
<file path=[Content_Types].xml><?xml version="1.0" encoding="utf-8"?>
<Types xmlns="http://schemas.openxmlformats.org/package/2006/content-types">
  <Default Extension="emf" ContentType="image/x-emf"/>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9.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Lst>
  <p:notesMasterIdLst>
    <p:notesMasterId r:id="rId40"/>
  </p:notesMasterIdLst>
  <p:sldIdLst>
    <p:sldId id="824" r:id="rId5"/>
    <p:sldId id="266" r:id="rId6"/>
    <p:sldId id="811" r:id="rId7"/>
    <p:sldId id="638" r:id="rId8"/>
    <p:sldId id="281" r:id="rId9"/>
    <p:sldId id="283" r:id="rId10"/>
    <p:sldId id="726" r:id="rId11"/>
    <p:sldId id="653" r:id="rId12"/>
    <p:sldId id="656" r:id="rId13"/>
    <p:sldId id="305" r:id="rId14"/>
    <p:sldId id="289" r:id="rId15"/>
    <p:sldId id="631" r:id="rId16"/>
    <p:sldId id="842" r:id="rId17"/>
    <p:sldId id="662" r:id="rId18"/>
    <p:sldId id="865" r:id="rId19"/>
    <p:sldId id="654" r:id="rId20"/>
    <p:sldId id="889" r:id="rId21"/>
    <p:sldId id="331" r:id="rId22"/>
    <p:sldId id="779" r:id="rId23"/>
    <p:sldId id="804" r:id="rId24"/>
    <p:sldId id="890" r:id="rId25"/>
    <p:sldId id="850" r:id="rId26"/>
    <p:sldId id="259" r:id="rId27"/>
    <p:sldId id="838" r:id="rId28"/>
    <p:sldId id="805" r:id="rId29"/>
    <p:sldId id="285" r:id="rId30"/>
    <p:sldId id="801" r:id="rId31"/>
    <p:sldId id="650" r:id="rId32"/>
    <p:sldId id="780" r:id="rId33"/>
    <p:sldId id="652" r:id="rId34"/>
    <p:sldId id="776" r:id="rId35"/>
    <p:sldId id="879" r:id="rId36"/>
    <p:sldId id="282" r:id="rId37"/>
    <p:sldId id="866" r:id="rId38"/>
    <p:sldId id="888" r:id="rId39"/>
  </p:sldIdLst>
  <p:sldSz cx="12192000" cy="6858000"/>
  <p:notesSz cx="6808788" cy="994092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39" userDrawn="1">
          <p15:clr>
            <a:srgbClr val="A4A3A4"/>
          </p15:clr>
        </p15:guide>
        <p15:guide id="2" pos="513" userDrawn="1">
          <p15:clr>
            <a:srgbClr val="A4A3A4"/>
          </p15:clr>
        </p15:guide>
        <p15:guide id="3" pos="7136" userDrawn="1">
          <p15:clr>
            <a:srgbClr val="A4A3A4"/>
          </p15:clr>
        </p15:guide>
        <p15:guide id="4" orient="horz" pos="3838" userDrawn="1">
          <p15:clr>
            <a:srgbClr val="A4A3A4"/>
          </p15:clr>
        </p15:guide>
        <p15:guide id="5" orient="horz" pos="391"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7" name="Chloe Horne" initials="CH [2]" lastIdx="28" clrIdx="6">
    <p:extLst>
      <p:ext uri="{19B8F6BF-5375-455C-9EA6-DF929625EA0E}">
        <p15:presenceInfo xmlns:p15="http://schemas.microsoft.com/office/powerpoint/2012/main" userId="S-1-5-21-331045489-2745576743-1197899955-1929" providerId="AD"/>
      </p:ext>
    </p:extLst>
  </p:cmAuthor>
  <p:cmAuthor id="1" name="Ben Leblique" initials="BL" lastIdx="2" clrIdx="0">
    <p:extLst>
      <p:ext uri="{19B8F6BF-5375-455C-9EA6-DF929625EA0E}">
        <p15:presenceInfo xmlns:p15="http://schemas.microsoft.com/office/powerpoint/2012/main" userId="S-1-5-21-331045489-2745576743-1197899955-1797" providerId="AD"/>
      </p:ext>
    </p:extLst>
  </p:cmAuthor>
  <p:cmAuthor id="2" name="Siobhan Archer" initials="SA" lastIdx="21" clrIdx="1">
    <p:extLst>
      <p:ext uri="{19B8F6BF-5375-455C-9EA6-DF929625EA0E}">
        <p15:presenceInfo xmlns:p15="http://schemas.microsoft.com/office/powerpoint/2012/main" userId="S-1-5-21-331045489-2745576743-1197899955-1849" providerId="AD"/>
      </p:ext>
    </p:extLst>
  </p:cmAuthor>
  <p:cmAuthor id="3" name="Chloe Horne" initials="CH" lastIdx="77" clrIdx="2">
    <p:extLst>
      <p:ext uri="{19B8F6BF-5375-455C-9EA6-DF929625EA0E}">
        <p15:presenceInfo xmlns:p15="http://schemas.microsoft.com/office/powerpoint/2012/main" userId="S::chloe.horne@unpri.org::9190b3bd-ee64-4927-9c20-da3713fb3c54" providerId="AD"/>
      </p:ext>
    </p:extLst>
  </p:cmAuthor>
  <p:cmAuthor id="4" name="Alessandro Boaretto" initials="AB" lastIdx="29" clrIdx="3">
    <p:extLst>
      <p:ext uri="{19B8F6BF-5375-455C-9EA6-DF929625EA0E}">
        <p15:presenceInfo xmlns:p15="http://schemas.microsoft.com/office/powerpoint/2012/main" userId="S::alessandro.boaretto@unpri.org::691a0773-8743-48de-b8bc-ae65c481db37" providerId="AD"/>
      </p:ext>
    </p:extLst>
  </p:cmAuthor>
  <p:cmAuthor id="5" name="Felix Soellner" initials="FS" lastIdx="14" clrIdx="4">
    <p:extLst>
      <p:ext uri="{19B8F6BF-5375-455C-9EA6-DF929625EA0E}">
        <p15:presenceInfo xmlns:p15="http://schemas.microsoft.com/office/powerpoint/2012/main" userId="S-1-5-21-331045489-2745576743-1197899955-1811" providerId="AD"/>
      </p:ext>
    </p:extLst>
  </p:cmAuthor>
  <p:cmAuthor id="6" name="Felix Soellner" initials="FS [2]" lastIdx="1" clrIdx="5">
    <p:extLst>
      <p:ext uri="{19B8F6BF-5375-455C-9EA6-DF929625EA0E}">
        <p15:presenceInfo xmlns:p15="http://schemas.microsoft.com/office/powerpoint/2012/main" userId="S::felix.soellner@unpri.org::bd13c5b4-8c2f-4fbf-a71f-4f00604164a6"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FE3"/>
    <a:srgbClr val="0050A0"/>
    <a:srgbClr val="7F4703"/>
    <a:srgbClr val="FA961E"/>
    <a:srgbClr val="FBAF53"/>
    <a:srgbClr val="FEEEDA"/>
    <a:srgbClr val="008CC8"/>
    <a:srgbClr val="8899CE"/>
    <a:srgbClr val="5DD3FF"/>
    <a:srgbClr val="AEB9D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0557205-37CB-4CD7-80EE-69A4388DDDE6}" v="36" dt="2019-05-20T12:57:05.205"/>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59536" autoAdjust="0"/>
  </p:normalViewPr>
  <p:slideViewPr>
    <p:cSldViewPr snapToGrid="0">
      <p:cViewPr varScale="1">
        <p:scale>
          <a:sx n="37" d="100"/>
          <a:sy n="37" d="100"/>
        </p:scale>
        <p:origin x="1044" y="40"/>
      </p:cViewPr>
      <p:guideLst>
        <p:guide orient="horz" pos="1139"/>
        <p:guide pos="513"/>
        <p:guide pos="7136"/>
        <p:guide orient="horz" pos="3838"/>
        <p:guide orient="horz" pos="391"/>
      </p:guideLst>
    </p:cSldViewPr>
  </p:slideViewPr>
  <p:notesTextViewPr>
    <p:cViewPr>
      <p:scale>
        <a:sx n="1" d="1"/>
        <a:sy n="1" d="1"/>
      </p:scale>
      <p:origin x="0" y="0"/>
    </p:cViewPr>
  </p:notesTextViewPr>
  <p:notesViewPr>
    <p:cSldViewPr snapToGrid="0">
      <p:cViewPr varScale="1">
        <p:scale>
          <a:sx n="42" d="100"/>
          <a:sy n="42" d="100"/>
        </p:scale>
        <p:origin x="20" y="2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presProps" Target="pres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notesMaster" Target="notesMasters/notesMaster1.xml"/><Relationship Id="rId45"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C:\Users\ben.leblique\AppData\Local\Microsoft\Windows\INetCache\Content.Outlook\862NDGCG\RI%20database%20charts%20(002).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G:\Backup\Backup\PROJECTS\COMMS\GROWTH\PRI%20Global%20growth%202006-2019.xlsx" TargetMode="External"/><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274725059695192"/>
          <c:y val="7.5582391156964066E-2"/>
          <c:w val="0.59464126629353886"/>
          <c:h val="0.74504593375827322"/>
        </c:manualLayout>
      </c:layout>
      <c:doughnutChart>
        <c:varyColors val="1"/>
        <c:ser>
          <c:idx val="0"/>
          <c:order val="0"/>
          <c:tx>
            <c:strRef>
              <c:f>Sheet1!$B$1</c:f>
              <c:strCache>
                <c:ptCount val="1"/>
                <c:pt idx="0">
                  <c:v>Sales</c:v>
                </c:pt>
              </c:strCache>
            </c:strRef>
          </c:tx>
          <c:spPr>
            <a:solidFill>
              <a:schemeClr val="accent5">
                <a:lumMod val="20000"/>
                <a:lumOff val="80000"/>
              </a:schemeClr>
            </a:solidFill>
          </c:spPr>
          <c:dPt>
            <c:idx val="0"/>
            <c:bubble3D val="0"/>
            <c:spPr>
              <a:solidFill>
                <a:srgbClr val="0050A0"/>
              </a:solidFill>
              <a:ln w="19050">
                <a:solidFill>
                  <a:schemeClr val="lt1"/>
                </a:solidFill>
              </a:ln>
              <a:effectLst/>
            </c:spPr>
            <c:extLst>
              <c:ext xmlns:c16="http://schemas.microsoft.com/office/drawing/2014/chart" uri="{C3380CC4-5D6E-409C-BE32-E72D297353CC}">
                <c16:uniqueId val="{00000001-F5E1-4971-B681-E7B856F46124}"/>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F5E1-4971-B681-E7B856F46124}"/>
              </c:ext>
            </c:extLst>
          </c:dPt>
          <c:dLbls>
            <c:dLbl>
              <c:idx val="0"/>
              <c:tx>
                <c:rich>
                  <a:bodyPr/>
                  <a:lstStyle/>
                  <a:p>
                    <a:fld id="{B2DA805A-198D-4490-9136-7780EB8A17D9}" type="VALUE">
                      <a:rPr lang="en-US" b="1">
                        <a:solidFill>
                          <a:schemeClr val="bg1"/>
                        </a:solidFill>
                      </a:rPr>
                      <a:pPr/>
                      <a:t>[VALUE]</a:t>
                    </a:fld>
                    <a:endParaRPr lang="en-GB"/>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5E1-4971-B681-E7B856F46124}"/>
                </c:ext>
              </c:extLst>
            </c:dLbl>
            <c:dLbl>
              <c:idx val="1"/>
              <c:delete val="1"/>
              <c:extLst>
                <c:ext xmlns:c15="http://schemas.microsoft.com/office/drawing/2012/chart" uri="{CE6537A1-D6FC-4f65-9D91-7224C49458BB}"/>
                <c:ext xmlns:c16="http://schemas.microsoft.com/office/drawing/2014/chart" uri="{C3380CC4-5D6E-409C-BE32-E72D297353CC}">
                  <c16:uniqueId val="{00000003-F5E1-4971-B681-E7B856F46124}"/>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numRef>
              <c:f>Sheet1!$A$2:$A$3</c:f>
              <c:numCache>
                <c:formatCode>General</c:formatCode>
                <c:ptCount val="2"/>
              </c:numCache>
            </c:numRef>
          </c:cat>
          <c:val>
            <c:numRef>
              <c:f>Sheet1!$B$2:$B$3</c:f>
              <c:numCache>
                <c:formatCode>0%</c:formatCode>
                <c:ptCount val="2"/>
                <c:pt idx="0">
                  <c:v>0.68</c:v>
                </c:pt>
                <c:pt idx="1">
                  <c:v>0.32</c:v>
                </c:pt>
              </c:numCache>
            </c:numRef>
          </c:val>
          <c:extLst>
            <c:ext xmlns:c16="http://schemas.microsoft.com/office/drawing/2014/chart" uri="{C3380CC4-5D6E-409C-BE32-E72D297353CC}">
              <c16:uniqueId val="{00000004-F5E1-4971-B681-E7B856F46124}"/>
            </c:ext>
          </c:extLst>
        </c:ser>
        <c:dLbls>
          <c:showLegendKey val="0"/>
          <c:showVal val="0"/>
          <c:showCatName val="0"/>
          <c:showSerName val="0"/>
          <c:showPercent val="0"/>
          <c:showBubbleSize val="0"/>
          <c:showLeaderLines val="1"/>
        </c:dLbls>
        <c:firstSliceAng val="161"/>
        <c:holeSize val="44"/>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spPr>
            <a:ln w="19050" cap="rnd">
              <a:solidFill>
                <a:schemeClr val="accent1"/>
              </a:solidFill>
              <a:round/>
            </a:ln>
            <a:effectLst/>
          </c:spPr>
          <c:marker>
            <c:symbol val="circle"/>
            <c:size val="5"/>
            <c:spPr>
              <a:solidFill>
                <a:schemeClr val="accent1"/>
              </a:solidFill>
              <a:ln w="9525">
                <a:solidFill>
                  <a:schemeClr val="accent1"/>
                </a:solidFill>
              </a:ln>
              <a:effectLst/>
            </c:spPr>
          </c:marker>
          <c:xVal>
            <c:numRef>
              <c:f>'Figures 1 &amp; 2'!$B$5:$B$31</c:f>
              <c:numCache>
                <c:formatCode>General</c:formatCode>
                <c:ptCount val="27"/>
                <c:pt idx="0">
                  <c:v>1972</c:v>
                </c:pt>
                <c:pt idx="1">
                  <c:v>1977</c:v>
                </c:pt>
                <c:pt idx="2">
                  <c:v>1983</c:v>
                </c:pt>
                <c:pt idx="3">
                  <c:v>1988</c:v>
                </c:pt>
                <c:pt idx="4">
                  <c:v>1992</c:v>
                </c:pt>
                <c:pt idx="5">
                  <c:v>1994</c:v>
                </c:pt>
                <c:pt idx="6">
                  <c:v>1997</c:v>
                </c:pt>
                <c:pt idx="7">
                  <c:v>1998</c:v>
                </c:pt>
                <c:pt idx="8">
                  <c:v>1999</c:v>
                </c:pt>
                <c:pt idx="9">
                  <c:v>2000</c:v>
                </c:pt>
                <c:pt idx="10">
                  <c:v>2001</c:v>
                </c:pt>
                <c:pt idx="11">
                  <c:v>2002</c:v>
                </c:pt>
                <c:pt idx="12">
                  <c:v>2003</c:v>
                </c:pt>
                <c:pt idx="13">
                  <c:v>2004</c:v>
                </c:pt>
                <c:pt idx="14">
                  <c:v>2005</c:v>
                </c:pt>
                <c:pt idx="15">
                  <c:v>2006</c:v>
                </c:pt>
                <c:pt idx="16">
                  <c:v>2007</c:v>
                </c:pt>
                <c:pt idx="17">
                  <c:v>2008</c:v>
                </c:pt>
                <c:pt idx="18">
                  <c:v>2009</c:v>
                </c:pt>
                <c:pt idx="19">
                  <c:v>2010</c:v>
                </c:pt>
                <c:pt idx="20">
                  <c:v>2011</c:v>
                </c:pt>
                <c:pt idx="21">
                  <c:v>2012</c:v>
                </c:pt>
                <c:pt idx="22">
                  <c:v>2013</c:v>
                </c:pt>
                <c:pt idx="23">
                  <c:v>2014</c:v>
                </c:pt>
                <c:pt idx="24">
                  <c:v>2015</c:v>
                </c:pt>
                <c:pt idx="25">
                  <c:v>2016</c:v>
                </c:pt>
                <c:pt idx="26">
                  <c:v>2018</c:v>
                </c:pt>
              </c:numCache>
            </c:numRef>
          </c:xVal>
          <c:yVal>
            <c:numRef>
              <c:f>'Figures 1 &amp; 2'!$C$5:$C$31</c:f>
              <c:numCache>
                <c:formatCode>General</c:formatCode>
                <c:ptCount val="27"/>
                <c:pt idx="0">
                  <c:v>3</c:v>
                </c:pt>
                <c:pt idx="1">
                  <c:v>4</c:v>
                </c:pt>
                <c:pt idx="2">
                  <c:v>5</c:v>
                </c:pt>
                <c:pt idx="3">
                  <c:v>7</c:v>
                </c:pt>
                <c:pt idx="4">
                  <c:v>8</c:v>
                </c:pt>
                <c:pt idx="5">
                  <c:v>9</c:v>
                </c:pt>
                <c:pt idx="6">
                  <c:v>10</c:v>
                </c:pt>
                <c:pt idx="7">
                  <c:v>12</c:v>
                </c:pt>
                <c:pt idx="8">
                  <c:v>15</c:v>
                </c:pt>
                <c:pt idx="9">
                  <c:v>17</c:v>
                </c:pt>
                <c:pt idx="10">
                  <c:v>25</c:v>
                </c:pt>
                <c:pt idx="11">
                  <c:v>30</c:v>
                </c:pt>
                <c:pt idx="12">
                  <c:v>41</c:v>
                </c:pt>
                <c:pt idx="13">
                  <c:v>47</c:v>
                </c:pt>
                <c:pt idx="14">
                  <c:v>72</c:v>
                </c:pt>
                <c:pt idx="15">
                  <c:v>82</c:v>
                </c:pt>
                <c:pt idx="16">
                  <c:v>106</c:v>
                </c:pt>
                <c:pt idx="17">
                  <c:v>118</c:v>
                </c:pt>
                <c:pt idx="18">
                  <c:v>132</c:v>
                </c:pt>
                <c:pt idx="19">
                  <c:v>142</c:v>
                </c:pt>
                <c:pt idx="20">
                  <c:v>158</c:v>
                </c:pt>
                <c:pt idx="21">
                  <c:v>180</c:v>
                </c:pt>
                <c:pt idx="22">
                  <c:v>220</c:v>
                </c:pt>
                <c:pt idx="23">
                  <c:v>277</c:v>
                </c:pt>
                <c:pt idx="24">
                  <c:v>317</c:v>
                </c:pt>
                <c:pt idx="25">
                  <c:v>367</c:v>
                </c:pt>
                <c:pt idx="26">
                  <c:v>414</c:v>
                </c:pt>
              </c:numCache>
            </c:numRef>
          </c:yVal>
          <c:smooth val="0"/>
          <c:extLst>
            <c:ext xmlns:c16="http://schemas.microsoft.com/office/drawing/2014/chart" uri="{C3380CC4-5D6E-409C-BE32-E72D297353CC}">
              <c16:uniqueId val="{00000000-0F33-4DCB-B943-54538A231FAE}"/>
            </c:ext>
          </c:extLst>
        </c:ser>
        <c:dLbls>
          <c:showLegendKey val="0"/>
          <c:showVal val="0"/>
          <c:showCatName val="0"/>
          <c:showSerName val="0"/>
          <c:showPercent val="0"/>
          <c:showBubbleSize val="0"/>
        </c:dLbls>
        <c:axId val="86446848"/>
        <c:axId val="86448768"/>
      </c:scatterChart>
      <c:valAx>
        <c:axId val="86446848"/>
        <c:scaling>
          <c:orientation val="minMax"/>
          <c:max val="2018"/>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6448768"/>
        <c:crosses val="autoZero"/>
        <c:crossBetween val="midCat"/>
      </c:valAx>
      <c:valAx>
        <c:axId val="864487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6446848"/>
        <c:crosses val="autoZero"/>
        <c:crossBetween val="midCat"/>
      </c:valAx>
      <c:spPr>
        <a:noFill/>
        <a:ln>
          <a:noFill/>
        </a:ln>
        <a:effectLst/>
      </c:spPr>
    </c:plotArea>
    <c:plotVisOnly val="1"/>
    <c:dispBlanksAs val="gap"/>
    <c:showDLblsOverMax val="0"/>
  </c:chart>
  <c:spPr>
    <a:noFill/>
    <a:ln>
      <a:noFill/>
    </a:ln>
    <a:effectLst/>
  </c:spPr>
  <c:txPr>
    <a:bodyPr/>
    <a:lstStyle/>
    <a:p>
      <a:pPr>
        <a:defRPr>
          <a:latin typeface="Arial" panose="020B060402020202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489877361821001E-2"/>
          <c:y val="0.22642564713270882"/>
          <c:w val="0.90390913416524687"/>
          <c:h val="0.64921964889828954"/>
        </c:manualLayout>
      </c:layout>
      <c:barChart>
        <c:barDir val="col"/>
        <c:grouping val="clustered"/>
        <c:varyColors val="0"/>
        <c:ser>
          <c:idx val="2"/>
          <c:order val="1"/>
          <c:tx>
            <c:strRef>
              <c:f>'Total AUM YoY'!$E$33</c:f>
              <c:strCache>
                <c:ptCount val="1"/>
                <c:pt idx="0">
                  <c:v>Assets under management (US$ trillion)</c:v>
                </c:pt>
              </c:strCache>
            </c:strRef>
          </c:tx>
          <c:spPr>
            <a:solidFill>
              <a:srgbClr val="009ED6"/>
            </a:solidFill>
            <a:ln>
              <a:noFill/>
            </a:ln>
            <a:effectLst/>
          </c:spPr>
          <c:invertIfNegative val="0"/>
          <c:cat>
            <c:numRef>
              <c:f>'Total AUM YoY'!$B$34:$B$47</c:f>
              <c:numCache>
                <c:formatCode>General</c:formatCode>
                <c:ptCount val="14"/>
                <c:pt idx="0">
                  <c:v>2016</c:v>
                </c:pt>
                <c:pt idx="1">
                  <c:v>2007</c:v>
                </c:pt>
                <c:pt idx="2">
                  <c:v>2008</c:v>
                </c:pt>
                <c:pt idx="3">
                  <c:v>2009</c:v>
                </c:pt>
                <c:pt idx="4">
                  <c:v>2010</c:v>
                </c:pt>
                <c:pt idx="5">
                  <c:v>2011</c:v>
                </c:pt>
                <c:pt idx="6">
                  <c:v>2012</c:v>
                </c:pt>
                <c:pt idx="7">
                  <c:v>2013</c:v>
                </c:pt>
                <c:pt idx="8">
                  <c:v>2014</c:v>
                </c:pt>
                <c:pt idx="9">
                  <c:v>2015</c:v>
                </c:pt>
                <c:pt idx="10">
                  <c:v>2016</c:v>
                </c:pt>
                <c:pt idx="11">
                  <c:v>2017</c:v>
                </c:pt>
                <c:pt idx="12">
                  <c:v>2018</c:v>
                </c:pt>
                <c:pt idx="13">
                  <c:v>2019</c:v>
                </c:pt>
              </c:numCache>
            </c:numRef>
          </c:cat>
          <c:val>
            <c:numRef>
              <c:f>'Total AUM YoY'!$E$34:$E$47</c:f>
              <c:numCache>
                <c:formatCode>General</c:formatCode>
                <c:ptCount val="14"/>
                <c:pt idx="0">
                  <c:v>6.5</c:v>
                </c:pt>
                <c:pt idx="1">
                  <c:v>10</c:v>
                </c:pt>
                <c:pt idx="2">
                  <c:v>13</c:v>
                </c:pt>
                <c:pt idx="3">
                  <c:v>18</c:v>
                </c:pt>
                <c:pt idx="4">
                  <c:v>21</c:v>
                </c:pt>
                <c:pt idx="5">
                  <c:v>24</c:v>
                </c:pt>
                <c:pt idx="6">
                  <c:v>32</c:v>
                </c:pt>
                <c:pt idx="7">
                  <c:v>34</c:v>
                </c:pt>
                <c:pt idx="8">
                  <c:v>45</c:v>
                </c:pt>
                <c:pt idx="9">
                  <c:v>59</c:v>
                </c:pt>
                <c:pt idx="10">
                  <c:v>62</c:v>
                </c:pt>
                <c:pt idx="11">
                  <c:v>68.400000000000006</c:v>
                </c:pt>
                <c:pt idx="12">
                  <c:v>81.7</c:v>
                </c:pt>
                <c:pt idx="13">
                  <c:v>86.3</c:v>
                </c:pt>
              </c:numCache>
            </c:numRef>
          </c:val>
          <c:extLst>
            <c:ext xmlns:c16="http://schemas.microsoft.com/office/drawing/2014/chart" uri="{C3380CC4-5D6E-409C-BE32-E72D297353CC}">
              <c16:uniqueId val="{00000000-805D-4FE9-AC1A-25C8A0305141}"/>
            </c:ext>
          </c:extLst>
        </c:ser>
        <c:ser>
          <c:idx val="0"/>
          <c:order val="2"/>
          <c:tx>
            <c:strRef>
              <c:f>'Total AUM YoY'!$C$33</c:f>
              <c:strCache>
                <c:ptCount val="1"/>
                <c:pt idx="0">
                  <c:v>AO AUM ($ US trillion)</c:v>
                </c:pt>
              </c:strCache>
            </c:strRef>
          </c:tx>
          <c:spPr>
            <a:solidFill>
              <a:srgbClr val="79DCFF"/>
            </a:solidFill>
            <a:ln>
              <a:noFill/>
            </a:ln>
            <a:effectLst/>
          </c:spPr>
          <c:invertIfNegative val="0"/>
          <c:cat>
            <c:numRef>
              <c:f>'Total AUM YoY'!$B$34:$B$47</c:f>
              <c:numCache>
                <c:formatCode>General</c:formatCode>
                <c:ptCount val="14"/>
                <c:pt idx="0">
                  <c:v>2016</c:v>
                </c:pt>
                <c:pt idx="1">
                  <c:v>2007</c:v>
                </c:pt>
                <c:pt idx="2">
                  <c:v>2008</c:v>
                </c:pt>
                <c:pt idx="3">
                  <c:v>2009</c:v>
                </c:pt>
                <c:pt idx="4">
                  <c:v>2010</c:v>
                </c:pt>
                <c:pt idx="5">
                  <c:v>2011</c:v>
                </c:pt>
                <c:pt idx="6">
                  <c:v>2012</c:v>
                </c:pt>
                <c:pt idx="7">
                  <c:v>2013</c:v>
                </c:pt>
                <c:pt idx="8">
                  <c:v>2014</c:v>
                </c:pt>
                <c:pt idx="9">
                  <c:v>2015</c:v>
                </c:pt>
                <c:pt idx="10">
                  <c:v>2016</c:v>
                </c:pt>
                <c:pt idx="11">
                  <c:v>2017</c:v>
                </c:pt>
                <c:pt idx="12">
                  <c:v>2018</c:v>
                </c:pt>
                <c:pt idx="13">
                  <c:v>2019</c:v>
                </c:pt>
              </c:numCache>
            </c:numRef>
          </c:cat>
          <c:val>
            <c:numRef>
              <c:f>'Total AUM YoY'!$C$34:$C$47</c:f>
              <c:numCache>
                <c:formatCode>0.0</c:formatCode>
                <c:ptCount val="14"/>
                <c:pt idx="0">
                  <c:v>2</c:v>
                </c:pt>
                <c:pt idx="1">
                  <c:v>3.2</c:v>
                </c:pt>
                <c:pt idx="2">
                  <c:v>4.2</c:v>
                </c:pt>
                <c:pt idx="3">
                  <c:v>3.6</c:v>
                </c:pt>
                <c:pt idx="4">
                  <c:v>4.8</c:v>
                </c:pt>
                <c:pt idx="5">
                  <c:v>5.5</c:v>
                </c:pt>
                <c:pt idx="6">
                  <c:v>7.6</c:v>
                </c:pt>
                <c:pt idx="7">
                  <c:v>10.5</c:v>
                </c:pt>
                <c:pt idx="8">
                  <c:v>11.2</c:v>
                </c:pt>
                <c:pt idx="9">
                  <c:v>13.2</c:v>
                </c:pt>
                <c:pt idx="10">
                  <c:v>13.9</c:v>
                </c:pt>
                <c:pt idx="11">
                  <c:v>16.3</c:v>
                </c:pt>
                <c:pt idx="12">
                  <c:v>19.100000000000001</c:v>
                </c:pt>
                <c:pt idx="13">
                  <c:v>20.100000000000001</c:v>
                </c:pt>
              </c:numCache>
            </c:numRef>
          </c:val>
          <c:extLst>
            <c:ext xmlns:c16="http://schemas.microsoft.com/office/drawing/2014/chart" uri="{C3380CC4-5D6E-409C-BE32-E72D297353CC}">
              <c16:uniqueId val="{00000001-805D-4FE9-AC1A-25C8A0305141}"/>
            </c:ext>
          </c:extLst>
        </c:ser>
        <c:dLbls>
          <c:showLegendKey val="0"/>
          <c:showVal val="0"/>
          <c:showCatName val="0"/>
          <c:showSerName val="0"/>
          <c:showPercent val="0"/>
          <c:showBubbleSize val="0"/>
        </c:dLbls>
        <c:gapWidth val="50"/>
        <c:overlap val="100"/>
        <c:axId val="332814016"/>
        <c:axId val="546801552"/>
      </c:barChart>
      <c:lineChart>
        <c:grouping val="standard"/>
        <c:varyColors val="0"/>
        <c:ser>
          <c:idx val="1"/>
          <c:order val="0"/>
          <c:tx>
            <c:strRef>
              <c:f>'Total AUM YoY'!$D$33</c:f>
              <c:strCache>
                <c:ptCount val="1"/>
                <c:pt idx="0">
                  <c:v>Number of AOs</c:v>
                </c:pt>
              </c:strCache>
            </c:strRef>
          </c:tx>
          <c:spPr>
            <a:ln w="28575" cap="rnd">
              <a:solidFill>
                <a:schemeClr val="accent5"/>
              </a:solidFill>
              <a:round/>
            </a:ln>
            <a:effectLst/>
          </c:spPr>
          <c:marker>
            <c:symbol val="circle"/>
            <c:size val="5"/>
            <c:spPr>
              <a:solidFill>
                <a:schemeClr val="accent5"/>
              </a:solidFill>
              <a:ln w="9525">
                <a:solidFill>
                  <a:schemeClr val="accent5"/>
                </a:solidFill>
              </a:ln>
              <a:effectLst/>
            </c:spPr>
          </c:marker>
          <c:cat>
            <c:numRef>
              <c:f>'Total AUM YoY'!$B$34:$B$47</c:f>
              <c:numCache>
                <c:formatCode>General</c:formatCode>
                <c:ptCount val="14"/>
                <c:pt idx="0">
                  <c:v>2016</c:v>
                </c:pt>
                <c:pt idx="1">
                  <c:v>2007</c:v>
                </c:pt>
                <c:pt idx="2">
                  <c:v>2008</c:v>
                </c:pt>
                <c:pt idx="3">
                  <c:v>2009</c:v>
                </c:pt>
                <c:pt idx="4">
                  <c:v>2010</c:v>
                </c:pt>
                <c:pt idx="5">
                  <c:v>2011</c:v>
                </c:pt>
                <c:pt idx="6">
                  <c:v>2012</c:v>
                </c:pt>
                <c:pt idx="7">
                  <c:v>2013</c:v>
                </c:pt>
                <c:pt idx="8">
                  <c:v>2014</c:v>
                </c:pt>
                <c:pt idx="9">
                  <c:v>2015</c:v>
                </c:pt>
                <c:pt idx="10">
                  <c:v>2016</c:v>
                </c:pt>
                <c:pt idx="11">
                  <c:v>2017</c:v>
                </c:pt>
                <c:pt idx="12">
                  <c:v>2018</c:v>
                </c:pt>
                <c:pt idx="13">
                  <c:v>2019</c:v>
                </c:pt>
              </c:numCache>
            </c:numRef>
          </c:cat>
          <c:val>
            <c:numRef>
              <c:f>'Total AUM YoY'!$D$34:$D$47</c:f>
              <c:numCache>
                <c:formatCode>General</c:formatCode>
                <c:ptCount val="14"/>
                <c:pt idx="0">
                  <c:v>32</c:v>
                </c:pt>
                <c:pt idx="1">
                  <c:v>77</c:v>
                </c:pt>
                <c:pt idx="2">
                  <c:v>135</c:v>
                </c:pt>
                <c:pt idx="3">
                  <c:v>172</c:v>
                </c:pt>
                <c:pt idx="4">
                  <c:v>203</c:v>
                </c:pt>
                <c:pt idx="5">
                  <c:v>229</c:v>
                </c:pt>
                <c:pt idx="6">
                  <c:v>251</c:v>
                </c:pt>
                <c:pt idx="7">
                  <c:v>268</c:v>
                </c:pt>
                <c:pt idx="8">
                  <c:v>270</c:v>
                </c:pt>
                <c:pt idx="9">
                  <c:v>288</c:v>
                </c:pt>
                <c:pt idx="10">
                  <c:v>307</c:v>
                </c:pt>
                <c:pt idx="11">
                  <c:v>346</c:v>
                </c:pt>
                <c:pt idx="12">
                  <c:v>373</c:v>
                </c:pt>
                <c:pt idx="13">
                  <c:v>432</c:v>
                </c:pt>
              </c:numCache>
            </c:numRef>
          </c:val>
          <c:smooth val="0"/>
          <c:extLst>
            <c:ext xmlns:c16="http://schemas.microsoft.com/office/drawing/2014/chart" uri="{C3380CC4-5D6E-409C-BE32-E72D297353CC}">
              <c16:uniqueId val="{00000002-805D-4FE9-AC1A-25C8A0305141}"/>
            </c:ext>
          </c:extLst>
        </c:ser>
        <c:ser>
          <c:idx val="3"/>
          <c:order val="3"/>
          <c:tx>
            <c:strRef>
              <c:f>'Total AUM YoY'!$F$33</c:f>
              <c:strCache>
                <c:ptCount val="1"/>
                <c:pt idx="0">
                  <c:v>Number of Signatories</c:v>
                </c:pt>
              </c:strCache>
            </c:strRef>
          </c:tx>
          <c:spPr>
            <a:ln w="28575" cap="rnd">
              <a:solidFill>
                <a:srgbClr val="FA961E"/>
              </a:solidFill>
              <a:round/>
            </a:ln>
            <a:effectLst/>
          </c:spPr>
          <c:marker>
            <c:symbol val="circle"/>
            <c:size val="5"/>
            <c:spPr>
              <a:solidFill>
                <a:srgbClr val="FA961E"/>
              </a:solidFill>
              <a:ln w="9525">
                <a:solidFill>
                  <a:srgbClr val="FA961E"/>
                </a:solidFill>
              </a:ln>
              <a:effectLst/>
            </c:spPr>
          </c:marker>
          <c:cat>
            <c:numRef>
              <c:f>'Total AUM YoY'!$B$34:$B$47</c:f>
              <c:numCache>
                <c:formatCode>General</c:formatCode>
                <c:ptCount val="14"/>
                <c:pt idx="0">
                  <c:v>2016</c:v>
                </c:pt>
                <c:pt idx="1">
                  <c:v>2007</c:v>
                </c:pt>
                <c:pt idx="2">
                  <c:v>2008</c:v>
                </c:pt>
                <c:pt idx="3">
                  <c:v>2009</c:v>
                </c:pt>
                <c:pt idx="4">
                  <c:v>2010</c:v>
                </c:pt>
                <c:pt idx="5">
                  <c:v>2011</c:v>
                </c:pt>
                <c:pt idx="6">
                  <c:v>2012</c:v>
                </c:pt>
                <c:pt idx="7">
                  <c:v>2013</c:v>
                </c:pt>
                <c:pt idx="8">
                  <c:v>2014</c:v>
                </c:pt>
                <c:pt idx="9">
                  <c:v>2015</c:v>
                </c:pt>
                <c:pt idx="10">
                  <c:v>2016</c:v>
                </c:pt>
                <c:pt idx="11">
                  <c:v>2017</c:v>
                </c:pt>
                <c:pt idx="12">
                  <c:v>2018</c:v>
                </c:pt>
                <c:pt idx="13">
                  <c:v>2019</c:v>
                </c:pt>
              </c:numCache>
            </c:numRef>
          </c:cat>
          <c:val>
            <c:numRef>
              <c:f>'Total AUM YoY'!$F$34:$F$47</c:f>
              <c:numCache>
                <c:formatCode>General</c:formatCode>
                <c:ptCount val="14"/>
                <c:pt idx="0">
                  <c:v>63</c:v>
                </c:pt>
                <c:pt idx="1">
                  <c:v>185</c:v>
                </c:pt>
                <c:pt idx="2">
                  <c:v>361</c:v>
                </c:pt>
                <c:pt idx="3">
                  <c:v>523</c:v>
                </c:pt>
                <c:pt idx="4">
                  <c:v>734</c:v>
                </c:pt>
                <c:pt idx="5">
                  <c:v>890</c:v>
                </c:pt>
                <c:pt idx="6">
                  <c:v>1050</c:v>
                </c:pt>
                <c:pt idx="7">
                  <c:v>1186</c:v>
                </c:pt>
                <c:pt idx="8">
                  <c:v>1251</c:v>
                </c:pt>
                <c:pt idx="9">
                  <c:v>1384</c:v>
                </c:pt>
                <c:pt idx="10">
                  <c:v>1501</c:v>
                </c:pt>
                <c:pt idx="11">
                  <c:v>1714</c:v>
                </c:pt>
                <c:pt idx="12">
                  <c:v>1951</c:v>
                </c:pt>
                <c:pt idx="13">
                  <c:v>2372</c:v>
                </c:pt>
              </c:numCache>
            </c:numRef>
          </c:val>
          <c:smooth val="0"/>
          <c:extLst>
            <c:ext xmlns:c16="http://schemas.microsoft.com/office/drawing/2014/chart" uri="{C3380CC4-5D6E-409C-BE32-E72D297353CC}">
              <c16:uniqueId val="{00000003-805D-4FE9-AC1A-25C8A0305141}"/>
            </c:ext>
          </c:extLst>
        </c:ser>
        <c:dLbls>
          <c:showLegendKey val="0"/>
          <c:showVal val="0"/>
          <c:showCatName val="0"/>
          <c:showSerName val="0"/>
          <c:showPercent val="0"/>
          <c:showBubbleSize val="0"/>
        </c:dLbls>
        <c:marker val="1"/>
        <c:smooth val="0"/>
        <c:axId val="680267416"/>
        <c:axId val="680266760"/>
      </c:lineChart>
      <c:catAx>
        <c:axId val="33281401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546801552"/>
        <c:crosses val="autoZero"/>
        <c:auto val="1"/>
        <c:lblAlgn val="ctr"/>
        <c:lblOffset val="100"/>
        <c:noMultiLvlLbl val="1"/>
      </c:catAx>
      <c:valAx>
        <c:axId val="546801552"/>
        <c:scaling>
          <c:orientation val="minMax"/>
        </c:scaling>
        <c:delete val="0"/>
        <c:axPos val="l"/>
        <c:majorGridlines>
          <c:spPr>
            <a:ln w="9525" cap="flat" cmpd="sng" algn="ctr">
              <a:noFill/>
              <a:round/>
            </a:ln>
            <a:effectLst/>
          </c:spPr>
        </c:majorGridlines>
        <c:minorGridlines>
          <c:spPr>
            <a:ln w="9525" cap="flat" cmpd="sng" algn="ctr">
              <a:noFill/>
              <a:round/>
            </a:ln>
            <a:effectLst/>
          </c:spPr>
        </c:min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32814016"/>
        <c:crosses val="autoZero"/>
        <c:crossBetween val="between"/>
      </c:valAx>
      <c:valAx>
        <c:axId val="680266760"/>
        <c:scaling>
          <c:orientation val="minMax"/>
          <c:max val="2750"/>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680267416"/>
        <c:crosses val="max"/>
        <c:crossBetween val="between"/>
        <c:majorUnit val="250"/>
      </c:valAx>
      <c:catAx>
        <c:axId val="680267416"/>
        <c:scaling>
          <c:orientation val="minMax"/>
        </c:scaling>
        <c:delete val="1"/>
        <c:axPos val="b"/>
        <c:numFmt formatCode="General" sourceLinked="1"/>
        <c:majorTickMark val="out"/>
        <c:minorTickMark val="none"/>
        <c:tickLblPos val="nextTo"/>
        <c:crossAx val="680266760"/>
        <c:crosses val="autoZero"/>
        <c:auto val="1"/>
        <c:lblAlgn val="ctr"/>
        <c:lblOffset val="100"/>
        <c:noMultiLvlLbl val="1"/>
      </c:cat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5.jpg"/><Relationship Id="rId1" Type="http://schemas.openxmlformats.org/officeDocument/2006/relationships/image" Target="../media/image14.jpg"/></Relationships>
</file>

<file path=ppt/diagrams/_rels/drawing1.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5.jpg"/><Relationship Id="rId1" Type="http://schemas.openxmlformats.org/officeDocument/2006/relationships/image" Target="../media/image14.jp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C2EBEC0-CF9E-43CB-A9A1-75960F64EBCE}" type="doc">
      <dgm:prSet loTypeId="urn:microsoft.com/office/officeart/2005/8/layout/hList7" loCatId="list" qsTypeId="urn:microsoft.com/office/officeart/2005/8/quickstyle/simple1" qsCatId="simple" csTypeId="urn:microsoft.com/office/officeart/2005/8/colors/accent1_2" csCatId="accent1" phldr="1"/>
      <dgm:spPr/>
    </dgm:pt>
    <dgm:pt modelId="{36C71C50-359A-4E8C-A30D-38792744603E}">
      <dgm:prSet phldrT="[Text]"/>
      <dgm:spPr>
        <a:solidFill>
          <a:srgbClr val="009FE3"/>
        </a:solidFill>
      </dgm:spPr>
      <dgm:t>
        <a:bodyPr/>
        <a:lstStyle/>
        <a:p>
          <a:endParaRPr lang="en-US"/>
        </a:p>
      </dgm:t>
    </dgm:pt>
    <dgm:pt modelId="{E787862E-897B-4EED-BE10-3D637638F307}" type="parTrans" cxnId="{FCD1E13E-0B20-4BC6-9A21-5B12175E1D9A}">
      <dgm:prSet/>
      <dgm:spPr/>
      <dgm:t>
        <a:bodyPr/>
        <a:lstStyle/>
        <a:p>
          <a:endParaRPr lang="en-US"/>
        </a:p>
      </dgm:t>
    </dgm:pt>
    <dgm:pt modelId="{075F5991-EA41-4782-9B52-B7D9A59DDB69}" type="sibTrans" cxnId="{FCD1E13E-0B20-4BC6-9A21-5B12175E1D9A}">
      <dgm:prSet/>
      <dgm:spPr/>
      <dgm:t>
        <a:bodyPr/>
        <a:lstStyle/>
        <a:p>
          <a:endParaRPr lang="en-US"/>
        </a:p>
      </dgm:t>
    </dgm:pt>
    <dgm:pt modelId="{AE672577-2E58-416B-9CC6-2AD31FABEAF1}">
      <dgm:prSet phldrT="[Text]"/>
      <dgm:spPr>
        <a:solidFill>
          <a:srgbClr val="0BBBEF"/>
        </a:solidFill>
      </dgm:spPr>
      <dgm:t>
        <a:bodyPr/>
        <a:lstStyle/>
        <a:p>
          <a:endParaRPr lang="en-US"/>
        </a:p>
      </dgm:t>
    </dgm:pt>
    <dgm:pt modelId="{C84C730E-60E3-4C07-8AFD-9FF5EBB3A7A2}" type="parTrans" cxnId="{2139399E-F579-40FF-B0FB-1E0E0885EDDE}">
      <dgm:prSet/>
      <dgm:spPr/>
      <dgm:t>
        <a:bodyPr/>
        <a:lstStyle/>
        <a:p>
          <a:endParaRPr lang="en-US"/>
        </a:p>
      </dgm:t>
    </dgm:pt>
    <dgm:pt modelId="{9BCF8650-7939-4D56-B803-C994C315BBD9}" type="sibTrans" cxnId="{2139399E-F579-40FF-B0FB-1E0E0885EDDE}">
      <dgm:prSet/>
      <dgm:spPr/>
      <dgm:t>
        <a:bodyPr/>
        <a:lstStyle/>
        <a:p>
          <a:endParaRPr lang="en-US"/>
        </a:p>
      </dgm:t>
    </dgm:pt>
    <dgm:pt modelId="{128D1B8C-3364-4FD8-9B72-F84823F55DD1}">
      <dgm:prSet phldrT="[Text]"/>
      <dgm:spPr>
        <a:solidFill>
          <a:srgbClr val="71CBF4"/>
        </a:solidFill>
      </dgm:spPr>
      <dgm:t>
        <a:bodyPr/>
        <a:lstStyle/>
        <a:p>
          <a:endParaRPr lang="en-US"/>
        </a:p>
      </dgm:t>
    </dgm:pt>
    <dgm:pt modelId="{013B7D56-F280-4043-8FAB-7123D5C0BF12}" type="parTrans" cxnId="{A48E49AC-01F5-4689-BB5A-F28ACE16E7C5}">
      <dgm:prSet/>
      <dgm:spPr/>
      <dgm:t>
        <a:bodyPr/>
        <a:lstStyle/>
        <a:p>
          <a:endParaRPr lang="en-US"/>
        </a:p>
      </dgm:t>
    </dgm:pt>
    <dgm:pt modelId="{C7229A61-30CB-4ABF-B127-399A420E41CF}" type="sibTrans" cxnId="{A48E49AC-01F5-4689-BB5A-F28ACE16E7C5}">
      <dgm:prSet/>
      <dgm:spPr/>
      <dgm:t>
        <a:bodyPr/>
        <a:lstStyle/>
        <a:p>
          <a:endParaRPr lang="en-US"/>
        </a:p>
      </dgm:t>
    </dgm:pt>
    <dgm:pt modelId="{6B91E959-69D2-4B89-BC80-3465349E623F}" type="pres">
      <dgm:prSet presAssocID="{4C2EBEC0-CF9E-43CB-A9A1-75960F64EBCE}" presName="Name0" presStyleCnt="0">
        <dgm:presLayoutVars>
          <dgm:dir/>
          <dgm:resizeHandles val="exact"/>
        </dgm:presLayoutVars>
      </dgm:prSet>
      <dgm:spPr/>
    </dgm:pt>
    <dgm:pt modelId="{67F9E2D6-EA16-48AC-A2AE-80F8328E0B8E}" type="pres">
      <dgm:prSet presAssocID="{4C2EBEC0-CF9E-43CB-A9A1-75960F64EBCE}" presName="fgShape" presStyleLbl="fgShp" presStyleIdx="0" presStyleCnt="1" custFlipHor="1" custScaleX="10191" custLinFactNeighborX="-42740" custLinFactNeighborY="-19329"/>
      <dgm:spPr>
        <a:solidFill>
          <a:srgbClr val="009FE3"/>
        </a:solidFill>
        <a:ln>
          <a:solidFill>
            <a:srgbClr val="009FE3"/>
          </a:solidFill>
        </a:ln>
      </dgm:spPr>
    </dgm:pt>
    <dgm:pt modelId="{FF2903D2-BD5B-4FC1-88E3-DC84636A2FE4}" type="pres">
      <dgm:prSet presAssocID="{4C2EBEC0-CF9E-43CB-A9A1-75960F64EBCE}" presName="linComp" presStyleCnt="0"/>
      <dgm:spPr/>
    </dgm:pt>
    <dgm:pt modelId="{54F2FC4C-24D5-46C8-B357-E6E069C580E7}" type="pres">
      <dgm:prSet presAssocID="{36C71C50-359A-4E8C-A30D-38792744603E}" presName="compNode" presStyleCnt="0"/>
      <dgm:spPr/>
    </dgm:pt>
    <dgm:pt modelId="{6A36EDF7-F78B-4675-870E-F75B44312645}" type="pres">
      <dgm:prSet presAssocID="{36C71C50-359A-4E8C-A30D-38792744603E}" presName="bkgdShape" presStyleLbl="node1" presStyleIdx="0" presStyleCnt="3" custLinFactNeighborX="-8880" custLinFactNeighborY="120"/>
      <dgm:spPr/>
    </dgm:pt>
    <dgm:pt modelId="{D82BA957-3030-4F63-899F-CB3FDDF4CBFA}" type="pres">
      <dgm:prSet presAssocID="{36C71C50-359A-4E8C-A30D-38792744603E}" presName="nodeTx" presStyleLbl="node1" presStyleIdx="0" presStyleCnt="3">
        <dgm:presLayoutVars>
          <dgm:bulletEnabled val="1"/>
        </dgm:presLayoutVars>
      </dgm:prSet>
      <dgm:spPr/>
    </dgm:pt>
    <dgm:pt modelId="{D12D437D-BAA5-424F-A92E-8425F09F1786}" type="pres">
      <dgm:prSet presAssocID="{36C71C50-359A-4E8C-A30D-38792744603E}" presName="invisiNode" presStyleLbl="node1" presStyleIdx="0" presStyleCnt="3"/>
      <dgm:spPr/>
    </dgm:pt>
    <dgm:pt modelId="{48FFEC6C-A1F9-46EE-8C66-1E951201BB3C}" type="pres">
      <dgm:prSet presAssocID="{36C71C50-359A-4E8C-A30D-38792744603E}" presName="imagNode" presStyleLbl="fgImgPlace1" presStyleIdx="0" presStyleCnt="3" custScaleX="65738" custScaleY="63681" custLinFactNeighborX="-219" custLinFactNeighborY="-28193"/>
      <dgm:spPr>
        <a:blipFill>
          <a:blip xmlns:r="http://schemas.openxmlformats.org/officeDocument/2006/relationships" r:embed="rId1"/>
          <a:srcRect/>
          <a:stretch>
            <a:fillRect l="-27000" r="-27000"/>
          </a:stretch>
        </a:blipFill>
      </dgm:spPr>
    </dgm:pt>
    <dgm:pt modelId="{37E250FD-7BFC-4112-93A2-97A5D135ED2B}" type="pres">
      <dgm:prSet presAssocID="{075F5991-EA41-4782-9B52-B7D9A59DDB69}" presName="sibTrans" presStyleLbl="sibTrans2D1" presStyleIdx="0" presStyleCnt="0"/>
      <dgm:spPr/>
    </dgm:pt>
    <dgm:pt modelId="{51EA226F-4CB6-43BB-A7A0-D5D512723F4A}" type="pres">
      <dgm:prSet presAssocID="{AE672577-2E58-416B-9CC6-2AD31FABEAF1}" presName="compNode" presStyleCnt="0"/>
      <dgm:spPr/>
    </dgm:pt>
    <dgm:pt modelId="{971A8157-9D8C-4337-985A-DEA68671E805}" type="pres">
      <dgm:prSet presAssocID="{AE672577-2E58-416B-9CC6-2AD31FABEAF1}" presName="bkgdShape" presStyleLbl="node1" presStyleIdx="1" presStyleCnt="3" custLinFactNeighborX="1355" custLinFactNeighborY="1173"/>
      <dgm:spPr/>
    </dgm:pt>
    <dgm:pt modelId="{192FA69F-C535-4F24-A481-FCDBB37734B3}" type="pres">
      <dgm:prSet presAssocID="{AE672577-2E58-416B-9CC6-2AD31FABEAF1}" presName="nodeTx" presStyleLbl="node1" presStyleIdx="1" presStyleCnt="3">
        <dgm:presLayoutVars>
          <dgm:bulletEnabled val="1"/>
        </dgm:presLayoutVars>
      </dgm:prSet>
      <dgm:spPr/>
    </dgm:pt>
    <dgm:pt modelId="{A45FEB4F-ACEF-47C6-986A-F8F7CBC9CEE9}" type="pres">
      <dgm:prSet presAssocID="{AE672577-2E58-416B-9CC6-2AD31FABEAF1}" presName="invisiNode" presStyleLbl="node1" presStyleIdx="1" presStyleCnt="3"/>
      <dgm:spPr/>
    </dgm:pt>
    <dgm:pt modelId="{91B55392-414F-4968-B848-AFE0B5243BD5}" type="pres">
      <dgm:prSet presAssocID="{AE672577-2E58-416B-9CC6-2AD31FABEAF1}" presName="imagNode" presStyleLbl="fgImgPlace1" presStyleIdx="1" presStyleCnt="3" custScaleX="67577" custScaleY="63681" custLinFactNeighborX="1820" custLinFactNeighborY="-26948"/>
      <dgm:spPr>
        <a:blipFill>
          <a:blip xmlns:r="http://schemas.openxmlformats.org/officeDocument/2006/relationships" r:embed="rId2"/>
          <a:srcRect/>
          <a:stretch>
            <a:fillRect l="-30000" r="-30000"/>
          </a:stretch>
        </a:blipFill>
      </dgm:spPr>
    </dgm:pt>
    <dgm:pt modelId="{F5810BF3-3564-4A4A-91B3-DD53E363727E}" type="pres">
      <dgm:prSet presAssocID="{9BCF8650-7939-4D56-B803-C994C315BBD9}" presName="sibTrans" presStyleLbl="sibTrans2D1" presStyleIdx="0" presStyleCnt="0"/>
      <dgm:spPr/>
    </dgm:pt>
    <dgm:pt modelId="{D05DF465-E0E0-4396-A798-08976181B1E5}" type="pres">
      <dgm:prSet presAssocID="{128D1B8C-3364-4FD8-9B72-F84823F55DD1}" presName="compNode" presStyleCnt="0"/>
      <dgm:spPr/>
    </dgm:pt>
    <dgm:pt modelId="{5B933CE8-CDD1-4FD6-897D-2F10AB399BEB}" type="pres">
      <dgm:prSet presAssocID="{128D1B8C-3364-4FD8-9B72-F84823F55DD1}" presName="bkgdShape" presStyleLbl="node1" presStyleIdx="2" presStyleCnt="3" custLinFactNeighborX="4360"/>
      <dgm:spPr/>
    </dgm:pt>
    <dgm:pt modelId="{1C2EC041-C247-4605-A9DC-40CC6B8926EF}" type="pres">
      <dgm:prSet presAssocID="{128D1B8C-3364-4FD8-9B72-F84823F55DD1}" presName="nodeTx" presStyleLbl="node1" presStyleIdx="2" presStyleCnt="3">
        <dgm:presLayoutVars>
          <dgm:bulletEnabled val="1"/>
        </dgm:presLayoutVars>
      </dgm:prSet>
      <dgm:spPr/>
    </dgm:pt>
    <dgm:pt modelId="{C8EC79E2-2571-4F92-8FD3-6662798E6BBD}" type="pres">
      <dgm:prSet presAssocID="{128D1B8C-3364-4FD8-9B72-F84823F55DD1}" presName="invisiNode" presStyleLbl="node1" presStyleIdx="2" presStyleCnt="3"/>
      <dgm:spPr/>
    </dgm:pt>
    <dgm:pt modelId="{06BA2ED4-52FA-4F38-8CAA-6C1469F72877}" type="pres">
      <dgm:prSet presAssocID="{128D1B8C-3364-4FD8-9B72-F84823F55DD1}" presName="imagNode" presStyleLbl="fgImgPlace1" presStyleIdx="2" presStyleCnt="3" custScaleX="64362" custScaleY="64135" custLinFactNeighborX="1859" custLinFactNeighborY="-27948"/>
      <dgm:spPr>
        <a:blipFill>
          <a:blip xmlns:r="http://schemas.openxmlformats.org/officeDocument/2006/relationships" r:embed="rId3"/>
          <a:srcRect/>
          <a:stretch>
            <a:fillRect l="-16000" r="-16000"/>
          </a:stretch>
        </a:blipFill>
      </dgm:spPr>
    </dgm:pt>
  </dgm:ptLst>
  <dgm:cxnLst>
    <dgm:cxn modelId="{D0D4FC0A-D759-405B-A729-DF319057EA6A}" type="presOf" srcId="{4C2EBEC0-CF9E-43CB-A9A1-75960F64EBCE}" destId="{6B91E959-69D2-4B89-BC80-3465349E623F}" srcOrd="0" destOrd="0" presId="urn:microsoft.com/office/officeart/2005/8/layout/hList7"/>
    <dgm:cxn modelId="{DF0EFE10-E9C3-43A0-B2D6-3578915DBCB0}" type="presOf" srcId="{9BCF8650-7939-4D56-B803-C994C315BBD9}" destId="{F5810BF3-3564-4A4A-91B3-DD53E363727E}" srcOrd="0" destOrd="0" presId="urn:microsoft.com/office/officeart/2005/8/layout/hList7"/>
    <dgm:cxn modelId="{74BAA137-6EF2-4465-A2EE-0048C629CF6B}" type="presOf" srcId="{128D1B8C-3364-4FD8-9B72-F84823F55DD1}" destId="{5B933CE8-CDD1-4FD6-897D-2F10AB399BEB}" srcOrd="0" destOrd="0" presId="urn:microsoft.com/office/officeart/2005/8/layout/hList7"/>
    <dgm:cxn modelId="{874DD23A-CDF2-4DE6-A06C-3E1FB3AD3349}" type="presOf" srcId="{AE672577-2E58-416B-9CC6-2AD31FABEAF1}" destId="{192FA69F-C535-4F24-A481-FCDBB37734B3}" srcOrd="1" destOrd="0" presId="urn:microsoft.com/office/officeart/2005/8/layout/hList7"/>
    <dgm:cxn modelId="{FCD1E13E-0B20-4BC6-9A21-5B12175E1D9A}" srcId="{4C2EBEC0-CF9E-43CB-A9A1-75960F64EBCE}" destId="{36C71C50-359A-4E8C-A30D-38792744603E}" srcOrd="0" destOrd="0" parTransId="{E787862E-897B-4EED-BE10-3D637638F307}" sibTransId="{075F5991-EA41-4782-9B52-B7D9A59DDB69}"/>
    <dgm:cxn modelId="{5B68334D-5576-426E-8B23-5A1BB3A5E58A}" type="presOf" srcId="{075F5991-EA41-4782-9B52-B7D9A59DDB69}" destId="{37E250FD-7BFC-4112-93A2-97A5D135ED2B}" srcOrd="0" destOrd="0" presId="urn:microsoft.com/office/officeart/2005/8/layout/hList7"/>
    <dgm:cxn modelId="{5511F550-341D-4261-9706-FC299BAED902}" type="presOf" srcId="{128D1B8C-3364-4FD8-9B72-F84823F55DD1}" destId="{1C2EC041-C247-4605-A9DC-40CC6B8926EF}" srcOrd="1" destOrd="0" presId="urn:microsoft.com/office/officeart/2005/8/layout/hList7"/>
    <dgm:cxn modelId="{2139399E-F579-40FF-B0FB-1E0E0885EDDE}" srcId="{4C2EBEC0-CF9E-43CB-A9A1-75960F64EBCE}" destId="{AE672577-2E58-416B-9CC6-2AD31FABEAF1}" srcOrd="1" destOrd="0" parTransId="{C84C730E-60E3-4C07-8AFD-9FF5EBB3A7A2}" sibTransId="{9BCF8650-7939-4D56-B803-C994C315BBD9}"/>
    <dgm:cxn modelId="{A48E49AC-01F5-4689-BB5A-F28ACE16E7C5}" srcId="{4C2EBEC0-CF9E-43CB-A9A1-75960F64EBCE}" destId="{128D1B8C-3364-4FD8-9B72-F84823F55DD1}" srcOrd="2" destOrd="0" parTransId="{013B7D56-F280-4043-8FAB-7123D5C0BF12}" sibTransId="{C7229A61-30CB-4ABF-B127-399A420E41CF}"/>
    <dgm:cxn modelId="{4BE5F4BB-6B53-4A37-9EAD-F3BD5577D7CD}" type="presOf" srcId="{AE672577-2E58-416B-9CC6-2AD31FABEAF1}" destId="{971A8157-9D8C-4337-985A-DEA68671E805}" srcOrd="0" destOrd="0" presId="urn:microsoft.com/office/officeart/2005/8/layout/hList7"/>
    <dgm:cxn modelId="{E422C6DA-2D50-4837-8D07-8A01BF30F03C}" type="presOf" srcId="{36C71C50-359A-4E8C-A30D-38792744603E}" destId="{D82BA957-3030-4F63-899F-CB3FDDF4CBFA}" srcOrd="1" destOrd="0" presId="urn:microsoft.com/office/officeart/2005/8/layout/hList7"/>
    <dgm:cxn modelId="{1CFDCFEF-92F4-4589-A43A-5164671C2748}" type="presOf" srcId="{36C71C50-359A-4E8C-A30D-38792744603E}" destId="{6A36EDF7-F78B-4675-870E-F75B44312645}" srcOrd="0" destOrd="0" presId="urn:microsoft.com/office/officeart/2005/8/layout/hList7"/>
    <dgm:cxn modelId="{D2EEE8E2-AC17-4D33-B134-08010DE66799}" type="presParOf" srcId="{6B91E959-69D2-4B89-BC80-3465349E623F}" destId="{67F9E2D6-EA16-48AC-A2AE-80F8328E0B8E}" srcOrd="0" destOrd="0" presId="urn:microsoft.com/office/officeart/2005/8/layout/hList7"/>
    <dgm:cxn modelId="{49677A71-6257-4FB6-B5E1-2A5A45023E53}" type="presParOf" srcId="{6B91E959-69D2-4B89-BC80-3465349E623F}" destId="{FF2903D2-BD5B-4FC1-88E3-DC84636A2FE4}" srcOrd="1" destOrd="0" presId="urn:microsoft.com/office/officeart/2005/8/layout/hList7"/>
    <dgm:cxn modelId="{2145CA76-D17D-499B-BFA9-ADA3E394465C}" type="presParOf" srcId="{FF2903D2-BD5B-4FC1-88E3-DC84636A2FE4}" destId="{54F2FC4C-24D5-46C8-B357-E6E069C580E7}" srcOrd="0" destOrd="0" presId="urn:microsoft.com/office/officeart/2005/8/layout/hList7"/>
    <dgm:cxn modelId="{2C3CC26E-900B-48E8-B11C-E650A1B4F3BE}" type="presParOf" srcId="{54F2FC4C-24D5-46C8-B357-E6E069C580E7}" destId="{6A36EDF7-F78B-4675-870E-F75B44312645}" srcOrd="0" destOrd="0" presId="urn:microsoft.com/office/officeart/2005/8/layout/hList7"/>
    <dgm:cxn modelId="{8F93D1E6-F9B2-4C17-A96E-1ABB35FA6065}" type="presParOf" srcId="{54F2FC4C-24D5-46C8-B357-E6E069C580E7}" destId="{D82BA957-3030-4F63-899F-CB3FDDF4CBFA}" srcOrd="1" destOrd="0" presId="urn:microsoft.com/office/officeart/2005/8/layout/hList7"/>
    <dgm:cxn modelId="{83C03A41-5C7E-4DF9-89C2-208A73E9B03B}" type="presParOf" srcId="{54F2FC4C-24D5-46C8-B357-E6E069C580E7}" destId="{D12D437D-BAA5-424F-A92E-8425F09F1786}" srcOrd="2" destOrd="0" presId="urn:microsoft.com/office/officeart/2005/8/layout/hList7"/>
    <dgm:cxn modelId="{800D3928-D24F-413C-B515-C77CD37AD68C}" type="presParOf" srcId="{54F2FC4C-24D5-46C8-B357-E6E069C580E7}" destId="{48FFEC6C-A1F9-46EE-8C66-1E951201BB3C}" srcOrd="3" destOrd="0" presId="urn:microsoft.com/office/officeart/2005/8/layout/hList7"/>
    <dgm:cxn modelId="{706C1A4C-78F2-43C6-9E0E-CBF89F5D3721}" type="presParOf" srcId="{FF2903D2-BD5B-4FC1-88E3-DC84636A2FE4}" destId="{37E250FD-7BFC-4112-93A2-97A5D135ED2B}" srcOrd="1" destOrd="0" presId="urn:microsoft.com/office/officeart/2005/8/layout/hList7"/>
    <dgm:cxn modelId="{B9521CA7-39D0-4FF5-B2ED-E242A857331C}" type="presParOf" srcId="{FF2903D2-BD5B-4FC1-88E3-DC84636A2FE4}" destId="{51EA226F-4CB6-43BB-A7A0-D5D512723F4A}" srcOrd="2" destOrd="0" presId="urn:microsoft.com/office/officeart/2005/8/layout/hList7"/>
    <dgm:cxn modelId="{BF6642FF-85F8-4CC5-A505-B607EBCF0AF6}" type="presParOf" srcId="{51EA226F-4CB6-43BB-A7A0-D5D512723F4A}" destId="{971A8157-9D8C-4337-985A-DEA68671E805}" srcOrd="0" destOrd="0" presId="urn:microsoft.com/office/officeart/2005/8/layout/hList7"/>
    <dgm:cxn modelId="{7AD98545-F5D8-4BB6-B05C-19EB37D7AFA7}" type="presParOf" srcId="{51EA226F-4CB6-43BB-A7A0-D5D512723F4A}" destId="{192FA69F-C535-4F24-A481-FCDBB37734B3}" srcOrd="1" destOrd="0" presId="urn:microsoft.com/office/officeart/2005/8/layout/hList7"/>
    <dgm:cxn modelId="{3B4E694C-32E9-47FB-B18C-954FDE55E0FD}" type="presParOf" srcId="{51EA226F-4CB6-43BB-A7A0-D5D512723F4A}" destId="{A45FEB4F-ACEF-47C6-986A-F8F7CBC9CEE9}" srcOrd="2" destOrd="0" presId="urn:microsoft.com/office/officeart/2005/8/layout/hList7"/>
    <dgm:cxn modelId="{A8B1D48D-7659-4C74-B4F7-C7479B99836B}" type="presParOf" srcId="{51EA226F-4CB6-43BB-A7A0-D5D512723F4A}" destId="{91B55392-414F-4968-B848-AFE0B5243BD5}" srcOrd="3" destOrd="0" presId="urn:microsoft.com/office/officeart/2005/8/layout/hList7"/>
    <dgm:cxn modelId="{3B434993-15A1-428B-94F6-B742C8B41406}" type="presParOf" srcId="{FF2903D2-BD5B-4FC1-88E3-DC84636A2FE4}" destId="{F5810BF3-3564-4A4A-91B3-DD53E363727E}" srcOrd="3" destOrd="0" presId="urn:microsoft.com/office/officeart/2005/8/layout/hList7"/>
    <dgm:cxn modelId="{81DC4F2A-A00F-43DE-8C5C-3E8D4CADAA7A}" type="presParOf" srcId="{FF2903D2-BD5B-4FC1-88E3-DC84636A2FE4}" destId="{D05DF465-E0E0-4396-A798-08976181B1E5}" srcOrd="4" destOrd="0" presId="urn:microsoft.com/office/officeart/2005/8/layout/hList7"/>
    <dgm:cxn modelId="{1D8DC795-8B80-4F80-B2DC-E58C580C15FC}" type="presParOf" srcId="{D05DF465-E0E0-4396-A798-08976181B1E5}" destId="{5B933CE8-CDD1-4FD6-897D-2F10AB399BEB}" srcOrd="0" destOrd="0" presId="urn:microsoft.com/office/officeart/2005/8/layout/hList7"/>
    <dgm:cxn modelId="{DDA6CC0D-E655-4FA3-8C68-508D53859A63}" type="presParOf" srcId="{D05DF465-E0E0-4396-A798-08976181B1E5}" destId="{1C2EC041-C247-4605-A9DC-40CC6B8926EF}" srcOrd="1" destOrd="0" presId="urn:microsoft.com/office/officeart/2005/8/layout/hList7"/>
    <dgm:cxn modelId="{65180366-08AD-42EE-9FA9-A830967FFCFA}" type="presParOf" srcId="{D05DF465-E0E0-4396-A798-08976181B1E5}" destId="{C8EC79E2-2571-4F92-8FD3-6662798E6BBD}" srcOrd="2" destOrd="0" presId="urn:microsoft.com/office/officeart/2005/8/layout/hList7"/>
    <dgm:cxn modelId="{D195DACF-C3F9-4BD5-A858-BCC115DF8D5C}" type="presParOf" srcId="{D05DF465-E0E0-4396-A798-08976181B1E5}" destId="{06BA2ED4-52FA-4F38-8CAA-6C1469F72877}" srcOrd="3" destOrd="0" presId="urn:microsoft.com/office/officeart/2005/8/layout/hList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23CF352-2CAD-4C55-80EA-F3604ABD4F1A}" type="doc">
      <dgm:prSet loTypeId="urn:microsoft.com/office/officeart/2005/8/layout/pyramid3" loCatId="pyramid" qsTypeId="urn:microsoft.com/office/officeart/2005/8/quickstyle/simple1" qsCatId="simple" csTypeId="urn:microsoft.com/office/officeart/2005/8/colors/accent1_2" csCatId="accent1" phldr="1"/>
      <dgm:spPr/>
    </dgm:pt>
    <dgm:pt modelId="{76B7548D-96FC-43EA-800B-E0561393DA36}">
      <dgm:prSet phldrT="[Text]" custT="1"/>
      <dgm:spPr>
        <a:solidFill>
          <a:schemeClr val="accent2"/>
        </a:solidFill>
      </dgm:spPr>
      <dgm:t>
        <a:bodyPr/>
        <a:lstStyle/>
        <a:p>
          <a:pPr algn="ctr"/>
          <a:r>
            <a:rPr lang="en-GB" sz="1200" b="1" dirty="0">
              <a:solidFill>
                <a:schemeClr val="bg1"/>
              </a:solidFill>
              <a:latin typeface="+mn-lt"/>
            </a:rPr>
            <a:t>Portfolio level</a:t>
          </a:r>
        </a:p>
      </dgm:t>
    </dgm:pt>
    <dgm:pt modelId="{1CDBF455-6598-4D33-880F-BEC3C8A6BA04}" type="parTrans" cxnId="{B88EF8EE-8E99-46CE-A5DE-2AAEC95B503A}">
      <dgm:prSet/>
      <dgm:spPr/>
      <dgm:t>
        <a:bodyPr/>
        <a:lstStyle/>
        <a:p>
          <a:endParaRPr lang="fr-FR"/>
        </a:p>
      </dgm:t>
    </dgm:pt>
    <dgm:pt modelId="{28992C2B-5421-48AB-88DE-31ABEB8A31C1}" type="sibTrans" cxnId="{B88EF8EE-8E99-46CE-A5DE-2AAEC95B503A}">
      <dgm:prSet/>
      <dgm:spPr/>
      <dgm:t>
        <a:bodyPr/>
        <a:lstStyle/>
        <a:p>
          <a:endParaRPr lang="fr-FR"/>
        </a:p>
      </dgm:t>
    </dgm:pt>
    <dgm:pt modelId="{C8DB8441-4F89-4176-86C3-2CC33B48579C}">
      <dgm:prSet phldrT="[Text]" custT="1"/>
      <dgm:spPr>
        <a:solidFill>
          <a:schemeClr val="accent3"/>
        </a:solidFill>
      </dgm:spPr>
      <dgm:t>
        <a:bodyPr/>
        <a:lstStyle/>
        <a:p>
          <a:pPr algn="ctr"/>
          <a:r>
            <a:rPr lang="en-GB" sz="1200" b="1" dirty="0">
              <a:solidFill>
                <a:schemeClr val="bg1"/>
              </a:solidFill>
              <a:latin typeface="+mn-lt"/>
            </a:rPr>
            <a:t>Sector level</a:t>
          </a:r>
          <a:endParaRPr lang="fr-FR" sz="1200" b="1" dirty="0">
            <a:solidFill>
              <a:schemeClr val="bg1"/>
            </a:solidFill>
            <a:latin typeface="+mn-lt"/>
          </a:endParaRPr>
        </a:p>
      </dgm:t>
    </dgm:pt>
    <dgm:pt modelId="{7EBA6CDB-8D61-41AC-993C-C3724C538D77}" type="parTrans" cxnId="{40EE2297-56B4-4406-A0FE-53281A7CBA3A}">
      <dgm:prSet/>
      <dgm:spPr/>
      <dgm:t>
        <a:bodyPr/>
        <a:lstStyle/>
        <a:p>
          <a:endParaRPr lang="fr-FR"/>
        </a:p>
      </dgm:t>
    </dgm:pt>
    <dgm:pt modelId="{B94AE081-47AF-4483-B869-1945516CF7CA}" type="sibTrans" cxnId="{40EE2297-56B4-4406-A0FE-53281A7CBA3A}">
      <dgm:prSet/>
      <dgm:spPr/>
      <dgm:t>
        <a:bodyPr/>
        <a:lstStyle/>
        <a:p>
          <a:endParaRPr lang="fr-FR"/>
        </a:p>
      </dgm:t>
    </dgm:pt>
    <dgm:pt modelId="{4040B3F4-8EAB-46D8-9771-F15B702074B1}">
      <dgm:prSet phldrT="[Text]" custT="1"/>
      <dgm:spPr>
        <a:solidFill>
          <a:schemeClr val="accent4"/>
        </a:solidFill>
      </dgm:spPr>
      <dgm:t>
        <a:bodyPr/>
        <a:lstStyle/>
        <a:p>
          <a:r>
            <a:rPr lang="en-GB" sz="1100" b="1" dirty="0">
              <a:solidFill>
                <a:schemeClr val="bg1"/>
              </a:solidFill>
              <a:latin typeface="+mn-lt"/>
            </a:rPr>
            <a:t>Company </a:t>
          </a:r>
        </a:p>
        <a:p>
          <a:r>
            <a:rPr lang="en-GB" sz="1100" b="1" dirty="0">
              <a:solidFill>
                <a:schemeClr val="bg1"/>
              </a:solidFill>
              <a:latin typeface="+mn-lt"/>
            </a:rPr>
            <a:t>level </a:t>
          </a:r>
          <a:endParaRPr lang="fr-FR" sz="1100" b="1" dirty="0">
            <a:solidFill>
              <a:schemeClr val="bg1"/>
            </a:solidFill>
            <a:latin typeface="+mn-lt"/>
          </a:endParaRPr>
        </a:p>
      </dgm:t>
    </dgm:pt>
    <dgm:pt modelId="{E70EC3B8-7E82-4448-A9AC-12BED22DE8C2}" type="parTrans" cxnId="{79477C6E-CD9F-48A7-B0F9-2104F8093956}">
      <dgm:prSet/>
      <dgm:spPr/>
      <dgm:t>
        <a:bodyPr/>
        <a:lstStyle/>
        <a:p>
          <a:endParaRPr lang="fr-FR"/>
        </a:p>
      </dgm:t>
    </dgm:pt>
    <dgm:pt modelId="{5CAA349D-1662-40C1-8031-DBEE83AA37B1}" type="sibTrans" cxnId="{79477C6E-CD9F-48A7-B0F9-2104F8093956}">
      <dgm:prSet/>
      <dgm:spPr/>
      <dgm:t>
        <a:bodyPr/>
        <a:lstStyle/>
        <a:p>
          <a:endParaRPr lang="fr-FR"/>
        </a:p>
      </dgm:t>
    </dgm:pt>
    <dgm:pt modelId="{A1492B3E-A290-4769-8AC8-D656E64FBA93}" type="pres">
      <dgm:prSet presAssocID="{B23CF352-2CAD-4C55-80EA-F3604ABD4F1A}" presName="Name0" presStyleCnt="0">
        <dgm:presLayoutVars>
          <dgm:dir/>
          <dgm:animLvl val="lvl"/>
          <dgm:resizeHandles val="exact"/>
        </dgm:presLayoutVars>
      </dgm:prSet>
      <dgm:spPr/>
    </dgm:pt>
    <dgm:pt modelId="{002A9F64-CDDF-459E-8533-42DBF1A146B5}" type="pres">
      <dgm:prSet presAssocID="{76B7548D-96FC-43EA-800B-E0561393DA36}" presName="Name8" presStyleCnt="0"/>
      <dgm:spPr/>
    </dgm:pt>
    <dgm:pt modelId="{C15AC659-DA29-47D1-8227-F788F8CF4654}" type="pres">
      <dgm:prSet presAssocID="{76B7548D-96FC-43EA-800B-E0561393DA36}" presName="level" presStyleLbl="node1" presStyleIdx="0" presStyleCnt="3" custLinFactNeighborX="-11" custLinFactNeighborY="1510">
        <dgm:presLayoutVars>
          <dgm:chMax val="1"/>
          <dgm:bulletEnabled val="1"/>
        </dgm:presLayoutVars>
      </dgm:prSet>
      <dgm:spPr/>
    </dgm:pt>
    <dgm:pt modelId="{B3DEF027-105D-4013-84A4-D8307B02ADDE}" type="pres">
      <dgm:prSet presAssocID="{76B7548D-96FC-43EA-800B-E0561393DA36}" presName="levelTx" presStyleLbl="revTx" presStyleIdx="0" presStyleCnt="0">
        <dgm:presLayoutVars>
          <dgm:chMax val="1"/>
          <dgm:bulletEnabled val="1"/>
        </dgm:presLayoutVars>
      </dgm:prSet>
      <dgm:spPr/>
    </dgm:pt>
    <dgm:pt modelId="{E6C61053-713D-49A7-806C-3C37A5675D39}" type="pres">
      <dgm:prSet presAssocID="{C8DB8441-4F89-4176-86C3-2CC33B48579C}" presName="Name8" presStyleCnt="0"/>
      <dgm:spPr/>
    </dgm:pt>
    <dgm:pt modelId="{EAA17E98-2A23-4206-9265-AE376F29DC1C}" type="pres">
      <dgm:prSet presAssocID="{C8DB8441-4F89-4176-86C3-2CC33B48579C}" presName="level" presStyleLbl="node1" presStyleIdx="1" presStyleCnt="3" custScaleY="86332">
        <dgm:presLayoutVars>
          <dgm:chMax val="1"/>
          <dgm:bulletEnabled val="1"/>
        </dgm:presLayoutVars>
      </dgm:prSet>
      <dgm:spPr/>
    </dgm:pt>
    <dgm:pt modelId="{63C55215-8BE7-4A01-B61C-51DD75F800B1}" type="pres">
      <dgm:prSet presAssocID="{C8DB8441-4F89-4176-86C3-2CC33B48579C}" presName="levelTx" presStyleLbl="revTx" presStyleIdx="0" presStyleCnt="0">
        <dgm:presLayoutVars>
          <dgm:chMax val="1"/>
          <dgm:bulletEnabled val="1"/>
        </dgm:presLayoutVars>
      </dgm:prSet>
      <dgm:spPr/>
    </dgm:pt>
    <dgm:pt modelId="{6A4F45B4-66AA-425F-B92D-587A709CEC1E}" type="pres">
      <dgm:prSet presAssocID="{4040B3F4-8EAB-46D8-9771-F15B702074B1}" presName="Name8" presStyleCnt="0"/>
      <dgm:spPr/>
    </dgm:pt>
    <dgm:pt modelId="{AA3775D7-3411-4BD4-932F-21897876D8FE}" type="pres">
      <dgm:prSet presAssocID="{4040B3F4-8EAB-46D8-9771-F15B702074B1}" presName="level" presStyleLbl="node1" presStyleIdx="2" presStyleCnt="3">
        <dgm:presLayoutVars>
          <dgm:chMax val="1"/>
          <dgm:bulletEnabled val="1"/>
        </dgm:presLayoutVars>
      </dgm:prSet>
      <dgm:spPr/>
    </dgm:pt>
    <dgm:pt modelId="{C541F5D7-252B-4821-94D7-A31AA4B50191}" type="pres">
      <dgm:prSet presAssocID="{4040B3F4-8EAB-46D8-9771-F15B702074B1}" presName="levelTx" presStyleLbl="revTx" presStyleIdx="0" presStyleCnt="0">
        <dgm:presLayoutVars>
          <dgm:chMax val="1"/>
          <dgm:bulletEnabled val="1"/>
        </dgm:presLayoutVars>
      </dgm:prSet>
      <dgm:spPr/>
    </dgm:pt>
  </dgm:ptLst>
  <dgm:cxnLst>
    <dgm:cxn modelId="{805C3704-9630-4267-9E2B-1127E2887282}" type="presOf" srcId="{4040B3F4-8EAB-46D8-9771-F15B702074B1}" destId="{AA3775D7-3411-4BD4-932F-21897876D8FE}" srcOrd="0" destOrd="0" presId="urn:microsoft.com/office/officeart/2005/8/layout/pyramid3"/>
    <dgm:cxn modelId="{331A263F-BB24-4170-BD52-CF8B9BA8DD73}" type="presOf" srcId="{C8DB8441-4F89-4176-86C3-2CC33B48579C}" destId="{63C55215-8BE7-4A01-B61C-51DD75F800B1}" srcOrd="1" destOrd="0" presId="urn:microsoft.com/office/officeart/2005/8/layout/pyramid3"/>
    <dgm:cxn modelId="{79477C6E-CD9F-48A7-B0F9-2104F8093956}" srcId="{B23CF352-2CAD-4C55-80EA-F3604ABD4F1A}" destId="{4040B3F4-8EAB-46D8-9771-F15B702074B1}" srcOrd="2" destOrd="0" parTransId="{E70EC3B8-7E82-4448-A9AC-12BED22DE8C2}" sibTransId="{5CAA349D-1662-40C1-8031-DBEE83AA37B1}"/>
    <dgm:cxn modelId="{C2B78870-ACEC-41DF-BFF5-08B802CDC449}" type="presOf" srcId="{76B7548D-96FC-43EA-800B-E0561393DA36}" destId="{C15AC659-DA29-47D1-8227-F788F8CF4654}" srcOrd="0" destOrd="0" presId="urn:microsoft.com/office/officeart/2005/8/layout/pyramid3"/>
    <dgm:cxn modelId="{40EE2297-56B4-4406-A0FE-53281A7CBA3A}" srcId="{B23CF352-2CAD-4C55-80EA-F3604ABD4F1A}" destId="{C8DB8441-4F89-4176-86C3-2CC33B48579C}" srcOrd="1" destOrd="0" parTransId="{7EBA6CDB-8D61-41AC-993C-C3724C538D77}" sibTransId="{B94AE081-47AF-4483-B869-1945516CF7CA}"/>
    <dgm:cxn modelId="{D6606C9F-A5D4-470F-9F08-ED86BBDE9BFE}" type="presOf" srcId="{76B7548D-96FC-43EA-800B-E0561393DA36}" destId="{B3DEF027-105D-4013-84A4-D8307B02ADDE}" srcOrd="1" destOrd="0" presId="urn:microsoft.com/office/officeart/2005/8/layout/pyramid3"/>
    <dgm:cxn modelId="{4E4B02B1-1874-4257-BC22-0959912F7561}" type="presOf" srcId="{4040B3F4-8EAB-46D8-9771-F15B702074B1}" destId="{C541F5D7-252B-4821-94D7-A31AA4B50191}" srcOrd="1" destOrd="0" presId="urn:microsoft.com/office/officeart/2005/8/layout/pyramid3"/>
    <dgm:cxn modelId="{1DFF78BA-7646-4BFE-B322-0B93AAE1CD01}" type="presOf" srcId="{B23CF352-2CAD-4C55-80EA-F3604ABD4F1A}" destId="{A1492B3E-A290-4769-8AC8-D656E64FBA93}" srcOrd="0" destOrd="0" presId="urn:microsoft.com/office/officeart/2005/8/layout/pyramid3"/>
    <dgm:cxn modelId="{B88EF8EE-8E99-46CE-A5DE-2AAEC95B503A}" srcId="{B23CF352-2CAD-4C55-80EA-F3604ABD4F1A}" destId="{76B7548D-96FC-43EA-800B-E0561393DA36}" srcOrd="0" destOrd="0" parTransId="{1CDBF455-6598-4D33-880F-BEC3C8A6BA04}" sibTransId="{28992C2B-5421-48AB-88DE-31ABEB8A31C1}"/>
    <dgm:cxn modelId="{A8ED27FF-563C-4B46-B13B-32A5ECA85B6C}" type="presOf" srcId="{C8DB8441-4F89-4176-86C3-2CC33B48579C}" destId="{EAA17E98-2A23-4206-9265-AE376F29DC1C}" srcOrd="0" destOrd="0" presId="urn:microsoft.com/office/officeart/2005/8/layout/pyramid3"/>
    <dgm:cxn modelId="{344D91AE-81FD-41B1-917E-BC236B83FBFF}" type="presParOf" srcId="{A1492B3E-A290-4769-8AC8-D656E64FBA93}" destId="{002A9F64-CDDF-459E-8533-42DBF1A146B5}" srcOrd="0" destOrd="0" presId="urn:microsoft.com/office/officeart/2005/8/layout/pyramid3"/>
    <dgm:cxn modelId="{1A70165A-19C5-4B05-98B9-84808694E697}" type="presParOf" srcId="{002A9F64-CDDF-459E-8533-42DBF1A146B5}" destId="{C15AC659-DA29-47D1-8227-F788F8CF4654}" srcOrd="0" destOrd="0" presId="urn:microsoft.com/office/officeart/2005/8/layout/pyramid3"/>
    <dgm:cxn modelId="{92F609F0-CE38-4A53-BCA5-D795E5C50144}" type="presParOf" srcId="{002A9F64-CDDF-459E-8533-42DBF1A146B5}" destId="{B3DEF027-105D-4013-84A4-D8307B02ADDE}" srcOrd="1" destOrd="0" presId="urn:microsoft.com/office/officeart/2005/8/layout/pyramid3"/>
    <dgm:cxn modelId="{C369163D-1305-474F-86BB-D997AC2C9F65}" type="presParOf" srcId="{A1492B3E-A290-4769-8AC8-D656E64FBA93}" destId="{E6C61053-713D-49A7-806C-3C37A5675D39}" srcOrd="1" destOrd="0" presId="urn:microsoft.com/office/officeart/2005/8/layout/pyramid3"/>
    <dgm:cxn modelId="{0A44C84E-6001-499D-8F2B-8A69ADDAC5D1}" type="presParOf" srcId="{E6C61053-713D-49A7-806C-3C37A5675D39}" destId="{EAA17E98-2A23-4206-9265-AE376F29DC1C}" srcOrd="0" destOrd="0" presId="urn:microsoft.com/office/officeart/2005/8/layout/pyramid3"/>
    <dgm:cxn modelId="{7895EA61-6279-4FB7-A37B-A28E6B11C883}" type="presParOf" srcId="{E6C61053-713D-49A7-806C-3C37A5675D39}" destId="{63C55215-8BE7-4A01-B61C-51DD75F800B1}" srcOrd="1" destOrd="0" presId="urn:microsoft.com/office/officeart/2005/8/layout/pyramid3"/>
    <dgm:cxn modelId="{989D7593-5F03-4785-B31B-77A8F6EFC9C8}" type="presParOf" srcId="{A1492B3E-A290-4769-8AC8-D656E64FBA93}" destId="{6A4F45B4-66AA-425F-B92D-587A709CEC1E}" srcOrd="2" destOrd="0" presId="urn:microsoft.com/office/officeart/2005/8/layout/pyramid3"/>
    <dgm:cxn modelId="{805A2DDB-1A19-4411-9637-32D49C35AF68}" type="presParOf" srcId="{6A4F45B4-66AA-425F-B92D-587A709CEC1E}" destId="{AA3775D7-3411-4BD4-932F-21897876D8FE}" srcOrd="0" destOrd="0" presId="urn:microsoft.com/office/officeart/2005/8/layout/pyramid3"/>
    <dgm:cxn modelId="{0FB803E4-9E86-4D67-B618-3AD6B582CE28}" type="presParOf" srcId="{6A4F45B4-66AA-425F-B92D-587A709CEC1E}" destId="{C541F5D7-252B-4821-94D7-A31AA4B50191}" srcOrd="1" destOrd="0" presId="urn:microsoft.com/office/officeart/2005/8/layout/pyramid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A36EDF7-F78B-4675-870E-F75B44312645}">
      <dsp:nvSpPr>
        <dsp:cNvPr id="0" name=""/>
        <dsp:cNvSpPr/>
      </dsp:nvSpPr>
      <dsp:spPr>
        <a:xfrm>
          <a:off x="0" y="0"/>
          <a:ext cx="2507228" cy="3798439"/>
        </a:xfrm>
        <a:prstGeom prst="roundRect">
          <a:avLst>
            <a:gd name="adj" fmla="val 10000"/>
          </a:avLst>
        </a:prstGeom>
        <a:solidFill>
          <a:srgbClr val="009FE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91160" tIns="391160" rIns="391160" bIns="391160" numCol="1" spcCol="1270" anchor="ctr" anchorCtr="0">
          <a:noAutofit/>
        </a:bodyPr>
        <a:lstStyle/>
        <a:p>
          <a:pPr marL="0" lvl="0" indent="0" algn="ctr" defTabSz="2444750">
            <a:lnSpc>
              <a:spcPct val="90000"/>
            </a:lnSpc>
            <a:spcBef>
              <a:spcPct val="0"/>
            </a:spcBef>
            <a:spcAft>
              <a:spcPct val="35000"/>
            </a:spcAft>
            <a:buNone/>
          </a:pPr>
          <a:endParaRPr lang="en-US" sz="5500" kern="1200"/>
        </a:p>
      </dsp:txBody>
      <dsp:txXfrm>
        <a:off x="0" y="1519375"/>
        <a:ext cx="2507228" cy="1519375"/>
      </dsp:txXfrm>
    </dsp:sp>
    <dsp:sp modelId="{48FFEC6C-A1F9-46EE-8C66-1E951201BB3C}">
      <dsp:nvSpPr>
        <dsp:cNvPr id="0" name=""/>
        <dsp:cNvSpPr/>
      </dsp:nvSpPr>
      <dsp:spPr>
        <a:xfrm>
          <a:off x="836702" y="100994"/>
          <a:ext cx="831506" cy="805488"/>
        </a:xfrm>
        <a:prstGeom prst="ellipse">
          <a:avLst/>
        </a:prstGeom>
        <a:blipFill>
          <a:blip xmlns:r="http://schemas.openxmlformats.org/officeDocument/2006/relationships" r:embed="rId1"/>
          <a:srcRect/>
          <a:stretch>
            <a:fillRect l="-27000" r="-27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71A8157-9D8C-4337-985A-DEA68671E805}">
      <dsp:nvSpPr>
        <dsp:cNvPr id="0" name=""/>
        <dsp:cNvSpPr/>
      </dsp:nvSpPr>
      <dsp:spPr>
        <a:xfrm>
          <a:off x="2618030" y="0"/>
          <a:ext cx="2507228" cy="3798439"/>
        </a:xfrm>
        <a:prstGeom prst="roundRect">
          <a:avLst>
            <a:gd name="adj" fmla="val 10000"/>
          </a:avLst>
        </a:prstGeom>
        <a:solidFill>
          <a:srgbClr val="0BBBEF"/>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91160" tIns="391160" rIns="391160" bIns="391160" numCol="1" spcCol="1270" anchor="ctr" anchorCtr="0">
          <a:noAutofit/>
        </a:bodyPr>
        <a:lstStyle/>
        <a:p>
          <a:pPr marL="0" lvl="0" indent="0" algn="ctr" defTabSz="2444750">
            <a:lnSpc>
              <a:spcPct val="90000"/>
            </a:lnSpc>
            <a:spcBef>
              <a:spcPct val="0"/>
            </a:spcBef>
            <a:spcAft>
              <a:spcPct val="35000"/>
            </a:spcAft>
            <a:buNone/>
          </a:pPr>
          <a:endParaRPr lang="en-US" sz="5500" kern="1200"/>
        </a:p>
      </dsp:txBody>
      <dsp:txXfrm>
        <a:off x="2618030" y="1519375"/>
        <a:ext cx="2507228" cy="1519375"/>
      </dsp:txXfrm>
    </dsp:sp>
    <dsp:sp modelId="{91B55392-414F-4968-B848-AFE0B5243BD5}">
      <dsp:nvSpPr>
        <dsp:cNvPr id="0" name=""/>
        <dsp:cNvSpPr/>
      </dsp:nvSpPr>
      <dsp:spPr>
        <a:xfrm>
          <a:off x="3433308" y="116742"/>
          <a:ext cx="854768" cy="805488"/>
        </a:xfrm>
        <a:prstGeom prst="ellipse">
          <a:avLst/>
        </a:prstGeom>
        <a:blipFill>
          <a:blip xmlns:r="http://schemas.openxmlformats.org/officeDocument/2006/relationships" r:embed="rId2"/>
          <a:srcRect/>
          <a:stretch>
            <a:fillRect l="-30000" r="-30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B933CE8-CDD1-4FD6-897D-2F10AB399BEB}">
      <dsp:nvSpPr>
        <dsp:cNvPr id="0" name=""/>
        <dsp:cNvSpPr/>
      </dsp:nvSpPr>
      <dsp:spPr>
        <a:xfrm>
          <a:off x="5168114" y="0"/>
          <a:ext cx="2507228" cy="3798439"/>
        </a:xfrm>
        <a:prstGeom prst="roundRect">
          <a:avLst>
            <a:gd name="adj" fmla="val 10000"/>
          </a:avLst>
        </a:prstGeom>
        <a:solidFill>
          <a:srgbClr val="71CBF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91160" tIns="391160" rIns="391160" bIns="391160" numCol="1" spcCol="1270" anchor="ctr" anchorCtr="0">
          <a:noAutofit/>
        </a:bodyPr>
        <a:lstStyle/>
        <a:p>
          <a:pPr marL="0" lvl="0" indent="0" algn="ctr" defTabSz="2444750">
            <a:lnSpc>
              <a:spcPct val="90000"/>
            </a:lnSpc>
            <a:spcBef>
              <a:spcPct val="0"/>
            </a:spcBef>
            <a:spcAft>
              <a:spcPct val="35000"/>
            </a:spcAft>
            <a:buNone/>
          </a:pPr>
          <a:endParaRPr lang="en-US" sz="5500" kern="1200"/>
        </a:p>
      </dsp:txBody>
      <dsp:txXfrm>
        <a:off x="5168114" y="1519375"/>
        <a:ext cx="2507228" cy="1519375"/>
      </dsp:txXfrm>
    </dsp:sp>
    <dsp:sp modelId="{06BA2ED4-52FA-4F38-8CAA-6C1469F72877}">
      <dsp:nvSpPr>
        <dsp:cNvPr id="0" name=""/>
        <dsp:cNvSpPr/>
      </dsp:nvSpPr>
      <dsp:spPr>
        <a:xfrm>
          <a:off x="6036580" y="101222"/>
          <a:ext cx="814102" cy="811230"/>
        </a:xfrm>
        <a:prstGeom prst="ellipse">
          <a:avLst/>
        </a:prstGeom>
        <a:blipFill>
          <a:blip xmlns:r="http://schemas.openxmlformats.org/officeDocument/2006/relationships" r:embed="rId3"/>
          <a:srcRect/>
          <a:stretch>
            <a:fillRect l="-16000" r="-16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7F9E2D6-EA16-48AC-A2AE-80F8328E0B8E}">
      <dsp:nvSpPr>
        <dsp:cNvPr id="0" name=""/>
        <dsp:cNvSpPr/>
      </dsp:nvSpPr>
      <dsp:spPr>
        <a:xfrm flipH="1">
          <a:off x="459855" y="2928621"/>
          <a:ext cx="719618" cy="569765"/>
        </a:xfrm>
        <a:prstGeom prst="leftRightArrow">
          <a:avLst/>
        </a:prstGeom>
        <a:solidFill>
          <a:srgbClr val="009FE3"/>
        </a:solidFill>
        <a:ln w="12700" cap="flat" cmpd="sng" algn="ctr">
          <a:solidFill>
            <a:srgbClr val="009FE3"/>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5AC659-DA29-47D1-8227-F788F8CF4654}">
      <dsp:nvSpPr>
        <dsp:cNvPr id="0" name=""/>
        <dsp:cNvSpPr/>
      </dsp:nvSpPr>
      <dsp:spPr>
        <a:xfrm rot="10800000">
          <a:off x="0" y="13054"/>
          <a:ext cx="3101473" cy="864514"/>
        </a:xfrm>
        <a:prstGeom prst="trapezoid">
          <a:avLst>
            <a:gd name="adj" fmla="val 62646"/>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GB" sz="1200" b="1" kern="1200" dirty="0">
              <a:solidFill>
                <a:schemeClr val="bg1"/>
              </a:solidFill>
              <a:latin typeface="+mn-lt"/>
            </a:rPr>
            <a:t>Portfolio level</a:t>
          </a:r>
        </a:p>
      </dsp:txBody>
      <dsp:txXfrm rot="-10800000">
        <a:off x="542757" y="13054"/>
        <a:ext cx="2015958" cy="864514"/>
      </dsp:txXfrm>
    </dsp:sp>
    <dsp:sp modelId="{EAA17E98-2A23-4206-9265-AE376F29DC1C}">
      <dsp:nvSpPr>
        <dsp:cNvPr id="0" name=""/>
        <dsp:cNvSpPr/>
      </dsp:nvSpPr>
      <dsp:spPr>
        <a:xfrm rot="10800000">
          <a:off x="541587" y="864514"/>
          <a:ext cx="2018299" cy="746353"/>
        </a:xfrm>
        <a:prstGeom prst="trapezoid">
          <a:avLst>
            <a:gd name="adj" fmla="val 62646"/>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GB" sz="1200" b="1" kern="1200" dirty="0">
              <a:solidFill>
                <a:schemeClr val="bg1"/>
              </a:solidFill>
              <a:latin typeface="+mn-lt"/>
            </a:rPr>
            <a:t>Sector level</a:t>
          </a:r>
          <a:endParaRPr lang="fr-FR" sz="1200" b="1" kern="1200" dirty="0">
            <a:solidFill>
              <a:schemeClr val="bg1"/>
            </a:solidFill>
            <a:latin typeface="+mn-lt"/>
          </a:endParaRPr>
        </a:p>
      </dsp:txBody>
      <dsp:txXfrm rot="-10800000">
        <a:off x="894789" y="864514"/>
        <a:ext cx="1311894" cy="746353"/>
      </dsp:txXfrm>
    </dsp:sp>
    <dsp:sp modelId="{AA3775D7-3411-4BD4-932F-21897876D8FE}">
      <dsp:nvSpPr>
        <dsp:cNvPr id="0" name=""/>
        <dsp:cNvSpPr/>
      </dsp:nvSpPr>
      <dsp:spPr>
        <a:xfrm rot="10800000">
          <a:off x="1009149" y="1610868"/>
          <a:ext cx="1083174" cy="864514"/>
        </a:xfrm>
        <a:prstGeom prst="trapezoid">
          <a:avLst>
            <a:gd name="adj" fmla="val 62646"/>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GB" sz="1100" b="1" kern="1200" dirty="0">
              <a:solidFill>
                <a:schemeClr val="bg1"/>
              </a:solidFill>
              <a:latin typeface="+mn-lt"/>
            </a:rPr>
            <a:t>Company </a:t>
          </a:r>
        </a:p>
        <a:p>
          <a:pPr marL="0" lvl="0" indent="0" algn="ctr" defTabSz="488950">
            <a:lnSpc>
              <a:spcPct val="90000"/>
            </a:lnSpc>
            <a:spcBef>
              <a:spcPct val="0"/>
            </a:spcBef>
            <a:spcAft>
              <a:spcPct val="35000"/>
            </a:spcAft>
            <a:buNone/>
          </a:pPr>
          <a:r>
            <a:rPr lang="en-GB" sz="1100" b="1" kern="1200" dirty="0">
              <a:solidFill>
                <a:schemeClr val="bg1"/>
              </a:solidFill>
              <a:latin typeface="+mn-lt"/>
            </a:rPr>
            <a:t>level </a:t>
          </a:r>
          <a:endParaRPr lang="fr-FR" sz="1100" b="1" kern="1200" dirty="0">
            <a:solidFill>
              <a:schemeClr val="bg1"/>
            </a:solidFill>
            <a:latin typeface="+mn-lt"/>
          </a:endParaRPr>
        </a:p>
      </dsp:txBody>
      <dsp:txXfrm rot="-10800000">
        <a:off x="1009149" y="1610868"/>
        <a:ext cx="1083174" cy="864514"/>
      </dsp:txXfrm>
    </dsp:sp>
  </dsp:spTree>
</dsp:drawing>
</file>

<file path=ppt/diagrams/layout1.xml><?xml version="1.0" encoding="utf-8"?>
<dgm:layoutDef xmlns:dgm="http://schemas.openxmlformats.org/drawingml/2006/diagram" xmlns:a="http://schemas.openxmlformats.org/drawingml/2006/main" uniqueId="urn:microsoft.com/office/officeart/2005/8/layout/hList7">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pyramid3">
  <dgm:title val=""/>
  <dgm:desc val=""/>
  <dgm:catLst>
    <dgm:cat type="pyramid" pri="2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T"/>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T"/>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rev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t"/>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2" y="23"/>
            <a:ext cx="2908283" cy="19727071"/>
          </a:xfrm>
          <a:prstGeom prst="rect">
            <a:avLst/>
          </a:prstGeom>
        </p:spPr>
        <p:txBody>
          <a:bodyPr vert="horz" lIns="360196" tIns="180099" rIns="360196" bIns="180099" rtlCol="0"/>
          <a:lstStyle>
            <a:lvl1pPr algn="l">
              <a:defRPr sz="4800"/>
            </a:lvl1pPr>
          </a:lstStyle>
          <a:p>
            <a:endParaRPr lang="en-GB"/>
          </a:p>
        </p:txBody>
      </p:sp>
      <p:sp>
        <p:nvSpPr>
          <p:cNvPr id="3" name="Date Placeholder 2"/>
          <p:cNvSpPr>
            <a:spLocks noGrp="1"/>
          </p:cNvSpPr>
          <p:nvPr>
            <p:ph type="dt" idx="1"/>
          </p:nvPr>
        </p:nvSpPr>
        <p:spPr>
          <a:xfrm>
            <a:off x="3801587" y="23"/>
            <a:ext cx="2908283" cy="19727071"/>
          </a:xfrm>
          <a:prstGeom prst="rect">
            <a:avLst/>
          </a:prstGeom>
        </p:spPr>
        <p:txBody>
          <a:bodyPr vert="horz" lIns="360196" tIns="180099" rIns="360196" bIns="180099" rtlCol="0"/>
          <a:lstStyle>
            <a:lvl1pPr algn="r">
              <a:defRPr sz="4800"/>
            </a:lvl1pPr>
          </a:lstStyle>
          <a:p>
            <a:fld id="{8D0A2304-4636-44C2-AD1C-867935B92636}" type="datetimeFigureOut">
              <a:rPr lang="en-GB" smtClean="0"/>
              <a:t>20/05/2019</a:t>
            </a:fld>
            <a:endParaRPr lang="en-GB"/>
          </a:p>
        </p:txBody>
      </p:sp>
      <p:sp>
        <p:nvSpPr>
          <p:cNvPr id="4" name="Slide Image Placeholder 3"/>
          <p:cNvSpPr>
            <a:spLocks noGrp="1" noRot="1" noChangeAspect="1"/>
          </p:cNvSpPr>
          <p:nvPr>
            <p:ph type="sldImg" idx="2"/>
          </p:nvPr>
        </p:nvSpPr>
        <p:spPr>
          <a:xfrm>
            <a:off x="-114579400" y="49153763"/>
            <a:ext cx="235870750" cy="132678487"/>
          </a:xfrm>
          <a:prstGeom prst="rect">
            <a:avLst/>
          </a:prstGeom>
          <a:noFill/>
          <a:ln w="12700">
            <a:solidFill>
              <a:prstClr val="black"/>
            </a:solidFill>
          </a:ln>
        </p:spPr>
        <p:txBody>
          <a:bodyPr vert="horz" lIns="360196" tIns="180099" rIns="360196" bIns="180099" rtlCol="0" anchor="ctr"/>
          <a:lstStyle/>
          <a:p>
            <a:endParaRPr lang="en-GB"/>
          </a:p>
        </p:txBody>
      </p:sp>
      <p:sp>
        <p:nvSpPr>
          <p:cNvPr id="5" name="Notes Placeholder 4"/>
          <p:cNvSpPr>
            <a:spLocks noGrp="1"/>
          </p:cNvSpPr>
          <p:nvPr>
            <p:ph type="body" sz="quarter" idx="3"/>
          </p:nvPr>
        </p:nvSpPr>
        <p:spPr>
          <a:xfrm>
            <a:off x="671142" y="189215746"/>
            <a:ext cx="5369137" cy="154812855"/>
          </a:xfrm>
          <a:prstGeom prst="rect">
            <a:avLst/>
          </a:prstGeom>
        </p:spPr>
        <p:txBody>
          <a:bodyPr vert="horz" lIns="360196" tIns="180099" rIns="360196" bIns="180099"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2" y="373448544"/>
            <a:ext cx="2908283" cy="19727039"/>
          </a:xfrm>
          <a:prstGeom prst="rect">
            <a:avLst/>
          </a:prstGeom>
        </p:spPr>
        <p:txBody>
          <a:bodyPr vert="horz" lIns="360196" tIns="180099" rIns="360196" bIns="180099" rtlCol="0" anchor="b"/>
          <a:lstStyle>
            <a:lvl1pPr algn="l">
              <a:defRPr sz="4800"/>
            </a:lvl1pPr>
          </a:lstStyle>
          <a:p>
            <a:endParaRPr lang="en-GB"/>
          </a:p>
        </p:txBody>
      </p:sp>
      <p:sp>
        <p:nvSpPr>
          <p:cNvPr id="7" name="Slide Number Placeholder 6"/>
          <p:cNvSpPr>
            <a:spLocks noGrp="1"/>
          </p:cNvSpPr>
          <p:nvPr>
            <p:ph type="sldNum" sz="quarter" idx="5"/>
          </p:nvPr>
        </p:nvSpPr>
        <p:spPr>
          <a:xfrm>
            <a:off x="3801587" y="373448544"/>
            <a:ext cx="2908283" cy="19727039"/>
          </a:xfrm>
          <a:prstGeom prst="rect">
            <a:avLst/>
          </a:prstGeom>
        </p:spPr>
        <p:txBody>
          <a:bodyPr vert="horz" lIns="360196" tIns="180099" rIns="360196" bIns="180099" rtlCol="0" anchor="b"/>
          <a:lstStyle>
            <a:lvl1pPr algn="r">
              <a:defRPr sz="4800"/>
            </a:lvl1pPr>
          </a:lstStyle>
          <a:p>
            <a:fld id="{7F0BC878-E406-475E-9627-C2F9B2EACC66}" type="slidenum">
              <a:rPr lang="en-GB" smtClean="0"/>
              <a:t>‹#›</a:t>
            </a:fld>
            <a:endParaRPr lang="en-GB"/>
          </a:p>
        </p:txBody>
      </p:sp>
    </p:spTree>
    <p:extLst>
      <p:ext uri="{BB962C8B-B14F-4D97-AF65-F5344CB8AC3E}">
        <p14:creationId xmlns:p14="http://schemas.microsoft.com/office/powerpoint/2010/main" val="230596438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3" Type="http://schemas.openxmlformats.org/officeDocument/2006/relationships/hyperlink" Target="https://www.transitionmonitor.com/en/home/" TargetMode="External"/><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sz="1200" kern="1200" dirty="0">
                <a:solidFill>
                  <a:schemeClr val="tx1"/>
                </a:solidFill>
                <a:effectLst/>
                <a:latin typeface="+mn-lt"/>
                <a:ea typeface="+mn-ea"/>
                <a:cs typeface="+mn-cs"/>
              </a:rPr>
              <a:t>Good afternoon, and thank you. Thank you for inviting me to speak and to each one of you for joining today. </a:t>
            </a:r>
            <a:endParaRPr lang="en-GB" sz="1200" kern="1200" dirty="0">
              <a:solidFill>
                <a:schemeClr val="tx1"/>
              </a:solidFill>
              <a:effectLst/>
              <a:latin typeface="+mn-lt"/>
              <a:ea typeface="+mn-ea"/>
              <a:cs typeface="+mn-cs"/>
            </a:endParaRPr>
          </a:p>
          <a:p>
            <a:br>
              <a:rPr lang="en-US" sz="1200"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This afternoon I'm very pleased to talk about why, in our view, sustainable finance is inevitable.  As professionals largely in the finance, accounting and actuarial sectors, whether you're actively managing money or not, we can each play a role in supporting this transition.</a:t>
            </a:r>
            <a:endParaRPr lang="en-GB" sz="1200" kern="1200" dirty="0">
              <a:solidFill>
                <a:schemeClr val="tx1"/>
              </a:solidFill>
              <a:effectLst/>
              <a:latin typeface="+mn-lt"/>
              <a:ea typeface="+mn-ea"/>
              <a:cs typeface="+mn-cs"/>
            </a:endParaRPr>
          </a:p>
          <a:p>
            <a:endParaRPr lang="en-US" dirty="0">
              <a:cs typeface="Calibri"/>
            </a:endParaRPr>
          </a:p>
          <a:p>
            <a:br>
              <a:rPr lang="en-US" dirty="0">
                <a:cs typeface="+mn-lt"/>
              </a:rPr>
            </a:br>
            <a:br>
              <a:rPr lang="en-US" dirty="0">
                <a:cs typeface="+mn-lt"/>
              </a:rPr>
            </a:br>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1</a:t>
            </a:fld>
            <a:endParaRPr lang="en-GB"/>
          </a:p>
        </p:txBody>
      </p:sp>
    </p:spTree>
    <p:extLst>
      <p:ext uri="{BB962C8B-B14F-4D97-AF65-F5344CB8AC3E}">
        <p14:creationId xmlns:p14="http://schemas.microsoft.com/office/powerpoint/2010/main" val="23354726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sz="1200" kern="1200" dirty="0">
                <a:solidFill>
                  <a:schemeClr val="tx1"/>
                </a:solidFill>
                <a:effectLst/>
                <a:latin typeface="+mn-lt"/>
                <a:ea typeface="+mn-ea"/>
                <a:cs typeface="+mn-cs"/>
              </a:rPr>
              <a:t>Permit me now to provide a brief overview—for those of you who may be unfamiliar with the PRI—of how we were formed and what we do.  </a:t>
            </a:r>
            <a:br>
              <a:rPr lang="en-US" sz="1200" kern="1200" dirty="0">
                <a:solidFill>
                  <a:schemeClr val="tx1"/>
                </a:solidFill>
                <a:effectLst/>
                <a:latin typeface="+mn-lt"/>
                <a:ea typeface="+mn-ea"/>
                <a:cs typeface="+mn-cs"/>
              </a:rPr>
            </a:br>
            <a:br>
              <a:rPr lang="en-US" sz="1200"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In early 2005, then UN Secretary-General Kofi Annan invited a group of the world’s largest investors to join a process to develop the </a:t>
            </a:r>
            <a:r>
              <a:rPr lang="en-US" sz="1200" i="1" kern="1200" dirty="0">
                <a:solidFill>
                  <a:schemeClr val="tx1"/>
                </a:solidFill>
                <a:effectLst/>
                <a:latin typeface="+mn-lt"/>
                <a:ea typeface="+mn-ea"/>
                <a:cs typeface="+mn-cs"/>
              </a:rPr>
              <a:t>Principles for Responsible Investment</a:t>
            </a:r>
            <a:r>
              <a:rPr lang="en-US" sz="1200" kern="1200" dirty="0">
                <a:solidFill>
                  <a:schemeClr val="tx1"/>
                </a:solidFill>
                <a:effectLst/>
                <a:latin typeface="+mn-lt"/>
                <a:ea typeface="+mn-ea"/>
                <a:cs typeface="+mn-cs"/>
              </a:rPr>
              <a:t>.  The six resulting Principles were formally launched at the New York Stock Exchange, in April 2006.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PRI is unusual, in that it is an </a:t>
            </a:r>
            <a:r>
              <a:rPr lang="en-US" sz="1200" i="1" kern="1200" dirty="0">
                <a:solidFill>
                  <a:schemeClr val="tx1"/>
                </a:solidFill>
                <a:effectLst/>
                <a:latin typeface="+mn-lt"/>
                <a:ea typeface="+mn-ea"/>
                <a:cs typeface="+mn-cs"/>
              </a:rPr>
              <a:t>investor-led </a:t>
            </a:r>
            <a:r>
              <a:rPr lang="en-US" sz="1200" kern="1200" dirty="0">
                <a:solidFill>
                  <a:schemeClr val="tx1"/>
                </a:solidFill>
                <a:effectLst/>
                <a:latin typeface="+mn-lt"/>
                <a:ea typeface="+mn-ea"/>
                <a:cs typeface="+mn-cs"/>
              </a:rPr>
              <a:t>initiative, benefiting from the ongoing support of the UN and the continuity that has come from an unchanged set of principles since the initiative’s inception.  Over this period our signatory base has grown from a handful to just over 2,400 investors, with assets under management of more than US$ 85 trillion—a significant proportion of long-term global savings.</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endParaRPr lang="en-US" dirty="0">
              <a:cs typeface="+mn-lt"/>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10</a:t>
            </a:fld>
            <a:endParaRPr lang="en-GB"/>
          </a:p>
        </p:txBody>
      </p:sp>
    </p:spTree>
    <p:extLst>
      <p:ext uri="{BB962C8B-B14F-4D97-AF65-F5344CB8AC3E}">
        <p14:creationId xmlns:p14="http://schemas.microsoft.com/office/powerpoint/2010/main" val="8812936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dirty="0"/>
              <a:t> </a:t>
            </a:r>
            <a:r>
              <a:rPr lang="en-US" sz="1200" kern="1200" dirty="0">
                <a:solidFill>
                  <a:schemeClr val="tx1"/>
                </a:solidFill>
                <a:effectLst/>
                <a:latin typeface="+mn-lt"/>
                <a:ea typeface="+mn-ea"/>
                <a:cs typeface="+mn-cs"/>
              </a:rPr>
              <a:t>The six Principles I mentioned previously are shown here, alongside our mission. As you can see PRI’s mission [here] is firmly aligned with the subject of this presentation: </a:t>
            </a:r>
            <a:r>
              <a:rPr lang="en-US" sz="1200" i="1" kern="1200" dirty="0">
                <a:solidFill>
                  <a:schemeClr val="tx1"/>
                </a:solidFill>
                <a:effectLst/>
                <a:latin typeface="+mn-lt"/>
                <a:ea typeface="+mn-ea"/>
                <a:cs typeface="+mn-cs"/>
              </a:rPr>
              <a:t>why sustainable finance is inevitable.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i="1" kern="1200" dirty="0">
                <a:solidFill>
                  <a:schemeClr val="tx1"/>
                </a:solidFill>
                <a:effectLst/>
                <a:latin typeface="+mn-lt"/>
                <a:ea typeface="+mn-ea"/>
                <a:cs typeface="+mn-cs"/>
              </a:rPr>
              <a:t>Reporting on progress </a:t>
            </a:r>
            <a:r>
              <a:rPr lang="en-US" sz="1200" kern="1200" dirty="0">
                <a:solidFill>
                  <a:schemeClr val="tx1"/>
                </a:solidFill>
                <a:effectLst/>
                <a:latin typeface="+mn-lt"/>
                <a:ea typeface="+mn-ea"/>
                <a:cs typeface="+mn-cs"/>
              </a:rPr>
              <a:t>is an important way we can fulfil this mission and our sixth principle—highlighted here.  To this end, we require all PRI signatories to report </a:t>
            </a:r>
            <a:r>
              <a:rPr lang="en-US" sz="1200" i="1" kern="1200" dirty="0">
                <a:solidFill>
                  <a:schemeClr val="tx1"/>
                </a:solidFill>
                <a:effectLst/>
                <a:latin typeface="+mn-lt"/>
                <a:ea typeface="+mn-ea"/>
                <a:cs typeface="+mn-cs"/>
              </a:rPr>
              <a:t>annually </a:t>
            </a:r>
            <a:r>
              <a:rPr lang="en-US" sz="1200" kern="1200" dirty="0">
                <a:solidFill>
                  <a:schemeClr val="tx1"/>
                </a:solidFill>
                <a:effectLst/>
                <a:latin typeface="+mn-lt"/>
                <a:ea typeface="+mn-ea"/>
                <a:cs typeface="+mn-cs"/>
              </a:rPr>
              <a:t>on their ESG activities.  The aim is to ensure accountability of signatories to the PRI initiative, aid industry transparency and provide assessment of signatory performance over time. </a:t>
            </a:r>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 </a:t>
            </a:r>
          </a:p>
          <a:p>
            <a:endParaRPr lang="en-US" dirty="0">
              <a:cs typeface="Calibri"/>
            </a:endParaRPr>
          </a:p>
          <a:p>
            <a:endParaRPr lang="en-US" dirty="0">
              <a:cs typeface="Calibri"/>
            </a:endParaRP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11</a:t>
            </a:fld>
            <a:endParaRPr lang="en-GB"/>
          </a:p>
        </p:txBody>
      </p:sp>
    </p:spTree>
    <p:extLst>
      <p:ext uri="{BB962C8B-B14F-4D97-AF65-F5344CB8AC3E}">
        <p14:creationId xmlns:p14="http://schemas.microsoft.com/office/powerpoint/2010/main" val="77891846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cs typeface="Calibri"/>
              </a:rPr>
              <a:t>SCRIPT: </a:t>
            </a:r>
            <a:r>
              <a:rPr lang="en-US" sz="1200" kern="1200" dirty="0">
                <a:solidFill>
                  <a:schemeClr val="tx1"/>
                </a:solidFill>
                <a:effectLst/>
                <a:latin typeface="+mn-lt"/>
                <a:ea typeface="+mn-ea"/>
                <a:cs typeface="+mn-cs"/>
              </a:rPr>
              <a:t>As shown by the orange line, PRI signatory growth has accelerated in recent years. While investment managers make up the bulk of PRI signatories, you can see here that asset owners (in the light blue) also make up around 20% of the signatory base.  We are confident the upward trajectory in both signatory categories will continue well in the future. </a:t>
            </a:r>
            <a:endParaRPr lang="en-GB" sz="1200" kern="1200" dirty="0">
              <a:solidFill>
                <a:schemeClr val="tx1"/>
              </a:solidFill>
              <a:effectLst/>
              <a:latin typeface="+mn-lt"/>
              <a:ea typeface="+mn-ea"/>
              <a:cs typeface="+mn-cs"/>
            </a:endParaRPr>
          </a:p>
          <a:p>
            <a:endParaRPr lang="en-US" dirty="0">
              <a:cs typeface="Calibri"/>
            </a:endParaRPr>
          </a:p>
          <a:p>
            <a:endParaRPr lang="en-US" dirty="0">
              <a:cs typeface="Calibri"/>
            </a:endParaRP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12</a:t>
            </a:fld>
            <a:endParaRPr lang="en-GB"/>
          </a:p>
        </p:txBody>
      </p:sp>
    </p:spTree>
    <p:extLst>
      <p:ext uri="{BB962C8B-B14F-4D97-AF65-F5344CB8AC3E}">
        <p14:creationId xmlns:p14="http://schemas.microsoft.com/office/powerpoint/2010/main" val="18375400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sz="1200" kern="1200" dirty="0">
                <a:solidFill>
                  <a:schemeClr val="tx1"/>
                </a:solidFill>
                <a:effectLst/>
                <a:latin typeface="+mn-lt"/>
                <a:ea typeface="+mn-ea"/>
                <a:cs typeface="+mn-cs"/>
              </a:rPr>
              <a:t>This next chart shows the increase in PRI signatories by region over the past year. As this audience comes from around the world, you may be interested to note the growth in the markets you've traveled from or work with. </a:t>
            </a:r>
            <a:br>
              <a:rPr lang="en-US" sz="1200" kern="1200" dirty="0">
                <a:solidFill>
                  <a:schemeClr val="tx1"/>
                </a:solidFill>
                <a:effectLst/>
                <a:latin typeface="+mn-lt"/>
                <a:ea typeface="+mn-ea"/>
                <a:cs typeface="+mn-cs"/>
              </a:rPr>
            </a:br>
            <a:br>
              <a:rPr lang="en-US" sz="1200"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As you can see here, recent growth and market penetration isn't uniform across regions—historically interest in ESG has been somewhat, but not exclusively, Euro-centric.  Over the past year, though, we’ve seen growth from newer signatory types, as well as in less well penetrated markets.</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Among asset owners, for example, we’ve seen several public treasuries and central banks sign the Principles, including the City of Chicago (last September) and the Dutch Central Bank (this April).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Growth in other regions has been encouraging too. You'll note in orange the significant growth—admittedly from a lower base—in China, Spanish-speaking Latin America, Southern Europe and, importantly, the US.  This growth reflects increased PRI engagement and resources dedicated to these markets—as local investor interest has grown. </a:t>
            </a:r>
            <a:endParaRPr lang="en-GB" sz="1200" kern="1200" dirty="0">
              <a:solidFill>
                <a:schemeClr val="tx1"/>
              </a:solidFill>
              <a:effectLst/>
              <a:latin typeface="+mn-lt"/>
              <a:ea typeface="+mn-ea"/>
              <a:cs typeface="+mn-cs"/>
            </a:endParaRP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13</a:t>
            </a:fld>
            <a:endParaRPr lang="en-GB"/>
          </a:p>
        </p:txBody>
      </p:sp>
    </p:spTree>
    <p:extLst>
      <p:ext uri="{BB962C8B-B14F-4D97-AF65-F5344CB8AC3E}">
        <p14:creationId xmlns:p14="http://schemas.microsoft.com/office/powerpoint/2010/main" val="26102306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a:cs typeface="Calibri"/>
              </a:rPr>
              <a:t>SCRIPT: </a:t>
            </a:r>
            <a:r>
              <a:rPr lang="en-GB" sz="1200" kern="1200" dirty="0">
                <a:solidFill>
                  <a:schemeClr val="tx1"/>
                </a:solidFill>
                <a:effectLst/>
                <a:latin typeface="+mn-lt"/>
                <a:ea typeface="+mn-ea"/>
                <a:cs typeface="+mn-cs"/>
              </a:rPr>
              <a:t>Part of our work with investors involves providing guidance and case studies that support ESG approaches. For example, we were recently very pleased to collaborate with </a:t>
            </a:r>
            <a:r>
              <a:rPr lang="en-GB" sz="1200" i="1" kern="1200" dirty="0">
                <a:solidFill>
                  <a:schemeClr val="tx1"/>
                </a:solidFill>
                <a:effectLst/>
                <a:latin typeface="+mn-lt"/>
                <a:ea typeface="+mn-ea"/>
                <a:cs typeface="+mn-cs"/>
              </a:rPr>
              <a:t>CFA Institute</a:t>
            </a:r>
            <a:r>
              <a:rPr lang="en-GB" sz="1200" kern="1200" dirty="0">
                <a:solidFill>
                  <a:schemeClr val="tx1"/>
                </a:solidFill>
                <a:effectLst/>
                <a:latin typeface="+mn-lt"/>
                <a:ea typeface="+mn-ea"/>
                <a:cs typeface="+mn-cs"/>
              </a:rPr>
              <a:t> to survey over 1,000 financial professionals and co-host 23 related workshops in 17 countries. The </a:t>
            </a:r>
            <a:r>
              <a:rPr lang="en-GB" sz="1200" i="1" kern="1200" dirty="0">
                <a:solidFill>
                  <a:schemeClr val="tx1"/>
                </a:solidFill>
                <a:effectLst/>
                <a:latin typeface="+mn-lt"/>
                <a:ea typeface="+mn-ea"/>
                <a:cs typeface="+mn-cs"/>
              </a:rPr>
              <a:t>third </a:t>
            </a:r>
            <a:r>
              <a:rPr lang="en-GB" sz="1200" kern="1200" dirty="0">
                <a:solidFill>
                  <a:schemeClr val="tx1"/>
                </a:solidFill>
                <a:effectLst/>
                <a:latin typeface="+mn-lt"/>
                <a:ea typeface="+mn-ea"/>
                <a:cs typeface="+mn-cs"/>
              </a:rPr>
              <a:t>report from this valuable collaboration, on </a:t>
            </a:r>
            <a:r>
              <a:rPr lang="en-GB" sz="1200" i="1" kern="1200" dirty="0">
                <a:solidFill>
                  <a:schemeClr val="tx1"/>
                </a:solidFill>
                <a:effectLst/>
                <a:latin typeface="+mn-lt"/>
                <a:ea typeface="+mn-ea"/>
                <a:cs typeface="+mn-cs"/>
              </a:rPr>
              <a:t>ESG integration, </a:t>
            </a:r>
            <a:r>
              <a:rPr lang="en-GB" sz="1200" kern="1200" dirty="0">
                <a:solidFill>
                  <a:schemeClr val="tx1"/>
                </a:solidFill>
                <a:effectLst/>
                <a:latin typeface="+mn-lt"/>
                <a:ea typeface="+mn-ea"/>
                <a:cs typeface="+mn-cs"/>
              </a:rPr>
              <a:t>will be released later this quarter—focusing on Asia Pacific. The reports are freely available on PRI's website, so if you're interested, please do have a look! </a:t>
            </a:r>
          </a:p>
          <a:p>
            <a:endParaRPr lang="fr-FR"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14</a:t>
            </a:fld>
            <a:endParaRPr lang="en-GB"/>
          </a:p>
        </p:txBody>
      </p:sp>
    </p:spTree>
    <p:extLst>
      <p:ext uri="{BB962C8B-B14F-4D97-AF65-F5344CB8AC3E}">
        <p14:creationId xmlns:p14="http://schemas.microsoft.com/office/powerpoint/2010/main" val="232512851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sz="1200" kern="1200" dirty="0">
                <a:solidFill>
                  <a:schemeClr val="tx1"/>
                </a:solidFill>
                <a:effectLst/>
                <a:latin typeface="+mn-lt"/>
                <a:ea typeface="+mn-ea"/>
                <a:cs typeface="+mn-cs"/>
              </a:rPr>
              <a:t>Looking here at some key findings from the survey, it's interesting to note some globally-uniform drivers of ESG integration, for example around growing </a:t>
            </a:r>
            <a:r>
              <a:rPr lang="en-US" sz="1200" i="1" kern="1200" dirty="0">
                <a:solidFill>
                  <a:schemeClr val="tx1"/>
                </a:solidFill>
                <a:effectLst/>
                <a:latin typeface="+mn-lt"/>
                <a:ea typeface="+mn-ea"/>
                <a:cs typeface="+mn-cs"/>
              </a:rPr>
              <a:t>client demand</a:t>
            </a:r>
            <a:r>
              <a:rPr lang="en-US" sz="1200" kern="1200" dirty="0">
                <a:solidFill>
                  <a:schemeClr val="tx1"/>
                </a:solidFill>
                <a:effectLst/>
                <a:latin typeface="+mn-lt"/>
                <a:ea typeface="+mn-ea"/>
                <a:cs typeface="+mn-cs"/>
              </a:rPr>
              <a:t>, as well as some uniform barriers, for example around </a:t>
            </a:r>
            <a:r>
              <a:rPr lang="en-US" sz="1200" i="1" kern="1200" dirty="0">
                <a:solidFill>
                  <a:schemeClr val="tx1"/>
                </a:solidFill>
                <a:effectLst/>
                <a:latin typeface="+mn-lt"/>
                <a:ea typeface="+mn-ea"/>
                <a:cs typeface="+mn-cs"/>
              </a:rPr>
              <a:t>performance erosion fears</a:t>
            </a:r>
            <a:r>
              <a:rPr lang="en-US" sz="1200" kern="1200" dirty="0">
                <a:solidFill>
                  <a:schemeClr val="tx1"/>
                </a:solidFill>
                <a:effectLst/>
                <a:latin typeface="+mn-lt"/>
                <a:ea typeface="+mn-ea"/>
                <a:cs typeface="+mn-cs"/>
              </a:rPr>
              <a:t>.  </a:t>
            </a:r>
            <a:br>
              <a:rPr lang="en-US" sz="1200" kern="1200" dirty="0">
                <a:solidFill>
                  <a:schemeClr val="tx1"/>
                </a:solidFill>
                <a:effectLst/>
                <a:latin typeface="+mn-lt"/>
                <a:ea typeface="+mn-ea"/>
                <a:cs typeface="+mn-cs"/>
              </a:rPr>
            </a:br>
            <a:br>
              <a:rPr lang="en-US" sz="1200"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But there are clearly some differences between regions too.  It’s worth highlighting the bottom row, which shows that the proportion of firms based in EMEA conducting ESG analysis is higher than in the Americas or Asia Pacific.  While the overall proportion in the Americas is lower, however, a relatively large proportion of firms conduct ESG analysis </a:t>
            </a:r>
            <a:r>
              <a:rPr lang="en-US" sz="1200" i="1" kern="1200" dirty="0">
                <a:solidFill>
                  <a:schemeClr val="tx1"/>
                </a:solidFill>
                <a:effectLst/>
                <a:latin typeface="+mn-lt"/>
                <a:ea typeface="+mn-ea"/>
                <a:cs typeface="+mn-cs"/>
              </a:rPr>
              <a:t>directly</a:t>
            </a:r>
            <a:r>
              <a:rPr lang="en-US" sz="1200" kern="1200" dirty="0">
                <a:solidFill>
                  <a:schemeClr val="tx1"/>
                </a:solidFill>
                <a:effectLst/>
                <a:latin typeface="+mn-lt"/>
                <a:ea typeface="+mn-ea"/>
                <a:cs typeface="+mn-cs"/>
              </a:rPr>
              <a:t> through their investment teams—arguably a more fully integrated way of taking material ESG issues into consideration.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So, there are some regional differences in current ESG resourcing. </a:t>
            </a:r>
            <a:endParaRPr lang="en-GB" sz="1200" kern="1200" dirty="0">
              <a:solidFill>
                <a:schemeClr val="tx1"/>
              </a:solidFill>
              <a:effectLst/>
              <a:latin typeface="+mn-lt"/>
              <a:ea typeface="+mn-ea"/>
              <a:cs typeface="+mn-cs"/>
            </a:endParaRP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15</a:t>
            </a:fld>
            <a:endParaRPr lang="en-GB"/>
          </a:p>
        </p:txBody>
      </p:sp>
    </p:spTree>
    <p:extLst>
      <p:ext uri="{BB962C8B-B14F-4D97-AF65-F5344CB8AC3E}">
        <p14:creationId xmlns:p14="http://schemas.microsoft.com/office/powerpoint/2010/main" val="160018849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sz="1200" kern="1200" dirty="0">
                <a:solidFill>
                  <a:schemeClr val="tx1"/>
                </a:solidFill>
                <a:effectLst/>
                <a:latin typeface="+mn-lt"/>
                <a:ea typeface="+mn-ea"/>
                <a:cs typeface="+mn-cs"/>
              </a:rPr>
              <a:t>So hopefully what you’ve seen through this introduction is that interest in both responsible investment and in ESG analysis has been growing rapidly.  </a:t>
            </a:r>
            <a:r>
              <a:rPr lang="en-US" sz="1200" b="1" kern="1200" dirty="0">
                <a:solidFill>
                  <a:schemeClr val="tx1"/>
                </a:solidFill>
                <a:effectLst/>
                <a:latin typeface="+mn-lt"/>
                <a:ea typeface="+mn-ea"/>
                <a:cs typeface="+mn-cs"/>
              </a:rPr>
              <a:t>Materiality</a:t>
            </a:r>
            <a:r>
              <a:rPr lang="en-US" sz="1200" kern="1200" dirty="0">
                <a:solidFill>
                  <a:schemeClr val="tx1"/>
                </a:solidFill>
                <a:effectLst/>
                <a:latin typeface="+mn-lt"/>
                <a:ea typeface="+mn-ea"/>
                <a:cs typeface="+mn-cs"/>
              </a:rPr>
              <a:t>, </a:t>
            </a:r>
            <a:r>
              <a:rPr lang="en-US" sz="1200" b="1" kern="1200" dirty="0">
                <a:solidFill>
                  <a:schemeClr val="tx1"/>
                </a:solidFill>
                <a:effectLst/>
                <a:latin typeface="+mn-lt"/>
                <a:ea typeface="+mn-ea"/>
                <a:cs typeface="+mn-cs"/>
              </a:rPr>
              <a:t>market demand</a:t>
            </a:r>
            <a:r>
              <a:rPr lang="en-US" sz="1200" kern="1200" dirty="0">
                <a:solidFill>
                  <a:schemeClr val="tx1"/>
                </a:solidFill>
                <a:effectLst/>
                <a:latin typeface="+mn-lt"/>
                <a:ea typeface="+mn-ea"/>
                <a:cs typeface="+mn-cs"/>
              </a:rPr>
              <a:t> and </a:t>
            </a:r>
            <a:r>
              <a:rPr lang="en-US" sz="1200" b="1" kern="1200" dirty="0">
                <a:solidFill>
                  <a:schemeClr val="tx1"/>
                </a:solidFill>
                <a:effectLst/>
                <a:latin typeface="+mn-lt"/>
                <a:ea typeface="+mn-ea"/>
                <a:cs typeface="+mn-cs"/>
              </a:rPr>
              <a:t>regulation</a:t>
            </a:r>
            <a:r>
              <a:rPr lang="en-US" sz="1200" kern="1200" dirty="0">
                <a:solidFill>
                  <a:schemeClr val="tx1"/>
                </a:solidFill>
                <a:effectLst/>
                <a:latin typeface="+mn-lt"/>
                <a:ea typeface="+mn-ea"/>
                <a:cs typeface="+mn-cs"/>
              </a:rPr>
              <a:t> are all playing an important role in ensuring that ESG issues are considered as part of an investor’s duty, to clients and beneficiaries alike.</a:t>
            </a:r>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Underpinning these growth drivers is increasing evidence that responsible investment doesn’t equal sacrifice of investment performance.  And while, of course, ESG analysis doesn’t automatically lead to better risk management, or improved investment outcomes, it does provide an additional lens through which to assess longer term—and typically harder to measure—issues that can have a major impact on security and portfolio performance.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For active managers, ESG and sustainability analysis arguably represents the last, big </a:t>
            </a:r>
            <a:r>
              <a:rPr lang="en-US" sz="1200" i="1" kern="1200" dirty="0">
                <a:solidFill>
                  <a:schemeClr val="tx1"/>
                </a:solidFill>
                <a:effectLst/>
                <a:latin typeface="+mn-lt"/>
                <a:ea typeface="+mn-ea"/>
                <a:cs typeface="+mn-cs"/>
              </a:rPr>
              <a:t>partially-mined</a:t>
            </a:r>
            <a:r>
              <a:rPr lang="en-US" sz="1200" kern="1200" dirty="0">
                <a:solidFill>
                  <a:schemeClr val="tx1"/>
                </a:solidFill>
                <a:effectLst/>
                <a:latin typeface="+mn-lt"/>
                <a:ea typeface="+mn-ea"/>
                <a:cs typeface="+mn-cs"/>
              </a:rPr>
              <a:t> source of “alpha” that is available in markets today.  For society at large, though, sustainability issues mean something much </a:t>
            </a:r>
            <a:r>
              <a:rPr lang="en-US" sz="1200" i="1" kern="1200" dirty="0">
                <a:solidFill>
                  <a:schemeClr val="tx1"/>
                </a:solidFill>
                <a:effectLst/>
                <a:latin typeface="+mn-lt"/>
                <a:ea typeface="+mn-ea"/>
                <a:cs typeface="+mn-cs"/>
              </a:rPr>
              <a:t>wider-reaching</a:t>
            </a:r>
            <a:r>
              <a:rPr lang="en-US" sz="1200" kern="1200" dirty="0">
                <a:solidFill>
                  <a:schemeClr val="tx1"/>
                </a:solidFill>
                <a:effectLst/>
                <a:latin typeface="+mn-lt"/>
                <a:ea typeface="+mn-ea"/>
                <a:cs typeface="+mn-cs"/>
              </a:rPr>
              <a:t> and </a:t>
            </a:r>
            <a:r>
              <a:rPr lang="en-US" sz="1200" i="1" kern="1200" dirty="0">
                <a:solidFill>
                  <a:schemeClr val="tx1"/>
                </a:solidFill>
                <a:effectLst/>
                <a:latin typeface="+mn-lt"/>
                <a:ea typeface="+mn-ea"/>
                <a:cs typeface="+mn-cs"/>
              </a:rPr>
              <a:t>more important</a:t>
            </a:r>
            <a:r>
              <a:rPr lang="en-US" sz="1200" kern="1200" dirty="0">
                <a:solidFill>
                  <a:schemeClr val="tx1"/>
                </a:solidFill>
                <a:effectLst/>
                <a:latin typeface="+mn-lt"/>
                <a:ea typeface="+mn-ea"/>
                <a:cs typeface="+mn-cs"/>
              </a:rPr>
              <a:t>.</a:t>
            </a:r>
            <a:r>
              <a:rPr lang="en-US" sz="1200" b="1"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16</a:t>
            </a:fld>
            <a:endParaRPr lang="en-GB"/>
          </a:p>
        </p:txBody>
      </p:sp>
    </p:spTree>
    <p:extLst>
      <p:ext uri="{BB962C8B-B14F-4D97-AF65-F5344CB8AC3E}">
        <p14:creationId xmlns:p14="http://schemas.microsoft.com/office/powerpoint/2010/main" val="414100326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cs typeface="Calibri"/>
              </a:rPr>
              <a:t>SCRIPT: </a:t>
            </a:r>
            <a:r>
              <a:rPr lang="en-US" sz="1200" kern="1200" dirty="0">
                <a:solidFill>
                  <a:schemeClr val="tx1"/>
                </a:solidFill>
                <a:effectLst/>
                <a:latin typeface="+mn-lt"/>
                <a:ea typeface="+mn-ea"/>
                <a:cs typeface="+mn-cs"/>
              </a:rPr>
              <a:t>I will now return in more detail to the policy response – and why we believe sustainable finance is inevitable.</a:t>
            </a:r>
          </a:p>
          <a:p>
            <a:endParaRPr lang="en-US" dirty="0">
              <a:cs typeface="Calibri"/>
            </a:endParaRPr>
          </a:p>
          <a:p>
            <a:r>
              <a:rPr lang="en-GB" dirty="0"/>
              <a:t>As the earlier chart demonstrated, responsible investment policy is widespread. The PRI has undertaken research across the 50 largest economies in the world. Almost all countries have introduced policy or regulation that encourages or requires responsible investment.</a:t>
            </a:r>
            <a:endParaRPr lang="en-US" dirty="0">
              <a:cs typeface="+mn-lt"/>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17</a:t>
            </a:fld>
            <a:endParaRPr lang="en-GB"/>
          </a:p>
        </p:txBody>
      </p:sp>
    </p:spTree>
    <p:extLst>
      <p:ext uri="{BB962C8B-B14F-4D97-AF65-F5344CB8AC3E}">
        <p14:creationId xmlns:p14="http://schemas.microsoft.com/office/powerpoint/2010/main" val="31441976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SCRIPT: We see policy makers tending to coalesce around the following types of regulation. This shouldn’t be seen as a checklist, but it demonstrates some of the ideas that are common across different geographies.</a:t>
            </a:r>
          </a:p>
          <a:p>
            <a:endParaRPr lang="en-GB" dirty="0"/>
          </a:p>
          <a:p>
            <a:r>
              <a:rPr lang="en-GB" dirty="0"/>
              <a:t>ESG integration requirements in pension fund disclosures; ESG integration requirements in stewardship codes; and corporate ESG disclosure requirements.</a:t>
            </a:r>
          </a:p>
          <a:p>
            <a:endParaRPr lang="en-GB" dirty="0"/>
          </a:p>
          <a:p>
            <a:r>
              <a:rPr lang="en-GB" dirty="0"/>
              <a:t>Let me talk to a few examples:</a:t>
            </a:r>
          </a:p>
          <a:p>
            <a:r>
              <a:rPr lang="en-GB" dirty="0"/>
              <a:t>[CHECK TIMING AND AD LIB]</a:t>
            </a:r>
          </a:p>
        </p:txBody>
      </p:sp>
      <p:sp>
        <p:nvSpPr>
          <p:cNvPr id="4" name="Slide Number Placeholder 3"/>
          <p:cNvSpPr>
            <a:spLocks noGrp="1"/>
          </p:cNvSpPr>
          <p:nvPr>
            <p:ph type="sldNum" sz="quarter" idx="5"/>
          </p:nvPr>
        </p:nvSpPr>
        <p:spPr/>
        <p:txBody>
          <a:bodyPr/>
          <a:lstStyle/>
          <a:p>
            <a:fld id="{7F0BC878-E406-475E-9627-C2F9B2EACC66}" type="slidenum">
              <a:rPr lang="en-GB" smtClean="0"/>
              <a:t>18</a:t>
            </a:fld>
            <a:endParaRPr lang="en-GB"/>
          </a:p>
        </p:txBody>
      </p:sp>
    </p:spTree>
    <p:extLst>
      <p:ext uri="{BB962C8B-B14F-4D97-AF65-F5344CB8AC3E}">
        <p14:creationId xmlns:p14="http://schemas.microsoft.com/office/powerpoint/2010/main" val="36587410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SCRIPT: However, despite the growth in responsible investment regulation, policy effectiveness is hampered by weak implementation and weak market signals.</a:t>
            </a:r>
          </a:p>
          <a:p>
            <a:endParaRPr lang="en-GB" dirty="0"/>
          </a:p>
          <a:p>
            <a:r>
              <a:rPr lang="en-GB" dirty="0"/>
              <a:t>We find that some ESG-related policy has unclear objectives – often conflating responsible investment with ethical investment, often positioning ESG-related policy as voluntary – or comply and explain, and rarely aligned with wider policy frameworks.</a:t>
            </a:r>
          </a:p>
          <a:p>
            <a:endParaRPr lang="en-GB" dirty="0"/>
          </a:p>
          <a:p>
            <a:r>
              <a:rPr lang="en-GB" dirty="0"/>
              <a:t>We also find very little monitoring and oversight of responsible investment policy and regulation. This has led to an implementation gap.</a:t>
            </a:r>
          </a:p>
        </p:txBody>
      </p:sp>
      <p:sp>
        <p:nvSpPr>
          <p:cNvPr id="4" name="Slide Number Placeholder 3"/>
          <p:cNvSpPr>
            <a:spLocks noGrp="1"/>
          </p:cNvSpPr>
          <p:nvPr>
            <p:ph type="sldNum" sz="quarter" idx="5"/>
          </p:nvPr>
        </p:nvSpPr>
        <p:spPr/>
        <p:txBody>
          <a:bodyPr/>
          <a:lstStyle/>
          <a:p>
            <a:fld id="{7F0BC878-E406-475E-9627-C2F9B2EACC66}" type="slidenum">
              <a:rPr lang="en-GB" smtClean="0"/>
              <a:t>19</a:t>
            </a:fld>
            <a:endParaRPr lang="en-GB"/>
          </a:p>
        </p:txBody>
      </p:sp>
    </p:spTree>
    <p:extLst>
      <p:ext uri="{BB962C8B-B14F-4D97-AF65-F5344CB8AC3E}">
        <p14:creationId xmlns:p14="http://schemas.microsoft.com/office/powerpoint/2010/main" val="8694894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cs typeface="Calibri"/>
              </a:rPr>
              <a:t>SCRIPT: </a:t>
            </a:r>
            <a:r>
              <a:rPr lang="en-US" sz="1200" kern="1200" dirty="0">
                <a:solidFill>
                  <a:schemeClr val="tx1"/>
                </a:solidFill>
                <a:effectLst/>
                <a:latin typeface="+mn-lt"/>
                <a:ea typeface="+mn-ea"/>
                <a:cs typeface="+mn-cs"/>
              </a:rPr>
              <a:t>How do we go about doing that? I will look at some key aspects of how to make sustainable investing an integral part of mainstream investment practice.</a:t>
            </a:r>
            <a:br>
              <a:rPr lang="en-US" sz="1200" kern="1200" dirty="0">
                <a:solidFill>
                  <a:schemeClr val="tx1"/>
                </a:solidFill>
                <a:effectLst/>
                <a:latin typeface="+mn-lt"/>
                <a:ea typeface="+mn-ea"/>
                <a:cs typeface="+mn-cs"/>
              </a:rPr>
            </a:br>
            <a:br>
              <a:rPr lang="en-US" sz="1200"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I will share something of the evolution of the responsible investing industry and what the recent data and research is telling us about the realities, and myths, that exist in the minds of investors, and how that relates to this week’s colloquium.</a:t>
            </a:r>
            <a:endParaRPr lang="en-GB" sz="1200" kern="1200" dirty="0">
              <a:solidFill>
                <a:schemeClr val="tx1"/>
              </a:solidFill>
              <a:effectLst/>
              <a:latin typeface="+mn-lt"/>
              <a:ea typeface="+mn-ea"/>
              <a:cs typeface="+mn-cs"/>
            </a:endParaRPr>
          </a:p>
          <a:p>
            <a:endParaRPr lang="en-US" dirty="0">
              <a:cs typeface="Calibri"/>
            </a:endParaRPr>
          </a:p>
          <a:p>
            <a:endParaRPr lang="en-US" dirty="0">
              <a:cs typeface="+mn-lt"/>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2</a:t>
            </a:fld>
            <a:endParaRPr lang="en-GB"/>
          </a:p>
        </p:txBody>
      </p:sp>
    </p:spTree>
    <p:extLst>
      <p:ext uri="{BB962C8B-B14F-4D97-AF65-F5344CB8AC3E}">
        <p14:creationId xmlns:p14="http://schemas.microsoft.com/office/powerpoint/2010/main" val="23007353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SCRIPT: For example, with current climate policies, IPCC predicts between 3.1 and 3.7 degrees of warming – a long way from the globally agreed Paris Climate Agreement of 1.5 degrees of warming.</a:t>
            </a:r>
          </a:p>
          <a:p>
            <a:endParaRPr lang="en-GB" dirty="0"/>
          </a:p>
          <a:p>
            <a:r>
              <a:rPr lang="en-GB" dirty="0"/>
              <a:t>And, using the language of the Governor of the Banque de France: “Climate change is real, urgent and irreversible”.</a:t>
            </a:r>
          </a:p>
          <a:p>
            <a:endParaRPr lang="en-GB" dirty="0"/>
          </a:p>
          <a:p>
            <a:r>
              <a:rPr lang="en-GB" dirty="0"/>
              <a:t>This is why we believe sustainable finance is inevitable, because, put simply, capital markets need to operate within planetary boundaries – and at the moment they don’t. However, the longer the delay in climate policy action, the more forceful, urgent and disruptive the policy will inevitably need to be.</a:t>
            </a:r>
          </a:p>
        </p:txBody>
      </p:sp>
      <p:sp>
        <p:nvSpPr>
          <p:cNvPr id="4" name="Slide Number Placeholder 3"/>
          <p:cNvSpPr>
            <a:spLocks noGrp="1"/>
          </p:cNvSpPr>
          <p:nvPr>
            <p:ph type="sldNum" sz="quarter" idx="5"/>
          </p:nvPr>
        </p:nvSpPr>
        <p:spPr/>
        <p:txBody>
          <a:bodyPr/>
          <a:lstStyle/>
          <a:p>
            <a:fld id="{7F0BC878-E406-475E-9627-C2F9B2EACC66}" type="slidenum">
              <a:rPr lang="en-GB" smtClean="0"/>
              <a:t>20</a:t>
            </a:fld>
            <a:endParaRPr lang="en-GB"/>
          </a:p>
        </p:txBody>
      </p:sp>
    </p:spTree>
    <p:extLst>
      <p:ext uri="{BB962C8B-B14F-4D97-AF65-F5344CB8AC3E}">
        <p14:creationId xmlns:p14="http://schemas.microsoft.com/office/powerpoint/2010/main" val="371308688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cs typeface="Calibri"/>
              </a:rPr>
              <a:t>SCRIPT: </a:t>
            </a:r>
            <a:r>
              <a:rPr lang="en-US" sz="1200" kern="1200" dirty="0">
                <a:solidFill>
                  <a:schemeClr val="tx1"/>
                </a:solidFill>
                <a:effectLst/>
                <a:latin typeface="+mn-lt"/>
                <a:ea typeface="+mn-ea"/>
                <a:cs typeface="+mn-cs"/>
              </a:rPr>
              <a:t>I will now return in more detail to the policy response – and why we believe sustainable finance is inevitable.</a:t>
            </a:r>
          </a:p>
          <a:p>
            <a:endParaRPr lang="en-US" dirty="0">
              <a:cs typeface="Calibri"/>
            </a:endParaRPr>
          </a:p>
          <a:p>
            <a:r>
              <a:rPr lang="en-GB" dirty="0"/>
              <a:t>As the earlier chart demonstrated, responsible investment policy is widespread. The PRI has undertaken research across the 50 largest economies in the world. Almost all countries have introduced policy or regulation that encourages or requires responsible investment.</a:t>
            </a:r>
            <a:endParaRPr lang="en-US" dirty="0">
              <a:cs typeface="+mn-lt"/>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21</a:t>
            </a:fld>
            <a:endParaRPr lang="en-GB"/>
          </a:p>
        </p:txBody>
      </p:sp>
    </p:spTree>
    <p:extLst>
      <p:ext uri="{BB962C8B-B14F-4D97-AF65-F5344CB8AC3E}">
        <p14:creationId xmlns:p14="http://schemas.microsoft.com/office/powerpoint/2010/main" val="4188745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GB" dirty="0">
                <a:cs typeface="+mn-lt"/>
              </a:rPr>
              <a:t>SCRIPT: </a:t>
            </a:r>
            <a:r>
              <a:rPr lang="en-GB" sz="1200" kern="1200" dirty="0">
                <a:solidFill>
                  <a:schemeClr val="tx1"/>
                </a:solidFill>
                <a:effectLst/>
                <a:latin typeface="+mn-lt"/>
                <a:ea typeface="+mn-ea"/>
                <a:cs typeface="+mn-cs"/>
              </a:rPr>
              <a:t>In the first step, we suggest that the formulation of an integrated investment strategy begins with the consideration of </a:t>
            </a:r>
            <a:r>
              <a:rPr lang="en-GB" sz="1200" i="1" kern="1200" dirty="0">
                <a:solidFill>
                  <a:schemeClr val="tx1"/>
                </a:solidFill>
                <a:effectLst/>
                <a:latin typeface="+mn-lt"/>
                <a:ea typeface="+mn-ea"/>
                <a:cs typeface="+mn-cs"/>
              </a:rPr>
              <a:t>fiduciary obligations </a:t>
            </a:r>
            <a:r>
              <a:rPr lang="en-GB" sz="1200" kern="1200" dirty="0">
                <a:solidFill>
                  <a:schemeClr val="tx1"/>
                </a:solidFill>
                <a:effectLst/>
                <a:latin typeface="+mn-lt"/>
                <a:ea typeface="+mn-ea"/>
                <a:cs typeface="+mn-cs"/>
              </a:rPr>
              <a:t>and moves on to defining </a:t>
            </a:r>
            <a:r>
              <a:rPr lang="en-GB" sz="1200" i="1" kern="1200" dirty="0">
                <a:solidFill>
                  <a:schemeClr val="tx1"/>
                </a:solidFill>
                <a:effectLst/>
                <a:latin typeface="+mn-lt"/>
                <a:ea typeface="+mn-ea"/>
                <a:cs typeface="+mn-cs"/>
              </a:rPr>
              <a:t>investment principles</a:t>
            </a:r>
            <a:r>
              <a:rPr lang="en-GB" sz="1200" kern="1200" dirty="0">
                <a:solidFill>
                  <a:schemeClr val="tx1"/>
                </a:solidFill>
                <a:effectLst/>
                <a:latin typeface="+mn-lt"/>
                <a:ea typeface="+mn-ea"/>
                <a:cs typeface="+mn-cs"/>
              </a:rPr>
              <a:t> and </a:t>
            </a:r>
            <a:r>
              <a:rPr lang="en-GB" sz="1200" i="1" kern="1200" dirty="0">
                <a:solidFill>
                  <a:schemeClr val="tx1"/>
                </a:solidFill>
                <a:effectLst/>
                <a:latin typeface="+mn-lt"/>
                <a:ea typeface="+mn-ea"/>
                <a:cs typeface="+mn-cs"/>
              </a:rPr>
              <a:t>beliefs</a:t>
            </a:r>
            <a:r>
              <a:rPr lang="en-GB" sz="1200" kern="1200" dirty="0">
                <a:solidFill>
                  <a:schemeClr val="tx1"/>
                </a:solidFill>
                <a:effectLst/>
                <a:latin typeface="+mn-lt"/>
                <a:ea typeface="+mn-ea"/>
                <a:cs typeface="+mn-cs"/>
              </a:rPr>
              <a:t>, which in turn helps to inform the development of an </a:t>
            </a:r>
            <a:r>
              <a:rPr lang="en-GB" sz="1200" i="1" kern="1200" dirty="0">
                <a:solidFill>
                  <a:schemeClr val="tx1"/>
                </a:solidFill>
                <a:effectLst/>
                <a:latin typeface="+mn-lt"/>
                <a:ea typeface="+mn-ea"/>
                <a:cs typeface="+mn-cs"/>
              </a:rPr>
              <a:t>investment strategy </a:t>
            </a:r>
            <a:r>
              <a:rPr lang="en-GB" sz="1200" kern="1200" dirty="0">
                <a:solidFill>
                  <a:schemeClr val="tx1"/>
                </a:solidFill>
                <a:effectLst/>
                <a:latin typeface="+mn-lt"/>
                <a:ea typeface="+mn-ea"/>
                <a:cs typeface="+mn-cs"/>
              </a:rPr>
              <a:t>and</a:t>
            </a:r>
            <a:r>
              <a:rPr lang="en-GB" sz="1200" i="1" kern="1200" dirty="0">
                <a:solidFill>
                  <a:schemeClr val="tx1"/>
                </a:solidFill>
                <a:effectLst/>
                <a:latin typeface="+mn-lt"/>
                <a:ea typeface="+mn-ea"/>
                <a:cs typeface="+mn-cs"/>
              </a:rPr>
              <a:t> a related investment policy</a:t>
            </a:r>
            <a:r>
              <a:rPr lang="en-GB" sz="1200" kern="1200" dirty="0">
                <a:solidFill>
                  <a:schemeClr val="tx1"/>
                </a:solidFill>
                <a:effectLst/>
                <a:latin typeface="+mn-lt"/>
                <a:ea typeface="+mn-ea"/>
                <a:cs typeface="+mn-cs"/>
              </a:rPr>
              <a:t>.  </a:t>
            </a:r>
          </a:p>
          <a:p>
            <a:r>
              <a:rPr lang="en-GB" sz="1200" kern="1200" dirty="0">
                <a:solidFill>
                  <a:schemeClr val="tx1"/>
                </a:solidFill>
                <a:effectLst/>
                <a:latin typeface="+mn-lt"/>
                <a:ea typeface="+mn-ea"/>
                <a:cs typeface="+mn-cs"/>
              </a:rPr>
              <a:t> </a:t>
            </a:r>
          </a:p>
          <a:p>
            <a:r>
              <a:rPr lang="en-GB" sz="1200" kern="1200" dirty="0">
                <a:solidFill>
                  <a:schemeClr val="tx1"/>
                </a:solidFill>
                <a:effectLst/>
                <a:latin typeface="+mn-lt"/>
                <a:ea typeface="+mn-ea"/>
                <a:cs typeface="+mn-cs"/>
              </a:rPr>
              <a:t>I should note here that some organisations prefer to develop a </a:t>
            </a:r>
            <a:r>
              <a:rPr lang="en-GB" sz="1200" i="1" kern="1200" dirty="0">
                <a:solidFill>
                  <a:schemeClr val="tx1"/>
                </a:solidFill>
                <a:effectLst/>
                <a:latin typeface="+mn-lt"/>
                <a:ea typeface="+mn-ea"/>
                <a:cs typeface="+mn-cs"/>
              </a:rPr>
              <a:t>stand-alone</a:t>
            </a:r>
            <a:r>
              <a:rPr lang="en-GB" sz="1200" kern="1200" dirty="0">
                <a:solidFill>
                  <a:schemeClr val="tx1"/>
                </a:solidFill>
                <a:effectLst/>
                <a:latin typeface="+mn-lt"/>
                <a:ea typeface="+mn-ea"/>
                <a:cs typeface="+mn-cs"/>
              </a:rPr>
              <a:t> </a:t>
            </a:r>
            <a:r>
              <a:rPr lang="en-GB" sz="1200" i="1" kern="1200" dirty="0">
                <a:solidFill>
                  <a:schemeClr val="tx1"/>
                </a:solidFill>
                <a:effectLst/>
                <a:latin typeface="+mn-lt"/>
                <a:ea typeface="+mn-ea"/>
                <a:cs typeface="+mn-cs"/>
              </a:rPr>
              <a:t>responsible investment</a:t>
            </a:r>
            <a:r>
              <a:rPr lang="en-GB" sz="1200" kern="1200" dirty="0">
                <a:solidFill>
                  <a:schemeClr val="tx1"/>
                </a:solidFill>
                <a:effectLst/>
                <a:latin typeface="+mn-lt"/>
                <a:ea typeface="+mn-ea"/>
                <a:cs typeface="+mn-cs"/>
              </a:rPr>
              <a:t> </a:t>
            </a:r>
            <a:r>
              <a:rPr lang="en-GB" sz="1200" i="1" kern="1200" dirty="0">
                <a:solidFill>
                  <a:schemeClr val="tx1"/>
                </a:solidFill>
                <a:effectLst/>
                <a:latin typeface="+mn-lt"/>
                <a:ea typeface="+mn-ea"/>
                <a:cs typeface="+mn-cs"/>
              </a:rPr>
              <a:t>policy</a:t>
            </a:r>
            <a:r>
              <a:rPr lang="en-GB" sz="1200" kern="1200" dirty="0">
                <a:solidFill>
                  <a:schemeClr val="tx1"/>
                </a:solidFill>
                <a:effectLst/>
                <a:latin typeface="+mn-lt"/>
                <a:ea typeface="+mn-ea"/>
                <a:cs typeface="+mn-cs"/>
              </a:rPr>
              <a:t> in the first instance.  In our experience, however, more advanced investors will typically integrate ESG perspectives within an existing investment policy.  </a:t>
            </a:r>
          </a:p>
          <a:p>
            <a:r>
              <a:rPr lang="en-GB" sz="1200" kern="1200" dirty="0">
                <a:solidFill>
                  <a:schemeClr val="tx1"/>
                </a:solidFill>
                <a:effectLst/>
                <a:latin typeface="+mn-lt"/>
                <a:ea typeface="+mn-ea"/>
                <a:cs typeface="+mn-cs"/>
              </a:rPr>
              <a:t> </a:t>
            </a:r>
          </a:p>
          <a:p>
            <a:r>
              <a:rPr lang="en-GB" sz="1200" kern="1200" dirty="0">
                <a:solidFill>
                  <a:schemeClr val="tx1"/>
                </a:solidFill>
                <a:effectLst/>
                <a:latin typeface="+mn-lt"/>
                <a:ea typeface="+mn-ea"/>
                <a:cs typeface="+mn-cs"/>
              </a:rPr>
              <a:t>In the arrow across the bottom of this slide you'll see some common elements across the various steps. These might include: setting up a </a:t>
            </a:r>
            <a:r>
              <a:rPr lang="en-GB" sz="1200" i="1" kern="1200" dirty="0">
                <a:solidFill>
                  <a:schemeClr val="tx1"/>
                </a:solidFill>
                <a:effectLst/>
                <a:latin typeface="+mn-lt"/>
                <a:ea typeface="+mn-ea"/>
                <a:cs typeface="+mn-cs"/>
              </a:rPr>
              <a:t>working group </a:t>
            </a:r>
            <a:r>
              <a:rPr lang="en-GB" sz="1200" kern="1200" dirty="0">
                <a:solidFill>
                  <a:schemeClr val="tx1"/>
                </a:solidFill>
                <a:effectLst/>
                <a:latin typeface="+mn-lt"/>
                <a:ea typeface="+mn-ea"/>
                <a:cs typeface="+mn-cs"/>
              </a:rPr>
              <a:t>for project coordination purposes, and genuine debate; conducting a </a:t>
            </a:r>
            <a:r>
              <a:rPr lang="en-GB" sz="1200" i="1" kern="1200" dirty="0">
                <a:solidFill>
                  <a:schemeClr val="tx1"/>
                </a:solidFill>
                <a:effectLst/>
                <a:latin typeface="+mn-lt"/>
                <a:ea typeface="+mn-ea"/>
                <a:cs typeface="+mn-cs"/>
              </a:rPr>
              <a:t>review of peers </a:t>
            </a:r>
            <a:r>
              <a:rPr lang="en-GB" sz="1200" i="1" u="sng" kern="1200" dirty="0">
                <a:solidFill>
                  <a:schemeClr val="tx1"/>
                </a:solidFill>
                <a:effectLst/>
                <a:latin typeface="+mn-lt"/>
                <a:ea typeface="+mn-ea"/>
                <a:cs typeface="+mn-cs"/>
              </a:rPr>
              <a:t>and</a:t>
            </a:r>
            <a:r>
              <a:rPr lang="en-GB" sz="1200" i="1" kern="1200" dirty="0">
                <a:solidFill>
                  <a:schemeClr val="tx1"/>
                </a:solidFill>
                <a:effectLst/>
                <a:latin typeface="+mn-lt"/>
                <a:ea typeface="+mn-ea"/>
                <a:cs typeface="+mn-cs"/>
              </a:rPr>
              <a:t> leading practitioners </a:t>
            </a:r>
            <a:r>
              <a:rPr lang="en-GB" sz="1200" kern="1200" dirty="0">
                <a:solidFill>
                  <a:schemeClr val="tx1"/>
                </a:solidFill>
                <a:effectLst/>
                <a:latin typeface="+mn-lt"/>
                <a:ea typeface="+mn-ea"/>
                <a:cs typeface="+mn-cs"/>
              </a:rPr>
              <a:t>and harnessing the expertise of </a:t>
            </a:r>
            <a:r>
              <a:rPr lang="en-GB" sz="1200" i="1" kern="1200" dirty="0">
                <a:solidFill>
                  <a:schemeClr val="tx1"/>
                </a:solidFill>
                <a:effectLst/>
                <a:latin typeface="+mn-lt"/>
                <a:ea typeface="+mn-ea"/>
                <a:cs typeface="+mn-cs"/>
              </a:rPr>
              <a:t>external consultants—</a:t>
            </a:r>
            <a:r>
              <a:rPr lang="en-GB" sz="1200" kern="1200" dirty="0">
                <a:solidFill>
                  <a:schemeClr val="tx1"/>
                </a:solidFill>
                <a:effectLst/>
                <a:latin typeface="+mn-lt"/>
                <a:ea typeface="+mn-ea"/>
                <a:cs typeface="+mn-cs"/>
              </a:rPr>
              <a:t>particularly for funds with limited resources.  </a:t>
            </a:r>
          </a:p>
          <a:p>
            <a:br>
              <a:rPr lang="en-GB" dirty="0">
                <a:cs typeface="+mn-lt"/>
              </a:rPr>
            </a:br>
            <a:br>
              <a:rPr lang="en-GB" dirty="0">
                <a:cs typeface="+mn-lt"/>
              </a:rPr>
            </a:br>
            <a:br>
              <a:rPr lang="en-GB" dirty="0">
                <a:cs typeface="+mn-lt"/>
              </a:rPr>
            </a:br>
            <a:endParaRPr lang="en-GB" dirty="0">
              <a:cs typeface="Calibri" panose="020F0502020204030204"/>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22</a:t>
            </a:fld>
            <a:endParaRPr lang="en-GB"/>
          </a:p>
        </p:txBody>
      </p:sp>
    </p:spTree>
    <p:extLst>
      <p:ext uri="{BB962C8B-B14F-4D97-AF65-F5344CB8AC3E}">
        <p14:creationId xmlns:p14="http://schemas.microsoft.com/office/powerpoint/2010/main" val="231681310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sz="1200" kern="1200" dirty="0">
                <a:solidFill>
                  <a:schemeClr val="tx1"/>
                </a:solidFill>
                <a:effectLst/>
                <a:latin typeface="+mn-lt"/>
                <a:ea typeface="+mn-ea"/>
                <a:cs typeface="+mn-cs"/>
              </a:rPr>
              <a:t>The next step focuses on the asset owner’s approach to asset allocation. In our experience, the options available to asset owners across different asset classes will to a large extent depend on their size, risk appetite, beliefs, for example on the efficacy of </a:t>
            </a:r>
            <a:r>
              <a:rPr lang="en-US" sz="1200" i="1" kern="1200" dirty="0">
                <a:solidFill>
                  <a:schemeClr val="tx1"/>
                </a:solidFill>
                <a:effectLst/>
                <a:latin typeface="+mn-lt"/>
                <a:ea typeface="+mn-ea"/>
                <a:cs typeface="+mn-cs"/>
              </a:rPr>
              <a:t>active management </a:t>
            </a:r>
            <a:r>
              <a:rPr lang="en-US" sz="1200" kern="1200" dirty="0">
                <a:solidFill>
                  <a:schemeClr val="tx1"/>
                </a:solidFill>
                <a:effectLst/>
                <a:latin typeface="+mn-lt"/>
                <a:ea typeface="+mn-ea"/>
                <a:cs typeface="+mn-cs"/>
              </a:rPr>
              <a:t>by asset class, as well as their overall sustainability goals. </a:t>
            </a:r>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At the risk of stating the obvious, if the asset owner takes more of a </a:t>
            </a:r>
            <a:r>
              <a:rPr lang="en-US" sz="1200" b="1" kern="1200" dirty="0">
                <a:solidFill>
                  <a:schemeClr val="tx1"/>
                </a:solidFill>
                <a:effectLst/>
                <a:latin typeface="+mn-lt"/>
                <a:ea typeface="+mn-ea"/>
                <a:cs typeface="+mn-cs"/>
              </a:rPr>
              <a:t>value</a:t>
            </a:r>
            <a:r>
              <a:rPr lang="en-US" sz="1200" kern="1200" dirty="0">
                <a:solidFill>
                  <a:schemeClr val="tx1"/>
                </a:solidFill>
                <a:effectLst/>
                <a:latin typeface="+mn-lt"/>
                <a:ea typeface="+mn-ea"/>
                <a:cs typeface="+mn-cs"/>
              </a:rPr>
              <a:t>-based approach to investment, they will be more likely to focus on ESG integration.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For more </a:t>
            </a:r>
            <a:r>
              <a:rPr lang="en-US" sz="1200" b="1" kern="1200" dirty="0">
                <a:solidFill>
                  <a:schemeClr val="tx1"/>
                </a:solidFill>
                <a:effectLst/>
                <a:latin typeface="+mn-lt"/>
                <a:ea typeface="+mn-ea"/>
                <a:cs typeface="+mn-cs"/>
              </a:rPr>
              <a:t>values</a:t>
            </a:r>
            <a:r>
              <a:rPr lang="en-US" sz="1200" kern="1200" dirty="0">
                <a:solidFill>
                  <a:schemeClr val="tx1"/>
                </a:solidFill>
                <a:effectLst/>
                <a:latin typeface="+mn-lt"/>
                <a:ea typeface="+mn-ea"/>
                <a:cs typeface="+mn-cs"/>
              </a:rPr>
              <a:t>-oriented investors, say a religious </a:t>
            </a:r>
            <a:r>
              <a:rPr lang="en-US" sz="1200" kern="1200" dirty="0" err="1">
                <a:solidFill>
                  <a:schemeClr val="tx1"/>
                </a:solidFill>
                <a:effectLst/>
                <a:latin typeface="+mn-lt"/>
                <a:ea typeface="+mn-ea"/>
                <a:cs typeface="+mn-cs"/>
              </a:rPr>
              <a:t>organisation</a:t>
            </a:r>
            <a:r>
              <a:rPr lang="en-US" sz="1200" kern="1200" dirty="0">
                <a:solidFill>
                  <a:schemeClr val="tx1"/>
                </a:solidFill>
                <a:effectLst/>
                <a:latin typeface="+mn-lt"/>
                <a:ea typeface="+mn-ea"/>
                <a:cs typeface="+mn-cs"/>
              </a:rPr>
              <a:t>, it's likely their values would be reflected in a roster of managers, willing to run portfolios with various security and sector exclusions and to engage actively on their client’s behalf on certain ethical issues.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For </a:t>
            </a:r>
            <a:r>
              <a:rPr lang="en-US" sz="1200" b="1" kern="1200" dirty="0">
                <a:solidFill>
                  <a:schemeClr val="tx1"/>
                </a:solidFill>
                <a:effectLst/>
                <a:latin typeface="+mn-lt"/>
                <a:ea typeface="+mn-ea"/>
                <a:cs typeface="+mn-cs"/>
              </a:rPr>
              <a:t>impact</a:t>
            </a:r>
            <a:r>
              <a:rPr lang="en-US" sz="1200" kern="1200" dirty="0">
                <a:solidFill>
                  <a:schemeClr val="tx1"/>
                </a:solidFill>
                <a:effectLst/>
                <a:latin typeface="+mn-lt"/>
                <a:ea typeface="+mn-ea"/>
                <a:cs typeface="+mn-cs"/>
              </a:rPr>
              <a:t>–oriented investors, one might expect a more thematic approach to investment.  For example, a foundation, whose mission is to deliver positive real-world impact, might focus on contributing to one (or more) of the </a:t>
            </a:r>
            <a:r>
              <a:rPr lang="en-US" sz="1200" i="1" kern="1200" dirty="0">
                <a:solidFill>
                  <a:schemeClr val="tx1"/>
                </a:solidFill>
                <a:effectLst/>
                <a:latin typeface="+mn-lt"/>
                <a:ea typeface="+mn-ea"/>
                <a:cs typeface="+mn-cs"/>
              </a:rPr>
              <a:t>UN sustainable development goals or SDGs</a:t>
            </a:r>
            <a:r>
              <a:rPr lang="en-US" sz="1200" kern="1200" dirty="0">
                <a:solidFill>
                  <a:schemeClr val="tx1"/>
                </a:solidFill>
                <a:effectLst/>
                <a:latin typeface="+mn-lt"/>
                <a:ea typeface="+mn-ea"/>
                <a:cs typeface="+mn-cs"/>
              </a:rPr>
              <a:t>.</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point here is really about alignment of interests between the asset owner’s sustainability preferences and the processes employed by its managers—which brings me on to manager selection, appointment and monitoring.  </a:t>
            </a:r>
            <a:endParaRPr lang="en-GB" sz="1200" kern="1200" dirty="0">
              <a:solidFill>
                <a:schemeClr val="tx1"/>
              </a:solidFill>
              <a:effectLst/>
              <a:latin typeface="+mn-lt"/>
              <a:ea typeface="+mn-ea"/>
              <a:cs typeface="+mn-cs"/>
            </a:endParaRP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23</a:t>
            </a:fld>
            <a:endParaRPr lang="en-GB"/>
          </a:p>
        </p:txBody>
      </p:sp>
    </p:spTree>
    <p:extLst>
      <p:ext uri="{BB962C8B-B14F-4D97-AF65-F5344CB8AC3E}">
        <p14:creationId xmlns:p14="http://schemas.microsoft.com/office/powerpoint/2010/main" val="70016721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sz="1200" kern="1200" dirty="0">
                <a:solidFill>
                  <a:schemeClr val="tx1"/>
                </a:solidFill>
                <a:effectLst/>
                <a:latin typeface="+mn-lt"/>
                <a:ea typeface="+mn-ea"/>
                <a:cs typeface="+mn-cs"/>
              </a:rPr>
              <a:t>So, it’s clear there are an increasing array of sustainable investment out there, but also frameworks and tools asset owners can use to help navigate them—from policy development to manager selection.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By identifying a clear responsible investment strategy </a:t>
            </a:r>
            <a:r>
              <a:rPr lang="en-US" sz="1200" i="1" kern="1200" dirty="0">
                <a:solidFill>
                  <a:schemeClr val="tx1"/>
                </a:solidFill>
                <a:effectLst/>
                <a:latin typeface="+mn-lt"/>
                <a:ea typeface="+mn-ea"/>
                <a:cs typeface="+mn-cs"/>
              </a:rPr>
              <a:t>upfront</a:t>
            </a:r>
            <a:r>
              <a:rPr lang="en-US" sz="1200" kern="1200" dirty="0">
                <a:solidFill>
                  <a:schemeClr val="tx1"/>
                </a:solidFill>
                <a:effectLst/>
                <a:latin typeface="+mn-lt"/>
                <a:ea typeface="+mn-ea"/>
                <a:cs typeface="+mn-cs"/>
              </a:rPr>
              <a:t>, and with </a:t>
            </a:r>
            <a:r>
              <a:rPr lang="en-US" sz="1200" i="1" kern="1200" dirty="0">
                <a:solidFill>
                  <a:schemeClr val="tx1"/>
                </a:solidFill>
                <a:effectLst/>
                <a:latin typeface="+mn-lt"/>
                <a:ea typeface="+mn-ea"/>
                <a:cs typeface="+mn-cs"/>
              </a:rPr>
              <a:t>careful due diligence, </a:t>
            </a:r>
            <a:r>
              <a:rPr lang="en-US" sz="1200" kern="1200" dirty="0">
                <a:solidFill>
                  <a:schemeClr val="tx1"/>
                </a:solidFill>
                <a:effectLst/>
                <a:latin typeface="+mn-lt"/>
                <a:ea typeface="+mn-ea"/>
                <a:cs typeface="+mn-cs"/>
              </a:rPr>
              <a:t>an asset owner can ensure its manager line-up is well-aligned with its sustainability goals and limit the risk of negative surprises. </a:t>
            </a:r>
            <a:endParaRPr lang="en-GB" sz="1200" kern="1200" dirty="0">
              <a:solidFill>
                <a:schemeClr val="tx1"/>
              </a:solidFill>
              <a:effectLst/>
              <a:latin typeface="+mn-lt"/>
              <a:ea typeface="+mn-ea"/>
              <a:cs typeface="+mn-cs"/>
            </a:endParaRP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24</a:t>
            </a:fld>
            <a:endParaRPr lang="en-GB"/>
          </a:p>
        </p:txBody>
      </p:sp>
    </p:spTree>
    <p:extLst>
      <p:ext uri="{BB962C8B-B14F-4D97-AF65-F5344CB8AC3E}">
        <p14:creationId xmlns:p14="http://schemas.microsoft.com/office/powerpoint/2010/main" val="17350231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kern="1200" dirty="0">
                <a:solidFill>
                  <a:schemeClr val="tx1"/>
                </a:solidFill>
                <a:effectLst/>
                <a:latin typeface="+mn-lt"/>
                <a:ea typeface="+mn-ea"/>
                <a:cs typeface="+mn-cs"/>
              </a:rPr>
              <a:t>SCRIPT: Recognising that a policy response is inevitable, some investors are undertaking their own efforts to decarbonise their portfolios. Free-to-use and commercially available climate scenario tools can help make it easier for investors to implement a key recommendation of the TCFD – scenario planning.</a:t>
            </a:r>
          </a:p>
          <a:p>
            <a:endParaRPr lang="en-GB" sz="1200" b="0" i="0" kern="1200" dirty="0">
              <a:solidFill>
                <a:schemeClr val="tx1"/>
              </a:solidFill>
              <a:effectLst/>
              <a:latin typeface="+mn-lt"/>
              <a:ea typeface="+mn-ea"/>
              <a:cs typeface="+mn-cs"/>
            </a:endParaRPr>
          </a:p>
          <a:p>
            <a:r>
              <a:rPr lang="en-GB" sz="1200" b="0" i="0" kern="1200" dirty="0">
                <a:solidFill>
                  <a:schemeClr val="tx1"/>
                </a:solidFill>
                <a:effectLst/>
                <a:latin typeface="+mn-lt"/>
                <a:ea typeface="+mn-ea"/>
                <a:cs typeface="+mn-cs"/>
              </a:rPr>
              <a:t>These tools can help accelerate the pace at which investors can start to explore climate scenario analysis and promote further innovation and evolution of the sector. </a:t>
            </a:r>
            <a:endParaRPr lang="en-GB" b="1" dirty="0"/>
          </a:p>
          <a:p>
            <a:pPr marL="0" indent="0">
              <a:buFont typeface="Arial" panose="020B0604020202020204" pitchFamily="34" charset="0"/>
              <a:buNone/>
            </a:pPr>
            <a:endParaRPr lang="en-GB" b="1" dirty="0"/>
          </a:p>
          <a:p>
            <a:pPr marL="0" indent="0">
              <a:buFont typeface="Arial" panose="020B0604020202020204" pitchFamily="34" charset="0"/>
              <a:buNone/>
            </a:pPr>
            <a:r>
              <a:rPr lang="en-GB" b="1" dirty="0"/>
              <a:t>PACTA</a:t>
            </a:r>
            <a:br>
              <a:rPr lang="en-GB" b="1" dirty="0"/>
            </a:br>
            <a:endParaRPr lang="en-GB" b="1" dirty="0"/>
          </a:p>
          <a:p>
            <a:pPr marL="171450" indent="-171450">
              <a:buFont typeface="Arial" panose="020B0604020202020204" pitchFamily="34" charset="0"/>
              <a:buChar char="•"/>
            </a:pPr>
            <a:r>
              <a:rPr lang="en-GB" sz="1200" b="0" i="0" kern="1200" dirty="0">
                <a:solidFill>
                  <a:schemeClr val="tx1"/>
                </a:solidFill>
                <a:effectLst/>
                <a:latin typeface="+mn-lt"/>
                <a:ea typeface="+mn-ea"/>
                <a:cs typeface="+mn-cs"/>
              </a:rPr>
              <a:t>In particular, the PRI is pleased to support the launch of a free-to-use, online tool – developed by the 2⁰ Investing Initiative – for assessing climate transition risk in investor portfolios. </a:t>
            </a:r>
          </a:p>
          <a:p>
            <a:pPr marL="171450" indent="-171450">
              <a:buFont typeface="Arial" panose="020B0604020202020204" pitchFamily="34" charset="0"/>
              <a:buChar char="•"/>
            </a:pPr>
            <a:r>
              <a:rPr lang="en-GB" sz="1200" b="0" i="0" kern="1200" dirty="0">
                <a:solidFill>
                  <a:schemeClr val="tx1"/>
                </a:solidFill>
                <a:effectLst/>
                <a:latin typeface="+mn-lt"/>
                <a:ea typeface="+mn-ea"/>
                <a:cs typeface="+mn-cs"/>
              </a:rPr>
              <a:t>This tool, </a:t>
            </a:r>
            <a:r>
              <a:rPr lang="en-GB" sz="1200" b="0" i="0" u="none" strike="noStrike" kern="1200" dirty="0">
                <a:solidFill>
                  <a:schemeClr val="tx1"/>
                </a:solidFill>
                <a:effectLst/>
                <a:latin typeface="+mn-lt"/>
                <a:ea typeface="+mn-ea"/>
                <a:cs typeface="+mn-cs"/>
                <a:hlinkClick r:id="rId3"/>
              </a:rPr>
              <a:t>the Paris Agreement Capital Transition Assessment or PACTA tool</a:t>
            </a:r>
            <a:r>
              <a:rPr lang="en-GB" sz="1200" b="0" i="0" kern="1200" dirty="0">
                <a:solidFill>
                  <a:schemeClr val="tx1"/>
                </a:solidFill>
                <a:effectLst/>
                <a:latin typeface="+mn-lt"/>
                <a:ea typeface="+mn-ea"/>
                <a:cs typeface="+mn-cs"/>
              </a:rPr>
              <a:t>, analyses exposure to transition risk in equity and fixed income portfolios over multiple scenarios, thereby helping to reduce information barriers on how climate scenario analysis can be done.</a:t>
            </a:r>
          </a:p>
          <a:p>
            <a:pPr marL="171450" indent="-171450">
              <a:buFont typeface="Arial" panose="020B0604020202020204" pitchFamily="34" charset="0"/>
              <a:buChar char="•"/>
            </a:pPr>
            <a:r>
              <a:rPr lang="en-GB" sz="1200" b="0" i="0" kern="1200" dirty="0">
                <a:solidFill>
                  <a:schemeClr val="tx1"/>
                </a:solidFill>
                <a:effectLst/>
                <a:latin typeface="+mn-lt"/>
                <a:ea typeface="+mn-ea"/>
                <a:cs typeface="+mn-cs"/>
              </a:rPr>
              <a:t>Most significantly, the tool allows investors to see the gap between their existing portfolio and two-degree benchmarks. An earlier version has been used by over 250 investors – many of whom are PRI signatories – and four regulators, including the Swiss financial regulator, the California Insurance Commission and the Dutch Central Bank.</a:t>
            </a:r>
          </a:p>
          <a:p>
            <a:pPr marL="171450" indent="-171450">
              <a:buFont typeface="Arial" panose="020B0604020202020204" pitchFamily="34" charset="0"/>
              <a:buChar char="•"/>
            </a:pPr>
            <a:r>
              <a:rPr lang="en-GB" sz="1200" b="0" i="0" kern="1200" dirty="0">
                <a:solidFill>
                  <a:schemeClr val="tx1"/>
                </a:solidFill>
                <a:effectLst/>
                <a:latin typeface="+mn-lt"/>
                <a:ea typeface="+mn-ea"/>
                <a:cs typeface="+mn-cs"/>
              </a:rPr>
              <a:t>The launch of the tool supports the PRI’s ongoing commitment and its actions to help institutional investors transition to a low-carbon environment, including the alignment of the PRI Reporting Framework with the recommendations from the Task Force on Climate-related Financial Disclosures (TCFD). The recommendations provide a globally consistent framework to help translate non-financial information about climate change-related risks into financial metrics.</a:t>
            </a:r>
          </a:p>
          <a:p>
            <a:pPr marL="171450" indent="-171450">
              <a:buFont typeface="Arial" panose="020B0604020202020204" pitchFamily="34" charset="0"/>
              <a:buChar char="•"/>
            </a:pPr>
            <a:r>
              <a:rPr lang="en-GB" sz="1200" b="0" i="0" kern="1200" dirty="0">
                <a:solidFill>
                  <a:schemeClr val="tx1"/>
                </a:solidFill>
                <a:effectLst/>
                <a:latin typeface="+mn-lt"/>
                <a:ea typeface="+mn-ea"/>
                <a:cs typeface="+mn-cs"/>
              </a:rPr>
              <a:t>Incorporating the TCFD recommendations requires institutional investors to obtain better information if they are to navigate their way efficiently through the energy transition. A key TCFD recommendation is the need for forward-looking analysis to assess how investors’ exposure to climate change-related risks and opportunities might impact on portfolio performance over time. Questions, however, linger about how this approach can be implemented, consistently, by investors in practice.</a:t>
            </a:r>
          </a:p>
          <a:p>
            <a:endParaRPr lang="en-GB" dirty="0"/>
          </a:p>
          <a:p>
            <a:br>
              <a:rPr lang="en-GB" sz="1200" b="0" i="0" kern="1200" dirty="0">
                <a:solidFill>
                  <a:schemeClr val="tx1"/>
                </a:solidFill>
                <a:effectLst/>
                <a:latin typeface="+mn-lt"/>
                <a:ea typeface="+mn-ea"/>
                <a:cs typeface="+mn-cs"/>
              </a:rPr>
            </a:br>
            <a:endParaRPr lang="fr-FR" b="0" dirty="0"/>
          </a:p>
          <a:p>
            <a:endParaRPr lang="fr-FR" dirty="0"/>
          </a:p>
        </p:txBody>
      </p:sp>
      <p:sp>
        <p:nvSpPr>
          <p:cNvPr id="4" name="Slide Number Placeholder 3"/>
          <p:cNvSpPr>
            <a:spLocks noGrp="1"/>
          </p:cNvSpPr>
          <p:nvPr>
            <p:ph type="sldNum" sz="quarter" idx="10"/>
          </p:nvPr>
        </p:nvSpPr>
        <p:spPr/>
        <p:txBody>
          <a:bodyPr/>
          <a:lstStyle/>
          <a:p>
            <a:fld id="{7F0BC878-E406-475E-9627-C2F9B2EACC66}" type="slidenum">
              <a:rPr lang="en-GB" smtClean="0"/>
              <a:t>25</a:t>
            </a:fld>
            <a:endParaRPr lang="en-GB"/>
          </a:p>
        </p:txBody>
      </p:sp>
    </p:spTree>
    <p:extLst>
      <p:ext uri="{BB962C8B-B14F-4D97-AF65-F5344CB8AC3E}">
        <p14:creationId xmlns:p14="http://schemas.microsoft.com/office/powerpoint/2010/main" val="368362911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SCRIPT: In recent months, we’ve seen the formation of ‘expert groups’ – national and regional partnerships of investors and policy makers to support the sustainability transition. </a:t>
            </a:r>
          </a:p>
          <a:p>
            <a:endParaRPr lang="en-GB" dirty="0"/>
          </a:p>
          <a:p>
            <a:r>
              <a:rPr lang="en-GB" dirty="0"/>
              <a:t>The best known is the European High Level Expert Group on sustainable finance, which helped inform the European Commission’s sustainable finance action plan.</a:t>
            </a:r>
          </a:p>
        </p:txBody>
      </p:sp>
      <p:sp>
        <p:nvSpPr>
          <p:cNvPr id="4" name="Slide Number Placeholder 3"/>
          <p:cNvSpPr>
            <a:spLocks noGrp="1"/>
          </p:cNvSpPr>
          <p:nvPr>
            <p:ph type="sldNum" sz="quarter" idx="5"/>
          </p:nvPr>
        </p:nvSpPr>
        <p:spPr/>
        <p:txBody>
          <a:bodyPr/>
          <a:lstStyle/>
          <a:p>
            <a:fld id="{7F0BC878-E406-475E-9627-C2F9B2EACC66}" type="slidenum">
              <a:rPr lang="en-GB" smtClean="0"/>
              <a:t>26</a:t>
            </a:fld>
            <a:endParaRPr lang="en-GB"/>
          </a:p>
        </p:txBody>
      </p:sp>
    </p:spTree>
    <p:extLst>
      <p:ext uri="{BB962C8B-B14F-4D97-AF65-F5344CB8AC3E}">
        <p14:creationId xmlns:p14="http://schemas.microsoft.com/office/powerpoint/2010/main" val="42796417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SCRIPT: We’ve also seen a policy response from multi-laterals – the G20, OECD and IOSCO – recognising that the implications of sustainability are global – as is finance.</a:t>
            </a:r>
          </a:p>
          <a:p>
            <a:endParaRPr lang="en-GB" dirty="0"/>
          </a:p>
          <a:p>
            <a:r>
              <a:rPr lang="en-GB" dirty="0"/>
              <a:t>[CHECK TIMING AND AD LIB]</a:t>
            </a:r>
          </a:p>
          <a:p>
            <a:endParaRPr lang="en-GB" dirty="0"/>
          </a:p>
        </p:txBody>
      </p:sp>
      <p:sp>
        <p:nvSpPr>
          <p:cNvPr id="4" name="Slide Number Placeholder 3"/>
          <p:cNvSpPr>
            <a:spLocks noGrp="1"/>
          </p:cNvSpPr>
          <p:nvPr>
            <p:ph type="sldNum" sz="quarter" idx="5"/>
          </p:nvPr>
        </p:nvSpPr>
        <p:spPr/>
        <p:txBody>
          <a:bodyPr/>
          <a:lstStyle/>
          <a:p>
            <a:fld id="{7F0BC878-E406-475E-9627-C2F9B2EACC66}" type="slidenum">
              <a:rPr lang="en-GB" smtClean="0"/>
              <a:t>27</a:t>
            </a:fld>
            <a:endParaRPr lang="en-GB"/>
          </a:p>
        </p:txBody>
      </p:sp>
    </p:spTree>
    <p:extLst>
      <p:ext uri="{BB962C8B-B14F-4D97-AF65-F5344CB8AC3E}">
        <p14:creationId xmlns:p14="http://schemas.microsoft.com/office/powerpoint/2010/main" val="34804833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F0BC878-E406-475E-9627-C2F9B2EACC66}" type="slidenum">
              <a:rPr lang="en-GB" smtClean="0"/>
              <a:t>28</a:t>
            </a:fld>
            <a:endParaRPr lang="en-GB"/>
          </a:p>
        </p:txBody>
      </p:sp>
    </p:spTree>
    <p:extLst>
      <p:ext uri="{BB962C8B-B14F-4D97-AF65-F5344CB8AC3E}">
        <p14:creationId xmlns:p14="http://schemas.microsoft.com/office/powerpoint/2010/main" val="26433852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F0BC878-E406-475E-9627-C2F9B2EACC66}" type="slidenum">
              <a:rPr lang="en-GB" smtClean="0"/>
              <a:t>29</a:t>
            </a:fld>
            <a:endParaRPr lang="en-GB"/>
          </a:p>
        </p:txBody>
      </p:sp>
    </p:spTree>
    <p:extLst>
      <p:ext uri="{BB962C8B-B14F-4D97-AF65-F5344CB8AC3E}">
        <p14:creationId xmlns:p14="http://schemas.microsoft.com/office/powerpoint/2010/main" val="38639399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cs typeface="+mn-lt"/>
              </a:rPr>
              <a:t>SCRIPT:  </a:t>
            </a:r>
            <a:r>
              <a:rPr lang="en-US" sz="1200" kern="1200" dirty="0">
                <a:solidFill>
                  <a:schemeClr val="tx1"/>
                </a:solidFill>
                <a:effectLst/>
                <a:latin typeface="+mn-lt"/>
                <a:ea typeface="+mn-ea"/>
                <a:cs typeface="+mn-cs"/>
              </a:rPr>
              <a:t>Turning to some big-picture data, you'll see here how google searches on ESG have increased tenfold since 2008.  So, this is clearly a topic that has reached not only the agenda of the investment community, but happily the mainstream agenda as well.  We see this elsewhere too – for example on the topic of </a:t>
            </a:r>
            <a:r>
              <a:rPr lang="en-US" sz="1200" i="1" kern="1200" dirty="0">
                <a:solidFill>
                  <a:schemeClr val="tx1"/>
                </a:solidFill>
                <a:effectLst/>
                <a:latin typeface="+mn-lt"/>
                <a:ea typeface="+mn-ea"/>
                <a:cs typeface="+mn-cs"/>
              </a:rPr>
              <a:t>climate change</a:t>
            </a:r>
            <a:r>
              <a:rPr lang="en-US" sz="1200" kern="1200" dirty="0">
                <a:solidFill>
                  <a:schemeClr val="tx1"/>
                </a:solidFill>
                <a:effectLst/>
                <a:latin typeface="+mn-lt"/>
                <a:ea typeface="+mn-ea"/>
                <a:cs typeface="+mn-cs"/>
              </a:rPr>
              <a:t>, Mark Carney, Governor of the Bank of England, has spoken frequently about the </a:t>
            </a:r>
            <a:r>
              <a:rPr lang="en-US" sz="1200" i="1" kern="1200" dirty="0">
                <a:solidFill>
                  <a:schemeClr val="tx1"/>
                </a:solidFill>
                <a:effectLst/>
                <a:latin typeface="+mn-lt"/>
                <a:ea typeface="+mn-ea"/>
                <a:cs typeface="+mn-cs"/>
              </a:rPr>
              <a:t>Tragedy of the Horizon</a:t>
            </a:r>
            <a:r>
              <a:rPr lang="en-US" sz="1200" kern="1200" dirty="0">
                <a:solidFill>
                  <a:schemeClr val="tx1"/>
                </a:solidFill>
                <a:effectLst/>
                <a:latin typeface="+mn-lt"/>
                <a:ea typeface="+mn-ea"/>
                <a:cs typeface="+mn-cs"/>
              </a:rPr>
              <a:t>; a 16 year-old Swede, Greta Thunberg, has engaged with politicians and business people around the world; and in my home city, London, we've seen civic engagement and protests in recent months. The conversation around major ESG issues, like climate change, is increasingly dynamic, and of course at PRI we fully support this.  </a:t>
            </a:r>
            <a:endParaRPr lang="en-GB" sz="1200" kern="1200" dirty="0">
              <a:solidFill>
                <a:schemeClr val="tx1"/>
              </a:solidFill>
              <a:effectLst/>
              <a:latin typeface="+mn-lt"/>
              <a:ea typeface="+mn-ea"/>
              <a:cs typeface="+mn-cs"/>
            </a:endParaRP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3</a:t>
            </a:fld>
            <a:endParaRPr lang="en-GB"/>
          </a:p>
        </p:txBody>
      </p:sp>
    </p:spTree>
    <p:extLst>
      <p:ext uri="{BB962C8B-B14F-4D97-AF65-F5344CB8AC3E}">
        <p14:creationId xmlns:p14="http://schemas.microsoft.com/office/powerpoint/2010/main" val="10856610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F0BC878-E406-475E-9627-C2F9B2EACC66}" type="slidenum">
              <a:rPr lang="en-GB" smtClean="0"/>
              <a:t>30</a:t>
            </a:fld>
            <a:endParaRPr lang="en-GB"/>
          </a:p>
        </p:txBody>
      </p:sp>
    </p:spTree>
    <p:extLst>
      <p:ext uri="{BB962C8B-B14F-4D97-AF65-F5344CB8AC3E}">
        <p14:creationId xmlns:p14="http://schemas.microsoft.com/office/powerpoint/2010/main" val="200412615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F0BC878-E406-475E-9627-C2F9B2EACC66}" type="slidenum">
              <a:rPr lang="en-GB" smtClean="0"/>
              <a:t>31</a:t>
            </a:fld>
            <a:endParaRPr lang="en-GB"/>
          </a:p>
        </p:txBody>
      </p:sp>
    </p:spTree>
    <p:extLst>
      <p:ext uri="{BB962C8B-B14F-4D97-AF65-F5344CB8AC3E}">
        <p14:creationId xmlns:p14="http://schemas.microsoft.com/office/powerpoint/2010/main" val="216808349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sz="1200" kern="1200" dirty="0">
                <a:solidFill>
                  <a:schemeClr val="tx1"/>
                </a:solidFill>
                <a:effectLst/>
                <a:latin typeface="+mn-lt"/>
                <a:ea typeface="+mn-ea"/>
                <a:cs typeface="+mn-cs"/>
              </a:rPr>
              <a:t>To conclude, ESG analysis is very far from just a 'nice to have': it’s a critical means of helping to better manage risks, meet market demand and fulfill investor duty. </a:t>
            </a:r>
            <a:br>
              <a:rPr lang="en-US" sz="1200" kern="1200" dirty="0">
                <a:solidFill>
                  <a:schemeClr val="tx1"/>
                </a:solidFill>
                <a:effectLst/>
                <a:latin typeface="+mn-lt"/>
                <a:ea typeface="+mn-ea"/>
                <a:cs typeface="+mn-cs"/>
              </a:rPr>
            </a:br>
            <a:br>
              <a:rPr lang="en-US" sz="1200"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We're seeing an increasing number of sustainable investment options and it's therefore essential that asset owners spend time to map out and execute their responsible investment strategies.  As we've discussed, manager selection is a crucial part of making this a success.</a:t>
            </a:r>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finally, as we look at the current state of reporting, and into the future, we hope to see an increase in integrated reporting that incorporates </a:t>
            </a:r>
            <a:r>
              <a:rPr lang="en-US" sz="1200" i="1" kern="1200" dirty="0">
                <a:solidFill>
                  <a:schemeClr val="tx1"/>
                </a:solidFill>
                <a:effectLst/>
                <a:latin typeface="+mn-lt"/>
                <a:ea typeface="+mn-ea"/>
                <a:cs typeface="+mn-cs"/>
              </a:rPr>
              <a:t>relevant and reliable</a:t>
            </a:r>
            <a:r>
              <a:rPr lang="en-US" sz="1200" kern="1200" dirty="0">
                <a:solidFill>
                  <a:schemeClr val="tx1"/>
                </a:solidFill>
                <a:effectLst/>
                <a:latin typeface="+mn-lt"/>
                <a:ea typeface="+mn-ea"/>
                <a:cs typeface="+mn-cs"/>
              </a:rPr>
              <a:t> sustainability information with alignment up and down the investment chain. </a:t>
            </a:r>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To conclude, putting </a:t>
            </a:r>
            <a:r>
              <a:rPr lang="en-US" sz="1200" i="1" kern="1200" dirty="0">
                <a:solidFill>
                  <a:schemeClr val="tx1"/>
                </a:solidFill>
                <a:effectLst/>
                <a:latin typeface="+mn-lt"/>
                <a:ea typeface="+mn-ea"/>
                <a:cs typeface="+mn-cs"/>
              </a:rPr>
              <a:t>sustainability at the heart of capital markets</a:t>
            </a:r>
            <a:r>
              <a:rPr lang="en-US" sz="1200" kern="1200" dirty="0">
                <a:solidFill>
                  <a:schemeClr val="tx1"/>
                </a:solidFill>
                <a:effectLst/>
                <a:latin typeface="+mn-lt"/>
                <a:ea typeface="+mn-ea"/>
                <a:cs typeface="+mn-cs"/>
              </a:rPr>
              <a:t> can help ensure capital flows are channeled into </a:t>
            </a:r>
            <a:r>
              <a:rPr lang="en-US" sz="1200" i="1" kern="1200" dirty="0">
                <a:solidFill>
                  <a:schemeClr val="tx1"/>
                </a:solidFill>
                <a:effectLst/>
                <a:latin typeface="+mn-lt"/>
                <a:ea typeface="+mn-ea"/>
                <a:cs typeface="+mn-cs"/>
              </a:rPr>
              <a:t>investments</a:t>
            </a:r>
            <a:r>
              <a:rPr lang="en-US" sz="1200" kern="1200" dirty="0">
                <a:solidFill>
                  <a:schemeClr val="tx1"/>
                </a:solidFill>
                <a:effectLst/>
                <a:latin typeface="+mn-lt"/>
                <a:ea typeface="+mn-ea"/>
                <a:cs typeface="+mn-cs"/>
              </a:rPr>
              <a:t> that aid future growth and protect our economies and societies—not just for the benefit of the </a:t>
            </a:r>
            <a:r>
              <a:rPr lang="en-US" sz="1200" i="1" kern="1200" dirty="0">
                <a:solidFill>
                  <a:schemeClr val="tx1"/>
                </a:solidFill>
                <a:effectLst/>
                <a:latin typeface="+mn-lt"/>
                <a:ea typeface="+mn-ea"/>
                <a:cs typeface="+mn-cs"/>
              </a:rPr>
              <a:t>current generation </a:t>
            </a:r>
            <a:r>
              <a:rPr lang="en-US" sz="1200" kern="1200" dirty="0">
                <a:solidFill>
                  <a:schemeClr val="tx1"/>
                </a:solidFill>
                <a:effectLst/>
                <a:latin typeface="+mn-lt"/>
                <a:ea typeface="+mn-ea"/>
                <a:cs typeface="+mn-cs"/>
              </a:rPr>
              <a:t>but for </a:t>
            </a:r>
            <a:r>
              <a:rPr lang="en-US" sz="1200" i="1" kern="1200" dirty="0">
                <a:solidFill>
                  <a:schemeClr val="tx1"/>
                </a:solidFill>
                <a:effectLst/>
                <a:latin typeface="+mn-lt"/>
                <a:ea typeface="+mn-ea"/>
                <a:cs typeface="+mn-cs"/>
              </a:rPr>
              <a:t>future generations </a:t>
            </a:r>
            <a:r>
              <a:rPr lang="en-US" sz="1200" kern="1200" dirty="0">
                <a:solidFill>
                  <a:schemeClr val="tx1"/>
                </a:solidFill>
                <a:effectLst/>
                <a:latin typeface="+mn-lt"/>
                <a:ea typeface="+mn-ea"/>
                <a:cs typeface="+mn-cs"/>
              </a:rPr>
              <a:t>as well.  What could be more important than that!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Thank you for your time today, I'll now turn back to Tom and look forward to any questions or comments you may have.  </a:t>
            </a:r>
            <a:endParaRPr lang="en-GB"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32</a:t>
            </a:fld>
            <a:endParaRPr lang="en-GB"/>
          </a:p>
        </p:txBody>
      </p:sp>
    </p:spTree>
    <p:extLst>
      <p:ext uri="{BB962C8B-B14F-4D97-AF65-F5344CB8AC3E}">
        <p14:creationId xmlns:p14="http://schemas.microsoft.com/office/powerpoint/2010/main" val="20782897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F0BC878-E406-475E-9627-C2F9B2EACC66}" type="slidenum">
              <a:rPr lang="en-GB" smtClean="0"/>
              <a:t>33</a:t>
            </a:fld>
            <a:endParaRPr lang="en-GB"/>
          </a:p>
        </p:txBody>
      </p:sp>
    </p:spTree>
    <p:extLst>
      <p:ext uri="{BB962C8B-B14F-4D97-AF65-F5344CB8AC3E}">
        <p14:creationId xmlns:p14="http://schemas.microsoft.com/office/powerpoint/2010/main" val="227602982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F0BC878-E406-475E-9627-C2F9B2EACC66}" type="slidenum">
              <a:rPr lang="en-GB" smtClean="0"/>
              <a:t>34</a:t>
            </a:fld>
            <a:endParaRPr lang="en-GB"/>
          </a:p>
        </p:txBody>
      </p:sp>
    </p:spTree>
    <p:extLst>
      <p:ext uri="{BB962C8B-B14F-4D97-AF65-F5344CB8AC3E}">
        <p14:creationId xmlns:p14="http://schemas.microsoft.com/office/powerpoint/2010/main" val="323011881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F0BC878-E406-475E-9627-C2F9B2EACC66}" type="slidenum">
              <a:rPr lang="en-GB" smtClean="0"/>
              <a:t>35</a:t>
            </a:fld>
            <a:endParaRPr lang="en-GB"/>
          </a:p>
        </p:txBody>
      </p:sp>
    </p:spTree>
    <p:extLst>
      <p:ext uri="{BB962C8B-B14F-4D97-AF65-F5344CB8AC3E}">
        <p14:creationId xmlns:p14="http://schemas.microsoft.com/office/powerpoint/2010/main" val="18435687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SCRIPT: </a:t>
            </a:r>
            <a:r>
              <a:rPr lang="en-US" sz="1200" kern="1200" dirty="0">
                <a:solidFill>
                  <a:schemeClr val="tx1"/>
                </a:solidFill>
                <a:effectLst/>
                <a:latin typeface="+mn-lt"/>
                <a:ea typeface="+mn-ea"/>
                <a:cs typeface="+mn-cs"/>
              </a:rPr>
              <a:t>On this slide we see examples of different E, S and G factors.  In practice, often such topics span more than one, of these three, factors.  For example, climate change is clearly an environmental issue, but the necessary </a:t>
            </a:r>
            <a:r>
              <a:rPr lang="en-US" sz="1200" i="1" kern="1200" dirty="0">
                <a:solidFill>
                  <a:schemeClr val="tx1"/>
                </a:solidFill>
                <a:effectLst/>
                <a:latin typeface="+mn-lt"/>
                <a:ea typeface="+mn-ea"/>
                <a:cs typeface="+mn-cs"/>
              </a:rPr>
              <a:t>transition </a:t>
            </a:r>
            <a:r>
              <a:rPr lang="en-US" sz="1200" kern="1200" dirty="0">
                <a:solidFill>
                  <a:schemeClr val="tx1"/>
                </a:solidFill>
                <a:effectLst/>
                <a:latin typeface="+mn-lt"/>
                <a:ea typeface="+mn-ea"/>
                <a:cs typeface="+mn-cs"/>
              </a:rPr>
              <a:t>to a lower carbon world, so we can meet the </a:t>
            </a:r>
            <a:r>
              <a:rPr lang="en-US" sz="1200" i="1" kern="1200" dirty="0">
                <a:solidFill>
                  <a:schemeClr val="tx1"/>
                </a:solidFill>
                <a:effectLst/>
                <a:latin typeface="+mn-lt"/>
                <a:ea typeface="+mn-ea"/>
                <a:cs typeface="+mn-cs"/>
              </a:rPr>
              <a:t>Paris Agreement</a:t>
            </a:r>
            <a:r>
              <a:rPr lang="en-US" sz="1200" kern="1200" dirty="0">
                <a:solidFill>
                  <a:schemeClr val="tx1"/>
                </a:solidFill>
                <a:effectLst/>
                <a:latin typeface="+mn-lt"/>
                <a:ea typeface="+mn-ea"/>
                <a:cs typeface="+mn-cs"/>
              </a:rPr>
              <a:t>, will have social implications too, as firms and industries adjust to this change, and jobs are either created or lost. </a:t>
            </a:r>
            <a:endParaRPr lang="en-GB" sz="1200" kern="1200" dirty="0">
              <a:solidFill>
                <a:schemeClr val="tx1"/>
              </a:solidFill>
              <a:effectLst/>
              <a:latin typeface="+mn-lt"/>
              <a:ea typeface="+mn-ea"/>
              <a:cs typeface="+mn-cs"/>
            </a:endParaRP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4</a:t>
            </a:fld>
            <a:endParaRPr lang="en-GB"/>
          </a:p>
        </p:txBody>
      </p:sp>
    </p:spTree>
    <p:extLst>
      <p:ext uri="{BB962C8B-B14F-4D97-AF65-F5344CB8AC3E}">
        <p14:creationId xmlns:p14="http://schemas.microsoft.com/office/powerpoint/2010/main" val="11183525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sz="1200" kern="1200" dirty="0">
                <a:solidFill>
                  <a:schemeClr val="tx1"/>
                </a:solidFill>
                <a:effectLst/>
                <a:latin typeface="+mn-lt"/>
                <a:ea typeface="+mn-ea"/>
                <a:cs typeface="+mn-cs"/>
              </a:rPr>
              <a:t>So how should we define responsible investment?  At PRI, we view it as an investment approach that incorporates ESG factors into investment decision-making and active ownership.  It embraces </a:t>
            </a:r>
            <a:r>
              <a:rPr lang="en-US" sz="1200" i="1" kern="1200" dirty="0">
                <a:solidFill>
                  <a:schemeClr val="tx1"/>
                </a:solidFill>
                <a:effectLst/>
                <a:latin typeface="+mn-lt"/>
                <a:ea typeface="+mn-ea"/>
                <a:cs typeface="+mn-cs"/>
              </a:rPr>
              <a:t>value</a:t>
            </a:r>
            <a:r>
              <a:rPr lang="en-US" sz="1200" kern="1200" dirty="0">
                <a:solidFill>
                  <a:schemeClr val="tx1"/>
                </a:solidFill>
                <a:effectLst/>
                <a:latin typeface="+mn-lt"/>
                <a:ea typeface="+mn-ea"/>
                <a:cs typeface="+mn-cs"/>
              </a:rPr>
              <a:t> and </a:t>
            </a:r>
            <a:r>
              <a:rPr lang="en-US" sz="1200" i="1" kern="1200" dirty="0">
                <a:solidFill>
                  <a:schemeClr val="tx1"/>
                </a:solidFill>
                <a:effectLst/>
                <a:latin typeface="+mn-lt"/>
                <a:ea typeface="+mn-ea"/>
                <a:cs typeface="+mn-cs"/>
              </a:rPr>
              <a:t>values</a:t>
            </a:r>
            <a:r>
              <a:rPr lang="en-US" sz="1200" kern="1200" dirty="0">
                <a:solidFill>
                  <a:schemeClr val="tx1"/>
                </a:solidFill>
                <a:effectLst/>
                <a:latin typeface="+mn-lt"/>
                <a:ea typeface="+mn-ea"/>
                <a:cs typeface="+mn-cs"/>
              </a:rPr>
              <a:t>-based investment approaches.  And, as with any strategy, rigor, accountability and </a:t>
            </a:r>
            <a:r>
              <a:rPr lang="en-US" sz="1200" i="1" kern="1200" dirty="0">
                <a:solidFill>
                  <a:schemeClr val="tx1"/>
                </a:solidFill>
                <a:effectLst/>
                <a:latin typeface="+mn-lt"/>
                <a:ea typeface="+mn-ea"/>
                <a:cs typeface="+mn-cs"/>
              </a:rPr>
              <a:t>meaningful</a:t>
            </a:r>
            <a:r>
              <a:rPr lang="en-US" sz="1200" kern="1200" dirty="0">
                <a:solidFill>
                  <a:schemeClr val="tx1"/>
                </a:solidFill>
                <a:effectLst/>
                <a:latin typeface="+mn-lt"/>
                <a:ea typeface="+mn-ea"/>
                <a:cs typeface="+mn-cs"/>
              </a:rPr>
              <a:t> </a:t>
            </a:r>
            <a:r>
              <a:rPr lang="en-US" sz="1200" i="1" kern="1200" dirty="0">
                <a:solidFill>
                  <a:schemeClr val="tx1"/>
                </a:solidFill>
                <a:effectLst/>
                <a:latin typeface="+mn-lt"/>
                <a:ea typeface="+mn-ea"/>
                <a:cs typeface="+mn-cs"/>
              </a:rPr>
              <a:t>data</a:t>
            </a:r>
            <a:r>
              <a:rPr lang="en-US" sz="1200" kern="1200" dirty="0">
                <a:solidFill>
                  <a:schemeClr val="tx1"/>
                </a:solidFill>
                <a:effectLst/>
                <a:latin typeface="+mn-lt"/>
                <a:ea typeface="+mn-ea"/>
                <a:cs typeface="+mn-cs"/>
              </a:rPr>
              <a:t> are essential elements of success.</a:t>
            </a:r>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 </a:t>
            </a: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5</a:t>
            </a:fld>
            <a:endParaRPr lang="en-GB"/>
          </a:p>
        </p:txBody>
      </p:sp>
    </p:spTree>
    <p:extLst>
      <p:ext uri="{BB962C8B-B14F-4D97-AF65-F5344CB8AC3E}">
        <p14:creationId xmlns:p14="http://schemas.microsoft.com/office/powerpoint/2010/main" val="426065172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cs typeface="Calibri"/>
              </a:rPr>
              <a:t>SCRIPT: </a:t>
            </a:r>
            <a:r>
              <a:rPr lang="en-US" dirty="0"/>
              <a:t> </a:t>
            </a:r>
            <a:r>
              <a:rPr lang="en-US" sz="1200" kern="1200" dirty="0">
                <a:solidFill>
                  <a:schemeClr val="tx1"/>
                </a:solidFill>
                <a:effectLst/>
                <a:latin typeface="+mn-lt"/>
                <a:ea typeface="+mn-ea"/>
                <a:cs typeface="+mn-cs"/>
              </a:rPr>
              <a:t>To build on this, we believe there are several approaches that investors can take in incorporating ESG: the first involves </a:t>
            </a:r>
            <a:r>
              <a:rPr lang="en-US" sz="1200" b="1" kern="1200" dirty="0">
                <a:solidFill>
                  <a:schemeClr val="tx1"/>
                </a:solidFill>
                <a:effectLst/>
                <a:latin typeface="+mn-lt"/>
                <a:ea typeface="+mn-ea"/>
                <a:cs typeface="+mn-cs"/>
              </a:rPr>
              <a:t>integrating</a:t>
            </a:r>
            <a:r>
              <a:rPr lang="en-US" sz="1200" kern="1200" dirty="0">
                <a:solidFill>
                  <a:schemeClr val="tx1"/>
                </a:solidFill>
                <a:effectLst/>
                <a:latin typeface="+mn-lt"/>
                <a:ea typeface="+mn-ea"/>
                <a:cs typeface="+mn-cs"/>
              </a:rPr>
              <a:t> </a:t>
            </a:r>
            <a:r>
              <a:rPr lang="en-US" sz="1200" b="1" kern="1200" dirty="0">
                <a:solidFill>
                  <a:schemeClr val="tx1"/>
                </a:solidFill>
                <a:effectLst/>
                <a:latin typeface="+mn-lt"/>
                <a:ea typeface="+mn-ea"/>
                <a:cs typeface="+mn-cs"/>
              </a:rPr>
              <a:t>relevant ESG issues</a:t>
            </a:r>
            <a:r>
              <a:rPr lang="en-US" sz="1200" kern="1200" dirty="0">
                <a:solidFill>
                  <a:schemeClr val="tx1"/>
                </a:solidFill>
                <a:effectLst/>
                <a:latin typeface="+mn-lt"/>
                <a:ea typeface="+mn-ea"/>
                <a:cs typeface="+mn-cs"/>
              </a:rPr>
              <a:t> into investment analysis. Put simply, it means taking account of </a:t>
            </a:r>
            <a:r>
              <a:rPr lang="en-US" sz="1200" i="1" kern="1200" dirty="0">
                <a:solidFill>
                  <a:schemeClr val="tx1"/>
                </a:solidFill>
                <a:effectLst/>
                <a:latin typeface="+mn-lt"/>
                <a:ea typeface="+mn-ea"/>
                <a:cs typeface="+mn-cs"/>
              </a:rPr>
              <a:t>all material factors</a:t>
            </a:r>
            <a:r>
              <a:rPr lang="en-US" sz="1200" kern="1200" dirty="0">
                <a:solidFill>
                  <a:schemeClr val="tx1"/>
                </a:solidFill>
                <a:effectLst/>
                <a:latin typeface="+mn-lt"/>
                <a:ea typeface="+mn-ea"/>
                <a:cs typeface="+mn-cs"/>
              </a:rPr>
              <a:t> in portfolio decision-making, </a:t>
            </a:r>
            <a:r>
              <a:rPr lang="en-US" sz="1200" i="1" kern="1200" dirty="0">
                <a:solidFill>
                  <a:schemeClr val="tx1"/>
                </a:solidFill>
                <a:effectLst/>
                <a:latin typeface="+mn-lt"/>
                <a:ea typeface="+mn-ea"/>
                <a:cs typeface="+mn-cs"/>
              </a:rPr>
              <a:t>including</a:t>
            </a:r>
            <a:r>
              <a:rPr lang="en-US" sz="1200" kern="1200" dirty="0">
                <a:solidFill>
                  <a:schemeClr val="tx1"/>
                </a:solidFill>
                <a:effectLst/>
                <a:latin typeface="+mn-lt"/>
                <a:ea typeface="+mn-ea"/>
                <a:cs typeface="+mn-cs"/>
              </a:rPr>
              <a:t> </a:t>
            </a:r>
            <a:r>
              <a:rPr lang="en-US" sz="1200" i="1" kern="1200" dirty="0">
                <a:solidFill>
                  <a:schemeClr val="tx1"/>
                </a:solidFill>
                <a:effectLst/>
                <a:latin typeface="+mn-lt"/>
                <a:ea typeface="+mn-ea"/>
                <a:cs typeface="+mn-cs"/>
              </a:rPr>
              <a:t>ESG</a:t>
            </a:r>
            <a:r>
              <a:rPr lang="en-US" sz="1200" kern="1200" dirty="0">
                <a:solidFill>
                  <a:schemeClr val="tx1"/>
                </a:solidFill>
                <a:effectLst/>
                <a:latin typeface="+mn-lt"/>
                <a:ea typeface="+mn-ea"/>
                <a:cs typeface="+mn-cs"/>
              </a:rPr>
              <a:t> </a:t>
            </a:r>
            <a:r>
              <a:rPr lang="en-US" sz="1200" i="1" kern="1200" dirty="0">
                <a:solidFill>
                  <a:schemeClr val="tx1"/>
                </a:solidFill>
                <a:effectLst/>
                <a:latin typeface="+mn-lt"/>
                <a:ea typeface="+mn-ea"/>
                <a:cs typeface="+mn-cs"/>
              </a:rPr>
              <a:t>factors</a:t>
            </a:r>
            <a:r>
              <a:rPr lang="en-US" sz="1200" kern="1200" dirty="0">
                <a:solidFill>
                  <a:schemeClr val="tx1"/>
                </a:solidFill>
                <a:effectLst/>
                <a:latin typeface="+mn-lt"/>
                <a:ea typeface="+mn-ea"/>
                <a:cs typeface="+mn-cs"/>
              </a:rPr>
              <a:t>.</a:t>
            </a:r>
            <a:br>
              <a:rPr lang="en-US" sz="1200" kern="1200" dirty="0">
                <a:solidFill>
                  <a:schemeClr val="tx1"/>
                </a:solidFill>
                <a:effectLst/>
                <a:latin typeface="+mn-lt"/>
                <a:ea typeface="+mn-ea"/>
                <a:cs typeface="+mn-cs"/>
              </a:rPr>
            </a:br>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ESG screening</a:t>
            </a:r>
            <a:r>
              <a:rPr lang="en-US" sz="1200" kern="1200" dirty="0">
                <a:solidFill>
                  <a:schemeClr val="tx1"/>
                </a:solidFill>
                <a:effectLst/>
                <a:latin typeface="+mn-lt"/>
                <a:ea typeface="+mn-ea"/>
                <a:cs typeface="+mn-cs"/>
              </a:rPr>
              <a:t>, on the other hand, involves actively </a:t>
            </a:r>
            <a:r>
              <a:rPr lang="en-US" sz="1200" i="1" kern="1200" dirty="0">
                <a:solidFill>
                  <a:schemeClr val="tx1"/>
                </a:solidFill>
                <a:effectLst/>
                <a:latin typeface="+mn-lt"/>
                <a:ea typeface="+mn-ea"/>
                <a:cs typeface="+mn-cs"/>
              </a:rPr>
              <a:t>excluding</a:t>
            </a:r>
            <a:r>
              <a:rPr lang="en-US" sz="1200" kern="1200" dirty="0">
                <a:solidFill>
                  <a:schemeClr val="tx1"/>
                </a:solidFill>
                <a:effectLst/>
                <a:latin typeface="+mn-lt"/>
                <a:ea typeface="+mn-ea"/>
                <a:cs typeface="+mn-cs"/>
              </a:rPr>
              <a:t> or </a:t>
            </a:r>
            <a:r>
              <a:rPr lang="en-US" sz="1200" i="1" kern="1200" dirty="0">
                <a:solidFill>
                  <a:schemeClr val="tx1"/>
                </a:solidFill>
                <a:effectLst/>
                <a:latin typeface="+mn-lt"/>
                <a:ea typeface="+mn-ea"/>
                <a:cs typeface="+mn-cs"/>
              </a:rPr>
              <a:t>including</a:t>
            </a:r>
            <a:r>
              <a:rPr lang="en-US" sz="1200" kern="1200" dirty="0">
                <a:solidFill>
                  <a:schemeClr val="tx1"/>
                </a:solidFill>
                <a:effectLst/>
                <a:latin typeface="+mn-lt"/>
                <a:ea typeface="+mn-ea"/>
                <a:cs typeface="+mn-cs"/>
              </a:rPr>
              <a:t> investments based on “</a:t>
            </a:r>
            <a:r>
              <a:rPr lang="en-US" sz="1200" b="1" kern="1200" dirty="0">
                <a:solidFill>
                  <a:schemeClr val="tx1"/>
                </a:solidFill>
                <a:effectLst/>
                <a:latin typeface="+mn-lt"/>
                <a:ea typeface="+mn-ea"/>
                <a:cs typeface="+mn-cs"/>
              </a:rPr>
              <a:t>values</a:t>
            </a:r>
            <a:r>
              <a:rPr lang="en-US" sz="1200" kern="1200" dirty="0">
                <a:solidFill>
                  <a:schemeClr val="tx1"/>
                </a:solidFill>
                <a:effectLst/>
                <a:latin typeface="+mn-lt"/>
                <a:ea typeface="+mn-ea"/>
                <a:cs typeface="+mn-cs"/>
              </a:rPr>
              <a:t>” or other criteria. Here, an investor applies ESG filters or screens to their investment universe, to control which issuers or securities are considered for investment. For an investment manager, of course, this is a straight-forward way of ensuring their portfolios are aligned with a specific client’s ethical motivations and objectives. </a:t>
            </a:r>
            <a:br>
              <a:rPr lang="en-US" sz="1200" kern="1200" dirty="0">
                <a:solidFill>
                  <a:schemeClr val="tx1"/>
                </a:solidFill>
                <a:effectLst/>
                <a:latin typeface="+mn-lt"/>
                <a:ea typeface="+mn-ea"/>
                <a:cs typeface="+mn-cs"/>
              </a:rPr>
            </a:br>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Active ownership</a:t>
            </a:r>
            <a:r>
              <a:rPr lang="en-US" sz="1200" kern="1200" dirty="0">
                <a:solidFill>
                  <a:schemeClr val="tx1"/>
                </a:solidFill>
                <a:effectLst/>
                <a:latin typeface="+mn-lt"/>
                <a:ea typeface="+mn-ea"/>
                <a:cs typeface="+mn-cs"/>
              </a:rPr>
              <a:t> includes voting, bilateral or collaborative </a:t>
            </a:r>
            <a:r>
              <a:rPr lang="en-US" sz="1200" i="1" kern="1200" dirty="0">
                <a:solidFill>
                  <a:schemeClr val="tx1"/>
                </a:solidFill>
                <a:effectLst/>
                <a:latin typeface="+mn-lt"/>
                <a:ea typeface="+mn-ea"/>
                <a:cs typeface="+mn-cs"/>
              </a:rPr>
              <a:t>shareholder</a:t>
            </a:r>
            <a:r>
              <a:rPr lang="en-US" sz="1200" kern="1200" dirty="0">
                <a:solidFill>
                  <a:schemeClr val="tx1"/>
                </a:solidFill>
                <a:effectLst/>
                <a:latin typeface="+mn-lt"/>
                <a:ea typeface="+mn-ea"/>
                <a:cs typeface="+mn-cs"/>
              </a:rPr>
              <a:t> engagement, or other forms of dialogue with an investee business on relevant ESG issues. </a:t>
            </a:r>
            <a:br>
              <a:rPr lang="en-US" sz="1200" kern="1200" dirty="0">
                <a:solidFill>
                  <a:schemeClr val="tx1"/>
                </a:solidFill>
                <a:effectLst/>
                <a:latin typeface="+mn-lt"/>
                <a:ea typeface="+mn-ea"/>
                <a:cs typeface="+mn-cs"/>
              </a:rPr>
            </a:br>
            <a:br>
              <a:rPr lang="en-US" sz="1200"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Clearly there's no “one size fits all” approach here and, across the investment chain, different approaches will suit different types of investor and business model.  As you’ll see later, we find, for example, that many investors combine screening and integration techniques in their portfolios.</a:t>
            </a:r>
            <a:endParaRPr lang="en-GB" sz="1200" kern="1200" dirty="0">
              <a:solidFill>
                <a:schemeClr val="tx1"/>
              </a:solidFill>
              <a:effectLst/>
              <a:latin typeface="+mn-lt"/>
              <a:ea typeface="+mn-ea"/>
              <a:cs typeface="+mn-cs"/>
            </a:endParaRP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6</a:t>
            </a:fld>
            <a:endParaRPr lang="en-GB"/>
          </a:p>
        </p:txBody>
      </p:sp>
    </p:spTree>
    <p:extLst>
      <p:ext uri="{BB962C8B-B14F-4D97-AF65-F5344CB8AC3E}">
        <p14:creationId xmlns:p14="http://schemas.microsoft.com/office/powerpoint/2010/main" val="21544499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sz="1200" kern="1200" dirty="0">
                <a:solidFill>
                  <a:schemeClr val="tx1"/>
                </a:solidFill>
                <a:effectLst/>
                <a:latin typeface="+mn-lt"/>
                <a:ea typeface="+mn-ea"/>
                <a:cs typeface="+mn-cs"/>
              </a:rPr>
              <a:t>As responsible investment practices have evolved over the last decade or so, there’s also increasing market awareness that ESG issues can have very material financial </a:t>
            </a:r>
            <a:r>
              <a:rPr lang="en-US" sz="1200" u="sng" kern="1200" dirty="0">
                <a:solidFill>
                  <a:schemeClr val="tx1"/>
                </a:solidFill>
                <a:effectLst/>
                <a:latin typeface="+mn-lt"/>
                <a:ea typeface="+mn-ea"/>
                <a:cs typeface="+mn-cs"/>
              </a:rPr>
              <a:t>and</a:t>
            </a:r>
            <a:r>
              <a:rPr lang="en-US" sz="1200" kern="1200" dirty="0">
                <a:solidFill>
                  <a:schemeClr val="tx1"/>
                </a:solidFill>
                <a:effectLst/>
                <a:latin typeface="+mn-lt"/>
                <a:ea typeface="+mn-ea"/>
                <a:cs typeface="+mn-cs"/>
              </a:rPr>
              <a:t> reputational consequences. </a:t>
            </a:r>
            <a:endParaRPr lang="en-US" dirty="0">
              <a:cs typeface="Calibri"/>
            </a:endParaRPr>
          </a:p>
          <a:p>
            <a:endParaRPr lang="en-US" sz="1200" kern="1200" dirty="0">
              <a:solidFill>
                <a:schemeClr val="tx1"/>
              </a:solidFill>
              <a:effectLst/>
              <a:latin typeface="+mn-lt"/>
              <a:ea typeface="+mn-ea"/>
              <a:cs typeface="Calibri"/>
            </a:endParaRPr>
          </a:p>
          <a:p>
            <a:r>
              <a:rPr lang="en-US" sz="1200" kern="1200" dirty="0">
                <a:solidFill>
                  <a:schemeClr val="tx1"/>
                </a:solidFill>
                <a:effectLst/>
                <a:latin typeface="+mn-lt"/>
                <a:ea typeface="+mn-ea"/>
                <a:cs typeface="+mn-cs"/>
              </a:rPr>
              <a:t>In the chart on the right, you can see the latest World Economic Forum report highlights </a:t>
            </a:r>
            <a:r>
              <a:rPr lang="en-US" sz="1200" i="1" kern="1200" dirty="0">
                <a:solidFill>
                  <a:schemeClr val="tx1"/>
                </a:solidFill>
                <a:effectLst/>
                <a:latin typeface="+mn-lt"/>
                <a:ea typeface="+mn-ea"/>
                <a:cs typeface="+mn-cs"/>
              </a:rPr>
              <a:t>environmental </a:t>
            </a:r>
            <a:r>
              <a:rPr lang="en-US" sz="1200" kern="1200" dirty="0">
                <a:solidFill>
                  <a:schemeClr val="tx1"/>
                </a:solidFill>
                <a:effectLst/>
                <a:latin typeface="+mn-lt"/>
                <a:ea typeface="+mn-ea"/>
                <a:cs typeface="+mn-cs"/>
              </a:rPr>
              <a:t>issues as 3 of the top 5 global risks in 2019, in terms of </a:t>
            </a:r>
            <a:r>
              <a:rPr lang="en-US" sz="1200" b="1" kern="1200" dirty="0">
                <a:solidFill>
                  <a:schemeClr val="tx1"/>
                </a:solidFill>
                <a:effectLst/>
                <a:latin typeface="+mn-lt"/>
                <a:ea typeface="+mn-ea"/>
                <a:cs typeface="+mn-cs"/>
              </a:rPr>
              <a:t>overall impact</a:t>
            </a:r>
            <a:r>
              <a:rPr lang="en-US" sz="1200" kern="1200" dirty="0">
                <a:solidFill>
                  <a:schemeClr val="tx1"/>
                </a:solidFill>
                <a:effectLst/>
                <a:latin typeface="+mn-lt"/>
                <a:ea typeface="+mn-ea"/>
                <a:cs typeface="+mn-cs"/>
              </a:rPr>
              <a:t>. This correlates with the chart on your left, looking at the </a:t>
            </a:r>
            <a:r>
              <a:rPr lang="en-US" sz="1200" b="1" kern="1200" dirty="0">
                <a:solidFill>
                  <a:schemeClr val="tx1"/>
                </a:solidFill>
                <a:effectLst/>
                <a:latin typeface="+mn-lt"/>
                <a:ea typeface="+mn-ea"/>
                <a:cs typeface="+mn-cs"/>
              </a:rPr>
              <a:t>likelihood</a:t>
            </a:r>
            <a:r>
              <a:rPr lang="en-US" sz="1200" kern="1200" dirty="0">
                <a:solidFill>
                  <a:schemeClr val="tx1"/>
                </a:solidFill>
                <a:effectLst/>
                <a:latin typeface="+mn-lt"/>
                <a:ea typeface="+mn-ea"/>
                <a:cs typeface="+mn-cs"/>
              </a:rPr>
              <a:t> of risks. Again, environmental</a:t>
            </a:r>
            <a:r>
              <a:rPr lang="en-US" sz="1200" i="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issues represent</a:t>
            </a:r>
            <a:r>
              <a:rPr lang="en-US" sz="1200" i="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3 out of the top 5 risks identified in the WEF report.</a:t>
            </a:r>
            <a:br>
              <a:rPr lang="en-GB" sz="1200" kern="1200" dirty="0">
                <a:solidFill>
                  <a:schemeClr val="tx1"/>
                </a:solidFill>
                <a:effectLst/>
                <a:latin typeface="+mn-lt"/>
                <a:ea typeface="+mn-ea"/>
                <a:cs typeface="+mn-cs"/>
              </a:rPr>
            </a:b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It's very interesting to contrast these themes with those shown a decade ago, when risks identified by the survey were mainly </a:t>
            </a:r>
            <a:r>
              <a:rPr lang="en-US" sz="1200" i="1" kern="1200" dirty="0">
                <a:solidFill>
                  <a:schemeClr val="tx1"/>
                </a:solidFill>
                <a:effectLst/>
                <a:latin typeface="+mn-lt"/>
                <a:ea typeface="+mn-ea"/>
                <a:cs typeface="+mn-cs"/>
              </a:rPr>
              <a:t>economic</a:t>
            </a:r>
            <a:r>
              <a:rPr lang="en-US" sz="1200" kern="1200" dirty="0">
                <a:solidFill>
                  <a:schemeClr val="tx1"/>
                </a:solidFill>
                <a:effectLst/>
                <a:latin typeface="+mn-lt"/>
                <a:ea typeface="+mn-ea"/>
                <a:cs typeface="+mn-cs"/>
              </a:rPr>
              <a:t>. </a:t>
            </a:r>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7</a:t>
            </a:fld>
            <a:endParaRPr lang="en-GB"/>
          </a:p>
        </p:txBody>
      </p:sp>
    </p:spTree>
    <p:extLst>
      <p:ext uri="{BB962C8B-B14F-4D97-AF65-F5344CB8AC3E}">
        <p14:creationId xmlns:p14="http://schemas.microsoft.com/office/powerpoint/2010/main" val="230733984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r>
              <a:rPr lang="en-US" dirty="0">
                <a:cs typeface="Calibri"/>
              </a:rPr>
              <a:t>SCRIPT: </a:t>
            </a:r>
            <a:r>
              <a:rPr lang="en-US" sz="1200" kern="1200" dirty="0">
                <a:solidFill>
                  <a:schemeClr val="tx1"/>
                </a:solidFill>
                <a:effectLst/>
                <a:latin typeface="+mn-lt"/>
                <a:ea typeface="+mn-ea"/>
                <a:cs typeface="+mn-cs"/>
              </a:rPr>
              <a:t>Another reason for the rapid increase in interest in ESG is that </a:t>
            </a:r>
            <a:r>
              <a:rPr lang="en-US" sz="1200" b="1" kern="1200" dirty="0">
                <a:solidFill>
                  <a:schemeClr val="tx1"/>
                </a:solidFill>
                <a:effectLst/>
                <a:latin typeface="+mn-lt"/>
                <a:ea typeface="+mn-ea"/>
                <a:cs typeface="+mn-cs"/>
              </a:rPr>
              <a:t>demand </a:t>
            </a:r>
            <a:r>
              <a:rPr lang="en-US" sz="1200" kern="1200" dirty="0">
                <a:solidFill>
                  <a:schemeClr val="tx1"/>
                </a:solidFill>
                <a:effectLst/>
                <a:latin typeface="+mn-lt"/>
                <a:ea typeface="+mn-ea"/>
                <a:cs typeface="+mn-cs"/>
              </a:rPr>
              <a:t>from both institutional and retail investors is growing. On the left, you can see that more than two thirds of asset owners now routinely ask ESG questions in their RFPs, when requesting new business from the asset management community.  </a:t>
            </a:r>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On your right, retail demand—which of course is increasingly important in a DC-oriented world—is incredibly high.  More than 85% of millennials see sustainable investing as more important today than they did five years ago.</a:t>
            </a: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Clearly the demand is there, so how are </a:t>
            </a:r>
            <a:r>
              <a:rPr lang="en-US" sz="1200" i="1" kern="1200" dirty="0">
                <a:solidFill>
                  <a:schemeClr val="tx1"/>
                </a:solidFill>
                <a:effectLst/>
                <a:latin typeface="+mn-lt"/>
                <a:ea typeface="+mn-ea"/>
                <a:cs typeface="+mn-cs"/>
              </a:rPr>
              <a:t>policymakers </a:t>
            </a:r>
            <a:r>
              <a:rPr lang="en-US" sz="1200" kern="1200" dirty="0">
                <a:solidFill>
                  <a:schemeClr val="tx1"/>
                </a:solidFill>
                <a:effectLst/>
                <a:latin typeface="+mn-lt"/>
                <a:ea typeface="+mn-ea"/>
                <a:cs typeface="+mn-cs"/>
              </a:rPr>
              <a:t>responding?</a:t>
            </a:r>
            <a:endParaRPr lang="en-GB"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GB" sz="1200" kern="1200" dirty="0">
              <a:solidFill>
                <a:schemeClr val="tx1"/>
              </a:solidFill>
              <a:effectLst/>
              <a:latin typeface="+mn-lt"/>
              <a:ea typeface="+mn-ea"/>
              <a:cs typeface="+mn-cs"/>
            </a:endParaRPr>
          </a:p>
          <a:p>
            <a:endParaRPr lang="en-US"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8</a:t>
            </a:fld>
            <a:endParaRPr lang="en-GB"/>
          </a:p>
        </p:txBody>
      </p:sp>
    </p:spTree>
    <p:extLst>
      <p:ext uri="{BB962C8B-B14F-4D97-AF65-F5344CB8AC3E}">
        <p14:creationId xmlns:p14="http://schemas.microsoft.com/office/powerpoint/2010/main" val="8387588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47483647" y="324685025"/>
            <a:ext cx="0" cy="8764047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cs typeface="Calibri"/>
              </a:rPr>
              <a:t>SCRIPT: </a:t>
            </a:r>
            <a:r>
              <a:rPr lang="en-US" dirty="0"/>
              <a:t> </a:t>
            </a:r>
            <a:r>
              <a:rPr lang="en-US" sz="1200" kern="1200" dirty="0">
                <a:solidFill>
                  <a:schemeClr val="tx1"/>
                </a:solidFill>
                <a:effectLst/>
                <a:latin typeface="+mn-lt"/>
                <a:ea typeface="+mn-ea"/>
                <a:cs typeface="+mn-cs"/>
              </a:rPr>
              <a:t>The answer is clear in this chart.  You can see here the number of investment-related regulations globally, in the form of pension regulations, stewardship codes and corporate disclosure guidelines now exceeds 400—more than 3 times its level 10 years ago. </a:t>
            </a:r>
            <a:br>
              <a:rPr lang="en-GB" sz="1200" kern="1200" dirty="0">
                <a:solidFill>
                  <a:schemeClr val="tx1"/>
                </a:solidFill>
                <a:effectLst/>
                <a:latin typeface="+mn-lt"/>
                <a:ea typeface="+mn-ea"/>
                <a:cs typeface="+mn-cs"/>
              </a:rPr>
            </a:br>
            <a:br>
              <a:rPr lang="en-GB" sz="1200" kern="1200" dirty="0">
                <a:solidFill>
                  <a:schemeClr val="tx1"/>
                </a:solidFill>
                <a:effectLst/>
                <a:latin typeface="+mn-lt"/>
                <a:ea typeface="+mn-ea"/>
                <a:cs typeface="+mn-cs"/>
              </a:rPr>
            </a:br>
            <a:r>
              <a:rPr lang="en-GB" sz="1200" kern="1200" dirty="0">
                <a:solidFill>
                  <a:schemeClr val="tx1"/>
                </a:solidFill>
                <a:effectLst/>
                <a:latin typeface="+mn-lt"/>
                <a:ea typeface="+mn-ea"/>
                <a:cs typeface="+mn-cs"/>
              </a:rPr>
              <a:t>I will return to the policy maker response later in this presentation.</a:t>
            </a:r>
          </a:p>
          <a:p>
            <a:r>
              <a:rPr lang="en-US" dirty="0">
                <a:cs typeface="Calibri"/>
              </a:rPr>
              <a:t> </a:t>
            </a:r>
            <a:endParaRPr lang="en-GB" sz="4800" dirty="0">
              <a:cs typeface="Calibri"/>
            </a:endParaRPr>
          </a:p>
        </p:txBody>
      </p:sp>
      <p:sp>
        <p:nvSpPr>
          <p:cNvPr id="4" name="Slide Number Placeholder 3"/>
          <p:cNvSpPr>
            <a:spLocks noGrp="1"/>
          </p:cNvSpPr>
          <p:nvPr>
            <p:ph type="sldNum" sz="quarter" idx="5"/>
          </p:nvPr>
        </p:nvSpPr>
        <p:spPr/>
        <p:txBody>
          <a:bodyPr/>
          <a:lstStyle/>
          <a:p>
            <a:fld id="{7F0BC878-E406-475E-9627-C2F9B2EACC66}" type="slidenum">
              <a:rPr lang="en-GB" smtClean="0"/>
              <a:t>9</a:t>
            </a:fld>
            <a:endParaRPr lang="en-GB"/>
          </a:p>
        </p:txBody>
      </p:sp>
    </p:spTree>
    <p:extLst>
      <p:ext uri="{BB962C8B-B14F-4D97-AF65-F5344CB8AC3E}">
        <p14:creationId xmlns:p14="http://schemas.microsoft.com/office/powerpoint/2010/main" val="67218452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hyperlink" Target="https://www.facebook.com/pages/Principles-for-Responsible-Investment/434366556638201" TargetMode="External"/><Relationship Id="rId7" Type="http://schemas.openxmlformats.org/officeDocument/2006/relationships/hyperlink" Target="https://twitter.com/Pri_news" TargetMode="External"/><Relationship Id="rId2" Type="http://schemas.openxmlformats.org/officeDocument/2006/relationships/image" Target="../media/image5.jp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hyperlink" Target="http://www.linkedin.com/company/262774?trk=tyah&amp;trkInfo=tas:principles%20for%20r,idx:1-1-1" TargetMode="External"/><Relationship Id="rId4" Type="http://schemas.openxmlformats.org/officeDocument/2006/relationships/image" Target="../media/image6.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01 content slide">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827315" y="653142"/>
            <a:ext cx="10482941" cy="505506"/>
          </a:xfrm>
          <a:prstGeom prst="rect">
            <a:avLst/>
          </a:prstGeom>
          <a:noFill/>
        </p:spPr>
        <p:txBody>
          <a:bodyPr anchor="b">
            <a:noAutofit/>
          </a:bodyPr>
          <a:lstStyle>
            <a:lvl1pPr marL="0" indent="0" algn="l">
              <a:defRPr sz="2000" b="1">
                <a:solidFill>
                  <a:srgbClr val="00AFF0"/>
                </a:solidFill>
                <a:latin typeface="+mn-lt"/>
              </a:defRPr>
            </a:lvl1pPr>
          </a:lstStyle>
          <a:p>
            <a:r>
              <a:rPr lang="en-US"/>
              <a:t>Type title here</a:t>
            </a:r>
            <a:endParaRPr lang="en-GB"/>
          </a:p>
        </p:txBody>
      </p:sp>
      <p:sp>
        <p:nvSpPr>
          <p:cNvPr id="8" name="Subtitle 2"/>
          <p:cNvSpPr>
            <a:spLocks noGrp="1"/>
          </p:cNvSpPr>
          <p:nvPr>
            <p:ph type="subTitle" idx="1" hasCustomPrompt="1"/>
          </p:nvPr>
        </p:nvSpPr>
        <p:spPr>
          <a:xfrm>
            <a:off x="827315" y="1208540"/>
            <a:ext cx="10482941" cy="424315"/>
          </a:xfrm>
          <a:prstGeom prst="rect">
            <a:avLst/>
          </a:prstGeom>
        </p:spPr>
        <p:txBody>
          <a:bodyPr>
            <a:noAutofit/>
          </a:bodyPr>
          <a:lstStyle>
            <a:lvl1pPr marL="0" indent="0" algn="l">
              <a:buNone/>
              <a:defRPr sz="1200">
                <a:solidFill>
                  <a:srgbClr val="0050A0"/>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Type subtitle here</a:t>
            </a:r>
            <a:endParaRPr lang="en-GB"/>
          </a:p>
        </p:txBody>
      </p:sp>
      <p:sp>
        <p:nvSpPr>
          <p:cNvPr id="9" name="Text Placeholder 2"/>
          <p:cNvSpPr>
            <a:spLocks noGrp="1"/>
          </p:cNvSpPr>
          <p:nvPr>
            <p:ph idx="12" hasCustomPrompt="1"/>
          </p:nvPr>
        </p:nvSpPr>
        <p:spPr>
          <a:xfrm>
            <a:off x="827314" y="1825626"/>
            <a:ext cx="10482943" cy="4335509"/>
          </a:xfrm>
          <a:prstGeom prst="rect">
            <a:avLst/>
          </a:prstGeom>
        </p:spPr>
        <p:txBody>
          <a:bodyPr vert="horz" lIns="91440" tIns="45720" rIns="91440" bIns="45720" rtlCol="0">
            <a:noAutofit/>
          </a:bodyPr>
          <a:lstStyle>
            <a:lvl1pPr marL="285750" indent="-285750">
              <a:buClr>
                <a:srgbClr val="00AFF0"/>
              </a:buClr>
              <a:buFont typeface="Wingdings" panose="05000000000000000000" pitchFamily="2" charset="2"/>
              <a:buChar char="§"/>
              <a:defRPr sz="1500">
                <a:solidFill>
                  <a:schemeClr val="tx1"/>
                </a:solidFill>
                <a:latin typeface="Arial" panose="020B0604020202020204" pitchFamily="34" charset="0"/>
                <a:cs typeface="Arial" panose="020B0604020202020204" pitchFamily="34" charset="0"/>
              </a:defRPr>
            </a:lvl1pPr>
            <a:lvl2pPr marL="742950" indent="-285750">
              <a:buClr>
                <a:srgbClr val="00AFF0"/>
              </a:buClr>
              <a:buFont typeface="Wingdings" panose="05000000000000000000" pitchFamily="2" charset="2"/>
              <a:buChar char="§"/>
              <a:defRPr sz="1500">
                <a:solidFill>
                  <a:schemeClr val="tx1"/>
                </a:solidFill>
                <a:latin typeface="Arial" panose="020B0604020202020204" pitchFamily="34" charset="0"/>
                <a:cs typeface="Arial" panose="020B0604020202020204" pitchFamily="34" charset="0"/>
              </a:defRPr>
            </a:lvl2pPr>
            <a:lvl3pPr marL="1200150" indent="-285750">
              <a:buClr>
                <a:srgbClr val="00AFF0"/>
              </a:buClr>
              <a:buFont typeface="Wingdings" panose="05000000000000000000" pitchFamily="2" charset="2"/>
              <a:buChar char="§"/>
              <a:defRPr sz="1200">
                <a:solidFill>
                  <a:schemeClr val="tx1"/>
                </a:solidFill>
                <a:latin typeface="Arial" panose="020B0604020202020204" pitchFamily="34" charset="0"/>
                <a:cs typeface="Arial" panose="020B0604020202020204" pitchFamily="34" charset="0"/>
              </a:defRPr>
            </a:lvl3pPr>
            <a:lvl4pPr marL="1657350" indent="-285750">
              <a:buClr>
                <a:srgbClr val="00AFF0"/>
              </a:buClr>
              <a:buFont typeface="Wingdings" panose="05000000000000000000" pitchFamily="2" charset="2"/>
              <a:buChar char="§"/>
              <a:defRPr sz="1000">
                <a:solidFill>
                  <a:schemeClr val="tx1"/>
                </a:solidFill>
                <a:latin typeface="Arial" panose="020B0604020202020204" pitchFamily="34" charset="0"/>
                <a:cs typeface="Arial" panose="020B0604020202020204" pitchFamily="34" charset="0"/>
              </a:defRPr>
            </a:lvl4pPr>
            <a:lvl5pPr marL="2114550" indent="-285750">
              <a:buClr>
                <a:srgbClr val="00AFF0"/>
              </a:buClr>
              <a:buFont typeface="Wingdings" panose="05000000000000000000" pitchFamily="2" charset="2"/>
              <a:buChar char="§"/>
              <a:defRPr sz="800">
                <a:solidFill>
                  <a:schemeClr val="tx1"/>
                </a:solidFill>
                <a:latin typeface="Arial" panose="020B0604020202020204" pitchFamily="34" charset="0"/>
                <a:cs typeface="Arial" panose="020B0604020202020204" pitchFamily="34" charset="0"/>
              </a:defRPr>
            </a:lvl5pPr>
          </a:lstStyle>
          <a:p>
            <a:pPr lvl="0"/>
            <a:r>
              <a:rPr lang="en-US"/>
              <a:t>Content here</a:t>
            </a:r>
          </a:p>
          <a:p>
            <a:pPr lvl="1"/>
            <a:r>
              <a:rPr lang="en-US"/>
              <a:t>Second level</a:t>
            </a:r>
          </a:p>
          <a:p>
            <a:pPr lvl="2"/>
            <a:r>
              <a:rPr lang="en-US"/>
              <a:t>Third level</a:t>
            </a:r>
          </a:p>
          <a:p>
            <a:pPr lvl="3"/>
            <a:r>
              <a:rPr lang="en-US"/>
              <a:t>Fourth level</a:t>
            </a:r>
          </a:p>
          <a:p>
            <a:pPr lvl="4"/>
            <a:r>
              <a:rPr lang="en-US"/>
              <a:t>Fifth level</a:t>
            </a:r>
            <a:endParaRPr lang="en-GB"/>
          </a:p>
        </p:txBody>
      </p:sp>
      <p:cxnSp>
        <p:nvCxnSpPr>
          <p:cNvPr id="10" name="Straight Connector 9"/>
          <p:cNvCxnSpPr/>
          <p:nvPr userDrawn="1"/>
        </p:nvCxnSpPr>
        <p:spPr>
          <a:xfrm>
            <a:off x="0" y="6251510"/>
            <a:ext cx="12192000" cy="0"/>
          </a:xfrm>
          <a:prstGeom prst="line">
            <a:avLst/>
          </a:prstGeom>
          <a:ln>
            <a:solidFill>
              <a:srgbClr val="00AFF0"/>
            </a:solidFill>
          </a:ln>
        </p:spPr>
        <p:style>
          <a:lnRef idx="1">
            <a:schemeClr val="accent1"/>
          </a:lnRef>
          <a:fillRef idx="0">
            <a:schemeClr val="accent1"/>
          </a:fillRef>
          <a:effectRef idx="0">
            <a:schemeClr val="accent1"/>
          </a:effectRef>
          <a:fontRef idx="minor">
            <a:schemeClr val="tx1"/>
          </a:fontRef>
        </p:style>
      </p:cxnSp>
      <p:sp>
        <p:nvSpPr>
          <p:cNvPr id="14" name="Slide Number Placeholder 5">
            <a:extLst>
              <a:ext uri="{FF2B5EF4-FFF2-40B4-BE49-F238E27FC236}">
                <a16:creationId xmlns:a16="http://schemas.microsoft.com/office/drawing/2014/main" id="{F9A40FF0-0DCF-494A-8CB3-295F0ADEF103}"/>
              </a:ext>
            </a:extLst>
          </p:cNvPr>
          <p:cNvSpPr>
            <a:spLocks noGrp="1"/>
          </p:cNvSpPr>
          <p:nvPr>
            <p:ph type="sldNum" sz="quarter" idx="4"/>
          </p:nvPr>
        </p:nvSpPr>
        <p:spPr>
          <a:xfrm>
            <a:off x="10552101" y="6481938"/>
            <a:ext cx="758156" cy="201242"/>
          </a:xfrm>
          <a:prstGeom prst="rect">
            <a:avLst/>
          </a:prstGeom>
          <a:solidFill>
            <a:srgbClr val="00AFF0"/>
          </a:solidFill>
        </p:spPr>
        <p:txBody>
          <a:bodyPr vert="horz" lIns="91440" tIns="45720" rIns="91440" bIns="45720" rtlCol="0" anchor="ctr"/>
          <a:lstStyle>
            <a:lvl1pPr algn="r">
              <a:defRPr sz="900" b="1">
                <a:solidFill>
                  <a:schemeClr val="bg1"/>
                </a:solidFill>
                <a:latin typeface="Arial" panose="020B0604020202020204" pitchFamily="34" charset="0"/>
                <a:cs typeface="Arial" panose="020B0604020202020204" pitchFamily="34" charset="0"/>
              </a:defRPr>
            </a:lvl1pPr>
          </a:lstStyle>
          <a:p>
            <a:fld id="{AB3D6D62-770D-4A03-AB63-5CBA935EDD21}" type="slidenum">
              <a:rPr lang="en-GB" smtClean="0"/>
              <a:pPr/>
              <a:t>‹#›</a:t>
            </a:fld>
            <a:endParaRPr lang="en-GB"/>
          </a:p>
        </p:txBody>
      </p:sp>
      <p:pic>
        <p:nvPicPr>
          <p:cNvPr id="11" name="Immagine 1">
            <a:extLst>
              <a:ext uri="{FF2B5EF4-FFF2-40B4-BE49-F238E27FC236}">
                <a16:creationId xmlns:a16="http://schemas.microsoft.com/office/drawing/2014/main" id="{2DEC81C7-1264-432A-B207-AB157037F021}"/>
              </a:ext>
            </a:extLst>
          </p:cNvPr>
          <p:cNvPicPr>
            <a:picLocks noChangeAspect="1"/>
          </p:cNvPicPr>
          <p:nvPr userDrawn="1"/>
        </p:nvPicPr>
        <p:blipFill>
          <a:blip r:embed="rId2"/>
          <a:stretch>
            <a:fillRect/>
          </a:stretch>
        </p:blipFill>
        <p:spPr>
          <a:xfrm>
            <a:off x="165296" y="5321324"/>
            <a:ext cx="1085659" cy="1462811"/>
          </a:xfrm>
          <a:prstGeom prst="rect">
            <a:avLst/>
          </a:prstGeom>
          <a:ln>
            <a:solidFill>
              <a:srgbClr val="009FE3"/>
            </a:solidFill>
          </a:ln>
        </p:spPr>
      </p:pic>
      <p:grpSp>
        <p:nvGrpSpPr>
          <p:cNvPr id="12" name="Gruppo 4">
            <a:extLst>
              <a:ext uri="{FF2B5EF4-FFF2-40B4-BE49-F238E27FC236}">
                <a16:creationId xmlns:a16="http://schemas.microsoft.com/office/drawing/2014/main" id="{4C93D3F2-9836-4B1F-85EA-BCFD65A7B32A}"/>
              </a:ext>
            </a:extLst>
          </p:cNvPr>
          <p:cNvGrpSpPr>
            <a:grpSpLocks noChangeAspect="1"/>
          </p:cNvGrpSpPr>
          <p:nvPr userDrawn="1"/>
        </p:nvGrpSpPr>
        <p:grpSpPr>
          <a:xfrm>
            <a:off x="9235196" y="6352046"/>
            <a:ext cx="1025866" cy="434834"/>
            <a:chOff x="8572876" y="5894069"/>
            <a:chExt cx="1678029" cy="711267"/>
          </a:xfrm>
        </p:grpSpPr>
        <p:pic>
          <p:nvPicPr>
            <p:cNvPr id="13" name="Immagine 2">
              <a:extLst>
                <a:ext uri="{FF2B5EF4-FFF2-40B4-BE49-F238E27FC236}">
                  <a16:creationId xmlns:a16="http://schemas.microsoft.com/office/drawing/2014/main" id="{AE2AD68A-160A-4717-83D3-9D195497DA4C}"/>
                </a:ext>
              </a:extLst>
            </p:cNvPr>
            <p:cNvPicPr>
              <a:picLocks noChangeAspect="1"/>
            </p:cNvPicPr>
            <p:nvPr userDrawn="1"/>
          </p:nvPicPr>
          <p:blipFill>
            <a:blip r:embed="rId3"/>
            <a:stretch>
              <a:fillRect/>
            </a:stretch>
          </p:blipFill>
          <p:spPr>
            <a:xfrm>
              <a:off x="8572876" y="5894069"/>
              <a:ext cx="763193" cy="711267"/>
            </a:xfrm>
            <a:prstGeom prst="rect">
              <a:avLst/>
            </a:prstGeom>
          </p:spPr>
        </p:pic>
        <p:pic>
          <p:nvPicPr>
            <p:cNvPr id="15" name="Immagine 3">
              <a:extLst>
                <a:ext uri="{FF2B5EF4-FFF2-40B4-BE49-F238E27FC236}">
                  <a16:creationId xmlns:a16="http://schemas.microsoft.com/office/drawing/2014/main" id="{113DC15C-2454-4D2D-B443-51CDF357F519}"/>
                </a:ext>
              </a:extLst>
            </p:cNvPr>
            <p:cNvPicPr>
              <a:picLocks noChangeAspect="1"/>
            </p:cNvPicPr>
            <p:nvPr userDrawn="1"/>
          </p:nvPicPr>
          <p:blipFill>
            <a:blip r:embed="rId4"/>
            <a:stretch>
              <a:fillRect/>
            </a:stretch>
          </p:blipFill>
          <p:spPr>
            <a:xfrm>
              <a:off x="9487276" y="6099876"/>
              <a:ext cx="763629" cy="299652"/>
            </a:xfrm>
            <a:prstGeom prst="rect">
              <a:avLst/>
            </a:prstGeom>
          </p:spPr>
        </p:pic>
      </p:grpSp>
      <p:pic>
        <p:nvPicPr>
          <p:cNvPr id="16" name="Immagine 5">
            <a:extLst>
              <a:ext uri="{FF2B5EF4-FFF2-40B4-BE49-F238E27FC236}">
                <a16:creationId xmlns:a16="http://schemas.microsoft.com/office/drawing/2014/main" id="{090594DB-D790-4B7C-BA9D-F3F981B2BAEB}"/>
              </a:ext>
            </a:extLst>
          </p:cNvPr>
          <p:cNvPicPr>
            <a:picLocks noChangeAspect="1"/>
          </p:cNvPicPr>
          <p:nvPr userDrawn="1"/>
        </p:nvPicPr>
        <p:blipFill rotWithShape="1">
          <a:blip r:embed="rId5">
            <a:clrChange>
              <a:clrFrom>
                <a:srgbClr val="FFFFFF"/>
              </a:clrFrom>
              <a:clrTo>
                <a:srgbClr val="FFFFFF">
                  <a:alpha val="0"/>
                </a:srgbClr>
              </a:clrTo>
            </a:clrChange>
          </a:blip>
          <a:srcRect t="12446" b="17805"/>
          <a:stretch/>
        </p:blipFill>
        <p:spPr>
          <a:xfrm>
            <a:off x="7429454" y="6249263"/>
            <a:ext cx="1805742" cy="555192"/>
          </a:xfrm>
          <a:prstGeom prst="rect">
            <a:avLst/>
          </a:prstGeom>
        </p:spPr>
      </p:pic>
    </p:spTree>
    <p:extLst>
      <p:ext uri="{BB962C8B-B14F-4D97-AF65-F5344CB8AC3E}">
        <p14:creationId xmlns:p14="http://schemas.microsoft.com/office/powerpoint/2010/main" val="12924592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02 content slide">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827315" y="653142"/>
            <a:ext cx="10482941" cy="505506"/>
          </a:xfrm>
          <a:prstGeom prst="rect">
            <a:avLst/>
          </a:prstGeom>
          <a:noFill/>
        </p:spPr>
        <p:txBody>
          <a:bodyPr anchor="b">
            <a:noAutofit/>
          </a:bodyPr>
          <a:lstStyle>
            <a:lvl1pPr marL="0" indent="0" algn="l">
              <a:defRPr sz="2000" b="1">
                <a:solidFill>
                  <a:srgbClr val="00AFF0"/>
                </a:solidFill>
                <a:latin typeface="+mn-lt"/>
              </a:defRPr>
            </a:lvl1pPr>
          </a:lstStyle>
          <a:p>
            <a:r>
              <a:rPr lang="en-US"/>
              <a:t>Type title here</a:t>
            </a:r>
            <a:endParaRPr lang="en-GB"/>
          </a:p>
        </p:txBody>
      </p:sp>
      <p:sp>
        <p:nvSpPr>
          <p:cNvPr id="8" name="Subtitle 2"/>
          <p:cNvSpPr>
            <a:spLocks noGrp="1"/>
          </p:cNvSpPr>
          <p:nvPr>
            <p:ph type="subTitle" idx="1" hasCustomPrompt="1"/>
          </p:nvPr>
        </p:nvSpPr>
        <p:spPr>
          <a:xfrm>
            <a:off x="827315" y="1208540"/>
            <a:ext cx="10482941" cy="424315"/>
          </a:xfrm>
          <a:prstGeom prst="rect">
            <a:avLst/>
          </a:prstGeom>
        </p:spPr>
        <p:txBody>
          <a:bodyPr>
            <a:noAutofit/>
          </a:bodyPr>
          <a:lstStyle>
            <a:lvl1pPr marL="0" indent="0" algn="l">
              <a:buNone/>
              <a:defRPr sz="1200">
                <a:solidFill>
                  <a:srgbClr val="0050A0"/>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Type subtitle here</a:t>
            </a:r>
            <a:endParaRPr lang="en-GB"/>
          </a:p>
        </p:txBody>
      </p:sp>
      <p:sp>
        <p:nvSpPr>
          <p:cNvPr id="9" name="Text Placeholder 2"/>
          <p:cNvSpPr>
            <a:spLocks noGrp="1"/>
          </p:cNvSpPr>
          <p:nvPr>
            <p:ph idx="12" hasCustomPrompt="1"/>
          </p:nvPr>
        </p:nvSpPr>
        <p:spPr>
          <a:xfrm>
            <a:off x="827314" y="1825626"/>
            <a:ext cx="5812972" cy="4335509"/>
          </a:xfrm>
          <a:prstGeom prst="rect">
            <a:avLst/>
          </a:prstGeom>
        </p:spPr>
        <p:txBody>
          <a:bodyPr vert="horz" lIns="91440" tIns="45720" rIns="91440" bIns="45720" rtlCol="0">
            <a:noAutofit/>
          </a:bodyPr>
          <a:lstStyle>
            <a:lvl1pPr marL="285750" indent="-285750">
              <a:buClr>
                <a:srgbClr val="00AFF0"/>
              </a:buClr>
              <a:buFont typeface="Wingdings" panose="05000000000000000000" pitchFamily="2" charset="2"/>
              <a:buChar char="§"/>
              <a:defRPr sz="1500">
                <a:solidFill>
                  <a:schemeClr val="tx1"/>
                </a:solidFill>
                <a:latin typeface="Arial" panose="020B0604020202020204" pitchFamily="34" charset="0"/>
                <a:cs typeface="Arial" panose="020B0604020202020204" pitchFamily="34" charset="0"/>
              </a:defRPr>
            </a:lvl1pPr>
            <a:lvl2pPr marL="742950" indent="-285750">
              <a:buClr>
                <a:srgbClr val="00AFF0"/>
              </a:buClr>
              <a:buFont typeface="Wingdings" panose="05000000000000000000" pitchFamily="2" charset="2"/>
              <a:buChar char="§"/>
              <a:defRPr sz="1500">
                <a:solidFill>
                  <a:schemeClr val="tx1"/>
                </a:solidFill>
                <a:latin typeface="Arial" panose="020B0604020202020204" pitchFamily="34" charset="0"/>
                <a:cs typeface="Arial" panose="020B0604020202020204" pitchFamily="34" charset="0"/>
              </a:defRPr>
            </a:lvl2pPr>
            <a:lvl3pPr marL="1200150" indent="-285750">
              <a:buClr>
                <a:srgbClr val="00AFF0"/>
              </a:buClr>
              <a:buFont typeface="Wingdings" panose="05000000000000000000" pitchFamily="2" charset="2"/>
              <a:buChar char="§"/>
              <a:defRPr sz="1200">
                <a:solidFill>
                  <a:schemeClr val="tx1"/>
                </a:solidFill>
                <a:latin typeface="Arial" panose="020B0604020202020204" pitchFamily="34" charset="0"/>
                <a:cs typeface="Arial" panose="020B0604020202020204" pitchFamily="34" charset="0"/>
              </a:defRPr>
            </a:lvl3pPr>
            <a:lvl4pPr marL="1657350" indent="-285750">
              <a:buClr>
                <a:srgbClr val="00AFF0"/>
              </a:buClr>
              <a:buFont typeface="Wingdings" panose="05000000000000000000" pitchFamily="2" charset="2"/>
              <a:buChar char="§"/>
              <a:defRPr sz="1000">
                <a:solidFill>
                  <a:schemeClr val="tx1"/>
                </a:solidFill>
                <a:latin typeface="Arial" panose="020B0604020202020204" pitchFamily="34" charset="0"/>
                <a:cs typeface="Arial" panose="020B0604020202020204" pitchFamily="34" charset="0"/>
              </a:defRPr>
            </a:lvl4pPr>
            <a:lvl5pPr marL="2114550" indent="-285750">
              <a:buClr>
                <a:srgbClr val="00AFF0"/>
              </a:buClr>
              <a:buFont typeface="Wingdings" panose="05000000000000000000" pitchFamily="2" charset="2"/>
              <a:buChar char="§"/>
              <a:defRPr sz="800">
                <a:solidFill>
                  <a:schemeClr val="tx1"/>
                </a:solidFill>
                <a:latin typeface="Arial" panose="020B0604020202020204" pitchFamily="34" charset="0"/>
                <a:cs typeface="Arial" panose="020B0604020202020204" pitchFamily="34" charset="0"/>
              </a:defRPr>
            </a:lvl5pPr>
          </a:lstStyle>
          <a:p>
            <a:pPr lvl="0"/>
            <a:r>
              <a:rPr lang="en-US"/>
              <a:t>Text here</a:t>
            </a:r>
          </a:p>
          <a:p>
            <a:pPr lvl="1"/>
            <a:r>
              <a:rPr lang="en-US"/>
              <a:t>Second level</a:t>
            </a:r>
          </a:p>
          <a:p>
            <a:pPr lvl="2"/>
            <a:r>
              <a:rPr lang="en-US"/>
              <a:t>Third level</a:t>
            </a:r>
          </a:p>
          <a:p>
            <a:pPr lvl="3"/>
            <a:r>
              <a:rPr lang="en-US"/>
              <a:t>Fourth level</a:t>
            </a:r>
          </a:p>
          <a:p>
            <a:pPr lvl="4"/>
            <a:r>
              <a:rPr lang="en-US"/>
              <a:t>Fifth level</a:t>
            </a:r>
            <a:endParaRPr lang="en-GB"/>
          </a:p>
        </p:txBody>
      </p:sp>
      <p:cxnSp>
        <p:nvCxnSpPr>
          <p:cNvPr id="10" name="Straight Connector 9"/>
          <p:cNvCxnSpPr/>
          <p:nvPr userDrawn="1"/>
        </p:nvCxnSpPr>
        <p:spPr>
          <a:xfrm>
            <a:off x="0" y="6251510"/>
            <a:ext cx="12192000" cy="0"/>
          </a:xfrm>
          <a:prstGeom prst="line">
            <a:avLst/>
          </a:prstGeom>
          <a:ln>
            <a:solidFill>
              <a:srgbClr val="00AFF0"/>
            </a:solidFill>
          </a:ln>
        </p:spPr>
        <p:style>
          <a:lnRef idx="1">
            <a:schemeClr val="accent1"/>
          </a:lnRef>
          <a:fillRef idx="0">
            <a:schemeClr val="accent1"/>
          </a:fillRef>
          <a:effectRef idx="0">
            <a:schemeClr val="accent1"/>
          </a:effectRef>
          <a:fontRef idx="minor">
            <a:schemeClr val="tx1"/>
          </a:fontRef>
        </p:style>
      </p:cxnSp>
      <p:sp>
        <p:nvSpPr>
          <p:cNvPr id="14" name="Slide Number Placeholder 5">
            <a:extLst>
              <a:ext uri="{FF2B5EF4-FFF2-40B4-BE49-F238E27FC236}">
                <a16:creationId xmlns:a16="http://schemas.microsoft.com/office/drawing/2014/main" id="{F9A40FF0-0DCF-494A-8CB3-295F0ADEF103}"/>
              </a:ext>
            </a:extLst>
          </p:cNvPr>
          <p:cNvSpPr>
            <a:spLocks noGrp="1"/>
          </p:cNvSpPr>
          <p:nvPr>
            <p:ph type="sldNum" sz="quarter" idx="4"/>
          </p:nvPr>
        </p:nvSpPr>
        <p:spPr>
          <a:xfrm>
            <a:off x="10552101" y="6481938"/>
            <a:ext cx="758156" cy="201242"/>
          </a:xfrm>
          <a:prstGeom prst="rect">
            <a:avLst/>
          </a:prstGeom>
          <a:solidFill>
            <a:srgbClr val="00AFF0"/>
          </a:solidFill>
        </p:spPr>
        <p:txBody>
          <a:bodyPr vert="horz" lIns="91440" tIns="45720" rIns="91440" bIns="45720" rtlCol="0" anchor="ctr"/>
          <a:lstStyle>
            <a:lvl1pPr algn="r">
              <a:defRPr sz="900" b="1">
                <a:solidFill>
                  <a:schemeClr val="bg1"/>
                </a:solidFill>
                <a:latin typeface="Arial" panose="020B0604020202020204" pitchFamily="34" charset="0"/>
                <a:cs typeface="Arial" panose="020B0604020202020204" pitchFamily="34" charset="0"/>
              </a:defRPr>
            </a:lvl1pPr>
          </a:lstStyle>
          <a:p>
            <a:fld id="{AB3D6D62-770D-4A03-AB63-5CBA935EDD21}" type="slidenum">
              <a:rPr lang="en-GB" smtClean="0"/>
              <a:pPr/>
              <a:t>‹#›</a:t>
            </a:fld>
            <a:endParaRPr lang="en-GB"/>
          </a:p>
        </p:txBody>
      </p:sp>
      <p:sp>
        <p:nvSpPr>
          <p:cNvPr id="12" name="Text Placeholder 2">
            <a:extLst>
              <a:ext uri="{FF2B5EF4-FFF2-40B4-BE49-F238E27FC236}">
                <a16:creationId xmlns:a16="http://schemas.microsoft.com/office/drawing/2014/main" id="{2CADD007-7CDB-458F-A904-30ABC7A70C96}"/>
              </a:ext>
            </a:extLst>
          </p:cNvPr>
          <p:cNvSpPr>
            <a:spLocks noGrp="1"/>
          </p:cNvSpPr>
          <p:nvPr>
            <p:ph idx="13" hasCustomPrompt="1"/>
          </p:nvPr>
        </p:nvSpPr>
        <p:spPr>
          <a:xfrm>
            <a:off x="7086597" y="1825626"/>
            <a:ext cx="4223659" cy="4335509"/>
          </a:xfrm>
          <a:prstGeom prst="rect">
            <a:avLst/>
          </a:prstGeom>
        </p:spPr>
        <p:txBody>
          <a:bodyPr vert="horz" lIns="91440" tIns="45720" rIns="91440" bIns="45720" rtlCol="0">
            <a:noAutofit/>
          </a:bodyPr>
          <a:lstStyle>
            <a:lvl1pPr marL="285750" indent="-285750">
              <a:buClr>
                <a:srgbClr val="00AFF0"/>
              </a:buClr>
              <a:buFont typeface="Wingdings" panose="05000000000000000000" pitchFamily="2" charset="2"/>
              <a:buChar char="§"/>
              <a:defRPr sz="1500">
                <a:solidFill>
                  <a:schemeClr val="tx1"/>
                </a:solidFill>
                <a:latin typeface="Arial" panose="020B0604020202020204" pitchFamily="34" charset="0"/>
                <a:cs typeface="Arial" panose="020B0604020202020204" pitchFamily="34" charset="0"/>
              </a:defRPr>
            </a:lvl1pPr>
            <a:lvl2pPr marL="742950" indent="-285750">
              <a:buClr>
                <a:srgbClr val="00AFF0"/>
              </a:buClr>
              <a:buFont typeface="Wingdings" panose="05000000000000000000" pitchFamily="2" charset="2"/>
              <a:buChar char="§"/>
              <a:defRPr sz="1500">
                <a:solidFill>
                  <a:schemeClr val="tx1"/>
                </a:solidFill>
                <a:latin typeface="Arial" panose="020B0604020202020204" pitchFamily="34" charset="0"/>
                <a:cs typeface="Arial" panose="020B0604020202020204" pitchFamily="34" charset="0"/>
              </a:defRPr>
            </a:lvl2pPr>
            <a:lvl3pPr marL="1200150" indent="-285750">
              <a:buClr>
                <a:srgbClr val="00AFF0"/>
              </a:buClr>
              <a:buFont typeface="Wingdings" panose="05000000000000000000" pitchFamily="2" charset="2"/>
              <a:buChar char="§"/>
              <a:defRPr sz="1200">
                <a:solidFill>
                  <a:schemeClr val="tx1"/>
                </a:solidFill>
                <a:latin typeface="Arial" panose="020B0604020202020204" pitchFamily="34" charset="0"/>
                <a:cs typeface="Arial" panose="020B0604020202020204" pitchFamily="34" charset="0"/>
              </a:defRPr>
            </a:lvl3pPr>
            <a:lvl4pPr marL="1657350" indent="-285750">
              <a:buClr>
                <a:srgbClr val="00AFF0"/>
              </a:buClr>
              <a:buFont typeface="Wingdings" panose="05000000000000000000" pitchFamily="2" charset="2"/>
              <a:buChar char="§"/>
              <a:defRPr sz="1000">
                <a:solidFill>
                  <a:schemeClr val="tx1"/>
                </a:solidFill>
                <a:latin typeface="Arial" panose="020B0604020202020204" pitchFamily="34" charset="0"/>
                <a:cs typeface="Arial" panose="020B0604020202020204" pitchFamily="34" charset="0"/>
              </a:defRPr>
            </a:lvl4pPr>
            <a:lvl5pPr marL="2114550" indent="-285750">
              <a:buClr>
                <a:srgbClr val="00AFF0"/>
              </a:buClr>
              <a:buFont typeface="Wingdings" panose="05000000000000000000" pitchFamily="2" charset="2"/>
              <a:buChar char="§"/>
              <a:defRPr sz="800">
                <a:solidFill>
                  <a:schemeClr val="tx1"/>
                </a:solidFill>
                <a:latin typeface="Arial" panose="020B0604020202020204" pitchFamily="34" charset="0"/>
                <a:cs typeface="Arial" panose="020B0604020202020204" pitchFamily="34" charset="0"/>
              </a:defRPr>
            </a:lvl5pPr>
          </a:lstStyle>
          <a:p>
            <a:pPr lvl="0"/>
            <a:r>
              <a:rPr lang="en-US"/>
              <a:t>Object there</a:t>
            </a:r>
          </a:p>
          <a:p>
            <a:pPr lvl="1"/>
            <a:r>
              <a:rPr lang="en-US"/>
              <a:t>Second level</a:t>
            </a:r>
          </a:p>
          <a:p>
            <a:pPr lvl="2"/>
            <a:r>
              <a:rPr lang="en-US"/>
              <a:t>Third level</a:t>
            </a:r>
          </a:p>
          <a:p>
            <a:pPr lvl="3"/>
            <a:r>
              <a:rPr lang="en-US"/>
              <a:t>Fourth level</a:t>
            </a:r>
          </a:p>
          <a:p>
            <a:pPr lvl="4"/>
            <a:r>
              <a:rPr lang="en-US"/>
              <a:t>Fifth level</a:t>
            </a:r>
            <a:endParaRPr lang="en-GB"/>
          </a:p>
        </p:txBody>
      </p:sp>
      <p:pic>
        <p:nvPicPr>
          <p:cNvPr id="18" name="Immagine 1">
            <a:extLst>
              <a:ext uri="{FF2B5EF4-FFF2-40B4-BE49-F238E27FC236}">
                <a16:creationId xmlns:a16="http://schemas.microsoft.com/office/drawing/2014/main" id="{0FDD2CBA-A515-49B2-BEF4-AE2D27DFBFFE}"/>
              </a:ext>
            </a:extLst>
          </p:cNvPr>
          <p:cNvPicPr>
            <a:picLocks noChangeAspect="1"/>
          </p:cNvPicPr>
          <p:nvPr userDrawn="1"/>
        </p:nvPicPr>
        <p:blipFill>
          <a:blip r:embed="rId2"/>
          <a:stretch>
            <a:fillRect/>
          </a:stretch>
        </p:blipFill>
        <p:spPr>
          <a:xfrm>
            <a:off x="165296" y="5321324"/>
            <a:ext cx="1085659" cy="1462811"/>
          </a:xfrm>
          <a:prstGeom prst="rect">
            <a:avLst/>
          </a:prstGeom>
          <a:ln>
            <a:solidFill>
              <a:srgbClr val="009FE3"/>
            </a:solidFill>
          </a:ln>
        </p:spPr>
      </p:pic>
      <p:grpSp>
        <p:nvGrpSpPr>
          <p:cNvPr id="19" name="Gruppo 4">
            <a:extLst>
              <a:ext uri="{FF2B5EF4-FFF2-40B4-BE49-F238E27FC236}">
                <a16:creationId xmlns:a16="http://schemas.microsoft.com/office/drawing/2014/main" id="{2AADEF57-3BA4-4C39-BB22-1055516F4AA6}"/>
              </a:ext>
            </a:extLst>
          </p:cNvPr>
          <p:cNvGrpSpPr>
            <a:grpSpLocks noChangeAspect="1"/>
          </p:cNvGrpSpPr>
          <p:nvPr userDrawn="1"/>
        </p:nvGrpSpPr>
        <p:grpSpPr>
          <a:xfrm>
            <a:off x="9235196" y="6352046"/>
            <a:ext cx="1025866" cy="434834"/>
            <a:chOff x="8572876" y="5894069"/>
            <a:chExt cx="1678029" cy="711267"/>
          </a:xfrm>
        </p:grpSpPr>
        <p:pic>
          <p:nvPicPr>
            <p:cNvPr id="20" name="Immagine 2">
              <a:extLst>
                <a:ext uri="{FF2B5EF4-FFF2-40B4-BE49-F238E27FC236}">
                  <a16:creationId xmlns:a16="http://schemas.microsoft.com/office/drawing/2014/main" id="{6868C6CC-5953-4826-ACBE-955B197A4C6C}"/>
                </a:ext>
              </a:extLst>
            </p:cNvPr>
            <p:cNvPicPr>
              <a:picLocks noChangeAspect="1"/>
            </p:cNvPicPr>
            <p:nvPr userDrawn="1"/>
          </p:nvPicPr>
          <p:blipFill>
            <a:blip r:embed="rId3"/>
            <a:stretch>
              <a:fillRect/>
            </a:stretch>
          </p:blipFill>
          <p:spPr>
            <a:xfrm>
              <a:off x="8572876" y="5894069"/>
              <a:ext cx="763193" cy="711267"/>
            </a:xfrm>
            <a:prstGeom prst="rect">
              <a:avLst/>
            </a:prstGeom>
          </p:spPr>
        </p:pic>
        <p:pic>
          <p:nvPicPr>
            <p:cNvPr id="21" name="Immagine 3">
              <a:extLst>
                <a:ext uri="{FF2B5EF4-FFF2-40B4-BE49-F238E27FC236}">
                  <a16:creationId xmlns:a16="http://schemas.microsoft.com/office/drawing/2014/main" id="{D4A4E045-6908-4418-A89C-3D2ADD72EADF}"/>
                </a:ext>
              </a:extLst>
            </p:cNvPr>
            <p:cNvPicPr>
              <a:picLocks noChangeAspect="1"/>
            </p:cNvPicPr>
            <p:nvPr userDrawn="1"/>
          </p:nvPicPr>
          <p:blipFill>
            <a:blip r:embed="rId4"/>
            <a:stretch>
              <a:fillRect/>
            </a:stretch>
          </p:blipFill>
          <p:spPr>
            <a:xfrm>
              <a:off x="9487276" y="6099876"/>
              <a:ext cx="763629" cy="299652"/>
            </a:xfrm>
            <a:prstGeom prst="rect">
              <a:avLst/>
            </a:prstGeom>
          </p:spPr>
        </p:pic>
      </p:grpSp>
      <p:pic>
        <p:nvPicPr>
          <p:cNvPr id="22" name="Immagine 5">
            <a:extLst>
              <a:ext uri="{FF2B5EF4-FFF2-40B4-BE49-F238E27FC236}">
                <a16:creationId xmlns:a16="http://schemas.microsoft.com/office/drawing/2014/main" id="{3D3075C5-9253-4D3D-806D-49E6BE355FDF}"/>
              </a:ext>
            </a:extLst>
          </p:cNvPr>
          <p:cNvPicPr>
            <a:picLocks noChangeAspect="1"/>
          </p:cNvPicPr>
          <p:nvPr userDrawn="1"/>
        </p:nvPicPr>
        <p:blipFill rotWithShape="1">
          <a:blip r:embed="rId5">
            <a:clrChange>
              <a:clrFrom>
                <a:srgbClr val="FFFFFF"/>
              </a:clrFrom>
              <a:clrTo>
                <a:srgbClr val="FFFFFF">
                  <a:alpha val="0"/>
                </a:srgbClr>
              </a:clrTo>
            </a:clrChange>
          </a:blip>
          <a:srcRect t="12446" b="17805"/>
          <a:stretch/>
        </p:blipFill>
        <p:spPr>
          <a:xfrm>
            <a:off x="7429454" y="6249263"/>
            <a:ext cx="1805742" cy="555192"/>
          </a:xfrm>
          <a:prstGeom prst="rect">
            <a:avLst/>
          </a:prstGeom>
        </p:spPr>
      </p:pic>
    </p:spTree>
    <p:extLst>
      <p:ext uri="{BB962C8B-B14F-4D97-AF65-F5344CB8AC3E}">
        <p14:creationId xmlns:p14="http://schemas.microsoft.com/office/powerpoint/2010/main" val="5368605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03 Title slide">
    <p:spTree>
      <p:nvGrpSpPr>
        <p:cNvPr id="1" name=""/>
        <p:cNvGrpSpPr/>
        <p:nvPr/>
      </p:nvGrpSpPr>
      <p:grpSpPr>
        <a:xfrm>
          <a:off x="0" y="0"/>
          <a:ext cx="0" cy="0"/>
          <a:chOff x="0" y="0"/>
          <a:chExt cx="0" cy="0"/>
        </a:xfrm>
      </p:grpSpPr>
      <p:sp>
        <p:nvSpPr>
          <p:cNvPr id="8" name="Title 1"/>
          <p:cNvSpPr>
            <a:spLocks noGrp="1"/>
          </p:cNvSpPr>
          <p:nvPr>
            <p:ph type="ctrTitle" hasCustomPrompt="1"/>
          </p:nvPr>
        </p:nvSpPr>
        <p:spPr>
          <a:xfrm>
            <a:off x="829387" y="2336978"/>
            <a:ext cx="10482943" cy="1558213"/>
          </a:xfrm>
          <a:prstGeom prst="rect">
            <a:avLst/>
          </a:prstGeom>
          <a:noFill/>
        </p:spPr>
        <p:txBody>
          <a:bodyPr anchor="ctr"/>
          <a:lstStyle>
            <a:lvl1pPr algn="l">
              <a:defRPr sz="4000">
                <a:solidFill>
                  <a:srgbClr val="00AFF0"/>
                </a:solidFill>
                <a:latin typeface="Arial Black" panose="020B0A04020102020204" pitchFamily="34" charset="0"/>
              </a:defRPr>
            </a:lvl1pPr>
          </a:lstStyle>
          <a:p>
            <a:r>
              <a:rPr lang="en-US"/>
              <a:t>Type title here</a:t>
            </a:r>
            <a:endParaRPr lang="en-GB"/>
          </a:p>
        </p:txBody>
      </p:sp>
      <p:sp>
        <p:nvSpPr>
          <p:cNvPr id="9" name="Subtitle 2"/>
          <p:cNvSpPr>
            <a:spLocks noGrp="1"/>
          </p:cNvSpPr>
          <p:nvPr>
            <p:ph type="subTitle" idx="1" hasCustomPrompt="1"/>
          </p:nvPr>
        </p:nvSpPr>
        <p:spPr>
          <a:xfrm>
            <a:off x="827314" y="4054021"/>
            <a:ext cx="10482943" cy="480316"/>
          </a:xfrm>
          <a:prstGeom prst="rect">
            <a:avLst/>
          </a:prstGeom>
        </p:spPr>
        <p:txBody>
          <a:bodyPr/>
          <a:lstStyle>
            <a:lvl1pPr marL="0" indent="0" algn="l">
              <a:buNone/>
              <a:defRPr sz="1500">
                <a:solidFill>
                  <a:srgbClr val="0050A0"/>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Type subtitle here</a:t>
            </a:r>
            <a:endParaRPr lang="en-GB"/>
          </a:p>
        </p:txBody>
      </p:sp>
      <p:cxnSp>
        <p:nvCxnSpPr>
          <p:cNvPr id="13" name="Straight Connector 12"/>
          <p:cNvCxnSpPr/>
          <p:nvPr userDrawn="1"/>
        </p:nvCxnSpPr>
        <p:spPr>
          <a:xfrm>
            <a:off x="0" y="6251510"/>
            <a:ext cx="12192000" cy="0"/>
          </a:xfrm>
          <a:prstGeom prst="line">
            <a:avLst/>
          </a:prstGeom>
          <a:ln>
            <a:solidFill>
              <a:srgbClr val="00AFF0"/>
            </a:solidFill>
          </a:ln>
        </p:spPr>
        <p:style>
          <a:lnRef idx="1">
            <a:schemeClr val="accent1"/>
          </a:lnRef>
          <a:fillRef idx="0">
            <a:schemeClr val="accent1"/>
          </a:fillRef>
          <a:effectRef idx="0">
            <a:schemeClr val="accent1"/>
          </a:effectRef>
          <a:fontRef idx="minor">
            <a:schemeClr val="tx1"/>
          </a:fontRef>
        </p:style>
      </p:cxnSp>
      <p:sp>
        <p:nvSpPr>
          <p:cNvPr id="11" name="Slide Number Placeholder 5">
            <a:extLst>
              <a:ext uri="{FF2B5EF4-FFF2-40B4-BE49-F238E27FC236}">
                <a16:creationId xmlns:a16="http://schemas.microsoft.com/office/drawing/2014/main" id="{ECA99407-ACD7-4A27-B440-7FC7B8718316}"/>
              </a:ext>
            </a:extLst>
          </p:cNvPr>
          <p:cNvSpPr>
            <a:spLocks noGrp="1"/>
          </p:cNvSpPr>
          <p:nvPr>
            <p:ph type="sldNum" sz="quarter" idx="4"/>
          </p:nvPr>
        </p:nvSpPr>
        <p:spPr>
          <a:xfrm>
            <a:off x="10552101" y="6481938"/>
            <a:ext cx="758156" cy="201242"/>
          </a:xfrm>
          <a:prstGeom prst="rect">
            <a:avLst/>
          </a:prstGeom>
          <a:solidFill>
            <a:srgbClr val="00AFF0"/>
          </a:solidFill>
        </p:spPr>
        <p:txBody>
          <a:bodyPr vert="horz" lIns="91440" tIns="45720" rIns="91440" bIns="45720" rtlCol="0" anchor="ctr"/>
          <a:lstStyle>
            <a:lvl1pPr algn="r">
              <a:defRPr sz="900" b="1">
                <a:solidFill>
                  <a:schemeClr val="bg1"/>
                </a:solidFill>
                <a:latin typeface="Arial" panose="020B0604020202020204" pitchFamily="34" charset="0"/>
                <a:cs typeface="Arial" panose="020B0604020202020204" pitchFamily="34" charset="0"/>
              </a:defRPr>
            </a:lvl1pPr>
          </a:lstStyle>
          <a:p>
            <a:fld id="{AB3D6D62-770D-4A03-AB63-5CBA935EDD21}" type="slidenum">
              <a:rPr lang="en-GB" smtClean="0"/>
              <a:pPr/>
              <a:t>‹#›</a:t>
            </a:fld>
            <a:endParaRPr lang="en-GB"/>
          </a:p>
        </p:txBody>
      </p:sp>
      <p:pic>
        <p:nvPicPr>
          <p:cNvPr id="15" name="Immagine 1">
            <a:extLst>
              <a:ext uri="{FF2B5EF4-FFF2-40B4-BE49-F238E27FC236}">
                <a16:creationId xmlns:a16="http://schemas.microsoft.com/office/drawing/2014/main" id="{B023070E-E28E-4477-9049-F169A6D188B1}"/>
              </a:ext>
            </a:extLst>
          </p:cNvPr>
          <p:cNvPicPr>
            <a:picLocks noChangeAspect="1"/>
          </p:cNvPicPr>
          <p:nvPr userDrawn="1"/>
        </p:nvPicPr>
        <p:blipFill>
          <a:blip r:embed="rId2"/>
          <a:stretch>
            <a:fillRect/>
          </a:stretch>
        </p:blipFill>
        <p:spPr>
          <a:xfrm>
            <a:off x="165296" y="5321324"/>
            <a:ext cx="1085659" cy="1462811"/>
          </a:xfrm>
          <a:prstGeom prst="rect">
            <a:avLst/>
          </a:prstGeom>
          <a:ln>
            <a:solidFill>
              <a:srgbClr val="009FE3"/>
            </a:solidFill>
          </a:ln>
        </p:spPr>
      </p:pic>
      <p:grpSp>
        <p:nvGrpSpPr>
          <p:cNvPr id="16" name="Gruppo 4">
            <a:extLst>
              <a:ext uri="{FF2B5EF4-FFF2-40B4-BE49-F238E27FC236}">
                <a16:creationId xmlns:a16="http://schemas.microsoft.com/office/drawing/2014/main" id="{6F1016D0-CFFE-4D3C-A76D-80C7199FD94E}"/>
              </a:ext>
            </a:extLst>
          </p:cNvPr>
          <p:cNvGrpSpPr>
            <a:grpSpLocks noChangeAspect="1"/>
          </p:cNvGrpSpPr>
          <p:nvPr userDrawn="1"/>
        </p:nvGrpSpPr>
        <p:grpSpPr>
          <a:xfrm>
            <a:off x="9235196" y="6352046"/>
            <a:ext cx="1025866" cy="434834"/>
            <a:chOff x="8572876" y="5894069"/>
            <a:chExt cx="1678029" cy="711267"/>
          </a:xfrm>
        </p:grpSpPr>
        <p:pic>
          <p:nvPicPr>
            <p:cNvPr id="17" name="Immagine 2">
              <a:extLst>
                <a:ext uri="{FF2B5EF4-FFF2-40B4-BE49-F238E27FC236}">
                  <a16:creationId xmlns:a16="http://schemas.microsoft.com/office/drawing/2014/main" id="{CD68047B-CBC0-42F6-8F8B-586B5E8A7EAF}"/>
                </a:ext>
              </a:extLst>
            </p:cNvPr>
            <p:cNvPicPr>
              <a:picLocks noChangeAspect="1"/>
            </p:cNvPicPr>
            <p:nvPr userDrawn="1"/>
          </p:nvPicPr>
          <p:blipFill>
            <a:blip r:embed="rId3"/>
            <a:stretch>
              <a:fillRect/>
            </a:stretch>
          </p:blipFill>
          <p:spPr>
            <a:xfrm>
              <a:off x="8572876" y="5894069"/>
              <a:ext cx="763193" cy="711267"/>
            </a:xfrm>
            <a:prstGeom prst="rect">
              <a:avLst/>
            </a:prstGeom>
          </p:spPr>
        </p:pic>
        <p:pic>
          <p:nvPicPr>
            <p:cNvPr id="18" name="Immagine 3">
              <a:extLst>
                <a:ext uri="{FF2B5EF4-FFF2-40B4-BE49-F238E27FC236}">
                  <a16:creationId xmlns:a16="http://schemas.microsoft.com/office/drawing/2014/main" id="{AE92CAEE-945A-4299-AC9D-7BE3318ABB46}"/>
                </a:ext>
              </a:extLst>
            </p:cNvPr>
            <p:cNvPicPr>
              <a:picLocks noChangeAspect="1"/>
            </p:cNvPicPr>
            <p:nvPr userDrawn="1"/>
          </p:nvPicPr>
          <p:blipFill>
            <a:blip r:embed="rId4"/>
            <a:stretch>
              <a:fillRect/>
            </a:stretch>
          </p:blipFill>
          <p:spPr>
            <a:xfrm>
              <a:off x="9487276" y="6099876"/>
              <a:ext cx="763629" cy="299652"/>
            </a:xfrm>
            <a:prstGeom prst="rect">
              <a:avLst/>
            </a:prstGeom>
          </p:spPr>
        </p:pic>
      </p:grpSp>
      <p:pic>
        <p:nvPicPr>
          <p:cNvPr id="19" name="Immagine 5">
            <a:extLst>
              <a:ext uri="{FF2B5EF4-FFF2-40B4-BE49-F238E27FC236}">
                <a16:creationId xmlns:a16="http://schemas.microsoft.com/office/drawing/2014/main" id="{B47A2774-CCBB-481F-80D6-9C09466CA1CF}"/>
              </a:ext>
            </a:extLst>
          </p:cNvPr>
          <p:cNvPicPr>
            <a:picLocks noChangeAspect="1"/>
          </p:cNvPicPr>
          <p:nvPr userDrawn="1"/>
        </p:nvPicPr>
        <p:blipFill rotWithShape="1">
          <a:blip r:embed="rId5">
            <a:clrChange>
              <a:clrFrom>
                <a:srgbClr val="FFFFFF"/>
              </a:clrFrom>
              <a:clrTo>
                <a:srgbClr val="FFFFFF">
                  <a:alpha val="0"/>
                </a:srgbClr>
              </a:clrTo>
            </a:clrChange>
          </a:blip>
          <a:srcRect t="12446" b="17805"/>
          <a:stretch/>
        </p:blipFill>
        <p:spPr>
          <a:xfrm>
            <a:off x="7429454" y="6249263"/>
            <a:ext cx="1805742" cy="555192"/>
          </a:xfrm>
          <a:prstGeom prst="rect">
            <a:avLst/>
          </a:prstGeom>
        </p:spPr>
      </p:pic>
    </p:spTree>
    <p:extLst>
      <p:ext uri="{BB962C8B-B14F-4D97-AF65-F5344CB8AC3E}">
        <p14:creationId xmlns:p14="http://schemas.microsoft.com/office/powerpoint/2010/main" val="165396654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04 Cov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0" name="Picture 9">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64997" y="5256210"/>
            <a:ext cx="270677" cy="203008"/>
          </a:xfrm>
          <a:prstGeom prst="rect">
            <a:avLst/>
          </a:prstGeom>
        </p:spPr>
      </p:pic>
      <p:pic>
        <p:nvPicPr>
          <p:cNvPr id="11" name="Picture 10">
            <a:hlinkClick r:id="rId5"/>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703676" y="5256210"/>
            <a:ext cx="270677" cy="203008"/>
          </a:xfrm>
          <a:prstGeom prst="rect">
            <a:avLst/>
          </a:prstGeom>
        </p:spPr>
      </p:pic>
      <p:pic>
        <p:nvPicPr>
          <p:cNvPr id="12" name="Picture 11">
            <a:hlinkClick r:id="rId7"/>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1275328" y="5256210"/>
            <a:ext cx="270677" cy="203008"/>
          </a:xfrm>
          <a:prstGeom prst="rect">
            <a:avLst/>
          </a:prstGeom>
        </p:spPr>
      </p:pic>
      <p:sp>
        <p:nvSpPr>
          <p:cNvPr id="13" name="Title 1"/>
          <p:cNvSpPr>
            <a:spLocks noGrp="1"/>
          </p:cNvSpPr>
          <p:nvPr>
            <p:ph type="ctrTitle"/>
          </p:nvPr>
        </p:nvSpPr>
        <p:spPr>
          <a:xfrm>
            <a:off x="864998" y="1943100"/>
            <a:ext cx="10151345" cy="2067232"/>
          </a:xfrm>
          <a:prstGeom prst="rect">
            <a:avLst/>
          </a:prstGeom>
          <a:noFill/>
        </p:spPr>
        <p:txBody>
          <a:bodyPr anchor="t"/>
          <a:lstStyle>
            <a:lvl1pPr algn="l">
              <a:defRPr sz="4000" baseline="0">
                <a:solidFill>
                  <a:schemeClr val="bg1"/>
                </a:solidFill>
                <a:latin typeface="Arial Black" panose="020B0A04020102020204" pitchFamily="34" charset="0"/>
              </a:defRPr>
            </a:lvl1pPr>
          </a:lstStyle>
          <a:p>
            <a:r>
              <a:rPr lang="en-US"/>
              <a:t>Click to edit Master title style</a:t>
            </a:r>
            <a:endParaRPr lang="en-GB"/>
          </a:p>
        </p:txBody>
      </p:sp>
      <p:sp>
        <p:nvSpPr>
          <p:cNvPr id="15" name="Subtitle 2"/>
          <p:cNvSpPr>
            <a:spLocks noGrp="1"/>
          </p:cNvSpPr>
          <p:nvPr>
            <p:ph type="subTitle" idx="1"/>
          </p:nvPr>
        </p:nvSpPr>
        <p:spPr>
          <a:xfrm>
            <a:off x="864998" y="4010332"/>
            <a:ext cx="10151345" cy="267754"/>
          </a:xfrm>
          <a:prstGeom prst="rect">
            <a:avLst/>
          </a:prstGeom>
        </p:spPr>
        <p:txBody>
          <a:bodyPr>
            <a:noAutofit/>
          </a:bodyPr>
          <a:lstStyle>
            <a:lvl1pPr marL="0" indent="0" algn="l">
              <a:buNone/>
              <a:defRPr sz="1500">
                <a:solidFill>
                  <a:schemeClr val="bg1"/>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7" name="Footer Placeholder 4">
            <a:extLst>
              <a:ext uri="{FF2B5EF4-FFF2-40B4-BE49-F238E27FC236}">
                <a16:creationId xmlns:a16="http://schemas.microsoft.com/office/drawing/2014/main" id="{E4234569-E6F1-4EEF-AB17-B695AF302028}"/>
              </a:ext>
            </a:extLst>
          </p:cNvPr>
          <p:cNvSpPr txBox="1">
            <a:spLocks/>
          </p:cNvSpPr>
          <p:nvPr userDrawn="1"/>
        </p:nvSpPr>
        <p:spPr>
          <a:xfrm>
            <a:off x="864998" y="6391797"/>
            <a:ext cx="10608545" cy="365125"/>
          </a:xfrm>
          <a:prstGeom prst="rect">
            <a:avLst/>
          </a:prstGeom>
        </p:spPr>
        <p:txBody>
          <a:bodyPr/>
          <a:lstStyle>
            <a:defPPr>
              <a:defRPr lang="en-US"/>
            </a:defPPr>
            <a:lvl1pPr marL="0" algn="ctr" defTabSz="914400" rtl="0" eaLnBrk="1" latinLnBrk="0" hangingPunct="1">
              <a:defRPr sz="2000" kern="1200" spc="7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2000" b="1" cap="all" baseline="30000"/>
              <a:t>-  responsible</a:t>
            </a:r>
            <a:r>
              <a:rPr lang="en-GB" sz="2000" b="1" cap="all"/>
              <a:t> </a:t>
            </a:r>
            <a:r>
              <a:rPr lang="en-GB" sz="2000" b="1" cap="all" baseline="30000"/>
              <a:t>investment  -</a:t>
            </a:r>
          </a:p>
        </p:txBody>
      </p:sp>
    </p:spTree>
    <p:extLst>
      <p:ext uri="{BB962C8B-B14F-4D97-AF65-F5344CB8AC3E}">
        <p14:creationId xmlns:p14="http://schemas.microsoft.com/office/powerpoint/2010/main" val="139255522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B970FF35-7D1D-4A89-BEA4-6FBFF9F10FFE}"/>
              </a:ext>
            </a:extLst>
          </p:cNvPr>
          <p:cNvSpPr>
            <a:spLocks noGrp="1"/>
          </p:cNvSpPr>
          <p:nvPr>
            <p:ph type="sldNum" sz="quarter" idx="4"/>
          </p:nvPr>
        </p:nvSpPr>
        <p:spPr>
          <a:xfrm>
            <a:off x="10552101" y="6481938"/>
            <a:ext cx="758156" cy="201242"/>
          </a:xfrm>
          <a:prstGeom prst="rect">
            <a:avLst/>
          </a:prstGeom>
          <a:solidFill>
            <a:srgbClr val="00AFF0"/>
          </a:solidFill>
        </p:spPr>
        <p:txBody>
          <a:bodyPr vert="horz" lIns="91440" tIns="45720" rIns="91440" bIns="45720" rtlCol="0" anchor="ctr"/>
          <a:lstStyle>
            <a:lvl1pPr algn="r">
              <a:defRPr sz="900" b="1">
                <a:solidFill>
                  <a:schemeClr val="bg1"/>
                </a:solidFill>
                <a:latin typeface="Arial" panose="020B0604020202020204" pitchFamily="34" charset="0"/>
                <a:cs typeface="Arial" panose="020B0604020202020204" pitchFamily="34" charset="0"/>
              </a:defRPr>
            </a:lvl1pPr>
          </a:lstStyle>
          <a:p>
            <a:fld id="{AB3D6D62-770D-4A03-AB63-5CBA935EDD21}" type="slidenum">
              <a:rPr lang="en-GB" smtClean="0"/>
              <a:pPr/>
              <a:t>‹#›</a:t>
            </a:fld>
            <a:endParaRPr lang="en-GB"/>
          </a:p>
        </p:txBody>
      </p:sp>
    </p:spTree>
    <p:extLst>
      <p:ext uri="{BB962C8B-B14F-4D97-AF65-F5344CB8AC3E}">
        <p14:creationId xmlns:p14="http://schemas.microsoft.com/office/powerpoint/2010/main" val="7706101"/>
      </p:ext>
    </p:extLst>
  </p:cSld>
  <p:clrMap bg1="lt1" tx1="dk1" bg2="lt2" tx2="dk2" accent1="accent1" accent2="accent2" accent3="accent3" accent4="accent4" accent5="accent5" accent6="accent6" hlink="hlink" folHlink="folHlink"/>
  <p:sldLayoutIdLst>
    <p:sldLayoutId id="2147483661" r:id="rId1"/>
    <p:sldLayoutId id="2147483666" r:id="rId2"/>
    <p:sldLayoutId id="2147483664" r:id="rId3"/>
    <p:sldLayoutId id="2147483665" r:id="rId4"/>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25.png"/></Relationships>
</file>

<file path=ppt/slides/_rels/slide1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hyperlink" Target="https://www.unpri.org/investor-tools/guidance-and-case-studies-for-esg-integration-equities-and-fixed-income/3622.article" TargetMode="External"/><Relationship Id="rId7" Type="http://schemas.openxmlformats.org/officeDocument/2006/relationships/hyperlink" Target="https://www.unpri.org/investor-tools/esg-integration-in-europe-the-middle-east-and-africa-markets-practices-and-data-/4190.article" TargetMode="External"/><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28.png"/><Relationship Id="rId5" Type="http://schemas.openxmlformats.org/officeDocument/2006/relationships/hyperlink" Target="https://www.unpri.org/investor-tools/esg-integration-in-the-americas-markets-practices-and-data-/3624.article" TargetMode="External"/><Relationship Id="rId4" Type="http://schemas.openxmlformats.org/officeDocument/2006/relationships/image" Target="../media/image27.png"/><Relationship Id="rId9" Type="http://schemas.openxmlformats.org/officeDocument/2006/relationships/image" Target="../media/image30.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34.svg"/><Relationship Id="rId5" Type="http://schemas.openxmlformats.org/officeDocument/2006/relationships/image" Target="../media/image33.png"/><Relationship Id="rId10" Type="http://schemas.openxmlformats.org/officeDocument/2006/relationships/image" Target="../media/image38.svg"/><Relationship Id="rId4" Type="http://schemas.openxmlformats.org/officeDocument/2006/relationships/image" Target="../media/image32.svg"/><Relationship Id="rId9" Type="http://schemas.openxmlformats.org/officeDocument/2006/relationships/image" Target="../media/image3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4.xml"/><Relationship Id="rId1" Type="http://schemas.openxmlformats.org/officeDocument/2006/relationships/slideLayout" Target="../slideLayouts/slideLayout1.xml"/><Relationship Id="rId4" Type="http://schemas.openxmlformats.org/officeDocument/2006/relationships/image" Target="../media/image42.svg"/></Relationships>
</file>

<file path=ppt/slides/_rels/slide25.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hyperlink" Target="https://www.transitionmonitor.com/en/home/" TargetMode="External"/><Relationship Id="rId7" Type="http://schemas.openxmlformats.org/officeDocument/2006/relationships/diagramColors" Target="../diagrams/colors2.xml"/><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diagramQuickStyle" Target="../diagrams/quickStyle2.xml"/><Relationship Id="rId5" Type="http://schemas.openxmlformats.org/officeDocument/2006/relationships/diagramLayout" Target="../diagrams/layout2.xml"/><Relationship Id="rId10" Type="http://schemas.openxmlformats.org/officeDocument/2006/relationships/hyperlink" Target="http://www.lse.ac.uk/GranthamInstitute/tpi/the-toolkit/" TargetMode="External"/><Relationship Id="rId4" Type="http://schemas.openxmlformats.org/officeDocument/2006/relationships/diagramData" Target="../diagrams/data2.xml"/><Relationship Id="rId9" Type="http://schemas.openxmlformats.org/officeDocument/2006/relationships/hyperlink" Target="https://2degreeseparation.carbontracker.org/" TargetMode="Externa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8" Type="http://schemas.openxmlformats.org/officeDocument/2006/relationships/hyperlink" Target="https://www.hbs.edu/faculty/Publication%20Files/SSRN-id1964011_6791edac-7daa-4603-a220-4a0c6c7a3f7a.pdf" TargetMode="External"/><Relationship Id="rId13" Type="http://schemas.openxmlformats.org/officeDocument/2006/relationships/hyperlink" Target="http://www3.weforum.org/docs/WEF_Global_Risks_Report_2019.pdf" TargetMode="External"/><Relationship Id="rId3" Type="http://schemas.openxmlformats.org/officeDocument/2006/relationships/hyperlink" Target="https://www.cfainstitute.org/-/media/documents/survey/esg-integration-in-emea.ashx" TargetMode="External"/><Relationship Id="rId7" Type="http://schemas.openxmlformats.org/officeDocument/2006/relationships/hyperlink" Target="https://www.researchgate.net/publication/253236822_Active_Ownership" TargetMode="External"/><Relationship Id="rId12" Type="http://schemas.openxmlformats.org/officeDocument/2006/relationships/hyperlink" Target="https://papers.ssrn.com/sol3/papers.cfm?abstract_id=2719665" TargetMode="External"/><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hyperlink" Target="https://www.researchgate.net/publication/239811322_Thirty_Years_of_Corporate_Governance_Firm_Valuation_Stock_Returns" TargetMode="External"/><Relationship Id="rId11" Type="http://schemas.openxmlformats.org/officeDocument/2006/relationships/hyperlink" Target="https://institutional.dws.com/content/_media/K15090_Academic_Insights_UK_EMEA_RZ_Online_151201_Final_(2).pdf" TargetMode="External"/><Relationship Id="rId5" Type="http://schemas.openxmlformats.org/officeDocument/2006/relationships/hyperlink" Target="https://papers.ssrn.com/sol3/papers.cfm?abstract_id=2508281" TargetMode="External"/><Relationship Id="rId10" Type="http://schemas.openxmlformats.org/officeDocument/2006/relationships/hyperlink" Target="https://fi.intms.nl/fi_43a1c02c/files/downloads/dws---esg_study2018_digging-deeper-sSRJPX.pdf" TargetMode="External"/><Relationship Id="rId4" Type="http://schemas.openxmlformats.org/officeDocument/2006/relationships/hyperlink" Target="https://www.cfainstitute.org/-/media/documents/survey/esg-integration-in-the-americas.ashx" TargetMode="External"/><Relationship Id="rId9" Type="http://schemas.openxmlformats.org/officeDocument/2006/relationships/hyperlink" Target="http://faculty.london.edu/aedmans/RoweAMP.pdf"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https://www.unpri.org/pri/about-the-pri" TargetMode="External"/><Relationship Id="rId7" Type="http://schemas.openxmlformats.org/officeDocument/2006/relationships/hyperlink" Target="https://www.unpri.org/asset-owners/investment-policy" TargetMode="External"/><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hyperlink" Target="https://www.unpri.org/asset-owners/investment-strategy" TargetMode="External"/><Relationship Id="rId5" Type="http://schemas.openxmlformats.org/officeDocument/2006/relationships/hyperlink" Target="https://www.unpri.org/asset-owners/asset-owner-guide-enhancing-manager-selection-with-esg-insight-/2731.article" TargetMode="External"/><Relationship Id="rId4" Type="http://schemas.openxmlformats.org/officeDocument/2006/relationships/hyperlink" Target="https://www.unpri.org/asset-owners/academic-research"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image" Target="../media/image19.svg"/><Relationship Id="rId4" Type="http://schemas.openxmlformats.org/officeDocument/2006/relationships/image" Target="../media/image18.png"/></Relationships>
</file>

<file path=ppt/slides/_rels/slide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39DA27D-44C9-449D-BD2C-CEDEEA46D132}"/>
              </a:ext>
            </a:extLst>
          </p:cNvPr>
          <p:cNvSpPr>
            <a:spLocks noGrp="1"/>
          </p:cNvSpPr>
          <p:nvPr>
            <p:ph type="ctrTitle"/>
          </p:nvPr>
        </p:nvSpPr>
        <p:spPr>
          <a:xfrm>
            <a:off x="2172749" y="1665952"/>
            <a:ext cx="7613509" cy="516015"/>
          </a:xfrm>
        </p:spPr>
        <p:txBody>
          <a:bodyPr/>
          <a:lstStyle/>
          <a:p>
            <a:r>
              <a:rPr lang="en-GB" sz="2500" b="1" dirty="0">
                <a:latin typeface="+mn-lt"/>
              </a:rPr>
              <a:t>Principles for Responsible Investment</a:t>
            </a:r>
          </a:p>
        </p:txBody>
      </p:sp>
      <p:sp>
        <p:nvSpPr>
          <p:cNvPr id="4" name="Subtitle 3">
            <a:extLst>
              <a:ext uri="{FF2B5EF4-FFF2-40B4-BE49-F238E27FC236}">
                <a16:creationId xmlns:a16="http://schemas.microsoft.com/office/drawing/2014/main" id="{F79EE566-D0ED-4067-B5BE-945EF497B47F}"/>
              </a:ext>
            </a:extLst>
          </p:cNvPr>
          <p:cNvSpPr>
            <a:spLocks noGrp="1"/>
          </p:cNvSpPr>
          <p:nvPr>
            <p:ph type="subTitle" idx="1"/>
          </p:nvPr>
        </p:nvSpPr>
        <p:spPr>
          <a:xfrm>
            <a:off x="2172749" y="2539810"/>
            <a:ext cx="7613509" cy="1752790"/>
          </a:xfrm>
        </p:spPr>
        <p:txBody>
          <a:bodyPr/>
          <a:lstStyle/>
          <a:p>
            <a:r>
              <a:rPr lang="en-GB" sz="4000" dirty="0">
                <a:latin typeface="+mj-lt"/>
              </a:rPr>
              <a:t>Why sustainable </a:t>
            </a:r>
          </a:p>
          <a:p>
            <a:r>
              <a:rPr lang="en-GB" sz="4000" dirty="0">
                <a:latin typeface="+mj-lt"/>
              </a:rPr>
              <a:t>finance is inevitable</a:t>
            </a:r>
          </a:p>
        </p:txBody>
      </p:sp>
    </p:spTree>
    <p:extLst>
      <p:ext uri="{BB962C8B-B14F-4D97-AF65-F5344CB8AC3E}">
        <p14:creationId xmlns:p14="http://schemas.microsoft.com/office/powerpoint/2010/main" val="205260888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9944A1-815C-4A79-A019-ED9FA322F34D}"/>
              </a:ext>
            </a:extLst>
          </p:cNvPr>
          <p:cNvSpPr>
            <a:spLocks noGrp="1"/>
          </p:cNvSpPr>
          <p:nvPr>
            <p:ph type="ctrTitle"/>
          </p:nvPr>
        </p:nvSpPr>
        <p:spPr/>
        <p:txBody>
          <a:bodyPr/>
          <a:lstStyle/>
          <a:p>
            <a:r>
              <a:rPr lang="en-GB"/>
              <a:t>The PRI</a:t>
            </a:r>
          </a:p>
        </p:txBody>
      </p:sp>
      <p:sp>
        <p:nvSpPr>
          <p:cNvPr id="3" name="Subtitle 2">
            <a:extLst>
              <a:ext uri="{FF2B5EF4-FFF2-40B4-BE49-F238E27FC236}">
                <a16:creationId xmlns:a16="http://schemas.microsoft.com/office/drawing/2014/main" id="{85272FFF-D683-485E-BCCC-A99C985C4022}"/>
              </a:ext>
            </a:extLst>
          </p:cNvPr>
          <p:cNvSpPr>
            <a:spLocks noGrp="1"/>
          </p:cNvSpPr>
          <p:nvPr>
            <p:ph type="subTitle" idx="1"/>
          </p:nvPr>
        </p:nvSpPr>
        <p:spPr/>
        <p:txBody>
          <a:bodyPr/>
          <a:lstStyle/>
          <a:p>
            <a:r>
              <a:rPr lang="en-GB"/>
              <a:t>Investor-led, supported by the United Nations since 2006</a:t>
            </a:r>
          </a:p>
        </p:txBody>
      </p:sp>
      <p:sp>
        <p:nvSpPr>
          <p:cNvPr id="5" name="Slide Number Placeholder 4">
            <a:extLst>
              <a:ext uri="{FF2B5EF4-FFF2-40B4-BE49-F238E27FC236}">
                <a16:creationId xmlns:a16="http://schemas.microsoft.com/office/drawing/2014/main" id="{08328A45-7999-4EC7-9311-337DDDA60553}"/>
              </a:ext>
            </a:extLst>
          </p:cNvPr>
          <p:cNvSpPr>
            <a:spLocks noGrp="1"/>
          </p:cNvSpPr>
          <p:nvPr>
            <p:ph type="sldNum" sz="quarter" idx="4"/>
          </p:nvPr>
        </p:nvSpPr>
        <p:spPr/>
        <p:txBody>
          <a:bodyPr/>
          <a:lstStyle/>
          <a:p>
            <a:fld id="{AB3D6D62-770D-4A03-AB63-5CBA935EDD21}" type="slidenum">
              <a:rPr lang="en-GB" smtClean="0"/>
              <a:pPr/>
              <a:t>10</a:t>
            </a:fld>
            <a:endParaRPr lang="en-GB"/>
          </a:p>
        </p:txBody>
      </p:sp>
      <p:sp>
        <p:nvSpPr>
          <p:cNvPr id="7" name="Content Placeholder 3">
            <a:extLst>
              <a:ext uri="{FF2B5EF4-FFF2-40B4-BE49-F238E27FC236}">
                <a16:creationId xmlns:a16="http://schemas.microsoft.com/office/drawing/2014/main" id="{3BC29092-E095-4E0F-8EBD-EB6AF7C462E0}"/>
              </a:ext>
            </a:extLst>
          </p:cNvPr>
          <p:cNvSpPr txBox="1">
            <a:spLocks/>
          </p:cNvSpPr>
          <p:nvPr/>
        </p:nvSpPr>
        <p:spPr>
          <a:xfrm>
            <a:off x="2144487" y="1977699"/>
            <a:ext cx="4959047" cy="2229869"/>
          </a:xfrm>
          <a:prstGeom prst="rect">
            <a:avLst/>
          </a:prstGeo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sz="1200" kern="1200">
                <a:solidFill>
                  <a:srgbClr val="0050A0"/>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en-GB" sz="1600">
                <a:solidFill>
                  <a:schemeClr val="tx1"/>
                </a:solidFill>
              </a:rPr>
              <a:t>The PRI works with its international network of signatories to put the six Principles for Responsible Investment into practice. </a:t>
            </a:r>
          </a:p>
          <a:p>
            <a:pPr>
              <a:lnSpc>
                <a:spcPct val="100000"/>
              </a:lnSpc>
            </a:pPr>
            <a:r>
              <a:rPr lang="en-GB" sz="1600">
                <a:solidFill>
                  <a:schemeClr val="tx1"/>
                </a:solidFill>
              </a:rPr>
              <a:t>Its goals are to understand the investment implications of environmental, social and governance issues and to support signatories in integrating these issues into investment and ownership decisions.</a:t>
            </a:r>
          </a:p>
          <a:p>
            <a:endParaRPr lang="en-GB" sz="1500">
              <a:solidFill>
                <a:schemeClr val="tx1"/>
              </a:solidFill>
            </a:endParaRPr>
          </a:p>
          <a:p>
            <a:endParaRPr lang="en-GB" sz="1500"/>
          </a:p>
        </p:txBody>
      </p:sp>
      <p:sp>
        <p:nvSpPr>
          <p:cNvPr id="8" name="Rectangle 7">
            <a:extLst>
              <a:ext uri="{FF2B5EF4-FFF2-40B4-BE49-F238E27FC236}">
                <a16:creationId xmlns:a16="http://schemas.microsoft.com/office/drawing/2014/main" id="{BBAB0AAE-F873-4AFB-912D-11D5433751B0}"/>
              </a:ext>
            </a:extLst>
          </p:cNvPr>
          <p:cNvSpPr/>
          <p:nvPr/>
        </p:nvSpPr>
        <p:spPr>
          <a:xfrm>
            <a:off x="2398001" y="4657407"/>
            <a:ext cx="2008193" cy="614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a:solidFill>
                  <a:srgbClr val="0051A2"/>
                </a:solidFill>
                <a:latin typeface="Arial Black" panose="020B0A04020102020204" pitchFamily="34" charset="0"/>
              </a:rPr>
              <a:t>2</a:t>
            </a:r>
          </a:p>
        </p:txBody>
      </p:sp>
      <p:sp>
        <p:nvSpPr>
          <p:cNvPr id="9" name="Rectangle 8">
            <a:extLst>
              <a:ext uri="{FF2B5EF4-FFF2-40B4-BE49-F238E27FC236}">
                <a16:creationId xmlns:a16="http://schemas.microsoft.com/office/drawing/2014/main" id="{B0149438-96BF-44FB-80A8-393269E9A592}"/>
              </a:ext>
            </a:extLst>
          </p:cNvPr>
          <p:cNvSpPr/>
          <p:nvPr/>
        </p:nvSpPr>
        <p:spPr>
          <a:xfrm>
            <a:off x="5354876" y="4657407"/>
            <a:ext cx="2008194" cy="614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a:solidFill>
                  <a:srgbClr val="0BBBEF"/>
                </a:solidFill>
                <a:latin typeface="Arial Black" panose="020B0A04020102020204" pitchFamily="34" charset="0"/>
              </a:rPr>
              <a:t>2350+</a:t>
            </a:r>
          </a:p>
        </p:txBody>
      </p:sp>
      <p:sp>
        <p:nvSpPr>
          <p:cNvPr id="10" name="Rectangle 9">
            <a:extLst>
              <a:ext uri="{FF2B5EF4-FFF2-40B4-BE49-F238E27FC236}">
                <a16:creationId xmlns:a16="http://schemas.microsoft.com/office/drawing/2014/main" id="{394CF42B-CB52-447F-A256-8BCAD720F5FC}"/>
              </a:ext>
            </a:extLst>
          </p:cNvPr>
          <p:cNvSpPr/>
          <p:nvPr/>
        </p:nvSpPr>
        <p:spPr>
          <a:xfrm>
            <a:off x="8364889" y="4657407"/>
            <a:ext cx="1574687" cy="614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a:solidFill>
                  <a:srgbClr val="007EC7"/>
                </a:solidFill>
                <a:latin typeface="Arial Black"/>
              </a:rPr>
              <a:t>86+</a:t>
            </a:r>
          </a:p>
        </p:txBody>
      </p:sp>
      <p:pic>
        <p:nvPicPr>
          <p:cNvPr id="11" name="Picture 10">
            <a:extLst>
              <a:ext uri="{FF2B5EF4-FFF2-40B4-BE49-F238E27FC236}">
                <a16:creationId xmlns:a16="http://schemas.microsoft.com/office/drawing/2014/main" id="{D2766511-AC89-4726-B43B-097D04DE34F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10699" r="47171" b="78100"/>
          <a:stretch/>
        </p:blipFill>
        <p:spPr>
          <a:xfrm>
            <a:off x="2135189" y="5344088"/>
            <a:ext cx="1506015" cy="608234"/>
          </a:xfrm>
          <a:prstGeom prst="rect">
            <a:avLst/>
          </a:prstGeom>
        </p:spPr>
      </p:pic>
      <p:pic>
        <p:nvPicPr>
          <p:cNvPr id="12" name="Picture 11">
            <a:extLst>
              <a:ext uri="{FF2B5EF4-FFF2-40B4-BE49-F238E27FC236}">
                <a16:creationId xmlns:a16="http://schemas.microsoft.com/office/drawing/2014/main" id="{DA30A609-7948-46FB-B417-CAC127AEDCF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3829" t="1248" r="-2502" b="79404"/>
          <a:stretch/>
        </p:blipFill>
        <p:spPr>
          <a:xfrm>
            <a:off x="3582262" y="5360184"/>
            <a:ext cx="781975" cy="592138"/>
          </a:xfrm>
          <a:prstGeom prst="rect">
            <a:avLst/>
          </a:prstGeom>
        </p:spPr>
      </p:pic>
      <p:pic>
        <p:nvPicPr>
          <p:cNvPr id="13" name="Picture 12">
            <a:extLst>
              <a:ext uri="{FF2B5EF4-FFF2-40B4-BE49-F238E27FC236}">
                <a16:creationId xmlns:a16="http://schemas.microsoft.com/office/drawing/2014/main" id="{3CA98322-20EB-4F44-9DDB-E84E161A731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44302" r="47171" b="43622"/>
          <a:stretch/>
        </p:blipFill>
        <p:spPr>
          <a:xfrm>
            <a:off x="5284127" y="5434833"/>
            <a:ext cx="1324968" cy="576921"/>
          </a:xfrm>
          <a:prstGeom prst="rect">
            <a:avLst/>
          </a:prstGeom>
        </p:spPr>
      </p:pic>
      <p:pic>
        <p:nvPicPr>
          <p:cNvPr id="14" name="Picture 13">
            <a:extLst>
              <a:ext uri="{FF2B5EF4-FFF2-40B4-BE49-F238E27FC236}">
                <a16:creationId xmlns:a16="http://schemas.microsoft.com/office/drawing/2014/main" id="{B44DAE13-EB8D-49C0-8397-6B6E412683E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79480" r="47171" b="6169"/>
          <a:stretch/>
        </p:blipFill>
        <p:spPr>
          <a:xfrm>
            <a:off x="8146239" y="5383589"/>
            <a:ext cx="1251703" cy="647704"/>
          </a:xfrm>
          <a:prstGeom prst="rect">
            <a:avLst/>
          </a:prstGeom>
        </p:spPr>
      </p:pic>
      <p:pic>
        <p:nvPicPr>
          <p:cNvPr id="15" name="Picture 14">
            <a:extLst>
              <a:ext uri="{FF2B5EF4-FFF2-40B4-BE49-F238E27FC236}">
                <a16:creationId xmlns:a16="http://schemas.microsoft.com/office/drawing/2014/main" id="{D8320E8E-3E79-4754-9AB3-43DED1A3822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99058" y="1749358"/>
            <a:ext cx="2507635" cy="2814324"/>
          </a:xfrm>
          <a:prstGeom prst="rect">
            <a:avLst/>
          </a:prstGeom>
        </p:spPr>
      </p:pic>
      <p:pic>
        <p:nvPicPr>
          <p:cNvPr id="16" name="Picture 15">
            <a:extLst>
              <a:ext uri="{FF2B5EF4-FFF2-40B4-BE49-F238E27FC236}">
                <a16:creationId xmlns:a16="http://schemas.microsoft.com/office/drawing/2014/main" id="{BDF4689B-2538-497E-B5F4-18A658957E2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3829" t="36126" r="-2502" b="44252"/>
          <a:stretch/>
        </p:blipFill>
        <p:spPr>
          <a:xfrm>
            <a:off x="6581096" y="5468327"/>
            <a:ext cx="781975" cy="600511"/>
          </a:xfrm>
          <a:prstGeom prst="rect">
            <a:avLst/>
          </a:prstGeom>
        </p:spPr>
      </p:pic>
      <p:pic>
        <p:nvPicPr>
          <p:cNvPr id="17" name="Picture 16">
            <a:extLst>
              <a:ext uri="{FF2B5EF4-FFF2-40B4-BE49-F238E27FC236}">
                <a16:creationId xmlns:a16="http://schemas.microsoft.com/office/drawing/2014/main" id="{FF3824F8-2B47-4D3B-9466-D2196B2D034D}"/>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53829" t="68443" r="-2502" b="9498"/>
          <a:stretch/>
        </p:blipFill>
        <p:spPr>
          <a:xfrm>
            <a:off x="9280763" y="5277248"/>
            <a:ext cx="781975" cy="675074"/>
          </a:xfrm>
          <a:prstGeom prst="rect">
            <a:avLst/>
          </a:prstGeom>
        </p:spPr>
      </p:pic>
    </p:spTree>
    <p:extLst>
      <p:ext uri="{BB962C8B-B14F-4D97-AF65-F5344CB8AC3E}">
        <p14:creationId xmlns:p14="http://schemas.microsoft.com/office/powerpoint/2010/main" val="22702537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9C97DC-F10A-4BB3-9CB9-2605B775E892}"/>
              </a:ext>
            </a:extLst>
          </p:cNvPr>
          <p:cNvSpPr>
            <a:spLocks noGrp="1"/>
          </p:cNvSpPr>
          <p:nvPr>
            <p:ph type="ctrTitle"/>
          </p:nvPr>
        </p:nvSpPr>
        <p:spPr/>
        <p:txBody>
          <a:bodyPr/>
          <a:lstStyle/>
          <a:p>
            <a:r>
              <a:rPr lang="en-GB"/>
              <a:t>The PRI</a:t>
            </a:r>
          </a:p>
        </p:txBody>
      </p:sp>
      <p:sp>
        <p:nvSpPr>
          <p:cNvPr id="3" name="Subtitle 2">
            <a:extLst>
              <a:ext uri="{FF2B5EF4-FFF2-40B4-BE49-F238E27FC236}">
                <a16:creationId xmlns:a16="http://schemas.microsoft.com/office/drawing/2014/main" id="{ABAFB450-6CD5-41DD-BDBD-16A66B395B8B}"/>
              </a:ext>
            </a:extLst>
          </p:cNvPr>
          <p:cNvSpPr>
            <a:spLocks noGrp="1"/>
          </p:cNvSpPr>
          <p:nvPr>
            <p:ph type="subTitle" idx="1"/>
          </p:nvPr>
        </p:nvSpPr>
        <p:spPr/>
        <p:txBody>
          <a:bodyPr/>
          <a:lstStyle/>
          <a:p>
            <a:r>
              <a:rPr lang="en-GB"/>
              <a:t>One Mission and Six Principles</a:t>
            </a:r>
          </a:p>
        </p:txBody>
      </p:sp>
      <p:sp>
        <p:nvSpPr>
          <p:cNvPr id="4" name="Content Placeholder 3">
            <a:extLst>
              <a:ext uri="{FF2B5EF4-FFF2-40B4-BE49-F238E27FC236}">
                <a16:creationId xmlns:a16="http://schemas.microsoft.com/office/drawing/2014/main" id="{08C3B83F-CBC0-4FB6-B235-E69B381C9A10}"/>
              </a:ext>
            </a:extLst>
          </p:cNvPr>
          <p:cNvSpPr>
            <a:spLocks noGrp="1"/>
          </p:cNvSpPr>
          <p:nvPr>
            <p:ph idx="12"/>
          </p:nvPr>
        </p:nvSpPr>
        <p:spPr>
          <a:xfrm>
            <a:off x="2144486" y="1825626"/>
            <a:ext cx="7862207" cy="1719502"/>
          </a:xfrm>
        </p:spPr>
        <p:txBody>
          <a:bodyPr/>
          <a:lstStyle/>
          <a:p>
            <a:pPr marL="0" indent="0">
              <a:buNone/>
            </a:pPr>
            <a:r>
              <a:rPr lang="en-GB" sz="1300"/>
              <a:t>"We believe that an economically efficient, sustainable global financial system is a necessity for long-term value creation. Such a system will reward long-term, responsible investment and benefit the environment and society as a whole.</a:t>
            </a:r>
          </a:p>
          <a:p>
            <a:pPr marL="0" indent="0">
              <a:buNone/>
            </a:pPr>
            <a:br>
              <a:rPr lang="en-GB" sz="1300"/>
            </a:br>
            <a:r>
              <a:rPr lang="en-GB" sz="1300"/>
              <a:t>The PRI will work to achieve this sustainable global financial system by encouraging adoption of the Principles and collaboration on their implementation; by fostering good governance, integrity and accountability; and by addressing obstacles to a sustainable financial system that lie within market practices, structures and regulation."</a:t>
            </a:r>
          </a:p>
        </p:txBody>
      </p:sp>
      <p:sp>
        <p:nvSpPr>
          <p:cNvPr id="5" name="Slide Number Placeholder 4">
            <a:extLst>
              <a:ext uri="{FF2B5EF4-FFF2-40B4-BE49-F238E27FC236}">
                <a16:creationId xmlns:a16="http://schemas.microsoft.com/office/drawing/2014/main" id="{5D01E3B0-2A13-470E-91EB-D276663DE517}"/>
              </a:ext>
            </a:extLst>
          </p:cNvPr>
          <p:cNvSpPr>
            <a:spLocks noGrp="1"/>
          </p:cNvSpPr>
          <p:nvPr>
            <p:ph type="sldNum" sz="quarter" idx="4"/>
          </p:nvPr>
        </p:nvSpPr>
        <p:spPr/>
        <p:txBody>
          <a:bodyPr/>
          <a:lstStyle/>
          <a:p>
            <a:fld id="{AB3D6D62-770D-4A03-AB63-5CBA935EDD21}" type="slidenum">
              <a:rPr lang="en-GB" smtClean="0"/>
              <a:pPr/>
              <a:t>11</a:t>
            </a:fld>
            <a:endParaRPr lang="en-GB"/>
          </a:p>
        </p:txBody>
      </p:sp>
      <p:pic>
        <p:nvPicPr>
          <p:cNvPr id="6" name="Content Placeholder 7">
            <a:extLst>
              <a:ext uri="{FF2B5EF4-FFF2-40B4-BE49-F238E27FC236}">
                <a16:creationId xmlns:a16="http://schemas.microsoft.com/office/drawing/2014/main" id="{7B1CF698-0852-4503-BBBA-D1D7B70CAEA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44486" y="4019333"/>
            <a:ext cx="4578048" cy="1886848"/>
          </a:xfrm>
          <a:prstGeom prst="rect">
            <a:avLst/>
          </a:prstGeom>
        </p:spPr>
      </p:pic>
      <p:pic>
        <p:nvPicPr>
          <p:cNvPr id="7" name="Picture 2" descr="Reporting and assessment objectives">
            <a:extLst>
              <a:ext uri="{FF2B5EF4-FFF2-40B4-BE49-F238E27FC236}">
                <a16:creationId xmlns:a16="http://schemas.microsoft.com/office/drawing/2014/main" id="{88074DEE-EC75-466D-954B-A583C32D52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93870" y="4444792"/>
            <a:ext cx="1884023" cy="1728905"/>
          </a:xfrm>
          <a:prstGeom prst="rect">
            <a:avLst/>
          </a:prstGeom>
          <a:noFill/>
          <a:extLst>
            <a:ext uri="{909E8E84-426E-40dd-AFC4-6F175D3DCCD1}">
              <a14:hiddenFill xmlns=""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203A6ADE-41EE-4D87-936B-86D623741F2E}"/>
              </a:ext>
            </a:extLst>
          </p:cNvPr>
          <p:cNvSpPr txBox="1"/>
          <p:nvPr/>
        </p:nvSpPr>
        <p:spPr>
          <a:xfrm>
            <a:off x="7265072" y="3864786"/>
            <a:ext cx="2741621" cy="646331"/>
          </a:xfrm>
          <a:prstGeom prst="rect">
            <a:avLst/>
          </a:prstGeom>
          <a:noFill/>
        </p:spPr>
        <p:txBody>
          <a:bodyPr wrap="square" rtlCol="0">
            <a:spAutoFit/>
          </a:bodyPr>
          <a:lstStyle/>
          <a:p>
            <a:pPr algn="ctr"/>
            <a:r>
              <a:rPr lang="en-GB" sz="1200">
                <a:solidFill>
                  <a:srgbClr val="00A0E4"/>
                </a:solidFill>
                <a:latin typeface="Arial Black" panose="020B0A04020102020204" pitchFamily="34" charset="0"/>
                <a:cs typeface="Helvetica" panose="020B0604020202020204" pitchFamily="34" charset="0"/>
              </a:rPr>
              <a:t>Reporting Framework</a:t>
            </a:r>
          </a:p>
          <a:p>
            <a:pPr algn="ctr"/>
            <a:r>
              <a:rPr lang="en-GB" sz="1100">
                <a:solidFill>
                  <a:srgbClr val="00A0E4"/>
                </a:solidFill>
                <a:latin typeface="Arial Black" panose="020B0A04020102020204" pitchFamily="34" charset="0"/>
                <a:cs typeface="Helvetica" panose="020B0604020202020204" pitchFamily="34" charset="0"/>
              </a:rPr>
              <a:t>objectives:</a:t>
            </a:r>
            <a:r>
              <a:rPr lang="en-GB" sz="1200">
                <a:solidFill>
                  <a:srgbClr val="00A0E4"/>
                </a:solidFill>
                <a:latin typeface="Arial Black" panose="020B0A04020102020204" pitchFamily="34" charset="0"/>
                <a:cs typeface="Helvetica" panose="020B0604020202020204" pitchFamily="34" charset="0"/>
              </a:rPr>
              <a:t> </a:t>
            </a:r>
          </a:p>
          <a:p>
            <a:pPr algn="ctr"/>
            <a:endParaRPr lang="en-GB" sz="1200">
              <a:solidFill>
                <a:srgbClr val="00A0E4"/>
              </a:solidFill>
              <a:latin typeface="Arial Black" panose="020B0A04020102020204" pitchFamily="34" charset="0"/>
              <a:cs typeface="Helvetica" panose="020B0604020202020204" pitchFamily="34" charset="0"/>
            </a:endParaRPr>
          </a:p>
        </p:txBody>
      </p:sp>
      <p:sp>
        <p:nvSpPr>
          <p:cNvPr id="8" name="Rectangle: Rounded Corners 7">
            <a:extLst>
              <a:ext uri="{FF2B5EF4-FFF2-40B4-BE49-F238E27FC236}">
                <a16:creationId xmlns:a16="http://schemas.microsoft.com/office/drawing/2014/main" id="{BC83DABA-7DCF-4B3A-8209-6DCC3385D400}"/>
              </a:ext>
            </a:extLst>
          </p:cNvPr>
          <p:cNvSpPr/>
          <p:nvPr/>
        </p:nvSpPr>
        <p:spPr>
          <a:xfrm>
            <a:off x="4505737" y="5273733"/>
            <a:ext cx="2234315" cy="68015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60775449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CFFC50-A23C-4970-835D-7FD944D536D5}"/>
              </a:ext>
            </a:extLst>
          </p:cNvPr>
          <p:cNvSpPr>
            <a:spLocks noGrp="1"/>
          </p:cNvSpPr>
          <p:nvPr>
            <p:ph type="ctrTitle"/>
          </p:nvPr>
        </p:nvSpPr>
        <p:spPr/>
        <p:txBody>
          <a:bodyPr/>
          <a:lstStyle/>
          <a:p>
            <a:r>
              <a:rPr lang="en-GB"/>
              <a:t>PRI’s growing signatory base </a:t>
            </a:r>
            <a:endParaRPr lang="en-GB">
              <a:solidFill>
                <a:srgbClr val="FF0000"/>
              </a:solidFill>
              <a:cs typeface="Arial"/>
            </a:endParaRPr>
          </a:p>
        </p:txBody>
      </p:sp>
      <p:sp>
        <p:nvSpPr>
          <p:cNvPr id="5" name="Slide Number Placeholder 4">
            <a:extLst>
              <a:ext uri="{FF2B5EF4-FFF2-40B4-BE49-F238E27FC236}">
                <a16:creationId xmlns:a16="http://schemas.microsoft.com/office/drawing/2014/main" id="{CD561E14-2367-4C31-A417-CBB7297EC216}"/>
              </a:ext>
            </a:extLst>
          </p:cNvPr>
          <p:cNvSpPr>
            <a:spLocks noGrp="1"/>
          </p:cNvSpPr>
          <p:nvPr>
            <p:ph type="sldNum" sz="quarter" idx="4"/>
          </p:nvPr>
        </p:nvSpPr>
        <p:spPr/>
        <p:txBody>
          <a:bodyPr/>
          <a:lstStyle/>
          <a:p>
            <a:fld id="{AB3D6D62-770D-4A03-AB63-5CBA935EDD21}" type="slidenum">
              <a:rPr lang="en-GB" smtClean="0"/>
              <a:pPr/>
              <a:t>12</a:t>
            </a:fld>
            <a:endParaRPr lang="en-GB"/>
          </a:p>
        </p:txBody>
      </p:sp>
      <p:sp>
        <p:nvSpPr>
          <p:cNvPr id="6" name="TextBox 5">
            <a:extLst>
              <a:ext uri="{FF2B5EF4-FFF2-40B4-BE49-F238E27FC236}">
                <a16:creationId xmlns:a16="http://schemas.microsoft.com/office/drawing/2014/main" id="{177C2F1D-58E7-4D1F-AE17-7C4D97B7288C}"/>
              </a:ext>
            </a:extLst>
          </p:cNvPr>
          <p:cNvSpPr txBox="1"/>
          <p:nvPr/>
        </p:nvSpPr>
        <p:spPr>
          <a:xfrm>
            <a:off x="2135188" y="5882866"/>
            <a:ext cx="7444596" cy="21544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800"/>
              <a:t>*Total AUM include reported AUM and AUM of new signatories provided in sign-up sheet that signed up by end of March of that year.</a:t>
            </a:r>
            <a:endParaRPr lang="en-US" sz="800">
              <a:cs typeface="Arial"/>
            </a:endParaRPr>
          </a:p>
        </p:txBody>
      </p:sp>
      <p:graphicFrame>
        <p:nvGraphicFramePr>
          <p:cNvPr id="7" name="Chart 6">
            <a:extLst>
              <a:ext uri="{FF2B5EF4-FFF2-40B4-BE49-F238E27FC236}">
                <a16:creationId xmlns:a16="http://schemas.microsoft.com/office/drawing/2014/main" id="{0A11DEB3-00A0-468E-8E9F-20810AFF0CC5}"/>
              </a:ext>
            </a:extLst>
          </p:cNvPr>
          <p:cNvGraphicFramePr>
            <a:graphicFrameLocks/>
          </p:cNvGraphicFramePr>
          <p:nvPr>
            <p:extLst>
              <p:ext uri="{D42A27DB-BD31-4B8C-83A1-F6EECF244321}">
                <p14:modId xmlns:p14="http://schemas.microsoft.com/office/powerpoint/2010/main" val="1810487783"/>
              </p:ext>
            </p:extLst>
          </p:nvPr>
        </p:nvGraphicFramePr>
        <p:xfrm>
          <a:off x="2024063" y="1444540"/>
          <a:ext cx="7982630" cy="4219575"/>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2">
            <a:extLst>
              <a:ext uri="{FF2B5EF4-FFF2-40B4-BE49-F238E27FC236}">
                <a16:creationId xmlns:a16="http://schemas.microsoft.com/office/drawing/2014/main" id="{6053435F-E348-4908-9A94-045FE3453645}"/>
              </a:ext>
            </a:extLst>
          </p:cNvPr>
          <p:cNvSpPr txBox="1"/>
          <p:nvPr/>
        </p:nvSpPr>
        <p:spPr>
          <a:xfrm>
            <a:off x="2024062" y="1822847"/>
            <a:ext cx="2377574" cy="230832"/>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GB" sz="900" b="1">
                <a:solidFill>
                  <a:srgbClr val="00AFF0"/>
                </a:solidFill>
                <a:latin typeface="Arial" panose="020B0604020202020204" pitchFamily="34" charset="0"/>
                <a:cs typeface="Arial" panose="020B0604020202020204" pitchFamily="34" charset="0"/>
              </a:rPr>
              <a:t>Assets under management (US$ trillion)</a:t>
            </a:r>
          </a:p>
        </p:txBody>
      </p:sp>
      <p:sp>
        <p:nvSpPr>
          <p:cNvPr id="9" name="TextBox 3">
            <a:extLst>
              <a:ext uri="{FF2B5EF4-FFF2-40B4-BE49-F238E27FC236}">
                <a16:creationId xmlns:a16="http://schemas.microsoft.com/office/drawing/2014/main" id="{E349848C-A20E-4AB9-A2DC-FFB9582EBCAA}"/>
              </a:ext>
            </a:extLst>
          </p:cNvPr>
          <p:cNvSpPr txBox="1"/>
          <p:nvPr/>
        </p:nvSpPr>
        <p:spPr>
          <a:xfrm>
            <a:off x="8953328" y="1828843"/>
            <a:ext cx="970137" cy="230832"/>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r"/>
            <a:r>
              <a:rPr lang="en-GB" sz="900" b="1">
                <a:solidFill>
                  <a:srgbClr val="00AFF0"/>
                </a:solidFill>
                <a:latin typeface="Arial" panose="020B0604020202020204" pitchFamily="34" charset="0"/>
                <a:cs typeface="Arial" panose="020B0604020202020204" pitchFamily="34" charset="0"/>
              </a:rPr>
              <a:t>Nº Signatories</a:t>
            </a:r>
          </a:p>
        </p:txBody>
      </p:sp>
    </p:spTree>
    <p:extLst>
      <p:ext uri="{BB962C8B-B14F-4D97-AF65-F5344CB8AC3E}">
        <p14:creationId xmlns:p14="http://schemas.microsoft.com/office/powerpoint/2010/main" val="151273307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B269F2E8-DE61-4756-ABE8-CA9F85311019}"/>
              </a:ext>
            </a:extLst>
          </p:cNvPr>
          <p:cNvGrpSpPr/>
          <p:nvPr/>
        </p:nvGrpSpPr>
        <p:grpSpPr>
          <a:xfrm>
            <a:off x="1754340" y="1954221"/>
            <a:ext cx="9098299" cy="4138604"/>
            <a:chOff x="205705" y="2438400"/>
            <a:chExt cx="7775444" cy="3637905"/>
          </a:xfrm>
          <a:solidFill>
            <a:schemeClr val="bg1">
              <a:lumMod val="85000"/>
            </a:schemeClr>
          </a:solidFill>
        </p:grpSpPr>
        <p:grpSp>
          <p:nvGrpSpPr>
            <p:cNvPr id="47" name="Group 46">
              <a:extLst>
                <a:ext uri="{FF2B5EF4-FFF2-40B4-BE49-F238E27FC236}">
                  <a16:creationId xmlns:a16="http://schemas.microsoft.com/office/drawing/2014/main" id="{36EA5EF9-EE20-4AEC-AF68-6B2786A2F80B}"/>
                </a:ext>
              </a:extLst>
            </p:cNvPr>
            <p:cNvGrpSpPr/>
            <p:nvPr/>
          </p:nvGrpSpPr>
          <p:grpSpPr>
            <a:xfrm>
              <a:off x="396108" y="2438400"/>
              <a:ext cx="7252903" cy="3637905"/>
              <a:chOff x="1250598" y="1219200"/>
              <a:chExt cx="9874755" cy="4952972"/>
            </a:xfrm>
            <a:grpFill/>
          </p:grpSpPr>
          <p:sp>
            <p:nvSpPr>
              <p:cNvPr id="49" name="Freeform 7">
                <a:extLst>
                  <a:ext uri="{FF2B5EF4-FFF2-40B4-BE49-F238E27FC236}">
                    <a16:creationId xmlns:a16="http://schemas.microsoft.com/office/drawing/2014/main" id="{25B2A16E-640B-4A0F-A0DF-FC393AFD6BC2}"/>
                  </a:ext>
                </a:extLst>
              </p:cNvPr>
              <p:cNvSpPr>
                <a:spLocks/>
              </p:cNvSpPr>
              <p:nvPr/>
            </p:nvSpPr>
            <p:spPr bwMode="auto">
              <a:xfrm>
                <a:off x="6474511" y="4858396"/>
                <a:ext cx="218313" cy="196872"/>
              </a:xfrm>
              <a:custGeom>
                <a:avLst/>
                <a:gdLst>
                  <a:gd name="T0" fmla="*/ 76 w 112"/>
                  <a:gd name="T1" fmla="*/ 5 h 101"/>
                  <a:gd name="T2" fmla="*/ 87 w 112"/>
                  <a:gd name="T3" fmla="*/ 5 h 101"/>
                  <a:gd name="T4" fmla="*/ 98 w 112"/>
                  <a:gd name="T5" fmla="*/ 11 h 101"/>
                  <a:gd name="T6" fmla="*/ 109 w 112"/>
                  <a:gd name="T7" fmla="*/ 14 h 101"/>
                  <a:gd name="T8" fmla="*/ 112 w 112"/>
                  <a:gd name="T9" fmla="*/ 16 h 101"/>
                  <a:gd name="T10" fmla="*/ 112 w 112"/>
                  <a:gd name="T11" fmla="*/ 25 h 101"/>
                  <a:gd name="T12" fmla="*/ 112 w 112"/>
                  <a:gd name="T13" fmla="*/ 38 h 101"/>
                  <a:gd name="T14" fmla="*/ 111 w 112"/>
                  <a:gd name="T15" fmla="*/ 44 h 101"/>
                  <a:gd name="T16" fmla="*/ 109 w 112"/>
                  <a:gd name="T17" fmla="*/ 47 h 101"/>
                  <a:gd name="T18" fmla="*/ 109 w 112"/>
                  <a:gd name="T19" fmla="*/ 49 h 101"/>
                  <a:gd name="T20" fmla="*/ 111 w 112"/>
                  <a:gd name="T21" fmla="*/ 52 h 101"/>
                  <a:gd name="T22" fmla="*/ 112 w 112"/>
                  <a:gd name="T23" fmla="*/ 62 h 101"/>
                  <a:gd name="T24" fmla="*/ 111 w 112"/>
                  <a:gd name="T25" fmla="*/ 68 h 101"/>
                  <a:gd name="T26" fmla="*/ 106 w 112"/>
                  <a:gd name="T27" fmla="*/ 74 h 101"/>
                  <a:gd name="T28" fmla="*/ 103 w 112"/>
                  <a:gd name="T29" fmla="*/ 80 h 101"/>
                  <a:gd name="T30" fmla="*/ 101 w 112"/>
                  <a:gd name="T31" fmla="*/ 87 h 101"/>
                  <a:gd name="T32" fmla="*/ 92 w 112"/>
                  <a:gd name="T33" fmla="*/ 96 h 101"/>
                  <a:gd name="T34" fmla="*/ 85 w 112"/>
                  <a:gd name="T35" fmla="*/ 99 h 101"/>
                  <a:gd name="T36" fmla="*/ 73 w 112"/>
                  <a:gd name="T37" fmla="*/ 99 h 101"/>
                  <a:gd name="T38" fmla="*/ 60 w 112"/>
                  <a:gd name="T39" fmla="*/ 98 h 101"/>
                  <a:gd name="T40" fmla="*/ 56 w 112"/>
                  <a:gd name="T41" fmla="*/ 95 h 101"/>
                  <a:gd name="T42" fmla="*/ 56 w 112"/>
                  <a:gd name="T43" fmla="*/ 91 h 101"/>
                  <a:gd name="T44" fmla="*/ 51 w 112"/>
                  <a:gd name="T45" fmla="*/ 90 h 101"/>
                  <a:gd name="T46" fmla="*/ 41 w 112"/>
                  <a:gd name="T47" fmla="*/ 87 h 101"/>
                  <a:gd name="T48" fmla="*/ 37 w 112"/>
                  <a:gd name="T49" fmla="*/ 80 h 101"/>
                  <a:gd name="T50" fmla="*/ 37 w 112"/>
                  <a:gd name="T51" fmla="*/ 76 h 101"/>
                  <a:gd name="T52" fmla="*/ 37 w 112"/>
                  <a:gd name="T53" fmla="*/ 71 h 101"/>
                  <a:gd name="T54" fmla="*/ 30 w 112"/>
                  <a:gd name="T55" fmla="*/ 69 h 101"/>
                  <a:gd name="T56" fmla="*/ 27 w 112"/>
                  <a:gd name="T57" fmla="*/ 65 h 101"/>
                  <a:gd name="T58" fmla="*/ 15 w 112"/>
                  <a:gd name="T59" fmla="*/ 58 h 101"/>
                  <a:gd name="T60" fmla="*/ 11 w 112"/>
                  <a:gd name="T61" fmla="*/ 49 h 101"/>
                  <a:gd name="T62" fmla="*/ 8 w 112"/>
                  <a:gd name="T63" fmla="*/ 44 h 101"/>
                  <a:gd name="T64" fmla="*/ 3 w 112"/>
                  <a:gd name="T65" fmla="*/ 36 h 101"/>
                  <a:gd name="T66" fmla="*/ 0 w 112"/>
                  <a:gd name="T67" fmla="*/ 33 h 101"/>
                  <a:gd name="T68" fmla="*/ 5 w 112"/>
                  <a:gd name="T69" fmla="*/ 32 h 101"/>
                  <a:gd name="T70" fmla="*/ 11 w 112"/>
                  <a:gd name="T71" fmla="*/ 33 h 101"/>
                  <a:gd name="T72" fmla="*/ 22 w 112"/>
                  <a:gd name="T73" fmla="*/ 35 h 101"/>
                  <a:gd name="T74" fmla="*/ 27 w 112"/>
                  <a:gd name="T75" fmla="*/ 33 h 101"/>
                  <a:gd name="T76" fmla="*/ 30 w 112"/>
                  <a:gd name="T77" fmla="*/ 30 h 101"/>
                  <a:gd name="T78" fmla="*/ 33 w 112"/>
                  <a:gd name="T79" fmla="*/ 28 h 101"/>
                  <a:gd name="T80" fmla="*/ 33 w 112"/>
                  <a:gd name="T81" fmla="*/ 27 h 101"/>
                  <a:gd name="T82" fmla="*/ 35 w 112"/>
                  <a:gd name="T83" fmla="*/ 25 h 101"/>
                  <a:gd name="T84" fmla="*/ 37 w 112"/>
                  <a:gd name="T85" fmla="*/ 22 h 101"/>
                  <a:gd name="T86" fmla="*/ 38 w 112"/>
                  <a:gd name="T87" fmla="*/ 21 h 101"/>
                  <a:gd name="T88" fmla="*/ 40 w 112"/>
                  <a:gd name="T89" fmla="*/ 21 h 101"/>
                  <a:gd name="T90" fmla="*/ 41 w 112"/>
                  <a:gd name="T91" fmla="*/ 19 h 101"/>
                  <a:gd name="T92" fmla="*/ 43 w 112"/>
                  <a:gd name="T93" fmla="*/ 17 h 101"/>
                  <a:gd name="T94" fmla="*/ 46 w 112"/>
                  <a:gd name="T95" fmla="*/ 16 h 101"/>
                  <a:gd name="T96" fmla="*/ 48 w 112"/>
                  <a:gd name="T97" fmla="*/ 17 h 101"/>
                  <a:gd name="T98" fmla="*/ 49 w 112"/>
                  <a:gd name="T99" fmla="*/ 16 h 101"/>
                  <a:gd name="T100" fmla="*/ 51 w 112"/>
                  <a:gd name="T101" fmla="*/ 16 h 101"/>
                  <a:gd name="T102" fmla="*/ 52 w 112"/>
                  <a:gd name="T103" fmla="*/ 16 h 101"/>
                  <a:gd name="T104" fmla="*/ 54 w 112"/>
                  <a:gd name="T105" fmla="*/ 14 h 101"/>
                  <a:gd name="T106" fmla="*/ 56 w 112"/>
                  <a:gd name="T107" fmla="*/ 14 h 101"/>
                  <a:gd name="T108" fmla="*/ 52 w 112"/>
                  <a:gd name="T109" fmla="*/ 13 h 101"/>
                  <a:gd name="T110" fmla="*/ 52 w 112"/>
                  <a:gd name="T111" fmla="*/ 11 h 101"/>
                  <a:gd name="T112" fmla="*/ 54 w 112"/>
                  <a:gd name="T113" fmla="*/ 5 h 101"/>
                  <a:gd name="T114" fmla="*/ 62 w 112"/>
                  <a:gd name="T11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01">
                    <a:moveTo>
                      <a:pt x="73" y="0"/>
                    </a:moveTo>
                    <a:lnTo>
                      <a:pt x="74" y="0"/>
                    </a:lnTo>
                    <a:lnTo>
                      <a:pt x="74" y="2"/>
                    </a:lnTo>
                    <a:lnTo>
                      <a:pt x="76" y="5"/>
                    </a:lnTo>
                    <a:lnTo>
                      <a:pt x="76" y="5"/>
                    </a:lnTo>
                    <a:lnTo>
                      <a:pt x="79" y="5"/>
                    </a:lnTo>
                    <a:lnTo>
                      <a:pt x="82" y="5"/>
                    </a:lnTo>
                    <a:lnTo>
                      <a:pt x="87" y="5"/>
                    </a:lnTo>
                    <a:lnTo>
                      <a:pt x="90" y="6"/>
                    </a:lnTo>
                    <a:lnTo>
                      <a:pt x="90" y="8"/>
                    </a:lnTo>
                    <a:lnTo>
                      <a:pt x="93" y="8"/>
                    </a:lnTo>
                    <a:lnTo>
                      <a:pt x="98" y="11"/>
                    </a:lnTo>
                    <a:lnTo>
                      <a:pt x="101" y="11"/>
                    </a:lnTo>
                    <a:lnTo>
                      <a:pt x="104" y="13"/>
                    </a:lnTo>
                    <a:lnTo>
                      <a:pt x="108" y="14"/>
                    </a:lnTo>
                    <a:lnTo>
                      <a:pt x="109" y="14"/>
                    </a:lnTo>
                    <a:lnTo>
                      <a:pt x="111" y="16"/>
                    </a:lnTo>
                    <a:lnTo>
                      <a:pt x="111" y="16"/>
                    </a:lnTo>
                    <a:lnTo>
                      <a:pt x="112" y="16"/>
                    </a:lnTo>
                    <a:lnTo>
                      <a:pt x="112" y="16"/>
                    </a:lnTo>
                    <a:lnTo>
                      <a:pt x="111" y="17"/>
                    </a:lnTo>
                    <a:lnTo>
                      <a:pt x="111" y="21"/>
                    </a:lnTo>
                    <a:lnTo>
                      <a:pt x="112" y="24"/>
                    </a:lnTo>
                    <a:lnTo>
                      <a:pt x="112" y="25"/>
                    </a:lnTo>
                    <a:lnTo>
                      <a:pt x="112" y="32"/>
                    </a:lnTo>
                    <a:lnTo>
                      <a:pt x="112" y="36"/>
                    </a:lnTo>
                    <a:lnTo>
                      <a:pt x="112" y="38"/>
                    </a:lnTo>
                    <a:lnTo>
                      <a:pt x="112" y="38"/>
                    </a:lnTo>
                    <a:lnTo>
                      <a:pt x="112" y="40"/>
                    </a:lnTo>
                    <a:lnTo>
                      <a:pt x="112" y="40"/>
                    </a:lnTo>
                    <a:lnTo>
                      <a:pt x="112" y="41"/>
                    </a:lnTo>
                    <a:lnTo>
                      <a:pt x="111" y="44"/>
                    </a:lnTo>
                    <a:lnTo>
                      <a:pt x="111" y="44"/>
                    </a:lnTo>
                    <a:lnTo>
                      <a:pt x="111" y="46"/>
                    </a:lnTo>
                    <a:lnTo>
                      <a:pt x="111" y="46"/>
                    </a:lnTo>
                    <a:lnTo>
                      <a:pt x="109" y="47"/>
                    </a:lnTo>
                    <a:lnTo>
                      <a:pt x="109" y="47"/>
                    </a:lnTo>
                    <a:lnTo>
                      <a:pt x="109" y="49"/>
                    </a:lnTo>
                    <a:lnTo>
                      <a:pt x="109" y="49"/>
                    </a:lnTo>
                    <a:lnTo>
                      <a:pt x="109" y="49"/>
                    </a:lnTo>
                    <a:lnTo>
                      <a:pt x="111" y="51"/>
                    </a:lnTo>
                    <a:lnTo>
                      <a:pt x="111" y="51"/>
                    </a:lnTo>
                    <a:lnTo>
                      <a:pt x="111" y="52"/>
                    </a:lnTo>
                    <a:lnTo>
                      <a:pt x="111" y="52"/>
                    </a:lnTo>
                    <a:lnTo>
                      <a:pt x="109" y="55"/>
                    </a:lnTo>
                    <a:lnTo>
                      <a:pt x="111" y="57"/>
                    </a:lnTo>
                    <a:lnTo>
                      <a:pt x="111" y="60"/>
                    </a:lnTo>
                    <a:lnTo>
                      <a:pt x="112" y="62"/>
                    </a:lnTo>
                    <a:lnTo>
                      <a:pt x="112" y="62"/>
                    </a:lnTo>
                    <a:lnTo>
                      <a:pt x="112" y="63"/>
                    </a:lnTo>
                    <a:lnTo>
                      <a:pt x="112" y="65"/>
                    </a:lnTo>
                    <a:lnTo>
                      <a:pt x="111" y="68"/>
                    </a:lnTo>
                    <a:lnTo>
                      <a:pt x="109" y="69"/>
                    </a:lnTo>
                    <a:lnTo>
                      <a:pt x="108" y="73"/>
                    </a:lnTo>
                    <a:lnTo>
                      <a:pt x="106" y="73"/>
                    </a:lnTo>
                    <a:lnTo>
                      <a:pt x="106" y="74"/>
                    </a:lnTo>
                    <a:lnTo>
                      <a:pt x="106" y="74"/>
                    </a:lnTo>
                    <a:lnTo>
                      <a:pt x="106" y="77"/>
                    </a:lnTo>
                    <a:lnTo>
                      <a:pt x="106" y="79"/>
                    </a:lnTo>
                    <a:lnTo>
                      <a:pt x="103" y="80"/>
                    </a:lnTo>
                    <a:lnTo>
                      <a:pt x="104" y="84"/>
                    </a:lnTo>
                    <a:lnTo>
                      <a:pt x="104" y="84"/>
                    </a:lnTo>
                    <a:lnTo>
                      <a:pt x="104" y="84"/>
                    </a:lnTo>
                    <a:lnTo>
                      <a:pt x="101" y="87"/>
                    </a:lnTo>
                    <a:lnTo>
                      <a:pt x="98" y="90"/>
                    </a:lnTo>
                    <a:lnTo>
                      <a:pt x="97" y="91"/>
                    </a:lnTo>
                    <a:lnTo>
                      <a:pt x="95" y="95"/>
                    </a:lnTo>
                    <a:lnTo>
                      <a:pt x="92" y="96"/>
                    </a:lnTo>
                    <a:lnTo>
                      <a:pt x="90" y="99"/>
                    </a:lnTo>
                    <a:lnTo>
                      <a:pt x="89" y="101"/>
                    </a:lnTo>
                    <a:lnTo>
                      <a:pt x="87" y="99"/>
                    </a:lnTo>
                    <a:lnTo>
                      <a:pt x="85" y="99"/>
                    </a:lnTo>
                    <a:lnTo>
                      <a:pt x="82" y="98"/>
                    </a:lnTo>
                    <a:lnTo>
                      <a:pt x="79" y="99"/>
                    </a:lnTo>
                    <a:lnTo>
                      <a:pt x="76" y="99"/>
                    </a:lnTo>
                    <a:lnTo>
                      <a:pt x="73" y="99"/>
                    </a:lnTo>
                    <a:lnTo>
                      <a:pt x="68" y="96"/>
                    </a:lnTo>
                    <a:lnTo>
                      <a:pt x="65" y="96"/>
                    </a:lnTo>
                    <a:lnTo>
                      <a:pt x="60" y="98"/>
                    </a:lnTo>
                    <a:lnTo>
                      <a:pt x="60" y="98"/>
                    </a:lnTo>
                    <a:lnTo>
                      <a:pt x="60" y="96"/>
                    </a:lnTo>
                    <a:lnTo>
                      <a:pt x="59" y="95"/>
                    </a:lnTo>
                    <a:lnTo>
                      <a:pt x="57" y="95"/>
                    </a:lnTo>
                    <a:lnTo>
                      <a:pt x="56" y="95"/>
                    </a:lnTo>
                    <a:lnTo>
                      <a:pt x="56" y="95"/>
                    </a:lnTo>
                    <a:lnTo>
                      <a:pt x="56" y="95"/>
                    </a:lnTo>
                    <a:lnTo>
                      <a:pt x="56" y="93"/>
                    </a:lnTo>
                    <a:lnTo>
                      <a:pt x="56" y="91"/>
                    </a:lnTo>
                    <a:lnTo>
                      <a:pt x="56" y="91"/>
                    </a:lnTo>
                    <a:lnTo>
                      <a:pt x="56" y="91"/>
                    </a:lnTo>
                    <a:lnTo>
                      <a:pt x="54" y="90"/>
                    </a:lnTo>
                    <a:lnTo>
                      <a:pt x="51" y="90"/>
                    </a:lnTo>
                    <a:lnTo>
                      <a:pt x="48" y="88"/>
                    </a:lnTo>
                    <a:lnTo>
                      <a:pt x="43" y="88"/>
                    </a:lnTo>
                    <a:lnTo>
                      <a:pt x="41" y="88"/>
                    </a:lnTo>
                    <a:lnTo>
                      <a:pt x="41" y="87"/>
                    </a:lnTo>
                    <a:lnTo>
                      <a:pt x="40" y="87"/>
                    </a:lnTo>
                    <a:lnTo>
                      <a:pt x="40" y="85"/>
                    </a:lnTo>
                    <a:lnTo>
                      <a:pt x="38" y="84"/>
                    </a:lnTo>
                    <a:lnTo>
                      <a:pt x="37" y="80"/>
                    </a:lnTo>
                    <a:lnTo>
                      <a:pt x="35" y="80"/>
                    </a:lnTo>
                    <a:lnTo>
                      <a:pt x="37" y="79"/>
                    </a:lnTo>
                    <a:lnTo>
                      <a:pt x="37" y="77"/>
                    </a:lnTo>
                    <a:lnTo>
                      <a:pt x="37" y="76"/>
                    </a:lnTo>
                    <a:lnTo>
                      <a:pt x="37" y="74"/>
                    </a:lnTo>
                    <a:lnTo>
                      <a:pt x="37" y="73"/>
                    </a:lnTo>
                    <a:lnTo>
                      <a:pt x="37" y="73"/>
                    </a:lnTo>
                    <a:lnTo>
                      <a:pt x="37" y="71"/>
                    </a:lnTo>
                    <a:lnTo>
                      <a:pt x="35" y="71"/>
                    </a:lnTo>
                    <a:lnTo>
                      <a:pt x="33" y="71"/>
                    </a:lnTo>
                    <a:lnTo>
                      <a:pt x="30" y="71"/>
                    </a:lnTo>
                    <a:lnTo>
                      <a:pt x="30" y="69"/>
                    </a:lnTo>
                    <a:lnTo>
                      <a:pt x="30" y="68"/>
                    </a:lnTo>
                    <a:lnTo>
                      <a:pt x="29" y="66"/>
                    </a:lnTo>
                    <a:lnTo>
                      <a:pt x="29" y="66"/>
                    </a:lnTo>
                    <a:lnTo>
                      <a:pt x="27" y="65"/>
                    </a:lnTo>
                    <a:lnTo>
                      <a:pt x="26" y="65"/>
                    </a:lnTo>
                    <a:lnTo>
                      <a:pt x="21" y="63"/>
                    </a:lnTo>
                    <a:lnTo>
                      <a:pt x="19" y="60"/>
                    </a:lnTo>
                    <a:lnTo>
                      <a:pt x="15" y="58"/>
                    </a:lnTo>
                    <a:lnTo>
                      <a:pt x="15" y="57"/>
                    </a:lnTo>
                    <a:lnTo>
                      <a:pt x="13" y="55"/>
                    </a:lnTo>
                    <a:lnTo>
                      <a:pt x="11" y="51"/>
                    </a:lnTo>
                    <a:lnTo>
                      <a:pt x="11" y="49"/>
                    </a:lnTo>
                    <a:lnTo>
                      <a:pt x="11" y="49"/>
                    </a:lnTo>
                    <a:lnTo>
                      <a:pt x="8" y="46"/>
                    </a:lnTo>
                    <a:lnTo>
                      <a:pt x="8" y="46"/>
                    </a:lnTo>
                    <a:lnTo>
                      <a:pt x="8" y="44"/>
                    </a:lnTo>
                    <a:lnTo>
                      <a:pt x="5" y="41"/>
                    </a:lnTo>
                    <a:lnTo>
                      <a:pt x="3" y="40"/>
                    </a:lnTo>
                    <a:lnTo>
                      <a:pt x="3" y="38"/>
                    </a:lnTo>
                    <a:lnTo>
                      <a:pt x="3" y="36"/>
                    </a:lnTo>
                    <a:lnTo>
                      <a:pt x="2" y="36"/>
                    </a:lnTo>
                    <a:lnTo>
                      <a:pt x="2" y="35"/>
                    </a:lnTo>
                    <a:lnTo>
                      <a:pt x="0" y="33"/>
                    </a:lnTo>
                    <a:lnTo>
                      <a:pt x="0" y="33"/>
                    </a:lnTo>
                    <a:lnTo>
                      <a:pt x="0" y="32"/>
                    </a:lnTo>
                    <a:lnTo>
                      <a:pt x="0" y="32"/>
                    </a:lnTo>
                    <a:lnTo>
                      <a:pt x="3" y="32"/>
                    </a:lnTo>
                    <a:lnTo>
                      <a:pt x="5" y="32"/>
                    </a:lnTo>
                    <a:lnTo>
                      <a:pt x="7" y="32"/>
                    </a:lnTo>
                    <a:lnTo>
                      <a:pt x="8" y="32"/>
                    </a:lnTo>
                    <a:lnTo>
                      <a:pt x="10" y="33"/>
                    </a:lnTo>
                    <a:lnTo>
                      <a:pt x="11" y="33"/>
                    </a:lnTo>
                    <a:lnTo>
                      <a:pt x="13" y="33"/>
                    </a:lnTo>
                    <a:lnTo>
                      <a:pt x="16" y="33"/>
                    </a:lnTo>
                    <a:lnTo>
                      <a:pt x="19" y="35"/>
                    </a:lnTo>
                    <a:lnTo>
                      <a:pt x="22" y="35"/>
                    </a:lnTo>
                    <a:lnTo>
                      <a:pt x="27" y="33"/>
                    </a:lnTo>
                    <a:lnTo>
                      <a:pt x="27" y="33"/>
                    </a:lnTo>
                    <a:lnTo>
                      <a:pt x="27" y="33"/>
                    </a:lnTo>
                    <a:lnTo>
                      <a:pt x="27" y="33"/>
                    </a:lnTo>
                    <a:lnTo>
                      <a:pt x="29" y="32"/>
                    </a:lnTo>
                    <a:lnTo>
                      <a:pt x="29" y="32"/>
                    </a:lnTo>
                    <a:lnTo>
                      <a:pt x="29" y="30"/>
                    </a:lnTo>
                    <a:lnTo>
                      <a:pt x="30" y="30"/>
                    </a:lnTo>
                    <a:lnTo>
                      <a:pt x="32" y="28"/>
                    </a:lnTo>
                    <a:lnTo>
                      <a:pt x="32" y="28"/>
                    </a:lnTo>
                    <a:lnTo>
                      <a:pt x="32" y="28"/>
                    </a:lnTo>
                    <a:lnTo>
                      <a:pt x="33" y="28"/>
                    </a:lnTo>
                    <a:lnTo>
                      <a:pt x="32" y="28"/>
                    </a:lnTo>
                    <a:lnTo>
                      <a:pt x="32" y="28"/>
                    </a:lnTo>
                    <a:lnTo>
                      <a:pt x="32" y="27"/>
                    </a:lnTo>
                    <a:lnTo>
                      <a:pt x="33" y="27"/>
                    </a:lnTo>
                    <a:lnTo>
                      <a:pt x="33" y="27"/>
                    </a:lnTo>
                    <a:lnTo>
                      <a:pt x="35" y="27"/>
                    </a:lnTo>
                    <a:lnTo>
                      <a:pt x="35" y="27"/>
                    </a:lnTo>
                    <a:lnTo>
                      <a:pt x="35" y="25"/>
                    </a:lnTo>
                    <a:lnTo>
                      <a:pt x="35" y="24"/>
                    </a:lnTo>
                    <a:lnTo>
                      <a:pt x="35" y="24"/>
                    </a:lnTo>
                    <a:lnTo>
                      <a:pt x="37" y="24"/>
                    </a:lnTo>
                    <a:lnTo>
                      <a:pt x="37" y="22"/>
                    </a:lnTo>
                    <a:lnTo>
                      <a:pt x="37" y="22"/>
                    </a:lnTo>
                    <a:lnTo>
                      <a:pt x="38" y="22"/>
                    </a:lnTo>
                    <a:lnTo>
                      <a:pt x="38" y="22"/>
                    </a:lnTo>
                    <a:lnTo>
                      <a:pt x="38" y="21"/>
                    </a:lnTo>
                    <a:lnTo>
                      <a:pt x="40" y="21"/>
                    </a:lnTo>
                    <a:lnTo>
                      <a:pt x="40" y="21"/>
                    </a:lnTo>
                    <a:lnTo>
                      <a:pt x="40" y="21"/>
                    </a:lnTo>
                    <a:lnTo>
                      <a:pt x="40" y="21"/>
                    </a:lnTo>
                    <a:lnTo>
                      <a:pt x="41" y="21"/>
                    </a:lnTo>
                    <a:lnTo>
                      <a:pt x="41" y="21"/>
                    </a:lnTo>
                    <a:lnTo>
                      <a:pt x="41" y="21"/>
                    </a:lnTo>
                    <a:lnTo>
                      <a:pt x="41" y="19"/>
                    </a:lnTo>
                    <a:lnTo>
                      <a:pt x="41" y="19"/>
                    </a:lnTo>
                    <a:lnTo>
                      <a:pt x="41" y="19"/>
                    </a:lnTo>
                    <a:lnTo>
                      <a:pt x="41" y="17"/>
                    </a:lnTo>
                    <a:lnTo>
                      <a:pt x="43" y="17"/>
                    </a:lnTo>
                    <a:lnTo>
                      <a:pt x="43" y="17"/>
                    </a:lnTo>
                    <a:lnTo>
                      <a:pt x="44" y="17"/>
                    </a:lnTo>
                    <a:lnTo>
                      <a:pt x="46" y="16"/>
                    </a:lnTo>
                    <a:lnTo>
                      <a:pt x="46" y="16"/>
                    </a:lnTo>
                    <a:lnTo>
                      <a:pt x="46" y="17"/>
                    </a:lnTo>
                    <a:lnTo>
                      <a:pt x="48" y="17"/>
                    </a:lnTo>
                    <a:lnTo>
                      <a:pt x="48" y="17"/>
                    </a:lnTo>
                    <a:lnTo>
                      <a:pt x="48" y="17"/>
                    </a:lnTo>
                    <a:lnTo>
                      <a:pt x="48" y="16"/>
                    </a:lnTo>
                    <a:lnTo>
                      <a:pt x="48" y="16"/>
                    </a:lnTo>
                    <a:lnTo>
                      <a:pt x="49" y="16"/>
                    </a:lnTo>
                    <a:lnTo>
                      <a:pt x="49" y="16"/>
                    </a:lnTo>
                    <a:lnTo>
                      <a:pt x="49" y="16"/>
                    </a:lnTo>
                    <a:lnTo>
                      <a:pt x="49" y="16"/>
                    </a:lnTo>
                    <a:lnTo>
                      <a:pt x="51" y="16"/>
                    </a:lnTo>
                    <a:lnTo>
                      <a:pt x="51" y="16"/>
                    </a:lnTo>
                    <a:lnTo>
                      <a:pt x="51" y="16"/>
                    </a:lnTo>
                    <a:lnTo>
                      <a:pt x="51" y="16"/>
                    </a:lnTo>
                    <a:lnTo>
                      <a:pt x="51" y="17"/>
                    </a:lnTo>
                    <a:lnTo>
                      <a:pt x="52" y="16"/>
                    </a:lnTo>
                    <a:lnTo>
                      <a:pt x="52" y="16"/>
                    </a:lnTo>
                    <a:lnTo>
                      <a:pt x="52" y="16"/>
                    </a:lnTo>
                    <a:lnTo>
                      <a:pt x="52" y="14"/>
                    </a:lnTo>
                    <a:lnTo>
                      <a:pt x="54" y="14"/>
                    </a:lnTo>
                    <a:lnTo>
                      <a:pt x="54" y="14"/>
                    </a:lnTo>
                    <a:lnTo>
                      <a:pt x="54" y="14"/>
                    </a:lnTo>
                    <a:lnTo>
                      <a:pt x="54" y="14"/>
                    </a:lnTo>
                    <a:lnTo>
                      <a:pt x="56" y="14"/>
                    </a:lnTo>
                    <a:lnTo>
                      <a:pt x="54" y="14"/>
                    </a:lnTo>
                    <a:lnTo>
                      <a:pt x="54" y="13"/>
                    </a:lnTo>
                    <a:lnTo>
                      <a:pt x="54" y="13"/>
                    </a:lnTo>
                    <a:lnTo>
                      <a:pt x="52" y="13"/>
                    </a:lnTo>
                    <a:lnTo>
                      <a:pt x="51" y="13"/>
                    </a:lnTo>
                    <a:lnTo>
                      <a:pt x="51" y="13"/>
                    </a:lnTo>
                    <a:lnTo>
                      <a:pt x="51" y="13"/>
                    </a:lnTo>
                    <a:lnTo>
                      <a:pt x="52" y="11"/>
                    </a:lnTo>
                    <a:lnTo>
                      <a:pt x="52" y="10"/>
                    </a:lnTo>
                    <a:lnTo>
                      <a:pt x="52" y="6"/>
                    </a:lnTo>
                    <a:lnTo>
                      <a:pt x="54" y="5"/>
                    </a:lnTo>
                    <a:lnTo>
                      <a:pt x="54" y="5"/>
                    </a:lnTo>
                    <a:lnTo>
                      <a:pt x="54" y="5"/>
                    </a:lnTo>
                    <a:lnTo>
                      <a:pt x="56" y="3"/>
                    </a:lnTo>
                    <a:lnTo>
                      <a:pt x="59" y="2"/>
                    </a:lnTo>
                    <a:lnTo>
                      <a:pt x="62" y="0"/>
                    </a:lnTo>
                    <a:lnTo>
                      <a:pt x="65" y="0"/>
                    </a:lnTo>
                    <a:lnTo>
                      <a:pt x="70" y="0"/>
                    </a:lnTo>
                    <a:lnTo>
                      <a:pt x="7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1" name="Freeform 8">
                <a:extLst>
                  <a:ext uri="{FF2B5EF4-FFF2-40B4-BE49-F238E27FC236}">
                    <a16:creationId xmlns:a16="http://schemas.microsoft.com/office/drawing/2014/main" id="{A3489D5D-8264-4F49-870A-2AE11B731F20}"/>
                  </a:ext>
                </a:extLst>
              </p:cNvPr>
              <p:cNvSpPr>
                <a:spLocks noEditPoints="1"/>
              </p:cNvSpPr>
              <p:nvPr/>
            </p:nvSpPr>
            <p:spPr bwMode="auto">
              <a:xfrm>
                <a:off x="6382897" y="4645931"/>
                <a:ext cx="329419" cy="280688"/>
              </a:xfrm>
              <a:custGeom>
                <a:avLst/>
                <a:gdLst>
                  <a:gd name="T0" fmla="*/ 98 w 169"/>
                  <a:gd name="T1" fmla="*/ 122 h 144"/>
                  <a:gd name="T2" fmla="*/ 123 w 169"/>
                  <a:gd name="T3" fmla="*/ 4 h 144"/>
                  <a:gd name="T4" fmla="*/ 125 w 169"/>
                  <a:gd name="T5" fmla="*/ 5 h 144"/>
                  <a:gd name="T6" fmla="*/ 128 w 169"/>
                  <a:gd name="T7" fmla="*/ 5 h 144"/>
                  <a:gd name="T8" fmla="*/ 134 w 169"/>
                  <a:gd name="T9" fmla="*/ 8 h 144"/>
                  <a:gd name="T10" fmla="*/ 139 w 169"/>
                  <a:gd name="T11" fmla="*/ 8 h 144"/>
                  <a:gd name="T12" fmla="*/ 144 w 169"/>
                  <a:gd name="T13" fmla="*/ 11 h 144"/>
                  <a:gd name="T14" fmla="*/ 155 w 169"/>
                  <a:gd name="T15" fmla="*/ 16 h 144"/>
                  <a:gd name="T16" fmla="*/ 159 w 169"/>
                  <a:gd name="T17" fmla="*/ 21 h 144"/>
                  <a:gd name="T18" fmla="*/ 164 w 169"/>
                  <a:gd name="T19" fmla="*/ 24 h 144"/>
                  <a:gd name="T20" fmla="*/ 167 w 169"/>
                  <a:gd name="T21" fmla="*/ 32 h 144"/>
                  <a:gd name="T22" fmla="*/ 164 w 169"/>
                  <a:gd name="T23" fmla="*/ 40 h 144"/>
                  <a:gd name="T24" fmla="*/ 162 w 169"/>
                  <a:gd name="T25" fmla="*/ 49 h 144"/>
                  <a:gd name="T26" fmla="*/ 166 w 169"/>
                  <a:gd name="T27" fmla="*/ 60 h 144"/>
                  <a:gd name="T28" fmla="*/ 159 w 169"/>
                  <a:gd name="T29" fmla="*/ 65 h 144"/>
                  <a:gd name="T30" fmla="*/ 159 w 169"/>
                  <a:gd name="T31" fmla="*/ 73 h 144"/>
                  <a:gd name="T32" fmla="*/ 156 w 169"/>
                  <a:gd name="T33" fmla="*/ 79 h 144"/>
                  <a:gd name="T34" fmla="*/ 159 w 169"/>
                  <a:gd name="T35" fmla="*/ 84 h 144"/>
                  <a:gd name="T36" fmla="*/ 158 w 169"/>
                  <a:gd name="T37" fmla="*/ 87 h 144"/>
                  <a:gd name="T38" fmla="*/ 139 w 169"/>
                  <a:gd name="T39" fmla="*/ 93 h 144"/>
                  <a:gd name="T40" fmla="*/ 120 w 169"/>
                  <a:gd name="T41" fmla="*/ 100 h 144"/>
                  <a:gd name="T42" fmla="*/ 117 w 169"/>
                  <a:gd name="T43" fmla="*/ 109 h 144"/>
                  <a:gd name="T44" fmla="*/ 99 w 169"/>
                  <a:gd name="T45" fmla="*/ 115 h 144"/>
                  <a:gd name="T46" fmla="*/ 96 w 169"/>
                  <a:gd name="T47" fmla="*/ 122 h 144"/>
                  <a:gd name="T48" fmla="*/ 91 w 169"/>
                  <a:gd name="T49" fmla="*/ 122 h 144"/>
                  <a:gd name="T50" fmla="*/ 90 w 169"/>
                  <a:gd name="T51" fmla="*/ 125 h 144"/>
                  <a:gd name="T52" fmla="*/ 87 w 169"/>
                  <a:gd name="T53" fmla="*/ 125 h 144"/>
                  <a:gd name="T54" fmla="*/ 85 w 169"/>
                  <a:gd name="T55" fmla="*/ 126 h 144"/>
                  <a:gd name="T56" fmla="*/ 84 w 169"/>
                  <a:gd name="T57" fmla="*/ 130 h 144"/>
                  <a:gd name="T58" fmla="*/ 77 w 169"/>
                  <a:gd name="T59" fmla="*/ 136 h 144"/>
                  <a:gd name="T60" fmla="*/ 76 w 169"/>
                  <a:gd name="T61" fmla="*/ 139 h 144"/>
                  <a:gd name="T62" fmla="*/ 69 w 169"/>
                  <a:gd name="T63" fmla="*/ 144 h 144"/>
                  <a:gd name="T64" fmla="*/ 52 w 169"/>
                  <a:gd name="T65" fmla="*/ 141 h 144"/>
                  <a:gd name="T66" fmla="*/ 33 w 169"/>
                  <a:gd name="T67" fmla="*/ 136 h 144"/>
                  <a:gd name="T68" fmla="*/ 8 w 169"/>
                  <a:gd name="T69" fmla="*/ 128 h 144"/>
                  <a:gd name="T70" fmla="*/ 0 w 169"/>
                  <a:gd name="T71" fmla="*/ 90 h 144"/>
                  <a:gd name="T72" fmla="*/ 28 w 169"/>
                  <a:gd name="T73" fmla="*/ 67 h 144"/>
                  <a:gd name="T74" fmla="*/ 30 w 169"/>
                  <a:gd name="T75" fmla="*/ 51 h 144"/>
                  <a:gd name="T76" fmla="*/ 30 w 169"/>
                  <a:gd name="T77" fmla="*/ 43 h 144"/>
                  <a:gd name="T78" fmla="*/ 35 w 169"/>
                  <a:gd name="T79" fmla="*/ 41 h 144"/>
                  <a:gd name="T80" fmla="*/ 39 w 169"/>
                  <a:gd name="T81" fmla="*/ 46 h 144"/>
                  <a:gd name="T82" fmla="*/ 49 w 169"/>
                  <a:gd name="T83" fmla="*/ 45 h 144"/>
                  <a:gd name="T84" fmla="*/ 54 w 169"/>
                  <a:gd name="T85" fmla="*/ 52 h 144"/>
                  <a:gd name="T86" fmla="*/ 69 w 169"/>
                  <a:gd name="T87" fmla="*/ 56 h 144"/>
                  <a:gd name="T88" fmla="*/ 74 w 169"/>
                  <a:gd name="T89" fmla="*/ 49 h 144"/>
                  <a:gd name="T90" fmla="*/ 82 w 169"/>
                  <a:gd name="T91" fmla="*/ 59 h 144"/>
                  <a:gd name="T92" fmla="*/ 95 w 169"/>
                  <a:gd name="T93" fmla="*/ 65 h 144"/>
                  <a:gd name="T94" fmla="*/ 101 w 169"/>
                  <a:gd name="T95" fmla="*/ 73 h 144"/>
                  <a:gd name="T96" fmla="*/ 110 w 169"/>
                  <a:gd name="T97" fmla="*/ 73 h 144"/>
                  <a:gd name="T98" fmla="*/ 114 w 169"/>
                  <a:gd name="T99" fmla="*/ 76 h 144"/>
                  <a:gd name="T100" fmla="*/ 110 w 169"/>
                  <a:gd name="T101" fmla="*/ 59 h 144"/>
                  <a:gd name="T102" fmla="*/ 104 w 169"/>
                  <a:gd name="T103" fmla="*/ 60 h 144"/>
                  <a:gd name="T104" fmla="*/ 93 w 169"/>
                  <a:gd name="T105" fmla="*/ 51 h 144"/>
                  <a:gd name="T106" fmla="*/ 96 w 169"/>
                  <a:gd name="T107" fmla="*/ 37 h 144"/>
                  <a:gd name="T108" fmla="*/ 95 w 169"/>
                  <a:gd name="T109" fmla="*/ 19 h 144"/>
                  <a:gd name="T110" fmla="*/ 99 w 169"/>
                  <a:gd name="T111" fmla="*/ 8 h 144"/>
                  <a:gd name="T112" fmla="*/ 117 w 169"/>
                  <a:gd name="T113"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144">
                    <a:moveTo>
                      <a:pt x="79" y="137"/>
                    </a:moveTo>
                    <a:lnTo>
                      <a:pt x="77" y="139"/>
                    </a:lnTo>
                    <a:lnTo>
                      <a:pt x="77" y="139"/>
                    </a:lnTo>
                    <a:lnTo>
                      <a:pt x="77" y="137"/>
                    </a:lnTo>
                    <a:lnTo>
                      <a:pt x="79" y="137"/>
                    </a:lnTo>
                    <a:lnTo>
                      <a:pt x="79" y="137"/>
                    </a:lnTo>
                    <a:close/>
                    <a:moveTo>
                      <a:pt x="98" y="122"/>
                    </a:moveTo>
                    <a:lnTo>
                      <a:pt x="98" y="122"/>
                    </a:lnTo>
                    <a:lnTo>
                      <a:pt x="98" y="122"/>
                    </a:lnTo>
                    <a:lnTo>
                      <a:pt x="98" y="122"/>
                    </a:lnTo>
                    <a:close/>
                    <a:moveTo>
                      <a:pt x="125" y="0"/>
                    </a:moveTo>
                    <a:lnTo>
                      <a:pt x="125" y="0"/>
                    </a:lnTo>
                    <a:lnTo>
                      <a:pt x="125" y="2"/>
                    </a:lnTo>
                    <a:lnTo>
                      <a:pt x="123" y="2"/>
                    </a:lnTo>
                    <a:lnTo>
                      <a:pt x="123" y="2"/>
                    </a:lnTo>
                    <a:lnTo>
                      <a:pt x="123" y="4"/>
                    </a:lnTo>
                    <a:lnTo>
                      <a:pt x="123" y="4"/>
                    </a:lnTo>
                    <a:lnTo>
                      <a:pt x="123" y="5"/>
                    </a:lnTo>
                    <a:lnTo>
                      <a:pt x="123" y="5"/>
                    </a:lnTo>
                    <a:lnTo>
                      <a:pt x="125" y="5"/>
                    </a:lnTo>
                    <a:lnTo>
                      <a:pt x="125" y="5"/>
                    </a:lnTo>
                    <a:lnTo>
                      <a:pt x="125" y="5"/>
                    </a:lnTo>
                    <a:lnTo>
                      <a:pt x="125" y="5"/>
                    </a:lnTo>
                    <a:lnTo>
                      <a:pt x="125" y="5"/>
                    </a:lnTo>
                    <a:lnTo>
                      <a:pt x="125" y="5"/>
                    </a:lnTo>
                    <a:lnTo>
                      <a:pt x="126" y="5"/>
                    </a:lnTo>
                    <a:lnTo>
                      <a:pt x="126" y="5"/>
                    </a:lnTo>
                    <a:lnTo>
                      <a:pt x="126" y="5"/>
                    </a:lnTo>
                    <a:lnTo>
                      <a:pt x="126" y="5"/>
                    </a:lnTo>
                    <a:lnTo>
                      <a:pt x="126" y="5"/>
                    </a:lnTo>
                    <a:lnTo>
                      <a:pt x="128" y="5"/>
                    </a:lnTo>
                    <a:lnTo>
                      <a:pt x="128" y="5"/>
                    </a:lnTo>
                    <a:lnTo>
                      <a:pt x="131" y="8"/>
                    </a:lnTo>
                    <a:lnTo>
                      <a:pt x="131" y="8"/>
                    </a:lnTo>
                    <a:lnTo>
                      <a:pt x="131" y="8"/>
                    </a:lnTo>
                    <a:lnTo>
                      <a:pt x="132" y="8"/>
                    </a:lnTo>
                    <a:lnTo>
                      <a:pt x="132" y="8"/>
                    </a:lnTo>
                    <a:lnTo>
                      <a:pt x="132" y="8"/>
                    </a:lnTo>
                    <a:lnTo>
                      <a:pt x="132" y="8"/>
                    </a:lnTo>
                    <a:lnTo>
                      <a:pt x="134" y="8"/>
                    </a:lnTo>
                    <a:lnTo>
                      <a:pt x="134" y="8"/>
                    </a:lnTo>
                    <a:lnTo>
                      <a:pt x="134" y="8"/>
                    </a:lnTo>
                    <a:lnTo>
                      <a:pt x="134" y="7"/>
                    </a:lnTo>
                    <a:lnTo>
                      <a:pt x="134" y="7"/>
                    </a:lnTo>
                    <a:lnTo>
                      <a:pt x="136" y="7"/>
                    </a:lnTo>
                    <a:lnTo>
                      <a:pt x="137" y="7"/>
                    </a:lnTo>
                    <a:lnTo>
                      <a:pt x="139" y="8"/>
                    </a:lnTo>
                    <a:lnTo>
                      <a:pt x="139" y="8"/>
                    </a:lnTo>
                    <a:lnTo>
                      <a:pt x="140" y="10"/>
                    </a:lnTo>
                    <a:lnTo>
                      <a:pt x="140" y="10"/>
                    </a:lnTo>
                    <a:lnTo>
                      <a:pt x="140" y="10"/>
                    </a:lnTo>
                    <a:lnTo>
                      <a:pt x="142" y="10"/>
                    </a:lnTo>
                    <a:lnTo>
                      <a:pt x="142" y="10"/>
                    </a:lnTo>
                    <a:lnTo>
                      <a:pt x="144" y="11"/>
                    </a:lnTo>
                    <a:lnTo>
                      <a:pt x="144" y="11"/>
                    </a:lnTo>
                    <a:lnTo>
                      <a:pt x="144" y="11"/>
                    </a:lnTo>
                    <a:lnTo>
                      <a:pt x="145" y="13"/>
                    </a:lnTo>
                    <a:lnTo>
                      <a:pt x="145" y="13"/>
                    </a:lnTo>
                    <a:lnTo>
                      <a:pt x="147" y="13"/>
                    </a:lnTo>
                    <a:lnTo>
                      <a:pt x="148" y="13"/>
                    </a:lnTo>
                    <a:lnTo>
                      <a:pt x="150" y="13"/>
                    </a:lnTo>
                    <a:lnTo>
                      <a:pt x="151" y="15"/>
                    </a:lnTo>
                    <a:lnTo>
                      <a:pt x="153" y="15"/>
                    </a:lnTo>
                    <a:lnTo>
                      <a:pt x="155" y="16"/>
                    </a:lnTo>
                    <a:lnTo>
                      <a:pt x="156" y="16"/>
                    </a:lnTo>
                    <a:lnTo>
                      <a:pt x="158" y="18"/>
                    </a:lnTo>
                    <a:lnTo>
                      <a:pt x="159" y="18"/>
                    </a:lnTo>
                    <a:lnTo>
                      <a:pt x="159" y="18"/>
                    </a:lnTo>
                    <a:lnTo>
                      <a:pt x="159" y="19"/>
                    </a:lnTo>
                    <a:lnTo>
                      <a:pt x="159" y="19"/>
                    </a:lnTo>
                    <a:lnTo>
                      <a:pt x="159" y="21"/>
                    </a:lnTo>
                    <a:lnTo>
                      <a:pt x="159" y="21"/>
                    </a:lnTo>
                    <a:lnTo>
                      <a:pt x="161" y="21"/>
                    </a:lnTo>
                    <a:lnTo>
                      <a:pt x="161" y="21"/>
                    </a:lnTo>
                    <a:lnTo>
                      <a:pt x="161" y="21"/>
                    </a:lnTo>
                    <a:lnTo>
                      <a:pt x="162" y="21"/>
                    </a:lnTo>
                    <a:lnTo>
                      <a:pt x="162" y="21"/>
                    </a:lnTo>
                    <a:lnTo>
                      <a:pt x="162" y="22"/>
                    </a:lnTo>
                    <a:lnTo>
                      <a:pt x="164" y="22"/>
                    </a:lnTo>
                    <a:lnTo>
                      <a:pt x="164" y="24"/>
                    </a:lnTo>
                    <a:lnTo>
                      <a:pt x="166" y="24"/>
                    </a:lnTo>
                    <a:lnTo>
                      <a:pt x="164" y="26"/>
                    </a:lnTo>
                    <a:lnTo>
                      <a:pt x="164" y="27"/>
                    </a:lnTo>
                    <a:lnTo>
                      <a:pt x="166" y="29"/>
                    </a:lnTo>
                    <a:lnTo>
                      <a:pt x="167" y="29"/>
                    </a:lnTo>
                    <a:lnTo>
                      <a:pt x="167" y="30"/>
                    </a:lnTo>
                    <a:lnTo>
                      <a:pt x="167" y="32"/>
                    </a:lnTo>
                    <a:lnTo>
                      <a:pt x="167" y="32"/>
                    </a:lnTo>
                    <a:lnTo>
                      <a:pt x="169" y="33"/>
                    </a:lnTo>
                    <a:lnTo>
                      <a:pt x="169" y="35"/>
                    </a:lnTo>
                    <a:lnTo>
                      <a:pt x="169" y="35"/>
                    </a:lnTo>
                    <a:lnTo>
                      <a:pt x="167" y="38"/>
                    </a:lnTo>
                    <a:lnTo>
                      <a:pt x="166" y="38"/>
                    </a:lnTo>
                    <a:lnTo>
                      <a:pt x="164" y="38"/>
                    </a:lnTo>
                    <a:lnTo>
                      <a:pt x="164" y="38"/>
                    </a:lnTo>
                    <a:lnTo>
                      <a:pt x="164" y="40"/>
                    </a:lnTo>
                    <a:lnTo>
                      <a:pt x="164" y="40"/>
                    </a:lnTo>
                    <a:lnTo>
                      <a:pt x="164" y="40"/>
                    </a:lnTo>
                    <a:lnTo>
                      <a:pt x="164" y="41"/>
                    </a:lnTo>
                    <a:lnTo>
                      <a:pt x="166" y="43"/>
                    </a:lnTo>
                    <a:lnTo>
                      <a:pt x="164" y="45"/>
                    </a:lnTo>
                    <a:lnTo>
                      <a:pt x="164" y="46"/>
                    </a:lnTo>
                    <a:lnTo>
                      <a:pt x="162" y="46"/>
                    </a:lnTo>
                    <a:lnTo>
                      <a:pt x="162" y="49"/>
                    </a:lnTo>
                    <a:lnTo>
                      <a:pt x="164" y="49"/>
                    </a:lnTo>
                    <a:lnTo>
                      <a:pt x="164" y="49"/>
                    </a:lnTo>
                    <a:lnTo>
                      <a:pt x="164" y="51"/>
                    </a:lnTo>
                    <a:lnTo>
                      <a:pt x="164" y="52"/>
                    </a:lnTo>
                    <a:lnTo>
                      <a:pt x="164" y="54"/>
                    </a:lnTo>
                    <a:lnTo>
                      <a:pt x="164" y="57"/>
                    </a:lnTo>
                    <a:lnTo>
                      <a:pt x="164" y="60"/>
                    </a:lnTo>
                    <a:lnTo>
                      <a:pt x="166" y="60"/>
                    </a:lnTo>
                    <a:lnTo>
                      <a:pt x="167" y="60"/>
                    </a:lnTo>
                    <a:lnTo>
                      <a:pt x="167" y="60"/>
                    </a:lnTo>
                    <a:lnTo>
                      <a:pt x="167" y="62"/>
                    </a:lnTo>
                    <a:lnTo>
                      <a:pt x="166" y="62"/>
                    </a:lnTo>
                    <a:lnTo>
                      <a:pt x="166" y="62"/>
                    </a:lnTo>
                    <a:lnTo>
                      <a:pt x="164" y="63"/>
                    </a:lnTo>
                    <a:lnTo>
                      <a:pt x="161" y="65"/>
                    </a:lnTo>
                    <a:lnTo>
                      <a:pt x="159" y="65"/>
                    </a:lnTo>
                    <a:lnTo>
                      <a:pt x="159" y="67"/>
                    </a:lnTo>
                    <a:lnTo>
                      <a:pt x="159" y="68"/>
                    </a:lnTo>
                    <a:lnTo>
                      <a:pt x="159" y="68"/>
                    </a:lnTo>
                    <a:lnTo>
                      <a:pt x="159" y="70"/>
                    </a:lnTo>
                    <a:lnTo>
                      <a:pt x="159" y="71"/>
                    </a:lnTo>
                    <a:lnTo>
                      <a:pt x="159" y="73"/>
                    </a:lnTo>
                    <a:lnTo>
                      <a:pt x="159" y="73"/>
                    </a:lnTo>
                    <a:lnTo>
                      <a:pt x="159" y="73"/>
                    </a:lnTo>
                    <a:lnTo>
                      <a:pt x="158" y="74"/>
                    </a:lnTo>
                    <a:lnTo>
                      <a:pt x="158" y="76"/>
                    </a:lnTo>
                    <a:lnTo>
                      <a:pt x="158" y="78"/>
                    </a:lnTo>
                    <a:lnTo>
                      <a:pt x="156" y="78"/>
                    </a:lnTo>
                    <a:lnTo>
                      <a:pt x="155" y="79"/>
                    </a:lnTo>
                    <a:lnTo>
                      <a:pt x="155" y="79"/>
                    </a:lnTo>
                    <a:lnTo>
                      <a:pt x="156" y="79"/>
                    </a:lnTo>
                    <a:lnTo>
                      <a:pt x="156" y="79"/>
                    </a:lnTo>
                    <a:lnTo>
                      <a:pt x="158" y="81"/>
                    </a:lnTo>
                    <a:lnTo>
                      <a:pt x="156" y="81"/>
                    </a:lnTo>
                    <a:lnTo>
                      <a:pt x="156" y="81"/>
                    </a:lnTo>
                    <a:lnTo>
                      <a:pt x="158" y="81"/>
                    </a:lnTo>
                    <a:lnTo>
                      <a:pt x="158" y="82"/>
                    </a:lnTo>
                    <a:lnTo>
                      <a:pt x="159" y="82"/>
                    </a:lnTo>
                    <a:lnTo>
                      <a:pt x="159" y="84"/>
                    </a:lnTo>
                    <a:lnTo>
                      <a:pt x="159" y="84"/>
                    </a:lnTo>
                    <a:lnTo>
                      <a:pt x="159" y="85"/>
                    </a:lnTo>
                    <a:lnTo>
                      <a:pt x="159" y="85"/>
                    </a:lnTo>
                    <a:lnTo>
                      <a:pt x="161" y="84"/>
                    </a:lnTo>
                    <a:lnTo>
                      <a:pt x="161" y="84"/>
                    </a:lnTo>
                    <a:lnTo>
                      <a:pt x="162" y="84"/>
                    </a:lnTo>
                    <a:lnTo>
                      <a:pt x="162" y="85"/>
                    </a:lnTo>
                    <a:lnTo>
                      <a:pt x="159" y="85"/>
                    </a:lnTo>
                    <a:lnTo>
                      <a:pt x="158" y="87"/>
                    </a:lnTo>
                    <a:lnTo>
                      <a:pt x="153" y="89"/>
                    </a:lnTo>
                    <a:lnTo>
                      <a:pt x="150" y="89"/>
                    </a:lnTo>
                    <a:lnTo>
                      <a:pt x="148" y="90"/>
                    </a:lnTo>
                    <a:lnTo>
                      <a:pt x="147" y="90"/>
                    </a:lnTo>
                    <a:lnTo>
                      <a:pt x="145" y="90"/>
                    </a:lnTo>
                    <a:lnTo>
                      <a:pt x="142" y="92"/>
                    </a:lnTo>
                    <a:lnTo>
                      <a:pt x="140" y="92"/>
                    </a:lnTo>
                    <a:lnTo>
                      <a:pt x="139" y="93"/>
                    </a:lnTo>
                    <a:lnTo>
                      <a:pt x="136" y="93"/>
                    </a:lnTo>
                    <a:lnTo>
                      <a:pt x="132" y="95"/>
                    </a:lnTo>
                    <a:lnTo>
                      <a:pt x="129" y="95"/>
                    </a:lnTo>
                    <a:lnTo>
                      <a:pt x="126" y="97"/>
                    </a:lnTo>
                    <a:lnTo>
                      <a:pt x="125" y="97"/>
                    </a:lnTo>
                    <a:lnTo>
                      <a:pt x="123" y="98"/>
                    </a:lnTo>
                    <a:lnTo>
                      <a:pt x="120" y="100"/>
                    </a:lnTo>
                    <a:lnTo>
                      <a:pt x="120" y="100"/>
                    </a:lnTo>
                    <a:lnTo>
                      <a:pt x="120" y="100"/>
                    </a:lnTo>
                    <a:lnTo>
                      <a:pt x="120" y="101"/>
                    </a:lnTo>
                    <a:lnTo>
                      <a:pt x="121" y="103"/>
                    </a:lnTo>
                    <a:lnTo>
                      <a:pt x="121" y="104"/>
                    </a:lnTo>
                    <a:lnTo>
                      <a:pt x="121" y="106"/>
                    </a:lnTo>
                    <a:lnTo>
                      <a:pt x="121" y="109"/>
                    </a:lnTo>
                    <a:lnTo>
                      <a:pt x="120" y="109"/>
                    </a:lnTo>
                    <a:lnTo>
                      <a:pt x="117" y="109"/>
                    </a:lnTo>
                    <a:lnTo>
                      <a:pt x="112" y="109"/>
                    </a:lnTo>
                    <a:lnTo>
                      <a:pt x="109" y="109"/>
                    </a:lnTo>
                    <a:lnTo>
                      <a:pt x="106" y="111"/>
                    </a:lnTo>
                    <a:lnTo>
                      <a:pt x="103" y="112"/>
                    </a:lnTo>
                    <a:lnTo>
                      <a:pt x="101" y="114"/>
                    </a:lnTo>
                    <a:lnTo>
                      <a:pt x="101" y="114"/>
                    </a:lnTo>
                    <a:lnTo>
                      <a:pt x="101" y="114"/>
                    </a:lnTo>
                    <a:lnTo>
                      <a:pt x="99" y="115"/>
                    </a:lnTo>
                    <a:lnTo>
                      <a:pt x="99" y="119"/>
                    </a:lnTo>
                    <a:lnTo>
                      <a:pt x="99" y="120"/>
                    </a:lnTo>
                    <a:lnTo>
                      <a:pt x="98" y="122"/>
                    </a:lnTo>
                    <a:lnTo>
                      <a:pt x="98" y="122"/>
                    </a:lnTo>
                    <a:lnTo>
                      <a:pt x="98" y="122"/>
                    </a:lnTo>
                    <a:lnTo>
                      <a:pt x="96" y="122"/>
                    </a:lnTo>
                    <a:lnTo>
                      <a:pt x="96" y="122"/>
                    </a:lnTo>
                    <a:lnTo>
                      <a:pt x="96" y="122"/>
                    </a:lnTo>
                    <a:lnTo>
                      <a:pt x="96" y="122"/>
                    </a:lnTo>
                    <a:lnTo>
                      <a:pt x="95" y="122"/>
                    </a:lnTo>
                    <a:lnTo>
                      <a:pt x="95" y="122"/>
                    </a:lnTo>
                    <a:lnTo>
                      <a:pt x="95" y="122"/>
                    </a:lnTo>
                    <a:lnTo>
                      <a:pt x="93" y="122"/>
                    </a:lnTo>
                    <a:lnTo>
                      <a:pt x="93" y="122"/>
                    </a:lnTo>
                    <a:lnTo>
                      <a:pt x="93" y="122"/>
                    </a:lnTo>
                    <a:lnTo>
                      <a:pt x="91" y="122"/>
                    </a:lnTo>
                    <a:lnTo>
                      <a:pt x="91" y="122"/>
                    </a:lnTo>
                    <a:lnTo>
                      <a:pt x="91" y="122"/>
                    </a:lnTo>
                    <a:lnTo>
                      <a:pt x="91" y="123"/>
                    </a:lnTo>
                    <a:lnTo>
                      <a:pt x="91" y="123"/>
                    </a:lnTo>
                    <a:lnTo>
                      <a:pt x="90" y="123"/>
                    </a:lnTo>
                    <a:lnTo>
                      <a:pt x="90" y="123"/>
                    </a:lnTo>
                    <a:lnTo>
                      <a:pt x="90" y="123"/>
                    </a:lnTo>
                    <a:lnTo>
                      <a:pt x="90" y="125"/>
                    </a:lnTo>
                    <a:lnTo>
                      <a:pt x="90" y="125"/>
                    </a:lnTo>
                    <a:lnTo>
                      <a:pt x="88" y="125"/>
                    </a:lnTo>
                    <a:lnTo>
                      <a:pt x="88" y="125"/>
                    </a:lnTo>
                    <a:lnTo>
                      <a:pt x="88" y="126"/>
                    </a:lnTo>
                    <a:lnTo>
                      <a:pt x="88" y="126"/>
                    </a:lnTo>
                    <a:lnTo>
                      <a:pt x="87" y="126"/>
                    </a:lnTo>
                    <a:lnTo>
                      <a:pt x="87" y="125"/>
                    </a:lnTo>
                    <a:lnTo>
                      <a:pt x="87" y="125"/>
                    </a:lnTo>
                    <a:lnTo>
                      <a:pt x="87" y="125"/>
                    </a:lnTo>
                    <a:lnTo>
                      <a:pt x="85" y="125"/>
                    </a:lnTo>
                    <a:lnTo>
                      <a:pt x="85" y="125"/>
                    </a:lnTo>
                    <a:lnTo>
                      <a:pt x="85" y="126"/>
                    </a:lnTo>
                    <a:lnTo>
                      <a:pt x="85" y="126"/>
                    </a:lnTo>
                    <a:lnTo>
                      <a:pt x="85" y="126"/>
                    </a:lnTo>
                    <a:lnTo>
                      <a:pt x="85" y="126"/>
                    </a:lnTo>
                    <a:lnTo>
                      <a:pt x="85" y="126"/>
                    </a:lnTo>
                    <a:lnTo>
                      <a:pt x="85" y="128"/>
                    </a:lnTo>
                    <a:lnTo>
                      <a:pt x="84" y="128"/>
                    </a:lnTo>
                    <a:lnTo>
                      <a:pt x="84" y="128"/>
                    </a:lnTo>
                    <a:lnTo>
                      <a:pt x="84" y="128"/>
                    </a:lnTo>
                    <a:lnTo>
                      <a:pt x="84" y="128"/>
                    </a:lnTo>
                    <a:lnTo>
                      <a:pt x="84" y="128"/>
                    </a:lnTo>
                    <a:lnTo>
                      <a:pt x="84" y="130"/>
                    </a:lnTo>
                    <a:lnTo>
                      <a:pt x="84" y="130"/>
                    </a:lnTo>
                    <a:lnTo>
                      <a:pt x="82" y="130"/>
                    </a:lnTo>
                    <a:lnTo>
                      <a:pt x="82" y="130"/>
                    </a:lnTo>
                    <a:lnTo>
                      <a:pt x="82" y="130"/>
                    </a:lnTo>
                    <a:lnTo>
                      <a:pt x="80" y="131"/>
                    </a:lnTo>
                    <a:lnTo>
                      <a:pt x="80" y="133"/>
                    </a:lnTo>
                    <a:lnTo>
                      <a:pt x="79" y="133"/>
                    </a:lnTo>
                    <a:lnTo>
                      <a:pt x="79" y="134"/>
                    </a:lnTo>
                    <a:lnTo>
                      <a:pt x="77" y="136"/>
                    </a:lnTo>
                    <a:lnTo>
                      <a:pt x="79" y="136"/>
                    </a:lnTo>
                    <a:lnTo>
                      <a:pt x="79" y="136"/>
                    </a:lnTo>
                    <a:lnTo>
                      <a:pt x="79" y="136"/>
                    </a:lnTo>
                    <a:lnTo>
                      <a:pt x="77" y="137"/>
                    </a:lnTo>
                    <a:lnTo>
                      <a:pt x="77" y="137"/>
                    </a:lnTo>
                    <a:lnTo>
                      <a:pt x="77" y="137"/>
                    </a:lnTo>
                    <a:lnTo>
                      <a:pt x="77" y="137"/>
                    </a:lnTo>
                    <a:lnTo>
                      <a:pt x="76" y="139"/>
                    </a:lnTo>
                    <a:lnTo>
                      <a:pt x="74" y="141"/>
                    </a:lnTo>
                    <a:lnTo>
                      <a:pt x="74" y="141"/>
                    </a:lnTo>
                    <a:lnTo>
                      <a:pt x="74" y="141"/>
                    </a:lnTo>
                    <a:lnTo>
                      <a:pt x="74" y="142"/>
                    </a:lnTo>
                    <a:lnTo>
                      <a:pt x="74" y="142"/>
                    </a:lnTo>
                    <a:lnTo>
                      <a:pt x="73" y="142"/>
                    </a:lnTo>
                    <a:lnTo>
                      <a:pt x="74" y="142"/>
                    </a:lnTo>
                    <a:lnTo>
                      <a:pt x="69" y="144"/>
                    </a:lnTo>
                    <a:lnTo>
                      <a:pt x="66" y="144"/>
                    </a:lnTo>
                    <a:lnTo>
                      <a:pt x="63" y="142"/>
                    </a:lnTo>
                    <a:lnTo>
                      <a:pt x="60" y="142"/>
                    </a:lnTo>
                    <a:lnTo>
                      <a:pt x="58" y="142"/>
                    </a:lnTo>
                    <a:lnTo>
                      <a:pt x="57" y="142"/>
                    </a:lnTo>
                    <a:lnTo>
                      <a:pt x="55" y="141"/>
                    </a:lnTo>
                    <a:lnTo>
                      <a:pt x="54" y="141"/>
                    </a:lnTo>
                    <a:lnTo>
                      <a:pt x="52" y="141"/>
                    </a:lnTo>
                    <a:lnTo>
                      <a:pt x="50" y="141"/>
                    </a:lnTo>
                    <a:lnTo>
                      <a:pt x="47" y="141"/>
                    </a:lnTo>
                    <a:lnTo>
                      <a:pt x="46" y="137"/>
                    </a:lnTo>
                    <a:lnTo>
                      <a:pt x="44" y="137"/>
                    </a:lnTo>
                    <a:lnTo>
                      <a:pt x="43" y="136"/>
                    </a:lnTo>
                    <a:lnTo>
                      <a:pt x="41" y="136"/>
                    </a:lnTo>
                    <a:lnTo>
                      <a:pt x="33" y="136"/>
                    </a:lnTo>
                    <a:lnTo>
                      <a:pt x="33" y="136"/>
                    </a:lnTo>
                    <a:lnTo>
                      <a:pt x="30" y="136"/>
                    </a:lnTo>
                    <a:lnTo>
                      <a:pt x="27" y="137"/>
                    </a:lnTo>
                    <a:lnTo>
                      <a:pt x="24" y="137"/>
                    </a:lnTo>
                    <a:lnTo>
                      <a:pt x="21" y="137"/>
                    </a:lnTo>
                    <a:lnTo>
                      <a:pt x="17" y="136"/>
                    </a:lnTo>
                    <a:lnTo>
                      <a:pt x="14" y="133"/>
                    </a:lnTo>
                    <a:lnTo>
                      <a:pt x="11" y="130"/>
                    </a:lnTo>
                    <a:lnTo>
                      <a:pt x="8" y="128"/>
                    </a:lnTo>
                    <a:lnTo>
                      <a:pt x="8" y="126"/>
                    </a:lnTo>
                    <a:lnTo>
                      <a:pt x="5" y="123"/>
                    </a:lnTo>
                    <a:lnTo>
                      <a:pt x="3" y="123"/>
                    </a:lnTo>
                    <a:lnTo>
                      <a:pt x="3" y="123"/>
                    </a:lnTo>
                    <a:lnTo>
                      <a:pt x="2" y="117"/>
                    </a:lnTo>
                    <a:lnTo>
                      <a:pt x="0" y="114"/>
                    </a:lnTo>
                    <a:lnTo>
                      <a:pt x="0" y="95"/>
                    </a:lnTo>
                    <a:lnTo>
                      <a:pt x="0" y="90"/>
                    </a:lnTo>
                    <a:lnTo>
                      <a:pt x="0" y="73"/>
                    </a:lnTo>
                    <a:lnTo>
                      <a:pt x="0" y="70"/>
                    </a:lnTo>
                    <a:lnTo>
                      <a:pt x="27" y="70"/>
                    </a:lnTo>
                    <a:lnTo>
                      <a:pt x="28" y="70"/>
                    </a:lnTo>
                    <a:lnTo>
                      <a:pt x="28" y="70"/>
                    </a:lnTo>
                    <a:lnTo>
                      <a:pt x="30" y="70"/>
                    </a:lnTo>
                    <a:lnTo>
                      <a:pt x="28" y="67"/>
                    </a:lnTo>
                    <a:lnTo>
                      <a:pt x="28" y="67"/>
                    </a:lnTo>
                    <a:lnTo>
                      <a:pt x="28" y="65"/>
                    </a:lnTo>
                    <a:lnTo>
                      <a:pt x="28" y="63"/>
                    </a:lnTo>
                    <a:lnTo>
                      <a:pt x="30" y="62"/>
                    </a:lnTo>
                    <a:lnTo>
                      <a:pt x="30" y="60"/>
                    </a:lnTo>
                    <a:lnTo>
                      <a:pt x="28" y="57"/>
                    </a:lnTo>
                    <a:lnTo>
                      <a:pt x="28" y="56"/>
                    </a:lnTo>
                    <a:lnTo>
                      <a:pt x="30" y="54"/>
                    </a:lnTo>
                    <a:lnTo>
                      <a:pt x="30" y="51"/>
                    </a:lnTo>
                    <a:lnTo>
                      <a:pt x="30" y="51"/>
                    </a:lnTo>
                    <a:lnTo>
                      <a:pt x="30" y="49"/>
                    </a:lnTo>
                    <a:lnTo>
                      <a:pt x="30" y="48"/>
                    </a:lnTo>
                    <a:lnTo>
                      <a:pt x="30" y="48"/>
                    </a:lnTo>
                    <a:lnTo>
                      <a:pt x="30" y="46"/>
                    </a:lnTo>
                    <a:lnTo>
                      <a:pt x="30" y="46"/>
                    </a:lnTo>
                    <a:lnTo>
                      <a:pt x="30" y="46"/>
                    </a:lnTo>
                    <a:lnTo>
                      <a:pt x="30" y="43"/>
                    </a:lnTo>
                    <a:lnTo>
                      <a:pt x="30" y="41"/>
                    </a:lnTo>
                    <a:lnTo>
                      <a:pt x="30" y="38"/>
                    </a:lnTo>
                    <a:lnTo>
                      <a:pt x="30" y="40"/>
                    </a:lnTo>
                    <a:lnTo>
                      <a:pt x="32" y="40"/>
                    </a:lnTo>
                    <a:lnTo>
                      <a:pt x="32" y="40"/>
                    </a:lnTo>
                    <a:lnTo>
                      <a:pt x="32" y="41"/>
                    </a:lnTo>
                    <a:lnTo>
                      <a:pt x="33" y="41"/>
                    </a:lnTo>
                    <a:lnTo>
                      <a:pt x="35" y="41"/>
                    </a:lnTo>
                    <a:lnTo>
                      <a:pt x="35" y="43"/>
                    </a:lnTo>
                    <a:lnTo>
                      <a:pt x="35" y="45"/>
                    </a:lnTo>
                    <a:lnTo>
                      <a:pt x="35" y="46"/>
                    </a:lnTo>
                    <a:lnTo>
                      <a:pt x="35" y="46"/>
                    </a:lnTo>
                    <a:lnTo>
                      <a:pt x="35" y="46"/>
                    </a:lnTo>
                    <a:lnTo>
                      <a:pt x="36" y="48"/>
                    </a:lnTo>
                    <a:lnTo>
                      <a:pt x="38" y="48"/>
                    </a:lnTo>
                    <a:lnTo>
                      <a:pt x="39" y="46"/>
                    </a:lnTo>
                    <a:lnTo>
                      <a:pt x="39" y="46"/>
                    </a:lnTo>
                    <a:lnTo>
                      <a:pt x="41" y="46"/>
                    </a:lnTo>
                    <a:lnTo>
                      <a:pt x="43" y="45"/>
                    </a:lnTo>
                    <a:lnTo>
                      <a:pt x="46" y="45"/>
                    </a:lnTo>
                    <a:lnTo>
                      <a:pt x="47" y="45"/>
                    </a:lnTo>
                    <a:lnTo>
                      <a:pt x="47" y="45"/>
                    </a:lnTo>
                    <a:lnTo>
                      <a:pt x="49" y="45"/>
                    </a:lnTo>
                    <a:lnTo>
                      <a:pt x="49" y="45"/>
                    </a:lnTo>
                    <a:lnTo>
                      <a:pt x="49" y="46"/>
                    </a:lnTo>
                    <a:lnTo>
                      <a:pt x="49" y="46"/>
                    </a:lnTo>
                    <a:lnTo>
                      <a:pt x="49" y="49"/>
                    </a:lnTo>
                    <a:lnTo>
                      <a:pt x="49" y="49"/>
                    </a:lnTo>
                    <a:lnTo>
                      <a:pt x="50" y="51"/>
                    </a:lnTo>
                    <a:lnTo>
                      <a:pt x="50" y="51"/>
                    </a:lnTo>
                    <a:lnTo>
                      <a:pt x="52" y="52"/>
                    </a:lnTo>
                    <a:lnTo>
                      <a:pt x="54" y="52"/>
                    </a:lnTo>
                    <a:lnTo>
                      <a:pt x="57" y="52"/>
                    </a:lnTo>
                    <a:lnTo>
                      <a:pt x="57" y="54"/>
                    </a:lnTo>
                    <a:lnTo>
                      <a:pt x="58" y="54"/>
                    </a:lnTo>
                    <a:lnTo>
                      <a:pt x="60" y="54"/>
                    </a:lnTo>
                    <a:lnTo>
                      <a:pt x="63" y="54"/>
                    </a:lnTo>
                    <a:lnTo>
                      <a:pt x="65" y="54"/>
                    </a:lnTo>
                    <a:lnTo>
                      <a:pt x="68" y="56"/>
                    </a:lnTo>
                    <a:lnTo>
                      <a:pt x="69" y="56"/>
                    </a:lnTo>
                    <a:lnTo>
                      <a:pt x="71" y="56"/>
                    </a:lnTo>
                    <a:lnTo>
                      <a:pt x="71" y="54"/>
                    </a:lnTo>
                    <a:lnTo>
                      <a:pt x="73" y="54"/>
                    </a:lnTo>
                    <a:lnTo>
                      <a:pt x="73" y="54"/>
                    </a:lnTo>
                    <a:lnTo>
                      <a:pt x="73" y="52"/>
                    </a:lnTo>
                    <a:lnTo>
                      <a:pt x="74" y="51"/>
                    </a:lnTo>
                    <a:lnTo>
                      <a:pt x="74" y="49"/>
                    </a:lnTo>
                    <a:lnTo>
                      <a:pt x="74" y="49"/>
                    </a:lnTo>
                    <a:lnTo>
                      <a:pt x="76" y="49"/>
                    </a:lnTo>
                    <a:lnTo>
                      <a:pt x="76" y="49"/>
                    </a:lnTo>
                    <a:lnTo>
                      <a:pt x="77" y="52"/>
                    </a:lnTo>
                    <a:lnTo>
                      <a:pt x="79" y="54"/>
                    </a:lnTo>
                    <a:lnTo>
                      <a:pt x="80" y="57"/>
                    </a:lnTo>
                    <a:lnTo>
                      <a:pt x="80" y="59"/>
                    </a:lnTo>
                    <a:lnTo>
                      <a:pt x="82" y="59"/>
                    </a:lnTo>
                    <a:lnTo>
                      <a:pt x="82" y="59"/>
                    </a:lnTo>
                    <a:lnTo>
                      <a:pt x="84" y="59"/>
                    </a:lnTo>
                    <a:lnTo>
                      <a:pt x="85" y="59"/>
                    </a:lnTo>
                    <a:lnTo>
                      <a:pt x="88" y="60"/>
                    </a:lnTo>
                    <a:lnTo>
                      <a:pt x="91" y="62"/>
                    </a:lnTo>
                    <a:lnTo>
                      <a:pt x="93" y="62"/>
                    </a:lnTo>
                    <a:lnTo>
                      <a:pt x="93" y="63"/>
                    </a:lnTo>
                    <a:lnTo>
                      <a:pt x="95" y="63"/>
                    </a:lnTo>
                    <a:lnTo>
                      <a:pt x="95" y="65"/>
                    </a:lnTo>
                    <a:lnTo>
                      <a:pt x="95" y="67"/>
                    </a:lnTo>
                    <a:lnTo>
                      <a:pt x="96" y="68"/>
                    </a:lnTo>
                    <a:lnTo>
                      <a:pt x="96" y="68"/>
                    </a:lnTo>
                    <a:lnTo>
                      <a:pt x="98" y="68"/>
                    </a:lnTo>
                    <a:lnTo>
                      <a:pt x="98" y="68"/>
                    </a:lnTo>
                    <a:lnTo>
                      <a:pt x="99" y="70"/>
                    </a:lnTo>
                    <a:lnTo>
                      <a:pt x="99" y="71"/>
                    </a:lnTo>
                    <a:lnTo>
                      <a:pt x="101" y="73"/>
                    </a:lnTo>
                    <a:lnTo>
                      <a:pt x="101" y="74"/>
                    </a:lnTo>
                    <a:lnTo>
                      <a:pt x="103" y="76"/>
                    </a:lnTo>
                    <a:lnTo>
                      <a:pt x="104" y="76"/>
                    </a:lnTo>
                    <a:lnTo>
                      <a:pt x="106" y="76"/>
                    </a:lnTo>
                    <a:lnTo>
                      <a:pt x="106" y="76"/>
                    </a:lnTo>
                    <a:lnTo>
                      <a:pt x="107" y="74"/>
                    </a:lnTo>
                    <a:lnTo>
                      <a:pt x="109" y="74"/>
                    </a:lnTo>
                    <a:lnTo>
                      <a:pt x="110" y="73"/>
                    </a:lnTo>
                    <a:lnTo>
                      <a:pt x="110" y="74"/>
                    </a:lnTo>
                    <a:lnTo>
                      <a:pt x="110" y="74"/>
                    </a:lnTo>
                    <a:lnTo>
                      <a:pt x="112" y="76"/>
                    </a:lnTo>
                    <a:lnTo>
                      <a:pt x="112" y="76"/>
                    </a:lnTo>
                    <a:lnTo>
                      <a:pt x="112" y="76"/>
                    </a:lnTo>
                    <a:lnTo>
                      <a:pt x="114" y="76"/>
                    </a:lnTo>
                    <a:lnTo>
                      <a:pt x="114" y="76"/>
                    </a:lnTo>
                    <a:lnTo>
                      <a:pt x="114" y="76"/>
                    </a:lnTo>
                    <a:lnTo>
                      <a:pt x="114" y="73"/>
                    </a:lnTo>
                    <a:lnTo>
                      <a:pt x="114" y="70"/>
                    </a:lnTo>
                    <a:lnTo>
                      <a:pt x="114" y="68"/>
                    </a:lnTo>
                    <a:lnTo>
                      <a:pt x="114" y="65"/>
                    </a:lnTo>
                    <a:lnTo>
                      <a:pt x="114" y="57"/>
                    </a:lnTo>
                    <a:lnTo>
                      <a:pt x="114" y="57"/>
                    </a:lnTo>
                    <a:lnTo>
                      <a:pt x="112" y="59"/>
                    </a:lnTo>
                    <a:lnTo>
                      <a:pt x="110" y="59"/>
                    </a:lnTo>
                    <a:lnTo>
                      <a:pt x="109" y="59"/>
                    </a:lnTo>
                    <a:lnTo>
                      <a:pt x="109" y="59"/>
                    </a:lnTo>
                    <a:lnTo>
                      <a:pt x="109" y="60"/>
                    </a:lnTo>
                    <a:lnTo>
                      <a:pt x="109" y="60"/>
                    </a:lnTo>
                    <a:lnTo>
                      <a:pt x="109" y="62"/>
                    </a:lnTo>
                    <a:lnTo>
                      <a:pt x="109" y="62"/>
                    </a:lnTo>
                    <a:lnTo>
                      <a:pt x="107" y="62"/>
                    </a:lnTo>
                    <a:lnTo>
                      <a:pt x="104" y="60"/>
                    </a:lnTo>
                    <a:lnTo>
                      <a:pt x="103" y="60"/>
                    </a:lnTo>
                    <a:lnTo>
                      <a:pt x="101" y="59"/>
                    </a:lnTo>
                    <a:lnTo>
                      <a:pt x="99" y="57"/>
                    </a:lnTo>
                    <a:lnTo>
                      <a:pt x="99" y="56"/>
                    </a:lnTo>
                    <a:lnTo>
                      <a:pt x="96" y="54"/>
                    </a:lnTo>
                    <a:lnTo>
                      <a:pt x="95" y="54"/>
                    </a:lnTo>
                    <a:lnTo>
                      <a:pt x="95" y="52"/>
                    </a:lnTo>
                    <a:lnTo>
                      <a:pt x="93" y="51"/>
                    </a:lnTo>
                    <a:lnTo>
                      <a:pt x="93" y="49"/>
                    </a:lnTo>
                    <a:lnTo>
                      <a:pt x="93" y="49"/>
                    </a:lnTo>
                    <a:lnTo>
                      <a:pt x="93" y="48"/>
                    </a:lnTo>
                    <a:lnTo>
                      <a:pt x="93" y="46"/>
                    </a:lnTo>
                    <a:lnTo>
                      <a:pt x="95" y="43"/>
                    </a:lnTo>
                    <a:lnTo>
                      <a:pt x="95" y="40"/>
                    </a:lnTo>
                    <a:lnTo>
                      <a:pt x="95" y="38"/>
                    </a:lnTo>
                    <a:lnTo>
                      <a:pt x="96" y="37"/>
                    </a:lnTo>
                    <a:lnTo>
                      <a:pt x="96" y="33"/>
                    </a:lnTo>
                    <a:lnTo>
                      <a:pt x="96" y="32"/>
                    </a:lnTo>
                    <a:lnTo>
                      <a:pt x="96" y="30"/>
                    </a:lnTo>
                    <a:lnTo>
                      <a:pt x="96" y="27"/>
                    </a:lnTo>
                    <a:lnTo>
                      <a:pt x="96" y="26"/>
                    </a:lnTo>
                    <a:lnTo>
                      <a:pt x="96" y="24"/>
                    </a:lnTo>
                    <a:lnTo>
                      <a:pt x="96" y="21"/>
                    </a:lnTo>
                    <a:lnTo>
                      <a:pt x="95" y="19"/>
                    </a:lnTo>
                    <a:lnTo>
                      <a:pt x="93" y="16"/>
                    </a:lnTo>
                    <a:lnTo>
                      <a:pt x="93" y="15"/>
                    </a:lnTo>
                    <a:lnTo>
                      <a:pt x="95" y="15"/>
                    </a:lnTo>
                    <a:lnTo>
                      <a:pt x="96" y="13"/>
                    </a:lnTo>
                    <a:lnTo>
                      <a:pt x="98" y="11"/>
                    </a:lnTo>
                    <a:lnTo>
                      <a:pt x="98" y="11"/>
                    </a:lnTo>
                    <a:lnTo>
                      <a:pt x="99" y="10"/>
                    </a:lnTo>
                    <a:lnTo>
                      <a:pt x="99" y="8"/>
                    </a:lnTo>
                    <a:lnTo>
                      <a:pt x="101" y="7"/>
                    </a:lnTo>
                    <a:lnTo>
                      <a:pt x="101" y="5"/>
                    </a:lnTo>
                    <a:lnTo>
                      <a:pt x="101" y="5"/>
                    </a:lnTo>
                    <a:lnTo>
                      <a:pt x="101" y="4"/>
                    </a:lnTo>
                    <a:lnTo>
                      <a:pt x="106" y="4"/>
                    </a:lnTo>
                    <a:lnTo>
                      <a:pt x="109" y="4"/>
                    </a:lnTo>
                    <a:lnTo>
                      <a:pt x="114" y="2"/>
                    </a:lnTo>
                    <a:lnTo>
                      <a:pt x="117" y="2"/>
                    </a:lnTo>
                    <a:lnTo>
                      <a:pt x="121" y="0"/>
                    </a:lnTo>
                    <a:lnTo>
                      <a:pt x="12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3" name="Freeform 9">
                <a:extLst>
                  <a:ext uri="{FF2B5EF4-FFF2-40B4-BE49-F238E27FC236}">
                    <a16:creationId xmlns:a16="http://schemas.microsoft.com/office/drawing/2014/main" id="{79FDC1BA-F113-49CC-B2DA-7A458D584C3F}"/>
                  </a:ext>
                </a:extLst>
              </p:cNvPr>
              <p:cNvSpPr>
                <a:spLocks noEditPoints="1"/>
              </p:cNvSpPr>
              <p:nvPr/>
            </p:nvSpPr>
            <p:spPr bwMode="auto">
              <a:xfrm>
                <a:off x="6228909" y="5045521"/>
                <a:ext cx="602310" cy="793334"/>
              </a:xfrm>
              <a:custGeom>
                <a:avLst/>
                <a:gdLst>
                  <a:gd name="T0" fmla="*/ 306 w 309"/>
                  <a:gd name="T1" fmla="*/ 407 h 407"/>
                  <a:gd name="T2" fmla="*/ 170 w 309"/>
                  <a:gd name="T3" fmla="*/ 101 h 407"/>
                  <a:gd name="T4" fmla="*/ 159 w 309"/>
                  <a:gd name="T5" fmla="*/ 109 h 407"/>
                  <a:gd name="T6" fmla="*/ 153 w 309"/>
                  <a:gd name="T7" fmla="*/ 115 h 407"/>
                  <a:gd name="T8" fmla="*/ 156 w 309"/>
                  <a:gd name="T9" fmla="*/ 123 h 407"/>
                  <a:gd name="T10" fmla="*/ 159 w 309"/>
                  <a:gd name="T11" fmla="*/ 126 h 407"/>
                  <a:gd name="T12" fmla="*/ 167 w 309"/>
                  <a:gd name="T13" fmla="*/ 131 h 407"/>
                  <a:gd name="T14" fmla="*/ 172 w 309"/>
                  <a:gd name="T15" fmla="*/ 123 h 407"/>
                  <a:gd name="T16" fmla="*/ 180 w 309"/>
                  <a:gd name="T17" fmla="*/ 122 h 407"/>
                  <a:gd name="T18" fmla="*/ 185 w 309"/>
                  <a:gd name="T19" fmla="*/ 115 h 407"/>
                  <a:gd name="T20" fmla="*/ 185 w 309"/>
                  <a:gd name="T21" fmla="*/ 107 h 407"/>
                  <a:gd name="T22" fmla="*/ 177 w 309"/>
                  <a:gd name="T23" fmla="*/ 101 h 407"/>
                  <a:gd name="T24" fmla="*/ 202 w 309"/>
                  <a:gd name="T25" fmla="*/ 3 h 407"/>
                  <a:gd name="T26" fmla="*/ 215 w 309"/>
                  <a:gd name="T27" fmla="*/ 5 h 407"/>
                  <a:gd name="T28" fmla="*/ 219 w 309"/>
                  <a:gd name="T29" fmla="*/ 22 h 407"/>
                  <a:gd name="T30" fmla="*/ 224 w 309"/>
                  <a:gd name="T31" fmla="*/ 33 h 407"/>
                  <a:gd name="T32" fmla="*/ 224 w 309"/>
                  <a:gd name="T33" fmla="*/ 49 h 407"/>
                  <a:gd name="T34" fmla="*/ 219 w 309"/>
                  <a:gd name="T35" fmla="*/ 57 h 407"/>
                  <a:gd name="T36" fmla="*/ 208 w 309"/>
                  <a:gd name="T37" fmla="*/ 62 h 407"/>
                  <a:gd name="T38" fmla="*/ 208 w 309"/>
                  <a:gd name="T39" fmla="*/ 73 h 407"/>
                  <a:gd name="T40" fmla="*/ 224 w 309"/>
                  <a:gd name="T41" fmla="*/ 74 h 407"/>
                  <a:gd name="T42" fmla="*/ 232 w 309"/>
                  <a:gd name="T43" fmla="*/ 73 h 407"/>
                  <a:gd name="T44" fmla="*/ 232 w 309"/>
                  <a:gd name="T45" fmla="*/ 93 h 407"/>
                  <a:gd name="T46" fmla="*/ 215 w 309"/>
                  <a:gd name="T47" fmla="*/ 112 h 407"/>
                  <a:gd name="T48" fmla="*/ 196 w 309"/>
                  <a:gd name="T49" fmla="*/ 142 h 407"/>
                  <a:gd name="T50" fmla="*/ 169 w 309"/>
                  <a:gd name="T51" fmla="*/ 166 h 407"/>
                  <a:gd name="T52" fmla="*/ 137 w 309"/>
                  <a:gd name="T53" fmla="*/ 180 h 407"/>
                  <a:gd name="T54" fmla="*/ 123 w 309"/>
                  <a:gd name="T55" fmla="*/ 185 h 407"/>
                  <a:gd name="T56" fmla="*/ 100 w 309"/>
                  <a:gd name="T57" fmla="*/ 186 h 407"/>
                  <a:gd name="T58" fmla="*/ 77 w 309"/>
                  <a:gd name="T59" fmla="*/ 191 h 407"/>
                  <a:gd name="T60" fmla="*/ 62 w 309"/>
                  <a:gd name="T61" fmla="*/ 192 h 407"/>
                  <a:gd name="T62" fmla="*/ 43 w 309"/>
                  <a:gd name="T63" fmla="*/ 196 h 407"/>
                  <a:gd name="T64" fmla="*/ 38 w 309"/>
                  <a:gd name="T65" fmla="*/ 191 h 407"/>
                  <a:gd name="T66" fmla="*/ 33 w 309"/>
                  <a:gd name="T67" fmla="*/ 186 h 407"/>
                  <a:gd name="T68" fmla="*/ 29 w 309"/>
                  <a:gd name="T69" fmla="*/ 191 h 407"/>
                  <a:gd name="T70" fmla="*/ 29 w 309"/>
                  <a:gd name="T71" fmla="*/ 180 h 407"/>
                  <a:gd name="T72" fmla="*/ 21 w 309"/>
                  <a:gd name="T73" fmla="*/ 169 h 407"/>
                  <a:gd name="T74" fmla="*/ 27 w 309"/>
                  <a:gd name="T75" fmla="*/ 161 h 407"/>
                  <a:gd name="T76" fmla="*/ 13 w 309"/>
                  <a:gd name="T77" fmla="*/ 128 h 407"/>
                  <a:gd name="T78" fmla="*/ 2 w 309"/>
                  <a:gd name="T79" fmla="*/ 98 h 407"/>
                  <a:gd name="T80" fmla="*/ 5 w 309"/>
                  <a:gd name="T81" fmla="*/ 93 h 407"/>
                  <a:gd name="T82" fmla="*/ 11 w 309"/>
                  <a:gd name="T83" fmla="*/ 93 h 407"/>
                  <a:gd name="T84" fmla="*/ 13 w 309"/>
                  <a:gd name="T85" fmla="*/ 99 h 407"/>
                  <a:gd name="T86" fmla="*/ 24 w 309"/>
                  <a:gd name="T87" fmla="*/ 104 h 407"/>
                  <a:gd name="T88" fmla="*/ 41 w 309"/>
                  <a:gd name="T89" fmla="*/ 103 h 407"/>
                  <a:gd name="T90" fmla="*/ 49 w 309"/>
                  <a:gd name="T91" fmla="*/ 96 h 407"/>
                  <a:gd name="T92" fmla="*/ 60 w 309"/>
                  <a:gd name="T93" fmla="*/ 51 h 407"/>
                  <a:gd name="T94" fmla="*/ 62 w 309"/>
                  <a:gd name="T95" fmla="*/ 63 h 407"/>
                  <a:gd name="T96" fmla="*/ 63 w 309"/>
                  <a:gd name="T97" fmla="*/ 71 h 407"/>
                  <a:gd name="T98" fmla="*/ 76 w 309"/>
                  <a:gd name="T99" fmla="*/ 71 h 407"/>
                  <a:gd name="T100" fmla="*/ 87 w 309"/>
                  <a:gd name="T101" fmla="*/ 62 h 407"/>
                  <a:gd name="T102" fmla="*/ 93 w 309"/>
                  <a:gd name="T103" fmla="*/ 51 h 407"/>
                  <a:gd name="T104" fmla="*/ 101 w 309"/>
                  <a:gd name="T105" fmla="*/ 49 h 407"/>
                  <a:gd name="T106" fmla="*/ 114 w 309"/>
                  <a:gd name="T107" fmla="*/ 55 h 407"/>
                  <a:gd name="T108" fmla="*/ 126 w 309"/>
                  <a:gd name="T109" fmla="*/ 55 h 407"/>
                  <a:gd name="T110" fmla="*/ 134 w 309"/>
                  <a:gd name="T111" fmla="*/ 46 h 407"/>
                  <a:gd name="T112" fmla="*/ 144 w 309"/>
                  <a:gd name="T113" fmla="*/ 38 h 407"/>
                  <a:gd name="T114" fmla="*/ 153 w 309"/>
                  <a:gd name="T115" fmla="*/ 22 h 407"/>
                  <a:gd name="T116" fmla="*/ 159 w 309"/>
                  <a:gd name="T117" fmla="*/ 18 h 407"/>
                  <a:gd name="T118" fmla="*/ 164 w 309"/>
                  <a:gd name="T119" fmla="*/ 14 h 407"/>
                  <a:gd name="T120" fmla="*/ 177 w 309"/>
                  <a:gd name="T121" fmla="*/ 7 h 407"/>
                  <a:gd name="T122" fmla="*/ 191 w 309"/>
                  <a:gd name="T123"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9" h="407">
                    <a:moveTo>
                      <a:pt x="306" y="404"/>
                    </a:moveTo>
                    <a:lnTo>
                      <a:pt x="308" y="405"/>
                    </a:lnTo>
                    <a:lnTo>
                      <a:pt x="309" y="405"/>
                    </a:lnTo>
                    <a:lnTo>
                      <a:pt x="309" y="405"/>
                    </a:lnTo>
                    <a:lnTo>
                      <a:pt x="309" y="407"/>
                    </a:lnTo>
                    <a:lnTo>
                      <a:pt x="308" y="407"/>
                    </a:lnTo>
                    <a:lnTo>
                      <a:pt x="306" y="407"/>
                    </a:lnTo>
                    <a:lnTo>
                      <a:pt x="304" y="405"/>
                    </a:lnTo>
                    <a:lnTo>
                      <a:pt x="306" y="405"/>
                    </a:lnTo>
                    <a:lnTo>
                      <a:pt x="306" y="404"/>
                    </a:lnTo>
                    <a:close/>
                    <a:moveTo>
                      <a:pt x="175" y="99"/>
                    </a:moveTo>
                    <a:lnTo>
                      <a:pt x="175" y="99"/>
                    </a:lnTo>
                    <a:lnTo>
                      <a:pt x="174" y="99"/>
                    </a:lnTo>
                    <a:lnTo>
                      <a:pt x="170" y="101"/>
                    </a:lnTo>
                    <a:lnTo>
                      <a:pt x="167" y="103"/>
                    </a:lnTo>
                    <a:lnTo>
                      <a:pt x="166" y="104"/>
                    </a:lnTo>
                    <a:lnTo>
                      <a:pt x="164" y="104"/>
                    </a:lnTo>
                    <a:lnTo>
                      <a:pt x="163" y="104"/>
                    </a:lnTo>
                    <a:lnTo>
                      <a:pt x="161" y="106"/>
                    </a:lnTo>
                    <a:lnTo>
                      <a:pt x="161" y="107"/>
                    </a:lnTo>
                    <a:lnTo>
                      <a:pt x="159" y="109"/>
                    </a:lnTo>
                    <a:lnTo>
                      <a:pt x="159" y="111"/>
                    </a:lnTo>
                    <a:lnTo>
                      <a:pt x="159" y="111"/>
                    </a:lnTo>
                    <a:lnTo>
                      <a:pt x="158" y="111"/>
                    </a:lnTo>
                    <a:lnTo>
                      <a:pt x="158" y="112"/>
                    </a:lnTo>
                    <a:lnTo>
                      <a:pt x="156" y="114"/>
                    </a:lnTo>
                    <a:lnTo>
                      <a:pt x="155" y="114"/>
                    </a:lnTo>
                    <a:lnTo>
                      <a:pt x="153" y="115"/>
                    </a:lnTo>
                    <a:lnTo>
                      <a:pt x="153" y="115"/>
                    </a:lnTo>
                    <a:lnTo>
                      <a:pt x="153" y="115"/>
                    </a:lnTo>
                    <a:lnTo>
                      <a:pt x="153" y="117"/>
                    </a:lnTo>
                    <a:lnTo>
                      <a:pt x="155" y="118"/>
                    </a:lnTo>
                    <a:lnTo>
                      <a:pt x="155" y="120"/>
                    </a:lnTo>
                    <a:lnTo>
                      <a:pt x="156" y="122"/>
                    </a:lnTo>
                    <a:lnTo>
                      <a:pt x="156" y="123"/>
                    </a:lnTo>
                    <a:lnTo>
                      <a:pt x="158" y="123"/>
                    </a:lnTo>
                    <a:lnTo>
                      <a:pt x="158" y="125"/>
                    </a:lnTo>
                    <a:lnTo>
                      <a:pt x="158" y="126"/>
                    </a:lnTo>
                    <a:lnTo>
                      <a:pt x="158" y="126"/>
                    </a:lnTo>
                    <a:lnTo>
                      <a:pt x="158" y="126"/>
                    </a:lnTo>
                    <a:lnTo>
                      <a:pt x="158" y="126"/>
                    </a:lnTo>
                    <a:lnTo>
                      <a:pt x="159" y="126"/>
                    </a:lnTo>
                    <a:lnTo>
                      <a:pt x="159" y="128"/>
                    </a:lnTo>
                    <a:lnTo>
                      <a:pt x="159" y="128"/>
                    </a:lnTo>
                    <a:lnTo>
                      <a:pt x="161" y="128"/>
                    </a:lnTo>
                    <a:lnTo>
                      <a:pt x="161" y="129"/>
                    </a:lnTo>
                    <a:lnTo>
                      <a:pt x="163" y="131"/>
                    </a:lnTo>
                    <a:lnTo>
                      <a:pt x="166" y="131"/>
                    </a:lnTo>
                    <a:lnTo>
                      <a:pt x="167" y="131"/>
                    </a:lnTo>
                    <a:lnTo>
                      <a:pt x="167" y="131"/>
                    </a:lnTo>
                    <a:lnTo>
                      <a:pt x="167" y="131"/>
                    </a:lnTo>
                    <a:lnTo>
                      <a:pt x="169" y="129"/>
                    </a:lnTo>
                    <a:lnTo>
                      <a:pt x="169" y="128"/>
                    </a:lnTo>
                    <a:lnTo>
                      <a:pt x="169" y="128"/>
                    </a:lnTo>
                    <a:lnTo>
                      <a:pt x="170" y="125"/>
                    </a:lnTo>
                    <a:lnTo>
                      <a:pt x="172" y="123"/>
                    </a:lnTo>
                    <a:lnTo>
                      <a:pt x="174" y="123"/>
                    </a:lnTo>
                    <a:lnTo>
                      <a:pt x="174" y="123"/>
                    </a:lnTo>
                    <a:lnTo>
                      <a:pt x="175" y="123"/>
                    </a:lnTo>
                    <a:lnTo>
                      <a:pt x="175" y="123"/>
                    </a:lnTo>
                    <a:lnTo>
                      <a:pt x="175" y="123"/>
                    </a:lnTo>
                    <a:lnTo>
                      <a:pt x="177" y="123"/>
                    </a:lnTo>
                    <a:lnTo>
                      <a:pt x="180" y="122"/>
                    </a:lnTo>
                    <a:lnTo>
                      <a:pt x="180" y="122"/>
                    </a:lnTo>
                    <a:lnTo>
                      <a:pt x="182" y="122"/>
                    </a:lnTo>
                    <a:lnTo>
                      <a:pt x="183" y="120"/>
                    </a:lnTo>
                    <a:lnTo>
                      <a:pt x="183" y="118"/>
                    </a:lnTo>
                    <a:lnTo>
                      <a:pt x="183" y="117"/>
                    </a:lnTo>
                    <a:lnTo>
                      <a:pt x="183" y="115"/>
                    </a:lnTo>
                    <a:lnTo>
                      <a:pt x="185" y="115"/>
                    </a:lnTo>
                    <a:lnTo>
                      <a:pt x="185" y="115"/>
                    </a:lnTo>
                    <a:lnTo>
                      <a:pt x="186" y="112"/>
                    </a:lnTo>
                    <a:lnTo>
                      <a:pt x="186" y="111"/>
                    </a:lnTo>
                    <a:lnTo>
                      <a:pt x="186" y="111"/>
                    </a:lnTo>
                    <a:lnTo>
                      <a:pt x="186" y="109"/>
                    </a:lnTo>
                    <a:lnTo>
                      <a:pt x="186" y="109"/>
                    </a:lnTo>
                    <a:lnTo>
                      <a:pt x="185" y="107"/>
                    </a:lnTo>
                    <a:lnTo>
                      <a:pt x="185" y="107"/>
                    </a:lnTo>
                    <a:lnTo>
                      <a:pt x="183" y="106"/>
                    </a:lnTo>
                    <a:lnTo>
                      <a:pt x="182" y="104"/>
                    </a:lnTo>
                    <a:lnTo>
                      <a:pt x="180" y="104"/>
                    </a:lnTo>
                    <a:lnTo>
                      <a:pt x="178" y="103"/>
                    </a:lnTo>
                    <a:lnTo>
                      <a:pt x="178" y="101"/>
                    </a:lnTo>
                    <a:lnTo>
                      <a:pt x="177" y="101"/>
                    </a:lnTo>
                    <a:lnTo>
                      <a:pt x="177" y="99"/>
                    </a:lnTo>
                    <a:lnTo>
                      <a:pt x="175" y="99"/>
                    </a:lnTo>
                    <a:lnTo>
                      <a:pt x="175" y="99"/>
                    </a:lnTo>
                    <a:close/>
                    <a:moveTo>
                      <a:pt x="191" y="0"/>
                    </a:moveTo>
                    <a:lnTo>
                      <a:pt x="194" y="0"/>
                    </a:lnTo>
                    <a:lnTo>
                      <a:pt x="199" y="3"/>
                    </a:lnTo>
                    <a:lnTo>
                      <a:pt x="202" y="3"/>
                    </a:lnTo>
                    <a:lnTo>
                      <a:pt x="205" y="3"/>
                    </a:lnTo>
                    <a:lnTo>
                      <a:pt x="208" y="2"/>
                    </a:lnTo>
                    <a:lnTo>
                      <a:pt x="211" y="3"/>
                    </a:lnTo>
                    <a:lnTo>
                      <a:pt x="213" y="3"/>
                    </a:lnTo>
                    <a:lnTo>
                      <a:pt x="215" y="5"/>
                    </a:lnTo>
                    <a:lnTo>
                      <a:pt x="215" y="5"/>
                    </a:lnTo>
                    <a:lnTo>
                      <a:pt x="215" y="5"/>
                    </a:lnTo>
                    <a:lnTo>
                      <a:pt x="215" y="8"/>
                    </a:lnTo>
                    <a:lnTo>
                      <a:pt x="216" y="11"/>
                    </a:lnTo>
                    <a:lnTo>
                      <a:pt x="216" y="13"/>
                    </a:lnTo>
                    <a:lnTo>
                      <a:pt x="218" y="18"/>
                    </a:lnTo>
                    <a:lnTo>
                      <a:pt x="218" y="19"/>
                    </a:lnTo>
                    <a:lnTo>
                      <a:pt x="218" y="21"/>
                    </a:lnTo>
                    <a:lnTo>
                      <a:pt x="219" y="22"/>
                    </a:lnTo>
                    <a:lnTo>
                      <a:pt x="219" y="24"/>
                    </a:lnTo>
                    <a:lnTo>
                      <a:pt x="219" y="24"/>
                    </a:lnTo>
                    <a:lnTo>
                      <a:pt x="221" y="25"/>
                    </a:lnTo>
                    <a:lnTo>
                      <a:pt x="221" y="27"/>
                    </a:lnTo>
                    <a:lnTo>
                      <a:pt x="223" y="29"/>
                    </a:lnTo>
                    <a:lnTo>
                      <a:pt x="223" y="32"/>
                    </a:lnTo>
                    <a:lnTo>
                      <a:pt x="224" y="33"/>
                    </a:lnTo>
                    <a:lnTo>
                      <a:pt x="224" y="35"/>
                    </a:lnTo>
                    <a:lnTo>
                      <a:pt x="224" y="35"/>
                    </a:lnTo>
                    <a:lnTo>
                      <a:pt x="224" y="38"/>
                    </a:lnTo>
                    <a:lnTo>
                      <a:pt x="224" y="41"/>
                    </a:lnTo>
                    <a:lnTo>
                      <a:pt x="224" y="44"/>
                    </a:lnTo>
                    <a:lnTo>
                      <a:pt x="224" y="47"/>
                    </a:lnTo>
                    <a:lnTo>
                      <a:pt x="224" y="49"/>
                    </a:lnTo>
                    <a:lnTo>
                      <a:pt x="224" y="54"/>
                    </a:lnTo>
                    <a:lnTo>
                      <a:pt x="223" y="55"/>
                    </a:lnTo>
                    <a:lnTo>
                      <a:pt x="224" y="57"/>
                    </a:lnTo>
                    <a:lnTo>
                      <a:pt x="224" y="59"/>
                    </a:lnTo>
                    <a:lnTo>
                      <a:pt x="223" y="59"/>
                    </a:lnTo>
                    <a:lnTo>
                      <a:pt x="223" y="59"/>
                    </a:lnTo>
                    <a:lnTo>
                      <a:pt x="219" y="57"/>
                    </a:lnTo>
                    <a:lnTo>
                      <a:pt x="216" y="55"/>
                    </a:lnTo>
                    <a:lnTo>
                      <a:pt x="215" y="55"/>
                    </a:lnTo>
                    <a:lnTo>
                      <a:pt x="215" y="55"/>
                    </a:lnTo>
                    <a:lnTo>
                      <a:pt x="213" y="57"/>
                    </a:lnTo>
                    <a:lnTo>
                      <a:pt x="211" y="59"/>
                    </a:lnTo>
                    <a:lnTo>
                      <a:pt x="210" y="60"/>
                    </a:lnTo>
                    <a:lnTo>
                      <a:pt x="208" y="62"/>
                    </a:lnTo>
                    <a:lnTo>
                      <a:pt x="207" y="65"/>
                    </a:lnTo>
                    <a:lnTo>
                      <a:pt x="207" y="66"/>
                    </a:lnTo>
                    <a:lnTo>
                      <a:pt x="207" y="68"/>
                    </a:lnTo>
                    <a:lnTo>
                      <a:pt x="207" y="71"/>
                    </a:lnTo>
                    <a:lnTo>
                      <a:pt x="207" y="71"/>
                    </a:lnTo>
                    <a:lnTo>
                      <a:pt x="208" y="71"/>
                    </a:lnTo>
                    <a:lnTo>
                      <a:pt x="208" y="73"/>
                    </a:lnTo>
                    <a:lnTo>
                      <a:pt x="211" y="76"/>
                    </a:lnTo>
                    <a:lnTo>
                      <a:pt x="215" y="77"/>
                    </a:lnTo>
                    <a:lnTo>
                      <a:pt x="216" y="79"/>
                    </a:lnTo>
                    <a:lnTo>
                      <a:pt x="221" y="79"/>
                    </a:lnTo>
                    <a:lnTo>
                      <a:pt x="224" y="79"/>
                    </a:lnTo>
                    <a:lnTo>
                      <a:pt x="224" y="77"/>
                    </a:lnTo>
                    <a:lnTo>
                      <a:pt x="224" y="74"/>
                    </a:lnTo>
                    <a:lnTo>
                      <a:pt x="224" y="71"/>
                    </a:lnTo>
                    <a:lnTo>
                      <a:pt x="224" y="71"/>
                    </a:lnTo>
                    <a:lnTo>
                      <a:pt x="226" y="71"/>
                    </a:lnTo>
                    <a:lnTo>
                      <a:pt x="226" y="73"/>
                    </a:lnTo>
                    <a:lnTo>
                      <a:pt x="227" y="73"/>
                    </a:lnTo>
                    <a:lnTo>
                      <a:pt x="229" y="73"/>
                    </a:lnTo>
                    <a:lnTo>
                      <a:pt x="232" y="73"/>
                    </a:lnTo>
                    <a:lnTo>
                      <a:pt x="234" y="73"/>
                    </a:lnTo>
                    <a:lnTo>
                      <a:pt x="235" y="73"/>
                    </a:lnTo>
                    <a:lnTo>
                      <a:pt x="237" y="73"/>
                    </a:lnTo>
                    <a:lnTo>
                      <a:pt x="237" y="76"/>
                    </a:lnTo>
                    <a:lnTo>
                      <a:pt x="235" y="81"/>
                    </a:lnTo>
                    <a:lnTo>
                      <a:pt x="234" y="84"/>
                    </a:lnTo>
                    <a:lnTo>
                      <a:pt x="232" y="93"/>
                    </a:lnTo>
                    <a:lnTo>
                      <a:pt x="230" y="98"/>
                    </a:lnTo>
                    <a:lnTo>
                      <a:pt x="229" y="99"/>
                    </a:lnTo>
                    <a:lnTo>
                      <a:pt x="224" y="103"/>
                    </a:lnTo>
                    <a:lnTo>
                      <a:pt x="224" y="104"/>
                    </a:lnTo>
                    <a:lnTo>
                      <a:pt x="223" y="104"/>
                    </a:lnTo>
                    <a:lnTo>
                      <a:pt x="221" y="104"/>
                    </a:lnTo>
                    <a:lnTo>
                      <a:pt x="215" y="112"/>
                    </a:lnTo>
                    <a:lnTo>
                      <a:pt x="213" y="115"/>
                    </a:lnTo>
                    <a:lnTo>
                      <a:pt x="210" y="120"/>
                    </a:lnTo>
                    <a:lnTo>
                      <a:pt x="208" y="123"/>
                    </a:lnTo>
                    <a:lnTo>
                      <a:pt x="205" y="128"/>
                    </a:lnTo>
                    <a:lnTo>
                      <a:pt x="202" y="133"/>
                    </a:lnTo>
                    <a:lnTo>
                      <a:pt x="199" y="137"/>
                    </a:lnTo>
                    <a:lnTo>
                      <a:pt x="196" y="142"/>
                    </a:lnTo>
                    <a:lnTo>
                      <a:pt x="193" y="144"/>
                    </a:lnTo>
                    <a:lnTo>
                      <a:pt x="191" y="145"/>
                    </a:lnTo>
                    <a:lnTo>
                      <a:pt x="188" y="148"/>
                    </a:lnTo>
                    <a:lnTo>
                      <a:pt x="183" y="153"/>
                    </a:lnTo>
                    <a:lnTo>
                      <a:pt x="178" y="158"/>
                    </a:lnTo>
                    <a:lnTo>
                      <a:pt x="174" y="163"/>
                    </a:lnTo>
                    <a:lnTo>
                      <a:pt x="169" y="166"/>
                    </a:lnTo>
                    <a:lnTo>
                      <a:pt x="164" y="170"/>
                    </a:lnTo>
                    <a:lnTo>
                      <a:pt x="163" y="170"/>
                    </a:lnTo>
                    <a:lnTo>
                      <a:pt x="158" y="175"/>
                    </a:lnTo>
                    <a:lnTo>
                      <a:pt x="153" y="177"/>
                    </a:lnTo>
                    <a:lnTo>
                      <a:pt x="147" y="180"/>
                    </a:lnTo>
                    <a:lnTo>
                      <a:pt x="144" y="181"/>
                    </a:lnTo>
                    <a:lnTo>
                      <a:pt x="137" y="180"/>
                    </a:lnTo>
                    <a:lnTo>
                      <a:pt x="134" y="181"/>
                    </a:lnTo>
                    <a:lnTo>
                      <a:pt x="133" y="183"/>
                    </a:lnTo>
                    <a:lnTo>
                      <a:pt x="133" y="185"/>
                    </a:lnTo>
                    <a:lnTo>
                      <a:pt x="131" y="186"/>
                    </a:lnTo>
                    <a:lnTo>
                      <a:pt x="129" y="186"/>
                    </a:lnTo>
                    <a:lnTo>
                      <a:pt x="126" y="185"/>
                    </a:lnTo>
                    <a:lnTo>
                      <a:pt x="123" y="185"/>
                    </a:lnTo>
                    <a:lnTo>
                      <a:pt x="122" y="186"/>
                    </a:lnTo>
                    <a:lnTo>
                      <a:pt x="120" y="188"/>
                    </a:lnTo>
                    <a:lnTo>
                      <a:pt x="117" y="188"/>
                    </a:lnTo>
                    <a:lnTo>
                      <a:pt x="111" y="186"/>
                    </a:lnTo>
                    <a:lnTo>
                      <a:pt x="104" y="185"/>
                    </a:lnTo>
                    <a:lnTo>
                      <a:pt x="103" y="185"/>
                    </a:lnTo>
                    <a:lnTo>
                      <a:pt x="100" y="186"/>
                    </a:lnTo>
                    <a:lnTo>
                      <a:pt x="98" y="186"/>
                    </a:lnTo>
                    <a:lnTo>
                      <a:pt x="93" y="186"/>
                    </a:lnTo>
                    <a:lnTo>
                      <a:pt x="90" y="185"/>
                    </a:lnTo>
                    <a:lnTo>
                      <a:pt x="88" y="185"/>
                    </a:lnTo>
                    <a:lnTo>
                      <a:pt x="85" y="186"/>
                    </a:lnTo>
                    <a:lnTo>
                      <a:pt x="84" y="186"/>
                    </a:lnTo>
                    <a:lnTo>
                      <a:pt x="77" y="191"/>
                    </a:lnTo>
                    <a:lnTo>
                      <a:pt x="73" y="191"/>
                    </a:lnTo>
                    <a:lnTo>
                      <a:pt x="71" y="192"/>
                    </a:lnTo>
                    <a:lnTo>
                      <a:pt x="70" y="192"/>
                    </a:lnTo>
                    <a:lnTo>
                      <a:pt x="66" y="191"/>
                    </a:lnTo>
                    <a:lnTo>
                      <a:pt x="65" y="191"/>
                    </a:lnTo>
                    <a:lnTo>
                      <a:pt x="63" y="191"/>
                    </a:lnTo>
                    <a:lnTo>
                      <a:pt x="62" y="192"/>
                    </a:lnTo>
                    <a:lnTo>
                      <a:pt x="59" y="192"/>
                    </a:lnTo>
                    <a:lnTo>
                      <a:pt x="57" y="194"/>
                    </a:lnTo>
                    <a:lnTo>
                      <a:pt x="51" y="197"/>
                    </a:lnTo>
                    <a:lnTo>
                      <a:pt x="49" y="197"/>
                    </a:lnTo>
                    <a:lnTo>
                      <a:pt x="49" y="197"/>
                    </a:lnTo>
                    <a:lnTo>
                      <a:pt x="46" y="197"/>
                    </a:lnTo>
                    <a:lnTo>
                      <a:pt x="43" y="196"/>
                    </a:lnTo>
                    <a:lnTo>
                      <a:pt x="41" y="196"/>
                    </a:lnTo>
                    <a:lnTo>
                      <a:pt x="41" y="194"/>
                    </a:lnTo>
                    <a:lnTo>
                      <a:pt x="41" y="192"/>
                    </a:lnTo>
                    <a:lnTo>
                      <a:pt x="41" y="192"/>
                    </a:lnTo>
                    <a:lnTo>
                      <a:pt x="40" y="192"/>
                    </a:lnTo>
                    <a:lnTo>
                      <a:pt x="38" y="192"/>
                    </a:lnTo>
                    <a:lnTo>
                      <a:pt x="38" y="191"/>
                    </a:lnTo>
                    <a:lnTo>
                      <a:pt x="36" y="191"/>
                    </a:lnTo>
                    <a:lnTo>
                      <a:pt x="35" y="191"/>
                    </a:lnTo>
                    <a:lnTo>
                      <a:pt x="33" y="191"/>
                    </a:lnTo>
                    <a:lnTo>
                      <a:pt x="33" y="189"/>
                    </a:lnTo>
                    <a:lnTo>
                      <a:pt x="33" y="189"/>
                    </a:lnTo>
                    <a:lnTo>
                      <a:pt x="33" y="188"/>
                    </a:lnTo>
                    <a:lnTo>
                      <a:pt x="33" y="186"/>
                    </a:lnTo>
                    <a:lnTo>
                      <a:pt x="33" y="186"/>
                    </a:lnTo>
                    <a:lnTo>
                      <a:pt x="32" y="186"/>
                    </a:lnTo>
                    <a:lnTo>
                      <a:pt x="30" y="186"/>
                    </a:lnTo>
                    <a:lnTo>
                      <a:pt x="30" y="186"/>
                    </a:lnTo>
                    <a:lnTo>
                      <a:pt x="29" y="186"/>
                    </a:lnTo>
                    <a:lnTo>
                      <a:pt x="29" y="188"/>
                    </a:lnTo>
                    <a:lnTo>
                      <a:pt x="29" y="191"/>
                    </a:lnTo>
                    <a:lnTo>
                      <a:pt x="29" y="189"/>
                    </a:lnTo>
                    <a:lnTo>
                      <a:pt x="27" y="188"/>
                    </a:lnTo>
                    <a:lnTo>
                      <a:pt x="27" y="186"/>
                    </a:lnTo>
                    <a:lnTo>
                      <a:pt x="27" y="185"/>
                    </a:lnTo>
                    <a:lnTo>
                      <a:pt x="29" y="183"/>
                    </a:lnTo>
                    <a:lnTo>
                      <a:pt x="29" y="181"/>
                    </a:lnTo>
                    <a:lnTo>
                      <a:pt x="29" y="180"/>
                    </a:lnTo>
                    <a:lnTo>
                      <a:pt x="27" y="177"/>
                    </a:lnTo>
                    <a:lnTo>
                      <a:pt x="25" y="175"/>
                    </a:lnTo>
                    <a:lnTo>
                      <a:pt x="24" y="175"/>
                    </a:lnTo>
                    <a:lnTo>
                      <a:pt x="24" y="172"/>
                    </a:lnTo>
                    <a:lnTo>
                      <a:pt x="22" y="172"/>
                    </a:lnTo>
                    <a:lnTo>
                      <a:pt x="21" y="170"/>
                    </a:lnTo>
                    <a:lnTo>
                      <a:pt x="21" y="169"/>
                    </a:lnTo>
                    <a:lnTo>
                      <a:pt x="19" y="166"/>
                    </a:lnTo>
                    <a:lnTo>
                      <a:pt x="21" y="166"/>
                    </a:lnTo>
                    <a:lnTo>
                      <a:pt x="21" y="164"/>
                    </a:lnTo>
                    <a:lnTo>
                      <a:pt x="22" y="166"/>
                    </a:lnTo>
                    <a:lnTo>
                      <a:pt x="24" y="166"/>
                    </a:lnTo>
                    <a:lnTo>
                      <a:pt x="25" y="164"/>
                    </a:lnTo>
                    <a:lnTo>
                      <a:pt x="27" y="161"/>
                    </a:lnTo>
                    <a:lnTo>
                      <a:pt x="27" y="158"/>
                    </a:lnTo>
                    <a:lnTo>
                      <a:pt x="27" y="155"/>
                    </a:lnTo>
                    <a:lnTo>
                      <a:pt x="25" y="148"/>
                    </a:lnTo>
                    <a:lnTo>
                      <a:pt x="24" y="147"/>
                    </a:lnTo>
                    <a:lnTo>
                      <a:pt x="21" y="144"/>
                    </a:lnTo>
                    <a:lnTo>
                      <a:pt x="18" y="137"/>
                    </a:lnTo>
                    <a:lnTo>
                      <a:pt x="13" y="128"/>
                    </a:lnTo>
                    <a:lnTo>
                      <a:pt x="10" y="123"/>
                    </a:lnTo>
                    <a:lnTo>
                      <a:pt x="6" y="112"/>
                    </a:lnTo>
                    <a:lnTo>
                      <a:pt x="3" y="106"/>
                    </a:lnTo>
                    <a:lnTo>
                      <a:pt x="0" y="99"/>
                    </a:lnTo>
                    <a:lnTo>
                      <a:pt x="0" y="99"/>
                    </a:lnTo>
                    <a:lnTo>
                      <a:pt x="0" y="99"/>
                    </a:lnTo>
                    <a:lnTo>
                      <a:pt x="2" y="98"/>
                    </a:lnTo>
                    <a:lnTo>
                      <a:pt x="3" y="98"/>
                    </a:lnTo>
                    <a:lnTo>
                      <a:pt x="3" y="98"/>
                    </a:lnTo>
                    <a:lnTo>
                      <a:pt x="3" y="96"/>
                    </a:lnTo>
                    <a:lnTo>
                      <a:pt x="5" y="96"/>
                    </a:lnTo>
                    <a:lnTo>
                      <a:pt x="5" y="95"/>
                    </a:lnTo>
                    <a:lnTo>
                      <a:pt x="5" y="95"/>
                    </a:lnTo>
                    <a:lnTo>
                      <a:pt x="5" y="93"/>
                    </a:lnTo>
                    <a:lnTo>
                      <a:pt x="6" y="92"/>
                    </a:lnTo>
                    <a:lnTo>
                      <a:pt x="6" y="92"/>
                    </a:lnTo>
                    <a:lnTo>
                      <a:pt x="8" y="90"/>
                    </a:lnTo>
                    <a:lnTo>
                      <a:pt x="10" y="92"/>
                    </a:lnTo>
                    <a:lnTo>
                      <a:pt x="10" y="92"/>
                    </a:lnTo>
                    <a:lnTo>
                      <a:pt x="11" y="93"/>
                    </a:lnTo>
                    <a:lnTo>
                      <a:pt x="11" y="93"/>
                    </a:lnTo>
                    <a:lnTo>
                      <a:pt x="13" y="93"/>
                    </a:lnTo>
                    <a:lnTo>
                      <a:pt x="13" y="95"/>
                    </a:lnTo>
                    <a:lnTo>
                      <a:pt x="13" y="95"/>
                    </a:lnTo>
                    <a:lnTo>
                      <a:pt x="13" y="96"/>
                    </a:lnTo>
                    <a:lnTo>
                      <a:pt x="13" y="96"/>
                    </a:lnTo>
                    <a:lnTo>
                      <a:pt x="13" y="98"/>
                    </a:lnTo>
                    <a:lnTo>
                      <a:pt x="13" y="99"/>
                    </a:lnTo>
                    <a:lnTo>
                      <a:pt x="13" y="99"/>
                    </a:lnTo>
                    <a:lnTo>
                      <a:pt x="14" y="101"/>
                    </a:lnTo>
                    <a:lnTo>
                      <a:pt x="16" y="101"/>
                    </a:lnTo>
                    <a:lnTo>
                      <a:pt x="18" y="103"/>
                    </a:lnTo>
                    <a:lnTo>
                      <a:pt x="19" y="103"/>
                    </a:lnTo>
                    <a:lnTo>
                      <a:pt x="22" y="103"/>
                    </a:lnTo>
                    <a:lnTo>
                      <a:pt x="24" y="104"/>
                    </a:lnTo>
                    <a:lnTo>
                      <a:pt x="27" y="104"/>
                    </a:lnTo>
                    <a:lnTo>
                      <a:pt x="30" y="103"/>
                    </a:lnTo>
                    <a:lnTo>
                      <a:pt x="35" y="104"/>
                    </a:lnTo>
                    <a:lnTo>
                      <a:pt x="36" y="104"/>
                    </a:lnTo>
                    <a:lnTo>
                      <a:pt x="38" y="104"/>
                    </a:lnTo>
                    <a:lnTo>
                      <a:pt x="40" y="104"/>
                    </a:lnTo>
                    <a:lnTo>
                      <a:pt x="41" y="103"/>
                    </a:lnTo>
                    <a:lnTo>
                      <a:pt x="40" y="103"/>
                    </a:lnTo>
                    <a:lnTo>
                      <a:pt x="41" y="101"/>
                    </a:lnTo>
                    <a:lnTo>
                      <a:pt x="43" y="101"/>
                    </a:lnTo>
                    <a:lnTo>
                      <a:pt x="43" y="101"/>
                    </a:lnTo>
                    <a:lnTo>
                      <a:pt x="44" y="99"/>
                    </a:lnTo>
                    <a:lnTo>
                      <a:pt x="46" y="98"/>
                    </a:lnTo>
                    <a:lnTo>
                      <a:pt x="49" y="96"/>
                    </a:lnTo>
                    <a:lnTo>
                      <a:pt x="51" y="96"/>
                    </a:lnTo>
                    <a:lnTo>
                      <a:pt x="51" y="40"/>
                    </a:lnTo>
                    <a:lnTo>
                      <a:pt x="51" y="41"/>
                    </a:lnTo>
                    <a:lnTo>
                      <a:pt x="55" y="44"/>
                    </a:lnTo>
                    <a:lnTo>
                      <a:pt x="57" y="46"/>
                    </a:lnTo>
                    <a:lnTo>
                      <a:pt x="57" y="47"/>
                    </a:lnTo>
                    <a:lnTo>
                      <a:pt x="60" y="51"/>
                    </a:lnTo>
                    <a:lnTo>
                      <a:pt x="62" y="55"/>
                    </a:lnTo>
                    <a:lnTo>
                      <a:pt x="62" y="59"/>
                    </a:lnTo>
                    <a:lnTo>
                      <a:pt x="62" y="59"/>
                    </a:lnTo>
                    <a:lnTo>
                      <a:pt x="63" y="60"/>
                    </a:lnTo>
                    <a:lnTo>
                      <a:pt x="63" y="62"/>
                    </a:lnTo>
                    <a:lnTo>
                      <a:pt x="63" y="62"/>
                    </a:lnTo>
                    <a:lnTo>
                      <a:pt x="62" y="63"/>
                    </a:lnTo>
                    <a:lnTo>
                      <a:pt x="62" y="65"/>
                    </a:lnTo>
                    <a:lnTo>
                      <a:pt x="60" y="66"/>
                    </a:lnTo>
                    <a:lnTo>
                      <a:pt x="60" y="68"/>
                    </a:lnTo>
                    <a:lnTo>
                      <a:pt x="60" y="71"/>
                    </a:lnTo>
                    <a:lnTo>
                      <a:pt x="60" y="71"/>
                    </a:lnTo>
                    <a:lnTo>
                      <a:pt x="62" y="73"/>
                    </a:lnTo>
                    <a:lnTo>
                      <a:pt x="63" y="71"/>
                    </a:lnTo>
                    <a:lnTo>
                      <a:pt x="65" y="71"/>
                    </a:lnTo>
                    <a:lnTo>
                      <a:pt x="66" y="73"/>
                    </a:lnTo>
                    <a:lnTo>
                      <a:pt x="71" y="71"/>
                    </a:lnTo>
                    <a:lnTo>
                      <a:pt x="73" y="73"/>
                    </a:lnTo>
                    <a:lnTo>
                      <a:pt x="74" y="73"/>
                    </a:lnTo>
                    <a:lnTo>
                      <a:pt x="76" y="73"/>
                    </a:lnTo>
                    <a:lnTo>
                      <a:pt x="76" y="71"/>
                    </a:lnTo>
                    <a:lnTo>
                      <a:pt x="77" y="70"/>
                    </a:lnTo>
                    <a:lnTo>
                      <a:pt x="77" y="70"/>
                    </a:lnTo>
                    <a:lnTo>
                      <a:pt x="79" y="70"/>
                    </a:lnTo>
                    <a:lnTo>
                      <a:pt x="81" y="70"/>
                    </a:lnTo>
                    <a:lnTo>
                      <a:pt x="81" y="68"/>
                    </a:lnTo>
                    <a:lnTo>
                      <a:pt x="82" y="65"/>
                    </a:lnTo>
                    <a:lnTo>
                      <a:pt x="87" y="62"/>
                    </a:lnTo>
                    <a:lnTo>
                      <a:pt x="88" y="62"/>
                    </a:lnTo>
                    <a:lnTo>
                      <a:pt x="88" y="62"/>
                    </a:lnTo>
                    <a:lnTo>
                      <a:pt x="88" y="60"/>
                    </a:lnTo>
                    <a:lnTo>
                      <a:pt x="90" y="57"/>
                    </a:lnTo>
                    <a:lnTo>
                      <a:pt x="92" y="54"/>
                    </a:lnTo>
                    <a:lnTo>
                      <a:pt x="92" y="52"/>
                    </a:lnTo>
                    <a:lnTo>
                      <a:pt x="93" y="51"/>
                    </a:lnTo>
                    <a:lnTo>
                      <a:pt x="93" y="49"/>
                    </a:lnTo>
                    <a:lnTo>
                      <a:pt x="95" y="49"/>
                    </a:lnTo>
                    <a:lnTo>
                      <a:pt x="95" y="49"/>
                    </a:lnTo>
                    <a:lnTo>
                      <a:pt x="96" y="47"/>
                    </a:lnTo>
                    <a:lnTo>
                      <a:pt x="98" y="47"/>
                    </a:lnTo>
                    <a:lnTo>
                      <a:pt x="100" y="47"/>
                    </a:lnTo>
                    <a:lnTo>
                      <a:pt x="101" y="49"/>
                    </a:lnTo>
                    <a:lnTo>
                      <a:pt x="104" y="51"/>
                    </a:lnTo>
                    <a:lnTo>
                      <a:pt x="106" y="52"/>
                    </a:lnTo>
                    <a:lnTo>
                      <a:pt x="107" y="52"/>
                    </a:lnTo>
                    <a:lnTo>
                      <a:pt x="109" y="54"/>
                    </a:lnTo>
                    <a:lnTo>
                      <a:pt x="111" y="54"/>
                    </a:lnTo>
                    <a:lnTo>
                      <a:pt x="112" y="54"/>
                    </a:lnTo>
                    <a:lnTo>
                      <a:pt x="114" y="55"/>
                    </a:lnTo>
                    <a:lnTo>
                      <a:pt x="114" y="55"/>
                    </a:lnTo>
                    <a:lnTo>
                      <a:pt x="117" y="55"/>
                    </a:lnTo>
                    <a:lnTo>
                      <a:pt x="120" y="57"/>
                    </a:lnTo>
                    <a:lnTo>
                      <a:pt x="122" y="57"/>
                    </a:lnTo>
                    <a:lnTo>
                      <a:pt x="123" y="55"/>
                    </a:lnTo>
                    <a:lnTo>
                      <a:pt x="125" y="55"/>
                    </a:lnTo>
                    <a:lnTo>
                      <a:pt x="126" y="55"/>
                    </a:lnTo>
                    <a:lnTo>
                      <a:pt x="128" y="55"/>
                    </a:lnTo>
                    <a:lnTo>
                      <a:pt x="129" y="55"/>
                    </a:lnTo>
                    <a:lnTo>
                      <a:pt x="131" y="54"/>
                    </a:lnTo>
                    <a:lnTo>
                      <a:pt x="131" y="54"/>
                    </a:lnTo>
                    <a:lnTo>
                      <a:pt x="133" y="51"/>
                    </a:lnTo>
                    <a:lnTo>
                      <a:pt x="133" y="49"/>
                    </a:lnTo>
                    <a:lnTo>
                      <a:pt x="134" y="46"/>
                    </a:lnTo>
                    <a:lnTo>
                      <a:pt x="136" y="43"/>
                    </a:lnTo>
                    <a:lnTo>
                      <a:pt x="136" y="41"/>
                    </a:lnTo>
                    <a:lnTo>
                      <a:pt x="136" y="40"/>
                    </a:lnTo>
                    <a:lnTo>
                      <a:pt x="137" y="40"/>
                    </a:lnTo>
                    <a:lnTo>
                      <a:pt x="139" y="38"/>
                    </a:lnTo>
                    <a:lnTo>
                      <a:pt x="144" y="38"/>
                    </a:lnTo>
                    <a:lnTo>
                      <a:pt x="144" y="38"/>
                    </a:lnTo>
                    <a:lnTo>
                      <a:pt x="145" y="36"/>
                    </a:lnTo>
                    <a:lnTo>
                      <a:pt x="147" y="35"/>
                    </a:lnTo>
                    <a:lnTo>
                      <a:pt x="148" y="33"/>
                    </a:lnTo>
                    <a:lnTo>
                      <a:pt x="150" y="32"/>
                    </a:lnTo>
                    <a:lnTo>
                      <a:pt x="152" y="25"/>
                    </a:lnTo>
                    <a:lnTo>
                      <a:pt x="152" y="24"/>
                    </a:lnTo>
                    <a:lnTo>
                      <a:pt x="153" y="22"/>
                    </a:lnTo>
                    <a:lnTo>
                      <a:pt x="155" y="21"/>
                    </a:lnTo>
                    <a:lnTo>
                      <a:pt x="155" y="21"/>
                    </a:lnTo>
                    <a:lnTo>
                      <a:pt x="156" y="21"/>
                    </a:lnTo>
                    <a:lnTo>
                      <a:pt x="156" y="19"/>
                    </a:lnTo>
                    <a:lnTo>
                      <a:pt x="158" y="19"/>
                    </a:lnTo>
                    <a:lnTo>
                      <a:pt x="159" y="19"/>
                    </a:lnTo>
                    <a:lnTo>
                      <a:pt x="159" y="18"/>
                    </a:lnTo>
                    <a:lnTo>
                      <a:pt x="161" y="18"/>
                    </a:lnTo>
                    <a:lnTo>
                      <a:pt x="161" y="16"/>
                    </a:lnTo>
                    <a:lnTo>
                      <a:pt x="163" y="16"/>
                    </a:lnTo>
                    <a:lnTo>
                      <a:pt x="163" y="16"/>
                    </a:lnTo>
                    <a:lnTo>
                      <a:pt x="163" y="16"/>
                    </a:lnTo>
                    <a:lnTo>
                      <a:pt x="164" y="14"/>
                    </a:lnTo>
                    <a:lnTo>
                      <a:pt x="164" y="14"/>
                    </a:lnTo>
                    <a:lnTo>
                      <a:pt x="166" y="14"/>
                    </a:lnTo>
                    <a:lnTo>
                      <a:pt x="166" y="13"/>
                    </a:lnTo>
                    <a:lnTo>
                      <a:pt x="167" y="11"/>
                    </a:lnTo>
                    <a:lnTo>
                      <a:pt x="169" y="8"/>
                    </a:lnTo>
                    <a:lnTo>
                      <a:pt x="172" y="7"/>
                    </a:lnTo>
                    <a:lnTo>
                      <a:pt x="174" y="7"/>
                    </a:lnTo>
                    <a:lnTo>
                      <a:pt x="177" y="7"/>
                    </a:lnTo>
                    <a:lnTo>
                      <a:pt x="178" y="5"/>
                    </a:lnTo>
                    <a:lnTo>
                      <a:pt x="180" y="3"/>
                    </a:lnTo>
                    <a:lnTo>
                      <a:pt x="182" y="2"/>
                    </a:lnTo>
                    <a:lnTo>
                      <a:pt x="183" y="2"/>
                    </a:lnTo>
                    <a:lnTo>
                      <a:pt x="186" y="2"/>
                    </a:lnTo>
                    <a:lnTo>
                      <a:pt x="186" y="2"/>
                    </a:lnTo>
                    <a:lnTo>
                      <a:pt x="19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7" name="Freeform 10">
                <a:extLst>
                  <a:ext uri="{FF2B5EF4-FFF2-40B4-BE49-F238E27FC236}">
                    <a16:creationId xmlns:a16="http://schemas.microsoft.com/office/drawing/2014/main" id="{DBD032F1-BE3F-452E-8A40-3E2CC01D5A37}"/>
                  </a:ext>
                </a:extLst>
              </p:cNvPr>
              <p:cNvSpPr>
                <a:spLocks/>
              </p:cNvSpPr>
              <p:nvPr/>
            </p:nvSpPr>
            <p:spPr bwMode="auto">
              <a:xfrm>
                <a:off x="7033937" y="4772630"/>
                <a:ext cx="3898" cy="9747"/>
              </a:xfrm>
              <a:custGeom>
                <a:avLst/>
                <a:gdLst>
                  <a:gd name="T0" fmla="*/ 0 w 2"/>
                  <a:gd name="T1" fmla="*/ 0 h 5"/>
                  <a:gd name="T2" fmla="*/ 2 w 2"/>
                  <a:gd name="T3" fmla="*/ 0 h 5"/>
                  <a:gd name="T4" fmla="*/ 2 w 2"/>
                  <a:gd name="T5" fmla="*/ 0 h 5"/>
                  <a:gd name="T6" fmla="*/ 2 w 2"/>
                  <a:gd name="T7" fmla="*/ 2 h 5"/>
                  <a:gd name="T8" fmla="*/ 2 w 2"/>
                  <a:gd name="T9" fmla="*/ 2 h 5"/>
                  <a:gd name="T10" fmla="*/ 2 w 2"/>
                  <a:gd name="T11" fmla="*/ 3 h 5"/>
                  <a:gd name="T12" fmla="*/ 2 w 2"/>
                  <a:gd name="T13" fmla="*/ 3 h 5"/>
                  <a:gd name="T14" fmla="*/ 2 w 2"/>
                  <a:gd name="T15" fmla="*/ 5 h 5"/>
                  <a:gd name="T16" fmla="*/ 0 w 2"/>
                  <a:gd name="T17" fmla="*/ 5 h 5"/>
                  <a:gd name="T18" fmla="*/ 0 w 2"/>
                  <a:gd name="T19" fmla="*/ 5 h 5"/>
                  <a:gd name="T20" fmla="*/ 0 w 2"/>
                  <a:gd name="T21" fmla="*/ 3 h 5"/>
                  <a:gd name="T22" fmla="*/ 0 w 2"/>
                  <a:gd name="T23" fmla="*/ 3 h 5"/>
                  <a:gd name="T24" fmla="*/ 0 w 2"/>
                  <a:gd name="T25" fmla="*/ 2 h 5"/>
                  <a:gd name="T26" fmla="*/ 0 w 2"/>
                  <a:gd name="T27" fmla="*/ 0 h 5"/>
                  <a:gd name="T28" fmla="*/ 0 w 2"/>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5">
                    <a:moveTo>
                      <a:pt x="0" y="0"/>
                    </a:moveTo>
                    <a:lnTo>
                      <a:pt x="2" y="0"/>
                    </a:lnTo>
                    <a:lnTo>
                      <a:pt x="2" y="0"/>
                    </a:lnTo>
                    <a:lnTo>
                      <a:pt x="2" y="2"/>
                    </a:lnTo>
                    <a:lnTo>
                      <a:pt x="2" y="2"/>
                    </a:lnTo>
                    <a:lnTo>
                      <a:pt x="2" y="3"/>
                    </a:lnTo>
                    <a:lnTo>
                      <a:pt x="2" y="3"/>
                    </a:lnTo>
                    <a:lnTo>
                      <a:pt x="2" y="5"/>
                    </a:lnTo>
                    <a:lnTo>
                      <a:pt x="0" y="5"/>
                    </a:lnTo>
                    <a:lnTo>
                      <a:pt x="0" y="5"/>
                    </a:lnTo>
                    <a:lnTo>
                      <a:pt x="0" y="3"/>
                    </a:lnTo>
                    <a:lnTo>
                      <a:pt x="0" y="3"/>
                    </a:lnTo>
                    <a:lnTo>
                      <a:pt x="0" y="2"/>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9" name="Freeform 11">
                <a:extLst>
                  <a:ext uri="{FF2B5EF4-FFF2-40B4-BE49-F238E27FC236}">
                    <a16:creationId xmlns:a16="http://schemas.microsoft.com/office/drawing/2014/main" id="{625C260B-11CA-4CEF-8D3C-A7D227365EF6}"/>
                  </a:ext>
                </a:extLst>
              </p:cNvPr>
              <p:cNvSpPr>
                <a:spLocks noEditPoints="1"/>
              </p:cNvSpPr>
              <p:nvPr/>
            </p:nvSpPr>
            <p:spPr bwMode="auto">
              <a:xfrm>
                <a:off x="6963765" y="3879887"/>
                <a:ext cx="337216" cy="189075"/>
              </a:xfrm>
              <a:custGeom>
                <a:avLst/>
                <a:gdLst>
                  <a:gd name="T0" fmla="*/ 162 w 173"/>
                  <a:gd name="T1" fmla="*/ 92 h 97"/>
                  <a:gd name="T2" fmla="*/ 172 w 173"/>
                  <a:gd name="T3" fmla="*/ 94 h 97"/>
                  <a:gd name="T4" fmla="*/ 161 w 173"/>
                  <a:gd name="T5" fmla="*/ 97 h 97"/>
                  <a:gd name="T6" fmla="*/ 156 w 173"/>
                  <a:gd name="T7" fmla="*/ 94 h 97"/>
                  <a:gd name="T8" fmla="*/ 3 w 173"/>
                  <a:gd name="T9" fmla="*/ 77 h 97"/>
                  <a:gd name="T10" fmla="*/ 3 w 173"/>
                  <a:gd name="T11" fmla="*/ 77 h 97"/>
                  <a:gd name="T12" fmla="*/ 3 w 173"/>
                  <a:gd name="T13" fmla="*/ 74 h 97"/>
                  <a:gd name="T14" fmla="*/ 3 w 173"/>
                  <a:gd name="T15" fmla="*/ 72 h 97"/>
                  <a:gd name="T16" fmla="*/ 0 w 173"/>
                  <a:gd name="T17" fmla="*/ 55 h 97"/>
                  <a:gd name="T18" fmla="*/ 0 w 173"/>
                  <a:gd name="T19" fmla="*/ 52 h 97"/>
                  <a:gd name="T20" fmla="*/ 139 w 173"/>
                  <a:gd name="T21" fmla="*/ 4 h 97"/>
                  <a:gd name="T22" fmla="*/ 140 w 173"/>
                  <a:gd name="T23" fmla="*/ 11 h 97"/>
                  <a:gd name="T24" fmla="*/ 144 w 173"/>
                  <a:gd name="T25" fmla="*/ 15 h 97"/>
                  <a:gd name="T26" fmla="*/ 145 w 173"/>
                  <a:gd name="T27" fmla="*/ 22 h 97"/>
                  <a:gd name="T28" fmla="*/ 148 w 173"/>
                  <a:gd name="T29" fmla="*/ 26 h 97"/>
                  <a:gd name="T30" fmla="*/ 151 w 173"/>
                  <a:gd name="T31" fmla="*/ 34 h 97"/>
                  <a:gd name="T32" fmla="*/ 140 w 173"/>
                  <a:gd name="T33" fmla="*/ 40 h 97"/>
                  <a:gd name="T34" fmla="*/ 137 w 173"/>
                  <a:gd name="T35" fmla="*/ 50 h 97"/>
                  <a:gd name="T36" fmla="*/ 132 w 173"/>
                  <a:gd name="T37" fmla="*/ 53 h 97"/>
                  <a:gd name="T38" fmla="*/ 115 w 173"/>
                  <a:gd name="T39" fmla="*/ 58 h 97"/>
                  <a:gd name="T40" fmla="*/ 101 w 173"/>
                  <a:gd name="T41" fmla="*/ 63 h 97"/>
                  <a:gd name="T42" fmla="*/ 93 w 173"/>
                  <a:gd name="T43" fmla="*/ 67 h 97"/>
                  <a:gd name="T44" fmla="*/ 87 w 173"/>
                  <a:gd name="T45" fmla="*/ 72 h 97"/>
                  <a:gd name="T46" fmla="*/ 77 w 173"/>
                  <a:gd name="T47" fmla="*/ 74 h 97"/>
                  <a:gd name="T48" fmla="*/ 68 w 173"/>
                  <a:gd name="T49" fmla="*/ 78 h 97"/>
                  <a:gd name="T50" fmla="*/ 57 w 173"/>
                  <a:gd name="T51" fmla="*/ 81 h 97"/>
                  <a:gd name="T52" fmla="*/ 43 w 173"/>
                  <a:gd name="T53" fmla="*/ 85 h 97"/>
                  <a:gd name="T54" fmla="*/ 36 w 173"/>
                  <a:gd name="T55" fmla="*/ 91 h 97"/>
                  <a:gd name="T56" fmla="*/ 25 w 173"/>
                  <a:gd name="T57" fmla="*/ 92 h 97"/>
                  <a:gd name="T58" fmla="*/ 21 w 173"/>
                  <a:gd name="T59" fmla="*/ 94 h 97"/>
                  <a:gd name="T60" fmla="*/ 13 w 173"/>
                  <a:gd name="T61" fmla="*/ 89 h 97"/>
                  <a:gd name="T62" fmla="*/ 9 w 173"/>
                  <a:gd name="T63" fmla="*/ 75 h 97"/>
                  <a:gd name="T64" fmla="*/ 6 w 173"/>
                  <a:gd name="T65" fmla="*/ 66 h 97"/>
                  <a:gd name="T66" fmla="*/ 5 w 173"/>
                  <a:gd name="T67" fmla="*/ 61 h 97"/>
                  <a:gd name="T68" fmla="*/ 5 w 173"/>
                  <a:gd name="T69" fmla="*/ 58 h 97"/>
                  <a:gd name="T70" fmla="*/ 3 w 173"/>
                  <a:gd name="T71" fmla="*/ 55 h 97"/>
                  <a:gd name="T72" fmla="*/ 2 w 173"/>
                  <a:gd name="T73" fmla="*/ 48 h 97"/>
                  <a:gd name="T74" fmla="*/ 6 w 173"/>
                  <a:gd name="T75" fmla="*/ 36 h 97"/>
                  <a:gd name="T76" fmla="*/ 9 w 173"/>
                  <a:gd name="T77" fmla="*/ 33 h 97"/>
                  <a:gd name="T78" fmla="*/ 8 w 173"/>
                  <a:gd name="T79" fmla="*/ 28 h 97"/>
                  <a:gd name="T80" fmla="*/ 9 w 173"/>
                  <a:gd name="T81" fmla="*/ 25 h 97"/>
                  <a:gd name="T82" fmla="*/ 11 w 173"/>
                  <a:gd name="T83" fmla="*/ 22 h 97"/>
                  <a:gd name="T84" fmla="*/ 14 w 173"/>
                  <a:gd name="T85" fmla="*/ 22 h 97"/>
                  <a:gd name="T86" fmla="*/ 19 w 173"/>
                  <a:gd name="T87" fmla="*/ 23 h 97"/>
                  <a:gd name="T88" fmla="*/ 22 w 173"/>
                  <a:gd name="T89" fmla="*/ 23 h 97"/>
                  <a:gd name="T90" fmla="*/ 32 w 173"/>
                  <a:gd name="T91" fmla="*/ 23 h 97"/>
                  <a:gd name="T92" fmla="*/ 39 w 173"/>
                  <a:gd name="T93" fmla="*/ 23 h 97"/>
                  <a:gd name="T94" fmla="*/ 50 w 173"/>
                  <a:gd name="T95" fmla="*/ 25 h 97"/>
                  <a:gd name="T96" fmla="*/ 60 w 173"/>
                  <a:gd name="T97" fmla="*/ 25 h 97"/>
                  <a:gd name="T98" fmla="*/ 66 w 173"/>
                  <a:gd name="T99" fmla="*/ 29 h 97"/>
                  <a:gd name="T100" fmla="*/ 71 w 173"/>
                  <a:gd name="T101" fmla="*/ 25 h 97"/>
                  <a:gd name="T102" fmla="*/ 77 w 173"/>
                  <a:gd name="T103" fmla="*/ 15 h 97"/>
                  <a:gd name="T104" fmla="*/ 87 w 173"/>
                  <a:gd name="T105" fmla="*/ 9 h 97"/>
                  <a:gd name="T106" fmla="*/ 99 w 173"/>
                  <a:gd name="T107" fmla="*/ 4 h 97"/>
                  <a:gd name="T108" fmla="*/ 118 w 173"/>
                  <a:gd name="T109" fmla="*/ 3 h 97"/>
                  <a:gd name="T110" fmla="*/ 132 w 173"/>
                  <a:gd name="T11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97">
                    <a:moveTo>
                      <a:pt x="159" y="92"/>
                    </a:moveTo>
                    <a:lnTo>
                      <a:pt x="161" y="92"/>
                    </a:lnTo>
                    <a:lnTo>
                      <a:pt x="162" y="92"/>
                    </a:lnTo>
                    <a:lnTo>
                      <a:pt x="162" y="92"/>
                    </a:lnTo>
                    <a:lnTo>
                      <a:pt x="164" y="92"/>
                    </a:lnTo>
                    <a:lnTo>
                      <a:pt x="169" y="92"/>
                    </a:lnTo>
                    <a:lnTo>
                      <a:pt x="173" y="94"/>
                    </a:lnTo>
                    <a:lnTo>
                      <a:pt x="172" y="94"/>
                    </a:lnTo>
                    <a:lnTo>
                      <a:pt x="172" y="96"/>
                    </a:lnTo>
                    <a:lnTo>
                      <a:pt x="169" y="96"/>
                    </a:lnTo>
                    <a:lnTo>
                      <a:pt x="167" y="97"/>
                    </a:lnTo>
                    <a:lnTo>
                      <a:pt x="161" y="97"/>
                    </a:lnTo>
                    <a:lnTo>
                      <a:pt x="159" y="97"/>
                    </a:lnTo>
                    <a:lnTo>
                      <a:pt x="158" y="96"/>
                    </a:lnTo>
                    <a:lnTo>
                      <a:pt x="156" y="94"/>
                    </a:lnTo>
                    <a:lnTo>
                      <a:pt x="156" y="94"/>
                    </a:lnTo>
                    <a:lnTo>
                      <a:pt x="156" y="92"/>
                    </a:lnTo>
                    <a:lnTo>
                      <a:pt x="158" y="92"/>
                    </a:lnTo>
                    <a:lnTo>
                      <a:pt x="159" y="92"/>
                    </a:lnTo>
                    <a:close/>
                    <a:moveTo>
                      <a:pt x="3" y="77"/>
                    </a:moveTo>
                    <a:lnTo>
                      <a:pt x="3" y="77"/>
                    </a:lnTo>
                    <a:lnTo>
                      <a:pt x="3" y="77"/>
                    </a:lnTo>
                    <a:lnTo>
                      <a:pt x="2" y="78"/>
                    </a:lnTo>
                    <a:lnTo>
                      <a:pt x="3" y="77"/>
                    </a:lnTo>
                    <a:lnTo>
                      <a:pt x="3" y="77"/>
                    </a:lnTo>
                    <a:close/>
                    <a:moveTo>
                      <a:pt x="3" y="72"/>
                    </a:moveTo>
                    <a:lnTo>
                      <a:pt x="3" y="74"/>
                    </a:lnTo>
                    <a:lnTo>
                      <a:pt x="3" y="74"/>
                    </a:lnTo>
                    <a:lnTo>
                      <a:pt x="3" y="74"/>
                    </a:lnTo>
                    <a:lnTo>
                      <a:pt x="3" y="74"/>
                    </a:lnTo>
                    <a:lnTo>
                      <a:pt x="2" y="74"/>
                    </a:lnTo>
                    <a:lnTo>
                      <a:pt x="3" y="72"/>
                    </a:lnTo>
                    <a:close/>
                    <a:moveTo>
                      <a:pt x="0" y="52"/>
                    </a:moveTo>
                    <a:lnTo>
                      <a:pt x="2" y="53"/>
                    </a:lnTo>
                    <a:lnTo>
                      <a:pt x="0" y="53"/>
                    </a:lnTo>
                    <a:lnTo>
                      <a:pt x="0" y="55"/>
                    </a:lnTo>
                    <a:lnTo>
                      <a:pt x="0" y="55"/>
                    </a:lnTo>
                    <a:lnTo>
                      <a:pt x="0" y="53"/>
                    </a:lnTo>
                    <a:lnTo>
                      <a:pt x="0" y="53"/>
                    </a:lnTo>
                    <a:lnTo>
                      <a:pt x="0" y="52"/>
                    </a:lnTo>
                    <a:close/>
                    <a:moveTo>
                      <a:pt x="136" y="0"/>
                    </a:moveTo>
                    <a:lnTo>
                      <a:pt x="137" y="1"/>
                    </a:lnTo>
                    <a:lnTo>
                      <a:pt x="137" y="3"/>
                    </a:lnTo>
                    <a:lnTo>
                      <a:pt x="139" y="4"/>
                    </a:lnTo>
                    <a:lnTo>
                      <a:pt x="139" y="6"/>
                    </a:lnTo>
                    <a:lnTo>
                      <a:pt x="139" y="7"/>
                    </a:lnTo>
                    <a:lnTo>
                      <a:pt x="140" y="9"/>
                    </a:lnTo>
                    <a:lnTo>
                      <a:pt x="140" y="11"/>
                    </a:lnTo>
                    <a:lnTo>
                      <a:pt x="142" y="11"/>
                    </a:lnTo>
                    <a:lnTo>
                      <a:pt x="142" y="12"/>
                    </a:lnTo>
                    <a:lnTo>
                      <a:pt x="142" y="14"/>
                    </a:lnTo>
                    <a:lnTo>
                      <a:pt x="144" y="15"/>
                    </a:lnTo>
                    <a:lnTo>
                      <a:pt x="144" y="17"/>
                    </a:lnTo>
                    <a:lnTo>
                      <a:pt x="145" y="18"/>
                    </a:lnTo>
                    <a:lnTo>
                      <a:pt x="145" y="20"/>
                    </a:lnTo>
                    <a:lnTo>
                      <a:pt x="145" y="22"/>
                    </a:lnTo>
                    <a:lnTo>
                      <a:pt x="147" y="23"/>
                    </a:lnTo>
                    <a:lnTo>
                      <a:pt x="147" y="25"/>
                    </a:lnTo>
                    <a:lnTo>
                      <a:pt x="148" y="25"/>
                    </a:lnTo>
                    <a:lnTo>
                      <a:pt x="148" y="26"/>
                    </a:lnTo>
                    <a:lnTo>
                      <a:pt x="150" y="28"/>
                    </a:lnTo>
                    <a:lnTo>
                      <a:pt x="150" y="31"/>
                    </a:lnTo>
                    <a:lnTo>
                      <a:pt x="151" y="33"/>
                    </a:lnTo>
                    <a:lnTo>
                      <a:pt x="151" y="34"/>
                    </a:lnTo>
                    <a:lnTo>
                      <a:pt x="145" y="37"/>
                    </a:lnTo>
                    <a:lnTo>
                      <a:pt x="144" y="37"/>
                    </a:lnTo>
                    <a:lnTo>
                      <a:pt x="142" y="39"/>
                    </a:lnTo>
                    <a:lnTo>
                      <a:pt x="140" y="40"/>
                    </a:lnTo>
                    <a:lnTo>
                      <a:pt x="139" y="45"/>
                    </a:lnTo>
                    <a:lnTo>
                      <a:pt x="140" y="47"/>
                    </a:lnTo>
                    <a:lnTo>
                      <a:pt x="140" y="48"/>
                    </a:lnTo>
                    <a:lnTo>
                      <a:pt x="137" y="50"/>
                    </a:lnTo>
                    <a:lnTo>
                      <a:pt x="136" y="50"/>
                    </a:lnTo>
                    <a:lnTo>
                      <a:pt x="134" y="52"/>
                    </a:lnTo>
                    <a:lnTo>
                      <a:pt x="132" y="52"/>
                    </a:lnTo>
                    <a:lnTo>
                      <a:pt x="132" y="53"/>
                    </a:lnTo>
                    <a:lnTo>
                      <a:pt x="131" y="53"/>
                    </a:lnTo>
                    <a:lnTo>
                      <a:pt x="126" y="55"/>
                    </a:lnTo>
                    <a:lnTo>
                      <a:pt x="121" y="56"/>
                    </a:lnTo>
                    <a:lnTo>
                      <a:pt x="115" y="58"/>
                    </a:lnTo>
                    <a:lnTo>
                      <a:pt x="112" y="59"/>
                    </a:lnTo>
                    <a:lnTo>
                      <a:pt x="110" y="61"/>
                    </a:lnTo>
                    <a:lnTo>
                      <a:pt x="106" y="61"/>
                    </a:lnTo>
                    <a:lnTo>
                      <a:pt x="101" y="63"/>
                    </a:lnTo>
                    <a:lnTo>
                      <a:pt x="98" y="64"/>
                    </a:lnTo>
                    <a:lnTo>
                      <a:pt x="95" y="66"/>
                    </a:lnTo>
                    <a:lnTo>
                      <a:pt x="93" y="66"/>
                    </a:lnTo>
                    <a:lnTo>
                      <a:pt x="93" y="67"/>
                    </a:lnTo>
                    <a:lnTo>
                      <a:pt x="91" y="69"/>
                    </a:lnTo>
                    <a:lnTo>
                      <a:pt x="90" y="72"/>
                    </a:lnTo>
                    <a:lnTo>
                      <a:pt x="88" y="72"/>
                    </a:lnTo>
                    <a:lnTo>
                      <a:pt x="87" y="72"/>
                    </a:lnTo>
                    <a:lnTo>
                      <a:pt x="85" y="74"/>
                    </a:lnTo>
                    <a:lnTo>
                      <a:pt x="82" y="74"/>
                    </a:lnTo>
                    <a:lnTo>
                      <a:pt x="79" y="72"/>
                    </a:lnTo>
                    <a:lnTo>
                      <a:pt x="77" y="74"/>
                    </a:lnTo>
                    <a:lnTo>
                      <a:pt x="77" y="74"/>
                    </a:lnTo>
                    <a:lnTo>
                      <a:pt x="73" y="75"/>
                    </a:lnTo>
                    <a:lnTo>
                      <a:pt x="69" y="78"/>
                    </a:lnTo>
                    <a:lnTo>
                      <a:pt x="68" y="78"/>
                    </a:lnTo>
                    <a:lnTo>
                      <a:pt x="63" y="80"/>
                    </a:lnTo>
                    <a:lnTo>
                      <a:pt x="62" y="81"/>
                    </a:lnTo>
                    <a:lnTo>
                      <a:pt x="60" y="81"/>
                    </a:lnTo>
                    <a:lnTo>
                      <a:pt x="57" y="81"/>
                    </a:lnTo>
                    <a:lnTo>
                      <a:pt x="52" y="81"/>
                    </a:lnTo>
                    <a:lnTo>
                      <a:pt x="49" y="81"/>
                    </a:lnTo>
                    <a:lnTo>
                      <a:pt x="44" y="83"/>
                    </a:lnTo>
                    <a:lnTo>
                      <a:pt x="43" y="85"/>
                    </a:lnTo>
                    <a:lnTo>
                      <a:pt x="41" y="86"/>
                    </a:lnTo>
                    <a:lnTo>
                      <a:pt x="38" y="88"/>
                    </a:lnTo>
                    <a:lnTo>
                      <a:pt x="36" y="89"/>
                    </a:lnTo>
                    <a:lnTo>
                      <a:pt x="36" y="91"/>
                    </a:lnTo>
                    <a:lnTo>
                      <a:pt x="33" y="91"/>
                    </a:lnTo>
                    <a:lnTo>
                      <a:pt x="32" y="91"/>
                    </a:lnTo>
                    <a:lnTo>
                      <a:pt x="30" y="91"/>
                    </a:lnTo>
                    <a:lnTo>
                      <a:pt x="25" y="92"/>
                    </a:lnTo>
                    <a:lnTo>
                      <a:pt x="25" y="92"/>
                    </a:lnTo>
                    <a:lnTo>
                      <a:pt x="22" y="92"/>
                    </a:lnTo>
                    <a:lnTo>
                      <a:pt x="21" y="94"/>
                    </a:lnTo>
                    <a:lnTo>
                      <a:pt x="21" y="94"/>
                    </a:lnTo>
                    <a:lnTo>
                      <a:pt x="19" y="92"/>
                    </a:lnTo>
                    <a:lnTo>
                      <a:pt x="16" y="91"/>
                    </a:lnTo>
                    <a:lnTo>
                      <a:pt x="13" y="92"/>
                    </a:lnTo>
                    <a:lnTo>
                      <a:pt x="13" y="89"/>
                    </a:lnTo>
                    <a:lnTo>
                      <a:pt x="9" y="85"/>
                    </a:lnTo>
                    <a:lnTo>
                      <a:pt x="11" y="78"/>
                    </a:lnTo>
                    <a:lnTo>
                      <a:pt x="11" y="78"/>
                    </a:lnTo>
                    <a:lnTo>
                      <a:pt x="9" y="75"/>
                    </a:lnTo>
                    <a:lnTo>
                      <a:pt x="8" y="74"/>
                    </a:lnTo>
                    <a:lnTo>
                      <a:pt x="8" y="70"/>
                    </a:lnTo>
                    <a:lnTo>
                      <a:pt x="6" y="69"/>
                    </a:lnTo>
                    <a:lnTo>
                      <a:pt x="6" y="66"/>
                    </a:lnTo>
                    <a:lnTo>
                      <a:pt x="6" y="66"/>
                    </a:lnTo>
                    <a:lnTo>
                      <a:pt x="6" y="66"/>
                    </a:lnTo>
                    <a:lnTo>
                      <a:pt x="6" y="63"/>
                    </a:lnTo>
                    <a:lnTo>
                      <a:pt x="5" y="61"/>
                    </a:lnTo>
                    <a:lnTo>
                      <a:pt x="5" y="61"/>
                    </a:lnTo>
                    <a:lnTo>
                      <a:pt x="5" y="59"/>
                    </a:lnTo>
                    <a:lnTo>
                      <a:pt x="5" y="59"/>
                    </a:lnTo>
                    <a:lnTo>
                      <a:pt x="5" y="58"/>
                    </a:lnTo>
                    <a:lnTo>
                      <a:pt x="5" y="56"/>
                    </a:lnTo>
                    <a:lnTo>
                      <a:pt x="2" y="55"/>
                    </a:lnTo>
                    <a:lnTo>
                      <a:pt x="2" y="53"/>
                    </a:lnTo>
                    <a:lnTo>
                      <a:pt x="3" y="55"/>
                    </a:lnTo>
                    <a:lnTo>
                      <a:pt x="3" y="55"/>
                    </a:lnTo>
                    <a:lnTo>
                      <a:pt x="3" y="53"/>
                    </a:lnTo>
                    <a:lnTo>
                      <a:pt x="3" y="53"/>
                    </a:lnTo>
                    <a:lnTo>
                      <a:pt x="2" y="48"/>
                    </a:lnTo>
                    <a:lnTo>
                      <a:pt x="5" y="44"/>
                    </a:lnTo>
                    <a:lnTo>
                      <a:pt x="3" y="39"/>
                    </a:lnTo>
                    <a:lnTo>
                      <a:pt x="6" y="36"/>
                    </a:lnTo>
                    <a:lnTo>
                      <a:pt x="6" y="36"/>
                    </a:lnTo>
                    <a:lnTo>
                      <a:pt x="8" y="36"/>
                    </a:lnTo>
                    <a:lnTo>
                      <a:pt x="8" y="34"/>
                    </a:lnTo>
                    <a:lnTo>
                      <a:pt x="9" y="34"/>
                    </a:lnTo>
                    <a:lnTo>
                      <a:pt x="9" y="33"/>
                    </a:lnTo>
                    <a:lnTo>
                      <a:pt x="9" y="33"/>
                    </a:lnTo>
                    <a:lnTo>
                      <a:pt x="8" y="31"/>
                    </a:lnTo>
                    <a:lnTo>
                      <a:pt x="8" y="29"/>
                    </a:lnTo>
                    <a:lnTo>
                      <a:pt x="8" y="28"/>
                    </a:lnTo>
                    <a:lnTo>
                      <a:pt x="8" y="28"/>
                    </a:lnTo>
                    <a:lnTo>
                      <a:pt x="8" y="26"/>
                    </a:lnTo>
                    <a:lnTo>
                      <a:pt x="9" y="25"/>
                    </a:lnTo>
                    <a:lnTo>
                      <a:pt x="9" y="25"/>
                    </a:lnTo>
                    <a:lnTo>
                      <a:pt x="9" y="25"/>
                    </a:lnTo>
                    <a:lnTo>
                      <a:pt x="9" y="23"/>
                    </a:lnTo>
                    <a:lnTo>
                      <a:pt x="11" y="22"/>
                    </a:lnTo>
                    <a:lnTo>
                      <a:pt x="11" y="22"/>
                    </a:lnTo>
                    <a:lnTo>
                      <a:pt x="13" y="22"/>
                    </a:lnTo>
                    <a:lnTo>
                      <a:pt x="13" y="22"/>
                    </a:lnTo>
                    <a:lnTo>
                      <a:pt x="14" y="22"/>
                    </a:lnTo>
                    <a:lnTo>
                      <a:pt x="14" y="22"/>
                    </a:lnTo>
                    <a:lnTo>
                      <a:pt x="16" y="23"/>
                    </a:lnTo>
                    <a:lnTo>
                      <a:pt x="17" y="23"/>
                    </a:lnTo>
                    <a:lnTo>
                      <a:pt x="17" y="25"/>
                    </a:lnTo>
                    <a:lnTo>
                      <a:pt x="19" y="23"/>
                    </a:lnTo>
                    <a:lnTo>
                      <a:pt x="19" y="25"/>
                    </a:lnTo>
                    <a:lnTo>
                      <a:pt x="21" y="25"/>
                    </a:lnTo>
                    <a:lnTo>
                      <a:pt x="21" y="23"/>
                    </a:lnTo>
                    <a:lnTo>
                      <a:pt x="22" y="23"/>
                    </a:lnTo>
                    <a:lnTo>
                      <a:pt x="24" y="23"/>
                    </a:lnTo>
                    <a:lnTo>
                      <a:pt x="25" y="23"/>
                    </a:lnTo>
                    <a:lnTo>
                      <a:pt x="28" y="23"/>
                    </a:lnTo>
                    <a:lnTo>
                      <a:pt x="32" y="23"/>
                    </a:lnTo>
                    <a:lnTo>
                      <a:pt x="35" y="23"/>
                    </a:lnTo>
                    <a:lnTo>
                      <a:pt x="38" y="23"/>
                    </a:lnTo>
                    <a:lnTo>
                      <a:pt x="38" y="23"/>
                    </a:lnTo>
                    <a:lnTo>
                      <a:pt x="39" y="23"/>
                    </a:lnTo>
                    <a:lnTo>
                      <a:pt x="41" y="25"/>
                    </a:lnTo>
                    <a:lnTo>
                      <a:pt x="43" y="25"/>
                    </a:lnTo>
                    <a:lnTo>
                      <a:pt x="47" y="25"/>
                    </a:lnTo>
                    <a:lnTo>
                      <a:pt x="50" y="25"/>
                    </a:lnTo>
                    <a:lnTo>
                      <a:pt x="54" y="26"/>
                    </a:lnTo>
                    <a:lnTo>
                      <a:pt x="57" y="25"/>
                    </a:lnTo>
                    <a:lnTo>
                      <a:pt x="60" y="25"/>
                    </a:lnTo>
                    <a:lnTo>
                      <a:pt x="60" y="25"/>
                    </a:lnTo>
                    <a:lnTo>
                      <a:pt x="62" y="26"/>
                    </a:lnTo>
                    <a:lnTo>
                      <a:pt x="63" y="28"/>
                    </a:lnTo>
                    <a:lnTo>
                      <a:pt x="63" y="29"/>
                    </a:lnTo>
                    <a:lnTo>
                      <a:pt x="66" y="29"/>
                    </a:lnTo>
                    <a:lnTo>
                      <a:pt x="68" y="29"/>
                    </a:lnTo>
                    <a:lnTo>
                      <a:pt x="69" y="28"/>
                    </a:lnTo>
                    <a:lnTo>
                      <a:pt x="71" y="28"/>
                    </a:lnTo>
                    <a:lnTo>
                      <a:pt x="71" y="25"/>
                    </a:lnTo>
                    <a:lnTo>
                      <a:pt x="73" y="23"/>
                    </a:lnTo>
                    <a:lnTo>
                      <a:pt x="74" y="20"/>
                    </a:lnTo>
                    <a:lnTo>
                      <a:pt x="76" y="18"/>
                    </a:lnTo>
                    <a:lnTo>
                      <a:pt x="77" y="15"/>
                    </a:lnTo>
                    <a:lnTo>
                      <a:pt x="79" y="15"/>
                    </a:lnTo>
                    <a:lnTo>
                      <a:pt x="80" y="12"/>
                    </a:lnTo>
                    <a:lnTo>
                      <a:pt x="84" y="11"/>
                    </a:lnTo>
                    <a:lnTo>
                      <a:pt x="87" y="9"/>
                    </a:lnTo>
                    <a:lnTo>
                      <a:pt x="91" y="7"/>
                    </a:lnTo>
                    <a:lnTo>
                      <a:pt x="93" y="6"/>
                    </a:lnTo>
                    <a:lnTo>
                      <a:pt x="96" y="4"/>
                    </a:lnTo>
                    <a:lnTo>
                      <a:pt x="99" y="4"/>
                    </a:lnTo>
                    <a:lnTo>
                      <a:pt x="104" y="4"/>
                    </a:lnTo>
                    <a:lnTo>
                      <a:pt x="109" y="3"/>
                    </a:lnTo>
                    <a:lnTo>
                      <a:pt x="112" y="3"/>
                    </a:lnTo>
                    <a:lnTo>
                      <a:pt x="118" y="3"/>
                    </a:lnTo>
                    <a:lnTo>
                      <a:pt x="121" y="1"/>
                    </a:lnTo>
                    <a:lnTo>
                      <a:pt x="126" y="1"/>
                    </a:lnTo>
                    <a:lnTo>
                      <a:pt x="129" y="1"/>
                    </a:lnTo>
                    <a:lnTo>
                      <a:pt x="132" y="0"/>
                    </a:lnTo>
                    <a:lnTo>
                      <a:pt x="13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0" name="Freeform 12">
                <a:extLst>
                  <a:ext uri="{FF2B5EF4-FFF2-40B4-BE49-F238E27FC236}">
                    <a16:creationId xmlns:a16="http://schemas.microsoft.com/office/drawing/2014/main" id="{BE166260-630A-4678-AC64-23F8A222FCBD}"/>
                  </a:ext>
                </a:extLst>
              </p:cNvPr>
              <p:cNvSpPr>
                <a:spLocks/>
              </p:cNvSpPr>
              <p:nvPr/>
            </p:nvSpPr>
            <p:spPr bwMode="auto">
              <a:xfrm>
                <a:off x="6328319" y="3123589"/>
                <a:ext cx="48731" cy="48731"/>
              </a:xfrm>
              <a:custGeom>
                <a:avLst/>
                <a:gdLst>
                  <a:gd name="T0" fmla="*/ 12 w 25"/>
                  <a:gd name="T1" fmla="*/ 0 h 25"/>
                  <a:gd name="T2" fmla="*/ 12 w 25"/>
                  <a:gd name="T3" fmla="*/ 2 h 25"/>
                  <a:gd name="T4" fmla="*/ 14 w 25"/>
                  <a:gd name="T5" fmla="*/ 3 h 25"/>
                  <a:gd name="T6" fmla="*/ 15 w 25"/>
                  <a:gd name="T7" fmla="*/ 3 h 25"/>
                  <a:gd name="T8" fmla="*/ 17 w 25"/>
                  <a:gd name="T9" fmla="*/ 6 h 25"/>
                  <a:gd name="T10" fmla="*/ 20 w 25"/>
                  <a:gd name="T11" fmla="*/ 8 h 25"/>
                  <a:gd name="T12" fmla="*/ 23 w 25"/>
                  <a:gd name="T13" fmla="*/ 9 h 25"/>
                  <a:gd name="T14" fmla="*/ 25 w 25"/>
                  <a:gd name="T15" fmla="*/ 11 h 25"/>
                  <a:gd name="T16" fmla="*/ 25 w 25"/>
                  <a:gd name="T17" fmla="*/ 11 h 25"/>
                  <a:gd name="T18" fmla="*/ 23 w 25"/>
                  <a:gd name="T19" fmla="*/ 16 h 25"/>
                  <a:gd name="T20" fmla="*/ 22 w 25"/>
                  <a:gd name="T21" fmla="*/ 16 h 25"/>
                  <a:gd name="T22" fmla="*/ 22 w 25"/>
                  <a:gd name="T23" fmla="*/ 17 h 25"/>
                  <a:gd name="T24" fmla="*/ 20 w 25"/>
                  <a:gd name="T25" fmla="*/ 19 h 25"/>
                  <a:gd name="T26" fmla="*/ 19 w 25"/>
                  <a:gd name="T27" fmla="*/ 20 h 25"/>
                  <a:gd name="T28" fmla="*/ 19 w 25"/>
                  <a:gd name="T29" fmla="*/ 20 h 25"/>
                  <a:gd name="T30" fmla="*/ 17 w 25"/>
                  <a:gd name="T31" fmla="*/ 19 h 25"/>
                  <a:gd name="T32" fmla="*/ 11 w 25"/>
                  <a:gd name="T33" fmla="*/ 20 h 25"/>
                  <a:gd name="T34" fmla="*/ 11 w 25"/>
                  <a:gd name="T35" fmla="*/ 24 h 25"/>
                  <a:gd name="T36" fmla="*/ 11 w 25"/>
                  <a:gd name="T37" fmla="*/ 25 h 25"/>
                  <a:gd name="T38" fmla="*/ 8 w 25"/>
                  <a:gd name="T39" fmla="*/ 24 h 25"/>
                  <a:gd name="T40" fmla="*/ 8 w 25"/>
                  <a:gd name="T41" fmla="*/ 22 h 25"/>
                  <a:gd name="T42" fmla="*/ 8 w 25"/>
                  <a:gd name="T43" fmla="*/ 17 h 25"/>
                  <a:gd name="T44" fmla="*/ 4 w 25"/>
                  <a:gd name="T45" fmla="*/ 17 h 25"/>
                  <a:gd name="T46" fmla="*/ 3 w 25"/>
                  <a:gd name="T47" fmla="*/ 14 h 25"/>
                  <a:gd name="T48" fmla="*/ 1 w 25"/>
                  <a:gd name="T49" fmla="*/ 13 h 25"/>
                  <a:gd name="T50" fmla="*/ 1 w 25"/>
                  <a:gd name="T51" fmla="*/ 11 h 25"/>
                  <a:gd name="T52" fmla="*/ 0 w 25"/>
                  <a:gd name="T53" fmla="*/ 9 h 25"/>
                  <a:gd name="T54" fmla="*/ 1 w 25"/>
                  <a:gd name="T55" fmla="*/ 9 h 25"/>
                  <a:gd name="T56" fmla="*/ 3 w 25"/>
                  <a:gd name="T57" fmla="*/ 8 h 25"/>
                  <a:gd name="T58" fmla="*/ 6 w 25"/>
                  <a:gd name="T59" fmla="*/ 6 h 25"/>
                  <a:gd name="T60" fmla="*/ 6 w 25"/>
                  <a:gd name="T61" fmla="*/ 6 h 25"/>
                  <a:gd name="T62" fmla="*/ 9 w 25"/>
                  <a:gd name="T63" fmla="*/ 5 h 25"/>
                  <a:gd name="T64" fmla="*/ 9 w 25"/>
                  <a:gd name="T65" fmla="*/ 3 h 25"/>
                  <a:gd name="T66" fmla="*/ 9 w 25"/>
                  <a:gd name="T67" fmla="*/ 2 h 25"/>
                  <a:gd name="T68" fmla="*/ 11 w 25"/>
                  <a:gd name="T69" fmla="*/ 0 h 25"/>
                  <a:gd name="T70" fmla="*/ 11 w 25"/>
                  <a:gd name="T7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5">
                    <a:moveTo>
                      <a:pt x="11" y="0"/>
                    </a:moveTo>
                    <a:lnTo>
                      <a:pt x="12" y="0"/>
                    </a:lnTo>
                    <a:lnTo>
                      <a:pt x="12" y="2"/>
                    </a:lnTo>
                    <a:lnTo>
                      <a:pt x="12" y="2"/>
                    </a:lnTo>
                    <a:lnTo>
                      <a:pt x="12" y="2"/>
                    </a:lnTo>
                    <a:lnTo>
                      <a:pt x="14" y="3"/>
                    </a:lnTo>
                    <a:lnTo>
                      <a:pt x="15" y="3"/>
                    </a:lnTo>
                    <a:lnTo>
                      <a:pt x="15" y="3"/>
                    </a:lnTo>
                    <a:lnTo>
                      <a:pt x="17" y="5"/>
                    </a:lnTo>
                    <a:lnTo>
                      <a:pt x="17" y="6"/>
                    </a:lnTo>
                    <a:lnTo>
                      <a:pt x="19" y="6"/>
                    </a:lnTo>
                    <a:lnTo>
                      <a:pt x="20" y="8"/>
                    </a:lnTo>
                    <a:lnTo>
                      <a:pt x="20" y="9"/>
                    </a:lnTo>
                    <a:lnTo>
                      <a:pt x="23" y="9"/>
                    </a:lnTo>
                    <a:lnTo>
                      <a:pt x="25" y="9"/>
                    </a:lnTo>
                    <a:lnTo>
                      <a:pt x="25" y="11"/>
                    </a:lnTo>
                    <a:lnTo>
                      <a:pt x="25" y="11"/>
                    </a:lnTo>
                    <a:lnTo>
                      <a:pt x="25" y="11"/>
                    </a:lnTo>
                    <a:lnTo>
                      <a:pt x="23" y="14"/>
                    </a:lnTo>
                    <a:lnTo>
                      <a:pt x="23" y="16"/>
                    </a:lnTo>
                    <a:lnTo>
                      <a:pt x="22" y="16"/>
                    </a:lnTo>
                    <a:lnTo>
                      <a:pt x="22" y="16"/>
                    </a:lnTo>
                    <a:lnTo>
                      <a:pt x="22" y="17"/>
                    </a:lnTo>
                    <a:lnTo>
                      <a:pt x="22" y="17"/>
                    </a:lnTo>
                    <a:lnTo>
                      <a:pt x="22" y="17"/>
                    </a:lnTo>
                    <a:lnTo>
                      <a:pt x="20" y="19"/>
                    </a:lnTo>
                    <a:lnTo>
                      <a:pt x="19" y="19"/>
                    </a:lnTo>
                    <a:lnTo>
                      <a:pt x="19" y="20"/>
                    </a:lnTo>
                    <a:lnTo>
                      <a:pt x="19" y="20"/>
                    </a:lnTo>
                    <a:lnTo>
                      <a:pt x="19" y="20"/>
                    </a:lnTo>
                    <a:lnTo>
                      <a:pt x="17" y="20"/>
                    </a:lnTo>
                    <a:lnTo>
                      <a:pt x="17" y="19"/>
                    </a:lnTo>
                    <a:lnTo>
                      <a:pt x="15" y="19"/>
                    </a:lnTo>
                    <a:lnTo>
                      <a:pt x="11" y="20"/>
                    </a:lnTo>
                    <a:lnTo>
                      <a:pt x="11" y="22"/>
                    </a:lnTo>
                    <a:lnTo>
                      <a:pt x="11" y="24"/>
                    </a:lnTo>
                    <a:lnTo>
                      <a:pt x="11" y="24"/>
                    </a:lnTo>
                    <a:lnTo>
                      <a:pt x="11" y="25"/>
                    </a:lnTo>
                    <a:lnTo>
                      <a:pt x="8" y="24"/>
                    </a:lnTo>
                    <a:lnTo>
                      <a:pt x="8" y="24"/>
                    </a:lnTo>
                    <a:lnTo>
                      <a:pt x="8" y="24"/>
                    </a:lnTo>
                    <a:lnTo>
                      <a:pt x="8" y="22"/>
                    </a:lnTo>
                    <a:lnTo>
                      <a:pt x="8" y="19"/>
                    </a:lnTo>
                    <a:lnTo>
                      <a:pt x="8" y="17"/>
                    </a:lnTo>
                    <a:lnTo>
                      <a:pt x="6" y="17"/>
                    </a:lnTo>
                    <a:lnTo>
                      <a:pt x="4" y="17"/>
                    </a:lnTo>
                    <a:lnTo>
                      <a:pt x="3" y="16"/>
                    </a:lnTo>
                    <a:lnTo>
                      <a:pt x="3" y="14"/>
                    </a:lnTo>
                    <a:lnTo>
                      <a:pt x="1" y="13"/>
                    </a:lnTo>
                    <a:lnTo>
                      <a:pt x="1" y="13"/>
                    </a:lnTo>
                    <a:lnTo>
                      <a:pt x="1" y="13"/>
                    </a:lnTo>
                    <a:lnTo>
                      <a:pt x="1" y="11"/>
                    </a:lnTo>
                    <a:lnTo>
                      <a:pt x="1" y="9"/>
                    </a:lnTo>
                    <a:lnTo>
                      <a:pt x="0" y="9"/>
                    </a:lnTo>
                    <a:lnTo>
                      <a:pt x="1" y="9"/>
                    </a:lnTo>
                    <a:lnTo>
                      <a:pt x="1" y="9"/>
                    </a:lnTo>
                    <a:lnTo>
                      <a:pt x="3" y="9"/>
                    </a:lnTo>
                    <a:lnTo>
                      <a:pt x="3" y="8"/>
                    </a:lnTo>
                    <a:lnTo>
                      <a:pt x="4" y="8"/>
                    </a:lnTo>
                    <a:lnTo>
                      <a:pt x="6" y="6"/>
                    </a:lnTo>
                    <a:lnTo>
                      <a:pt x="8" y="6"/>
                    </a:lnTo>
                    <a:lnTo>
                      <a:pt x="6" y="6"/>
                    </a:lnTo>
                    <a:lnTo>
                      <a:pt x="8" y="5"/>
                    </a:lnTo>
                    <a:lnTo>
                      <a:pt x="9" y="5"/>
                    </a:lnTo>
                    <a:lnTo>
                      <a:pt x="9" y="3"/>
                    </a:lnTo>
                    <a:lnTo>
                      <a:pt x="9" y="3"/>
                    </a:lnTo>
                    <a:lnTo>
                      <a:pt x="9" y="2"/>
                    </a:lnTo>
                    <a:lnTo>
                      <a:pt x="9" y="2"/>
                    </a:lnTo>
                    <a:lnTo>
                      <a:pt x="9" y="2"/>
                    </a:lnTo>
                    <a:lnTo>
                      <a:pt x="11" y="0"/>
                    </a:lnTo>
                    <a:lnTo>
                      <a:pt x="11" y="0"/>
                    </a:lnTo>
                    <a:lnTo>
                      <a:pt x="1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1" name="Freeform 13">
                <a:extLst>
                  <a:ext uri="{FF2B5EF4-FFF2-40B4-BE49-F238E27FC236}">
                    <a16:creationId xmlns:a16="http://schemas.microsoft.com/office/drawing/2014/main" id="{B3DDA8B0-0913-412E-93DE-3D370F226B57}"/>
                  </a:ext>
                </a:extLst>
              </p:cNvPr>
              <p:cNvSpPr>
                <a:spLocks noEditPoints="1"/>
              </p:cNvSpPr>
              <p:nvPr/>
            </p:nvSpPr>
            <p:spPr bwMode="auto">
              <a:xfrm>
                <a:off x="11039587" y="4794072"/>
                <a:ext cx="37036" cy="17544"/>
              </a:xfrm>
              <a:custGeom>
                <a:avLst/>
                <a:gdLst>
                  <a:gd name="T0" fmla="*/ 14 w 19"/>
                  <a:gd name="T1" fmla="*/ 6 h 9"/>
                  <a:gd name="T2" fmla="*/ 17 w 19"/>
                  <a:gd name="T3" fmla="*/ 6 h 9"/>
                  <a:gd name="T4" fmla="*/ 17 w 19"/>
                  <a:gd name="T5" fmla="*/ 8 h 9"/>
                  <a:gd name="T6" fmla="*/ 19 w 19"/>
                  <a:gd name="T7" fmla="*/ 8 h 9"/>
                  <a:gd name="T8" fmla="*/ 19 w 19"/>
                  <a:gd name="T9" fmla="*/ 8 h 9"/>
                  <a:gd name="T10" fmla="*/ 19 w 19"/>
                  <a:gd name="T11" fmla="*/ 9 h 9"/>
                  <a:gd name="T12" fmla="*/ 19 w 19"/>
                  <a:gd name="T13" fmla="*/ 9 h 9"/>
                  <a:gd name="T14" fmla="*/ 16 w 19"/>
                  <a:gd name="T15" fmla="*/ 9 h 9"/>
                  <a:gd name="T16" fmla="*/ 14 w 19"/>
                  <a:gd name="T17" fmla="*/ 8 h 9"/>
                  <a:gd name="T18" fmla="*/ 13 w 19"/>
                  <a:gd name="T19" fmla="*/ 8 h 9"/>
                  <a:gd name="T20" fmla="*/ 11 w 19"/>
                  <a:gd name="T21" fmla="*/ 8 h 9"/>
                  <a:gd name="T22" fmla="*/ 11 w 19"/>
                  <a:gd name="T23" fmla="*/ 6 h 9"/>
                  <a:gd name="T24" fmla="*/ 11 w 19"/>
                  <a:gd name="T25" fmla="*/ 6 h 9"/>
                  <a:gd name="T26" fmla="*/ 14 w 19"/>
                  <a:gd name="T27" fmla="*/ 6 h 9"/>
                  <a:gd name="T28" fmla="*/ 6 w 19"/>
                  <a:gd name="T29" fmla="*/ 0 h 9"/>
                  <a:gd name="T30" fmla="*/ 8 w 19"/>
                  <a:gd name="T31" fmla="*/ 2 h 9"/>
                  <a:gd name="T32" fmla="*/ 9 w 19"/>
                  <a:gd name="T33" fmla="*/ 3 h 9"/>
                  <a:gd name="T34" fmla="*/ 8 w 19"/>
                  <a:gd name="T35" fmla="*/ 6 h 9"/>
                  <a:gd name="T36" fmla="*/ 6 w 19"/>
                  <a:gd name="T37" fmla="*/ 5 h 9"/>
                  <a:gd name="T38" fmla="*/ 5 w 19"/>
                  <a:gd name="T39" fmla="*/ 6 h 9"/>
                  <a:gd name="T40" fmla="*/ 3 w 19"/>
                  <a:gd name="T41" fmla="*/ 5 h 9"/>
                  <a:gd name="T42" fmla="*/ 2 w 19"/>
                  <a:gd name="T43" fmla="*/ 3 h 9"/>
                  <a:gd name="T44" fmla="*/ 0 w 19"/>
                  <a:gd name="T45" fmla="*/ 2 h 9"/>
                  <a:gd name="T46" fmla="*/ 0 w 19"/>
                  <a:gd name="T47" fmla="*/ 2 h 9"/>
                  <a:gd name="T48" fmla="*/ 2 w 19"/>
                  <a:gd name="T49" fmla="*/ 2 h 9"/>
                  <a:gd name="T50" fmla="*/ 5 w 19"/>
                  <a:gd name="T51" fmla="*/ 2 h 9"/>
                  <a:gd name="T52" fmla="*/ 6 w 1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9">
                    <a:moveTo>
                      <a:pt x="14" y="6"/>
                    </a:moveTo>
                    <a:lnTo>
                      <a:pt x="17" y="6"/>
                    </a:lnTo>
                    <a:lnTo>
                      <a:pt x="17" y="8"/>
                    </a:lnTo>
                    <a:lnTo>
                      <a:pt x="19" y="8"/>
                    </a:lnTo>
                    <a:lnTo>
                      <a:pt x="19" y="8"/>
                    </a:lnTo>
                    <a:lnTo>
                      <a:pt x="19" y="9"/>
                    </a:lnTo>
                    <a:lnTo>
                      <a:pt x="19" y="9"/>
                    </a:lnTo>
                    <a:lnTo>
                      <a:pt x="16" y="9"/>
                    </a:lnTo>
                    <a:lnTo>
                      <a:pt x="14" y="8"/>
                    </a:lnTo>
                    <a:lnTo>
                      <a:pt x="13" y="8"/>
                    </a:lnTo>
                    <a:lnTo>
                      <a:pt x="11" y="8"/>
                    </a:lnTo>
                    <a:lnTo>
                      <a:pt x="11" y="6"/>
                    </a:lnTo>
                    <a:lnTo>
                      <a:pt x="11" y="6"/>
                    </a:lnTo>
                    <a:lnTo>
                      <a:pt x="14" y="6"/>
                    </a:lnTo>
                    <a:close/>
                    <a:moveTo>
                      <a:pt x="6" y="0"/>
                    </a:moveTo>
                    <a:lnTo>
                      <a:pt x="8" y="2"/>
                    </a:lnTo>
                    <a:lnTo>
                      <a:pt x="9" y="3"/>
                    </a:lnTo>
                    <a:lnTo>
                      <a:pt x="8" y="6"/>
                    </a:lnTo>
                    <a:lnTo>
                      <a:pt x="6" y="5"/>
                    </a:lnTo>
                    <a:lnTo>
                      <a:pt x="5" y="6"/>
                    </a:lnTo>
                    <a:lnTo>
                      <a:pt x="3" y="5"/>
                    </a:lnTo>
                    <a:lnTo>
                      <a:pt x="2" y="3"/>
                    </a:lnTo>
                    <a:lnTo>
                      <a:pt x="0" y="2"/>
                    </a:lnTo>
                    <a:lnTo>
                      <a:pt x="0" y="2"/>
                    </a:lnTo>
                    <a:lnTo>
                      <a:pt x="2" y="2"/>
                    </a:lnTo>
                    <a:lnTo>
                      <a:pt x="5" y="2"/>
                    </a:lnTo>
                    <a:lnTo>
                      <a:pt x="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2" name="Freeform 14">
                <a:extLst>
                  <a:ext uri="{FF2B5EF4-FFF2-40B4-BE49-F238E27FC236}">
                    <a16:creationId xmlns:a16="http://schemas.microsoft.com/office/drawing/2014/main" id="{BB305993-B18F-49A6-8EF8-AABA2D624995}"/>
                  </a:ext>
                </a:extLst>
              </p:cNvPr>
              <p:cNvSpPr>
                <a:spLocks noEditPoints="1"/>
              </p:cNvSpPr>
              <p:nvPr/>
            </p:nvSpPr>
            <p:spPr bwMode="auto">
              <a:xfrm>
                <a:off x="10889497" y="4788224"/>
                <a:ext cx="54578" cy="31188"/>
              </a:xfrm>
              <a:custGeom>
                <a:avLst/>
                <a:gdLst>
                  <a:gd name="T0" fmla="*/ 0 w 28"/>
                  <a:gd name="T1" fmla="*/ 16 h 16"/>
                  <a:gd name="T2" fmla="*/ 0 w 28"/>
                  <a:gd name="T3" fmla="*/ 16 h 16"/>
                  <a:gd name="T4" fmla="*/ 0 w 28"/>
                  <a:gd name="T5" fmla="*/ 16 h 16"/>
                  <a:gd name="T6" fmla="*/ 1 w 28"/>
                  <a:gd name="T7" fmla="*/ 16 h 16"/>
                  <a:gd name="T8" fmla="*/ 1 w 28"/>
                  <a:gd name="T9" fmla="*/ 16 h 16"/>
                  <a:gd name="T10" fmla="*/ 0 w 28"/>
                  <a:gd name="T11" fmla="*/ 16 h 16"/>
                  <a:gd name="T12" fmla="*/ 0 w 28"/>
                  <a:gd name="T13" fmla="*/ 16 h 16"/>
                  <a:gd name="T14" fmla="*/ 0 w 28"/>
                  <a:gd name="T15" fmla="*/ 16 h 16"/>
                  <a:gd name="T16" fmla="*/ 0 w 28"/>
                  <a:gd name="T17" fmla="*/ 16 h 16"/>
                  <a:gd name="T18" fmla="*/ 28 w 28"/>
                  <a:gd name="T19" fmla="*/ 0 h 16"/>
                  <a:gd name="T20" fmla="*/ 28 w 28"/>
                  <a:gd name="T21" fmla="*/ 1 h 16"/>
                  <a:gd name="T22" fmla="*/ 28 w 28"/>
                  <a:gd name="T23" fmla="*/ 1 h 16"/>
                  <a:gd name="T24" fmla="*/ 28 w 28"/>
                  <a:gd name="T25" fmla="*/ 1 h 16"/>
                  <a:gd name="T26" fmla="*/ 28 w 28"/>
                  <a:gd name="T27" fmla="*/ 1 h 16"/>
                  <a:gd name="T28" fmla="*/ 28 w 28"/>
                  <a:gd name="T29" fmla="*/ 0 h 16"/>
                  <a:gd name="T30" fmla="*/ 28 w 28"/>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6">
                    <a:moveTo>
                      <a:pt x="0" y="16"/>
                    </a:moveTo>
                    <a:lnTo>
                      <a:pt x="0" y="16"/>
                    </a:lnTo>
                    <a:lnTo>
                      <a:pt x="0" y="16"/>
                    </a:lnTo>
                    <a:lnTo>
                      <a:pt x="1" y="16"/>
                    </a:lnTo>
                    <a:lnTo>
                      <a:pt x="1" y="16"/>
                    </a:lnTo>
                    <a:lnTo>
                      <a:pt x="0" y="16"/>
                    </a:lnTo>
                    <a:lnTo>
                      <a:pt x="0" y="16"/>
                    </a:lnTo>
                    <a:lnTo>
                      <a:pt x="0" y="16"/>
                    </a:lnTo>
                    <a:lnTo>
                      <a:pt x="0" y="16"/>
                    </a:lnTo>
                    <a:close/>
                    <a:moveTo>
                      <a:pt x="28" y="0"/>
                    </a:moveTo>
                    <a:lnTo>
                      <a:pt x="28" y="1"/>
                    </a:lnTo>
                    <a:lnTo>
                      <a:pt x="28" y="1"/>
                    </a:lnTo>
                    <a:lnTo>
                      <a:pt x="28" y="1"/>
                    </a:lnTo>
                    <a:lnTo>
                      <a:pt x="28" y="1"/>
                    </a:lnTo>
                    <a:lnTo>
                      <a:pt x="28" y="0"/>
                    </a:lnTo>
                    <a:lnTo>
                      <a:pt x="2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1" name="Freeform 15">
                <a:extLst>
                  <a:ext uri="{FF2B5EF4-FFF2-40B4-BE49-F238E27FC236}">
                    <a16:creationId xmlns:a16="http://schemas.microsoft.com/office/drawing/2014/main" id="{1C9D09AD-D089-455F-A0CD-2352D0AD29E7}"/>
                  </a:ext>
                </a:extLst>
              </p:cNvPr>
              <p:cNvSpPr>
                <a:spLocks noEditPoints="1"/>
              </p:cNvSpPr>
              <p:nvPr/>
            </p:nvSpPr>
            <p:spPr bwMode="auto">
              <a:xfrm>
                <a:off x="10454821" y="4803817"/>
                <a:ext cx="95512" cy="187125"/>
              </a:xfrm>
              <a:custGeom>
                <a:avLst/>
                <a:gdLst>
                  <a:gd name="T0" fmla="*/ 49 w 49"/>
                  <a:gd name="T1" fmla="*/ 94 h 96"/>
                  <a:gd name="T2" fmla="*/ 48 w 49"/>
                  <a:gd name="T3" fmla="*/ 96 h 96"/>
                  <a:gd name="T4" fmla="*/ 41 w 49"/>
                  <a:gd name="T5" fmla="*/ 82 h 96"/>
                  <a:gd name="T6" fmla="*/ 44 w 49"/>
                  <a:gd name="T7" fmla="*/ 85 h 96"/>
                  <a:gd name="T8" fmla="*/ 41 w 49"/>
                  <a:gd name="T9" fmla="*/ 85 h 96"/>
                  <a:gd name="T10" fmla="*/ 41 w 49"/>
                  <a:gd name="T11" fmla="*/ 82 h 96"/>
                  <a:gd name="T12" fmla="*/ 40 w 49"/>
                  <a:gd name="T13" fmla="*/ 74 h 96"/>
                  <a:gd name="T14" fmla="*/ 41 w 49"/>
                  <a:gd name="T15" fmla="*/ 75 h 96"/>
                  <a:gd name="T16" fmla="*/ 40 w 49"/>
                  <a:gd name="T17" fmla="*/ 77 h 96"/>
                  <a:gd name="T18" fmla="*/ 37 w 49"/>
                  <a:gd name="T19" fmla="*/ 72 h 96"/>
                  <a:gd name="T20" fmla="*/ 29 w 49"/>
                  <a:gd name="T21" fmla="*/ 55 h 96"/>
                  <a:gd name="T22" fmla="*/ 30 w 49"/>
                  <a:gd name="T23" fmla="*/ 60 h 96"/>
                  <a:gd name="T24" fmla="*/ 27 w 49"/>
                  <a:gd name="T25" fmla="*/ 58 h 96"/>
                  <a:gd name="T26" fmla="*/ 26 w 49"/>
                  <a:gd name="T27" fmla="*/ 58 h 96"/>
                  <a:gd name="T28" fmla="*/ 26 w 49"/>
                  <a:gd name="T29" fmla="*/ 56 h 96"/>
                  <a:gd name="T30" fmla="*/ 27 w 49"/>
                  <a:gd name="T31" fmla="*/ 56 h 96"/>
                  <a:gd name="T32" fmla="*/ 26 w 49"/>
                  <a:gd name="T33" fmla="*/ 42 h 96"/>
                  <a:gd name="T34" fmla="*/ 27 w 49"/>
                  <a:gd name="T35" fmla="*/ 44 h 96"/>
                  <a:gd name="T36" fmla="*/ 29 w 49"/>
                  <a:gd name="T37" fmla="*/ 45 h 96"/>
                  <a:gd name="T38" fmla="*/ 26 w 49"/>
                  <a:gd name="T39" fmla="*/ 45 h 96"/>
                  <a:gd name="T40" fmla="*/ 24 w 49"/>
                  <a:gd name="T41" fmla="*/ 42 h 96"/>
                  <a:gd name="T42" fmla="*/ 24 w 49"/>
                  <a:gd name="T43" fmla="*/ 34 h 96"/>
                  <a:gd name="T44" fmla="*/ 26 w 49"/>
                  <a:gd name="T45" fmla="*/ 36 h 96"/>
                  <a:gd name="T46" fmla="*/ 26 w 49"/>
                  <a:gd name="T47" fmla="*/ 38 h 96"/>
                  <a:gd name="T48" fmla="*/ 21 w 49"/>
                  <a:gd name="T49" fmla="*/ 36 h 96"/>
                  <a:gd name="T50" fmla="*/ 24 w 49"/>
                  <a:gd name="T51" fmla="*/ 34 h 96"/>
                  <a:gd name="T52" fmla="*/ 15 w 49"/>
                  <a:gd name="T53" fmla="*/ 34 h 96"/>
                  <a:gd name="T54" fmla="*/ 15 w 49"/>
                  <a:gd name="T55" fmla="*/ 36 h 96"/>
                  <a:gd name="T56" fmla="*/ 18 w 49"/>
                  <a:gd name="T57" fmla="*/ 38 h 96"/>
                  <a:gd name="T58" fmla="*/ 19 w 49"/>
                  <a:gd name="T59" fmla="*/ 39 h 96"/>
                  <a:gd name="T60" fmla="*/ 16 w 49"/>
                  <a:gd name="T61" fmla="*/ 41 h 96"/>
                  <a:gd name="T62" fmla="*/ 15 w 49"/>
                  <a:gd name="T63" fmla="*/ 41 h 96"/>
                  <a:gd name="T64" fmla="*/ 13 w 49"/>
                  <a:gd name="T65" fmla="*/ 34 h 96"/>
                  <a:gd name="T66" fmla="*/ 11 w 49"/>
                  <a:gd name="T67" fmla="*/ 34 h 96"/>
                  <a:gd name="T68" fmla="*/ 11 w 49"/>
                  <a:gd name="T69" fmla="*/ 31 h 96"/>
                  <a:gd name="T70" fmla="*/ 11 w 49"/>
                  <a:gd name="T71" fmla="*/ 28 h 96"/>
                  <a:gd name="T72" fmla="*/ 10 w 49"/>
                  <a:gd name="T73" fmla="*/ 28 h 96"/>
                  <a:gd name="T74" fmla="*/ 26 w 49"/>
                  <a:gd name="T75" fmla="*/ 25 h 96"/>
                  <a:gd name="T76" fmla="*/ 26 w 49"/>
                  <a:gd name="T77" fmla="*/ 33 h 96"/>
                  <a:gd name="T78" fmla="*/ 24 w 49"/>
                  <a:gd name="T79" fmla="*/ 28 h 96"/>
                  <a:gd name="T80" fmla="*/ 21 w 49"/>
                  <a:gd name="T81" fmla="*/ 25 h 96"/>
                  <a:gd name="T82" fmla="*/ 18 w 49"/>
                  <a:gd name="T83" fmla="*/ 25 h 96"/>
                  <a:gd name="T84" fmla="*/ 24 w 49"/>
                  <a:gd name="T85" fmla="*/ 19 h 96"/>
                  <a:gd name="T86" fmla="*/ 26 w 49"/>
                  <a:gd name="T87" fmla="*/ 23 h 96"/>
                  <a:gd name="T88" fmla="*/ 24 w 49"/>
                  <a:gd name="T89" fmla="*/ 19 h 96"/>
                  <a:gd name="T90" fmla="*/ 3 w 49"/>
                  <a:gd name="T91" fmla="*/ 14 h 96"/>
                  <a:gd name="T92" fmla="*/ 7 w 49"/>
                  <a:gd name="T93" fmla="*/ 20 h 96"/>
                  <a:gd name="T94" fmla="*/ 8 w 49"/>
                  <a:gd name="T95" fmla="*/ 17 h 96"/>
                  <a:gd name="T96" fmla="*/ 8 w 49"/>
                  <a:gd name="T97" fmla="*/ 17 h 96"/>
                  <a:gd name="T98" fmla="*/ 10 w 49"/>
                  <a:gd name="T99" fmla="*/ 20 h 96"/>
                  <a:gd name="T100" fmla="*/ 11 w 49"/>
                  <a:gd name="T101" fmla="*/ 25 h 96"/>
                  <a:gd name="T102" fmla="*/ 5 w 49"/>
                  <a:gd name="T103" fmla="*/ 28 h 96"/>
                  <a:gd name="T104" fmla="*/ 3 w 49"/>
                  <a:gd name="T105" fmla="*/ 25 h 96"/>
                  <a:gd name="T106" fmla="*/ 0 w 49"/>
                  <a:gd name="T107" fmla="*/ 16 h 96"/>
                  <a:gd name="T108" fmla="*/ 2 w 49"/>
                  <a:gd name="T109" fmla="*/ 12 h 96"/>
                  <a:gd name="T110" fmla="*/ 16 w 49"/>
                  <a:gd name="T111" fmla="*/ 8 h 96"/>
                  <a:gd name="T112" fmla="*/ 13 w 49"/>
                  <a:gd name="T113" fmla="*/ 8 h 96"/>
                  <a:gd name="T114" fmla="*/ 15 w 49"/>
                  <a:gd name="T115" fmla="*/ 6 h 96"/>
                  <a:gd name="T116" fmla="*/ 16 w 49"/>
                  <a:gd name="T117" fmla="*/ 1 h 96"/>
                  <a:gd name="T118" fmla="*/ 15 w 49"/>
                  <a:gd name="T119" fmla="*/ 1 h 96"/>
                  <a:gd name="T120" fmla="*/ 15 w 49"/>
                  <a:gd name="T121" fmla="*/ 3 h 96"/>
                  <a:gd name="T122" fmla="*/ 15 w 49"/>
                  <a:gd name="T12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96">
                    <a:moveTo>
                      <a:pt x="49" y="94"/>
                    </a:moveTo>
                    <a:lnTo>
                      <a:pt x="49" y="94"/>
                    </a:lnTo>
                    <a:lnTo>
                      <a:pt x="49" y="94"/>
                    </a:lnTo>
                    <a:lnTo>
                      <a:pt x="49" y="96"/>
                    </a:lnTo>
                    <a:lnTo>
                      <a:pt x="49" y="96"/>
                    </a:lnTo>
                    <a:lnTo>
                      <a:pt x="48" y="96"/>
                    </a:lnTo>
                    <a:lnTo>
                      <a:pt x="48" y="94"/>
                    </a:lnTo>
                    <a:lnTo>
                      <a:pt x="49" y="94"/>
                    </a:lnTo>
                    <a:close/>
                    <a:moveTo>
                      <a:pt x="41" y="82"/>
                    </a:moveTo>
                    <a:lnTo>
                      <a:pt x="41" y="82"/>
                    </a:lnTo>
                    <a:lnTo>
                      <a:pt x="41" y="85"/>
                    </a:lnTo>
                    <a:lnTo>
                      <a:pt x="44" y="85"/>
                    </a:lnTo>
                    <a:lnTo>
                      <a:pt x="43" y="86"/>
                    </a:lnTo>
                    <a:lnTo>
                      <a:pt x="41" y="86"/>
                    </a:lnTo>
                    <a:lnTo>
                      <a:pt x="41" y="85"/>
                    </a:lnTo>
                    <a:lnTo>
                      <a:pt x="40" y="85"/>
                    </a:lnTo>
                    <a:lnTo>
                      <a:pt x="40" y="82"/>
                    </a:lnTo>
                    <a:lnTo>
                      <a:pt x="41" y="82"/>
                    </a:lnTo>
                    <a:close/>
                    <a:moveTo>
                      <a:pt x="38" y="72"/>
                    </a:moveTo>
                    <a:lnTo>
                      <a:pt x="38" y="72"/>
                    </a:lnTo>
                    <a:lnTo>
                      <a:pt x="40" y="74"/>
                    </a:lnTo>
                    <a:lnTo>
                      <a:pt x="40" y="74"/>
                    </a:lnTo>
                    <a:lnTo>
                      <a:pt x="40" y="74"/>
                    </a:lnTo>
                    <a:lnTo>
                      <a:pt x="41" y="75"/>
                    </a:lnTo>
                    <a:lnTo>
                      <a:pt x="41" y="77"/>
                    </a:lnTo>
                    <a:lnTo>
                      <a:pt x="41" y="77"/>
                    </a:lnTo>
                    <a:lnTo>
                      <a:pt x="40" y="77"/>
                    </a:lnTo>
                    <a:lnTo>
                      <a:pt x="37" y="75"/>
                    </a:lnTo>
                    <a:lnTo>
                      <a:pt x="37" y="75"/>
                    </a:lnTo>
                    <a:lnTo>
                      <a:pt x="37" y="72"/>
                    </a:lnTo>
                    <a:lnTo>
                      <a:pt x="37" y="72"/>
                    </a:lnTo>
                    <a:lnTo>
                      <a:pt x="38" y="72"/>
                    </a:lnTo>
                    <a:close/>
                    <a:moveTo>
                      <a:pt x="29" y="55"/>
                    </a:moveTo>
                    <a:lnTo>
                      <a:pt x="30" y="58"/>
                    </a:lnTo>
                    <a:lnTo>
                      <a:pt x="30" y="58"/>
                    </a:lnTo>
                    <a:lnTo>
                      <a:pt x="30" y="60"/>
                    </a:lnTo>
                    <a:lnTo>
                      <a:pt x="29" y="60"/>
                    </a:lnTo>
                    <a:lnTo>
                      <a:pt x="26" y="60"/>
                    </a:lnTo>
                    <a:lnTo>
                      <a:pt x="27" y="58"/>
                    </a:lnTo>
                    <a:lnTo>
                      <a:pt x="27" y="58"/>
                    </a:lnTo>
                    <a:lnTo>
                      <a:pt x="26" y="58"/>
                    </a:lnTo>
                    <a:lnTo>
                      <a:pt x="26" y="58"/>
                    </a:lnTo>
                    <a:lnTo>
                      <a:pt x="24" y="58"/>
                    </a:lnTo>
                    <a:lnTo>
                      <a:pt x="26" y="56"/>
                    </a:lnTo>
                    <a:lnTo>
                      <a:pt x="26" y="56"/>
                    </a:lnTo>
                    <a:lnTo>
                      <a:pt x="27" y="55"/>
                    </a:lnTo>
                    <a:lnTo>
                      <a:pt x="27" y="55"/>
                    </a:lnTo>
                    <a:lnTo>
                      <a:pt x="27" y="56"/>
                    </a:lnTo>
                    <a:lnTo>
                      <a:pt x="29" y="55"/>
                    </a:lnTo>
                    <a:close/>
                    <a:moveTo>
                      <a:pt x="26" y="42"/>
                    </a:moveTo>
                    <a:lnTo>
                      <a:pt x="26" y="42"/>
                    </a:lnTo>
                    <a:lnTo>
                      <a:pt x="26" y="42"/>
                    </a:lnTo>
                    <a:lnTo>
                      <a:pt x="27" y="42"/>
                    </a:lnTo>
                    <a:lnTo>
                      <a:pt x="27" y="44"/>
                    </a:lnTo>
                    <a:lnTo>
                      <a:pt x="29" y="44"/>
                    </a:lnTo>
                    <a:lnTo>
                      <a:pt x="29" y="44"/>
                    </a:lnTo>
                    <a:lnTo>
                      <a:pt x="29" y="45"/>
                    </a:lnTo>
                    <a:lnTo>
                      <a:pt x="27" y="44"/>
                    </a:lnTo>
                    <a:lnTo>
                      <a:pt x="26" y="45"/>
                    </a:lnTo>
                    <a:lnTo>
                      <a:pt x="26" y="45"/>
                    </a:lnTo>
                    <a:lnTo>
                      <a:pt x="24" y="44"/>
                    </a:lnTo>
                    <a:lnTo>
                      <a:pt x="24" y="42"/>
                    </a:lnTo>
                    <a:lnTo>
                      <a:pt x="24" y="42"/>
                    </a:lnTo>
                    <a:lnTo>
                      <a:pt x="26" y="42"/>
                    </a:lnTo>
                    <a:lnTo>
                      <a:pt x="26" y="42"/>
                    </a:lnTo>
                    <a:close/>
                    <a:moveTo>
                      <a:pt x="24" y="34"/>
                    </a:moveTo>
                    <a:lnTo>
                      <a:pt x="26" y="34"/>
                    </a:lnTo>
                    <a:lnTo>
                      <a:pt x="26" y="36"/>
                    </a:lnTo>
                    <a:lnTo>
                      <a:pt x="26" y="36"/>
                    </a:lnTo>
                    <a:lnTo>
                      <a:pt x="27" y="38"/>
                    </a:lnTo>
                    <a:lnTo>
                      <a:pt x="27" y="38"/>
                    </a:lnTo>
                    <a:lnTo>
                      <a:pt x="26" y="38"/>
                    </a:lnTo>
                    <a:lnTo>
                      <a:pt x="22" y="38"/>
                    </a:lnTo>
                    <a:lnTo>
                      <a:pt x="22" y="38"/>
                    </a:lnTo>
                    <a:lnTo>
                      <a:pt x="21" y="36"/>
                    </a:lnTo>
                    <a:lnTo>
                      <a:pt x="22" y="36"/>
                    </a:lnTo>
                    <a:lnTo>
                      <a:pt x="24" y="36"/>
                    </a:lnTo>
                    <a:lnTo>
                      <a:pt x="24" y="34"/>
                    </a:lnTo>
                    <a:close/>
                    <a:moveTo>
                      <a:pt x="11" y="31"/>
                    </a:moveTo>
                    <a:lnTo>
                      <a:pt x="13" y="31"/>
                    </a:lnTo>
                    <a:lnTo>
                      <a:pt x="15" y="34"/>
                    </a:lnTo>
                    <a:lnTo>
                      <a:pt x="15" y="34"/>
                    </a:lnTo>
                    <a:lnTo>
                      <a:pt x="15" y="34"/>
                    </a:lnTo>
                    <a:lnTo>
                      <a:pt x="15" y="36"/>
                    </a:lnTo>
                    <a:lnTo>
                      <a:pt x="18" y="36"/>
                    </a:lnTo>
                    <a:lnTo>
                      <a:pt x="18" y="36"/>
                    </a:lnTo>
                    <a:lnTo>
                      <a:pt x="18" y="38"/>
                    </a:lnTo>
                    <a:lnTo>
                      <a:pt x="19" y="38"/>
                    </a:lnTo>
                    <a:lnTo>
                      <a:pt x="19" y="39"/>
                    </a:lnTo>
                    <a:lnTo>
                      <a:pt x="19" y="39"/>
                    </a:lnTo>
                    <a:lnTo>
                      <a:pt x="19" y="41"/>
                    </a:lnTo>
                    <a:lnTo>
                      <a:pt x="16" y="41"/>
                    </a:lnTo>
                    <a:lnTo>
                      <a:pt x="16" y="41"/>
                    </a:lnTo>
                    <a:lnTo>
                      <a:pt x="15" y="41"/>
                    </a:lnTo>
                    <a:lnTo>
                      <a:pt x="15" y="41"/>
                    </a:lnTo>
                    <a:lnTo>
                      <a:pt x="15" y="41"/>
                    </a:lnTo>
                    <a:lnTo>
                      <a:pt x="13" y="39"/>
                    </a:lnTo>
                    <a:lnTo>
                      <a:pt x="13" y="36"/>
                    </a:lnTo>
                    <a:lnTo>
                      <a:pt x="13" y="34"/>
                    </a:lnTo>
                    <a:lnTo>
                      <a:pt x="13" y="34"/>
                    </a:lnTo>
                    <a:lnTo>
                      <a:pt x="11" y="34"/>
                    </a:lnTo>
                    <a:lnTo>
                      <a:pt x="11" y="34"/>
                    </a:lnTo>
                    <a:lnTo>
                      <a:pt x="10" y="34"/>
                    </a:lnTo>
                    <a:lnTo>
                      <a:pt x="10" y="31"/>
                    </a:lnTo>
                    <a:lnTo>
                      <a:pt x="11" y="31"/>
                    </a:lnTo>
                    <a:lnTo>
                      <a:pt x="11" y="31"/>
                    </a:lnTo>
                    <a:close/>
                    <a:moveTo>
                      <a:pt x="10" y="27"/>
                    </a:moveTo>
                    <a:lnTo>
                      <a:pt x="11" y="28"/>
                    </a:lnTo>
                    <a:lnTo>
                      <a:pt x="11" y="28"/>
                    </a:lnTo>
                    <a:lnTo>
                      <a:pt x="11" y="30"/>
                    </a:lnTo>
                    <a:lnTo>
                      <a:pt x="10" y="28"/>
                    </a:lnTo>
                    <a:lnTo>
                      <a:pt x="10" y="27"/>
                    </a:lnTo>
                    <a:close/>
                    <a:moveTo>
                      <a:pt x="24" y="25"/>
                    </a:moveTo>
                    <a:lnTo>
                      <a:pt x="26" y="25"/>
                    </a:lnTo>
                    <a:lnTo>
                      <a:pt x="26" y="31"/>
                    </a:lnTo>
                    <a:lnTo>
                      <a:pt x="26" y="33"/>
                    </a:lnTo>
                    <a:lnTo>
                      <a:pt x="26" y="33"/>
                    </a:lnTo>
                    <a:lnTo>
                      <a:pt x="26" y="33"/>
                    </a:lnTo>
                    <a:lnTo>
                      <a:pt x="26" y="31"/>
                    </a:lnTo>
                    <a:lnTo>
                      <a:pt x="24" y="28"/>
                    </a:lnTo>
                    <a:lnTo>
                      <a:pt x="24" y="25"/>
                    </a:lnTo>
                    <a:close/>
                    <a:moveTo>
                      <a:pt x="22" y="22"/>
                    </a:moveTo>
                    <a:lnTo>
                      <a:pt x="21" y="25"/>
                    </a:lnTo>
                    <a:lnTo>
                      <a:pt x="21" y="25"/>
                    </a:lnTo>
                    <a:lnTo>
                      <a:pt x="18" y="25"/>
                    </a:lnTo>
                    <a:lnTo>
                      <a:pt x="18" y="25"/>
                    </a:lnTo>
                    <a:lnTo>
                      <a:pt x="19" y="23"/>
                    </a:lnTo>
                    <a:lnTo>
                      <a:pt x="22" y="22"/>
                    </a:lnTo>
                    <a:close/>
                    <a:moveTo>
                      <a:pt x="24" y="19"/>
                    </a:moveTo>
                    <a:lnTo>
                      <a:pt x="26" y="22"/>
                    </a:lnTo>
                    <a:lnTo>
                      <a:pt x="26" y="23"/>
                    </a:lnTo>
                    <a:lnTo>
                      <a:pt x="26" y="23"/>
                    </a:lnTo>
                    <a:lnTo>
                      <a:pt x="24" y="23"/>
                    </a:lnTo>
                    <a:lnTo>
                      <a:pt x="24" y="19"/>
                    </a:lnTo>
                    <a:lnTo>
                      <a:pt x="24" y="19"/>
                    </a:lnTo>
                    <a:lnTo>
                      <a:pt x="24" y="19"/>
                    </a:lnTo>
                    <a:close/>
                    <a:moveTo>
                      <a:pt x="2" y="12"/>
                    </a:moveTo>
                    <a:lnTo>
                      <a:pt x="3" y="14"/>
                    </a:lnTo>
                    <a:lnTo>
                      <a:pt x="3" y="16"/>
                    </a:lnTo>
                    <a:lnTo>
                      <a:pt x="5" y="20"/>
                    </a:lnTo>
                    <a:lnTo>
                      <a:pt x="7" y="20"/>
                    </a:lnTo>
                    <a:lnTo>
                      <a:pt x="7" y="20"/>
                    </a:lnTo>
                    <a:lnTo>
                      <a:pt x="7" y="19"/>
                    </a:lnTo>
                    <a:lnTo>
                      <a:pt x="8" y="17"/>
                    </a:lnTo>
                    <a:lnTo>
                      <a:pt x="8" y="17"/>
                    </a:lnTo>
                    <a:lnTo>
                      <a:pt x="8" y="17"/>
                    </a:lnTo>
                    <a:lnTo>
                      <a:pt x="8" y="17"/>
                    </a:lnTo>
                    <a:lnTo>
                      <a:pt x="8" y="19"/>
                    </a:lnTo>
                    <a:lnTo>
                      <a:pt x="10" y="20"/>
                    </a:lnTo>
                    <a:lnTo>
                      <a:pt x="10" y="20"/>
                    </a:lnTo>
                    <a:lnTo>
                      <a:pt x="10" y="23"/>
                    </a:lnTo>
                    <a:lnTo>
                      <a:pt x="11" y="25"/>
                    </a:lnTo>
                    <a:lnTo>
                      <a:pt x="11" y="25"/>
                    </a:lnTo>
                    <a:lnTo>
                      <a:pt x="10" y="27"/>
                    </a:lnTo>
                    <a:lnTo>
                      <a:pt x="7" y="27"/>
                    </a:lnTo>
                    <a:lnTo>
                      <a:pt x="5" y="28"/>
                    </a:lnTo>
                    <a:lnTo>
                      <a:pt x="5" y="28"/>
                    </a:lnTo>
                    <a:lnTo>
                      <a:pt x="5" y="27"/>
                    </a:lnTo>
                    <a:lnTo>
                      <a:pt x="3" y="25"/>
                    </a:lnTo>
                    <a:lnTo>
                      <a:pt x="2" y="23"/>
                    </a:lnTo>
                    <a:lnTo>
                      <a:pt x="3" y="22"/>
                    </a:lnTo>
                    <a:lnTo>
                      <a:pt x="0" y="16"/>
                    </a:lnTo>
                    <a:lnTo>
                      <a:pt x="0" y="14"/>
                    </a:lnTo>
                    <a:lnTo>
                      <a:pt x="2" y="12"/>
                    </a:lnTo>
                    <a:lnTo>
                      <a:pt x="2" y="12"/>
                    </a:lnTo>
                    <a:close/>
                    <a:moveTo>
                      <a:pt x="15" y="6"/>
                    </a:moveTo>
                    <a:lnTo>
                      <a:pt x="16" y="6"/>
                    </a:lnTo>
                    <a:lnTo>
                      <a:pt x="16" y="8"/>
                    </a:lnTo>
                    <a:lnTo>
                      <a:pt x="16" y="8"/>
                    </a:lnTo>
                    <a:lnTo>
                      <a:pt x="15" y="8"/>
                    </a:lnTo>
                    <a:lnTo>
                      <a:pt x="13" y="8"/>
                    </a:lnTo>
                    <a:lnTo>
                      <a:pt x="15" y="6"/>
                    </a:lnTo>
                    <a:lnTo>
                      <a:pt x="15" y="6"/>
                    </a:lnTo>
                    <a:lnTo>
                      <a:pt x="15" y="6"/>
                    </a:lnTo>
                    <a:close/>
                    <a:moveTo>
                      <a:pt x="15" y="0"/>
                    </a:moveTo>
                    <a:lnTo>
                      <a:pt x="16" y="0"/>
                    </a:lnTo>
                    <a:lnTo>
                      <a:pt x="16" y="1"/>
                    </a:lnTo>
                    <a:lnTo>
                      <a:pt x="16" y="1"/>
                    </a:lnTo>
                    <a:lnTo>
                      <a:pt x="16" y="1"/>
                    </a:lnTo>
                    <a:lnTo>
                      <a:pt x="15" y="1"/>
                    </a:lnTo>
                    <a:lnTo>
                      <a:pt x="15" y="3"/>
                    </a:lnTo>
                    <a:lnTo>
                      <a:pt x="15" y="3"/>
                    </a:lnTo>
                    <a:lnTo>
                      <a:pt x="15" y="3"/>
                    </a:lnTo>
                    <a:lnTo>
                      <a:pt x="13" y="0"/>
                    </a:lnTo>
                    <a:lnTo>
                      <a:pt x="15" y="0"/>
                    </a:lnTo>
                    <a:lnTo>
                      <a:pt x="1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2" name="Freeform 16">
                <a:extLst>
                  <a:ext uri="{FF2B5EF4-FFF2-40B4-BE49-F238E27FC236}">
                    <a16:creationId xmlns:a16="http://schemas.microsoft.com/office/drawing/2014/main" id="{4C0E76EA-DFAB-4FEC-B905-EC4BDFD71122}"/>
                  </a:ext>
                </a:extLst>
              </p:cNvPr>
              <p:cNvSpPr>
                <a:spLocks noEditPoints="1"/>
              </p:cNvSpPr>
              <p:nvPr/>
            </p:nvSpPr>
            <p:spPr bwMode="auto">
              <a:xfrm>
                <a:off x="8642045" y="3749289"/>
                <a:ext cx="206617" cy="426880"/>
              </a:xfrm>
              <a:custGeom>
                <a:avLst/>
                <a:gdLst>
                  <a:gd name="T0" fmla="*/ 28 w 106"/>
                  <a:gd name="T1" fmla="*/ 194 h 219"/>
                  <a:gd name="T2" fmla="*/ 27 w 106"/>
                  <a:gd name="T3" fmla="*/ 193 h 219"/>
                  <a:gd name="T4" fmla="*/ 71 w 106"/>
                  <a:gd name="T5" fmla="*/ 40 h 219"/>
                  <a:gd name="T6" fmla="*/ 68 w 106"/>
                  <a:gd name="T7" fmla="*/ 40 h 219"/>
                  <a:gd name="T8" fmla="*/ 77 w 106"/>
                  <a:gd name="T9" fmla="*/ 37 h 219"/>
                  <a:gd name="T10" fmla="*/ 47 w 106"/>
                  <a:gd name="T11" fmla="*/ 2 h 219"/>
                  <a:gd name="T12" fmla="*/ 57 w 106"/>
                  <a:gd name="T13" fmla="*/ 7 h 219"/>
                  <a:gd name="T14" fmla="*/ 68 w 106"/>
                  <a:gd name="T15" fmla="*/ 10 h 219"/>
                  <a:gd name="T16" fmla="*/ 66 w 106"/>
                  <a:gd name="T17" fmla="*/ 18 h 219"/>
                  <a:gd name="T18" fmla="*/ 71 w 106"/>
                  <a:gd name="T19" fmla="*/ 22 h 219"/>
                  <a:gd name="T20" fmla="*/ 82 w 106"/>
                  <a:gd name="T21" fmla="*/ 27 h 219"/>
                  <a:gd name="T22" fmla="*/ 76 w 106"/>
                  <a:gd name="T23" fmla="*/ 35 h 219"/>
                  <a:gd name="T24" fmla="*/ 68 w 106"/>
                  <a:gd name="T25" fmla="*/ 37 h 219"/>
                  <a:gd name="T26" fmla="*/ 58 w 106"/>
                  <a:gd name="T27" fmla="*/ 52 h 219"/>
                  <a:gd name="T28" fmla="*/ 52 w 106"/>
                  <a:gd name="T29" fmla="*/ 70 h 219"/>
                  <a:gd name="T30" fmla="*/ 63 w 106"/>
                  <a:gd name="T31" fmla="*/ 84 h 219"/>
                  <a:gd name="T32" fmla="*/ 79 w 106"/>
                  <a:gd name="T33" fmla="*/ 101 h 219"/>
                  <a:gd name="T34" fmla="*/ 87 w 106"/>
                  <a:gd name="T35" fmla="*/ 107 h 219"/>
                  <a:gd name="T36" fmla="*/ 95 w 106"/>
                  <a:gd name="T37" fmla="*/ 119 h 219"/>
                  <a:gd name="T38" fmla="*/ 102 w 106"/>
                  <a:gd name="T39" fmla="*/ 137 h 219"/>
                  <a:gd name="T40" fmla="*/ 106 w 106"/>
                  <a:gd name="T41" fmla="*/ 155 h 219"/>
                  <a:gd name="T42" fmla="*/ 102 w 106"/>
                  <a:gd name="T43" fmla="*/ 169 h 219"/>
                  <a:gd name="T44" fmla="*/ 102 w 106"/>
                  <a:gd name="T45" fmla="*/ 172 h 219"/>
                  <a:gd name="T46" fmla="*/ 91 w 106"/>
                  <a:gd name="T47" fmla="*/ 183 h 219"/>
                  <a:gd name="T48" fmla="*/ 74 w 106"/>
                  <a:gd name="T49" fmla="*/ 193 h 219"/>
                  <a:gd name="T50" fmla="*/ 68 w 106"/>
                  <a:gd name="T51" fmla="*/ 193 h 219"/>
                  <a:gd name="T52" fmla="*/ 63 w 106"/>
                  <a:gd name="T53" fmla="*/ 194 h 219"/>
                  <a:gd name="T54" fmla="*/ 65 w 106"/>
                  <a:gd name="T55" fmla="*/ 200 h 219"/>
                  <a:gd name="T56" fmla="*/ 61 w 106"/>
                  <a:gd name="T57" fmla="*/ 205 h 219"/>
                  <a:gd name="T58" fmla="*/ 47 w 106"/>
                  <a:gd name="T59" fmla="*/ 213 h 219"/>
                  <a:gd name="T60" fmla="*/ 41 w 106"/>
                  <a:gd name="T61" fmla="*/ 200 h 219"/>
                  <a:gd name="T62" fmla="*/ 36 w 106"/>
                  <a:gd name="T63" fmla="*/ 196 h 219"/>
                  <a:gd name="T64" fmla="*/ 39 w 106"/>
                  <a:gd name="T65" fmla="*/ 191 h 219"/>
                  <a:gd name="T66" fmla="*/ 46 w 106"/>
                  <a:gd name="T67" fmla="*/ 186 h 219"/>
                  <a:gd name="T68" fmla="*/ 55 w 106"/>
                  <a:gd name="T69" fmla="*/ 186 h 219"/>
                  <a:gd name="T70" fmla="*/ 54 w 106"/>
                  <a:gd name="T71" fmla="*/ 178 h 219"/>
                  <a:gd name="T72" fmla="*/ 60 w 106"/>
                  <a:gd name="T73" fmla="*/ 174 h 219"/>
                  <a:gd name="T74" fmla="*/ 68 w 106"/>
                  <a:gd name="T75" fmla="*/ 169 h 219"/>
                  <a:gd name="T76" fmla="*/ 79 w 106"/>
                  <a:gd name="T77" fmla="*/ 163 h 219"/>
                  <a:gd name="T78" fmla="*/ 77 w 106"/>
                  <a:gd name="T79" fmla="*/ 142 h 219"/>
                  <a:gd name="T80" fmla="*/ 77 w 106"/>
                  <a:gd name="T81" fmla="*/ 130 h 219"/>
                  <a:gd name="T82" fmla="*/ 79 w 106"/>
                  <a:gd name="T83" fmla="*/ 122 h 219"/>
                  <a:gd name="T84" fmla="*/ 76 w 106"/>
                  <a:gd name="T85" fmla="*/ 112 h 219"/>
                  <a:gd name="T86" fmla="*/ 68 w 106"/>
                  <a:gd name="T87" fmla="*/ 103 h 219"/>
                  <a:gd name="T88" fmla="*/ 63 w 106"/>
                  <a:gd name="T89" fmla="*/ 98 h 219"/>
                  <a:gd name="T90" fmla="*/ 52 w 106"/>
                  <a:gd name="T91" fmla="*/ 85 h 219"/>
                  <a:gd name="T92" fmla="*/ 43 w 106"/>
                  <a:gd name="T93" fmla="*/ 76 h 219"/>
                  <a:gd name="T94" fmla="*/ 35 w 106"/>
                  <a:gd name="T95" fmla="*/ 68 h 219"/>
                  <a:gd name="T96" fmla="*/ 28 w 106"/>
                  <a:gd name="T97" fmla="*/ 59 h 219"/>
                  <a:gd name="T98" fmla="*/ 39 w 106"/>
                  <a:gd name="T99" fmla="*/ 52 h 219"/>
                  <a:gd name="T100" fmla="*/ 36 w 106"/>
                  <a:gd name="T101" fmla="*/ 46 h 219"/>
                  <a:gd name="T102" fmla="*/ 35 w 106"/>
                  <a:gd name="T103" fmla="*/ 41 h 219"/>
                  <a:gd name="T104" fmla="*/ 20 w 106"/>
                  <a:gd name="T105" fmla="*/ 40 h 219"/>
                  <a:gd name="T106" fmla="*/ 13 w 106"/>
                  <a:gd name="T107" fmla="*/ 27 h 219"/>
                  <a:gd name="T108" fmla="*/ 8 w 106"/>
                  <a:gd name="T109" fmla="*/ 27 h 219"/>
                  <a:gd name="T110" fmla="*/ 2 w 106"/>
                  <a:gd name="T111" fmla="*/ 15 h 219"/>
                  <a:gd name="T112" fmla="*/ 11 w 106"/>
                  <a:gd name="T113" fmla="*/ 13 h 219"/>
                  <a:gd name="T114" fmla="*/ 17 w 106"/>
                  <a:gd name="T115" fmla="*/ 10 h 219"/>
                  <a:gd name="T116" fmla="*/ 27 w 106"/>
                  <a:gd name="T117" fmla="*/ 13 h 219"/>
                  <a:gd name="T118" fmla="*/ 35 w 106"/>
                  <a:gd name="T119" fmla="*/ 10 h 219"/>
                  <a:gd name="T120" fmla="*/ 41 w 106"/>
                  <a:gd name="T121" fmla="*/ 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6" h="219">
                    <a:moveTo>
                      <a:pt x="66" y="216"/>
                    </a:moveTo>
                    <a:lnTo>
                      <a:pt x="66" y="216"/>
                    </a:lnTo>
                    <a:lnTo>
                      <a:pt x="66" y="218"/>
                    </a:lnTo>
                    <a:lnTo>
                      <a:pt x="65" y="218"/>
                    </a:lnTo>
                    <a:lnTo>
                      <a:pt x="65" y="218"/>
                    </a:lnTo>
                    <a:lnTo>
                      <a:pt x="65" y="218"/>
                    </a:lnTo>
                    <a:lnTo>
                      <a:pt x="66" y="216"/>
                    </a:lnTo>
                    <a:close/>
                    <a:moveTo>
                      <a:pt x="27" y="193"/>
                    </a:moveTo>
                    <a:lnTo>
                      <a:pt x="28" y="193"/>
                    </a:lnTo>
                    <a:lnTo>
                      <a:pt x="28" y="194"/>
                    </a:lnTo>
                    <a:lnTo>
                      <a:pt x="28" y="196"/>
                    </a:lnTo>
                    <a:lnTo>
                      <a:pt x="28" y="197"/>
                    </a:lnTo>
                    <a:lnTo>
                      <a:pt x="28" y="197"/>
                    </a:lnTo>
                    <a:lnTo>
                      <a:pt x="27" y="197"/>
                    </a:lnTo>
                    <a:lnTo>
                      <a:pt x="27" y="194"/>
                    </a:lnTo>
                    <a:lnTo>
                      <a:pt x="25" y="194"/>
                    </a:lnTo>
                    <a:lnTo>
                      <a:pt x="25" y="193"/>
                    </a:lnTo>
                    <a:lnTo>
                      <a:pt x="25" y="193"/>
                    </a:lnTo>
                    <a:lnTo>
                      <a:pt x="27" y="193"/>
                    </a:lnTo>
                    <a:lnTo>
                      <a:pt x="27" y="193"/>
                    </a:lnTo>
                    <a:close/>
                    <a:moveTo>
                      <a:pt x="73" y="193"/>
                    </a:moveTo>
                    <a:lnTo>
                      <a:pt x="74" y="193"/>
                    </a:lnTo>
                    <a:lnTo>
                      <a:pt x="73" y="193"/>
                    </a:lnTo>
                    <a:lnTo>
                      <a:pt x="71" y="194"/>
                    </a:lnTo>
                    <a:lnTo>
                      <a:pt x="71" y="193"/>
                    </a:lnTo>
                    <a:lnTo>
                      <a:pt x="73" y="193"/>
                    </a:lnTo>
                    <a:lnTo>
                      <a:pt x="73" y="193"/>
                    </a:lnTo>
                    <a:close/>
                    <a:moveTo>
                      <a:pt x="69" y="38"/>
                    </a:moveTo>
                    <a:lnTo>
                      <a:pt x="71" y="40"/>
                    </a:lnTo>
                    <a:lnTo>
                      <a:pt x="71" y="40"/>
                    </a:lnTo>
                    <a:lnTo>
                      <a:pt x="71" y="40"/>
                    </a:lnTo>
                    <a:lnTo>
                      <a:pt x="71" y="40"/>
                    </a:lnTo>
                    <a:lnTo>
                      <a:pt x="71" y="40"/>
                    </a:lnTo>
                    <a:lnTo>
                      <a:pt x="71" y="40"/>
                    </a:lnTo>
                    <a:lnTo>
                      <a:pt x="69" y="40"/>
                    </a:lnTo>
                    <a:lnTo>
                      <a:pt x="69" y="38"/>
                    </a:lnTo>
                    <a:close/>
                    <a:moveTo>
                      <a:pt x="68" y="38"/>
                    </a:moveTo>
                    <a:lnTo>
                      <a:pt x="68" y="38"/>
                    </a:lnTo>
                    <a:lnTo>
                      <a:pt x="68" y="40"/>
                    </a:lnTo>
                    <a:lnTo>
                      <a:pt x="68" y="40"/>
                    </a:lnTo>
                    <a:lnTo>
                      <a:pt x="68" y="38"/>
                    </a:lnTo>
                    <a:lnTo>
                      <a:pt x="68" y="38"/>
                    </a:lnTo>
                    <a:lnTo>
                      <a:pt x="68" y="38"/>
                    </a:lnTo>
                    <a:close/>
                    <a:moveTo>
                      <a:pt x="79" y="37"/>
                    </a:moveTo>
                    <a:lnTo>
                      <a:pt x="79" y="37"/>
                    </a:lnTo>
                    <a:lnTo>
                      <a:pt x="79" y="38"/>
                    </a:lnTo>
                    <a:lnTo>
                      <a:pt x="77" y="38"/>
                    </a:lnTo>
                    <a:lnTo>
                      <a:pt x="76" y="38"/>
                    </a:lnTo>
                    <a:lnTo>
                      <a:pt x="77" y="37"/>
                    </a:lnTo>
                    <a:lnTo>
                      <a:pt x="77" y="37"/>
                    </a:lnTo>
                    <a:lnTo>
                      <a:pt x="79" y="37"/>
                    </a:lnTo>
                    <a:close/>
                    <a:moveTo>
                      <a:pt x="77" y="32"/>
                    </a:moveTo>
                    <a:lnTo>
                      <a:pt x="79" y="33"/>
                    </a:lnTo>
                    <a:lnTo>
                      <a:pt x="79" y="33"/>
                    </a:lnTo>
                    <a:lnTo>
                      <a:pt x="77" y="35"/>
                    </a:lnTo>
                    <a:lnTo>
                      <a:pt x="76" y="35"/>
                    </a:lnTo>
                    <a:lnTo>
                      <a:pt x="77" y="33"/>
                    </a:lnTo>
                    <a:lnTo>
                      <a:pt x="77" y="32"/>
                    </a:lnTo>
                    <a:close/>
                    <a:moveTo>
                      <a:pt x="46" y="0"/>
                    </a:moveTo>
                    <a:lnTo>
                      <a:pt x="47" y="2"/>
                    </a:lnTo>
                    <a:lnTo>
                      <a:pt x="47" y="4"/>
                    </a:lnTo>
                    <a:lnTo>
                      <a:pt x="49" y="4"/>
                    </a:lnTo>
                    <a:lnTo>
                      <a:pt x="49" y="5"/>
                    </a:lnTo>
                    <a:lnTo>
                      <a:pt x="49" y="5"/>
                    </a:lnTo>
                    <a:lnTo>
                      <a:pt x="52" y="7"/>
                    </a:lnTo>
                    <a:lnTo>
                      <a:pt x="54" y="7"/>
                    </a:lnTo>
                    <a:lnTo>
                      <a:pt x="54" y="8"/>
                    </a:lnTo>
                    <a:lnTo>
                      <a:pt x="55" y="8"/>
                    </a:lnTo>
                    <a:lnTo>
                      <a:pt x="55" y="7"/>
                    </a:lnTo>
                    <a:lnTo>
                      <a:pt x="57" y="7"/>
                    </a:lnTo>
                    <a:lnTo>
                      <a:pt x="57" y="7"/>
                    </a:lnTo>
                    <a:lnTo>
                      <a:pt x="58" y="7"/>
                    </a:lnTo>
                    <a:lnTo>
                      <a:pt x="58" y="7"/>
                    </a:lnTo>
                    <a:lnTo>
                      <a:pt x="60" y="8"/>
                    </a:lnTo>
                    <a:lnTo>
                      <a:pt x="60" y="8"/>
                    </a:lnTo>
                    <a:lnTo>
                      <a:pt x="61" y="8"/>
                    </a:lnTo>
                    <a:lnTo>
                      <a:pt x="63" y="8"/>
                    </a:lnTo>
                    <a:lnTo>
                      <a:pt x="65" y="8"/>
                    </a:lnTo>
                    <a:lnTo>
                      <a:pt x="65" y="8"/>
                    </a:lnTo>
                    <a:lnTo>
                      <a:pt x="68" y="10"/>
                    </a:lnTo>
                    <a:lnTo>
                      <a:pt x="66" y="11"/>
                    </a:lnTo>
                    <a:lnTo>
                      <a:pt x="66" y="11"/>
                    </a:lnTo>
                    <a:lnTo>
                      <a:pt x="65" y="13"/>
                    </a:lnTo>
                    <a:lnTo>
                      <a:pt x="65" y="13"/>
                    </a:lnTo>
                    <a:lnTo>
                      <a:pt x="65" y="15"/>
                    </a:lnTo>
                    <a:lnTo>
                      <a:pt x="63" y="16"/>
                    </a:lnTo>
                    <a:lnTo>
                      <a:pt x="65" y="16"/>
                    </a:lnTo>
                    <a:lnTo>
                      <a:pt x="65" y="16"/>
                    </a:lnTo>
                    <a:lnTo>
                      <a:pt x="65" y="18"/>
                    </a:lnTo>
                    <a:lnTo>
                      <a:pt x="66" y="18"/>
                    </a:lnTo>
                    <a:lnTo>
                      <a:pt x="66" y="19"/>
                    </a:lnTo>
                    <a:lnTo>
                      <a:pt x="66" y="21"/>
                    </a:lnTo>
                    <a:lnTo>
                      <a:pt x="66" y="22"/>
                    </a:lnTo>
                    <a:lnTo>
                      <a:pt x="66" y="22"/>
                    </a:lnTo>
                    <a:lnTo>
                      <a:pt x="66" y="21"/>
                    </a:lnTo>
                    <a:lnTo>
                      <a:pt x="68" y="22"/>
                    </a:lnTo>
                    <a:lnTo>
                      <a:pt x="69" y="22"/>
                    </a:lnTo>
                    <a:lnTo>
                      <a:pt x="69" y="22"/>
                    </a:lnTo>
                    <a:lnTo>
                      <a:pt x="69" y="22"/>
                    </a:lnTo>
                    <a:lnTo>
                      <a:pt x="71" y="22"/>
                    </a:lnTo>
                    <a:lnTo>
                      <a:pt x="71" y="24"/>
                    </a:lnTo>
                    <a:lnTo>
                      <a:pt x="71" y="24"/>
                    </a:lnTo>
                    <a:lnTo>
                      <a:pt x="73" y="26"/>
                    </a:lnTo>
                    <a:lnTo>
                      <a:pt x="74" y="26"/>
                    </a:lnTo>
                    <a:lnTo>
                      <a:pt x="76" y="27"/>
                    </a:lnTo>
                    <a:lnTo>
                      <a:pt x="77" y="27"/>
                    </a:lnTo>
                    <a:lnTo>
                      <a:pt x="77" y="27"/>
                    </a:lnTo>
                    <a:lnTo>
                      <a:pt x="80" y="27"/>
                    </a:lnTo>
                    <a:lnTo>
                      <a:pt x="82" y="27"/>
                    </a:lnTo>
                    <a:lnTo>
                      <a:pt x="82" y="27"/>
                    </a:lnTo>
                    <a:lnTo>
                      <a:pt x="84" y="29"/>
                    </a:lnTo>
                    <a:lnTo>
                      <a:pt x="85" y="29"/>
                    </a:lnTo>
                    <a:lnTo>
                      <a:pt x="84" y="29"/>
                    </a:lnTo>
                    <a:lnTo>
                      <a:pt x="82" y="29"/>
                    </a:lnTo>
                    <a:lnTo>
                      <a:pt x="80" y="30"/>
                    </a:lnTo>
                    <a:lnTo>
                      <a:pt x="80" y="30"/>
                    </a:lnTo>
                    <a:lnTo>
                      <a:pt x="79" y="32"/>
                    </a:lnTo>
                    <a:lnTo>
                      <a:pt x="76" y="32"/>
                    </a:lnTo>
                    <a:lnTo>
                      <a:pt x="76" y="33"/>
                    </a:lnTo>
                    <a:lnTo>
                      <a:pt x="76" y="35"/>
                    </a:lnTo>
                    <a:lnTo>
                      <a:pt x="76" y="35"/>
                    </a:lnTo>
                    <a:lnTo>
                      <a:pt x="73" y="37"/>
                    </a:lnTo>
                    <a:lnTo>
                      <a:pt x="73" y="37"/>
                    </a:lnTo>
                    <a:lnTo>
                      <a:pt x="71" y="37"/>
                    </a:lnTo>
                    <a:lnTo>
                      <a:pt x="71" y="37"/>
                    </a:lnTo>
                    <a:lnTo>
                      <a:pt x="71" y="37"/>
                    </a:lnTo>
                    <a:lnTo>
                      <a:pt x="69" y="37"/>
                    </a:lnTo>
                    <a:lnTo>
                      <a:pt x="69" y="37"/>
                    </a:lnTo>
                    <a:lnTo>
                      <a:pt x="68" y="37"/>
                    </a:lnTo>
                    <a:lnTo>
                      <a:pt x="68" y="37"/>
                    </a:lnTo>
                    <a:lnTo>
                      <a:pt x="66" y="37"/>
                    </a:lnTo>
                    <a:lnTo>
                      <a:pt x="66" y="37"/>
                    </a:lnTo>
                    <a:lnTo>
                      <a:pt x="66" y="37"/>
                    </a:lnTo>
                    <a:lnTo>
                      <a:pt x="66" y="40"/>
                    </a:lnTo>
                    <a:lnTo>
                      <a:pt x="66" y="40"/>
                    </a:lnTo>
                    <a:lnTo>
                      <a:pt x="65" y="43"/>
                    </a:lnTo>
                    <a:lnTo>
                      <a:pt x="65" y="46"/>
                    </a:lnTo>
                    <a:lnTo>
                      <a:pt x="63" y="48"/>
                    </a:lnTo>
                    <a:lnTo>
                      <a:pt x="61" y="49"/>
                    </a:lnTo>
                    <a:lnTo>
                      <a:pt x="58" y="52"/>
                    </a:lnTo>
                    <a:lnTo>
                      <a:pt x="57" y="52"/>
                    </a:lnTo>
                    <a:lnTo>
                      <a:pt x="55" y="52"/>
                    </a:lnTo>
                    <a:lnTo>
                      <a:pt x="54" y="57"/>
                    </a:lnTo>
                    <a:lnTo>
                      <a:pt x="54" y="60"/>
                    </a:lnTo>
                    <a:lnTo>
                      <a:pt x="54" y="60"/>
                    </a:lnTo>
                    <a:lnTo>
                      <a:pt x="54" y="62"/>
                    </a:lnTo>
                    <a:lnTo>
                      <a:pt x="52" y="65"/>
                    </a:lnTo>
                    <a:lnTo>
                      <a:pt x="50" y="65"/>
                    </a:lnTo>
                    <a:lnTo>
                      <a:pt x="50" y="67"/>
                    </a:lnTo>
                    <a:lnTo>
                      <a:pt x="52" y="70"/>
                    </a:lnTo>
                    <a:lnTo>
                      <a:pt x="52" y="70"/>
                    </a:lnTo>
                    <a:lnTo>
                      <a:pt x="54" y="71"/>
                    </a:lnTo>
                    <a:lnTo>
                      <a:pt x="54" y="73"/>
                    </a:lnTo>
                    <a:lnTo>
                      <a:pt x="55" y="74"/>
                    </a:lnTo>
                    <a:lnTo>
                      <a:pt x="57" y="76"/>
                    </a:lnTo>
                    <a:lnTo>
                      <a:pt x="58" y="78"/>
                    </a:lnTo>
                    <a:lnTo>
                      <a:pt x="60" y="78"/>
                    </a:lnTo>
                    <a:lnTo>
                      <a:pt x="61" y="81"/>
                    </a:lnTo>
                    <a:lnTo>
                      <a:pt x="63" y="82"/>
                    </a:lnTo>
                    <a:lnTo>
                      <a:pt x="63" y="84"/>
                    </a:lnTo>
                    <a:lnTo>
                      <a:pt x="63" y="85"/>
                    </a:lnTo>
                    <a:lnTo>
                      <a:pt x="61" y="85"/>
                    </a:lnTo>
                    <a:lnTo>
                      <a:pt x="61" y="85"/>
                    </a:lnTo>
                    <a:lnTo>
                      <a:pt x="63" y="87"/>
                    </a:lnTo>
                    <a:lnTo>
                      <a:pt x="66" y="90"/>
                    </a:lnTo>
                    <a:lnTo>
                      <a:pt x="69" y="93"/>
                    </a:lnTo>
                    <a:lnTo>
                      <a:pt x="73" y="95"/>
                    </a:lnTo>
                    <a:lnTo>
                      <a:pt x="73" y="98"/>
                    </a:lnTo>
                    <a:lnTo>
                      <a:pt x="76" y="100"/>
                    </a:lnTo>
                    <a:lnTo>
                      <a:pt x="79" y="101"/>
                    </a:lnTo>
                    <a:lnTo>
                      <a:pt x="79" y="101"/>
                    </a:lnTo>
                    <a:lnTo>
                      <a:pt x="79" y="103"/>
                    </a:lnTo>
                    <a:lnTo>
                      <a:pt x="80" y="104"/>
                    </a:lnTo>
                    <a:lnTo>
                      <a:pt x="82" y="104"/>
                    </a:lnTo>
                    <a:lnTo>
                      <a:pt x="82" y="106"/>
                    </a:lnTo>
                    <a:lnTo>
                      <a:pt x="84" y="106"/>
                    </a:lnTo>
                    <a:lnTo>
                      <a:pt x="84" y="106"/>
                    </a:lnTo>
                    <a:lnTo>
                      <a:pt x="85" y="106"/>
                    </a:lnTo>
                    <a:lnTo>
                      <a:pt x="85" y="106"/>
                    </a:lnTo>
                    <a:lnTo>
                      <a:pt x="87" y="107"/>
                    </a:lnTo>
                    <a:lnTo>
                      <a:pt x="87" y="109"/>
                    </a:lnTo>
                    <a:lnTo>
                      <a:pt x="88" y="109"/>
                    </a:lnTo>
                    <a:lnTo>
                      <a:pt x="88" y="109"/>
                    </a:lnTo>
                    <a:lnTo>
                      <a:pt x="88" y="109"/>
                    </a:lnTo>
                    <a:lnTo>
                      <a:pt x="88" y="111"/>
                    </a:lnTo>
                    <a:lnTo>
                      <a:pt x="90" y="111"/>
                    </a:lnTo>
                    <a:lnTo>
                      <a:pt x="91" y="112"/>
                    </a:lnTo>
                    <a:lnTo>
                      <a:pt x="91" y="114"/>
                    </a:lnTo>
                    <a:lnTo>
                      <a:pt x="93" y="117"/>
                    </a:lnTo>
                    <a:lnTo>
                      <a:pt x="95" y="119"/>
                    </a:lnTo>
                    <a:lnTo>
                      <a:pt x="96" y="119"/>
                    </a:lnTo>
                    <a:lnTo>
                      <a:pt x="96" y="120"/>
                    </a:lnTo>
                    <a:lnTo>
                      <a:pt x="98" y="123"/>
                    </a:lnTo>
                    <a:lnTo>
                      <a:pt x="99" y="125"/>
                    </a:lnTo>
                    <a:lnTo>
                      <a:pt x="99" y="128"/>
                    </a:lnTo>
                    <a:lnTo>
                      <a:pt x="101" y="130"/>
                    </a:lnTo>
                    <a:lnTo>
                      <a:pt x="101" y="133"/>
                    </a:lnTo>
                    <a:lnTo>
                      <a:pt x="101" y="134"/>
                    </a:lnTo>
                    <a:lnTo>
                      <a:pt x="102" y="136"/>
                    </a:lnTo>
                    <a:lnTo>
                      <a:pt x="102" y="137"/>
                    </a:lnTo>
                    <a:lnTo>
                      <a:pt x="102" y="139"/>
                    </a:lnTo>
                    <a:lnTo>
                      <a:pt x="102" y="139"/>
                    </a:lnTo>
                    <a:lnTo>
                      <a:pt x="104" y="142"/>
                    </a:lnTo>
                    <a:lnTo>
                      <a:pt x="104" y="144"/>
                    </a:lnTo>
                    <a:lnTo>
                      <a:pt x="102" y="142"/>
                    </a:lnTo>
                    <a:lnTo>
                      <a:pt x="102" y="147"/>
                    </a:lnTo>
                    <a:lnTo>
                      <a:pt x="104" y="148"/>
                    </a:lnTo>
                    <a:lnTo>
                      <a:pt x="104" y="150"/>
                    </a:lnTo>
                    <a:lnTo>
                      <a:pt x="104" y="152"/>
                    </a:lnTo>
                    <a:lnTo>
                      <a:pt x="106" y="155"/>
                    </a:lnTo>
                    <a:lnTo>
                      <a:pt x="106" y="155"/>
                    </a:lnTo>
                    <a:lnTo>
                      <a:pt x="106" y="159"/>
                    </a:lnTo>
                    <a:lnTo>
                      <a:pt x="106" y="161"/>
                    </a:lnTo>
                    <a:lnTo>
                      <a:pt x="106" y="159"/>
                    </a:lnTo>
                    <a:lnTo>
                      <a:pt x="104" y="158"/>
                    </a:lnTo>
                    <a:lnTo>
                      <a:pt x="104" y="159"/>
                    </a:lnTo>
                    <a:lnTo>
                      <a:pt x="102" y="159"/>
                    </a:lnTo>
                    <a:lnTo>
                      <a:pt x="104" y="164"/>
                    </a:lnTo>
                    <a:lnTo>
                      <a:pt x="102" y="163"/>
                    </a:lnTo>
                    <a:lnTo>
                      <a:pt x="102" y="169"/>
                    </a:lnTo>
                    <a:lnTo>
                      <a:pt x="102" y="169"/>
                    </a:lnTo>
                    <a:lnTo>
                      <a:pt x="102" y="171"/>
                    </a:lnTo>
                    <a:lnTo>
                      <a:pt x="102" y="171"/>
                    </a:lnTo>
                    <a:lnTo>
                      <a:pt x="102" y="171"/>
                    </a:lnTo>
                    <a:lnTo>
                      <a:pt x="102" y="169"/>
                    </a:lnTo>
                    <a:lnTo>
                      <a:pt x="102" y="169"/>
                    </a:lnTo>
                    <a:lnTo>
                      <a:pt x="102" y="171"/>
                    </a:lnTo>
                    <a:lnTo>
                      <a:pt x="102" y="171"/>
                    </a:lnTo>
                    <a:lnTo>
                      <a:pt x="102" y="172"/>
                    </a:lnTo>
                    <a:lnTo>
                      <a:pt x="102" y="172"/>
                    </a:lnTo>
                    <a:lnTo>
                      <a:pt x="102" y="174"/>
                    </a:lnTo>
                    <a:lnTo>
                      <a:pt x="102" y="174"/>
                    </a:lnTo>
                    <a:lnTo>
                      <a:pt x="101" y="175"/>
                    </a:lnTo>
                    <a:lnTo>
                      <a:pt x="99" y="175"/>
                    </a:lnTo>
                    <a:lnTo>
                      <a:pt x="99" y="177"/>
                    </a:lnTo>
                    <a:lnTo>
                      <a:pt x="99" y="178"/>
                    </a:lnTo>
                    <a:lnTo>
                      <a:pt x="96" y="180"/>
                    </a:lnTo>
                    <a:lnTo>
                      <a:pt x="95" y="182"/>
                    </a:lnTo>
                    <a:lnTo>
                      <a:pt x="93" y="182"/>
                    </a:lnTo>
                    <a:lnTo>
                      <a:pt x="91" y="183"/>
                    </a:lnTo>
                    <a:lnTo>
                      <a:pt x="88" y="185"/>
                    </a:lnTo>
                    <a:lnTo>
                      <a:pt x="88" y="185"/>
                    </a:lnTo>
                    <a:lnTo>
                      <a:pt x="87" y="185"/>
                    </a:lnTo>
                    <a:lnTo>
                      <a:pt x="85" y="188"/>
                    </a:lnTo>
                    <a:lnTo>
                      <a:pt x="82" y="188"/>
                    </a:lnTo>
                    <a:lnTo>
                      <a:pt x="79" y="191"/>
                    </a:lnTo>
                    <a:lnTo>
                      <a:pt x="77" y="191"/>
                    </a:lnTo>
                    <a:lnTo>
                      <a:pt x="76" y="191"/>
                    </a:lnTo>
                    <a:lnTo>
                      <a:pt x="74" y="193"/>
                    </a:lnTo>
                    <a:lnTo>
                      <a:pt x="74" y="193"/>
                    </a:lnTo>
                    <a:lnTo>
                      <a:pt x="74" y="191"/>
                    </a:lnTo>
                    <a:lnTo>
                      <a:pt x="73" y="191"/>
                    </a:lnTo>
                    <a:lnTo>
                      <a:pt x="71" y="191"/>
                    </a:lnTo>
                    <a:lnTo>
                      <a:pt x="71" y="189"/>
                    </a:lnTo>
                    <a:lnTo>
                      <a:pt x="71" y="189"/>
                    </a:lnTo>
                    <a:lnTo>
                      <a:pt x="71" y="189"/>
                    </a:lnTo>
                    <a:lnTo>
                      <a:pt x="69" y="193"/>
                    </a:lnTo>
                    <a:lnTo>
                      <a:pt x="69" y="193"/>
                    </a:lnTo>
                    <a:lnTo>
                      <a:pt x="69" y="193"/>
                    </a:lnTo>
                    <a:lnTo>
                      <a:pt x="68" y="193"/>
                    </a:lnTo>
                    <a:lnTo>
                      <a:pt x="66" y="191"/>
                    </a:lnTo>
                    <a:lnTo>
                      <a:pt x="65" y="191"/>
                    </a:lnTo>
                    <a:lnTo>
                      <a:pt x="65" y="191"/>
                    </a:lnTo>
                    <a:lnTo>
                      <a:pt x="66" y="191"/>
                    </a:lnTo>
                    <a:lnTo>
                      <a:pt x="66" y="193"/>
                    </a:lnTo>
                    <a:lnTo>
                      <a:pt x="68" y="193"/>
                    </a:lnTo>
                    <a:lnTo>
                      <a:pt x="68" y="194"/>
                    </a:lnTo>
                    <a:lnTo>
                      <a:pt x="68" y="194"/>
                    </a:lnTo>
                    <a:lnTo>
                      <a:pt x="65" y="194"/>
                    </a:lnTo>
                    <a:lnTo>
                      <a:pt x="63" y="194"/>
                    </a:lnTo>
                    <a:lnTo>
                      <a:pt x="63" y="194"/>
                    </a:lnTo>
                    <a:lnTo>
                      <a:pt x="65" y="196"/>
                    </a:lnTo>
                    <a:lnTo>
                      <a:pt x="66" y="196"/>
                    </a:lnTo>
                    <a:lnTo>
                      <a:pt x="68" y="196"/>
                    </a:lnTo>
                    <a:lnTo>
                      <a:pt x="68" y="197"/>
                    </a:lnTo>
                    <a:lnTo>
                      <a:pt x="66" y="197"/>
                    </a:lnTo>
                    <a:lnTo>
                      <a:pt x="66" y="199"/>
                    </a:lnTo>
                    <a:lnTo>
                      <a:pt x="66" y="199"/>
                    </a:lnTo>
                    <a:lnTo>
                      <a:pt x="66" y="200"/>
                    </a:lnTo>
                    <a:lnTo>
                      <a:pt x="65" y="200"/>
                    </a:lnTo>
                    <a:lnTo>
                      <a:pt x="65" y="200"/>
                    </a:lnTo>
                    <a:lnTo>
                      <a:pt x="63" y="199"/>
                    </a:lnTo>
                    <a:lnTo>
                      <a:pt x="58" y="196"/>
                    </a:lnTo>
                    <a:lnTo>
                      <a:pt x="58" y="196"/>
                    </a:lnTo>
                    <a:lnTo>
                      <a:pt x="63" y="200"/>
                    </a:lnTo>
                    <a:lnTo>
                      <a:pt x="65" y="202"/>
                    </a:lnTo>
                    <a:lnTo>
                      <a:pt x="65" y="204"/>
                    </a:lnTo>
                    <a:lnTo>
                      <a:pt x="65" y="204"/>
                    </a:lnTo>
                    <a:lnTo>
                      <a:pt x="63" y="205"/>
                    </a:lnTo>
                    <a:lnTo>
                      <a:pt x="61" y="205"/>
                    </a:lnTo>
                    <a:lnTo>
                      <a:pt x="58" y="204"/>
                    </a:lnTo>
                    <a:lnTo>
                      <a:pt x="55" y="199"/>
                    </a:lnTo>
                    <a:lnTo>
                      <a:pt x="54" y="199"/>
                    </a:lnTo>
                    <a:lnTo>
                      <a:pt x="58" y="204"/>
                    </a:lnTo>
                    <a:lnTo>
                      <a:pt x="58" y="204"/>
                    </a:lnTo>
                    <a:lnTo>
                      <a:pt x="58" y="205"/>
                    </a:lnTo>
                    <a:lnTo>
                      <a:pt x="58" y="207"/>
                    </a:lnTo>
                    <a:lnTo>
                      <a:pt x="58" y="207"/>
                    </a:lnTo>
                    <a:lnTo>
                      <a:pt x="49" y="211"/>
                    </a:lnTo>
                    <a:lnTo>
                      <a:pt x="47" y="213"/>
                    </a:lnTo>
                    <a:lnTo>
                      <a:pt x="46" y="216"/>
                    </a:lnTo>
                    <a:lnTo>
                      <a:pt x="44" y="218"/>
                    </a:lnTo>
                    <a:lnTo>
                      <a:pt x="43" y="218"/>
                    </a:lnTo>
                    <a:lnTo>
                      <a:pt x="39" y="219"/>
                    </a:lnTo>
                    <a:lnTo>
                      <a:pt x="38" y="219"/>
                    </a:lnTo>
                    <a:lnTo>
                      <a:pt x="39" y="216"/>
                    </a:lnTo>
                    <a:lnTo>
                      <a:pt x="39" y="216"/>
                    </a:lnTo>
                    <a:lnTo>
                      <a:pt x="39" y="210"/>
                    </a:lnTo>
                    <a:lnTo>
                      <a:pt x="39" y="204"/>
                    </a:lnTo>
                    <a:lnTo>
                      <a:pt x="41" y="200"/>
                    </a:lnTo>
                    <a:lnTo>
                      <a:pt x="41" y="200"/>
                    </a:lnTo>
                    <a:lnTo>
                      <a:pt x="43" y="200"/>
                    </a:lnTo>
                    <a:lnTo>
                      <a:pt x="43" y="199"/>
                    </a:lnTo>
                    <a:lnTo>
                      <a:pt x="43" y="199"/>
                    </a:lnTo>
                    <a:lnTo>
                      <a:pt x="43" y="197"/>
                    </a:lnTo>
                    <a:lnTo>
                      <a:pt x="41" y="197"/>
                    </a:lnTo>
                    <a:lnTo>
                      <a:pt x="39" y="197"/>
                    </a:lnTo>
                    <a:lnTo>
                      <a:pt x="39" y="196"/>
                    </a:lnTo>
                    <a:lnTo>
                      <a:pt x="38" y="196"/>
                    </a:lnTo>
                    <a:lnTo>
                      <a:pt x="36" y="196"/>
                    </a:lnTo>
                    <a:lnTo>
                      <a:pt x="36" y="196"/>
                    </a:lnTo>
                    <a:lnTo>
                      <a:pt x="36" y="194"/>
                    </a:lnTo>
                    <a:lnTo>
                      <a:pt x="35" y="194"/>
                    </a:lnTo>
                    <a:lnTo>
                      <a:pt x="33" y="193"/>
                    </a:lnTo>
                    <a:lnTo>
                      <a:pt x="35" y="193"/>
                    </a:lnTo>
                    <a:lnTo>
                      <a:pt x="35" y="191"/>
                    </a:lnTo>
                    <a:lnTo>
                      <a:pt x="35" y="191"/>
                    </a:lnTo>
                    <a:lnTo>
                      <a:pt x="38" y="191"/>
                    </a:lnTo>
                    <a:lnTo>
                      <a:pt x="39" y="191"/>
                    </a:lnTo>
                    <a:lnTo>
                      <a:pt x="39" y="191"/>
                    </a:lnTo>
                    <a:lnTo>
                      <a:pt x="39" y="189"/>
                    </a:lnTo>
                    <a:lnTo>
                      <a:pt x="41" y="189"/>
                    </a:lnTo>
                    <a:lnTo>
                      <a:pt x="43" y="188"/>
                    </a:lnTo>
                    <a:lnTo>
                      <a:pt x="43" y="188"/>
                    </a:lnTo>
                    <a:lnTo>
                      <a:pt x="43" y="186"/>
                    </a:lnTo>
                    <a:lnTo>
                      <a:pt x="43" y="186"/>
                    </a:lnTo>
                    <a:lnTo>
                      <a:pt x="43" y="185"/>
                    </a:lnTo>
                    <a:lnTo>
                      <a:pt x="44" y="185"/>
                    </a:lnTo>
                    <a:lnTo>
                      <a:pt x="46" y="186"/>
                    </a:lnTo>
                    <a:lnTo>
                      <a:pt x="46" y="186"/>
                    </a:lnTo>
                    <a:lnTo>
                      <a:pt x="47" y="185"/>
                    </a:lnTo>
                    <a:lnTo>
                      <a:pt x="47" y="185"/>
                    </a:lnTo>
                    <a:lnTo>
                      <a:pt x="49" y="185"/>
                    </a:lnTo>
                    <a:lnTo>
                      <a:pt x="50" y="185"/>
                    </a:lnTo>
                    <a:lnTo>
                      <a:pt x="52" y="185"/>
                    </a:lnTo>
                    <a:lnTo>
                      <a:pt x="52" y="185"/>
                    </a:lnTo>
                    <a:lnTo>
                      <a:pt x="54" y="185"/>
                    </a:lnTo>
                    <a:lnTo>
                      <a:pt x="54" y="186"/>
                    </a:lnTo>
                    <a:lnTo>
                      <a:pt x="54" y="186"/>
                    </a:lnTo>
                    <a:lnTo>
                      <a:pt x="55" y="186"/>
                    </a:lnTo>
                    <a:lnTo>
                      <a:pt x="55" y="186"/>
                    </a:lnTo>
                    <a:lnTo>
                      <a:pt x="57" y="186"/>
                    </a:lnTo>
                    <a:lnTo>
                      <a:pt x="58" y="186"/>
                    </a:lnTo>
                    <a:lnTo>
                      <a:pt x="58" y="185"/>
                    </a:lnTo>
                    <a:lnTo>
                      <a:pt x="58" y="183"/>
                    </a:lnTo>
                    <a:lnTo>
                      <a:pt x="58" y="183"/>
                    </a:lnTo>
                    <a:lnTo>
                      <a:pt x="57" y="183"/>
                    </a:lnTo>
                    <a:lnTo>
                      <a:pt x="55" y="180"/>
                    </a:lnTo>
                    <a:lnTo>
                      <a:pt x="54" y="180"/>
                    </a:lnTo>
                    <a:lnTo>
                      <a:pt x="54" y="178"/>
                    </a:lnTo>
                    <a:lnTo>
                      <a:pt x="54" y="177"/>
                    </a:lnTo>
                    <a:lnTo>
                      <a:pt x="54" y="175"/>
                    </a:lnTo>
                    <a:lnTo>
                      <a:pt x="54" y="175"/>
                    </a:lnTo>
                    <a:lnTo>
                      <a:pt x="54" y="175"/>
                    </a:lnTo>
                    <a:lnTo>
                      <a:pt x="55" y="175"/>
                    </a:lnTo>
                    <a:lnTo>
                      <a:pt x="55" y="174"/>
                    </a:lnTo>
                    <a:lnTo>
                      <a:pt x="55" y="174"/>
                    </a:lnTo>
                    <a:lnTo>
                      <a:pt x="57" y="172"/>
                    </a:lnTo>
                    <a:lnTo>
                      <a:pt x="58" y="174"/>
                    </a:lnTo>
                    <a:lnTo>
                      <a:pt x="60" y="174"/>
                    </a:lnTo>
                    <a:lnTo>
                      <a:pt x="61" y="174"/>
                    </a:lnTo>
                    <a:lnTo>
                      <a:pt x="61" y="174"/>
                    </a:lnTo>
                    <a:lnTo>
                      <a:pt x="61" y="174"/>
                    </a:lnTo>
                    <a:lnTo>
                      <a:pt x="61" y="174"/>
                    </a:lnTo>
                    <a:lnTo>
                      <a:pt x="61" y="171"/>
                    </a:lnTo>
                    <a:lnTo>
                      <a:pt x="61" y="171"/>
                    </a:lnTo>
                    <a:lnTo>
                      <a:pt x="63" y="171"/>
                    </a:lnTo>
                    <a:lnTo>
                      <a:pt x="65" y="171"/>
                    </a:lnTo>
                    <a:lnTo>
                      <a:pt x="66" y="169"/>
                    </a:lnTo>
                    <a:lnTo>
                      <a:pt x="68" y="169"/>
                    </a:lnTo>
                    <a:lnTo>
                      <a:pt x="69" y="169"/>
                    </a:lnTo>
                    <a:lnTo>
                      <a:pt x="71" y="167"/>
                    </a:lnTo>
                    <a:lnTo>
                      <a:pt x="73" y="166"/>
                    </a:lnTo>
                    <a:lnTo>
                      <a:pt x="74" y="164"/>
                    </a:lnTo>
                    <a:lnTo>
                      <a:pt x="74" y="164"/>
                    </a:lnTo>
                    <a:lnTo>
                      <a:pt x="76" y="164"/>
                    </a:lnTo>
                    <a:lnTo>
                      <a:pt x="76" y="166"/>
                    </a:lnTo>
                    <a:lnTo>
                      <a:pt x="77" y="166"/>
                    </a:lnTo>
                    <a:lnTo>
                      <a:pt x="77" y="164"/>
                    </a:lnTo>
                    <a:lnTo>
                      <a:pt x="79" y="163"/>
                    </a:lnTo>
                    <a:lnTo>
                      <a:pt x="79" y="161"/>
                    </a:lnTo>
                    <a:lnTo>
                      <a:pt x="79" y="159"/>
                    </a:lnTo>
                    <a:lnTo>
                      <a:pt x="77" y="158"/>
                    </a:lnTo>
                    <a:lnTo>
                      <a:pt x="77" y="156"/>
                    </a:lnTo>
                    <a:lnTo>
                      <a:pt x="77" y="155"/>
                    </a:lnTo>
                    <a:lnTo>
                      <a:pt x="79" y="152"/>
                    </a:lnTo>
                    <a:lnTo>
                      <a:pt x="79" y="148"/>
                    </a:lnTo>
                    <a:lnTo>
                      <a:pt x="79" y="147"/>
                    </a:lnTo>
                    <a:lnTo>
                      <a:pt x="79" y="145"/>
                    </a:lnTo>
                    <a:lnTo>
                      <a:pt x="77" y="142"/>
                    </a:lnTo>
                    <a:lnTo>
                      <a:pt x="76" y="141"/>
                    </a:lnTo>
                    <a:lnTo>
                      <a:pt x="76" y="141"/>
                    </a:lnTo>
                    <a:lnTo>
                      <a:pt x="76" y="139"/>
                    </a:lnTo>
                    <a:lnTo>
                      <a:pt x="76" y="139"/>
                    </a:lnTo>
                    <a:lnTo>
                      <a:pt x="76" y="136"/>
                    </a:lnTo>
                    <a:lnTo>
                      <a:pt x="76" y="134"/>
                    </a:lnTo>
                    <a:lnTo>
                      <a:pt x="77" y="134"/>
                    </a:lnTo>
                    <a:lnTo>
                      <a:pt x="77" y="133"/>
                    </a:lnTo>
                    <a:lnTo>
                      <a:pt x="79" y="131"/>
                    </a:lnTo>
                    <a:lnTo>
                      <a:pt x="77" y="130"/>
                    </a:lnTo>
                    <a:lnTo>
                      <a:pt x="77" y="128"/>
                    </a:lnTo>
                    <a:lnTo>
                      <a:pt x="79" y="128"/>
                    </a:lnTo>
                    <a:lnTo>
                      <a:pt x="77" y="126"/>
                    </a:lnTo>
                    <a:lnTo>
                      <a:pt x="77" y="126"/>
                    </a:lnTo>
                    <a:lnTo>
                      <a:pt x="77" y="125"/>
                    </a:lnTo>
                    <a:lnTo>
                      <a:pt x="79" y="125"/>
                    </a:lnTo>
                    <a:lnTo>
                      <a:pt x="79" y="123"/>
                    </a:lnTo>
                    <a:lnTo>
                      <a:pt x="80" y="123"/>
                    </a:lnTo>
                    <a:lnTo>
                      <a:pt x="80" y="122"/>
                    </a:lnTo>
                    <a:lnTo>
                      <a:pt x="79" y="122"/>
                    </a:lnTo>
                    <a:lnTo>
                      <a:pt x="79" y="120"/>
                    </a:lnTo>
                    <a:lnTo>
                      <a:pt x="77" y="119"/>
                    </a:lnTo>
                    <a:lnTo>
                      <a:pt x="76" y="117"/>
                    </a:lnTo>
                    <a:lnTo>
                      <a:pt x="74" y="117"/>
                    </a:lnTo>
                    <a:lnTo>
                      <a:pt x="74" y="115"/>
                    </a:lnTo>
                    <a:lnTo>
                      <a:pt x="73" y="114"/>
                    </a:lnTo>
                    <a:lnTo>
                      <a:pt x="73" y="114"/>
                    </a:lnTo>
                    <a:lnTo>
                      <a:pt x="73" y="114"/>
                    </a:lnTo>
                    <a:lnTo>
                      <a:pt x="76" y="112"/>
                    </a:lnTo>
                    <a:lnTo>
                      <a:pt x="76" y="112"/>
                    </a:lnTo>
                    <a:lnTo>
                      <a:pt x="76" y="111"/>
                    </a:lnTo>
                    <a:lnTo>
                      <a:pt x="76" y="111"/>
                    </a:lnTo>
                    <a:lnTo>
                      <a:pt x="76" y="109"/>
                    </a:lnTo>
                    <a:lnTo>
                      <a:pt x="74" y="109"/>
                    </a:lnTo>
                    <a:lnTo>
                      <a:pt x="74" y="109"/>
                    </a:lnTo>
                    <a:lnTo>
                      <a:pt x="71" y="106"/>
                    </a:lnTo>
                    <a:lnTo>
                      <a:pt x="71" y="106"/>
                    </a:lnTo>
                    <a:lnTo>
                      <a:pt x="69" y="106"/>
                    </a:lnTo>
                    <a:lnTo>
                      <a:pt x="69" y="104"/>
                    </a:lnTo>
                    <a:lnTo>
                      <a:pt x="68" y="103"/>
                    </a:lnTo>
                    <a:lnTo>
                      <a:pt x="68" y="103"/>
                    </a:lnTo>
                    <a:lnTo>
                      <a:pt x="68" y="104"/>
                    </a:lnTo>
                    <a:lnTo>
                      <a:pt x="66" y="104"/>
                    </a:lnTo>
                    <a:lnTo>
                      <a:pt x="66" y="104"/>
                    </a:lnTo>
                    <a:lnTo>
                      <a:pt x="66" y="103"/>
                    </a:lnTo>
                    <a:lnTo>
                      <a:pt x="65" y="103"/>
                    </a:lnTo>
                    <a:lnTo>
                      <a:pt x="65" y="101"/>
                    </a:lnTo>
                    <a:lnTo>
                      <a:pt x="65" y="101"/>
                    </a:lnTo>
                    <a:lnTo>
                      <a:pt x="63" y="98"/>
                    </a:lnTo>
                    <a:lnTo>
                      <a:pt x="63" y="98"/>
                    </a:lnTo>
                    <a:lnTo>
                      <a:pt x="63" y="96"/>
                    </a:lnTo>
                    <a:lnTo>
                      <a:pt x="63" y="96"/>
                    </a:lnTo>
                    <a:lnTo>
                      <a:pt x="61" y="96"/>
                    </a:lnTo>
                    <a:lnTo>
                      <a:pt x="61" y="93"/>
                    </a:lnTo>
                    <a:lnTo>
                      <a:pt x="60" y="93"/>
                    </a:lnTo>
                    <a:lnTo>
                      <a:pt x="57" y="90"/>
                    </a:lnTo>
                    <a:lnTo>
                      <a:pt x="55" y="90"/>
                    </a:lnTo>
                    <a:lnTo>
                      <a:pt x="55" y="89"/>
                    </a:lnTo>
                    <a:lnTo>
                      <a:pt x="54" y="87"/>
                    </a:lnTo>
                    <a:lnTo>
                      <a:pt x="52" y="85"/>
                    </a:lnTo>
                    <a:lnTo>
                      <a:pt x="50" y="84"/>
                    </a:lnTo>
                    <a:lnTo>
                      <a:pt x="50" y="82"/>
                    </a:lnTo>
                    <a:lnTo>
                      <a:pt x="50" y="82"/>
                    </a:lnTo>
                    <a:lnTo>
                      <a:pt x="49" y="81"/>
                    </a:lnTo>
                    <a:lnTo>
                      <a:pt x="49" y="79"/>
                    </a:lnTo>
                    <a:lnTo>
                      <a:pt x="47" y="79"/>
                    </a:lnTo>
                    <a:lnTo>
                      <a:pt x="46" y="79"/>
                    </a:lnTo>
                    <a:lnTo>
                      <a:pt x="46" y="78"/>
                    </a:lnTo>
                    <a:lnTo>
                      <a:pt x="44" y="76"/>
                    </a:lnTo>
                    <a:lnTo>
                      <a:pt x="43" y="76"/>
                    </a:lnTo>
                    <a:lnTo>
                      <a:pt x="43" y="74"/>
                    </a:lnTo>
                    <a:lnTo>
                      <a:pt x="43" y="74"/>
                    </a:lnTo>
                    <a:lnTo>
                      <a:pt x="43" y="73"/>
                    </a:lnTo>
                    <a:lnTo>
                      <a:pt x="44" y="73"/>
                    </a:lnTo>
                    <a:lnTo>
                      <a:pt x="44" y="71"/>
                    </a:lnTo>
                    <a:lnTo>
                      <a:pt x="43" y="71"/>
                    </a:lnTo>
                    <a:lnTo>
                      <a:pt x="41" y="70"/>
                    </a:lnTo>
                    <a:lnTo>
                      <a:pt x="38" y="70"/>
                    </a:lnTo>
                    <a:lnTo>
                      <a:pt x="36" y="68"/>
                    </a:lnTo>
                    <a:lnTo>
                      <a:pt x="35" y="68"/>
                    </a:lnTo>
                    <a:lnTo>
                      <a:pt x="33" y="67"/>
                    </a:lnTo>
                    <a:lnTo>
                      <a:pt x="28" y="63"/>
                    </a:lnTo>
                    <a:lnTo>
                      <a:pt x="27" y="63"/>
                    </a:lnTo>
                    <a:lnTo>
                      <a:pt x="25" y="62"/>
                    </a:lnTo>
                    <a:lnTo>
                      <a:pt x="25" y="62"/>
                    </a:lnTo>
                    <a:lnTo>
                      <a:pt x="25" y="62"/>
                    </a:lnTo>
                    <a:lnTo>
                      <a:pt x="27" y="60"/>
                    </a:lnTo>
                    <a:lnTo>
                      <a:pt x="27" y="60"/>
                    </a:lnTo>
                    <a:lnTo>
                      <a:pt x="28" y="59"/>
                    </a:lnTo>
                    <a:lnTo>
                      <a:pt x="28" y="59"/>
                    </a:lnTo>
                    <a:lnTo>
                      <a:pt x="27" y="57"/>
                    </a:lnTo>
                    <a:lnTo>
                      <a:pt x="28" y="57"/>
                    </a:lnTo>
                    <a:lnTo>
                      <a:pt x="28" y="57"/>
                    </a:lnTo>
                    <a:lnTo>
                      <a:pt x="28" y="56"/>
                    </a:lnTo>
                    <a:lnTo>
                      <a:pt x="32" y="56"/>
                    </a:lnTo>
                    <a:lnTo>
                      <a:pt x="35" y="57"/>
                    </a:lnTo>
                    <a:lnTo>
                      <a:pt x="36" y="57"/>
                    </a:lnTo>
                    <a:lnTo>
                      <a:pt x="38" y="56"/>
                    </a:lnTo>
                    <a:lnTo>
                      <a:pt x="39" y="54"/>
                    </a:lnTo>
                    <a:lnTo>
                      <a:pt x="39" y="52"/>
                    </a:lnTo>
                    <a:lnTo>
                      <a:pt x="39" y="52"/>
                    </a:lnTo>
                    <a:lnTo>
                      <a:pt x="41" y="51"/>
                    </a:lnTo>
                    <a:lnTo>
                      <a:pt x="41" y="51"/>
                    </a:lnTo>
                    <a:lnTo>
                      <a:pt x="39" y="49"/>
                    </a:lnTo>
                    <a:lnTo>
                      <a:pt x="39" y="49"/>
                    </a:lnTo>
                    <a:lnTo>
                      <a:pt x="39" y="48"/>
                    </a:lnTo>
                    <a:lnTo>
                      <a:pt x="38" y="49"/>
                    </a:lnTo>
                    <a:lnTo>
                      <a:pt x="36" y="48"/>
                    </a:lnTo>
                    <a:lnTo>
                      <a:pt x="36" y="48"/>
                    </a:lnTo>
                    <a:lnTo>
                      <a:pt x="36" y="46"/>
                    </a:lnTo>
                    <a:lnTo>
                      <a:pt x="36" y="46"/>
                    </a:lnTo>
                    <a:lnTo>
                      <a:pt x="35" y="46"/>
                    </a:lnTo>
                    <a:lnTo>
                      <a:pt x="33" y="44"/>
                    </a:lnTo>
                    <a:lnTo>
                      <a:pt x="33" y="44"/>
                    </a:lnTo>
                    <a:lnTo>
                      <a:pt x="33" y="44"/>
                    </a:lnTo>
                    <a:lnTo>
                      <a:pt x="35" y="43"/>
                    </a:lnTo>
                    <a:lnTo>
                      <a:pt x="35" y="43"/>
                    </a:lnTo>
                    <a:lnTo>
                      <a:pt x="36" y="43"/>
                    </a:lnTo>
                    <a:lnTo>
                      <a:pt x="36" y="41"/>
                    </a:lnTo>
                    <a:lnTo>
                      <a:pt x="35" y="41"/>
                    </a:lnTo>
                    <a:lnTo>
                      <a:pt x="33" y="40"/>
                    </a:lnTo>
                    <a:lnTo>
                      <a:pt x="32" y="40"/>
                    </a:lnTo>
                    <a:lnTo>
                      <a:pt x="30" y="38"/>
                    </a:lnTo>
                    <a:lnTo>
                      <a:pt x="28" y="37"/>
                    </a:lnTo>
                    <a:lnTo>
                      <a:pt x="28" y="38"/>
                    </a:lnTo>
                    <a:lnTo>
                      <a:pt x="25" y="38"/>
                    </a:lnTo>
                    <a:lnTo>
                      <a:pt x="24" y="40"/>
                    </a:lnTo>
                    <a:lnTo>
                      <a:pt x="24" y="41"/>
                    </a:lnTo>
                    <a:lnTo>
                      <a:pt x="22" y="41"/>
                    </a:lnTo>
                    <a:lnTo>
                      <a:pt x="20" y="40"/>
                    </a:lnTo>
                    <a:lnTo>
                      <a:pt x="19" y="40"/>
                    </a:lnTo>
                    <a:lnTo>
                      <a:pt x="16" y="38"/>
                    </a:lnTo>
                    <a:lnTo>
                      <a:pt x="14" y="38"/>
                    </a:lnTo>
                    <a:lnTo>
                      <a:pt x="11" y="33"/>
                    </a:lnTo>
                    <a:lnTo>
                      <a:pt x="11" y="32"/>
                    </a:lnTo>
                    <a:lnTo>
                      <a:pt x="11" y="32"/>
                    </a:lnTo>
                    <a:lnTo>
                      <a:pt x="11" y="30"/>
                    </a:lnTo>
                    <a:lnTo>
                      <a:pt x="11" y="29"/>
                    </a:lnTo>
                    <a:lnTo>
                      <a:pt x="13" y="29"/>
                    </a:lnTo>
                    <a:lnTo>
                      <a:pt x="13" y="27"/>
                    </a:lnTo>
                    <a:lnTo>
                      <a:pt x="13" y="26"/>
                    </a:lnTo>
                    <a:lnTo>
                      <a:pt x="11" y="26"/>
                    </a:lnTo>
                    <a:lnTo>
                      <a:pt x="11" y="26"/>
                    </a:lnTo>
                    <a:lnTo>
                      <a:pt x="11" y="26"/>
                    </a:lnTo>
                    <a:lnTo>
                      <a:pt x="9" y="24"/>
                    </a:lnTo>
                    <a:lnTo>
                      <a:pt x="9" y="24"/>
                    </a:lnTo>
                    <a:lnTo>
                      <a:pt x="9" y="26"/>
                    </a:lnTo>
                    <a:lnTo>
                      <a:pt x="9" y="26"/>
                    </a:lnTo>
                    <a:lnTo>
                      <a:pt x="8" y="27"/>
                    </a:lnTo>
                    <a:lnTo>
                      <a:pt x="8" y="27"/>
                    </a:lnTo>
                    <a:lnTo>
                      <a:pt x="8" y="26"/>
                    </a:lnTo>
                    <a:lnTo>
                      <a:pt x="8" y="26"/>
                    </a:lnTo>
                    <a:lnTo>
                      <a:pt x="6" y="24"/>
                    </a:lnTo>
                    <a:lnTo>
                      <a:pt x="6" y="22"/>
                    </a:lnTo>
                    <a:lnTo>
                      <a:pt x="5" y="22"/>
                    </a:lnTo>
                    <a:lnTo>
                      <a:pt x="5" y="21"/>
                    </a:lnTo>
                    <a:lnTo>
                      <a:pt x="3" y="19"/>
                    </a:lnTo>
                    <a:lnTo>
                      <a:pt x="2" y="18"/>
                    </a:lnTo>
                    <a:lnTo>
                      <a:pt x="0" y="16"/>
                    </a:lnTo>
                    <a:lnTo>
                      <a:pt x="2" y="15"/>
                    </a:lnTo>
                    <a:lnTo>
                      <a:pt x="2" y="15"/>
                    </a:lnTo>
                    <a:lnTo>
                      <a:pt x="3" y="13"/>
                    </a:lnTo>
                    <a:lnTo>
                      <a:pt x="3" y="11"/>
                    </a:lnTo>
                    <a:lnTo>
                      <a:pt x="5" y="11"/>
                    </a:lnTo>
                    <a:lnTo>
                      <a:pt x="5" y="10"/>
                    </a:lnTo>
                    <a:lnTo>
                      <a:pt x="5" y="10"/>
                    </a:lnTo>
                    <a:lnTo>
                      <a:pt x="6" y="10"/>
                    </a:lnTo>
                    <a:lnTo>
                      <a:pt x="6" y="11"/>
                    </a:lnTo>
                    <a:lnTo>
                      <a:pt x="9" y="11"/>
                    </a:lnTo>
                    <a:lnTo>
                      <a:pt x="11" y="13"/>
                    </a:lnTo>
                    <a:lnTo>
                      <a:pt x="11" y="13"/>
                    </a:lnTo>
                    <a:lnTo>
                      <a:pt x="11" y="15"/>
                    </a:lnTo>
                    <a:lnTo>
                      <a:pt x="13" y="15"/>
                    </a:lnTo>
                    <a:lnTo>
                      <a:pt x="13" y="15"/>
                    </a:lnTo>
                    <a:lnTo>
                      <a:pt x="14" y="15"/>
                    </a:lnTo>
                    <a:lnTo>
                      <a:pt x="14" y="13"/>
                    </a:lnTo>
                    <a:lnTo>
                      <a:pt x="14" y="13"/>
                    </a:lnTo>
                    <a:lnTo>
                      <a:pt x="16" y="11"/>
                    </a:lnTo>
                    <a:lnTo>
                      <a:pt x="17" y="11"/>
                    </a:lnTo>
                    <a:lnTo>
                      <a:pt x="17" y="10"/>
                    </a:lnTo>
                    <a:lnTo>
                      <a:pt x="17" y="10"/>
                    </a:lnTo>
                    <a:lnTo>
                      <a:pt x="17" y="10"/>
                    </a:lnTo>
                    <a:lnTo>
                      <a:pt x="19" y="13"/>
                    </a:lnTo>
                    <a:lnTo>
                      <a:pt x="20" y="13"/>
                    </a:lnTo>
                    <a:lnTo>
                      <a:pt x="20" y="13"/>
                    </a:lnTo>
                    <a:lnTo>
                      <a:pt x="20" y="10"/>
                    </a:lnTo>
                    <a:lnTo>
                      <a:pt x="22" y="10"/>
                    </a:lnTo>
                    <a:lnTo>
                      <a:pt x="22" y="10"/>
                    </a:lnTo>
                    <a:lnTo>
                      <a:pt x="25" y="13"/>
                    </a:lnTo>
                    <a:lnTo>
                      <a:pt x="27" y="13"/>
                    </a:lnTo>
                    <a:lnTo>
                      <a:pt x="27" y="13"/>
                    </a:lnTo>
                    <a:lnTo>
                      <a:pt x="27" y="13"/>
                    </a:lnTo>
                    <a:lnTo>
                      <a:pt x="27" y="11"/>
                    </a:lnTo>
                    <a:lnTo>
                      <a:pt x="28" y="10"/>
                    </a:lnTo>
                    <a:lnTo>
                      <a:pt x="30" y="10"/>
                    </a:lnTo>
                    <a:lnTo>
                      <a:pt x="30" y="10"/>
                    </a:lnTo>
                    <a:lnTo>
                      <a:pt x="30" y="10"/>
                    </a:lnTo>
                    <a:lnTo>
                      <a:pt x="32" y="11"/>
                    </a:lnTo>
                    <a:lnTo>
                      <a:pt x="33" y="11"/>
                    </a:lnTo>
                    <a:lnTo>
                      <a:pt x="35" y="10"/>
                    </a:lnTo>
                    <a:lnTo>
                      <a:pt x="36" y="10"/>
                    </a:lnTo>
                    <a:lnTo>
                      <a:pt x="36" y="10"/>
                    </a:lnTo>
                    <a:lnTo>
                      <a:pt x="38" y="10"/>
                    </a:lnTo>
                    <a:lnTo>
                      <a:pt x="38" y="8"/>
                    </a:lnTo>
                    <a:lnTo>
                      <a:pt x="39" y="8"/>
                    </a:lnTo>
                    <a:lnTo>
                      <a:pt x="39" y="7"/>
                    </a:lnTo>
                    <a:lnTo>
                      <a:pt x="39" y="5"/>
                    </a:lnTo>
                    <a:lnTo>
                      <a:pt x="39" y="5"/>
                    </a:lnTo>
                    <a:lnTo>
                      <a:pt x="41" y="4"/>
                    </a:lnTo>
                    <a:lnTo>
                      <a:pt x="41" y="4"/>
                    </a:lnTo>
                    <a:lnTo>
                      <a:pt x="44" y="2"/>
                    </a:lnTo>
                    <a:lnTo>
                      <a:pt x="46" y="2"/>
                    </a:lnTo>
                    <a:lnTo>
                      <a:pt x="4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2" name="Freeform 17">
                <a:extLst>
                  <a:ext uri="{FF2B5EF4-FFF2-40B4-BE49-F238E27FC236}">
                    <a16:creationId xmlns:a16="http://schemas.microsoft.com/office/drawing/2014/main" id="{5F1EEA16-68C5-49B8-8BAE-B1F86479ECCF}"/>
                  </a:ext>
                </a:extLst>
              </p:cNvPr>
              <p:cNvSpPr>
                <a:spLocks noEditPoints="1"/>
              </p:cNvSpPr>
              <p:nvPr/>
            </p:nvSpPr>
            <p:spPr bwMode="auto">
              <a:xfrm>
                <a:off x="3932726" y="3897430"/>
                <a:ext cx="13645" cy="17544"/>
              </a:xfrm>
              <a:custGeom>
                <a:avLst/>
                <a:gdLst>
                  <a:gd name="T0" fmla="*/ 3 w 7"/>
                  <a:gd name="T1" fmla="*/ 8 h 9"/>
                  <a:gd name="T2" fmla="*/ 5 w 7"/>
                  <a:gd name="T3" fmla="*/ 9 h 9"/>
                  <a:gd name="T4" fmla="*/ 7 w 7"/>
                  <a:gd name="T5" fmla="*/ 9 h 9"/>
                  <a:gd name="T6" fmla="*/ 5 w 7"/>
                  <a:gd name="T7" fmla="*/ 9 h 9"/>
                  <a:gd name="T8" fmla="*/ 2 w 7"/>
                  <a:gd name="T9" fmla="*/ 9 h 9"/>
                  <a:gd name="T10" fmla="*/ 2 w 7"/>
                  <a:gd name="T11" fmla="*/ 8 h 9"/>
                  <a:gd name="T12" fmla="*/ 3 w 7"/>
                  <a:gd name="T13" fmla="*/ 8 h 9"/>
                  <a:gd name="T14" fmla="*/ 3 w 7"/>
                  <a:gd name="T15" fmla="*/ 0 h 9"/>
                  <a:gd name="T16" fmla="*/ 5 w 7"/>
                  <a:gd name="T17" fmla="*/ 0 h 9"/>
                  <a:gd name="T18" fmla="*/ 3 w 7"/>
                  <a:gd name="T19" fmla="*/ 0 h 9"/>
                  <a:gd name="T20" fmla="*/ 3 w 7"/>
                  <a:gd name="T21" fmla="*/ 0 h 9"/>
                  <a:gd name="T22" fmla="*/ 3 w 7"/>
                  <a:gd name="T23" fmla="*/ 0 h 9"/>
                  <a:gd name="T24" fmla="*/ 3 w 7"/>
                  <a:gd name="T25" fmla="*/ 0 h 9"/>
                  <a:gd name="T26" fmla="*/ 0 w 7"/>
                  <a:gd name="T27" fmla="*/ 0 h 9"/>
                  <a:gd name="T28" fmla="*/ 2 w 7"/>
                  <a:gd name="T29" fmla="*/ 0 h 9"/>
                  <a:gd name="T30" fmla="*/ 2 w 7"/>
                  <a:gd name="T31" fmla="*/ 0 h 9"/>
                  <a:gd name="T32" fmla="*/ 2 w 7"/>
                  <a:gd name="T33" fmla="*/ 0 h 9"/>
                  <a:gd name="T34" fmla="*/ 0 w 7"/>
                  <a:gd name="T35" fmla="*/ 0 h 9"/>
                  <a:gd name="T36" fmla="*/ 0 w 7"/>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9">
                    <a:moveTo>
                      <a:pt x="3" y="8"/>
                    </a:moveTo>
                    <a:lnTo>
                      <a:pt x="5" y="9"/>
                    </a:lnTo>
                    <a:lnTo>
                      <a:pt x="7" y="9"/>
                    </a:lnTo>
                    <a:lnTo>
                      <a:pt x="5" y="9"/>
                    </a:lnTo>
                    <a:lnTo>
                      <a:pt x="2" y="9"/>
                    </a:lnTo>
                    <a:lnTo>
                      <a:pt x="2" y="8"/>
                    </a:lnTo>
                    <a:lnTo>
                      <a:pt x="3" y="8"/>
                    </a:lnTo>
                    <a:close/>
                    <a:moveTo>
                      <a:pt x="3" y="0"/>
                    </a:moveTo>
                    <a:lnTo>
                      <a:pt x="5" y="0"/>
                    </a:lnTo>
                    <a:lnTo>
                      <a:pt x="3" y="0"/>
                    </a:lnTo>
                    <a:lnTo>
                      <a:pt x="3" y="0"/>
                    </a:lnTo>
                    <a:lnTo>
                      <a:pt x="3" y="0"/>
                    </a:lnTo>
                    <a:lnTo>
                      <a:pt x="3" y="0"/>
                    </a:lnTo>
                    <a:close/>
                    <a:moveTo>
                      <a:pt x="0" y="0"/>
                    </a:moveTo>
                    <a:lnTo>
                      <a:pt x="2" y="0"/>
                    </a:lnTo>
                    <a:lnTo>
                      <a:pt x="2" y="0"/>
                    </a:lnTo>
                    <a:lnTo>
                      <a:pt x="2"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3" name="Freeform 18">
                <a:extLst>
                  <a:ext uri="{FF2B5EF4-FFF2-40B4-BE49-F238E27FC236}">
                    <a16:creationId xmlns:a16="http://schemas.microsoft.com/office/drawing/2014/main" id="{033889DE-111C-48F8-9797-74DB583750DC}"/>
                  </a:ext>
                </a:extLst>
              </p:cNvPr>
              <p:cNvSpPr>
                <a:spLocks noEditPoints="1"/>
              </p:cNvSpPr>
              <p:nvPr/>
            </p:nvSpPr>
            <p:spPr bwMode="auto">
              <a:xfrm>
                <a:off x="3942472" y="3885735"/>
                <a:ext cx="11695" cy="11695"/>
              </a:xfrm>
              <a:custGeom>
                <a:avLst/>
                <a:gdLst>
                  <a:gd name="T0" fmla="*/ 2 w 6"/>
                  <a:gd name="T1" fmla="*/ 4 h 6"/>
                  <a:gd name="T2" fmla="*/ 2 w 6"/>
                  <a:gd name="T3" fmla="*/ 4 h 6"/>
                  <a:gd name="T4" fmla="*/ 2 w 6"/>
                  <a:gd name="T5" fmla="*/ 6 h 6"/>
                  <a:gd name="T6" fmla="*/ 0 w 6"/>
                  <a:gd name="T7" fmla="*/ 6 h 6"/>
                  <a:gd name="T8" fmla="*/ 0 w 6"/>
                  <a:gd name="T9" fmla="*/ 4 h 6"/>
                  <a:gd name="T10" fmla="*/ 0 w 6"/>
                  <a:gd name="T11" fmla="*/ 4 h 6"/>
                  <a:gd name="T12" fmla="*/ 2 w 6"/>
                  <a:gd name="T13" fmla="*/ 4 h 6"/>
                  <a:gd name="T14" fmla="*/ 5 w 6"/>
                  <a:gd name="T15" fmla="*/ 3 h 6"/>
                  <a:gd name="T16" fmla="*/ 3 w 6"/>
                  <a:gd name="T17" fmla="*/ 4 h 6"/>
                  <a:gd name="T18" fmla="*/ 3 w 6"/>
                  <a:gd name="T19" fmla="*/ 4 h 6"/>
                  <a:gd name="T20" fmla="*/ 3 w 6"/>
                  <a:gd name="T21" fmla="*/ 4 h 6"/>
                  <a:gd name="T22" fmla="*/ 3 w 6"/>
                  <a:gd name="T23" fmla="*/ 4 h 6"/>
                  <a:gd name="T24" fmla="*/ 3 w 6"/>
                  <a:gd name="T25" fmla="*/ 4 h 6"/>
                  <a:gd name="T26" fmla="*/ 5 w 6"/>
                  <a:gd name="T27" fmla="*/ 3 h 6"/>
                  <a:gd name="T28" fmla="*/ 5 w 6"/>
                  <a:gd name="T29" fmla="*/ 0 h 6"/>
                  <a:gd name="T30" fmla="*/ 5 w 6"/>
                  <a:gd name="T31" fmla="*/ 0 h 6"/>
                  <a:gd name="T32" fmla="*/ 6 w 6"/>
                  <a:gd name="T33" fmla="*/ 1 h 6"/>
                  <a:gd name="T34" fmla="*/ 5 w 6"/>
                  <a:gd name="T35" fmla="*/ 1 h 6"/>
                  <a:gd name="T36" fmla="*/ 5 w 6"/>
                  <a:gd name="T37" fmla="*/ 0 h 6"/>
                  <a:gd name="T38" fmla="*/ 5 w 6"/>
                  <a:gd name="T39" fmla="*/ 0 h 6"/>
                  <a:gd name="T40" fmla="*/ 3 w 6"/>
                  <a:gd name="T41" fmla="*/ 0 h 6"/>
                  <a:gd name="T42" fmla="*/ 3 w 6"/>
                  <a:gd name="T43" fmla="*/ 0 h 6"/>
                  <a:gd name="T44" fmla="*/ 5 w 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2" y="4"/>
                    </a:moveTo>
                    <a:lnTo>
                      <a:pt x="2" y="4"/>
                    </a:lnTo>
                    <a:lnTo>
                      <a:pt x="2" y="6"/>
                    </a:lnTo>
                    <a:lnTo>
                      <a:pt x="0" y="6"/>
                    </a:lnTo>
                    <a:lnTo>
                      <a:pt x="0" y="4"/>
                    </a:lnTo>
                    <a:lnTo>
                      <a:pt x="0" y="4"/>
                    </a:lnTo>
                    <a:lnTo>
                      <a:pt x="2" y="4"/>
                    </a:lnTo>
                    <a:close/>
                    <a:moveTo>
                      <a:pt x="5" y="3"/>
                    </a:moveTo>
                    <a:lnTo>
                      <a:pt x="3" y="4"/>
                    </a:lnTo>
                    <a:lnTo>
                      <a:pt x="3" y="4"/>
                    </a:lnTo>
                    <a:lnTo>
                      <a:pt x="3" y="4"/>
                    </a:lnTo>
                    <a:lnTo>
                      <a:pt x="3" y="4"/>
                    </a:lnTo>
                    <a:lnTo>
                      <a:pt x="3" y="4"/>
                    </a:lnTo>
                    <a:lnTo>
                      <a:pt x="5" y="3"/>
                    </a:lnTo>
                    <a:close/>
                    <a:moveTo>
                      <a:pt x="5" y="0"/>
                    </a:moveTo>
                    <a:lnTo>
                      <a:pt x="5" y="0"/>
                    </a:lnTo>
                    <a:lnTo>
                      <a:pt x="6" y="1"/>
                    </a:lnTo>
                    <a:lnTo>
                      <a:pt x="5" y="1"/>
                    </a:lnTo>
                    <a:lnTo>
                      <a:pt x="5" y="0"/>
                    </a:lnTo>
                    <a:lnTo>
                      <a:pt x="5" y="0"/>
                    </a:lnTo>
                    <a:lnTo>
                      <a:pt x="3" y="0"/>
                    </a:lnTo>
                    <a:lnTo>
                      <a:pt x="3" y="0"/>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4" name="Freeform 19">
                <a:extLst>
                  <a:ext uri="{FF2B5EF4-FFF2-40B4-BE49-F238E27FC236}">
                    <a16:creationId xmlns:a16="http://schemas.microsoft.com/office/drawing/2014/main" id="{51885B28-325A-4F9B-B6F9-470064D63FFC}"/>
                  </a:ext>
                </a:extLst>
              </p:cNvPr>
              <p:cNvSpPr>
                <a:spLocks noEditPoints="1"/>
              </p:cNvSpPr>
              <p:nvPr/>
            </p:nvSpPr>
            <p:spPr bwMode="auto">
              <a:xfrm>
                <a:off x="3696870" y="4074809"/>
                <a:ext cx="380099" cy="323571"/>
              </a:xfrm>
              <a:custGeom>
                <a:avLst/>
                <a:gdLst>
                  <a:gd name="T0" fmla="*/ 178 w 195"/>
                  <a:gd name="T1" fmla="*/ 46 h 166"/>
                  <a:gd name="T2" fmla="*/ 180 w 195"/>
                  <a:gd name="T3" fmla="*/ 44 h 166"/>
                  <a:gd name="T4" fmla="*/ 118 w 195"/>
                  <a:gd name="T5" fmla="*/ 18 h 166"/>
                  <a:gd name="T6" fmla="*/ 137 w 195"/>
                  <a:gd name="T7" fmla="*/ 19 h 166"/>
                  <a:gd name="T8" fmla="*/ 132 w 195"/>
                  <a:gd name="T9" fmla="*/ 16 h 166"/>
                  <a:gd name="T10" fmla="*/ 50 w 195"/>
                  <a:gd name="T11" fmla="*/ 2 h 166"/>
                  <a:gd name="T12" fmla="*/ 63 w 195"/>
                  <a:gd name="T13" fmla="*/ 10 h 166"/>
                  <a:gd name="T14" fmla="*/ 74 w 195"/>
                  <a:gd name="T15" fmla="*/ 22 h 166"/>
                  <a:gd name="T16" fmla="*/ 106 w 195"/>
                  <a:gd name="T17" fmla="*/ 24 h 166"/>
                  <a:gd name="T18" fmla="*/ 132 w 195"/>
                  <a:gd name="T19" fmla="*/ 24 h 166"/>
                  <a:gd name="T20" fmla="*/ 137 w 195"/>
                  <a:gd name="T21" fmla="*/ 22 h 166"/>
                  <a:gd name="T22" fmla="*/ 164 w 195"/>
                  <a:gd name="T23" fmla="*/ 22 h 166"/>
                  <a:gd name="T24" fmla="*/ 154 w 195"/>
                  <a:gd name="T25" fmla="*/ 27 h 166"/>
                  <a:gd name="T26" fmla="*/ 156 w 195"/>
                  <a:gd name="T27" fmla="*/ 29 h 166"/>
                  <a:gd name="T28" fmla="*/ 162 w 195"/>
                  <a:gd name="T29" fmla="*/ 33 h 166"/>
                  <a:gd name="T30" fmla="*/ 167 w 195"/>
                  <a:gd name="T31" fmla="*/ 35 h 166"/>
                  <a:gd name="T32" fmla="*/ 170 w 195"/>
                  <a:gd name="T33" fmla="*/ 33 h 166"/>
                  <a:gd name="T34" fmla="*/ 178 w 195"/>
                  <a:gd name="T35" fmla="*/ 43 h 166"/>
                  <a:gd name="T36" fmla="*/ 172 w 195"/>
                  <a:gd name="T37" fmla="*/ 52 h 166"/>
                  <a:gd name="T38" fmla="*/ 189 w 195"/>
                  <a:gd name="T39" fmla="*/ 51 h 166"/>
                  <a:gd name="T40" fmla="*/ 191 w 195"/>
                  <a:gd name="T41" fmla="*/ 60 h 166"/>
                  <a:gd name="T42" fmla="*/ 183 w 195"/>
                  <a:gd name="T43" fmla="*/ 68 h 166"/>
                  <a:gd name="T44" fmla="*/ 189 w 195"/>
                  <a:gd name="T45" fmla="*/ 73 h 166"/>
                  <a:gd name="T46" fmla="*/ 181 w 195"/>
                  <a:gd name="T47" fmla="*/ 78 h 166"/>
                  <a:gd name="T48" fmla="*/ 176 w 195"/>
                  <a:gd name="T49" fmla="*/ 82 h 166"/>
                  <a:gd name="T50" fmla="*/ 180 w 195"/>
                  <a:gd name="T51" fmla="*/ 96 h 166"/>
                  <a:gd name="T52" fmla="*/ 183 w 195"/>
                  <a:gd name="T53" fmla="*/ 108 h 166"/>
                  <a:gd name="T54" fmla="*/ 173 w 195"/>
                  <a:gd name="T55" fmla="*/ 112 h 166"/>
                  <a:gd name="T56" fmla="*/ 156 w 195"/>
                  <a:gd name="T57" fmla="*/ 117 h 166"/>
                  <a:gd name="T58" fmla="*/ 146 w 195"/>
                  <a:gd name="T59" fmla="*/ 119 h 166"/>
                  <a:gd name="T60" fmla="*/ 134 w 195"/>
                  <a:gd name="T61" fmla="*/ 119 h 166"/>
                  <a:gd name="T62" fmla="*/ 124 w 195"/>
                  <a:gd name="T63" fmla="*/ 114 h 166"/>
                  <a:gd name="T64" fmla="*/ 132 w 195"/>
                  <a:gd name="T65" fmla="*/ 130 h 166"/>
                  <a:gd name="T66" fmla="*/ 140 w 195"/>
                  <a:gd name="T67" fmla="*/ 141 h 166"/>
                  <a:gd name="T68" fmla="*/ 137 w 195"/>
                  <a:gd name="T69" fmla="*/ 147 h 166"/>
                  <a:gd name="T70" fmla="*/ 129 w 195"/>
                  <a:gd name="T71" fmla="*/ 155 h 166"/>
                  <a:gd name="T72" fmla="*/ 120 w 195"/>
                  <a:gd name="T73" fmla="*/ 159 h 166"/>
                  <a:gd name="T74" fmla="*/ 113 w 195"/>
                  <a:gd name="T75" fmla="*/ 163 h 166"/>
                  <a:gd name="T76" fmla="*/ 102 w 195"/>
                  <a:gd name="T77" fmla="*/ 164 h 166"/>
                  <a:gd name="T78" fmla="*/ 93 w 195"/>
                  <a:gd name="T79" fmla="*/ 152 h 166"/>
                  <a:gd name="T80" fmla="*/ 90 w 195"/>
                  <a:gd name="T81" fmla="*/ 142 h 166"/>
                  <a:gd name="T82" fmla="*/ 83 w 195"/>
                  <a:gd name="T83" fmla="*/ 136 h 166"/>
                  <a:gd name="T84" fmla="*/ 88 w 195"/>
                  <a:gd name="T85" fmla="*/ 126 h 166"/>
                  <a:gd name="T86" fmla="*/ 80 w 195"/>
                  <a:gd name="T87" fmla="*/ 114 h 166"/>
                  <a:gd name="T88" fmla="*/ 82 w 195"/>
                  <a:gd name="T89" fmla="*/ 96 h 166"/>
                  <a:gd name="T90" fmla="*/ 82 w 195"/>
                  <a:gd name="T91" fmla="*/ 85 h 166"/>
                  <a:gd name="T92" fmla="*/ 60 w 195"/>
                  <a:gd name="T93" fmla="*/ 87 h 166"/>
                  <a:gd name="T94" fmla="*/ 47 w 195"/>
                  <a:gd name="T95" fmla="*/ 76 h 166"/>
                  <a:gd name="T96" fmla="*/ 35 w 195"/>
                  <a:gd name="T97" fmla="*/ 74 h 166"/>
                  <a:gd name="T98" fmla="*/ 17 w 195"/>
                  <a:gd name="T99" fmla="*/ 71 h 166"/>
                  <a:gd name="T100" fmla="*/ 14 w 195"/>
                  <a:gd name="T101" fmla="*/ 60 h 166"/>
                  <a:gd name="T102" fmla="*/ 8 w 195"/>
                  <a:gd name="T103" fmla="*/ 44 h 166"/>
                  <a:gd name="T104" fmla="*/ 0 w 195"/>
                  <a:gd name="T105" fmla="*/ 43 h 166"/>
                  <a:gd name="T106" fmla="*/ 8 w 195"/>
                  <a:gd name="T107" fmla="*/ 24 h 166"/>
                  <a:gd name="T108" fmla="*/ 24 w 195"/>
                  <a:gd name="T109" fmla="*/ 7 h 166"/>
                  <a:gd name="T110" fmla="*/ 22 w 195"/>
                  <a:gd name="T111" fmla="*/ 8 h 166"/>
                  <a:gd name="T112" fmla="*/ 25 w 195"/>
                  <a:gd name="T113" fmla="*/ 19 h 166"/>
                  <a:gd name="T114" fmla="*/ 20 w 195"/>
                  <a:gd name="T115" fmla="*/ 38 h 166"/>
                  <a:gd name="T116" fmla="*/ 30 w 195"/>
                  <a:gd name="T117" fmla="*/ 44 h 166"/>
                  <a:gd name="T118" fmla="*/ 28 w 195"/>
                  <a:gd name="T119" fmla="*/ 27 h 166"/>
                  <a:gd name="T120" fmla="*/ 41 w 195"/>
                  <a:gd name="T121" fmla="*/ 13 h 166"/>
                  <a:gd name="T122" fmla="*/ 50 w 195"/>
                  <a:gd name="T123" fmla="*/ 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66">
                    <a:moveTo>
                      <a:pt x="180" y="44"/>
                    </a:moveTo>
                    <a:lnTo>
                      <a:pt x="181" y="44"/>
                    </a:lnTo>
                    <a:lnTo>
                      <a:pt x="180" y="46"/>
                    </a:lnTo>
                    <a:lnTo>
                      <a:pt x="181" y="46"/>
                    </a:lnTo>
                    <a:lnTo>
                      <a:pt x="181" y="46"/>
                    </a:lnTo>
                    <a:lnTo>
                      <a:pt x="180" y="48"/>
                    </a:lnTo>
                    <a:lnTo>
                      <a:pt x="180" y="48"/>
                    </a:lnTo>
                    <a:lnTo>
                      <a:pt x="178" y="48"/>
                    </a:lnTo>
                    <a:lnTo>
                      <a:pt x="178" y="46"/>
                    </a:lnTo>
                    <a:lnTo>
                      <a:pt x="178" y="46"/>
                    </a:lnTo>
                    <a:lnTo>
                      <a:pt x="180" y="44"/>
                    </a:lnTo>
                    <a:lnTo>
                      <a:pt x="180" y="44"/>
                    </a:lnTo>
                    <a:close/>
                    <a:moveTo>
                      <a:pt x="183" y="43"/>
                    </a:moveTo>
                    <a:lnTo>
                      <a:pt x="183" y="43"/>
                    </a:lnTo>
                    <a:lnTo>
                      <a:pt x="183" y="43"/>
                    </a:lnTo>
                    <a:lnTo>
                      <a:pt x="181" y="43"/>
                    </a:lnTo>
                    <a:lnTo>
                      <a:pt x="181" y="44"/>
                    </a:lnTo>
                    <a:lnTo>
                      <a:pt x="180" y="44"/>
                    </a:lnTo>
                    <a:lnTo>
                      <a:pt x="180" y="44"/>
                    </a:lnTo>
                    <a:lnTo>
                      <a:pt x="180" y="43"/>
                    </a:lnTo>
                    <a:lnTo>
                      <a:pt x="181" y="43"/>
                    </a:lnTo>
                    <a:lnTo>
                      <a:pt x="181" y="43"/>
                    </a:lnTo>
                    <a:lnTo>
                      <a:pt x="183" y="43"/>
                    </a:lnTo>
                    <a:close/>
                    <a:moveTo>
                      <a:pt x="115" y="18"/>
                    </a:moveTo>
                    <a:lnTo>
                      <a:pt x="117" y="18"/>
                    </a:lnTo>
                    <a:lnTo>
                      <a:pt x="118" y="18"/>
                    </a:lnTo>
                    <a:lnTo>
                      <a:pt x="118" y="18"/>
                    </a:lnTo>
                    <a:lnTo>
                      <a:pt x="117" y="19"/>
                    </a:lnTo>
                    <a:lnTo>
                      <a:pt x="117" y="18"/>
                    </a:lnTo>
                    <a:lnTo>
                      <a:pt x="115" y="18"/>
                    </a:lnTo>
                    <a:lnTo>
                      <a:pt x="115" y="18"/>
                    </a:lnTo>
                    <a:close/>
                    <a:moveTo>
                      <a:pt x="137" y="15"/>
                    </a:moveTo>
                    <a:lnTo>
                      <a:pt x="137" y="15"/>
                    </a:lnTo>
                    <a:lnTo>
                      <a:pt x="139" y="16"/>
                    </a:lnTo>
                    <a:lnTo>
                      <a:pt x="139" y="18"/>
                    </a:lnTo>
                    <a:lnTo>
                      <a:pt x="137" y="19"/>
                    </a:lnTo>
                    <a:lnTo>
                      <a:pt x="135" y="19"/>
                    </a:lnTo>
                    <a:lnTo>
                      <a:pt x="135" y="19"/>
                    </a:lnTo>
                    <a:lnTo>
                      <a:pt x="134" y="18"/>
                    </a:lnTo>
                    <a:lnTo>
                      <a:pt x="134" y="18"/>
                    </a:lnTo>
                    <a:lnTo>
                      <a:pt x="132" y="18"/>
                    </a:lnTo>
                    <a:lnTo>
                      <a:pt x="131" y="18"/>
                    </a:lnTo>
                    <a:lnTo>
                      <a:pt x="129" y="18"/>
                    </a:lnTo>
                    <a:lnTo>
                      <a:pt x="131" y="16"/>
                    </a:lnTo>
                    <a:lnTo>
                      <a:pt x="132" y="16"/>
                    </a:lnTo>
                    <a:lnTo>
                      <a:pt x="132" y="16"/>
                    </a:lnTo>
                    <a:lnTo>
                      <a:pt x="132" y="16"/>
                    </a:lnTo>
                    <a:lnTo>
                      <a:pt x="134" y="16"/>
                    </a:lnTo>
                    <a:lnTo>
                      <a:pt x="135" y="16"/>
                    </a:lnTo>
                    <a:lnTo>
                      <a:pt x="135" y="16"/>
                    </a:lnTo>
                    <a:lnTo>
                      <a:pt x="137" y="15"/>
                    </a:lnTo>
                    <a:close/>
                    <a:moveTo>
                      <a:pt x="49" y="0"/>
                    </a:moveTo>
                    <a:lnTo>
                      <a:pt x="50" y="0"/>
                    </a:lnTo>
                    <a:lnTo>
                      <a:pt x="50" y="2"/>
                    </a:lnTo>
                    <a:lnTo>
                      <a:pt x="52" y="2"/>
                    </a:lnTo>
                    <a:lnTo>
                      <a:pt x="52" y="5"/>
                    </a:lnTo>
                    <a:lnTo>
                      <a:pt x="52" y="7"/>
                    </a:lnTo>
                    <a:lnTo>
                      <a:pt x="53" y="8"/>
                    </a:lnTo>
                    <a:lnTo>
                      <a:pt x="53" y="10"/>
                    </a:lnTo>
                    <a:lnTo>
                      <a:pt x="55" y="10"/>
                    </a:lnTo>
                    <a:lnTo>
                      <a:pt x="55" y="10"/>
                    </a:lnTo>
                    <a:lnTo>
                      <a:pt x="60" y="10"/>
                    </a:lnTo>
                    <a:lnTo>
                      <a:pt x="63" y="10"/>
                    </a:lnTo>
                    <a:lnTo>
                      <a:pt x="66" y="11"/>
                    </a:lnTo>
                    <a:lnTo>
                      <a:pt x="69" y="13"/>
                    </a:lnTo>
                    <a:lnTo>
                      <a:pt x="72" y="15"/>
                    </a:lnTo>
                    <a:lnTo>
                      <a:pt x="72" y="16"/>
                    </a:lnTo>
                    <a:lnTo>
                      <a:pt x="72" y="18"/>
                    </a:lnTo>
                    <a:lnTo>
                      <a:pt x="74" y="19"/>
                    </a:lnTo>
                    <a:lnTo>
                      <a:pt x="72" y="19"/>
                    </a:lnTo>
                    <a:lnTo>
                      <a:pt x="74" y="21"/>
                    </a:lnTo>
                    <a:lnTo>
                      <a:pt x="74" y="22"/>
                    </a:lnTo>
                    <a:lnTo>
                      <a:pt x="76" y="24"/>
                    </a:lnTo>
                    <a:lnTo>
                      <a:pt x="80" y="24"/>
                    </a:lnTo>
                    <a:lnTo>
                      <a:pt x="83" y="24"/>
                    </a:lnTo>
                    <a:lnTo>
                      <a:pt x="90" y="22"/>
                    </a:lnTo>
                    <a:lnTo>
                      <a:pt x="93" y="22"/>
                    </a:lnTo>
                    <a:lnTo>
                      <a:pt x="102" y="22"/>
                    </a:lnTo>
                    <a:lnTo>
                      <a:pt x="106" y="22"/>
                    </a:lnTo>
                    <a:lnTo>
                      <a:pt x="106" y="24"/>
                    </a:lnTo>
                    <a:lnTo>
                      <a:pt x="106" y="24"/>
                    </a:lnTo>
                    <a:lnTo>
                      <a:pt x="109" y="27"/>
                    </a:lnTo>
                    <a:lnTo>
                      <a:pt x="112" y="29"/>
                    </a:lnTo>
                    <a:lnTo>
                      <a:pt x="113" y="29"/>
                    </a:lnTo>
                    <a:lnTo>
                      <a:pt x="117" y="30"/>
                    </a:lnTo>
                    <a:lnTo>
                      <a:pt x="120" y="30"/>
                    </a:lnTo>
                    <a:lnTo>
                      <a:pt x="121" y="30"/>
                    </a:lnTo>
                    <a:lnTo>
                      <a:pt x="121" y="30"/>
                    </a:lnTo>
                    <a:lnTo>
                      <a:pt x="123" y="30"/>
                    </a:lnTo>
                    <a:lnTo>
                      <a:pt x="132" y="24"/>
                    </a:lnTo>
                    <a:lnTo>
                      <a:pt x="139" y="26"/>
                    </a:lnTo>
                    <a:lnTo>
                      <a:pt x="139" y="24"/>
                    </a:lnTo>
                    <a:lnTo>
                      <a:pt x="140" y="24"/>
                    </a:lnTo>
                    <a:lnTo>
                      <a:pt x="137" y="24"/>
                    </a:lnTo>
                    <a:lnTo>
                      <a:pt x="134" y="22"/>
                    </a:lnTo>
                    <a:lnTo>
                      <a:pt x="132" y="24"/>
                    </a:lnTo>
                    <a:lnTo>
                      <a:pt x="131" y="22"/>
                    </a:lnTo>
                    <a:lnTo>
                      <a:pt x="132" y="22"/>
                    </a:lnTo>
                    <a:lnTo>
                      <a:pt x="137" y="22"/>
                    </a:lnTo>
                    <a:lnTo>
                      <a:pt x="143" y="22"/>
                    </a:lnTo>
                    <a:lnTo>
                      <a:pt x="146" y="21"/>
                    </a:lnTo>
                    <a:lnTo>
                      <a:pt x="150" y="21"/>
                    </a:lnTo>
                    <a:lnTo>
                      <a:pt x="151" y="21"/>
                    </a:lnTo>
                    <a:lnTo>
                      <a:pt x="154" y="21"/>
                    </a:lnTo>
                    <a:lnTo>
                      <a:pt x="161" y="21"/>
                    </a:lnTo>
                    <a:lnTo>
                      <a:pt x="167" y="21"/>
                    </a:lnTo>
                    <a:lnTo>
                      <a:pt x="165" y="21"/>
                    </a:lnTo>
                    <a:lnTo>
                      <a:pt x="164" y="22"/>
                    </a:lnTo>
                    <a:lnTo>
                      <a:pt x="161" y="22"/>
                    </a:lnTo>
                    <a:lnTo>
                      <a:pt x="159" y="24"/>
                    </a:lnTo>
                    <a:lnTo>
                      <a:pt x="154" y="24"/>
                    </a:lnTo>
                    <a:lnTo>
                      <a:pt x="151" y="24"/>
                    </a:lnTo>
                    <a:lnTo>
                      <a:pt x="153" y="24"/>
                    </a:lnTo>
                    <a:lnTo>
                      <a:pt x="153" y="26"/>
                    </a:lnTo>
                    <a:lnTo>
                      <a:pt x="153" y="26"/>
                    </a:lnTo>
                    <a:lnTo>
                      <a:pt x="153" y="26"/>
                    </a:lnTo>
                    <a:lnTo>
                      <a:pt x="154" y="27"/>
                    </a:lnTo>
                    <a:lnTo>
                      <a:pt x="154" y="27"/>
                    </a:lnTo>
                    <a:lnTo>
                      <a:pt x="154" y="29"/>
                    </a:lnTo>
                    <a:lnTo>
                      <a:pt x="154" y="30"/>
                    </a:lnTo>
                    <a:lnTo>
                      <a:pt x="154" y="30"/>
                    </a:lnTo>
                    <a:lnTo>
                      <a:pt x="154" y="30"/>
                    </a:lnTo>
                    <a:lnTo>
                      <a:pt x="156" y="30"/>
                    </a:lnTo>
                    <a:lnTo>
                      <a:pt x="156" y="29"/>
                    </a:lnTo>
                    <a:lnTo>
                      <a:pt x="156" y="29"/>
                    </a:lnTo>
                    <a:lnTo>
                      <a:pt x="156" y="29"/>
                    </a:lnTo>
                    <a:lnTo>
                      <a:pt x="158" y="29"/>
                    </a:lnTo>
                    <a:lnTo>
                      <a:pt x="159" y="32"/>
                    </a:lnTo>
                    <a:lnTo>
                      <a:pt x="159" y="35"/>
                    </a:lnTo>
                    <a:lnTo>
                      <a:pt x="161" y="35"/>
                    </a:lnTo>
                    <a:lnTo>
                      <a:pt x="161" y="35"/>
                    </a:lnTo>
                    <a:lnTo>
                      <a:pt x="161" y="33"/>
                    </a:lnTo>
                    <a:lnTo>
                      <a:pt x="161" y="33"/>
                    </a:lnTo>
                    <a:lnTo>
                      <a:pt x="162" y="33"/>
                    </a:lnTo>
                    <a:lnTo>
                      <a:pt x="162" y="33"/>
                    </a:lnTo>
                    <a:lnTo>
                      <a:pt x="162" y="33"/>
                    </a:lnTo>
                    <a:lnTo>
                      <a:pt x="162" y="33"/>
                    </a:lnTo>
                    <a:lnTo>
                      <a:pt x="162" y="32"/>
                    </a:lnTo>
                    <a:lnTo>
                      <a:pt x="162" y="32"/>
                    </a:lnTo>
                    <a:lnTo>
                      <a:pt x="162" y="32"/>
                    </a:lnTo>
                    <a:lnTo>
                      <a:pt x="164" y="32"/>
                    </a:lnTo>
                    <a:lnTo>
                      <a:pt x="164" y="32"/>
                    </a:lnTo>
                    <a:lnTo>
                      <a:pt x="165" y="33"/>
                    </a:lnTo>
                    <a:lnTo>
                      <a:pt x="167" y="35"/>
                    </a:lnTo>
                    <a:lnTo>
                      <a:pt x="167" y="35"/>
                    </a:lnTo>
                    <a:lnTo>
                      <a:pt x="167" y="35"/>
                    </a:lnTo>
                    <a:lnTo>
                      <a:pt x="169" y="37"/>
                    </a:lnTo>
                    <a:lnTo>
                      <a:pt x="169" y="37"/>
                    </a:lnTo>
                    <a:lnTo>
                      <a:pt x="169" y="35"/>
                    </a:lnTo>
                    <a:lnTo>
                      <a:pt x="169" y="35"/>
                    </a:lnTo>
                    <a:lnTo>
                      <a:pt x="169" y="33"/>
                    </a:lnTo>
                    <a:lnTo>
                      <a:pt x="170" y="33"/>
                    </a:lnTo>
                    <a:lnTo>
                      <a:pt x="170" y="33"/>
                    </a:lnTo>
                    <a:lnTo>
                      <a:pt x="172" y="33"/>
                    </a:lnTo>
                    <a:lnTo>
                      <a:pt x="175" y="37"/>
                    </a:lnTo>
                    <a:lnTo>
                      <a:pt x="175" y="37"/>
                    </a:lnTo>
                    <a:lnTo>
                      <a:pt x="178" y="38"/>
                    </a:lnTo>
                    <a:lnTo>
                      <a:pt x="181" y="40"/>
                    </a:lnTo>
                    <a:lnTo>
                      <a:pt x="181" y="41"/>
                    </a:lnTo>
                    <a:lnTo>
                      <a:pt x="181" y="41"/>
                    </a:lnTo>
                    <a:lnTo>
                      <a:pt x="180" y="43"/>
                    </a:lnTo>
                    <a:lnTo>
                      <a:pt x="178" y="43"/>
                    </a:lnTo>
                    <a:lnTo>
                      <a:pt x="178" y="44"/>
                    </a:lnTo>
                    <a:lnTo>
                      <a:pt x="178" y="46"/>
                    </a:lnTo>
                    <a:lnTo>
                      <a:pt x="178" y="46"/>
                    </a:lnTo>
                    <a:lnTo>
                      <a:pt x="178" y="46"/>
                    </a:lnTo>
                    <a:lnTo>
                      <a:pt x="176" y="48"/>
                    </a:lnTo>
                    <a:lnTo>
                      <a:pt x="176" y="49"/>
                    </a:lnTo>
                    <a:lnTo>
                      <a:pt x="175" y="52"/>
                    </a:lnTo>
                    <a:lnTo>
                      <a:pt x="170" y="52"/>
                    </a:lnTo>
                    <a:lnTo>
                      <a:pt x="172" y="52"/>
                    </a:lnTo>
                    <a:lnTo>
                      <a:pt x="173" y="52"/>
                    </a:lnTo>
                    <a:lnTo>
                      <a:pt x="175" y="54"/>
                    </a:lnTo>
                    <a:lnTo>
                      <a:pt x="176" y="54"/>
                    </a:lnTo>
                    <a:lnTo>
                      <a:pt x="178" y="54"/>
                    </a:lnTo>
                    <a:lnTo>
                      <a:pt x="181" y="52"/>
                    </a:lnTo>
                    <a:lnTo>
                      <a:pt x="181" y="52"/>
                    </a:lnTo>
                    <a:lnTo>
                      <a:pt x="186" y="52"/>
                    </a:lnTo>
                    <a:lnTo>
                      <a:pt x="187" y="51"/>
                    </a:lnTo>
                    <a:lnTo>
                      <a:pt x="189" y="51"/>
                    </a:lnTo>
                    <a:lnTo>
                      <a:pt x="191" y="51"/>
                    </a:lnTo>
                    <a:lnTo>
                      <a:pt x="194" y="52"/>
                    </a:lnTo>
                    <a:lnTo>
                      <a:pt x="195" y="56"/>
                    </a:lnTo>
                    <a:lnTo>
                      <a:pt x="195" y="56"/>
                    </a:lnTo>
                    <a:lnTo>
                      <a:pt x="195" y="57"/>
                    </a:lnTo>
                    <a:lnTo>
                      <a:pt x="194" y="57"/>
                    </a:lnTo>
                    <a:lnTo>
                      <a:pt x="194" y="59"/>
                    </a:lnTo>
                    <a:lnTo>
                      <a:pt x="192" y="60"/>
                    </a:lnTo>
                    <a:lnTo>
                      <a:pt x="191" y="60"/>
                    </a:lnTo>
                    <a:lnTo>
                      <a:pt x="189" y="62"/>
                    </a:lnTo>
                    <a:lnTo>
                      <a:pt x="189" y="62"/>
                    </a:lnTo>
                    <a:lnTo>
                      <a:pt x="187" y="63"/>
                    </a:lnTo>
                    <a:lnTo>
                      <a:pt x="186" y="63"/>
                    </a:lnTo>
                    <a:lnTo>
                      <a:pt x="186" y="63"/>
                    </a:lnTo>
                    <a:lnTo>
                      <a:pt x="184" y="65"/>
                    </a:lnTo>
                    <a:lnTo>
                      <a:pt x="184" y="67"/>
                    </a:lnTo>
                    <a:lnTo>
                      <a:pt x="183" y="67"/>
                    </a:lnTo>
                    <a:lnTo>
                      <a:pt x="183" y="68"/>
                    </a:lnTo>
                    <a:lnTo>
                      <a:pt x="184" y="70"/>
                    </a:lnTo>
                    <a:lnTo>
                      <a:pt x="184" y="70"/>
                    </a:lnTo>
                    <a:lnTo>
                      <a:pt x="184" y="71"/>
                    </a:lnTo>
                    <a:lnTo>
                      <a:pt x="184" y="71"/>
                    </a:lnTo>
                    <a:lnTo>
                      <a:pt x="184" y="73"/>
                    </a:lnTo>
                    <a:lnTo>
                      <a:pt x="186" y="73"/>
                    </a:lnTo>
                    <a:lnTo>
                      <a:pt x="186" y="73"/>
                    </a:lnTo>
                    <a:lnTo>
                      <a:pt x="187" y="73"/>
                    </a:lnTo>
                    <a:lnTo>
                      <a:pt x="189" y="73"/>
                    </a:lnTo>
                    <a:lnTo>
                      <a:pt x="189" y="73"/>
                    </a:lnTo>
                    <a:lnTo>
                      <a:pt x="189" y="73"/>
                    </a:lnTo>
                    <a:lnTo>
                      <a:pt x="189" y="74"/>
                    </a:lnTo>
                    <a:lnTo>
                      <a:pt x="187" y="76"/>
                    </a:lnTo>
                    <a:lnTo>
                      <a:pt x="184" y="78"/>
                    </a:lnTo>
                    <a:lnTo>
                      <a:pt x="184" y="78"/>
                    </a:lnTo>
                    <a:lnTo>
                      <a:pt x="183" y="78"/>
                    </a:lnTo>
                    <a:lnTo>
                      <a:pt x="181" y="78"/>
                    </a:lnTo>
                    <a:lnTo>
                      <a:pt x="181" y="78"/>
                    </a:lnTo>
                    <a:lnTo>
                      <a:pt x="180" y="78"/>
                    </a:lnTo>
                    <a:lnTo>
                      <a:pt x="180" y="79"/>
                    </a:lnTo>
                    <a:lnTo>
                      <a:pt x="180" y="79"/>
                    </a:lnTo>
                    <a:lnTo>
                      <a:pt x="178" y="79"/>
                    </a:lnTo>
                    <a:lnTo>
                      <a:pt x="176" y="79"/>
                    </a:lnTo>
                    <a:lnTo>
                      <a:pt x="176" y="79"/>
                    </a:lnTo>
                    <a:lnTo>
                      <a:pt x="176" y="81"/>
                    </a:lnTo>
                    <a:lnTo>
                      <a:pt x="176" y="82"/>
                    </a:lnTo>
                    <a:lnTo>
                      <a:pt x="176" y="82"/>
                    </a:lnTo>
                    <a:lnTo>
                      <a:pt x="176" y="84"/>
                    </a:lnTo>
                    <a:lnTo>
                      <a:pt x="176" y="85"/>
                    </a:lnTo>
                    <a:lnTo>
                      <a:pt x="176" y="87"/>
                    </a:lnTo>
                    <a:lnTo>
                      <a:pt x="176" y="87"/>
                    </a:lnTo>
                    <a:lnTo>
                      <a:pt x="175" y="89"/>
                    </a:lnTo>
                    <a:lnTo>
                      <a:pt x="173" y="90"/>
                    </a:lnTo>
                    <a:lnTo>
                      <a:pt x="173" y="90"/>
                    </a:lnTo>
                    <a:lnTo>
                      <a:pt x="176" y="93"/>
                    </a:lnTo>
                    <a:lnTo>
                      <a:pt x="180" y="96"/>
                    </a:lnTo>
                    <a:lnTo>
                      <a:pt x="183" y="101"/>
                    </a:lnTo>
                    <a:lnTo>
                      <a:pt x="183" y="101"/>
                    </a:lnTo>
                    <a:lnTo>
                      <a:pt x="184" y="101"/>
                    </a:lnTo>
                    <a:lnTo>
                      <a:pt x="184" y="103"/>
                    </a:lnTo>
                    <a:lnTo>
                      <a:pt x="184" y="104"/>
                    </a:lnTo>
                    <a:lnTo>
                      <a:pt x="184" y="104"/>
                    </a:lnTo>
                    <a:lnTo>
                      <a:pt x="184" y="104"/>
                    </a:lnTo>
                    <a:lnTo>
                      <a:pt x="184" y="106"/>
                    </a:lnTo>
                    <a:lnTo>
                      <a:pt x="183" y="108"/>
                    </a:lnTo>
                    <a:lnTo>
                      <a:pt x="181" y="108"/>
                    </a:lnTo>
                    <a:lnTo>
                      <a:pt x="180" y="108"/>
                    </a:lnTo>
                    <a:lnTo>
                      <a:pt x="180" y="109"/>
                    </a:lnTo>
                    <a:lnTo>
                      <a:pt x="180" y="111"/>
                    </a:lnTo>
                    <a:lnTo>
                      <a:pt x="178" y="111"/>
                    </a:lnTo>
                    <a:lnTo>
                      <a:pt x="178" y="111"/>
                    </a:lnTo>
                    <a:lnTo>
                      <a:pt x="176" y="111"/>
                    </a:lnTo>
                    <a:lnTo>
                      <a:pt x="175" y="111"/>
                    </a:lnTo>
                    <a:lnTo>
                      <a:pt x="173" y="112"/>
                    </a:lnTo>
                    <a:lnTo>
                      <a:pt x="172" y="112"/>
                    </a:lnTo>
                    <a:lnTo>
                      <a:pt x="170" y="114"/>
                    </a:lnTo>
                    <a:lnTo>
                      <a:pt x="167" y="115"/>
                    </a:lnTo>
                    <a:lnTo>
                      <a:pt x="164" y="115"/>
                    </a:lnTo>
                    <a:lnTo>
                      <a:pt x="162" y="117"/>
                    </a:lnTo>
                    <a:lnTo>
                      <a:pt x="159" y="115"/>
                    </a:lnTo>
                    <a:lnTo>
                      <a:pt x="158" y="115"/>
                    </a:lnTo>
                    <a:lnTo>
                      <a:pt x="156" y="117"/>
                    </a:lnTo>
                    <a:lnTo>
                      <a:pt x="156" y="117"/>
                    </a:lnTo>
                    <a:lnTo>
                      <a:pt x="154" y="117"/>
                    </a:lnTo>
                    <a:lnTo>
                      <a:pt x="154" y="117"/>
                    </a:lnTo>
                    <a:lnTo>
                      <a:pt x="154" y="119"/>
                    </a:lnTo>
                    <a:lnTo>
                      <a:pt x="153" y="123"/>
                    </a:lnTo>
                    <a:lnTo>
                      <a:pt x="153" y="123"/>
                    </a:lnTo>
                    <a:lnTo>
                      <a:pt x="151" y="123"/>
                    </a:lnTo>
                    <a:lnTo>
                      <a:pt x="150" y="122"/>
                    </a:lnTo>
                    <a:lnTo>
                      <a:pt x="148" y="122"/>
                    </a:lnTo>
                    <a:lnTo>
                      <a:pt x="146" y="119"/>
                    </a:lnTo>
                    <a:lnTo>
                      <a:pt x="145" y="119"/>
                    </a:lnTo>
                    <a:lnTo>
                      <a:pt x="145" y="119"/>
                    </a:lnTo>
                    <a:lnTo>
                      <a:pt x="142" y="120"/>
                    </a:lnTo>
                    <a:lnTo>
                      <a:pt x="142" y="119"/>
                    </a:lnTo>
                    <a:lnTo>
                      <a:pt x="140" y="119"/>
                    </a:lnTo>
                    <a:lnTo>
                      <a:pt x="139" y="119"/>
                    </a:lnTo>
                    <a:lnTo>
                      <a:pt x="137" y="119"/>
                    </a:lnTo>
                    <a:lnTo>
                      <a:pt x="135" y="119"/>
                    </a:lnTo>
                    <a:lnTo>
                      <a:pt x="134" y="119"/>
                    </a:lnTo>
                    <a:lnTo>
                      <a:pt x="134" y="117"/>
                    </a:lnTo>
                    <a:lnTo>
                      <a:pt x="134" y="117"/>
                    </a:lnTo>
                    <a:lnTo>
                      <a:pt x="132" y="115"/>
                    </a:lnTo>
                    <a:lnTo>
                      <a:pt x="132" y="115"/>
                    </a:lnTo>
                    <a:lnTo>
                      <a:pt x="128" y="115"/>
                    </a:lnTo>
                    <a:lnTo>
                      <a:pt x="126" y="115"/>
                    </a:lnTo>
                    <a:lnTo>
                      <a:pt x="126" y="114"/>
                    </a:lnTo>
                    <a:lnTo>
                      <a:pt x="124" y="114"/>
                    </a:lnTo>
                    <a:lnTo>
                      <a:pt x="124" y="114"/>
                    </a:lnTo>
                    <a:lnTo>
                      <a:pt x="124" y="114"/>
                    </a:lnTo>
                    <a:lnTo>
                      <a:pt x="126" y="117"/>
                    </a:lnTo>
                    <a:lnTo>
                      <a:pt x="126" y="119"/>
                    </a:lnTo>
                    <a:lnTo>
                      <a:pt x="128" y="120"/>
                    </a:lnTo>
                    <a:lnTo>
                      <a:pt x="132" y="123"/>
                    </a:lnTo>
                    <a:lnTo>
                      <a:pt x="132" y="123"/>
                    </a:lnTo>
                    <a:lnTo>
                      <a:pt x="132" y="125"/>
                    </a:lnTo>
                    <a:lnTo>
                      <a:pt x="132" y="128"/>
                    </a:lnTo>
                    <a:lnTo>
                      <a:pt x="132" y="130"/>
                    </a:lnTo>
                    <a:lnTo>
                      <a:pt x="134" y="133"/>
                    </a:lnTo>
                    <a:lnTo>
                      <a:pt x="135" y="136"/>
                    </a:lnTo>
                    <a:lnTo>
                      <a:pt x="135" y="137"/>
                    </a:lnTo>
                    <a:lnTo>
                      <a:pt x="135" y="139"/>
                    </a:lnTo>
                    <a:lnTo>
                      <a:pt x="135" y="139"/>
                    </a:lnTo>
                    <a:lnTo>
                      <a:pt x="135" y="139"/>
                    </a:lnTo>
                    <a:lnTo>
                      <a:pt x="135" y="139"/>
                    </a:lnTo>
                    <a:lnTo>
                      <a:pt x="137" y="141"/>
                    </a:lnTo>
                    <a:lnTo>
                      <a:pt x="140" y="141"/>
                    </a:lnTo>
                    <a:lnTo>
                      <a:pt x="142" y="141"/>
                    </a:lnTo>
                    <a:lnTo>
                      <a:pt x="145" y="141"/>
                    </a:lnTo>
                    <a:lnTo>
                      <a:pt x="145" y="142"/>
                    </a:lnTo>
                    <a:lnTo>
                      <a:pt x="145" y="144"/>
                    </a:lnTo>
                    <a:lnTo>
                      <a:pt x="143" y="144"/>
                    </a:lnTo>
                    <a:lnTo>
                      <a:pt x="143" y="145"/>
                    </a:lnTo>
                    <a:lnTo>
                      <a:pt x="142" y="145"/>
                    </a:lnTo>
                    <a:lnTo>
                      <a:pt x="140" y="145"/>
                    </a:lnTo>
                    <a:lnTo>
                      <a:pt x="137" y="147"/>
                    </a:lnTo>
                    <a:lnTo>
                      <a:pt x="137" y="147"/>
                    </a:lnTo>
                    <a:lnTo>
                      <a:pt x="135" y="147"/>
                    </a:lnTo>
                    <a:lnTo>
                      <a:pt x="135" y="147"/>
                    </a:lnTo>
                    <a:lnTo>
                      <a:pt x="135" y="148"/>
                    </a:lnTo>
                    <a:lnTo>
                      <a:pt x="134" y="150"/>
                    </a:lnTo>
                    <a:lnTo>
                      <a:pt x="134" y="152"/>
                    </a:lnTo>
                    <a:lnTo>
                      <a:pt x="132" y="153"/>
                    </a:lnTo>
                    <a:lnTo>
                      <a:pt x="131" y="155"/>
                    </a:lnTo>
                    <a:lnTo>
                      <a:pt x="129" y="155"/>
                    </a:lnTo>
                    <a:lnTo>
                      <a:pt x="129" y="155"/>
                    </a:lnTo>
                    <a:lnTo>
                      <a:pt x="128" y="155"/>
                    </a:lnTo>
                    <a:lnTo>
                      <a:pt x="128" y="156"/>
                    </a:lnTo>
                    <a:lnTo>
                      <a:pt x="126" y="156"/>
                    </a:lnTo>
                    <a:lnTo>
                      <a:pt x="124" y="158"/>
                    </a:lnTo>
                    <a:lnTo>
                      <a:pt x="124" y="158"/>
                    </a:lnTo>
                    <a:lnTo>
                      <a:pt x="123" y="158"/>
                    </a:lnTo>
                    <a:lnTo>
                      <a:pt x="121" y="159"/>
                    </a:lnTo>
                    <a:lnTo>
                      <a:pt x="120" y="159"/>
                    </a:lnTo>
                    <a:lnTo>
                      <a:pt x="118" y="161"/>
                    </a:lnTo>
                    <a:lnTo>
                      <a:pt x="117" y="163"/>
                    </a:lnTo>
                    <a:lnTo>
                      <a:pt x="117" y="163"/>
                    </a:lnTo>
                    <a:lnTo>
                      <a:pt x="115" y="164"/>
                    </a:lnTo>
                    <a:lnTo>
                      <a:pt x="115" y="166"/>
                    </a:lnTo>
                    <a:lnTo>
                      <a:pt x="113" y="166"/>
                    </a:lnTo>
                    <a:lnTo>
                      <a:pt x="113" y="164"/>
                    </a:lnTo>
                    <a:lnTo>
                      <a:pt x="113" y="163"/>
                    </a:lnTo>
                    <a:lnTo>
                      <a:pt x="113" y="163"/>
                    </a:lnTo>
                    <a:lnTo>
                      <a:pt x="112" y="161"/>
                    </a:lnTo>
                    <a:lnTo>
                      <a:pt x="112" y="161"/>
                    </a:lnTo>
                    <a:lnTo>
                      <a:pt x="110" y="161"/>
                    </a:lnTo>
                    <a:lnTo>
                      <a:pt x="109" y="163"/>
                    </a:lnTo>
                    <a:lnTo>
                      <a:pt x="107" y="163"/>
                    </a:lnTo>
                    <a:lnTo>
                      <a:pt x="107" y="164"/>
                    </a:lnTo>
                    <a:lnTo>
                      <a:pt x="106" y="164"/>
                    </a:lnTo>
                    <a:lnTo>
                      <a:pt x="104" y="164"/>
                    </a:lnTo>
                    <a:lnTo>
                      <a:pt x="102" y="164"/>
                    </a:lnTo>
                    <a:lnTo>
                      <a:pt x="102" y="164"/>
                    </a:lnTo>
                    <a:lnTo>
                      <a:pt x="101" y="164"/>
                    </a:lnTo>
                    <a:lnTo>
                      <a:pt x="98" y="161"/>
                    </a:lnTo>
                    <a:lnTo>
                      <a:pt x="94" y="158"/>
                    </a:lnTo>
                    <a:lnTo>
                      <a:pt x="94" y="156"/>
                    </a:lnTo>
                    <a:lnTo>
                      <a:pt x="94" y="156"/>
                    </a:lnTo>
                    <a:lnTo>
                      <a:pt x="93" y="155"/>
                    </a:lnTo>
                    <a:lnTo>
                      <a:pt x="93" y="153"/>
                    </a:lnTo>
                    <a:lnTo>
                      <a:pt x="93" y="152"/>
                    </a:lnTo>
                    <a:lnTo>
                      <a:pt x="93" y="152"/>
                    </a:lnTo>
                    <a:lnTo>
                      <a:pt x="91" y="148"/>
                    </a:lnTo>
                    <a:lnTo>
                      <a:pt x="91" y="147"/>
                    </a:lnTo>
                    <a:lnTo>
                      <a:pt x="90" y="147"/>
                    </a:lnTo>
                    <a:lnTo>
                      <a:pt x="91" y="145"/>
                    </a:lnTo>
                    <a:lnTo>
                      <a:pt x="90" y="145"/>
                    </a:lnTo>
                    <a:lnTo>
                      <a:pt x="90" y="145"/>
                    </a:lnTo>
                    <a:lnTo>
                      <a:pt x="90" y="142"/>
                    </a:lnTo>
                    <a:lnTo>
                      <a:pt x="90" y="142"/>
                    </a:lnTo>
                    <a:lnTo>
                      <a:pt x="90" y="141"/>
                    </a:lnTo>
                    <a:lnTo>
                      <a:pt x="88" y="141"/>
                    </a:lnTo>
                    <a:lnTo>
                      <a:pt x="88" y="141"/>
                    </a:lnTo>
                    <a:lnTo>
                      <a:pt x="87" y="139"/>
                    </a:lnTo>
                    <a:lnTo>
                      <a:pt x="85" y="137"/>
                    </a:lnTo>
                    <a:lnTo>
                      <a:pt x="85" y="137"/>
                    </a:lnTo>
                    <a:lnTo>
                      <a:pt x="83" y="137"/>
                    </a:lnTo>
                    <a:lnTo>
                      <a:pt x="83" y="136"/>
                    </a:lnTo>
                    <a:lnTo>
                      <a:pt x="83" y="136"/>
                    </a:lnTo>
                    <a:lnTo>
                      <a:pt x="82" y="136"/>
                    </a:lnTo>
                    <a:lnTo>
                      <a:pt x="82" y="134"/>
                    </a:lnTo>
                    <a:lnTo>
                      <a:pt x="80" y="136"/>
                    </a:lnTo>
                    <a:lnTo>
                      <a:pt x="80" y="134"/>
                    </a:lnTo>
                    <a:lnTo>
                      <a:pt x="80" y="134"/>
                    </a:lnTo>
                    <a:lnTo>
                      <a:pt x="85" y="130"/>
                    </a:lnTo>
                    <a:lnTo>
                      <a:pt x="87" y="128"/>
                    </a:lnTo>
                    <a:lnTo>
                      <a:pt x="87" y="128"/>
                    </a:lnTo>
                    <a:lnTo>
                      <a:pt x="88" y="126"/>
                    </a:lnTo>
                    <a:lnTo>
                      <a:pt x="88" y="126"/>
                    </a:lnTo>
                    <a:lnTo>
                      <a:pt x="87" y="126"/>
                    </a:lnTo>
                    <a:lnTo>
                      <a:pt x="85" y="122"/>
                    </a:lnTo>
                    <a:lnTo>
                      <a:pt x="85" y="122"/>
                    </a:lnTo>
                    <a:lnTo>
                      <a:pt x="83" y="122"/>
                    </a:lnTo>
                    <a:lnTo>
                      <a:pt x="83" y="120"/>
                    </a:lnTo>
                    <a:lnTo>
                      <a:pt x="82" y="117"/>
                    </a:lnTo>
                    <a:lnTo>
                      <a:pt x="80" y="115"/>
                    </a:lnTo>
                    <a:lnTo>
                      <a:pt x="80" y="114"/>
                    </a:lnTo>
                    <a:lnTo>
                      <a:pt x="80" y="112"/>
                    </a:lnTo>
                    <a:lnTo>
                      <a:pt x="80" y="111"/>
                    </a:lnTo>
                    <a:lnTo>
                      <a:pt x="80" y="111"/>
                    </a:lnTo>
                    <a:lnTo>
                      <a:pt x="80" y="109"/>
                    </a:lnTo>
                    <a:lnTo>
                      <a:pt x="80" y="104"/>
                    </a:lnTo>
                    <a:lnTo>
                      <a:pt x="80" y="101"/>
                    </a:lnTo>
                    <a:lnTo>
                      <a:pt x="80" y="100"/>
                    </a:lnTo>
                    <a:lnTo>
                      <a:pt x="80" y="98"/>
                    </a:lnTo>
                    <a:lnTo>
                      <a:pt x="82" y="96"/>
                    </a:lnTo>
                    <a:lnTo>
                      <a:pt x="83" y="95"/>
                    </a:lnTo>
                    <a:lnTo>
                      <a:pt x="83" y="93"/>
                    </a:lnTo>
                    <a:lnTo>
                      <a:pt x="83" y="92"/>
                    </a:lnTo>
                    <a:lnTo>
                      <a:pt x="85" y="90"/>
                    </a:lnTo>
                    <a:lnTo>
                      <a:pt x="87" y="89"/>
                    </a:lnTo>
                    <a:lnTo>
                      <a:pt x="85" y="87"/>
                    </a:lnTo>
                    <a:lnTo>
                      <a:pt x="85" y="87"/>
                    </a:lnTo>
                    <a:lnTo>
                      <a:pt x="83" y="85"/>
                    </a:lnTo>
                    <a:lnTo>
                      <a:pt x="82" y="85"/>
                    </a:lnTo>
                    <a:lnTo>
                      <a:pt x="80" y="85"/>
                    </a:lnTo>
                    <a:lnTo>
                      <a:pt x="79" y="85"/>
                    </a:lnTo>
                    <a:lnTo>
                      <a:pt x="76" y="87"/>
                    </a:lnTo>
                    <a:lnTo>
                      <a:pt x="71" y="87"/>
                    </a:lnTo>
                    <a:lnTo>
                      <a:pt x="68" y="87"/>
                    </a:lnTo>
                    <a:lnTo>
                      <a:pt x="65" y="87"/>
                    </a:lnTo>
                    <a:lnTo>
                      <a:pt x="61" y="87"/>
                    </a:lnTo>
                    <a:lnTo>
                      <a:pt x="60" y="87"/>
                    </a:lnTo>
                    <a:lnTo>
                      <a:pt x="60" y="87"/>
                    </a:lnTo>
                    <a:lnTo>
                      <a:pt x="58" y="87"/>
                    </a:lnTo>
                    <a:lnTo>
                      <a:pt x="58" y="87"/>
                    </a:lnTo>
                    <a:lnTo>
                      <a:pt x="57" y="87"/>
                    </a:lnTo>
                    <a:lnTo>
                      <a:pt x="57" y="87"/>
                    </a:lnTo>
                    <a:lnTo>
                      <a:pt x="55" y="84"/>
                    </a:lnTo>
                    <a:lnTo>
                      <a:pt x="52" y="82"/>
                    </a:lnTo>
                    <a:lnTo>
                      <a:pt x="50" y="79"/>
                    </a:lnTo>
                    <a:lnTo>
                      <a:pt x="47" y="76"/>
                    </a:lnTo>
                    <a:lnTo>
                      <a:pt x="47" y="76"/>
                    </a:lnTo>
                    <a:lnTo>
                      <a:pt x="46" y="76"/>
                    </a:lnTo>
                    <a:lnTo>
                      <a:pt x="46" y="76"/>
                    </a:lnTo>
                    <a:lnTo>
                      <a:pt x="44" y="74"/>
                    </a:lnTo>
                    <a:lnTo>
                      <a:pt x="42" y="74"/>
                    </a:lnTo>
                    <a:lnTo>
                      <a:pt x="41" y="74"/>
                    </a:lnTo>
                    <a:lnTo>
                      <a:pt x="39" y="73"/>
                    </a:lnTo>
                    <a:lnTo>
                      <a:pt x="38" y="73"/>
                    </a:lnTo>
                    <a:lnTo>
                      <a:pt x="38" y="74"/>
                    </a:lnTo>
                    <a:lnTo>
                      <a:pt x="35" y="74"/>
                    </a:lnTo>
                    <a:lnTo>
                      <a:pt x="33" y="74"/>
                    </a:lnTo>
                    <a:lnTo>
                      <a:pt x="31" y="74"/>
                    </a:lnTo>
                    <a:lnTo>
                      <a:pt x="28" y="74"/>
                    </a:lnTo>
                    <a:lnTo>
                      <a:pt x="25" y="74"/>
                    </a:lnTo>
                    <a:lnTo>
                      <a:pt x="22" y="74"/>
                    </a:lnTo>
                    <a:lnTo>
                      <a:pt x="22" y="74"/>
                    </a:lnTo>
                    <a:lnTo>
                      <a:pt x="20" y="74"/>
                    </a:lnTo>
                    <a:lnTo>
                      <a:pt x="19" y="73"/>
                    </a:lnTo>
                    <a:lnTo>
                      <a:pt x="17" y="71"/>
                    </a:lnTo>
                    <a:lnTo>
                      <a:pt x="17" y="70"/>
                    </a:lnTo>
                    <a:lnTo>
                      <a:pt x="16" y="70"/>
                    </a:lnTo>
                    <a:lnTo>
                      <a:pt x="14" y="68"/>
                    </a:lnTo>
                    <a:lnTo>
                      <a:pt x="14" y="68"/>
                    </a:lnTo>
                    <a:lnTo>
                      <a:pt x="12" y="67"/>
                    </a:lnTo>
                    <a:lnTo>
                      <a:pt x="12" y="67"/>
                    </a:lnTo>
                    <a:lnTo>
                      <a:pt x="12" y="63"/>
                    </a:lnTo>
                    <a:lnTo>
                      <a:pt x="14" y="63"/>
                    </a:lnTo>
                    <a:lnTo>
                      <a:pt x="14" y="60"/>
                    </a:lnTo>
                    <a:lnTo>
                      <a:pt x="14" y="60"/>
                    </a:lnTo>
                    <a:lnTo>
                      <a:pt x="14" y="59"/>
                    </a:lnTo>
                    <a:lnTo>
                      <a:pt x="14" y="59"/>
                    </a:lnTo>
                    <a:lnTo>
                      <a:pt x="14" y="56"/>
                    </a:lnTo>
                    <a:lnTo>
                      <a:pt x="14" y="56"/>
                    </a:lnTo>
                    <a:lnTo>
                      <a:pt x="12" y="54"/>
                    </a:lnTo>
                    <a:lnTo>
                      <a:pt x="11" y="51"/>
                    </a:lnTo>
                    <a:lnTo>
                      <a:pt x="9" y="48"/>
                    </a:lnTo>
                    <a:lnTo>
                      <a:pt x="8" y="44"/>
                    </a:lnTo>
                    <a:lnTo>
                      <a:pt x="8" y="44"/>
                    </a:lnTo>
                    <a:lnTo>
                      <a:pt x="6" y="44"/>
                    </a:lnTo>
                    <a:lnTo>
                      <a:pt x="6" y="44"/>
                    </a:lnTo>
                    <a:lnTo>
                      <a:pt x="5" y="43"/>
                    </a:lnTo>
                    <a:lnTo>
                      <a:pt x="5" y="41"/>
                    </a:lnTo>
                    <a:lnTo>
                      <a:pt x="3" y="43"/>
                    </a:lnTo>
                    <a:lnTo>
                      <a:pt x="3" y="43"/>
                    </a:lnTo>
                    <a:lnTo>
                      <a:pt x="0" y="43"/>
                    </a:lnTo>
                    <a:lnTo>
                      <a:pt x="0" y="43"/>
                    </a:lnTo>
                    <a:lnTo>
                      <a:pt x="0" y="43"/>
                    </a:lnTo>
                    <a:lnTo>
                      <a:pt x="1" y="41"/>
                    </a:lnTo>
                    <a:lnTo>
                      <a:pt x="3" y="40"/>
                    </a:lnTo>
                    <a:lnTo>
                      <a:pt x="3" y="38"/>
                    </a:lnTo>
                    <a:lnTo>
                      <a:pt x="5" y="37"/>
                    </a:lnTo>
                    <a:lnTo>
                      <a:pt x="5" y="35"/>
                    </a:lnTo>
                    <a:lnTo>
                      <a:pt x="6" y="30"/>
                    </a:lnTo>
                    <a:lnTo>
                      <a:pt x="6" y="29"/>
                    </a:lnTo>
                    <a:lnTo>
                      <a:pt x="8" y="24"/>
                    </a:lnTo>
                    <a:lnTo>
                      <a:pt x="9" y="21"/>
                    </a:lnTo>
                    <a:lnTo>
                      <a:pt x="9" y="19"/>
                    </a:lnTo>
                    <a:lnTo>
                      <a:pt x="11" y="18"/>
                    </a:lnTo>
                    <a:lnTo>
                      <a:pt x="12" y="16"/>
                    </a:lnTo>
                    <a:lnTo>
                      <a:pt x="14" y="15"/>
                    </a:lnTo>
                    <a:lnTo>
                      <a:pt x="16" y="15"/>
                    </a:lnTo>
                    <a:lnTo>
                      <a:pt x="20" y="8"/>
                    </a:lnTo>
                    <a:lnTo>
                      <a:pt x="20" y="7"/>
                    </a:lnTo>
                    <a:lnTo>
                      <a:pt x="24" y="7"/>
                    </a:lnTo>
                    <a:lnTo>
                      <a:pt x="27" y="5"/>
                    </a:lnTo>
                    <a:lnTo>
                      <a:pt x="28" y="5"/>
                    </a:lnTo>
                    <a:lnTo>
                      <a:pt x="30" y="5"/>
                    </a:lnTo>
                    <a:lnTo>
                      <a:pt x="30" y="5"/>
                    </a:lnTo>
                    <a:lnTo>
                      <a:pt x="30" y="5"/>
                    </a:lnTo>
                    <a:lnTo>
                      <a:pt x="28" y="7"/>
                    </a:lnTo>
                    <a:lnTo>
                      <a:pt x="27" y="7"/>
                    </a:lnTo>
                    <a:lnTo>
                      <a:pt x="22" y="8"/>
                    </a:lnTo>
                    <a:lnTo>
                      <a:pt x="22" y="8"/>
                    </a:lnTo>
                    <a:lnTo>
                      <a:pt x="20" y="8"/>
                    </a:lnTo>
                    <a:lnTo>
                      <a:pt x="20" y="10"/>
                    </a:lnTo>
                    <a:lnTo>
                      <a:pt x="20" y="11"/>
                    </a:lnTo>
                    <a:lnTo>
                      <a:pt x="22" y="15"/>
                    </a:lnTo>
                    <a:lnTo>
                      <a:pt x="24" y="15"/>
                    </a:lnTo>
                    <a:lnTo>
                      <a:pt x="25" y="16"/>
                    </a:lnTo>
                    <a:lnTo>
                      <a:pt x="25" y="18"/>
                    </a:lnTo>
                    <a:lnTo>
                      <a:pt x="24" y="18"/>
                    </a:lnTo>
                    <a:lnTo>
                      <a:pt x="25" y="19"/>
                    </a:lnTo>
                    <a:lnTo>
                      <a:pt x="25" y="21"/>
                    </a:lnTo>
                    <a:lnTo>
                      <a:pt x="25" y="22"/>
                    </a:lnTo>
                    <a:lnTo>
                      <a:pt x="25" y="26"/>
                    </a:lnTo>
                    <a:lnTo>
                      <a:pt x="24" y="27"/>
                    </a:lnTo>
                    <a:lnTo>
                      <a:pt x="22" y="29"/>
                    </a:lnTo>
                    <a:lnTo>
                      <a:pt x="20" y="30"/>
                    </a:lnTo>
                    <a:lnTo>
                      <a:pt x="19" y="33"/>
                    </a:lnTo>
                    <a:lnTo>
                      <a:pt x="20" y="37"/>
                    </a:lnTo>
                    <a:lnTo>
                      <a:pt x="20" y="38"/>
                    </a:lnTo>
                    <a:lnTo>
                      <a:pt x="22" y="40"/>
                    </a:lnTo>
                    <a:lnTo>
                      <a:pt x="24" y="40"/>
                    </a:lnTo>
                    <a:lnTo>
                      <a:pt x="24" y="41"/>
                    </a:lnTo>
                    <a:lnTo>
                      <a:pt x="24" y="43"/>
                    </a:lnTo>
                    <a:lnTo>
                      <a:pt x="24" y="44"/>
                    </a:lnTo>
                    <a:lnTo>
                      <a:pt x="25" y="44"/>
                    </a:lnTo>
                    <a:lnTo>
                      <a:pt x="25" y="44"/>
                    </a:lnTo>
                    <a:lnTo>
                      <a:pt x="27" y="44"/>
                    </a:lnTo>
                    <a:lnTo>
                      <a:pt x="30" y="44"/>
                    </a:lnTo>
                    <a:lnTo>
                      <a:pt x="31" y="43"/>
                    </a:lnTo>
                    <a:lnTo>
                      <a:pt x="31" y="43"/>
                    </a:lnTo>
                    <a:lnTo>
                      <a:pt x="33" y="41"/>
                    </a:lnTo>
                    <a:lnTo>
                      <a:pt x="33" y="38"/>
                    </a:lnTo>
                    <a:lnTo>
                      <a:pt x="33" y="35"/>
                    </a:lnTo>
                    <a:lnTo>
                      <a:pt x="33" y="33"/>
                    </a:lnTo>
                    <a:lnTo>
                      <a:pt x="31" y="32"/>
                    </a:lnTo>
                    <a:lnTo>
                      <a:pt x="30" y="29"/>
                    </a:lnTo>
                    <a:lnTo>
                      <a:pt x="28" y="27"/>
                    </a:lnTo>
                    <a:lnTo>
                      <a:pt x="28" y="24"/>
                    </a:lnTo>
                    <a:lnTo>
                      <a:pt x="27" y="24"/>
                    </a:lnTo>
                    <a:lnTo>
                      <a:pt x="27" y="22"/>
                    </a:lnTo>
                    <a:lnTo>
                      <a:pt x="27" y="21"/>
                    </a:lnTo>
                    <a:lnTo>
                      <a:pt x="28" y="19"/>
                    </a:lnTo>
                    <a:lnTo>
                      <a:pt x="28" y="18"/>
                    </a:lnTo>
                    <a:lnTo>
                      <a:pt x="30" y="16"/>
                    </a:lnTo>
                    <a:lnTo>
                      <a:pt x="38" y="15"/>
                    </a:lnTo>
                    <a:lnTo>
                      <a:pt x="41" y="13"/>
                    </a:lnTo>
                    <a:lnTo>
                      <a:pt x="46" y="11"/>
                    </a:lnTo>
                    <a:lnTo>
                      <a:pt x="47" y="11"/>
                    </a:lnTo>
                    <a:lnTo>
                      <a:pt x="47" y="10"/>
                    </a:lnTo>
                    <a:lnTo>
                      <a:pt x="49" y="10"/>
                    </a:lnTo>
                    <a:lnTo>
                      <a:pt x="50" y="10"/>
                    </a:lnTo>
                    <a:lnTo>
                      <a:pt x="52" y="10"/>
                    </a:lnTo>
                    <a:lnTo>
                      <a:pt x="52" y="8"/>
                    </a:lnTo>
                    <a:lnTo>
                      <a:pt x="52" y="7"/>
                    </a:lnTo>
                    <a:lnTo>
                      <a:pt x="50" y="7"/>
                    </a:lnTo>
                    <a:lnTo>
                      <a:pt x="46" y="8"/>
                    </a:lnTo>
                    <a:lnTo>
                      <a:pt x="46" y="7"/>
                    </a:lnTo>
                    <a:lnTo>
                      <a:pt x="46" y="7"/>
                    </a:lnTo>
                    <a:lnTo>
                      <a:pt x="44" y="4"/>
                    </a:lnTo>
                    <a:lnTo>
                      <a:pt x="46" y="2"/>
                    </a:lnTo>
                    <a:lnTo>
                      <a:pt x="46" y="0"/>
                    </a:lnTo>
                    <a:lnTo>
                      <a:pt x="47" y="0"/>
                    </a:lnTo>
                    <a:lnTo>
                      <a:pt x="4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5" name="Freeform 20">
                <a:extLst>
                  <a:ext uri="{FF2B5EF4-FFF2-40B4-BE49-F238E27FC236}">
                    <a16:creationId xmlns:a16="http://schemas.microsoft.com/office/drawing/2014/main" id="{DA5FA67A-0170-4CEF-863B-E73B588BC975}"/>
                  </a:ext>
                </a:extLst>
              </p:cNvPr>
              <p:cNvSpPr>
                <a:spLocks noEditPoints="1"/>
              </p:cNvSpPr>
              <p:nvPr/>
            </p:nvSpPr>
            <p:spPr bwMode="auto">
              <a:xfrm>
                <a:off x="4034086" y="4041673"/>
                <a:ext cx="5848" cy="17544"/>
              </a:xfrm>
              <a:custGeom>
                <a:avLst/>
                <a:gdLst>
                  <a:gd name="T0" fmla="*/ 2 w 3"/>
                  <a:gd name="T1" fmla="*/ 8 h 9"/>
                  <a:gd name="T2" fmla="*/ 2 w 3"/>
                  <a:gd name="T3" fmla="*/ 8 h 9"/>
                  <a:gd name="T4" fmla="*/ 2 w 3"/>
                  <a:gd name="T5" fmla="*/ 9 h 9"/>
                  <a:gd name="T6" fmla="*/ 2 w 3"/>
                  <a:gd name="T7" fmla="*/ 9 h 9"/>
                  <a:gd name="T8" fmla="*/ 2 w 3"/>
                  <a:gd name="T9" fmla="*/ 9 h 9"/>
                  <a:gd name="T10" fmla="*/ 2 w 3"/>
                  <a:gd name="T11" fmla="*/ 9 h 9"/>
                  <a:gd name="T12" fmla="*/ 2 w 3"/>
                  <a:gd name="T13" fmla="*/ 9 h 9"/>
                  <a:gd name="T14" fmla="*/ 0 w 3"/>
                  <a:gd name="T15" fmla="*/ 9 h 9"/>
                  <a:gd name="T16" fmla="*/ 0 w 3"/>
                  <a:gd name="T17" fmla="*/ 9 h 9"/>
                  <a:gd name="T18" fmla="*/ 0 w 3"/>
                  <a:gd name="T19" fmla="*/ 9 h 9"/>
                  <a:gd name="T20" fmla="*/ 0 w 3"/>
                  <a:gd name="T21" fmla="*/ 9 h 9"/>
                  <a:gd name="T22" fmla="*/ 2 w 3"/>
                  <a:gd name="T23" fmla="*/ 9 h 9"/>
                  <a:gd name="T24" fmla="*/ 0 w 3"/>
                  <a:gd name="T25" fmla="*/ 9 h 9"/>
                  <a:gd name="T26" fmla="*/ 0 w 3"/>
                  <a:gd name="T27" fmla="*/ 9 h 9"/>
                  <a:gd name="T28" fmla="*/ 2 w 3"/>
                  <a:gd name="T29" fmla="*/ 8 h 9"/>
                  <a:gd name="T30" fmla="*/ 2 w 3"/>
                  <a:gd name="T31" fmla="*/ 8 h 9"/>
                  <a:gd name="T32" fmla="*/ 3 w 3"/>
                  <a:gd name="T33" fmla="*/ 5 h 9"/>
                  <a:gd name="T34" fmla="*/ 3 w 3"/>
                  <a:gd name="T35" fmla="*/ 5 h 9"/>
                  <a:gd name="T36" fmla="*/ 3 w 3"/>
                  <a:gd name="T37" fmla="*/ 5 h 9"/>
                  <a:gd name="T38" fmla="*/ 3 w 3"/>
                  <a:gd name="T39" fmla="*/ 5 h 9"/>
                  <a:gd name="T40" fmla="*/ 3 w 3"/>
                  <a:gd name="T41" fmla="*/ 5 h 9"/>
                  <a:gd name="T42" fmla="*/ 3 w 3"/>
                  <a:gd name="T43" fmla="*/ 5 h 9"/>
                  <a:gd name="T44" fmla="*/ 2 w 3"/>
                  <a:gd name="T45" fmla="*/ 5 h 9"/>
                  <a:gd name="T46" fmla="*/ 2 w 3"/>
                  <a:gd name="T47" fmla="*/ 5 h 9"/>
                  <a:gd name="T48" fmla="*/ 2 w 3"/>
                  <a:gd name="T49" fmla="*/ 5 h 9"/>
                  <a:gd name="T50" fmla="*/ 2 w 3"/>
                  <a:gd name="T51" fmla="*/ 5 h 9"/>
                  <a:gd name="T52" fmla="*/ 2 w 3"/>
                  <a:gd name="T53" fmla="*/ 5 h 9"/>
                  <a:gd name="T54" fmla="*/ 2 w 3"/>
                  <a:gd name="T55" fmla="*/ 5 h 9"/>
                  <a:gd name="T56" fmla="*/ 2 w 3"/>
                  <a:gd name="T57" fmla="*/ 5 h 9"/>
                  <a:gd name="T58" fmla="*/ 2 w 3"/>
                  <a:gd name="T59" fmla="*/ 5 h 9"/>
                  <a:gd name="T60" fmla="*/ 2 w 3"/>
                  <a:gd name="T61" fmla="*/ 5 h 9"/>
                  <a:gd name="T62" fmla="*/ 2 w 3"/>
                  <a:gd name="T63" fmla="*/ 5 h 9"/>
                  <a:gd name="T64" fmla="*/ 2 w 3"/>
                  <a:gd name="T65" fmla="*/ 5 h 9"/>
                  <a:gd name="T66" fmla="*/ 2 w 3"/>
                  <a:gd name="T67" fmla="*/ 5 h 9"/>
                  <a:gd name="T68" fmla="*/ 2 w 3"/>
                  <a:gd name="T69" fmla="*/ 5 h 9"/>
                  <a:gd name="T70" fmla="*/ 2 w 3"/>
                  <a:gd name="T71" fmla="*/ 5 h 9"/>
                  <a:gd name="T72" fmla="*/ 2 w 3"/>
                  <a:gd name="T73" fmla="*/ 5 h 9"/>
                  <a:gd name="T74" fmla="*/ 3 w 3"/>
                  <a:gd name="T75" fmla="*/ 5 h 9"/>
                  <a:gd name="T76" fmla="*/ 3 w 3"/>
                  <a:gd name="T77" fmla="*/ 5 h 9"/>
                  <a:gd name="T78" fmla="*/ 3 w 3"/>
                  <a:gd name="T79" fmla="*/ 0 h 9"/>
                  <a:gd name="T80" fmla="*/ 3 w 3"/>
                  <a:gd name="T81" fmla="*/ 0 h 9"/>
                  <a:gd name="T82" fmla="*/ 3 w 3"/>
                  <a:gd name="T83" fmla="*/ 2 h 9"/>
                  <a:gd name="T84" fmla="*/ 3 w 3"/>
                  <a:gd name="T85" fmla="*/ 3 h 9"/>
                  <a:gd name="T86" fmla="*/ 3 w 3"/>
                  <a:gd name="T87" fmla="*/ 3 h 9"/>
                  <a:gd name="T88" fmla="*/ 2 w 3"/>
                  <a:gd name="T89" fmla="*/ 2 h 9"/>
                  <a:gd name="T90" fmla="*/ 2 w 3"/>
                  <a:gd name="T91" fmla="*/ 0 h 9"/>
                  <a:gd name="T92" fmla="*/ 3 w 3"/>
                  <a:gd name="T93" fmla="*/ 0 h 9"/>
                  <a:gd name="T94" fmla="*/ 3 w 3"/>
                  <a:gd name="T95" fmla="*/ 0 h 9"/>
                  <a:gd name="T96" fmla="*/ 3 w 3"/>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9">
                    <a:moveTo>
                      <a:pt x="2" y="8"/>
                    </a:moveTo>
                    <a:lnTo>
                      <a:pt x="2" y="8"/>
                    </a:lnTo>
                    <a:lnTo>
                      <a:pt x="2" y="9"/>
                    </a:lnTo>
                    <a:lnTo>
                      <a:pt x="2" y="9"/>
                    </a:lnTo>
                    <a:lnTo>
                      <a:pt x="2" y="9"/>
                    </a:lnTo>
                    <a:lnTo>
                      <a:pt x="2" y="9"/>
                    </a:lnTo>
                    <a:lnTo>
                      <a:pt x="2" y="9"/>
                    </a:lnTo>
                    <a:lnTo>
                      <a:pt x="0" y="9"/>
                    </a:lnTo>
                    <a:lnTo>
                      <a:pt x="0" y="9"/>
                    </a:lnTo>
                    <a:lnTo>
                      <a:pt x="0" y="9"/>
                    </a:lnTo>
                    <a:lnTo>
                      <a:pt x="0" y="9"/>
                    </a:lnTo>
                    <a:lnTo>
                      <a:pt x="2" y="9"/>
                    </a:lnTo>
                    <a:lnTo>
                      <a:pt x="0" y="9"/>
                    </a:lnTo>
                    <a:lnTo>
                      <a:pt x="0" y="9"/>
                    </a:lnTo>
                    <a:lnTo>
                      <a:pt x="2" y="8"/>
                    </a:lnTo>
                    <a:lnTo>
                      <a:pt x="2" y="8"/>
                    </a:lnTo>
                    <a:close/>
                    <a:moveTo>
                      <a:pt x="3" y="5"/>
                    </a:moveTo>
                    <a:lnTo>
                      <a:pt x="3" y="5"/>
                    </a:lnTo>
                    <a:lnTo>
                      <a:pt x="3" y="5"/>
                    </a:lnTo>
                    <a:lnTo>
                      <a:pt x="3" y="5"/>
                    </a:lnTo>
                    <a:lnTo>
                      <a:pt x="3" y="5"/>
                    </a:lnTo>
                    <a:lnTo>
                      <a:pt x="3"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3" y="5"/>
                    </a:lnTo>
                    <a:lnTo>
                      <a:pt x="3" y="5"/>
                    </a:lnTo>
                    <a:close/>
                    <a:moveTo>
                      <a:pt x="3" y="0"/>
                    </a:moveTo>
                    <a:lnTo>
                      <a:pt x="3" y="0"/>
                    </a:lnTo>
                    <a:lnTo>
                      <a:pt x="3" y="2"/>
                    </a:lnTo>
                    <a:lnTo>
                      <a:pt x="3" y="3"/>
                    </a:lnTo>
                    <a:lnTo>
                      <a:pt x="3" y="3"/>
                    </a:lnTo>
                    <a:lnTo>
                      <a:pt x="2" y="2"/>
                    </a:lnTo>
                    <a:lnTo>
                      <a:pt x="2" y="0"/>
                    </a:lnTo>
                    <a:lnTo>
                      <a:pt x="3" y="0"/>
                    </a:lnTo>
                    <a:lnTo>
                      <a:pt x="3" y="0"/>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6" name="Freeform 21">
                <a:extLst>
                  <a:ext uri="{FF2B5EF4-FFF2-40B4-BE49-F238E27FC236}">
                    <a16:creationId xmlns:a16="http://schemas.microsoft.com/office/drawing/2014/main" id="{815850F0-F840-4879-85EF-19E2273AF012}"/>
                  </a:ext>
                </a:extLst>
              </p:cNvPr>
              <p:cNvSpPr>
                <a:spLocks/>
              </p:cNvSpPr>
              <p:nvPr/>
            </p:nvSpPr>
            <p:spPr bwMode="auto">
              <a:xfrm>
                <a:off x="6115854" y="317037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7" name="Freeform 22">
                <a:extLst>
                  <a:ext uri="{FF2B5EF4-FFF2-40B4-BE49-F238E27FC236}">
                    <a16:creationId xmlns:a16="http://schemas.microsoft.com/office/drawing/2014/main" id="{521F617D-7853-466E-8859-FC3947A43133}"/>
                  </a:ext>
                </a:extLst>
              </p:cNvPr>
              <p:cNvSpPr>
                <a:spLocks noEditPoints="1"/>
              </p:cNvSpPr>
              <p:nvPr/>
            </p:nvSpPr>
            <p:spPr bwMode="auto">
              <a:xfrm>
                <a:off x="7341914" y="3043671"/>
                <a:ext cx="483407" cy="282638"/>
              </a:xfrm>
              <a:custGeom>
                <a:avLst/>
                <a:gdLst>
                  <a:gd name="T0" fmla="*/ 218 w 248"/>
                  <a:gd name="T1" fmla="*/ 95 h 145"/>
                  <a:gd name="T2" fmla="*/ 218 w 248"/>
                  <a:gd name="T3" fmla="*/ 98 h 145"/>
                  <a:gd name="T4" fmla="*/ 213 w 248"/>
                  <a:gd name="T5" fmla="*/ 82 h 145"/>
                  <a:gd name="T6" fmla="*/ 35 w 248"/>
                  <a:gd name="T7" fmla="*/ 8 h 145"/>
                  <a:gd name="T8" fmla="*/ 33 w 248"/>
                  <a:gd name="T9" fmla="*/ 20 h 145"/>
                  <a:gd name="T10" fmla="*/ 39 w 248"/>
                  <a:gd name="T11" fmla="*/ 14 h 145"/>
                  <a:gd name="T12" fmla="*/ 41 w 248"/>
                  <a:gd name="T13" fmla="*/ 11 h 145"/>
                  <a:gd name="T14" fmla="*/ 39 w 248"/>
                  <a:gd name="T15" fmla="*/ 5 h 145"/>
                  <a:gd name="T16" fmla="*/ 47 w 248"/>
                  <a:gd name="T17" fmla="*/ 13 h 145"/>
                  <a:gd name="T18" fmla="*/ 54 w 248"/>
                  <a:gd name="T19" fmla="*/ 25 h 145"/>
                  <a:gd name="T20" fmla="*/ 58 w 248"/>
                  <a:gd name="T21" fmla="*/ 20 h 145"/>
                  <a:gd name="T22" fmla="*/ 69 w 248"/>
                  <a:gd name="T23" fmla="*/ 19 h 145"/>
                  <a:gd name="T24" fmla="*/ 85 w 248"/>
                  <a:gd name="T25" fmla="*/ 35 h 145"/>
                  <a:gd name="T26" fmla="*/ 114 w 248"/>
                  <a:gd name="T27" fmla="*/ 35 h 145"/>
                  <a:gd name="T28" fmla="*/ 131 w 248"/>
                  <a:gd name="T29" fmla="*/ 36 h 145"/>
                  <a:gd name="T30" fmla="*/ 147 w 248"/>
                  <a:gd name="T31" fmla="*/ 46 h 145"/>
                  <a:gd name="T32" fmla="*/ 151 w 248"/>
                  <a:gd name="T33" fmla="*/ 63 h 145"/>
                  <a:gd name="T34" fmla="*/ 162 w 248"/>
                  <a:gd name="T35" fmla="*/ 77 h 145"/>
                  <a:gd name="T36" fmla="*/ 175 w 248"/>
                  <a:gd name="T37" fmla="*/ 80 h 145"/>
                  <a:gd name="T38" fmla="*/ 181 w 248"/>
                  <a:gd name="T39" fmla="*/ 83 h 145"/>
                  <a:gd name="T40" fmla="*/ 194 w 248"/>
                  <a:gd name="T41" fmla="*/ 72 h 145"/>
                  <a:gd name="T42" fmla="*/ 210 w 248"/>
                  <a:gd name="T43" fmla="*/ 63 h 145"/>
                  <a:gd name="T44" fmla="*/ 221 w 248"/>
                  <a:gd name="T45" fmla="*/ 60 h 145"/>
                  <a:gd name="T46" fmla="*/ 210 w 248"/>
                  <a:gd name="T47" fmla="*/ 68 h 145"/>
                  <a:gd name="T48" fmla="*/ 214 w 248"/>
                  <a:gd name="T49" fmla="*/ 76 h 145"/>
                  <a:gd name="T50" fmla="*/ 225 w 248"/>
                  <a:gd name="T51" fmla="*/ 74 h 145"/>
                  <a:gd name="T52" fmla="*/ 229 w 248"/>
                  <a:gd name="T53" fmla="*/ 74 h 145"/>
                  <a:gd name="T54" fmla="*/ 237 w 248"/>
                  <a:gd name="T55" fmla="*/ 79 h 145"/>
                  <a:gd name="T56" fmla="*/ 248 w 248"/>
                  <a:gd name="T57" fmla="*/ 83 h 145"/>
                  <a:gd name="T58" fmla="*/ 238 w 248"/>
                  <a:gd name="T59" fmla="*/ 90 h 145"/>
                  <a:gd name="T60" fmla="*/ 230 w 248"/>
                  <a:gd name="T61" fmla="*/ 93 h 145"/>
                  <a:gd name="T62" fmla="*/ 221 w 248"/>
                  <a:gd name="T63" fmla="*/ 93 h 145"/>
                  <a:gd name="T64" fmla="*/ 208 w 248"/>
                  <a:gd name="T65" fmla="*/ 91 h 145"/>
                  <a:gd name="T66" fmla="*/ 211 w 248"/>
                  <a:gd name="T67" fmla="*/ 83 h 145"/>
                  <a:gd name="T68" fmla="*/ 199 w 248"/>
                  <a:gd name="T69" fmla="*/ 85 h 145"/>
                  <a:gd name="T70" fmla="*/ 192 w 248"/>
                  <a:gd name="T71" fmla="*/ 91 h 145"/>
                  <a:gd name="T72" fmla="*/ 184 w 248"/>
                  <a:gd name="T73" fmla="*/ 95 h 145"/>
                  <a:gd name="T74" fmla="*/ 186 w 248"/>
                  <a:gd name="T75" fmla="*/ 99 h 145"/>
                  <a:gd name="T76" fmla="*/ 183 w 248"/>
                  <a:gd name="T77" fmla="*/ 104 h 145"/>
                  <a:gd name="T78" fmla="*/ 166 w 248"/>
                  <a:gd name="T79" fmla="*/ 106 h 145"/>
                  <a:gd name="T80" fmla="*/ 172 w 248"/>
                  <a:gd name="T81" fmla="*/ 115 h 145"/>
                  <a:gd name="T82" fmla="*/ 178 w 248"/>
                  <a:gd name="T83" fmla="*/ 128 h 145"/>
                  <a:gd name="T84" fmla="*/ 170 w 248"/>
                  <a:gd name="T85" fmla="*/ 143 h 145"/>
                  <a:gd name="T86" fmla="*/ 156 w 248"/>
                  <a:gd name="T87" fmla="*/ 142 h 145"/>
                  <a:gd name="T88" fmla="*/ 148 w 248"/>
                  <a:gd name="T89" fmla="*/ 129 h 145"/>
                  <a:gd name="T90" fmla="*/ 128 w 248"/>
                  <a:gd name="T91" fmla="*/ 120 h 145"/>
                  <a:gd name="T92" fmla="*/ 102 w 248"/>
                  <a:gd name="T93" fmla="*/ 104 h 145"/>
                  <a:gd name="T94" fmla="*/ 87 w 248"/>
                  <a:gd name="T95" fmla="*/ 80 h 145"/>
                  <a:gd name="T96" fmla="*/ 74 w 248"/>
                  <a:gd name="T97" fmla="*/ 77 h 145"/>
                  <a:gd name="T98" fmla="*/ 60 w 248"/>
                  <a:gd name="T99" fmla="*/ 69 h 145"/>
                  <a:gd name="T100" fmla="*/ 57 w 248"/>
                  <a:gd name="T101" fmla="*/ 63 h 145"/>
                  <a:gd name="T102" fmla="*/ 50 w 248"/>
                  <a:gd name="T103" fmla="*/ 58 h 145"/>
                  <a:gd name="T104" fmla="*/ 36 w 248"/>
                  <a:gd name="T105" fmla="*/ 50 h 145"/>
                  <a:gd name="T106" fmla="*/ 36 w 248"/>
                  <a:gd name="T107" fmla="*/ 57 h 145"/>
                  <a:gd name="T108" fmla="*/ 30 w 248"/>
                  <a:gd name="T109" fmla="*/ 55 h 145"/>
                  <a:gd name="T110" fmla="*/ 19 w 248"/>
                  <a:gd name="T111" fmla="*/ 58 h 145"/>
                  <a:gd name="T112" fmla="*/ 16 w 248"/>
                  <a:gd name="T113" fmla="*/ 74 h 145"/>
                  <a:gd name="T114" fmla="*/ 0 w 248"/>
                  <a:gd name="T115" fmla="*/ 43 h 145"/>
                  <a:gd name="T116" fmla="*/ 17 w 248"/>
                  <a:gd name="T117" fmla="*/ 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8" h="145">
                    <a:moveTo>
                      <a:pt x="229" y="98"/>
                    </a:moveTo>
                    <a:lnTo>
                      <a:pt x="229" y="98"/>
                    </a:lnTo>
                    <a:lnTo>
                      <a:pt x="229" y="99"/>
                    </a:lnTo>
                    <a:lnTo>
                      <a:pt x="227" y="99"/>
                    </a:lnTo>
                    <a:lnTo>
                      <a:pt x="227" y="98"/>
                    </a:lnTo>
                    <a:lnTo>
                      <a:pt x="227" y="98"/>
                    </a:lnTo>
                    <a:lnTo>
                      <a:pt x="227" y="98"/>
                    </a:lnTo>
                    <a:lnTo>
                      <a:pt x="229" y="98"/>
                    </a:lnTo>
                    <a:lnTo>
                      <a:pt x="229" y="98"/>
                    </a:lnTo>
                    <a:close/>
                    <a:moveTo>
                      <a:pt x="218" y="95"/>
                    </a:moveTo>
                    <a:lnTo>
                      <a:pt x="218" y="95"/>
                    </a:lnTo>
                    <a:lnTo>
                      <a:pt x="218" y="96"/>
                    </a:lnTo>
                    <a:lnTo>
                      <a:pt x="219" y="96"/>
                    </a:lnTo>
                    <a:lnTo>
                      <a:pt x="221" y="96"/>
                    </a:lnTo>
                    <a:lnTo>
                      <a:pt x="219" y="98"/>
                    </a:lnTo>
                    <a:lnTo>
                      <a:pt x="221" y="99"/>
                    </a:lnTo>
                    <a:lnTo>
                      <a:pt x="221" y="99"/>
                    </a:lnTo>
                    <a:lnTo>
                      <a:pt x="219" y="99"/>
                    </a:lnTo>
                    <a:lnTo>
                      <a:pt x="218" y="99"/>
                    </a:lnTo>
                    <a:lnTo>
                      <a:pt x="218" y="99"/>
                    </a:lnTo>
                    <a:lnTo>
                      <a:pt x="218" y="98"/>
                    </a:lnTo>
                    <a:lnTo>
                      <a:pt x="218" y="98"/>
                    </a:lnTo>
                    <a:lnTo>
                      <a:pt x="218" y="98"/>
                    </a:lnTo>
                    <a:lnTo>
                      <a:pt x="218" y="98"/>
                    </a:lnTo>
                    <a:lnTo>
                      <a:pt x="216" y="96"/>
                    </a:lnTo>
                    <a:lnTo>
                      <a:pt x="216" y="96"/>
                    </a:lnTo>
                    <a:lnTo>
                      <a:pt x="216" y="95"/>
                    </a:lnTo>
                    <a:lnTo>
                      <a:pt x="218" y="95"/>
                    </a:lnTo>
                    <a:close/>
                    <a:moveTo>
                      <a:pt x="211" y="80"/>
                    </a:moveTo>
                    <a:lnTo>
                      <a:pt x="211" y="80"/>
                    </a:lnTo>
                    <a:lnTo>
                      <a:pt x="211" y="80"/>
                    </a:lnTo>
                    <a:lnTo>
                      <a:pt x="211" y="82"/>
                    </a:lnTo>
                    <a:lnTo>
                      <a:pt x="213" y="82"/>
                    </a:lnTo>
                    <a:lnTo>
                      <a:pt x="211" y="80"/>
                    </a:lnTo>
                    <a:lnTo>
                      <a:pt x="211" y="80"/>
                    </a:lnTo>
                    <a:lnTo>
                      <a:pt x="211" y="80"/>
                    </a:lnTo>
                    <a:close/>
                    <a:moveTo>
                      <a:pt x="38" y="0"/>
                    </a:moveTo>
                    <a:lnTo>
                      <a:pt x="38" y="0"/>
                    </a:lnTo>
                    <a:lnTo>
                      <a:pt x="38" y="0"/>
                    </a:lnTo>
                    <a:lnTo>
                      <a:pt x="38" y="2"/>
                    </a:lnTo>
                    <a:lnTo>
                      <a:pt x="36" y="3"/>
                    </a:lnTo>
                    <a:lnTo>
                      <a:pt x="36" y="5"/>
                    </a:lnTo>
                    <a:lnTo>
                      <a:pt x="35" y="6"/>
                    </a:lnTo>
                    <a:lnTo>
                      <a:pt x="35" y="8"/>
                    </a:lnTo>
                    <a:lnTo>
                      <a:pt x="33" y="11"/>
                    </a:lnTo>
                    <a:lnTo>
                      <a:pt x="33" y="13"/>
                    </a:lnTo>
                    <a:lnTo>
                      <a:pt x="33" y="13"/>
                    </a:lnTo>
                    <a:lnTo>
                      <a:pt x="33" y="14"/>
                    </a:lnTo>
                    <a:lnTo>
                      <a:pt x="33" y="16"/>
                    </a:lnTo>
                    <a:lnTo>
                      <a:pt x="33" y="17"/>
                    </a:lnTo>
                    <a:lnTo>
                      <a:pt x="33" y="17"/>
                    </a:lnTo>
                    <a:lnTo>
                      <a:pt x="33" y="19"/>
                    </a:lnTo>
                    <a:lnTo>
                      <a:pt x="33" y="19"/>
                    </a:lnTo>
                    <a:lnTo>
                      <a:pt x="33" y="20"/>
                    </a:lnTo>
                    <a:lnTo>
                      <a:pt x="33" y="20"/>
                    </a:lnTo>
                    <a:lnTo>
                      <a:pt x="35" y="20"/>
                    </a:lnTo>
                    <a:lnTo>
                      <a:pt x="36" y="20"/>
                    </a:lnTo>
                    <a:lnTo>
                      <a:pt x="36" y="19"/>
                    </a:lnTo>
                    <a:lnTo>
                      <a:pt x="38" y="19"/>
                    </a:lnTo>
                    <a:lnTo>
                      <a:pt x="39" y="16"/>
                    </a:lnTo>
                    <a:lnTo>
                      <a:pt x="39" y="16"/>
                    </a:lnTo>
                    <a:lnTo>
                      <a:pt x="38" y="16"/>
                    </a:lnTo>
                    <a:lnTo>
                      <a:pt x="38" y="16"/>
                    </a:lnTo>
                    <a:lnTo>
                      <a:pt x="38" y="14"/>
                    </a:lnTo>
                    <a:lnTo>
                      <a:pt x="38" y="14"/>
                    </a:lnTo>
                    <a:lnTo>
                      <a:pt x="39" y="14"/>
                    </a:lnTo>
                    <a:lnTo>
                      <a:pt x="39" y="14"/>
                    </a:lnTo>
                    <a:lnTo>
                      <a:pt x="39" y="14"/>
                    </a:lnTo>
                    <a:lnTo>
                      <a:pt x="39" y="14"/>
                    </a:lnTo>
                    <a:lnTo>
                      <a:pt x="41" y="14"/>
                    </a:lnTo>
                    <a:lnTo>
                      <a:pt x="41" y="14"/>
                    </a:lnTo>
                    <a:lnTo>
                      <a:pt x="39" y="14"/>
                    </a:lnTo>
                    <a:lnTo>
                      <a:pt x="39" y="13"/>
                    </a:lnTo>
                    <a:lnTo>
                      <a:pt x="39" y="13"/>
                    </a:lnTo>
                    <a:lnTo>
                      <a:pt x="39" y="11"/>
                    </a:lnTo>
                    <a:lnTo>
                      <a:pt x="41" y="11"/>
                    </a:lnTo>
                    <a:lnTo>
                      <a:pt x="41" y="11"/>
                    </a:lnTo>
                    <a:lnTo>
                      <a:pt x="41" y="9"/>
                    </a:lnTo>
                    <a:lnTo>
                      <a:pt x="41" y="9"/>
                    </a:lnTo>
                    <a:lnTo>
                      <a:pt x="39" y="11"/>
                    </a:lnTo>
                    <a:lnTo>
                      <a:pt x="38" y="11"/>
                    </a:lnTo>
                    <a:lnTo>
                      <a:pt x="38" y="9"/>
                    </a:lnTo>
                    <a:lnTo>
                      <a:pt x="39" y="9"/>
                    </a:lnTo>
                    <a:lnTo>
                      <a:pt x="39" y="8"/>
                    </a:lnTo>
                    <a:lnTo>
                      <a:pt x="41" y="8"/>
                    </a:lnTo>
                    <a:lnTo>
                      <a:pt x="41" y="6"/>
                    </a:lnTo>
                    <a:lnTo>
                      <a:pt x="39" y="6"/>
                    </a:lnTo>
                    <a:lnTo>
                      <a:pt x="39" y="5"/>
                    </a:lnTo>
                    <a:lnTo>
                      <a:pt x="39" y="3"/>
                    </a:lnTo>
                    <a:lnTo>
                      <a:pt x="39" y="3"/>
                    </a:lnTo>
                    <a:lnTo>
                      <a:pt x="39" y="2"/>
                    </a:lnTo>
                    <a:lnTo>
                      <a:pt x="41" y="3"/>
                    </a:lnTo>
                    <a:lnTo>
                      <a:pt x="43" y="3"/>
                    </a:lnTo>
                    <a:lnTo>
                      <a:pt x="44" y="5"/>
                    </a:lnTo>
                    <a:lnTo>
                      <a:pt x="47" y="6"/>
                    </a:lnTo>
                    <a:lnTo>
                      <a:pt x="49" y="6"/>
                    </a:lnTo>
                    <a:lnTo>
                      <a:pt x="50" y="8"/>
                    </a:lnTo>
                    <a:lnTo>
                      <a:pt x="49" y="9"/>
                    </a:lnTo>
                    <a:lnTo>
                      <a:pt x="47" y="13"/>
                    </a:lnTo>
                    <a:lnTo>
                      <a:pt x="47" y="14"/>
                    </a:lnTo>
                    <a:lnTo>
                      <a:pt x="47" y="16"/>
                    </a:lnTo>
                    <a:lnTo>
                      <a:pt x="47" y="16"/>
                    </a:lnTo>
                    <a:lnTo>
                      <a:pt x="49" y="17"/>
                    </a:lnTo>
                    <a:lnTo>
                      <a:pt x="54" y="22"/>
                    </a:lnTo>
                    <a:lnTo>
                      <a:pt x="54" y="22"/>
                    </a:lnTo>
                    <a:lnTo>
                      <a:pt x="52" y="24"/>
                    </a:lnTo>
                    <a:lnTo>
                      <a:pt x="52" y="25"/>
                    </a:lnTo>
                    <a:lnTo>
                      <a:pt x="52" y="25"/>
                    </a:lnTo>
                    <a:lnTo>
                      <a:pt x="52" y="25"/>
                    </a:lnTo>
                    <a:lnTo>
                      <a:pt x="54" y="25"/>
                    </a:lnTo>
                    <a:lnTo>
                      <a:pt x="55" y="25"/>
                    </a:lnTo>
                    <a:lnTo>
                      <a:pt x="57" y="24"/>
                    </a:lnTo>
                    <a:lnTo>
                      <a:pt x="57" y="24"/>
                    </a:lnTo>
                    <a:lnTo>
                      <a:pt x="57" y="24"/>
                    </a:lnTo>
                    <a:lnTo>
                      <a:pt x="57" y="24"/>
                    </a:lnTo>
                    <a:lnTo>
                      <a:pt x="57" y="22"/>
                    </a:lnTo>
                    <a:lnTo>
                      <a:pt x="57" y="22"/>
                    </a:lnTo>
                    <a:lnTo>
                      <a:pt x="57" y="22"/>
                    </a:lnTo>
                    <a:lnTo>
                      <a:pt x="58" y="22"/>
                    </a:lnTo>
                    <a:lnTo>
                      <a:pt x="58" y="22"/>
                    </a:lnTo>
                    <a:lnTo>
                      <a:pt x="58" y="20"/>
                    </a:lnTo>
                    <a:lnTo>
                      <a:pt x="58" y="19"/>
                    </a:lnTo>
                    <a:lnTo>
                      <a:pt x="58" y="17"/>
                    </a:lnTo>
                    <a:lnTo>
                      <a:pt x="58" y="16"/>
                    </a:lnTo>
                    <a:lnTo>
                      <a:pt x="58" y="16"/>
                    </a:lnTo>
                    <a:lnTo>
                      <a:pt x="58" y="13"/>
                    </a:lnTo>
                    <a:lnTo>
                      <a:pt x="58" y="13"/>
                    </a:lnTo>
                    <a:lnTo>
                      <a:pt x="61" y="14"/>
                    </a:lnTo>
                    <a:lnTo>
                      <a:pt x="63" y="16"/>
                    </a:lnTo>
                    <a:lnTo>
                      <a:pt x="65" y="16"/>
                    </a:lnTo>
                    <a:lnTo>
                      <a:pt x="66" y="17"/>
                    </a:lnTo>
                    <a:lnTo>
                      <a:pt x="69" y="19"/>
                    </a:lnTo>
                    <a:lnTo>
                      <a:pt x="71" y="20"/>
                    </a:lnTo>
                    <a:lnTo>
                      <a:pt x="73" y="20"/>
                    </a:lnTo>
                    <a:lnTo>
                      <a:pt x="74" y="22"/>
                    </a:lnTo>
                    <a:lnTo>
                      <a:pt x="74" y="24"/>
                    </a:lnTo>
                    <a:lnTo>
                      <a:pt x="74" y="25"/>
                    </a:lnTo>
                    <a:lnTo>
                      <a:pt x="77" y="27"/>
                    </a:lnTo>
                    <a:lnTo>
                      <a:pt x="79" y="28"/>
                    </a:lnTo>
                    <a:lnTo>
                      <a:pt x="80" y="30"/>
                    </a:lnTo>
                    <a:lnTo>
                      <a:pt x="82" y="32"/>
                    </a:lnTo>
                    <a:lnTo>
                      <a:pt x="84" y="33"/>
                    </a:lnTo>
                    <a:lnTo>
                      <a:pt x="85" y="35"/>
                    </a:lnTo>
                    <a:lnTo>
                      <a:pt x="87" y="36"/>
                    </a:lnTo>
                    <a:lnTo>
                      <a:pt x="88" y="36"/>
                    </a:lnTo>
                    <a:lnTo>
                      <a:pt x="90" y="36"/>
                    </a:lnTo>
                    <a:lnTo>
                      <a:pt x="93" y="36"/>
                    </a:lnTo>
                    <a:lnTo>
                      <a:pt x="96" y="36"/>
                    </a:lnTo>
                    <a:lnTo>
                      <a:pt x="99" y="35"/>
                    </a:lnTo>
                    <a:lnTo>
                      <a:pt x="102" y="35"/>
                    </a:lnTo>
                    <a:lnTo>
                      <a:pt x="104" y="35"/>
                    </a:lnTo>
                    <a:lnTo>
                      <a:pt x="107" y="35"/>
                    </a:lnTo>
                    <a:lnTo>
                      <a:pt x="112" y="35"/>
                    </a:lnTo>
                    <a:lnTo>
                      <a:pt x="114" y="35"/>
                    </a:lnTo>
                    <a:lnTo>
                      <a:pt x="117" y="35"/>
                    </a:lnTo>
                    <a:lnTo>
                      <a:pt x="118" y="36"/>
                    </a:lnTo>
                    <a:lnTo>
                      <a:pt x="120" y="36"/>
                    </a:lnTo>
                    <a:lnTo>
                      <a:pt x="123" y="36"/>
                    </a:lnTo>
                    <a:lnTo>
                      <a:pt x="123" y="36"/>
                    </a:lnTo>
                    <a:lnTo>
                      <a:pt x="125" y="35"/>
                    </a:lnTo>
                    <a:lnTo>
                      <a:pt x="126" y="35"/>
                    </a:lnTo>
                    <a:lnTo>
                      <a:pt x="128" y="33"/>
                    </a:lnTo>
                    <a:lnTo>
                      <a:pt x="129" y="33"/>
                    </a:lnTo>
                    <a:lnTo>
                      <a:pt x="131" y="35"/>
                    </a:lnTo>
                    <a:lnTo>
                      <a:pt x="131" y="36"/>
                    </a:lnTo>
                    <a:lnTo>
                      <a:pt x="132" y="36"/>
                    </a:lnTo>
                    <a:lnTo>
                      <a:pt x="134" y="38"/>
                    </a:lnTo>
                    <a:lnTo>
                      <a:pt x="136" y="39"/>
                    </a:lnTo>
                    <a:lnTo>
                      <a:pt x="137" y="39"/>
                    </a:lnTo>
                    <a:lnTo>
                      <a:pt x="139" y="43"/>
                    </a:lnTo>
                    <a:lnTo>
                      <a:pt x="140" y="44"/>
                    </a:lnTo>
                    <a:lnTo>
                      <a:pt x="140" y="46"/>
                    </a:lnTo>
                    <a:lnTo>
                      <a:pt x="142" y="47"/>
                    </a:lnTo>
                    <a:lnTo>
                      <a:pt x="143" y="47"/>
                    </a:lnTo>
                    <a:lnTo>
                      <a:pt x="145" y="46"/>
                    </a:lnTo>
                    <a:lnTo>
                      <a:pt x="147" y="46"/>
                    </a:lnTo>
                    <a:lnTo>
                      <a:pt x="147" y="47"/>
                    </a:lnTo>
                    <a:lnTo>
                      <a:pt x="147" y="49"/>
                    </a:lnTo>
                    <a:lnTo>
                      <a:pt x="145" y="52"/>
                    </a:lnTo>
                    <a:lnTo>
                      <a:pt x="145" y="55"/>
                    </a:lnTo>
                    <a:lnTo>
                      <a:pt x="145" y="57"/>
                    </a:lnTo>
                    <a:lnTo>
                      <a:pt x="145" y="60"/>
                    </a:lnTo>
                    <a:lnTo>
                      <a:pt x="145" y="61"/>
                    </a:lnTo>
                    <a:lnTo>
                      <a:pt x="145" y="63"/>
                    </a:lnTo>
                    <a:lnTo>
                      <a:pt x="148" y="63"/>
                    </a:lnTo>
                    <a:lnTo>
                      <a:pt x="150" y="63"/>
                    </a:lnTo>
                    <a:lnTo>
                      <a:pt x="151" y="63"/>
                    </a:lnTo>
                    <a:lnTo>
                      <a:pt x="153" y="65"/>
                    </a:lnTo>
                    <a:lnTo>
                      <a:pt x="153" y="68"/>
                    </a:lnTo>
                    <a:lnTo>
                      <a:pt x="153" y="69"/>
                    </a:lnTo>
                    <a:lnTo>
                      <a:pt x="153" y="71"/>
                    </a:lnTo>
                    <a:lnTo>
                      <a:pt x="155" y="74"/>
                    </a:lnTo>
                    <a:lnTo>
                      <a:pt x="155" y="76"/>
                    </a:lnTo>
                    <a:lnTo>
                      <a:pt x="155" y="77"/>
                    </a:lnTo>
                    <a:lnTo>
                      <a:pt x="156" y="77"/>
                    </a:lnTo>
                    <a:lnTo>
                      <a:pt x="156" y="77"/>
                    </a:lnTo>
                    <a:lnTo>
                      <a:pt x="159" y="77"/>
                    </a:lnTo>
                    <a:lnTo>
                      <a:pt x="162" y="77"/>
                    </a:lnTo>
                    <a:lnTo>
                      <a:pt x="164" y="77"/>
                    </a:lnTo>
                    <a:lnTo>
                      <a:pt x="167" y="77"/>
                    </a:lnTo>
                    <a:lnTo>
                      <a:pt x="170" y="77"/>
                    </a:lnTo>
                    <a:lnTo>
                      <a:pt x="170" y="77"/>
                    </a:lnTo>
                    <a:lnTo>
                      <a:pt x="172" y="77"/>
                    </a:lnTo>
                    <a:lnTo>
                      <a:pt x="173" y="77"/>
                    </a:lnTo>
                    <a:lnTo>
                      <a:pt x="173" y="77"/>
                    </a:lnTo>
                    <a:lnTo>
                      <a:pt x="173" y="79"/>
                    </a:lnTo>
                    <a:lnTo>
                      <a:pt x="175" y="79"/>
                    </a:lnTo>
                    <a:lnTo>
                      <a:pt x="175" y="80"/>
                    </a:lnTo>
                    <a:lnTo>
                      <a:pt x="175" y="80"/>
                    </a:lnTo>
                    <a:lnTo>
                      <a:pt x="175" y="82"/>
                    </a:lnTo>
                    <a:lnTo>
                      <a:pt x="175" y="83"/>
                    </a:lnTo>
                    <a:lnTo>
                      <a:pt x="175" y="85"/>
                    </a:lnTo>
                    <a:lnTo>
                      <a:pt x="177" y="85"/>
                    </a:lnTo>
                    <a:lnTo>
                      <a:pt x="178" y="87"/>
                    </a:lnTo>
                    <a:lnTo>
                      <a:pt x="180" y="87"/>
                    </a:lnTo>
                    <a:lnTo>
                      <a:pt x="181" y="87"/>
                    </a:lnTo>
                    <a:lnTo>
                      <a:pt x="181" y="87"/>
                    </a:lnTo>
                    <a:lnTo>
                      <a:pt x="183" y="87"/>
                    </a:lnTo>
                    <a:lnTo>
                      <a:pt x="183" y="85"/>
                    </a:lnTo>
                    <a:lnTo>
                      <a:pt x="181" y="83"/>
                    </a:lnTo>
                    <a:lnTo>
                      <a:pt x="181" y="83"/>
                    </a:lnTo>
                    <a:lnTo>
                      <a:pt x="183" y="82"/>
                    </a:lnTo>
                    <a:lnTo>
                      <a:pt x="183" y="80"/>
                    </a:lnTo>
                    <a:lnTo>
                      <a:pt x="184" y="79"/>
                    </a:lnTo>
                    <a:lnTo>
                      <a:pt x="186" y="79"/>
                    </a:lnTo>
                    <a:lnTo>
                      <a:pt x="188" y="77"/>
                    </a:lnTo>
                    <a:lnTo>
                      <a:pt x="189" y="76"/>
                    </a:lnTo>
                    <a:lnTo>
                      <a:pt x="189" y="74"/>
                    </a:lnTo>
                    <a:lnTo>
                      <a:pt x="191" y="72"/>
                    </a:lnTo>
                    <a:lnTo>
                      <a:pt x="192" y="72"/>
                    </a:lnTo>
                    <a:lnTo>
                      <a:pt x="194" y="72"/>
                    </a:lnTo>
                    <a:lnTo>
                      <a:pt x="194" y="71"/>
                    </a:lnTo>
                    <a:lnTo>
                      <a:pt x="197" y="69"/>
                    </a:lnTo>
                    <a:lnTo>
                      <a:pt x="197" y="69"/>
                    </a:lnTo>
                    <a:lnTo>
                      <a:pt x="200" y="68"/>
                    </a:lnTo>
                    <a:lnTo>
                      <a:pt x="202" y="68"/>
                    </a:lnTo>
                    <a:lnTo>
                      <a:pt x="203" y="66"/>
                    </a:lnTo>
                    <a:lnTo>
                      <a:pt x="207" y="65"/>
                    </a:lnTo>
                    <a:lnTo>
                      <a:pt x="208" y="63"/>
                    </a:lnTo>
                    <a:lnTo>
                      <a:pt x="208" y="61"/>
                    </a:lnTo>
                    <a:lnTo>
                      <a:pt x="210" y="61"/>
                    </a:lnTo>
                    <a:lnTo>
                      <a:pt x="210" y="63"/>
                    </a:lnTo>
                    <a:lnTo>
                      <a:pt x="211" y="63"/>
                    </a:lnTo>
                    <a:lnTo>
                      <a:pt x="211" y="61"/>
                    </a:lnTo>
                    <a:lnTo>
                      <a:pt x="213" y="61"/>
                    </a:lnTo>
                    <a:lnTo>
                      <a:pt x="213" y="60"/>
                    </a:lnTo>
                    <a:lnTo>
                      <a:pt x="214" y="60"/>
                    </a:lnTo>
                    <a:lnTo>
                      <a:pt x="214" y="60"/>
                    </a:lnTo>
                    <a:lnTo>
                      <a:pt x="216" y="58"/>
                    </a:lnTo>
                    <a:lnTo>
                      <a:pt x="218" y="58"/>
                    </a:lnTo>
                    <a:lnTo>
                      <a:pt x="218" y="58"/>
                    </a:lnTo>
                    <a:lnTo>
                      <a:pt x="219" y="58"/>
                    </a:lnTo>
                    <a:lnTo>
                      <a:pt x="221" y="60"/>
                    </a:lnTo>
                    <a:lnTo>
                      <a:pt x="221" y="60"/>
                    </a:lnTo>
                    <a:lnTo>
                      <a:pt x="221" y="60"/>
                    </a:lnTo>
                    <a:lnTo>
                      <a:pt x="218" y="61"/>
                    </a:lnTo>
                    <a:lnTo>
                      <a:pt x="216" y="63"/>
                    </a:lnTo>
                    <a:lnTo>
                      <a:pt x="214" y="63"/>
                    </a:lnTo>
                    <a:lnTo>
                      <a:pt x="214" y="63"/>
                    </a:lnTo>
                    <a:lnTo>
                      <a:pt x="214" y="65"/>
                    </a:lnTo>
                    <a:lnTo>
                      <a:pt x="213" y="65"/>
                    </a:lnTo>
                    <a:lnTo>
                      <a:pt x="211" y="65"/>
                    </a:lnTo>
                    <a:lnTo>
                      <a:pt x="211" y="66"/>
                    </a:lnTo>
                    <a:lnTo>
                      <a:pt x="210" y="68"/>
                    </a:lnTo>
                    <a:lnTo>
                      <a:pt x="205" y="71"/>
                    </a:lnTo>
                    <a:lnTo>
                      <a:pt x="205" y="71"/>
                    </a:lnTo>
                    <a:lnTo>
                      <a:pt x="205" y="71"/>
                    </a:lnTo>
                    <a:lnTo>
                      <a:pt x="207" y="71"/>
                    </a:lnTo>
                    <a:lnTo>
                      <a:pt x="208" y="72"/>
                    </a:lnTo>
                    <a:lnTo>
                      <a:pt x="210" y="72"/>
                    </a:lnTo>
                    <a:lnTo>
                      <a:pt x="211" y="72"/>
                    </a:lnTo>
                    <a:lnTo>
                      <a:pt x="213" y="72"/>
                    </a:lnTo>
                    <a:lnTo>
                      <a:pt x="213" y="74"/>
                    </a:lnTo>
                    <a:lnTo>
                      <a:pt x="214" y="76"/>
                    </a:lnTo>
                    <a:lnTo>
                      <a:pt x="214" y="76"/>
                    </a:lnTo>
                    <a:lnTo>
                      <a:pt x="216" y="77"/>
                    </a:lnTo>
                    <a:lnTo>
                      <a:pt x="218" y="77"/>
                    </a:lnTo>
                    <a:lnTo>
                      <a:pt x="219" y="77"/>
                    </a:lnTo>
                    <a:lnTo>
                      <a:pt x="221" y="77"/>
                    </a:lnTo>
                    <a:lnTo>
                      <a:pt x="221" y="77"/>
                    </a:lnTo>
                    <a:lnTo>
                      <a:pt x="222" y="79"/>
                    </a:lnTo>
                    <a:lnTo>
                      <a:pt x="222" y="77"/>
                    </a:lnTo>
                    <a:lnTo>
                      <a:pt x="224" y="74"/>
                    </a:lnTo>
                    <a:lnTo>
                      <a:pt x="224" y="76"/>
                    </a:lnTo>
                    <a:lnTo>
                      <a:pt x="225" y="76"/>
                    </a:lnTo>
                    <a:lnTo>
                      <a:pt x="225" y="74"/>
                    </a:lnTo>
                    <a:lnTo>
                      <a:pt x="225" y="74"/>
                    </a:lnTo>
                    <a:lnTo>
                      <a:pt x="225" y="72"/>
                    </a:lnTo>
                    <a:lnTo>
                      <a:pt x="225" y="71"/>
                    </a:lnTo>
                    <a:lnTo>
                      <a:pt x="227" y="71"/>
                    </a:lnTo>
                    <a:lnTo>
                      <a:pt x="227" y="71"/>
                    </a:lnTo>
                    <a:lnTo>
                      <a:pt x="227" y="71"/>
                    </a:lnTo>
                    <a:lnTo>
                      <a:pt x="227" y="71"/>
                    </a:lnTo>
                    <a:lnTo>
                      <a:pt x="227" y="72"/>
                    </a:lnTo>
                    <a:lnTo>
                      <a:pt x="229" y="72"/>
                    </a:lnTo>
                    <a:lnTo>
                      <a:pt x="229" y="72"/>
                    </a:lnTo>
                    <a:lnTo>
                      <a:pt x="229" y="74"/>
                    </a:lnTo>
                    <a:lnTo>
                      <a:pt x="230" y="74"/>
                    </a:lnTo>
                    <a:lnTo>
                      <a:pt x="230" y="77"/>
                    </a:lnTo>
                    <a:lnTo>
                      <a:pt x="230" y="77"/>
                    </a:lnTo>
                    <a:lnTo>
                      <a:pt x="232" y="77"/>
                    </a:lnTo>
                    <a:lnTo>
                      <a:pt x="233" y="77"/>
                    </a:lnTo>
                    <a:lnTo>
                      <a:pt x="233" y="77"/>
                    </a:lnTo>
                    <a:lnTo>
                      <a:pt x="235" y="79"/>
                    </a:lnTo>
                    <a:lnTo>
                      <a:pt x="235" y="79"/>
                    </a:lnTo>
                    <a:lnTo>
                      <a:pt x="235" y="80"/>
                    </a:lnTo>
                    <a:lnTo>
                      <a:pt x="235" y="80"/>
                    </a:lnTo>
                    <a:lnTo>
                      <a:pt x="237" y="79"/>
                    </a:lnTo>
                    <a:lnTo>
                      <a:pt x="237" y="79"/>
                    </a:lnTo>
                    <a:lnTo>
                      <a:pt x="238" y="80"/>
                    </a:lnTo>
                    <a:lnTo>
                      <a:pt x="240" y="80"/>
                    </a:lnTo>
                    <a:lnTo>
                      <a:pt x="241" y="82"/>
                    </a:lnTo>
                    <a:lnTo>
                      <a:pt x="241" y="82"/>
                    </a:lnTo>
                    <a:lnTo>
                      <a:pt x="243" y="82"/>
                    </a:lnTo>
                    <a:lnTo>
                      <a:pt x="244" y="83"/>
                    </a:lnTo>
                    <a:lnTo>
                      <a:pt x="244" y="83"/>
                    </a:lnTo>
                    <a:lnTo>
                      <a:pt x="246" y="82"/>
                    </a:lnTo>
                    <a:lnTo>
                      <a:pt x="248" y="83"/>
                    </a:lnTo>
                    <a:lnTo>
                      <a:pt x="248" y="83"/>
                    </a:lnTo>
                    <a:lnTo>
                      <a:pt x="248" y="83"/>
                    </a:lnTo>
                    <a:lnTo>
                      <a:pt x="243" y="87"/>
                    </a:lnTo>
                    <a:lnTo>
                      <a:pt x="243" y="87"/>
                    </a:lnTo>
                    <a:lnTo>
                      <a:pt x="241" y="88"/>
                    </a:lnTo>
                    <a:lnTo>
                      <a:pt x="240" y="88"/>
                    </a:lnTo>
                    <a:lnTo>
                      <a:pt x="240" y="88"/>
                    </a:lnTo>
                    <a:lnTo>
                      <a:pt x="238" y="87"/>
                    </a:lnTo>
                    <a:lnTo>
                      <a:pt x="237" y="88"/>
                    </a:lnTo>
                    <a:lnTo>
                      <a:pt x="237" y="88"/>
                    </a:lnTo>
                    <a:lnTo>
                      <a:pt x="237" y="88"/>
                    </a:lnTo>
                    <a:lnTo>
                      <a:pt x="238" y="90"/>
                    </a:lnTo>
                    <a:lnTo>
                      <a:pt x="237" y="90"/>
                    </a:lnTo>
                    <a:lnTo>
                      <a:pt x="237" y="90"/>
                    </a:lnTo>
                    <a:lnTo>
                      <a:pt x="235" y="90"/>
                    </a:lnTo>
                    <a:lnTo>
                      <a:pt x="235" y="90"/>
                    </a:lnTo>
                    <a:lnTo>
                      <a:pt x="235" y="90"/>
                    </a:lnTo>
                    <a:lnTo>
                      <a:pt x="235" y="90"/>
                    </a:lnTo>
                    <a:lnTo>
                      <a:pt x="233" y="90"/>
                    </a:lnTo>
                    <a:lnTo>
                      <a:pt x="232" y="91"/>
                    </a:lnTo>
                    <a:lnTo>
                      <a:pt x="232" y="93"/>
                    </a:lnTo>
                    <a:lnTo>
                      <a:pt x="230" y="93"/>
                    </a:lnTo>
                    <a:lnTo>
                      <a:pt x="230" y="93"/>
                    </a:lnTo>
                    <a:lnTo>
                      <a:pt x="229" y="93"/>
                    </a:lnTo>
                    <a:lnTo>
                      <a:pt x="229" y="95"/>
                    </a:lnTo>
                    <a:lnTo>
                      <a:pt x="227" y="95"/>
                    </a:lnTo>
                    <a:lnTo>
                      <a:pt x="227" y="95"/>
                    </a:lnTo>
                    <a:lnTo>
                      <a:pt x="227" y="93"/>
                    </a:lnTo>
                    <a:lnTo>
                      <a:pt x="225" y="93"/>
                    </a:lnTo>
                    <a:lnTo>
                      <a:pt x="225" y="93"/>
                    </a:lnTo>
                    <a:lnTo>
                      <a:pt x="224" y="93"/>
                    </a:lnTo>
                    <a:lnTo>
                      <a:pt x="224" y="93"/>
                    </a:lnTo>
                    <a:lnTo>
                      <a:pt x="222" y="93"/>
                    </a:lnTo>
                    <a:lnTo>
                      <a:pt x="221" y="93"/>
                    </a:lnTo>
                    <a:lnTo>
                      <a:pt x="219" y="93"/>
                    </a:lnTo>
                    <a:lnTo>
                      <a:pt x="218" y="93"/>
                    </a:lnTo>
                    <a:lnTo>
                      <a:pt x="216" y="93"/>
                    </a:lnTo>
                    <a:lnTo>
                      <a:pt x="216" y="93"/>
                    </a:lnTo>
                    <a:lnTo>
                      <a:pt x="213" y="95"/>
                    </a:lnTo>
                    <a:lnTo>
                      <a:pt x="211" y="93"/>
                    </a:lnTo>
                    <a:lnTo>
                      <a:pt x="211" y="93"/>
                    </a:lnTo>
                    <a:lnTo>
                      <a:pt x="210" y="91"/>
                    </a:lnTo>
                    <a:lnTo>
                      <a:pt x="210" y="91"/>
                    </a:lnTo>
                    <a:lnTo>
                      <a:pt x="208" y="91"/>
                    </a:lnTo>
                    <a:lnTo>
                      <a:pt x="208" y="91"/>
                    </a:lnTo>
                    <a:lnTo>
                      <a:pt x="208" y="90"/>
                    </a:lnTo>
                    <a:lnTo>
                      <a:pt x="208" y="90"/>
                    </a:lnTo>
                    <a:lnTo>
                      <a:pt x="208" y="90"/>
                    </a:lnTo>
                    <a:lnTo>
                      <a:pt x="211" y="88"/>
                    </a:lnTo>
                    <a:lnTo>
                      <a:pt x="213" y="87"/>
                    </a:lnTo>
                    <a:lnTo>
                      <a:pt x="213" y="85"/>
                    </a:lnTo>
                    <a:lnTo>
                      <a:pt x="213" y="85"/>
                    </a:lnTo>
                    <a:lnTo>
                      <a:pt x="213" y="85"/>
                    </a:lnTo>
                    <a:lnTo>
                      <a:pt x="213" y="85"/>
                    </a:lnTo>
                    <a:lnTo>
                      <a:pt x="211" y="83"/>
                    </a:lnTo>
                    <a:lnTo>
                      <a:pt x="211" y="83"/>
                    </a:lnTo>
                    <a:lnTo>
                      <a:pt x="213" y="83"/>
                    </a:lnTo>
                    <a:lnTo>
                      <a:pt x="213" y="83"/>
                    </a:lnTo>
                    <a:lnTo>
                      <a:pt x="211" y="82"/>
                    </a:lnTo>
                    <a:lnTo>
                      <a:pt x="210" y="80"/>
                    </a:lnTo>
                    <a:lnTo>
                      <a:pt x="208" y="79"/>
                    </a:lnTo>
                    <a:lnTo>
                      <a:pt x="208" y="80"/>
                    </a:lnTo>
                    <a:lnTo>
                      <a:pt x="207" y="82"/>
                    </a:lnTo>
                    <a:lnTo>
                      <a:pt x="207" y="82"/>
                    </a:lnTo>
                    <a:lnTo>
                      <a:pt x="205" y="83"/>
                    </a:lnTo>
                    <a:lnTo>
                      <a:pt x="203" y="83"/>
                    </a:lnTo>
                    <a:lnTo>
                      <a:pt x="199" y="85"/>
                    </a:lnTo>
                    <a:lnTo>
                      <a:pt x="199" y="87"/>
                    </a:lnTo>
                    <a:lnTo>
                      <a:pt x="199" y="87"/>
                    </a:lnTo>
                    <a:lnTo>
                      <a:pt x="197" y="85"/>
                    </a:lnTo>
                    <a:lnTo>
                      <a:pt x="196" y="83"/>
                    </a:lnTo>
                    <a:lnTo>
                      <a:pt x="194" y="83"/>
                    </a:lnTo>
                    <a:lnTo>
                      <a:pt x="194" y="83"/>
                    </a:lnTo>
                    <a:lnTo>
                      <a:pt x="192" y="85"/>
                    </a:lnTo>
                    <a:lnTo>
                      <a:pt x="192" y="87"/>
                    </a:lnTo>
                    <a:lnTo>
                      <a:pt x="192" y="87"/>
                    </a:lnTo>
                    <a:lnTo>
                      <a:pt x="191" y="88"/>
                    </a:lnTo>
                    <a:lnTo>
                      <a:pt x="192" y="91"/>
                    </a:lnTo>
                    <a:lnTo>
                      <a:pt x="192" y="93"/>
                    </a:lnTo>
                    <a:lnTo>
                      <a:pt x="191" y="93"/>
                    </a:lnTo>
                    <a:lnTo>
                      <a:pt x="192" y="95"/>
                    </a:lnTo>
                    <a:lnTo>
                      <a:pt x="191" y="95"/>
                    </a:lnTo>
                    <a:lnTo>
                      <a:pt x="189" y="93"/>
                    </a:lnTo>
                    <a:lnTo>
                      <a:pt x="188" y="93"/>
                    </a:lnTo>
                    <a:lnTo>
                      <a:pt x="183" y="95"/>
                    </a:lnTo>
                    <a:lnTo>
                      <a:pt x="183" y="95"/>
                    </a:lnTo>
                    <a:lnTo>
                      <a:pt x="183" y="95"/>
                    </a:lnTo>
                    <a:lnTo>
                      <a:pt x="183" y="95"/>
                    </a:lnTo>
                    <a:lnTo>
                      <a:pt x="184" y="95"/>
                    </a:lnTo>
                    <a:lnTo>
                      <a:pt x="188" y="95"/>
                    </a:lnTo>
                    <a:lnTo>
                      <a:pt x="188" y="95"/>
                    </a:lnTo>
                    <a:lnTo>
                      <a:pt x="188" y="96"/>
                    </a:lnTo>
                    <a:lnTo>
                      <a:pt x="188" y="96"/>
                    </a:lnTo>
                    <a:lnTo>
                      <a:pt x="188" y="96"/>
                    </a:lnTo>
                    <a:lnTo>
                      <a:pt x="186" y="96"/>
                    </a:lnTo>
                    <a:lnTo>
                      <a:pt x="184" y="96"/>
                    </a:lnTo>
                    <a:lnTo>
                      <a:pt x="184" y="98"/>
                    </a:lnTo>
                    <a:lnTo>
                      <a:pt x="186" y="98"/>
                    </a:lnTo>
                    <a:lnTo>
                      <a:pt x="186" y="98"/>
                    </a:lnTo>
                    <a:lnTo>
                      <a:pt x="186" y="99"/>
                    </a:lnTo>
                    <a:lnTo>
                      <a:pt x="186" y="99"/>
                    </a:lnTo>
                    <a:lnTo>
                      <a:pt x="186" y="99"/>
                    </a:lnTo>
                    <a:lnTo>
                      <a:pt x="186" y="99"/>
                    </a:lnTo>
                    <a:lnTo>
                      <a:pt x="184" y="99"/>
                    </a:lnTo>
                    <a:lnTo>
                      <a:pt x="184" y="99"/>
                    </a:lnTo>
                    <a:lnTo>
                      <a:pt x="184" y="99"/>
                    </a:lnTo>
                    <a:lnTo>
                      <a:pt x="184" y="99"/>
                    </a:lnTo>
                    <a:lnTo>
                      <a:pt x="183" y="99"/>
                    </a:lnTo>
                    <a:lnTo>
                      <a:pt x="183" y="99"/>
                    </a:lnTo>
                    <a:lnTo>
                      <a:pt x="183" y="101"/>
                    </a:lnTo>
                    <a:lnTo>
                      <a:pt x="183" y="104"/>
                    </a:lnTo>
                    <a:lnTo>
                      <a:pt x="181" y="104"/>
                    </a:lnTo>
                    <a:lnTo>
                      <a:pt x="180" y="106"/>
                    </a:lnTo>
                    <a:lnTo>
                      <a:pt x="180" y="106"/>
                    </a:lnTo>
                    <a:lnTo>
                      <a:pt x="178" y="106"/>
                    </a:lnTo>
                    <a:lnTo>
                      <a:pt x="177" y="106"/>
                    </a:lnTo>
                    <a:lnTo>
                      <a:pt x="175" y="104"/>
                    </a:lnTo>
                    <a:lnTo>
                      <a:pt x="172" y="104"/>
                    </a:lnTo>
                    <a:lnTo>
                      <a:pt x="170" y="104"/>
                    </a:lnTo>
                    <a:lnTo>
                      <a:pt x="167" y="104"/>
                    </a:lnTo>
                    <a:lnTo>
                      <a:pt x="167" y="106"/>
                    </a:lnTo>
                    <a:lnTo>
                      <a:pt x="166" y="106"/>
                    </a:lnTo>
                    <a:lnTo>
                      <a:pt x="166" y="106"/>
                    </a:lnTo>
                    <a:lnTo>
                      <a:pt x="164" y="110"/>
                    </a:lnTo>
                    <a:lnTo>
                      <a:pt x="164" y="110"/>
                    </a:lnTo>
                    <a:lnTo>
                      <a:pt x="166" y="110"/>
                    </a:lnTo>
                    <a:lnTo>
                      <a:pt x="169" y="112"/>
                    </a:lnTo>
                    <a:lnTo>
                      <a:pt x="169" y="112"/>
                    </a:lnTo>
                    <a:lnTo>
                      <a:pt x="169" y="112"/>
                    </a:lnTo>
                    <a:lnTo>
                      <a:pt x="169" y="113"/>
                    </a:lnTo>
                    <a:lnTo>
                      <a:pt x="169" y="113"/>
                    </a:lnTo>
                    <a:lnTo>
                      <a:pt x="170" y="115"/>
                    </a:lnTo>
                    <a:lnTo>
                      <a:pt x="172" y="115"/>
                    </a:lnTo>
                    <a:lnTo>
                      <a:pt x="173" y="115"/>
                    </a:lnTo>
                    <a:lnTo>
                      <a:pt x="175" y="115"/>
                    </a:lnTo>
                    <a:lnTo>
                      <a:pt x="175" y="115"/>
                    </a:lnTo>
                    <a:lnTo>
                      <a:pt x="175" y="115"/>
                    </a:lnTo>
                    <a:lnTo>
                      <a:pt x="177" y="117"/>
                    </a:lnTo>
                    <a:lnTo>
                      <a:pt x="175" y="120"/>
                    </a:lnTo>
                    <a:lnTo>
                      <a:pt x="175" y="121"/>
                    </a:lnTo>
                    <a:lnTo>
                      <a:pt x="175" y="123"/>
                    </a:lnTo>
                    <a:lnTo>
                      <a:pt x="177" y="124"/>
                    </a:lnTo>
                    <a:lnTo>
                      <a:pt x="178" y="126"/>
                    </a:lnTo>
                    <a:lnTo>
                      <a:pt x="178" y="128"/>
                    </a:lnTo>
                    <a:lnTo>
                      <a:pt x="178" y="128"/>
                    </a:lnTo>
                    <a:lnTo>
                      <a:pt x="178" y="128"/>
                    </a:lnTo>
                    <a:lnTo>
                      <a:pt x="178" y="129"/>
                    </a:lnTo>
                    <a:lnTo>
                      <a:pt x="178" y="131"/>
                    </a:lnTo>
                    <a:lnTo>
                      <a:pt x="177" y="132"/>
                    </a:lnTo>
                    <a:lnTo>
                      <a:pt x="177" y="132"/>
                    </a:lnTo>
                    <a:lnTo>
                      <a:pt x="175" y="134"/>
                    </a:lnTo>
                    <a:lnTo>
                      <a:pt x="173" y="135"/>
                    </a:lnTo>
                    <a:lnTo>
                      <a:pt x="172" y="139"/>
                    </a:lnTo>
                    <a:lnTo>
                      <a:pt x="170" y="139"/>
                    </a:lnTo>
                    <a:lnTo>
                      <a:pt x="170" y="143"/>
                    </a:lnTo>
                    <a:lnTo>
                      <a:pt x="170" y="145"/>
                    </a:lnTo>
                    <a:lnTo>
                      <a:pt x="170" y="145"/>
                    </a:lnTo>
                    <a:lnTo>
                      <a:pt x="169" y="143"/>
                    </a:lnTo>
                    <a:lnTo>
                      <a:pt x="169" y="143"/>
                    </a:lnTo>
                    <a:lnTo>
                      <a:pt x="167" y="143"/>
                    </a:lnTo>
                    <a:lnTo>
                      <a:pt x="167" y="143"/>
                    </a:lnTo>
                    <a:lnTo>
                      <a:pt x="166" y="143"/>
                    </a:lnTo>
                    <a:lnTo>
                      <a:pt x="164" y="143"/>
                    </a:lnTo>
                    <a:lnTo>
                      <a:pt x="162" y="143"/>
                    </a:lnTo>
                    <a:lnTo>
                      <a:pt x="161" y="142"/>
                    </a:lnTo>
                    <a:lnTo>
                      <a:pt x="156" y="142"/>
                    </a:lnTo>
                    <a:lnTo>
                      <a:pt x="153" y="142"/>
                    </a:lnTo>
                    <a:lnTo>
                      <a:pt x="153" y="140"/>
                    </a:lnTo>
                    <a:lnTo>
                      <a:pt x="153" y="137"/>
                    </a:lnTo>
                    <a:lnTo>
                      <a:pt x="153" y="134"/>
                    </a:lnTo>
                    <a:lnTo>
                      <a:pt x="155" y="132"/>
                    </a:lnTo>
                    <a:lnTo>
                      <a:pt x="155" y="132"/>
                    </a:lnTo>
                    <a:lnTo>
                      <a:pt x="153" y="131"/>
                    </a:lnTo>
                    <a:lnTo>
                      <a:pt x="153" y="131"/>
                    </a:lnTo>
                    <a:lnTo>
                      <a:pt x="150" y="131"/>
                    </a:lnTo>
                    <a:lnTo>
                      <a:pt x="150" y="129"/>
                    </a:lnTo>
                    <a:lnTo>
                      <a:pt x="148" y="129"/>
                    </a:lnTo>
                    <a:lnTo>
                      <a:pt x="147" y="128"/>
                    </a:lnTo>
                    <a:lnTo>
                      <a:pt x="147" y="128"/>
                    </a:lnTo>
                    <a:lnTo>
                      <a:pt x="145" y="126"/>
                    </a:lnTo>
                    <a:lnTo>
                      <a:pt x="143" y="126"/>
                    </a:lnTo>
                    <a:lnTo>
                      <a:pt x="142" y="126"/>
                    </a:lnTo>
                    <a:lnTo>
                      <a:pt x="140" y="128"/>
                    </a:lnTo>
                    <a:lnTo>
                      <a:pt x="140" y="128"/>
                    </a:lnTo>
                    <a:lnTo>
                      <a:pt x="139" y="128"/>
                    </a:lnTo>
                    <a:lnTo>
                      <a:pt x="136" y="124"/>
                    </a:lnTo>
                    <a:lnTo>
                      <a:pt x="131" y="121"/>
                    </a:lnTo>
                    <a:lnTo>
                      <a:pt x="128" y="120"/>
                    </a:lnTo>
                    <a:lnTo>
                      <a:pt x="126" y="118"/>
                    </a:lnTo>
                    <a:lnTo>
                      <a:pt x="125" y="118"/>
                    </a:lnTo>
                    <a:lnTo>
                      <a:pt x="123" y="117"/>
                    </a:lnTo>
                    <a:lnTo>
                      <a:pt x="120" y="115"/>
                    </a:lnTo>
                    <a:lnTo>
                      <a:pt x="118" y="115"/>
                    </a:lnTo>
                    <a:lnTo>
                      <a:pt x="115" y="113"/>
                    </a:lnTo>
                    <a:lnTo>
                      <a:pt x="112" y="112"/>
                    </a:lnTo>
                    <a:lnTo>
                      <a:pt x="112" y="110"/>
                    </a:lnTo>
                    <a:lnTo>
                      <a:pt x="109" y="107"/>
                    </a:lnTo>
                    <a:lnTo>
                      <a:pt x="106" y="106"/>
                    </a:lnTo>
                    <a:lnTo>
                      <a:pt x="102" y="104"/>
                    </a:lnTo>
                    <a:lnTo>
                      <a:pt x="101" y="102"/>
                    </a:lnTo>
                    <a:lnTo>
                      <a:pt x="96" y="99"/>
                    </a:lnTo>
                    <a:lnTo>
                      <a:pt x="95" y="98"/>
                    </a:lnTo>
                    <a:lnTo>
                      <a:pt x="95" y="98"/>
                    </a:lnTo>
                    <a:lnTo>
                      <a:pt x="93" y="96"/>
                    </a:lnTo>
                    <a:lnTo>
                      <a:pt x="93" y="91"/>
                    </a:lnTo>
                    <a:lnTo>
                      <a:pt x="91" y="90"/>
                    </a:lnTo>
                    <a:lnTo>
                      <a:pt x="90" y="88"/>
                    </a:lnTo>
                    <a:lnTo>
                      <a:pt x="88" y="85"/>
                    </a:lnTo>
                    <a:lnTo>
                      <a:pt x="87" y="82"/>
                    </a:lnTo>
                    <a:lnTo>
                      <a:pt x="87" y="80"/>
                    </a:lnTo>
                    <a:lnTo>
                      <a:pt x="85" y="79"/>
                    </a:lnTo>
                    <a:lnTo>
                      <a:pt x="84" y="77"/>
                    </a:lnTo>
                    <a:lnTo>
                      <a:pt x="82" y="76"/>
                    </a:lnTo>
                    <a:lnTo>
                      <a:pt x="80" y="76"/>
                    </a:lnTo>
                    <a:lnTo>
                      <a:pt x="79" y="76"/>
                    </a:lnTo>
                    <a:lnTo>
                      <a:pt x="79" y="76"/>
                    </a:lnTo>
                    <a:lnTo>
                      <a:pt x="79" y="76"/>
                    </a:lnTo>
                    <a:lnTo>
                      <a:pt x="77" y="77"/>
                    </a:lnTo>
                    <a:lnTo>
                      <a:pt x="76" y="77"/>
                    </a:lnTo>
                    <a:lnTo>
                      <a:pt x="76" y="77"/>
                    </a:lnTo>
                    <a:lnTo>
                      <a:pt x="74" y="77"/>
                    </a:lnTo>
                    <a:lnTo>
                      <a:pt x="71" y="76"/>
                    </a:lnTo>
                    <a:lnTo>
                      <a:pt x="71" y="76"/>
                    </a:lnTo>
                    <a:lnTo>
                      <a:pt x="69" y="76"/>
                    </a:lnTo>
                    <a:lnTo>
                      <a:pt x="66" y="77"/>
                    </a:lnTo>
                    <a:lnTo>
                      <a:pt x="65" y="76"/>
                    </a:lnTo>
                    <a:lnTo>
                      <a:pt x="61" y="74"/>
                    </a:lnTo>
                    <a:lnTo>
                      <a:pt x="60" y="74"/>
                    </a:lnTo>
                    <a:lnTo>
                      <a:pt x="58" y="72"/>
                    </a:lnTo>
                    <a:lnTo>
                      <a:pt x="58" y="72"/>
                    </a:lnTo>
                    <a:lnTo>
                      <a:pt x="60" y="71"/>
                    </a:lnTo>
                    <a:lnTo>
                      <a:pt x="60" y="69"/>
                    </a:lnTo>
                    <a:lnTo>
                      <a:pt x="60" y="69"/>
                    </a:lnTo>
                    <a:lnTo>
                      <a:pt x="60" y="68"/>
                    </a:lnTo>
                    <a:lnTo>
                      <a:pt x="60" y="68"/>
                    </a:lnTo>
                    <a:lnTo>
                      <a:pt x="60" y="66"/>
                    </a:lnTo>
                    <a:lnTo>
                      <a:pt x="60" y="66"/>
                    </a:lnTo>
                    <a:lnTo>
                      <a:pt x="61" y="66"/>
                    </a:lnTo>
                    <a:lnTo>
                      <a:pt x="61" y="66"/>
                    </a:lnTo>
                    <a:lnTo>
                      <a:pt x="60" y="66"/>
                    </a:lnTo>
                    <a:lnTo>
                      <a:pt x="60" y="65"/>
                    </a:lnTo>
                    <a:lnTo>
                      <a:pt x="58" y="63"/>
                    </a:lnTo>
                    <a:lnTo>
                      <a:pt x="57" y="63"/>
                    </a:lnTo>
                    <a:lnTo>
                      <a:pt x="57" y="63"/>
                    </a:lnTo>
                    <a:lnTo>
                      <a:pt x="58" y="63"/>
                    </a:lnTo>
                    <a:lnTo>
                      <a:pt x="58" y="61"/>
                    </a:lnTo>
                    <a:lnTo>
                      <a:pt x="58" y="60"/>
                    </a:lnTo>
                    <a:lnTo>
                      <a:pt x="58" y="60"/>
                    </a:lnTo>
                    <a:lnTo>
                      <a:pt x="58" y="60"/>
                    </a:lnTo>
                    <a:lnTo>
                      <a:pt x="58" y="60"/>
                    </a:lnTo>
                    <a:lnTo>
                      <a:pt x="57" y="58"/>
                    </a:lnTo>
                    <a:lnTo>
                      <a:pt x="57" y="58"/>
                    </a:lnTo>
                    <a:lnTo>
                      <a:pt x="55" y="58"/>
                    </a:lnTo>
                    <a:lnTo>
                      <a:pt x="50" y="58"/>
                    </a:lnTo>
                    <a:lnTo>
                      <a:pt x="49" y="57"/>
                    </a:lnTo>
                    <a:lnTo>
                      <a:pt x="47" y="57"/>
                    </a:lnTo>
                    <a:lnTo>
                      <a:pt x="47" y="55"/>
                    </a:lnTo>
                    <a:lnTo>
                      <a:pt x="46" y="54"/>
                    </a:lnTo>
                    <a:lnTo>
                      <a:pt x="46" y="54"/>
                    </a:lnTo>
                    <a:lnTo>
                      <a:pt x="44" y="54"/>
                    </a:lnTo>
                    <a:lnTo>
                      <a:pt x="43" y="54"/>
                    </a:lnTo>
                    <a:lnTo>
                      <a:pt x="43" y="54"/>
                    </a:lnTo>
                    <a:lnTo>
                      <a:pt x="39" y="50"/>
                    </a:lnTo>
                    <a:lnTo>
                      <a:pt x="38" y="49"/>
                    </a:lnTo>
                    <a:lnTo>
                      <a:pt x="36" y="50"/>
                    </a:lnTo>
                    <a:lnTo>
                      <a:pt x="36" y="52"/>
                    </a:lnTo>
                    <a:lnTo>
                      <a:pt x="35" y="52"/>
                    </a:lnTo>
                    <a:lnTo>
                      <a:pt x="33" y="50"/>
                    </a:lnTo>
                    <a:lnTo>
                      <a:pt x="32" y="52"/>
                    </a:lnTo>
                    <a:lnTo>
                      <a:pt x="32" y="52"/>
                    </a:lnTo>
                    <a:lnTo>
                      <a:pt x="32" y="52"/>
                    </a:lnTo>
                    <a:lnTo>
                      <a:pt x="32" y="54"/>
                    </a:lnTo>
                    <a:lnTo>
                      <a:pt x="33" y="54"/>
                    </a:lnTo>
                    <a:lnTo>
                      <a:pt x="35" y="55"/>
                    </a:lnTo>
                    <a:lnTo>
                      <a:pt x="36" y="57"/>
                    </a:lnTo>
                    <a:lnTo>
                      <a:pt x="36" y="57"/>
                    </a:lnTo>
                    <a:lnTo>
                      <a:pt x="36" y="58"/>
                    </a:lnTo>
                    <a:lnTo>
                      <a:pt x="36" y="58"/>
                    </a:lnTo>
                    <a:lnTo>
                      <a:pt x="35" y="58"/>
                    </a:lnTo>
                    <a:lnTo>
                      <a:pt x="35" y="58"/>
                    </a:lnTo>
                    <a:lnTo>
                      <a:pt x="35" y="58"/>
                    </a:lnTo>
                    <a:lnTo>
                      <a:pt x="35" y="57"/>
                    </a:lnTo>
                    <a:lnTo>
                      <a:pt x="35" y="57"/>
                    </a:lnTo>
                    <a:lnTo>
                      <a:pt x="33" y="55"/>
                    </a:lnTo>
                    <a:lnTo>
                      <a:pt x="33" y="55"/>
                    </a:lnTo>
                    <a:lnTo>
                      <a:pt x="32" y="55"/>
                    </a:lnTo>
                    <a:lnTo>
                      <a:pt x="30" y="55"/>
                    </a:lnTo>
                    <a:lnTo>
                      <a:pt x="30" y="55"/>
                    </a:lnTo>
                    <a:lnTo>
                      <a:pt x="28" y="55"/>
                    </a:lnTo>
                    <a:lnTo>
                      <a:pt x="28" y="55"/>
                    </a:lnTo>
                    <a:lnTo>
                      <a:pt x="28" y="57"/>
                    </a:lnTo>
                    <a:lnTo>
                      <a:pt x="27" y="58"/>
                    </a:lnTo>
                    <a:lnTo>
                      <a:pt x="27" y="60"/>
                    </a:lnTo>
                    <a:lnTo>
                      <a:pt x="25" y="60"/>
                    </a:lnTo>
                    <a:lnTo>
                      <a:pt x="24" y="60"/>
                    </a:lnTo>
                    <a:lnTo>
                      <a:pt x="22" y="58"/>
                    </a:lnTo>
                    <a:lnTo>
                      <a:pt x="20" y="57"/>
                    </a:lnTo>
                    <a:lnTo>
                      <a:pt x="19" y="58"/>
                    </a:lnTo>
                    <a:lnTo>
                      <a:pt x="17" y="60"/>
                    </a:lnTo>
                    <a:lnTo>
                      <a:pt x="16" y="63"/>
                    </a:lnTo>
                    <a:lnTo>
                      <a:pt x="16" y="65"/>
                    </a:lnTo>
                    <a:lnTo>
                      <a:pt x="16" y="65"/>
                    </a:lnTo>
                    <a:lnTo>
                      <a:pt x="14" y="66"/>
                    </a:lnTo>
                    <a:lnTo>
                      <a:pt x="14" y="69"/>
                    </a:lnTo>
                    <a:lnTo>
                      <a:pt x="16" y="72"/>
                    </a:lnTo>
                    <a:lnTo>
                      <a:pt x="16" y="74"/>
                    </a:lnTo>
                    <a:lnTo>
                      <a:pt x="16" y="74"/>
                    </a:lnTo>
                    <a:lnTo>
                      <a:pt x="16" y="74"/>
                    </a:lnTo>
                    <a:lnTo>
                      <a:pt x="16" y="74"/>
                    </a:lnTo>
                    <a:lnTo>
                      <a:pt x="16" y="76"/>
                    </a:lnTo>
                    <a:lnTo>
                      <a:pt x="16" y="76"/>
                    </a:lnTo>
                    <a:lnTo>
                      <a:pt x="14" y="76"/>
                    </a:lnTo>
                    <a:lnTo>
                      <a:pt x="13" y="76"/>
                    </a:lnTo>
                    <a:lnTo>
                      <a:pt x="11" y="76"/>
                    </a:lnTo>
                    <a:lnTo>
                      <a:pt x="8" y="76"/>
                    </a:lnTo>
                    <a:lnTo>
                      <a:pt x="3" y="74"/>
                    </a:lnTo>
                    <a:lnTo>
                      <a:pt x="0" y="74"/>
                    </a:lnTo>
                    <a:lnTo>
                      <a:pt x="0" y="71"/>
                    </a:lnTo>
                    <a:lnTo>
                      <a:pt x="0" y="66"/>
                    </a:lnTo>
                    <a:lnTo>
                      <a:pt x="0" y="43"/>
                    </a:lnTo>
                    <a:lnTo>
                      <a:pt x="0" y="39"/>
                    </a:lnTo>
                    <a:lnTo>
                      <a:pt x="0" y="22"/>
                    </a:lnTo>
                    <a:lnTo>
                      <a:pt x="0" y="19"/>
                    </a:lnTo>
                    <a:lnTo>
                      <a:pt x="0" y="11"/>
                    </a:lnTo>
                    <a:lnTo>
                      <a:pt x="2" y="9"/>
                    </a:lnTo>
                    <a:lnTo>
                      <a:pt x="5" y="9"/>
                    </a:lnTo>
                    <a:lnTo>
                      <a:pt x="6" y="8"/>
                    </a:lnTo>
                    <a:lnTo>
                      <a:pt x="9" y="8"/>
                    </a:lnTo>
                    <a:lnTo>
                      <a:pt x="11" y="6"/>
                    </a:lnTo>
                    <a:lnTo>
                      <a:pt x="14" y="6"/>
                    </a:lnTo>
                    <a:lnTo>
                      <a:pt x="17" y="5"/>
                    </a:lnTo>
                    <a:lnTo>
                      <a:pt x="19" y="5"/>
                    </a:lnTo>
                    <a:lnTo>
                      <a:pt x="22" y="5"/>
                    </a:lnTo>
                    <a:lnTo>
                      <a:pt x="24" y="3"/>
                    </a:lnTo>
                    <a:lnTo>
                      <a:pt x="28" y="3"/>
                    </a:lnTo>
                    <a:lnTo>
                      <a:pt x="32" y="2"/>
                    </a:lnTo>
                    <a:lnTo>
                      <a:pt x="33" y="2"/>
                    </a:lnTo>
                    <a:lnTo>
                      <a:pt x="36" y="0"/>
                    </a:lnTo>
                    <a:lnTo>
                      <a:pt x="3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8" name="Freeform 23">
                <a:extLst>
                  <a:ext uri="{FF2B5EF4-FFF2-40B4-BE49-F238E27FC236}">
                    <a16:creationId xmlns:a16="http://schemas.microsoft.com/office/drawing/2014/main" id="{1BF3C562-69C8-4C3C-AADE-CBF090F1BC17}"/>
                  </a:ext>
                </a:extLst>
              </p:cNvPr>
              <p:cNvSpPr>
                <a:spLocks/>
              </p:cNvSpPr>
              <p:nvPr/>
            </p:nvSpPr>
            <p:spPr bwMode="auto">
              <a:xfrm>
                <a:off x="4117902" y="5285276"/>
                <a:ext cx="148141" cy="150091"/>
              </a:xfrm>
              <a:custGeom>
                <a:avLst/>
                <a:gdLst>
                  <a:gd name="T0" fmla="*/ 25 w 76"/>
                  <a:gd name="T1" fmla="*/ 2 h 77"/>
                  <a:gd name="T2" fmla="*/ 33 w 76"/>
                  <a:gd name="T3" fmla="*/ 10 h 77"/>
                  <a:gd name="T4" fmla="*/ 35 w 76"/>
                  <a:gd name="T5" fmla="*/ 14 h 77"/>
                  <a:gd name="T6" fmla="*/ 36 w 76"/>
                  <a:gd name="T7" fmla="*/ 16 h 77"/>
                  <a:gd name="T8" fmla="*/ 39 w 76"/>
                  <a:gd name="T9" fmla="*/ 14 h 77"/>
                  <a:gd name="T10" fmla="*/ 41 w 76"/>
                  <a:gd name="T11" fmla="*/ 13 h 77"/>
                  <a:gd name="T12" fmla="*/ 41 w 76"/>
                  <a:gd name="T13" fmla="*/ 13 h 77"/>
                  <a:gd name="T14" fmla="*/ 44 w 76"/>
                  <a:gd name="T15" fmla="*/ 16 h 77"/>
                  <a:gd name="T16" fmla="*/ 46 w 76"/>
                  <a:gd name="T17" fmla="*/ 17 h 77"/>
                  <a:gd name="T18" fmla="*/ 49 w 76"/>
                  <a:gd name="T19" fmla="*/ 19 h 77"/>
                  <a:gd name="T20" fmla="*/ 57 w 76"/>
                  <a:gd name="T21" fmla="*/ 22 h 77"/>
                  <a:gd name="T22" fmla="*/ 61 w 76"/>
                  <a:gd name="T23" fmla="*/ 27 h 77"/>
                  <a:gd name="T24" fmla="*/ 65 w 76"/>
                  <a:gd name="T25" fmla="*/ 28 h 77"/>
                  <a:gd name="T26" fmla="*/ 68 w 76"/>
                  <a:gd name="T27" fmla="*/ 32 h 77"/>
                  <a:gd name="T28" fmla="*/ 69 w 76"/>
                  <a:gd name="T29" fmla="*/ 35 h 77"/>
                  <a:gd name="T30" fmla="*/ 74 w 76"/>
                  <a:gd name="T31" fmla="*/ 40 h 77"/>
                  <a:gd name="T32" fmla="*/ 76 w 76"/>
                  <a:gd name="T33" fmla="*/ 41 h 77"/>
                  <a:gd name="T34" fmla="*/ 74 w 76"/>
                  <a:gd name="T35" fmla="*/ 43 h 77"/>
                  <a:gd name="T36" fmla="*/ 74 w 76"/>
                  <a:gd name="T37" fmla="*/ 44 h 77"/>
                  <a:gd name="T38" fmla="*/ 72 w 76"/>
                  <a:gd name="T39" fmla="*/ 46 h 77"/>
                  <a:gd name="T40" fmla="*/ 69 w 76"/>
                  <a:gd name="T41" fmla="*/ 47 h 77"/>
                  <a:gd name="T42" fmla="*/ 71 w 76"/>
                  <a:gd name="T43" fmla="*/ 51 h 77"/>
                  <a:gd name="T44" fmla="*/ 71 w 76"/>
                  <a:gd name="T45" fmla="*/ 54 h 77"/>
                  <a:gd name="T46" fmla="*/ 71 w 76"/>
                  <a:gd name="T47" fmla="*/ 55 h 77"/>
                  <a:gd name="T48" fmla="*/ 71 w 76"/>
                  <a:gd name="T49" fmla="*/ 57 h 77"/>
                  <a:gd name="T50" fmla="*/ 74 w 76"/>
                  <a:gd name="T51" fmla="*/ 58 h 77"/>
                  <a:gd name="T52" fmla="*/ 71 w 76"/>
                  <a:gd name="T53" fmla="*/ 63 h 77"/>
                  <a:gd name="T54" fmla="*/ 65 w 76"/>
                  <a:gd name="T55" fmla="*/ 71 h 77"/>
                  <a:gd name="T56" fmla="*/ 58 w 76"/>
                  <a:gd name="T57" fmla="*/ 74 h 77"/>
                  <a:gd name="T58" fmla="*/ 46 w 76"/>
                  <a:gd name="T59" fmla="*/ 77 h 77"/>
                  <a:gd name="T60" fmla="*/ 38 w 76"/>
                  <a:gd name="T61" fmla="*/ 76 h 77"/>
                  <a:gd name="T62" fmla="*/ 31 w 76"/>
                  <a:gd name="T63" fmla="*/ 77 h 77"/>
                  <a:gd name="T64" fmla="*/ 24 w 76"/>
                  <a:gd name="T65" fmla="*/ 73 h 77"/>
                  <a:gd name="T66" fmla="*/ 9 w 76"/>
                  <a:gd name="T67" fmla="*/ 69 h 77"/>
                  <a:gd name="T68" fmla="*/ 6 w 76"/>
                  <a:gd name="T69" fmla="*/ 66 h 77"/>
                  <a:gd name="T70" fmla="*/ 0 w 76"/>
                  <a:gd name="T71" fmla="*/ 57 h 77"/>
                  <a:gd name="T72" fmla="*/ 1 w 76"/>
                  <a:gd name="T73" fmla="*/ 49 h 77"/>
                  <a:gd name="T74" fmla="*/ 5 w 76"/>
                  <a:gd name="T75" fmla="*/ 47 h 77"/>
                  <a:gd name="T76" fmla="*/ 5 w 76"/>
                  <a:gd name="T77" fmla="*/ 43 h 77"/>
                  <a:gd name="T78" fmla="*/ 5 w 76"/>
                  <a:gd name="T79" fmla="*/ 35 h 77"/>
                  <a:gd name="T80" fmla="*/ 3 w 76"/>
                  <a:gd name="T81" fmla="*/ 32 h 77"/>
                  <a:gd name="T82" fmla="*/ 3 w 76"/>
                  <a:gd name="T83" fmla="*/ 28 h 77"/>
                  <a:gd name="T84" fmla="*/ 6 w 76"/>
                  <a:gd name="T85" fmla="*/ 27 h 77"/>
                  <a:gd name="T86" fmla="*/ 6 w 76"/>
                  <a:gd name="T87" fmla="*/ 24 h 77"/>
                  <a:gd name="T88" fmla="*/ 6 w 76"/>
                  <a:gd name="T89" fmla="*/ 21 h 77"/>
                  <a:gd name="T90" fmla="*/ 8 w 76"/>
                  <a:gd name="T91" fmla="*/ 16 h 77"/>
                  <a:gd name="T92" fmla="*/ 8 w 76"/>
                  <a:gd name="T93" fmla="*/ 13 h 77"/>
                  <a:gd name="T94" fmla="*/ 9 w 76"/>
                  <a:gd name="T95" fmla="*/ 10 h 77"/>
                  <a:gd name="T96" fmla="*/ 11 w 76"/>
                  <a:gd name="T97" fmla="*/ 5 h 77"/>
                  <a:gd name="T98" fmla="*/ 12 w 76"/>
                  <a:gd name="T99" fmla="*/ 2 h 77"/>
                  <a:gd name="T100" fmla="*/ 17 w 76"/>
                  <a:gd name="T101" fmla="*/ 3 h 77"/>
                  <a:gd name="T102" fmla="*/ 20 w 76"/>
                  <a:gd name="T10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77">
                    <a:moveTo>
                      <a:pt x="22" y="0"/>
                    </a:moveTo>
                    <a:lnTo>
                      <a:pt x="24" y="0"/>
                    </a:lnTo>
                    <a:lnTo>
                      <a:pt x="25" y="2"/>
                    </a:lnTo>
                    <a:lnTo>
                      <a:pt x="30" y="5"/>
                    </a:lnTo>
                    <a:lnTo>
                      <a:pt x="33" y="8"/>
                    </a:lnTo>
                    <a:lnTo>
                      <a:pt x="33" y="10"/>
                    </a:lnTo>
                    <a:lnTo>
                      <a:pt x="35" y="11"/>
                    </a:lnTo>
                    <a:lnTo>
                      <a:pt x="35" y="11"/>
                    </a:lnTo>
                    <a:lnTo>
                      <a:pt x="35" y="14"/>
                    </a:lnTo>
                    <a:lnTo>
                      <a:pt x="35" y="14"/>
                    </a:lnTo>
                    <a:lnTo>
                      <a:pt x="35" y="16"/>
                    </a:lnTo>
                    <a:lnTo>
                      <a:pt x="36" y="16"/>
                    </a:lnTo>
                    <a:lnTo>
                      <a:pt x="38" y="16"/>
                    </a:lnTo>
                    <a:lnTo>
                      <a:pt x="38" y="14"/>
                    </a:lnTo>
                    <a:lnTo>
                      <a:pt x="39" y="14"/>
                    </a:lnTo>
                    <a:lnTo>
                      <a:pt x="39" y="13"/>
                    </a:lnTo>
                    <a:lnTo>
                      <a:pt x="39" y="13"/>
                    </a:lnTo>
                    <a:lnTo>
                      <a:pt x="41" y="13"/>
                    </a:lnTo>
                    <a:lnTo>
                      <a:pt x="41" y="11"/>
                    </a:lnTo>
                    <a:lnTo>
                      <a:pt x="41" y="11"/>
                    </a:lnTo>
                    <a:lnTo>
                      <a:pt x="41" y="13"/>
                    </a:lnTo>
                    <a:lnTo>
                      <a:pt x="42" y="13"/>
                    </a:lnTo>
                    <a:lnTo>
                      <a:pt x="44" y="14"/>
                    </a:lnTo>
                    <a:lnTo>
                      <a:pt x="44" y="16"/>
                    </a:lnTo>
                    <a:lnTo>
                      <a:pt x="46" y="16"/>
                    </a:lnTo>
                    <a:lnTo>
                      <a:pt x="46" y="17"/>
                    </a:lnTo>
                    <a:lnTo>
                      <a:pt x="46" y="17"/>
                    </a:lnTo>
                    <a:lnTo>
                      <a:pt x="47" y="19"/>
                    </a:lnTo>
                    <a:lnTo>
                      <a:pt x="49" y="19"/>
                    </a:lnTo>
                    <a:lnTo>
                      <a:pt x="49" y="19"/>
                    </a:lnTo>
                    <a:lnTo>
                      <a:pt x="52" y="21"/>
                    </a:lnTo>
                    <a:lnTo>
                      <a:pt x="55" y="22"/>
                    </a:lnTo>
                    <a:lnTo>
                      <a:pt x="57" y="22"/>
                    </a:lnTo>
                    <a:lnTo>
                      <a:pt x="57" y="24"/>
                    </a:lnTo>
                    <a:lnTo>
                      <a:pt x="58" y="25"/>
                    </a:lnTo>
                    <a:lnTo>
                      <a:pt x="61" y="27"/>
                    </a:lnTo>
                    <a:lnTo>
                      <a:pt x="63" y="28"/>
                    </a:lnTo>
                    <a:lnTo>
                      <a:pt x="65" y="28"/>
                    </a:lnTo>
                    <a:lnTo>
                      <a:pt x="65" y="28"/>
                    </a:lnTo>
                    <a:lnTo>
                      <a:pt x="66" y="30"/>
                    </a:lnTo>
                    <a:lnTo>
                      <a:pt x="68" y="30"/>
                    </a:lnTo>
                    <a:lnTo>
                      <a:pt x="68" y="32"/>
                    </a:lnTo>
                    <a:lnTo>
                      <a:pt x="68" y="32"/>
                    </a:lnTo>
                    <a:lnTo>
                      <a:pt x="68" y="33"/>
                    </a:lnTo>
                    <a:lnTo>
                      <a:pt x="69" y="35"/>
                    </a:lnTo>
                    <a:lnTo>
                      <a:pt x="69" y="36"/>
                    </a:lnTo>
                    <a:lnTo>
                      <a:pt x="71" y="38"/>
                    </a:lnTo>
                    <a:lnTo>
                      <a:pt x="74" y="40"/>
                    </a:lnTo>
                    <a:lnTo>
                      <a:pt x="76" y="40"/>
                    </a:lnTo>
                    <a:lnTo>
                      <a:pt x="76" y="41"/>
                    </a:lnTo>
                    <a:lnTo>
                      <a:pt x="76" y="41"/>
                    </a:lnTo>
                    <a:lnTo>
                      <a:pt x="76" y="41"/>
                    </a:lnTo>
                    <a:lnTo>
                      <a:pt x="74" y="41"/>
                    </a:lnTo>
                    <a:lnTo>
                      <a:pt x="74" y="43"/>
                    </a:lnTo>
                    <a:lnTo>
                      <a:pt x="74" y="43"/>
                    </a:lnTo>
                    <a:lnTo>
                      <a:pt x="74" y="43"/>
                    </a:lnTo>
                    <a:lnTo>
                      <a:pt x="74" y="44"/>
                    </a:lnTo>
                    <a:lnTo>
                      <a:pt x="74" y="44"/>
                    </a:lnTo>
                    <a:lnTo>
                      <a:pt x="72" y="46"/>
                    </a:lnTo>
                    <a:lnTo>
                      <a:pt x="72" y="46"/>
                    </a:lnTo>
                    <a:lnTo>
                      <a:pt x="71" y="46"/>
                    </a:lnTo>
                    <a:lnTo>
                      <a:pt x="69" y="47"/>
                    </a:lnTo>
                    <a:lnTo>
                      <a:pt x="69" y="47"/>
                    </a:lnTo>
                    <a:lnTo>
                      <a:pt x="69" y="49"/>
                    </a:lnTo>
                    <a:lnTo>
                      <a:pt x="69" y="51"/>
                    </a:lnTo>
                    <a:lnTo>
                      <a:pt x="71" y="51"/>
                    </a:lnTo>
                    <a:lnTo>
                      <a:pt x="71" y="52"/>
                    </a:lnTo>
                    <a:lnTo>
                      <a:pt x="71" y="54"/>
                    </a:lnTo>
                    <a:lnTo>
                      <a:pt x="71" y="54"/>
                    </a:lnTo>
                    <a:lnTo>
                      <a:pt x="71" y="54"/>
                    </a:lnTo>
                    <a:lnTo>
                      <a:pt x="71" y="55"/>
                    </a:lnTo>
                    <a:lnTo>
                      <a:pt x="71" y="55"/>
                    </a:lnTo>
                    <a:lnTo>
                      <a:pt x="71" y="55"/>
                    </a:lnTo>
                    <a:lnTo>
                      <a:pt x="71" y="57"/>
                    </a:lnTo>
                    <a:lnTo>
                      <a:pt x="71" y="57"/>
                    </a:lnTo>
                    <a:lnTo>
                      <a:pt x="72" y="57"/>
                    </a:lnTo>
                    <a:lnTo>
                      <a:pt x="72" y="58"/>
                    </a:lnTo>
                    <a:lnTo>
                      <a:pt x="74" y="58"/>
                    </a:lnTo>
                    <a:lnTo>
                      <a:pt x="72" y="58"/>
                    </a:lnTo>
                    <a:lnTo>
                      <a:pt x="72" y="60"/>
                    </a:lnTo>
                    <a:lnTo>
                      <a:pt x="71" y="63"/>
                    </a:lnTo>
                    <a:lnTo>
                      <a:pt x="68" y="66"/>
                    </a:lnTo>
                    <a:lnTo>
                      <a:pt x="68" y="68"/>
                    </a:lnTo>
                    <a:lnTo>
                      <a:pt x="65" y="71"/>
                    </a:lnTo>
                    <a:lnTo>
                      <a:pt x="61" y="73"/>
                    </a:lnTo>
                    <a:lnTo>
                      <a:pt x="60" y="73"/>
                    </a:lnTo>
                    <a:lnTo>
                      <a:pt x="58" y="74"/>
                    </a:lnTo>
                    <a:lnTo>
                      <a:pt x="50" y="77"/>
                    </a:lnTo>
                    <a:lnTo>
                      <a:pt x="49" y="77"/>
                    </a:lnTo>
                    <a:lnTo>
                      <a:pt x="46" y="77"/>
                    </a:lnTo>
                    <a:lnTo>
                      <a:pt x="44" y="76"/>
                    </a:lnTo>
                    <a:lnTo>
                      <a:pt x="39" y="74"/>
                    </a:lnTo>
                    <a:lnTo>
                      <a:pt x="38" y="76"/>
                    </a:lnTo>
                    <a:lnTo>
                      <a:pt x="33" y="77"/>
                    </a:lnTo>
                    <a:lnTo>
                      <a:pt x="33" y="77"/>
                    </a:lnTo>
                    <a:lnTo>
                      <a:pt x="31" y="77"/>
                    </a:lnTo>
                    <a:lnTo>
                      <a:pt x="30" y="76"/>
                    </a:lnTo>
                    <a:lnTo>
                      <a:pt x="28" y="74"/>
                    </a:lnTo>
                    <a:lnTo>
                      <a:pt x="24" y="73"/>
                    </a:lnTo>
                    <a:lnTo>
                      <a:pt x="19" y="69"/>
                    </a:lnTo>
                    <a:lnTo>
                      <a:pt x="12" y="69"/>
                    </a:lnTo>
                    <a:lnTo>
                      <a:pt x="9" y="69"/>
                    </a:lnTo>
                    <a:lnTo>
                      <a:pt x="8" y="69"/>
                    </a:lnTo>
                    <a:lnTo>
                      <a:pt x="8" y="68"/>
                    </a:lnTo>
                    <a:lnTo>
                      <a:pt x="6" y="66"/>
                    </a:lnTo>
                    <a:lnTo>
                      <a:pt x="3" y="63"/>
                    </a:lnTo>
                    <a:lnTo>
                      <a:pt x="0" y="60"/>
                    </a:lnTo>
                    <a:lnTo>
                      <a:pt x="0" y="57"/>
                    </a:lnTo>
                    <a:lnTo>
                      <a:pt x="0" y="54"/>
                    </a:lnTo>
                    <a:lnTo>
                      <a:pt x="1" y="51"/>
                    </a:lnTo>
                    <a:lnTo>
                      <a:pt x="1" y="49"/>
                    </a:lnTo>
                    <a:lnTo>
                      <a:pt x="1" y="49"/>
                    </a:lnTo>
                    <a:lnTo>
                      <a:pt x="3" y="47"/>
                    </a:lnTo>
                    <a:lnTo>
                      <a:pt x="5" y="47"/>
                    </a:lnTo>
                    <a:lnTo>
                      <a:pt x="5" y="46"/>
                    </a:lnTo>
                    <a:lnTo>
                      <a:pt x="5" y="44"/>
                    </a:lnTo>
                    <a:lnTo>
                      <a:pt x="5" y="43"/>
                    </a:lnTo>
                    <a:lnTo>
                      <a:pt x="5" y="40"/>
                    </a:lnTo>
                    <a:lnTo>
                      <a:pt x="3" y="38"/>
                    </a:lnTo>
                    <a:lnTo>
                      <a:pt x="5" y="35"/>
                    </a:lnTo>
                    <a:lnTo>
                      <a:pt x="5" y="33"/>
                    </a:lnTo>
                    <a:lnTo>
                      <a:pt x="5" y="33"/>
                    </a:lnTo>
                    <a:lnTo>
                      <a:pt x="3" y="32"/>
                    </a:lnTo>
                    <a:lnTo>
                      <a:pt x="5" y="30"/>
                    </a:lnTo>
                    <a:lnTo>
                      <a:pt x="5" y="30"/>
                    </a:lnTo>
                    <a:lnTo>
                      <a:pt x="3" y="28"/>
                    </a:lnTo>
                    <a:lnTo>
                      <a:pt x="5" y="28"/>
                    </a:lnTo>
                    <a:lnTo>
                      <a:pt x="5" y="27"/>
                    </a:lnTo>
                    <a:lnTo>
                      <a:pt x="6" y="27"/>
                    </a:lnTo>
                    <a:lnTo>
                      <a:pt x="6" y="25"/>
                    </a:lnTo>
                    <a:lnTo>
                      <a:pt x="6" y="24"/>
                    </a:lnTo>
                    <a:lnTo>
                      <a:pt x="6" y="24"/>
                    </a:lnTo>
                    <a:lnTo>
                      <a:pt x="6" y="22"/>
                    </a:lnTo>
                    <a:lnTo>
                      <a:pt x="6" y="22"/>
                    </a:lnTo>
                    <a:lnTo>
                      <a:pt x="6" y="21"/>
                    </a:lnTo>
                    <a:lnTo>
                      <a:pt x="8" y="19"/>
                    </a:lnTo>
                    <a:lnTo>
                      <a:pt x="8" y="17"/>
                    </a:lnTo>
                    <a:lnTo>
                      <a:pt x="8" y="16"/>
                    </a:lnTo>
                    <a:lnTo>
                      <a:pt x="8" y="14"/>
                    </a:lnTo>
                    <a:lnTo>
                      <a:pt x="8" y="14"/>
                    </a:lnTo>
                    <a:lnTo>
                      <a:pt x="8" y="13"/>
                    </a:lnTo>
                    <a:lnTo>
                      <a:pt x="9" y="13"/>
                    </a:lnTo>
                    <a:lnTo>
                      <a:pt x="9" y="11"/>
                    </a:lnTo>
                    <a:lnTo>
                      <a:pt x="9" y="10"/>
                    </a:lnTo>
                    <a:lnTo>
                      <a:pt x="8" y="8"/>
                    </a:lnTo>
                    <a:lnTo>
                      <a:pt x="9" y="6"/>
                    </a:lnTo>
                    <a:lnTo>
                      <a:pt x="11" y="5"/>
                    </a:lnTo>
                    <a:lnTo>
                      <a:pt x="11" y="3"/>
                    </a:lnTo>
                    <a:lnTo>
                      <a:pt x="11" y="2"/>
                    </a:lnTo>
                    <a:lnTo>
                      <a:pt x="12" y="2"/>
                    </a:lnTo>
                    <a:lnTo>
                      <a:pt x="12" y="2"/>
                    </a:lnTo>
                    <a:lnTo>
                      <a:pt x="16" y="3"/>
                    </a:lnTo>
                    <a:lnTo>
                      <a:pt x="17" y="3"/>
                    </a:lnTo>
                    <a:lnTo>
                      <a:pt x="19" y="2"/>
                    </a:lnTo>
                    <a:lnTo>
                      <a:pt x="19" y="0"/>
                    </a:lnTo>
                    <a:lnTo>
                      <a:pt x="20" y="0"/>
                    </a:lnTo>
                    <a:lnTo>
                      <a:pt x="2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9" name="Freeform 24">
                <a:extLst>
                  <a:ext uri="{FF2B5EF4-FFF2-40B4-BE49-F238E27FC236}">
                    <a16:creationId xmlns:a16="http://schemas.microsoft.com/office/drawing/2014/main" id="{E6B574CF-504D-4B10-B3FE-906B0E73B581}"/>
                  </a:ext>
                </a:extLst>
              </p:cNvPr>
              <p:cNvSpPr>
                <a:spLocks noEditPoints="1"/>
              </p:cNvSpPr>
              <p:nvPr/>
            </p:nvSpPr>
            <p:spPr bwMode="auto">
              <a:xfrm>
                <a:off x="1250598" y="2909174"/>
                <a:ext cx="2627550" cy="970712"/>
              </a:xfrm>
              <a:custGeom>
                <a:avLst/>
                <a:gdLst>
                  <a:gd name="T0" fmla="*/ 55 w 1348"/>
                  <a:gd name="T1" fmla="*/ 474 h 498"/>
                  <a:gd name="T2" fmla="*/ 1 w 1348"/>
                  <a:gd name="T3" fmla="*/ 452 h 498"/>
                  <a:gd name="T4" fmla="*/ 1144 w 1348"/>
                  <a:gd name="T5" fmla="*/ 411 h 498"/>
                  <a:gd name="T6" fmla="*/ 910 w 1348"/>
                  <a:gd name="T7" fmla="*/ 368 h 498"/>
                  <a:gd name="T8" fmla="*/ 987 w 1348"/>
                  <a:gd name="T9" fmla="*/ 335 h 498"/>
                  <a:gd name="T10" fmla="*/ 1138 w 1348"/>
                  <a:gd name="T11" fmla="*/ 315 h 498"/>
                  <a:gd name="T12" fmla="*/ 583 w 1348"/>
                  <a:gd name="T13" fmla="*/ 266 h 498"/>
                  <a:gd name="T14" fmla="*/ 1242 w 1348"/>
                  <a:gd name="T15" fmla="*/ 175 h 498"/>
                  <a:gd name="T16" fmla="*/ 1253 w 1348"/>
                  <a:gd name="T17" fmla="*/ 151 h 498"/>
                  <a:gd name="T18" fmla="*/ 1173 w 1348"/>
                  <a:gd name="T19" fmla="*/ 115 h 498"/>
                  <a:gd name="T20" fmla="*/ 1058 w 1348"/>
                  <a:gd name="T21" fmla="*/ 75 h 498"/>
                  <a:gd name="T22" fmla="*/ 1078 w 1348"/>
                  <a:gd name="T23" fmla="*/ 66 h 498"/>
                  <a:gd name="T24" fmla="*/ 1099 w 1348"/>
                  <a:gd name="T25" fmla="*/ 55 h 498"/>
                  <a:gd name="T26" fmla="*/ 1045 w 1348"/>
                  <a:gd name="T27" fmla="*/ 34 h 498"/>
                  <a:gd name="T28" fmla="*/ 544 w 1348"/>
                  <a:gd name="T29" fmla="*/ 31 h 498"/>
                  <a:gd name="T30" fmla="*/ 542 w 1348"/>
                  <a:gd name="T31" fmla="*/ 22 h 498"/>
                  <a:gd name="T32" fmla="*/ 947 w 1348"/>
                  <a:gd name="T33" fmla="*/ 11 h 498"/>
                  <a:gd name="T34" fmla="*/ 992 w 1348"/>
                  <a:gd name="T35" fmla="*/ 42 h 498"/>
                  <a:gd name="T36" fmla="*/ 1034 w 1348"/>
                  <a:gd name="T37" fmla="*/ 41 h 498"/>
                  <a:gd name="T38" fmla="*/ 1088 w 1348"/>
                  <a:gd name="T39" fmla="*/ 47 h 498"/>
                  <a:gd name="T40" fmla="*/ 1091 w 1348"/>
                  <a:gd name="T41" fmla="*/ 63 h 498"/>
                  <a:gd name="T42" fmla="*/ 1058 w 1348"/>
                  <a:gd name="T43" fmla="*/ 63 h 498"/>
                  <a:gd name="T44" fmla="*/ 1048 w 1348"/>
                  <a:gd name="T45" fmla="*/ 102 h 498"/>
                  <a:gd name="T46" fmla="*/ 1069 w 1348"/>
                  <a:gd name="T47" fmla="*/ 116 h 498"/>
                  <a:gd name="T48" fmla="*/ 1080 w 1348"/>
                  <a:gd name="T49" fmla="*/ 80 h 498"/>
                  <a:gd name="T50" fmla="*/ 1111 w 1348"/>
                  <a:gd name="T51" fmla="*/ 77 h 498"/>
                  <a:gd name="T52" fmla="*/ 1111 w 1348"/>
                  <a:gd name="T53" fmla="*/ 97 h 498"/>
                  <a:gd name="T54" fmla="*/ 1113 w 1348"/>
                  <a:gd name="T55" fmla="*/ 138 h 498"/>
                  <a:gd name="T56" fmla="*/ 1174 w 1348"/>
                  <a:gd name="T57" fmla="*/ 115 h 498"/>
                  <a:gd name="T58" fmla="*/ 1214 w 1348"/>
                  <a:gd name="T59" fmla="*/ 97 h 498"/>
                  <a:gd name="T60" fmla="*/ 1297 w 1348"/>
                  <a:gd name="T61" fmla="*/ 66 h 498"/>
                  <a:gd name="T62" fmla="*/ 1335 w 1348"/>
                  <a:gd name="T63" fmla="*/ 64 h 498"/>
                  <a:gd name="T64" fmla="*/ 1332 w 1348"/>
                  <a:gd name="T65" fmla="*/ 89 h 498"/>
                  <a:gd name="T66" fmla="*/ 1307 w 1348"/>
                  <a:gd name="T67" fmla="*/ 101 h 498"/>
                  <a:gd name="T68" fmla="*/ 1302 w 1348"/>
                  <a:gd name="T69" fmla="*/ 130 h 498"/>
                  <a:gd name="T70" fmla="*/ 1247 w 1348"/>
                  <a:gd name="T71" fmla="*/ 146 h 498"/>
                  <a:gd name="T72" fmla="*/ 1225 w 1348"/>
                  <a:gd name="T73" fmla="*/ 171 h 498"/>
                  <a:gd name="T74" fmla="*/ 1222 w 1348"/>
                  <a:gd name="T75" fmla="*/ 203 h 498"/>
                  <a:gd name="T76" fmla="*/ 1219 w 1348"/>
                  <a:gd name="T77" fmla="*/ 176 h 498"/>
                  <a:gd name="T78" fmla="*/ 1211 w 1348"/>
                  <a:gd name="T79" fmla="*/ 195 h 498"/>
                  <a:gd name="T80" fmla="*/ 1206 w 1348"/>
                  <a:gd name="T81" fmla="*/ 203 h 498"/>
                  <a:gd name="T82" fmla="*/ 1222 w 1348"/>
                  <a:gd name="T83" fmla="*/ 231 h 498"/>
                  <a:gd name="T84" fmla="*/ 1215 w 1348"/>
                  <a:gd name="T85" fmla="*/ 244 h 498"/>
                  <a:gd name="T86" fmla="*/ 1190 w 1348"/>
                  <a:gd name="T87" fmla="*/ 264 h 498"/>
                  <a:gd name="T88" fmla="*/ 1149 w 1348"/>
                  <a:gd name="T89" fmla="*/ 294 h 498"/>
                  <a:gd name="T90" fmla="*/ 1151 w 1348"/>
                  <a:gd name="T91" fmla="*/ 356 h 498"/>
                  <a:gd name="T92" fmla="*/ 1144 w 1348"/>
                  <a:gd name="T93" fmla="*/ 401 h 498"/>
                  <a:gd name="T94" fmla="*/ 1119 w 1348"/>
                  <a:gd name="T95" fmla="*/ 365 h 498"/>
                  <a:gd name="T96" fmla="*/ 1069 w 1348"/>
                  <a:gd name="T97" fmla="*/ 321 h 498"/>
                  <a:gd name="T98" fmla="*/ 1020 w 1348"/>
                  <a:gd name="T99" fmla="*/ 327 h 498"/>
                  <a:gd name="T100" fmla="*/ 1026 w 1348"/>
                  <a:gd name="T101" fmla="*/ 343 h 498"/>
                  <a:gd name="T102" fmla="*/ 984 w 1348"/>
                  <a:gd name="T103" fmla="*/ 335 h 498"/>
                  <a:gd name="T104" fmla="*/ 925 w 1348"/>
                  <a:gd name="T105" fmla="*/ 353 h 498"/>
                  <a:gd name="T106" fmla="*/ 906 w 1348"/>
                  <a:gd name="T107" fmla="*/ 378 h 498"/>
                  <a:gd name="T108" fmla="*/ 864 w 1348"/>
                  <a:gd name="T109" fmla="*/ 351 h 498"/>
                  <a:gd name="T110" fmla="*/ 790 w 1348"/>
                  <a:gd name="T111" fmla="*/ 313 h 498"/>
                  <a:gd name="T112" fmla="*/ 621 w 1348"/>
                  <a:gd name="T113" fmla="*/ 283 h 498"/>
                  <a:gd name="T114" fmla="*/ 553 w 1348"/>
                  <a:gd name="T115" fmla="*/ 217 h 498"/>
                  <a:gd name="T116" fmla="*/ 537 w 1348"/>
                  <a:gd name="T117" fmla="*/ 200 h 498"/>
                  <a:gd name="T118" fmla="*/ 520 w 1348"/>
                  <a:gd name="T119" fmla="*/ 107 h 498"/>
                  <a:gd name="T120" fmla="*/ 522 w 1348"/>
                  <a:gd name="T121" fmla="*/ 42 h 498"/>
                  <a:gd name="T122" fmla="*/ 544 w 1348"/>
                  <a:gd name="T123" fmla="*/ 28 h 498"/>
                  <a:gd name="T124" fmla="*/ 548 w 1348"/>
                  <a:gd name="T125" fmla="*/ 25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 h="498">
                    <a:moveTo>
                      <a:pt x="63" y="479"/>
                    </a:moveTo>
                    <a:lnTo>
                      <a:pt x="66" y="480"/>
                    </a:lnTo>
                    <a:lnTo>
                      <a:pt x="72" y="483"/>
                    </a:lnTo>
                    <a:lnTo>
                      <a:pt x="74" y="485"/>
                    </a:lnTo>
                    <a:lnTo>
                      <a:pt x="74" y="487"/>
                    </a:lnTo>
                    <a:lnTo>
                      <a:pt x="75" y="487"/>
                    </a:lnTo>
                    <a:lnTo>
                      <a:pt x="75" y="488"/>
                    </a:lnTo>
                    <a:lnTo>
                      <a:pt x="77" y="490"/>
                    </a:lnTo>
                    <a:lnTo>
                      <a:pt x="79" y="490"/>
                    </a:lnTo>
                    <a:lnTo>
                      <a:pt x="77" y="491"/>
                    </a:lnTo>
                    <a:lnTo>
                      <a:pt x="74" y="493"/>
                    </a:lnTo>
                    <a:lnTo>
                      <a:pt x="71" y="493"/>
                    </a:lnTo>
                    <a:lnTo>
                      <a:pt x="67" y="496"/>
                    </a:lnTo>
                    <a:lnTo>
                      <a:pt x="66" y="498"/>
                    </a:lnTo>
                    <a:lnTo>
                      <a:pt x="66" y="498"/>
                    </a:lnTo>
                    <a:lnTo>
                      <a:pt x="66" y="498"/>
                    </a:lnTo>
                    <a:lnTo>
                      <a:pt x="63" y="496"/>
                    </a:lnTo>
                    <a:lnTo>
                      <a:pt x="63" y="496"/>
                    </a:lnTo>
                    <a:lnTo>
                      <a:pt x="63" y="491"/>
                    </a:lnTo>
                    <a:lnTo>
                      <a:pt x="61" y="488"/>
                    </a:lnTo>
                    <a:lnTo>
                      <a:pt x="60" y="487"/>
                    </a:lnTo>
                    <a:lnTo>
                      <a:pt x="61" y="485"/>
                    </a:lnTo>
                    <a:lnTo>
                      <a:pt x="61" y="483"/>
                    </a:lnTo>
                    <a:lnTo>
                      <a:pt x="63" y="482"/>
                    </a:lnTo>
                    <a:lnTo>
                      <a:pt x="63" y="480"/>
                    </a:lnTo>
                    <a:lnTo>
                      <a:pt x="63" y="479"/>
                    </a:lnTo>
                    <a:lnTo>
                      <a:pt x="63" y="479"/>
                    </a:lnTo>
                    <a:close/>
                    <a:moveTo>
                      <a:pt x="47" y="469"/>
                    </a:moveTo>
                    <a:lnTo>
                      <a:pt x="49" y="469"/>
                    </a:lnTo>
                    <a:lnTo>
                      <a:pt x="49" y="469"/>
                    </a:lnTo>
                    <a:lnTo>
                      <a:pt x="49" y="471"/>
                    </a:lnTo>
                    <a:lnTo>
                      <a:pt x="49" y="471"/>
                    </a:lnTo>
                    <a:lnTo>
                      <a:pt x="47" y="471"/>
                    </a:lnTo>
                    <a:lnTo>
                      <a:pt x="47" y="471"/>
                    </a:lnTo>
                    <a:lnTo>
                      <a:pt x="47" y="471"/>
                    </a:lnTo>
                    <a:lnTo>
                      <a:pt x="45" y="469"/>
                    </a:lnTo>
                    <a:lnTo>
                      <a:pt x="47" y="469"/>
                    </a:lnTo>
                    <a:close/>
                    <a:moveTo>
                      <a:pt x="52" y="468"/>
                    </a:moveTo>
                    <a:lnTo>
                      <a:pt x="53" y="468"/>
                    </a:lnTo>
                    <a:lnTo>
                      <a:pt x="53" y="469"/>
                    </a:lnTo>
                    <a:lnTo>
                      <a:pt x="53" y="469"/>
                    </a:lnTo>
                    <a:lnTo>
                      <a:pt x="55" y="469"/>
                    </a:lnTo>
                    <a:lnTo>
                      <a:pt x="56" y="468"/>
                    </a:lnTo>
                    <a:lnTo>
                      <a:pt x="58" y="469"/>
                    </a:lnTo>
                    <a:lnTo>
                      <a:pt x="60" y="469"/>
                    </a:lnTo>
                    <a:lnTo>
                      <a:pt x="60" y="471"/>
                    </a:lnTo>
                    <a:lnTo>
                      <a:pt x="61" y="471"/>
                    </a:lnTo>
                    <a:lnTo>
                      <a:pt x="61" y="472"/>
                    </a:lnTo>
                    <a:lnTo>
                      <a:pt x="60" y="472"/>
                    </a:lnTo>
                    <a:lnTo>
                      <a:pt x="56" y="472"/>
                    </a:lnTo>
                    <a:lnTo>
                      <a:pt x="56" y="474"/>
                    </a:lnTo>
                    <a:lnTo>
                      <a:pt x="55" y="474"/>
                    </a:lnTo>
                    <a:lnTo>
                      <a:pt x="55" y="474"/>
                    </a:lnTo>
                    <a:lnTo>
                      <a:pt x="55" y="472"/>
                    </a:lnTo>
                    <a:lnTo>
                      <a:pt x="53" y="471"/>
                    </a:lnTo>
                    <a:lnTo>
                      <a:pt x="53" y="471"/>
                    </a:lnTo>
                    <a:lnTo>
                      <a:pt x="52" y="471"/>
                    </a:lnTo>
                    <a:lnTo>
                      <a:pt x="50" y="469"/>
                    </a:lnTo>
                    <a:lnTo>
                      <a:pt x="50" y="468"/>
                    </a:lnTo>
                    <a:lnTo>
                      <a:pt x="52" y="468"/>
                    </a:lnTo>
                    <a:lnTo>
                      <a:pt x="52" y="468"/>
                    </a:lnTo>
                    <a:close/>
                    <a:moveTo>
                      <a:pt x="42" y="464"/>
                    </a:moveTo>
                    <a:lnTo>
                      <a:pt x="44" y="464"/>
                    </a:lnTo>
                    <a:lnTo>
                      <a:pt x="45" y="464"/>
                    </a:lnTo>
                    <a:lnTo>
                      <a:pt x="47" y="464"/>
                    </a:lnTo>
                    <a:lnTo>
                      <a:pt x="47" y="464"/>
                    </a:lnTo>
                    <a:lnTo>
                      <a:pt x="50" y="464"/>
                    </a:lnTo>
                    <a:lnTo>
                      <a:pt x="50" y="464"/>
                    </a:lnTo>
                    <a:lnTo>
                      <a:pt x="50" y="466"/>
                    </a:lnTo>
                    <a:lnTo>
                      <a:pt x="49" y="466"/>
                    </a:lnTo>
                    <a:lnTo>
                      <a:pt x="45" y="466"/>
                    </a:lnTo>
                    <a:lnTo>
                      <a:pt x="42" y="466"/>
                    </a:lnTo>
                    <a:lnTo>
                      <a:pt x="42" y="466"/>
                    </a:lnTo>
                    <a:lnTo>
                      <a:pt x="42" y="464"/>
                    </a:lnTo>
                    <a:lnTo>
                      <a:pt x="42" y="464"/>
                    </a:lnTo>
                    <a:close/>
                    <a:moveTo>
                      <a:pt x="33" y="457"/>
                    </a:moveTo>
                    <a:lnTo>
                      <a:pt x="34" y="460"/>
                    </a:lnTo>
                    <a:lnTo>
                      <a:pt x="34" y="460"/>
                    </a:lnTo>
                    <a:lnTo>
                      <a:pt x="34" y="460"/>
                    </a:lnTo>
                    <a:lnTo>
                      <a:pt x="34" y="461"/>
                    </a:lnTo>
                    <a:lnTo>
                      <a:pt x="34" y="461"/>
                    </a:lnTo>
                    <a:lnTo>
                      <a:pt x="36" y="461"/>
                    </a:lnTo>
                    <a:lnTo>
                      <a:pt x="36" y="461"/>
                    </a:lnTo>
                    <a:lnTo>
                      <a:pt x="36" y="463"/>
                    </a:lnTo>
                    <a:lnTo>
                      <a:pt x="38" y="463"/>
                    </a:lnTo>
                    <a:lnTo>
                      <a:pt x="36" y="463"/>
                    </a:lnTo>
                    <a:lnTo>
                      <a:pt x="34" y="463"/>
                    </a:lnTo>
                    <a:lnTo>
                      <a:pt x="34" y="463"/>
                    </a:lnTo>
                    <a:lnTo>
                      <a:pt x="33" y="463"/>
                    </a:lnTo>
                    <a:lnTo>
                      <a:pt x="33" y="463"/>
                    </a:lnTo>
                    <a:lnTo>
                      <a:pt x="33" y="461"/>
                    </a:lnTo>
                    <a:lnTo>
                      <a:pt x="33" y="461"/>
                    </a:lnTo>
                    <a:lnTo>
                      <a:pt x="31" y="461"/>
                    </a:lnTo>
                    <a:lnTo>
                      <a:pt x="31" y="463"/>
                    </a:lnTo>
                    <a:lnTo>
                      <a:pt x="31" y="463"/>
                    </a:lnTo>
                    <a:lnTo>
                      <a:pt x="30" y="463"/>
                    </a:lnTo>
                    <a:lnTo>
                      <a:pt x="30" y="461"/>
                    </a:lnTo>
                    <a:lnTo>
                      <a:pt x="28" y="460"/>
                    </a:lnTo>
                    <a:lnTo>
                      <a:pt x="28" y="460"/>
                    </a:lnTo>
                    <a:lnTo>
                      <a:pt x="28" y="458"/>
                    </a:lnTo>
                    <a:lnTo>
                      <a:pt x="30" y="458"/>
                    </a:lnTo>
                    <a:lnTo>
                      <a:pt x="31" y="457"/>
                    </a:lnTo>
                    <a:lnTo>
                      <a:pt x="33" y="457"/>
                    </a:lnTo>
                    <a:close/>
                    <a:moveTo>
                      <a:pt x="1" y="452"/>
                    </a:moveTo>
                    <a:lnTo>
                      <a:pt x="3" y="452"/>
                    </a:lnTo>
                    <a:lnTo>
                      <a:pt x="1" y="453"/>
                    </a:lnTo>
                    <a:lnTo>
                      <a:pt x="1" y="453"/>
                    </a:lnTo>
                    <a:lnTo>
                      <a:pt x="1" y="455"/>
                    </a:lnTo>
                    <a:lnTo>
                      <a:pt x="0" y="455"/>
                    </a:lnTo>
                    <a:lnTo>
                      <a:pt x="0" y="455"/>
                    </a:lnTo>
                    <a:lnTo>
                      <a:pt x="0" y="455"/>
                    </a:lnTo>
                    <a:lnTo>
                      <a:pt x="0" y="455"/>
                    </a:lnTo>
                    <a:lnTo>
                      <a:pt x="0" y="453"/>
                    </a:lnTo>
                    <a:lnTo>
                      <a:pt x="0" y="453"/>
                    </a:lnTo>
                    <a:lnTo>
                      <a:pt x="1" y="452"/>
                    </a:lnTo>
                    <a:close/>
                    <a:moveTo>
                      <a:pt x="9" y="449"/>
                    </a:moveTo>
                    <a:lnTo>
                      <a:pt x="12" y="449"/>
                    </a:lnTo>
                    <a:lnTo>
                      <a:pt x="12" y="450"/>
                    </a:lnTo>
                    <a:lnTo>
                      <a:pt x="12" y="450"/>
                    </a:lnTo>
                    <a:lnTo>
                      <a:pt x="12" y="452"/>
                    </a:lnTo>
                    <a:lnTo>
                      <a:pt x="12" y="453"/>
                    </a:lnTo>
                    <a:lnTo>
                      <a:pt x="12" y="453"/>
                    </a:lnTo>
                    <a:lnTo>
                      <a:pt x="11" y="455"/>
                    </a:lnTo>
                    <a:lnTo>
                      <a:pt x="9" y="453"/>
                    </a:lnTo>
                    <a:lnTo>
                      <a:pt x="9" y="453"/>
                    </a:lnTo>
                    <a:lnTo>
                      <a:pt x="8" y="453"/>
                    </a:lnTo>
                    <a:lnTo>
                      <a:pt x="6" y="453"/>
                    </a:lnTo>
                    <a:lnTo>
                      <a:pt x="6" y="452"/>
                    </a:lnTo>
                    <a:lnTo>
                      <a:pt x="6" y="450"/>
                    </a:lnTo>
                    <a:lnTo>
                      <a:pt x="9" y="449"/>
                    </a:lnTo>
                    <a:close/>
                    <a:moveTo>
                      <a:pt x="1133" y="414"/>
                    </a:moveTo>
                    <a:lnTo>
                      <a:pt x="1133" y="414"/>
                    </a:lnTo>
                    <a:lnTo>
                      <a:pt x="1133" y="414"/>
                    </a:lnTo>
                    <a:lnTo>
                      <a:pt x="1133" y="414"/>
                    </a:lnTo>
                    <a:lnTo>
                      <a:pt x="1133" y="414"/>
                    </a:lnTo>
                    <a:lnTo>
                      <a:pt x="1133" y="414"/>
                    </a:lnTo>
                    <a:lnTo>
                      <a:pt x="1133" y="414"/>
                    </a:lnTo>
                    <a:close/>
                    <a:moveTo>
                      <a:pt x="1137" y="412"/>
                    </a:moveTo>
                    <a:lnTo>
                      <a:pt x="1137" y="412"/>
                    </a:lnTo>
                    <a:lnTo>
                      <a:pt x="1137" y="412"/>
                    </a:lnTo>
                    <a:lnTo>
                      <a:pt x="1137" y="412"/>
                    </a:lnTo>
                    <a:lnTo>
                      <a:pt x="1135" y="412"/>
                    </a:lnTo>
                    <a:lnTo>
                      <a:pt x="1137" y="412"/>
                    </a:lnTo>
                    <a:lnTo>
                      <a:pt x="1137" y="412"/>
                    </a:lnTo>
                    <a:close/>
                    <a:moveTo>
                      <a:pt x="1138" y="411"/>
                    </a:moveTo>
                    <a:lnTo>
                      <a:pt x="1140" y="412"/>
                    </a:lnTo>
                    <a:lnTo>
                      <a:pt x="1140" y="412"/>
                    </a:lnTo>
                    <a:lnTo>
                      <a:pt x="1140" y="412"/>
                    </a:lnTo>
                    <a:lnTo>
                      <a:pt x="1140" y="412"/>
                    </a:lnTo>
                    <a:lnTo>
                      <a:pt x="1140" y="412"/>
                    </a:lnTo>
                    <a:lnTo>
                      <a:pt x="1140" y="412"/>
                    </a:lnTo>
                    <a:lnTo>
                      <a:pt x="1138" y="411"/>
                    </a:lnTo>
                    <a:lnTo>
                      <a:pt x="1138" y="411"/>
                    </a:lnTo>
                    <a:close/>
                    <a:moveTo>
                      <a:pt x="1146" y="411"/>
                    </a:moveTo>
                    <a:lnTo>
                      <a:pt x="1144" y="411"/>
                    </a:lnTo>
                    <a:lnTo>
                      <a:pt x="1144" y="411"/>
                    </a:lnTo>
                    <a:lnTo>
                      <a:pt x="1143" y="411"/>
                    </a:lnTo>
                    <a:lnTo>
                      <a:pt x="1143" y="411"/>
                    </a:lnTo>
                    <a:lnTo>
                      <a:pt x="1143" y="411"/>
                    </a:lnTo>
                    <a:lnTo>
                      <a:pt x="1146" y="411"/>
                    </a:lnTo>
                    <a:close/>
                    <a:moveTo>
                      <a:pt x="1148" y="409"/>
                    </a:moveTo>
                    <a:lnTo>
                      <a:pt x="1148" y="409"/>
                    </a:lnTo>
                    <a:lnTo>
                      <a:pt x="1148" y="409"/>
                    </a:lnTo>
                    <a:lnTo>
                      <a:pt x="1148" y="409"/>
                    </a:lnTo>
                    <a:lnTo>
                      <a:pt x="1148" y="409"/>
                    </a:lnTo>
                    <a:lnTo>
                      <a:pt x="1148" y="409"/>
                    </a:lnTo>
                    <a:lnTo>
                      <a:pt x="1148" y="409"/>
                    </a:lnTo>
                    <a:close/>
                    <a:moveTo>
                      <a:pt x="1151" y="408"/>
                    </a:moveTo>
                    <a:lnTo>
                      <a:pt x="1151" y="408"/>
                    </a:lnTo>
                    <a:lnTo>
                      <a:pt x="1151" y="408"/>
                    </a:lnTo>
                    <a:lnTo>
                      <a:pt x="1149" y="408"/>
                    </a:lnTo>
                    <a:lnTo>
                      <a:pt x="1151" y="408"/>
                    </a:lnTo>
                    <a:close/>
                    <a:moveTo>
                      <a:pt x="1156" y="401"/>
                    </a:moveTo>
                    <a:lnTo>
                      <a:pt x="1154" y="405"/>
                    </a:lnTo>
                    <a:lnTo>
                      <a:pt x="1151" y="408"/>
                    </a:lnTo>
                    <a:lnTo>
                      <a:pt x="1151" y="406"/>
                    </a:lnTo>
                    <a:lnTo>
                      <a:pt x="1152" y="406"/>
                    </a:lnTo>
                    <a:lnTo>
                      <a:pt x="1152" y="405"/>
                    </a:lnTo>
                    <a:lnTo>
                      <a:pt x="1154" y="405"/>
                    </a:lnTo>
                    <a:lnTo>
                      <a:pt x="1154" y="403"/>
                    </a:lnTo>
                    <a:lnTo>
                      <a:pt x="1154" y="403"/>
                    </a:lnTo>
                    <a:lnTo>
                      <a:pt x="1156" y="401"/>
                    </a:lnTo>
                    <a:lnTo>
                      <a:pt x="1156" y="401"/>
                    </a:lnTo>
                    <a:close/>
                    <a:moveTo>
                      <a:pt x="1127" y="383"/>
                    </a:moveTo>
                    <a:lnTo>
                      <a:pt x="1129" y="384"/>
                    </a:lnTo>
                    <a:lnTo>
                      <a:pt x="1129" y="384"/>
                    </a:lnTo>
                    <a:lnTo>
                      <a:pt x="1130" y="384"/>
                    </a:lnTo>
                    <a:lnTo>
                      <a:pt x="1129" y="386"/>
                    </a:lnTo>
                    <a:lnTo>
                      <a:pt x="1129" y="384"/>
                    </a:lnTo>
                    <a:lnTo>
                      <a:pt x="1127" y="384"/>
                    </a:lnTo>
                    <a:lnTo>
                      <a:pt x="1127" y="383"/>
                    </a:lnTo>
                    <a:close/>
                    <a:moveTo>
                      <a:pt x="1129" y="381"/>
                    </a:moveTo>
                    <a:lnTo>
                      <a:pt x="1129" y="381"/>
                    </a:lnTo>
                    <a:lnTo>
                      <a:pt x="1129" y="383"/>
                    </a:lnTo>
                    <a:lnTo>
                      <a:pt x="1129" y="384"/>
                    </a:lnTo>
                    <a:lnTo>
                      <a:pt x="1129" y="383"/>
                    </a:lnTo>
                    <a:lnTo>
                      <a:pt x="1129" y="381"/>
                    </a:lnTo>
                    <a:close/>
                    <a:moveTo>
                      <a:pt x="908" y="373"/>
                    </a:moveTo>
                    <a:lnTo>
                      <a:pt x="908" y="379"/>
                    </a:lnTo>
                    <a:lnTo>
                      <a:pt x="911" y="387"/>
                    </a:lnTo>
                    <a:lnTo>
                      <a:pt x="911" y="389"/>
                    </a:lnTo>
                    <a:lnTo>
                      <a:pt x="911" y="390"/>
                    </a:lnTo>
                    <a:lnTo>
                      <a:pt x="910" y="387"/>
                    </a:lnTo>
                    <a:lnTo>
                      <a:pt x="908" y="379"/>
                    </a:lnTo>
                    <a:lnTo>
                      <a:pt x="908" y="375"/>
                    </a:lnTo>
                    <a:lnTo>
                      <a:pt x="908" y="373"/>
                    </a:lnTo>
                    <a:close/>
                    <a:moveTo>
                      <a:pt x="913" y="364"/>
                    </a:moveTo>
                    <a:lnTo>
                      <a:pt x="910" y="368"/>
                    </a:lnTo>
                    <a:lnTo>
                      <a:pt x="908" y="371"/>
                    </a:lnTo>
                    <a:lnTo>
                      <a:pt x="908" y="373"/>
                    </a:lnTo>
                    <a:lnTo>
                      <a:pt x="908" y="371"/>
                    </a:lnTo>
                    <a:lnTo>
                      <a:pt x="910" y="368"/>
                    </a:lnTo>
                    <a:lnTo>
                      <a:pt x="911" y="364"/>
                    </a:lnTo>
                    <a:lnTo>
                      <a:pt x="913" y="364"/>
                    </a:lnTo>
                    <a:close/>
                    <a:moveTo>
                      <a:pt x="1152" y="364"/>
                    </a:moveTo>
                    <a:lnTo>
                      <a:pt x="1154" y="364"/>
                    </a:lnTo>
                    <a:lnTo>
                      <a:pt x="1154" y="365"/>
                    </a:lnTo>
                    <a:lnTo>
                      <a:pt x="1157" y="371"/>
                    </a:lnTo>
                    <a:lnTo>
                      <a:pt x="1157" y="373"/>
                    </a:lnTo>
                    <a:lnTo>
                      <a:pt x="1156" y="370"/>
                    </a:lnTo>
                    <a:lnTo>
                      <a:pt x="1154" y="367"/>
                    </a:lnTo>
                    <a:lnTo>
                      <a:pt x="1152" y="364"/>
                    </a:lnTo>
                    <a:close/>
                    <a:moveTo>
                      <a:pt x="916" y="359"/>
                    </a:moveTo>
                    <a:lnTo>
                      <a:pt x="916" y="359"/>
                    </a:lnTo>
                    <a:lnTo>
                      <a:pt x="914" y="360"/>
                    </a:lnTo>
                    <a:lnTo>
                      <a:pt x="913" y="362"/>
                    </a:lnTo>
                    <a:lnTo>
                      <a:pt x="913" y="362"/>
                    </a:lnTo>
                    <a:lnTo>
                      <a:pt x="914" y="360"/>
                    </a:lnTo>
                    <a:lnTo>
                      <a:pt x="914" y="360"/>
                    </a:lnTo>
                    <a:lnTo>
                      <a:pt x="914" y="359"/>
                    </a:lnTo>
                    <a:lnTo>
                      <a:pt x="916" y="359"/>
                    </a:lnTo>
                    <a:close/>
                    <a:moveTo>
                      <a:pt x="922" y="354"/>
                    </a:moveTo>
                    <a:lnTo>
                      <a:pt x="922" y="356"/>
                    </a:lnTo>
                    <a:lnTo>
                      <a:pt x="921" y="356"/>
                    </a:lnTo>
                    <a:lnTo>
                      <a:pt x="917" y="359"/>
                    </a:lnTo>
                    <a:lnTo>
                      <a:pt x="916" y="359"/>
                    </a:lnTo>
                    <a:lnTo>
                      <a:pt x="917" y="357"/>
                    </a:lnTo>
                    <a:lnTo>
                      <a:pt x="917" y="357"/>
                    </a:lnTo>
                    <a:lnTo>
                      <a:pt x="921" y="356"/>
                    </a:lnTo>
                    <a:lnTo>
                      <a:pt x="922" y="356"/>
                    </a:lnTo>
                    <a:lnTo>
                      <a:pt x="922" y="354"/>
                    </a:lnTo>
                    <a:lnTo>
                      <a:pt x="922" y="354"/>
                    </a:lnTo>
                    <a:close/>
                    <a:moveTo>
                      <a:pt x="944" y="340"/>
                    </a:moveTo>
                    <a:lnTo>
                      <a:pt x="946" y="340"/>
                    </a:lnTo>
                    <a:lnTo>
                      <a:pt x="944" y="342"/>
                    </a:lnTo>
                    <a:lnTo>
                      <a:pt x="943" y="343"/>
                    </a:lnTo>
                    <a:lnTo>
                      <a:pt x="941" y="343"/>
                    </a:lnTo>
                    <a:lnTo>
                      <a:pt x="944" y="340"/>
                    </a:lnTo>
                    <a:lnTo>
                      <a:pt x="944" y="340"/>
                    </a:lnTo>
                    <a:close/>
                    <a:moveTo>
                      <a:pt x="987" y="335"/>
                    </a:moveTo>
                    <a:lnTo>
                      <a:pt x="988" y="335"/>
                    </a:lnTo>
                    <a:lnTo>
                      <a:pt x="988" y="335"/>
                    </a:lnTo>
                    <a:lnTo>
                      <a:pt x="990" y="335"/>
                    </a:lnTo>
                    <a:lnTo>
                      <a:pt x="990" y="337"/>
                    </a:lnTo>
                    <a:lnTo>
                      <a:pt x="990" y="337"/>
                    </a:lnTo>
                    <a:lnTo>
                      <a:pt x="988" y="337"/>
                    </a:lnTo>
                    <a:lnTo>
                      <a:pt x="988" y="337"/>
                    </a:lnTo>
                    <a:lnTo>
                      <a:pt x="985" y="337"/>
                    </a:lnTo>
                    <a:lnTo>
                      <a:pt x="985" y="335"/>
                    </a:lnTo>
                    <a:lnTo>
                      <a:pt x="987" y="335"/>
                    </a:lnTo>
                    <a:close/>
                    <a:moveTo>
                      <a:pt x="1091" y="334"/>
                    </a:moveTo>
                    <a:lnTo>
                      <a:pt x="1088" y="335"/>
                    </a:lnTo>
                    <a:lnTo>
                      <a:pt x="1086" y="335"/>
                    </a:lnTo>
                    <a:lnTo>
                      <a:pt x="1085" y="335"/>
                    </a:lnTo>
                    <a:lnTo>
                      <a:pt x="1086" y="335"/>
                    </a:lnTo>
                    <a:lnTo>
                      <a:pt x="1088" y="335"/>
                    </a:lnTo>
                    <a:lnTo>
                      <a:pt x="1089" y="334"/>
                    </a:lnTo>
                    <a:lnTo>
                      <a:pt x="1089" y="334"/>
                    </a:lnTo>
                    <a:lnTo>
                      <a:pt x="1091" y="334"/>
                    </a:lnTo>
                    <a:close/>
                    <a:moveTo>
                      <a:pt x="1031" y="334"/>
                    </a:moveTo>
                    <a:lnTo>
                      <a:pt x="1031" y="334"/>
                    </a:lnTo>
                    <a:lnTo>
                      <a:pt x="1029" y="335"/>
                    </a:lnTo>
                    <a:lnTo>
                      <a:pt x="1029" y="334"/>
                    </a:lnTo>
                    <a:lnTo>
                      <a:pt x="1031" y="334"/>
                    </a:lnTo>
                    <a:lnTo>
                      <a:pt x="1031" y="334"/>
                    </a:lnTo>
                    <a:close/>
                    <a:moveTo>
                      <a:pt x="1031" y="329"/>
                    </a:moveTo>
                    <a:lnTo>
                      <a:pt x="1031" y="329"/>
                    </a:lnTo>
                    <a:lnTo>
                      <a:pt x="1033" y="331"/>
                    </a:lnTo>
                    <a:lnTo>
                      <a:pt x="1031" y="332"/>
                    </a:lnTo>
                    <a:lnTo>
                      <a:pt x="1031" y="334"/>
                    </a:lnTo>
                    <a:lnTo>
                      <a:pt x="1031" y="331"/>
                    </a:lnTo>
                    <a:lnTo>
                      <a:pt x="1031" y="329"/>
                    </a:lnTo>
                    <a:close/>
                    <a:moveTo>
                      <a:pt x="1026" y="327"/>
                    </a:moveTo>
                    <a:lnTo>
                      <a:pt x="1026" y="327"/>
                    </a:lnTo>
                    <a:lnTo>
                      <a:pt x="1026" y="327"/>
                    </a:lnTo>
                    <a:lnTo>
                      <a:pt x="1026" y="329"/>
                    </a:lnTo>
                    <a:lnTo>
                      <a:pt x="1025" y="329"/>
                    </a:lnTo>
                    <a:lnTo>
                      <a:pt x="1025" y="329"/>
                    </a:lnTo>
                    <a:lnTo>
                      <a:pt x="1025" y="327"/>
                    </a:lnTo>
                    <a:lnTo>
                      <a:pt x="1025" y="327"/>
                    </a:lnTo>
                    <a:lnTo>
                      <a:pt x="1025" y="327"/>
                    </a:lnTo>
                    <a:lnTo>
                      <a:pt x="1026" y="327"/>
                    </a:lnTo>
                    <a:close/>
                    <a:moveTo>
                      <a:pt x="1033" y="326"/>
                    </a:moveTo>
                    <a:lnTo>
                      <a:pt x="1036" y="326"/>
                    </a:lnTo>
                    <a:lnTo>
                      <a:pt x="1036" y="326"/>
                    </a:lnTo>
                    <a:lnTo>
                      <a:pt x="1036" y="326"/>
                    </a:lnTo>
                    <a:lnTo>
                      <a:pt x="1034" y="326"/>
                    </a:lnTo>
                    <a:lnTo>
                      <a:pt x="1034" y="326"/>
                    </a:lnTo>
                    <a:lnTo>
                      <a:pt x="1033" y="326"/>
                    </a:lnTo>
                    <a:close/>
                    <a:moveTo>
                      <a:pt x="1042" y="326"/>
                    </a:moveTo>
                    <a:lnTo>
                      <a:pt x="1042" y="326"/>
                    </a:lnTo>
                    <a:lnTo>
                      <a:pt x="1042" y="326"/>
                    </a:lnTo>
                    <a:lnTo>
                      <a:pt x="1039" y="326"/>
                    </a:lnTo>
                    <a:lnTo>
                      <a:pt x="1039" y="326"/>
                    </a:lnTo>
                    <a:lnTo>
                      <a:pt x="1040" y="326"/>
                    </a:lnTo>
                    <a:lnTo>
                      <a:pt x="1042" y="326"/>
                    </a:lnTo>
                    <a:close/>
                    <a:moveTo>
                      <a:pt x="1138" y="315"/>
                    </a:moveTo>
                    <a:lnTo>
                      <a:pt x="1138" y="318"/>
                    </a:lnTo>
                    <a:lnTo>
                      <a:pt x="1138" y="316"/>
                    </a:lnTo>
                    <a:lnTo>
                      <a:pt x="1138" y="315"/>
                    </a:lnTo>
                    <a:lnTo>
                      <a:pt x="1138" y="315"/>
                    </a:lnTo>
                    <a:lnTo>
                      <a:pt x="1138" y="315"/>
                    </a:lnTo>
                    <a:close/>
                    <a:moveTo>
                      <a:pt x="602" y="282"/>
                    </a:moveTo>
                    <a:lnTo>
                      <a:pt x="602" y="282"/>
                    </a:lnTo>
                    <a:lnTo>
                      <a:pt x="605" y="285"/>
                    </a:lnTo>
                    <a:lnTo>
                      <a:pt x="605" y="285"/>
                    </a:lnTo>
                    <a:lnTo>
                      <a:pt x="604" y="285"/>
                    </a:lnTo>
                    <a:lnTo>
                      <a:pt x="604" y="285"/>
                    </a:lnTo>
                    <a:lnTo>
                      <a:pt x="602" y="283"/>
                    </a:lnTo>
                    <a:lnTo>
                      <a:pt x="602" y="282"/>
                    </a:lnTo>
                    <a:lnTo>
                      <a:pt x="602" y="282"/>
                    </a:lnTo>
                    <a:close/>
                    <a:moveTo>
                      <a:pt x="588" y="277"/>
                    </a:moveTo>
                    <a:lnTo>
                      <a:pt x="588" y="277"/>
                    </a:lnTo>
                    <a:lnTo>
                      <a:pt x="589" y="279"/>
                    </a:lnTo>
                    <a:lnTo>
                      <a:pt x="589" y="279"/>
                    </a:lnTo>
                    <a:lnTo>
                      <a:pt x="588" y="279"/>
                    </a:lnTo>
                    <a:lnTo>
                      <a:pt x="588" y="279"/>
                    </a:lnTo>
                    <a:lnTo>
                      <a:pt x="588" y="277"/>
                    </a:lnTo>
                    <a:lnTo>
                      <a:pt x="588" y="277"/>
                    </a:lnTo>
                    <a:close/>
                    <a:moveTo>
                      <a:pt x="602" y="274"/>
                    </a:moveTo>
                    <a:lnTo>
                      <a:pt x="604" y="275"/>
                    </a:lnTo>
                    <a:lnTo>
                      <a:pt x="605" y="275"/>
                    </a:lnTo>
                    <a:lnTo>
                      <a:pt x="605" y="277"/>
                    </a:lnTo>
                    <a:lnTo>
                      <a:pt x="605" y="277"/>
                    </a:lnTo>
                    <a:lnTo>
                      <a:pt x="604" y="277"/>
                    </a:lnTo>
                    <a:lnTo>
                      <a:pt x="604" y="275"/>
                    </a:lnTo>
                    <a:lnTo>
                      <a:pt x="604" y="275"/>
                    </a:lnTo>
                    <a:lnTo>
                      <a:pt x="602" y="275"/>
                    </a:lnTo>
                    <a:lnTo>
                      <a:pt x="602" y="275"/>
                    </a:lnTo>
                    <a:lnTo>
                      <a:pt x="602" y="275"/>
                    </a:lnTo>
                    <a:lnTo>
                      <a:pt x="602" y="274"/>
                    </a:lnTo>
                    <a:lnTo>
                      <a:pt x="602" y="274"/>
                    </a:lnTo>
                    <a:close/>
                    <a:moveTo>
                      <a:pt x="580" y="266"/>
                    </a:moveTo>
                    <a:lnTo>
                      <a:pt x="582" y="266"/>
                    </a:lnTo>
                    <a:lnTo>
                      <a:pt x="582" y="266"/>
                    </a:lnTo>
                    <a:lnTo>
                      <a:pt x="580" y="268"/>
                    </a:lnTo>
                    <a:lnTo>
                      <a:pt x="580" y="268"/>
                    </a:lnTo>
                    <a:lnTo>
                      <a:pt x="578" y="268"/>
                    </a:lnTo>
                    <a:lnTo>
                      <a:pt x="577" y="266"/>
                    </a:lnTo>
                    <a:lnTo>
                      <a:pt x="580" y="266"/>
                    </a:lnTo>
                    <a:close/>
                    <a:moveTo>
                      <a:pt x="575" y="264"/>
                    </a:moveTo>
                    <a:lnTo>
                      <a:pt x="575" y="264"/>
                    </a:lnTo>
                    <a:lnTo>
                      <a:pt x="577" y="266"/>
                    </a:lnTo>
                    <a:lnTo>
                      <a:pt x="575" y="266"/>
                    </a:lnTo>
                    <a:lnTo>
                      <a:pt x="575" y="264"/>
                    </a:lnTo>
                    <a:lnTo>
                      <a:pt x="575" y="264"/>
                    </a:lnTo>
                    <a:lnTo>
                      <a:pt x="575" y="264"/>
                    </a:lnTo>
                    <a:close/>
                    <a:moveTo>
                      <a:pt x="583" y="264"/>
                    </a:moveTo>
                    <a:lnTo>
                      <a:pt x="586" y="264"/>
                    </a:lnTo>
                    <a:lnTo>
                      <a:pt x="588" y="264"/>
                    </a:lnTo>
                    <a:lnTo>
                      <a:pt x="588" y="264"/>
                    </a:lnTo>
                    <a:lnTo>
                      <a:pt x="588" y="266"/>
                    </a:lnTo>
                    <a:lnTo>
                      <a:pt x="583" y="266"/>
                    </a:lnTo>
                    <a:lnTo>
                      <a:pt x="583" y="266"/>
                    </a:lnTo>
                    <a:lnTo>
                      <a:pt x="583" y="264"/>
                    </a:lnTo>
                    <a:lnTo>
                      <a:pt x="582" y="264"/>
                    </a:lnTo>
                    <a:lnTo>
                      <a:pt x="583" y="264"/>
                    </a:lnTo>
                    <a:close/>
                    <a:moveTo>
                      <a:pt x="1208" y="255"/>
                    </a:moveTo>
                    <a:lnTo>
                      <a:pt x="1208" y="255"/>
                    </a:lnTo>
                    <a:lnTo>
                      <a:pt x="1209" y="255"/>
                    </a:lnTo>
                    <a:lnTo>
                      <a:pt x="1209" y="255"/>
                    </a:lnTo>
                    <a:lnTo>
                      <a:pt x="1208" y="255"/>
                    </a:lnTo>
                    <a:lnTo>
                      <a:pt x="1208" y="255"/>
                    </a:lnTo>
                    <a:lnTo>
                      <a:pt x="1208" y="255"/>
                    </a:lnTo>
                    <a:close/>
                    <a:moveTo>
                      <a:pt x="1214" y="250"/>
                    </a:moveTo>
                    <a:lnTo>
                      <a:pt x="1212" y="253"/>
                    </a:lnTo>
                    <a:lnTo>
                      <a:pt x="1209" y="255"/>
                    </a:lnTo>
                    <a:lnTo>
                      <a:pt x="1209" y="255"/>
                    </a:lnTo>
                    <a:lnTo>
                      <a:pt x="1211" y="253"/>
                    </a:lnTo>
                    <a:lnTo>
                      <a:pt x="1214" y="250"/>
                    </a:lnTo>
                    <a:lnTo>
                      <a:pt x="1214" y="250"/>
                    </a:lnTo>
                    <a:close/>
                    <a:moveTo>
                      <a:pt x="1220" y="247"/>
                    </a:moveTo>
                    <a:lnTo>
                      <a:pt x="1217" y="247"/>
                    </a:lnTo>
                    <a:lnTo>
                      <a:pt x="1217" y="247"/>
                    </a:lnTo>
                    <a:lnTo>
                      <a:pt x="1219" y="247"/>
                    </a:lnTo>
                    <a:lnTo>
                      <a:pt x="1220" y="247"/>
                    </a:lnTo>
                    <a:close/>
                    <a:moveTo>
                      <a:pt x="1225" y="236"/>
                    </a:moveTo>
                    <a:lnTo>
                      <a:pt x="1225" y="238"/>
                    </a:lnTo>
                    <a:lnTo>
                      <a:pt x="1225" y="241"/>
                    </a:lnTo>
                    <a:lnTo>
                      <a:pt x="1225" y="242"/>
                    </a:lnTo>
                    <a:lnTo>
                      <a:pt x="1225" y="245"/>
                    </a:lnTo>
                    <a:lnTo>
                      <a:pt x="1223" y="245"/>
                    </a:lnTo>
                    <a:lnTo>
                      <a:pt x="1222" y="245"/>
                    </a:lnTo>
                    <a:lnTo>
                      <a:pt x="1222" y="245"/>
                    </a:lnTo>
                    <a:lnTo>
                      <a:pt x="1223" y="245"/>
                    </a:lnTo>
                    <a:lnTo>
                      <a:pt x="1225" y="242"/>
                    </a:lnTo>
                    <a:lnTo>
                      <a:pt x="1225" y="241"/>
                    </a:lnTo>
                    <a:lnTo>
                      <a:pt x="1225" y="238"/>
                    </a:lnTo>
                    <a:lnTo>
                      <a:pt x="1225" y="236"/>
                    </a:lnTo>
                    <a:close/>
                    <a:moveTo>
                      <a:pt x="1222" y="234"/>
                    </a:moveTo>
                    <a:lnTo>
                      <a:pt x="1222" y="234"/>
                    </a:lnTo>
                    <a:lnTo>
                      <a:pt x="1222" y="234"/>
                    </a:lnTo>
                    <a:lnTo>
                      <a:pt x="1222" y="236"/>
                    </a:lnTo>
                    <a:lnTo>
                      <a:pt x="1222" y="236"/>
                    </a:lnTo>
                    <a:lnTo>
                      <a:pt x="1222" y="234"/>
                    </a:lnTo>
                    <a:close/>
                    <a:moveTo>
                      <a:pt x="1230" y="195"/>
                    </a:moveTo>
                    <a:lnTo>
                      <a:pt x="1230" y="197"/>
                    </a:lnTo>
                    <a:lnTo>
                      <a:pt x="1228" y="198"/>
                    </a:lnTo>
                    <a:lnTo>
                      <a:pt x="1226" y="201"/>
                    </a:lnTo>
                    <a:lnTo>
                      <a:pt x="1226" y="201"/>
                    </a:lnTo>
                    <a:lnTo>
                      <a:pt x="1228" y="198"/>
                    </a:lnTo>
                    <a:lnTo>
                      <a:pt x="1230" y="197"/>
                    </a:lnTo>
                    <a:lnTo>
                      <a:pt x="1230" y="195"/>
                    </a:lnTo>
                    <a:close/>
                    <a:moveTo>
                      <a:pt x="1244" y="170"/>
                    </a:moveTo>
                    <a:lnTo>
                      <a:pt x="1244" y="171"/>
                    </a:lnTo>
                    <a:lnTo>
                      <a:pt x="1242" y="175"/>
                    </a:lnTo>
                    <a:lnTo>
                      <a:pt x="1242" y="173"/>
                    </a:lnTo>
                    <a:lnTo>
                      <a:pt x="1244" y="170"/>
                    </a:lnTo>
                    <a:close/>
                    <a:moveTo>
                      <a:pt x="1244" y="156"/>
                    </a:moveTo>
                    <a:lnTo>
                      <a:pt x="1245" y="156"/>
                    </a:lnTo>
                    <a:lnTo>
                      <a:pt x="1245" y="156"/>
                    </a:lnTo>
                    <a:lnTo>
                      <a:pt x="1245" y="156"/>
                    </a:lnTo>
                    <a:lnTo>
                      <a:pt x="1244" y="157"/>
                    </a:lnTo>
                    <a:lnTo>
                      <a:pt x="1244" y="157"/>
                    </a:lnTo>
                    <a:lnTo>
                      <a:pt x="1242" y="157"/>
                    </a:lnTo>
                    <a:lnTo>
                      <a:pt x="1244" y="156"/>
                    </a:lnTo>
                    <a:lnTo>
                      <a:pt x="1244" y="156"/>
                    </a:lnTo>
                    <a:close/>
                    <a:moveTo>
                      <a:pt x="1271" y="146"/>
                    </a:moveTo>
                    <a:lnTo>
                      <a:pt x="1269" y="148"/>
                    </a:lnTo>
                    <a:lnTo>
                      <a:pt x="1267" y="149"/>
                    </a:lnTo>
                    <a:lnTo>
                      <a:pt x="1266" y="151"/>
                    </a:lnTo>
                    <a:lnTo>
                      <a:pt x="1267" y="151"/>
                    </a:lnTo>
                    <a:lnTo>
                      <a:pt x="1269" y="151"/>
                    </a:lnTo>
                    <a:lnTo>
                      <a:pt x="1269" y="149"/>
                    </a:lnTo>
                    <a:lnTo>
                      <a:pt x="1271" y="149"/>
                    </a:lnTo>
                    <a:lnTo>
                      <a:pt x="1272" y="148"/>
                    </a:lnTo>
                    <a:lnTo>
                      <a:pt x="1272" y="148"/>
                    </a:lnTo>
                    <a:lnTo>
                      <a:pt x="1274" y="149"/>
                    </a:lnTo>
                    <a:lnTo>
                      <a:pt x="1275" y="148"/>
                    </a:lnTo>
                    <a:lnTo>
                      <a:pt x="1277" y="148"/>
                    </a:lnTo>
                    <a:lnTo>
                      <a:pt x="1271" y="151"/>
                    </a:lnTo>
                    <a:lnTo>
                      <a:pt x="1269" y="151"/>
                    </a:lnTo>
                    <a:lnTo>
                      <a:pt x="1267" y="152"/>
                    </a:lnTo>
                    <a:lnTo>
                      <a:pt x="1266" y="152"/>
                    </a:lnTo>
                    <a:lnTo>
                      <a:pt x="1264" y="152"/>
                    </a:lnTo>
                    <a:lnTo>
                      <a:pt x="1258" y="156"/>
                    </a:lnTo>
                    <a:lnTo>
                      <a:pt x="1256" y="156"/>
                    </a:lnTo>
                    <a:lnTo>
                      <a:pt x="1256" y="156"/>
                    </a:lnTo>
                    <a:lnTo>
                      <a:pt x="1252" y="156"/>
                    </a:lnTo>
                    <a:lnTo>
                      <a:pt x="1250" y="156"/>
                    </a:lnTo>
                    <a:lnTo>
                      <a:pt x="1247" y="157"/>
                    </a:lnTo>
                    <a:lnTo>
                      <a:pt x="1249" y="156"/>
                    </a:lnTo>
                    <a:lnTo>
                      <a:pt x="1249" y="156"/>
                    </a:lnTo>
                    <a:lnTo>
                      <a:pt x="1249" y="156"/>
                    </a:lnTo>
                    <a:lnTo>
                      <a:pt x="1249" y="156"/>
                    </a:lnTo>
                    <a:lnTo>
                      <a:pt x="1247" y="156"/>
                    </a:lnTo>
                    <a:lnTo>
                      <a:pt x="1245" y="156"/>
                    </a:lnTo>
                    <a:lnTo>
                      <a:pt x="1245" y="156"/>
                    </a:lnTo>
                    <a:lnTo>
                      <a:pt x="1245" y="154"/>
                    </a:lnTo>
                    <a:lnTo>
                      <a:pt x="1247" y="154"/>
                    </a:lnTo>
                    <a:lnTo>
                      <a:pt x="1247" y="152"/>
                    </a:lnTo>
                    <a:lnTo>
                      <a:pt x="1250" y="152"/>
                    </a:lnTo>
                    <a:lnTo>
                      <a:pt x="1250" y="151"/>
                    </a:lnTo>
                    <a:lnTo>
                      <a:pt x="1252" y="152"/>
                    </a:lnTo>
                    <a:lnTo>
                      <a:pt x="1252" y="151"/>
                    </a:lnTo>
                    <a:lnTo>
                      <a:pt x="1252" y="151"/>
                    </a:lnTo>
                    <a:lnTo>
                      <a:pt x="1252" y="151"/>
                    </a:lnTo>
                    <a:lnTo>
                      <a:pt x="1253" y="151"/>
                    </a:lnTo>
                    <a:lnTo>
                      <a:pt x="1255" y="151"/>
                    </a:lnTo>
                    <a:lnTo>
                      <a:pt x="1255" y="151"/>
                    </a:lnTo>
                    <a:lnTo>
                      <a:pt x="1255" y="149"/>
                    </a:lnTo>
                    <a:lnTo>
                      <a:pt x="1256" y="151"/>
                    </a:lnTo>
                    <a:lnTo>
                      <a:pt x="1258" y="151"/>
                    </a:lnTo>
                    <a:lnTo>
                      <a:pt x="1260" y="149"/>
                    </a:lnTo>
                    <a:lnTo>
                      <a:pt x="1260" y="149"/>
                    </a:lnTo>
                    <a:lnTo>
                      <a:pt x="1263" y="149"/>
                    </a:lnTo>
                    <a:lnTo>
                      <a:pt x="1266" y="149"/>
                    </a:lnTo>
                    <a:lnTo>
                      <a:pt x="1267" y="149"/>
                    </a:lnTo>
                    <a:lnTo>
                      <a:pt x="1269" y="148"/>
                    </a:lnTo>
                    <a:lnTo>
                      <a:pt x="1271" y="146"/>
                    </a:lnTo>
                    <a:close/>
                    <a:moveTo>
                      <a:pt x="1304" y="143"/>
                    </a:moveTo>
                    <a:lnTo>
                      <a:pt x="1304" y="145"/>
                    </a:lnTo>
                    <a:lnTo>
                      <a:pt x="1304" y="145"/>
                    </a:lnTo>
                    <a:lnTo>
                      <a:pt x="1304" y="145"/>
                    </a:lnTo>
                    <a:lnTo>
                      <a:pt x="1301" y="145"/>
                    </a:lnTo>
                    <a:lnTo>
                      <a:pt x="1302" y="143"/>
                    </a:lnTo>
                    <a:lnTo>
                      <a:pt x="1302" y="143"/>
                    </a:lnTo>
                    <a:lnTo>
                      <a:pt x="1304" y="143"/>
                    </a:lnTo>
                    <a:lnTo>
                      <a:pt x="1304" y="143"/>
                    </a:lnTo>
                    <a:close/>
                    <a:moveTo>
                      <a:pt x="1294" y="141"/>
                    </a:moveTo>
                    <a:lnTo>
                      <a:pt x="1296" y="141"/>
                    </a:lnTo>
                    <a:lnTo>
                      <a:pt x="1296" y="143"/>
                    </a:lnTo>
                    <a:lnTo>
                      <a:pt x="1293" y="143"/>
                    </a:lnTo>
                    <a:lnTo>
                      <a:pt x="1291" y="143"/>
                    </a:lnTo>
                    <a:lnTo>
                      <a:pt x="1293" y="143"/>
                    </a:lnTo>
                    <a:lnTo>
                      <a:pt x="1294" y="141"/>
                    </a:lnTo>
                    <a:lnTo>
                      <a:pt x="1294" y="141"/>
                    </a:lnTo>
                    <a:close/>
                    <a:moveTo>
                      <a:pt x="1285" y="140"/>
                    </a:moveTo>
                    <a:lnTo>
                      <a:pt x="1285" y="140"/>
                    </a:lnTo>
                    <a:lnTo>
                      <a:pt x="1285" y="141"/>
                    </a:lnTo>
                    <a:lnTo>
                      <a:pt x="1283" y="141"/>
                    </a:lnTo>
                    <a:lnTo>
                      <a:pt x="1283" y="140"/>
                    </a:lnTo>
                    <a:lnTo>
                      <a:pt x="1283" y="140"/>
                    </a:lnTo>
                    <a:lnTo>
                      <a:pt x="1285" y="140"/>
                    </a:lnTo>
                    <a:close/>
                    <a:moveTo>
                      <a:pt x="1286" y="138"/>
                    </a:moveTo>
                    <a:lnTo>
                      <a:pt x="1286" y="141"/>
                    </a:lnTo>
                    <a:lnTo>
                      <a:pt x="1285" y="141"/>
                    </a:lnTo>
                    <a:lnTo>
                      <a:pt x="1285" y="141"/>
                    </a:lnTo>
                    <a:lnTo>
                      <a:pt x="1285" y="140"/>
                    </a:lnTo>
                    <a:lnTo>
                      <a:pt x="1285" y="140"/>
                    </a:lnTo>
                    <a:lnTo>
                      <a:pt x="1285" y="138"/>
                    </a:lnTo>
                    <a:lnTo>
                      <a:pt x="1285" y="138"/>
                    </a:lnTo>
                    <a:lnTo>
                      <a:pt x="1286" y="138"/>
                    </a:lnTo>
                    <a:close/>
                    <a:moveTo>
                      <a:pt x="1174" y="113"/>
                    </a:moveTo>
                    <a:lnTo>
                      <a:pt x="1174" y="113"/>
                    </a:lnTo>
                    <a:lnTo>
                      <a:pt x="1174" y="113"/>
                    </a:lnTo>
                    <a:lnTo>
                      <a:pt x="1174" y="115"/>
                    </a:lnTo>
                    <a:lnTo>
                      <a:pt x="1174" y="115"/>
                    </a:lnTo>
                    <a:lnTo>
                      <a:pt x="1174" y="115"/>
                    </a:lnTo>
                    <a:lnTo>
                      <a:pt x="1173" y="115"/>
                    </a:lnTo>
                    <a:lnTo>
                      <a:pt x="1173" y="115"/>
                    </a:lnTo>
                    <a:lnTo>
                      <a:pt x="1173" y="113"/>
                    </a:lnTo>
                    <a:lnTo>
                      <a:pt x="1174" y="113"/>
                    </a:lnTo>
                    <a:close/>
                    <a:moveTo>
                      <a:pt x="1214" y="96"/>
                    </a:moveTo>
                    <a:lnTo>
                      <a:pt x="1214" y="97"/>
                    </a:lnTo>
                    <a:lnTo>
                      <a:pt x="1214" y="97"/>
                    </a:lnTo>
                    <a:lnTo>
                      <a:pt x="1214" y="97"/>
                    </a:lnTo>
                    <a:lnTo>
                      <a:pt x="1214" y="97"/>
                    </a:lnTo>
                    <a:lnTo>
                      <a:pt x="1214" y="97"/>
                    </a:lnTo>
                    <a:lnTo>
                      <a:pt x="1214" y="96"/>
                    </a:lnTo>
                    <a:close/>
                    <a:moveTo>
                      <a:pt x="1323" y="93"/>
                    </a:moveTo>
                    <a:lnTo>
                      <a:pt x="1323" y="93"/>
                    </a:lnTo>
                    <a:lnTo>
                      <a:pt x="1324" y="94"/>
                    </a:lnTo>
                    <a:lnTo>
                      <a:pt x="1323" y="94"/>
                    </a:lnTo>
                    <a:lnTo>
                      <a:pt x="1323" y="94"/>
                    </a:lnTo>
                    <a:lnTo>
                      <a:pt x="1323" y="93"/>
                    </a:lnTo>
                    <a:lnTo>
                      <a:pt x="1323" y="93"/>
                    </a:lnTo>
                    <a:lnTo>
                      <a:pt x="1323" y="93"/>
                    </a:lnTo>
                    <a:close/>
                    <a:moveTo>
                      <a:pt x="1215" y="91"/>
                    </a:moveTo>
                    <a:lnTo>
                      <a:pt x="1215" y="91"/>
                    </a:lnTo>
                    <a:lnTo>
                      <a:pt x="1215" y="91"/>
                    </a:lnTo>
                    <a:lnTo>
                      <a:pt x="1215" y="93"/>
                    </a:lnTo>
                    <a:lnTo>
                      <a:pt x="1215" y="93"/>
                    </a:lnTo>
                    <a:lnTo>
                      <a:pt x="1215" y="93"/>
                    </a:lnTo>
                    <a:lnTo>
                      <a:pt x="1215" y="93"/>
                    </a:lnTo>
                    <a:lnTo>
                      <a:pt x="1215" y="91"/>
                    </a:lnTo>
                    <a:close/>
                    <a:moveTo>
                      <a:pt x="1329" y="89"/>
                    </a:moveTo>
                    <a:lnTo>
                      <a:pt x="1329" y="89"/>
                    </a:lnTo>
                    <a:lnTo>
                      <a:pt x="1331" y="91"/>
                    </a:lnTo>
                    <a:lnTo>
                      <a:pt x="1331" y="91"/>
                    </a:lnTo>
                    <a:lnTo>
                      <a:pt x="1329" y="91"/>
                    </a:lnTo>
                    <a:lnTo>
                      <a:pt x="1329" y="91"/>
                    </a:lnTo>
                    <a:lnTo>
                      <a:pt x="1329" y="93"/>
                    </a:lnTo>
                    <a:lnTo>
                      <a:pt x="1329" y="93"/>
                    </a:lnTo>
                    <a:lnTo>
                      <a:pt x="1327" y="93"/>
                    </a:lnTo>
                    <a:lnTo>
                      <a:pt x="1327" y="91"/>
                    </a:lnTo>
                    <a:lnTo>
                      <a:pt x="1327" y="91"/>
                    </a:lnTo>
                    <a:lnTo>
                      <a:pt x="1327" y="89"/>
                    </a:lnTo>
                    <a:lnTo>
                      <a:pt x="1329" y="89"/>
                    </a:lnTo>
                    <a:close/>
                    <a:moveTo>
                      <a:pt x="1072" y="77"/>
                    </a:moveTo>
                    <a:lnTo>
                      <a:pt x="1072" y="77"/>
                    </a:lnTo>
                    <a:lnTo>
                      <a:pt x="1074" y="77"/>
                    </a:lnTo>
                    <a:lnTo>
                      <a:pt x="1074" y="77"/>
                    </a:lnTo>
                    <a:lnTo>
                      <a:pt x="1072" y="78"/>
                    </a:lnTo>
                    <a:lnTo>
                      <a:pt x="1072" y="78"/>
                    </a:lnTo>
                    <a:lnTo>
                      <a:pt x="1072" y="77"/>
                    </a:lnTo>
                    <a:lnTo>
                      <a:pt x="1072" y="77"/>
                    </a:lnTo>
                    <a:lnTo>
                      <a:pt x="1072" y="77"/>
                    </a:lnTo>
                    <a:close/>
                    <a:moveTo>
                      <a:pt x="1058" y="74"/>
                    </a:moveTo>
                    <a:lnTo>
                      <a:pt x="1058" y="74"/>
                    </a:lnTo>
                    <a:lnTo>
                      <a:pt x="1058" y="74"/>
                    </a:lnTo>
                    <a:lnTo>
                      <a:pt x="1058" y="75"/>
                    </a:lnTo>
                    <a:lnTo>
                      <a:pt x="1058" y="75"/>
                    </a:lnTo>
                    <a:lnTo>
                      <a:pt x="1058" y="75"/>
                    </a:lnTo>
                    <a:lnTo>
                      <a:pt x="1058" y="75"/>
                    </a:lnTo>
                    <a:lnTo>
                      <a:pt x="1058" y="77"/>
                    </a:lnTo>
                    <a:lnTo>
                      <a:pt x="1058" y="77"/>
                    </a:lnTo>
                    <a:lnTo>
                      <a:pt x="1056" y="77"/>
                    </a:lnTo>
                    <a:lnTo>
                      <a:pt x="1056" y="77"/>
                    </a:lnTo>
                    <a:lnTo>
                      <a:pt x="1058" y="77"/>
                    </a:lnTo>
                    <a:lnTo>
                      <a:pt x="1058" y="77"/>
                    </a:lnTo>
                    <a:lnTo>
                      <a:pt x="1058" y="78"/>
                    </a:lnTo>
                    <a:lnTo>
                      <a:pt x="1056" y="78"/>
                    </a:lnTo>
                    <a:lnTo>
                      <a:pt x="1056" y="78"/>
                    </a:lnTo>
                    <a:lnTo>
                      <a:pt x="1056" y="78"/>
                    </a:lnTo>
                    <a:lnTo>
                      <a:pt x="1056" y="80"/>
                    </a:lnTo>
                    <a:lnTo>
                      <a:pt x="1055" y="80"/>
                    </a:lnTo>
                    <a:lnTo>
                      <a:pt x="1056" y="80"/>
                    </a:lnTo>
                    <a:lnTo>
                      <a:pt x="1055" y="80"/>
                    </a:lnTo>
                    <a:lnTo>
                      <a:pt x="1055" y="82"/>
                    </a:lnTo>
                    <a:lnTo>
                      <a:pt x="1053" y="82"/>
                    </a:lnTo>
                    <a:lnTo>
                      <a:pt x="1053" y="82"/>
                    </a:lnTo>
                    <a:lnTo>
                      <a:pt x="1053" y="82"/>
                    </a:lnTo>
                    <a:lnTo>
                      <a:pt x="1053" y="82"/>
                    </a:lnTo>
                    <a:lnTo>
                      <a:pt x="1053" y="80"/>
                    </a:lnTo>
                    <a:lnTo>
                      <a:pt x="1053" y="80"/>
                    </a:lnTo>
                    <a:lnTo>
                      <a:pt x="1053" y="78"/>
                    </a:lnTo>
                    <a:lnTo>
                      <a:pt x="1055" y="78"/>
                    </a:lnTo>
                    <a:lnTo>
                      <a:pt x="1055" y="77"/>
                    </a:lnTo>
                    <a:lnTo>
                      <a:pt x="1055" y="77"/>
                    </a:lnTo>
                    <a:lnTo>
                      <a:pt x="1056" y="75"/>
                    </a:lnTo>
                    <a:lnTo>
                      <a:pt x="1056" y="75"/>
                    </a:lnTo>
                    <a:lnTo>
                      <a:pt x="1056" y="74"/>
                    </a:lnTo>
                    <a:lnTo>
                      <a:pt x="1058" y="74"/>
                    </a:lnTo>
                    <a:close/>
                    <a:moveTo>
                      <a:pt x="1059" y="72"/>
                    </a:moveTo>
                    <a:lnTo>
                      <a:pt x="1059" y="72"/>
                    </a:lnTo>
                    <a:lnTo>
                      <a:pt x="1059" y="72"/>
                    </a:lnTo>
                    <a:lnTo>
                      <a:pt x="1059" y="72"/>
                    </a:lnTo>
                    <a:lnTo>
                      <a:pt x="1061" y="72"/>
                    </a:lnTo>
                    <a:lnTo>
                      <a:pt x="1059" y="74"/>
                    </a:lnTo>
                    <a:lnTo>
                      <a:pt x="1059" y="74"/>
                    </a:lnTo>
                    <a:lnTo>
                      <a:pt x="1059" y="74"/>
                    </a:lnTo>
                    <a:lnTo>
                      <a:pt x="1059" y="72"/>
                    </a:lnTo>
                    <a:lnTo>
                      <a:pt x="1059" y="72"/>
                    </a:lnTo>
                    <a:close/>
                    <a:moveTo>
                      <a:pt x="1080" y="66"/>
                    </a:moveTo>
                    <a:lnTo>
                      <a:pt x="1080" y="66"/>
                    </a:lnTo>
                    <a:lnTo>
                      <a:pt x="1080" y="66"/>
                    </a:lnTo>
                    <a:lnTo>
                      <a:pt x="1080" y="67"/>
                    </a:lnTo>
                    <a:lnTo>
                      <a:pt x="1080" y="67"/>
                    </a:lnTo>
                    <a:lnTo>
                      <a:pt x="1078" y="69"/>
                    </a:lnTo>
                    <a:lnTo>
                      <a:pt x="1078" y="69"/>
                    </a:lnTo>
                    <a:lnTo>
                      <a:pt x="1078" y="69"/>
                    </a:lnTo>
                    <a:lnTo>
                      <a:pt x="1078" y="67"/>
                    </a:lnTo>
                    <a:lnTo>
                      <a:pt x="1078" y="66"/>
                    </a:lnTo>
                    <a:lnTo>
                      <a:pt x="1080" y="66"/>
                    </a:lnTo>
                    <a:close/>
                    <a:moveTo>
                      <a:pt x="1094" y="64"/>
                    </a:moveTo>
                    <a:lnTo>
                      <a:pt x="1096" y="64"/>
                    </a:lnTo>
                    <a:lnTo>
                      <a:pt x="1096" y="64"/>
                    </a:lnTo>
                    <a:lnTo>
                      <a:pt x="1096" y="66"/>
                    </a:lnTo>
                    <a:lnTo>
                      <a:pt x="1096" y="66"/>
                    </a:lnTo>
                    <a:lnTo>
                      <a:pt x="1096" y="66"/>
                    </a:lnTo>
                    <a:lnTo>
                      <a:pt x="1096" y="66"/>
                    </a:lnTo>
                    <a:lnTo>
                      <a:pt x="1096" y="66"/>
                    </a:lnTo>
                    <a:lnTo>
                      <a:pt x="1094" y="66"/>
                    </a:lnTo>
                    <a:lnTo>
                      <a:pt x="1094" y="64"/>
                    </a:lnTo>
                    <a:lnTo>
                      <a:pt x="1094" y="64"/>
                    </a:lnTo>
                    <a:close/>
                    <a:moveTo>
                      <a:pt x="1107" y="60"/>
                    </a:moveTo>
                    <a:lnTo>
                      <a:pt x="1107" y="60"/>
                    </a:lnTo>
                    <a:lnTo>
                      <a:pt x="1108" y="60"/>
                    </a:lnTo>
                    <a:lnTo>
                      <a:pt x="1108" y="61"/>
                    </a:lnTo>
                    <a:lnTo>
                      <a:pt x="1108" y="61"/>
                    </a:lnTo>
                    <a:lnTo>
                      <a:pt x="1108" y="61"/>
                    </a:lnTo>
                    <a:lnTo>
                      <a:pt x="1108" y="63"/>
                    </a:lnTo>
                    <a:lnTo>
                      <a:pt x="1107" y="63"/>
                    </a:lnTo>
                    <a:lnTo>
                      <a:pt x="1105" y="63"/>
                    </a:lnTo>
                    <a:lnTo>
                      <a:pt x="1103" y="63"/>
                    </a:lnTo>
                    <a:lnTo>
                      <a:pt x="1103" y="61"/>
                    </a:lnTo>
                    <a:lnTo>
                      <a:pt x="1103" y="61"/>
                    </a:lnTo>
                    <a:lnTo>
                      <a:pt x="1103" y="61"/>
                    </a:lnTo>
                    <a:lnTo>
                      <a:pt x="1103" y="61"/>
                    </a:lnTo>
                    <a:lnTo>
                      <a:pt x="1103" y="61"/>
                    </a:lnTo>
                    <a:lnTo>
                      <a:pt x="1105" y="61"/>
                    </a:lnTo>
                    <a:lnTo>
                      <a:pt x="1105" y="61"/>
                    </a:lnTo>
                    <a:lnTo>
                      <a:pt x="1107" y="60"/>
                    </a:lnTo>
                    <a:lnTo>
                      <a:pt x="1107" y="60"/>
                    </a:lnTo>
                    <a:lnTo>
                      <a:pt x="1105" y="60"/>
                    </a:lnTo>
                    <a:lnTo>
                      <a:pt x="1107" y="60"/>
                    </a:lnTo>
                    <a:close/>
                    <a:moveTo>
                      <a:pt x="1099" y="55"/>
                    </a:moveTo>
                    <a:lnTo>
                      <a:pt x="1099" y="56"/>
                    </a:lnTo>
                    <a:lnTo>
                      <a:pt x="1100" y="56"/>
                    </a:lnTo>
                    <a:lnTo>
                      <a:pt x="1100" y="56"/>
                    </a:lnTo>
                    <a:lnTo>
                      <a:pt x="1100" y="56"/>
                    </a:lnTo>
                    <a:lnTo>
                      <a:pt x="1099" y="56"/>
                    </a:lnTo>
                    <a:lnTo>
                      <a:pt x="1099" y="56"/>
                    </a:lnTo>
                    <a:lnTo>
                      <a:pt x="1099" y="56"/>
                    </a:lnTo>
                    <a:lnTo>
                      <a:pt x="1099" y="55"/>
                    </a:lnTo>
                    <a:lnTo>
                      <a:pt x="1099" y="55"/>
                    </a:lnTo>
                    <a:close/>
                    <a:moveTo>
                      <a:pt x="1099" y="52"/>
                    </a:moveTo>
                    <a:lnTo>
                      <a:pt x="1099" y="52"/>
                    </a:lnTo>
                    <a:lnTo>
                      <a:pt x="1099" y="52"/>
                    </a:lnTo>
                    <a:lnTo>
                      <a:pt x="1099" y="53"/>
                    </a:lnTo>
                    <a:lnTo>
                      <a:pt x="1099" y="53"/>
                    </a:lnTo>
                    <a:lnTo>
                      <a:pt x="1099" y="55"/>
                    </a:lnTo>
                    <a:lnTo>
                      <a:pt x="1099" y="55"/>
                    </a:lnTo>
                    <a:lnTo>
                      <a:pt x="1099" y="55"/>
                    </a:lnTo>
                    <a:lnTo>
                      <a:pt x="1099" y="55"/>
                    </a:lnTo>
                    <a:lnTo>
                      <a:pt x="1099" y="55"/>
                    </a:lnTo>
                    <a:lnTo>
                      <a:pt x="1099" y="53"/>
                    </a:lnTo>
                    <a:lnTo>
                      <a:pt x="1097" y="53"/>
                    </a:lnTo>
                    <a:lnTo>
                      <a:pt x="1099" y="52"/>
                    </a:lnTo>
                    <a:lnTo>
                      <a:pt x="1099" y="52"/>
                    </a:lnTo>
                    <a:close/>
                    <a:moveTo>
                      <a:pt x="1006" y="45"/>
                    </a:moveTo>
                    <a:lnTo>
                      <a:pt x="1006" y="45"/>
                    </a:lnTo>
                    <a:lnTo>
                      <a:pt x="1006" y="45"/>
                    </a:lnTo>
                    <a:lnTo>
                      <a:pt x="1006" y="47"/>
                    </a:lnTo>
                    <a:lnTo>
                      <a:pt x="1006" y="47"/>
                    </a:lnTo>
                    <a:lnTo>
                      <a:pt x="1004" y="47"/>
                    </a:lnTo>
                    <a:lnTo>
                      <a:pt x="1004" y="47"/>
                    </a:lnTo>
                    <a:lnTo>
                      <a:pt x="1004" y="47"/>
                    </a:lnTo>
                    <a:lnTo>
                      <a:pt x="1003" y="47"/>
                    </a:lnTo>
                    <a:lnTo>
                      <a:pt x="1004" y="47"/>
                    </a:lnTo>
                    <a:lnTo>
                      <a:pt x="1004" y="47"/>
                    </a:lnTo>
                    <a:lnTo>
                      <a:pt x="1006" y="45"/>
                    </a:lnTo>
                    <a:close/>
                    <a:moveTo>
                      <a:pt x="1007" y="44"/>
                    </a:moveTo>
                    <a:lnTo>
                      <a:pt x="1007" y="44"/>
                    </a:lnTo>
                    <a:lnTo>
                      <a:pt x="1007" y="45"/>
                    </a:lnTo>
                    <a:lnTo>
                      <a:pt x="1006" y="45"/>
                    </a:lnTo>
                    <a:lnTo>
                      <a:pt x="1006" y="45"/>
                    </a:lnTo>
                    <a:lnTo>
                      <a:pt x="1006" y="44"/>
                    </a:lnTo>
                    <a:lnTo>
                      <a:pt x="1006" y="44"/>
                    </a:lnTo>
                    <a:lnTo>
                      <a:pt x="1007" y="44"/>
                    </a:lnTo>
                    <a:close/>
                    <a:moveTo>
                      <a:pt x="1004" y="44"/>
                    </a:moveTo>
                    <a:lnTo>
                      <a:pt x="1004" y="44"/>
                    </a:lnTo>
                    <a:lnTo>
                      <a:pt x="1004" y="44"/>
                    </a:lnTo>
                    <a:lnTo>
                      <a:pt x="1004" y="45"/>
                    </a:lnTo>
                    <a:lnTo>
                      <a:pt x="1004" y="45"/>
                    </a:lnTo>
                    <a:lnTo>
                      <a:pt x="1004" y="44"/>
                    </a:lnTo>
                    <a:lnTo>
                      <a:pt x="1004" y="44"/>
                    </a:lnTo>
                    <a:lnTo>
                      <a:pt x="1004" y="44"/>
                    </a:lnTo>
                    <a:close/>
                    <a:moveTo>
                      <a:pt x="1009" y="42"/>
                    </a:moveTo>
                    <a:lnTo>
                      <a:pt x="1009" y="42"/>
                    </a:lnTo>
                    <a:lnTo>
                      <a:pt x="1009" y="42"/>
                    </a:lnTo>
                    <a:lnTo>
                      <a:pt x="1009" y="42"/>
                    </a:lnTo>
                    <a:lnTo>
                      <a:pt x="1009" y="44"/>
                    </a:lnTo>
                    <a:lnTo>
                      <a:pt x="1007" y="42"/>
                    </a:lnTo>
                    <a:lnTo>
                      <a:pt x="1007" y="42"/>
                    </a:lnTo>
                    <a:lnTo>
                      <a:pt x="1009" y="42"/>
                    </a:lnTo>
                    <a:lnTo>
                      <a:pt x="1009" y="42"/>
                    </a:lnTo>
                    <a:close/>
                    <a:moveTo>
                      <a:pt x="539" y="37"/>
                    </a:moveTo>
                    <a:lnTo>
                      <a:pt x="541" y="39"/>
                    </a:lnTo>
                    <a:lnTo>
                      <a:pt x="541" y="39"/>
                    </a:lnTo>
                    <a:lnTo>
                      <a:pt x="539" y="41"/>
                    </a:lnTo>
                    <a:lnTo>
                      <a:pt x="539" y="41"/>
                    </a:lnTo>
                    <a:lnTo>
                      <a:pt x="539" y="39"/>
                    </a:lnTo>
                    <a:lnTo>
                      <a:pt x="539" y="39"/>
                    </a:lnTo>
                    <a:lnTo>
                      <a:pt x="539" y="37"/>
                    </a:lnTo>
                    <a:close/>
                    <a:moveTo>
                      <a:pt x="1044" y="34"/>
                    </a:moveTo>
                    <a:lnTo>
                      <a:pt x="1045" y="34"/>
                    </a:lnTo>
                    <a:lnTo>
                      <a:pt x="1047" y="34"/>
                    </a:lnTo>
                    <a:lnTo>
                      <a:pt x="1047" y="36"/>
                    </a:lnTo>
                    <a:lnTo>
                      <a:pt x="1047" y="36"/>
                    </a:lnTo>
                    <a:lnTo>
                      <a:pt x="1044" y="36"/>
                    </a:lnTo>
                    <a:lnTo>
                      <a:pt x="1044" y="36"/>
                    </a:lnTo>
                    <a:lnTo>
                      <a:pt x="1044" y="36"/>
                    </a:lnTo>
                    <a:lnTo>
                      <a:pt x="1044" y="37"/>
                    </a:lnTo>
                    <a:lnTo>
                      <a:pt x="1044" y="37"/>
                    </a:lnTo>
                    <a:lnTo>
                      <a:pt x="1040" y="39"/>
                    </a:lnTo>
                    <a:lnTo>
                      <a:pt x="1040" y="41"/>
                    </a:lnTo>
                    <a:lnTo>
                      <a:pt x="1040" y="41"/>
                    </a:lnTo>
                    <a:lnTo>
                      <a:pt x="1039" y="42"/>
                    </a:lnTo>
                    <a:lnTo>
                      <a:pt x="1037" y="42"/>
                    </a:lnTo>
                    <a:lnTo>
                      <a:pt x="1037" y="44"/>
                    </a:lnTo>
                    <a:lnTo>
                      <a:pt x="1037" y="42"/>
                    </a:lnTo>
                    <a:lnTo>
                      <a:pt x="1037" y="42"/>
                    </a:lnTo>
                    <a:lnTo>
                      <a:pt x="1037" y="42"/>
                    </a:lnTo>
                    <a:lnTo>
                      <a:pt x="1037" y="41"/>
                    </a:lnTo>
                    <a:lnTo>
                      <a:pt x="1037" y="41"/>
                    </a:lnTo>
                    <a:lnTo>
                      <a:pt x="1037" y="39"/>
                    </a:lnTo>
                    <a:lnTo>
                      <a:pt x="1037" y="41"/>
                    </a:lnTo>
                    <a:lnTo>
                      <a:pt x="1037" y="41"/>
                    </a:lnTo>
                    <a:lnTo>
                      <a:pt x="1037" y="41"/>
                    </a:lnTo>
                    <a:lnTo>
                      <a:pt x="1037" y="41"/>
                    </a:lnTo>
                    <a:lnTo>
                      <a:pt x="1036" y="41"/>
                    </a:lnTo>
                    <a:lnTo>
                      <a:pt x="1034" y="41"/>
                    </a:lnTo>
                    <a:lnTo>
                      <a:pt x="1034" y="39"/>
                    </a:lnTo>
                    <a:lnTo>
                      <a:pt x="1036" y="39"/>
                    </a:lnTo>
                    <a:lnTo>
                      <a:pt x="1037" y="36"/>
                    </a:lnTo>
                    <a:lnTo>
                      <a:pt x="1039" y="36"/>
                    </a:lnTo>
                    <a:lnTo>
                      <a:pt x="1042" y="34"/>
                    </a:lnTo>
                    <a:lnTo>
                      <a:pt x="1044" y="34"/>
                    </a:lnTo>
                    <a:close/>
                    <a:moveTo>
                      <a:pt x="545" y="34"/>
                    </a:moveTo>
                    <a:lnTo>
                      <a:pt x="545" y="34"/>
                    </a:lnTo>
                    <a:lnTo>
                      <a:pt x="547" y="36"/>
                    </a:lnTo>
                    <a:lnTo>
                      <a:pt x="547" y="36"/>
                    </a:lnTo>
                    <a:lnTo>
                      <a:pt x="545" y="37"/>
                    </a:lnTo>
                    <a:lnTo>
                      <a:pt x="545" y="37"/>
                    </a:lnTo>
                    <a:lnTo>
                      <a:pt x="545" y="36"/>
                    </a:lnTo>
                    <a:lnTo>
                      <a:pt x="545" y="36"/>
                    </a:lnTo>
                    <a:lnTo>
                      <a:pt x="545" y="37"/>
                    </a:lnTo>
                    <a:lnTo>
                      <a:pt x="545" y="36"/>
                    </a:lnTo>
                    <a:lnTo>
                      <a:pt x="545" y="34"/>
                    </a:lnTo>
                    <a:lnTo>
                      <a:pt x="545" y="34"/>
                    </a:lnTo>
                    <a:close/>
                    <a:moveTo>
                      <a:pt x="544" y="30"/>
                    </a:moveTo>
                    <a:lnTo>
                      <a:pt x="545" y="31"/>
                    </a:lnTo>
                    <a:lnTo>
                      <a:pt x="545" y="31"/>
                    </a:lnTo>
                    <a:lnTo>
                      <a:pt x="545" y="33"/>
                    </a:lnTo>
                    <a:lnTo>
                      <a:pt x="545" y="33"/>
                    </a:lnTo>
                    <a:lnTo>
                      <a:pt x="544" y="33"/>
                    </a:lnTo>
                    <a:lnTo>
                      <a:pt x="544" y="31"/>
                    </a:lnTo>
                    <a:lnTo>
                      <a:pt x="544" y="31"/>
                    </a:lnTo>
                    <a:lnTo>
                      <a:pt x="544" y="31"/>
                    </a:lnTo>
                    <a:lnTo>
                      <a:pt x="544" y="30"/>
                    </a:lnTo>
                    <a:close/>
                    <a:moveTo>
                      <a:pt x="1036" y="22"/>
                    </a:moveTo>
                    <a:lnTo>
                      <a:pt x="1037" y="22"/>
                    </a:lnTo>
                    <a:lnTo>
                      <a:pt x="1036" y="23"/>
                    </a:lnTo>
                    <a:lnTo>
                      <a:pt x="1036" y="23"/>
                    </a:lnTo>
                    <a:lnTo>
                      <a:pt x="1036" y="23"/>
                    </a:lnTo>
                    <a:lnTo>
                      <a:pt x="1034" y="25"/>
                    </a:lnTo>
                    <a:lnTo>
                      <a:pt x="1031" y="26"/>
                    </a:lnTo>
                    <a:lnTo>
                      <a:pt x="1029" y="26"/>
                    </a:lnTo>
                    <a:lnTo>
                      <a:pt x="1029" y="26"/>
                    </a:lnTo>
                    <a:lnTo>
                      <a:pt x="1031" y="26"/>
                    </a:lnTo>
                    <a:lnTo>
                      <a:pt x="1031" y="26"/>
                    </a:lnTo>
                    <a:lnTo>
                      <a:pt x="1029" y="26"/>
                    </a:lnTo>
                    <a:lnTo>
                      <a:pt x="1028" y="28"/>
                    </a:lnTo>
                    <a:lnTo>
                      <a:pt x="1026" y="28"/>
                    </a:lnTo>
                    <a:lnTo>
                      <a:pt x="1026" y="28"/>
                    </a:lnTo>
                    <a:lnTo>
                      <a:pt x="1026" y="28"/>
                    </a:lnTo>
                    <a:lnTo>
                      <a:pt x="1026" y="26"/>
                    </a:lnTo>
                    <a:lnTo>
                      <a:pt x="1026" y="26"/>
                    </a:lnTo>
                    <a:lnTo>
                      <a:pt x="1026" y="26"/>
                    </a:lnTo>
                    <a:lnTo>
                      <a:pt x="1026" y="26"/>
                    </a:lnTo>
                    <a:lnTo>
                      <a:pt x="1028" y="26"/>
                    </a:lnTo>
                    <a:lnTo>
                      <a:pt x="1033" y="23"/>
                    </a:lnTo>
                    <a:lnTo>
                      <a:pt x="1036" y="22"/>
                    </a:lnTo>
                    <a:lnTo>
                      <a:pt x="1036" y="22"/>
                    </a:lnTo>
                    <a:close/>
                    <a:moveTo>
                      <a:pt x="544" y="19"/>
                    </a:moveTo>
                    <a:lnTo>
                      <a:pt x="544" y="19"/>
                    </a:lnTo>
                    <a:lnTo>
                      <a:pt x="544" y="19"/>
                    </a:lnTo>
                    <a:lnTo>
                      <a:pt x="544" y="19"/>
                    </a:lnTo>
                    <a:lnTo>
                      <a:pt x="544" y="20"/>
                    </a:lnTo>
                    <a:lnTo>
                      <a:pt x="542" y="20"/>
                    </a:lnTo>
                    <a:lnTo>
                      <a:pt x="542" y="20"/>
                    </a:lnTo>
                    <a:lnTo>
                      <a:pt x="544" y="22"/>
                    </a:lnTo>
                    <a:lnTo>
                      <a:pt x="544" y="22"/>
                    </a:lnTo>
                    <a:lnTo>
                      <a:pt x="544" y="22"/>
                    </a:lnTo>
                    <a:lnTo>
                      <a:pt x="545" y="25"/>
                    </a:lnTo>
                    <a:lnTo>
                      <a:pt x="545" y="23"/>
                    </a:lnTo>
                    <a:lnTo>
                      <a:pt x="547" y="25"/>
                    </a:lnTo>
                    <a:lnTo>
                      <a:pt x="547" y="26"/>
                    </a:lnTo>
                    <a:lnTo>
                      <a:pt x="547" y="26"/>
                    </a:lnTo>
                    <a:lnTo>
                      <a:pt x="547" y="26"/>
                    </a:lnTo>
                    <a:lnTo>
                      <a:pt x="545" y="26"/>
                    </a:lnTo>
                    <a:lnTo>
                      <a:pt x="545" y="25"/>
                    </a:lnTo>
                    <a:lnTo>
                      <a:pt x="545" y="25"/>
                    </a:lnTo>
                    <a:lnTo>
                      <a:pt x="544" y="25"/>
                    </a:lnTo>
                    <a:lnTo>
                      <a:pt x="544" y="25"/>
                    </a:lnTo>
                    <a:lnTo>
                      <a:pt x="544" y="23"/>
                    </a:lnTo>
                    <a:lnTo>
                      <a:pt x="544" y="23"/>
                    </a:lnTo>
                    <a:lnTo>
                      <a:pt x="544" y="22"/>
                    </a:lnTo>
                    <a:lnTo>
                      <a:pt x="542" y="22"/>
                    </a:lnTo>
                    <a:lnTo>
                      <a:pt x="542" y="22"/>
                    </a:lnTo>
                    <a:lnTo>
                      <a:pt x="542" y="20"/>
                    </a:lnTo>
                    <a:lnTo>
                      <a:pt x="541" y="20"/>
                    </a:lnTo>
                    <a:lnTo>
                      <a:pt x="542" y="20"/>
                    </a:lnTo>
                    <a:lnTo>
                      <a:pt x="542" y="19"/>
                    </a:lnTo>
                    <a:lnTo>
                      <a:pt x="544" y="19"/>
                    </a:lnTo>
                    <a:close/>
                    <a:moveTo>
                      <a:pt x="539" y="15"/>
                    </a:moveTo>
                    <a:lnTo>
                      <a:pt x="539" y="15"/>
                    </a:lnTo>
                    <a:lnTo>
                      <a:pt x="539" y="15"/>
                    </a:lnTo>
                    <a:lnTo>
                      <a:pt x="541" y="17"/>
                    </a:lnTo>
                    <a:lnTo>
                      <a:pt x="541" y="17"/>
                    </a:lnTo>
                    <a:lnTo>
                      <a:pt x="541" y="17"/>
                    </a:lnTo>
                    <a:lnTo>
                      <a:pt x="539" y="17"/>
                    </a:lnTo>
                    <a:lnTo>
                      <a:pt x="539" y="17"/>
                    </a:lnTo>
                    <a:lnTo>
                      <a:pt x="539" y="15"/>
                    </a:lnTo>
                    <a:lnTo>
                      <a:pt x="539" y="15"/>
                    </a:lnTo>
                    <a:lnTo>
                      <a:pt x="539" y="15"/>
                    </a:lnTo>
                    <a:close/>
                    <a:moveTo>
                      <a:pt x="536" y="14"/>
                    </a:moveTo>
                    <a:lnTo>
                      <a:pt x="537" y="15"/>
                    </a:lnTo>
                    <a:lnTo>
                      <a:pt x="537" y="15"/>
                    </a:lnTo>
                    <a:lnTo>
                      <a:pt x="537" y="17"/>
                    </a:lnTo>
                    <a:lnTo>
                      <a:pt x="536" y="15"/>
                    </a:lnTo>
                    <a:lnTo>
                      <a:pt x="536" y="15"/>
                    </a:lnTo>
                    <a:lnTo>
                      <a:pt x="536" y="15"/>
                    </a:lnTo>
                    <a:lnTo>
                      <a:pt x="536" y="14"/>
                    </a:lnTo>
                    <a:lnTo>
                      <a:pt x="536" y="14"/>
                    </a:lnTo>
                    <a:lnTo>
                      <a:pt x="536" y="14"/>
                    </a:lnTo>
                    <a:close/>
                    <a:moveTo>
                      <a:pt x="539" y="12"/>
                    </a:moveTo>
                    <a:lnTo>
                      <a:pt x="541" y="12"/>
                    </a:lnTo>
                    <a:lnTo>
                      <a:pt x="541" y="12"/>
                    </a:lnTo>
                    <a:lnTo>
                      <a:pt x="541" y="14"/>
                    </a:lnTo>
                    <a:lnTo>
                      <a:pt x="541" y="14"/>
                    </a:lnTo>
                    <a:lnTo>
                      <a:pt x="539" y="12"/>
                    </a:lnTo>
                    <a:lnTo>
                      <a:pt x="539" y="12"/>
                    </a:lnTo>
                    <a:lnTo>
                      <a:pt x="539" y="14"/>
                    </a:lnTo>
                    <a:lnTo>
                      <a:pt x="539" y="14"/>
                    </a:lnTo>
                    <a:lnTo>
                      <a:pt x="537" y="14"/>
                    </a:lnTo>
                    <a:lnTo>
                      <a:pt x="537" y="12"/>
                    </a:lnTo>
                    <a:lnTo>
                      <a:pt x="537" y="12"/>
                    </a:lnTo>
                    <a:lnTo>
                      <a:pt x="539" y="12"/>
                    </a:lnTo>
                    <a:lnTo>
                      <a:pt x="539" y="12"/>
                    </a:lnTo>
                    <a:close/>
                    <a:moveTo>
                      <a:pt x="939" y="0"/>
                    </a:moveTo>
                    <a:lnTo>
                      <a:pt x="943" y="0"/>
                    </a:lnTo>
                    <a:lnTo>
                      <a:pt x="944" y="1"/>
                    </a:lnTo>
                    <a:lnTo>
                      <a:pt x="944" y="1"/>
                    </a:lnTo>
                    <a:lnTo>
                      <a:pt x="944" y="1"/>
                    </a:lnTo>
                    <a:lnTo>
                      <a:pt x="944" y="4"/>
                    </a:lnTo>
                    <a:lnTo>
                      <a:pt x="946" y="6"/>
                    </a:lnTo>
                    <a:lnTo>
                      <a:pt x="947" y="9"/>
                    </a:lnTo>
                    <a:lnTo>
                      <a:pt x="947" y="9"/>
                    </a:lnTo>
                    <a:lnTo>
                      <a:pt x="947" y="11"/>
                    </a:lnTo>
                    <a:lnTo>
                      <a:pt x="947" y="11"/>
                    </a:lnTo>
                    <a:lnTo>
                      <a:pt x="947" y="11"/>
                    </a:lnTo>
                    <a:lnTo>
                      <a:pt x="951" y="12"/>
                    </a:lnTo>
                    <a:lnTo>
                      <a:pt x="957" y="12"/>
                    </a:lnTo>
                    <a:lnTo>
                      <a:pt x="958" y="14"/>
                    </a:lnTo>
                    <a:lnTo>
                      <a:pt x="960" y="15"/>
                    </a:lnTo>
                    <a:lnTo>
                      <a:pt x="962" y="15"/>
                    </a:lnTo>
                    <a:lnTo>
                      <a:pt x="963" y="15"/>
                    </a:lnTo>
                    <a:lnTo>
                      <a:pt x="965" y="14"/>
                    </a:lnTo>
                    <a:lnTo>
                      <a:pt x="966" y="14"/>
                    </a:lnTo>
                    <a:lnTo>
                      <a:pt x="968" y="14"/>
                    </a:lnTo>
                    <a:lnTo>
                      <a:pt x="969" y="14"/>
                    </a:lnTo>
                    <a:lnTo>
                      <a:pt x="971" y="14"/>
                    </a:lnTo>
                    <a:lnTo>
                      <a:pt x="971" y="14"/>
                    </a:lnTo>
                    <a:lnTo>
                      <a:pt x="974" y="14"/>
                    </a:lnTo>
                    <a:lnTo>
                      <a:pt x="976" y="15"/>
                    </a:lnTo>
                    <a:lnTo>
                      <a:pt x="977" y="17"/>
                    </a:lnTo>
                    <a:lnTo>
                      <a:pt x="979" y="17"/>
                    </a:lnTo>
                    <a:lnTo>
                      <a:pt x="979" y="19"/>
                    </a:lnTo>
                    <a:lnTo>
                      <a:pt x="980" y="20"/>
                    </a:lnTo>
                    <a:lnTo>
                      <a:pt x="980" y="20"/>
                    </a:lnTo>
                    <a:lnTo>
                      <a:pt x="982" y="19"/>
                    </a:lnTo>
                    <a:lnTo>
                      <a:pt x="984" y="19"/>
                    </a:lnTo>
                    <a:lnTo>
                      <a:pt x="985" y="20"/>
                    </a:lnTo>
                    <a:lnTo>
                      <a:pt x="988" y="22"/>
                    </a:lnTo>
                    <a:lnTo>
                      <a:pt x="992" y="23"/>
                    </a:lnTo>
                    <a:lnTo>
                      <a:pt x="993" y="23"/>
                    </a:lnTo>
                    <a:lnTo>
                      <a:pt x="995" y="23"/>
                    </a:lnTo>
                    <a:lnTo>
                      <a:pt x="998" y="23"/>
                    </a:lnTo>
                    <a:lnTo>
                      <a:pt x="999" y="22"/>
                    </a:lnTo>
                    <a:lnTo>
                      <a:pt x="1001" y="22"/>
                    </a:lnTo>
                    <a:lnTo>
                      <a:pt x="1003" y="22"/>
                    </a:lnTo>
                    <a:lnTo>
                      <a:pt x="1003" y="23"/>
                    </a:lnTo>
                    <a:lnTo>
                      <a:pt x="1004" y="23"/>
                    </a:lnTo>
                    <a:lnTo>
                      <a:pt x="1006" y="23"/>
                    </a:lnTo>
                    <a:lnTo>
                      <a:pt x="1010" y="23"/>
                    </a:lnTo>
                    <a:lnTo>
                      <a:pt x="1014" y="23"/>
                    </a:lnTo>
                    <a:lnTo>
                      <a:pt x="1014" y="23"/>
                    </a:lnTo>
                    <a:lnTo>
                      <a:pt x="1015" y="25"/>
                    </a:lnTo>
                    <a:lnTo>
                      <a:pt x="1017" y="25"/>
                    </a:lnTo>
                    <a:lnTo>
                      <a:pt x="1018" y="25"/>
                    </a:lnTo>
                    <a:lnTo>
                      <a:pt x="1021" y="25"/>
                    </a:lnTo>
                    <a:lnTo>
                      <a:pt x="1020" y="25"/>
                    </a:lnTo>
                    <a:lnTo>
                      <a:pt x="1020" y="25"/>
                    </a:lnTo>
                    <a:lnTo>
                      <a:pt x="1020" y="25"/>
                    </a:lnTo>
                    <a:lnTo>
                      <a:pt x="1018" y="26"/>
                    </a:lnTo>
                    <a:lnTo>
                      <a:pt x="1017" y="26"/>
                    </a:lnTo>
                    <a:lnTo>
                      <a:pt x="1015" y="28"/>
                    </a:lnTo>
                    <a:lnTo>
                      <a:pt x="1012" y="30"/>
                    </a:lnTo>
                    <a:lnTo>
                      <a:pt x="1006" y="31"/>
                    </a:lnTo>
                    <a:lnTo>
                      <a:pt x="1003" y="33"/>
                    </a:lnTo>
                    <a:lnTo>
                      <a:pt x="1001" y="34"/>
                    </a:lnTo>
                    <a:lnTo>
                      <a:pt x="995" y="39"/>
                    </a:lnTo>
                    <a:lnTo>
                      <a:pt x="992" y="42"/>
                    </a:lnTo>
                    <a:lnTo>
                      <a:pt x="985" y="47"/>
                    </a:lnTo>
                    <a:lnTo>
                      <a:pt x="984" y="47"/>
                    </a:lnTo>
                    <a:lnTo>
                      <a:pt x="984" y="47"/>
                    </a:lnTo>
                    <a:lnTo>
                      <a:pt x="985" y="49"/>
                    </a:lnTo>
                    <a:lnTo>
                      <a:pt x="985" y="49"/>
                    </a:lnTo>
                    <a:lnTo>
                      <a:pt x="987" y="49"/>
                    </a:lnTo>
                    <a:lnTo>
                      <a:pt x="988" y="49"/>
                    </a:lnTo>
                    <a:lnTo>
                      <a:pt x="993" y="47"/>
                    </a:lnTo>
                    <a:lnTo>
                      <a:pt x="995" y="47"/>
                    </a:lnTo>
                    <a:lnTo>
                      <a:pt x="998" y="45"/>
                    </a:lnTo>
                    <a:lnTo>
                      <a:pt x="998" y="45"/>
                    </a:lnTo>
                    <a:lnTo>
                      <a:pt x="998" y="45"/>
                    </a:lnTo>
                    <a:lnTo>
                      <a:pt x="998" y="45"/>
                    </a:lnTo>
                    <a:lnTo>
                      <a:pt x="1001" y="44"/>
                    </a:lnTo>
                    <a:lnTo>
                      <a:pt x="1003" y="44"/>
                    </a:lnTo>
                    <a:lnTo>
                      <a:pt x="1003" y="44"/>
                    </a:lnTo>
                    <a:lnTo>
                      <a:pt x="1004" y="44"/>
                    </a:lnTo>
                    <a:lnTo>
                      <a:pt x="1004" y="45"/>
                    </a:lnTo>
                    <a:lnTo>
                      <a:pt x="1003" y="45"/>
                    </a:lnTo>
                    <a:lnTo>
                      <a:pt x="1003" y="47"/>
                    </a:lnTo>
                    <a:lnTo>
                      <a:pt x="1003" y="47"/>
                    </a:lnTo>
                    <a:lnTo>
                      <a:pt x="1003" y="49"/>
                    </a:lnTo>
                    <a:lnTo>
                      <a:pt x="1003" y="49"/>
                    </a:lnTo>
                    <a:lnTo>
                      <a:pt x="1001" y="50"/>
                    </a:lnTo>
                    <a:lnTo>
                      <a:pt x="1001" y="50"/>
                    </a:lnTo>
                    <a:lnTo>
                      <a:pt x="1004" y="50"/>
                    </a:lnTo>
                    <a:lnTo>
                      <a:pt x="1004" y="50"/>
                    </a:lnTo>
                    <a:lnTo>
                      <a:pt x="1004" y="49"/>
                    </a:lnTo>
                    <a:lnTo>
                      <a:pt x="1004" y="49"/>
                    </a:lnTo>
                    <a:lnTo>
                      <a:pt x="1004" y="49"/>
                    </a:lnTo>
                    <a:lnTo>
                      <a:pt x="1006" y="50"/>
                    </a:lnTo>
                    <a:lnTo>
                      <a:pt x="1007" y="50"/>
                    </a:lnTo>
                    <a:lnTo>
                      <a:pt x="1007" y="50"/>
                    </a:lnTo>
                    <a:lnTo>
                      <a:pt x="1010" y="50"/>
                    </a:lnTo>
                    <a:lnTo>
                      <a:pt x="1012" y="50"/>
                    </a:lnTo>
                    <a:lnTo>
                      <a:pt x="1015" y="49"/>
                    </a:lnTo>
                    <a:lnTo>
                      <a:pt x="1017" y="47"/>
                    </a:lnTo>
                    <a:lnTo>
                      <a:pt x="1020" y="47"/>
                    </a:lnTo>
                    <a:lnTo>
                      <a:pt x="1021" y="45"/>
                    </a:lnTo>
                    <a:lnTo>
                      <a:pt x="1025" y="45"/>
                    </a:lnTo>
                    <a:lnTo>
                      <a:pt x="1025" y="45"/>
                    </a:lnTo>
                    <a:lnTo>
                      <a:pt x="1026" y="44"/>
                    </a:lnTo>
                    <a:lnTo>
                      <a:pt x="1028" y="44"/>
                    </a:lnTo>
                    <a:lnTo>
                      <a:pt x="1029" y="42"/>
                    </a:lnTo>
                    <a:lnTo>
                      <a:pt x="1029" y="42"/>
                    </a:lnTo>
                    <a:lnTo>
                      <a:pt x="1031" y="42"/>
                    </a:lnTo>
                    <a:lnTo>
                      <a:pt x="1031" y="41"/>
                    </a:lnTo>
                    <a:lnTo>
                      <a:pt x="1033" y="39"/>
                    </a:lnTo>
                    <a:lnTo>
                      <a:pt x="1034" y="39"/>
                    </a:lnTo>
                    <a:lnTo>
                      <a:pt x="1034" y="39"/>
                    </a:lnTo>
                    <a:lnTo>
                      <a:pt x="1034" y="39"/>
                    </a:lnTo>
                    <a:lnTo>
                      <a:pt x="1034" y="41"/>
                    </a:lnTo>
                    <a:lnTo>
                      <a:pt x="1036" y="41"/>
                    </a:lnTo>
                    <a:lnTo>
                      <a:pt x="1036" y="41"/>
                    </a:lnTo>
                    <a:lnTo>
                      <a:pt x="1036" y="42"/>
                    </a:lnTo>
                    <a:lnTo>
                      <a:pt x="1036" y="42"/>
                    </a:lnTo>
                    <a:lnTo>
                      <a:pt x="1036" y="42"/>
                    </a:lnTo>
                    <a:lnTo>
                      <a:pt x="1037" y="44"/>
                    </a:lnTo>
                    <a:lnTo>
                      <a:pt x="1037" y="44"/>
                    </a:lnTo>
                    <a:lnTo>
                      <a:pt x="1037" y="45"/>
                    </a:lnTo>
                    <a:lnTo>
                      <a:pt x="1037" y="47"/>
                    </a:lnTo>
                    <a:lnTo>
                      <a:pt x="1037" y="47"/>
                    </a:lnTo>
                    <a:lnTo>
                      <a:pt x="1037" y="47"/>
                    </a:lnTo>
                    <a:lnTo>
                      <a:pt x="1037" y="47"/>
                    </a:lnTo>
                    <a:lnTo>
                      <a:pt x="1037" y="47"/>
                    </a:lnTo>
                    <a:lnTo>
                      <a:pt x="1037" y="45"/>
                    </a:lnTo>
                    <a:lnTo>
                      <a:pt x="1039" y="45"/>
                    </a:lnTo>
                    <a:lnTo>
                      <a:pt x="1040" y="44"/>
                    </a:lnTo>
                    <a:lnTo>
                      <a:pt x="1040" y="44"/>
                    </a:lnTo>
                    <a:lnTo>
                      <a:pt x="1042" y="44"/>
                    </a:lnTo>
                    <a:lnTo>
                      <a:pt x="1045" y="45"/>
                    </a:lnTo>
                    <a:lnTo>
                      <a:pt x="1047" y="45"/>
                    </a:lnTo>
                    <a:lnTo>
                      <a:pt x="1048" y="45"/>
                    </a:lnTo>
                    <a:lnTo>
                      <a:pt x="1048" y="47"/>
                    </a:lnTo>
                    <a:lnTo>
                      <a:pt x="1051" y="49"/>
                    </a:lnTo>
                    <a:lnTo>
                      <a:pt x="1051" y="50"/>
                    </a:lnTo>
                    <a:lnTo>
                      <a:pt x="1051" y="50"/>
                    </a:lnTo>
                    <a:lnTo>
                      <a:pt x="1053" y="50"/>
                    </a:lnTo>
                    <a:lnTo>
                      <a:pt x="1053" y="52"/>
                    </a:lnTo>
                    <a:lnTo>
                      <a:pt x="1053" y="52"/>
                    </a:lnTo>
                    <a:lnTo>
                      <a:pt x="1056" y="52"/>
                    </a:lnTo>
                    <a:lnTo>
                      <a:pt x="1056" y="52"/>
                    </a:lnTo>
                    <a:lnTo>
                      <a:pt x="1058" y="52"/>
                    </a:lnTo>
                    <a:lnTo>
                      <a:pt x="1058" y="52"/>
                    </a:lnTo>
                    <a:lnTo>
                      <a:pt x="1059" y="53"/>
                    </a:lnTo>
                    <a:lnTo>
                      <a:pt x="1061" y="53"/>
                    </a:lnTo>
                    <a:lnTo>
                      <a:pt x="1061" y="53"/>
                    </a:lnTo>
                    <a:lnTo>
                      <a:pt x="1062" y="53"/>
                    </a:lnTo>
                    <a:lnTo>
                      <a:pt x="1062" y="53"/>
                    </a:lnTo>
                    <a:lnTo>
                      <a:pt x="1062" y="53"/>
                    </a:lnTo>
                    <a:lnTo>
                      <a:pt x="1064" y="53"/>
                    </a:lnTo>
                    <a:lnTo>
                      <a:pt x="1066" y="52"/>
                    </a:lnTo>
                    <a:lnTo>
                      <a:pt x="1067" y="50"/>
                    </a:lnTo>
                    <a:lnTo>
                      <a:pt x="1069" y="50"/>
                    </a:lnTo>
                    <a:lnTo>
                      <a:pt x="1070" y="49"/>
                    </a:lnTo>
                    <a:lnTo>
                      <a:pt x="1070" y="49"/>
                    </a:lnTo>
                    <a:lnTo>
                      <a:pt x="1074" y="49"/>
                    </a:lnTo>
                    <a:lnTo>
                      <a:pt x="1075" y="49"/>
                    </a:lnTo>
                    <a:lnTo>
                      <a:pt x="1078" y="49"/>
                    </a:lnTo>
                    <a:lnTo>
                      <a:pt x="1081" y="49"/>
                    </a:lnTo>
                    <a:lnTo>
                      <a:pt x="1083" y="49"/>
                    </a:lnTo>
                    <a:lnTo>
                      <a:pt x="1085" y="47"/>
                    </a:lnTo>
                    <a:lnTo>
                      <a:pt x="1086" y="47"/>
                    </a:lnTo>
                    <a:lnTo>
                      <a:pt x="1088" y="47"/>
                    </a:lnTo>
                    <a:lnTo>
                      <a:pt x="1088" y="49"/>
                    </a:lnTo>
                    <a:lnTo>
                      <a:pt x="1086" y="49"/>
                    </a:lnTo>
                    <a:lnTo>
                      <a:pt x="1086" y="50"/>
                    </a:lnTo>
                    <a:lnTo>
                      <a:pt x="1086" y="52"/>
                    </a:lnTo>
                    <a:lnTo>
                      <a:pt x="1086" y="52"/>
                    </a:lnTo>
                    <a:lnTo>
                      <a:pt x="1086" y="52"/>
                    </a:lnTo>
                    <a:lnTo>
                      <a:pt x="1086" y="52"/>
                    </a:lnTo>
                    <a:lnTo>
                      <a:pt x="1088" y="52"/>
                    </a:lnTo>
                    <a:lnTo>
                      <a:pt x="1089" y="53"/>
                    </a:lnTo>
                    <a:lnTo>
                      <a:pt x="1091" y="53"/>
                    </a:lnTo>
                    <a:lnTo>
                      <a:pt x="1091" y="53"/>
                    </a:lnTo>
                    <a:lnTo>
                      <a:pt x="1092" y="53"/>
                    </a:lnTo>
                    <a:lnTo>
                      <a:pt x="1092" y="53"/>
                    </a:lnTo>
                    <a:lnTo>
                      <a:pt x="1094" y="53"/>
                    </a:lnTo>
                    <a:lnTo>
                      <a:pt x="1094" y="53"/>
                    </a:lnTo>
                    <a:lnTo>
                      <a:pt x="1096" y="53"/>
                    </a:lnTo>
                    <a:lnTo>
                      <a:pt x="1096" y="52"/>
                    </a:lnTo>
                    <a:lnTo>
                      <a:pt x="1096" y="52"/>
                    </a:lnTo>
                    <a:lnTo>
                      <a:pt x="1097" y="53"/>
                    </a:lnTo>
                    <a:lnTo>
                      <a:pt x="1097" y="53"/>
                    </a:lnTo>
                    <a:lnTo>
                      <a:pt x="1097" y="53"/>
                    </a:lnTo>
                    <a:lnTo>
                      <a:pt x="1099" y="55"/>
                    </a:lnTo>
                    <a:lnTo>
                      <a:pt x="1099" y="56"/>
                    </a:lnTo>
                    <a:lnTo>
                      <a:pt x="1099" y="56"/>
                    </a:lnTo>
                    <a:lnTo>
                      <a:pt x="1099" y="56"/>
                    </a:lnTo>
                    <a:lnTo>
                      <a:pt x="1099" y="58"/>
                    </a:lnTo>
                    <a:lnTo>
                      <a:pt x="1097" y="58"/>
                    </a:lnTo>
                    <a:lnTo>
                      <a:pt x="1099" y="58"/>
                    </a:lnTo>
                    <a:lnTo>
                      <a:pt x="1100" y="58"/>
                    </a:lnTo>
                    <a:lnTo>
                      <a:pt x="1100" y="58"/>
                    </a:lnTo>
                    <a:lnTo>
                      <a:pt x="1100" y="60"/>
                    </a:lnTo>
                    <a:lnTo>
                      <a:pt x="1100" y="60"/>
                    </a:lnTo>
                    <a:lnTo>
                      <a:pt x="1100" y="60"/>
                    </a:lnTo>
                    <a:lnTo>
                      <a:pt x="1102" y="60"/>
                    </a:lnTo>
                    <a:lnTo>
                      <a:pt x="1102" y="61"/>
                    </a:lnTo>
                    <a:lnTo>
                      <a:pt x="1103" y="61"/>
                    </a:lnTo>
                    <a:lnTo>
                      <a:pt x="1103" y="61"/>
                    </a:lnTo>
                    <a:lnTo>
                      <a:pt x="1102" y="63"/>
                    </a:lnTo>
                    <a:lnTo>
                      <a:pt x="1102" y="63"/>
                    </a:lnTo>
                    <a:lnTo>
                      <a:pt x="1097" y="61"/>
                    </a:lnTo>
                    <a:lnTo>
                      <a:pt x="1096" y="61"/>
                    </a:lnTo>
                    <a:lnTo>
                      <a:pt x="1094" y="61"/>
                    </a:lnTo>
                    <a:lnTo>
                      <a:pt x="1094" y="61"/>
                    </a:lnTo>
                    <a:lnTo>
                      <a:pt x="1094" y="61"/>
                    </a:lnTo>
                    <a:lnTo>
                      <a:pt x="1094" y="61"/>
                    </a:lnTo>
                    <a:lnTo>
                      <a:pt x="1094" y="61"/>
                    </a:lnTo>
                    <a:lnTo>
                      <a:pt x="1094" y="61"/>
                    </a:lnTo>
                    <a:lnTo>
                      <a:pt x="1092" y="61"/>
                    </a:lnTo>
                    <a:lnTo>
                      <a:pt x="1092" y="61"/>
                    </a:lnTo>
                    <a:lnTo>
                      <a:pt x="1092" y="61"/>
                    </a:lnTo>
                    <a:lnTo>
                      <a:pt x="1091" y="63"/>
                    </a:lnTo>
                    <a:lnTo>
                      <a:pt x="1091" y="63"/>
                    </a:lnTo>
                    <a:lnTo>
                      <a:pt x="1091" y="63"/>
                    </a:lnTo>
                    <a:lnTo>
                      <a:pt x="1091" y="64"/>
                    </a:lnTo>
                    <a:lnTo>
                      <a:pt x="1091" y="64"/>
                    </a:lnTo>
                    <a:lnTo>
                      <a:pt x="1091" y="64"/>
                    </a:lnTo>
                    <a:lnTo>
                      <a:pt x="1091" y="64"/>
                    </a:lnTo>
                    <a:lnTo>
                      <a:pt x="1089" y="64"/>
                    </a:lnTo>
                    <a:lnTo>
                      <a:pt x="1088" y="61"/>
                    </a:lnTo>
                    <a:lnTo>
                      <a:pt x="1086" y="61"/>
                    </a:lnTo>
                    <a:lnTo>
                      <a:pt x="1083" y="60"/>
                    </a:lnTo>
                    <a:lnTo>
                      <a:pt x="1081" y="60"/>
                    </a:lnTo>
                    <a:lnTo>
                      <a:pt x="1080" y="60"/>
                    </a:lnTo>
                    <a:lnTo>
                      <a:pt x="1078" y="60"/>
                    </a:lnTo>
                    <a:lnTo>
                      <a:pt x="1078" y="61"/>
                    </a:lnTo>
                    <a:lnTo>
                      <a:pt x="1077" y="61"/>
                    </a:lnTo>
                    <a:lnTo>
                      <a:pt x="1075" y="61"/>
                    </a:lnTo>
                    <a:lnTo>
                      <a:pt x="1074" y="63"/>
                    </a:lnTo>
                    <a:lnTo>
                      <a:pt x="1074" y="63"/>
                    </a:lnTo>
                    <a:lnTo>
                      <a:pt x="1074" y="63"/>
                    </a:lnTo>
                    <a:lnTo>
                      <a:pt x="1072" y="63"/>
                    </a:lnTo>
                    <a:lnTo>
                      <a:pt x="1070" y="63"/>
                    </a:lnTo>
                    <a:lnTo>
                      <a:pt x="1069" y="63"/>
                    </a:lnTo>
                    <a:lnTo>
                      <a:pt x="1069" y="63"/>
                    </a:lnTo>
                    <a:lnTo>
                      <a:pt x="1067" y="64"/>
                    </a:lnTo>
                    <a:lnTo>
                      <a:pt x="1067" y="64"/>
                    </a:lnTo>
                    <a:lnTo>
                      <a:pt x="1067" y="64"/>
                    </a:lnTo>
                    <a:lnTo>
                      <a:pt x="1066" y="66"/>
                    </a:lnTo>
                    <a:lnTo>
                      <a:pt x="1064" y="66"/>
                    </a:lnTo>
                    <a:lnTo>
                      <a:pt x="1064" y="67"/>
                    </a:lnTo>
                    <a:lnTo>
                      <a:pt x="1064" y="67"/>
                    </a:lnTo>
                    <a:lnTo>
                      <a:pt x="1064" y="67"/>
                    </a:lnTo>
                    <a:lnTo>
                      <a:pt x="1062" y="67"/>
                    </a:lnTo>
                    <a:lnTo>
                      <a:pt x="1062" y="67"/>
                    </a:lnTo>
                    <a:lnTo>
                      <a:pt x="1062" y="67"/>
                    </a:lnTo>
                    <a:lnTo>
                      <a:pt x="1062" y="66"/>
                    </a:lnTo>
                    <a:lnTo>
                      <a:pt x="1064" y="66"/>
                    </a:lnTo>
                    <a:lnTo>
                      <a:pt x="1064" y="66"/>
                    </a:lnTo>
                    <a:lnTo>
                      <a:pt x="1064" y="64"/>
                    </a:lnTo>
                    <a:lnTo>
                      <a:pt x="1064" y="64"/>
                    </a:lnTo>
                    <a:lnTo>
                      <a:pt x="1064" y="63"/>
                    </a:lnTo>
                    <a:lnTo>
                      <a:pt x="1064" y="64"/>
                    </a:lnTo>
                    <a:lnTo>
                      <a:pt x="1062" y="64"/>
                    </a:lnTo>
                    <a:lnTo>
                      <a:pt x="1062" y="64"/>
                    </a:lnTo>
                    <a:lnTo>
                      <a:pt x="1061" y="64"/>
                    </a:lnTo>
                    <a:lnTo>
                      <a:pt x="1061" y="64"/>
                    </a:lnTo>
                    <a:lnTo>
                      <a:pt x="1061" y="66"/>
                    </a:lnTo>
                    <a:lnTo>
                      <a:pt x="1059" y="66"/>
                    </a:lnTo>
                    <a:lnTo>
                      <a:pt x="1059" y="67"/>
                    </a:lnTo>
                    <a:lnTo>
                      <a:pt x="1058" y="66"/>
                    </a:lnTo>
                    <a:lnTo>
                      <a:pt x="1058" y="66"/>
                    </a:lnTo>
                    <a:lnTo>
                      <a:pt x="1058" y="64"/>
                    </a:lnTo>
                    <a:lnTo>
                      <a:pt x="1058" y="63"/>
                    </a:lnTo>
                    <a:lnTo>
                      <a:pt x="1058" y="63"/>
                    </a:lnTo>
                    <a:lnTo>
                      <a:pt x="1058" y="63"/>
                    </a:lnTo>
                    <a:lnTo>
                      <a:pt x="1058" y="64"/>
                    </a:lnTo>
                    <a:lnTo>
                      <a:pt x="1056" y="66"/>
                    </a:lnTo>
                    <a:lnTo>
                      <a:pt x="1056" y="67"/>
                    </a:lnTo>
                    <a:lnTo>
                      <a:pt x="1056" y="67"/>
                    </a:lnTo>
                    <a:lnTo>
                      <a:pt x="1055" y="69"/>
                    </a:lnTo>
                    <a:lnTo>
                      <a:pt x="1053" y="71"/>
                    </a:lnTo>
                    <a:lnTo>
                      <a:pt x="1053" y="72"/>
                    </a:lnTo>
                    <a:lnTo>
                      <a:pt x="1051" y="75"/>
                    </a:lnTo>
                    <a:lnTo>
                      <a:pt x="1050" y="75"/>
                    </a:lnTo>
                    <a:lnTo>
                      <a:pt x="1050" y="77"/>
                    </a:lnTo>
                    <a:lnTo>
                      <a:pt x="1050" y="77"/>
                    </a:lnTo>
                    <a:lnTo>
                      <a:pt x="1050" y="78"/>
                    </a:lnTo>
                    <a:lnTo>
                      <a:pt x="1048" y="78"/>
                    </a:lnTo>
                    <a:lnTo>
                      <a:pt x="1048" y="80"/>
                    </a:lnTo>
                    <a:lnTo>
                      <a:pt x="1047" y="80"/>
                    </a:lnTo>
                    <a:lnTo>
                      <a:pt x="1045" y="82"/>
                    </a:lnTo>
                    <a:lnTo>
                      <a:pt x="1045" y="82"/>
                    </a:lnTo>
                    <a:lnTo>
                      <a:pt x="1044" y="83"/>
                    </a:lnTo>
                    <a:lnTo>
                      <a:pt x="1044" y="85"/>
                    </a:lnTo>
                    <a:lnTo>
                      <a:pt x="1044" y="86"/>
                    </a:lnTo>
                    <a:lnTo>
                      <a:pt x="1044" y="86"/>
                    </a:lnTo>
                    <a:lnTo>
                      <a:pt x="1044" y="88"/>
                    </a:lnTo>
                    <a:lnTo>
                      <a:pt x="1045" y="86"/>
                    </a:lnTo>
                    <a:lnTo>
                      <a:pt x="1045" y="86"/>
                    </a:lnTo>
                    <a:lnTo>
                      <a:pt x="1045" y="86"/>
                    </a:lnTo>
                    <a:lnTo>
                      <a:pt x="1047" y="85"/>
                    </a:lnTo>
                    <a:lnTo>
                      <a:pt x="1047" y="85"/>
                    </a:lnTo>
                    <a:lnTo>
                      <a:pt x="1048" y="83"/>
                    </a:lnTo>
                    <a:lnTo>
                      <a:pt x="1050" y="82"/>
                    </a:lnTo>
                    <a:lnTo>
                      <a:pt x="1050" y="82"/>
                    </a:lnTo>
                    <a:lnTo>
                      <a:pt x="1050" y="82"/>
                    </a:lnTo>
                    <a:lnTo>
                      <a:pt x="1051" y="82"/>
                    </a:lnTo>
                    <a:lnTo>
                      <a:pt x="1051" y="82"/>
                    </a:lnTo>
                    <a:lnTo>
                      <a:pt x="1053" y="82"/>
                    </a:lnTo>
                    <a:lnTo>
                      <a:pt x="1053" y="83"/>
                    </a:lnTo>
                    <a:lnTo>
                      <a:pt x="1053" y="83"/>
                    </a:lnTo>
                    <a:lnTo>
                      <a:pt x="1053" y="85"/>
                    </a:lnTo>
                    <a:lnTo>
                      <a:pt x="1053" y="85"/>
                    </a:lnTo>
                    <a:lnTo>
                      <a:pt x="1051" y="86"/>
                    </a:lnTo>
                    <a:lnTo>
                      <a:pt x="1051" y="88"/>
                    </a:lnTo>
                    <a:lnTo>
                      <a:pt x="1050" y="89"/>
                    </a:lnTo>
                    <a:lnTo>
                      <a:pt x="1050" y="91"/>
                    </a:lnTo>
                    <a:lnTo>
                      <a:pt x="1051" y="93"/>
                    </a:lnTo>
                    <a:lnTo>
                      <a:pt x="1050" y="94"/>
                    </a:lnTo>
                    <a:lnTo>
                      <a:pt x="1050" y="94"/>
                    </a:lnTo>
                    <a:lnTo>
                      <a:pt x="1048" y="96"/>
                    </a:lnTo>
                    <a:lnTo>
                      <a:pt x="1048" y="97"/>
                    </a:lnTo>
                    <a:lnTo>
                      <a:pt x="1048" y="99"/>
                    </a:lnTo>
                    <a:lnTo>
                      <a:pt x="1048" y="99"/>
                    </a:lnTo>
                    <a:lnTo>
                      <a:pt x="1048" y="101"/>
                    </a:lnTo>
                    <a:lnTo>
                      <a:pt x="1048" y="102"/>
                    </a:lnTo>
                    <a:lnTo>
                      <a:pt x="1048" y="102"/>
                    </a:lnTo>
                    <a:lnTo>
                      <a:pt x="1047" y="104"/>
                    </a:lnTo>
                    <a:lnTo>
                      <a:pt x="1047" y="105"/>
                    </a:lnTo>
                    <a:lnTo>
                      <a:pt x="1047" y="105"/>
                    </a:lnTo>
                    <a:lnTo>
                      <a:pt x="1047" y="107"/>
                    </a:lnTo>
                    <a:lnTo>
                      <a:pt x="1045" y="108"/>
                    </a:lnTo>
                    <a:lnTo>
                      <a:pt x="1045" y="110"/>
                    </a:lnTo>
                    <a:lnTo>
                      <a:pt x="1045" y="110"/>
                    </a:lnTo>
                    <a:lnTo>
                      <a:pt x="1045" y="112"/>
                    </a:lnTo>
                    <a:lnTo>
                      <a:pt x="1045" y="112"/>
                    </a:lnTo>
                    <a:lnTo>
                      <a:pt x="1045" y="113"/>
                    </a:lnTo>
                    <a:lnTo>
                      <a:pt x="1045" y="113"/>
                    </a:lnTo>
                    <a:lnTo>
                      <a:pt x="1045" y="113"/>
                    </a:lnTo>
                    <a:lnTo>
                      <a:pt x="1045" y="113"/>
                    </a:lnTo>
                    <a:lnTo>
                      <a:pt x="1045" y="115"/>
                    </a:lnTo>
                    <a:lnTo>
                      <a:pt x="1045" y="115"/>
                    </a:lnTo>
                    <a:lnTo>
                      <a:pt x="1045" y="115"/>
                    </a:lnTo>
                    <a:lnTo>
                      <a:pt x="1047" y="116"/>
                    </a:lnTo>
                    <a:lnTo>
                      <a:pt x="1047" y="118"/>
                    </a:lnTo>
                    <a:lnTo>
                      <a:pt x="1047" y="118"/>
                    </a:lnTo>
                    <a:lnTo>
                      <a:pt x="1047" y="119"/>
                    </a:lnTo>
                    <a:lnTo>
                      <a:pt x="1047" y="119"/>
                    </a:lnTo>
                    <a:lnTo>
                      <a:pt x="1047" y="123"/>
                    </a:lnTo>
                    <a:lnTo>
                      <a:pt x="1047" y="126"/>
                    </a:lnTo>
                    <a:lnTo>
                      <a:pt x="1047" y="129"/>
                    </a:lnTo>
                    <a:lnTo>
                      <a:pt x="1047" y="129"/>
                    </a:lnTo>
                    <a:lnTo>
                      <a:pt x="1047" y="130"/>
                    </a:lnTo>
                    <a:lnTo>
                      <a:pt x="1048" y="130"/>
                    </a:lnTo>
                    <a:lnTo>
                      <a:pt x="1048" y="132"/>
                    </a:lnTo>
                    <a:lnTo>
                      <a:pt x="1050" y="134"/>
                    </a:lnTo>
                    <a:lnTo>
                      <a:pt x="1050" y="137"/>
                    </a:lnTo>
                    <a:lnTo>
                      <a:pt x="1050" y="137"/>
                    </a:lnTo>
                    <a:lnTo>
                      <a:pt x="1051" y="137"/>
                    </a:lnTo>
                    <a:lnTo>
                      <a:pt x="1051" y="137"/>
                    </a:lnTo>
                    <a:lnTo>
                      <a:pt x="1051" y="137"/>
                    </a:lnTo>
                    <a:lnTo>
                      <a:pt x="1051" y="138"/>
                    </a:lnTo>
                    <a:lnTo>
                      <a:pt x="1053" y="138"/>
                    </a:lnTo>
                    <a:lnTo>
                      <a:pt x="1055" y="138"/>
                    </a:lnTo>
                    <a:lnTo>
                      <a:pt x="1056" y="138"/>
                    </a:lnTo>
                    <a:lnTo>
                      <a:pt x="1058" y="138"/>
                    </a:lnTo>
                    <a:lnTo>
                      <a:pt x="1061" y="135"/>
                    </a:lnTo>
                    <a:lnTo>
                      <a:pt x="1062" y="135"/>
                    </a:lnTo>
                    <a:lnTo>
                      <a:pt x="1064" y="134"/>
                    </a:lnTo>
                    <a:lnTo>
                      <a:pt x="1064" y="132"/>
                    </a:lnTo>
                    <a:lnTo>
                      <a:pt x="1066" y="130"/>
                    </a:lnTo>
                    <a:lnTo>
                      <a:pt x="1067" y="127"/>
                    </a:lnTo>
                    <a:lnTo>
                      <a:pt x="1067" y="127"/>
                    </a:lnTo>
                    <a:lnTo>
                      <a:pt x="1069" y="124"/>
                    </a:lnTo>
                    <a:lnTo>
                      <a:pt x="1069" y="123"/>
                    </a:lnTo>
                    <a:lnTo>
                      <a:pt x="1069" y="121"/>
                    </a:lnTo>
                    <a:lnTo>
                      <a:pt x="1069" y="118"/>
                    </a:lnTo>
                    <a:lnTo>
                      <a:pt x="1069" y="116"/>
                    </a:lnTo>
                    <a:lnTo>
                      <a:pt x="1069" y="115"/>
                    </a:lnTo>
                    <a:lnTo>
                      <a:pt x="1069" y="112"/>
                    </a:lnTo>
                    <a:lnTo>
                      <a:pt x="1067" y="110"/>
                    </a:lnTo>
                    <a:lnTo>
                      <a:pt x="1067" y="110"/>
                    </a:lnTo>
                    <a:lnTo>
                      <a:pt x="1066" y="107"/>
                    </a:lnTo>
                    <a:lnTo>
                      <a:pt x="1064" y="104"/>
                    </a:lnTo>
                    <a:lnTo>
                      <a:pt x="1064" y="104"/>
                    </a:lnTo>
                    <a:lnTo>
                      <a:pt x="1066" y="101"/>
                    </a:lnTo>
                    <a:lnTo>
                      <a:pt x="1066" y="101"/>
                    </a:lnTo>
                    <a:lnTo>
                      <a:pt x="1066" y="99"/>
                    </a:lnTo>
                    <a:lnTo>
                      <a:pt x="1066" y="97"/>
                    </a:lnTo>
                    <a:lnTo>
                      <a:pt x="1066" y="96"/>
                    </a:lnTo>
                    <a:lnTo>
                      <a:pt x="1066" y="96"/>
                    </a:lnTo>
                    <a:lnTo>
                      <a:pt x="1067" y="94"/>
                    </a:lnTo>
                    <a:lnTo>
                      <a:pt x="1067" y="93"/>
                    </a:lnTo>
                    <a:lnTo>
                      <a:pt x="1069" y="91"/>
                    </a:lnTo>
                    <a:lnTo>
                      <a:pt x="1069" y="89"/>
                    </a:lnTo>
                    <a:lnTo>
                      <a:pt x="1069" y="88"/>
                    </a:lnTo>
                    <a:lnTo>
                      <a:pt x="1069" y="86"/>
                    </a:lnTo>
                    <a:lnTo>
                      <a:pt x="1069" y="85"/>
                    </a:lnTo>
                    <a:lnTo>
                      <a:pt x="1069" y="85"/>
                    </a:lnTo>
                    <a:lnTo>
                      <a:pt x="1069" y="85"/>
                    </a:lnTo>
                    <a:lnTo>
                      <a:pt x="1070" y="83"/>
                    </a:lnTo>
                    <a:lnTo>
                      <a:pt x="1072" y="83"/>
                    </a:lnTo>
                    <a:lnTo>
                      <a:pt x="1072" y="82"/>
                    </a:lnTo>
                    <a:lnTo>
                      <a:pt x="1072" y="80"/>
                    </a:lnTo>
                    <a:lnTo>
                      <a:pt x="1072" y="80"/>
                    </a:lnTo>
                    <a:lnTo>
                      <a:pt x="1074" y="80"/>
                    </a:lnTo>
                    <a:lnTo>
                      <a:pt x="1074" y="80"/>
                    </a:lnTo>
                    <a:lnTo>
                      <a:pt x="1074" y="80"/>
                    </a:lnTo>
                    <a:lnTo>
                      <a:pt x="1075" y="80"/>
                    </a:lnTo>
                    <a:lnTo>
                      <a:pt x="1075" y="78"/>
                    </a:lnTo>
                    <a:lnTo>
                      <a:pt x="1077" y="77"/>
                    </a:lnTo>
                    <a:lnTo>
                      <a:pt x="1078" y="75"/>
                    </a:lnTo>
                    <a:lnTo>
                      <a:pt x="1078" y="75"/>
                    </a:lnTo>
                    <a:lnTo>
                      <a:pt x="1078" y="75"/>
                    </a:lnTo>
                    <a:lnTo>
                      <a:pt x="1078" y="77"/>
                    </a:lnTo>
                    <a:lnTo>
                      <a:pt x="1078" y="77"/>
                    </a:lnTo>
                    <a:lnTo>
                      <a:pt x="1078" y="78"/>
                    </a:lnTo>
                    <a:lnTo>
                      <a:pt x="1078" y="78"/>
                    </a:lnTo>
                    <a:lnTo>
                      <a:pt x="1078" y="80"/>
                    </a:lnTo>
                    <a:lnTo>
                      <a:pt x="1078" y="80"/>
                    </a:lnTo>
                    <a:lnTo>
                      <a:pt x="1078" y="82"/>
                    </a:lnTo>
                    <a:lnTo>
                      <a:pt x="1078" y="82"/>
                    </a:lnTo>
                    <a:lnTo>
                      <a:pt x="1078" y="83"/>
                    </a:lnTo>
                    <a:lnTo>
                      <a:pt x="1078" y="83"/>
                    </a:lnTo>
                    <a:lnTo>
                      <a:pt x="1078" y="82"/>
                    </a:lnTo>
                    <a:lnTo>
                      <a:pt x="1080" y="82"/>
                    </a:lnTo>
                    <a:lnTo>
                      <a:pt x="1078" y="82"/>
                    </a:lnTo>
                    <a:lnTo>
                      <a:pt x="1078" y="80"/>
                    </a:lnTo>
                    <a:lnTo>
                      <a:pt x="1080" y="80"/>
                    </a:lnTo>
                    <a:lnTo>
                      <a:pt x="1080" y="80"/>
                    </a:lnTo>
                    <a:lnTo>
                      <a:pt x="1080" y="80"/>
                    </a:lnTo>
                    <a:lnTo>
                      <a:pt x="1080" y="80"/>
                    </a:lnTo>
                    <a:lnTo>
                      <a:pt x="1080" y="80"/>
                    </a:lnTo>
                    <a:lnTo>
                      <a:pt x="1078" y="83"/>
                    </a:lnTo>
                    <a:lnTo>
                      <a:pt x="1078" y="83"/>
                    </a:lnTo>
                    <a:lnTo>
                      <a:pt x="1080" y="83"/>
                    </a:lnTo>
                    <a:lnTo>
                      <a:pt x="1080" y="82"/>
                    </a:lnTo>
                    <a:lnTo>
                      <a:pt x="1081" y="80"/>
                    </a:lnTo>
                    <a:lnTo>
                      <a:pt x="1081" y="78"/>
                    </a:lnTo>
                    <a:lnTo>
                      <a:pt x="1081" y="78"/>
                    </a:lnTo>
                    <a:lnTo>
                      <a:pt x="1081" y="75"/>
                    </a:lnTo>
                    <a:lnTo>
                      <a:pt x="1081" y="75"/>
                    </a:lnTo>
                    <a:lnTo>
                      <a:pt x="1081" y="74"/>
                    </a:lnTo>
                    <a:lnTo>
                      <a:pt x="1083" y="74"/>
                    </a:lnTo>
                    <a:lnTo>
                      <a:pt x="1085" y="72"/>
                    </a:lnTo>
                    <a:lnTo>
                      <a:pt x="1085" y="72"/>
                    </a:lnTo>
                    <a:lnTo>
                      <a:pt x="1086" y="72"/>
                    </a:lnTo>
                    <a:lnTo>
                      <a:pt x="1088" y="72"/>
                    </a:lnTo>
                    <a:lnTo>
                      <a:pt x="1088" y="72"/>
                    </a:lnTo>
                    <a:lnTo>
                      <a:pt x="1088" y="72"/>
                    </a:lnTo>
                    <a:lnTo>
                      <a:pt x="1086" y="72"/>
                    </a:lnTo>
                    <a:lnTo>
                      <a:pt x="1086" y="71"/>
                    </a:lnTo>
                    <a:lnTo>
                      <a:pt x="1086" y="71"/>
                    </a:lnTo>
                    <a:lnTo>
                      <a:pt x="1086" y="69"/>
                    </a:lnTo>
                    <a:lnTo>
                      <a:pt x="1086" y="69"/>
                    </a:lnTo>
                    <a:lnTo>
                      <a:pt x="1086" y="67"/>
                    </a:lnTo>
                    <a:lnTo>
                      <a:pt x="1088" y="67"/>
                    </a:lnTo>
                    <a:lnTo>
                      <a:pt x="1088" y="66"/>
                    </a:lnTo>
                    <a:lnTo>
                      <a:pt x="1088" y="66"/>
                    </a:lnTo>
                    <a:lnTo>
                      <a:pt x="1088" y="66"/>
                    </a:lnTo>
                    <a:lnTo>
                      <a:pt x="1089" y="66"/>
                    </a:lnTo>
                    <a:lnTo>
                      <a:pt x="1089" y="66"/>
                    </a:lnTo>
                    <a:lnTo>
                      <a:pt x="1091" y="64"/>
                    </a:lnTo>
                    <a:lnTo>
                      <a:pt x="1091" y="66"/>
                    </a:lnTo>
                    <a:lnTo>
                      <a:pt x="1094" y="66"/>
                    </a:lnTo>
                    <a:lnTo>
                      <a:pt x="1096" y="67"/>
                    </a:lnTo>
                    <a:lnTo>
                      <a:pt x="1097" y="67"/>
                    </a:lnTo>
                    <a:lnTo>
                      <a:pt x="1097" y="67"/>
                    </a:lnTo>
                    <a:lnTo>
                      <a:pt x="1099" y="69"/>
                    </a:lnTo>
                    <a:lnTo>
                      <a:pt x="1099" y="69"/>
                    </a:lnTo>
                    <a:lnTo>
                      <a:pt x="1100" y="69"/>
                    </a:lnTo>
                    <a:lnTo>
                      <a:pt x="1100" y="71"/>
                    </a:lnTo>
                    <a:lnTo>
                      <a:pt x="1102" y="71"/>
                    </a:lnTo>
                    <a:lnTo>
                      <a:pt x="1102" y="71"/>
                    </a:lnTo>
                    <a:lnTo>
                      <a:pt x="1103" y="71"/>
                    </a:lnTo>
                    <a:lnTo>
                      <a:pt x="1107" y="72"/>
                    </a:lnTo>
                    <a:lnTo>
                      <a:pt x="1108" y="74"/>
                    </a:lnTo>
                    <a:lnTo>
                      <a:pt x="1110" y="74"/>
                    </a:lnTo>
                    <a:lnTo>
                      <a:pt x="1110" y="74"/>
                    </a:lnTo>
                    <a:lnTo>
                      <a:pt x="1110" y="75"/>
                    </a:lnTo>
                    <a:lnTo>
                      <a:pt x="1110" y="75"/>
                    </a:lnTo>
                    <a:lnTo>
                      <a:pt x="1111" y="77"/>
                    </a:lnTo>
                    <a:lnTo>
                      <a:pt x="1111" y="77"/>
                    </a:lnTo>
                    <a:lnTo>
                      <a:pt x="1111" y="77"/>
                    </a:lnTo>
                    <a:lnTo>
                      <a:pt x="1111" y="77"/>
                    </a:lnTo>
                    <a:lnTo>
                      <a:pt x="1111" y="78"/>
                    </a:lnTo>
                    <a:lnTo>
                      <a:pt x="1111" y="78"/>
                    </a:lnTo>
                    <a:lnTo>
                      <a:pt x="1111" y="78"/>
                    </a:lnTo>
                    <a:lnTo>
                      <a:pt x="1110" y="78"/>
                    </a:lnTo>
                    <a:lnTo>
                      <a:pt x="1110" y="78"/>
                    </a:lnTo>
                    <a:lnTo>
                      <a:pt x="1110" y="78"/>
                    </a:lnTo>
                    <a:lnTo>
                      <a:pt x="1110" y="80"/>
                    </a:lnTo>
                    <a:lnTo>
                      <a:pt x="1110" y="80"/>
                    </a:lnTo>
                    <a:lnTo>
                      <a:pt x="1111" y="82"/>
                    </a:lnTo>
                    <a:lnTo>
                      <a:pt x="1111" y="83"/>
                    </a:lnTo>
                    <a:lnTo>
                      <a:pt x="1111" y="85"/>
                    </a:lnTo>
                    <a:lnTo>
                      <a:pt x="1111" y="86"/>
                    </a:lnTo>
                    <a:lnTo>
                      <a:pt x="1111" y="88"/>
                    </a:lnTo>
                    <a:lnTo>
                      <a:pt x="1111" y="89"/>
                    </a:lnTo>
                    <a:lnTo>
                      <a:pt x="1111" y="91"/>
                    </a:lnTo>
                    <a:lnTo>
                      <a:pt x="1111" y="91"/>
                    </a:lnTo>
                    <a:lnTo>
                      <a:pt x="1110" y="93"/>
                    </a:lnTo>
                    <a:lnTo>
                      <a:pt x="1110" y="93"/>
                    </a:lnTo>
                    <a:lnTo>
                      <a:pt x="1108" y="93"/>
                    </a:lnTo>
                    <a:lnTo>
                      <a:pt x="1108" y="93"/>
                    </a:lnTo>
                    <a:lnTo>
                      <a:pt x="1108" y="93"/>
                    </a:lnTo>
                    <a:lnTo>
                      <a:pt x="1108" y="96"/>
                    </a:lnTo>
                    <a:lnTo>
                      <a:pt x="1107" y="96"/>
                    </a:lnTo>
                    <a:lnTo>
                      <a:pt x="1107" y="96"/>
                    </a:lnTo>
                    <a:lnTo>
                      <a:pt x="1107" y="96"/>
                    </a:lnTo>
                    <a:lnTo>
                      <a:pt x="1107" y="97"/>
                    </a:lnTo>
                    <a:lnTo>
                      <a:pt x="1105" y="97"/>
                    </a:lnTo>
                    <a:lnTo>
                      <a:pt x="1103" y="97"/>
                    </a:lnTo>
                    <a:lnTo>
                      <a:pt x="1103" y="97"/>
                    </a:lnTo>
                    <a:lnTo>
                      <a:pt x="1102" y="99"/>
                    </a:lnTo>
                    <a:lnTo>
                      <a:pt x="1102" y="101"/>
                    </a:lnTo>
                    <a:lnTo>
                      <a:pt x="1102" y="101"/>
                    </a:lnTo>
                    <a:lnTo>
                      <a:pt x="1102" y="102"/>
                    </a:lnTo>
                    <a:lnTo>
                      <a:pt x="1102" y="102"/>
                    </a:lnTo>
                    <a:lnTo>
                      <a:pt x="1103" y="104"/>
                    </a:lnTo>
                    <a:lnTo>
                      <a:pt x="1105" y="104"/>
                    </a:lnTo>
                    <a:lnTo>
                      <a:pt x="1107" y="104"/>
                    </a:lnTo>
                    <a:lnTo>
                      <a:pt x="1107" y="104"/>
                    </a:lnTo>
                    <a:lnTo>
                      <a:pt x="1108" y="102"/>
                    </a:lnTo>
                    <a:lnTo>
                      <a:pt x="1108" y="102"/>
                    </a:lnTo>
                    <a:lnTo>
                      <a:pt x="1110" y="102"/>
                    </a:lnTo>
                    <a:lnTo>
                      <a:pt x="1110" y="101"/>
                    </a:lnTo>
                    <a:lnTo>
                      <a:pt x="1111" y="99"/>
                    </a:lnTo>
                    <a:lnTo>
                      <a:pt x="1111" y="99"/>
                    </a:lnTo>
                    <a:lnTo>
                      <a:pt x="1110" y="99"/>
                    </a:lnTo>
                    <a:lnTo>
                      <a:pt x="1110" y="99"/>
                    </a:lnTo>
                    <a:lnTo>
                      <a:pt x="1111" y="99"/>
                    </a:lnTo>
                    <a:lnTo>
                      <a:pt x="1111" y="97"/>
                    </a:lnTo>
                    <a:lnTo>
                      <a:pt x="1111" y="97"/>
                    </a:lnTo>
                    <a:lnTo>
                      <a:pt x="1113" y="97"/>
                    </a:lnTo>
                    <a:lnTo>
                      <a:pt x="1115" y="96"/>
                    </a:lnTo>
                    <a:lnTo>
                      <a:pt x="1116" y="96"/>
                    </a:lnTo>
                    <a:lnTo>
                      <a:pt x="1116" y="96"/>
                    </a:lnTo>
                    <a:lnTo>
                      <a:pt x="1118" y="96"/>
                    </a:lnTo>
                    <a:lnTo>
                      <a:pt x="1119" y="97"/>
                    </a:lnTo>
                    <a:lnTo>
                      <a:pt x="1119" y="97"/>
                    </a:lnTo>
                    <a:lnTo>
                      <a:pt x="1121" y="99"/>
                    </a:lnTo>
                    <a:lnTo>
                      <a:pt x="1122" y="104"/>
                    </a:lnTo>
                    <a:lnTo>
                      <a:pt x="1122" y="110"/>
                    </a:lnTo>
                    <a:lnTo>
                      <a:pt x="1124" y="113"/>
                    </a:lnTo>
                    <a:lnTo>
                      <a:pt x="1124" y="113"/>
                    </a:lnTo>
                    <a:lnTo>
                      <a:pt x="1124" y="115"/>
                    </a:lnTo>
                    <a:lnTo>
                      <a:pt x="1124" y="119"/>
                    </a:lnTo>
                    <a:lnTo>
                      <a:pt x="1122" y="121"/>
                    </a:lnTo>
                    <a:lnTo>
                      <a:pt x="1121" y="123"/>
                    </a:lnTo>
                    <a:lnTo>
                      <a:pt x="1121" y="123"/>
                    </a:lnTo>
                    <a:lnTo>
                      <a:pt x="1121" y="121"/>
                    </a:lnTo>
                    <a:lnTo>
                      <a:pt x="1121" y="121"/>
                    </a:lnTo>
                    <a:lnTo>
                      <a:pt x="1121" y="119"/>
                    </a:lnTo>
                    <a:lnTo>
                      <a:pt x="1121" y="119"/>
                    </a:lnTo>
                    <a:lnTo>
                      <a:pt x="1119" y="119"/>
                    </a:lnTo>
                    <a:lnTo>
                      <a:pt x="1119" y="121"/>
                    </a:lnTo>
                    <a:lnTo>
                      <a:pt x="1119" y="121"/>
                    </a:lnTo>
                    <a:lnTo>
                      <a:pt x="1119" y="121"/>
                    </a:lnTo>
                    <a:lnTo>
                      <a:pt x="1119" y="121"/>
                    </a:lnTo>
                    <a:lnTo>
                      <a:pt x="1118" y="123"/>
                    </a:lnTo>
                    <a:lnTo>
                      <a:pt x="1118" y="123"/>
                    </a:lnTo>
                    <a:lnTo>
                      <a:pt x="1118" y="124"/>
                    </a:lnTo>
                    <a:lnTo>
                      <a:pt x="1118" y="126"/>
                    </a:lnTo>
                    <a:lnTo>
                      <a:pt x="1118" y="126"/>
                    </a:lnTo>
                    <a:lnTo>
                      <a:pt x="1116" y="126"/>
                    </a:lnTo>
                    <a:lnTo>
                      <a:pt x="1115" y="126"/>
                    </a:lnTo>
                    <a:lnTo>
                      <a:pt x="1115" y="127"/>
                    </a:lnTo>
                    <a:lnTo>
                      <a:pt x="1115" y="127"/>
                    </a:lnTo>
                    <a:lnTo>
                      <a:pt x="1113" y="129"/>
                    </a:lnTo>
                    <a:lnTo>
                      <a:pt x="1113" y="130"/>
                    </a:lnTo>
                    <a:lnTo>
                      <a:pt x="1113" y="130"/>
                    </a:lnTo>
                    <a:lnTo>
                      <a:pt x="1113" y="132"/>
                    </a:lnTo>
                    <a:lnTo>
                      <a:pt x="1113" y="132"/>
                    </a:lnTo>
                    <a:lnTo>
                      <a:pt x="1111" y="132"/>
                    </a:lnTo>
                    <a:lnTo>
                      <a:pt x="1111" y="134"/>
                    </a:lnTo>
                    <a:lnTo>
                      <a:pt x="1111" y="134"/>
                    </a:lnTo>
                    <a:lnTo>
                      <a:pt x="1111" y="134"/>
                    </a:lnTo>
                    <a:lnTo>
                      <a:pt x="1111" y="134"/>
                    </a:lnTo>
                    <a:lnTo>
                      <a:pt x="1111" y="134"/>
                    </a:lnTo>
                    <a:lnTo>
                      <a:pt x="1110" y="137"/>
                    </a:lnTo>
                    <a:lnTo>
                      <a:pt x="1110" y="137"/>
                    </a:lnTo>
                    <a:lnTo>
                      <a:pt x="1110" y="137"/>
                    </a:lnTo>
                    <a:lnTo>
                      <a:pt x="1111" y="137"/>
                    </a:lnTo>
                    <a:lnTo>
                      <a:pt x="1111" y="137"/>
                    </a:lnTo>
                    <a:lnTo>
                      <a:pt x="1113" y="138"/>
                    </a:lnTo>
                    <a:lnTo>
                      <a:pt x="1115" y="138"/>
                    </a:lnTo>
                    <a:lnTo>
                      <a:pt x="1116" y="140"/>
                    </a:lnTo>
                    <a:lnTo>
                      <a:pt x="1116" y="140"/>
                    </a:lnTo>
                    <a:lnTo>
                      <a:pt x="1118" y="140"/>
                    </a:lnTo>
                    <a:lnTo>
                      <a:pt x="1118" y="140"/>
                    </a:lnTo>
                    <a:lnTo>
                      <a:pt x="1118" y="140"/>
                    </a:lnTo>
                    <a:lnTo>
                      <a:pt x="1118" y="140"/>
                    </a:lnTo>
                    <a:lnTo>
                      <a:pt x="1119" y="140"/>
                    </a:lnTo>
                    <a:lnTo>
                      <a:pt x="1121" y="140"/>
                    </a:lnTo>
                    <a:lnTo>
                      <a:pt x="1121" y="140"/>
                    </a:lnTo>
                    <a:lnTo>
                      <a:pt x="1116" y="141"/>
                    </a:lnTo>
                    <a:lnTo>
                      <a:pt x="1116" y="141"/>
                    </a:lnTo>
                    <a:lnTo>
                      <a:pt x="1116" y="141"/>
                    </a:lnTo>
                    <a:lnTo>
                      <a:pt x="1118" y="141"/>
                    </a:lnTo>
                    <a:lnTo>
                      <a:pt x="1119" y="141"/>
                    </a:lnTo>
                    <a:lnTo>
                      <a:pt x="1119" y="141"/>
                    </a:lnTo>
                    <a:lnTo>
                      <a:pt x="1121" y="141"/>
                    </a:lnTo>
                    <a:lnTo>
                      <a:pt x="1121" y="141"/>
                    </a:lnTo>
                    <a:lnTo>
                      <a:pt x="1121" y="141"/>
                    </a:lnTo>
                    <a:lnTo>
                      <a:pt x="1122" y="141"/>
                    </a:lnTo>
                    <a:lnTo>
                      <a:pt x="1124" y="143"/>
                    </a:lnTo>
                    <a:lnTo>
                      <a:pt x="1124" y="141"/>
                    </a:lnTo>
                    <a:lnTo>
                      <a:pt x="1126" y="141"/>
                    </a:lnTo>
                    <a:lnTo>
                      <a:pt x="1126" y="141"/>
                    </a:lnTo>
                    <a:lnTo>
                      <a:pt x="1129" y="140"/>
                    </a:lnTo>
                    <a:lnTo>
                      <a:pt x="1130" y="140"/>
                    </a:lnTo>
                    <a:lnTo>
                      <a:pt x="1133" y="140"/>
                    </a:lnTo>
                    <a:lnTo>
                      <a:pt x="1135" y="140"/>
                    </a:lnTo>
                    <a:lnTo>
                      <a:pt x="1135" y="140"/>
                    </a:lnTo>
                    <a:lnTo>
                      <a:pt x="1138" y="138"/>
                    </a:lnTo>
                    <a:lnTo>
                      <a:pt x="1141" y="135"/>
                    </a:lnTo>
                    <a:lnTo>
                      <a:pt x="1146" y="134"/>
                    </a:lnTo>
                    <a:lnTo>
                      <a:pt x="1154" y="130"/>
                    </a:lnTo>
                    <a:lnTo>
                      <a:pt x="1156" y="130"/>
                    </a:lnTo>
                    <a:lnTo>
                      <a:pt x="1157" y="130"/>
                    </a:lnTo>
                    <a:lnTo>
                      <a:pt x="1157" y="130"/>
                    </a:lnTo>
                    <a:lnTo>
                      <a:pt x="1159" y="129"/>
                    </a:lnTo>
                    <a:lnTo>
                      <a:pt x="1163" y="127"/>
                    </a:lnTo>
                    <a:lnTo>
                      <a:pt x="1167" y="126"/>
                    </a:lnTo>
                    <a:lnTo>
                      <a:pt x="1168" y="124"/>
                    </a:lnTo>
                    <a:lnTo>
                      <a:pt x="1170" y="123"/>
                    </a:lnTo>
                    <a:lnTo>
                      <a:pt x="1171" y="123"/>
                    </a:lnTo>
                    <a:lnTo>
                      <a:pt x="1171" y="121"/>
                    </a:lnTo>
                    <a:lnTo>
                      <a:pt x="1173" y="119"/>
                    </a:lnTo>
                    <a:lnTo>
                      <a:pt x="1174" y="119"/>
                    </a:lnTo>
                    <a:lnTo>
                      <a:pt x="1174" y="119"/>
                    </a:lnTo>
                    <a:lnTo>
                      <a:pt x="1176" y="118"/>
                    </a:lnTo>
                    <a:lnTo>
                      <a:pt x="1176" y="118"/>
                    </a:lnTo>
                    <a:lnTo>
                      <a:pt x="1176" y="116"/>
                    </a:lnTo>
                    <a:lnTo>
                      <a:pt x="1174" y="115"/>
                    </a:lnTo>
                    <a:lnTo>
                      <a:pt x="1174" y="115"/>
                    </a:lnTo>
                    <a:lnTo>
                      <a:pt x="1174" y="115"/>
                    </a:lnTo>
                    <a:lnTo>
                      <a:pt x="1176" y="113"/>
                    </a:lnTo>
                    <a:lnTo>
                      <a:pt x="1174" y="113"/>
                    </a:lnTo>
                    <a:lnTo>
                      <a:pt x="1173" y="113"/>
                    </a:lnTo>
                    <a:lnTo>
                      <a:pt x="1173" y="110"/>
                    </a:lnTo>
                    <a:lnTo>
                      <a:pt x="1173" y="110"/>
                    </a:lnTo>
                    <a:lnTo>
                      <a:pt x="1173" y="110"/>
                    </a:lnTo>
                    <a:lnTo>
                      <a:pt x="1178" y="108"/>
                    </a:lnTo>
                    <a:lnTo>
                      <a:pt x="1182" y="108"/>
                    </a:lnTo>
                    <a:lnTo>
                      <a:pt x="1185" y="108"/>
                    </a:lnTo>
                    <a:lnTo>
                      <a:pt x="1190" y="108"/>
                    </a:lnTo>
                    <a:lnTo>
                      <a:pt x="1192" y="108"/>
                    </a:lnTo>
                    <a:lnTo>
                      <a:pt x="1193" y="110"/>
                    </a:lnTo>
                    <a:lnTo>
                      <a:pt x="1195" y="110"/>
                    </a:lnTo>
                    <a:lnTo>
                      <a:pt x="1197" y="110"/>
                    </a:lnTo>
                    <a:lnTo>
                      <a:pt x="1198" y="110"/>
                    </a:lnTo>
                    <a:lnTo>
                      <a:pt x="1201" y="110"/>
                    </a:lnTo>
                    <a:lnTo>
                      <a:pt x="1203" y="110"/>
                    </a:lnTo>
                    <a:lnTo>
                      <a:pt x="1203" y="110"/>
                    </a:lnTo>
                    <a:lnTo>
                      <a:pt x="1203" y="110"/>
                    </a:lnTo>
                    <a:lnTo>
                      <a:pt x="1203" y="110"/>
                    </a:lnTo>
                    <a:lnTo>
                      <a:pt x="1204" y="108"/>
                    </a:lnTo>
                    <a:lnTo>
                      <a:pt x="1206" y="108"/>
                    </a:lnTo>
                    <a:lnTo>
                      <a:pt x="1206" y="108"/>
                    </a:lnTo>
                    <a:lnTo>
                      <a:pt x="1208" y="108"/>
                    </a:lnTo>
                    <a:lnTo>
                      <a:pt x="1208" y="107"/>
                    </a:lnTo>
                    <a:lnTo>
                      <a:pt x="1209" y="107"/>
                    </a:lnTo>
                    <a:lnTo>
                      <a:pt x="1211" y="105"/>
                    </a:lnTo>
                    <a:lnTo>
                      <a:pt x="1212" y="105"/>
                    </a:lnTo>
                    <a:lnTo>
                      <a:pt x="1212" y="105"/>
                    </a:lnTo>
                    <a:lnTo>
                      <a:pt x="1214" y="105"/>
                    </a:lnTo>
                    <a:lnTo>
                      <a:pt x="1214" y="105"/>
                    </a:lnTo>
                    <a:lnTo>
                      <a:pt x="1214" y="104"/>
                    </a:lnTo>
                    <a:lnTo>
                      <a:pt x="1214" y="104"/>
                    </a:lnTo>
                    <a:lnTo>
                      <a:pt x="1214" y="104"/>
                    </a:lnTo>
                    <a:lnTo>
                      <a:pt x="1214" y="104"/>
                    </a:lnTo>
                    <a:lnTo>
                      <a:pt x="1214" y="104"/>
                    </a:lnTo>
                    <a:lnTo>
                      <a:pt x="1214" y="102"/>
                    </a:lnTo>
                    <a:lnTo>
                      <a:pt x="1214" y="101"/>
                    </a:lnTo>
                    <a:lnTo>
                      <a:pt x="1214" y="101"/>
                    </a:lnTo>
                    <a:lnTo>
                      <a:pt x="1214" y="101"/>
                    </a:lnTo>
                    <a:lnTo>
                      <a:pt x="1212" y="99"/>
                    </a:lnTo>
                    <a:lnTo>
                      <a:pt x="1212" y="99"/>
                    </a:lnTo>
                    <a:lnTo>
                      <a:pt x="1214" y="99"/>
                    </a:lnTo>
                    <a:lnTo>
                      <a:pt x="1214" y="99"/>
                    </a:lnTo>
                    <a:lnTo>
                      <a:pt x="1214" y="99"/>
                    </a:lnTo>
                    <a:lnTo>
                      <a:pt x="1214" y="99"/>
                    </a:lnTo>
                    <a:lnTo>
                      <a:pt x="1215" y="99"/>
                    </a:lnTo>
                    <a:lnTo>
                      <a:pt x="1215" y="97"/>
                    </a:lnTo>
                    <a:lnTo>
                      <a:pt x="1215" y="97"/>
                    </a:lnTo>
                    <a:lnTo>
                      <a:pt x="1215" y="97"/>
                    </a:lnTo>
                    <a:lnTo>
                      <a:pt x="1215" y="97"/>
                    </a:lnTo>
                    <a:lnTo>
                      <a:pt x="1214" y="97"/>
                    </a:lnTo>
                    <a:lnTo>
                      <a:pt x="1214" y="97"/>
                    </a:lnTo>
                    <a:lnTo>
                      <a:pt x="1215" y="96"/>
                    </a:lnTo>
                    <a:lnTo>
                      <a:pt x="1215" y="96"/>
                    </a:lnTo>
                    <a:lnTo>
                      <a:pt x="1214" y="96"/>
                    </a:lnTo>
                    <a:lnTo>
                      <a:pt x="1214" y="96"/>
                    </a:lnTo>
                    <a:lnTo>
                      <a:pt x="1212" y="96"/>
                    </a:lnTo>
                    <a:lnTo>
                      <a:pt x="1212" y="96"/>
                    </a:lnTo>
                    <a:lnTo>
                      <a:pt x="1212" y="96"/>
                    </a:lnTo>
                    <a:lnTo>
                      <a:pt x="1212" y="96"/>
                    </a:lnTo>
                    <a:lnTo>
                      <a:pt x="1214" y="94"/>
                    </a:lnTo>
                    <a:lnTo>
                      <a:pt x="1220" y="89"/>
                    </a:lnTo>
                    <a:lnTo>
                      <a:pt x="1220" y="89"/>
                    </a:lnTo>
                    <a:lnTo>
                      <a:pt x="1220" y="89"/>
                    </a:lnTo>
                    <a:lnTo>
                      <a:pt x="1220" y="88"/>
                    </a:lnTo>
                    <a:lnTo>
                      <a:pt x="1220" y="88"/>
                    </a:lnTo>
                    <a:lnTo>
                      <a:pt x="1220" y="88"/>
                    </a:lnTo>
                    <a:lnTo>
                      <a:pt x="1226" y="83"/>
                    </a:lnTo>
                    <a:lnTo>
                      <a:pt x="1230" y="82"/>
                    </a:lnTo>
                    <a:lnTo>
                      <a:pt x="1231" y="80"/>
                    </a:lnTo>
                    <a:lnTo>
                      <a:pt x="1234" y="78"/>
                    </a:lnTo>
                    <a:lnTo>
                      <a:pt x="1234" y="80"/>
                    </a:lnTo>
                    <a:lnTo>
                      <a:pt x="1236" y="78"/>
                    </a:lnTo>
                    <a:lnTo>
                      <a:pt x="1236" y="78"/>
                    </a:lnTo>
                    <a:lnTo>
                      <a:pt x="1239" y="78"/>
                    </a:lnTo>
                    <a:lnTo>
                      <a:pt x="1245" y="78"/>
                    </a:lnTo>
                    <a:lnTo>
                      <a:pt x="1252" y="78"/>
                    </a:lnTo>
                    <a:lnTo>
                      <a:pt x="1258" y="78"/>
                    </a:lnTo>
                    <a:lnTo>
                      <a:pt x="1264" y="78"/>
                    </a:lnTo>
                    <a:lnTo>
                      <a:pt x="1271" y="78"/>
                    </a:lnTo>
                    <a:lnTo>
                      <a:pt x="1275" y="78"/>
                    </a:lnTo>
                    <a:lnTo>
                      <a:pt x="1282" y="78"/>
                    </a:lnTo>
                    <a:lnTo>
                      <a:pt x="1283" y="75"/>
                    </a:lnTo>
                    <a:lnTo>
                      <a:pt x="1285" y="74"/>
                    </a:lnTo>
                    <a:lnTo>
                      <a:pt x="1286" y="75"/>
                    </a:lnTo>
                    <a:lnTo>
                      <a:pt x="1288" y="75"/>
                    </a:lnTo>
                    <a:lnTo>
                      <a:pt x="1288" y="74"/>
                    </a:lnTo>
                    <a:lnTo>
                      <a:pt x="1290" y="74"/>
                    </a:lnTo>
                    <a:lnTo>
                      <a:pt x="1290" y="74"/>
                    </a:lnTo>
                    <a:lnTo>
                      <a:pt x="1291" y="74"/>
                    </a:lnTo>
                    <a:lnTo>
                      <a:pt x="1291" y="75"/>
                    </a:lnTo>
                    <a:lnTo>
                      <a:pt x="1291" y="74"/>
                    </a:lnTo>
                    <a:lnTo>
                      <a:pt x="1291" y="74"/>
                    </a:lnTo>
                    <a:lnTo>
                      <a:pt x="1291" y="72"/>
                    </a:lnTo>
                    <a:lnTo>
                      <a:pt x="1293" y="72"/>
                    </a:lnTo>
                    <a:lnTo>
                      <a:pt x="1293" y="72"/>
                    </a:lnTo>
                    <a:lnTo>
                      <a:pt x="1294" y="72"/>
                    </a:lnTo>
                    <a:lnTo>
                      <a:pt x="1294" y="72"/>
                    </a:lnTo>
                    <a:lnTo>
                      <a:pt x="1294" y="71"/>
                    </a:lnTo>
                    <a:lnTo>
                      <a:pt x="1294" y="71"/>
                    </a:lnTo>
                    <a:lnTo>
                      <a:pt x="1294" y="69"/>
                    </a:lnTo>
                    <a:lnTo>
                      <a:pt x="1296" y="67"/>
                    </a:lnTo>
                    <a:lnTo>
                      <a:pt x="1297" y="66"/>
                    </a:lnTo>
                    <a:lnTo>
                      <a:pt x="1297" y="66"/>
                    </a:lnTo>
                    <a:lnTo>
                      <a:pt x="1297" y="64"/>
                    </a:lnTo>
                    <a:lnTo>
                      <a:pt x="1299" y="64"/>
                    </a:lnTo>
                    <a:lnTo>
                      <a:pt x="1299" y="63"/>
                    </a:lnTo>
                    <a:lnTo>
                      <a:pt x="1299" y="63"/>
                    </a:lnTo>
                    <a:lnTo>
                      <a:pt x="1299" y="61"/>
                    </a:lnTo>
                    <a:lnTo>
                      <a:pt x="1299" y="60"/>
                    </a:lnTo>
                    <a:lnTo>
                      <a:pt x="1301" y="58"/>
                    </a:lnTo>
                    <a:lnTo>
                      <a:pt x="1301" y="56"/>
                    </a:lnTo>
                    <a:lnTo>
                      <a:pt x="1301" y="55"/>
                    </a:lnTo>
                    <a:lnTo>
                      <a:pt x="1302" y="53"/>
                    </a:lnTo>
                    <a:lnTo>
                      <a:pt x="1304" y="52"/>
                    </a:lnTo>
                    <a:lnTo>
                      <a:pt x="1304" y="49"/>
                    </a:lnTo>
                    <a:lnTo>
                      <a:pt x="1305" y="45"/>
                    </a:lnTo>
                    <a:lnTo>
                      <a:pt x="1308" y="44"/>
                    </a:lnTo>
                    <a:lnTo>
                      <a:pt x="1308" y="42"/>
                    </a:lnTo>
                    <a:lnTo>
                      <a:pt x="1312" y="39"/>
                    </a:lnTo>
                    <a:lnTo>
                      <a:pt x="1313" y="37"/>
                    </a:lnTo>
                    <a:lnTo>
                      <a:pt x="1313" y="36"/>
                    </a:lnTo>
                    <a:lnTo>
                      <a:pt x="1315" y="34"/>
                    </a:lnTo>
                    <a:lnTo>
                      <a:pt x="1316" y="36"/>
                    </a:lnTo>
                    <a:lnTo>
                      <a:pt x="1318" y="36"/>
                    </a:lnTo>
                    <a:lnTo>
                      <a:pt x="1318" y="37"/>
                    </a:lnTo>
                    <a:lnTo>
                      <a:pt x="1318" y="37"/>
                    </a:lnTo>
                    <a:lnTo>
                      <a:pt x="1318" y="39"/>
                    </a:lnTo>
                    <a:lnTo>
                      <a:pt x="1320" y="39"/>
                    </a:lnTo>
                    <a:lnTo>
                      <a:pt x="1320" y="39"/>
                    </a:lnTo>
                    <a:lnTo>
                      <a:pt x="1321" y="39"/>
                    </a:lnTo>
                    <a:lnTo>
                      <a:pt x="1323" y="39"/>
                    </a:lnTo>
                    <a:lnTo>
                      <a:pt x="1326" y="37"/>
                    </a:lnTo>
                    <a:lnTo>
                      <a:pt x="1327" y="37"/>
                    </a:lnTo>
                    <a:lnTo>
                      <a:pt x="1327" y="37"/>
                    </a:lnTo>
                    <a:lnTo>
                      <a:pt x="1329" y="37"/>
                    </a:lnTo>
                    <a:lnTo>
                      <a:pt x="1329" y="37"/>
                    </a:lnTo>
                    <a:lnTo>
                      <a:pt x="1332" y="37"/>
                    </a:lnTo>
                    <a:lnTo>
                      <a:pt x="1334" y="41"/>
                    </a:lnTo>
                    <a:lnTo>
                      <a:pt x="1335" y="42"/>
                    </a:lnTo>
                    <a:lnTo>
                      <a:pt x="1335" y="44"/>
                    </a:lnTo>
                    <a:lnTo>
                      <a:pt x="1335" y="47"/>
                    </a:lnTo>
                    <a:lnTo>
                      <a:pt x="1335" y="50"/>
                    </a:lnTo>
                    <a:lnTo>
                      <a:pt x="1335" y="52"/>
                    </a:lnTo>
                    <a:lnTo>
                      <a:pt x="1335" y="55"/>
                    </a:lnTo>
                    <a:lnTo>
                      <a:pt x="1335" y="58"/>
                    </a:lnTo>
                    <a:lnTo>
                      <a:pt x="1335" y="61"/>
                    </a:lnTo>
                    <a:lnTo>
                      <a:pt x="1335" y="63"/>
                    </a:lnTo>
                    <a:lnTo>
                      <a:pt x="1337" y="63"/>
                    </a:lnTo>
                    <a:lnTo>
                      <a:pt x="1335" y="63"/>
                    </a:lnTo>
                    <a:lnTo>
                      <a:pt x="1335" y="64"/>
                    </a:lnTo>
                    <a:lnTo>
                      <a:pt x="1335" y="64"/>
                    </a:lnTo>
                    <a:lnTo>
                      <a:pt x="1335" y="64"/>
                    </a:lnTo>
                    <a:lnTo>
                      <a:pt x="1335" y="64"/>
                    </a:lnTo>
                    <a:lnTo>
                      <a:pt x="1335" y="64"/>
                    </a:lnTo>
                    <a:lnTo>
                      <a:pt x="1335" y="66"/>
                    </a:lnTo>
                    <a:lnTo>
                      <a:pt x="1335" y="66"/>
                    </a:lnTo>
                    <a:lnTo>
                      <a:pt x="1335" y="66"/>
                    </a:lnTo>
                    <a:lnTo>
                      <a:pt x="1335" y="67"/>
                    </a:lnTo>
                    <a:lnTo>
                      <a:pt x="1338" y="69"/>
                    </a:lnTo>
                    <a:lnTo>
                      <a:pt x="1340" y="69"/>
                    </a:lnTo>
                    <a:lnTo>
                      <a:pt x="1340" y="69"/>
                    </a:lnTo>
                    <a:lnTo>
                      <a:pt x="1340" y="69"/>
                    </a:lnTo>
                    <a:lnTo>
                      <a:pt x="1342" y="69"/>
                    </a:lnTo>
                    <a:lnTo>
                      <a:pt x="1342" y="69"/>
                    </a:lnTo>
                    <a:lnTo>
                      <a:pt x="1342" y="71"/>
                    </a:lnTo>
                    <a:lnTo>
                      <a:pt x="1340" y="71"/>
                    </a:lnTo>
                    <a:lnTo>
                      <a:pt x="1340" y="71"/>
                    </a:lnTo>
                    <a:lnTo>
                      <a:pt x="1340" y="71"/>
                    </a:lnTo>
                    <a:lnTo>
                      <a:pt x="1340" y="71"/>
                    </a:lnTo>
                    <a:lnTo>
                      <a:pt x="1340" y="72"/>
                    </a:lnTo>
                    <a:lnTo>
                      <a:pt x="1342" y="72"/>
                    </a:lnTo>
                    <a:lnTo>
                      <a:pt x="1342" y="74"/>
                    </a:lnTo>
                    <a:lnTo>
                      <a:pt x="1340" y="74"/>
                    </a:lnTo>
                    <a:lnTo>
                      <a:pt x="1340" y="74"/>
                    </a:lnTo>
                    <a:lnTo>
                      <a:pt x="1340" y="75"/>
                    </a:lnTo>
                    <a:lnTo>
                      <a:pt x="1342" y="75"/>
                    </a:lnTo>
                    <a:lnTo>
                      <a:pt x="1342" y="77"/>
                    </a:lnTo>
                    <a:lnTo>
                      <a:pt x="1343" y="77"/>
                    </a:lnTo>
                    <a:lnTo>
                      <a:pt x="1343" y="77"/>
                    </a:lnTo>
                    <a:lnTo>
                      <a:pt x="1343" y="75"/>
                    </a:lnTo>
                    <a:lnTo>
                      <a:pt x="1343" y="75"/>
                    </a:lnTo>
                    <a:lnTo>
                      <a:pt x="1345" y="75"/>
                    </a:lnTo>
                    <a:lnTo>
                      <a:pt x="1345" y="75"/>
                    </a:lnTo>
                    <a:lnTo>
                      <a:pt x="1345" y="77"/>
                    </a:lnTo>
                    <a:lnTo>
                      <a:pt x="1345" y="77"/>
                    </a:lnTo>
                    <a:lnTo>
                      <a:pt x="1346" y="78"/>
                    </a:lnTo>
                    <a:lnTo>
                      <a:pt x="1346" y="80"/>
                    </a:lnTo>
                    <a:lnTo>
                      <a:pt x="1346" y="80"/>
                    </a:lnTo>
                    <a:lnTo>
                      <a:pt x="1346" y="82"/>
                    </a:lnTo>
                    <a:lnTo>
                      <a:pt x="1346" y="82"/>
                    </a:lnTo>
                    <a:lnTo>
                      <a:pt x="1348" y="82"/>
                    </a:lnTo>
                    <a:lnTo>
                      <a:pt x="1348" y="82"/>
                    </a:lnTo>
                    <a:lnTo>
                      <a:pt x="1345" y="85"/>
                    </a:lnTo>
                    <a:lnTo>
                      <a:pt x="1342" y="85"/>
                    </a:lnTo>
                    <a:lnTo>
                      <a:pt x="1340" y="85"/>
                    </a:lnTo>
                    <a:lnTo>
                      <a:pt x="1338" y="86"/>
                    </a:lnTo>
                    <a:lnTo>
                      <a:pt x="1338" y="86"/>
                    </a:lnTo>
                    <a:lnTo>
                      <a:pt x="1338" y="86"/>
                    </a:lnTo>
                    <a:lnTo>
                      <a:pt x="1337" y="86"/>
                    </a:lnTo>
                    <a:lnTo>
                      <a:pt x="1335" y="86"/>
                    </a:lnTo>
                    <a:lnTo>
                      <a:pt x="1335" y="86"/>
                    </a:lnTo>
                    <a:lnTo>
                      <a:pt x="1334" y="89"/>
                    </a:lnTo>
                    <a:lnTo>
                      <a:pt x="1334" y="89"/>
                    </a:lnTo>
                    <a:lnTo>
                      <a:pt x="1334" y="89"/>
                    </a:lnTo>
                    <a:lnTo>
                      <a:pt x="1332" y="89"/>
                    </a:lnTo>
                    <a:lnTo>
                      <a:pt x="1332" y="89"/>
                    </a:lnTo>
                    <a:lnTo>
                      <a:pt x="1332" y="89"/>
                    </a:lnTo>
                    <a:lnTo>
                      <a:pt x="1331" y="88"/>
                    </a:lnTo>
                    <a:lnTo>
                      <a:pt x="1331" y="88"/>
                    </a:lnTo>
                    <a:lnTo>
                      <a:pt x="1331" y="88"/>
                    </a:lnTo>
                    <a:lnTo>
                      <a:pt x="1329" y="88"/>
                    </a:lnTo>
                    <a:lnTo>
                      <a:pt x="1329" y="88"/>
                    </a:lnTo>
                    <a:lnTo>
                      <a:pt x="1327" y="88"/>
                    </a:lnTo>
                    <a:lnTo>
                      <a:pt x="1327" y="89"/>
                    </a:lnTo>
                    <a:lnTo>
                      <a:pt x="1327" y="89"/>
                    </a:lnTo>
                    <a:lnTo>
                      <a:pt x="1326" y="88"/>
                    </a:lnTo>
                    <a:lnTo>
                      <a:pt x="1326" y="89"/>
                    </a:lnTo>
                    <a:lnTo>
                      <a:pt x="1326" y="91"/>
                    </a:lnTo>
                    <a:lnTo>
                      <a:pt x="1326" y="91"/>
                    </a:lnTo>
                    <a:lnTo>
                      <a:pt x="1326" y="93"/>
                    </a:lnTo>
                    <a:lnTo>
                      <a:pt x="1324" y="93"/>
                    </a:lnTo>
                    <a:lnTo>
                      <a:pt x="1324" y="91"/>
                    </a:lnTo>
                    <a:lnTo>
                      <a:pt x="1323" y="91"/>
                    </a:lnTo>
                    <a:lnTo>
                      <a:pt x="1321" y="91"/>
                    </a:lnTo>
                    <a:lnTo>
                      <a:pt x="1321" y="89"/>
                    </a:lnTo>
                    <a:lnTo>
                      <a:pt x="1323" y="89"/>
                    </a:lnTo>
                    <a:lnTo>
                      <a:pt x="1323" y="89"/>
                    </a:lnTo>
                    <a:lnTo>
                      <a:pt x="1321" y="89"/>
                    </a:lnTo>
                    <a:lnTo>
                      <a:pt x="1321" y="89"/>
                    </a:lnTo>
                    <a:lnTo>
                      <a:pt x="1321" y="88"/>
                    </a:lnTo>
                    <a:lnTo>
                      <a:pt x="1321" y="86"/>
                    </a:lnTo>
                    <a:lnTo>
                      <a:pt x="1321" y="88"/>
                    </a:lnTo>
                    <a:lnTo>
                      <a:pt x="1321" y="88"/>
                    </a:lnTo>
                    <a:lnTo>
                      <a:pt x="1320" y="89"/>
                    </a:lnTo>
                    <a:lnTo>
                      <a:pt x="1320" y="91"/>
                    </a:lnTo>
                    <a:lnTo>
                      <a:pt x="1318" y="94"/>
                    </a:lnTo>
                    <a:lnTo>
                      <a:pt x="1318" y="96"/>
                    </a:lnTo>
                    <a:lnTo>
                      <a:pt x="1316" y="96"/>
                    </a:lnTo>
                    <a:lnTo>
                      <a:pt x="1315" y="97"/>
                    </a:lnTo>
                    <a:lnTo>
                      <a:pt x="1313" y="97"/>
                    </a:lnTo>
                    <a:lnTo>
                      <a:pt x="1312" y="97"/>
                    </a:lnTo>
                    <a:lnTo>
                      <a:pt x="1312" y="99"/>
                    </a:lnTo>
                    <a:lnTo>
                      <a:pt x="1310" y="99"/>
                    </a:lnTo>
                    <a:lnTo>
                      <a:pt x="1310" y="97"/>
                    </a:lnTo>
                    <a:lnTo>
                      <a:pt x="1310" y="97"/>
                    </a:lnTo>
                    <a:lnTo>
                      <a:pt x="1310" y="99"/>
                    </a:lnTo>
                    <a:lnTo>
                      <a:pt x="1310" y="99"/>
                    </a:lnTo>
                    <a:lnTo>
                      <a:pt x="1308" y="97"/>
                    </a:lnTo>
                    <a:lnTo>
                      <a:pt x="1308" y="97"/>
                    </a:lnTo>
                    <a:lnTo>
                      <a:pt x="1308" y="97"/>
                    </a:lnTo>
                    <a:lnTo>
                      <a:pt x="1308" y="99"/>
                    </a:lnTo>
                    <a:lnTo>
                      <a:pt x="1307" y="99"/>
                    </a:lnTo>
                    <a:lnTo>
                      <a:pt x="1307" y="99"/>
                    </a:lnTo>
                    <a:lnTo>
                      <a:pt x="1307" y="99"/>
                    </a:lnTo>
                    <a:lnTo>
                      <a:pt x="1307" y="99"/>
                    </a:lnTo>
                    <a:lnTo>
                      <a:pt x="1307" y="101"/>
                    </a:lnTo>
                    <a:lnTo>
                      <a:pt x="1307" y="101"/>
                    </a:lnTo>
                    <a:lnTo>
                      <a:pt x="1307" y="101"/>
                    </a:lnTo>
                    <a:lnTo>
                      <a:pt x="1305" y="101"/>
                    </a:lnTo>
                    <a:lnTo>
                      <a:pt x="1305" y="101"/>
                    </a:lnTo>
                    <a:lnTo>
                      <a:pt x="1304" y="101"/>
                    </a:lnTo>
                    <a:lnTo>
                      <a:pt x="1304" y="101"/>
                    </a:lnTo>
                    <a:lnTo>
                      <a:pt x="1304" y="99"/>
                    </a:lnTo>
                    <a:lnTo>
                      <a:pt x="1302" y="101"/>
                    </a:lnTo>
                    <a:lnTo>
                      <a:pt x="1301" y="101"/>
                    </a:lnTo>
                    <a:lnTo>
                      <a:pt x="1301" y="102"/>
                    </a:lnTo>
                    <a:lnTo>
                      <a:pt x="1301" y="104"/>
                    </a:lnTo>
                    <a:lnTo>
                      <a:pt x="1301" y="104"/>
                    </a:lnTo>
                    <a:lnTo>
                      <a:pt x="1299" y="107"/>
                    </a:lnTo>
                    <a:lnTo>
                      <a:pt x="1296" y="108"/>
                    </a:lnTo>
                    <a:lnTo>
                      <a:pt x="1294" y="112"/>
                    </a:lnTo>
                    <a:lnTo>
                      <a:pt x="1294" y="113"/>
                    </a:lnTo>
                    <a:lnTo>
                      <a:pt x="1293" y="113"/>
                    </a:lnTo>
                    <a:lnTo>
                      <a:pt x="1293" y="116"/>
                    </a:lnTo>
                    <a:lnTo>
                      <a:pt x="1291" y="118"/>
                    </a:lnTo>
                    <a:lnTo>
                      <a:pt x="1293" y="118"/>
                    </a:lnTo>
                    <a:lnTo>
                      <a:pt x="1293" y="119"/>
                    </a:lnTo>
                    <a:lnTo>
                      <a:pt x="1293" y="121"/>
                    </a:lnTo>
                    <a:lnTo>
                      <a:pt x="1294" y="121"/>
                    </a:lnTo>
                    <a:lnTo>
                      <a:pt x="1294" y="121"/>
                    </a:lnTo>
                    <a:lnTo>
                      <a:pt x="1294" y="121"/>
                    </a:lnTo>
                    <a:lnTo>
                      <a:pt x="1296" y="121"/>
                    </a:lnTo>
                    <a:lnTo>
                      <a:pt x="1294" y="121"/>
                    </a:lnTo>
                    <a:lnTo>
                      <a:pt x="1294" y="121"/>
                    </a:lnTo>
                    <a:lnTo>
                      <a:pt x="1293" y="123"/>
                    </a:lnTo>
                    <a:lnTo>
                      <a:pt x="1291" y="123"/>
                    </a:lnTo>
                    <a:lnTo>
                      <a:pt x="1291" y="123"/>
                    </a:lnTo>
                    <a:lnTo>
                      <a:pt x="1291" y="124"/>
                    </a:lnTo>
                    <a:lnTo>
                      <a:pt x="1288" y="126"/>
                    </a:lnTo>
                    <a:lnTo>
                      <a:pt x="1290" y="127"/>
                    </a:lnTo>
                    <a:lnTo>
                      <a:pt x="1293" y="127"/>
                    </a:lnTo>
                    <a:lnTo>
                      <a:pt x="1293" y="127"/>
                    </a:lnTo>
                    <a:lnTo>
                      <a:pt x="1294" y="130"/>
                    </a:lnTo>
                    <a:lnTo>
                      <a:pt x="1294" y="132"/>
                    </a:lnTo>
                    <a:lnTo>
                      <a:pt x="1294" y="132"/>
                    </a:lnTo>
                    <a:lnTo>
                      <a:pt x="1296" y="134"/>
                    </a:lnTo>
                    <a:lnTo>
                      <a:pt x="1296" y="135"/>
                    </a:lnTo>
                    <a:lnTo>
                      <a:pt x="1297" y="137"/>
                    </a:lnTo>
                    <a:lnTo>
                      <a:pt x="1299" y="137"/>
                    </a:lnTo>
                    <a:lnTo>
                      <a:pt x="1302" y="135"/>
                    </a:lnTo>
                    <a:lnTo>
                      <a:pt x="1304" y="135"/>
                    </a:lnTo>
                    <a:lnTo>
                      <a:pt x="1304" y="134"/>
                    </a:lnTo>
                    <a:lnTo>
                      <a:pt x="1302" y="132"/>
                    </a:lnTo>
                    <a:lnTo>
                      <a:pt x="1302" y="132"/>
                    </a:lnTo>
                    <a:lnTo>
                      <a:pt x="1301" y="130"/>
                    </a:lnTo>
                    <a:lnTo>
                      <a:pt x="1301" y="132"/>
                    </a:lnTo>
                    <a:lnTo>
                      <a:pt x="1301" y="130"/>
                    </a:lnTo>
                    <a:lnTo>
                      <a:pt x="1301" y="130"/>
                    </a:lnTo>
                    <a:lnTo>
                      <a:pt x="1301" y="130"/>
                    </a:lnTo>
                    <a:lnTo>
                      <a:pt x="1302" y="130"/>
                    </a:lnTo>
                    <a:lnTo>
                      <a:pt x="1302" y="130"/>
                    </a:lnTo>
                    <a:lnTo>
                      <a:pt x="1304" y="132"/>
                    </a:lnTo>
                    <a:lnTo>
                      <a:pt x="1305" y="135"/>
                    </a:lnTo>
                    <a:lnTo>
                      <a:pt x="1305" y="137"/>
                    </a:lnTo>
                    <a:lnTo>
                      <a:pt x="1305" y="137"/>
                    </a:lnTo>
                    <a:lnTo>
                      <a:pt x="1304" y="137"/>
                    </a:lnTo>
                    <a:lnTo>
                      <a:pt x="1304" y="137"/>
                    </a:lnTo>
                    <a:lnTo>
                      <a:pt x="1297" y="138"/>
                    </a:lnTo>
                    <a:lnTo>
                      <a:pt x="1297" y="140"/>
                    </a:lnTo>
                    <a:lnTo>
                      <a:pt x="1294" y="140"/>
                    </a:lnTo>
                    <a:lnTo>
                      <a:pt x="1294" y="140"/>
                    </a:lnTo>
                    <a:lnTo>
                      <a:pt x="1294" y="138"/>
                    </a:lnTo>
                    <a:lnTo>
                      <a:pt x="1294" y="137"/>
                    </a:lnTo>
                    <a:lnTo>
                      <a:pt x="1294" y="137"/>
                    </a:lnTo>
                    <a:lnTo>
                      <a:pt x="1290" y="140"/>
                    </a:lnTo>
                    <a:lnTo>
                      <a:pt x="1288" y="140"/>
                    </a:lnTo>
                    <a:lnTo>
                      <a:pt x="1286" y="141"/>
                    </a:lnTo>
                    <a:lnTo>
                      <a:pt x="1286" y="140"/>
                    </a:lnTo>
                    <a:lnTo>
                      <a:pt x="1286" y="138"/>
                    </a:lnTo>
                    <a:lnTo>
                      <a:pt x="1288" y="137"/>
                    </a:lnTo>
                    <a:lnTo>
                      <a:pt x="1286" y="137"/>
                    </a:lnTo>
                    <a:lnTo>
                      <a:pt x="1285" y="137"/>
                    </a:lnTo>
                    <a:lnTo>
                      <a:pt x="1285" y="137"/>
                    </a:lnTo>
                    <a:lnTo>
                      <a:pt x="1285" y="137"/>
                    </a:lnTo>
                    <a:lnTo>
                      <a:pt x="1285" y="135"/>
                    </a:lnTo>
                    <a:lnTo>
                      <a:pt x="1283" y="135"/>
                    </a:lnTo>
                    <a:lnTo>
                      <a:pt x="1285" y="137"/>
                    </a:lnTo>
                    <a:lnTo>
                      <a:pt x="1283" y="138"/>
                    </a:lnTo>
                    <a:lnTo>
                      <a:pt x="1283" y="141"/>
                    </a:lnTo>
                    <a:lnTo>
                      <a:pt x="1282" y="143"/>
                    </a:lnTo>
                    <a:lnTo>
                      <a:pt x="1279" y="143"/>
                    </a:lnTo>
                    <a:lnTo>
                      <a:pt x="1275" y="143"/>
                    </a:lnTo>
                    <a:lnTo>
                      <a:pt x="1274" y="143"/>
                    </a:lnTo>
                    <a:lnTo>
                      <a:pt x="1271" y="145"/>
                    </a:lnTo>
                    <a:lnTo>
                      <a:pt x="1269" y="143"/>
                    </a:lnTo>
                    <a:lnTo>
                      <a:pt x="1267" y="145"/>
                    </a:lnTo>
                    <a:lnTo>
                      <a:pt x="1263" y="145"/>
                    </a:lnTo>
                    <a:lnTo>
                      <a:pt x="1261" y="145"/>
                    </a:lnTo>
                    <a:lnTo>
                      <a:pt x="1260" y="146"/>
                    </a:lnTo>
                    <a:lnTo>
                      <a:pt x="1258" y="146"/>
                    </a:lnTo>
                    <a:lnTo>
                      <a:pt x="1252" y="149"/>
                    </a:lnTo>
                    <a:lnTo>
                      <a:pt x="1250" y="149"/>
                    </a:lnTo>
                    <a:lnTo>
                      <a:pt x="1249" y="151"/>
                    </a:lnTo>
                    <a:lnTo>
                      <a:pt x="1249" y="152"/>
                    </a:lnTo>
                    <a:lnTo>
                      <a:pt x="1247" y="152"/>
                    </a:lnTo>
                    <a:lnTo>
                      <a:pt x="1247" y="152"/>
                    </a:lnTo>
                    <a:lnTo>
                      <a:pt x="1247" y="154"/>
                    </a:lnTo>
                    <a:lnTo>
                      <a:pt x="1247" y="152"/>
                    </a:lnTo>
                    <a:lnTo>
                      <a:pt x="1247" y="151"/>
                    </a:lnTo>
                    <a:lnTo>
                      <a:pt x="1249" y="148"/>
                    </a:lnTo>
                    <a:lnTo>
                      <a:pt x="1247" y="146"/>
                    </a:lnTo>
                    <a:lnTo>
                      <a:pt x="1247" y="146"/>
                    </a:lnTo>
                    <a:lnTo>
                      <a:pt x="1247" y="145"/>
                    </a:lnTo>
                    <a:lnTo>
                      <a:pt x="1247" y="146"/>
                    </a:lnTo>
                    <a:lnTo>
                      <a:pt x="1247" y="149"/>
                    </a:lnTo>
                    <a:lnTo>
                      <a:pt x="1247" y="151"/>
                    </a:lnTo>
                    <a:lnTo>
                      <a:pt x="1245" y="154"/>
                    </a:lnTo>
                    <a:lnTo>
                      <a:pt x="1245" y="154"/>
                    </a:lnTo>
                    <a:lnTo>
                      <a:pt x="1244" y="154"/>
                    </a:lnTo>
                    <a:lnTo>
                      <a:pt x="1244" y="154"/>
                    </a:lnTo>
                    <a:lnTo>
                      <a:pt x="1244" y="156"/>
                    </a:lnTo>
                    <a:lnTo>
                      <a:pt x="1242" y="156"/>
                    </a:lnTo>
                    <a:lnTo>
                      <a:pt x="1242" y="157"/>
                    </a:lnTo>
                    <a:lnTo>
                      <a:pt x="1242" y="159"/>
                    </a:lnTo>
                    <a:lnTo>
                      <a:pt x="1245" y="159"/>
                    </a:lnTo>
                    <a:lnTo>
                      <a:pt x="1245" y="159"/>
                    </a:lnTo>
                    <a:lnTo>
                      <a:pt x="1247" y="159"/>
                    </a:lnTo>
                    <a:lnTo>
                      <a:pt x="1247" y="160"/>
                    </a:lnTo>
                    <a:lnTo>
                      <a:pt x="1247" y="162"/>
                    </a:lnTo>
                    <a:lnTo>
                      <a:pt x="1245" y="164"/>
                    </a:lnTo>
                    <a:lnTo>
                      <a:pt x="1245" y="165"/>
                    </a:lnTo>
                    <a:lnTo>
                      <a:pt x="1245" y="168"/>
                    </a:lnTo>
                    <a:lnTo>
                      <a:pt x="1245" y="170"/>
                    </a:lnTo>
                    <a:lnTo>
                      <a:pt x="1245" y="170"/>
                    </a:lnTo>
                    <a:lnTo>
                      <a:pt x="1245" y="167"/>
                    </a:lnTo>
                    <a:lnTo>
                      <a:pt x="1245" y="167"/>
                    </a:lnTo>
                    <a:lnTo>
                      <a:pt x="1244" y="167"/>
                    </a:lnTo>
                    <a:lnTo>
                      <a:pt x="1244" y="171"/>
                    </a:lnTo>
                    <a:lnTo>
                      <a:pt x="1242" y="173"/>
                    </a:lnTo>
                    <a:lnTo>
                      <a:pt x="1241" y="175"/>
                    </a:lnTo>
                    <a:lnTo>
                      <a:pt x="1241" y="175"/>
                    </a:lnTo>
                    <a:lnTo>
                      <a:pt x="1241" y="175"/>
                    </a:lnTo>
                    <a:lnTo>
                      <a:pt x="1241" y="176"/>
                    </a:lnTo>
                    <a:lnTo>
                      <a:pt x="1239" y="176"/>
                    </a:lnTo>
                    <a:lnTo>
                      <a:pt x="1239" y="178"/>
                    </a:lnTo>
                    <a:lnTo>
                      <a:pt x="1239" y="178"/>
                    </a:lnTo>
                    <a:lnTo>
                      <a:pt x="1238" y="178"/>
                    </a:lnTo>
                    <a:lnTo>
                      <a:pt x="1238" y="178"/>
                    </a:lnTo>
                    <a:lnTo>
                      <a:pt x="1238" y="179"/>
                    </a:lnTo>
                    <a:lnTo>
                      <a:pt x="1236" y="179"/>
                    </a:lnTo>
                    <a:lnTo>
                      <a:pt x="1234" y="182"/>
                    </a:lnTo>
                    <a:lnTo>
                      <a:pt x="1233" y="184"/>
                    </a:lnTo>
                    <a:lnTo>
                      <a:pt x="1233" y="184"/>
                    </a:lnTo>
                    <a:lnTo>
                      <a:pt x="1233" y="182"/>
                    </a:lnTo>
                    <a:lnTo>
                      <a:pt x="1233" y="181"/>
                    </a:lnTo>
                    <a:lnTo>
                      <a:pt x="1231" y="179"/>
                    </a:lnTo>
                    <a:lnTo>
                      <a:pt x="1231" y="179"/>
                    </a:lnTo>
                    <a:lnTo>
                      <a:pt x="1230" y="179"/>
                    </a:lnTo>
                    <a:lnTo>
                      <a:pt x="1228" y="178"/>
                    </a:lnTo>
                    <a:lnTo>
                      <a:pt x="1226" y="178"/>
                    </a:lnTo>
                    <a:lnTo>
                      <a:pt x="1223" y="175"/>
                    </a:lnTo>
                    <a:lnTo>
                      <a:pt x="1223" y="175"/>
                    </a:lnTo>
                    <a:lnTo>
                      <a:pt x="1223" y="173"/>
                    </a:lnTo>
                    <a:lnTo>
                      <a:pt x="1225" y="171"/>
                    </a:lnTo>
                    <a:lnTo>
                      <a:pt x="1225" y="170"/>
                    </a:lnTo>
                    <a:lnTo>
                      <a:pt x="1226" y="170"/>
                    </a:lnTo>
                    <a:lnTo>
                      <a:pt x="1230" y="168"/>
                    </a:lnTo>
                    <a:lnTo>
                      <a:pt x="1230" y="167"/>
                    </a:lnTo>
                    <a:lnTo>
                      <a:pt x="1231" y="167"/>
                    </a:lnTo>
                    <a:lnTo>
                      <a:pt x="1230" y="168"/>
                    </a:lnTo>
                    <a:lnTo>
                      <a:pt x="1226" y="168"/>
                    </a:lnTo>
                    <a:lnTo>
                      <a:pt x="1226" y="170"/>
                    </a:lnTo>
                    <a:lnTo>
                      <a:pt x="1225" y="170"/>
                    </a:lnTo>
                    <a:lnTo>
                      <a:pt x="1225" y="171"/>
                    </a:lnTo>
                    <a:lnTo>
                      <a:pt x="1223" y="173"/>
                    </a:lnTo>
                    <a:lnTo>
                      <a:pt x="1223" y="173"/>
                    </a:lnTo>
                    <a:lnTo>
                      <a:pt x="1223" y="175"/>
                    </a:lnTo>
                    <a:lnTo>
                      <a:pt x="1223" y="175"/>
                    </a:lnTo>
                    <a:lnTo>
                      <a:pt x="1223" y="176"/>
                    </a:lnTo>
                    <a:lnTo>
                      <a:pt x="1225" y="178"/>
                    </a:lnTo>
                    <a:lnTo>
                      <a:pt x="1226" y="181"/>
                    </a:lnTo>
                    <a:lnTo>
                      <a:pt x="1226" y="184"/>
                    </a:lnTo>
                    <a:lnTo>
                      <a:pt x="1230" y="186"/>
                    </a:lnTo>
                    <a:lnTo>
                      <a:pt x="1230" y="187"/>
                    </a:lnTo>
                    <a:lnTo>
                      <a:pt x="1230" y="187"/>
                    </a:lnTo>
                    <a:lnTo>
                      <a:pt x="1230" y="189"/>
                    </a:lnTo>
                    <a:lnTo>
                      <a:pt x="1230" y="190"/>
                    </a:lnTo>
                    <a:lnTo>
                      <a:pt x="1230" y="190"/>
                    </a:lnTo>
                    <a:lnTo>
                      <a:pt x="1231" y="190"/>
                    </a:lnTo>
                    <a:lnTo>
                      <a:pt x="1231" y="192"/>
                    </a:lnTo>
                    <a:lnTo>
                      <a:pt x="1231" y="193"/>
                    </a:lnTo>
                    <a:lnTo>
                      <a:pt x="1231" y="193"/>
                    </a:lnTo>
                    <a:lnTo>
                      <a:pt x="1231" y="193"/>
                    </a:lnTo>
                    <a:lnTo>
                      <a:pt x="1231" y="193"/>
                    </a:lnTo>
                    <a:lnTo>
                      <a:pt x="1230" y="193"/>
                    </a:lnTo>
                    <a:lnTo>
                      <a:pt x="1230" y="193"/>
                    </a:lnTo>
                    <a:lnTo>
                      <a:pt x="1230" y="193"/>
                    </a:lnTo>
                    <a:lnTo>
                      <a:pt x="1230" y="195"/>
                    </a:lnTo>
                    <a:lnTo>
                      <a:pt x="1230" y="195"/>
                    </a:lnTo>
                    <a:lnTo>
                      <a:pt x="1228" y="197"/>
                    </a:lnTo>
                    <a:lnTo>
                      <a:pt x="1228" y="198"/>
                    </a:lnTo>
                    <a:lnTo>
                      <a:pt x="1226" y="198"/>
                    </a:lnTo>
                    <a:lnTo>
                      <a:pt x="1223" y="206"/>
                    </a:lnTo>
                    <a:lnTo>
                      <a:pt x="1223" y="208"/>
                    </a:lnTo>
                    <a:lnTo>
                      <a:pt x="1222" y="208"/>
                    </a:lnTo>
                    <a:lnTo>
                      <a:pt x="1222" y="208"/>
                    </a:lnTo>
                    <a:lnTo>
                      <a:pt x="1220" y="209"/>
                    </a:lnTo>
                    <a:lnTo>
                      <a:pt x="1220" y="209"/>
                    </a:lnTo>
                    <a:lnTo>
                      <a:pt x="1219" y="212"/>
                    </a:lnTo>
                    <a:lnTo>
                      <a:pt x="1219" y="214"/>
                    </a:lnTo>
                    <a:lnTo>
                      <a:pt x="1217" y="212"/>
                    </a:lnTo>
                    <a:lnTo>
                      <a:pt x="1217" y="212"/>
                    </a:lnTo>
                    <a:lnTo>
                      <a:pt x="1217" y="209"/>
                    </a:lnTo>
                    <a:lnTo>
                      <a:pt x="1219" y="206"/>
                    </a:lnTo>
                    <a:lnTo>
                      <a:pt x="1220" y="204"/>
                    </a:lnTo>
                    <a:lnTo>
                      <a:pt x="1222" y="203"/>
                    </a:lnTo>
                    <a:lnTo>
                      <a:pt x="1222" y="201"/>
                    </a:lnTo>
                    <a:lnTo>
                      <a:pt x="1220" y="200"/>
                    </a:lnTo>
                    <a:lnTo>
                      <a:pt x="1219" y="200"/>
                    </a:lnTo>
                    <a:lnTo>
                      <a:pt x="1220" y="200"/>
                    </a:lnTo>
                    <a:lnTo>
                      <a:pt x="1220" y="198"/>
                    </a:lnTo>
                    <a:lnTo>
                      <a:pt x="1219" y="198"/>
                    </a:lnTo>
                    <a:lnTo>
                      <a:pt x="1219" y="198"/>
                    </a:lnTo>
                    <a:lnTo>
                      <a:pt x="1219" y="197"/>
                    </a:lnTo>
                    <a:lnTo>
                      <a:pt x="1219" y="197"/>
                    </a:lnTo>
                    <a:lnTo>
                      <a:pt x="1219" y="195"/>
                    </a:lnTo>
                    <a:lnTo>
                      <a:pt x="1219" y="195"/>
                    </a:lnTo>
                    <a:lnTo>
                      <a:pt x="1219" y="193"/>
                    </a:lnTo>
                    <a:lnTo>
                      <a:pt x="1219" y="193"/>
                    </a:lnTo>
                    <a:lnTo>
                      <a:pt x="1219" y="195"/>
                    </a:lnTo>
                    <a:lnTo>
                      <a:pt x="1217" y="195"/>
                    </a:lnTo>
                    <a:lnTo>
                      <a:pt x="1217" y="195"/>
                    </a:lnTo>
                    <a:lnTo>
                      <a:pt x="1217" y="195"/>
                    </a:lnTo>
                    <a:lnTo>
                      <a:pt x="1217" y="195"/>
                    </a:lnTo>
                    <a:lnTo>
                      <a:pt x="1217" y="195"/>
                    </a:lnTo>
                    <a:lnTo>
                      <a:pt x="1215" y="195"/>
                    </a:lnTo>
                    <a:lnTo>
                      <a:pt x="1214" y="193"/>
                    </a:lnTo>
                    <a:lnTo>
                      <a:pt x="1214" y="192"/>
                    </a:lnTo>
                    <a:lnTo>
                      <a:pt x="1212" y="192"/>
                    </a:lnTo>
                    <a:lnTo>
                      <a:pt x="1214" y="190"/>
                    </a:lnTo>
                    <a:lnTo>
                      <a:pt x="1214" y="189"/>
                    </a:lnTo>
                    <a:lnTo>
                      <a:pt x="1215" y="190"/>
                    </a:lnTo>
                    <a:lnTo>
                      <a:pt x="1217" y="190"/>
                    </a:lnTo>
                    <a:lnTo>
                      <a:pt x="1217" y="189"/>
                    </a:lnTo>
                    <a:lnTo>
                      <a:pt x="1217" y="189"/>
                    </a:lnTo>
                    <a:lnTo>
                      <a:pt x="1214" y="189"/>
                    </a:lnTo>
                    <a:lnTo>
                      <a:pt x="1214" y="187"/>
                    </a:lnTo>
                    <a:lnTo>
                      <a:pt x="1214" y="187"/>
                    </a:lnTo>
                    <a:lnTo>
                      <a:pt x="1212" y="187"/>
                    </a:lnTo>
                    <a:lnTo>
                      <a:pt x="1212" y="189"/>
                    </a:lnTo>
                    <a:lnTo>
                      <a:pt x="1212" y="186"/>
                    </a:lnTo>
                    <a:lnTo>
                      <a:pt x="1214" y="186"/>
                    </a:lnTo>
                    <a:lnTo>
                      <a:pt x="1215" y="186"/>
                    </a:lnTo>
                    <a:lnTo>
                      <a:pt x="1214" y="184"/>
                    </a:lnTo>
                    <a:lnTo>
                      <a:pt x="1214" y="184"/>
                    </a:lnTo>
                    <a:lnTo>
                      <a:pt x="1212" y="184"/>
                    </a:lnTo>
                    <a:lnTo>
                      <a:pt x="1212" y="184"/>
                    </a:lnTo>
                    <a:lnTo>
                      <a:pt x="1212" y="182"/>
                    </a:lnTo>
                    <a:lnTo>
                      <a:pt x="1214" y="182"/>
                    </a:lnTo>
                    <a:lnTo>
                      <a:pt x="1214" y="184"/>
                    </a:lnTo>
                    <a:lnTo>
                      <a:pt x="1215" y="182"/>
                    </a:lnTo>
                    <a:lnTo>
                      <a:pt x="1215" y="181"/>
                    </a:lnTo>
                    <a:lnTo>
                      <a:pt x="1214" y="182"/>
                    </a:lnTo>
                    <a:lnTo>
                      <a:pt x="1214" y="179"/>
                    </a:lnTo>
                    <a:lnTo>
                      <a:pt x="1215" y="178"/>
                    </a:lnTo>
                    <a:lnTo>
                      <a:pt x="1215" y="176"/>
                    </a:lnTo>
                    <a:lnTo>
                      <a:pt x="1217" y="178"/>
                    </a:lnTo>
                    <a:lnTo>
                      <a:pt x="1219" y="176"/>
                    </a:lnTo>
                    <a:lnTo>
                      <a:pt x="1219" y="176"/>
                    </a:lnTo>
                    <a:lnTo>
                      <a:pt x="1217" y="176"/>
                    </a:lnTo>
                    <a:lnTo>
                      <a:pt x="1217" y="176"/>
                    </a:lnTo>
                    <a:lnTo>
                      <a:pt x="1219" y="175"/>
                    </a:lnTo>
                    <a:lnTo>
                      <a:pt x="1219" y="175"/>
                    </a:lnTo>
                    <a:lnTo>
                      <a:pt x="1217" y="175"/>
                    </a:lnTo>
                    <a:lnTo>
                      <a:pt x="1217" y="173"/>
                    </a:lnTo>
                    <a:lnTo>
                      <a:pt x="1217" y="173"/>
                    </a:lnTo>
                    <a:lnTo>
                      <a:pt x="1215" y="173"/>
                    </a:lnTo>
                    <a:lnTo>
                      <a:pt x="1215" y="175"/>
                    </a:lnTo>
                    <a:lnTo>
                      <a:pt x="1215" y="175"/>
                    </a:lnTo>
                    <a:lnTo>
                      <a:pt x="1215" y="176"/>
                    </a:lnTo>
                    <a:lnTo>
                      <a:pt x="1215" y="176"/>
                    </a:lnTo>
                    <a:lnTo>
                      <a:pt x="1214" y="176"/>
                    </a:lnTo>
                    <a:lnTo>
                      <a:pt x="1214" y="176"/>
                    </a:lnTo>
                    <a:lnTo>
                      <a:pt x="1214" y="176"/>
                    </a:lnTo>
                    <a:lnTo>
                      <a:pt x="1214" y="178"/>
                    </a:lnTo>
                    <a:lnTo>
                      <a:pt x="1214" y="178"/>
                    </a:lnTo>
                    <a:lnTo>
                      <a:pt x="1212" y="176"/>
                    </a:lnTo>
                    <a:lnTo>
                      <a:pt x="1212" y="176"/>
                    </a:lnTo>
                    <a:lnTo>
                      <a:pt x="1212" y="178"/>
                    </a:lnTo>
                    <a:lnTo>
                      <a:pt x="1212" y="178"/>
                    </a:lnTo>
                    <a:lnTo>
                      <a:pt x="1211" y="178"/>
                    </a:lnTo>
                    <a:lnTo>
                      <a:pt x="1211" y="179"/>
                    </a:lnTo>
                    <a:lnTo>
                      <a:pt x="1211" y="179"/>
                    </a:lnTo>
                    <a:lnTo>
                      <a:pt x="1209" y="179"/>
                    </a:lnTo>
                    <a:lnTo>
                      <a:pt x="1209" y="179"/>
                    </a:lnTo>
                    <a:lnTo>
                      <a:pt x="1211" y="181"/>
                    </a:lnTo>
                    <a:lnTo>
                      <a:pt x="1211" y="181"/>
                    </a:lnTo>
                    <a:lnTo>
                      <a:pt x="1211" y="182"/>
                    </a:lnTo>
                    <a:lnTo>
                      <a:pt x="1211" y="182"/>
                    </a:lnTo>
                    <a:lnTo>
                      <a:pt x="1209" y="182"/>
                    </a:lnTo>
                    <a:lnTo>
                      <a:pt x="1209" y="182"/>
                    </a:lnTo>
                    <a:lnTo>
                      <a:pt x="1209" y="182"/>
                    </a:lnTo>
                    <a:lnTo>
                      <a:pt x="1211" y="184"/>
                    </a:lnTo>
                    <a:lnTo>
                      <a:pt x="1209" y="186"/>
                    </a:lnTo>
                    <a:lnTo>
                      <a:pt x="1209" y="186"/>
                    </a:lnTo>
                    <a:lnTo>
                      <a:pt x="1209" y="187"/>
                    </a:lnTo>
                    <a:lnTo>
                      <a:pt x="1209" y="187"/>
                    </a:lnTo>
                    <a:lnTo>
                      <a:pt x="1209" y="190"/>
                    </a:lnTo>
                    <a:lnTo>
                      <a:pt x="1211" y="192"/>
                    </a:lnTo>
                    <a:lnTo>
                      <a:pt x="1211" y="193"/>
                    </a:lnTo>
                    <a:lnTo>
                      <a:pt x="1211" y="193"/>
                    </a:lnTo>
                    <a:lnTo>
                      <a:pt x="1211" y="193"/>
                    </a:lnTo>
                    <a:lnTo>
                      <a:pt x="1209" y="193"/>
                    </a:lnTo>
                    <a:lnTo>
                      <a:pt x="1209" y="192"/>
                    </a:lnTo>
                    <a:lnTo>
                      <a:pt x="1208" y="190"/>
                    </a:lnTo>
                    <a:lnTo>
                      <a:pt x="1208" y="190"/>
                    </a:lnTo>
                    <a:lnTo>
                      <a:pt x="1208" y="190"/>
                    </a:lnTo>
                    <a:lnTo>
                      <a:pt x="1208" y="190"/>
                    </a:lnTo>
                    <a:lnTo>
                      <a:pt x="1208" y="192"/>
                    </a:lnTo>
                    <a:lnTo>
                      <a:pt x="1211" y="195"/>
                    </a:lnTo>
                    <a:lnTo>
                      <a:pt x="1212" y="197"/>
                    </a:lnTo>
                    <a:lnTo>
                      <a:pt x="1212" y="198"/>
                    </a:lnTo>
                    <a:lnTo>
                      <a:pt x="1212" y="198"/>
                    </a:lnTo>
                    <a:lnTo>
                      <a:pt x="1211" y="198"/>
                    </a:lnTo>
                    <a:lnTo>
                      <a:pt x="1211" y="197"/>
                    </a:lnTo>
                    <a:lnTo>
                      <a:pt x="1209" y="197"/>
                    </a:lnTo>
                    <a:lnTo>
                      <a:pt x="1206" y="195"/>
                    </a:lnTo>
                    <a:lnTo>
                      <a:pt x="1204" y="193"/>
                    </a:lnTo>
                    <a:lnTo>
                      <a:pt x="1204" y="193"/>
                    </a:lnTo>
                    <a:lnTo>
                      <a:pt x="1204" y="195"/>
                    </a:lnTo>
                    <a:lnTo>
                      <a:pt x="1203" y="193"/>
                    </a:lnTo>
                    <a:lnTo>
                      <a:pt x="1203" y="193"/>
                    </a:lnTo>
                    <a:lnTo>
                      <a:pt x="1203" y="192"/>
                    </a:lnTo>
                    <a:lnTo>
                      <a:pt x="1201" y="192"/>
                    </a:lnTo>
                    <a:lnTo>
                      <a:pt x="1200" y="193"/>
                    </a:lnTo>
                    <a:lnTo>
                      <a:pt x="1200" y="193"/>
                    </a:lnTo>
                    <a:lnTo>
                      <a:pt x="1200" y="192"/>
                    </a:lnTo>
                    <a:lnTo>
                      <a:pt x="1200" y="190"/>
                    </a:lnTo>
                    <a:lnTo>
                      <a:pt x="1201" y="189"/>
                    </a:lnTo>
                    <a:lnTo>
                      <a:pt x="1201" y="189"/>
                    </a:lnTo>
                    <a:lnTo>
                      <a:pt x="1203" y="187"/>
                    </a:lnTo>
                    <a:lnTo>
                      <a:pt x="1203" y="186"/>
                    </a:lnTo>
                    <a:lnTo>
                      <a:pt x="1201" y="187"/>
                    </a:lnTo>
                    <a:lnTo>
                      <a:pt x="1201" y="187"/>
                    </a:lnTo>
                    <a:lnTo>
                      <a:pt x="1200" y="189"/>
                    </a:lnTo>
                    <a:lnTo>
                      <a:pt x="1200" y="190"/>
                    </a:lnTo>
                    <a:lnTo>
                      <a:pt x="1198" y="190"/>
                    </a:lnTo>
                    <a:lnTo>
                      <a:pt x="1198" y="193"/>
                    </a:lnTo>
                    <a:lnTo>
                      <a:pt x="1198" y="193"/>
                    </a:lnTo>
                    <a:lnTo>
                      <a:pt x="1200" y="193"/>
                    </a:lnTo>
                    <a:lnTo>
                      <a:pt x="1201" y="193"/>
                    </a:lnTo>
                    <a:lnTo>
                      <a:pt x="1201" y="193"/>
                    </a:lnTo>
                    <a:lnTo>
                      <a:pt x="1204" y="197"/>
                    </a:lnTo>
                    <a:lnTo>
                      <a:pt x="1208" y="198"/>
                    </a:lnTo>
                    <a:lnTo>
                      <a:pt x="1209" y="198"/>
                    </a:lnTo>
                    <a:lnTo>
                      <a:pt x="1211" y="200"/>
                    </a:lnTo>
                    <a:lnTo>
                      <a:pt x="1212" y="200"/>
                    </a:lnTo>
                    <a:lnTo>
                      <a:pt x="1214" y="201"/>
                    </a:lnTo>
                    <a:lnTo>
                      <a:pt x="1214" y="203"/>
                    </a:lnTo>
                    <a:lnTo>
                      <a:pt x="1212" y="203"/>
                    </a:lnTo>
                    <a:lnTo>
                      <a:pt x="1212" y="204"/>
                    </a:lnTo>
                    <a:lnTo>
                      <a:pt x="1212" y="206"/>
                    </a:lnTo>
                    <a:lnTo>
                      <a:pt x="1211" y="206"/>
                    </a:lnTo>
                    <a:lnTo>
                      <a:pt x="1211" y="204"/>
                    </a:lnTo>
                    <a:lnTo>
                      <a:pt x="1206" y="201"/>
                    </a:lnTo>
                    <a:lnTo>
                      <a:pt x="1204" y="200"/>
                    </a:lnTo>
                    <a:lnTo>
                      <a:pt x="1203" y="198"/>
                    </a:lnTo>
                    <a:lnTo>
                      <a:pt x="1201" y="197"/>
                    </a:lnTo>
                    <a:lnTo>
                      <a:pt x="1201" y="197"/>
                    </a:lnTo>
                    <a:lnTo>
                      <a:pt x="1204" y="200"/>
                    </a:lnTo>
                    <a:lnTo>
                      <a:pt x="1204" y="201"/>
                    </a:lnTo>
                    <a:lnTo>
                      <a:pt x="1206" y="203"/>
                    </a:lnTo>
                    <a:lnTo>
                      <a:pt x="1208" y="204"/>
                    </a:lnTo>
                    <a:lnTo>
                      <a:pt x="1209" y="206"/>
                    </a:lnTo>
                    <a:lnTo>
                      <a:pt x="1211" y="206"/>
                    </a:lnTo>
                    <a:lnTo>
                      <a:pt x="1212" y="208"/>
                    </a:lnTo>
                    <a:lnTo>
                      <a:pt x="1212" y="208"/>
                    </a:lnTo>
                    <a:lnTo>
                      <a:pt x="1214" y="208"/>
                    </a:lnTo>
                    <a:lnTo>
                      <a:pt x="1214" y="209"/>
                    </a:lnTo>
                    <a:lnTo>
                      <a:pt x="1214" y="211"/>
                    </a:lnTo>
                    <a:lnTo>
                      <a:pt x="1211" y="211"/>
                    </a:lnTo>
                    <a:lnTo>
                      <a:pt x="1211" y="211"/>
                    </a:lnTo>
                    <a:lnTo>
                      <a:pt x="1211" y="211"/>
                    </a:lnTo>
                    <a:lnTo>
                      <a:pt x="1211" y="212"/>
                    </a:lnTo>
                    <a:lnTo>
                      <a:pt x="1209" y="211"/>
                    </a:lnTo>
                    <a:lnTo>
                      <a:pt x="1206" y="208"/>
                    </a:lnTo>
                    <a:lnTo>
                      <a:pt x="1206" y="209"/>
                    </a:lnTo>
                    <a:lnTo>
                      <a:pt x="1206" y="209"/>
                    </a:lnTo>
                    <a:lnTo>
                      <a:pt x="1208" y="211"/>
                    </a:lnTo>
                    <a:lnTo>
                      <a:pt x="1209" y="212"/>
                    </a:lnTo>
                    <a:lnTo>
                      <a:pt x="1211" y="212"/>
                    </a:lnTo>
                    <a:lnTo>
                      <a:pt x="1212" y="214"/>
                    </a:lnTo>
                    <a:lnTo>
                      <a:pt x="1212" y="214"/>
                    </a:lnTo>
                    <a:lnTo>
                      <a:pt x="1212" y="216"/>
                    </a:lnTo>
                    <a:lnTo>
                      <a:pt x="1212" y="216"/>
                    </a:lnTo>
                    <a:lnTo>
                      <a:pt x="1211" y="217"/>
                    </a:lnTo>
                    <a:lnTo>
                      <a:pt x="1211" y="216"/>
                    </a:lnTo>
                    <a:lnTo>
                      <a:pt x="1209" y="216"/>
                    </a:lnTo>
                    <a:lnTo>
                      <a:pt x="1209" y="214"/>
                    </a:lnTo>
                    <a:lnTo>
                      <a:pt x="1208" y="212"/>
                    </a:lnTo>
                    <a:lnTo>
                      <a:pt x="1208" y="212"/>
                    </a:lnTo>
                    <a:lnTo>
                      <a:pt x="1203" y="211"/>
                    </a:lnTo>
                    <a:lnTo>
                      <a:pt x="1200" y="211"/>
                    </a:lnTo>
                    <a:lnTo>
                      <a:pt x="1200" y="211"/>
                    </a:lnTo>
                    <a:lnTo>
                      <a:pt x="1200" y="212"/>
                    </a:lnTo>
                    <a:lnTo>
                      <a:pt x="1203" y="212"/>
                    </a:lnTo>
                    <a:lnTo>
                      <a:pt x="1204" y="212"/>
                    </a:lnTo>
                    <a:lnTo>
                      <a:pt x="1206" y="214"/>
                    </a:lnTo>
                    <a:lnTo>
                      <a:pt x="1208" y="214"/>
                    </a:lnTo>
                    <a:lnTo>
                      <a:pt x="1208" y="216"/>
                    </a:lnTo>
                    <a:lnTo>
                      <a:pt x="1209" y="217"/>
                    </a:lnTo>
                    <a:lnTo>
                      <a:pt x="1211" y="219"/>
                    </a:lnTo>
                    <a:lnTo>
                      <a:pt x="1211" y="219"/>
                    </a:lnTo>
                    <a:lnTo>
                      <a:pt x="1214" y="217"/>
                    </a:lnTo>
                    <a:lnTo>
                      <a:pt x="1215" y="217"/>
                    </a:lnTo>
                    <a:lnTo>
                      <a:pt x="1217" y="219"/>
                    </a:lnTo>
                    <a:lnTo>
                      <a:pt x="1217" y="219"/>
                    </a:lnTo>
                    <a:lnTo>
                      <a:pt x="1219" y="220"/>
                    </a:lnTo>
                    <a:lnTo>
                      <a:pt x="1219" y="222"/>
                    </a:lnTo>
                    <a:lnTo>
                      <a:pt x="1220" y="230"/>
                    </a:lnTo>
                    <a:lnTo>
                      <a:pt x="1223" y="234"/>
                    </a:lnTo>
                    <a:lnTo>
                      <a:pt x="1223" y="236"/>
                    </a:lnTo>
                    <a:lnTo>
                      <a:pt x="1223" y="234"/>
                    </a:lnTo>
                    <a:lnTo>
                      <a:pt x="1222" y="231"/>
                    </a:lnTo>
                    <a:lnTo>
                      <a:pt x="1220" y="228"/>
                    </a:lnTo>
                    <a:lnTo>
                      <a:pt x="1219" y="223"/>
                    </a:lnTo>
                    <a:lnTo>
                      <a:pt x="1219" y="222"/>
                    </a:lnTo>
                    <a:lnTo>
                      <a:pt x="1219" y="222"/>
                    </a:lnTo>
                    <a:lnTo>
                      <a:pt x="1217" y="222"/>
                    </a:lnTo>
                    <a:lnTo>
                      <a:pt x="1217" y="223"/>
                    </a:lnTo>
                    <a:lnTo>
                      <a:pt x="1217" y="223"/>
                    </a:lnTo>
                    <a:lnTo>
                      <a:pt x="1217" y="225"/>
                    </a:lnTo>
                    <a:lnTo>
                      <a:pt x="1217" y="227"/>
                    </a:lnTo>
                    <a:lnTo>
                      <a:pt x="1219" y="227"/>
                    </a:lnTo>
                    <a:lnTo>
                      <a:pt x="1219" y="228"/>
                    </a:lnTo>
                    <a:lnTo>
                      <a:pt x="1220" y="231"/>
                    </a:lnTo>
                    <a:lnTo>
                      <a:pt x="1219" y="230"/>
                    </a:lnTo>
                    <a:lnTo>
                      <a:pt x="1219" y="230"/>
                    </a:lnTo>
                    <a:lnTo>
                      <a:pt x="1217" y="230"/>
                    </a:lnTo>
                    <a:lnTo>
                      <a:pt x="1215" y="228"/>
                    </a:lnTo>
                    <a:lnTo>
                      <a:pt x="1215" y="230"/>
                    </a:lnTo>
                    <a:lnTo>
                      <a:pt x="1215" y="231"/>
                    </a:lnTo>
                    <a:lnTo>
                      <a:pt x="1214" y="230"/>
                    </a:lnTo>
                    <a:lnTo>
                      <a:pt x="1214" y="230"/>
                    </a:lnTo>
                    <a:lnTo>
                      <a:pt x="1214" y="231"/>
                    </a:lnTo>
                    <a:lnTo>
                      <a:pt x="1212" y="231"/>
                    </a:lnTo>
                    <a:lnTo>
                      <a:pt x="1212" y="231"/>
                    </a:lnTo>
                    <a:lnTo>
                      <a:pt x="1211" y="231"/>
                    </a:lnTo>
                    <a:lnTo>
                      <a:pt x="1211" y="233"/>
                    </a:lnTo>
                    <a:lnTo>
                      <a:pt x="1209" y="233"/>
                    </a:lnTo>
                    <a:lnTo>
                      <a:pt x="1208" y="231"/>
                    </a:lnTo>
                    <a:lnTo>
                      <a:pt x="1206" y="231"/>
                    </a:lnTo>
                    <a:lnTo>
                      <a:pt x="1206" y="230"/>
                    </a:lnTo>
                    <a:lnTo>
                      <a:pt x="1206" y="231"/>
                    </a:lnTo>
                    <a:lnTo>
                      <a:pt x="1206" y="233"/>
                    </a:lnTo>
                    <a:lnTo>
                      <a:pt x="1206" y="234"/>
                    </a:lnTo>
                    <a:lnTo>
                      <a:pt x="1208" y="234"/>
                    </a:lnTo>
                    <a:lnTo>
                      <a:pt x="1209" y="234"/>
                    </a:lnTo>
                    <a:lnTo>
                      <a:pt x="1212" y="234"/>
                    </a:lnTo>
                    <a:lnTo>
                      <a:pt x="1214" y="233"/>
                    </a:lnTo>
                    <a:lnTo>
                      <a:pt x="1214" y="233"/>
                    </a:lnTo>
                    <a:lnTo>
                      <a:pt x="1215" y="233"/>
                    </a:lnTo>
                    <a:lnTo>
                      <a:pt x="1217" y="234"/>
                    </a:lnTo>
                    <a:lnTo>
                      <a:pt x="1215" y="236"/>
                    </a:lnTo>
                    <a:lnTo>
                      <a:pt x="1215" y="238"/>
                    </a:lnTo>
                    <a:lnTo>
                      <a:pt x="1217" y="238"/>
                    </a:lnTo>
                    <a:lnTo>
                      <a:pt x="1217" y="238"/>
                    </a:lnTo>
                    <a:lnTo>
                      <a:pt x="1217" y="234"/>
                    </a:lnTo>
                    <a:lnTo>
                      <a:pt x="1219" y="234"/>
                    </a:lnTo>
                    <a:lnTo>
                      <a:pt x="1220" y="234"/>
                    </a:lnTo>
                    <a:lnTo>
                      <a:pt x="1220" y="234"/>
                    </a:lnTo>
                    <a:lnTo>
                      <a:pt x="1220" y="236"/>
                    </a:lnTo>
                    <a:lnTo>
                      <a:pt x="1220" y="238"/>
                    </a:lnTo>
                    <a:lnTo>
                      <a:pt x="1220" y="239"/>
                    </a:lnTo>
                    <a:lnTo>
                      <a:pt x="1217" y="241"/>
                    </a:lnTo>
                    <a:lnTo>
                      <a:pt x="1215" y="244"/>
                    </a:lnTo>
                    <a:lnTo>
                      <a:pt x="1214" y="244"/>
                    </a:lnTo>
                    <a:lnTo>
                      <a:pt x="1214" y="244"/>
                    </a:lnTo>
                    <a:lnTo>
                      <a:pt x="1211" y="242"/>
                    </a:lnTo>
                    <a:lnTo>
                      <a:pt x="1211" y="242"/>
                    </a:lnTo>
                    <a:lnTo>
                      <a:pt x="1211" y="242"/>
                    </a:lnTo>
                    <a:lnTo>
                      <a:pt x="1209" y="242"/>
                    </a:lnTo>
                    <a:lnTo>
                      <a:pt x="1209" y="241"/>
                    </a:lnTo>
                    <a:lnTo>
                      <a:pt x="1209" y="241"/>
                    </a:lnTo>
                    <a:lnTo>
                      <a:pt x="1208" y="241"/>
                    </a:lnTo>
                    <a:lnTo>
                      <a:pt x="1208" y="242"/>
                    </a:lnTo>
                    <a:lnTo>
                      <a:pt x="1206" y="242"/>
                    </a:lnTo>
                    <a:lnTo>
                      <a:pt x="1204" y="242"/>
                    </a:lnTo>
                    <a:lnTo>
                      <a:pt x="1203" y="241"/>
                    </a:lnTo>
                    <a:lnTo>
                      <a:pt x="1203" y="242"/>
                    </a:lnTo>
                    <a:lnTo>
                      <a:pt x="1209" y="244"/>
                    </a:lnTo>
                    <a:lnTo>
                      <a:pt x="1209" y="244"/>
                    </a:lnTo>
                    <a:lnTo>
                      <a:pt x="1209" y="245"/>
                    </a:lnTo>
                    <a:lnTo>
                      <a:pt x="1209" y="245"/>
                    </a:lnTo>
                    <a:lnTo>
                      <a:pt x="1208" y="247"/>
                    </a:lnTo>
                    <a:lnTo>
                      <a:pt x="1208" y="247"/>
                    </a:lnTo>
                    <a:lnTo>
                      <a:pt x="1208" y="249"/>
                    </a:lnTo>
                    <a:lnTo>
                      <a:pt x="1206" y="250"/>
                    </a:lnTo>
                    <a:lnTo>
                      <a:pt x="1204" y="249"/>
                    </a:lnTo>
                    <a:lnTo>
                      <a:pt x="1201" y="247"/>
                    </a:lnTo>
                    <a:lnTo>
                      <a:pt x="1203" y="249"/>
                    </a:lnTo>
                    <a:lnTo>
                      <a:pt x="1204" y="250"/>
                    </a:lnTo>
                    <a:lnTo>
                      <a:pt x="1206" y="250"/>
                    </a:lnTo>
                    <a:lnTo>
                      <a:pt x="1211" y="250"/>
                    </a:lnTo>
                    <a:lnTo>
                      <a:pt x="1212" y="250"/>
                    </a:lnTo>
                    <a:lnTo>
                      <a:pt x="1211" y="252"/>
                    </a:lnTo>
                    <a:lnTo>
                      <a:pt x="1209" y="253"/>
                    </a:lnTo>
                    <a:lnTo>
                      <a:pt x="1208" y="253"/>
                    </a:lnTo>
                    <a:lnTo>
                      <a:pt x="1208" y="253"/>
                    </a:lnTo>
                    <a:lnTo>
                      <a:pt x="1206" y="255"/>
                    </a:lnTo>
                    <a:lnTo>
                      <a:pt x="1206" y="255"/>
                    </a:lnTo>
                    <a:lnTo>
                      <a:pt x="1204" y="255"/>
                    </a:lnTo>
                    <a:lnTo>
                      <a:pt x="1201" y="255"/>
                    </a:lnTo>
                    <a:lnTo>
                      <a:pt x="1201" y="253"/>
                    </a:lnTo>
                    <a:lnTo>
                      <a:pt x="1200" y="255"/>
                    </a:lnTo>
                    <a:lnTo>
                      <a:pt x="1198" y="256"/>
                    </a:lnTo>
                    <a:lnTo>
                      <a:pt x="1198" y="255"/>
                    </a:lnTo>
                    <a:lnTo>
                      <a:pt x="1197" y="255"/>
                    </a:lnTo>
                    <a:lnTo>
                      <a:pt x="1197" y="253"/>
                    </a:lnTo>
                    <a:lnTo>
                      <a:pt x="1197" y="256"/>
                    </a:lnTo>
                    <a:lnTo>
                      <a:pt x="1197" y="256"/>
                    </a:lnTo>
                    <a:lnTo>
                      <a:pt x="1197" y="256"/>
                    </a:lnTo>
                    <a:lnTo>
                      <a:pt x="1195" y="258"/>
                    </a:lnTo>
                    <a:lnTo>
                      <a:pt x="1193" y="260"/>
                    </a:lnTo>
                    <a:lnTo>
                      <a:pt x="1192" y="260"/>
                    </a:lnTo>
                    <a:lnTo>
                      <a:pt x="1192" y="261"/>
                    </a:lnTo>
                    <a:lnTo>
                      <a:pt x="1190" y="263"/>
                    </a:lnTo>
                    <a:lnTo>
                      <a:pt x="1190" y="264"/>
                    </a:lnTo>
                    <a:lnTo>
                      <a:pt x="1189" y="266"/>
                    </a:lnTo>
                    <a:lnTo>
                      <a:pt x="1189" y="266"/>
                    </a:lnTo>
                    <a:lnTo>
                      <a:pt x="1189" y="264"/>
                    </a:lnTo>
                    <a:lnTo>
                      <a:pt x="1189" y="263"/>
                    </a:lnTo>
                    <a:lnTo>
                      <a:pt x="1189" y="266"/>
                    </a:lnTo>
                    <a:lnTo>
                      <a:pt x="1189" y="268"/>
                    </a:lnTo>
                    <a:lnTo>
                      <a:pt x="1182" y="268"/>
                    </a:lnTo>
                    <a:lnTo>
                      <a:pt x="1179" y="268"/>
                    </a:lnTo>
                    <a:lnTo>
                      <a:pt x="1176" y="271"/>
                    </a:lnTo>
                    <a:lnTo>
                      <a:pt x="1174" y="271"/>
                    </a:lnTo>
                    <a:lnTo>
                      <a:pt x="1171" y="275"/>
                    </a:lnTo>
                    <a:lnTo>
                      <a:pt x="1171" y="279"/>
                    </a:lnTo>
                    <a:lnTo>
                      <a:pt x="1170" y="277"/>
                    </a:lnTo>
                    <a:lnTo>
                      <a:pt x="1170" y="275"/>
                    </a:lnTo>
                    <a:lnTo>
                      <a:pt x="1170" y="275"/>
                    </a:lnTo>
                    <a:lnTo>
                      <a:pt x="1170" y="277"/>
                    </a:lnTo>
                    <a:lnTo>
                      <a:pt x="1170" y="279"/>
                    </a:lnTo>
                    <a:lnTo>
                      <a:pt x="1170" y="280"/>
                    </a:lnTo>
                    <a:lnTo>
                      <a:pt x="1168" y="282"/>
                    </a:lnTo>
                    <a:lnTo>
                      <a:pt x="1167" y="282"/>
                    </a:lnTo>
                    <a:lnTo>
                      <a:pt x="1165" y="282"/>
                    </a:lnTo>
                    <a:lnTo>
                      <a:pt x="1165" y="283"/>
                    </a:lnTo>
                    <a:lnTo>
                      <a:pt x="1163" y="285"/>
                    </a:lnTo>
                    <a:lnTo>
                      <a:pt x="1162" y="285"/>
                    </a:lnTo>
                    <a:lnTo>
                      <a:pt x="1160" y="285"/>
                    </a:lnTo>
                    <a:lnTo>
                      <a:pt x="1160" y="286"/>
                    </a:lnTo>
                    <a:lnTo>
                      <a:pt x="1160" y="286"/>
                    </a:lnTo>
                    <a:lnTo>
                      <a:pt x="1159" y="288"/>
                    </a:lnTo>
                    <a:lnTo>
                      <a:pt x="1157" y="288"/>
                    </a:lnTo>
                    <a:lnTo>
                      <a:pt x="1157" y="288"/>
                    </a:lnTo>
                    <a:lnTo>
                      <a:pt x="1156" y="288"/>
                    </a:lnTo>
                    <a:lnTo>
                      <a:pt x="1156" y="290"/>
                    </a:lnTo>
                    <a:lnTo>
                      <a:pt x="1154" y="290"/>
                    </a:lnTo>
                    <a:lnTo>
                      <a:pt x="1152" y="290"/>
                    </a:lnTo>
                    <a:lnTo>
                      <a:pt x="1151" y="290"/>
                    </a:lnTo>
                    <a:lnTo>
                      <a:pt x="1151" y="290"/>
                    </a:lnTo>
                    <a:lnTo>
                      <a:pt x="1152" y="290"/>
                    </a:lnTo>
                    <a:lnTo>
                      <a:pt x="1152" y="291"/>
                    </a:lnTo>
                    <a:lnTo>
                      <a:pt x="1152" y="293"/>
                    </a:lnTo>
                    <a:lnTo>
                      <a:pt x="1152" y="293"/>
                    </a:lnTo>
                    <a:lnTo>
                      <a:pt x="1151" y="293"/>
                    </a:lnTo>
                    <a:lnTo>
                      <a:pt x="1151" y="293"/>
                    </a:lnTo>
                    <a:lnTo>
                      <a:pt x="1151" y="293"/>
                    </a:lnTo>
                    <a:lnTo>
                      <a:pt x="1149" y="291"/>
                    </a:lnTo>
                    <a:lnTo>
                      <a:pt x="1149" y="291"/>
                    </a:lnTo>
                    <a:lnTo>
                      <a:pt x="1149" y="293"/>
                    </a:lnTo>
                    <a:lnTo>
                      <a:pt x="1149" y="293"/>
                    </a:lnTo>
                    <a:lnTo>
                      <a:pt x="1148" y="291"/>
                    </a:lnTo>
                    <a:lnTo>
                      <a:pt x="1148" y="291"/>
                    </a:lnTo>
                    <a:lnTo>
                      <a:pt x="1148" y="293"/>
                    </a:lnTo>
                    <a:lnTo>
                      <a:pt x="1149" y="293"/>
                    </a:lnTo>
                    <a:lnTo>
                      <a:pt x="1149" y="294"/>
                    </a:lnTo>
                    <a:lnTo>
                      <a:pt x="1149" y="294"/>
                    </a:lnTo>
                    <a:lnTo>
                      <a:pt x="1148" y="296"/>
                    </a:lnTo>
                    <a:lnTo>
                      <a:pt x="1148" y="296"/>
                    </a:lnTo>
                    <a:lnTo>
                      <a:pt x="1148" y="296"/>
                    </a:lnTo>
                    <a:lnTo>
                      <a:pt x="1146" y="296"/>
                    </a:lnTo>
                    <a:lnTo>
                      <a:pt x="1146" y="297"/>
                    </a:lnTo>
                    <a:lnTo>
                      <a:pt x="1146" y="299"/>
                    </a:lnTo>
                    <a:lnTo>
                      <a:pt x="1144" y="299"/>
                    </a:lnTo>
                    <a:lnTo>
                      <a:pt x="1143" y="299"/>
                    </a:lnTo>
                    <a:lnTo>
                      <a:pt x="1143" y="299"/>
                    </a:lnTo>
                    <a:lnTo>
                      <a:pt x="1143" y="301"/>
                    </a:lnTo>
                    <a:lnTo>
                      <a:pt x="1144" y="301"/>
                    </a:lnTo>
                    <a:lnTo>
                      <a:pt x="1144" y="301"/>
                    </a:lnTo>
                    <a:lnTo>
                      <a:pt x="1143" y="302"/>
                    </a:lnTo>
                    <a:lnTo>
                      <a:pt x="1143" y="302"/>
                    </a:lnTo>
                    <a:lnTo>
                      <a:pt x="1141" y="302"/>
                    </a:lnTo>
                    <a:lnTo>
                      <a:pt x="1143" y="304"/>
                    </a:lnTo>
                    <a:lnTo>
                      <a:pt x="1143" y="304"/>
                    </a:lnTo>
                    <a:lnTo>
                      <a:pt x="1143" y="304"/>
                    </a:lnTo>
                    <a:lnTo>
                      <a:pt x="1141" y="304"/>
                    </a:lnTo>
                    <a:lnTo>
                      <a:pt x="1141" y="305"/>
                    </a:lnTo>
                    <a:lnTo>
                      <a:pt x="1141" y="305"/>
                    </a:lnTo>
                    <a:lnTo>
                      <a:pt x="1141" y="305"/>
                    </a:lnTo>
                    <a:lnTo>
                      <a:pt x="1143" y="305"/>
                    </a:lnTo>
                    <a:lnTo>
                      <a:pt x="1141" y="307"/>
                    </a:lnTo>
                    <a:lnTo>
                      <a:pt x="1141" y="307"/>
                    </a:lnTo>
                    <a:lnTo>
                      <a:pt x="1141" y="308"/>
                    </a:lnTo>
                    <a:lnTo>
                      <a:pt x="1140" y="308"/>
                    </a:lnTo>
                    <a:lnTo>
                      <a:pt x="1140" y="308"/>
                    </a:lnTo>
                    <a:lnTo>
                      <a:pt x="1140" y="308"/>
                    </a:lnTo>
                    <a:lnTo>
                      <a:pt x="1141" y="310"/>
                    </a:lnTo>
                    <a:lnTo>
                      <a:pt x="1140" y="312"/>
                    </a:lnTo>
                    <a:lnTo>
                      <a:pt x="1138" y="310"/>
                    </a:lnTo>
                    <a:lnTo>
                      <a:pt x="1138" y="310"/>
                    </a:lnTo>
                    <a:lnTo>
                      <a:pt x="1138" y="312"/>
                    </a:lnTo>
                    <a:lnTo>
                      <a:pt x="1138" y="312"/>
                    </a:lnTo>
                    <a:lnTo>
                      <a:pt x="1138" y="313"/>
                    </a:lnTo>
                    <a:lnTo>
                      <a:pt x="1138" y="315"/>
                    </a:lnTo>
                    <a:lnTo>
                      <a:pt x="1137" y="316"/>
                    </a:lnTo>
                    <a:lnTo>
                      <a:pt x="1137" y="316"/>
                    </a:lnTo>
                    <a:lnTo>
                      <a:pt x="1138" y="318"/>
                    </a:lnTo>
                    <a:lnTo>
                      <a:pt x="1138" y="320"/>
                    </a:lnTo>
                    <a:lnTo>
                      <a:pt x="1140" y="326"/>
                    </a:lnTo>
                    <a:lnTo>
                      <a:pt x="1140" y="327"/>
                    </a:lnTo>
                    <a:lnTo>
                      <a:pt x="1141" y="332"/>
                    </a:lnTo>
                    <a:lnTo>
                      <a:pt x="1143" y="338"/>
                    </a:lnTo>
                    <a:lnTo>
                      <a:pt x="1146" y="345"/>
                    </a:lnTo>
                    <a:lnTo>
                      <a:pt x="1151" y="353"/>
                    </a:lnTo>
                    <a:lnTo>
                      <a:pt x="1152" y="353"/>
                    </a:lnTo>
                    <a:lnTo>
                      <a:pt x="1151" y="354"/>
                    </a:lnTo>
                    <a:lnTo>
                      <a:pt x="1151" y="356"/>
                    </a:lnTo>
                    <a:lnTo>
                      <a:pt x="1151" y="356"/>
                    </a:lnTo>
                    <a:lnTo>
                      <a:pt x="1151" y="357"/>
                    </a:lnTo>
                    <a:lnTo>
                      <a:pt x="1151" y="359"/>
                    </a:lnTo>
                    <a:lnTo>
                      <a:pt x="1152" y="362"/>
                    </a:lnTo>
                    <a:lnTo>
                      <a:pt x="1152" y="362"/>
                    </a:lnTo>
                    <a:lnTo>
                      <a:pt x="1151" y="357"/>
                    </a:lnTo>
                    <a:lnTo>
                      <a:pt x="1151" y="356"/>
                    </a:lnTo>
                    <a:lnTo>
                      <a:pt x="1151" y="353"/>
                    </a:lnTo>
                    <a:lnTo>
                      <a:pt x="1151" y="353"/>
                    </a:lnTo>
                    <a:lnTo>
                      <a:pt x="1149" y="354"/>
                    </a:lnTo>
                    <a:lnTo>
                      <a:pt x="1149" y="354"/>
                    </a:lnTo>
                    <a:lnTo>
                      <a:pt x="1149" y="356"/>
                    </a:lnTo>
                    <a:lnTo>
                      <a:pt x="1149" y="354"/>
                    </a:lnTo>
                    <a:lnTo>
                      <a:pt x="1149" y="353"/>
                    </a:lnTo>
                    <a:lnTo>
                      <a:pt x="1149" y="351"/>
                    </a:lnTo>
                    <a:lnTo>
                      <a:pt x="1149" y="351"/>
                    </a:lnTo>
                    <a:lnTo>
                      <a:pt x="1148" y="351"/>
                    </a:lnTo>
                    <a:lnTo>
                      <a:pt x="1148" y="349"/>
                    </a:lnTo>
                    <a:lnTo>
                      <a:pt x="1148" y="349"/>
                    </a:lnTo>
                    <a:lnTo>
                      <a:pt x="1148" y="349"/>
                    </a:lnTo>
                    <a:lnTo>
                      <a:pt x="1148" y="349"/>
                    </a:lnTo>
                    <a:lnTo>
                      <a:pt x="1148" y="351"/>
                    </a:lnTo>
                    <a:lnTo>
                      <a:pt x="1148" y="353"/>
                    </a:lnTo>
                    <a:lnTo>
                      <a:pt x="1149" y="354"/>
                    </a:lnTo>
                    <a:lnTo>
                      <a:pt x="1149" y="356"/>
                    </a:lnTo>
                    <a:lnTo>
                      <a:pt x="1149" y="357"/>
                    </a:lnTo>
                    <a:lnTo>
                      <a:pt x="1156" y="373"/>
                    </a:lnTo>
                    <a:lnTo>
                      <a:pt x="1157" y="375"/>
                    </a:lnTo>
                    <a:lnTo>
                      <a:pt x="1159" y="376"/>
                    </a:lnTo>
                    <a:lnTo>
                      <a:pt x="1159" y="379"/>
                    </a:lnTo>
                    <a:lnTo>
                      <a:pt x="1159" y="383"/>
                    </a:lnTo>
                    <a:lnTo>
                      <a:pt x="1157" y="389"/>
                    </a:lnTo>
                    <a:lnTo>
                      <a:pt x="1157" y="394"/>
                    </a:lnTo>
                    <a:lnTo>
                      <a:pt x="1157" y="394"/>
                    </a:lnTo>
                    <a:lnTo>
                      <a:pt x="1157" y="394"/>
                    </a:lnTo>
                    <a:lnTo>
                      <a:pt x="1157" y="394"/>
                    </a:lnTo>
                    <a:lnTo>
                      <a:pt x="1156" y="395"/>
                    </a:lnTo>
                    <a:lnTo>
                      <a:pt x="1156" y="397"/>
                    </a:lnTo>
                    <a:lnTo>
                      <a:pt x="1154" y="400"/>
                    </a:lnTo>
                    <a:lnTo>
                      <a:pt x="1154" y="401"/>
                    </a:lnTo>
                    <a:lnTo>
                      <a:pt x="1152" y="403"/>
                    </a:lnTo>
                    <a:lnTo>
                      <a:pt x="1151" y="403"/>
                    </a:lnTo>
                    <a:lnTo>
                      <a:pt x="1149" y="405"/>
                    </a:lnTo>
                    <a:lnTo>
                      <a:pt x="1146" y="405"/>
                    </a:lnTo>
                    <a:lnTo>
                      <a:pt x="1144" y="405"/>
                    </a:lnTo>
                    <a:lnTo>
                      <a:pt x="1143" y="405"/>
                    </a:lnTo>
                    <a:lnTo>
                      <a:pt x="1143" y="403"/>
                    </a:lnTo>
                    <a:lnTo>
                      <a:pt x="1143" y="403"/>
                    </a:lnTo>
                    <a:lnTo>
                      <a:pt x="1143" y="401"/>
                    </a:lnTo>
                    <a:lnTo>
                      <a:pt x="1143" y="401"/>
                    </a:lnTo>
                    <a:lnTo>
                      <a:pt x="1146" y="403"/>
                    </a:lnTo>
                    <a:lnTo>
                      <a:pt x="1146" y="403"/>
                    </a:lnTo>
                    <a:lnTo>
                      <a:pt x="1144" y="401"/>
                    </a:lnTo>
                    <a:lnTo>
                      <a:pt x="1144" y="401"/>
                    </a:lnTo>
                    <a:lnTo>
                      <a:pt x="1143" y="401"/>
                    </a:lnTo>
                    <a:lnTo>
                      <a:pt x="1141" y="398"/>
                    </a:lnTo>
                    <a:lnTo>
                      <a:pt x="1140" y="395"/>
                    </a:lnTo>
                    <a:lnTo>
                      <a:pt x="1140" y="394"/>
                    </a:lnTo>
                    <a:lnTo>
                      <a:pt x="1137" y="394"/>
                    </a:lnTo>
                    <a:lnTo>
                      <a:pt x="1135" y="392"/>
                    </a:lnTo>
                    <a:lnTo>
                      <a:pt x="1133" y="389"/>
                    </a:lnTo>
                    <a:lnTo>
                      <a:pt x="1132" y="386"/>
                    </a:lnTo>
                    <a:lnTo>
                      <a:pt x="1132" y="384"/>
                    </a:lnTo>
                    <a:lnTo>
                      <a:pt x="1130" y="384"/>
                    </a:lnTo>
                    <a:lnTo>
                      <a:pt x="1132" y="383"/>
                    </a:lnTo>
                    <a:lnTo>
                      <a:pt x="1133" y="381"/>
                    </a:lnTo>
                    <a:lnTo>
                      <a:pt x="1132" y="381"/>
                    </a:lnTo>
                    <a:lnTo>
                      <a:pt x="1132" y="383"/>
                    </a:lnTo>
                    <a:lnTo>
                      <a:pt x="1130" y="383"/>
                    </a:lnTo>
                    <a:lnTo>
                      <a:pt x="1130" y="383"/>
                    </a:lnTo>
                    <a:lnTo>
                      <a:pt x="1130" y="383"/>
                    </a:lnTo>
                    <a:lnTo>
                      <a:pt x="1129" y="381"/>
                    </a:lnTo>
                    <a:lnTo>
                      <a:pt x="1129" y="378"/>
                    </a:lnTo>
                    <a:lnTo>
                      <a:pt x="1130" y="376"/>
                    </a:lnTo>
                    <a:lnTo>
                      <a:pt x="1129" y="376"/>
                    </a:lnTo>
                    <a:lnTo>
                      <a:pt x="1127" y="378"/>
                    </a:lnTo>
                    <a:lnTo>
                      <a:pt x="1129" y="378"/>
                    </a:lnTo>
                    <a:lnTo>
                      <a:pt x="1127" y="379"/>
                    </a:lnTo>
                    <a:lnTo>
                      <a:pt x="1127" y="378"/>
                    </a:lnTo>
                    <a:lnTo>
                      <a:pt x="1126" y="378"/>
                    </a:lnTo>
                    <a:lnTo>
                      <a:pt x="1126" y="378"/>
                    </a:lnTo>
                    <a:lnTo>
                      <a:pt x="1124" y="375"/>
                    </a:lnTo>
                    <a:lnTo>
                      <a:pt x="1121" y="370"/>
                    </a:lnTo>
                    <a:lnTo>
                      <a:pt x="1121" y="370"/>
                    </a:lnTo>
                    <a:lnTo>
                      <a:pt x="1121" y="368"/>
                    </a:lnTo>
                    <a:lnTo>
                      <a:pt x="1121" y="368"/>
                    </a:lnTo>
                    <a:lnTo>
                      <a:pt x="1121" y="368"/>
                    </a:lnTo>
                    <a:lnTo>
                      <a:pt x="1122" y="365"/>
                    </a:lnTo>
                    <a:lnTo>
                      <a:pt x="1124" y="364"/>
                    </a:lnTo>
                    <a:lnTo>
                      <a:pt x="1124" y="364"/>
                    </a:lnTo>
                    <a:lnTo>
                      <a:pt x="1124" y="362"/>
                    </a:lnTo>
                    <a:lnTo>
                      <a:pt x="1124" y="362"/>
                    </a:lnTo>
                    <a:lnTo>
                      <a:pt x="1122" y="362"/>
                    </a:lnTo>
                    <a:lnTo>
                      <a:pt x="1122" y="362"/>
                    </a:lnTo>
                    <a:lnTo>
                      <a:pt x="1122" y="362"/>
                    </a:lnTo>
                    <a:lnTo>
                      <a:pt x="1121" y="360"/>
                    </a:lnTo>
                    <a:lnTo>
                      <a:pt x="1121" y="362"/>
                    </a:lnTo>
                    <a:lnTo>
                      <a:pt x="1121" y="362"/>
                    </a:lnTo>
                    <a:lnTo>
                      <a:pt x="1122" y="362"/>
                    </a:lnTo>
                    <a:lnTo>
                      <a:pt x="1121" y="364"/>
                    </a:lnTo>
                    <a:lnTo>
                      <a:pt x="1121" y="365"/>
                    </a:lnTo>
                    <a:lnTo>
                      <a:pt x="1121" y="365"/>
                    </a:lnTo>
                    <a:lnTo>
                      <a:pt x="1119" y="365"/>
                    </a:lnTo>
                    <a:lnTo>
                      <a:pt x="1119" y="365"/>
                    </a:lnTo>
                    <a:lnTo>
                      <a:pt x="1119" y="365"/>
                    </a:lnTo>
                    <a:lnTo>
                      <a:pt x="1119" y="364"/>
                    </a:lnTo>
                    <a:lnTo>
                      <a:pt x="1118" y="364"/>
                    </a:lnTo>
                    <a:lnTo>
                      <a:pt x="1119" y="357"/>
                    </a:lnTo>
                    <a:lnTo>
                      <a:pt x="1121" y="353"/>
                    </a:lnTo>
                    <a:lnTo>
                      <a:pt x="1121" y="349"/>
                    </a:lnTo>
                    <a:lnTo>
                      <a:pt x="1121" y="348"/>
                    </a:lnTo>
                    <a:lnTo>
                      <a:pt x="1121" y="346"/>
                    </a:lnTo>
                    <a:lnTo>
                      <a:pt x="1119" y="345"/>
                    </a:lnTo>
                    <a:lnTo>
                      <a:pt x="1111" y="338"/>
                    </a:lnTo>
                    <a:lnTo>
                      <a:pt x="1107" y="331"/>
                    </a:lnTo>
                    <a:lnTo>
                      <a:pt x="1100" y="327"/>
                    </a:lnTo>
                    <a:lnTo>
                      <a:pt x="1097" y="329"/>
                    </a:lnTo>
                    <a:lnTo>
                      <a:pt x="1096" y="329"/>
                    </a:lnTo>
                    <a:lnTo>
                      <a:pt x="1096" y="329"/>
                    </a:lnTo>
                    <a:lnTo>
                      <a:pt x="1096" y="331"/>
                    </a:lnTo>
                    <a:lnTo>
                      <a:pt x="1096" y="331"/>
                    </a:lnTo>
                    <a:lnTo>
                      <a:pt x="1096" y="331"/>
                    </a:lnTo>
                    <a:lnTo>
                      <a:pt x="1094" y="331"/>
                    </a:lnTo>
                    <a:lnTo>
                      <a:pt x="1089" y="334"/>
                    </a:lnTo>
                    <a:lnTo>
                      <a:pt x="1089" y="334"/>
                    </a:lnTo>
                    <a:lnTo>
                      <a:pt x="1088" y="334"/>
                    </a:lnTo>
                    <a:lnTo>
                      <a:pt x="1086" y="334"/>
                    </a:lnTo>
                    <a:lnTo>
                      <a:pt x="1085" y="334"/>
                    </a:lnTo>
                    <a:lnTo>
                      <a:pt x="1083" y="334"/>
                    </a:lnTo>
                    <a:lnTo>
                      <a:pt x="1081" y="334"/>
                    </a:lnTo>
                    <a:lnTo>
                      <a:pt x="1081" y="334"/>
                    </a:lnTo>
                    <a:lnTo>
                      <a:pt x="1081" y="332"/>
                    </a:lnTo>
                    <a:lnTo>
                      <a:pt x="1081" y="332"/>
                    </a:lnTo>
                    <a:lnTo>
                      <a:pt x="1081" y="334"/>
                    </a:lnTo>
                    <a:lnTo>
                      <a:pt x="1083" y="334"/>
                    </a:lnTo>
                    <a:lnTo>
                      <a:pt x="1083" y="332"/>
                    </a:lnTo>
                    <a:lnTo>
                      <a:pt x="1081" y="332"/>
                    </a:lnTo>
                    <a:lnTo>
                      <a:pt x="1080" y="331"/>
                    </a:lnTo>
                    <a:lnTo>
                      <a:pt x="1077" y="327"/>
                    </a:lnTo>
                    <a:lnTo>
                      <a:pt x="1078" y="327"/>
                    </a:lnTo>
                    <a:lnTo>
                      <a:pt x="1078" y="327"/>
                    </a:lnTo>
                    <a:lnTo>
                      <a:pt x="1077" y="326"/>
                    </a:lnTo>
                    <a:lnTo>
                      <a:pt x="1078" y="326"/>
                    </a:lnTo>
                    <a:lnTo>
                      <a:pt x="1078" y="324"/>
                    </a:lnTo>
                    <a:lnTo>
                      <a:pt x="1077" y="324"/>
                    </a:lnTo>
                    <a:lnTo>
                      <a:pt x="1077" y="326"/>
                    </a:lnTo>
                    <a:lnTo>
                      <a:pt x="1077" y="326"/>
                    </a:lnTo>
                    <a:lnTo>
                      <a:pt x="1077" y="327"/>
                    </a:lnTo>
                    <a:lnTo>
                      <a:pt x="1075" y="327"/>
                    </a:lnTo>
                    <a:lnTo>
                      <a:pt x="1075" y="326"/>
                    </a:lnTo>
                    <a:lnTo>
                      <a:pt x="1070" y="324"/>
                    </a:lnTo>
                    <a:lnTo>
                      <a:pt x="1066" y="323"/>
                    </a:lnTo>
                    <a:lnTo>
                      <a:pt x="1069" y="323"/>
                    </a:lnTo>
                    <a:lnTo>
                      <a:pt x="1070" y="323"/>
                    </a:lnTo>
                    <a:lnTo>
                      <a:pt x="1070" y="323"/>
                    </a:lnTo>
                    <a:lnTo>
                      <a:pt x="1070" y="323"/>
                    </a:lnTo>
                    <a:lnTo>
                      <a:pt x="1069" y="321"/>
                    </a:lnTo>
                    <a:lnTo>
                      <a:pt x="1067" y="321"/>
                    </a:lnTo>
                    <a:lnTo>
                      <a:pt x="1066" y="321"/>
                    </a:lnTo>
                    <a:lnTo>
                      <a:pt x="1066" y="323"/>
                    </a:lnTo>
                    <a:lnTo>
                      <a:pt x="1064" y="323"/>
                    </a:lnTo>
                    <a:lnTo>
                      <a:pt x="1062" y="323"/>
                    </a:lnTo>
                    <a:lnTo>
                      <a:pt x="1059" y="324"/>
                    </a:lnTo>
                    <a:lnTo>
                      <a:pt x="1055" y="324"/>
                    </a:lnTo>
                    <a:lnTo>
                      <a:pt x="1056" y="324"/>
                    </a:lnTo>
                    <a:lnTo>
                      <a:pt x="1056" y="323"/>
                    </a:lnTo>
                    <a:lnTo>
                      <a:pt x="1058" y="323"/>
                    </a:lnTo>
                    <a:lnTo>
                      <a:pt x="1059" y="321"/>
                    </a:lnTo>
                    <a:lnTo>
                      <a:pt x="1058" y="321"/>
                    </a:lnTo>
                    <a:lnTo>
                      <a:pt x="1058" y="321"/>
                    </a:lnTo>
                    <a:lnTo>
                      <a:pt x="1058" y="321"/>
                    </a:lnTo>
                    <a:lnTo>
                      <a:pt x="1056" y="321"/>
                    </a:lnTo>
                    <a:lnTo>
                      <a:pt x="1056" y="321"/>
                    </a:lnTo>
                    <a:lnTo>
                      <a:pt x="1056" y="323"/>
                    </a:lnTo>
                    <a:lnTo>
                      <a:pt x="1055" y="323"/>
                    </a:lnTo>
                    <a:lnTo>
                      <a:pt x="1055" y="324"/>
                    </a:lnTo>
                    <a:lnTo>
                      <a:pt x="1051" y="324"/>
                    </a:lnTo>
                    <a:lnTo>
                      <a:pt x="1051" y="324"/>
                    </a:lnTo>
                    <a:lnTo>
                      <a:pt x="1051" y="324"/>
                    </a:lnTo>
                    <a:lnTo>
                      <a:pt x="1051" y="323"/>
                    </a:lnTo>
                    <a:lnTo>
                      <a:pt x="1051" y="324"/>
                    </a:lnTo>
                    <a:lnTo>
                      <a:pt x="1050" y="326"/>
                    </a:lnTo>
                    <a:lnTo>
                      <a:pt x="1044" y="326"/>
                    </a:lnTo>
                    <a:lnTo>
                      <a:pt x="1044" y="326"/>
                    </a:lnTo>
                    <a:lnTo>
                      <a:pt x="1045" y="326"/>
                    </a:lnTo>
                    <a:lnTo>
                      <a:pt x="1047" y="324"/>
                    </a:lnTo>
                    <a:lnTo>
                      <a:pt x="1047" y="324"/>
                    </a:lnTo>
                    <a:lnTo>
                      <a:pt x="1045" y="323"/>
                    </a:lnTo>
                    <a:lnTo>
                      <a:pt x="1045" y="323"/>
                    </a:lnTo>
                    <a:lnTo>
                      <a:pt x="1045" y="323"/>
                    </a:lnTo>
                    <a:lnTo>
                      <a:pt x="1045" y="321"/>
                    </a:lnTo>
                    <a:lnTo>
                      <a:pt x="1045" y="320"/>
                    </a:lnTo>
                    <a:lnTo>
                      <a:pt x="1044" y="318"/>
                    </a:lnTo>
                    <a:lnTo>
                      <a:pt x="1044" y="318"/>
                    </a:lnTo>
                    <a:lnTo>
                      <a:pt x="1042" y="321"/>
                    </a:lnTo>
                    <a:lnTo>
                      <a:pt x="1042" y="323"/>
                    </a:lnTo>
                    <a:lnTo>
                      <a:pt x="1042" y="324"/>
                    </a:lnTo>
                    <a:lnTo>
                      <a:pt x="1040" y="324"/>
                    </a:lnTo>
                    <a:lnTo>
                      <a:pt x="1039" y="324"/>
                    </a:lnTo>
                    <a:lnTo>
                      <a:pt x="1034" y="324"/>
                    </a:lnTo>
                    <a:lnTo>
                      <a:pt x="1033" y="323"/>
                    </a:lnTo>
                    <a:lnTo>
                      <a:pt x="1031" y="323"/>
                    </a:lnTo>
                    <a:lnTo>
                      <a:pt x="1031" y="323"/>
                    </a:lnTo>
                    <a:lnTo>
                      <a:pt x="1028" y="324"/>
                    </a:lnTo>
                    <a:lnTo>
                      <a:pt x="1026" y="324"/>
                    </a:lnTo>
                    <a:lnTo>
                      <a:pt x="1025" y="324"/>
                    </a:lnTo>
                    <a:lnTo>
                      <a:pt x="1025" y="324"/>
                    </a:lnTo>
                    <a:lnTo>
                      <a:pt x="1023" y="326"/>
                    </a:lnTo>
                    <a:lnTo>
                      <a:pt x="1020" y="327"/>
                    </a:lnTo>
                    <a:lnTo>
                      <a:pt x="1015" y="326"/>
                    </a:lnTo>
                    <a:lnTo>
                      <a:pt x="1014" y="324"/>
                    </a:lnTo>
                    <a:lnTo>
                      <a:pt x="1014" y="324"/>
                    </a:lnTo>
                    <a:lnTo>
                      <a:pt x="1012" y="323"/>
                    </a:lnTo>
                    <a:lnTo>
                      <a:pt x="1010" y="326"/>
                    </a:lnTo>
                    <a:lnTo>
                      <a:pt x="1009" y="327"/>
                    </a:lnTo>
                    <a:lnTo>
                      <a:pt x="1010" y="329"/>
                    </a:lnTo>
                    <a:lnTo>
                      <a:pt x="1012" y="329"/>
                    </a:lnTo>
                    <a:lnTo>
                      <a:pt x="1015" y="329"/>
                    </a:lnTo>
                    <a:lnTo>
                      <a:pt x="1017" y="327"/>
                    </a:lnTo>
                    <a:lnTo>
                      <a:pt x="1017" y="327"/>
                    </a:lnTo>
                    <a:lnTo>
                      <a:pt x="1018" y="327"/>
                    </a:lnTo>
                    <a:lnTo>
                      <a:pt x="1018" y="327"/>
                    </a:lnTo>
                    <a:lnTo>
                      <a:pt x="1020" y="327"/>
                    </a:lnTo>
                    <a:lnTo>
                      <a:pt x="1020" y="327"/>
                    </a:lnTo>
                    <a:lnTo>
                      <a:pt x="1018" y="329"/>
                    </a:lnTo>
                    <a:lnTo>
                      <a:pt x="1018" y="329"/>
                    </a:lnTo>
                    <a:lnTo>
                      <a:pt x="1017" y="329"/>
                    </a:lnTo>
                    <a:lnTo>
                      <a:pt x="1018" y="331"/>
                    </a:lnTo>
                    <a:lnTo>
                      <a:pt x="1020" y="331"/>
                    </a:lnTo>
                    <a:lnTo>
                      <a:pt x="1020" y="331"/>
                    </a:lnTo>
                    <a:lnTo>
                      <a:pt x="1021" y="329"/>
                    </a:lnTo>
                    <a:lnTo>
                      <a:pt x="1021" y="329"/>
                    </a:lnTo>
                    <a:lnTo>
                      <a:pt x="1023" y="329"/>
                    </a:lnTo>
                    <a:lnTo>
                      <a:pt x="1023" y="329"/>
                    </a:lnTo>
                    <a:lnTo>
                      <a:pt x="1023" y="331"/>
                    </a:lnTo>
                    <a:lnTo>
                      <a:pt x="1025" y="331"/>
                    </a:lnTo>
                    <a:lnTo>
                      <a:pt x="1025" y="332"/>
                    </a:lnTo>
                    <a:lnTo>
                      <a:pt x="1025" y="332"/>
                    </a:lnTo>
                    <a:lnTo>
                      <a:pt x="1023" y="332"/>
                    </a:lnTo>
                    <a:lnTo>
                      <a:pt x="1021" y="334"/>
                    </a:lnTo>
                    <a:lnTo>
                      <a:pt x="1020" y="334"/>
                    </a:lnTo>
                    <a:lnTo>
                      <a:pt x="1021" y="334"/>
                    </a:lnTo>
                    <a:lnTo>
                      <a:pt x="1020" y="335"/>
                    </a:lnTo>
                    <a:lnTo>
                      <a:pt x="1020" y="334"/>
                    </a:lnTo>
                    <a:lnTo>
                      <a:pt x="1020" y="335"/>
                    </a:lnTo>
                    <a:lnTo>
                      <a:pt x="1020" y="335"/>
                    </a:lnTo>
                    <a:lnTo>
                      <a:pt x="1018" y="335"/>
                    </a:lnTo>
                    <a:lnTo>
                      <a:pt x="1020" y="337"/>
                    </a:lnTo>
                    <a:lnTo>
                      <a:pt x="1021" y="337"/>
                    </a:lnTo>
                    <a:lnTo>
                      <a:pt x="1021" y="338"/>
                    </a:lnTo>
                    <a:lnTo>
                      <a:pt x="1026" y="340"/>
                    </a:lnTo>
                    <a:lnTo>
                      <a:pt x="1026" y="340"/>
                    </a:lnTo>
                    <a:lnTo>
                      <a:pt x="1028" y="342"/>
                    </a:lnTo>
                    <a:lnTo>
                      <a:pt x="1028" y="342"/>
                    </a:lnTo>
                    <a:lnTo>
                      <a:pt x="1029" y="342"/>
                    </a:lnTo>
                    <a:lnTo>
                      <a:pt x="1029" y="343"/>
                    </a:lnTo>
                    <a:lnTo>
                      <a:pt x="1028" y="343"/>
                    </a:lnTo>
                    <a:lnTo>
                      <a:pt x="1028" y="345"/>
                    </a:lnTo>
                    <a:lnTo>
                      <a:pt x="1026" y="345"/>
                    </a:lnTo>
                    <a:lnTo>
                      <a:pt x="1026" y="345"/>
                    </a:lnTo>
                    <a:lnTo>
                      <a:pt x="1026" y="343"/>
                    </a:lnTo>
                    <a:lnTo>
                      <a:pt x="1025" y="345"/>
                    </a:lnTo>
                    <a:lnTo>
                      <a:pt x="1023" y="345"/>
                    </a:lnTo>
                    <a:lnTo>
                      <a:pt x="1025" y="345"/>
                    </a:lnTo>
                    <a:lnTo>
                      <a:pt x="1023" y="343"/>
                    </a:lnTo>
                    <a:lnTo>
                      <a:pt x="1023" y="342"/>
                    </a:lnTo>
                    <a:lnTo>
                      <a:pt x="1021" y="342"/>
                    </a:lnTo>
                    <a:lnTo>
                      <a:pt x="1021" y="342"/>
                    </a:lnTo>
                    <a:lnTo>
                      <a:pt x="1020" y="340"/>
                    </a:lnTo>
                    <a:lnTo>
                      <a:pt x="1020" y="340"/>
                    </a:lnTo>
                    <a:lnTo>
                      <a:pt x="1018" y="340"/>
                    </a:lnTo>
                    <a:lnTo>
                      <a:pt x="1018" y="340"/>
                    </a:lnTo>
                    <a:lnTo>
                      <a:pt x="1018" y="338"/>
                    </a:lnTo>
                    <a:lnTo>
                      <a:pt x="1017" y="338"/>
                    </a:lnTo>
                    <a:lnTo>
                      <a:pt x="1017" y="338"/>
                    </a:lnTo>
                    <a:lnTo>
                      <a:pt x="1012" y="337"/>
                    </a:lnTo>
                    <a:lnTo>
                      <a:pt x="1012" y="337"/>
                    </a:lnTo>
                    <a:lnTo>
                      <a:pt x="1012" y="337"/>
                    </a:lnTo>
                    <a:lnTo>
                      <a:pt x="1014" y="338"/>
                    </a:lnTo>
                    <a:lnTo>
                      <a:pt x="1014" y="338"/>
                    </a:lnTo>
                    <a:lnTo>
                      <a:pt x="1014" y="340"/>
                    </a:lnTo>
                    <a:lnTo>
                      <a:pt x="1014" y="340"/>
                    </a:lnTo>
                    <a:lnTo>
                      <a:pt x="1014" y="342"/>
                    </a:lnTo>
                    <a:lnTo>
                      <a:pt x="1014" y="342"/>
                    </a:lnTo>
                    <a:lnTo>
                      <a:pt x="1012" y="343"/>
                    </a:lnTo>
                    <a:lnTo>
                      <a:pt x="1012" y="343"/>
                    </a:lnTo>
                    <a:lnTo>
                      <a:pt x="1010" y="343"/>
                    </a:lnTo>
                    <a:lnTo>
                      <a:pt x="1010" y="342"/>
                    </a:lnTo>
                    <a:lnTo>
                      <a:pt x="1009" y="340"/>
                    </a:lnTo>
                    <a:lnTo>
                      <a:pt x="1007" y="340"/>
                    </a:lnTo>
                    <a:lnTo>
                      <a:pt x="1006" y="342"/>
                    </a:lnTo>
                    <a:lnTo>
                      <a:pt x="1006" y="343"/>
                    </a:lnTo>
                    <a:lnTo>
                      <a:pt x="1004" y="343"/>
                    </a:lnTo>
                    <a:lnTo>
                      <a:pt x="1001" y="342"/>
                    </a:lnTo>
                    <a:lnTo>
                      <a:pt x="996" y="340"/>
                    </a:lnTo>
                    <a:lnTo>
                      <a:pt x="996" y="340"/>
                    </a:lnTo>
                    <a:lnTo>
                      <a:pt x="996" y="340"/>
                    </a:lnTo>
                    <a:lnTo>
                      <a:pt x="998" y="340"/>
                    </a:lnTo>
                    <a:lnTo>
                      <a:pt x="998" y="340"/>
                    </a:lnTo>
                    <a:lnTo>
                      <a:pt x="996" y="338"/>
                    </a:lnTo>
                    <a:lnTo>
                      <a:pt x="996" y="337"/>
                    </a:lnTo>
                    <a:lnTo>
                      <a:pt x="996" y="337"/>
                    </a:lnTo>
                    <a:lnTo>
                      <a:pt x="996" y="337"/>
                    </a:lnTo>
                    <a:lnTo>
                      <a:pt x="996" y="337"/>
                    </a:lnTo>
                    <a:lnTo>
                      <a:pt x="993" y="337"/>
                    </a:lnTo>
                    <a:lnTo>
                      <a:pt x="992" y="335"/>
                    </a:lnTo>
                    <a:lnTo>
                      <a:pt x="990" y="334"/>
                    </a:lnTo>
                    <a:lnTo>
                      <a:pt x="988" y="334"/>
                    </a:lnTo>
                    <a:lnTo>
                      <a:pt x="987" y="332"/>
                    </a:lnTo>
                    <a:lnTo>
                      <a:pt x="985" y="332"/>
                    </a:lnTo>
                    <a:lnTo>
                      <a:pt x="985" y="334"/>
                    </a:lnTo>
                    <a:lnTo>
                      <a:pt x="984" y="334"/>
                    </a:lnTo>
                    <a:lnTo>
                      <a:pt x="984" y="335"/>
                    </a:lnTo>
                    <a:lnTo>
                      <a:pt x="985" y="335"/>
                    </a:lnTo>
                    <a:lnTo>
                      <a:pt x="985" y="335"/>
                    </a:lnTo>
                    <a:lnTo>
                      <a:pt x="982" y="337"/>
                    </a:lnTo>
                    <a:lnTo>
                      <a:pt x="976" y="335"/>
                    </a:lnTo>
                    <a:lnTo>
                      <a:pt x="974" y="335"/>
                    </a:lnTo>
                    <a:lnTo>
                      <a:pt x="973" y="334"/>
                    </a:lnTo>
                    <a:lnTo>
                      <a:pt x="969" y="332"/>
                    </a:lnTo>
                    <a:lnTo>
                      <a:pt x="968" y="332"/>
                    </a:lnTo>
                    <a:lnTo>
                      <a:pt x="966" y="334"/>
                    </a:lnTo>
                    <a:lnTo>
                      <a:pt x="962" y="334"/>
                    </a:lnTo>
                    <a:lnTo>
                      <a:pt x="960" y="334"/>
                    </a:lnTo>
                    <a:lnTo>
                      <a:pt x="960" y="334"/>
                    </a:lnTo>
                    <a:lnTo>
                      <a:pt x="958" y="334"/>
                    </a:lnTo>
                    <a:lnTo>
                      <a:pt x="958" y="332"/>
                    </a:lnTo>
                    <a:lnTo>
                      <a:pt x="958" y="332"/>
                    </a:lnTo>
                    <a:lnTo>
                      <a:pt x="960" y="332"/>
                    </a:lnTo>
                    <a:lnTo>
                      <a:pt x="960" y="331"/>
                    </a:lnTo>
                    <a:lnTo>
                      <a:pt x="960" y="331"/>
                    </a:lnTo>
                    <a:lnTo>
                      <a:pt x="960" y="331"/>
                    </a:lnTo>
                    <a:lnTo>
                      <a:pt x="958" y="329"/>
                    </a:lnTo>
                    <a:lnTo>
                      <a:pt x="958" y="332"/>
                    </a:lnTo>
                    <a:lnTo>
                      <a:pt x="958" y="334"/>
                    </a:lnTo>
                    <a:lnTo>
                      <a:pt x="958" y="334"/>
                    </a:lnTo>
                    <a:lnTo>
                      <a:pt x="955" y="335"/>
                    </a:lnTo>
                    <a:lnTo>
                      <a:pt x="949" y="337"/>
                    </a:lnTo>
                    <a:lnTo>
                      <a:pt x="946" y="338"/>
                    </a:lnTo>
                    <a:lnTo>
                      <a:pt x="946" y="338"/>
                    </a:lnTo>
                    <a:lnTo>
                      <a:pt x="949" y="337"/>
                    </a:lnTo>
                    <a:lnTo>
                      <a:pt x="947" y="337"/>
                    </a:lnTo>
                    <a:lnTo>
                      <a:pt x="946" y="337"/>
                    </a:lnTo>
                    <a:lnTo>
                      <a:pt x="946" y="337"/>
                    </a:lnTo>
                    <a:lnTo>
                      <a:pt x="946" y="335"/>
                    </a:lnTo>
                    <a:lnTo>
                      <a:pt x="946" y="334"/>
                    </a:lnTo>
                    <a:lnTo>
                      <a:pt x="944" y="334"/>
                    </a:lnTo>
                    <a:lnTo>
                      <a:pt x="944" y="335"/>
                    </a:lnTo>
                    <a:lnTo>
                      <a:pt x="944" y="334"/>
                    </a:lnTo>
                    <a:lnTo>
                      <a:pt x="943" y="334"/>
                    </a:lnTo>
                    <a:lnTo>
                      <a:pt x="943" y="334"/>
                    </a:lnTo>
                    <a:lnTo>
                      <a:pt x="943" y="337"/>
                    </a:lnTo>
                    <a:lnTo>
                      <a:pt x="943" y="338"/>
                    </a:lnTo>
                    <a:lnTo>
                      <a:pt x="944" y="340"/>
                    </a:lnTo>
                    <a:lnTo>
                      <a:pt x="943" y="342"/>
                    </a:lnTo>
                    <a:lnTo>
                      <a:pt x="941" y="343"/>
                    </a:lnTo>
                    <a:lnTo>
                      <a:pt x="939" y="343"/>
                    </a:lnTo>
                    <a:lnTo>
                      <a:pt x="938" y="346"/>
                    </a:lnTo>
                    <a:lnTo>
                      <a:pt x="936" y="346"/>
                    </a:lnTo>
                    <a:lnTo>
                      <a:pt x="933" y="349"/>
                    </a:lnTo>
                    <a:lnTo>
                      <a:pt x="932" y="349"/>
                    </a:lnTo>
                    <a:lnTo>
                      <a:pt x="930" y="351"/>
                    </a:lnTo>
                    <a:lnTo>
                      <a:pt x="928" y="351"/>
                    </a:lnTo>
                    <a:lnTo>
                      <a:pt x="925" y="353"/>
                    </a:lnTo>
                    <a:lnTo>
                      <a:pt x="925" y="353"/>
                    </a:lnTo>
                    <a:lnTo>
                      <a:pt x="925" y="353"/>
                    </a:lnTo>
                    <a:lnTo>
                      <a:pt x="928" y="351"/>
                    </a:lnTo>
                    <a:lnTo>
                      <a:pt x="927" y="351"/>
                    </a:lnTo>
                    <a:lnTo>
                      <a:pt x="924" y="351"/>
                    </a:lnTo>
                    <a:lnTo>
                      <a:pt x="922" y="351"/>
                    </a:lnTo>
                    <a:lnTo>
                      <a:pt x="922" y="351"/>
                    </a:lnTo>
                    <a:lnTo>
                      <a:pt x="922" y="351"/>
                    </a:lnTo>
                    <a:lnTo>
                      <a:pt x="921" y="351"/>
                    </a:lnTo>
                    <a:lnTo>
                      <a:pt x="921" y="349"/>
                    </a:lnTo>
                    <a:lnTo>
                      <a:pt x="919" y="349"/>
                    </a:lnTo>
                    <a:lnTo>
                      <a:pt x="919" y="349"/>
                    </a:lnTo>
                    <a:lnTo>
                      <a:pt x="919" y="349"/>
                    </a:lnTo>
                    <a:lnTo>
                      <a:pt x="921" y="353"/>
                    </a:lnTo>
                    <a:lnTo>
                      <a:pt x="921" y="353"/>
                    </a:lnTo>
                    <a:lnTo>
                      <a:pt x="922" y="354"/>
                    </a:lnTo>
                    <a:lnTo>
                      <a:pt x="921" y="354"/>
                    </a:lnTo>
                    <a:lnTo>
                      <a:pt x="921" y="356"/>
                    </a:lnTo>
                    <a:lnTo>
                      <a:pt x="919" y="356"/>
                    </a:lnTo>
                    <a:lnTo>
                      <a:pt x="917" y="354"/>
                    </a:lnTo>
                    <a:lnTo>
                      <a:pt x="916" y="356"/>
                    </a:lnTo>
                    <a:lnTo>
                      <a:pt x="916" y="357"/>
                    </a:lnTo>
                    <a:lnTo>
                      <a:pt x="916" y="357"/>
                    </a:lnTo>
                    <a:lnTo>
                      <a:pt x="916" y="359"/>
                    </a:lnTo>
                    <a:lnTo>
                      <a:pt x="914" y="357"/>
                    </a:lnTo>
                    <a:lnTo>
                      <a:pt x="914" y="357"/>
                    </a:lnTo>
                    <a:lnTo>
                      <a:pt x="914" y="357"/>
                    </a:lnTo>
                    <a:lnTo>
                      <a:pt x="913" y="359"/>
                    </a:lnTo>
                    <a:lnTo>
                      <a:pt x="913" y="359"/>
                    </a:lnTo>
                    <a:lnTo>
                      <a:pt x="911" y="359"/>
                    </a:lnTo>
                    <a:lnTo>
                      <a:pt x="911" y="359"/>
                    </a:lnTo>
                    <a:lnTo>
                      <a:pt x="911" y="360"/>
                    </a:lnTo>
                    <a:lnTo>
                      <a:pt x="913" y="359"/>
                    </a:lnTo>
                    <a:lnTo>
                      <a:pt x="913" y="360"/>
                    </a:lnTo>
                    <a:lnTo>
                      <a:pt x="911" y="362"/>
                    </a:lnTo>
                    <a:lnTo>
                      <a:pt x="910" y="364"/>
                    </a:lnTo>
                    <a:lnTo>
                      <a:pt x="908" y="362"/>
                    </a:lnTo>
                    <a:lnTo>
                      <a:pt x="908" y="364"/>
                    </a:lnTo>
                    <a:lnTo>
                      <a:pt x="908" y="364"/>
                    </a:lnTo>
                    <a:lnTo>
                      <a:pt x="910" y="365"/>
                    </a:lnTo>
                    <a:lnTo>
                      <a:pt x="908" y="370"/>
                    </a:lnTo>
                    <a:lnTo>
                      <a:pt x="908" y="371"/>
                    </a:lnTo>
                    <a:lnTo>
                      <a:pt x="906" y="371"/>
                    </a:lnTo>
                    <a:lnTo>
                      <a:pt x="906" y="371"/>
                    </a:lnTo>
                    <a:lnTo>
                      <a:pt x="903" y="370"/>
                    </a:lnTo>
                    <a:lnTo>
                      <a:pt x="902" y="368"/>
                    </a:lnTo>
                    <a:lnTo>
                      <a:pt x="903" y="371"/>
                    </a:lnTo>
                    <a:lnTo>
                      <a:pt x="906" y="373"/>
                    </a:lnTo>
                    <a:lnTo>
                      <a:pt x="906" y="373"/>
                    </a:lnTo>
                    <a:lnTo>
                      <a:pt x="906" y="375"/>
                    </a:lnTo>
                    <a:lnTo>
                      <a:pt x="906" y="375"/>
                    </a:lnTo>
                    <a:lnTo>
                      <a:pt x="905" y="376"/>
                    </a:lnTo>
                    <a:lnTo>
                      <a:pt x="906" y="378"/>
                    </a:lnTo>
                    <a:lnTo>
                      <a:pt x="906" y="379"/>
                    </a:lnTo>
                    <a:lnTo>
                      <a:pt x="906" y="381"/>
                    </a:lnTo>
                    <a:lnTo>
                      <a:pt x="908" y="384"/>
                    </a:lnTo>
                    <a:lnTo>
                      <a:pt x="908" y="386"/>
                    </a:lnTo>
                    <a:lnTo>
                      <a:pt x="911" y="390"/>
                    </a:lnTo>
                    <a:lnTo>
                      <a:pt x="911" y="390"/>
                    </a:lnTo>
                    <a:lnTo>
                      <a:pt x="911" y="390"/>
                    </a:lnTo>
                    <a:lnTo>
                      <a:pt x="911" y="392"/>
                    </a:lnTo>
                    <a:lnTo>
                      <a:pt x="910" y="392"/>
                    </a:lnTo>
                    <a:lnTo>
                      <a:pt x="908" y="394"/>
                    </a:lnTo>
                    <a:lnTo>
                      <a:pt x="908" y="394"/>
                    </a:lnTo>
                    <a:lnTo>
                      <a:pt x="908" y="394"/>
                    </a:lnTo>
                    <a:lnTo>
                      <a:pt x="908" y="394"/>
                    </a:lnTo>
                    <a:lnTo>
                      <a:pt x="908" y="394"/>
                    </a:lnTo>
                    <a:lnTo>
                      <a:pt x="905" y="392"/>
                    </a:lnTo>
                    <a:lnTo>
                      <a:pt x="902" y="390"/>
                    </a:lnTo>
                    <a:lnTo>
                      <a:pt x="898" y="390"/>
                    </a:lnTo>
                    <a:lnTo>
                      <a:pt x="895" y="390"/>
                    </a:lnTo>
                    <a:lnTo>
                      <a:pt x="894" y="389"/>
                    </a:lnTo>
                    <a:lnTo>
                      <a:pt x="892" y="389"/>
                    </a:lnTo>
                    <a:lnTo>
                      <a:pt x="891" y="387"/>
                    </a:lnTo>
                    <a:lnTo>
                      <a:pt x="889" y="387"/>
                    </a:lnTo>
                    <a:lnTo>
                      <a:pt x="887" y="386"/>
                    </a:lnTo>
                    <a:lnTo>
                      <a:pt x="886" y="386"/>
                    </a:lnTo>
                    <a:lnTo>
                      <a:pt x="884" y="386"/>
                    </a:lnTo>
                    <a:lnTo>
                      <a:pt x="883" y="384"/>
                    </a:lnTo>
                    <a:lnTo>
                      <a:pt x="883" y="383"/>
                    </a:lnTo>
                    <a:lnTo>
                      <a:pt x="883" y="383"/>
                    </a:lnTo>
                    <a:lnTo>
                      <a:pt x="881" y="379"/>
                    </a:lnTo>
                    <a:lnTo>
                      <a:pt x="880" y="378"/>
                    </a:lnTo>
                    <a:lnTo>
                      <a:pt x="878" y="376"/>
                    </a:lnTo>
                    <a:lnTo>
                      <a:pt x="878" y="375"/>
                    </a:lnTo>
                    <a:lnTo>
                      <a:pt x="878" y="375"/>
                    </a:lnTo>
                    <a:lnTo>
                      <a:pt x="878" y="375"/>
                    </a:lnTo>
                    <a:lnTo>
                      <a:pt x="878" y="373"/>
                    </a:lnTo>
                    <a:lnTo>
                      <a:pt x="878" y="373"/>
                    </a:lnTo>
                    <a:lnTo>
                      <a:pt x="878" y="371"/>
                    </a:lnTo>
                    <a:lnTo>
                      <a:pt x="878" y="371"/>
                    </a:lnTo>
                    <a:lnTo>
                      <a:pt x="878" y="370"/>
                    </a:lnTo>
                    <a:lnTo>
                      <a:pt x="878" y="368"/>
                    </a:lnTo>
                    <a:lnTo>
                      <a:pt x="878" y="368"/>
                    </a:lnTo>
                    <a:lnTo>
                      <a:pt x="876" y="367"/>
                    </a:lnTo>
                    <a:lnTo>
                      <a:pt x="873" y="365"/>
                    </a:lnTo>
                    <a:lnTo>
                      <a:pt x="872" y="362"/>
                    </a:lnTo>
                    <a:lnTo>
                      <a:pt x="870" y="360"/>
                    </a:lnTo>
                    <a:lnTo>
                      <a:pt x="869" y="357"/>
                    </a:lnTo>
                    <a:lnTo>
                      <a:pt x="867" y="357"/>
                    </a:lnTo>
                    <a:lnTo>
                      <a:pt x="865" y="356"/>
                    </a:lnTo>
                    <a:lnTo>
                      <a:pt x="865" y="354"/>
                    </a:lnTo>
                    <a:lnTo>
                      <a:pt x="865" y="353"/>
                    </a:lnTo>
                    <a:lnTo>
                      <a:pt x="865" y="353"/>
                    </a:lnTo>
                    <a:lnTo>
                      <a:pt x="864" y="351"/>
                    </a:lnTo>
                    <a:lnTo>
                      <a:pt x="862" y="348"/>
                    </a:lnTo>
                    <a:lnTo>
                      <a:pt x="861" y="346"/>
                    </a:lnTo>
                    <a:lnTo>
                      <a:pt x="861" y="345"/>
                    </a:lnTo>
                    <a:lnTo>
                      <a:pt x="859" y="342"/>
                    </a:lnTo>
                    <a:lnTo>
                      <a:pt x="857" y="340"/>
                    </a:lnTo>
                    <a:lnTo>
                      <a:pt x="856" y="338"/>
                    </a:lnTo>
                    <a:lnTo>
                      <a:pt x="856" y="338"/>
                    </a:lnTo>
                    <a:lnTo>
                      <a:pt x="856" y="338"/>
                    </a:lnTo>
                    <a:lnTo>
                      <a:pt x="851" y="335"/>
                    </a:lnTo>
                    <a:lnTo>
                      <a:pt x="850" y="334"/>
                    </a:lnTo>
                    <a:lnTo>
                      <a:pt x="850" y="334"/>
                    </a:lnTo>
                    <a:lnTo>
                      <a:pt x="848" y="334"/>
                    </a:lnTo>
                    <a:lnTo>
                      <a:pt x="848" y="332"/>
                    </a:lnTo>
                    <a:lnTo>
                      <a:pt x="848" y="332"/>
                    </a:lnTo>
                    <a:lnTo>
                      <a:pt x="848" y="332"/>
                    </a:lnTo>
                    <a:lnTo>
                      <a:pt x="846" y="332"/>
                    </a:lnTo>
                    <a:lnTo>
                      <a:pt x="845" y="332"/>
                    </a:lnTo>
                    <a:lnTo>
                      <a:pt x="842" y="332"/>
                    </a:lnTo>
                    <a:lnTo>
                      <a:pt x="839" y="332"/>
                    </a:lnTo>
                    <a:lnTo>
                      <a:pt x="837" y="332"/>
                    </a:lnTo>
                    <a:lnTo>
                      <a:pt x="837" y="332"/>
                    </a:lnTo>
                    <a:lnTo>
                      <a:pt x="835" y="332"/>
                    </a:lnTo>
                    <a:lnTo>
                      <a:pt x="834" y="334"/>
                    </a:lnTo>
                    <a:lnTo>
                      <a:pt x="832" y="334"/>
                    </a:lnTo>
                    <a:lnTo>
                      <a:pt x="831" y="335"/>
                    </a:lnTo>
                    <a:lnTo>
                      <a:pt x="829" y="338"/>
                    </a:lnTo>
                    <a:lnTo>
                      <a:pt x="829" y="340"/>
                    </a:lnTo>
                    <a:lnTo>
                      <a:pt x="829" y="342"/>
                    </a:lnTo>
                    <a:lnTo>
                      <a:pt x="829" y="342"/>
                    </a:lnTo>
                    <a:lnTo>
                      <a:pt x="828" y="342"/>
                    </a:lnTo>
                    <a:lnTo>
                      <a:pt x="826" y="343"/>
                    </a:lnTo>
                    <a:lnTo>
                      <a:pt x="826" y="345"/>
                    </a:lnTo>
                    <a:lnTo>
                      <a:pt x="824" y="345"/>
                    </a:lnTo>
                    <a:lnTo>
                      <a:pt x="823" y="345"/>
                    </a:lnTo>
                    <a:lnTo>
                      <a:pt x="821" y="345"/>
                    </a:lnTo>
                    <a:lnTo>
                      <a:pt x="816" y="342"/>
                    </a:lnTo>
                    <a:lnTo>
                      <a:pt x="815" y="340"/>
                    </a:lnTo>
                    <a:lnTo>
                      <a:pt x="812" y="340"/>
                    </a:lnTo>
                    <a:lnTo>
                      <a:pt x="810" y="338"/>
                    </a:lnTo>
                    <a:lnTo>
                      <a:pt x="809" y="337"/>
                    </a:lnTo>
                    <a:lnTo>
                      <a:pt x="809" y="337"/>
                    </a:lnTo>
                    <a:lnTo>
                      <a:pt x="807" y="337"/>
                    </a:lnTo>
                    <a:lnTo>
                      <a:pt x="805" y="335"/>
                    </a:lnTo>
                    <a:lnTo>
                      <a:pt x="804" y="332"/>
                    </a:lnTo>
                    <a:lnTo>
                      <a:pt x="802" y="329"/>
                    </a:lnTo>
                    <a:lnTo>
                      <a:pt x="802" y="327"/>
                    </a:lnTo>
                    <a:lnTo>
                      <a:pt x="801" y="323"/>
                    </a:lnTo>
                    <a:lnTo>
                      <a:pt x="799" y="320"/>
                    </a:lnTo>
                    <a:lnTo>
                      <a:pt x="798" y="320"/>
                    </a:lnTo>
                    <a:lnTo>
                      <a:pt x="796" y="318"/>
                    </a:lnTo>
                    <a:lnTo>
                      <a:pt x="794" y="316"/>
                    </a:lnTo>
                    <a:lnTo>
                      <a:pt x="790" y="313"/>
                    </a:lnTo>
                    <a:lnTo>
                      <a:pt x="787" y="310"/>
                    </a:lnTo>
                    <a:lnTo>
                      <a:pt x="783" y="307"/>
                    </a:lnTo>
                    <a:lnTo>
                      <a:pt x="782" y="307"/>
                    </a:lnTo>
                    <a:lnTo>
                      <a:pt x="780" y="305"/>
                    </a:lnTo>
                    <a:lnTo>
                      <a:pt x="779" y="302"/>
                    </a:lnTo>
                    <a:lnTo>
                      <a:pt x="777" y="302"/>
                    </a:lnTo>
                    <a:lnTo>
                      <a:pt x="777" y="302"/>
                    </a:lnTo>
                    <a:lnTo>
                      <a:pt x="777" y="301"/>
                    </a:lnTo>
                    <a:lnTo>
                      <a:pt x="774" y="301"/>
                    </a:lnTo>
                    <a:lnTo>
                      <a:pt x="771" y="301"/>
                    </a:lnTo>
                    <a:lnTo>
                      <a:pt x="768" y="301"/>
                    </a:lnTo>
                    <a:lnTo>
                      <a:pt x="764" y="301"/>
                    </a:lnTo>
                    <a:lnTo>
                      <a:pt x="755" y="301"/>
                    </a:lnTo>
                    <a:lnTo>
                      <a:pt x="752" y="301"/>
                    </a:lnTo>
                    <a:lnTo>
                      <a:pt x="752" y="304"/>
                    </a:lnTo>
                    <a:lnTo>
                      <a:pt x="752" y="305"/>
                    </a:lnTo>
                    <a:lnTo>
                      <a:pt x="752" y="307"/>
                    </a:lnTo>
                    <a:lnTo>
                      <a:pt x="752" y="308"/>
                    </a:lnTo>
                    <a:lnTo>
                      <a:pt x="746" y="308"/>
                    </a:lnTo>
                    <a:lnTo>
                      <a:pt x="741" y="308"/>
                    </a:lnTo>
                    <a:lnTo>
                      <a:pt x="736" y="308"/>
                    </a:lnTo>
                    <a:lnTo>
                      <a:pt x="731" y="308"/>
                    </a:lnTo>
                    <a:lnTo>
                      <a:pt x="727" y="308"/>
                    </a:lnTo>
                    <a:lnTo>
                      <a:pt x="720" y="308"/>
                    </a:lnTo>
                    <a:lnTo>
                      <a:pt x="716" y="308"/>
                    </a:lnTo>
                    <a:lnTo>
                      <a:pt x="711" y="308"/>
                    </a:lnTo>
                    <a:lnTo>
                      <a:pt x="703" y="307"/>
                    </a:lnTo>
                    <a:lnTo>
                      <a:pt x="697" y="304"/>
                    </a:lnTo>
                    <a:lnTo>
                      <a:pt x="690" y="302"/>
                    </a:lnTo>
                    <a:lnTo>
                      <a:pt x="682" y="299"/>
                    </a:lnTo>
                    <a:lnTo>
                      <a:pt x="676" y="297"/>
                    </a:lnTo>
                    <a:lnTo>
                      <a:pt x="670" y="294"/>
                    </a:lnTo>
                    <a:lnTo>
                      <a:pt x="662" y="293"/>
                    </a:lnTo>
                    <a:lnTo>
                      <a:pt x="656" y="290"/>
                    </a:lnTo>
                    <a:lnTo>
                      <a:pt x="656" y="288"/>
                    </a:lnTo>
                    <a:lnTo>
                      <a:pt x="657" y="286"/>
                    </a:lnTo>
                    <a:lnTo>
                      <a:pt x="656" y="286"/>
                    </a:lnTo>
                    <a:lnTo>
                      <a:pt x="651" y="286"/>
                    </a:lnTo>
                    <a:lnTo>
                      <a:pt x="648" y="286"/>
                    </a:lnTo>
                    <a:lnTo>
                      <a:pt x="643" y="288"/>
                    </a:lnTo>
                    <a:lnTo>
                      <a:pt x="640" y="288"/>
                    </a:lnTo>
                    <a:lnTo>
                      <a:pt x="635" y="288"/>
                    </a:lnTo>
                    <a:lnTo>
                      <a:pt x="630" y="288"/>
                    </a:lnTo>
                    <a:lnTo>
                      <a:pt x="627" y="290"/>
                    </a:lnTo>
                    <a:lnTo>
                      <a:pt x="623" y="290"/>
                    </a:lnTo>
                    <a:lnTo>
                      <a:pt x="623" y="290"/>
                    </a:lnTo>
                    <a:lnTo>
                      <a:pt x="623" y="288"/>
                    </a:lnTo>
                    <a:lnTo>
                      <a:pt x="623" y="286"/>
                    </a:lnTo>
                    <a:lnTo>
                      <a:pt x="621" y="286"/>
                    </a:lnTo>
                    <a:lnTo>
                      <a:pt x="621" y="285"/>
                    </a:lnTo>
                    <a:lnTo>
                      <a:pt x="621" y="283"/>
                    </a:lnTo>
                    <a:lnTo>
                      <a:pt x="621" y="283"/>
                    </a:lnTo>
                    <a:lnTo>
                      <a:pt x="619" y="280"/>
                    </a:lnTo>
                    <a:lnTo>
                      <a:pt x="618" y="277"/>
                    </a:lnTo>
                    <a:lnTo>
                      <a:pt x="613" y="274"/>
                    </a:lnTo>
                    <a:lnTo>
                      <a:pt x="610" y="272"/>
                    </a:lnTo>
                    <a:lnTo>
                      <a:pt x="608" y="271"/>
                    </a:lnTo>
                    <a:lnTo>
                      <a:pt x="608" y="269"/>
                    </a:lnTo>
                    <a:lnTo>
                      <a:pt x="607" y="269"/>
                    </a:lnTo>
                    <a:lnTo>
                      <a:pt x="605" y="271"/>
                    </a:lnTo>
                    <a:lnTo>
                      <a:pt x="604" y="269"/>
                    </a:lnTo>
                    <a:lnTo>
                      <a:pt x="604" y="268"/>
                    </a:lnTo>
                    <a:lnTo>
                      <a:pt x="602" y="266"/>
                    </a:lnTo>
                    <a:lnTo>
                      <a:pt x="602" y="264"/>
                    </a:lnTo>
                    <a:lnTo>
                      <a:pt x="597" y="266"/>
                    </a:lnTo>
                    <a:lnTo>
                      <a:pt x="594" y="264"/>
                    </a:lnTo>
                    <a:lnTo>
                      <a:pt x="593" y="263"/>
                    </a:lnTo>
                    <a:lnTo>
                      <a:pt x="591" y="261"/>
                    </a:lnTo>
                    <a:lnTo>
                      <a:pt x="589" y="260"/>
                    </a:lnTo>
                    <a:lnTo>
                      <a:pt x="586" y="258"/>
                    </a:lnTo>
                    <a:lnTo>
                      <a:pt x="585" y="260"/>
                    </a:lnTo>
                    <a:lnTo>
                      <a:pt x="583" y="260"/>
                    </a:lnTo>
                    <a:lnTo>
                      <a:pt x="580" y="258"/>
                    </a:lnTo>
                    <a:lnTo>
                      <a:pt x="578" y="258"/>
                    </a:lnTo>
                    <a:lnTo>
                      <a:pt x="575" y="258"/>
                    </a:lnTo>
                    <a:lnTo>
                      <a:pt x="574" y="258"/>
                    </a:lnTo>
                    <a:lnTo>
                      <a:pt x="574" y="256"/>
                    </a:lnTo>
                    <a:lnTo>
                      <a:pt x="572" y="256"/>
                    </a:lnTo>
                    <a:lnTo>
                      <a:pt x="572" y="255"/>
                    </a:lnTo>
                    <a:lnTo>
                      <a:pt x="572" y="253"/>
                    </a:lnTo>
                    <a:lnTo>
                      <a:pt x="572" y="252"/>
                    </a:lnTo>
                    <a:lnTo>
                      <a:pt x="572" y="250"/>
                    </a:lnTo>
                    <a:lnTo>
                      <a:pt x="572" y="249"/>
                    </a:lnTo>
                    <a:lnTo>
                      <a:pt x="572" y="247"/>
                    </a:lnTo>
                    <a:lnTo>
                      <a:pt x="571" y="247"/>
                    </a:lnTo>
                    <a:lnTo>
                      <a:pt x="569" y="245"/>
                    </a:lnTo>
                    <a:lnTo>
                      <a:pt x="569" y="245"/>
                    </a:lnTo>
                    <a:lnTo>
                      <a:pt x="569" y="244"/>
                    </a:lnTo>
                    <a:lnTo>
                      <a:pt x="567" y="242"/>
                    </a:lnTo>
                    <a:lnTo>
                      <a:pt x="566" y="241"/>
                    </a:lnTo>
                    <a:lnTo>
                      <a:pt x="564" y="239"/>
                    </a:lnTo>
                    <a:lnTo>
                      <a:pt x="563" y="238"/>
                    </a:lnTo>
                    <a:lnTo>
                      <a:pt x="561" y="236"/>
                    </a:lnTo>
                    <a:lnTo>
                      <a:pt x="561" y="236"/>
                    </a:lnTo>
                    <a:lnTo>
                      <a:pt x="559" y="234"/>
                    </a:lnTo>
                    <a:lnTo>
                      <a:pt x="556" y="230"/>
                    </a:lnTo>
                    <a:lnTo>
                      <a:pt x="553" y="228"/>
                    </a:lnTo>
                    <a:lnTo>
                      <a:pt x="553" y="227"/>
                    </a:lnTo>
                    <a:lnTo>
                      <a:pt x="553" y="223"/>
                    </a:lnTo>
                    <a:lnTo>
                      <a:pt x="555" y="222"/>
                    </a:lnTo>
                    <a:lnTo>
                      <a:pt x="555" y="220"/>
                    </a:lnTo>
                    <a:lnTo>
                      <a:pt x="555" y="220"/>
                    </a:lnTo>
                    <a:lnTo>
                      <a:pt x="555" y="219"/>
                    </a:lnTo>
                    <a:lnTo>
                      <a:pt x="553" y="217"/>
                    </a:lnTo>
                    <a:lnTo>
                      <a:pt x="550" y="217"/>
                    </a:lnTo>
                    <a:lnTo>
                      <a:pt x="547" y="212"/>
                    </a:lnTo>
                    <a:lnTo>
                      <a:pt x="547" y="211"/>
                    </a:lnTo>
                    <a:lnTo>
                      <a:pt x="545" y="208"/>
                    </a:lnTo>
                    <a:lnTo>
                      <a:pt x="545" y="206"/>
                    </a:lnTo>
                    <a:lnTo>
                      <a:pt x="545" y="203"/>
                    </a:lnTo>
                    <a:lnTo>
                      <a:pt x="545" y="203"/>
                    </a:lnTo>
                    <a:lnTo>
                      <a:pt x="547" y="203"/>
                    </a:lnTo>
                    <a:lnTo>
                      <a:pt x="547" y="204"/>
                    </a:lnTo>
                    <a:lnTo>
                      <a:pt x="547" y="206"/>
                    </a:lnTo>
                    <a:lnTo>
                      <a:pt x="548" y="206"/>
                    </a:lnTo>
                    <a:lnTo>
                      <a:pt x="548" y="208"/>
                    </a:lnTo>
                    <a:lnTo>
                      <a:pt x="550" y="208"/>
                    </a:lnTo>
                    <a:lnTo>
                      <a:pt x="550" y="209"/>
                    </a:lnTo>
                    <a:lnTo>
                      <a:pt x="552" y="209"/>
                    </a:lnTo>
                    <a:lnTo>
                      <a:pt x="550" y="208"/>
                    </a:lnTo>
                    <a:lnTo>
                      <a:pt x="550" y="208"/>
                    </a:lnTo>
                    <a:lnTo>
                      <a:pt x="550" y="206"/>
                    </a:lnTo>
                    <a:lnTo>
                      <a:pt x="548" y="204"/>
                    </a:lnTo>
                    <a:lnTo>
                      <a:pt x="548" y="203"/>
                    </a:lnTo>
                    <a:lnTo>
                      <a:pt x="547" y="201"/>
                    </a:lnTo>
                    <a:lnTo>
                      <a:pt x="547" y="201"/>
                    </a:lnTo>
                    <a:lnTo>
                      <a:pt x="547" y="200"/>
                    </a:lnTo>
                    <a:lnTo>
                      <a:pt x="547" y="200"/>
                    </a:lnTo>
                    <a:lnTo>
                      <a:pt x="548" y="200"/>
                    </a:lnTo>
                    <a:lnTo>
                      <a:pt x="552" y="200"/>
                    </a:lnTo>
                    <a:lnTo>
                      <a:pt x="556" y="200"/>
                    </a:lnTo>
                    <a:lnTo>
                      <a:pt x="558" y="198"/>
                    </a:lnTo>
                    <a:lnTo>
                      <a:pt x="558" y="200"/>
                    </a:lnTo>
                    <a:lnTo>
                      <a:pt x="559" y="198"/>
                    </a:lnTo>
                    <a:lnTo>
                      <a:pt x="558" y="198"/>
                    </a:lnTo>
                    <a:lnTo>
                      <a:pt x="556" y="198"/>
                    </a:lnTo>
                    <a:lnTo>
                      <a:pt x="556" y="198"/>
                    </a:lnTo>
                    <a:lnTo>
                      <a:pt x="553" y="198"/>
                    </a:lnTo>
                    <a:lnTo>
                      <a:pt x="553" y="198"/>
                    </a:lnTo>
                    <a:lnTo>
                      <a:pt x="552" y="198"/>
                    </a:lnTo>
                    <a:lnTo>
                      <a:pt x="552" y="198"/>
                    </a:lnTo>
                    <a:lnTo>
                      <a:pt x="550" y="198"/>
                    </a:lnTo>
                    <a:lnTo>
                      <a:pt x="548" y="198"/>
                    </a:lnTo>
                    <a:lnTo>
                      <a:pt x="547" y="198"/>
                    </a:lnTo>
                    <a:lnTo>
                      <a:pt x="547" y="198"/>
                    </a:lnTo>
                    <a:lnTo>
                      <a:pt x="545" y="198"/>
                    </a:lnTo>
                    <a:lnTo>
                      <a:pt x="545" y="201"/>
                    </a:lnTo>
                    <a:lnTo>
                      <a:pt x="545" y="203"/>
                    </a:lnTo>
                    <a:lnTo>
                      <a:pt x="545" y="203"/>
                    </a:lnTo>
                    <a:lnTo>
                      <a:pt x="544" y="201"/>
                    </a:lnTo>
                    <a:lnTo>
                      <a:pt x="542" y="201"/>
                    </a:lnTo>
                    <a:lnTo>
                      <a:pt x="541" y="201"/>
                    </a:lnTo>
                    <a:lnTo>
                      <a:pt x="539" y="200"/>
                    </a:lnTo>
                    <a:lnTo>
                      <a:pt x="539" y="198"/>
                    </a:lnTo>
                    <a:lnTo>
                      <a:pt x="537" y="200"/>
                    </a:lnTo>
                    <a:lnTo>
                      <a:pt x="537" y="200"/>
                    </a:lnTo>
                    <a:lnTo>
                      <a:pt x="537" y="198"/>
                    </a:lnTo>
                    <a:lnTo>
                      <a:pt x="537" y="197"/>
                    </a:lnTo>
                    <a:lnTo>
                      <a:pt x="539" y="198"/>
                    </a:lnTo>
                    <a:lnTo>
                      <a:pt x="539" y="197"/>
                    </a:lnTo>
                    <a:lnTo>
                      <a:pt x="537" y="195"/>
                    </a:lnTo>
                    <a:lnTo>
                      <a:pt x="537" y="195"/>
                    </a:lnTo>
                    <a:lnTo>
                      <a:pt x="536" y="192"/>
                    </a:lnTo>
                    <a:lnTo>
                      <a:pt x="534" y="190"/>
                    </a:lnTo>
                    <a:lnTo>
                      <a:pt x="531" y="189"/>
                    </a:lnTo>
                    <a:lnTo>
                      <a:pt x="528" y="184"/>
                    </a:lnTo>
                    <a:lnTo>
                      <a:pt x="528" y="181"/>
                    </a:lnTo>
                    <a:lnTo>
                      <a:pt x="526" y="176"/>
                    </a:lnTo>
                    <a:lnTo>
                      <a:pt x="526" y="175"/>
                    </a:lnTo>
                    <a:lnTo>
                      <a:pt x="526" y="173"/>
                    </a:lnTo>
                    <a:lnTo>
                      <a:pt x="526" y="170"/>
                    </a:lnTo>
                    <a:lnTo>
                      <a:pt x="525" y="168"/>
                    </a:lnTo>
                    <a:lnTo>
                      <a:pt x="522" y="165"/>
                    </a:lnTo>
                    <a:lnTo>
                      <a:pt x="518" y="162"/>
                    </a:lnTo>
                    <a:lnTo>
                      <a:pt x="518" y="160"/>
                    </a:lnTo>
                    <a:lnTo>
                      <a:pt x="518" y="157"/>
                    </a:lnTo>
                    <a:lnTo>
                      <a:pt x="518" y="156"/>
                    </a:lnTo>
                    <a:lnTo>
                      <a:pt x="518" y="154"/>
                    </a:lnTo>
                    <a:lnTo>
                      <a:pt x="520" y="154"/>
                    </a:lnTo>
                    <a:lnTo>
                      <a:pt x="520" y="154"/>
                    </a:lnTo>
                    <a:lnTo>
                      <a:pt x="520" y="154"/>
                    </a:lnTo>
                    <a:lnTo>
                      <a:pt x="520" y="154"/>
                    </a:lnTo>
                    <a:lnTo>
                      <a:pt x="520" y="154"/>
                    </a:lnTo>
                    <a:lnTo>
                      <a:pt x="520" y="152"/>
                    </a:lnTo>
                    <a:lnTo>
                      <a:pt x="520" y="152"/>
                    </a:lnTo>
                    <a:lnTo>
                      <a:pt x="520" y="152"/>
                    </a:lnTo>
                    <a:lnTo>
                      <a:pt x="520" y="152"/>
                    </a:lnTo>
                    <a:lnTo>
                      <a:pt x="522" y="149"/>
                    </a:lnTo>
                    <a:lnTo>
                      <a:pt x="522" y="146"/>
                    </a:lnTo>
                    <a:lnTo>
                      <a:pt x="522" y="143"/>
                    </a:lnTo>
                    <a:lnTo>
                      <a:pt x="522" y="141"/>
                    </a:lnTo>
                    <a:lnTo>
                      <a:pt x="522" y="138"/>
                    </a:lnTo>
                    <a:lnTo>
                      <a:pt x="522" y="137"/>
                    </a:lnTo>
                    <a:lnTo>
                      <a:pt x="520" y="135"/>
                    </a:lnTo>
                    <a:lnTo>
                      <a:pt x="520" y="134"/>
                    </a:lnTo>
                    <a:lnTo>
                      <a:pt x="520" y="132"/>
                    </a:lnTo>
                    <a:lnTo>
                      <a:pt x="518" y="130"/>
                    </a:lnTo>
                    <a:lnTo>
                      <a:pt x="517" y="127"/>
                    </a:lnTo>
                    <a:lnTo>
                      <a:pt x="517" y="126"/>
                    </a:lnTo>
                    <a:lnTo>
                      <a:pt x="517" y="123"/>
                    </a:lnTo>
                    <a:lnTo>
                      <a:pt x="517" y="121"/>
                    </a:lnTo>
                    <a:lnTo>
                      <a:pt x="515" y="118"/>
                    </a:lnTo>
                    <a:lnTo>
                      <a:pt x="515" y="116"/>
                    </a:lnTo>
                    <a:lnTo>
                      <a:pt x="517" y="115"/>
                    </a:lnTo>
                    <a:lnTo>
                      <a:pt x="518" y="108"/>
                    </a:lnTo>
                    <a:lnTo>
                      <a:pt x="518" y="108"/>
                    </a:lnTo>
                    <a:lnTo>
                      <a:pt x="518" y="108"/>
                    </a:lnTo>
                    <a:lnTo>
                      <a:pt x="520" y="107"/>
                    </a:lnTo>
                    <a:lnTo>
                      <a:pt x="520" y="107"/>
                    </a:lnTo>
                    <a:lnTo>
                      <a:pt x="518" y="107"/>
                    </a:lnTo>
                    <a:lnTo>
                      <a:pt x="520" y="105"/>
                    </a:lnTo>
                    <a:lnTo>
                      <a:pt x="520" y="104"/>
                    </a:lnTo>
                    <a:lnTo>
                      <a:pt x="522" y="102"/>
                    </a:lnTo>
                    <a:lnTo>
                      <a:pt x="522" y="96"/>
                    </a:lnTo>
                    <a:lnTo>
                      <a:pt x="522" y="91"/>
                    </a:lnTo>
                    <a:lnTo>
                      <a:pt x="523" y="89"/>
                    </a:lnTo>
                    <a:lnTo>
                      <a:pt x="522" y="88"/>
                    </a:lnTo>
                    <a:lnTo>
                      <a:pt x="523" y="85"/>
                    </a:lnTo>
                    <a:lnTo>
                      <a:pt x="522" y="83"/>
                    </a:lnTo>
                    <a:lnTo>
                      <a:pt x="523" y="72"/>
                    </a:lnTo>
                    <a:lnTo>
                      <a:pt x="523" y="71"/>
                    </a:lnTo>
                    <a:lnTo>
                      <a:pt x="525" y="69"/>
                    </a:lnTo>
                    <a:lnTo>
                      <a:pt x="523" y="64"/>
                    </a:lnTo>
                    <a:lnTo>
                      <a:pt x="523" y="60"/>
                    </a:lnTo>
                    <a:lnTo>
                      <a:pt x="523" y="58"/>
                    </a:lnTo>
                    <a:lnTo>
                      <a:pt x="523" y="58"/>
                    </a:lnTo>
                    <a:lnTo>
                      <a:pt x="523" y="58"/>
                    </a:lnTo>
                    <a:lnTo>
                      <a:pt x="525" y="58"/>
                    </a:lnTo>
                    <a:lnTo>
                      <a:pt x="528" y="58"/>
                    </a:lnTo>
                    <a:lnTo>
                      <a:pt x="530" y="58"/>
                    </a:lnTo>
                    <a:lnTo>
                      <a:pt x="531" y="58"/>
                    </a:lnTo>
                    <a:lnTo>
                      <a:pt x="531" y="58"/>
                    </a:lnTo>
                    <a:lnTo>
                      <a:pt x="533" y="60"/>
                    </a:lnTo>
                    <a:lnTo>
                      <a:pt x="534" y="58"/>
                    </a:lnTo>
                    <a:lnTo>
                      <a:pt x="534" y="58"/>
                    </a:lnTo>
                    <a:lnTo>
                      <a:pt x="533" y="58"/>
                    </a:lnTo>
                    <a:lnTo>
                      <a:pt x="531" y="58"/>
                    </a:lnTo>
                    <a:lnTo>
                      <a:pt x="531" y="56"/>
                    </a:lnTo>
                    <a:lnTo>
                      <a:pt x="528" y="56"/>
                    </a:lnTo>
                    <a:lnTo>
                      <a:pt x="528" y="56"/>
                    </a:lnTo>
                    <a:lnTo>
                      <a:pt x="525" y="56"/>
                    </a:lnTo>
                    <a:lnTo>
                      <a:pt x="523" y="56"/>
                    </a:lnTo>
                    <a:lnTo>
                      <a:pt x="522" y="56"/>
                    </a:lnTo>
                    <a:lnTo>
                      <a:pt x="523" y="55"/>
                    </a:lnTo>
                    <a:lnTo>
                      <a:pt x="523" y="53"/>
                    </a:lnTo>
                    <a:lnTo>
                      <a:pt x="523" y="50"/>
                    </a:lnTo>
                    <a:lnTo>
                      <a:pt x="523" y="52"/>
                    </a:lnTo>
                    <a:lnTo>
                      <a:pt x="525" y="53"/>
                    </a:lnTo>
                    <a:lnTo>
                      <a:pt x="525" y="52"/>
                    </a:lnTo>
                    <a:lnTo>
                      <a:pt x="525" y="50"/>
                    </a:lnTo>
                    <a:lnTo>
                      <a:pt x="523" y="49"/>
                    </a:lnTo>
                    <a:lnTo>
                      <a:pt x="522" y="49"/>
                    </a:lnTo>
                    <a:lnTo>
                      <a:pt x="522" y="45"/>
                    </a:lnTo>
                    <a:lnTo>
                      <a:pt x="525" y="44"/>
                    </a:lnTo>
                    <a:lnTo>
                      <a:pt x="523" y="44"/>
                    </a:lnTo>
                    <a:lnTo>
                      <a:pt x="523" y="42"/>
                    </a:lnTo>
                    <a:lnTo>
                      <a:pt x="522" y="42"/>
                    </a:lnTo>
                    <a:lnTo>
                      <a:pt x="522" y="44"/>
                    </a:lnTo>
                    <a:lnTo>
                      <a:pt x="522" y="44"/>
                    </a:lnTo>
                    <a:lnTo>
                      <a:pt x="522" y="42"/>
                    </a:lnTo>
                    <a:lnTo>
                      <a:pt x="520" y="42"/>
                    </a:lnTo>
                    <a:lnTo>
                      <a:pt x="520" y="39"/>
                    </a:lnTo>
                    <a:lnTo>
                      <a:pt x="518" y="36"/>
                    </a:lnTo>
                    <a:lnTo>
                      <a:pt x="518" y="31"/>
                    </a:lnTo>
                    <a:lnTo>
                      <a:pt x="517" y="30"/>
                    </a:lnTo>
                    <a:lnTo>
                      <a:pt x="514" y="26"/>
                    </a:lnTo>
                    <a:lnTo>
                      <a:pt x="514" y="25"/>
                    </a:lnTo>
                    <a:lnTo>
                      <a:pt x="514" y="22"/>
                    </a:lnTo>
                    <a:lnTo>
                      <a:pt x="514" y="20"/>
                    </a:lnTo>
                    <a:lnTo>
                      <a:pt x="514" y="19"/>
                    </a:lnTo>
                    <a:lnTo>
                      <a:pt x="514" y="19"/>
                    </a:lnTo>
                    <a:lnTo>
                      <a:pt x="517" y="20"/>
                    </a:lnTo>
                    <a:lnTo>
                      <a:pt x="520" y="20"/>
                    </a:lnTo>
                    <a:lnTo>
                      <a:pt x="522" y="22"/>
                    </a:lnTo>
                    <a:lnTo>
                      <a:pt x="523" y="22"/>
                    </a:lnTo>
                    <a:lnTo>
                      <a:pt x="533" y="23"/>
                    </a:lnTo>
                    <a:lnTo>
                      <a:pt x="534" y="23"/>
                    </a:lnTo>
                    <a:lnTo>
                      <a:pt x="536" y="22"/>
                    </a:lnTo>
                    <a:lnTo>
                      <a:pt x="536" y="22"/>
                    </a:lnTo>
                    <a:lnTo>
                      <a:pt x="537" y="23"/>
                    </a:lnTo>
                    <a:lnTo>
                      <a:pt x="537" y="23"/>
                    </a:lnTo>
                    <a:lnTo>
                      <a:pt x="539" y="23"/>
                    </a:lnTo>
                    <a:lnTo>
                      <a:pt x="539" y="23"/>
                    </a:lnTo>
                    <a:lnTo>
                      <a:pt x="541" y="22"/>
                    </a:lnTo>
                    <a:lnTo>
                      <a:pt x="541" y="23"/>
                    </a:lnTo>
                    <a:lnTo>
                      <a:pt x="541" y="23"/>
                    </a:lnTo>
                    <a:lnTo>
                      <a:pt x="542" y="25"/>
                    </a:lnTo>
                    <a:lnTo>
                      <a:pt x="542" y="26"/>
                    </a:lnTo>
                    <a:lnTo>
                      <a:pt x="542" y="26"/>
                    </a:lnTo>
                    <a:lnTo>
                      <a:pt x="541" y="30"/>
                    </a:lnTo>
                    <a:lnTo>
                      <a:pt x="541" y="30"/>
                    </a:lnTo>
                    <a:lnTo>
                      <a:pt x="541" y="30"/>
                    </a:lnTo>
                    <a:lnTo>
                      <a:pt x="541" y="28"/>
                    </a:lnTo>
                    <a:lnTo>
                      <a:pt x="537" y="33"/>
                    </a:lnTo>
                    <a:lnTo>
                      <a:pt x="536" y="36"/>
                    </a:lnTo>
                    <a:lnTo>
                      <a:pt x="536" y="36"/>
                    </a:lnTo>
                    <a:lnTo>
                      <a:pt x="536" y="37"/>
                    </a:lnTo>
                    <a:lnTo>
                      <a:pt x="536" y="37"/>
                    </a:lnTo>
                    <a:lnTo>
                      <a:pt x="537" y="36"/>
                    </a:lnTo>
                    <a:lnTo>
                      <a:pt x="539" y="36"/>
                    </a:lnTo>
                    <a:lnTo>
                      <a:pt x="539" y="36"/>
                    </a:lnTo>
                    <a:lnTo>
                      <a:pt x="537" y="36"/>
                    </a:lnTo>
                    <a:lnTo>
                      <a:pt x="537" y="36"/>
                    </a:lnTo>
                    <a:lnTo>
                      <a:pt x="537" y="34"/>
                    </a:lnTo>
                    <a:lnTo>
                      <a:pt x="537" y="34"/>
                    </a:lnTo>
                    <a:lnTo>
                      <a:pt x="537" y="33"/>
                    </a:lnTo>
                    <a:lnTo>
                      <a:pt x="539" y="33"/>
                    </a:lnTo>
                    <a:lnTo>
                      <a:pt x="541" y="31"/>
                    </a:lnTo>
                    <a:lnTo>
                      <a:pt x="541" y="31"/>
                    </a:lnTo>
                    <a:lnTo>
                      <a:pt x="542" y="30"/>
                    </a:lnTo>
                    <a:lnTo>
                      <a:pt x="544" y="28"/>
                    </a:lnTo>
                    <a:lnTo>
                      <a:pt x="544" y="28"/>
                    </a:lnTo>
                    <a:lnTo>
                      <a:pt x="544" y="26"/>
                    </a:lnTo>
                    <a:lnTo>
                      <a:pt x="544" y="26"/>
                    </a:lnTo>
                    <a:lnTo>
                      <a:pt x="544" y="26"/>
                    </a:lnTo>
                    <a:lnTo>
                      <a:pt x="545" y="28"/>
                    </a:lnTo>
                    <a:lnTo>
                      <a:pt x="545" y="30"/>
                    </a:lnTo>
                    <a:lnTo>
                      <a:pt x="544" y="30"/>
                    </a:lnTo>
                    <a:lnTo>
                      <a:pt x="544" y="31"/>
                    </a:lnTo>
                    <a:lnTo>
                      <a:pt x="544" y="33"/>
                    </a:lnTo>
                    <a:lnTo>
                      <a:pt x="544" y="33"/>
                    </a:lnTo>
                    <a:lnTo>
                      <a:pt x="542" y="33"/>
                    </a:lnTo>
                    <a:lnTo>
                      <a:pt x="542" y="33"/>
                    </a:lnTo>
                    <a:lnTo>
                      <a:pt x="544" y="34"/>
                    </a:lnTo>
                    <a:lnTo>
                      <a:pt x="544" y="34"/>
                    </a:lnTo>
                    <a:lnTo>
                      <a:pt x="544" y="36"/>
                    </a:lnTo>
                    <a:lnTo>
                      <a:pt x="544" y="37"/>
                    </a:lnTo>
                    <a:lnTo>
                      <a:pt x="544" y="37"/>
                    </a:lnTo>
                    <a:lnTo>
                      <a:pt x="542" y="37"/>
                    </a:lnTo>
                    <a:lnTo>
                      <a:pt x="542" y="37"/>
                    </a:lnTo>
                    <a:lnTo>
                      <a:pt x="542" y="37"/>
                    </a:lnTo>
                    <a:lnTo>
                      <a:pt x="541" y="39"/>
                    </a:lnTo>
                    <a:lnTo>
                      <a:pt x="541" y="39"/>
                    </a:lnTo>
                    <a:lnTo>
                      <a:pt x="541" y="37"/>
                    </a:lnTo>
                    <a:lnTo>
                      <a:pt x="541" y="37"/>
                    </a:lnTo>
                    <a:lnTo>
                      <a:pt x="539" y="37"/>
                    </a:lnTo>
                    <a:lnTo>
                      <a:pt x="539" y="39"/>
                    </a:lnTo>
                    <a:lnTo>
                      <a:pt x="537" y="41"/>
                    </a:lnTo>
                    <a:lnTo>
                      <a:pt x="537" y="41"/>
                    </a:lnTo>
                    <a:lnTo>
                      <a:pt x="539" y="41"/>
                    </a:lnTo>
                    <a:lnTo>
                      <a:pt x="541" y="41"/>
                    </a:lnTo>
                    <a:lnTo>
                      <a:pt x="542" y="41"/>
                    </a:lnTo>
                    <a:lnTo>
                      <a:pt x="542" y="41"/>
                    </a:lnTo>
                    <a:lnTo>
                      <a:pt x="544" y="41"/>
                    </a:lnTo>
                    <a:lnTo>
                      <a:pt x="544" y="41"/>
                    </a:lnTo>
                    <a:lnTo>
                      <a:pt x="544" y="37"/>
                    </a:lnTo>
                    <a:lnTo>
                      <a:pt x="545" y="37"/>
                    </a:lnTo>
                    <a:lnTo>
                      <a:pt x="545" y="37"/>
                    </a:lnTo>
                    <a:lnTo>
                      <a:pt x="545" y="37"/>
                    </a:lnTo>
                    <a:lnTo>
                      <a:pt x="547" y="36"/>
                    </a:lnTo>
                    <a:lnTo>
                      <a:pt x="547" y="36"/>
                    </a:lnTo>
                    <a:lnTo>
                      <a:pt x="547" y="34"/>
                    </a:lnTo>
                    <a:lnTo>
                      <a:pt x="547" y="33"/>
                    </a:lnTo>
                    <a:lnTo>
                      <a:pt x="547" y="31"/>
                    </a:lnTo>
                    <a:lnTo>
                      <a:pt x="547" y="31"/>
                    </a:lnTo>
                    <a:lnTo>
                      <a:pt x="547" y="31"/>
                    </a:lnTo>
                    <a:lnTo>
                      <a:pt x="547" y="30"/>
                    </a:lnTo>
                    <a:lnTo>
                      <a:pt x="547" y="30"/>
                    </a:lnTo>
                    <a:lnTo>
                      <a:pt x="547" y="30"/>
                    </a:lnTo>
                    <a:lnTo>
                      <a:pt x="547" y="28"/>
                    </a:lnTo>
                    <a:lnTo>
                      <a:pt x="547" y="26"/>
                    </a:lnTo>
                    <a:lnTo>
                      <a:pt x="547" y="26"/>
                    </a:lnTo>
                    <a:lnTo>
                      <a:pt x="548" y="25"/>
                    </a:lnTo>
                    <a:lnTo>
                      <a:pt x="548" y="25"/>
                    </a:lnTo>
                    <a:lnTo>
                      <a:pt x="547" y="23"/>
                    </a:lnTo>
                    <a:lnTo>
                      <a:pt x="547" y="23"/>
                    </a:lnTo>
                    <a:lnTo>
                      <a:pt x="547" y="22"/>
                    </a:lnTo>
                    <a:lnTo>
                      <a:pt x="547" y="22"/>
                    </a:lnTo>
                    <a:lnTo>
                      <a:pt x="545" y="22"/>
                    </a:lnTo>
                    <a:lnTo>
                      <a:pt x="547" y="23"/>
                    </a:lnTo>
                    <a:lnTo>
                      <a:pt x="547" y="23"/>
                    </a:lnTo>
                    <a:lnTo>
                      <a:pt x="545" y="23"/>
                    </a:lnTo>
                    <a:lnTo>
                      <a:pt x="545" y="22"/>
                    </a:lnTo>
                    <a:lnTo>
                      <a:pt x="544" y="22"/>
                    </a:lnTo>
                    <a:lnTo>
                      <a:pt x="545" y="20"/>
                    </a:lnTo>
                    <a:lnTo>
                      <a:pt x="545" y="20"/>
                    </a:lnTo>
                    <a:lnTo>
                      <a:pt x="547" y="20"/>
                    </a:lnTo>
                    <a:lnTo>
                      <a:pt x="547" y="20"/>
                    </a:lnTo>
                    <a:lnTo>
                      <a:pt x="545" y="19"/>
                    </a:lnTo>
                    <a:lnTo>
                      <a:pt x="544" y="17"/>
                    </a:lnTo>
                    <a:lnTo>
                      <a:pt x="544" y="17"/>
                    </a:lnTo>
                    <a:lnTo>
                      <a:pt x="544" y="17"/>
                    </a:lnTo>
                    <a:lnTo>
                      <a:pt x="542" y="17"/>
                    </a:lnTo>
                    <a:lnTo>
                      <a:pt x="542" y="17"/>
                    </a:lnTo>
                    <a:lnTo>
                      <a:pt x="542" y="15"/>
                    </a:lnTo>
                    <a:lnTo>
                      <a:pt x="544" y="15"/>
                    </a:lnTo>
                    <a:lnTo>
                      <a:pt x="544" y="15"/>
                    </a:lnTo>
                    <a:lnTo>
                      <a:pt x="545" y="15"/>
                    </a:lnTo>
                    <a:lnTo>
                      <a:pt x="545" y="15"/>
                    </a:lnTo>
                    <a:lnTo>
                      <a:pt x="545" y="15"/>
                    </a:lnTo>
                    <a:lnTo>
                      <a:pt x="545" y="12"/>
                    </a:lnTo>
                    <a:lnTo>
                      <a:pt x="544" y="11"/>
                    </a:lnTo>
                    <a:lnTo>
                      <a:pt x="544" y="11"/>
                    </a:lnTo>
                    <a:lnTo>
                      <a:pt x="544" y="11"/>
                    </a:lnTo>
                    <a:lnTo>
                      <a:pt x="544" y="11"/>
                    </a:lnTo>
                    <a:lnTo>
                      <a:pt x="542" y="11"/>
                    </a:lnTo>
                    <a:lnTo>
                      <a:pt x="542" y="11"/>
                    </a:lnTo>
                    <a:lnTo>
                      <a:pt x="542" y="9"/>
                    </a:lnTo>
                    <a:lnTo>
                      <a:pt x="541" y="6"/>
                    </a:lnTo>
                    <a:lnTo>
                      <a:pt x="936" y="6"/>
                    </a:lnTo>
                    <a:lnTo>
                      <a:pt x="939" y="6"/>
                    </a:lnTo>
                    <a:lnTo>
                      <a:pt x="939" y="3"/>
                    </a:lnTo>
                    <a:lnTo>
                      <a:pt x="93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0" name="Freeform 26">
                <a:extLst>
                  <a:ext uri="{FF2B5EF4-FFF2-40B4-BE49-F238E27FC236}">
                    <a16:creationId xmlns:a16="http://schemas.microsoft.com/office/drawing/2014/main" id="{4640CC6C-6512-4CCE-8A8B-7F5D86FDB7DB}"/>
                  </a:ext>
                </a:extLst>
              </p:cNvPr>
              <p:cNvSpPr>
                <a:spLocks/>
              </p:cNvSpPr>
              <p:nvPr/>
            </p:nvSpPr>
            <p:spPr bwMode="auto">
              <a:xfrm>
                <a:off x="5630497" y="2718151"/>
                <a:ext cx="11695" cy="15594"/>
              </a:xfrm>
              <a:custGeom>
                <a:avLst/>
                <a:gdLst>
                  <a:gd name="T0" fmla="*/ 4 w 6"/>
                  <a:gd name="T1" fmla="*/ 0 h 8"/>
                  <a:gd name="T2" fmla="*/ 6 w 6"/>
                  <a:gd name="T3" fmla="*/ 0 h 8"/>
                  <a:gd name="T4" fmla="*/ 6 w 6"/>
                  <a:gd name="T5" fmla="*/ 0 h 8"/>
                  <a:gd name="T6" fmla="*/ 6 w 6"/>
                  <a:gd name="T7" fmla="*/ 3 h 8"/>
                  <a:gd name="T8" fmla="*/ 6 w 6"/>
                  <a:gd name="T9" fmla="*/ 5 h 8"/>
                  <a:gd name="T10" fmla="*/ 4 w 6"/>
                  <a:gd name="T11" fmla="*/ 5 h 8"/>
                  <a:gd name="T12" fmla="*/ 1 w 6"/>
                  <a:gd name="T13" fmla="*/ 8 h 8"/>
                  <a:gd name="T14" fmla="*/ 1 w 6"/>
                  <a:gd name="T15" fmla="*/ 6 h 8"/>
                  <a:gd name="T16" fmla="*/ 0 w 6"/>
                  <a:gd name="T17" fmla="*/ 8 h 8"/>
                  <a:gd name="T18" fmla="*/ 0 w 6"/>
                  <a:gd name="T19" fmla="*/ 6 h 8"/>
                  <a:gd name="T20" fmla="*/ 0 w 6"/>
                  <a:gd name="T21" fmla="*/ 6 h 8"/>
                  <a:gd name="T22" fmla="*/ 1 w 6"/>
                  <a:gd name="T23" fmla="*/ 5 h 8"/>
                  <a:gd name="T24" fmla="*/ 1 w 6"/>
                  <a:gd name="T25" fmla="*/ 3 h 8"/>
                  <a:gd name="T26" fmla="*/ 3 w 6"/>
                  <a:gd name="T27" fmla="*/ 2 h 8"/>
                  <a:gd name="T28" fmla="*/ 4 w 6"/>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4" y="0"/>
                    </a:moveTo>
                    <a:lnTo>
                      <a:pt x="6" y="0"/>
                    </a:lnTo>
                    <a:lnTo>
                      <a:pt x="6" y="0"/>
                    </a:lnTo>
                    <a:lnTo>
                      <a:pt x="6" y="3"/>
                    </a:lnTo>
                    <a:lnTo>
                      <a:pt x="6" y="5"/>
                    </a:lnTo>
                    <a:lnTo>
                      <a:pt x="4" y="5"/>
                    </a:lnTo>
                    <a:lnTo>
                      <a:pt x="1" y="8"/>
                    </a:lnTo>
                    <a:lnTo>
                      <a:pt x="1" y="6"/>
                    </a:lnTo>
                    <a:lnTo>
                      <a:pt x="0" y="8"/>
                    </a:lnTo>
                    <a:lnTo>
                      <a:pt x="0" y="6"/>
                    </a:lnTo>
                    <a:lnTo>
                      <a:pt x="0" y="6"/>
                    </a:lnTo>
                    <a:lnTo>
                      <a:pt x="1" y="5"/>
                    </a:lnTo>
                    <a:lnTo>
                      <a:pt x="1" y="3"/>
                    </a:lnTo>
                    <a:lnTo>
                      <a:pt x="3" y="2"/>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1" name="Freeform 27">
                <a:extLst>
                  <a:ext uri="{FF2B5EF4-FFF2-40B4-BE49-F238E27FC236}">
                    <a16:creationId xmlns:a16="http://schemas.microsoft.com/office/drawing/2014/main" id="{1650C969-0C20-4DB5-AB29-0078B07D1E78}"/>
                  </a:ext>
                </a:extLst>
              </p:cNvPr>
              <p:cNvSpPr>
                <a:spLocks noEditPoints="1"/>
              </p:cNvSpPr>
              <p:nvPr/>
            </p:nvSpPr>
            <p:spPr bwMode="auto">
              <a:xfrm>
                <a:off x="5534986" y="2456955"/>
                <a:ext cx="278739" cy="458068"/>
              </a:xfrm>
              <a:custGeom>
                <a:avLst/>
                <a:gdLst>
                  <a:gd name="T0" fmla="*/ 80 w 143"/>
                  <a:gd name="T1" fmla="*/ 229 h 235"/>
                  <a:gd name="T2" fmla="*/ 57 w 143"/>
                  <a:gd name="T3" fmla="*/ 156 h 235"/>
                  <a:gd name="T4" fmla="*/ 31 w 143"/>
                  <a:gd name="T5" fmla="*/ 121 h 235"/>
                  <a:gd name="T6" fmla="*/ 36 w 143"/>
                  <a:gd name="T7" fmla="*/ 132 h 235"/>
                  <a:gd name="T8" fmla="*/ 25 w 143"/>
                  <a:gd name="T9" fmla="*/ 140 h 235"/>
                  <a:gd name="T10" fmla="*/ 14 w 143"/>
                  <a:gd name="T11" fmla="*/ 136 h 235"/>
                  <a:gd name="T12" fmla="*/ 0 w 143"/>
                  <a:gd name="T13" fmla="*/ 134 h 235"/>
                  <a:gd name="T14" fmla="*/ 9 w 143"/>
                  <a:gd name="T15" fmla="*/ 126 h 235"/>
                  <a:gd name="T16" fmla="*/ 42 w 143"/>
                  <a:gd name="T17" fmla="*/ 109 h 235"/>
                  <a:gd name="T18" fmla="*/ 30 w 143"/>
                  <a:gd name="T19" fmla="*/ 109 h 235"/>
                  <a:gd name="T20" fmla="*/ 25 w 143"/>
                  <a:gd name="T21" fmla="*/ 106 h 235"/>
                  <a:gd name="T22" fmla="*/ 33 w 143"/>
                  <a:gd name="T23" fmla="*/ 102 h 235"/>
                  <a:gd name="T24" fmla="*/ 27 w 143"/>
                  <a:gd name="T25" fmla="*/ 96 h 235"/>
                  <a:gd name="T26" fmla="*/ 23 w 143"/>
                  <a:gd name="T27" fmla="*/ 88 h 235"/>
                  <a:gd name="T28" fmla="*/ 27 w 143"/>
                  <a:gd name="T29" fmla="*/ 82 h 235"/>
                  <a:gd name="T30" fmla="*/ 27 w 143"/>
                  <a:gd name="T31" fmla="*/ 68 h 235"/>
                  <a:gd name="T32" fmla="*/ 33 w 143"/>
                  <a:gd name="T33" fmla="*/ 80 h 235"/>
                  <a:gd name="T34" fmla="*/ 22 w 143"/>
                  <a:gd name="T35" fmla="*/ 71 h 235"/>
                  <a:gd name="T36" fmla="*/ 11 w 143"/>
                  <a:gd name="T37" fmla="*/ 68 h 235"/>
                  <a:gd name="T38" fmla="*/ 25 w 143"/>
                  <a:gd name="T39" fmla="*/ 60 h 235"/>
                  <a:gd name="T40" fmla="*/ 16 w 143"/>
                  <a:gd name="T41" fmla="*/ 60 h 235"/>
                  <a:gd name="T42" fmla="*/ 20 w 143"/>
                  <a:gd name="T43" fmla="*/ 55 h 235"/>
                  <a:gd name="T44" fmla="*/ 63 w 143"/>
                  <a:gd name="T45" fmla="*/ 60 h 235"/>
                  <a:gd name="T46" fmla="*/ 75 w 143"/>
                  <a:gd name="T47" fmla="*/ 68 h 235"/>
                  <a:gd name="T48" fmla="*/ 82 w 143"/>
                  <a:gd name="T49" fmla="*/ 90 h 235"/>
                  <a:gd name="T50" fmla="*/ 71 w 143"/>
                  <a:gd name="T51" fmla="*/ 101 h 235"/>
                  <a:gd name="T52" fmla="*/ 94 w 143"/>
                  <a:gd name="T53" fmla="*/ 112 h 235"/>
                  <a:gd name="T54" fmla="*/ 118 w 143"/>
                  <a:gd name="T55" fmla="*/ 148 h 235"/>
                  <a:gd name="T56" fmla="*/ 123 w 143"/>
                  <a:gd name="T57" fmla="*/ 161 h 235"/>
                  <a:gd name="T58" fmla="*/ 142 w 143"/>
                  <a:gd name="T59" fmla="*/ 167 h 235"/>
                  <a:gd name="T60" fmla="*/ 135 w 143"/>
                  <a:gd name="T61" fmla="*/ 186 h 235"/>
                  <a:gd name="T62" fmla="*/ 131 w 143"/>
                  <a:gd name="T63" fmla="*/ 194 h 235"/>
                  <a:gd name="T64" fmla="*/ 121 w 143"/>
                  <a:gd name="T65" fmla="*/ 205 h 235"/>
                  <a:gd name="T66" fmla="*/ 90 w 143"/>
                  <a:gd name="T67" fmla="*/ 208 h 235"/>
                  <a:gd name="T68" fmla="*/ 63 w 143"/>
                  <a:gd name="T69" fmla="*/ 216 h 235"/>
                  <a:gd name="T70" fmla="*/ 39 w 143"/>
                  <a:gd name="T71" fmla="*/ 217 h 235"/>
                  <a:gd name="T72" fmla="*/ 52 w 143"/>
                  <a:gd name="T73" fmla="*/ 202 h 235"/>
                  <a:gd name="T74" fmla="*/ 79 w 143"/>
                  <a:gd name="T75" fmla="*/ 189 h 235"/>
                  <a:gd name="T76" fmla="*/ 55 w 143"/>
                  <a:gd name="T77" fmla="*/ 188 h 235"/>
                  <a:gd name="T78" fmla="*/ 57 w 143"/>
                  <a:gd name="T79" fmla="*/ 177 h 235"/>
                  <a:gd name="T80" fmla="*/ 52 w 143"/>
                  <a:gd name="T81" fmla="*/ 166 h 235"/>
                  <a:gd name="T82" fmla="*/ 72 w 143"/>
                  <a:gd name="T83" fmla="*/ 158 h 235"/>
                  <a:gd name="T84" fmla="*/ 74 w 143"/>
                  <a:gd name="T85" fmla="*/ 145 h 235"/>
                  <a:gd name="T86" fmla="*/ 74 w 143"/>
                  <a:gd name="T87" fmla="*/ 123 h 235"/>
                  <a:gd name="T88" fmla="*/ 53 w 143"/>
                  <a:gd name="T89" fmla="*/ 126 h 235"/>
                  <a:gd name="T90" fmla="*/ 50 w 143"/>
                  <a:gd name="T91" fmla="*/ 112 h 235"/>
                  <a:gd name="T92" fmla="*/ 46 w 143"/>
                  <a:gd name="T93" fmla="*/ 102 h 235"/>
                  <a:gd name="T94" fmla="*/ 39 w 143"/>
                  <a:gd name="T95" fmla="*/ 102 h 235"/>
                  <a:gd name="T96" fmla="*/ 38 w 143"/>
                  <a:gd name="T97" fmla="*/ 106 h 235"/>
                  <a:gd name="T98" fmla="*/ 36 w 143"/>
                  <a:gd name="T99" fmla="*/ 91 h 235"/>
                  <a:gd name="T100" fmla="*/ 36 w 143"/>
                  <a:gd name="T101" fmla="*/ 76 h 235"/>
                  <a:gd name="T102" fmla="*/ 41 w 143"/>
                  <a:gd name="T103" fmla="*/ 63 h 235"/>
                  <a:gd name="T104" fmla="*/ 44 w 143"/>
                  <a:gd name="T105" fmla="*/ 52 h 235"/>
                  <a:gd name="T106" fmla="*/ 68 w 143"/>
                  <a:gd name="T107" fmla="*/ 47 h 235"/>
                  <a:gd name="T108" fmla="*/ 72 w 143"/>
                  <a:gd name="T109" fmla="*/ 44 h 235"/>
                  <a:gd name="T110" fmla="*/ 77 w 143"/>
                  <a:gd name="T111" fmla="*/ 41 h 235"/>
                  <a:gd name="T112" fmla="*/ 69 w 143"/>
                  <a:gd name="T113" fmla="*/ 38 h 235"/>
                  <a:gd name="T114" fmla="*/ 77 w 143"/>
                  <a:gd name="T115" fmla="*/ 36 h 235"/>
                  <a:gd name="T116" fmla="*/ 102 w 143"/>
                  <a:gd name="T117" fmla="*/ 10 h 235"/>
                  <a:gd name="T118" fmla="*/ 96 w 143"/>
                  <a:gd name="T119" fmla="*/ 14 h 235"/>
                  <a:gd name="T120" fmla="*/ 98 w 143"/>
                  <a:gd name="T121" fmla="*/ 5 h 235"/>
                  <a:gd name="T122" fmla="*/ 107 w 143"/>
                  <a:gd name="T123"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235">
                    <a:moveTo>
                      <a:pt x="85" y="233"/>
                    </a:moveTo>
                    <a:lnTo>
                      <a:pt x="88" y="233"/>
                    </a:lnTo>
                    <a:lnTo>
                      <a:pt x="88" y="235"/>
                    </a:lnTo>
                    <a:lnTo>
                      <a:pt x="88" y="235"/>
                    </a:lnTo>
                    <a:lnTo>
                      <a:pt x="88" y="235"/>
                    </a:lnTo>
                    <a:lnTo>
                      <a:pt x="88" y="235"/>
                    </a:lnTo>
                    <a:lnTo>
                      <a:pt x="87" y="235"/>
                    </a:lnTo>
                    <a:lnTo>
                      <a:pt x="85" y="235"/>
                    </a:lnTo>
                    <a:lnTo>
                      <a:pt x="85" y="233"/>
                    </a:lnTo>
                    <a:close/>
                    <a:moveTo>
                      <a:pt x="80" y="229"/>
                    </a:moveTo>
                    <a:lnTo>
                      <a:pt x="82" y="229"/>
                    </a:lnTo>
                    <a:lnTo>
                      <a:pt x="82" y="229"/>
                    </a:lnTo>
                    <a:lnTo>
                      <a:pt x="80" y="230"/>
                    </a:lnTo>
                    <a:lnTo>
                      <a:pt x="80" y="230"/>
                    </a:lnTo>
                    <a:lnTo>
                      <a:pt x="80" y="230"/>
                    </a:lnTo>
                    <a:lnTo>
                      <a:pt x="80" y="229"/>
                    </a:lnTo>
                    <a:close/>
                    <a:moveTo>
                      <a:pt x="99" y="205"/>
                    </a:moveTo>
                    <a:lnTo>
                      <a:pt x="101" y="206"/>
                    </a:lnTo>
                    <a:lnTo>
                      <a:pt x="102" y="206"/>
                    </a:lnTo>
                    <a:lnTo>
                      <a:pt x="101" y="208"/>
                    </a:lnTo>
                    <a:lnTo>
                      <a:pt x="101" y="208"/>
                    </a:lnTo>
                    <a:lnTo>
                      <a:pt x="101" y="208"/>
                    </a:lnTo>
                    <a:lnTo>
                      <a:pt x="99" y="208"/>
                    </a:lnTo>
                    <a:lnTo>
                      <a:pt x="99" y="208"/>
                    </a:lnTo>
                    <a:lnTo>
                      <a:pt x="96" y="206"/>
                    </a:lnTo>
                    <a:lnTo>
                      <a:pt x="94" y="206"/>
                    </a:lnTo>
                    <a:lnTo>
                      <a:pt x="96" y="206"/>
                    </a:lnTo>
                    <a:lnTo>
                      <a:pt x="98" y="206"/>
                    </a:lnTo>
                    <a:lnTo>
                      <a:pt x="99" y="205"/>
                    </a:lnTo>
                    <a:close/>
                    <a:moveTo>
                      <a:pt x="53" y="154"/>
                    </a:moveTo>
                    <a:lnTo>
                      <a:pt x="55" y="154"/>
                    </a:lnTo>
                    <a:lnTo>
                      <a:pt x="57" y="156"/>
                    </a:lnTo>
                    <a:lnTo>
                      <a:pt x="58" y="156"/>
                    </a:lnTo>
                    <a:lnTo>
                      <a:pt x="60" y="156"/>
                    </a:lnTo>
                    <a:lnTo>
                      <a:pt x="58" y="158"/>
                    </a:lnTo>
                    <a:lnTo>
                      <a:pt x="57" y="158"/>
                    </a:lnTo>
                    <a:lnTo>
                      <a:pt x="57" y="159"/>
                    </a:lnTo>
                    <a:lnTo>
                      <a:pt x="55" y="159"/>
                    </a:lnTo>
                    <a:lnTo>
                      <a:pt x="53" y="159"/>
                    </a:lnTo>
                    <a:lnTo>
                      <a:pt x="53" y="159"/>
                    </a:lnTo>
                    <a:lnTo>
                      <a:pt x="52" y="158"/>
                    </a:lnTo>
                    <a:lnTo>
                      <a:pt x="52" y="154"/>
                    </a:lnTo>
                    <a:lnTo>
                      <a:pt x="53" y="154"/>
                    </a:lnTo>
                    <a:close/>
                    <a:moveTo>
                      <a:pt x="25" y="118"/>
                    </a:moveTo>
                    <a:lnTo>
                      <a:pt x="28" y="118"/>
                    </a:lnTo>
                    <a:lnTo>
                      <a:pt x="30" y="118"/>
                    </a:lnTo>
                    <a:lnTo>
                      <a:pt x="30" y="120"/>
                    </a:lnTo>
                    <a:lnTo>
                      <a:pt x="31" y="121"/>
                    </a:lnTo>
                    <a:lnTo>
                      <a:pt x="33" y="125"/>
                    </a:lnTo>
                    <a:lnTo>
                      <a:pt x="34" y="126"/>
                    </a:lnTo>
                    <a:lnTo>
                      <a:pt x="34" y="128"/>
                    </a:lnTo>
                    <a:lnTo>
                      <a:pt x="34" y="128"/>
                    </a:lnTo>
                    <a:lnTo>
                      <a:pt x="33" y="129"/>
                    </a:lnTo>
                    <a:lnTo>
                      <a:pt x="33" y="129"/>
                    </a:lnTo>
                    <a:lnTo>
                      <a:pt x="34" y="129"/>
                    </a:lnTo>
                    <a:lnTo>
                      <a:pt x="34" y="129"/>
                    </a:lnTo>
                    <a:lnTo>
                      <a:pt x="38" y="129"/>
                    </a:lnTo>
                    <a:lnTo>
                      <a:pt x="38" y="131"/>
                    </a:lnTo>
                    <a:lnTo>
                      <a:pt x="38" y="131"/>
                    </a:lnTo>
                    <a:lnTo>
                      <a:pt x="39" y="132"/>
                    </a:lnTo>
                    <a:lnTo>
                      <a:pt x="39" y="134"/>
                    </a:lnTo>
                    <a:lnTo>
                      <a:pt x="38" y="134"/>
                    </a:lnTo>
                    <a:lnTo>
                      <a:pt x="38" y="132"/>
                    </a:lnTo>
                    <a:lnTo>
                      <a:pt x="36" y="132"/>
                    </a:lnTo>
                    <a:lnTo>
                      <a:pt x="36" y="131"/>
                    </a:lnTo>
                    <a:lnTo>
                      <a:pt x="36" y="132"/>
                    </a:lnTo>
                    <a:lnTo>
                      <a:pt x="36" y="136"/>
                    </a:lnTo>
                    <a:lnTo>
                      <a:pt x="36" y="136"/>
                    </a:lnTo>
                    <a:lnTo>
                      <a:pt x="38" y="136"/>
                    </a:lnTo>
                    <a:lnTo>
                      <a:pt x="36" y="137"/>
                    </a:lnTo>
                    <a:lnTo>
                      <a:pt x="34" y="137"/>
                    </a:lnTo>
                    <a:lnTo>
                      <a:pt x="33" y="137"/>
                    </a:lnTo>
                    <a:lnTo>
                      <a:pt x="33" y="139"/>
                    </a:lnTo>
                    <a:lnTo>
                      <a:pt x="33" y="139"/>
                    </a:lnTo>
                    <a:lnTo>
                      <a:pt x="31" y="140"/>
                    </a:lnTo>
                    <a:lnTo>
                      <a:pt x="31" y="142"/>
                    </a:lnTo>
                    <a:lnTo>
                      <a:pt x="30" y="142"/>
                    </a:lnTo>
                    <a:lnTo>
                      <a:pt x="28" y="140"/>
                    </a:lnTo>
                    <a:lnTo>
                      <a:pt x="27" y="140"/>
                    </a:lnTo>
                    <a:lnTo>
                      <a:pt x="25" y="140"/>
                    </a:lnTo>
                    <a:lnTo>
                      <a:pt x="25" y="142"/>
                    </a:lnTo>
                    <a:lnTo>
                      <a:pt x="25" y="142"/>
                    </a:lnTo>
                    <a:lnTo>
                      <a:pt x="23" y="142"/>
                    </a:lnTo>
                    <a:lnTo>
                      <a:pt x="22" y="142"/>
                    </a:lnTo>
                    <a:lnTo>
                      <a:pt x="22" y="140"/>
                    </a:lnTo>
                    <a:lnTo>
                      <a:pt x="22" y="139"/>
                    </a:lnTo>
                    <a:lnTo>
                      <a:pt x="22" y="139"/>
                    </a:lnTo>
                    <a:lnTo>
                      <a:pt x="20" y="139"/>
                    </a:lnTo>
                    <a:lnTo>
                      <a:pt x="19" y="139"/>
                    </a:lnTo>
                    <a:lnTo>
                      <a:pt x="19" y="137"/>
                    </a:lnTo>
                    <a:lnTo>
                      <a:pt x="19" y="137"/>
                    </a:lnTo>
                    <a:lnTo>
                      <a:pt x="19" y="136"/>
                    </a:lnTo>
                    <a:lnTo>
                      <a:pt x="17" y="136"/>
                    </a:lnTo>
                    <a:lnTo>
                      <a:pt x="17" y="134"/>
                    </a:lnTo>
                    <a:lnTo>
                      <a:pt x="16" y="134"/>
                    </a:lnTo>
                    <a:lnTo>
                      <a:pt x="14" y="136"/>
                    </a:lnTo>
                    <a:lnTo>
                      <a:pt x="14" y="137"/>
                    </a:lnTo>
                    <a:lnTo>
                      <a:pt x="14" y="137"/>
                    </a:lnTo>
                    <a:lnTo>
                      <a:pt x="14" y="137"/>
                    </a:lnTo>
                    <a:lnTo>
                      <a:pt x="14" y="139"/>
                    </a:lnTo>
                    <a:lnTo>
                      <a:pt x="12" y="139"/>
                    </a:lnTo>
                    <a:lnTo>
                      <a:pt x="12" y="140"/>
                    </a:lnTo>
                    <a:lnTo>
                      <a:pt x="11" y="140"/>
                    </a:lnTo>
                    <a:lnTo>
                      <a:pt x="11" y="140"/>
                    </a:lnTo>
                    <a:lnTo>
                      <a:pt x="9" y="140"/>
                    </a:lnTo>
                    <a:lnTo>
                      <a:pt x="8" y="140"/>
                    </a:lnTo>
                    <a:lnTo>
                      <a:pt x="6" y="139"/>
                    </a:lnTo>
                    <a:lnTo>
                      <a:pt x="5" y="139"/>
                    </a:lnTo>
                    <a:lnTo>
                      <a:pt x="5" y="137"/>
                    </a:lnTo>
                    <a:lnTo>
                      <a:pt x="3" y="137"/>
                    </a:lnTo>
                    <a:lnTo>
                      <a:pt x="0" y="134"/>
                    </a:lnTo>
                    <a:lnTo>
                      <a:pt x="0" y="134"/>
                    </a:lnTo>
                    <a:lnTo>
                      <a:pt x="0" y="132"/>
                    </a:lnTo>
                    <a:lnTo>
                      <a:pt x="1" y="132"/>
                    </a:lnTo>
                    <a:lnTo>
                      <a:pt x="5" y="131"/>
                    </a:lnTo>
                    <a:lnTo>
                      <a:pt x="6" y="131"/>
                    </a:lnTo>
                    <a:lnTo>
                      <a:pt x="6" y="131"/>
                    </a:lnTo>
                    <a:lnTo>
                      <a:pt x="5" y="129"/>
                    </a:lnTo>
                    <a:lnTo>
                      <a:pt x="5" y="129"/>
                    </a:lnTo>
                    <a:lnTo>
                      <a:pt x="3" y="129"/>
                    </a:lnTo>
                    <a:lnTo>
                      <a:pt x="3" y="129"/>
                    </a:lnTo>
                    <a:lnTo>
                      <a:pt x="5" y="128"/>
                    </a:lnTo>
                    <a:lnTo>
                      <a:pt x="5" y="128"/>
                    </a:lnTo>
                    <a:lnTo>
                      <a:pt x="6" y="128"/>
                    </a:lnTo>
                    <a:lnTo>
                      <a:pt x="6" y="128"/>
                    </a:lnTo>
                    <a:lnTo>
                      <a:pt x="8" y="128"/>
                    </a:lnTo>
                    <a:lnTo>
                      <a:pt x="9" y="128"/>
                    </a:lnTo>
                    <a:lnTo>
                      <a:pt x="9" y="126"/>
                    </a:lnTo>
                    <a:lnTo>
                      <a:pt x="9" y="125"/>
                    </a:lnTo>
                    <a:lnTo>
                      <a:pt x="11" y="125"/>
                    </a:lnTo>
                    <a:lnTo>
                      <a:pt x="11" y="123"/>
                    </a:lnTo>
                    <a:lnTo>
                      <a:pt x="11" y="121"/>
                    </a:lnTo>
                    <a:lnTo>
                      <a:pt x="14" y="121"/>
                    </a:lnTo>
                    <a:lnTo>
                      <a:pt x="14" y="121"/>
                    </a:lnTo>
                    <a:lnTo>
                      <a:pt x="16" y="121"/>
                    </a:lnTo>
                    <a:lnTo>
                      <a:pt x="16" y="121"/>
                    </a:lnTo>
                    <a:lnTo>
                      <a:pt x="17" y="118"/>
                    </a:lnTo>
                    <a:lnTo>
                      <a:pt x="19" y="118"/>
                    </a:lnTo>
                    <a:lnTo>
                      <a:pt x="19" y="118"/>
                    </a:lnTo>
                    <a:lnTo>
                      <a:pt x="20" y="118"/>
                    </a:lnTo>
                    <a:lnTo>
                      <a:pt x="23" y="118"/>
                    </a:lnTo>
                    <a:lnTo>
                      <a:pt x="25" y="118"/>
                    </a:lnTo>
                    <a:close/>
                    <a:moveTo>
                      <a:pt x="42" y="109"/>
                    </a:moveTo>
                    <a:lnTo>
                      <a:pt x="42" y="109"/>
                    </a:lnTo>
                    <a:lnTo>
                      <a:pt x="42" y="109"/>
                    </a:lnTo>
                    <a:lnTo>
                      <a:pt x="44" y="110"/>
                    </a:lnTo>
                    <a:lnTo>
                      <a:pt x="44" y="112"/>
                    </a:lnTo>
                    <a:lnTo>
                      <a:pt x="44" y="114"/>
                    </a:lnTo>
                    <a:lnTo>
                      <a:pt x="42" y="114"/>
                    </a:lnTo>
                    <a:lnTo>
                      <a:pt x="41" y="114"/>
                    </a:lnTo>
                    <a:lnTo>
                      <a:pt x="41" y="114"/>
                    </a:lnTo>
                    <a:lnTo>
                      <a:pt x="39" y="110"/>
                    </a:lnTo>
                    <a:lnTo>
                      <a:pt x="41" y="109"/>
                    </a:lnTo>
                    <a:lnTo>
                      <a:pt x="41" y="109"/>
                    </a:lnTo>
                    <a:lnTo>
                      <a:pt x="41" y="109"/>
                    </a:lnTo>
                    <a:lnTo>
                      <a:pt x="42" y="109"/>
                    </a:lnTo>
                    <a:close/>
                    <a:moveTo>
                      <a:pt x="30" y="104"/>
                    </a:moveTo>
                    <a:lnTo>
                      <a:pt x="30" y="106"/>
                    </a:lnTo>
                    <a:lnTo>
                      <a:pt x="30" y="107"/>
                    </a:lnTo>
                    <a:lnTo>
                      <a:pt x="30" y="109"/>
                    </a:lnTo>
                    <a:lnTo>
                      <a:pt x="30" y="109"/>
                    </a:lnTo>
                    <a:lnTo>
                      <a:pt x="27" y="110"/>
                    </a:lnTo>
                    <a:lnTo>
                      <a:pt x="27" y="110"/>
                    </a:lnTo>
                    <a:lnTo>
                      <a:pt x="27" y="110"/>
                    </a:lnTo>
                    <a:lnTo>
                      <a:pt x="27" y="109"/>
                    </a:lnTo>
                    <a:lnTo>
                      <a:pt x="27" y="107"/>
                    </a:lnTo>
                    <a:lnTo>
                      <a:pt x="27" y="107"/>
                    </a:lnTo>
                    <a:lnTo>
                      <a:pt x="27" y="107"/>
                    </a:lnTo>
                    <a:lnTo>
                      <a:pt x="27" y="107"/>
                    </a:lnTo>
                    <a:lnTo>
                      <a:pt x="25" y="109"/>
                    </a:lnTo>
                    <a:lnTo>
                      <a:pt x="23" y="109"/>
                    </a:lnTo>
                    <a:lnTo>
                      <a:pt x="23" y="109"/>
                    </a:lnTo>
                    <a:lnTo>
                      <a:pt x="25" y="107"/>
                    </a:lnTo>
                    <a:lnTo>
                      <a:pt x="25" y="106"/>
                    </a:lnTo>
                    <a:lnTo>
                      <a:pt x="25" y="106"/>
                    </a:lnTo>
                    <a:lnTo>
                      <a:pt x="25" y="106"/>
                    </a:lnTo>
                    <a:lnTo>
                      <a:pt x="25" y="106"/>
                    </a:lnTo>
                    <a:lnTo>
                      <a:pt x="27" y="106"/>
                    </a:lnTo>
                    <a:lnTo>
                      <a:pt x="27" y="106"/>
                    </a:lnTo>
                    <a:lnTo>
                      <a:pt x="28" y="104"/>
                    </a:lnTo>
                    <a:lnTo>
                      <a:pt x="30" y="104"/>
                    </a:lnTo>
                    <a:close/>
                    <a:moveTo>
                      <a:pt x="34" y="99"/>
                    </a:moveTo>
                    <a:lnTo>
                      <a:pt x="34" y="99"/>
                    </a:lnTo>
                    <a:lnTo>
                      <a:pt x="34" y="102"/>
                    </a:lnTo>
                    <a:lnTo>
                      <a:pt x="31" y="106"/>
                    </a:lnTo>
                    <a:lnTo>
                      <a:pt x="31" y="106"/>
                    </a:lnTo>
                    <a:lnTo>
                      <a:pt x="30" y="106"/>
                    </a:lnTo>
                    <a:lnTo>
                      <a:pt x="30" y="106"/>
                    </a:lnTo>
                    <a:lnTo>
                      <a:pt x="30" y="106"/>
                    </a:lnTo>
                    <a:lnTo>
                      <a:pt x="30" y="104"/>
                    </a:lnTo>
                    <a:lnTo>
                      <a:pt x="30" y="104"/>
                    </a:lnTo>
                    <a:lnTo>
                      <a:pt x="33" y="102"/>
                    </a:lnTo>
                    <a:lnTo>
                      <a:pt x="31" y="102"/>
                    </a:lnTo>
                    <a:lnTo>
                      <a:pt x="31" y="102"/>
                    </a:lnTo>
                    <a:lnTo>
                      <a:pt x="31" y="101"/>
                    </a:lnTo>
                    <a:lnTo>
                      <a:pt x="34" y="101"/>
                    </a:lnTo>
                    <a:lnTo>
                      <a:pt x="34" y="99"/>
                    </a:lnTo>
                    <a:close/>
                    <a:moveTo>
                      <a:pt x="30" y="88"/>
                    </a:moveTo>
                    <a:lnTo>
                      <a:pt x="30" y="90"/>
                    </a:lnTo>
                    <a:lnTo>
                      <a:pt x="31" y="90"/>
                    </a:lnTo>
                    <a:lnTo>
                      <a:pt x="31" y="91"/>
                    </a:lnTo>
                    <a:lnTo>
                      <a:pt x="33" y="91"/>
                    </a:lnTo>
                    <a:lnTo>
                      <a:pt x="34" y="93"/>
                    </a:lnTo>
                    <a:lnTo>
                      <a:pt x="34" y="95"/>
                    </a:lnTo>
                    <a:lnTo>
                      <a:pt x="28" y="96"/>
                    </a:lnTo>
                    <a:lnTo>
                      <a:pt x="27" y="96"/>
                    </a:lnTo>
                    <a:lnTo>
                      <a:pt x="27" y="96"/>
                    </a:lnTo>
                    <a:lnTo>
                      <a:pt x="27" y="96"/>
                    </a:lnTo>
                    <a:lnTo>
                      <a:pt x="28" y="95"/>
                    </a:lnTo>
                    <a:lnTo>
                      <a:pt x="30" y="93"/>
                    </a:lnTo>
                    <a:lnTo>
                      <a:pt x="27" y="91"/>
                    </a:lnTo>
                    <a:lnTo>
                      <a:pt x="27" y="91"/>
                    </a:lnTo>
                    <a:lnTo>
                      <a:pt x="27" y="90"/>
                    </a:lnTo>
                    <a:lnTo>
                      <a:pt x="27" y="90"/>
                    </a:lnTo>
                    <a:lnTo>
                      <a:pt x="28" y="90"/>
                    </a:lnTo>
                    <a:lnTo>
                      <a:pt x="30" y="88"/>
                    </a:lnTo>
                    <a:close/>
                    <a:moveTo>
                      <a:pt x="23" y="88"/>
                    </a:moveTo>
                    <a:lnTo>
                      <a:pt x="23" y="88"/>
                    </a:lnTo>
                    <a:lnTo>
                      <a:pt x="23" y="90"/>
                    </a:lnTo>
                    <a:lnTo>
                      <a:pt x="22" y="90"/>
                    </a:lnTo>
                    <a:lnTo>
                      <a:pt x="22" y="90"/>
                    </a:lnTo>
                    <a:lnTo>
                      <a:pt x="22" y="90"/>
                    </a:lnTo>
                    <a:lnTo>
                      <a:pt x="23" y="88"/>
                    </a:lnTo>
                    <a:lnTo>
                      <a:pt x="23" y="88"/>
                    </a:lnTo>
                    <a:close/>
                    <a:moveTo>
                      <a:pt x="9" y="82"/>
                    </a:moveTo>
                    <a:lnTo>
                      <a:pt x="11" y="82"/>
                    </a:lnTo>
                    <a:lnTo>
                      <a:pt x="11" y="82"/>
                    </a:lnTo>
                    <a:lnTo>
                      <a:pt x="11" y="82"/>
                    </a:lnTo>
                    <a:lnTo>
                      <a:pt x="9" y="84"/>
                    </a:lnTo>
                    <a:lnTo>
                      <a:pt x="9" y="82"/>
                    </a:lnTo>
                    <a:lnTo>
                      <a:pt x="9" y="82"/>
                    </a:lnTo>
                    <a:lnTo>
                      <a:pt x="9" y="82"/>
                    </a:lnTo>
                    <a:lnTo>
                      <a:pt x="9" y="82"/>
                    </a:lnTo>
                    <a:close/>
                    <a:moveTo>
                      <a:pt x="27" y="80"/>
                    </a:moveTo>
                    <a:lnTo>
                      <a:pt x="27" y="80"/>
                    </a:lnTo>
                    <a:lnTo>
                      <a:pt x="27" y="82"/>
                    </a:lnTo>
                    <a:lnTo>
                      <a:pt x="27" y="82"/>
                    </a:lnTo>
                    <a:lnTo>
                      <a:pt x="27" y="82"/>
                    </a:lnTo>
                    <a:lnTo>
                      <a:pt x="27" y="84"/>
                    </a:lnTo>
                    <a:lnTo>
                      <a:pt x="27" y="82"/>
                    </a:lnTo>
                    <a:lnTo>
                      <a:pt x="25" y="82"/>
                    </a:lnTo>
                    <a:lnTo>
                      <a:pt x="25" y="82"/>
                    </a:lnTo>
                    <a:lnTo>
                      <a:pt x="27" y="80"/>
                    </a:lnTo>
                    <a:close/>
                    <a:moveTo>
                      <a:pt x="12" y="74"/>
                    </a:moveTo>
                    <a:lnTo>
                      <a:pt x="12" y="74"/>
                    </a:lnTo>
                    <a:lnTo>
                      <a:pt x="12" y="79"/>
                    </a:lnTo>
                    <a:lnTo>
                      <a:pt x="12" y="79"/>
                    </a:lnTo>
                    <a:lnTo>
                      <a:pt x="12" y="79"/>
                    </a:lnTo>
                    <a:lnTo>
                      <a:pt x="11" y="79"/>
                    </a:lnTo>
                    <a:lnTo>
                      <a:pt x="11" y="79"/>
                    </a:lnTo>
                    <a:lnTo>
                      <a:pt x="11" y="77"/>
                    </a:lnTo>
                    <a:lnTo>
                      <a:pt x="11" y="77"/>
                    </a:lnTo>
                    <a:lnTo>
                      <a:pt x="11" y="76"/>
                    </a:lnTo>
                    <a:lnTo>
                      <a:pt x="11" y="74"/>
                    </a:lnTo>
                    <a:lnTo>
                      <a:pt x="12" y="74"/>
                    </a:lnTo>
                    <a:close/>
                    <a:moveTo>
                      <a:pt x="27" y="68"/>
                    </a:moveTo>
                    <a:lnTo>
                      <a:pt x="28" y="68"/>
                    </a:lnTo>
                    <a:lnTo>
                      <a:pt x="28" y="69"/>
                    </a:lnTo>
                    <a:lnTo>
                      <a:pt x="28" y="71"/>
                    </a:lnTo>
                    <a:lnTo>
                      <a:pt x="28" y="73"/>
                    </a:lnTo>
                    <a:lnTo>
                      <a:pt x="28" y="74"/>
                    </a:lnTo>
                    <a:lnTo>
                      <a:pt x="30" y="74"/>
                    </a:lnTo>
                    <a:lnTo>
                      <a:pt x="30" y="76"/>
                    </a:lnTo>
                    <a:lnTo>
                      <a:pt x="30" y="76"/>
                    </a:lnTo>
                    <a:lnTo>
                      <a:pt x="30" y="76"/>
                    </a:lnTo>
                    <a:lnTo>
                      <a:pt x="33" y="76"/>
                    </a:lnTo>
                    <a:lnTo>
                      <a:pt x="34" y="76"/>
                    </a:lnTo>
                    <a:lnTo>
                      <a:pt x="36" y="77"/>
                    </a:lnTo>
                    <a:lnTo>
                      <a:pt x="36" y="77"/>
                    </a:lnTo>
                    <a:lnTo>
                      <a:pt x="36" y="77"/>
                    </a:lnTo>
                    <a:lnTo>
                      <a:pt x="34" y="79"/>
                    </a:lnTo>
                    <a:lnTo>
                      <a:pt x="33" y="80"/>
                    </a:lnTo>
                    <a:lnTo>
                      <a:pt x="31" y="80"/>
                    </a:lnTo>
                    <a:lnTo>
                      <a:pt x="31" y="80"/>
                    </a:lnTo>
                    <a:lnTo>
                      <a:pt x="31" y="80"/>
                    </a:lnTo>
                    <a:lnTo>
                      <a:pt x="30" y="77"/>
                    </a:lnTo>
                    <a:lnTo>
                      <a:pt x="28" y="79"/>
                    </a:lnTo>
                    <a:lnTo>
                      <a:pt x="27" y="77"/>
                    </a:lnTo>
                    <a:lnTo>
                      <a:pt x="27" y="77"/>
                    </a:lnTo>
                    <a:lnTo>
                      <a:pt x="25" y="77"/>
                    </a:lnTo>
                    <a:lnTo>
                      <a:pt x="25" y="76"/>
                    </a:lnTo>
                    <a:lnTo>
                      <a:pt x="22" y="74"/>
                    </a:lnTo>
                    <a:lnTo>
                      <a:pt x="20" y="73"/>
                    </a:lnTo>
                    <a:lnTo>
                      <a:pt x="20" y="73"/>
                    </a:lnTo>
                    <a:lnTo>
                      <a:pt x="20" y="73"/>
                    </a:lnTo>
                    <a:lnTo>
                      <a:pt x="20" y="71"/>
                    </a:lnTo>
                    <a:lnTo>
                      <a:pt x="22" y="73"/>
                    </a:lnTo>
                    <a:lnTo>
                      <a:pt x="22" y="71"/>
                    </a:lnTo>
                    <a:lnTo>
                      <a:pt x="22" y="71"/>
                    </a:lnTo>
                    <a:lnTo>
                      <a:pt x="22" y="71"/>
                    </a:lnTo>
                    <a:lnTo>
                      <a:pt x="22" y="71"/>
                    </a:lnTo>
                    <a:lnTo>
                      <a:pt x="22" y="69"/>
                    </a:lnTo>
                    <a:lnTo>
                      <a:pt x="25" y="69"/>
                    </a:lnTo>
                    <a:lnTo>
                      <a:pt x="27" y="68"/>
                    </a:lnTo>
                    <a:lnTo>
                      <a:pt x="27" y="68"/>
                    </a:lnTo>
                    <a:close/>
                    <a:moveTo>
                      <a:pt x="14" y="68"/>
                    </a:moveTo>
                    <a:lnTo>
                      <a:pt x="16" y="69"/>
                    </a:lnTo>
                    <a:lnTo>
                      <a:pt x="14" y="71"/>
                    </a:lnTo>
                    <a:lnTo>
                      <a:pt x="12" y="71"/>
                    </a:lnTo>
                    <a:lnTo>
                      <a:pt x="9" y="69"/>
                    </a:lnTo>
                    <a:lnTo>
                      <a:pt x="9" y="69"/>
                    </a:lnTo>
                    <a:lnTo>
                      <a:pt x="9" y="69"/>
                    </a:lnTo>
                    <a:lnTo>
                      <a:pt x="9" y="68"/>
                    </a:lnTo>
                    <a:lnTo>
                      <a:pt x="11" y="68"/>
                    </a:lnTo>
                    <a:lnTo>
                      <a:pt x="11" y="68"/>
                    </a:lnTo>
                    <a:lnTo>
                      <a:pt x="12" y="68"/>
                    </a:lnTo>
                    <a:lnTo>
                      <a:pt x="12" y="68"/>
                    </a:lnTo>
                    <a:lnTo>
                      <a:pt x="14" y="68"/>
                    </a:lnTo>
                    <a:close/>
                    <a:moveTo>
                      <a:pt x="28" y="50"/>
                    </a:moveTo>
                    <a:lnTo>
                      <a:pt x="28" y="50"/>
                    </a:lnTo>
                    <a:lnTo>
                      <a:pt x="28" y="52"/>
                    </a:lnTo>
                    <a:lnTo>
                      <a:pt x="28" y="54"/>
                    </a:lnTo>
                    <a:lnTo>
                      <a:pt x="27" y="57"/>
                    </a:lnTo>
                    <a:lnTo>
                      <a:pt x="25" y="57"/>
                    </a:lnTo>
                    <a:lnTo>
                      <a:pt x="25" y="58"/>
                    </a:lnTo>
                    <a:lnTo>
                      <a:pt x="23" y="58"/>
                    </a:lnTo>
                    <a:lnTo>
                      <a:pt x="25" y="58"/>
                    </a:lnTo>
                    <a:lnTo>
                      <a:pt x="25" y="60"/>
                    </a:lnTo>
                    <a:lnTo>
                      <a:pt x="25" y="60"/>
                    </a:lnTo>
                    <a:lnTo>
                      <a:pt x="25" y="60"/>
                    </a:lnTo>
                    <a:lnTo>
                      <a:pt x="22" y="62"/>
                    </a:lnTo>
                    <a:lnTo>
                      <a:pt x="22" y="63"/>
                    </a:lnTo>
                    <a:lnTo>
                      <a:pt x="19" y="65"/>
                    </a:lnTo>
                    <a:lnTo>
                      <a:pt x="19" y="65"/>
                    </a:lnTo>
                    <a:lnTo>
                      <a:pt x="17" y="66"/>
                    </a:lnTo>
                    <a:lnTo>
                      <a:pt x="17" y="66"/>
                    </a:lnTo>
                    <a:lnTo>
                      <a:pt x="17" y="66"/>
                    </a:lnTo>
                    <a:lnTo>
                      <a:pt x="17" y="66"/>
                    </a:lnTo>
                    <a:lnTo>
                      <a:pt x="16" y="65"/>
                    </a:lnTo>
                    <a:lnTo>
                      <a:pt x="17" y="63"/>
                    </a:lnTo>
                    <a:lnTo>
                      <a:pt x="17" y="63"/>
                    </a:lnTo>
                    <a:lnTo>
                      <a:pt x="19" y="63"/>
                    </a:lnTo>
                    <a:lnTo>
                      <a:pt x="19" y="63"/>
                    </a:lnTo>
                    <a:lnTo>
                      <a:pt x="17" y="62"/>
                    </a:lnTo>
                    <a:lnTo>
                      <a:pt x="16" y="62"/>
                    </a:lnTo>
                    <a:lnTo>
                      <a:pt x="16" y="60"/>
                    </a:lnTo>
                    <a:lnTo>
                      <a:pt x="17" y="60"/>
                    </a:lnTo>
                    <a:lnTo>
                      <a:pt x="16" y="60"/>
                    </a:lnTo>
                    <a:lnTo>
                      <a:pt x="16" y="60"/>
                    </a:lnTo>
                    <a:lnTo>
                      <a:pt x="16" y="60"/>
                    </a:lnTo>
                    <a:lnTo>
                      <a:pt x="16" y="58"/>
                    </a:lnTo>
                    <a:lnTo>
                      <a:pt x="16" y="58"/>
                    </a:lnTo>
                    <a:lnTo>
                      <a:pt x="16" y="57"/>
                    </a:lnTo>
                    <a:lnTo>
                      <a:pt x="16" y="57"/>
                    </a:lnTo>
                    <a:lnTo>
                      <a:pt x="16" y="57"/>
                    </a:lnTo>
                    <a:lnTo>
                      <a:pt x="17" y="57"/>
                    </a:lnTo>
                    <a:lnTo>
                      <a:pt x="17" y="57"/>
                    </a:lnTo>
                    <a:lnTo>
                      <a:pt x="19" y="57"/>
                    </a:lnTo>
                    <a:lnTo>
                      <a:pt x="19" y="57"/>
                    </a:lnTo>
                    <a:lnTo>
                      <a:pt x="20" y="57"/>
                    </a:lnTo>
                    <a:lnTo>
                      <a:pt x="20" y="57"/>
                    </a:lnTo>
                    <a:lnTo>
                      <a:pt x="20" y="55"/>
                    </a:lnTo>
                    <a:lnTo>
                      <a:pt x="20" y="55"/>
                    </a:lnTo>
                    <a:lnTo>
                      <a:pt x="20" y="54"/>
                    </a:lnTo>
                    <a:lnTo>
                      <a:pt x="23" y="54"/>
                    </a:lnTo>
                    <a:lnTo>
                      <a:pt x="27" y="50"/>
                    </a:lnTo>
                    <a:lnTo>
                      <a:pt x="28" y="50"/>
                    </a:lnTo>
                    <a:close/>
                    <a:moveTo>
                      <a:pt x="71" y="47"/>
                    </a:moveTo>
                    <a:lnTo>
                      <a:pt x="74" y="47"/>
                    </a:lnTo>
                    <a:lnTo>
                      <a:pt x="74" y="47"/>
                    </a:lnTo>
                    <a:lnTo>
                      <a:pt x="74" y="49"/>
                    </a:lnTo>
                    <a:lnTo>
                      <a:pt x="72" y="50"/>
                    </a:lnTo>
                    <a:lnTo>
                      <a:pt x="72" y="52"/>
                    </a:lnTo>
                    <a:lnTo>
                      <a:pt x="72" y="52"/>
                    </a:lnTo>
                    <a:lnTo>
                      <a:pt x="72" y="54"/>
                    </a:lnTo>
                    <a:lnTo>
                      <a:pt x="71" y="54"/>
                    </a:lnTo>
                    <a:lnTo>
                      <a:pt x="69" y="57"/>
                    </a:lnTo>
                    <a:lnTo>
                      <a:pt x="63" y="60"/>
                    </a:lnTo>
                    <a:lnTo>
                      <a:pt x="60" y="62"/>
                    </a:lnTo>
                    <a:lnTo>
                      <a:pt x="60" y="63"/>
                    </a:lnTo>
                    <a:lnTo>
                      <a:pt x="60" y="65"/>
                    </a:lnTo>
                    <a:lnTo>
                      <a:pt x="61" y="65"/>
                    </a:lnTo>
                    <a:lnTo>
                      <a:pt x="61" y="65"/>
                    </a:lnTo>
                    <a:lnTo>
                      <a:pt x="61" y="66"/>
                    </a:lnTo>
                    <a:lnTo>
                      <a:pt x="58" y="68"/>
                    </a:lnTo>
                    <a:lnTo>
                      <a:pt x="58" y="69"/>
                    </a:lnTo>
                    <a:lnTo>
                      <a:pt x="60" y="69"/>
                    </a:lnTo>
                    <a:lnTo>
                      <a:pt x="61" y="69"/>
                    </a:lnTo>
                    <a:lnTo>
                      <a:pt x="66" y="68"/>
                    </a:lnTo>
                    <a:lnTo>
                      <a:pt x="69" y="68"/>
                    </a:lnTo>
                    <a:lnTo>
                      <a:pt x="71" y="68"/>
                    </a:lnTo>
                    <a:lnTo>
                      <a:pt x="74" y="68"/>
                    </a:lnTo>
                    <a:lnTo>
                      <a:pt x="74" y="68"/>
                    </a:lnTo>
                    <a:lnTo>
                      <a:pt x="75" y="68"/>
                    </a:lnTo>
                    <a:lnTo>
                      <a:pt x="77" y="68"/>
                    </a:lnTo>
                    <a:lnTo>
                      <a:pt x="85" y="68"/>
                    </a:lnTo>
                    <a:lnTo>
                      <a:pt x="88" y="68"/>
                    </a:lnTo>
                    <a:lnTo>
                      <a:pt x="90" y="68"/>
                    </a:lnTo>
                    <a:lnTo>
                      <a:pt x="91" y="69"/>
                    </a:lnTo>
                    <a:lnTo>
                      <a:pt x="91" y="71"/>
                    </a:lnTo>
                    <a:lnTo>
                      <a:pt x="91" y="73"/>
                    </a:lnTo>
                    <a:lnTo>
                      <a:pt x="91" y="73"/>
                    </a:lnTo>
                    <a:lnTo>
                      <a:pt x="90" y="74"/>
                    </a:lnTo>
                    <a:lnTo>
                      <a:pt x="88" y="76"/>
                    </a:lnTo>
                    <a:lnTo>
                      <a:pt x="88" y="77"/>
                    </a:lnTo>
                    <a:lnTo>
                      <a:pt x="88" y="79"/>
                    </a:lnTo>
                    <a:lnTo>
                      <a:pt x="88" y="80"/>
                    </a:lnTo>
                    <a:lnTo>
                      <a:pt x="85" y="85"/>
                    </a:lnTo>
                    <a:lnTo>
                      <a:pt x="83" y="87"/>
                    </a:lnTo>
                    <a:lnTo>
                      <a:pt x="82" y="90"/>
                    </a:lnTo>
                    <a:lnTo>
                      <a:pt x="80" y="91"/>
                    </a:lnTo>
                    <a:lnTo>
                      <a:pt x="79" y="91"/>
                    </a:lnTo>
                    <a:lnTo>
                      <a:pt x="77" y="93"/>
                    </a:lnTo>
                    <a:lnTo>
                      <a:pt x="74" y="93"/>
                    </a:lnTo>
                    <a:lnTo>
                      <a:pt x="72" y="93"/>
                    </a:lnTo>
                    <a:lnTo>
                      <a:pt x="71" y="95"/>
                    </a:lnTo>
                    <a:lnTo>
                      <a:pt x="69" y="95"/>
                    </a:lnTo>
                    <a:lnTo>
                      <a:pt x="71" y="95"/>
                    </a:lnTo>
                    <a:lnTo>
                      <a:pt x="72" y="95"/>
                    </a:lnTo>
                    <a:lnTo>
                      <a:pt x="75" y="95"/>
                    </a:lnTo>
                    <a:lnTo>
                      <a:pt x="79" y="96"/>
                    </a:lnTo>
                    <a:lnTo>
                      <a:pt x="79" y="98"/>
                    </a:lnTo>
                    <a:lnTo>
                      <a:pt x="77" y="98"/>
                    </a:lnTo>
                    <a:lnTo>
                      <a:pt x="74" y="98"/>
                    </a:lnTo>
                    <a:lnTo>
                      <a:pt x="72" y="101"/>
                    </a:lnTo>
                    <a:lnTo>
                      <a:pt x="71" y="101"/>
                    </a:lnTo>
                    <a:lnTo>
                      <a:pt x="69" y="102"/>
                    </a:lnTo>
                    <a:lnTo>
                      <a:pt x="68" y="101"/>
                    </a:lnTo>
                    <a:lnTo>
                      <a:pt x="64" y="101"/>
                    </a:lnTo>
                    <a:lnTo>
                      <a:pt x="63" y="101"/>
                    </a:lnTo>
                    <a:lnTo>
                      <a:pt x="64" y="101"/>
                    </a:lnTo>
                    <a:lnTo>
                      <a:pt x="66" y="102"/>
                    </a:lnTo>
                    <a:lnTo>
                      <a:pt x="74" y="104"/>
                    </a:lnTo>
                    <a:lnTo>
                      <a:pt x="74" y="102"/>
                    </a:lnTo>
                    <a:lnTo>
                      <a:pt x="77" y="102"/>
                    </a:lnTo>
                    <a:lnTo>
                      <a:pt x="80" y="102"/>
                    </a:lnTo>
                    <a:lnTo>
                      <a:pt x="87" y="104"/>
                    </a:lnTo>
                    <a:lnTo>
                      <a:pt x="88" y="106"/>
                    </a:lnTo>
                    <a:lnTo>
                      <a:pt x="91" y="109"/>
                    </a:lnTo>
                    <a:lnTo>
                      <a:pt x="93" y="110"/>
                    </a:lnTo>
                    <a:lnTo>
                      <a:pt x="94" y="110"/>
                    </a:lnTo>
                    <a:lnTo>
                      <a:pt x="94" y="112"/>
                    </a:lnTo>
                    <a:lnTo>
                      <a:pt x="96" y="117"/>
                    </a:lnTo>
                    <a:lnTo>
                      <a:pt x="98" y="121"/>
                    </a:lnTo>
                    <a:lnTo>
                      <a:pt x="99" y="128"/>
                    </a:lnTo>
                    <a:lnTo>
                      <a:pt x="99" y="129"/>
                    </a:lnTo>
                    <a:lnTo>
                      <a:pt x="101" y="129"/>
                    </a:lnTo>
                    <a:lnTo>
                      <a:pt x="107" y="132"/>
                    </a:lnTo>
                    <a:lnTo>
                      <a:pt x="109" y="132"/>
                    </a:lnTo>
                    <a:lnTo>
                      <a:pt x="110" y="134"/>
                    </a:lnTo>
                    <a:lnTo>
                      <a:pt x="112" y="137"/>
                    </a:lnTo>
                    <a:lnTo>
                      <a:pt x="115" y="139"/>
                    </a:lnTo>
                    <a:lnTo>
                      <a:pt x="116" y="140"/>
                    </a:lnTo>
                    <a:lnTo>
                      <a:pt x="115" y="140"/>
                    </a:lnTo>
                    <a:lnTo>
                      <a:pt x="115" y="142"/>
                    </a:lnTo>
                    <a:lnTo>
                      <a:pt x="115" y="143"/>
                    </a:lnTo>
                    <a:lnTo>
                      <a:pt x="116" y="145"/>
                    </a:lnTo>
                    <a:lnTo>
                      <a:pt x="118" y="148"/>
                    </a:lnTo>
                    <a:lnTo>
                      <a:pt x="120" y="150"/>
                    </a:lnTo>
                    <a:lnTo>
                      <a:pt x="120" y="150"/>
                    </a:lnTo>
                    <a:lnTo>
                      <a:pt x="118" y="150"/>
                    </a:lnTo>
                    <a:lnTo>
                      <a:pt x="118" y="150"/>
                    </a:lnTo>
                    <a:lnTo>
                      <a:pt x="116" y="150"/>
                    </a:lnTo>
                    <a:lnTo>
                      <a:pt x="115" y="148"/>
                    </a:lnTo>
                    <a:lnTo>
                      <a:pt x="113" y="148"/>
                    </a:lnTo>
                    <a:lnTo>
                      <a:pt x="112" y="148"/>
                    </a:lnTo>
                    <a:lnTo>
                      <a:pt x="110" y="148"/>
                    </a:lnTo>
                    <a:lnTo>
                      <a:pt x="109" y="148"/>
                    </a:lnTo>
                    <a:lnTo>
                      <a:pt x="110" y="148"/>
                    </a:lnTo>
                    <a:lnTo>
                      <a:pt x="113" y="148"/>
                    </a:lnTo>
                    <a:lnTo>
                      <a:pt x="120" y="153"/>
                    </a:lnTo>
                    <a:lnTo>
                      <a:pt x="121" y="156"/>
                    </a:lnTo>
                    <a:lnTo>
                      <a:pt x="123" y="159"/>
                    </a:lnTo>
                    <a:lnTo>
                      <a:pt x="123" y="161"/>
                    </a:lnTo>
                    <a:lnTo>
                      <a:pt x="121" y="162"/>
                    </a:lnTo>
                    <a:lnTo>
                      <a:pt x="120" y="162"/>
                    </a:lnTo>
                    <a:lnTo>
                      <a:pt x="118" y="164"/>
                    </a:lnTo>
                    <a:lnTo>
                      <a:pt x="121" y="166"/>
                    </a:lnTo>
                    <a:lnTo>
                      <a:pt x="123" y="166"/>
                    </a:lnTo>
                    <a:lnTo>
                      <a:pt x="123" y="166"/>
                    </a:lnTo>
                    <a:lnTo>
                      <a:pt x="124" y="166"/>
                    </a:lnTo>
                    <a:lnTo>
                      <a:pt x="126" y="164"/>
                    </a:lnTo>
                    <a:lnTo>
                      <a:pt x="126" y="162"/>
                    </a:lnTo>
                    <a:lnTo>
                      <a:pt x="128" y="162"/>
                    </a:lnTo>
                    <a:lnTo>
                      <a:pt x="129" y="162"/>
                    </a:lnTo>
                    <a:lnTo>
                      <a:pt x="131" y="162"/>
                    </a:lnTo>
                    <a:lnTo>
                      <a:pt x="132" y="162"/>
                    </a:lnTo>
                    <a:lnTo>
                      <a:pt x="135" y="164"/>
                    </a:lnTo>
                    <a:lnTo>
                      <a:pt x="137" y="164"/>
                    </a:lnTo>
                    <a:lnTo>
                      <a:pt x="142" y="167"/>
                    </a:lnTo>
                    <a:lnTo>
                      <a:pt x="143" y="169"/>
                    </a:lnTo>
                    <a:lnTo>
                      <a:pt x="143" y="170"/>
                    </a:lnTo>
                    <a:lnTo>
                      <a:pt x="143" y="172"/>
                    </a:lnTo>
                    <a:lnTo>
                      <a:pt x="142" y="175"/>
                    </a:lnTo>
                    <a:lnTo>
                      <a:pt x="142" y="177"/>
                    </a:lnTo>
                    <a:lnTo>
                      <a:pt x="142" y="178"/>
                    </a:lnTo>
                    <a:lnTo>
                      <a:pt x="140" y="180"/>
                    </a:lnTo>
                    <a:lnTo>
                      <a:pt x="140" y="180"/>
                    </a:lnTo>
                    <a:lnTo>
                      <a:pt x="139" y="181"/>
                    </a:lnTo>
                    <a:lnTo>
                      <a:pt x="137" y="183"/>
                    </a:lnTo>
                    <a:lnTo>
                      <a:pt x="135" y="183"/>
                    </a:lnTo>
                    <a:lnTo>
                      <a:pt x="135" y="183"/>
                    </a:lnTo>
                    <a:lnTo>
                      <a:pt x="135" y="183"/>
                    </a:lnTo>
                    <a:lnTo>
                      <a:pt x="135" y="183"/>
                    </a:lnTo>
                    <a:lnTo>
                      <a:pt x="135" y="184"/>
                    </a:lnTo>
                    <a:lnTo>
                      <a:pt x="135" y="186"/>
                    </a:lnTo>
                    <a:lnTo>
                      <a:pt x="134" y="186"/>
                    </a:lnTo>
                    <a:lnTo>
                      <a:pt x="132" y="186"/>
                    </a:lnTo>
                    <a:lnTo>
                      <a:pt x="129" y="188"/>
                    </a:lnTo>
                    <a:lnTo>
                      <a:pt x="131" y="188"/>
                    </a:lnTo>
                    <a:lnTo>
                      <a:pt x="131" y="189"/>
                    </a:lnTo>
                    <a:lnTo>
                      <a:pt x="131" y="189"/>
                    </a:lnTo>
                    <a:lnTo>
                      <a:pt x="129" y="191"/>
                    </a:lnTo>
                    <a:lnTo>
                      <a:pt x="128" y="191"/>
                    </a:lnTo>
                    <a:lnTo>
                      <a:pt x="126" y="191"/>
                    </a:lnTo>
                    <a:lnTo>
                      <a:pt x="124" y="191"/>
                    </a:lnTo>
                    <a:lnTo>
                      <a:pt x="124" y="192"/>
                    </a:lnTo>
                    <a:lnTo>
                      <a:pt x="126" y="192"/>
                    </a:lnTo>
                    <a:lnTo>
                      <a:pt x="126" y="192"/>
                    </a:lnTo>
                    <a:lnTo>
                      <a:pt x="128" y="192"/>
                    </a:lnTo>
                    <a:lnTo>
                      <a:pt x="128" y="194"/>
                    </a:lnTo>
                    <a:lnTo>
                      <a:pt x="131" y="194"/>
                    </a:lnTo>
                    <a:lnTo>
                      <a:pt x="132" y="194"/>
                    </a:lnTo>
                    <a:lnTo>
                      <a:pt x="135" y="194"/>
                    </a:lnTo>
                    <a:lnTo>
                      <a:pt x="137" y="194"/>
                    </a:lnTo>
                    <a:lnTo>
                      <a:pt x="139" y="194"/>
                    </a:lnTo>
                    <a:lnTo>
                      <a:pt x="139" y="195"/>
                    </a:lnTo>
                    <a:lnTo>
                      <a:pt x="139" y="197"/>
                    </a:lnTo>
                    <a:lnTo>
                      <a:pt x="137" y="199"/>
                    </a:lnTo>
                    <a:lnTo>
                      <a:pt x="132" y="200"/>
                    </a:lnTo>
                    <a:lnTo>
                      <a:pt x="132" y="202"/>
                    </a:lnTo>
                    <a:lnTo>
                      <a:pt x="132" y="202"/>
                    </a:lnTo>
                    <a:lnTo>
                      <a:pt x="129" y="202"/>
                    </a:lnTo>
                    <a:lnTo>
                      <a:pt x="128" y="203"/>
                    </a:lnTo>
                    <a:lnTo>
                      <a:pt x="126" y="203"/>
                    </a:lnTo>
                    <a:lnTo>
                      <a:pt x="124" y="205"/>
                    </a:lnTo>
                    <a:lnTo>
                      <a:pt x="123" y="205"/>
                    </a:lnTo>
                    <a:lnTo>
                      <a:pt x="121" y="205"/>
                    </a:lnTo>
                    <a:lnTo>
                      <a:pt x="115" y="205"/>
                    </a:lnTo>
                    <a:lnTo>
                      <a:pt x="112" y="205"/>
                    </a:lnTo>
                    <a:lnTo>
                      <a:pt x="107" y="205"/>
                    </a:lnTo>
                    <a:lnTo>
                      <a:pt x="105" y="205"/>
                    </a:lnTo>
                    <a:lnTo>
                      <a:pt x="104" y="205"/>
                    </a:lnTo>
                    <a:lnTo>
                      <a:pt x="101" y="203"/>
                    </a:lnTo>
                    <a:lnTo>
                      <a:pt x="99" y="203"/>
                    </a:lnTo>
                    <a:lnTo>
                      <a:pt x="98" y="203"/>
                    </a:lnTo>
                    <a:lnTo>
                      <a:pt x="99" y="205"/>
                    </a:lnTo>
                    <a:lnTo>
                      <a:pt x="96" y="205"/>
                    </a:lnTo>
                    <a:lnTo>
                      <a:pt x="94" y="206"/>
                    </a:lnTo>
                    <a:lnTo>
                      <a:pt x="93" y="206"/>
                    </a:lnTo>
                    <a:lnTo>
                      <a:pt x="91" y="206"/>
                    </a:lnTo>
                    <a:lnTo>
                      <a:pt x="88" y="206"/>
                    </a:lnTo>
                    <a:lnTo>
                      <a:pt x="88" y="206"/>
                    </a:lnTo>
                    <a:lnTo>
                      <a:pt x="90" y="208"/>
                    </a:lnTo>
                    <a:lnTo>
                      <a:pt x="88" y="208"/>
                    </a:lnTo>
                    <a:lnTo>
                      <a:pt x="88" y="208"/>
                    </a:lnTo>
                    <a:lnTo>
                      <a:pt x="83" y="208"/>
                    </a:lnTo>
                    <a:lnTo>
                      <a:pt x="83" y="208"/>
                    </a:lnTo>
                    <a:lnTo>
                      <a:pt x="82" y="208"/>
                    </a:lnTo>
                    <a:lnTo>
                      <a:pt x="80" y="208"/>
                    </a:lnTo>
                    <a:lnTo>
                      <a:pt x="79" y="206"/>
                    </a:lnTo>
                    <a:lnTo>
                      <a:pt x="77" y="206"/>
                    </a:lnTo>
                    <a:lnTo>
                      <a:pt x="75" y="206"/>
                    </a:lnTo>
                    <a:lnTo>
                      <a:pt x="74" y="206"/>
                    </a:lnTo>
                    <a:lnTo>
                      <a:pt x="69" y="208"/>
                    </a:lnTo>
                    <a:lnTo>
                      <a:pt x="68" y="210"/>
                    </a:lnTo>
                    <a:lnTo>
                      <a:pt x="66" y="211"/>
                    </a:lnTo>
                    <a:lnTo>
                      <a:pt x="66" y="214"/>
                    </a:lnTo>
                    <a:lnTo>
                      <a:pt x="64" y="216"/>
                    </a:lnTo>
                    <a:lnTo>
                      <a:pt x="63" y="216"/>
                    </a:lnTo>
                    <a:lnTo>
                      <a:pt x="61" y="214"/>
                    </a:lnTo>
                    <a:lnTo>
                      <a:pt x="58" y="213"/>
                    </a:lnTo>
                    <a:lnTo>
                      <a:pt x="58" y="213"/>
                    </a:lnTo>
                    <a:lnTo>
                      <a:pt x="57" y="213"/>
                    </a:lnTo>
                    <a:lnTo>
                      <a:pt x="57" y="213"/>
                    </a:lnTo>
                    <a:lnTo>
                      <a:pt x="55" y="213"/>
                    </a:lnTo>
                    <a:lnTo>
                      <a:pt x="55" y="213"/>
                    </a:lnTo>
                    <a:lnTo>
                      <a:pt x="52" y="213"/>
                    </a:lnTo>
                    <a:lnTo>
                      <a:pt x="49" y="214"/>
                    </a:lnTo>
                    <a:lnTo>
                      <a:pt x="49" y="214"/>
                    </a:lnTo>
                    <a:lnTo>
                      <a:pt x="46" y="216"/>
                    </a:lnTo>
                    <a:lnTo>
                      <a:pt x="46" y="217"/>
                    </a:lnTo>
                    <a:lnTo>
                      <a:pt x="44" y="219"/>
                    </a:lnTo>
                    <a:lnTo>
                      <a:pt x="42" y="219"/>
                    </a:lnTo>
                    <a:lnTo>
                      <a:pt x="41" y="217"/>
                    </a:lnTo>
                    <a:lnTo>
                      <a:pt x="39" y="217"/>
                    </a:lnTo>
                    <a:lnTo>
                      <a:pt x="38" y="217"/>
                    </a:lnTo>
                    <a:lnTo>
                      <a:pt x="36" y="219"/>
                    </a:lnTo>
                    <a:lnTo>
                      <a:pt x="36" y="217"/>
                    </a:lnTo>
                    <a:lnTo>
                      <a:pt x="36" y="217"/>
                    </a:lnTo>
                    <a:lnTo>
                      <a:pt x="38" y="216"/>
                    </a:lnTo>
                    <a:lnTo>
                      <a:pt x="41" y="214"/>
                    </a:lnTo>
                    <a:lnTo>
                      <a:pt x="44" y="213"/>
                    </a:lnTo>
                    <a:lnTo>
                      <a:pt x="46" y="211"/>
                    </a:lnTo>
                    <a:lnTo>
                      <a:pt x="46" y="210"/>
                    </a:lnTo>
                    <a:lnTo>
                      <a:pt x="46" y="210"/>
                    </a:lnTo>
                    <a:lnTo>
                      <a:pt x="47" y="210"/>
                    </a:lnTo>
                    <a:lnTo>
                      <a:pt x="47" y="208"/>
                    </a:lnTo>
                    <a:lnTo>
                      <a:pt x="52" y="205"/>
                    </a:lnTo>
                    <a:lnTo>
                      <a:pt x="52" y="205"/>
                    </a:lnTo>
                    <a:lnTo>
                      <a:pt x="52" y="203"/>
                    </a:lnTo>
                    <a:lnTo>
                      <a:pt x="52" y="202"/>
                    </a:lnTo>
                    <a:lnTo>
                      <a:pt x="55" y="200"/>
                    </a:lnTo>
                    <a:lnTo>
                      <a:pt x="57" y="197"/>
                    </a:lnTo>
                    <a:lnTo>
                      <a:pt x="58" y="197"/>
                    </a:lnTo>
                    <a:lnTo>
                      <a:pt x="63" y="197"/>
                    </a:lnTo>
                    <a:lnTo>
                      <a:pt x="66" y="197"/>
                    </a:lnTo>
                    <a:lnTo>
                      <a:pt x="69" y="197"/>
                    </a:lnTo>
                    <a:lnTo>
                      <a:pt x="71" y="197"/>
                    </a:lnTo>
                    <a:lnTo>
                      <a:pt x="72" y="197"/>
                    </a:lnTo>
                    <a:lnTo>
                      <a:pt x="74" y="195"/>
                    </a:lnTo>
                    <a:lnTo>
                      <a:pt x="75" y="192"/>
                    </a:lnTo>
                    <a:lnTo>
                      <a:pt x="77" y="192"/>
                    </a:lnTo>
                    <a:lnTo>
                      <a:pt x="79" y="191"/>
                    </a:lnTo>
                    <a:lnTo>
                      <a:pt x="80" y="189"/>
                    </a:lnTo>
                    <a:lnTo>
                      <a:pt x="82" y="186"/>
                    </a:lnTo>
                    <a:lnTo>
                      <a:pt x="82" y="188"/>
                    </a:lnTo>
                    <a:lnTo>
                      <a:pt x="79" y="189"/>
                    </a:lnTo>
                    <a:lnTo>
                      <a:pt x="79" y="189"/>
                    </a:lnTo>
                    <a:lnTo>
                      <a:pt x="74" y="191"/>
                    </a:lnTo>
                    <a:lnTo>
                      <a:pt x="74" y="191"/>
                    </a:lnTo>
                    <a:lnTo>
                      <a:pt x="71" y="194"/>
                    </a:lnTo>
                    <a:lnTo>
                      <a:pt x="71" y="194"/>
                    </a:lnTo>
                    <a:lnTo>
                      <a:pt x="66" y="192"/>
                    </a:lnTo>
                    <a:lnTo>
                      <a:pt x="63" y="191"/>
                    </a:lnTo>
                    <a:lnTo>
                      <a:pt x="61" y="189"/>
                    </a:lnTo>
                    <a:lnTo>
                      <a:pt x="61" y="189"/>
                    </a:lnTo>
                    <a:lnTo>
                      <a:pt x="60" y="189"/>
                    </a:lnTo>
                    <a:lnTo>
                      <a:pt x="58" y="191"/>
                    </a:lnTo>
                    <a:lnTo>
                      <a:pt x="57" y="189"/>
                    </a:lnTo>
                    <a:lnTo>
                      <a:pt x="58" y="189"/>
                    </a:lnTo>
                    <a:lnTo>
                      <a:pt x="58" y="188"/>
                    </a:lnTo>
                    <a:lnTo>
                      <a:pt x="57" y="188"/>
                    </a:lnTo>
                    <a:lnTo>
                      <a:pt x="55" y="188"/>
                    </a:lnTo>
                    <a:lnTo>
                      <a:pt x="55" y="186"/>
                    </a:lnTo>
                    <a:lnTo>
                      <a:pt x="52" y="186"/>
                    </a:lnTo>
                    <a:lnTo>
                      <a:pt x="52" y="186"/>
                    </a:lnTo>
                    <a:lnTo>
                      <a:pt x="50" y="188"/>
                    </a:lnTo>
                    <a:lnTo>
                      <a:pt x="47" y="189"/>
                    </a:lnTo>
                    <a:lnTo>
                      <a:pt x="44" y="188"/>
                    </a:lnTo>
                    <a:lnTo>
                      <a:pt x="42" y="186"/>
                    </a:lnTo>
                    <a:lnTo>
                      <a:pt x="42" y="186"/>
                    </a:lnTo>
                    <a:lnTo>
                      <a:pt x="42" y="184"/>
                    </a:lnTo>
                    <a:lnTo>
                      <a:pt x="42" y="184"/>
                    </a:lnTo>
                    <a:lnTo>
                      <a:pt x="42" y="183"/>
                    </a:lnTo>
                    <a:lnTo>
                      <a:pt x="44" y="181"/>
                    </a:lnTo>
                    <a:lnTo>
                      <a:pt x="47" y="181"/>
                    </a:lnTo>
                    <a:lnTo>
                      <a:pt x="52" y="178"/>
                    </a:lnTo>
                    <a:lnTo>
                      <a:pt x="55" y="178"/>
                    </a:lnTo>
                    <a:lnTo>
                      <a:pt x="57" y="177"/>
                    </a:lnTo>
                    <a:lnTo>
                      <a:pt x="58" y="175"/>
                    </a:lnTo>
                    <a:lnTo>
                      <a:pt x="58" y="173"/>
                    </a:lnTo>
                    <a:lnTo>
                      <a:pt x="60" y="172"/>
                    </a:lnTo>
                    <a:lnTo>
                      <a:pt x="60" y="172"/>
                    </a:lnTo>
                    <a:lnTo>
                      <a:pt x="60" y="170"/>
                    </a:lnTo>
                    <a:lnTo>
                      <a:pt x="58" y="170"/>
                    </a:lnTo>
                    <a:lnTo>
                      <a:pt x="58" y="169"/>
                    </a:lnTo>
                    <a:lnTo>
                      <a:pt x="60" y="169"/>
                    </a:lnTo>
                    <a:lnTo>
                      <a:pt x="60" y="167"/>
                    </a:lnTo>
                    <a:lnTo>
                      <a:pt x="58" y="166"/>
                    </a:lnTo>
                    <a:lnTo>
                      <a:pt x="58" y="166"/>
                    </a:lnTo>
                    <a:lnTo>
                      <a:pt x="58" y="164"/>
                    </a:lnTo>
                    <a:lnTo>
                      <a:pt x="57" y="164"/>
                    </a:lnTo>
                    <a:lnTo>
                      <a:pt x="55" y="164"/>
                    </a:lnTo>
                    <a:lnTo>
                      <a:pt x="53" y="166"/>
                    </a:lnTo>
                    <a:lnTo>
                      <a:pt x="52" y="166"/>
                    </a:lnTo>
                    <a:lnTo>
                      <a:pt x="50" y="166"/>
                    </a:lnTo>
                    <a:lnTo>
                      <a:pt x="50" y="166"/>
                    </a:lnTo>
                    <a:lnTo>
                      <a:pt x="50" y="164"/>
                    </a:lnTo>
                    <a:lnTo>
                      <a:pt x="52" y="162"/>
                    </a:lnTo>
                    <a:lnTo>
                      <a:pt x="53" y="162"/>
                    </a:lnTo>
                    <a:lnTo>
                      <a:pt x="55" y="161"/>
                    </a:lnTo>
                    <a:lnTo>
                      <a:pt x="55" y="161"/>
                    </a:lnTo>
                    <a:lnTo>
                      <a:pt x="57" y="159"/>
                    </a:lnTo>
                    <a:lnTo>
                      <a:pt x="58" y="158"/>
                    </a:lnTo>
                    <a:lnTo>
                      <a:pt x="63" y="156"/>
                    </a:lnTo>
                    <a:lnTo>
                      <a:pt x="63" y="156"/>
                    </a:lnTo>
                    <a:lnTo>
                      <a:pt x="64" y="156"/>
                    </a:lnTo>
                    <a:lnTo>
                      <a:pt x="66" y="156"/>
                    </a:lnTo>
                    <a:lnTo>
                      <a:pt x="68" y="156"/>
                    </a:lnTo>
                    <a:lnTo>
                      <a:pt x="69" y="156"/>
                    </a:lnTo>
                    <a:lnTo>
                      <a:pt x="72" y="158"/>
                    </a:lnTo>
                    <a:lnTo>
                      <a:pt x="72" y="154"/>
                    </a:lnTo>
                    <a:lnTo>
                      <a:pt x="74" y="154"/>
                    </a:lnTo>
                    <a:lnTo>
                      <a:pt x="75" y="156"/>
                    </a:lnTo>
                    <a:lnTo>
                      <a:pt x="77" y="156"/>
                    </a:lnTo>
                    <a:lnTo>
                      <a:pt x="79" y="156"/>
                    </a:lnTo>
                    <a:lnTo>
                      <a:pt x="77" y="156"/>
                    </a:lnTo>
                    <a:lnTo>
                      <a:pt x="77" y="156"/>
                    </a:lnTo>
                    <a:lnTo>
                      <a:pt x="75" y="156"/>
                    </a:lnTo>
                    <a:lnTo>
                      <a:pt x="75" y="154"/>
                    </a:lnTo>
                    <a:lnTo>
                      <a:pt x="74" y="151"/>
                    </a:lnTo>
                    <a:lnTo>
                      <a:pt x="74" y="151"/>
                    </a:lnTo>
                    <a:lnTo>
                      <a:pt x="74" y="150"/>
                    </a:lnTo>
                    <a:lnTo>
                      <a:pt x="75" y="148"/>
                    </a:lnTo>
                    <a:lnTo>
                      <a:pt x="74" y="148"/>
                    </a:lnTo>
                    <a:lnTo>
                      <a:pt x="74" y="147"/>
                    </a:lnTo>
                    <a:lnTo>
                      <a:pt x="74" y="145"/>
                    </a:lnTo>
                    <a:lnTo>
                      <a:pt x="74" y="145"/>
                    </a:lnTo>
                    <a:lnTo>
                      <a:pt x="75" y="143"/>
                    </a:lnTo>
                    <a:lnTo>
                      <a:pt x="77" y="142"/>
                    </a:lnTo>
                    <a:lnTo>
                      <a:pt x="77" y="140"/>
                    </a:lnTo>
                    <a:lnTo>
                      <a:pt x="77" y="139"/>
                    </a:lnTo>
                    <a:lnTo>
                      <a:pt x="74" y="139"/>
                    </a:lnTo>
                    <a:lnTo>
                      <a:pt x="74" y="139"/>
                    </a:lnTo>
                    <a:lnTo>
                      <a:pt x="72" y="140"/>
                    </a:lnTo>
                    <a:lnTo>
                      <a:pt x="72" y="140"/>
                    </a:lnTo>
                    <a:lnTo>
                      <a:pt x="69" y="139"/>
                    </a:lnTo>
                    <a:lnTo>
                      <a:pt x="69" y="137"/>
                    </a:lnTo>
                    <a:lnTo>
                      <a:pt x="66" y="132"/>
                    </a:lnTo>
                    <a:lnTo>
                      <a:pt x="66" y="131"/>
                    </a:lnTo>
                    <a:lnTo>
                      <a:pt x="68" y="128"/>
                    </a:lnTo>
                    <a:lnTo>
                      <a:pt x="71" y="125"/>
                    </a:lnTo>
                    <a:lnTo>
                      <a:pt x="74" y="123"/>
                    </a:lnTo>
                    <a:lnTo>
                      <a:pt x="74" y="123"/>
                    </a:lnTo>
                    <a:lnTo>
                      <a:pt x="68" y="123"/>
                    </a:lnTo>
                    <a:lnTo>
                      <a:pt x="66" y="123"/>
                    </a:lnTo>
                    <a:lnTo>
                      <a:pt x="64" y="125"/>
                    </a:lnTo>
                    <a:lnTo>
                      <a:pt x="64" y="125"/>
                    </a:lnTo>
                    <a:lnTo>
                      <a:pt x="63" y="125"/>
                    </a:lnTo>
                    <a:lnTo>
                      <a:pt x="63" y="126"/>
                    </a:lnTo>
                    <a:lnTo>
                      <a:pt x="61" y="126"/>
                    </a:lnTo>
                    <a:lnTo>
                      <a:pt x="61" y="128"/>
                    </a:lnTo>
                    <a:lnTo>
                      <a:pt x="58" y="126"/>
                    </a:lnTo>
                    <a:lnTo>
                      <a:pt x="58" y="128"/>
                    </a:lnTo>
                    <a:lnTo>
                      <a:pt x="58" y="126"/>
                    </a:lnTo>
                    <a:lnTo>
                      <a:pt x="57" y="126"/>
                    </a:lnTo>
                    <a:lnTo>
                      <a:pt x="57" y="126"/>
                    </a:lnTo>
                    <a:lnTo>
                      <a:pt x="55" y="126"/>
                    </a:lnTo>
                    <a:lnTo>
                      <a:pt x="53" y="126"/>
                    </a:lnTo>
                    <a:lnTo>
                      <a:pt x="52" y="128"/>
                    </a:lnTo>
                    <a:lnTo>
                      <a:pt x="50" y="126"/>
                    </a:lnTo>
                    <a:lnTo>
                      <a:pt x="49" y="126"/>
                    </a:lnTo>
                    <a:lnTo>
                      <a:pt x="47" y="126"/>
                    </a:lnTo>
                    <a:lnTo>
                      <a:pt x="47" y="128"/>
                    </a:lnTo>
                    <a:lnTo>
                      <a:pt x="47" y="129"/>
                    </a:lnTo>
                    <a:lnTo>
                      <a:pt x="46" y="128"/>
                    </a:lnTo>
                    <a:lnTo>
                      <a:pt x="44" y="126"/>
                    </a:lnTo>
                    <a:lnTo>
                      <a:pt x="42" y="125"/>
                    </a:lnTo>
                    <a:lnTo>
                      <a:pt x="42" y="123"/>
                    </a:lnTo>
                    <a:lnTo>
                      <a:pt x="44" y="123"/>
                    </a:lnTo>
                    <a:lnTo>
                      <a:pt x="44" y="123"/>
                    </a:lnTo>
                    <a:lnTo>
                      <a:pt x="46" y="120"/>
                    </a:lnTo>
                    <a:lnTo>
                      <a:pt x="49" y="115"/>
                    </a:lnTo>
                    <a:lnTo>
                      <a:pt x="50" y="114"/>
                    </a:lnTo>
                    <a:lnTo>
                      <a:pt x="50" y="112"/>
                    </a:lnTo>
                    <a:lnTo>
                      <a:pt x="50" y="112"/>
                    </a:lnTo>
                    <a:lnTo>
                      <a:pt x="49" y="110"/>
                    </a:lnTo>
                    <a:lnTo>
                      <a:pt x="47" y="109"/>
                    </a:lnTo>
                    <a:lnTo>
                      <a:pt x="47" y="107"/>
                    </a:lnTo>
                    <a:lnTo>
                      <a:pt x="47" y="106"/>
                    </a:lnTo>
                    <a:lnTo>
                      <a:pt x="49" y="104"/>
                    </a:lnTo>
                    <a:lnTo>
                      <a:pt x="49" y="104"/>
                    </a:lnTo>
                    <a:lnTo>
                      <a:pt x="52" y="104"/>
                    </a:lnTo>
                    <a:lnTo>
                      <a:pt x="50" y="102"/>
                    </a:lnTo>
                    <a:lnTo>
                      <a:pt x="47" y="101"/>
                    </a:lnTo>
                    <a:lnTo>
                      <a:pt x="47" y="101"/>
                    </a:lnTo>
                    <a:lnTo>
                      <a:pt x="49" y="99"/>
                    </a:lnTo>
                    <a:lnTo>
                      <a:pt x="49" y="99"/>
                    </a:lnTo>
                    <a:lnTo>
                      <a:pt x="47" y="99"/>
                    </a:lnTo>
                    <a:lnTo>
                      <a:pt x="47" y="102"/>
                    </a:lnTo>
                    <a:lnTo>
                      <a:pt x="46" y="102"/>
                    </a:lnTo>
                    <a:lnTo>
                      <a:pt x="44" y="102"/>
                    </a:lnTo>
                    <a:lnTo>
                      <a:pt x="44" y="104"/>
                    </a:lnTo>
                    <a:lnTo>
                      <a:pt x="44" y="104"/>
                    </a:lnTo>
                    <a:lnTo>
                      <a:pt x="42" y="104"/>
                    </a:lnTo>
                    <a:lnTo>
                      <a:pt x="42" y="104"/>
                    </a:lnTo>
                    <a:lnTo>
                      <a:pt x="42" y="104"/>
                    </a:lnTo>
                    <a:lnTo>
                      <a:pt x="42" y="104"/>
                    </a:lnTo>
                    <a:lnTo>
                      <a:pt x="42" y="102"/>
                    </a:lnTo>
                    <a:lnTo>
                      <a:pt x="42" y="101"/>
                    </a:lnTo>
                    <a:lnTo>
                      <a:pt x="42" y="99"/>
                    </a:lnTo>
                    <a:lnTo>
                      <a:pt x="46" y="98"/>
                    </a:lnTo>
                    <a:lnTo>
                      <a:pt x="44" y="98"/>
                    </a:lnTo>
                    <a:lnTo>
                      <a:pt x="41" y="101"/>
                    </a:lnTo>
                    <a:lnTo>
                      <a:pt x="39" y="102"/>
                    </a:lnTo>
                    <a:lnTo>
                      <a:pt x="39" y="102"/>
                    </a:lnTo>
                    <a:lnTo>
                      <a:pt x="39" y="102"/>
                    </a:lnTo>
                    <a:lnTo>
                      <a:pt x="39" y="104"/>
                    </a:lnTo>
                    <a:lnTo>
                      <a:pt x="41" y="106"/>
                    </a:lnTo>
                    <a:lnTo>
                      <a:pt x="39" y="107"/>
                    </a:lnTo>
                    <a:lnTo>
                      <a:pt x="38" y="115"/>
                    </a:lnTo>
                    <a:lnTo>
                      <a:pt x="38" y="115"/>
                    </a:lnTo>
                    <a:lnTo>
                      <a:pt x="36" y="117"/>
                    </a:lnTo>
                    <a:lnTo>
                      <a:pt x="36" y="117"/>
                    </a:lnTo>
                    <a:lnTo>
                      <a:pt x="34" y="115"/>
                    </a:lnTo>
                    <a:lnTo>
                      <a:pt x="34" y="115"/>
                    </a:lnTo>
                    <a:lnTo>
                      <a:pt x="34" y="115"/>
                    </a:lnTo>
                    <a:lnTo>
                      <a:pt x="34" y="114"/>
                    </a:lnTo>
                    <a:lnTo>
                      <a:pt x="36" y="110"/>
                    </a:lnTo>
                    <a:lnTo>
                      <a:pt x="36" y="109"/>
                    </a:lnTo>
                    <a:lnTo>
                      <a:pt x="36" y="109"/>
                    </a:lnTo>
                    <a:lnTo>
                      <a:pt x="38" y="106"/>
                    </a:lnTo>
                    <a:lnTo>
                      <a:pt x="38" y="106"/>
                    </a:lnTo>
                    <a:lnTo>
                      <a:pt x="38" y="107"/>
                    </a:lnTo>
                    <a:lnTo>
                      <a:pt x="36" y="107"/>
                    </a:lnTo>
                    <a:lnTo>
                      <a:pt x="36" y="106"/>
                    </a:lnTo>
                    <a:lnTo>
                      <a:pt x="36" y="101"/>
                    </a:lnTo>
                    <a:lnTo>
                      <a:pt x="38" y="99"/>
                    </a:lnTo>
                    <a:lnTo>
                      <a:pt x="38" y="98"/>
                    </a:lnTo>
                    <a:lnTo>
                      <a:pt x="38" y="95"/>
                    </a:lnTo>
                    <a:lnTo>
                      <a:pt x="39" y="93"/>
                    </a:lnTo>
                    <a:lnTo>
                      <a:pt x="39" y="91"/>
                    </a:lnTo>
                    <a:lnTo>
                      <a:pt x="41" y="91"/>
                    </a:lnTo>
                    <a:lnTo>
                      <a:pt x="41" y="90"/>
                    </a:lnTo>
                    <a:lnTo>
                      <a:pt x="42" y="88"/>
                    </a:lnTo>
                    <a:lnTo>
                      <a:pt x="42" y="87"/>
                    </a:lnTo>
                    <a:lnTo>
                      <a:pt x="42" y="87"/>
                    </a:lnTo>
                    <a:lnTo>
                      <a:pt x="38" y="91"/>
                    </a:lnTo>
                    <a:lnTo>
                      <a:pt x="36" y="91"/>
                    </a:lnTo>
                    <a:lnTo>
                      <a:pt x="34" y="91"/>
                    </a:lnTo>
                    <a:lnTo>
                      <a:pt x="33" y="91"/>
                    </a:lnTo>
                    <a:lnTo>
                      <a:pt x="31" y="90"/>
                    </a:lnTo>
                    <a:lnTo>
                      <a:pt x="31" y="88"/>
                    </a:lnTo>
                    <a:lnTo>
                      <a:pt x="30" y="88"/>
                    </a:lnTo>
                    <a:lnTo>
                      <a:pt x="30" y="88"/>
                    </a:lnTo>
                    <a:lnTo>
                      <a:pt x="30" y="88"/>
                    </a:lnTo>
                    <a:lnTo>
                      <a:pt x="30" y="87"/>
                    </a:lnTo>
                    <a:lnTo>
                      <a:pt x="33" y="87"/>
                    </a:lnTo>
                    <a:lnTo>
                      <a:pt x="34" y="85"/>
                    </a:lnTo>
                    <a:lnTo>
                      <a:pt x="33" y="84"/>
                    </a:lnTo>
                    <a:lnTo>
                      <a:pt x="33" y="84"/>
                    </a:lnTo>
                    <a:lnTo>
                      <a:pt x="34" y="82"/>
                    </a:lnTo>
                    <a:lnTo>
                      <a:pt x="38" y="80"/>
                    </a:lnTo>
                    <a:lnTo>
                      <a:pt x="38" y="77"/>
                    </a:lnTo>
                    <a:lnTo>
                      <a:pt x="36" y="76"/>
                    </a:lnTo>
                    <a:lnTo>
                      <a:pt x="36" y="76"/>
                    </a:lnTo>
                    <a:lnTo>
                      <a:pt x="34" y="74"/>
                    </a:lnTo>
                    <a:lnTo>
                      <a:pt x="33" y="73"/>
                    </a:lnTo>
                    <a:lnTo>
                      <a:pt x="34" y="73"/>
                    </a:lnTo>
                    <a:lnTo>
                      <a:pt x="34" y="71"/>
                    </a:lnTo>
                    <a:lnTo>
                      <a:pt x="36" y="71"/>
                    </a:lnTo>
                    <a:lnTo>
                      <a:pt x="38" y="71"/>
                    </a:lnTo>
                    <a:lnTo>
                      <a:pt x="36" y="69"/>
                    </a:lnTo>
                    <a:lnTo>
                      <a:pt x="34" y="69"/>
                    </a:lnTo>
                    <a:lnTo>
                      <a:pt x="34" y="68"/>
                    </a:lnTo>
                    <a:lnTo>
                      <a:pt x="34" y="68"/>
                    </a:lnTo>
                    <a:lnTo>
                      <a:pt x="36" y="66"/>
                    </a:lnTo>
                    <a:lnTo>
                      <a:pt x="36" y="65"/>
                    </a:lnTo>
                    <a:lnTo>
                      <a:pt x="36" y="63"/>
                    </a:lnTo>
                    <a:lnTo>
                      <a:pt x="41" y="63"/>
                    </a:lnTo>
                    <a:lnTo>
                      <a:pt x="41" y="63"/>
                    </a:lnTo>
                    <a:lnTo>
                      <a:pt x="41" y="63"/>
                    </a:lnTo>
                    <a:lnTo>
                      <a:pt x="44" y="63"/>
                    </a:lnTo>
                    <a:lnTo>
                      <a:pt x="42" y="63"/>
                    </a:lnTo>
                    <a:lnTo>
                      <a:pt x="39" y="60"/>
                    </a:lnTo>
                    <a:lnTo>
                      <a:pt x="39" y="60"/>
                    </a:lnTo>
                    <a:lnTo>
                      <a:pt x="41" y="58"/>
                    </a:lnTo>
                    <a:lnTo>
                      <a:pt x="41" y="57"/>
                    </a:lnTo>
                    <a:lnTo>
                      <a:pt x="41" y="57"/>
                    </a:lnTo>
                    <a:lnTo>
                      <a:pt x="41" y="57"/>
                    </a:lnTo>
                    <a:lnTo>
                      <a:pt x="41" y="55"/>
                    </a:lnTo>
                    <a:lnTo>
                      <a:pt x="44" y="55"/>
                    </a:lnTo>
                    <a:lnTo>
                      <a:pt x="46" y="55"/>
                    </a:lnTo>
                    <a:lnTo>
                      <a:pt x="46" y="55"/>
                    </a:lnTo>
                    <a:lnTo>
                      <a:pt x="44" y="54"/>
                    </a:lnTo>
                    <a:lnTo>
                      <a:pt x="44" y="54"/>
                    </a:lnTo>
                    <a:lnTo>
                      <a:pt x="44" y="52"/>
                    </a:lnTo>
                    <a:lnTo>
                      <a:pt x="44" y="50"/>
                    </a:lnTo>
                    <a:lnTo>
                      <a:pt x="44" y="50"/>
                    </a:lnTo>
                    <a:lnTo>
                      <a:pt x="46" y="49"/>
                    </a:lnTo>
                    <a:lnTo>
                      <a:pt x="46" y="49"/>
                    </a:lnTo>
                    <a:lnTo>
                      <a:pt x="47" y="49"/>
                    </a:lnTo>
                    <a:lnTo>
                      <a:pt x="49" y="49"/>
                    </a:lnTo>
                    <a:lnTo>
                      <a:pt x="49" y="49"/>
                    </a:lnTo>
                    <a:lnTo>
                      <a:pt x="50" y="50"/>
                    </a:lnTo>
                    <a:lnTo>
                      <a:pt x="50" y="50"/>
                    </a:lnTo>
                    <a:lnTo>
                      <a:pt x="52" y="49"/>
                    </a:lnTo>
                    <a:lnTo>
                      <a:pt x="53" y="49"/>
                    </a:lnTo>
                    <a:lnTo>
                      <a:pt x="53" y="50"/>
                    </a:lnTo>
                    <a:lnTo>
                      <a:pt x="57" y="49"/>
                    </a:lnTo>
                    <a:lnTo>
                      <a:pt x="61" y="49"/>
                    </a:lnTo>
                    <a:lnTo>
                      <a:pt x="64" y="49"/>
                    </a:lnTo>
                    <a:lnTo>
                      <a:pt x="68" y="47"/>
                    </a:lnTo>
                    <a:lnTo>
                      <a:pt x="71" y="47"/>
                    </a:lnTo>
                    <a:close/>
                    <a:moveTo>
                      <a:pt x="75" y="44"/>
                    </a:moveTo>
                    <a:lnTo>
                      <a:pt x="75" y="44"/>
                    </a:lnTo>
                    <a:lnTo>
                      <a:pt x="75" y="44"/>
                    </a:lnTo>
                    <a:lnTo>
                      <a:pt x="75" y="46"/>
                    </a:lnTo>
                    <a:lnTo>
                      <a:pt x="75" y="46"/>
                    </a:lnTo>
                    <a:lnTo>
                      <a:pt x="75" y="46"/>
                    </a:lnTo>
                    <a:lnTo>
                      <a:pt x="74" y="44"/>
                    </a:lnTo>
                    <a:lnTo>
                      <a:pt x="75" y="44"/>
                    </a:lnTo>
                    <a:close/>
                    <a:moveTo>
                      <a:pt x="69" y="41"/>
                    </a:moveTo>
                    <a:lnTo>
                      <a:pt x="71" y="43"/>
                    </a:lnTo>
                    <a:lnTo>
                      <a:pt x="71" y="43"/>
                    </a:lnTo>
                    <a:lnTo>
                      <a:pt x="71" y="44"/>
                    </a:lnTo>
                    <a:lnTo>
                      <a:pt x="71" y="44"/>
                    </a:lnTo>
                    <a:lnTo>
                      <a:pt x="72" y="44"/>
                    </a:lnTo>
                    <a:lnTo>
                      <a:pt x="72" y="44"/>
                    </a:lnTo>
                    <a:lnTo>
                      <a:pt x="71" y="44"/>
                    </a:lnTo>
                    <a:lnTo>
                      <a:pt x="71" y="44"/>
                    </a:lnTo>
                    <a:lnTo>
                      <a:pt x="69" y="43"/>
                    </a:lnTo>
                    <a:lnTo>
                      <a:pt x="69" y="43"/>
                    </a:lnTo>
                    <a:lnTo>
                      <a:pt x="69" y="43"/>
                    </a:lnTo>
                    <a:lnTo>
                      <a:pt x="69" y="41"/>
                    </a:lnTo>
                    <a:close/>
                    <a:moveTo>
                      <a:pt x="71" y="36"/>
                    </a:moveTo>
                    <a:lnTo>
                      <a:pt x="72" y="36"/>
                    </a:lnTo>
                    <a:lnTo>
                      <a:pt x="74" y="38"/>
                    </a:lnTo>
                    <a:lnTo>
                      <a:pt x="74" y="38"/>
                    </a:lnTo>
                    <a:lnTo>
                      <a:pt x="74" y="39"/>
                    </a:lnTo>
                    <a:lnTo>
                      <a:pt x="74" y="39"/>
                    </a:lnTo>
                    <a:lnTo>
                      <a:pt x="74" y="39"/>
                    </a:lnTo>
                    <a:lnTo>
                      <a:pt x="74" y="39"/>
                    </a:lnTo>
                    <a:lnTo>
                      <a:pt x="75" y="41"/>
                    </a:lnTo>
                    <a:lnTo>
                      <a:pt x="77" y="41"/>
                    </a:lnTo>
                    <a:lnTo>
                      <a:pt x="77" y="41"/>
                    </a:lnTo>
                    <a:lnTo>
                      <a:pt x="77" y="43"/>
                    </a:lnTo>
                    <a:lnTo>
                      <a:pt x="77" y="43"/>
                    </a:lnTo>
                    <a:lnTo>
                      <a:pt x="77" y="43"/>
                    </a:lnTo>
                    <a:lnTo>
                      <a:pt x="74" y="41"/>
                    </a:lnTo>
                    <a:lnTo>
                      <a:pt x="72" y="41"/>
                    </a:lnTo>
                    <a:lnTo>
                      <a:pt x="71" y="41"/>
                    </a:lnTo>
                    <a:lnTo>
                      <a:pt x="71" y="41"/>
                    </a:lnTo>
                    <a:lnTo>
                      <a:pt x="71" y="41"/>
                    </a:lnTo>
                    <a:lnTo>
                      <a:pt x="71" y="39"/>
                    </a:lnTo>
                    <a:lnTo>
                      <a:pt x="71" y="39"/>
                    </a:lnTo>
                    <a:lnTo>
                      <a:pt x="71" y="41"/>
                    </a:lnTo>
                    <a:lnTo>
                      <a:pt x="69" y="41"/>
                    </a:lnTo>
                    <a:lnTo>
                      <a:pt x="69" y="39"/>
                    </a:lnTo>
                    <a:lnTo>
                      <a:pt x="69" y="39"/>
                    </a:lnTo>
                    <a:lnTo>
                      <a:pt x="69" y="38"/>
                    </a:lnTo>
                    <a:lnTo>
                      <a:pt x="69" y="38"/>
                    </a:lnTo>
                    <a:lnTo>
                      <a:pt x="71" y="36"/>
                    </a:lnTo>
                    <a:close/>
                    <a:moveTo>
                      <a:pt x="82" y="33"/>
                    </a:moveTo>
                    <a:lnTo>
                      <a:pt x="83" y="33"/>
                    </a:lnTo>
                    <a:lnTo>
                      <a:pt x="83" y="35"/>
                    </a:lnTo>
                    <a:lnTo>
                      <a:pt x="80" y="35"/>
                    </a:lnTo>
                    <a:lnTo>
                      <a:pt x="79" y="35"/>
                    </a:lnTo>
                    <a:lnTo>
                      <a:pt x="80" y="33"/>
                    </a:lnTo>
                    <a:lnTo>
                      <a:pt x="82" y="33"/>
                    </a:lnTo>
                    <a:close/>
                    <a:moveTo>
                      <a:pt x="75" y="33"/>
                    </a:moveTo>
                    <a:lnTo>
                      <a:pt x="77" y="33"/>
                    </a:lnTo>
                    <a:lnTo>
                      <a:pt x="77" y="35"/>
                    </a:lnTo>
                    <a:lnTo>
                      <a:pt x="79" y="35"/>
                    </a:lnTo>
                    <a:lnTo>
                      <a:pt x="79" y="35"/>
                    </a:lnTo>
                    <a:lnTo>
                      <a:pt x="79" y="36"/>
                    </a:lnTo>
                    <a:lnTo>
                      <a:pt x="77" y="36"/>
                    </a:lnTo>
                    <a:lnTo>
                      <a:pt x="77" y="36"/>
                    </a:lnTo>
                    <a:lnTo>
                      <a:pt x="77" y="35"/>
                    </a:lnTo>
                    <a:lnTo>
                      <a:pt x="75" y="35"/>
                    </a:lnTo>
                    <a:lnTo>
                      <a:pt x="74" y="33"/>
                    </a:lnTo>
                    <a:lnTo>
                      <a:pt x="74" y="33"/>
                    </a:lnTo>
                    <a:lnTo>
                      <a:pt x="74" y="33"/>
                    </a:lnTo>
                    <a:lnTo>
                      <a:pt x="75" y="33"/>
                    </a:lnTo>
                    <a:close/>
                    <a:moveTo>
                      <a:pt x="98" y="5"/>
                    </a:moveTo>
                    <a:lnTo>
                      <a:pt x="99" y="5"/>
                    </a:lnTo>
                    <a:lnTo>
                      <a:pt x="99" y="6"/>
                    </a:lnTo>
                    <a:lnTo>
                      <a:pt x="99" y="8"/>
                    </a:lnTo>
                    <a:lnTo>
                      <a:pt x="99" y="8"/>
                    </a:lnTo>
                    <a:lnTo>
                      <a:pt x="101" y="10"/>
                    </a:lnTo>
                    <a:lnTo>
                      <a:pt x="102" y="10"/>
                    </a:lnTo>
                    <a:lnTo>
                      <a:pt x="102" y="10"/>
                    </a:lnTo>
                    <a:lnTo>
                      <a:pt x="102" y="10"/>
                    </a:lnTo>
                    <a:lnTo>
                      <a:pt x="101" y="14"/>
                    </a:lnTo>
                    <a:lnTo>
                      <a:pt x="101" y="14"/>
                    </a:lnTo>
                    <a:lnTo>
                      <a:pt x="101" y="16"/>
                    </a:lnTo>
                    <a:lnTo>
                      <a:pt x="101" y="16"/>
                    </a:lnTo>
                    <a:lnTo>
                      <a:pt x="101" y="19"/>
                    </a:lnTo>
                    <a:lnTo>
                      <a:pt x="99" y="19"/>
                    </a:lnTo>
                    <a:lnTo>
                      <a:pt x="99" y="21"/>
                    </a:lnTo>
                    <a:lnTo>
                      <a:pt x="99" y="21"/>
                    </a:lnTo>
                    <a:lnTo>
                      <a:pt x="98" y="21"/>
                    </a:lnTo>
                    <a:lnTo>
                      <a:pt x="99" y="17"/>
                    </a:lnTo>
                    <a:lnTo>
                      <a:pt x="99" y="16"/>
                    </a:lnTo>
                    <a:lnTo>
                      <a:pt x="99" y="16"/>
                    </a:lnTo>
                    <a:lnTo>
                      <a:pt x="99" y="14"/>
                    </a:lnTo>
                    <a:lnTo>
                      <a:pt x="98" y="14"/>
                    </a:lnTo>
                    <a:lnTo>
                      <a:pt x="96" y="14"/>
                    </a:lnTo>
                    <a:lnTo>
                      <a:pt x="96" y="14"/>
                    </a:lnTo>
                    <a:lnTo>
                      <a:pt x="96" y="14"/>
                    </a:lnTo>
                    <a:lnTo>
                      <a:pt x="96" y="14"/>
                    </a:lnTo>
                    <a:lnTo>
                      <a:pt x="94" y="14"/>
                    </a:lnTo>
                    <a:lnTo>
                      <a:pt x="94" y="13"/>
                    </a:lnTo>
                    <a:lnTo>
                      <a:pt x="94" y="13"/>
                    </a:lnTo>
                    <a:lnTo>
                      <a:pt x="94" y="13"/>
                    </a:lnTo>
                    <a:lnTo>
                      <a:pt x="94" y="13"/>
                    </a:lnTo>
                    <a:lnTo>
                      <a:pt x="96" y="13"/>
                    </a:lnTo>
                    <a:lnTo>
                      <a:pt x="98" y="11"/>
                    </a:lnTo>
                    <a:lnTo>
                      <a:pt x="98" y="8"/>
                    </a:lnTo>
                    <a:lnTo>
                      <a:pt x="96" y="8"/>
                    </a:lnTo>
                    <a:lnTo>
                      <a:pt x="94" y="8"/>
                    </a:lnTo>
                    <a:lnTo>
                      <a:pt x="96" y="8"/>
                    </a:lnTo>
                    <a:lnTo>
                      <a:pt x="96" y="6"/>
                    </a:lnTo>
                    <a:lnTo>
                      <a:pt x="98" y="5"/>
                    </a:lnTo>
                    <a:lnTo>
                      <a:pt x="98" y="5"/>
                    </a:lnTo>
                    <a:close/>
                    <a:moveTo>
                      <a:pt x="102" y="3"/>
                    </a:moveTo>
                    <a:lnTo>
                      <a:pt x="104" y="3"/>
                    </a:lnTo>
                    <a:lnTo>
                      <a:pt x="104" y="3"/>
                    </a:lnTo>
                    <a:lnTo>
                      <a:pt x="104" y="5"/>
                    </a:lnTo>
                    <a:lnTo>
                      <a:pt x="102" y="5"/>
                    </a:lnTo>
                    <a:lnTo>
                      <a:pt x="102" y="5"/>
                    </a:lnTo>
                    <a:lnTo>
                      <a:pt x="102" y="6"/>
                    </a:lnTo>
                    <a:lnTo>
                      <a:pt x="102" y="6"/>
                    </a:lnTo>
                    <a:lnTo>
                      <a:pt x="102" y="8"/>
                    </a:lnTo>
                    <a:lnTo>
                      <a:pt x="102" y="8"/>
                    </a:lnTo>
                    <a:lnTo>
                      <a:pt x="101" y="5"/>
                    </a:lnTo>
                    <a:lnTo>
                      <a:pt x="102" y="3"/>
                    </a:lnTo>
                    <a:close/>
                    <a:moveTo>
                      <a:pt x="105" y="0"/>
                    </a:moveTo>
                    <a:lnTo>
                      <a:pt x="105" y="0"/>
                    </a:lnTo>
                    <a:lnTo>
                      <a:pt x="107" y="0"/>
                    </a:lnTo>
                    <a:lnTo>
                      <a:pt x="107" y="2"/>
                    </a:lnTo>
                    <a:lnTo>
                      <a:pt x="105" y="3"/>
                    </a:lnTo>
                    <a:lnTo>
                      <a:pt x="105" y="3"/>
                    </a:lnTo>
                    <a:lnTo>
                      <a:pt x="104" y="3"/>
                    </a:lnTo>
                    <a:lnTo>
                      <a:pt x="104" y="3"/>
                    </a:lnTo>
                    <a:lnTo>
                      <a:pt x="104" y="2"/>
                    </a:lnTo>
                    <a:lnTo>
                      <a:pt x="104" y="2"/>
                    </a:lnTo>
                    <a:lnTo>
                      <a:pt x="104" y="2"/>
                    </a:lnTo>
                    <a:lnTo>
                      <a:pt x="105" y="0"/>
                    </a:lnTo>
                    <a:lnTo>
                      <a:pt x="105" y="2"/>
                    </a:lnTo>
                    <a:lnTo>
                      <a:pt x="10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2" name="Freeform 28">
                <a:extLst>
                  <a:ext uri="{FF2B5EF4-FFF2-40B4-BE49-F238E27FC236}">
                    <a16:creationId xmlns:a16="http://schemas.microsoft.com/office/drawing/2014/main" id="{3D1CBE5A-26E5-4DAA-920B-E7D52BEB03FC}"/>
                  </a:ext>
                </a:extLst>
              </p:cNvPr>
              <p:cNvSpPr>
                <a:spLocks noEditPoints="1"/>
              </p:cNvSpPr>
              <p:nvPr/>
            </p:nvSpPr>
            <p:spPr bwMode="auto">
              <a:xfrm>
                <a:off x="6597311" y="4298970"/>
                <a:ext cx="152039" cy="157888"/>
              </a:xfrm>
              <a:custGeom>
                <a:avLst/>
                <a:gdLst>
                  <a:gd name="T0" fmla="*/ 38 w 78"/>
                  <a:gd name="T1" fmla="*/ 65 h 81"/>
                  <a:gd name="T2" fmla="*/ 37 w 78"/>
                  <a:gd name="T3" fmla="*/ 68 h 81"/>
                  <a:gd name="T4" fmla="*/ 37 w 78"/>
                  <a:gd name="T5" fmla="*/ 65 h 81"/>
                  <a:gd name="T6" fmla="*/ 54 w 78"/>
                  <a:gd name="T7" fmla="*/ 56 h 81"/>
                  <a:gd name="T8" fmla="*/ 54 w 78"/>
                  <a:gd name="T9" fmla="*/ 59 h 81"/>
                  <a:gd name="T10" fmla="*/ 52 w 78"/>
                  <a:gd name="T11" fmla="*/ 57 h 81"/>
                  <a:gd name="T12" fmla="*/ 67 w 78"/>
                  <a:gd name="T13" fmla="*/ 5 h 81"/>
                  <a:gd name="T14" fmla="*/ 70 w 78"/>
                  <a:gd name="T15" fmla="*/ 7 h 81"/>
                  <a:gd name="T16" fmla="*/ 71 w 78"/>
                  <a:gd name="T17" fmla="*/ 15 h 81"/>
                  <a:gd name="T18" fmla="*/ 76 w 78"/>
                  <a:gd name="T19" fmla="*/ 21 h 81"/>
                  <a:gd name="T20" fmla="*/ 78 w 78"/>
                  <a:gd name="T21" fmla="*/ 26 h 81"/>
                  <a:gd name="T22" fmla="*/ 78 w 78"/>
                  <a:gd name="T23" fmla="*/ 35 h 81"/>
                  <a:gd name="T24" fmla="*/ 76 w 78"/>
                  <a:gd name="T25" fmla="*/ 40 h 81"/>
                  <a:gd name="T26" fmla="*/ 75 w 78"/>
                  <a:gd name="T27" fmla="*/ 43 h 81"/>
                  <a:gd name="T28" fmla="*/ 70 w 78"/>
                  <a:gd name="T29" fmla="*/ 48 h 81"/>
                  <a:gd name="T30" fmla="*/ 65 w 78"/>
                  <a:gd name="T31" fmla="*/ 56 h 81"/>
                  <a:gd name="T32" fmla="*/ 60 w 78"/>
                  <a:gd name="T33" fmla="*/ 57 h 81"/>
                  <a:gd name="T34" fmla="*/ 59 w 78"/>
                  <a:gd name="T35" fmla="*/ 57 h 81"/>
                  <a:gd name="T36" fmla="*/ 57 w 78"/>
                  <a:gd name="T37" fmla="*/ 56 h 81"/>
                  <a:gd name="T38" fmla="*/ 56 w 78"/>
                  <a:gd name="T39" fmla="*/ 54 h 81"/>
                  <a:gd name="T40" fmla="*/ 52 w 78"/>
                  <a:gd name="T41" fmla="*/ 54 h 81"/>
                  <a:gd name="T42" fmla="*/ 51 w 78"/>
                  <a:gd name="T43" fmla="*/ 59 h 81"/>
                  <a:gd name="T44" fmla="*/ 48 w 78"/>
                  <a:gd name="T45" fmla="*/ 59 h 81"/>
                  <a:gd name="T46" fmla="*/ 45 w 78"/>
                  <a:gd name="T47" fmla="*/ 59 h 81"/>
                  <a:gd name="T48" fmla="*/ 45 w 78"/>
                  <a:gd name="T49" fmla="*/ 57 h 81"/>
                  <a:gd name="T50" fmla="*/ 41 w 78"/>
                  <a:gd name="T51" fmla="*/ 59 h 81"/>
                  <a:gd name="T52" fmla="*/ 40 w 78"/>
                  <a:gd name="T53" fmla="*/ 60 h 81"/>
                  <a:gd name="T54" fmla="*/ 35 w 78"/>
                  <a:gd name="T55" fmla="*/ 62 h 81"/>
                  <a:gd name="T56" fmla="*/ 35 w 78"/>
                  <a:gd name="T57" fmla="*/ 65 h 81"/>
                  <a:gd name="T58" fmla="*/ 32 w 78"/>
                  <a:gd name="T59" fmla="*/ 73 h 81"/>
                  <a:gd name="T60" fmla="*/ 18 w 78"/>
                  <a:gd name="T61" fmla="*/ 74 h 81"/>
                  <a:gd name="T62" fmla="*/ 13 w 78"/>
                  <a:gd name="T63" fmla="*/ 76 h 81"/>
                  <a:gd name="T64" fmla="*/ 10 w 78"/>
                  <a:gd name="T65" fmla="*/ 78 h 81"/>
                  <a:gd name="T66" fmla="*/ 5 w 78"/>
                  <a:gd name="T67" fmla="*/ 81 h 81"/>
                  <a:gd name="T68" fmla="*/ 0 w 78"/>
                  <a:gd name="T69" fmla="*/ 81 h 81"/>
                  <a:gd name="T70" fmla="*/ 0 w 78"/>
                  <a:gd name="T71" fmla="*/ 73 h 81"/>
                  <a:gd name="T72" fmla="*/ 5 w 78"/>
                  <a:gd name="T73" fmla="*/ 65 h 81"/>
                  <a:gd name="T74" fmla="*/ 2 w 78"/>
                  <a:gd name="T75" fmla="*/ 62 h 81"/>
                  <a:gd name="T76" fmla="*/ 5 w 78"/>
                  <a:gd name="T77" fmla="*/ 54 h 81"/>
                  <a:gd name="T78" fmla="*/ 7 w 78"/>
                  <a:gd name="T79" fmla="*/ 48 h 81"/>
                  <a:gd name="T80" fmla="*/ 13 w 78"/>
                  <a:gd name="T81" fmla="*/ 43 h 81"/>
                  <a:gd name="T82" fmla="*/ 13 w 78"/>
                  <a:gd name="T83" fmla="*/ 46 h 81"/>
                  <a:gd name="T84" fmla="*/ 16 w 78"/>
                  <a:gd name="T85" fmla="*/ 43 h 81"/>
                  <a:gd name="T86" fmla="*/ 21 w 78"/>
                  <a:gd name="T87" fmla="*/ 38 h 81"/>
                  <a:gd name="T88" fmla="*/ 26 w 78"/>
                  <a:gd name="T89" fmla="*/ 35 h 81"/>
                  <a:gd name="T90" fmla="*/ 27 w 78"/>
                  <a:gd name="T91" fmla="*/ 33 h 81"/>
                  <a:gd name="T92" fmla="*/ 27 w 78"/>
                  <a:gd name="T93" fmla="*/ 26 h 81"/>
                  <a:gd name="T94" fmla="*/ 24 w 78"/>
                  <a:gd name="T95" fmla="*/ 29 h 81"/>
                  <a:gd name="T96" fmla="*/ 21 w 78"/>
                  <a:gd name="T97" fmla="*/ 27 h 81"/>
                  <a:gd name="T98" fmla="*/ 18 w 78"/>
                  <a:gd name="T99" fmla="*/ 24 h 81"/>
                  <a:gd name="T100" fmla="*/ 18 w 78"/>
                  <a:gd name="T101" fmla="*/ 18 h 81"/>
                  <a:gd name="T102" fmla="*/ 19 w 78"/>
                  <a:gd name="T103" fmla="*/ 13 h 81"/>
                  <a:gd name="T104" fmla="*/ 19 w 78"/>
                  <a:gd name="T105" fmla="*/ 8 h 81"/>
                  <a:gd name="T106" fmla="*/ 27 w 78"/>
                  <a:gd name="T107" fmla="*/ 8 h 81"/>
                  <a:gd name="T108" fmla="*/ 34 w 78"/>
                  <a:gd name="T109" fmla="*/ 7 h 81"/>
                  <a:gd name="T110" fmla="*/ 38 w 78"/>
                  <a:gd name="T111" fmla="*/ 10 h 81"/>
                  <a:gd name="T112" fmla="*/ 45 w 78"/>
                  <a:gd name="T113" fmla="*/ 7 h 81"/>
                  <a:gd name="T114" fmla="*/ 54 w 78"/>
                  <a:gd name="T115" fmla="*/ 7 h 81"/>
                  <a:gd name="T116" fmla="*/ 63 w 78"/>
                  <a:gd name="T1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81">
                    <a:moveTo>
                      <a:pt x="37" y="63"/>
                    </a:moveTo>
                    <a:lnTo>
                      <a:pt x="38" y="63"/>
                    </a:lnTo>
                    <a:lnTo>
                      <a:pt x="38" y="63"/>
                    </a:lnTo>
                    <a:lnTo>
                      <a:pt x="38" y="65"/>
                    </a:lnTo>
                    <a:lnTo>
                      <a:pt x="38" y="65"/>
                    </a:lnTo>
                    <a:lnTo>
                      <a:pt x="40" y="65"/>
                    </a:lnTo>
                    <a:lnTo>
                      <a:pt x="40" y="65"/>
                    </a:lnTo>
                    <a:lnTo>
                      <a:pt x="40" y="67"/>
                    </a:lnTo>
                    <a:lnTo>
                      <a:pt x="40" y="67"/>
                    </a:lnTo>
                    <a:lnTo>
                      <a:pt x="37" y="68"/>
                    </a:lnTo>
                    <a:lnTo>
                      <a:pt x="37" y="67"/>
                    </a:lnTo>
                    <a:lnTo>
                      <a:pt x="38" y="67"/>
                    </a:lnTo>
                    <a:lnTo>
                      <a:pt x="38" y="67"/>
                    </a:lnTo>
                    <a:lnTo>
                      <a:pt x="38" y="65"/>
                    </a:lnTo>
                    <a:lnTo>
                      <a:pt x="37" y="65"/>
                    </a:lnTo>
                    <a:lnTo>
                      <a:pt x="37" y="65"/>
                    </a:lnTo>
                    <a:lnTo>
                      <a:pt x="37" y="65"/>
                    </a:lnTo>
                    <a:lnTo>
                      <a:pt x="37" y="63"/>
                    </a:lnTo>
                    <a:lnTo>
                      <a:pt x="37" y="63"/>
                    </a:lnTo>
                    <a:close/>
                    <a:moveTo>
                      <a:pt x="54" y="56"/>
                    </a:moveTo>
                    <a:lnTo>
                      <a:pt x="56" y="57"/>
                    </a:lnTo>
                    <a:lnTo>
                      <a:pt x="56" y="57"/>
                    </a:lnTo>
                    <a:lnTo>
                      <a:pt x="54" y="57"/>
                    </a:lnTo>
                    <a:lnTo>
                      <a:pt x="54" y="59"/>
                    </a:lnTo>
                    <a:lnTo>
                      <a:pt x="54" y="59"/>
                    </a:lnTo>
                    <a:lnTo>
                      <a:pt x="54" y="59"/>
                    </a:lnTo>
                    <a:lnTo>
                      <a:pt x="54" y="59"/>
                    </a:lnTo>
                    <a:lnTo>
                      <a:pt x="52" y="59"/>
                    </a:lnTo>
                    <a:lnTo>
                      <a:pt x="52" y="57"/>
                    </a:lnTo>
                    <a:lnTo>
                      <a:pt x="52" y="57"/>
                    </a:lnTo>
                    <a:lnTo>
                      <a:pt x="52" y="57"/>
                    </a:lnTo>
                    <a:lnTo>
                      <a:pt x="52" y="57"/>
                    </a:lnTo>
                    <a:lnTo>
                      <a:pt x="54" y="56"/>
                    </a:lnTo>
                    <a:close/>
                    <a:moveTo>
                      <a:pt x="63" y="0"/>
                    </a:moveTo>
                    <a:lnTo>
                      <a:pt x="67" y="5"/>
                    </a:lnTo>
                    <a:lnTo>
                      <a:pt x="67" y="5"/>
                    </a:lnTo>
                    <a:lnTo>
                      <a:pt x="67" y="5"/>
                    </a:lnTo>
                    <a:lnTo>
                      <a:pt x="67" y="5"/>
                    </a:lnTo>
                    <a:lnTo>
                      <a:pt x="68" y="7"/>
                    </a:lnTo>
                    <a:lnTo>
                      <a:pt x="70" y="7"/>
                    </a:lnTo>
                    <a:lnTo>
                      <a:pt x="71" y="8"/>
                    </a:lnTo>
                    <a:lnTo>
                      <a:pt x="71" y="8"/>
                    </a:lnTo>
                    <a:lnTo>
                      <a:pt x="70" y="11"/>
                    </a:lnTo>
                    <a:lnTo>
                      <a:pt x="70" y="11"/>
                    </a:lnTo>
                    <a:lnTo>
                      <a:pt x="71" y="15"/>
                    </a:lnTo>
                    <a:lnTo>
                      <a:pt x="71" y="16"/>
                    </a:lnTo>
                    <a:lnTo>
                      <a:pt x="73" y="18"/>
                    </a:lnTo>
                    <a:lnTo>
                      <a:pt x="75" y="19"/>
                    </a:lnTo>
                    <a:lnTo>
                      <a:pt x="75" y="19"/>
                    </a:lnTo>
                    <a:lnTo>
                      <a:pt x="76" y="21"/>
                    </a:lnTo>
                    <a:lnTo>
                      <a:pt x="76" y="22"/>
                    </a:lnTo>
                    <a:lnTo>
                      <a:pt x="76" y="22"/>
                    </a:lnTo>
                    <a:lnTo>
                      <a:pt x="76" y="22"/>
                    </a:lnTo>
                    <a:lnTo>
                      <a:pt x="78" y="24"/>
                    </a:lnTo>
                    <a:lnTo>
                      <a:pt x="78" y="26"/>
                    </a:lnTo>
                    <a:lnTo>
                      <a:pt x="78" y="29"/>
                    </a:lnTo>
                    <a:lnTo>
                      <a:pt x="78" y="30"/>
                    </a:lnTo>
                    <a:lnTo>
                      <a:pt x="78" y="33"/>
                    </a:lnTo>
                    <a:lnTo>
                      <a:pt x="78" y="35"/>
                    </a:lnTo>
                    <a:lnTo>
                      <a:pt x="78" y="35"/>
                    </a:lnTo>
                    <a:lnTo>
                      <a:pt x="78" y="37"/>
                    </a:lnTo>
                    <a:lnTo>
                      <a:pt x="78" y="37"/>
                    </a:lnTo>
                    <a:lnTo>
                      <a:pt x="78" y="38"/>
                    </a:lnTo>
                    <a:lnTo>
                      <a:pt x="76" y="38"/>
                    </a:lnTo>
                    <a:lnTo>
                      <a:pt x="76" y="40"/>
                    </a:lnTo>
                    <a:lnTo>
                      <a:pt x="76" y="40"/>
                    </a:lnTo>
                    <a:lnTo>
                      <a:pt x="76" y="41"/>
                    </a:lnTo>
                    <a:lnTo>
                      <a:pt x="76" y="43"/>
                    </a:lnTo>
                    <a:lnTo>
                      <a:pt x="76" y="43"/>
                    </a:lnTo>
                    <a:lnTo>
                      <a:pt x="75" y="43"/>
                    </a:lnTo>
                    <a:lnTo>
                      <a:pt x="73" y="43"/>
                    </a:lnTo>
                    <a:lnTo>
                      <a:pt x="73" y="44"/>
                    </a:lnTo>
                    <a:lnTo>
                      <a:pt x="71" y="44"/>
                    </a:lnTo>
                    <a:lnTo>
                      <a:pt x="71" y="46"/>
                    </a:lnTo>
                    <a:lnTo>
                      <a:pt x="70" y="48"/>
                    </a:lnTo>
                    <a:lnTo>
                      <a:pt x="68" y="49"/>
                    </a:lnTo>
                    <a:lnTo>
                      <a:pt x="68" y="51"/>
                    </a:lnTo>
                    <a:lnTo>
                      <a:pt x="67" y="52"/>
                    </a:lnTo>
                    <a:lnTo>
                      <a:pt x="67" y="52"/>
                    </a:lnTo>
                    <a:lnTo>
                      <a:pt x="65" y="56"/>
                    </a:lnTo>
                    <a:lnTo>
                      <a:pt x="65" y="56"/>
                    </a:lnTo>
                    <a:lnTo>
                      <a:pt x="63" y="57"/>
                    </a:lnTo>
                    <a:lnTo>
                      <a:pt x="63" y="57"/>
                    </a:lnTo>
                    <a:lnTo>
                      <a:pt x="62" y="57"/>
                    </a:lnTo>
                    <a:lnTo>
                      <a:pt x="60" y="57"/>
                    </a:lnTo>
                    <a:lnTo>
                      <a:pt x="60" y="57"/>
                    </a:lnTo>
                    <a:lnTo>
                      <a:pt x="60" y="56"/>
                    </a:lnTo>
                    <a:lnTo>
                      <a:pt x="60" y="56"/>
                    </a:lnTo>
                    <a:lnTo>
                      <a:pt x="59" y="56"/>
                    </a:lnTo>
                    <a:lnTo>
                      <a:pt x="59" y="57"/>
                    </a:lnTo>
                    <a:lnTo>
                      <a:pt x="57" y="57"/>
                    </a:lnTo>
                    <a:lnTo>
                      <a:pt x="57" y="57"/>
                    </a:lnTo>
                    <a:lnTo>
                      <a:pt x="56" y="57"/>
                    </a:lnTo>
                    <a:lnTo>
                      <a:pt x="56" y="57"/>
                    </a:lnTo>
                    <a:lnTo>
                      <a:pt x="57" y="56"/>
                    </a:lnTo>
                    <a:lnTo>
                      <a:pt x="57" y="56"/>
                    </a:lnTo>
                    <a:lnTo>
                      <a:pt x="57" y="56"/>
                    </a:lnTo>
                    <a:lnTo>
                      <a:pt x="56" y="56"/>
                    </a:lnTo>
                    <a:lnTo>
                      <a:pt x="54" y="56"/>
                    </a:lnTo>
                    <a:lnTo>
                      <a:pt x="56" y="54"/>
                    </a:lnTo>
                    <a:lnTo>
                      <a:pt x="56" y="54"/>
                    </a:lnTo>
                    <a:lnTo>
                      <a:pt x="54" y="54"/>
                    </a:lnTo>
                    <a:lnTo>
                      <a:pt x="54" y="54"/>
                    </a:lnTo>
                    <a:lnTo>
                      <a:pt x="54" y="54"/>
                    </a:lnTo>
                    <a:lnTo>
                      <a:pt x="52" y="54"/>
                    </a:lnTo>
                    <a:lnTo>
                      <a:pt x="52" y="56"/>
                    </a:lnTo>
                    <a:lnTo>
                      <a:pt x="52" y="57"/>
                    </a:lnTo>
                    <a:lnTo>
                      <a:pt x="51" y="57"/>
                    </a:lnTo>
                    <a:lnTo>
                      <a:pt x="51" y="57"/>
                    </a:lnTo>
                    <a:lnTo>
                      <a:pt x="51" y="59"/>
                    </a:lnTo>
                    <a:lnTo>
                      <a:pt x="49" y="59"/>
                    </a:lnTo>
                    <a:lnTo>
                      <a:pt x="49" y="59"/>
                    </a:lnTo>
                    <a:lnTo>
                      <a:pt x="48" y="59"/>
                    </a:lnTo>
                    <a:lnTo>
                      <a:pt x="48" y="59"/>
                    </a:lnTo>
                    <a:lnTo>
                      <a:pt x="48" y="59"/>
                    </a:lnTo>
                    <a:lnTo>
                      <a:pt x="46" y="59"/>
                    </a:lnTo>
                    <a:lnTo>
                      <a:pt x="46" y="59"/>
                    </a:lnTo>
                    <a:lnTo>
                      <a:pt x="46" y="59"/>
                    </a:lnTo>
                    <a:lnTo>
                      <a:pt x="45" y="59"/>
                    </a:lnTo>
                    <a:lnTo>
                      <a:pt x="45" y="59"/>
                    </a:lnTo>
                    <a:lnTo>
                      <a:pt x="46" y="57"/>
                    </a:lnTo>
                    <a:lnTo>
                      <a:pt x="45" y="57"/>
                    </a:lnTo>
                    <a:lnTo>
                      <a:pt x="45" y="57"/>
                    </a:lnTo>
                    <a:lnTo>
                      <a:pt x="45" y="57"/>
                    </a:lnTo>
                    <a:lnTo>
                      <a:pt x="45" y="57"/>
                    </a:lnTo>
                    <a:lnTo>
                      <a:pt x="43" y="59"/>
                    </a:lnTo>
                    <a:lnTo>
                      <a:pt x="43" y="59"/>
                    </a:lnTo>
                    <a:lnTo>
                      <a:pt x="43" y="60"/>
                    </a:lnTo>
                    <a:lnTo>
                      <a:pt x="41" y="60"/>
                    </a:lnTo>
                    <a:lnTo>
                      <a:pt x="41" y="59"/>
                    </a:lnTo>
                    <a:lnTo>
                      <a:pt x="41" y="59"/>
                    </a:lnTo>
                    <a:lnTo>
                      <a:pt x="41" y="59"/>
                    </a:lnTo>
                    <a:lnTo>
                      <a:pt x="40" y="60"/>
                    </a:lnTo>
                    <a:lnTo>
                      <a:pt x="40" y="60"/>
                    </a:lnTo>
                    <a:lnTo>
                      <a:pt x="40" y="60"/>
                    </a:lnTo>
                    <a:lnTo>
                      <a:pt x="38" y="60"/>
                    </a:lnTo>
                    <a:lnTo>
                      <a:pt x="38" y="60"/>
                    </a:lnTo>
                    <a:lnTo>
                      <a:pt x="37" y="62"/>
                    </a:lnTo>
                    <a:lnTo>
                      <a:pt x="35" y="62"/>
                    </a:lnTo>
                    <a:lnTo>
                      <a:pt x="35" y="62"/>
                    </a:lnTo>
                    <a:lnTo>
                      <a:pt x="35" y="63"/>
                    </a:lnTo>
                    <a:lnTo>
                      <a:pt x="35" y="63"/>
                    </a:lnTo>
                    <a:lnTo>
                      <a:pt x="35" y="63"/>
                    </a:lnTo>
                    <a:lnTo>
                      <a:pt x="35" y="63"/>
                    </a:lnTo>
                    <a:lnTo>
                      <a:pt x="35" y="65"/>
                    </a:lnTo>
                    <a:lnTo>
                      <a:pt x="34" y="67"/>
                    </a:lnTo>
                    <a:lnTo>
                      <a:pt x="32" y="68"/>
                    </a:lnTo>
                    <a:lnTo>
                      <a:pt x="32" y="71"/>
                    </a:lnTo>
                    <a:lnTo>
                      <a:pt x="32" y="73"/>
                    </a:lnTo>
                    <a:lnTo>
                      <a:pt x="32" y="73"/>
                    </a:lnTo>
                    <a:lnTo>
                      <a:pt x="32" y="74"/>
                    </a:lnTo>
                    <a:lnTo>
                      <a:pt x="32" y="74"/>
                    </a:lnTo>
                    <a:lnTo>
                      <a:pt x="19" y="74"/>
                    </a:lnTo>
                    <a:lnTo>
                      <a:pt x="18" y="74"/>
                    </a:lnTo>
                    <a:lnTo>
                      <a:pt x="18" y="74"/>
                    </a:lnTo>
                    <a:lnTo>
                      <a:pt x="18" y="74"/>
                    </a:lnTo>
                    <a:lnTo>
                      <a:pt x="16" y="76"/>
                    </a:lnTo>
                    <a:lnTo>
                      <a:pt x="15" y="76"/>
                    </a:lnTo>
                    <a:lnTo>
                      <a:pt x="15" y="76"/>
                    </a:lnTo>
                    <a:lnTo>
                      <a:pt x="13" y="76"/>
                    </a:lnTo>
                    <a:lnTo>
                      <a:pt x="13" y="76"/>
                    </a:lnTo>
                    <a:lnTo>
                      <a:pt x="13" y="76"/>
                    </a:lnTo>
                    <a:lnTo>
                      <a:pt x="11" y="76"/>
                    </a:lnTo>
                    <a:lnTo>
                      <a:pt x="11" y="76"/>
                    </a:lnTo>
                    <a:lnTo>
                      <a:pt x="10" y="78"/>
                    </a:lnTo>
                    <a:lnTo>
                      <a:pt x="10" y="78"/>
                    </a:lnTo>
                    <a:lnTo>
                      <a:pt x="8" y="79"/>
                    </a:lnTo>
                    <a:lnTo>
                      <a:pt x="8" y="81"/>
                    </a:lnTo>
                    <a:lnTo>
                      <a:pt x="7" y="81"/>
                    </a:lnTo>
                    <a:lnTo>
                      <a:pt x="5" y="81"/>
                    </a:lnTo>
                    <a:lnTo>
                      <a:pt x="5" y="81"/>
                    </a:lnTo>
                    <a:lnTo>
                      <a:pt x="5" y="81"/>
                    </a:lnTo>
                    <a:lnTo>
                      <a:pt x="4" y="79"/>
                    </a:lnTo>
                    <a:lnTo>
                      <a:pt x="4" y="79"/>
                    </a:lnTo>
                    <a:lnTo>
                      <a:pt x="0" y="81"/>
                    </a:lnTo>
                    <a:lnTo>
                      <a:pt x="0" y="81"/>
                    </a:lnTo>
                    <a:lnTo>
                      <a:pt x="0" y="79"/>
                    </a:lnTo>
                    <a:lnTo>
                      <a:pt x="0" y="76"/>
                    </a:lnTo>
                    <a:lnTo>
                      <a:pt x="0" y="74"/>
                    </a:lnTo>
                    <a:lnTo>
                      <a:pt x="0" y="73"/>
                    </a:lnTo>
                    <a:lnTo>
                      <a:pt x="0" y="71"/>
                    </a:lnTo>
                    <a:lnTo>
                      <a:pt x="0" y="70"/>
                    </a:lnTo>
                    <a:lnTo>
                      <a:pt x="2" y="68"/>
                    </a:lnTo>
                    <a:lnTo>
                      <a:pt x="2" y="68"/>
                    </a:lnTo>
                    <a:lnTo>
                      <a:pt x="5" y="65"/>
                    </a:lnTo>
                    <a:lnTo>
                      <a:pt x="5" y="63"/>
                    </a:lnTo>
                    <a:lnTo>
                      <a:pt x="4" y="62"/>
                    </a:lnTo>
                    <a:lnTo>
                      <a:pt x="2" y="62"/>
                    </a:lnTo>
                    <a:lnTo>
                      <a:pt x="2" y="62"/>
                    </a:lnTo>
                    <a:lnTo>
                      <a:pt x="2" y="62"/>
                    </a:lnTo>
                    <a:lnTo>
                      <a:pt x="2" y="59"/>
                    </a:lnTo>
                    <a:lnTo>
                      <a:pt x="4" y="59"/>
                    </a:lnTo>
                    <a:lnTo>
                      <a:pt x="4" y="59"/>
                    </a:lnTo>
                    <a:lnTo>
                      <a:pt x="4" y="57"/>
                    </a:lnTo>
                    <a:lnTo>
                      <a:pt x="5" y="54"/>
                    </a:lnTo>
                    <a:lnTo>
                      <a:pt x="5" y="54"/>
                    </a:lnTo>
                    <a:lnTo>
                      <a:pt x="5" y="51"/>
                    </a:lnTo>
                    <a:lnTo>
                      <a:pt x="5" y="49"/>
                    </a:lnTo>
                    <a:lnTo>
                      <a:pt x="5" y="49"/>
                    </a:lnTo>
                    <a:lnTo>
                      <a:pt x="7" y="48"/>
                    </a:lnTo>
                    <a:lnTo>
                      <a:pt x="10" y="46"/>
                    </a:lnTo>
                    <a:lnTo>
                      <a:pt x="10" y="44"/>
                    </a:lnTo>
                    <a:lnTo>
                      <a:pt x="11" y="43"/>
                    </a:lnTo>
                    <a:lnTo>
                      <a:pt x="13" y="43"/>
                    </a:lnTo>
                    <a:lnTo>
                      <a:pt x="13" y="43"/>
                    </a:lnTo>
                    <a:lnTo>
                      <a:pt x="13" y="43"/>
                    </a:lnTo>
                    <a:lnTo>
                      <a:pt x="13" y="43"/>
                    </a:lnTo>
                    <a:lnTo>
                      <a:pt x="13" y="43"/>
                    </a:lnTo>
                    <a:lnTo>
                      <a:pt x="13" y="44"/>
                    </a:lnTo>
                    <a:lnTo>
                      <a:pt x="13" y="46"/>
                    </a:lnTo>
                    <a:lnTo>
                      <a:pt x="13" y="46"/>
                    </a:lnTo>
                    <a:lnTo>
                      <a:pt x="15" y="46"/>
                    </a:lnTo>
                    <a:lnTo>
                      <a:pt x="15" y="46"/>
                    </a:lnTo>
                    <a:lnTo>
                      <a:pt x="15" y="46"/>
                    </a:lnTo>
                    <a:lnTo>
                      <a:pt x="16" y="43"/>
                    </a:lnTo>
                    <a:lnTo>
                      <a:pt x="16" y="43"/>
                    </a:lnTo>
                    <a:lnTo>
                      <a:pt x="18" y="41"/>
                    </a:lnTo>
                    <a:lnTo>
                      <a:pt x="19" y="40"/>
                    </a:lnTo>
                    <a:lnTo>
                      <a:pt x="21" y="38"/>
                    </a:lnTo>
                    <a:lnTo>
                      <a:pt x="21" y="38"/>
                    </a:lnTo>
                    <a:lnTo>
                      <a:pt x="21" y="38"/>
                    </a:lnTo>
                    <a:lnTo>
                      <a:pt x="22" y="38"/>
                    </a:lnTo>
                    <a:lnTo>
                      <a:pt x="24" y="37"/>
                    </a:lnTo>
                    <a:lnTo>
                      <a:pt x="24" y="37"/>
                    </a:lnTo>
                    <a:lnTo>
                      <a:pt x="26" y="35"/>
                    </a:lnTo>
                    <a:lnTo>
                      <a:pt x="26" y="35"/>
                    </a:lnTo>
                    <a:lnTo>
                      <a:pt x="26" y="33"/>
                    </a:lnTo>
                    <a:lnTo>
                      <a:pt x="26" y="33"/>
                    </a:lnTo>
                    <a:lnTo>
                      <a:pt x="27" y="33"/>
                    </a:lnTo>
                    <a:lnTo>
                      <a:pt x="27" y="33"/>
                    </a:lnTo>
                    <a:lnTo>
                      <a:pt x="27" y="29"/>
                    </a:lnTo>
                    <a:lnTo>
                      <a:pt x="27" y="27"/>
                    </a:lnTo>
                    <a:lnTo>
                      <a:pt x="27" y="27"/>
                    </a:lnTo>
                    <a:lnTo>
                      <a:pt x="27" y="26"/>
                    </a:lnTo>
                    <a:lnTo>
                      <a:pt x="27" y="26"/>
                    </a:lnTo>
                    <a:lnTo>
                      <a:pt x="27" y="26"/>
                    </a:lnTo>
                    <a:lnTo>
                      <a:pt x="26" y="27"/>
                    </a:lnTo>
                    <a:lnTo>
                      <a:pt x="26" y="29"/>
                    </a:lnTo>
                    <a:lnTo>
                      <a:pt x="24" y="29"/>
                    </a:lnTo>
                    <a:lnTo>
                      <a:pt x="24" y="29"/>
                    </a:lnTo>
                    <a:lnTo>
                      <a:pt x="24" y="29"/>
                    </a:lnTo>
                    <a:lnTo>
                      <a:pt x="24" y="27"/>
                    </a:lnTo>
                    <a:lnTo>
                      <a:pt x="22" y="27"/>
                    </a:lnTo>
                    <a:lnTo>
                      <a:pt x="22" y="27"/>
                    </a:lnTo>
                    <a:lnTo>
                      <a:pt x="21" y="27"/>
                    </a:lnTo>
                    <a:lnTo>
                      <a:pt x="21" y="26"/>
                    </a:lnTo>
                    <a:lnTo>
                      <a:pt x="21" y="26"/>
                    </a:lnTo>
                    <a:lnTo>
                      <a:pt x="18" y="26"/>
                    </a:lnTo>
                    <a:lnTo>
                      <a:pt x="18" y="26"/>
                    </a:lnTo>
                    <a:lnTo>
                      <a:pt x="18" y="24"/>
                    </a:lnTo>
                    <a:lnTo>
                      <a:pt x="18" y="22"/>
                    </a:lnTo>
                    <a:lnTo>
                      <a:pt x="19" y="19"/>
                    </a:lnTo>
                    <a:lnTo>
                      <a:pt x="19" y="19"/>
                    </a:lnTo>
                    <a:lnTo>
                      <a:pt x="19" y="18"/>
                    </a:lnTo>
                    <a:lnTo>
                      <a:pt x="18" y="18"/>
                    </a:lnTo>
                    <a:lnTo>
                      <a:pt x="18" y="18"/>
                    </a:lnTo>
                    <a:lnTo>
                      <a:pt x="18" y="16"/>
                    </a:lnTo>
                    <a:lnTo>
                      <a:pt x="18" y="15"/>
                    </a:lnTo>
                    <a:lnTo>
                      <a:pt x="18" y="13"/>
                    </a:lnTo>
                    <a:lnTo>
                      <a:pt x="19" y="13"/>
                    </a:lnTo>
                    <a:lnTo>
                      <a:pt x="19" y="11"/>
                    </a:lnTo>
                    <a:lnTo>
                      <a:pt x="19" y="11"/>
                    </a:lnTo>
                    <a:lnTo>
                      <a:pt x="19" y="10"/>
                    </a:lnTo>
                    <a:lnTo>
                      <a:pt x="19" y="10"/>
                    </a:lnTo>
                    <a:lnTo>
                      <a:pt x="19" y="8"/>
                    </a:lnTo>
                    <a:lnTo>
                      <a:pt x="21" y="7"/>
                    </a:lnTo>
                    <a:lnTo>
                      <a:pt x="22" y="7"/>
                    </a:lnTo>
                    <a:lnTo>
                      <a:pt x="24" y="7"/>
                    </a:lnTo>
                    <a:lnTo>
                      <a:pt x="26" y="7"/>
                    </a:lnTo>
                    <a:lnTo>
                      <a:pt x="27" y="8"/>
                    </a:lnTo>
                    <a:lnTo>
                      <a:pt x="29" y="8"/>
                    </a:lnTo>
                    <a:lnTo>
                      <a:pt x="30" y="7"/>
                    </a:lnTo>
                    <a:lnTo>
                      <a:pt x="32" y="5"/>
                    </a:lnTo>
                    <a:lnTo>
                      <a:pt x="34" y="7"/>
                    </a:lnTo>
                    <a:lnTo>
                      <a:pt x="34" y="7"/>
                    </a:lnTo>
                    <a:lnTo>
                      <a:pt x="35" y="8"/>
                    </a:lnTo>
                    <a:lnTo>
                      <a:pt x="37" y="10"/>
                    </a:lnTo>
                    <a:lnTo>
                      <a:pt x="37" y="10"/>
                    </a:lnTo>
                    <a:lnTo>
                      <a:pt x="37" y="10"/>
                    </a:lnTo>
                    <a:lnTo>
                      <a:pt x="38" y="10"/>
                    </a:lnTo>
                    <a:lnTo>
                      <a:pt x="38" y="8"/>
                    </a:lnTo>
                    <a:lnTo>
                      <a:pt x="38" y="8"/>
                    </a:lnTo>
                    <a:lnTo>
                      <a:pt x="40" y="7"/>
                    </a:lnTo>
                    <a:lnTo>
                      <a:pt x="43" y="7"/>
                    </a:lnTo>
                    <a:lnTo>
                      <a:pt x="45" y="7"/>
                    </a:lnTo>
                    <a:lnTo>
                      <a:pt x="46" y="7"/>
                    </a:lnTo>
                    <a:lnTo>
                      <a:pt x="48" y="5"/>
                    </a:lnTo>
                    <a:lnTo>
                      <a:pt x="49" y="5"/>
                    </a:lnTo>
                    <a:lnTo>
                      <a:pt x="52" y="7"/>
                    </a:lnTo>
                    <a:lnTo>
                      <a:pt x="54" y="7"/>
                    </a:lnTo>
                    <a:lnTo>
                      <a:pt x="57" y="7"/>
                    </a:lnTo>
                    <a:lnTo>
                      <a:pt x="57" y="7"/>
                    </a:lnTo>
                    <a:lnTo>
                      <a:pt x="59" y="5"/>
                    </a:lnTo>
                    <a:lnTo>
                      <a:pt x="60" y="4"/>
                    </a:lnTo>
                    <a:lnTo>
                      <a:pt x="6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3" name="Freeform 29">
                <a:extLst>
                  <a:ext uri="{FF2B5EF4-FFF2-40B4-BE49-F238E27FC236}">
                    <a16:creationId xmlns:a16="http://schemas.microsoft.com/office/drawing/2014/main" id="{5F523AD4-A7F8-405F-B3C6-977CAD1FA0CF}"/>
                  </a:ext>
                </a:extLst>
              </p:cNvPr>
              <p:cNvSpPr>
                <a:spLocks noEditPoints="1"/>
              </p:cNvSpPr>
              <p:nvPr/>
            </p:nvSpPr>
            <p:spPr bwMode="auto">
              <a:xfrm>
                <a:off x="6388745" y="2798069"/>
                <a:ext cx="506798" cy="284586"/>
              </a:xfrm>
              <a:custGeom>
                <a:avLst/>
                <a:gdLst>
                  <a:gd name="T0" fmla="*/ 161 w 260"/>
                  <a:gd name="T1" fmla="*/ 0 h 146"/>
                  <a:gd name="T2" fmla="*/ 175 w 260"/>
                  <a:gd name="T3" fmla="*/ 13 h 146"/>
                  <a:gd name="T4" fmla="*/ 174 w 260"/>
                  <a:gd name="T5" fmla="*/ 20 h 146"/>
                  <a:gd name="T6" fmla="*/ 188 w 260"/>
                  <a:gd name="T7" fmla="*/ 25 h 146"/>
                  <a:gd name="T8" fmla="*/ 193 w 260"/>
                  <a:gd name="T9" fmla="*/ 31 h 146"/>
                  <a:gd name="T10" fmla="*/ 202 w 260"/>
                  <a:gd name="T11" fmla="*/ 38 h 146"/>
                  <a:gd name="T12" fmla="*/ 216 w 260"/>
                  <a:gd name="T13" fmla="*/ 38 h 146"/>
                  <a:gd name="T14" fmla="*/ 230 w 260"/>
                  <a:gd name="T15" fmla="*/ 46 h 146"/>
                  <a:gd name="T16" fmla="*/ 245 w 260"/>
                  <a:gd name="T17" fmla="*/ 49 h 146"/>
                  <a:gd name="T18" fmla="*/ 257 w 260"/>
                  <a:gd name="T19" fmla="*/ 52 h 146"/>
                  <a:gd name="T20" fmla="*/ 256 w 260"/>
                  <a:gd name="T21" fmla="*/ 63 h 146"/>
                  <a:gd name="T22" fmla="*/ 254 w 260"/>
                  <a:gd name="T23" fmla="*/ 68 h 146"/>
                  <a:gd name="T24" fmla="*/ 256 w 260"/>
                  <a:gd name="T25" fmla="*/ 77 h 146"/>
                  <a:gd name="T26" fmla="*/ 246 w 260"/>
                  <a:gd name="T27" fmla="*/ 85 h 146"/>
                  <a:gd name="T28" fmla="*/ 232 w 260"/>
                  <a:gd name="T29" fmla="*/ 93 h 146"/>
                  <a:gd name="T30" fmla="*/ 232 w 260"/>
                  <a:gd name="T31" fmla="*/ 99 h 146"/>
                  <a:gd name="T32" fmla="*/ 207 w 260"/>
                  <a:gd name="T33" fmla="*/ 106 h 146"/>
                  <a:gd name="T34" fmla="*/ 189 w 260"/>
                  <a:gd name="T35" fmla="*/ 113 h 146"/>
                  <a:gd name="T36" fmla="*/ 186 w 260"/>
                  <a:gd name="T37" fmla="*/ 124 h 146"/>
                  <a:gd name="T38" fmla="*/ 207 w 260"/>
                  <a:gd name="T39" fmla="*/ 129 h 146"/>
                  <a:gd name="T40" fmla="*/ 196 w 260"/>
                  <a:gd name="T41" fmla="*/ 134 h 146"/>
                  <a:gd name="T42" fmla="*/ 170 w 260"/>
                  <a:gd name="T43" fmla="*/ 146 h 146"/>
                  <a:gd name="T44" fmla="*/ 161 w 260"/>
                  <a:gd name="T45" fmla="*/ 134 h 146"/>
                  <a:gd name="T46" fmla="*/ 166 w 260"/>
                  <a:gd name="T47" fmla="*/ 120 h 146"/>
                  <a:gd name="T48" fmla="*/ 142 w 260"/>
                  <a:gd name="T49" fmla="*/ 113 h 146"/>
                  <a:gd name="T50" fmla="*/ 137 w 260"/>
                  <a:gd name="T51" fmla="*/ 109 h 146"/>
                  <a:gd name="T52" fmla="*/ 144 w 260"/>
                  <a:gd name="T53" fmla="*/ 107 h 146"/>
                  <a:gd name="T54" fmla="*/ 141 w 260"/>
                  <a:gd name="T55" fmla="*/ 106 h 146"/>
                  <a:gd name="T56" fmla="*/ 125 w 260"/>
                  <a:gd name="T57" fmla="*/ 110 h 146"/>
                  <a:gd name="T58" fmla="*/ 109 w 260"/>
                  <a:gd name="T59" fmla="*/ 123 h 146"/>
                  <a:gd name="T60" fmla="*/ 100 w 260"/>
                  <a:gd name="T61" fmla="*/ 131 h 146"/>
                  <a:gd name="T62" fmla="*/ 87 w 260"/>
                  <a:gd name="T63" fmla="*/ 128 h 146"/>
                  <a:gd name="T64" fmla="*/ 95 w 260"/>
                  <a:gd name="T65" fmla="*/ 121 h 146"/>
                  <a:gd name="T66" fmla="*/ 101 w 260"/>
                  <a:gd name="T67" fmla="*/ 109 h 146"/>
                  <a:gd name="T68" fmla="*/ 106 w 260"/>
                  <a:gd name="T69" fmla="*/ 110 h 146"/>
                  <a:gd name="T70" fmla="*/ 112 w 260"/>
                  <a:gd name="T71" fmla="*/ 109 h 146"/>
                  <a:gd name="T72" fmla="*/ 106 w 260"/>
                  <a:gd name="T73" fmla="*/ 98 h 146"/>
                  <a:gd name="T74" fmla="*/ 101 w 260"/>
                  <a:gd name="T75" fmla="*/ 91 h 146"/>
                  <a:gd name="T76" fmla="*/ 96 w 260"/>
                  <a:gd name="T77" fmla="*/ 82 h 146"/>
                  <a:gd name="T78" fmla="*/ 88 w 260"/>
                  <a:gd name="T79" fmla="*/ 77 h 146"/>
                  <a:gd name="T80" fmla="*/ 77 w 260"/>
                  <a:gd name="T81" fmla="*/ 72 h 146"/>
                  <a:gd name="T82" fmla="*/ 62 w 260"/>
                  <a:gd name="T83" fmla="*/ 77 h 146"/>
                  <a:gd name="T84" fmla="*/ 40 w 260"/>
                  <a:gd name="T85" fmla="*/ 87 h 146"/>
                  <a:gd name="T86" fmla="*/ 22 w 260"/>
                  <a:gd name="T87" fmla="*/ 82 h 146"/>
                  <a:gd name="T88" fmla="*/ 10 w 260"/>
                  <a:gd name="T89" fmla="*/ 83 h 146"/>
                  <a:gd name="T90" fmla="*/ 3 w 260"/>
                  <a:gd name="T91" fmla="*/ 77 h 146"/>
                  <a:gd name="T92" fmla="*/ 2 w 260"/>
                  <a:gd name="T93" fmla="*/ 69 h 146"/>
                  <a:gd name="T94" fmla="*/ 10 w 260"/>
                  <a:gd name="T95" fmla="*/ 63 h 146"/>
                  <a:gd name="T96" fmla="*/ 11 w 260"/>
                  <a:gd name="T97" fmla="*/ 49 h 146"/>
                  <a:gd name="T98" fmla="*/ 29 w 260"/>
                  <a:gd name="T99" fmla="*/ 35 h 146"/>
                  <a:gd name="T100" fmla="*/ 25 w 260"/>
                  <a:gd name="T101" fmla="*/ 25 h 146"/>
                  <a:gd name="T102" fmla="*/ 22 w 260"/>
                  <a:gd name="T103" fmla="*/ 14 h 146"/>
                  <a:gd name="T104" fmla="*/ 36 w 260"/>
                  <a:gd name="T105" fmla="*/ 9 h 146"/>
                  <a:gd name="T106" fmla="*/ 63 w 260"/>
                  <a:gd name="T107" fmla="*/ 11 h 146"/>
                  <a:gd name="T108" fmla="*/ 81 w 260"/>
                  <a:gd name="T109" fmla="*/ 16 h 146"/>
                  <a:gd name="T110" fmla="*/ 90 w 260"/>
                  <a:gd name="T111" fmla="*/ 16 h 146"/>
                  <a:gd name="T112" fmla="*/ 100 w 260"/>
                  <a:gd name="T113" fmla="*/ 14 h 146"/>
                  <a:gd name="T114" fmla="*/ 114 w 260"/>
                  <a:gd name="T115" fmla="*/ 17 h 146"/>
                  <a:gd name="T116" fmla="*/ 122 w 260"/>
                  <a:gd name="T117" fmla="*/ 16 h 146"/>
                  <a:gd name="T118" fmla="*/ 133 w 260"/>
                  <a:gd name="T119" fmla="*/ 5 h 146"/>
                  <a:gd name="T120" fmla="*/ 148 w 260"/>
                  <a:gd name="T121"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 h="146">
                    <a:moveTo>
                      <a:pt x="136" y="112"/>
                    </a:moveTo>
                    <a:lnTo>
                      <a:pt x="136" y="113"/>
                    </a:lnTo>
                    <a:lnTo>
                      <a:pt x="137" y="113"/>
                    </a:lnTo>
                    <a:lnTo>
                      <a:pt x="142" y="115"/>
                    </a:lnTo>
                    <a:lnTo>
                      <a:pt x="145" y="115"/>
                    </a:lnTo>
                    <a:lnTo>
                      <a:pt x="142" y="115"/>
                    </a:lnTo>
                    <a:lnTo>
                      <a:pt x="137" y="115"/>
                    </a:lnTo>
                    <a:lnTo>
                      <a:pt x="136" y="113"/>
                    </a:lnTo>
                    <a:lnTo>
                      <a:pt x="136" y="113"/>
                    </a:lnTo>
                    <a:lnTo>
                      <a:pt x="136" y="112"/>
                    </a:lnTo>
                    <a:close/>
                    <a:moveTo>
                      <a:pt x="161" y="0"/>
                    </a:moveTo>
                    <a:lnTo>
                      <a:pt x="163" y="0"/>
                    </a:lnTo>
                    <a:lnTo>
                      <a:pt x="166" y="0"/>
                    </a:lnTo>
                    <a:lnTo>
                      <a:pt x="167" y="0"/>
                    </a:lnTo>
                    <a:lnTo>
                      <a:pt x="169" y="0"/>
                    </a:lnTo>
                    <a:lnTo>
                      <a:pt x="170" y="2"/>
                    </a:lnTo>
                    <a:lnTo>
                      <a:pt x="172" y="3"/>
                    </a:lnTo>
                    <a:lnTo>
                      <a:pt x="174" y="6"/>
                    </a:lnTo>
                    <a:lnTo>
                      <a:pt x="177" y="11"/>
                    </a:lnTo>
                    <a:lnTo>
                      <a:pt x="177" y="11"/>
                    </a:lnTo>
                    <a:lnTo>
                      <a:pt x="177" y="13"/>
                    </a:lnTo>
                    <a:lnTo>
                      <a:pt x="175" y="13"/>
                    </a:lnTo>
                    <a:lnTo>
                      <a:pt x="174" y="13"/>
                    </a:lnTo>
                    <a:lnTo>
                      <a:pt x="174" y="14"/>
                    </a:lnTo>
                    <a:lnTo>
                      <a:pt x="174" y="14"/>
                    </a:lnTo>
                    <a:lnTo>
                      <a:pt x="174" y="16"/>
                    </a:lnTo>
                    <a:lnTo>
                      <a:pt x="174" y="17"/>
                    </a:lnTo>
                    <a:lnTo>
                      <a:pt x="174" y="17"/>
                    </a:lnTo>
                    <a:lnTo>
                      <a:pt x="175" y="19"/>
                    </a:lnTo>
                    <a:lnTo>
                      <a:pt x="175" y="19"/>
                    </a:lnTo>
                    <a:lnTo>
                      <a:pt x="175" y="20"/>
                    </a:lnTo>
                    <a:lnTo>
                      <a:pt x="175" y="20"/>
                    </a:lnTo>
                    <a:lnTo>
                      <a:pt x="174" y="20"/>
                    </a:lnTo>
                    <a:lnTo>
                      <a:pt x="175" y="20"/>
                    </a:lnTo>
                    <a:lnTo>
                      <a:pt x="178" y="22"/>
                    </a:lnTo>
                    <a:lnTo>
                      <a:pt x="180" y="22"/>
                    </a:lnTo>
                    <a:lnTo>
                      <a:pt x="182" y="22"/>
                    </a:lnTo>
                    <a:lnTo>
                      <a:pt x="182" y="22"/>
                    </a:lnTo>
                    <a:lnTo>
                      <a:pt x="183" y="22"/>
                    </a:lnTo>
                    <a:lnTo>
                      <a:pt x="186" y="22"/>
                    </a:lnTo>
                    <a:lnTo>
                      <a:pt x="186" y="22"/>
                    </a:lnTo>
                    <a:lnTo>
                      <a:pt x="188" y="22"/>
                    </a:lnTo>
                    <a:lnTo>
                      <a:pt x="188" y="24"/>
                    </a:lnTo>
                    <a:lnTo>
                      <a:pt x="188" y="25"/>
                    </a:lnTo>
                    <a:lnTo>
                      <a:pt x="188" y="25"/>
                    </a:lnTo>
                    <a:lnTo>
                      <a:pt x="189" y="25"/>
                    </a:lnTo>
                    <a:lnTo>
                      <a:pt x="191" y="25"/>
                    </a:lnTo>
                    <a:lnTo>
                      <a:pt x="191" y="25"/>
                    </a:lnTo>
                    <a:lnTo>
                      <a:pt x="189" y="27"/>
                    </a:lnTo>
                    <a:lnTo>
                      <a:pt x="191" y="27"/>
                    </a:lnTo>
                    <a:lnTo>
                      <a:pt x="191" y="28"/>
                    </a:lnTo>
                    <a:lnTo>
                      <a:pt x="191" y="30"/>
                    </a:lnTo>
                    <a:lnTo>
                      <a:pt x="191" y="30"/>
                    </a:lnTo>
                    <a:lnTo>
                      <a:pt x="193" y="31"/>
                    </a:lnTo>
                    <a:lnTo>
                      <a:pt x="193" y="31"/>
                    </a:lnTo>
                    <a:lnTo>
                      <a:pt x="191" y="33"/>
                    </a:lnTo>
                    <a:lnTo>
                      <a:pt x="191" y="33"/>
                    </a:lnTo>
                    <a:lnTo>
                      <a:pt x="191" y="35"/>
                    </a:lnTo>
                    <a:lnTo>
                      <a:pt x="193" y="36"/>
                    </a:lnTo>
                    <a:lnTo>
                      <a:pt x="194" y="36"/>
                    </a:lnTo>
                    <a:lnTo>
                      <a:pt x="194" y="38"/>
                    </a:lnTo>
                    <a:lnTo>
                      <a:pt x="196" y="38"/>
                    </a:lnTo>
                    <a:lnTo>
                      <a:pt x="197" y="38"/>
                    </a:lnTo>
                    <a:lnTo>
                      <a:pt x="199" y="36"/>
                    </a:lnTo>
                    <a:lnTo>
                      <a:pt x="200" y="36"/>
                    </a:lnTo>
                    <a:lnTo>
                      <a:pt x="202" y="38"/>
                    </a:lnTo>
                    <a:lnTo>
                      <a:pt x="204" y="38"/>
                    </a:lnTo>
                    <a:lnTo>
                      <a:pt x="204" y="39"/>
                    </a:lnTo>
                    <a:lnTo>
                      <a:pt x="205" y="39"/>
                    </a:lnTo>
                    <a:lnTo>
                      <a:pt x="205" y="39"/>
                    </a:lnTo>
                    <a:lnTo>
                      <a:pt x="207" y="39"/>
                    </a:lnTo>
                    <a:lnTo>
                      <a:pt x="208" y="41"/>
                    </a:lnTo>
                    <a:lnTo>
                      <a:pt x="210" y="41"/>
                    </a:lnTo>
                    <a:lnTo>
                      <a:pt x="210" y="39"/>
                    </a:lnTo>
                    <a:lnTo>
                      <a:pt x="211" y="39"/>
                    </a:lnTo>
                    <a:lnTo>
                      <a:pt x="215" y="38"/>
                    </a:lnTo>
                    <a:lnTo>
                      <a:pt x="216" y="38"/>
                    </a:lnTo>
                    <a:lnTo>
                      <a:pt x="218" y="38"/>
                    </a:lnTo>
                    <a:lnTo>
                      <a:pt x="218" y="38"/>
                    </a:lnTo>
                    <a:lnTo>
                      <a:pt x="219" y="36"/>
                    </a:lnTo>
                    <a:lnTo>
                      <a:pt x="221" y="36"/>
                    </a:lnTo>
                    <a:lnTo>
                      <a:pt x="222" y="38"/>
                    </a:lnTo>
                    <a:lnTo>
                      <a:pt x="222" y="39"/>
                    </a:lnTo>
                    <a:lnTo>
                      <a:pt x="224" y="41"/>
                    </a:lnTo>
                    <a:lnTo>
                      <a:pt x="224" y="42"/>
                    </a:lnTo>
                    <a:lnTo>
                      <a:pt x="229" y="46"/>
                    </a:lnTo>
                    <a:lnTo>
                      <a:pt x="230" y="46"/>
                    </a:lnTo>
                    <a:lnTo>
                      <a:pt x="230" y="46"/>
                    </a:lnTo>
                    <a:lnTo>
                      <a:pt x="232" y="46"/>
                    </a:lnTo>
                    <a:lnTo>
                      <a:pt x="232" y="46"/>
                    </a:lnTo>
                    <a:lnTo>
                      <a:pt x="232" y="44"/>
                    </a:lnTo>
                    <a:lnTo>
                      <a:pt x="232" y="44"/>
                    </a:lnTo>
                    <a:lnTo>
                      <a:pt x="234" y="44"/>
                    </a:lnTo>
                    <a:lnTo>
                      <a:pt x="235" y="46"/>
                    </a:lnTo>
                    <a:lnTo>
                      <a:pt x="237" y="46"/>
                    </a:lnTo>
                    <a:lnTo>
                      <a:pt x="238" y="46"/>
                    </a:lnTo>
                    <a:lnTo>
                      <a:pt x="240" y="47"/>
                    </a:lnTo>
                    <a:lnTo>
                      <a:pt x="243" y="49"/>
                    </a:lnTo>
                    <a:lnTo>
                      <a:pt x="245" y="49"/>
                    </a:lnTo>
                    <a:lnTo>
                      <a:pt x="245" y="47"/>
                    </a:lnTo>
                    <a:lnTo>
                      <a:pt x="246" y="47"/>
                    </a:lnTo>
                    <a:lnTo>
                      <a:pt x="246" y="47"/>
                    </a:lnTo>
                    <a:lnTo>
                      <a:pt x="248" y="49"/>
                    </a:lnTo>
                    <a:lnTo>
                      <a:pt x="248" y="49"/>
                    </a:lnTo>
                    <a:lnTo>
                      <a:pt x="249" y="50"/>
                    </a:lnTo>
                    <a:lnTo>
                      <a:pt x="251" y="50"/>
                    </a:lnTo>
                    <a:lnTo>
                      <a:pt x="252" y="52"/>
                    </a:lnTo>
                    <a:lnTo>
                      <a:pt x="254" y="54"/>
                    </a:lnTo>
                    <a:lnTo>
                      <a:pt x="256" y="54"/>
                    </a:lnTo>
                    <a:lnTo>
                      <a:pt x="257" y="52"/>
                    </a:lnTo>
                    <a:lnTo>
                      <a:pt x="259" y="52"/>
                    </a:lnTo>
                    <a:lnTo>
                      <a:pt x="259" y="52"/>
                    </a:lnTo>
                    <a:lnTo>
                      <a:pt x="259" y="54"/>
                    </a:lnTo>
                    <a:lnTo>
                      <a:pt x="259" y="54"/>
                    </a:lnTo>
                    <a:lnTo>
                      <a:pt x="259" y="55"/>
                    </a:lnTo>
                    <a:lnTo>
                      <a:pt x="260" y="57"/>
                    </a:lnTo>
                    <a:lnTo>
                      <a:pt x="260" y="58"/>
                    </a:lnTo>
                    <a:lnTo>
                      <a:pt x="259" y="58"/>
                    </a:lnTo>
                    <a:lnTo>
                      <a:pt x="259" y="60"/>
                    </a:lnTo>
                    <a:lnTo>
                      <a:pt x="257" y="61"/>
                    </a:lnTo>
                    <a:lnTo>
                      <a:pt x="256" y="63"/>
                    </a:lnTo>
                    <a:lnTo>
                      <a:pt x="254" y="63"/>
                    </a:lnTo>
                    <a:lnTo>
                      <a:pt x="254" y="63"/>
                    </a:lnTo>
                    <a:lnTo>
                      <a:pt x="254" y="65"/>
                    </a:lnTo>
                    <a:lnTo>
                      <a:pt x="254" y="65"/>
                    </a:lnTo>
                    <a:lnTo>
                      <a:pt x="256" y="66"/>
                    </a:lnTo>
                    <a:lnTo>
                      <a:pt x="257" y="66"/>
                    </a:lnTo>
                    <a:lnTo>
                      <a:pt x="259" y="66"/>
                    </a:lnTo>
                    <a:lnTo>
                      <a:pt x="257" y="68"/>
                    </a:lnTo>
                    <a:lnTo>
                      <a:pt x="257" y="68"/>
                    </a:lnTo>
                    <a:lnTo>
                      <a:pt x="256" y="68"/>
                    </a:lnTo>
                    <a:lnTo>
                      <a:pt x="254" y="68"/>
                    </a:lnTo>
                    <a:lnTo>
                      <a:pt x="254" y="68"/>
                    </a:lnTo>
                    <a:lnTo>
                      <a:pt x="252" y="69"/>
                    </a:lnTo>
                    <a:lnTo>
                      <a:pt x="252" y="71"/>
                    </a:lnTo>
                    <a:lnTo>
                      <a:pt x="254" y="71"/>
                    </a:lnTo>
                    <a:lnTo>
                      <a:pt x="256" y="72"/>
                    </a:lnTo>
                    <a:lnTo>
                      <a:pt x="256" y="72"/>
                    </a:lnTo>
                    <a:lnTo>
                      <a:pt x="256" y="74"/>
                    </a:lnTo>
                    <a:lnTo>
                      <a:pt x="256" y="76"/>
                    </a:lnTo>
                    <a:lnTo>
                      <a:pt x="256" y="76"/>
                    </a:lnTo>
                    <a:lnTo>
                      <a:pt x="256" y="77"/>
                    </a:lnTo>
                    <a:lnTo>
                      <a:pt x="256" y="77"/>
                    </a:lnTo>
                    <a:lnTo>
                      <a:pt x="257" y="77"/>
                    </a:lnTo>
                    <a:lnTo>
                      <a:pt x="257" y="77"/>
                    </a:lnTo>
                    <a:lnTo>
                      <a:pt x="257" y="77"/>
                    </a:lnTo>
                    <a:lnTo>
                      <a:pt x="256" y="79"/>
                    </a:lnTo>
                    <a:lnTo>
                      <a:pt x="256" y="82"/>
                    </a:lnTo>
                    <a:lnTo>
                      <a:pt x="254" y="82"/>
                    </a:lnTo>
                    <a:lnTo>
                      <a:pt x="254" y="83"/>
                    </a:lnTo>
                    <a:lnTo>
                      <a:pt x="254" y="85"/>
                    </a:lnTo>
                    <a:lnTo>
                      <a:pt x="252" y="85"/>
                    </a:lnTo>
                    <a:lnTo>
                      <a:pt x="249" y="85"/>
                    </a:lnTo>
                    <a:lnTo>
                      <a:pt x="246" y="85"/>
                    </a:lnTo>
                    <a:lnTo>
                      <a:pt x="245" y="85"/>
                    </a:lnTo>
                    <a:lnTo>
                      <a:pt x="241" y="85"/>
                    </a:lnTo>
                    <a:lnTo>
                      <a:pt x="241" y="85"/>
                    </a:lnTo>
                    <a:lnTo>
                      <a:pt x="240" y="87"/>
                    </a:lnTo>
                    <a:lnTo>
                      <a:pt x="238" y="88"/>
                    </a:lnTo>
                    <a:lnTo>
                      <a:pt x="237" y="88"/>
                    </a:lnTo>
                    <a:lnTo>
                      <a:pt x="235" y="90"/>
                    </a:lnTo>
                    <a:lnTo>
                      <a:pt x="234" y="90"/>
                    </a:lnTo>
                    <a:lnTo>
                      <a:pt x="234" y="91"/>
                    </a:lnTo>
                    <a:lnTo>
                      <a:pt x="234" y="93"/>
                    </a:lnTo>
                    <a:lnTo>
                      <a:pt x="232" y="93"/>
                    </a:lnTo>
                    <a:lnTo>
                      <a:pt x="232" y="94"/>
                    </a:lnTo>
                    <a:lnTo>
                      <a:pt x="232" y="94"/>
                    </a:lnTo>
                    <a:lnTo>
                      <a:pt x="232" y="94"/>
                    </a:lnTo>
                    <a:lnTo>
                      <a:pt x="232" y="94"/>
                    </a:lnTo>
                    <a:lnTo>
                      <a:pt x="234" y="94"/>
                    </a:lnTo>
                    <a:lnTo>
                      <a:pt x="234" y="96"/>
                    </a:lnTo>
                    <a:lnTo>
                      <a:pt x="234" y="96"/>
                    </a:lnTo>
                    <a:lnTo>
                      <a:pt x="232" y="96"/>
                    </a:lnTo>
                    <a:lnTo>
                      <a:pt x="232" y="98"/>
                    </a:lnTo>
                    <a:lnTo>
                      <a:pt x="232" y="98"/>
                    </a:lnTo>
                    <a:lnTo>
                      <a:pt x="232" y="99"/>
                    </a:lnTo>
                    <a:lnTo>
                      <a:pt x="232" y="99"/>
                    </a:lnTo>
                    <a:lnTo>
                      <a:pt x="227" y="99"/>
                    </a:lnTo>
                    <a:lnTo>
                      <a:pt x="222" y="99"/>
                    </a:lnTo>
                    <a:lnTo>
                      <a:pt x="219" y="102"/>
                    </a:lnTo>
                    <a:lnTo>
                      <a:pt x="218" y="102"/>
                    </a:lnTo>
                    <a:lnTo>
                      <a:pt x="215" y="102"/>
                    </a:lnTo>
                    <a:lnTo>
                      <a:pt x="213" y="104"/>
                    </a:lnTo>
                    <a:lnTo>
                      <a:pt x="211" y="106"/>
                    </a:lnTo>
                    <a:lnTo>
                      <a:pt x="210" y="104"/>
                    </a:lnTo>
                    <a:lnTo>
                      <a:pt x="208" y="104"/>
                    </a:lnTo>
                    <a:lnTo>
                      <a:pt x="207" y="106"/>
                    </a:lnTo>
                    <a:lnTo>
                      <a:pt x="204" y="107"/>
                    </a:lnTo>
                    <a:lnTo>
                      <a:pt x="204" y="107"/>
                    </a:lnTo>
                    <a:lnTo>
                      <a:pt x="200" y="107"/>
                    </a:lnTo>
                    <a:lnTo>
                      <a:pt x="197" y="107"/>
                    </a:lnTo>
                    <a:lnTo>
                      <a:pt x="191" y="112"/>
                    </a:lnTo>
                    <a:lnTo>
                      <a:pt x="189" y="115"/>
                    </a:lnTo>
                    <a:lnTo>
                      <a:pt x="189" y="115"/>
                    </a:lnTo>
                    <a:lnTo>
                      <a:pt x="188" y="117"/>
                    </a:lnTo>
                    <a:lnTo>
                      <a:pt x="186" y="117"/>
                    </a:lnTo>
                    <a:lnTo>
                      <a:pt x="186" y="117"/>
                    </a:lnTo>
                    <a:lnTo>
                      <a:pt x="189" y="113"/>
                    </a:lnTo>
                    <a:lnTo>
                      <a:pt x="189" y="113"/>
                    </a:lnTo>
                    <a:lnTo>
                      <a:pt x="189" y="113"/>
                    </a:lnTo>
                    <a:lnTo>
                      <a:pt x="189" y="112"/>
                    </a:lnTo>
                    <a:lnTo>
                      <a:pt x="189" y="110"/>
                    </a:lnTo>
                    <a:lnTo>
                      <a:pt x="186" y="113"/>
                    </a:lnTo>
                    <a:lnTo>
                      <a:pt x="185" y="113"/>
                    </a:lnTo>
                    <a:lnTo>
                      <a:pt x="183" y="115"/>
                    </a:lnTo>
                    <a:lnTo>
                      <a:pt x="183" y="117"/>
                    </a:lnTo>
                    <a:lnTo>
                      <a:pt x="183" y="118"/>
                    </a:lnTo>
                    <a:lnTo>
                      <a:pt x="185" y="121"/>
                    </a:lnTo>
                    <a:lnTo>
                      <a:pt x="186" y="124"/>
                    </a:lnTo>
                    <a:lnTo>
                      <a:pt x="189" y="128"/>
                    </a:lnTo>
                    <a:lnTo>
                      <a:pt x="191" y="131"/>
                    </a:lnTo>
                    <a:lnTo>
                      <a:pt x="193" y="131"/>
                    </a:lnTo>
                    <a:lnTo>
                      <a:pt x="194" y="131"/>
                    </a:lnTo>
                    <a:lnTo>
                      <a:pt x="197" y="129"/>
                    </a:lnTo>
                    <a:lnTo>
                      <a:pt x="197" y="129"/>
                    </a:lnTo>
                    <a:lnTo>
                      <a:pt x="200" y="129"/>
                    </a:lnTo>
                    <a:lnTo>
                      <a:pt x="202" y="129"/>
                    </a:lnTo>
                    <a:lnTo>
                      <a:pt x="202" y="128"/>
                    </a:lnTo>
                    <a:lnTo>
                      <a:pt x="204" y="128"/>
                    </a:lnTo>
                    <a:lnTo>
                      <a:pt x="207" y="129"/>
                    </a:lnTo>
                    <a:lnTo>
                      <a:pt x="208" y="129"/>
                    </a:lnTo>
                    <a:lnTo>
                      <a:pt x="208" y="131"/>
                    </a:lnTo>
                    <a:lnTo>
                      <a:pt x="207" y="132"/>
                    </a:lnTo>
                    <a:lnTo>
                      <a:pt x="207" y="134"/>
                    </a:lnTo>
                    <a:lnTo>
                      <a:pt x="205" y="135"/>
                    </a:lnTo>
                    <a:lnTo>
                      <a:pt x="204" y="135"/>
                    </a:lnTo>
                    <a:lnTo>
                      <a:pt x="200" y="135"/>
                    </a:lnTo>
                    <a:lnTo>
                      <a:pt x="199" y="135"/>
                    </a:lnTo>
                    <a:lnTo>
                      <a:pt x="197" y="135"/>
                    </a:lnTo>
                    <a:lnTo>
                      <a:pt x="197" y="135"/>
                    </a:lnTo>
                    <a:lnTo>
                      <a:pt x="196" y="134"/>
                    </a:lnTo>
                    <a:lnTo>
                      <a:pt x="194" y="134"/>
                    </a:lnTo>
                    <a:lnTo>
                      <a:pt x="193" y="134"/>
                    </a:lnTo>
                    <a:lnTo>
                      <a:pt x="191" y="137"/>
                    </a:lnTo>
                    <a:lnTo>
                      <a:pt x="188" y="139"/>
                    </a:lnTo>
                    <a:lnTo>
                      <a:pt x="186" y="140"/>
                    </a:lnTo>
                    <a:lnTo>
                      <a:pt x="185" y="140"/>
                    </a:lnTo>
                    <a:lnTo>
                      <a:pt x="182" y="140"/>
                    </a:lnTo>
                    <a:lnTo>
                      <a:pt x="178" y="142"/>
                    </a:lnTo>
                    <a:lnTo>
                      <a:pt x="175" y="145"/>
                    </a:lnTo>
                    <a:lnTo>
                      <a:pt x="172" y="146"/>
                    </a:lnTo>
                    <a:lnTo>
                      <a:pt x="170" y="146"/>
                    </a:lnTo>
                    <a:lnTo>
                      <a:pt x="167" y="146"/>
                    </a:lnTo>
                    <a:lnTo>
                      <a:pt x="166" y="146"/>
                    </a:lnTo>
                    <a:lnTo>
                      <a:pt x="163" y="145"/>
                    </a:lnTo>
                    <a:lnTo>
                      <a:pt x="164" y="143"/>
                    </a:lnTo>
                    <a:lnTo>
                      <a:pt x="164" y="143"/>
                    </a:lnTo>
                    <a:lnTo>
                      <a:pt x="164" y="142"/>
                    </a:lnTo>
                    <a:lnTo>
                      <a:pt x="166" y="139"/>
                    </a:lnTo>
                    <a:lnTo>
                      <a:pt x="166" y="137"/>
                    </a:lnTo>
                    <a:lnTo>
                      <a:pt x="164" y="134"/>
                    </a:lnTo>
                    <a:lnTo>
                      <a:pt x="163" y="132"/>
                    </a:lnTo>
                    <a:lnTo>
                      <a:pt x="161" y="134"/>
                    </a:lnTo>
                    <a:lnTo>
                      <a:pt x="159" y="132"/>
                    </a:lnTo>
                    <a:lnTo>
                      <a:pt x="156" y="131"/>
                    </a:lnTo>
                    <a:lnTo>
                      <a:pt x="153" y="129"/>
                    </a:lnTo>
                    <a:lnTo>
                      <a:pt x="152" y="131"/>
                    </a:lnTo>
                    <a:lnTo>
                      <a:pt x="150" y="131"/>
                    </a:lnTo>
                    <a:lnTo>
                      <a:pt x="150" y="129"/>
                    </a:lnTo>
                    <a:lnTo>
                      <a:pt x="155" y="126"/>
                    </a:lnTo>
                    <a:lnTo>
                      <a:pt x="159" y="123"/>
                    </a:lnTo>
                    <a:lnTo>
                      <a:pt x="161" y="123"/>
                    </a:lnTo>
                    <a:lnTo>
                      <a:pt x="164" y="121"/>
                    </a:lnTo>
                    <a:lnTo>
                      <a:pt x="166" y="120"/>
                    </a:lnTo>
                    <a:lnTo>
                      <a:pt x="166" y="118"/>
                    </a:lnTo>
                    <a:lnTo>
                      <a:pt x="166" y="117"/>
                    </a:lnTo>
                    <a:lnTo>
                      <a:pt x="164" y="117"/>
                    </a:lnTo>
                    <a:lnTo>
                      <a:pt x="163" y="117"/>
                    </a:lnTo>
                    <a:lnTo>
                      <a:pt x="161" y="117"/>
                    </a:lnTo>
                    <a:lnTo>
                      <a:pt x="159" y="115"/>
                    </a:lnTo>
                    <a:lnTo>
                      <a:pt x="156" y="117"/>
                    </a:lnTo>
                    <a:lnTo>
                      <a:pt x="153" y="117"/>
                    </a:lnTo>
                    <a:lnTo>
                      <a:pt x="150" y="117"/>
                    </a:lnTo>
                    <a:lnTo>
                      <a:pt x="147" y="117"/>
                    </a:lnTo>
                    <a:lnTo>
                      <a:pt x="142" y="113"/>
                    </a:lnTo>
                    <a:lnTo>
                      <a:pt x="141" y="113"/>
                    </a:lnTo>
                    <a:lnTo>
                      <a:pt x="141" y="113"/>
                    </a:lnTo>
                    <a:lnTo>
                      <a:pt x="139" y="112"/>
                    </a:lnTo>
                    <a:lnTo>
                      <a:pt x="141" y="112"/>
                    </a:lnTo>
                    <a:lnTo>
                      <a:pt x="141" y="112"/>
                    </a:lnTo>
                    <a:lnTo>
                      <a:pt x="142" y="112"/>
                    </a:lnTo>
                    <a:lnTo>
                      <a:pt x="142" y="112"/>
                    </a:lnTo>
                    <a:lnTo>
                      <a:pt x="142" y="110"/>
                    </a:lnTo>
                    <a:lnTo>
                      <a:pt x="141" y="110"/>
                    </a:lnTo>
                    <a:lnTo>
                      <a:pt x="139" y="110"/>
                    </a:lnTo>
                    <a:lnTo>
                      <a:pt x="137" y="109"/>
                    </a:lnTo>
                    <a:lnTo>
                      <a:pt x="136" y="109"/>
                    </a:lnTo>
                    <a:lnTo>
                      <a:pt x="139" y="109"/>
                    </a:lnTo>
                    <a:lnTo>
                      <a:pt x="141" y="109"/>
                    </a:lnTo>
                    <a:lnTo>
                      <a:pt x="144" y="109"/>
                    </a:lnTo>
                    <a:lnTo>
                      <a:pt x="147" y="110"/>
                    </a:lnTo>
                    <a:lnTo>
                      <a:pt x="148" y="109"/>
                    </a:lnTo>
                    <a:lnTo>
                      <a:pt x="150" y="107"/>
                    </a:lnTo>
                    <a:lnTo>
                      <a:pt x="150" y="107"/>
                    </a:lnTo>
                    <a:lnTo>
                      <a:pt x="147" y="109"/>
                    </a:lnTo>
                    <a:lnTo>
                      <a:pt x="144" y="107"/>
                    </a:lnTo>
                    <a:lnTo>
                      <a:pt x="144" y="107"/>
                    </a:lnTo>
                    <a:lnTo>
                      <a:pt x="142" y="106"/>
                    </a:lnTo>
                    <a:lnTo>
                      <a:pt x="142" y="104"/>
                    </a:lnTo>
                    <a:lnTo>
                      <a:pt x="142" y="102"/>
                    </a:lnTo>
                    <a:lnTo>
                      <a:pt x="142" y="101"/>
                    </a:lnTo>
                    <a:lnTo>
                      <a:pt x="141" y="99"/>
                    </a:lnTo>
                    <a:lnTo>
                      <a:pt x="141" y="98"/>
                    </a:lnTo>
                    <a:lnTo>
                      <a:pt x="139" y="96"/>
                    </a:lnTo>
                    <a:lnTo>
                      <a:pt x="141" y="99"/>
                    </a:lnTo>
                    <a:lnTo>
                      <a:pt x="141" y="101"/>
                    </a:lnTo>
                    <a:lnTo>
                      <a:pt x="141" y="102"/>
                    </a:lnTo>
                    <a:lnTo>
                      <a:pt x="141" y="106"/>
                    </a:lnTo>
                    <a:lnTo>
                      <a:pt x="141" y="107"/>
                    </a:lnTo>
                    <a:lnTo>
                      <a:pt x="139" y="107"/>
                    </a:lnTo>
                    <a:lnTo>
                      <a:pt x="137" y="107"/>
                    </a:lnTo>
                    <a:lnTo>
                      <a:pt x="136" y="107"/>
                    </a:lnTo>
                    <a:lnTo>
                      <a:pt x="136" y="104"/>
                    </a:lnTo>
                    <a:lnTo>
                      <a:pt x="136" y="106"/>
                    </a:lnTo>
                    <a:lnTo>
                      <a:pt x="134" y="107"/>
                    </a:lnTo>
                    <a:lnTo>
                      <a:pt x="133" y="107"/>
                    </a:lnTo>
                    <a:lnTo>
                      <a:pt x="129" y="107"/>
                    </a:lnTo>
                    <a:lnTo>
                      <a:pt x="125" y="109"/>
                    </a:lnTo>
                    <a:lnTo>
                      <a:pt x="125" y="110"/>
                    </a:lnTo>
                    <a:lnTo>
                      <a:pt x="123" y="112"/>
                    </a:lnTo>
                    <a:lnTo>
                      <a:pt x="123" y="113"/>
                    </a:lnTo>
                    <a:lnTo>
                      <a:pt x="123" y="113"/>
                    </a:lnTo>
                    <a:lnTo>
                      <a:pt x="122" y="117"/>
                    </a:lnTo>
                    <a:lnTo>
                      <a:pt x="120" y="117"/>
                    </a:lnTo>
                    <a:lnTo>
                      <a:pt x="117" y="121"/>
                    </a:lnTo>
                    <a:lnTo>
                      <a:pt x="117" y="121"/>
                    </a:lnTo>
                    <a:lnTo>
                      <a:pt x="114" y="121"/>
                    </a:lnTo>
                    <a:lnTo>
                      <a:pt x="112" y="123"/>
                    </a:lnTo>
                    <a:lnTo>
                      <a:pt x="111" y="123"/>
                    </a:lnTo>
                    <a:lnTo>
                      <a:pt x="109" y="123"/>
                    </a:lnTo>
                    <a:lnTo>
                      <a:pt x="107" y="123"/>
                    </a:lnTo>
                    <a:lnTo>
                      <a:pt x="107" y="124"/>
                    </a:lnTo>
                    <a:lnTo>
                      <a:pt x="107" y="126"/>
                    </a:lnTo>
                    <a:lnTo>
                      <a:pt x="109" y="126"/>
                    </a:lnTo>
                    <a:lnTo>
                      <a:pt x="109" y="131"/>
                    </a:lnTo>
                    <a:lnTo>
                      <a:pt x="109" y="132"/>
                    </a:lnTo>
                    <a:lnTo>
                      <a:pt x="109" y="131"/>
                    </a:lnTo>
                    <a:lnTo>
                      <a:pt x="107" y="129"/>
                    </a:lnTo>
                    <a:lnTo>
                      <a:pt x="104" y="129"/>
                    </a:lnTo>
                    <a:lnTo>
                      <a:pt x="103" y="129"/>
                    </a:lnTo>
                    <a:lnTo>
                      <a:pt x="100" y="131"/>
                    </a:lnTo>
                    <a:lnTo>
                      <a:pt x="98" y="131"/>
                    </a:lnTo>
                    <a:lnTo>
                      <a:pt x="96" y="131"/>
                    </a:lnTo>
                    <a:lnTo>
                      <a:pt x="96" y="131"/>
                    </a:lnTo>
                    <a:lnTo>
                      <a:pt x="96" y="131"/>
                    </a:lnTo>
                    <a:lnTo>
                      <a:pt x="96" y="131"/>
                    </a:lnTo>
                    <a:lnTo>
                      <a:pt x="96" y="132"/>
                    </a:lnTo>
                    <a:lnTo>
                      <a:pt x="96" y="132"/>
                    </a:lnTo>
                    <a:lnTo>
                      <a:pt x="95" y="132"/>
                    </a:lnTo>
                    <a:lnTo>
                      <a:pt x="92" y="131"/>
                    </a:lnTo>
                    <a:lnTo>
                      <a:pt x="88" y="131"/>
                    </a:lnTo>
                    <a:lnTo>
                      <a:pt x="87" y="128"/>
                    </a:lnTo>
                    <a:lnTo>
                      <a:pt x="88" y="128"/>
                    </a:lnTo>
                    <a:lnTo>
                      <a:pt x="88" y="128"/>
                    </a:lnTo>
                    <a:lnTo>
                      <a:pt x="92" y="128"/>
                    </a:lnTo>
                    <a:lnTo>
                      <a:pt x="92" y="128"/>
                    </a:lnTo>
                    <a:lnTo>
                      <a:pt x="92" y="126"/>
                    </a:lnTo>
                    <a:lnTo>
                      <a:pt x="92" y="126"/>
                    </a:lnTo>
                    <a:lnTo>
                      <a:pt x="92" y="126"/>
                    </a:lnTo>
                    <a:lnTo>
                      <a:pt x="92" y="124"/>
                    </a:lnTo>
                    <a:lnTo>
                      <a:pt x="93" y="123"/>
                    </a:lnTo>
                    <a:lnTo>
                      <a:pt x="95" y="123"/>
                    </a:lnTo>
                    <a:lnTo>
                      <a:pt x="95" y="121"/>
                    </a:lnTo>
                    <a:lnTo>
                      <a:pt x="95" y="120"/>
                    </a:lnTo>
                    <a:lnTo>
                      <a:pt x="96" y="118"/>
                    </a:lnTo>
                    <a:lnTo>
                      <a:pt x="98" y="118"/>
                    </a:lnTo>
                    <a:lnTo>
                      <a:pt x="98" y="117"/>
                    </a:lnTo>
                    <a:lnTo>
                      <a:pt x="100" y="115"/>
                    </a:lnTo>
                    <a:lnTo>
                      <a:pt x="98" y="113"/>
                    </a:lnTo>
                    <a:lnTo>
                      <a:pt x="98" y="112"/>
                    </a:lnTo>
                    <a:lnTo>
                      <a:pt x="98" y="110"/>
                    </a:lnTo>
                    <a:lnTo>
                      <a:pt x="98" y="110"/>
                    </a:lnTo>
                    <a:lnTo>
                      <a:pt x="100" y="109"/>
                    </a:lnTo>
                    <a:lnTo>
                      <a:pt x="101" y="109"/>
                    </a:lnTo>
                    <a:lnTo>
                      <a:pt x="101" y="109"/>
                    </a:lnTo>
                    <a:lnTo>
                      <a:pt x="101" y="109"/>
                    </a:lnTo>
                    <a:lnTo>
                      <a:pt x="103" y="112"/>
                    </a:lnTo>
                    <a:lnTo>
                      <a:pt x="103" y="112"/>
                    </a:lnTo>
                    <a:lnTo>
                      <a:pt x="103" y="112"/>
                    </a:lnTo>
                    <a:lnTo>
                      <a:pt x="103" y="110"/>
                    </a:lnTo>
                    <a:lnTo>
                      <a:pt x="104" y="110"/>
                    </a:lnTo>
                    <a:lnTo>
                      <a:pt x="104" y="110"/>
                    </a:lnTo>
                    <a:lnTo>
                      <a:pt x="106" y="110"/>
                    </a:lnTo>
                    <a:lnTo>
                      <a:pt x="106" y="110"/>
                    </a:lnTo>
                    <a:lnTo>
                      <a:pt x="106" y="110"/>
                    </a:lnTo>
                    <a:lnTo>
                      <a:pt x="107" y="110"/>
                    </a:lnTo>
                    <a:lnTo>
                      <a:pt x="107" y="112"/>
                    </a:lnTo>
                    <a:lnTo>
                      <a:pt x="109" y="110"/>
                    </a:lnTo>
                    <a:lnTo>
                      <a:pt x="109" y="110"/>
                    </a:lnTo>
                    <a:lnTo>
                      <a:pt x="111" y="110"/>
                    </a:lnTo>
                    <a:lnTo>
                      <a:pt x="111" y="112"/>
                    </a:lnTo>
                    <a:lnTo>
                      <a:pt x="112" y="112"/>
                    </a:lnTo>
                    <a:lnTo>
                      <a:pt x="115" y="112"/>
                    </a:lnTo>
                    <a:lnTo>
                      <a:pt x="115" y="112"/>
                    </a:lnTo>
                    <a:lnTo>
                      <a:pt x="115" y="110"/>
                    </a:lnTo>
                    <a:lnTo>
                      <a:pt x="112" y="109"/>
                    </a:lnTo>
                    <a:lnTo>
                      <a:pt x="112" y="107"/>
                    </a:lnTo>
                    <a:lnTo>
                      <a:pt x="112" y="106"/>
                    </a:lnTo>
                    <a:lnTo>
                      <a:pt x="112" y="104"/>
                    </a:lnTo>
                    <a:lnTo>
                      <a:pt x="112" y="104"/>
                    </a:lnTo>
                    <a:lnTo>
                      <a:pt x="109" y="102"/>
                    </a:lnTo>
                    <a:lnTo>
                      <a:pt x="107" y="101"/>
                    </a:lnTo>
                    <a:lnTo>
                      <a:pt x="107" y="101"/>
                    </a:lnTo>
                    <a:lnTo>
                      <a:pt x="107" y="101"/>
                    </a:lnTo>
                    <a:lnTo>
                      <a:pt x="107" y="99"/>
                    </a:lnTo>
                    <a:lnTo>
                      <a:pt x="106" y="99"/>
                    </a:lnTo>
                    <a:lnTo>
                      <a:pt x="106" y="98"/>
                    </a:lnTo>
                    <a:lnTo>
                      <a:pt x="107" y="98"/>
                    </a:lnTo>
                    <a:lnTo>
                      <a:pt x="107" y="96"/>
                    </a:lnTo>
                    <a:lnTo>
                      <a:pt x="107" y="96"/>
                    </a:lnTo>
                    <a:lnTo>
                      <a:pt x="106" y="94"/>
                    </a:lnTo>
                    <a:lnTo>
                      <a:pt x="106" y="94"/>
                    </a:lnTo>
                    <a:lnTo>
                      <a:pt x="104" y="94"/>
                    </a:lnTo>
                    <a:lnTo>
                      <a:pt x="104" y="93"/>
                    </a:lnTo>
                    <a:lnTo>
                      <a:pt x="101" y="93"/>
                    </a:lnTo>
                    <a:lnTo>
                      <a:pt x="101" y="91"/>
                    </a:lnTo>
                    <a:lnTo>
                      <a:pt x="101" y="91"/>
                    </a:lnTo>
                    <a:lnTo>
                      <a:pt x="101" y="91"/>
                    </a:lnTo>
                    <a:lnTo>
                      <a:pt x="101" y="90"/>
                    </a:lnTo>
                    <a:lnTo>
                      <a:pt x="101" y="88"/>
                    </a:lnTo>
                    <a:lnTo>
                      <a:pt x="103" y="87"/>
                    </a:lnTo>
                    <a:lnTo>
                      <a:pt x="103" y="87"/>
                    </a:lnTo>
                    <a:lnTo>
                      <a:pt x="101" y="83"/>
                    </a:lnTo>
                    <a:lnTo>
                      <a:pt x="101" y="82"/>
                    </a:lnTo>
                    <a:lnTo>
                      <a:pt x="101" y="82"/>
                    </a:lnTo>
                    <a:lnTo>
                      <a:pt x="100" y="83"/>
                    </a:lnTo>
                    <a:lnTo>
                      <a:pt x="98" y="83"/>
                    </a:lnTo>
                    <a:lnTo>
                      <a:pt x="98" y="83"/>
                    </a:lnTo>
                    <a:lnTo>
                      <a:pt x="96" y="82"/>
                    </a:lnTo>
                    <a:lnTo>
                      <a:pt x="96" y="80"/>
                    </a:lnTo>
                    <a:lnTo>
                      <a:pt x="93" y="79"/>
                    </a:lnTo>
                    <a:lnTo>
                      <a:pt x="92" y="79"/>
                    </a:lnTo>
                    <a:lnTo>
                      <a:pt x="92" y="80"/>
                    </a:lnTo>
                    <a:lnTo>
                      <a:pt x="92" y="80"/>
                    </a:lnTo>
                    <a:lnTo>
                      <a:pt x="90" y="79"/>
                    </a:lnTo>
                    <a:lnTo>
                      <a:pt x="90" y="79"/>
                    </a:lnTo>
                    <a:lnTo>
                      <a:pt x="90" y="79"/>
                    </a:lnTo>
                    <a:lnTo>
                      <a:pt x="88" y="79"/>
                    </a:lnTo>
                    <a:lnTo>
                      <a:pt x="90" y="79"/>
                    </a:lnTo>
                    <a:lnTo>
                      <a:pt x="88" y="77"/>
                    </a:lnTo>
                    <a:lnTo>
                      <a:pt x="87" y="77"/>
                    </a:lnTo>
                    <a:lnTo>
                      <a:pt x="85" y="77"/>
                    </a:lnTo>
                    <a:lnTo>
                      <a:pt x="85" y="77"/>
                    </a:lnTo>
                    <a:lnTo>
                      <a:pt x="85" y="76"/>
                    </a:lnTo>
                    <a:lnTo>
                      <a:pt x="84" y="76"/>
                    </a:lnTo>
                    <a:lnTo>
                      <a:pt x="82" y="76"/>
                    </a:lnTo>
                    <a:lnTo>
                      <a:pt x="82" y="74"/>
                    </a:lnTo>
                    <a:lnTo>
                      <a:pt x="81" y="74"/>
                    </a:lnTo>
                    <a:lnTo>
                      <a:pt x="79" y="74"/>
                    </a:lnTo>
                    <a:lnTo>
                      <a:pt x="77" y="74"/>
                    </a:lnTo>
                    <a:lnTo>
                      <a:pt x="77" y="72"/>
                    </a:lnTo>
                    <a:lnTo>
                      <a:pt x="77" y="74"/>
                    </a:lnTo>
                    <a:lnTo>
                      <a:pt x="76" y="74"/>
                    </a:lnTo>
                    <a:lnTo>
                      <a:pt x="74" y="74"/>
                    </a:lnTo>
                    <a:lnTo>
                      <a:pt x="73" y="76"/>
                    </a:lnTo>
                    <a:lnTo>
                      <a:pt x="70" y="76"/>
                    </a:lnTo>
                    <a:lnTo>
                      <a:pt x="68" y="76"/>
                    </a:lnTo>
                    <a:lnTo>
                      <a:pt x="68" y="76"/>
                    </a:lnTo>
                    <a:lnTo>
                      <a:pt x="65" y="77"/>
                    </a:lnTo>
                    <a:lnTo>
                      <a:pt x="65" y="77"/>
                    </a:lnTo>
                    <a:lnTo>
                      <a:pt x="63" y="77"/>
                    </a:lnTo>
                    <a:lnTo>
                      <a:pt x="62" y="77"/>
                    </a:lnTo>
                    <a:lnTo>
                      <a:pt x="60" y="79"/>
                    </a:lnTo>
                    <a:lnTo>
                      <a:pt x="60" y="80"/>
                    </a:lnTo>
                    <a:lnTo>
                      <a:pt x="59" y="80"/>
                    </a:lnTo>
                    <a:lnTo>
                      <a:pt x="59" y="82"/>
                    </a:lnTo>
                    <a:lnTo>
                      <a:pt x="54" y="82"/>
                    </a:lnTo>
                    <a:lnTo>
                      <a:pt x="51" y="83"/>
                    </a:lnTo>
                    <a:lnTo>
                      <a:pt x="47" y="83"/>
                    </a:lnTo>
                    <a:lnTo>
                      <a:pt x="44" y="85"/>
                    </a:lnTo>
                    <a:lnTo>
                      <a:pt x="43" y="87"/>
                    </a:lnTo>
                    <a:lnTo>
                      <a:pt x="41" y="87"/>
                    </a:lnTo>
                    <a:lnTo>
                      <a:pt x="40" y="87"/>
                    </a:lnTo>
                    <a:lnTo>
                      <a:pt x="40" y="87"/>
                    </a:lnTo>
                    <a:lnTo>
                      <a:pt x="36" y="83"/>
                    </a:lnTo>
                    <a:lnTo>
                      <a:pt x="35" y="83"/>
                    </a:lnTo>
                    <a:lnTo>
                      <a:pt x="33" y="83"/>
                    </a:lnTo>
                    <a:lnTo>
                      <a:pt x="32" y="83"/>
                    </a:lnTo>
                    <a:lnTo>
                      <a:pt x="30" y="83"/>
                    </a:lnTo>
                    <a:lnTo>
                      <a:pt x="29" y="83"/>
                    </a:lnTo>
                    <a:lnTo>
                      <a:pt x="27" y="83"/>
                    </a:lnTo>
                    <a:lnTo>
                      <a:pt x="27" y="83"/>
                    </a:lnTo>
                    <a:lnTo>
                      <a:pt x="27" y="83"/>
                    </a:lnTo>
                    <a:lnTo>
                      <a:pt x="22" y="82"/>
                    </a:lnTo>
                    <a:lnTo>
                      <a:pt x="22" y="82"/>
                    </a:lnTo>
                    <a:lnTo>
                      <a:pt x="22" y="82"/>
                    </a:lnTo>
                    <a:lnTo>
                      <a:pt x="21" y="82"/>
                    </a:lnTo>
                    <a:lnTo>
                      <a:pt x="18" y="82"/>
                    </a:lnTo>
                    <a:lnTo>
                      <a:pt x="16" y="80"/>
                    </a:lnTo>
                    <a:lnTo>
                      <a:pt x="14" y="80"/>
                    </a:lnTo>
                    <a:lnTo>
                      <a:pt x="13" y="80"/>
                    </a:lnTo>
                    <a:lnTo>
                      <a:pt x="13" y="82"/>
                    </a:lnTo>
                    <a:lnTo>
                      <a:pt x="11" y="82"/>
                    </a:lnTo>
                    <a:lnTo>
                      <a:pt x="11" y="83"/>
                    </a:lnTo>
                    <a:lnTo>
                      <a:pt x="10" y="83"/>
                    </a:lnTo>
                    <a:lnTo>
                      <a:pt x="10" y="82"/>
                    </a:lnTo>
                    <a:lnTo>
                      <a:pt x="10" y="82"/>
                    </a:lnTo>
                    <a:lnTo>
                      <a:pt x="10" y="80"/>
                    </a:lnTo>
                    <a:lnTo>
                      <a:pt x="10" y="80"/>
                    </a:lnTo>
                    <a:lnTo>
                      <a:pt x="10" y="80"/>
                    </a:lnTo>
                    <a:lnTo>
                      <a:pt x="8" y="80"/>
                    </a:lnTo>
                    <a:lnTo>
                      <a:pt x="8" y="80"/>
                    </a:lnTo>
                    <a:lnTo>
                      <a:pt x="8" y="80"/>
                    </a:lnTo>
                    <a:lnTo>
                      <a:pt x="6" y="79"/>
                    </a:lnTo>
                    <a:lnTo>
                      <a:pt x="5" y="79"/>
                    </a:lnTo>
                    <a:lnTo>
                      <a:pt x="3" y="77"/>
                    </a:lnTo>
                    <a:lnTo>
                      <a:pt x="3" y="77"/>
                    </a:lnTo>
                    <a:lnTo>
                      <a:pt x="2" y="77"/>
                    </a:lnTo>
                    <a:lnTo>
                      <a:pt x="2" y="76"/>
                    </a:lnTo>
                    <a:lnTo>
                      <a:pt x="2" y="76"/>
                    </a:lnTo>
                    <a:lnTo>
                      <a:pt x="2" y="76"/>
                    </a:lnTo>
                    <a:lnTo>
                      <a:pt x="2" y="74"/>
                    </a:lnTo>
                    <a:lnTo>
                      <a:pt x="2" y="74"/>
                    </a:lnTo>
                    <a:lnTo>
                      <a:pt x="2" y="74"/>
                    </a:lnTo>
                    <a:lnTo>
                      <a:pt x="0" y="74"/>
                    </a:lnTo>
                    <a:lnTo>
                      <a:pt x="0" y="71"/>
                    </a:lnTo>
                    <a:lnTo>
                      <a:pt x="2" y="69"/>
                    </a:lnTo>
                    <a:lnTo>
                      <a:pt x="3" y="68"/>
                    </a:lnTo>
                    <a:lnTo>
                      <a:pt x="3" y="66"/>
                    </a:lnTo>
                    <a:lnTo>
                      <a:pt x="3" y="65"/>
                    </a:lnTo>
                    <a:lnTo>
                      <a:pt x="5" y="63"/>
                    </a:lnTo>
                    <a:lnTo>
                      <a:pt x="5" y="63"/>
                    </a:lnTo>
                    <a:lnTo>
                      <a:pt x="5" y="61"/>
                    </a:lnTo>
                    <a:lnTo>
                      <a:pt x="6" y="61"/>
                    </a:lnTo>
                    <a:lnTo>
                      <a:pt x="8" y="63"/>
                    </a:lnTo>
                    <a:lnTo>
                      <a:pt x="10" y="63"/>
                    </a:lnTo>
                    <a:lnTo>
                      <a:pt x="10" y="63"/>
                    </a:lnTo>
                    <a:lnTo>
                      <a:pt x="10" y="63"/>
                    </a:lnTo>
                    <a:lnTo>
                      <a:pt x="10" y="61"/>
                    </a:lnTo>
                    <a:lnTo>
                      <a:pt x="8" y="61"/>
                    </a:lnTo>
                    <a:lnTo>
                      <a:pt x="8" y="60"/>
                    </a:lnTo>
                    <a:lnTo>
                      <a:pt x="8" y="60"/>
                    </a:lnTo>
                    <a:lnTo>
                      <a:pt x="8" y="58"/>
                    </a:lnTo>
                    <a:lnTo>
                      <a:pt x="8" y="58"/>
                    </a:lnTo>
                    <a:lnTo>
                      <a:pt x="8" y="57"/>
                    </a:lnTo>
                    <a:lnTo>
                      <a:pt x="8" y="55"/>
                    </a:lnTo>
                    <a:lnTo>
                      <a:pt x="6" y="54"/>
                    </a:lnTo>
                    <a:lnTo>
                      <a:pt x="8" y="52"/>
                    </a:lnTo>
                    <a:lnTo>
                      <a:pt x="11" y="49"/>
                    </a:lnTo>
                    <a:lnTo>
                      <a:pt x="11" y="47"/>
                    </a:lnTo>
                    <a:lnTo>
                      <a:pt x="13" y="47"/>
                    </a:lnTo>
                    <a:lnTo>
                      <a:pt x="16" y="44"/>
                    </a:lnTo>
                    <a:lnTo>
                      <a:pt x="18" y="41"/>
                    </a:lnTo>
                    <a:lnTo>
                      <a:pt x="19" y="41"/>
                    </a:lnTo>
                    <a:lnTo>
                      <a:pt x="22" y="38"/>
                    </a:lnTo>
                    <a:lnTo>
                      <a:pt x="22" y="38"/>
                    </a:lnTo>
                    <a:lnTo>
                      <a:pt x="27" y="36"/>
                    </a:lnTo>
                    <a:lnTo>
                      <a:pt x="27" y="36"/>
                    </a:lnTo>
                    <a:lnTo>
                      <a:pt x="27" y="35"/>
                    </a:lnTo>
                    <a:lnTo>
                      <a:pt x="29" y="35"/>
                    </a:lnTo>
                    <a:lnTo>
                      <a:pt x="29" y="33"/>
                    </a:lnTo>
                    <a:lnTo>
                      <a:pt x="27" y="31"/>
                    </a:lnTo>
                    <a:lnTo>
                      <a:pt x="27" y="30"/>
                    </a:lnTo>
                    <a:lnTo>
                      <a:pt x="27" y="30"/>
                    </a:lnTo>
                    <a:lnTo>
                      <a:pt x="27" y="30"/>
                    </a:lnTo>
                    <a:lnTo>
                      <a:pt x="27" y="30"/>
                    </a:lnTo>
                    <a:lnTo>
                      <a:pt x="27" y="30"/>
                    </a:lnTo>
                    <a:lnTo>
                      <a:pt x="29" y="28"/>
                    </a:lnTo>
                    <a:lnTo>
                      <a:pt x="29" y="28"/>
                    </a:lnTo>
                    <a:lnTo>
                      <a:pt x="27" y="27"/>
                    </a:lnTo>
                    <a:lnTo>
                      <a:pt x="25" y="25"/>
                    </a:lnTo>
                    <a:lnTo>
                      <a:pt x="25" y="24"/>
                    </a:lnTo>
                    <a:lnTo>
                      <a:pt x="22" y="20"/>
                    </a:lnTo>
                    <a:lnTo>
                      <a:pt x="22" y="20"/>
                    </a:lnTo>
                    <a:lnTo>
                      <a:pt x="22" y="19"/>
                    </a:lnTo>
                    <a:lnTo>
                      <a:pt x="22" y="19"/>
                    </a:lnTo>
                    <a:lnTo>
                      <a:pt x="22" y="17"/>
                    </a:lnTo>
                    <a:lnTo>
                      <a:pt x="21" y="16"/>
                    </a:lnTo>
                    <a:lnTo>
                      <a:pt x="21" y="16"/>
                    </a:lnTo>
                    <a:lnTo>
                      <a:pt x="21" y="14"/>
                    </a:lnTo>
                    <a:lnTo>
                      <a:pt x="22" y="14"/>
                    </a:lnTo>
                    <a:lnTo>
                      <a:pt x="22" y="14"/>
                    </a:lnTo>
                    <a:lnTo>
                      <a:pt x="24" y="14"/>
                    </a:lnTo>
                    <a:lnTo>
                      <a:pt x="25" y="14"/>
                    </a:lnTo>
                    <a:lnTo>
                      <a:pt x="25" y="14"/>
                    </a:lnTo>
                    <a:lnTo>
                      <a:pt x="27" y="14"/>
                    </a:lnTo>
                    <a:lnTo>
                      <a:pt x="29" y="13"/>
                    </a:lnTo>
                    <a:lnTo>
                      <a:pt x="30" y="11"/>
                    </a:lnTo>
                    <a:lnTo>
                      <a:pt x="32" y="9"/>
                    </a:lnTo>
                    <a:lnTo>
                      <a:pt x="32" y="9"/>
                    </a:lnTo>
                    <a:lnTo>
                      <a:pt x="33" y="9"/>
                    </a:lnTo>
                    <a:lnTo>
                      <a:pt x="35" y="9"/>
                    </a:lnTo>
                    <a:lnTo>
                      <a:pt x="36" y="9"/>
                    </a:lnTo>
                    <a:lnTo>
                      <a:pt x="40" y="8"/>
                    </a:lnTo>
                    <a:lnTo>
                      <a:pt x="41" y="8"/>
                    </a:lnTo>
                    <a:lnTo>
                      <a:pt x="43" y="8"/>
                    </a:lnTo>
                    <a:lnTo>
                      <a:pt x="44" y="8"/>
                    </a:lnTo>
                    <a:lnTo>
                      <a:pt x="49" y="8"/>
                    </a:lnTo>
                    <a:lnTo>
                      <a:pt x="52" y="8"/>
                    </a:lnTo>
                    <a:lnTo>
                      <a:pt x="54" y="8"/>
                    </a:lnTo>
                    <a:lnTo>
                      <a:pt x="60" y="9"/>
                    </a:lnTo>
                    <a:lnTo>
                      <a:pt x="62" y="9"/>
                    </a:lnTo>
                    <a:lnTo>
                      <a:pt x="62" y="9"/>
                    </a:lnTo>
                    <a:lnTo>
                      <a:pt x="63" y="11"/>
                    </a:lnTo>
                    <a:lnTo>
                      <a:pt x="66" y="11"/>
                    </a:lnTo>
                    <a:lnTo>
                      <a:pt x="70" y="11"/>
                    </a:lnTo>
                    <a:lnTo>
                      <a:pt x="71" y="11"/>
                    </a:lnTo>
                    <a:lnTo>
                      <a:pt x="73" y="11"/>
                    </a:lnTo>
                    <a:lnTo>
                      <a:pt x="74" y="14"/>
                    </a:lnTo>
                    <a:lnTo>
                      <a:pt x="74" y="14"/>
                    </a:lnTo>
                    <a:lnTo>
                      <a:pt x="76" y="14"/>
                    </a:lnTo>
                    <a:lnTo>
                      <a:pt x="76" y="14"/>
                    </a:lnTo>
                    <a:lnTo>
                      <a:pt x="79" y="14"/>
                    </a:lnTo>
                    <a:lnTo>
                      <a:pt x="81" y="14"/>
                    </a:lnTo>
                    <a:lnTo>
                      <a:pt x="81" y="16"/>
                    </a:lnTo>
                    <a:lnTo>
                      <a:pt x="81" y="17"/>
                    </a:lnTo>
                    <a:lnTo>
                      <a:pt x="81" y="17"/>
                    </a:lnTo>
                    <a:lnTo>
                      <a:pt x="82" y="16"/>
                    </a:lnTo>
                    <a:lnTo>
                      <a:pt x="82" y="14"/>
                    </a:lnTo>
                    <a:lnTo>
                      <a:pt x="82" y="14"/>
                    </a:lnTo>
                    <a:lnTo>
                      <a:pt x="85" y="16"/>
                    </a:lnTo>
                    <a:lnTo>
                      <a:pt x="85" y="16"/>
                    </a:lnTo>
                    <a:lnTo>
                      <a:pt x="87" y="14"/>
                    </a:lnTo>
                    <a:lnTo>
                      <a:pt x="87" y="14"/>
                    </a:lnTo>
                    <a:lnTo>
                      <a:pt x="88" y="14"/>
                    </a:lnTo>
                    <a:lnTo>
                      <a:pt x="90" y="16"/>
                    </a:lnTo>
                    <a:lnTo>
                      <a:pt x="92" y="16"/>
                    </a:lnTo>
                    <a:lnTo>
                      <a:pt x="93" y="16"/>
                    </a:lnTo>
                    <a:lnTo>
                      <a:pt x="93" y="17"/>
                    </a:lnTo>
                    <a:lnTo>
                      <a:pt x="95" y="17"/>
                    </a:lnTo>
                    <a:lnTo>
                      <a:pt x="95" y="17"/>
                    </a:lnTo>
                    <a:lnTo>
                      <a:pt x="96" y="16"/>
                    </a:lnTo>
                    <a:lnTo>
                      <a:pt x="96" y="16"/>
                    </a:lnTo>
                    <a:lnTo>
                      <a:pt x="98" y="16"/>
                    </a:lnTo>
                    <a:lnTo>
                      <a:pt x="98" y="14"/>
                    </a:lnTo>
                    <a:lnTo>
                      <a:pt x="100" y="14"/>
                    </a:lnTo>
                    <a:lnTo>
                      <a:pt x="100" y="14"/>
                    </a:lnTo>
                    <a:lnTo>
                      <a:pt x="101" y="14"/>
                    </a:lnTo>
                    <a:lnTo>
                      <a:pt x="101" y="14"/>
                    </a:lnTo>
                    <a:lnTo>
                      <a:pt x="101" y="14"/>
                    </a:lnTo>
                    <a:lnTo>
                      <a:pt x="103" y="16"/>
                    </a:lnTo>
                    <a:lnTo>
                      <a:pt x="103" y="17"/>
                    </a:lnTo>
                    <a:lnTo>
                      <a:pt x="104" y="19"/>
                    </a:lnTo>
                    <a:lnTo>
                      <a:pt x="106" y="17"/>
                    </a:lnTo>
                    <a:lnTo>
                      <a:pt x="107" y="17"/>
                    </a:lnTo>
                    <a:lnTo>
                      <a:pt x="109" y="17"/>
                    </a:lnTo>
                    <a:lnTo>
                      <a:pt x="112" y="17"/>
                    </a:lnTo>
                    <a:lnTo>
                      <a:pt x="114" y="17"/>
                    </a:lnTo>
                    <a:lnTo>
                      <a:pt x="115" y="17"/>
                    </a:lnTo>
                    <a:lnTo>
                      <a:pt x="117" y="17"/>
                    </a:lnTo>
                    <a:lnTo>
                      <a:pt x="118" y="19"/>
                    </a:lnTo>
                    <a:lnTo>
                      <a:pt x="118" y="19"/>
                    </a:lnTo>
                    <a:lnTo>
                      <a:pt x="120" y="20"/>
                    </a:lnTo>
                    <a:lnTo>
                      <a:pt x="122" y="20"/>
                    </a:lnTo>
                    <a:lnTo>
                      <a:pt x="122" y="20"/>
                    </a:lnTo>
                    <a:lnTo>
                      <a:pt x="123" y="19"/>
                    </a:lnTo>
                    <a:lnTo>
                      <a:pt x="122" y="17"/>
                    </a:lnTo>
                    <a:lnTo>
                      <a:pt x="122" y="17"/>
                    </a:lnTo>
                    <a:lnTo>
                      <a:pt x="122" y="16"/>
                    </a:lnTo>
                    <a:lnTo>
                      <a:pt x="122" y="14"/>
                    </a:lnTo>
                    <a:lnTo>
                      <a:pt x="122" y="13"/>
                    </a:lnTo>
                    <a:lnTo>
                      <a:pt x="123" y="11"/>
                    </a:lnTo>
                    <a:lnTo>
                      <a:pt x="123" y="9"/>
                    </a:lnTo>
                    <a:lnTo>
                      <a:pt x="125" y="8"/>
                    </a:lnTo>
                    <a:lnTo>
                      <a:pt x="126" y="8"/>
                    </a:lnTo>
                    <a:lnTo>
                      <a:pt x="128" y="6"/>
                    </a:lnTo>
                    <a:lnTo>
                      <a:pt x="129" y="5"/>
                    </a:lnTo>
                    <a:lnTo>
                      <a:pt x="131" y="5"/>
                    </a:lnTo>
                    <a:lnTo>
                      <a:pt x="131" y="6"/>
                    </a:lnTo>
                    <a:lnTo>
                      <a:pt x="133" y="5"/>
                    </a:lnTo>
                    <a:lnTo>
                      <a:pt x="136" y="5"/>
                    </a:lnTo>
                    <a:lnTo>
                      <a:pt x="139" y="5"/>
                    </a:lnTo>
                    <a:lnTo>
                      <a:pt x="139" y="5"/>
                    </a:lnTo>
                    <a:lnTo>
                      <a:pt x="141" y="5"/>
                    </a:lnTo>
                    <a:lnTo>
                      <a:pt x="142" y="6"/>
                    </a:lnTo>
                    <a:lnTo>
                      <a:pt x="144" y="6"/>
                    </a:lnTo>
                    <a:lnTo>
                      <a:pt x="144" y="6"/>
                    </a:lnTo>
                    <a:lnTo>
                      <a:pt x="145" y="5"/>
                    </a:lnTo>
                    <a:lnTo>
                      <a:pt x="147" y="5"/>
                    </a:lnTo>
                    <a:lnTo>
                      <a:pt x="147" y="2"/>
                    </a:lnTo>
                    <a:lnTo>
                      <a:pt x="148" y="2"/>
                    </a:lnTo>
                    <a:lnTo>
                      <a:pt x="148" y="0"/>
                    </a:lnTo>
                    <a:lnTo>
                      <a:pt x="150" y="0"/>
                    </a:lnTo>
                    <a:lnTo>
                      <a:pt x="152" y="2"/>
                    </a:lnTo>
                    <a:lnTo>
                      <a:pt x="155" y="2"/>
                    </a:lnTo>
                    <a:lnTo>
                      <a:pt x="155" y="2"/>
                    </a:lnTo>
                    <a:lnTo>
                      <a:pt x="159" y="0"/>
                    </a:lnTo>
                    <a:lnTo>
                      <a:pt x="16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4" name="Freeform 30">
                <a:extLst>
                  <a:ext uri="{FF2B5EF4-FFF2-40B4-BE49-F238E27FC236}">
                    <a16:creationId xmlns:a16="http://schemas.microsoft.com/office/drawing/2014/main" id="{A282A214-3154-4532-AF4F-0D1821078345}"/>
                  </a:ext>
                </a:extLst>
              </p:cNvPr>
              <p:cNvSpPr>
                <a:spLocks noEditPoints="1"/>
              </p:cNvSpPr>
              <p:nvPr/>
            </p:nvSpPr>
            <p:spPr bwMode="auto">
              <a:xfrm>
                <a:off x="6597311" y="4443212"/>
                <a:ext cx="307977" cy="302130"/>
              </a:xfrm>
              <a:custGeom>
                <a:avLst/>
                <a:gdLst>
                  <a:gd name="T0" fmla="*/ 145 w 158"/>
                  <a:gd name="T1" fmla="*/ 100 h 155"/>
                  <a:gd name="T2" fmla="*/ 144 w 158"/>
                  <a:gd name="T3" fmla="*/ 74 h 155"/>
                  <a:gd name="T4" fmla="*/ 141 w 158"/>
                  <a:gd name="T5" fmla="*/ 76 h 155"/>
                  <a:gd name="T6" fmla="*/ 149 w 158"/>
                  <a:gd name="T7" fmla="*/ 59 h 155"/>
                  <a:gd name="T8" fmla="*/ 147 w 158"/>
                  <a:gd name="T9" fmla="*/ 57 h 155"/>
                  <a:gd name="T10" fmla="*/ 37 w 158"/>
                  <a:gd name="T11" fmla="*/ 19 h 155"/>
                  <a:gd name="T12" fmla="*/ 32 w 158"/>
                  <a:gd name="T13" fmla="*/ 18 h 155"/>
                  <a:gd name="T14" fmla="*/ 52 w 158"/>
                  <a:gd name="T15" fmla="*/ 18 h 155"/>
                  <a:gd name="T16" fmla="*/ 49 w 158"/>
                  <a:gd name="T17" fmla="*/ 13 h 155"/>
                  <a:gd name="T18" fmla="*/ 34 w 158"/>
                  <a:gd name="T19" fmla="*/ 2 h 155"/>
                  <a:gd name="T20" fmla="*/ 30 w 158"/>
                  <a:gd name="T21" fmla="*/ 19 h 155"/>
                  <a:gd name="T22" fmla="*/ 32 w 158"/>
                  <a:gd name="T23" fmla="*/ 26 h 155"/>
                  <a:gd name="T24" fmla="*/ 35 w 158"/>
                  <a:gd name="T25" fmla="*/ 26 h 155"/>
                  <a:gd name="T26" fmla="*/ 37 w 158"/>
                  <a:gd name="T27" fmla="*/ 21 h 155"/>
                  <a:gd name="T28" fmla="*/ 43 w 158"/>
                  <a:gd name="T29" fmla="*/ 21 h 155"/>
                  <a:gd name="T30" fmla="*/ 48 w 158"/>
                  <a:gd name="T31" fmla="*/ 22 h 155"/>
                  <a:gd name="T32" fmla="*/ 48 w 158"/>
                  <a:gd name="T33" fmla="*/ 27 h 155"/>
                  <a:gd name="T34" fmla="*/ 52 w 158"/>
                  <a:gd name="T35" fmla="*/ 22 h 155"/>
                  <a:gd name="T36" fmla="*/ 62 w 158"/>
                  <a:gd name="T37" fmla="*/ 18 h 155"/>
                  <a:gd name="T38" fmla="*/ 56 w 158"/>
                  <a:gd name="T39" fmla="*/ 16 h 155"/>
                  <a:gd name="T40" fmla="*/ 56 w 158"/>
                  <a:gd name="T41" fmla="*/ 13 h 155"/>
                  <a:gd name="T42" fmla="*/ 59 w 158"/>
                  <a:gd name="T43" fmla="*/ 8 h 155"/>
                  <a:gd name="T44" fmla="*/ 62 w 158"/>
                  <a:gd name="T45" fmla="*/ 7 h 155"/>
                  <a:gd name="T46" fmla="*/ 67 w 158"/>
                  <a:gd name="T47" fmla="*/ 2 h 155"/>
                  <a:gd name="T48" fmla="*/ 93 w 158"/>
                  <a:gd name="T49" fmla="*/ 18 h 155"/>
                  <a:gd name="T50" fmla="*/ 117 w 158"/>
                  <a:gd name="T51" fmla="*/ 30 h 155"/>
                  <a:gd name="T52" fmla="*/ 119 w 158"/>
                  <a:gd name="T53" fmla="*/ 37 h 155"/>
                  <a:gd name="T54" fmla="*/ 131 w 158"/>
                  <a:gd name="T55" fmla="*/ 48 h 155"/>
                  <a:gd name="T56" fmla="*/ 138 w 158"/>
                  <a:gd name="T57" fmla="*/ 60 h 155"/>
                  <a:gd name="T58" fmla="*/ 138 w 158"/>
                  <a:gd name="T59" fmla="*/ 79 h 155"/>
                  <a:gd name="T60" fmla="*/ 141 w 158"/>
                  <a:gd name="T61" fmla="*/ 95 h 155"/>
                  <a:gd name="T62" fmla="*/ 144 w 158"/>
                  <a:gd name="T63" fmla="*/ 114 h 155"/>
                  <a:gd name="T64" fmla="*/ 147 w 158"/>
                  <a:gd name="T65" fmla="*/ 130 h 155"/>
                  <a:gd name="T66" fmla="*/ 158 w 158"/>
                  <a:gd name="T67" fmla="*/ 137 h 155"/>
                  <a:gd name="T68" fmla="*/ 141 w 158"/>
                  <a:gd name="T69" fmla="*/ 147 h 155"/>
                  <a:gd name="T70" fmla="*/ 120 w 158"/>
                  <a:gd name="T71" fmla="*/ 149 h 155"/>
                  <a:gd name="T72" fmla="*/ 109 w 158"/>
                  <a:gd name="T73" fmla="*/ 153 h 155"/>
                  <a:gd name="T74" fmla="*/ 95 w 158"/>
                  <a:gd name="T75" fmla="*/ 153 h 155"/>
                  <a:gd name="T76" fmla="*/ 81 w 158"/>
                  <a:gd name="T77" fmla="*/ 153 h 155"/>
                  <a:gd name="T78" fmla="*/ 75 w 158"/>
                  <a:gd name="T79" fmla="*/ 149 h 155"/>
                  <a:gd name="T80" fmla="*/ 73 w 158"/>
                  <a:gd name="T81" fmla="*/ 139 h 155"/>
                  <a:gd name="T82" fmla="*/ 71 w 158"/>
                  <a:gd name="T83" fmla="*/ 130 h 155"/>
                  <a:gd name="T84" fmla="*/ 63 w 158"/>
                  <a:gd name="T85" fmla="*/ 125 h 155"/>
                  <a:gd name="T86" fmla="*/ 52 w 158"/>
                  <a:gd name="T87" fmla="*/ 123 h 155"/>
                  <a:gd name="T88" fmla="*/ 41 w 158"/>
                  <a:gd name="T89" fmla="*/ 119 h 155"/>
                  <a:gd name="T90" fmla="*/ 32 w 158"/>
                  <a:gd name="T91" fmla="*/ 114 h 155"/>
                  <a:gd name="T92" fmla="*/ 24 w 158"/>
                  <a:gd name="T93" fmla="*/ 111 h 155"/>
                  <a:gd name="T94" fmla="*/ 21 w 158"/>
                  <a:gd name="T95" fmla="*/ 104 h 155"/>
                  <a:gd name="T96" fmla="*/ 15 w 158"/>
                  <a:gd name="T97" fmla="*/ 95 h 155"/>
                  <a:gd name="T98" fmla="*/ 15 w 158"/>
                  <a:gd name="T99" fmla="*/ 87 h 155"/>
                  <a:gd name="T100" fmla="*/ 8 w 158"/>
                  <a:gd name="T101" fmla="*/ 79 h 155"/>
                  <a:gd name="T102" fmla="*/ 2 w 158"/>
                  <a:gd name="T103" fmla="*/ 74 h 155"/>
                  <a:gd name="T104" fmla="*/ 5 w 158"/>
                  <a:gd name="T105" fmla="*/ 70 h 155"/>
                  <a:gd name="T106" fmla="*/ 4 w 158"/>
                  <a:gd name="T107" fmla="*/ 60 h 155"/>
                  <a:gd name="T108" fmla="*/ 0 w 158"/>
                  <a:gd name="T109" fmla="*/ 56 h 155"/>
                  <a:gd name="T110" fmla="*/ 11 w 158"/>
                  <a:gd name="T111" fmla="*/ 40 h 155"/>
                  <a:gd name="T112" fmla="*/ 16 w 158"/>
                  <a:gd name="T113" fmla="*/ 34 h 155"/>
                  <a:gd name="T114" fmla="*/ 15 w 158"/>
                  <a:gd name="T115" fmla="*/ 29 h 155"/>
                  <a:gd name="T116" fmla="*/ 13 w 158"/>
                  <a:gd name="T117" fmla="*/ 24 h 155"/>
                  <a:gd name="T118" fmla="*/ 19 w 158"/>
                  <a:gd name="T119" fmla="*/ 19 h 155"/>
                  <a:gd name="T120" fmla="*/ 16 w 158"/>
                  <a:gd name="T121" fmla="*/ 7 h 155"/>
                  <a:gd name="T122" fmla="*/ 18 w 158"/>
                  <a:gd name="T12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55">
                    <a:moveTo>
                      <a:pt x="150" y="97"/>
                    </a:moveTo>
                    <a:lnTo>
                      <a:pt x="150" y="98"/>
                    </a:lnTo>
                    <a:lnTo>
                      <a:pt x="149" y="100"/>
                    </a:lnTo>
                    <a:lnTo>
                      <a:pt x="147" y="100"/>
                    </a:lnTo>
                    <a:lnTo>
                      <a:pt x="147" y="101"/>
                    </a:lnTo>
                    <a:lnTo>
                      <a:pt x="145" y="101"/>
                    </a:lnTo>
                    <a:lnTo>
                      <a:pt x="145" y="101"/>
                    </a:lnTo>
                    <a:lnTo>
                      <a:pt x="145" y="100"/>
                    </a:lnTo>
                    <a:lnTo>
                      <a:pt x="145" y="100"/>
                    </a:lnTo>
                    <a:lnTo>
                      <a:pt x="147" y="100"/>
                    </a:lnTo>
                    <a:lnTo>
                      <a:pt x="149" y="98"/>
                    </a:lnTo>
                    <a:lnTo>
                      <a:pt x="150" y="97"/>
                    </a:lnTo>
                    <a:lnTo>
                      <a:pt x="150" y="97"/>
                    </a:lnTo>
                    <a:close/>
                    <a:moveTo>
                      <a:pt x="141" y="68"/>
                    </a:moveTo>
                    <a:lnTo>
                      <a:pt x="142" y="70"/>
                    </a:lnTo>
                    <a:lnTo>
                      <a:pt x="142" y="71"/>
                    </a:lnTo>
                    <a:lnTo>
                      <a:pt x="142" y="74"/>
                    </a:lnTo>
                    <a:lnTo>
                      <a:pt x="144" y="74"/>
                    </a:lnTo>
                    <a:lnTo>
                      <a:pt x="144" y="74"/>
                    </a:lnTo>
                    <a:lnTo>
                      <a:pt x="145" y="78"/>
                    </a:lnTo>
                    <a:lnTo>
                      <a:pt x="144" y="79"/>
                    </a:lnTo>
                    <a:lnTo>
                      <a:pt x="144" y="79"/>
                    </a:lnTo>
                    <a:lnTo>
                      <a:pt x="144" y="79"/>
                    </a:lnTo>
                    <a:lnTo>
                      <a:pt x="142" y="79"/>
                    </a:lnTo>
                    <a:lnTo>
                      <a:pt x="142" y="78"/>
                    </a:lnTo>
                    <a:lnTo>
                      <a:pt x="142" y="78"/>
                    </a:lnTo>
                    <a:lnTo>
                      <a:pt x="141" y="76"/>
                    </a:lnTo>
                    <a:lnTo>
                      <a:pt x="141" y="76"/>
                    </a:lnTo>
                    <a:lnTo>
                      <a:pt x="139" y="74"/>
                    </a:lnTo>
                    <a:lnTo>
                      <a:pt x="139" y="74"/>
                    </a:lnTo>
                    <a:lnTo>
                      <a:pt x="139" y="71"/>
                    </a:lnTo>
                    <a:lnTo>
                      <a:pt x="141" y="70"/>
                    </a:lnTo>
                    <a:lnTo>
                      <a:pt x="141" y="68"/>
                    </a:lnTo>
                    <a:close/>
                    <a:moveTo>
                      <a:pt x="149" y="57"/>
                    </a:moveTo>
                    <a:lnTo>
                      <a:pt x="149" y="57"/>
                    </a:lnTo>
                    <a:lnTo>
                      <a:pt x="149" y="59"/>
                    </a:lnTo>
                    <a:lnTo>
                      <a:pt x="149" y="60"/>
                    </a:lnTo>
                    <a:lnTo>
                      <a:pt x="149" y="62"/>
                    </a:lnTo>
                    <a:lnTo>
                      <a:pt x="149" y="63"/>
                    </a:lnTo>
                    <a:lnTo>
                      <a:pt x="147" y="65"/>
                    </a:lnTo>
                    <a:lnTo>
                      <a:pt x="147" y="65"/>
                    </a:lnTo>
                    <a:lnTo>
                      <a:pt x="147" y="63"/>
                    </a:lnTo>
                    <a:lnTo>
                      <a:pt x="145" y="63"/>
                    </a:lnTo>
                    <a:lnTo>
                      <a:pt x="147" y="60"/>
                    </a:lnTo>
                    <a:lnTo>
                      <a:pt x="147" y="57"/>
                    </a:lnTo>
                    <a:lnTo>
                      <a:pt x="147" y="57"/>
                    </a:lnTo>
                    <a:lnTo>
                      <a:pt x="149" y="57"/>
                    </a:lnTo>
                    <a:close/>
                    <a:moveTo>
                      <a:pt x="32" y="18"/>
                    </a:moveTo>
                    <a:lnTo>
                      <a:pt x="34" y="18"/>
                    </a:lnTo>
                    <a:lnTo>
                      <a:pt x="34" y="19"/>
                    </a:lnTo>
                    <a:lnTo>
                      <a:pt x="34" y="19"/>
                    </a:lnTo>
                    <a:lnTo>
                      <a:pt x="35" y="19"/>
                    </a:lnTo>
                    <a:lnTo>
                      <a:pt x="37" y="18"/>
                    </a:lnTo>
                    <a:lnTo>
                      <a:pt x="37" y="19"/>
                    </a:lnTo>
                    <a:lnTo>
                      <a:pt x="37" y="19"/>
                    </a:lnTo>
                    <a:lnTo>
                      <a:pt x="37" y="19"/>
                    </a:lnTo>
                    <a:lnTo>
                      <a:pt x="35" y="21"/>
                    </a:lnTo>
                    <a:lnTo>
                      <a:pt x="34" y="21"/>
                    </a:lnTo>
                    <a:lnTo>
                      <a:pt x="34" y="21"/>
                    </a:lnTo>
                    <a:lnTo>
                      <a:pt x="34" y="21"/>
                    </a:lnTo>
                    <a:lnTo>
                      <a:pt x="34" y="21"/>
                    </a:lnTo>
                    <a:lnTo>
                      <a:pt x="32" y="19"/>
                    </a:lnTo>
                    <a:lnTo>
                      <a:pt x="32" y="18"/>
                    </a:lnTo>
                    <a:lnTo>
                      <a:pt x="32" y="18"/>
                    </a:lnTo>
                    <a:close/>
                    <a:moveTo>
                      <a:pt x="49" y="13"/>
                    </a:moveTo>
                    <a:lnTo>
                      <a:pt x="49" y="15"/>
                    </a:lnTo>
                    <a:lnTo>
                      <a:pt x="51" y="15"/>
                    </a:lnTo>
                    <a:lnTo>
                      <a:pt x="51" y="15"/>
                    </a:lnTo>
                    <a:lnTo>
                      <a:pt x="51" y="15"/>
                    </a:lnTo>
                    <a:lnTo>
                      <a:pt x="52" y="16"/>
                    </a:lnTo>
                    <a:lnTo>
                      <a:pt x="52" y="16"/>
                    </a:lnTo>
                    <a:lnTo>
                      <a:pt x="52" y="18"/>
                    </a:lnTo>
                    <a:lnTo>
                      <a:pt x="51" y="18"/>
                    </a:lnTo>
                    <a:lnTo>
                      <a:pt x="51" y="18"/>
                    </a:lnTo>
                    <a:lnTo>
                      <a:pt x="49" y="16"/>
                    </a:lnTo>
                    <a:lnTo>
                      <a:pt x="48" y="16"/>
                    </a:lnTo>
                    <a:lnTo>
                      <a:pt x="48" y="16"/>
                    </a:lnTo>
                    <a:lnTo>
                      <a:pt x="48" y="15"/>
                    </a:lnTo>
                    <a:lnTo>
                      <a:pt x="48" y="15"/>
                    </a:lnTo>
                    <a:lnTo>
                      <a:pt x="48" y="13"/>
                    </a:lnTo>
                    <a:lnTo>
                      <a:pt x="49" y="13"/>
                    </a:lnTo>
                    <a:close/>
                    <a:moveTo>
                      <a:pt x="18" y="0"/>
                    </a:moveTo>
                    <a:lnTo>
                      <a:pt x="18" y="0"/>
                    </a:lnTo>
                    <a:lnTo>
                      <a:pt x="19" y="0"/>
                    </a:lnTo>
                    <a:lnTo>
                      <a:pt x="32" y="0"/>
                    </a:lnTo>
                    <a:lnTo>
                      <a:pt x="32" y="0"/>
                    </a:lnTo>
                    <a:lnTo>
                      <a:pt x="32" y="0"/>
                    </a:lnTo>
                    <a:lnTo>
                      <a:pt x="34" y="0"/>
                    </a:lnTo>
                    <a:lnTo>
                      <a:pt x="34" y="0"/>
                    </a:lnTo>
                    <a:lnTo>
                      <a:pt x="34" y="2"/>
                    </a:lnTo>
                    <a:lnTo>
                      <a:pt x="34" y="2"/>
                    </a:lnTo>
                    <a:lnTo>
                      <a:pt x="34" y="5"/>
                    </a:lnTo>
                    <a:lnTo>
                      <a:pt x="32" y="7"/>
                    </a:lnTo>
                    <a:lnTo>
                      <a:pt x="32" y="8"/>
                    </a:lnTo>
                    <a:lnTo>
                      <a:pt x="30" y="15"/>
                    </a:lnTo>
                    <a:lnTo>
                      <a:pt x="30" y="15"/>
                    </a:lnTo>
                    <a:lnTo>
                      <a:pt x="30" y="16"/>
                    </a:lnTo>
                    <a:lnTo>
                      <a:pt x="30" y="19"/>
                    </a:lnTo>
                    <a:lnTo>
                      <a:pt x="30" y="19"/>
                    </a:lnTo>
                    <a:lnTo>
                      <a:pt x="32" y="21"/>
                    </a:lnTo>
                    <a:lnTo>
                      <a:pt x="32" y="21"/>
                    </a:lnTo>
                    <a:lnTo>
                      <a:pt x="32" y="21"/>
                    </a:lnTo>
                    <a:lnTo>
                      <a:pt x="32" y="22"/>
                    </a:lnTo>
                    <a:lnTo>
                      <a:pt x="32" y="22"/>
                    </a:lnTo>
                    <a:lnTo>
                      <a:pt x="32" y="22"/>
                    </a:lnTo>
                    <a:lnTo>
                      <a:pt x="32" y="24"/>
                    </a:lnTo>
                    <a:lnTo>
                      <a:pt x="32" y="24"/>
                    </a:lnTo>
                    <a:lnTo>
                      <a:pt x="32" y="26"/>
                    </a:lnTo>
                    <a:lnTo>
                      <a:pt x="32" y="26"/>
                    </a:lnTo>
                    <a:lnTo>
                      <a:pt x="32" y="26"/>
                    </a:lnTo>
                    <a:lnTo>
                      <a:pt x="34" y="27"/>
                    </a:lnTo>
                    <a:lnTo>
                      <a:pt x="34" y="26"/>
                    </a:lnTo>
                    <a:lnTo>
                      <a:pt x="34" y="26"/>
                    </a:lnTo>
                    <a:lnTo>
                      <a:pt x="34" y="24"/>
                    </a:lnTo>
                    <a:lnTo>
                      <a:pt x="34" y="24"/>
                    </a:lnTo>
                    <a:lnTo>
                      <a:pt x="35" y="26"/>
                    </a:lnTo>
                    <a:lnTo>
                      <a:pt x="35" y="26"/>
                    </a:lnTo>
                    <a:lnTo>
                      <a:pt x="35" y="24"/>
                    </a:lnTo>
                    <a:lnTo>
                      <a:pt x="35" y="24"/>
                    </a:lnTo>
                    <a:lnTo>
                      <a:pt x="35" y="22"/>
                    </a:lnTo>
                    <a:lnTo>
                      <a:pt x="35" y="22"/>
                    </a:lnTo>
                    <a:lnTo>
                      <a:pt x="37" y="22"/>
                    </a:lnTo>
                    <a:lnTo>
                      <a:pt x="38" y="22"/>
                    </a:lnTo>
                    <a:lnTo>
                      <a:pt x="37" y="22"/>
                    </a:lnTo>
                    <a:lnTo>
                      <a:pt x="37" y="21"/>
                    </a:lnTo>
                    <a:lnTo>
                      <a:pt x="37" y="21"/>
                    </a:lnTo>
                    <a:lnTo>
                      <a:pt x="38" y="21"/>
                    </a:lnTo>
                    <a:lnTo>
                      <a:pt x="38" y="19"/>
                    </a:lnTo>
                    <a:lnTo>
                      <a:pt x="38" y="19"/>
                    </a:lnTo>
                    <a:lnTo>
                      <a:pt x="40" y="19"/>
                    </a:lnTo>
                    <a:lnTo>
                      <a:pt x="40" y="19"/>
                    </a:lnTo>
                    <a:lnTo>
                      <a:pt x="40" y="21"/>
                    </a:lnTo>
                    <a:lnTo>
                      <a:pt x="41" y="21"/>
                    </a:lnTo>
                    <a:lnTo>
                      <a:pt x="41" y="21"/>
                    </a:lnTo>
                    <a:lnTo>
                      <a:pt x="43" y="21"/>
                    </a:lnTo>
                    <a:lnTo>
                      <a:pt x="43" y="21"/>
                    </a:lnTo>
                    <a:lnTo>
                      <a:pt x="43" y="22"/>
                    </a:lnTo>
                    <a:lnTo>
                      <a:pt x="43" y="22"/>
                    </a:lnTo>
                    <a:lnTo>
                      <a:pt x="45" y="21"/>
                    </a:lnTo>
                    <a:lnTo>
                      <a:pt x="45" y="21"/>
                    </a:lnTo>
                    <a:lnTo>
                      <a:pt x="45" y="22"/>
                    </a:lnTo>
                    <a:lnTo>
                      <a:pt x="46" y="22"/>
                    </a:lnTo>
                    <a:lnTo>
                      <a:pt x="46" y="22"/>
                    </a:lnTo>
                    <a:lnTo>
                      <a:pt x="48" y="22"/>
                    </a:lnTo>
                    <a:lnTo>
                      <a:pt x="48" y="22"/>
                    </a:lnTo>
                    <a:lnTo>
                      <a:pt x="48" y="24"/>
                    </a:lnTo>
                    <a:lnTo>
                      <a:pt x="48" y="26"/>
                    </a:lnTo>
                    <a:lnTo>
                      <a:pt x="48" y="27"/>
                    </a:lnTo>
                    <a:lnTo>
                      <a:pt x="46" y="27"/>
                    </a:lnTo>
                    <a:lnTo>
                      <a:pt x="46" y="29"/>
                    </a:lnTo>
                    <a:lnTo>
                      <a:pt x="46" y="29"/>
                    </a:lnTo>
                    <a:lnTo>
                      <a:pt x="46" y="29"/>
                    </a:lnTo>
                    <a:lnTo>
                      <a:pt x="48" y="27"/>
                    </a:lnTo>
                    <a:lnTo>
                      <a:pt x="49" y="27"/>
                    </a:lnTo>
                    <a:lnTo>
                      <a:pt x="49" y="27"/>
                    </a:lnTo>
                    <a:lnTo>
                      <a:pt x="48" y="24"/>
                    </a:lnTo>
                    <a:lnTo>
                      <a:pt x="48" y="22"/>
                    </a:lnTo>
                    <a:lnTo>
                      <a:pt x="48" y="21"/>
                    </a:lnTo>
                    <a:lnTo>
                      <a:pt x="49" y="21"/>
                    </a:lnTo>
                    <a:lnTo>
                      <a:pt x="49" y="21"/>
                    </a:lnTo>
                    <a:lnTo>
                      <a:pt x="51" y="21"/>
                    </a:lnTo>
                    <a:lnTo>
                      <a:pt x="52" y="22"/>
                    </a:lnTo>
                    <a:lnTo>
                      <a:pt x="56" y="22"/>
                    </a:lnTo>
                    <a:lnTo>
                      <a:pt x="56" y="22"/>
                    </a:lnTo>
                    <a:lnTo>
                      <a:pt x="56" y="22"/>
                    </a:lnTo>
                    <a:lnTo>
                      <a:pt x="56" y="21"/>
                    </a:lnTo>
                    <a:lnTo>
                      <a:pt x="57" y="21"/>
                    </a:lnTo>
                    <a:lnTo>
                      <a:pt x="59" y="21"/>
                    </a:lnTo>
                    <a:lnTo>
                      <a:pt x="60" y="18"/>
                    </a:lnTo>
                    <a:lnTo>
                      <a:pt x="62" y="18"/>
                    </a:lnTo>
                    <a:lnTo>
                      <a:pt x="62" y="18"/>
                    </a:lnTo>
                    <a:lnTo>
                      <a:pt x="62" y="16"/>
                    </a:lnTo>
                    <a:lnTo>
                      <a:pt x="60" y="16"/>
                    </a:lnTo>
                    <a:lnTo>
                      <a:pt x="59" y="18"/>
                    </a:lnTo>
                    <a:lnTo>
                      <a:pt x="57" y="18"/>
                    </a:lnTo>
                    <a:lnTo>
                      <a:pt x="54" y="16"/>
                    </a:lnTo>
                    <a:lnTo>
                      <a:pt x="52" y="16"/>
                    </a:lnTo>
                    <a:lnTo>
                      <a:pt x="52" y="16"/>
                    </a:lnTo>
                    <a:lnTo>
                      <a:pt x="54" y="15"/>
                    </a:lnTo>
                    <a:lnTo>
                      <a:pt x="56" y="16"/>
                    </a:lnTo>
                    <a:lnTo>
                      <a:pt x="56" y="15"/>
                    </a:lnTo>
                    <a:lnTo>
                      <a:pt x="57" y="15"/>
                    </a:lnTo>
                    <a:lnTo>
                      <a:pt x="57" y="15"/>
                    </a:lnTo>
                    <a:lnTo>
                      <a:pt x="57" y="15"/>
                    </a:lnTo>
                    <a:lnTo>
                      <a:pt x="57" y="15"/>
                    </a:lnTo>
                    <a:lnTo>
                      <a:pt x="56" y="15"/>
                    </a:lnTo>
                    <a:lnTo>
                      <a:pt x="54" y="15"/>
                    </a:lnTo>
                    <a:lnTo>
                      <a:pt x="54" y="13"/>
                    </a:lnTo>
                    <a:lnTo>
                      <a:pt x="56" y="13"/>
                    </a:lnTo>
                    <a:lnTo>
                      <a:pt x="56" y="13"/>
                    </a:lnTo>
                    <a:lnTo>
                      <a:pt x="57" y="13"/>
                    </a:lnTo>
                    <a:lnTo>
                      <a:pt x="57" y="11"/>
                    </a:lnTo>
                    <a:lnTo>
                      <a:pt x="59" y="11"/>
                    </a:lnTo>
                    <a:lnTo>
                      <a:pt x="59" y="10"/>
                    </a:lnTo>
                    <a:lnTo>
                      <a:pt x="60" y="10"/>
                    </a:lnTo>
                    <a:lnTo>
                      <a:pt x="59" y="10"/>
                    </a:lnTo>
                    <a:lnTo>
                      <a:pt x="59" y="8"/>
                    </a:lnTo>
                    <a:lnTo>
                      <a:pt x="59" y="8"/>
                    </a:lnTo>
                    <a:lnTo>
                      <a:pt x="60" y="8"/>
                    </a:lnTo>
                    <a:lnTo>
                      <a:pt x="60" y="8"/>
                    </a:lnTo>
                    <a:lnTo>
                      <a:pt x="62" y="8"/>
                    </a:lnTo>
                    <a:lnTo>
                      <a:pt x="62" y="8"/>
                    </a:lnTo>
                    <a:lnTo>
                      <a:pt x="63" y="8"/>
                    </a:lnTo>
                    <a:lnTo>
                      <a:pt x="63" y="8"/>
                    </a:lnTo>
                    <a:lnTo>
                      <a:pt x="62" y="7"/>
                    </a:lnTo>
                    <a:lnTo>
                      <a:pt x="62" y="7"/>
                    </a:lnTo>
                    <a:lnTo>
                      <a:pt x="62" y="7"/>
                    </a:lnTo>
                    <a:lnTo>
                      <a:pt x="62" y="5"/>
                    </a:lnTo>
                    <a:lnTo>
                      <a:pt x="62" y="5"/>
                    </a:lnTo>
                    <a:lnTo>
                      <a:pt x="63" y="5"/>
                    </a:lnTo>
                    <a:lnTo>
                      <a:pt x="63" y="5"/>
                    </a:lnTo>
                    <a:lnTo>
                      <a:pt x="63" y="5"/>
                    </a:lnTo>
                    <a:lnTo>
                      <a:pt x="63" y="4"/>
                    </a:lnTo>
                    <a:lnTo>
                      <a:pt x="63" y="4"/>
                    </a:lnTo>
                    <a:lnTo>
                      <a:pt x="65" y="2"/>
                    </a:lnTo>
                    <a:lnTo>
                      <a:pt x="67" y="2"/>
                    </a:lnTo>
                    <a:lnTo>
                      <a:pt x="70" y="4"/>
                    </a:lnTo>
                    <a:lnTo>
                      <a:pt x="73" y="5"/>
                    </a:lnTo>
                    <a:lnTo>
                      <a:pt x="76" y="7"/>
                    </a:lnTo>
                    <a:lnTo>
                      <a:pt x="79" y="8"/>
                    </a:lnTo>
                    <a:lnTo>
                      <a:pt x="81" y="10"/>
                    </a:lnTo>
                    <a:lnTo>
                      <a:pt x="84" y="11"/>
                    </a:lnTo>
                    <a:lnTo>
                      <a:pt x="87" y="15"/>
                    </a:lnTo>
                    <a:lnTo>
                      <a:pt x="90" y="16"/>
                    </a:lnTo>
                    <a:lnTo>
                      <a:pt x="93" y="18"/>
                    </a:lnTo>
                    <a:lnTo>
                      <a:pt x="97" y="19"/>
                    </a:lnTo>
                    <a:lnTo>
                      <a:pt x="100" y="21"/>
                    </a:lnTo>
                    <a:lnTo>
                      <a:pt x="103" y="22"/>
                    </a:lnTo>
                    <a:lnTo>
                      <a:pt x="106" y="24"/>
                    </a:lnTo>
                    <a:lnTo>
                      <a:pt x="109" y="26"/>
                    </a:lnTo>
                    <a:lnTo>
                      <a:pt x="112" y="27"/>
                    </a:lnTo>
                    <a:lnTo>
                      <a:pt x="115" y="29"/>
                    </a:lnTo>
                    <a:lnTo>
                      <a:pt x="117" y="30"/>
                    </a:lnTo>
                    <a:lnTo>
                      <a:pt x="117" y="30"/>
                    </a:lnTo>
                    <a:lnTo>
                      <a:pt x="117" y="32"/>
                    </a:lnTo>
                    <a:lnTo>
                      <a:pt x="117" y="34"/>
                    </a:lnTo>
                    <a:lnTo>
                      <a:pt x="117" y="34"/>
                    </a:lnTo>
                    <a:lnTo>
                      <a:pt x="117" y="35"/>
                    </a:lnTo>
                    <a:lnTo>
                      <a:pt x="117" y="37"/>
                    </a:lnTo>
                    <a:lnTo>
                      <a:pt x="117" y="37"/>
                    </a:lnTo>
                    <a:lnTo>
                      <a:pt x="117" y="37"/>
                    </a:lnTo>
                    <a:lnTo>
                      <a:pt x="117" y="37"/>
                    </a:lnTo>
                    <a:lnTo>
                      <a:pt x="119" y="37"/>
                    </a:lnTo>
                    <a:lnTo>
                      <a:pt x="119" y="37"/>
                    </a:lnTo>
                    <a:lnTo>
                      <a:pt x="119" y="38"/>
                    </a:lnTo>
                    <a:lnTo>
                      <a:pt x="119" y="40"/>
                    </a:lnTo>
                    <a:lnTo>
                      <a:pt x="120" y="40"/>
                    </a:lnTo>
                    <a:lnTo>
                      <a:pt x="123" y="41"/>
                    </a:lnTo>
                    <a:lnTo>
                      <a:pt x="125" y="43"/>
                    </a:lnTo>
                    <a:lnTo>
                      <a:pt x="127" y="45"/>
                    </a:lnTo>
                    <a:lnTo>
                      <a:pt x="130" y="46"/>
                    </a:lnTo>
                    <a:lnTo>
                      <a:pt x="131" y="48"/>
                    </a:lnTo>
                    <a:lnTo>
                      <a:pt x="134" y="49"/>
                    </a:lnTo>
                    <a:lnTo>
                      <a:pt x="136" y="51"/>
                    </a:lnTo>
                    <a:lnTo>
                      <a:pt x="138" y="52"/>
                    </a:lnTo>
                    <a:lnTo>
                      <a:pt x="139" y="54"/>
                    </a:lnTo>
                    <a:lnTo>
                      <a:pt x="139" y="54"/>
                    </a:lnTo>
                    <a:lnTo>
                      <a:pt x="139" y="56"/>
                    </a:lnTo>
                    <a:lnTo>
                      <a:pt x="138" y="57"/>
                    </a:lnTo>
                    <a:lnTo>
                      <a:pt x="138" y="59"/>
                    </a:lnTo>
                    <a:lnTo>
                      <a:pt x="138" y="60"/>
                    </a:lnTo>
                    <a:lnTo>
                      <a:pt x="138" y="62"/>
                    </a:lnTo>
                    <a:lnTo>
                      <a:pt x="136" y="65"/>
                    </a:lnTo>
                    <a:lnTo>
                      <a:pt x="136" y="67"/>
                    </a:lnTo>
                    <a:lnTo>
                      <a:pt x="134" y="71"/>
                    </a:lnTo>
                    <a:lnTo>
                      <a:pt x="134" y="73"/>
                    </a:lnTo>
                    <a:lnTo>
                      <a:pt x="134" y="76"/>
                    </a:lnTo>
                    <a:lnTo>
                      <a:pt x="134" y="78"/>
                    </a:lnTo>
                    <a:lnTo>
                      <a:pt x="136" y="79"/>
                    </a:lnTo>
                    <a:lnTo>
                      <a:pt x="138" y="79"/>
                    </a:lnTo>
                    <a:lnTo>
                      <a:pt x="138" y="81"/>
                    </a:lnTo>
                    <a:lnTo>
                      <a:pt x="139" y="82"/>
                    </a:lnTo>
                    <a:lnTo>
                      <a:pt x="141" y="84"/>
                    </a:lnTo>
                    <a:lnTo>
                      <a:pt x="144" y="86"/>
                    </a:lnTo>
                    <a:lnTo>
                      <a:pt x="144" y="87"/>
                    </a:lnTo>
                    <a:lnTo>
                      <a:pt x="144" y="89"/>
                    </a:lnTo>
                    <a:lnTo>
                      <a:pt x="142" y="90"/>
                    </a:lnTo>
                    <a:lnTo>
                      <a:pt x="142" y="92"/>
                    </a:lnTo>
                    <a:lnTo>
                      <a:pt x="141" y="95"/>
                    </a:lnTo>
                    <a:lnTo>
                      <a:pt x="141" y="98"/>
                    </a:lnTo>
                    <a:lnTo>
                      <a:pt x="141" y="98"/>
                    </a:lnTo>
                    <a:lnTo>
                      <a:pt x="142" y="98"/>
                    </a:lnTo>
                    <a:lnTo>
                      <a:pt x="142" y="101"/>
                    </a:lnTo>
                    <a:lnTo>
                      <a:pt x="141" y="104"/>
                    </a:lnTo>
                    <a:lnTo>
                      <a:pt x="141" y="106"/>
                    </a:lnTo>
                    <a:lnTo>
                      <a:pt x="141" y="108"/>
                    </a:lnTo>
                    <a:lnTo>
                      <a:pt x="142" y="112"/>
                    </a:lnTo>
                    <a:lnTo>
                      <a:pt x="144" y="114"/>
                    </a:lnTo>
                    <a:lnTo>
                      <a:pt x="144" y="114"/>
                    </a:lnTo>
                    <a:lnTo>
                      <a:pt x="142" y="115"/>
                    </a:lnTo>
                    <a:lnTo>
                      <a:pt x="145" y="119"/>
                    </a:lnTo>
                    <a:lnTo>
                      <a:pt x="145" y="122"/>
                    </a:lnTo>
                    <a:lnTo>
                      <a:pt x="147" y="125"/>
                    </a:lnTo>
                    <a:lnTo>
                      <a:pt x="147" y="126"/>
                    </a:lnTo>
                    <a:lnTo>
                      <a:pt x="147" y="128"/>
                    </a:lnTo>
                    <a:lnTo>
                      <a:pt x="149" y="130"/>
                    </a:lnTo>
                    <a:lnTo>
                      <a:pt x="147" y="130"/>
                    </a:lnTo>
                    <a:lnTo>
                      <a:pt x="149" y="131"/>
                    </a:lnTo>
                    <a:lnTo>
                      <a:pt x="150" y="131"/>
                    </a:lnTo>
                    <a:lnTo>
                      <a:pt x="150" y="133"/>
                    </a:lnTo>
                    <a:lnTo>
                      <a:pt x="152" y="133"/>
                    </a:lnTo>
                    <a:lnTo>
                      <a:pt x="153" y="133"/>
                    </a:lnTo>
                    <a:lnTo>
                      <a:pt x="153" y="134"/>
                    </a:lnTo>
                    <a:lnTo>
                      <a:pt x="156" y="136"/>
                    </a:lnTo>
                    <a:lnTo>
                      <a:pt x="156" y="136"/>
                    </a:lnTo>
                    <a:lnTo>
                      <a:pt x="158" y="137"/>
                    </a:lnTo>
                    <a:lnTo>
                      <a:pt x="158" y="137"/>
                    </a:lnTo>
                    <a:lnTo>
                      <a:pt x="156" y="139"/>
                    </a:lnTo>
                    <a:lnTo>
                      <a:pt x="153" y="141"/>
                    </a:lnTo>
                    <a:lnTo>
                      <a:pt x="150" y="142"/>
                    </a:lnTo>
                    <a:lnTo>
                      <a:pt x="149" y="144"/>
                    </a:lnTo>
                    <a:lnTo>
                      <a:pt x="147" y="144"/>
                    </a:lnTo>
                    <a:lnTo>
                      <a:pt x="145" y="144"/>
                    </a:lnTo>
                    <a:lnTo>
                      <a:pt x="142" y="145"/>
                    </a:lnTo>
                    <a:lnTo>
                      <a:pt x="141" y="147"/>
                    </a:lnTo>
                    <a:lnTo>
                      <a:pt x="139" y="147"/>
                    </a:lnTo>
                    <a:lnTo>
                      <a:pt x="136" y="147"/>
                    </a:lnTo>
                    <a:lnTo>
                      <a:pt x="133" y="149"/>
                    </a:lnTo>
                    <a:lnTo>
                      <a:pt x="131" y="150"/>
                    </a:lnTo>
                    <a:lnTo>
                      <a:pt x="130" y="150"/>
                    </a:lnTo>
                    <a:lnTo>
                      <a:pt x="127" y="150"/>
                    </a:lnTo>
                    <a:lnTo>
                      <a:pt x="125" y="149"/>
                    </a:lnTo>
                    <a:lnTo>
                      <a:pt x="122" y="149"/>
                    </a:lnTo>
                    <a:lnTo>
                      <a:pt x="120" y="149"/>
                    </a:lnTo>
                    <a:lnTo>
                      <a:pt x="120" y="150"/>
                    </a:lnTo>
                    <a:lnTo>
                      <a:pt x="120" y="150"/>
                    </a:lnTo>
                    <a:lnTo>
                      <a:pt x="120" y="152"/>
                    </a:lnTo>
                    <a:lnTo>
                      <a:pt x="119" y="153"/>
                    </a:lnTo>
                    <a:lnTo>
                      <a:pt x="115" y="155"/>
                    </a:lnTo>
                    <a:lnTo>
                      <a:pt x="112" y="155"/>
                    </a:lnTo>
                    <a:lnTo>
                      <a:pt x="111" y="155"/>
                    </a:lnTo>
                    <a:lnTo>
                      <a:pt x="109" y="155"/>
                    </a:lnTo>
                    <a:lnTo>
                      <a:pt x="109" y="153"/>
                    </a:lnTo>
                    <a:lnTo>
                      <a:pt x="108" y="153"/>
                    </a:lnTo>
                    <a:lnTo>
                      <a:pt x="106" y="153"/>
                    </a:lnTo>
                    <a:lnTo>
                      <a:pt x="104" y="153"/>
                    </a:lnTo>
                    <a:lnTo>
                      <a:pt x="103" y="155"/>
                    </a:lnTo>
                    <a:lnTo>
                      <a:pt x="101" y="155"/>
                    </a:lnTo>
                    <a:lnTo>
                      <a:pt x="98" y="155"/>
                    </a:lnTo>
                    <a:lnTo>
                      <a:pt x="97" y="155"/>
                    </a:lnTo>
                    <a:lnTo>
                      <a:pt x="95" y="153"/>
                    </a:lnTo>
                    <a:lnTo>
                      <a:pt x="95" y="153"/>
                    </a:lnTo>
                    <a:lnTo>
                      <a:pt x="92" y="152"/>
                    </a:lnTo>
                    <a:lnTo>
                      <a:pt x="90" y="152"/>
                    </a:lnTo>
                    <a:lnTo>
                      <a:pt x="89" y="153"/>
                    </a:lnTo>
                    <a:lnTo>
                      <a:pt x="87" y="153"/>
                    </a:lnTo>
                    <a:lnTo>
                      <a:pt x="87" y="153"/>
                    </a:lnTo>
                    <a:lnTo>
                      <a:pt x="86" y="153"/>
                    </a:lnTo>
                    <a:lnTo>
                      <a:pt x="86" y="153"/>
                    </a:lnTo>
                    <a:lnTo>
                      <a:pt x="84" y="153"/>
                    </a:lnTo>
                    <a:lnTo>
                      <a:pt x="81" y="153"/>
                    </a:lnTo>
                    <a:lnTo>
                      <a:pt x="78" y="153"/>
                    </a:lnTo>
                    <a:lnTo>
                      <a:pt x="78" y="153"/>
                    </a:lnTo>
                    <a:lnTo>
                      <a:pt x="78" y="152"/>
                    </a:lnTo>
                    <a:lnTo>
                      <a:pt x="78" y="150"/>
                    </a:lnTo>
                    <a:lnTo>
                      <a:pt x="76" y="150"/>
                    </a:lnTo>
                    <a:lnTo>
                      <a:pt x="76" y="150"/>
                    </a:lnTo>
                    <a:lnTo>
                      <a:pt x="76" y="150"/>
                    </a:lnTo>
                    <a:lnTo>
                      <a:pt x="75" y="149"/>
                    </a:lnTo>
                    <a:lnTo>
                      <a:pt x="75" y="149"/>
                    </a:lnTo>
                    <a:lnTo>
                      <a:pt x="75" y="147"/>
                    </a:lnTo>
                    <a:lnTo>
                      <a:pt x="73" y="147"/>
                    </a:lnTo>
                    <a:lnTo>
                      <a:pt x="73" y="145"/>
                    </a:lnTo>
                    <a:lnTo>
                      <a:pt x="73" y="145"/>
                    </a:lnTo>
                    <a:lnTo>
                      <a:pt x="73" y="145"/>
                    </a:lnTo>
                    <a:lnTo>
                      <a:pt x="73" y="142"/>
                    </a:lnTo>
                    <a:lnTo>
                      <a:pt x="75" y="142"/>
                    </a:lnTo>
                    <a:lnTo>
                      <a:pt x="75" y="141"/>
                    </a:lnTo>
                    <a:lnTo>
                      <a:pt x="73" y="139"/>
                    </a:lnTo>
                    <a:lnTo>
                      <a:pt x="73" y="137"/>
                    </a:lnTo>
                    <a:lnTo>
                      <a:pt x="73" y="137"/>
                    </a:lnTo>
                    <a:lnTo>
                      <a:pt x="73" y="136"/>
                    </a:lnTo>
                    <a:lnTo>
                      <a:pt x="73" y="136"/>
                    </a:lnTo>
                    <a:lnTo>
                      <a:pt x="73" y="134"/>
                    </a:lnTo>
                    <a:lnTo>
                      <a:pt x="73" y="134"/>
                    </a:lnTo>
                    <a:lnTo>
                      <a:pt x="71" y="131"/>
                    </a:lnTo>
                    <a:lnTo>
                      <a:pt x="71" y="131"/>
                    </a:lnTo>
                    <a:lnTo>
                      <a:pt x="71" y="130"/>
                    </a:lnTo>
                    <a:lnTo>
                      <a:pt x="68" y="126"/>
                    </a:lnTo>
                    <a:lnTo>
                      <a:pt x="68" y="126"/>
                    </a:lnTo>
                    <a:lnTo>
                      <a:pt x="65" y="123"/>
                    </a:lnTo>
                    <a:lnTo>
                      <a:pt x="63" y="123"/>
                    </a:lnTo>
                    <a:lnTo>
                      <a:pt x="63" y="123"/>
                    </a:lnTo>
                    <a:lnTo>
                      <a:pt x="63" y="123"/>
                    </a:lnTo>
                    <a:lnTo>
                      <a:pt x="63" y="125"/>
                    </a:lnTo>
                    <a:lnTo>
                      <a:pt x="63" y="125"/>
                    </a:lnTo>
                    <a:lnTo>
                      <a:pt x="63" y="125"/>
                    </a:lnTo>
                    <a:lnTo>
                      <a:pt x="62" y="125"/>
                    </a:lnTo>
                    <a:lnTo>
                      <a:pt x="62" y="125"/>
                    </a:lnTo>
                    <a:lnTo>
                      <a:pt x="60" y="125"/>
                    </a:lnTo>
                    <a:lnTo>
                      <a:pt x="60" y="125"/>
                    </a:lnTo>
                    <a:lnTo>
                      <a:pt x="57" y="125"/>
                    </a:lnTo>
                    <a:lnTo>
                      <a:pt x="57" y="125"/>
                    </a:lnTo>
                    <a:lnTo>
                      <a:pt x="56" y="125"/>
                    </a:lnTo>
                    <a:lnTo>
                      <a:pt x="54" y="123"/>
                    </a:lnTo>
                    <a:lnTo>
                      <a:pt x="52" y="123"/>
                    </a:lnTo>
                    <a:lnTo>
                      <a:pt x="52" y="123"/>
                    </a:lnTo>
                    <a:lnTo>
                      <a:pt x="49" y="122"/>
                    </a:lnTo>
                    <a:lnTo>
                      <a:pt x="49" y="122"/>
                    </a:lnTo>
                    <a:lnTo>
                      <a:pt x="49" y="122"/>
                    </a:lnTo>
                    <a:lnTo>
                      <a:pt x="48" y="122"/>
                    </a:lnTo>
                    <a:lnTo>
                      <a:pt x="46" y="120"/>
                    </a:lnTo>
                    <a:lnTo>
                      <a:pt x="45" y="120"/>
                    </a:lnTo>
                    <a:lnTo>
                      <a:pt x="43" y="119"/>
                    </a:lnTo>
                    <a:lnTo>
                      <a:pt x="41" y="119"/>
                    </a:lnTo>
                    <a:lnTo>
                      <a:pt x="40" y="117"/>
                    </a:lnTo>
                    <a:lnTo>
                      <a:pt x="38" y="117"/>
                    </a:lnTo>
                    <a:lnTo>
                      <a:pt x="37" y="117"/>
                    </a:lnTo>
                    <a:lnTo>
                      <a:pt x="35" y="117"/>
                    </a:lnTo>
                    <a:lnTo>
                      <a:pt x="35" y="117"/>
                    </a:lnTo>
                    <a:lnTo>
                      <a:pt x="34" y="115"/>
                    </a:lnTo>
                    <a:lnTo>
                      <a:pt x="34" y="115"/>
                    </a:lnTo>
                    <a:lnTo>
                      <a:pt x="34" y="115"/>
                    </a:lnTo>
                    <a:lnTo>
                      <a:pt x="32" y="114"/>
                    </a:lnTo>
                    <a:lnTo>
                      <a:pt x="32" y="114"/>
                    </a:lnTo>
                    <a:lnTo>
                      <a:pt x="30" y="114"/>
                    </a:lnTo>
                    <a:lnTo>
                      <a:pt x="30" y="114"/>
                    </a:lnTo>
                    <a:lnTo>
                      <a:pt x="30" y="114"/>
                    </a:lnTo>
                    <a:lnTo>
                      <a:pt x="29" y="112"/>
                    </a:lnTo>
                    <a:lnTo>
                      <a:pt x="29" y="112"/>
                    </a:lnTo>
                    <a:lnTo>
                      <a:pt x="27" y="111"/>
                    </a:lnTo>
                    <a:lnTo>
                      <a:pt x="26" y="111"/>
                    </a:lnTo>
                    <a:lnTo>
                      <a:pt x="24" y="111"/>
                    </a:lnTo>
                    <a:lnTo>
                      <a:pt x="24" y="111"/>
                    </a:lnTo>
                    <a:lnTo>
                      <a:pt x="22" y="109"/>
                    </a:lnTo>
                    <a:lnTo>
                      <a:pt x="22" y="109"/>
                    </a:lnTo>
                    <a:lnTo>
                      <a:pt x="22" y="108"/>
                    </a:lnTo>
                    <a:lnTo>
                      <a:pt x="22" y="108"/>
                    </a:lnTo>
                    <a:lnTo>
                      <a:pt x="21" y="106"/>
                    </a:lnTo>
                    <a:lnTo>
                      <a:pt x="21" y="104"/>
                    </a:lnTo>
                    <a:lnTo>
                      <a:pt x="21" y="104"/>
                    </a:lnTo>
                    <a:lnTo>
                      <a:pt x="21" y="104"/>
                    </a:lnTo>
                    <a:lnTo>
                      <a:pt x="21" y="103"/>
                    </a:lnTo>
                    <a:lnTo>
                      <a:pt x="21" y="103"/>
                    </a:lnTo>
                    <a:lnTo>
                      <a:pt x="19" y="103"/>
                    </a:lnTo>
                    <a:lnTo>
                      <a:pt x="19" y="103"/>
                    </a:lnTo>
                    <a:lnTo>
                      <a:pt x="19" y="101"/>
                    </a:lnTo>
                    <a:lnTo>
                      <a:pt x="18" y="100"/>
                    </a:lnTo>
                    <a:lnTo>
                      <a:pt x="16" y="97"/>
                    </a:lnTo>
                    <a:lnTo>
                      <a:pt x="16" y="95"/>
                    </a:lnTo>
                    <a:lnTo>
                      <a:pt x="15" y="95"/>
                    </a:lnTo>
                    <a:lnTo>
                      <a:pt x="15" y="93"/>
                    </a:lnTo>
                    <a:lnTo>
                      <a:pt x="15" y="92"/>
                    </a:lnTo>
                    <a:lnTo>
                      <a:pt x="15" y="90"/>
                    </a:lnTo>
                    <a:lnTo>
                      <a:pt x="15" y="89"/>
                    </a:lnTo>
                    <a:lnTo>
                      <a:pt x="15" y="89"/>
                    </a:lnTo>
                    <a:lnTo>
                      <a:pt x="15" y="89"/>
                    </a:lnTo>
                    <a:lnTo>
                      <a:pt x="15" y="89"/>
                    </a:lnTo>
                    <a:lnTo>
                      <a:pt x="15" y="89"/>
                    </a:lnTo>
                    <a:lnTo>
                      <a:pt x="15" y="87"/>
                    </a:lnTo>
                    <a:lnTo>
                      <a:pt x="15" y="86"/>
                    </a:lnTo>
                    <a:lnTo>
                      <a:pt x="13" y="86"/>
                    </a:lnTo>
                    <a:lnTo>
                      <a:pt x="11" y="84"/>
                    </a:lnTo>
                    <a:lnTo>
                      <a:pt x="11" y="82"/>
                    </a:lnTo>
                    <a:lnTo>
                      <a:pt x="11" y="81"/>
                    </a:lnTo>
                    <a:lnTo>
                      <a:pt x="8" y="79"/>
                    </a:lnTo>
                    <a:lnTo>
                      <a:pt x="8" y="79"/>
                    </a:lnTo>
                    <a:lnTo>
                      <a:pt x="8" y="79"/>
                    </a:lnTo>
                    <a:lnTo>
                      <a:pt x="8" y="79"/>
                    </a:lnTo>
                    <a:lnTo>
                      <a:pt x="7" y="79"/>
                    </a:lnTo>
                    <a:lnTo>
                      <a:pt x="7" y="79"/>
                    </a:lnTo>
                    <a:lnTo>
                      <a:pt x="5" y="79"/>
                    </a:lnTo>
                    <a:lnTo>
                      <a:pt x="5" y="79"/>
                    </a:lnTo>
                    <a:lnTo>
                      <a:pt x="4" y="78"/>
                    </a:lnTo>
                    <a:lnTo>
                      <a:pt x="4" y="76"/>
                    </a:lnTo>
                    <a:lnTo>
                      <a:pt x="2" y="76"/>
                    </a:lnTo>
                    <a:lnTo>
                      <a:pt x="2" y="76"/>
                    </a:lnTo>
                    <a:lnTo>
                      <a:pt x="2" y="74"/>
                    </a:lnTo>
                    <a:lnTo>
                      <a:pt x="4" y="73"/>
                    </a:lnTo>
                    <a:lnTo>
                      <a:pt x="4" y="73"/>
                    </a:lnTo>
                    <a:lnTo>
                      <a:pt x="4" y="73"/>
                    </a:lnTo>
                    <a:lnTo>
                      <a:pt x="4" y="73"/>
                    </a:lnTo>
                    <a:lnTo>
                      <a:pt x="5" y="73"/>
                    </a:lnTo>
                    <a:lnTo>
                      <a:pt x="5" y="71"/>
                    </a:lnTo>
                    <a:lnTo>
                      <a:pt x="5" y="71"/>
                    </a:lnTo>
                    <a:lnTo>
                      <a:pt x="5" y="70"/>
                    </a:lnTo>
                    <a:lnTo>
                      <a:pt x="5" y="70"/>
                    </a:lnTo>
                    <a:lnTo>
                      <a:pt x="5" y="67"/>
                    </a:lnTo>
                    <a:lnTo>
                      <a:pt x="4" y="65"/>
                    </a:lnTo>
                    <a:lnTo>
                      <a:pt x="4" y="65"/>
                    </a:lnTo>
                    <a:lnTo>
                      <a:pt x="4" y="63"/>
                    </a:lnTo>
                    <a:lnTo>
                      <a:pt x="4" y="63"/>
                    </a:lnTo>
                    <a:lnTo>
                      <a:pt x="4" y="62"/>
                    </a:lnTo>
                    <a:lnTo>
                      <a:pt x="4" y="62"/>
                    </a:lnTo>
                    <a:lnTo>
                      <a:pt x="4" y="60"/>
                    </a:lnTo>
                    <a:lnTo>
                      <a:pt x="4" y="60"/>
                    </a:lnTo>
                    <a:lnTo>
                      <a:pt x="4" y="60"/>
                    </a:lnTo>
                    <a:lnTo>
                      <a:pt x="4" y="59"/>
                    </a:lnTo>
                    <a:lnTo>
                      <a:pt x="4" y="57"/>
                    </a:lnTo>
                    <a:lnTo>
                      <a:pt x="2" y="57"/>
                    </a:lnTo>
                    <a:lnTo>
                      <a:pt x="0" y="57"/>
                    </a:lnTo>
                    <a:lnTo>
                      <a:pt x="0" y="57"/>
                    </a:lnTo>
                    <a:lnTo>
                      <a:pt x="0" y="57"/>
                    </a:lnTo>
                    <a:lnTo>
                      <a:pt x="0" y="57"/>
                    </a:lnTo>
                    <a:lnTo>
                      <a:pt x="0" y="56"/>
                    </a:lnTo>
                    <a:lnTo>
                      <a:pt x="2" y="51"/>
                    </a:lnTo>
                    <a:lnTo>
                      <a:pt x="2" y="51"/>
                    </a:lnTo>
                    <a:lnTo>
                      <a:pt x="2" y="51"/>
                    </a:lnTo>
                    <a:lnTo>
                      <a:pt x="4" y="49"/>
                    </a:lnTo>
                    <a:lnTo>
                      <a:pt x="5" y="48"/>
                    </a:lnTo>
                    <a:lnTo>
                      <a:pt x="8" y="45"/>
                    </a:lnTo>
                    <a:lnTo>
                      <a:pt x="10" y="43"/>
                    </a:lnTo>
                    <a:lnTo>
                      <a:pt x="10" y="41"/>
                    </a:lnTo>
                    <a:lnTo>
                      <a:pt x="11" y="40"/>
                    </a:lnTo>
                    <a:lnTo>
                      <a:pt x="11" y="40"/>
                    </a:lnTo>
                    <a:lnTo>
                      <a:pt x="11" y="38"/>
                    </a:lnTo>
                    <a:lnTo>
                      <a:pt x="13" y="38"/>
                    </a:lnTo>
                    <a:lnTo>
                      <a:pt x="15" y="37"/>
                    </a:lnTo>
                    <a:lnTo>
                      <a:pt x="16" y="35"/>
                    </a:lnTo>
                    <a:lnTo>
                      <a:pt x="16" y="35"/>
                    </a:lnTo>
                    <a:lnTo>
                      <a:pt x="15" y="35"/>
                    </a:lnTo>
                    <a:lnTo>
                      <a:pt x="16" y="35"/>
                    </a:lnTo>
                    <a:lnTo>
                      <a:pt x="16" y="34"/>
                    </a:lnTo>
                    <a:lnTo>
                      <a:pt x="18" y="34"/>
                    </a:lnTo>
                    <a:lnTo>
                      <a:pt x="18" y="32"/>
                    </a:lnTo>
                    <a:lnTo>
                      <a:pt x="18" y="30"/>
                    </a:lnTo>
                    <a:lnTo>
                      <a:pt x="18" y="30"/>
                    </a:lnTo>
                    <a:lnTo>
                      <a:pt x="18" y="30"/>
                    </a:lnTo>
                    <a:lnTo>
                      <a:pt x="18" y="29"/>
                    </a:lnTo>
                    <a:lnTo>
                      <a:pt x="16" y="29"/>
                    </a:lnTo>
                    <a:lnTo>
                      <a:pt x="15" y="29"/>
                    </a:lnTo>
                    <a:lnTo>
                      <a:pt x="15" y="29"/>
                    </a:lnTo>
                    <a:lnTo>
                      <a:pt x="13" y="27"/>
                    </a:lnTo>
                    <a:lnTo>
                      <a:pt x="13" y="27"/>
                    </a:lnTo>
                    <a:lnTo>
                      <a:pt x="13" y="27"/>
                    </a:lnTo>
                    <a:lnTo>
                      <a:pt x="13" y="26"/>
                    </a:lnTo>
                    <a:lnTo>
                      <a:pt x="13" y="26"/>
                    </a:lnTo>
                    <a:lnTo>
                      <a:pt x="13" y="26"/>
                    </a:lnTo>
                    <a:lnTo>
                      <a:pt x="13" y="24"/>
                    </a:lnTo>
                    <a:lnTo>
                      <a:pt x="13" y="24"/>
                    </a:lnTo>
                    <a:lnTo>
                      <a:pt x="13" y="24"/>
                    </a:lnTo>
                    <a:lnTo>
                      <a:pt x="15" y="21"/>
                    </a:lnTo>
                    <a:lnTo>
                      <a:pt x="15" y="21"/>
                    </a:lnTo>
                    <a:lnTo>
                      <a:pt x="15" y="21"/>
                    </a:lnTo>
                    <a:lnTo>
                      <a:pt x="16" y="21"/>
                    </a:lnTo>
                    <a:lnTo>
                      <a:pt x="16" y="21"/>
                    </a:lnTo>
                    <a:lnTo>
                      <a:pt x="18" y="21"/>
                    </a:lnTo>
                    <a:lnTo>
                      <a:pt x="18" y="21"/>
                    </a:lnTo>
                    <a:lnTo>
                      <a:pt x="18" y="19"/>
                    </a:lnTo>
                    <a:lnTo>
                      <a:pt x="19" y="19"/>
                    </a:lnTo>
                    <a:lnTo>
                      <a:pt x="19" y="18"/>
                    </a:lnTo>
                    <a:lnTo>
                      <a:pt x="19" y="16"/>
                    </a:lnTo>
                    <a:lnTo>
                      <a:pt x="18" y="15"/>
                    </a:lnTo>
                    <a:lnTo>
                      <a:pt x="18" y="13"/>
                    </a:lnTo>
                    <a:lnTo>
                      <a:pt x="18" y="10"/>
                    </a:lnTo>
                    <a:lnTo>
                      <a:pt x="18" y="8"/>
                    </a:lnTo>
                    <a:lnTo>
                      <a:pt x="18" y="7"/>
                    </a:lnTo>
                    <a:lnTo>
                      <a:pt x="16" y="7"/>
                    </a:lnTo>
                    <a:lnTo>
                      <a:pt x="16" y="7"/>
                    </a:lnTo>
                    <a:lnTo>
                      <a:pt x="13" y="4"/>
                    </a:lnTo>
                    <a:lnTo>
                      <a:pt x="13" y="2"/>
                    </a:lnTo>
                    <a:lnTo>
                      <a:pt x="13" y="2"/>
                    </a:lnTo>
                    <a:lnTo>
                      <a:pt x="13" y="2"/>
                    </a:lnTo>
                    <a:lnTo>
                      <a:pt x="15" y="2"/>
                    </a:lnTo>
                    <a:lnTo>
                      <a:pt x="15" y="2"/>
                    </a:lnTo>
                    <a:lnTo>
                      <a:pt x="16" y="2"/>
                    </a:lnTo>
                    <a:lnTo>
                      <a:pt x="18" y="0"/>
                    </a:lnTo>
                    <a:lnTo>
                      <a:pt x="1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5" name="Freeform 31">
                <a:extLst>
                  <a:ext uri="{FF2B5EF4-FFF2-40B4-BE49-F238E27FC236}">
                    <a16:creationId xmlns:a16="http://schemas.microsoft.com/office/drawing/2014/main" id="{49EF43BC-615F-44CB-AFC5-E7E5995122E5}"/>
                  </a:ext>
                </a:extLst>
              </p:cNvPr>
              <p:cNvSpPr>
                <a:spLocks noEditPoints="1"/>
              </p:cNvSpPr>
              <p:nvPr/>
            </p:nvSpPr>
            <p:spPr bwMode="auto">
              <a:xfrm>
                <a:off x="9096213" y="3694711"/>
                <a:ext cx="105258" cy="97461"/>
              </a:xfrm>
              <a:custGeom>
                <a:avLst/>
                <a:gdLst>
                  <a:gd name="T0" fmla="*/ 4 w 54"/>
                  <a:gd name="T1" fmla="*/ 13 h 50"/>
                  <a:gd name="T2" fmla="*/ 0 w 54"/>
                  <a:gd name="T3" fmla="*/ 13 h 50"/>
                  <a:gd name="T4" fmla="*/ 2 w 54"/>
                  <a:gd name="T5" fmla="*/ 13 h 50"/>
                  <a:gd name="T6" fmla="*/ 48 w 54"/>
                  <a:gd name="T7" fmla="*/ 0 h 50"/>
                  <a:gd name="T8" fmla="*/ 49 w 54"/>
                  <a:gd name="T9" fmla="*/ 0 h 50"/>
                  <a:gd name="T10" fmla="*/ 51 w 54"/>
                  <a:gd name="T11" fmla="*/ 2 h 50"/>
                  <a:gd name="T12" fmla="*/ 52 w 54"/>
                  <a:gd name="T13" fmla="*/ 3 h 50"/>
                  <a:gd name="T14" fmla="*/ 52 w 54"/>
                  <a:gd name="T15" fmla="*/ 6 h 50"/>
                  <a:gd name="T16" fmla="*/ 52 w 54"/>
                  <a:gd name="T17" fmla="*/ 8 h 50"/>
                  <a:gd name="T18" fmla="*/ 52 w 54"/>
                  <a:gd name="T19" fmla="*/ 11 h 50"/>
                  <a:gd name="T20" fmla="*/ 49 w 54"/>
                  <a:gd name="T21" fmla="*/ 17 h 50"/>
                  <a:gd name="T22" fmla="*/ 48 w 54"/>
                  <a:gd name="T23" fmla="*/ 22 h 50"/>
                  <a:gd name="T24" fmla="*/ 46 w 54"/>
                  <a:gd name="T25" fmla="*/ 28 h 50"/>
                  <a:gd name="T26" fmla="*/ 45 w 54"/>
                  <a:gd name="T27" fmla="*/ 33 h 50"/>
                  <a:gd name="T28" fmla="*/ 43 w 54"/>
                  <a:gd name="T29" fmla="*/ 38 h 50"/>
                  <a:gd name="T30" fmla="*/ 40 w 54"/>
                  <a:gd name="T31" fmla="*/ 43 h 50"/>
                  <a:gd name="T32" fmla="*/ 38 w 54"/>
                  <a:gd name="T33" fmla="*/ 46 h 50"/>
                  <a:gd name="T34" fmla="*/ 38 w 54"/>
                  <a:gd name="T35" fmla="*/ 49 h 50"/>
                  <a:gd name="T36" fmla="*/ 37 w 54"/>
                  <a:gd name="T37" fmla="*/ 50 h 50"/>
                  <a:gd name="T38" fmla="*/ 35 w 54"/>
                  <a:gd name="T39" fmla="*/ 47 h 50"/>
                  <a:gd name="T40" fmla="*/ 33 w 54"/>
                  <a:gd name="T41" fmla="*/ 44 h 50"/>
                  <a:gd name="T42" fmla="*/ 30 w 54"/>
                  <a:gd name="T43" fmla="*/ 43 h 50"/>
                  <a:gd name="T44" fmla="*/ 30 w 54"/>
                  <a:gd name="T45" fmla="*/ 41 h 50"/>
                  <a:gd name="T46" fmla="*/ 29 w 54"/>
                  <a:gd name="T47" fmla="*/ 39 h 50"/>
                  <a:gd name="T48" fmla="*/ 27 w 54"/>
                  <a:gd name="T49" fmla="*/ 33 h 50"/>
                  <a:gd name="T50" fmla="*/ 27 w 54"/>
                  <a:gd name="T51" fmla="*/ 32 h 50"/>
                  <a:gd name="T52" fmla="*/ 27 w 54"/>
                  <a:gd name="T53" fmla="*/ 30 h 50"/>
                  <a:gd name="T54" fmla="*/ 27 w 54"/>
                  <a:gd name="T55" fmla="*/ 27 h 50"/>
                  <a:gd name="T56" fmla="*/ 27 w 54"/>
                  <a:gd name="T57" fmla="*/ 24 h 50"/>
                  <a:gd name="T58" fmla="*/ 37 w 54"/>
                  <a:gd name="T59" fmla="*/ 9 h 50"/>
                  <a:gd name="T60" fmla="*/ 38 w 54"/>
                  <a:gd name="T61" fmla="*/ 6 h 50"/>
                  <a:gd name="T62" fmla="*/ 40 w 54"/>
                  <a:gd name="T63" fmla="*/ 3 h 50"/>
                  <a:gd name="T64" fmla="*/ 45 w 54"/>
                  <a:gd name="T65" fmla="*/ 2 h 50"/>
                  <a:gd name="T66" fmla="*/ 48 w 54"/>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0">
                    <a:moveTo>
                      <a:pt x="2" y="11"/>
                    </a:moveTo>
                    <a:lnTo>
                      <a:pt x="4" y="13"/>
                    </a:lnTo>
                    <a:lnTo>
                      <a:pt x="4" y="13"/>
                    </a:lnTo>
                    <a:lnTo>
                      <a:pt x="0" y="13"/>
                    </a:lnTo>
                    <a:lnTo>
                      <a:pt x="0" y="13"/>
                    </a:lnTo>
                    <a:lnTo>
                      <a:pt x="2" y="13"/>
                    </a:lnTo>
                    <a:lnTo>
                      <a:pt x="2" y="11"/>
                    </a:lnTo>
                    <a:close/>
                    <a:moveTo>
                      <a:pt x="48" y="0"/>
                    </a:moveTo>
                    <a:lnTo>
                      <a:pt x="49" y="0"/>
                    </a:lnTo>
                    <a:lnTo>
                      <a:pt x="49" y="0"/>
                    </a:lnTo>
                    <a:lnTo>
                      <a:pt x="49" y="2"/>
                    </a:lnTo>
                    <a:lnTo>
                      <a:pt x="51" y="2"/>
                    </a:lnTo>
                    <a:lnTo>
                      <a:pt x="52" y="2"/>
                    </a:lnTo>
                    <a:lnTo>
                      <a:pt x="52" y="3"/>
                    </a:lnTo>
                    <a:lnTo>
                      <a:pt x="54" y="5"/>
                    </a:lnTo>
                    <a:lnTo>
                      <a:pt x="52" y="6"/>
                    </a:lnTo>
                    <a:lnTo>
                      <a:pt x="52" y="6"/>
                    </a:lnTo>
                    <a:lnTo>
                      <a:pt x="52" y="8"/>
                    </a:lnTo>
                    <a:lnTo>
                      <a:pt x="52" y="9"/>
                    </a:lnTo>
                    <a:lnTo>
                      <a:pt x="52" y="11"/>
                    </a:lnTo>
                    <a:lnTo>
                      <a:pt x="51" y="14"/>
                    </a:lnTo>
                    <a:lnTo>
                      <a:pt x="49" y="17"/>
                    </a:lnTo>
                    <a:lnTo>
                      <a:pt x="49" y="19"/>
                    </a:lnTo>
                    <a:lnTo>
                      <a:pt x="48" y="22"/>
                    </a:lnTo>
                    <a:lnTo>
                      <a:pt x="48" y="24"/>
                    </a:lnTo>
                    <a:lnTo>
                      <a:pt x="46" y="28"/>
                    </a:lnTo>
                    <a:lnTo>
                      <a:pt x="46" y="32"/>
                    </a:lnTo>
                    <a:lnTo>
                      <a:pt x="45" y="33"/>
                    </a:lnTo>
                    <a:lnTo>
                      <a:pt x="45" y="35"/>
                    </a:lnTo>
                    <a:lnTo>
                      <a:pt x="43" y="38"/>
                    </a:lnTo>
                    <a:lnTo>
                      <a:pt x="40" y="39"/>
                    </a:lnTo>
                    <a:lnTo>
                      <a:pt x="40" y="43"/>
                    </a:lnTo>
                    <a:lnTo>
                      <a:pt x="38" y="44"/>
                    </a:lnTo>
                    <a:lnTo>
                      <a:pt x="38" y="46"/>
                    </a:lnTo>
                    <a:lnTo>
                      <a:pt x="38" y="47"/>
                    </a:lnTo>
                    <a:lnTo>
                      <a:pt x="38" y="49"/>
                    </a:lnTo>
                    <a:lnTo>
                      <a:pt x="38" y="50"/>
                    </a:lnTo>
                    <a:lnTo>
                      <a:pt x="37" y="50"/>
                    </a:lnTo>
                    <a:lnTo>
                      <a:pt x="35" y="49"/>
                    </a:lnTo>
                    <a:lnTo>
                      <a:pt x="35" y="47"/>
                    </a:lnTo>
                    <a:lnTo>
                      <a:pt x="33" y="44"/>
                    </a:lnTo>
                    <a:lnTo>
                      <a:pt x="33" y="44"/>
                    </a:lnTo>
                    <a:lnTo>
                      <a:pt x="32" y="43"/>
                    </a:lnTo>
                    <a:lnTo>
                      <a:pt x="30" y="43"/>
                    </a:lnTo>
                    <a:lnTo>
                      <a:pt x="30" y="41"/>
                    </a:lnTo>
                    <a:lnTo>
                      <a:pt x="30" y="41"/>
                    </a:lnTo>
                    <a:lnTo>
                      <a:pt x="29" y="39"/>
                    </a:lnTo>
                    <a:lnTo>
                      <a:pt x="29" y="39"/>
                    </a:lnTo>
                    <a:lnTo>
                      <a:pt x="27" y="35"/>
                    </a:lnTo>
                    <a:lnTo>
                      <a:pt x="27" y="33"/>
                    </a:lnTo>
                    <a:lnTo>
                      <a:pt x="27" y="33"/>
                    </a:lnTo>
                    <a:lnTo>
                      <a:pt x="27" y="32"/>
                    </a:lnTo>
                    <a:lnTo>
                      <a:pt x="27" y="32"/>
                    </a:lnTo>
                    <a:lnTo>
                      <a:pt x="27" y="30"/>
                    </a:lnTo>
                    <a:lnTo>
                      <a:pt x="27" y="28"/>
                    </a:lnTo>
                    <a:lnTo>
                      <a:pt x="27" y="27"/>
                    </a:lnTo>
                    <a:lnTo>
                      <a:pt x="27" y="24"/>
                    </a:lnTo>
                    <a:lnTo>
                      <a:pt x="27" y="24"/>
                    </a:lnTo>
                    <a:lnTo>
                      <a:pt x="35" y="13"/>
                    </a:lnTo>
                    <a:lnTo>
                      <a:pt x="37" y="9"/>
                    </a:lnTo>
                    <a:lnTo>
                      <a:pt x="38" y="8"/>
                    </a:lnTo>
                    <a:lnTo>
                      <a:pt x="38" y="6"/>
                    </a:lnTo>
                    <a:lnTo>
                      <a:pt x="40" y="5"/>
                    </a:lnTo>
                    <a:lnTo>
                      <a:pt x="40" y="3"/>
                    </a:lnTo>
                    <a:lnTo>
                      <a:pt x="41" y="3"/>
                    </a:lnTo>
                    <a:lnTo>
                      <a:pt x="45" y="2"/>
                    </a:lnTo>
                    <a:lnTo>
                      <a:pt x="46" y="0"/>
                    </a:lnTo>
                    <a:lnTo>
                      <a:pt x="4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6" name="Freeform 32">
                <a:extLst>
                  <a:ext uri="{FF2B5EF4-FFF2-40B4-BE49-F238E27FC236}">
                    <a16:creationId xmlns:a16="http://schemas.microsoft.com/office/drawing/2014/main" id="{1C174A84-80F8-490D-9591-28E6304E422E}"/>
                  </a:ext>
                </a:extLst>
              </p:cNvPr>
              <p:cNvSpPr>
                <a:spLocks noEditPoints="1"/>
              </p:cNvSpPr>
              <p:nvPr/>
            </p:nvSpPr>
            <p:spPr bwMode="auto">
              <a:xfrm>
                <a:off x="4018492" y="4096251"/>
                <a:ext cx="40934" cy="37036"/>
              </a:xfrm>
              <a:custGeom>
                <a:avLst/>
                <a:gdLst>
                  <a:gd name="T0" fmla="*/ 15 w 21"/>
                  <a:gd name="T1" fmla="*/ 8 h 19"/>
                  <a:gd name="T2" fmla="*/ 15 w 21"/>
                  <a:gd name="T3" fmla="*/ 10 h 19"/>
                  <a:gd name="T4" fmla="*/ 13 w 21"/>
                  <a:gd name="T5" fmla="*/ 11 h 19"/>
                  <a:gd name="T6" fmla="*/ 13 w 21"/>
                  <a:gd name="T7" fmla="*/ 13 h 19"/>
                  <a:gd name="T8" fmla="*/ 13 w 21"/>
                  <a:gd name="T9" fmla="*/ 13 h 19"/>
                  <a:gd name="T10" fmla="*/ 13 w 21"/>
                  <a:gd name="T11" fmla="*/ 15 h 19"/>
                  <a:gd name="T12" fmla="*/ 15 w 21"/>
                  <a:gd name="T13" fmla="*/ 16 h 19"/>
                  <a:gd name="T14" fmla="*/ 15 w 21"/>
                  <a:gd name="T15" fmla="*/ 16 h 19"/>
                  <a:gd name="T16" fmla="*/ 15 w 21"/>
                  <a:gd name="T17" fmla="*/ 18 h 19"/>
                  <a:gd name="T18" fmla="*/ 13 w 21"/>
                  <a:gd name="T19" fmla="*/ 18 h 19"/>
                  <a:gd name="T20" fmla="*/ 11 w 21"/>
                  <a:gd name="T21" fmla="*/ 19 h 19"/>
                  <a:gd name="T22" fmla="*/ 5 w 21"/>
                  <a:gd name="T23" fmla="*/ 19 h 19"/>
                  <a:gd name="T24" fmla="*/ 2 w 21"/>
                  <a:gd name="T25" fmla="*/ 19 h 19"/>
                  <a:gd name="T26" fmla="*/ 0 w 21"/>
                  <a:gd name="T27" fmla="*/ 19 h 19"/>
                  <a:gd name="T28" fmla="*/ 5 w 21"/>
                  <a:gd name="T29" fmla="*/ 18 h 19"/>
                  <a:gd name="T30" fmla="*/ 5 w 21"/>
                  <a:gd name="T31" fmla="*/ 16 h 19"/>
                  <a:gd name="T32" fmla="*/ 7 w 21"/>
                  <a:gd name="T33" fmla="*/ 16 h 19"/>
                  <a:gd name="T34" fmla="*/ 7 w 21"/>
                  <a:gd name="T35" fmla="*/ 16 h 19"/>
                  <a:gd name="T36" fmla="*/ 7 w 21"/>
                  <a:gd name="T37" fmla="*/ 13 h 19"/>
                  <a:gd name="T38" fmla="*/ 7 w 21"/>
                  <a:gd name="T39" fmla="*/ 11 h 19"/>
                  <a:gd name="T40" fmla="*/ 7 w 21"/>
                  <a:gd name="T41" fmla="*/ 11 h 19"/>
                  <a:gd name="T42" fmla="*/ 7 w 21"/>
                  <a:gd name="T43" fmla="*/ 11 h 19"/>
                  <a:gd name="T44" fmla="*/ 5 w 21"/>
                  <a:gd name="T45" fmla="*/ 10 h 19"/>
                  <a:gd name="T46" fmla="*/ 5 w 21"/>
                  <a:gd name="T47" fmla="*/ 10 h 19"/>
                  <a:gd name="T48" fmla="*/ 5 w 21"/>
                  <a:gd name="T49" fmla="*/ 10 h 19"/>
                  <a:gd name="T50" fmla="*/ 7 w 21"/>
                  <a:gd name="T51" fmla="*/ 10 h 19"/>
                  <a:gd name="T52" fmla="*/ 8 w 21"/>
                  <a:gd name="T53" fmla="*/ 8 h 19"/>
                  <a:gd name="T54" fmla="*/ 11 w 21"/>
                  <a:gd name="T55" fmla="*/ 8 h 19"/>
                  <a:gd name="T56" fmla="*/ 13 w 21"/>
                  <a:gd name="T57" fmla="*/ 8 h 19"/>
                  <a:gd name="T58" fmla="*/ 15 w 21"/>
                  <a:gd name="T59" fmla="*/ 8 h 19"/>
                  <a:gd name="T60" fmla="*/ 21 w 21"/>
                  <a:gd name="T61" fmla="*/ 0 h 19"/>
                  <a:gd name="T62" fmla="*/ 21 w 21"/>
                  <a:gd name="T63" fmla="*/ 2 h 19"/>
                  <a:gd name="T64" fmla="*/ 18 w 21"/>
                  <a:gd name="T65" fmla="*/ 4 h 19"/>
                  <a:gd name="T66" fmla="*/ 16 w 21"/>
                  <a:gd name="T67" fmla="*/ 4 h 19"/>
                  <a:gd name="T68" fmla="*/ 16 w 21"/>
                  <a:gd name="T69" fmla="*/ 4 h 19"/>
                  <a:gd name="T70" fmla="*/ 18 w 21"/>
                  <a:gd name="T71" fmla="*/ 2 h 19"/>
                  <a:gd name="T72" fmla="*/ 21 w 21"/>
                  <a:gd name="T73" fmla="*/ 2 h 19"/>
                  <a:gd name="T74" fmla="*/ 21 w 21"/>
                  <a:gd name="T7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19">
                    <a:moveTo>
                      <a:pt x="15" y="8"/>
                    </a:moveTo>
                    <a:lnTo>
                      <a:pt x="15" y="10"/>
                    </a:lnTo>
                    <a:lnTo>
                      <a:pt x="13" y="11"/>
                    </a:lnTo>
                    <a:lnTo>
                      <a:pt x="13" y="13"/>
                    </a:lnTo>
                    <a:lnTo>
                      <a:pt x="13" y="13"/>
                    </a:lnTo>
                    <a:lnTo>
                      <a:pt x="13" y="15"/>
                    </a:lnTo>
                    <a:lnTo>
                      <a:pt x="15" y="16"/>
                    </a:lnTo>
                    <a:lnTo>
                      <a:pt x="15" y="16"/>
                    </a:lnTo>
                    <a:lnTo>
                      <a:pt x="15" y="18"/>
                    </a:lnTo>
                    <a:lnTo>
                      <a:pt x="13" y="18"/>
                    </a:lnTo>
                    <a:lnTo>
                      <a:pt x="11" y="19"/>
                    </a:lnTo>
                    <a:lnTo>
                      <a:pt x="5" y="19"/>
                    </a:lnTo>
                    <a:lnTo>
                      <a:pt x="2" y="19"/>
                    </a:lnTo>
                    <a:lnTo>
                      <a:pt x="0" y="19"/>
                    </a:lnTo>
                    <a:lnTo>
                      <a:pt x="5" y="18"/>
                    </a:lnTo>
                    <a:lnTo>
                      <a:pt x="5" y="16"/>
                    </a:lnTo>
                    <a:lnTo>
                      <a:pt x="7" y="16"/>
                    </a:lnTo>
                    <a:lnTo>
                      <a:pt x="7" y="16"/>
                    </a:lnTo>
                    <a:lnTo>
                      <a:pt x="7" y="13"/>
                    </a:lnTo>
                    <a:lnTo>
                      <a:pt x="7" y="11"/>
                    </a:lnTo>
                    <a:lnTo>
                      <a:pt x="7" y="11"/>
                    </a:lnTo>
                    <a:lnTo>
                      <a:pt x="7" y="11"/>
                    </a:lnTo>
                    <a:lnTo>
                      <a:pt x="5" y="10"/>
                    </a:lnTo>
                    <a:lnTo>
                      <a:pt x="5" y="10"/>
                    </a:lnTo>
                    <a:lnTo>
                      <a:pt x="5" y="10"/>
                    </a:lnTo>
                    <a:lnTo>
                      <a:pt x="7" y="10"/>
                    </a:lnTo>
                    <a:lnTo>
                      <a:pt x="8" y="8"/>
                    </a:lnTo>
                    <a:lnTo>
                      <a:pt x="11" y="8"/>
                    </a:lnTo>
                    <a:lnTo>
                      <a:pt x="13" y="8"/>
                    </a:lnTo>
                    <a:lnTo>
                      <a:pt x="15" y="8"/>
                    </a:lnTo>
                    <a:close/>
                    <a:moveTo>
                      <a:pt x="21" y="0"/>
                    </a:moveTo>
                    <a:lnTo>
                      <a:pt x="21" y="2"/>
                    </a:lnTo>
                    <a:lnTo>
                      <a:pt x="18" y="4"/>
                    </a:lnTo>
                    <a:lnTo>
                      <a:pt x="16" y="4"/>
                    </a:lnTo>
                    <a:lnTo>
                      <a:pt x="16" y="4"/>
                    </a:lnTo>
                    <a:lnTo>
                      <a:pt x="18" y="2"/>
                    </a:lnTo>
                    <a:lnTo>
                      <a:pt x="21" y="2"/>
                    </a:lnTo>
                    <a:lnTo>
                      <a:pt x="2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7" name="Freeform 33">
                <a:extLst>
                  <a:ext uri="{FF2B5EF4-FFF2-40B4-BE49-F238E27FC236}">
                    <a16:creationId xmlns:a16="http://schemas.microsoft.com/office/drawing/2014/main" id="{C1BA02C8-BB67-4912-9B73-2ABB18159497}"/>
                  </a:ext>
                </a:extLst>
              </p:cNvPr>
              <p:cNvSpPr>
                <a:spLocks noEditPoints="1"/>
              </p:cNvSpPr>
              <p:nvPr/>
            </p:nvSpPr>
            <p:spPr bwMode="auto">
              <a:xfrm>
                <a:off x="6488155" y="3162573"/>
                <a:ext cx="539935" cy="206617"/>
              </a:xfrm>
              <a:custGeom>
                <a:avLst/>
                <a:gdLst>
                  <a:gd name="T0" fmla="*/ 135 w 277"/>
                  <a:gd name="T1" fmla="*/ 0 h 106"/>
                  <a:gd name="T2" fmla="*/ 149 w 277"/>
                  <a:gd name="T3" fmla="*/ 7 h 106"/>
                  <a:gd name="T4" fmla="*/ 164 w 277"/>
                  <a:gd name="T5" fmla="*/ 15 h 106"/>
                  <a:gd name="T6" fmla="*/ 205 w 277"/>
                  <a:gd name="T7" fmla="*/ 19 h 106"/>
                  <a:gd name="T8" fmla="*/ 227 w 277"/>
                  <a:gd name="T9" fmla="*/ 11 h 106"/>
                  <a:gd name="T10" fmla="*/ 239 w 277"/>
                  <a:gd name="T11" fmla="*/ 11 h 106"/>
                  <a:gd name="T12" fmla="*/ 247 w 277"/>
                  <a:gd name="T13" fmla="*/ 10 h 106"/>
                  <a:gd name="T14" fmla="*/ 255 w 277"/>
                  <a:gd name="T15" fmla="*/ 16 h 106"/>
                  <a:gd name="T16" fmla="*/ 260 w 277"/>
                  <a:gd name="T17" fmla="*/ 21 h 106"/>
                  <a:gd name="T18" fmla="*/ 260 w 277"/>
                  <a:gd name="T19" fmla="*/ 32 h 106"/>
                  <a:gd name="T20" fmla="*/ 271 w 277"/>
                  <a:gd name="T21" fmla="*/ 37 h 106"/>
                  <a:gd name="T22" fmla="*/ 272 w 277"/>
                  <a:gd name="T23" fmla="*/ 41 h 106"/>
                  <a:gd name="T24" fmla="*/ 266 w 277"/>
                  <a:gd name="T25" fmla="*/ 48 h 106"/>
                  <a:gd name="T26" fmla="*/ 268 w 277"/>
                  <a:gd name="T27" fmla="*/ 54 h 106"/>
                  <a:gd name="T28" fmla="*/ 271 w 277"/>
                  <a:gd name="T29" fmla="*/ 63 h 106"/>
                  <a:gd name="T30" fmla="*/ 268 w 277"/>
                  <a:gd name="T31" fmla="*/ 70 h 106"/>
                  <a:gd name="T32" fmla="*/ 272 w 277"/>
                  <a:gd name="T33" fmla="*/ 76 h 106"/>
                  <a:gd name="T34" fmla="*/ 276 w 277"/>
                  <a:gd name="T35" fmla="*/ 84 h 106"/>
                  <a:gd name="T36" fmla="*/ 269 w 277"/>
                  <a:gd name="T37" fmla="*/ 87 h 106"/>
                  <a:gd name="T38" fmla="*/ 265 w 277"/>
                  <a:gd name="T39" fmla="*/ 81 h 106"/>
                  <a:gd name="T40" fmla="*/ 252 w 277"/>
                  <a:gd name="T41" fmla="*/ 81 h 106"/>
                  <a:gd name="T42" fmla="*/ 239 w 277"/>
                  <a:gd name="T43" fmla="*/ 82 h 106"/>
                  <a:gd name="T44" fmla="*/ 225 w 277"/>
                  <a:gd name="T45" fmla="*/ 86 h 106"/>
                  <a:gd name="T46" fmla="*/ 198 w 277"/>
                  <a:gd name="T47" fmla="*/ 92 h 106"/>
                  <a:gd name="T48" fmla="*/ 181 w 277"/>
                  <a:gd name="T49" fmla="*/ 89 h 106"/>
                  <a:gd name="T50" fmla="*/ 164 w 277"/>
                  <a:gd name="T51" fmla="*/ 92 h 106"/>
                  <a:gd name="T52" fmla="*/ 159 w 277"/>
                  <a:gd name="T53" fmla="*/ 100 h 106"/>
                  <a:gd name="T54" fmla="*/ 151 w 277"/>
                  <a:gd name="T55" fmla="*/ 106 h 106"/>
                  <a:gd name="T56" fmla="*/ 153 w 277"/>
                  <a:gd name="T57" fmla="*/ 90 h 106"/>
                  <a:gd name="T58" fmla="*/ 143 w 277"/>
                  <a:gd name="T59" fmla="*/ 93 h 106"/>
                  <a:gd name="T60" fmla="*/ 119 w 277"/>
                  <a:gd name="T61" fmla="*/ 98 h 106"/>
                  <a:gd name="T62" fmla="*/ 96 w 277"/>
                  <a:gd name="T63" fmla="*/ 98 h 106"/>
                  <a:gd name="T64" fmla="*/ 71 w 277"/>
                  <a:gd name="T65" fmla="*/ 95 h 106"/>
                  <a:gd name="T66" fmla="*/ 58 w 277"/>
                  <a:gd name="T67" fmla="*/ 100 h 106"/>
                  <a:gd name="T68" fmla="*/ 47 w 277"/>
                  <a:gd name="T69" fmla="*/ 92 h 106"/>
                  <a:gd name="T70" fmla="*/ 34 w 277"/>
                  <a:gd name="T71" fmla="*/ 90 h 106"/>
                  <a:gd name="T72" fmla="*/ 34 w 277"/>
                  <a:gd name="T73" fmla="*/ 89 h 106"/>
                  <a:gd name="T74" fmla="*/ 23 w 277"/>
                  <a:gd name="T75" fmla="*/ 86 h 106"/>
                  <a:gd name="T76" fmla="*/ 22 w 277"/>
                  <a:gd name="T77" fmla="*/ 78 h 106"/>
                  <a:gd name="T78" fmla="*/ 17 w 277"/>
                  <a:gd name="T79" fmla="*/ 68 h 106"/>
                  <a:gd name="T80" fmla="*/ 9 w 277"/>
                  <a:gd name="T81" fmla="*/ 63 h 106"/>
                  <a:gd name="T82" fmla="*/ 14 w 277"/>
                  <a:gd name="T83" fmla="*/ 63 h 106"/>
                  <a:gd name="T84" fmla="*/ 19 w 277"/>
                  <a:gd name="T85" fmla="*/ 62 h 106"/>
                  <a:gd name="T86" fmla="*/ 19 w 277"/>
                  <a:gd name="T87" fmla="*/ 54 h 106"/>
                  <a:gd name="T88" fmla="*/ 15 w 277"/>
                  <a:gd name="T89" fmla="*/ 48 h 106"/>
                  <a:gd name="T90" fmla="*/ 6 w 277"/>
                  <a:gd name="T91" fmla="*/ 43 h 106"/>
                  <a:gd name="T92" fmla="*/ 23 w 277"/>
                  <a:gd name="T93" fmla="*/ 29 h 106"/>
                  <a:gd name="T94" fmla="*/ 31 w 277"/>
                  <a:gd name="T95" fmla="*/ 27 h 106"/>
                  <a:gd name="T96" fmla="*/ 49 w 277"/>
                  <a:gd name="T97" fmla="*/ 29 h 106"/>
                  <a:gd name="T98" fmla="*/ 60 w 277"/>
                  <a:gd name="T99" fmla="*/ 24 h 106"/>
                  <a:gd name="T100" fmla="*/ 50 w 277"/>
                  <a:gd name="T101" fmla="*/ 16 h 106"/>
                  <a:gd name="T102" fmla="*/ 93 w 277"/>
                  <a:gd name="T103" fmla="*/ 8 h 106"/>
                  <a:gd name="T104" fmla="*/ 23 w 277"/>
                  <a:gd name="T105" fmla="*/ 0 h 106"/>
                  <a:gd name="T106" fmla="*/ 31 w 277"/>
                  <a:gd name="T107" fmla="*/ 2 h 106"/>
                  <a:gd name="T108" fmla="*/ 49 w 277"/>
                  <a:gd name="T109" fmla="*/ 16 h 106"/>
                  <a:gd name="T110" fmla="*/ 26 w 277"/>
                  <a:gd name="T111" fmla="*/ 19 h 106"/>
                  <a:gd name="T112" fmla="*/ 8 w 277"/>
                  <a:gd name="T113" fmla="*/ 34 h 106"/>
                  <a:gd name="T114" fmla="*/ 9 w 277"/>
                  <a:gd name="T115" fmla="*/ 26 h 106"/>
                  <a:gd name="T116" fmla="*/ 9 w 277"/>
                  <a:gd name="T117" fmla="*/ 19 h 106"/>
                  <a:gd name="T118" fmla="*/ 14 w 277"/>
                  <a:gd name="T119" fmla="*/ 11 h 106"/>
                  <a:gd name="T120" fmla="*/ 9 w 277"/>
                  <a:gd name="T121" fmla="*/ 5 h 106"/>
                  <a:gd name="T122" fmla="*/ 17 w 277"/>
                  <a:gd name="T123"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106">
                    <a:moveTo>
                      <a:pt x="3" y="32"/>
                    </a:moveTo>
                    <a:lnTo>
                      <a:pt x="4" y="34"/>
                    </a:lnTo>
                    <a:lnTo>
                      <a:pt x="4" y="34"/>
                    </a:lnTo>
                    <a:lnTo>
                      <a:pt x="1" y="35"/>
                    </a:lnTo>
                    <a:lnTo>
                      <a:pt x="0" y="34"/>
                    </a:lnTo>
                    <a:lnTo>
                      <a:pt x="1" y="34"/>
                    </a:lnTo>
                    <a:lnTo>
                      <a:pt x="3" y="32"/>
                    </a:lnTo>
                    <a:lnTo>
                      <a:pt x="3" y="32"/>
                    </a:lnTo>
                    <a:close/>
                    <a:moveTo>
                      <a:pt x="135" y="0"/>
                    </a:moveTo>
                    <a:lnTo>
                      <a:pt x="137" y="2"/>
                    </a:lnTo>
                    <a:lnTo>
                      <a:pt x="137" y="2"/>
                    </a:lnTo>
                    <a:lnTo>
                      <a:pt x="137" y="2"/>
                    </a:lnTo>
                    <a:lnTo>
                      <a:pt x="137" y="4"/>
                    </a:lnTo>
                    <a:lnTo>
                      <a:pt x="138" y="5"/>
                    </a:lnTo>
                    <a:lnTo>
                      <a:pt x="138" y="7"/>
                    </a:lnTo>
                    <a:lnTo>
                      <a:pt x="143" y="8"/>
                    </a:lnTo>
                    <a:lnTo>
                      <a:pt x="148" y="7"/>
                    </a:lnTo>
                    <a:lnTo>
                      <a:pt x="149" y="7"/>
                    </a:lnTo>
                    <a:lnTo>
                      <a:pt x="149" y="7"/>
                    </a:lnTo>
                    <a:lnTo>
                      <a:pt x="151" y="11"/>
                    </a:lnTo>
                    <a:lnTo>
                      <a:pt x="153" y="13"/>
                    </a:lnTo>
                    <a:lnTo>
                      <a:pt x="156" y="15"/>
                    </a:lnTo>
                    <a:lnTo>
                      <a:pt x="157" y="15"/>
                    </a:lnTo>
                    <a:lnTo>
                      <a:pt x="157" y="13"/>
                    </a:lnTo>
                    <a:lnTo>
                      <a:pt x="159" y="13"/>
                    </a:lnTo>
                    <a:lnTo>
                      <a:pt x="160" y="13"/>
                    </a:lnTo>
                    <a:lnTo>
                      <a:pt x="164" y="15"/>
                    </a:lnTo>
                    <a:lnTo>
                      <a:pt x="165" y="16"/>
                    </a:lnTo>
                    <a:lnTo>
                      <a:pt x="170" y="18"/>
                    </a:lnTo>
                    <a:lnTo>
                      <a:pt x="175" y="18"/>
                    </a:lnTo>
                    <a:lnTo>
                      <a:pt x="176" y="19"/>
                    </a:lnTo>
                    <a:lnTo>
                      <a:pt x="184" y="21"/>
                    </a:lnTo>
                    <a:lnTo>
                      <a:pt x="186" y="21"/>
                    </a:lnTo>
                    <a:lnTo>
                      <a:pt x="190" y="19"/>
                    </a:lnTo>
                    <a:lnTo>
                      <a:pt x="198" y="18"/>
                    </a:lnTo>
                    <a:lnTo>
                      <a:pt x="205" y="19"/>
                    </a:lnTo>
                    <a:lnTo>
                      <a:pt x="206" y="19"/>
                    </a:lnTo>
                    <a:lnTo>
                      <a:pt x="208" y="19"/>
                    </a:lnTo>
                    <a:lnTo>
                      <a:pt x="209" y="19"/>
                    </a:lnTo>
                    <a:lnTo>
                      <a:pt x="211" y="19"/>
                    </a:lnTo>
                    <a:lnTo>
                      <a:pt x="217" y="18"/>
                    </a:lnTo>
                    <a:lnTo>
                      <a:pt x="219" y="16"/>
                    </a:lnTo>
                    <a:lnTo>
                      <a:pt x="220" y="16"/>
                    </a:lnTo>
                    <a:lnTo>
                      <a:pt x="222" y="15"/>
                    </a:lnTo>
                    <a:lnTo>
                      <a:pt x="227" y="11"/>
                    </a:lnTo>
                    <a:lnTo>
                      <a:pt x="228" y="10"/>
                    </a:lnTo>
                    <a:lnTo>
                      <a:pt x="230" y="10"/>
                    </a:lnTo>
                    <a:lnTo>
                      <a:pt x="231" y="11"/>
                    </a:lnTo>
                    <a:lnTo>
                      <a:pt x="233" y="11"/>
                    </a:lnTo>
                    <a:lnTo>
                      <a:pt x="233" y="11"/>
                    </a:lnTo>
                    <a:lnTo>
                      <a:pt x="235" y="10"/>
                    </a:lnTo>
                    <a:lnTo>
                      <a:pt x="238" y="10"/>
                    </a:lnTo>
                    <a:lnTo>
                      <a:pt x="239" y="11"/>
                    </a:lnTo>
                    <a:lnTo>
                      <a:pt x="239" y="11"/>
                    </a:lnTo>
                    <a:lnTo>
                      <a:pt x="241" y="11"/>
                    </a:lnTo>
                    <a:lnTo>
                      <a:pt x="242" y="11"/>
                    </a:lnTo>
                    <a:lnTo>
                      <a:pt x="242" y="11"/>
                    </a:lnTo>
                    <a:lnTo>
                      <a:pt x="244" y="10"/>
                    </a:lnTo>
                    <a:lnTo>
                      <a:pt x="244" y="10"/>
                    </a:lnTo>
                    <a:lnTo>
                      <a:pt x="244" y="10"/>
                    </a:lnTo>
                    <a:lnTo>
                      <a:pt x="246" y="8"/>
                    </a:lnTo>
                    <a:lnTo>
                      <a:pt x="247" y="10"/>
                    </a:lnTo>
                    <a:lnTo>
                      <a:pt x="247" y="10"/>
                    </a:lnTo>
                    <a:lnTo>
                      <a:pt x="247" y="11"/>
                    </a:lnTo>
                    <a:lnTo>
                      <a:pt x="249" y="11"/>
                    </a:lnTo>
                    <a:lnTo>
                      <a:pt x="252" y="13"/>
                    </a:lnTo>
                    <a:lnTo>
                      <a:pt x="252" y="15"/>
                    </a:lnTo>
                    <a:lnTo>
                      <a:pt x="253" y="15"/>
                    </a:lnTo>
                    <a:lnTo>
                      <a:pt x="252" y="15"/>
                    </a:lnTo>
                    <a:lnTo>
                      <a:pt x="252" y="15"/>
                    </a:lnTo>
                    <a:lnTo>
                      <a:pt x="253" y="16"/>
                    </a:lnTo>
                    <a:lnTo>
                      <a:pt x="255" y="16"/>
                    </a:lnTo>
                    <a:lnTo>
                      <a:pt x="255" y="16"/>
                    </a:lnTo>
                    <a:lnTo>
                      <a:pt x="257" y="16"/>
                    </a:lnTo>
                    <a:lnTo>
                      <a:pt x="257" y="16"/>
                    </a:lnTo>
                    <a:lnTo>
                      <a:pt x="257" y="18"/>
                    </a:lnTo>
                    <a:lnTo>
                      <a:pt x="257" y="18"/>
                    </a:lnTo>
                    <a:lnTo>
                      <a:pt x="257" y="18"/>
                    </a:lnTo>
                    <a:lnTo>
                      <a:pt x="258" y="19"/>
                    </a:lnTo>
                    <a:lnTo>
                      <a:pt x="258" y="19"/>
                    </a:lnTo>
                    <a:lnTo>
                      <a:pt x="260" y="21"/>
                    </a:lnTo>
                    <a:lnTo>
                      <a:pt x="260" y="22"/>
                    </a:lnTo>
                    <a:lnTo>
                      <a:pt x="261" y="24"/>
                    </a:lnTo>
                    <a:lnTo>
                      <a:pt x="261" y="26"/>
                    </a:lnTo>
                    <a:lnTo>
                      <a:pt x="260" y="26"/>
                    </a:lnTo>
                    <a:lnTo>
                      <a:pt x="258" y="27"/>
                    </a:lnTo>
                    <a:lnTo>
                      <a:pt x="258" y="29"/>
                    </a:lnTo>
                    <a:lnTo>
                      <a:pt x="260" y="29"/>
                    </a:lnTo>
                    <a:lnTo>
                      <a:pt x="260" y="30"/>
                    </a:lnTo>
                    <a:lnTo>
                      <a:pt x="260" y="32"/>
                    </a:lnTo>
                    <a:lnTo>
                      <a:pt x="261" y="34"/>
                    </a:lnTo>
                    <a:lnTo>
                      <a:pt x="260" y="34"/>
                    </a:lnTo>
                    <a:lnTo>
                      <a:pt x="260" y="34"/>
                    </a:lnTo>
                    <a:lnTo>
                      <a:pt x="261" y="35"/>
                    </a:lnTo>
                    <a:lnTo>
                      <a:pt x="265" y="35"/>
                    </a:lnTo>
                    <a:lnTo>
                      <a:pt x="265" y="37"/>
                    </a:lnTo>
                    <a:lnTo>
                      <a:pt x="268" y="35"/>
                    </a:lnTo>
                    <a:lnTo>
                      <a:pt x="269" y="35"/>
                    </a:lnTo>
                    <a:lnTo>
                      <a:pt x="271" y="37"/>
                    </a:lnTo>
                    <a:lnTo>
                      <a:pt x="272" y="38"/>
                    </a:lnTo>
                    <a:lnTo>
                      <a:pt x="276" y="40"/>
                    </a:lnTo>
                    <a:lnTo>
                      <a:pt x="276" y="41"/>
                    </a:lnTo>
                    <a:lnTo>
                      <a:pt x="276" y="41"/>
                    </a:lnTo>
                    <a:lnTo>
                      <a:pt x="277" y="41"/>
                    </a:lnTo>
                    <a:lnTo>
                      <a:pt x="276" y="41"/>
                    </a:lnTo>
                    <a:lnTo>
                      <a:pt x="276" y="41"/>
                    </a:lnTo>
                    <a:lnTo>
                      <a:pt x="274" y="40"/>
                    </a:lnTo>
                    <a:lnTo>
                      <a:pt x="272" y="41"/>
                    </a:lnTo>
                    <a:lnTo>
                      <a:pt x="271" y="41"/>
                    </a:lnTo>
                    <a:lnTo>
                      <a:pt x="271" y="46"/>
                    </a:lnTo>
                    <a:lnTo>
                      <a:pt x="269" y="46"/>
                    </a:lnTo>
                    <a:lnTo>
                      <a:pt x="268" y="46"/>
                    </a:lnTo>
                    <a:lnTo>
                      <a:pt x="266" y="46"/>
                    </a:lnTo>
                    <a:lnTo>
                      <a:pt x="266" y="46"/>
                    </a:lnTo>
                    <a:lnTo>
                      <a:pt x="265" y="46"/>
                    </a:lnTo>
                    <a:lnTo>
                      <a:pt x="265" y="48"/>
                    </a:lnTo>
                    <a:lnTo>
                      <a:pt x="266" y="48"/>
                    </a:lnTo>
                    <a:lnTo>
                      <a:pt x="266" y="49"/>
                    </a:lnTo>
                    <a:lnTo>
                      <a:pt x="266" y="49"/>
                    </a:lnTo>
                    <a:lnTo>
                      <a:pt x="266" y="51"/>
                    </a:lnTo>
                    <a:lnTo>
                      <a:pt x="268" y="51"/>
                    </a:lnTo>
                    <a:lnTo>
                      <a:pt x="268" y="51"/>
                    </a:lnTo>
                    <a:lnTo>
                      <a:pt x="268" y="52"/>
                    </a:lnTo>
                    <a:lnTo>
                      <a:pt x="268" y="52"/>
                    </a:lnTo>
                    <a:lnTo>
                      <a:pt x="266" y="52"/>
                    </a:lnTo>
                    <a:lnTo>
                      <a:pt x="268" y="54"/>
                    </a:lnTo>
                    <a:lnTo>
                      <a:pt x="268" y="56"/>
                    </a:lnTo>
                    <a:lnTo>
                      <a:pt x="269" y="56"/>
                    </a:lnTo>
                    <a:lnTo>
                      <a:pt x="269" y="59"/>
                    </a:lnTo>
                    <a:lnTo>
                      <a:pt x="269" y="59"/>
                    </a:lnTo>
                    <a:lnTo>
                      <a:pt x="269" y="60"/>
                    </a:lnTo>
                    <a:lnTo>
                      <a:pt x="269" y="63"/>
                    </a:lnTo>
                    <a:lnTo>
                      <a:pt x="269" y="63"/>
                    </a:lnTo>
                    <a:lnTo>
                      <a:pt x="269" y="63"/>
                    </a:lnTo>
                    <a:lnTo>
                      <a:pt x="271" y="63"/>
                    </a:lnTo>
                    <a:lnTo>
                      <a:pt x="271" y="63"/>
                    </a:lnTo>
                    <a:lnTo>
                      <a:pt x="271" y="65"/>
                    </a:lnTo>
                    <a:lnTo>
                      <a:pt x="271" y="65"/>
                    </a:lnTo>
                    <a:lnTo>
                      <a:pt x="271" y="65"/>
                    </a:lnTo>
                    <a:lnTo>
                      <a:pt x="271" y="67"/>
                    </a:lnTo>
                    <a:lnTo>
                      <a:pt x="269" y="68"/>
                    </a:lnTo>
                    <a:lnTo>
                      <a:pt x="269" y="68"/>
                    </a:lnTo>
                    <a:lnTo>
                      <a:pt x="269" y="70"/>
                    </a:lnTo>
                    <a:lnTo>
                      <a:pt x="268" y="70"/>
                    </a:lnTo>
                    <a:lnTo>
                      <a:pt x="268" y="71"/>
                    </a:lnTo>
                    <a:lnTo>
                      <a:pt x="268" y="71"/>
                    </a:lnTo>
                    <a:lnTo>
                      <a:pt x="269" y="71"/>
                    </a:lnTo>
                    <a:lnTo>
                      <a:pt x="271" y="73"/>
                    </a:lnTo>
                    <a:lnTo>
                      <a:pt x="272" y="74"/>
                    </a:lnTo>
                    <a:lnTo>
                      <a:pt x="274" y="74"/>
                    </a:lnTo>
                    <a:lnTo>
                      <a:pt x="272" y="76"/>
                    </a:lnTo>
                    <a:lnTo>
                      <a:pt x="272" y="76"/>
                    </a:lnTo>
                    <a:lnTo>
                      <a:pt x="272" y="76"/>
                    </a:lnTo>
                    <a:lnTo>
                      <a:pt x="272" y="78"/>
                    </a:lnTo>
                    <a:lnTo>
                      <a:pt x="272" y="78"/>
                    </a:lnTo>
                    <a:lnTo>
                      <a:pt x="272" y="79"/>
                    </a:lnTo>
                    <a:lnTo>
                      <a:pt x="274" y="79"/>
                    </a:lnTo>
                    <a:lnTo>
                      <a:pt x="276" y="81"/>
                    </a:lnTo>
                    <a:lnTo>
                      <a:pt x="276" y="82"/>
                    </a:lnTo>
                    <a:lnTo>
                      <a:pt x="276" y="82"/>
                    </a:lnTo>
                    <a:lnTo>
                      <a:pt x="276" y="82"/>
                    </a:lnTo>
                    <a:lnTo>
                      <a:pt x="276" y="84"/>
                    </a:lnTo>
                    <a:lnTo>
                      <a:pt x="276" y="84"/>
                    </a:lnTo>
                    <a:lnTo>
                      <a:pt x="276" y="84"/>
                    </a:lnTo>
                    <a:lnTo>
                      <a:pt x="274" y="84"/>
                    </a:lnTo>
                    <a:lnTo>
                      <a:pt x="274" y="84"/>
                    </a:lnTo>
                    <a:lnTo>
                      <a:pt x="272" y="84"/>
                    </a:lnTo>
                    <a:lnTo>
                      <a:pt x="272" y="84"/>
                    </a:lnTo>
                    <a:lnTo>
                      <a:pt x="271" y="86"/>
                    </a:lnTo>
                    <a:lnTo>
                      <a:pt x="269" y="87"/>
                    </a:lnTo>
                    <a:lnTo>
                      <a:pt x="269" y="87"/>
                    </a:lnTo>
                    <a:lnTo>
                      <a:pt x="268" y="87"/>
                    </a:lnTo>
                    <a:lnTo>
                      <a:pt x="268" y="87"/>
                    </a:lnTo>
                    <a:lnTo>
                      <a:pt x="268" y="86"/>
                    </a:lnTo>
                    <a:lnTo>
                      <a:pt x="268" y="82"/>
                    </a:lnTo>
                    <a:lnTo>
                      <a:pt x="268" y="82"/>
                    </a:lnTo>
                    <a:lnTo>
                      <a:pt x="268" y="82"/>
                    </a:lnTo>
                    <a:lnTo>
                      <a:pt x="266" y="81"/>
                    </a:lnTo>
                    <a:lnTo>
                      <a:pt x="266" y="81"/>
                    </a:lnTo>
                    <a:lnTo>
                      <a:pt x="265" y="81"/>
                    </a:lnTo>
                    <a:lnTo>
                      <a:pt x="265" y="82"/>
                    </a:lnTo>
                    <a:lnTo>
                      <a:pt x="263" y="82"/>
                    </a:lnTo>
                    <a:lnTo>
                      <a:pt x="260" y="82"/>
                    </a:lnTo>
                    <a:lnTo>
                      <a:pt x="258" y="82"/>
                    </a:lnTo>
                    <a:lnTo>
                      <a:pt x="258" y="82"/>
                    </a:lnTo>
                    <a:lnTo>
                      <a:pt x="255" y="81"/>
                    </a:lnTo>
                    <a:lnTo>
                      <a:pt x="253" y="81"/>
                    </a:lnTo>
                    <a:lnTo>
                      <a:pt x="253" y="81"/>
                    </a:lnTo>
                    <a:lnTo>
                      <a:pt x="252" y="81"/>
                    </a:lnTo>
                    <a:lnTo>
                      <a:pt x="249" y="81"/>
                    </a:lnTo>
                    <a:lnTo>
                      <a:pt x="249" y="81"/>
                    </a:lnTo>
                    <a:lnTo>
                      <a:pt x="247" y="81"/>
                    </a:lnTo>
                    <a:lnTo>
                      <a:pt x="247" y="81"/>
                    </a:lnTo>
                    <a:lnTo>
                      <a:pt x="246" y="82"/>
                    </a:lnTo>
                    <a:lnTo>
                      <a:pt x="242" y="84"/>
                    </a:lnTo>
                    <a:lnTo>
                      <a:pt x="241" y="84"/>
                    </a:lnTo>
                    <a:lnTo>
                      <a:pt x="241" y="82"/>
                    </a:lnTo>
                    <a:lnTo>
                      <a:pt x="239" y="82"/>
                    </a:lnTo>
                    <a:lnTo>
                      <a:pt x="239" y="82"/>
                    </a:lnTo>
                    <a:lnTo>
                      <a:pt x="239" y="81"/>
                    </a:lnTo>
                    <a:lnTo>
                      <a:pt x="238" y="82"/>
                    </a:lnTo>
                    <a:lnTo>
                      <a:pt x="236" y="82"/>
                    </a:lnTo>
                    <a:lnTo>
                      <a:pt x="235" y="84"/>
                    </a:lnTo>
                    <a:lnTo>
                      <a:pt x="231" y="84"/>
                    </a:lnTo>
                    <a:lnTo>
                      <a:pt x="228" y="86"/>
                    </a:lnTo>
                    <a:lnTo>
                      <a:pt x="227" y="86"/>
                    </a:lnTo>
                    <a:lnTo>
                      <a:pt x="225" y="86"/>
                    </a:lnTo>
                    <a:lnTo>
                      <a:pt x="224" y="86"/>
                    </a:lnTo>
                    <a:lnTo>
                      <a:pt x="220" y="84"/>
                    </a:lnTo>
                    <a:lnTo>
                      <a:pt x="219" y="84"/>
                    </a:lnTo>
                    <a:lnTo>
                      <a:pt x="217" y="86"/>
                    </a:lnTo>
                    <a:lnTo>
                      <a:pt x="214" y="87"/>
                    </a:lnTo>
                    <a:lnTo>
                      <a:pt x="208" y="89"/>
                    </a:lnTo>
                    <a:lnTo>
                      <a:pt x="203" y="90"/>
                    </a:lnTo>
                    <a:lnTo>
                      <a:pt x="200" y="92"/>
                    </a:lnTo>
                    <a:lnTo>
                      <a:pt x="198" y="92"/>
                    </a:lnTo>
                    <a:lnTo>
                      <a:pt x="194" y="92"/>
                    </a:lnTo>
                    <a:lnTo>
                      <a:pt x="190" y="92"/>
                    </a:lnTo>
                    <a:lnTo>
                      <a:pt x="189" y="92"/>
                    </a:lnTo>
                    <a:lnTo>
                      <a:pt x="187" y="92"/>
                    </a:lnTo>
                    <a:lnTo>
                      <a:pt x="186" y="90"/>
                    </a:lnTo>
                    <a:lnTo>
                      <a:pt x="184" y="89"/>
                    </a:lnTo>
                    <a:lnTo>
                      <a:pt x="184" y="89"/>
                    </a:lnTo>
                    <a:lnTo>
                      <a:pt x="183" y="89"/>
                    </a:lnTo>
                    <a:lnTo>
                      <a:pt x="181" y="89"/>
                    </a:lnTo>
                    <a:lnTo>
                      <a:pt x="176" y="90"/>
                    </a:lnTo>
                    <a:lnTo>
                      <a:pt x="175" y="90"/>
                    </a:lnTo>
                    <a:lnTo>
                      <a:pt x="175" y="90"/>
                    </a:lnTo>
                    <a:lnTo>
                      <a:pt x="171" y="92"/>
                    </a:lnTo>
                    <a:lnTo>
                      <a:pt x="170" y="92"/>
                    </a:lnTo>
                    <a:lnTo>
                      <a:pt x="168" y="92"/>
                    </a:lnTo>
                    <a:lnTo>
                      <a:pt x="167" y="92"/>
                    </a:lnTo>
                    <a:lnTo>
                      <a:pt x="165" y="92"/>
                    </a:lnTo>
                    <a:lnTo>
                      <a:pt x="164" y="92"/>
                    </a:lnTo>
                    <a:lnTo>
                      <a:pt x="162" y="90"/>
                    </a:lnTo>
                    <a:lnTo>
                      <a:pt x="160" y="90"/>
                    </a:lnTo>
                    <a:lnTo>
                      <a:pt x="159" y="90"/>
                    </a:lnTo>
                    <a:lnTo>
                      <a:pt x="159" y="90"/>
                    </a:lnTo>
                    <a:lnTo>
                      <a:pt x="157" y="92"/>
                    </a:lnTo>
                    <a:lnTo>
                      <a:pt x="157" y="95"/>
                    </a:lnTo>
                    <a:lnTo>
                      <a:pt x="157" y="95"/>
                    </a:lnTo>
                    <a:lnTo>
                      <a:pt x="159" y="98"/>
                    </a:lnTo>
                    <a:lnTo>
                      <a:pt x="159" y="100"/>
                    </a:lnTo>
                    <a:lnTo>
                      <a:pt x="157" y="100"/>
                    </a:lnTo>
                    <a:lnTo>
                      <a:pt x="156" y="100"/>
                    </a:lnTo>
                    <a:lnTo>
                      <a:pt x="156" y="100"/>
                    </a:lnTo>
                    <a:lnTo>
                      <a:pt x="154" y="100"/>
                    </a:lnTo>
                    <a:lnTo>
                      <a:pt x="154" y="103"/>
                    </a:lnTo>
                    <a:lnTo>
                      <a:pt x="153" y="103"/>
                    </a:lnTo>
                    <a:lnTo>
                      <a:pt x="153" y="104"/>
                    </a:lnTo>
                    <a:lnTo>
                      <a:pt x="151" y="106"/>
                    </a:lnTo>
                    <a:lnTo>
                      <a:pt x="151" y="106"/>
                    </a:lnTo>
                    <a:lnTo>
                      <a:pt x="149" y="104"/>
                    </a:lnTo>
                    <a:lnTo>
                      <a:pt x="148" y="104"/>
                    </a:lnTo>
                    <a:lnTo>
                      <a:pt x="148" y="103"/>
                    </a:lnTo>
                    <a:lnTo>
                      <a:pt x="148" y="100"/>
                    </a:lnTo>
                    <a:lnTo>
                      <a:pt x="146" y="98"/>
                    </a:lnTo>
                    <a:lnTo>
                      <a:pt x="148" y="97"/>
                    </a:lnTo>
                    <a:lnTo>
                      <a:pt x="149" y="95"/>
                    </a:lnTo>
                    <a:lnTo>
                      <a:pt x="153" y="92"/>
                    </a:lnTo>
                    <a:lnTo>
                      <a:pt x="153" y="90"/>
                    </a:lnTo>
                    <a:lnTo>
                      <a:pt x="151" y="90"/>
                    </a:lnTo>
                    <a:lnTo>
                      <a:pt x="151" y="89"/>
                    </a:lnTo>
                    <a:lnTo>
                      <a:pt x="149" y="89"/>
                    </a:lnTo>
                    <a:lnTo>
                      <a:pt x="148" y="89"/>
                    </a:lnTo>
                    <a:lnTo>
                      <a:pt x="146" y="90"/>
                    </a:lnTo>
                    <a:lnTo>
                      <a:pt x="145" y="90"/>
                    </a:lnTo>
                    <a:lnTo>
                      <a:pt x="145" y="92"/>
                    </a:lnTo>
                    <a:lnTo>
                      <a:pt x="143" y="92"/>
                    </a:lnTo>
                    <a:lnTo>
                      <a:pt x="143" y="93"/>
                    </a:lnTo>
                    <a:lnTo>
                      <a:pt x="140" y="93"/>
                    </a:lnTo>
                    <a:lnTo>
                      <a:pt x="137" y="92"/>
                    </a:lnTo>
                    <a:lnTo>
                      <a:pt x="134" y="92"/>
                    </a:lnTo>
                    <a:lnTo>
                      <a:pt x="132" y="90"/>
                    </a:lnTo>
                    <a:lnTo>
                      <a:pt x="131" y="90"/>
                    </a:lnTo>
                    <a:lnTo>
                      <a:pt x="129" y="90"/>
                    </a:lnTo>
                    <a:lnTo>
                      <a:pt x="124" y="93"/>
                    </a:lnTo>
                    <a:lnTo>
                      <a:pt x="121" y="98"/>
                    </a:lnTo>
                    <a:lnTo>
                      <a:pt x="119" y="98"/>
                    </a:lnTo>
                    <a:lnTo>
                      <a:pt x="116" y="100"/>
                    </a:lnTo>
                    <a:lnTo>
                      <a:pt x="113" y="101"/>
                    </a:lnTo>
                    <a:lnTo>
                      <a:pt x="112" y="100"/>
                    </a:lnTo>
                    <a:lnTo>
                      <a:pt x="107" y="101"/>
                    </a:lnTo>
                    <a:lnTo>
                      <a:pt x="105" y="101"/>
                    </a:lnTo>
                    <a:lnTo>
                      <a:pt x="102" y="103"/>
                    </a:lnTo>
                    <a:lnTo>
                      <a:pt x="99" y="101"/>
                    </a:lnTo>
                    <a:lnTo>
                      <a:pt x="97" y="100"/>
                    </a:lnTo>
                    <a:lnTo>
                      <a:pt x="96" y="98"/>
                    </a:lnTo>
                    <a:lnTo>
                      <a:pt x="93" y="95"/>
                    </a:lnTo>
                    <a:lnTo>
                      <a:pt x="91" y="93"/>
                    </a:lnTo>
                    <a:lnTo>
                      <a:pt x="88" y="93"/>
                    </a:lnTo>
                    <a:lnTo>
                      <a:pt x="82" y="90"/>
                    </a:lnTo>
                    <a:lnTo>
                      <a:pt x="80" y="89"/>
                    </a:lnTo>
                    <a:lnTo>
                      <a:pt x="77" y="89"/>
                    </a:lnTo>
                    <a:lnTo>
                      <a:pt x="72" y="89"/>
                    </a:lnTo>
                    <a:lnTo>
                      <a:pt x="71" y="90"/>
                    </a:lnTo>
                    <a:lnTo>
                      <a:pt x="71" y="95"/>
                    </a:lnTo>
                    <a:lnTo>
                      <a:pt x="69" y="95"/>
                    </a:lnTo>
                    <a:lnTo>
                      <a:pt x="69" y="98"/>
                    </a:lnTo>
                    <a:lnTo>
                      <a:pt x="69" y="98"/>
                    </a:lnTo>
                    <a:lnTo>
                      <a:pt x="67" y="100"/>
                    </a:lnTo>
                    <a:lnTo>
                      <a:pt x="67" y="98"/>
                    </a:lnTo>
                    <a:lnTo>
                      <a:pt x="66" y="98"/>
                    </a:lnTo>
                    <a:lnTo>
                      <a:pt x="64" y="98"/>
                    </a:lnTo>
                    <a:lnTo>
                      <a:pt x="60" y="100"/>
                    </a:lnTo>
                    <a:lnTo>
                      <a:pt x="58" y="100"/>
                    </a:lnTo>
                    <a:lnTo>
                      <a:pt x="53" y="98"/>
                    </a:lnTo>
                    <a:lnTo>
                      <a:pt x="52" y="98"/>
                    </a:lnTo>
                    <a:lnTo>
                      <a:pt x="50" y="97"/>
                    </a:lnTo>
                    <a:lnTo>
                      <a:pt x="50" y="95"/>
                    </a:lnTo>
                    <a:lnTo>
                      <a:pt x="49" y="93"/>
                    </a:lnTo>
                    <a:lnTo>
                      <a:pt x="49" y="92"/>
                    </a:lnTo>
                    <a:lnTo>
                      <a:pt x="49" y="92"/>
                    </a:lnTo>
                    <a:lnTo>
                      <a:pt x="47" y="92"/>
                    </a:lnTo>
                    <a:lnTo>
                      <a:pt x="47" y="92"/>
                    </a:lnTo>
                    <a:lnTo>
                      <a:pt x="45" y="92"/>
                    </a:lnTo>
                    <a:lnTo>
                      <a:pt x="44" y="92"/>
                    </a:lnTo>
                    <a:lnTo>
                      <a:pt x="41" y="90"/>
                    </a:lnTo>
                    <a:lnTo>
                      <a:pt x="37" y="90"/>
                    </a:lnTo>
                    <a:lnTo>
                      <a:pt x="36" y="92"/>
                    </a:lnTo>
                    <a:lnTo>
                      <a:pt x="36" y="92"/>
                    </a:lnTo>
                    <a:lnTo>
                      <a:pt x="34" y="92"/>
                    </a:lnTo>
                    <a:lnTo>
                      <a:pt x="34" y="92"/>
                    </a:lnTo>
                    <a:lnTo>
                      <a:pt x="34" y="90"/>
                    </a:lnTo>
                    <a:lnTo>
                      <a:pt x="31" y="90"/>
                    </a:lnTo>
                    <a:lnTo>
                      <a:pt x="28" y="92"/>
                    </a:lnTo>
                    <a:lnTo>
                      <a:pt x="26" y="92"/>
                    </a:lnTo>
                    <a:lnTo>
                      <a:pt x="25" y="92"/>
                    </a:lnTo>
                    <a:lnTo>
                      <a:pt x="26" y="90"/>
                    </a:lnTo>
                    <a:lnTo>
                      <a:pt x="26" y="90"/>
                    </a:lnTo>
                    <a:lnTo>
                      <a:pt x="28" y="90"/>
                    </a:lnTo>
                    <a:lnTo>
                      <a:pt x="33" y="90"/>
                    </a:lnTo>
                    <a:lnTo>
                      <a:pt x="34" y="89"/>
                    </a:lnTo>
                    <a:lnTo>
                      <a:pt x="34" y="87"/>
                    </a:lnTo>
                    <a:lnTo>
                      <a:pt x="37" y="87"/>
                    </a:lnTo>
                    <a:lnTo>
                      <a:pt x="37" y="86"/>
                    </a:lnTo>
                    <a:lnTo>
                      <a:pt x="36" y="86"/>
                    </a:lnTo>
                    <a:lnTo>
                      <a:pt x="28" y="87"/>
                    </a:lnTo>
                    <a:lnTo>
                      <a:pt x="25" y="86"/>
                    </a:lnTo>
                    <a:lnTo>
                      <a:pt x="23" y="87"/>
                    </a:lnTo>
                    <a:lnTo>
                      <a:pt x="23" y="87"/>
                    </a:lnTo>
                    <a:lnTo>
                      <a:pt x="23" y="86"/>
                    </a:lnTo>
                    <a:lnTo>
                      <a:pt x="23" y="84"/>
                    </a:lnTo>
                    <a:lnTo>
                      <a:pt x="25" y="84"/>
                    </a:lnTo>
                    <a:lnTo>
                      <a:pt x="26" y="84"/>
                    </a:lnTo>
                    <a:lnTo>
                      <a:pt x="26" y="82"/>
                    </a:lnTo>
                    <a:lnTo>
                      <a:pt x="25" y="81"/>
                    </a:lnTo>
                    <a:lnTo>
                      <a:pt x="25" y="81"/>
                    </a:lnTo>
                    <a:lnTo>
                      <a:pt x="23" y="81"/>
                    </a:lnTo>
                    <a:lnTo>
                      <a:pt x="22" y="81"/>
                    </a:lnTo>
                    <a:lnTo>
                      <a:pt x="22" y="78"/>
                    </a:lnTo>
                    <a:lnTo>
                      <a:pt x="22" y="76"/>
                    </a:lnTo>
                    <a:lnTo>
                      <a:pt x="20" y="76"/>
                    </a:lnTo>
                    <a:lnTo>
                      <a:pt x="20" y="74"/>
                    </a:lnTo>
                    <a:lnTo>
                      <a:pt x="22" y="74"/>
                    </a:lnTo>
                    <a:lnTo>
                      <a:pt x="23" y="71"/>
                    </a:lnTo>
                    <a:lnTo>
                      <a:pt x="22" y="70"/>
                    </a:lnTo>
                    <a:lnTo>
                      <a:pt x="22" y="70"/>
                    </a:lnTo>
                    <a:lnTo>
                      <a:pt x="19" y="68"/>
                    </a:lnTo>
                    <a:lnTo>
                      <a:pt x="17" y="68"/>
                    </a:lnTo>
                    <a:lnTo>
                      <a:pt x="17" y="68"/>
                    </a:lnTo>
                    <a:lnTo>
                      <a:pt x="14" y="67"/>
                    </a:lnTo>
                    <a:lnTo>
                      <a:pt x="14" y="67"/>
                    </a:lnTo>
                    <a:lnTo>
                      <a:pt x="12" y="67"/>
                    </a:lnTo>
                    <a:lnTo>
                      <a:pt x="12" y="67"/>
                    </a:lnTo>
                    <a:lnTo>
                      <a:pt x="11" y="67"/>
                    </a:lnTo>
                    <a:lnTo>
                      <a:pt x="9" y="67"/>
                    </a:lnTo>
                    <a:lnTo>
                      <a:pt x="9" y="65"/>
                    </a:lnTo>
                    <a:lnTo>
                      <a:pt x="9" y="63"/>
                    </a:lnTo>
                    <a:lnTo>
                      <a:pt x="11" y="63"/>
                    </a:lnTo>
                    <a:lnTo>
                      <a:pt x="11" y="62"/>
                    </a:lnTo>
                    <a:lnTo>
                      <a:pt x="11" y="60"/>
                    </a:lnTo>
                    <a:lnTo>
                      <a:pt x="11" y="59"/>
                    </a:lnTo>
                    <a:lnTo>
                      <a:pt x="11" y="59"/>
                    </a:lnTo>
                    <a:lnTo>
                      <a:pt x="12" y="59"/>
                    </a:lnTo>
                    <a:lnTo>
                      <a:pt x="14" y="60"/>
                    </a:lnTo>
                    <a:lnTo>
                      <a:pt x="14" y="62"/>
                    </a:lnTo>
                    <a:lnTo>
                      <a:pt x="14" y="63"/>
                    </a:lnTo>
                    <a:lnTo>
                      <a:pt x="14" y="63"/>
                    </a:lnTo>
                    <a:lnTo>
                      <a:pt x="14" y="65"/>
                    </a:lnTo>
                    <a:lnTo>
                      <a:pt x="15" y="63"/>
                    </a:lnTo>
                    <a:lnTo>
                      <a:pt x="15" y="63"/>
                    </a:lnTo>
                    <a:lnTo>
                      <a:pt x="15" y="63"/>
                    </a:lnTo>
                    <a:lnTo>
                      <a:pt x="17" y="63"/>
                    </a:lnTo>
                    <a:lnTo>
                      <a:pt x="20" y="63"/>
                    </a:lnTo>
                    <a:lnTo>
                      <a:pt x="22" y="62"/>
                    </a:lnTo>
                    <a:lnTo>
                      <a:pt x="19" y="62"/>
                    </a:lnTo>
                    <a:lnTo>
                      <a:pt x="17" y="62"/>
                    </a:lnTo>
                    <a:lnTo>
                      <a:pt x="17" y="60"/>
                    </a:lnTo>
                    <a:lnTo>
                      <a:pt x="15" y="59"/>
                    </a:lnTo>
                    <a:lnTo>
                      <a:pt x="15" y="59"/>
                    </a:lnTo>
                    <a:lnTo>
                      <a:pt x="15" y="59"/>
                    </a:lnTo>
                    <a:lnTo>
                      <a:pt x="15" y="57"/>
                    </a:lnTo>
                    <a:lnTo>
                      <a:pt x="17" y="57"/>
                    </a:lnTo>
                    <a:lnTo>
                      <a:pt x="19" y="56"/>
                    </a:lnTo>
                    <a:lnTo>
                      <a:pt x="19" y="54"/>
                    </a:lnTo>
                    <a:lnTo>
                      <a:pt x="19" y="54"/>
                    </a:lnTo>
                    <a:lnTo>
                      <a:pt x="17" y="54"/>
                    </a:lnTo>
                    <a:lnTo>
                      <a:pt x="17" y="54"/>
                    </a:lnTo>
                    <a:lnTo>
                      <a:pt x="17" y="52"/>
                    </a:lnTo>
                    <a:lnTo>
                      <a:pt x="17" y="52"/>
                    </a:lnTo>
                    <a:lnTo>
                      <a:pt x="17" y="51"/>
                    </a:lnTo>
                    <a:lnTo>
                      <a:pt x="15" y="49"/>
                    </a:lnTo>
                    <a:lnTo>
                      <a:pt x="14" y="48"/>
                    </a:lnTo>
                    <a:lnTo>
                      <a:pt x="15" y="48"/>
                    </a:lnTo>
                    <a:lnTo>
                      <a:pt x="17" y="46"/>
                    </a:lnTo>
                    <a:lnTo>
                      <a:pt x="19" y="45"/>
                    </a:lnTo>
                    <a:lnTo>
                      <a:pt x="17" y="45"/>
                    </a:lnTo>
                    <a:lnTo>
                      <a:pt x="17" y="43"/>
                    </a:lnTo>
                    <a:lnTo>
                      <a:pt x="12" y="45"/>
                    </a:lnTo>
                    <a:lnTo>
                      <a:pt x="9" y="45"/>
                    </a:lnTo>
                    <a:lnTo>
                      <a:pt x="6" y="45"/>
                    </a:lnTo>
                    <a:lnTo>
                      <a:pt x="6" y="45"/>
                    </a:lnTo>
                    <a:lnTo>
                      <a:pt x="6" y="43"/>
                    </a:lnTo>
                    <a:lnTo>
                      <a:pt x="8" y="41"/>
                    </a:lnTo>
                    <a:lnTo>
                      <a:pt x="8" y="38"/>
                    </a:lnTo>
                    <a:lnTo>
                      <a:pt x="8" y="37"/>
                    </a:lnTo>
                    <a:lnTo>
                      <a:pt x="9" y="35"/>
                    </a:lnTo>
                    <a:lnTo>
                      <a:pt x="12" y="34"/>
                    </a:lnTo>
                    <a:lnTo>
                      <a:pt x="15" y="29"/>
                    </a:lnTo>
                    <a:lnTo>
                      <a:pt x="19" y="29"/>
                    </a:lnTo>
                    <a:lnTo>
                      <a:pt x="20" y="29"/>
                    </a:lnTo>
                    <a:lnTo>
                      <a:pt x="23" y="29"/>
                    </a:lnTo>
                    <a:lnTo>
                      <a:pt x="23" y="29"/>
                    </a:lnTo>
                    <a:lnTo>
                      <a:pt x="23" y="30"/>
                    </a:lnTo>
                    <a:lnTo>
                      <a:pt x="26" y="30"/>
                    </a:lnTo>
                    <a:lnTo>
                      <a:pt x="30" y="30"/>
                    </a:lnTo>
                    <a:lnTo>
                      <a:pt x="31" y="30"/>
                    </a:lnTo>
                    <a:lnTo>
                      <a:pt x="31" y="30"/>
                    </a:lnTo>
                    <a:lnTo>
                      <a:pt x="30" y="29"/>
                    </a:lnTo>
                    <a:lnTo>
                      <a:pt x="30" y="27"/>
                    </a:lnTo>
                    <a:lnTo>
                      <a:pt x="31" y="27"/>
                    </a:lnTo>
                    <a:lnTo>
                      <a:pt x="33" y="27"/>
                    </a:lnTo>
                    <a:lnTo>
                      <a:pt x="33" y="29"/>
                    </a:lnTo>
                    <a:lnTo>
                      <a:pt x="33" y="29"/>
                    </a:lnTo>
                    <a:lnTo>
                      <a:pt x="33" y="30"/>
                    </a:lnTo>
                    <a:lnTo>
                      <a:pt x="33" y="30"/>
                    </a:lnTo>
                    <a:lnTo>
                      <a:pt x="37" y="29"/>
                    </a:lnTo>
                    <a:lnTo>
                      <a:pt x="42" y="30"/>
                    </a:lnTo>
                    <a:lnTo>
                      <a:pt x="44" y="29"/>
                    </a:lnTo>
                    <a:lnTo>
                      <a:pt x="49" y="29"/>
                    </a:lnTo>
                    <a:lnTo>
                      <a:pt x="49" y="29"/>
                    </a:lnTo>
                    <a:lnTo>
                      <a:pt x="47" y="29"/>
                    </a:lnTo>
                    <a:lnTo>
                      <a:pt x="47" y="27"/>
                    </a:lnTo>
                    <a:lnTo>
                      <a:pt x="45" y="27"/>
                    </a:lnTo>
                    <a:lnTo>
                      <a:pt x="45" y="27"/>
                    </a:lnTo>
                    <a:lnTo>
                      <a:pt x="47" y="26"/>
                    </a:lnTo>
                    <a:lnTo>
                      <a:pt x="49" y="26"/>
                    </a:lnTo>
                    <a:lnTo>
                      <a:pt x="55" y="24"/>
                    </a:lnTo>
                    <a:lnTo>
                      <a:pt x="60" y="24"/>
                    </a:lnTo>
                    <a:lnTo>
                      <a:pt x="60" y="22"/>
                    </a:lnTo>
                    <a:lnTo>
                      <a:pt x="60" y="22"/>
                    </a:lnTo>
                    <a:lnTo>
                      <a:pt x="53" y="22"/>
                    </a:lnTo>
                    <a:lnTo>
                      <a:pt x="52" y="22"/>
                    </a:lnTo>
                    <a:lnTo>
                      <a:pt x="50" y="21"/>
                    </a:lnTo>
                    <a:lnTo>
                      <a:pt x="49" y="19"/>
                    </a:lnTo>
                    <a:lnTo>
                      <a:pt x="49" y="19"/>
                    </a:lnTo>
                    <a:lnTo>
                      <a:pt x="49" y="18"/>
                    </a:lnTo>
                    <a:lnTo>
                      <a:pt x="50" y="16"/>
                    </a:lnTo>
                    <a:lnTo>
                      <a:pt x="50" y="15"/>
                    </a:lnTo>
                    <a:lnTo>
                      <a:pt x="53" y="15"/>
                    </a:lnTo>
                    <a:lnTo>
                      <a:pt x="61" y="16"/>
                    </a:lnTo>
                    <a:lnTo>
                      <a:pt x="67" y="16"/>
                    </a:lnTo>
                    <a:lnTo>
                      <a:pt x="74" y="18"/>
                    </a:lnTo>
                    <a:lnTo>
                      <a:pt x="80" y="18"/>
                    </a:lnTo>
                    <a:lnTo>
                      <a:pt x="82" y="16"/>
                    </a:lnTo>
                    <a:lnTo>
                      <a:pt x="83" y="13"/>
                    </a:lnTo>
                    <a:lnTo>
                      <a:pt x="93" y="8"/>
                    </a:lnTo>
                    <a:lnTo>
                      <a:pt x="96" y="7"/>
                    </a:lnTo>
                    <a:lnTo>
                      <a:pt x="99" y="5"/>
                    </a:lnTo>
                    <a:lnTo>
                      <a:pt x="105" y="4"/>
                    </a:lnTo>
                    <a:lnTo>
                      <a:pt x="110" y="2"/>
                    </a:lnTo>
                    <a:lnTo>
                      <a:pt x="112" y="2"/>
                    </a:lnTo>
                    <a:lnTo>
                      <a:pt x="123" y="2"/>
                    </a:lnTo>
                    <a:lnTo>
                      <a:pt x="131" y="2"/>
                    </a:lnTo>
                    <a:lnTo>
                      <a:pt x="135" y="0"/>
                    </a:lnTo>
                    <a:close/>
                    <a:moveTo>
                      <a:pt x="23" y="0"/>
                    </a:moveTo>
                    <a:lnTo>
                      <a:pt x="23" y="0"/>
                    </a:lnTo>
                    <a:lnTo>
                      <a:pt x="25" y="2"/>
                    </a:lnTo>
                    <a:lnTo>
                      <a:pt x="26" y="4"/>
                    </a:lnTo>
                    <a:lnTo>
                      <a:pt x="26" y="4"/>
                    </a:lnTo>
                    <a:lnTo>
                      <a:pt x="28" y="4"/>
                    </a:lnTo>
                    <a:lnTo>
                      <a:pt x="28" y="2"/>
                    </a:lnTo>
                    <a:lnTo>
                      <a:pt x="30" y="2"/>
                    </a:lnTo>
                    <a:lnTo>
                      <a:pt x="31" y="2"/>
                    </a:lnTo>
                    <a:lnTo>
                      <a:pt x="31" y="2"/>
                    </a:lnTo>
                    <a:lnTo>
                      <a:pt x="31" y="2"/>
                    </a:lnTo>
                    <a:lnTo>
                      <a:pt x="34" y="2"/>
                    </a:lnTo>
                    <a:lnTo>
                      <a:pt x="33" y="5"/>
                    </a:lnTo>
                    <a:lnTo>
                      <a:pt x="34" y="7"/>
                    </a:lnTo>
                    <a:lnTo>
                      <a:pt x="36" y="10"/>
                    </a:lnTo>
                    <a:lnTo>
                      <a:pt x="39" y="11"/>
                    </a:lnTo>
                    <a:lnTo>
                      <a:pt x="47" y="15"/>
                    </a:lnTo>
                    <a:lnTo>
                      <a:pt x="49" y="15"/>
                    </a:lnTo>
                    <a:lnTo>
                      <a:pt x="49" y="16"/>
                    </a:lnTo>
                    <a:lnTo>
                      <a:pt x="49" y="18"/>
                    </a:lnTo>
                    <a:lnTo>
                      <a:pt x="47" y="19"/>
                    </a:lnTo>
                    <a:lnTo>
                      <a:pt x="45" y="19"/>
                    </a:lnTo>
                    <a:lnTo>
                      <a:pt x="37" y="18"/>
                    </a:lnTo>
                    <a:lnTo>
                      <a:pt x="36" y="18"/>
                    </a:lnTo>
                    <a:lnTo>
                      <a:pt x="34" y="18"/>
                    </a:lnTo>
                    <a:lnTo>
                      <a:pt x="33" y="19"/>
                    </a:lnTo>
                    <a:lnTo>
                      <a:pt x="30" y="19"/>
                    </a:lnTo>
                    <a:lnTo>
                      <a:pt x="26" y="19"/>
                    </a:lnTo>
                    <a:lnTo>
                      <a:pt x="25" y="22"/>
                    </a:lnTo>
                    <a:lnTo>
                      <a:pt x="23" y="24"/>
                    </a:lnTo>
                    <a:lnTo>
                      <a:pt x="19" y="27"/>
                    </a:lnTo>
                    <a:lnTo>
                      <a:pt x="15" y="27"/>
                    </a:lnTo>
                    <a:lnTo>
                      <a:pt x="11" y="32"/>
                    </a:lnTo>
                    <a:lnTo>
                      <a:pt x="9" y="34"/>
                    </a:lnTo>
                    <a:lnTo>
                      <a:pt x="9" y="35"/>
                    </a:lnTo>
                    <a:lnTo>
                      <a:pt x="8" y="35"/>
                    </a:lnTo>
                    <a:lnTo>
                      <a:pt x="8" y="34"/>
                    </a:lnTo>
                    <a:lnTo>
                      <a:pt x="9" y="34"/>
                    </a:lnTo>
                    <a:lnTo>
                      <a:pt x="8" y="32"/>
                    </a:lnTo>
                    <a:lnTo>
                      <a:pt x="8" y="30"/>
                    </a:lnTo>
                    <a:lnTo>
                      <a:pt x="9" y="29"/>
                    </a:lnTo>
                    <a:lnTo>
                      <a:pt x="11" y="29"/>
                    </a:lnTo>
                    <a:lnTo>
                      <a:pt x="15" y="27"/>
                    </a:lnTo>
                    <a:lnTo>
                      <a:pt x="15" y="26"/>
                    </a:lnTo>
                    <a:lnTo>
                      <a:pt x="12" y="26"/>
                    </a:lnTo>
                    <a:lnTo>
                      <a:pt x="9" y="26"/>
                    </a:lnTo>
                    <a:lnTo>
                      <a:pt x="8" y="26"/>
                    </a:lnTo>
                    <a:lnTo>
                      <a:pt x="6" y="26"/>
                    </a:lnTo>
                    <a:lnTo>
                      <a:pt x="6" y="24"/>
                    </a:lnTo>
                    <a:lnTo>
                      <a:pt x="6" y="24"/>
                    </a:lnTo>
                    <a:lnTo>
                      <a:pt x="6" y="24"/>
                    </a:lnTo>
                    <a:lnTo>
                      <a:pt x="6" y="24"/>
                    </a:lnTo>
                    <a:lnTo>
                      <a:pt x="8" y="22"/>
                    </a:lnTo>
                    <a:lnTo>
                      <a:pt x="8" y="21"/>
                    </a:lnTo>
                    <a:lnTo>
                      <a:pt x="9" y="19"/>
                    </a:lnTo>
                    <a:lnTo>
                      <a:pt x="9" y="19"/>
                    </a:lnTo>
                    <a:lnTo>
                      <a:pt x="9" y="18"/>
                    </a:lnTo>
                    <a:lnTo>
                      <a:pt x="9" y="18"/>
                    </a:lnTo>
                    <a:lnTo>
                      <a:pt x="9" y="18"/>
                    </a:lnTo>
                    <a:lnTo>
                      <a:pt x="9" y="16"/>
                    </a:lnTo>
                    <a:lnTo>
                      <a:pt x="9" y="15"/>
                    </a:lnTo>
                    <a:lnTo>
                      <a:pt x="12" y="13"/>
                    </a:lnTo>
                    <a:lnTo>
                      <a:pt x="14" y="13"/>
                    </a:lnTo>
                    <a:lnTo>
                      <a:pt x="14" y="11"/>
                    </a:lnTo>
                    <a:lnTo>
                      <a:pt x="14" y="10"/>
                    </a:lnTo>
                    <a:lnTo>
                      <a:pt x="12" y="8"/>
                    </a:lnTo>
                    <a:lnTo>
                      <a:pt x="12" y="8"/>
                    </a:lnTo>
                    <a:lnTo>
                      <a:pt x="12" y="8"/>
                    </a:lnTo>
                    <a:lnTo>
                      <a:pt x="11" y="8"/>
                    </a:lnTo>
                    <a:lnTo>
                      <a:pt x="11" y="7"/>
                    </a:lnTo>
                    <a:lnTo>
                      <a:pt x="9" y="7"/>
                    </a:lnTo>
                    <a:lnTo>
                      <a:pt x="9" y="7"/>
                    </a:lnTo>
                    <a:lnTo>
                      <a:pt x="9" y="5"/>
                    </a:lnTo>
                    <a:lnTo>
                      <a:pt x="9" y="5"/>
                    </a:lnTo>
                    <a:lnTo>
                      <a:pt x="12" y="5"/>
                    </a:lnTo>
                    <a:lnTo>
                      <a:pt x="12" y="5"/>
                    </a:lnTo>
                    <a:lnTo>
                      <a:pt x="12" y="4"/>
                    </a:lnTo>
                    <a:lnTo>
                      <a:pt x="12" y="4"/>
                    </a:lnTo>
                    <a:lnTo>
                      <a:pt x="14" y="2"/>
                    </a:lnTo>
                    <a:lnTo>
                      <a:pt x="14" y="2"/>
                    </a:lnTo>
                    <a:lnTo>
                      <a:pt x="15" y="2"/>
                    </a:lnTo>
                    <a:lnTo>
                      <a:pt x="17" y="2"/>
                    </a:lnTo>
                    <a:lnTo>
                      <a:pt x="19" y="2"/>
                    </a:lnTo>
                    <a:lnTo>
                      <a:pt x="19" y="0"/>
                    </a:lnTo>
                    <a:lnTo>
                      <a:pt x="22" y="0"/>
                    </a:lnTo>
                    <a:lnTo>
                      <a:pt x="2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8" name="Freeform 34">
                <a:extLst>
                  <a:ext uri="{FF2B5EF4-FFF2-40B4-BE49-F238E27FC236}">
                    <a16:creationId xmlns:a16="http://schemas.microsoft.com/office/drawing/2014/main" id="{FCBBA8C3-DA4B-49DA-AEC3-B11FE384C660}"/>
                  </a:ext>
                </a:extLst>
              </p:cNvPr>
              <p:cNvSpPr>
                <a:spLocks noEditPoints="1"/>
              </p:cNvSpPr>
              <p:nvPr/>
            </p:nvSpPr>
            <p:spPr bwMode="auto">
              <a:xfrm>
                <a:off x="10965517" y="4942213"/>
                <a:ext cx="42883" cy="81867"/>
              </a:xfrm>
              <a:custGeom>
                <a:avLst/>
                <a:gdLst>
                  <a:gd name="T0" fmla="*/ 8 w 22"/>
                  <a:gd name="T1" fmla="*/ 41 h 42"/>
                  <a:gd name="T2" fmla="*/ 8 w 22"/>
                  <a:gd name="T3" fmla="*/ 42 h 42"/>
                  <a:gd name="T4" fmla="*/ 6 w 22"/>
                  <a:gd name="T5" fmla="*/ 42 h 42"/>
                  <a:gd name="T6" fmla="*/ 6 w 22"/>
                  <a:gd name="T7" fmla="*/ 42 h 42"/>
                  <a:gd name="T8" fmla="*/ 8 w 22"/>
                  <a:gd name="T9" fmla="*/ 41 h 42"/>
                  <a:gd name="T10" fmla="*/ 8 w 22"/>
                  <a:gd name="T11" fmla="*/ 41 h 42"/>
                  <a:gd name="T12" fmla="*/ 2 w 22"/>
                  <a:gd name="T13" fmla="*/ 37 h 42"/>
                  <a:gd name="T14" fmla="*/ 2 w 22"/>
                  <a:gd name="T15" fmla="*/ 37 h 42"/>
                  <a:gd name="T16" fmla="*/ 2 w 22"/>
                  <a:gd name="T17" fmla="*/ 37 h 42"/>
                  <a:gd name="T18" fmla="*/ 3 w 22"/>
                  <a:gd name="T19" fmla="*/ 37 h 42"/>
                  <a:gd name="T20" fmla="*/ 3 w 22"/>
                  <a:gd name="T21" fmla="*/ 39 h 42"/>
                  <a:gd name="T22" fmla="*/ 3 w 22"/>
                  <a:gd name="T23" fmla="*/ 39 h 42"/>
                  <a:gd name="T24" fmla="*/ 3 w 22"/>
                  <a:gd name="T25" fmla="*/ 39 h 42"/>
                  <a:gd name="T26" fmla="*/ 3 w 22"/>
                  <a:gd name="T27" fmla="*/ 39 h 42"/>
                  <a:gd name="T28" fmla="*/ 5 w 22"/>
                  <a:gd name="T29" fmla="*/ 39 h 42"/>
                  <a:gd name="T30" fmla="*/ 5 w 22"/>
                  <a:gd name="T31" fmla="*/ 37 h 42"/>
                  <a:gd name="T32" fmla="*/ 5 w 22"/>
                  <a:gd name="T33" fmla="*/ 39 h 42"/>
                  <a:gd name="T34" fmla="*/ 3 w 22"/>
                  <a:gd name="T35" fmla="*/ 41 h 42"/>
                  <a:gd name="T36" fmla="*/ 3 w 22"/>
                  <a:gd name="T37" fmla="*/ 39 h 42"/>
                  <a:gd name="T38" fmla="*/ 2 w 22"/>
                  <a:gd name="T39" fmla="*/ 39 h 42"/>
                  <a:gd name="T40" fmla="*/ 0 w 22"/>
                  <a:gd name="T41" fmla="*/ 37 h 42"/>
                  <a:gd name="T42" fmla="*/ 2 w 22"/>
                  <a:gd name="T43" fmla="*/ 37 h 42"/>
                  <a:gd name="T44" fmla="*/ 21 w 22"/>
                  <a:gd name="T45" fmla="*/ 0 h 42"/>
                  <a:gd name="T46" fmla="*/ 22 w 22"/>
                  <a:gd name="T47" fmla="*/ 0 h 42"/>
                  <a:gd name="T48" fmla="*/ 22 w 22"/>
                  <a:gd name="T49" fmla="*/ 1 h 42"/>
                  <a:gd name="T50" fmla="*/ 21 w 22"/>
                  <a:gd name="T51" fmla="*/ 1 h 42"/>
                  <a:gd name="T52" fmla="*/ 21 w 22"/>
                  <a:gd name="T53" fmla="*/ 1 h 42"/>
                  <a:gd name="T54" fmla="*/ 21 w 22"/>
                  <a:gd name="T55" fmla="*/ 1 h 42"/>
                  <a:gd name="T56" fmla="*/ 19 w 22"/>
                  <a:gd name="T57" fmla="*/ 1 h 42"/>
                  <a:gd name="T58" fmla="*/ 19 w 22"/>
                  <a:gd name="T59" fmla="*/ 1 h 42"/>
                  <a:gd name="T60" fmla="*/ 21 w 22"/>
                  <a:gd name="T61" fmla="*/ 0 h 42"/>
                  <a:gd name="T62" fmla="*/ 21 w 22"/>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42">
                    <a:moveTo>
                      <a:pt x="8" y="41"/>
                    </a:moveTo>
                    <a:lnTo>
                      <a:pt x="8" y="42"/>
                    </a:lnTo>
                    <a:lnTo>
                      <a:pt x="6" y="42"/>
                    </a:lnTo>
                    <a:lnTo>
                      <a:pt x="6" y="42"/>
                    </a:lnTo>
                    <a:lnTo>
                      <a:pt x="8" y="41"/>
                    </a:lnTo>
                    <a:lnTo>
                      <a:pt x="8" y="41"/>
                    </a:lnTo>
                    <a:close/>
                    <a:moveTo>
                      <a:pt x="2" y="37"/>
                    </a:moveTo>
                    <a:lnTo>
                      <a:pt x="2" y="37"/>
                    </a:lnTo>
                    <a:lnTo>
                      <a:pt x="2" y="37"/>
                    </a:lnTo>
                    <a:lnTo>
                      <a:pt x="3" y="37"/>
                    </a:lnTo>
                    <a:lnTo>
                      <a:pt x="3" y="39"/>
                    </a:lnTo>
                    <a:lnTo>
                      <a:pt x="3" y="39"/>
                    </a:lnTo>
                    <a:lnTo>
                      <a:pt x="3" y="39"/>
                    </a:lnTo>
                    <a:lnTo>
                      <a:pt x="3" y="39"/>
                    </a:lnTo>
                    <a:lnTo>
                      <a:pt x="5" y="39"/>
                    </a:lnTo>
                    <a:lnTo>
                      <a:pt x="5" y="37"/>
                    </a:lnTo>
                    <a:lnTo>
                      <a:pt x="5" y="39"/>
                    </a:lnTo>
                    <a:lnTo>
                      <a:pt x="3" y="41"/>
                    </a:lnTo>
                    <a:lnTo>
                      <a:pt x="3" y="39"/>
                    </a:lnTo>
                    <a:lnTo>
                      <a:pt x="2" y="39"/>
                    </a:lnTo>
                    <a:lnTo>
                      <a:pt x="0" y="37"/>
                    </a:lnTo>
                    <a:lnTo>
                      <a:pt x="2" y="37"/>
                    </a:lnTo>
                    <a:close/>
                    <a:moveTo>
                      <a:pt x="21" y="0"/>
                    </a:moveTo>
                    <a:lnTo>
                      <a:pt x="22" y="0"/>
                    </a:lnTo>
                    <a:lnTo>
                      <a:pt x="22" y="1"/>
                    </a:lnTo>
                    <a:lnTo>
                      <a:pt x="21" y="1"/>
                    </a:lnTo>
                    <a:lnTo>
                      <a:pt x="21" y="1"/>
                    </a:lnTo>
                    <a:lnTo>
                      <a:pt x="21" y="1"/>
                    </a:lnTo>
                    <a:lnTo>
                      <a:pt x="19" y="1"/>
                    </a:lnTo>
                    <a:lnTo>
                      <a:pt x="19" y="1"/>
                    </a:lnTo>
                    <a:lnTo>
                      <a:pt x="21" y="0"/>
                    </a:lnTo>
                    <a:lnTo>
                      <a:pt x="2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9" name="Freeform 35">
                <a:extLst>
                  <a:ext uri="{FF2B5EF4-FFF2-40B4-BE49-F238E27FC236}">
                    <a16:creationId xmlns:a16="http://schemas.microsoft.com/office/drawing/2014/main" id="{9E76A547-FF8B-425C-8DA1-25076B6C04E3}"/>
                  </a:ext>
                </a:extLst>
              </p:cNvPr>
              <p:cNvSpPr>
                <a:spLocks noEditPoints="1"/>
              </p:cNvSpPr>
              <p:nvPr/>
            </p:nvSpPr>
            <p:spPr bwMode="auto">
              <a:xfrm>
                <a:off x="5977459" y="3320461"/>
                <a:ext cx="113055" cy="224161"/>
              </a:xfrm>
              <a:custGeom>
                <a:avLst/>
                <a:gdLst>
                  <a:gd name="T0" fmla="*/ 50 w 58"/>
                  <a:gd name="T1" fmla="*/ 58 h 115"/>
                  <a:gd name="T2" fmla="*/ 49 w 58"/>
                  <a:gd name="T3" fmla="*/ 60 h 115"/>
                  <a:gd name="T4" fmla="*/ 47 w 58"/>
                  <a:gd name="T5" fmla="*/ 60 h 115"/>
                  <a:gd name="T6" fmla="*/ 46 w 58"/>
                  <a:gd name="T7" fmla="*/ 58 h 115"/>
                  <a:gd name="T8" fmla="*/ 49 w 58"/>
                  <a:gd name="T9" fmla="*/ 57 h 115"/>
                  <a:gd name="T10" fmla="*/ 53 w 58"/>
                  <a:gd name="T11" fmla="*/ 42 h 115"/>
                  <a:gd name="T12" fmla="*/ 53 w 58"/>
                  <a:gd name="T13" fmla="*/ 41 h 115"/>
                  <a:gd name="T14" fmla="*/ 33 w 58"/>
                  <a:gd name="T15" fmla="*/ 0 h 115"/>
                  <a:gd name="T16" fmla="*/ 33 w 58"/>
                  <a:gd name="T17" fmla="*/ 3 h 115"/>
                  <a:gd name="T18" fmla="*/ 33 w 58"/>
                  <a:gd name="T19" fmla="*/ 1 h 115"/>
                  <a:gd name="T20" fmla="*/ 38 w 58"/>
                  <a:gd name="T21" fmla="*/ 1 h 115"/>
                  <a:gd name="T22" fmla="*/ 39 w 58"/>
                  <a:gd name="T23" fmla="*/ 9 h 115"/>
                  <a:gd name="T24" fmla="*/ 44 w 58"/>
                  <a:gd name="T25" fmla="*/ 8 h 115"/>
                  <a:gd name="T26" fmla="*/ 50 w 58"/>
                  <a:gd name="T27" fmla="*/ 5 h 115"/>
                  <a:gd name="T28" fmla="*/ 50 w 58"/>
                  <a:gd name="T29" fmla="*/ 8 h 115"/>
                  <a:gd name="T30" fmla="*/ 44 w 58"/>
                  <a:gd name="T31" fmla="*/ 16 h 115"/>
                  <a:gd name="T32" fmla="*/ 42 w 58"/>
                  <a:gd name="T33" fmla="*/ 19 h 115"/>
                  <a:gd name="T34" fmla="*/ 46 w 58"/>
                  <a:gd name="T35" fmla="*/ 25 h 115"/>
                  <a:gd name="T36" fmla="*/ 50 w 58"/>
                  <a:gd name="T37" fmla="*/ 30 h 115"/>
                  <a:gd name="T38" fmla="*/ 52 w 58"/>
                  <a:gd name="T39" fmla="*/ 34 h 115"/>
                  <a:gd name="T40" fmla="*/ 46 w 58"/>
                  <a:gd name="T41" fmla="*/ 44 h 115"/>
                  <a:gd name="T42" fmla="*/ 38 w 58"/>
                  <a:gd name="T43" fmla="*/ 50 h 115"/>
                  <a:gd name="T44" fmla="*/ 36 w 58"/>
                  <a:gd name="T45" fmla="*/ 53 h 115"/>
                  <a:gd name="T46" fmla="*/ 42 w 58"/>
                  <a:gd name="T47" fmla="*/ 60 h 115"/>
                  <a:gd name="T48" fmla="*/ 46 w 58"/>
                  <a:gd name="T49" fmla="*/ 63 h 115"/>
                  <a:gd name="T50" fmla="*/ 49 w 58"/>
                  <a:gd name="T51" fmla="*/ 61 h 115"/>
                  <a:gd name="T52" fmla="*/ 53 w 58"/>
                  <a:gd name="T53" fmla="*/ 66 h 115"/>
                  <a:gd name="T54" fmla="*/ 52 w 58"/>
                  <a:gd name="T55" fmla="*/ 66 h 115"/>
                  <a:gd name="T56" fmla="*/ 55 w 58"/>
                  <a:gd name="T57" fmla="*/ 68 h 115"/>
                  <a:gd name="T58" fmla="*/ 57 w 58"/>
                  <a:gd name="T59" fmla="*/ 71 h 115"/>
                  <a:gd name="T60" fmla="*/ 57 w 58"/>
                  <a:gd name="T61" fmla="*/ 77 h 115"/>
                  <a:gd name="T62" fmla="*/ 57 w 58"/>
                  <a:gd name="T63" fmla="*/ 80 h 115"/>
                  <a:gd name="T64" fmla="*/ 50 w 58"/>
                  <a:gd name="T65" fmla="*/ 83 h 115"/>
                  <a:gd name="T66" fmla="*/ 46 w 58"/>
                  <a:gd name="T67" fmla="*/ 86 h 115"/>
                  <a:gd name="T68" fmla="*/ 42 w 58"/>
                  <a:gd name="T69" fmla="*/ 90 h 115"/>
                  <a:gd name="T70" fmla="*/ 39 w 58"/>
                  <a:gd name="T71" fmla="*/ 91 h 115"/>
                  <a:gd name="T72" fmla="*/ 38 w 58"/>
                  <a:gd name="T73" fmla="*/ 96 h 115"/>
                  <a:gd name="T74" fmla="*/ 39 w 58"/>
                  <a:gd name="T75" fmla="*/ 104 h 115"/>
                  <a:gd name="T76" fmla="*/ 38 w 58"/>
                  <a:gd name="T77" fmla="*/ 109 h 115"/>
                  <a:gd name="T78" fmla="*/ 35 w 58"/>
                  <a:gd name="T79" fmla="*/ 112 h 115"/>
                  <a:gd name="T80" fmla="*/ 28 w 58"/>
                  <a:gd name="T81" fmla="*/ 115 h 115"/>
                  <a:gd name="T82" fmla="*/ 27 w 58"/>
                  <a:gd name="T83" fmla="*/ 105 h 115"/>
                  <a:gd name="T84" fmla="*/ 24 w 58"/>
                  <a:gd name="T85" fmla="*/ 93 h 115"/>
                  <a:gd name="T86" fmla="*/ 20 w 58"/>
                  <a:gd name="T87" fmla="*/ 85 h 115"/>
                  <a:gd name="T88" fmla="*/ 14 w 58"/>
                  <a:gd name="T89" fmla="*/ 80 h 115"/>
                  <a:gd name="T90" fmla="*/ 9 w 58"/>
                  <a:gd name="T91" fmla="*/ 72 h 115"/>
                  <a:gd name="T92" fmla="*/ 5 w 58"/>
                  <a:gd name="T93" fmla="*/ 68 h 115"/>
                  <a:gd name="T94" fmla="*/ 1 w 58"/>
                  <a:gd name="T95" fmla="*/ 64 h 115"/>
                  <a:gd name="T96" fmla="*/ 0 w 58"/>
                  <a:gd name="T97" fmla="*/ 58 h 115"/>
                  <a:gd name="T98" fmla="*/ 0 w 58"/>
                  <a:gd name="T99" fmla="*/ 53 h 115"/>
                  <a:gd name="T100" fmla="*/ 6 w 58"/>
                  <a:gd name="T101" fmla="*/ 47 h 115"/>
                  <a:gd name="T102" fmla="*/ 9 w 58"/>
                  <a:gd name="T103" fmla="*/ 44 h 115"/>
                  <a:gd name="T104" fmla="*/ 11 w 58"/>
                  <a:gd name="T105" fmla="*/ 39 h 115"/>
                  <a:gd name="T106" fmla="*/ 11 w 58"/>
                  <a:gd name="T107" fmla="*/ 33 h 115"/>
                  <a:gd name="T108" fmla="*/ 11 w 58"/>
                  <a:gd name="T109" fmla="*/ 28 h 115"/>
                  <a:gd name="T110" fmla="*/ 9 w 58"/>
                  <a:gd name="T111" fmla="*/ 23 h 115"/>
                  <a:gd name="T112" fmla="*/ 11 w 58"/>
                  <a:gd name="T113" fmla="*/ 16 h 115"/>
                  <a:gd name="T114" fmla="*/ 9 w 58"/>
                  <a:gd name="T115" fmla="*/ 14 h 115"/>
                  <a:gd name="T116" fmla="*/ 12 w 58"/>
                  <a:gd name="T117" fmla="*/ 11 h 115"/>
                  <a:gd name="T118" fmla="*/ 16 w 58"/>
                  <a:gd name="T119" fmla="*/ 8 h 115"/>
                  <a:gd name="T120" fmla="*/ 19 w 58"/>
                  <a:gd name="T121" fmla="*/ 6 h 115"/>
                  <a:gd name="T122" fmla="*/ 31 w 58"/>
                  <a:gd name="T1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115">
                    <a:moveTo>
                      <a:pt x="49" y="57"/>
                    </a:moveTo>
                    <a:lnTo>
                      <a:pt x="50" y="58"/>
                    </a:lnTo>
                    <a:lnTo>
                      <a:pt x="50" y="58"/>
                    </a:lnTo>
                    <a:lnTo>
                      <a:pt x="50" y="58"/>
                    </a:lnTo>
                    <a:lnTo>
                      <a:pt x="50" y="58"/>
                    </a:lnTo>
                    <a:lnTo>
                      <a:pt x="49" y="60"/>
                    </a:lnTo>
                    <a:lnTo>
                      <a:pt x="49" y="60"/>
                    </a:lnTo>
                    <a:lnTo>
                      <a:pt x="49" y="60"/>
                    </a:lnTo>
                    <a:lnTo>
                      <a:pt x="47" y="60"/>
                    </a:lnTo>
                    <a:lnTo>
                      <a:pt x="47" y="60"/>
                    </a:lnTo>
                    <a:lnTo>
                      <a:pt x="46" y="60"/>
                    </a:lnTo>
                    <a:lnTo>
                      <a:pt x="46" y="58"/>
                    </a:lnTo>
                    <a:lnTo>
                      <a:pt x="46" y="57"/>
                    </a:lnTo>
                    <a:lnTo>
                      <a:pt x="46" y="57"/>
                    </a:lnTo>
                    <a:lnTo>
                      <a:pt x="49" y="57"/>
                    </a:lnTo>
                    <a:close/>
                    <a:moveTo>
                      <a:pt x="53" y="41"/>
                    </a:moveTo>
                    <a:lnTo>
                      <a:pt x="53" y="42"/>
                    </a:lnTo>
                    <a:lnTo>
                      <a:pt x="53" y="42"/>
                    </a:lnTo>
                    <a:lnTo>
                      <a:pt x="52" y="44"/>
                    </a:lnTo>
                    <a:lnTo>
                      <a:pt x="52" y="42"/>
                    </a:lnTo>
                    <a:lnTo>
                      <a:pt x="53" y="41"/>
                    </a:lnTo>
                    <a:close/>
                    <a:moveTo>
                      <a:pt x="31" y="0"/>
                    </a:moveTo>
                    <a:lnTo>
                      <a:pt x="31" y="0"/>
                    </a:lnTo>
                    <a:lnTo>
                      <a:pt x="33" y="0"/>
                    </a:lnTo>
                    <a:lnTo>
                      <a:pt x="33" y="1"/>
                    </a:lnTo>
                    <a:lnTo>
                      <a:pt x="31" y="1"/>
                    </a:lnTo>
                    <a:lnTo>
                      <a:pt x="33" y="3"/>
                    </a:lnTo>
                    <a:lnTo>
                      <a:pt x="35" y="3"/>
                    </a:lnTo>
                    <a:lnTo>
                      <a:pt x="33" y="1"/>
                    </a:lnTo>
                    <a:lnTo>
                      <a:pt x="33" y="1"/>
                    </a:lnTo>
                    <a:lnTo>
                      <a:pt x="35" y="1"/>
                    </a:lnTo>
                    <a:lnTo>
                      <a:pt x="36" y="1"/>
                    </a:lnTo>
                    <a:lnTo>
                      <a:pt x="38" y="1"/>
                    </a:lnTo>
                    <a:lnTo>
                      <a:pt x="38" y="5"/>
                    </a:lnTo>
                    <a:lnTo>
                      <a:pt x="41" y="8"/>
                    </a:lnTo>
                    <a:lnTo>
                      <a:pt x="39" y="9"/>
                    </a:lnTo>
                    <a:lnTo>
                      <a:pt x="41" y="9"/>
                    </a:lnTo>
                    <a:lnTo>
                      <a:pt x="42" y="9"/>
                    </a:lnTo>
                    <a:lnTo>
                      <a:pt x="44" y="8"/>
                    </a:lnTo>
                    <a:lnTo>
                      <a:pt x="46" y="6"/>
                    </a:lnTo>
                    <a:lnTo>
                      <a:pt x="49" y="5"/>
                    </a:lnTo>
                    <a:lnTo>
                      <a:pt x="50" y="5"/>
                    </a:lnTo>
                    <a:lnTo>
                      <a:pt x="50" y="6"/>
                    </a:lnTo>
                    <a:lnTo>
                      <a:pt x="52" y="8"/>
                    </a:lnTo>
                    <a:lnTo>
                      <a:pt x="50" y="8"/>
                    </a:lnTo>
                    <a:lnTo>
                      <a:pt x="49" y="9"/>
                    </a:lnTo>
                    <a:lnTo>
                      <a:pt x="47" y="14"/>
                    </a:lnTo>
                    <a:lnTo>
                      <a:pt x="44" y="16"/>
                    </a:lnTo>
                    <a:lnTo>
                      <a:pt x="42" y="17"/>
                    </a:lnTo>
                    <a:lnTo>
                      <a:pt x="42" y="17"/>
                    </a:lnTo>
                    <a:lnTo>
                      <a:pt x="42" y="19"/>
                    </a:lnTo>
                    <a:lnTo>
                      <a:pt x="42" y="22"/>
                    </a:lnTo>
                    <a:lnTo>
                      <a:pt x="44" y="23"/>
                    </a:lnTo>
                    <a:lnTo>
                      <a:pt x="46" y="25"/>
                    </a:lnTo>
                    <a:lnTo>
                      <a:pt x="47" y="25"/>
                    </a:lnTo>
                    <a:lnTo>
                      <a:pt x="50" y="28"/>
                    </a:lnTo>
                    <a:lnTo>
                      <a:pt x="50" y="30"/>
                    </a:lnTo>
                    <a:lnTo>
                      <a:pt x="50" y="31"/>
                    </a:lnTo>
                    <a:lnTo>
                      <a:pt x="50" y="33"/>
                    </a:lnTo>
                    <a:lnTo>
                      <a:pt x="52" y="34"/>
                    </a:lnTo>
                    <a:lnTo>
                      <a:pt x="49" y="38"/>
                    </a:lnTo>
                    <a:lnTo>
                      <a:pt x="47" y="41"/>
                    </a:lnTo>
                    <a:lnTo>
                      <a:pt x="46" y="44"/>
                    </a:lnTo>
                    <a:lnTo>
                      <a:pt x="42" y="45"/>
                    </a:lnTo>
                    <a:lnTo>
                      <a:pt x="38" y="49"/>
                    </a:lnTo>
                    <a:lnTo>
                      <a:pt x="38" y="50"/>
                    </a:lnTo>
                    <a:lnTo>
                      <a:pt x="36" y="52"/>
                    </a:lnTo>
                    <a:lnTo>
                      <a:pt x="36" y="52"/>
                    </a:lnTo>
                    <a:lnTo>
                      <a:pt x="36" y="53"/>
                    </a:lnTo>
                    <a:lnTo>
                      <a:pt x="38" y="57"/>
                    </a:lnTo>
                    <a:lnTo>
                      <a:pt x="39" y="60"/>
                    </a:lnTo>
                    <a:lnTo>
                      <a:pt x="42" y="60"/>
                    </a:lnTo>
                    <a:lnTo>
                      <a:pt x="46" y="60"/>
                    </a:lnTo>
                    <a:lnTo>
                      <a:pt x="46" y="61"/>
                    </a:lnTo>
                    <a:lnTo>
                      <a:pt x="46" y="63"/>
                    </a:lnTo>
                    <a:lnTo>
                      <a:pt x="47" y="63"/>
                    </a:lnTo>
                    <a:lnTo>
                      <a:pt x="49" y="63"/>
                    </a:lnTo>
                    <a:lnTo>
                      <a:pt x="49" y="61"/>
                    </a:lnTo>
                    <a:lnTo>
                      <a:pt x="50" y="61"/>
                    </a:lnTo>
                    <a:lnTo>
                      <a:pt x="52" y="64"/>
                    </a:lnTo>
                    <a:lnTo>
                      <a:pt x="53" y="66"/>
                    </a:lnTo>
                    <a:lnTo>
                      <a:pt x="53" y="66"/>
                    </a:lnTo>
                    <a:lnTo>
                      <a:pt x="53" y="66"/>
                    </a:lnTo>
                    <a:lnTo>
                      <a:pt x="52" y="66"/>
                    </a:lnTo>
                    <a:lnTo>
                      <a:pt x="53" y="68"/>
                    </a:lnTo>
                    <a:lnTo>
                      <a:pt x="55" y="68"/>
                    </a:lnTo>
                    <a:lnTo>
                      <a:pt x="55" y="68"/>
                    </a:lnTo>
                    <a:lnTo>
                      <a:pt x="57" y="68"/>
                    </a:lnTo>
                    <a:lnTo>
                      <a:pt x="57" y="68"/>
                    </a:lnTo>
                    <a:lnTo>
                      <a:pt x="57" y="71"/>
                    </a:lnTo>
                    <a:lnTo>
                      <a:pt x="57" y="72"/>
                    </a:lnTo>
                    <a:lnTo>
                      <a:pt x="57" y="74"/>
                    </a:lnTo>
                    <a:lnTo>
                      <a:pt x="57" y="77"/>
                    </a:lnTo>
                    <a:lnTo>
                      <a:pt x="58" y="79"/>
                    </a:lnTo>
                    <a:lnTo>
                      <a:pt x="58" y="79"/>
                    </a:lnTo>
                    <a:lnTo>
                      <a:pt x="57" y="80"/>
                    </a:lnTo>
                    <a:lnTo>
                      <a:pt x="55" y="82"/>
                    </a:lnTo>
                    <a:lnTo>
                      <a:pt x="52" y="83"/>
                    </a:lnTo>
                    <a:lnTo>
                      <a:pt x="50" y="83"/>
                    </a:lnTo>
                    <a:lnTo>
                      <a:pt x="47" y="85"/>
                    </a:lnTo>
                    <a:lnTo>
                      <a:pt x="47" y="86"/>
                    </a:lnTo>
                    <a:lnTo>
                      <a:pt x="46" y="86"/>
                    </a:lnTo>
                    <a:lnTo>
                      <a:pt x="44" y="88"/>
                    </a:lnTo>
                    <a:lnTo>
                      <a:pt x="44" y="88"/>
                    </a:lnTo>
                    <a:lnTo>
                      <a:pt x="42" y="90"/>
                    </a:lnTo>
                    <a:lnTo>
                      <a:pt x="42" y="91"/>
                    </a:lnTo>
                    <a:lnTo>
                      <a:pt x="39" y="91"/>
                    </a:lnTo>
                    <a:lnTo>
                      <a:pt x="39" y="91"/>
                    </a:lnTo>
                    <a:lnTo>
                      <a:pt x="38" y="93"/>
                    </a:lnTo>
                    <a:lnTo>
                      <a:pt x="38" y="94"/>
                    </a:lnTo>
                    <a:lnTo>
                      <a:pt x="38" y="96"/>
                    </a:lnTo>
                    <a:lnTo>
                      <a:pt x="38" y="99"/>
                    </a:lnTo>
                    <a:lnTo>
                      <a:pt x="39" y="102"/>
                    </a:lnTo>
                    <a:lnTo>
                      <a:pt x="39" y="104"/>
                    </a:lnTo>
                    <a:lnTo>
                      <a:pt x="39" y="105"/>
                    </a:lnTo>
                    <a:lnTo>
                      <a:pt x="38" y="105"/>
                    </a:lnTo>
                    <a:lnTo>
                      <a:pt x="38" y="109"/>
                    </a:lnTo>
                    <a:lnTo>
                      <a:pt x="36" y="109"/>
                    </a:lnTo>
                    <a:lnTo>
                      <a:pt x="35" y="112"/>
                    </a:lnTo>
                    <a:lnTo>
                      <a:pt x="35" y="112"/>
                    </a:lnTo>
                    <a:lnTo>
                      <a:pt x="33" y="113"/>
                    </a:lnTo>
                    <a:lnTo>
                      <a:pt x="30" y="113"/>
                    </a:lnTo>
                    <a:lnTo>
                      <a:pt x="28" y="115"/>
                    </a:lnTo>
                    <a:lnTo>
                      <a:pt x="28" y="112"/>
                    </a:lnTo>
                    <a:lnTo>
                      <a:pt x="27" y="109"/>
                    </a:lnTo>
                    <a:lnTo>
                      <a:pt x="27" y="105"/>
                    </a:lnTo>
                    <a:lnTo>
                      <a:pt x="25" y="101"/>
                    </a:lnTo>
                    <a:lnTo>
                      <a:pt x="24" y="97"/>
                    </a:lnTo>
                    <a:lnTo>
                      <a:pt x="24" y="93"/>
                    </a:lnTo>
                    <a:lnTo>
                      <a:pt x="22" y="90"/>
                    </a:lnTo>
                    <a:lnTo>
                      <a:pt x="22" y="85"/>
                    </a:lnTo>
                    <a:lnTo>
                      <a:pt x="20" y="85"/>
                    </a:lnTo>
                    <a:lnTo>
                      <a:pt x="19" y="83"/>
                    </a:lnTo>
                    <a:lnTo>
                      <a:pt x="16" y="82"/>
                    </a:lnTo>
                    <a:lnTo>
                      <a:pt x="14" y="80"/>
                    </a:lnTo>
                    <a:lnTo>
                      <a:pt x="11" y="79"/>
                    </a:lnTo>
                    <a:lnTo>
                      <a:pt x="11" y="75"/>
                    </a:lnTo>
                    <a:lnTo>
                      <a:pt x="9" y="72"/>
                    </a:lnTo>
                    <a:lnTo>
                      <a:pt x="8" y="69"/>
                    </a:lnTo>
                    <a:lnTo>
                      <a:pt x="8" y="69"/>
                    </a:lnTo>
                    <a:lnTo>
                      <a:pt x="5" y="68"/>
                    </a:lnTo>
                    <a:lnTo>
                      <a:pt x="3" y="68"/>
                    </a:lnTo>
                    <a:lnTo>
                      <a:pt x="3" y="66"/>
                    </a:lnTo>
                    <a:lnTo>
                      <a:pt x="1" y="64"/>
                    </a:lnTo>
                    <a:lnTo>
                      <a:pt x="1" y="61"/>
                    </a:lnTo>
                    <a:lnTo>
                      <a:pt x="0" y="60"/>
                    </a:lnTo>
                    <a:lnTo>
                      <a:pt x="0" y="58"/>
                    </a:lnTo>
                    <a:lnTo>
                      <a:pt x="0" y="55"/>
                    </a:lnTo>
                    <a:lnTo>
                      <a:pt x="0" y="53"/>
                    </a:lnTo>
                    <a:lnTo>
                      <a:pt x="0" y="53"/>
                    </a:lnTo>
                    <a:lnTo>
                      <a:pt x="3" y="50"/>
                    </a:lnTo>
                    <a:lnTo>
                      <a:pt x="5" y="49"/>
                    </a:lnTo>
                    <a:lnTo>
                      <a:pt x="6" y="47"/>
                    </a:lnTo>
                    <a:lnTo>
                      <a:pt x="8" y="47"/>
                    </a:lnTo>
                    <a:lnTo>
                      <a:pt x="8" y="45"/>
                    </a:lnTo>
                    <a:lnTo>
                      <a:pt x="9" y="44"/>
                    </a:lnTo>
                    <a:lnTo>
                      <a:pt x="9" y="42"/>
                    </a:lnTo>
                    <a:lnTo>
                      <a:pt x="9" y="41"/>
                    </a:lnTo>
                    <a:lnTo>
                      <a:pt x="11" y="39"/>
                    </a:lnTo>
                    <a:lnTo>
                      <a:pt x="11" y="38"/>
                    </a:lnTo>
                    <a:lnTo>
                      <a:pt x="12" y="34"/>
                    </a:lnTo>
                    <a:lnTo>
                      <a:pt x="11" y="33"/>
                    </a:lnTo>
                    <a:lnTo>
                      <a:pt x="11" y="31"/>
                    </a:lnTo>
                    <a:lnTo>
                      <a:pt x="11" y="28"/>
                    </a:lnTo>
                    <a:lnTo>
                      <a:pt x="11" y="28"/>
                    </a:lnTo>
                    <a:lnTo>
                      <a:pt x="11" y="27"/>
                    </a:lnTo>
                    <a:lnTo>
                      <a:pt x="9" y="25"/>
                    </a:lnTo>
                    <a:lnTo>
                      <a:pt x="9" y="23"/>
                    </a:lnTo>
                    <a:lnTo>
                      <a:pt x="11" y="22"/>
                    </a:lnTo>
                    <a:lnTo>
                      <a:pt x="11" y="19"/>
                    </a:lnTo>
                    <a:lnTo>
                      <a:pt x="11" y="16"/>
                    </a:lnTo>
                    <a:lnTo>
                      <a:pt x="11" y="16"/>
                    </a:lnTo>
                    <a:lnTo>
                      <a:pt x="11" y="14"/>
                    </a:lnTo>
                    <a:lnTo>
                      <a:pt x="9" y="14"/>
                    </a:lnTo>
                    <a:lnTo>
                      <a:pt x="9" y="14"/>
                    </a:lnTo>
                    <a:lnTo>
                      <a:pt x="9" y="12"/>
                    </a:lnTo>
                    <a:lnTo>
                      <a:pt x="12" y="11"/>
                    </a:lnTo>
                    <a:lnTo>
                      <a:pt x="12" y="9"/>
                    </a:lnTo>
                    <a:lnTo>
                      <a:pt x="14" y="9"/>
                    </a:lnTo>
                    <a:lnTo>
                      <a:pt x="16" y="8"/>
                    </a:lnTo>
                    <a:lnTo>
                      <a:pt x="16" y="8"/>
                    </a:lnTo>
                    <a:lnTo>
                      <a:pt x="14" y="6"/>
                    </a:lnTo>
                    <a:lnTo>
                      <a:pt x="19" y="6"/>
                    </a:lnTo>
                    <a:lnTo>
                      <a:pt x="22" y="3"/>
                    </a:lnTo>
                    <a:lnTo>
                      <a:pt x="24" y="3"/>
                    </a:lnTo>
                    <a:lnTo>
                      <a:pt x="3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0" name="Freeform 36">
                <a:extLst>
                  <a:ext uri="{FF2B5EF4-FFF2-40B4-BE49-F238E27FC236}">
                    <a16:creationId xmlns:a16="http://schemas.microsoft.com/office/drawing/2014/main" id="{92377AB3-2742-4E6B-BDAC-ED85D7E02F9E}"/>
                  </a:ext>
                </a:extLst>
              </p:cNvPr>
              <p:cNvSpPr>
                <a:spLocks noEditPoints="1"/>
              </p:cNvSpPr>
              <p:nvPr/>
            </p:nvSpPr>
            <p:spPr bwMode="auto">
              <a:xfrm>
                <a:off x="7244453" y="3139182"/>
                <a:ext cx="399591" cy="251450"/>
              </a:xfrm>
              <a:custGeom>
                <a:avLst/>
                <a:gdLst>
                  <a:gd name="T0" fmla="*/ 7 w 205"/>
                  <a:gd name="T1" fmla="*/ 63 h 129"/>
                  <a:gd name="T2" fmla="*/ 97 w 205"/>
                  <a:gd name="T3" fmla="*/ 6 h 129"/>
                  <a:gd name="T4" fmla="*/ 108 w 205"/>
                  <a:gd name="T5" fmla="*/ 11 h 129"/>
                  <a:gd name="T6" fmla="*/ 110 w 205"/>
                  <a:gd name="T7" fmla="*/ 16 h 129"/>
                  <a:gd name="T8" fmla="*/ 110 w 205"/>
                  <a:gd name="T9" fmla="*/ 20 h 129"/>
                  <a:gd name="T10" fmla="*/ 116 w 205"/>
                  <a:gd name="T11" fmla="*/ 28 h 129"/>
                  <a:gd name="T12" fmla="*/ 129 w 205"/>
                  <a:gd name="T13" fmla="*/ 27 h 129"/>
                  <a:gd name="T14" fmla="*/ 137 w 205"/>
                  <a:gd name="T15" fmla="*/ 33 h 129"/>
                  <a:gd name="T16" fmla="*/ 146 w 205"/>
                  <a:gd name="T17" fmla="*/ 50 h 129"/>
                  <a:gd name="T18" fmla="*/ 168 w 205"/>
                  <a:gd name="T19" fmla="*/ 66 h 129"/>
                  <a:gd name="T20" fmla="*/ 189 w 205"/>
                  <a:gd name="T21" fmla="*/ 79 h 129"/>
                  <a:gd name="T22" fmla="*/ 198 w 205"/>
                  <a:gd name="T23" fmla="*/ 80 h 129"/>
                  <a:gd name="T24" fmla="*/ 203 w 205"/>
                  <a:gd name="T25" fmla="*/ 88 h 129"/>
                  <a:gd name="T26" fmla="*/ 192 w 205"/>
                  <a:gd name="T27" fmla="*/ 90 h 129"/>
                  <a:gd name="T28" fmla="*/ 178 w 205"/>
                  <a:gd name="T29" fmla="*/ 96 h 129"/>
                  <a:gd name="T30" fmla="*/ 168 w 205"/>
                  <a:gd name="T31" fmla="*/ 113 h 129"/>
                  <a:gd name="T32" fmla="*/ 159 w 205"/>
                  <a:gd name="T33" fmla="*/ 116 h 129"/>
                  <a:gd name="T34" fmla="*/ 152 w 205"/>
                  <a:gd name="T35" fmla="*/ 121 h 129"/>
                  <a:gd name="T36" fmla="*/ 145 w 205"/>
                  <a:gd name="T37" fmla="*/ 127 h 129"/>
                  <a:gd name="T38" fmla="*/ 137 w 205"/>
                  <a:gd name="T39" fmla="*/ 124 h 129"/>
                  <a:gd name="T40" fmla="*/ 127 w 205"/>
                  <a:gd name="T41" fmla="*/ 121 h 129"/>
                  <a:gd name="T42" fmla="*/ 124 w 205"/>
                  <a:gd name="T43" fmla="*/ 115 h 129"/>
                  <a:gd name="T44" fmla="*/ 118 w 205"/>
                  <a:gd name="T45" fmla="*/ 104 h 129"/>
                  <a:gd name="T46" fmla="*/ 100 w 205"/>
                  <a:gd name="T47" fmla="*/ 94 h 129"/>
                  <a:gd name="T48" fmla="*/ 91 w 205"/>
                  <a:gd name="T49" fmla="*/ 86 h 129"/>
                  <a:gd name="T50" fmla="*/ 82 w 205"/>
                  <a:gd name="T51" fmla="*/ 85 h 129"/>
                  <a:gd name="T52" fmla="*/ 69 w 205"/>
                  <a:gd name="T53" fmla="*/ 82 h 129"/>
                  <a:gd name="T54" fmla="*/ 59 w 205"/>
                  <a:gd name="T55" fmla="*/ 77 h 129"/>
                  <a:gd name="T56" fmla="*/ 53 w 205"/>
                  <a:gd name="T57" fmla="*/ 80 h 129"/>
                  <a:gd name="T58" fmla="*/ 34 w 205"/>
                  <a:gd name="T59" fmla="*/ 86 h 129"/>
                  <a:gd name="T60" fmla="*/ 20 w 205"/>
                  <a:gd name="T61" fmla="*/ 93 h 129"/>
                  <a:gd name="T62" fmla="*/ 18 w 205"/>
                  <a:gd name="T63" fmla="*/ 71 h 129"/>
                  <a:gd name="T64" fmla="*/ 15 w 205"/>
                  <a:gd name="T65" fmla="*/ 61 h 129"/>
                  <a:gd name="T66" fmla="*/ 9 w 205"/>
                  <a:gd name="T67" fmla="*/ 58 h 129"/>
                  <a:gd name="T68" fmla="*/ 14 w 205"/>
                  <a:gd name="T69" fmla="*/ 53 h 129"/>
                  <a:gd name="T70" fmla="*/ 7 w 205"/>
                  <a:gd name="T71" fmla="*/ 49 h 129"/>
                  <a:gd name="T72" fmla="*/ 4 w 205"/>
                  <a:gd name="T73" fmla="*/ 39 h 129"/>
                  <a:gd name="T74" fmla="*/ 12 w 205"/>
                  <a:gd name="T75" fmla="*/ 34 h 129"/>
                  <a:gd name="T76" fmla="*/ 25 w 205"/>
                  <a:gd name="T77" fmla="*/ 36 h 129"/>
                  <a:gd name="T78" fmla="*/ 31 w 205"/>
                  <a:gd name="T79" fmla="*/ 33 h 129"/>
                  <a:gd name="T80" fmla="*/ 25 w 205"/>
                  <a:gd name="T81" fmla="*/ 25 h 129"/>
                  <a:gd name="T82" fmla="*/ 18 w 205"/>
                  <a:gd name="T83" fmla="*/ 12 h 129"/>
                  <a:gd name="T84" fmla="*/ 4 w 205"/>
                  <a:gd name="T85" fmla="*/ 19 h 129"/>
                  <a:gd name="T86" fmla="*/ 1 w 205"/>
                  <a:gd name="T87" fmla="*/ 22 h 129"/>
                  <a:gd name="T88" fmla="*/ 17 w 205"/>
                  <a:gd name="T89" fmla="*/ 9 h 129"/>
                  <a:gd name="T90" fmla="*/ 34 w 205"/>
                  <a:gd name="T91" fmla="*/ 14 h 129"/>
                  <a:gd name="T92" fmla="*/ 42 w 205"/>
                  <a:gd name="T93" fmla="*/ 25 h 129"/>
                  <a:gd name="T94" fmla="*/ 53 w 205"/>
                  <a:gd name="T95" fmla="*/ 25 h 129"/>
                  <a:gd name="T96" fmla="*/ 66 w 205"/>
                  <a:gd name="T97" fmla="*/ 25 h 129"/>
                  <a:gd name="T98" fmla="*/ 66 w 205"/>
                  <a:gd name="T99" fmla="*/ 17 h 129"/>
                  <a:gd name="T100" fmla="*/ 75 w 205"/>
                  <a:gd name="T101" fmla="*/ 20 h 129"/>
                  <a:gd name="T102" fmla="*/ 74 w 205"/>
                  <a:gd name="T103" fmla="*/ 11 h 129"/>
                  <a:gd name="T104" fmla="*/ 80 w 205"/>
                  <a:gd name="T105" fmla="*/ 6 h 129"/>
                  <a:gd name="T106" fmla="*/ 85 w 205"/>
                  <a:gd name="T107" fmla="*/ 9 h 129"/>
                  <a:gd name="T108" fmla="*/ 82 w 205"/>
                  <a:gd name="T109" fmla="*/ 5 h 129"/>
                  <a:gd name="T110" fmla="*/ 88 w 205"/>
                  <a:gd name="T11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129">
                    <a:moveTo>
                      <a:pt x="7" y="63"/>
                    </a:moveTo>
                    <a:lnTo>
                      <a:pt x="9" y="63"/>
                    </a:lnTo>
                    <a:lnTo>
                      <a:pt x="7" y="64"/>
                    </a:lnTo>
                    <a:lnTo>
                      <a:pt x="9" y="69"/>
                    </a:lnTo>
                    <a:lnTo>
                      <a:pt x="9" y="69"/>
                    </a:lnTo>
                    <a:lnTo>
                      <a:pt x="7" y="68"/>
                    </a:lnTo>
                    <a:lnTo>
                      <a:pt x="7" y="64"/>
                    </a:lnTo>
                    <a:lnTo>
                      <a:pt x="7" y="63"/>
                    </a:lnTo>
                    <a:close/>
                    <a:moveTo>
                      <a:pt x="88" y="0"/>
                    </a:moveTo>
                    <a:lnTo>
                      <a:pt x="89" y="1"/>
                    </a:lnTo>
                    <a:lnTo>
                      <a:pt x="93" y="5"/>
                    </a:lnTo>
                    <a:lnTo>
                      <a:pt x="93" y="5"/>
                    </a:lnTo>
                    <a:lnTo>
                      <a:pt x="94" y="5"/>
                    </a:lnTo>
                    <a:lnTo>
                      <a:pt x="96" y="5"/>
                    </a:lnTo>
                    <a:lnTo>
                      <a:pt x="96" y="5"/>
                    </a:lnTo>
                    <a:lnTo>
                      <a:pt x="97" y="6"/>
                    </a:lnTo>
                    <a:lnTo>
                      <a:pt x="97" y="8"/>
                    </a:lnTo>
                    <a:lnTo>
                      <a:pt x="99" y="8"/>
                    </a:lnTo>
                    <a:lnTo>
                      <a:pt x="100" y="9"/>
                    </a:lnTo>
                    <a:lnTo>
                      <a:pt x="105" y="9"/>
                    </a:lnTo>
                    <a:lnTo>
                      <a:pt x="107" y="9"/>
                    </a:lnTo>
                    <a:lnTo>
                      <a:pt x="107" y="9"/>
                    </a:lnTo>
                    <a:lnTo>
                      <a:pt x="108" y="11"/>
                    </a:lnTo>
                    <a:lnTo>
                      <a:pt x="108" y="11"/>
                    </a:lnTo>
                    <a:lnTo>
                      <a:pt x="108" y="11"/>
                    </a:lnTo>
                    <a:lnTo>
                      <a:pt x="108" y="11"/>
                    </a:lnTo>
                    <a:lnTo>
                      <a:pt x="108" y="12"/>
                    </a:lnTo>
                    <a:lnTo>
                      <a:pt x="108" y="14"/>
                    </a:lnTo>
                    <a:lnTo>
                      <a:pt x="107" y="14"/>
                    </a:lnTo>
                    <a:lnTo>
                      <a:pt x="107" y="14"/>
                    </a:lnTo>
                    <a:lnTo>
                      <a:pt x="108" y="14"/>
                    </a:lnTo>
                    <a:lnTo>
                      <a:pt x="110" y="16"/>
                    </a:lnTo>
                    <a:lnTo>
                      <a:pt x="110" y="17"/>
                    </a:lnTo>
                    <a:lnTo>
                      <a:pt x="111" y="17"/>
                    </a:lnTo>
                    <a:lnTo>
                      <a:pt x="111" y="17"/>
                    </a:lnTo>
                    <a:lnTo>
                      <a:pt x="110" y="17"/>
                    </a:lnTo>
                    <a:lnTo>
                      <a:pt x="110" y="17"/>
                    </a:lnTo>
                    <a:lnTo>
                      <a:pt x="110" y="19"/>
                    </a:lnTo>
                    <a:lnTo>
                      <a:pt x="110" y="19"/>
                    </a:lnTo>
                    <a:lnTo>
                      <a:pt x="110" y="20"/>
                    </a:lnTo>
                    <a:lnTo>
                      <a:pt x="110" y="20"/>
                    </a:lnTo>
                    <a:lnTo>
                      <a:pt x="110" y="22"/>
                    </a:lnTo>
                    <a:lnTo>
                      <a:pt x="108" y="23"/>
                    </a:lnTo>
                    <a:lnTo>
                      <a:pt x="108" y="23"/>
                    </a:lnTo>
                    <a:lnTo>
                      <a:pt x="110" y="25"/>
                    </a:lnTo>
                    <a:lnTo>
                      <a:pt x="111" y="25"/>
                    </a:lnTo>
                    <a:lnTo>
                      <a:pt x="115" y="27"/>
                    </a:lnTo>
                    <a:lnTo>
                      <a:pt x="116" y="28"/>
                    </a:lnTo>
                    <a:lnTo>
                      <a:pt x="119" y="27"/>
                    </a:lnTo>
                    <a:lnTo>
                      <a:pt x="121" y="27"/>
                    </a:lnTo>
                    <a:lnTo>
                      <a:pt x="121" y="27"/>
                    </a:lnTo>
                    <a:lnTo>
                      <a:pt x="124" y="28"/>
                    </a:lnTo>
                    <a:lnTo>
                      <a:pt x="126" y="28"/>
                    </a:lnTo>
                    <a:lnTo>
                      <a:pt x="126" y="28"/>
                    </a:lnTo>
                    <a:lnTo>
                      <a:pt x="127" y="28"/>
                    </a:lnTo>
                    <a:lnTo>
                      <a:pt x="129" y="27"/>
                    </a:lnTo>
                    <a:lnTo>
                      <a:pt x="129" y="27"/>
                    </a:lnTo>
                    <a:lnTo>
                      <a:pt x="129" y="27"/>
                    </a:lnTo>
                    <a:lnTo>
                      <a:pt x="130" y="27"/>
                    </a:lnTo>
                    <a:lnTo>
                      <a:pt x="132" y="27"/>
                    </a:lnTo>
                    <a:lnTo>
                      <a:pt x="134" y="28"/>
                    </a:lnTo>
                    <a:lnTo>
                      <a:pt x="135" y="30"/>
                    </a:lnTo>
                    <a:lnTo>
                      <a:pt x="137" y="31"/>
                    </a:lnTo>
                    <a:lnTo>
                      <a:pt x="137" y="33"/>
                    </a:lnTo>
                    <a:lnTo>
                      <a:pt x="138" y="36"/>
                    </a:lnTo>
                    <a:lnTo>
                      <a:pt x="140" y="39"/>
                    </a:lnTo>
                    <a:lnTo>
                      <a:pt x="141" y="41"/>
                    </a:lnTo>
                    <a:lnTo>
                      <a:pt x="143" y="42"/>
                    </a:lnTo>
                    <a:lnTo>
                      <a:pt x="143" y="47"/>
                    </a:lnTo>
                    <a:lnTo>
                      <a:pt x="145" y="49"/>
                    </a:lnTo>
                    <a:lnTo>
                      <a:pt x="145" y="49"/>
                    </a:lnTo>
                    <a:lnTo>
                      <a:pt x="146" y="50"/>
                    </a:lnTo>
                    <a:lnTo>
                      <a:pt x="151" y="53"/>
                    </a:lnTo>
                    <a:lnTo>
                      <a:pt x="152" y="55"/>
                    </a:lnTo>
                    <a:lnTo>
                      <a:pt x="156" y="57"/>
                    </a:lnTo>
                    <a:lnTo>
                      <a:pt x="159" y="58"/>
                    </a:lnTo>
                    <a:lnTo>
                      <a:pt x="162" y="61"/>
                    </a:lnTo>
                    <a:lnTo>
                      <a:pt x="162" y="63"/>
                    </a:lnTo>
                    <a:lnTo>
                      <a:pt x="165" y="64"/>
                    </a:lnTo>
                    <a:lnTo>
                      <a:pt x="168" y="66"/>
                    </a:lnTo>
                    <a:lnTo>
                      <a:pt x="170" y="66"/>
                    </a:lnTo>
                    <a:lnTo>
                      <a:pt x="173" y="68"/>
                    </a:lnTo>
                    <a:lnTo>
                      <a:pt x="175" y="69"/>
                    </a:lnTo>
                    <a:lnTo>
                      <a:pt x="176" y="69"/>
                    </a:lnTo>
                    <a:lnTo>
                      <a:pt x="178" y="71"/>
                    </a:lnTo>
                    <a:lnTo>
                      <a:pt x="181" y="72"/>
                    </a:lnTo>
                    <a:lnTo>
                      <a:pt x="186" y="75"/>
                    </a:lnTo>
                    <a:lnTo>
                      <a:pt x="189" y="79"/>
                    </a:lnTo>
                    <a:lnTo>
                      <a:pt x="190" y="79"/>
                    </a:lnTo>
                    <a:lnTo>
                      <a:pt x="190" y="79"/>
                    </a:lnTo>
                    <a:lnTo>
                      <a:pt x="192" y="77"/>
                    </a:lnTo>
                    <a:lnTo>
                      <a:pt x="193" y="77"/>
                    </a:lnTo>
                    <a:lnTo>
                      <a:pt x="195" y="77"/>
                    </a:lnTo>
                    <a:lnTo>
                      <a:pt x="197" y="79"/>
                    </a:lnTo>
                    <a:lnTo>
                      <a:pt x="197" y="79"/>
                    </a:lnTo>
                    <a:lnTo>
                      <a:pt x="198" y="80"/>
                    </a:lnTo>
                    <a:lnTo>
                      <a:pt x="200" y="80"/>
                    </a:lnTo>
                    <a:lnTo>
                      <a:pt x="200" y="82"/>
                    </a:lnTo>
                    <a:lnTo>
                      <a:pt x="203" y="82"/>
                    </a:lnTo>
                    <a:lnTo>
                      <a:pt x="203" y="82"/>
                    </a:lnTo>
                    <a:lnTo>
                      <a:pt x="205" y="83"/>
                    </a:lnTo>
                    <a:lnTo>
                      <a:pt x="205" y="83"/>
                    </a:lnTo>
                    <a:lnTo>
                      <a:pt x="203" y="85"/>
                    </a:lnTo>
                    <a:lnTo>
                      <a:pt x="203" y="88"/>
                    </a:lnTo>
                    <a:lnTo>
                      <a:pt x="203" y="91"/>
                    </a:lnTo>
                    <a:lnTo>
                      <a:pt x="203" y="93"/>
                    </a:lnTo>
                    <a:lnTo>
                      <a:pt x="201" y="93"/>
                    </a:lnTo>
                    <a:lnTo>
                      <a:pt x="200" y="93"/>
                    </a:lnTo>
                    <a:lnTo>
                      <a:pt x="197" y="91"/>
                    </a:lnTo>
                    <a:lnTo>
                      <a:pt x="193" y="90"/>
                    </a:lnTo>
                    <a:lnTo>
                      <a:pt x="192" y="90"/>
                    </a:lnTo>
                    <a:lnTo>
                      <a:pt x="192" y="90"/>
                    </a:lnTo>
                    <a:lnTo>
                      <a:pt x="190" y="90"/>
                    </a:lnTo>
                    <a:lnTo>
                      <a:pt x="190" y="91"/>
                    </a:lnTo>
                    <a:lnTo>
                      <a:pt x="189" y="93"/>
                    </a:lnTo>
                    <a:lnTo>
                      <a:pt x="189" y="94"/>
                    </a:lnTo>
                    <a:lnTo>
                      <a:pt x="184" y="94"/>
                    </a:lnTo>
                    <a:lnTo>
                      <a:pt x="182" y="94"/>
                    </a:lnTo>
                    <a:lnTo>
                      <a:pt x="179" y="96"/>
                    </a:lnTo>
                    <a:lnTo>
                      <a:pt x="178" y="96"/>
                    </a:lnTo>
                    <a:lnTo>
                      <a:pt x="178" y="98"/>
                    </a:lnTo>
                    <a:lnTo>
                      <a:pt x="176" y="99"/>
                    </a:lnTo>
                    <a:lnTo>
                      <a:pt x="176" y="102"/>
                    </a:lnTo>
                    <a:lnTo>
                      <a:pt x="175" y="105"/>
                    </a:lnTo>
                    <a:lnTo>
                      <a:pt x="175" y="109"/>
                    </a:lnTo>
                    <a:lnTo>
                      <a:pt x="173" y="110"/>
                    </a:lnTo>
                    <a:lnTo>
                      <a:pt x="171" y="112"/>
                    </a:lnTo>
                    <a:lnTo>
                      <a:pt x="168" y="113"/>
                    </a:lnTo>
                    <a:lnTo>
                      <a:pt x="167" y="113"/>
                    </a:lnTo>
                    <a:lnTo>
                      <a:pt x="167" y="113"/>
                    </a:lnTo>
                    <a:lnTo>
                      <a:pt x="167" y="115"/>
                    </a:lnTo>
                    <a:lnTo>
                      <a:pt x="167" y="115"/>
                    </a:lnTo>
                    <a:lnTo>
                      <a:pt x="165" y="115"/>
                    </a:lnTo>
                    <a:lnTo>
                      <a:pt x="164" y="115"/>
                    </a:lnTo>
                    <a:lnTo>
                      <a:pt x="162" y="115"/>
                    </a:lnTo>
                    <a:lnTo>
                      <a:pt x="159" y="116"/>
                    </a:lnTo>
                    <a:lnTo>
                      <a:pt x="156" y="118"/>
                    </a:lnTo>
                    <a:lnTo>
                      <a:pt x="154" y="118"/>
                    </a:lnTo>
                    <a:lnTo>
                      <a:pt x="154" y="118"/>
                    </a:lnTo>
                    <a:lnTo>
                      <a:pt x="152" y="118"/>
                    </a:lnTo>
                    <a:lnTo>
                      <a:pt x="154" y="120"/>
                    </a:lnTo>
                    <a:lnTo>
                      <a:pt x="154" y="120"/>
                    </a:lnTo>
                    <a:lnTo>
                      <a:pt x="154" y="120"/>
                    </a:lnTo>
                    <a:lnTo>
                      <a:pt x="152" y="121"/>
                    </a:lnTo>
                    <a:lnTo>
                      <a:pt x="152" y="123"/>
                    </a:lnTo>
                    <a:lnTo>
                      <a:pt x="152" y="124"/>
                    </a:lnTo>
                    <a:lnTo>
                      <a:pt x="151" y="124"/>
                    </a:lnTo>
                    <a:lnTo>
                      <a:pt x="149" y="126"/>
                    </a:lnTo>
                    <a:lnTo>
                      <a:pt x="148" y="127"/>
                    </a:lnTo>
                    <a:lnTo>
                      <a:pt x="146" y="127"/>
                    </a:lnTo>
                    <a:lnTo>
                      <a:pt x="146" y="127"/>
                    </a:lnTo>
                    <a:lnTo>
                      <a:pt x="145" y="127"/>
                    </a:lnTo>
                    <a:lnTo>
                      <a:pt x="143" y="127"/>
                    </a:lnTo>
                    <a:lnTo>
                      <a:pt x="143" y="127"/>
                    </a:lnTo>
                    <a:lnTo>
                      <a:pt x="141" y="129"/>
                    </a:lnTo>
                    <a:lnTo>
                      <a:pt x="141" y="129"/>
                    </a:lnTo>
                    <a:lnTo>
                      <a:pt x="141" y="127"/>
                    </a:lnTo>
                    <a:lnTo>
                      <a:pt x="140" y="126"/>
                    </a:lnTo>
                    <a:lnTo>
                      <a:pt x="138" y="126"/>
                    </a:lnTo>
                    <a:lnTo>
                      <a:pt x="137" y="124"/>
                    </a:lnTo>
                    <a:lnTo>
                      <a:pt x="137" y="124"/>
                    </a:lnTo>
                    <a:lnTo>
                      <a:pt x="135" y="124"/>
                    </a:lnTo>
                    <a:lnTo>
                      <a:pt x="134" y="124"/>
                    </a:lnTo>
                    <a:lnTo>
                      <a:pt x="132" y="124"/>
                    </a:lnTo>
                    <a:lnTo>
                      <a:pt x="130" y="124"/>
                    </a:lnTo>
                    <a:lnTo>
                      <a:pt x="129" y="123"/>
                    </a:lnTo>
                    <a:lnTo>
                      <a:pt x="127" y="121"/>
                    </a:lnTo>
                    <a:lnTo>
                      <a:pt x="127" y="121"/>
                    </a:lnTo>
                    <a:lnTo>
                      <a:pt x="126" y="121"/>
                    </a:lnTo>
                    <a:lnTo>
                      <a:pt x="126" y="121"/>
                    </a:lnTo>
                    <a:lnTo>
                      <a:pt x="126" y="120"/>
                    </a:lnTo>
                    <a:lnTo>
                      <a:pt x="126" y="120"/>
                    </a:lnTo>
                    <a:lnTo>
                      <a:pt x="126" y="116"/>
                    </a:lnTo>
                    <a:lnTo>
                      <a:pt x="126" y="116"/>
                    </a:lnTo>
                    <a:lnTo>
                      <a:pt x="124" y="115"/>
                    </a:lnTo>
                    <a:lnTo>
                      <a:pt x="124" y="115"/>
                    </a:lnTo>
                    <a:lnTo>
                      <a:pt x="126" y="115"/>
                    </a:lnTo>
                    <a:lnTo>
                      <a:pt x="126" y="113"/>
                    </a:lnTo>
                    <a:lnTo>
                      <a:pt x="126" y="112"/>
                    </a:lnTo>
                    <a:lnTo>
                      <a:pt x="126" y="110"/>
                    </a:lnTo>
                    <a:lnTo>
                      <a:pt x="124" y="109"/>
                    </a:lnTo>
                    <a:lnTo>
                      <a:pt x="126" y="105"/>
                    </a:lnTo>
                    <a:lnTo>
                      <a:pt x="124" y="104"/>
                    </a:lnTo>
                    <a:lnTo>
                      <a:pt x="118" y="104"/>
                    </a:lnTo>
                    <a:lnTo>
                      <a:pt x="113" y="104"/>
                    </a:lnTo>
                    <a:lnTo>
                      <a:pt x="113" y="104"/>
                    </a:lnTo>
                    <a:lnTo>
                      <a:pt x="110" y="101"/>
                    </a:lnTo>
                    <a:lnTo>
                      <a:pt x="108" y="99"/>
                    </a:lnTo>
                    <a:lnTo>
                      <a:pt x="107" y="98"/>
                    </a:lnTo>
                    <a:lnTo>
                      <a:pt x="104" y="96"/>
                    </a:lnTo>
                    <a:lnTo>
                      <a:pt x="102" y="96"/>
                    </a:lnTo>
                    <a:lnTo>
                      <a:pt x="100" y="94"/>
                    </a:lnTo>
                    <a:lnTo>
                      <a:pt x="99" y="93"/>
                    </a:lnTo>
                    <a:lnTo>
                      <a:pt x="99" y="91"/>
                    </a:lnTo>
                    <a:lnTo>
                      <a:pt x="99" y="91"/>
                    </a:lnTo>
                    <a:lnTo>
                      <a:pt x="97" y="90"/>
                    </a:lnTo>
                    <a:lnTo>
                      <a:pt x="97" y="90"/>
                    </a:lnTo>
                    <a:lnTo>
                      <a:pt x="97" y="90"/>
                    </a:lnTo>
                    <a:lnTo>
                      <a:pt x="93" y="88"/>
                    </a:lnTo>
                    <a:lnTo>
                      <a:pt x="91" y="86"/>
                    </a:lnTo>
                    <a:lnTo>
                      <a:pt x="89" y="88"/>
                    </a:lnTo>
                    <a:lnTo>
                      <a:pt x="88" y="88"/>
                    </a:lnTo>
                    <a:lnTo>
                      <a:pt x="88" y="86"/>
                    </a:lnTo>
                    <a:lnTo>
                      <a:pt x="86" y="88"/>
                    </a:lnTo>
                    <a:lnTo>
                      <a:pt x="85" y="88"/>
                    </a:lnTo>
                    <a:lnTo>
                      <a:pt x="83" y="88"/>
                    </a:lnTo>
                    <a:lnTo>
                      <a:pt x="83" y="88"/>
                    </a:lnTo>
                    <a:lnTo>
                      <a:pt x="82" y="85"/>
                    </a:lnTo>
                    <a:lnTo>
                      <a:pt x="78" y="85"/>
                    </a:lnTo>
                    <a:lnTo>
                      <a:pt x="77" y="85"/>
                    </a:lnTo>
                    <a:lnTo>
                      <a:pt x="75" y="83"/>
                    </a:lnTo>
                    <a:lnTo>
                      <a:pt x="72" y="83"/>
                    </a:lnTo>
                    <a:lnTo>
                      <a:pt x="70" y="83"/>
                    </a:lnTo>
                    <a:lnTo>
                      <a:pt x="70" y="82"/>
                    </a:lnTo>
                    <a:lnTo>
                      <a:pt x="69" y="82"/>
                    </a:lnTo>
                    <a:lnTo>
                      <a:pt x="69" y="82"/>
                    </a:lnTo>
                    <a:lnTo>
                      <a:pt x="69" y="80"/>
                    </a:lnTo>
                    <a:lnTo>
                      <a:pt x="69" y="80"/>
                    </a:lnTo>
                    <a:lnTo>
                      <a:pt x="69" y="79"/>
                    </a:lnTo>
                    <a:lnTo>
                      <a:pt x="67" y="79"/>
                    </a:lnTo>
                    <a:lnTo>
                      <a:pt x="66" y="79"/>
                    </a:lnTo>
                    <a:lnTo>
                      <a:pt x="63" y="79"/>
                    </a:lnTo>
                    <a:lnTo>
                      <a:pt x="61" y="77"/>
                    </a:lnTo>
                    <a:lnTo>
                      <a:pt x="59" y="77"/>
                    </a:lnTo>
                    <a:lnTo>
                      <a:pt x="58" y="77"/>
                    </a:lnTo>
                    <a:lnTo>
                      <a:pt x="56" y="77"/>
                    </a:lnTo>
                    <a:lnTo>
                      <a:pt x="56" y="79"/>
                    </a:lnTo>
                    <a:lnTo>
                      <a:pt x="55" y="79"/>
                    </a:lnTo>
                    <a:lnTo>
                      <a:pt x="55" y="80"/>
                    </a:lnTo>
                    <a:lnTo>
                      <a:pt x="55" y="80"/>
                    </a:lnTo>
                    <a:lnTo>
                      <a:pt x="53" y="80"/>
                    </a:lnTo>
                    <a:lnTo>
                      <a:pt x="53" y="80"/>
                    </a:lnTo>
                    <a:lnTo>
                      <a:pt x="52" y="80"/>
                    </a:lnTo>
                    <a:lnTo>
                      <a:pt x="48" y="80"/>
                    </a:lnTo>
                    <a:lnTo>
                      <a:pt x="44" y="80"/>
                    </a:lnTo>
                    <a:lnTo>
                      <a:pt x="42" y="82"/>
                    </a:lnTo>
                    <a:lnTo>
                      <a:pt x="39" y="82"/>
                    </a:lnTo>
                    <a:lnTo>
                      <a:pt x="37" y="83"/>
                    </a:lnTo>
                    <a:lnTo>
                      <a:pt x="34" y="85"/>
                    </a:lnTo>
                    <a:lnTo>
                      <a:pt x="34" y="86"/>
                    </a:lnTo>
                    <a:lnTo>
                      <a:pt x="33" y="90"/>
                    </a:lnTo>
                    <a:lnTo>
                      <a:pt x="31" y="91"/>
                    </a:lnTo>
                    <a:lnTo>
                      <a:pt x="31" y="91"/>
                    </a:lnTo>
                    <a:lnTo>
                      <a:pt x="29" y="91"/>
                    </a:lnTo>
                    <a:lnTo>
                      <a:pt x="28" y="91"/>
                    </a:lnTo>
                    <a:lnTo>
                      <a:pt x="26" y="93"/>
                    </a:lnTo>
                    <a:lnTo>
                      <a:pt x="25" y="93"/>
                    </a:lnTo>
                    <a:lnTo>
                      <a:pt x="20" y="93"/>
                    </a:lnTo>
                    <a:lnTo>
                      <a:pt x="20" y="91"/>
                    </a:lnTo>
                    <a:lnTo>
                      <a:pt x="18" y="88"/>
                    </a:lnTo>
                    <a:lnTo>
                      <a:pt x="18" y="83"/>
                    </a:lnTo>
                    <a:lnTo>
                      <a:pt x="18" y="82"/>
                    </a:lnTo>
                    <a:lnTo>
                      <a:pt x="20" y="77"/>
                    </a:lnTo>
                    <a:lnTo>
                      <a:pt x="18" y="75"/>
                    </a:lnTo>
                    <a:lnTo>
                      <a:pt x="18" y="74"/>
                    </a:lnTo>
                    <a:lnTo>
                      <a:pt x="18" y="71"/>
                    </a:lnTo>
                    <a:lnTo>
                      <a:pt x="20" y="69"/>
                    </a:lnTo>
                    <a:lnTo>
                      <a:pt x="20" y="68"/>
                    </a:lnTo>
                    <a:lnTo>
                      <a:pt x="20" y="66"/>
                    </a:lnTo>
                    <a:lnTo>
                      <a:pt x="18" y="64"/>
                    </a:lnTo>
                    <a:lnTo>
                      <a:pt x="17" y="63"/>
                    </a:lnTo>
                    <a:lnTo>
                      <a:pt x="17" y="63"/>
                    </a:lnTo>
                    <a:lnTo>
                      <a:pt x="17" y="61"/>
                    </a:lnTo>
                    <a:lnTo>
                      <a:pt x="15" y="61"/>
                    </a:lnTo>
                    <a:lnTo>
                      <a:pt x="15" y="61"/>
                    </a:lnTo>
                    <a:lnTo>
                      <a:pt x="14" y="60"/>
                    </a:lnTo>
                    <a:lnTo>
                      <a:pt x="12" y="60"/>
                    </a:lnTo>
                    <a:lnTo>
                      <a:pt x="11" y="60"/>
                    </a:lnTo>
                    <a:lnTo>
                      <a:pt x="11" y="60"/>
                    </a:lnTo>
                    <a:lnTo>
                      <a:pt x="9" y="61"/>
                    </a:lnTo>
                    <a:lnTo>
                      <a:pt x="9" y="60"/>
                    </a:lnTo>
                    <a:lnTo>
                      <a:pt x="9" y="58"/>
                    </a:lnTo>
                    <a:lnTo>
                      <a:pt x="11" y="55"/>
                    </a:lnTo>
                    <a:lnTo>
                      <a:pt x="11" y="55"/>
                    </a:lnTo>
                    <a:lnTo>
                      <a:pt x="12" y="57"/>
                    </a:lnTo>
                    <a:lnTo>
                      <a:pt x="14" y="57"/>
                    </a:lnTo>
                    <a:lnTo>
                      <a:pt x="15" y="57"/>
                    </a:lnTo>
                    <a:lnTo>
                      <a:pt x="15" y="55"/>
                    </a:lnTo>
                    <a:lnTo>
                      <a:pt x="15" y="55"/>
                    </a:lnTo>
                    <a:lnTo>
                      <a:pt x="14" y="53"/>
                    </a:lnTo>
                    <a:lnTo>
                      <a:pt x="14" y="52"/>
                    </a:lnTo>
                    <a:lnTo>
                      <a:pt x="14" y="52"/>
                    </a:lnTo>
                    <a:lnTo>
                      <a:pt x="14" y="50"/>
                    </a:lnTo>
                    <a:lnTo>
                      <a:pt x="14" y="49"/>
                    </a:lnTo>
                    <a:lnTo>
                      <a:pt x="12" y="49"/>
                    </a:lnTo>
                    <a:lnTo>
                      <a:pt x="11" y="49"/>
                    </a:lnTo>
                    <a:lnTo>
                      <a:pt x="9" y="49"/>
                    </a:lnTo>
                    <a:lnTo>
                      <a:pt x="7" y="49"/>
                    </a:lnTo>
                    <a:lnTo>
                      <a:pt x="6" y="50"/>
                    </a:lnTo>
                    <a:lnTo>
                      <a:pt x="7" y="52"/>
                    </a:lnTo>
                    <a:lnTo>
                      <a:pt x="6" y="50"/>
                    </a:lnTo>
                    <a:lnTo>
                      <a:pt x="6" y="50"/>
                    </a:lnTo>
                    <a:lnTo>
                      <a:pt x="4" y="47"/>
                    </a:lnTo>
                    <a:lnTo>
                      <a:pt x="3" y="44"/>
                    </a:lnTo>
                    <a:lnTo>
                      <a:pt x="3" y="41"/>
                    </a:lnTo>
                    <a:lnTo>
                      <a:pt x="4" y="39"/>
                    </a:lnTo>
                    <a:lnTo>
                      <a:pt x="4" y="36"/>
                    </a:lnTo>
                    <a:lnTo>
                      <a:pt x="6" y="33"/>
                    </a:lnTo>
                    <a:lnTo>
                      <a:pt x="6" y="30"/>
                    </a:lnTo>
                    <a:lnTo>
                      <a:pt x="7" y="31"/>
                    </a:lnTo>
                    <a:lnTo>
                      <a:pt x="7" y="33"/>
                    </a:lnTo>
                    <a:lnTo>
                      <a:pt x="9" y="34"/>
                    </a:lnTo>
                    <a:lnTo>
                      <a:pt x="9" y="34"/>
                    </a:lnTo>
                    <a:lnTo>
                      <a:pt x="12" y="34"/>
                    </a:lnTo>
                    <a:lnTo>
                      <a:pt x="14" y="34"/>
                    </a:lnTo>
                    <a:lnTo>
                      <a:pt x="14" y="34"/>
                    </a:lnTo>
                    <a:lnTo>
                      <a:pt x="15" y="34"/>
                    </a:lnTo>
                    <a:lnTo>
                      <a:pt x="17" y="36"/>
                    </a:lnTo>
                    <a:lnTo>
                      <a:pt x="18" y="38"/>
                    </a:lnTo>
                    <a:lnTo>
                      <a:pt x="20" y="38"/>
                    </a:lnTo>
                    <a:lnTo>
                      <a:pt x="23" y="36"/>
                    </a:lnTo>
                    <a:lnTo>
                      <a:pt x="25" y="36"/>
                    </a:lnTo>
                    <a:lnTo>
                      <a:pt x="25" y="36"/>
                    </a:lnTo>
                    <a:lnTo>
                      <a:pt x="26" y="36"/>
                    </a:lnTo>
                    <a:lnTo>
                      <a:pt x="26" y="36"/>
                    </a:lnTo>
                    <a:lnTo>
                      <a:pt x="26" y="34"/>
                    </a:lnTo>
                    <a:lnTo>
                      <a:pt x="26" y="34"/>
                    </a:lnTo>
                    <a:lnTo>
                      <a:pt x="26" y="33"/>
                    </a:lnTo>
                    <a:lnTo>
                      <a:pt x="29" y="34"/>
                    </a:lnTo>
                    <a:lnTo>
                      <a:pt x="31" y="33"/>
                    </a:lnTo>
                    <a:lnTo>
                      <a:pt x="31" y="33"/>
                    </a:lnTo>
                    <a:lnTo>
                      <a:pt x="31" y="33"/>
                    </a:lnTo>
                    <a:lnTo>
                      <a:pt x="31" y="31"/>
                    </a:lnTo>
                    <a:lnTo>
                      <a:pt x="31" y="31"/>
                    </a:lnTo>
                    <a:lnTo>
                      <a:pt x="31" y="30"/>
                    </a:lnTo>
                    <a:lnTo>
                      <a:pt x="31" y="30"/>
                    </a:lnTo>
                    <a:lnTo>
                      <a:pt x="29" y="28"/>
                    </a:lnTo>
                    <a:lnTo>
                      <a:pt x="25" y="25"/>
                    </a:lnTo>
                    <a:lnTo>
                      <a:pt x="25" y="23"/>
                    </a:lnTo>
                    <a:lnTo>
                      <a:pt x="23" y="22"/>
                    </a:lnTo>
                    <a:lnTo>
                      <a:pt x="22" y="20"/>
                    </a:lnTo>
                    <a:lnTo>
                      <a:pt x="22" y="17"/>
                    </a:lnTo>
                    <a:lnTo>
                      <a:pt x="20" y="16"/>
                    </a:lnTo>
                    <a:lnTo>
                      <a:pt x="18" y="12"/>
                    </a:lnTo>
                    <a:lnTo>
                      <a:pt x="18" y="12"/>
                    </a:lnTo>
                    <a:lnTo>
                      <a:pt x="18" y="12"/>
                    </a:lnTo>
                    <a:lnTo>
                      <a:pt x="15" y="11"/>
                    </a:lnTo>
                    <a:lnTo>
                      <a:pt x="14" y="12"/>
                    </a:lnTo>
                    <a:lnTo>
                      <a:pt x="11" y="12"/>
                    </a:lnTo>
                    <a:lnTo>
                      <a:pt x="9" y="12"/>
                    </a:lnTo>
                    <a:lnTo>
                      <a:pt x="9" y="12"/>
                    </a:lnTo>
                    <a:lnTo>
                      <a:pt x="6" y="14"/>
                    </a:lnTo>
                    <a:lnTo>
                      <a:pt x="6" y="16"/>
                    </a:lnTo>
                    <a:lnTo>
                      <a:pt x="4" y="19"/>
                    </a:lnTo>
                    <a:lnTo>
                      <a:pt x="6" y="20"/>
                    </a:lnTo>
                    <a:lnTo>
                      <a:pt x="6" y="20"/>
                    </a:lnTo>
                    <a:lnTo>
                      <a:pt x="4" y="25"/>
                    </a:lnTo>
                    <a:lnTo>
                      <a:pt x="4" y="28"/>
                    </a:lnTo>
                    <a:lnTo>
                      <a:pt x="4" y="28"/>
                    </a:lnTo>
                    <a:lnTo>
                      <a:pt x="4" y="27"/>
                    </a:lnTo>
                    <a:lnTo>
                      <a:pt x="3" y="25"/>
                    </a:lnTo>
                    <a:lnTo>
                      <a:pt x="1" y="22"/>
                    </a:lnTo>
                    <a:lnTo>
                      <a:pt x="0" y="17"/>
                    </a:lnTo>
                    <a:lnTo>
                      <a:pt x="3" y="16"/>
                    </a:lnTo>
                    <a:lnTo>
                      <a:pt x="4" y="12"/>
                    </a:lnTo>
                    <a:lnTo>
                      <a:pt x="7" y="12"/>
                    </a:lnTo>
                    <a:lnTo>
                      <a:pt x="7" y="11"/>
                    </a:lnTo>
                    <a:lnTo>
                      <a:pt x="11" y="11"/>
                    </a:lnTo>
                    <a:lnTo>
                      <a:pt x="14" y="9"/>
                    </a:lnTo>
                    <a:lnTo>
                      <a:pt x="17" y="9"/>
                    </a:lnTo>
                    <a:lnTo>
                      <a:pt x="20" y="8"/>
                    </a:lnTo>
                    <a:lnTo>
                      <a:pt x="22" y="8"/>
                    </a:lnTo>
                    <a:lnTo>
                      <a:pt x="23" y="8"/>
                    </a:lnTo>
                    <a:lnTo>
                      <a:pt x="25" y="9"/>
                    </a:lnTo>
                    <a:lnTo>
                      <a:pt x="25" y="9"/>
                    </a:lnTo>
                    <a:lnTo>
                      <a:pt x="28" y="11"/>
                    </a:lnTo>
                    <a:lnTo>
                      <a:pt x="31" y="12"/>
                    </a:lnTo>
                    <a:lnTo>
                      <a:pt x="34" y="14"/>
                    </a:lnTo>
                    <a:lnTo>
                      <a:pt x="34" y="16"/>
                    </a:lnTo>
                    <a:lnTo>
                      <a:pt x="34" y="16"/>
                    </a:lnTo>
                    <a:lnTo>
                      <a:pt x="36" y="17"/>
                    </a:lnTo>
                    <a:lnTo>
                      <a:pt x="37" y="20"/>
                    </a:lnTo>
                    <a:lnTo>
                      <a:pt x="39" y="22"/>
                    </a:lnTo>
                    <a:lnTo>
                      <a:pt x="39" y="23"/>
                    </a:lnTo>
                    <a:lnTo>
                      <a:pt x="41" y="23"/>
                    </a:lnTo>
                    <a:lnTo>
                      <a:pt x="42" y="25"/>
                    </a:lnTo>
                    <a:lnTo>
                      <a:pt x="42" y="27"/>
                    </a:lnTo>
                    <a:lnTo>
                      <a:pt x="42" y="27"/>
                    </a:lnTo>
                    <a:lnTo>
                      <a:pt x="44" y="27"/>
                    </a:lnTo>
                    <a:lnTo>
                      <a:pt x="45" y="27"/>
                    </a:lnTo>
                    <a:lnTo>
                      <a:pt x="48" y="25"/>
                    </a:lnTo>
                    <a:lnTo>
                      <a:pt x="50" y="25"/>
                    </a:lnTo>
                    <a:lnTo>
                      <a:pt x="50" y="25"/>
                    </a:lnTo>
                    <a:lnTo>
                      <a:pt x="53" y="25"/>
                    </a:lnTo>
                    <a:lnTo>
                      <a:pt x="58" y="27"/>
                    </a:lnTo>
                    <a:lnTo>
                      <a:pt x="61" y="27"/>
                    </a:lnTo>
                    <a:lnTo>
                      <a:pt x="63" y="27"/>
                    </a:lnTo>
                    <a:lnTo>
                      <a:pt x="64" y="27"/>
                    </a:lnTo>
                    <a:lnTo>
                      <a:pt x="66" y="27"/>
                    </a:lnTo>
                    <a:lnTo>
                      <a:pt x="66" y="27"/>
                    </a:lnTo>
                    <a:lnTo>
                      <a:pt x="66" y="25"/>
                    </a:lnTo>
                    <a:lnTo>
                      <a:pt x="66" y="25"/>
                    </a:lnTo>
                    <a:lnTo>
                      <a:pt x="66" y="25"/>
                    </a:lnTo>
                    <a:lnTo>
                      <a:pt x="66" y="25"/>
                    </a:lnTo>
                    <a:lnTo>
                      <a:pt x="66" y="23"/>
                    </a:lnTo>
                    <a:lnTo>
                      <a:pt x="64" y="20"/>
                    </a:lnTo>
                    <a:lnTo>
                      <a:pt x="64" y="17"/>
                    </a:lnTo>
                    <a:lnTo>
                      <a:pt x="66" y="16"/>
                    </a:lnTo>
                    <a:lnTo>
                      <a:pt x="66" y="16"/>
                    </a:lnTo>
                    <a:lnTo>
                      <a:pt x="66" y="17"/>
                    </a:lnTo>
                    <a:lnTo>
                      <a:pt x="66" y="19"/>
                    </a:lnTo>
                    <a:lnTo>
                      <a:pt x="66" y="19"/>
                    </a:lnTo>
                    <a:lnTo>
                      <a:pt x="67" y="19"/>
                    </a:lnTo>
                    <a:lnTo>
                      <a:pt x="69" y="20"/>
                    </a:lnTo>
                    <a:lnTo>
                      <a:pt x="70" y="22"/>
                    </a:lnTo>
                    <a:lnTo>
                      <a:pt x="70" y="22"/>
                    </a:lnTo>
                    <a:lnTo>
                      <a:pt x="72" y="20"/>
                    </a:lnTo>
                    <a:lnTo>
                      <a:pt x="75" y="20"/>
                    </a:lnTo>
                    <a:lnTo>
                      <a:pt x="77" y="19"/>
                    </a:lnTo>
                    <a:lnTo>
                      <a:pt x="77" y="17"/>
                    </a:lnTo>
                    <a:lnTo>
                      <a:pt x="77" y="17"/>
                    </a:lnTo>
                    <a:lnTo>
                      <a:pt x="75" y="16"/>
                    </a:lnTo>
                    <a:lnTo>
                      <a:pt x="75" y="14"/>
                    </a:lnTo>
                    <a:lnTo>
                      <a:pt x="74" y="12"/>
                    </a:lnTo>
                    <a:lnTo>
                      <a:pt x="74" y="12"/>
                    </a:lnTo>
                    <a:lnTo>
                      <a:pt x="74" y="11"/>
                    </a:lnTo>
                    <a:lnTo>
                      <a:pt x="74" y="11"/>
                    </a:lnTo>
                    <a:lnTo>
                      <a:pt x="75" y="11"/>
                    </a:lnTo>
                    <a:lnTo>
                      <a:pt x="77" y="11"/>
                    </a:lnTo>
                    <a:lnTo>
                      <a:pt x="77" y="9"/>
                    </a:lnTo>
                    <a:lnTo>
                      <a:pt x="78" y="8"/>
                    </a:lnTo>
                    <a:lnTo>
                      <a:pt x="78" y="6"/>
                    </a:lnTo>
                    <a:lnTo>
                      <a:pt x="78" y="6"/>
                    </a:lnTo>
                    <a:lnTo>
                      <a:pt x="80" y="6"/>
                    </a:lnTo>
                    <a:lnTo>
                      <a:pt x="80" y="6"/>
                    </a:lnTo>
                    <a:lnTo>
                      <a:pt x="82" y="6"/>
                    </a:lnTo>
                    <a:lnTo>
                      <a:pt x="83" y="6"/>
                    </a:lnTo>
                    <a:lnTo>
                      <a:pt x="83" y="6"/>
                    </a:lnTo>
                    <a:lnTo>
                      <a:pt x="85" y="8"/>
                    </a:lnTo>
                    <a:lnTo>
                      <a:pt x="85" y="8"/>
                    </a:lnTo>
                    <a:lnTo>
                      <a:pt x="85" y="9"/>
                    </a:lnTo>
                    <a:lnTo>
                      <a:pt x="85" y="9"/>
                    </a:lnTo>
                    <a:lnTo>
                      <a:pt x="85" y="9"/>
                    </a:lnTo>
                    <a:lnTo>
                      <a:pt x="86" y="9"/>
                    </a:lnTo>
                    <a:lnTo>
                      <a:pt x="86" y="9"/>
                    </a:lnTo>
                    <a:lnTo>
                      <a:pt x="86" y="8"/>
                    </a:lnTo>
                    <a:lnTo>
                      <a:pt x="86" y="8"/>
                    </a:lnTo>
                    <a:lnTo>
                      <a:pt x="85" y="6"/>
                    </a:lnTo>
                    <a:lnTo>
                      <a:pt x="83" y="5"/>
                    </a:lnTo>
                    <a:lnTo>
                      <a:pt x="82" y="5"/>
                    </a:lnTo>
                    <a:lnTo>
                      <a:pt x="82" y="3"/>
                    </a:lnTo>
                    <a:lnTo>
                      <a:pt x="82" y="3"/>
                    </a:lnTo>
                    <a:lnTo>
                      <a:pt x="82" y="3"/>
                    </a:lnTo>
                    <a:lnTo>
                      <a:pt x="83" y="1"/>
                    </a:lnTo>
                    <a:lnTo>
                      <a:pt x="85" y="3"/>
                    </a:lnTo>
                    <a:lnTo>
                      <a:pt x="86" y="3"/>
                    </a:lnTo>
                    <a:lnTo>
                      <a:pt x="86" y="1"/>
                    </a:lnTo>
                    <a:lnTo>
                      <a:pt x="8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1" name="Freeform 37">
                <a:extLst>
                  <a:ext uri="{FF2B5EF4-FFF2-40B4-BE49-F238E27FC236}">
                    <a16:creationId xmlns:a16="http://schemas.microsoft.com/office/drawing/2014/main" id="{BE1DE82D-E36A-4CA4-B51A-461DD087C47F}"/>
                  </a:ext>
                </a:extLst>
              </p:cNvPr>
              <p:cNvSpPr>
                <a:spLocks noEditPoints="1"/>
              </p:cNvSpPr>
              <p:nvPr/>
            </p:nvSpPr>
            <p:spPr bwMode="auto">
              <a:xfrm>
                <a:off x="9259948" y="4643981"/>
                <a:ext cx="91614" cy="38984"/>
              </a:xfrm>
              <a:custGeom>
                <a:avLst/>
                <a:gdLst>
                  <a:gd name="T0" fmla="*/ 6 w 47"/>
                  <a:gd name="T1" fmla="*/ 16 h 20"/>
                  <a:gd name="T2" fmla="*/ 5 w 47"/>
                  <a:gd name="T3" fmla="*/ 17 h 20"/>
                  <a:gd name="T4" fmla="*/ 3 w 47"/>
                  <a:gd name="T5" fmla="*/ 19 h 20"/>
                  <a:gd name="T6" fmla="*/ 2 w 47"/>
                  <a:gd name="T7" fmla="*/ 19 h 20"/>
                  <a:gd name="T8" fmla="*/ 0 w 47"/>
                  <a:gd name="T9" fmla="*/ 19 h 20"/>
                  <a:gd name="T10" fmla="*/ 2 w 47"/>
                  <a:gd name="T11" fmla="*/ 17 h 20"/>
                  <a:gd name="T12" fmla="*/ 43 w 47"/>
                  <a:gd name="T13" fmla="*/ 3 h 20"/>
                  <a:gd name="T14" fmla="*/ 46 w 47"/>
                  <a:gd name="T15" fmla="*/ 3 h 20"/>
                  <a:gd name="T16" fmla="*/ 47 w 47"/>
                  <a:gd name="T17" fmla="*/ 5 h 20"/>
                  <a:gd name="T18" fmla="*/ 41 w 47"/>
                  <a:gd name="T19" fmla="*/ 9 h 20"/>
                  <a:gd name="T20" fmla="*/ 38 w 47"/>
                  <a:gd name="T21" fmla="*/ 9 h 20"/>
                  <a:gd name="T22" fmla="*/ 35 w 47"/>
                  <a:gd name="T23" fmla="*/ 11 h 20"/>
                  <a:gd name="T24" fmla="*/ 31 w 47"/>
                  <a:gd name="T25" fmla="*/ 12 h 20"/>
                  <a:gd name="T26" fmla="*/ 30 w 47"/>
                  <a:gd name="T27" fmla="*/ 14 h 20"/>
                  <a:gd name="T28" fmla="*/ 27 w 47"/>
                  <a:gd name="T29" fmla="*/ 14 h 20"/>
                  <a:gd name="T30" fmla="*/ 24 w 47"/>
                  <a:gd name="T31" fmla="*/ 16 h 20"/>
                  <a:gd name="T32" fmla="*/ 17 w 47"/>
                  <a:gd name="T33" fmla="*/ 19 h 20"/>
                  <a:gd name="T34" fmla="*/ 14 w 47"/>
                  <a:gd name="T35" fmla="*/ 19 h 20"/>
                  <a:gd name="T36" fmla="*/ 13 w 47"/>
                  <a:gd name="T37" fmla="*/ 17 h 20"/>
                  <a:gd name="T38" fmla="*/ 13 w 47"/>
                  <a:gd name="T39" fmla="*/ 16 h 20"/>
                  <a:gd name="T40" fmla="*/ 16 w 47"/>
                  <a:gd name="T41" fmla="*/ 16 h 20"/>
                  <a:gd name="T42" fmla="*/ 16 w 47"/>
                  <a:gd name="T43" fmla="*/ 14 h 20"/>
                  <a:gd name="T44" fmla="*/ 16 w 47"/>
                  <a:gd name="T45" fmla="*/ 12 h 20"/>
                  <a:gd name="T46" fmla="*/ 13 w 47"/>
                  <a:gd name="T47" fmla="*/ 14 h 20"/>
                  <a:gd name="T48" fmla="*/ 13 w 47"/>
                  <a:gd name="T49" fmla="*/ 12 h 20"/>
                  <a:gd name="T50" fmla="*/ 16 w 47"/>
                  <a:gd name="T51" fmla="*/ 9 h 20"/>
                  <a:gd name="T52" fmla="*/ 19 w 47"/>
                  <a:gd name="T53" fmla="*/ 6 h 20"/>
                  <a:gd name="T54" fmla="*/ 25 w 47"/>
                  <a:gd name="T55" fmla="*/ 6 h 20"/>
                  <a:gd name="T56" fmla="*/ 31 w 47"/>
                  <a:gd name="T57" fmla="*/ 6 h 20"/>
                  <a:gd name="T58" fmla="*/ 38 w 47"/>
                  <a:gd name="T59" fmla="*/ 5 h 20"/>
                  <a:gd name="T60" fmla="*/ 41 w 47"/>
                  <a:gd name="T61" fmla="*/ 5 h 20"/>
                  <a:gd name="T62" fmla="*/ 43 w 47"/>
                  <a:gd name="T63" fmla="*/ 3 h 20"/>
                  <a:gd name="T64" fmla="*/ 22 w 47"/>
                  <a:gd name="T65" fmla="*/ 3 h 20"/>
                  <a:gd name="T66" fmla="*/ 22 w 47"/>
                  <a:gd name="T67" fmla="*/ 1 h 20"/>
                  <a:gd name="T68" fmla="*/ 24 w 47"/>
                  <a:gd name="T6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20">
                    <a:moveTo>
                      <a:pt x="6" y="16"/>
                    </a:moveTo>
                    <a:lnTo>
                      <a:pt x="6" y="16"/>
                    </a:lnTo>
                    <a:lnTo>
                      <a:pt x="5" y="17"/>
                    </a:lnTo>
                    <a:lnTo>
                      <a:pt x="5" y="17"/>
                    </a:lnTo>
                    <a:lnTo>
                      <a:pt x="5" y="19"/>
                    </a:lnTo>
                    <a:lnTo>
                      <a:pt x="3" y="19"/>
                    </a:lnTo>
                    <a:lnTo>
                      <a:pt x="2" y="19"/>
                    </a:lnTo>
                    <a:lnTo>
                      <a:pt x="2" y="19"/>
                    </a:lnTo>
                    <a:lnTo>
                      <a:pt x="0" y="19"/>
                    </a:lnTo>
                    <a:lnTo>
                      <a:pt x="0" y="19"/>
                    </a:lnTo>
                    <a:lnTo>
                      <a:pt x="0" y="17"/>
                    </a:lnTo>
                    <a:lnTo>
                      <a:pt x="2" y="17"/>
                    </a:lnTo>
                    <a:lnTo>
                      <a:pt x="6" y="16"/>
                    </a:lnTo>
                    <a:close/>
                    <a:moveTo>
                      <a:pt x="43" y="3"/>
                    </a:moveTo>
                    <a:lnTo>
                      <a:pt x="44" y="3"/>
                    </a:lnTo>
                    <a:lnTo>
                      <a:pt x="46" y="3"/>
                    </a:lnTo>
                    <a:lnTo>
                      <a:pt x="46" y="5"/>
                    </a:lnTo>
                    <a:lnTo>
                      <a:pt x="47" y="5"/>
                    </a:lnTo>
                    <a:lnTo>
                      <a:pt x="44" y="6"/>
                    </a:lnTo>
                    <a:lnTo>
                      <a:pt x="41" y="9"/>
                    </a:lnTo>
                    <a:lnTo>
                      <a:pt x="39" y="9"/>
                    </a:lnTo>
                    <a:lnTo>
                      <a:pt x="38" y="9"/>
                    </a:lnTo>
                    <a:lnTo>
                      <a:pt x="36" y="11"/>
                    </a:lnTo>
                    <a:lnTo>
                      <a:pt x="35" y="11"/>
                    </a:lnTo>
                    <a:lnTo>
                      <a:pt x="33" y="12"/>
                    </a:lnTo>
                    <a:lnTo>
                      <a:pt x="31" y="12"/>
                    </a:lnTo>
                    <a:lnTo>
                      <a:pt x="30" y="12"/>
                    </a:lnTo>
                    <a:lnTo>
                      <a:pt x="30" y="14"/>
                    </a:lnTo>
                    <a:lnTo>
                      <a:pt x="27" y="14"/>
                    </a:lnTo>
                    <a:lnTo>
                      <a:pt x="27" y="14"/>
                    </a:lnTo>
                    <a:lnTo>
                      <a:pt x="25" y="14"/>
                    </a:lnTo>
                    <a:lnTo>
                      <a:pt x="24" y="16"/>
                    </a:lnTo>
                    <a:lnTo>
                      <a:pt x="19" y="17"/>
                    </a:lnTo>
                    <a:lnTo>
                      <a:pt x="17" y="19"/>
                    </a:lnTo>
                    <a:lnTo>
                      <a:pt x="14" y="20"/>
                    </a:lnTo>
                    <a:lnTo>
                      <a:pt x="14" y="19"/>
                    </a:lnTo>
                    <a:lnTo>
                      <a:pt x="14" y="17"/>
                    </a:lnTo>
                    <a:lnTo>
                      <a:pt x="13" y="17"/>
                    </a:lnTo>
                    <a:lnTo>
                      <a:pt x="13" y="17"/>
                    </a:lnTo>
                    <a:lnTo>
                      <a:pt x="13" y="16"/>
                    </a:lnTo>
                    <a:lnTo>
                      <a:pt x="14" y="16"/>
                    </a:lnTo>
                    <a:lnTo>
                      <a:pt x="16" y="16"/>
                    </a:lnTo>
                    <a:lnTo>
                      <a:pt x="16" y="14"/>
                    </a:lnTo>
                    <a:lnTo>
                      <a:pt x="16" y="14"/>
                    </a:lnTo>
                    <a:lnTo>
                      <a:pt x="16" y="12"/>
                    </a:lnTo>
                    <a:lnTo>
                      <a:pt x="16" y="12"/>
                    </a:lnTo>
                    <a:lnTo>
                      <a:pt x="14" y="14"/>
                    </a:lnTo>
                    <a:lnTo>
                      <a:pt x="13" y="14"/>
                    </a:lnTo>
                    <a:lnTo>
                      <a:pt x="13" y="14"/>
                    </a:lnTo>
                    <a:lnTo>
                      <a:pt x="13" y="12"/>
                    </a:lnTo>
                    <a:lnTo>
                      <a:pt x="14" y="11"/>
                    </a:lnTo>
                    <a:lnTo>
                      <a:pt x="16" y="9"/>
                    </a:lnTo>
                    <a:lnTo>
                      <a:pt x="16" y="8"/>
                    </a:lnTo>
                    <a:lnTo>
                      <a:pt x="19" y="6"/>
                    </a:lnTo>
                    <a:lnTo>
                      <a:pt x="19" y="6"/>
                    </a:lnTo>
                    <a:lnTo>
                      <a:pt x="25" y="6"/>
                    </a:lnTo>
                    <a:lnTo>
                      <a:pt x="27" y="6"/>
                    </a:lnTo>
                    <a:lnTo>
                      <a:pt x="31" y="6"/>
                    </a:lnTo>
                    <a:lnTo>
                      <a:pt x="36" y="5"/>
                    </a:lnTo>
                    <a:lnTo>
                      <a:pt x="38" y="5"/>
                    </a:lnTo>
                    <a:lnTo>
                      <a:pt x="39" y="5"/>
                    </a:lnTo>
                    <a:lnTo>
                      <a:pt x="41" y="5"/>
                    </a:lnTo>
                    <a:lnTo>
                      <a:pt x="41" y="3"/>
                    </a:lnTo>
                    <a:lnTo>
                      <a:pt x="43" y="3"/>
                    </a:lnTo>
                    <a:close/>
                    <a:moveTo>
                      <a:pt x="24" y="0"/>
                    </a:moveTo>
                    <a:lnTo>
                      <a:pt x="22" y="3"/>
                    </a:lnTo>
                    <a:lnTo>
                      <a:pt x="20" y="3"/>
                    </a:lnTo>
                    <a:lnTo>
                      <a:pt x="22" y="1"/>
                    </a:lnTo>
                    <a:lnTo>
                      <a:pt x="22" y="0"/>
                    </a:lnTo>
                    <a:lnTo>
                      <a:pt x="2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2" name="Freeform 38">
                <a:extLst>
                  <a:ext uri="{FF2B5EF4-FFF2-40B4-BE49-F238E27FC236}">
                    <a16:creationId xmlns:a16="http://schemas.microsoft.com/office/drawing/2014/main" id="{BB370772-4F9B-46C2-84C3-10D32D047C7F}"/>
                  </a:ext>
                </a:extLst>
              </p:cNvPr>
              <p:cNvSpPr>
                <a:spLocks noEditPoints="1"/>
              </p:cNvSpPr>
              <p:nvPr/>
            </p:nvSpPr>
            <p:spPr bwMode="auto">
              <a:xfrm>
                <a:off x="7661586" y="3197659"/>
                <a:ext cx="218313" cy="144242"/>
              </a:xfrm>
              <a:custGeom>
                <a:avLst/>
                <a:gdLst>
                  <a:gd name="T0" fmla="*/ 49 w 112"/>
                  <a:gd name="T1" fmla="*/ 22 h 74"/>
                  <a:gd name="T2" fmla="*/ 47 w 112"/>
                  <a:gd name="T3" fmla="*/ 1 h 74"/>
                  <a:gd name="T4" fmla="*/ 47 w 112"/>
                  <a:gd name="T5" fmla="*/ 1 h 74"/>
                  <a:gd name="T6" fmla="*/ 49 w 112"/>
                  <a:gd name="T7" fmla="*/ 4 h 74"/>
                  <a:gd name="T8" fmla="*/ 49 w 112"/>
                  <a:gd name="T9" fmla="*/ 6 h 74"/>
                  <a:gd name="T10" fmla="*/ 44 w 112"/>
                  <a:gd name="T11" fmla="*/ 12 h 74"/>
                  <a:gd name="T12" fmla="*/ 49 w 112"/>
                  <a:gd name="T13" fmla="*/ 16 h 74"/>
                  <a:gd name="T14" fmla="*/ 47 w 112"/>
                  <a:gd name="T15" fmla="*/ 17 h 74"/>
                  <a:gd name="T16" fmla="*/ 44 w 112"/>
                  <a:gd name="T17" fmla="*/ 17 h 74"/>
                  <a:gd name="T18" fmla="*/ 32 w 112"/>
                  <a:gd name="T19" fmla="*/ 17 h 74"/>
                  <a:gd name="T20" fmla="*/ 30 w 112"/>
                  <a:gd name="T21" fmla="*/ 19 h 74"/>
                  <a:gd name="T22" fmla="*/ 28 w 112"/>
                  <a:gd name="T23" fmla="*/ 27 h 74"/>
                  <a:gd name="T24" fmla="*/ 38 w 112"/>
                  <a:gd name="T25" fmla="*/ 27 h 74"/>
                  <a:gd name="T26" fmla="*/ 44 w 112"/>
                  <a:gd name="T27" fmla="*/ 25 h 74"/>
                  <a:gd name="T28" fmla="*/ 50 w 112"/>
                  <a:gd name="T29" fmla="*/ 28 h 74"/>
                  <a:gd name="T30" fmla="*/ 58 w 112"/>
                  <a:gd name="T31" fmla="*/ 25 h 74"/>
                  <a:gd name="T32" fmla="*/ 60 w 112"/>
                  <a:gd name="T33" fmla="*/ 27 h 74"/>
                  <a:gd name="T34" fmla="*/ 65 w 112"/>
                  <a:gd name="T35" fmla="*/ 30 h 74"/>
                  <a:gd name="T36" fmla="*/ 71 w 112"/>
                  <a:gd name="T37" fmla="*/ 31 h 74"/>
                  <a:gd name="T38" fmla="*/ 77 w 112"/>
                  <a:gd name="T39" fmla="*/ 28 h 74"/>
                  <a:gd name="T40" fmla="*/ 88 w 112"/>
                  <a:gd name="T41" fmla="*/ 28 h 74"/>
                  <a:gd name="T42" fmla="*/ 91 w 112"/>
                  <a:gd name="T43" fmla="*/ 31 h 74"/>
                  <a:gd name="T44" fmla="*/ 93 w 112"/>
                  <a:gd name="T45" fmla="*/ 36 h 74"/>
                  <a:gd name="T46" fmla="*/ 95 w 112"/>
                  <a:gd name="T47" fmla="*/ 42 h 74"/>
                  <a:gd name="T48" fmla="*/ 101 w 112"/>
                  <a:gd name="T49" fmla="*/ 41 h 74"/>
                  <a:gd name="T50" fmla="*/ 107 w 112"/>
                  <a:gd name="T51" fmla="*/ 49 h 74"/>
                  <a:gd name="T52" fmla="*/ 110 w 112"/>
                  <a:gd name="T53" fmla="*/ 55 h 74"/>
                  <a:gd name="T54" fmla="*/ 112 w 112"/>
                  <a:gd name="T55" fmla="*/ 63 h 74"/>
                  <a:gd name="T56" fmla="*/ 109 w 112"/>
                  <a:gd name="T57" fmla="*/ 64 h 74"/>
                  <a:gd name="T58" fmla="*/ 101 w 112"/>
                  <a:gd name="T59" fmla="*/ 61 h 74"/>
                  <a:gd name="T60" fmla="*/ 91 w 112"/>
                  <a:gd name="T61" fmla="*/ 64 h 74"/>
                  <a:gd name="T62" fmla="*/ 91 w 112"/>
                  <a:gd name="T63" fmla="*/ 61 h 74"/>
                  <a:gd name="T64" fmla="*/ 80 w 112"/>
                  <a:gd name="T65" fmla="*/ 64 h 74"/>
                  <a:gd name="T66" fmla="*/ 65 w 112"/>
                  <a:gd name="T67" fmla="*/ 74 h 74"/>
                  <a:gd name="T68" fmla="*/ 60 w 112"/>
                  <a:gd name="T69" fmla="*/ 66 h 74"/>
                  <a:gd name="T70" fmla="*/ 61 w 112"/>
                  <a:gd name="T71" fmla="*/ 53 h 74"/>
                  <a:gd name="T72" fmla="*/ 57 w 112"/>
                  <a:gd name="T73" fmla="*/ 52 h 74"/>
                  <a:gd name="T74" fmla="*/ 47 w 112"/>
                  <a:gd name="T75" fmla="*/ 47 h 74"/>
                  <a:gd name="T76" fmla="*/ 41 w 112"/>
                  <a:gd name="T77" fmla="*/ 53 h 74"/>
                  <a:gd name="T78" fmla="*/ 38 w 112"/>
                  <a:gd name="T79" fmla="*/ 60 h 74"/>
                  <a:gd name="T80" fmla="*/ 30 w 112"/>
                  <a:gd name="T81" fmla="*/ 61 h 74"/>
                  <a:gd name="T82" fmla="*/ 27 w 112"/>
                  <a:gd name="T83" fmla="*/ 66 h 74"/>
                  <a:gd name="T84" fmla="*/ 22 w 112"/>
                  <a:gd name="T85" fmla="*/ 63 h 74"/>
                  <a:gd name="T86" fmla="*/ 17 w 112"/>
                  <a:gd name="T87" fmla="*/ 66 h 74"/>
                  <a:gd name="T88" fmla="*/ 11 w 112"/>
                  <a:gd name="T89" fmla="*/ 69 h 74"/>
                  <a:gd name="T90" fmla="*/ 6 w 112"/>
                  <a:gd name="T91" fmla="*/ 60 h 74"/>
                  <a:gd name="T92" fmla="*/ 14 w 112"/>
                  <a:gd name="T93" fmla="*/ 52 h 74"/>
                  <a:gd name="T94" fmla="*/ 13 w 112"/>
                  <a:gd name="T95" fmla="*/ 45 h 74"/>
                  <a:gd name="T96" fmla="*/ 11 w 112"/>
                  <a:gd name="T97" fmla="*/ 36 h 74"/>
                  <a:gd name="T98" fmla="*/ 5 w 112"/>
                  <a:gd name="T99" fmla="*/ 34 h 74"/>
                  <a:gd name="T100" fmla="*/ 0 w 112"/>
                  <a:gd name="T101" fmla="*/ 31 h 74"/>
                  <a:gd name="T102" fmla="*/ 8 w 112"/>
                  <a:gd name="T103" fmla="*/ 25 h 74"/>
                  <a:gd name="T104" fmla="*/ 17 w 112"/>
                  <a:gd name="T105" fmla="*/ 25 h 74"/>
                  <a:gd name="T106" fmla="*/ 20 w 112"/>
                  <a:gd name="T107" fmla="*/ 20 h 74"/>
                  <a:gd name="T108" fmla="*/ 22 w 112"/>
                  <a:gd name="T109" fmla="*/ 20 h 74"/>
                  <a:gd name="T110" fmla="*/ 24 w 112"/>
                  <a:gd name="T111" fmla="*/ 17 h 74"/>
                  <a:gd name="T112" fmla="*/ 19 w 112"/>
                  <a:gd name="T113" fmla="*/ 16 h 74"/>
                  <a:gd name="T114" fmla="*/ 27 w 112"/>
                  <a:gd name="T115" fmla="*/ 16 h 74"/>
                  <a:gd name="T116" fmla="*/ 28 w 112"/>
                  <a:gd name="T117" fmla="*/ 8 h 74"/>
                  <a:gd name="T118" fmla="*/ 33 w 112"/>
                  <a:gd name="T119" fmla="*/ 6 h 74"/>
                  <a:gd name="T120" fmla="*/ 43 w 112"/>
                  <a:gd name="T12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74">
                    <a:moveTo>
                      <a:pt x="46" y="20"/>
                    </a:moveTo>
                    <a:lnTo>
                      <a:pt x="46" y="20"/>
                    </a:lnTo>
                    <a:lnTo>
                      <a:pt x="47" y="20"/>
                    </a:lnTo>
                    <a:lnTo>
                      <a:pt x="49" y="20"/>
                    </a:lnTo>
                    <a:lnTo>
                      <a:pt x="49" y="20"/>
                    </a:lnTo>
                    <a:lnTo>
                      <a:pt x="49" y="22"/>
                    </a:lnTo>
                    <a:lnTo>
                      <a:pt x="47" y="22"/>
                    </a:lnTo>
                    <a:lnTo>
                      <a:pt x="47" y="22"/>
                    </a:lnTo>
                    <a:lnTo>
                      <a:pt x="46" y="22"/>
                    </a:lnTo>
                    <a:lnTo>
                      <a:pt x="46" y="20"/>
                    </a:lnTo>
                    <a:lnTo>
                      <a:pt x="46" y="20"/>
                    </a:lnTo>
                    <a:close/>
                    <a:moveTo>
                      <a:pt x="47" y="1"/>
                    </a:moveTo>
                    <a:lnTo>
                      <a:pt x="47" y="1"/>
                    </a:lnTo>
                    <a:lnTo>
                      <a:pt x="47" y="1"/>
                    </a:lnTo>
                    <a:lnTo>
                      <a:pt x="49" y="3"/>
                    </a:lnTo>
                    <a:lnTo>
                      <a:pt x="47" y="3"/>
                    </a:lnTo>
                    <a:lnTo>
                      <a:pt x="47" y="1"/>
                    </a:lnTo>
                    <a:lnTo>
                      <a:pt x="47" y="1"/>
                    </a:lnTo>
                    <a:lnTo>
                      <a:pt x="47" y="1"/>
                    </a:lnTo>
                    <a:close/>
                    <a:moveTo>
                      <a:pt x="44" y="0"/>
                    </a:moveTo>
                    <a:lnTo>
                      <a:pt x="46" y="1"/>
                    </a:lnTo>
                    <a:lnTo>
                      <a:pt x="47" y="3"/>
                    </a:lnTo>
                    <a:lnTo>
                      <a:pt x="49" y="4"/>
                    </a:lnTo>
                    <a:lnTo>
                      <a:pt x="49" y="4"/>
                    </a:lnTo>
                    <a:lnTo>
                      <a:pt x="47" y="4"/>
                    </a:lnTo>
                    <a:lnTo>
                      <a:pt x="47" y="4"/>
                    </a:lnTo>
                    <a:lnTo>
                      <a:pt x="49" y="6"/>
                    </a:lnTo>
                    <a:lnTo>
                      <a:pt x="49" y="6"/>
                    </a:lnTo>
                    <a:lnTo>
                      <a:pt x="49" y="6"/>
                    </a:lnTo>
                    <a:lnTo>
                      <a:pt x="49" y="6"/>
                    </a:lnTo>
                    <a:lnTo>
                      <a:pt x="49" y="8"/>
                    </a:lnTo>
                    <a:lnTo>
                      <a:pt x="47" y="9"/>
                    </a:lnTo>
                    <a:lnTo>
                      <a:pt x="44" y="11"/>
                    </a:lnTo>
                    <a:lnTo>
                      <a:pt x="44" y="11"/>
                    </a:lnTo>
                    <a:lnTo>
                      <a:pt x="44" y="11"/>
                    </a:lnTo>
                    <a:lnTo>
                      <a:pt x="44" y="12"/>
                    </a:lnTo>
                    <a:lnTo>
                      <a:pt x="44" y="12"/>
                    </a:lnTo>
                    <a:lnTo>
                      <a:pt x="46" y="12"/>
                    </a:lnTo>
                    <a:lnTo>
                      <a:pt x="46" y="12"/>
                    </a:lnTo>
                    <a:lnTo>
                      <a:pt x="47" y="14"/>
                    </a:lnTo>
                    <a:lnTo>
                      <a:pt x="47" y="14"/>
                    </a:lnTo>
                    <a:lnTo>
                      <a:pt x="49" y="16"/>
                    </a:lnTo>
                    <a:lnTo>
                      <a:pt x="52" y="14"/>
                    </a:lnTo>
                    <a:lnTo>
                      <a:pt x="52" y="14"/>
                    </a:lnTo>
                    <a:lnTo>
                      <a:pt x="52" y="14"/>
                    </a:lnTo>
                    <a:lnTo>
                      <a:pt x="52" y="16"/>
                    </a:lnTo>
                    <a:lnTo>
                      <a:pt x="49" y="16"/>
                    </a:lnTo>
                    <a:lnTo>
                      <a:pt x="47" y="17"/>
                    </a:lnTo>
                    <a:lnTo>
                      <a:pt x="47" y="19"/>
                    </a:lnTo>
                    <a:lnTo>
                      <a:pt x="47" y="19"/>
                    </a:lnTo>
                    <a:lnTo>
                      <a:pt x="47" y="19"/>
                    </a:lnTo>
                    <a:lnTo>
                      <a:pt x="46" y="19"/>
                    </a:lnTo>
                    <a:lnTo>
                      <a:pt x="46" y="17"/>
                    </a:lnTo>
                    <a:lnTo>
                      <a:pt x="44" y="17"/>
                    </a:lnTo>
                    <a:lnTo>
                      <a:pt x="43" y="17"/>
                    </a:lnTo>
                    <a:lnTo>
                      <a:pt x="39" y="16"/>
                    </a:lnTo>
                    <a:lnTo>
                      <a:pt x="38" y="16"/>
                    </a:lnTo>
                    <a:lnTo>
                      <a:pt x="35" y="16"/>
                    </a:lnTo>
                    <a:lnTo>
                      <a:pt x="32" y="17"/>
                    </a:lnTo>
                    <a:lnTo>
                      <a:pt x="32" y="17"/>
                    </a:lnTo>
                    <a:lnTo>
                      <a:pt x="32" y="17"/>
                    </a:lnTo>
                    <a:lnTo>
                      <a:pt x="32" y="19"/>
                    </a:lnTo>
                    <a:lnTo>
                      <a:pt x="32" y="19"/>
                    </a:lnTo>
                    <a:lnTo>
                      <a:pt x="32" y="20"/>
                    </a:lnTo>
                    <a:lnTo>
                      <a:pt x="30" y="20"/>
                    </a:lnTo>
                    <a:lnTo>
                      <a:pt x="30" y="19"/>
                    </a:lnTo>
                    <a:lnTo>
                      <a:pt x="28" y="19"/>
                    </a:lnTo>
                    <a:lnTo>
                      <a:pt x="28" y="20"/>
                    </a:lnTo>
                    <a:lnTo>
                      <a:pt x="28" y="22"/>
                    </a:lnTo>
                    <a:lnTo>
                      <a:pt x="27" y="22"/>
                    </a:lnTo>
                    <a:lnTo>
                      <a:pt x="28" y="23"/>
                    </a:lnTo>
                    <a:lnTo>
                      <a:pt x="28" y="27"/>
                    </a:lnTo>
                    <a:lnTo>
                      <a:pt x="30" y="27"/>
                    </a:lnTo>
                    <a:lnTo>
                      <a:pt x="32" y="27"/>
                    </a:lnTo>
                    <a:lnTo>
                      <a:pt x="33" y="25"/>
                    </a:lnTo>
                    <a:lnTo>
                      <a:pt x="33" y="25"/>
                    </a:lnTo>
                    <a:lnTo>
                      <a:pt x="35" y="25"/>
                    </a:lnTo>
                    <a:lnTo>
                      <a:pt x="38" y="27"/>
                    </a:lnTo>
                    <a:lnTo>
                      <a:pt x="39" y="25"/>
                    </a:lnTo>
                    <a:lnTo>
                      <a:pt x="41" y="25"/>
                    </a:lnTo>
                    <a:lnTo>
                      <a:pt x="41" y="25"/>
                    </a:lnTo>
                    <a:lnTo>
                      <a:pt x="41" y="25"/>
                    </a:lnTo>
                    <a:lnTo>
                      <a:pt x="43" y="27"/>
                    </a:lnTo>
                    <a:lnTo>
                      <a:pt x="44" y="25"/>
                    </a:lnTo>
                    <a:lnTo>
                      <a:pt x="46" y="25"/>
                    </a:lnTo>
                    <a:lnTo>
                      <a:pt x="47" y="25"/>
                    </a:lnTo>
                    <a:lnTo>
                      <a:pt x="47" y="25"/>
                    </a:lnTo>
                    <a:lnTo>
                      <a:pt x="49" y="27"/>
                    </a:lnTo>
                    <a:lnTo>
                      <a:pt x="49" y="28"/>
                    </a:lnTo>
                    <a:lnTo>
                      <a:pt x="50" y="28"/>
                    </a:lnTo>
                    <a:lnTo>
                      <a:pt x="54" y="28"/>
                    </a:lnTo>
                    <a:lnTo>
                      <a:pt x="54" y="27"/>
                    </a:lnTo>
                    <a:lnTo>
                      <a:pt x="55" y="27"/>
                    </a:lnTo>
                    <a:lnTo>
                      <a:pt x="57" y="27"/>
                    </a:lnTo>
                    <a:lnTo>
                      <a:pt x="57" y="27"/>
                    </a:lnTo>
                    <a:lnTo>
                      <a:pt x="58" y="25"/>
                    </a:lnTo>
                    <a:lnTo>
                      <a:pt x="58" y="25"/>
                    </a:lnTo>
                    <a:lnTo>
                      <a:pt x="60" y="25"/>
                    </a:lnTo>
                    <a:lnTo>
                      <a:pt x="60" y="25"/>
                    </a:lnTo>
                    <a:lnTo>
                      <a:pt x="60" y="25"/>
                    </a:lnTo>
                    <a:lnTo>
                      <a:pt x="60" y="27"/>
                    </a:lnTo>
                    <a:lnTo>
                      <a:pt x="60" y="27"/>
                    </a:lnTo>
                    <a:lnTo>
                      <a:pt x="61" y="28"/>
                    </a:lnTo>
                    <a:lnTo>
                      <a:pt x="63" y="28"/>
                    </a:lnTo>
                    <a:lnTo>
                      <a:pt x="63" y="28"/>
                    </a:lnTo>
                    <a:lnTo>
                      <a:pt x="63" y="28"/>
                    </a:lnTo>
                    <a:lnTo>
                      <a:pt x="63" y="30"/>
                    </a:lnTo>
                    <a:lnTo>
                      <a:pt x="65" y="30"/>
                    </a:lnTo>
                    <a:lnTo>
                      <a:pt x="65" y="30"/>
                    </a:lnTo>
                    <a:lnTo>
                      <a:pt x="68" y="30"/>
                    </a:lnTo>
                    <a:lnTo>
                      <a:pt x="68" y="30"/>
                    </a:lnTo>
                    <a:lnTo>
                      <a:pt x="69" y="30"/>
                    </a:lnTo>
                    <a:lnTo>
                      <a:pt x="69" y="31"/>
                    </a:lnTo>
                    <a:lnTo>
                      <a:pt x="71" y="31"/>
                    </a:lnTo>
                    <a:lnTo>
                      <a:pt x="71" y="31"/>
                    </a:lnTo>
                    <a:lnTo>
                      <a:pt x="71" y="31"/>
                    </a:lnTo>
                    <a:lnTo>
                      <a:pt x="73" y="30"/>
                    </a:lnTo>
                    <a:lnTo>
                      <a:pt x="74" y="30"/>
                    </a:lnTo>
                    <a:lnTo>
                      <a:pt x="76" y="28"/>
                    </a:lnTo>
                    <a:lnTo>
                      <a:pt x="77" y="28"/>
                    </a:lnTo>
                    <a:lnTo>
                      <a:pt x="80" y="30"/>
                    </a:lnTo>
                    <a:lnTo>
                      <a:pt x="82" y="30"/>
                    </a:lnTo>
                    <a:lnTo>
                      <a:pt x="84" y="30"/>
                    </a:lnTo>
                    <a:lnTo>
                      <a:pt x="85" y="28"/>
                    </a:lnTo>
                    <a:lnTo>
                      <a:pt x="87" y="28"/>
                    </a:lnTo>
                    <a:lnTo>
                      <a:pt x="88" y="28"/>
                    </a:lnTo>
                    <a:lnTo>
                      <a:pt x="88" y="28"/>
                    </a:lnTo>
                    <a:lnTo>
                      <a:pt x="90" y="28"/>
                    </a:lnTo>
                    <a:lnTo>
                      <a:pt x="91" y="28"/>
                    </a:lnTo>
                    <a:lnTo>
                      <a:pt x="91" y="28"/>
                    </a:lnTo>
                    <a:lnTo>
                      <a:pt x="91" y="30"/>
                    </a:lnTo>
                    <a:lnTo>
                      <a:pt x="91" y="31"/>
                    </a:lnTo>
                    <a:lnTo>
                      <a:pt x="91" y="33"/>
                    </a:lnTo>
                    <a:lnTo>
                      <a:pt x="93" y="34"/>
                    </a:lnTo>
                    <a:lnTo>
                      <a:pt x="93" y="34"/>
                    </a:lnTo>
                    <a:lnTo>
                      <a:pt x="93" y="36"/>
                    </a:lnTo>
                    <a:lnTo>
                      <a:pt x="93" y="36"/>
                    </a:lnTo>
                    <a:lnTo>
                      <a:pt x="93" y="36"/>
                    </a:lnTo>
                    <a:lnTo>
                      <a:pt x="93" y="38"/>
                    </a:lnTo>
                    <a:lnTo>
                      <a:pt x="91" y="38"/>
                    </a:lnTo>
                    <a:lnTo>
                      <a:pt x="93" y="38"/>
                    </a:lnTo>
                    <a:lnTo>
                      <a:pt x="93" y="41"/>
                    </a:lnTo>
                    <a:lnTo>
                      <a:pt x="93" y="42"/>
                    </a:lnTo>
                    <a:lnTo>
                      <a:pt x="95" y="42"/>
                    </a:lnTo>
                    <a:lnTo>
                      <a:pt x="96" y="42"/>
                    </a:lnTo>
                    <a:lnTo>
                      <a:pt x="96" y="42"/>
                    </a:lnTo>
                    <a:lnTo>
                      <a:pt x="98" y="42"/>
                    </a:lnTo>
                    <a:lnTo>
                      <a:pt x="98" y="41"/>
                    </a:lnTo>
                    <a:lnTo>
                      <a:pt x="99" y="41"/>
                    </a:lnTo>
                    <a:lnTo>
                      <a:pt x="101" y="41"/>
                    </a:lnTo>
                    <a:lnTo>
                      <a:pt x="104" y="42"/>
                    </a:lnTo>
                    <a:lnTo>
                      <a:pt x="107" y="44"/>
                    </a:lnTo>
                    <a:lnTo>
                      <a:pt x="109" y="44"/>
                    </a:lnTo>
                    <a:lnTo>
                      <a:pt x="109" y="45"/>
                    </a:lnTo>
                    <a:lnTo>
                      <a:pt x="107" y="47"/>
                    </a:lnTo>
                    <a:lnTo>
                      <a:pt x="107" y="49"/>
                    </a:lnTo>
                    <a:lnTo>
                      <a:pt x="107" y="50"/>
                    </a:lnTo>
                    <a:lnTo>
                      <a:pt x="109" y="52"/>
                    </a:lnTo>
                    <a:lnTo>
                      <a:pt x="109" y="53"/>
                    </a:lnTo>
                    <a:lnTo>
                      <a:pt x="109" y="55"/>
                    </a:lnTo>
                    <a:lnTo>
                      <a:pt x="110" y="55"/>
                    </a:lnTo>
                    <a:lnTo>
                      <a:pt x="110" y="55"/>
                    </a:lnTo>
                    <a:lnTo>
                      <a:pt x="110" y="56"/>
                    </a:lnTo>
                    <a:lnTo>
                      <a:pt x="109" y="58"/>
                    </a:lnTo>
                    <a:lnTo>
                      <a:pt x="110" y="60"/>
                    </a:lnTo>
                    <a:lnTo>
                      <a:pt x="110" y="60"/>
                    </a:lnTo>
                    <a:lnTo>
                      <a:pt x="112" y="61"/>
                    </a:lnTo>
                    <a:lnTo>
                      <a:pt x="112" y="63"/>
                    </a:lnTo>
                    <a:lnTo>
                      <a:pt x="112" y="63"/>
                    </a:lnTo>
                    <a:lnTo>
                      <a:pt x="110" y="64"/>
                    </a:lnTo>
                    <a:lnTo>
                      <a:pt x="110" y="64"/>
                    </a:lnTo>
                    <a:lnTo>
                      <a:pt x="109" y="64"/>
                    </a:lnTo>
                    <a:lnTo>
                      <a:pt x="109" y="64"/>
                    </a:lnTo>
                    <a:lnTo>
                      <a:pt x="109" y="64"/>
                    </a:lnTo>
                    <a:lnTo>
                      <a:pt x="107" y="63"/>
                    </a:lnTo>
                    <a:lnTo>
                      <a:pt x="106" y="61"/>
                    </a:lnTo>
                    <a:lnTo>
                      <a:pt x="104" y="63"/>
                    </a:lnTo>
                    <a:lnTo>
                      <a:pt x="102" y="61"/>
                    </a:lnTo>
                    <a:lnTo>
                      <a:pt x="101" y="61"/>
                    </a:lnTo>
                    <a:lnTo>
                      <a:pt x="101" y="61"/>
                    </a:lnTo>
                    <a:lnTo>
                      <a:pt x="99" y="63"/>
                    </a:lnTo>
                    <a:lnTo>
                      <a:pt x="99" y="63"/>
                    </a:lnTo>
                    <a:lnTo>
                      <a:pt x="98" y="63"/>
                    </a:lnTo>
                    <a:lnTo>
                      <a:pt x="96" y="64"/>
                    </a:lnTo>
                    <a:lnTo>
                      <a:pt x="93" y="64"/>
                    </a:lnTo>
                    <a:lnTo>
                      <a:pt x="91" y="64"/>
                    </a:lnTo>
                    <a:lnTo>
                      <a:pt x="91" y="64"/>
                    </a:lnTo>
                    <a:lnTo>
                      <a:pt x="91" y="64"/>
                    </a:lnTo>
                    <a:lnTo>
                      <a:pt x="93" y="63"/>
                    </a:lnTo>
                    <a:lnTo>
                      <a:pt x="93" y="63"/>
                    </a:lnTo>
                    <a:lnTo>
                      <a:pt x="93" y="61"/>
                    </a:lnTo>
                    <a:lnTo>
                      <a:pt x="91" y="61"/>
                    </a:lnTo>
                    <a:lnTo>
                      <a:pt x="91" y="61"/>
                    </a:lnTo>
                    <a:lnTo>
                      <a:pt x="91" y="61"/>
                    </a:lnTo>
                    <a:lnTo>
                      <a:pt x="88" y="61"/>
                    </a:lnTo>
                    <a:lnTo>
                      <a:pt x="88" y="61"/>
                    </a:lnTo>
                    <a:lnTo>
                      <a:pt x="85" y="61"/>
                    </a:lnTo>
                    <a:lnTo>
                      <a:pt x="80" y="64"/>
                    </a:lnTo>
                    <a:lnTo>
                      <a:pt x="79" y="66"/>
                    </a:lnTo>
                    <a:lnTo>
                      <a:pt x="77" y="68"/>
                    </a:lnTo>
                    <a:lnTo>
                      <a:pt x="73" y="69"/>
                    </a:lnTo>
                    <a:lnTo>
                      <a:pt x="69" y="71"/>
                    </a:lnTo>
                    <a:lnTo>
                      <a:pt x="66" y="72"/>
                    </a:lnTo>
                    <a:lnTo>
                      <a:pt x="65" y="74"/>
                    </a:lnTo>
                    <a:lnTo>
                      <a:pt x="63" y="74"/>
                    </a:lnTo>
                    <a:lnTo>
                      <a:pt x="63" y="74"/>
                    </a:lnTo>
                    <a:lnTo>
                      <a:pt x="61" y="72"/>
                    </a:lnTo>
                    <a:lnTo>
                      <a:pt x="61" y="71"/>
                    </a:lnTo>
                    <a:lnTo>
                      <a:pt x="60" y="68"/>
                    </a:lnTo>
                    <a:lnTo>
                      <a:pt x="60" y="66"/>
                    </a:lnTo>
                    <a:lnTo>
                      <a:pt x="60" y="64"/>
                    </a:lnTo>
                    <a:lnTo>
                      <a:pt x="60" y="61"/>
                    </a:lnTo>
                    <a:lnTo>
                      <a:pt x="60" y="58"/>
                    </a:lnTo>
                    <a:lnTo>
                      <a:pt x="61" y="55"/>
                    </a:lnTo>
                    <a:lnTo>
                      <a:pt x="61" y="55"/>
                    </a:lnTo>
                    <a:lnTo>
                      <a:pt x="61" y="53"/>
                    </a:lnTo>
                    <a:lnTo>
                      <a:pt x="61" y="53"/>
                    </a:lnTo>
                    <a:lnTo>
                      <a:pt x="60" y="53"/>
                    </a:lnTo>
                    <a:lnTo>
                      <a:pt x="58" y="53"/>
                    </a:lnTo>
                    <a:lnTo>
                      <a:pt x="58" y="53"/>
                    </a:lnTo>
                    <a:lnTo>
                      <a:pt x="57" y="53"/>
                    </a:lnTo>
                    <a:lnTo>
                      <a:pt x="57" y="52"/>
                    </a:lnTo>
                    <a:lnTo>
                      <a:pt x="58" y="49"/>
                    </a:lnTo>
                    <a:lnTo>
                      <a:pt x="57" y="47"/>
                    </a:lnTo>
                    <a:lnTo>
                      <a:pt x="54" y="45"/>
                    </a:lnTo>
                    <a:lnTo>
                      <a:pt x="52" y="44"/>
                    </a:lnTo>
                    <a:lnTo>
                      <a:pt x="49" y="45"/>
                    </a:lnTo>
                    <a:lnTo>
                      <a:pt x="47" y="47"/>
                    </a:lnTo>
                    <a:lnTo>
                      <a:pt x="46" y="49"/>
                    </a:lnTo>
                    <a:lnTo>
                      <a:pt x="44" y="50"/>
                    </a:lnTo>
                    <a:lnTo>
                      <a:pt x="43" y="52"/>
                    </a:lnTo>
                    <a:lnTo>
                      <a:pt x="43" y="53"/>
                    </a:lnTo>
                    <a:lnTo>
                      <a:pt x="41" y="53"/>
                    </a:lnTo>
                    <a:lnTo>
                      <a:pt x="41" y="53"/>
                    </a:lnTo>
                    <a:lnTo>
                      <a:pt x="43" y="56"/>
                    </a:lnTo>
                    <a:lnTo>
                      <a:pt x="43" y="58"/>
                    </a:lnTo>
                    <a:lnTo>
                      <a:pt x="41" y="58"/>
                    </a:lnTo>
                    <a:lnTo>
                      <a:pt x="41" y="60"/>
                    </a:lnTo>
                    <a:lnTo>
                      <a:pt x="39" y="60"/>
                    </a:lnTo>
                    <a:lnTo>
                      <a:pt x="38" y="60"/>
                    </a:lnTo>
                    <a:lnTo>
                      <a:pt x="38" y="58"/>
                    </a:lnTo>
                    <a:lnTo>
                      <a:pt x="36" y="58"/>
                    </a:lnTo>
                    <a:lnTo>
                      <a:pt x="33" y="58"/>
                    </a:lnTo>
                    <a:lnTo>
                      <a:pt x="32" y="60"/>
                    </a:lnTo>
                    <a:lnTo>
                      <a:pt x="30" y="61"/>
                    </a:lnTo>
                    <a:lnTo>
                      <a:pt x="30" y="61"/>
                    </a:lnTo>
                    <a:lnTo>
                      <a:pt x="30" y="64"/>
                    </a:lnTo>
                    <a:lnTo>
                      <a:pt x="30" y="64"/>
                    </a:lnTo>
                    <a:lnTo>
                      <a:pt x="30" y="66"/>
                    </a:lnTo>
                    <a:lnTo>
                      <a:pt x="28" y="66"/>
                    </a:lnTo>
                    <a:lnTo>
                      <a:pt x="28" y="66"/>
                    </a:lnTo>
                    <a:lnTo>
                      <a:pt x="27" y="66"/>
                    </a:lnTo>
                    <a:lnTo>
                      <a:pt x="25" y="64"/>
                    </a:lnTo>
                    <a:lnTo>
                      <a:pt x="24" y="63"/>
                    </a:lnTo>
                    <a:lnTo>
                      <a:pt x="24" y="63"/>
                    </a:lnTo>
                    <a:lnTo>
                      <a:pt x="22" y="63"/>
                    </a:lnTo>
                    <a:lnTo>
                      <a:pt x="22" y="63"/>
                    </a:lnTo>
                    <a:lnTo>
                      <a:pt x="22" y="63"/>
                    </a:lnTo>
                    <a:lnTo>
                      <a:pt x="22" y="64"/>
                    </a:lnTo>
                    <a:lnTo>
                      <a:pt x="20" y="64"/>
                    </a:lnTo>
                    <a:lnTo>
                      <a:pt x="20" y="64"/>
                    </a:lnTo>
                    <a:lnTo>
                      <a:pt x="19" y="64"/>
                    </a:lnTo>
                    <a:lnTo>
                      <a:pt x="19" y="64"/>
                    </a:lnTo>
                    <a:lnTo>
                      <a:pt x="17" y="66"/>
                    </a:lnTo>
                    <a:lnTo>
                      <a:pt x="16" y="66"/>
                    </a:lnTo>
                    <a:lnTo>
                      <a:pt x="14" y="68"/>
                    </a:lnTo>
                    <a:lnTo>
                      <a:pt x="14" y="68"/>
                    </a:lnTo>
                    <a:lnTo>
                      <a:pt x="14" y="68"/>
                    </a:lnTo>
                    <a:lnTo>
                      <a:pt x="13" y="68"/>
                    </a:lnTo>
                    <a:lnTo>
                      <a:pt x="11" y="69"/>
                    </a:lnTo>
                    <a:lnTo>
                      <a:pt x="9" y="69"/>
                    </a:lnTo>
                    <a:lnTo>
                      <a:pt x="8" y="68"/>
                    </a:lnTo>
                    <a:lnTo>
                      <a:pt x="6" y="66"/>
                    </a:lnTo>
                    <a:lnTo>
                      <a:pt x="6" y="66"/>
                    </a:lnTo>
                    <a:lnTo>
                      <a:pt x="6" y="64"/>
                    </a:lnTo>
                    <a:lnTo>
                      <a:pt x="6" y="60"/>
                    </a:lnTo>
                    <a:lnTo>
                      <a:pt x="8" y="60"/>
                    </a:lnTo>
                    <a:lnTo>
                      <a:pt x="9" y="56"/>
                    </a:lnTo>
                    <a:lnTo>
                      <a:pt x="11" y="55"/>
                    </a:lnTo>
                    <a:lnTo>
                      <a:pt x="13" y="53"/>
                    </a:lnTo>
                    <a:lnTo>
                      <a:pt x="13" y="53"/>
                    </a:lnTo>
                    <a:lnTo>
                      <a:pt x="14" y="52"/>
                    </a:lnTo>
                    <a:lnTo>
                      <a:pt x="14" y="50"/>
                    </a:lnTo>
                    <a:lnTo>
                      <a:pt x="14" y="49"/>
                    </a:lnTo>
                    <a:lnTo>
                      <a:pt x="14" y="49"/>
                    </a:lnTo>
                    <a:lnTo>
                      <a:pt x="14" y="49"/>
                    </a:lnTo>
                    <a:lnTo>
                      <a:pt x="14" y="47"/>
                    </a:lnTo>
                    <a:lnTo>
                      <a:pt x="13" y="45"/>
                    </a:lnTo>
                    <a:lnTo>
                      <a:pt x="11" y="44"/>
                    </a:lnTo>
                    <a:lnTo>
                      <a:pt x="11" y="42"/>
                    </a:lnTo>
                    <a:lnTo>
                      <a:pt x="11" y="41"/>
                    </a:lnTo>
                    <a:lnTo>
                      <a:pt x="13" y="38"/>
                    </a:lnTo>
                    <a:lnTo>
                      <a:pt x="11" y="36"/>
                    </a:lnTo>
                    <a:lnTo>
                      <a:pt x="11" y="36"/>
                    </a:lnTo>
                    <a:lnTo>
                      <a:pt x="11" y="36"/>
                    </a:lnTo>
                    <a:lnTo>
                      <a:pt x="9" y="36"/>
                    </a:lnTo>
                    <a:lnTo>
                      <a:pt x="8" y="36"/>
                    </a:lnTo>
                    <a:lnTo>
                      <a:pt x="6" y="36"/>
                    </a:lnTo>
                    <a:lnTo>
                      <a:pt x="5" y="34"/>
                    </a:lnTo>
                    <a:lnTo>
                      <a:pt x="5" y="34"/>
                    </a:lnTo>
                    <a:lnTo>
                      <a:pt x="5" y="33"/>
                    </a:lnTo>
                    <a:lnTo>
                      <a:pt x="5" y="33"/>
                    </a:lnTo>
                    <a:lnTo>
                      <a:pt x="5" y="33"/>
                    </a:lnTo>
                    <a:lnTo>
                      <a:pt x="2" y="31"/>
                    </a:lnTo>
                    <a:lnTo>
                      <a:pt x="0" y="31"/>
                    </a:lnTo>
                    <a:lnTo>
                      <a:pt x="0" y="31"/>
                    </a:lnTo>
                    <a:lnTo>
                      <a:pt x="2" y="27"/>
                    </a:lnTo>
                    <a:lnTo>
                      <a:pt x="2" y="27"/>
                    </a:lnTo>
                    <a:lnTo>
                      <a:pt x="3" y="27"/>
                    </a:lnTo>
                    <a:lnTo>
                      <a:pt x="3" y="25"/>
                    </a:lnTo>
                    <a:lnTo>
                      <a:pt x="6" y="25"/>
                    </a:lnTo>
                    <a:lnTo>
                      <a:pt x="8" y="25"/>
                    </a:lnTo>
                    <a:lnTo>
                      <a:pt x="11" y="25"/>
                    </a:lnTo>
                    <a:lnTo>
                      <a:pt x="13" y="27"/>
                    </a:lnTo>
                    <a:lnTo>
                      <a:pt x="14" y="27"/>
                    </a:lnTo>
                    <a:lnTo>
                      <a:pt x="16" y="27"/>
                    </a:lnTo>
                    <a:lnTo>
                      <a:pt x="16" y="27"/>
                    </a:lnTo>
                    <a:lnTo>
                      <a:pt x="17" y="25"/>
                    </a:lnTo>
                    <a:lnTo>
                      <a:pt x="19" y="25"/>
                    </a:lnTo>
                    <a:lnTo>
                      <a:pt x="19" y="22"/>
                    </a:lnTo>
                    <a:lnTo>
                      <a:pt x="19" y="20"/>
                    </a:lnTo>
                    <a:lnTo>
                      <a:pt x="19" y="20"/>
                    </a:lnTo>
                    <a:lnTo>
                      <a:pt x="20" y="20"/>
                    </a:lnTo>
                    <a:lnTo>
                      <a:pt x="20" y="20"/>
                    </a:lnTo>
                    <a:lnTo>
                      <a:pt x="20" y="20"/>
                    </a:lnTo>
                    <a:lnTo>
                      <a:pt x="20" y="20"/>
                    </a:lnTo>
                    <a:lnTo>
                      <a:pt x="22" y="20"/>
                    </a:lnTo>
                    <a:lnTo>
                      <a:pt x="22" y="20"/>
                    </a:lnTo>
                    <a:lnTo>
                      <a:pt x="22" y="20"/>
                    </a:lnTo>
                    <a:lnTo>
                      <a:pt x="22" y="20"/>
                    </a:lnTo>
                    <a:lnTo>
                      <a:pt x="22" y="19"/>
                    </a:lnTo>
                    <a:lnTo>
                      <a:pt x="22" y="19"/>
                    </a:lnTo>
                    <a:lnTo>
                      <a:pt x="20" y="19"/>
                    </a:lnTo>
                    <a:lnTo>
                      <a:pt x="20" y="17"/>
                    </a:lnTo>
                    <a:lnTo>
                      <a:pt x="22" y="17"/>
                    </a:lnTo>
                    <a:lnTo>
                      <a:pt x="24" y="17"/>
                    </a:lnTo>
                    <a:lnTo>
                      <a:pt x="24" y="17"/>
                    </a:lnTo>
                    <a:lnTo>
                      <a:pt x="24" y="17"/>
                    </a:lnTo>
                    <a:lnTo>
                      <a:pt x="24" y="16"/>
                    </a:lnTo>
                    <a:lnTo>
                      <a:pt x="24" y="16"/>
                    </a:lnTo>
                    <a:lnTo>
                      <a:pt x="20" y="16"/>
                    </a:lnTo>
                    <a:lnTo>
                      <a:pt x="19" y="16"/>
                    </a:lnTo>
                    <a:lnTo>
                      <a:pt x="19" y="16"/>
                    </a:lnTo>
                    <a:lnTo>
                      <a:pt x="19" y="16"/>
                    </a:lnTo>
                    <a:lnTo>
                      <a:pt x="19" y="16"/>
                    </a:lnTo>
                    <a:lnTo>
                      <a:pt x="24" y="14"/>
                    </a:lnTo>
                    <a:lnTo>
                      <a:pt x="25" y="14"/>
                    </a:lnTo>
                    <a:lnTo>
                      <a:pt x="27" y="16"/>
                    </a:lnTo>
                    <a:lnTo>
                      <a:pt x="28" y="16"/>
                    </a:lnTo>
                    <a:lnTo>
                      <a:pt x="27" y="14"/>
                    </a:lnTo>
                    <a:lnTo>
                      <a:pt x="28" y="14"/>
                    </a:lnTo>
                    <a:lnTo>
                      <a:pt x="28" y="12"/>
                    </a:lnTo>
                    <a:lnTo>
                      <a:pt x="27" y="9"/>
                    </a:lnTo>
                    <a:lnTo>
                      <a:pt x="28" y="8"/>
                    </a:lnTo>
                    <a:lnTo>
                      <a:pt x="28" y="8"/>
                    </a:lnTo>
                    <a:lnTo>
                      <a:pt x="28" y="6"/>
                    </a:lnTo>
                    <a:lnTo>
                      <a:pt x="30" y="4"/>
                    </a:lnTo>
                    <a:lnTo>
                      <a:pt x="30" y="4"/>
                    </a:lnTo>
                    <a:lnTo>
                      <a:pt x="32" y="4"/>
                    </a:lnTo>
                    <a:lnTo>
                      <a:pt x="33" y="6"/>
                    </a:lnTo>
                    <a:lnTo>
                      <a:pt x="35" y="8"/>
                    </a:lnTo>
                    <a:lnTo>
                      <a:pt x="35" y="8"/>
                    </a:lnTo>
                    <a:lnTo>
                      <a:pt x="35" y="6"/>
                    </a:lnTo>
                    <a:lnTo>
                      <a:pt x="39" y="4"/>
                    </a:lnTo>
                    <a:lnTo>
                      <a:pt x="41" y="4"/>
                    </a:lnTo>
                    <a:lnTo>
                      <a:pt x="43" y="3"/>
                    </a:lnTo>
                    <a:lnTo>
                      <a:pt x="43" y="3"/>
                    </a:lnTo>
                    <a:lnTo>
                      <a:pt x="44" y="1"/>
                    </a:lnTo>
                    <a:lnTo>
                      <a:pt x="4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3" name="Freeform 39">
                <a:extLst>
                  <a:ext uri="{FF2B5EF4-FFF2-40B4-BE49-F238E27FC236}">
                    <a16:creationId xmlns:a16="http://schemas.microsoft.com/office/drawing/2014/main" id="{322365F6-353D-4AD3-96DF-A80FCB0EAD2E}"/>
                  </a:ext>
                </a:extLst>
              </p:cNvPr>
              <p:cNvSpPr>
                <a:spLocks noEditPoints="1"/>
              </p:cNvSpPr>
              <p:nvPr/>
            </p:nvSpPr>
            <p:spPr bwMode="auto">
              <a:xfrm>
                <a:off x="8507548" y="3835055"/>
                <a:ext cx="231958" cy="424930"/>
              </a:xfrm>
              <a:custGeom>
                <a:avLst/>
                <a:gdLst>
                  <a:gd name="T0" fmla="*/ 25 w 119"/>
                  <a:gd name="T1" fmla="*/ 191 h 218"/>
                  <a:gd name="T2" fmla="*/ 14 w 119"/>
                  <a:gd name="T3" fmla="*/ 182 h 218"/>
                  <a:gd name="T4" fmla="*/ 14 w 119"/>
                  <a:gd name="T5" fmla="*/ 182 h 218"/>
                  <a:gd name="T6" fmla="*/ 39 w 119"/>
                  <a:gd name="T7" fmla="*/ 163 h 218"/>
                  <a:gd name="T8" fmla="*/ 39 w 119"/>
                  <a:gd name="T9" fmla="*/ 158 h 218"/>
                  <a:gd name="T10" fmla="*/ 75 w 119"/>
                  <a:gd name="T11" fmla="*/ 130 h 218"/>
                  <a:gd name="T12" fmla="*/ 71 w 119"/>
                  <a:gd name="T13" fmla="*/ 123 h 218"/>
                  <a:gd name="T14" fmla="*/ 42 w 119"/>
                  <a:gd name="T15" fmla="*/ 2 h 218"/>
                  <a:gd name="T16" fmla="*/ 44 w 119"/>
                  <a:gd name="T17" fmla="*/ 12 h 218"/>
                  <a:gd name="T18" fmla="*/ 56 w 119"/>
                  <a:gd name="T19" fmla="*/ 15 h 218"/>
                  <a:gd name="T20" fmla="*/ 53 w 119"/>
                  <a:gd name="T21" fmla="*/ 30 h 218"/>
                  <a:gd name="T22" fmla="*/ 53 w 119"/>
                  <a:gd name="T23" fmla="*/ 45 h 218"/>
                  <a:gd name="T24" fmla="*/ 64 w 119"/>
                  <a:gd name="T25" fmla="*/ 37 h 218"/>
                  <a:gd name="T26" fmla="*/ 75 w 119"/>
                  <a:gd name="T27" fmla="*/ 38 h 218"/>
                  <a:gd name="T28" fmla="*/ 83 w 119"/>
                  <a:gd name="T29" fmla="*/ 37 h 218"/>
                  <a:gd name="T30" fmla="*/ 89 w 119"/>
                  <a:gd name="T31" fmla="*/ 30 h 218"/>
                  <a:gd name="T32" fmla="*/ 105 w 119"/>
                  <a:gd name="T33" fmla="*/ 45 h 218"/>
                  <a:gd name="T34" fmla="*/ 113 w 119"/>
                  <a:gd name="T35" fmla="*/ 65 h 218"/>
                  <a:gd name="T36" fmla="*/ 119 w 119"/>
                  <a:gd name="T37" fmla="*/ 73 h 218"/>
                  <a:gd name="T38" fmla="*/ 118 w 119"/>
                  <a:gd name="T39" fmla="*/ 87 h 218"/>
                  <a:gd name="T40" fmla="*/ 112 w 119"/>
                  <a:gd name="T41" fmla="*/ 93 h 218"/>
                  <a:gd name="T42" fmla="*/ 96 w 119"/>
                  <a:gd name="T43" fmla="*/ 90 h 218"/>
                  <a:gd name="T44" fmla="*/ 80 w 119"/>
                  <a:gd name="T45" fmla="*/ 93 h 218"/>
                  <a:gd name="T46" fmla="*/ 72 w 119"/>
                  <a:gd name="T47" fmla="*/ 103 h 218"/>
                  <a:gd name="T48" fmla="*/ 78 w 119"/>
                  <a:gd name="T49" fmla="*/ 120 h 218"/>
                  <a:gd name="T50" fmla="*/ 75 w 119"/>
                  <a:gd name="T51" fmla="*/ 122 h 218"/>
                  <a:gd name="T52" fmla="*/ 66 w 119"/>
                  <a:gd name="T53" fmla="*/ 117 h 218"/>
                  <a:gd name="T54" fmla="*/ 52 w 119"/>
                  <a:gd name="T55" fmla="*/ 111 h 218"/>
                  <a:gd name="T56" fmla="*/ 41 w 119"/>
                  <a:gd name="T57" fmla="*/ 104 h 218"/>
                  <a:gd name="T58" fmla="*/ 36 w 119"/>
                  <a:gd name="T59" fmla="*/ 127 h 218"/>
                  <a:gd name="T60" fmla="*/ 26 w 119"/>
                  <a:gd name="T61" fmla="*/ 150 h 218"/>
                  <a:gd name="T62" fmla="*/ 34 w 119"/>
                  <a:gd name="T63" fmla="*/ 164 h 218"/>
                  <a:gd name="T64" fmla="*/ 41 w 119"/>
                  <a:gd name="T65" fmla="*/ 175 h 218"/>
                  <a:gd name="T66" fmla="*/ 42 w 119"/>
                  <a:gd name="T67" fmla="*/ 190 h 218"/>
                  <a:gd name="T68" fmla="*/ 45 w 119"/>
                  <a:gd name="T69" fmla="*/ 196 h 218"/>
                  <a:gd name="T70" fmla="*/ 64 w 119"/>
                  <a:gd name="T71" fmla="*/ 205 h 218"/>
                  <a:gd name="T72" fmla="*/ 63 w 119"/>
                  <a:gd name="T73" fmla="*/ 215 h 218"/>
                  <a:gd name="T74" fmla="*/ 53 w 119"/>
                  <a:gd name="T75" fmla="*/ 216 h 218"/>
                  <a:gd name="T76" fmla="*/ 52 w 119"/>
                  <a:gd name="T77" fmla="*/ 208 h 218"/>
                  <a:gd name="T78" fmla="*/ 41 w 119"/>
                  <a:gd name="T79" fmla="*/ 202 h 218"/>
                  <a:gd name="T80" fmla="*/ 33 w 119"/>
                  <a:gd name="T81" fmla="*/ 193 h 218"/>
                  <a:gd name="T82" fmla="*/ 23 w 119"/>
                  <a:gd name="T83" fmla="*/ 183 h 218"/>
                  <a:gd name="T84" fmla="*/ 14 w 119"/>
                  <a:gd name="T85" fmla="*/ 180 h 218"/>
                  <a:gd name="T86" fmla="*/ 20 w 119"/>
                  <a:gd name="T87" fmla="*/ 150 h 218"/>
                  <a:gd name="T88" fmla="*/ 30 w 119"/>
                  <a:gd name="T89" fmla="*/ 134 h 218"/>
                  <a:gd name="T90" fmla="*/ 30 w 119"/>
                  <a:gd name="T91" fmla="*/ 120 h 218"/>
                  <a:gd name="T92" fmla="*/ 26 w 119"/>
                  <a:gd name="T93" fmla="*/ 108 h 218"/>
                  <a:gd name="T94" fmla="*/ 17 w 119"/>
                  <a:gd name="T95" fmla="*/ 89 h 218"/>
                  <a:gd name="T96" fmla="*/ 15 w 119"/>
                  <a:gd name="T97" fmla="*/ 76 h 218"/>
                  <a:gd name="T98" fmla="*/ 22 w 119"/>
                  <a:gd name="T99" fmla="*/ 62 h 218"/>
                  <a:gd name="T100" fmla="*/ 17 w 119"/>
                  <a:gd name="T101" fmla="*/ 54 h 218"/>
                  <a:gd name="T102" fmla="*/ 6 w 119"/>
                  <a:gd name="T103" fmla="*/ 38 h 218"/>
                  <a:gd name="T104" fmla="*/ 1 w 119"/>
                  <a:gd name="T105" fmla="*/ 29 h 218"/>
                  <a:gd name="T106" fmla="*/ 6 w 119"/>
                  <a:gd name="T107" fmla="*/ 21 h 218"/>
                  <a:gd name="T108" fmla="*/ 15 w 119"/>
                  <a:gd name="T109" fmla="*/ 12 h 218"/>
                  <a:gd name="T110" fmla="*/ 25 w 119"/>
                  <a:gd name="T111" fmla="*/ 7 h 218"/>
                  <a:gd name="T112" fmla="*/ 31 w 119"/>
                  <a:gd name="T113" fmla="*/ 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18">
                    <a:moveTo>
                      <a:pt x="33" y="202"/>
                    </a:moveTo>
                    <a:lnTo>
                      <a:pt x="34" y="204"/>
                    </a:lnTo>
                    <a:lnTo>
                      <a:pt x="33" y="205"/>
                    </a:lnTo>
                    <a:lnTo>
                      <a:pt x="33" y="205"/>
                    </a:lnTo>
                    <a:lnTo>
                      <a:pt x="33" y="204"/>
                    </a:lnTo>
                    <a:lnTo>
                      <a:pt x="33" y="202"/>
                    </a:lnTo>
                    <a:close/>
                    <a:moveTo>
                      <a:pt x="25" y="188"/>
                    </a:moveTo>
                    <a:lnTo>
                      <a:pt x="25" y="190"/>
                    </a:lnTo>
                    <a:lnTo>
                      <a:pt x="25" y="191"/>
                    </a:lnTo>
                    <a:lnTo>
                      <a:pt x="25" y="191"/>
                    </a:lnTo>
                    <a:lnTo>
                      <a:pt x="25" y="190"/>
                    </a:lnTo>
                    <a:lnTo>
                      <a:pt x="25" y="188"/>
                    </a:lnTo>
                    <a:lnTo>
                      <a:pt x="25" y="188"/>
                    </a:lnTo>
                    <a:close/>
                    <a:moveTo>
                      <a:pt x="17" y="182"/>
                    </a:moveTo>
                    <a:lnTo>
                      <a:pt x="19" y="183"/>
                    </a:lnTo>
                    <a:lnTo>
                      <a:pt x="19" y="185"/>
                    </a:lnTo>
                    <a:lnTo>
                      <a:pt x="19" y="185"/>
                    </a:lnTo>
                    <a:lnTo>
                      <a:pt x="17" y="182"/>
                    </a:lnTo>
                    <a:close/>
                    <a:moveTo>
                      <a:pt x="14" y="182"/>
                    </a:moveTo>
                    <a:lnTo>
                      <a:pt x="14" y="182"/>
                    </a:lnTo>
                    <a:lnTo>
                      <a:pt x="15" y="182"/>
                    </a:lnTo>
                    <a:lnTo>
                      <a:pt x="15" y="183"/>
                    </a:lnTo>
                    <a:lnTo>
                      <a:pt x="15" y="185"/>
                    </a:lnTo>
                    <a:lnTo>
                      <a:pt x="15" y="186"/>
                    </a:lnTo>
                    <a:lnTo>
                      <a:pt x="14" y="186"/>
                    </a:lnTo>
                    <a:lnTo>
                      <a:pt x="14" y="186"/>
                    </a:lnTo>
                    <a:lnTo>
                      <a:pt x="14" y="186"/>
                    </a:lnTo>
                    <a:lnTo>
                      <a:pt x="14" y="185"/>
                    </a:lnTo>
                    <a:lnTo>
                      <a:pt x="14" y="182"/>
                    </a:lnTo>
                    <a:lnTo>
                      <a:pt x="14" y="182"/>
                    </a:lnTo>
                    <a:close/>
                    <a:moveTo>
                      <a:pt x="14" y="167"/>
                    </a:moveTo>
                    <a:lnTo>
                      <a:pt x="14" y="167"/>
                    </a:lnTo>
                    <a:lnTo>
                      <a:pt x="14" y="167"/>
                    </a:lnTo>
                    <a:lnTo>
                      <a:pt x="14" y="169"/>
                    </a:lnTo>
                    <a:lnTo>
                      <a:pt x="14" y="167"/>
                    </a:lnTo>
                    <a:lnTo>
                      <a:pt x="14" y="167"/>
                    </a:lnTo>
                    <a:lnTo>
                      <a:pt x="14" y="167"/>
                    </a:lnTo>
                    <a:close/>
                    <a:moveTo>
                      <a:pt x="39" y="160"/>
                    </a:moveTo>
                    <a:lnTo>
                      <a:pt x="39" y="161"/>
                    </a:lnTo>
                    <a:lnTo>
                      <a:pt x="39" y="163"/>
                    </a:lnTo>
                    <a:lnTo>
                      <a:pt x="37" y="163"/>
                    </a:lnTo>
                    <a:lnTo>
                      <a:pt x="37" y="163"/>
                    </a:lnTo>
                    <a:lnTo>
                      <a:pt x="37" y="161"/>
                    </a:lnTo>
                    <a:lnTo>
                      <a:pt x="37" y="161"/>
                    </a:lnTo>
                    <a:lnTo>
                      <a:pt x="39" y="161"/>
                    </a:lnTo>
                    <a:lnTo>
                      <a:pt x="39" y="160"/>
                    </a:lnTo>
                    <a:close/>
                    <a:moveTo>
                      <a:pt x="37" y="158"/>
                    </a:moveTo>
                    <a:lnTo>
                      <a:pt x="39" y="158"/>
                    </a:lnTo>
                    <a:lnTo>
                      <a:pt x="39" y="158"/>
                    </a:lnTo>
                    <a:lnTo>
                      <a:pt x="39" y="158"/>
                    </a:lnTo>
                    <a:lnTo>
                      <a:pt x="39" y="160"/>
                    </a:lnTo>
                    <a:lnTo>
                      <a:pt x="39" y="158"/>
                    </a:lnTo>
                    <a:lnTo>
                      <a:pt x="39" y="158"/>
                    </a:lnTo>
                    <a:lnTo>
                      <a:pt x="37" y="158"/>
                    </a:lnTo>
                    <a:close/>
                    <a:moveTo>
                      <a:pt x="75" y="130"/>
                    </a:moveTo>
                    <a:lnTo>
                      <a:pt x="75" y="130"/>
                    </a:lnTo>
                    <a:lnTo>
                      <a:pt x="75" y="131"/>
                    </a:lnTo>
                    <a:lnTo>
                      <a:pt x="75" y="131"/>
                    </a:lnTo>
                    <a:lnTo>
                      <a:pt x="75" y="130"/>
                    </a:lnTo>
                    <a:lnTo>
                      <a:pt x="75" y="130"/>
                    </a:lnTo>
                    <a:close/>
                    <a:moveTo>
                      <a:pt x="71" y="123"/>
                    </a:moveTo>
                    <a:lnTo>
                      <a:pt x="72" y="123"/>
                    </a:lnTo>
                    <a:lnTo>
                      <a:pt x="72" y="125"/>
                    </a:lnTo>
                    <a:lnTo>
                      <a:pt x="74" y="125"/>
                    </a:lnTo>
                    <a:lnTo>
                      <a:pt x="74" y="125"/>
                    </a:lnTo>
                    <a:lnTo>
                      <a:pt x="74" y="127"/>
                    </a:lnTo>
                    <a:lnTo>
                      <a:pt x="72" y="125"/>
                    </a:lnTo>
                    <a:lnTo>
                      <a:pt x="72" y="125"/>
                    </a:lnTo>
                    <a:lnTo>
                      <a:pt x="72" y="125"/>
                    </a:lnTo>
                    <a:lnTo>
                      <a:pt x="71" y="123"/>
                    </a:lnTo>
                    <a:lnTo>
                      <a:pt x="71" y="123"/>
                    </a:lnTo>
                    <a:close/>
                    <a:moveTo>
                      <a:pt x="37" y="0"/>
                    </a:moveTo>
                    <a:lnTo>
                      <a:pt x="37" y="2"/>
                    </a:lnTo>
                    <a:lnTo>
                      <a:pt x="39" y="2"/>
                    </a:lnTo>
                    <a:lnTo>
                      <a:pt x="41" y="2"/>
                    </a:lnTo>
                    <a:lnTo>
                      <a:pt x="41" y="4"/>
                    </a:lnTo>
                    <a:lnTo>
                      <a:pt x="41" y="4"/>
                    </a:lnTo>
                    <a:lnTo>
                      <a:pt x="41" y="4"/>
                    </a:lnTo>
                    <a:lnTo>
                      <a:pt x="42" y="2"/>
                    </a:lnTo>
                    <a:lnTo>
                      <a:pt x="42" y="2"/>
                    </a:lnTo>
                    <a:lnTo>
                      <a:pt x="42" y="2"/>
                    </a:lnTo>
                    <a:lnTo>
                      <a:pt x="44" y="2"/>
                    </a:lnTo>
                    <a:lnTo>
                      <a:pt x="45" y="4"/>
                    </a:lnTo>
                    <a:lnTo>
                      <a:pt x="45" y="5"/>
                    </a:lnTo>
                    <a:lnTo>
                      <a:pt x="45" y="5"/>
                    </a:lnTo>
                    <a:lnTo>
                      <a:pt x="47" y="5"/>
                    </a:lnTo>
                    <a:lnTo>
                      <a:pt x="47" y="7"/>
                    </a:lnTo>
                    <a:lnTo>
                      <a:pt x="45" y="7"/>
                    </a:lnTo>
                    <a:lnTo>
                      <a:pt x="45" y="10"/>
                    </a:lnTo>
                    <a:lnTo>
                      <a:pt x="44" y="12"/>
                    </a:lnTo>
                    <a:lnTo>
                      <a:pt x="44" y="13"/>
                    </a:lnTo>
                    <a:lnTo>
                      <a:pt x="45" y="15"/>
                    </a:lnTo>
                    <a:lnTo>
                      <a:pt x="47" y="15"/>
                    </a:lnTo>
                    <a:lnTo>
                      <a:pt x="48" y="15"/>
                    </a:lnTo>
                    <a:lnTo>
                      <a:pt x="50" y="15"/>
                    </a:lnTo>
                    <a:lnTo>
                      <a:pt x="50" y="13"/>
                    </a:lnTo>
                    <a:lnTo>
                      <a:pt x="52" y="13"/>
                    </a:lnTo>
                    <a:lnTo>
                      <a:pt x="52" y="13"/>
                    </a:lnTo>
                    <a:lnTo>
                      <a:pt x="55" y="13"/>
                    </a:lnTo>
                    <a:lnTo>
                      <a:pt x="56" y="15"/>
                    </a:lnTo>
                    <a:lnTo>
                      <a:pt x="56" y="15"/>
                    </a:lnTo>
                    <a:lnTo>
                      <a:pt x="56" y="18"/>
                    </a:lnTo>
                    <a:lnTo>
                      <a:pt x="56" y="19"/>
                    </a:lnTo>
                    <a:lnTo>
                      <a:pt x="56" y="21"/>
                    </a:lnTo>
                    <a:lnTo>
                      <a:pt x="56" y="23"/>
                    </a:lnTo>
                    <a:lnTo>
                      <a:pt x="56" y="26"/>
                    </a:lnTo>
                    <a:lnTo>
                      <a:pt x="55" y="29"/>
                    </a:lnTo>
                    <a:lnTo>
                      <a:pt x="55" y="29"/>
                    </a:lnTo>
                    <a:lnTo>
                      <a:pt x="53" y="30"/>
                    </a:lnTo>
                    <a:lnTo>
                      <a:pt x="53" y="30"/>
                    </a:lnTo>
                    <a:lnTo>
                      <a:pt x="53" y="32"/>
                    </a:lnTo>
                    <a:lnTo>
                      <a:pt x="55" y="32"/>
                    </a:lnTo>
                    <a:lnTo>
                      <a:pt x="55" y="34"/>
                    </a:lnTo>
                    <a:lnTo>
                      <a:pt x="55" y="34"/>
                    </a:lnTo>
                    <a:lnTo>
                      <a:pt x="55" y="35"/>
                    </a:lnTo>
                    <a:lnTo>
                      <a:pt x="55" y="37"/>
                    </a:lnTo>
                    <a:lnTo>
                      <a:pt x="53" y="40"/>
                    </a:lnTo>
                    <a:lnTo>
                      <a:pt x="52" y="43"/>
                    </a:lnTo>
                    <a:lnTo>
                      <a:pt x="52" y="45"/>
                    </a:lnTo>
                    <a:lnTo>
                      <a:pt x="53" y="45"/>
                    </a:lnTo>
                    <a:lnTo>
                      <a:pt x="55" y="45"/>
                    </a:lnTo>
                    <a:lnTo>
                      <a:pt x="55" y="45"/>
                    </a:lnTo>
                    <a:lnTo>
                      <a:pt x="56" y="43"/>
                    </a:lnTo>
                    <a:lnTo>
                      <a:pt x="60" y="41"/>
                    </a:lnTo>
                    <a:lnTo>
                      <a:pt x="61" y="40"/>
                    </a:lnTo>
                    <a:lnTo>
                      <a:pt x="61" y="40"/>
                    </a:lnTo>
                    <a:lnTo>
                      <a:pt x="63" y="38"/>
                    </a:lnTo>
                    <a:lnTo>
                      <a:pt x="64" y="38"/>
                    </a:lnTo>
                    <a:lnTo>
                      <a:pt x="64" y="37"/>
                    </a:lnTo>
                    <a:lnTo>
                      <a:pt x="64" y="37"/>
                    </a:lnTo>
                    <a:lnTo>
                      <a:pt x="66" y="37"/>
                    </a:lnTo>
                    <a:lnTo>
                      <a:pt x="66" y="37"/>
                    </a:lnTo>
                    <a:lnTo>
                      <a:pt x="67" y="35"/>
                    </a:lnTo>
                    <a:lnTo>
                      <a:pt x="69" y="34"/>
                    </a:lnTo>
                    <a:lnTo>
                      <a:pt x="69" y="34"/>
                    </a:lnTo>
                    <a:lnTo>
                      <a:pt x="71" y="35"/>
                    </a:lnTo>
                    <a:lnTo>
                      <a:pt x="72" y="37"/>
                    </a:lnTo>
                    <a:lnTo>
                      <a:pt x="74" y="37"/>
                    </a:lnTo>
                    <a:lnTo>
                      <a:pt x="75" y="38"/>
                    </a:lnTo>
                    <a:lnTo>
                      <a:pt x="75" y="38"/>
                    </a:lnTo>
                    <a:lnTo>
                      <a:pt x="75" y="40"/>
                    </a:lnTo>
                    <a:lnTo>
                      <a:pt x="77" y="40"/>
                    </a:lnTo>
                    <a:lnTo>
                      <a:pt x="77" y="40"/>
                    </a:lnTo>
                    <a:lnTo>
                      <a:pt x="77" y="40"/>
                    </a:lnTo>
                    <a:lnTo>
                      <a:pt x="77" y="40"/>
                    </a:lnTo>
                    <a:lnTo>
                      <a:pt x="77" y="38"/>
                    </a:lnTo>
                    <a:lnTo>
                      <a:pt x="78" y="38"/>
                    </a:lnTo>
                    <a:lnTo>
                      <a:pt x="80" y="38"/>
                    </a:lnTo>
                    <a:lnTo>
                      <a:pt x="82" y="37"/>
                    </a:lnTo>
                    <a:lnTo>
                      <a:pt x="83" y="37"/>
                    </a:lnTo>
                    <a:lnTo>
                      <a:pt x="83" y="35"/>
                    </a:lnTo>
                    <a:lnTo>
                      <a:pt x="83" y="34"/>
                    </a:lnTo>
                    <a:lnTo>
                      <a:pt x="85" y="34"/>
                    </a:lnTo>
                    <a:lnTo>
                      <a:pt x="85" y="34"/>
                    </a:lnTo>
                    <a:lnTo>
                      <a:pt x="86" y="32"/>
                    </a:lnTo>
                    <a:lnTo>
                      <a:pt x="85" y="32"/>
                    </a:lnTo>
                    <a:lnTo>
                      <a:pt x="85" y="32"/>
                    </a:lnTo>
                    <a:lnTo>
                      <a:pt x="86" y="32"/>
                    </a:lnTo>
                    <a:lnTo>
                      <a:pt x="86" y="30"/>
                    </a:lnTo>
                    <a:lnTo>
                      <a:pt x="89" y="30"/>
                    </a:lnTo>
                    <a:lnTo>
                      <a:pt x="91" y="32"/>
                    </a:lnTo>
                    <a:lnTo>
                      <a:pt x="93" y="32"/>
                    </a:lnTo>
                    <a:lnTo>
                      <a:pt x="94" y="34"/>
                    </a:lnTo>
                    <a:lnTo>
                      <a:pt x="96" y="32"/>
                    </a:lnTo>
                    <a:lnTo>
                      <a:pt x="97" y="34"/>
                    </a:lnTo>
                    <a:lnTo>
                      <a:pt x="99" y="37"/>
                    </a:lnTo>
                    <a:lnTo>
                      <a:pt x="101" y="40"/>
                    </a:lnTo>
                    <a:lnTo>
                      <a:pt x="102" y="41"/>
                    </a:lnTo>
                    <a:lnTo>
                      <a:pt x="104" y="43"/>
                    </a:lnTo>
                    <a:lnTo>
                      <a:pt x="105" y="45"/>
                    </a:lnTo>
                    <a:lnTo>
                      <a:pt x="107" y="45"/>
                    </a:lnTo>
                    <a:lnTo>
                      <a:pt x="108" y="48"/>
                    </a:lnTo>
                    <a:lnTo>
                      <a:pt x="107" y="51"/>
                    </a:lnTo>
                    <a:lnTo>
                      <a:pt x="107" y="54"/>
                    </a:lnTo>
                    <a:lnTo>
                      <a:pt x="107" y="57"/>
                    </a:lnTo>
                    <a:lnTo>
                      <a:pt x="108" y="60"/>
                    </a:lnTo>
                    <a:lnTo>
                      <a:pt x="110" y="62"/>
                    </a:lnTo>
                    <a:lnTo>
                      <a:pt x="112" y="63"/>
                    </a:lnTo>
                    <a:lnTo>
                      <a:pt x="112" y="65"/>
                    </a:lnTo>
                    <a:lnTo>
                      <a:pt x="113" y="65"/>
                    </a:lnTo>
                    <a:lnTo>
                      <a:pt x="115" y="67"/>
                    </a:lnTo>
                    <a:lnTo>
                      <a:pt x="116" y="67"/>
                    </a:lnTo>
                    <a:lnTo>
                      <a:pt x="116" y="68"/>
                    </a:lnTo>
                    <a:lnTo>
                      <a:pt x="116" y="68"/>
                    </a:lnTo>
                    <a:lnTo>
                      <a:pt x="116" y="70"/>
                    </a:lnTo>
                    <a:lnTo>
                      <a:pt x="118" y="70"/>
                    </a:lnTo>
                    <a:lnTo>
                      <a:pt x="119" y="71"/>
                    </a:lnTo>
                    <a:lnTo>
                      <a:pt x="119" y="71"/>
                    </a:lnTo>
                    <a:lnTo>
                      <a:pt x="119" y="71"/>
                    </a:lnTo>
                    <a:lnTo>
                      <a:pt x="119" y="73"/>
                    </a:lnTo>
                    <a:lnTo>
                      <a:pt x="119" y="75"/>
                    </a:lnTo>
                    <a:lnTo>
                      <a:pt x="119" y="76"/>
                    </a:lnTo>
                    <a:lnTo>
                      <a:pt x="118" y="76"/>
                    </a:lnTo>
                    <a:lnTo>
                      <a:pt x="118" y="76"/>
                    </a:lnTo>
                    <a:lnTo>
                      <a:pt x="118" y="78"/>
                    </a:lnTo>
                    <a:lnTo>
                      <a:pt x="118" y="79"/>
                    </a:lnTo>
                    <a:lnTo>
                      <a:pt x="118" y="81"/>
                    </a:lnTo>
                    <a:lnTo>
                      <a:pt x="118" y="82"/>
                    </a:lnTo>
                    <a:lnTo>
                      <a:pt x="118" y="84"/>
                    </a:lnTo>
                    <a:lnTo>
                      <a:pt x="118" y="87"/>
                    </a:lnTo>
                    <a:lnTo>
                      <a:pt x="118" y="87"/>
                    </a:lnTo>
                    <a:lnTo>
                      <a:pt x="118" y="89"/>
                    </a:lnTo>
                    <a:lnTo>
                      <a:pt x="116" y="89"/>
                    </a:lnTo>
                    <a:lnTo>
                      <a:pt x="116" y="90"/>
                    </a:lnTo>
                    <a:lnTo>
                      <a:pt x="115" y="90"/>
                    </a:lnTo>
                    <a:lnTo>
                      <a:pt x="113" y="92"/>
                    </a:lnTo>
                    <a:lnTo>
                      <a:pt x="113" y="92"/>
                    </a:lnTo>
                    <a:lnTo>
                      <a:pt x="113" y="92"/>
                    </a:lnTo>
                    <a:lnTo>
                      <a:pt x="112" y="93"/>
                    </a:lnTo>
                    <a:lnTo>
                      <a:pt x="112" y="93"/>
                    </a:lnTo>
                    <a:lnTo>
                      <a:pt x="110" y="92"/>
                    </a:lnTo>
                    <a:lnTo>
                      <a:pt x="110" y="92"/>
                    </a:lnTo>
                    <a:lnTo>
                      <a:pt x="110" y="90"/>
                    </a:lnTo>
                    <a:lnTo>
                      <a:pt x="108" y="90"/>
                    </a:lnTo>
                    <a:lnTo>
                      <a:pt x="107" y="90"/>
                    </a:lnTo>
                    <a:lnTo>
                      <a:pt x="105" y="90"/>
                    </a:lnTo>
                    <a:lnTo>
                      <a:pt x="102" y="90"/>
                    </a:lnTo>
                    <a:lnTo>
                      <a:pt x="99" y="90"/>
                    </a:lnTo>
                    <a:lnTo>
                      <a:pt x="97" y="90"/>
                    </a:lnTo>
                    <a:lnTo>
                      <a:pt x="96" y="90"/>
                    </a:lnTo>
                    <a:lnTo>
                      <a:pt x="94" y="90"/>
                    </a:lnTo>
                    <a:lnTo>
                      <a:pt x="94" y="90"/>
                    </a:lnTo>
                    <a:lnTo>
                      <a:pt x="93" y="90"/>
                    </a:lnTo>
                    <a:lnTo>
                      <a:pt x="91" y="90"/>
                    </a:lnTo>
                    <a:lnTo>
                      <a:pt x="89" y="90"/>
                    </a:lnTo>
                    <a:lnTo>
                      <a:pt x="88" y="90"/>
                    </a:lnTo>
                    <a:lnTo>
                      <a:pt x="86" y="90"/>
                    </a:lnTo>
                    <a:lnTo>
                      <a:pt x="85" y="92"/>
                    </a:lnTo>
                    <a:lnTo>
                      <a:pt x="82" y="92"/>
                    </a:lnTo>
                    <a:lnTo>
                      <a:pt x="80" y="93"/>
                    </a:lnTo>
                    <a:lnTo>
                      <a:pt x="80" y="95"/>
                    </a:lnTo>
                    <a:lnTo>
                      <a:pt x="78" y="97"/>
                    </a:lnTo>
                    <a:lnTo>
                      <a:pt x="78" y="98"/>
                    </a:lnTo>
                    <a:lnTo>
                      <a:pt x="77" y="100"/>
                    </a:lnTo>
                    <a:lnTo>
                      <a:pt x="75" y="101"/>
                    </a:lnTo>
                    <a:lnTo>
                      <a:pt x="75" y="101"/>
                    </a:lnTo>
                    <a:lnTo>
                      <a:pt x="75" y="103"/>
                    </a:lnTo>
                    <a:lnTo>
                      <a:pt x="74" y="103"/>
                    </a:lnTo>
                    <a:lnTo>
                      <a:pt x="72" y="103"/>
                    </a:lnTo>
                    <a:lnTo>
                      <a:pt x="72" y="103"/>
                    </a:lnTo>
                    <a:lnTo>
                      <a:pt x="72" y="106"/>
                    </a:lnTo>
                    <a:lnTo>
                      <a:pt x="72" y="108"/>
                    </a:lnTo>
                    <a:lnTo>
                      <a:pt x="74" y="109"/>
                    </a:lnTo>
                    <a:lnTo>
                      <a:pt x="74" y="111"/>
                    </a:lnTo>
                    <a:lnTo>
                      <a:pt x="74" y="114"/>
                    </a:lnTo>
                    <a:lnTo>
                      <a:pt x="74" y="115"/>
                    </a:lnTo>
                    <a:lnTo>
                      <a:pt x="77" y="117"/>
                    </a:lnTo>
                    <a:lnTo>
                      <a:pt x="77" y="119"/>
                    </a:lnTo>
                    <a:lnTo>
                      <a:pt x="78" y="119"/>
                    </a:lnTo>
                    <a:lnTo>
                      <a:pt x="78" y="120"/>
                    </a:lnTo>
                    <a:lnTo>
                      <a:pt x="77" y="122"/>
                    </a:lnTo>
                    <a:lnTo>
                      <a:pt x="78" y="123"/>
                    </a:lnTo>
                    <a:lnTo>
                      <a:pt x="80" y="130"/>
                    </a:lnTo>
                    <a:lnTo>
                      <a:pt x="80" y="130"/>
                    </a:lnTo>
                    <a:lnTo>
                      <a:pt x="80" y="130"/>
                    </a:lnTo>
                    <a:lnTo>
                      <a:pt x="80" y="128"/>
                    </a:lnTo>
                    <a:lnTo>
                      <a:pt x="78" y="127"/>
                    </a:lnTo>
                    <a:lnTo>
                      <a:pt x="78" y="125"/>
                    </a:lnTo>
                    <a:lnTo>
                      <a:pt x="77" y="123"/>
                    </a:lnTo>
                    <a:lnTo>
                      <a:pt x="75" y="122"/>
                    </a:lnTo>
                    <a:lnTo>
                      <a:pt x="75" y="123"/>
                    </a:lnTo>
                    <a:lnTo>
                      <a:pt x="75" y="123"/>
                    </a:lnTo>
                    <a:lnTo>
                      <a:pt x="74" y="123"/>
                    </a:lnTo>
                    <a:lnTo>
                      <a:pt x="72" y="122"/>
                    </a:lnTo>
                    <a:lnTo>
                      <a:pt x="71" y="120"/>
                    </a:lnTo>
                    <a:lnTo>
                      <a:pt x="71" y="120"/>
                    </a:lnTo>
                    <a:lnTo>
                      <a:pt x="71" y="120"/>
                    </a:lnTo>
                    <a:lnTo>
                      <a:pt x="69" y="119"/>
                    </a:lnTo>
                    <a:lnTo>
                      <a:pt x="67" y="117"/>
                    </a:lnTo>
                    <a:lnTo>
                      <a:pt x="66" y="117"/>
                    </a:lnTo>
                    <a:lnTo>
                      <a:pt x="66" y="117"/>
                    </a:lnTo>
                    <a:lnTo>
                      <a:pt x="64" y="115"/>
                    </a:lnTo>
                    <a:lnTo>
                      <a:pt x="63" y="115"/>
                    </a:lnTo>
                    <a:lnTo>
                      <a:pt x="60" y="117"/>
                    </a:lnTo>
                    <a:lnTo>
                      <a:pt x="55" y="115"/>
                    </a:lnTo>
                    <a:lnTo>
                      <a:pt x="52" y="117"/>
                    </a:lnTo>
                    <a:lnTo>
                      <a:pt x="52" y="115"/>
                    </a:lnTo>
                    <a:lnTo>
                      <a:pt x="50" y="115"/>
                    </a:lnTo>
                    <a:lnTo>
                      <a:pt x="52" y="114"/>
                    </a:lnTo>
                    <a:lnTo>
                      <a:pt x="52" y="111"/>
                    </a:lnTo>
                    <a:lnTo>
                      <a:pt x="52" y="108"/>
                    </a:lnTo>
                    <a:lnTo>
                      <a:pt x="52" y="106"/>
                    </a:lnTo>
                    <a:lnTo>
                      <a:pt x="52" y="106"/>
                    </a:lnTo>
                    <a:lnTo>
                      <a:pt x="52" y="104"/>
                    </a:lnTo>
                    <a:lnTo>
                      <a:pt x="52" y="104"/>
                    </a:lnTo>
                    <a:lnTo>
                      <a:pt x="48" y="103"/>
                    </a:lnTo>
                    <a:lnTo>
                      <a:pt x="47" y="103"/>
                    </a:lnTo>
                    <a:lnTo>
                      <a:pt x="45" y="103"/>
                    </a:lnTo>
                    <a:lnTo>
                      <a:pt x="42" y="104"/>
                    </a:lnTo>
                    <a:lnTo>
                      <a:pt x="41" y="104"/>
                    </a:lnTo>
                    <a:lnTo>
                      <a:pt x="39" y="106"/>
                    </a:lnTo>
                    <a:lnTo>
                      <a:pt x="37" y="108"/>
                    </a:lnTo>
                    <a:lnTo>
                      <a:pt x="39" y="108"/>
                    </a:lnTo>
                    <a:lnTo>
                      <a:pt x="39" y="111"/>
                    </a:lnTo>
                    <a:lnTo>
                      <a:pt x="37" y="114"/>
                    </a:lnTo>
                    <a:lnTo>
                      <a:pt x="37" y="115"/>
                    </a:lnTo>
                    <a:lnTo>
                      <a:pt x="39" y="120"/>
                    </a:lnTo>
                    <a:lnTo>
                      <a:pt x="37" y="123"/>
                    </a:lnTo>
                    <a:lnTo>
                      <a:pt x="37" y="125"/>
                    </a:lnTo>
                    <a:lnTo>
                      <a:pt x="36" y="127"/>
                    </a:lnTo>
                    <a:lnTo>
                      <a:pt x="36" y="130"/>
                    </a:lnTo>
                    <a:lnTo>
                      <a:pt x="34" y="130"/>
                    </a:lnTo>
                    <a:lnTo>
                      <a:pt x="33" y="133"/>
                    </a:lnTo>
                    <a:lnTo>
                      <a:pt x="33" y="138"/>
                    </a:lnTo>
                    <a:lnTo>
                      <a:pt x="31" y="139"/>
                    </a:lnTo>
                    <a:lnTo>
                      <a:pt x="31" y="142"/>
                    </a:lnTo>
                    <a:lnTo>
                      <a:pt x="28" y="145"/>
                    </a:lnTo>
                    <a:lnTo>
                      <a:pt x="28" y="149"/>
                    </a:lnTo>
                    <a:lnTo>
                      <a:pt x="26" y="150"/>
                    </a:lnTo>
                    <a:lnTo>
                      <a:pt x="26" y="150"/>
                    </a:lnTo>
                    <a:lnTo>
                      <a:pt x="26" y="152"/>
                    </a:lnTo>
                    <a:lnTo>
                      <a:pt x="26" y="155"/>
                    </a:lnTo>
                    <a:lnTo>
                      <a:pt x="26" y="158"/>
                    </a:lnTo>
                    <a:lnTo>
                      <a:pt x="26" y="160"/>
                    </a:lnTo>
                    <a:lnTo>
                      <a:pt x="28" y="163"/>
                    </a:lnTo>
                    <a:lnTo>
                      <a:pt x="28" y="164"/>
                    </a:lnTo>
                    <a:lnTo>
                      <a:pt x="28" y="164"/>
                    </a:lnTo>
                    <a:lnTo>
                      <a:pt x="28" y="166"/>
                    </a:lnTo>
                    <a:lnTo>
                      <a:pt x="30" y="166"/>
                    </a:lnTo>
                    <a:lnTo>
                      <a:pt x="34" y="164"/>
                    </a:lnTo>
                    <a:lnTo>
                      <a:pt x="36" y="164"/>
                    </a:lnTo>
                    <a:lnTo>
                      <a:pt x="36" y="166"/>
                    </a:lnTo>
                    <a:lnTo>
                      <a:pt x="37" y="167"/>
                    </a:lnTo>
                    <a:lnTo>
                      <a:pt x="37" y="174"/>
                    </a:lnTo>
                    <a:lnTo>
                      <a:pt x="37" y="175"/>
                    </a:lnTo>
                    <a:lnTo>
                      <a:pt x="39" y="175"/>
                    </a:lnTo>
                    <a:lnTo>
                      <a:pt x="41" y="177"/>
                    </a:lnTo>
                    <a:lnTo>
                      <a:pt x="41" y="177"/>
                    </a:lnTo>
                    <a:lnTo>
                      <a:pt x="41" y="177"/>
                    </a:lnTo>
                    <a:lnTo>
                      <a:pt x="41" y="175"/>
                    </a:lnTo>
                    <a:lnTo>
                      <a:pt x="42" y="177"/>
                    </a:lnTo>
                    <a:lnTo>
                      <a:pt x="42" y="180"/>
                    </a:lnTo>
                    <a:lnTo>
                      <a:pt x="45" y="191"/>
                    </a:lnTo>
                    <a:lnTo>
                      <a:pt x="45" y="193"/>
                    </a:lnTo>
                    <a:lnTo>
                      <a:pt x="47" y="194"/>
                    </a:lnTo>
                    <a:lnTo>
                      <a:pt x="45" y="194"/>
                    </a:lnTo>
                    <a:lnTo>
                      <a:pt x="44" y="191"/>
                    </a:lnTo>
                    <a:lnTo>
                      <a:pt x="44" y="190"/>
                    </a:lnTo>
                    <a:lnTo>
                      <a:pt x="44" y="190"/>
                    </a:lnTo>
                    <a:lnTo>
                      <a:pt x="42" y="190"/>
                    </a:lnTo>
                    <a:lnTo>
                      <a:pt x="42" y="190"/>
                    </a:lnTo>
                    <a:lnTo>
                      <a:pt x="44" y="188"/>
                    </a:lnTo>
                    <a:lnTo>
                      <a:pt x="42" y="188"/>
                    </a:lnTo>
                    <a:lnTo>
                      <a:pt x="42" y="186"/>
                    </a:lnTo>
                    <a:lnTo>
                      <a:pt x="41" y="188"/>
                    </a:lnTo>
                    <a:lnTo>
                      <a:pt x="41" y="190"/>
                    </a:lnTo>
                    <a:lnTo>
                      <a:pt x="41" y="191"/>
                    </a:lnTo>
                    <a:lnTo>
                      <a:pt x="44" y="194"/>
                    </a:lnTo>
                    <a:lnTo>
                      <a:pt x="44" y="194"/>
                    </a:lnTo>
                    <a:lnTo>
                      <a:pt x="45" y="196"/>
                    </a:lnTo>
                    <a:lnTo>
                      <a:pt x="47" y="196"/>
                    </a:lnTo>
                    <a:lnTo>
                      <a:pt x="48" y="196"/>
                    </a:lnTo>
                    <a:lnTo>
                      <a:pt x="50" y="197"/>
                    </a:lnTo>
                    <a:lnTo>
                      <a:pt x="53" y="199"/>
                    </a:lnTo>
                    <a:lnTo>
                      <a:pt x="55" y="199"/>
                    </a:lnTo>
                    <a:lnTo>
                      <a:pt x="56" y="199"/>
                    </a:lnTo>
                    <a:lnTo>
                      <a:pt x="58" y="199"/>
                    </a:lnTo>
                    <a:lnTo>
                      <a:pt x="60" y="199"/>
                    </a:lnTo>
                    <a:lnTo>
                      <a:pt x="61" y="201"/>
                    </a:lnTo>
                    <a:lnTo>
                      <a:pt x="64" y="205"/>
                    </a:lnTo>
                    <a:lnTo>
                      <a:pt x="69" y="208"/>
                    </a:lnTo>
                    <a:lnTo>
                      <a:pt x="69" y="210"/>
                    </a:lnTo>
                    <a:lnTo>
                      <a:pt x="67" y="210"/>
                    </a:lnTo>
                    <a:lnTo>
                      <a:pt x="66" y="213"/>
                    </a:lnTo>
                    <a:lnTo>
                      <a:pt x="66" y="213"/>
                    </a:lnTo>
                    <a:lnTo>
                      <a:pt x="66" y="215"/>
                    </a:lnTo>
                    <a:lnTo>
                      <a:pt x="64" y="215"/>
                    </a:lnTo>
                    <a:lnTo>
                      <a:pt x="63" y="215"/>
                    </a:lnTo>
                    <a:lnTo>
                      <a:pt x="63" y="215"/>
                    </a:lnTo>
                    <a:lnTo>
                      <a:pt x="63" y="215"/>
                    </a:lnTo>
                    <a:lnTo>
                      <a:pt x="61" y="213"/>
                    </a:lnTo>
                    <a:lnTo>
                      <a:pt x="61" y="213"/>
                    </a:lnTo>
                    <a:lnTo>
                      <a:pt x="61" y="213"/>
                    </a:lnTo>
                    <a:lnTo>
                      <a:pt x="58" y="215"/>
                    </a:lnTo>
                    <a:lnTo>
                      <a:pt x="56" y="215"/>
                    </a:lnTo>
                    <a:lnTo>
                      <a:pt x="56" y="216"/>
                    </a:lnTo>
                    <a:lnTo>
                      <a:pt x="55" y="216"/>
                    </a:lnTo>
                    <a:lnTo>
                      <a:pt x="55" y="218"/>
                    </a:lnTo>
                    <a:lnTo>
                      <a:pt x="55" y="218"/>
                    </a:lnTo>
                    <a:lnTo>
                      <a:pt x="53" y="216"/>
                    </a:lnTo>
                    <a:lnTo>
                      <a:pt x="53" y="216"/>
                    </a:lnTo>
                    <a:lnTo>
                      <a:pt x="53" y="215"/>
                    </a:lnTo>
                    <a:lnTo>
                      <a:pt x="53" y="215"/>
                    </a:lnTo>
                    <a:lnTo>
                      <a:pt x="53" y="213"/>
                    </a:lnTo>
                    <a:lnTo>
                      <a:pt x="55" y="212"/>
                    </a:lnTo>
                    <a:lnTo>
                      <a:pt x="53" y="210"/>
                    </a:lnTo>
                    <a:lnTo>
                      <a:pt x="53" y="208"/>
                    </a:lnTo>
                    <a:lnTo>
                      <a:pt x="53" y="208"/>
                    </a:lnTo>
                    <a:lnTo>
                      <a:pt x="53" y="208"/>
                    </a:lnTo>
                    <a:lnTo>
                      <a:pt x="52" y="208"/>
                    </a:lnTo>
                    <a:lnTo>
                      <a:pt x="50" y="207"/>
                    </a:lnTo>
                    <a:lnTo>
                      <a:pt x="50" y="205"/>
                    </a:lnTo>
                    <a:lnTo>
                      <a:pt x="48" y="205"/>
                    </a:lnTo>
                    <a:lnTo>
                      <a:pt x="48" y="205"/>
                    </a:lnTo>
                    <a:lnTo>
                      <a:pt x="47" y="205"/>
                    </a:lnTo>
                    <a:lnTo>
                      <a:pt x="47" y="205"/>
                    </a:lnTo>
                    <a:lnTo>
                      <a:pt x="44" y="204"/>
                    </a:lnTo>
                    <a:lnTo>
                      <a:pt x="42" y="202"/>
                    </a:lnTo>
                    <a:lnTo>
                      <a:pt x="42" y="202"/>
                    </a:lnTo>
                    <a:lnTo>
                      <a:pt x="41" y="202"/>
                    </a:lnTo>
                    <a:lnTo>
                      <a:pt x="41" y="202"/>
                    </a:lnTo>
                    <a:lnTo>
                      <a:pt x="41" y="205"/>
                    </a:lnTo>
                    <a:lnTo>
                      <a:pt x="41" y="205"/>
                    </a:lnTo>
                    <a:lnTo>
                      <a:pt x="36" y="202"/>
                    </a:lnTo>
                    <a:lnTo>
                      <a:pt x="34" y="199"/>
                    </a:lnTo>
                    <a:lnTo>
                      <a:pt x="34" y="196"/>
                    </a:lnTo>
                    <a:lnTo>
                      <a:pt x="34" y="196"/>
                    </a:lnTo>
                    <a:lnTo>
                      <a:pt x="33" y="196"/>
                    </a:lnTo>
                    <a:lnTo>
                      <a:pt x="31" y="194"/>
                    </a:lnTo>
                    <a:lnTo>
                      <a:pt x="33" y="193"/>
                    </a:lnTo>
                    <a:lnTo>
                      <a:pt x="31" y="193"/>
                    </a:lnTo>
                    <a:lnTo>
                      <a:pt x="30" y="193"/>
                    </a:lnTo>
                    <a:lnTo>
                      <a:pt x="30" y="193"/>
                    </a:lnTo>
                    <a:lnTo>
                      <a:pt x="28" y="190"/>
                    </a:lnTo>
                    <a:lnTo>
                      <a:pt x="28" y="190"/>
                    </a:lnTo>
                    <a:lnTo>
                      <a:pt x="26" y="188"/>
                    </a:lnTo>
                    <a:lnTo>
                      <a:pt x="25" y="188"/>
                    </a:lnTo>
                    <a:lnTo>
                      <a:pt x="25" y="186"/>
                    </a:lnTo>
                    <a:lnTo>
                      <a:pt x="25" y="185"/>
                    </a:lnTo>
                    <a:lnTo>
                      <a:pt x="23" y="183"/>
                    </a:lnTo>
                    <a:lnTo>
                      <a:pt x="22" y="183"/>
                    </a:lnTo>
                    <a:lnTo>
                      <a:pt x="20" y="183"/>
                    </a:lnTo>
                    <a:lnTo>
                      <a:pt x="20" y="180"/>
                    </a:lnTo>
                    <a:lnTo>
                      <a:pt x="19" y="179"/>
                    </a:lnTo>
                    <a:lnTo>
                      <a:pt x="19" y="179"/>
                    </a:lnTo>
                    <a:lnTo>
                      <a:pt x="17" y="179"/>
                    </a:lnTo>
                    <a:lnTo>
                      <a:pt x="17" y="180"/>
                    </a:lnTo>
                    <a:lnTo>
                      <a:pt x="15" y="180"/>
                    </a:lnTo>
                    <a:lnTo>
                      <a:pt x="15" y="180"/>
                    </a:lnTo>
                    <a:lnTo>
                      <a:pt x="14" y="180"/>
                    </a:lnTo>
                    <a:lnTo>
                      <a:pt x="12" y="177"/>
                    </a:lnTo>
                    <a:lnTo>
                      <a:pt x="12" y="175"/>
                    </a:lnTo>
                    <a:lnTo>
                      <a:pt x="12" y="172"/>
                    </a:lnTo>
                    <a:lnTo>
                      <a:pt x="14" y="169"/>
                    </a:lnTo>
                    <a:lnTo>
                      <a:pt x="15" y="164"/>
                    </a:lnTo>
                    <a:lnTo>
                      <a:pt x="15" y="161"/>
                    </a:lnTo>
                    <a:lnTo>
                      <a:pt x="17" y="161"/>
                    </a:lnTo>
                    <a:lnTo>
                      <a:pt x="17" y="156"/>
                    </a:lnTo>
                    <a:lnTo>
                      <a:pt x="20" y="152"/>
                    </a:lnTo>
                    <a:lnTo>
                      <a:pt x="20" y="150"/>
                    </a:lnTo>
                    <a:lnTo>
                      <a:pt x="20" y="149"/>
                    </a:lnTo>
                    <a:lnTo>
                      <a:pt x="20" y="149"/>
                    </a:lnTo>
                    <a:lnTo>
                      <a:pt x="20" y="147"/>
                    </a:lnTo>
                    <a:lnTo>
                      <a:pt x="20" y="145"/>
                    </a:lnTo>
                    <a:lnTo>
                      <a:pt x="20" y="145"/>
                    </a:lnTo>
                    <a:lnTo>
                      <a:pt x="20" y="144"/>
                    </a:lnTo>
                    <a:lnTo>
                      <a:pt x="22" y="142"/>
                    </a:lnTo>
                    <a:lnTo>
                      <a:pt x="25" y="141"/>
                    </a:lnTo>
                    <a:lnTo>
                      <a:pt x="26" y="139"/>
                    </a:lnTo>
                    <a:lnTo>
                      <a:pt x="30" y="134"/>
                    </a:lnTo>
                    <a:lnTo>
                      <a:pt x="30" y="131"/>
                    </a:lnTo>
                    <a:lnTo>
                      <a:pt x="31" y="131"/>
                    </a:lnTo>
                    <a:lnTo>
                      <a:pt x="31" y="131"/>
                    </a:lnTo>
                    <a:lnTo>
                      <a:pt x="33" y="130"/>
                    </a:lnTo>
                    <a:lnTo>
                      <a:pt x="33" y="130"/>
                    </a:lnTo>
                    <a:lnTo>
                      <a:pt x="33" y="128"/>
                    </a:lnTo>
                    <a:lnTo>
                      <a:pt x="31" y="123"/>
                    </a:lnTo>
                    <a:lnTo>
                      <a:pt x="31" y="122"/>
                    </a:lnTo>
                    <a:lnTo>
                      <a:pt x="30" y="120"/>
                    </a:lnTo>
                    <a:lnTo>
                      <a:pt x="30" y="120"/>
                    </a:lnTo>
                    <a:lnTo>
                      <a:pt x="30" y="119"/>
                    </a:lnTo>
                    <a:lnTo>
                      <a:pt x="30" y="117"/>
                    </a:lnTo>
                    <a:lnTo>
                      <a:pt x="30" y="117"/>
                    </a:lnTo>
                    <a:lnTo>
                      <a:pt x="28" y="115"/>
                    </a:lnTo>
                    <a:lnTo>
                      <a:pt x="26" y="114"/>
                    </a:lnTo>
                    <a:lnTo>
                      <a:pt x="26" y="112"/>
                    </a:lnTo>
                    <a:lnTo>
                      <a:pt x="26" y="111"/>
                    </a:lnTo>
                    <a:lnTo>
                      <a:pt x="26" y="111"/>
                    </a:lnTo>
                    <a:lnTo>
                      <a:pt x="25" y="109"/>
                    </a:lnTo>
                    <a:lnTo>
                      <a:pt x="26" y="108"/>
                    </a:lnTo>
                    <a:lnTo>
                      <a:pt x="26" y="108"/>
                    </a:lnTo>
                    <a:lnTo>
                      <a:pt x="26" y="103"/>
                    </a:lnTo>
                    <a:lnTo>
                      <a:pt x="26" y="103"/>
                    </a:lnTo>
                    <a:lnTo>
                      <a:pt x="26" y="100"/>
                    </a:lnTo>
                    <a:lnTo>
                      <a:pt x="25" y="98"/>
                    </a:lnTo>
                    <a:lnTo>
                      <a:pt x="25" y="97"/>
                    </a:lnTo>
                    <a:lnTo>
                      <a:pt x="23" y="95"/>
                    </a:lnTo>
                    <a:lnTo>
                      <a:pt x="20" y="93"/>
                    </a:lnTo>
                    <a:lnTo>
                      <a:pt x="17" y="90"/>
                    </a:lnTo>
                    <a:lnTo>
                      <a:pt x="17" y="89"/>
                    </a:lnTo>
                    <a:lnTo>
                      <a:pt x="15" y="87"/>
                    </a:lnTo>
                    <a:lnTo>
                      <a:pt x="14" y="86"/>
                    </a:lnTo>
                    <a:lnTo>
                      <a:pt x="12" y="84"/>
                    </a:lnTo>
                    <a:lnTo>
                      <a:pt x="12" y="82"/>
                    </a:lnTo>
                    <a:lnTo>
                      <a:pt x="12" y="79"/>
                    </a:lnTo>
                    <a:lnTo>
                      <a:pt x="12" y="79"/>
                    </a:lnTo>
                    <a:lnTo>
                      <a:pt x="12" y="78"/>
                    </a:lnTo>
                    <a:lnTo>
                      <a:pt x="14" y="78"/>
                    </a:lnTo>
                    <a:lnTo>
                      <a:pt x="14" y="78"/>
                    </a:lnTo>
                    <a:lnTo>
                      <a:pt x="15" y="76"/>
                    </a:lnTo>
                    <a:lnTo>
                      <a:pt x="17" y="76"/>
                    </a:lnTo>
                    <a:lnTo>
                      <a:pt x="17" y="76"/>
                    </a:lnTo>
                    <a:lnTo>
                      <a:pt x="17" y="76"/>
                    </a:lnTo>
                    <a:lnTo>
                      <a:pt x="17" y="73"/>
                    </a:lnTo>
                    <a:lnTo>
                      <a:pt x="17" y="70"/>
                    </a:lnTo>
                    <a:lnTo>
                      <a:pt x="17" y="68"/>
                    </a:lnTo>
                    <a:lnTo>
                      <a:pt x="19" y="67"/>
                    </a:lnTo>
                    <a:lnTo>
                      <a:pt x="22" y="63"/>
                    </a:lnTo>
                    <a:lnTo>
                      <a:pt x="22" y="63"/>
                    </a:lnTo>
                    <a:lnTo>
                      <a:pt x="22" y="62"/>
                    </a:lnTo>
                    <a:lnTo>
                      <a:pt x="22" y="62"/>
                    </a:lnTo>
                    <a:lnTo>
                      <a:pt x="22" y="60"/>
                    </a:lnTo>
                    <a:lnTo>
                      <a:pt x="22" y="60"/>
                    </a:lnTo>
                    <a:lnTo>
                      <a:pt x="20" y="62"/>
                    </a:lnTo>
                    <a:lnTo>
                      <a:pt x="19" y="62"/>
                    </a:lnTo>
                    <a:lnTo>
                      <a:pt x="19" y="59"/>
                    </a:lnTo>
                    <a:lnTo>
                      <a:pt x="17" y="59"/>
                    </a:lnTo>
                    <a:lnTo>
                      <a:pt x="17" y="57"/>
                    </a:lnTo>
                    <a:lnTo>
                      <a:pt x="17" y="56"/>
                    </a:lnTo>
                    <a:lnTo>
                      <a:pt x="17" y="54"/>
                    </a:lnTo>
                    <a:lnTo>
                      <a:pt x="15" y="52"/>
                    </a:lnTo>
                    <a:lnTo>
                      <a:pt x="14" y="49"/>
                    </a:lnTo>
                    <a:lnTo>
                      <a:pt x="12" y="48"/>
                    </a:lnTo>
                    <a:lnTo>
                      <a:pt x="11" y="46"/>
                    </a:lnTo>
                    <a:lnTo>
                      <a:pt x="9" y="45"/>
                    </a:lnTo>
                    <a:lnTo>
                      <a:pt x="6" y="41"/>
                    </a:lnTo>
                    <a:lnTo>
                      <a:pt x="6" y="40"/>
                    </a:lnTo>
                    <a:lnTo>
                      <a:pt x="6" y="40"/>
                    </a:lnTo>
                    <a:lnTo>
                      <a:pt x="4" y="40"/>
                    </a:lnTo>
                    <a:lnTo>
                      <a:pt x="6" y="38"/>
                    </a:lnTo>
                    <a:lnTo>
                      <a:pt x="6" y="37"/>
                    </a:lnTo>
                    <a:lnTo>
                      <a:pt x="4" y="35"/>
                    </a:lnTo>
                    <a:lnTo>
                      <a:pt x="4" y="34"/>
                    </a:lnTo>
                    <a:lnTo>
                      <a:pt x="4" y="34"/>
                    </a:lnTo>
                    <a:lnTo>
                      <a:pt x="4" y="32"/>
                    </a:lnTo>
                    <a:lnTo>
                      <a:pt x="3" y="34"/>
                    </a:lnTo>
                    <a:lnTo>
                      <a:pt x="1" y="32"/>
                    </a:lnTo>
                    <a:lnTo>
                      <a:pt x="1" y="30"/>
                    </a:lnTo>
                    <a:lnTo>
                      <a:pt x="0" y="29"/>
                    </a:lnTo>
                    <a:lnTo>
                      <a:pt x="1" y="29"/>
                    </a:lnTo>
                    <a:lnTo>
                      <a:pt x="3" y="30"/>
                    </a:lnTo>
                    <a:lnTo>
                      <a:pt x="3" y="30"/>
                    </a:lnTo>
                    <a:lnTo>
                      <a:pt x="3" y="29"/>
                    </a:lnTo>
                    <a:lnTo>
                      <a:pt x="4" y="29"/>
                    </a:lnTo>
                    <a:lnTo>
                      <a:pt x="6" y="29"/>
                    </a:lnTo>
                    <a:lnTo>
                      <a:pt x="6" y="29"/>
                    </a:lnTo>
                    <a:lnTo>
                      <a:pt x="6" y="27"/>
                    </a:lnTo>
                    <a:lnTo>
                      <a:pt x="6" y="24"/>
                    </a:lnTo>
                    <a:lnTo>
                      <a:pt x="6" y="23"/>
                    </a:lnTo>
                    <a:lnTo>
                      <a:pt x="6" y="21"/>
                    </a:lnTo>
                    <a:lnTo>
                      <a:pt x="6" y="18"/>
                    </a:lnTo>
                    <a:lnTo>
                      <a:pt x="7" y="16"/>
                    </a:lnTo>
                    <a:lnTo>
                      <a:pt x="7" y="13"/>
                    </a:lnTo>
                    <a:lnTo>
                      <a:pt x="9" y="13"/>
                    </a:lnTo>
                    <a:lnTo>
                      <a:pt x="9" y="12"/>
                    </a:lnTo>
                    <a:lnTo>
                      <a:pt x="11" y="12"/>
                    </a:lnTo>
                    <a:lnTo>
                      <a:pt x="11" y="12"/>
                    </a:lnTo>
                    <a:lnTo>
                      <a:pt x="12" y="12"/>
                    </a:lnTo>
                    <a:lnTo>
                      <a:pt x="14" y="12"/>
                    </a:lnTo>
                    <a:lnTo>
                      <a:pt x="15" y="12"/>
                    </a:lnTo>
                    <a:lnTo>
                      <a:pt x="15" y="12"/>
                    </a:lnTo>
                    <a:lnTo>
                      <a:pt x="17" y="12"/>
                    </a:lnTo>
                    <a:lnTo>
                      <a:pt x="20" y="12"/>
                    </a:lnTo>
                    <a:lnTo>
                      <a:pt x="22" y="12"/>
                    </a:lnTo>
                    <a:lnTo>
                      <a:pt x="22" y="12"/>
                    </a:lnTo>
                    <a:lnTo>
                      <a:pt x="23" y="12"/>
                    </a:lnTo>
                    <a:lnTo>
                      <a:pt x="23" y="10"/>
                    </a:lnTo>
                    <a:lnTo>
                      <a:pt x="23" y="10"/>
                    </a:lnTo>
                    <a:lnTo>
                      <a:pt x="25" y="7"/>
                    </a:lnTo>
                    <a:lnTo>
                      <a:pt x="25" y="7"/>
                    </a:lnTo>
                    <a:lnTo>
                      <a:pt x="25" y="7"/>
                    </a:lnTo>
                    <a:lnTo>
                      <a:pt x="26" y="5"/>
                    </a:lnTo>
                    <a:lnTo>
                      <a:pt x="26" y="5"/>
                    </a:lnTo>
                    <a:lnTo>
                      <a:pt x="28" y="7"/>
                    </a:lnTo>
                    <a:lnTo>
                      <a:pt x="28" y="7"/>
                    </a:lnTo>
                    <a:lnTo>
                      <a:pt x="30" y="7"/>
                    </a:lnTo>
                    <a:lnTo>
                      <a:pt x="31" y="5"/>
                    </a:lnTo>
                    <a:lnTo>
                      <a:pt x="31" y="5"/>
                    </a:lnTo>
                    <a:lnTo>
                      <a:pt x="31" y="5"/>
                    </a:lnTo>
                    <a:lnTo>
                      <a:pt x="31" y="4"/>
                    </a:lnTo>
                    <a:lnTo>
                      <a:pt x="30" y="2"/>
                    </a:lnTo>
                    <a:lnTo>
                      <a:pt x="31" y="2"/>
                    </a:lnTo>
                    <a:lnTo>
                      <a:pt x="31" y="2"/>
                    </a:lnTo>
                    <a:lnTo>
                      <a:pt x="33" y="2"/>
                    </a:lnTo>
                    <a:lnTo>
                      <a:pt x="34" y="2"/>
                    </a:lnTo>
                    <a:lnTo>
                      <a:pt x="34" y="2"/>
                    </a:lnTo>
                    <a:lnTo>
                      <a:pt x="36" y="2"/>
                    </a:lnTo>
                    <a:lnTo>
                      <a:pt x="3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4" name="Freeform 40">
                <a:extLst>
                  <a:ext uri="{FF2B5EF4-FFF2-40B4-BE49-F238E27FC236}">
                    <a16:creationId xmlns:a16="http://schemas.microsoft.com/office/drawing/2014/main" id="{EEB62832-F721-450B-BCD4-8435295C6F98}"/>
                  </a:ext>
                </a:extLst>
              </p:cNvPr>
              <p:cNvSpPr>
                <a:spLocks/>
              </p:cNvSpPr>
              <p:nvPr/>
            </p:nvSpPr>
            <p:spPr bwMode="auto">
              <a:xfrm>
                <a:off x="5761096" y="4104048"/>
                <a:ext cx="52630" cy="144242"/>
              </a:xfrm>
              <a:custGeom>
                <a:avLst/>
                <a:gdLst>
                  <a:gd name="T0" fmla="*/ 4 w 27"/>
                  <a:gd name="T1" fmla="*/ 1 h 74"/>
                  <a:gd name="T2" fmla="*/ 8 w 27"/>
                  <a:gd name="T3" fmla="*/ 3 h 74"/>
                  <a:gd name="T4" fmla="*/ 10 w 27"/>
                  <a:gd name="T5" fmla="*/ 3 h 74"/>
                  <a:gd name="T6" fmla="*/ 15 w 27"/>
                  <a:gd name="T7" fmla="*/ 3 h 74"/>
                  <a:gd name="T8" fmla="*/ 13 w 27"/>
                  <a:gd name="T9" fmla="*/ 6 h 74"/>
                  <a:gd name="T10" fmla="*/ 13 w 27"/>
                  <a:gd name="T11" fmla="*/ 11 h 74"/>
                  <a:gd name="T12" fmla="*/ 13 w 27"/>
                  <a:gd name="T13" fmla="*/ 11 h 74"/>
                  <a:gd name="T14" fmla="*/ 19 w 27"/>
                  <a:gd name="T15" fmla="*/ 15 h 74"/>
                  <a:gd name="T16" fmla="*/ 21 w 27"/>
                  <a:gd name="T17" fmla="*/ 17 h 74"/>
                  <a:gd name="T18" fmla="*/ 21 w 27"/>
                  <a:gd name="T19" fmla="*/ 23 h 74"/>
                  <a:gd name="T20" fmla="*/ 21 w 27"/>
                  <a:gd name="T21" fmla="*/ 26 h 74"/>
                  <a:gd name="T22" fmla="*/ 24 w 27"/>
                  <a:gd name="T23" fmla="*/ 29 h 74"/>
                  <a:gd name="T24" fmla="*/ 24 w 27"/>
                  <a:gd name="T25" fmla="*/ 34 h 74"/>
                  <a:gd name="T26" fmla="*/ 26 w 27"/>
                  <a:gd name="T27" fmla="*/ 42 h 74"/>
                  <a:gd name="T28" fmla="*/ 24 w 27"/>
                  <a:gd name="T29" fmla="*/ 59 h 74"/>
                  <a:gd name="T30" fmla="*/ 24 w 27"/>
                  <a:gd name="T31" fmla="*/ 63 h 74"/>
                  <a:gd name="T32" fmla="*/ 24 w 27"/>
                  <a:gd name="T33" fmla="*/ 64 h 74"/>
                  <a:gd name="T34" fmla="*/ 26 w 27"/>
                  <a:gd name="T35" fmla="*/ 66 h 74"/>
                  <a:gd name="T36" fmla="*/ 27 w 27"/>
                  <a:gd name="T37" fmla="*/ 70 h 74"/>
                  <a:gd name="T38" fmla="*/ 26 w 27"/>
                  <a:gd name="T39" fmla="*/ 70 h 74"/>
                  <a:gd name="T40" fmla="*/ 19 w 27"/>
                  <a:gd name="T41" fmla="*/ 74 h 74"/>
                  <a:gd name="T42" fmla="*/ 18 w 27"/>
                  <a:gd name="T43" fmla="*/ 72 h 74"/>
                  <a:gd name="T44" fmla="*/ 16 w 27"/>
                  <a:gd name="T45" fmla="*/ 72 h 74"/>
                  <a:gd name="T46" fmla="*/ 16 w 27"/>
                  <a:gd name="T47" fmla="*/ 69 h 74"/>
                  <a:gd name="T48" fmla="*/ 13 w 27"/>
                  <a:gd name="T49" fmla="*/ 69 h 74"/>
                  <a:gd name="T50" fmla="*/ 12 w 27"/>
                  <a:gd name="T51" fmla="*/ 67 h 74"/>
                  <a:gd name="T52" fmla="*/ 12 w 27"/>
                  <a:gd name="T53" fmla="*/ 66 h 74"/>
                  <a:gd name="T54" fmla="*/ 10 w 27"/>
                  <a:gd name="T55" fmla="*/ 64 h 74"/>
                  <a:gd name="T56" fmla="*/ 10 w 27"/>
                  <a:gd name="T57" fmla="*/ 63 h 74"/>
                  <a:gd name="T58" fmla="*/ 10 w 27"/>
                  <a:gd name="T59" fmla="*/ 61 h 74"/>
                  <a:gd name="T60" fmla="*/ 10 w 27"/>
                  <a:gd name="T61" fmla="*/ 59 h 74"/>
                  <a:gd name="T62" fmla="*/ 10 w 27"/>
                  <a:gd name="T63" fmla="*/ 58 h 74"/>
                  <a:gd name="T64" fmla="*/ 12 w 27"/>
                  <a:gd name="T65" fmla="*/ 55 h 74"/>
                  <a:gd name="T66" fmla="*/ 10 w 27"/>
                  <a:gd name="T67" fmla="*/ 55 h 74"/>
                  <a:gd name="T68" fmla="*/ 8 w 27"/>
                  <a:gd name="T69" fmla="*/ 53 h 74"/>
                  <a:gd name="T70" fmla="*/ 10 w 27"/>
                  <a:gd name="T71" fmla="*/ 50 h 74"/>
                  <a:gd name="T72" fmla="*/ 10 w 27"/>
                  <a:gd name="T73" fmla="*/ 42 h 74"/>
                  <a:gd name="T74" fmla="*/ 12 w 27"/>
                  <a:gd name="T75" fmla="*/ 41 h 74"/>
                  <a:gd name="T76" fmla="*/ 10 w 27"/>
                  <a:gd name="T77" fmla="*/ 39 h 74"/>
                  <a:gd name="T78" fmla="*/ 8 w 27"/>
                  <a:gd name="T79" fmla="*/ 36 h 74"/>
                  <a:gd name="T80" fmla="*/ 7 w 27"/>
                  <a:gd name="T81" fmla="*/ 34 h 74"/>
                  <a:gd name="T82" fmla="*/ 8 w 27"/>
                  <a:gd name="T83" fmla="*/ 33 h 74"/>
                  <a:gd name="T84" fmla="*/ 8 w 27"/>
                  <a:gd name="T85" fmla="*/ 31 h 74"/>
                  <a:gd name="T86" fmla="*/ 8 w 27"/>
                  <a:gd name="T87" fmla="*/ 28 h 74"/>
                  <a:gd name="T88" fmla="*/ 10 w 27"/>
                  <a:gd name="T89" fmla="*/ 25 h 74"/>
                  <a:gd name="T90" fmla="*/ 8 w 27"/>
                  <a:gd name="T91" fmla="*/ 23 h 74"/>
                  <a:gd name="T92" fmla="*/ 5 w 27"/>
                  <a:gd name="T93" fmla="*/ 25 h 74"/>
                  <a:gd name="T94" fmla="*/ 5 w 27"/>
                  <a:gd name="T95" fmla="*/ 25 h 74"/>
                  <a:gd name="T96" fmla="*/ 5 w 27"/>
                  <a:gd name="T97" fmla="*/ 23 h 74"/>
                  <a:gd name="T98" fmla="*/ 5 w 27"/>
                  <a:gd name="T99" fmla="*/ 23 h 74"/>
                  <a:gd name="T100" fmla="*/ 7 w 27"/>
                  <a:gd name="T101" fmla="*/ 22 h 74"/>
                  <a:gd name="T102" fmla="*/ 5 w 27"/>
                  <a:gd name="T103" fmla="*/ 22 h 74"/>
                  <a:gd name="T104" fmla="*/ 5 w 27"/>
                  <a:gd name="T105" fmla="*/ 22 h 74"/>
                  <a:gd name="T106" fmla="*/ 7 w 27"/>
                  <a:gd name="T107" fmla="*/ 22 h 74"/>
                  <a:gd name="T108" fmla="*/ 7 w 27"/>
                  <a:gd name="T109" fmla="*/ 18 h 74"/>
                  <a:gd name="T110" fmla="*/ 7 w 27"/>
                  <a:gd name="T111" fmla="*/ 14 h 74"/>
                  <a:gd name="T112" fmla="*/ 7 w 27"/>
                  <a:gd name="T113" fmla="*/ 12 h 74"/>
                  <a:gd name="T114" fmla="*/ 5 w 27"/>
                  <a:gd name="T115" fmla="*/ 11 h 74"/>
                  <a:gd name="T116" fmla="*/ 4 w 27"/>
                  <a:gd name="T117" fmla="*/ 9 h 74"/>
                  <a:gd name="T118" fmla="*/ 0 w 27"/>
                  <a:gd name="T119" fmla="*/ 7 h 74"/>
                  <a:gd name="T120" fmla="*/ 0 w 27"/>
                  <a:gd name="T121" fmla="*/ 6 h 74"/>
                  <a:gd name="T122" fmla="*/ 2 w 27"/>
                  <a:gd name="T123" fmla="*/ 3 h 74"/>
                  <a:gd name="T124" fmla="*/ 2 w 27"/>
                  <a:gd name="T125"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 h="74">
                    <a:moveTo>
                      <a:pt x="0" y="0"/>
                    </a:moveTo>
                    <a:lnTo>
                      <a:pt x="4" y="1"/>
                    </a:lnTo>
                    <a:lnTo>
                      <a:pt x="8" y="3"/>
                    </a:lnTo>
                    <a:lnTo>
                      <a:pt x="8" y="3"/>
                    </a:lnTo>
                    <a:lnTo>
                      <a:pt x="8" y="3"/>
                    </a:lnTo>
                    <a:lnTo>
                      <a:pt x="10" y="3"/>
                    </a:lnTo>
                    <a:lnTo>
                      <a:pt x="12" y="3"/>
                    </a:lnTo>
                    <a:lnTo>
                      <a:pt x="15" y="3"/>
                    </a:lnTo>
                    <a:lnTo>
                      <a:pt x="15" y="4"/>
                    </a:lnTo>
                    <a:lnTo>
                      <a:pt x="13" y="6"/>
                    </a:lnTo>
                    <a:lnTo>
                      <a:pt x="13" y="6"/>
                    </a:lnTo>
                    <a:lnTo>
                      <a:pt x="13" y="11"/>
                    </a:lnTo>
                    <a:lnTo>
                      <a:pt x="13" y="11"/>
                    </a:lnTo>
                    <a:lnTo>
                      <a:pt x="13" y="11"/>
                    </a:lnTo>
                    <a:lnTo>
                      <a:pt x="16" y="12"/>
                    </a:lnTo>
                    <a:lnTo>
                      <a:pt x="19" y="15"/>
                    </a:lnTo>
                    <a:lnTo>
                      <a:pt x="21" y="17"/>
                    </a:lnTo>
                    <a:lnTo>
                      <a:pt x="21" y="17"/>
                    </a:lnTo>
                    <a:lnTo>
                      <a:pt x="21" y="20"/>
                    </a:lnTo>
                    <a:lnTo>
                      <a:pt x="21" y="23"/>
                    </a:lnTo>
                    <a:lnTo>
                      <a:pt x="21" y="25"/>
                    </a:lnTo>
                    <a:lnTo>
                      <a:pt x="21" y="26"/>
                    </a:lnTo>
                    <a:lnTo>
                      <a:pt x="23" y="26"/>
                    </a:lnTo>
                    <a:lnTo>
                      <a:pt x="24" y="29"/>
                    </a:lnTo>
                    <a:lnTo>
                      <a:pt x="24" y="29"/>
                    </a:lnTo>
                    <a:lnTo>
                      <a:pt x="24" y="34"/>
                    </a:lnTo>
                    <a:lnTo>
                      <a:pt x="26" y="37"/>
                    </a:lnTo>
                    <a:lnTo>
                      <a:pt x="26" y="42"/>
                    </a:lnTo>
                    <a:lnTo>
                      <a:pt x="26" y="59"/>
                    </a:lnTo>
                    <a:lnTo>
                      <a:pt x="24" y="59"/>
                    </a:lnTo>
                    <a:lnTo>
                      <a:pt x="24" y="61"/>
                    </a:lnTo>
                    <a:lnTo>
                      <a:pt x="24" y="63"/>
                    </a:lnTo>
                    <a:lnTo>
                      <a:pt x="24" y="64"/>
                    </a:lnTo>
                    <a:lnTo>
                      <a:pt x="24" y="64"/>
                    </a:lnTo>
                    <a:lnTo>
                      <a:pt x="24" y="66"/>
                    </a:lnTo>
                    <a:lnTo>
                      <a:pt x="26" y="66"/>
                    </a:lnTo>
                    <a:lnTo>
                      <a:pt x="27" y="67"/>
                    </a:lnTo>
                    <a:lnTo>
                      <a:pt x="27" y="70"/>
                    </a:lnTo>
                    <a:lnTo>
                      <a:pt x="26" y="70"/>
                    </a:lnTo>
                    <a:lnTo>
                      <a:pt x="26" y="70"/>
                    </a:lnTo>
                    <a:lnTo>
                      <a:pt x="21" y="72"/>
                    </a:lnTo>
                    <a:lnTo>
                      <a:pt x="19" y="74"/>
                    </a:lnTo>
                    <a:lnTo>
                      <a:pt x="19" y="72"/>
                    </a:lnTo>
                    <a:lnTo>
                      <a:pt x="18" y="72"/>
                    </a:lnTo>
                    <a:lnTo>
                      <a:pt x="18" y="72"/>
                    </a:lnTo>
                    <a:lnTo>
                      <a:pt x="16" y="72"/>
                    </a:lnTo>
                    <a:lnTo>
                      <a:pt x="16" y="70"/>
                    </a:lnTo>
                    <a:lnTo>
                      <a:pt x="16" y="69"/>
                    </a:lnTo>
                    <a:lnTo>
                      <a:pt x="15" y="69"/>
                    </a:lnTo>
                    <a:lnTo>
                      <a:pt x="13" y="69"/>
                    </a:lnTo>
                    <a:lnTo>
                      <a:pt x="13" y="67"/>
                    </a:lnTo>
                    <a:lnTo>
                      <a:pt x="12" y="67"/>
                    </a:lnTo>
                    <a:lnTo>
                      <a:pt x="12" y="66"/>
                    </a:lnTo>
                    <a:lnTo>
                      <a:pt x="12" y="66"/>
                    </a:lnTo>
                    <a:lnTo>
                      <a:pt x="12" y="66"/>
                    </a:lnTo>
                    <a:lnTo>
                      <a:pt x="10" y="64"/>
                    </a:lnTo>
                    <a:lnTo>
                      <a:pt x="10" y="63"/>
                    </a:lnTo>
                    <a:lnTo>
                      <a:pt x="10" y="63"/>
                    </a:lnTo>
                    <a:lnTo>
                      <a:pt x="10" y="61"/>
                    </a:lnTo>
                    <a:lnTo>
                      <a:pt x="10" y="61"/>
                    </a:lnTo>
                    <a:lnTo>
                      <a:pt x="10" y="59"/>
                    </a:lnTo>
                    <a:lnTo>
                      <a:pt x="10" y="59"/>
                    </a:lnTo>
                    <a:lnTo>
                      <a:pt x="10" y="59"/>
                    </a:lnTo>
                    <a:lnTo>
                      <a:pt x="10" y="58"/>
                    </a:lnTo>
                    <a:lnTo>
                      <a:pt x="10" y="56"/>
                    </a:lnTo>
                    <a:lnTo>
                      <a:pt x="12" y="55"/>
                    </a:lnTo>
                    <a:lnTo>
                      <a:pt x="10" y="55"/>
                    </a:lnTo>
                    <a:lnTo>
                      <a:pt x="10" y="55"/>
                    </a:lnTo>
                    <a:lnTo>
                      <a:pt x="8" y="53"/>
                    </a:lnTo>
                    <a:lnTo>
                      <a:pt x="8" y="53"/>
                    </a:lnTo>
                    <a:lnTo>
                      <a:pt x="8" y="52"/>
                    </a:lnTo>
                    <a:lnTo>
                      <a:pt x="10" y="50"/>
                    </a:lnTo>
                    <a:lnTo>
                      <a:pt x="10" y="44"/>
                    </a:lnTo>
                    <a:lnTo>
                      <a:pt x="10" y="42"/>
                    </a:lnTo>
                    <a:lnTo>
                      <a:pt x="12" y="42"/>
                    </a:lnTo>
                    <a:lnTo>
                      <a:pt x="12" y="41"/>
                    </a:lnTo>
                    <a:lnTo>
                      <a:pt x="12" y="41"/>
                    </a:lnTo>
                    <a:lnTo>
                      <a:pt x="10" y="39"/>
                    </a:lnTo>
                    <a:lnTo>
                      <a:pt x="8" y="37"/>
                    </a:lnTo>
                    <a:lnTo>
                      <a:pt x="8" y="36"/>
                    </a:lnTo>
                    <a:lnTo>
                      <a:pt x="7" y="34"/>
                    </a:lnTo>
                    <a:lnTo>
                      <a:pt x="7" y="34"/>
                    </a:lnTo>
                    <a:lnTo>
                      <a:pt x="8" y="34"/>
                    </a:lnTo>
                    <a:lnTo>
                      <a:pt x="8" y="33"/>
                    </a:lnTo>
                    <a:lnTo>
                      <a:pt x="8" y="33"/>
                    </a:lnTo>
                    <a:lnTo>
                      <a:pt x="8" y="31"/>
                    </a:lnTo>
                    <a:lnTo>
                      <a:pt x="8" y="29"/>
                    </a:lnTo>
                    <a:lnTo>
                      <a:pt x="8" y="28"/>
                    </a:lnTo>
                    <a:lnTo>
                      <a:pt x="10" y="26"/>
                    </a:lnTo>
                    <a:lnTo>
                      <a:pt x="10" y="25"/>
                    </a:lnTo>
                    <a:lnTo>
                      <a:pt x="8" y="23"/>
                    </a:lnTo>
                    <a:lnTo>
                      <a:pt x="8" y="23"/>
                    </a:lnTo>
                    <a:lnTo>
                      <a:pt x="7" y="23"/>
                    </a:lnTo>
                    <a:lnTo>
                      <a:pt x="5" y="25"/>
                    </a:lnTo>
                    <a:lnTo>
                      <a:pt x="5" y="25"/>
                    </a:lnTo>
                    <a:lnTo>
                      <a:pt x="5" y="25"/>
                    </a:lnTo>
                    <a:lnTo>
                      <a:pt x="5" y="25"/>
                    </a:lnTo>
                    <a:lnTo>
                      <a:pt x="5" y="23"/>
                    </a:lnTo>
                    <a:lnTo>
                      <a:pt x="5" y="23"/>
                    </a:lnTo>
                    <a:lnTo>
                      <a:pt x="5" y="23"/>
                    </a:lnTo>
                    <a:lnTo>
                      <a:pt x="7" y="22"/>
                    </a:lnTo>
                    <a:lnTo>
                      <a:pt x="7" y="22"/>
                    </a:lnTo>
                    <a:lnTo>
                      <a:pt x="5" y="22"/>
                    </a:lnTo>
                    <a:lnTo>
                      <a:pt x="5" y="22"/>
                    </a:lnTo>
                    <a:lnTo>
                      <a:pt x="5" y="22"/>
                    </a:lnTo>
                    <a:lnTo>
                      <a:pt x="5" y="22"/>
                    </a:lnTo>
                    <a:lnTo>
                      <a:pt x="7" y="22"/>
                    </a:lnTo>
                    <a:lnTo>
                      <a:pt x="7" y="22"/>
                    </a:lnTo>
                    <a:lnTo>
                      <a:pt x="7" y="18"/>
                    </a:lnTo>
                    <a:lnTo>
                      <a:pt x="7" y="18"/>
                    </a:lnTo>
                    <a:lnTo>
                      <a:pt x="7" y="17"/>
                    </a:lnTo>
                    <a:lnTo>
                      <a:pt x="7" y="14"/>
                    </a:lnTo>
                    <a:lnTo>
                      <a:pt x="7" y="12"/>
                    </a:lnTo>
                    <a:lnTo>
                      <a:pt x="7" y="12"/>
                    </a:lnTo>
                    <a:lnTo>
                      <a:pt x="7" y="12"/>
                    </a:lnTo>
                    <a:lnTo>
                      <a:pt x="5" y="11"/>
                    </a:lnTo>
                    <a:lnTo>
                      <a:pt x="4" y="11"/>
                    </a:lnTo>
                    <a:lnTo>
                      <a:pt x="4" y="9"/>
                    </a:lnTo>
                    <a:lnTo>
                      <a:pt x="2" y="9"/>
                    </a:lnTo>
                    <a:lnTo>
                      <a:pt x="0" y="7"/>
                    </a:lnTo>
                    <a:lnTo>
                      <a:pt x="0" y="6"/>
                    </a:lnTo>
                    <a:lnTo>
                      <a:pt x="0" y="6"/>
                    </a:lnTo>
                    <a:lnTo>
                      <a:pt x="0" y="4"/>
                    </a:lnTo>
                    <a:lnTo>
                      <a:pt x="2" y="3"/>
                    </a:lnTo>
                    <a:lnTo>
                      <a:pt x="2" y="1"/>
                    </a:lnTo>
                    <a:lnTo>
                      <a:pt x="2" y="1"/>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5" name="Freeform 42">
                <a:extLst>
                  <a:ext uri="{FF2B5EF4-FFF2-40B4-BE49-F238E27FC236}">
                    <a16:creationId xmlns:a16="http://schemas.microsoft.com/office/drawing/2014/main" id="{F2C28ECA-E162-4588-8999-97D2B10D8A11}"/>
                  </a:ext>
                </a:extLst>
              </p:cNvPr>
              <p:cNvSpPr>
                <a:spLocks/>
              </p:cNvSpPr>
              <p:nvPr/>
            </p:nvSpPr>
            <p:spPr bwMode="auto">
              <a:xfrm>
                <a:off x="6143143" y="3749289"/>
                <a:ext cx="298231" cy="458068"/>
              </a:xfrm>
              <a:custGeom>
                <a:avLst/>
                <a:gdLst>
                  <a:gd name="T0" fmla="*/ 63 w 153"/>
                  <a:gd name="T1" fmla="*/ 13 h 235"/>
                  <a:gd name="T2" fmla="*/ 98 w 153"/>
                  <a:gd name="T3" fmla="*/ 30 h 235"/>
                  <a:gd name="T4" fmla="*/ 131 w 153"/>
                  <a:gd name="T5" fmla="*/ 48 h 235"/>
                  <a:gd name="T6" fmla="*/ 153 w 153"/>
                  <a:gd name="T7" fmla="*/ 73 h 235"/>
                  <a:gd name="T8" fmla="*/ 153 w 153"/>
                  <a:gd name="T9" fmla="*/ 106 h 235"/>
                  <a:gd name="T10" fmla="*/ 151 w 153"/>
                  <a:gd name="T11" fmla="*/ 115 h 235"/>
                  <a:gd name="T12" fmla="*/ 140 w 153"/>
                  <a:gd name="T13" fmla="*/ 115 h 235"/>
                  <a:gd name="T14" fmla="*/ 137 w 153"/>
                  <a:gd name="T15" fmla="*/ 123 h 235"/>
                  <a:gd name="T16" fmla="*/ 134 w 153"/>
                  <a:gd name="T17" fmla="*/ 128 h 235"/>
                  <a:gd name="T18" fmla="*/ 131 w 153"/>
                  <a:gd name="T19" fmla="*/ 131 h 235"/>
                  <a:gd name="T20" fmla="*/ 131 w 153"/>
                  <a:gd name="T21" fmla="*/ 136 h 235"/>
                  <a:gd name="T22" fmla="*/ 131 w 153"/>
                  <a:gd name="T23" fmla="*/ 139 h 235"/>
                  <a:gd name="T24" fmla="*/ 126 w 153"/>
                  <a:gd name="T25" fmla="*/ 142 h 235"/>
                  <a:gd name="T26" fmla="*/ 126 w 153"/>
                  <a:gd name="T27" fmla="*/ 147 h 235"/>
                  <a:gd name="T28" fmla="*/ 126 w 153"/>
                  <a:gd name="T29" fmla="*/ 152 h 235"/>
                  <a:gd name="T30" fmla="*/ 121 w 153"/>
                  <a:gd name="T31" fmla="*/ 158 h 235"/>
                  <a:gd name="T32" fmla="*/ 128 w 153"/>
                  <a:gd name="T33" fmla="*/ 159 h 235"/>
                  <a:gd name="T34" fmla="*/ 131 w 153"/>
                  <a:gd name="T35" fmla="*/ 167 h 235"/>
                  <a:gd name="T36" fmla="*/ 132 w 153"/>
                  <a:gd name="T37" fmla="*/ 174 h 235"/>
                  <a:gd name="T38" fmla="*/ 136 w 153"/>
                  <a:gd name="T39" fmla="*/ 178 h 235"/>
                  <a:gd name="T40" fmla="*/ 137 w 153"/>
                  <a:gd name="T41" fmla="*/ 183 h 235"/>
                  <a:gd name="T42" fmla="*/ 131 w 153"/>
                  <a:gd name="T43" fmla="*/ 185 h 235"/>
                  <a:gd name="T44" fmla="*/ 125 w 153"/>
                  <a:gd name="T45" fmla="*/ 186 h 235"/>
                  <a:gd name="T46" fmla="*/ 120 w 153"/>
                  <a:gd name="T47" fmla="*/ 189 h 235"/>
                  <a:gd name="T48" fmla="*/ 120 w 153"/>
                  <a:gd name="T49" fmla="*/ 194 h 235"/>
                  <a:gd name="T50" fmla="*/ 115 w 153"/>
                  <a:gd name="T51" fmla="*/ 199 h 235"/>
                  <a:gd name="T52" fmla="*/ 107 w 153"/>
                  <a:gd name="T53" fmla="*/ 205 h 235"/>
                  <a:gd name="T54" fmla="*/ 103 w 153"/>
                  <a:gd name="T55" fmla="*/ 208 h 235"/>
                  <a:gd name="T56" fmla="*/ 90 w 153"/>
                  <a:gd name="T57" fmla="*/ 213 h 235"/>
                  <a:gd name="T58" fmla="*/ 80 w 153"/>
                  <a:gd name="T59" fmla="*/ 213 h 235"/>
                  <a:gd name="T60" fmla="*/ 82 w 153"/>
                  <a:gd name="T61" fmla="*/ 216 h 235"/>
                  <a:gd name="T62" fmla="*/ 80 w 153"/>
                  <a:gd name="T63" fmla="*/ 219 h 235"/>
                  <a:gd name="T64" fmla="*/ 74 w 153"/>
                  <a:gd name="T65" fmla="*/ 226 h 235"/>
                  <a:gd name="T66" fmla="*/ 63 w 153"/>
                  <a:gd name="T67" fmla="*/ 227 h 235"/>
                  <a:gd name="T68" fmla="*/ 55 w 153"/>
                  <a:gd name="T69" fmla="*/ 230 h 235"/>
                  <a:gd name="T70" fmla="*/ 49 w 153"/>
                  <a:gd name="T71" fmla="*/ 234 h 235"/>
                  <a:gd name="T72" fmla="*/ 44 w 153"/>
                  <a:gd name="T73" fmla="*/ 229 h 235"/>
                  <a:gd name="T74" fmla="*/ 38 w 153"/>
                  <a:gd name="T75" fmla="*/ 234 h 235"/>
                  <a:gd name="T76" fmla="*/ 30 w 153"/>
                  <a:gd name="T77" fmla="*/ 234 h 235"/>
                  <a:gd name="T78" fmla="*/ 30 w 153"/>
                  <a:gd name="T79" fmla="*/ 230 h 235"/>
                  <a:gd name="T80" fmla="*/ 22 w 153"/>
                  <a:gd name="T81" fmla="*/ 218 h 235"/>
                  <a:gd name="T82" fmla="*/ 16 w 153"/>
                  <a:gd name="T83" fmla="*/ 213 h 235"/>
                  <a:gd name="T84" fmla="*/ 8 w 153"/>
                  <a:gd name="T85" fmla="*/ 204 h 235"/>
                  <a:gd name="T86" fmla="*/ 14 w 153"/>
                  <a:gd name="T87" fmla="*/ 199 h 235"/>
                  <a:gd name="T88" fmla="*/ 25 w 153"/>
                  <a:gd name="T89" fmla="*/ 199 h 235"/>
                  <a:gd name="T90" fmla="*/ 28 w 153"/>
                  <a:gd name="T91" fmla="*/ 196 h 235"/>
                  <a:gd name="T92" fmla="*/ 24 w 153"/>
                  <a:gd name="T93" fmla="*/ 182 h 235"/>
                  <a:gd name="T94" fmla="*/ 24 w 153"/>
                  <a:gd name="T95" fmla="*/ 174 h 235"/>
                  <a:gd name="T96" fmla="*/ 21 w 153"/>
                  <a:gd name="T97" fmla="*/ 166 h 235"/>
                  <a:gd name="T98" fmla="*/ 16 w 153"/>
                  <a:gd name="T99" fmla="*/ 155 h 235"/>
                  <a:gd name="T100" fmla="*/ 5 w 153"/>
                  <a:gd name="T101" fmla="*/ 147 h 235"/>
                  <a:gd name="T102" fmla="*/ 3 w 153"/>
                  <a:gd name="T103" fmla="*/ 131 h 235"/>
                  <a:gd name="T104" fmla="*/ 25 w 153"/>
                  <a:gd name="T105" fmla="*/ 101 h 235"/>
                  <a:gd name="T106" fmla="*/ 32 w 153"/>
                  <a:gd name="T107" fmla="*/ 70 h 235"/>
                  <a:gd name="T108" fmla="*/ 36 w 153"/>
                  <a:gd name="T109" fmla="*/ 48 h 235"/>
                  <a:gd name="T110" fmla="*/ 30 w 153"/>
                  <a:gd name="T111" fmla="*/ 38 h 235"/>
                  <a:gd name="T112" fmla="*/ 25 w 153"/>
                  <a:gd name="T113" fmla="*/ 27 h 235"/>
                  <a:gd name="T114" fmla="*/ 32 w 153"/>
                  <a:gd name="T115"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235">
                    <a:moveTo>
                      <a:pt x="36" y="0"/>
                    </a:moveTo>
                    <a:lnTo>
                      <a:pt x="41" y="2"/>
                    </a:lnTo>
                    <a:lnTo>
                      <a:pt x="49" y="5"/>
                    </a:lnTo>
                    <a:lnTo>
                      <a:pt x="55" y="10"/>
                    </a:lnTo>
                    <a:lnTo>
                      <a:pt x="63" y="13"/>
                    </a:lnTo>
                    <a:lnTo>
                      <a:pt x="69" y="16"/>
                    </a:lnTo>
                    <a:lnTo>
                      <a:pt x="76" y="19"/>
                    </a:lnTo>
                    <a:lnTo>
                      <a:pt x="84" y="24"/>
                    </a:lnTo>
                    <a:lnTo>
                      <a:pt x="90" y="27"/>
                    </a:lnTo>
                    <a:lnTo>
                      <a:pt x="98" y="30"/>
                    </a:lnTo>
                    <a:lnTo>
                      <a:pt x="104" y="33"/>
                    </a:lnTo>
                    <a:lnTo>
                      <a:pt x="110" y="38"/>
                    </a:lnTo>
                    <a:lnTo>
                      <a:pt x="118" y="41"/>
                    </a:lnTo>
                    <a:lnTo>
                      <a:pt x="125" y="44"/>
                    </a:lnTo>
                    <a:lnTo>
                      <a:pt x="131" y="48"/>
                    </a:lnTo>
                    <a:lnTo>
                      <a:pt x="139" y="52"/>
                    </a:lnTo>
                    <a:lnTo>
                      <a:pt x="145" y="56"/>
                    </a:lnTo>
                    <a:lnTo>
                      <a:pt x="153" y="59"/>
                    </a:lnTo>
                    <a:lnTo>
                      <a:pt x="153" y="65"/>
                    </a:lnTo>
                    <a:lnTo>
                      <a:pt x="153" y="73"/>
                    </a:lnTo>
                    <a:lnTo>
                      <a:pt x="153" y="79"/>
                    </a:lnTo>
                    <a:lnTo>
                      <a:pt x="153" y="85"/>
                    </a:lnTo>
                    <a:lnTo>
                      <a:pt x="153" y="92"/>
                    </a:lnTo>
                    <a:lnTo>
                      <a:pt x="153" y="98"/>
                    </a:lnTo>
                    <a:lnTo>
                      <a:pt x="153" y="106"/>
                    </a:lnTo>
                    <a:lnTo>
                      <a:pt x="153" y="112"/>
                    </a:lnTo>
                    <a:lnTo>
                      <a:pt x="153" y="114"/>
                    </a:lnTo>
                    <a:lnTo>
                      <a:pt x="153" y="115"/>
                    </a:lnTo>
                    <a:lnTo>
                      <a:pt x="151" y="115"/>
                    </a:lnTo>
                    <a:lnTo>
                      <a:pt x="151" y="115"/>
                    </a:lnTo>
                    <a:lnTo>
                      <a:pt x="148" y="114"/>
                    </a:lnTo>
                    <a:lnTo>
                      <a:pt x="147" y="114"/>
                    </a:lnTo>
                    <a:lnTo>
                      <a:pt x="145" y="115"/>
                    </a:lnTo>
                    <a:lnTo>
                      <a:pt x="142" y="115"/>
                    </a:lnTo>
                    <a:lnTo>
                      <a:pt x="140" y="115"/>
                    </a:lnTo>
                    <a:lnTo>
                      <a:pt x="139" y="117"/>
                    </a:lnTo>
                    <a:lnTo>
                      <a:pt x="137" y="117"/>
                    </a:lnTo>
                    <a:lnTo>
                      <a:pt x="137" y="122"/>
                    </a:lnTo>
                    <a:lnTo>
                      <a:pt x="137" y="122"/>
                    </a:lnTo>
                    <a:lnTo>
                      <a:pt x="137" y="123"/>
                    </a:lnTo>
                    <a:lnTo>
                      <a:pt x="136" y="125"/>
                    </a:lnTo>
                    <a:lnTo>
                      <a:pt x="136" y="125"/>
                    </a:lnTo>
                    <a:lnTo>
                      <a:pt x="134" y="125"/>
                    </a:lnTo>
                    <a:lnTo>
                      <a:pt x="134" y="126"/>
                    </a:lnTo>
                    <a:lnTo>
                      <a:pt x="134" y="128"/>
                    </a:lnTo>
                    <a:lnTo>
                      <a:pt x="134" y="128"/>
                    </a:lnTo>
                    <a:lnTo>
                      <a:pt x="134" y="130"/>
                    </a:lnTo>
                    <a:lnTo>
                      <a:pt x="132" y="130"/>
                    </a:lnTo>
                    <a:lnTo>
                      <a:pt x="131" y="131"/>
                    </a:lnTo>
                    <a:lnTo>
                      <a:pt x="131" y="131"/>
                    </a:lnTo>
                    <a:lnTo>
                      <a:pt x="129" y="131"/>
                    </a:lnTo>
                    <a:lnTo>
                      <a:pt x="129" y="133"/>
                    </a:lnTo>
                    <a:lnTo>
                      <a:pt x="129" y="133"/>
                    </a:lnTo>
                    <a:lnTo>
                      <a:pt x="129" y="134"/>
                    </a:lnTo>
                    <a:lnTo>
                      <a:pt x="131" y="136"/>
                    </a:lnTo>
                    <a:lnTo>
                      <a:pt x="131" y="136"/>
                    </a:lnTo>
                    <a:lnTo>
                      <a:pt x="131" y="137"/>
                    </a:lnTo>
                    <a:lnTo>
                      <a:pt x="131" y="137"/>
                    </a:lnTo>
                    <a:lnTo>
                      <a:pt x="131" y="137"/>
                    </a:lnTo>
                    <a:lnTo>
                      <a:pt x="131" y="139"/>
                    </a:lnTo>
                    <a:lnTo>
                      <a:pt x="129" y="139"/>
                    </a:lnTo>
                    <a:lnTo>
                      <a:pt x="129" y="139"/>
                    </a:lnTo>
                    <a:lnTo>
                      <a:pt x="128" y="141"/>
                    </a:lnTo>
                    <a:lnTo>
                      <a:pt x="128" y="141"/>
                    </a:lnTo>
                    <a:lnTo>
                      <a:pt x="126" y="142"/>
                    </a:lnTo>
                    <a:lnTo>
                      <a:pt x="126" y="142"/>
                    </a:lnTo>
                    <a:lnTo>
                      <a:pt x="125" y="144"/>
                    </a:lnTo>
                    <a:lnTo>
                      <a:pt x="125" y="144"/>
                    </a:lnTo>
                    <a:lnTo>
                      <a:pt x="126" y="145"/>
                    </a:lnTo>
                    <a:lnTo>
                      <a:pt x="126" y="147"/>
                    </a:lnTo>
                    <a:lnTo>
                      <a:pt x="128" y="148"/>
                    </a:lnTo>
                    <a:lnTo>
                      <a:pt x="128" y="148"/>
                    </a:lnTo>
                    <a:lnTo>
                      <a:pt x="128" y="150"/>
                    </a:lnTo>
                    <a:lnTo>
                      <a:pt x="126" y="152"/>
                    </a:lnTo>
                    <a:lnTo>
                      <a:pt x="126" y="152"/>
                    </a:lnTo>
                    <a:lnTo>
                      <a:pt x="123" y="153"/>
                    </a:lnTo>
                    <a:lnTo>
                      <a:pt x="123" y="155"/>
                    </a:lnTo>
                    <a:lnTo>
                      <a:pt x="121" y="156"/>
                    </a:lnTo>
                    <a:lnTo>
                      <a:pt x="121" y="158"/>
                    </a:lnTo>
                    <a:lnTo>
                      <a:pt x="121" y="158"/>
                    </a:lnTo>
                    <a:lnTo>
                      <a:pt x="121" y="159"/>
                    </a:lnTo>
                    <a:lnTo>
                      <a:pt x="123" y="159"/>
                    </a:lnTo>
                    <a:lnTo>
                      <a:pt x="123" y="159"/>
                    </a:lnTo>
                    <a:lnTo>
                      <a:pt x="126" y="159"/>
                    </a:lnTo>
                    <a:lnTo>
                      <a:pt x="128" y="159"/>
                    </a:lnTo>
                    <a:lnTo>
                      <a:pt x="129" y="159"/>
                    </a:lnTo>
                    <a:lnTo>
                      <a:pt x="129" y="161"/>
                    </a:lnTo>
                    <a:lnTo>
                      <a:pt x="129" y="163"/>
                    </a:lnTo>
                    <a:lnTo>
                      <a:pt x="129" y="164"/>
                    </a:lnTo>
                    <a:lnTo>
                      <a:pt x="131" y="167"/>
                    </a:lnTo>
                    <a:lnTo>
                      <a:pt x="131" y="169"/>
                    </a:lnTo>
                    <a:lnTo>
                      <a:pt x="131" y="169"/>
                    </a:lnTo>
                    <a:lnTo>
                      <a:pt x="132" y="169"/>
                    </a:lnTo>
                    <a:lnTo>
                      <a:pt x="132" y="169"/>
                    </a:lnTo>
                    <a:lnTo>
                      <a:pt x="132" y="174"/>
                    </a:lnTo>
                    <a:lnTo>
                      <a:pt x="132" y="175"/>
                    </a:lnTo>
                    <a:lnTo>
                      <a:pt x="132" y="177"/>
                    </a:lnTo>
                    <a:lnTo>
                      <a:pt x="134" y="177"/>
                    </a:lnTo>
                    <a:lnTo>
                      <a:pt x="134" y="177"/>
                    </a:lnTo>
                    <a:lnTo>
                      <a:pt x="136" y="178"/>
                    </a:lnTo>
                    <a:lnTo>
                      <a:pt x="136" y="178"/>
                    </a:lnTo>
                    <a:lnTo>
                      <a:pt x="137" y="178"/>
                    </a:lnTo>
                    <a:lnTo>
                      <a:pt x="137" y="180"/>
                    </a:lnTo>
                    <a:lnTo>
                      <a:pt x="137" y="182"/>
                    </a:lnTo>
                    <a:lnTo>
                      <a:pt x="137" y="183"/>
                    </a:lnTo>
                    <a:lnTo>
                      <a:pt x="136" y="185"/>
                    </a:lnTo>
                    <a:lnTo>
                      <a:pt x="136" y="185"/>
                    </a:lnTo>
                    <a:lnTo>
                      <a:pt x="134" y="185"/>
                    </a:lnTo>
                    <a:lnTo>
                      <a:pt x="132" y="185"/>
                    </a:lnTo>
                    <a:lnTo>
                      <a:pt x="131" y="185"/>
                    </a:lnTo>
                    <a:lnTo>
                      <a:pt x="129" y="185"/>
                    </a:lnTo>
                    <a:lnTo>
                      <a:pt x="128" y="185"/>
                    </a:lnTo>
                    <a:lnTo>
                      <a:pt x="126" y="186"/>
                    </a:lnTo>
                    <a:lnTo>
                      <a:pt x="126" y="186"/>
                    </a:lnTo>
                    <a:lnTo>
                      <a:pt x="125" y="186"/>
                    </a:lnTo>
                    <a:lnTo>
                      <a:pt x="125" y="186"/>
                    </a:lnTo>
                    <a:lnTo>
                      <a:pt x="125" y="186"/>
                    </a:lnTo>
                    <a:lnTo>
                      <a:pt x="123" y="188"/>
                    </a:lnTo>
                    <a:lnTo>
                      <a:pt x="120" y="189"/>
                    </a:lnTo>
                    <a:lnTo>
                      <a:pt x="120" y="189"/>
                    </a:lnTo>
                    <a:lnTo>
                      <a:pt x="120" y="189"/>
                    </a:lnTo>
                    <a:lnTo>
                      <a:pt x="120" y="191"/>
                    </a:lnTo>
                    <a:lnTo>
                      <a:pt x="120" y="191"/>
                    </a:lnTo>
                    <a:lnTo>
                      <a:pt x="120" y="193"/>
                    </a:lnTo>
                    <a:lnTo>
                      <a:pt x="120" y="194"/>
                    </a:lnTo>
                    <a:lnTo>
                      <a:pt x="118" y="196"/>
                    </a:lnTo>
                    <a:lnTo>
                      <a:pt x="118" y="196"/>
                    </a:lnTo>
                    <a:lnTo>
                      <a:pt x="117" y="196"/>
                    </a:lnTo>
                    <a:lnTo>
                      <a:pt x="117" y="196"/>
                    </a:lnTo>
                    <a:lnTo>
                      <a:pt x="115" y="199"/>
                    </a:lnTo>
                    <a:lnTo>
                      <a:pt x="115" y="199"/>
                    </a:lnTo>
                    <a:lnTo>
                      <a:pt x="114" y="199"/>
                    </a:lnTo>
                    <a:lnTo>
                      <a:pt x="109" y="202"/>
                    </a:lnTo>
                    <a:lnTo>
                      <a:pt x="109" y="204"/>
                    </a:lnTo>
                    <a:lnTo>
                      <a:pt x="107" y="205"/>
                    </a:lnTo>
                    <a:lnTo>
                      <a:pt x="106" y="207"/>
                    </a:lnTo>
                    <a:lnTo>
                      <a:pt x="104" y="208"/>
                    </a:lnTo>
                    <a:lnTo>
                      <a:pt x="104" y="208"/>
                    </a:lnTo>
                    <a:lnTo>
                      <a:pt x="104" y="208"/>
                    </a:lnTo>
                    <a:lnTo>
                      <a:pt x="103" y="208"/>
                    </a:lnTo>
                    <a:lnTo>
                      <a:pt x="99" y="211"/>
                    </a:lnTo>
                    <a:lnTo>
                      <a:pt x="96" y="211"/>
                    </a:lnTo>
                    <a:lnTo>
                      <a:pt x="95" y="211"/>
                    </a:lnTo>
                    <a:lnTo>
                      <a:pt x="93" y="211"/>
                    </a:lnTo>
                    <a:lnTo>
                      <a:pt x="90" y="213"/>
                    </a:lnTo>
                    <a:lnTo>
                      <a:pt x="90" y="213"/>
                    </a:lnTo>
                    <a:lnTo>
                      <a:pt x="87" y="213"/>
                    </a:lnTo>
                    <a:lnTo>
                      <a:pt x="82" y="213"/>
                    </a:lnTo>
                    <a:lnTo>
                      <a:pt x="80" y="213"/>
                    </a:lnTo>
                    <a:lnTo>
                      <a:pt x="80" y="213"/>
                    </a:lnTo>
                    <a:lnTo>
                      <a:pt x="79" y="215"/>
                    </a:lnTo>
                    <a:lnTo>
                      <a:pt x="79" y="215"/>
                    </a:lnTo>
                    <a:lnTo>
                      <a:pt x="79" y="215"/>
                    </a:lnTo>
                    <a:lnTo>
                      <a:pt x="79" y="215"/>
                    </a:lnTo>
                    <a:lnTo>
                      <a:pt x="82" y="216"/>
                    </a:lnTo>
                    <a:lnTo>
                      <a:pt x="82" y="218"/>
                    </a:lnTo>
                    <a:lnTo>
                      <a:pt x="82" y="219"/>
                    </a:lnTo>
                    <a:lnTo>
                      <a:pt x="80" y="219"/>
                    </a:lnTo>
                    <a:lnTo>
                      <a:pt x="80" y="219"/>
                    </a:lnTo>
                    <a:lnTo>
                      <a:pt x="80" y="219"/>
                    </a:lnTo>
                    <a:lnTo>
                      <a:pt x="79" y="221"/>
                    </a:lnTo>
                    <a:lnTo>
                      <a:pt x="77" y="224"/>
                    </a:lnTo>
                    <a:lnTo>
                      <a:pt x="76" y="224"/>
                    </a:lnTo>
                    <a:lnTo>
                      <a:pt x="76" y="226"/>
                    </a:lnTo>
                    <a:lnTo>
                      <a:pt x="74" y="226"/>
                    </a:lnTo>
                    <a:lnTo>
                      <a:pt x="74" y="227"/>
                    </a:lnTo>
                    <a:lnTo>
                      <a:pt x="73" y="227"/>
                    </a:lnTo>
                    <a:lnTo>
                      <a:pt x="69" y="227"/>
                    </a:lnTo>
                    <a:lnTo>
                      <a:pt x="65" y="227"/>
                    </a:lnTo>
                    <a:lnTo>
                      <a:pt x="63" y="227"/>
                    </a:lnTo>
                    <a:lnTo>
                      <a:pt x="62" y="227"/>
                    </a:lnTo>
                    <a:lnTo>
                      <a:pt x="58" y="229"/>
                    </a:lnTo>
                    <a:lnTo>
                      <a:pt x="58" y="229"/>
                    </a:lnTo>
                    <a:lnTo>
                      <a:pt x="57" y="229"/>
                    </a:lnTo>
                    <a:lnTo>
                      <a:pt x="55" y="230"/>
                    </a:lnTo>
                    <a:lnTo>
                      <a:pt x="54" y="232"/>
                    </a:lnTo>
                    <a:lnTo>
                      <a:pt x="52" y="232"/>
                    </a:lnTo>
                    <a:lnTo>
                      <a:pt x="50" y="232"/>
                    </a:lnTo>
                    <a:lnTo>
                      <a:pt x="49" y="234"/>
                    </a:lnTo>
                    <a:lnTo>
                      <a:pt x="49" y="234"/>
                    </a:lnTo>
                    <a:lnTo>
                      <a:pt x="47" y="232"/>
                    </a:lnTo>
                    <a:lnTo>
                      <a:pt x="46" y="230"/>
                    </a:lnTo>
                    <a:lnTo>
                      <a:pt x="46" y="230"/>
                    </a:lnTo>
                    <a:lnTo>
                      <a:pt x="44" y="229"/>
                    </a:lnTo>
                    <a:lnTo>
                      <a:pt x="44" y="229"/>
                    </a:lnTo>
                    <a:lnTo>
                      <a:pt x="44" y="230"/>
                    </a:lnTo>
                    <a:lnTo>
                      <a:pt x="43" y="230"/>
                    </a:lnTo>
                    <a:lnTo>
                      <a:pt x="43" y="232"/>
                    </a:lnTo>
                    <a:lnTo>
                      <a:pt x="39" y="234"/>
                    </a:lnTo>
                    <a:lnTo>
                      <a:pt x="38" y="234"/>
                    </a:lnTo>
                    <a:lnTo>
                      <a:pt x="36" y="235"/>
                    </a:lnTo>
                    <a:lnTo>
                      <a:pt x="35" y="235"/>
                    </a:lnTo>
                    <a:lnTo>
                      <a:pt x="33" y="235"/>
                    </a:lnTo>
                    <a:lnTo>
                      <a:pt x="32" y="234"/>
                    </a:lnTo>
                    <a:lnTo>
                      <a:pt x="30" y="234"/>
                    </a:lnTo>
                    <a:lnTo>
                      <a:pt x="30" y="234"/>
                    </a:lnTo>
                    <a:lnTo>
                      <a:pt x="30" y="232"/>
                    </a:lnTo>
                    <a:lnTo>
                      <a:pt x="30" y="230"/>
                    </a:lnTo>
                    <a:lnTo>
                      <a:pt x="30" y="230"/>
                    </a:lnTo>
                    <a:lnTo>
                      <a:pt x="30" y="230"/>
                    </a:lnTo>
                    <a:lnTo>
                      <a:pt x="28" y="229"/>
                    </a:lnTo>
                    <a:lnTo>
                      <a:pt x="28" y="226"/>
                    </a:lnTo>
                    <a:lnTo>
                      <a:pt x="27" y="223"/>
                    </a:lnTo>
                    <a:lnTo>
                      <a:pt x="24" y="219"/>
                    </a:lnTo>
                    <a:lnTo>
                      <a:pt x="22" y="218"/>
                    </a:lnTo>
                    <a:lnTo>
                      <a:pt x="21" y="216"/>
                    </a:lnTo>
                    <a:lnTo>
                      <a:pt x="21" y="216"/>
                    </a:lnTo>
                    <a:lnTo>
                      <a:pt x="19" y="215"/>
                    </a:lnTo>
                    <a:lnTo>
                      <a:pt x="19" y="215"/>
                    </a:lnTo>
                    <a:lnTo>
                      <a:pt x="16" y="213"/>
                    </a:lnTo>
                    <a:lnTo>
                      <a:pt x="13" y="210"/>
                    </a:lnTo>
                    <a:lnTo>
                      <a:pt x="13" y="208"/>
                    </a:lnTo>
                    <a:lnTo>
                      <a:pt x="11" y="207"/>
                    </a:lnTo>
                    <a:lnTo>
                      <a:pt x="9" y="205"/>
                    </a:lnTo>
                    <a:lnTo>
                      <a:pt x="8" y="204"/>
                    </a:lnTo>
                    <a:lnTo>
                      <a:pt x="8" y="204"/>
                    </a:lnTo>
                    <a:lnTo>
                      <a:pt x="9" y="202"/>
                    </a:lnTo>
                    <a:lnTo>
                      <a:pt x="9" y="200"/>
                    </a:lnTo>
                    <a:lnTo>
                      <a:pt x="11" y="199"/>
                    </a:lnTo>
                    <a:lnTo>
                      <a:pt x="14" y="199"/>
                    </a:lnTo>
                    <a:lnTo>
                      <a:pt x="17" y="199"/>
                    </a:lnTo>
                    <a:lnTo>
                      <a:pt x="21" y="199"/>
                    </a:lnTo>
                    <a:lnTo>
                      <a:pt x="24" y="199"/>
                    </a:lnTo>
                    <a:lnTo>
                      <a:pt x="25" y="199"/>
                    </a:lnTo>
                    <a:lnTo>
                      <a:pt x="25" y="199"/>
                    </a:lnTo>
                    <a:lnTo>
                      <a:pt x="27" y="199"/>
                    </a:lnTo>
                    <a:lnTo>
                      <a:pt x="30" y="199"/>
                    </a:lnTo>
                    <a:lnTo>
                      <a:pt x="32" y="199"/>
                    </a:lnTo>
                    <a:lnTo>
                      <a:pt x="30" y="197"/>
                    </a:lnTo>
                    <a:lnTo>
                      <a:pt x="28" y="196"/>
                    </a:lnTo>
                    <a:lnTo>
                      <a:pt x="27" y="193"/>
                    </a:lnTo>
                    <a:lnTo>
                      <a:pt x="25" y="191"/>
                    </a:lnTo>
                    <a:lnTo>
                      <a:pt x="25" y="189"/>
                    </a:lnTo>
                    <a:lnTo>
                      <a:pt x="24" y="186"/>
                    </a:lnTo>
                    <a:lnTo>
                      <a:pt x="24" y="182"/>
                    </a:lnTo>
                    <a:lnTo>
                      <a:pt x="24" y="180"/>
                    </a:lnTo>
                    <a:lnTo>
                      <a:pt x="24" y="178"/>
                    </a:lnTo>
                    <a:lnTo>
                      <a:pt x="24" y="175"/>
                    </a:lnTo>
                    <a:lnTo>
                      <a:pt x="24" y="175"/>
                    </a:lnTo>
                    <a:lnTo>
                      <a:pt x="24" y="174"/>
                    </a:lnTo>
                    <a:lnTo>
                      <a:pt x="24" y="172"/>
                    </a:lnTo>
                    <a:lnTo>
                      <a:pt x="24" y="171"/>
                    </a:lnTo>
                    <a:lnTo>
                      <a:pt x="22" y="167"/>
                    </a:lnTo>
                    <a:lnTo>
                      <a:pt x="22" y="167"/>
                    </a:lnTo>
                    <a:lnTo>
                      <a:pt x="21" y="166"/>
                    </a:lnTo>
                    <a:lnTo>
                      <a:pt x="21" y="163"/>
                    </a:lnTo>
                    <a:lnTo>
                      <a:pt x="19" y="159"/>
                    </a:lnTo>
                    <a:lnTo>
                      <a:pt x="17" y="159"/>
                    </a:lnTo>
                    <a:lnTo>
                      <a:pt x="16" y="158"/>
                    </a:lnTo>
                    <a:lnTo>
                      <a:pt x="16" y="155"/>
                    </a:lnTo>
                    <a:lnTo>
                      <a:pt x="14" y="155"/>
                    </a:lnTo>
                    <a:lnTo>
                      <a:pt x="11" y="153"/>
                    </a:lnTo>
                    <a:lnTo>
                      <a:pt x="9" y="153"/>
                    </a:lnTo>
                    <a:lnTo>
                      <a:pt x="8" y="152"/>
                    </a:lnTo>
                    <a:lnTo>
                      <a:pt x="5" y="147"/>
                    </a:lnTo>
                    <a:lnTo>
                      <a:pt x="3" y="144"/>
                    </a:lnTo>
                    <a:lnTo>
                      <a:pt x="2" y="137"/>
                    </a:lnTo>
                    <a:lnTo>
                      <a:pt x="0" y="134"/>
                    </a:lnTo>
                    <a:lnTo>
                      <a:pt x="2" y="133"/>
                    </a:lnTo>
                    <a:lnTo>
                      <a:pt x="3" y="131"/>
                    </a:lnTo>
                    <a:lnTo>
                      <a:pt x="5" y="126"/>
                    </a:lnTo>
                    <a:lnTo>
                      <a:pt x="11" y="119"/>
                    </a:lnTo>
                    <a:lnTo>
                      <a:pt x="14" y="114"/>
                    </a:lnTo>
                    <a:lnTo>
                      <a:pt x="19" y="109"/>
                    </a:lnTo>
                    <a:lnTo>
                      <a:pt x="25" y="101"/>
                    </a:lnTo>
                    <a:lnTo>
                      <a:pt x="30" y="98"/>
                    </a:lnTo>
                    <a:lnTo>
                      <a:pt x="30" y="90"/>
                    </a:lnTo>
                    <a:lnTo>
                      <a:pt x="30" y="82"/>
                    </a:lnTo>
                    <a:lnTo>
                      <a:pt x="32" y="76"/>
                    </a:lnTo>
                    <a:lnTo>
                      <a:pt x="32" y="70"/>
                    </a:lnTo>
                    <a:lnTo>
                      <a:pt x="32" y="63"/>
                    </a:lnTo>
                    <a:lnTo>
                      <a:pt x="33" y="59"/>
                    </a:lnTo>
                    <a:lnTo>
                      <a:pt x="33" y="52"/>
                    </a:lnTo>
                    <a:lnTo>
                      <a:pt x="33" y="52"/>
                    </a:lnTo>
                    <a:lnTo>
                      <a:pt x="36" y="48"/>
                    </a:lnTo>
                    <a:lnTo>
                      <a:pt x="36" y="46"/>
                    </a:lnTo>
                    <a:lnTo>
                      <a:pt x="36" y="46"/>
                    </a:lnTo>
                    <a:lnTo>
                      <a:pt x="32" y="41"/>
                    </a:lnTo>
                    <a:lnTo>
                      <a:pt x="32" y="40"/>
                    </a:lnTo>
                    <a:lnTo>
                      <a:pt x="30" y="38"/>
                    </a:lnTo>
                    <a:lnTo>
                      <a:pt x="32" y="37"/>
                    </a:lnTo>
                    <a:lnTo>
                      <a:pt x="27" y="30"/>
                    </a:lnTo>
                    <a:lnTo>
                      <a:pt x="25" y="29"/>
                    </a:lnTo>
                    <a:lnTo>
                      <a:pt x="25" y="29"/>
                    </a:lnTo>
                    <a:lnTo>
                      <a:pt x="25" y="27"/>
                    </a:lnTo>
                    <a:lnTo>
                      <a:pt x="25" y="22"/>
                    </a:lnTo>
                    <a:lnTo>
                      <a:pt x="24" y="15"/>
                    </a:lnTo>
                    <a:lnTo>
                      <a:pt x="22" y="7"/>
                    </a:lnTo>
                    <a:lnTo>
                      <a:pt x="27" y="4"/>
                    </a:lnTo>
                    <a:lnTo>
                      <a:pt x="32" y="2"/>
                    </a:lnTo>
                    <a:lnTo>
                      <a:pt x="3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6" name="Freeform 43">
                <a:extLst>
                  <a:ext uri="{FF2B5EF4-FFF2-40B4-BE49-F238E27FC236}">
                    <a16:creationId xmlns:a16="http://schemas.microsoft.com/office/drawing/2014/main" id="{51EBC2D1-1E52-42A2-9181-E88CF8EA292C}"/>
                  </a:ext>
                </a:extLst>
              </p:cNvPr>
              <p:cNvSpPr>
                <a:spLocks noEditPoints="1"/>
              </p:cNvSpPr>
              <p:nvPr/>
            </p:nvSpPr>
            <p:spPr bwMode="auto">
              <a:xfrm>
                <a:off x="3728057" y="3792172"/>
                <a:ext cx="17544" cy="7797"/>
              </a:xfrm>
              <a:custGeom>
                <a:avLst/>
                <a:gdLst>
                  <a:gd name="T0" fmla="*/ 0 w 9"/>
                  <a:gd name="T1" fmla="*/ 2 h 4"/>
                  <a:gd name="T2" fmla="*/ 1 w 9"/>
                  <a:gd name="T3" fmla="*/ 2 h 4"/>
                  <a:gd name="T4" fmla="*/ 1 w 9"/>
                  <a:gd name="T5" fmla="*/ 2 h 4"/>
                  <a:gd name="T6" fmla="*/ 1 w 9"/>
                  <a:gd name="T7" fmla="*/ 2 h 4"/>
                  <a:gd name="T8" fmla="*/ 1 w 9"/>
                  <a:gd name="T9" fmla="*/ 4 h 4"/>
                  <a:gd name="T10" fmla="*/ 1 w 9"/>
                  <a:gd name="T11" fmla="*/ 4 h 4"/>
                  <a:gd name="T12" fmla="*/ 0 w 9"/>
                  <a:gd name="T13" fmla="*/ 4 h 4"/>
                  <a:gd name="T14" fmla="*/ 0 w 9"/>
                  <a:gd name="T15" fmla="*/ 4 h 4"/>
                  <a:gd name="T16" fmla="*/ 0 w 9"/>
                  <a:gd name="T17" fmla="*/ 2 h 4"/>
                  <a:gd name="T18" fmla="*/ 0 w 9"/>
                  <a:gd name="T19" fmla="*/ 2 h 4"/>
                  <a:gd name="T20" fmla="*/ 8 w 9"/>
                  <a:gd name="T21" fmla="*/ 2 h 4"/>
                  <a:gd name="T22" fmla="*/ 9 w 9"/>
                  <a:gd name="T23" fmla="*/ 2 h 4"/>
                  <a:gd name="T24" fmla="*/ 9 w 9"/>
                  <a:gd name="T25" fmla="*/ 2 h 4"/>
                  <a:gd name="T26" fmla="*/ 9 w 9"/>
                  <a:gd name="T27" fmla="*/ 4 h 4"/>
                  <a:gd name="T28" fmla="*/ 9 w 9"/>
                  <a:gd name="T29" fmla="*/ 4 h 4"/>
                  <a:gd name="T30" fmla="*/ 8 w 9"/>
                  <a:gd name="T31" fmla="*/ 2 h 4"/>
                  <a:gd name="T32" fmla="*/ 6 w 9"/>
                  <a:gd name="T33" fmla="*/ 2 h 4"/>
                  <a:gd name="T34" fmla="*/ 6 w 9"/>
                  <a:gd name="T35" fmla="*/ 2 h 4"/>
                  <a:gd name="T36" fmla="*/ 8 w 9"/>
                  <a:gd name="T37" fmla="*/ 2 h 4"/>
                  <a:gd name="T38" fmla="*/ 4 w 9"/>
                  <a:gd name="T39" fmla="*/ 0 h 4"/>
                  <a:gd name="T40" fmla="*/ 6 w 9"/>
                  <a:gd name="T41" fmla="*/ 2 h 4"/>
                  <a:gd name="T42" fmla="*/ 6 w 9"/>
                  <a:gd name="T43" fmla="*/ 2 h 4"/>
                  <a:gd name="T44" fmla="*/ 6 w 9"/>
                  <a:gd name="T45" fmla="*/ 2 h 4"/>
                  <a:gd name="T46" fmla="*/ 4 w 9"/>
                  <a:gd name="T47" fmla="*/ 2 h 4"/>
                  <a:gd name="T48" fmla="*/ 4 w 9"/>
                  <a:gd name="T49" fmla="*/ 0 h 4"/>
                  <a:gd name="T50" fmla="*/ 4 w 9"/>
                  <a:gd name="T51" fmla="*/ 0 h 4"/>
                  <a:gd name="T52" fmla="*/ 4 w 9"/>
                  <a:gd name="T53" fmla="*/ 0 h 4"/>
                  <a:gd name="T54" fmla="*/ 4 w 9"/>
                  <a:gd name="T55" fmla="*/ 0 h 4"/>
                  <a:gd name="T56" fmla="*/ 4 w 9"/>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4">
                    <a:moveTo>
                      <a:pt x="0" y="2"/>
                    </a:moveTo>
                    <a:lnTo>
                      <a:pt x="1" y="2"/>
                    </a:lnTo>
                    <a:lnTo>
                      <a:pt x="1" y="2"/>
                    </a:lnTo>
                    <a:lnTo>
                      <a:pt x="1" y="2"/>
                    </a:lnTo>
                    <a:lnTo>
                      <a:pt x="1" y="4"/>
                    </a:lnTo>
                    <a:lnTo>
                      <a:pt x="1" y="4"/>
                    </a:lnTo>
                    <a:lnTo>
                      <a:pt x="0" y="4"/>
                    </a:lnTo>
                    <a:lnTo>
                      <a:pt x="0" y="4"/>
                    </a:lnTo>
                    <a:lnTo>
                      <a:pt x="0" y="2"/>
                    </a:lnTo>
                    <a:lnTo>
                      <a:pt x="0" y="2"/>
                    </a:lnTo>
                    <a:close/>
                    <a:moveTo>
                      <a:pt x="8" y="2"/>
                    </a:moveTo>
                    <a:lnTo>
                      <a:pt x="9" y="2"/>
                    </a:lnTo>
                    <a:lnTo>
                      <a:pt x="9" y="2"/>
                    </a:lnTo>
                    <a:lnTo>
                      <a:pt x="9" y="4"/>
                    </a:lnTo>
                    <a:lnTo>
                      <a:pt x="9" y="4"/>
                    </a:lnTo>
                    <a:lnTo>
                      <a:pt x="8" y="2"/>
                    </a:lnTo>
                    <a:lnTo>
                      <a:pt x="6" y="2"/>
                    </a:lnTo>
                    <a:lnTo>
                      <a:pt x="6" y="2"/>
                    </a:lnTo>
                    <a:lnTo>
                      <a:pt x="8" y="2"/>
                    </a:lnTo>
                    <a:close/>
                    <a:moveTo>
                      <a:pt x="4" y="0"/>
                    </a:moveTo>
                    <a:lnTo>
                      <a:pt x="6" y="2"/>
                    </a:lnTo>
                    <a:lnTo>
                      <a:pt x="6" y="2"/>
                    </a:lnTo>
                    <a:lnTo>
                      <a:pt x="6" y="2"/>
                    </a:lnTo>
                    <a:lnTo>
                      <a:pt x="4" y="2"/>
                    </a:lnTo>
                    <a:lnTo>
                      <a:pt x="4" y="0"/>
                    </a:lnTo>
                    <a:lnTo>
                      <a:pt x="4" y="0"/>
                    </a:lnTo>
                    <a:lnTo>
                      <a:pt x="4" y="0"/>
                    </a:lnTo>
                    <a:lnTo>
                      <a:pt x="4" y="0"/>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7" name="Freeform 44">
                <a:extLst>
                  <a:ext uri="{FF2B5EF4-FFF2-40B4-BE49-F238E27FC236}">
                    <a16:creationId xmlns:a16="http://schemas.microsoft.com/office/drawing/2014/main" id="{5928DDBC-EFAA-4967-8E6B-71446FAA27D1}"/>
                  </a:ext>
                </a:extLst>
              </p:cNvPr>
              <p:cNvSpPr>
                <a:spLocks/>
              </p:cNvSpPr>
              <p:nvPr/>
            </p:nvSpPr>
            <p:spPr bwMode="auto">
              <a:xfrm>
                <a:off x="6632397" y="5152729"/>
                <a:ext cx="37036" cy="46781"/>
              </a:xfrm>
              <a:custGeom>
                <a:avLst/>
                <a:gdLst>
                  <a:gd name="T0" fmla="*/ 8 w 19"/>
                  <a:gd name="T1" fmla="*/ 0 h 24"/>
                  <a:gd name="T2" fmla="*/ 9 w 19"/>
                  <a:gd name="T3" fmla="*/ 0 h 24"/>
                  <a:gd name="T4" fmla="*/ 12 w 19"/>
                  <a:gd name="T5" fmla="*/ 2 h 24"/>
                  <a:gd name="T6" fmla="*/ 16 w 19"/>
                  <a:gd name="T7" fmla="*/ 4 h 24"/>
                  <a:gd name="T8" fmla="*/ 16 w 19"/>
                  <a:gd name="T9" fmla="*/ 4 h 24"/>
                  <a:gd name="T10" fmla="*/ 17 w 19"/>
                  <a:gd name="T11" fmla="*/ 4 h 24"/>
                  <a:gd name="T12" fmla="*/ 17 w 19"/>
                  <a:gd name="T13" fmla="*/ 4 h 24"/>
                  <a:gd name="T14" fmla="*/ 19 w 19"/>
                  <a:gd name="T15" fmla="*/ 5 h 24"/>
                  <a:gd name="T16" fmla="*/ 19 w 19"/>
                  <a:gd name="T17" fmla="*/ 5 h 24"/>
                  <a:gd name="T18" fmla="*/ 19 w 19"/>
                  <a:gd name="T19" fmla="*/ 7 h 24"/>
                  <a:gd name="T20" fmla="*/ 19 w 19"/>
                  <a:gd name="T21" fmla="*/ 8 h 24"/>
                  <a:gd name="T22" fmla="*/ 19 w 19"/>
                  <a:gd name="T23" fmla="*/ 10 h 24"/>
                  <a:gd name="T24" fmla="*/ 19 w 19"/>
                  <a:gd name="T25" fmla="*/ 11 h 24"/>
                  <a:gd name="T26" fmla="*/ 19 w 19"/>
                  <a:gd name="T27" fmla="*/ 11 h 24"/>
                  <a:gd name="T28" fmla="*/ 19 w 19"/>
                  <a:gd name="T29" fmla="*/ 18 h 24"/>
                  <a:gd name="T30" fmla="*/ 19 w 19"/>
                  <a:gd name="T31" fmla="*/ 16 h 24"/>
                  <a:gd name="T32" fmla="*/ 17 w 19"/>
                  <a:gd name="T33" fmla="*/ 16 h 24"/>
                  <a:gd name="T34" fmla="*/ 17 w 19"/>
                  <a:gd name="T35" fmla="*/ 16 h 24"/>
                  <a:gd name="T36" fmla="*/ 17 w 19"/>
                  <a:gd name="T37" fmla="*/ 19 h 24"/>
                  <a:gd name="T38" fmla="*/ 17 w 19"/>
                  <a:gd name="T39" fmla="*/ 22 h 24"/>
                  <a:gd name="T40" fmla="*/ 17 w 19"/>
                  <a:gd name="T41" fmla="*/ 24 h 24"/>
                  <a:gd name="T42" fmla="*/ 14 w 19"/>
                  <a:gd name="T43" fmla="*/ 24 h 24"/>
                  <a:gd name="T44" fmla="*/ 9 w 19"/>
                  <a:gd name="T45" fmla="*/ 24 h 24"/>
                  <a:gd name="T46" fmla="*/ 8 w 19"/>
                  <a:gd name="T47" fmla="*/ 22 h 24"/>
                  <a:gd name="T48" fmla="*/ 4 w 19"/>
                  <a:gd name="T49" fmla="*/ 21 h 24"/>
                  <a:gd name="T50" fmla="*/ 1 w 19"/>
                  <a:gd name="T51" fmla="*/ 18 h 24"/>
                  <a:gd name="T52" fmla="*/ 1 w 19"/>
                  <a:gd name="T53" fmla="*/ 16 h 24"/>
                  <a:gd name="T54" fmla="*/ 0 w 19"/>
                  <a:gd name="T55" fmla="*/ 16 h 24"/>
                  <a:gd name="T56" fmla="*/ 0 w 19"/>
                  <a:gd name="T57" fmla="*/ 16 h 24"/>
                  <a:gd name="T58" fmla="*/ 0 w 19"/>
                  <a:gd name="T59" fmla="*/ 13 h 24"/>
                  <a:gd name="T60" fmla="*/ 0 w 19"/>
                  <a:gd name="T61" fmla="*/ 11 h 24"/>
                  <a:gd name="T62" fmla="*/ 0 w 19"/>
                  <a:gd name="T63" fmla="*/ 10 h 24"/>
                  <a:gd name="T64" fmla="*/ 1 w 19"/>
                  <a:gd name="T65" fmla="*/ 7 h 24"/>
                  <a:gd name="T66" fmla="*/ 3 w 19"/>
                  <a:gd name="T67" fmla="*/ 5 h 24"/>
                  <a:gd name="T68" fmla="*/ 4 w 19"/>
                  <a:gd name="T69" fmla="*/ 4 h 24"/>
                  <a:gd name="T70" fmla="*/ 6 w 19"/>
                  <a:gd name="T71" fmla="*/ 2 h 24"/>
                  <a:gd name="T72" fmla="*/ 8 w 19"/>
                  <a:gd name="T73" fmla="*/ 0 h 24"/>
                  <a:gd name="T74" fmla="*/ 8 w 19"/>
                  <a:gd name="T7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24">
                    <a:moveTo>
                      <a:pt x="8" y="0"/>
                    </a:moveTo>
                    <a:lnTo>
                      <a:pt x="9" y="0"/>
                    </a:lnTo>
                    <a:lnTo>
                      <a:pt x="12" y="2"/>
                    </a:lnTo>
                    <a:lnTo>
                      <a:pt x="16" y="4"/>
                    </a:lnTo>
                    <a:lnTo>
                      <a:pt x="16" y="4"/>
                    </a:lnTo>
                    <a:lnTo>
                      <a:pt x="17" y="4"/>
                    </a:lnTo>
                    <a:lnTo>
                      <a:pt x="17" y="4"/>
                    </a:lnTo>
                    <a:lnTo>
                      <a:pt x="19" y="5"/>
                    </a:lnTo>
                    <a:lnTo>
                      <a:pt x="19" y="5"/>
                    </a:lnTo>
                    <a:lnTo>
                      <a:pt x="19" y="7"/>
                    </a:lnTo>
                    <a:lnTo>
                      <a:pt x="19" y="8"/>
                    </a:lnTo>
                    <a:lnTo>
                      <a:pt x="19" y="10"/>
                    </a:lnTo>
                    <a:lnTo>
                      <a:pt x="19" y="11"/>
                    </a:lnTo>
                    <a:lnTo>
                      <a:pt x="19" y="11"/>
                    </a:lnTo>
                    <a:lnTo>
                      <a:pt x="19" y="18"/>
                    </a:lnTo>
                    <a:lnTo>
                      <a:pt x="19" y="16"/>
                    </a:lnTo>
                    <a:lnTo>
                      <a:pt x="17" y="16"/>
                    </a:lnTo>
                    <a:lnTo>
                      <a:pt x="17" y="16"/>
                    </a:lnTo>
                    <a:lnTo>
                      <a:pt x="17" y="19"/>
                    </a:lnTo>
                    <a:lnTo>
                      <a:pt x="17" y="22"/>
                    </a:lnTo>
                    <a:lnTo>
                      <a:pt x="17" y="24"/>
                    </a:lnTo>
                    <a:lnTo>
                      <a:pt x="14" y="24"/>
                    </a:lnTo>
                    <a:lnTo>
                      <a:pt x="9" y="24"/>
                    </a:lnTo>
                    <a:lnTo>
                      <a:pt x="8" y="22"/>
                    </a:lnTo>
                    <a:lnTo>
                      <a:pt x="4" y="21"/>
                    </a:lnTo>
                    <a:lnTo>
                      <a:pt x="1" y="18"/>
                    </a:lnTo>
                    <a:lnTo>
                      <a:pt x="1" y="16"/>
                    </a:lnTo>
                    <a:lnTo>
                      <a:pt x="0" y="16"/>
                    </a:lnTo>
                    <a:lnTo>
                      <a:pt x="0" y="16"/>
                    </a:lnTo>
                    <a:lnTo>
                      <a:pt x="0" y="13"/>
                    </a:lnTo>
                    <a:lnTo>
                      <a:pt x="0" y="11"/>
                    </a:lnTo>
                    <a:lnTo>
                      <a:pt x="0" y="10"/>
                    </a:lnTo>
                    <a:lnTo>
                      <a:pt x="1" y="7"/>
                    </a:lnTo>
                    <a:lnTo>
                      <a:pt x="3" y="5"/>
                    </a:lnTo>
                    <a:lnTo>
                      <a:pt x="4" y="4"/>
                    </a:lnTo>
                    <a:lnTo>
                      <a:pt x="6" y="2"/>
                    </a:lnTo>
                    <a:lnTo>
                      <a:pt x="8" y="0"/>
                    </a:lnTo>
                    <a:lnTo>
                      <a:pt x="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8" name="Freeform 45">
                <a:extLst>
                  <a:ext uri="{FF2B5EF4-FFF2-40B4-BE49-F238E27FC236}">
                    <a16:creationId xmlns:a16="http://schemas.microsoft.com/office/drawing/2014/main" id="{5E303640-473F-401D-809F-15E96CFDF955}"/>
                  </a:ext>
                </a:extLst>
              </p:cNvPr>
              <p:cNvSpPr>
                <a:spLocks/>
              </p:cNvSpPr>
              <p:nvPr/>
            </p:nvSpPr>
            <p:spPr bwMode="auto">
              <a:xfrm>
                <a:off x="6772741" y="3320461"/>
                <a:ext cx="185177" cy="159836"/>
              </a:xfrm>
              <a:custGeom>
                <a:avLst/>
                <a:gdLst>
                  <a:gd name="T0" fmla="*/ 93 w 95"/>
                  <a:gd name="T1" fmla="*/ 1 h 82"/>
                  <a:gd name="T2" fmla="*/ 95 w 95"/>
                  <a:gd name="T3" fmla="*/ 5 h 82"/>
                  <a:gd name="T4" fmla="*/ 92 w 95"/>
                  <a:gd name="T5" fmla="*/ 8 h 82"/>
                  <a:gd name="T6" fmla="*/ 85 w 95"/>
                  <a:gd name="T7" fmla="*/ 12 h 82"/>
                  <a:gd name="T8" fmla="*/ 79 w 95"/>
                  <a:gd name="T9" fmla="*/ 16 h 82"/>
                  <a:gd name="T10" fmla="*/ 79 w 95"/>
                  <a:gd name="T11" fmla="*/ 20 h 82"/>
                  <a:gd name="T12" fmla="*/ 81 w 95"/>
                  <a:gd name="T13" fmla="*/ 27 h 82"/>
                  <a:gd name="T14" fmla="*/ 79 w 95"/>
                  <a:gd name="T15" fmla="*/ 31 h 82"/>
                  <a:gd name="T16" fmla="*/ 78 w 95"/>
                  <a:gd name="T17" fmla="*/ 41 h 82"/>
                  <a:gd name="T18" fmla="*/ 76 w 95"/>
                  <a:gd name="T19" fmla="*/ 47 h 82"/>
                  <a:gd name="T20" fmla="*/ 66 w 95"/>
                  <a:gd name="T21" fmla="*/ 52 h 82"/>
                  <a:gd name="T22" fmla="*/ 55 w 95"/>
                  <a:gd name="T23" fmla="*/ 58 h 82"/>
                  <a:gd name="T24" fmla="*/ 43 w 95"/>
                  <a:gd name="T25" fmla="*/ 64 h 82"/>
                  <a:gd name="T26" fmla="*/ 33 w 95"/>
                  <a:gd name="T27" fmla="*/ 71 h 82"/>
                  <a:gd name="T28" fmla="*/ 22 w 95"/>
                  <a:gd name="T29" fmla="*/ 77 h 82"/>
                  <a:gd name="T30" fmla="*/ 10 w 95"/>
                  <a:gd name="T31" fmla="*/ 82 h 82"/>
                  <a:gd name="T32" fmla="*/ 7 w 95"/>
                  <a:gd name="T33" fmla="*/ 79 h 82"/>
                  <a:gd name="T34" fmla="*/ 2 w 95"/>
                  <a:gd name="T35" fmla="*/ 75 h 82"/>
                  <a:gd name="T36" fmla="*/ 2 w 95"/>
                  <a:gd name="T37" fmla="*/ 72 h 82"/>
                  <a:gd name="T38" fmla="*/ 2 w 95"/>
                  <a:gd name="T39" fmla="*/ 71 h 82"/>
                  <a:gd name="T40" fmla="*/ 2 w 95"/>
                  <a:gd name="T41" fmla="*/ 68 h 82"/>
                  <a:gd name="T42" fmla="*/ 0 w 95"/>
                  <a:gd name="T43" fmla="*/ 66 h 82"/>
                  <a:gd name="T44" fmla="*/ 2 w 95"/>
                  <a:gd name="T45" fmla="*/ 63 h 82"/>
                  <a:gd name="T46" fmla="*/ 3 w 95"/>
                  <a:gd name="T47" fmla="*/ 61 h 82"/>
                  <a:gd name="T48" fmla="*/ 3 w 95"/>
                  <a:gd name="T49" fmla="*/ 61 h 82"/>
                  <a:gd name="T50" fmla="*/ 3 w 95"/>
                  <a:gd name="T51" fmla="*/ 58 h 82"/>
                  <a:gd name="T52" fmla="*/ 5 w 95"/>
                  <a:gd name="T53" fmla="*/ 57 h 82"/>
                  <a:gd name="T54" fmla="*/ 8 w 95"/>
                  <a:gd name="T55" fmla="*/ 58 h 82"/>
                  <a:gd name="T56" fmla="*/ 7 w 95"/>
                  <a:gd name="T57" fmla="*/ 57 h 82"/>
                  <a:gd name="T58" fmla="*/ 8 w 95"/>
                  <a:gd name="T59" fmla="*/ 55 h 82"/>
                  <a:gd name="T60" fmla="*/ 11 w 95"/>
                  <a:gd name="T61" fmla="*/ 52 h 82"/>
                  <a:gd name="T62" fmla="*/ 10 w 95"/>
                  <a:gd name="T63" fmla="*/ 47 h 82"/>
                  <a:gd name="T64" fmla="*/ 8 w 95"/>
                  <a:gd name="T65" fmla="*/ 47 h 82"/>
                  <a:gd name="T66" fmla="*/ 8 w 95"/>
                  <a:gd name="T67" fmla="*/ 44 h 82"/>
                  <a:gd name="T68" fmla="*/ 5 w 95"/>
                  <a:gd name="T69" fmla="*/ 44 h 82"/>
                  <a:gd name="T70" fmla="*/ 2 w 95"/>
                  <a:gd name="T71" fmla="*/ 39 h 82"/>
                  <a:gd name="T72" fmla="*/ 2 w 95"/>
                  <a:gd name="T73" fmla="*/ 33 h 82"/>
                  <a:gd name="T74" fmla="*/ 0 w 95"/>
                  <a:gd name="T75" fmla="*/ 30 h 82"/>
                  <a:gd name="T76" fmla="*/ 3 w 95"/>
                  <a:gd name="T77" fmla="*/ 23 h 82"/>
                  <a:gd name="T78" fmla="*/ 7 w 95"/>
                  <a:gd name="T79" fmla="*/ 23 h 82"/>
                  <a:gd name="T80" fmla="*/ 8 w 95"/>
                  <a:gd name="T81" fmla="*/ 19 h 82"/>
                  <a:gd name="T82" fmla="*/ 11 w 95"/>
                  <a:gd name="T83" fmla="*/ 19 h 82"/>
                  <a:gd name="T84" fmla="*/ 11 w 95"/>
                  <a:gd name="T85" fmla="*/ 14 h 82"/>
                  <a:gd name="T86" fmla="*/ 13 w 95"/>
                  <a:gd name="T87" fmla="*/ 9 h 82"/>
                  <a:gd name="T88" fmla="*/ 16 w 95"/>
                  <a:gd name="T89" fmla="*/ 9 h 82"/>
                  <a:gd name="T90" fmla="*/ 21 w 95"/>
                  <a:gd name="T91" fmla="*/ 11 h 82"/>
                  <a:gd name="T92" fmla="*/ 25 w 95"/>
                  <a:gd name="T93" fmla="*/ 11 h 82"/>
                  <a:gd name="T94" fmla="*/ 30 w 95"/>
                  <a:gd name="T95" fmla="*/ 9 h 82"/>
                  <a:gd name="T96" fmla="*/ 38 w 95"/>
                  <a:gd name="T97" fmla="*/ 8 h 82"/>
                  <a:gd name="T98" fmla="*/ 41 w 95"/>
                  <a:gd name="T99" fmla="*/ 11 h 82"/>
                  <a:gd name="T100" fmla="*/ 48 w 95"/>
                  <a:gd name="T101" fmla="*/ 11 h 82"/>
                  <a:gd name="T102" fmla="*/ 57 w 95"/>
                  <a:gd name="T103" fmla="*/ 9 h 82"/>
                  <a:gd name="T104" fmla="*/ 71 w 95"/>
                  <a:gd name="T105" fmla="*/ 5 h 82"/>
                  <a:gd name="T106" fmla="*/ 78 w 95"/>
                  <a:gd name="T107" fmla="*/ 5 h 82"/>
                  <a:gd name="T108" fmla="*/ 82 w 95"/>
                  <a:gd name="T109" fmla="*/ 5 h 82"/>
                  <a:gd name="T110" fmla="*/ 90 w 95"/>
                  <a:gd name="T11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82">
                    <a:moveTo>
                      <a:pt x="93" y="0"/>
                    </a:moveTo>
                    <a:lnTo>
                      <a:pt x="93" y="1"/>
                    </a:lnTo>
                    <a:lnTo>
                      <a:pt x="93" y="1"/>
                    </a:lnTo>
                    <a:lnTo>
                      <a:pt x="95" y="1"/>
                    </a:lnTo>
                    <a:lnTo>
                      <a:pt x="95" y="3"/>
                    </a:lnTo>
                    <a:lnTo>
                      <a:pt x="95" y="5"/>
                    </a:lnTo>
                    <a:lnTo>
                      <a:pt x="95" y="5"/>
                    </a:lnTo>
                    <a:lnTo>
                      <a:pt x="93" y="6"/>
                    </a:lnTo>
                    <a:lnTo>
                      <a:pt x="92" y="8"/>
                    </a:lnTo>
                    <a:lnTo>
                      <a:pt x="90" y="9"/>
                    </a:lnTo>
                    <a:lnTo>
                      <a:pt x="87" y="12"/>
                    </a:lnTo>
                    <a:lnTo>
                      <a:pt x="85" y="12"/>
                    </a:lnTo>
                    <a:lnTo>
                      <a:pt x="81" y="14"/>
                    </a:lnTo>
                    <a:lnTo>
                      <a:pt x="81" y="14"/>
                    </a:lnTo>
                    <a:lnTo>
                      <a:pt x="79" y="16"/>
                    </a:lnTo>
                    <a:lnTo>
                      <a:pt x="79" y="17"/>
                    </a:lnTo>
                    <a:lnTo>
                      <a:pt x="79" y="19"/>
                    </a:lnTo>
                    <a:lnTo>
                      <a:pt x="79" y="20"/>
                    </a:lnTo>
                    <a:lnTo>
                      <a:pt x="79" y="23"/>
                    </a:lnTo>
                    <a:lnTo>
                      <a:pt x="81" y="25"/>
                    </a:lnTo>
                    <a:lnTo>
                      <a:pt x="81" y="27"/>
                    </a:lnTo>
                    <a:lnTo>
                      <a:pt x="81" y="28"/>
                    </a:lnTo>
                    <a:lnTo>
                      <a:pt x="79" y="30"/>
                    </a:lnTo>
                    <a:lnTo>
                      <a:pt x="79" y="31"/>
                    </a:lnTo>
                    <a:lnTo>
                      <a:pt x="79" y="33"/>
                    </a:lnTo>
                    <a:lnTo>
                      <a:pt x="78" y="38"/>
                    </a:lnTo>
                    <a:lnTo>
                      <a:pt x="78" y="41"/>
                    </a:lnTo>
                    <a:lnTo>
                      <a:pt x="78" y="42"/>
                    </a:lnTo>
                    <a:lnTo>
                      <a:pt x="78" y="44"/>
                    </a:lnTo>
                    <a:lnTo>
                      <a:pt x="76" y="47"/>
                    </a:lnTo>
                    <a:lnTo>
                      <a:pt x="74" y="49"/>
                    </a:lnTo>
                    <a:lnTo>
                      <a:pt x="71" y="49"/>
                    </a:lnTo>
                    <a:lnTo>
                      <a:pt x="66" y="52"/>
                    </a:lnTo>
                    <a:lnTo>
                      <a:pt x="63" y="53"/>
                    </a:lnTo>
                    <a:lnTo>
                      <a:pt x="59" y="57"/>
                    </a:lnTo>
                    <a:lnTo>
                      <a:pt x="55" y="58"/>
                    </a:lnTo>
                    <a:lnTo>
                      <a:pt x="51" y="61"/>
                    </a:lnTo>
                    <a:lnTo>
                      <a:pt x="48" y="63"/>
                    </a:lnTo>
                    <a:lnTo>
                      <a:pt x="43" y="64"/>
                    </a:lnTo>
                    <a:lnTo>
                      <a:pt x="40" y="68"/>
                    </a:lnTo>
                    <a:lnTo>
                      <a:pt x="35" y="69"/>
                    </a:lnTo>
                    <a:lnTo>
                      <a:pt x="33" y="71"/>
                    </a:lnTo>
                    <a:lnTo>
                      <a:pt x="29" y="74"/>
                    </a:lnTo>
                    <a:lnTo>
                      <a:pt x="25" y="75"/>
                    </a:lnTo>
                    <a:lnTo>
                      <a:pt x="22" y="77"/>
                    </a:lnTo>
                    <a:lnTo>
                      <a:pt x="19" y="79"/>
                    </a:lnTo>
                    <a:lnTo>
                      <a:pt x="14" y="82"/>
                    </a:lnTo>
                    <a:lnTo>
                      <a:pt x="10" y="82"/>
                    </a:lnTo>
                    <a:lnTo>
                      <a:pt x="8" y="80"/>
                    </a:lnTo>
                    <a:lnTo>
                      <a:pt x="7" y="80"/>
                    </a:lnTo>
                    <a:lnTo>
                      <a:pt x="7" y="79"/>
                    </a:lnTo>
                    <a:lnTo>
                      <a:pt x="3" y="79"/>
                    </a:lnTo>
                    <a:lnTo>
                      <a:pt x="2" y="75"/>
                    </a:lnTo>
                    <a:lnTo>
                      <a:pt x="2" y="75"/>
                    </a:lnTo>
                    <a:lnTo>
                      <a:pt x="0" y="75"/>
                    </a:lnTo>
                    <a:lnTo>
                      <a:pt x="0" y="74"/>
                    </a:lnTo>
                    <a:lnTo>
                      <a:pt x="2" y="72"/>
                    </a:lnTo>
                    <a:lnTo>
                      <a:pt x="2" y="72"/>
                    </a:lnTo>
                    <a:lnTo>
                      <a:pt x="2" y="71"/>
                    </a:lnTo>
                    <a:lnTo>
                      <a:pt x="2" y="71"/>
                    </a:lnTo>
                    <a:lnTo>
                      <a:pt x="2" y="69"/>
                    </a:lnTo>
                    <a:lnTo>
                      <a:pt x="2" y="69"/>
                    </a:lnTo>
                    <a:lnTo>
                      <a:pt x="2" y="68"/>
                    </a:lnTo>
                    <a:lnTo>
                      <a:pt x="2" y="66"/>
                    </a:lnTo>
                    <a:lnTo>
                      <a:pt x="0" y="66"/>
                    </a:lnTo>
                    <a:lnTo>
                      <a:pt x="0" y="66"/>
                    </a:lnTo>
                    <a:lnTo>
                      <a:pt x="0" y="64"/>
                    </a:lnTo>
                    <a:lnTo>
                      <a:pt x="2" y="64"/>
                    </a:lnTo>
                    <a:lnTo>
                      <a:pt x="2" y="63"/>
                    </a:lnTo>
                    <a:lnTo>
                      <a:pt x="2" y="63"/>
                    </a:lnTo>
                    <a:lnTo>
                      <a:pt x="3" y="63"/>
                    </a:lnTo>
                    <a:lnTo>
                      <a:pt x="3" y="61"/>
                    </a:lnTo>
                    <a:lnTo>
                      <a:pt x="3" y="61"/>
                    </a:lnTo>
                    <a:lnTo>
                      <a:pt x="3" y="61"/>
                    </a:lnTo>
                    <a:lnTo>
                      <a:pt x="3" y="61"/>
                    </a:lnTo>
                    <a:lnTo>
                      <a:pt x="2" y="60"/>
                    </a:lnTo>
                    <a:lnTo>
                      <a:pt x="3" y="60"/>
                    </a:lnTo>
                    <a:lnTo>
                      <a:pt x="3" y="58"/>
                    </a:lnTo>
                    <a:lnTo>
                      <a:pt x="3" y="58"/>
                    </a:lnTo>
                    <a:lnTo>
                      <a:pt x="5" y="58"/>
                    </a:lnTo>
                    <a:lnTo>
                      <a:pt x="5" y="57"/>
                    </a:lnTo>
                    <a:lnTo>
                      <a:pt x="7" y="57"/>
                    </a:lnTo>
                    <a:lnTo>
                      <a:pt x="7" y="57"/>
                    </a:lnTo>
                    <a:lnTo>
                      <a:pt x="8" y="58"/>
                    </a:lnTo>
                    <a:lnTo>
                      <a:pt x="8" y="57"/>
                    </a:lnTo>
                    <a:lnTo>
                      <a:pt x="8" y="57"/>
                    </a:lnTo>
                    <a:lnTo>
                      <a:pt x="7" y="57"/>
                    </a:lnTo>
                    <a:lnTo>
                      <a:pt x="7" y="57"/>
                    </a:lnTo>
                    <a:lnTo>
                      <a:pt x="8" y="55"/>
                    </a:lnTo>
                    <a:lnTo>
                      <a:pt x="8" y="55"/>
                    </a:lnTo>
                    <a:lnTo>
                      <a:pt x="10" y="53"/>
                    </a:lnTo>
                    <a:lnTo>
                      <a:pt x="10" y="53"/>
                    </a:lnTo>
                    <a:lnTo>
                      <a:pt x="11" y="52"/>
                    </a:lnTo>
                    <a:lnTo>
                      <a:pt x="11" y="52"/>
                    </a:lnTo>
                    <a:lnTo>
                      <a:pt x="10" y="47"/>
                    </a:lnTo>
                    <a:lnTo>
                      <a:pt x="10" y="47"/>
                    </a:lnTo>
                    <a:lnTo>
                      <a:pt x="8" y="47"/>
                    </a:lnTo>
                    <a:lnTo>
                      <a:pt x="8" y="47"/>
                    </a:lnTo>
                    <a:lnTo>
                      <a:pt x="8" y="47"/>
                    </a:lnTo>
                    <a:lnTo>
                      <a:pt x="8" y="45"/>
                    </a:lnTo>
                    <a:lnTo>
                      <a:pt x="10" y="44"/>
                    </a:lnTo>
                    <a:lnTo>
                      <a:pt x="8" y="44"/>
                    </a:lnTo>
                    <a:lnTo>
                      <a:pt x="8" y="44"/>
                    </a:lnTo>
                    <a:lnTo>
                      <a:pt x="7" y="44"/>
                    </a:lnTo>
                    <a:lnTo>
                      <a:pt x="5" y="44"/>
                    </a:lnTo>
                    <a:lnTo>
                      <a:pt x="3" y="44"/>
                    </a:lnTo>
                    <a:lnTo>
                      <a:pt x="2" y="41"/>
                    </a:lnTo>
                    <a:lnTo>
                      <a:pt x="2" y="39"/>
                    </a:lnTo>
                    <a:lnTo>
                      <a:pt x="2" y="38"/>
                    </a:lnTo>
                    <a:lnTo>
                      <a:pt x="2" y="34"/>
                    </a:lnTo>
                    <a:lnTo>
                      <a:pt x="2" y="33"/>
                    </a:lnTo>
                    <a:lnTo>
                      <a:pt x="2" y="33"/>
                    </a:lnTo>
                    <a:lnTo>
                      <a:pt x="2" y="31"/>
                    </a:lnTo>
                    <a:lnTo>
                      <a:pt x="0" y="30"/>
                    </a:lnTo>
                    <a:lnTo>
                      <a:pt x="0" y="25"/>
                    </a:lnTo>
                    <a:lnTo>
                      <a:pt x="2" y="23"/>
                    </a:lnTo>
                    <a:lnTo>
                      <a:pt x="3" y="23"/>
                    </a:lnTo>
                    <a:lnTo>
                      <a:pt x="5" y="25"/>
                    </a:lnTo>
                    <a:lnTo>
                      <a:pt x="5" y="25"/>
                    </a:lnTo>
                    <a:lnTo>
                      <a:pt x="7" y="23"/>
                    </a:lnTo>
                    <a:lnTo>
                      <a:pt x="7" y="22"/>
                    </a:lnTo>
                    <a:lnTo>
                      <a:pt x="8" y="22"/>
                    </a:lnTo>
                    <a:lnTo>
                      <a:pt x="8" y="19"/>
                    </a:lnTo>
                    <a:lnTo>
                      <a:pt x="10" y="19"/>
                    </a:lnTo>
                    <a:lnTo>
                      <a:pt x="10" y="19"/>
                    </a:lnTo>
                    <a:lnTo>
                      <a:pt x="11" y="19"/>
                    </a:lnTo>
                    <a:lnTo>
                      <a:pt x="13" y="19"/>
                    </a:lnTo>
                    <a:lnTo>
                      <a:pt x="13" y="17"/>
                    </a:lnTo>
                    <a:lnTo>
                      <a:pt x="11" y="14"/>
                    </a:lnTo>
                    <a:lnTo>
                      <a:pt x="11" y="14"/>
                    </a:lnTo>
                    <a:lnTo>
                      <a:pt x="11" y="11"/>
                    </a:lnTo>
                    <a:lnTo>
                      <a:pt x="13" y="9"/>
                    </a:lnTo>
                    <a:lnTo>
                      <a:pt x="13" y="9"/>
                    </a:lnTo>
                    <a:lnTo>
                      <a:pt x="14" y="9"/>
                    </a:lnTo>
                    <a:lnTo>
                      <a:pt x="16" y="9"/>
                    </a:lnTo>
                    <a:lnTo>
                      <a:pt x="18" y="11"/>
                    </a:lnTo>
                    <a:lnTo>
                      <a:pt x="19" y="11"/>
                    </a:lnTo>
                    <a:lnTo>
                      <a:pt x="21" y="11"/>
                    </a:lnTo>
                    <a:lnTo>
                      <a:pt x="22" y="11"/>
                    </a:lnTo>
                    <a:lnTo>
                      <a:pt x="24" y="11"/>
                    </a:lnTo>
                    <a:lnTo>
                      <a:pt x="25" y="11"/>
                    </a:lnTo>
                    <a:lnTo>
                      <a:pt x="29" y="9"/>
                    </a:lnTo>
                    <a:lnTo>
                      <a:pt x="29" y="9"/>
                    </a:lnTo>
                    <a:lnTo>
                      <a:pt x="30" y="9"/>
                    </a:lnTo>
                    <a:lnTo>
                      <a:pt x="35" y="8"/>
                    </a:lnTo>
                    <a:lnTo>
                      <a:pt x="37" y="8"/>
                    </a:lnTo>
                    <a:lnTo>
                      <a:pt x="38" y="8"/>
                    </a:lnTo>
                    <a:lnTo>
                      <a:pt x="38" y="8"/>
                    </a:lnTo>
                    <a:lnTo>
                      <a:pt x="40" y="9"/>
                    </a:lnTo>
                    <a:lnTo>
                      <a:pt x="41" y="11"/>
                    </a:lnTo>
                    <a:lnTo>
                      <a:pt x="43" y="11"/>
                    </a:lnTo>
                    <a:lnTo>
                      <a:pt x="44" y="11"/>
                    </a:lnTo>
                    <a:lnTo>
                      <a:pt x="48" y="11"/>
                    </a:lnTo>
                    <a:lnTo>
                      <a:pt x="52" y="11"/>
                    </a:lnTo>
                    <a:lnTo>
                      <a:pt x="54" y="11"/>
                    </a:lnTo>
                    <a:lnTo>
                      <a:pt x="57" y="9"/>
                    </a:lnTo>
                    <a:lnTo>
                      <a:pt x="62" y="8"/>
                    </a:lnTo>
                    <a:lnTo>
                      <a:pt x="68" y="6"/>
                    </a:lnTo>
                    <a:lnTo>
                      <a:pt x="71" y="5"/>
                    </a:lnTo>
                    <a:lnTo>
                      <a:pt x="73" y="3"/>
                    </a:lnTo>
                    <a:lnTo>
                      <a:pt x="74" y="3"/>
                    </a:lnTo>
                    <a:lnTo>
                      <a:pt x="78" y="5"/>
                    </a:lnTo>
                    <a:lnTo>
                      <a:pt x="79" y="5"/>
                    </a:lnTo>
                    <a:lnTo>
                      <a:pt x="81" y="5"/>
                    </a:lnTo>
                    <a:lnTo>
                      <a:pt x="82" y="5"/>
                    </a:lnTo>
                    <a:lnTo>
                      <a:pt x="85" y="3"/>
                    </a:lnTo>
                    <a:lnTo>
                      <a:pt x="89" y="3"/>
                    </a:lnTo>
                    <a:lnTo>
                      <a:pt x="90" y="1"/>
                    </a:lnTo>
                    <a:lnTo>
                      <a:pt x="92" y="1"/>
                    </a:lnTo>
                    <a:lnTo>
                      <a:pt x="9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9" name="Freeform 46">
                <a:extLst>
                  <a:ext uri="{FF2B5EF4-FFF2-40B4-BE49-F238E27FC236}">
                    <a16:creationId xmlns:a16="http://schemas.microsoft.com/office/drawing/2014/main" id="{1E29F4E9-79B3-45D9-B195-EAB6D030E89A}"/>
                  </a:ext>
                </a:extLst>
              </p:cNvPr>
              <p:cNvSpPr>
                <a:spLocks/>
              </p:cNvSpPr>
              <p:nvPr/>
            </p:nvSpPr>
            <p:spPr bwMode="auto">
              <a:xfrm>
                <a:off x="3985354" y="3907176"/>
                <a:ext cx="389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0" name="Freeform 47">
                <a:extLst>
                  <a:ext uri="{FF2B5EF4-FFF2-40B4-BE49-F238E27FC236}">
                    <a16:creationId xmlns:a16="http://schemas.microsoft.com/office/drawing/2014/main" id="{73CCD1FF-58B4-419D-A9E7-E98FB6DA3172}"/>
                  </a:ext>
                </a:extLst>
              </p:cNvPr>
              <p:cNvSpPr>
                <a:spLocks/>
              </p:cNvSpPr>
              <p:nvPr/>
            </p:nvSpPr>
            <p:spPr bwMode="auto">
              <a:xfrm>
                <a:off x="3227108" y="4010485"/>
                <a:ext cx="66274" cy="35086"/>
              </a:xfrm>
              <a:custGeom>
                <a:avLst/>
                <a:gdLst>
                  <a:gd name="T0" fmla="*/ 9 w 34"/>
                  <a:gd name="T1" fmla="*/ 0 h 18"/>
                  <a:gd name="T2" fmla="*/ 11 w 34"/>
                  <a:gd name="T3" fmla="*/ 0 h 18"/>
                  <a:gd name="T4" fmla="*/ 14 w 34"/>
                  <a:gd name="T5" fmla="*/ 0 h 18"/>
                  <a:gd name="T6" fmla="*/ 15 w 34"/>
                  <a:gd name="T7" fmla="*/ 2 h 18"/>
                  <a:gd name="T8" fmla="*/ 17 w 34"/>
                  <a:gd name="T9" fmla="*/ 3 h 18"/>
                  <a:gd name="T10" fmla="*/ 19 w 34"/>
                  <a:gd name="T11" fmla="*/ 5 h 18"/>
                  <a:gd name="T12" fmla="*/ 20 w 34"/>
                  <a:gd name="T13" fmla="*/ 7 h 18"/>
                  <a:gd name="T14" fmla="*/ 22 w 34"/>
                  <a:gd name="T15" fmla="*/ 7 h 18"/>
                  <a:gd name="T16" fmla="*/ 22 w 34"/>
                  <a:gd name="T17" fmla="*/ 8 h 18"/>
                  <a:gd name="T18" fmla="*/ 23 w 34"/>
                  <a:gd name="T19" fmla="*/ 8 h 18"/>
                  <a:gd name="T20" fmla="*/ 26 w 34"/>
                  <a:gd name="T21" fmla="*/ 7 h 18"/>
                  <a:gd name="T22" fmla="*/ 28 w 34"/>
                  <a:gd name="T23" fmla="*/ 7 h 18"/>
                  <a:gd name="T24" fmla="*/ 30 w 34"/>
                  <a:gd name="T25" fmla="*/ 8 h 18"/>
                  <a:gd name="T26" fmla="*/ 33 w 34"/>
                  <a:gd name="T27" fmla="*/ 8 h 18"/>
                  <a:gd name="T28" fmla="*/ 34 w 34"/>
                  <a:gd name="T29" fmla="*/ 8 h 18"/>
                  <a:gd name="T30" fmla="*/ 33 w 34"/>
                  <a:gd name="T31" fmla="*/ 13 h 18"/>
                  <a:gd name="T32" fmla="*/ 33 w 34"/>
                  <a:gd name="T33" fmla="*/ 13 h 18"/>
                  <a:gd name="T34" fmla="*/ 33 w 34"/>
                  <a:gd name="T35" fmla="*/ 14 h 18"/>
                  <a:gd name="T36" fmla="*/ 33 w 34"/>
                  <a:gd name="T37" fmla="*/ 14 h 18"/>
                  <a:gd name="T38" fmla="*/ 31 w 34"/>
                  <a:gd name="T39" fmla="*/ 18 h 18"/>
                  <a:gd name="T40" fmla="*/ 30 w 34"/>
                  <a:gd name="T41" fmla="*/ 18 h 18"/>
                  <a:gd name="T42" fmla="*/ 23 w 34"/>
                  <a:gd name="T43" fmla="*/ 18 h 18"/>
                  <a:gd name="T44" fmla="*/ 20 w 34"/>
                  <a:gd name="T45" fmla="*/ 16 h 18"/>
                  <a:gd name="T46" fmla="*/ 22 w 34"/>
                  <a:gd name="T47" fmla="*/ 18 h 18"/>
                  <a:gd name="T48" fmla="*/ 22 w 34"/>
                  <a:gd name="T49" fmla="*/ 18 h 18"/>
                  <a:gd name="T50" fmla="*/ 11 w 34"/>
                  <a:gd name="T51" fmla="*/ 14 h 18"/>
                  <a:gd name="T52" fmla="*/ 4 w 34"/>
                  <a:gd name="T53" fmla="*/ 13 h 18"/>
                  <a:gd name="T54" fmla="*/ 0 w 34"/>
                  <a:gd name="T55" fmla="*/ 10 h 18"/>
                  <a:gd name="T56" fmla="*/ 0 w 34"/>
                  <a:gd name="T57" fmla="*/ 8 h 18"/>
                  <a:gd name="T58" fmla="*/ 1 w 34"/>
                  <a:gd name="T59" fmla="*/ 7 h 18"/>
                  <a:gd name="T60" fmla="*/ 3 w 34"/>
                  <a:gd name="T61" fmla="*/ 5 h 18"/>
                  <a:gd name="T62" fmla="*/ 4 w 34"/>
                  <a:gd name="T63" fmla="*/ 5 h 18"/>
                  <a:gd name="T64" fmla="*/ 6 w 34"/>
                  <a:gd name="T65" fmla="*/ 3 h 18"/>
                  <a:gd name="T66" fmla="*/ 7 w 34"/>
                  <a:gd name="T67" fmla="*/ 2 h 18"/>
                  <a:gd name="T68" fmla="*/ 7 w 34"/>
                  <a:gd name="T69" fmla="*/ 2 h 18"/>
                  <a:gd name="T70" fmla="*/ 7 w 34"/>
                  <a:gd name="T71" fmla="*/ 0 h 18"/>
                  <a:gd name="T72" fmla="*/ 9 w 34"/>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8">
                    <a:moveTo>
                      <a:pt x="9" y="0"/>
                    </a:moveTo>
                    <a:lnTo>
                      <a:pt x="9" y="0"/>
                    </a:lnTo>
                    <a:lnTo>
                      <a:pt x="11" y="0"/>
                    </a:lnTo>
                    <a:lnTo>
                      <a:pt x="11" y="0"/>
                    </a:lnTo>
                    <a:lnTo>
                      <a:pt x="12" y="0"/>
                    </a:lnTo>
                    <a:lnTo>
                      <a:pt x="14" y="0"/>
                    </a:lnTo>
                    <a:lnTo>
                      <a:pt x="14" y="2"/>
                    </a:lnTo>
                    <a:lnTo>
                      <a:pt x="15" y="2"/>
                    </a:lnTo>
                    <a:lnTo>
                      <a:pt x="15" y="2"/>
                    </a:lnTo>
                    <a:lnTo>
                      <a:pt x="17" y="3"/>
                    </a:lnTo>
                    <a:lnTo>
                      <a:pt x="17" y="5"/>
                    </a:lnTo>
                    <a:lnTo>
                      <a:pt x="19" y="5"/>
                    </a:lnTo>
                    <a:lnTo>
                      <a:pt x="20" y="5"/>
                    </a:lnTo>
                    <a:lnTo>
                      <a:pt x="20" y="7"/>
                    </a:lnTo>
                    <a:lnTo>
                      <a:pt x="22" y="7"/>
                    </a:lnTo>
                    <a:lnTo>
                      <a:pt x="22" y="7"/>
                    </a:lnTo>
                    <a:lnTo>
                      <a:pt x="22" y="7"/>
                    </a:lnTo>
                    <a:lnTo>
                      <a:pt x="22" y="8"/>
                    </a:lnTo>
                    <a:lnTo>
                      <a:pt x="23" y="8"/>
                    </a:lnTo>
                    <a:lnTo>
                      <a:pt x="23" y="8"/>
                    </a:lnTo>
                    <a:lnTo>
                      <a:pt x="23" y="8"/>
                    </a:lnTo>
                    <a:lnTo>
                      <a:pt x="26" y="7"/>
                    </a:lnTo>
                    <a:lnTo>
                      <a:pt x="28" y="7"/>
                    </a:lnTo>
                    <a:lnTo>
                      <a:pt x="28" y="7"/>
                    </a:lnTo>
                    <a:lnTo>
                      <a:pt x="30" y="8"/>
                    </a:lnTo>
                    <a:lnTo>
                      <a:pt x="30" y="8"/>
                    </a:lnTo>
                    <a:lnTo>
                      <a:pt x="31" y="8"/>
                    </a:lnTo>
                    <a:lnTo>
                      <a:pt x="33" y="8"/>
                    </a:lnTo>
                    <a:lnTo>
                      <a:pt x="34" y="8"/>
                    </a:lnTo>
                    <a:lnTo>
                      <a:pt x="34" y="8"/>
                    </a:lnTo>
                    <a:lnTo>
                      <a:pt x="33" y="11"/>
                    </a:lnTo>
                    <a:lnTo>
                      <a:pt x="33" y="13"/>
                    </a:lnTo>
                    <a:lnTo>
                      <a:pt x="33" y="13"/>
                    </a:lnTo>
                    <a:lnTo>
                      <a:pt x="33" y="13"/>
                    </a:lnTo>
                    <a:lnTo>
                      <a:pt x="34" y="14"/>
                    </a:lnTo>
                    <a:lnTo>
                      <a:pt x="33" y="14"/>
                    </a:lnTo>
                    <a:lnTo>
                      <a:pt x="33" y="14"/>
                    </a:lnTo>
                    <a:lnTo>
                      <a:pt x="33" y="14"/>
                    </a:lnTo>
                    <a:lnTo>
                      <a:pt x="33" y="16"/>
                    </a:lnTo>
                    <a:lnTo>
                      <a:pt x="31" y="18"/>
                    </a:lnTo>
                    <a:lnTo>
                      <a:pt x="31" y="18"/>
                    </a:lnTo>
                    <a:lnTo>
                      <a:pt x="30" y="18"/>
                    </a:lnTo>
                    <a:lnTo>
                      <a:pt x="26" y="18"/>
                    </a:lnTo>
                    <a:lnTo>
                      <a:pt x="23" y="18"/>
                    </a:lnTo>
                    <a:lnTo>
                      <a:pt x="22" y="16"/>
                    </a:lnTo>
                    <a:lnTo>
                      <a:pt x="20" y="16"/>
                    </a:lnTo>
                    <a:lnTo>
                      <a:pt x="20" y="18"/>
                    </a:lnTo>
                    <a:lnTo>
                      <a:pt x="22" y="18"/>
                    </a:lnTo>
                    <a:lnTo>
                      <a:pt x="23" y="18"/>
                    </a:lnTo>
                    <a:lnTo>
                      <a:pt x="22" y="18"/>
                    </a:lnTo>
                    <a:lnTo>
                      <a:pt x="17" y="16"/>
                    </a:lnTo>
                    <a:lnTo>
                      <a:pt x="11" y="14"/>
                    </a:lnTo>
                    <a:lnTo>
                      <a:pt x="7" y="13"/>
                    </a:lnTo>
                    <a:lnTo>
                      <a:pt x="4" y="13"/>
                    </a:lnTo>
                    <a:lnTo>
                      <a:pt x="1" y="11"/>
                    </a:lnTo>
                    <a:lnTo>
                      <a:pt x="0" y="10"/>
                    </a:lnTo>
                    <a:lnTo>
                      <a:pt x="0" y="10"/>
                    </a:lnTo>
                    <a:lnTo>
                      <a:pt x="0" y="8"/>
                    </a:lnTo>
                    <a:lnTo>
                      <a:pt x="0" y="8"/>
                    </a:lnTo>
                    <a:lnTo>
                      <a:pt x="1" y="7"/>
                    </a:lnTo>
                    <a:lnTo>
                      <a:pt x="3" y="5"/>
                    </a:lnTo>
                    <a:lnTo>
                      <a:pt x="3" y="5"/>
                    </a:lnTo>
                    <a:lnTo>
                      <a:pt x="4" y="5"/>
                    </a:lnTo>
                    <a:lnTo>
                      <a:pt x="4" y="5"/>
                    </a:lnTo>
                    <a:lnTo>
                      <a:pt x="4" y="3"/>
                    </a:lnTo>
                    <a:lnTo>
                      <a:pt x="6" y="3"/>
                    </a:lnTo>
                    <a:lnTo>
                      <a:pt x="7" y="3"/>
                    </a:lnTo>
                    <a:lnTo>
                      <a:pt x="7" y="2"/>
                    </a:lnTo>
                    <a:lnTo>
                      <a:pt x="7" y="2"/>
                    </a:lnTo>
                    <a:lnTo>
                      <a:pt x="7" y="2"/>
                    </a:lnTo>
                    <a:lnTo>
                      <a:pt x="7" y="0"/>
                    </a:lnTo>
                    <a:lnTo>
                      <a:pt x="7" y="0"/>
                    </a:lnTo>
                    <a:lnTo>
                      <a:pt x="7" y="0"/>
                    </a:lnTo>
                    <a:lnTo>
                      <a:pt x="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1" name="Freeform 48">
                <a:extLst>
                  <a:ext uri="{FF2B5EF4-FFF2-40B4-BE49-F238E27FC236}">
                    <a16:creationId xmlns:a16="http://schemas.microsoft.com/office/drawing/2014/main" id="{0E557046-DE87-4E7C-B607-2F6A81AA6E64}"/>
                  </a:ext>
                </a:extLst>
              </p:cNvPr>
              <p:cNvSpPr>
                <a:spLocks noEditPoints="1"/>
              </p:cNvSpPr>
              <p:nvPr/>
            </p:nvSpPr>
            <p:spPr bwMode="auto">
              <a:xfrm>
                <a:off x="5946271" y="4371090"/>
                <a:ext cx="27289" cy="44833"/>
              </a:xfrm>
              <a:custGeom>
                <a:avLst/>
                <a:gdLst>
                  <a:gd name="T0" fmla="*/ 3 w 14"/>
                  <a:gd name="T1" fmla="*/ 17 h 23"/>
                  <a:gd name="T2" fmla="*/ 5 w 14"/>
                  <a:gd name="T3" fmla="*/ 19 h 23"/>
                  <a:gd name="T4" fmla="*/ 5 w 14"/>
                  <a:gd name="T5" fmla="*/ 20 h 23"/>
                  <a:gd name="T6" fmla="*/ 3 w 14"/>
                  <a:gd name="T7" fmla="*/ 22 h 23"/>
                  <a:gd name="T8" fmla="*/ 2 w 14"/>
                  <a:gd name="T9" fmla="*/ 23 h 23"/>
                  <a:gd name="T10" fmla="*/ 2 w 14"/>
                  <a:gd name="T11" fmla="*/ 22 h 23"/>
                  <a:gd name="T12" fmla="*/ 0 w 14"/>
                  <a:gd name="T13" fmla="*/ 22 h 23"/>
                  <a:gd name="T14" fmla="*/ 0 w 14"/>
                  <a:gd name="T15" fmla="*/ 20 h 23"/>
                  <a:gd name="T16" fmla="*/ 0 w 14"/>
                  <a:gd name="T17" fmla="*/ 20 h 23"/>
                  <a:gd name="T18" fmla="*/ 2 w 14"/>
                  <a:gd name="T19" fmla="*/ 19 h 23"/>
                  <a:gd name="T20" fmla="*/ 3 w 14"/>
                  <a:gd name="T21" fmla="*/ 17 h 23"/>
                  <a:gd name="T22" fmla="*/ 3 w 14"/>
                  <a:gd name="T23" fmla="*/ 17 h 23"/>
                  <a:gd name="T24" fmla="*/ 14 w 14"/>
                  <a:gd name="T25" fmla="*/ 0 h 23"/>
                  <a:gd name="T26" fmla="*/ 14 w 14"/>
                  <a:gd name="T27" fmla="*/ 0 h 23"/>
                  <a:gd name="T28" fmla="*/ 14 w 14"/>
                  <a:gd name="T29" fmla="*/ 0 h 23"/>
                  <a:gd name="T30" fmla="*/ 14 w 14"/>
                  <a:gd name="T31" fmla="*/ 0 h 23"/>
                  <a:gd name="T32" fmla="*/ 14 w 14"/>
                  <a:gd name="T33" fmla="*/ 1 h 23"/>
                  <a:gd name="T34" fmla="*/ 14 w 14"/>
                  <a:gd name="T35" fmla="*/ 1 h 23"/>
                  <a:gd name="T36" fmla="*/ 13 w 14"/>
                  <a:gd name="T37" fmla="*/ 1 h 23"/>
                  <a:gd name="T38" fmla="*/ 13 w 14"/>
                  <a:gd name="T39" fmla="*/ 0 h 23"/>
                  <a:gd name="T40" fmla="*/ 14 w 14"/>
                  <a:gd name="T41" fmla="*/ 0 h 23"/>
                  <a:gd name="T42" fmla="*/ 14 w 14"/>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3">
                    <a:moveTo>
                      <a:pt x="3" y="17"/>
                    </a:moveTo>
                    <a:lnTo>
                      <a:pt x="5" y="19"/>
                    </a:lnTo>
                    <a:lnTo>
                      <a:pt x="5" y="20"/>
                    </a:lnTo>
                    <a:lnTo>
                      <a:pt x="3" y="22"/>
                    </a:lnTo>
                    <a:lnTo>
                      <a:pt x="2" y="23"/>
                    </a:lnTo>
                    <a:lnTo>
                      <a:pt x="2" y="22"/>
                    </a:lnTo>
                    <a:lnTo>
                      <a:pt x="0" y="22"/>
                    </a:lnTo>
                    <a:lnTo>
                      <a:pt x="0" y="20"/>
                    </a:lnTo>
                    <a:lnTo>
                      <a:pt x="0" y="20"/>
                    </a:lnTo>
                    <a:lnTo>
                      <a:pt x="2" y="19"/>
                    </a:lnTo>
                    <a:lnTo>
                      <a:pt x="3" y="17"/>
                    </a:lnTo>
                    <a:lnTo>
                      <a:pt x="3" y="17"/>
                    </a:lnTo>
                    <a:close/>
                    <a:moveTo>
                      <a:pt x="14" y="0"/>
                    </a:moveTo>
                    <a:lnTo>
                      <a:pt x="14" y="0"/>
                    </a:lnTo>
                    <a:lnTo>
                      <a:pt x="14" y="0"/>
                    </a:lnTo>
                    <a:lnTo>
                      <a:pt x="14" y="0"/>
                    </a:lnTo>
                    <a:lnTo>
                      <a:pt x="14" y="1"/>
                    </a:lnTo>
                    <a:lnTo>
                      <a:pt x="14" y="1"/>
                    </a:lnTo>
                    <a:lnTo>
                      <a:pt x="13" y="1"/>
                    </a:lnTo>
                    <a:lnTo>
                      <a:pt x="13" y="0"/>
                    </a:lnTo>
                    <a:lnTo>
                      <a:pt x="14" y="0"/>
                    </a:lnTo>
                    <a:lnTo>
                      <a:pt x="1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2" name="Freeform 49">
                <a:extLst>
                  <a:ext uri="{FF2B5EF4-FFF2-40B4-BE49-F238E27FC236}">
                    <a16:creationId xmlns:a16="http://schemas.microsoft.com/office/drawing/2014/main" id="{52C8243D-7695-4F7E-B65F-7EAC0F641955}"/>
                  </a:ext>
                </a:extLst>
              </p:cNvPr>
              <p:cNvSpPr>
                <a:spLocks/>
              </p:cNvSpPr>
              <p:nvPr/>
            </p:nvSpPr>
            <p:spPr bwMode="auto">
              <a:xfrm>
                <a:off x="6445272" y="4072860"/>
                <a:ext cx="311875" cy="245602"/>
              </a:xfrm>
              <a:custGeom>
                <a:avLst/>
                <a:gdLst>
                  <a:gd name="T0" fmla="*/ 129 w 160"/>
                  <a:gd name="T1" fmla="*/ 8 h 126"/>
                  <a:gd name="T2" fmla="*/ 129 w 160"/>
                  <a:gd name="T3" fmla="*/ 9 h 126"/>
                  <a:gd name="T4" fmla="*/ 130 w 160"/>
                  <a:gd name="T5" fmla="*/ 22 h 126"/>
                  <a:gd name="T6" fmla="*/ 135 w 160"/>
                  <a:gd name="T7" fmla="*/ 25 h 126"/>
                  <a:gd name="T8" fmla="*/ 141 w 160"/>
                  <a:gd name="T9" fmla="*/ 33 h 126"/>
                  <a:gd name="T10" fmla="*/ 141 w 160"/>
                  <a:gd name="T11" fmla="*/ 34 h 126"/>
                  <a:gd name="T12" fmla="*/ 140 w 160"/>
                  <a:gd name="T13" fmla="*/ 39 h 126"/>
                  <a:gd name="T14" fmla="*/ 143 w 160"/>
                  <a:gd name="T15" fmla="*/ 41 h 126"/>
                  <a:gd name="T16" fmla="*/ 143 w 160"/>
                  <a:gd name="T17" fmla="*/ 53 h 126"/>
                  <a:gd name="T18" fmla="*/ 135 w 160"/>
                  <a:gd name="T19" fmla="*/ 55 h 126"/>
                  <a:gd name="T20" fmla="*/ 127 w 160"/>
                  <a:gd name="T21" fmla="*/ 61 h 126"/>
                  <a:gd name="T22" fmla="*/ 135 w 160"/>
                  <a:gd name="T23" fmla="*/ 66 h 126"/>
                  <a:gd name="T24" fmla="*/ 143 w 160"/>
                  <a:gd name="T25" fmla="*/ 71 h 126"/>
                  <a:gd name="T26" fmla="*/ 151 w 160"/>
                  <a:gd name="T27" fmla="*/ 80 h 126"/>
                  <a:gd name="T28" fmla="*/ 157 w 160"/>
                  <a:gd name="T29" fmla="*/ 93 h 126"/>
                  <a:gd name="T30" fmla="*/ 157 w 160"/>
                  <a:gd name="T31" fmla="*/ 101 h 126"/>
                  <a:gd name="T32" fmla="*/ 138 w 160"/>
                  <a:gd name="T33" fmla="*/ 120 h 126"/>
                  <a:gd name="T34" fmla="*/ 127 w 160"/>
                  <a:gd name="T35" fmla="*/ 121 h 126"/>
                  <a:gd name="T36" fmla="*/ 116 w 160"/>
                  <a:gd name="T37" fmla="*/ 124 h 126"/>
                  <a:gd name="T38" fmla="*/ 113 w 160"/>
                  <a:gd name="T39" fmla="*/ 124 h 126"/>
                  <a:gd name="T40" fmla="*/ 105 w 160"/>
                  <a:gd name="T41" fmla="*/ 124 h 126"/>
                  <a:gd name="T42" fmla="*/ 97 w 160"/>
                  <a:gd name="T43" fmla="*/ 126 h 126"/>
                  <a:gd name="T44" fmla="*/ 94 w 160"/>
                  <a:gd name="T45" fmla="*/ 124 h 126"/>
                  <a:gd name="T46" fmla="*/ 91 w 160"/>
                  <a:gd name="T47" fmla="*/ 121 h 126"/>
                  <a:gd name="T48" fmla="*/ 80 w 160"/>
                  <a:gd name="T49" fmla="*/ 110 h 126"/>
                  <a:gd name="T50" fmla="*/ 71 w 160"/>
                  <a:gd name="T51" fmla="*/ 113 h 126"/>
                  <a:gd name="T52" fmla="*/ 61 w 160"/>
                  <a:gd name="T53" fmla="*/ 115 h 126"/>
                  <a:gd name="T54" fmla="*/ 55 w 160"/>
                  <a:gd name="T55" fmla="*/ 112 h 126"/>
                  <a:gd name="T56" fmla="*/ 50 w 160"/>
                  <a:gd name="T57" fmla="*/ 107 h 126"/>
                  <a:gd name="T58" fmla="*/ 44 w 160"/>
                  <a:gd name="T59" fmla="*/ 97 h 126"/>
                  <a:gd name="T60" fmla="*/ 41 w 160"/>
                  <a:gd name="T61" fmla="*/ 93 h 126"/>
                  <a:gd name="T62" fmla="*/ 33 w 160"/>
                  <a:gd name="T63" fmla="*/ 86 h 126"/>
                  <a:gd name="T64" fmla="*/ 30 w 160"/>
                  <a:gd name="T65" fmla="*/ 79 h 126"/>
                  <a:gd name="T66" fmla="*/ 17 w 160"/>
                  <a:gd name="T67" fmla="*/ 69 h 126"/>
                  <a:gd name="T68" fmla="*/ 12 w 160"/>
                  <a:gd name="T69" fmla="*/ 61 h 126"/>
                  <a:gd name="T70" fmla="*/ 1 w 160"/>
                  <a:gd name="T71" fmla="*/ 57 h 126"/>
                  <a:gd name="T72" fmla="*/ 1 w 160"/>
                  <a:gd name="T73" fmla="*/ 50 h 126"/>
                  <a:gd name="T74" fmla="*/ 7 w 160"/>
                  <a:gd name="T75" fmla="*/ 44 h 126"/>
                  <a:gd name="T76" fmla="*/ 9 w 160"/>
                  <a:gd name="T77" fmla="*/ 39 h 126"/>
                  <a:gd name="T78" fmla="*/ 12 w 160"/>
                  <a:gd name="T79" fmla="*/ 31 h 126"/>
                  <a:gd name="T80" fmla="*/ 17 w 160"/>
                  <a:gd name="T81" fmla="*/ 28 h 126"/>
                  <a:gd name="T82" fmla="*/ 25 w 160"/>
                  <a:gd name="T83" fmla="*/ 30 h 126"/>
                  <a:gd name="T84" fmla="*/ 36 w 160"/>
                  <a:gd name="T85" fmla="*/ 39 h 126"/>
                  <a:gd name="T86" fmla="*/ 53 w 160"/>
                  <a:gd name="T87" fmla="*/ 38 h 126"/>
                  <a:gd name="T88" fmla="*/ 69 w 160"/>
                  <a:gd name="T89" fmla="*/ 39 h 126"/>
                  <a:gd name="T90" fmla="*/ 77 w 160"/>
                  <a:gd name="T91" fmla="*/ 36 h 126"/>
                  <a:gd name="T92" fmla="*/ 83 w 160"/>
                  <a:gd name="T93" fmla="*/ 28 h 126"/>
                  <a:gd name="T94" fmla="*/ 96 w 160"/>
                  <a:gd name="T95" fmla="*/ 36 h 126"/>
                  <a:gd name="T96" fmla="*/ 102 w 160"/>
                  <a:gd name="T97" fmla="*/ 36 h 126"/>
                  <a:gd name="T98" fmla="*/ 113 w 160"/>
                  <a:gd name="T99" fmla="*/ 23 h 126"/>
                  <a:gd name="T100" fmla="*/ 118 w 160"/>
                  <a:gd name="T101" fmla="*/ 12 h 126"/>
                  <a:gd name="T102" fmla="*/ 115 w 160"/>
                  <a:gd name="T103" fmla="*/ 3 h 126"/>
                  <a:gd name="T104" fmla="*/ 124 w 160"/>
                  <a:gd name="T105" fmla="*/ 1 h 126"/>
                  <a:gd name="T106" fmla="*/ 124 w 160"/>
                  <a:gd name="T10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26">
                    <a:moveTo>
                      <a:pt x="124" y="0"/>
                    </a:moveTo>
                    <a:lnTo>
                      <a:pt x="130" y="0"/>
                    </a:lnTo>
                    <a:lnTo>
                      <a:pt x="130" y="1"/>
                    </a:lnTo>
                    <a:lnTo>
                      <a:pt x="130" y="5"/>
                    </a:lnTo>
                    <a:lnTo>
                      <a:pt x="130" y="6"/>
                    </a:lnTo>
                    <a:lnTo>
                      <a:pt x="129" y="8"/>
                    </a:lnTo>
                    <a:lnTo>
                      <a:pt x="129" y="8"/>
                    </a:lnTo>
                    <a:lnTo>
                      <a:pt x="129" y="8"/>
                    </a:lnTo>
                    <a:lnTo>
                      <a:pt x="129" y="9"/>
                    </a:lnTo>
                    <a:lnTo>
                      <a:pt x="129" y="9"/>
                    </a:lnTo>
                    <a:lnTo>
                      <a:pt x="129" y="9"/>
                    </a:lnTo>
                    <a:lnTo>
                      <a:pt x="129" y="9"/>
                    </a:lnTo>
                    <a:lnTo>
                      <a:pt x="129" y="9"/>
                    </a:lnTo>
                    <a:lnTo>
                      <a:pt x="130" y="20"/>
                    </a:lnTo>
                    <a:lnTo>
                      <a:pt x="130" y="20"/>
                    </a:lnTo>
                    <a:lnTo>
                      <a:pt x="130" y="20"/>
                    </a:lnTo>
                    <a:lnTo>
                      <a:pt x="130" y="22"/>
                    </a:lnTo>
                    <a:lnTo>
                      <a:pt x="130" y="22"/>
                    </a:lnTo>
                    <a:lnTo>
                      <a:pt x="130" y="22"/>
                    </a:lnTo>
                    <a:lnTo>
                      <a:pt x="130" y="22"/>
                    </a:lnTo>
                    <a:lnTo>
                      <a:pt x="134" y="23"/>
                    </a:lnTo>
                    <a:lnTo>
                      <a:pt x="134" y="23"/>
                    </a:lnTo>
                    <a:lnTo>
                      <a:pt x="134" y="23"/>
                    </a:lnTo>
                    <a:lnTo>
                      <a:pt x="135" y="25"/>
                    </a:lnTo>
                    <a:lnTo>
                      <a:pt x="141" y="30"/>
                    </a:lnTo>
                    <a:lnTo>
                      <a:pt x="141" y="30"/>
                    </a:lnTo>
                    <a:lnTo>
                      <a:pt x="141" y="31"/>
                    </a:lnTo>
                    <a:lnTo>
                      <a:pt x="141" y="31"/>
                    </a:lnTo>
                    <a:lnTo>
                      <a:pt x="141" y="31"/>
                    </a:lnTo>
                    <a:lnTo>
                      <a:pt x="141" y="33"/>
                    </a:lnTo>
                    <a:lnTo>
                      <a:pt x="141" y="33"/>
                    </a:lnTo>
                    <a:lnTo>
                      <a:pt x="141" y="34"/>
                    </a:lnTo>
                    <a:lnTo>
                      <a:pt x="141" y="34"/>
                    </a:lnTo>
                    <a:lnTo>
                      <a:pt x="141" y="34"/>
                    </a:lnTo>
                    <a:lnTo>
                      <a:pt x="141" y="34"/>
                    </a:lnTo>
                    <a:lnTo>
                      <a:pt x="141" y="34"/>
                    </a:lnTo>
                    <a:lnTo>
                      <a:pt x="141" y="34"/>
                    </a:lnTo>
                    <a:lnTo>
                      <a:pt x="141" y="36"/>
                    </a:lnTo>
                    <a:lnTo>
                      <a:pt x="140" y="38"/>
                    </a:lnTo>
                    <a:lnTo>
                      <a:pt x="140" y="39"/>
                    </a:lnTo>
                    <a:lnTo>
                      <a:pt x="140" y="39"/>
                    </a:lnTo>
                    <a:lnTo>
                      <a:pt x="140" y="39"/>
                    </a:lnTo>
                    <a:lnTo>
                      <a:pt x="140" y="41"/>
                    </a:lnTo>
                    <a:lnTo>
                      <a:pt x="140" y="41"/>
                    </a:lnTo>
                    <a:lnTo>
                      <a:pt x="140" y="41"/>
                    </a:lnTo>
                    <a:lnTo>
                      <a:pt x="140" y="41"/>
                    </a:lnTo>
                    <a:lnTo>
                      <a:pt x="143" y="41"/>
                    </a:lnTo>
                    <a:lnTo>
                      <a:pt x="143" y="41"/>
                    </a:lnTo>
                    <a:lnTo>
                      <a:pt x="143" y="41"/>
                    </a:lnTo>
                    <a:lnTo>
                      <a:pt x="143" y="44"/>
                    </a:lnTo>
                    <a:lnTo>
                      <a:pt x="143" y="47"/>
                    </a:lnTo>
                    <a:lnTo>
                      <a:pt x="143" y="50"/>
                    </a:lnTo>
                    <a:lnTo>
                      <a:pt x="143" y="52"/>
                    </a:lnTo>
                    <a:lnTo>
                      <a:pt x="143" y="53"/>
                    </a:lnTo>
                    <a:lnTo>
                      <a:pt x="143" y="53"/>
                    </a:lnTo>
                    <a:lnTo>
                      <a:pt x="143" y="55"/>
                    </a:lnTo>
                    <a:lnTo>
                      <a:pt x="141" y="55"/>
                    </a:lnTo>
                    <a:lnTo>
                      <a:pt x="140" y="55"/>
                    </a:lnTo>
                    <a:lnTo>
                      <a:pt x="137" y="55"/>
                    </a:lnTo>
                    <a:lnTo>
                      <a:pt x="135" y="55"/>
                    </a:lnTo>
                    <a:lnTo>
                      <a:pt x="134" y="55"/>
                    </a:lnTo>
                    <a:lnTo>
                      <a:pt x="132" y="55"/>
                    </a:lnTo>
                    <a:lnTo>
                      <a:pt x="130" y="55"/>
                    </a:lnTo>
                    <a:lnTo>
                      <a:pt x="130" y="58"/>
                    </a:lnTo>
                    <a:lnTo>
                      <a:pt x="129" y="61"/>
                    </a:lnTo>
                    <a:lnTo>
                      <a:pt x="127" y="61"/>
                    </a:lnTo>
                    <a:lnTo>
                      <a:pt x="127" y="63"/>
                    </a:lnTo>
                    <a:lnTo>
                      <a:pt x="127" y="63"/>
                    </a:lnTo>
                    <a:lnTo>
                      <a:pt x="129" y="64"/>
                    </a:lnTo>
                    <a:lnTo>
                      <a:pt x="130" y="64"/>
                    </a:lnTo>
                    <a:lnTo>
                      <a:pt x="134" y="66"/>
                    </a:lnTo>
                    <a:lnTo>
                      <a:pt x="135" y="66"/>
                    </a:lnTo>
                    <a:lnTo>
                      <a:pt x="137" y="66"/>
                    </a:lnTo>
                    <a:lnTo>
                      <a:pt x="137" y="66"/>
                    </a:lnTo>
                    <a:lnTo>
                      <a:pt x="141" y="69"/>
                    </a:lnTo>
                    <a:lnTo>
                      <a:pt x="141" y="69"/>
                    </a:lnTo>
                    <a:lnTo>
                      <a:pt x="143" y="71"/>
                    </a:lnTo>
                    <a:lnTo>
                      <a:pt x="143" y="71"/>
                    </a:lnTo>
                    <a:lnTo>
                      <a:pt x="143" y="72"/>
                    </a:lnTo>
                    <a:lnTo>
                      <a:pt x="145" y="74"/>
                    </a:lnTo>
                    <a:lnTo>
                      <a:pt x="146" y="75"/>
                    </a:lnTo>
                    <a:lnTo>
                      <a:pt x="149" y="77"/>
                    </a:lnTo>
                    <a:lnTo>
                      <a:pt x="151" y="79"/>
                    </a:lnTo>
                    <a:lnTo>
                      <a:pt x="151" y="80"/>
                    </a:lnTo>
                    <a:lnTo>
                      <a:pt x="153" y="80"/>
                    </a:lnTo>
                    <a:lnTo>
                      <a:pt x="153" y="82"/>
                    </a:lnTo>
                    <a:lnTo>
                      <a:pt x="154" y="86"/>
                    </a:lnTo>
                    <a:lnTo>
                      <a:pt x="156" y="88"/>
                    </a:lnTo>
                    <a:lnTo>
                      <a:pt x="156" y="90"/>
                    </a:lnTo>
                    <a:lnTo>
                      <a:pt x="157" y="93"/>
                    </a:lnTo>
                    <a:lnTo>
                      <a:pt x="157" y="93"/>
                    </a:lnTo>
                    <a:lnTo>
                      <a:pt x="157" y="94"/>
                    </a:lnTo>
                    <a:lnTo>
                      <a:pt x="159" y="96"/>
                    </a:lnTo>
                    <a:lnTo>
                      <a:pt x="160" y="97"/>
                    </a:lnTo>
                    <a:lnTo>
                      <a:pt x="160" y="97"/>
                    </a:lnTo>
                    <a:lnTo>
                      <a:pt x="157" y="101"/>
                    </a:lnTo>
                    <a:lnTo>
                      <a:pt x="156" y="102"/>
                    </a:lnTo>
                    <a:lnTo>
                      <a:pt x="151" y="107"/>
                    </a:lnTo>
                    <a:lnTo>
                      <a:pt x="148" y="110"/>
                    </a:lnTo>
                    <a:lnTo>
                      <a:pt x="145" y="113"/>
                    </a:lnTo>
                    <a:lnTo>
                      <a:pt x="141" y="116"/>
                    </a:lnTo>
                    <a:lnTo>
                      <a:pt x="138" y="120"/>
                    </a:lnTo>
                    <a:lnTo>
                      <a:pt x="137" y="121"/>
                    </a:lnTo>
                    <a:lnTo>
                      <a:pt x="135" y="123"/>
                    </a:lnTo>
                    <a:lnTo>
                      <a:pt x="135" y="123"/>
                    </a:lnTo>
                    <a:lnTo>
                      <a:pt x="132" y="123"/>
                    </a:lnTo>
                    <a:lnTo>
                      <a:pt x="130" y="123"/>
                    </a:lnTo>
                    <a:lnTo>
                      <a:pt x="127" y="121"/>
                    </a:lnTo>
                    <a:lnTo>
                      <a:pt x="126" y="121"/>
                    </a:lnTo>
                    <a:lnTo>
                      <a:pt x="124" y="123"/>
                    </a:lnTo>
                    <a:lnTo>
                      <a:pt x="123" y="123"/>
                    </a:lnTo>
                    <a:lnTo>
                      <a:pt x="121" y="123"/>
                    </a:lnTo>
                    <a:lnTo>
                      <a:pt x="118" y="123"/>
                    </a:lnTo>
                    <a:lnTo>
                      <a:pt x="116" y="124"/>
                    </a:lnTo>
                    <a:lnTo>
                      <a:pt x="116" y="124"/>
                    </a:lnTo>
                    <a:lnTo>
                      <a:pt x="116" y="126"/>
                    </a:lnTo>
                    <a:lnTo>
                      <a:pt x="115" y="126"/>
                    </a:lnTo>
                    <a:lnTo>
                      <a:pt x="115" y="126"/>
                    </a:lnTo>
                    <a:lnTo>
                      <a:pt x="115" y="126"/>
                    </a:lnTo>
                    <a:lnTo>
                      <a:pt x="113" y="124"/>
                    </a:lnTo>
                    <a:lnTo>
                      <a:pt x="112" y="123"/>
                    </a:lnTo>
                    <a:lnTo>
                      <a:pt x="112" y="123"/>
                    </a:lnTo>
                    <a:lnTo>
                      <a:pt x="110" y="121"/>
                    </a:lnTo>
                    <a:lnTo>
                      <a:pt x="108" y="123"/>
                    </a:lnTo>
                    <a:lnTo>
                      <a:pt x="107" y="124"/>
                    </a:lnTo>
                    <a:lnTo>
                      <a:pt x="105" y="124"/>
                    </a:lnTo>
                    <a:lnTo>
                      <a:pt x="104" y="123"/>
                    </a:lnTo>
                    <a:lnTo>
                      <a:pt x="102" y="123"/>
                    </a:lnTo>
                    <a:lnTo>
                      <a:pt x="100" y="123"/>
                    </a:lnTo>
                    <a:lnTo>
                      <a:pt x="99" y="123"/>
                    </a:lnTo>
                    <a:lnTo>
                      <a:pt x="97" y="124"/>
                    </a:lnTo>
                    <a:lnTo>
                      <a:pt x="97" y="126"/>
                    </a:lnTo>
                    <a:lnTo>
                      <a:pt x="97" y="126"/>
                    </a:lnTo>
                    <a:lnTo>
                      <a:pt x="96" y="126"/>
                    </a:lnTo>
                    <a:lnTo>
                      <a:pt x="96" y="126"/>
                    </a:lnTo>
                    <a:lnTo>
                      <a:pt x="96" y="124"/>
                    </a:lnTo>
                    <a:lnTo>
                      <a:pt x="94" y="124"/>
                    </a:lnTo>
                    <a:lnTo>
                      <a:pt x="94" y="124"/>
                    </a:lnTo>
                    <a:lnTo>
                      <a:pt x="93" y="124"/>
                    </a:lnTo>
                    <a:lnTo>
                      <a:pt x="93" y="124"/>
                    </a:lnTo>
                    <a:lnTo>
                      <a:pt x="93" y="123"/>
                    </a:lnTo>
                    <a:lnTo>
                      <a:pt x="93" y="123"/>
                    </a:lnTo>
                    <a:lnTo>
                      <a:pt x="91" y="121"/>
                    </a:lnTo>
                    <a:lnTo>
                      <a:pt x="91" y="121"/>
                    </a:lnTo>
                    <a:lnTo>
                      <a:pt x="88" y="120"/>
                    </a:lnTo>
                    <a:lnTo>
                      <a:pt x="85" y="116"/>
                    </a:lnTo>
                    <a:lnTo>
                      <a:pt x="83" y="115"/>
                    </a:lnTo>
                    <a:lnTo>
                      <a:pt x="83" y="115"/>
                    </a:lnTo>
                    <a:lnTo>
                      <a:pt x="82" y="112"/>
                    </a:lnTo>
                    <a:lnTo>
                      <a:pt x="80" y="110"/>
                    </a:lnTo>
                    <a:lnTo>
                      <a:pt x="78" y="110"/>
                    </a:lnTo>
                    <a:lnTo>
                      <a:pt x="77" y="110"/>
                    </a:lnTo>
                    <a:lnTo>
                      <a:pt x="75" y="112"/>
                    </a:lnTo>
                    <a:lnTo>
                      <a:pt x="74" y="113"/>
                    </a:lnTo>
                    <a:lnTo>
                      <a:pt x="72" y="113"/>
                    </a:lnTo>
                    <a:lnTo>
                      <a:pt x="71" y="113"/>
                    </a:lnTo>
                    <a:lnTo>
                      <a:pt x="69" y="112"/>
                    </a:lnTo>
                    <a:lnTo>
                      <a:pt x="66" y="112"/>
                    </a:lnTo>
                    <a:lnTo>
                      <a:pt x="64" y="112"/>
                    </a:lnTo>
                    <a:lnTo>
                      <a:pt x="63" y="113"/>
                    </a:lnTo>
                    <a:lnTo>
                      <a:pt x="61" y="115"/>
                    </a:lnTo>
                    <a:lnTo>
                      <a:pt x="61" y="115"/>
                    </a:lnTo>
                    <a:lnTo>
                      <a:pt x="59" y="115"/>
                    </a:lnTo>
                    <a:lnTo>
                      <a:pt x="59" y="113"/>
                    </a:lnTo>
                    <a:lnTo>
                      <a:pt x="58" y="113"/>
                    </a:lnTo>
                    <a:lnTo>
                      <a:pt x="56" y="113"/>
                    </a:lnTo>
                    <a:lnTo>
                      <a:pt x="56" y="112"/>
                    </a:lnTo>
                    <a:lnTo>
                      <a:pt x="55" y="112"/>
                    </a:lnTo>
                    <a:lnTo>
                      <a:pt x="55" y="110"/>
                    </a:lnTo>
                    <a:lnTo>
                      <a:pt x="53" y="110"/>
                    </a:lnTo>
                    <a:lnTo>
                      <a:pt x="53" y="110"/>
                    </a:lnTo>
                    <a:lnTo>
                      <a:pt x="52" y="109"/>
                    </a:lnTo>
                    <a:lnTo>
                      <a:pt x="52" y="109"/>
                    </a:lnTo>
                    <a:lnTo>
                      <a:pt x="50" y="107"/>
                    </a:lnTo>
                    <a:lnTo>
                      <a:pt x="48" y="105"/>
                    </a:lnTo>
                    <a:lnTo>
                      <a:pt x="47" y="104"/>
                    </a:lnTo>
                    <a:lnTo>
                      <a:pt x="47" y="102"/>
                    </a:lnTo>
                    <a:lnTo>
                      <a:pt x="45" y="102"/>
                    </a:lnTo>
                    <a:lnTo>
                      <a:pt x="45" y="101"/>
                    </a:lnTo>
                    <a:lnTo>
                      <a:pt x="44" y="97"/>
                    </a:lnTo>
                    <a:lnTo>
                      <a:pt x="44" y="96"/>
                    </a:lnTo>
                    <a:lnTo>
                      <a:pt x="44" y="96"/>
                    </a:lnTo>
                    <a:lnTo>
                      <a:pt x="44" y="94"/>
                    </a:lnTo>
                    <a:lnTo>
                      <a:pt x="44" y="94"/>
                    </a:lnTo>
                    <a:lnTo>
                      <a:pt x="42" y="93"/>
                    </a:lnTo>
                    <a:lnTo>
                      <a:pt x="41" y="93"/>
                    </a:lnTo>
                    <a:lnTo>
                      <a:pt x="37" y="91"/>
                    </a:lnTo>
                    <a:lnTo>
                      <a:pt x="37" y="90"/>
                    </a:lnTo>
                    <a:lnTo>
                      <a:pt x="36" y="90"/>
                    </a:lnTo>
                    <a:lnTo>
                      <a:pt x="34" y="90"/>
                    </a:lnTo>
                    <a:lnTo>
                      <a:pt x="33" y="88"/>
                    </a:lnTo>
                    <a:lnTo>
                      <a:pt x="33" y="86"/>
                    </a:lnTo>
                    <a:lnTo>
                      <a:pt x="31" y="85"/>
                    </a:lnTo>
                    <a:lnTo>
                      <a:pt x="31" y="85"/>
                    </a:lnTo>
                    <a:lnTo>
                      <a:pt x="31" y="83"/>
                    </a:lnTo>
                    <a:lnTo>
                      <a:pt x="31" y="82"/>
                    </a:lnTo>
                    <a:lnTo>
                      <a:pt x="31" y="80"/>
                    </a:lnTo>
                    <a:lnTo>
                      <a:pt x="30" y="79"/>
                    </a:lnTo>
                    <a:lnTo>
                      <a:pt x="28" y="77"/>
                    </a:lnTo>
                    <a:lnTo>
                      <a:pt x="26" y="77"/>
                    </a:lnTo>
                    <a:lnTo>
                      <a:pt x="25" y="75"/>
                    </a:lnTo>
                    <a:lnTo>
                      <a:pt x="20" y="72"/>
                    </a:lnTo>
                    <a:lnTo>
                      <a:pt x="17" y="71"/>
                    </a:lnTo>
                    <a:lnTo>
                      <a:pt x="17" y="69"/>
                    </a:lnTo>
                    <a:lnTo>
                      <a:pt x="15" y="68"/>
                    </a:lnTo>
                    <a:lnTo>
                      <a:pt x="15" y="68"/>
                    </a:lnTo>
                    <a:lnTo>
                      <a:pt x="15" y="66"/>
                    </a:lnTo>
                    <a:lnTo>
                      <a:pt x="15" y="66"/>
                    </a:lnTo>
                    <a:lnTo>
                      <a:pt x="15" y="64"/>
                    </a:lnTo>
                    <a:lnTo>
                      <a:pt x="12" y="61"/>
                    </a:lnTo>
                    <a:lnTo>
                      <a:pt x="11" y="60"/>
                    </a:lnTo>
                    <a:lnTo>
                      <a:pt x="9" y="58"/>
                    </a:lnTo>
                    <a:lnTo>
                      <a:pt x="4" y="58"/>
                    </a:lnTo>
                    <a:lnTo>
                      <a:pt x="3" y="58"/>
                    </a:lnTo>
                    <a:lnTo>
                      <a:pt x="1" y="57"/>
                    </a:lnTo>
                    <a:lnTo>
                      <a:pt x="1" y="57"/>
                    </a:lnTo>
                    <a:lnTo>
                      <a:pt x="0" y="55"/>
                    </a:lnTo>
                    <a:lnTo>
                      <a:pt x="1" y="52"/>
                    </a:lnTo>
                    <a:lnTo>
                      <a:pt x="1" y="52"/>
                    </a:lnTo>
                    <a:lnTo>
                      <a:pt x="0" y="52"/>
                    </a:lnTo>
                    <a:lnTo>
                      <a:pt x="0" y="52"/>
                    </a:lnTo>
                    <a:lnTo>
                      <a:pt x="1" y="50"/>
                    </a:lnTo>
                    <a:lnTo>
                      <a:pt x="3" y="50"/>
                    </a:lnTo>
                    <a:lnTo>
                      <a:pt x="6" y="49"/>
                    </a:lnTo>
                    <a:lnTo>
                      <a:pt x="6" y="49"/>
                    </a:lnTo>
                    <a:lnTo>
                      <a:pt x="6" y="47"/>
                    </a:lnTo>
                    <a:lnTo>
                      <a:pt x="6" y="45"/>
                    </a:lnTo>
                    <a:lnTo>
                      <a:pt x="7" y="44"/>
                    </a:lnTo>
                    <a:lnTo>
                      <a:pt x="7" y="44"/>
                    </a:lnTo>
                    <a:lnTo>
                      <a:pt x="7" y="42"/>
                    </a:lnTo>
                    <a:lnTo>
                      <a:pt x="7" y="41"/>
                    </a:lnTo>
                    <a:lnTo>
                      <a:pt x="7" y="41"/>
                    </a:lnTo>
                    <a:lnTo>
                      <a:pt x="9" y="39"/>
                    </a:lnTo>
                    <a:lnTo>
                      <a:pt x="9" y="39"/>
                    </a:lnTo>
                    <a:lnTo>
                      <a:pt x="9" y="38"/>
                    </a:lnTo>
                    <a:lnTo>
                      <a:pt x="9" y="36"/>
                    </a:lnTo>
                    <a:lnTo>
                      <a:pt x="9" y="34"/>
                    </a:lnTo>
                    <a:lnTo>
                      <a:pt x="12" y="33"/>
                    </a:lnTo>
                    <a:lnTo>
                      <a:pt x="12" y="31"/>
                    </a:lnTo>
                    <a:lnTo>
                      <a:pt x="12" y="31"/>
                    </a:lnTo>
                    <a:lnTo>
                      <a:pt x="12" y="30"/>
                    </a:lnTo>
                    <a:lnTo>
                      <a:pt x="12" y="30"/>
                    </a:lnTo>
                    <a:lnTo>
                      <a:pt x="14" y="28"/>
                    </a:lnTo>
                    <a:lnTo>
                      <a:pt x="14" y="28"/>
                    </a:lnTo>
                    <a:lnTo>
                      <a:pt x="15" y="28"/>
                    </a:lnTo>
                    <a:lnTo>
                      <a:pt x="17" y="28"/>
                    </a:lnTo>
                    <a:lnTo>
                      <a:pt x="23" y="27"/>
                    </a:lnTo>
                    <a:lnTo>
                      <a:pt x="25" y="27"/>
                    </a:lnTo>
                    <a:lnTo>
                      <a:pt x="25" y="28"/>
                    </a:lnTo>
                    <a:lnTo>
                      <a:pt x="25" y="28"/>
                    </a:lnTo>
                    <a:lnTo>
                      <a:pt x="25" y="30"/>
                    </a:lnTo>
                    <a:lnTo>
                      <a:pt x="25" y="30"/>
                    </a:lnTo>
                    <a:lnTo>
                      <a:pt x="26" y="31"/>
                    </a:lnTo>
                    <a:lnTo>
                      <a:pt x="28" y="31"/>
                    </a:lnTo>
                    <a:lnTo>
                      <a:pt x="28" y="33"/>
                    </a:lnTo>
                    <a:lnTo>
                      <a:pt x="30" y="33"/>
                    </a:lnTo>
                    <a:lnTo>
                      <a:pt x="34" y="39"/>
                    </a:lnTo>
                    <a:lnTo>
                      <a:pt x="36" y="39"/>
                    </a:lnTo>
                    <a:lnTo>
                      <a:pt x="37" y="39"/>
                    </a:lnTo>
                    <a:lnTo>
                      <a:pt x="41" y="38"/>
                    </a:lnTo>
                    <a:lnTo>
                      <a:pt x="42" y="38"/>
                    </a:lnTo>
                    <a:lnTo>
                      <a:pt x="53" y="38"/>
                    </a:lnTo>
                    <a:lnTo>
                      <a:pt x="53" y="38"/>
                    </a:lnTo>
                    <a:lnTo>
                      <a:pt x="53" y="38"/>
                    </a:lnTo>
                    <a:lnTo>
                      <a:pt x="55" y="41"/>
                    </a:lnTo>
                    <a:lnTo>
                      <a:pt x="56" y="42"/>
                    </a:lnTo>
                    <a:lnTo>
                      <a:pt x="67" y="42"/>
                    </a:lnTo>
                    <a:lnTo>
                      <a:pt x="67" y="41"/>
                    </a:lnTo>
                    <a:lnTo>
                      <a:pt x="67" y="41"/>
                    </a:lnTo>
                    <a:lnTo>
                      <a:pt x="69" y="39"/>
                    </a:lnTo>
                    <a:lnTo>
                      <a:pt x="69" y="38"/>
                    </a:lnTo>
                    <a:lnTo>
                      <a:pt x="69" y="38"/>
                    </a:lnTo>
                    <a:lnTo>
                      <a:pt x="71" y="38"/>
                    </a:lnTo>
                    <a:lnTo>
                      <a:pt x="72" y="38"/>
                    </a:lnTo>
                    <a:lnTo>
                      <a:pt x="74" y="36"/>
                    </a:lnTo>
                    <a:lnTo>
                      <a:pt x="77" y="36"/>
                    </a:lnTo>
                    <a:lnTo>
                      <a:pt x="78" y="34"/>
                    </a:lnTo>
                    <a:lnTo>
                      <a:pt x="78" y="33"/>
                    </a:lnTo>
                    <a:lnTo>
                      <a:pt x="78" y="31"/>
                    </a:lnTo>
                    <a:lnTo>
                      <a:pt x="78" y="31"/>
                    </a:lnTo>
                    <a:lnTo>
                      <a:pt x="80" y="31"/>
                    </a:lnTo>
                    <a:lnTo>
                      <a:pt x="83" y="28"/>
                    </a:lnTo>
                    <a:lnTo>
                      <a:pt x="85" y="28"/>
                    </a:lnTo>
                    <a:lnTo>
                      <a:pt x="91" y="33"/>
                    </a:lnTo>
                    <a:lnTo>
                      <a:pt x="96" y="36"/>
                    </a:lnTo>
                    <a:lnTo>
                      <a:pt x="96" y="36"/>
                    </a:lnTo>
                    <a:lnTo>
                      <a:pt x="96" y="36"/>
                    </a:lnTo>
                    <a:lnTo>
                      <a:pt x="96" y="36"/>
                    </a:lnTo>
                    <a:lnTo>
                      <a:pt x="96" y="36"/>
                    </a:lnTo>
                    <a:lnTo>
                      <a:pt x="96" y="36"/>
                    </a:lnTo>
                    <a:lnTo>
                      <a:pt x="96" y="36"/>
                    </a:lnTo>
                    <a:lnTo>
                      <a:pt x="97" y="36"/>
                    </a:lnTo>
                    <a:lnTo>
                      <a:pt x="100" y="36"/>
                    </a:lnTo>
                    <a:lnTo>
                      <a:pt x="102" y="36"/>
                    </a:lnTo>
                    <a:lnTo>
                      <a:pt x="108" y="30"/>
                    </a:lnTo>
                    <a:lnTo>
                      <a:pt x="110" y="27"/>
                    </a:lnTo>
                    <a:lnTo>
                      <a:pt x="110" y="27"/>
                    </a:lnTo>
                    <a:lnTo>
                      <a:pt x="112" y="25"/>
                    </a:lnTo>
                    <a:lnTo>
                      <a:pt x="112" y="23"/>
                    </a:lnTo>
                    <a:lnTo>
                      <a:pt x="113" y="23"/>
                    </a:lnTo>
                    <a:lnTo>
                      <a:pt x="119" y="17"/>
                    </a:lnTo>
                    <a:lnTo>
                      <a:pt x="119" y="17"/>
                    </a:lnTo>
                    <a:lnTo>
                      <a:pt x="119" y="16"/>
                    </a:lnTo>
                    <a:lnTo>
                      <a:pt x="118" y="14"/>
                    </a:lnTo>
                    <a:lnTo>
                      <a:pt x="118" y="14"/>
                    </a:lnTo>
                    <a:lnTo>
                      <a:pt x="118" y="12"/>
                    </a:lnTo>
                    <a:lnTo>
                      <a:pt x="118" y="9"/>
                    </a:lnTo>
                    <a:lnTo>
                      <a:pt x="118" y="8"/>
                    </a:lnTo>
                    <a:lnTo>
                      <a:pt x="118" y="8"/>
                    </a:lnTo>
                    <a:lnTo>
                      <a:pt x="118" y="8"/>
                    </a:lnTo>
                    <a:lnTo>
                      <a:pt x="118" y="8"/>
                    </a:lnTo>
                    <a:lnTo>
                      <a:pt x="115" y="3"/>
                    </a:lnTo>
                    <a:lnTo>
                      <a:pt x="124" y="3"/>
                    </a:lnTo>
                    <a:lnTo>
                      <a:pt x="124" y="3"/>
                    </a:lnTo>
                    <a:lnTo>
                      <a:pt x="124" y="3"/>
                    </a:lnTo>
                    <a:lnTo>
                      <a:pt x="124" y="3"/>
                    </a:lnTo>
                    <a:lnTo>
                      <a:pt x="124" y="1"/>
                    </a:lnTo>
                    <a:lnTo>
                      <a:pt x="124" y="1"/>
                    </a:lnTo>
                    <a:lnTo>
                      <a:pt x="124" y="1"/>
                    </a:lnTo>
                    <a:lnTo>
                      <a:pt x="124" y="1"/>
                    </a:lnTo>
                    <a:lnTo>
                      <a:pt x="124" y="1"/>
                    </a:lnTo>
                    <a:lnTo>
                      <a:pt x="124" y="0"/>
                    </a:lnTo>
                    <a:lnTo>
                      <a:pt x="124" y="0"/>
                    </a:lnTo>
                    <a:lnTo>
                      <a:pt x="124" y="0"/>
                    </a:lnTo>
                    <a:lnTo>
                      <a:pt x="124" y="0"/>
                    </a:lnTo>
                    <a:lnTo>
                      <a:pt x="12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3" name="Freeform 50">
                <a:extLst>
                  <a:ext uri="{FF2B5EF4-FFF2-40B4-BE49-F238E27FC236}">
                    <a16:creationId xmlns:a16="http://schemas.microsoft.com/office/drawing/2014/main" id="{2BA8A187-AFAC-4A16-B9D3-6861C50FC50D}"/>
                  </a:ext>
                </a:extLst>
              </p:cNvPr>
              <p:cNvSpPr>
                <a:spLocks/>
              </p:cNvSpPr>
              <p:nvPr/>
            </p:nvSpPr>
            <p:spPr bwMode="auto">
              <a:xfrm>
                <a:off x="4129597" y="4248290"/>
                <a:ext cx="115005" cy="115005"/>
              </a:xfrm>
              <a:custGeom>
                <a:avLst/>
                <a:gdLst>
                  <a:gd name="T0" fmla="*/ 52 w 59"/>
                  <a:gd name="T1" fmla="*/ 1 h 59"/>
                  <a:gd name="T2" fmla="*/ 57 w 59"/>
                  <a:gd name="T3" fmla="*/ 4 h 59"/>
                  <a:gd name="T4" fmla="*/ 55 w 59"/>
                  <a:gd name="T5" fmla="*/ 9 h 59"/>
                  <a:gd name="T6" fmla="*/ 52 w 59"/>
                  <a:gd name="T7" fmla="*/ 14 h 59"/>
                  <a:gd name="T8" fmla="*/ 51 w 59"/>
                  <a:gd name="T9" fmla="*/ 17 h 59"/>
                  <a:gd name="T10" fmla="*/ 52 w 59"/>
                  <a:gd name="T11" fmla="*/ 20 h 59"/>
                  <a:gd name="T12" fmla="*/ 52 w 59"/>
                  <a:gd name="T13" fmla="*/ 25 h 59"/>
                  <a:gd name="T14" fmla="*/ 52 w 59"/>
                  <a:gd name="T15" fmla="*/ 26 h 59"/>
                  <a:gd name="T16" fmla="*/ 54 w 59"/>
                  <a:gd name="T17" fmla="*/ 31 h 59"/>
                  <a:gd name="T18" fmla="*/ 57 w 59"/>
                  <a:gd name="T19" fmla="*/ 33 h 59"/>
                  <a:gd name="T20" fmla="*/ 59 w 59"/>
                  <a:gd name="T21" fmla="*/ 34 h 59"/>
                  <a:gd name="T22" fmla="*/ 57 w 59"/>
                  <a:gd name="T23" fmla="*/ 39 h 59"/>
                  <a:gd name="T24" fmla="*/ 55 w 59"/>
                  <a:gd name="T25" fmla="*/ 44 h 59"/>
                  <a:gd name="T26" fmla="*/ 54 w 59"/>
                  <a:gd name="T27" fmla="*/ 47 h 59"/>
                  <a:gd name="T28" fmla="*/ 51 w 59"/>
                  <a:gd name="T29" fmla="*/ 53 h 59"/>
                  <a:gd name="T30" fmla="*/ 49 w 59"/>
                  <a:gd name="T31" fmla="*/ 53 h 59"/>
                  <a:gd name="T32" fmla="*/ 47 w 59"/>
                  <a:gd name="T33" fmla="*/ 52 h 59"/>
                  <a:gd name="T34" fmla="*/ 46 w 59"/>
                  <a:gd name="T35" fmla="*/ 52 h 59"/>
                  <a:gd name="T36" fmla="*/ 44 w 59"/>
                  <a:gd name="T37" fmla="*/ 50 h 59"/>
                  <a:gd name="T38" fmla="*/ 43 w 59"/>
                  <a:gd name="T39" fmla="*/ 50 h 59"/>
                  <a:gd name="T40" fmla="*/ 41 w 59"/>
                  <a:gd name="T41" fmla="*/ 50 h 59"/>
                  <a:gd name="T42" fmla="*/ 38 w 59"/>
                  <a:gd name="T43" fmla="*/ 52 h 59"/>
                  <a:gd name="T44" fmla="*/ 30 w 59"/>
                  <a:gd name="T45" fmla="*/ 50 h 59"/>
                  <a:gd name="T46" fmla="*/ 30 w 59"/>
                  <a:gd name="T47" fmla="*/ 50 h 59"/>
                  <a:gd name="T48" fmla="*/ 29 w 59"/>
                  <a:gd name="T49" fmla="*/ 53 h 59"/>
                  <a:gd name="T50" fmla="*/ 27 w 59"/>
                  <a:gd name="T51" fmla="*/ 53 h 59"/>
                  <a:gd name="T52" fmla="*/ 30 w 59"/>
                  <a:gd name="T53" fmla="*/ 56 h 59"/>
                  <a:gd name="T54" fmla="*/ 30 w 59"/>
                  <a:gd name="T55" fmla="*/ 59 h 59"/>
                  <a:gd name="T56" fmla="*/ 25 w 59"/>
                  <a:gd name="T57" fmla="*/ 59 h 59"/>
                  <a:gd name="T58" fmla="*/ 22 w 59"/>
                  <a:gd name="T59" fmla="*/ 58 h 59"/>
                  <a:gd name="T60" fmla="*/ 21 w 59"/>
                  <a:gd name="T61" fmla="*/ 58 h 59"/>
                  <a:gd name="T62" fmla="*/ 18 w 59"/>
                  <a:gd name="T63" fmla="*/ 55 h 59"/>
                  <a:gd name="T64" fmla="*/ 16 w 59"/>
                  <a:gd name="T65" fmla="*/ 52 h 59"/>
                  <a:gd name="T66" fmla="*/ 14 w 59"/>
                  <a:gd name="T67" fmla="*/ 50 h 59"/>
                  <a:gd name="T68" fmla="*/ 14 w 59"/>
                  <a:gd name="T69" fmla="*/ 48 h 59"/>
                  <a:gd name="T70" fmla="*/ 13 w 59"/>
                  <a:gd name="T71" fmla="*/ 47 h 59"/>
                  <a:gd name="T72" fmla="*/ 11 w 59"/>
                  <a:gd name="T73" fmla="*/ 45 h 59"/>
                  <a:gd name="T74" fmla="*/ 11 w 59"/>
                  <a:gd name="T75" fmla="*/ 44 h 59"/>
                  <a:gd name="T76" fmla="*/ 11 w 59"/>
                  <a:gd name="T77" fmla="*/ 41 h 59"/>
                  <a:gd name="T78" fmla="*/ 11 w 59"/>
                  <a:gd name="T79" fmla="*/ 39 h 59"/>
                  <a:gd name="T80" fmla="*/ 8 w 59"/>
                  <a:gd name="T81" fmla="*/ 37 h 59"/>
                  <a:gd name="T82" fmla="*/ 6 w 59"/>
                  <a:gd name="T83" fmla="*/ 37 h 59"/>
                  <a:gd name="T84" fmla="*/ 5 w 59"/>
                  <a:gd name="T85" fmla="*/ 36 h 59"/>
                  <a:gd name="T86" fmla="*/ 2 w 59"/>
                  <a:gd name="T87" fmla="*/ 33 h 59"/>
                  <a:gd name="T88" fmla="*/ 0 w 59"/>
                  <a:gd name="T89" fmla="*/ 28 h 59"/>
                  <a:gd name="T90" fmla="*/ 2 w 59"/>
                  <a:gd name="T91" fmla="*/ 23 h 59"/>
                  <a:gd name="T92" fmla="*/ 2 w 59"/>
                  <a:gd name="T93" fmla="*/ 20 h 59"/>
                  <a:gd name="T94" fmla="*/ 2 w 59"/>
                  <a:gd name="T95" fmla="*/ 19 h 59"/>
                  <a:gd name="T96" fmla="*/ 2 w 59"/>
                  <a:gd name="T97" fmla="*/ 15 h 59"/>
                  <a:gd name="T98" fmla="*/ 5 w 59"/>
                  <a:gd name="T99" fmla="*/ 15 h 59"/>
                  <a:gd name="T100" fmla="*/ 8 w 59"/>
                  <a:gd name="T101" fmla="*/ 14 h 59"/>
                  <a:gd name="T102" fmla="*/ 10 w 59"/>
                  <a:gd name="T103" fmla="*/ 14 h 59"/>
                  <a:gd name="T104" fmla="*/ 11 w 59"/>
                  <a:gd name="T105" fmla="*/ 12 h 59"/>
                  <a:gd name="T106" fmla="*/ 11 w 59"/>
                  <a:gd name="T107" fmla="*/ 11 h 59"/>
                  <a:gd name="T108" fmla="*/ 11 w 59"/>
                  <a:gd name="T109" fmla="*/ 9 h 59"/>
                  <a:gd name="T110" fmla="*/ 11 w 59"/>
                  <a:gd name="T111" fmla="*/ 6 h 59"/>
                  <a:gd name="T112" fmla="*/ 13 w 59"/>
                  <a:gd name="T113" fmla="*/ 4 h 59"/>
                  <a:gd name="T114" fmla="*/ 16 w 59"/>
                  <a:gd name="T115" fmla="*/ 0 h 59"/>
                  <a:gd name="T116" fmla="*/ 30 w 59"/>
                  <a:gd name="T117" fmla="*/ 3 h 59"/>
                  <a:gd name="T118" fmla="*/ 30 w 59"/>
                  <a:gd name="T119" fmla="*/ 1 h 59"/>
                  <a:gd name="T120" fmla="*/ 38 w 59"/>
                  <a:gd name="T121"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 h="59">
                    <a:moveTo>
                      <a:pt x="41" y="0"/>
                    </a:moveTo>
                    <a:lnTo>
                      <a:pt x="46" y="0"/>
                    </a:lnTo>
                    <a:lnTo>
                      <a:pt x="52" y="1"/>
                    </a:lnTo>
                    <a:lnTo>
                      <a:pt x="55" y="3"/>
                    </a:lnTo>
                    <a:lnTo>
                      <a:pt x="57" y="3"/>
                    </a:lnTo>
                    <a:lnTo>
                      <a:pt x="57" y="4"/>
                    </a:lnTo>
                    <a:lnTo>
                      <a:pt x="57" y="6"/>
                    </a:lnTo>
                    <a:lnTo>
                      <a:pt x="57" y="7"/>
                    </a:lnTo>
                    <a:lnTo>
                      <a:pt x="55" y="9"/>
                    </a:lnTo>
                    <a:lnTo>
                      <a:pt x="55" y="11"/>
                    </a:lnTo>
                    <a:lnTo>
                      <a:pt x="54" y="12"/>
                    </a:lnTo>
                    <a:lnTo>
                      <a:pt x="52" y="14"/>
                    </a:lnTo>
                    <a:lnTo>
                      <a:pt x="52" y="15"/>
                    </a:lnTo>
                    <a:lnTo>
                      <a:pt x="51" y="15"/>
                    </a:lnTo>
                    <a:lnTo>
                      <a:pt x="51" y="17"/>
                    </a:lnTo>
                    <a:lnTo>
                      <a:pt x="51" y="19"/>
                    </a:lnTo>
                    <a:lnTo>
                      <a:pt x="52" y="19"/>
                    </a:lnTo>
                    <a:lnTo>
                      <a:pt x="52" y="20"/>
                    </a:lnTo>
                    <a:lnTo>
                      <a:pt x="52" y="22"/>
                    </a:lnTo>
                    <a:lnTo>
                      <a:pt x="52" y="23"/>
                    </a:lnTo>
                    <a:lnTo>
                      <a:pt x="52" y="25"/>
                    </a:lnTo>
                    <a:lnTo>
                      <a:pt x="52" y="25"/>
                    </a:lnTo>
                    <a:lnTo>
                      <a:pt x="52" y="26"/>
                    </a:lnTo>
                    <a:lnTo>
                      <a:pt x="52" y="26"/>
                    </a:lnTo>
                    <a:lnTo>
                      <a:pt x="54" y="26"/>
                    </a:lnTo>
                    <a:lnTo>
                      <a:pt x="54" y="28"/>
                    </a:lnTo>
                    <a:lnTo>
                      <a:pt x="54" y="31"/>
                    </a:lnTo>
                    <a:lnTo>
                      <a:pt x="55" y="31"/>
                    </a:lnTo>
                    <a:lnTo>
                      <a:pt x="57" y="33"/>
                    </a:lnTo>
                    <a:lnTo>
                      <a:pt x="57" y="33"/>
                    </a:lnTo>
                    <a:lnTo>
                      <a:pt x="57" y="34"/>
                    </a:lnTo>
                    <a:lnTo>
                      <a:pt x="59" y="34"/>
                    </a:lnTo>
                    <a:lnTo>
                      <a:pt x="59" y="34"/>
                    </a:lnTo>
                    <a:lnTo>
                      <a:pt x="59" y="36"/>
                    </a:lnTo>
                    <a:lnTo>
                      <a:pt x="59" y="37"/>
                    </a:lnTo>
                    <a:lnTo>
                      <a:pt x="57" y="39"/>
                    </a:lnTo>
                    <a:lnTo>
                      <a:pt x="55" y="41"/>
                    </a:lnTo>
                    <a:lnTo>
                      <a:pt x="55" y="41"/>
                    </a:lnTo>
                    <a:lnTo>
                      <a:pt x="55" y="44"/>
                    </a:lnTo>
                    <a:lnTo>
                      <a:pt x="55" y="45"/>
                    </a:lnTo>
                    <a:lnTo>
                      <a:pt x="55" y="45"/>
                    </a:lnTo>
                    <a:lnTo>
                      <a:pt x="54" y="47"/>
                    </a:lnTo>
                    <a:lnTo>
                      <a:pt x="52" y="52"/>
                    </a:lnTo>
                    <a:lnTo>
                      <a:pt x="51" y="52"/>
                    </a:lnTo>
                    <a:lnTo>
                      <a:pt x="51" y="53"/>
                    </a:lnTo>
                    <a:lnTo>
                      <a:pt x="51" y="53"/>
                    </a:lnTo>
                    <a:lnTo>
                      <a:pt x="49" y="53"/>
                    </a:lnTo>
                    <a:lnTo>
                      <a:pt x="49" y="53"/>
                    </a:lnTo>
                    <a:lnTo>
                      <a:pt x="49" y="53"/>
                    </a:lnTo>
                    <a:lnTo>
                      <a:pt x="47" y="53"/>
                    </a:lnTo>
                    <a:lnTo>
                      <a:pt x="47" y="52"/>
                    </a:lnTo>
                    <a:lnTo>
                      <a:pt x="47" y="52"/>
                    </a:lnTo>
                    <a:lnTo>
                      <a:pt x="47" y="52"/>
                    </a:lnTo>
                    <a:lnTo>
                      <a:pt x="46" y="52"/>
                    </a:lnTo>
                    <a:lnTo>
                      <a:pt x="46" y="52"/>
                    </a:lnTo>
                    <a:lnTo>
                      <a:pt x="44" y="50"/>
                    </a:lnTo>
                    <a:lnTo>
                      <a:pt x="44" y="50"/>
                    </a:lnTo>
                    <a:lnTo>
                      <a:pt x="44" y="48"/>
                    </a:lnTo>
                    <a:lnTo>
                      <a:pt x="44" y="48"/>
                    </a:lnTo>
                    <a:lnTo>
                      <a:pt x="43" y="50"/>
                    </a:lnTo>
                    <a:lnTo>
                      <a:pt x="43" y="50"/>
                    </a:lnTo>
                    <a:lnTo>
                      <a:pt x="41" y="50"/>
                    </a:lnTo>
                    <a:lnTo>
                      <a:pt x="41" y="50"/>
                    </a:lnTo>
                    <a:lnTo>
                      <a:pt x="40" y="50"/>
                    </a:lnTo>
                    <a:lnTo>
                      <a:pt x="38" y="50"/>
                    </a:lnTo>
                    <a:lnTo>
                      <a:pt x="38" y="52"/>
                    </a:lnTo>
                    <a:lnTo>
                      <a:pt x="35" y="52"/>
                    </a:lnTo>
                    <a:lnTo>
                      <a:pt x="33" y="52"/>
                    </a:lnTo>
                    <a:lnTo>
                      <a:pt x="30" y="50"/>
                    </a:lnTo>
                    <a:lnTo>
                      <a:pt x="30" y="50"/>
                    </a:lnTo>
                    <a:lnTo>
                      <a:pt x="30" y="50"/>
                    </a:lnTo>
                    <a:lnTo>
                      <a:pt x="30" y="50"/>
                    </a:lnTo>
                    <a:lnTo>
                      <a:pt x="29" y="50"/>
                    </a:lnTo>
                    <a:lnTo>
                      <a:pt x="29" y="52"/>
                    </a:lnTo>
                    <a:lnTo>
                      <a:pt x="29" y="53"/>
                    </a:lnTo>
                    <a:lnTo>
                      <a:pt x="29" y="53"/>
                    </a:lnTo>
                    <a:lnTo>
                      <a:pt x="27" y="53"/>
                    </a:lnTo>
                    <a:lnTo>
                      <a:pt x="27" y="53"/>
                    </a:lnTo>
                    <a:lnTo>
                      <a:pt x="29" y="55"/>
                    </a:lnTo>
                    <a:lnTo>
                      <a:pt x="29" y="55"/>
                    </a:lnTo>
                    <a:lnTo>
                      <a:pt x="30" y="56"/>
                    </a:lnTo>
                    <a:lnTo>
                      <a:pt x="30" y="56"/>
                    </a:lnTo>
                    <a:lnTo>
                      <a:pt x="30" y="58"/>
                    </a:lnTo>
                    <a:lnTo>
                      <a:pt x="30" y="59"/>
                    </a:lnTo>
                    <a:lnTo>
                      <a:pt x="30" y="59"/>
                    </a:lnTo>
                    <a:lnTo>
                      <a:pt x="29" y="59"/>
                    </a:lnTo>
                    <a:lnTo>
                      <a:pt x="25" y="59"/>
                    </a:lnTo>
                    <a:lnTo>
                      <a:pt x="24" y="59"/>
                    </a:lnTo>
                    <a:lnTo>
                      <a:pt x="22" y="58"/>
                    </a:lnTo>
                    <a:lnTo>
                      <a:pt x="22" y="58"/>
                    </a:lnTo>
                    <a:lnTo>
                      <a:pt x="22" y="58"/>
                    </a:lnTo>
                    <a:lnTo>
                      <a:pt x="21" y="58"/>
                    </a:lnTo>
                    <a:lnTo>
                      <a:pt x="21" y="58"/>
                    </a:lnTo>
                    <a:lnTo>
                      <a:pt x="19" y="58"/>
                    </a:lnTo>
                    <a:lnTo>
                      <a:pt x="18" y="56"/>
                    </a:lnTo>
                    <a:lnTo>
                      <a:pt x="18" y="55"/>
                    </a:lnTo>
                    <a:lnTo>
                      <a:pt x="18" y="53"/>
                    </a:lnTo>
                    <a:lnTo>
                      <a:pt x="16" y="53"/>
                    </a:lnTo>
                    <a:lnTo>
                      <a:pt x="16" y="52"/>
                    </a:lnTo>
                    <a:lnTo>
                      <a:pt x="16" y="52"/>
                    </a:lnTo>
                    <a:lnTo>
                      <a:pt x="14" y="50"/>
                    </a:lnTo>
                    <a:lnTo>
                      <a:pt x="14" y="50"/>
                    </a:lnTo>
                    <a:lnTo>
                      <a:pt x="14" y="48"/>
                    </a:lnTo>
                    <a:lnTo>
                      <a:pt x="14" y="48"/>
                    </a:lnTo>
                    <a:lnTo>
                      <a:pt x="14" y="48"/>
                    </a:lnTo>
                    <a:lnTo>
                      <a:pt x="14" y="48"/>
                    </a:lnTo>
                    <a:lnTo>
                      <a:pt x="13" y="47"/>
                    </a:lnTo>
                    <a:lnTo>
                      <a:pt x="13" y="47"/>
                    </a:lnTo>
                    <a:lnTo>
                      <a:pt x="13" y="47"/>
                    </a:lnTo>
                    <a:lnTo>
                      <a:pt x="13" y="45"/>
                    </a:lnTo>
                    <a:lnTo>
                      <a:pt x="11" y="45"/>
                    </a:lnTo>
                    <a:lnTo>
                      <a:pt x="11" y="45"/>
                    </a:lnTo>
                    <a:lnTo>
                      <a:pt x="11" y="44"/>
                    </a:lnTo>
                    <a:lnTo>
                      <a:pt x="11" y="44"/>
                    </a:lnTo>
                    <a:lnTo>
                      <a:pt x="11" y="42"/>
                    </a:lnTo>
                    <a:lnTo>
                      <a:pt x="11" y="42"/>
                    </a:lnTo>
                    <a:lnTo>
                      <a:pt x="11" y="41"/>
                    </a:lnTo>
                    <a:lnTo>
                      <a:pt x="11" y="41"/>
                    </a:lnTo>
                    <a:lnTo>
                      <a:pt x="11" y="41"/>
                    </a:lnTo>
                    <a:lnTo>
                      <a:pt x="11" y="39"/>
                    </a:lnTo>
                    <a:lnTo>
                      <a:pt x="10" y="37"/>
                    </a:lnTo>
                    <a:lnTo>
                      <a:pt x="8" y="37"/>
                    </a:lnTo>
                    <a:lnTo>
                      <a:pt x="8" y="37"/>
                    </a:lnTo>
                    <a:lnTo>
                      <a:pt x="8" y="39"/>
                    </a:lnTo>
                    <a:lnTo>
                      <a:pt x="6" y="39"/>
                    </a:lnTo>
                    <a:lnTo>
                      <a:pt x="6" y="37"/>
                    </a:lnTo>
                    <a:lnTo>
                      <a:pt x="5" y="37"/>
                    </a:lnTo>
                    <a:lnTo>
                      <a:pt x="5" y="37"/>
                    </a:lnTo>
                    <a:lnTo>
                      <a:pt x="5" y="36"/>
                    </a:lnTo>
                    <a:lnTo>
                      <a:pt x="5" y="34"/>
                    </a:lnTo>
                    <a:lnTo>
                      <a:pt x="3" y="34"/>
                    </a:lnTo>
                    <a:lnTo>
                      <a:pt x="2" y="33"/>
                    </a:lnTo>
                    <a:lnTo>
                      <a:pt x="2" y="31"/>
                    </a:lnTo>
                    <a:lnTo>
                      <a:pt x="0" y="30"/>
                    </a:lnTo>
                    <a:lnTo>
                      <a:pt x="0" y="28"/>
                    </a:lnTo>
                    <a:lnTo>
                      <a:pt x="0" y="26"/>
                    </a:lnTo>
                    <a:lnTo>
                      <a:pt x="0" y="25"/>
                    </a:lnTo>
                    <a:lnTo>
                      <a:pt x="2" y="23"/>
                    </a:lnTo>
                    <a:lnTo>
                      <a:pt x="2" y="22"/>
                    </a:lnTo>
                    <a:lnTo>
                      <a:pt x="2" y="22"/>
                    </a:lnTo>
                    <a:lnTo>
                      <a:pt x="2" y="20"/>
                    </a:lnTo>
                    <a:lnTo>
                      <a:pt x="2" y="20"/>
                    </a:lnTo>
                    <a:lnTo>
                      <a:pt x="2" y="19"/>
                    </a:lnTo>
                    <a:lnTo>
                      <a:pt x="2" y="19"/>
                    </a:lnTo>
                    <a:lnTo>
                      <a:pt x="2" y="17"/>
                    </a:lnTo>
                    <a:lnTo>
                      <a:pt x="2" y="17"/>
                    </a:lnTo>
                    <a:lnTo>
                      <a:pt x="2" y="15"/>
                    </a:lnTo>
                    <a:lnTo>
                      <a:pt x="3" y="15"/>
                    </a:lnTo>
                    <a:lnTo>
                      <a:pt x="3" y="15"/>
                    </a:lnTo>
                    <a:lnTo>
                      <a:pt x="5" y="15"/>
                    </a:lnTo>
                    <a:lnTo>
                      <a:pt x="5" y="14"/>
                    </a:lnTo>
                    <a:lnTo>
                      <a:pt x="6" y="14"/>
                    </a:lnTo>
                    <a:lnTo>
                      <a:pt x="8" y="14"/>
                    </a:lnTo>
                    <a:lnTo>
                      <a:pt x="10" y="14"/>
                    </a:lnTo>
                    <a:lnTo>
                      <a:pt x="10" y="14"/>
                    </a:lnTo>
                    <a:lnTo>
                      <a:pt x="10" y="14"/>
                    </a:lnTo>
                    <a:lnTo>
                      <a:pt x="11" y="12"/>
                    </a:lnTo>
                    <a:lnTo>
                      <a:pt x="11" y="12"/>
                    </a:lnTo>
                    <a:lnTo>
                      <a:pt x="11" y="12"/>
                    </a:lnTo>
                    <a:lnTo>
                      <a:pt x="11" y="12"/>
                    </a:lnTo>
                    <a:lnTo>
                      <a:pt x="11" y="11"/>
                    </a:lnTo>
                    <a:lnTo>
                      <a:pt x="11" y="11"/>
                    </a:lnTo>
                    <a:lnTo>
                      <a:pt x="11" y="11"/>
                    </a:lnTo>
                    <a:lnTo>
                      <a:pt x="10" y="9"/>
                    </a:lnTo>
                    <a:lnTo>
                      <a:pt x="11" y="9"/>
                    </a:lnTo>
                    <a:lnTo>
                      <a:pt x="11" y="7"/>
                    </a:lnTo>
                    <a:lnTo>
                      <a:pt x="11" y="7"/>
                    </a:lnTo>
                    <a:lnTo>
                      <a:pt x="11" y="6"/>
                    </a:lnTo>
                    <a:lnTo>
                      <a:pt x="13" y="7"/>
                    </a:lnTo>
                    <a:lnTo>
                      <a:pt x="13" y="6"/>
                    </a:lnTo>
                    <a:lnTo>
                      <a:pt x="13" y="4"/>
                    </a:lnTo>
                    <a:lnTo>
                      <a:pt x="13" y="3"/>
                    </a:lnTo>
                    <a:lnTo>
                      <a:pt x="14" y="1"/>
                    </a:lnTo>
                    <a:lnTo>
                      <a:pt x="16" y="0"/>
                    </a:lnTo>
                    <a:lnTo>
                      <a:pt x="22" y="1"/>
                    </a:lnTo>
                    <a:lnTo>
                      <a:pt x="25" y="1"/>
                    </a:lnTo>
                    <a:lnTo>
                      <a:pt x="30" y="3"/>
                    </a:lnTo>
                    <a:lnTo>
                      <a:pt x="30" y="4"/>
                    </a:lnTo>
                    <a:lnTo>
                      <a:pt x="30" y="3"/>
                    </a:lnTo>
                    <a:lnTo>
                      <a:pt x="30" y="1"/>
                    </a:lnTo>
                    <a:lnTo>
                      <a:pt x="32" y="1"/>
                    </a:lnTo>
                    <a:lnTo>
                      <a:pt x="35" y="0"/>
                    </a:lnTo>
                    <a:lnTo>
                      <a:pt x="38" y="1"/>
                    </a:lnTo>
                    <a:lnTo>
                      <a:pt x="4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4" name="Freeform 51">
                <a:extLst>
                  <a:ext uri="{FF2B5EF4-FFF2-40B4-BE49-F238E27FC236}">
                    <a16:creationId xmlns:a16="http://schemas.microsoft.com/office/drawing/2014/main" id="{8F3BED10-DA9A-4010-B9AC-8DD9084E0070}"/>
                  </a:ext>
                </a:extLst>
              </p:cNvPr>
              <p:cNvSpPr>
                <a:spLocks/>
              </p:cNvSpPr>
              <p:nvPr/>
            </p:nvSpPr>
            <p:spPr bwMode="auto">
              <a:xfrm>
                <a:off x="6916983" y="4078707"/>
                <a:ext cx="296282" cy="383997"/>
              </a:xfrm>
              <a:custGeom>
                <a:avLst/>
                <a:gdLst>
                  <a:gd name="T0" fmla="*/ 149 w 152"/>
                  <a:gd name="T1" fmla="*/ 5 h 197"/>
                  <a:gd name="T2" fmla="*/ 147 w 152"/>
                  <a:gd name="T3" fmla="*/ 14 h 197"/>
                  <a:gd name="T4" fmla="*/ 147 w 152"/>
                  <a:gd name="T5" fmla="*/ 22 h 197"/>
                  <a:gd name="T6" fmla="*/ 149 w 152"/>
                  <a:gd name="T7" fmla="*/ 22 h 197"/>
                  <a:gd name="T8" fmla="*/ 152 w 152"/>
                  <a:gd name="T9" fmla="*/ 22 h 197"/>
                  <a:gd name="T10" fmla="*/ 149 w 152"/>
                  <a:gd name="T11" fmla="*/ 24 h 197"/>
                  <a:gd name="T12" fmla="*/ 144 w 152"/>
                  <a:gd name="T13" fmla="*/ 30 h 197"/>
                  <a:gd name="T14" fmla="*/ 141 w 152"/>
                  <a:gd name="T15" fmla="*/ 42 h 197"/>
                  <a:gd name="T16" fmla="*/ 133 w 152"/>
                  <a:gd name="T17" fmla="*/ 55 h 197"/>
                  <a:gd name="T18" fmla="*/ 125 w 152"/>
                  <a:gd name="T19" fmla="*/ 68 h 197"/>
                  <a:gd name="T20" fmla="*/ 117 w 152"/>
                  <a:gd name="T21" fmla="*/ 85 h 197"/>
                  <a:gd name="T22" fmla="*/ 95 w 152"/>
                  <a:gd name="T23" fmla="*/ 117 h 197"/>
                  <a:gd name="T24" fmla="*/ 59 w 152"/>
                  <a:gd name="T25" fmla="*/ 148 h 197"/>
                  <a:gd name="T26" fmla="*/ 37 w 152"/>
                  <a:gd name="T27" fmla="*/ 164 h 197"/>
                  <a:gd name="T28" fmla="*/ 22 w 152"/>
                  <a:gd name="T29" fmla="*/ 180 h 197"/>
                  <a:gd name="T30" fmla="*/ 16 w 152"/>
                  <a:gd name="T31" fmla="*/ 187 h 197"/>
                  <a:gd name="T32" fmla="*/ 11 w 152"/>
                  <a:gd name="T33" fmla="*/ 194 h 197"/>
                  <a:gd name="T34" fmla="*/ 8 w 152"/>
                  <a:gd name="T35" fmla="*/ 195 h 197"/>
                  <a:gd name="T36" fmla="*/ 0 w 152"/>
                  <a:gd name="T37" fmla="*/ 186 h 197"/>
                  <a:gd name="T38" fmla="*/ 0 w 152"/>
                  <a:gd name="T39" fmla="*/ 154 h 197"/>
                  <a:gd name="T40" fmla="*/ 0 w 152"/>
                  <a:gd name="T41" fmla="*/ 132 h 197"/>
                  <a:gd name="T42" fmla="*/ 13 w 152"/>
                  <a:gd name="T43" fmla="*/ 118 h 197"/>
                  <a:gd name="T44" fmla="*/ 19 w 152"/>
                  <a:gd name="T45" fmla="*/ 113 h 197"/>
                  <a:gd name="T46" fmla="*/ 29 w 152"/>
                  <a:gd name="T47" fmla="*/ 110 h 197"/>
                  <a:gd name="T48" fmla="*/ 35 w 152"/>
                  <a:gd name="T49" fmla="*/ 106 h 197"/>
                  <a:gd name="T50" fmla="*/ 43 w 152"/>
                  <a:gd name="T51" fmla="*/ 102 h 197"/>
                  <a:gd name="T52" fmla="*/ 54 w 152"/>
                  <a:gd name="T53" fmla="*/ 102 h 197"/>
                  <a:gd name="T54" fmla="*/ 65 w 152"/>
                  <a:gd name="T55" fmla="*/ 94 h 197"/>
                  <a:gd name="T56" fmla="*/ 79 w 152"/>
                  <a:gd name="T57" fmla="*/ 80 h 197"/>
                  <a:gd name="T58" fmla="*/ 95 w 152"/>
                  <a:gd name="T59" fmla="*/ 66 h 197"/>
                  <a:gd name="T60" fmla="*/ 87 w 152"/>
                  <a:gd name="T61" fmla="*/ 58 h 197"/>
                  <a:gd name="T62" fmla="*/ 67 w 152"/>
                  <a:gd name="T63" fmla="*/ 52 h 197"/>
                  <a:gd name="T64" fmla="*/ 49 w 152"/>
                  <a:gd name="T65" fmla="*/ 46 h 197"/>
                  <a:gd name="T66" fmla="*/ 40 w 152"/>
                  <a:gd name="T67" fmla="*/ 39 h 197"/>
                  <a:gd name="T68" fmla="*/ 35 w 152"/>
                  <a:gd name="T69" fmla="*/ 35 h 197"/>
                  <a:gd name="T70" fmla="*/ 30 w 152"/>
                  <a:gd name="T71" fmla="*/ 30 h 197"/>
                  <a:gd name="T72" fmla="*/ 27 w 152"/>
                  <a:gd name="T73" fmla="*/ 24 h 197"/>
                  <a:gd name="T74" fmla="*/ 26 w 152"/>
                  <a:gd name="T75" fmla="*/ 20 h 197"/>
                  <a:gd name="T76" fmla="*/ 29 w 152"/>
                  <a:gd name="T77" fmla="*/ 16 h 197"/>
                  <a:gd name="T78" fmla="*/ 33 w 152"/>
                  <a:gd name="T79" fmla="*/ 8 h 197"/>
                  <a:gd name="T80" fmla="*/ 48 w 152"/>
                  <a:gd name="T81" fmla="*/ 22 h 197"/>
                  <a:gd name="T82" fmla="*/ 63 w 152"/>
                  <a:gd name="T83" fmla="*/ 20 h 197"/>
                  <a:gd name="T84" fmla="*/ 78 w 152"/>
                  <a:gd name="T85" fmla="*/ 19 h 197"/>
                  <a:gd name="T86" fmla="*/ 92 w 152"/>
                  <a:gd name="T87" fmla="*/ 14 h 197"/>
                  <a:gd name="T88" fmla="*/ 103 w 152"/>
                  <a:gd name="T89" fmla="*/ 13 h 197"/>
                  <a:gd name="T90" fmla="*/ 115 w 152"/>
                  <a:gd name="T91" fmla="*/ 11 h 197"/>
                  <a:gd name="T92" fmla="*/ 127 w 152"/>
                  <a:gd name="T93" fmla="*/ 8 h 197"/>
                  <a:gd name="T94" fmla="*/ 141 w 152"/>
                  <a:gd name="T95" fmla="*/ 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2" h="197">
                    <a:moveTo>
                      <a:pt x="142" y="0"/>
                    </a:moveTo>
                    <a:lnTo>
                      <a:pt x="149" y="3"/>
                    </a:lnTo>
                    <a:lnTo>
                      <a:pt x="150" y="3"/>
                    </a:lnTo>
                    <a:lnTo>
                      <a:pt x="149" y="5"/>
                    </a:lnTo>
                    <a:lnTo>
                      <a:pt x="149" y="5"/>
                    </a:lnTo>
                    <a:lnTo>
                      <a:pt x="149" y="8"/>
                    </a:lnTo>
                    <a:lnTo>
                      <a:pt x="147" y="9"/>
                    </a:lnTo>
                    <a:lnTo>
                      <a:pt x="147" y="14"/>
                    </a:lnTo>
                    <a:lnTo>
                      <a:pt x="149" y="20"/>
                    </a:lnTo>
                    <a:lnTo>
                      <a:pt x="149" y="20"/>
                    </a:lnTo>
                    <a:lnTo>
                      <a:pt x="147" y="22"/>
                    </a:lnTo>
                    <a:lnTo>
                      <a:pt x="147" y="22"/>
                    </a:lnTo>
                    <a:lnTo>
                      <a:pt x="147" y="22"/>
                    </a:lnTo>
                    <a:lnTo>
                      <a:pt x="147" y="24"/>
                    </a:lnTo>
                    <a:lnTo>
                      <a:pt x="147" y="24"/>
                    </a:lnTo>
                    <a:lnTo>
                      <a:pt x="149" y="22"/>
                    </a:lnTo>
                    <a:lnTo>
                      <a:pt x="149" y="22"/>
                    </a:lnTo>
                    <a:lnTo>
                      <a:pt x="149" y="22"/>
                    </a:lnTo>
                    <a:lnTo>
                      <a:pt x="150" y="22"/>
                    </a:lnTo>
                    <a:lnTo>
                      <a:pt x="152" y="22"/>
                    </a:lnTo>
                    <a:lnTo>
                      <a:pt x="152" y="24"/>
                    </a:lnTo>
                    <a:lnTo>
                      <a:pt x="152" y="24"/>
                    </a:lnTo>
                    <a:lnTo>
                      <a:pt x="150" y="24"/>
                    </a:lnTo>
                    <a:lnTo>
                      <a:pt x="149" y="24"/>
                    </a:lnTo>
                    <a:lnTo>
                      <a:pt x="147" y="24"/>
                    </a:lnTo>
                    <a:lnTo>
                      <a:pt x="145" y="25"/>
                    </a:lnTo>
                    <a:lnTo>
                      <a:pt x="144" y="25"/>
                    </a:lnTo>
                    <a:lnTo>
                      <a:pt x="144" y="30"/>
                    </a:lnTo>
                    <a:lnTo>
                      <a:pt x="144" y="33"/>
                    </a:lnTo>
                    <a:lnTo>
                      <a:pt x="144" y="38"/>
                    </a:lnTo>
                    <a:lnTo>
                      <a:pt x="141" y="41"/>
                    </a:lnTo>
                    <a:lnTo>
                      <a:pt x="141" y="42"/>
                    </a:lnTo>
                    <a:lnTo>
                      <a:pt x="138" y="46"/>
                    </a:lnTo>
                    <a:lnTo>
                      <a:pt x="136" y="49"/>
                    </a:lnTo>
                    <a:lnTo>
                      <a:pt x="136" y="50"/>
                    </a:lnTo>
                    <a:lnTo>
                      <a:pt x="133" y="55"/>
                    </a:lnTo>
                    <a:lnTo>
                      <a:pt x="130" y="58"/>
                    </a:lnTo>
                    <a:lnTo>
                      <a:pt x="128" y="63"/>
                    </a:lnTo>
                    <a:lnTo>
                      <a:pt x="127" y="66"/>
                    </a:lnTo>
                    <a:lnTo>
                      <a:pt x="125" y="68"/>
                    </a:lnTo>
                    <a:lnTo>
                      <a:pt x="122" y="72"/>
                    </a:lnTo>
                    <a:lnTo>
                      <a:pt x="120" y="76"/>
                    </a:lnTo>
                    <a:lnTo>
                      <a:pt x="119" y="82"/>
                    </a:lnTo>
                    <a:lnTo>
                      <a:pt x="117" y="85"/>
                    </a:lnTo>
                    <a:lnTo>
                      <a:pt x="112" y="94"/>
                    </a:lnTo>
                    <a:lnTo>
                      <a:pt x="106" y="102"/>
                    </a:lnTo>
                    <a:lnTo>
                      <a:pt x="103" y="109"/>
                    </a:lnTo>
                    <a:lnTo>
                      <a:pt x="95" y="117"/>
                    </a:lnTo>
                    <a:lnTo>
                      <a:pt x="87" y="126"/>
                    </a:lnTo>
                    <a:lnTo>
                      <a:pt x="74" y="139"/>
                    </a:lnTo>
                    <a:lnTo>
                      <a:pt x="71" y="140"/>
                    </a:lnTo>
                    <a:lnTo>
                      <a:pt x="59" y="148"/>
                    </a:lnTo>
                    <a:lnTo>
                      <a:pt x="49" y="153"/>
                    </a:lnTo>
                    <a:lnTo>
                      <a:pt x="45" y="157"/>
                    </a:lnTo>
                    <a:lnTo>
                      <a:pt x="41" y="161"/>
                    </a:lnTo>
                    <a:lnTo>
                      <a:pt x="37" y="164"/>
                    </a:lnTo>
                    <a:lnTo>
                      <a:pt x="26" y="176"/>
                    </a:lnTo>
                    <a:lnTo>
                      <a:pt x="26" y="176"/>
                    </a:lnTo>
                    <a:lnTo>
                      <a:pt x="24" y="178"/>
                    </a:lnTo>
                    <a:lnTo>
                      <a:pt x="22" y="180"/>
                    </a:lnTo>
                    <a:lnTo>
                      <a:pt x="22" y="181"/>
                    </a:lnTo>
                    <a:lnTo>
                      <a:pt x="19" y="184"/>
                    </a:lnTo>
                    <a:lnTo>
                      <a:pt x="18" y="186"/>
                    </a:lnTo>
                    <a:lnTo>
                      <a:pt x="16" y="187"/>
                    </a:lnTo>
                    <a:lnTo>
                      <a:pt x="15" y="189"/>
                    </a:lnTo>
                    <a:lnTo>
                      <a:pt x="15" y="191"/>
                    </a:lnTo>
                    <a:lnTo>
                      <a:pt x="13" y="191"/>
                    </a:lnTo>
                    <a:lnTo>
                      <a:pt x="11" y="194"/>
                    </a:lnTo>
                    <a:lnTo>
                      <a:pt x="10" y="195"/>
                    </a:lnTo>
                    <a:lnTo>
                      <a:pt x="10" y="197"/>
                    </a:lnTo>
                    <a:lnTo>
                      <a:pt x="10" y="197"/>
                    </a:lnTo>
                    <a:lnTo>
                      <a:pt x="8" y="195"/>
                    </a:lnTo>
                    <a:lnTo>
                      <a:pt x="8" y="194"/>
                    </a:lnTo>
                    <a:lnTo>
                      <a:pt x="5" y="191"/>
                    </a:lnTo>
                    <a:lnTo>
                      <a:pt x="4" y="189"/>
                    </a:lnTo>
                    <a:lnTo>
                      <a:pt x="0" y="186"/>
                    </a:lnTo>
                    <a:lnTo>
                      <a:pt x="0" y="184"/>
                    </a:lnTo>
                    <a:lnTo>
                      <a:pt x="0" y="178"/>
                    </a:lnTo>
                    <a:lnTo>
                      <a:pt x="0" y="165"/>
                    </a:lnTo>
                    <a:lnTo>
                      <a:pt x="0" y="154"/>
                    </a:lnTo>
                    <a:lnTo>
                      <a:pt x="0" y="142"/>
                    </a:lnTo>
                    <a:lnTo>
                      <a:pt x="0" y="135"/>
                    </a:lnTo>
                    <a:lnTo>
                      <a:pt x="0" y="132"/>
                    </a:lnTo>
                    <a:lnTo>
                      <a:pt x="0" y="132"/>
                    </a:lnTo>
                    <a:lnTo>
                      <a:pt x="4" y="131"/>
                    </a:lnTo>
                    <a:lnTo>
                      <a:pt x="7" y="128"/>
                    </a:lnTo>
                    <a:lnTo>
                      <a:pt x="10" y="121"/>
                    </a:lnTo>
                    <a:lnTo>
                      <a:pt x="13" y="118"/>
                    </a:lnTo>
                    <a:lnTo>
                      <a:pt x="15" y="117"/>
                    </a:lnTo>
                    <a:lnTo>
                      <a:pt x="15" y="115"/>
                    </a:lnTo>
                    <a:lnTo>
                      <a:pt x="16" y="113"/>
                    </a:lnTo>
                    <a:lnTo>
                      <a:pt x="19" y="113"/>
                    </a:lnTo>
                    <a:lnTo>
                      <a:pt x="21" y="113"/>
                    </a:lnTo>
                    <a:lnTo>
                      <a:pt x="27" y="112"/>
                    </a:lnTo>
                    <a:lnTo>
                      <a:pt x="29" y="112"/>
                    </a:lnTo>
                    <a:lnTo>
                      <a:pt x="29" y="110"/>
                    </a:lnTo>
                    <a:lnTo>
                      <a:pt x="29" y="110"/>
                    </a:lnTo>
                    <a:lnTo>
                      <a:pt x="30" y="107"/>
                    </a:lnTo>
                    <a:lnTo>
                      <a:pt x="32" y="107"/>
                    </a:lnTo>
                    <a:lnTo>
                      <a:pt x="35" y="106"/>
                    </a:lnTo>
                    <a:lnTo>
                      <a:pt x="38" y="104"/>
                    </a:lnTo>
                    <a:lnTo>
                      <a:pt x="38" y="104"/>
                    </a:lnTo>
                    <a:lnTo>
                      <a:pt x="43" y="102"/>
                    </a:lnTo>
                    <a:lnTo>
                      <a:pt x="43" y="102"/>
                    </a:lnTo>
                    <a:lnTo>
                      <a:pt x="45" y="102"/>
                    </a:lnTo>
                    <a:lnTo>
                      <a:pt x="45" y="102"/>
                    </a:lnTo>
                    <a:lnTo>
                      <a:pt x="51" y="102"/>
                    </a:lnTo>
                    <a:lnTo>
                      <a:pt x="54" y="102"/>
                    </a:lnTo>
                    <a:lnTo>
                      <a:pt x="59" y="102"/>
                    </a:lnTo>
                    <a:lnTo>
                      <a:pt x="59" y="102"/>
                    </a:lnTo>
                    <a:lnTo>
                      <a:pt x="62" y="99"/>
                    </a:lnTo>
                    <a:lnTo>
                      <a:pt x="65" y="94"/>
                    </a:lnTo>
                    <a:lnTo>
                      <a:pt x="68" y="91"/>
                    </a:lnTo>
                    <a:lnTo>
                      <a:pt x="73" y="87"/>
                    </a:lnTo>
                    <a:lnTo>
                      <a:pt x="76" y="83"/>
                    </a:lnTo>
                    <a:lnTo>
                      <a:pt x="79" y="80"/>
                    </a:lnTo>
                    <a:lnTo>
                      <a:pt x="84" y="77"/>
                    </a:lnTo>
                    <a:lnTo>
                      <a:pt x="87" y="72"/>
                    </a:lnTo>
                    <a:lnTo>
                      <a:pt x="90" y="69"/>
                    </a:lnTo>
                    <a:lnTo>
                      <a:pt x="95" y="66"/>
                    </a:lnTo>
                    <a:lnTo>
                      <a:pt x="98" y="61"/>
                    </a:lnTo>
                    <a:lnTo>
                      <a:pt x="103" y="58"/>
                    </a:lnTo>
                    <a:lnTo>
                      <a:pt x="87" y="58"/>
                    </a:lnTo>
                    <a:lnTo>
                      <a:pt x="87" y="58"/>
                    </a:lnTo>
                    <a:lnTo>
                      <a:pt x="82" y="57"/>
                    </a:lnTo>
                    <a:lnTo>
                      <a:pt x="78" y="55"/>
                    </a:lnTo>
                    <a:lnTo>
                      <a:pt x="71" y="54"/>
                    </a:lnTo>
                    <a:lnTo>
                      <a:pt x="67" y="52"/>
                    </a:lnTo>
                    <a:lnTo>
                      <a:pt x="62" y="50"/>
                    </a:lnTo>
                    <a:lnTo>
                      <a:pt x="57" y="49"/>
                    </a:lnTo>
                    <a:lnTo>
                      <a:pt x="54" y="47"/>
                    </a:lnTo>
                    <a:lnTo>
                      <a:pt x="49" y="46"/>
                    </a:lnTo>
                    <a:lnTo>
                      <a:pt x="45" y="44"/>
                    </a:lnTo>
                    <a:lnTo>
                      <a:pt x="45" y="44"/>
                    </a:lnTo>
                    <a:lnTo>
                      <a:pt x="43" y="41"/>
                    </a:lnTo>
                    <a:lnTo>
                      <a:pt x="40" y="39"/>
                    </a:lnTo>
                    <a:lnTo>
                      <a:pt x="38" y="39"/>
                    </a:lnTo>
                    <a:lnTo>
                      <a:pt x="37" y="38"/>
                    </a:lnTo>
                    <a:lnTo>
                      <a:pt x="37" y="36"/>
                    </a:lnTo>
                    <a:lnTo>
                      <a:pt x="35" y="35"/>
                    </a:lnTo>
                    <a:lnTo>
                      <a:pt x="33" y="33"/>
                    </a:lnTo>
                    <a:lnTo>
                      <a:pt x="33" y="31"/>
                    </a:lnTo>
                    <a:lnTo>
                      <a:pt x="32" y="30"/>
                    </a:lnTo>
                    <a:lnTo>
                      <a:pt x="30" y="30"/>
                    </a:lnTo>
                    <a:lnTo>
                      <a:pt x="29" y="27"/>
                    </a:lnTo>
                    <a:lnTo>
                      <a:pt x="29" y="27"/>
                    </a:lnTo>
                    <a:lnTo>
                      <a:pt x="27" y="25"/>
                    </a:lnTo>
                    <a:lnTo>
                      <a:pt x="27" y="24"/>
                    </a:lnTo>
                    <a:lnTo>
                      <a:pt x="26" y="22"/>
                    </a:lnTo>
                    <a:lnTo>
                      <a:pt x="26" y="20"/>
                    </a:lnTo>
                    <a:lnTo>
                      <a:pt x="26" y="20"/>
                    </a:lnTo>
                    <a:lnTo>
                      <a:pt x="26" y="20"/>
                    </a:lnTo>
                    <a:lnTo>
                      <a:pt x="27" y="17"/>
                    </a:lnTo>
                    <a:lnTo>
                      <a:pt x="27" y="17"/>
                    </a:lnTo>
                    <a:lnTo>
                      <a:pt x="29" y="16"/>
                    </a:lnTo>
                    <a:lnTo>
                      <a:pt x="29" y="16"/>
                    </a:lnTo>
                    <a:lnTo>
                      <a:pt x="29" y="14"/>
                    </a:lnTo>
                    <a:lnTo>
                      <a:pt x="30" y="13"/>
                    </a:lnTo>
                    <a:lnTo>
                      <a:pt x="32" y="9"/>
                    </a:lnTo>
                    <a:lnTo>
                      <a:pt x="33" y="8"/>
                    </a:lnTo>
                    <a:lnTo>
                      <a:pt x="37" y="9"/>
                    </a:lnTo>
                    <a:lnTo>
                      <a:pt x="40" y="14"/>
                    </a:lnTo>
                    <a:lnTo>
                      <a:pt x="43" y="17"/>
                    </a:lnTo>
                    <a:lnTo>
                      <a:pt x="48" y="22"/>
                    </a:lnTo>
                    <a:lnTo>
                      <a:pt x="49" y="22"/>
                    </a:lnTo>
                    <a:lnTo>
                      <a:pt x="51" y="24"/>
                    </a:lnTo>
                    <a:lnTo>
                      <a:pt x="59" y="24"/>
                    </a:lnTo>
                    <a:lnTo>
                      <a:pt x="63" y="20"/>
                    </a:lnTo>
                    <a:lnTo>
                      <a:pt x="70" y="17"/>
                    </a:lnTo>
                    <a:lnTo>
                      <a:pt x="71" y="17"/>
                    </a:lnTo>
                    <a:lnTo>
                      <a:pt x="74" y="17"/>
                    </a:lnTo>
                    <a:lnTo>
                      <a:pt x="78" y="19"/>
                    </a:lnTo>
                    <a:lnTo>
                      <a:pt x="81" y="19"/>
                    </a:lnTo>
                    <a:lnTo>
                      <a:pt x="82" y="19"/>
                    </a:lnTo>
                    <a:lnTo>
                      <a:pt x="87" y="16"/>
                    </a:lnTo>
                    <a:lnTo>
                      <a:pt x="92" y="14"/>
                    </a:lnTo>
                    <a:lnTo>
                      <a:pt x="93" y="13"/>
                    </a:lnTo>
                    <a:lnTo>
                      <a:pt x="95" y="13"/>
                    </a:lnTo>
                    <a:lnTo>
                      <a:pt x="98" y="13"/>
                    </a:lnTo>
                    <a:lnTo>
                      <a:pt x="103" y="13"/>
                    </a:lnTo>
                    <a:lnTo>
                      <a:pt x="109" y="11"/>
                    </a:lnTo>
                    <a:lnTo>
                      <a:pt x="111" y="11"/>
                    </a:lnTo>
                    <a:lnTo>
                      <a:pt x="112" y="11"/>
                    </a:lnTo>
                    <a:lnTo>
                      <a:pt x="115" y="11"/>
                    </a:lnTo>
                    <a:lnTo>
                      <a:pt x="115" y="11"/>
                    </a:lnTo>
                    <a:lnTo>
                      <a:pt x="119" y="11"/>
                    </a:lnTo>
                    <a:lnTo>
                      <a:pt x="123" y="9"/>
                    </a:lnTo>
                    <a:lnTo>
                      <a:pt x="127" y="8"/>
                    </a:lnTo>
                    <a:lnTo>
                      <a:pt x="133" y="8"/>
                    </a:lnTo>
                    <a:lnTo>
                      <a:pt x="138" y="5"/>
                    </a:lnTo>
                    <a:lnTo>
                      <a:pt x="139" y="3"/>
                    </a:lnTo>
                    <a:lnTo>
                      <a:pt x="141" y="2"/>
                    </a:lnTo>
                    <a:lnTo>
                      <a:pt x="14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5" name="Freeform 52">
                <a:extLst>
                  <a:ext uri="{FF2B5EF4-FFF2-40B4-BE49-F238E27FC236}">
                    <a16:creationId xmlns:a16="http://schemas.microsoft.com/office/drawing/2014/main" id="{68272401-B027-4E6A-A55E-7A37A91527C1}"/>
                  </a:ext>
                </a:extLst>
              </p:cNvPr>
              <p:cNvSpPr>
                <a:spLocks/>
              </p:cNvSpPr>
              <p:nvPr/>
            </p:nvSpPr>
            <p:spPr bwMode="auto">
              <a:xfrm>
                <a:off x="5269892" y="3946160"/>
                <a:ext cx="171531" cy="122802"/>
              </a:xfrm>
              <a:custGeom>
                <a:avLst/>
                <a:gdLst>
                  <a:gd name="T0" fmla="*/ 44 w 88"/>
                  <a:gd name="T1" fmla="*/ 0 h 63"/>
                  <a:gd name="T2" fmla="*/ 52 w 88"/>
                  <a:gd name="T3" fmla="*/ 6 h 63"/>
                  <a:gd name="T4" fmla="*/ 55 w 88"/>
                  <a:gd name="T5" fmla="*/ 6 h 63"/>
                  <a:gd name="T6" fmla="*/ 59 w 88"/>
                  <a:gd name="T7" fmla="*/ 8 h 63"/>
                  <a:gd name="T8" fmla="*/ 59 w 88"/>
                  <a:gd name="T9" fmla="*/ 8 h 63"/>
                  <a:gd name="T10" fmla="*/ 62 w 88"/>
                  <a:gd name="T11" fmla="*/ 14 h 63"/>
                  <a:gd name="T12" fmla="*/ 65 w 88"/>
                  <a:gd name="T13" fmla="*/ 16 h 63"/>
                  <a:gd name="T14" fmla="*/ 66 w 88"/>
                  <a:gd name="T15" fmla="*/ 18 h 63"/>
                  <a:gd name="T16" fmla="*/ 68 w 88"/>
                  <a:gd name="T17" fmla="*/ 21 h 63"/>
                  <a:gd name="T18" fmla="*/ 71 w 88"/>
                  <a:gd name="T19" fmla="*/ 24 h 63"/>
                  <a:gd name="T20" fmla="*/ 76 w 88"/>
                  <a:gd name="T21" fmla="*/ 27 h 63"/>
                  <a:gd name="T22" fmla="*/ 77 w 88"/>
                  <a:gd name="T23" fmla="*/ 32 h 63"/>
                  <a:gd name="T24" fmla="*/ 81 w 88"/>
                  <a:gd name="T25" fmla="*/ 36 h 63"/>
                  <a:gd name="T26" fmla="*/ 81 w 88"/>
                  <a:gd name="T27" fmla="*/ 41 h 63"/>
                  <a:gd name="T28" fmla="*/ 79 w 88"/>
                  <a:gd name="T29" fmla="*/ 44 h 63"/>
                  <a:gd name="T30" fmla="*/ 82 w 88"/>
                  <a:gd name="T31" fmla="*/ 49 h 63"/>
                  <a:gd name="T32" fmla="*/ 84 w 88"/>
                  <a:gd name="T33" fmla="*/ 47 h 63"/>
                  <a:gd name="T34" fmla="*/ 87 w 88"/>
                  <a:gd name="T35" fmla="*/ 51 h 63"/>
                  <a:gd name="T36" fmla="*/ 88 w 88"/>
                  <a:gd name="T37" fmla="*/ 54 h 63"/>
                  <a:gd name="T38" fmla="*/ 88 w 88"/>
                  <a:gd name="T39" fmla="*/ 58 h 63"/>
                  <a:gd name="T40" fmla="*/ 88 w 88"/>
                  <a:gd name="T41" fmla="*/ 63 h 63"/>
                  <a:gd name="T42" fmla="*/ 82 w 88"/>
                  <a:gd name="T43" fmla="*/ 63 h 63"/>
                  <a:gd name="T44" fmla="*/ 74 w 88"/>
                  <a:gd name="T45" fmla="*/ 63 h 63"/>
                  <a:gd name="T46" fmla="*/ 70 w 88"/>
                  <a:gd name="T47" fmla="*/ 62 h 63"/>
                  <a:gd name="T48" fmla="*/ 66 w 88"/>
                  <a:gd name="T49" fmla="*/ 60 h 63"/>
                  <a:gd name="T50" fmla="*/ 65 w 88"/>
                  <a:gd name="T51" fmla="*/ 60 h 63"/>
                  <a:gd name="T52" fmla="*/ 63 w 88"/>
                  <a:gd name="T53" fmla="*/ 58 h 63"/>
                  <a:gd name="T54" fmla="*/ 55 w 88"/>
                  <a:gd name="T55" fmla="*/ 58 h 63"/>
                  <a:gd name="T56" fmla="*/ 38 w 88"/>
                  <a:gd name="T57" fmla="*/ 58 h 63"/>
                  <a:gd name="T58" fmla="*/ 25 w 88"/>
                  <a:gd name="T59" fmla="*/ 62 h 63"/>
                  <a:gd name="T60" fmla="*/ 16 w 88"/>
                  <a:gd name="T61" fmla="*/ 63 h 63"/>
                  <a:gd name="T62" fmla="*/ 11 w 88"/>
                  <a:gd name="T63" fmla="*/ 63 h 63"/>
                  <a:gd name="T64" fmla="*/ 14 w 88"/>
                  <a:gd name="T65" fmla="*/ 60 h 63"/>
                  <a:gd name="T66" fmla="*/ 16 w 88"/>
                  <a:gd name="T67" fmla="*/ 58 h 63"/>
                  <a:gd name="T68" fmla="*/ 13 w 88"/>
                  <a:gd name="T69" fmla="*/ 60 h 63"/>
                  <a:gd name="T70" fmla="*/ 11 w 88"/>
                  <a:gd name="T71" fmla="*/ 58 h 63"/>
                  <a:gd name="T72" fmla="*/ 11 w 88"/>
                  <a:gd name="T73" fmla="*/ 52 h 63"/>
                  <a:gd name="T74" fmla="*/ 19 w 88"/>
                  <a:gd name="T75" fmla="*/ 52 h 63"/>
                  <a:gd name="T76" fmla="*/ 25 w 88"/>
                  <a:gd name="T77" fmla="*/ 49 h 63"/>
                  <a:gd name="T78" fmla="*/ 33 w 88"/>
                  <a:gd name="T79" fmla="*/ 47 h 63"/>
                  <a:gd name="T80" fmla="*/ 35 w 88"/>
                  <a:gd name="T81" fmla="*/ 46 h 63"/>
                  <a:gd name="T82" fmla="*/ 40 w 88"/>
                  <a:gd name="T83" fmla="*/ 47 h 63"/>
                  <a:gd name="T84" fmla="*/ 51 w 88"/>
                  <a:gd name="T85" fmla="*/ 49 h 63"/>
                  <a:gd name="T86" fmla="*/ 52 w 88"/>
                  <a:gd name="T87" fmla="*/ 46 h 63"/>
                  <a:gd name="T88" fmla="*/ 46 w 88"/>
                  <a:gd name="T89" fmla="*/ 46 h 63"/>
                  <a:gd name="T90" fmla="*/ 41 w 88"/>
                  <a:gd name="T91" fmla="*/ 44 h 63"/>
                  <a:gd name="T92" fmla="*/ 35 w 88"/>
                  <a:gd name="T93" fmla="*/ 41 h 63"/>
                  <a:gd name="T94" fmla="*/ 27 w 88"/>
                  <a:gd name="T95" fmla="*/ 46 h 63"/>
                  <a:gd name="T96" fmla="*/ 14 w 88"/>
                  <a:gd name="T97" fmla="*/ 44 h 63"/>
                  <a:gd name="T98" fmla="*/ 11 w 88"/>
                  <a:gd name="T99" fmla="*/ 40 h 63"/>
                  <a:gd name="T100" fmla="*/ 11 w 88"/>
                  <a:gd name="T101" fmla="*/ 40 h 63"/>
                  <a:gd name="T102" fmla="*/ 8 w 88"/>
                  <a:gd name="T103" fmla="*/ 33 h 63"/>
                  <a:gd name="T104" fmla="*/ 3 w 88"/>
                  <a:gd name="T105" fmla="*/ 29 h 63"/>
                  <a:gd name="T106" fmla="*/ 2 w 88"/>
                  <a:gd name="T107" fmla="*/ 27 h 63"/>
                  <a:gd name="T108" fmla="*/ 14 w 88"/>
                  <a:gd name="T109" fmla="*/ 13 h 63"/>
                  <a:gd name="T110" fmla="*/ 16 w 88"/>
                  <a:gd name="T111" fmla="*/ 6 h 63"/>
                  <a:gd name="T112" fmla="*/ 21 w 88"/>
                  <a:gd name="T113" fmla="*/ 2 h 63"/>
                  <a:gd name="T114" fmla="*/ 25 w 88"/>
                  <a:gd name="T115" fmla="*/ 3 h 63"/>
                  <a:gd name="T116" fmla="*/ 33 w 88"/>
                  <a:gd name="T117" fmla="*/ 2 h 63"/>
                  <a:gd name="T118" fmla="*/ 36 w 88"/>
                  <a:gd name="T1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63">
                    <a:moveTo>
                      <a:pt x="38" y="0"/>
                    </a:moveTo>
                    <a:lnTo>
                      <a:pt x="38" y="0"/>
                    </a:lnTo>
                    <a:lnTo>
                      <a:pt x="40" y="0"/>
                    </a:lnTo>
                    <a:lnTo>
                      <a:pt x="44" y="0"/>
                    </a:lnTo>
                    <a:lnTo>
                      <a:pt x="48" y="2"/>
                    </a:lnTo>
                    <a:lnTo>
                      <a:pt x="51" y="3"/>
                    </a:lnTo>
                    <a:lnTo>
                      <a:pt x="52" y="5"/>
                    </a:lnTo>
                    <a:lnTo>
                      <a:pt x="52" y="6"/>
                    </a:lnTo>
                    <a:lnTo>
                      <a:pt x="52" y="6"/>
                    </a:lnTo>
                    <a:lnTo>
                      <a:pt x="54" y="8"/>
                    </a:lnTo>
                    <a:lnTo>
                      <a:pt x="54" y="8"/>
                    </a:lnTo>
                    <a:lnTo>
                      <a:pt x="55" y="6"/>
                    </a:lnTo>
                    <a:lnTo>
                      <a:pt x="55" y="8"/>
                    </a:lnTo>
                    <a:lnTo>
                      <a:pt x="55" y="8"/>
                    </a:lnTo>
                    <a:lnTo>
                      <a:pt x="57" y="8"/>
                    </a:lnTo>
                    <a:lnTo>
                      <a:pt x="59" y="8"/>
                    </a:lnTo>
                    <a:lnTo>
                      <a:pt x="59" y="8"/>
                    </a:lnTo>
                    <a:lnTo>
                      <a:pt x="59" y="8"/>
                    </a:lnTo>
                    <a:lnTo>
                      <a:pt x="59" y="8"/>
                    </a:lnTo>
                    <a:lnTo>
                      <a:pt x="59" y="8"/>
                    </a:lnTo>
                    <a:lnTo>
                      <a:pt x="60" y="10"/>
                    </a:lnTo>
                    <a:lnTo>
                      <a:pt x="60" y="10"/>
                    </a:lnTo>
                    <a:lnTo>
                      <a:pt x="62" y="11"/>
                    </a:lnTo>
                    <a:lnTo>
                      <a:pt x="62" y="14"/>
                    </a:lnTo>
                    <a:lnTo>
                      <a:pt x="63" y="16"/>
                    </a:lnTo>
                    <a:lnTo>
                      <a:pt x="63" y="16"/>
                    </a:lnTo>
                    <a:lnTo>
                      <a:pt x="65" y="16"/>
                    </a:lnTo>
                    <a:lnTo>
                      <a:pt x="65" y="16"/>
                    </a:lnTo>
                    <a:lnTo>
                      <a:pt x="65" y="18"/>
                    </a:lnTo>
                    <a:lnTo>
                      <a:pt x="65" y="18"/>
                    </a:lnTo>
                    <a:lnTo>
                      <a:pt x="66" y="18"/>
                    </a:lnTo>
                    <a:lnTo>
                      <a:pt x="66" y="18"/>
                    </a:lnTo>
                    <a:lnTo>
                      <a:pt x="68" y="19"/>
                    </a:lnTo>
                    <a:lnTo>
                      <a:pt x="68" y="21"/>
                    </a:lnTo>
                    <a:lnTo>
                      <a:pt x="68" y="21"/>
                    </a:lnTo>
                    <a:lnTo>
                      <a:pt x="68" y="21"/>
                    </a:lnTo>
                    <a:lnTo>
                      <a:pt x="68" y="21"/>
                    </a:lnTo>
                    <a:lnTo>
                      <a:pt x="70" y="22"/>
                    </a:lnTo>
                    <a:lnTo>
                      <a:pt x="70" y="22"/>
                    </a:lnTo>
                    <a:lnTo>
                      <a:pt x="71" y="24"/>
                    </a:lnTo>
                    <a:lnTo>
                      <a:pt x="73" y="24"/>
                    </a:lnTo>
                    <a:lnTo>
                      <a:pt x="74" y="25"/>
                    </a:lnTo>
                    <a:lnTo>
                      <a:pt x="74" y="25"/>
                    </a:lnTo>
                    <a:lnTo>
                      <a:pt x="76" y="27"/>
                    </a:lnTo>
                    <a:lnTo>
                      <a:pt x="76" y="27"/>
                    </a:lnTo>
                    <a:lnTo>
                      <a:pt x="77" y="30"/>
                    </a:lnTo>
                    <a:lnTo>
                      <a:pt x="77" y="30"/>
                    </a:lnTo>
                    <a:lnTo>
                      <a:pt x="77" y="32"/>
                    </a:lnTo>
                    <a:lnTo>
                      <a:pt x="77" y="33"/>
                    </a:lnTo>
                    <a:lnTo>
                      <a:pt x="79" y="35"/>
                    </a:lnTo>
                    <a:lnTo>
                      <a:pt x="79" y="35"/>
                    </a:lnTo>
                    <a:lnTo>
                      <a:pt x="81" y="36"/>
                    </a:lnTo>
                    <a:lnTo>
                      <a:pt x="81" y="38"/>
                    </a:lnTo>
                    <a:lnTo>
                      <a:pt x="81" y="40"/>
                    </a:lnTo>
                    <a:lnTo>
                      <a:pt x="81" y="40"/>
                    </a:lnTo>
                    <a:lnTo>
                      <a:pt x="81" y="41"/>
                    </a:lnTo>
                    <a:lnTo>
                      <a:pt x="81" y="41"/>
                    </a:lnTo>
                    <a:lnTo>
                      <a:pt x="81" y="43"/>
                    </a:lnTo>
                    <a:lnTo>
                      <a:pt x="79" y="43"/>
                    </a:lnTo>
                    <a:lnTo>
                      <a:pt x="79" y="44"/>
                    </a:lnTo>
                    <a:lnTo>
                      <a:pt x="81" y="46"/>
                    </a:lnTo>
                    <a:lnTo>
                      <a:pt x="82" y="47"/>
                    </a:lnTo>
                    <a:lnTo>
                      <a:pt x="82" y="47"/>
                    </a:lnTo>
                    <a:lnTo>
                      <a:pt x="82" y="49"/>
                    </a:lnTo>
                    <a:lnTo>
                      <a:pt x="82" y="49"/>
                    </a:lnTo>
                    <a:lnTo>
                      <a:pt x="84" y="49"/>
                    </a:lnTo>
                    <a:lnTo>
                      <a:pt x="84" y="49"/>
                    </a:lnTo>
                    <a:lnTo>
                      <a:pt x="84" y="47"/>
                    </a:lnTo>
                    <a:lnTo>
                      <a:pt x="85" y="47"/>
                    </a:lnTo>
                    <a:lnTo>
                      <a:pt x="85" y="49"/>
                    </a:lnTo>
                    <a:lnTo>
                      <a:pt x="87" y="49"/>
                    </a:lnTo>
                    <a:lnTo>
                      <a:pt x="87" y="51"/>
                    </a:lnTo>
                    <a:lnTo>
                      <a:pt x="87" y="51"/>
                    </a:lnTo>
                    <a:lnTo>
                      <a:pt x="87" y="52"/>
                    </a:lnTo>
                    <a:lnTo>
                      <a:pt x="88" y="54"/>
                    </a:lnTo>
                    <a:lnTo>
                      <a:pt x="88" y="54"/>
                    </a:lnTo>
                    <a:lnTo>
                      <a:pt x="88" y="55"/>
                    </a:lnTo>
                    <a:lnTo>
                      <a:pt x="88" y="57"/>
                    </a:lnTo>
                    <a:lnTo>
                      <a:pt x="88" y="57"/>
                    </a:lnTo>
                    <a:lnTo>
                      <a:pt x="88" y="58"/>
                    </a:lnTo>
                    <a:lnTo>
                      <a:pt x="88" y="60"/>
                    </a:lnTo>
                    <a:lnTo>
                      <a:pt x="88" y="60"/>
                    </a:lnTo>
                    <a:lnTo>
                      <a:pt x="88" y="62"/>
                    </a:lnTo>
                    <a:lnTo>
                      <a:pt x="88" y="63"/>
                    </a:lnTo>
                    <a:lnTo>
                      <a:pt x="88" y="62"/>
                    </a:lnTo>
                    <a:lnTo>
                      <a:pt x="87" y="62"/>
                    </a:lnTo>
                    <a:lnTo>
                      <a:pt x="84" y="63"/>
                    </a:lnTo>
                    <a:lnTo>
                      <a:pt x="82" y="63"/>
                    </a:lnTo>
                    <a:lnTo>
                      <a:pt x="79" y="63"/>
                    </a:lnTo>
                    <a:lnTo>
                      <a:pt x="77" y="63"/>
                    </a:lnTo>
                    <a:lnTo>
                      <a:pt x="76" y="63"/>
                    </a:lnTo>
                    <a:lnTo>
                      <a:pt x="74" y="63"/>
                    </a:lnTo>
                    <a:lnTo>
                      <a:pt x="74" y="63"/>
                    </a:lnTo>
                    <a:lnTo>
                      <a:pt x="73" y="63"/>
                    </a:lnTo>
                    <a:lnTo>
                      <a:pt x="71" y="63"/>
                    </a:lnTo>
                    <a:lnTo>
                      <a:pt x="70" y="62"/>
                    </a:lnTo>
                    <a:lnTo>
                      <a:pt x="68" y="62"/>
                    </a:lnTo>
                    <a:lnTo>
                      <a:pt x="68" y="60"/>
                    </a:lnTo>
                    <a:lnTo>
                      <a:pt x="66" y="60"/>
                    </a:lnTo>
                    <a:lnTo>
                      <a:pt x="66" y="60"/>
                    </a:lnTo>
                    <a:lnTo>
                      <a:pt x="66" y="62"/>
                    </a:lnTo>
                    <a:lnTo>
                      <a:pt x="66" y="62"/>
                    </a:lnTo>
                    <a:lnTo>
                      <a:pt x="65" y="62"/>
                    </a:lnTo>
                    <a:lnTo>
                      <a:pt x="65" y="60"/>
                    </a:lnTo>
                    <a:lnTo>
                      <a:pt x="65" y="60"/>
                    </a:lnTo>
                    <a:lnTo>
                      <a:pt x="65" y="60"/>
                    </a:lnTo>
                    <a:lnTo>
                      <a:pt x="65" y="58"/>
                    </a:lnTo>
                    <a:lnTo>
                      <a:pt x="63" y="58"/>
                    </a:lnTo>
                    <a:lnTo>
                      <a:pt x="63" y="58"/>
                    </a:lnTo>
                    <a:lnTo>
                      <a:pt x="60" y="58"/>
                    </a:lnTo>
                    <a:lnTo>
                      <a:pt x="60" y="58"/>
                    </a:lnTo>
                    <a:lnTo>
                      <a:pt x="55" y="58"/>
                    </a:lnTo>
                    <a:lnTo>
                      <a:pt x="51" y="58"/>
                    </a:lnTo>
                    <a:lnTo>
                      <a:pt x="46" y="58"/>
                    </a:lnTo>
                    <a:lnTo>
                      <a:pt x="41" y="58"/>
                    </a:lnTo>
                    <a:lnTo>
                      <a:pt x="38" y="58"/>
                    </a:lnTo>
                    <a:lnTo>
                      <a:pt x="33" y="58"/>
                    </a:lnTo>
                    <a:lnTo>
                      <a:pt x="32" y="60"/>
                    </a:lnTo>
                    <a:lnTo>
                      <a:pt x="29" y="62"/>
                    </a:lnTo>
                    <a:lnTo>
                      <a:pt x="25" y="62"/>
                    </a:lnTo>
                    <a:lnTo>
                      <a:pt x="21" y="62"/>
                    </a:lnTo>
                    <a:lnTo>
                      <a:pt x="19" y="62"/>
                    </a:lnTo>
                    <a:lnTo>
                      <a:pt x="18" y="63"/>
                    </a:lnTo>
                    <a:lnTo>
                      <a:pt x="16" y="63"/>
                    </a:lnTo>
                    <a:lnTo>
                      <a:pt x="14" y="63"/>
                    </a:lnTo>
                    <a:lnTo>
                      <a:pt x="13" y="63"/>
                    </a:lnTo>
                    <a:lnTo>
                      <a:pt x="13" y="63"/>
                    </a:lnTo>
                    <a:lnTo>
                      <a:pt x="11" y="63"/>
                    </a:lnTo>
                    <a:lnTo>
                      <a:pt x="11" y="62"/>
                    </a:lnTo>
                    <a:lnTo>
                      <a:pt x="11" y="60"/>
                    </a:lnTo>
                    <a:lnTo>
                      <a:pt x="13" y="60"/>
                    </a:lnTo>
                    <a:lnTo>
                      <a:pt x="14" y="60"/>
                    </a:lnTo>
                    <a:lnTo>
                      <a:pt x="16" y="60"/>
                    </a:lnTo>
                    <a:lnTo>
                      <a:pt x="16" y="60"/>
                    </a:lnTo>
                    <a:lnTo>
                      <a:pt x="16" y="60"/>
                    </a:lnTo>
                    <a:lnTo>
                      <a:pt x="16" y="58"/>
                    </a:lnTo>
                    <a:lnTo>
                      <a:pt x="14" y="58"/>
                    </a:lnTo>
                    <a:lnTo>
                      <a:pt x="14" y="58"/>
                    </a:lnTo>
                    <a:lnTo>
                      <a:pt x="13" y="58"/>
                    </a:lnTo>
                    <a:lnTo>
                      <a:pt x="13" y="60"/>
                    </a:lnTo>
                    <a:lnTo>
                      <a:pt x="13" y="60"/>
                    </a:lnTo>
                    <a:lnTo>
                      <a:pt x="11" y="60"/>
                    </a:lnTo>
                    <a:lnTo>
                      <a:pt x="11" y="58"/>
                    </a:lnTo>
                    <a:lnTo>
                      <a:pt x="11" y="58"/>
                    </a:lnTo>
                    <a:lnTo>
                      <a:pt x="11" y="58"/>
                    </a:lnTo>
                    <a:lnTo>
                      <a:pt x="11" y="55"/>
                    </a:lnTo>
                    <a:lnTo>
                      <a:pt x="11" y="54"/>
                    </a:lnTo>
                    <a:lnTo>
                      <a:pt x="11" y="52"/>
                    </a:lnTo>
                    <a:lnTo>
                      <a:pt x="13" y="52"/>
                    </a:lnTo>
                    <a:lnTo>
                      <a:pt x="13" y="52"/>
                    </a:lnTo>
                    <a:lnTo>
                      <a:pt x="16" y="52"/>
                    </a:lnTo>
                    <a:lnTo>
                      <a:pt x="19" y="52"/>
                    </a:lnTo>
                    <a:lnTo>
                      <a:pt x="22" y="52"/>
                    </a:lnTo>
                    <a:lnTo>
                      <a:pt x="25" y="52"/>
                    </a:lnTo>
                    <a:lnTo>
                      <a:pt x="25" y="49"/>
                    </a:lnTo>
                    <a:lnTo>
                      <a:pt x="25" y="49"/>
                    </a:lnTo>
                    <a:lnTo>
                      <a:pt x="27" y="49"/>
                    </a:lnTo>
                    <a:lnTo>
                      <a:pt x="30" y="49"/>
                    </a:lnTo>
                    <a:lnTo>
                      <a:pt x="33" y="47"/>
                    </a:lnTo>
                    <a:lnTo>
                      <a:pt x="33" y="47"/>
                    </a:lnTo>
                    <a:lnTo>
                      <a:pt x="33" y="47"/>
                    </a:lnTo>
                    <a:lnTo>
                      <a:pt x="35" y="46"/>
                    </a:lnTo>
                    <a:lnTo>
                      <a:pt x="35" y="46"/>
                    </a:lnTo>
                    <a:lnTo>
                      <a:pt x="35" y="46"/>
                    </a:lnTo>
                    <a:lnTo>
                      <a:pt x="36" y="46"/>
                    </a:lnTo>
                    <a:lnTo>
                      <a:pt x="38" y="47"/>
                    </a:lnTo>
                    <a:lnTo>
                      <a:pt x="40" y="47"/>
                    </a:lnTo>
                    <a:lnTo>
                      <a:pt x="40" y="47"/>
                    </a:lnTo>
                    <a:lnTo>
                      <a:pt x="41" y="49"/>
                    </a:lnTo>
                    <a:lnTo>
                      <a:pt x="44" y="51"/>
                    </a:lnTo>
                    <a:lnTo>
                      <a:pt x="48" y="51"/>
                    </a:lnTo>
                    <a:lnTo>
                      <a:pt x="51" y="49"/>
                    </a:lnTo>
                    <a:lnTo>
                      <a:pt x="54" y="49"/>
                    </a:lnTo>
                    <a:lnTo>
                      <a:pt x="54" y="47"/>
                    </a:lnTo>
                    <a:lnTo>
                      <a:pt x="54" y="47"/>
                    </a:lnTo>
                    <a:lnTo>
                      <a:pt x="52" y="46"/>
                    </a:lnTo>
                    <a:lnTo>
                      <a:pt x="49" y="46"/>
                    </a:lnTo>
                    <a:lnTo>
                      <a:pt x="49" y="46"/>
                    </a:lnTo>
                    <a:lnTo>
                      <a:pt x="48" y="46"/>
                    </a:lnTo>
                    <a:lnTo>
                      <a:pt x="46" y="46"/>
                    </a:lnTo>
                    <a:lnTo>
                      <a:pt x="46" y="46"/>
                    </a:lnTo>
                    <a:lnTo>
                      <a:pt x="44" y="46"/>
                    </a:lnTo>
                    <a:lnTo>
                      <a:pt x="43" y="44"/>
                    </a:lnTo>
                    <a:lnTo>
                      <a:pt x="41" y="44"/>
                    </a:lnTo>
                    <a:lnTo>
                      <a:pt x="40" y="44"/>
                    </a:lnTo>
                    <a:lnTo>
                      <a:pt x="38" y="43"/>
                    </a:lnTo>
                    <a:lnTo>
                      <a:pt x="36" y="43"/>
                    </a:lnTo>
                    <a:lnTo>
                      <a:pt x="35" y="41"/>
                    </a:lnTo>
                    <a:lnTo>
                      <a:pt x="33" y="43"/>
                    </a:lnTo>
                    <a:lnTo>
                      <a:pt x="30" y="43"/>
                    </a:lnTo>
                    <a:lnTo>
                      <a:pt x="30" y="46"/>
                    </a:lnTo>
                    <a:lnTo>
                      <a:pt x="27" y="46"/>
                    </a:lnTo>
                    <a:lnTo>
                      <a:pt x="22" y="46"/>
                    </a:lnTo>
                    <a:lnTo>
                      <a:pt x="18" y="44"/>
                    </a:lnTo>
                    <a:lnTo>
                      <a:pt x="14" y="46"/>
                    </a:lnTo>
                    <a:lnTo>
                      <a:pt x="14" y="44"/>
                    </a:lnTo>
                    <a:lnTo>
                      <a:pt x="13" y="43"/>
                    </a:lnTo>
                    <a:lnTo>
                      <a:pt x="11" y="41"/>
                    </a:lnTo>
                    <a:lnTo>
                      <a:pt x="11" y="41"/>
                    </a:lnTo>
                    <a:lnTo>
                      <a:pt x="11" y="40"/>
                    </a:lnTo>
                    <a:lnTo>
                      <a:pt x="13" y="40"/>
                    </a:lnTo>
                    <a:lnTo>
                      <a:pt x="13" y="38"/>
                    </a:lnTo>
                    <a:lnTo>
                      <a:pt x="13" y="38"/>
                    </a:lnTo>
                    <a:lnTo>
                      <a:pt x="11" y="40"/>
                    </a:lnTo>
                    <a:lnTo>
                      <a:pt x="11" y="40"/>
                    </a:lnTo>
                    <a:lnTo>
                      <a:pt x="11" y="38"/>
                    </a:lnTo>
                    <a:lnTo>
                      <a:pt x="10" y="36"/>
                    </a:lnTo>
                    <a:lnTo>
                      <a:pt x="8" y="33"/>
                    </a:lnTo>
                    <a:lnTo>
                      <a:pt x="7" y="32"/>
                    </a:lnTo>
                    <a:lnTo>
                      <a:pt x="5" y="30"/>
                    </a:lnTo>
                    <a:lnTo>
                      <a:pt x="5" y="29"/>
                    </a:lnTo>
                    <a:lnTo>
                      <a:pt x="3" y="29"/>
                    </a:lnTo>
                    <a:lnTo>
                      <a:pt x="2" y="29"/>
                    </a:lnTo>
                    <a:lnTo>
                      <a:pt x="2" y="30"/>
                    </a:lnTo>
                    <a:lnTo>
                      <a:pt x="0" y="29"/>
                    </a:lnTo>
                    <a:lnTo>
                      <a:pt x="2" y="27"/>
                    </a:lnTo>
                    <a:lnTo>
                      <a:pt x="7" y="25"/>
                    </a:lnTo>
                    <a:lnTo>
                      <a:pt x="10" y="21"/>
                    </a:lnTo>
                    <a:lnTo>
                      <a:pt x="14" y="14"/>
                    </a:lnTo>
                    <a:lnTo>
                      <a:pt x="14" y="13"/>
                    </a:lnTo>
                    <a:lnTo>
                      <a:pt x="16" y="11"/>
                    </a:lnTo>
                    <a:lnTo>
                      <a:pt x="16" y="8"/>
                    </a:lnTo>
                    <a:lnTo>
                      <a:pt x="16" y="6"/>
                    </a:lnTo>
                    <a:lnTo>
                      <a:pt x="16" y="6"/>
                    </a:lnTo>
                    <a:lnTo>
                      <a:pt x="18" y="5"/>
                    </a:lnTo>
                    <a:lnTo>
                      <a:pt x="18" y="3"/>
                    </a:lnTo>
                    <a:lnTo>
                      <a:pt x="19" y="2"/>
                    </a:lnTo>
                    <a:lnTo>
                      <a:pt x="21" y="2"/>
                    </a:lnTo>
                    <a:lnTo>
                      <a:pt x="21" y="2"/>
                    </a:lnTo>
                    <a:lnTo>
                      <a:pt x="21" y="2"/>
                    </a:lnTo>
                    <a:lnTo>
                      <a:pt x="22" y="2"/>
                    </a:lnTo>
                    <a:lnTo>
                      <a:pt x="25" y="3"/>
                    </a:lnTo>
                    <a:lnTo>
                      <a:pt x="29" y="2"/>
                    </a:lnTo>
                    <a:lnTo>
                      <a:pt x="30" y="2"/>
                    </a:lnTo>
                    <a:lnTo>
                      <a:pt x="32" y="2"/>
                    </a:lnTo>
                    <a:lnTo>
                      <a:pt x="33" y="2"/>
                    </a:lnTo>
                    <a:lnTo>
                      <a:pt x="35" y="0"/>
                    </a:lnTo>
                    <a:lnTo>
                      <a:pt x="35" y="0"/>
                    </a:lnTo>
                    <a:lnTo>
                      <a:pt x="35" y="0"/>
                    </a:lnTo>
                    <a:lnTo>
                      <a:pt x="36" y="0"/>
                    </a:lnTo>
                    <a:lnTo>
                      <a:pt x="36" y="0"/>
                    </a:lnTo>
                    <a:lnTo>
                      <a:pt x="36" y="0"/>
                    </a:lnTo>
                    <a:lnTo>
                      <a:pt x="3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6" name="Freeform 53">
                <a:extLst>
                  <a:ext uri="{FF2B5EF4-FFF2-40B4-BE49-F238E27FC236}">
                    <a16:creationId xmlns:a16="http://schemas.microsoft.com/office/drawing/2014/main" id="{662339AB-8E2A-442E-9D6B-97FD64B43CAC}"/>
                  </a:ext>
                </a:extLst>
              </p:cNvPr>
              <p:cNvSpPr>
                <a:spLocks/>
              </p:cNvSpPr>
              <p:nvPr/>
            </p:nvSpPr>
            <p:spPr bwMode="auto">
              <a:xfrm>
                <a:off x="6111956" y="3098249"/>
                <a:ext cx="5848" cy="3898"/>
              </a:xfrm>
              <a:custGeom>
                <a:avLst/>
                <a:gdLst>
                  <a:gd name="T0" fmla="*/ 2 w 3"/>
                  <a:gd name="T1" fmla="*/ 0 h 2"/>
                  <a:gd name="T2" fmla="*/ 3 w 3"/>
                  <a:gd name="T3" fmla="*/ 0 h 2"/>
                  <a:gd name="T4" fmla="*/ 2 w 3"/>
                  <a:gd name="T5" fmla="*/ 2 h 2"/>
                  <a:gd name="T6" fmla="*/ 2 w 3"/>
                  <a:gd name="T7" fmla="*/ 2 h 2"/>
                  <a:gd name="T8" fmla="*/ 0 w 3"/>
                  <a:gd name="T9" fmla="*/ 2 h 2"/>
                  <a:gd name="T10" fmla="*/ 2 w 3"/>
                  <a:gd name="T11" fmla="*/ 0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lnTo>
                      <a:pt x="3" y="0"/>
                    </a:lnTo>
                    <a:lnTo>
                      <a:pt x="2" y="2"/>
                    </a:lnTo>
                    <a:lnTo>
                      <a:pt x="2" y="2"/>
                    </a:lnTo>
                    <a:lnTo>
                      <a:pt x="0" y="2"/>
                    </a:lnTo>
                    <a:lnTo>
                      <a:pt x="2"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7" name="Freeform 54">
                <a:extLst>
                  <a:ext uri="{FF2B5EF4-FFF2-40B4-BE49-F238E27FC236}">
                    <a16:creationId xmlns:a16="http://schemas.microsoft.com/office/drawing/2014/main" id="{0FD79C99-2C0B-482B-9875-042F5754627A}"/>
                  </a:ext>
                </a:extLst>
              </p:cNvPr>
              <p:cNvSpPr>
                <a:spLocks/>
              </p:cNvSpPr>
              <p:nvPr/>
            </p:nvSpPr>
            <p:spPr bwMode="auto">
              <a:xfrm>
                <a:off x="6139245" y="2996890"/>
                <a:ext cx="89664" cy="52630"/>
              </a:xfrm>
              <a:custGeom>
                <a:avLst/>
                <a:gdLst>
                  <a:gd name="T0" fmla="*/ 43 w 46"/>
                  <a:gd name="T1" fmla="*/ 2 h 27"/>
                  <a:gd name="T2" fmla="*/ 45 w 46"/>
                  <a:gd name="T3" fmla="*/ 4 h 27"/>
                  <a:gd name="T4" fmla="*/ 45 w 46"/>
                  <a:gd name="T5" fmla="*/ 5 h 27"/>
                  <a:gd name="T6" fmla="*/ 45 w 46"/>
                  <a:gd name="T7" fmla="*/ 7 h 27"/>
                  <a:gd name="T8" fmla="*/ 43 w 46"/>
                  <a:gd name="T9" fmla="*/ 7 h 27"/>
                  <a:gd name="T10" fmla="*/ 43 w 46"/>
                  <a:gd name="T11" fmla="*/ 10 h 27"/>
                  <a:gd name="T12" fmla="*/ 38 w 46"/>
                  <a:gd name="T13" fmla="*/ 11 h 27"/>
                  <a:gd name="T14" fmla="*/ 37 w 46"/>
                  <a:gd name="T15" fmla="*/ 11 h 27"/>
                  <a:gd name="T16" fmla="*/ 34 w 46"/>
                  <a:gd name="T17" fmla="*/ 13 h 27"/>
                  <a:gd name="T18" fmla="*/ 34 w 46"/>
                  <a:gd name="T19" fmla="*/ 16 h 27"/>
                  <a:gd name="T20" fmla="*/ 34 w 46"/>
                  <a:gd name="T21" fmla="*/ 19 h 27"/>
                  <a:gd name="T22" fmla="*/ 29 w 46"/>
                  <a:gd name="T23" fmla="*/ 21 h 27"/>
                  <a:gd name="T24" fmla="*/ 30 w 46"/>
                  <a:gd name="T25" fmla="*/ 22 h 27"/>
                  <a:gd name="T26" fmla="*/ 29 w 46"/>
                  <a:gd name="T27" fmla="*/ 24 h 27"/>
                  <a:gd name="T28" fmla="*/ 29 w 46"/>
                  <a:gd name="T29" fmla="*/ 27 h 27"/>
                  <a:gd name="T30" fmla="*/ 23 w 46"/>
                  <a:gd name="T31" fmla="*/ 26 h 27"/>
                  <a:gd name="T32" fmla="*/ 21 w 46"/>
                  <a:gd name="T33" fmla="*/ 26 h 27"/>
                  <a:gd name="T34" fmla="*/ 19 w 46"/>
                  <a:gd name="T35" fmla="*/ 22 h 27"/>
                  <a:gd name="T36" fmla="*/ 18 w 46"/>
                  <a:gd name="T37" fmla="*/ 24 h 27"/>
                  <a:gd name="T38" fmla="*/ 15 w 46"/>
                  <a:gd name="T39" fmla="*/ 26 h 27"/>
                  <a:gd name="T40" fmla="*/ 10 w 46"/>
                  <a:gd name="T41" fmla="*/ 26 h 27"/>
                  <a:gd name="T42" fmla="*/ 10 w 46"/>
                  <a:gd name="T43" fmla="*/ 26 h 27"/>
                  <a:gd name="T44" fmla="*/ 4 w 46"/>
                  <a:gd name="T45" fmla="*/ 26 h 27"/>
                  <a:gd name="T46" fmla="*/ 7 w 46"/>
                  <a:gd name="T47" fmla="*/ 24 h 27"/>
                  <a:gd name="T48" fmla="*/ 8 w 46"/>
                  <a:gd name="T49" fmla="*/ 22 h 27"/>
                  <a:gd name="T50" fmla="*/ 4 w 46"/>
                  <a:gd name="T51" fmla="*/ 19 h 27"/>
                  <a:gd name="T52" fmla="*/ 4 w 46"/>
                  <a:gd name="T53" fmla="*/ 16 h 27"/>
                  <a:gd name="T54" fmla="*/ 2 w 46"/>
                  <a:gd name="T55" fmla="*/ 16 h 27"/>
                  <a:gd name="T56" fmla="*/ 5 w 46"/>
                  <a:gd name="T57" fmla="*/ 15 h 27"/>
                  <a:gd name="T58" fmla="*/ 4 w 46"/>
                  <a:gd name="T59" fmla="*/ 13 h 27"/>
                  <a:gd name="T60" fmla="*/ 2 w 46"/>
                  <a:gd name="T61" fmla="*/ 13 h 27"/>
                  <a:gd name="T62" fmla="*/ 2 w 46"/>
                  <a:gd name="T63" fmla="*/ 11 h 27"/>
                  <a:gd name="T64" fmla="*/ 5 w 46"/>
                  <a:gd name="T65" fmla="*/ 8 h 27"/>
                  <a:gd name="T66" fmla="*/ 7 w 46"/>
                  <a:gd name="T67" fmla="*/ 7 h 27"/>
                  <a:gd name="T68" fmla="*/ 10 w 46"/>
                  <a:gd name="T69" fmla="*/ 8 h 27"/>
                  <a:gd name="T70" fmla="*/ 16 w 46"/>
                  <a:gd name="T71" fmla="*/ 8 h 27"/>
                  <a:gd name="T72" fmla="*/ 18 w 46"/>
                  <a:gd name="T73" fmla="*/ 10 h 27"/>
                  <a:gd name="T74" fmla="*/ 19 w 46"/>
                  <a:gd name="T75" fmla="*/ 8 h 27"/>
                  <a:gd name="T76" fmla="*/ 23 w 46"/>
                  <a:gd name="T77" fmla="*/ 5 h 27"/>
                  <a:gd name="T78" fmla="*/ 24 w 46"/>
                  <a:gd name="T79" fmla="*/ 5 h 27"/>
                  <a:gd name="T80" fmla="*/ 32 w 46"/>
                  <a:gd name="T81" fmla="*/ 5 h 27"/>
                  <a:gd name="T82" fmla="*/ 35 w 46"/>
                  <a:gd name="T83" fmla="*/ 4 h 27"/>
                  <a:gd name="T84" fmla="*/ 38 w 46"/>
                  <a:gd name="T85" fmla="*/ 4 h 27"/>
                  <a:gd name="T86" fmla="*/ 40 w 46"/>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27">
                    <a:moveTo>
                      <a:pt x="40" y="0"/>
                    </a:moveTo>
                    <a:lnTo>
                      <a:pt x="43" y="0"/>
                    </a:lnTo>
                    <a:lnTo>
                      <a:pt x="43" y="2"/>
                    </a:lnTo>
                    <a:lnTo>
                      <a:pt x="43" y="2"/>
                    </a:lnTo>
                    <a:lnTo>
                      <a:pt x="45" y="4"/>
                    </a:lnTo>
                    <a:lnTo>
                      <a:pt x="45" y="4"/>
                    </a:lnTo>
                    <a:lnTo>
                      <a:pt x="45" y="4"/>
                    </a:lnTo>
                    <a:lnTo>
                      <a:pt x="45" y="5"/>
                    </a:lnTo>
                    <a:lnTo>
                      <a:pt x="45" y="5"/>
                    </a:lnTo>
                    <a:lnTo>
                      <a:pt x="46" y="7"/>
                    </a:lnTo>
                    <a:lnTo>
                      <a:pt x="46" y="7"/>
                    </a:lnTo>
                    <a:lnTo>
                      <a:pt x="45" y="7"/>
                    </a:lnTo>
                    <a:lnTo>
                      <a:pt x="43" y="7"/>
                    </a:lnTo>
                    <a:lnTo>
                      <a:pt x="43" y="7"/>
                    </a:lnTo>
                    <a:lnTo>
                      <a:pt x="43" y="7"/>
                    </a:lnTo>
                    <a:lnTo>
                      <a:pt x="43" y="8"/>
                    </a:lnTo>
                    <a:lnTo>
                      <a:pt x="43" y="10"/>
                    </a:lnTo>
                    <a:lnTo>
                      <a:pt x="43" y="10"/>
                    </a:lnTo>
                    <a:lnTo>
                      <a:pt x="40" y="10"/>
                    </a:lnTo>
                    <a:lnTo>
                      <a:pt x="40" y="10"/>
                    </a:lnTo>
                    <a:lnTo>
                      <a:pt x="38" y="11"/>
                    </a:lnTo>
                    <a:lnTo>
                      <a:pt x="38" y="11"/>
                    </a:lnTo>
                    <a:lnTo>
                      <a:pt x="37" y="11"/>
                    </a:lnTo>
                    <a:lnTo>
                      <a:pt x="37" y="11"/>
                    </a:lnTo>
                    <a:lnTo>
                      <a:pt x="35" y="13"/>
                    </a:lnTo>
                    <a:lnTo>
                      <a:pt x="34" y="13"/>
                    </a:lnTo>
                    <a:lnTo>
                      <a:pt x="34" y="13"/>
                    </a:lnTo>
                    <a:lnTo>
                      <a:pt x="34" y="15"/>
                    </a:lnTo>
                    <a:lnTo>
                      <a:pt x="34" y="15"/>
                    </a:lnTo>
                    <a:lnTo>
                      <a:pt x="34" y="16"/>
                    </a:lnTo>
                    <a:lnTo>
                      <a:pt x="35" y="16"/>
                    </a:lnTo>
                    <a:lnTo>
                      <a:pt x="34" y="18"/>
                    </a:lnTo>
                    <a:lnTo>
                      <a:pt x="34" y="19"/>
                    </a:lnTo>
                    <a:lnTo>
                      <a:pt x="34" y="19"/>
                    </a:lnTo>
                    <a:lnTo>
                      <a:pt x="30" y="19"/>
                    </a:lnTo>
                    <a:lnTo>
                      <a:pt x="29" y="21"/>
                    </a:lnTo>
                    <a:lnTo>
                      <a:pt x="29" y="21"/>
                    </a:lnTo>
                    <a:lnTo>
                      <a:pt x="30" y="22"/>
                    </a:lnTo>
                    <a:lnTo>
                      <a:pt x="30" y="22"/>
                    </a:lnTo>
                    <a:lnTo>
                      <a:pt x="29" y="24"/>
                    </a:lnTo>
                    <a:lnTo>
                      <a:pt x="29" y="24"/>
                    </a:lnTo>
                    <a:lnTo>
                      <a:pt x="29" y="24"/>
                    </a:lnTo>
                    <a:lnTo>
                      <a:pt x="29" y="26"/>
                    </a:lnTo>
                    <a:lnTo>
                      <a:pt x="29" y="26"/>
                    </a:lnTo>
                    <a:lnTo>
                      <a:pt x="29" y="27"/>
                    </a:lnTo>
                    <a:lnTo>
                      <a:pt x="26" y="26"/>
                    </a:lnTo>
                    <a:lnTo>
                      <a:pt x="24" y="26"/>
                    </a:lnTo>
                    <a:lnTo>
                      <a:pt x="23" y="26"/>
                    </a:lnTo>
                    <a:lnTo>
                      <a:pt x="23" y="26"/>
                    </a:lnTo>
                    <a:lnTo>
                      <a:pt x="21" y="26"/>
                    </a:lnTo>
                    <a:lnTo>
                      <a:pt x="21" y="26"/>
                    </a:lnTo>
                    <a:lnTo>
                      <a:pt x="19" y="24"/>
                    </a:lnTo>
                    <a:lnTo>
                      <a:pt x="19" y="24"/>
                    </a:lnTo>
                    <a:lnTo>
                      <a:pt x="19" y="22"/>
                    </a:lnTo>
                    <a:lnTo>
                      <a:pt x="18" y="22"/>
                    </a:lnTo>
                    <a:lnTo>
                      <a:pt x="18" y="22"/>
                    </a:lnTo>
                    <a:lnTo>
                      <a:pt x="18" y="24"/>
                    </a:lnTo>
                    <a:lnTo>
                      <a:pt x="16" y="26"/>
                    </a:lnTo>
                    <a:lnTo>
                      <a:pt x="16" y="26"/>
                    </a:lnTo>
                    <a:lnTo>
                      <a:pt x="15" y="26"/>
                    </a:lnTo>
                    <a:lnTo>
                      <a:pt x="13" y="26"/>
                    </a:lnTo>
                    <a:lnTo>
                      <a:pt x="11" y="26"/>
                    </a:lnTo>
                    <a:lnTo>
                      <a:pt x="10" y="26"/>
                    </a:lnTo>
                    <a:lnTo>
                      <a:pt x="10" y="26"/>
                    </a:lnTo>
                    <a:lnTo>
                      <a:pt x="10" y="26"/>
                    </a:lnTo>
                    <a:lnTo>
                      <a:pt x="10" y="26"/>
                    </a:lnTo>
                    <a:lnTo>
                      <a:pt x="8" y="27"/>
                    </a:lnTo>
                    <a:lnTo>
                      <a:pt x="5" y="26"/>
                    </a:lnTo>
                    <a:lnTo>
                      <a:pt x="4" y="26"/>
                    </a:lnTo>
                    <a:lnTo>
                      <a:pt x="5" y="24"/>
                    </a:lnTo>
                    <a:lnTo>
                      <a:pt x="7" y="24"/>
                    </a:lnTo>
                    <a:lnTo>
                      <a:pt x="7" y="24"/>
                    </a:lnTo>
                    <a:lnTo>
                      <a:pt x="8" y="24"/>
                    </a:lnTo>
                    <a:lnTo>
                      <a:pt x="8" y="24"/>
                    </a:lnTo>
                    <a:lnTo>
                      <a:pt x="8" y="22"/>
                    </a:lnTo>
                    <a:lnTo>
                      <a:pt x="7" y="21"/>
                    </a:lnTo>
                    <a:lnTo>
                      <a:pt x="5" y="21"/>
                    </a:lnTo>
                    <a:lnTo>
                      <a:pt x="4" y="19"/>
                    </a:lnTo>
                    <a:lnTo>
                      <a:pt x="4" y="19"/>
                    </a:lnTo>
                    <a:lnTo>
                      <a:pt x="5" y="18"/>
                    </a:lnTo>
                    <a:lnTo>
                      <a:pt x="4" y="16"/>
                    </a:lnTo>
                    <a:lnTo>
                      <a:pt x="4" y="16"/>
                    </a:lnTo>
                    <a:lnTo>
                      <a:pt x="2" y="16"/>
                    </a:lnTo>
                    <a:lnTo>
                      <a:pt x="2" y="16"/>
                    </a:lnTo>
                    <a:lnTo>
                      <a:pt x="2" y="16"/>
                    </a:lnTo>
                    <a:lnTo>
                      <a:pt x="4" y="15"/>
                    </a:lnTo>
                    <a:lnTo>
                      <a:pt x="5" y="15"/>
                    </a:lnTo>
                    <a:lnTo>
                      <a:pt x="5" y="13"/>
                    </a:lnTo>
                    <a:lnTo>
                      <a:pt x="5" y="13"/>
                    </a:lnTo>
                    <a:lnTo>
                      <a:pt x="4" y="13"/>
                    </a:lnTo>
                    <a:lnTo>
                      <a:pt x="2" y="13"/>
                    </a:lnTo>
                    <a:lnTo>
                      <a:pt x="2" y="13"/>
                    </a:lnTo>
                    <a:lnTo>
                      <a:pt x="2" y="13"/>
                    </a:lnTo>
                    <a:lnTo>
                      <a:pt x="2" y="13"/>
                    </a:lnTo>
                    <a:lnTo>
                      <a:pt x="0" y="11"/>
                    </a:lnTo>
                    <a:lnTo>
                      <a:pt x="2" y="11"/>
                    </a:lnTo>
                    <a:lnTo>
                      <a:pt x="2" y="10"/>
                    </a:lnTo>
                    <a:lnTo>
                      <a:pt x="4" y="8"/>
                    </a:lnTo>
                    <a:lnTo>
                      <a:pt x="5" y="8"/>
                    </a:lnTo>
                    <a:lnTo>
                      <a:pt x="5" y="8"/>
                    </a:lnTo>
                    <a:lnTo>
                      <a:pt x="5" y="7"/>
                    </a:lnTo>
                    <a:lnTo>
                      <a:pt x="7" y="7"/>
                    </a:lnTo>
                    <a:lnTo>
                      <a:pt x="8" y="7"/>
                    </a:lnTo>
                    <a:lnTo>
                      <a:pt x="8" y="7"/>
                    </a:lnTo>
                    <a:lnTo>
                      <a:pt x="10" y="8"/>
                    </a:lnTo>
                    <a:lnTo>
                      <a:pt x="11" y="8"/>
                    </a:lnTo>
                    <a:lnTo>
                      <a:pt x="15" y="8"/>
                    </a:lnTo>
                    <a:lnTo>
                      <a:pt x="16" y="8"/>
                    </a:lnTo>
                    <a:lnTo>
                      <a:pt x="16" y="8"/>
                    </a:lnTo>
                    <a:lnTo>
                      <a:pt x="18" y="8"/>
                    </a:lnTo>
                    <a:lnTo>
                      <a:pt x="18" y="10"/>
                    </a:lnTo>
                    <a:lnTo>
                      <a:pt x="18" y="8"/>
                    </a:lnTo>
                    <a:lnTo>
                      <a:pt x="19" y="8"/>
                    </a:lnTo>
                    <a:lnTo>
                      <a:pt x="19" y="8"/>
                    </a:lnTo>
                    <a:lnTo>
                      <a:pt x="21" y="7"/>
                    </a:lnTo>
                    <a:lnTo>
                      <a:pt x="23" y="7"/>
                    </a:lnTo>
                    <a:lnTo>
                      <a:pt x="23" y="5"/>
                    </a:lnTo>
                    <a:lnTo>
                      <a:pt x="23" y="5"/>
                    </a:lnTo>
                    <a:lnTo>
                      <a:pt x="24" y="5"/>
                    </a:lnTo>
                    <a:lnTo>
                      <a:pt x="24" y="5"/>
                    </a:lnTo>
                    <a:lnTo>
                      <a:pt x="27" y="5"/>
                    </a:lnTo>
                    <a:lnTo>
                      <a:pt x="30" y="5"/>
                    </a:lnTo>
                    <a:lnTo>
                      <a:pt x="32" y="5"/>
                    </a:lnTo>
                    <a:lnTo>
                      <a:pt x="34" y="4"/>
                    </a:lnTo>
                    <a:lnTo>
                      <a:pt x="35" y="4"/>
                    </a:lnTo>
                    <a:lnTo>
                      <a:pt x="35" y="4"/>
                    </a:lnTo>
                    <a:lnTo>
                      <a:pt x="38" y="4"/>
                    </a:lnTo>
                    <a:lnTo>
                      <a:pt x="38" y="4"/>
                    </a:lnTo>
                    <a:lnTo>
                      <a:pt x="38" y="4"/>
                    </a:lnTo>
                    <a:lnTo>
                      <a:pt x="38" y="2"/>
                    </a:lnTo>
                    <a:lnTo>
                      <a:pt x="40" y="0"/>
                    </a:lnTo>
                    <a:lnTo>
                      <a:pt x="4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8" name="Freeform 55">
                <a:extLst>
                  <a:ext uri="{FF2B5EF4-FFF2-40B4-BE49-F238E27FC236}">
                    <a16:creationId xmlns:a16="http://schemas.microsoft.com/office/drawing/2014/main" id="{3EE4AFA9-EFEF-436B-B49B-5A2FE217B3D4}"/>
                  </a:ext>
                </a:extLst>
              </p:cNvPr>
              <p:cNvSpPr>
                <a:spLocks noEditPoints="1"/>
              </p:cNvSpPr>
              <p:nvPr/>
            </p:nvSpPr>
            <p:spPr bwMode="auto">
              <a:xfrm>
                <a:off x="5390744" y="4137184"/>
                <a:ext cx="85766" cy="85766"/>
              </a:xfrm>
              <a:custGeom>
                <a:avLst/>
                <a:gdLst>
                  <a:gd name="T0" fmla="*/ 11 w 44"/>
                  <a:gd name="T1" fmla="*/ 35 h 44"/>
                  <a:gd name="T2" fmla="*/ 11 w 44"/>
                  <a:gd name="T3" fmla="*/ 35 h 44"/>
                  <a:gd name="T4" fmla="*/ 11 w 44"/>
                  <a:gd name="T5" fmla="*/ 36 h 44"/>
                  <a:gd name="T6" fmla="*/ 4 w 44"/>
                  <a:gd name="T7" fmla="*/ 35 h 44"/>
                  <a:gd name="T8" fmla="*/ 9 w 44"/>
                  <a:gd name="T9" fmla="*/ 33 h 44"/>
                  <a:gd name="T10" fmla="*/ 30 w 44"/>
                  <a:gd name="T11" fmla="*/ 0 h 44"/>
                  <a:gd name="T12" fmla="*/ 31 w 44"/>
                  <a:gd name="T13" fmla="*/ 1 h 44"/>
                  <a:gd name="T14" fmla="*/ 33 w 44"/>
                  <a:gd name="T15" fmla="*/ 5 h 44"/>
                  <a:gd name="T16" fmla="*/ 36 w 44"/>
                  <a:gd name="T17" fmla="*/ 8 h 44"/>
                  <a:gd name="T18" fmla="*/ 38 w 44"/>
                  <a:gd name="T19" fmla="*/ 9 h 44"/>
                  <a:gd name="T20" fmla="*/ 38 w 44"/>
                  <a:gd name="T21" fmla="*/ 11 h 44"/>
                  <a:gd name="T22" fmla="*/ 36 w 44"/>
                  <a:gd name="T23" fmla="*/ 12 h 44"/>
                  <a:gd name="T24" fmla="*/ 38 w 44"/>
                  <a:gd name="T25" fmla="*/ 12 h 44"/>
                  <a:gd name="T26" fmla="*/ 39 w 44"/>
                  <a:gd name="T27" fmla="*/ 16 h 44"/>
                  <a:gd name="T28" fmla="*/ 41 w 44"/>
                  <a:gd name="T29" fmla="*/ 19 h 44"/>
                  <a:gd name="T30" fmla="*/ 38 w 44"/>
                  <a:gd name="T31" fmla="*/ 20 h 44"/>
                  <a:gd name="T32" fmla="*/ 38 w 44"/>
                  <a:gd name="T33" fmla="*/ 24 h 44"/>
                  <a:gd name="T34" fmla="*/ 38 w 44"/>
                  <a:gd name="T35" fmla="*/ 24 h 44"/>
                  <a:gd name="T36" fmla="*/ 39 w 44"/>
                  <a:gd name="T37" fmla="*/ 24 h 44"/>
                  <a:gd name="T38" fmla="*/ 41 w 44"/>
                  <a:gd name="T39" fmla="*/ 24 h 44"/>
                  <a:gd name="T40" fmla="*/ 42 w 44"/>
                  <a:gd name="T41" fmla="*/ 22 h 44"/>
                  <a:gd name="T42" fmla="*/ 44 w 44"/>
                  <a:gd name="T43" fmla="*/ 22 h 44"/>
                  <a:gd name="T44" fmla="*/ 42 w 44"/>
                  <a:gd name="T45" fmla="*/ 25 h 44"/>
                  <a:gd name="T46" fmla="*/ 39 w 44"/>
                  <a:gd name="T47" fmla="*/ 27 h 44"/>
                  <a:gd name="T48" fmla="*/ 38 w 44"/>
                  <a:gd name="T49" fmla="*/ 30 h 44"/>
                  <a:gd name="T50" fmla="*/ 38 w 44"/>
                  <a:gd name="T51" fmla="*/ 31 h 44"/>
                  <a:gd name="T52" fmla="*/ 33 w 44"/>
                  <a:gd name="T53" fmla="*/ 36 h 44"/>
                  <a:gd name="T54" fmla="*/ 30 w 44"/>
                  <a:gd name="T55" fmla="*/ 38 h 44"/>
                  <a:gd name="T56" fmla="*/ 28 w 44"/>
                  <a:gd name="T57" fmla="*/ 41 h 44"/>
                  <a:gd name="T58" fmla="*/ 25 w 44"/>
                  <a:gd name="T59" fmla="*/ 44 h 44"/>
                  <a:gd name="T60" fmla="*/ 22 w 44"/>
                  <a:gd name="T61" fmla="*/ 41 h 44"/>
                  <a:gd name="T62" fmla="*/ 14 w 44"/>
                  <a:gd name="T63" fmla="*/ 38 h 44"/>
                  <a:gd name="T64" fmla="*/ 11 w 44"/>
                  <a:gd name="T65" fmla="*/ 36 h 44"/>
                  <a:gd name="T66" fmla="*/ 11 w 44"/>
                  <a:gd name="T67" fmla="*/ 33 h 44"/>
                  <a:gd name="T68" fmla="*/ 11 w 44"/>
                  <a:gd name="T69" fmla="*/ 31 h 44"/>
                  <a:gd name="T70" fmla="*/ 8 w 44"/>
                  <a:gd name="T71" fmla="*/ 33 h 44"/>
                  <a:gd name="T72" fmla="*/ 6 w 44"/>
                  <a:gd name="T73" fmla="*/ 31 h 44"/>
                  <a:gd name="T74" fmla="*/ 4 w 44"/>
                  <a:gd name="T75" fmla="*/ 28 h 44"/>
                  <a:gd name="T76" fmla="*/ 3 w 44"/>
                  <a:gd name="T77" fmla="*/ 25 h 44"/>
                  <a:gd name="T78" fmla="*/ 1 w 44"/>
                  <a:gd name="T79" fmla="*/ 24 h 44"/>
                  <a:gd name="T80" fmla="*/ 0 w 44"/>
                  <a:gd name="T81" fmla="*/ 22 h 44"/>
                  <a:gd name="T82" fmla="*/ 1 w 44"/>
                  <a:gd name="T83" fmla="*/ 22 h 44"/>
                  <a:gd name="T84" fmla="*/ 4 w 44"/>
                  <a:gd name="T85" fmla="*/ 20 h 44"/>
                  <a:gd name="T86" fmla="*/ 6 w 44"/>
                  <a:gd name="T87" fmla="*/ 19 h 44"/>
                  <a:gd name="T88" fmla="*/ 4 w 44"/>
                  <a:gd name="T89" fmla="*/ 19 h 44"/>
                  <a:gd name="T90" fmla="*/ 3 w 44"/>
                  <a:gd name="T91" fmla="*/ 20 h 44"/>
                  <a:gd name="T92" fmla="*/ 1 w 44"/>
                  <a:gd name="T93" fmla="*/ 19 h 44"/>
                  <a:gd name="T94" fmla="*/ 1 w 44"/>
                  <a:gd name="T95" fmla="*/ 16 h 44"/>
                  <a:gd name="T96" fmla="*/ 3 w 44"/>
                  <a:gd name="T97" fmla="*/ 16 h 44"/>
                  <a:gd name="T98" fmla="*/ 0 w 44"/>
                  <a:gd name="T99" fmla="*/ 14 h 44"/>
                  <a:gd name="T100" fmla="*/ 0 w 44"/>
                  <a:gd name="T101" fmla="*/ 12 h 44"/>
                  <a:gd name="T102" fmla="*/ 1 w 44"/>
                  <a:gd name="T103" fmla="*/ 12 h 44"/>
                  <a:gd name="T104" fmla="*/ 3 w 44"/>
                  <a:gd name="T105" fmla="*/ 12 h 44"/>
                  <a:gd name="T106" fmla="*/ 4 w 44"/>
                  <a:gd name="T107" fmla="*/ 9 h 44"/>
                  <a:gd name="T108" fmla="*/ 8 w 44"/>
                  <a:gd name="T109" fmla="*/ 8 h 44"/>
                  <a:gd name="T110" fmla="*/ 9 w 44"/>
                  <a:gd name="T111" fmla="*/ 6 h 44"/>
                  <a:gd name="T112" fmla="*/ 9 w 44"/>
                  <a:gd name="T113" fmla="*/ 5 h 44"/>
                  <a:gd name="T114" fmla="*/ 11 w 44"/>
                  <a:gd name="T115" fmla="*/ 3 h 44"/>
                  <a:gd name="T116" fmla="*/ 11 w 44"/>
                  <a:gd name="T117" fmla="*/ 1 h 44"/>
                  <a:gd name="T118" fmla="*/ 14 w 44"/>
                  <a:gd name="T119" fmla="*/ 0 h 44"/>
                  <a:gd name="T120" fmla="*/ 19 w 44"/>
                  <a:gd name="T121" fmla="*/ 0 h 44"/>
                  <a:gd name="T122" fmla="*/ 22 w 44"/>
                  <a:gd name="T123" fmla="*/ 0 h 44"/>
                  <a:gd name="T124" fmla="*/ 28 w 44"/>
                  <a:gd name="T1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44">
                    <a:moveTo>
                      <a:pt x="9" y="33"/>
                    </a:moveTo>
                    <a:lnTo>
                      <a:pt x="11" y="35"/>
                    </a:lnTo>
                    <a:lnTo>
                      <a:pt x="11" y="35"/>
                    </a:lnTo>
                    <a:lnTo>
                      <a:pt x="11" y="35"/>
                    </a:lnTo>
                    <a:lnTo>
                      <a:pt x="11" y="36"/>
                    </a:lnTo>
                    <a:lnTo>
                      <a:pt x="11" y="36"/>
                    </a:lnTo>
                    <a:lnTo>
                      <a:pt x="9" y="36"/>
                    </a:lnTo>
                    <a:lnTo>
                      <a:pt x="4" y="35"/>
                    </a:lnTo>
                    <a:lnTo>
                      <a:pt x="6" y="35"/>
                    </a:lnTo>
                    <a:lnTo>
                      <a:pt x="9" y="33"/>
                    </a:lnTo>
                    <a:close/>
                    <a:moveTo>
                      <a:pt x="28" y="0"/>
                    </a:moveTo>
                    <a:lnTo>
                      <a:pt x="30" y="0"/>
                    </a:lnTo>
                    <a:lnTo>
                      <a:pt x="30" y="0"/>
                    </a:lnTo>
                    <a:lnTo>
                      <a:pt x="31" y="1"/>
                    </a:lnTo>
                    <a:lnTo>
                      <a:pt x="33" y="3"/>
                    </a:lnTo>
                    <a:lnTo>
                      <a:pt x="33" y="5"/>
                    </a:lnTo>
                    <a:lnTo>
                      <a:pt x="34" y="6"/>
                    </a:lnTo>
                    <a:lnTo>
                      <a:pt x="36" y="8"/>
                    </a:lnTo>
                    <a:lnTo>
                      <a:pt x="38" y="9"/>
                    </a:lnTo>
                    <a:lnTo>
                      <a:pt x="38" y="9"/>
                    </a:lnTo>
                    <a:lnTo>
                      <a:pt x="38" y="9"/>
                    </a:lnTo>
                    <a:lnTo>
                      <a:pt x="38" y="11"/>
                    </a:lnTo>
                    <a:lnTo>
                      <a:pt x="36" y="12"/>
                    </a:lnTo>
                    <a:lnTo>
                      <a:pt x="36" y="12"/>
                    </a:lnTo>
                    <a:lnTo>
                      <a:pt x="36" y="12"/>
                    </a:lnTo>
                    <a:lnTo>
                      <a:pt x="38" y="12"/>
                    </a:lnTo>
                    <a:lnTo>
                      <a:pt x="39" y="14"/>
                    </a:lnTo>
                    <a:lnTo>
                      <a:pt x="39" y="16"/>
                    </a:lnTo>
                    <a:lnTo>
                      <a:pt x="39" y="17"/>
                    </a:lnTo>
                    <a:lnTo>
                      <a:pt x="41" y="19"/>
                    </a:lnTo>
                    <a:lnTo>
                      <a:pt x="41" y="19"/>
                    </a:lnTo>
                    <a:lnTo>
                      <a:pt x="38" y="20"/>
                    </a:lnTo>
                    <a:lnTo>
                      <a:pt x="38" y="22"/>
                    </a:lnTo>
                    <a:lnTo>
                      <a:pt x="38" y="24"/>
                    </a:lnTo>
                    <a:lnTo>
                      <a:pt x="38" y="24"/>
                    </a:lnTo>
                    <a:lnTo>
                      <a:pt x="38" y="24"/>
                    </a:lnTo>
                    <a:lnTo>
                      <a:pt x="38" y="24"/>
                    </a:lnTo>
                    <a:lnTo>
                      <a:pt x="39" y="24"/>
                    </a:lnTo>
                    <a:lnTo>
                      <a:pt x="39" y="24"/>
                    </a:lnTo>
                    <a:lnTo>
                      <a:pt x="41" y="24"/>
                    </a:lnTo>
                    <a:lnTo>
                      <a:pt x="42" y="22"/>
                    </a:lnTo>
                    <a:lnTo>
                      <a:pt x="42" y="22"/>
                    </a:lnTo>
                    <a:lnTo>
                      <a:pt x="44" y="22"/>
                    </a:lnTo>
                    <a:lnTo>
                      <a:pt x="44" y="22"/>
                    </a:lnTo>
                    <a:lnTo>
                      <a:pt x="42" y="24"/>
                    </a:lnTo>
                    <a:lnTo>
                      <a:pt x="42" y="25"/>
                    </a:lnTo>
                    <a:lnTo>
                      <a:pt x="42" y="27"/>
                    </a:lnTo>
                    <a:lnTo>
                      <a:pt x="39" y="27"/>
                    </a:lnTo>
                    <a:lnTo>
                      <a:pt x="39" y="27"/>
                    </a:lnTo>
                    <a:lnTo>
                      <a:pt x="38" y="30"/>
                    </a:lnTo>
                    <a:lnTo>
                      <a:pt x="38" y="31"/>
                    </a:lnTo>
                    <a:lnTo>
                      <a:pt x="38" y="31"/>
                    </a:lnTo>
                    <a:lnTo>
                      <a:pt x="34" y="35"/>
                    </a:lnTo>
                    <a:lnTo>
                      <a:pt x="33" y="36"/>
                    </a:lnTo>
                    <a:lnTo>
                      <a:pt x="31" y="38"/>
                    </a:lnTo>
                    <a:lnTo>
                      <a:pt x="30" y="38"/>
                    </a:lnTo>
                    <a:lnTo>
                      <a:pt x="30" y="39"/>
                    </a:lnTo>
                    <a:lnTo>
                      <a:pt x="28" y="41"/>
                    </a:lnTo>
                    <a:lnTo>
                      <a:pt x="26" y="44"/>
                    </a:lnTo>
                    <a:lnTo>
                      <a:pt x="25" y="44"/>
                    </a:lnTo>
                    <a:lnTo>
                      <a:pt x="25" y="44"/>
                    </a:lnTo>
                    <a:lnTo>
                      <a:pt x="22" y="41"/>
                    </a:lnTo>
                    <a:lnTo>
                      <a:pt x="19" y="41"/>
                    </a:lnTo>
                    <a:lnTo>
                      <a:pt x="14" y="38"/>
                    </a:lnTo>
                    <a:lnTo>
                      <a:pt x="11" y="38"/>
                    </a:lnTo>
                    <a:lnTo>
                      <a:pt x="11" y="36"/>
                    </a:lnTo>
                    <a:lnTo>
                      <a:pt x="12" y="35"/>
                    </a:lnTo>
                    <a:lnTo>
                      <a:pt x="11" y="33"/>
                    </a:lnTo>
                    <a:lnTo>
                      <a:pt x="11" y="31"/>
                    </a:lnTo>
                    <a:lnTo>
                      <a:pt x="11" y="31"/>
                    </a:lnTo>
                    <a:lnTo>
                      <a:pt x="11" y="33"/>
                    </a:lnTo>
                    <a:lnTo>
                      <a:pt x="8" y="33"/>
                    </a:lnTo>
                    <a:lnTo>
                      <a:pt x="8" y="31"/>
                    </a:lnTo>
                    <a:lnTo>
                      <a:pt x="6" y="31"/>
                    </a:lnTo>
                    <a:lnTo>
                      <a:pt x="6" y="30"/>
                    </a:lnTo>
                    <a:lnTo>
                      <a:pt x="4" y="28"/>
                    </a:lnTo>
                    <a:lnTo>
                      <a:pt x="4" y="27"/>
                    </a:lnTo>
                    <a:lnTo>
                      <a:pt x="3" y="25"/>
                    </a:lnTo>
                    <a:lnTo>
                      <a:pt x="1" y="25"/>
                    </a:lnTo>
                    <a:lnTo>
                      <a:pt x="1" y="24"/>
                    </a:lnTo>
                    <a:lnTo>
                      <a:pt x="0" y="22"/>
                    </a:lnTo>
                    <a:lnTo>
                      <a:pt x="0" y="22"/>
                    </a:lnTo>
                    <a:lnTo>
                      <a:pt x="1" y="22"/>
                    </a:lnTo>
                    <a:lnTo>
                      <a:pt x="1" y="22"/>
                    </a:lnTo>
                    <a:lnTo>
                      <a:pt x="3" y="22"/>
                    </a:lnTo>
                    <a:lnTo>
                      <a:pt x="4" y="20"/>
                    </a:lnTo>
                    <a:lnTo>
                      <a:pt x="4" y="20"/>
                    </a:lnTo>
                    <a:lnTo>
                      <a:pt x="6" y="19"/>
                    </a:lnTo>
                    <a:lnTo>
                      <a:pt x="4" y="19"/>
                    </a:lnTo>
                    <a:lnTo>
                      <a:pt x="4" y="19"/>
                    </a:lnTo>
                    <a:lnTo>
                      <a:pt x="3" y="19"/>
                    </a:lnTo>
                    <a:lnTo>
                      <a:pt x="3" y="20"/>
                    </a:lnTo>
                    <a:lnTo>
                      <a:pt x="1" y="20"/>
                    </a:lnTo>
                    <a:lnTo>
                      <a:pt x="1" y="19"/>
                    </a:lnTo>
                    <a:lnTo>
                      <a:pt x="1" y="17"/>
                    </a:lnTo>
                    <a:lnTo>
                      <a:pt x="1" y="16"/>
                    </a:lnTo>
                    <a:lnTo>
                      <a:pt x="3" y="16"/>
                    </a:lnTo>
                    <a:lnTo>
                      <a:pt x="3" y="16"/>
                    </a:lnTo>
                    <a:lnTo>
                      <a:pt x="1" y="16"/>
                    </a:lnTo>
                    <a:lnTo>
                      <a:pt x="0" y="14"/>
                    </a:lnTo>
                    <a:lnTo>
                      <a:pt x="0" y="12"/>
                    </a:lnTo>
                    <a:lnTo>
                      <a:pt x="0" y="12"/>
                    </a:lnTo>
                    <a:lnTo>
                      <a:pt x="1" y="12"/>
                    </a:lnTo>
                    <a:lnTo>
                      <a:pt x="1" y="12"/>
                    </a:lnTo>
                    <a:lnTo>
                      <a:pt x="3" y="12"/>
                    </a:lnTo>
                    <a:lnTo>
                      <a:pt x="3" y="12"/>
                    </a:lnTo>
                    <a:lnTo>
                      <a:pt x="4" y="12"/>
                    </a:lnTo>
                    <a:lnTo>
                      <a:pt x="4" y="9"/>
                    </a:lnTo>
                    <a:lnTo>
                      <a:pt x="6" y="9"/>
                    </a:lnTo>
                    <a:lnTo>
                      <a:pt x="8" y="8"/>
                    </a:lnTo>
                    <a:lnTo>
                      <a:pt x="9" y="6"/>
                    </a:lnTo>
                    <a:lnTo>
                      <a:pt x="9" y="6"/>
                    </a:lnTo>
                    <a:lnTo>
                      <a:pt x="9" y="5"/>
                    </a:lnTo>
                    <a:lnTo>
                      <a:pt x="9" y="5"/>
                    </a:lnTo>
                    <a:lnTo>
                      <a:pt x="9" y="5"/>
                    </a:lnTo>
                    <a:lnTo>
                      <a:pt x="11" y="3"/>
                    </a:lnTo>
                    <a:lnTo>
                      <a:pt x="11" y="3"/>
                    </a:lnTo>
                    <a:lnTo>
                      <a:pt x="11" y="1"/>
                    </a:lnTo>
                    <a:lnTo>
                      <a:pt x="12" y="1"/>
                    </a:lnTo>
                    <a:lnTo>
                      <a:pt x="14" y="0"/>
                    </a:lnTo>
                    <a:lnTo>
                      <a:pt x="15" y="1"/>
                    </a:lnTo>
                    <a:lnTo>
                      <a:pt x="19" y="0"/>
                    </a:lnTo>
                    <a:lnTo>
                      <a:pt x="20" y="0"/>
                    </a:lnTo>
                    <a:lnTo>
                      <a:pt x="22" y="0"/>
                    </a:lnTo>
                    <a:lnTo>
                      <a:pt x="26" y="0"/>
                    </a:lnTo>
                    <a:lnTo>
                      <a:pt x="2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9" name="Freeform 56">
                <a:extLst>
                  <a:ext uri="{FF2B5EF4-FFF2-40B4-BE49-F238E27FC236}">
                    <a16:creationId xmlns:a16="http://schemas.microsoft.com/office/drawing/2014/main" id="{A0C7B6E2-F462-41D4-8CBB-B88D04F52B20}"/>
                  </a:ext>
                </a:extLst>
              </p:cNvPr>
              <p:cNvSpPr>
                <a:spLocks/>
              </p:cNvSpPr>
              <p:nvPr/>
            </p:nvSpPr>
            <p:spPr bwMode="auto">
              <a:xfrm>
                <a:off x="6238654" y="2899429"/>
                <a:ext cx="159836" cy="68223"/>
              </a:xfrm>
              <a:custGeom>
                <a:avLst/>
                <a:gdLst>
                  <a:gd name="T0" fmla="*/ 39 w 82"/>
                  <a:gd name="T1" fmla="*/ 2 h 35"/>
                  <a:gd name="T2" fmla="*/ 41 w 82"/>
                  <a:gd name="T3" fmla="*/ 3 h 35"/>
                  <a:gd name="T4" fmla="*/ 42 w 82"/>
                  <a:gd name="T5" fmla="*/ 5 h 35"/>
                  <a:gd name="T6" fmla="*/ 42 w 82"/>
                  <a:gd name="T7" fmla="*/ 8 h 35"/>
                  <a:gd name="T8" fmla="*/ 44 w 82"/>
                  <a:gd name="T9" fmla="*/ 8 h 35"/>
                  <a:gd name="T10" fmla="*/ 47 w 82"/>
                  <a:gd name="T11" fmla="*/ 6 h 35"/>
                  <a:gd name="T12" fmla="*/ 50 w 82"/>
                  <a:gd name="T13" fmla="*/ 5 h 35"/>
                  <a:gd name="T14" fmla="*/ 52 w 82"/>
                  <a:gd name="T15" fmla="*/ 5 h 35"/>
                  <a:gd name="T16" fmla="*/ 55 w 82"/>
                  <a:gd name="T17" fmla="*/ 5 h 35"/>
                  <a:gd name="T18" fmla="*/ 58 w 82"/>
                  <a:gd name="T19" fmla="*/ 6 h 35"/>
                  <a:gd name="T20" fmla="*/ 61 w 82"/>
                  <a:gd name="T21" fmla="*/ 3 h 35"/>
                  <a:gd name="T22" fmla="*/ 66 w 82"/>
                  <a:gd name="T23" fmla="*/ 3 h 35"/>
                  <a:gd name="T24" fmla="*/ 72 w 82"/>
                  <a:gd name="T25" fmla="*/ 5 h 35"/>
                  <a:gd name="T26" fmla="*/ 76 w 82"/>
                  <a:gd name="T27" fmla="*/ 8 h 35"/>
                  <a:gd name="T28" fmla="*/ 82 w 82"/>
                  <a:gd name="T29" fmla="*/ 9 h 35"/>
                  <a:gd name="T30" fmla="*/ 80 w 82"/>
                  <a:gd name="T31" fmla="*/ 13 h 35"/>
                  <a:gd name="T32" fmla="*/ 79 w 82"/>
                  <a:gd name="T33" fmla="*/ 17 h 35"/>
                  <a:gd name="T34" fmla="*/ 77 w 82"/>
                  <a:gd name="T35" fmla="*/ 22 h 35"/>
                  <a:gd name="T36" fmla="*/ 71 w 82"/>
                  <a:gd name="T37" fmla="*/ 24 h 35"/>
                  <a:gd name="T38" fmla="*/ 69 w 82"/>
                  <a:gd name="T39" fmla="*/ 22 h 35"/>
                  <a:gd name="T40" fmla="*/ 66 w 82"/>
                  <a:gd name="T41" fmla="*/ 20 h 35"/>
                  <a:gd name="T42" fmla="*/ 61 w 82"/>
                  <a:gd name="T43" fmla="*/ 20 h 35"/>
                  <a:gd name="T44" fmla="*/ 55 w 82"/>
                  <a:gd name="T45" fmla="*/ 20 h 35"/>
                  <a:gd name="T46" fmla="*/ 50 w 82"/>
                  <a:gd name="T47" fmla="*/ 25 h 35"/>
                  <a:gd name="T48" fmla="*/ 44 w 82"/>
                  <a:gd name="T49" fmla="*/ 28 h 35"/>
                  <a:gd name="T50" fmla="*/ 41 w 82"/>
                  <a:gd name="T51" fmla="*/ 25 h 35"/>
                  <a:gd name="T52" fmla="*/ 38 w 82"/>
                  <a:gd name="T53" fmla="*/ 28 h 35"/>
                  <a:gd name="T54" fmla="*/ 28 w 82"/>
                  <a:gd name="T55" fmla="*/ 30 h 35"/>
                  <a:gd name="T56" fmla="*/ 28 w 82"/>
                  <a:gd name="T57" fmla="*/ 33 h 35"/>
                  <a:gd name="T58" fmla="*/ 24 w 82"/>
                  <a:gd name="T59" fmla="*/ 35 h 35"/>
                  <a:gd name="T60" fmla="*/ 14 w 82"/>
                  <a:gd name="T61" fmla="*/ 35 h 35"/>
                  <a:gd name="T62" fmla="*/ 8 w 82"/>
                  <a:gd name="T63" fmla="*/ 30 h 35"/>
                  <a:gd name="T64" fmla="*/ 5 w 82"/>
                  <a:gd name="T65" fmla="*/ 30 h 35"/>
                  <a:gd name="T66" fmla="*/ 3 w 82"/>
                  <a:gd name="T67" fmla="*/ 28 h 35"/>
                  <a:gd name="T68" fmla="*/ 0 w 82"/>
                  <a:gd name="T69" fmla="*/ 22 h 35"/>
                  <a:gd name="T70" fmla="*/ 1 w 82"/>
                  <a:gd name="T71" fmla="*/ 19 h 35"/>
                  <a:gd name="T72" fmla="*/ 3 w 82"/>
                  <a:gd name="T73" fmla="*/ 16 h 35"/>
                  <a:gd name="T74" fmla="*/ 6 w 82"/>
                  <a:gd name="T75" fmla="*/ 14 h 35"/>
                  <a:gd name="T76" fmla="*/ 14 w 82"/>
                  <a:gd name="T77" fmla="*/ 14 h 35"/>
                  <a:gd name="T78" fmla="*/ 16 w 82"/>
                  <a:gd name="T79" fmla="*/ 11 h 35"/>
                  <a:gd name="T80" fmla="*/ 19 w 82"/>
                  <a:gd name="T81" fmla="*/ 11 h 35"/>
                  <a:gd name="T82" fmla="*/ 19 w 82"/>
                  <a:gd name="T83" fmla="*/ 8 h 35"/>
                  <a:gd name="T84" fmla="*/ 22 w 82"/>
                  <a:gd name="T85" fmla="*/ 5 h 35"/>
                  <a:gd name="T86" fmla="*/ 25 w 82"/>
                  <a:gd name="T87" fmla="*/ 3 h 35"/>
                  <a:gd name="T88" fmla="*/ 28 w 82"/>
                  <a:gd name="T89" fmla="*/ 2 h 35"/>
                  <a:gd name="T90" fmla="*/ 30 w 82"/>
                  <a:gd name="T91" fmla="*/ 2 h 35"/>
                  <a:gd name="T92" fmla="*/ 33 w 82"/>
                  <a:gd name="T93" fmla="*/ 5 h 35"/>
                  <a:gd name="T94" fmla="*/ 38 w 82"/>
                  <a:gd name="T9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35">
                    <a:moveTo>
                      <a:pt x="38" y="0"/>
                    </a:moveTo>
                    <a:lnTo>
                      <a:pt x="38" y="0"/>
                    </a:lnTo>
                    <a:lnTo>
                      <a:pt x="39" y="2"/>
                    </a:lnTo>
                    <a:lnTo>
                      <a:pt x="39" y="3"/>
                    </a:lnTo>
                    <a:lnTo>
                      <a:pt x="41" y="3"/>
                    </a:lnTo>
                    <a:lnTo>
                      <a:pt x="41" y="3"/>
                    </a:lnTo>
                    <a:lnTo>
                      <a:pt x="41" y="5"/>
                    </a:lnTo>
                    <a:lnTo>
                      <a:pt x="42" y="5"/>
                    </a:lnTo>
                    <a:lnTo>
                      <a:pt x="42" y="5"/>
                    </a:lnTo>
                    <a:lnTo>
                      <a:pt x="42" y="6"/>
                    </a:lnTo>
                    <a:lnTo>
                      <a:pt x="42" y="6"/>
                    </a:lnTo>
                    <a:lnTo>
                      <a:pt x="42" y="8"/>
                    </a:lnTo>
                    <a:lnTo>
                      <a:pt x="42" y="8"/>
                    </a:lnTo>
                    <a:lnTo>
                      <a:pt x="42" y="8"/>
                    </a:lnTo>
                    <a:lnTo>
                      <a:pt x="44" y="8"/>
                    </a:lnTo>
                    <a:lnTo>
                      <a:pt x="44" y="8"/>
                    </a:lnTo>
                    <a:lnTo>
                      <a:pt x="47" y="8"/>
                    </a:lnTo>
                    <a:lnTo>
                      <a:pt x="47" y="6"/>
                    </a:lnTo>
                    <a:lnTo>
                      <a:pt x="49" y="6"/>
                    </a:lnTo>
                    <a:lnTo>
                      <a:pt x="49" y="5"/>
                    </a:lnTo>
                    <a:lnTo>
                      <a:pt x="50" y="5"/>
                    </a:lnTo>
                    <a:lnTo>
                      <a:pt x="50" y="5"/>
                    </a:lnTo>
                    <a:lnTo>
                      <a:pt x="52" y="5"/>
                    </a:lnTo>
                    <a:lnTo>
                      <a:pt x="52" y="5"/>
                    </a:lnTo>
                    <a:lnTo>
                      <a:pt x="52" y="5"/>
                    </a:lnTo>
                    <a:lnTo>
                      <a:pt x="54" y="5"/>
                    </a:lnTo>
                    <a:lnTo>
                      <a:pt x="55" y="5"/>
                    </a:lnTo>
                    <a:lnTo>
                      <a:pt x="57" y="5"/>
                    </a:lnTo>
                    <a:lnTo>
                      <a:pt x="57" y="5"/>
                    </a:lnTo>
                    <a:lnTo>
                      <a:pt x="58" y="6"/>
                    </a:lnTo>
                    <a:lnTo>
                      <a:pt x="60" y="6"/>
                    </a:lnTo>
                    <a:lnTo>
                      <a:pt x="60" y="5"/>
                    </a:lnTo>
                    <a:lnTo>
                      <a:pt x="61" y="3"/>
                    </a:lnTo>
                    <a:lnTo>
                      <a:pt x="63" y="3"/>
                    </a:lnTo>
                    <a:lnTo>
                      <a:pt x="63" y="3"/>
                    </a:lnTo>
                    <a:lnTo>
                      <a:pt x="66" y="3"/>
                    </a:lnTo>
                    <a:lnTo>
                      <a:pt x="69" y="3"/>
                    </a:lnTo>
                    <a:lnTo>
                      <a:pt x="71" y="5"/>
                    </a:lnTo>
                    <a:lnTo>
                      <a:pt x="72" y="5"/>
                    </a:lnTo>
                    <a:lnTo>
                      <a:pt x="74" y="6"/>
                    </a:lnTo>
                    <a:lnTo>
                      <a:pt x="76" y="6"/>
                    </a:lnTo>
                    <a:lnTo>
                      <a:pt x="76" y="8"/>
                    </a:lnTo>
                    <a:lnTo>
                      <a:pt x="77" y="8"/>
                    </a:lnTo>
                    <a:lnTo>
                      <a:pt x="82" y="9"/>
                    </a:lnTo>
                    <a:lnTo>
                      <a:pt x="82" y="9"/>
                    </a:lnTo>
                    <a:lnTo>
                      <a:pt x="82" y="11"/>
                    </a:lnTo>
                    <a:lnTo>
                      <a:pt x="82" y="11"/>
                    </a:lnTo>
                    <a:lnTo>
                      <a:pt x="80" y="13"/>
                    </a:lnTo>
                    <a:lnTo>
                      <a:pt x="80" y="14"/>
                    </a:lnTo>
                    <a:lnTo>
                      <a:pt x="80" y="16"/>
                    </a:lnTo>
                    <a:lnTo>
                      <a:pt x="79" y="17"/>
                    </a:lnTo>
                    <a:lnTo>
                      <a:pt x="77" y="19"/>
                    </a:lnTo>
                    <a:lnTo>
                      <a:pt x="77" y="22"/>
                    </a:lnTo>
                    <a:lnTo>
                      <a:pt x="77" y="22"/>
                    </a:lnTo>
                    <a:lnTo>
                      <a:pt x="71" y="24"/>
                    </a:lnTo>
                    <a:lnTo>
                      <a:pt x="71" y="24"/>
                    </a:lnTo>
                    <a:lnTo>
                      <a:pt x="71" y="24"/>
                    </a:lnTo>
                    <a:lnTo>
                      <a:pt x="69" y="22"/>
                    </a:lnTo>
                    <a:lnTo>
                      <a:pt x="69" y="22"/>
                    </a:lnTo>
                    <a:lnTo>
                      <a:pt x="69" y="22"/>
                    </a:lnTo>
                    <a:lnTo>
                      <a:pt x="68" y="20"/>
                    </a:lnTo>
                    <a:lnTo>
                      <a:pt x="68" y="20"/>
                    </a:lnTo>
                    <a:lnTo>
                      <a:pt x="66" y="20"/>
                    </a:lnTo>
                    <a:lnTo>
                      <a:pt x="66" y="20"/>
                    </a:lnTo>
                    <a:lnTo>
                      <a:pt x="63" y="20"/>
                    </a:lnTo>
                    <a:lnTo>
                      <a:pt x="61" y="20"/>
                    </a:lnTo>
                    <a:lnTo>
                      <a:pt x="60" y="20"/>
                    </a:lnTo>
                    <a:lnTo>
                      <a:pt x="58" y="20"/>
                    </a:lnTo>
                    <a:lnTo>
                      <a:pt x="55" y="20"/>
                    </a:lnTo>
                    <a:lnTo>
                      <a:pt x="54" y="20"/>
                    </a:lnTo>
                    <a:lnTo>
                      <a:pt x="54" y="20"/>
                    </a:lnTo>
                    <a:lnTo>
                      <a:pt x="50" y="25"/>
                    </a:lnTo>
                    <a:lnTo>
                      <a:pt x="47" y="25"/>
                    </a:lnTo>
                    <a:lnTo>
                      <a:pt x="46" y="27"/>
                    </a:lnTo>
                    <a:lnTo>
                      <a:pt x="44" y="28"/>
                    </a:lnTo>
                    <a:lnTo>
                      <a:pt x="42" y="27"/>
                    </a:lnTo>
                    <a:lnTo>
                      <a:pt x="41" y="27"/>
                    </a:lnTo>
                    <a:lnTo>
                      <a:pt x="41" y="25"/>
                    </a:lnTo>
                    <a:lnTo>
                      <a:pt x="39" y="27"/>
                    </a:lnTo>
                    <a:lnTo>
                      <a:pt x="39" y="27"/>
                    </a:lnTo>
                    <a:lnTo>
                      <a:pt x="38" y="28"/>
                    </a:lnTo>
                    <a:lnTo>
                      <a:pt x="35" y="28"/>
                    </a:lnTo>
                    <a:lnTo>
                      <a:pt x="30" y="28"/>
                    </a:lnTo>
                    <a:lnTo>
                      <a:pt x="28" y="30"/>
                    </a:lnTo>
                    <a:lnTo>
                      <a:pt x="28" y="31"/>
                    </a:lnTo>
                    <a:lnTo>
                      <a:pt x="28" y="31"/>
                    </a:lnTo>
                    <a:lnTo>
                      <a:pt x="28" y="33"/>
                    </a:lnTo>
                    <a:lnTo>
                      <a:pt x="28" y="33"/>
                    </a:lnTo>
                    <a:lnTo>
                      <a:pt x="27" y="35"/>
                    </a:lnTo>
                    <a:lnTo>
                      <a:pt x="24" y="35"/>
                    </a:lnTo>
                    <a:lnTo>
                      <a:pt x="19" y="35"/>
                    </a:lnTo>
                    <a:lnTo>
                      <a:pt x="16" y="35"/>
                    </a:lnTo>
                    <a:lnTo>
                      <a:pt x="14" y="35"/>
                    </a:lnTo>
                    <a:lnTo>
                      <a:pt x="11" y="33"/>
                    </a:lnTo>
                    <a:lnTo>
                      <a:pt x="9" y="31"/>
                    </a:lnTo>
                    <a:lnTo>
                      <a:pt x="8" y="30"/>
                    </a:lnTo>
                    <a:lnTo>
                      <a:pt x="6" y="30"/>
                    </a:lnTo>
                    <a:lnTo>
                      <a:pt x="6" y="30"/>
                    </a:lnTo>
                    <a:lnTo>
                      <a:pt x="5" y="30"/>
                    </a:lnTo>
                    <a:lnTo>
                      <a:pt x="5" y="30"/>
                    </a:lnTo>
                    <a:lnTo>
                      <a:pt x="3" y="30"/>
                    </a:lnTo>
                    <a:lnTo>
                      <a:pt x="3" y="28"/>
                    </a:lnTo>
                    <a:lnTo>
                      <a:pt x="1" y="27"/>
                    </a:lnTo>
                    <a:lnTo>
                      <a:pt x="0" y="24"/>
                    </a:lnTo>
                    <a:lnTo>
                      <a:pt x="0" y="22"/>
                    </a:lnTo>
                    <a:lnTo>
                      <a:pt x="1" y="20"/>
                    </a:lnTo>
                    <a:lnTo>
                      <a:pt x="1" y="20"/>
                    </a:lnTo>
                    <a:lnTo>
                      <a:pt x="1" y="19"/>
                    </a:lnTo>
                    <a:lnTo>
                      <a:pt x="1" y="19"/>
                    </a:lnTo>
                    <a:lnTo>
                      <a:pt x="3" y="17"/>
                    </a:lnTo>
                    <a:lnTo>
                      <a:pt x="3" y="16"/>
                    </a:lnTo>
                    <a:lnTo>
                      <a:pt x="5" y="14"/>
                    </a:lnTo>
                    <a:lnTo>
                      <a:pt x="5" y="14"/>
                    </a:lnTo>
                    <a:lnTo>
                      <a:pt x="6" y="14"/>
                    </a:lnTo>
                    <a:lnTo>
                      <a:pt x="9" y="14"/>
                    </a:lnTo>
                    <a:lnTo>
                      <a:pt x="11" y="14"/>
                    </a:lnTo>
                    <a:lnTo>
                      <a:pt x="14" y="14"/>
                    </a:lnTo>
                    <a:lnTo>
                      <a:pt x="14" y="13"/>
                    </a:lnTo>
                    <a:lnTo>
                      <a:pt x="16" y="13"/>
                    </a:lnTo>
                    <a:lnTo>
                      <a:pt x="16" y="11"/>
                    </a:lnTo>
                    <a:lnTo>
                      <a:pt x="16" y="11"/>
                    </a:lnTo>
                    <a:lnTo>
                      <a:pt x="17" y="11"/>
                    </a:lnTo>
                    <a:lnTo>
                      <a:pt x="19" y="11"/>
                    </a:lnTo>
                    <a:lnTo>
                      <a:pt x="19" y="9"/>
                    </a:lnTo>
                    <a:lnTo>
                      <a:pt x="19" y="8"/>
                    </a:lnTo>
                    <a:lnTo>
                      <a:pt x="19" y="8"/>
                    </a:lnTo>
                    <a:lnTo>
                      <a:pt x="19" y="6"/>
                    </a:lnTo>
                    <a:lnTo>
                      <a:pt x="22" y="5"/>
                    </a:lnTo>
                    <a:lnTo>
                      <a:pt x="22" y="5"/>
                    </a:lnTo>
                    <a:lnTo>
                      <a:pt x="24" y="5"/>
                    </a:lnTo>
                    <a:lnTo>
                      <a:pt x="24" y="3"/>
                    </a:lnTo>
                    <a:lnTo>
                      <a:pt x="25" y="3"/>
                    </a:lnTo>
                    <a:lnTo>
                      <a:pt x="25" y="2"/>
                    </a:lnTo>
                    <a:lnTo>
                      <a:pt x="27" y="3"/>
                    </a:lnTo>
                    <a:lnTo>
                      <a:pt x="28" y="2"/>
                    </a:lnTo>
                    <a:lnTo>
                      <a:pt x="28" y="2"/>
                    </a:lnTo>
                    <a:lnTo>
                      <a:pt x="28" y="2"/>
                    </a:lnTo>
                    <a:lnTo>
                      <a:pt x="30" y="2"/>
                    </a:lnTo>
                    <a:lnTo>
                      <a:pt x="31" y="3"/>
                    </a:lnTo>
                    <a:lnTo>
                      <a:pt x="31" y="5"/>
                    </a:lnTo>
                    <a:lnTo>
                      <a:pt x="33" y="5"/>
                    </a:lnTo>
                    <a:lnTo>
                      <a:pt x="35" y="2"/>
                    </a:lnTo>
                    <a:lnTo>
                      <a:pt x="36" y="2"/>
                    </a:lnTo>
                    <a:lnTo>
                      <a:pt x="38" y="2"/>
                    </a:lnTo>
                    <a:lnTo>
                      <a:pt x="3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0" name="Freeform 57">
                <a:extLst>
                  <a:ext uri="{FF2B5EF4-FFF2-40B4-BE49-F238E27FC236}">
                    <a16:creationId xmlns:a16="http://schemas.microsoft.com/office/drawing/2014/main" id="{6471364D-43CF-4243-A59E-C6E4D4B4891F}"/>
                  </a:ext>
                </a:extLst>
              </p:cNvPr>
              <p:cNvSpPr>
                <a:spLocks noEditPoints="1"/>
              </p:cNvSpPr>
              <p:nvPr/>
            </p:nvSpPr>
            <p:spPr bwMode="auto">
              <a:xfrm>
                <a:off x="5359556" y="4638134"/>
                <a:ext cx="245602" cy="230008"/>
              </a:xfrm>
              <a:custGeom>
                <a:avLst/>
                <a:gdLst>
                  <a:gd name="T0" fmla="*/ 124 w 126"/>
                  <a:gd name="T1" fmla="*/ 116 h 118"/>
                  <a:gd name="T2" fmla="*/ 126 w 126"/>
                  <a:gd name="T3" fmla="*/ 116 h 118"/>
                  <a:gd name="T4" fmla="*/ 126 w 126"/>
                  <a:gd name="T5" fmla="*/ 118 h 118"/>
                  <a:gd name="T6" fmla="*/ 126 w 126"/>
                  <a:gd name="T7" fmla="*/ 118 h 118"/>
                  <a:gd name="T8" fmla="*/ 124 w 126"/>
                  <a:gd name="T9" fmla="*/ 118 h 118"/>
                  <a:gd name="T10" fmla="*/ 124 w 126"/>
                  <a:gd name="T11" fmla="*/ 118 h 118"/>
                  <a:gd name="T12" fmla="*/ 124 w 126"/>
                  <a:gd name="T13" fmla="*/ 116 h 118"/>
                  <a:gd name="T14" fmla="*/ 0 w 126"/>
                  <a:gd name="T15" fmla="*/ 0 h 118"/>
                  <a:gd name="T16" fmla="*/ 0 w 126"/>
                  <a:gd name="T17" fmla="*/ 0 h 118"/>
                  <a:gd name="T18" fmla="*/ 0 w 126"/>
                  <a:gd name="T19" fmla="*/ 0 h 118"/>
                  <a:gd name="T20" fmla="*/ 2 w 126"/>
                  <a:gd name="T21" fmla="*/ 0 h 118"/>
                  <a:gd name="T22" fmla="*/ 2 w 126"/>
                  <a:gd name="T23" fmla="*/ 1 h 118"/>
                  <a:gd name="T24" fmla="*/ 0 w 126"/>
                  <a:gd name="T25" fmla="*/ 1 h 118"/>
                  <a:gd name="T26" fmla="*/ 0 w 126"/>
                  <a:gd name="T27" fmla="*/ 1 h 118"/>
                  <a:gd name="T28" fmla="*/ 0 w 126"/>
                  <a:gd name="T29" fmla="*/ 1 h 118"/>
                  <a:gd name="T30" fmla="*/ 0 w 126"/>
                  <a:gd name="T31" fmla="*/ 1 h 118"/>
                  <a:gd name="T32" fmla="*/ 0 w 126"/>
                  <a:gd name="T33" fmla="*/ 0 h 118"/>
                  <a:gd name="T34" fmla="*/ 0 w 126"/>
                  <a:gd name="T3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18">
                    <a:moveTo>
                      <a:pt x="124" y="116"/>
                    </a:moveTo>
                    <a:lnTo>
                      <a:pt x="126" y="116"/>
                    </a:lnTo>
                    <a:lnTo>
                      <a:pt x="126" y="118"/>
                    </a:lnTo>
                    <a:lnTo>
                      <a:pt x="126" y="118"/>
                    </a:lnTo>
                    <a:lnTo>
                      <a:pt x="124" y="118"/>
                    </a:lnTo>
                    <a:lnTo>
                      <a:pt x="124" y="118"/>
                    </a:lnTo>
                    <a:lnTo>
                      <a:pt x="124" y="116"/>
                    </a:lnTo>
                    <a:close/>
                    <a:moveTo>
                      <a:pt x="0" y="0"/>
                    </a:moveTo>
                    <a:lnTo>
                      <a:pt x="0" y="0"/>
                    </a:lnTo>
                    <a:lnTo>
                      <a:pt x="0" y="0"/>
                    </a:lnTo>
                    <a:lnTo>
                      <a:pt x="2" y="0"/>
                    </a:lnTo>
                    <a:lnTo>
                      <a:pt x="2" y="1"/>
                    </a:lnTo>
                    <a:lnTo>
                      <a:pt x="0" y="1"/>
                    </a:lnTo>
                    <a:lnTo>
                      <a:pt x="0" y="1"/>
                    </a:lnTo>
                    <a:lnTo>
                      <a:pt x="0" y="1"/>
                    </a:lnTo>
                    <a:lnTo>
                      <a:pt x="0" y="1"/>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1" name="Freeform 58">
                <a:extLst>
                  <a:ext uri="{FF2B5EF4-FFF2-40B4-BE49-F238E27FC236}">
                    <a16:creationId xmlns:a16="http://schemas.microsoft.com/office/drawing/2014/main" id="{22B6EACF-8941-458A-A498-EED116A299F5}"/>
                  </a:ext>
                </a:extLst>
              </p:cNvPr>
              <p:cNvSpPr>
                <a:spLocks/>
              </p:cNvSpPr>
              <p:nvPr/>
            </p:nvSpPr>
            <p:spPr bwMode="auto">
              <a:xfrm>
                <a:off x="8684928" y="4376939"/>
                <a:ext cx="9747" cy="5848"/>
              </a:xfrm>
              <a:custGeom>
                <a:avLst/>
                <a:gdLst>
                  <a:gd name="T0" fmla="*/ 3 w 5"/>
                  <a:gd name="T1" fmla="*/ 0 h 3"/>
                  <a:gd name="T2" fmla="*/ 3 w 5"/>
                  <a:gd name="T3" fmla="*/ 0 h 3"/>
                  <a:gd name="T4" fmla="*/ 5 w 5"/>
                  <a:gd name="T5" fmla="*/ 0 h 3"/>
                  <a:gd name="T6" fmla="*/ 5 w 5"/>
                  <a:gd name="T7" fmla="*/ 1 h 3"/>
                  <a:gd name="T8" fmla="*/ 5 w 5"/>
                  <a:gd name="T9" fmla="*/ 1 h 3"/>
                  <a:gd name="T10" fmla="*/ 3 w 5"/>
                  <a:gd name="T11" fmla="*/ 3 h 3"/>
                  <a:gd name="T12" fmla="*/ 0 w 5"/>
                  <a:gd name="T13" fmla="*/ 1 h 3"/>
                  <a:gd name="T14" fmla="*/ 2 w 5"/>
                  <a:gd name="T15" fmla="*/ 0 h 3"/>
                  <a:gd name="T16" fmla="*/ 3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lnTo>
                      <a:pt x="3" y="0"/>
                    </a:lnTo>
                    <a:lnTo>
                      <a:pt x="5" y="0"/>
                    </a:lnTo>
                    <a:lnTo>
                      <a:pt x="5" y="1"/>
                    </a:lnTo>
                    <a:lnTo>
                      <a:pt x="5" y="1"/>
                    </a:lnTo>
                    <a:lnTo>
                      <a:pt x="3" y="3"/>
                    </a:lnTo>
                    <a:lnTo>
                      <a:pt x="0" y="1"/>
                    </a:lnTo>
                    <a:lnTo>
                      <a:pt x="2" y="0"/>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2" name="Freeform 59">
                <a:extLst>
                  <a:ext uri="{FF2B5EF4-FFF2-40B4-BE49-F238E27FC236}">
                    <a16:creationId xmlns:a16="http://schemas.microsoft.com/office/drawing/2014/main" id="{4B18474B-4653-4F53-BD37-214038288248}"/>
                  </a:ext>
                </a:extLst>
              </p:cNvPr>
              <p:cNvSpPr>
                <a:spLocks noEditPoints="1"/>
              </p:cNvSpPr>
              <p:nvPr/>
            </p:nvSpPr>
            <p:spPr bwMode="auto">
              <a:xfrm>
                <a:off x="6078818" y="2082704"/>
                <a:ext cx="366454" cy="598412"/>
              </a:xfrm>
              <a:custGeom>
                <a:avLst/>
                <a:gdLst>
                  <a:gd name="T0" fmla="*/ 77 w 188"/>
                  <a:gd name="T1" fmla="*/ 288 h 307"/>
                  <a:gd name="T2" fmla="*/ 83 w 188"/>
                  <a:gd name="T3" fmla="*/ 269 h 307"/>
                  <a:gd name="T4" fmla="*/ 110 w 188"/>
                  <a:gd name="T5" fmla="*/ 265 h 307"/>
                  <a:gd name="T6" fmla="*/ 102 w 188"/>
                  <a:gd name="T7" fmla="*/ 276 h 307"/>
                  <a:gd name="T8" fmla="*/ 102 w 188"/>
                  <a:gd name="T9" fmla="*/ 261 h 307"/>
                  <a:gd name="T10" fmla="*/ 118 w 188"/>
                  <a:gd name="T11" fmla="*/ 254 h 307"/>
                  <a:gd name="T12" fmla="*/ 104 w 188"/>
                  <a:gd name="T13" fmla="*/ 231 h 307"/>
                  <a:gd name="T14" fmla="*/ 107 w 188"/>
                  <a:gd name="T15" fmla="*/ 222 h 307"/>
                  <a:gd name="T16" fmla="*/ 147 w 188"/>
                  <a:gd name="T17" fmla="*/ 6 h 307"/>
                  <a:gd name="T18" fmla="*/ 169 w 188"/>
                  <a:gd name="T19" fmla="*/ 16 h 307"/>
                  <a:gd name="T20" fmla="*/ 178 w 188"/>
                  <a:gd name="T21" fmla="*/ 30 h 307"/>
                  <a:gd name="T22" fmla="*/ 181 w 188"/>
                  <a:gd name="T23" fmla="*/ 39 h 307"/>
                  <a:gd name="T24" fmla="*/ 184 w 188"/>
                  <a:gd name="T25" fmla="*/ 52 h 307"/>
                  <a:gd name="T26" fmla="*/ 181 w 188"/>
                  <a:gd name="T27" fmla="*/ 63 h 307"/>
                  <a:gd name="T28" fmla="*/ 184 w 188"/>
                  <a:gd name="T29" fmla="*/ 79 h 307"/>
                  <a:gd name="T30" fmla="*/ 164 w 188"/>
                  <a:gd name="T31" fmla="*/ 79 h 307"/>
                  <a:gd name="T32" fmla="*/ 158 w 188"/>
                  <a:gd name="T33" fmla="*/ 83 h 307"/>
                  <a:gd name="T34" fmla="*/ 151 w 188"/>
                  <a:gd name="T35" fmla="*/ 88 h 307"/>
                  <a:gd name="T36" fmla="*/ 148 w 188"/>
                  <a:gd name="T37" fmla="*/ 91 h 307"/>
                  <a:gd name="T38" fmla="*/ 147 w 188"/>
                  <a:gd name="T39" fmla="*/ 104 h 307"/>
                  <a:gd name="T40" fmla="*/ 134 w 188"/>
                  <a:gd name="T41" fmla="*/ 126 h 307"/>
                  <a:gd name="T42" fmla="*/ 121 w 188"/>
                  <a:gd name="T43" fmla="*/ 134 h 307"/>
                  <a:gd name="T44" fmla="*/ 110 w 188"/>
                  <a:gd name="T45" fmla="*/ 140 h 307"/>
                  <a:gd name="T46" fmla="*/ 106 w 188"/>
                  <a:gd name="T47" fmla="*/ 146 h 307"/>
                  <a:gd name="T48" fmla="*/ 98 w 188"/>
                  <a:gd name="T49" fmla="*/ 146 h 307"/>
                  <a:gd name="T50" fmla="*/ 96 w 188"/>
                  <a:gd name="T51" fmla="*/ 156 h 307"/>
                  <a:gd name="T52" fmla="*/ 93 w 188"/>
                  <a:gd name="T53" fmla="*/ 162 h 307"/>
                  <a:gd name="T54" fmla="*/ 87 w 188"/>
                  <a:gd name="T55" fmla="*/ 173 h 307"/>
                  <a:gd name="T56" fmla="*/ 87 w 188"/>
                  <a:gd name="T57" fmla="*/ 186 h 307"/>
                  <a:gd name="T58" fmla="*/ 93 w 188"/>
                  <a:gd name="T59" fmla="*/ 198 h 307"/>
                  <a:gd name="T60" fmla="*/ 107 w 188"/>
                  <a:gd name="T61" fmla="*/ 208 h 307"/>
                  <a:gd name="T62" fmla="*/ 109 w 188"/>
                  <a:gd name="T63" fmla="*/ 219 h 307"/>
                  <a:gd name="T64" fmla="*/ 102 w 188"/>
                  <a:gd name="T65" fmla="*/ 225 h 307"/>
                  <a:gd name="T66" fmla="*/ 104 w 188"/>
                  <a:gd name="T67" fmla="*/ 228 h 307"/>
                  <a:gd name="T68" fmla="*/ 87 w 188"/>
                  <a:gd name="T69" fmla="*/ 238 h 307"/>
                  <a:gd name="T70" fmla="*/ 83 w 188"/>
                  <a:gd name="T71" fmla="*/ 242 h 307"/>
                  <a:gd name="T72" fmla="*/ 79 w 188"/>
                  <a:gd name="T73" fmla="*/ 260 h 307"/>
                  <a:gd name="T74" fmla="*/ 76 w 188"/>
                  <a:gd name="T75" fmla="*/ 280 h 307"/>
                  <a:gd name="T76" fmla="*/ 57 w 188"/>
                  <a:gd name="T77" fmla="*/ 291 h 307"/>
                  <a:gd name="T78" fmla="*/ 44 w 188"/>
                  <a:gd name="T79" fmla="*/ 299 h 307"/>
                  <a:gd name="T80" fmla="*/ 27 w 188"/>
                  <a:gd name="T81" fmla="*/ 302 h 307"/>
                  <a:gd name="T82" fmla="*/ 24 w 188"/>
                  <a:gd name="T83" fmla="*/ 290 h 307"/>
                  <a:gd name="T84" fmla="*/ 22 w 188"/>
                  <a:gd name="T85" fmla="*/ 280 h 307"/>
                  <a:gd name="T86" fmla="*/ 8 w 188"/>
                  <a:gd name="T87" fmla="*/ 258 h 307"/>
                  <a:gd name="T88" fmla="*/ 1 w 188"/>
                  <a:gd name="T89" fmla="*/ 235 h 307"/>
                  <a:gd name="T90" fmla="*/ 8 w 188"/>
                  <a:gd name="T91" fmla="*/ 231 h 307"/>
                  <a:gd name="T92" fmla="*/ 13 w 188"/>
                  <a:gd name="T93" fmla="*/ 213 h 307"/>
                  <a:gd name="T94" fmla="*/ 19 w 188"/>
                  <a:gd name="T95" fmla="*/ 195 h 307"/>
                  <a:gd name="T96" fmla="*/ 25 w 188"/>
                  <a:gd name="T97" fmla="*/ 183 h 307"/>
                  <a:gd name="T98" fmla="*/ 17 w 188"/>
                  <a:gd name="T99" fmla="*/ 161 h 307"/>
                  <a:gd name="T100" fmla="*/ 13 w 188"/>
                  <a:gd name="T101" fmla="*/ 137 h 307"/>
                  <a:gd name="T102" fmla="*/ 31 w 188"/>
                  <a:gd name="T103" fmla="*/ 120 h 307"/>
                  <a:gd name="T104" fmla="*/ 36 w 188"/>
                  <a:gd name="T105" fmla="*/ 107 h 307"/>
                  <a:gd name="T106" fmla="*/ 50 w 188"/>
                  <a:gd name="T107" fmla="*/ 75 h 307"/>
                  <a:gd name="T108" fmla="*/ 74 w 188"/>
                  <a:gd name="T109" fmla="*/ 50 h 307"/>
                  <a:gd name="T110" fmla="*/ 79 w 188"/>
                  <a:gd name="T111" fmla="*/ 35 h 307"/>
                  <a:gd name="T112" fmla="*/ 101 w 188"/>
                  <a:gd name="T113" fmla="*/ 17 h 307"/>
                  <a:gd name="T114" fmla="*/ 126 w 188"/>
                  <a:gd name="T115" fmla="*/ 16 h 307"/>
                  <a:gd name="T116" fmla="*/ 132 w 188"/>
                  <a:gd name="T117" fmla="*/ 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8" h="307">
                    <a:moveTo>
                      <a:pt x="85" y="266"/>
                    </a:moveTo>
                    <a:lnTo>
                      <a:pt x="85" y="268"/>
                    </a:lnTo>
                    <a:lnTo>
                      <a:pt x="87" y="268"/>
                    </a:lnTo>
                    <a:lnTo>
                      <a:pt x="85" y="268"/>
                    </a:lnTo>
                    <a:lnTo>
                      <a:pt x="85" y="269"/>
                    </a:lnTo>
                    <a:lnTo>
                      <a:pt x="85" y="269"/>
                    </a:lnTo>
                    <a:lnTo>
                      <a:pt x="83" y="274"/>
                    </a:lnTo>
                    <a:lnTo>
                      <a:pt x="82" y="277"/>
                    </a:lnTo>
                    <a:lnTo>
                      <a:pt x="82" y="277"/>
                    </a:lnTo>
                    <a:lnTo>
                      <a:pt x="77" y="288"/>
                    </a:lnTo>
                    <a:lnTo>
                      <a:pt x="77" y="290"/>
                    </a:lnTo>
                    <a:lnTo>
                      <a:pt x="76" y="290"/>
                    </a:lnTo>
                    <a:lnTo>
                      <a:pt x="76" y="288"/>
                    </a:lnTo>
                    <a:lnTo>
                      <a:pt x="76" y="285"/>
                    </a:lnTo>
                    <a:lnTo>
                      <a:pt x="76" y="283"/>
                    </a:lnTo>
                    <a:lnTo>
                      <a:pt x="79" y="277"/>
                    </a:lnTo>
                    <a:lnTo>
                      <a:pt x="80" y="276"/>
                    </a:lnTo>
                    <a:lnTo>
                      <a:pt x="82" y="272"/>
                    </a:lnTo>
                    <a:lnTo>
                      <a:pt x="83" y="271"/>
                    </a:lnTo>
                    <a:lnTo>
                      <a:pt x="83" y="269"/>
                    </a:lnTo>
                    <a:lnTo>
                      <a:pt x="85" y="268"/>
                    </a:lnTo>
                    <a:lnTo>
                      <a:pt x="85" y="266"/>
                    </a:lnTo>
                    <a:close/>
                    <a:moveTo>
                      <a:pt x="112" y="255"/>
                    </a:moveTo>
                    <a:lnTo>
                      <a:pt x="113" y="255"/>
                    </a:lnTo>
                    <a:lnTo>
                      <a:pt x="115" y="257"/>
                    </a:lnTo>
                    <a:lnTo>
                      <a:pt x="113" y="257"/>
                    </a:lnTo>
                    <a:lnTo>
                      <a:pt x="112" y="258"/>
                    </a:lnTo>
                    <a:lnTo>
                      <a:pt x="112" y="258"/>
                    </a:lnTo>
                    <a:lnTo>
                      <a:pt x="110" y="260"/>
                    </a:lnTo>
                    <a:lnTo>
                      <a:pt x="110" y="265"/>
                    </a:lnTo>
                    <a:lnTo>
                      <a:pt x="112" y="266"/>
                    </a:lnTo>
                    <a:lnTo>
                      <a:pt x="112" y="266"/>
                    </a:lnTo>
                    <a:lnTo>
                      <a:pt x="110" y="266"/>
                    </a:lnTo>
                    <a:lnTo>
                      <a:pt x="110" y="268"/>
                    </a:lnTo>
                    <a:lnTo>
                      <a:pt x="109" y="269"/>
                    </a:lnTo>
                    <a:lnTo>
                      <a:pt x="107" y="269"/>
                    </a:lnTo>
                    <a:lnTo>
                      <a:pt x="106" y="271"/>
                    </a:lnTo>
                    <a:lnTo>
                      <a:pt x="104" y="272"/>
                    </a:lnTo>
                    <a:lnTo>
                      <a:pt x="104" y="274"/>
                    </a:lnTo>
                    <a:lnTo>
                      <a:pt x="102" y="276"/>
                    </a:lnTo>
                    <a:lnTo>
                      <a:pt x="101" y="276"/>
                    </a:lnTo>
                    <a:lnTo>
                      <a:pt x="102" y="274"/>
                    </a:lnTo>
                    <a:lnTo>
                      <a:pt x="102" y="272"/>
                    </a:lnTo>
                    <a:lnTo>
                      <a:pt x="102" y="271"/>
                    </a:lnTo>
                    <a:lnTo>
                      <a:pt x="101" y="269"/>
                    </a:lnTo>
                    <a:lnTo>
                      <a:pt x="101" y="268"/>
                    </a:lnTo>
                    <a:lnTo>
                      <a:pt x="101" y="266"/>
                    </a:lnTo>
                    <a:lnTo>
                      <a:pt x="101" y="265"/>
                    </a:lnTo>
                    <a:lnTo>
                      <a:pt x="101" y="263"/>
                    </a:lnTo>
                    <a:lnTo>
                      <a:pt x="102" y="261"/>
                    </a:lnTo>
                    <a:lnTo>
                      <a:pt x="102" y="260"/>
                    </a:lnTo>
                    <a:lnTo>
                      <a:pt x="106" y="258"/>
                    </a:lnTo>
                    <a:lnTo>
                      <a:pt x="107" y="257"/>
                    </a:lnTo>
                    <a:lnTo>
                      <a:pt x="109" y="257"/>
                    </a:lnTo>
                    <a:lnTo>
                      <a:pt x="110" y="257"/>
                    </a:lnTo>
                    <a:lnTo>
                      <a:pt x="112" y="255"/>
                    </a:lnTo>
                    <a:lnTo>
                      <a:pt x="112" y="255"/>
                    </a:lnTo>
                    <a:close/>
                    <a:moveTo>
                      <a:pt x="115" y="254"/>
                    </a:moveTo>
                    <a:lnTo>
                      <a:pt x="118" y="254"/>
                    </a:lnTo>
                    <a:lnTo>
                      <a:pt x="118" y="254"/>
                    </a:lnTo>
                    <a:lnTo>
                      <a:pt x="115" y="255"/>
                    </a:lnTo>
                    <a:lnTo>
                      <a:pt x="115" y="257"/>
                    </a:lnTo>
                    <a:lnTo>
                      <a:pt x="115" y="255"/>
                    </a:lnTo>
                    <a:lnTo>
                      <a:pt x="113" y="255"/>
                    </a:lnTo>
                    <a:lnTo>
                      <a:pt x="115" y="254"/>
                    </a:lnTo>
                    <a:close/>
                    <a:moveTo>
                      <a:pt x="106" y="230"/>
                    </a:moveTo>
                    <a:lnTo>
                      <a:pt x="106" y="230"/>
                    </a:lnTo>
                    <a:lnTo>
                      <a:pt x="106" y="231"/>
                    </a:lnTo>
                    <a:lnTo>
                      <a:pt x="104" y="231"/>
                    </a:lnTo>
                    <a:lnTo>
                      <a:pt x="104" y="231"/>
                    </a:lnTo>
                    <a:lnTo>
                      <a:pt x="104" y="230"/>
                    </a:lnTo>
                    <a:lnTo>
                      <a:pt x="104" y="230"/>
                    </a:lnTo>
                    <a:lnTo>
                      <a:pt x="106" y="230"/>
                    </a:lnTo>
                    <a:close/>
                    <a:moveTo>
                      <a:pt x="109" y="220"/>
                    </a:moveTo>
                    <a:lnTo>
                      <a:pt x="109" y="220"/>
                    </a:lnTo>
                    <a:lnTo>
                      <a:pt x="109" y="220"/>
                    </a:lnTo>
                    <a:lnTo>
                      <a:pt x="109" y="222"/>
                    </a:lnTo>
                    <a:lnTo>
                      <a:pt x="107" y="222"/>
                    </a:lnTo>
                    <a:lnTo>
                      <a:pt x="107" y="222"/>
                    </a:lnTo>
                    <a:lnTo>
                      <a:pt x="107" y="222"/>
                    </a:lnTo>
                    <a:lnTo>
                      <a:pt x="107" y="222"/>
                    </a:lnTo>
                    <a:lnTo>
                      <a:pt x="107" y="220"/>
                    </a:lnTo>
                    <a:lnTo>
                      <a:pt x="109" y="220"/>
                    </a:lnTo>
                    <a:close/>
                    <a:moveTo>
                      <a:pt x="137" y="0"/>
                    </a:moveTo>
                    <a:lnTo>
                      <a:pt x="140" y="1"/>
                    </a:lnTo>
                    <a:lnTo>
                      <a:pt x="140" y="1"/>
                    </a:lnTo>
                    <a:lnTo>
                      <a:pt x="140" y="1"/>
                    </a:lnTo>
                    <a:lnTo>
                      <a:pt x="142" y="3"/>
                    </a:lnTo>
                    <a:lnTo>
                      <a:pt x="145" y="5"/>
                    </a:lnTo>
                    <a:lnTo>
                      <a:pt x="147" y="6"/>
                    </a:lnTo>
                    <a:lnTo>
                      <a:pt x="148" y="8"/>
                    </a:lnTo>
                    <a:lnTo>
                      <a:pt x="150" y="8"/>
                    </a:lnTo>
                    <a:lnTo>
                      <a:pt x="151" y="9"/>
                    </a:lnTo>
                    <a:lnTo>
                      <a:pt x="153" y="11"/>
                    </a:lnTo>
                    <a:lnTo>
                      <a:pt x="154" y="11"/>
                    </a:lnTo>
                    <a:lnTo>
                      <a:pt x="156" y="12"/>
                    </a:lnTo>
                    <a:lnTo>
                      <a:pt x="159" y="14"/>
                    </a:lnTo>
                    <a:lnTo>
                      <a:pt x="162" y="14"/>
                    </a:lnTo>
                    <a:lnTo>
                      <a:pt x="169" y="16"/>
                    </a:lnTo>
                    <a:lnTo>
                      <a:pt x="169" y="16"/>
                    </a:lnTo>
                    <a:lnTo>
                      <a:pt x="170" y="17"/>
                    </a:lnTo>
                    <a:lnTo>
                      <a:pt x="173" y="19"/>
                    </a:lnTo>
                    <a:lnTo>
                      <a:pt x="173" y="22"/>
                    </a:lnTo>
                    <a:lnTo>
                      <a:pt x="177" y="22"/>
                    </a:lnTo>
                    <a:lnTo>
                      <a:pt x="177" y="23"/>
                    </a:lnTo>
                    <a:lnTo>
                      <a:pt x="178" y="25"/>
                    </a:lnTo>
                    <a:lnTo>
                      <a:pt x="181" y="27"/>
                    </a:lnTo>
                    <a:lnTo>
                      <a:pt x="180" y="27"/>
                    </a:lnTo>
                    <a:lnTo>
                      <a:pt x="178" y="28"/>
                    </a:lnTo>
                    <a:lnTo>
                      <a:pt x="178" y="30"/>
                    </a:lnTo>
                    <a:lnTo>
                      <a:pt x="178" y="33"/>
                    </a:lnTo>
                    <a:lnTo>
                      <a:pt x="180" y="35"/>
                    </a:lnTo>
                    <a:lnTo>
                      <a:pt x="180" y="36"/>
                    </a:lnTo>
                    <a:lnTo>
                      <a:pt x="178" y="36"/>
                    </a:lnTo>
                    <a:lnTo>
                      <a:pt x="178" y="38"/>
                    </a:lnTo>
                    <a:lnTo>
                      <a:pt x="178" y="38"/>
                    </a:lnTo>
                    <a:lnTo>
                      <a:pt x="178" y="39"/>
                    </a:lnTo>
                    <a:lnTo>
                      <a:pt x="178" y="39"/>
                    </a:lnTo>
                    <a:lnTo>
                      <a:pt x="180" y="39"/>
                    </a:lnTo>
                    <a:lnTo>
                      <a:pt x="181" y="39"/>
                    </a:lnTo>
                    <a:lnTo>
                      <a:pt x="181" y="39"/>
                    </a:lnTo>
                    <a:lnTo>
                      <a:pt x="183" y="42"/>
                    </a:lnTo>
                    <a:lnTo>
                      <a:pt x="183" y="42"/>
                    </a:lnTo>
                    <a:lnTo>
                      <a:pt x="181" y="44"/>
                    </a:lnTo>
                    <a:lnTo>
                      <a:pt x="180" y="44"/>
                    </a:lnTo>
                    <a:lnTo>
                      <a:pt x="180" y="46"/>
                    </a:lnTo>
                    <a:lnTo>
                      <a:pt x="181" y="47"/>
                    </a:lnTo>
                    <a:lnTo>
                      <a:pt x="181" y="49"/>
                    </a:lnTo>
                    <a:lnTo>
                      <a:pt x="183" y="50"/>
                    </a:lnTo>
                    <a:lnTo>
                      <a:pt x="184" y="52"/>
                    </a:lnTo>
                    <a:lnTo>
                      <a:pt x="184" y="53"/>
                    </a:lnTo>
                    <a:lnTo>
                      <a:pt x="186" y="53"/>
                    </a:lnTo>
                    <a:lnTo>
                      <a:pt x="186" y="55"/>
                    </a:lnTo>
                    <a:lnTo>
                      <a:pt x="184" y="55"/>
                    </a:lnTo>
                    <a:lnTo>
                      <a:pt x="184" y="57"/>
                    </a:lnTo>
                    <a:lnTo>
                      <a:pt x="184" y="60"/>
                    </a:lnTo>
                    <a:lnTo>
                      <a:pt x="184" y="60"/>
                    </a:lnTo>
                    <a:lnTo>
                      <a:pt x="183" y="61"/>
                    </a:lnTo>
                    <a:lnTo>
                      <a:pt x="181" y="63"/>
                    </a:lnTo>
                    <a:lnTo>
                      <a:pt x="181" y="63"/>
                    </a:lnTo>
                    <a:lnTo>
                      <a:pt x="181" y="64"/>
                    </a:lnTo>
                    <a:lnTo>
                      <a:pt x="181" y="68"/>
                    </a:lnTo>
                    <a:lnTo>
                      <a:pt x="181" y="68"/>
                    </a:lnTo>
                    <a:lnTo>
                      <a:pt x="181" y="69"/>
                    </a:lnTo>
                    <a:lnTo>
                      <a:pt x="183" y="69"/>
                    </a:lnTo>
                    <a:lnTo>
                      <a:pt x="184" y="71"/>
                    </a:lnTo>
                    <a:lnTo>
                      <a:pt x="186" y="72"/>
                    </a:lnTo>
                    <a:lnTo>
                      <a:pt x="186" y="74"/>
                    </a:lnTo>
                    <a:lnTo>
                      <a:pt x="188" y="79"/>
                    </a:lnTo>
                    <a:lnTo>
                      <a:pt x="184" y="79"/>
                    </a:lnTo>
                    <a:lnTo>
                      <a:pt x="181" y="79"/>
                    </a:lnTo>
                    <a:lnTo>
                      <a:pt x="180" y="79"/>
                    </a:lnTo>
                    <a:lnTo>
                      <a:pt x="177" y="79"/>
                    </a:lnTo>
                    <a:lnTo>
                      <a:pt x="175" y="79"/>
                    </a:lnTo>
                    <a:lnTo>
                      <a:pt x="173" y="80"/>
                    </a:lnTo>
                    <a:lnTo>
                      <a:pt x="173" y="80"/>
                    </a:lnTo>
                    <a:lnTo>
                      <a:pt x="170" y="79"/>
                    </a:lnTo>
                    <a:lnTo>
                      <a:pt x="167" y="77"/>
                    </a:lnTo>
                    <a:lnTo>
                      <a:pt x="165" y="79"/>
                    </a:lnTo>
                    <a:lnTo>
                      <a:pt x="164" y="79"/>
                    </a:lnTo>
                    <a:lnTo>
                      <a:pt x="164" y="77"/>
                    </a:lnTo>
                    <a:lnTo>
                      <a:pt x="162" y="77"/>
                    </a:lnTo>
                    <a:lnTo>
                      <a:pt x="162" y="79"/>
                    </a:lnTo>
                    <a:lnTo>
                      <a:pt x="162" y="79"/>
                    </a:lnTo>
                    <a:lnTo>
                      <a:pt x="161" y="80"/>
                    </a:lnTo>
                    <a:lnTo>
                      <a:pt x="161" y="80"/>
                    </a:lnTo>
                    <a:lnTo>
                      <a:pt x="161" y="83"/>
                    </a:lnTo>
                    <a:lnTo>
                      <a:pt x="161" y="83"/>
                    </a:lnTo>
                    <a:lnTo>
                      <a:pt x="158" y="83"/>
                    </a:lnTo>
                    <a:lnTo>
                      <a:pt x="158" y="83"/>
                    </a:lnTo>
                    <a:lnTo>
                      <a:pt x="159" y="85"/>
                    </a:lnTo>
                    <a:lnTo>
                      <a:pt x="159" y="85"/>
                    </a:lnTo>
                    <a:lnTo>
                      <a:pt x="158" y="85"/>
                    </a:lnTo>
                    <a:lnTo>
                      <a:pt x="156" y="85"/>
                    </a:lnTo>
                    <a:lnTo>
                      <a:pt x="156" y="87"/>
                    </a:lnTo>
                    <a:lnTo>
                      <a:pt x="156" y="87"/>
                    </a:lnTo>
                    <a:lnTo>
                      <a:pt x="156" y="88"/>
                    </a:lnTo>
                    <a:lnTo>
                      <a:pt x="154" y="88"/>
                    </a:lnTo>
                    <a:lnTo>
                      <a:pt x="153" y="88"/>
                    </a:lnTo>
                    <a:lnTo>
                      <a:pt x="151" y="88"/>
                    </a:lnTo>
                    <a:lnTo>
                      <a:pt x="150" y="88"/>
                    </a:lnTo>
                    <a:lnTo>
                      <a:pt x="150" y="90"/>
                    </a:lnTo>
                    <a:lnTo>
                      <a:pt x="150" y="90"/>
                    </a:lnTo>
                    <a:lnTo>
                      <a:pt x="151" y="90"/>
                    </a:lnTo>
                    <a:lnTo>
                      <a:pt x="151" y="91"/>
                    </a:lnTo>
                    <a:lnTo>
                      <a:pt x="151" y="91"/>
                    </a:lnTo>
                    <a:lnTo>
                      <a:pt x="151" y="91"/>
                    </a:lnTo>
                    <a:lnTo>
                      <a:pt x="148" y="90"/>
                    </a:lnTo>
                    <a:lnTo>
                      <a:pt x="148" y="90"/>
                    </a:lnTo>
                    <a:lnTo>
                      <a:pt x="148" y="91"/>
                    </a:lnTo>
                    <a:lnTo>
                      <a:pt x="150" y="93"/>
                    </a:lnTo>
                    <a:lnTo>
                      <a:pt x="150" y="93"/>
                    </a:lnTo>
                    <a:lnTo>
                      <a:pt x="151" y="94"/>
                    </a:lnTo>
                    <a:lnTo>
                      <a:pt x="151" y="94"/>
                    </a:lnTo>
                    <a:lnTo>
                      <a:pt x="148" y="98"/>
                    </a:lnTo>
                    <a:lnTo>
                      <a:pt x="147" y="99"/>
                    </a:lnTo>
                    <a:lnTo>
                      <a:pt x="145" y="101"/>
                    </a:lnTo>
                    <a:lnTo>
                      <a:pt x="145" y="102"/>
                    </a:lnTo>
                    <a:lnTo>
                      <a:pt x="145" y="104"/>
                    </a:lnTo>
                    <a:lnTo>
                      <a:pt x="147" y="104"/>
                    </a:lnTo>
                    <a:lnTo>
                      <a:pt x="147" y="107"/>
                    </a:lnTo>
                    <a:lnTo>
                      <a:pt x="148" y="109"/>
                    </a:lnTo>
                    <a:lnTo>
                      <a:pt x="150" y="110"/>
                    </a:lnTo>
                    <a:lnTo>
                      <a:pt x="150" y="112"/>
                    </a:lnTo>
                    <a:lnTo>
                      <a:pt x="150" y="112"/>
                    </a:lnTo>
                    <a:lnTo>
                      <a:pt x="147" y="115"/>
                    </a:lnTo>
                    <a:lnTo>
                      <a:pt x="142" y="116"/>
                    </a:lnTo>
                    <a:lnTo>
                      <a:pt x="139" y="124"/>
                    </a:lnTo>
                    <a:lnTo>
                      <a:pt x="137" y="126"/>
                    </a:lnTo>
                    <a:lnTo>
                      <a:pt x="134" y="126"/>
                    </a:lnTo>
                    <a:lnTo>
                      <a:pt x="134" y="127"/>
                    </a:lnTo>
                    <a:lnTo>
                      <a:pt x="131" y="129"/>
                    </a:lnTo>
                    <a:lnTo>
                      <a:pt x="126" y="131"/>
                    </a:lnTo>
                    <a:lnTo>
                      <a:pt x="124" y="132"/>
                    </a:lnTo>
                    <a:lnTo>
                      <a:pt x="124" y="134"/>
                    </a:lnTo>
                    <a:lnTo>
                      <a:pt x="123" y="134"/>
                    </a:lnTo>
                    <a:lnTo>
                      <a:pt x="121" y="132"/>
                    </a:lnTo>
                    <a:lnTo>
                      <a:pt x="121" y="132"/>
                    </a:lnTo>
                    <a:lnTo>
                      <a:pt x="120" y="134"/>
                    </a:lnTo>
                    <a:lnTo>
                      <a:pt x="121" y="134"/>
                    </a:lnTo>
                    <a:lnTo>
                      <a:pt x="118" y="134"/>
                    </a:lnTo>
                    <a:lnTo>
                      <a:pt x="118" y="134"/>
                    </a:lnTo>
                    <a:lnTo>
                      <a:pt x="117" y="137"/>
                    </a:lnTo>
                    <a:lnTo>
                      <a:pt x="113" y="139"/>
                    </a:lnTo>
                    <a:lnTo>
                      <a:pt x="110" y="139"/>
                    </a:lnTo>
                    <a:lnTo>
                      <a:pt x="110" y="139"/>
                    </a:lnTo>
                    <a:lnTo>
                      <a:pt x="112" y="139"/>
                    </a:lnTo>
                    <a:lnTo>
                      <a:pt x="112" y="140"/>
                    </a:lnTo>
                    <a:lnTo>
                      <a:pt x="110" y="140"/>
                    </a:lnTo>
                    <a:lnTo>
                      <a:pt x="110" y="140"/>
                    </a:lnTo>
                    <a:lnTo>
                      <a:pt x="109" y="140"/>
                    </a:lnTo>
                    <a:lnTo>
                      <a:pt x="107" y="140"/>
                    </a:lnTo>
                    <a:lnTo>
                      <a:pt x="107" y="142"/>
                    </a:lnTo>
                    <a:lnTo>
                      <a:pt x="107" y="143"/>
                    </a:lnTo>
                    <a:lnTo>
                      <a:pt x="106" y="143"/>
                    </a:lnTo>
                    <a:lnTo>
                      <a:pt x="104" y="143"/>
                    </a:lnTo>
                    <a:lnTo>
                      <a:pt x="104" y="145"/>
                    </a:lnTo>
                    <a:lnTo>
                      <a:pt x="106" y="145"/>
                    </a:lnTo>
                    <a:lnTo>
                      <a:pt x="106" y="145"/>
                    </a:lnTo>
                    <a:lnTo>
                      <a:pt x="106" y="146"/>
                    </a:lnTo>
                    <a:lnTo>
                      <a:pt x="106" y="146"/>
                    </a:lnTo>
                    <a:lnTo>
                      <a:pt x="102" y="148"/>
                    </a:lnTo>
                    <a:lnTo>
                      <a:pt x="102" y="148"/>
                    </a:lnTo>
                    <a:lnTo>
                      <a:pt x="101" y="150"/>
                    </a:lnTo>
                    <a:lnTo>
                      <a:pt x="99" y="150"/>
                    </a:lnTo>
                    <a:lnTo>
                      <a:pt x="101" y="148"/>
                    </a:lnTo>
                    <a:lnTo>
                      <a:pt x="101" y="148"/>
                    </a:lnTo>
                    <a:lnTo>
                      <a:pt x="98" y="148"/>
                    </a:lnTo>
                    <a:lnTo>
                      <a:pt x="98" y="146"/>
                    </a:lnTo>
                    <a:lnTo>
                      <a:pt x="98" y="146"/>
                    </a:lnTo>
                    <a:lnTo>
                      <a:pt x="98" y="148"/>
                    </a:lnTo>
                    <a:lnTo>
                      <a:pt x="98" y="150"/>
                    </a:lnTo>
                    <a:lnTo>
                      <a:pt x="99" y="151"/>
                    </a:lnTo>
                    <a:lnTo>
                      <a:pt x="98" y="151"/>
                    </a:lnTo>
                    <a:lnTo>
                      <a:pt x="98" y="151"/>
                    </a:lnTo>
                    <a:lnTo>
                      <a:pt x="98" y="153"/>
                    </a:lnTo>
                    <a:lnTo>
                      <a:pt x="99" y="153"/>
                    </a:lnTo>
                    <a:lnTo>
                      <a:pt x="99" y="153"/>
                    </a:lnTo>
                    <a:lnTo>
                      <a:pt x="98" y="154"/>
                    </a:lnTo>
                    <a:lnTo>
                      <a:pt x="96" y="156"/>
                    </a:lnTo>
                    <a:lnTo>
                      <a:pt x="95" y="156"/>
                    </a:lnTo>
                    <a:lnTo>
                      <a:pt x="95" y="156"/>
                    </a:lnTo>
                    <a:lnTo>
                      <a:pt x="93" y="156"/>
                    </a:lnTo>
                    <a:lnTo>
                      <a:pt x="91" y="156"/>
                    </a:lnTo>
                    <a:lnTo>
                      <a:pt x="90" y="156"/>
                    </a:lnTo>
                    <a:lnTo>
                      <a:pt x="90" y="156"/>
                    </a:lnTo>
                    <a:lnTo>
                      <a:pt x="90" y="157"/>
                    </a:lnTo>
                    <a:lnTo>
                      <a:pt x="91" y="159"/>
                    </a:lnTo>
                    <a:lnTo>
                      <a:pt x="93" y="161"/>
                    </a:lnTo>
                    <a:lnTo>
                      <a:pt x="93" y="162"/>
                    </a:lnTo>
                    <a:lnTo>
                      <a:pt x="93" y="162"/>
                    </a:lnTo>
                    <a:lnTo>
                      <a:pt x="91" y="162"/>
                    </a:lnTo>
                    <a:lnTo>
                      <a:pt x="91" y="167"/>
                    </a:lnTo>
                    <a:lnTo>
                      <a:pt x="90" y="167"/>
                    </a:lnTo>
                    <a:lnTo>
                      <a:pt x="90" y="170"/>
                    </a:lnTo>
                    <a:lnTo>
                      <a:pt x="90" y="172"/>
                    </a:lnTo>
                    <a:lnTo>
                      <a:pt x="90" y="172"/>
                    </a:lnTo>
                    <a:lnTo>
                      <a:pt x="91" y="173"/>
                    </a:lnTo>
                    <a:lnTo>
                      <a:pt x="90" y="173"/>
                    </a:lnTo>
                    <a:lnTo>
                      <a:pt x="87" y="173"/>
                    </a:lnTo>
                    <a:lnTo>
                      <a:pt x="88" y="175"/>
                    </a:lnTo>
                    <a:lnTo>
                      <a:pt x="87" y="176"/>
                    </a:lnTo>
                    <a:lnTo>
                      <a:pt x="87" y="178"/>
                    </a:lnTo>
                    <a:lnTo>
                      <a:pt x="87" y="178"/>
                    </a:lnTo>
                    <a:lnTo>
                      <a:pt x="87" y="181"/>
                    </a:lnTo>
                    <a:lnTo>
                      <a:pt x="87" y="181"/>
                    </a:lnTo>
                    <a:lnTo>
                      <a:pt x="87" y="183"/>
                    </a:lnTo>
                    <a:lnTo>
                      <a:pt x="87" y="183"/>
                    </a:lnTo>
                    <a:lnTo>
                      <a:pt x="87" y="183"/>
                    </a:lnTo>
                    <a:lnTo>
                      <a:pt x="87" y="186"/>
                    </a:lnTo>
                    <a:lnTo>
                      <a:pt x="88" y="189"/>
                    </a:lnTo>
                    <a:lnTo>
                      <a:pt x="88" y="191"/>
                    </a:lnTo>
                    <a:lnTo>
                      <a:pt x="88" y="192"/>
                    </a:lnTo>
                    <a:lnTo>
                      <a:pt x="88" y="194"/>
                    </a:lnTo>
                    <a:lnTo>
                      <a:pt x="88" y="195"/>
                    </a:lnTo>
                    <a:lnTo>
                      <a:pt x="90" y="197"/>
                    </a:lnTo>
                    <a:lnTo>
                      <a:pt x="91" y="197"/>
                    </a:lnTo>
                    <a:lnTo>
                      <a:pt x="93" y="197"/>
                    </a:lnTo>
                    <a:lnTo>
                      <a:pt x="93" y="197"/>
                    </a:lnTo>
                    <a:lnTo>
                      <a:pt x="93" y="198"/>
                    </a:lnTo>
                    <a:lnTo>
                      <a:pt x="95" y="198"/>
                    </a:lnTo>
                    <a:lnTo>
                      <a:pt x="95" y="198"/>
                    </a:lnTo>
                    <a:lnTo>
                      <a:pt x="98" y="198"/>
                    </a:lnTo>
                    <a:lnTo>
                      <a:pt x="98" y="198"/>
                    </a:lnTo>
                    <a:lnTo>
                      <a:pt x="99" y="200"/>
                    </a:lnTo>
                    <a:lnTo>
                      <a:pt x="101" y="202"/>
                    </a:lnTo>
                    <a:lnTo>
                      <a:pt x="102" y="203"/>
                    </a:lnTo>
                    <a:lnTo>
                      <a:pt x="104" y="203"/>
                    </a:lnTo>
                    <a:lnTo>
                      <a:pt x="107" y="205"/>
                    </a:lnTo>
                    <a:lnTo>
                      <a:pt x="107" y="208"/>
                    </a:lnTo>
                    <a:lnTo>
                      <a:pt x="107" y="208"/>
                    </a:lnTo>
                    <a:lnTo>
                      <a:pt x="110" y="209"/>
                    </a:lnTo>
                    <a:lnTo>
                      <a:pt x="112" y="209"/>
                    </a:lnTo>
                    <a:lnTo>
                      <a:pt x="112" y="211"/>
                    </a:lnTo>
                    <a:lnTo>
                      <a:pt x="112" y="211"/>
                    </a:lnTo>
                    <a:lnTo>
                      <a:pt x="113" y="214"/>
                    </a:lnTo>
                    <a:lnTo>
                      <a:pt x="113" y="216"/>
                    </a:lnTo>
                    <a:lnTo>
                      <a:pt x="112" y="216"/>
                    </a:lnTo>
                    <a:lnTo>
                      <a:pt x="109" y="217"/>
                    </a:lnTo>
                    <a:lnTo>
                      <a:pt x="109" y="219"/>
                    </a:lnTo>
                    <a:lnTo>
                      <a:pt x="107" y="220"/>
                    </a:lnTo>
                    <a:lnTo>
                      <a:pt x="106" y="222"/>
                    </a:lnTo>
                    <a:lnTo>
                      <a:pt x="104" y="222"/>
                    </a:lnTo>
                    <a:lnTo>
                      <a:pt x="102" y="222"/>
                    </a:lnTo>
                    <a:lnTo>
                      <a:pt x="102" y="224"/>
                    </a:lnTo>
                    <a:lnTo>
                      <a:pt x="101" y="222"/>
                    </a:lnTo>
                    <a:lnTo>
                      <a:pt x="98" y="224"/>
                    </a:lnTo>
                    <a:lnTo>
                      <a:pt x="99" y="225"/>
                    </a:lnTo>
                    <a:lnTo>
                      <a:pt x="101" y="225"/>
                    </a:lnTo>
                    <a:lnTo>
                      <a:pt x="102" y="225"/>
                    </a:lnTo>
                    <a:lnTo>
                      <a:pt x="102" y="224"/>
                    </a:lnTo>
                    <a:lnTo>
                      <a:pt x="104" y="224"/>
                    </a:lnTo>
                    <a:lnTo>
                      <a:pt x="104" y="224"/>
                    </a:lnTo>
                    <a:lnTo>
                      <a:pt x="106" y="224"/>
                    </a:lnTo>
                    <a:lnTo>
                      <a:pt x="106" y="224"/>
                    </a:lnTo>
                    <a:lnTo>
                      <a:pt x="107" y="224"/>
                    </a:lnTo>
                    <a:lnTo>
                      <a:pt x="107" y="225"/>
                    </a:lnTo>
                    <a:lnTo>
                      <a:pt x="106" y="225"/>
                    </a:lnTo>
                    <a:lnTo>
                      <a:pt x="106" y="225"/>
                    </a:lnTo>
                    <a:lnTo>
                      <a:pt x="104" y="228"/>
                    </a:lnTo>
                    <a:lnTo>
                      <a:pt x="104" y="230"/>
                    </a:lnTo>
                    <a:lnTo>
                      <a:pt x="102" y="230"/>
                    </a:lnTo>
                    <a:lnTo>
                      <a:pt x="101" y="230"/>
                    </a:lnTo>
                    <a:lnTo>
                      <a:pt x="99" y="231"/>
                    </a:lnTo>
                    <a:lnTo>
                      <a:pt x="96" y="233"/>
                    </a:lnTo>
                    <a:lnTo>
                      <a:pt x="96" y="233"/>
                    </a:lnTo>
                    <a:lnTo>
                      <a:pt x="95" y="233"/>
                    </a:lnTo>
                    <a:lnTo>
                      <a:pt x="91" y="235"/>
                    </a:lnTo>
                    <a:lnTo>
                      <a:pt x="90" y="236"/>
                    </a:lnTo>
                    <a:lnTo>
                      <a:pt x="87" y="238"/>
                    </a:lnTo>
                    <a:lnTo>
                      <a:pt x="83" y="239"/>
                    </a:lnTo>
                    <a:lnTo>
                      <a:pt x="79" y="239"/>
                    </a:lnTo>
                    <a:lnTo>
                      <a:pt x="74" y="239"/>
                    </a:lnTo>
                    <a:lnTo>
                      <a:pt x="72" y="239"/>
                    </a:lnTo>
                    <a:lnTo>
                      <a:pt x="74" y="239"/>
                    </a:lnTo>
                    <a:lnTo>
                      <a:pt x="76" y="241"/>
                    </a:lnTo>
                    <a:lnTo>
                      <a:pt x="77" y="241"/>
                    </a:lnTo>
                    <a:lnTo>
                      <a:pt x="80" y="241"/>
                    </a:lnTo>
                    <a:lnTo>
                      <a:pt x="82" y="241"/>
                    </a:lnTo>
                    <a:lnTo>
                      <a:pt x="83" y="242"/>
                    </a:lnTo>
                    <a:lnTo>
                      <a:pt x="82" y="244"/>
                    </a:lnTo>
                    <a:lnTo>
                      <a:pt x="79" y="244"/>
                    </a:lnTo>
                    <a:lnTo>
                      <a:pt x="80" y="247"/>
                    </a:lnTo>
                    <a:lnTo>
                      <a:pt x="82" y="249"/>
                    </a:lnTo>
                    <a:lnTo>
                      <a:pt x="80" y="250"/>
                    </a:lnTo>
                    <a:lnTo>
                      <a:pt x="80" y="255"/>
                    </a:lnTo>
                    <a:lnTo>
                      <a:pt x="79" y="255"/>
                    </a:lnTo>
                    <a:lnTo>
                      <a:pt x="79" y="257"/>
                    </a:lnTo>
                    <a:lnTo>
                      <a:pt x="79" y="258"/>
                    </a:lnTo>
                    <a:lnTo>
                      <a:pt x="79" y="260"/>
                    </a:lnTo>
                    <a:lnTo>
                      <a:pt x="79" y="261"/>
                    </a:lnTo>
                    <a:lnTo>
                      <a:pt x="79" y="263"/>
                    </a:lnTo>
                    <a:lnTo>
                      <a:pt x="79" y="265"/>
                    </a:lnTo>
                    <a:lnTo>
                      <a:pt x="77" y="268"/>
                    </a:lnTo>
                    <a:lnTo>
                      <a:pt x="77" y="269"/>
                    </a:lnTo>
                    <a:lnTo>
                      <a:pt x="77" y="271"/>
                    </a:lnTo>
                    <a:lnTo>
                      <a:pt x="77" y="272"/>
                    </a:lnTo>
                    <a:lnTo>
                      <a:pt x="77" y="276"/>
                    </a:lnTo>
                    <a:lnTo>
                      <a:pt x="76" y="277"/>
                    </a:lnTo>
                    <a:lnTo>
                      <a:pt x="76" y="280"/>
                    </a:lnTo>
                    <a:lnTo>
                      <a:pt x="72" y="282"/>
                    </a:lnTo>
                    <a:lnTo>
                      <a:pt x="72" y="283"/>
                    </a:lnTo>
                    <a:lnTo>
                      <a:pt x="69" y="290"/>
                    </a:lnTo>
                    <a:lnTo>
                      <a:pt x="69" y="291"/>
                    </a:lnTo>
                    <a:lnTo>
                      <a:pt x="68" y="291"/>
                    </a:lnTo>
                    <a:lnTo>
                      <a:pt x="66" y="291"/>
                    </a:lnTo>
                    <a:lnTo>
                      <a:pt x="65" y="291"/>
                    </a:lnTo>
                    <a:lnTo>
                      <a:pt x="63" y="291"/>
                    </a:lnTo>
                    <a:lnTo>
                      <a:pt x="60" y="291"/>
                    </a:lnTo>
                    <a:lnTo>
                      <a:pt x="57" y="291"/>
                    </a:lnTo>
                    <a:lnTo>
                      <a:pt x="52" y="291"/>
                    </a:lnTo>
                    <a:lnTo>
                      <a:pt x="52" y="291"/>
                    </a:lnTo>
                    <a:lnTo>
                      <a:pt x="52" y="293"/>
                    </a:lnTo>
                    <a:lnTo>
                      <a:pt x="50" y="294"/>
                    </a:lnTo>
                    <a:lnTo>
                      <a:pt x="49" y="293"/>
                    </a:lnTo>
                    <a:lnTo>
                      <a:pt x="47" y="294"/>
                    </a:lnTo>
                    <a:lnTo>
                      <a:pt x="47" y="294"/>
                    </a:lnTo>
                    <a:lnTo>
                      <a:pt x="46" y="296"/>
                    </a:lnTo>
                    <a:lnTo>
                      <a:pt x="44" y="298"/>
                    </a:lnTo>
                    <a:lnTo>
                      <a:pt x="44" y="299"/>
                    </a:lnTo>
                    <a:lnTo>
                      <a:pt x="46" y="302"/>
                    </a:lnTo>
                    <a:lnTo>
                      <a:pt x="46" y="304"/>
                    </a:lnTo>
                    <a:lnTo>
                      <a:pt x="44" y="307"/>
                    </a:lnTo>
                    <a:lnTo>
                      <a:pt x="42" y="307"/>
                    </a:lnTo>
                    <a:lnTo>
                      <a:pt x="38" y="306"/>
                    </a:lnTo>
                    <a:lnTo>
                      <a:pt x="31" y="307"/>
                    </a:lnTo>
                    <a:lnTo>
                      <a:pt x="25" y="306"/>
                    </a:lnTo>
                    <a:lnTo>
                      <a:pt x="25" y="306"/>
                    </a:lnTo>
                    <a:lnTo>
                      <a:pt x="25" y="304"/>
                    </a:lnTo>
                    <a:lnTo>
                      <a:pt x="27" y="302"/>
                    </a:lnTo>
                    <a:lnTo>
                      <a:pt x="27" y="301"/>
                    </a:lnTo>
                    <a:lnTo>
                      <a:pt x="27" y="299"/>
                    </a:lnTo>
                    <a:lnTo>
                      <a:pt x="25" y="298"/>
                    </a:lnTo>
                    <a:lnTo>
                      <a:pt x="24" y="296"/>
                    </a:lnTo>
                    <a:lnTo>
                      <a:pt x="20" y="291"/>
                    </a:lnTo>
                    <a:lnTo>
                      <a:pt x="20" y="290"/>
                    </a:lnTo>
                    <a:lnTo>
                      <a:pt x="19" y="288"/>
                    </a:lnTo>
                    <a:lnTo>
                      <a:pt x="19" y="288"/>
                    </a:lnTo>
                    <a:lnTo>
                      <a:pt x="22" y="290"/>
                    </a:lnTo>
                    <a:lnTo>
                      <a:pt x="24" y="290"/>
                    </a:lnTo>
                    <a:lnTo>
                      <a:pt x="24" y="288"/>
                    </a:lnTo>
                    <a:lnTo>
                      <a:pt x="24" y="287"/>
                    </a:lnTo>
                    <a:lnTo>
                      <a:pt x="22" y="287"/>
                    </a:lnTo>
                    <a:lnTo>
                      <a:pt x="22" y="285"/>
                    </a:lnTo>
                    <a:lnTo>
                      <a:pt x="24" y="285"/>
                    </a:lnTo>
                    <a:lnTo>
                      <a:pt x="25" y="285"/>
                    </a:lnTo>
                    <a:lnTo>
                      <a:pt x="25" y="283"/>
                    </a:lnTo>
                    <a:lnTo>
                      <a:pt x="25" y="282"/>
                    </a:lnTo>
                    <a:lnTo>
                      <a:pt x="24" y="280"/>
                    </a:lnTo>
                    <a:lnTo>
                      <a:pt x="22" y="280"/>
                    </a:lnTo>
                    <a:lnTo>
                      <a:pt x="20" y="277"/>
                    </a:lnTo>
                    <a:lnTo>
                      <a:pt x="19" y="276"/>
                    </a:lnTo>
                    <a:lnTo>
                      <a:pt x="14" y="269"/>
                    </a:lnTo>
                    <a:lnTo>
                      <a:pt x="13" y="265"/>
                    </a:lnTo>
                    <a:lnTo>
                      <a:pt x="11" y="265"/>
                    </a:lnTo>
                    <a:lnTo>
                      <a:pt x="11" y="263"/>
                    </a:lnTo>
                    <a:lnTo>
                      <a:pt x="11" y="261"/>
                    </a:lnTo>
                    <a:lnTo>
                      <a:pt x="11" y="260"/>
                    </a:lnTo>
                    <a:lnTo>
                      <a:pt x="8" y="258"/>
                    </a:lnTo>
                    <a:lnTo>
                      <a:pt x="8" y="258"/>
                    </a:lnTo>
                    <a:lnTo>
                      <a:pt x="8" y="254"/>
                    </a:lnTo>
                    <a:lnTo>
                      <a:pt x="6" y="254"/>
                    </a:lnTo>
                    <a:lnTo>
                      <a:pt x="5" y="250"/>
                    </a:lnTo>
                    <a:lnTo>
                      <a:pt x="5" y="246"/>
                    </a:lnTo>
                    <a:lnTo>
                      <a:pt x="3" y="246"/>
                    </a:lnTo>
                    <a:lnTo>
                      <a:pt x="1" y="246"/>
                    </a:lnTo>
                    <a:lnTo>
                      <a:pt x="1" y="244"/>
                    </a:lnTo>
                    <a:lnTo>
                      <a:pt x="1" y="242"/>
                    </a:lnTo>
                    <a:lnTo>
                      <a:pt x="1" y="239"/>
                    </a:lnTo>
                    <a:lnTo>
                      <a:pt x="1" y="235"/>
                    </a:lnTo>
                    <a:lnTo>
                      <a:pt x="0" y="233"/>
                    </a:lnTo>
                    <a:lnTo>
                      <a:pt x="0" y="231"/>
                    </a:lnTo>
                    <a:lnTo>
                      <a:pt x="0" y="231"/>
                    </a:lnTo>
                    <a:lnTo>
                      <a:pt x="0" y="230"/>
                    </a:lnTo>
                    <a:lnTo>
                      <a:pt x="1" y="230"/>
                    </a:lnTo>
                    <a:lnTo>
                      <a:pt x="3" y="231"/>
                    </a:lnTo>
                    <a:lnTo>
                      <a:pt x="5" y="235"/>
                    </a:lnTo>
                    <a:lnTo>
                      <a:pt x="6" y="235"/>
                    </a:lnTo>
                    <a:lnTo>
                      <a:pt x="6" y="233"/>
                    </a:lnTo>
                    <a:lnTo>
                      <a:pt x="8" y="231"/>
                    </a:lnTo>
                    <a:lnTo>
                      <a:pt x="9" y="228"/>
                    </a:lnTo>
                    <a:lnTo>
                      <a:pt x="9" y="225"/>
                    </a:lnTo>
                    <a:lnTo>
                      <a:pt x="8" y="222"/>
                    </a:lnTo>
                    <a:lnTo>
                      <a:pt x="6" y="220"/>
                    </a:lnTo>
                    <a:lnTo>
                      <a:pt x="6" y="219"/>
                    </a:lnTo>
                    <a:lnTo>
                      <a:pt x="9" y="217"/>
                    </a:lnTo>
                    <a:lnTo>
                      <a:pt x="11" y="216"/>
                    </a:lnTo>
                    <a:lnTo>
                      <a:pt x="11" y="214"/>
                    </a:lnTo>
                    <a:lnTo>
                      <a:pt x="13" y="213"/>
                    </a:lnTo>
                    <a:lnTo>
                      <a:pt x="13" y="213"/>
                    </a:lnTo>
                    <a:lnTo>
                      <a:pt x="14" y="213"/>
                    </a:lnTo>
                    <a:lnTo>
                      <a:pt x="16" y="211"/>
                    </a:lnTo>
                    <a:lnTo>
                      <a:pt x="17" y="209"/>
                    </a:lnTo>
                    <a:lnTo>
                      <a:pt x="19" y="208"/>
                    </a:lnTo>
                    <a:lnTo>
                      <a:pt x="20" y="205"/>
                    </a:lnTo>
                    <a:lnTo>
                      <a:pt x="20" y="203"/>
                    </a:lnTo>
                    <a:lnTo>
                      <a:pt x="20" y="203"/>
                    </a:lnTo>
                    <a:lnTo>
                      <a:pt x="20" y="200"/>
                    </a:lnTo>
                    <a:lnTo>
                      <a:pt x="20" y="198"/>
                    </a:lnTo>
                    <a:lnTo>
                      <a:pt x="19" y="195"/>
                    </a:lnTo>
                    <a:lnTo>
                      <a:pt x="17" y="191"/>
                    </a:lnTo>
                    <a:lnTo>
                      <a:pt x="17" y="189"/>
                    </a:lnTo>
                    <a:lnTo>
                      <a:pt x="17" y="189"/>
                    </a:lnTo>
                    <a:lnTo>
                      <a:pt x="19" y="187"/>
                    </a:lnTo>
                    <a:lnTo>
                      <a:pt x="22" y="187"/>
                    </a:lnTo>
                    <a:lnTo>
                      <a:pt x="22" y="187"/>
                    </a:lnTo>
                    <a:lnTo>
                      <a:pt x="22" y="186"/>
                    </a:lnTo>
                    <a:lnTo>
                      <a:pt x="24" y="184"/>
                    </a:lnTo>
                    <a:lnTo>
                      <a:pt x="24" y="184"/>
                    </a:lnTo>
                    <a:lnTo>
                      <a:pt x="25" y="183"/>
                    </a:lnTo>
                    <a:lnTo>
                      <a:pt x="25" y="181"/>
                    </a:lnTo>
                    <a:lnTo>
                      <a:pt x="24" y="179"/>
                    </a:lnTo>
                    <a:lnTo>
                      <a:pt x="20" y="176"/>
                    </a:lnTo>
                    <a:lnTo>
                      <a:pt x="19" y="176"/>
                    </a:lnTo>
                    <a:lnTo>
                      <a:pt x="16" y="175"/>
                    </a:lnTo>
                    <a:lnTo>
                      <a:pt x="14" y="173"/>
                    </a:lnTo>
                    <a:lnTo>
                      <a:pt x="16" y="167"/>
                    </a:lnTo>
                    <a:lnTo>
                      <a:pt x="16" y="162"/>
                    </a:lnTo>
                    <a:lnTo>
                      <a:pt x="17" y="162"/>
                    </a:lnTo>
                    <a:lnTo>
                      <a:pt x="17" y="161"/>
                    </a:lnTo>
                    <a:lnTo>
                      <a:pt x="14" y="153"/>
                    </a:lnTo>
                    <a:lnTo>
                      <a:pt x="14" y="151"/>
                    </a:lnTo>
                    <a:lnTo>
                      <a:pt x="14" y="151"/>
                    </a:lnTo>
                    <a:lnTo>
                      <a:pt x="14" y="148"/>
                    </a:lnTo>
                    <a:lnTo>
                      <a:pt x="14" y="146"/>
                    </a:lnTo>
                    <a:lnTo>
                      <a:pt x="14" y="145"/>
                    </a:lnTo>
                    <a:lnTo>
                      <a:pt x="16" y="145"/>
                    </a:lnTo>
                    <a:lnTo>
                      <a:pt x="14" y="142"/>
                    </a:lnTo>
                    <a:lnTo>
                      <a:pt x="14" y="142"/>
                    </a:lnTo>
                    <a:lnTo>
                      <a:pt x="13" y="137"/>
                    </a:lnTo>
                    <a:lnTo>
                      <a:pt x="16" y="132"/>
                    </a:lnTo>
                    <a:lnTo>
                      <a:pt x="14" y="131"/>
                    </a:lnTo>
                    <a:lnTo>
                      <a:pt x="17" y="129"/>
                    </a:lnTo>
                    <a:lnTo>
                      <a:pt x="20" y="124"/>
                    </a:lnTo>
                    <a:lnTo>
                      <a:pt x="22" y="123"/>
                    </a:lnTo>
                    <a:lnTo>
                      <a:pt x="22" y="123"/>
                    </a:lnTo>
                    <a:lnTo>
                      <a:pt x="24" y="121"/>
                    </a:lnTo>
                    <a:lnTo>
                      <a:pt x="27" y="120"/>
                    </a:lnTo>
                    <a:lnTo>
                      <a:pt x="30" y="120"/>
                    </a:lnTo>
                    <a:lnTo>
                      <a:pt x="31" y="120"/>
                    </a:lnTo>
                    <a:lnTo>
                      <a:pt x="36" y="120"/>
                    </a:lnTo>
                    <a:lnTo>
                      <a:pt x="41" y="121"/>
                    </a:lnTo>
                    <a:lnTo>
                      <a:pt x="41" y="120"/>
                    </a:lnTo>
                    <a:lnTo>
                      <a:pt x="42" y="120"/>
                    </a:lnTo>
                    <a:lnTo>
                      <a:pt x="42" y="116"/>
                    </a:lnTo>
                    <a:lnTo>
                      <a:pt x="44" y="115"/>
                    </a:lnTo>
                    <a:lnTo>
                      <a:pt x="42" y="112"/>
                    </a:lnTo>
                    <a:lnTo>
                      <a:pt x="42" y="110"/>
                    </a:lnTo>
                    <a:lnTo>
                      <a:pt x="39" y="109"/>
                    </a:lnTo>
                    <a:lnTo>
                      <a:pt x="36" y="107"/>
                    </a:lnTo>
                    <a:lnTo>
                      <a:pt x="39" y="102"/>
                    </a:lnTo>
                    <a:lnTo>
                      <a:pt x="42" y="99"/>
                    </a:lnTo>
                    <a:lnTo>
                      <a:pt x="46" y="94"/>
                    </a:lnTo>
                    <a:lnTo>
                      <a:pt x="47" y="91"/>
                    </a:lnTo>
                    <a:lnTo>
                      <a:pt x="49" y="91"/>
                    </a:lnTo>
                    <a:lnTo>
                      <a:pt x="49" y="83"/>
                    </a:lnTo>
                    <a:lnTo>
                      <a:pt x="50" y="80"/>
                    </a:lnTo>
                    <a:lnTo>
                      <a:pt x="50" y="79"/>
                    </a:lnTo>
                    <a:lnTo>
                      <a:pt x="50" y="79"/>
                    </a:lnTo>
                    <a:lnTo>
                      <a:pt x="50" y="75"/>
                    </a:lnTo>
                    <a:lnTo>
                      <a:pt x="49" y="71"/>
                    </a:lnTo>
                    <a:lnTo>
                      <a:pt x="55" y="71"/>
                    </a:lnTo>
                    <a:lnTo>
                      <a:pt x="57" y="71"/>
                    </a:lnTo>
                    <a:lnTo>
                      <a:pt x="58" y="69"/>
                    </a:lnTo>
                    <a:lnTo>
                      <a:pt x="61" y="68"/>
                    </a:lnTo>
                    <a:lnTo>
                      <a:pt x="63" y="68"/>
                    </a:lnTo>
                    <a:lnTo>
                      <a:pt x="61" y="63"/>
                    </a:lnTo>
                    <a:lnTo>
                      <a:pt x="63" y="61"/>
                    </a:lnTo>
                    <a:lnTo>
                      <a:pt x="68" y="55"/>
                    </a:lnTo>
                    <a:lnTo>
                      <a:pt x="74" y="50"/>
                    </a:lnTo>
                    <a:lnTo>
                      <a:pt x="76" y="49"/>
                    </a:lnTo>
                    <a:lnTo>
                      <a:pt x="76" y="47"/>
                    </a:lnTo>
                    <a:lnTo>
                      <a:pt x="76" y="46"/>
                    </a:lnTo>
                    <a:lnTo>
                      <a:pt x="76" y="44"/>
                    </a:lnTo>
                    <a:lnTo>
                      <a:pt x="74" y="42"/>
                    </a:lnTo>
                    <a:lnTo>
                      <a:pt x="72" y="39"/>
                    </a:lnTo>
                    <a:lnTo>
                      <a:pt x="72" y="38"/>
                    </a:lnTo>
                    <a:lnTo>
                      <a:pt x="74" y="38"/>
                    </a:lnTo>
                    <a:lnTo>
                      <a:pt x="77" y="36"/>
                    </a:lnTo>
                    <a:lnTo>
                      <a:pt x="79" y="35"/>
                    </a:lnTo>
                    <a:lnTo>
                      <a:pt x="79" y="35"/>
                    </a:lnTo>
                    <a:lnTo>
                      <a:pt x="82" y="28"/>
                    </a:lnTo>
                    <a:lnTo>
                      <a:pt x="87" y="25"/>
                    </a:lnTo>
                    <a:lnTo>
                      <a:pt x="90" y="23"/>
                    </a:lnTo>
                    <a:lnTo>
                      <a:pt x="93" y="23"/>
                    </a:lnTo>
                    <a:lnTo>
                      <a:pt x="98" y="27"/>
                    </a:lnTo>
                    <a:lnTo>
                      <a:pt x="99" y="23"/>
                    </a:lnTo>
                    <a:lnTo>
                      <a:pt x="101" y="22"/>
                    </a:lnTo>
                    <a:lnTo>
                      <a:pt x="101" y="20"/>
                    </a:lnTo>
                    <a:lnTo>
                      <a:pt x="101" y="17"/>
                    </a:lnTo>
                    <a:lnTo>
                      <a:pt x="101" y="14"/>
                    </a:lnTo>
                    <a:lnTo>
                      <a:pt x="101" y="12"/>
                    </a:lnTo>
                    <a:lnTo>
                      <a:pt x="104" y="11"/>
                    </a:lnTo>
                    <a:lnTo>
                      <a:pt x="104" y="11"/>
                    </a:lnTo>
                    <a:lnTo>
                      <a:pt x="110" y="12"/>
                    </a:lnTo>
                    <a:lnTo>
                      <a:pt x="112" y="12"/>
                    </a:lnTo>
                    <a:lnTo>
                      <a:pt x="113" y="12"/>
                    </a:lnTo>
                    <a:lnTo>
                      <a:pt x="117" y="14"/>
                    </a:lnTo>
                    <a:lnTo>
                      <a:pt x="123" y="16"/>
                    </a:lnTo>
                    <a:lnTo>
                      <a:pt x="126" y="16"/>
                    </a:lnTo>
                    <a:lnTo>
                      <a:pt x="128" y="17"/>
                    </a:lnTo>
                    <a:lnTo>
                      <a:pt x="129" y="16"/>
                    </a:lnTo>
                    <a:lnTo>
                      <a:pt x="131" y="14"/>
                    </a:lnTo>
                    <a:lnTo>
                      <a:pt x="128" y="12"/>
                    </a:lnTo>
                    <a:lnTo>
                      <a:pt x="129" y="11"/>
                    </a:lnTo>
                    <a:lnTo>
                      <a:pt x="131" y="9"/>
                    </a:lnTo>
                    <a:lnTo>
                      <a:pt x="132" y="6"/>
                    </a:lnTo>
                    <a:lnTo>
                      <a:pt x="132" y="5"/>
                    </a:lnTo>
                    <a:lnTo>
                      <a:pt x="132" y="3"/>
                    </a:lnTo>
                    <a:lnTo>
                      <a:pt x="132" y="1"/>
                    </a:lnTo>
                    <a:lnTo>
                      <a:pt x="129" y="0"/>
                    </a:lnTo>
                    <a:lnTo>
                      <a:pt x="136" y="0"/>
                    </a:lnTo>
                    <a:lnTo>
                      <a:pt x="13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3" name="Freeform 60">
                <a:extLst>
                  <a:ext uri="{FF2B5EF4-FFF2-40B4-BE49-F238E27FC236}">
                    <a16:creationId xmlns:a16="http://schemas.microsoft.com/office/drawing/2014/main" id="{AC8C23FB-0282-41FC-88C8-C65D9F222D3F}"/>
                  </a:ext>
                </a:extLst>
              </p:cNvPr>
              <p:cNvSpPr>
                <a:spLocks/>
              </p:cNvSpPr>
              <p:nvPr/>
            </p:nvSpPr>
            <p:spPr bwMode="auto">
              <a:xfrm>
                <a:off x="6378998" y="3784375"/>
                <a:ext cx="473661" cy="389844"/>
              </a:xfrm>
              <a:custGeom>
                <a:avLst/>
                <a:gdLst>
                  <a:gd name="T0" fmla="*/ 190 w 243"/>
                  <a:gd name="T1" fmla="*/ 3 h 200"/>
                  <a:gd name="T2" fmla="*/ 223 w 243"/>
                  <a:gd name="T3" fmla="*/ 17 h 200"/>
                  <a:gd name="T4" fmla="*/ 223 w 243"/>
                  <a:gd name="T5" fmla="*/ 25 h 200"/>
                  <a:gd name="T6" fmla="*/ 227 w 243"/>
                  <a:gd name="T7" fmla="*/ 52 h 200"/>
                  <a:gd name="T8" fmla="*/ 237 w 243"/>
                  <a:gd name="T9" fmla="*/ 60 h 200"/>
                  <a:gd name="T10" fmla="*/ 240 w 243"/>
                  <a:gd name="T11" fmla="*/ 66 h 200"/>
                  <a:gd name="T12" fmla="*/ 237 w 243"/>
                  <a:gd name="T13" fmla="*/ 69 h 200"/>
                  <a:gd name="T14" fmla="*/ 232 w 243"/>
                  <a:gd name="T15" fmla="*/ 71 h 200"/>
                  <a:gd name="T16" fmla="*/ 227 w 243"/>
                  <a:gd name="T17" fmla="*/ 74 h 200"/>
                  <a:gd name="T18" fmla="*/ 220 w 243"/>
                  <a:gd name="T19" fmla="*/ 77 h 200"/>
                  <a:gd name="T20" fmla="*/ 218 w 243"/>
                  <a:gd name="T21" fmla="*/ 88 h 200"/>
                  <a:gd name="T22" fmla="*/ 212 w 243"/>
                  <a:gd name="T23" fmla="*/ 105 h 200"/>
                  <a:gd name="T24" fmla="*/ 210 w 243"/>
                  <a:gd name="T25" fmla="*/ 127 h 200"/>
                  <a:gd name="T26" fmla="*/ 207 w 243"/>
                  <a:gd name="T27" fmla="*/ 140 h 200"/>
                  <a:gd name="T28" fmla="*/ 199 w 243"/>
                  <a:gd name="T29" fmla="*/ 143 h 200"/>
                  <a:gd name="T30" fmla="*/ 191 w 243"/>
                  <a:gd name="T31" fmla="*/ 160 h 200"/>
                  <a:gd name="T32" fmla="*/ 188 w 243"/>
                  <a:gd name="T33" fmla="*/ 170 h 200"/>
                  <a:gd name="T34" fmla="*/ 180 w 243"/>
                  <a:gd name="T35" fmla="*/ 173 h 200"/>
                  <a:gd name="T36" fmla="*/ 177 w 243"/>
                  <a:gd name="T37" fmla="*/ 187 h 200"/>
                  <a:gd name="T38" fmla="*/ 174 w 243"/>
                  <a:gd name="T39" fmla="*/ 187 h 200"/>
                  <a:gd name="T40" fmla="*/ 175 w 243"/>
                  <a:gd name="T41" fmla="*/ 182 h 200"/>
                  <a:gd name="T42" fmla="*/ 175 w 243"/>
                  <a:gd name="T43" fmla="*/ 179 h 200"/>
                  <a:gd name="T44" fmla="*/ 168 w 243"/>
                  <a:gd name="T45" fmla="*/ 171 h 200"/>
                  <a:gd name="T46" fmla="*/ 164 w 243"/>
                  <a:gd name="T47" fmla="*/ 168 h 200"/>
                  <a:gd name="T48" fmla="*/ 163 w 243"/>
                  <a:gd name="T49" fmla="*/ 156 h 200"/>
                  <a:gd name="T50" fmla="*/ 158 w 243"/>
                  <a:gd name="T51" fmla="*/ 148 h 200"/>
                  <a:gd name="T52" fmla="*/ 158 w 243"/>
                  <a:gd name="T53" fmla="*/ 149 h 200"/>
                  <a:gd name="T54" fmla="*/ 152 w 243"/>
                  <a:gd name="T55" fmla="*/ 156 h 200"/>
                  <a:gd name="T56" fmla="*/ 152 w 243"/>
                  <a:gd name="T57" fmla="*/ 162 h 200"/>
                  <a:gd name="T58" fmla="*/ 144 w 243"/>
                  <a:gd name="T59" fmla="*/ 175 h 200"/>
                  <a:gd name="T60" fmla="*/ 130 w 243"/>
                  <a:gd name="T61" fmla="*/ 184 h 200"/>
                  <a:gd name="T62" fmla="*/ 119 w 243"/>
                  <a:gd name="T63" fmla="*/ 176 h 200"/>
                  <a:gd name="T64" fmla="*/ 111 w 243"/>
                  <a:gd name="T65" fmla="*/ 184 h 200"/>
                  <a:gd name="T66" fmla="*/ 101 w 243"/>
                  <a:gd name="T67" fmla="*/ 189 h 200"/>
                  <a:gd name="T68" fmla="*/ 87 w 243"/>
                  <a:gd name="T69" fmla="*/ 186 h 200"/>
                  <a:gd name="T70" fmla="*/ 62 w 243"/>
                  <a:gd name="T71" fmla="*/ 181 h 200"/>
                  <a:gd name="T72" fmla="*/ 59 w 243"/>
                  <a:gd name="T73" fmla="*/ 175 h 200"/>
                  <a:gd name="T74" fmla="*/ 46 w 243"/>
                  <a:gd name="T75" fmla="*/ 178 h 200"/>
                  <a:gd name="T76" fmla="*/ 43 w 243"/>
                  <a:gd name="T77" fmla="*/ 187 h 200"/>
                  <a:gd name="T78" fmla="*/ 40 w 243"/>
                  <a:gd name="T79" fmla="*/ 193 h 200"/>
                  <a:gd name="T80" fmla="*/ 34 w 243"/>
                  <a:gd name="T81" fmla="*/ 200 h 200"/>
                  <a:gd name="T82" fmla="*/ 24 w 243"/>
                  <a:gd name="T83" fmla="*/ 195 h 200"/>
                  <a:gd name="T84" fmla="*/ 27 w 243"/>
                  <a:gd name="T85" fmla="*/ 184 h 200"/>
                  <a:gd name="T86" fmla="*/ 16 w 243"/>
                  <a:gd name="T87" fmla="*/ 168 h 200"/>
                  <a:gd name="T88" fmla="*/ 15 w 243"/>
                  <a:gd name="T89" fmla="*/ 160 h 200"/>
                  <a:gd name="T90" fmla="*/ 11 w 243"/>
                  <a:gd name="T91" fmla="*/ 151 h 200"/>
                  <a:gd name="T92" fmla="*/ 8 w 243"/>
                  <a:gd name="T93" fmla="*/ 141 h 200"/>
                  <a:gd name="T94" fmla="*/ 0 w 243"/>
                  <a:gd name="T95" fmla="*/ 140 h 200"/>
                  <a:gd name="T96" fmla="*/ 7 w 243"/>
                  <a:gd name="T97" fmla="*/ 130 h 200"/>
                  <a:gd name="T98" fmla="*/ 5 w 243"/>
                  <a:gd name="T99" fmla="*/ 124 h 200"/>
                  <a:gd name="T100" fmla="*/ 10 w 243"/>
                  <a:gd name="T101" fmla="*/ 119 h 200"/>
                  <a:gd name="T102" fmla="*/ 8 w 243"/>
                  <a:gd name="T103" fmla="*/ 113 h 200"/>
                  <a:gd name="T104" fmla="*/ 13 w 243"/>
                  <a:gd name="T105" fmla="*/ 108 h 200"/>
                  <a:gd name="T106" fmla="*/ 16 w 243"/>
                  <a:gd name="T107" fmla="*/ 99 h 200"/>
                  <a:gd name="T108" fmla="*/ 30 w 243"/>
                  <a:gd name="T109" fmla="*/ 97 h 200"/>
                  <a:gd name="T110" fmla="*/ 32 w 243"/>
                  <a:gd name="T111" fmla="*/ 74 h 200"/>
                  <a:gd name="T112" fmla="*/ 38 w 243"/>
                  <a:gd name="T113" fmla="*/ 33 h 200"/>
                  <a:gd name="T114" fmla="*/ 46 w 243"/>
                  <a:gd name="T115" fmla="*/ 19 h 200"/>
                  <a:gd name="T116" fmla="*/ 136 w 243"/>
                  <a:gd name="T117"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3" h="200">
                    <a:moveTo>
                      <a:pt x="139" y="0"/>
                    </a:moveTo>
                    <a:lnTo>
                      <a:pt x="139" y="1"/>
                    </a:lnTo>
                    <a:lnTo>
                      <a:pt x="139" y="1"/>
                    </a:lnTo>
                    <a:lnTo>
                      <a:pt x="139" y="3"/>
                    </a:lnTo>
                    <a:lnTo>
                      <a:pt x="139" y="3"/>
                    </a:lnTo>
                    <a:lnTo>
                      <a:pt x="185" y="3"/>
                    </a:lnTo>
                    <a:lnTo>
                      <a:pt x="190" y="3"/>
                    </a:lnTo>
                    <a:lnTo>
                      <a:pt x="218" y="3"/>
                    </a:lnTo>
                    <a:lnTo>
                      <a:pt x="218" y="8"/>
                    </a:lnTo>
                    <a:lnTo>
                      <a:pt x="218" y="9"/>
                    </a:lnTo>
                    <a:lnTo>
                      <a:pt x="221" y="14"/>
                    </a:lnTo>
                    <a:lnTo>
                      <a:pt x="223" y="15"/>
                    </a:lnTo>
                    <a:lnTo>
                      <a:pt x="223" y="17"/>
                    </a:lnTo>
                    <a:lnTo>
                      <a:pt x="223" y="17"/>
                    </a:lnTo>
                    <a:lnTo>
                      <a:pt x="223" y="19"/>
                    </a:lnTo>
                    <a:lnTo>
                      <a:pt x="223" y="17"/>
                    </a:lnTo>
                    <a:lnTo>
                      <a:pt x="221" y="17"/>
                    </a:lnTo>
                    <a:lnTo>
                      <a:pt x="221" y="19"/>
                    </a:lnTo>
                    <a:lnTo>
                      <a:pt x="221" y="20"/>
                    </a:lnTo>
                    <a:lnTo>
                      <a:pt x="223" y="23"/>
                    </a:lnTo>
                    <a:lnTo>
                      <a:pt x="223" y="25"/>
                    </a:lnTo>
                    <a:lnTo>
                      <a:pt x="223" y="28"/>
                    </a:lnTo>
                    <a:lnTo>
                      <a:pt x="223" y="31"/>
                    </a:lnTo>
                    <a:lnTo>
                      <a:pt x="223" y="36"/>
                    </a:lnTo>
                    <a:lnTo>
                      <a:pt x="223" y="39"/>
                    </a:lnTo>
                    <a:lnTo>
                      <a:pt x="224" y="47"/>
                    </a:lnTo>
                    <a:lnTo>
                      <a:pt x="226" y="52"/>
                    </a:lnTo>
                    <a:lnTo>
                      <a:pt x="227" y="52"/>
                    </a:lnTo>
                    <a:lnTo>
                      <a:pt x="227" y="53"/>
                    </a:lnTo>
                    <a:lnTo>
                      <a:pt x="231" y="53"/>
                    </a:lnTo>
                    <a:lnTo>
                      <a:pt x="232" y="55"/>
                    </a:lnTo>
                    <a:lnTo>
                      <a:pt x="235" y="56"/>
                    </a:lnTo>
                    <a:lnTo>
                      <a:pt x="235" y="58"/>
                    </a:lnTo>
                    <a:lnTo>
                      <a:pt x="237" y="60"/>
                    </a:lnTo>
                    <a:lnTo>
                      <a:pt x="237" y="60"/>
                    </a:lnTo>
                    <a:lnTo>
                      <a:pt x="239" y="60"/>
                    </a:lnTo>
                    <a:lnTo>
                      <a:pt x="239" y="60"/>
                    </a:lnTo>
                    <a:lnTo>
                      <a:pt x="242" y="63"/>
                    </a:lnTo>
                    <a:lnTo>
                      <a:pt x="243" y="63"/>
                    </a:lnTo>
                    <a:lnTo>
                      <a:pt x="242" y="64"/>
                    </a:lnTo>
                    <a:lnTo>
                      <a:pt x="240" y="66"/>
                    </a:lnTo>
                    <a:lnTo>
                      <a:pt x="240" y="66"/>
                    </a:lnTo>
                    <a:lnTo>
                      <a:pt x="240" y="67"/>
                    </a:lnTo>
                    <a:lnTo>
                      <a:pt x="240" y="67"/>
                    </a:lnTo>
                    <a:lnTo>
                      <a:pt x="239" y="67"/>
                    </a:lnTo>
                    <a:lnTo>
                      <a:pt x="239" y="69"/>
                    </a:lnTo>
                    <a:lnTo>
                      <a:pt x="239" y="69"/>
                    </a:lnTo>
                    <a:lnTo>
                      <a:pt x="237" y="69"/>
                    </a:lnTo>
                    <a:lnTo>
                      <a:pt x="237" y="69"/>
                    </a:lnTo>
                    <a:lnTo>
                      <a:pt x="237" y="69"/>
                    </a:lnTo>
                    <a:lnTo>
                      <a:pt x="237" y="71"/>
                    </a:lnTo>
                    <a:lnTo>
                      <a:pt x="235" y="71"/>
                    </a:lnTo>
                    <a:lnTo>
                      <a:pt x="234" y="71"/>
                    </a:lnTo>
                    <a:lnTo>
                      <a:pt x="234" y="71"/>
                    </a:lnTo>
                    <a:lnTo>
                      <a:pt x="232" y="71"/>
                    </a:lnTo>
                    <a:lnTo>
                      <a:pt x="232" y="71"/>
                    </a:lnTo>
                    <a:lnTo>
                      <a:pt x="231" y="71"/>
                    </a:lnTo>
                    <a:lnTo>
                      <a:pt x="231" y="71"/>
                    </a:lnTo>
                    <a:lnTo>
                      <a:pt x="231" y="72"/>
                    </a:lnTo>
                    <a:lnTo>
                      <a:pt x="229" y="72"/>
                    </a:lnTo>
                    <a:lnTo>
                      <a:pt x="227" y="74"/>
                    </a:lnTo>
                    <a:lnTo>
                      <a:pt x="227" y="74"/>
                    </a:lnTo>
                    <a:lnTo>
                      <a:pt x="227" y="74"/>
                    </a:lnTo>
                    <a:lnTo>
                      <a:pt x="226" y="77"/>
                    </a:lnTo>
                    <a:lnTo>
                      <a:pt x="226" y="77"/>
                    </a:lnTo>
                    <a:lnTo>
                      <a:pt x="224" y="77"/>
                    </a:lnTo>
                    <a:lnTo>
                      <a:pt x="223" y="77"/>
                    </a:lnTo>
                    <a:lnTo>
                      <a:pt x="223" y="77"/>
                    </a:lnTo>
                    <a:lnTo>
                      <a:pt x="221" y="77"/>
                    </a:lnTo>
                    <a:lnTo>
                      <a:pt x="220" y="77"/>
                    </a:lnTo>
                    <a:lnTo>
                      <a:pt x="220" y="78"/>
                    </a:lnTo>
                    <a:lnTo>
                      <a:pt x="220" y="80"/>
                    </a:lnTo>
                    <a:lnTo>
                      <a:pt x="220" y="82"/>
                    </a:lnTo>
                    <a:lnTo>
                      <a:pt x="218" y="82"/>
                    </a:lnTo>
                    <a:lnTo>
                      <a:pt x="218" y="83"/>
                    </a:lnTo>
                    <a:lnTo>
                      <a:pt x="218" y="86"/>
                    </a:lnTo>
                    <a:lnTo>
                      <a:pt x="218" y="88"/>
                    </a:lnTo>
                    <a:lnTo>
                      <a:pt x="216" y="93"/>
                    </a:lnTo>
                    <a:lnTo>
                      <a:pt x="216" y="93"/>
                    </a:lnTo>
                    <a:lnTo>
                      <a:pt x="215" y="96"/>
                    </a:lnTo>
                    <a:lnTo>
                      <a:pt x="215" y="97"/>
                    </a:lnTo>
                    <a:lnTo>
                      <a:pt x="213" y="102"/>
                    </a:lnTo>
                    <a:lnTo>
                      <a:pt x="213" y="104"/>
                    </a:lnTo>
                    <a:lnTo>
                      <a:pt x="212" y="105"/>
                    </a:lnTo>
                    <a:lnTo>
                      <a:pt x="212" y="108"/>
                    </a:lnTo>
                    <a:lnTo>
                      <a:pt x="212" y="112"/>
                    </a:lnTo>
                    <a:lnTo>
                      <a:pt x="212" y="115"/>
                    </a:lnTo>
                    <a:lnTo>
                      <a:pt x="213" y="118"/>
                    </a:lnTo>
                    <a:lnTo>
                      <a:pt x="212" y="123"/>
                    </a:lnTo>
                    <a:lnTo>
                      <a:pt x="212" y="124"/>
                    </a:lnTo>
                    <a:lnTo>
                      <a:pt x="210" y="127"/>
                    </a:lnTo>
                    <a:lnTo>
                      <a:pt x="210" y="129"/>
                    </a:lnTo>
                    <a:lnTo>
                      <a:pt x="210" y="130"/>
                    </a:lnTo>
                    <a:lnTo>
                      <a:pt x="209" y="130"/>
                    </a:lnTo>
                    <a:lnTo>
                      <a:pt x="209" y="132"/>
                    </a:lnTo>
                    <a:lnTo>
                      <a:pt x="207" y="135"/>
                    </a:lnTo>
                    <a:lnTo>
                      <a:pt x="207" y="138"/>
                    </a:lnTo>
                    <a:lnTo>
                      <a:pt x="207" y="140"/>
                    </a:lnTo>
                    <a:lnTo>
                      <a:pt x="207" y="140"/>
                    </a:lnTo>
                    <a:lnTo>
                      <a:pt x="207" y="141"/>
                    </a:lnTo>
                    <a:lnTo>
                      <a:pt x="205" y="141"/>
                    </a:lnTo>
                    <a:lnTo>
                      <a:pt x="202" y="141"/>
                    </a:lnTo>
                    <a:lnTo>
                      <a:pt x="201" y="141"/>
                    </a:lnTo>
                    <a:lnTo>
                      <a:pt x="201" y="141"/>
                    </a:lnTo>
                    <a:lnTo>
                      <a:pt x="199" y="143"/>
                    </a:lnTo>
                    <a:lnTo>
                      <a:pt x="198" y="146"/>
                    </a:lnTo>
                    <a:lnTo>
                      <a:pt x="196" y="149"/>
                    </a:lnTo>
                    <a:lnTo>
                      <a:pt x="194" y="153"/>
                    </a:lnTo>
                    <a:lnTo>
                      <a:pt x="193" y="154"/>
                    </a:lnTo>
                    <a:lnTo>
                      <a:pt x="191" y="156"/>
                    </a:lnTo>
                    <a:lnTo>
                      <a:pt x="191" y="157"/>
                    </a:lnTo>
                    <a:lnTo>
                      <a:pt x="191" y="160"/>
                    </a:lnTo>
                    <a:lnTo>
                      <a:pt x="190" y="162"/>
                    </a:lnTo>
                    <a:lnTo>
                      <a:pt x="190" y="164"/>
                    </a:lnTo>
                    <a:lnTo>
                      <a:pt x="190" y="167"/>
                    </a:lnTo>
                    <a:lnTo>
                      <a:pt x="190" y="168"/>
                    </a:lnTo>
                    <a:lnTo>
                      <a:pt x="190" y="168"/>
                    </a:lnTo>
                    <a:lnTo>
                      <a:pt x="188" y="170"/>
                    </a:lnTo>
                    <a:lnTo>
                      <a:pt x="188" y="170"/>
                    </a:lnTo>
                    <a:lnTo>
                      <a:pt x="187" y="168"/>
                    </a:lnTo>
                    <a:lnTo>
                      <a:pt x="185" y="168"/>
                    </a:lnTo>
                    <a:lnTo>
                      <a:pt x="185" y="168"/>
                    </a:lnTo>
                    <a:lnTo>
                      <a:pt x="183" y="168"/>
                    </a:lnTo>
                    <a:lnTo>
                      <a:pt x="182" y="168"/>
                    </a:lnTo>
                    <a:lnTo>
                      <a:pt x="182" y="171"/>
                    </a:lnTo>
                    <a:lnTo>
                      <a:pt x="180" y="173"/>
                    </a:lnTo>
                    <a:lnTo>
                      <a:pt x="180" y="176"/>
                    </a:lnTo>
                    <a:lnTo>
                      <a:pt x="180" y="178"/>
                    </a:lnTo>
                    <a:lnTo>
                      <a:pt x="180" y="179"/>
                    </a:lnTo>
                    <a:lnTo>
                      <a:pt x="179" y="181"/>
                    </a:lnTo>
                    <a:lnTo>
                      <a:pt x="179" y="182"/>
                    </a:lnTo>
                    <a:lnTo>
                      <a:pt x="179" y="184"/>
                    </a:lnTo>
                    <a:lnTo>
                      <a:pt x="177" y="187"/>
                    </a:lnTo>
                    <a:lnTo>
                      <a:pt x="177" y="189"/>
                    </a:lnTo>
                    <a:lnTo>
                      <a:pt x="177" y="189"/>
                    </a:lnTo>
                    <a:lnTo>
                      <a:pt x="174" y="189"/>
                    </a:lnTo>
                    <a:lnTo>
                      <a:pt x="174" y="189"/>
                    </a:lnTo>
                    <a:lnTo>
                      <a:pt x="174" y="189"/>
                    </a:lnTo>
                    <a:lnTo>
                      <a:pt x="174" y="189"/>
                    </a:lnTo>
                    <a:lnTo>
                      <a:pt x="174" y="187"/>
                    </a:lnTo>
                    <a:lnTo>
                      <a:pt x="174" y="187"/>
                    </a:lnTo>
                    <a:lnTo>
                      <a:pt x="174" y="187"/>
                    </a:lnTo>
                    <a:lnTo>
                      <a:pt x="174" y="186"/>
                    </a:lnTo>
                    <a:lnTo>
                      <a:pt x="175" y="184"/>
                    </a:lnTo>
                    <a:lnTo>
                      <a:pt x="175" y="182"/>
                    </a:lnTo>
                    <a:lnTo>
                      <a:pt x="175" y="182"/>
                    </a:lnTo>
                    <a:lnTo>
                      <a:pt x="175" y="182"/>
                    </a:lnTo>
                    <a:lnTo>
                      <a:pt x="175" y="182"/>
                    </a:lnTo>
                    <a:lnTo>
                      <a:pt x="175" y="182"/>
                    </a:lnTo>
                    <a:lnTo>
                      <a:pt x="175" y="182"/>
                    </a:lnTo>
                    <a:lnTo>
                      <a:pt x="175" y="181"/>
                    </a:lnTo>
                    <a:lnTo>
                      <a:pt x="175" y="181"/>
                    </a:lnTo>
                    <a:lnTo>
                      <a:pt x="175" y="179"/>
                    </a:lnTo>
                    <a:lnTo>
                      <a:pt x="175" y="179"/>
                    </a:lnTo>
                    <a:lnTo>
                      <a:pt x="175" y="179"/>
                    </a:lnTo>
                    <a:lnTo>
                      <a:pt x="175" y="178"/>
                    </a:lnTo>
                    <a:lnTo>
                      <a:pt x="175" y="178"/>
                    </a:lnTo>
                    <a:lnTo>
                      <a:pt x="169" y="173"/>
                    </a:lnTo>
                    <a:lnTo>
                      <a:pt x="168" y="171"/>
                    </a:lnTo>
                    <a:lnTo>
                      <a:pt x="168" y="171"/>
                    </a:lnTo>
                    <a:lnTo>
                      <a:pt x="168" y="171"/>
                    </a:lnTo>
                    <a:lnTo>
                      <a:pt x="164" y="170"/>
                    </a:lnTo>
                    <a:lnTo>
                      <a:pt x="164" y="170"/>
                    </a:lnTo>
                    <a:lnTo>
                      <a:pt x="164" y="170"/>
                    </a:lnTo>
                    <a:lnTo>
                      <a:pt x="164" y="170"/>
                    </a:lnTo>
                    <a:lnTo>
                      <a:pt x="164" y="168"/>
                    </a:lnTo>
                    <a:lnTo>
                      <a:pt x="164" y="168"/>
                    </a:lnTo>
                    <a:lnTo>
                      <a:pt x="164" y="168"/>
                    </a:lnTo>
                    <a:lnTo>
                      <a:pt x="163" y="157"/>
                    </a:lnTo>
                    <a:lnTo>
                      <a:pt x="163" y="157"/>
                    </a:lnTo>
                    <a:lnTo>
                      <a:pt x="163" y="157"/>
                    </a:lnTo>
                    <a:lnTo>
                      <a:pt x="163" y="157"/>
                    </a:lnTo>
                    <a:lnTo>
                      <a:pt x="163" y="157"/>
                    </a:lnTo>
                    <a:lnTo>
                      <a:pt x="163" y="156"/>
                    </a:lnTo>
                    <a:lnTo>
                      <a:pt x="163" y="156"/>
                    </a:lnTo>
                    <a:lnTo>
                      <a:pt x="163" y="156"/>
                    </a:lnTo>
                    <a:lnTo>
                      <a:pt x="164" y="154"/>
                    </a:lnTo>
                    <a:lnTo>
                      <a:pt x="164" y="153"/>
                    </a:lnTo>
                    <a:lnTo>
                      <a:pt x="164" y="149"/>
                    </a:lnTo>
                    <a:lnTo>
                      <a:pt x="164" y="148"/>
                    </a:lnTo>
                    <a:lnTo>
                      <a:pt x="158" y="148"/>
                    </a:lnTo>
                    <a:lnTo>
                      <a:pt x="158" y="148"/>
                    </a:lnTo>
                    <a:lnTo>
                      <a:pt x="158" y="148"/>
                    </a:lnTo>
                    <a:lnTo>
                      <a:pt x="158" y="148"/>
                    </a:lnTo>
                    <a:lnTo>
                      <a:pt x="158" y="148"/>
                    </a:lnTo>
                    <a:lnTo>
                      <a:pt x="158" y="149"/>
                    </a:lnTo>
                    <a:lnTo>
                      <a:pt x="158" y="149"/>
                    </a:lnTo>
                    <a:lnTo>
                      <a:pt x="158" y="149"/>
                    </a:lnTo>
                    <a:lnTo>
                      <a:pt x="158" y="149"/>
                    </a:lnTo>
                    <a:lnTo>
                      <a:pt x="158" y="149"/>
                    </a:lnTo>
                    <a:lnTo>
                      <a:pt x="158" y="151"/>
                    </a:lnTo>
                    <a:lnTo>
                      <a:pt x="158" y="151"/>
                    </a:lnTo>
                    <a:lnTo>
                      <a:pt x="158" y="151"/>
                    </a:lnTo>
                    <a:lnTo>
                      <a:pt x="158" y="151"/>
                    </a:lnTo>
                    <a:lnTo>
                      <a:pt x="149" y="151"/>
                    </a:lnTo>
                    <a:lnTo>
                      <a:pt x="152" y="156"/>
                    </a:lnTo>
                    <a:lnTo>
                      <a:pt x="152" y="156"/>
                    </a:lnTo>
                    <a:lnTo>
                      <a:pt x="152" y="156"/>
                    </a:lnTo>
                    <a:lnTo>
                      <a:pt x="152" y="156"/>
                    </a:lnTo>
                    <a:lnTo>
                      <a:pt x="152" y="157"/>
                    </a:lnTo>
                    <a:lnTo>
                      <a:pt x="152" y="160"/>
                    </a:lnTo>
                    <a:lnTo>
                      <a:pt x="152" y="162"/>
                    </a:lnTo>
                    <a:lnTo>
                      <a:pt x="152" y="162"/>
                    </a:lnTo>
                    <a:lnTo>
                      <a:pt x="153" y="164"/>
                    </a:lnTo>
                    <a:lnTo>
                      <a:pt x="153" y="165"/>
                    </a:lnTo>
                    <a:lnTo>
                      <a:pt x="153" y="165"/>
                    </a:lnTo>
                    <a:lnTo>
                      <a:pt x="147" y="171"/>
                    </a:lnTo>
                    <a:lnTo>
                      <a:pt x="146" y="171"/>
                    </a:lnTo>
                    <a:lnTo>
                      <a:pt x="146" y="173"/>
                    </a:lnTo>
                    <a:lnTo>
                      <a:pt x="144" y="175"/>
                    </a:lnTo>
                    <a:lnTo>
                      <a:pt x="144" y="175"/>
                    </a:lnTo>
                    <a:lnTo>
                      <a:pt x="142" y="178"/>
                    </a:lnTo>
                    <a:lnTo>
                      <a:pt x="136" y="184"/>
                    </a:lnTo>
                    <a:lnTo>
                      <a:pt x="134" y="184"/>
                    </a:lnTo>
                    <a:lnTo>
                      <a:pt x="131" y="184"/>
                    </a:lnTo>
                    <a:lnTo>
                      <a:pt x="130" y="184"/>
                    </a:lnTo>
                    <a:lnTo>
                      <a:pt x="130" y="184"/>
                    </a:lnTo>
                    <a:lnTo>
                      <a:pt x="130" y="184"/>
                    </a:lnTo>
                    <a:lnTo>
                      <a:pt x="130" y="184"/>
                    </a:lnTo>
                    <a:lnTo>
                      <a:pt x="130" y="184"/>
                    </a:lnTo>
                    <a:lnTo>
                      <a:pt x="130" y="184"/>
                    </a:lnTo>
                    <a:lnTo>
                      <a:pt x="130" y="184"/>
                    </a:lnTo>
                    <a:lnTo>
                      <a:pt x="125" y="181"/>
                    </a:lnTo>
                    <a:lnTo>
                      <a:pt x="119" y="176"/>
                    </a:lnTo>
                    <a:lnTo>
                      <a:pt x="117" y="176"/>
                    </a:lnTo>
                    <a:lnTo>
                      <a:pt x="114" y="179"/>
                    </a:lnTo>
                    <a:lnTo>
                      <a:pt x="112" y="179"/>
                    </a:lnTo>
                    <a:lnTo>
                      <a:pt x="112" y="179"/>
                    </a:lnTo>
                    <a:lnTo>
                      <a:pt x="112" y="181"/>
                    </a:lnTo>
                    <a:lnTo>
                      <a:pt x="112" y="182"/>
                    </a:lnTo>
                    <a:lnTo>
                      <a:pt x="111" y="184"/>
                    </a:lnTo>
                    <a:lnTo>
                      <a:pt x="108" y="184"/>
                    </a:lnTo>
                    <a:lnTo>
                      <a:pt x="106" y="186"/>
                    </a:lnTo>
                    <a:lnTo>
                      <a:pt x="105" y="186"/>
                    </a:lnTo>
                    <a:lnTo>
                      <a:pt x="103" y="186"/>
                    </a:lnTo>
                    <a:lnTo>
                      <a:pt x="103" y="186"/>
                    </a:lnTo>
                    <a:lnTo>
                      <a:pt x="103" y="187"/>
                    </a:lnTo>
                    <a:lnTo>
                      <a:pt x="101" y="189"/>
                    </a:lnTo>
                    <a:lnTo>
                      <a:pt x="101" y="189"/>
                    </a:lnTo>
                    <a:lnTo>
                      <a:pt x="101" y="190"/>
                    </a:lnTo>
                    <a:lnTo>
                      <a:pt x="90" y="190"/>
                    </a:lnTo>
                    <a:lnTo>
                      <a:pt x="89" y="189"/>
                    </a:lnTo>
                    <a:lnTo>
                      <a:pt x="87" y="186"/>
                    </a:lnTo>
                    <a:lnTo>
                      <a:pt x="87" y="186"/>
                    </a:lnTo>
                    <a:lnTo>
                      <a:pt x="87" y="186"/>
                    </a:lnTo>
                    <a:lnTo>
                      <a:pt x="76" y="186"/>
                    </a:lnTo>
                    <a:lnTo>
                      <a:pt x="75" y="186"/>
                    </a:lnTo>
                    <a:lnTo>
                      <a:pt x="71" y="187"/>
                    </a:lnTo>
                    <a:lnTo>
                      <a:pt x="70" y="187"/>
                    </a:lnTo>
                    <a:lnTo>
                      <a:pt x="68" y="187"/>
                    </a:lnTo>
                    <a:lnTo>
                      <a:pt x="64" y="181"/>
                    </a:lnTo>
                    <a:lnTo>
                      <a:pt x="62" y="181"/>
                    </a:lnTo>
                    <a:lnTo>
                      <a:pt x="62" y="179"/>
                    </a:lnTo>
                    <a:lnTo>
                      <a:pt x="60" y="179"/>
                    </a:lnTo>
                    <a:lnTo>
                      <a:pt x="59" y="178"/>
                    </a:lnTo>
                    <a:lnTo>
                      <a:pt x="59" y="178"/>
                    </a:lnTo>
                    <a:lnTo>
                      <a:pt x="59" y="176"/>
                    </a:lnTo>
                    <a:lnTo>
                      <a:pt x="59" y="176"/>
                    </a:lnTo>
                    <a:lnTo>
                      <a:pt x="59" y="175"/>
                    </a:lnTo>
                    <a:lnTo>
                      <a:pt x="57" y="175"/>
                    </a:lnTo>
                    <a:lnTo>
                      <a:pt x="51" y="176"/>
                    </a:lnTo>
                    <a:lnTo>
                      <a:pt x="49" y="176"/>
                    </a:lnTo>
                    <a:lnTo>
                      <a:pt x="48" y="176"/>
                    </a:lnTo>
                    <a:lnTo>
                      <a:pt x="48" y="176"/>
                    </a:lnTo>
                    <a:lnTo>
                      <a:pt x="46" y="178"/>
                    </a:lnTo>
                    <a:lnTo>
                      <a:pt x="46" y="178"/>
                    </a:lnTo>
                    <a:lnTo>
                      <a:pt x="46" y="179"/>
                    </a:lnTo>
                    <a:lnTo>
                      <a:pt x="46" y="179"/>
                    </a:lnTo>
                    <a:lnTo>
                      <a:pt x="46" y="181"/>
                    </a:lnTo>
                    <a:lnTo>
                      <a:pt x="43" y="182"/>
                    </a:lnTo>
                    <a:lnTo>
                      <a:pt x="43" y="184"/>
                    </a:lnTo>
                    <a:lnTo>
                      <a:pt x="43" y="186"/>
                    </a:lnTo>
                    <a:lnTo>
                      <a:pt x="43" y="187"/>
                    </a:lnTo>
                    <a:lnTo>
                      <a:pt x="43" y="187"/>
                    </a:lnTo>
                    <a:lnTo>
                      <a:pt x="41" y="189"/>
                    </a:lnTo>
                    <a:lnTo>
                      <a:pt x="41" y="189"/>
                    </a:lnTo>
                    <a:lnTo>
                      <a:pt x="41" y="190"/>
                    </a:lnTo>
                    <a:lnTo>
                      <a:pt x="41" y="192"/>
                    </a:lnTo>
                    <a:lnTo>
                      <a:pt x="41" y="192"/>
                    </a:lnTo>
                    <a:lnTo>
                      <a:pt x="40" y="193"/>
                    </a:lnTo>
                    <a:lnTo>
                      <a:pt x="40" y="195"/>
                    </a:lnTo>
                    <a:lnTo>
                      <a:pt x="40" y="197"/>
                    </a:lnTo>
                    <a:lnTo>
                      <a:pt x="40" y="197"/>
                    </a:lnTo>
                    <a:lnTo>
                      <a:pt x="37" y="198"/>
                    </a:lnTo>
                    <a:lnTo>
                      <a:pt x="35" y="198"/>
                    </a:lnTo>
                    <a:lnTo>
                      <a:pt x="34" y="200"/>
                    </a:lnTo>
                    <a:lnTo>
                      <a:pt x="34" y="200"/>
                    </a:lnTo>
                    <a:lnTo>
                      <a:pt x="32" y="200"/>
                    </a:lnTo>
                    <a:lnTo>
                      <a:pt x="30" y="200"/>
                    </a:lnTo>
                    <a:lnTo>
                      <a:pt x="27" y="198"/>
                    </a:lnTo>
                    <a:lnTo>
                      <a:pt x="26" y="198"/>
                    </a:lnTo>
                    <a:lnTo>
                      <a:pt x="26" y="198"/>
                    </a:lnTo>
                    <a:lnTo>
                      <a:pt x="26" y="195"/>
                    </a:lnTo>
                    <a:lnTo>
                      <a:pt x="24" y="195"/>
                    </a:lnTo>
                    <a:lnTo>
                      <a:pt x="24" y="195"/>
                    </a:lnTo>
                    <a:lnTo>
                      <a:pt x="24" y="193"/>
                    </a:lnTo>
                    <a:lnTo>
                      <a:pt x="24" y="193"/>
                    </a:lnTo>
                    <a:lnTo>
                      <a:pt x="26" y="190"/>
                    </a:lnTo>
                    <a:lnTo>
                      <a:pt x="26" y="190"/>
                    </a:lnTo>
                    <a:lnTo>
                      <a:pt x="27" y="186"/>
                    </a:lnTo>
                    <a:lnTo>
                      <a:pt x="27" y="184"/>
                    </a:lnTo>
                    <a:lnTo>
                      <a:pt x="27" y="182"/>
                    </a:lnTo>
                    <a:lnTo>
                      <a:pt x="26" y="179"/>
                    </a:lnTo>
                    <a:lnTo>
                      <a:pt x="24" y="178"/>
                    </a:lnTo>
                    <a:lnTo>
                      <a:pt x="23" y="175"/>
                    </a:lnTo>
                    <a:lnTo>
                      <a:pt x="21" y="173"/>
                    </a:lnTo>
                    <a:lnTo>
                      <a:pt x="16" y="170"/>
                    </a:lnTo>
                    <a:lnTo>
                      <a:pt x="16" y="168"/>
                    </a:lnTo>
                    <a:lnTo>
                      <a:pt x="15" y="167"/>
                    </a:lnTo>
                    <a:lnTo>
                      <a:pt x="16" y="165"/>
                    </a:lnTo>
                    <a:lnTo>
                      <a:pt x="16" y="164"/>
                    </a:lnTo>
                    <a:lnTo>
                      <a:pt x="16" y="162"/>
                    </a:lnTo>
                    <a:lnTo>
                      <a:pt x="16" y="160"/>
                    </a:lnTo>
                    <a:lnTo>
                      <a:pt x="15" y="160"/>
                    </a:lnTo>
                    <a:lnTo>
                      <a:pt x="15" y="160"/>
                    </a:lnTo>
                    <a:lnTo>
                      <a:pt x="13" y="159"/>
                    </a:lnTo>
                    <a:lnTo>
                      <a:pt x="13" y="159"/>
                    </a:lnTo>
                    <a:lnTo>
                      <a:pt x="11" y="159"/>
                    </a:lnTo>
                    <a:lnTo>
                      <a:pt x="11" y="157"/>
                    </a:lnTo>
                    <a:lnTo>
                      <a:pt x="11" y="156"/>
                    </a:lnTo>
                    <a:lnTo>
                      <a:pt x="11" y="151"/>
                    </a:lnTo>
                    <a:lnTo>
                      <a:pt x="11" y="151"/>
                    </a:lnTo>
                    <a:lnTo>
                      <a:pt x="10" y="151"/>
                    </a:lnTo>
                    <a:lnTo>
                      <a:pt x="10" y="151"/>
                    </a:lnTo>
                    <a:lnTo>
                      <a:pt x="10" y="149"/>
                    </a:lnTo>
                    <a:lnTo>
                      <a:pt x="8" y="146"/>
                    </a:lnTo>
                    <a:lnTo>
                      <a:pt x="8" y="145"/>
                    </a:lnTo>
                    <a:lnTo>
                      <a:pt x="8" y="143"/>
                    </a:lnTo>
                    <a:lnTo>
                      <a:pt x="8" y="141"/>
                    </a:lnTo>
                    <a:lnTo>
                      <a:pt x="7" y="141"/>
                    </a:lnTo>
                    <a:lnTo>
                      <a:pt x="5" y="141"/>
                    </a:lnTo>
                    <a:lnTo>
                      <a:pt x="2" y="141"/>
                    </a:lnTo>
                    <a:lnTo>
                      <a:pt x="2" y="141"/>
                    </a:lnTo>
                    <a:lnTo>
                      <a:pt x="0" y="141"/>
                    </a:lnTo>
                    <a:lnTo>
                      <a:pt x="0" y="140"/>
                    </a:lnTo>
                    <a:lnTo>
                      <a:pt x="0" y="140"/>
                    </a:lnTo>
                    <a:lnTo>
                      <a:pt x="0" y="138"/>
                    </a:lnTo>
                    <a:lnTo>
                      <a:pt x="2" y="137"/>
                    </a:lnTo>
                    <a:lnTo>
                      <a:pt x="2" y="135"/>
                    </a:lnTo>
                    <a:lnTo>
                      <a:pt x="5" y="134"/>
                    </a:lnTo>
                    <a:lnTo>
                      <a:pt x="5" y="134"/>
                    </a:lnTo>
                    <a:lnTo>
                      <a:pt x="7" y="132"/>
                    </a:lnTo>
                    <a:lnTo>
                      <a:pt x="7" y="130"/>
                    </a:lnTo>
                    <a:lnTo>
                      <a:pt x="7" y="130"/>
                    </a:lnTo>
                    <a:lnTo>
                      <a:pt x="5" y="129"/>
                    </a:lnTo>
                    <a:lnTo>
                      <a:pt x="5" y="127"/>
                    </a:lnTo>
                    <a:lnTo>
                      <a:pt x="4" y="126"/>
                    </a:lnTo>
                    <a:lnTo>
                      <a:pt x="4" y="126"/>
                    </a:lnTo>
                    <a:lnTo>
                      <a:pt x="5" y="124"/>
                    </a:lnTo>
                    <a:lnTo>
                      <a:pt x="5" y="124"/>
                    </a:lnTo>
                    <a:lnTo>
                      <a:pt x="7" y="123"/>
                    </a:lnTo>
                    <a:lnTo>
                      <a:pt x="7" y="123"/>
                    </a:lnTo>
                    <a:lnTo>
                      <a:pt x="8" y="121"/>
                    </a:lnTo>
                    <a:lnTo>
                      <a:pt x="8" y="121"/>
                    </a:lnTo>
                    <a:lnTo>
                      <a:pt x="10" y="121"/>
                    </a:lnTo>
                    <a:lnTo>
                      <a:pt x="10" y="119"/>
                    </a:lnTo>
                    <a:lnTo>
                      <a:pt x="10" y="119"/>
                    </a:lnTo>
                    <a:lnTo>
                      <a:pt x="10" y="119"/>
                    </a:lnTo>
                    <a:lnTo>
                      <a:pt x="10" y="118"/>
                    </a:lnTo>
                    <a:lnTo>
                      <a:pt x="10" y="118"/>
                    </a:lnTo>
                    <a:lnTo>
                      <a:pt x="8" y="116"/>
                    </a:lnTo>
                    <a:lnTo>
                      <a:pt x="8" y="115"/>
                    </a:lnTo>
                    <a:lnTo>
                      <a:pt x="8" y="115"/>
                    </a:lnTo>
                    <a:lnTo>
                      <a:pt x="8" y="113"/>
                    </a:lnTo>
                    <a:lnTo>
                      <a:pt x="10" y="113"/>
                    </a:lnTo>
                    <a:lnTo>
                      <a:pt x="10" y="113"/>
                    </a:lnTo>
                    <a:lnTo>
                      <a:pt x="11" y="112"/>
                    </a:lnTo>
                    <a:lnTo>
                      <a:pt x="13" y="112"/>
                    </a:lnTo>
                    <a:lnTo>
                      <a:pt x="13" y="110"/>
                    </a:lnTo>
                    <a:lnTo>
                      <a:pt x="13" y="110"/>
                    </a:lnTo>
                    <a:lnTo>
                      <a:pt x="13" y="108"/>
                    </a:lnTo>
                    <a:lnTo>
                      <a:pt x="13" y="107"/>
                    </a:lnTo>
                    <a:lnTo>
                      <a:pt x="15" y="107"/>
                    </a:lnTo>
                    <a:lnTo>
                      <a:pt x="15" y="107"/>
                    </a:lnTo>
                    <a:lnTo>
                      <a:pt x="16" y="105"/>
                    </a:lnTo>
                    <a:lnTo>
                      <a:pt x="16" y="104"/>
                    </a:lnTo>
                    <a:lnTo>
                      <a:pt x="16" y="104"/>
                    </a:lnTo>
                    <a:lnTo>
                      <a:pt x="16" y="99"/>
                    </a:lnTo>
                    <a:lnTo>
                      <a:pt x="18" y="99"/>
                    </a:lnTo>
                    <a:lnTo>
                      <a:pt x="19" y="97"/>
                    </a:lnTo>
                    <a:lnTo>
                      <a:pt x="21" y="97"/>
                    </a:lnTo>
                    <a:lnTo>
                      <a:pt x="24" y="97"/>
                    </a:lnTo>
                    <a:lnTo>
                      <a:pt x="26" y="96"/>
                    </a:lnTo>
                    <a:lnTo>
                      <a:pt x="27" y="96"/>
                    </a:lnTo>
                    <a:lnTo>
                      <a:pt x="30" y="97"/>
                    </a:lnTo>
                    <a:lnTo>
                      <a:pt x="30" y="97"/>
                    </a:lnTo>
                    <a:lnTo>
                      <a:pt x="32" y="97"/>
                    </a:lnTo>
                    <a:lnTo>
                      <a:pt x="32" y="96"/>
                    </a:lnTo>
                    <a:lnTo>
                      <a:pt x="32" y="94"/>
                    </a:lnTo>
                    <a:lnTo>
                      <a:pt x="32" y="88"/>
                    </a:lnTo>
                    <a:lnTo>
                      <a:pt x="32" y="80"/>
                    </a:lnTo>
                    <a:lnTo>
                      <a:pt x="32" y="74"/>
                    </a:lnTo>
                    <a:lnTo>
                      <a:pt x="32" y="67"/>
                    </a:lnTo>
                    <a:lnTo>
                      <a:pt x="32" y="61"/>
                    </a:lnTo>
                    <a:lnTo>
                      <a:pt x="32" y="55"/>
                    </a:lnTo>
                    <a:lnTo>
                      <a:pt x="32" y="47"/>
                    </a:lnTo>
                    <a:lnTo>
                      <a:pt x="32" y="41"/>
                    </a:lnTo>
                    <a:lnTo>
                      <a:pt x="32" y="33"/>
                    </a:lnTo>
                    <a:lnTo>
                      <a:pt x="38" y="33"/>
                    </a:lnTo>
                    <a:lnTo>
                      <a:pt x="41" y="33"/>
                    </a:lnTo>
                    <a:lnTo>
                      <a:pt x="46" y="33"/>
                    </a:lnTo>
                    <a:lnTo>
                      <a:pt x="46" y="33"/>
                    </a:lnTo>
                    <a:lnTo>
                      <a:pt x="46" y="33"/>
                    </a:lnTo>
                    <a:lnTo>
                      <a:pt x="46" y="33"/>
                    </a:lnTo>
                    <a:lnTo>
                      <a:pt x="46" y="33"/>
                    </a:lnTo>
                    <a:lnTo>
                      <a:pt x="46" y="19"/>
                    </a:lnTo>
                    <a:lnTo>
                      <a:pt x="46" y="11"/>
                    </a:lnTo>
                    <a:lnTo>
                      <a:pt x="46" y="3"/>
                    </a:lnTo>
                    <a:lnTo>
                      <a:pt x="51" y="3"/>
                    </a:lnTo>
                    <a:lnTo>
                      <a:pt x="57" y="3"/>
                    </a:lnTo>
                    <a:lnTo>
                      <a:pt x="95" y="3"/>
                    </a:lnTo>
                    <a:lnTo>
                      <a:pt x="101" y="3"/>
                    </a:lnTo>
                    <a:lnTo>
                      <a:pt x="136" y="3"/>
                    </a:lnTo>
                    <a:lnTo>
                      <a:pt x="136" y="3"/>
                    </a:lnTo>
                    <a:lnTo>
                      <a:pt x="138" y="1"/>
                    </a:lnTo>
                    <a:lnTo>
                      <a:pt x="13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4" name="Freeform 61">
                <a:extLst>
                  <a:ext uri="{FF2B5EF4-FFF2-40B4-BE49-F238E27FC236}">
                    <a16:creationId xmlns:a16="http://schemas.microsoft.com/office/drawing/2014/main" id="{49AEFDE1-DB1B-4B77-81DC-9250CCAE0C9B}"/>
                  </a:ext>
                </a:extLst>
              </p:cNvPr>
              <p:cNvSpPr>
                <a:spLocks noEditPoints="1"/>
              </p:cNvSpPr>
              <p:nvPr/>
            </p:nvSpPr>
            <p:spPr bwMode="auto">
              <a:xfrm>
                <a:off x="10150742" y="4601098"/>
                <a:ext cx="317724" cy="146192"/>
              </a:xfrm>
              <a:custGeom>
                <a:avLst/>
                <a:gdLst>
                  <a:gd name="T0" fmla="*/ 161 w 163"/>
                  <a:gd name="T1" fmla="*/ 74 h 75"/>
                  <a:gd name="T2" fmla="*/ 71 w 163"/>
                  <a:gd name="T3" fmla="*/ 75 h 75"/>
                  <a:gd name="T4" fmla="*/ 66 w 163"/>
                  <a:gd name="T5" fmla="*/ 74 h 75"/>
                  <a:gd name="T6" fmla="*/ 62 w 163"/>
                  <a:gd name="T7" fmla="*/ 71 h 75"/>
                  <a:gd name="T8" fmla="*/ 152 w 163"/>
                  <a:gd name="T9" fmla="*/ 60 h 75"/>
                  <a:gd name="T10" fmla="*/ 147 w 163"/>
                  <a:gd name="T11" fmla="*/ 61 h 75"/>
                  <a:gd name="T12" fmla="*/ 150 w 163"/>
                  <a:gd name="T13" fmla="*/ 60 h 75"/>
                  <a:gd name="T14" fmla="*/ 87 w 163"/>
                  <a:gd name="T15" fmla="*/ 55 h 75"/>
                  <a:gd name="T16" fmla="*/ 96 w 163"/>
                  <a:gd name="T17" fmla="*/ 60 h 75"/>
                  <a:gd name="T18" fmla="*/ 92 w 163"/>
                  <a:gd name="T19" fmla="*/ 61 h 75"/>
                  <a:gd name="T20" fmla="*/ 84 w 163"/>
                  <a:gd name="T21" fmla="*/ 55 h 75"/>
                  <a:gd name="T22" fmla="*/ 84 w 163"/>
                  <a:gd name="T23" fmla="*/ 41 h 75"/>
                  <a:gd name="T24" fmla="*/ 84 w 163"/>
                  <a:gd name="T25" fmla="*/ 44 h 75"/>
                  <a:gd name="T26" fmla="*/ 59 w 163"/>
                  <a:gd name="T27" fmla="*/ 39 h 75"/>
                  <a:gd name="T28" fmla="*/ 73 w 163"/>
                  <a:gd name="T29" fmla="*/ 45 h 75"/>
                  <a:gd name="T30" fmla="*/ 73 w 163"/>
                  <a:gd name="T31" fmla="*/ 49 h 75"/>
                  <a:gd name="T32" fmla="*/ 59 w 163"/>
                  <a:gd name="T33" fmla="*/ 45 h 75"/>
                  <a:gd name="T34" fmla="*/ 59 w 163"/>
                  <a:gd name="T35" fmla="*/ 39 h 75"/>
                  <a:gd name="T36" fmla="*/ 68 w 163"/>
                  <a:gd name="T37" fmla="*/ 38 h 75"/>
                  <a:gd name="T38" fmla="*/ 65 w 163"/>
                  <a:gd name="T39" fmla="*/ 36 h 75"/>
                  <a:gd name="T40" fmla="*/ 52 w 163"/>
                  <a:gd name="T41" fmla="*/ 36 h 75"/>
                  <a:gd name="T42" fmla="*/ 49 w 163"/>
                  <a:gd name="T43" fmla="*/ 36 h 75"/>
                  <a:gd name="T44" fmla="*/ 29 w 163"/>
                  <a:gd name="T45" fmla="*/ 31 h 75"/>
                  <a:gd name="T46" fmla="*/ 36 w 163"/>
                  <a:gd name="T47" fmla="*/ 30 h 75"/>
                  <a:gd name="T48" fmla="*/ 36 w 163"/>
                  <a:gd name="T49" fmla="*/ 30 h 75"/>
                  <a:gd name="T50" fmla="*/ 35 w 163"/>
                  <a:gd name="T51" fmla="*/ 30 h 75"/>
                  <a:gd name="T52" fmla="*/ 32 w 163"/>
                  <a:gd name="T53" fmla="*/ 28 h 75"/>
                  <a:gd name="T54" fmla="*/ 25 w 163"/>
                  <a:gd name="T55" fmla="*/ 28 h 75"/>
                  <a:gd name="T56" fmla="*/ 22 w 163"/>
                  <a:gd name="T57" fmla="*/ 28 h 75"/>
                  <a:gd name="T58" fmla="*/ 57 w 163"/>
                  <a:gd name="T59" fmla="*/ 27 h 75"/>
                  <a:gd name="T60" fmla="*/ 57 w 163"/>
                  <a:gd name="T61" fmla="*/ 27 h 75"/>
                  <a:gd name="T62" fmla="*/ 77 w 163"/>
                  <a:gd name="T63" fmla="*/ 33 h 75"/>
                  <a:gd name="T64" fmla="*/ 81 w 163"/>
                  <a:gd name="T65" fmla="*/ 39 h 75"/>
                  <a:gd name="T66" fmla="*/ 77 w 163"/>
                  <a:gd name="T67" fmla="*/ 39 h 75"/>
                  <a:gd name="T68" fmla="*/ 71 w 163"/>
                  <a:gd name="T69" fmla="*/ 25 h 75"/>
                  <a:gd name="T70" fmla="*/ 27 w 163"/>
                  <a:gd name="T71" fmla="*/ 20 h 75"/>
                  <a:gd name="T72" fmla="*/ 32 w 163"/>
                  <a:gd name="T73" fmla="*/ 28 h 75"/>
                  <a:gd name="T74" fmla="*/ 29 w 163"/>
                  <a:gd name="T75" fmla="*/ 27 h 75"/>
                  <a:gd name="T76" fmla="*/ 22 w 163"/>
                  <a:gd name="T77" fmla="*/ 25 h 75"/>
                  <a:gd name="T78" fmla="*/ 27 w 163"/>
                  <a:gd name="T79" fmla="*/ 20 h 75"/>
                  <a:gd name="T80" fmla="*/ 13 w 163"/>
                  <a:gd name="T81" fmla="*/ 20 h 75"/>
                  <a:gd name="T82" fmla="*/ 22 w 163"/>
                  <a:gd name="T83" fmla="*/ 20 h 75"/>
                  <a:gd name="T84" fmla="*/ 19 w 163"/>
                  <a:gd name="T85" fmla="*/ 19 h 75"/>
                  <a:gd name="T86" fmla="*/ 16 w 163"/>
                  <a:gd name="T87" fmla="*/ 17 h 75"/>
                  <a:gd name="T88" fmla="*/ 14 w 163"/>
                  <a:gd name="T89" fmla="*/ 19 h 75"/>
                  <a:gd name="T90" fmla="*/ 44 w 163"/>
                  <a:gd name="T91" fmla="*/ 14 h 75"/>
                  <a:gd name="T92" fmla="*/ 52 w 163"/>
                  <a:gd name="T93" fmla="*/ 20 h 75"/>
                  <a:gd name="T94" fmla="*/ 62 w 163"/>
                  <a:gd name="T95" fmla="*/ 28 h 75"/>
                  <a:gd name="T96" fmla="*/ 52 w 163"/>
                  <a:gd name="T97" fmla="*/ 23 h 75"/>
                  <a:gd name="T98" fmla="*/ 44 w 163"/>
                  <a:gd name="T99" fmla="*/ 17 h 75"/>
                  <a:gd name="T100" fmla="*/ 3 w 163"/>
                  <a:gd name="T101" fmla="*/ 6 h 75"/>
                  <a:gd name="T102" fmla="*/ 11 w 163"/>
                  <a:gd name="T103" fmla="*/ 0 h 75"/>
                  <a:gd name="T104" fmla="*/ 22 w 163"/>
                  <a:gd name="T105" fmla="*/ 8 h 75"/>
                  <a:gd name="T106" fmla="*/ 25 w 163"/>
                  <a:gd name="T107" fmla="*/ 12 h 75"/>
                  <a:gd name="T108" fmla="*/ 18 w 163"/>
                  <a:gd name="T109" fmla="*/ 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3" h="75">
                    <a:moveTo>
                      <a:pt x="161" y="72"/>
                    </a:moveTo>
                    <a:lnTo>
                      <a:pt x="161" y="72"/>
                    </a:lnTo>
                    <a:lnTo>
                      <a:pt x="163" y="72"/>
                    </a:lnTo>
                    <a:lnTo>
                      <a:pt x="163" y="74"/>
                    </a:lnTo>
                    <a:lnTo>
                      <a:pt x="161" y="74"/>
                    </a:lnTo>
                    <a:lnTo>
                      <a:pt x="161" y="74"/>
                    </a:lnTo>
                    <a:lnTo>
                      <a:pt x="159" y="72"/>
                    </a:lnTo>
                    <a:lnTo>
                      <a:pt x="161" y="72"/>
                    </a:lnTo>
                    <a:close/>
                    <a:moveTo>
                      <a:pt x="63" y="71"/>
                    </a:moveTo>
                    <a:lnTo>
                      <a:pt x="63" y="71"/>
                    </a:lnTo>
                    <a:lnTo>
                      <a:pt x="70" y="74"/>
                    </a:lnTo>
                    <a:lnTo>
                      <a:pt x="71" y="75"/>
                    </a:lnTo>
                    <a:lnTo>
                      <a:pt x="71" y="75"/>
                    </a:lnTo>
                    <a:lnTo>
                      <a:pt x="70" y="75"/>
                    </a:lnTo>
                    <a:lnTo>
                      <a:pt x="70" y="75"/>
                    </a:lnTo>
                    <a:lnTo>
                      <a:pt x="68" y="75"/>
                    </a:lnTo>
                    <a:lnTo>
                      <a:pt x="68" y="74"/>
                    </a:lnTo>
                    <a:lnTo>
                      <a:pt x="66" y="74"/>
                    </a:lnTo>
                    <a:lnTo>
                      <a:pt x="65" y="74"/>
                    </a:lnTo>
                    <a:lnTo>
                      <a:pt x="65" y="72"/>
                    </a:lnTo>
                    <a:lnTo>
                      <a:pt x="63" y="72"/>
                    </a:lnTo>
                    <a:lnTo>
                      <a:pt x="63" y="72"/>
                    </a:lnTo>
                    <a:lnTo>
                      <a:pt x="62" y="72"/>
                    </a:lnTo>
                    <a:lnTo>
                      <a:pt x="62" y="71"/>
                    </a:lnTo>
                    <a:lnTo>
                      <a:pt x="63" y="71"/>
                    </a:lnTo>
                    <a:close/>
                    <a:moveTo>
                      <a:pt x="150" y="60"/>
                    </a:moveTo>
                    <a:lnTo>
                      <a:pt x="152" y="60"/>
                    </a:lnTo>
                    <a:lnTo>
                      <a:pt x="152" y="60"/>
                    </a:lnTo>
                    <a:lnTo>
                      <a:pt x="152" y="60"/>
                    </a:lnTo>
                    <a:lnTo>
                      <a:pt x="152" y="60"/>
                    </a:lnTo>
                    <a:lnTo>
                      <a:pt x="150" y="61"/>
                    </a:lnTo>
                    <a:lnTo>
                      <a:pt x="150" y="61"/>
                    </a:lnTo>
                    <a:lnTo>
                      <a:pt x="148" y="61"/>
                    </a:lnTo>
                    <a:lnTo>
                      <a:pt x="148" y="61"/>
                    </a:lnTo>
                    <a:lnTo>
                      <a:pt x="147" y="61"/>
                    </a:lnTo>
                    <a:lnTo>
                      <a:pt x="147" y="61"/>
                    </a:lnTo>
                    <a:lnTo>
                      <a:pt x="147" y="61"/>
                    </a:lnTo>
                    <a:lnTo>
                      <a:pt x="147" y="60"/>
                    </a:lnTo>
                    <a:lnTo>
                      <a:pt x="147" y="60"/>
                    </a:lnTo>
                    <a:lnTo>
                      <a:pt x="147" y="60"/>
                    </a:lnTo>
                    <a:lnTo>
                      <a:pt x="148" y="60"/>
                    </a:lnTo>
                    <a:lnTo>
                      <a:pt x="150" y="60"/>
                    </a:lnTo>
                    <a:close/>
                    <a:moveTo>
                      <a:pt x="82" y="52"/>
                    </a:moveTo>
                    <a:lnTo>
                      <a:pt x="82" y="52"/>
                    </a:lnTo>
                    <a:lnTo>
                      <a:pt x="84" y="53"/>
                    </a:lnTo>
                    <a:lnTo>
                      <a:pt x="87" y="55"/>
                    </a:lnTo>
                    <a:lnTo>
                      <a:pt x="87" y="55"/>
                    </a:lnTo>
                    <a:lnTo>
                      <a:pt x="87" y="55"/>
                    </a:lnTo>
                    <a:lnTo>
                      <a:pt x="89" y="56"/>
                    </a:lnTo>
                    <a:lnTo>
                      <a:pt x="90" y="55"/>
                    </a:lnTo>
                    <a:lnTo>
                      <a:pt x="92" y="56"/>
                    </a:lnTo>
                    <a:lnTo>
                      <a:pt x="93" y="56"/>
                    </a:lnTo>
                    <a:lnTo>
                      <a:pt x="93" y="56"/>
                    </a:lnTo>
                    <a:lnTo>
                      <a:pt x="96" y="60"/>
                    </a:lnTo>
                    <a:lnTo>
                      <a:pt x="96" y="61"/>
                    </a:lnTo>
                    <a:lnTo>
                      <a:pt x="96" y="61"/>
                    </a:lnTo>
                    <a:lnTo>
                      <a:pt x="96" y="61"/>
                    </a:lnTo>
                    <a:lnTo>
                      <a:pt x="95" y="61"/>
                    </a:lnTo>
                    <a:lnTo>
                      <a:pt x="93" y="61"/>
                    </a:lnTo>
                    <a:lnTo>
                      <a:pt x="92" y="61"/>
                    </a:lnTo>
                    <a:lnTo>
                      <a:pt x="90" y="60"/>
                    </a:lnTo>
                    <a:lnTo>
                      <a:pt x="89" y="60"/>
                    </a:lnTo>
                    <a:lnTo>
                      <a:pt x="85" y="58"/>
                    </a:lnTo>
                    <a:lnTo>
                      <a:pt x="85" y="56"/>
                    </a:lnTo>
                    <a:lnTo>
                      <a:pt x="84" y="56"/>
                    </a:lnTo>
                    <a:lnTo>
                      <a:pt x="84" y="55"/>
                    </a:lnTo>
                    <a:lnTo>
                      <a:pt x="82" y="53"/>
                    </a:lnTo>
                    <a:lnTo>
                      <a:pt x="81" y="53"/>
                    </a:lnTo>
                    <a:lnTo>
                      <a:pt x="81" y="53"/>
                    </a:lnTo>
                    <a:lnTo>
                      <a:pt x="82" y="52"/>
                    </a:lnTo>
                    <a:close/>
                    <a:moveTo>
                      <a:pt x="82" y="39"/>
                    </a:moveTo>
                    <a:lnTo>
                      <a:pt x="84" y="41"/>
                    </a:lnTo>
                    <a:lnTo>
                      <a:pt x="85" y="44"/>
                    </a:lnTo>
                    <a:lnTo>
                      <a:pt x="85" y="45"/>
                    </a:lnTo>
                    <a:lnTo>
                      <a:pt x="85" y="45"/>
                    </a:lnTo>
                    <a:lnTo>
                      <a:pt x="84" y="45"/>
                    </a:lnTo>
                    <a:lnTo>
                      <a:pt x="84" y="45"/>
                    </a:lnTo>
                    <a:lnTo>
                      <a:pt x="84" y="44"/>
                    </a:lnTo>
                    <a:lnTo>
                      <a:pt x="84" y="44"/>
                    </a:lnTo>
                    <a:lnTo>
                      <a:pt x="84" y="42"/>
                    </a:lnTo>
                    <a:lnTo>
                      <a:pt x="82" y="41"/>
                    </a:lnTo>
                    <a:lnTo>
                      <a:pt x="82" y="39"/>
                    </a:lnTo>
                    <a:close/>
                    <a:moveTo>
                      <a:pt x="59" y="39"/>
                    </a:moveTo>
                    <a:lnTo>
                      <a:pt x="59" y="39"/>
                    </a:lnTo>
                    <a:lnTo>
                      <a:pt x="62" y="41"/>
                    </a:lnTo>
                    <a:lnTo>
                      <a:pt x="63" y="41"/>
                    </a:lnTo>
                    <a:lnTo>
                      <a:pt x="68" y="41"/>
                    </a:lnTo>
                    <a:lnTo>
                      <a:pt x="70" y="42"/>
                    </a:lnTo>
                    <a:lnTo>
                      <a:pt x="71" y="44"/>
                    </a:lnTo>
                    <a:lnTo>
                      <a:pt x="73" y="45"/>
                    </a:lnTo>
                    <a:lnTo>
                      <a:pt x="74" y="45"/>
                    </a:lnTo>
                    <a:lnTo>
                      <a:pt x="74" y="45"/>
                    </a:lnTo>
                    <a:lnTo>
                      <a:pt x="74" y="47"/>
                    </a:lnTo>
                    <a:lnTo>
                      <a:pt x="74" y="47"/>
                    </a:lnTo>
                    <a:lnTo>
                      <a:pt x="73" y="49"/>
                    </a:lnTo>
                    <a:lnTo>
                      <a:pt x="73" y="49"/>
                    </a:lnTo>
                    <a:lnTo>
                      <a:pt x="70" y="47"/>
                    </a:lnTo>
                    <a:lnTo>
                      <a:pt x="68" y="47"/>
                    </a:lnTo>
                    <a:lnTo>
                      <a:pt x="63" y="47"/>
                    </a:lnTo>
                    <a:lnTo>
                      <a:pt x="60" y="47"/>
                    </a:lnTo>
                    <a:lnTo>
                      <a:pt x="60" y="45"/>
                    </a:lnTo>
                    <a:lnTo>
                      <a:pt x="59" y="45"/>
                    </a:lnTo>
                    <a:lnTo>
                      <a:pt x="59" y="44"/>
                    </a:lnTo>
                    <a:lnTo>
                      <a:pt x="57" y="42"/>
                    </a:lnTo>
                    <a:lnTo>
                      <a:pt x="57" y="42"/>
                    </a:lnTo>
                    <a:lnTo>
                      <a:pt x="57" y="39"/>
                    </a:lnTo>
                    <a:lnTo>
                      <a:pt x="57" y="39"/>
                    </a:lnTo>
                    <a:lnTo>
                      <a:pt x="59" y="39"/>
                    </a:lnTo>
                    <a:close/>
                    <a:moveTo>
                      <a:pt x="65" y="34"/>
                    </a:moveTo>
                    <a:lnTo>
                      <a:pt x="66" y="34"/>
                    </a:lnTo>
                    <a:lnTo>
                      <a:pt x="66" y="34"/>
                    </a:lnTo>
                    <a:lnTo>
                      <a:pt x="68" y="36"/>
                    </a:lnTo>
                    <a:lnTo>
                      <a:pt x="68" y="38"/>
                    </a:lnTo>
                    <a:lnTo>
                      <a:pt x="68" y="38"/>
                    </a:lnTo>
                    <a:lnTo>
                      <a:pt x="66" y="38"/>
                    </a:lnTo>
                    <a:lnTo>
                      <a:pt x="66" y="38"/>
                    </a:lnTo>
                    <a:lnTo>
                      <a:pt x="66" y="38"/>
                    </a:lnTo>
                    <a:lnTo>
                      <a:pt x="66" y="36"/>
                    </a:lnTo>
                    <a:lnTo>
                      <a:pt x="65" y="36"/>
                    </a:lnTo>
                    <a:lnTo>
                      <a:pt x="65" y="36"/>
                    </a:lnTo>
                    <a:lnTo>
                      <a:pt x="63" y="36"/>
                    </a:lnTo>
                    <a:lnTo>
                      <a:pt x="65" y="34"/>
                    </a:lnTo>
                    <a:close/>
                    <a:moveTo>
                      <a:pt x="51" y="34"/>
                    </a:moveTo>
                    <a:lnTo>
                      <a:pt x="51" y="34"/>
                    </a:lnTo>
                    <a:lnTo>
                      <a:pt x="51" y="34"/>
                    </a:lnTo>
                    <a:lnTo>
                      <a:pt x="52" y="36"/>
                    </a:lnTo>
                    <a:lnTo>
                      <a:pt x="52" y="36"/>
                    </a:lnTo>
                    <a:lnTo>
                      <a:pt x="51" y="36"/>
                    </a:lnTo>
                    <a:lnTo>
                      <a:pt x="51" y="36"/>
                    </a:lnTo>
                    <a:lnTo>
                      <a:pt x="51" y="36"/>
                    </a:lnTo>
                    <a:lnTo>
                      <a:pt x="49" y="36"/>
                    </a:lnTo>
                    <a:lnTo>
                      <a:pt x="49" y="36"/>
                    </a:lnTo>
                    <a:lnTo>
                      <a:pt x="49" y="34"/>
                    </a:lnTo>
                    <a:lnTo>
                      <a:pt x="51" y="34"/>
                    </a:lnTo>
                    <a:close/>
                    <a:moveTo>
                      <a:pt x="27" y="30"/>
                    </a:moveTo>
                    <a:lnTo>
                      <a:pt x="27" y="31"/>
                    </a:lnTo>
                    <a:lnTo>
                      <a:pt x="29" y="31"/>
                    </a:lnTo>
                    <a:lnTo>
                      <a:pt x="29" y="31"/>
                    </a:lnTo>
                    <a:lnTo>
                      <a:pt x="29" y="31"/>
                    </a:lnTo>
                    <a:lnTo>
                      <a:pt x="27" y="31"/>
                    </a:lnTo>
                    <a:lnTo>
                      <a:pt x="25" y="31"/>
                    </a:lnTo>
                    <a:lnTo>
                      <a:pt x="25" y="31"/>
                    </a:lnTo>
                    <a:lnTo>
                      <a:pt x="27" y="30"/>
                    </a:lnTo>
                    <a:close/>
                    <a:moveTo>
                      <a:pt x="36" y="30"/>
                    </a:moveTo>
                    <a:lnTo>
                      <a:pt x="36" y="31"/>
                    </a:lnTo>
                    <a:lnTo>
                      <a:pt x="38" y="31"/>
                    </a:lnTo>
                    <a:lnTo>
                      <a:pt x="36" y="33"/>
                    </a:lnTo>
                    <a:lnTo>
                      <a:pt x="36" y="33"/>
                    </a:lnTo>
                    <a:lnTo>
                      <a:pt x="36" y="31"/>
                    </a:lnTo>
                    <a:lnTo>
                      <a:pt x="36" y="30"/>
                    </a:lnTo>
                    <a:close/>
                    <a:moveTo>
                      <a:pt x="33" y="28"/>
                    </a:moveTo>
                    <a:lnTo>
                      <a:pt x="35" y="28"/>
                    </a:lnTo>
                    <a:lnTo>
                      <a:pt x="35" y="28"/>
                    </a:lnTo>
                    <a:lnTo>
                      <a:pt x="35" y="30"/>
                    </a:lnTo>
                    <a:lnTo>
                      <a:pt x="35" y="30"/>
                    </a:lnTo>
                    <a:lnTo>
                      <a:pt x="35" y="30"/>
                    </a:lnTo>
                    <a:lnTo>
                      <a:pt x="35" y="30"/>
                    </a:lnTo>
                    <a:lnTo>
                      <a:pt x="33" y="31"/>
                    </a:lnTo>
                    <a:lnTo>
                      <a:pt x="33" y="31"/>
                    </a:lnTo>
                    <a:lnTo>
                      <a:pt x="32" y="30"/>
                    </a:lnTo>
                    <a:lnTo>
                      <a:pt x="32" y="28"/>
                    </a:lnTo>
                    <a:lnTo>
                      <a:pt x="32" y="28"/>
                    </a:lnTo>
                    <a:lnTo>
                      <a:pt x="33" y="28"/>
                    </a:lnTo>
                    <a:lnTo>
                      <a:pt x="33" y="28"/>
                    </a:lnTo>
                    <a:lnTo>
                      <a:pt x="33" y="28"/>
                    </a:lnTo>
                    <a:close/>
                    <a:moveTo>
                      <a:pt x="25" y="27"/>
                    </a:moveTo>
                    <a:lnTo>
                      <a:pt x="25" y="27"/>
                    </a:lnTo>
                    <a:lnTo>
                      <a:pt x="25" y="28"/>
                    </a:lnTo>
                    <a:lnTo>
                      <a:pt x="24" y="28"/>
                    </a:lnTo>
                    <a:lnTo>
                      <a:pt x="24" y="30"/>
                    </a:lnTo>
                    <a:lnTo>
                      <a:pt x="25" y="31"/>
                    </a:lnTo>
                    <a:lnTo>
                      <a:pt x="25" y="31"/>
                    </a:lnTo>
                    <a:lnTo>
                      <a:pt x="24" y="30"/>
                    </a:lnTo>
                    <a:lnTo>
                      <a:pt x="22" y="28"/>
                    </a:lnTo>
                    <a:lnTo>
                      <a:pt x="22" y="28"/>
                    </a:lnTo>
                    <a:lnTo>
                      <a:pt x="24" y="27"/>
                    </a:lnTo>
                    <a:lnTo>
                      <a:pt x="25" y="27"/>
                    </a:lnTo>
                    <a:close/>
                    <a:moveTo>
                      <a:pt x="57" y="27"/>
                    </a:moveTo>
                    <a:lnTo>
                      <a:pt x="57" y="27"/>
                    </a:lnTo>
                    <a:lnTo>
                      <a:pt x="57" y="27"/>
                    </a:lnTo>
                    <a:lnTo>
                      <a:pt x="59" y="28"/>
                    </a:lnTo>
                    <a:lnTo>
                      <a:pt x="57" y="28"/>
                    </a:lnTo>
                    <a:lnTo>
                      <a:pt x="57" y="28"/>
                    </a:lnTo>
                    <a:lnTo>
                      <a:pt x="55" y="27"/>
                    </a:lnTo>
                    <a:lnTo>
                      <a:pt x="57" y="27"/>
                    </a:lnTo>
                    <a:lnTo>
                      <a:pt x="57" y="27"/>
                    </a:lnTo>
                    <a:close/>
                    <a:moveTo>
                      <a:pt x="73" y="25"/>
                    </a:moveTo>
                    <a:lnTo>
                      <a:pt x="77" y="30"/>
                    </a:lnTo>
                    <a:lnTo>
                      <a:pt x="77" y="30"/>
                    </a:lnTo>
                    <a:lnTo>
                      <a:pt x="76" y="30"/>
                    </a:lnTo>
                    <a:lnTo>
                      <a:pt x="76" y="31"/>
                    </a:lnTo>
                    <a:lnTo>
                      <a:pt x="77" y="33"/>
                    </a:lnTo>
                    <a:lnTo>
                      <a:pt x="77" y="33"/>
                    </a:lnTo>
                    <a:lnTo>
                      <a:pt x="79" y="34"/>
                    </a:lnTo>
                    <a:lnTo>
                      <a:pt x="81" y="36"/>
                    </a:lnTo>
                    <a:lnTo>
                      <a:pt x="81" y="36"/>
                    </a:lnTo>
                    <a:lnTo>
                      <a:pt x="81" y="38"/>
                    </a:lnTo>
                    <a:lnTo>
                      <a:pt x="81" y="39"/>
                    </a:lnTo>
                    <a:lnTo>
                      <a:pt x="82" y="42"/>
                    </a:lnTo>
                    <a:lnTo>
                      <a:pt x="82" y="44"/>
                    </a:lnTo>
                    <a:lnTo>
                      <a:pt x="82" y="44"/>
                    </a:lnTo>
                    <a:lnTo>
                      <a:pt x="82" y="44"/>
                    </a:lnTo>
                    <a:lnTo>
                      <a:pt x="81" y="41"/>
                    </a:lnTo>
                    <a:lnTo>
                      <a:pt x="77" y="39"/>
                    </a:lnTo>
                    <a:lnTo>
                      <a:pt x="77" y="39"/>
                    </a:lnTo>
                    <a:lnTo>
                      <a:pt x="76" y="38"/>
                    </a:lnTo>
                    <a:lnTo>
                      <a:pt x="74" y="34"/>
                    </a:lnTo>
                    <a:lnTo>
                      <a:pt x="73" y="30"/>
                    </a:lnTo>
                    <a:lnTo>
                      <a:pt x="73" y="28"/>
                    </a:lnTo>
                    <a:lnTo>
                      <a:pt x="71" y="25"/>
                    </a:lnTo>
                    <a:lnTo>
                      <a:pt x="71" y="25"/>
                    </a:lnTo>
                    <a:lnTo>
                      <a:pt x="73" y="25"/>
                    </a:lnTo>
                    <a:lnTo>
                      <a:pt x="73" y="25"/>
                    </a:lnTo>
                    <a:lnTo>
                      <a:pt x="73" y="25"/>
                    </a:lnTo>
                    <a:lnTo>
                      <a:pt x="73" y="25"/>
                    </a:lnTo>
                    <a:close/>
                    <a:moveTo>
                      <a:pt x="27" y="20"/>
                    </a:moveTo>
                    <a:lnTo>
                      <a:pt x="29" y="20"/>
                    </a:lnTo>
                    <a:lnTo>
                      <a:pt x="29" y="23"/>
                    </a:lnTo>
                    <a:lnTo>
                      <a:pt x="29" y="23"/>
                    </a:lnTo>
                    <a:lnTo>
                      <a:pt x="30" y="23"/>
                    </a:lnTo>
                    <a:lnTo>
                      <a:pt x="32" y="25"/>
                    </a:lnTo>
                    <a:lnTo>
                      <a:pt x="32" y="28"/>
                    </a:lnTo>
                    <a:lnTo>
                      <a:pt x="32" y="28"/>
                    </a:lnTo>
                    <a:lnTo>
                      <a:pt x="32" y="28"/>
                    </a:lnTo>
                    <a:lnTo>
                      <a:pt x="32" y="30"/>
                    </a:lnTo>
                    <a:lnTo>
                      <a:pt x="30" y="28"/>
                    </a:lnTo>
                    <a:lnTo>
                      <a:pt x="29" y="28"/>
                    </a:lnTo>
                    <a:lnTo>
                      <a:pt x="29" y="27"/>
                    </a:lnTo>
                    <a:lnTo>
                      <a:pt x="27" y="25"/>
                    </a:lnTo>
                    <a:lnTo>
                      <a:pt x="27" y="25"/>
                    </a:lnTo>
                    <a:lnTo>
                      <a:pt x="27" y="23"/>
                    </a:lnTo>
                    <a:lnTo>
                      <a:pt x="24" y="25"/>
                    </a:lnTo>
                    <a:lnTo>
                      <a:pt x="24" y="25"/>
                    </a:lnTo>
                    <a:lnTo>
                      <a:pt x="22" y="25"/>
                    </a:lnTo>
                    <a:lnTo>
                      <a:pt x="22" y="23"/>
                    </a:lnTo>
                    <a:lnTo>
                      <a:pt x="22" y="23"/>
                    </a:lnTo>
                    <a:lnTo>
                      <a:pt x="24" y="23"/>
                    </a:lnTo>
                    <a:lnTo>
                      <a:pt x="24" y="22"/>
                    </a:lnTo>
                    <a:lnTo>
                      <a:pt x="25" y="20"/>
                    </a:lnTo>
                    <a:lnTo>
                      <a:pt x="27" y="20"/>
                    </a:lnTo>
                    <a:close/>
                    <a:moveTo>
                      <a:pt x="13" y="20"/>
                    </a:moveTo>
                    <a:lnTo>
                      <a:pt x="14" y="22"/>
                    </a:lnTo>
                    <a:lnTo>
                      <a:pt x="13" y="23"/>
                    </a:lnTo>
                    <a:lnTo>
                      <a:pt x="13" y="23"/>
                    </a:lnTo>
                    <a:lnTo>
                      <a:pt x="13" y="22"/>
                    </a:lnTo>
                    <a:lnTo>
                      <a:pt x="13" y="20"/>
                    </a:lnTo>
                    <a:lnTo>
                      <a:pt x="13" y="20"/>
                    </a:lnTo>
                    <a:lnTo>
                      <a:pt x="13" y="20"/>
                    </a:lnTo>
                    <a:close/>
                    <a:moveTo>
                      <a:pt x="21" y="19"/>
                    </a:moveTo>
                    <a:lnTo>
                      <a:pt x="21" y="19"/>
                    </a:lnTo>
                    <a:lnTo>
                      <a:pt x="22" y="20"/>
                    </a:lnTo>
                    <a:lnTo>
                      <a:pt x="22" y="20"/>
                    </a:lnTo>
                    <a:lnTo>
                      <a:pt x="22" y="22"/>
                    </a:lnTo>
                    <a:lnTo>
                      <a:pt x="22" y="22"/>
                    </a:lnTo>
                    <a:lnTo>
                      <a:pt x="21" y="22"/>
                    </a:lnTo>
                    <a:lnTo>
                      <a:pt x="19" y="22"/>
                    </a:lnTo>
                    <a:lnTo>
                      <a:pt x="19" y="20"/>
                    </a:lnTo>
                    <a:lnTo>
                      <a:pt x="19" y="19"/>
                    </a:lnTo>
                    <a:lnTo>
                      <a:pt x="19" y="19"/>
                    </a:lnTo>
                    <a:lnTo>
                      <a:pt x="21" y="19"/>
                    </a:lnTo>
                    <a:close/>
                    <a:moveTo>
                      <a:pt x="13" y="14"/>
                    </a:moveTo>
                    <a:lnTo>
                      <a:pt x="14" y="16"/>
                    </a:lnTo>
                    <a:lnTo>
                      <a:pt x="16" y="16"/>
                    </a:lnTo>
                    <a:lnTo>
                      <a:pt x="16" y="17"/>
                    </a:lnTo>
                    <a:lnTo>
                      <a:pt x="16" y="17"/>
                    </a:lnTo>
                    <a:lnTo>
                      <a:pt x="14" y="19"/>
                    </a:lnTo>
                    <a:lnTo>
                      <a:pt x="14" y="19"/>
                    </a:lnTo>
                    <a:lnTo>
                      <a:pt x="14" y="19"/>
                    </a:lnTo>
                    <a:lnTo>
                      <a:pt x="14" y="19"/>
                    </a:lnTo>
                    <a:lnTo>
                      <a:pt x="14" y="19"/>
                    </a:lnTo>
                    <a:lnTo>
                      <a:pt x="14" y="17"/>
                    </a:lnTo>
                    <a:lnTo>
                      <a:pt x="13" y="16"/>
                    </a:lnTo>
                    <a:lnTo>
                      <a:pt x="13" y="16"/>
                    </a:lnTo>
                    <a:lnTo>
                      <a:pt x="13" y="14"/>
                    </a:lnTo>
                    <a:close/>
                    <a:moveTo>
                      <a:pt x="40" y="14"/>
                    </a:moveTo>
                    <a:lnTo>
                      <a:pt x="44" y="14"/>
                    </a:lnTo>
                    <a:lnTo>
                      <a:pt x="46" y="17"/>
                    </a:lnTo>
                    <a:lnTo>
                      <a:pt x="48" y="17"/>
                    </a:lnTo>
                    <a:lnTo>
                      <a:pt x="49" y="19"/>
                    </a:lnTo>
                    <a:lnTo>
                      <a:pt x="49" y="19"/>
                    </a:lnTo>
                    <a:lnTo>
                      <a:pt x="51" y="19"/>
                    </a:lnTo>
                    <a:lnTo>
                      <a:pt x="52" y="20"/>
                    </a:lnTo>
                    <a:lnTo>
                      <a:pt x="54" y="20"/>
                    </a:lnTo>
                    <a:lnTo>
                      <a:pt x="54" y="20"/>
                    </a:lnTo>
                    <a:lnTo>
                      <a:pt x="60" y="25"/>
                    </a:lnTo>
                    <a:lnTo>
                      <a:pt x="60" y="27"/>
                    </a:lnTo>
                    <a:lnTo>
                      <a:pt x="60" y="27"/>
                    </a:lnTo>
                    <a:lnTo>
                      <a:pt x="62" y="28"/>
                    </a:lnTo>
                    <a:lnTo>
                      <a:pt x="62" y="28"/>
                    </a:lnTo>
                    <a:lnTo>
                      <a:pt x="59" y="27"/>
                    </a:lnTo>
                    <a:lnTo>
                      <a:pt x="57" y="25"/>
                    </a:lnTo>
                    <a:lnTo>
                      <a:pt x="54" y="23"/>
                    </a:lnTo>
                    <a:lnTo>
                      <a:pt x="52" y="23"/>
                    </a:lnTo>
                    <a:lnTo>
                      <a:pt x="52" y="23"/>
                    </a:lnTo>
                    <a:lnTo>
                      <a:pt x="49" y="22"/>
                    </a:lnTo>
                    <a:lnTo>
                      <a:pt x="48" y="20"/>
                    </a:lnTo>
                    <a:lnTo>
                      <a:pt x="46" y="20"/>
                    </a:lnTo>
                    <a:lnTo>
                      <a:pt x="46" y="19"/>
                    </a:lnTo>
                    <a:lnTo>
                      <a:pt x="44" y="19"/>
                    </a:lnTo>
                    <a:lnTo>
                      <a:pt x="44" y="17"/>
                    </a:lnTo>
                    <a:lnTo>
                      <a:pt x="43" y="17"/>
                    </a:lnTo>
                    <a:lnTo>
                      <a:pt x="41" y="16"/>
                    </a:lnTo>
                    <a:lnTo>
                      <a:pt x="41" y="14"/>
                    </a:lnTo>
                    <a:lnTo>
                      <a:pt x="40" y="14"/>
                    </a:lnTo>
                    <a:close/>
                    <a:moveTo>
                      <a:pt x="2" y="6"/>
                    </a:moveTo>
                    <a:lnTo>
                      <a:pt x="3" y="6"/>
                    </a:lnTo>
                    <a:lnTo>
                      <a:pt x="2" y="8"/>
                    </a:lnTo>
                    <a:lnTo>
                      <a:pt x="2" y="8"/>
                    </a:lnTo>
                    <a:lnTo>
                      <a:pt x="0" y="8"/>
                    </a:lnTo>
                    <a:lnTo>
                      <a:pt x="0" y="6"/>
                    </a:lnTo>
                    <a:lnTo>
                      <a:pt x="2" y="6"/>
                    </a:lnTo>
                    <a:close/>
                    <a:moveTo>
                      <a:pt x="11" y="0"/>
                    </a:moveTo>
                    <a:lnTo>
                      <a:pt x="13" y="1"/>
                    </a:lnTo>
                    <a:lnTo>
                      <a:pt x="16" y="3"/>
                    </a:lnTo>
                    <a:lnTo>
                      <a:pt x="19" y="5"/>
                    </a:lnTo>
                    <a:lnTo>
                      <a:pt x="21" y="6"/>
                    </a:lnTo>
                    <a:lnTo>
                      <a:pt x="21" y="8"/>
                    </a:lnTo>
                    <a:lnTo>
                      <a:pt x="22" y="8"/>
                    </a:lnTo>
                    <a:lnTo>
                      <a:pt x="24" y="9"/>
                    </a:lnTo>
                    <a:lnTo>
                      <a:pt x="25" y="11"/>
                    </a:lnTo>
                    <a:lnTo>
                      <a:pt x="25" y="11"/>
                    </a:lnTo>
                    <a:lnTo>
                      <a:pt x="27" y="11"/>
                    </a:lnTo>
                    <a:lnTo>
                      <a:pt x="27" y="11"/>
                    </a:lnTo>
                    <a:lnTo>
                      <a:pt x="25" y="12"/>
                    </a:lnTo>
                    <a:lnTo>
                      <a:pt x="24" y="12"/>
                    </a:lnTo>
                    <a:lnTo>
                      <a:pt x="24" y="11"/>
                    </a:lnTo>
                    <a:lnTo>
                      <a:pt x="24" y="11"/>
                    </a:lnTo>
                    <a:lnTo>
                      <a:pt x="22" y="11"/>
                    </a:lnTo>
                    <a:lnTo>
                      <a:pt x="21" y="11"/>
                    </a:lnTo>
                    <a:lnTo>
                      <a:pt x="18" y="9"/>
                    </a:lnTo>
                    <a:lnTo>
                      <a:pt x="14" y="5"/>
                    </a:lnTo>
                    <a:lnTo>
                      <a:pt x="11" y="3"/>
                    </a:lnTo>
                    <a:lnTo>
                      <a:pt x="11" y="1"/>
                    </a:lnTo>
                    <a:lnTo>
                      <a:pt x="11" y="1"/>
                    </a:lnTo>
                    <a:lnTo>
                      <a:pt x="1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5" name="Freeform 62">
                <a:extLst>
                  <a:ext uri="{FF2B5EF4-FFF2-40B4-BE49-F238E27FC236}">
                    <a16:creationId xmlns:a16="http://schemas.microsoft.com/office/drawing/2014/main" id="{D785BD9E-532C-410C-ADBB-6AE32CAF50AF}"/>
                  </a:ext>
                </a:extLst>
              </p:cNvPr>
              <p:cNvSpPr>
                <a:spLocks noEditPoints="1"/>
              </p:cNvSpPr>
              <p:nvPr/>
            </p:nvSpPr>
            <p:spPr bwMode="auto">
              <a:xfrm>
                <a:off x="6739605" y="3486144"/>
                <a:ext cx="592563" cy="469763"/>
              </a:xfrm>
              <a:custGeom>
                <a:avLst/>
                <a:gdLst>
                  <a:gd name="T0" fmla="*/ 107 w 304"/>
                  <a:gd name="T1" fmla="*/ 235 h 241"/>
                  <a:gd name="T2" fmla="*/ 109 w 304"/>
                  <a:gd name="T3" fmla="*/ 238 h 241"/>
                  <a:gd name="T4" fmla="*/ 104 w 304"/>
                  <a:gd name="T5" fmla="*/ 235 h 241"/>
                  <a:gd name="T6" fmla="*/ 28 w 304"/>
                  <a:gd name="T7" fmla="*/ 101 h 241"/>
                  <a:gd name="T8" fmla="*/ 31 w 304"/>
                  <a:gd name="T9" fmla="*/ 104 h 241"/>
                  <a:gd name="T10" fmla="*/ 28 w 304"/>
                  <a:gd name="T11" fmla="*/ 99 h 241"/>
                  <a:gd name="T12" fmla="*/ 66 w 304"/>
                  <a:gd name="T13" fmla="*/ 0 h 241"/>
                  <a:gd name="T14" fmla="*/ 93 w 304"/>
                  <a:gd name="T15" fmla="*/ 8 h 241"/>
                  <a:gd name="T16" fmla="*/ 120 w 304"/>
                  <a:gd name="T17" fmla="*/ 25 h 241"/>
                  <a:gd name="T18" fmla="*/ 147 w 304"/>
                  <a:gd name="T19" fmla="*/ 46 h 241"/>
                  <a:gd name="T20" fmla="*/ 180 w 304"/>
                  <a:gd name="T21" fmla="*/ 49 h 241"/>
                  <a:gd name="T22" fmla="*/ 192 w 304"/>
                  <a:gd name="T23" fmla="*/ 57 h 241"/>
                  <a:gd name="T24" fmla="*/ 205 w 304"/>
                  <a:gd name="T25" fmla="*/ 66 h 241"/>
                  <a:gd name="T26" fmla="*/ 210 w 304"/>
                  <a:gd name="T27" fmla="*/ 72 h 241"/>
                  <a:gd name="T28" fmla="*/ 222 w 304"/>
                  <a:gd name="T29" fmla="*/ 83 h 241"/>
                  <a:gd name="T30" fmla="*/ 222 w 304"/>
                  <a:gd name="T31" fmla="*/ 88 h 241"/>
                  <a:gd name="T32" fmla="*/ 224 w 304"/>
                  <a:gd name="T33" fmla="*/ 94 h 241"/>
                  <a:gd name="T34" fmla="*/ 229 w 304"/>
                  <a:gd name="T35" fmla="*/ 104 h 241"/>
                  <a:gd name="T36" fmla="*/ 236 w 304"/>
                  <a:gd name="T37" fmla="*/ 116 h 241"/>
                  <a:gd name="T38" fmla="*/ 243 w 304"/>
                  <a:gd name="T39" fmla="*/ 118 h 241"/>
                  <a:gd name="T40" fmla="*/ 246 w 304"/>
                  <a:gd name="T41" fmla="*/ 121 h 241"/>
                  <a:gd name="T42" fmla="*/ 249 w 304"/>
                  <a:gd name="T43" fmla="*/ 129 h 241"/>
                  <a:gd name="T44" fmla="*/ 254 w 304"/>
                  <a:gd name="T45" fmla="*/ 135 h 241"/>
                  <a:gd name="T46" fmla="*/ 260 w 304"/>
                  <a:gd name="T47" fmla="*/ 142 h 241"/>
                  <a:gd name="T48" fmla="*/ 271 w 304"/>
                  <a:gd name="T49" fmla="*/ 143 h 241"/>
                  <a:gd name="T50" fmla="*/ 292 w 304"/>
                  <a:gd name="T51" fmla="*/ 146 h 241"/>
                  <a:gd name="T52" fmla="*/ 298 w 304"/>
                  <a:gd name="T53" fmla="*/ 148 h 241"/>
                  <a:gd name="T54" fmla="*/ 303 w 304"/>
                  <a:gd name="T55" fmla="*/ 159 h 241"/>
                  <a:gd name="T56" fmla="*/ 300 w 304"/>
                  <a:gd name="T57" fmla="*/ 172 h 241"/>
                  <a:gd name="T58" fmla="*/ 296 w 304"/>
                  <a:gd name="T59" fmla="*/ 183 h 241"/>
                  <a:gd name="T60" fmla="*/ 284 w 304"/>
                  <a:gd name="T61" fmla="*/ 191 h 241"/>
                  <a:gd name="T62" fmla="*/ 265 w 304"/>
                  <a:gd name="T63" fmla="*/ 197 h 241"/>
                  <a:gd name="T64" fmla="*/ 247 w 304"/>
                  <a:gd name="T65" fmla="*/ 202 h 241"/>
                  <a:gd name="T66" fmla="*/ 219 w 304"/>
                  <a:gd name="T67" fmla="*/ 206 h 241"/>
                  <a:gd name="T68" fmla="*/ 195 w 304"/>
                  <a:gd name="T69" fmla="*/ 214 h 241"/>
                  <a:gd name="T70" fmla="*/ 186 w 304"/>
                  <a:gd name="T71" fmla="*/ 230 h 241"/>
                  <a:gd name="T72" fmla="*/ 175 w 304"/>
                  <a:gd name="T73" fmla="*/ 227 h 241"/>
                  <a:gd name="T74" fmla="*/ 156 w 304"/>
                  <a:gd name="T75" fmla="*/ 227 h 241"/>
                  <a:gd name="T76" fmla="*/ 140 w 304"/>
                  <a:gd name="T77" fmla="*/ 225 h 241"/>
                  <a:gd name="T78" fmla="*/ 132 w 304"/>
                  <a:gd name="T79" fmla="*/ 227 h 241"/>
                  <a:gd name="T80" fmla="*/ 126 w 304"/>
                  <a:gd name="T81" fmla="*/ 224 h 241"/>
                  <a:gd name="T82" fmla="*/ 123 w 304"/>
                  <a:gd name="T83" fmla="*/ 230 h 241"/>
                  <a:gd name="T84" fmla="*/ 123 w 304"/>
                  <a:gd name="T85" fmla="*/ 236 h 241"/>
                  <a:gd name="T86" fmla="*/ 117 w 304"/>
                  <a:gd name="T87" fmla="*/ 236 h 241"/>
                  <a:gd name="T88" fmla="*/ 112 w 304"/>
                  <a:gd name="T89" fmla="*/ 227 h 241"/>
                  <a:gd name="T90" fmla="*/ 96 w 304"/>
                  <a:gd name="T91" fmla="*/ 206 h 241"/>
                  <a:gd name="T92" fmla="*/ 90 w 304"/>
                  <a:gd name="T93" fmla="*/ 192 h 241"/>
                  <a:gd name="T94" fmla="*/ 74 w 304"/>
                  <a:gd name="T95" fmla="*/ 181 h 241"/>
                  <a:gd name="T96" fmla="*/ 65 w 304"/>
                  <a:gd name="T97" fmla="*/ 162 h 241"/>
                  <a:gd name="T98" fmla="*/ 65 w 304"/>
                  <a:gd name="T99" fmla="*/ 148 h 241"/>
                  <a:gd name="T100" fmla="*/ 60 w 304"/>
                  <a:gd name="T101" fmla="*/ 140 h 241"/>
                  <a:gd name="T102" fmla="*/ 49 w 304"/>
                  <a:gd name="T103" fmla="*/ 124 h 241"/>
                  <a:gd name="T104" fmla="*/ 39 w 304"/>
                  <a:gd name="T105" fmla="*/ 116 h 241"/>
                  <a:gd name="T106" fmla="*/ 33 w 304"/>
                  <a:gd name="T107" fmla="*/ 101 h 241"/>
                  <a:gd name="T108" fmla="*/ 22 w 304"/>
                  <a:gd name="T109" fmla="*/ 83 h 241"/>
                  <a:gd name="T110" fmla="*/ 6 w 304"/>
                  <a:gd name="T111" fmla="*/ 63 h 241"/>
                  <a:gd name="T112" fmla="*/ 3 w 304"/>
                  <a:gd name="T113" fmla="*/ 53 h 241"/>
                  <a:gd name="T114" fmla="*/ 20 w 304"/>
                  <a:gd name="T115" fmla="*/ 46 h 241"/>
                  <a:gd name="T116" fmla="*/ 38 w 304"/>
                  <a:gd name="T117" fmla="*/ 35 h 241"/>
                  <a:gd name="T118" fmla="*/ 47 w 304"/>
                  <a:gd name="T119" fmla="*/ 27 h 241"/>
                  <a:gd name="T120" fmla="*/ 35 w 304"/>
                  <a:gd name="T121" fmla="*/ 9 h 241"/>
                  <a:gd name="T122" fmla="*/ 63 w 304"/>
                  <a:gd name="T12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241">
                    <a:moveTo>
                      <a:pt x="106" y="231"/>
                    </a:moveTo>
                    <a:lnTo>
                      <a:pt x="106" y="231"/>
                    </a:lnTo>
                    <a:lnTo>
                      <a:pt x="106" y="231"/>
                    </a:lnTo>
                    <a:lnTo>
                      <a:pt x="106" y="235"/>
                    </a:lnTo>
                    <a:lnTo>
                      <a:pt x="106" y="235"/>
                    </a:lnTo>
                    <a:lnTo>
                      <a:pt x="106" y="235"/>
                    </a:lnTo>
                    <a:lnTo>
                      <a:pt x="107" y="235"/>
                    </a:lnTo>
                    <a:lnTo>
                      <a:pt x="107" y="235"/>
                    </a:lnTo>
                    <a:lnTo>
                      <a:pt x="107" y="235"/>
                    </a:lnTo>
                    <a:lnTo>
                      <a:pt x="107" y="235"/>
                    </a:lnTo>
                    <a:lnTo>
                      <a:pt x="107" y="235"/>
                    </a:lnTo>
                    <a:lnTo>
                      <a:pt x="109" y="235"/>
                    </a:lnTo>
                    <a:lnTo>
                      <a:pt x="109" y="238"/>
                    </a:lnTo>
                    <a:lnTo>
                      <a:pt x="109" y="238"/>
                    </a:lnTo>
                    <a:lnTo>
                      <a:pt x="109" y="238"/>
                    </a:lnTo>
                    <a:lnTo>
                      <a:pt x="109" y="236"/>
                    </a:lnTo>
                    <a:lnTo>
                      <a:pt x="109" y="236"/>
                    </a:lnTo>
                    <a:lnTo>
                      <a:pt x="107" y="236"/>
                    </a:lnTo>
                    <a:lnTo>
                      <a:pt x="107" y="236"/>
                    </a:lnTo>
                    <a:lnTo>
                      <a:pt x="106" y="236"/>
                    </a:lnTo>
                    <a:lnTo>
                      <a:pt x="104" y="235"/>
                    </a:lnTo>
                    <a:lnTo>
                      <a:pt x="104" y="233"/>
                    </a:lnTo>
                    <a:lnTo>
                      <a:pt x="104" y="233"/>
                    </a:lnTo>
                    <a:lnTo>
                      <a:pt x="106" y="233"/>
                    </a:lnTo>
                    <a:lnTo>
                      <a:pt x="106" y="231"/>
                    </a:lnTo>
                    <a:lnTo>
                      <a:pt x="106" y="231"/>
                    </a:lnTo>
                    <a:close/>
                    <a:moveTo>
                      <a:pt x="28" y="101"/>
                    </a:moveTo>
                    <a:lnTo>
                      <a:pt x="28" y="101"/>
                    </a:lnTo>
                    <a:lnTo>
                      <a:pt x="28" y="101"/>
                    </a:lnTo>
                    <a:lnTo>
                      <a:pt x="31" y="102"/>
                    </a:lnTo>
                    <a:lnTo>
                      <a:pt x="33" y="104"/>
                    </a:lnTo>
                    <a:lnTo>
                      <a:pt x="35" y="104"/>
                    </a:lnTo>
                    <a:lnTo>
                      <a:pt x="33" y="105"/>
                    </a:lnTo>
                    <a:lnTo>
                      <a:pt x="33" y="105"/>
                    </a:lnTo>
                    <a:lnTo>
                      <a:pt x="31" y="104"/>
                    </a:lnTo>
                    <a:lnTo>
                      <a:pt x="31" y="104"/>
                    </a:lnTo>
                    <a:lnTo>
                      <a:pt x="30" y="102"/>
                    </a:lnTo>
                    <a:lnTo>
                      <a:pt x="28" y="102"/>
                    </a:lnTo>
                    <a:lnTo>
                      <a:pt x="27" y="101"/>
                    </a:lnTo>
                    <a:lnTo>
                      <a:pt x="28" y="101"/>
                    </a:lnTo>
                    <a:close/>
                    <a:moveTo>
                      <a:pt x="28" y="98"/>
                    </a:moveTo>
                    <a:lnTo>
                      <a:pt x="28" y="99"/>
                    </a:lnTo>
                    <a:lnTo>
                      <a:pt x="28" y="99"/>
                    </a:lnTo>
                    <a:lnTo>
                      <a:pt x="28" y="101"/>
                    </a:lnTo>
                    <a:lnTo>
                      <a:pt x="28" y="101"/>
                    </a:lnTo>
                    <a:lnTo>
                      <a:pt x="28" y="99"/>
                    </a:lnTo>
                    <a:lnTo>
                      <a:pt x="28" y="99"/>
                    </a:lnTo>
                    <a:lnTo>
                      <a:pt x="28" y="98"/>
                    </a:lnTo>
                    <a:close/>
                    <a:moveTo>
                      <a:pt x="66" y="0"/>
                    </a:moveTo>
                    <a:lnTo>
                      <a:pt x="69" y="0"/>
                    </a:lnTo>
                    <a:lnTo>
                      <a:pt x="74" y="1"/>
                    </a:lnTo>
                    <a:lnTo>
                      <a:pt x="79" y="1"/>
                    </a:lnTo>
                    <a:lnTo>
                      <a:pt x="83" y="3"/>
                    </a:lnTo>
                    <a:lnTo>
                      <a:pt x="85" y="3"/>
                    </a:lnTo>
                    <a:lnTo>
                      <a:pt x="90" y="6"/>
                    </a:lnTo>
                    <a:lnTo>
                      <a:pt x="93" y="8"/>
                    </a:lnTo>
                    <a:lnTo>
                      <a:pt x="96" y="9"/>
                    </a:lnTo>
                    <a:lnTo>
                      <a:pt x="101" y="12"/>
                    </a:lnTo>
                    <a:lnTo>
                      <a:pt x="104" y="14"/>
                    </a:lnTo>
                    <a:lnTo>
                      <a:pt x="109" y="16"/>
                    </a:lnTo>
                    <a:lnTo>
                      <a:pt x="110" y="19"/>
                    </a:lnTo>
                    <a:lnTo>
                      <a:pt x="115" y="22"/>
                    </a:lnTo>
                    <a:lnTo>
                      <a:pt x="120" y="25"/>
                    </a:lnTo>
                    <a:lnTo>
                      <a:pt x="123" y="28"/>
                    </a:lnTo>
                    <a:lnTo>
                      <a:pt x="128" y="31"/>
                    </a:lnTo>
                    <a:lnTo>
                      <a:pt x="132" y="36"/>
                    </a:lnTo>
                    <a:lnTo>
                      <a:pt x="137" y="39"/>
                    </a:lnTo>
                    <a:lnTo>
                      <a:pt x="140" y="42"/>
                    </a:lnTo>
                    <a:lnTo>
                      <a:pt x="147" y="46"/>
                    </a:lnTo>
                    <a:lnTo>
                      <a:pt x="147" y="46"/>
                    </a:lnTo>
                    <a:lnTo>
                      <a:pt x="151" y="47"/>
                    </a:lnTo>
                    <a:lnTo>
                      <a:pt x="158" y="47"/>
                    </a:lnTo>
                    <a:lnTo>
                      <a:pt x="164" y="47"/>
                    </a:lnTo>
                    <a:lnTo>
                      <a:pt x="170" y="49"/>
                    </a:lnTo>
                    <a:lnTo>
                      <a:pt x="172" y="47"/>
                    </a:lnTo>
                    <a:lnTo>
                      <a:pt x="175" y="49"/>
                    </a:lnTo>
                    <a:lnTo>
                      <a:pt x="180" y="49"/>
                    </a:lnTo>
                    <a:lnTo>
                      <a:pt x="181" y="49"/>
                    </a:lnTo>
                    <a:lnTo>
                      <a:pt x="186" y="49"/>
                    </a:lnTo>
                    <a:lnTo>
                      <a:pt x="186" y="52"/>
                    </a:lnTo>
                    <a:lnTo>
                      <a:pt x="188" y="53"/>
                    </a:lnTo>
                    <a:lnTo>
                      <a:pt x="188" y="55"/>
                    </a:lnTo>
                    <a:lnTo>
                      <a:pt x="189" y="57"/>
                    </a:lnTo>
                    <a:lnTo>
                      <a:pt x="192" y="57"/>
                    </a:lnTo>
                    <a:lnTo>
                      <a:pt x="194" y="57"/>
                    </a:lnTo>
                    <a:lnTo>
                      <a:pt x="197" y="57"/>
                    </a:lnTo>
                    <a:lnTo>
                      <a:pt x="200" y="57"/>
                    </a:lnTo>
                    <a:lnTo>
                      <a:pt x="200" y="58"/>
                    </a:lnTo>
                    <a:lnTo>
                      <a:pt x="202" y="60"/>
                    </a:lnTo>
                    <a:lnTo>
                      <a:pt x="203" y="63"/>
                    </a:lnTo>
                    <a:lnTo>
                      <a:pt x="205" y="66"/>
                    </a:lnTo>
                    <a:lnTo>
                      <a:pt x="205" y="66"/>
                    </a:lnTo>
                    <a:lnTo>
                      <a:pt x="205" y="68"/>
                    </a:lnTo>
                    <a:lnTo>
                      <a:pt x="205" y="68"/>
                    </a:lnTo>
                    <a:lnTo>
                      <a:pt x="205" y="69"/>
                    </a:lnTo>
                    <a:lnTo>
                      <a:pt x="206" y="71"/>
                    </a:lnTo>
                    <a:lnTo>
                      <a:pt x="210" y="72"/>
                    </a:lnTo>
                    <a:lnTo>
                      <a:pt x="210" y="72"/>
                    </a:lnTo>
                    <a:lnTo>
                      <a:pt x="211" y="72"/>
                    </a:lnTo>
                    <a:lnTo>
                      <a:pt x="211" y="74"/>
                    </a:lnTo>
                    <a:lnTo>
                      <a:pt x="213" y="75"/>
                    </a:lnTo>
                    <a:lnTo>
                      <a:pt x="214" y="77"/>
                    </a:lnTo>
                    <a:lnTo>
                      <a:pt x="216" y="77"/>
                    </a:lnTo>
                    <a:lnTo>
                      <a:pt x="219" y="80"/>
                    </a:lnTo>
                    <a:lnTo>
                      <a:pt x="222" y="83"/>
                    </a:lnTo>
                    <a:lnTo>
                      <a:pt x="225" y="85"/>
                    </a:lnTo>
                    <a:lnTo>
                      <a:pt x="224" y="85"/>
                    </a:lnTo>
                    <a:lnTo>
                      <a:pt x="224" y="85"/>
                    </a:lnTo>
                    <a:lnTo>
                      <a:pt x="222" y="85"/>
                    </a:lnTo>
                    <a:lnTo>
                      <a:pt x="222" y="85"/>
                    </a:lnTo>
                    <a:lnTo>
                      <a:pt x="222" y="87"/>
                    </a:lnTo>
                    <a:lnTo>
                      <a:pt x="222" y="88"/>
                    </a:lnTo>
                    <a:lnTo>
                      <a:pt x="224" y="88"/>
                    </a:lnTo>
                    <a:lnTo>
                      <a:pt x="225" y="90"/>
                    </a:lnTo>
                    <a:lnTo>
                      <a:pt x="225" y="91"/>
                    </a:lnTo>
                    <a:lnTo>
                      <a:pt x="225" y="94"/>
                    </a:lnTo>
                    <a:lnTo>
                      <a:pt x="224" y="94"/>
                    </a:lnTo>
                    <a:lnTo>
                      <a:pt x="224" y="94"/>
                    </a:lnTo>
                    <a:lnTo>
                      <a:pt x="224" y="94"/>
                    </a:lnTo>
                    <a:lnTo>
                      <a:pt x="222" y="94"/>
                    </a:lnTo>
                    <a:lnTo>
                      <a:pt x="224" y="96"/>
                    </a:lnTo>
                    <a:lnTo>
                      <a:pt x="224" y="98"/>
                    </a:lnTo>
                    <a:lnTo>
                      <a:pt x="225" y="99"/>
                    </a:lnTo>
                    <a:lnTo>
                      <a:pt x="225" y="101"/>
                    </a:lnTo>
                    <a:lnTo>
                      <a:pt x="227" y="102"/>
                    </a:lnTo>
                    <a:lnTo>
                      <a:pt x="229" y="104"/>
                    </a:lnTo>
                    <a:lnTo>
                      <a:pt x="230" y="107"/>
                    </a:lnTo>
                    <a:lnTo>
                      <a:pt x="230" y="110"/>
                    </a:lnTo>
                    <a:lnTo>
                      <a:pt x="232" y="112"/>
                    </a:lnTo>
                    <a:lnTo>
                      <a:pt x="233" y="113"/>
                    </a:lnTo>
                    <a:lnTo>
                      <a:pt x="235" y="115"/>
                    </a:lnTo>
                    <a:lnTo>
                      <a:pt x="235" y="116"/>
                    </a:lnTo>
                    <a:lnTo>
                      <a:pt x="236" y="116"/>
                    </a:lnTo>
                    <a:lnTo>
                      <a:pt x="236" y="118"/>
                    </a:lnTo>
                    <a:lnTo>
                      <a:pt x="238" y="118"/>
                    </a:lnTo>
                    <a:lnTo>
                      <a:pt x="238" y="118"/>
                    </a:lnTo>
                    <a:lnTo>
                      <a:pt x="240" y="118"/>
                    </a:lnTo>
                    <a:lnTo>
                      <a:pt x="241" y="116"/>
                    </a:lnTo>
                    <a:lnTo>
                      <a:pt x="241" y="118"/>
                    </a:lnTo>
                    <a:lnTo>
                      <a:pt x="243" y="118"/>
                    </a:lnTo>
                    <a:lnTo>
                      <a:pt x="243" y="118"/>
                    </a:lnTo>
                    <a:lnTo>
                      <a:pt x="243" y="120"/>
                    </a:lnTo>
                    <a:lnTo>
                      <a:pt x="241" y="121"/>
                    </a:lnTo>
                    <a:lnTo>
                      <a:pt x="243" y="121"/>
                    </a:lnTo>
                    <a:lnTo>
                      <a:pt x="244" y="121"/>
                    </a:lnTo>
                    <a:lnTo>
                      <a:pt x="244" y="121"/>
                    </a:lnTo>
                    <a:lnTo>
                      <a:pt x="246" y="121"/>
                    </a:lnTo>
                    <a:lnTo>
                      <a:pt x="246" y="123"/>
                    </a:lnTo>
                    <a:lnTo>
                      <a:pt x="246" y="124"/>
                    </a:lnTo>
                    <a:lnTo>
                      <a:pt x="246" y="124"/>
                    </a:lnTo>
                    <a:lnTo>
                      <a:pt x="246" y="126"/>
                    </a:lnTo>
                    <a:lnTo>
                      <a:pt x="247" y="126"/>
                    </a:lnTo>
                    <a:lnTo>
                      <a:pt x="247" y="127"/>
                    </a:lnTo>
                    <a:lnTo>
                      <a:pt x="249" y="129"/>
                    </a:lnTo>
                    <a:lnTo>
                      <a:pt x="249" y="129"/>
                    </a:lnTo>
                    <a:lnTo>
                      <a:pt x="251" y="131"/>
                    </a:lnTo>
                    <a:lnTo>
                      <a:pt x="251" y="131"/>
                    </a:lnTo>
                    <a:lnTo>
                      <a:pt x="252" y="132"/>
                    </a:lnTo>
                    <a:lnTo>
                      <a:pt x="252" y="134"/>
                    </a:lnTo>
                    <a:lnTo>
                      <a:pt x="254" y="135"/>
                    </a:lnTo>
                    <a:lnTo>
                      <a:pt x="254" y="135"/>
                    </a:lnTo>
                    <a:lnTo>
                      <a:pt x="255" y="137"/>
                    </a:lnTo>
                    <a:lnTo>
                      <a:pt x="255" y="137"/>
                    </a:lnTo>
                    <a:lnTo>
                      <a:pt x="257" y="139"/>
                    </a:lnTo>
                    <a:lnTo>
                      <a:pt x="257" y="140"/>
                    </a:lnTo>
                    <a:lnTo>
                      <a:pt x="259" y="140"/>
                    </a:lnTo>
                    <a:lnTo>
                      <a:pt x="259" y="142"/>
                    </a:lnTo>
                    <a:lnTo>
                      <a:pt x="260" y="142"/>
                    </a:lnTo>
                    <a:lnTo>
                      <a:pt x="260" y="143"/>
                    </a:lnTo>
                    <a:lnTo>
                      <a:pt x="262" y="143"/>
                    </a:lnTo>
                    <a:lnTo>
                      <a:pt x="262" y="143"/>
                    </a:lnTo>
                    <a:lnTo>
                      <a:pt x="263" y="143"/>
                    </a:lnTo>
                    <a:lnTo>
                      <a:pt x="266" y="143"/>
                    </a:lnTo>
                    <a:lnTo>
                      <a:pt x="268" y="143"/>
                    </a:lnTo>
                    <a:lnTo>
                      <a:pt x="271" y="143"/>
                    </a:lnTo>
                    <a:lnTo>
                      <a:pt x="274" y="145"/>
                    </a:lnTo>
                    <a:lnTo>
                      <a:pt x="277" y="145"/>
                    </a:lnTo>
                    <a:lnTo>
                      <a:pt x="281" y="145"/>
                    </a:lnTo>
                    <a:lnTo>
                      <a:pt x="284" y="145"/>
                    </a:lnTo>
                    <a:lnTo>
                      <a:pt x="287" y="146"/>
                    </a:lnTo>
                    <a:lnTo>
                      <a:pt x="290" y="146"/>
                    </a:lnTo>
                    <a:lnTo>
                      <a:pt x="292" y="146"/>
                    </a:lnTo>
                    <a:lnTo>
                      <a:pt x="293" y="146"/>
                    </a:lnTo>
                    <a:lnTo>
                      <a:pt x="295" y="146"/>
                    </a:lnTo>
                    <a:lnTo>
                      <a:pt x="295" y="146"/>
                    </a:lnTo>
                    <a:lnTo>
                      <a:pt x="296" y="146"/>
                    </a:lnTo>
                    <a:lnTo>
                      <a:pt x="296" y="146"/>
                    </a:lnTo>
                    <a:lnTo>
                      <a:pt x="298" y="146"/>
                    </a:lnTo>
                    <a:lnTo>
                      <a:pt x="298" y="148"/>
                    </a:lnTo>
                    <a:lnTo>
                      <a:pt x="300" y="150"/>
                    </a:lnTo>
                    <a:lnTo>
                      <a:pt x="301" y="151"/>
                    </a:lnTo>
                    <a:lnTo>
                      <a:pt x="303" y="153"/>
                    </a:lnTo>
                    <a:lnTo>
                      <a:pt x="303" y="154"/>
                    </a:lnTo>
                    <a:lnTo>
                      <a:pt x="304" y="156"/>
                    </a:lnTo>
                    <a:lnTo>
                      <a:pt x="304" y="157"/>
                    </a:lnTo>
                    <a:lnTo>
                      <a:pt x="303" y="159"/>
                    </a:lnTo>
                    <a:lnTo>
                      <a:pt x="303" y="161"/>
                    </a:lnTo>
                    <a:lnTo>
                      <a:pt x="303" y="164"/>
                    </a:lnTo>
                    <a:lnTo>
                      <a:pt x="301" y="165"/>
                    </a:lnTo>
                    <a:lnTo>
                      <a:pt x="301" y="167"/>
                    </a:lnTo>
                    <a:lnTo>
                      <a:pt x="301" y="168"/>
                    </a:lnTo>
                    <a:lnTo>
                      <a:pt x="300" y="170"/>
                    </a:lnTo>
                    <a:lnTo>
                      <a:pt x="300" y="172"/>
                    </a:lnTo>
                    <a:lnTo>
                      <a:pt x="300" y="173"/>
                    </a:lnTo>
                    <a:lnTo>
                      <a:pt x="298" y="175"/>
                    </a:lnTo>
                    <a:lnTo>
                      <a:pt x="298" y="176"/>
                    </a:lnTo>
                    <a:lnTo>
                      <a:pt x="298" y="178"/>
                    </a:lnTo>
                    <a:lnTo>
                      <a:pt x="296" y="179"/>
                    </a:lnTo>
                    <a:lnTo>
                      <a:pt x="296" y="181"/>
                    </a:lnTo>
                    <a:lnTo>
                      <a:pt x="296" y="183"/>
                    </a:lnTo>
                    <a:lnTo>
                      <a:pt x="295" y="184"/>
                    </a:lnTo>
                    <a:lnTo>
                      <a:pt x="295" y="186"/>
                    </a:lnTo>
                    <a:lnTo>
                      <a:pt x="293" y="187"/>
                    </a:lnTo>
                    <a:lnTo>
                      <a:pt x="290" y="187"/>
                    </a:lnTo>
                    <a:lnTo>
                      <a:pt x="288" y="189"/>
                    </a:lnTo>
                    <a:lnTo>
                      <a:pt x="285" y="189"/>
                    </a:lnTo>
                    <a:lnTo>
                      <a:pt x="284" y="191"/>
                    </a:lnTo>
                    <a:lnTo>
                      <a:pt x="281" y="192"/>
                    </a:lnTo>
                    <a:lnTo>
                      <a:pt x="277" y="192"/>
                    </a:lnTo>
                    <a:lnTo>
                      <a:pt x="276" y="194"/>
                    </a:lnTo>
                    <a:lnTo>
                      <a:pt x="273" y="194"/>
                    </a:lnTo>
                    <a:lnTo>
                      <a:pt x="271" y="195"/>
                    </a:lnTo>
                    <a:lnTo>
                      <a:pt x="268" y="195"/>
                    </a:lnTo>
                    <a:lnTo>
                      <a:pt x="265" y="197"/>
                    </a:lnTo>
                    <a:lnTo>
                      <a:pt x="263" y="197"/>
                    </a:lnTo>
                    <a:lnTo>
                      <a:pt x="260" y="198"/>
                    </a:lnTo>
                    <a:lnTo>
                      <a:pt x="259" y="198"/>
                    </a:lnTo>
                    <a:lnTo>
                      <a:pt x="255" y="200"/>
                    </a:lnTo>
                    <a:lnTo>
                      <a:pt x="254" y="202"/>
                    </a:lnTo>
                    <a:lnTo>
                      <a:pt x="251" y="202"/>
                    </a:lnTo>
                    <a:lnTo>
                      <a:pt x="247" y="202"/>
                    </a:lnTo>
                    <a:lnTo>
                      <a:pt x="244" y="203"/>
                    </a:lnTo>
                    <a:lnTo>
                      <a:pt x="241" y="203"/>
                    </a:lnTo>
                    <a:lnTo>
                      <a:pt x="236" y="203"/>
                    </a:lnTo>
                    <a:lnTo>
                      <a:pt x="233" y="205"/>
                    </a:lnTo>
                    <a:lnTo>
                      <a:pt x="227" y="205"/>
                    </a:lnTo>
                    <a:lnTo>
                      <a:pt x="224" y="205"/>
                    </a:lnTo>
                    <a:lnTo>
                      <a:pt x="219" y="206"/>
                    </a:lnTo>
                    <a:lnTo>
                      <a:pt x="214" y="206"/>
                    </a:lnTo>
                    <a:lnTo>
                      <a:pt x="211" y="206"/>
                    </a:lnTo>
                    <a:lnTo>
                      <a:pt x="208" y="208"/>
                    </a:lnTo>
                    <a:lnTo>
                      <a:pt x="206" y="209"/>
                    </a:lnTo>
                    <a:lnTo>
                      <a:pt x="202" y="211"/>
                    </a:lnTo>
                    <a:lnTo>
                      <a:pt x="199" y="213"/>
                    </a:lnTo>
                    <a:lnTo>
                      <a:pt x="195" y="214"/>
                    </a:lnTo>
                    <a:lnTo>
                      <a:pt x="194" y="217"/>
                    </a:lnTo>
                    <a:lnTo>
                      <a:pt x="192" y="217"/>
                    </a:lnTo>
                    <a:lnTo>
                      <a:pt x="191" y="220"/>
                    </a:lnTo>
                    <a:lnTo>
                      <a:pt x="189" y="222"/>
                    </a:lnTo>
                    <a:lnTo>
                      <a:pt x="188" y="225"/>
                    </a:lnTo>
                    <a:lnTo>
                      <a:pt x="186" y="227"/>
                    </a:lnTo>
                    <a:lnTo>
                      <a:pt x="186" y="230"/>
                    </a:lnTo>
                    <a:lnTo>
                      <a:pt x="184" y="230"/>
                    </a:lnTo>
                    <a:lnTo>
                      <a:pt x="183" y="231"/>
                    </a:lnTo>
                    <a:lnTo>
                      <a:pt x="181" y="231"/>
                    </a:lnTo>
                    <a:lnTo>
                      <a:pt x="178" y="231"/>
                    </a:lnTo>
                    <a:lnTo>
                      <a:pt x="178" y="230"/>
                    </a:lnTo>
                    <a:lnTo>
                      <a:pt x="177" y="228"/>
                    </a:lnTo>
                    <a:lnTo>
                      <a:pt x="175" y="227"/>
                    </a:lnTo>
                    <a:lnTo>
                      <a:pt x="175" y="227"/>
                    </a:lnTo>
                    <a:lnTo>
                      <a:pt x="172" y="227"/>
                    </a:lnTo>
                    <a:lnTo>
                      <a:pt x="169" y="228"/>
                    </a:lnTo>
                    <a:lnTo>
                      <a:pt x="165" y="227"/>
                    </a:lnTo>
                    <a:lnTo>
                      <a:pt x="162" y="227"/>
                    </a:lnTo>
                    <a:lnTo>
                      <a:pt x="158" y="227"/>
                    </a:lnTo>
                    <a:lnTo>
                      <a:pt x="156" y="227"/>
                    </a:lnTo>
                    <a:lnTo>
                      <a:pt x="154" y="225"/>
                    </a:lnTo>
                    <a:lnTo>
                      <a:pt x="153" y="225"/>
                    </a:lnTo>
                    <a:lnTo>
                      <a:pt x="153" y="225"/>
                    </a:lnTo>
                    <a:lnTo>
                      <a:pt x="150" y="225"/>
                    </a:lnTo>
                    <a:lnTo>
                      <a:pt x="147" y="225"/>
                    </a:lnTo>
                    <a:lnTo>
                      <a:pt x="143" y="225"/>
                    </a:lnTo>
                    <a:lnTo>
                      <a:pt x="140" y="225"/>
                    </a:lnTo>
                    <a:lnTo>
                      <a:pt x="139" y="225"/>
                    </a:lnTo>
                    <a:lnTo>
                      <a:pt x="137" y="225"/>
                    </a:lnTo>
                    <a:lnTo>
                      <a:pt x="136" y="225"/>
                    </a:lnTo>
                    <a:lnTo>
                      <a:pt x="136" y="227"/>
                    </a:lnTo>
                    <a:lnTo>
                      <a:pt x="134" y="227"/>
                    </a:lnTo>
                    <a:lnTo>
                      <a:pt x="134" y="225"/>
                    </a:lnTo>
                    <a:lnTo>
                      <a:pt x="132" y="227"/>
                    </a:lnTo>
                    <a:lnTo>
                      <a:pt x="132" y="225"/>
                    </a:lnTo>
                    <a:lnTo>
                      <a:pt x="131" y="225"/>
                    </a:lnTo>
                    <a:lnTo>
                      <a:pt x="129" y="224"/>
                    </a:lnTo>
                    <a:lnTo>
                      <a:pt x="129" y="224"/>
                    </a:lnTo>
                    <a:lnTo>
                      <a:pt x="128" y="224"/>
                    </a:lnTo>
                    <a:lnTo>
                      <a:pt x="128" y="224"/>
                    </a:lnTo>
                    <a:lnTo>
                      <a:pt x="126" y="224"/>
                    </a:lnTo>
                    <a:lnTo>
                      <a:pt x="126" y="224"/>
                    </a:lnTo>
                    <a:lnTo>
                      <a:pt x="124" y="225"/>
                    </a:lnTo>
                    <a:lnTo>
                      <a:pt x="124" y="227"/>
                    </a:lnTo>
                    <a:lnTo>
                      <a:pt x="124" y="227"/>
                    </a:lnTo>
                    <a:lnTo>
                      <a:pt x="124" y="227"/>
                    </a:lnTo>
                    <a:lnTo>
                      <a:pt x="123" y="228"/>
                    </a:lnTo>
                    <a:lnTo>
                      <a:pt x="123" y="230"/>
                    </a:lnTo>
                    <a:lnTo>
                      <a:pt x="123" y="230"/>
                    </a:lnTo>
                    <a:lnTo>
                      <a:pt x="123" y="231"/>
                    </a:lnTo>
                    <a:lnTo>
                      <a:pt x="123" y="233"/>
                    </a:lnTo>
                    <a:lnTo>
                      <a:pt x="124" y="235"/>
                    </a:lnTo>
                    <a:lnTo>
                      <a:pt x="124" y="235"/>
                    </a:lnTo>
                    <a:lnTo>
                      <a:pt x="124" y="236"/>
                    </a:lnTo>
                    <a:lnTo>
                      <a:pt x="123" y="236"/>
                    </a:lnTo>
                    <a:lnTo>
                      <a:pt x="123" y="238"/>
                    </a:lnTo>
                    <a:lnTo>
                      <a:pt x="121" y="238"/>
                    </a:lnTo>
                    <a:lnTo>
                      <a:pt x="121" y="238"/>
                    </a:lnTo>
                    <a:lnTo>
                      <a:pt x="118" y="241"/>
                    </a:lnTo>
                    <a:lnTo>
                      <a:pt x="118" y="239"/>
                    </a:lnTo>
                    <a:lnTo>
                      <a:pt x="118" y="238"/>
                    </a:lnTo>
                    <a:lnTo>
                      <a:pt x="117" y="236"/>
                    </a:lnTo>
                    <a:lnTo>
                      <a:pt x="117" y="235"/>
                    </a:lnTo>
                    <a:lnTo>
                      <a:pt x="117" y="235"/>
                    </a:lnTo>
                    <a:lnTo>
                      <a:pt x="115" y="233"/>
                    </a:lnTo>
                    <a:lnTo>
                      <a:pt x="115" y="231"/>
                    </a:lnTo>
                    <a:lnTo>
                      <a:pt x="113" y="230"/>
                    </a:lnTo>
                    <a:lnTo>
                      <a:pt x="112" y="230"/>
                    </a:lnTo>
                    <a:lnTo>
                      <a:pt x="112" y="227"/>
                    </a:lnTo>
                    <a:lnTo>
                      <a:pt x="112" y="225"/>
                    </a:lnTo>
                    <a:lnTo>
                      <a:pt x="107" y="220"/>
                    </a:lnTo>
                    <a:lnTo>
                      <a:pt x="104" y="217"/>
                    </a:lnTo>
                    <a:lnTo>
                      <a:pt x="102" y="216"/>
                    </a:lnTo>
                    <a:lnTo>
                      <a:pt x="99" y="213"/>
                    </a:lnTo>
                    <a:lnTo>
                      <a:pt x="99" y="209"/>
                    </a:lnTo>
                    <a:lnTo>
                      <a:pt x="96" y="206"/>
                    </a:lnTo>
                    <a:lnTo>
                      <a:pt x="96" y="205"/>
                    </a:lnTo>
                    <a:lnTo>
                      <a:pt x="95" y="203"/>
                    </a:lnTo>
                    <a:lnTo>
                      <a:pt x="95" y="202"/>
                    </a:lnTo>
                    <a:lnTo>
                      <a:pt x="95" y="200"/>
                    </a:lnTo>
                    <a:lnTo>
                      <a:pt x="91" y="194"/>
                    </a:lnTo>
                    <a:lnTo>
                      <a:pt x="90" y="194"/>
                    </a:lnTo>
                    <a:lnTo>
                      <a:pt x="90" y="192"/>
                    </a:lnTo>
                    <a:lnTo>
                      <a:pt x="90" y="191"/>
                    </a:lnTo>
                    <a:lnTo>
                      <a:pt x="88" y="191"/>
                    </a:lnTo>
                    <a:lnTo>
                      <a:pt x="87" y="189"/>
                    </a:lnTo>
                    <a:lnTo>
                      <a:pt x="85" y="187"/>
                    </a:lnTo>
                    <a:lnTo>
                      <a:pt x="79" y="183"/>
                    </a:lnTo>
                    <a:lnTo>
                      <a:pt x="76" y="183"/>
                    </a:lnTo>
                    <a:lnTo>
                      <a:pt x="74" y="181"/>
                    </a:lnTo>
                    <a:lnTo>
                      <a:pt x="72" y="179"/>
                    </a:lnTo>
                    <a:lnTo>
                      <a:pt x="71" y="175"/>
                    </a:lnTo>
                    <a:lnTo>
                      <a:pt x="68" y="172"/>
                    </a:lnTo>
                    <a:lnTo>
                      <a:pt x="65" y="167"/>
                    </a:lnTo>
                    <a:lnTo>
                      <a:pt x="66" y="165"/>
                    </a:lnTo>
                    <a:lnTo>
                      <a:pt x="66" y="164"/>
                    </a:lnTo>
                    <a:lnTo>
                      <a:pt x="65" y="162"/>
                    </a:lnTo>
                    <a:lnTo>
                      <a:pt x="65" y="161"/>
                    </a:lnTo>
                    <a:lnTo>
                      <a:pt x="63" y="159"/>
                    </a:lnTo>
                    <a:lnTo>
                      <a:pt x="65" y="156"/>
                    </a:lnTo>
                    <a:lnTo>
                      <a:pt x="65" y="153"/>
                    </a:lnTo>
                    <a:lnTo>
                      <a:pt x="65" y="153"/>
                    </a:lnTo>
                    <a:lnTo>
                      <a:pt x="65" y="151"/>
                    </a:lnTo>
                    <a:lnTo>
                      <a:pt x="65" y="148"/>
                    </a:lnTo>
                    <a:lnTo>
                      <a:pt x="63" y="146"/>
                    </a:lnTo>
                    <a:lnTo>
                      <a:pt x="63" y="145"/>
                    </a:lnTo>
                    <a:lnTo>
                      <a:pt x="63" y="145"/>
                    </a:lnTo>
                    <a:lnTo>
                      <a:pt x="61" y="143"/>
                    </a:lnTo>
                    <a:lnTo>
                      <a:pt x="63" y="143"/>
                    </a:lnTo>
                    <a:lnTo>
                      <a:pt x="61" y="142"/>
                    </a:lnTo>
                    <a:lnTo>
                      <a:pt x="60" y="140"/>
                    </a:lnTo>
                    <a:lnTo>
                      <a:pt x="60" y="139"/>
                    </a:lnTo>
                    <a:lnTo>
                      <a:pt x="60" y="137"/>
                    </a:lnTo>
                    <a:lnTo>
                      <a:pt x="57" y="132"/>
                    </a:lnTo>
                    <a:lnTo>
                      <a:pt x="55" y="131"/>
                    </a:lnTo>
                    <a:lnTo>
                      <a:pt x="54" y="127"/>
                    </a:lnTo>
                    <a:lnTo>
                      <a:pt x="50" y="126"/>
                    </a:lnTo>
                    <a:lnTo>
                      <a:pt x="49" y="124"/>
                    </a:lnTo>
                    <a:lnTo>
                      <a:pt x="47" y="123"/>
                    </a:lnTo>
                    <a:lnTo>
                      <a:pt x="47" y="123"/>
                    </a:lnTo>
                    <a:lnTo>
                      <a:pt x="46" y="123"/>
                    </a:lnTo>
                    <a:lnTo>
                      <a:pt x="44" y="123"/>
                    </a:lnTo>
                    <a:lnTo>
                      <a:pt x="42" y="121"/>
                    </a:lnTo>
                    <a:lnTo>
                      <a:pt x="41" y="120"/>
                    </a:lnTo>
                    <a:lnTo>
                      <a:pt x="39" y="116"/>
                    </a:lnTo>
                    <a:lnTo>
                      <a:pt x="38" y="113"/>
                    </a:lnTo>
                    <a:lnTo>
                      <a:pt x="38" y="113"/>
                    </a:lnTo>
                    <a:lnTo>
                      <a:pt x="38" y="112"/>
                    </a:lnTo>
                    <a:lnTo>
                      <a:pt x="38" y="110"/>
                    </a:lnTo>
                    <a:lnTo>
                      <a:pt x="38" y="109"/>
                    </a:lnTo>
                    <a:lnTo>
                      <a:pt x="36" y="107"/>
                    </a:lnTo>
                    <a:lnTo>
                      <a:pt x="33" y="101"/>
                    </a:lnTo>
                    <a:lnTo>
                      <a:pt x="33" y="101"/>
                    </a:lnTo>
                    <a:lnTo>
                      <a:pt x="31" y="99"/>
                    </a:lnTo>
                    <a:lnTo>
                      <a:pt x="30" y="98"/>
                    </a:lnTo>
                    <a:lnTo>
                      <a:pt x="30" y="94"/>
                    </a:lnTo>
                    <a:lnTo>
                      <a:pt x="28" y="94"/>
                    </a:lnTo>
                    <a:lnTo>
                      <a:pt x="24" y="87"/>
                    </a:lnTo>
                    <a:lnTo>
                      <a:pt x="22" y="83"/>
                    </a:lnTo>
                    <a:lnTo>
                      <a:pt x="20" y="82"/>
                    </a:lnTo>
                    <a:lnTo>
                      <a:pt x="17" y="79"/>
                    </a:lnTo>
                    <a:lnTo>
                      <a:pt x="17" y="75"/>
                    </a:lnTo>
                    <a:lnTo>
                      <a:pt x="14" y="74"/>
                    </a:lnTo>
                    <a:lnTo>
                      <a:pt x="13" y="69"/>
                    </a:lnTo>
                    <a:lnTo>
                      <a:pt x="8" y="64"/>
                    </a:lnTo>
                    <a:lnTo>
                      <a:pt x="6" y="63"/>
                    </a:lnTo>
                    <a:lnTo>
                      <a:pt x="3" y="63"/>
                    </a:lnTo>
                    <a:lnTo>
                      <a:pt x="2" y="63"/>
                    </a:lnTo>
                    <a:lnTo>
                      <a:pt x="0" y="64"/>
                    </a:lnTo>
                    <a:lnTo>
                      <a:pt x="0" y="63"/>
                    </a:lnTo>
                    <a:lnTo>
                      <a:pt x="2" y="61"/>
                    </a:lnTo>
                    <a:lnTo>
                      <a:pt x="3" y="57"/>
                    </a:lnTo>
                    <a:lnTo>
                      <a:pt x="3" y="53"/>
                    </a:lnTo>
                    <a:lnTo>
                      <a:pt x="5" y="44"/>
                    </a:lnTo>
                    <a:lnTo>
                      <a:pt x="8" y="44"/>
                    </a:lnTo>
                    <a:lnTo>
                      <a:pt x="11" y="44"/>
                    </a:lnTo>
                    <a:lnTo>
                      <a:pt x="14" y="46"/>
                    </a:lnTo>
                    <a:lnTo>
                      <a:pt x="19" y="46"/>
                    </a:lnTo>
                    <a:lnTo>
                      <a:pt x="20" y="46"/>
                    </a:lnTo>
                    <a:lnTo>
                      <a:pt x="20" y="46"/>
                    </a:lnTo>
                    <a:lnTo>
                      <a:pt x="24" y="44"/>
                    </a:lnTo>
                    <a:lnTo>
                      <a:pt x="27" y="41"/>
                    </a:lnTo>
                    <a:lnTo>
                      <a:pt x="28" y="39"/>
                    </a:lnTo>
                    <a:lnTo>
                      <a:pt x="30" y="36"/>
                    </a:lnTo>
                    <a:lnTo>
                      <a:pt x="31" y="36"/>
                    </a:lnTo>
                    <a:lnTo>
                      <a:pt x="33" y="35"/>
                    </a:lnTo>
                    <a:lnTo>
                      <a:pt x="38" y="35"/>
                    </a:lnTo>
                    <a:lnTo>
                      <a:pt x="41" y="33"/>
                    </a:lnTo>
                    <a:lnTo>
                      <a:pt x="41" y="33"/>
                    </a:lnTo>
                    <a:lnTo>
                      <a:pt x="42" y="31"/>
                    </a:lnTo>
                    <a:lnTo>
                      <a:pt x="44" y="28"/>
                    </a:lnTo>
                    <a:lnTo>
                      <a:pt x="44" y="28"/>
                    </a:lnTo>
                    <a:lnTo>
                      <a:pt x="44" y="28"/>
                    </a:lnTo>
                    <a:lnTo>
                      <a:pt x="47" y="27"/>
                    </a:lnTo>
                    <a:lnTo>
                      <a:pt x="49" y="25"/>
                    </a:lnTo>
                    <a:lnTo>
                      <a:pt x="46" y="24"/>
                    </a:lnTo>
                    <a:lnTo>
                      <a:pt x="44" y="20"/>
                    </a:lnTo>
                    <a:lnTo>
                      <a:pt x="41" y="17"/>
                    </a:lnTo>
                    <a:lnTo>
                      <a:pt x="39" y="16"/>
                    </a:lnTo>
                    <a:lnTo>
                      <a:pt x="36" y="12"/>
                    </a:lnTo>
                    <a:lnTo>
                      <a:pt x="35" y="9"/>
                    </a:lnTo>
                    <a:lnTo>
                      <a:pt x="38" y="9"/>
                    </a:lnTo>
                    <a:lnTo>
                      <a:pt x="42" y="8"/>
                    </a:lnTo>
                    <a:lnTo>
                      <a:pt x="46" y="6"/>
                    </a:lnTo>
                    <a:lnTo>
                      <a:pt x="50" y="5"/>
                    </a:lnTo>
                    <a:lnTo>
                      <a:pt x="55" y="5"/>
                    </a:lnTo>
                    <a:lnTo>
                      <a:pt x="60" y="3"/>
                    </a:lnTo>
                    <a:lnTo>
                      <a:pt x="63" y="1"/>
                    </a:lnTo>
                    <a:lnTo>
                      <a:pt x="63" y="1"/>
                    </a:lnTo>
                    <a:lnTo>
                      <a:pt x="6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6" name="Freeform 63">
                <a:extLst>
                  <a:ext uri="{FF2B5EF4-FFF2-40B4-BE49-F238E27FC236}">
                    <a16:creationId xmlns:a16="http://schemas.microsoft.com/office/drawing/2014/main" id="{0BE8A955-0256-48B7-B817-767B7A8191EA}"/>
                  </a:ext>
                </a:extLst>
              </p:cNvPr>
              <p:cNvSpPr>
                <a:spLocks/>
              </p:cNvSpPr>
              <p:nvPr/>
            </p:nvSpPr>
            <p:spPr bwMode="auto">
              <a:xfrm>
                <a:off x="6575870" y="4447111"/>
                <a:ext cx="58477" cy="48731"/>
              </a:xfrm>
              <a:custGeom>
                <a:avLst/>
                <a:gdLst>
                  <a:gd name="T0" fmla="*/ 24 w 30"/>
                  <a:gd name="T1" fmla="*/ 0 h 25"/>
                  <a:gd name="T2" fmla="*/ 24 w 30"/>
                  <a:gd name="T3" fmla="*/ 0 h 25"/>
                  <a:gd name="T4" fmla="*/ 24 w 30"/>
                  <a:gd name="T5" fmla="*/ 2 h 25"/>
                  <a:gd name="T6" fmla="*/ 27 w 30"/>
                  <a:gd name="T7" fmla="*/ 5 h 25"/>
                  <a:gd name="T8" fmla="*/ 29 w 30"/>
                  <a:gd name="T9" fmla="*/ 6 h 25"/>
                  <a:gd name="T10" fmla="*/ 29 w 30"/>
                  <a:gd name="T11" fmla="*/ 11 h 25"/>
                  <a:gd name="T12" fmla="*/ 30 w 30"/>
                  <a:gd name="T13" fmla="*/ 14 h 25"/>
                  <a:gd name="T14" fmla="*/ 30 w 30"/>
                  <a:gd name="T15" fmla="*/ 17 h 25"/>
                  <a:gd name="T16" fmla="*/ 29 w 30"/>
                  <a:gd name="T17" fmla="*/ 19 h 25"/>
                  <a:gd name="T18" fmla="*/ 27 w 30"/>
                  <a:gd name="T19" fmla="*/ 19 h 25"/>
                  <a:gd name="T20" fmla="*/ 26 w 30"/>
                  <a:gd name="T21" fmla="*/ 19 h 25"/>
                  <a:gd name="T22" fmla="*/ 26 w 30"/>
                  <a:gd name="T23" fmla="*/ 19 h 25"/>
                  <a:gd name="T24" fmla="*/ 24 w 30"/>
                  <a:gd name="T25" fmla="*/ 17 h 25"/>
                  <a:gd name="T26" fmla="*/ 21 w 30"/>
                  <a:gd name="T27" fmla="*/ 17 h 25"/>
                  <a:gd name="T28" fmla="*/ 19 w 30"/>
                  <a:gd name="T29" fmla="*/ 19 h 25"/>
                  <a:gd name="T30" fmla="*/ 19 w 30"/>
                  <a:gd name="T31" fmla="*/ 19 h 25"/>
                  <a:gd name="T32" fmla="*/ 16 w 30"/>
                  <a:gd name="T33" fmla="*/ 17 h 25"/>
                  <a:gd name="T34" fmla="*/ 16 w 30"/>
                  <a:gd name="T35" fmla="*/ 22 h 25"/>
                  <a:gd name="T36" fmla="*/ 15 w 30"/>
                  <a:gd name="T37" fmla="*/ 24 h 25"/>
                  <a:gd name="T38" fmla="*/ 13 w 30"/>
                  <a:gd name="T39" fmla="*/ 24 h 25"/>
                  <a:gd name="T40" fmla="*/ 8 w 30"/>
                  <a:gd name="T41" fmla="*/ 25 h 25"/>
                  <a:gd name="T42" fmla="*/ 7 w 30"/>
                  <a:gd name="T43" fmla="*/ 22 h 25"/>
                  <a:gd name="T44" fmla="*/ 5 w 30"/>
                  <a:gd name="T45" fmla="*/ 22 h 25"/>
                  <a:gd name="T46" fmla="*/ 4 w 30"/>
                  <a:gd name="T47" fmla="*/ 22 h 25"/>
                  <a:gd name="T48" fmla="*/ 2 w 30"/>
                  <a:gd name="T49" fmla="*/ 22 h 25"/>
                  <a:gd name="T50" fmla="*/ 2 w 30"/>
                  <a:gd name="T51" fmla="*/ 20 h 25"/>
                  <a:gd name="T52" fmla="*/ 0 w 30"/>
                  <a:gd name="T53" fmla="*/ 19 h 25"/>
                  <a:gd name="T54" fmla="*/ 4 w 30"/>
                  <a:gd name="T55" fmla="*/ 19 h 25"/>
                  <a:gd name="T56" fmla="*/ 4 w 30"/>
                  <a:gd name="T57" fmla="*/ 17 h 25"/>
                  <a:gd name="T58" fmla="*/ 5 w 30"/>
                  <a:gd name="T59" fmla="*/ 17 h 25"/>
                  <a:gd name="T60" fmla="*/ 7 w 30"/>
                  <a:gd name="T61" fmla="*/ 14 h 25"/>
                  <a:gd name="T62" fmla="*/ 8 w 30"/>
                  <a:gd name="T63" fmla="*/ 14 h 25"/>
                  <a:gd name="T64" fmla="*/ 7 w 30"/>
                  <a:gd name="T65" fmla="*/ 11 h 25"/>
                  <a:gd name="T66" fmla="*/ 7 w 30"/>
                  <a:gd name="T67" fmla="*/ 8 h 25"/>
                  <a:gd name="T68" fmla="*/ 8 w 30"/>
                  <a:gd name="T69" fmla="*/ 6 h 25"/>
                  <a:gd name="T70" fmla="*/ 10 w 30"/>
                  <a:gd name="T71" fmla="*/ 5 h 25"/>
                  <a:gd name="T72" fmla="*/ 11 w 30"/>
                  <a:gd name="T73" fmla="*/ 5 h 25"/>
                  <a:gd name="T74" fmla="*/ 15 w 30"/>
                  <a:gd name="T75" fmla="*/ 3 h 25"/>
                  <a:gd name="T76" fmla="*/ 16 w 30"/>
                  <a:gd name="T77" fmla="*/ 5 h 25"/>
                  <a:gd name="T78" fmla="*/ 16 w 30"/>
                  <a:gd name="T79" fmla="*/ 5 h 25"/>
                  <a:gd name="T80" fmla="*/ 19 w 30"/>
                  <a:gd name="T81" fmla="*/ 5 h 25"/>
                  <a:gd name="T82" fmla="*/ 21 w 30"/>
                  <a:gd name="T83" fmla="*/ 2 h 25"/>
                  <a:gd name="T84" fmla="*/ 22 w 30"/>
                  <a:gd name="T85" fmla="*/ 0 h 25"/>
                  <a:gd name="T86" fmla="*/ 24 w 30"/>
                  <a:gd name="T8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25">
                    <a:moveTo>
                      <a:pt x="24" y="0"/>
                    </a:moveTo>
                    <a:lnTo>
                      <a:pt x="24" y="0"/>
                    </a:lnTo>
                    <a:lnTo>
                      <a:pt x="24" y="0"/>
                    </a:lnTo>
                    <a:lnTo>
                      <a:pt x="24" y="0"/>
                    </a:lnTo>
                    <a:lnTo>
                      <a:pt x="24" y="0"/>
                    </a:lnTo>
                    <a:lnTo>
                      <a:pt x="24" y="2"/>
                    </a:lnTo>
                    <a:lnTo>
                      <a:pt x="27" y="5"/>
                    </a:lnTo>
                    <a:lnTo>
                      <a:pt x="27" y="5"/>
                    </a:lnTo>
                    <a:lnTo>
                      <a:pt x="29" y="5"/>
                    </a:lnTo>
                    <a:lnTo>
                      <a:pt x="29" y="6"/>
                    </a:lnTo>
                    <a:lnTo>
                      <a:pt x="29" y="8"/>
                    </a:lnTo>
                    <a:lnTo>
                      <a:pt x="29" y="11"/>
                    </a:lnTo>
                    <a:lnTo>
                      <a:pt x="29" y="13"/>
                    </a:lnTo>
                    <a:lnTo>
                      <a:pt x="30" y="14"/>
                    </a:lnTo>
                    <a:lnTo>
                      <a:pt x="30" y="16"/>
                    </a:lnTo>
                    <a:lnTo>
                      <a:pt x="30" y="17"/>
                    </a:lnTo>
                    <a:lnTo>
                      <a:pt x="29" y="17"/>
                    </a:lnTo>
                    <a:lnTo>
                      <a:pt x="29" y="19"/>
                    </a:lnTo>
                    <a:lnTo>
                      <a:pt x="29" y="19"/>
                    </a:lnTo>
                    <a:lnTo>
                      <a:pt x="27" y="19"/>
                    </a:lnTo>
                    <a:lnTo>
                      <a:pt x="27" y="19"/>
                    </a:lnTo>
                    <a:lnTo>
                      <a:pt x="26" y="19"/>
                    </a:lnTo>
                    <a:lnTo>
                      <a:pt x="26" y="19"/>
                    </a:lnTo>
                    <a:lnTo>
                      <a:pt x="26" y="19"/>
                    </a:lnTo>
                    <a:lnTo>
                      <a:pt x="24" y="19"/>
                    </a:lnTo>
                    <a:lnTo>
                      <a:pt x="24" y="17"/>
                    </a:lnTo>
                    <a:lnTo>
                      <a:pt x="21" y="17"/>
                    </a:lnTo>
                    <a:lnTo>
                      <a:pt x="21" y="17"/>
                    </a:lnTo>
                    <a:lnTo>
                      <a:pt x="21" y="19"/>
                    </a:lnTo>
                    <a:lnTo>
                      <a:pt x="19" y="19"/>
                    </a:lnTo>
                    <a:lnTo>
                      <a:pt x="19" y="19"/>
                    </a:lnTo>
                    <a:lnTo>
                      <a:pt x="19" y="19"/>
                    </a:lnTo>
                    <a:lnTo>
                      <a:pt x="18" y="17"/>
                    </a:lnTo>
                    <a:lnTo>
                      <a:pt x="16" y="17"/>
                    </a:lnTo>
                    <a:lnTo>
                      <a:pt x="16" y="20"/>
                    </a:lnTo>
                    <a:lnTo>
                      <a:pt x="16" y="22"/>
                    </a:lnTo>
                    <a:lnTo>
                      <a:pt x="16" y="24"/>
                    </a:lnTo>
                    <a:lnTo>
                      <a:pt x="15" y="24"/>
                    </a:lnTo>
                    <a:lnTo>
                      <a:pt x="13" y="25"/>
                    </a:lnTo>
                    <a:lnTo>
                      <a:pt x="13" y="24"/>
                    </a:lnTo>
                    <a:lnTo>
                      <a:pt x="10" y="25"/>
                    </a:lnTo>
                    <a:lnTo>
                      <a:pt x="8" y="25"/>
                    </a:lnTo>
                    <a:lnTo>
                      <a:pt x="8" y="24"/>
                    </a:lnTo>
                    <a:lnTo>
                      <a:pt x="7" y="22"/>
                    </a:lnTo>
                    <a:lnTo>
                      <a:pt x="5" y="22"/>
                    </a:lnTo>
                    <a:lnTo>
                      <a:pt x="5" y="22"/>
                    </a:lnTo>
                    <a:lnTo>
                      <a:pt x="4" y="22"/>
                    </a:lnTo>
                    <a:lnTo>
                      <a:pt x="4" y="22"/>
                    </a:lnTo>
                    <a:lnTo>
                      <a:pt x="4" y="24"/>
                    </a:lnTo>
                    <a:lnTo>
                      <a:pt x="2" y="22"/>
                    </a:lnTo>
                    <a:lnTo>
                      <a:pt x="2" y="22"/>
                    </a:lnTo>
                    <a:lnTo>
                      <a:pt x="2" y="20"/>
                    </a:lnTo>
                    <a:lnTo>
                      <a:pt x="0" y="19"/>
                    </a:lnTo>
                    <a:lnTo>
                      <a:pt x="0" y="19"/>
                    </a:lnTo>
                    <a:lnTo>
                      <a:pt x="2" y="19"/>
                    </a:lnTo>
                    <a:lnTo>
                      <a:pt x="4" y="19"/>
                    </a:lnTo>
                    <a:lnTo>
                      <a:pt x="4" y="19"/>
                    </a:lnTo>
                    <a:lnTo>
                      <a:pt x="4" y="17"/>
                    </a:lnTo>
                    <a:lnTo>
                      <a:pt x="5" y="17"/>
                    </a:lnTo>
                    <a:lnTo>
                      <a:pt x="5" y="17"/>
                    </a:lnTo>
                    <a:lnTo>
                      <a:pt x="7" y="16"/>
                    </a:lnTo>
                    <a:lnTo>
                      <a:pt x="7" y="14"/>
                    </a:lnTo>
                    <a:lnTo>
                      <a:pt x="7" y="14"/>
                    </a:lnTo>
                    <a:lnTo>
                      <a:pt x="8" y="14"/>
                    </a:lnTo>
                    <a:lnTo>
                      <a:pt x="8" y="13"/>
                    </a:lnTo>
                    <a:lnTo>
                      <a:pt x="7" y="11"/>
                    </a:lnTo>
                    <a:lnTo>
                      <a:pt x="7" y="9"/>
                    </a:lnTo>
                    <a:lnTo>
                      <a:pt x="7" y="8"/>
                    </a:lnTo>
                    <a:lnTo>
                      <a:pt x="7" y="8"/>
                    </a:lnTo>
                    <a:lnTo>
                      <a:pt x="8" y="6"/>
                    </a:lnTo>
                    <a:lnTo>
                      <a:pt x="8" y="6"/>
                    </a:lnTo>
                    <a:lnTo>
                      <a:pt x="10" y="5"/>
                    </a:lnTo>
                    <a:lnTo>
                      <a:pt x="11" y="5"/>
                    </a:lnTo>
                    <a:lnTo>
                      <a:pt x="11" y="5"/>
                    </a:lnTo>
                    <a:lnTo>
                      <a:pt x="11" y="5"/>
                    </a:lnTo>
                    <a:lnTo>
                      <a:pt x="15" y="3"/>
                    </a:lnTo>
                    <a:lnTo>
                      <a:pt x="15" y="3"/>
                    </a:lnTo>
                    <a:lnTo>
                      <a:pt x="16" y="5"/>
                    </a:lnTo>
                    <a:lnTo>
                      <a:pt x="16" y="5"/>
                    </a:lnTo>
                    <a:lnTo>
                      <a:pt x="16" y="5"/>
                    </a:lnTo>
                    <a:lnTo>
                      <a:pt x="18" y="5"/>
                    </a:lnTo>
                    <a:lnTo>
                      <a:pt x="19" y="5"/>
                    </a:lnTo>
                    <a:lnTo>
                      <a:pt x="19" y="3"/>
                    </a:lnTo>
                    <a:lnTo>
                      <a:pt x="21" y="2"/>
                    </a:lnTo>
                    <a:lnTo>
                      <a:pt x="21" y="2"/>
                    </a:lnTo>
                    <a:lnTo>
                      <a:pt x="22" y="0"/>
                    </a:lnTo>
                    <a:lnTo>
                      <a:pt x="22" y="0"/>
                    </a:lnTo>
                    <a:lnTo>
                      <a:pt x="2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7" name="Freeform 64">
                <a:extLst>
                  <a:ext uri="{FF2B5EF4-FFF2-40B4-BE49-F238E27FC236}">
                    <a16:creationId xmlns:a16="http://schemas.microsoft.com/office/drawing/2014/main" id="{19F26271-EB42-438D-8E7A-0FEFBFE3B876}"/>
                  </a:ext>
                </a:extLst>
              </p:cNvPr>
              <p:cNvSpPr>
                <a:spLocks/>
              </p:cNvSpPr>
              <p:nvPr/>
            </p:nvSpPr>
            <p:spPr bwMode="auto">
              <a:xfrm>
                <a:off x="8141094" y="1794220"/>
                <a:ext cx="15594" cy="5848"/>
              </a:xfrm>
              <a:custGeom>
                <a:avLst/>
                <a:gdLst>
                  <a:gd name="T0" fmla="*/ 8 w 8"/>
                  <a:gd name="T1" fmla="*/ 0 h 3"/>
                  <a:gd name="T2" fmla="*/ 6 w 8"/>
                  <a:gd name="T3" fmla="*/ 1 h 3"/>
                  <a:gd name="T4" fmla="*/ 5 w 8"/>
                  <a:gd name="T5" fmla="*/ 3 h 3"/>
                  <a:gd name="T6" fmla="*/ 2 w 8"/>
                  <a:gd name="T7" fmla="*/ 3 h 3"/>
                  <a:gd name="T8" fmla="*/ 0 w 8"/>
                  <a:gd name="T9" fmla="*/ 1 h 3"/>
                  <a:gd name="T10" fmla="*/ 3 w 8"/>
                  <a:gd name="T11" fmla="*/ 0 h 3"/>
                  <a:gd name="T12" fmla="*/ 5 w 8"/>
                  <a:gd name="T13" fmla="*/ 0 h 3"/>
                  <a:gd name="T14" fmla="*/ 8 w 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8" y="0"/>
                    </a:moveTo>
                    <a:lnTo>
                      <a:pt x="6" y="1"/>
                    </a:lnTo>
                    <a:lnTo>
                      <a:pt x="5" y="3"/>
                    </a:lnTo>
                    <a:lnTo>
                      <a:pt x="2" y="3"/>
                    </a:lnTo>
                    <a:lnTo>
                      <a:pt x="0" y="1"/>
                    </a:lnTo>
                    <a:lnTo>
                      <a:pt x="3" y="0"/>
                    </a:lnTo>
                    <a:lnTo>
                      <a:pt x="5" y="0"/>
                    </a:lnTo>
                    <a:lnTo>
                      <a:pt x="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8" name="Freeform 65">
                <a:extLst>
                  <a:ext uri="{FF2B5EF4-FFF2-40B4-BE49-F238E27FC236}">
                    <a16:creationId xmlns:a16="http://schemas.microsoft.com/office/drawing/2014/main" id="{A29B54B4-9D8C-4755-BEBD-A17409C5786B}"/>
                  </a:ext>
                </a:extLst>
              </p:cNvPr>
              <p:cNvSpPr>
                <a:spLocks/>
              </p:cNvSpPr>
              <p:nvPr/>
            </p:nvSpPr>
            <p:spPr bwMode="auto">
              <a:xfrm>
                <a:off x="8195673" y="1766931"/>
                <a:ext cx="25340" cy="7797"/>
              </a:xfrm>
              <a:custGeom>
                <a:avLst/>
                <a:gdLst>
                  <a:gd name="T0" fmla="*/ 5 w 13"/>
                  <a:gd name="T1" fmla="*/ 0 h 4"/>
                  <a:gd name="T2" fmla="*/ 5 w 13"/>
                  <a:gd name="T3" fmla="*/ 0 h 4"/>
                  <a:gd name="T4" fmla="*/ 7 w 13"/>
                  <a:gd name="T5" fmla="*/ 1 h 4"/>
                  <a:gd name="T6" fmla="*/ 10 w 13"/>
                  <a:gd name="T7" fmla="*/ 0 h 4"/>
                  <a:gd name="T8" fmla="*/ 11 w 13"/>
                  <a:gd name="T9" fmla="*/ 0 h 4"/>
                  <a:gd name="T10" fmla="*/ 13 w 13"/>
                  <a:gd name="T11" fmla="*/ 1 h 4"/>
                  <a:gd name="T12" fmla="*/ 10 w 13"/>
                  <a:gd name="T13" fmla="*/ 4 h 4"/>
                  <a:gd name="T14" fmla="*/ 10 w 13"/>
                  <a:gd name="T15" fmla="*/ 4 h 4"/>
                  <a:gd name="T16" fmla="*/ 7 w 13"/>
                  <a:gd name="T17" fmla="*/ 4 h 4"/>
                  <a:gd name="T18" fmla="*/ 2 w 13"/>
                  <a:gd name="T19" fmla="*/ 4 h 4"/>
                  <a:gd name="T20" fmla="*/ 0 w 13"/>
                  <a:gd name="T21" fmla="*/ 3 h 4"/>
                  <a:gd name="T22" fmla="*/ 0 w 13"/>
                  <a:gd name="T23" fmla="*/ 1 h 4"/>
                  <a:gd name="T24" fmla="*/ 4 w 13"/>
                  <a:gd name="T25" fmla="*/ 1 h 4"/>
                  <a:gd name="T26" fmla="*/ 5 w 13"/>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4">
                    <a:moveTo>
                      <a:pt x="5" y="0"/>
                    </a:moveTo>
                    <a:lnTo>
                      <a:pt x="5" y="0"/>
                    </a:lnTo>
                    <a:lnTo>
                      <a:pt x="7" y="1"/>
                    </a:lnTo>
                    <a:lnTo>
                      <a:pt x="10" y="0"/>
                    </a:lnTo>
                    <a:lnTo>
                      <a:pt x="11" y="0"/>
                    </a:lnTo>
                    <a:lnTo>
                      <a:pt x="13" y="1"/>
                    </a:lnTo>
                    <a:lnTo>
                      <a:pt x="10" y="4"/>
                    </a:lnTo>
                    <a:lnTo>
                      <a:pt x="10" y="4"/>
                    </a:lnTo>
                    <a:lnTo>
                      <a:pt x="7" y="4"/>
                    </a:lnTo>
                    <a:lnTo>
                      <a:pt x="2" y="4"/>
                    </a:lnTo>
                    <a:lnTo>
                      <a:pt x="0" y="3"/>
                    </a:lnTo>
                    <a:lnTo>
                      <a:pt x="0" y="1"/>
                    </a:lnTo>
                    <a:lnTo>
                      <a:pt x="4" y="1"/>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9" name="Freeform 66">
                <a:extLst>
                  <a:ext uri="{FF2B5EF4-FFF2-40B4-BE49-F238E27FC236}">
                    <a16:creationId xmlns:a16="http://schemas.microsoft.com/office/drawing/2014/main" id="{F3BD6074-1FD8-4073-BB28-81288E002E56}"/>
                  </a:ext>
                </a:extLst>
              </p:cNvPr>
              <p:cNvSpPr>
                <a:spLocks/>
              </p:cNvSpPr>
              <p:nvPr/>
            </p:nvSpPr>
            <p:spPr bwMode="auto">
              <a:xfrm>
                <a:off x="8275591" y="1630485"/>
                <a:ext cx="15594" cy="9747"/>
              </a:xfrm>
              <a:custGeom>
                <a:avLst/>
                <a:gdLst>
                  <a:gd name="T0" fmla="*/ 7 w 8"/>
                  <a:gd name="T1" fmla="*/ 0 h 5"/>
                  <a:gd name="T2" fmla="*/ 8 w 8"/>
                  <a:gd name="T3" fmla="*/ 2 h 5"/>
                  <a:gd name="T4" fmla="*/ 8 w 8"/>
                  <a:gd name="T5" fmla="*/ 2 h 5"/>
                  <a:gd name="T6" fmla="*/ 5 w 8"/>
                  <a:gd name="T7" fmla="*/ 5 h 5"/>
                  <a:gd name="T8" fmla="*/ 2 w 8"/>
                  <a:gd name="T9" fmla="*/ 5 h 5"/>
                  <a:gd name="T10" fmla="*/ 0 w 8"/>
                  <a:gd name="T11" fmla="*/ 3 h 5"/>
                  <a:gd name="T12" fmla="*/ 0 w 8"/>
                  <a:gd name="T13" fmla="*/ 3 h 5"/>
                  <a:gd name="T14" fmla="*/ 2 w 8"/>
                  <a:gd name="T15" fmla="*/ 2 h 5"/>
                  <a:gd name="T16" fmla="*/ 2 w 8"/>
                  <a:gd name="T17" fmla="*/ 2 h 5"/>
                  <a:gd name="T18" fmla="*/ 7 w 8"/>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7" y="0"/>
                    </a:moveTo>
                    <a:lnTo>
                      <a:pt x="8" y="2"/>
                    </a:lnTo>
                    <a:lnTo>
                      <a:pt x="8" y="2"/>
                    </a:lnTo>
                    <a:lnTo>
                      <a:pt x="5" y="5"/>
                    </a:lnTo>
                    <a:lnTo>
                      <a:pt x="2" y="5"/>
                    </a:lnTo>
                    <a:lnTo>
                      <a:pt x="0" y="3"/>
                    </a:lnTo>
                    <a:lnTo>
                      <a:pt x="0" y="3"/>
                    </a:lnTo>
                    <a:lnTo>
                      <a:pt x="2" y="2"/>
                    </a:lnTo>
                    <a:lnTo>
                      <a:pt x="2" y="2"/>
                    </a:lnTo>
                    <a:lnTo>
                      <a:pt x="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0" name="Freeform 67">
                <a:extLst>
                  <a:ext uri="{FF2B5EF4-FFF2-40B4-BE49-F238E27FC236}">
                    <a16:creationId xmlns:a16="http://schemas.microsoft.com/office/drawing/2014/main" id="{E11C3E58-468A-4EC3-8DBB-DB5EABE9255C}"/>
                  </a:ext>
                </a:extLst>
              </p:cNvPr>
              <p:cNvSpPr>
                <a:spLocks/>
              </p:cNvSpPr>
              <p:nvPr/>
            </p:nvSpPr>
            <p:spPr bwMode="auto">
              <a:xfrm>
                <a:off x="8451021" y="1692860"/>
                <a:ext cx="37036" cy="9747"/>
              </a:xfrm>
              <a:custGeom>
                <a:avLst/>
                <a:gdLst>
                  <a:gd name="T0" fmla="*/ 13 w 19"/>
                  <a:gd name="T1" fmla="*/ 0 h 5"/>
                  <a:gd name="T2" fmla="*/ 18 w 19"/>
                  <a:gd name="T3" fmla="*/ 0 h 5"/>
                  <a:gd name="T4" fmla="*/ 19 w 19"/>
                  <a:gd name="T5" fmla="*/ 1 h 5"/>
                  <a:gd name="T6" fmla="*/ 18 w 19"/>
                  <a:gd name="T7" fmla="*/ 1 h 5"/>
                  <a:gd name="T8" fmla="*/ 16 w 19"/>
                  <a:gd name="T9" fmla="*/ 1 h 5"/>
                  <a:gd name="T10" fmla="*/ 14 w 19"/>
                  <a:gd name="T11" fmla="*/ 1 h 5"/>
                  <a:gd name="T12" fmla="*/ 14 w 19"/>
                  <a:gd name="T13" fmla="*/ 3 h 5"/>
                  <a:gd name="T14" fmla="*/ 14 w 19"/>
                  <a:gd name="T15" fmla="*/ 5 h 5"/>
                  <a:gd name="T16" fmla="*/ 11 w 19"/>
                  <a:gd name="T17" fmla="*/ 5 h 5"/>
                  <a:gd name="T18" fmla="*/ 7 w 19"/>
                  <a:gd name="T19" fmla="*/ 3 h 5"/>
                  <a:gd name="T20" fmla="*/ 5 w 19"/>
                  <a:gd name="T21" fmla="*/ 3 h 5"/>
                  <a:gd name="T22" fmla="*/ 0 w 19"/>
                  <a:gd name="T23" fmla="*/ 1 h 5"/>
                  <a:gd name="T24" fmla="*/ 0 w 19"/>
                  <a:gd name="T25" fmla="*/ 1 h 5"/>
                  <a:gd name="T26" fmla="*/ 0 w 19"/>
                  <a:gd name="T27" fmla="*/ 0 h 5"/>
                  <a:gd name="T28" fmla="*/ 3 w 19"/>
                  <a:gd name="T29" fmla="*/ 1 h 5"/>
                  <a:gd name="T30" fmla="*/ 7 w 19"/>
                  <a:gd name="T31" fmla="*/ 0 h 5"/>
                  <a:gd name="T32" fmla="*/ 11 w 19"/>
                  <a:gd name="T33" fmla="*/ 0 h 5"/>
                  <a:gd name="T34" fmla="*/ 13 w 19"/>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5">
                    <a:moveTo>
                      <a:pt x="13" y="0"/>
                    </a:moveTo>
                    <a:lnTo>
                      <a:pt x="18" y="0"/>
                    </a:lnTo>
                    <a:lnTo>
                      <a:pt x="19" y="1"/>
                    </a:lnTo>
                    <a:lnTo>
                      <a:pt x="18" y="1"/>
                    </a:lnTo>
                    <a:lnTo>
                      <a:pt x="16" y="1"/>
                    </a:lnTo>
                    <a:lnTo>
                      <a:pt x="14" y="1"/>
                    </a:lnTo>
                    <a:lnTo>
                      <a:pt x="14" y="3"/>
                    </a:lnTo>
                    <a:lnTo>
                      <a:pt x="14" y="5"/>
                    </a:lnTo>
                    <a:lnTo>
                      <a:pt x="11" y="5"/>
                    </a:lnTo>
                    <a:lnTo>
                      <a:pt x="7" y="3"/>
                    </a:lnTo>
                    <a:lnTo>
                      <a:pt x="5" y="3"/>
                    </a:lnTo>
                    <a:lnTo>
                      <a:pt x="0" y="1"/>
                    </a:lnTo>
                    <a:lnTo>
                      <a:pt x="0" y="1"/>
                    </a:lnTo>
                    <a:lnTo>
                      <a:pt x="0" y="0"/>
                    </a:lnTo>
                    <a:lnTo>
                      <a:pt x="3" y="1"/>
                    </a:lnTo>
                    <a:lnTo>
                      <a:pt x="7" y="0"/>
                    </a:lnTo>
                    <a:lnTo>
                      <a:pt x="11" y="0"/>
                    </a:lnTo>
                    <a:lnTo>
                      <a:pt x="1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1" name="Freeform 68">
                <a:extLst>
                  <a:ext uri="{FF2B5EF4-FFF2-40B4-BE49-F238E27FC236}">
                    <a16:creationId xmlns:a16="http://schemas.microsoft.com/office/drawing/2014/main" id="{B93BCCA4-4675-4841-B987-E8BB1273F451}"/>
                  </a:ext>
                </a:extLst>
              </p:cNvPr>
              <p:cNvSpPr>
                <a:spLocks/>
              </p:cNvSpPr>
              <p:nvPr/>
            </p:nvSpPr>
            <p:spPr bwMode="auto">
              <a:xfrm>
                <a:off x="8491954" y="1688962"/>
                <a:ext cx="7797" cy="9747"/>
              </a:xfrm>
              <a:custGeom>
                <a:avLst/>
                <a:gdLst>
                  <a:gd name="T0" fmla="*/ 1 w 4"/>
                  <a:gd name="T1" fmla="*/ 0 h 5"/>
                  <a:gd name="T2" fmla="*/ 3 w 4"/>
                  <a:gd name="T3" fmla="*/ 0 h 5"/>
                  <a:gd name="T4" fmla="*/ 3 w 4"/>
                  <a:gd name="T5" fmla="*/ 2 h 5"/>
                  <a:gd name="T6" fmla="*/ 4 w 4"/>
                  <a:gd name="T7" fmla="*/ 2 h 5"/>
                  <a:gd name="T8" fmla="*/ 3 w 4"/>
                  <a:gd name="T9" fmla="*/ 3 h 5"/>
                  <a:gd name="T10" fmla="*/ 1 w 4"/>
                  <a:gd name="T11" fmla="*/ 5 h 5"/>
                  <a:gd name="T12" fmla="*/ 0 w 4"/>
                  <a:gd name="T13" fmla="*/ 5 h 5"/>
                  <a:gd name="T14" fmla="*/ 0 w 4"/>
                  <a:gd name="T15" fmla="*/ 5 h 5"/>
                  <a:gd name="T16" fmla="*/ 0 w 4"/>
                  <a:gd name="T17" fmla="*/ 5 h 5"/>
                  <a:gd name="T18" fmla="*/ 0 w 4"/>
                  <a:gd name="T19" fmla="*/ 3 h 5"/>
                  <a:gd name="T20" fmla="*/ 1 w 4"/>
                  <a:gd name="T21" fmla="*/ 0 h 5"/>
                  <a:gd name="T22" fmla="*/ 1 w 4"/>
                  <a:gd name="T23" fmla="*/ 0 h 5"/>
                  <a:gd name="T24" fmla="*/ 1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1" y="0"/>
                    </a:moveTo>
                    <a:lnTo>
                      <a:pt x="3" y="0"/>
                    </a:lnTo>
                    <a:lnTo>
                      <a:pt x="3" y="2"/>
                    </a:lnTo>
                    <a:lnTo>
                      <a:pt x="4" y="2"/>
                    </a:lnTo>
                    <a:lnTo>
                      <a:pt x="3" y="3"/>
                    </a:lnTo>
                    <a:lnTo>
                      <a:pt x="1" y="5"/>
                    </a:lnTo>
                    <a:lnTo>
                      <a:pt x="0" y="5"/>
                    </a:lnTo>
                    <a:lnTo>
                      <a:pt x="0" y="5"/>
                    </a:lnTo>
                    <a:lnTo>
                      <a:pt x="0" y="5"/>
                    </a:lnTo>
                    <a:lnTo>
                      <a:pt x="0" y="3"/>
                    </a:lnTo>
                    <a:lnTo>
                      <a:pt x="1" y="0"/>
                    </a:lnTo>
                    <a:lnTo>
                      <a:pt x="1" y="0"/>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2" name="Freeform 69">
                <a:extLst>
                  <a:ext uri="{FF2B5EF4-FFF2-40B4-BE49-F238E27FC236}">
                    <a16:creationId xmlns:a16="http://schemas.microsoft.com/office/drawing/2014/main" id="{6B5C04DC-5F1D-4A1F-B93C-926D5ED30D57}"/>
                  </a:ext>
                </a:extLst>
              </p:cNvPr>
              <p:cNvSpPr>
                <a:spLocks/>
              </p:cNvSpPr>
              <p:nvPr/>
            </p:nvSpPr>
            <p:spPr bwMode="auto">
              <a:xfrm>
                <a:off x="8086516" y="1811763"/>
                <a:ext cx="7797" cy="5848"/>
              </a:xfrm>
              <a:custGeom>
                <a:avLst/>
                <a:gdLst>
                  <a:gd name="T0" fmla="*/ 1 w 4"/>
                  <a:gd name="T1" fmla="*/ 0 h 3"/>
                  <a:gd name="T2" fmla="*/ 3 w 4"/>
                  <a:gd name="T3" fmla="*/ 2 h 3"/>
                  <a:gd name="T4" fmla="*/ 4 w 4"/>
                  <a:gd name="T5" fmla="*/ 2 h 3"/>
                  <a:gd name="T6" fmla="*/ 4 w 4"/>
                  <a:gd name="T7" fmla="*/ 3 h 3"/>
                  <a:gd name="T8" fmla="*/ 3 w 4"/>
                  <a:gd name="T9" fmla="*/ 3 h 3"/>
                  <a:gd name="T10" fmla="*/ 1 w 4"/>
                  <a:gd name="T11" fmla="*/ 3 h 3"/>
                  <a:gd name="T12" fmla="*/ 0 w 4"/>
                  <a:gd name="T13" fmla="*/ 3 h 3"/>
                  <a:gd name="T14" fmla="*/ 0 w 4"/>
                  <a:gd name="T15" fmla="*/ 2 h 3"/>
                  <a:gd name="T16" fmla="*/ 0 w 4"/>
                  <a:gd name="T17" fmla="*/ 2 h 3"/>
                  <a:gd name="T18" fmla="*/ 1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1" y="0"/>
                    </a:moveTo>
                    <a:lnTo>
                      <a:pt x="3" y="2"/>
                    </a:lnTo>
                    <a:lnTo>
                      <a:pt x="4" y="2"/>
                    </a:lnTo>
                    <a:lnTo>
                      <a:pt x="4" y="3"/>
                    </a:lnTo>
                    <a:lnTo>
                      <a:pt x="3" y="3"/>
                    </a:lnTo>
                    <a:lnTo>
                      <a:pt x="1" y="3"/>
                    </a:lnTo>
                    <a:lnTo>
                      <a:pt x="0" y="3"/>
                    </a:lnTo>
                    <a:lnTo>
                      <a:pt x="0" y="2"/>
                    </a:lnTo>
                    <a:lnTo>
                      <a:pt x="0" y="2"/>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3" name="Freeform 70">
                <a:extLst>
                  <a:ext uri="{FF2B5EF4-FFF2-40B4-BE49-F238E27FC236}">
                    <a16:creationId xmlns:a16="http://schemas.microsoft.com/office/drawing/2014/main" id="{2CE67DB4-A0F5-4A43-9E3A-1FAE1CB2E4A6}"/>
                  </a:ext>
                </a:extLst>
              </p:cNvPr>
              <p:cNvSpPr>
                <a:spLocks/>
              </p:cNvSpPr>
              <p:nvPr/>
            </p:nvSpPr>
            <p:spPr bwMode="auto">
              <a:xfrm>
                <a:off x="8098212" y="1815662"/>
                <a:ext cx="21442" cy="5848"/>
              </a:xfrm>
              <a:custGeom>
                <a:avLst/>
                <a:gdLst>
                  <a:gd name="T0" fmla="*/ 5 w 11"/>
                  <a:gd name="T1" fmla="*/ 0 h 3"/>
                  <a:gd name="T2" fmla="*/ 9 w 11"/>
                  <a:gd name="T3" fmla="*/ 0 h 3"/>
                  <a:gd name="T4" fmla="*/ 11 w 11"/>
                  <a:gd name="T5" fmla="*/ 1 h 3"/>
                  <a:gd name="T6" fmla="*/ 11 w 11"/>
                  <a:gd name="T7" fmla="*/ 1 h 3"/>
                  <a:gd name="T8" fmla="*/ 9 w 11"/>
                  <a:gd name="T9" fmla="*/ 1 h 3"/>
                  <a:gd name="T10" fmla="*/ 9 w 11"/>
                  <a:gd name="T11" fmla="*/ 1 h 3"/>
                  <a:gd name="T12" fmla="*/ 8 w 11"/>
                  <a:gd name="T13" fmla="*/ 3 h 3"/>
                  <a:gd name="T14" fmla="*/ 5 w 11"/>
                  <a:gd name="T15" fmla="*/ 1 h 3"/>
                  <a:gd name="T16" fmla="*/ 0 w 11"/>
                  <a:gd name="T17" fmla="*/ 1 h 3"/>
                  <a:gd name="T18" fmla="*/ 1 w 11"/>
                  <a:gd name="T19" fmla="*/ 0 h 3"/>
                  <a:gd name="T20" fmla="*/ 5 w 1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3">
                    <a:moveTo>
                      <a:pt x="5" y="0"/>
                    </a:moveTo>
                    <a:lnTo>
                      <a:pt x="9" y="0"/>
                    </a:lnTo>
                    <a:lnTo>
                      <a:pt x="11" y="1"/>
                    </a:lnTo>
                    <a:lnTo>
                      <a:pt x="11" y="1"/>
                    </a:lnTo>
                    <a:lnTo>
                      <a:pt x="9" y="1"/>
                    </a:lnTo>
                    <a:lnTo>
                      <a:pt x="9" y="1"/>
                    </a:lnTo>
                    <a:lnTo>
                      <a:pt x="8" y="3"/>
                    </a:lnTo>
                    <a:lnTo>
                      <a:pt x="5" y="1"/>
                    </a:lnTo>
                    <a:lnTo>
                      <a:pt x="0" y="1"/>
                    </a:lnTo>
                    <a:lnTo>
                      <a:pt x="1" y="0"/>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4" name="Freeform 71">
                <a:extLst>
                  <a:ext uri="{FF2B5EF4-FFF2-40B4-BE49-F238E27FC236}">
                    <a16:creationId xmlns:a16="http://schemas.microsoft.com/office/drawing/2014/main" id="{6043221C-6DBA-4F98-979B-556C343B5D63}"/>
                  </a:ext>
                </a:extLst>
              </p:cNvPr>
              <p:cNvSpPr>
                <a:spLocks/>
              </p:cNvSpPr>
              <p:nvPr/>
            </p:nvSpPr>
            <p:spPr bwMode="auto">
              <a:xfrm>
                <a:off x="8297032" y="1384883"/>
                <a:ext cx="46781" cy="9747"/>
              </a:xfrm>
              <a:custGeom>
                <a:avLst/>
                <a:gdLst>
                  <a:gd name="T0" fmla="*/ 4 w 24"/>
                  <a:gd name="T1" fmla="*/ 0 h 5"/>
                  <a:gd name="T2" fmla="*/ 18 w 24"/>
                  <a:gd name="T3" fmla="*/ 0 h 5"/>
                  <a:gd name="T4" fmla="*/ 22 w 24"/>
                  <a:gd name="T5" fmla="*/ 2 h 5"/>
                  <a:gd name="T6" fmla="*/ 24 w 24"/>
                  <a:gd name="T7" fmla="*/ 3 h 5"/>
                  <a:gd name="T8" fmla="*/ 19 w 24"/>
                  <a:gd name="T9" fmla="*/ 5 h 5"/>
                  <a:gd name="T10" fmla="*/ 2 w 24"/>
                  <a:gd name="T11" fmla="*/ 3 h 5"/>
                  <a:gd name="T12" fmla="*/ 0 w 24"/>
                  <a:gd name="T13" fmla="*/ 2 h 5"/>
                  <a:gd name="T14" fmla="*/ 0 w 24"/>
                  <a:gd name="T15" fmla="*/ 2 h 5"/>
                  <a:gd name="T16" fmla="*/ 4 w 2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
                    <a:moveTo>
                      <a:pt x="4" y="0"/>
                    </a:moveTo>
                    <a:lnTo>
                      <a:pt x="18" y="0"/>
                    </a:lnTo>
                    <a:lnTo>
                      <a:pt x="22" y="2"/>
                    </a:lnTo>
                    <a:lnTo>
                      <a:pt x="24" y="3"/>
                    </a:lnTo>
                    <a:lnTo>
                      <a:pt x="19" y="5"/>
                    </a:lnTo>
                    <a:lnTo>
                      <a:pt x="2" y="3"/>
                    </a:lnTo>
                    <a:lnTo>
                      <a:pt x="0" y="2"/>
                    </a:lnTo>
                    <a:lnTo>
                      <a:pt x="0" y="2"/>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5" name="Freeform 72">
                <a:extLst>
                  <a:ext uri="{FF2B5EF4-FFF2-40B4-BE49-F238E27FC236}">
                    <a16:creationId xmlns:a16="http://schemas.microsoft.com/office/drawing/2014/main" id="{D219EE57-AB13-4A79-9385-65669E570B19}"/>
                  </a:ext>
                </a:extLst>
              </p:cNvPr>
              <p:cNvSpPr>
                <a:spLocks/>
              </p:cNvSpPr>
              <p:nvPr/>
            </p:nvSpPr>
            <p:spPr bwMode="auto">
              <a:xfrm>
                <a:off x="8332118" y="1462852"/>
                <a:ext cx="76020" cy="23391"/>
              </a:xfrm>
              <a:custGeom>
                <a:avLst/>
                <a:gdLst>
                  <a:gd name="T0" fmla="*/ 9 w 39"/>
                  <a:gd name="T1" fmla="*/ 0 h 12"/>
                  <a:gd name="T2" fmla="*/ 15 w 39"/>
                  <a:gd name="T3" fmla="*/ 0 h 12"/>
                  <a:gd name="T4" fmla="*/ 22 w 39"/>
                  <a:gd name="T5" fmla="*/ 1 h 12"/>
                  <a:gd name="T6" fmla="*/ 34 w 39"/>
                  <a:gd name="T7" fmla="*/ 3 h 12"/>
                  <a:gd name="T8" fmla="*/ 39 w 39"/>
                  <a:gd name="T9" fmla="*/ 4 h 12"/>
                  <a:gd name="T10" fmla="*/ 36 w 39"/>
                  <a:gd name="T11" fmla="*/ 7 h 12"/>
                  <a:gd name="T12" fmla="*/ 33 w 39"/>
                  <a:gd name="T13" fmla="*/ 7 h 12"/>
                  <a:gd name="T14" fmla="*/ 30 w 39"/>
                  <a:gd name="T15" fmla="*/ 9 h 12"/>
                  <a:gd name="T16" fmla="*/ 27 w 39"/>
                  <a:gd name="T17" fmla="*/ 11 h 12"/>
                  <a:gd name="T18" fmla="*/ 22 w 39"/>
                  <a:gd name="T19" fmla="*/ 12 h 12"/>
                  <a:gd name="T20" fmla="*/ 19 w 39"/>
                  <a:gd name="T21" fmla="*/ 12 h 12"/>
                  <a:gd name="T22" fmla="*/ 15 w 39"/>
                  <a:gd name="T23" fmla="*/ 12 h 12"/>
                  <a:gd name="T24" fmla="*/ 8 w 39"/>
                  <a:gd name="T25" fmla="*/ 7 h 12"/>
                  <a:gd name="T26" fmla="*/ 3 w 39"/>
                  <a:gd name="T27" fmla="*/ 6 h 12"/>
                  <a:gd name="T28" fmla="*/ 0 w 39"/>
                  <a:gd name="T29" fmla="*/ 4 h 12"/>
                  <a:gd name="T30" fmla="*/ 0 w 39"/>
                  <a:gd name="T31" fmla="*/ 1 h 12"/>
                  <a:gd name="T32" fmla="*/ 1 w 39"/>
                  <a:gd name="T33" fmla="*/ 0 h 12"/>
                  <a:gd name="T34" fmla="*/ 4 w 39"/>
                  <a:gd name="T35" fmla="*/ 0 h 12"/>
                  <a:gd name="T36" fmla="*/ 9 w 39"/>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2">
                    <a:moveTo>
                      <a:pt x="9" y="0"/>
                    </a:moveTo>
                    <a:lnTo>
                      <a:pt x="15" y="0"/>
                    </a:lnTo>
                    <a:lnTo>
                      <a:pt x="22" y="1"/>
                    </a:lnTo>
                    <a:lnTo>
                      <a:pt x="34" y="3"/>
                    </a:lnTo>
                    <a:lnTo>
                      <a:pt x="39" y="4"/>
                    </a:lnTo>
                    <a:lnTo>
                      <a:pt x="36" y="7"/>
                    </a:lnTo>
                    <a:lnTo>
                      <a:pt x="33" y="7"/>
                    </a:lnTo>
                    <a:lnTo>
                      <a:pt x="30" y="9"/>
                    </a:lnTo>
                    <a:lnTo>
                      <a:pt x="27" y="11"/>
                    </a:lnTo>
                    <a:lnTo>
                      <a:pt x="22" y="12"/>
                    </a:lnTo>
                    <a:lnTo>
                      <a:pt x="19" y="12"/>
                    </a:lnTo>
                    <a:lnTo>
                      <a:pt x="15" y="12"/>
                    </a:lnTo>
                    <a:lnTo>
                      <a:pt x="8" y="7"/>
                    </a:lnTo>
                    <a:lnTo>
                      <a:pt x="3" y="6"/>
                    </a:lnTo>
                    <a:lnTo>
                      <a:pt x="0" y="4"/>
                    </a:lnTo>
                    <a:lnTo>
                      <a:pt x="0" y="1"/>
                    </a:lnTo>
                    <a:lnTo>
                      <a:pt x="1" y="0"/>
                    </a:lnTo>
                    <a:lnTo>
                      <a:pt x="4" y="0"/>
                    </a:lnTo>
                    <a:lnTo>
                      <a:pt x="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6" name="Freeform 73">
                <a:extLst>
                  <a:ext uri="{FF2B5EF4-FFF2-40B4-BE49-F238E27FC236}">
                    <a16:creationId xmlns:a16="http://schemas.microsoft.com/office/drawing/2014/main" id="{820E602F-5B9E-4499-9C9A-70D8B9B2A788}"/>
                  </a:ext>
                </a:extLst>
              </p:cNvPr>
              <p:cNvSpPr>
                <a:spLocks/>
              </p:cNvSpPr>
              <p:nvPr/>
            </p:nvSpPr>
            <p:spPr bwMode="auto">
              <a:xfrm>
                <a:off x="8449071" y="1636333"/>
                <a:ext cx="37036" cy="15594"/>
              </a:xfrm>
              <a:custGeom>
                <a:avLst/>
                <a:gdLst>
                  <a:gd name="T0" fmla="*/ 19 w 19"/>
                  <a:gd name="T1" fmla="*/ 0 h 8"/>
                  <a:gd name="T2" fmla="*/ 19 w 19"/>
                  <a:gd name="T3" fmla="*/ 2 h 8"/>
                  <a:gd name="T4" fmla="*/ 19 w 19"/>
                  <a:gd name="T5" fmla="*/ 4 h 8"/>
                  <a:gd name="T6" fmla="*/ 17 w 19"/>
                  <a:gd name="T7" fmla="*/ 5 h 8"/>
                  <a:gd name="T8" fmla="*/ 15 w 19"/>
                  <a:gd name="T9" fmla="*/ 7 h 8"/>
                  <a:gd name="T10" fmla="*/ 14 w 19"/>
                  <a:gd name="T11" fmla="*/ 7 h 8"/>
                  <a:gd name="T12" fmla="*/ 14 w 19"/>
                  <a:gd name="T13" fmla="*/ 8 h 8"/>
                  <a:gd name="T14" fmla="*/ 12 w 19"/>
                  <a:gd name="T15" fmla="*/ 7 h 8"/>
                  <a:gd name="T16" fmla="*/ 9 w 19"/>
                  <a:gd name="T17" fmla="*/ 8 h 8"/>
                  <a:gd name="T18" fmla="*/ 8 w 19"/>
                  <a:gd name="T19" fmla="*/ 8 h 8"/>
                  <a:gd name="T20" fmla="*/ 6 w 19"/>
                  <a:gd name="T21" fmla="*/ 7 h 8"/>
                  <a:gd name="T22" fmla="*/ 1 w 19"/>
                  <a:gd name="T23" fmla="*/ 7 h 8"/>
                  <a:gd name="T24" fmla="*/ 0 w 19"/>
                  <a:gd name="T25" fmla="*/ 7 h 8"/>
                  <a:gd name="T26" fmla="*/ 3 w 19"/>
                  <a:gd name="T27" fmla="*/ 5 h 8"/>
                  <a:gd name="T28" fmla="*/ 9 w 19"/>
                  <a:gd name="T29" fmla="*/ 5 h 8"/>
                  <a:gd name="T30" fmla="*/ 19 w 1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8">
                    <a:moveTo>
                      <a:pt x="19" y="0"/>
                    </a:moveTo>
                    <a:lnTo>
                      <a:pt x="19" y="2"/>
                    </a:lnTo>
                    <a:lnTo>
                      <a:pt x="19" y="4"/>
                    </a:lnTo>
                    <a:lnTo>
                      <a:pt x="17" y="5"/>
                    </a:lnTo>
                    <a:lnTo>
                      <a:pt x="15" y="7"/>
                    </a:lnTo>
                    <a:lnTo>
                      <a:pt x="14" y="7"/>
                    </a:lnTo>
                    <a:lnTo>
                      <a:pt x="14" y="8"/>
                    </a:lnTo>
                    <a:lnTo>
                      <a:pt x="12" y="7"/>
                    </a:lnTo>
                    <a:lnTo>
                      <a:pt x="9" y="8"/>
                    </a:lnTo>
                    <a:lnTo>
                      <a:pt x="8" y="8"/>
                    </a:lnTo>
                    <a:lnTo>
                      <a:pt x="6" y="7"/>
                    </a:lnTo>
                    <a:lnTo>
                      <a:pt x="1" y="7"/>
                    </a:lnTo>
                    <a:lnTo>
                      <a:pt x="0" y="7"/>
                    </a:lnTo>
                    <a:lnTo>
                      <a:pt x="3" y="5"/>
                    </a:lnTo>
                    <a:lnTo>
                      <a:pt x="9" y="5"/>
                    </a:lnTo>
                    <a:lnTo>
                      <a:pt x="1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7" name="Freeform 74">
                <a:extLst>
                  <a:ext uri="{FF2B5EF4-FFF2-40B4-BE49-F238E27FC236}">
                    <a16:creationId xmlns:a16="http://schemas.microsoft.com/office/drawing/2014/main" id="{5292104D-6DB5-462D-B91F-FA139A9C7C69}"/>
                  </a:ext>
                </a:extLst>
              </p:cNvPr>
              <p:cNvSpPr>
                <a:spLocks/>
              </p:cNvSpPr>
              <p:nvPr/>
            </p:nvSpPr>
            <p:spPr bwMode="auto">
              <a:xfrm>
                <a:off x="8343813" y="1382935"/>
                <a:ext cx="177380" cy="81867"/>
              </a:xfrm>
              <a:custGeom>
                <a:avLst/>
                <a:gdLst>
                  <a:gd name="T0" fmla="*/ 63 w 91"/>
                  <a:gd name="T1" fmla="*/ 0 h 42"/>
                  <a:gd name="T2" fmla="*/ 66 w 91"/>
                  <a:gd name="T3" fmla="*/ 1 h 42"/>
                  <a:gd name="T4" fmla="*/ 71 w 91"/>
                  <a:gd name="T5" fmla="*/ 4 h 42"/>
                  <a:gd name="T6" fmla="*/ 73 w 91"/>
                  <a:gd name="T7" fmla="*/ 8 h 42"/>
                  <a:gd name="T8" fmla="*/ 76 w 91"/>
                  <a:gd name="T9" fmla="*/ 11 h 42"/>
                  <a:gd name="T10" fmla="*/ 90 w 91"/>
                  <a:gd name="T11" fmla="*/ 14 h 42"/>
                  <a:gd name="T12" fmla="*/ 91 w 91"/>
                  <a:gd name="T13" fmla="*/ 17 h 42"/>
                  <a:gd name="T14" fmla="*/ 90 w 91"/>
                  <a:gd name="T15" fmla="*/ 19 h 42"/>
                  <a:gd name="T16" fmla="*/ 82 w 91"/>
                  <a:gd name="T17" fmla="*/ 20 h 42"/>
                  <a:gd name="T18" fmla="*/ 79 w 91"/>
                  <a:gd name="T19" fmla="*/ 25 h 42"/>
                  <a:gd name="T20" fmla="*/ 80 w 91"/>
                  <a:gd name="T21" fmla="*/ 25 h 42"/>
                  <a:gd name="T22" fmla="*/ 84 w 91"/>
                  <a:gd name="T23" fmla="*/ 31 h 42"/>
                  <a:gd name="T24" fmla="*/ 84 w 91"/>
                  <a:gd name="T25" fmla="*/ 33 h 42"/>
                  <a:gd name="T26" fmla="*/ 63 w 91"/>
                  <a:gd name="T27" fmla="*/ 36 h 42"/>
                  <a:gd name="T28" fmla="*/ 46 w 91"/>
                  <a:gd name="T29" fmla="*/ 37 h 42"/>
                  <a:gd name="T30" fmla="*/ 41 w 91"/>
                  <a:gd name="T31" fmla="*/ 39 h 42"/>
                  <a:gd name="T32" fmla="*/ 30 w 91"/>
                  <a:gd name="T33" fmla="*/ 42 h 42"/>
                  <a:gd name="T34" fmla="*/ 9 w 91"/>
                  <a:gd name="T35" fmla="*/ 36 h 42"/>
                  <a:gd name="T36" fmla="*/ 5 w 91"/>
                  <a:gd name="T37" fmla="*/ 34 h 42"/>
                  <a:gd name="T38" fmla="*/ 0 w 91"/>
                  <a:gd name="T39" fmla="*/ 30 h 42"/>
                  <a:gd name="T40" fmla="*/ 5 w 91"/>
                  <a:gd name="T41" fmla="*/ 26 h 42"/>
                  <a:gd name="T42" fmla="*/ 16 w 91"/>
                  <a:gd name="T43" fmla="*/ 25 h 42"/>
                  <a:gd name="T44" fmla="*/ 21 w 91"/>
                  <a:gd name="T45" fmla="*/ 19 h 42"/>
                  <a:gd name="T46" fmla="*/ 17 w 91"/>
                  <a:gd name="T47" fmla="*/ 17 h 42"/>
                  <a:gd name="T48" fmla="*/ 16 w 91"/>
                  <a:gd name="T49" fmla="*/ 15 h 42"/>
                  <a:gd name="T50" fmla="*/ 17 w 91"/>
                  <a:gd name="T51" fmla="*/ 12 h 42"/>
                  <a:gd name="T52" fmla="*/ 22 w 91"/>
                  <a:gd name="T53" fmla="*/ 9 h 42"/>
                  <a:gd name="T54" fmla="*/ 28 w 91"/>
                  <a:gd name="T55" fmla="*/ 8 h 42"/>
                  <a:gd name="T56" fmla="*/ 35 w 91"/>
                  <a:gd name="T57" fmla="*/ 6 h 42"/>
                  <a:gd name="T58" fmla="*/ 41 w 91"/>
                  <a:gd name="T59" fmla="*/ 4 h 42"/>
                  <a:gd name="T60" fmla="*/ 47 w 91"/>
                  <a:gd name="T61" fmla="*/ 4 h 42"/>
                  <a:gd name="T62" fmla="*/ 52 w 91"/>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42">
                    <a:moveTo>
                      <a:pt x="62" y="0"/>
                    </a:moveTo>
                    <a:lnTo>
                      <a:pt x="63" y="0"/>
                    </a:lnTo>
                    <a:lnTo>
                      <a:pt x="65" y="1"/>
                    </a:lnTo>
                    <a:lnTo>
                      <a:pt x="66" y="1"/>
                    </a:lnTo>
                    <a:lnTo>
                      <a:pt x="68" y="3"/>
                    </a:lnTo>
                    <a:lnTo>
                      <a:pt x="71" y="4"/>
                    </a:lnTo>
                    <a:lnTo>
                      <a:pt x="73" y="6"/>
                    </a:lnTo>
                    <a:lnTo>
                      <a:pt x="73" y="8"/>
                    </a:lnTo>
                    <a:lnTo>
                      <a:pt x="74" y="9"/>
                    </a:lnTo>
                    <a:lnTo>
                      <a:pt x="76" y="11"/>
                    </a:lnTo>
                    <a:lnTo>
                      <a:pt x="85" y="14"/>
                    </a:lnTo>
                    <a:lnTo>
                      <a:pt x="90" y="14"/>
                    </a:lnTo>
                    <a:lnTo>
                      <a:pt x="91" y="15"/>
                    </a:lnTo>
                    <a:lnTo>
                      <a:pt x="91" y="17"/>
                    </a:lnTo>
                    <a:lnTo>
                      <a:pt x="91" y="19"/>
                    </a:lnTo>
                    <a:lnTo>
                      <a:pt x="90" y="19"/>
                    </a:lnTo>
                    <a:lnTo>
                      <a:pt x="88" y="20"/>
                    </a:lnTo>
                    <a:lnTo>
                      <a:pt x="82" y="20"/>
                    </a:lnTo>
                    <a:lnTo>
                      <a:pt x="80" y="22"/>
                    </a:lnTo>
                    <a:lnTo>
                      <a:pt x="79" y="25"/>
                    </a:lnTo>
                    <a:lnTo>
                      <a:pt x="80" y="25"/>
                    </a:lnTo>
                    <a:lnTo>
                      <a:pt x="80" y="25"/>
                    </a:lnTo>
                    <a:lnTo>
                      <a:pt x="82" y="30"/>
                    </a:lnTo>
                    <a:lnTo>
                      <a:pt x="84" y="31"/>
                    </a:lnTo>
                    <a:lnTo>
                      <a:pt x="85" y="31"/>
                    </a:lnTo>
                    <a:lnTo>
                      <a:pt x="84" y="33"/>
                    </a:lnTo>
                    <a:lnTo>
                      <a:pt x="82" y="34"/>
                    </a:lnTo>
                    <a:lnTo>
                      <a:pt x="63" y="36"/>
                    </a:lnTo>
                    <a:lnTo>
                      <a:pt x="49" y="37"/>
                    </a:lnTo>
                    <a:lnTo>
                      <a:pt x="46" y="37"/>
                    </a:lnTo>
                    <a:lnTo>
                      <a:pt x="44" y="37"/>
                    </a:lnTo>
                    <a:lnTo>
                      <a:pt x="41" y="39"/>
                    </a:lnTo>
                    <a:lnTo>
                      <a:pt x="33" y="42"/>
                    </a:lnTo>
                    <a:lnTo>
                      <a:pt x="30" y="42"/>
                    </a:lnTo>
                    <a:lnTo>
                      <a:pt x="21" y="39"/>
                    </a:lnTo>
                    <a:lnTo>
                      <a:pt x="9" y="36"/>
                    </a:lnTo>
                    <a:lnTo>
                      <a:pt x="8" y="34"/>
                    </a:lnTo>
                    <a:lnTo>
                      <a:pt x="5" y="34"/>
                    </a:lnTo>
                    <a:lnTo>
                      <a:pt x="2" y="33"/>
                    </a:lnTo>
                    <a:lnTo>
                      <a:pt x="0" y="30"/>
                    </a:lnTo>
                    <a:lnTo>
                      <a:pt x="2" y="28"/>
                    </a:lnTo>
                    <a:lnTo>
                      <a:pt x="5" y="26"/>
                    </a:lnTo>
                    <a:lnTo>
                      <a:pt x="9" y="25"/>
                    </a:lnTo>
                    <a:lnTo>
                      <a:pt x="16" y="25"/>
                    </a:lnTo>
                    <a:lnTo>
                      <a:pt x="19" y="22"/>
                    </a:lnTo>
                    <a:lnTo>
                      <a:pt x="21" y="19"/>
                    </a:lnTo>
                    <a:lnTo>
                      <a:pt x="25" y="15"/>
                    </a:lnTo>
                    <a:lnTo>
                      <a:pt x="17" y="17"/>
                    </a:lnTo>
                    <a:lnTo>
                      <a:pt x="16" y="15"/>
                    </a:lnTo>
                    <a:lnTo>
                      <a:pt x="16" y="15"/>
                    </a:lnTo>
                    <a:lnTo>
                      <a:pt x="17" y="12"/>
                    </a:lnTo>
                    <a:lnTo>
                      <a:pt x="17" y="12"/>
                    </a:lnTo>
                    <a:lnTo>
                      <a:pt x="21" y="11"/>
                    </a:lnTo>
                    <a:lnTo>
                      <a:pt x="22" y="9"/>
                    </a:lnTo>
                    <a:lnTo>
                      <a:pt x="27" y="8"/>
                    </a:lnTo>
                    <a:lnTo>
                      <a:pt x="28" y="8"/>
                    </a:lnTo>
                    <a:lnTo>
                      <a:pt x="30" y="8"/>
                    </a:lnTo>
                    <a:lnTo>
                      <a:pt x="35" y="6"/>
                    </a:lnTo>
                    <a:lnTo>
                      <a:pt x="38" y="6"/>
                    </a:lnTo>
                    <a:lnTo>
                      <a:pt x="41" y="4"/>
                    </a:lnTo>
                    <a:lnTo>
                      <a:pt x="44" y="4"/>
                    </a:lnTo>
                    <a:lnTo>
                      <a:pt x="47" y="4"/>
                    </a:lnTo>
                    <a:lnTo>
                      <a:pt x="50" y="3"/>
                    </a:lnTo>
                    <a:lnTo>
                      <a:pt x="52" y="0"/>
                    </a:lnTo>
                    <a:lnTo>
                      <a:pt x="6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8" name="Freeform 75">
                <a:extLst>
                  <a:ext uri="{FF2B5EF4-FFF2-40B4-BE49-F238E27FC236}">
                    <a16:creationId xmlns:a16="http://schemas.microsoft.com/office/drawing/2014/main" id="{857101B4-CE92-4CB1-97BF-FCA39CAA93E6}"/>
                  </a:ext>
                </a:extLst>
              </p:cNvPr>
              <p:cNvSpPr>
                <a:spLocks/>
              </p:cNvSpPr>
              <p:nvPr/>
            </p:nvSpPr>
            <p:spPr bwMode="auto">
              <a:xfrm>
                <a:off x="7991005" y="1400477"/>
                <a:ext cx="38984" cy="11695"/>
              </a:xfrm>
              <a:custGeom>
                <a:avLst/>
                <a:gdLst>
                  <a:gd name="T0" fmla="*/ 11 w 20"/>
                  <a:gd name="T1" fmla="*/ 0 h 6"/>
                  <a:gd name="T2" fmla="*/ 19 w 20"/>
                  <a:gd name="T3" fmla="*/ 2 h 6"/>
                  <a:gd name="T4" fmla="*/ 20 w 20"/>
                  <a:gd name="T5" fmla="*/ 2 h 6"/>
                  <a:gd name="T6" fmla="*/ 20 w 20"/>
                  <a:gd name="T7" fmla="*/ 3 h 6"/>
                  <a:gd name="T8" fmla="*/ 19 w 20"/>
                  <a:gd name="T9" fmla="*/ 3 h 6"/>
                  <a:gd name="T10" fmla="*/ 14 w 20"/>
                  <a:gd name="T11" fmla="*/ 5 h 6"/>
                  <a:gd name="T12" fmla="*/ 1 w 20"/>
                  <a:gd name="T13" fmla="*/ 6 h 6"/>
                  <a:gd name="T14" fmla="*/ 0 w 20"/>
                  <a:gd name="T15" fmla="*/ 5 h 6"/>
                  <a:gd name="T16" fmla="*/ 0 w 20"/>
                  <a:gd name="T17" fmla="*/ 5 h 6"/>
                  <a:gd name="T18" fmla="*/ 1 w 20"/>
                  <a:gd name="T19" fmla="*/ 2 h 6"/>
                  <a:gd name="T20" fmla="*/ 3 w 20"/>
                  <a:gd name="T21" fmla="*/ 0 h 6"/>
                  <a:gd name="T22" fmla="*/ 11 w 20"/>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6">
                    <a:moveTo>
                      <a:pt x="11" y="0"/>
                    </a:moveTo>
                    <a:lnTo>
                      <a:pt x="19" y="2"/>
                    </a:lnTo>
                    <a:lnTo>
                      <a:pt x="20" y="2"/>
                    </a:lnTo>
                    <a:lnTo>
                      <a:pt x="20" y="3"/>
                    </a:lnTo>
                    <a:lnTo>
                      <a:pt x="19" y="3"/>
                    </a:lnTo>
                    <a:lnTo>
                      <a:pt x="14" y="5"/>
                    </a:lnTo>
                    <a:lnTo>
                      <a:pt x="1" y="6"/>
                    </a:lnTo>
                    <a:lnTo>
                      <a:pt x="0" y="5"/>
                    </a:lnTo>
                    <a:lnTo>
                      <a:pt x="0" y="5"/>
                    </a:lnTo>
                    <a:lnTo>
                      <a:pt x="1" y="2"/>
                    </a:lnTo>
                    <a:lnTo>
                      <a:pt x="3" y="0"/>
                    </a:lnTo>
                    <a:lnTo>
                      <a:pt x="1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9" name="Freeform 76">
                <a:extLst>
                  <a:ext uri="{FF2B5EF4-FFF2-40B4-BE49-F238E27FC236}">
                    <a16:creationId xmlns:a16="http://schemas.microsoft.com/office/drawing/2014/main" id="{691EF236-DC7F-4833-A674-A419338A78B5}"/>
                  </a:ext>
                </a:extLst>
              </p:cNvPr>
              <p:cNvSpPr>
                <a:spLocks/>
              </p:cNvSpPr>
              <p:nvPr/>
            </p:nvSpPr>
            <p:spPr bwMode="auto">
              <a:xfrm>
                <a:off x="7279539" y="1649977"/>
                <a:ext cx="428829" cy="210516"/>
              </a:xfrm>
              <a:custGeom>
                <a:avLst/>
                <a:gdLst>
                  <a:gd name="T0" fmla="*/ 216 w 220"/>
                  <a:gd name="T1" fmla="*/ 4 h 108"/>
                  <a:gd name="T2" fmla="*/ 218 w 220"/>
                  <a:gd name="T3" fmla="*/ 11 h 108"/>
                  <a:gd name="T4" fmla="*/ 209 w 220"/>
                  <a:gd name="T5" fmla="*/ 22 h 108"/>
                  <a:gd name="T6" fmla="*/ 193 w 220"/>
                  <a:gd name="T7" fmla="*/ 27 h 108"/>
                  <a:gd name="T8" fmla="*/ 171 w 220"/>
                  <a:gd name="T9" fmla="*/ 33 h 108"/>
                  <a:gd name="T10" fmla="*/ 144 w 220"/>
                  <a:gd name="T11" fmla="*/ 41 h 108"/>
                  <a:gd name="T12" fmla="*/ 120 w 220"/>
                  <a:gd name="T13" fmla="*/ 47 h 108"/>
                  <a:gd name="T14" fmla="*/ 108 w 220"/>
                  <a:gd name="T15" fmla="*/ 52 h 108"/>
                  <a:gd name="T16" fmla="*/ 100 w 220"/>
                  <a:gd name="T17" fmla="*/ 58 h 108"/>
                  <a:gd name="T18" fmla="*/ 93 w 220"/>
                  <a:gd name="T19" fmla="*/ 60 h 108"/>
                  <a:gd name="T20" fmla="*/ 97 w 220"/>
                  <a:gd name="T21" fmla="*/ 63 h 108"/>
                  <a:gd name="T22" fmla="*/ 90 w 220"/>
                  <a:gd name="T23" fmla="*/ 67 h 108"/>
                  <a:gd name="T24" fmla="*/ 87 w 220"/>
                  <a:gd name="T25" fmla="*/ 71 h 108"/>
                  <a:gd name="T26" fmla="*/ 78 w 220"/>
                  <a:gd name="T27" fmla="*/ 69 h 108"/>
                  <a:gd name="T28" fmla="*/ 76 w 220"/>
                  <a:gd name="T29" fmla="*/ 75 h 108"/>
                  <a:gd name="T30" fmla="*/ 70 w 220"/>
                  <a:gd name="T31" fmla="*/ 77 h 108"/>
                  <a:gd name="T32" fmla="*/ 68 w 220"/>
                  <a:gd name="T33" fmla="*/ 85 h 108"/>
                  <a:gd name="T34" fmla="*/ 59 w 220"/>
                  <a:gd name="T35" fmla="*/ 93 h 108"/>
                  <a:gd name="T36" fmla="*/ 56 w 220"/>
                  <a:gd name="T37" fmla="*/ 94 h 108"/>
                  <a:gd name="T38" fmla="*/ 54 w 220"/>
                  <a:gd name="T39" fmla="*/ 96 h 108"/>
                  <a:gd name="T40" fmla="*/ 46 w 220"/>
                  <a:gd name="T41" fmla="*/ 107 h 108"/>
                  <a:gd name="T42" fmla="*/ 32 w 220"/>
                  <a:gd name="T43" fmla="*/ 107 h 108"/>
                  <a:gd name="T44" fmla="*/ 15 w 220"/>
                  <a:gd name="T45" fmla="*/ 104 h 108"/>
                  <a:gd name="T46" fmla="*/ 7 w 220"/>
                  <a:gd name="T47" fmla="*/ 101 h 108"/>
                  <a:gd name="T48" fmla="*/ 4 w 220"/>
                  <a:gd name="T49" fmla="*/ 94 h 108"/>
                  <a:gd name="T50" fmla="*/ 13 w 220"/>
                  <a:gd name="T51" fmla="*/ 90 h 108"/>
                  <a:gd name="T52" fmla="*/ 18 w 220"/>
                  <a:gd name="T53" fmla="*/ 83 h 108"/>
                  <a:gd name="T54" fmla="*/ 34 w 220"/>
                  <a:gd name="T55" fmla="*/ 74 h 108"/>
                  <a:gd name="T56" fmla="*/ 27 w 220"/>
                  <a:gd name="T57" fmla="*/ 72 h 108"/>
                  <a:gd name="T58" fmla="*/ 35 w 220"/>
                  <a:gd name="T59" fmla="*/ 63 h 108"/>
                  <a:gd name="T60" fmla="*/ 32 w 220"/>
                  <a:gd name="T61" fmla="*/ 60 h 108"/>
                  <a:gd name="T62" fmla="*/ 30 w 220"/>
                  <a:gd name="T63" fmla="*/ 55 h 108"/>
                  <a:gd name="T64" fmla="*/ 38 w 220"/>
                  <a:gd name="T65" fmla="*/ 56 h 108"/>
                  <a:gd name="T66" fmla="*/ 45 w 220"/>
                  <a:gd name="T67" fmla="*/ 52 h 108"/>
                  <a:gd name="T68" fmla="*/ 48 w 220"/>
                  <a:gd name="T69" fmla="*/ 49 h 108"/>
                  <a:gd name="T70" fmla="*/ 57 w 220"/>
                  <a:gd name="T71" fmla="*/ 47 h 108"/>
                  <a:gd name="T72" fmla="*/ 62 w 220"/>
                  <a:gd name="T73" fmla="*/ 41 h 108"/>
                  <a:gd name="T74" fmla="*/ 76 w 220"/>
                  <a:gd name="T75" fmla="*/ 34 h 108"/>
                  <a:gd name="T76" fmla="*/ 90 w 220"/>
                  <a:gd name="T77" fmla="*/ 31 h 108"/>
                  <a:gd name="T78" fmla="*/ 101 w 220"/>
                  <a:gd name="T79" fmla="*/ 28 h 108"/>
                  <a:gd name="T80" fmla="*/ 106 w 220"/>
                  <a:gd name="T81" fmla="*/ 27 h 108"/>
                  <a:gd name="T82" fmla="*/ 108 w 220"/>
                  <a:gd name="T83" fmla="*/ 22 h 108"/>
                  <a:gd name="T84" fmla="*/ 127 w 220"/>
                  <a:gd name="T85" fmla="*/ 23 h 108"/>
                  <a:gd name="T86" fmla="*/ 155 w 220"/>
                  <a:gd name="T87" fmla="*/ 19 h 108"/>
                  <a:gd name="T88" fmla="*/ 164 w 220"/>
                  <a:gd name="T89" fmla="*/ 15 h 108"/>
                  <a:gd name="T90" fmla="*/ 174 w 220"/>
                  <a:gd name="T91" fmla="*/ 14 h 108"/>
                  <a:gd name="T92" fmla="*/ 182 w 220"/>
                  <a:gd name="T93" fmla="*/ 6 h 108"/>
                  <a:gd name="T94" fmla="*/ 201 w 220"/>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 h="108">
                    <a:moveTo>
                      <a:pt x="201" y="0"/>
                    </a:moveTo>
                    <a:lnTo>
                      <a:pt x="205" y="1"/>
                    </a:lnTo>
                    <a:lnTo>
                      <a:pt x="213" y="3"/>
                    </a:lnTo>
                    <a:lnTo>
                      <a:pt x="216" y="4"/>
                    </a:lnTo>
                    <a:lnTo>
                      <a:pt x="218" y="6"/>
                    </a:lnTo>
                    <a:lnTo>
                      <a:pt x="220" y="8"/>
                    </a:lnTo>
                    <a:lnTo>
                      <a:pt x="220" y="9"/>
                    </a:lnTo>
                    <a:lnTo>
                      <a:pt x="218" y="11"/>
                    </a:lnTo>
                    <a:lnTo>
                      <a:pt x="218" y="12"/>
                    </a:lnTo>
                    <a:lnTo>
                      <a:pt x="218" y="14"/>
                    </a:lnTo>
                    <a:lnTo>
                      <a:pt x="213" y="17"/>
                    </a:lnTo>
                    <a:lnTo>
                      <a:pt x="209" y="22"/>
                    </a:lnTo>
                    <a:lnTo>
                      <a:pt x="209" y="22"/>
                    </a:lnTo>
                    <a:lnTo>
                      <a:pt x="202" y="23"/>
                    </a:lnTo>
                    <a:lnTo>
                      <a:pt x="196" y="25"/>
                    </a:lnTo>
                    <a:lnTo>
                      <a:pt x="193" y="27"/>
                    </a:lnTo>
                    <a:lnTo>
                      <a:pt x="190" y="28"/>
                    </a:lnTo>
                    <a:lnTo>
                      <a:pt x="187" y="30"/>
                    </a:lnTo>
                    <a:lnTo>
                      <a:pt x="180" y="31"/>
                    </a:lnTo>
                    <a:lnTo>
                      <a:pt x="171" y="33"/>
                    </a:lnTo>
                    <a:lnTo>
                      <a:pt x="166" y="36"/>
                    </a:lnTo>
                    <a:lnTo>
                      <a:pt x="158" y="36"/>
                    </a:lnTo>
                    <a:lnTo>
                      <a:pt x="152" y="39"/>
                    </a:lnTo>
                    <a:lnTo>
                      <a:pt x="144" y="41"/>
                    </a:lnTo>
                    <a:lnTo>
                      <a:pt x="142" y="41"/>
                    </a:lnTo>
                    <a:lnTo>
                      <a:pt x="138" y="42"/>
                    </a:lnTo>
                    <a:lnTo>
                      <a:pt x="134" y="42"/>
                    </a:lnTo>
                    <a:lnTo>
                      <a:pt x="120" y="47"/>
                    </a:lnTo>
                    <a:lnTo>
                      <a:pt x="114" y="50"/>
                    </a:lnTo>
                    <a:lnTo>
                      <a:pt x="111" y="50"/>
                    </a:lnTo>
                    <a:lnTo>
                      <a:pt x="109" y="50"/>
                    </a:lnTo>
                    <a:lnTo>
                      <a:pt x="108" y="52"/>
                    </a:lnTo>
                    <a:lnTo>
                      <a:pt x="106" y="53"/>
                    </a:lnTo>
                    <a:lnTo>
                      <a:pt x="103" y="55"/>
                    </a:lnTo>
                    <a:lnTo>
                      <a:pt x="101" y="56"/>
                    </a:lnTo>
                    <a:lnTo>
                      <a:pt x="100" y="58"/>
                    </a:lnTo>
                    <a:lnTo>
                      <a:pt x="100" y="58"/>
                    </a:lnTo>
                    <a:lnTo>
                      <a:pt x="98" y="58"/>
                    </a:lnTo>
                    <a:lnTo>
                      <a:pt x="97" y="58"/>
                    </a:lnTo>
                    <a:lnTo>
                      <a:pt x="93" y="60"/>
                    </a:lnTo>
                    <a:lnTo>
                      <a:pt x="93" y="61"/>
                    </a:lnTo>
                    <a:lnTo>
                      <a:pt x="97" y="61"/>
                    </a:lnTo>
                    <a:lnTo>
                      <a:pt x="97" y="63"/>
                    </a:lnTo>
                    <a:lnTo>
                      <a:pt x="97" y="63"/>
                    </a:lnTo>
                    <a:lnTo>
                      <a:pt x="95" y="64"/>
                    </a:lnTo>
                    <a:lnTo>
                      <a:pt x="93" y="66"/>
                    </a:lnTo>
                    <a:lnTo>
                      <a:pt x="92" y="67"/>
                    </a:lnTo>
                    <a:lnTo>
                      <a:pt x="90" y="67"/>
                    </a:lnTo>
                    <a:lnTo>
                      <a:pt x="87" y="67"/>
                    </a:lnTo>
                    <a:lnTo>
                      <a:pt x="86" y="69"/>
                    </a:lnTo>
                    <a:lnTo>
                      <a:pt x="87" y="69"/>
                    </a:lnTo>
                    <a:lnTo>
                      <a:pt x="87" y="71"/>
                    </a:lnTo>
                    <a:lnTo>
                      <a:pt x="86" y="71"/>
                    </a:lnTo>
                    <a:lnTo>
                      <a:pt x="84" y="71"/>
                    </a:lnTo>
                    <a:lnTo>
                      <a:pt x="79" y="69"/>
                    </a:lnTo>
                    <a:lnTo>
                      <a:pt x="78" y="69"/>
                    </a:lnTo>
                    <a:lnTo>
                      <a:pt x="78" y="71"/>
                    </a:lnTo>
                    <a:lnTo>
                      <a:pt x="78" y="72"/>
                    </a:lnTo>
                    <a:lnTo>
                      <a:pt x="78" y="74"/>
                    </a:lnTo>
                    <a:lnTo>
                      <a:pt x="76" y="75"/>
                    </a:lnTo>
                    <a:lnTo>
                      <a:pt x="75" y="75"/>
                    </a:lnTo>
                    <a:lnTo>
                      <a:pt x="68" y="74"/>
                    </a:lnTo>
                    <a:lnTo>
                      <a:pt x="68" y="75"/>
                    </a:lnTo>
                    <a:lnTo>
                      <a:pt x="70" y="77"/>
                    </a:lnTo>
                    <a:lnTo>
                      <a:pt x="70" y="78"/>
                    </a:lnTo>
                    <a:lnTo>
                      <a:pt x="71" y="80"/>
                    </a:lnTo>
                    <a:lnTo>
                      <a:pt x="70" y="82"/>
                    </a:lnTo>
                    <a:lnTo>
                      <a:pt x="68" y="85"/>
                    </a:lnTo>
                    <a:lnTo>
                      <a:pt x="57" y="88"/>
                    </a:lnTo>
                    <a:lnTo>
                      <a:pt x="57" y="90"/>
                    </a:lnTo>
                    <a:lnTo>
                      <a:pt x="59" y="91"/>
                    </a:lnTo>
                    <a:lnTo>
                      <a:pt x="59" y="93"/>
                    </a:lnTo>
                    <a:lnTo>
                      <a:pt x="59" y="94"/>
                    </a:lnTo>
                    <a:lnTo>
                      <a:pt x="57" y="94"/>
                    </a:lnTo>
                    <a:lnTo>
                      <a:pt x="56" y="94"/>
                    </a:lnTo>
                    <a:lnTo>
                      <a:pt x="56" y="94"/>
                    </a:lnTo>
                    <a:lnTo>
                      <a:pt x="52" y="93"/>
                    </a:lnTo>
                    <a:lnTo>
                      <a:pt x="51" y="93"/>
                    </a:lnTo>
                    <a:lnTo>
                      <a:pt x="51" y="94"/>
                    </a:lnTo>
                    <a:lnTo>
                      <a:pt x="54" y="96"/>
                    </a:lnTo>
                    <a:lnTo>
                      <a:pt x="54" y="97"/>
                    </a:lnTo>
                    <a:lnTo>
                      <a:pt x="54" y="99"/>
                    </a:lnTo>
                    <a:lnTo>
                      <a:pt x="49" y="102"/>
                    </a:lnTo>
                    <a:lnTo>
                      <a:pt x="46" y="107"/>
                    </a:lnTo>
                    <a:lnTo>
                      <a:pt x="41" y="108"/>
                    </a:lnTo>
                    <a:lnTo>
                      <a:pt x="38" y="108"/>
                    </a:lnTo>
                    <a:lnTo>
                      <a:pt x="35" y="108"/>
                    </a:lnTo>
                    <a:lnTo>
                      <a:pt x="32" y="107"/>
                    </a:lnTo>
                    <a:lnTo>
                      <a:pt x="26" y="107"/>
                    </a:lnTo>
                    <a:lnTo>
                      <a:pt x="23" y="105"/>
                    </a:lnTo>
                    <a:lnTo>
                      <a:pt x="18" y="104"/>
                    </a:lnTo>
                    <a:lnTo>
                      <a:pt x="15" y="104"/>
                    </a:lnTo>
                    <a:lnTo>
                      <a:pt x="11" y="105"/>
                    </a:lnTo>
                    <a:lnTo>
                      <a:pt x="8" y="107"/>
                    </a:lnTo>
                    <a:lnTo>
                      <a:pt x="5" y="104"/>
                    </a:lnTo>
                    <a:lnTo>
                      <a:pt x="7" y="101"/>
                    </a:lnTo>
                    <a:lnTo>
                      <a:pt x="0" y="97"/>
                    </a:lnTo>
                    <a:lnTo>
                      <a:pt x="0" y="96"/>
                    </a:lnTo>
                    <a:lnTo>
                      <a:pt x="0" y="94"/>
                    </a:lnTo>
                    <a:lnTo>
                      <a:pt x="4" y="94"/>
                    </a:lnTo>
                    <a:lnTo>
                      <a:pt x="5" y="91"/>
                    </a:lnTo>
                    <a:lnTo>
                      <a:pt x="8" y="90"/>
                    </a:lnTo>
                    <a:lnTo>
                      <a:pt x="11" y="90"/>
                    </a:lnTo>
                    <a:lnTo>
                      <a:pt x="13" y="90"/>
                    </a:lnTo>
                    <a:lnTo>
                      <a:pt x="15" y="88"/>
                    </a:lnTo>
                    <a:lnTo>
                      <a:pt x="15" y="86"/>
                    </a:lnTo>
                    <a:lnTo>
                      <a:pt x="16" y="85"/>
                    </a:lnTo>
                    <a:lnTo>
                      <a:pt x="18" y="83"/>
                    </a:lnTo>
                    <a:lnTo>
                      <a:pt x="23" y="77"/>
                    </a:lnTo>
                    <a:lnTo>
                      <a:pt x="24" y="75"/>
                    </a:lnTo>
                    <a:lnTo>
                      <a:pt x="34" y="75"/>
                    </a:lnTo>
                    <a:lnTo>
                      <a:pt x="34" y="74"/>
                    </a:lnTo>
                    <a:lnTo>
                      <a:pt x="32" y="74"/>
                    </a:lnTo>
                    <a:lnTo>
                      <a:pt x="29" y="74"/>
                    </a:lnTo>
                    <a:lnTo>
                      <a:pt x="27" y="72"/>
                    </a:lnTo>
                    <a:lnTo>
                      <a:pt x="27" y="72"/>
                    </a:lnTo>
                    <a:lnTo>
                      <a:pt x="26" y="71"/>
                    </a:lnTo>
                    <a:lnTo>
                      <a:pt x="27" y="69"/>
                    </a:lnTo>
                    <a:lnTo>
                      <a:pt x="30" y="66"/>
                    </a:lnTo>
                    <a:lnTo>
                      <a:pt x="35" y="63"/>
                    </a:lnTo>
                    <a:lnTo>
                      <a:pt x="40" y="61"/>
                    </a:lnTo>
                    <a:lnTo>
                      <a:pt x="38" y="61"/>
                    </a:lnTo>
                    <a:lnTo>
                      <a:pt x="37" y="60"/>
                    </a:lnTo>
                    <a:lnTo>
                      <a:pt x="32" y="60"/>
                    </a:lnTo>
                    <a:lnTo>
                      <a:pt x="30" y="58"/>
                    </a:lnTo>
                    <a:lnTo>
                      <a:pt x="30" y="56"/>
                    </a:lnTo>
                    <a:lnTo>
                      <a:pt x="29" y="56"/>
                    </a:lnTo>
                    <a:lnTo>
                      <a:pt x="30" y="55"/>
                    </a:lnTo>
                    <a:lnTo>
                      <a:pt x="34" y="55"/>
                    </a:lnTo>
                    <a:lnTo>
                      <a:pt x="35" y="55"/>
                    </a:lnTo>
                    <a:lnTo>
                      <a:pt x="37" y="55"/>
                    </a:lnTo>
                    <a:lnTo>
                      <a:pt x="38" y="56"/>
                    </a:lnTo>
                    <a:lnTo>
                      <a:pt x="40" y="56"/>
                    </a:lnTo>
                    <a:lnTo>
                      <a:pt x="40" y="56"/>
                    </a:lnTo>
                    <a:lnTo>
                      <a:pt x="45" y="53"/>
                    </a:lnTo>
                    <a:lnTo>
                      <a:pt x="45" y="52"/>
                    </a:lnTo>
                    <a:lnTo>
                      <a:pt x="45" y="50"/>
                    </a:lnTo>
                    <a:lnTo>
                      <a:pt x="45" y="50"/>
                    </a:lnTo>
                    <a:lnTo>
                      <a:pt x="46" y="49"/>
                    </a:lnTo>
                    <a:lnTo>
                      <a:pt x="48" y="49"/>
                    </a:lnTo>
                    <a:lnTo>
                      <a:pt x="51" y="49"/>
                    </a:lnTo>
                    <a:lnTo>
                      <a:pt x="56" y="50"/>
                    </a:lnTo>
                    <a:lnTo>
                      <a:pt x="56" y="50"/>
                    </a:lnTo>
                    <a:lnTo>
                      <a:pt x="57" y="47"/>
                    </a:lnTo>
                    <a:lnTo>
                      <a:pt x="59" y="45"/>
                    </a:lnTo>
                    <a:lnTo>
                      <a:pt x="62" y="42"/>
                    </a:lnTo>
                    <a:lnTo>
                      <a:pt x="62" y="42"/>
                    </a:lnTo>
                    <a:lnTo>
                      <a:pt x="62" y="41"/>
                    </a:lnTo>
                    <a:lnTo>
                      <a:pt x="67" y="39"/>
                    </a:lnTo>
                    <a:lnTo>
                      <a:pt x="71" y="38"/>
                    </a:lnTo>
                    <a:lnTo>
                      <a:pt x="75" y="34"/>
                    </a:lnTo>
                    <a:lnTo>
                      <a:pt x="76" y="34"/>
                    </a:lnTo>
                    <a:lnTo>
                      <a:pt x="78" y="34"/>
                    </a:lnTo>
                    <a:lnTo>
                      <a:pt x="81" y="33"/>
                    </a:lnTo>
                    <a:lnTo>
                      <a:pt x="87" y="33"/>
                    </a:lnTo>
                    <a:lnTo>
                      <a:pt x="90" y="31"/>
                    </a:lnTo>
                    <a:lnTo>
                      <a:pt x="92" y="28"/>
                    </a:lnTo>
                    <a:lnTo>
                      <a:pt x="93" y="28"/>
                    </a:lnTo>
                    <a:lnTo>
                      <a:pt x="98" y="27"/>
                    </a:lnTo>
                    <a:lnTo>
                      <a:pt x="101" y="28"/>
                    </a:lnTo>
                    <a:lnTo>
                      <a:pt x="101" y="28"/>
                    </a:lnTo>
                    <a:lnTo>
                      <a:pt x="103" y="28"/>
                    </a:lnTo>
                    <a:lnTo>
                      <a:pt x="105" y="28"/>
                    </a:lnTo>
                    <a:lnTo>
                      <a:pt x="106" y="27"/>
                    </a:lnTo>
                    <a:lnTo>
                      <a:pt x="105" y="25"/>
                    </a:lnTo>
                    <a:lnTo>
                      <a:pt x="105" y="23"/>
                    </a:lnTo>
                    <a:lnTo>
                      <a:pt x="106" y="22"/>
                    </a:lnTo>
                    <a:lnTo>
                      <a:pt x="108" y="22"/>
                    </a:lnTo>
                    <a:lnTo>
                      <a:pt x="112" y="22"/>
                    </a:lnTo>
                    <a:lnTo>
                      <a:pt x="116" y="22"/>
                    </a:lnTo>
                    <a:lnTo>
                      <a:pt x="122" y="23"/>
                    </a:lnTo>
                    <a:lnTo>
                      <a:pt x="127" y="23"/>
                    </a:lnTo>
                    <a:lnTo>
                      <a:pt x="130" y="23"/>
                    </a:lnTo>
                    <a:lnTo>
                      <a:pt x="133" y="23"/>
                    </a:lnTo>
                    <a:lnTo>
                      <a:pt x="141" y="22"/>
                    </a:lnTo>
                    <a:lnTo>
                      <a:pt x="155" y="19"/>
                    </a:lnTo>
                    <a:lnTo>
                      <a:pt x="158" y="17"/>
                    </a:lnTo>
                    <a:lnTo>
                      <a:pt x="161" y="15"/>
                    </a:lnTo>
                    <a:lnTo>
                      <a:pt x="163" y="15"/>
                    </a:lnTo>
                    <a:lnTo>
                      <a:pt x="164" y="15"/>
                    </a:lnTo>
                    <a:lnTo>
                      <a:pt x="168" y="15"/>
                    </a:lnTo>
                    <a:lnTo>
                      <a:pt x="171" y="14"/>
                    </a:lnTo>
                    <a:lnTo>
                      <a:pt x="172" y="14"/>
                    </a:lnTo>
                    <a:lnTo>
                      <a:pt x="174" y="14"/>
                    </a:lnTo>
                    <a:lnTo>
                      <a:pt x="175" y="12"/>
                    </a:lnTo>
                    <a:lnTo>
                      <a:pt x="175" y="9"/>
                    </a:lnTo>
                    <a:lnTo>
                      <a:pt x="177" y="8"/>
                    </a:lnTo>
                    <a:lnTo>
                      <a:pt x="182" y="6"/>
                    </a:lnTo>
                    <a:lnTo>
                      <a:pt x="188" y="3"/>
                    </a:lnTo>
                    <a:lnTo>
                      <a:pt x="194" y="1"/>
                    </a:lnTo>
                    <a:lnTo>
                      <a:pt x="199" y="0"/>
                    </a:lnTo>
                    <a:lnTo>
                      <a:pt x="20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0" name="Freeform 77">
                <a:extLst>
                  <a:ext uri="{FF2B5EF4-FFF2-40B4-BE49-F238E27FC236}">
                    <a16:creationId xmlns:a16="http://schemas.microsoft.com/office/drawing/2014/main" id="{32F8FBCB-8740-4946-96BE-D6789F051A44}"/>
                  </a:ext>
                </a:extLst>
              </p:cNvPr>
              <p:cNvSpPr>
                <a:spLocks/>
              </p:cNvSpPr>
              <p:nvPr/>
            </p:nvSpPr>
            <p:spPr bwMode="auto">
              <a:xfrm>
                <a:off x="7634297" y="1993040"/>
                <a:ext cx="5848" cy="15594"/>
              </a:xfrm>
              <a:custGeom>
                <a:avLst/>
                <a:gdLst>
                  <a:gd name="T0" fmla="*/ 1 w 3"/>
                  <a:gd name="T1" fmla="*/ 0 h 8"/>
                  <a:gd name="T2" fmla="*/ 1 w 3"/>
                  <a:gd name="T3" fmla="*/ 0 h 8"/>
                  <a:gd name="T4" fmla="*/ 1 w 3"/>
                  <a:gd name="T5" fmla="*/ 2 h 8"/>
                  <a:gd name="T6" fmla="*/ 3 w 3"/>
                  <a:gd name="T7" fmla="*/ 6 h 8"/>
                  <a:gd name="T8" fmla="*/ 3 w 3"/>
                  <a:gd name="T9" fmla="*/ 8 h 8"/>
                  <a:gd name="T10" fmla="*/ 3 w 3"/>
                  <a:gd name="T11" fmla="*/ 6 h 8"/>
                  <a:gd name="T12" fmla="*/ 1 w 3"/>
                  <a:gd name="T13" fmla="*/ 6 h 8"/>
                  <a:gd name="T14" fmla="*/ 1 w 3"/>
                  <a:gd name="T15" fmla="*/ 5 h 8"/>
                  <a:gd name="T16" fmla="*/ 0 w 3"/>
                  <a:gd name="T17" fmla="*/ 2 h 8"/>
                  <a:gd name="T18" fmla="*/ 1 w 3"/>
                  <a:gd name="T19" fmla="*/ 0 h 8"/>
                  <a:gd name="T20" fmla="*/ 1 w 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lnTo>
                      <a:pt x="1" y="0"/>
                    </a:lnTo>
                    <a:lnTo>
                      <a:pt x="1" y="2"/>
                    </a:lnTo>
                    <a:lnTo>
                      <a:pt x="3" y="6"/>
                    </a:lnTo>
                    <a:lnTo>
                      <a:pt x="3" y="8"/>
                    </a:lnTo>
                    <a:lnTo>
                      <a:pt x="3" y="6"/>
                    </a:lnTo>
                    <a:lnTo>
                      <a:pt x="1" y="6"/>
                    </a:lnTo>
                    <a:lnTo>
                      <a:pt x="1" y="5"/>
                    </a:lnTo>
                    <a:lnTo>
                      <a:pt x="0" y="2"/>
                    </a:lnTo>
                    <a:lnTo>
                      <a:pt x="1" y="0"/>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1" name="Freeform 78">
                <a:extLst>
                  <a:ext uri="{FF2B5EF4-FFF2-40B4-BE49-F238E27FC236}">
                    <a16:creationId xmlns:a16="http://schemas.microsoft.com/office/drawing/2014/main" id="{AA94B23B-57F8-4FB5-9D49-3F8606BC7F0D}"/>
                  </a:ext>
                </a:extLst>
              </p:cNvPr>
              <p:cNvSpPr>
                <a:spLocks/>
              </p:cNvSpPr>
              <p:nvPr/>
            </p:nvSpPr>
            <p:spPr bwMode="auto">
              <a:xfrm>
                <a:off x="7981258" y="1870240"/>
                <a:ext cx="25340" cy="21442"/>
              </a:xfrm>
              <a:custGeom>
                <a:avLst/>
                <a:gdLst>
                  <a:gd name="T0" fmla="*/ 8 w 13"/>
                  <a:gd name="T1" fmla="*/ 0 h 11"/>
                  <a:gd name="T2" fmla="*/ 9 w 13"/>
                  <a:gd name="T3" fmla="*/ 2 h 11"/>
                  <a:gd name="T4" fmla="*/ 11 w 13"/>
                  <a:gd name="T5" fmla="*/ 3 h 11"/>
                  <a:gd name="T6" fmla="*/ 13 w 13"/>
                  <a:gd name="T7" fmla="*/ 5 h 11"/>
                  <a:gd name="T8" fmla="*/ 13 w 13"/>
                  <a:gd name="T9" fmla="*/ 10 h 11"/>
                  <a:gd name="T10" fmla="*/ 13 w 13"/>
                  <a:gd name="T11" fmla="*/ 11 h 11"/>
                  <a:gd name="T12" fmla="*/ 11 w 13"/>
                  <a:gd name="T13" fmla="*/ 11 h 11"/>
                  <a:gd name="T14" fmla="*/ 3 w 13"/>
                  <a:gd name="T15" fmla="*/ 10 h 11"/>
                  <a:gd name="T16" fmla="*/ 0 w 13"/>
                  <a:gd name="T17" fmla="*/ 10 h 11"/>
                  <a:gd name="T18" fmla="*/ 0 w 13"/>
                  <a:gd name="T19" fmla="*/ 8 h 11"/>
                  <a:gd name="T20" fmla="*/ 0 w 13"/>
                  <a:gd name="T21" fmla="*/ 6 h 11"/>
                  <a:gd name="T22" fmla="*/ 8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8" y="0"/>
                    </a:moveTo>
                    <a:lnTo>
                      <a:pt x="9" y="2"/>
                    </a:lnTo>
                    <a:lnTo>
                      <a:pt x="11" y="3"/>
                    </a:lnTo>
                    <a:lnTo>
                      <a:pt x="13" y="5"/>
                    </a:lnTo>
                    <a:lnTo>
                      <a:pt x="13" y="10"/>
                    </a:lnTo>
                    <a:lnTo>
                      <a:pt x="13" y="11"/>
                    </a:lnTo>
                    <a:lnTo>
                      <a:pt x="11" y="11"/>
                    </a:lnTo>
                    <a:lnTo>
                      <a:pt x="3" y="10"/>
                    </a:lnTo>
                    <a:lnTo>
                      <a:pt x="0" y="10"/>
                    </a:lnTo>
                    <a:lnTo>
                      <a:pt x="0" y="8"/>
                    </a:lnTo>
                    <a:lnTo>
                      <a:pt x="0" y="6"/>
                    </a:lnTo>
                    <a:lnTo>
                      <a:pt x="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2" name="Freeform 79">
                <a:extLst>
                  <a:ext uri="{FF2B5EF4-FFF2-40B4-BE49-F238E27FC236}">
                    <a16:creationId xmlns:a16="http://schemas.microsoft.com/office/drawing/2014/main" id="{8E0E0377-478D-45FD-890C-A7345DDE83B0}"/>
                  </a:ext>
                </a:extLst>
              </p:cNvPr>
              <p:cNvSpPr>
                <a:spLocks/>
              </p:cNvSpPr>
              <p:nvPr/>
            </p:nvSpPr>
            <p:spPr bwMode="auto">
              <a:xfrm>
                <a:off x="7412086" y="2008634"/>
                <a:ext cx="56528" cy="40934"/>
              </a:xfrm>
              <a:custGeom>
                <a:avLst/>
                <a:gdLst>
                  <a:gd name="T0" fmla="*/ 8 w 29"/>
                  <a:gd name="T1" fmla="*/ 0 h 21"/>
                  <a:gd name="T2" fmla="*/ 8 w 29"/>
                  <a:gd name="T3" fmla="*/ 0 h 21"/>
                  <a:gd name="T4" fmla="*/ 8 w 29"/>
                  <a:gd name="T5" fmla="*/ 2 h 21"/>
                  <a:gd name="T6" fmla="*/ 13 w 29"/>
                  <a:gd name="T7" fmla="*/ 3 h 21"/>
                  <a:gd name="T8" fmla="*/ 14 w 29"/>
                  <a:gd name="T9" fmla="*/ 5 h 21"/>
                  <a:gd name="T10" fmla="*/ 16 w 29"/>
                  <a:gd name="T11" fmla="*/ 6 h 21"/>
                  <a:gd name="T12" fmla="*/ 18 w 29"/>
                  <a:gd name="T13" fmla="*/ 8 h 21"/>
                  <a:gd name="T14" fmla="*/ 21 w 29"/>
                  <a:gd name="T15" fmla="*/ 10 h 21"/>
                  <a:gd name="T16" fmla="*/ 24 w 29"/>
                  <a:gd name="T17" fmla="*/ 13 h 21"/>
                  <a:gd name="T18" fmla="*/ 27 w 29"/>
                  <a:gd name="T19" fmla="*/ 14 h 21"/>
                  <a:gd name="T20" fmla="*/ 29 w 29"/>
                  <a:gd name="T21" fmla="*/ 14 h 21"/>
                  <a:gd name="T22" fmla="*/ 29 w 29"/>
                  <a:gd name="T23" fmla="*/ 16 h 21"/>
                  <a:gd name="T24" fmla="*/ 29 w 29"/>
                  <a:gd name="T25" fmla="*/ 17 h 21"/>
                  <a:gd name="T26" fmla="*/ 29 w 29"/>
                  <a:gd name="T27" fmla="*/ 19 h 21"/>
                  <a:gd name="T28" fmla="*/ 27 w 29"/>
                  <a:gd name="T29" fmla="*/ 21 h 21"/>
                  <a:gd name="T30" fmla="*/ 25 w 29"/>
                  <a:gd name="T31" fmla="*/ 21 h 21"/>
                  <a:gd name="T32" fmla="*/ 22 w 29"/>
                  <a:gd name="T33" fmla="*/ 21 h 21"/>
                  <a:gd name="T34" fmla="*/ 21 w 29"/>
                  <a:gd name="T35" fmla="*/ 21 h 21"/>
                  <a:gd name="T36" fmla="*/ 19 w 29"/>
                  <a:gd name="T37" fmla="*/ 21 h 21"/>
                  <a:gd name="T38" fmla="*/ 18 w 29"/>
                  <a:gd name="T39" fmla="*/ 21 h 21"/>
                  <a:gd name="T40" fmla="*/ 18 w 29"/>
                  <a:gd name="T41" fmla="*/ 21 h 21"/>
                  <a:gd name="T42" fmla="*/ 16 w 29"/>
                  <a:gd name="T43" fmla="*/ 19 h 21"/>
                  <a:gd name="T44" fmla="*/ 16 w 29"/>
                  <a:gd name="T45" fmla="*/ 17 h 21"/>
                  <a:gd name="T46" fmla="*/ 14 w 29"/>
                  <a:gd name="T47" fmla="*/ 16 h 21"/>
                  <a:gd name="T48" fmla="*/ 13 w 29"/>
                  <a:gd name="T49" fmla="*/ 16 h 21"/>
                  <a:gd name="T50" fmla="*/ 11 w 29"/>
                  <a:gd name="T51" fmla="*/ 16 h 21"/>
                  <a:gd name="T52" fmla="*/ 10 w 29"/>
                  <a:gd name="T53" fmla="*/ 14 h 21"/>
                  <a:gd name="T54" fmla="*/ 8 w 29"/>
                  <a:gd name="T55" fmla="*/ 14 h 21"/>
                  <a:gd name="T56" fmla="*/ 8 w 29"/>
                  <a:gd name="T57" fmla="*/ 16 h 21"/>
                  <a:gd name="T58" fmla="*/ 7 w 29"/>
                  <a:gd name="T59" fmla="*/ 16 h 21"/>
                  <a:gd name="T60" fmla="*/ 3 w 29"/>
                  <a:gd name="T61" fmla="*/ 11 h 21"/>
                  <a:gd name="T62" fmla="*/ 2 w 29"/>
                  <a:gd name="T63" fmla="*/ 11 h 21"/>
                  <a:gd name="T64" fmla="*/ 2 w 29"/>
                  <a:gd name="T65" fmla="*/ 10 h 21"/>
                  <a:gd name="T66" fmla="*/ 2 w 29"/>
                  <a:gd name="T67" fmla="*/ 8 h 21"/>
                  <a:gd name="T68" fmla="*/ 0 w 29"/>
                  <a:gd name="T69" fmla="*/ 6 h 21"/>
                  <a:gd name="T70" fmla="*/ 0 w 29"/>
                  <a:gd name="T71" fmla="*/ 5 h 21"/>
                  <a:gd name="T72" fmla="*/ 2 w 29"/>
                  <a:gd name="T73" fmla="*/ 3 h 21"/>
                  <a:gd name="T74" fmla="*/ 3 w 29"/>
                  <a:gd name="T75" fmla="*/ 3 h 21"/>
                  <a:gd name="T76" fmla="*/ 5 w 29"/>
                  <a:gd name="T77" fmla="*/ 2 h 21"/>
                  <a:gd name="T78" fmla="*/ 8 w 29"/>
                  <a:gd name="T7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21">
                    <a:moveTo>
                      <a:pt x="8" y="0"/>
                    </a:moveTo>
                    <a:lnTo>
                      <a:pt x="8" y="0"/>
                    </a:lnTo>
                    <a:lnTo>
                      <a:pt x="8" y="2"/>
                    </a:lnTo>
                    <a:lnTo>
                      <a:pt x="13" y="3"/>
                    </a:lnTo>
                    <a:lnTo>
                      <a:pt x="14" y="5"/>
                    </a:lnTo>
                    <a:lnTo>
                      <a:pt x="16" y="6"/>
                    </a:lnTo>
                    <a:lnTo>
                      <a:pt x="18" y="8"/>
                    </a:lnTo>
                    <a:lnTo>
                      <a:pt x="21" y="10"/>
                    </a:lnTo>
                    <a:lnTo>
                      <a:pt x="24" y="13"/>
                    </a:lnTo>
                    <a:lnTo>
                      <a:pt x="27" y="14"/>
                    </a:lnTo>
                    <a:lnTo>
                      <a:pt x="29" y="14"/>
                    </a:lnTo>
                    <a:lnTo>
                      <a:pt x="29" y="16"/>
                    </a:lnTo>
                    <a:lnTo>
                      <a:pt x="29" y="17"/>
                    </a:lnTo>
                    <a:lnTo>
                      <a:pt x="29" y="19"/>
                    </a:lnTo>
                    <a:lnTo>
                      <a:pt x="27" y="21"/>
                    </a:lnTo>
                    <a:lnTo>
                      <a:pt x="25" y="21"/>
                    </a:lnTo>
                    <a:lnTo>
                      <a:pt x="22" y="21"/>
                    </a:lnTo>
                    <a:lnTo>
                      <a:pt x="21" y="21"/>
                    </a:lnTo>
                    <a:lnTo>
                      <a:pt x="19" y="21"/>
                    </a:lnTo>
                    <a:lnTo>
                      <a:pt x="18" y="21"/>
                    </a:lnTo>
                    <a:lnTo>
                      <a:pt x="18" y="21"/>
                    </a:lnTo>
                    <a:lnTo>
                      <a:pt x="16" y="19"/>
                    </a:lnTo>
                    <a:lnTo>
                      <a:pt x="16" y="17"/>
                    </a:lnTo>
                    <a:lnTo>
                      <a:pt x="14" y="16"/>
                    </a:lnTo>
                    <a:lnTo>
                      <a:pt x="13" y="16"/>
                    </a:lnTo>
                    <a:lnTo>
                      <a:pt x="11" y="16"/>
                    </a:lnTo>
                    <a:lnTo>
                      <a:pt x="10" y="14"/>
                    </a:lnTo>
                    <a:lnTo>
                      <a:pt x="8" y="14"/>
                    </a:lnTo>
                    <a:lnTo>
                      <a:pt x="8" y="16"/>
                    </a:lnTo>
                    <a:lnTo>
                      <a:pt x="7" y="16"/>
                    </a:lnTo>
                    <a:lnTo>
                      <a:pt x="3" y="11"/>
                    </a:lnTo>
                    <a:lnTo>
                      <a:pt x="2" y="11"/>
                    </a:lnTo>
                    <a:lnTo>
                      <a:pt x="2" y="10"/>
                    </a:lnTo>
                    <a:lnTo>
                      <a:pt x="2" y="8"/>
                    </a:lnTo>
                    <a:lnTo>
                      <a:pt x="0" y="6"/>
                    </a:lnTo>
                    <a:lnTo>
                      <a:pt x="0" y="5"/>
                    </a:lnTo>
                    <a:lnTo>
                      <a:pt x="2" y="3"/>
                    </a:lnTo>
                    <a:lnTo>
                      <a:pt x="3" y="3"/>
                    </a:lnTo>
                    <a:lnTo>
                      <a:pt x="5" y="2"/>
                    </a:lnTo>
                    <a:lnTo>
                      <a:pt x="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3" name="Freeform 80">
                <a:extLst>
                  <a:ext uri="{FF2B5EF4-FFF2-40B4-BE49-F238E27FC236}">
                    <a16:creationId xmlns:a16="http://schemas.microsoft.com/office/drawing/2014/main" id="{33A6D3C8-D4AD-4800-BF25-F585BA134652}"/>
                  </a:ext>
                </a:extLst>
              </p:cNvPr>
              <p:cNvSpPr>
                <a:spLocks/>
              </p:cNvSpPr>
              <p:nvPr/>
            </p:nvSpPr>
            <p:spPr bwMode="auto">
              <a:xfrm>
                <a:off x="7336067" y="1441411"/>
                <a:ext cx="37036" cy="17544"/>
              </a:xfrm>
              <a:custGeom>
                <a:avLst/>
                <a:gdLst>
                  <a:gd name="T0" fmla="*/ 17 w 19"/>
                  <a:gd name="T1" fmla="*/ 0 h 9"/>
                  <a:gd name="T2" fmla="*/ 19 w 19"/>
                  <a:gd name="T3" fmla="*/ 1 h 9"/>
                  <a:gd name="T4" fmla="*/ 19 w 19"/>
                  <a:gd name="T5" fmla="*/ 1 h 9"/>
                  <a:gd name="T6" fmla="*/ 19 w 19"/>
                  <a:gd name="T7" fmla="*/ 6 h 9"/>
                  <a:gd name="T8" fmla="*/ 19 w 19"/>
                  <a:gd name="T9" fmla="*/ 7 h 9"/>
                  <a:gd name="T10" fmla="*/ 19 w 19"/>
                  <a:gd name="T11" fmla="*/ 9 h 9"/>
                  <a:gd name="T12" fmla="*/ 17 w 19"/>
                  <a:gd name="T13" fmla="*/ 9 h 9"/>
                  <a:gd name="T14" fmla="*/ 6 w 19"/>
                  <a:gd name="T15" fmla="*/ 9 h 9"/>
                  <a:gd name="T16" fmla="*/ 0 w 19"/>
                  <a:gd name="T17" fmla="*/ 9 h 9"/>
                  <a:gd name="T18" fmla="*/ 0 w 19"/>
                  <a:gd name="T19" fmla="*/ 9 h 9"/>
                  <a:gd name="T20" fmla="*/ 3 w 19"/>
                  <a:gd name="T21" fmla="*/ 7 h 9"/>
                  <a:gd name="T22" fmla="*/ 3 w 19"/>
                  <a:gd name="T23" fmla="*/ 6 h 9"/>
                  <a:gd name="T24" fmla="*/ 3 w 19"/>
                  <a:gd name="T25" fmla="*/ 1 h 9"/>
                  <a:gd name="T26" fmla="*/ 3 w 19"/>
                  <a:gd name="T27" fmla="*/ 1 h 9"/>
                  <a:gd name="T28" fmla="*/ 12 w 19"/>
                  <a:gd name="T29" fmla="*/ 1 h 9"/>
                  <a:gd name="T30" fmla="*/ 14 w 19"/>
                  <a:gd name="T31" fmla="*/ 0 h 9"/>
                  <a:gd name="T32" fmla="*/ 17 w 19"/>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9">
                    <a:moveTo>
                      <a:pt x="17" y="0"/>
                    </a:moveTo>
                    <a:lnTo>
                      <a:pt x="19" y="1"/>
                    </a:lnTo>
                    <a:lnTo>
                      <a:pt x="19" y="1"/>
                    </a:lnTo>
                    <a:lnTo>
                      <a:pt x="19" y="6"/>
                    </a:lnTo>
                    <a:lnTo>
                      <a:pt x="19" y="7"/>
                    </a:lnTo>
                    <a:lnTo>
                      <a:pt x="19" y="9"/>
                    </a:lnTo>
                    <a:lnTo>
                      <a:pt x="17" y="9"/>
                    </a:lnTo>
                    <a:lnTo>
                      <a:pt x="6" y="9"/>
                    </a:lnTo>
                    <a:lnTo>
                      <a:pt x="0" y="9"/>
                    </a:lnTo>
                    <a:lnTo>
                      <a:pt x="0" y="9"/>
                    </a:lnTo>
                    <a:lnTo>
                      <a:pt x="3" y="7"/>
                    </a:lnTo>
                    <a:lnTo>
                      <a:pt x="3" y="6"/>
                    </a:lnTo>
                    <a:lnTo>
                      <a:pt x="3" y="1"/>
                    </a:lnTo>
                    <a:lnTo>
                      <a:pt x="3" y="1"/>
                    </a:lnTo>
                    <a:lnTo>
                      <a:pt x="12" y="1"/>
                    </a:lnTo>
                    <a:lnTo>
                      <a:pt x="14" y="0"/>
                    </a:lnTo>
                    <a:lnTo>
                      <a:pt x="1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4" name="Freeform 81">
                <a:extLst>
                  <a:ext uri="{FF2B5EF4-FFF2-40B4-BE49-F238E27FC236}">
                    <a16:creationId xmlns:a16="http://schemas.microsoft.com/office/drawing/2014/main" id="{2220583A-6053-4989-8277-0050F6634286}"/>
                  </a:ext>
                </a:extLst>
              </p:cNvPr>
              <p:cNvSpPr>
                <a:spLocks/>
              </p:cNvSpPr>
              <p:nvPr/>
            </p:nvSpPr>
            <p:spPr bwMode="auto">
              <a:xfrm>
                <a:off x="7314625" y="1443360"/>
                <a:ext cx="11695" cy="5848"/>
              </a:xfrm>
              <a:custGeom>
                <a:avLst/>
                <a:gdLst>
                  <a:gd name="T0" fmla="*/ 3 w 6"/>
                  <a:gd name="T1" fmla="*/ 0 h 3"/>
                  <a:gd name="T2" fmla="*/ 5 w 6"/>
                  <a:gd name="T3" fmla="*/ 0 h 3"/>
                  <a:gd name="T4" fmla="*/ 6 w 6"/>
                  <a:gd name="T5" fmla="*/ 2 h 3"/>
                  <a:gd name="T6" fmla="*/ 6 w 6"/>
                  <a:gd name="T7" fmla="*/ 2 h 3"/>
                  <a:gd name="T8" fmla="*/ 3 w 6"/>
                  <a:gd name="T9" fmla="*/ 3 h 3"/>
                  <a:gd name="T10" fmla="*/ 0 w 6"/>
                  <a:gd name="T11" fmla="*/ 3 h 3"/>
                  <a:gd name="T12" fmla="*/ 0 w 6"/>
                  <a:gd name="T13" fmla="*/ 3 h 3"/>
                  <a:gd name="T14" fmla="*/ 1 w 6"/>
                  <a:gd name="T15" fmla="*/ 2 h 3"/>
                  <a:gd name="T16" fmla="*/ 3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0"/>
                    </a:moveTo>
                    <a:lnTo>
                      <a:pt x="5" y="0"/>
                    </a:lnTo>
                    <a:lnTo>
                      <a:pt x="6" y="2"/>
                    </a:lnTo>
                    <a:lnTo>
                      <a:pt x="6" y="2"/>
                    </a:lnTo>
                    <a:lnTo>
                      <a:pt x="3" y="3"/>
                    </a:lnTo>
                    <a:lnTo>
                      <a:pt x="0" y="3"/>
                    </a:lnTo>
                    <a:lnTo>
                      <a:pt x="0" y="3"/>
                    </a:lnTo>
                    <a:lnTo>
                      <a:pt x="1" y="2"/>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5" name="Freeform 82">
                <a:extLst>
                  <a:ext uri="{FF2B5EF4-FFF2-40B4-BE49-F238E27FC236}">
                    <a16:creationId xmlns:a16="http://schemas.microsoft.com/office/drawing/2014/main" id="{92D3100C-BA8B-4A3E-8FB2-0A06679F9F03}"/>
                  </a:ext>
                </a:extLst>
              </p:cNvPr>
              <p:cNvSpPr>
                <a:spLocks/>
              </p:cNvSpPr>
              <p:nvPr/>
            </p:nvSpPr>
            <p:spPr bwMode="auto">
              <a:xfrm>
                <a:off x="7735656" y="1848798"/>
                <a:ext cx="44833" cy="25340"/>
              </a:xfrm>
              <a:custGeom>
                <a:avLst/>
                <a:gdLst>
                  <a:gd name="T0" fmla="*/ 14 w 23"/>
                  <a:gd name="T1" fmla="*/ 0 h 13"/>
                  <a:gd name="T2" fmla="*/ 16 w 23"/>
                  <a:gd name="T3" fmla="*/ 0 h 13"/>
                  <a:gd name="T4" fmla="*/ 17 w 23"/>
                  <a:gd name="T5" fmla="*/ 2 h 13"/>
                  <a:gd name="T6" fmla="*/ 19 w 23"/>
                  <a:gd name="T7" fmla="*/ 2 h 13"/>
                  <a:gd name="T8" fmla="*/ 20 w 23"/>
                  <a:gd name="T9" fmla="*/ 5 h 13"/>
                  <a:gd name="T10" fmla="*/ 22 w 23"/>
                  <a:gd name="T11" fmla="*/ 5 h 13"/>
                  <a:gd name="T12" fmla="*/ 23 w 23"/>
                  <a:gd name="T13" fmla="*/ 6 h 13"/>
                  <a:gd name="T14" fmla="*/ 23 w 23"/>
                  <a:gd name="T15" fmla="*/ 8 h 13"/>
                  <a:gd name="T16" fmla="*/ 23 w 23"/>
                  <a:gd name="T17" fmla="*/ 10 h 13"/>
                  <a:gd name="T18" fmla="*/ 20 w 23"/>
                  <a:gd name="T19" fmla="*/ 10 h 13"/>
                  <a:gd name="T20" fmla="*/ 14 w 23"/>
                  <a:gd name="T21" fmla="*/ 11 h 13"/>
                  <a:gd name="T22" fmla="*/ 11 w 23"/>
                  <a:gd name="T23" fmla="*/ 11 h 13"/>
                  <a:gd name="T24" fmla="*/ 6 w 23"/>
                  <a:gd name="T25" fmla="*/ 13 h 13"/>
                  <a:gd name="T26" fmla="*/ 5 w 23"/>
                  <a:gd name="T27" fmla="*/ 13 h 13"/>
                  <a:gd name="T28" fmla="*/ 3 w 23"/>
                  <a:gd name="T29" fmla="*/ 13 h 13"/>
                  <a:gd name="T30" fmla="*/ 1 w 23"/>
                  <a:gd name="T31" fmla="*/ 13 h 13"/>
                  <a:gd name="T32" fmla="*/ 0 w 23"/>
                  <a:gd name="T33" fmla="*/ 13 h 13"/>
                  <a:gd name="T34" fmla="*/ 0 w 23"/>
                  <a:gd name="T35" fmla="*/ 11 h 13"/>
                  <a:gd name="T36" fmla="*/ 0 w 23"/>
                  <a:gd name="T37" fmla="*/ 10 h 13"/>
                  <a:gd name="T38" fmla="*/ 1 w 23"/>
                  <a:gd name="T39" fmla="*/ 8 h 13"/>
                  <a:gd name="T40" fmla="*/ 0 w 23"/>
                  <a:gd name="T41" fmla="*/ 5 h 13"/>
                  <a:gd name="T42" fmla="*/ 3 w 23"/>
                  <a:gd name="T43" fmla="*/ 2 h 13"/>
                  <a:gd name="T44" fmla="*/ 6 w 23"/>
                  <a:gd name="T45" fmla="*/ 2 h 13"/>
                  <a:gd name="T46" fmla="*/ 14 w 23"/>
                  <a:gd name="T4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3">
                    <a:moveTo>
                      <a:pt x="14" y="0"/>
                    </a:moveTo>
                    <a:lnTo>
                      <a:pt x="16" y="0"/>
                    </a:lnTo>
                    <a:lnTo>
                      <a:pt x="17" y="2"/>
                    </a:lnTo>
                    <a:lnTo>
                      <a:pt x="19" y="2"/>
                    </a:lnTo>
                    <a:lnTo>
                      <a:pt x="20" y="5"/>
                    </a:lnTo>
                    <a:lnTo>
                      <a:pt x="22" y="5"/>
                    </a:lnTo>
                    <a:lnTo>
                      <a:pt x="23" y="6"/>
                    </a:lnTo>
                    <a:lnTo>
                      <a:pt x="23" y="8"/>
                    </a:lnTo>
                    <a:lnTo>
                      <a:pt x="23" y="10"/>
                    </a:lnTo>
                    <a:lnTo>
                      <a:pt x="20" y="10"/>
                    </a:lnTo>
                    <a:lnTo>
                      <a:pt x="14" y="11"/>
                    </a:lnTo>
                    <a:lnTo>
                      <a:pt x="11" y="11"/>
                    </a:lnTo>
                    <a:lnTo>
                      <a:pt x="6" y="13"/>
                    </a:lnTo>
                    <a:lnTo>
                      <a:pt x="5" y="13"/>
                    </a:lnTo>
                    <a:lnTo>
                      <a:pt x="3" y="13"/>
                    </a:lnTo>
                    <a:lnTo>
                      <a:pt x="1" y="13"/>
                    </a:lnTo>
                    <a:lnTo>
                      <a:pt x="0" y="13"/>
                    </a:lnTo>
                    <a:lnTo>
                      <a:pt x="0" y="11"/>
                    </a:lnTo>
                    <a:lnTo>
                      <a:pt x="0" y="10"/>
                    </a:lnTo>
                    <a:lnTo>
                      <a:pt x="1" y="8"/>
                    </a:lnTo>
                    <a:lnTo>
                      <a:pt x="0" y="5"/>
                    </a:lnTo>
                    <a:lnTo>
                      <a:pt x="3" y="2"/>
                    </a:lnTo>
                    <a:lnTo>
                      <a:pt x="6" y="2"/>
                    </a:lnTo>
                    <a:lnTo>
                      <a:pt x="1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6" name="Freeform 83">
                <a:extLst>
                  <a:ext uri="{FF2B5EF4-FFF2-40B4-BE49-F238E27FC236}">
                    <a16:creationId xmlns:a16="http://schemas.microsoft.com/office/drawing/2014/main" id="{88C999BB-3B92-4766-8D66-21A8E0640CDC}"/>
                  </a:ext>
                </a:extLst>
              </p:cNvPr>
              <p:cNvSpPr>
                <a:spLocks/>
              </p:cNvSpPr>
              <p:nvPr/>
            </p:nvSpPr>
            <p:spPr bwMode="auto">
              <a:xfrm>
                <a:off x="7932528" y="1897529"/>
                <a:ext cx="38984" cy="19492"/>
              </a:xfrm>
              <a:custGeom>
                <a:avLst/>
                <a:gdLst>
                  <a:gd name="T0" fmla="*/ 12 w 20"/>
                  <a:gd name="T1" fmla="*/ 0 h 10"/>
                  <a:gd name="T2" fmla="*/ 19 w 20"/>
                  <a:gd name="T3" fmla="*/ 2 h 10"/>
                  <a:gd name="T4" fmla="*/ 20 w 20"/>
                  <a:gd name="T5" fmla="*/ 3 h 10"/>
                  <a:gd name="T6" fmla="*/ 20 w 20"/>
                  <a:gd name="T7" fmla="*/ 3 h 10"/>
                  <a:gd name="T8" fmla="*/ 17 w 20"/>
                  <a:gd name="T9" fmla="*/ 5 h 10"/>
                  <a:gd name="T10" fmla="*/ 16 w 20"/>
                  <a:gd name="T11" fmla="*/ 7 h 10"/>
                  <a:gd name="T12" fmla="*/ 12 w 20"/>
                  <a:gd name="T13" fmla="*/ 8 h 10"/>
                  <a:gd name="T14" fmla="*/ 11 w 20"/>
                  <a:gd name="T15" fmla="*/ 8 h 10"/>
                  <a:gd name="T16" fmla="*/ 3 w 20"/>
                  <a:gd name="T17" fmla="*/ 10 h 10"/>
                  <a:gd name="T18" fmla="*/ 0 w 20"/>
                  <a:gd name="T19" fmla="*/ 8 h 10"/>
                  <a:gd name="T20" fmla="*/ 0 w 20"/>
                  <a:gd name="T21" fmla="*/ 8 h 10"/>
                  <a:gd name="T22" fmla="*/ 0 w 20"/>
                  <a:gd name="T23" fmla="*/ 7 h 10"/>
                  <a:gd name="T24" fmla="*/ 3 w 20"/>
                  <a:gd name="T25" fmla="*/ 5 h 10"/>
                  <a:gd name="T26" fmla="*/ 4 w 20"/>
                  <a:gd name="T27" fmla="*/ 3 h 10"/>
                  <a:gd name="T28" fmla="*/ 6 w 20"/>
                  <a:gd name="T29" fmla="*/ 2 h 10"/>
                  <a:gd name="T30" fmla="*/ 9 w 20"/>
                  <a:gd name="T31" fmla="*/ 0 h 10"/>
                  <a:gd name="T32" fmla="*/ 12 w 2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0">
                    <a:moveTo>
                      <a:pt x="12" y="0"/>
                    </a:moveTo>
                    <a:lnTo>
                      <a:pt x="19" y="2"/>
                    </a:lnTo>
                    <a:lnTo>
                      <a:pt x="20" y="3"/>
                    </a:lnTo>
                    <a:lnTo>
                      <a:pt x="20" y="3"/>
                    </a:lnTo>
                    <a:lnTo>
                      <a:pt x="17" y="5"/>
                    </a:lnTo>
                    <a:lnTo>
                      <a:pt x="16" y="7"/>
                    </a:lnTo>
                    <a:lnTo>
                      <a:pt x="12" y="8"/>
                    </a:lnTo>
                    <a:lnTo>
                      <a:pt x="11" y="8"/>
                    </a:lnTo>
                    <a:lnTo>
                      <a:pt x="3" y="10"/>
                    </a:lnTo>
                    <a:lnTo>
                      <a:pt x="0" y="8"/>
                    </a:lnTo>
                    <a:lnTo>
                      <a:pt x="0" y="8"/>
                    </a:lnTo>
                    <a:lnTo>
                      <a:pt x="0" y="7"/>
                    </a:lnTo>
                    <a:lnTo>
                      <a:pt x="3" y="5"/>
                    </a:lnTo>
                    <a:lnTo>
                      <a:pt x="4" y="3"/>
                    </a:lnTo>
                    <a:lnTo>
                      <a:pt x="6" y="2"/>
                    </a:lnTo>
                    <a:lnTo>
                      <a:pt x="9" y="0"/>
                    </a:lnTo>
                    <a:lnTo>
                      <a:pt x="1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7" name="Freeform 84">
                <a:extLst>
                  <a:ext uri="{FF2B5EF4-FFF2-40B4-BE49-F238E27FC236}">
                    <a16:creationId xmlns:a16="http://schemas.microsoft.com/office/drawing/2014/main" id="{DF4A6C39-AC00-4EEB-AA48-AE0BF1F1D2C8}"/>
                  </a:ext>
                </a:extLst>
              </p:cNvPr>
              <p:cNvSpPr>
                <a:spLocks/>
              </p:cNvSpPr>
              <p:nvPr/>
            </p:nvSpPr>
            <p:spPr bwMode="auto">
              <a:xfrm>
                <a:off x="7907188" y="1486243"/>
                <a:ext cx="42883" cy="13645"/>
              </a:xfrm>
              <a:custGeom>
                <a:avLst/>
                <a:gdLst>
                  <a:gd name="T0" fmla="*/ 2 w 22"/>
                  <a:gd name="T1" fmla="*/ 0 h 7"/>
                  <a:gd name="T2" fmla="*/ 3 w 22"/>
                  <a:gd name="T3" fmla="*/ 0 h 7"/>
                  <a:gd name="T4" fmla="*/ 5 w 22"/>
                  <a:gd name="T5" fmla="*/ 2 h 7"/>
                  <a:gd name="T6" fmla="*/ 6 w 22"/>
                  <a:gd name="T7" fmla="*/ 0 h 7"/>
                  <a:gd name="T8" fmla="*/ 19 w 22"/>
                  <a:gd name="T9" fmla="*/ 3 h 7"/>
                  <a:gd name="T10" fmla="*/ 22 w 22"/>
                  <a:gd name="T11" fmla="*/ 5 h 7"/>
                  <a:gd name="T12" fmla="*/ 22 w 22"/>
                  <a:gd name="T13" fmla="*/ 5 h 7"/>
                  <a:gd name="T14" fmla="*/ 11 w 22"/>
                  <a:gd name="T15" fmla="*/ 7 h 7"/>
                  <a:gd name="T16" fmla="*/ 8 w 22"/>
                  <a:gd name="T17" fmla="*/ 7 h 7"/>
                  <a:gd name="T18" fmla="*/ 8 w 22"/>
                  <a:gd name="T19" fmla="*/ 3 h 7"/>
                  <a:gd name="T20" fmla="*/ 6 w 22"/>
                  <a:gd name="T21" fmla="*/ 3 h 7"/>
                  <a:gd name="T22" fmla="*/ 2 w 22"/>
                  <a:gd name="T23" fmla="*/ 3 h 7"/>
                  <a:gd name="T24" fmla="*/ 0 w 22"/>
                  <a:gd name="T25" fmla="*/ 2 h 7"/>
                  <a:gd name="T26" fmla="*/ 0 w 22"/>
                  <a:gd name="T27" fmla="*/ 0 h 7"/>
                  <a:gd name="T28" fmla="*/ 2 w 2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7">
                    <a:moveTo>
                      <a:pt x="2" y="0"/>
                    </a:moveTo>
                    <a:lnTo>
                      <a:pt x="3" y="0"/>
                    </a:lnTo>
                    <a:lnTo>
                      <a:pt x="5" y="2"/>
                    </a:lnTo>
                    <a:lnTo>
                      <a:pt x="6" y="0"/>
                    </a:lnTo>
                    <a:lnTo>
                      <a:pt x="19" y="3"/>
                    </a:lnTo>
                    <a:lnTo>
                      <a:pt x="22" y="5"/>
                    </a:lnTo>
                    <a:lnTo>
                      <a:pt x="22" y="5"/>
                    </a:lnTo>
                    <a:lnTo>
                      <a:pt x="11" y="7"/>
                    </a:lnTo>
                    <a:lnTo>
                      <a:pt x="8" y="7"/>
                    </a:lnTo>
                    <a:lnTo>
                      <a:pt x="8" y="3"/>
                    </a:lnTo>
                    <a:lnTo>
                      <a:pt x="6" y="3"/>
                    </a:lnTo>
                    <a:lnTo>
                      <a:pt x="2" y="3"/>
                    </a:lnTo>
                    <a:lnTo>
                      <a:pt x="0" y="2"/>
                    </a:lnTo>
                    <a:lnTo>
                      <a:pt x="0"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8" name="Freeform 85">
                <a:extLst>
                  <a:ext uri="{FF2B5EF4-FFF2-40B4-BE49-F238E27FC236}">
                    <a16:creationId xmlns:a16="http://schemas.microsoft.com/office/drawing/2014/main" id="{70B08A7B-D3CB-4B16-82BD-9F624A6D83BB}"/>
                  </a:ext>
                </a:extLst>
              </p:cNvPr>
              <p:cNvSpPr>
                <a:spLocks/>
              </p:cNvSpPr>
              <p:nvPr/>
            </p:nvSpPr>
            <p:spPr bwMode="auto">
              <a:xfrm>
                <a:off x="7907188" y="1846849"/>
                <a:ext cx="19492" cy="5848"/>
              </a:xfrm>
              <a:custGeom>
                <a:avLst/>
                <a:gdLst>
                  <a:gd name="T0" fmla="*/ 3 w 10"/>
                  <a:gd name="T1" fmla="*/ 0 h 3"/>
                  <a:gd name="T2" fmla="*/ 10 w 10"/>
                  <a:gd name="T3" fmla="*/ 3 h 3"/>
                  <a:gd name="T4" fmla="*/ 10 w 10"/>
                  <a:gd name="T5" fmla="*/ 3 h 3"/>
                  <a:gd name="T6" fmla="*/ 3 w 10"/>
                  <a:gd name="T7" fmla="*/ 3 h 3"/>
                  <a:gd name="T8" fmla="*/ 0 w 10"/>
                  <a:gd name="T9" fmla="*/ 1 h 3"/>
                  <a:gd name="T10" fmla="*/ 2 w 10"/>
                  <a:gd name="T11" fmla="*/ 0 h 3"/>
                  <a:gd name="T12" fmla="*/ 3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3" y="0"/>
                    </a:moveTo>
                    <a:lnTo>
                      <a:pt x="10" y="3"/>
                    </a:lnTo>
                    <a:lnTo>
                      <a:pt x="10" y="3"/>
                    </a:lnTo>
                    <a:lnTo>
                      <a:pt x="3" y="3"/>
                    </a:lnTo>
                    <a:lnTo>
                      <a:pt x="0" y="1"/>
                    </a:lnTo>
                    <a:lnTo>
                      <a:pt x="2" y="0"/>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9" name="Freeform 86">
                <a:extLst>
                  <a:ext uri="{FF2B5EF4-FFF2-40B4-BE49-F238E27FC236}">
                    <a16:creationId xmlns:a16="http://schemas.microsoft.com/office/drawing/2014/main" id="{A36F7181-0975-44B2-8D86-08700EC7F871}"/>
                  </a:ext>
                </a:extLst>
              </p:cNvPr>
              <p:cNvSpPr>
                <a:spLocks/>
              </p:cNvSpPr>
              <p:nvPr/>
            </p:nvSpPr>
            <p:spPr bwMode="auto">
              <a:xfrm>
                <a:off x="7889645" y="1846849"/>
                <a:ext cx="17544" cy="5848"/>
              </a:xfrm>
              <a:custGeom>
                <a:avLst/>
                <a:gdLst>
                  <a:gd name="T0" fmla="*/ 8 w 9"/>
                  <a:gd name="T1" fmla="*/ 0 h 3"/>
                  <a:gd name="T2" fmla="*/ 9 w 9"/>
                  <a:gd name="T3" fmla="*/ 0 h 3"/>
                  <a:gd name="T4" fmla="*/ 9 w 9"/>
                  <a:gd name="T5" fmla="*/ 0 h 3"/>
                  <a:gd name="T6" fmla="*/ 8 w 9"/>
                  <a:gd name="T7" fmla="*/ 3 h 3"/>
                  <a:gd name="T8" fmla="*/ 6 w 9"/>
                  <a:gd name="T9" fmla="*/ 3 h 3"/>
                  <a:gd name="T10" fmla="*/ 1 w 9"/>
                  <a:gd name="T11" fmla="*/ 3 h 3"/>
                  <a:gd name="T12" fmla="*/ 0 w 9"/>
                  <a:gd name="T13" fmla="*/ 3 h 3"/>
                  <a:gd name="T14" fmla="*/ 0 w 9"/>
                  <a:gd name="T15" fmla="*/ 3 h 3"/>
                  <a:gd name="T16" fmla="*/ 3 w 9"/>
                  <a:gd name="T17" fmla="*/ 1 h 3"/>
                  <a:gd name="T18" fmla="*/ 8 w 9"/>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8" y="0"/>
                    </a:moveTo>
                    <a:lnTo>
                      <a:pt x="9" y="0"/>
                    </a:lnTo>
                    <a:lnTo>
                      <a:pt x="9" y="0"/>
                    </a:lnTo>
                    <a:lnTo>
                      <a:pt x="8" y="3"/>
                    </a:lnTo>
                    <a:lnTo>
                      <a:pt x="6" y="3"/>
                    </a:lnTo>
                    <a:lnTo>
                      <a:pt x="1" y="3"/>
                    </a:lnTo>
                    <a:lnTo>
                      <a:pt x="0" y="3"/>
                    </a:lnTo>
                    <a:lnTo>
                      <a:pt x="0" y="3"/>
                    </a:lnTo>
                    <a:lnTo>
                      <a:pt x="3" y="1"/>
                    </a:lnTo>
                    <a:lnTo>
                      <a:pt x="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0" name="Freeform 87">
                <a:extLst>
                  <a:ext uri="{FF2B5EF4-FFF2-40B4-BE49-F238E27FC236}">
                    <a16:creationId xmlns:a16="http://schemas.microsoft.com/office/drawing/2014/main" id="{6081BA82-ECBD-475F-8134-45A796304B1F}"/>
                  </a:ext>
                </a:extLst>
              </p:cNvPr>
              <p:cNvSpPr>
                <a:spLocks/>
              </p:cNvSpPr>
              <p:nvPr/>
            </p:nvSpPr>
            <p:spPr bwMode="auto">
              <a:xfrm>
                <a:off x="7852610" y="1870240"/>
                <a:ext cx="23391" cy="11695"/>
              </a:xfrm>
              <a:custGeom>
                <a:avLst/>
                <a:gdLst>
                  <a:gd name="T0" fmla="*/ 4 w 12"/>
                  <a:gd name="T1" fmla="*/ 0 h 6"/>
                  <a:gd name="T2" fmla="*/ 8 w 12"/>
                  <a:gd name="T3" fmla="*/ 0 h 6"/>
                  <a:gd name="T4" fmla="*/ 9 w 12"/>
                  <a:gd name="T5" fmla="*/ 0 h 6"/>
                  <a:gd name="T6" fmla="*/ 12 w 12"/>
                  <a:gd name="T7" fmla="*/ 2 h 6"/>
                  <a:gd name="T8" fmla="*/ 9 w 12"/>
                  <a:gd name="T9" fmla="*/ 2 h 6"/>
                  <a:gd name="T10" fmla="*/ 8 w 12"/>
                  <a:gd name="T11" fmla="*/ 5 h 6"/>
                  <a:gd name="T12" fmla="*/ 8 w 12"/>
                  <a:gd name="T13" fmla="*/ 5 h 6"/>
                  <a:gd name="T14" fmla="*/ 9 w 12"/>
                  <a:gd name="T15" fmla="*/ 6 h 6"/>
                  <a:gd name="T16" fmla="*/ 8 w 12"/>
                  <a:gd name="T17" fmla="*/ 6 h 6"/>
                  <a:gd name="T18" fmla="*/ 8 w 12"/>
                  <a:gd name="T19" fmla="*/ 6 h 6"/>
                  <a:gd name="T20" fmla="*/ 8 w 12"/>
                  <a:gd name="T21" fmla="*/ 6 h 6"/>
                  <a:gd name="T22" fmla="*/ 4 w 12"/>
                  <a:gd name="T23" fmla="*/ 6 h 6"/>
                  <a:gd name="T24" fmla="*/ 1 w 12"/>
                  <a:gd name="T25" fmla="*/ 5 h 6"/>
                  <a:gd name="T26" fmla="*/ 0 w 12"/>
                  <a:gd name="T27" fmla="*/ 3 h 6"/>
                  <a:gd name="T28" fmla="*/ 1 w 12"/>
                  <a:gd name="T29" fmla="*/ 2 h 6"/>
                  <a:gd name="T30" fmla="*/ 1 w 12"/>
                  <a:gd name="T31" fmla="*/ 0 h 6"/>
                  <a:gd name="T32" fmla="*/ 4 w 12"/>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6">
                    <a:moveTo>
                      <a:pt x="4" y="0"/>
                    </a:moveTo>
                    <a:lnTo>
                      <a:pt x="8" y="0"/>
                    </a:lnTo>
                    <a:lnTo>
                      <a:pt x="9" y="0"/>
                    </a:lnTo>
                    <a:lnTo>
                      <a:pt x="12" y="2"/>
                    </a:lnTo>
                    <a:lnTo>
                      <a:pt x="9" y="2"/>
                    </a:lnTo>
                    <a:lnTo>
                      <a:pt x="8" y="5"/>
                    </a:lnTo>
                    <a:lnTo>
                      <a:pt x="8" y="5"/>
                    </a:lnTo>
                    <a:lnTo>
                      <a:pt x="9" y="6"/>
                    </a:lnTo>
                    <a:lnTo>
                      <a:pt x="8" y="6"/>
                    </a:lnTo>
                    <a:lnTo>
                      <a:pt x="8" y="6"/>
                    </a:lnTo>
                    <a:lnTo>
                      <a:pt x="8" y="6"/>
                    </a:lnTo>
                    <a:lnTo>
                      <a:pt x="4" y="6"/>
                    </a:lnTo>
                    <a:lnTo>
                      <a:pt x="1" y="5"/>
                    </a:lnTo>
                    <a:lnTo>
                      <a:pt x="0" y="3"/>
                    </a:lnTo>
                    <a:lnTo>
                      <a:pt x="1" y="2"/>
                    </a:lnTo>
                    <a:lnTo>
                      <a:pt x="1" y="0"/>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1" name="Freeform 88">
                <a:extLst>
                  <a:ext uri="{FF2B5EF4-FFF2-40B4-BE49-F238E27FC236}">
                    <a16:creationId xmlns:a16="http://schemas.microsoft.com/office/drawing/2014/main" id="{BE67C0E3-8039-409B-9CA1-80D107AC84CB}"/>
                  </a:ext>
                </a:extLst>
              </p:cNvPr>
              <p:cNvSpPr>
                <a:spLocks/>
              </p:cNvSpPr>
              <p:nvPr/>
            </p:nvSpPr>
            <p:spPr bwMode="auto">
              <a:xfrm>
                <a:off x="9698523" y="1827357"/>
                <a:ext cx="109156" cy="37036"/>
              </a:xfrm>
              <a:custGeom>
                <a:avLst/>
                <a:gdLst>
                  <a:gd name="T0" fmla="*/ 34 w 56"/>
                  <a:gd name="T1" fmla="*/ 0 h 19"/>
                  <a:gd name="T2" fmla="*/ 37 w 56"/>
                  <a:gd name="T3" fmla="*/ 0 h 19"/>
                  <a:gd name="T4" fmla="*/ 41 w 56"/>
                  <a:gd name="T5" fmla="*/ 2 h 19"/>
                  <a:gd name="T6" fmla="*/ 43 w 56"/>
                  <a:gd name="T7" fmla="*/ 3 h 19"/>
                  <a:gd name="T8" fmla="*/ 54 w 56"/>
                  <a:gd name="T9" fmla="*/ 10 h 19"/>
                  <a:gd name="T10" fmla="*/ 56 w 56"/>
                  <a:gd name="T11" fmla="*/ 11 h 19"/>
                  <a:gd name="T12" fmla="*/ 56 w 56"/>
                  <a:gd name="T13" fmla="*/ 13 h 19"/>
                  <a:gd name="T14" fmla="*/ 56 w 56"/>
                  <a:gd name="T15" fmla="*/ 19 h 19"/>
                  <a:gd name="T16" fmla="*/ 56 w 56"/>
                  <a:gd name="T17" fmla="*/ 19 h 19"/>
                  <a:gd name="T18" fmla="*/ 52 w 56"/>
                  <a:gd name="T19" fmla="*/ 19 h 19"/>
                  <a:gd name="T20" fmla="*/ 46 w 56"/>
                  <a:gd name="T21" fmla="*/ 19 h 19"/>
                  <a:gd name="T22" fmla="*/ 43 w 56"/>
                  <a:gd name="T23" fmla="*/ 19 h 19"/>
                  <a:gd name="T24" fmla="*/ 40 w 56"/>
                  <a:gd name="T25" fmla="*/ 19 h 19"/>
                  <a:gd name="T26" fmla="*/ 37 w 56"/>
                  <a:gd name="T27" fmla="*/ 17 h 19"/>
                  <a:gd name="T28" fmla="*/ 29 w 56"/>
                  <a:gd name="T29" fmla="*/ 17 h 19"/>
                  <a:gd name="T30" fmla="*/ 22 w 56"/>
                  <a:gd name="T31" fmla="*/ 14 h 19"/>
                  <a:gd name="T32" fmla="*/ 16 w 56"/>
                  <a:gd name="T33" fmla="*/ 13 h 19"/>
                  <a:gd name="T34" fmla="*/ 15 w 56"/>
                  <a:gd name="T35" fmla="*/ 13 h 19"/>
                  <a:gd name="T36" fmla="*/ 11 w 56"/>
                  <a:gd name="T37" fmla="*/ 13 h 19"/>
                  <a:gd name="T38" fmla="*/ 7 w 56"/>
                  <a:gd name="T39" fmla="*/ 16 h 19"/>
                  <a:gd name="T40" fmla="*/ 5 w 56"/>
                  <a:gd name="T41" fmla="*/ 16 h 19"/>
                  <a:gd name="T42" fmla="*/ 2 w 56"/>
                  <a:gd name="T43" fmla="*/ 16 h 19"/>
                  <a:gd name="T44" fmla="*/ 0 w 56"/>
                  <a:gd name="T45" fmla="*/ 14 h 19"/>
                  <a:gd name="T46" fmla="*/ 5 w 56"/>
                  <a:gd name="T47" fmla="*/ 13 h 19"/>
                  <a:gd name="T48" fmla="*/ 8 w 56"/>
                  <a:gd name="T49" fmla="*/ 13 h 19"/>
                  <a:gd name="T50" fmla="*/ 11 w 56"/>
                  <a:gd name="T51" fmla="*/ 13 h 19"/>
                  <a:gd name="T52" fmla="*/ 15 w 56"/>
                  <a:gd name="T53" fmla="*/ 10 h 19"/>
                  <a:gd name="T54" fmla="*/ 16 w 56"/>
                  <a:gd name="T55" fmla="*/ 8 h 19"/>
                  <a:gd name="T56" fmla="*/ 18 w 56"/>
                  <a:gd name="T57" fmla="*/ 3 h 19"/>
                  <a:gd name="T58" fmla="*/ 19 w 56"/>
                  <a:gd name="T59" fmla="*/ 2 h 19"/>
                  <a:gd name="T60" fmla="*/ 21 w 56"/>
                  <a:gd name="T61" fmla="*/ 2 h 19"/>
                  <a:gd name="T62" fmla="*/ 22 w 56"/>
                  <a:gd name="T63" fmla="*/ 2 h 19"/>
                  <a:gd name="T64" fmla="*/ 24 w 56"/>
                  <a:gd name="T65" fmla="*/ 2 h 19"/>
                  <a:gd name="T66" fmla="*/ 30 w 56"/>
                  <a:gd name="T67" fmla="*/ 0 h 19"/>
                  <a:gd name="T68" fmla="*/ 34 w 56"/>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9">
                    <a:moveTo>
                      <a:pt x="34" y="0"/>
                    </a:moveTo>
                    <a:lnTo>
                      <a:pt x="37" y="0"/>
                    </a:lnTo>
                    <a:lnTo>
                      <a:pt x="41" y="2"/>
                    </a:lnTo>
                    <a:lnTo>
                      <a:pt x="43" y="3"/>
                    </a:lnTo>
                    <a:lnTo>
                      <a:pt x="54" y="10"/>
                    </a:lnTo>
                    <a:lnTo>
                      <a:pt x="56" y="11"/>
                    </a:lnTo>
                    <a:lnTo>
                      <a:pt x="56" y="13"/>
                    </a:lnTo>
                    <a:lnTo>
                      <a:pt x="56" y="19"/>
                    </a:lnTo>
                    <a:lnTo>
                      <a:pt x="56" y="19"/>
                    </a:lnTo>
                    <a:lnTo>
                      <a:pt x="52" y="19"/>
                    </a:lnTo>
                    <a:lnTo>
                      <a:pt x="46" y="19"/>
                    </a:lnTo>
                    <a:lnTo>
                      <a:pt x="43" y="19"/>
                    </a:lnTo>
                    <a:lnTo>
                      <a:pt x="40" y="19"/>
                    </a:lnTo>
                    <a:lnTo>
                      <a:pt x="37" y="17"/>
                    </a:lnTo>
                    <a:lnTo>
                      <a:pt x="29" y="17"/>
                    </a:lnTo>
                    <a:lnTo>
                      <a:pt x="22" y="14"/>
                    </a:lnTo>
                    <a:lnTo>
                      <a:pt x="16" y="13"/>
                    </a:lnTo>
                    <a:lnTo>
                      <a:pt x="15" y="13"/>
                    </a:lnTo>
                    <a:lnTo>
                      <a:pt x="11" y="13"/>
                    </a:lnTo>
                    <a:lnTo>
                      <a:pt x="7" y="16"/>
                    </a:lnTo>
                    <a:lnTo>
                      <a:pt x="5" y="16"/>
                    </a:lnTo>
                    <a:lnTo>
                      <a:pt x="2" y="16"/>
                    </a:lnTo>
                    <a:lnTo>
                      <a:pt x="0" y="14"/>
                    </a:lnTo>
                    <a:lnTo>
                      <a:pt x="5" y="13"/>
                    </a:lnTo>
                    <a:lnTo>
                      <a:pt x="8" y="13"/>
                    </a:lnTo>
                    <a:lnTo>
                      <a:pt x="11" y="13"/>
                    </a:lnTo>
                    <a:lnTo>
                      <a:pt x="15" y="10"/>
                    </a:lnTo>
                    <a:lnTo>
                      <a:pt x="16" y="8"/>
                    </a:lnTo>
                    <a:lnTo>
                      <a:pt x="18" y="3"/>
                    </a:lnTo>
                    <a:lnTo>
                      <a:pt x="19" y="2"/>
                    </a:lnTo>
                    <a:lnTo>
                      <a:pt x="21" y="2"/>
                    </a:lnTo>
                    <a:lnTo>
                      <a:pt x="22" y="2"/>
                    </a:lnTo>
                    <a:lnTo>
                      <a:pt x="24" y="2"/>
                    </a:lnTo>
                    <a:lnTo>
                      <a:pt x="30" y="0"/>
                    </a:lnTo>
                    <a:lnTo>
                      <a:pt x="3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2" name="Freeform 89">
                <a:extLst>
                  <a:ext uri="{FF2B5EF4-FFF2-40B4-BE49-F238E27FC236}">
                    <a16:creationId xmlns:a16="http://schemas.microsoft.com/office/drawing/2014/main" id="{89873D30-A139-40D3-A29D-975D35977D65}"/>
                  </a:ext>
                </a:extLst>
              </p:cNvPr>
              <p:cNvSpPr>
                <a:spLocks/>
              </p:cNvSpPr>
              <p:nvPr/>
            </p:nvSpPr>
            <p:spPr bwMode="auto">
              <a:xfrm>
                <a:off x="8507548" y="1667521"/>
                <a:ext cx="5848" cy="5848"/>
              </a:xfrm>
              <a:custGeom>
                <a:avLst/>
                <a:gdLst>
                  <a:gd name="T0" fmla="*/ 1 w 3"/>
                  <a:gd name="T1" fmla="*/ 0 h 3"/>
                  <a:gd name="T2" fmla="*/ 3 w 3"/>
                  <a:gd name="T3" fmla="*/ 3 h 3"/>
                  <a:gd name="T4" fmla="*/ 3 w 3"/>
                  <a:gd name="T5" fmla="*/ 3 h 3"/>
                  <a:gd name="T6" fmla="*/ 1 w 3"/>
                  <a:gd name="T7" fmla="*/ 3 h 3"/>
                  <a:gd name="T8" fmla="*/ 0 w 3"/>
                  <a:gd name="T9" fmla="*/ 3 h 3"/>
                  <a:gd name="T10" fmla="*/ 0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lnTo>
                      <a:pt x="3" y="3"/>
                    </a:lnTo>
                    <a:lnTo>
                      <a:pt x="3" y="3"/>
                    </a:lnTo>
                    <a:lnTo>
                      <a:pt x="1" y="3"/>
                    </a:lnTo>
                    <a:lnTo>
                      <a:pt x="0" y="3"/>
                    </a:lnTo>
                    <a:lnTo>
                      <a:pt x="0" y="0"/>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3" name="Freeform 90">
                <a:extLst>
                  <a:ext uri="{FF2B5EF4-FFF2-40B4-BE49-F238E27FC236}">
                    <a16:creationId xmlns:a16="http://schemas.microsoft.com/office/drawing/2014/main" id="{846DD533-5BB3-457D-900D-2756AFEF0F63}"/>
                  </a:ext>
                </a:extLst>
              </p:cNvPr>
              <p:cNvSpPr>
                <a:spLocks/>
              </p:cNvSpPr>
              <p:nvPr/>
            </p:nvSpPr>
            <p:spPr bwMode="auto">
              <a:xfrm>
                <a:off x="9883698" y="1731845"/>
                <a:ext cx="128649" cy="46781"/>
              </a:xfrm>
              <a:custGeom>
                <a:avLst/>
                <a:gdLst>
                  <a:gd name="T0" fmla="*/ 5 w 66"/>
                  <a:gd name="T1" fmla="*/ 0 h 24"/>
                  <a:gd name="T2" fmla="*/ 8 w 66"/>
                  <a:gd name="T3" fmla="*/ 3 h 24"/>
                  <a:gd name="T4" fmla="*/ 8 w 66"/>
                  <a:gd name="T5" fmla="*/ 5 h 24"/>
                  <a:gd name="T6" fmla="*/ 9 w 66"/>
                  <a:gd name="T7" fmla="*/ 7 h 24"/>
                  <a:gd name="T8" fmla="*/ 13 w 66"/>
                  <a:gd name="T9" fmla="*/ 7 h 24"/>
                  <a:gd name="T10" fmla="*/ 19 w 66"/>
                  <a:gd name="T11" fmla="*/ 5 h 24"/>
                  <a:gd name="T12" fmla="*/ 19 w 66"/>
                  <a:gd name="T13" fmla="*/ 5 h 24"/>
                  <a:gd name="T14" fmla="*/ 33 w 66"/>
                  <a:gd name="T15" fmla="*/ 5 h 24"/>
                  <a:gd name="T16" fmla="*/ 33 w 66"/>
                  <a:gd name="T17" fmla="*/ 7 h 24"/>
                  <a:gd name="T18" fmla="*/ 33 w 66"/>
                  <a:gd name="T19" fmla="*/ 8 h 24"/>
                  <a:gd name="T20" fmla="*/ 33 w 66"/>
                  <a:gd name="T21" fmla="*/ 8 h 24"/>
                  <a:gd name="T22" fmla="*/ 33 w 66"/>
                  <a:gd name="T23" fmla="*/ 10 h 24"/>
                  <a:gd name="T24" fmla="*/ 35 w 66"/>
                  <a:gd name="T25" fmla="*/ 11 h 24"/>
                  <a:gd name="T26" fmla="*/ 39 w 66"/>
                  <a:gd name="T27" fmla="*/ 11 h 24"/>
                  <a:gd name="T28" fmla="*/ 43 w 66"/>
                  <a:gd name="T29" fmla="*/ 10 h 24"/>
                  <a:gd name="T30" fmla="*/ 50 w 66"/>
                  <a:gd name="T31" fmla="*/ 11 h 24"/>
                  <a:gd name="T32" fmla="*/ 57 w 66"/>
                  <a:gd name="T33" fmla="*/ 11 h 24"/>
                  <a:gd name="T34" fmla="*/ 60 w 66"/>
                  <a:gd name="T35" fmla="*/ 13 h 24"/>
                  <a:gd name="T36" fmla="*/ 62 w 66"/>
                  <a:gd name="T37" fmla="*/ 14 h 24"/>
                  <a:gd name="T38" fmla="*/ 63 w 66"/>
                  <a:gd name="T39" fmla="*/ 14 h 24"/>
                  <a:gd name="T40" fmla="*/ 65 w 66"/>
                  <a:gd name="T41" fmla="*/ 14 h 24"/>
                  <a:gd name="T42" fmla="*/ 65 w 66"/>
                  <a:gd name="T43" fmla="*/ 13 h 24"/>
                  <a:gd name="T44" fmla="*/ 66 w 66"/>
                  <a:gd name="T45" fmla="*/ 13 h 24"/>
                  <a:gd name="T46" fmla="*/ 66 w 66"/>
                  <a:gd name="T47" fmla="*/ 13 h 24"/>
                  <a:gd name="T48" fmla="*/ 65 w 66"/>
                  <a:gd name="T49" fmla="*/ 19 h 24"/>
                  <a:gd name="T50" fmla="*/ 63 w 66"/>
                  <a:gd name="T51" fmla="*/ 21 h 24"/>
                  <a:gd name="T52" fmla="*/ 60 w 66"/>
                  <a:gd name="T53" fmla="*/ 22 h 24"/>
                  <a:gd name="T54" fmla="*/ 52 w 66"/>
                  <a:gd name="T55" fmla="*/ 24 h 24"/>
                  <a:gd name="T56" fmla="*/ 49 w 66"/>
                  <a:gd name="T57" fmla="*/ 24 h 24"/>
                  <a:gd name="T58" fmla="*/ 41 w 66"/>
                  <a:gd name="T59" fmla="*/ 24 h 24"/>
                  <a:gd name="T60" fmla="*/ 30 w 66"/>
                  <a:gd name="T61" fmla="*/ 24 h 24"/>
                  <a:gd name="T62" fmla="*/ 27 w 66"/>
                  <a:gd name="T63" fmla="*/ 22 h 24"/>
                  <a:gd name="T64" fmla="*/ 25 w 66"/>
                  <a:gd name="T65" fmla="*/ 22 h 24"/>
                  <a:gd name="T66" fmla="*/ 22 w 66"/>
                  <a:gd name="T67" fmla="*/ 19 h 24"/>
                  <a:gd name="T68" fmla="*/ 21 w 66"/>
                  <a:gd name="T69" fmla="*/ 19 h 24"/>
                  <a:gd name="T70" fmla="*/ 16 w 66"/>
                  <a:gd name="T71" fmla="*/ 18 h 24"/>
                  <a:gd name="T72" fmla="*/ 14 w 66"/>
                  <a:gd name="T73" fmla="*/ 18 h 24"/>
                  <a:gd name="T74" fmla="*/ 11 w 66"/>
                  <a:gd name="T75" fmla="*/ 16 h 24"/>
                  <a:gd name="T76" fmla="*/ 8 w 66"/>
                  <a:gd name="T77" fmla="*/ 14 h 24"/>
                  <a:gd name="T78" fmla="*/ 0 w 66"/>
                  <a:gd name="T79" fmla="*/ 11 h 24"/>
                  <a:gd name="T80" fmla="*/ 0 w 66"/>
                  <a:gd name="T81" fmla="*/ 10 h 24"/>
                  <a:gd name="T82" fmla="*/ 2 w 66"/>
                  <a:gd name="T83" fmla="*/ 7 h 24"/>
                  <a:gd name="T84" fmla="*/ 2 w 66"/>
                  <a:gd name="T85" fmla="*/ 3 h 24"/>
                  <a:gd name="T86" fmla="*/ 3 w 66"/>
                  <a:gd name="T87" fmla="*/ 2 h 24"/>
                  <a:gd name="T88" fmla="*/ 5 w 66"/>
                  <a:gd name="T8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24">
                    <a:moveTo>
                      <a:pt x="5" y="0"/>
                    </a:moveTo>
                    <a:lnTo>
                      <a:pt x="8" y="3"/>
                    </a:lnTo>
                    <a:lnTo>
                      <a:pt x="8" y="5"/>
                    </a:lnTo>
                    <a:lnTo>
                      <a:pt x="9" y="7"/>
                    </a:lnTo>
                    <a:lnTo>
                      <a:pt x="13" y="7"/>
                    </a:lnTo>
                    <a:lnTo>
                      <a:pt x="19" y="5"/>
                    </a:lnTo>
                    <a:lnTo>
                      <a:pt x="19" y="5"/>
                    </a:lnTo>
                    <a:lnTo>
                      <a:pt x="33" y="5"/>
                    </a:lnTo>
                    <a:lnTo>
                      <a:pt x="33" y="7"/>
                    </a:lnTo>
                    <a:lnTo>
                      <a:pt x="33" y="8"/>
                    </a:lnTo>
                    <a:lnTo>
                      <a:pt x="33" y="8"/>
                    </a:lnTo>
                    <a:lnTo>
                      <a:pt x="33" y="10"/>
                    </a:lnTo>
                    <a:lnTo>
                      <a:pt x="35" y="11"/>
                    </a:lnTo>
                    <a:lnTo>
                      <a:pt x="39" y="11"/>
                    </a:lnTo>
                    <a:lnTo>
                      <a:pt x="43" y="10"/>
                    </a:lnTo>
                    <a:lnTo>
                      <a:pt x="50" y="11"/>
                    </a:lnTo>
                    <a:lnTo>
                      <a:pt x="57" y="11"/>
                    </a:lnTo>
                    <a:lnTo>
                      <a:pt x="60" y="13"/>
                    </a:lnTo>
                    <a:lnTo>
                      <a:pt x="62" y="14"/>
                    </a:lnTo>
                    <a:lnTo>
                      <a:pt x="63" y="14"/>
                    </a:lnTo>
                    <a:lnTo>
                      <a:pt x="65" y="14"/>
                    </a:lnTo>
                    <a:lnTo>
                      <a:pt x="65" y="13"/>
                    </a:lnTo>
                    <a:lnTo>
                      <a:pt x="66" y="13"/>
                    </a:lnTo>
                    <a:lnTo>
                      <a:pt x="66" y="13"/>
                    </a:lnTo>
                    <a:lnTo>
                      <a:pt x="65" y="19"/>
                    </a:lnTo>
                    <a:lnTo>
                      <a:pt x="63" y="21"/>
                    </a:lnTo>
                    <a:lnTo>
                      <a:pt x="60" y="22"/>
                    </a:lnTo>
                    <a:lnTo>
                      <a:pt x="52" y="24"/>
                    </a:lnTo>
                    <a:lnTo>
                      <a:pt x="49" y="24"/>
                    </a:lnTo>
                    <a:lnTo>
                      <a:pt x="41" y="24"/>
                    </a:lnTo>
                    <a:lnTo>
                      <a:pt x="30" y="24"/>
                    </a:lnTo>
                    <a:lnTo>
                      <a:pt x="27" y="22"/>
                    </a:lnTo>
                    <a:lnTo>
                      <a:pt x="25" y="22"/>
                    </a:lnTo>
                    <a:lnTo>
                      <a:pt x="22" y="19"/>
                    </a:lnTo>
                    <a:lnTo>
                      <a:pt x="21" y="19"/>
                    </a:lnTo>
                    <a:lnTo>
                      <a:pt x="16" y="18"/>
                    </a:lnTo>
                    <a:lnTo>
                      <a:pt x="14" y="18"/>
                    </a:lnTo>
                    <a:lnTo>
                      <a:pt x="11" y="16"/>
                    </a:lnTo>
                    <a:lnTo>
                      <a:pt x="8" y="14"/>
                    </a:lnTo>
                    <a:lnTo>
                      <a:pt x="0" y="11"/>
                    </a:lnTo>
                    <a:lnTo>
                      <a:pt x="0" y="10"/>
                    </a:lnTo>
                    <a:lnTo>
                      <a:pt x="2" y="7"/>
                    </a:lnTo>
                    <a:lnTo>
                      <a:pt x="2" y="3"/>
                    </a:lnTo>
                    <a:lnTo>
                      <a:pt x="3" y="2"/>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4" name="Freeform 91">
                <a:extLst>
                  <a:ext uri="{FF2B5EF4-FFF2-40B4-BE49-F238E27FC236}">
                    <a16:creationId xmlns:a16="http://schemas.microsoft.com/office/drawing/2014/main" id="{DA9C4503-4C44-4C90-AA8A-BFF586C7A875}"/>
                  </a:ext>
                </a:extLst>
              </p:cNvPr>
              <p:cNvSpPr>
                <a:spLocks/>
              </p:cNvSpPr>
              <p:nvPr/>
            </p:nvSpPr>
            <p:spPr bwMode="auto">
              <a:xfrm>
                <a:off x="9946073" y="1665571"/>
                <a:ext cx="27289" cy="5848"/>
              </a:xfrm>
              <a:custGeom>
                <a:avLst/>
                <a:gdLst>
                  <a:gd name="T0" fmla="*/ 14 w 14"/>
                  <a:gd name="T1" fmla="*/ 0 h 3"/>
                  <a:gd name="T2" fmla="*/ 12 w 14"/>
                  <a:gd name="T3" fmla="*/ 0 h 3"/>
                  <a:gd name="T4" fmla="*/ 12 w 14"/>
                  <a:gd name="T5" fmla="*/ 3 h 3"/>
                  <a:gd name="T6" fmla="*/ 11 w 14"/>
                  <a:gd name="T7" fmla="*/ 3 h 3"/>
                  <a:gd name="T8" fmla="*/ 0 w 14"/>
                  <a:gd name="T9" fmla="*/ 3 h 3"/>
                  <a:gd name="T10" fmla="*/ 1 w 14"/>
                  <a:gd name="T11" fmla="*/ 3 h 3"/>
                  <a:gd name="T12" fmla="*/ 4 w 14"/>
                  <a:gd name="T13" fmla="*/ 0 h 3"/>
                  <a:gd name="T14" fmla="*/ 14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4" y="0"/>
                    </a:moveTo>
                    <a:lnTo>
                      <a:pt x="12" y="0"/>
                    </a:lnTo>
                    <a:lnTo>
                      <a:pt x="12" y="3"/>
                    </a:lnTo>
                    <a:lnTo>
                      <a:pt x="11" y="3"/>
                    </a:lnTo>
                    <a:lnTo>
                      <a:pt x="0" y="3"/>
                    </a:lnTo>
                    <a:lnTo>
                      <a:pt x="1" y="3"/>
                    </a:lnTo>
                    <a:lnTo>
                      <a:pt x="4" y="0"/>
                    </a:lnTo>
                    <a:lnTo>
                      <a:pt x="1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5" name="Freeform 92">
                <a:extLst>
                  <a:ext uri="{FF2B5EF4-FFF2-40B4-BE49-F238E27FC236}">
                    <a16:creationId xmlns:a16="http://schemas.microsoft.com/office/drawing/2014/main" id="{8696F3FD-7DC2-427F-8AF3-276F6ACFBECB}"/>
                  </a:ext>
                </a:extLst>
              </p:cNvPr>
              <p:cNvSpPr>
                <a:spLocks/>
              </p:cNvSpPr>
              <p:nvPr/>
            </p:nvSpPr>
            <p:spPr bwMode="auto">
              <a:xfrm>
                <a:off x="10061078" y="1698708"/>
                <a:ext cx="9747" cy="5848"/>
              </a:xfrm>
              <a:custGeom>
                <a:avLst/>
                <a:gdLst>
                  <a:gd name="T0" fmla="*/ 5 w 5"/>
                  <a:gd name="T1" fmla="*/ 0 h 3"/>
                  <a:gd name="T2" fmla="*/ 5 w 5"/>
                  <a:gd name="T3" fmla="*/ 0 h 3"/>
                  <a:gd name="T4" fmla="*/ 5 w 5"/>
                  <a:gd name="T5" fmla="*/ 0 h 3"/>
                  <a:gd name="T6" fmla="*/ 5 w 5"/>
                  <a:gd name="T7" fmla="*/ 2 h 3"/>
                  <a:gd name="T8" fmla="*/ 4 w 5"/>
                  <a:gd name="T9" fmla="*/ 3 h 3"/>
                  <a:gd name="T10" fmla="*/ 0 w 5"/>
                  <a:gd name="T11" fmla="*/ 2 h 3"/>
                  <a:gd name="T12" fmla="*/ 2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5" y="0"/>
                    </a:lnTo>
                    <a:lnTo>
                      <a:pt x="5" y="0"/>
                    </a:lnTo>
                    <a:lnTo>
                      <a:pt x="5" y="2"/>
                    </a:lnTo>
                    <a:lnTo>
                      <a:pt x="4" y="3"/>
                    </a:lnTo>
                    <a:lnTo>
                      <a:pt x="0" y="2"/>
                    </a:lnTo>
                    <a:lnTo>
                      <a:pt x="2" y="0"/>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6" name="Freeform 93">
                <a:extLst>
                  <a:ext uri="{FF2B5EF4-FFF2-40B4-BE49-F238E27FC236}">
                    <a16:creationId xmlns:a16="http://schemas.microsoft.com/office/drawing/2014/main" id="{C7936F45-5166-4176-BCEF-0725736E55EB}"/>
                  </a:ext>
                </a:extLst>
              </p:cNvPr>
              <p:cNvSpPr>
                <a:spLocks/>
              </p:cNvSpPr>
              <p:nvPr/>
            </p:nvSpPr>
            <p:spPr bwMode="auto">
              <a:xfrm>
                <a:off x="7375051" y="1390731"/>
                <a:ext cx="50680" cy="25340"/>
              </a:xfrm>
              <a:custGeom>
                <a:avLst/>
                <a:gdLst>
                  <a:gd name="T0" fmla="*/ 13 w 26"/>
                  <a:gd name="T1" fmla="*/ 0 h 13"/>
                  <a:gd name="T2" fmla="*/ 13 w 26"/>
                  <a:gd name="T3" fmla="*/ 0 h 13"/>
                  <a:gd name="T4" fmla="*/ 15 w 26"/>
                  <a:gd name="T5" fmla="*/ 2 h 13"/>
                  <a:gd name="T6" fmla="*/ 19 w 26"/>
                  <a:gd name="T7" fmla="*/ 2 h 13"/>
                  <a:gd name="T8" fmla="*/ 21 w 26"/>
                  <a:gd name="T9" fmla="*/ 4 h 13"/>
                  <a:gd name="T10" fmla="*/ 22 w 26"/>
                  <a:gd name="T11" fmla="*/ 5 h 13"/>
                  <a:gd name="T12" fmla="*/ 24 w 26"/>
                  <a:gd name="T13" fmla="*/ 7 h 13"/>
                  <a:gd name="T14" fmla="*/ 26 w 26"/>
                  <a:gd name="T15" fmla="*/ 8 h 13"/>
                  <a:gd name="T16" fmla="*/ 26 w 26"/>
                  <a:gd name="T17" fmla="*/ 10 h 13"/>
                  <a:gd name="T18" fmla="*/ 24 w 26"/>
                  <a:gd name="T19" fmla="*/ 11 h 13"/>
                  <a:gd name="T20" fmla="*/ 21 w 26"/>
                  <a:gd name="T21" fmla="*/ 13 h 13"/>
                  <a:gd name="T22" fmla="*/ 16 w 26"/>
                  <a:gd name="T23" fmla="*/ 13 h 13"/>
                  <a:gd name="T24" fmla="*/ 11 w 26"/>
                  <a:gd name="T25" fmla="*/ 11 h 13"/>
                  <a:gd name="T26" fmla="*/ 8 w 26"/>
                  <a:gd name="T27" fmla="*/ 8 h 13"/>
                  <a:gd name="T28" fmla="*/ 3 w 26"/>
                  <a:gd name="T29" fmla="*/ 7 h 13"/>
                  <a:gd name="T30" fmla="*/ 0 w 26"/>
                  <a:gd name="T31" fmla="*/ 4 h 13"/>
                  <a:gd name="T32" fmla="*/ 3 w 26"/>
                  <a:gd name="T33" fmla="*/ 4 h 13"/>
                  <a:gd name="T34" fmla="*/ 7 w 26"/>
                  <a:gd name="T35" fmla="*/ 4 h 13"/>
                  <a:gd name="T36" fmla="*/ 13 w 26"/>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3">
                    <a:moveTo>
                      <a:pt x="13" y="0"/>
                    </a:moveTo>
                    <a:lnTo>
                      <a:pt x="13" y="0"/>
                    </a:lnTo>
                    <a:lnTo>
                      <a:pt x="15" y="2"/>
                    </a:lnTo>
                    <a:lnTo>
                      <a:pt x="19" y="2"/>
                    </a:lnTo>
                    <a:lnTo>
                      <a:pt x="21" y="4"/>
                    </a:lnTo>
                    <a:lnTo>
                      <a:pt x="22" y="5"/>
                    </a:lnTo>
                    <a:lnTo>
                      <a:pt x="24" y="7"/>
                    </a:lnTo>
                    <a:lnTo>
                      <a:pt x="26" y="8"/>
                    </a:lnTo>
                    <a:lnTo>
                      <a:pt x="26" y="10"/>
                    </a:lnTo>
                    <a:lnTo>
                      <a:pt x="24" y="11"/>
                    </a:lnTo>
                    <a:lnTo>
                      <a:pt x="21" y="13"/>
                    </a:lnTo>
                    <a:lnTo>
                      <a:pt x="16" y="13"/>
                    </a:lnTo>
                    <a:lnTo>
                      <a:pt x="11" y="11"/>
                    </a:lnTo>
                    <a:lnTo>
                      <a:pt x="8" y="8"/>
                    </a:lnTo>
                    <a:lnTo>
                      <a:pt x="3" y="7"/>
                    </a:lnTo>
                    <a:lnTo>
                      <a:pt x="0" y="4"/>
                    </a:lnTo>
                    <a:lnTo>
                      <a:pt x="3" y="4"/>
                    </a:lnTo>
                    <a:lnTo>
                      <a:pt x="7" y="4"/>
                    </a:lnTo>
                    <a:lnTo>
                      <a:pt x="1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7" name="Freeform 94">
                <a:extLst>
                  <a:ext uri="{FF2B5EF4-FFF2-40B4-BE49-F238E27FC236}">
                    <a16:creationId xmlns:a16="http://schemas.microsoft.com/office/drawing/2014/main" id="{44EE642B-805A-4C31-A3B1-ADC9B9014B5E}"/>
                  </a:ext>
                </a:extLst>
              </p:cNvPr>
              <p:cNvSpPr>
                <a:spLocks/>
              </p:cNvSpPr>
              <p:nvPr/>
            </p:nvSpPr>
            <p:spPr bwMode="auto">
              <a:xfrm>
                <a:off x="9712167" y="1805915"/>
                <a:ext cx="27289" cy="21442"/>
              </a:xfrm>
              <a:custGeom>
                <a:avLst/>
                <a:gdLst>
                  <a:gd name="T0" fmla="*/ 11 w 14"/>
                  <a:gd name="T1" fmla="*/ 0 h 11"/>
                  <a:gd name="T2" fmla="*/ 12 w 14"/>
                  <a:gd name="T3" fmla="*/ 2 h 11"/>
                  <a:gd name="T4" fmla="*/ 14 w 14"/>
                  <a:gd name="T5" fmla="*/ 2 h 11"/>
                  <a:gd name="T6" fmla="*/ 14 w 14"/>
                  <a:gd name="T7" fmla="*/ 3 h 11"/>
                  <a:gd name="T8" fmla="*/ 14 w 14"/>
                  <a:gd name="T9" fmla="*/ 3 h 11"/>
                  <a:gd name="T10" fmla="*/ 14 w 14"/>
                  <a:gd name="T11" fmla="*/ 6 h 11"/>
                  <a:gd name="T12" fmla="*/ 14 w 14"/>
                  <a:gd name="T13" fmla="*/ 8 h 11"/>
                  <a:gd name="T14" fmla="*/ 6 w 14"/>
                  <a:gd name="T15" fmla="*/ 11 h 11"/>
                  <a:gd name="T16" fmla="*/ 4 w 14"/>
                  <a:gd name="T17" fmla="*/ 11 h 11"/>
                  <a:gd name="T18" fmla="*/ 1 w 14"/>
                  <a:gd name="T19" fmla="*/ 8 h 11"/>
                  <a:gd name="T20" fmla="*/ 0 w 14"/>
                  <a:gd name="T21" fmla="*/ 3 h 11"/>
                  <a:gd name="T22" fmla="*/ 1 w 14"/>
                  <a:gd name="T23" fmla="*/ 2 h 11"/>
                  <a:gd name="T24" fmla="*/ 3 w 14"/>
                  <a:gd name="T25" fmla="*/ 2 h 11"/>
                  <a:gd name="T26" fmla="*/ 4 w 14"/>
                  <a:gd name="T27" fmla="*/ 2 h 11"/>
                  <a:gd name="T28" fmla="*/ 11 w 1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11" y="0"/>
                    </a:moveTo>
                    <a:lnTo>
                      <a:pt x="12" y="2"/>
                    </a:lnTo>
                    <a:lnTo>
                      <a:pt x="14" y="2"/>
                    </a:lnTo>
                    <a:lnTo>
                      <a:pt x="14" y="3"/>
                    </a:lnTo>
                    <a:lnTo>
                      <a:pt x="14" y="3"/>
                    </a:lnTo>
                    <a:lnTo>
                      <a:pt x="14" y="6"/>
                    </a:lnTo>
                    <a:lnTo>
                      <a:pt x="14" y="8"/>
                    </a:lnTo>
                    <a:lnTo>
                      <a:pt x="6" y="11"/>
                    </a:lnTo>
                    <a:lnTo>
                      <a:pt x="4" y="11"/>
                    </a:lnTo>
                    <a:lnTo>
                      <a:pt x="1" y="8"/>
                    </a:lnTo>
                    <a:lnTo>
                      <a:pt x="0" y="3"/>
                    </a:lnTo>
                    <a:lnTo>
                      <a:pt x="1" y="2"/>
                    </a:lnTo>
                    <a:lnTo>
                      <a:pt x="3" y="2"/>
                    </a:lnTo>
                    <a:lnTo>
                      <a:pt x="4" y="2"/>
                    </a:lnTo>
                    <a:lnTo>
                      <a:pt x="1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8" name="Freeform 95">
                <a:extLst>
                  <a:ext uri="{FF2B5EF4-FFF2-40B4-BE49-F238E27FC236}">
                    <a16:creationId xmlns:a16="http://schemas.microsoft.com/office/drawing/2014/main" id="{3F2CB888-A3D6-4299-83EE-BD6CE9EA9D7E}"/>
                  </a:ext>
                </a:extLst>
              </p:cNvPr>
              <p:cNvSpPr>
                <a:spLocks/>
              </p:cNvSpPr>
              <p:nvPr/>
            </p:nvSpPr>
            <p:spPr bwMode="auto">
              <a:xfrm>
                <a:off x="9626401" y="1950157"/>
                <a:ext cx="27289" cy="9747"/>
              </a:xfrm>
              <a:custGeom>
                <a:avLst/>
                <a:gdLst>
                  <a:gd name="T0" fmla="*/ 11 w 14"/>
                  <a:gd name="T1" fmla="*/ 0 h 5"/>
                  <a:gd name="T2" fmla="*/ 12 w 14"/>
                  <a:gd name="T3" fmla="*/ 2 h 5"/>
                  <a:gd name="T4" fmla="*/ 12 w 14"/>
                  <a:gd name="T5" fmla="*/ 2 h 5"/>
                  <a:gd name="T6" fmla="*/ 14 w 14"/>
                  <a:gd name="T7" fmla="*/ 3 h 5"/>
                  <a:gd name="T8" fmla="*/ 9 w 14"/>
                  <a:gd name="T9" fmla="*/ 5 h 5"/>
                  <a:gd name="T10" fmla="*/ 7 w 14"/>
                  <a:gd name="T11" fmla="*/ 5 h 5"/>
                  <a:gd name="T12" fmla="*/ 6 w 14"/>
                  <a:gd name="T13" fmla="*/ 3 h 5"/>
                  <a:gd name="T14" fmla="*/ 6 w 14"/>
                  <a:gd name="T15" fmla="*/ 3 h 5"/>
                  <a:gd name="T16" fmla="*/ 4 w 14"/>
                  <a:gd name="T17" fmla="*/ 3 h 5"/>
                  <a:gd name="T18" fmla="*/ 4 w 14"/>
                  <a:gd name="T19" fmla="*/ 5 h 5"/>
                  <a:gd name="T20" fmla="*/ 3 w 14"/>
                  <a:gd name="T21" fmla="*/ 5 h 5"/>
                  <a:gd name="T22" fmla="*/ 0 w 14"/>
                  <a:gd name="T23" fmla="*/ 3 h 5"/>
                  <a:gd name="T24" fmla="*/ 0 w 14"/>
                  <a:gd name="T25" fmla="*/ 2 h 5"/>
                  <a:gd name="T26" fmla="*/ 1 w 14"/>
                  <a:gd name="T27" fmla="*/ 2 h 5"/>
                  <a:gd name="T28" fmla="*/ 1 w 14"/>
                  <a:gd name="T29" fmla="*/ 2 h 5"/>
                  <a:gd name="T30" fmla="*/ 1 w 14"/>
                  <a:gd name="T31" fmla="*/ 2 h 5"/>
                  <a:gd name="T32" fmla="*/ 3 w 14"/>
                  <a:gd name="T33" fmla="*/ 2 h 5"/>
                  <a:gd name="T34" fmla="*/ 11 w 14"/>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5">
                    <a:moveTo>
                      <a:pt x="11" y="0"/>
                    </a:moveTo>
                    <a:lnTo>
                      <a:pt x="12" y="2"/>
                    </a:lnTo>
                    <a:lnTo>
                      <a:pt x="12" y="2"/>
                    </a:lnTo>
                    <a:lnTo>
                      <a:pt x="14" y="3"/>
                    </a:lnTo>
                    <a:lnTo>
                      <a:pt x="9" y="5"/>
                    </a:lnTo>
                    <a:lnTo>
                      <a:pt x="7" y="5"/>
                    </a:lnTo>
                    <a:lnTo>
                      <a:pt x="6" y="3"/>
                    </a:lnTo>
                    <a:lnTo>
                      <a:pt x="6" y="3"/>
                    </a:lnTo>
                    <a:lnTo>
                      <a:pt x="4" y="3"/>
                    </a:lnTo>
                    <a:lnTo>
                      <a:pt x="4" y="5"/>
                    </a:lnTo>
                    <a:lnTo>
                      <a:pt x="3" y="5"/>
                    </a:lnTo>
                    <a:lnTo>
                      <a:pt x="0" y="3"/>
                    </a:lnTo>
                    <a:lnTo>
                      <a:pt x="0" y="2"/>
                    </a:lnTo>
                    <a:lnTo>
                      <a:pt x="1" y="2"/>
                    </a:lnTo>
                    <a:lnTo>
                      <a:pt x="1" y="2"/>
                    </a:lnTo>
                    <a:lnTo>
                      <a:pt x="1" y="2"/>
                    </a:lnTo>
                    <a:lnTo>
                      <a:pt x="3" y="2"/>
                    </a:lnTo>
                    <a:lnTo>
                      <a:pt x="1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9" name="Freeform 96">
                <a:extLst>
                  <a:ext uri="{FF2B5EF4-FFF2-40B4-BE49-F238E27FC236}">
                    <a16:creationId xmlns:a16="http://schemas.microsoft.com/office/drawing/2014/main" id="{57E43337-288E-425B-AE94-334C9D6A5523}"/>
                  </a:ext>
                </a:extLst>
              </p:cNvPr>
              <p:cNvSpPr>
                <a:spLocks/>
              </p:cNvSpPr>
              <p:nvPr/>
            </p:nvSpPr>
            <p:spPr bwMode="auto">
              <a:xfrm>
                <a:off x="10287188" y="1987193"/>
                <a:ext cx="5848" cy="5848"/>
              </a:xfrm>
              <a:custGeom>
                <a:avLst/>
                <a:gdLst>
                  <a:gd name="T0" fmla="*/ 0 w 3"/>
                  <a:gd name="T1" fmla="*/ 0 h 3"/>
                  <a:gd name="T2" fmla="*/ 1 w 3"/>
                  <a:gd name="T3" fmla="*/ 0 h 3"/>
                  <a:gd name="T4" fmla="*/ 3 w 3"/>
                  <a:gd name="T5" fmla="*/ 0 h 3"/>
                  <a:gd name="T6" fmla="*/ 3 w 3"/>
                  <a:gd name="T7" fmla="*/ 2 h 3"/>
                  <a:gd name="T8" fmla="*/ 3 w 3"/>
                  <a:gd name="T9" fmla="*/ 3 h 3"/>
                  <a:gd name="T10" fmla="*/ 0 w 3"/>
                  <a:gd name="T11" fmla="*/ 2 h 3"/>
                  <a:gd name="T12" fmla="*/ 0 w 3"/>
                  <a:gd name="T13" fmla="*/ 2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1" y="0"/>
                    </a:lnTo>
                    <a:lnTo>
                      <a:pt x="3" y="0"/>
                    </a:lnTo>
                    <a:lnTo>
                      <a:pt x="3" y="2"/>
                    </a:lnTo>
                    <a:lnTo>
                      <a:pt x="3" y="3"/>
                    </a:lnTo>
                    <a:lnTo>
                      <a:pt x="0" y="2"/>
                    </a:lnTo>
                    <a:lnTo>
                      <a:pt x="0" y="2"/>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0" name="Freeform 97">
                <a:extLst>
                  <a:ext uri="{FF2B5EF4-FFF2-40B4-BE49-F238E27FC236}">
                    <a16:creationId xmlns:a16="http://schemas.microsoft.com/office/drawing/2014/main" id="{44C93E50-A405-44BD-902A-07AEFA78FF12}"/>
                  </a:ext>
                </a:extLst>
              </p:cNvPr>
              <p:cNvSpPr>
                <a:spLocks/>
              </p:cNvSpPr>
              <p:nvPr/>
            </p:nvSpPr>
            <p:spPr bwMode="auto">
              <a:xfrm>
                <a:off x="10304730" y="2051517"/>
                <a:ext cx="11695" cy="37036"/>
              </a:xfrm>
              <a:custGeom>
                <a:avLst/>
                <a:gdLst>
                  <a:gd name="T0" fmla="*/ 5 w 6"/>
                  <a:gd name="T1" fmla="*/ 0 h 19"/>
                  <a:gd name="T2" fmla="*/ 6 w 6"/>
                  <a:gd name="T3" fmla="*/ 0 h 19"/>
                  <a:gd name="T4" fmla="*/ 6 w 6"/>
                  <a:gd name="T5" fmla="*/ 2 h 19"/>
                  <a:gd name="T6" fmla="*/ 6 w 6"/>
                  <a:gd name="T7" fmla="*/ 3 h 19"/>
                  <a:gd name="T8" fmla="*/ 6 w 6"/>
                  <a:gd name="T9" fmla="*/ 5 h 19"/>
                  <a:gd name="T10" fmla="*/ 3 w 6"/>
                  <a:gd name="T11" fmla="*/ 6 h 19"/>
                  <a:gd name="T12" fmla="*/ 3 w 6"/>
                  <a:gd name="T13" fmla="*/ 6 h 19"/>
                  <a:gd name="T14" fmla="*/ 3 w 6"/>
                  <a:gd name="T15" fmla="*/ 10 h 19"/>
                  <a:gd name="T16" fmla="*/ 3 w 6"/>
                  <a:gd name="T17" fmla="*/ 11 h 19"/>
                  <a:gd name="T18" fmla="*/ 3 w 6"/>
                  <a:gd name="T19" fmla="*/ 14 h 19"/>
                  <a:gd name="T20" fmla="*/ 5 w 6"/>
                  <a:gd name="T21" fmla="*/ 16 h 19"/>
                  <a:gd name="T22" fmla="*/ 6 w 6"/>
                  <a:gd name="T23" fmla="*/ 17 h 19"/>
                  <a:gd name="T24" fmla="*/ 5 w 6"/>
                  <a:gd name="T25" fmla="*/ 17 h 19"/>
                  <a:gd name="T26" fmla="*/ 5 w 6"/>
                  <a:gd name="T27" fmla="*/ 19 h 19"/>
                  <a:gd name="T28" fmla="*/ 5 w 6"/>
                  <a:gd name="T29" fmla="*/ 19 h 19"/>
                  <a:gd name="T30" fmla="*/ 5 w 6"/>
                  <a:gd name="T31" fmla="*/ 17 h 19"/>
                  <a:gd name="T32" fmla="*/ 5 w 6"/>
                  <a:gd name="T33" fmla="*/ 16 h 19"/>
                  <a:gd name="T34" fmla="*/ 3 w 6"/>
                  <a:gd name="T35" fmla="*/ 16 h 19"/>
                  <a:gd name="T36" fmla="*/ 0 w 6"/>
                  <a:gd name="T37" fmla="*/ 14 h 19"/>
                  <a:gd name="T38" fmla="*/ 0 w 6"/>
                  <a:gd name="T39" fmla="*/ 13 h 19"/>
                  <a:gd name="T40" fmla="*/ 0 w 6"/>
                  <a:gd name="T41" fmla="*/ 11 h 19"/>
                  <a:gd name="T42" fmla="*/ 0 w 6"/>
                  <a:gd name="T43" fmla="*/ 8 h 19"/>
                  <a:gd name="T44" fmla="*/ 0 w 6"/>
                  <a:gd name="T45" fmla="*/ 6 h 19"/>
                  <a:gd name="T46" fmla="*/ 0 w 6"/>
                  <a:gd name="T47" fmla="*/ 5 h 19"/>
                  <a:gd name="T48" fmla="*/ 3 w 6"/>
                  <a:gd name="T49" fmla="*/ 3 h 19"/>
                  <a:gd name="T50" fmla="*/ 5 w 6"/>
                  <a:gd name="T51" fmla="*/ 2 h 19"/>
                  <a:gd name="T52" fmla="*/ 5 w 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9">
                    <a:moveTo>
                      <a:pt x="5" y="0"/>
                    </a:moveTo>
                    <a:lnTo>
                      <a:pt x="6" y="0"/>
                    </a:lnTo>
                    <a:lnTo>
                      <a:pt x="6" y="2"/>
                    </a:lnTo>
                    <a:lnTo>
                      <a:pt x="6" y="3"/>
                    </a:lnTo>
                    <a:lnTo>
                      <a:pt x="6" y="5"/>
                    </a:lnTo>
                    <a:lnTo>
                      <a:pt x="3" y="6"/>
                    </a:lnTo>
                    <a:lnTo>
                      <a:pt x="3" y="6"/>
                    </a:lnTo>
                    <a:lnTo>
                      <a:pt x="3" y="10"/>
                    </a:lnTo>
                    <a:lnTo>
                      <a:pt x="3" y="11"/>
                    </a:lnTo>
                    <a:lnTo>
                      <a:pt x="3" y="14"/>
                    </a:lnTo>
                    <a:lnTo>
                      <a:pt x="5" y="16"/>
                    </a:lnTo>
                    <a:lnTo>
                      <a:pt x="6" y="17"/>
                    </a:lnTo>
                    <a:lnTo>
                      <a:pt x="5" y="17"/>
                    </a:lnTo>
                    <a:lnTo>
                      <a:pt x="5" y="19"/>
                    </a:lnTo>
                    <a:lnTo>
                      <a:pt x="5" y="19"/>
                    </a:lnTo>
                    <a:lnTo>
                      <a:pt x="5" y="17"/>
                    </a:lnTo>
                    <a:lnTo>
                      <a:pt x="5" y="16"/>
                    </a:lnTo>
                    <a:lnTo>
                      <a:pt x="3" y="16"/>
                    </a:lnTo>
                    <a:lnTo>
                      <a:pt x="0" y="14"/>
                    </a:lnTo>
                    <a:lnTo>
                      <a:pt x="0" y="13"/>
                    </a:lnTo>
                    <a:lnTo>
                      <a:pt x="0" y="11"/>
                    </a:lnTo>
                    <a:lnTo>
                      <a:pt x="0" y="8"/>
                    </a:lnTo>
                    <a:lnTo>
                      <a:pt x="0" y="6"/>
                    </a:lnTo>
                    <a:lnTo>
                      <a:pt x="0" y="5"/>
                    </a:lnTo>
                    <a:lnTo>
                      <a:pt x="3" y="3"/>
                    </a:lnTo>
                    <a:lnTo>
                      <a:pt x="5" y="2"/>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1" name="Freeform 98">
                <a:extLst>
                  <a:ext uri="{FF2B5EF4-FFF2-40B4-BE49-F238E27FC236}">
                    <a16:creationId xmlns:a16="http://schemas.microsoft.com/office/drawing/2014/main" id="{7155D265-3543-4FB3-B718-951357CC57B0}"/>
                  </a:ext>
                </a:extLst>
              </p:cNvPr>
              <p:cNvSpPr>
                <a:spLocks/>
              </p:cNvSpPr>
              <p:nvPr/>
            </p:nvSpPr>
            <p:spPr bwMode="auto">
              <a:xfrm>
                <a:off x="10491855" y="2033975"/>
                <a:ext cx="46781" cy="21442"/>
              </a:xfrm>
              <a:custGeom>
                <a:avLst/>
                <a:gdLst>
                  <a:gd name="T0" fmla="*/ 8 w 24"/>
                  <a:gd name="T1" fmla="*/ 0 h 11"/>
                  <a:gd name="T2" fmla="*/ 24 w 24"/>
                  <a:gd name="T3" fmla="*/ 3 h 11"/>
                  <a:gd name="T4" fmla="*/ 24 w 24"/>
                  <a:gd name="T5" fmla="*/ 3 h 11"/>
                  <a:gd name="T6" fmla="*/ 24 w 24"/>
                  <a:gd name="T7" fmla="*/ 4 h 11"/>
                  <a:gd name="T8" fmla="*/ 24 w 24"/>
                  <a:gd name="T9" fmla="*/ 6 h 11"/>
                  <a:gd name="T10" fmla="*/ 22 w 24"/>
                  <a:gd name="T11" fmla="*/ 6 h 11"/>
                  <a:gd name="T12" fmla="*/ 22 w 24"/>
                  <a:gd name="T13" fmla="*/ 6 h 11"/>
                  <a:gd name="T14" fmla="*/ 22 w 24"/>
                  <a:gd name="T15" fmla="*/ 9 h 11"/>
                  <a:gd name="T16" fmla="*/ 21 w 24"/>
                  <a:gd name="T17" fmla="*/ 11 h 11"/>
                  <a:gd name="T18" fmla="*/ 21 w 24"/>
                  <a:gd name="T19" fmla="*/ 11 h 11"/>
                  <a:gd name="T20" fmla="*/ 16 w 24"/>
                  <a:gd name="T21" fmla="*/ 11 h 11"/>
                  <a:gd name="T22" fmla="*/ 8 w 24"/>
                  <a:gd name="T23" fmla="*/ 9 h 11"/>
                  <a:gd name="T24" fmla="*/ 5 w 24"/>
                  <a:gd name="T25" fmla="*/ 8 h 11"/>
                  <a:gd name="T26" fmla="*/ 3 w 24"/>
                  <a:gd name="T27" fmla="*/ 6 h 11"/>
                  <a:gd name="T28" fmla="*/ 0 w 24"/>
                  <a:gd name="T29" fmla="*/ 4 h 11"/>
                  <a:gd name="T30" fmla="*/ 0 w 24"/>
                  <a:gd name="T31" fmla="*/ 4 h 11"/>
                  <a:gd name="T32" fmla="*/ 0 w 24"/>
                  <a:gd name="T33" fmla="*/ 3 h 11"/>
                  <a:gd name="T34" fmla="*/ 2 w 24"/>
                  <a:gd name="T35" fmla="*/ 3 h 11"/>
                  <a:gd name="T36" fmla="*/ 5 w 24"/>
                  <a:gd name="T37" fmla="*/ 0 h 11"/>
                  <a:gd name="T38" fmla="*/ 7 w 24"/>
                  <a:gd name="T39" fmla="*/ 0 h 11"/>
                  <a:gd name="T40" fmla="*/ 8 w 24"/>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1">
                    <a:moveTo>
                      <a:pt x="8" y="0"/>
                    </a:moveTo>
                    <a:lnTo>
                      <a:pt x="24" y="3"/>
                    </a:lnTo>
                    <a:lnTo>
                      <a:pt x="24" y="3"/>
                    </a:lnTo>
                    <a:lnTo>
                      <a:pt x="24" y="4"/>
                    </a:lnTo>
                    <a:lnTo>
                      <a:pt x="24" y="6"/>
                    </a:lnTo>
                    <a:lnTo>
                      <a:pt x="22" y="6"/>
                    </a:lnTo>
                    <a:lnTo>
                      <a:pt x="22" y="6"/>
                    </a:lnTo>
                    <a:lnTo>
                      <a:pt x="22" y="9"/>
                    </a:lnTo>
                    <a:lnTo>
                      <a:pt x="21" y="11"/>
                    </a:lnTo>
                    <a:lnTo>
                      <a:pt x="21" y="11"/>
                    </a:lnTo>
                    <a:lnTo>
                      <a:pt x="16" y="11"/>
                    </a:lnTo>
                    <a:lnTo>
                      <a:pt x="8" y="9"/>
                    </a:lnTo>
                    <a:lnTo>
                      <a:pt x="5" y="8"/>
                    </a:lnTo>
                    <a:lnTo>
                      <a:pt x="3" y="6"/>
                    </a:lnTo>
                    <a:lnTo>
                      <a:pt x="0" y="4"/>
                    </a:lnTo>
                    <a:lnTo>
                      <a:pt x="0" y="4"/>
                    </a:lnTo>
                    <a:lnTo>
                      <a:pt x="0" y="3"/>
                    </a:lnTo>
                    <a:lnTo>
                      <a:pt x="2" y="3"/>
                    </a:lnTo>
                    <a:lnTo>
                      <a:pt x="5" y="0"/>
                    </a:lnTo>
                    <a:lnTo>
                      <a:pt x="7" y="0"/>
                    </a:lnTo>
                    <a:lnTo>
                      <a:pt x="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2" name="Freeform 99">
                <a:extLst>
                  <a:ext uri="{FF2B5EF4-FFF2-40B4-BE49-F238E27FC236}">
                    <a16:creationId xmlns:a16="http://schemas.microsoft.com/office/drawing/2014/main" id="{0857470F-A431-4836-91D6-59AEAC67CEAA}"/>
                  </a:ext>
                </a:extLst>
              </p:cNvPr>
              <p:cNvSpPr>
                <a:spLocks/>
              </p:cNvSpPr>
              <p:nvPr/>
            </p:nvSpPr>
            <p:spPr bwMode="auto">
              <a:xfrm>
                <a:off x="9622503" y="1698708"/>
                <a:ext cx="235856" cy="85766"/>
              </a:xfrm>
              <a:custGeom>
                <a:avLst/>
                <a:gdLst>
                  <a:gd name="T0" fmla="*/ 28 w 121"/>
                  <a:gd name="T1" fmla="*/ 0 h 44"/>
                  <a:gd name="T2" fmla="*/ 32 w 121"/>
                  <a:gd name="T3" fmla="*/ 2 h 44"/>
                  <a:gd name="T4" fmla="*/ 38 w 121"/>
                  <a:gd name="T5" fmla="*/ 5 h 44"/>
                  <a:gd name="T6" fmla="*/ 46 w 121"/>
                  <a:gd name="T7" fmla="*/ 11 h 44"/>
                  <a:gd name="T8" fmla="*/ 49 w 121"/>
                  <a:gd name="T9" fmla="*/ 11 h 44"/>
                  <a:gd name="T10" fmla="*/ 52 w 121"/>
                  <a:gd name="T11" fmla="*/ 14 h 44"/>
                  <a:gd name="T12" fmla="*/ 54 w 121"/>
                  <a:gd name="T13" fmla="*/ 16 h 44"/>
                  <a:gd name="T14" fmla="*/ 57 w 121"/>
                  <a:gd name="T15" fmla="*/ 16 h 44"/>
                  <a:gd name="T16" fmla="*/ 58 w 121"/>
                  <a:gd name="T17" fmla="*/ 14 h 44"/>
                  <a:gd name="T18" fmla="*/ 58 w 121"/>
                  <a:gd name="T19" fmla="*/ 11 h 44"/>
                  <a:gd name="T20" fmla="*/ 58 w 121"/>
                  <a:gd name="T21" fmla="*/ 8 h 44"/>
                  <a:gd name="T22" fmla="*/ 60 w 121"/>
                  <a:gd name="T23" fmla="*/ 6 h 44"/>
                  <a:gd name="T24" fmla="*/ 66 w 121"/>
                  <a:gd name="T25" fmla="*/ 2 h 44"/>
                  <a:gd name="T26" fmla="*/ 74 w 121"/>
                  <a:gd name="T27" fmla="*/ 5 h 44"/>
                  <a:gd name="T28" fmla="*/ 84 w 121"/>
                  <a:gd name="T29" fmla="*/ 9 h 44"/>
                  <a:gd name="T30" fmla="*/ 90 w 121"/>
                  <a:gd name="T31" fmla="*/ 11 h 44"/>
                  <a:gd name="T32" fmla="*/ 96 w 121"/>
                  <a:gd name="T33" fmla="*/ 9 h 44"/>
                  <a:gd name="T34" fmla="*/ 120 w 121"/>
                  <a:gd name="T35" fmla="*/ 17 h 44"/>
                  <a:gd name="T36" fmla="*/ 121 w 121"/>
                  <a:gd name="T37" fmla="*/ 19 h 44"/>
                  <a:gd name="T38" fmla="*/ 114 w 121"/>
                  <a:gd name="T39" fmla="*/ 22 h 44"/>
                  <a:gd name="T40" fmla="*/ 114 w 121"/>
                  <a:gd name="T41" fmla="*/ 25 h 44"/>
                  <a:gd name="T42" fmla="*/ 109 w 121"/>
                  <a:gd name="T43" fmla="*/ 31 h 44"/>
                  <a:gd name="T44" fmla="*/ 102 w 121"/>
                  <a:gd name="T45" fmla="*/ 33 h 44"/>
                  <a:gd name="T46" fmla="*/ 93 w 121"/>
                  <a:gd name="T47" fmla="*/ 33 h 44"/>
                  <a:gd name="T48" fmla="*/ 87 w 121"/>
                  <a:gd name="T49" fmla="*/ 28 h 44"/>
                  <a:gd name="T50" fmla="*/ 84 w 121"/>
                  <a:gd name="T51" fmla="*/ 25 h 44"/>
                  <a:gd name="T52" fmla="*/ 84 w 121"/>
                  <a:gd name="T53" fmla="*/ 19 h 44"/>
                  <a:gd name="T54" fmla="*/ 88 w 121"/>
                  <a:gd name="T55" fmla="*/ 16 h 44"/>
                  <a:gd name="T56" fmla="*/ 87 w 121"/>
                  <a:gd name="T57" fmla="*/ 14 h 44"/>
                  <a:gd name="T58" fmla="*/ 77 w 121"/>
                  <a:gd name="T59" fmla="*/ 14 h 44"/>
                  <a:gd name="T60" fmla="*/ 76 w 121"/>
                  <a:gd name="T61" fmla="*/ 22 h 44"/>
                  <a:gd name="T62" fmla="*/ 77 w 121"/>
                  <a:gd name="T63" fmla="*/ 25 h 44"/>
                  <a:gd name="T64" fmla="*/ 84 w 121"/>
                  <a:gd name="T65" fmla="*/ 31 h 44"/>
                  <a:gd name="T66" fmla="*/ 90 w 121"/>
                  <a:gd name="T67" fmla="*/ 36 h 44"/>
                  <a:gd name="T68" fmla="*/ 82 w 121"/>
                  <a:gd name="T69" fmla="*/ 39 h 44"/>
                  <a:gd name="T70" fmla="*/ 79 w 121"/>
                  <a:gd name="T71" fmla="*/ 39 h 44"/>
                  <a:gd name="T72" fmla="*/ 76 w 121"/>
                  <a:gd name="T73" fmla="*/ 38 h 44"/>
                  <a:gd name="T74" fmla="*/ 73 w 121"/>
                  <a:gd name="T75" fmla="*/ 35 h 44"/>
                  <a:gd name="T76" fmla="*/ 66 w 121"/>
                  <a:gd name="T77" fmla="*/ 36 h 44"/>
                  <a:gd name="T78" fmla="*/ 54 w 121"/>
                  <a:gd name="T79" fmla="*/ 38 h 44"/>
                  <a:gd name="T80" fmla="*/ 49 w 121"/>
                  <a:gd name="T81" fmla="*/ 39 h 44"/>
                  <a:gd name="T82" fmla="*/ 41 w 121"/>
                  <a:gd name="T83" fmla="*/ 36 h 44"/>
                  <a:gd name="T84" fmla="*/ 39 w 121"/>
                  <a:gd name="T85" fmla="*/ 36 h 44"/>
                  <a:gd name="T86" fmla="*/ 38 w 121"/>
                  <a:gd name="T87" fmla="*/ 39 h 44"/>
                  <a:gd name="T88" fmla="*/ 35 w 121"/>
                  <a:gd name="T89" fmla="*/ 44 h 44"/>
                  <a:gd name="T90" fmla="*/ 32 w 121"/>
                  <a:gd name="T91" fmla="*/ 44 h 44"/>
                  <a:gd name="T92" fmla="*/ 28 w 121"/>
                  <a:gd name="T93" fmla="*/ 44 h 44"/>
                  <a:gd name="T94" fmla="*/ 16 w 121"/>
                  <a:gd name="T95" fmla="*/ 39 h 44"/>
                  <a:gd name="T96" fmla="*/ 11 w 121"/>
                  <a:gd name="T97" fmla="*/ 35 h 44"/>
                  <a:gd name="T98" fmla="*/ 8 w 121"/>
                  <a:gd name="T99" fmla="*/ 33 h 44"/>
                  <a:gd name="T100" fmla="*/ 2 w 121"/>
                  <a:gd name="T101" fmla="*/ 28 h 44"/>
                  <a:gd name="T102" fmla="*/ 0 w 121"/>
                  <a:gd name="T103" fmla="*/ 25 h 44"/>
                  <a:gd name="T104" fmla="*/ 3 w 121"/>
                  <a:gd name="T105" fmla="*/ 25 h 44"/>
                  <a:gd name="T106" fmla="*/ 5 w 121"/>
                  <a:gd name="T107" fmla="*/ 19 h 44"/>
                  <a:gd name="T108" fmla="*/ 6 w 121"/>
                  <a:gd name="T109" fmla="*/ 13 h 44"/>
                  <a:gd name="T110" fmla="*/ 9 w 121"/>
                  <a:gd name="T111" fmla="*/ 11 h 44"/>
                  <a:gd name="T112" fmla="*/ 9 w 121"/>
                  <a:gd name="T113" fmla="*/ 6 h 44"/>
                  <a:gd name="T114" fmla="*/ 13 w 121"/>
                  <a:gd name="T115" fmla="*/ 5 h 44"/>
                  <a:gd name="T116" fmla="*/ 16 w 121"/>
                  <a:gd name="T117" fmla="*/ 5 h 44"/>
                  <a:gd name="T118" fmla="*/ 19 w 121"/>
                  <a:gd name="T119" fmla="*/ 2 h 44"/>
                  <a:gd name="T120" fmla="*/ 27 w 121"/>
                  <a:gd name="T1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1" h="44">
                    <a:moveTo>
                      <a:pt x="27" y="0"/>
                    </a:moveTo>
                    <a:lnTo>
                      <a:pt x="28" y="0"/>
                    </a:lnTo>
                    <a:lnTo>
                      <a:pt x="30" y="0"/>
                    </a:lnTo>
                    <a:lnTo>
                      <a:pt x="32" y="2"/>
                    </a:lnTo>
                    <a:lnTo>
                      <a:pt x="33" y="3"/>
                    </a:lnTo>
                    <a:lnTo>
                      <a:pt x="38" y="5"/>
                    </a:lnTo>
                    <a:lnTo>
                      <a:pt x="41" y="6"/>
                    </a:lnTo>
                    <a:lnTo>
                      <a:pt x="46" y="11"/>
                    </a:lnTo>
                    <a:lnTo>
                      <a:pt x="47" y="11"/>
                    </a:lnTo>
                    <a:lnTo>
                      <a:pt x="49" y="11"/>
                    </a:lnTo>
                    <a:lnTo>
                      <a:pt x="50" y="11"/>
                    </a:lnTo>
                    <a:lnTo>
                      <a:pt x="52" y="14"/>
                    </a:lnTo>
                    <a:lnTo>
                      <a:pt x="52" y="16"/>
                    </a:lnTo>
                    <a:lnTo>
                      <a:pt x="54" y="16"/>
                    </a:lnTo>
                    <a:lnTo>
                      <a:pt x="54" y="16"/>
                    </a:lnTo>
                    <a:lnTo>
                      <a:pt x="57" y="16"/>
                    </a:lnTo>
                    <a:lnTo>
                      <a:pt x="57" y="16"/>
                    </a:lnTo>
                    <a:lnTo>
                      <a:pt x="58" y="14"/>
                    </a:lnTo>
                    <a:lnTo>
                      <a:pt x="58" y="13"/>
                    </a:lnTo>
                    <a:lnTo>
                      <a:pt x="58" y="11"/>
                    </a:lnTo>
                    <a:lnTo>
                      <a:pt x="58" y="9"/>
                    </a:lnTo>
                    <a:lnTo>
                      <a:pt x="58" y="8"/>
                    </a:lnTo>
                    <a:lnTo>
                      <a:pt x="58" y="6"/>
                    </a:lnTo>
                    <a:lnTo>
                      <a:pt x="60" y="6"/>
                    </a:lnTo>
                    <a:lnTo>
                      <a:pt x="63" y="3"/>
                    </a:lnTo>
                    <a:lnTo>
                      <a:pt x="66" y="2"/>
                    </a:lnTo>
                    <a:lnTo>
                      <a:pt x="69" y="2"/>
                    </a:lnTo>
                    <a:lnTo>
                      <a:pt x="74" y="5"/>
                    </a:lnTo>
                    <a:lnTo>
                      <a:pt x="80" y="8"/>
                    </a:lnTo>
                    <a:lnTo>
                      <a:pt x="84" y="9"/>
                    </a:lnTo>
                    <a:lnTo>
                      <a:pt x="87" y="11"/>
                    </a:lnTo>
                    <a:lnTo>
                      <a:pt x="90" y="11"/>
                    </a:lnTo>
                    <a:lnTo>
                      <a:pt x="93" y="11"/>
                    </a:lnTo>
                    <a:lnTo>
                      <a:pt x="96" y="9"/>
                    </a:lnTo>
                    <a:lnTo>
                      <a:pt x="98" y="9"/>
                    </a:lnTo>
                    <a:lnTo>
                      <a:pt x="120" y="17"/>
                    </a:lnTo>
                    <a:lnTo>
                      <a:pt x="121" y="19"/>
                    </a:lnTo>
                    <a:lnTo>
                      <a:pt x="121" y="19"/>
                    </a:lnTo>
                    <a:lnTo>
                      <a:pt x="117" y="20"/>
                    </a:lnTo>
                    <a:lnTo>
                      <a:pt x="114" y="22"/>
                    </a:lnTo>
                    <a:lnTo>
                      <a:pt x="114" y="24"/>
                    </a:lnTo>
                    <a:lnTo>
                      <a:pt x="114" y="25"/>
                    </a:lnTo>
                    <a:lnTo>
                      <a:pt x="115" y="27"/>
                    </a:lnTo>
                    <a:lnTo>
                      <a:pt x="109" y="31"/>
                    </a:lnTo>
                    <a:lnTo>
                      <a:pt x="106" y="33"/>
                    </a:lnTo>
                    <a:lnTo>
                      <a:pt x="102" y="33"/>
                    </a:lnTo>
                    <a:lnTo>
                      <a:pt x="98" y="33"/>
                    </a:lnTo>
                    <a:lnTo>
                      <a:pt x="93" y="33"/>
                    </a:lnTo>
                    <a:lnTo>
                      <a:pt x="90" y="31"/>
                    </a:lnTo>
                    <a:lnTo>
                      <a:pt x="87" y="28"/>
                    </a:lnTo>
                    <a:lnTo>
                      <a:pt x="85" y="27"/>
                    </a:lnTo>
                    <a:lnTo>
                      <a:pt x="84" y="25"/>
                    </a:lnTo>
                    <a:lnTo>
                      <a:pt x="84" y="22"/>
                    </a:lnTo>
                    <a:lnTo>
                      <a:pt x="84" y="19"/>
                    </a:lnTo>
                    <a:lnTo>
                      <a:pt x="87" y="19"/>
                    </a:lnTo>
                    <a:lnTo>
                      <a:pt x="88" y="16"/>
                    </a:lnTo>
                    <a:lnTo>
                      <a:pt x="88" y="16"/>
                    </a:lnTo>
                    <a:lnTo>
                      <a:pt x="87" y="14"/>
                    </a:lnTo>
                    <a:lnTo>
                      <a:pt x="82" y="14"/>
                    </a:lnTo>
                    <a:lnTo>
                      <a:pt x="77" y="14"/>
                    </a:lnTo>
                    <a:lnTo>
                      <a:pt x="74" y="16"/>
                    </a:lnTo>
                    <a:lnTo>
                      <a:pt x="76" y="22"/>
                    </a:lnTo>
                    <a:lnTo>
                      <a:pt x="76" y="24"/>
                    </a:lnTo>
                    <a:lnTo>
                      <a:pt x="77" y="25"/>
                    </a:lnTo>
                    <a:lnTo>
                      <a:pt x="82" y="31"/>
                    </a:lnTo>
                    <a:lnTo>
                      <a:pt x="84" y="31"/>
                    </a:lnTo>
                    <a:lnTo>
                      <a:pt x="87" y="33"/>
                    </a:lnTo>
                    <a:lnTo>
                      <a:pt x="90" y="36"/>
                    </a:lnTo>
                    <a:lnTo>
                      <a:pt x="85" y="39"/>
                    </a:lnTo>
                    <a:lnTo>
                      <a:pt x="82" y="39"/>
                    </a:lnTo>
                    <a:lnTo>
                      <a:pt x="80" y="39"/>
                    </a:lnTo>
                    <a:lnTo>
                      <a:pt x="79" y="39"/>
                    </a:lnTo>
                    <a:lnTo>
                      <a:pt x="77" y="39"/>
                    </a:lnTo>
                    <a:lnTo>
                      <a:pt x="76" y="38"/>
                    </a:lnTo>
                    <a:lnTo>
                      <a:pt x="76" y="36"/>
                    </a:lnTo>
                    <a:lnTo>
                      <a:pt x="73" y="35"/>
                    </a:lnTo>
                    <a:lnTo>
                      <a:pt x="69" y="35"/>
                    </a:lnTo>
                    <a:lnTo>
                      <a:pt x="66" y="36"/>
                    </a:lnTo>
                    <a:lnTo>
                      <a:pt x="63" y="38"/>
                    </a:lnTo>
                    <a:lnTo>
                      <a:pt x="54" y="38"/>
                    </a:lnTo>
                    <a:lnTo>
                      <a:pt x="52" y="39"/>
                    </a:lnTo>
                    <a:lnTo>
                      <a:pt x="49" y="39"/>
                    </a:lnTo>
                    <a:lnTo>
                      <a:pt x="44" y="38"/>
                    </a:lnTo>
                    <a:lnTo>
                      <a:pt x="41" y="36"/>
                    </a:lnTo>
                    <a:lnTo>
                      <a:pt x="39" y="36"/>
                    </a:lnTo>
                    <a:lnTo>
                      <a:pt x="39" y="36"/>
                    </a:lnTo>
                    <a:lnTo>
                      <a:pt x="38" y="38"/>
                    </a:lnTo>
                    <a:lnTo>
                      <a:pt x="38" y="39"/>
                    </a:lnTo>
                    <a:lnTo>
                      <a:pt x="36" y="42"/>
                    </a:lnTo>
                    <a:lnTo>
                      <a:pt x="35" y="44"/>
                    </a:lnTo>
                    <a:lnTo>
                      <a:pt x="33" y="44"/>
                    </a:lnTo>
                    <a:lnTo>
                      <a:pt x="32" y="44"/>
                    </a:lnTo>
                    <a:lnTo>
                      <a:pt x="30" y="44"/>
                    </a:lnTo>
                    <a:lnTo>
                      <a:pt x="28" y="44"/>
                    </a:lnTo>
                    <a:lnTo>
                      <a:pt x="17" y="41"/>
                    </a:lnTo>
                    <a:lnTo>
                      <a:pt x="16" y="39"/>
                    </a:lnTo>
                    <a:lnTo>
                      <a:pt x="14" y="39"/>
                    </a:lnTo>
                    <a:lnTo>
                      <a:pt x="11" y="35"/>
                    </a:lnTo>
                    <a:lnTo>
                      <a:pt x="9" y="33"/>
                    </a:lnTo>
                    <a:lnTo>
                      <a:pt x="8" y="33"/>
                    </a:lnTo>
                    <a:lnTo>
                      <a:pt x="5" y="31"/>
                    </a:lnTo>
                    <a:lnTo>
                      <a:pt x="2" y="28"/>
                    </a:lnTo>
                    <a:lnTo>
                      <a:pt x="0" y="27"/>
                    </a:lnTo>
                    <a:lnTo>
                      <a:pt x="0" y="25"/>
                    </a:lnTo>
                    <a:lnTo>
                      <a:pt x="2" y="24"/>
                    </a:lnTo>
                    <a:lnTo>
                      <a:pt x="3" y="25"/>
                    </a:lnTo>
                    <a:lnTo>
                      <a:pt x="5" y="25"/>
                    </a:lnTo>
                    <a:lnTo>
                      <a:pt x="5" y="19"/>
                    </a:lnTo>
                    <a:lnTo>
                      <a:pt x="5" y="13"/>
                    </a:lnTo>
                    <a:lnTo>
                      <a:pt x="6" y="13"/>
                    </a:lnTo>
                    <a:lnTo>
                      <a:pt x="11" y="13"/>
                    </a:lnTo>
                    <a:lnTo>
                      <a:pt x="9" y="11"/>
                    </a:lnTo>
                    <a:lnTo>
                      <a:pt x="8" y="8"/>
                    </a:lnTo>
                    <a:lnTo>
                      <a:pt x="9" y="6"/>
                    </a:lnTo>
                    <a:lnTo>
                      <a:pt x="9" y="6"/>
                    </a:lnTo>
                    <a:lnTo>
                      <a:pt x="13" y="5"/>
                    </a:lnTo>
                    <a:lnTo>
                      <a:pt x="16" y="5"/>
                    </a:lnTo>
                    <a:lnTo>
                      <a:pt x="16" y="5"/>
                    </a:lnTo>
                    <a:lnTo>
                      <a:pt x="17" y="3"/>
                    </a:lnTo>
                    <a:lnTo>
                      <a:pt x="19" y="2"/>
                    </a:lnTo>
                    <a:lnTo>
                      <a:pt x="22" y="2"/>
                    </a:lnTo>
                    <a:lnTo>
                      <a:pt x="2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3" name="Freeform 100">
                <a:extLst>
                  <a:ext uri="{FF2B5EF4-FFF2-40B4-BE49-F238E27FC236}">
                    <a16:creationId xmlns:a16="http://schemas.microsoft.com/office/drawing/2014/main" id="{BC92811D-8A5B-41F3-9391-E6F953C2489B}"/>
                  </a:ext>
                </a:extLst>
              </p:cNvPr>
              <p:cNvSpPr>
                <a:spLocks/>
              </p:cNvSpPr>
              <p:nvPr/>
            </p:nvSpPr>
            <p:spPr bwMode="auto">
              <a:xfrm>
                <a:off x="8786287" y="1630485"/>
                <a:ext cx="11695" cy="5848"/>
              </a:xfrm>
              <a:custGeom>
                <a:avLst/>
                <a:gdLst>
                  <a:gd name="T0" fmla="*/ 3 w 6"/>
                  <a:gd name="T1" fmla="*/ 0 h 3"/>
                  <a:gd name="T2" fmla="*/ 5 w 6"/>
                  <a:gd name="T3" fmla="*/ 0 h 3"/>
                  <a:gd name="T4" fmla="*/ 6 w 6"/>
                  <a:gd name="T5" fmla="*/ 0 h 3"/>
                  <a:gd name="T6" fmla="*/ 6 w 6"/>
                  <a:gd name="T7" fmla="*/ 2 h 3"/>
                  <a:gd name="T8" fmla="*/ 6 w 6"/>
                  <a:gd name="T9" fmla="*/ 2 h 3"/>
                  <a:gd name="T10" fmla="*/ 3 w 6"/>
                  <a:gd name="T11" fmla="*/ 3 h 3"/>
                  <a:gd name="T12" fmla="*/ 2 w 6"/>
                  <a:gd name="T13" fmla="*/ 3 h 3"/>
                  <a:gd name="T14" fmla="*/ 0 w 6"/>
                  <a:gd name="T15" fmla="*/ 2 h 3"/>
                  <a:gd name="T16" fmla="*/ 2 w 6"/>
                  <a:gd name="T17" fmla="*/ 0 h 3"/>
                  <a:gd name="T18" fmla="*/ 3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3" y="0"/>
                    </a:moveTo>
                    <a:lnTo>
                      <a:pt x="5" y="0"/>
                    </a:lnTo>
                    <a:lnTo>
                      <a:pt x="6" y="0"/>
                    </a:lnTo>
                    <a:lnTo>
                      <a:pt x="6" y="2"/>
                    </a:lnTo>
                    <a:lnTo>
                      <a:pt x="6" y="2"/>
                    </a:lnTo>
                    <a:lnTo>
                      <a:pt x="3" y="3"/>
                    </a:lnTo>
                    <a:lnTo>
                      <a:pt x="2" y="3"/>
                    </a:lnTo>
                    <a:lnTo>
                      <a:pt x="0" y="2"/>
                    </a:lnTo>
                    <a:lnTo>
                      <a:pt x="2" y="0"/>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4" name="Freeform 101">
                <a:extLst>
                  <a:ext uri="{FF2B5EF4-FFF2-40B4-BE49-F238E27FC236}">
                    <a16:creationId xmlns:a16="http://schemas.microsoft.com/office/drawing/2014/main" id="{084383DB-0417-4CE9-8A97-3E468657E006}"/>
                  </a:ext>
                </a:extLst>
              </p:cNvPr>
              <p:cNvSpPr>
                <a:spLocks/>
              </p:cNvSpPr>
              <p:nvPr/>
            </p:nvSpPr>
            <p:spPr bwMode="auto">
              <a:xfrm>
                <a:off x="8753150" y="1570060"/>
                <a:ext cx="17544" cy="7797"/>
              </a:xfrm>
              <a:custGeom>
                <a:avLst/>
                <a:gdLst>
                  <a:gd name="T0" fmla="*/ 6 w 9"/>
                  <a:gd name="T1" fmla="*/ 0 h 4"/>
                  <a:gd name="T2" fmla="*/ 8 w 9"/>
                  <a:gd name="T3" fmla="*/ 0 h 4"/>
                  <a:gd name="T4" fmla="*/ 9 w 9"/>
                  <a:gd name="T5" fmla="*/ 0 h 4"/>
                  <a:gd name="T6" fmla="*/ 9 w 9"/>
                  <a:gd name="T7" fmla="*/ 1 h 4"/>
                  <a:gd name="T8" fmla="*/ 9 w 9"/>
                  <a:gd name="T9" fmla="*/ 3 h 4"/>
                  <a:gd name="T10" fmla="*/ 9 w 9"/>
                  <a:gd name="T11" fmla="*/ 3 h 4"/>
                  <a:gd name="T12" fmla="*/ 6 w 9"/>
                  <a:gd name="T13" fmla="*/ 3 h 4"/>
                  <a:gd name="T14" fmla="*/ 6 w 9"/>
                  <a:gd name="T15" fmla="*/ 3 h 4"/>
                  <a:gd name="T16" fmla="*/ 3 w 9"/>
                  <a:gd name="T17" fmla="*/ 4 h 4"/>
                  <a:gd name="T18" fmla="*/ 1 w 9"/>
                  <a:gd name="T19" fmla="*/ 4 h 4"/>
                  <a:gd name="T20" fmla="*/ 0 w 9"/>
                  <a:gd name="T21" fmla="*/ 3 h 4"/>
                  <a:gd name="T22" fmla="*/ 0 w 9"/>
                  <a:gd name="T23" fmla="*/ 3 h 4"/>
                  <a:gd name="T24" fmla="*/ 4 w 9"/>
                  <a:gd name="T25" fmla="*/ 1 h 4"/>
                  <a:gd name="T26" fmla="*/ 6 w 9"/>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4">
                    <a:moveTo>
                      <a:pt x="6" y="0"/>
                    </a:moveTo>
                    <a:lnTo>
                      <a:pt x="8" y="0"/>
                    </a:lnTo>
                    <a:lnTo>
                      <a:pt x="9" y="0"/>
                    </a:lnTo>
                    <a:lnTo>
                      <a:pt x="9" y="1"/>
                    </a:lnTo>
                    <a:lnTo>
                      <a:pt x="9" y="3"/>
                    </a:lnTo>
                    <a:lnTo>
                      <a:pt x="9" y="3"/>
                    </a:lnTo>
                    <a:lnTo>
                      <a:pt x="6" y="3"/>
                    </a:lnTo>
                    <a:lnTo>
                      <a:pt x="6" y="3"/>
                    </a:lnTo>
                    <a:lnTo>
                      <a:pt x="3" y="4"/>
                    </a:lnTo>
                    <a:lnTo>
                      <a:pt x="1" y="4"/>
                    </a:lnTo>
                    <a:lnTo>
                      <a:pt x="0" y="3"/>
                    </a:lnTo>
                    <a:lnTo>
                      <a:pt x="0" y="3"/>
                    </a:lnTo>
                    <a:lnTo>
                      <a:pt x="4" y="1"/>
                    </a:lnTo>
                    <a:lnTo>
                      <a:pt x="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5" name="Freeform 102">
                <a:extLst>
                  <a:ext uri="{FF2B5EF4-FFF2-40B4-BE49-F238E27FC236}">
                    <a16:creationId xmlns:a16="http://schemas.microsoft.com/office/drawing/2014/main" id="{5DFD2391-7FD6-46B4-B4D0-1136AE91127C}"/>
                  </a:ext>
                </a:extLst>
              </p:cNvPr>
              <p:cNvSpPr>
                <a:spLocks/>
              </p:cNvSpPr>
              <p:nvPr/>
            </p:nvSpPr>
            <p:spPr bwMode="auto">
              <a:xfrm>
                <a:off x="8562126" y="1501836"/>
                <a:ext cx="171531" cy="91614"/>
              </a:xfrm>
              <a:custGeom>
                <a:avLst/>
                <a:gdLst>
                  <a:gd name="T0" fmla="*/ 50 w 88"/>
                  <a:gd name="T1" fmla="*/ 2 h 47"/>
                  <a:gd name="T2" fmla="*/ 55 w 88"/>
                  <a:gd name="T3" fmla="*/ 5 h 47"/>
                  <a:gd name="T4" fmla="*/ 54 w 88"/>
                  <a:gd name="T5" fmla="*/ 5 h 47"/>
                  <a:gd name="T6" fmla="*/ 50 w 88"/>
                  <a:gd name="T7" fmla="*/ 8 h 47"/>
                  <a:gd name="T8" fmla="*/ 46 w 88"/>
                  <a:gd name="T9" fmla="*/ 17 h 47"/>
                  <a:gd name="T10" fmla="*/ 47 w 88"/>
                  <a:gd name="T11" fmla="*/ 17 h 47"/>
                  <a:gd name="T12" fmla="*/ 52 w 88"/>
                  <a:gd name="T13" fmla="*/ 13 h 47"/>
                  <a:gd name="T14" fmla="*/ 55 w 88"/>
                  <a:gd name="T15" fmla="*/ 13 h 47"/>
                  <a:gd name="T16" fmla="*/ 60 w 88"/>
                  <a:gd name="T17" fmla="*/ 10 h 47"/>
                  <a:gd name="T18" fmla="*/ 65 w 88"/>
                  <a:gd name="T19" fmla="*/ 10 h 47"/>
                  <a:gd name="T20" fmla="*/ 68 w 88"/>
                  <a:gd name="T21" fmla="*/ 11 h 47"/>
                  <a:gd name="T22" fmla="*/ 74 w 88"/>
                  <a:gd name="T23" fmla="*/ 14 h 47"/>
                  <a:gd name="T24" fmla="*/ 76 w 88"/>
                  <a:gd name="T25" fmla="*/ 16 h 47"/>
                  <a:gd name="T26" fmla="*/ 77 w 88"/>
                  <a:gd name="T27" fmla="*/ 19 h 47"/>
                  <a:gd name="T28" fmla="*/ 84 w 88"/>
                  <a:gd name="T29" fmla="*/ 19 h 47"/>
                  <a:gd name="T30" fmla="*/ 85 w 88"/>
                  <a:gd name="T31" fmla="*/ 21 h 47"/>
                  <a:gd name="T32" fmla="*/ 87 w 88"/>
                  <a:gd name="T33" fmla="*/ 24 h 47"/>
                  <a:gd name="T34" fmla="*/ 87 w 88"/>
                  <a:gd name="T35" fmla="*/ 30 h 47"/>
                  <a:gd name="T36" fmla="*/ 79 w 88"/>
                  <a:gd name="T37" fmla="*/ 35 h 47"/>
                  <a:gd name="T38" fmla="*/ 73 w 88"/>
                  <a:gd name="T39" fmla="*/ 35 h 47"/>
                  <a:gd name="T40" fmla="*/ 54 w 88"/>
                  <a:gd name="T41" fmla="*/ 38 h 47"/>
                  <a:gd name="T42" fmla="*/ 50 w 88"/>
                  <a:gd name="T43" fmla="*/ 39 h 47"/>
                  <a:gd name="T44" fmla="*/ 49 w 88"/>
                  <a:gd name="T45" fmla="*/ 38 h 47"/>
                  <a:gd name="T46" fmla="*/ 35 w 88"/>
                  <a:gd name="T47" fmla="*/ 39 h 47"/>
                  <a:gd name="T48" fmla="*/ 25 w 88"/>
                  <a:gd name="T49" fmla="*/ 41 h 47"/>
                  <a:gd name="T50" fmla="*/ 11 w 88"/>
                  <a:gd name="T51" fmla="*/ 46 h 47"/>
                  <a:gd name="T52" fmla="*/ 3 w 88"/>
                  <a:gd name="T53" fmla="*/ 46 h 47"/>
                  <a:gd name="T54" fmla="*/ 0 w 88"/>
                  <a:gd name="T55" fmla="*/ 44 h 47"/>
                  <a:gd name="T56" fmla="*/ 3 w 88"/>
                  <a:gd name="T57" fmla="*/ 39 h 47"/>
                  <a:gd name="T58" fmla="*/ 11 w 88"/>
                  <a:gd name="T59" fmla="*/ 35 h 47"/>
                  <a:gd name="T60" fmla="*/ 13 w 88"/>
                  <a:gd name="T61" fmla="*/ 30 h 47"/>
                  <a:gd name="T62" fmla="*/ 14 w 88"/>
                  <a:gd name="T63" fmla="*/ 28 h 47"/>
                  <a:gd name="T64" fmla="*/ 14 w 88"/>
                  <a:gd name="T65" fmla="*/ 25 h 47"/>
                  <a:gd name="T66" fmla="*/ 16 w 88"/>
                  <a:gd name="T67" fmla="*/ 22 h 47"/>
                  <a:gd name="T68" fmla="*/ 19 w 88"/>
                  <a:gd name="T69" fmla="*/ 21 h 47"/>
                  <a:gd name="T70" fmla="*/ 24 w 88"/>
                  <a:gd name="T71" fmla="*/ 21 h 47"/>
                  <a:gd name="T72" fmla="*/ 22 w 88"/>
                  <a:gd name="T73" fmla="*/ 17 h 47"/>
                  <a:gd name="T74" fmla="*/ 24 w 88"/>
                  <a:gd name="T75" fmla="*/ 14 h 47"/>
                  <a:gd name="T76" fmla="*/ 25 w 88"/>
                  <a:gd name="T77" fmla="*/ 13 h 47"/>
                  <a:gd name="T78" fmla="*/ 25 w 88"/>
                  <a:gd name="T79" fmla="*/ 10 h 47"/>
                  <a:gd name="T80" fmla="*/ 28 w 88"/>
                  <a:gd name="T81" fmla="*/ 6 h 47"/>
                  <a:gd name="T82" fmla="*/ 33 w 88"/>
                  <a:gd name="T83" fmla="*/ 5 h 47"/>
                  <a:gd name="T84" fmla="*/ 33 w 88"/>
                  <a:gd name="T85" fmla="*/ 2 h 47"/>
                  <a:gd name="T86" fmla="*/ 36 w 88"/>
                  <a:gd name="T87" fmla="*/ 2 h 47"/>
                  <a:gd name="T88" fmla="*/ 38 w 88"/>
                  <a:gd name="T89" fmla="*/ 3 h 47"/>
                  <a:gd name="T90" fmla="*/ 41 w 88"/>
                  <a:gd name="T91" fmla="*/ 5 h 47"/>
                  <a:gd name="T92" fmla="*/ 43 w 88"/>
                  <a:gd name="T93" fmla="*/ 3 h 47"/>
                  <a:gd name="T94" fmla="*/ 43 w 88"/>
                  <a:gd name="T95" fmla="*/ 0 h 47"/>
                  <a:gd name="T96" fmla="*/ 46 w 88"/>
                  <a:gd name="T9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47">
                    <a:moveTo>
                      <a:pt x="46" y="0"/>
                    </a:moveTo>
                    <a:lnTo>
                      <a:pt x="50" y="2"/>
                    </a:lnTo>
                    <a:lnTo>
                      <a:pt x="54" y="3"/>
                    </a:lnTo>
                    <a:lnTo>
                      <a:pt x="55" y="5"/>
                    </a:lnTo>
                    <a:lnTo>
                      <a:pt x="55" y="5"/>
                    </a:lnTo>
                    <a:lnTo>
                      <a:pt x="54" y="5"/>
                    </a:lnTo>
                    <a:lnTo>
                      <a:pt x="52" y="5"/>
                    </a:lnTo>
                    <a:lnTo>
                      <a:pt x="50" y="8"/>
                    </a:lnTo>
                    <a:lnTo>
                      <a:pt x="50" y="10"/>
                    </a:lnTo>
                    <a:lnTo>
                      <a:pt x="46" y="17"/>
                    </a:lnTo>
                    <a:lnTo>
                      <a:pt x="46" y="19"/>
                    </a:lnTo>
                    <a:lnTo>
                      <a:pt x="47" y="17"/>
                    </a:lnTo>
                    <a:lnTo>
                      <a:pt x="50" y="16"/>
                    </a:lnTo>
                    <a:lnTo>
                      <a:pt x="52" y="13"/>
                    </a:lnTo>
                    <a:lnTo>
                      <a:pt x="54" y="13"/>
                    </a:lnTo>
                    <a:lnTo>
                      <a:pt x="55" y="13"/>
                    </a:lnTo>
                    <a:lnTo>
                      <a:pt x="57" y="11"/>
                    </a:lnTo>
                    <a:lnTo>
                      <a:pt x="60" y="10"/>
                    </a:lnTo>
                    <a:lnTo>
                      <a:pt x="63" y="10"/>
                    </a:lnTo>
                    <a:lnTo>
                      <a:pt x="65" y="10"/>
                    </a:lnTo>
                    <a:lnTo>
                      <a:pt x="68" y="10"/>
                    </a:lnTo>
                    <a:lnTo>
                      <a:pt x="68" y="11"/>
                    </a:lnTo>
                    <a:lnTo>
                      <a:pt x="69" y="13"/>
                    </a:lnTo>
                    <a:lnTo>
                      <a:pt x="74" y="14"/>
                    </a:lnTo>
                    <a:lnTo>
                      <a:pt x="74" y="14"/>
                    </a:lnTo>
                    <a:lnTo>
                      <a:pt x="76" y="16"/>
                    </a:lnTo>
                    <a:lnTo>
                      <a:pt x="74" y="17"/>
                    </a:lnTo>
                    <a:lnTo>
                      <a:pt x="77" y="19"/>
                    </a:lnTo>
                    <a:lnTo>
                      <a:pt x="80" y="19"/>
                    </a:lnTo>
                    <a:lnTo>
                      <a:pt x="84" y="19"/>
                    </a:lnTo>
                    <a:lnTo>
                      <a:pt x="85" y="19"/>
                    </a:lnTo>
                    <a:lnTo>
                      <a:pt x="85" y="21"/>
                    </a:lnTo>
                    <a:lnTo>
                      <a:pt x="87" y="22"/>
                    </a:lnTo>
                    <a:lnTo>
                      <a:pt x="87" y="24"/>
                    </a:lnTo>
                    <a:lnTo>
                      <a:pt x="88" y="27"/>
                    </a:lnTo>
                    <a:lnTo>
                      <a:pt x="87" y="30"/>
                    </a:lnTo>
                    <a:lnTo>
                      <a:pt x="80" y="35"/>
                    </a:lnTo>
                    <a:lnTo>
                      <a:pt x="79" y="35"/>
                    </a:lnTo>
                    <a:lnTo>
                      <a:pt x="76" y="35"/>
                    </a:lnTo>
                    <a:lnTo>
                      <a:pt x="73" y="35"/>
                    </a:lnTo>
                    <a:lnTo>
                      <a:pt x="65" y="38"/>
                    </a:lnTo>
                    <a:lnTo>
                      <a:pt x="54" y="38"/>
                    </a:lnTo>
                    <a:lnTo>
                      <a:pt x="50" y="39"/>
                    </a:lnTo>
                    <a:lnTo>
                      <a:pt x="50" y="39"/>
                    </a:lnTo>
                    <a:lnTo>
                      <a:pt x="49" y="39"/>
                    </a:lnTo>
                    <a:lnTo>
                      <a:pt x="49" y="38"/>
                    </a:lnTo>
                    <a:lnTo>
                      <a:pt x="43" y="39"/>
                    </a:lnTo>
                    <a:lnTo>
                      <a:pt x="35" y="39"/>
                    </a:lnTo>
                    <a:lnTo>
                      <a:pt x="28" y="39"/>
                    </a:lnTo>
                    <a:lnTo>
                      <a:pt x="25" y="41"/>
                    </a:lnTo>
                    <a:lnTo>
                      <a:pt x="19" y="44"/>
                    </a:lnTo>
                    <a:lnTo>
                      <a:pt x="11" y="46"/>
                    </a:lnTo>
                    <a:lnTo>
                      <a:pt x="8" y="47"/>
                    </a:lnTo>
                    <a:lnTo>
                      <a:pt x="3" y="46"/>
                    </a:lnTo>
                    <a:lnTo>
                      <a:pt x="2" y="46"/>
                    </a:lnTo>
                    <a:lnTo>
                      <a:pt x="0" y="44"/>
                    </a:lnTo>
                    <a:lnTo>
                      <a:pt x="2" y="43"/>
                    </a:lnTo>
                    <a:lnTo>
                      <a:pt x="3" y="39"/>
                    </a:lnTo>
                    <a:lnTo>
                      <a:pt x="6" y="38"/>
                    </a:lnTo>
                    <a:lnTo>
                      <a:pt x="11" y="35"/>
                    </a:lnTo>
                    <a:lnTo>
                      <a:pt x="11" y="33"/>
                    </a:lnTo>
                    <a:lnTo>
                      <a:pt x="13" y="30"/>
                    </a:lnTo>
                    <a:lnTo>
                      <a:pt x="13" y="30"/>
                    </a:lnTo>
                    <a:lnTo>
                      <a:pt x="14" y="28"/>
                    </a:lnTo>
                    <a:lnTo>
                      <a:pt x="14" y="27"/>
                    </a:lnTo>
                    <a:lnTo>
                      <a:pt x="14" y="25"/>
                    </a:lnTo>
                    <a:lnTo>
                      <a:pt x="14" y="24"/>
                    </a:lnTo>
                    <a:lnTo>
                      <a:pt x="16" y="22"/>
                    </a:lnTo>
                    <a:lnTo>
                      <a:pt x="17" y="21"/>
                    </a:lnTo>
                    <a:lnTo>
                      <a:pt x="19" y="21"/>
                    </a:lnTo>
                    <a:lnTo>
                      <a:pt x="24" y="21"/>
                    </a:lnTo>
                    <a:lnTo>
                      <a:pt x="24" y="21"/>
                    </a:lnTo>
                    <a:lnTo>
                      <a:pt x="24" y="19"/>
                    </a:lnTo>
                    <a:lnTo>
                      <a:pt x="22" y="17"/>
                    </a:lnTo>
                    <a:lnTo>
                      <a:pt x="22" y="16"/>
                    </a:lnTo>
                    <a:lnTo>
                      <a:pt x="24" y="14"/>
                    </a:lnTo>
                    <a:lnTo>
                      <a:pt x="24" y="14"/>
                    </a:lnTo>
                    <a:lnTo>
                      <a:pt x="25" y="13"/>
                    </a:lnTo>
                    <a:lnTo>
                      <a:pt x="25" y="11"/>
                    </a:lnTo>
                    <a:lnTo>
                      <a:pt x="25" y="10"/>
                    </a:lnTo>
                    <a:lnTo>
                      <a:pt x="27" y="8"/>
                    </a:lnTo>
                    <a:lnTo>
                      <a:pt x="28" y="6"/>
                    </a:lnTo>
                    <a:lnTo>
                      <a:pt x="30" y="6"/>
                    </a:lnTo>
                    <a:lnTo>
                      <a:pt x="33" y="5"/>
                    </a:lnTo>
                    <a:lnTo>
                      <a:pt x="33" y="3"/>
                    </a:lnTo>
                    <a:lnTo>
                      <a:pt x="33" y="2"/>
                    </a:lnTo>
                    <a:lnTo>
                      <a:pt x="35" y="2"/>
                    </a:lnTo>
                    <a:lnTo>
                      <a:pt x="36" y="2"/>
                    </a:lnTo>
                    <a:lnTo>
                      <a:pt x="36" y="2"/>
                    </a:lnTo>
                    <a:lnTo>
                      <a:pt x="38" y="3"/>
                    </a:lnTo>
                    <a:lnTo>
                      <a:pt x="39" y="5"/>
                    </a:lnTo>
                    <a:lnTo>
                      <a:pt x="41" y="5"/>
                    </a:lnTo>
                    <a:lnTo>
                      <a:pt x="43" y="5"/>
                    </a:lnTo>
                    <a:lnTo>
                      <a:pt x="43" y="3"/>
                    </a:lnTo>
                    <a:lnTo>
                      <a:pt x="43" y="2"/>
                    </a:lnTo>
                    <a:lnTo>
                      <a:pt x="43" y="0"/>
                    </a:lnTo>
                    <a:lnTo>
                      <a:pt x="43" y="0"/>
                    </a:lnTo>
                    <a:lnTo>
                      <a:pt x="4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6" name="Freeform 103">
                <a:extLst>
                  <a:ext uri="{FF2B5EF4-FFF2-40B4-BE49-F238E27FC236}">
                    <a16:creationId xmlns:a16="http://schemas.microsoft.com/office/drawing/2014/main" id="{254A0AF4-ED8D-40CC-BC38-DD6223ABCF12}"/>
                  </a:ext>
                </a:extLst>
              </p:cNvPr>
              <p:cNvSpPr>
                <a:spLocks/>
              </p:cNvSpPr>
              <p:nvPr/>
            </p:nvSpPr>
            <p:spPr bwMode="auto">
              <a:xfrm>
                <a:off x="8386696" y="1453107"/>
                <a:ext cx="196872" cy="89664"/>
              </a:xfrm>
              <a:custGeom>
                <a:avLst/>
                <a:gdLst>
                  <a:gd name="T0" fmla="*/ 66 w 101"/>
                  <a:gd name="T1" fmla="*/ 1 h 46"/>
                  <a:gd name="T2" fmla="*/ 71 w 101"/>
                  <a:gd name="T3" fmla="*/ 5 h 46"/>
                  <a:gd name="T4" fmla="*/ 68 w 101"/>
                  <a:gd name="T5" fmla="*/ 8 h 46"/>
                  <a:gd name="T6" fmla="*/ 66 w 101"/>
                  <a:gd name="T7" fmla="*/ 11 h 46"/>
                  <a:gd name="T8" fmla="*/ 66 w 101"/>
                  <a:gd name="T9" fmla="*/ 14 h 46"/>
                  <a:gd name="T10" fmla="*/ 69 w 101"/>
                  <a:gd name="T11" fmla="*/ 11 h 46"/>
                  <a:gd name="T12" fmla="*/ 76 w 101"/>
                  <a:gd name="T13" fmla="*/ 11 h 46"/>
                  <a:gd name="T14" fmla="*/ 79 w 101"/>
                  <a:gd name="T15" fmla="*/ 8 h 46"/>
                  <a:gd name="T16" fmla="*/ 79 w 101"/>
                  <a:gd name="T17" fmla="*/ 5 h 46"/>
                  <a:gd name="T18" fmla="*/ 84 w 101"/>
                  <a:gd name="T19" fmla="*/ 5 h 46"/>
                  <a:gd name="T20" fmla="*/ 92 w 101"/>
                  <a:gd name="T21" fmla="*/ 6 h 46"/>
                  <a:gd name="T22" fmla="*/ 93 w 101"/>
                  <a:gd name="T23" fmla="*/ 8 h 46"/>
                  <a:gd name="T24" fmla="*/ 98 w 101"/>
                  <a:gd name="T25" fmla="*/ 9 h 46"/>
                  <a:gd name="T26" fmla="*/ 101 w 101"/>
                  <a:gd name="T27" fmla="*/ 14 h 46"/>
                  <a:gd name="T28" fmla="*/ 98 w 101"/>
                  <a:gd name="T29" fmla="*/ 17 h 46"/>
                  <a:gd name="T30" fmla="*/ 98 w 101"/>
                  <a:gd name="T31" fmla="*/ 19 h 46"/>
                  <a:gd name="T32" fmla="*/ 96 w 101"/>
                  <a:gd name="T33" fmla="*/ 22 h 46"/>
                  <a:gd name="T34" fmla="*/ 96 w 101"/>
                  <a:gd name="T35" fmla="*/ 24 h 46"/>
                  <a:gd name="T36" fmla="*/ 96 w 101"/>
                  <a:gd name="T37" fmla="*/ 28 h 46"/>
                  <a:gd name="T38" fmla="*/ 92 w 101"/>
                  <a:gd name="T39" fmla="*/ 30 h 46"/>
                  <a:gd name="T40" fmla="*/ 87 w 101"/>
                  <a:gd name="T41" fmla="*/ 28 h 46"/>
                  <a:gd name="T42" fmla="*/ 90 w 101"/>
                  <a:gd name="T43" fmla="*/ 31 h 46"/>
                  <a:gd name="T44" fmla="*/ 96 w 101"/>
                  <a:gd name="T45" fmla="*/ 35 h 46"/>
                  <a:gd name="T46" fmla="*/ 99 w 101"/>
                  <a:gd name="T47" fmla="*/ 39 h 46"/>
                  <a:gd name="T48" fmla="*/ 93 w 101"/>
                  <a:gd name="T49" fmla="*/ 44 h 46"/>
                  <a:gd name="T50" fmla="*/ 84 w 101"/>
                  <a:gd name="T51" fmla="*/ 44 h 46"/>
                  <a:gd name="T52" fmla="*/ 76 w 101"/>
                  <a:gd name="T53" fmla="*/ 46 h 46"/>
                  <a:gd name="T54" fmla="*/ 69 w 101"/>
                  <a:gd name="T55" fmla="*/ 46 h 46"/>
                  <a:gd name="T56" fmla="*/ 65 w 101"/>
                  <a:gd name="T57" fmla="*/ 44 h 46"/>
                  <a:gd name="T58" fmla="*/ 55 w 101"/>
                  <a:gd name="T59" fmla="*/ 41 h 46"/>
                  <a:gd name="T60" fmla="*/ 54 w 101"/>
                  <a:gd name="T61" fmla="*/ 39 h 46"/>
                  <a:gd name="T62" fmla="*/ 47 w 101"/>
                  <a:gd name="T63" fmla="*/ 38 h 46"/>
                  <a:gd name="T64" fmla="*/ 38 w 101"/>
                  <a:gd name="T65" fmla="*/ 38 h 46"/>
                  <a:gd name="T66" fmla="*/ 35 w 101"/>
                  <a:gd name="T67" fmla="*/ 36 h 46"/>
                  <a:gd name="T68" fmla="*/ 28 w 101"/>
                  <a:gd name="T69" fmla="*/ 38 h 46"/>
                  <a:gd name="T70" fmla="*/ 24 w 101"/>
                  <a:gd name="T71" fmla="*/ 35 h 46"/>
                  <a:gd name="T72" fmla="*/ 22 w 101"/>
                  <a:gd name="T73" fmla="*/ 33 h 46"/>
                  <a:gd name="T74" fmla="*/ 17 w 101"/>
                  <a:gd name="T75" fmla="*/ 28 h 46"/>
                  <a:gd name="T76" fmla="*/ 10 w 101"/>
                  <a:gd name="T77" fmla="*/ 24 h 46"/>
                  <a:gd name="T78" fmla="*/ 3 w 101"/>
                  <a:gd name="T79" fmla="*/ 24 h 46"/>
                  <a:gd name="T80" fmla="*/ 5 w 101"/>
                  <a:gd name="T81" fmla="*/ 19 h 46"/>
                  <a:gd name="T82" fmla="*/ 14 w 101"/>
                  <a:gd name="T83" fmla="*/ 14 h 46"/>
                  <a:gd name="T84" fmla="*/ 19 w 101"/>
                  <a:gd name="T85" fmla="*/ 8 h 46"/>
                  <a:gd name="T86" fmla="*/ 25 w 101"/>
                  <a:gd name="T87" fmla="*/ 5 h 46"/>
                  <a:gd name="T88" fmla="*/ 28 w 101"/>
                  <a:gd name="T89" fmla="*/ 3 h 46"/>
                  <a:gd name="T90" fmla="*/ 33 w 101"/>
                  <a:gd name="T91" fmla="*/ 5 h 46"/>
                  <a:gd name="T92" fmla="*/ 35 w 101"/>
                  <a:gd name="T93" fmla="*/ 3 h 46"/>
                  <a:gd name="T94" fmla="*/ 44 w 101"/>
                  <a:gd name="T95" fmla="*/ 3 h 46"/>
                  <a:gd name="T96" fmla="*/ 49 w 101"/>
                  <a:gd name="T97" fmla="*/ 3 h 46"/>
                  <a:gd name="T98" fmla="*/ 65 w 101"/>
                  <a:gd name="T9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46">
                    <a:moveTo>
                      <a:pt x="65" y="0"/>
                    </a:moveTo>
                    <a:lnTo>
                      <a:pt x="66" y="1"/>
                    </a:lnTo>
                    <a:lnTo>
                      <a:pt x="69" y="3"/>
                    </a:lnTo>
                    <a:lnTo>
                      <a:pt x="71" y="5"/>
                    </a:lnTo>
                    <a:lnTo>
                      <a:pt x="69" y="6"/>
                    </a:lnTo>
                    <a:lnTo>
                      <a:pt x="68" y="8"/>
                    </a:lnTo>
                    <a:lnTo>
                      <a:pt x="68" y="9"/>
                    </a:lnTo>
                    <a:lnTo>
                      <a:pt x="66" y="11"/>
                    </a:lnTo>
                    <a:lnTo>
                      <a:pt x="65" y="14"/>
                    </a:lnTo>
                    <a:lnTo>
                      <a:pt x="66" y="14"/>
                    </a:lnTo>
                    <a:lnTo>
                      <a:pt x="68" y="14"/>
                    </a:lnTo>
                    <a:lnTo>
                      <a:pt x="69" y="11"/>
                    </a:lnTo>
                    <a:lnTo>
                      <a:pt x="73" y="9"/>
                    </a:lnTo>
                    <a:lnTo>
                      <a:pt x="76" y="11"/>
                    </a:lnTo>
                    <a:lnTo>
                      <a:pt x="76" y="9"/>
                    </a:lnTo>
                    <a:lnTo>
                      <a:pt x="79" y="8"/>
                    </a:lnTo>
                    <a:lnTo>
                      <a:pt x="79" y="6"/>
                    </a:lnTo>
                    <a:lnTo>
                      <a:pt x="79" y="5"/>
                    </a:lnTo>
                    <a:lnTo>
                      <a:pt x="81" y="5"/>
                    </a:lnTo>
                    <a:lnTo>
                      <a:pt x="84" y="5"/>
                    </a:lnTo>
                    <a:lnTo>
                      <a:pt x="90" y="6"/>
                    </a:lnTo>
                    <a:lnTo>
                      <a:pt x="92" y="6"/>
                    </a:lnTo>
                    <a:lnTo>
                      <a:pt x="93" y="8"/>
                    </a:lnTo>
                    <a:lnTo>
                      <a:pt x="93" y="8"/>
                    </a:lnTo>
                    <a:lnTo>
                      <a:pt x="96" y="9"/>
                    </a:lnTo>
                    <a:lnTo>
                      <a:pt x="98" y="9"/>
                    </a:lnTo>
                    <a:lnTo>
                      <a:pt x="99" y="11"/>
                    </a:lnTo>
                    <a:lnTo>
                      <a:pt x="101" y="14"/>
                    </a:lnTo>
                    <a:lnTo>
                      <a:pt x="99" y="14"/>
                    </a:lnTo>
                    <a:lnTo>
                      <a:pt x="98" y="17"/>
                    </a:lnTo>
                    <a:lnTo>
                      <a:pt x="98" y="17"/>
                    </a:lnTo>
                    <a:lnTo>
                      <a:pt x="98" y="19"/>
                    </a:lnTo>
                    <a:lnTo>
                      <a:pt x="96" y="20"/>
                    </a:lnTo>
                    <a:lnTo>
                      <a:pt x="96" y="22"/>
                    </a:lnTo>
                    <a:lnTo>
                      <a:pt x="96" y="24"/>
                    </a:lnTo>
                    <a:lnTo>
                      <a:pt x="96" y="24"/>
                    </a:lnTo>
                    <a:lnTo>
                      <a:pt x="96" y="27"/>
                    </a:lnTo>
                    <a:lnTo>
                      <a:pt x="96" y="28"/>
                    </a:lnTo>
                    <a:lnTo>
                      <a:pt x="93" y="30"/>
                    </a:lnTo>
                    <a:lnTo>
                      <a:pt x="92" y="30"/>
                    </a:lnTo>
                    <a:lnTo>
                      <a:pt x="88" y="28"/>
                    </a:lnTo>
                    <a:lnTo>
                      <a:pt x="87" y="28"/>
                    </a:lnTo>
                    <a:lnTo>
                      <a:pt x="87" y="30"/>
                    </a:lnTo>
                    <a:lnTo>
                      <a:pt x="90" y="31"/>
                    </a:lnTo>
                    <a:lnTo>
                      <a:pt x="93" y="35"/>
                    </a:lnTo>
                    <a:lnTo>
                      <a:pt x="96" y="35"/>
                    </a:lnTo>
                    <a:lnTo>
                      <a:pt x="98" y="36"/>
                    </a:lnTo>
                    <a:lnTo>
                      <a:pt x="99" y="39"/>
                    </a:lnTo>
                    <a:lnTo>
                      <a:pt x="99" y="39"/>
                    </a:lnTo>
                    <a:lnTo>
                      <a:pt x="93" y="44"/>
                    </a:lnTo>
                    <a:lnTo>
                      <a:pt x="92" y="44"/>
                    </a:lnTo>
                    <a:lnTo>
                      <a:pt x="84" y="44"/>
                    </a:lnTo>
                    <a:lnTo>
                      <a:pt x="77" y="46"/>
                    </a:lnTo>
                    <a:lnTo>
                      <a:pt x="76" y="46"/>
                    </a:lnTo>
                    <a:lnTo>
                      <a:pt x="73" y="44"/>
                    </a:lnTo>
                    <a:lnTo>
                      <a:pt x="69" y="46"/>
                    </a:lnTo>
                    <a:lnTo>
                      <a:pt x="66" y="44"/>
                    </a:lnTo>
                    <a:lnTo>
                      <a:pt x="65" y="44"/>
                    </a:lnTo>
                    <a:lnTo>
                      <a:pt x="60" y="42"/>
                    </a:lnTo>
                    <a:lnTo>
                      <a:pt x="55" y="41"/>
                    </a:lnTo>
                    <a:lnTo>
                      <a:pt x="55" y="39"/>
                    </a:lnTo>
                    <a:lnTo>
                      <a:pt x="54" y="39"/>
                    </a:lnTo>
                    <a:lnTo>
                      <a:pt x="49" y="39"/>
                    </a:lnTo>
                    <a:lnTo>
                      <a:pt x="47" y="38"/>
                    </a:lnTo>
                    <a:lnTo>
                      <a:pt x="40" y="39"/>
                    </a:lnTo>
                    <a:lnTo>
                      <a:pt x="38" y="38"/>
                    </a:lnTo>
                    <a:lnTo>
                      <a:pt x="36" y="36"/>
                    </a:lnTo>
                    <a:lnTo>
                      <a:pt x="35" y="36"/>
                    </a:lnTo>
                    <a:lnTo>
                      <a:pt x="30" y="38"/>
                    </a:lnTo>
                    <a:lnTo>
                      <a:pt x="28" y="38"/>
                    </a:lnTo>
                    <a:lnTo>
                      <a:pt x="25" y="36"/>
                    </a:lnTo>
                    <a:lnTo>
                      <a:pt x="24" y="35"/>
                    </a:lnTo>
                    <a:lnTo>
                      <a:pt x="22" y="35"/>
                    </a:lnTo>
                    <a:lnTo>
                      <a:pt x="22" y="33"/>
                    </a:lnTo>
                    <a:lnTo>
                      <a:pt x="21" y="31"/>
                    </a:lnTo>
                    <a:lnTo>
                      <a:pt x="17" y="28"/>
                    </a:lnTo>
                    <a:lnTo>
                      <a:pt x="17" y="25"/>
                    </a:lnTo>
                    <a:lnTo>
                      <a:pt x="10" y="24"/>
                    </a:lnTo>
                    <a:lnTo>
                      <a:pt x="6" y="24"/>
                    </a:lnTo>
                    <a:lnTo>
                      <a:pt x="3" y="24"/>
                    </a:lnTo>
                    <a:lnTo>
                      <a:pt x="0" y="22"/>
                    </a:lnTo>
                    <a:lnTo>
                      <a:pt x="5" y="19"/>
                    </a:lnTo>
                    <a:lnTo>
                      <a:pt x="11" y="16"/>
                    </a:lnTo>
                    <a:lnTo>
                      <a:pt x="14" y="14"/>
                    </a:lnTo>
                    <a:lnTo>
                      <a:pt x="17" y="12"/>
                    </a:lnTo>
                    <a:lnTo>
                      <a:pt x="19" y="8"/>
                    </a:lnTo>
                    <a:lnTo>
                      <a:pt x="24" y="6"/>
                    </a:lnTo>
                    <a:lnTo>
                      <a:pt x="25" y="5"/>
                    </a:lnTo>
                    <a:lnTo>
                      <a:pt x="27" y="3"/>
                    </a:lnTo>
                    <a:lnTo>
                      <a:pt x="28" y="3"/>
                    </a:lnTo>
                    <a:lnTo>
                      <a:pt x="32" y="5"/>
                    </a:lnTo>
                    <a:lnTo>
                      <a:pt x="33" y="5"/>
                    </a:lnTo>
                    <a:lnTo>
                      <a:pt x="33" y="3"/>
                    </a:lnTo>
                    <a:lnTo>
                      <a:pt x="35" y="3"/>
                    </a:lnTo>
                    <a:lnTo>
                      <a:pt x="41" y="3"/>
                    </a:lnTo>
                    <a:lnTo>
                      <a:pt x="44" y="3"/>
                    </a:lnTo>
                    <a:lnTo>
                      <a:pt x="46" y="3"/>
                    </a:lnTo>
                    <a:lnTo>
                      <a:pt x="49" y="3"/>
                    </a:lnTo>
                    <a:lnTo>
                      <a:pt x="58" y="1"/>
                    </a:lnTo>
                    <a:lnTo>
                      <a:pt x="6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7" name="Freeform 104">
                <a:extLst>
                  <a:ext uri="{FF2B5EF4-FFF2-40B4-BE49-F238E27FC236}">
                    <a16:creationId xmlns:a16="http://schemas.microsoft.com/office/drawing/2014/main" id="{A7F93849-4FAC-4652-9510-97E60CE00054}"/>
                  </a:ext>
                </a:extLst>
              </p:cNvPr>
              <p:cNvSpPr>
                <a:spLocks/>
              </p:cNvSpPr>
              <p:nvPr/>
            </p:nvSpPr>
            <p:spPr bwMode="auto">
              <a:xfrm>
                <a:off x="8579670" y="1484294"/>
                <a:ext cx="9747" cy="5848"/>
              </a:xfrm>
              <a:custGeom>
                <a:avLst/>
                <a:gdLst>
                  <a:gd name="T0" fmla="*/ 2 w 5"/>
                  <a:gd name="T1" fmla="*/ 0 h 3"/>
                  <a:gd name="T2" fmla="*/ 4 w 5"/>
                  <a:gd name="T3" fmla="*/ 1 h 3"/>
                  <a:gd name="T4" fmla="*/ 5 w 5"/>
                  <a:gd name="T5" fmla="*/ 1 h 3"/>
                  <a:gd name="T6" fmla="*/ 4 w 5"/>
                  <a:gd name="T7" fmla="*/ 3 h 3"/>
                  <a:gd name="T8" fmla="*/ 0 w 5"/>
                  <a:gd name="T9" fmla="*/ 3 h 3"/>
                  <a:gd name="T10" fmla="*/ 0 w 5"/>
                  <a:gd name="T11" fmla="*/ 1 h 3"/>
                  <a:gd name="T12" fmla="*/ 0 w 5"/>
                  <a:gd name="T13" fmla="*/ 0 h 3"/>
                  <a:gd name="T14" fmla="*/ 2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0"/>
                    </a:moveTo>
                    <a:lnTo>
                      <a:pt x="4" y="1"/>
                    </a:lnTo>
                    <a:lnTo>
                      <a:pt x="5" y="1"/>
                    </a:lnTo>
                    <a:lnTo>
                      <a:pt x="4" y="3"/>
                    </a:lnTo>
                    <a:lnTo>
                      <a:pt x="0" y="3"/>
                    </a:lnTo>
                    <a:lnTo>
                      <a:pt x="0" y="1"/>
                    </a:lnTo>
                    <a:lnTo>
                      <a:pt x="0"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8" name="Freeform 105">
                <a:extLst>
                  <a:ext uri="{FF2B5EF4-FFF2-40B4-BE49-F238E27FC236}">
                    <a16:creationId xmlns:a16="http://schemas.microsoft.com/office/drawing/2014/main" id="{7FB58D7B-09B1-4EB1-A1A0-2C881FA2369D}"/>
                  </a:ext>
                </a:extLst>
              </p:cNvPr>
              <p:cNvSpPr>
                <a:spLocks/>
              </p:cNvSpPr>
              <p:nvPr/>
            </p:nvSpPr>
            <p:spPr bwMode="auto">
              <a:xfrm>
                <a:off x="9137147" y="1868290"/>
                <a:ext cx="15594" cy="5848"/>
              </a:xfrm>
              <a:custGeom>
                <a:avLst/>
                <a:gdLst>
                  <a:gd name="T0" fmla="*/ 5 w 8"/>
                  <a:gd name="T1" fmla="*/ 0 h 3"/>
                  <a:gd name="T2" fmla="*/ 6 w 8"/>
                  <a:gd name="T3" fmla="*/ 0 h 3"/>
                  <a:gd name="T4" fmla="*/ 8 w 8"/>
                  <a:gd name="T5" fmla="*/ 1 h 3"/>
                  <a:gd name="T6" fmla="*/ 8 w 8"/>
                  <a:gd name="T7" fmla="*/ 1 h 3"/>
                  <a:gd name="T8" fmla="*/ 5 w 8"/>
                  <a:gd name="T9" fmla="*/ 3 h 3"/>
                  <a:gd name="T10" fmla="*/ 1 w 8"/>
                  <a:gd name="T11" fmla="*/ 3 h 3"/>
                  <a:gd name="T12" fmla="*/ 0 w 8"/>
                  <a:gd name="T13" fmla="*/ 1 h 3"/>
                  <a:gd name="T14" fmla="*/ 1 w 8"/>
                  <a:gd name="T15" fmla="*/ 0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lnTo>
                      <a:pt x="6" y="0"/>
                    </a:lnTo>
                    <a:lnTo>
                      <a:pt x="8" y="1"/>
                    </a:lnTo>
                    <a:lnTo>
                      <a:pt x="8" y="1"/>
                    </a:lnTo>
                    <a:lnTo>
                      <a:pt x="5" y="3"/>
                    </a:lnTo>
                    <a:lnTo>
                      <a:pt x="1" y="3"/>
                    </a:lnTo>
                    <a:lnTo>
                      <a:pt x="0" y="1"/>
                    </a:lnTo>
                    <a:lnTo>
                      <a:pt x="1" y="0"/>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9" name="Freeform 106">
                <a:extLst>
                  <a:ext uri="{FF2B5EF4-FFF2-40B4-BE49-F238E27FC236}">
                    <a16:creationId xmlns:a16="http://schemas.microsoft.com/office/drawing/2014/main" id="{8D23E1A4-99DC-4E56-81B3-5EAB98CC94BA}"/>
                  </a:ext>
                </a:extLst>
              </p:cNvPr>
              <p:cNvSpPr>
                <a:spLocks/>
              </p:cNvSpPr>
              <p:nvPr/>
            </p:nvSpPr>
            <p:spPr bwMode="auto">
              <a:xfrm>
                <a:off x="9269694" y="1825407"/>
                <a:ext cx="7797" cy="5848"/>
              </a:xfrm>
              <a:custGeom>
                <a:avLst/>
                <a:gdLst>
                  <a:gd name="T0" fmla="*/ 1 w 4"/>
                  <a:gd name="T1" fmla="*/ 0 h 3"/>
                  <a:gd name="T2" fmla="*/ 3 w 4"/>
                  <a:gd name="T3" fmla="*/ 1 h 3"/>
                  <a:gd name="T4" fmla="*/ 3 w 4"/>
                  <a:gd name="T5" fmla="*/ 1 h 3"/>
                  <a:gd name="T6" fmla="*/ 4 w 4"/>
                  <a:gd name="T7" fmla="*/ 1 h 3"/>
                  <a:gd name="T8" fmla="*/ 3 w 4"/>
                  <a:gd name="T9" fmla="*/ 3 h 3"/>
                  <a:gd name="T10" fmla="*/ 1 w 4"/>
                  <a:gd name="T11" fmla="*/ 3 h 3"/>
                  <a:gd name="T12" fmla="*/ 0 w 4"/>
                  <a:gd name="T13" fmla="*/ 3 h 3"/>
                  <a:gd name="T14" fmla="*/ 0 w 4"/>
                  <a:gd name="T15" fmla="*/ 1 h 3"/>
                  <a:gd name="T16" fmla="*/ 0 w 4"/>
                  <a:gd name="T17" fmla="*/ 1 h 3"/>
                  <a:gd name="T18" fmla="*/ 1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1" y="0"/>
                    </a:moveTo>
                    <a:lnTo>
                      <a:pt x="3" y="1"/>
                    </a:lnTo>
                    <a:lnTo>
                      <a:pt x="3" y="1"/>
                    </a:lnTo>
                    <a:lnTo>
                      <a:pt x="4" y="1"/>
                    </a:lnTo>
                    <a:lnTo>
                      <a:pt x="3" y="3"/>
                    </a:lnTo>
                    <a:lnTo>
                      <a:pt x="1" y="3"/>
                    </a:lnTo>
                    <a:lnTo>
                      <a:pt x="0" y="3"/>
                    </a:lnTo>
                    <a:lnTo>
                      <a:pt x="0" y="1"/>
                    </a:lnTo>
                    <a:lnTo>
                      <a:pt x="0" y="1"/>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0" name="Freeform 107">
                <a:extLst>
                  <a:ext uri="{FF2B5EF4-FFF2-40B4-BE49-F238E27FC236}">
                    <a16:creationId xmlns:a16="http://schemas.microsoft.com/office/drawing/2014/main" id="{7ADFD5FD-5D08-4521-AF94-C0157F7B0FAF}"/>
                  </a:ext>
                </a:extLst>
              </p:cNvPr>
              <p:cNvSpPr>
                <a:spLocks/>
              </p:cNvSpPr>
              <p:nvPr/>
            </p:nvSpPr>
            <p:spPr bwMode="auto">
              <a:xfrm>
                <a:off x="9579620" y="1809813"/>
                <a:ext cx="25340" cy="17544"/>
              </a:xfrm>
              <a:custGeom>
                <a:avLst/>
                <a:gdLst>
                  <a:gd name="T0" fmla="*/ 0 w 13"/>
                  <a:gd name="T1" fmla="*/ 0 h 9"/>
                  <a:gd name="T2" fmla="*/ 3 w 13"/>
                  <a:gd name="T3" fmla="*/ 0 h 9"/>
                  <a:gd name="T4" fmla="*/ 9 w 13"/>
                  <a:gd name="T5" fmla="*/ 4 h 9"/>
                  <a:gd name="T6" fmla="*/ 13 w 13"/>
                  <a:gd name="T7" fmla="*/ 8 h 9"/>
                  <a:gd name="T8" fmla="*/ 11 w 13"/>
                  <a:gd name="T9" fmla="*/ 9 h 9"/>
                  <a:gd name="T10" fmla="*/ 11 w 13"/>
                  <a:gd name="T11" fmla="*/ 9 h 9"/>
                  <a:gd name="T12" fmla="*/ 9 w 13"/>
                  <a:gd name="T13" fmla="*/ 9 h 9"/>
                  <a:gd name="T14" fmla="*/ 5 w 13"/>
                  <a:gd name="T15" fmla="*/ 4 h 9"/>
                  <a:gd name="T16" fmla="*/ 3 w 13"/>
                  <a:gd name="T17" fmla="*/ 3 h 9"/>
                  <a:gd name="T18" fmla="*/ 2 w 13"/>
                  <a:gd name="T19" fmla="*/ 1 h 9"/>
                  <a:gd name="T20" fmla="*/ 0 w 13"/>
                  <a:gd name="T21" fmla="*/ 1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3" y="0"/>
                    </a:lnTo>
                    <a:lnTo>
                      <a:pt x="9" y="4"/>
                    </a:lnTo>
                    <a:lnTo>
                      <a:pt x="13" y="8"/>
                    </a:lnTo>
                    <a:lnTo>
                      <a:pt x="11" y="9"/>
                    </a:lnTo>
                    <a:lnTo>
                      <a:pt x="11" y="9"/>
                    </a:lnTo>
                    <a:lnTo>
                      <a:pt x="9" y="9"/>
                    </a:lnTo>
                    <a:lnTo>
                      <a:pt x="5" y="4"/>
                    </a:lnTo>
                    <a:lnTo>
                      <a:pt x="3" y="3"/>
                    </a:lnTo>
                    <a:lnTo>
                      <a:pt x="2" y="1"/>
                    </a:lnTo>
                    <a:lnTo>
                      <a:pt x="0" y="1"/>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1" name="Freeform 108">
                <a:extLst>
                  <a:ext uri="{FF2B5EF4-FFF2-40B4-BE49-F238E27FC236}">
                    <a16:creationId xmlns:a16="http://schemas.microsoft.com/office/drawing/2014/main" id="{79880F0E-4807-4E40-9EB5-C7DA15958878}"/>
                  </a:ext>
                </a:extLst>
              </p:cNvPr>
              <p:cNvSpPr>
                <a:spLocks/>
              </p:cNvSpPr>
              <p:nvPr/>
            </p:nvSpPr>
            <p:spPr bwMode="auto">
              <a:xfrm>
                <a:off x="8760947" y="1577857"/>
                <a:ext cx="37036" cy="9747"/>
              </a:xfrm>
              <a:custGeom>
                <a:avLst/>
                <a:gdLst>
                  <a:gd name="T0" fmla="*/ 16 w 19"/>
                  <a:gd name="T1" fmla="*/ 0 h 5"/>
                  <a:gd name="T2" fmla="*/ 18 w 19"/>
                  <a:gd name="T3" fmla="*/ 0 h 5"/>
                  <a:gd name="T4" fmla="*/ 19 w 19"/>
                  <a:gd name="T5" fmla="*/ 2 h 5"/>
                  <a:gd name="T6" fmla="*/ 18 w 19"/>
                  <a:gd name="T7" fmla="*/ 4 h 5"/>
                  <a:gd name="T8" fmla="*/ 16 w 19"/>
                  <a:gd name="T9" fmla="*/ 5 h 5"/>
                  <a:gd name="T10" fmla="*/ 15 w 19"/>
                  <a:gd name="T11" fmla="*/ 4 h 5"/>
                  <a:gd name="T12" fmla="*/ 10 w 19"/>
                  <a:gd name="T13" fmla="*/ 4 h 5"/>
                  <a:gd name="T14" fmla="*/ 0 w 19"/>
                  <a:gd name="T15" fmla="*/ 2 h 5"/>
                  <a:gd name="T16" fmla="*/ 4 w 19"/>
                  <a:gd name="T17" fmla="*/ 0 h 5"/>
                  <a:gd name="T18" fmla="*/ 16 w 19"/>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5">
                    <a:moveTo>
                      <a:pt x="16" y="0"/>
                    </a:moveTo>
                    <a:lnTo>
                      <a:pt x="18" y="0"/>
                    </a:lnTo>
                    <a:lnTo>
                      <a:pt x="19" y="2"/>
                    </a:lnTo>
                    <a:lnTo>
                      <a:pt x="18" y="4"/>
                    </a:lnTo>
                    <a:lnTo>
                      <a:pt x="16" y="5"/>
                    </a:lnTo>
                    <a:lnTo>
                      <a:pt x="15" y="4"/>
                    </a:lnTo>
                    <a:lnTo>
                      <a:pt x="10" y="4"/>
                    </a:lnTo>
                    <a:lnTo>
                      <a:pt x="0" y="2"/>
                    </a:lnTo>
                    <a:lnTo>
                      <a:pt x="4" y="0"/>
                    </a:lnTo>
                    <a:lnTo>
                      <a:pt x="1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2" name="Freeform 109">
                <a:extLst>
                  <a:ext uri="{FF2B5EF4-FFF2-40B4-BE49-F238E27FC236}">
                    <a16:creationId xmlns:a16="http://schemas.microsoft.com/office/drawing/2014/main" id="{6D5F1343-3850-4616-B9D3-7E2567EE4477}"/>
                  </a:ext>
                </a:extLst>
              </p:cNvPr>
              <p:cNvSpPr>
                <a:spLocks/>
              </p:cNvSpPr>
              <p:nvPr/>
            </p:nvSpPr>
            <p:spPr bwMode="auto">
              <a:xfrm>
                <a:off x="8918834" y="1671419"/>
                <a:ext cx="21442" cy="11695"/>
              </a:xfrm>
              <a:custGeom>
                <a:avLst/>
                <a:gdLst>
                  <a:gd name="T0" fmla="*/ 6 w 11"/>
                  <a:gd name="T1" fmla="*/ 0 h 6"/>
                  <a:gd name="T2" fmla="*/ 8 w 11"/>
                  <a:gd name="T3" fmla="*/ 1 h 6"/>
                  <a:gd name="T4" fmla="*/ 9 w 11"/>
                  <a:gd name="T5" fmla="*/ 3 h 6"/>
                  <a:gd name="T6" fmla="*/ 11 w 11"/>
                  <a:gd name="T7" fmla="*/ 4 h 6"/>
                  <a:gd name="T8" fmla="*/ 9 w 11"/>
                  <a:gd name="T9" fmla="*/ 4 h 6"/>
                  <a:gd name="T10" fmla="*/ 9 w 11"/>
                  <a:gd name="T11" fmla="*/ 4 h 6"/>
                  <a:gd name="T12" fmla="*/ 9 w 11"/>
                  <a:gd name="T13" fmla="*/ 6 h 6"/>
                  <a:gd name="T14" fmla="*/ 8 w 11"/>
                  <a:gd name="T15" fmla="*/ 6 h 6"/>
                  <a:gd name="T16" fmla="*/ 6 w 11"/>
                  <a:gd name="T17" fmla="*/ 4 h 6"/>
                  <a:gd name="T18" fmla="*/ 5 w 11"/>
                  <a:gd name="T19" fmla="*/ 3 h 6"/>
                  <a:gd name="T20" fmla="*/ 3 w 11"/>
                  <a:gd name="T21" fmla="*/ 3 h 6"/>
                  <a:gd name="T22" fmla="*/ 1 w 11"/>
                  <a:gd name="T23" fmla="*/ 1 h 6"/>
                  <a:gd name="T24" fmla="*/ 0 w 11"/>
                  <a:gd name="T25" fmla="*/ 1 h 6"/>
                  <a:gd name="T26" fmla="*/ 1 w 11"/>
                  <a:gd name="T27" fmla="*/ 0 h 6"/>
                  <a:gd name="T28" fmla="*/ 5 w 11"/>
                  <a:gd name="T29" fmla="*/ 1 h 6"/>
                  <a:gd name="T30" fmla="*/ 6 w 11"/>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6">
                    <a:moveTo>
                      <a:pt x="6" y="0"/>
                    </a:moveTo>
                    <a:lnTo>
                      <a:pt x="8" y="1"/>
                    </a:lnTo>
                    <a:lnTo>
                      <a:pt x="9" y="3"/>
                    </a:lnTo>
                    <a:lnTo>
                      <a:pt x="11" y="4"/>
                    </a:lnTo>
                    <a:lnTo>
                      <a:pt x="9" y="4"/>
                    </a:lnTo>
                    <a:lnTo>
                      <a:pt x="9" y="4"/>
                    </a:lnTo>
                    <a:lnTo>
                      <a:pt x="9" y="6"/>
                    </a:lnTo>
                    <a:lnTo>
                      <a:pt x="8" y="6"/>
                    </a:lnTo>
                    <a:lnTo>
                      <a:pt x="6" y="4"/>
                    </a:lnTo>
                    <a:lnTo>
                      <a:pt x="5" y="3"/>
                    </a:lnTo>
                    <a:lnTo>
                      <a:pt x="3" y="3"/>
                    </a:lnTo>
                    <a:lnTo>
                      <a:pt x="1" y="1"/>
                    </a:lnTo>
                    <a:lnTo>
                      <a:pt x="0" y="1"/>
                    </a:lnTo>
                    <a:lnTo>
                      <a:pt x="1" y="0"/>
                    </a:lnTo>
                    <a:lnTo>
                      <a:pt x="5" y="1"/>
                    </a:lnTo>
                    <a:lnTo>
                      <a:pt x="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3" name="Freeform 110">
                <a:extLst>
                  <a:ext uri="{FF2B5EF4-FFF2-40B4-BE49-F238E27FC236}">
                    <a16:creationId xmlns:a16="http://schemas.microsoft.com/office/drawing/2014/main" id="{A5573414-9179-4484-BAAC-01F0A868B6CC}"/>
                  </a:ext>
                </a:extLst>
              </p:cNvPr>
              <p:cNvSpPr>
                <a:spLocks/>
              </p:cNvSpPr>
              <p:nvPr/>
            </p:nvSpPr>
            <p:spPr bwMode="auto">
              <a:xfrm>
                <a:off x="9583518" y="1716251"/>
                <a:ext cx="17544" cy="29239"/>
              </a:xfrm>
              <a:custGeom>
                <a:avLst/>
                <a:gdLst>
                  <a:gd name="T0" fmla="*/ 3 w 9"/>
                  <a:gd name="T1" fmla="*/ 0 h 15"/>
                  <a:gd name="T2" fmla="*/ 4 w 9"/>
                  <a:gd name="T3" fmla="*/ 2 h 15"/>
                  <a:gd name="T4" fmla="*/ 4 w 9"/>
                  <a:gd name="T5" fmla="*/ 5 h 15"/>
                  <a:gd name="T6" fmla="*/ 6 w 9"/>
                  <a:gd name="T7" fmla="*/ 5 h 15"/>
                  <a:gd name="T8" fmla="*/ 9 w 9"/>
                  <a:gd name="T9" fmla="*/ 8 h 15"/>
                  <a:gd name="T10" fmla="*/ 9 w 9"/>
                  <a:gd name="T11" fmla="*/ 8 h 15"/>
                  <a:gd name="T12" fmla="*/ 6 w 9"/>
                  <a:gd name="T13" fmla="*/ 10 h 15"/>
                  <a:gd name="T14" fmla="*/ 6 w 9"/>
                  <a:gd name="T15" fmla="*/ 11 h 15"/>
                  <a:gd name="T16" fmla="*/ 7 w 9"/>
                  <a:gd name="T17" fmla="*/ 13 h 15"/>
                  <a:gd name="T18" fmla="*/ 6 w 9"/>
                  <a:gd name="T19" fmla="*/ 15 h 15"/>
                  <a:gd name="T20" fmla="*/ 3 w 9"/>
                  <a:gd name="T21" fmla="*/ 15 h 15"/>
                  <a:gd name="T22" fmla="*/ 0 w 9"/>
                  <a:gd name="T23" fmla="*/ 15 h 15"/>
                  <a:gd name="T24" fmla="*/ 0 w 9"/>
                  <a:gd name="T25" fmla="*/ 13 h 15"/>
                  <a:gd name="T26" fmla="*/ 0 w 9"/>
                  <a:gd name="T27" fmla="*/ 11 h 15"/>
                  <a:gd name="T28" fmla="*/ 1 w 9"/>
                  <a:gd name="T29" fmla="*/ 8 h 15"/>
                  <a:gd name="T30" fmla="*/ 1 w 9"/>
                  <a:gd name="T31" fmla="*/ 7 h 15"/>
                  <a:gd name="T32" fmla="*/ 1 w 9"/>
                  <a:gd name="T33" fmla="*/ 5 h 15"/>
                  <a:gd name="T34" fmla="*/ 1 w 9"/>
                  <a:gd name="T35" fmla="*/ 4 h 15"/>
                  <a:gd name="T36" fmla="*/ 3 w 9"/>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5">
                    <a:moveTo>
                      <a:pt x="3" y="0"/>
                    </a:moveTo>
                    <a:lnTo>
                      <a:pt x="4" y="2"/>
                    </a:lnTo>
                    <a:lnTo>
                      <a:pt x="4" y="5"/>
                    </a:lnTo>
                    <a:lnTo>
                      <a:pt x="6" y="5"/>
                    </a:lnTo>
                    <a:lnTo>
                      <a:pt x="9" y="8"/>
                    </a:lnTo>
                    <a:lnTo>
                      <a:pt x="9" y="8"/>
                    </a:lnTo>
                    <a:lnTo>
                      <a:pt x="6" y="10"/>
                    </a:lnTo>
                    <a:lnTo>
                      <a:pt x="6" y="11"/>
                    </a:lnTo>
                    <a:lnTo>
                      <a:pt x="7" y="13"/>
                    </a:lnTo>
                    <a:lnTo>
                      <a:pt x="6" y="15"/>
                    </a:lnTo>
                    <a:lnTo>
                      <a:pt x="3" y="15"/>
                    </a:lnTo>
                    <a:lnTo>
                      <a:pt x="0" y="15"/>
                    </a:lnTo>
                    <a:lnTo>
                      <a:pt x="0" y="13"/>
                    </a:lnTo>
                    <a:lnTo>
                      <a:pt x="0" y="11"/>
                    </a:lnTo>
                    <a:lnTo>
                      <a:pt x="1" y="8"/>
                    </a:lnTo>
                    <a:lnTo>
                      <a:pt x="1" y="7"/>
                    </a:lnTo>
                    <a:lnTo>
                      <a:pt x="1" y="5"/>
                    </a:lnTo>
                    <a:lnTo>
                      <a:pt x="1" y="4"/>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4" name="Freeform 111">
                <a:extLst>
                  <a:ext uri="{FF2B5EF4-FFF2-40B4-BE49-F238E27FC236}">
                    <a16:creationId xmlns:a16="http://schemas.microsoft.com/office/drawing/2014/main" id="{ECC9D881-ECC0-4B79-BFAB-106C29520D10}"/>
                  </a:ext>
                </a:extLst>
              </p:cNvPr>
              <p:cNvSpPr>
                <a:spLocks/>
              </p:cNvSpPr>
              <p:nvPr/>
            </p:nvSpPr>
            <p:spPr bwMode="auto">
              <a:xfrm>
                <a:off x="8061177" y="1737693"/>
                <a:ext cx="21442" cy="15594"/>
              </a:xfrm>
              <a:custGeom>
                <a:avLst/>
                <a:gdLst>
                  <a:gd name="T0" fmla="*/ 9 w 11"/>
                  <a:gd name="T1" fmla="*/ 0 h 8"/>
                  <a:gd name="T2" fmla="*/ 9 w 11"/>
                  <a:gd name="T3" fmla="*/ 2 h 8"/>
                  <a:gd name="T4" fmla="*/ 9 w 11"/>
                  <a:gd name="T5" fmla="*/ 4 h 8"/>
                  <a:gd name="T6" fmla="*/ 11 w 11"/>
                  <a:gd name="T7" fmla="*/ 5 h 8"/>
                  <a:gd name="T8" fmla="*/ 9 w 11"/>
                  <a:gd name="T9" fmla="*/ 5 h 8"/>
                  <a:gd name="T10" fmla="*/ 8 w 11"/>
                  <a:gd name="T11" fmla="*/ 5 h 8"/>
                  <a:gd name="T12" fmla="*/ 6 w 11"/>
                  <a:gd name="T13" fmla="*/ 8 h 8"/>
                  <a:gd name="T14" fmla="*/ 6 w 11"/>
                  <a:gd name="T15" fmla="*/ 7 h 8"/>
                  <a:gd name="T16" fmla="*/ 5 w 11"/>
                  <a:gd name="T17" fmla="*/ 5 h 8"/>
                  <a:gd name="T18" fmla="*/ 3 w 11"/>
                  <a:gd name="T19" fmla="*/ 7 h 8"/>
                  <a:gd name="T20" fmla="*/ 2 w 11"/>
                  <a:gd name="T21" fmla="*/ 7 h 8"/>
                  <a:gd name="T22" fmla="*/ 2 w 11"/>
                  <a:gd name="T23" fmla="*/ 5 h 8"/>
                  <a:gd name="T24" fmla="*/ 0 w 11"/>
                  <a:gd name="T25" fmla="*/ 5 h 8"/>
                  <a:gd name="T26" fmla="*/ 0 w 11"/>
                  <a:gd name="T27" fmla="*/ 4 h 8"/>
                  <a:gd name="T28" fmla="*/ 3 w 11"/>
                  <a:gd name="T29" fmla="*/ 2 h 8"/>
                  <a:gd name="T30" fmla="*/ 5 w 11"/>
                  <a:gd name="T31" fmla="*/ 4 h 8"/>
                  <a:gd name="T32" fmla="*/ 6 w 11"/>
                  <a:gd name="T33" fmla="*/ 4 h 8"/>
                  <a:gd name="T34" fmla="*/ 6 w 11"/>
                  <a:gd name="T35" fmla="*/ 2 h 8"/>
                  <a:gd name="T36" fmla="*/ 6 w 11"/>
                  <a:gd name="T37" fmla="*/ 0 h 8"/>
                  <a:gd name="T38" fmla="*/ 8 w 11"/>
                  <a:gd name="T39" fmla="*/ 0 h 8"/>
                  <a:gd name="T40" fmla="*/ 9 w 11"/>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8">
                    <a:moveTo>
                      <a:pt x="9" y="0"/>
                    </a:moveTo>
                    <a:lnTo>
                      <a:pt x="9" y="2"/>
                    </a:lnTo>
                    <a:lnTo>
                      <a:pt x="9" y="4"/>
                    </a:lnTo>
                    <a:lnTo>
                      <a:pt x="11" y="5"/>
                    </a:lnTo>
                    <a:lnTo>
                      <a:pt x="9" y="5"/>
                    </a:lnTo>
                    <a:lnTo>
                      <a:pt x="8" y="5"/>
                    </a:lnTo>
                    <a:lnTo>
                      <a:pt x="6" y="8"/>
                    </a:lnTo>
                    <a:lnTo>
                      <a:pt x="6" y="7"/>
                    </a:lnTo>
                    <a:lnTo>
                      <a:pt x="5" y="5"/>
                    </a:lnTo>
                    <a:lnTo>
                      <a:pt x="3" y="7"/>
                    </a:lnTo>
                    <a:lnTo>
                      <a:pt x="2" y="7"/>
                    </a:lnTo>
                    <a:lnTo>
                      <a:pt x="2" y="5"/>
                    </a:lnTo>
                    <a:lnTo>
                      <a:pt x="0" y="5"/>
                    </a:lnTo>
                    <a:lnTo>
                      <a:pt x="0" y="4"/>
                    </a:lnTo>
                    <a:lnTo>
                      <a:pt x="3" y="2"/>
                    </a:lnTo>
                    <a:lnTo>
                      <a:pt x="5" y="4"/>
                    </a:lnTo>
                    <a:lnTo>
                      <a:pt x="6" y="4"/>
                    </a:lnTo>
                    <a:lnTo>
                      <a:pt x="6" y="2"/>
                    </a:lnTo>
                    <a:lnTo>
                      <a:pt x="6" y="0"/>
                    </a:lnTo>
                    <a:lnTo>
                      <a:pt x="8" y="0"/>
                    </a:lnTo>
                    <a:lnTo>
                      <a:pt x="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5" name="Freeform 112">
                <a:extLst>
                  <a:ext uri="{FF2B5EF4-FFF2-40B4-BE49-F238E27FC236}">
                    <a16:creationId xmlns:a16="http://schemas.microsoft.com/office/drawing/2014/main" id="{AED3F22F-DF25-4C18-9BB4-583AA65745F5}"/>
                  </a:ext>
                </a:extLst>
              </p:cNvPr>
              <p:cNvSpPr>
                <a:spLocks/>
              </p:cNvSpPr>
              <p:nvPr/>
            </p:nvSpPr>
            <p:spPr bwMode="auto">
              <a:xfrm>
                <a:off x="10105910" y="2924768"/>
                <a:ext cx="5848" cy="5848"/>
              </a:xfrm>
              <a:custGeom>
                <a:avLst/>
                <a:gdLst>
                  <a:gd name="T0" fmla="*/ 1 w 3"/>
                  <a:gd name="T1" fmla="*/ 0 h 3"/>
                  <a:gd name="T2" fmla="*/ 3 w 3"/>
                  <a:gd name="T3" fmla="*/ 1 h 3"/>
                  <a:gd name="T4" fmla="*/ 1 w 3"/>
                  <a:gd name="T5" fmla="*/ 1 h 3"/>
                  <a:gd name="T6" fmla="*/ 0 w 3"/>
                  <a:gd name="T7" fmla="*/ 3 h 3"/>
                  <a:gd name="T8" fmla="*/ 0 w 3"/>
                  <a:gd name="T9" fmla="*/ 3 h 3"/>
                  <a:gd name="T10" fmla="*/ 0 w 3"/>
                  <a:gd name="T11" fmla="*/ 3 h 3"/>
                  <a:gd name="T12" fmla="*/ 0 w 3"/>
                  <a:gd name="T13" fmla="*/ 3 h 3"/>
                  <a:gd name="T14" fmla="*/ 0 w 3"/>
                  <a:gd name="T15" fmla="*/ 1 h 3"/>
                  <a:gd name="T16" fmla="*/ 1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lnTo>
                      <a:pt x="3" y="1"/>
                    </a:lnTo>
                    <a:lnTo>
                      <a:pt x="1" y="1"/>
                    </a:lnTo>
                    <a:lnTo>
                      <a:pt x="0" y="3"/>
                    </a:lnTo>
                    <a:lnTo>
                      <a:pt x="0" y="3"/>
                    </a:lnTo>
                    <a:lnTo>
                      <a:pt x="0" y="3"/>
                    </a:lnTo>
                    <a:lnTo>
                      <a:pt x="0" y="3"/>
                    </a:lnTo>
                    <a:lnTo>
                      <a:pt x="0" y="1"/>
                    </a:lnTo>
                    <a:lnTo>
                      <a:pt x="1" y="0"/>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6" name="Freeform 113">
                <a:extLst>
                  <a:ext uri="{FF2B5EF4-FFF2-40B4-BE49-F238E27FC236}">
                    <a16:creationId xmlns:a16="http://schemas.microsoft.com/office/drawing/2014/main" id="{95F7E1FA-D666-4DB4-9189-7924592C8575}"/>
                  </a:ext>
                </a:extLst>
              </p:cNvPr>
              <p:cNvSpPr>
                <a:spLocks/>
              </p:cNvSpPr>
              <p:nvPr/>
            </p:nvSpPr>
            <p:spPr bwMode="auto">
              <a:xfrm>
                <a:off x="10164386" y="2852647"/>
                <a:ext cx="7797" cy="9747"/>
              </a:xfrm>
              <a:custGeom>
                <a:avLst/>
                <a:gdLst>
                  <a:gd name="T0" fmla="*/ 3 w 4"/>
                  <a:gd name="T1" fmla="*/ 0 h 5"/>
                  <a:gd name="T2" fmla="*/ 4 w 4"/>
                  <a:gd name="T3" fmla="*/ 0 h 5"/>
                  <a:gd name="T4" fmla="*/ 4 w 4"/>
                  <a:gd name="T5" fmla="*/ 0 h 5"/>
                  <a:gd name="T6" fmla="*/ 4 w 4"/>
                  <a:gd name="T7" fmla="*/ 2 h 5"/>
                  <a:gd name="T8" fmla="*/ 4 w 4"/>
                  <a:gd name="T9" fmla="*/ 5 h 5"/>
                  <a:gd name="T10" fmla="*/ 3 w 4"/>
                  <a:gd name="T11" fmla="*/ 5 h 5"/>
                  <a:gd name="T12" fmla="*/ 3 w 4"/>
                  <a:gd name="T13" fmla="*/ 5 h 5"/>
                  <a:gd name="T14" fmla="*/ 1 w 4"/>
                  <a:gd name="T15" fmla="*/ 3 h 5"/>
                  <a:gd name="T16" fmla="*/ 0 w 4"/>
                  <a:gd name="T17" fmla="*/ 3 h 5"/>
                  <a:gd name="T18" fmla="*/ 1 w 4"/>
                  <a:gd name="T19" fmla="*/ 2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lnTo>
                      <a:pt x="4" y="0"/>
                    </a:lnTo>
                    <a:lnTo>
                      <a:pt x="4" y="0"/>
                    </a:lnTo>
                    <a:lnTo>
                      <a:pt x="4" y="2"/>
                    </a:lnTo>
                    <a:lnTo>
                      <a:pt x="4" y="5"/>
                    </a:lnTo>
                    <a:lnTo>
                      <a:pt x="3" y="5"/>
                    </a:lnTo>
                    <a:lnTo>
                      <a:pt x="3" y="5"/>
                    </a:lnTo>
                    <a:lnTo>
                      <a:pt x="1" y="3"/>
                    </a:lnTo>
                    <a:lnTo>
                      <a:pt x="0" y="3"/>
                    </a:lnTo>
                    <a:lnTo>
                      <a:pt x="1" y="2"/>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7" name="Freeform 114">
                <a:extLst>
                  <a:ext uri="{FF2B5EF4-FFF2-40B4-BE49-F238E27FC236}">
                    <a16:creationId xmlns:a16="http://schemas.microsoft.com/office/drawing/2014/main" id="{B87E227F-A47A-4822-9210-31D5693CD32E}"/>
                  </a:ext>
                </a:extLst>
              </p:cNvPr>
              <p:cNvSpPr>
                <a:spLocks/>
              </p:cNvSpPr>
              <p:nvPr/>
            </p:nvSpPr>
            <p:spPr bwMode="auto">
              <a:xfrm>
                <a:off x="10074722" y="2963752"/>
                <a:ext cx="1950" cy="3898"/>
              </a:xfrm>
              <a:custGeom>
                <a:avLst/>
                <a:gdLst>
                  <a:gd name="T0" fmla="*/ 1 w 1"/>
                  <a:gd name="T1" fmla="*/ 0 h 2"/>
                  <a:gd name="T2" fmla="*/ 1 w 1"/>
                  <a:gd name="T3" fmla="*/ 2 h 2"/>
                  <a:gd name="T4" fmla="*/ 1 w 1"/>
                  <a:gd name="T5" fmla="*/ 2 h 2"/>
                  <a:gd name="T6" fmla="*/ 0 w 1"/>
                  <a:gd name="T7" fmla="*/ 2 h 2"/>
                  <a:gd name="T8" fmla="*/ 0 w 1"/>
                  <a:gd name="T9" fmla="*/ 2 h 2"/>
                  <a:gd name="T10" fmla="*/ 1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2"/>
                    </a:lnTo>
                    <a:lnTo>
                      <a:pt x="1" y="2"/>
                    </a:lnTo>
                    <a:lnTo>
                      <a:pt x="0" y="2"/>
                    </a:lnTo>
                    <a:lnTo>
                      <a:pt x="0" y="2"/>
                    </a:lnTo>
                    <a:lnTo>
                      <a:pt x="1" y="0"/>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8" name="Freeform 115">
                <a:extLst>
                  <a:ext uri="{FF2B5EF4-FFF2-40B4-BE49-F238E27FC236}">
                    <a16:creationId xmlns:a16="http://schemas.microsoft.com/office/drawing/2014/main" id="{E25DCFF8-2B27-45AE-B858-42A29D6E09A9}"/>
                  </a:ext>
                </a:extLst>
              </p:cNvPr>
              <p:cNvSpPr>
                <a:spLocks/>
              </p:cNvSpPr>
              <p:nvPr/>
            </p:nvSpPr>
            <p:spPr bwMode="auto">
              <a:xfrm>
                <a:off x="10144894" y="2850698"/>
                <a:ext cx="5848" cy="5848"/>
              </a:xfrm>
              <a:custGeom>
                <a:avLst/>
                <a:gdLst>
                  <a:gd name="T0" fmla="*/ 2 w 3"/>
                  <a:gd name="T1" fmla="*/ 0 h 3"/>
                  <a:gd name="T2" fmla="*/ 3 w 3"/>
                  <a:gd name="T3" fmla="*/ 0 h 3"/>
                  <a:gd name="T4" fmla="*/ 3 w 3"/>
                  <a:gd name="T5" fmla="*/ 1 h 3"/>
                  <a:gd name="T6" fmla="*/ 3 w 3"/>
                  <a:gd name="T7" fmla="*/ 3 h 3"/>
                  <a:gd name="T8" fmla="*/ 2 w 3"/>
                  <a:gd name="T9" fmla="*/ 3 h 3"/>
                  <a:gd name="T10" fmla="*/ 0 w 3"/>
                  <a:gd name="T11" fmla="*/ 1 h 3"/>
                  <a:gd name="T12" fmla="*/ 0 w 3"/>
                  <a:gd name="T13" fmla="*/ 1 h 3"/>
                  <a:gd name="T14" fmla="*/ 0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3" y="0"/>
                    </a:lnTo>
                    <a:lnTo>
                      <a:pt x="3" y="1"/>
                    </a:lnTo>
                    <a:lnTo>
                      <a:pt x="3" y="3"/>
                    </a:lnTo>
                    <a:lnTo>
                      <a:pt x="2" y="3"/>
                    </a:lnTo>
                    <a:lnTo>
                      <a:pt x="0" y="1"/>
                    </a:lnTo>
                    <a:lnTo>
                      <a:pt x="0" y="1"/>
                    </a:lnTo>
                    <a:lnTo>
                      <a:pt x="0"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9" name="Freeform 116">
                <a:extLst>
                  <a:ext uri="{FF2B5EF4-FFF2-40B4-BE49-F238E27FC236}">
                    <a16:creationId xmlns:a16="http://schemas.microsoft.com/office/drawing/2014/main" id="{BF5AFF57-75AE-4099-A46A-20B333EA51FB}"/>
                  </a:ext>
                </a:extLst>
              </p:cNvPr>
              <p:cNvSpPr>
                <a:spLocks/>
              </p:cNvSpPr>
              <p:nvPr/>
            </p:nvSpPr>
            <p:spPr bwMode="auto">
              <a:xfrm>
                <a:off x="10139047" y="2856546"/>
                <a:ext cx="25340" cy="27289"/>
              </a:xfrm>
              <a:custGeom>
                <a:avLst/>
                <a:gdLst>
                  <a:gd name="T0" fmla="*/ 13 w 13"/>
                  <a:gd name="T1" fmla="*/ 0 h 14"/>
                  <a:gd name="T2" fmla="*/ 13 w 13"/>
                  <a:gd name="T3" fmla="*/ 1 h 14"/>
                  <a:gd name="T4" fmla="*/ 13 w 13"/>
                  <a:gd name="T5" fmla="*/ 5 h 14"/>
                  <a:gd name="T6" fmla="*/ 11 w 13"/>
                  <a:gd name="T7" fmla="*/ 6 h 14"/>
                  <a:gd name="T8" fmla="*/ 9 w 13"/>
                  <a:gd name="T9" fmla="*/ 9 h 14"/>
                  <a:gd name="T10" fmla="*/ 8 w 13"/>
                  <a:gd name="T11" fmla="*/ 11 h 14"/>
                  <a:gd name="T12" fmla="*/ 5 w 13"/>
                  <a:gd name="T13" fmla="*/ 11 h 14"/>
                  <a:gd name="T14" fmla="*/ 5 w 13"/>
                  <a:gd name="T15" fmla="*/ 12 h 14"/>
                  <a:gd name="T16" fmla="*/ 3 w 13"/>
                  <a:gd name="T17" fmla="*/ 12 h 14"/>
                  <a:gd name="T18" fmla="*/ 1 w 13"/>
                  <a:gd name="T19" fmla="*/ 14 h 14"/>
                  <a:gd name="T20" fmla="*/ 0 w 13"/>
                  <a:gd name="T21" fmla="*/ 14 h 14"/>
                  <a:gd name="T22" fmla="*/ 0 w 13"/>
                  <a:gd name="T23" fmla="*/ 12 h 14"/>
                  <a:gd name="T24" fmla="*/ 0 w 13"/>
                  <a:gd name="T25" fmla="*/ 11 h 14"/>
                  <a:gd name="T26" fmla="*/ 0 w 13"/>
                  <a:gd name="T27" fmla="*/ 9 h 14"/>
                  <a:gd name="T28" fmla="*/ 0 w 13"/>
                  <a:gd name="T29" fmla="*/ 9 h 14"/>
                  <a:gd name="T30" fmla="*/ 1 w 13"/>
                  <a:gd name="T31" fmla="*/ 9 h 14"/>
                  <a:gd name="T32" fmla="*/ 3 w 13"/>
                  <a:gd name="T33" fmla="*/ 8 h 14"/>
                  <a:gd name="T34" fmla="*/ 6 w 13"/>
                  <a:gd name="T35" fmla="*/ 8 h 14"/>
                  <a:gd name="T36" fmla="*/ 8 w 13"/>
                  <a:gd name="T37" fmla="*/ 6 h 14"/>
                  <a:gd name="T38" fmla="*/ 9 w 13"/>
                  <a:gd name="T39" fmla="*/ 1 h 14"/>
                  <a:gd name="T40" fmla="*/ 11 w 13"/>
                  <a:gd name="T41" fmla="*/ 0 h 14"/>
                  <a:gd name="T42" fmla="*/ 13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13" y="0"/>
                    </a:moveTo>
                    <a:lnTo>
                      <a:pt x="13" y="1"/>
                    </a:lnTo>
                    <a:lnTo>
                      <a:pt x="13" y="5"/>
                    </a:lnTo>
                    <a:lnTo>
                      <a:pt x="11" y="6"/>
                    </a:lnTo>
                    <a:lnTo>
                      <a:pt x="9" y="9"/>
                    </a:lnTo>
                    <a:lnTo>
                      <a:pt x="8" y="11"/>
                    </a:lnTo>
                    <a:lnTo>
                      <a:pt x="5" y="11"/>
                    </a:lnTo>
                    <a:lnTo>
                      <a:pt x="5" y="12"/>
                    </a:lnTo>
                    <a:lnTo>
                      <a:pt x="3" y="12"/>
                    </a:lnTo>
                    <a:lnTo>
                      <a:pt x="1" y="14"/>
                    </a:lnTo>
                    <a:lnTo>
                      <a:pt x="0" y="14"/>
                    </a:lnTo>
                    <a:lnTo>
                      <a:pt x="0" y="12"/>
                    </a:lnTo>
                    <a:lnTo>
                      <a:pt x="0" y="11"/>
                    </a:lnTo>
                    <a:lnTo>
                      <a:pt x="0" y="9"/>
                    </a:lnTo>
                    <a:lnTo>
                      <a:pt x="0" y="9"/>
                    </a:lnTo>
                    <a:lnTo>
                      <a:pt x="1" y="9"/>
                    </a:lnTo>
                    <a:lnTo>
                      <a:pt x="3" y="8"/>
                    </a:lnTo>
                    <a:lnTo>
                      <a:pt x="6" y="8"/>
                    </a:lnTo>
                    <a:lnTo>
                      <a:pt x="8" y="6"/>
                    </a:lnTo>
                    <a:lnTo>
                      <a:pt x="9" y="1"/>
                    </a:lnTo>
                    <a:lnTo>
                      <a:pt x="11" y="0"/>
                    </a:lnTo>
                    <a:lnTo>
                      <a:pt x="1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0" name="Freeform 117">
                <a:extLst>
                  <a:ext uri="{FF2B5EF4-FFF2-40B4-BE49-F238E27FC236}">
                    <a16:creationId xmlns:a16="http://schemas.microsoft.com/office/drawing/2014/main" id="{C5560988-0357-4334-AB49-02874CB05A9F}"/>
                  </a:ext>
                </a:extLst>
              </p:cNvPr>
              <p:cNvSpPr>
                <a:spLocks/>
              </p:cNvSpPr>
              <p:nvPr/>
            </p:nvSpPr>
            <p:spPr bwMode="auto">
              <a:xfrm>
                <a:off x="10039636" y="2989093"/>
                <a:ext cx="15594" cy="11695"/>
              </a:xfrm>
              <a:custGeom>
                <a:avLst/>
                <a:gdLst>
                  <a:gd name="T0" fmla="*/ 7 w 8"/>
                  <a:gd name="T1" fmla="*/ 0 h 6"/>
                  <a:gd name="T2" fmla="*/ 8 w 8"/>
                  <a:gd name="T3" fmla="*/ 0 h 6"/>
                  <a:gd name="T4" fmla="*/ 4 w 8"/>
                  <a:gd name="T5" fmla="*/ 4 h 6"/>
                  <a:gd name="T6" fmla="*/ 2 w 8"/>
                  <a:gd name="T7" fmla="*/ 6 h 6"/>
                  <a:gd name="T8" fmla="*/ 0 w 8"/>
                  <a:gd name="T9" fmla="*/ 6 h 6"/>
                  <a:gd name="T10" fmla="*/ 0 w 8"/>
                  <a:gd name="T11" fmla="*/ 6 h 6"/>
                  <a:gd name="T12" fmla="*/ 0 w 8"/>
                  <a:gd name="T13" fmla="*/ 4 h 6"/>
                  <a:gd name="T14" fmla="*/ 2 w 8"/>
                  <a:gd name="T15" fmla="*/ 4 h 6"/>
                  <a:gd name="T16" fmla="*/ 5 w 8"/>
                  <a:gd name="T17" fmla="*/ 1 h 6"/>
                  <a:gd name="T18" fmla="*/ 7 w 8"/>
                  <a:gd name="T19" fmla="*/ 0 h 6"/>
                  <a:gd name="T20" fmla="*/ 7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7" y="0"/>
                    </a:moveTo>
                    <a:lnTo>
                      <a:pt x="8" y="0"/>
                    </a:lnTo>
                    <a:lnTo>
                      <a:pt x="4" y="4"/>
                    </a:lnTo>
                    <a:lnTo>
                      <a:pt x="2" y="6"/>
                    </a:lnTo>
                    <a:lnTo>
                      <a:pt x="0" y="6"/>
                    </a:lnTo>
                    <a:lnTo>
                      <a:pt x="0" y="6"/>
                    </a:lnTo>
                    <a:lnTo>
                      <a:pt x="0" y="4"/>
                    </a:lnTo>
                    <a:lnTo>
                      <a:pt x="2" y="4"/>
                    </a:lnTo>
                    <a:lnTo>
                      <a:pt x="5" y="1"/>
                    </a:lnTo>
                    <a:lnTo>
                      <a:pt x="7" y="0"/>
                    </a:lnTo>
                    <a:lnTo>
                      <a:pt x="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1" name="Freeform 118">
                <a:extLst>
                  <a:ext uri="{FF2B5EF4-FFF2-40B4-BE49-F238E27FC236}">
                    <a16:creationId xmlns:a16="http://schemas.microsoft.com/office/drawing/2014/main" id="{2CCEC791-9546-4DA1-8CF7-708AF15C3674}"/>
                  </a:ext>
                </a:extLst>
              </p:cNvPr>
              <p:cNvSpPr>
                <a:spLocks/>
              </p:cNvSpPr>
              <p:nvPr/>
            </p:nvSpPr>
            <p:spPr bwMode="auto">
              <a:xfrm>
                <a:off x="10119555" y="2899429"/>
                <a:ext cx="9747" cy="11695"/>
              </a:xfrm>
              <a:custGeom>
                <a:avLst/>
                <a:gdLst>
                  <a:gd name="T0" fmla="*/ 4 w 5"/>
                  <a:gd name="T1" fmla="*/ 0 h 6"/>
                  <a:gd name="T2" fmla="*/ 5 w 5"/>
                  <a:gd name="T3" fmla="*/ 0 h 6"/>
                  <a:gd name="T4" fmla="*/ 5 w 5"/>
                  <a:gd name="T5" fmla="*/ 2 h 6"/>
                  <a:gd name="T6" fmla="*/ 4 w 5"/>
                  <a:gd name="T7" fmla="*/ 3 h 6"/>
                  <a:gd name="T8" fmla="*/ 4 w 5"/>
                  <a:gd name="T9" fmla="*/ 5 h 6"/>
                  <a:gd name="T10" fmla="*/ 4 w 5"/>
                  <a:gd name="T11" fmla="*/ 6 h 6"/>
                  <a:gd name="T12" fmla="*/ 2 w 5"/>
                  <a:gd name="T13" fmla="*/ 6 h 6"/>
                  <a:gd name="T14" fmla="*/ 0 w 5"/>
                  <a:gd name="T15" fmla="*/ 6 h 6"/>
                  <a:gd name="T16" fmla="*/ 0 w 5"/>
                  <a:gd name="T17" fmla="*/ 5 h 6"/>
                  <a:gd name="T18" fmla="*/ 4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4" y="0"/>
                    </a:moveTo>
                    <a:lnTo>
                      <a:pt x="5" y="0"/>
                    </a:lnTo>
                    <a:lnTo>
                      <a:pt x="5" y="2"/>
                    </a:lnTo>
                    <a:lnTo>
                      <a:pt x="4" y="3"/>
                    </a:lnTo>
                    <a:lnTo>
                      <a:pt x="4" y="5"/>
                    </a:lnTo>
                    <a:lnTo>
                      <a:pt x="4" y="6"/>
                    </a:lnTo>
                    <a:lnTo>
                      <a:pt x="2" y="6"/>
                    </a:lnTo>
                    <a:lnTo>
                      <a:pt x="0" y="6"/>
                    </a:lnTo>
                    <a:lnTo>
                      <a:pt x="0" y="5"/>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2" name="Freeform 119">
                <a:extLst>
                  <a:ext uri="{FF2B5EF4-FFF2-40B4-BE49-F238E27FC236}">
                    <a16:creationId xmlns:a16="http://schemas.microsoft.com/office/drawing/2014/main" id="{C3FF2A0B-3DAD-4082-BE47-0EB30FEF2C8A}"/>
                  </a:ext>
                </a:extLst>
              </p:cNvPr>
              <p:cNvSpPr>
                <a:spLocks/>
              </p:cNvSpPr>
              <p:nvPr/>
            </p:nvSpPr>
            <p:spPr bwMode="auto">
              <a:xfrm>
                <a:off x="9862258" y="3080706"/>
                <a:ext cx="31188" cy="31188"/>
              </a:xfrm>
              <a:custGeom>
                <a:avLst/>
                <a:gdLst>
                  <a:gd name="T0" fmla="*/ 9 w 16"/>
                  <a:gd name="T1" fmla="*/ 0 h 16"/>
                  <a:gd name="T2" fmla="*/ 11 w 16"/>
                  <a:gd name="T3" fmla="*/ 0 h 16"/>
                  <a:gd name="T4" fmla="*/ 14 w 16"/>
                  <a:gd name="T5" fmla="*/ 1 h 16"/>
                  <a:gd name="T6" fmla="*/ 16 w 16"/>
                  <a:gd name="T7" fmla="*/ 1 h 16"/>
                  <a:gd name="T8" fmla="*/ 16 w 16"/>
                  <a:gd name="T9" fmla="*/ 3 h 16"/>
                  <a:gd name="T10" fmla="*/ 14 w 16"/>
                  <a:gd name="T11" fmla="*/ 3 h 16"/>
                  <a:gd name="T12" fmla="*/ 13 w 16"/>
                  <a:gd name="T13" fmla="*/ 5 h 16"/>
                  <a:gd name="T14" fmla="*/ 11 w 16"/>
                  <a:gd name="T15" fmla="*/ 5 h 16"/>
                  <a:gd name="T16" fmla="*/ 9 w 16"/>
                  <a:gd name="T17" fmla="*/ 5 h 16"/>
                  <a:gd name="T18" fmla="*/ 6 w 16"/>
                  <a:gd name="T19" fmla="*/ 8 h 16"/>
                  <a:gd name="T20" fmla="*/ 6 w 16"/>
                  <a:gd name="T21" fmla="*/ 8 h 16"/>
                  <a:gd name="T22" fmla="*/ 5 w 16"/>
                  <a:gd name="T23" fmla="*/ 9 h 16"/>
                  <a:gd name="T24" fmla="*/ 2 w 16"/>
                  <a:gd name="T25" fmla="*/ 13 h 16"/>
                  <a:gd name="T26" fmla="*/ 2 w 16"/>
                  <a:gd name="T27" fmla="*/ 16 h 16"/>
                  <a:gd name="T28" fmla="*/ 0 w 16"/>
                  <a:gd name="T29" fmla="*/ 14 h 16"/>
                  <a:gd name="T30" fmla="*/ 0 w 16"/>
                  <a:gd name="T31" fmla="*/ 13 h 16"/>
                  <a:gd name="T32" fmla="*/ 0 w 16"/>
                  <a:gd name="T33" fmla="*/ 11 h 16"/>
                  <a:gd name="T34" fmla="*/ 3 w 16"/>
                  <a:gd name="T35" fmla="*/ 9 h 16"/>
                  <a:gd name="T36" fmla="*/ 5 w 16"/>
                  <a:gd name="T37" fmla="*/ 8 h 16"/>
                  <a:gd name="T38" fmla="*/ 5 w 16"/>
                  <a:gd name="T39" fmla="*/ 6 h 16"/>
                  <a:gd name="T40" fmla="*/ 6 w 16"/>
                  <a:gd name="T41" fmla="*/ 6 h 16"/>
                  <a:gd name="T42" fmla="*/ 6 w 16"/>
                  <a:gd name="T43" fmla="*/ 5 h 16"/>
                  <a:gd name="T44" fmla="*/ 8 w 16"/>
                  <a:gd name="T45" fmla="*/ 5 h 16"/>
                  <a:gd name="T46" fmla="*/ 9 w 16"/>
                  <a:gd name="T4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16">
                    <a:moveTo>
                      <a:pt x="9" y="0"/>
                    </a:moveTo>
                    <a:lnTo>
                      <a:pt x="11" y="0"/>
                    </a:lnTo>
                    <a:lnTo>
                      <a:pt x="14" y="1"/>
                    </a:lnTo>
                    <a:lnTo>
                      <a:pt x="16" y="1"/>
                    </a:lnTo>
                    <a:lnTo>
                      <a:pt x="16" y="3"/>
                    </a:lnTo>
                    <a:lnTo>
                      <a:pt x="14" y="3"/>
                    </a:lnTo>
                    <a:lnTo>
                      <a:pt x="13" y="5"/>
                    </a:lnTo>
                    <a:lnTo>
                      <a:pt x="11" y="5"/>
                    </a:lnTo>
                    <a:lnTo>
                      <a:pt x="9" y="5"/>
                    </a:lnTo>
                    <a:lnTo>
                      <a:pt x="6" y="8"/>
                    </a:lnTo>
                    <a:lnTo>
                      <a:pt x="6" y="8"/>
                    </a:lnTo>
                    <a:lnTo>
                      <a:pt x="5" y="9"/>
                    </a:lnTo>
                    <a:lnTo>
                      <a:pt x="2" y="13"/>
                    </a:lnTo>
                    <a:lnTo>
                      <a:pt x="2" y="16"/>
                    </a:lnTo>
                    <a:lnTo>
                      <a:pt x="0" y="14"/>
                    </a:lnTo>
                    <a:lnTo>
                      <a:pt x="0" y="13"/>
                    </a:lnTo>
                    <a:lnTo>
                      <a:pt x="0" y="11"/>
                    </a:lnTo>
                    <a:lnTo>
                      <a:pt x="3" y="9"/>
                    </a:lnTo>
                    <a:lnTo>
                      <a:pt x="5" y="8"/>
                    </a:lnTo>
                    <a:lnTo>
                      <a:pt x="5" y="6"/>
                    </a:lnTo>
                    <a:lnTo>
                      <a:pt x="6" y="6"/>
                    </a:lnTo>
                    <a:lnTo>
                      <a:pt x="6" y="5"/>
                    </a:lnTo>
                    <a:lnTo>
                      <a:pt x="8" y="5"/>
                    </a:lnTo>
                    <a:lnTo>
                      <a:pt x="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3" name="Freeform 120">
                <a:extLst>
                  <a:ext uri="{FF2B5EF4-FFF2-40B4-BE49-F238E27FC236}">
                    <a16:creationId xmlns:a16="http://schemas.microsoft.com/office/drawing/2014/main" id="{45845804-3808-461A-85BF-5424CF906ED8}"/>
                  </a:ext>
                </a:extLst>
              </p:cNvPr>
              <p:cNvSpPr>
                <a:spLocks/>
              </p:cNvSpPr>
              <p:nvPr/>
            </p:nvSpPr>
            <p:spPr bwMode="auto">
              <a:xfrm>
                <a:off x="9895394" y="3102148"/>
                <a:ext cx="9747" cy="5848"/>
              </a:xfrm>
              <a:custGeom>
                <a:avLst/>
                <a:gdLst>
                  <a:gd name="T0" fmla="*/ 3 w 5"/>
                  <a:gd name="T1" fmla="*/ 0 h 3"/>
                  <a:gd name="T2" fmla="*/ 3 w 5"/>
                  <a:gd name="T3" fmla="*/ 2 h 3"/>
                  <a:gd name="T4" fmla="*/ 5 w 5"/>
                  <a:gd name="T5" fmla="*/ 2 h 3"/>
                  <a:gd name="T6" fmla="*/ 2 w 5"/>
                  <a:gd name="T7" fmla="*/ 3 h 3"/>
                  <a:gd name="T8" fmla="*/ 2 w 5"/>
                  <a:gd name="T9" fmla="*/ 3 h 3"/>
                  <a:gd name="T10" fmla="*/ 0 w 5"/>
                  <a:gd name="T11" fmla="*/ 3 h 3"/>
                  <a:gd name="T12" fmla="*/ 0 w 5"/>
                  <a:gd name="T13" fmla="*/ 2 h 3"/>
                  <a:gd name="T14" fmla="*/ 0 w 5"/>
                  <a:gd name="T15" fmla="*/ 2 h 3"/>
                  <a:gd name="T16" fmla="*/ 3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lnTo>
                      <a:pt x="3" y="2"/>
                    </a:lnTo>
                    <a:lnTo>
                      <a:pt x="5" y="2"/>
                    </a:lnTo>
                    <a:lnTo>
                      <a:pt x="2" y="3"/>
                    </a:lnTo>
                    <a:lnTo>
                      <a:pt x="2" y="3"/>
                    </a:lnTo>
                    <a:lnTo>
                      <a:pt x="0" y="3"/>
                    </a:lnTo>
                    <a:lnTo>
                      <a:pt x="0" y="2"/>
                    </a:lnTo>
                    <a:lnTo>
                      <a:pt x="0" y="2"/>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4" name="Freeform 121">
                <a:extLst>
                  <a:ext uri="{FF2B5EF4-FFF2-40B4-BE49-F238E27FC236}">
                    <a16:creationId xmlns:a16="http://schemas.microsoft.com/office/drawing/2014/main" id="{68525172-7A26-4630-99B9-CFE5D5F144EC}"/>
                  </a:ext>
                </a:extLst>
              </p:cNvPr>
              <p:cNvSpPr>
                <a:spLocks/>
              </p:cNvSpPr>
              <p:nvPr/>
            </p:nvSpPr>
            <p:spPr bwMode="auto">
              <a:xfrm>
                <a:off x="9975312" y="3022229"/>
                <a:ext cx="31188" cy="21442"/>
              </a:xfrm>
              <a:custGeom>
                <a:avLst/>
                <a:gdLst>
                  <a:gd name="T0" fmla="*/ 13 w 16"/>
                  <a:gd name="T1" fmla="*/ 0 h 11"/>
                  <a:gd name="T2" fmla="*/ 16 w 16"/>
                  <a:gd name="T3" fmla="*/ 0 h 11"/>
                  <a:gd name="T4" fmla="*/ 11 w 16"/>
                  <a:gd name="T5" fmla="*/ 3 h 11"/>
                  <a:gd name="T6" fmla="*/ 11 w 16"/>
                  <a:gd name="T7" fmla="*/ 5 h 11"/>
                  <a:gd name="T8" fmla="*/ 8 w 16"/>
                  <a:gd name="T9" fmla="*/ 6 h 11"/>
                  <a:gd name="T10" fmla="*/ 8 w 16"/>
                  <a:gd name="T11" fmla="*/ 6 h 11"/>
                  <a:gd name="T12" fmla="*/ 7 w 16"/>
                  <a:gd name="T13" fmla="*/ 8 h 11"/>
                  <a:gd name="T14" fmla="*/ 3 w 16"/>
                  <a:gd name="T15" fmla="*/ 9 h 11"/>
                  <a:gd name="T16" fmla="*/ 2 w 16"/>
                  <a:gd name="T17" fmla="*/ 11 h 11"/>
                  <a:gd name="T18" fmla="*/ 0 w 16"/>
                  <a:gd name="T19" fmla="*/ 11 h 11"/>
                  <a:gd name="T20" fmla="*/ 3 w 16"/>
                  <a:gd name="T21" fmla="*/ 6 h 11"/>
                  <a:gd name="T22" fmla="*/ 5 w 16"/>
                  <a:gd name="T23" fmla="*/ 6 h 11"/>
                  <a:gd name="T24" fmla="*/ 8 w 16"/>
                  <a:gd name="T25" fmla="*/ 3 h 11"/>
                  <a:gd name="T26" fmla="*/ 13 w 16"/>
                  <a:gd name="T27" fmla="*/ 0 h 11"/>
                  <a:gd name="T28" fmla="*/ 13 w 16"/>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1">
                    <a:moveTo>
                      <a:pt x="13" y="0"/>
                    </a:moveTo>
                    <a:lnTo>
                      <a:pt x="16" y="0"/>
                    </a:lnTo>
                    <a:lnTo>
                      <a:pt x="11" y="3"/>
                    </a:lnTo>
                    <a:lnTo>
                      <a:pt x="11" y="5"/>
                    </a:lnTo>
                    <a:lnTo>
                      <a:pt x="8" y="6"/>
                    </a:lnTo>
                    <a:lnTo>
                      <a:pt x="8" y="6"/>
                    </a:lnTo>
                    <a:lnTo>
                      <a:pt x="7" y="8"/>
                    </a:lnTo>
                    <a:lnTo>
                      <a:pt x="3" y="9"/>
                    </a:lnTo>
                    <a:lnTo>
                      <a:pt x="2" y="11"/>
                    </a:lnTo>
                    <a:lnTo>
                      <a:pt x="0" y="11"/>
                    </a:lnTo>
                    <a:lnTo>
                      <a:pt x="3" y="6"/>
                    </a:lnTo>
                    <a:lnTo>
                      <a:pt x="5" y="6"/>
                    </a:lnTo>
                    <a:lnTo>
                      <a:pt x="8" y="3"/>
                    </a:lnTo>
                    <a:lnTo>
                      <a:pt x="13" y="0"/>
                    </a:lnTo>
                    <a:lnTo>
                      <a:pt x="1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5" name="Freeform 122">
                <a:extLst>
                  <a:ext uri="{FF2B5EF4-FFF2-40B4-BE49-F238E27FC236}">
                    <a16:creationId xmlns:a16="http://schemas.microsoft.com/office/drawing/2014/main" id="{2BE07AB7-FC57-4ABE-BDAA-7BF47D0F0810}"/>
                  </a:ext>
                </a:extLst>
              </p:cNvPr>
              <p:cNvSpPr>
                <a:spLocks/>
              </p:cNvSpPr>
              <p:nvPr/>
            </p:nvSpPr>
            <p:spPr bwMode="auto">
              <a:xfrm>
                <a:off x="9901242" y="3047570"/>
                <a:ext cx="56528" cy="35086"/>
              </a:xfrm>
              <a:custGeom>
                <a:avLst/>
                <a:gdLst>
                  <a:gd name="T0" fmla="*/ 29 w 29"/>
                  <a:gd name="T1" fmla="*/ 0 h 18"/>
                  <a:gd name="T2" fmla="*/ 29 w 29"/>
                  <a:gd name="T3" fmla="*/ 0 h 18"/>
                  <a:gd name="T4" fmla="*/ 29 w 29"/>
                  <a:gd name="T5" fmla="*/ 0 h 18"/>
                  <a:gd name="T6" fmla="*/ 29 w 29"/>
                  <a:gd name="T7" fmla="*/ 0 h 18"/>
                  <a:gd name="T8" fmla="*/ 29 w 29"/>
                  <a:gd name="T9" fmla="*/ 1 h 18"/>
                  <a:gd name="T10" fmla="*/ 29 w 29"/>
                  <a:gd name="T11" fmla="*/ 1 h 18"/>
                  <a:gd name="T12" fmla="*/ 29 w 29"/>
                  <a:gd name="T13" fmla="*/ 3 h 18"/>
                  <a:gd name="T14" fmla="*/ 26 w 29"/>
                  <a:gd name="T15" fmla="*/ 3 h 18"/>
                  <a:gd name="T16" fmla="*/ 23 w 29"/>
                  <a:gd name="T17" fmla="*/ 4 h 18"/>
                  <a:gd name="T18" fmla="*/ 21 w 29"/>
                  <a:gd name="T19" fmla="*/ 4 h 18"/>
                  <a:gd name="T20" fmla="*/ 18 w 29"/>
                  <a:gd name="T21" fmla="*/ 7 h 18"/>
                  <a:gd name="T22" fmla="*/ 16 w 29"/>
                  <a:gd name="T23" fmla="*/ 9 h 18"/>
                  <a:gd name="T24" fmla="*/ 15 w 29"/>
                  <a:gd name="T25" fmla="*/ 9 h 18"/>
                  <a:gd name="T26" fmla="*/ 12 w 29"/>
                  <a:gd name="T27" fmla="*/ 9 h 18"/>
                  <a:gd name="T28" fmla="*/ 12 w 29"/>
                  <a:gd name="T29" fmla="*/ 9 h 18"/>
                  <a:gd name="T30" fmla="*/ 12 w 29"/>
                  <a:gd name="T31" fmla="*/ 11 h 18"/>
                  <a:gd name="T32" fmla="*/ 12 w 29"/>
                  <a:gd name="T33" fmla="*/ 11 h 18"/>
                  <a:gd name="T34" fmla="*/ 7 w 29"/>
                  <a:gd name="T35" fmla="*/ 14 h 18"/>
                  <a:gd name="T36" fmla="*/ 5 w 29"/>
                  <a:gd name="T37" fmla="*/ 17 h 18"/>
                  <a:gd name="T38" fmla="*/ 4 w 29"/>
                  <a:gd name="T39" fmla="*/ 17 h 18"/>
                  <a:gd name="T40" fmla="*/ 0 w 29"/>
                  <a:gd name="T41" fmla="*/ 18 h 18"/>
                  <a:gd name="T42" fmla="*/ 2 w 29"/>
                  <a:gd name="T43" fmla="*/ 17 h 18"/>
                  <a:gd name="T44" fmla="*/ 2 w 29"/>
                  <a:gd name="T45" fmla="*/ 15 h 18"/>
                  <a:gd name="T46" fmla="*/ 5 w 29"/>
                  <a:gd name="T47" fmla="*/ 14 h 18"/>
                  <a:gd name="T48" fmla="*/ 5 w 29"/>
                  <a:gd name="T49" fmla="*/ 12 h 18"/>
                  <a:gd name="T50" fmla="*/ 7 w 29"/>
                  <a:gd name="T51" fmla="*/ 11 h 18"/>
                  <a:gd name="T52" fmla="*/ 8 w 29"/>
                  <a:gd name="T53" fmla="*/ 9 h 18"/>
                  <a:gd name="T54" fmla="*/ 12 w 29"/>
                  <a:gd name="T55" fmla="*/ 7 h 18"/>
                  <a:gd name="T56" fmla="*/ 12 w 29"/>
                  <a:gd name="T57" fmla="*/ 6 h 18"/>
                  <a:gd name="T58" fmla="*/ 13 w 29"/>
                  <a:gd name="T59" fmla="*/ 4 h 18"/>
                  <a:gd name="T60" fmla="*/ 16 w 29"/>
                  <a:gd name="T61" fmla="*/ 4 h 18"/>
                  <a:gd name="T62" fmla="*/ 15 w 29"/>
                  <a:gd name="T63" fmla="*/ 3 h 18"/>
                  <a:gd name="T64" fmla="*/ 16 w 29"/>
                  <a:gd name="T65" fmla="*/ 1 h 18"/>
                  <a:gd name="T66" fmla="*/ 16 w 29"/>
                  <a:gd name="T67" fmla="*/ 1 h 18"/>
                  <a:gd name="T68" fmla="*/ 18 w 29"/>
                  <a:gd name="T69" fmla="*/ 4 h 18"/>
                  <a:gd name="T70" fmla="*/ 19 w 29"/>
                  <a:gd name="T71" fmla="*/ 4 h 18"/>
                  <a:gd name="T72" fmla="*/ 23 w 29"/>
                  <a:gd name="T73" fmla="*/ 3 h 18"/>
                  <a:gd name="T74" fmla="*/ 26 w 29"/>
                  <a:gd name="T75" fmla="*/ 0 h 18"/>
                  <a:gd name="T76" fmla="*/ 27 w 29"/>
                  <a:gd name="T77" fmla="*/ 0 h 18"/>
                  <a:gd name="T78" fmla="*/ 29 w 29"/>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18">
                    <a:moveTo>
                      <a:pt x="29" y="0"/>
                    </a:moveTo>
                    <a:lnTo>
                      <a:pt x="29" y="0"/>
                    </a:lnTo>
                    <a:lnTo>
                      <a:pt x="29" y="0"/>
                    </a:lnTo>
                    <a:lnTo>
                      <a:pt x="29" y="0"/>
                    </a:lnTo>
                    <a:lnTo>
                      <a:pt x="29" y="1"/>
                    </a:lnTo>
                    <a:lnTo>
                      <a:pt x="29" y="1"/>
                    </a:lnTo>
                    <a:lnTo>
                      <a:pt x="29" y="3"/>
                    </a:lnTo>
                    <a:lnTo>
                      <a:pt x="26" y="3"/>
                    </a:lnTo>
                    <a:lnTo>
                      <a:pt x="23" y="4"/>
                    </a:lnTo>
                    <a:lnTo>
                      <a:pt x="21" y="4"/>
                    </a:lnTo>
                    <a:lnTo>
                      <a:pt x="18" y="7"/>
                    </a:lnTo>
                    <a:lnTo>
                      <a:pt x="16" y="9"/>
                    </a:lnTo>
                    <a:lnTo>
                      <a:pt x="15" y="9"/>
                    </a:lnTo>
                    <a:lnTo>
                      <a:pt x="12" y="9"/>
                    </a:lnTo>
                    <a:lnTo>
                      <a:pt x="12" y="9"/>
                    </a:lnTo>
                    <a:lnTo>
                      <a:pt x="12" y="11"/>
                    </a:lnTo>
                    <a:lnTo>
                      <a:pt x="12" y="11"/>
                    </a:lnTo>
                    <a:lnTo>
                      <a:pt x="7" y="14"/>
                    </a:lnTo>
                    <a:lnTo>
                      <a:pt x="5" y="17"/>
                    </a:lnTo>
                    <a:lnTo>
                      <a:pt x="4" y="17"/>
                    </a:lnTo>
                    <a:lnTo>
                      <a:pt x="0" y="18"/>
                    </a:lnTo>
                    <a:lnTo>
                      <a:pt x="2" y="17"/>
                    </a:lnTo>
                    <a:lnTo>
                      <a:pt x="2" y="15"/>
                    </a:lnTo>
                    <a:lnTo>
                      <a:pt x="5" y="14"/>
                    </a:lnTo>
                    <a:lnTo>
                      <a:pt x="5" y="12"/>
                    </a:lnTo>
                    <a:lnTo>
                      <a:pt x="7" y="11"/>
                    </a:lnTo>
                    <a:lnTo>
                      <a:pt x="8" y="9"/>
                    </a:lnTo>
                    <a:lnTo>
                      <a:pt x="12" y="7"/>
                    </a:lnTo>
                    <a:lnTo>
                      <a:pt x="12" y="6"/>
                    </a:lnTo>
                    <a:lnTo>
                      <a:pt x="13" y="4"/>
                    </a:lnTo>
                    <a:lnTo>
                      <a:pt x="16" y="4"/>
                    </a:lnTo>
                    <a:lnTo>
                      <a:pt x="15" y="3"/>
                    </a:lnTo>
                    <a:lnTo>
                      <a:pt x="16" y="1"/>
                    </a:lnTo>
                    <a:lnTo>
                      <a:pt x="16" y="1"/>
                    </a:lnTo>
                    <a:lnTo>
                      <a:pt x="18" y="4"/>
                    </a:lnTo>
                    <a:lnTo>
                      <a:pt x="19" y="4"/>
                    </a:lnTo>
                    <a:lnTo>
                      <a:pt x="23" y="3"/>
                    </a:lnTo>
                    <a:lnTo>
                      <a:pt x="26" y="0"/>
                    </a:lnTo>
                    <a:lnTo>
                      <a:pt x="27" y="0"/>
                    </a:lnTo>
                    <a:lnTo>
                      <a:pt x="2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6" name="Freeform 123">
                <a:extLst>
                  <a:ext uri="{FF2B5EF4-FFF2-40B4-BE49-F238E27FC236}">
                    <a16:creationId xmlns:a16="http://schemas.microsoft.com/office/drawing/2014/main" id="{B21E0E33-6DA6-4F24-A60F-6B11BB45FAA0}"/>
                  </a:ext>
                </a:extLst>
              </p:cNvPr>
              <p:cNvSpPr>
                <a:spLocks/>
              </p:cNvSpPr>
              <p:nvPr/>
            </p:nvSpPr>
            <p:spPr bwMode="auto">
              <a:xfrm>
                <a:off x="10004550" y="2527127"/>
                <a:ext cx="7797" cy="5848"/>
              </a:xfrm>
              <a:custGeom>
                <a:avLst/>
                <a:gdLst>
                  <a:gd name="T0" fmla="*/ 3 w 4"/>
                  <a:gd name="T1" fmla="*/ 0 h 3"/>
                  <a:gd name="T2" fmla="*/ 3 w 4"/>
                  <a:gd name="T3" fmla="*/ 2 h 3"/>
                  <a:gd name="T4" fmla="*/ 4 w 4"/>
                  <a:gd name="T5" fmla="*/ 2 h 3"/>
                  <a:gd name="T6" fmla="*/ 1 w 4"/>
                  <a:gd name="T7" fmla="*/ 3 h 3"/>
                  <a:gd name="T8" fmla="*/ 1 w 4"/>
                  <a:gd name="T9" fmla="*/ 3 h 3"/>
                  <a:gd name="T10" fmla="*/ 0 w 4"/>
                  <a:gd name="T11" fmla="*/ 3 h 3"/>
                  <a:gd name="T12" fmla="*/ 0 w 4"/>
                  <a:gd name="T13" fmla="*/ 3 h 3"/>
                  <a:gd name="T14" fmla="*/ 1 w 4"/>
                  <a:gd name="T15" fmla="*/ 2 h 3"/>
                  <a:gd name="T16" fmla="*/ 3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0"/>
                    </a:moveTo>
                    <a:lnTo>
                      <a:pt x="3" y="2"/>
                    </a:lnTo>
                    <a:lnTo>
                      <a:pt x="4" y="2"/>
                    </a:lnTo>
                    <a:lnTo>
                      <a:pt x="1" y="3"/>
                    </a:lnTo>
                    <a:lnTo>
                      <a:pt x="1" y="3"/>
                    </a:lnTo>
                    <a:lnTo>
                      <a:pt x="0" y="3"/>
                    </a:lnTo>
                    <a:lnTo>
                      <a:pt x="0" y="3"/>
                    </a:lnTo>
                    <a:lnTo>
                      <a:pt x="1" y="2"/>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7" name="Freeform 124">
                <a:extLst>
                  <a:ext uri="{FF2B5EF4-FFF2-40B4-BE49-F238E27FC236}">
                    <a16:creationId xmlns:a16="http://schemas.microsoft.com/office/drawing/2014/main" id="{39806B68-7AB0-4230-9CEF-E7039157B09A}"/>
                  </a:ext>
                </a:extLst>
              </p:cNvPr>
              <p:cNvSpPr>
                <a:spLocks/>
              </p:cNvSpPr>
              <p:nvPr/>
            </p:nvSpPr>
            <p:spPr bwMode="auto">
              <a:xfrm>
                <a:off x="9632249" y="2686963"/>
                <a:ext cx="27289" cy="21442"/>
              </a:xfrm>
              <a:custGeom>
                <a:avLst/>
                <a:gdLst>
                  <a:gd name="T0" fmla="*/ 4 w 14"/>
                  <a:gd name="T1" fmla="*/ 0 h 11"/>
                  <a:gd name="T2" fmla="*/ 9 w 14"/>
                  <a:gd name="T3" fmla="*/ 2 h 11"/>
                  <a:gd name="T4" fmla="*/ 9 w 14"/>
                  <a:gd name="T5" fmla="*/ 3 h 11"/>
                  <a:gd name="T6" fmla="*/ 11 w 14"/>
                  <a:gd name="T7" fmla="*/ 3 h 11"/>
                  <a:gd name="T8" fmla="*/ 14 w 14"/>
                  <a:gd name="T9" fmla="*/ 3 h 11"/>
                  <a:gd name="T10" fmla="*/ 14 w 14"/>
                  <a:gd name="T11" fmla="*/ 3 h 11"/>
                  <a:gd name="T12" fmla="*/ 12 w 14"/>
                  <a:gd name="T13" fmla="*/ 5 h 11"/>
                  <a:gd name="T14" fmla="*/ 11 w 14"/>
                  <a:gd name="T15" fmla="*/ 7 h 11"/>
                  <a:gd name="T16" fmla="*/ 11 w 14"/>
                  <a:gd name="T17" fmla="*/ 8 h 11"/>
                  <a:gd name="T18" fmla="*/ 11 w 14"/>
                  <a:gd name="T19" fmla="*/ 8 h 11"/>
                  <a:gd name="T20" fmla="*/ 9 w 14"/>
                  <a:gd name="T21" fmla="*/ 10 h 11"/>
                  <a:gd name="T22" fmla="*/ 8 w 14"/>
                  <a:gd name="T23" fmla="*/ 11 h 11"/>
                  <a:gd name="T24" fmla="*/ 6 w 14"/>
                  <a:gd name="T25" fmla="*/ 11 h 11"/>
                  <a:gd name="T26" fmla="*/ 6 w 14"/>
                  <a:gd name="T27" fmla="*/ 11 h 11"/>
                  <a:gd name="T28" fmla="*/ 4 w 14"/>
                  <a:gd name="T29" fmla="*/ 8 h 11"/>
                  <a:gd name="T30" fmla="*/ 3 w 14"/>
                  <a:gd name="T31" fmla="*/ 7 h 11"/>
                  <a:gd name="T32" fmla="*/ 0 w 14"/>
                  <a:gd name="T33" fmla="*/ 8 h 11"/>
                  <a:gd name="T34" fmla="*/ 0 w 14"/>
                  <a:gd name="T35" fmla="*/ 8 h 11"/>
                  <a:gd name="T36" fmla="*/ 0 w 14"/>
                  <a:gd name="T37" fmla="*/ 7 h 11"/>
                  <a:gd name="T38" fmla="*/ 1 w 14"/>
                  <a:gd name="T39" fmla="*/ 5 h 11"/>
                  <a:gd name="T40" fmla="*/ 3 w 14"/>
                  <a:gd name="T41" fmla="*/ 5 h 11"/>
                  <a:gd name="T42" fmla="*/ 4 w 14"/>
                  <a:gd name="T43" fmla="*/ 2 h 11"/>
                  <a:gd name="T44" fmla="*/ 4 w 14"/>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1">
                    <a:moveTo>
                      <a:pt x="4" y="0"/>
                    </a:moveTo>
                    <a:lnTo>
                      <a:pt x="9" y="2"/>
                    </a:lnTo>
                    <a:lnTo>
                      <a:pt x="9" y="3"/>
                    </a:lnTo>
                    <a:lnTo>
                      <a:pt x="11" y="3"/>
                    </a:lnTo>
                    <a:lnTo>
                      <a:pt x="14" y="3"/>
                    </a:lnTo>
                    <a:lnTo>
                      <a:pt x="14" y="3"/>
                    </a:lnTo>
                    <a:lnTo>
                      <a:pt x="12" y="5"/>
                    </a:lnTo>
                    <a:lnTo>
                      <a:pt x="11" y="7"/>
                    </a:lnTo>
                    <a:lnTo>
                      <a:pt x="11" y="8"/>
                    </a:lnTo>
                    <a:lnTo>
                      <a:pt x="11" y="8"/>
                    </a:lnTo>
                    <a:lnTo>
                      <a:pt x="9" y="10"/>
                    </a:lnTo>
                    <a:lnTo>
                      <a:pt x="8" y="11"/>
                    </a:lnTo>
                    <a:lnTo>
                      <a:pt x="6" y="11"/>
                    </a:lnTo>
                    <a:lnTo>
                      <a:pt x="6" y="11"/>
                    </a:lnTo>
                    <a:lnTo>
                      <a:pt x="4" y="8"/>
                    </a:lnTo>
                    <a:lnTo>
                      <a:pt x="3" y="7"/>
                    </a:lnTo>
                    <a:lnTo>
                      <a:pt x="0" y="8"/>
                    </a:lnTo>
                    <a:lnTo>
                      <a:pt x="0" y="8"/>
                    </a:lnTo>
                    <a:lnTo>
                      <a:pt x="0" y="7"/>
                    </a:lnTo>
                    <a:lnTo>
                      <a:pt x="1" y="5"/>
                    </a:lnTo>
                    <a:lnTo>
                      <a:pt x="3" y="5"/>
                    </a:lnTo>
                    <a:lnTo>
                      <a:pt x="4" y="2"/>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8" name="Freeform 125">
                <a:extLst>
                  <a:ext uri="{FF2B5EF4-FFF2-40B4-BE49-F238E27FC236}">
                    <a16:creationId xmlns:a16="http://schemas.microsoft.com/office/drawing/2014/main" id="{57064D08-AF7B-4701-86A2-86351A6DE948}"/>
                  </a:ext>
                </a:extLst>
              </p:cNvPr>
              <p:cNvSpPr>
                <a:spLocks/>
              </p:cNvSpPr>
              <p:nvPr/>
            </p:nvSpPr>
            <p:spPr bwMode="auto">
              <a:xfrm>
                <a:off x="7651840" y="2055415"/>
                <a:ext cx="9747" cy="5848"/>
              </a:xfrm>
              <a:custGeom>
                <a:avLst/>
                <a:gdLst>
                  <a:gd name="T0" fmla="*/ 3 w 5"/>
                  <a:gd name="T1" fmla="*/ 0 h 3"/>
                  <a:gd name="T2" fmla="*/ 5 w 5"/>
                  <a:gd name="T3" fmla="*/ 0 h 3"/>
                  <a:gd name="T4" fmla="*/ 5 w 5"/>
                  <a:gd name="T5" fmla="*/ 1 h 3"/>
                  <a:gd name="T6" fmla="*/ 3 w 5"/>
                  <a:gd name="T7" fmla="*/ 3 h 3"/>
                  <a:gd name="T8" fmla="*/ 2 w 5"/>
                  <a:gd name="T9" fmla="*/ 3 h 3"/>
                  <a:gd name="T10" fmla="*/ 0 w 5"/>
                  <a:gd name="T11" fmla="*/ 3 h 3"/>
                  <a:gd name="T12" fmla="*/ 0 w 5"/>
                  <a:gd name="T13" fmla="*/ 1 h 3"/>
                  <a:gd name="T14" fmla="*/ 3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0"/>
                    </a:moveTo>
                    <a:lnTo>
                      <a:pt x="5" y="0"/>
                    </a:lnTo>
                    <a:lnTo>
                      <a:pt x="5" y="1"/>
                    </a:lnTo>
                    <a:lnTo>
                      <a:pt x="3" y="3"/>
                    </a:lnTo>
                    <a:lnTo>
                      <a:pt x="2" y="3"/>
                    </a:lnTo>
                    <a:lnTo>
                      <a:pt x="0" y="3"/>
                    </a:lnTo>
                    <a:lnTo>
                      <a:pt x="0" y="1"/>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9" name="Freeform 126">
                <a:extLst>
                  <a:ext uri="{FF2B5EF4-FFF2-40B4-BE49-F238E27FC236}">
                    <a16:creationId xmlns:a16="http://schemas.microsoft.com/office/drawing/2014/main" id="{0832DB48-19EE-42B3-9716-E93DC9BBF0F9}"/>
                  </a:ext>
                </a:extLst>
              </p:cNvPr>
              <p:cNvSpPr>
                <a:spLocks/>
              </p:cNvSpPr>
              <p:nvPr/>
            </p:nvSpPr>
            <p:spPr bwMode="auto">
              <a:xfrm>
                <a:off x="10369055" y="2525178"/>
                <a:ext cx="35086" cy="29239"/>
              </a:xfrm>
              <a:custGeom>
                <a:avLst/>
                <a:gdLst>
                  <a:gd name="T0" fmla="*/ 16 w 18"/>
                  <a:gd name="T1" fmla="*/ 0 h 15"/>
                  <a:gd name="T2" fmla="*/ 18 w 18"/>
                  <a:gd name="T3" fmla="*/ 0 h 15"/>
                  <a:gd name="T4" fmla="*/ 18 w 18"/>
                  <a:gd name="T5" fmla="*/ 3 h 15"/>
                  <a:gd name="T6" fmla="*/ 18 w 18"/>
                  <a:gd name="T7" fmla="*/ 6 h 15"/>
                  <a:gd name="T8" fmla="*/ 18 w 18"/>
                  <a:gd name="T9" fmla="*/ 8 h 15"/>
                  <a:gd name="T10" fmla="*/ 13 w 18"/>
                  <a:gd name="T11" fmla="*/ 8 h 15"/>
                  <a:gd name="T12" fmla="*/ 8 w 18"/>
                  <a:gd name="T13" fmla="*/ 11 h 15"/>
                  <a:gd name="T14" fmla="*/ 3 w 18"/>
                  <a:gd name="T15" fmla="*/ 14 h 15"/>
                  <a:gd name="T16" fmla="*/ 0 w 18"/>
                  <a:gd name="T17" fmla="*/ 15 h 15"/>
                  <a:gd name="T18" fmla="*/ 0 w 18"/>
                  <a:gd name="T19" fmla="*/ 15 h 15"/>
                  <a:gd name="T20" fmla="*/ 0 w 18"/>
                  <a:gd name="T21" fmla="*/ 14 h 15"/>
                  <a:gd name="T22" fmla="*/ 0 w 18"/>
                  <a:gd name="T23" fmla="*/ 14 h 15"/>
                  <a:gd name="T24" fmla="*/ 2 w 18"/>
                  <a:gd name="T25" fmla="*/ 12 h 15"/>
                  <a:gd name="T26" fmla="*/ 5 w 18"/>
                  <a:gd name="T27" fmla="*/ 9 h 15"/>
                  <a:gd name="T28" fmla="*/ 5 w 18"/>
                  <a:gd name="T29" fmla="*/ 6 h 15"/>
                  <a:gd name="T30" fmla="*/ 5 w 18"/>
                  <a:gd name="T31" fmla="*/ 6 h 15"/>
                  <a:gd name="T32" fmla="*/ 5 w 18"/>
                  <a:gd name="T33" fmla="*/ 4 h 15"/>
                  <a:gd name="T34" fmla="*/ 11 w 18"/>
                  <a:gd name="T35" fmla="*/ 3 h 15"/>
                  <a:gd name="T36" fmla="*/ 16 w 18"/>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5">
                    <a:moveTo>
                      <a:pt x="16" y="0"/>
                    </a:moveTo>
                    <a:lnTo>
                      <a:pt x="18" y="0"/>
                    </a:lnTo>
                    <a:lnTo>
                      <a:pt x="18" y="3"/>
                    </a:lnTo>
                    <a:lnTo>
                      <a:pt x="18" y="6"/>
                    </a:lnTo>
                    <a:lnTo>
                      <a:pt x="18" y="8"/>
                    </a:lnTo>
                    <a:lnTo>
                      <a:pt x="13" y="8"/>
                    </a:lnTo>
                    <a:lnTo>
                      <a:pt x="8" y="11"/>
                    </a:lnTo>
                    <a:lnTo>
                      <a:pt x="3" y="14"/>
                    </a:lnTo>
                    <a:lnTo>
                      <a:pt x="0" y="15"/>
                    </a:lnTo>
                    <a:lnTo>
                      <a:pt x="0" y="15"/>
                    </a:lnTo>
                    <a:lnTo>
                      <a:pt x="0" y="14"/>
                    </a:lnTo>
                    <a:lnTo>
                      <a:pt x="0" y="14"/>
                    </a:lnTo>
                    <a:lnTo>
                      <a:pt x="2" y="12"/>
                    </a:lnTo>
                    <a:lnTo>
                      <a:pt x="5" y="9"/>
                    </a:lnTo>
                    <a:lnTo>
                      <a:pt x="5" y="6"/>
                    </a:lnTo>
                    <a:lnTo>
                      <a:pt x="5" y="6"/>
                    </a:lnTo>
                    <a:lnTo>
                      <a:pt x="5" y="4"/>
                    </a:lnTo>
                    <a:lnTo>
                      <a:pt x="11" y="3"/>
                    </a:lnTo>
                    <a:lnTo>
                      <a:pt x="1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0" name="Freeform 127">
                <a:extLst>
                  <a:ext uri="{FF2B5EF4-FFF2-40B4-BE49-F238E27FC236}">
                    <a16:creationId xmlns:a16="http://schemas.microsoft.com/office/drawing/2014/main" id="{C31C6C56-D96C-434D-A80C-5573585D73B8}"/>
                  </a:ext>
                </a:extLst>
              </p:cNvPr>
              <p:cNvSpPr>
                <a:spLocks/>
              </p:cNvSpPr>
              <p:nvPr/>
            </p:nvSpPr>
            <p:spPr bwMode="auto">
              <a:xfrm>
                <a:off x="6766894" y="2263983"/>
                <a:ext cx="9747" cy="11695"/>
              </a:xfrm>
              <a:custGeom>
                <a:avLst/>
                <a:gdLst>
                  <a:gd name="T0" fmla="*/ 2 w 5"/>
                  <a:gd name="T1" fmla="*/ 0 h 6"/>
                  <a:gd name="T2" fmla="*/ 3 w 5"/>
                  <a:gd name="T3" fmla="*/ 1 h 6"/>
                  <a:gd name="T4" fmla="*/ 3 w 5"/>
                  <a:gd name="T5" fmla="*/ 1 h 6"/>
                  <a:gd name="T6" fmla="*/ 5 w 5"/>
                  <a:gd name="T7" fmla="*/ 3 h 6"/>
                  <a:gd name="T8" fmla="*/ 3 w 5"/>
                  <a:gd name="T9" fmla="*/ 5 h 6"/>
                  <a:gd name="T10" fmla="*/ 3 w 5"/>
                  <a:gd name="T11" fmla="*/ 5 h 6"/>
                  <a:gd name="T12" fmla="*/ 3 w 5"/>
                  <a:gd name="T13" fmla="*/ 6 h 6"/>
                  <a:gd name="T14" fmla="*/ 2 w 5"/>
                  <a:gd name="T15" fmla="*/ 3 h 6"/>
                  <a:gd name="T16" fmla="*/ 0 w 5"/>
                  <a:gd name="T17" fmla="*/ 3 h 6"/>
                  <a:gd name="T18" fmla="*/ 0 w 5"/>
                  <a:gd name="T19" fmla="*/ 3 h 6"/>
                  <a:gd name="T20" fmla="*/ 0 w 5"/>
                  <a:gd name="T21" fmla="*/ 1 h 6"/>
                  <a:gd name="T22" fmla="*/ 0 w 5"/>
                  <a:gd name="T23" fmla="*/ 1 h 6"/>
                  <a:gd name="T24" fmla="*/ 0 w 5"/>
                  <a:gd name="T25" fmla="*/ 1 h 6"/>
                  <a:gd name="T26" fmla="*/ 2 w 5"/>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2" y="0"/>
                    </a:moveTo>
                    <a:lnTo>
                      <a:pt x="3" y="1"/>
                    </a:lnTo>
                    <a:lnTo>
                      <a:pt x="3" y="1"/>
                    </a:lnTo>
                    <a:lnTo>
                      <a:pt x="5" y="3"/>
                    </a:lnTo>
                    <a:lnTo>
                      <a:pt x="3" y="5"/>
                    </a:lnTo>
                    <a:lnTo>
                      <a:pt x="3" y="5"/>
                    </a:lnTo>
                    <a:lnTo>
                      <a:pt x="3" y="6"/>
                    </a:lnTo>
                    <a:lnTo>
                      <a:pt x="2" y="3"/>
                    </a:lnTo>
                    <a:lnTo>
                      <a:pt x="0" y="3"/>
                    </a:lnTo>
                    <a:lnTo>
                      <a:pt x="0" y="3"/>
                    </a:lnTo>
                    <a:lnTo>
                      <a:pt x="0" y="1"/>
                    </a:lnTo>
                    <a:lnTo>
                      <a:pt x="0" y="1"/>
                    </a:lnTo>
                    <a:lnTo>
                      <a:pt x="0" y="1"/>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1" name="Freeform 128">
                <a:extLst>
                  <a:ext uri="{FF2B5EF4-FFF2-40B4-BE49-F238E27FC236}">
                    <a16:creationId xmlns:a16="http://schemas.microsoft.com/office/drawing/2014/main" id="{8FD96EE9-6884-4732-9236-C715C19F4F6D}"/>
                  </a:ext>
                </a:extLst>
              </p:cNvPr>
              <p:cNvSpPr>
                <a:spLocks/>
              </p:cNvSpPr>
              <p:nvPr/>
            </p:nvSpPr>
            <p:spPr bwMode="auto">
              <a:xfrm>
                <a:off x="7723961" y="2193811"/>
                <a:ext cx="17544" cy="11695"/>
              </a:xfrm>
              <a:custGeom>
                <a:avLst/>
                <a:gdLst>
                  <a:gd name="T0" fmla="*/ 0 w 9"/>
                  <a:gd name="T1" fmla="*/ 0 h 6"/>
                  <a:gd name="T2" fmla="*/ 1 w 9"/>
                  <a:gd name="T3" fmla="*/ 0 h 6"/>
                  <a:gd name="T4" fmla="*/ 4 w 9"/>
                  <a:gd name="T5" fmla="*/ 0 h 6"/>
                  <a:gd name="T6" fmla="*/ 6 w 9"/>
                  <a:gd name="T7" fmla="*/ 0 h 6"/>
                  <a:gd name="T8" fmla="*/ 7 w 9"/>
                  <a:gd name="T9" fmla="*/ 1 h 6"/>
                  <a:gd name="T10" fmla="*/ 7 w 9"/>
                  <a:gd name="T11" fmla="*/ 3 h 6"/>
                  <a:gd name="T12" fmla="*/ 7 w 9"/>
                  <a:gd name="T13" fmla="*/ 3 h 6"/>
                  <a:gd name="T14" fmla="*/ 9 w 9"/>
                  <a:gd name="T15" fmla="*/ 3 h 6"/>
                  <a:gd name="T16" fmla="*/ 7 w 9"/>
                  <a:gd name="T17" fmla="*/ 4 h 6"/>
                  <a:gd name="T18" fmla="*/ 7 w 9"/>
                  <a:gd name="T19" fmla="*/ 6 h 6"/>
                  <a:gd name="T20" fmla="*/ 4 w 9"/>
                  <a:gd name="T21" fmla="*/ 6 h 6"/>
                  <a:gd name="T22" fmla="*/ 1 w 9"/>
                  <a:gd name="T23" fmla="*/ 4 h 6"/>
                  <a:gd name="T24" fmla="*/ 0 w 9"/>
                  <a:gd name="T25" fmla="*/ 0 h 6"/>
                  <a:gd name="T26" fmla="*/ 0 w 9"/>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6">
                    <a:moveTo>
                      <a:pt x="0" y="0"/>
                    </a:moveTo>
                    <a:lnTo>
                      <a:pt x="1" y="0"/>
                    </a:lnTo>
                    <a:lnTo>
                      <a:pt x="4" y="0"/>
                    </a:lnTo>
                    <a:lnTo>
                      <a:pt x="6" y="0"/>
                    </a:lnTo>
                    <a:lnTo>
                      <a:pt x="7" y="1"/>
                    </a:lnTo>
                    <a:lnTo>
                      <a:pt x="7" y="3"/>
                    </a:lnTo>
                    <a:lnTo>
                      <a:pt x="7" y="3"/>
                    </a:lnTo>
                    <a:lnTo>
                      <a:pt x="9" y="3"/>
                    </a:lnTo>
                    <a:lnTo>
                      <a:pt x="7" y="4"/>
                    </a:lnTo>
                    <a:lnTo>
                      <a:pt x="7" y="6"/>
                    </a:lnTo>
                    <a:lnTo>
                      <a:pt x="4" y="6"/>
                    </a:lnTo>
                    <a:lnTo>
                      <a:pt x="1" y="4"/>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2" name="Freeform 129">
                <a:extLst>
                  <a:ext uri="{FF2B5EF4-FFF2-40B4-BE49-F238E27FC236}">
                    <a16:creationId xmlns:a16="http://schemas.microsoft.com/office/drawing/2014/main" id="{5206E335-AC60-4277-BCDA-F453FBCFB08C}"/>
                  </a:ext>
                </a:extLst>
              </p:cNvPr>
              <p:cNvSpPr>
                <a:spLocks/>
              </p:cNvSpPr>
              <p:nvPr/>
            </p:nvSpPr>
            <p:spPr bwMode="auto">
              <a:xfrm>
                <a:off x="8907139" y="1790321"/>
                <a:ext cx="50680" cy="27289"/>
              </a:xfrm>
              <a:custGeom>
                <a:avLst/>
                <a:gdLst>
                  <a:gd name="T0" fmla="*/ 7 w 26"/>
                  <a:gd name="T1" fmla="*/ 0 h 14"/>
                  <a:gd name="T2" fmla="*/ 20 w 26"/>
                  <a:gd name="T3" fmla="*/ 3 h 14"/>
                  <a:gd name="T4" fmla="*/ 25 w 26"/>
                  <a:gd name="T5" fmla="*/ 3 h 14"/>
                  <a:gd name="T6" fmla="*/ 26 w 26"/>
                  <a:gd name="T7" fmla="*/ 5 h 14"/>
                  <a:gd name="T8" fmla="*/ 26 w 26"/>
                  <a:gd name="T9" fmla="*/ 6 h 14"/>
                  <a:gd name="T10" fmla="*/ 25 w 26"/>
                  <a:gd name="T11" fmla="*/ 8 h 14"/>
                  <a:gd name="T12" fmla="*/ 25 w 26"/>
                  <a:gd name="T13" fmla="*/ 8 h 14"/>
                  <a:gd name="T14" fmla="*/ 23 w 26"/>
                  <a:gd name="T15" fmla="*/ 10 h 14"/>
                  <a:gd name="T16" fmla="*/ 22 w 26"/>
                  <a:gd name="T17" fmla="*/ 11 h 14"/>
                  <a:gd name="T18" fmla="*/ 19 w 26"/>
                  <a:gd name="T19" fmla="*/ 13 h 14"/>
                  <a:gd name="T20" fmla="*/ 19 w 26"/>
                  <a:gd name="T21" fmla="*/ 14 h 14"/>
                  <a:gd name="T22" fmla="*/ 9 w 26"/>
                  <a:gd name="T23" fmla="*/ 13 h 14"/>
                  <a:gd name="T24" fmla="*/ 9 w 26"/>
                  <a:gd name="T25" fmla="*/ 11 h 14"/>
                  <a:gd name="T26" fmla="*/ 6 w 26"/>
                  <a:gd name="T27" fmla="*/ 10 h 14"/>
                  <a:gd name="T28" fmla="*/ 1 w 26"/>
                  <a:gd name="T29" fmla="*/ 8 h 14"/>
                  <a:gd name="T30" fmla="*/ 0 w 26"/>
                  <a:gd name="T31" fmla="*/ 6 h 14"/>
                  <a:gd name="T32" fmla="*/ 1 w 26"/>
                  <a:gd name="T33" fmla="*/ 6 h 14"/>
                  <a:gd name="T34" fmla="*/ 1 w 26"/>
                  <a:gd name="T35" fmla="*/ 6 h 14"/>
                  <a:gd name="T36" fmla="*/ 4 w 26"/>
                  <a:gd name="T37" fmla="*/ 6 h 14"/>
                  <a:gd name="T38" fmla="*/ 6 w 26"/>
                  <a:gd name="T39" fmla="*/ 5 h 14"/>
                  <a:gd name="T40" fmla="*/ 6 w 26"/>
                  <a:gd name="T41" fmla="*/ 3 h 14"/>
                  <a:gd name="T42" fmla="*/ 6 w 26"/>
                  <a:gd name="T43" fmla="*/ 2 h 14"/>
                  <a:gd name="T44" fmla="*/ 7 w 26"/>
                  <a:gd name="T45" fmla="*/ 2 h 14"/>
                  <a:gd name="T46" fmla="*/ 7 w 26"/>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4">
                    <a:moveTo>
                      <a:pt x="7" y="0"/>
                    </a:moveTo>
                    <a:lnTo>
                      <a:pt x="20" y="3"/>
                    </a:lnTo>
                    <a:lnTo>
                      <a:pt x="25" y="3"/>
                    </a:lnTo>
                    <a:lnTo>
                      <a:pt x="26" y="5"/>
                    </a:lnTo>
                    <a:lnTo>
                      <a:pt x="26" y="6"/>
                    </a:lnTo>
                    <a:lnTo>
                      <a:pt x="25" y="8"/>
                    </a:lnTo>
                    <a:lnTo>
                      <a:pt x="25" y="8"/>
                    </a:lnTo>
                    <a:lnTo>
                      <a:pt x="23" y="10"/>
                    </a:lnTo>
                    <a:lnTo>
                      <a:pt x="22" y="11"/>
                    </a:lnTo>
                    <a:lnTo>
                      <a:pt x="19" y="13"/>
                    </a:lnTo>
                    <a:lnTo>
                      <a:pt x="19" y="14"/>
                    </a:lnTo>
                    <a:lnTo>
                      <a:pt x="9" y="13"/>
                    </a:lnTo>
                    <a:lnTo>
                      <a:pt x="9" y="11"/>
                    </a:lnTo>
                    <a:lnTo>
                      <a:pt x="6" y="10"/>
                    </a:lnTo>
                    <a:lnTo>
                      <a:pt x="1" y="8"/>
                    </a:lnTo>
                    <a:lnTo>
                      <a:pt x="0" y="6"/>
                    </a:lnTo>
                    <a:lnTo>
                      <a:pt x="1" y="6"/>
                    </a:lnTo>
                    <a:lnTo>
                      <a:pt x="1" y="6"/>
                    </a:lnTo>
                    <a:lnTo>
                      <a:pt x="4" y="6"/>
                    </a:lnTo>
                    <a:lnTo>
                      <a:pt x="6" y="5"/>
                    </a:lnTo>
                    <a:lnTo>
                      <a:pt x="6" y="3"/>
                    </a:lnTo>
                    <a:lnTo>
                      <a:pt x="6" y="2"/>
                    </a:lnTo>
                    <a:lnTo>
                      <a:pt x="7" y="2"/>
                    </a:lnTo>
                    <a:lnTo>
                      <a:pt x="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3" name="Freeform 130">
                <a:extLst>
                  <a:ext uri="{FF2B5EF4-FFF2-40B4-BE49-F238E27FC236}">
                    <a16:creationId xmlns:a16="http://schemas.microsoft.com/office/drawing/2014/main" id="{9D10E5C7-93CD-4B17-A788-8C93DDDD5A6F}"/>
                  </a:ext>
                </a:extLst>
              </p:cNvPr>
              <p:cNvSpPr>
                <a:spLocks/>
              </p:cNvSpPr>
              <p:nvPr/>
            </p:nvSpPr>
            <p:spPr bwMode="auto">
              <a:xfrm>
                <a:off x="7113855" y="3039773"/>
                <a:ext cx="3898" cy="7797"/>
              </a:xfrm>
              <a:custGeom>
                <a:avLst/>
                <a:gdLst>
                  <a:gd name="T0" fmla="*/ 0 w 2"/>
                  <a:gd name="T1" fmla="*/ 0 h 4"/>
                  <a:gd name="T2" fmla="*/ 2 w 2"/>
                  <a:gd name="T3" fmla="*/ 2 h 4"/>
                  <a:gd name="T4" fmla="*/ 2 w 2"/>
                  <a:gd name="T5" fmla="*/ 4 h 4"/>
                  <a:gd name="T6" fmla="*/ 2 w 2"/>
                  <a:gd name="T7" fmla="*/ 4 h 4"/>
                  <a:gd name="T8" fmla="*/ 0 w 2"/>
                  <a:gd name="T9" fmla="*/ 2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2"/>
                    </a:lnTo>
                    <a:lnTo>
                      <a:pt x="2" y="4"/>
                    </a:lnTo>
                    <a:lnTo>
                      <a:pt x="2" y="4"/>
                    </a:lnTo>
                    <a:lnTo>
                      <a:pt x="0" y="2"/>
                    </a:lnTo>
                    <a:lnTo>
                      <a:pt x="0" y="2"/>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4" name="Freeform 131">
                <a:extLst>
                  <a:ext uri="{FF2B5EF4-FFF2-40B4-BE49-F238E27FC236}">
                    <a16:creationId xmlns:a16="http://schemas.microsoft.com/office/drawing/2014/main" id="{EE3D9206-C608-4C5A-904B-D5ED23C3F313}"/>
                  </a:ext>
                </a:extLst>
              </p:cNvPr>
              <p:cNvSpPr>
                <a:spLocks/>
              </p:cNvSpPr>
              <p:nvPr/>
            </p:nvSpPr>
            <p:spPr bwMode="auto">
              <a:xfrm>
                <a:off x="10433379" y="2681116"/>
                <a:ext cx="27289" cy="27289"/>
              </a:xfrm>
              <a:custGeom>
                <a:avLst/>
                <a:gdLst>
                  <a:gd name="T0" fmla="*/ 3 w 14"/>
                  <a:gd name="T1" fmla="*/ 0 h 14"/>
                  <a:gd name="T2" fmla="*/ 8 w 14"/>
                  <a:gd name="T3" fmla="*/ 2 h 14"/>
                  <a:gd name="T4" fmla="*/ 8 w 14"/>
                  <a:gd name="T5" fmla="*/ 2 h 14"/>
                  <a:gd name="T6" fmla="*/ 8 w 14"/>
                  <a:gd name="T7" fmla="*/ 3 h 14"/>
                  <a:gd name="T8" fmla="*/ 8 w 14"/>
                  <a:gd name="T9" fmla="*/ 5 h 14"/>
                  <a:gd name="T10" fmla="*/ 10 w 14"/>
                  <a:gd name="T11" fmla="*/ 8 h 14"/>
                  <a:gd name="T12" fmla="*/ 11 w 14"/>
                  <a:gd name="T13" fmla="*/ 8 h 14"/>
                  <a:gd name="T14" fmla="*/ 13 w 14"/>
                  <a:gd name="T15" fmla="*/ 10 h 14"/>
                  <a:gd name="T16" fmla="*/ 14 w 14"/>
                  <a:gd name="T17" fmla="*/ 11 h 14"/>
                  <a:gd name="T18" fmla="*/ 14 w 14"/>
                  <a:gd name="T19" fmla="*/ 14 h 14"/>
                  <a:gd name="T20" fmla="*/ 11 w 14"/>
                  <a:gd name="T21" fmla="*/ 13 h 14"/>
                  <a:gd name="T22" fmla="*/ 11 w 14"/>
                  <a:gd name="T23" fmla="*/ 11 h 14"/>
                  <a:gd name="T24" fmla="*/ 10 w 14"/>
                  <a:gd name="T25" fmla="*/ 11 h 14"/>
                  <a:gd name="T26" fmla="*/ 10 w 14"/>
                  <a:gd name="T27" fmla="*/ 10 h 14"/>
                  <a:gd name="T28" fmla="*/ 8 w 14"/>
                  <a:gd name="T29" fmla="*/ 10 h 14"/>
                  <a:gd name="T30" fmla="*/ 7 w 14"/>
                  <a:gd name="T31" fmla="*/ 6 h 14"/>
                  <a:gd name="T32" fmla="*/ 5 w 14"/>
                  <a:gd name="T33" fmla="*/ 6 h 14"/>
                  <a:gd name="T34" fmla="*/ 5 w 14"/>
                  <a:gd name="T35" fmla="*/ 5 h 14"/>
                  <a:gd name="T36" fmla="*/ 5 w 14"/>
                  <a:gd name="T37" fmla="*/ 3 h 14"/>
                  <a:gd name="T38" fmla="*/ 0 w 14"/>
                  <a:gd name="T39" fmla="*/ 2 h 14"/>
                  <a:gd name="T40" fmla="*/ 2 w 14"/>
                  <a:gd name="T41" fmla="*/ 2 h 14"/>
                  <a:gd name="T42" fmla="*/ 3 w 14"/>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3" y="0"/>
                    </a:moveTo>
                    <a:lnTo>
                      <a:pt x="8" y="2"/>
                    </a:lnTo>
                    <a:lnTo>
                      <a:pt x="8" y="2"/>
                    </a:lnTo>
                    <a:lnTo>
                      <a:pt x="8" y="3"/>
                    </a:lnTo>
                    <a:lnTo>
                      <a:pt x="8" y="5"/>
                    </a:lnTo>
                    <a:lnTo>
                      <a:pt x="10" y="8"/>
                    </a:lnTo>
                    <a:lnTo>
                      <a:pt x="11" y="8"/>
                    </a:lnTo>
                    <a:lnTo>
                      <a:pt x="13" y="10"/>
                    </a:lnTo>
                    <a:lnTo>
                      <a:pt x="14" y="11"/>
                    </a:lnTo>
                    <a:lnTo>
                      <a:pt x="14" y="14"/>
                    </a:lnTo>
                    <a:lnTo>
                      <a:pt x="11" y="13"/>
                    </a:lnTo>
                    <a:lnTo>
                      <a:pt x="11" y="11"/>
                    </a:lnTo>
                    <a:lnTo>
                      <a:pt x="10" y="11"/>
                    </a:lnTo>
                    <a:lnTo>
                      <a:pt x="10" y="10"/>
                    </a:lnTo>
                    <a:lnTo>
                      <a:pt x="8" y="10"/>
                    </a:lnTo>
                    <a:lnTo>
                      <a:pt x="7" y="6"/>
                    </a:lnTo>
                    <a:lnTo>
                      <a:pt x="5" y="6"/>
                    </a:lnTo>
                    <a:lnTo>
                      <a:pt x="5" y="5"/>
                    </a:lnTo>
                    <a:lnTo>
                      <a:pt x="5" y="3"/>
                    </a:lnTo>
                    <a:lnTo>
                      <a:pt x="0" y="2"/>
                    </a:lnTo>
                    <a:lnTo>
                      <a:pt x="2" y="2"/>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5" name="Freeform 132">
                <a:extLst>
                  <a:ext uri="{FF2B5EF4-FFF2-40B4-BE49-F238E27FC236}">
                    <a16:creationId xmlns:a16="http://schemas.microsoft.com/office/drawing/2014/main" id="{A2C57A86-D14F-473F-AE18-D84D53F30D6B}"/>
                  </a:ext>
                </a:extLst>
              </p:cNvPr>
              <p:cNvSpPr>
                <a:spLocks/>
              </p:cNvSpPr>
              <p:nvPr/>
            </p:nvSpPr>
            <p:spPr bwMode="auto">
              <a:xfrm>
                <a:off x="10484059" y="2702557"/>
                <a:ext cx="17544" cy="11695"/>
              </a:xfrm>
              <a:custGeom>
                <a:avLst/>
                <a:gdLst>
                  <a:gd name="T0" fmla="*/ 0 w 9"/>
                  <a:gd name="T1" fmla="*/ 0 h 6"/>
                  <a:gd name="T2" fmla="*/ 1 w 9"/>
                  <a:gd name="T3" fmla="*/ 0 h 6"/>
                  <a:gd name="T4" fmla="*/ 3 w 9"/>
                  <a:gd name="T5" fmla="*/ 2 h 6"/>
                  <a:gd name="T6" fmla="*/ 6 w 9"/>
                  <a:gd name="T7" fmla="*/ 3 h 6"/>
                  <a:gd name="T8" fmla="*/ 7 w 9"/>
                  <a:gd name="T9" fmla="*/ 5 h 6"/>
                  <a:gd name="T10" fmla="*/ 9 w 9"/>
                  <a:gd name="T11" fmla="*/ 6 h 6"/>
                  <a:gd name="T12" fmla="*/ 3 w 9"/>
                  <a:gd name="T13" fmla="*/ 3 h 6"/>
                  <a:gd name="T14" fmla="*/ 0 w 9"/>
                  <a:gd name="T15" fmla="*/ 0 h 6"/>
                  <a:gd name="T16" fmla="*/ 0 w 9"/>
                  <a:gd name="T17" fmla="*/ 0 h 6"/>
                  <a:gd name="T18" fmla="*/ 0 w 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0" y="0"/>
                    </a:moveTo>
                    <a:lnTo>
                      <a:pt x="1" y="0"/>
                    </a:lnTo>
                    <a:lnTo>
                      <a:pt x="3" y="2"/>
                    </a:lnTo>
                    <a:lnTo>
                      <a:pt x="6" y="3"/>
                    </a:lnTo>
                    <a:lnTo>
                      <a:pt x="7" y="5"/>
                    </a:lnTo>
                    <a:lnTo>
                      <a:pt x="9" y="6"/>
                    </a:lnTo>
                    <a:lnTo>
                      <a:pt x="3" y="3"/>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6" name="Freeform 133">
                <a:extLst>
                  <a:ext uri="{FF2B5EF4-FFF2-40B4-BE49-F238E27FC236}">
                    <a16:creationId xmlns:a16="http://schemas.microsoft.com/office/drawing/2014/main" id="{62ECCDCE-7181-498E-9092-0EDE2D0348BE}"/>
                  </a:ext>
                </a:extLst>
              </p:cNvPr>
              <p:cNvSpPr>
                <a:spLocks/>
              </p:cNvSpPr>
              <p:nvPr/>
            </p:nvSpPr>
            <p:spPr bwMode="auto">
              <a:xfrm>
                <a:off x="9616656" y="2690862"/>
                <a:ext cx="11695" cy="9747"/>
              </a:xfrm>
              <a:custGeom>
                <a:avLst/>
                <a:gdLst>
                  <a:gd name="T0" fmla="*/ 6 w 6"/>
                  <a:gd name="T1" fmla="*/ 0 h 5"/>
                  <a:gd name="T2" fmla="*/ 6 w 6"/>
                  <a:gd name="T3" fmla="*/ 0 h 5"/>
                  <a:gd name="T4" fmla="*/ 5 w 6"/>
                  <a:gd name="T5" fmla="*/ 5 h 5"/>
                  <a:gd name="T6" fmla="*/ 3 w 6"/>
                  <a:gd name="T7" fmla="*/ 5 h 5"/>
                  <a:gd name="T8" fmla="*/ 3 w 6"/>
                  <a:gd name="T9" fmla="*/ 3 h 5"/>
                  <a:gd name="T10" fmla="*/ 1 w 6"/>
                  <a:gd name="T11" fmla="*/ 3 h 5"/>
                  <a:gd name="T12" fmla="*/ 0 w 6"/>
                  <a:gd name="T13" fmla="*/ 3 h 5"/>
                  <a:gd name="T14" fmla="*/ 1 w 6"/>
                  <a:gd name="T15" fmla="*/ 3 h 5"/>
                  <a:gd name="T16" fmla="*/ 5 w 6"/>
                  <a:gd name="T17" fmla="*/ 1 h 5"/>
                  <a:gd name="T18" fmla="*/ 5 w 6"/>
                  <a:gd name="T19" fmla="*/ 1 h 5"/>
                  <a:gd name="T20" fmla="*/ 6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6" y="0"/>
                    </a:moveTo>
                    <a:lnTo>
                      <a:pt x="6" y="0"/>
                    </a:lnTo>
                    <a:lnTo>
                      <a:pt x="5" y="5"/>
                    </a:lnTo>
                    <a:lnTo>
                      <a:pt x="3" y="5"/>
                    </a:lnTo>
                    <a:lnTo>
                      <a:pt x="3" y="3"/>
                    </a:lnTo>
                    <a:lnTo>
                      <a:pt x="1" y="3"/>
                    </a:lnTo>
                    <a:lnTo>
                      <a:pt x="0" y="3"/>
                    </a:lnTo>
                    <a:lnTo>
                      <a:pt x="1" y="3"/>
                    </a:lnTo>
                    <a:lnTo>
                      <a:pt x="5" y="1"/>
                    </a:lnTo>
                    <a:lnTo>
                      <a:pt x="5" y="1"/>
                    </a:lnTo>
                    <a:lnTo>
                      <a:pt x="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7" name="Freeform 134">
                <a:extLst>
                  <a:ext uri="{FF2B5EF4-FFF2-40B4-BE49-F238E27FC236}">
                    <a16:creationId xmlns:a16="http://schemas.microsoft.com/office/drawing/2014/main" id="{4AE45F3C-23B1-4466-8ECE-6A0538F708D7}"/>
                  </a:ext>
                </a:extLst>
              </p:cNvPr>
              <p:cNvSpPr>
                <a:spLocks/>
              </p:cNvSpPr>
              <p:nvPr/>
            </p:nvSpPr>
            <p:spPr bwMode="auto">
              <a:xfrm>
                <a:off x="6536886" y="1607094"/>
                <a:ext cx="4588467" cy="1586666"/>
              </a:xfrm>
              <a:custGeom>
                <a:avLst/>
                <a:gdLst>
                  <a:gd name="T0" fmla="*/ 1246 w 2354"/>
                  <a:gd name="T1" fmla="*/ 66 h 814"/>
                  <a:gd name="T2" fmla="*/ 1209 w 2354"/>
                  <a:gd name="T3" fmla="*/ 112 h 814"/>
                  <a:gd name="T4" fmla="*/ 1378 w 2354"/>
                  <a:gd name="T5" fmla="*/ 141 h 814"/>
                  <a:gd name="T6" fmla="*/ 1468 w 2354"/>
                  <a:gd name="T7" fmla="*/ 164 h 814"/>
                  <a:gd name="T8" fmla="*/ 1599 w 2354"/>
                  <a:gd name="T9" fmla="*/ 182 h 814"/>
                  <a:gd name="T10" fmla="*/ 1711 w 2354"/>
                  <a:gd name="T11" fmla="*/ 160 h 814"/>
                  <a:gd name="T12" fmla="*/ 1916 w 2354"/>
                  <a:gd name="T13" fmla="*/ 212 h 814"/>
                  <a:gd name="T14" fmla="*/ 2116 w 2354"/>
                  <a:gd name="T15" fmla="*/ 222 h 814"/>
                  <a:gd name="T16" fmla="*/ 2283 w 2354"/>
                  <a:gd name="T17" fmla="*/ 304 h 814"/>
                  <a:gd name="T18" fmla="*/ 2345 w 2354"/>
                  <a:gd name="T19" fmla="*/ 312 h 814"/>
                  <a:gd name="T20" fmla="*/ 2308 w 2354"/>
                  <a:gd name="T21" fmla="*/ 349 h 814"/>
                  <a:gd name="T22" fmla="*/ 2226 w 2354"/>
                  <a:gd name="T23" fmla="*/ 308 h 814"/>
                  <a:gd name="T24" fmla="*/ 2151 w 2354"/>
                  <a:gd name="T25" fmla="*/ 351 h 814"/>
                  <a:gd name="T26" fmla="*/ 2162 w 2354"/>
                  <a:gd name="T27" fmla="*/ 398 h 814"/>
                  <a:gd name="T28" fmla="*/ 2007 w 2354"/>
                  <a:gd name="T29" fmla="*/ 446 h 814"/>
                  <a:gd name="T30" fmla="*/ 1965 w 2354"/>
                  <a:gd name="T31" fmla="*/ 534 h 814"/>
                  <a:gd name="T32" fmla="*/ 1870 w 2354"/>
                  <a:gd name="T33" fmla="*/ 636 h 814"/>
                  <a:gd name="T34" fmla="*/ 1974 w 2354"/>
                  <a:gd name="T35" fmla="*/ 417 h 814"/>
                  <a:gd name="T36" fmla="*/ 1909 w 2354"/>
                  <a:gd name="T37" fmla="*/ 416 h 814"/>
                  <a:gd name="T38" fmla="*/ 1785 w 2354"/>
                  <a:gd name="T39" fmla="*/ 464 h 814"/>
                  <a:gd name="T40" fmla="*/ 1577 w 2354"/>
                  <a:gd name="T41" fmla="*/ 546 h 814"/>
                  <a:gd name="T42" fmla="*/ 1641 w 2354"/>
                  <a:gd name="T43" fmla="*/ 589 h 814"/>
                  <a:gd name="T44" fmla="*/ 1563 w 2354"/>
                  <a:gd name="T45" fmla="*/ 765 h 814"/>
                  <a:gd name="T46" fmla="*/ 1499 w 2354"/>
                  <a:gd name="T47" fmla="*/ 773 h 814"/>
                  <a:gd name="T48" fmla="*/ 1542 w 2354"/>
                  <a:gd name="T49" fmla="*/ 712 h 814"/>
                  <a:gd name="T50" fmla="*/ 1474 w 2354"/>
                  <a:gd name="T51" fmla="*/ 668 h 814"/>
                  <a:gd name="T52" fmla="*/ 1421 w 2354"/>
                  <a:gd name="T53" fmla="*/ 600 h 814"/>
                  <a:gd name="T54" fmla="*/ 1324 w 2354"/>
                  <a:gd name="T55" fmla="*/ 657 h 814"/>
                  <a:gd name="T56" fmla="*/ 1165 w 2354"/>
                  <a:gd name="T57" fmla="*/ 663 h 814"/>
                  <a:gd name="T58" fmla="*/ 1059 w 2354"/>
                  <a:gd name="T59" fmla="*/ 624 h 814"/>
                  <a:gd name="T60" fmla="*/ 995 w 2354"/>
                  <a:gd name="T61" fmla="*/ 657 h 814"/>
                  <a:gd name="T62" fmla="*/ 914 w 2354"/>
                  <a:gd name="T63" fmla="*/ 650 h 814"/>
                  <a:gd name="T64" fmla="*/ 847 w 2354"/>
                  <a:gd name="T65" fmla="*/ 665 h 814"/>
                  <a:gd name="T66" fmla="*/ 761 w 2354"/>
                  <a:gd name="T67" fmla="*/ 639 h 814"/>
                  <a:gd name="T68" fmla="*/ 664 w 2354"/>
                  <a:gd name="T69" fmla="*/ 579 h 814"/>
                  <a:gd name="T70" fmla="*/ 545 w 2354"/>
                  <a:gd name="T71" fmla="*/ 572 h 814"/>
                  <a:gd name="T72" fmla="*/ 482 w 2354"/>
                  <a:gd name="T73" fmla="*/ 613 h 814"/>
                  <a:gd name="T74" fmla="*/ 402 w 2354"/>
                  <a:gd name="T75" fmla="*/ 641 h 814"/>
                  <a:gd name="T76" fmla="*/ 309 w 2354"/>
                  <a:gd name="T77" fmla="*/ 652 h 814"/>
                  <a:gd name="T78" fmla="*/ 315 w 2354"/>
                  <a:gd name="T79" fmla="*/ 724 h 814"/>
                  <a:gd name="T80" fmla="*/ 303 w 2354"/>
                  <a:gd name="T81" fmla="*/ 798 h 814"/>
                  <a:gd name="T82" fmla="*/ 225 w 2354"/>
                  <a:gd name="T83" fmla="*/ 781 h 814"/>
                  <a:gd name="T84" fmla="*/ 151 w 2354"/>
                  <a:gd name="T85" fmla="*/ 718 h 814"/>
                  <a:gd name="T86" fmla="*/ 178 w 2354"/>
                  <a:gd name="T87" fmla="*/ 676 h 814"/>
                  <a:gd name="T88" fmla="*/ 115 w 2354"/>
                  <a:gd name="T89" fmla="*/ 636 h 814"/>
                  <a:gd name="T90" fmla="*/ 63 w 2354"/>
                  <a:gd name="T91" fmla="*/ 595 h 814"/>
                  <a:gd name="T92" fmla="*/ 28 w 2354"/>
                  <a:gd name="T93" fmla="*/ 540 h 814"/>
                  <a:gd name="T94" fmla="*/ 6 w 2354"/>
                  <a:gd name="T95" fmla="*/ 485 h 814"/>
                  <a:gd name="T96" fmla="*/ 60 w 2354"/>
                  <a:gd name="T97" fmla="*/ 390 h 814"/>
                  <a:gd name="T98" fmla="*/ 28 w 2354"/>
                  <a:gd name="T99" fmla="*/ 267 h 814"/>
                  <a:gd name="T100" fmla="*/ 83 w 2354"/>
                  <a:gd name="T101" fmla="*/ 242 h 814"/>
                  <a:gd name="T102" fmla="*/ 72 w 2354"/>
                  <a:gd name="T103" fmla="*/ 296 h 814"/>
                  <a:gd name="T104" fmla="*/ 161 w 2354"/>
                  <a:gd name="T105" fmla="*/ 346 h 814"/>
                  <a:gd name="T106" fmla="*/ 271 w 2354"/>
                  <a:gd name="T107" fmla="*/ 263 h 814"/>
                  <a:gd name="T108" fmla="*/ 381 w 2354"/>
                  <a:gd name="T109" fmla="*/ 252 h 814"/>
                  <a:gd name="T110" fmla="*/ 549 w 2354"/>
                  <a:gd name="T111" fmla="*/ 239 h 814"/>
                  <a:gd name="T112" fmla="*/ 643 w 2354"/>
                  <a:gd name="T113" fmla="*/ 143 h 814"/>
                  <a:gd name="T114" fmla="*/ 612 w 2354"/>
                  <a:gd name="T115" fmla="*/ 307 h 814"/>
                  <a:gd name="T116" fmla="*/ 667 w 2354"/>
                  <a:gd name="T117" fmla="*/ 227 h 814"/>
                  <a:gd name="T118" fmla="*/ 703 w 2354"/>
                  <a:gd name="T119" fmla="*/ 168 h 814"/>
                  <a:gd name="T120" fmla="*/ 814 w 2354"/>
                  <a:gd name="T121" fmla="*/ 204 h 814"/>
                  <a:gd name="T122" fmla="*/ 850 w 2354"/>
                  <a:gd name="T123" fmla="*/ 124 h 814"/>
                  <a:gd name="T124" fmla="*/ 990 w 2354"/>
                  <a:gd name="T125" fmla="*/ 49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4" h="814">
                    <a:moveTo>
                      <a:pt x="1110" y="0"/>
                    </a:moveTo>
                    <a:lnTo>
                      <a:pt x="1119" y="3"/>
                    </a:lnTo>
                    <a:lnTo>
                      <a:pt x="1121" y="4"/>
                    </a:lnTo>
                    <a:lnTo>
                      <a:pt x="1126" y="6"/>
                    </a:lnTo>
                    <a:lnTo>
                      <a:pt x="1132" y="6"/>
                    </a:lnTo>
                    <a:lnTo>
                      <a:pt x="1135" y="8"/>
                    </a:lnTo>
                    <a:lnTo>
                      <a:pt x="1135" y="9"/>
                    </a:lnTo>
                    <a:lnTo>
                      <a:pt x="1137" y="11"/>
                    </a:lnTo>
                    <a:lnTo>
                      <a:pt x="1132" y="12"/>
                    </a:lnTo>
                    <a:lnTo>
                      <a:pt x="1127" y="15"/>
                    </a:lnTo>
                    <a:lnTo>
                      <a:pt x="1121" y="17"/>
                    </a:lnTo>
                    <a:lnTo>
                      <a:pt x="1112" y="19"/>
                    </a:lnTo>
                    <a:lnTo>
                      <a:pt x="1110" y="19"/>
                    </a:lnTo>
                    <a:lnTo>
                      <a:pt x="1126" y="20"/>
                    </a:lnTo>
                    <a:lnTo>
                      <a:pt x="1130" y="19"/>
                    </a:lnTo>
                    <a:lnTo>
                      <a:pt x="1132" y="22"/>
                    </a:lnTo>
                    <a:lnTo>
                      <a:pt x="1134" y="22"/>
                    </a:lnTo>
                    <a:lnTo>
                      <a:pt x="1138" y="22"/>
                    </a:lnTo>
                    <a:lnTo>
                      <a:pt x="1141" y="20"/>
                    </a:lnTo>
                    <a:lnTo>
                      <a:pt x="1146" y="22"/>
                    </a:lnTo>
                    <a:lnTo>
                      <a:pt x="1148" y="22"/>
                    </a:lnTo>
                    <a:lnTo>
                      <a:pt x="1149" y="22"/>
                    </a:lnTo>
                    <a:lnTo>
                      <a:pt x="1154" y="23"/>
                    </a:lnTo>
                    <a:lnTo>
                      <a:pt x="1157" y="25"/>
                    </a:lnTo>
                    <a:lnTo>
                      <a:pt x="1153" y="28"/>
                    </a:lnTo>
                    <a:lnTo>
                      <a:pt x="1149" y="31"/>
                    </a:lnTo>
                    <a:lnTo>
                      <a:pt x="1145" y="36"/>
                    </a:lnTo>
                    <a:lnTo>
                      <a:pt x="1145" y="34"/>
                    </a:lnTo>
                    <a:lnTo>
                      <a:pt x="1141" y="34"/>
                    </a:lnTo>
                    <a:lnTo>
                      <a:pt x="1141" y="37"/>
                    </a:lnTo>
                    <a:lnTo>
                      <a:pt x="1146" y="37"/>
                    </a:lnTo>
                    <a:lnTo>
                      <a:pt x="1148" y="37"/>
                    </a:lnTo>
                    <a:lnTo>
                      <a:pt x="1153" y="37"/>
                    </a:lnTo>
                    <a:lnTo>
                      <a:pt x="1159" y="37"/>
                    </a:lnTo>
                    <a:lnTo>
                      <a:pt x="1160" y="37"/>
                    </a:lnTo>
                    <a:lnTo>
                      <a:pt x="1164" y="36"/>
                    </a:lnTo>
                    <a:lnTo>
                      <a:pt x="1164" y="33"/>
                    </a:lnTo>
                    <a:lnTo>
                      <a:pt x="1165" y="31"/>
                    </a:lnTo>
                    <a:lnTo>
                      <a:pt x="1168" y="30"/>
                    </a:lnTo>
                    <a:lnTo>
                      <a:pt x="1170" y="31"/>
                    </a:lnTo>
                    <a:lnTo>
                      <a:pt x="1175" y="31"/>
                    </a:lnTo>
                    <a:lnTo>
                      <a:pt x="1184" y="30"/>
                    </a:lnTo>
                    <a:lnTo>
                      <a:pt x="1194" y="31"/>
                    </a:lnTo>
                    <a:lnTo>
                      <a:pt x="1201" y="30"/>
                    </a:lnTo>
                    <a:lnTo>
                      <a:pt x="1209" y="31"/>
                    </a:lnTo>
                    <a:lnTo>
                      <a:pt x="1214" y="31"/>
                    </a:lnTo>
                    <a:lnTo>
                      <a:pt x="1217" y="34"/>
                    </a:lnTo>
                    <a:lnTo>
                      <a:pt x="1220" y="34"/>
                    </a:lnTo>
                    <a:lnTo>
                      <a:pt x="1222" y="36"/>
                    </a:lnTo>
                    <a:lnTo>
                      <a:pt x="1223" y="37"/>
                    </a:lnTo>
                    <a:lnTo>
                      <a:pt x="1223" y="41"/>
                    </a:lnTo>
                    <a:lnTo>
                      <a:pt x="1222" y="41"/>
                    </a:lnTo>
                    <a:lnTo>
                      <a:pt x="1225" y="39"/>
                    </a:lnTo>
                    <a:lnTo>
                      <a:pt x="1227" y="39"/>
                    </a:lnTo>
                    <a:lnTo>
                      <a:pt x="1228" y="41"/>
                    </a:lnTo>
                    <a:lnTo>
                      <a:pt x="1231" y="41"/>
                    </a:lnTo>
                    <a:lnTo>
                      <a:pt x="1233" y="45"/>
                    </a:lnTo>
                    <a:lnTo>
                      <a:pt x="1233" y="47"/>
                    </a:lnTo>
                    <a:lnTo>
                      <a:pt x="1235" y="49"/>
                    </a:lnTo>
                    <a:lnTo>
                      <a:pt x="1233" y="50"/>
                    </a:lnTo>
                    <a:lnTo>
                      <a:pt x="1233" y="50"/>
                    </a:lnTo>
                    <a:lnTo>
                      <a:pt x="1235" y="50"/>
                    </a:lnTo>
                    <a:lnTo>
                      <a:pt x="1238" y="49"/>
                    </a:lnTo>
                    <a:lnTo>
                      <a:pt x="1239" y="49"/>
                    </a:lnTo>
                    <a:lnTo>
                      <a:pt x="1239" y="47"/>
                    </a:lnTo>
                    <a:lnTo>
                      <a:pt x="1238" y="45"/>
                    </a:lnTo>
                    <a:lnTo>
                      <a:pt x="1238" y="45"/>
                    </a:lnTo>
                    <a:lnTo>
                      <a:pt x="1239" y="45"/>
                    </a:lnTo>
                    <a:lnTo>
                      <a:pt x="1241" y="45"/>
                    </a:lnTo>
                    <a:lnTo>
                      <a:pt x="1242" y="47"/>
                    </a:lnTo>
                    <a:lnTo>
                      <a:pt x="1244" y="49"/>
                    </a:lnTo>
                    <a:lnTo>
                      <a:pt x="1246" y="56"/>
                    </a:lnTo>
                    <a:lnTo>
                      <a:pt x="1250" y="55"/>
                    </a:lnTo>
                    <a:lnTo>
                      <a:pt x="1250" y="56"/>
                    </a:lnTo>
                    <a:lnTo>
                      <a:pt x="1249" y="61"/>
                    </a:lnTo>
                    <a:lnTo>
                      <a:pt x="1246" y="64"/>
                    </a:lnTo>
                    <a:lnTo>
                      <a:pt x="1246" y="66"/>
                    </a:lnTo>
                    <a:lnTo>
                      <a:pt x="1244" y="66"/>
                    </a:lnTo>
                    <a:lnTo>
                      <a:pt x="1244" y="64"/>
                    </a:lnTo>
                    <a:lnTo>
                      <a:pt x="1244" y="63"/>
                    </a:lnTo>
                    <a:lnTo>
                      <a:pt x="1242" y="63"/>
                    </a:lnTo>
                    <a:lnTo>
                      <a:pt x="1239" y="61"/>
                    </a:lnTo>
                    <a:lnTo>
                      <a:pt x="1231" y="58"/>
                    </a:lnTo>
                    <a:lnTo>
                      <a:pt x="1230" y="56"/>
                    </a:lnTo>
                    <a:lnTo>
                      <a:pt x="1230" y="56"/>
                    </a:lnTo>
                    <a:lnTo>
                      <a:pt x="1230" y="58"/>
                    </a:lnTo>
                    <a:lnTo>
                      <a:pt x="1233" y="60"/>
                    </a:lnTo>
                    <a:lnTo>
                      <a:pt x="1236" y="66"/>
                    </a:lnTo>
                    <a:lnTo>
                      <a:pt x="1239" y="64"/>
                    </a:lnTo>
                    <a:lnTo>
                      <a:pt x="1241" y="64"/>
                    </a:lnTo>
                    <a:lnTo>
                      <a:pt x="1242" y="66"/>
                    </a:lnTo>
                    <a:lnTo>
                      <a:pt x="1246" y="67"/>
                    </a:lnTo>
                    <a:lnTo>
                      <a:pt x="1247" y="69"/>
                    </a:lnTo>
                    <a:lnTo>
                      <a:pt x="1246" y="74"/>
                    </a:lnTo>
                    <a:lnTo>
                      <a:pt x="1236" y="82"/>
                    </a:lnTo>
                    <a:lnTo>
                      <a:pt x="1225" y="86"/>
                    </a:lnTo>
                    <a:lnTo>
                      <a:pt x="1220" y="89"/>
                    </a:lnTo>
                    <a:lnTo>
                      <a:pt x="1212" y="91"/>
                    </a:lnTo>
                    <a:lnTo>
                      <a:pt x="1206" y="94"/>
                    </a:lnTo>
                    <a:lnTo>
                      <a:pt x="1200" y="97"/>
                    </a:lnTo>
                    <a:lnTo>
                      <a:pt x="1197" y="99"/>
                    </a:lnTo>
                    <a:lnTo>
                      <a:pt x="1192" y="102"/>
                    </a:lnTo>
                    <a:lnTo>
                      <a:pt x="1192" y="102"/>
                    </a:lnTo>
                    <a:lnTo>
                      <a:pt x="1192" y="104"/>
                    </a:lnTo>
                    <a:lnTo>
                      <a:pt x="1192" y="105"/>
                    </a:lnTo>
                    <a:lnTo>
                      <a:pt x="1190" y="105"/>
                    </a:lnTo>
                    <a:lnTo>
                      <a:pt x="1187" y="108"/>
                    </a:lnTo>
                    <a:lnTo>
                      <a:pt x="1181" y="110"/>
                    </a:lnTo>
                    <a:lnTo>
                      <a:pt x="1168" y="119"/>
                    </a:lnTo>
                    <a:lnTo>
                      <a:pt x="1162" y="121"/>
                    </a:lnTo>
                    <a:lnTo>
                      <a:pt x="1154" y="121"/>
                    </a:lnTo>
                    <a:lnTo>
                      <a:pt x="1153" y="123"/>
                    </a:lnTo>
                    <a:lnTo>
                      <a:pt x="1148" y="127"/>
                    </a:lnTo>
                    <a:lnTo>
                      <a:pt x="1146" y="129"/>
                    </a:lnTo>
                    <a:lnTo>
                      <a:pt x="1138" y="130"/>
                    </a:lnTo>
                    <a:lnTo>
                      <a:pt x="1132" y="140"/>
                    </a:lnTo>
                    <a:lnTo>
                      <a:pt x="1127" y="143"/>
                    </a:lnTo>
                    <a:lnTo>
                      <a:pt x="1124" y="145"/>
                    </a:lnTo>
                    <a:lnTo>
                      <a:pt x="1127" y="145"/>
                    </a:lnTo>
                    <a:lnTo>
                      <a:pt x="1132" y="143"/>
                    </a:lnTo>
                    <a:lnTo>
                      <a:pt x="1137" y="140"/>
                    </a:lnTo>
                    <a:lnTo>
                      <a:pt x="1138" y="138"/>
                    </a:lnTo>
                    <a:lnTo>
                      <a:pt x="1138" y="137"/>
                    </a:lnTo>
                    <a:lnTo>
                      <a:pt x="1140" y="135"/>
                    </a:lnTo>
                    <a:lnTo>
                      <a:pt x="1143" y="135"/>
                    </a:lnTo>
                    <a:lnTo>
                      <a:pt x="1153" y="134"/>
                    </a:lnTo>
                    <a:lnTo>
                      <a:pt x="1156" y="134"/>
                    </a:lnTo>
                    <a:lnTo>
                      <a:pt x="1162" y="134"/>
                    </a:lnTo>
                    <a:lnTo>
                      <a:pt x="1165" y="132"/>
                    </a:lnTo>
                    <a:lnTo>
                      <a:pt x="1167" y="132"/>
                    </a:lnTo>
                    <a:lnTo>
                      <a:pt x="1170" y="130"/>
                    </a:lnTo>
                    <a:lnTo>
                      <a:pt x="1170" y="130"/>
                    </a:lnTo>
                    <a:lnTo>
                      <a:pt x="1173" y="129"/>
                    </a:lnTo>
                    <a:lnTo>
                      <a:pt x="1181" y="127"/>
                    </a:lnTo>
                    <a:lnTo>
                      <a:pt x="1182" y="127"/>
                    </a:lnTo>
                    <a:lnTo>
                      <a:pt x="1184" y="124"/>
                    </a:lnTo>
                    <a:lnTo>
                      <a:pt x="1189" y="126"/>
                    </a:lnTo>
                    <a:lnTo>
                      <a:pt x="1192" y="126"/>
                    </a:lnTo>
                    <a:lnTo>
                      <a:pt x="1200" y="121"/>
                    </a:lnTo>
                    <a:lnTo>
                      <a:pt x="1205" y="119"/>
                    </a:lnTo>
                    <a:lnTo>
                      <a:pt x="1206" y="118"/>
                    </a:lnTo>
                    <a:lnTo>
                      <a:pt x="1206" y="118"/>
                    </a:lnTo>
                    <a:lnTo>
                      <a:pt x="1205" y="116"/>
                    </a:lnTo>
                    <a:lnTo>
                      <a:pt x="1200" y="118"/>
                    </a:lnTo>
                    <a:lnTo>
                      <a:pt x="1195" y="119"/>
                    </a:lnTo>
                    <a:lnTo>
                      <a:pt x="1190" y="118"/>
                    </a:lnTo>
                    <a:lnTo>
                      <a:pt x="1190" y="118"/>
                    </a:lnTo>
                    <a:lnTo>
                      <a:pt x="1189" y="116"/>
                    </a:lnTo>
                    <a:lnTo>
                      <a:pt x="1190" y="113"/>
                    </a:lnTo>
                    <a:lnTo>
                      <a:pt x="1192" y="113"/>
                    </a:lnTo>
                    <a:lnTo>
                      <a:pt x="1195" y="110"/>
                    </a:lnTo>
                    <a:lnTo>
                      <a:pt x="1198" y="110"/>
                    </a:lnTo>
                    <a:lnTo>
                      <a:pt x="1208" y="112"/>
                    </a:lnTo>
                    <a:lnTo>
                      <a:pt x="1209" y="112"/>
                    </a:lnTo>
                    <a:lnTo>
                      <a:pt x="1211" y="108"/>
                    </a:lnTo>
                    <a:lnTo>
                      <a:pt x="1214" y="108"/>
                    </a:lnTo>
                    <a:lnTo>
                      <a:pt x="1216" y="110"/>
                    </a:lnTo>
                    <a:lnTo>
                      <a:pt x="1216" y="110"/>
                    </a:lnTo>
                    <a:lnTo>
                      <a:pt x="1211" y="112"/>
                    </a:lnTo>
                    <a:lnTo>
                      <a:pt x="1212" y="113"/>
                    </a:lnTo>
                    <a:lnTo>
                      <a:pt x="1214" y="115"/>
                    </a:lnTo>
                    <a:lnTo>
                      <a:pt x="1220" y="118"/>
                    </a:lnTo>
                    <a:lnTo>
                      <a:pt x="1225" y="119"/>
                    </a:lnTo>
                    <a:lnTo>
                      <a:pt x="1228" y="118"/>
                    </a:lnTo>
                    <a:lnTo>
                      <a:pt x="1235" y="118"/>
                    </a:lnTo>
                    <a:lnTo>
                      <a:pt x="1235" y="116"/>
                    </a:lnTo>
                    <a:lnTo>
                      <a:pt x="1236" y="115"/>
                    </a:lnTo>
                    <a:lnTo>
                      <a:pt x="1235" y="112"/>
                    </a:lnTo>
                    <a:lnTo>
                      <a:pt x="1236" y="112"/>
                    </a:lnTo>
                    <a:lnTo>
                      <a:pt x="1238" y="113"/>
                    </a:lnTo>
                    <a:lnTo>
                      <a:pt x="1239" y="115"/>
                    </a:lnTo>
                    <a:lnTo>
                      <a:pt x="1242" y="119"/>
                    </a:lnTo>
                    <a:lnTo>
                      <a:pt x="1244" y="121"/>
                    </a:lnTo>
                    <a:lnTo>
                      <a:pt x="1242" y="123"/>
                    </a:lnTo>
                    <a:lnTo>
                      <a:pt x="1239" y="126"/>
                    </a:lnTo>
                    <a:lnTo>
                      <a:pt x="1241" y="127"/>
                    </a:lnTo>
                    <a:lnTo>
                      <a:pt x="1244" y="129"/>
                    </a:lnTo>
                    <a:lnTo>
                      <a:pt x="1244" y="135"/>
                    </a:lnTo>
                    <a:lnTo>
                      <a:pt x="1244" y="137"/>
                    </a:lnTo>
                    <a:lnTo>
                      <a:pt x="1242" y="140"/>
                    </a:lnTo>
                    <a:lnTo>
                      <a:pt x="1241" y="141"/>
                    </a:lnTo>
                    <a:lnTo>
                      <a:pt x="1239" y="143"/>
                    </a:lnTo>
                    <a:lnTo>
                      <a:pt x="1239" y="145"/>
                    </a:lnTo>
                    <a:lnTo>
                      <a:pt x="1239" y="146"/>
                    </a:lnTo>
                    <a:lnTo>
                      <a:pt x="1242" y="148"/>
                    </a:lnTo>
                    <a:lnTo>
                      <a:pt x="1247" y="148"/>
                    </a:lnTo>
                    <a:lnTo>
                      <a:pt x="1247" y="148"/>
                    </a:lnTo>
                    <a:lnTo>
                      <a:pt x="1247" y="148"/>
                    </a:lnTo>
                    <a:lnTo>
                      <a:pt x="1242" y="146"/>
                    </a:lnTo>
                    <a:lnTo>
                      <a:pt x="1241" y="146"/>
                    </a:lnTo>
                    <a:lnTo>
                      <a:pt x="1241" y="143"/>
                    </a:lnTo>
                    <a:lnTo>
                      <a:pt x="1242" y="141"/>
                    </a:lnTo>
                    <a:lnTo>
                      <a:pt x="1244" y="140"/>
                    </a:lnTo>
                    <a:lnTo>
                      <a:pt x="1246" y="137"/>
                    </a:lnTo>
                    <a:lnTo>
                      <a:pt x="1246" y="135"/>
                    </a:lnTo>
                    <a:lnTo>
                      <a:pt x="1246" y="132"/>
                    </a:lnTo>
                    <a:lnTo>
                      <a:pt x="1247" y="130"/>
                    </a:lnTo>
                    <a:lnTo>
                      <a:pt x="1249" y="129"/>
                    </a:lnTo>
                    <a:lnTo>
                      <a:pt x="1249" y="129"/>
                    </a:lnTo>
                    <a:lnTo>
                      <a:pt x="1250" y="129"/>
                    </a:lnTo>
                    <a:lnTo>
                      <a:pt x="1249" y="129"/>
                    </a:lnTo>
                    <a:lnTo>
                      <a:pt x="1247" y="127"/>
                    </a:lnTo>
                    <a:lnTo>
                      <a:pt x="1246" y="126"/>
                    </a:lnTo>
                    <a:lnTo>
                      <a:pt x="1244" y="124"/>
                    </a:lnTo>
                    <a:lnTo>
                      <a:pt x="1250" y="124"/>
                    </a:lnTo>
                    <a:lnTo>
                      <a:pt x="1252" y="123"/>
                    </a:lnTo>
                    <a:lnTo>
                      <a:pt x="1263" y="121"/>
                    </a:lnTo>
                    <a:lnTo>
                      <a:pt x="1271" y="119"/>
                    </a:lnTo>
                    <a:lnTo>
                      <a:pt x="1288" y="119"/>
                    </a:lnTo>
                    <a:lnTo>
                      <a:pt x="1299" y="121"/>
                    </a:lnTo>
                    <a:lnTo>
                      <a:pt x="1317" y="123"/>
                    </a:lnTo>
                    <a:lnTo>
                      <a:pt x="1323" y="124"/>
                    </a:lnTo>
                    <a:lnTo>
                      <a:pt x="1323" y="124"/>
                    </a:lnTo>
                    <a:lnTo>
                      <a:pt x="1323" y="126"/>
                    </a:lnTo>
                    <a:lnTo>
                      <a:pt x="1320" y="126"/>
                    </a:lnTo>
                    <a:lnTo>
                      <a:pt x="1317" y="126"/>
                    </a:lnTo>
                    <a:lnTo>
                      <a:pt x="1315" y="129"/>
                    </a:lnTo>
                    <a:lnTo>
                      <a:pt x="1317" y="132"/>
                    </a:lnTo>
                    <a:lnTo>
                      <a:pt x="1323" y="135"/>
                    </a:lnTo>
                    <a:lnTo>
                      <a:pt x="1331" y="137"/>
                    </a:lnTo>
                    <a:lnTo>
                      <a:pt x="1335" y="138"/>
                    </a:lnTo>
                    <a:lnTo>
                      <a:pt x="1337" y="140"/>
                    </a:lnTo>
                    <a:lnTo>
                      <a:pt x="1346" y="138"/>
                    </a:lnTo>
                    <a:lnTo>
                      <a:pt x="1353" y="140"/>
                    </a:lnTo>
                    <a:lnTo>
                      <a:pt x="1358" y="140"/>
                    </a:lnTo>
                    <a:lnTo>
                      <a:pt x="1364" y="140"/>
                    </a:lnTo>
                    <a:lnTo>
                      <a:pt x="1365" y="140"/>
                    </a:lnTo>
                    <a:lnTo>
                      <a:pt x="1369" y="141"/>
                    </a:lnTo>
                    <a:lnTo>
                      <a:pt x="1372" y="141"/>
                    </a:lnTo>
                    <a:lnTo>
                      <a:pt x="1375" y="141"/>
                    </a:lnTo>
                    <a:lnTo>
                      <a:pt x="1378" y="141"/>
                    </a:lnTo>
                    <a:lnTo>
                      <a:pt x="1378" y="141"/>
                    </a:lnTo>
                    <a:lnTo>
                      <a:pt x="1378" y="140"/>
                    </a:lnTo>
                    <a:lnTo>
                      <a:pt x="1375" y="140"/>
                    </a:lnTo>
                    <a:lnTo>
                      <a:pt x="1375" y="138"/>
                    </a:lnTo>
                    <a:lnTo>
                      <a:pt x="1376" y="138"/>
                    </a:lnTo>
                    <a:lnTo>
                      <a:pt x="1381" y="140"/>
                    </a:lnTo>
                    <a:lnTo>
                      <a:pt x="1384" y="140"/>
                    </a:lnTo>
                    <a:lnTo>
                      <a:pt x="1386" y="138"/>
                    </a:lnTo>
                    <a:lnTo>
                      <a:pt x="1387" y="137"/>
                    </a:lnTo>
                    <a:lnTo>
                      <a:pt x="1389" y="135"/>
                    </a:lnTo>
                    <a:lnTo>
                      <a:pt x="1389" y="134"/>
                    </a:lnTo>
                    <a:lnTo>
                      <a:pt x="1391" y="134"/>
                    </a:lnTo>
                    <a:lnTo>
                      <a:pt x="1391" y="134"/>
                    </a:lnTo>
                    <a:lnTo>
                      <a:pt x="1389" y="130"/>
                    </a:lnTo>
                    <a:lnTo>
                      <a:pt x="1387" y="129"/>
                    </a:lnTo>
                    <a:lnTo>
                      <a:pt x="1387" y="127"/>
                    </a:lnTo>
                    <a:lnTo>
                      <a:pt x="1386" y="126"/>
                    </a:lnTo>
                    <a:lnTo>
                      <a:pt x="1386" y="124"/>
                    </a:lnTo>
                    <a:lnTo>
                      <a:pt x="1387" y="121"/>
                    </a:lnTo>
                    <a:lnTo>
                      <a:pt x="1389" y="119"/>
                    </a:lnTo>
                    <a:lnTo>
                      <a:pt x="1394" y="121"/>
                    </a:lnTo>
                    <a:lnTo>
                      <a:pt x="1395" y="119"/>
                    </a:lnTo>
                    <a:lnTo>
                      <a:pt x="1397" y="118"/>
                    </a:lnTo>
                    <a:lnTo>
                      <a:pt x="1402" y="118"/>
                    </a:lnTo>
                    <a:lnTo>
                      <a:pt x="1405" y="118"/>
                    </a:lnTo>
                    <a:lnTo>
                      <a:pt x="1408" y="118"/>
                    </a:lnTo>
                    <a:lnTo>
                      <a:pt x="1419" y="124"/>
                    </a:lnTo>
                    <a:lnTo>
                      <a:pt x="1419" y="126"/>
                    </a:lnTo>
                    <a:lnTo>
                      <a:pt x="1422" y="126"/>
                    </a:lnTo>
                    <a:lnTo>
                      <a:pt x="1424" y="124"/>
                    </a:lnTo>
                    <a:lnTo>
                      <a:pt x="1427" y="124"/>
                    </a:lnTo>
                    <a:lnTo>
                      <a:pt x="1428" y="123"/>
                    </a:lnTo>
                    <a:lnTo>
                      <a:pt x="1430" y="124"/>
                    </a:lnTo>
                    <a:lnTo>
                      <a:pt x="1430" y="124"/>
                    </a:lnTo>
                    <a:lnTo>
                      <a:pt x="1430" y="126"/>
                    </a:lnTo>
                    <a:lnTo>
                      <a:pt x="1428" y="127"/>
                    </a:lnTo>
                    <a:lnTo>
                      <a:pt x="1430" y="127"/>
                    </a:lnTo>
                    <a:lnTo>
                      <a:pt x="1430" y="127"/>
                    </a:lnTo>
                    <a:lnTo>
                      <a:pt x="1433" y="129"/>
                    </a:lnTo>
                    <a:lnTo>
                      <a:pt x="1438" y="126"/>
                    </a:lnTo>
                    <a:lnTo>
                      <a:pt x="1440" y="124"/>
                    </a:lnTo>
                    <a:lnTo>
                      <a:pt x="1440" y="123"/>
                    </a:lnTo>
                    <a:lnTo>
                      <a:pt x="1451" y="126"/>
                    </a:lnTo>
                    <a:lnTo>
                      <a:pt x="1454" y="126"/>
                    </a:lnTo>
                    <a:lnTo>
                      <a:pt x="1454" y="127"/>
                    </a:lnTo>
                    <a:lnTo>
                      <a:pt x="1454" y="127"/>
                    </a:lnTo>
                    <a:lnTo>
                      <a:pt x="1457" y="129"/>
                    </a:lnTo>
                    <a:lnTo>
                      <a:pt x="1458" y="129"/>
                    </a:lnTo>
                    <a:lnTo>
                      <a:pt x="1458" y="130"/>
                    </a:lnTo>
                    <a:lnTo>
                      <a:pt x="1458" y="130"/>
                    </a:lnTo>
                    <a:lnTo>
                      <a:pt x="1463" y="130"/>
                    </a:lnTo>
                    <a:lnTo>
                      <a:pt x="1465" y="132"/>
                    </a:lnTo>
                    <a:lnTo>
                      <a:pt x="1466" y="134"/>
                    </a:lnTo>
                    <a:lnTo>
                      <a:pt x="1466" y="135"/>
                    </a:lnTo>
                    <a:lnTo>
                      <a:pt x="1468" y="135"/>
                    </a:lnTo>
                    <a:lnTo>
                      <a:pt x="1469" y="135"/>
                    </a:lnTo>
                    <a:lnTo>
                      <a:pt x="1469" y="135"/>
                    </a:lnTo>
                    <a:lnTo>
                      <a:pt x="1469" y="137"/>
                    </a:lnTo>
                    <a:lnTo>
                      <a:pt x="1466" y="140"/>
                    </a:lnTo>
                    <a:lnTo>
                      <a:pt x="1465" y="140"/>
                    </a:lnTo>
                    <a:lnTo>
                      <a:pt x="1463" y="141"/>
                    </a:lnTo>
                    <a:lnTo>
                      <a:pt x="1463" y="141"/>
                    </a:lnTo>
                    <a:lnTo>
                      <a:pt x="1469" y="141"/>
                    </a:lnTo>
                    <a:lnTo>
                      <a:pt x="1473" y="145"/>
                    </a:lnTo>
                    <a:lnTo>
                      <a:pt x="1473" y="146"/>
                    </a:lnTo>
                    <a:lnTo>
                      <a:pt x="1469" y="148"/>
                    </a:lnTo>
                    <a:lnTo>
                      <a:pt x="1466" y="149"/>
                    </a:lnTo>
                    <a:lnTo>
                      <a:pt x="1463" y="151"/>
                    </a:lnTo>
                    <a:lnTo>
                      <a:pt x="1462" y="151"/>
                    </a:lnTo>
                    <a:lnTo>
                      <a:pt x="1460" y="151"/>
                    </a:lnTo>
                    <a:lnTo>
                      <a:pt x="1462" y="152"/>
                    </a:lnTo>
                    <a:lnTo>
                      <a:pt x="1469" y="152"/>
                    </a:lnTo>
                    <a:lnTo>
                      <a:pt x="1473" y="154"/>
                    </a:lnTo>
                    <a:lnTo>
                      <a:pt x="1474" y="157"/>
                    </a:lnTo>
                    <a:lnTo>
                      <a:pt x="1474" y="162"/>
                    </a:lnTo>
                    <a:lnTo>
                      <a:pt x="1473" y="164"/>
                    </a:lnTo>
                    <a:lnTo>
                      <a:pt x="1468" y="164"/>
                    </a:lnTo>
                    <a:lnTo>
                      <a:pt x="1462" y="159"/>
                    </a:lnTo>
                    <a:lnTo>
                      <a:pt x="1457" y="157"/>
                    </a:lnTo>
                    <a:lnTo>
                      <a:pt x="1451" y="154"/>
                    </a:lnTo>
                    <a:lnTo>
                      <a:pt x="1451" y="154"/>
                    </a:lnTo>
                    <a:lnTo>
                      <a:pt x="1452" y="157"/>
                    </a:lnTo>
                    <a:lnTo>
                      <a:pt x="1454" y="159"/>
                    </a:lnTo>
                    <a:lnTo>
                      <a:pt x="1460" y="164"/>
                    </a:lnTo>
                    <a:lnTo>
                      <a:pt x="1468" y="173"/>
                    </a:lnTo>
                    <a:lnTo>
                      <a:pt x="1469" y="171"/>
                    </a:lnTo>
                    <a:lnTo>
                      <a:pt x="1469" y="170"/>
                    </a:lnTo>
                    <a:lnTo>
                      <a:pt x="1471" y="170"/>
                    </a:lnTo>
                    <a:lnTo>
                      <a:pt x="1471" y="167"/>
                    </a:lnTo>
                    <a:lnTo>
                      <a:pt x="1471" y="168"/>
                    </a:lnTo>
                    <a:lnTo>
                      <a:pt x="1473" y="170"/>
                    </a:lnTo>
                    <a:lnTo>
                      <a:pt x="1476" y="173"/>
                    </a:lnTo>
                    <a:lnTo>
                      <a:pt x="1473" y="173"/>
                    </a:lnTo>
                    <a:lnTo>
                      <a:pt x="1468" y="173"/>
                    </a:lnTo>
                    <a:lnTo>
                      <a:pt x="1466" y="175"/>
                    </a:lnTo>
                    <a:lnTo>
                      <a:pt x="1468" y="176"/>
                    </a:lnTo>
                    <a:lnTo>
                      <a:pt x="1471" y="176"/>
                    </a:lnTo>
                    <a:lnTo>
                      <a:pt x="1471" y="179"/>
                    </a:lnTo>
                    <a:lnTo>
                      <a:pt x="1474" y="182"/>
                    </a:lnTo>
                    <a:lnTo>
                      <a:pt x="1479" y="189"/>
                    </a:lnTo>
                    <a:lnTo>
                      <a:pt x="1484" y="190"/>
                    </a:lnTo>
                    <a:lnTo>
                      <a:pt x="1487" y="193"/>
                    </a:lnTo>
                    <a:lnTo>
                      <a:pt x="1492" y="195"/>
                    </a:lnTo>
                    <a:lnTo>
                      <a:pt x="1493" y="195"/>
                    </a:lnTo>
                    <a:lnTo>
                      <a:pt x="1495" y="193"/>
                    </a:lnTo>
                    <a:lnTo>
                      <a:pt x="1495" y="193"/>
                    </a:lnTo>
                    <a:lnTo>
                      <a:pt x="1496" y="198"/>
                    </a:lnTo>
                    <a:lnTo>
                      <a:pt x="1498" y="200"/>
                    </a:lnTo>
                    <a:lnTo>
                      <a:pt x="1499" y="200"/>
                    </a:lnTo>
                    <a:lnTo>
                      <a:pt x="1501" y="198"/>
                    </a:lnTo>
                    <a:lnTo>
                      <a:pt x="1504" y="197"/>
                    </a:lnTo>
                    <a:lnTo>
                      <a:pt x="1506" y="195"/>
                    </a:lnTo>
                    <a:lnTo>
                      <a:pt x="1509" y="190"/>
                    </a:lnTo>
                    <a:lnTo>
                      <a:pt x="1510" y="187"/>
                    </a:lnTo>
                    <a:lnTo>
                      <a:pt x="1512" y="186"/>
                    </a:lnTo>
                    <a:lnTo>
                      <a:pt x="1512" y="184"/>
                    </a:lnTo>
                    <a:lnTo>
                      <a:pt x="1512" y="182"/>
                    </a:lnTo>
                    <a:lnTo>
                      <a:pt x="1514" y="179"/>
                    </a:lnTo>
                    <a:lnTo>
                      <a:pt x="1515" y="176"/>
                    </a:lnTo>
                    <a:lnTo>
                      <a:pt x="1517" y="173"/>
                    </a:lnTo>
                    <a:lnTo>
                      <a:pt x="1520" y="168"/>
                    </a:lnTo>
                    <a:lnTo>
                      <a:pt x="1522" y="168"/>
                    </a:lnTo>
                    <a:lnTo>
                      <a:pt x="1522" y="170"/>
                    </a:lnTo>
                    <a:lnTo>
                      <a:pt x="1523" y="171"/>
                    </a:lnTo>
                    <a:lnTo>
                      <a:pt x="1523" y="171"/>
                    </a:lnTo>
                    <a:lnTo>
                      <a:pt x="1525" y="173"/>
                    </a:lnTo>
                    <a:lnTo>
                      <a:pt x="1528" y="176"/>
                    </a:lnTo>
                    <a:lnTo>
                      <a:pt x="1533" y="179"/>
                    </a:lnTo>
                    <a:lnTo>
                      <a:pt x="1536" y="181"/>
                    </a:lnTo>
                    <a:lnTo>
                      <a:pt x="1542" y="182"/>
                    </a:lnTo>
                    <a:lnTo>
                      <a:pt x="1551" y="182"/>
                    </a:lnTo>
                    <a:lnTo>
                      <a:pt x="1553" y="181"/>
                    </a:lnTo>
                    <a:lnTo>
                      <a:pt x="1556" y="179"/>
                    </a:lnTo>
                    <a:lnTo>
                      <a:pt x="1561" y="178"/>
                    </a:lnTo>
                    <a:lnTo>
                      <a:pt x="1564" y="176"/>
                    </a:lnTo>
                    <a:lnTo>
                      <a:pt x="1569" y="176"/>
                    </a:lnTo>
                    <a:lnTo>
                      <a:pt x="1570" y="176"/>
                    </a:lnTo>
                    <a:lnTo>
                      <a:pt x="1575" y="178"/>
                    </a:lnTo>
                    <a:lnTo>
                      <a:pt x="1586" y="181"/>
                    </a:lnTo>
                    <a:lnTo>
                      <a:pt x="1589" y="182"/>
                    </a:lnTo>
                    <a:lnTo>
                      <a:pt x="1591" y="184"/>
                    </a:lnTo>
                    <a:lnTo>
                      <a:pt x="1594" y="187"/>
                    </a:lnTo>
                    <a:lnTo>
                      <a:pt x="1596" y="189"/>
                    </a:lnTo>
                    <a:lnTo>
                      <a:pt x="1597" y="189"/>
                    </a:lnTo>
                    <a:lnTo>
                      <a:pt x="1599" y="189"/>
                    </a:lnTo>
                    <a:lnTo>
                      <a:pt x="1599" y="189"/>
                    </a:lnTo>
                    <a:lnTo>
                      <a:pt x="1597" y="187"/>
                    </a:lnTo>
                    <a:lnTo>
                      <a:pt x="1596" y="187"/>
                    </a:lnTo>
                    <a:lnTo>
                      <a:pt x="1599" y="186"/>
                    </a:lnTo>
                    <a:lnTo>
                      <a:pt x="1599" y="186"/>
                    </a:lnTo>
                    <a:lnTo>
                      <a:pt x="1600" y="184"/>
                    </a:lnTo>
                    <a:lnTo>
                      <a:pt x="1604" y="184"/>
                    </a:lnTo>
                    <a:lnTo>
                      <a:pt x="1600" y="182"/>
                    </a:lnTo>
                    <a:lnTo>
                      <a:pt x="1599" y="182"/>
                    </a:lnTo>
                    <a:lnTo>
                      <a:pt x="1597" y="182"/>
                    </a:lnTo>
                    <a:lnTo>
                      <a:pt x="1597" y="181"/>
                    </a:lnTo>
                    <a:lnTo>
                      <a:pt x="1599" y="181"/>
                    </a:lnTo>
                    <a:lnTo>
                      <a:pt x="1599" y="179"/>
                    </a:lnTo>
                    <a:lnTo>
                      <a:pt x="1600" y="178"/>
                    </a:lnTo>
                    <a:lnTo>
                      <a:pt x="1602" y="176"/>
                    </a:lnTo>
                    <a:lnTo>
                      <a:pt x="1604" y="176"/>
                    </a:lnTo>
                    <a:lnTo>
                      <a:pt x="1607" y="178"/>
                    </a:lnTo>
                    <a:lnTo>
                      <a:pt x="1608" y="176"/>
                    </a:lnTo>
                    <a:lnTo>
                      <a:pt x="1610" y="176"/>
                    </a:lnTo>
                    <a:lnTo>
                      <a:pt x="1613" y="178"/>
                    </a:lnTo>
                    <a:lnTo>
                      <a:pt x="1616" y="181"/>
                    </a:lnTo>
                    <a:lnTo>
                      <a:pt x="1618" y="181"/>
                    </a:lnTo>
                    <a:lnTo>
                      <a:pt x="1622" y="179"/>
                    </a:lnTo>
                    <a:lnTo>
                      <a:pt x="1627" y="179"/>
                    </a:lnTo>
                    <a:lnTo>
                      <a:pt x="1627" y="178"/>
                    </a:lnTo>
                    <a:lnTo>
                      <a:pt x="1622" y="175"/>
                    </a:lnTo>
                    <a:lnTo>
                      <a:pt x="1624" y="168"/>
                    </a:lnTo>
                    <a:lnTo>
                      <a:pt x="1621" y="168"/>
                    </a:lnTo>
                    <a:lnTo>
                      <a:pt x="1618" y="167"/>
                    </a:lnTo>
                    <a:lnTo>
                      <a:pt x="1622" y="165"/>
                    </a:lnTo>
                    <a:lnTo>
                      <a:pt x="1626" y="162"/>
                    </a:lnTo>
                    <a:lnTo>
                      <a:pt x="1627" y="162"/>
                    </a:lnTo>
                    <a:lnTo>
                      <a:pt x="1630" y="160"/>
                    </a:lnTo>
                    <a:lnTo>
                      <a:pt x="1629" y="160"/>
                    </a:lnTo>
                    <a:lnTo>
                      <a:pt x="1622" y="160"/>
                    </a:lnTo>
                    <a:lnTo>
                      <a:pt x="1621" y="160"/>
                    </a:lnTo>
                    <a:lnTo>
                      <a:pt x="1619" y="162"/>
                    </a:lnTo>
                    <a:lnTo>
                      <a:pt x="1616" y="162"/>
                    </a:lnTo>
                    <a:lnTo>
                      <a:pt x="1615" y="159"/>
                    </a:lnTo>
                    <a:lnTo>
                      <a:pt x="1615" y="157"/>
                    </a:lnTo>
                    <a:lnTo>
                      <a:pt x="1619" y="152"/>
                    </a:lnTo>
                    <a:lnTo>
                      <a:pt x="1622" y="152"/>
                    </a:lnTo>
                    <a:lnTo>
                      <a:pt x="1633" y="152"/>
                    </a:lnTo>
                    <a:lnTo>
                      <a:pt x="1638" y="151"/>
                    </a:lnTo>
                    <a:lnTo>
                      <a:pt x="1643" y="149"/>
                    </a:lnTo>
                    <a:lnTo>
                      <a:pt x="1641" y="149"/>
                    </a:lnTo>
                    <a:lnTo>
                      <a:pt x="1641" y="146"/>
                    </a:lnTo>
                    <a:lnTo>
                      <a:pt x="1637" y="143"/>
                    </a:lnTo>
                    <a:lnTo>
                      <a:pt x="1637" y="141"/>
                    </a:lnTo>
                    <a:lnTo>
                      <a:pt x="1638" y="141"/>
                    </a:lnTo>
                    <a:lnTo>
                      <a:pt x="1640" y="141"/>
                    </a:lnTo>
                    <a:lnTo>
                      <a:pt x="1646" y="143"/>
                    </a:lnTo>
                    <a:lnTo>
                      <a:pt x="1649" y="145"/>
                    </a:lnTo>
                    <a:lnTo>
                      <a:pt x="1657" y="146"/>
                    </a:lnTo>
                    <a:lnTo>
                      <a:pt x="1678" y="146"/>
                    </a:lnTo>
                    <a:lnTo>
                      <a:pt x="1681" y="148"/>
                    </a:lnTo>
                    <a:lnTo>
                      <a:pt x="1690" y="148"/>
                    </a:lnTo>
                    <a:lnTo>
                      <a:pt x="1693" y="149"/>
                    </a:lnTo>
                    <a:lnTo>
                      <a:pt x="1703" y="151"/>
                    </a:lnTo>
                    <a:lnTo>
                      <a:pt x="1708" y="151"/>
                    </a:lnTo>
                    <a:lnTo>
                      <a:pt x="1711" y="152"/>
                    </a:lnTo>
                    <a:lnTo>
                      <a:pt x="1715" y="152"/>
                    </a:lnTo>
                    <a:lnTo>
                      <a:pt x="1719" y="154"/>
                    </a:lnTo>
                    <a:lnTo>
                      <a:pt x="1717" y="156"/>
                    </a:lnTo>
                    <a:lnTo>
                      <a:pt x="1706" y="156"/>
                    </a:lnTo>
                    <a:lnTo>
                      <a:pt x="1703" y="156"/>
                    </a:lnTo>
                    <a:lnTo>
                      <a:pt x="1698" y="156"/>
                    </a:lnTo>
                    <a:lnTo>
                      <a:pt x="1697" y="156"/>
                    </a:lnTo>
                    <a:lnTo>
                      <a:pt x="1693" y="157"/>
                    </a:lnTo>
                    <a:lnTo>
                      <a:pt x="1690" y="159"/>
                    </a:lnTo>
                    <a:lnTo>
                      <a:pt x="1687" y="159"/>
                    </a:lnTo>
                    <a:lnTo>
                      <a:pt x="1690" y="160"/>
                    </a:lnTo>
                    <a:lnTo>
                      <a:pt x="1692" y="160"/>
                    </a:lnTo>
                    <a:lnTo>
                      <a:pt x="1700" y="159"/>
                    </a:lnTo>
                    <a:lnTo>
                      <a:pt x="1723" y="157"/>
                    </a:lnTo>
                    <a:lnTo>
                      <a:pt x="1726" y="157"/>
                    </a:lnTo>
                    <a:lnTo>
                      <a:pt x="1726" y="159"/>
                    </a:lnTo>
                    <a:lnTo>
                      <a:pt x="1723" y="162"/>
                    </a:lnTo>
                    <a:lnTo>
                      <a:pt x="1720" y="165"/>
                    </a:lnTo>
                    <a:lnTo>
                      <a:pt x="1715" y="167"/>
                    </a:lnTo>
                    <a:lnTo>
                      <a:pt x="1714" y="167"/>
                    </a:lnTo>
                    <a:lnTo>
                      <a:pt x="1717" y="162"/>
                    </a:lnTo>
                    <a:lnTo>
                      <a:pt x="1717" y="162"/>
                    </a:lnTo>
                    <a:lnTo>
                      <a:pt x="1715" y="162"/>
                    </a:lnTo>
                    <a:lnTo>
                      <a:pt x="1711" y="160"/>
                    </a:lnTo>
                    <a:lnTo>
                      <a:pt x="1711" y="160"/>
                    </a:lnTo>
                    <a:lnTo>
                      <a:pt x="1711" y="160"/>
                    </a:lnTo>
                    <a:lnTo>
                      <a:pt x="1711" y="160"/>
                    </a:lnTo>
                    <a:lnTo>
                      <a:pt x="1709" y="164"/>
                    </a:lnTo>
                    <a:lnTo>
                      <a:pt x="1711" y="165"/>
                    </a:lnTo>
                    <a:lnTo>
                      <a:pt x="1711" y="167"/>
                    </a:lnTo>
                    <a:lnTo>
                      <a:pt x="1706" y="168"/>
                    </a:lnTo>
                    <a:lnTo>
                      <a:pt x="1704" y="168"/>
                    </a:lnTo>
                    <a:lnTo>
                      <a:pt x="1701" y="168"/>
                    </a:lnTo>
                    <a:lnTo>
                      <a:pt x="1701" y="168"/>
                    </a:lnTo>
                    <a:lnTo>
                      <a:pt x="1701" y="168"/>
                    </a:lnTo>
                    <a:lnTo>
                      <a:pt x="1701" y="170"/>
                    </a:lnTo>
                    <a:lnTo>
                      <a:pt x="1701" y="170"/>
                    </a:lnTo>
                    <a:lnTo>
                      <a:pt x="1700" y="171"/>
                    </a:lnTo>
                    <a:lnTo>
                      <a:pt x="1700" y="173"/>
                    </a:lnTo>
                    <a:lnTo>
                      <a:pt x="1701" y="173"/>
                    </a:lnTo>
                    <a:lnTo>
                      <a:pt x="1703" y="175"/>
                    </a:lnTo>
                    <a:lnTo>
                      <a:pt x="1711" y="173"/>
                    </a:lnTo>
                    <a:lnTo>
                      <a:pt x="1715" y="171"/>
                    </a:lnTo>
                    <a:lnTo>
                      <a:pt x="1720" y="168"/>
                    </a:lnTo>
                    <a:lnTo>
                      <a:pt x="1726" y="160"/>
                    </a:lnTo>
                    <a:lnTo>
                      <a:pt x="1731" y="157"/>
                    </a:lnTo>
                    <a:lnTo>
                      <a:pt x="1733" y="157"/>
                    </a:lnTo>
                    <a:lnTo>
                      <a:pt x="1734" y="157"/>
                    </a:lnTo>
                    <a:lnTo>
                      <a:pt x="1749" y="157"/>
                    </a:lnTo>
                    <a:lnTo>
                      <a:pt x="1756" y="159"/>
                    </a:lnTo>
                    <a:lnTo>
                      <a:pt x="1764" y="162"/>
                    </a:lnTo>
                    <a:lnTo>
                      <a:pt x="1769" y="164"/>
                    </a:lnTo>
                    <a:lnTo>
                      <a:pt x="1772" y="167"/>
                    </a:lnTo>
                    <a:lnTo>
                      <a:pt x="1772" y="167"/>
                    </a:lnTo>
                    <a:lnTo>
                      <a:pt x="1772" y="168"/>
                    </a:lnTo>
                    <a:lnTo>
                      <a:pt x="1771" y="170"/>
                    </a:lnTo>
                    <a:lnTo>
                      <a:pt x="1761" y="170"/>
                    </a:lnTo>
                    <a:lnTo>
                      <a:pt x="1758" y="171"/>
                    </a:lnTo>
                    <a:lnTo>
                      <a:pt x="1756" y="171"/>
                    </a:lnTo>
                    <a:lnTo>
                      <a:pt x="1756" y="173"/>
                    </a:lnTo>
                    <a:lnTo>
                      <a:pt x="1756" y="173"/>
                    </a:lnTo>
                    <a:lnTo>
                      <a:pt x="1756" y="175"/>
                    </a:lnTo>
                    <a:lnTo>
                      <a:pt x="1761" y="175"/>
                    </a:lnTo>
                    <a:lnTo>
                      <a:pt x="1764" y="175"/>
                    </a:lnTo>
                    <a:lnTo>
                      <a:pt x="1771" y="176"/>
                    </a:lnTo>
                    <a:lnTo>
                      <a:pt x="1771" y="178"/>
                    </a:lnTo>
                    <a:lnTo>
                      <a:pt x="1772" y="179"/>
                    </a:lnTo>
                    <a:lnTo>
                      <a:pt x="1772" y="179"/>
                    </a:lnTo>
                    <a:lnTo>
                      <a:pt x="1780" y="179"/>
                    </a:lnTo>
                    <a:lnTo>
                      <a:pt x="1782" y="179"/>
                    </a:lnTo>
                    <a:lnTo>
                      <a:pt x="1782" y="181"/>
                    </a:lnTo>
                    <a:lnTo>
                      <a:pt x="1780" y="182"/>
                    </a:lnTo>
                    <a:lnTo>
                      <a:pt x="1777" y="184"/>
                    </a:lnTo>
                    <a:lnTo>
                      <a:pt x="1774" y="187"/>
                    </a:lnTo>
                    <a:lnTo>
                      <a:pt x="1775" y="186"/>
                    </a:lnTo>
                    <a:lnTo>
                      <a:pt x="1783" y="182"/>
                    </a:lnTo>
                    <a:lnTo>
                      <a:pt x="1786" y="182"/>
                    </a:lnTo>
                    <a:lnTo>
                      <a:pt x="1788" y="182"/>
                    </a:lnTo>
                    <a:lnTo>
                      <a:pt x="1794" y="186"/>
                    </a:lnTo>
                    <a:lnTo>
                      <a:pt x="1797" y="187"/>
                    </a:lnTo>
                    <a:lnTo>
                      <a:pt x="1802" y="192"/>
                    </a:lnTo>
                    <a:lnTo>
                      <a:pt x="1801" y="192"/>
                    </a:lnTo>
                    <a:lnTo>
                      <a:pt x="1797" y="193"/>
                    </a:lnTo>
                    <a:lnTo>
                      <a:pt x="1808" y="197"/>
                    </a:lnTo>
                    <a:lnTo>
                      <a:pt x="1813" y="197"/>
                    </a:lnTo>
                    <a:lnTo>
                      <a:pt x="1823" y="195"/>
                    </a:lnTo>
                    <a:lnTo>
                      <a:pt x="1827" y="195"/>
                    </a:lnTo>
                    <a:lnTo>
                      <a:pt x="1835" y="193"/>
                    </a:lnTo>
                    <a:lnTo>
                      <a:pt x="1845" y="192"/>
                    </a:lnTo>
                    <a:lnTo>
                      <a:pt x="1853" y="192"/>
                    </a:lnTo>
                    <a:lnTo>
                      <a:pt x="1857" y="190"/>
                    </a:lnTo>
                    <a:lnTo>
                      <a:pt x="1868" y="190"/>
                    </a:lnTo>
                    <a:lnTo>
                      <a:pt x="1879" y="190"/>
                    </a:lnTo>
                    <a:lnTo>
                      <a:pt x="1889" y="192"/>
                    </a:lnTo>
                    <a:lnTo>
                      <a:pt x="1898" y="193"/>
                    </a:lnTo>
                    <a:lnTo>
                      <a:pt x="1908" y="198"/>
                    </a:lnTo>
                    <a:lnTo>
                      <a:pt x="1913" y="201"/>
                    </a:lnTo>
                    <a:lnTo>
                      <a:pt x="1914" y="203"/>
                    </a:lnTo>
                    <a:lnTo>
                      <a:pt x="1916" y="206"/>
                    </a:lnTo>
                    <a:lnTo>
                      <a:pt x="1916" y="208"/>
                    </a:lnTo>
                    <a:lnTo>
                      <a:pt x="1917" y="211"/>
                    </a:lnTo>
                    <a:lnTo>
                      <a:pt x="1916" y="212"/>
                    </a:lnTo>
                    <a:lnTo>
                      <a:pt x="1916" y="214"/>
                    </a:lnTo>
                    <a:lnTo>
                      <a:pt x="1914" y="217"/>
                    </a:lnTo>
                    <a:lnTo>
                      <a:pt x="1914" y="219"/>
                    </a:lnTo>
                    <a:lnTo>
                      <a:pt x="1913" y="222"/>
                    </a:lnTo>
                    <a:lnTo>
                      <a:pt x="1914" y="225"/>
                    </a:lnTo>
                    <a:lnTo>
                      <a:pt x="1919" y="225"/>
                    </a:lnTo>
                    <a:lnTo>
                      <a:pt x="1927" y="228"/>
                    </a:lnTo>
                    <a:lnTo>
                      <a:pt x="1930" y="228"/>
                    </a:lnTo>
                    <a:lnTo>
                      <a:pt x="1930" y="233"/>
                    </a:lnTo>
                    <a:lnTo>
                      <a:pt x="1931" y="236"/>
                    </a:lnTo>
                    <a:lnTo>
                      <a:pt x="1931" y="242"/>
                    </a:lnTo>
                    <a:lnTo>
                      <a:pt x="1933" y="244"/>
                    </a:lnTo>
                    <a:lnTo>
                      <a:pt x="1936" y="245"/>
                    </a:lnTo>
                    <a:lnTo>
                      <a:pt x="1936" y="247"/>
                    </a:lnTo>
                    <a:lnTo>
                      <a:pt x="1933" y="253"/>
                    </a:lnTo>
                    <a:lnTo>
                      <a:pt x="1931" y="255"/>
                    </a:lnTo>
                    <a:lnTo>
                      <a:pt x="1928" y="256"/>
                    </a:lnTo>
                    <a:lnTo>
                      <a:pt x="1933" y="255"/>
                    </a:lnTo>
                    <a:lnTo>
                      <a:pt x="1935" y="253"/>
                    </a:lnTo>
                    <a:lnTo>
                      <a:pt x="1936" y="249"/>
                    </a:lnTo>
                    <a:lnTo>
                      <a:pt x="1938" y="249"/>
                    </a:lnTo>
                    <a:lnTo>
                      <a:pt x="1939" y="247"/>
                    </a:lnTo>
                    <a:lnTo>
                      <a:pt x="1939" y="242"/>
                    </a:lnTo>
                    <a:lnTo>
                      <a:pt x="1938" y="239"/>
                    </a:lnTo>
                    <a:lnTo>
                      <a:pt x="1938" y="236"/>
                    </a:lnTo>
                    <a:lnTo>
                      <a:pt x="1939" y="234"/>
                    </a:lnTo>
                    <a:lnTo>
                      <a:pt x="1944" y="230"/>
                    </a:lnTo>
                    <a:lnTo>
                      <a:pt x="1947" y="228"/>
                    </a:lnTo>
                    <a:lnTo>
                      <a:pt x="1950" y="228"/>
                    </a:lnTo>
                    <a:lnTo>
                      <a:pt x="1960" y="227"/>
                    </a:lnTo>
                    <a:lnTo>
                      <a:pt x="1963" y="227"/>
                    </a:lnTo>
                    <a:lnTo>
                      <a:pt x="1968" y="227"/>
                    </a:lnTo>
                    <a:lnTo>
                      <a:pt x="1971" y="227"/>
                    </a:lnTo>
                    <a:lnTo>
                      <a:pt x="1974" y="225"/>
                    </a:lnTo>
                    <a:lnTo>
                      <a:pt x="1977" y="227"/>
                    </a:lnTo>
                    <a:lnTo>
                      <a:pt x="1982" y="228"/>
                    </a:lnTo>
                    <a:lnTo>
                      <a:pt x="1999" y="230"/>
                    </a:lnTo>
                    <a:lnTo>
                      <a:pt x="2002" y="230"/>
                    </a:lnTo>
                    <a:lnTo>
                      <a:pt x="2015" y="231"/>
                    </a:lnTo>
                    <a:lnTo>
                      <a:pt x="2017" y="231"/>
                    </a:lnTo>
                    <a:lnTo>
                      <a:pt x="2018" y="230"/>
                    </a:lnTo>
                    <a:lnTo>
                      <a:pt x="2028" y="225"/>
                    </a:lnTo>
                    <a:lnTo>
                      <a:pt x="2031" y="225"/>
                    </a:lnTo>
                    <a:lnTo>
                      <a:pt x="2031" y="227"/>
                    </a:lnTo>
                    <a:lnTo>
                      <a:pt x="2032" y="228"/>
                    </a:lnTo>
                    <a:lnTo>
                      <a:pt x="2034" y="230"/>
                    </a:lnTo>
                    <a:lnTo>
                      <a:pt x="2036" y="233"/>
                    </a:lnTo>
                    <a:lnTo>
                      <a:pt x="2037" y="238"/>
                    </a:lnTo>
                    <a:lnTo>
                      <a:pt x="2039" y="238"/>
                    </a:lnTo>
                    <a:lnTo>
                      <a:pt x="2040" y="239"/>
                    </a:lnTo>
                    <a:lnTo>
                      <a:pt x="2047" y="241"/>
                    </a:lnTo>
                    <a:lnTo>
                      <a:pt x="2051" y="242"/>
                    </a:lnTo>
                    <a:lnTo>
                      <a:pt x="2053" y="247"/>
                    </a:lnTo>
                    <a:lnTo>
                      <a:pt x="2056" y="250"/>
                    </a:lnTo>
                    <a:lnTo>
                      <a:pt x="2062" y="250"/>
                    </a:lnTo>
                    <a:lnTo>
                      <a:pt x="2069" y="249"/>
                    </a:lnTo>
                    <a:lnTo>
                      <a:pt x="2075" y="244"/>
                    </a:lnTo>
                    <a:lnTo>
                      <a:pt x="2075" y="241"/>
                    </a:lnTo>
                    <a:lnTo>
                      <a:pt x="2073" y="238"/>
                    </a:lnTo>
                    <a:lnTo>
                      <a:pt x="2072" y="234"/>
                    </a:lnTo>
                    <a:lnTo>
                      <a:pt x="2070" y="230"/>
                    </a:lnTo>
                    <a:lnTo>
                      <a:pt x="2064" y="228"/>
                    </a:lnTo>
                    <a:lnTo>
                      <a:pt x="2064" y="227"/>
                    </a:lnTo>
                    <a:lnTo>
                      <a:pt x="2067" y="225"/>
                    </a:lnTo>
                    <a:lnTo>
                      <a:pt x="2069" y="222"/>
                    </a:lnTo>
                    <a:lnTo>
                      <a:pt x="2069" y="220"/>
                    </a:lnTo>
                    <a:lnTo>
                      <a:pt x="2069" y="216"/>
                    </a:lnTo>
                    <a:lnTo>
                      <a:pt x="2073" y="216"/>
                    </a:lnTo>
                    <a:lnTo>
                      <a:pt x="2080" y="217"/>
                    </a:lnTo>
                    <a:lnTo>
                      <a:pt x="2089" y="219"/>
                    </a:lnTo>
                    <a:lnTo>
                      <a:pt x="2099" y="220"/>
                    </a:lnTo>
                    <a:lnTo>
                      <a:pt x="2103" y="220"/>
                    </a:lnTo>
                    <a:lnTo>
                      <a:pt x="2105" y="222"/>
                    </a:lnTo>
                    <a:lnTo>
                      <a:pt x="2108" y="223"/>
                    </a:lnTo>
                    <a:lnTo>
                      <a:pt x="2110" y="220"/>
                    </a:lnTo>
                    <a:lnTo>
                      <a:pt x="2111" y="220"/>
                    </a:lnTo>
                    <a:lnTo>
                      <a:pt x="2116" y="222"/>
                    </a:lnTo>
                    <a:lnTo>
                      <a:pt x="2118" y="222"/>
                    </a:lnTo>
                    <a:lnTo>
                      <a:pt x="2124" y="222"/>
                    </a:lnTo>
                    <a:lnTo>
                      <a:pt x="2130" y="222"/>
                    </a:lnTo>
                    <a:lnTo>
                      <a:pt x="2138" y="222"/>
                    </a:lnTo>
                    <a:lnTo>
                      <a:pt x="2144" y="222"/>
                    </a:lnTo>
                    <a:lnTo>
                      <a:pt x="2148" y="222"/>
                    </a:lnTo>
                    <a:lnTo>
                      <a:pt x="2149" y="222"/>
                    </a:lnTo>
                    <a:lnTo>
                      <a:pt x="2154" y="225"/>
                    </a:lnTo>
                    <a:lnTo>
                      <a:pt x="2162" y="228"/>
                    </a:lnTo>
                    <a:lnTo>
                      <a:pt x="2168" y="228"/>
                    </a:lnTo>
                    <a:lnTo>
                      <a:pt x="2176" y="231"/>
                    </a:lnTo>
                    <a:lnTo>
                      <a:pt x="2184" y="233"/>
                    </a:lnTo>
                    <a:lnTo>
                      <a:pt x="2189" y="234"/>
                    </a:lnTo>
                    <a:lnTo>
                      <a:pt x="2190" y="234"/>
                    </a:lnTo>
                    <a:lnTo>
                      <a:pt x="2190" y="236"/>
                    </a:lnTo>
                    <a:lnTo>
                      <a:pt x="2190" y="236"/>
                    </a:lnTo>
                    <a:lnTo>
                      <a:pt x="2195" y="238"/>
                    </a:lnTo>
                    <a:lnTo>
                      <a:pt x="2204" y="244"/>
                    </a:lnTo>
                    <a:lnTo>
                      <a:pt x="2206" y="245"/>
                    </a:lnTo>
                    <a:lnTo>
                      <a:pt x="2209" y="245"/>
                    </a:lnTo>
                    <a:lnTo>
                      <a:pt x="2212" y="247"/>
                    </a:lnTo>
                    <a:lnTo>
                      <a:pt x="2212" y="247"/>
                    </a:lnTo>
                    <a:lnTo>
                      <a:pt x="2214" y="247"/>
                    </a:lnTo>
                    <a:lnTo>
                      <a:pt x="2215" y="249"/>
                    </a:lnTo>
                    <a:lnTo>
                      <a:pt x="2217" y="249"/>
                    </a:lnTo>
                    <a:lnTo>
                      <a:pt x="2222" y="250"/>
                    </a:lnTo>
                    <a:lnTo>
                      <a:pt x="2225" y="252"/>
                    </a:lnTo>
                    <a:lnTo>
                      <a:pt x="2226" y="255"/>
                    </a:lnTo>
                    <a:lnTo>
                      <a:pt x="2226" y="255"/>
                    </a:lnTo>
                    <a:lnTo>
                      <a:pt x="2223" y="253"/>
                    </a:lnTo>
                    <a:lnTo>
                      <a:pt x="2225" y="255"/>
                    </a:lnTo>
                    <a:lnTo>
                      <a:pt x="2225" y="256"/>
                    </a:lnTo>
                    <a:lnTo>
                      <a:pt x="2228" y="256"/>
                    </a:lnTo>
                    <a:lnTo>
                      <a:pt x="2231" y="258"/>
                    </a:lnTo>
                    <a:lnTo>
                      <a:pt x="2233" y="258"/>
                    </a:lnTo>
                    <a:lnTo>
                      <a:pt x="2234" y="260"/>
                    </a:lnTo>
                    <a:lnTo>
                      <a:pt x="2234" y="261"/>
                    </a:lnTo>
                    <a:lnTo>
                      <a:pt x="2234" y="263"/>
                    </a:lnTo>
                    <a:lnTo>
                      <a:pt x="2236" y="263"/>
                    </a:lnTo>
                    <a:lnTo>
                      <a:pt x="2237" y="261"/>
                    </a:lnTo>
                    <a:lnTo>
                      <a:pt x="2237" y="260"/>
                    </a:lnTo>
                    <a:lnTo>
                      <a:pt x="2231" y="256"/>
                    </a:lnTo>
                    <a:lnTo>
                      <a:pt x="2230" y="255"/>
                    </a:lnTo>
                    <a:lnTo>
                      <a:pt x="2231" y="256"/>
                    </a:lnTo>
                    <a:lnTo>
                      <a:pt x="2239" y="260"/>
                    </a:lnTo>
                    <a:lnTo>
                      <a:pt x="2242" y="263"/>
                    </a:lnTo>
                    <a:lnTo>
                      <a:pt x="2241" y="263"/>
                    </a:lnTo>
                    <a:lnTo>
                      <a:pt x="2241" y="263"/>
                    </a:lnTo>
                    <a:lnTo>
                      <a:pt x="2241" y="264"/>
                    </a:lnTo>
                    <a:lnTo>
                      <a:pt x="2242" y="263"/>
                    </a:lnTo>
                    <a:lnTo>
                      <a:pt x="2244" y="263"/>
                    </a:lnTo>
                    <a:lnTo>
                      <a:pt x="2245" y="264"/>
                    </a:lnTo>
                    <a:lnTo>
                      <a:pt x="2247" y="264"/>
                    </a:lnTo>
                    <a:lnTo>
                      <a:pt x="2250" y="266"/>
                    </a:lnTo>
                    <a:lnTo>
                      <a:pt x="2274" y="277"/>
                    </a:lnTo>
                    <a:lnTo>
                      <a:pt x="2274" y="279"/>
                    </a:lnTo>
                    <a:lnTo>
                      <a:pt x="2274" y="280"/>
                    </a:lnTo>
                    <a:lnTo>
                      <a:pt x="2275" y="282"/>
                    </a:lnTo>
                    <a:lnTo>
                      <a:pt x="2275" y="283"/>
                    </a:lnTo>
                    <a:lnTo>
                      <a:pt x="2272" y="285"/>
                    </a:lnTo>
                    <a:lnTo>
                      <a:pt x="2275" y="285"/>
                    </a:lnTo>
                    <a:lnTo>
                      <a:pt x="2277" y="285"/>
                    </a:lnTo>
                    <a:lnTo>
                      <a:pt x="2277" y="283"/>
                    </a:lnTo>
                    <a:lnTo>
                      <a:pt x="2278" y="283"/>
                    </a:lnTo>
                    <a:lnTo>
                      <a:pt x="2280" y="285"/>
                    </a:lnTo>
                    <a:lnTo>
                      <a:pt x="2280" y="285"/>
                    </a:lnTo>
                    <a:lnTo>
                      <a:pt x="2280" y="288"/>
                    </a:lnTo>
                    <a:lnTo>
                      <a:pt x="2278" y="290"/>
                    </a:lnTo>
                    <a:lnTo>
                      <a:pt x="2278" y="291"/>
                    </a:lnTo>
                    <a:lnTo>
                      <a:pt x="2280" y="294"/>
                    </a:lnTo>
                    <a:lnTo>
                      <a:pt x="2280" y="294"/>
                    </a:lnTo>
                    <a:lnTo>
                      <a:pt x="2282" y="296"/>
                    </a:lnTo>
                    <a:lnTo>
                      <a:pt x="2282" y="299"/>
                    </a:lnTo>
                    <a:lnTo>
                      <a:pt x="2280" y="301"/>
                    </a:lnTo>
                    <a:lnTo>
                      <a:pt x="2278" y="304"/>
                    </a:lnTo>
                    <a:lnTo>
                      <a:pt x="2280" y="304"/>
                    </a:lnTo>
                    <a:lnTo>
                      <a:pt x="2283" y="304"/>
                    </a:lnTo>
                    <a:lnTo>
                      <a:pt x="2283" y="304"/>
                    </a:lnTo>
                    <a:lnTo>
                      <a:pt x="2285" y="305"/>
                    </a:lnTo>
                    <a:lnTo>
                      <a:pt x="2286" y="307"/>
                    </a:lnTo>
                    <a:lnTo>
                      <a:pt x="2286" y="308"/>
                    </a:lnTo>
                    <a:lnTo>
                      <a:pt x="2286" y="310"/>
                    </a:lnTo>
                    <a:lnTo>
                      <a:pt x="2286" y="310"/>
                    </a:lnTo>
                    <a:lnTo>
                      <a:pt x="2288" y="310"/>
                    </a:lnTo>
                    <a:lnTo>
                      <a:pt x="2289" y="308"/>
                    </a:lnTo>
                    <a:lnTo>
                      <a:pt x="2289" y="307"/>
                    </a:lnTo>
                    <a:lnTo>
                      <a:pt x="2291" y="307"/>
                    </a:lnTo>
                    <a:lnTo>
                      <a:pt x="2293" y="308"/>
                    </a:lnTo>
                    <a:lnTo>
                      <a:pt x="2291" y="313"/>
                    </a:lnTo>
                    <a:lnTo>
                      <a:pt x="2293" y="313"/>
                    </a:lnTo>
                    <a:lnTo>
                      <a:pt x="2293" y="312"/>
                    </a:lnTo>
                    <a:lnTo>
                      <a:pt x="2293" y="312"/>
                    </a:lnTo>
                    <a:lnTo>
                      <a:pt x="2294" y="310"/>
                    </a:lnTo>
                    <a:lnTo>
                      <a:pt x="2296" y="310"/>
                    </a:lnTo>
                    <a:lnTo>
                      <a:pt x="2296" y="308"/>
                    </a:lnTo>
                    <a:lnTo>
                      <a:pt x="2294" y="307"/>
                    </a:lnTo>
                    <a:lnTo>
                      <a:pt x="2294" y="305"/>
                    </a:lnTo>
                    <a:lnTo>
                      <a:pt x="2291" y="305"/>
                    </a:lnTo>
                    <a:lnTo>
                      <a:pt x="2289" y="304"/>
                    </a:lnTo>
                    <a:lnTo>
                      <a:pt x="2289" y="304"/>
                    </a:lnTo>
                    <a:lnTo>
                      <a:pt x="2291" y="302"/>
                    </a:lnTo>
                    <a:lnTo>
                      <a:pt x="2291" y="302"/>
                    </a:lnTo>
                    <a:lnTo>
                      <a:pt x="2293" y="299"/>
                    </a:lnTo>
                    <a:lnTo>
                      <a:pt x="2293" y="299"/>
                    </a:lnTo>
                    <a:lnTo>
                      <a:pt x="2293" y="297"/>
                    </a:lnTo>
                    <a:lnTo>
                      <a:pt x="2291" y="296"/>
                    </a:lnTo>
                    <a:lnTo>
                      <a:pt x="2291" y="294"/>
                    </a:lnTo>
                    <a:lnTo>
                      <a:pt x="2288" y="294"/>
                    </a:lnTo>
                    <a:lnTo>
                      <a:pt x="2288" y="293"/>
                    </a:lnTo>
                    <a:lnTo>
                      <a:pt x="2286" y="293"/>
                    </a:lnTo>
                    <a:lnTo>
                      <a:pt x="2285" y="293"/>
                    </a:lnTo>
                    <a:lnTo>
                      <a:pt x="2285" y="293"/>
                    </a:lnTo>
                    <a:lnTo>
                      <a:pt x="2285" y="291"/>
                    </a:lnTo>
                    <a:lnTo>
                      <a:pt x="2286" y="291"/>
                    </a:lnTo>
                    <a:lnTo>
                      <a:pt x="2294" y="291"/>
                    </a:lnTo>
                    <a:lnTo>
                      <a:pt x="2297" y="291"/>
                    </a:lnTo>
                    <a:lnTo>
                      <a:pt x="2299" y="291"/>
                    </a:lnTo>
                    <a:lnTo>
                      <a:pt x="2300" y="291"/>
                    </a:lnTo>
                    <a:lnTo>
                      <a:pt x="2305" y="293"/>
                    </a:lnTo>
                    <a:lnTo>
                      <a:pt x="2305" y="293"/>
                    </a:lnTo>
                    <a:lnTo>
                      <a:pt x="2304" y="293"/>
                    </a:lnTo>
                    <a:lnTo>
                      <a:pt x="2302" y="296"/>
                    </a:lnTo>
                    <a:lnTo>
                      <a:pt x="2302" y="296"/>
                    </a:lnTo>
                    <a:lnTo>
                      <a:pt x="2302" y="297"/>
                    </a:lnTo>
                    <a:lnTo>
                      <a:pt x="2304" y="297"/>
                    </a:lnTo>
                    <a:lnTo>
                      <a:pt x="2305" y="297"/>
                    </a:lnTo>
                    <a:lnTo>
                      <a:pt x="2304" y="296"/>
                    </a:lnTo>
                    <a:lnTo>
                      <a:pt x="2304" y="294"/>
                    </a:lnTo>
                    <a:lnTo>
                      <a:pt x="2304" y="294"/>
                    </a:lnTo>
                    <a:lnTo>
                      <a:pt x="2305" y="294"/>
                    </a:lnTo>
                    <a:lnTo>
                      <a:pt x="2307" y="296"/>
                    </a:lnTo>
                    <a:lnTo>
                      <a:pt x="2307" y="296"/>
                    </a:lnTo>
                    <a:lnTo>
                      <a:pt x="2312" y="296"/>
                    </a:lnTo>
                    <a:lnTo>
                      <a:pt x="2313" y="296"/>
                    </a:lnTo>
                    <a:lnTo>
                      <a:pt x="2315" y="296"/>
                    </a:lnTo>
                    <a:lnTo>
                      <a:pt x="2313" y="294"/>
                    </a:lnTo>
                    <a:lnTo>
                      <a:pt x="2307" y="293"/>
                    </a:lnTo>
                    <a:lnTo>
                      <a:pt x="2307" y="293"/>
                    </a:lnTo>
                    <a:lnTo>
                      <a:pt x="2313" y="293"/>
                    </a:lnTo>
                    <a:lnTo>
                      <a:pt x="2315" y="294"/>
                    </a:lnTo>
                    <a:lnTo>
                      <a:pt x="2318" y="294"/>
                    </a:lnTo>
                    <a:lnTo>
                      <a:pt x="2321" y="294"/>
                    </a:lnTo>
                    <a:lnTo>
                      <a:pt x="2324" y="296"/>
                    </a:lnTo>
                    <a:lnTo>
                      <a:pt x="2327" y="299"/>
                    </a:lnTo>
                    <a:lnTo>
                      <a:pt x="2330" y="302"/>
                    </a:lnTo>
                    <a:lnTo>
                      <a:pt x="2334" y="304"/>
                    </a:lnTo>
                    <a:lnTo>
                      <a:pt x="2337" y="305"/>
                    </a:lnTo>
                    <a:lnTo>
                      <a:pt x="2343" y="310"/>
                    </a:lnTo>
                    <a:lnTo>
                      <a:pt x="2343" y="310"/>
                    </a:lnTo>
                    <a:lnTo>
                      <a:pt x="2343" y="310"/>
                    </a:lnTo>
                    <a:lnTo>
                      <a:pt x="2343" y="312"/>
                    </a:lnTo>
                    <a:lnTo>
                      <a:pt x="2341" y="312"/>
                    </a:lnTo>
                    <a:lnTo>
                      <a:pt x="2343" y="312"/>
                    </a:lnTo>
                    <a:lnTo>
                      <a:pt x="2345" y="312"/>
                    </a:lnTo>
                    <a:lnTo>
                      <a:pt x="2346" y="312"/>
                    </a:lnTo>
                    <a:lnTo>
                      <a:pt x="2346" y="312"/>
                    </a:lnTo>
                    <a:lnTo>
                      <a:pt x="2348" y="313"/>
                    </a:lnTo>
                    <a:lnTo>
                      <a:pt x="2348" y="313"/>
                    </a:lnTo>
                    <a:lnTo>
                      <a:pt x="2346" y="315"/>
                    </a:lnTo>
                    <a:lnTo>
                      <a:pt x="2353" y="315"/>
                    </a:lnTo>
                    <a:lnTo>
                      <a:pt x="2354" y="315"/>
                    </a:lnTo>
                    <a:lnTo>
                      <a:pt x="2354" y="316"/>
                    </a:lnTo>
                    <a:lnTo>
                      <a:pt x="2353" y="318"/>
                    </a:lnTo>
                    <a:lnTo>
                      <a:pt x="2353" y="318"/>
                    </a:lnTo>
                    <a:lnTo>
                      <a:pt x="2351" y="318"/>
                    </a:lnTo>
                    <a:lnTo>
                      <a:pt x="2351" y="318"/>
                    </a:lnTo>
                    <a:lnTo>
                      <a:pt x="2348" y="318"/>
                    </a:lnTo>
                    <a:lnTo>
                      <a:pt x="2345" y="319"/>
                    </a:lnTo>
                    <a:lnTo>
                      <a:pt x="2343" y="321"/>
                    </a:lnTo>
                    <a:lnTo>
                      <a:pt x="2341" y="323"/>
                    </a:lnTo>
                    <a:lnTo>
                      <a:pt x="2343" y="326"/>
                    </a:lnTo>
                    <a:lnTo>
                      <a:pt x="2341" y="326"/>
                    </a:lnTo>
                    <a:lnTo>
                      <a:pt x="2341" y="327"/>
                    </a:lnTo>
                    <a:lnTo>
                      <a:pt x="2337" y="327"/>
                    </a:lnTo>
                    <a:lnTo>
                      <a:pt x="2335" y="326"/>
                    </a:lnTo>
                    <a:lnTo>
                      <a:pt x="2334" y="326"/>
                    </a:lnTo>
                    <a:lnTo>
                      <a:pt x="2332" y="324"/>
                    </a:lnTo>
                    <a:lnTo>
                      <a:pt x="2330" y="323"/>
                    </a:lnTo>
                    <a:lnTo>
                      <a:pt x="2330" y="323"/>
                    </a:lnTo>
                    <a:lnTo>
                      <a:pt x="2329" y="323"/>
                    </a:lnTo>
                    <a:lnTo>
                      <a:pt x="2330" y="324"/>
                    </a:lnTo>
                    <a:lnTo>
                      <a:pt x="2332" y="326"/>
                    </a:lnTo>
                    <a:lnTo>
                      <a:pt x="2334" y="327"/>
                    </a:lnTo>
                    <a:lnTo>
                      <a:pt x="2335" y="329"/>
                    </a:lnTo>
                    <a:lnTo>
                      <a:pt x="2335" y="331"/>
                    </a:lnTo>
                    <a:lnTo>
                      <a:pt x="2334" y="331"/>
                    </a:lnTo>
                    <a:lnTo>
                      <a:pt x="2332" y="331"/>
                    </a:lnTo>
                    <a:lnTo>
                      <a:pt x="2330" y="329"/>
                    </a:lnTo>
                    <a:lnTo>
                      <a:pt x="2329" y="329"/>
                    </a:lnTo>
                    <a:lnTo>
                      <a:pt x="2324" y="331"/>
                    </a:lnTo>
                    <a:lnTo>
                      <a:pt x="2323" y="331"/>
                    </a:lnTo>
                    <a:lnTo>
                      <a:pt x="2323" y="331"/>
                    </a:lnTo>
                    <a:lnTo>
                      <a:pt x="2323" y="329"/>
                    </a:lnTo>
                    <a:lnTo>
                      <a:pt x="2319" y="329"/>
                    </a:lnTo>
                    <a:lnTo>
                      <a:pt x="2318" y="329"/>
                    </a:lnTo>
                    <a:lnTo>
                      <a:pt x="2318" y="329"/>
                    </a:lnTo>
                    <a:lnTo>
                      <a:pt x="2316" y="327"/>
                    </a:lnTo>
                    <a:lnTo>
                      <a:pt x="2315" y="326"/>
                    </a:lnTo>
                    <a:lnTo>
                      <a:pt x="2313" y="326"/>
                    </a:lnTo>
                    <a:lnTo>
                      <a:pt x="2312" y="326"/>
                    </a:lnTo>
                    <a:lnTo>
                      <a:pt x="2310" y="326"/>
                    </a:lnTo>
                    <a:lnTo>
                      <a:pt x="2313" y="327"/>
                    </a:lnTo>
                    <a:lnTo>
                      <a:pt x="2316" y="331"/>
                    </a:lnTo>
                    <a:lnTo>
                      <a:pt x="2316" y="331"/>
                    </a:lnTo>
                    <a:lnTo>
                      <a:pt x="2315" y="332"/>
                    </a:lnTo>
                    <a:lnTo>
                      <a:pt x="2318" y="332"/>
                    </a:lnTo>
                    <a:lnTo>
                      <a:pt x="2318" y="331"/>
                    </a:lnTo>
                    <a:lnTo>
                      <a:pt x="2318" y="332"/>
                    </a:lnTo>
                    <a:lnTo>
                      <a:pt x="2318" y="335"/>
                    </a:lnTo>
                    <a:lnTo>
                      <a:pt x="2316" y="335"/>
                    </a:lnTo>
                    <a:lnTo>
                      <a:pt x="2312" y="337"/>
                    </a:lnTo>
                    <a:lnTo>
                      <a:pt x="2313" y="337"/>
                    </a:lnTo>
                    <a:lnTo>
                      <a:pt x="2315" y="337"/>
                    </a:lnTo>
                    <a:lnTo>
                      <a:pt x="2316" y="337"/>
                    </a:lnTo>
                    <a:lnTo>
                      <a:pt x="2318" y="337"/>
                    </a:lnTo>
                    <a:lnTo>
                      <a:pt x="2318" y="338"/>
                    </a:lnTo>
                    <a:lnTo>
                      <a:pt x="2318" y="342"/>
                    </a:lnTo>
                    <a:lnTo>
                      <a:pt x="2318" y="342"/>
                    </a:lnTo>
                    <a:lnTo>
                      <a:pt x="2316" y="343"/>
                    </a:lnTo>
                    <a:lnTo>
                      <a:pt x="2313" y="345"/>
                    </a:lnTo>
                    <a:lnTo>
                      <a:pt x="2310" y="345"/>
                    </a:lnTo>
                    <a:lnTo>
                      <a:pt x="2308" y="345"/>
                    </a:lnTo>
                    <a:lnTo>
                      <a:pt x="2307" y="345"/>
                    </a:lnTo>
                    <a:lnTo>
                      <a:pt x="2307" y="346"/>
                    </a:lnTo>
                    <a:lnTo>
                      <a:pt x="2305" y="346"/>
                    </a:lnTo>
                    <a:lnTo>
                      <a:pt x="2307" y="346"/>
                    </a:lnTo>
                    <a:lnTo>
                      <a:pt x="2308" y="346"/>
                    </a:lnTo>
                    <a:lnTo>
                      <a:pt x="2310" y="346"/>
                    </a:lnTo>
                    <a:lnTo>
                      <a:pt x="2310" y="348"/>
                    </a:lnTo>
                    <a:lnTo>
                      <a:pt x="2308" y="348"/>
                    </a:lnTo>
                    <a:lnTo>
                      <a:pt x="2308" y="349"/>
                    </a:lnTo>
                    <a:lnTo>
                      <a:pt x="2308" y="349"/>
                    </a:lnTo>
                    <a:lnTo>
                      <a:pt x="2308" y="351"/>
                    </a:lnTo>
                    <a:lnTo>
                      <a:pt x="2308" y="351"/>
                    </a:lnTo>
                    <a:lnTo>
                      <a:pt x="2310" y="351"/>
                    </a:lnTo>
                    <a:lnTo>
                      <a:pt x="2313" y="353"/>
                    </a:lnTo>
                    <a:lnTo>
                      <a:pt x="2315" y="353"/>
                    </a:lnTo>
                    <a:lnTo>
                      <a:pt x="2315" y="353"/>
                    </a:lnTo>
                    <a:lnTo>
                      <a:pt x="2316" y="354"/>
                    </a:lnTo>
                    <a:lnTo>
                      <a:pt x="2316" y="356"/>
                    </a:lnTo>
                    <a:lnTo>
                      <a:pt x="2316" y="356"/>
                    </a:lnTo>
                    <a:lnTo>
                      <a:pt x="2312" y="356"/>
                    </a:lnTo>
                    <a:lnTo>
                      <a:pt x="2312" y="356"/>
                    </a:lnTo>
                    <a:lnTo>
                      <a:pt x="2310" y="354"/>
                    </a:lnTo>
                    <a:lnTo>
                      <a:pt x="2310" y="354"/>
                    </a:lnTo>
                    <a:lnTo>
                      <a:pt x="2308" y="353"/>
                    </a:lnTo>
                    <a:lnTo>
                      <a:pt x="2308" y="354"/>
                    </a:lnTo>
                    <a:lnTo>
                      <a:pt x="2308" y="357"/>
                    </a:lnTo>
                    <a:lnTo>
                      <a:pt x="2308" y="357"/>
                    </a:lnTo>
                    <a:lnTo>
                      <a:pt x="2307" y="359"/>
                    </a:lnTo>
                    <a:lnTo>
                      <a:pt x="2305" y="359"/>
                    </a:lnTo>
                    <a:lnTo>
                      <a:pt x="2304" y="359"/>
                    </a:lnTo>
                    <a:lnTo>
                      <a:pt x="2302" y="357"/>
                    </a:lnTo>
                    <a:lnTo>
                      <a:pt x="2302" y="356"/>
                    </a:lnTo>
                    <a:lnTo>
                      <a:pt x="2302" y="356"/>
                    </a:lnTo>
                    <a:lnTo>
                      <a:pt x="2302" y="354"/>
                    </a:lnTo>
                    <a:lnTo>
                      <a:pt x="2302" y="353"/>
                    </a:lnTo>
                    <a:lnTo>
                      <a:pt x="2302" y="354"/>
                    </a:lnTo>
                    <a:lnTo>
                      <a:pt x="2300" y="356"/>
                    </a:lnTo>
                    <a:lnTo>
                      <a:pt x="2299" y="357"/>
                    </a:lnTo>
                    <a:lnTo>
                      <a:pt x="2297" y="357"/>
                    </a:lnTo>
                    <a:lnTo>
                      <a:pt x="2296" y="357"/>
                    </a:lnTo>
                    <a:lnTo>
                      <a:pt x="2294" y="356"/>
                    </a:lnTo>
                    <a:lnTo>
                      <a:pt x="2293" y="354"/>
                    </a:lnTo>
                    <a:lnTo>
                      <a:pt x="2289" y="353"/>
                    </a:lnTo>
                    <a:lnTo>
                      <a:pt x="2288" y="351"/>
                    </a:lnTo>
                    <a:lnTo>
                      <a:pt x="2285" y="348"/>
                    </a:lnTo>
                    <a:lnTo>
                      <a:pt x="2280" y="348"/>
                    </a:lnTo>
                    <a:lnTo>
                      <a:pt x="2277" y="346"/>
                    </a:lnTo>
                    <a:lnTo>
                      <a:pt x="2275" y="346"/>
                    </a:lnTo>
                    <a:lnTo>
                      <a:pt x="2274" y="346"/>
                    </a:lnTo>
                    <a:lnTo>
                      <a:pt x="2272" y="346"/>
                    </a:lnTo>
                    <a:lnTo>
                      <a:pt x="2272" y="346"/>
                    </a:lnTo>
                    <a:lnTo>
                      <a:pt x="2271" y="345"/>
                    </a:lnTo>
                    <a:lnTo>
                      <a:pt x="2271" y="345"/>
                    </a:lnTo>
                    <a:lnTo>
                      <a:pt x="2267" y="343"/>
                    </a:lnTo>
                    <a:lnTo>
                      <a:pt x="2266" y="342"/>
                    </a:lnTo>
                    <a:lnTo>
                      <a:pt x="2266" y="340"/>
                    </a:lnTo>
                    <a:lnTo>
                      <a:pt x="2266" y="340"/>
                    </a:lnTo>
                    <a:lnTo>
                      <a:pt x="2266" y="337"/>
                    </a:lnTo>
                    <a:lnTo>
                      <a:pt x="2264" y="334"/>
                    </a:lnTo>
                    <a:lnTo>
                      <a:pt x="2263" y="331"/>
                    </a:lnTo>
                    <a:lnTo>
                      <a:pt x="2256" y="329"/>
                    </a:lnTo>
                    <a:lnTo>
                      <a:pt x="2250" y="327"/>
                    </a:lnTo>
                    <a:lnTo>
                      <a:pt x="2248" y="327"/>
                    </a:lnTo>
                    <a:lnTo>
                      <a:pt x="2247" y="327"/>
                    </a:lnTo>
                    <a:lnTo>
                      <a:pt x="2242" y="331"/>
                    </a:lnTo>
                    <a:lnTo>
                      <a:pt x="2239" y="331"/>
                    </a:lnTo>
                    <a:lnTo>
                      <a:pt x="2230" y="331"/>
                    </a:lnTo>
                    <a:lnTo>
                      <a:pt x="2230" y="331"/>
                    </a:lnTo>
                    <a:lnTo>
                      <a:pt x="2228" y="329"/>
                    </a:lnTo>
                    <a:lnTo>
                      <a:pt x="2226" y="327"/>
                    </a:lnTo>
                    <a:lnTo>
                      <a:pt x="2228" y="326"/>
                    </a:lnTo>
                    <a:lnTo>
                      <a:pt x="2228" y="324"/>
                    </a:lnTo>
                    <a:lnTo>
                      <a:pt x="2226" y="324"/>
                    </a:lnTo>
                    <a:lnTo>
                      <a:pt x="2226" y="324"/>
                    </a:lnTo>
                    <a:lnTo>
                      <a:pt x="2225" y="323"/>
                    </a:lnTo>
                    <a:lnTo>
                      <a:pt x="2223" y="321"/>
                    </a:lnTo>
                    <a:lnTo>
                      <a:pt x="2222" y="319"/>
                    </a:lnTo>
                    <a:lnTo>
                      <a:pt x="2222" y="318"/>
                    </a:lnTo>
                    <a:lnTo>
                      <a:pt x="2222" y="318"/>
                    </a:lnTo>
                    <a:lnTo>
                      <a:pt x="2223" y="318"/>
                    </a:lnTo>
                    <a:lnTo>
                      <a:pt x="2225" y="318"/>
                    </a:lnTo>
                    <a:lnTo>
                      <a:pt x="2225" y="315"/>
                    </a:lnTo>
                    <a:lnTo>
                      <a:pt x="2226" y="315"/>
                    </a:lnTo>
                    <a:lnTo>
                      <a:pt x="2226" y="313"/>
                    </a:lnTo>
                    <a:lnTo>
                      <a:pt x="2226" y="310"/>
                    </a:lnTo>
                    <a:lnTo>
                      <a:pt x="2226" y="308"/>
                    </a:lnTo>
                    <a:lnTo>
                      <a:pt x="2226" y="310"/>
                    </a:lnTo>
                    <a:lnTo>
                      <a:pt x="2223" y="313"/>
                    </a:lnTo>
                    <a:lnTo>
                      <a:pt x="2223" y="313"/>
                    </a:lnTo>
                    <a:lnTo>
                      <a:pt x="2222" y="313"/>
                    </a:lnTo>
                    <a:lnTo>
                      <a:pt x="2222" y="313"/>
                    </a:lnTo>
                    <a:lnTo>
                      <a:pt x="2220" y="313"/>
                    </a:lnTo>
                    <a:lnTo>
                      <a:pt x="2218" y="313"/>
                    </a:lnTo>
                    <a:lnTo>
                      <a:pt x="2218" y="310"/>
                    </a:lnTo>
                    <a:lnTo>
                      <a:pt x="2218" y="308"/>
                    </a:lnTo>
                    <a:lnTo>
                      <a:pt x="2218" y="310"/>
                    </a:lnTo>
                    <a:lnTo>
                      <a:pt x="2217" y="310"/>
                    </a:lnTo>
                    <a:lnTo>
                      <a:pt x="2215" y="312"/>
                    </a:lnTo>
                    <a:lnTo>
                      <a:pt x="2215" y="312"/>
                    </a:lnTo>
                    <a:lnTo>
                      <a:pt x="2215" y="313"/>
                    </a:lnTo>
                    <a:lnTo>
                      <a:pt x="2215" y="315"/>
                    </a:lnTo>
                    <a:lnTo>
                      <a:pt x="2214" y="315"/>
                    </a:lnTo>
                    <a:lnTo>
                      <a:pt x="2211" y="315"/>
                    </a:lnTo>
                    <a:lnTo>
                      <a:pt x="2211" y="313"/>
                    </a:lnTo>
                    <a:lnTo>
                      <a:pt x="2209" y="316"/>
                    </a:lnTo>
                    <a:lnTo>
                      <a:pt x="2209" y="318"/>
                    </a:lnTo>
                    <a:lnTo>
                      <a:pt x="2209" y="321"/>
                    </a:lnTo>
                    <a:lnTo>
                      <a:pt x="2209" y="323"/>
                    </a:lnTo>
                    <a:lnTo>
                      <a:pt x="2211" y="324"/>
                    </a:lnTo>
                    <a:lnTo>
                      <a:pt x="2214" y="326"/>
                    </a:lnTo>
                    <a:lnTo>
                      <a:pt x="2215" y="327"/>
                    </a:lnTo>
                    <a:lnTo>
                      <a:pt x="2215" y="329"/>
                    </a:lnTo>
                    <a:lnTo>
                      <a:pt x="2215" y="329"/>
                    </a:lnTo>
                    <a:lnTo>
                      <a:pt x="2214" y="332"/>
                    </a:lnTo>
                    <a:lnTo>
                      <a:pt x="2212" y="332"/>
                    </a:lnTo>
                    <a:lnTo>
                      <a:pt x="2211" y="337"/>
                    </a:lnTo>
                    <a:lnTo>
                      <a:pt x="2211" y="337"/>
                    </a:lnTo>
                    <a:lnTo>
                      <a:pt x="2206" y="340"/>
                    </a:lnTo>
                    <a:lnTo>
                      <a:pt x="2203" y="342"/>
                    </a:lnTo>
                    <a:lnTo>
                      <a:pt x="2201" y="343"/>
                    </a:lnTo>
                    <a:lnTo>
                      <a:pt x="2198" y="346"/>
                    </a:lnTo>
                    <a:lnTo>
                      <a:pt x="2193" y="346"/>
                    </a:lnTo>
                    <a:lnTo>
                      <a:pt x="2187" y="351"/>
                    </a:lnTo>
                    <a:lnTo>
                      <a:pt x="2184" y="351"/>
                    </a:lnTo>
                    <a:lnTo>
                      <a:pt x="2181" y="349"/>
                    </a:lnTo>
                    <a:lnTo>
                      <a:pt x="2173" y="348"/>
                    </a:lnTo>
                    <a:lnTo>
                      <a:pt x="2171" y="348"/>
                    </a:lnTo>
                    <a:lnTo>
                      <a:pt x="2168" y="343"/>
                    </a:lnTo>
                    <a:lnTo>
                      <a:pt x="2166" y="343"/>
                    </a:lnTo>
                    <a:lnTo>
                      <a:pt x="2165" y="342"/>
                    </a:lnTo>
                    <a:lnTo>
                      <a:pt x="2160" y="340"/>
                    </a:lnTo>
                    <a:lnTo>
                      <a:pt x="2157" y="342"/>
                    </a:lnTo>
                    <a:lnTo>
                      <a:pt x="2154" y="340"/>
                    </a:lnTo>
                    <a:lnTo>
                      <a:pt x="2152" y="342"/>
                    </a:lnTo>
                    <a:lnTo>
                      <a:pt x="2154" y="342"/>
                    </a:lnTo>
                    <a:lnTo>
                      <a:pt x="2157" y="342"/>
                    </a:lnTo>
                    <a:lnTo>
                      <a:pt x="2162" y="342"/>
                    </a:lnTo>
                    <a:lnTo>
                      <a:pt x="2163" y="342"/>
                    </a:lnTo>
                    <a:lnTo>
                      <a:pt x="2165" y="343"/>
                    </a:lnTo>
                    <a:lnTo>
                      <a:pt x="2166" y="345"/>
                    </a:lnTo>
                    <a:lnTo>
                      <a:pt x="2165" y="346"/>
                    </a:lnTo>
                    <a:lnTo>
                      <a:pt x="2163" y="346"/>
                    </a:lnTo>
                    <a:lnTo>
                      <a:pt x="2160" y="345"/>
                    </a:lnTo>
                    <a:lnTo>
                      <a:pt x="2155" y="346"/>
                    </a:lnTo>
                    <a:lnTo>
                      <a:pt x="2154" y="345"/>
                    </a:lnTo>
                    <a:lnTo>
                      <a:pt x="2149" y="343"/>
                    </a:lnTo>
                    <a:lnTo>
                      <a:pt x="2144" y="346"/>
                    </a:lnTo>
                    <a:lnTo>
                      <a:pt x="2140" y="346"/>
                    </a:lnTo>
                    <a:lnTo>
                      <a:pt x="2135" y="348"/>
                    </a:lnTo>
                    <a:lnTo>
                      <a:pt x="2127" y="349"/>
                    </a:lnTo>
                    <a:lnTo>
                      <a:pt x="2129" y="349"/>
                    </a:lnTo>
                    <a:lnTo>
                      <a:pt x="2135" y="348"/>
                    </a:lnTo>
                    <a:lnTo>
                      <a:pt x="2138" y="348"/>
                    </a:lnTo>
                    <a:lnTo>
                      <a:pt x="2143" y="346"/>
                    </a:lnTo>
                    <a:lnTo>
                      <a:pt x="2146" y="346"/>
                    </a:lnTo>
                    <a:lnTo>
                      <a:pt x="2148" y="345"/>
                    </a:lnTo>
                    <a:lnTo>
                      <a:pt x="2149" y="345"/>
                    </a:lnTo>
                    <a:lnTo>
                      <a:pt x="2151" y="345"/>
                    </a:lnTo>
                    <a:lnTo>
                      <a:pt x="2152" y="346"/>
                    </a:lnTo>
                    <a:lnTo>
                      <a:pt x="2152" y="346"/>
                    </a:lnTo>
                    <a:lnTo>
                      <a:pt x="2154" y="349"/>
                    </a:lnTo>
                    <a:lnTo>
                      <a:pt x="2152" y="349"/>
                    </a:lnTo>
                    <a:lnTo>
                      <a:pt x="2151" y="351"/>
                    </a:lnTo>
                    <a:lnTo>
                      <a:pt x="2151" y="351"/>
                    </a:lnTo>
                    <a:lnTo>
                      <a:pt x="2155" y="349"/>
                    </a:lnTo>
                    <a:lnTo>
                      <a:pt x="2159" y="351"/>
                    </a:lnTo>
                    <a:lnTo>
                      <a:pt x="2160" y="351"/>
                    </a:lnTo>
                    <a:lnTo>
                      <a:pt x="2163" y="348"/>
                    </a:lnTo>
                    <a:lnTo>
                      <a:pt x="2168" y="348"/>
                    </a:lnTo>
                    <a:lnTo>
                      <a:pt x="2168" y="348"/>
                    </a:lnTo>
                    <a:lnTo>
                      <a:pt x="2170" y="348"/>
                    </a:lnTo>
                    <a:lnTo>
                      <a:pt x="2168" y="353"/>
                    </a:lnTo>
                    <a:lnTo>
                      <a:pt x="2168" y="354"/>
                    </a:lnTo>
                    <a:lnTo>
                      <a:pt x="2173" y="359"/>
                    </a:lnTo>
                    <a:lnTo>
                      <a:pt x="2176" y="360"/>
                    </a:lnTo>
                    <a:lnTo>
                      <a:pt x="2177" y="360"/>
                    </a:lnTo>
                    <a:lnTo>
                      <a:pt x="2179" y="360"/>
                    </a:lnTo>
                    <a:lnTo>
                      <a:pt x="2179" y="357"/>
                    </a:lnTo>
                    <a:lnTo>
                      <a:pt x="2181" y="357"/>
                    </a:lnTo>
                    <a:lnTo>
                      <a:pt x="2182" y="357"/>
                    </a:lnTo>
                    <a:lnTo>
                      <a:pt x="2182" y="359"/>
                    </a:lnTo>
                    <a:lnTo>
                      <a:pt x="2184" y="362"/>
                    </a:lnTo>
                    <a:lnTo>
                      <a:pt x="2184" y="364"/>
                    </a:lnTo>
                    <a:lnTo>
                      <a:pt x="2184" y="365"/>
                    </a:lnTo>
                    <a:lnTo>
                      <a:pt x="2185" y="365"/>
                    </a:lnTo>
                    <a:lnTo>
                      <a:pt x="2187" y="367"/>
                    </a:lnTo>
                    <a:lnTo>
                      <a:pt x="2187" y="368"/>
                    </a:lnTo>
                    <a:lnTo>
                      <a:pt x="2187" y="373"/>
                    </a:lnTo>
                    <a:lnTo>
                      <a:pt x="2187" y="373"/>
                    </a:lnTo>
                    <a:lnTo>
                      <a:pt x="2185" y="373"/>
                    </a:lnTo>
                    <a:lnTo>
                      <a:pt x="2184" y="375"/>
                    </a:lnTo>
                    <a:lnTo>
                      <a:pt x="2184" y="375"/>
                    </a:lnTo>
                    <a:lnTo>
                      <a:pt x="2187" y="375"/>
                    </a:lnTo>
                    <a:lnTo>
                      <a:pt x="2187" y="376"/>
                    </a:lnTo>
                    <a:lnTo>
                      <a:pt x="2187" y="378"/>
                    </a:lnTo>
                    <a:lnTo>
                      <a:pt x="2187" y="379"/>
                    </a:lnTo>
                    <a:lnTo>
                      <a:pt x="2187" y="379"/>
                    </a:lnTo>
                    <a:lnTo>
                      <a:pt x="2189" y="378"/>
                    </a:lnTo>
                    <a:lnTo>
                      <a:pt x="2189" y="376"/>
                    </a:lnTo>
                    <a:lnTo>
                      <a:pt x="2189" y="376"/>
                    </a:lnTo>
                    <a:lnTo>
                      <a:pt x="2190" y="379"/>
                    </a:lnTo>
                    <a:lnTo>
                      <a:pt x="2190" y="381"/>
                    </a:lnTo>
                    <a:lnTo>
                      <a:pt x="2192" y="381"/>
                    </a:lnTo>
                    <a:lnTo>
                      <a:pt x="2196" y="384"/>
                    </a:lnTo>
                    <a:lnTo>
                      <a:pt x="2196" y="384"/>
                    </a:lnTo>
                    <a:lnTo>
                      <a:pt x="2198" y="386"/>
                    </a:lnTo>
                    <a:lnTo>
                      <a:pt x="2196" y="387"/>
                    </a:lnTo>
                    <a:lnTo>
                      <a:pt x="2195" y="387"/>
                    </a:lnTo>
                    <a:lnTo>
                      <a:pt x="2196" y="389"/>
                    </a:lnTo>
                    <a:lnTo>
                      <a:pt x="2196" y="390"/>
                    </a:lnTo>
                    <a:lnTo>
                      <a:pt x="2198" y="392"/>
                    </a:lnTo>
                    <a:lnTo>
                      <a:pt x="2200" y="394"/>
                    </a:lnTo>
                    <a:lnTo>
                      <a:pt x="2200" y="395"/>
                    </a:lnTo>
                    <a:lnTo>
                      <a:pt x="2198" y="397"/>
                    </a:lnTo>
                    <a:lnTo>
                      <a:pt x="2195" y="400"/>
                    </a:lnTo>
                    <a:lnTo>
                      <a:pt x="2193" y="400"/>
                    </a:lnTo>
                    <a:lnTo>
                      <a:pt x="2193" y="401"/>
                    </a:lnTo>
                    <a:lnTo>
                      <a:pt x="2193" y="403"/>
                    </a:lnTo>
                    <a:lnTo>
                      <a:pt x="2192" y="403"/>
                    </a:lnTo>
                    <a:lnTo>
                      <a:pt x="2190" y="403"/>
                    </a:lnTo>
                    <a:lnTo>
                      <a:pt x="2177" y="398"/>
                    </a:lnTo>
                    <a:lnTo>
                      <a:pt x="2173" y="398"/>
                    </a:lnTo>
                    <a:lnTo>
                      <a:pt x="2168" y="397"/>
                    </a:lnTo>
                    <a:lnTo>
                      <a:pt x="2166" y="397"/>
                    </a:lnTo>
                    <a:lnTo>
                      <a:pt x="2166" y="397"/>
                    </a:lnTo>
                    <a:lnTo>
                      <a:pt x="2166" y="395"/>
                    </a:lnTo>
                    <a:lnTo>
                      <a:pt x="2168" y="394"/>
                    </a:lnTo>
                    <a:lnTo>
                      <a:pt x="2168" y="394"/>
                    </a:lnTo>
                    <a:lnTo>
                      <a:pt x="2166" y="394"/>
                    </a:lnTo>
                    <a:lnTo>
                      <a:pt x="2166" y="394"/>
                    </a:lnTo>
                    <a:lnTo>
                      <a:pt x="2165" y="394"/>
                    </a:lnTo>
                    <a:lnTo>
                      <a:pt x="2163" y="394"/>
                    </a:lnTo>
                    <a:lnTo>
                      <a:pt x="2163" y="394"/>
                    </a:lnTo>
                    <a:lnTo>
                      <a:pt x="2162" y="395"/>
                    </a:lnTo>
                    <a:lnTo>
                      <a:pt x="2162" y="395"/>
                    </a:lnTo>
                    <a:lnTo>
                      <a:pt x="2162" y="395"/>
                    </a:lnTo>
                    <a:lnTo>
                      <a:pt x="2163" y="397"/>
                    </a:lnTo>
                    <a:lnTo>
                      <a:pt x="2165" y="397"/>
                    </a:lnTo>
                    <a:lnTo>
                      <a:pt x="2165" y="398"/>
                    </a:lnTo>
                    <a:lnTo>
                      <a:pt x="2162" y="398"/>
                    </a:lnTo>
                    <a:lnTo>
                      <a:pt x="2159" y="400"/>
                    </a:lnTo>
                    <a:lnTo>
                      <a:pt x="2154" y="401"/>
                    </a:lnTo>
                    <a:lnTo>
                      <a:pt x="2152" y="403"/>
                    </a:lnTo>
                    <a:lnTo>
                      <a:pt x="2143" y="406"/>
                    </a:lnTo>
                    <a:lnTo>
                      <a:pt x="2140" y="408"/>
                    </a:lnTo>
                    <a:lnTo>
                      <a:pt x="2138" y="408"/>
                    </a:lnTo>
                    <a:lnTo>
                      <a:pt x="2138" y="408"/>
                    </a:lnTo>
                    <a:lnTo>
                      <a:pt x="2136" y="409"/>
                    </a:lnTo>
                    <a:lnTo>
                      <a:pt x="2130" y="412"/>
                    </a:lnTo>
                    <a:lnTo>
                      <a:pt x="2130" y="412"/>
                    </a:lnTo>
                    <a:lnTo>
                      <a:pt x="2129" y="414"/>
                    </a:lnTo>
                    <a:lnTo>
                      <a:pt x="2127" y="414"/>
                    </a:lnTo>
                    <a:lnTo>
                      <a:pt x="2124" y="414"/>
                    </a:lnTo>
                    <a:lnTo>
                      <a:pt x="2121" y="416"/>
                    </a:lnTo>
                    <a:lnTo>
                      <a:pt x="2116" y="417"/>
                    </a:lnTo>
                    <a:lnTo>
                      <a:pt x="2114" y="417"/>
                    </a:lnTo>
                    <a:lnTo>
                      <a:pt x="2110" y="420"/>
                    </a:lnTo>
                    <a:lnTo>
                      <a:pt x="2107" y="423"/>
                    </a:lnTo>
                    <a:lnTo>
                      <a:pt x="2105" y="423"/>
                    </a:lnTo>
                    <a:lnTo>
                      <a:pt x="2102" y="422"/>
                    </a:lnTo>
                    <a:lnTo>
                      <a:pt x="2102" y="423"/>
                    </a:lnTo>
                    <a:lnTo>
                      <a:pt x="2102" y="425"/>
                    </a:lnTo>
                    <a:lnTo>
                      <a:pt x="2103" y="427"/>
                    </a:lnTo>
                    <a:lnTo>
                      <a:pt x="2103" y="427"/>
                    </a:lnTo>
                    <a:lnTo>
                      <a:pt x="2102" y="427"/>
                    </a:lnTo>
                    <a:lnTo>
                      <a:pt x="2100" y="425"/>
                    </a:lnTo>
                    <a:lnTo>
                      <a:pt x="2100" y="427"/>
                    </a:lnTo>
                    <a:lnTo>
                      <a:pt x="2100" y="427"/>
                    </a:lnTo>
                    <a:lnTo>
                      <a:pt x="2099" y="428"/>
                    </a:lnTo>
                    <a:lnTo>
                      <a:pt x="2097" y="428"/>
                    </a:lnTo>
                    <a:lnTo>
                      <a:pt x="2095" y="430"/>
                    </a:lnTo>
                    <a:lnTo>
                      <a:pt x="2095" y="430"/>
                    </a:lnTo>
                    <a:lnTo>
                      <a:pt x="2095" y="431"/>
                    </a:lnTo>
                    <a:lnTo>
                      <a:pt x="2094" y="433"/>
                    </a:lnTo>
                    <a:lnTo>
                      <a:pt x="2091" y="435"/>
                    </a:lnTo>
                    <a:lnTo>
                      <a:pt x="2091" y="435"/>
                    </a:lnTo>
                    <a:lnTo>
                      <a:pt x="2089" y="436"/>
                    </a:lnTo>
                    <a:lnTo>
                      <a:pt x="2088" y="436"/>
                    </a:lnTo>
                    <a:lnTo>
                      <a:pt x="2086" y="436"/>
                    </a:lnTo>
                    <a:lnTo>
                      <a:pt x="2083" y="439"/>
                    </a:lnTo>
                    <a:lnTo>
                      <a:pt x="2075" y="442"/>
                    </a:lnTo>
                    <a:lnTo>
                      <a:pt x="2073" y="444"/>
                    </a:lnTo>
                    <a:lnTo>
                      <a:pt x="2070" y="446"/>
                    </a:lnTo>
                    <a:lnTo>
                      <a:pt x="2070" y="446"/>
                    </a:lnTo>
                    <a:lnTo>
                      <a:pt x="2070" y="447"/>
                    </a:lnTo>
                    <a:lnTo>
                      <a:pt x="2069" y="449"/>
                    </a:lnTo>
                    <a:lnTo>
                      <a:pt x="2067" y="453"/>
                    </a:lnTo>
                    <a:lnTo>
                      <a:pt x="2067" y="455"/>
                    </a:lnTo>
                    <a:lnTo>
                      <a:pt x="2067" y="455"/>
                    </a:lnTo>
                    <a:lnTo>
                      <a:pt x="2064" y="455"/>
                    </a:lnTo>
                    <a:lnTo>
                      <a:pt x="2061" y="453"/>
                    </a:lnTo>
                    <a:lnTo>
                      <a:pt x="2061" y="452"/>
                    </a:lnTo>
                    <a:lnTo>
                      <a:pt x="2059" y="452"/>
                    </a:lnTo>
                    <a:lnTo>
                      <a:pt x="2059" y="450"/>
                    </a:lnTo>
                    <a:lnTo>
                      <a:pt x="2059" y="449"/>
                    </a:lnTo>
                    <a:lnTo>
                      <a:pt x="2059" y="449"/>
                    </a:lnTo>
                    <a:lnTo>
                      <a:pt x="2056" y="446"/>
                    </a:lnTo>
                    <a:lnTo>
                      <a:pt x="2051" y="442"/>
                    </a:lnTo>
                    <a:lnTo>
                      <a:pt x="2050" y="441"/>
                    </a:lnTo>
                    <a:lnTo>
                      <a:pt x="2043" y="442"/>
                    </a:lnTo>
                    <a:lnTo>
                      <a:pt x="2042" y="442"/>
                    </a:lnTo>
                    <a:lnTo>
                      <a:pt x="2039" y="442"/>
                    </a:lnTo>
                    <a:lnTo>
                      <a:pt x="2034" y="442"/>
                    </a:lnTo>
                    <a:lnTo>
                      <a:pt x="2029" y="444"/>
                    </a:lnTo>
                    <a:lnTo>
                      <a:pt x="2028" y="444"/>
                    </a:lnTo>
                    <a:lnTo>
                      <a:pt x="2021" y="446"/>
                    </a:lnTo>
                    <a:lnTo>
                      <a:pt x="2017" y="447"/>
                    </a:lnTo>
                    <a:lnTo>
                      <a:pt x="2010" y="455"/>
                    </a:lnTo>
                    <a:lnTo>
                      <a:pt x="2009" y="457"/>
                    </a:lnTo>
                    <a:lnTo>
                      <a:pt x="2007" y="458"/>
                    </a:lnTo>
                    <a:lnTo>
                      <a:pt x="2006" y="458"/>
                    </a:lnTo>
                    <a:lnTo>
                      <a:pt x="2006" y="457"/>
                    </a:lnTo>
                    <a:lnTo>
                      <a:pt x="2006" y="455"/>
                    </a:lnTo>
                    <a:lnTo>
                      <a:pt x="2006" y="452"/>
                    </a:lnTo>
                    <a:lnTo>
                      <a:pt x="2007" y="450"/>
                    </a:lnTo>
                    <a:lnTo>
                      <a:pt x="2007" y="447"/>
                    </a:lnTo>
                    <a:lnTo>
                      <a:pt x="2007" y="446"/>
                    </a:lnTo>
                    <a:lnTo>
                      <a:pt x="2009" y="444"/>
                    </a:lnTo>
                    <a:lnTo>
                      <a:pt x="2006" y="444"/>
                    </a:lnTo>
                    <a:lnTo>
                      <a:pt x="2002" y="447"/>
                    </a:lnTo>
                    <a:lnTo>
                      <a:pt x="1998" y="449"/>
                    </a:lnTo>
                    <a:lnTo>
                      <a:pt x="1995" y="450"/>
                    </a:lnTo>
                    <a:lnTo>
                      <a:pt x="1993" y="452"/>
                    </a:lnTo>
                    <a:lnTo>
                      <a:pt x="1991" y="452"/>
                    </a:lnTo>
                    <a:lnTo>
                      <a:pt x="1990" y="452"/>
                    </a:lnTo>
                    <a:lnTo>
                      <a:pt x="1990" y="455"/>
                    </a:lnTo>
                    <a:lnTo>
                      <a:pt x="1990" y="458"/>
                    </a:lnTo>
                    <a:lnTo>
                      <a:pt x="1988" y="458"/>
                    </a:lnTo>
                    <a:lnTo>
                      <a:pt x="1987" y="458"/>
                    </a:lnTo>
                    <a:lnTo>
                      <a:pt x="1985" y="457"/>
                    </a:lnTo>
                    <a:lnTo>
                      <a:pt x="1984" y="455"/>
                    </a:lnTo>
                    <a:lnTo>
                      <a:pt x="1982" y="453"/>
                    </a:lnTo>
                    <a:lnTo>
                      <a:pt x="1980" y="453"/>
                    </a:lnTo>
                    <a:lnTo>
                      <a:pt x="1980" y="453"/>
                    </a:lnTo>
                    <a:lnTo>
                      <a:pt x="1979" y="455"/>
                    </a:lnTo>
                    <a:lnTo>
                      <a:pt x="1976" y="457"/>
                    </a:lnTo>
                    <a:lnTo>
                      <a:pt x="1977" y="455"/>
                    </a:lnTo>
                    <a:lnTo>
                      <a:pt x="1974" y="453"/>
                    </a:lnTo>
                    <a:lnTo>
                      <a:pt x="1972" y="453"/>
                    </a:lnTo>
                    <a:lnTo>
                      <a:pt x="1971" y="453"/>
                    </a:lnTo>
                    <a:lnTo>
                      <a:pt x="1971" y="453"/>
                    </a:lnTo>
                    <a:lnTo>
                      <a:pt x="1969" y="455"/>
                    </a:lnTo>
                    <a:lnTo>
                      <a:pt x="1968" y="457"/>
                    </a:lnTo>
                    <a:lnTo>
                      <a:pt x="1968" y="457"/>
                    </a:lnTo>
                    <a:lnTo>
                      <a:pt x="1966" y="458"/>
                    </a:lnTo>
                    <a:lnTo>
                      <a:pt x="1965" y="460"/>
                    </a:lnTo>
                    <a:lnTo>
                      <a:pt x="1965" y="461"/>
                    </a:lnTo>
                    <a:lnTo>
                      <a:pt x="1965" y="464"/>
                    </a:lnTo>
                    <a:lnTo>
                      <a:pt x="1965" y="469"/>
                    </a:lnTo>
                    <a:lnTo>
                      <a:pt x="1961" y="474"/>
                    </a:lnTo>
                    <a:lnTo>
                      <a:pt x="1960" y="472"/>
                    </a:lnTo>
                    <a:lnTo>
                      <a:pt x="1960" y="472"/>
                    </a:lnTo>
                    <a:lnTo>
                      <a:pt x="1960" y="474"/>
                    </a:lnTo>
                    <a:lnTo>
                      <a:pt x="1960" y="475"/>
                    </a:lnTo>
                    <a:lnTo>
                      <a:pt x="1960" y="475"/>
                    </a:lnTo>
                    <a:lnTo>
                      <a:pt x="1960" y="477"/>
                    </a:lnTo>
                    <a:lnTo>
                      <a:pt x="1958" y="477"/>
                    </a:lnTo>
                    <a:lnTo>
                      <a:pt x="1955" y="480"/>
                    </a:lnTo>
                    <a:lnTo>
                      <a:pt x="1952" y="482"/>
                    </a:lnTo>
                    <a:lnTo>
                      <a:pt x="1947" y="488"/>
                    </a:lnTo>
                    <a:lnTo>
                      <a:pt x="1946" y="491"/>
                    </a:lnTo>
                    <a:lnTo>
                      <a:pt x="1946" y="496"/>
                    </a:lnTo>
                    <a:lnTo>
                      <a:pt x="1946" y="498"/>
                    </a:lnTo>
                    <a:lnTo>
                      <a:pt x="1946" y="499"/>
                    </a:lnTo>
                    <a:lnTo>
                      <a:pt x="1947" y="499"/>
                    </a:lnTo>
                    <a:lnTo>
                      <a:pt x="1949" y="501"/>
                    </a:lnTo>
                    <a:lnTo>
                      <a:pt x="1952" y="502"/>
                    </a:lnTo>
                    <a:lnTo>
                      <a:pt x="1952" y="502"/>
                    </a:lnTo>
                    <a:lnTo>
                      <a:pt x="1952" y="502"/>
                    </a:lnTo>
                    <a:lnTo>
                      <a:pt x="1952" y="502"/>
                    </a:lnTo>
                    <a:lnTo>
                      <a:pt x="1954" y="499"/>
                    </a:lnTo>
                    <a:lnTo>
                      <a:pt x="1955" y="498"/>
                    </a:lnTo>
                    <a:lnTo>
                      <a:pt x="1957" y="498"/>
                    </a:lnTo>
                    <a:lnTo>
                      <a:pt x="1961" y="501"/>
                    </a:lnTo>
                    <a:lnTo>
                      <a:pt x="1963" y="501"/>
                    </a:lnTo>
                    <a:lnTo>
                      <a:pt x="1963" y="504"/>
                    </a:lnTo>
                    <a:lnTo>
                      <a:pt x="1963" y="505"/>
                    </a:lnTo>
                    <a:lnTo>
                      <a:pt x="1961" y="505"/>
                    </a:lnTo>
                    <a:lnTo>
                      <a:pt x="1960" y="509"/>
                    </a:lnTo>
                    <a:lnTo>
                      <a:pt x="1957" y="510"/>
                    </a:lnTo>
                    <a:lnTo>
                      <a:pt x="1957" y="512"/>
                    </a:lnTo>
                    <a:lnTo>
                      <a:pt x="1957" y="513"/>
                    </a:lnTo>
                    <a:lnTo>
                      <a:pt x="1957" y="516"/>
                    </a:lnTo>
                    <a:lnTo>
                      <a:pt x="1957" y="518"/>
                    </a:lnTo>
                    <a:lnTo>
                      <a:pt x="1957" y="521"/>
                    </a:lnTo>
                    <a:lnTo>
                      <a:pt x="1957" y="521"/>
                    </a:lnTo>
                    <a:lnTo>
                      <a:pt x="1958" y="523"/>
                    </a:lnTo>
                    <a:lnTo>
                      <a:pt x="1958" y="524"/>
                    </a:lnTo>
                    <a:lnTo>
                      <a:pt x="1961" y="523"/>
                    </a:lnTo>
                    <a:lnTo>
                      <a:pt x="1963" y="523"/>
                    </a:lnTo>
                    <a:lnTo>
                      <a:pt x="1963" y="524"/>
                    </a:lnTo>
                    <a:lnTo>
                      <a:pt x="1963" y="527"/>
                    </a:lnTo>
                    <a:lnTo>
                      <a:pt x="1965" y="529"/>
                    </a:lnTo>
                    <a:lnTo>
                      <a:pt x="1965" y="534"/>
                    </a:lnTo>
                    <a:lnTo>
                      <a:pt x="1965" y="535"/>
                    </a:lnTo>
                    <a:lnTo>
                      <a:pt x="1963" y="535"/>
                    </a:lnTo>
                    <a:lnTo>
                      <a:pt x="1961" y="537"/>
                    </a:lnTo>
                    <a:lnTo>
                      <a:pt x="1960" y="537"/>
                    </a:lnTo>
                    <a:lnTo>
                      <a:pt x="1958" y="537"/>
                    </a:lnTo>
                    <a:lnTo>
                      <a:pt x="1955" y="534"/>
                    </a:lnTo>
                    <a:lnTo>
                      <a:pt x="1955" y="532"/>
                    </a:lnTo>
                    <a:lnTo>
                      <a:pt x="1958" y="531"/>
                    </a:lnTo>
                    <a:lnTo>
                      <a:pt x="1960" y="529"/>
                    </a:lnTo>
                    <a:lnTo>
                      <a:pt x="1960" y="527"/>
                    </a:lnTo>
                    <a:lnTo>
                      <a:pt x="1960" y="527"/>
                    </a:lnTo>
                    <a:lnTo>
                      <a:pt x="1958" y="529"/>
                    </a:lnTo>
                    <a:lnTo>
                      <a:pt x="1955" y="529"/>
                    </a:lnTo>
                    <a:lnTo>
                      <a:pt x="1954" y="529"/>
                    </a:lnTo>
                    <a:lnTo>
                      <a:pt x="1952" y="531"/>
                    </a:lnTo>
                    <a:lnTo>
                      <a:pt x="1954" y="534"/>
                    </a:lnTo>
                    <a:lnTo>
                      <a:pt x="1952" y="534"/>
                    </a:lnTo>
                    <a:lnTo>
                      <a:pt x="1950" y="534"/>
                    </a:lnTo>
                    <a:lnTo>
                      <a:pt x="1947" y="535"/>
                    </a:lnTo>
                    <a:lnTo>
                      <a:pt x="1947" y="537"/>
                    </a:lnTo>
                    <a:lnTo>
                      <a:pt x="1944" y="542"/>
                    </a:lnTo>
                    <a:lnTo>
                      <a:pt x="1943" y="545"/>
                    </a:lnTo>
                    <a:lnTo>
                      <a:pt x="1941" y="548"/>
                    </a:lnTo>
                    <a:lnTo>
                      <a:pt x="1941" y="551"/>
                    </a:lnTo>
                    <a:lnTo>
                      <a:pt x="1943" y="554"/>
                    </a:lnTo>
                    <a:lnTo>
                      <a:pt x="1943" y="556"/>
                    </a:lnTo>
                    <a:lnTo>
                      <a:pt x="1946" y="559"/>
                    </a:lnTo>
                    <a:lnTo>
                      <a:pt x="1947" y="561"/>
                    </a:lnTo>
                    <a:lnTo>
                      <a:pt x="1947" y="564"/>
                    </a:lnTo>
                    <a:lnTo>
                      <a:pt x="1946" y="565"/>
                    </a:lnTo>
                    <a:lnTo>
                      <a:pt x="1941" y="568"/>
                    </a:lnTo>
                    <a:lnTo>
                      <a:pt x="1941" y="568"/>
                    </a:lnTo>
                    <a:lnTo>
                      <a:pt x="1935" y="568"/>
                    </a:lnTo>
                    <a:lnTo>
                      <a:pt x="1933" y="567"/>
                    </a:lnTo>
                    <a:lnTo>
                      <a:pt x="1930" y="567"/>
                    </a:lnTo>
                    <a:lnTo>
                      <a:pt x="1928" y="568"/>
                    </a:lnTo>
                    <a:lnTo>
                      <a:pt x="1924" y="570"/>
                    </a:lnTo>
                    <a:lnTo>
                      <a:pt x="1920" y="573"/>
                    </a:lnTo>
                    <a:lnTo>
                      <a:pt x="1917" y="575"/>
                    </a:lnTo>
                    <a:lnTo>
                      <a:pt x="1917" y="576"/>
                    </a:lnTo>
                    <a:lnTo>
                      <a:pt x="1916" y="578"/>
                    </a:lnTo>
                    <a:lnTo>
                      <a:pt x="1914" y="583"/>
                    </a:lnTo>
                    <a:lnTo>
                      <a:pt x="1914" y="586"/>
                    </a:lnTo>
                    <a:lnTo>
                      <a:pt x="1916" y="586"/>
                    </a:lnTo>
                    <a:lnTo>
                      <a:pt x="1916" y="587"/>
                    </a:lnTo>
                    <a:lnTo>
                      <a:pt x="1916" y="589"/>
                    </a:lnTo>
                    <a:lnTo>
                      <a:pt x="1916" y="590"/>
                    </a:lnTo>
                    <a:lnTo>
                      <a:pt x="1917" y="592"/>
                    </a:lnTo>
                    <a:lnTo>
                      <a:pt x="1917" y="595"/>
                    </a:lnTo>
                    <a:lnTo>
                      <a:pt x="1916" y="595"/>
                    </a:lnTo>
                    <a:lnTo>
                      <a:pt x="1914" y="594"/>
                    </a:lnTo>
                    <a:lnTo>
                      <a:pt x="1911" y="594"/>
                    </a:lnTo>
                    <a:lnTo>
                      <a:pt x="1905" y="595"/>
                    </a:lnTo>
                    <a:lnTo>
                      <a:pt x="1902" y="597"/>
                    </a:lnTo>
                    <a:lnTo>
                      <a:pt x="1898" y="600"/>
                    </a:lnTo>
                    <a:lnTo>
                      <a:pt x="1898" y="600"/>
                    </a:lnTo>
                    <a:lnTo>
                      <a:pt x="1897" y="598"/>
                    </a:lnTo>
                    <a:lnTo>
                      <a:pt x="1895" y="597"/>
                    </a:lnTo>
                    <a:lnTo>
                      <a:pt x="1895" y="597"/>
                    </a:lnTo>
                    <a:lnTo>
                      <a:pt x="1894" y="598"/>
                    </a:lnTo>
                    <a:lnTo>
                      <a:pt x="1895" y="600"/>
                    </a:lnTo>
                    <a:lnTo>
                      <a:pt x="1897" y="600"/>
                    </a:lnTo>
                    <a:lnTo>
                      <a:pt x="1895" y="605"/>
                    </a:lnTo>
                    <a:lnTo>
                      <a:pt x="1895" y="606"/>
                    </a:lnTo>
                    <a:lnTo>
                      <a:pt x="1895" y="609"/>
                    </a:lnTo>
                    <a:lnTo>
                      <a:pt x="1895" y="611"/>
                    </a:lnTo>
                    <a:lnTo>
                      <a:pt x="1895" y="611"/>
                    </a:lnTo>
                    <a:lnTo>
                      <a:pt x="1892" y="616"/>
                    </a:lnTo>
                    <a:lnTo>
                      <a:pt x="1889" y="622"/>
                    </a:lnTo>
                    <a:lnTo>
                      <a:pt x="1886" y="625"/>
                    </a:lnTo>
                    <a:lnTo>
                      <a:pt x="1883" y="627"/>
                    </a:lnTo>
                    <a:lnTo>
                      <a:pt x="1881" y="628"/>
                    </a:lnTo>
                    <a:lnTo>
                      <a:pt x="1881" y="628"/>
                    </a:lnTo>
                    <a:lnTo>
                      <a:pt x="1876" y="633"/>
                    </a:lnTo>
                    <a:lnTo>
                      <a:pt x="1872" y="636"/>
                    </a:lnTo>
                    <a:lnTo>
                      <a:pt x="1870" y="638"/>
                    </a:lnTo>
                    <a:lnTo>
                      <a:pt x="1870" y="636"/>
                    </a:lnTo>
                    <a:lnTo>
                      <a:pt x="1868" y="635"/>
                    </a:lnTo>
                    <a:lnTo>
                      <a:pt x="1868" y="633"/>
                    </a:lnTo>
                    <a:lnTo>
                      <a:pt x="1867" y="631"/>
                    </a:lnTo>
                    <a:lnTo>
                      <a:pt x="1867" y="630"/>
                    </a:lnTo>
                    <a:lnTo>
                      <a:pt x="1867" y="628"/>
                    </a:lnTo>
                    <a:lnTo>
                      <a:pt x="1865" y="619"/>
                    </a:lnTo>
                    <a:lnTo>
                      <a:pt x="1864" y="611"/>
                    </a:lnTo>
                    <a:lnTo>
                      <a:pt x="1864" y="608"/>
                    </a:lnTo>
                    <a:lnTo>
                      <a:pt x="1862" y="606"/>
                    </a:lnTo>
                    <a:lnTo>
                      <a:pt x="1861" y="603"/>
                    </a:lnTo>
                    <a:lnTo>
                      <a:pt x="1861" y="602"/>
                    </a:lnTo>
                    <a:lnTo>
                      <a:pt x="1861" y="598"/>
                    </a:lnTo>
                    <a:lnTo>
                      <a:pt x="1857" y="584"/>
                    </a:lnTo>
                    <a:lnTo>
                      <a:pt x="1857" y="579"/>
                    </a:lnTo>
                    <a:lnTo>
                      <a:pt x="1854" y="568"/>
                    </a:lnTo>
                    <a:lnTo>
                      <a:pt x="1853" y="561"/>
                    </a:lnTo>
                    <a:lnTo>
                      <a:pt x="1853" y="554"/>
                    </a:lnTo>
                    <a:lnTo>
                      <a:pt x="1853" y="551"/>
                    </a:lnTo>
                    <a:lnTo>
                      <a:pt x="1854" y="543"/>
                    </a:lnTo>
                    <a:lnTo>
                      <a:pt x="1854" y="537"/>
                    </a:lnTo>
                    <a:lnTo>
                      <a:pt x="1859" y="524"/>
                    </a:lnTo>
                    <a:lnTo>
                      <a:pt x="1859" y="523"/>
                    </a:lnTo>
                    <a:lnTo>
                      <a:pt x="1861" y="523"/>
                    </a:lnTo>
                    <a:lnTo>
                      <a:pt x="1867" y="518"/>
                    </a:lnTo>
                    <a:lnTo>
                      <a:pt x="1870" y="515"/>
                    </a:lnTo>
                    <a:lnTo>
                      <a:pt x="1872" y="512"/>
                    </a:lnTo>
                    <a:lnTo>
                      <a:pt x="1873" y="509"/>
                    </a:lnTo>
                    <a:lnTo>
                      <a:pt x="1873" y="507"/>
                    </a:lnTo>
                    <a:lnTo>
                      <a:pt x="1873" y="505"/>
                    </a:lnTo>
                    <a:lnTo>
                      <a:pt x="1872" y="504"/>
                    </a:lnTo>
                    <a:lnTo>
                      <a:pt x="1870" y="502"/>
                    </a:lnTo>
                    <a:lnTo>
                      <a:pt x="1872" y="502"/>
                    </a:lnTo>
                    <a:lnTo>
                      <a:pt x="1872" y="501"/>
                    </a:lnTo>
                    <a:lnTo>
                      <a:pt x="1873" y="501"/>
                    </a:lnTo>
                    <a:lnTo>
                      <a:pt x="1876" y="502"/>
                    </a:lnTo>
                    <a:lnTo>
                      <a:pt x="1879" y="501"/>
                    </a:lnTo>
                    <a:lnTo>
                      <a:pt x="1883" y="496"/>
                    </a:lnTo>
                    <a:lnTo>
                      <a:pt x="1887" y="498"/>
                    </a:lnTo>
                    <a:lnTo>
                      <a:pt x="1890" y="496"/>
                    </a:lnTo>
                    <a:lnTo>
                      <a:pt x="1892" y="498"/>
                    </a:lnTo>
                    <a:lnTo>
                      <a:pt x="1892" y="496"/>
                    </a:lnTo>
                    <a:lnTo>
                      <a:pt x="1894" y="494"/>
                    </a:lnTo>
                    <a:lnTo>
                      <a:pt x="1898" y="491"/>
                    </a:lnTo>
                    <a:lnTo>
                      <a:pt x="1903" y="488"/>
                    </a:lnTo>
                    <a:lnTo>
                      <a:pt x="1905" y="486"/>
                    </a:lnTo>
                    <a:lnTo>
                      <a:pt x="1906" y="485"/>
                    </a:lnTo>
                    <a:lnTo>
                      <a:pt x="1909" y="482"/>
                    </a:lnTo>
                    <a:lnTo>
                      <a:pt x="1911" y="480"/>
                    </a:lnTo>
                    <a:lnTo>
                      <a:pt x="1914" y="474"/>
                    </a:lnTo>
                    <a:lnTo>
                      <a:pt x="1922" y="468"/>
                    </a:lnTo>
                    <a:lnTo>
                      <a:pt x="1925" y="464"/>
                    </a:lnTo>
                    <a:lnTo>
                      <a:pt x="1927" y="463"/>
                    </a:lnTo>
                    <a:lnTo>
                      <a:pt x="1928" y="463"/>
                    </a:lnTo>
                    <a:lnTo>
                      <a:pt x="1935" y="458"/>
                    </a:lnTo>
                    <a:lnTo>
                      <a:pt x="1938" y="453"/>
                    </a:lnTo>
                    <a:lnTo>
                      <a:pt x="1943" y="452"/>
                    </a:lnTo>
                    <a:lnTo>
                      <a:pt x="1944" y="449"/>
                    </a:lnTo>
                    <a:lnTo>
                      <a:pt x="1946" y="446"/>
                    </a:lnTo>
                    <a:lnTo>
                      <a:pt x="1947" y="444"/>
                    </a:lnTo>
                    <a:lnTo>
                      <a:pt x="1949" y="442"/>
                    </a:lnTo>
                    <a:lnTo>
                      <a:pt x="1955" y="441"/>
                    </a:lnTo>
                    <a:lnTo>
                      <a:pt x="1960" y="438"/>
                    </a:lnTo>
                    <a:lnTo>
                      <a:pt x="1965" y="438"/>
                    </a:lnTo>
                    <a:lnTo>
                      <a:pt x="1966" y="436"/>
                    </a:lnTo>
                    <a:lnTo>
                      <a:pt x="1968" y="436"/>
                    </a:lnTo>
                    <a:lnTo>
                      <a:pt x="1971" y="435"/>
                    </a:lnTo>
                    <a:lnTo>
                      <a:pt x="1968" y="433"/>
                    </a:lnTo>
                    <a:lnTo>
                      <a:pt x="1969" y="431"/>
                    </a:lnTo>
                    <a:lnTo>
                      <a:pt x="1969" y="430"/>
                    </a:lnTo>
                    <a:lnTo>
                      <a:pt x="1972" y="428"/>
                    </a:lnTo>
                    <a:lnTo>
                      <a:pt x="1974" y="425"/>
                    </a:lnTo>
                    <a:lnTo>
                      <a:pt x="1974" y="423"/>
                    </a:lnTo>
                    <a:lnTo>
                      <a:pt x="1974" y="423"/>
                    </a:lnTo>
                    <a:lnTo>
                      <a:pt x="1971" y="422"/>
                    </a:lnTo>
                    <a:lnTo>
                      <a:pt x="1972" y="420"/>
                    </a:lnTo>
                    <a:lnTo>
                      <a:pt x="1972" y="419"/>
                    </a:lnTo>
                    <a:lnTo>
                      <a:pt x="1974" y="417"/>
                    </a:lnTo>
                    <a:lnTo>
                      <a:pt x="1976" y="414"/>
                    </a:lnTo>
                    <a:lnTo>
                      <a:pt x="1976" y="409"/>
                    </a:lnTo>
                    <a:lnTo>
                      <a:pt x="1977" y="405"/>
                    </a:lnTo>
                    <a:lnTo>
                      <a:pt x="1979" y="403"/>
                    </a:lnTo>
                    <a:lnTo>
                      <a:pt x="1984" y="400"/>
                    </a:lnTo>
                    <a:lnTo>
                      <a:pt x="1984" y="400"/>
                    </a:lnTo>
                    <a:lnTo>
                      <a:pt x="1987" y="401"/>
                    </a:lnTo>
                    <a:lnTo>
                      <a:pt x="1991" y="401"/>
                    </a:lnTo>
                    <a:lnTo>
                      <a:pt x="1991" y="403"/>
                    </a:lnTo>
                    <a:lnTo>
                      <a:pt x="1993" y="401"/>
                    </a:lnTo>
                    <a:lnTo>
                      <a:pt x="1991" y="400"/>
                    </a:lnTo>
                    <a:lnTo>
                      <a:pt x="1993" y="400"/>
                    </a:lnTo>
                    <a:lnTo>
                      <a:pt x="1995" y="400"/>
                    </a:lnTo>
                    <a:lnTo>
                      <a:pt x="1995" y="400"/>
                    </a:lnTo>
                    <a:lnTo>
                      <a:pt x="1990" y="398"/>
                    </a:lnTo>
                    <a:lnTo>
                      <a:pt x="1987" y="398"/>
                    </a:lnTo>
                    <a:lnTo>
                      <a:pt x="1982" y="395"/>
                    </a:lnTo>
                    <a:lnTo>
                      <a:pt x="1980" y="395"/>
                    </a:lnTo>
                    <a:lnTo>
                      <a:pt x="1979" y="395"/>
                    </a:lnTo>
                    <a:lnTo>
                      <a:pt x="1965" y="398"/>
                    </a:lnTo>
                    <a:lnTo>
                      <a:pt x="1965" y="400"/>
                    </a:lnTo>
                    <a:lnTo>
                      <a:pt x="1963" y="400"/>
                    </a:lnTo>
                    <a:lnTo>
                      <a:pt x="1965" y="403"/>
                    </a:lnTo>
                    <a:lnTo>
                      <a:pt x="1963" y="403"/>
                    </a:lnTo>
                    <a:lnTo>
                      <a:pt x="1963" y="403"/>
                    </a:lnTo>
                    <a:lnTo>
                      <a:pt x="1963" y="405"/>
                    </a:lnTo>
                    <a:lnTo>
                      <a:pt x="1961" y="408"/>
                    </a:lnTo>
                    <a:lnTo>
                      <a:pt x="1961" y="409"/>
                    </a:lnTo>
                    <a:lnTo>
                      <a:pt x="1960" y="412"/>
                    </a:lnTo>
                    <a:lnTo>
                      <a:pt x="1960" y="416"/>
                    </a:lnTo>
                    <a:lnTo>
                      <a:pt x="1963" y="417"/>
                    </a:lnTo>
                    <a:lnTo>
                      <a:pt x="1963" y="417"/>
                    </a:lnTo>
                    <a:lnTo>
                      <a:pt x="1963" y="419"/>
                    </a:lnTo>
                    <a:lnTo>
                      <a:pt x="1961" y="419"/>
                    </a:lnTo>
                    <a:lnTo>
                      <a:pt x="1961" y="420"/>
                    </a:lnTo>
                    <a:lnTo>
                      <a:pt x="1961" y="420"/>
                    </a:lnTo>
                    <a:lnTo>
                      <a:pt x="1960" y="420"/>
                    </a:lnTo>
                    <a:lnTo>
                      <a:pt x="1958" y="420"/>
                    </a:lnTo>
                    <a:lnTo>
                      <a:pt x="1958" y="417"/>
                    </a:lnTo>
                    <a:lnTo>
                      <a:pt x="1957" y="417"/>
                    </a:lnTo>
                    <a:lnTo>
                      <a:pt x="1957" y="417"/>
                    </a:lnTo>
                    <a:lnTo>
                      <a:pt x="1955" y="419"/>
                    </a:lnTo>
                    <a:lnTo>
                      <a:pt x="1955" y="419"/>
                    </a:lnTo>
                    <a:lnTo>
                      <a:pt x="1954" y="417"/>
                    </a:lnTo>
                    <a:lnTo>
                      <a:pt x="1952" y="419"/>
                    </a:lnTo>
                    <a:lnTo>
                      <a:pt x="1949" y="420"/>
                    </a:lnTo>
                    <a:lnTo>
                      <a:pt x="1931" y="433"/>
                    </a:lnTo>
                    <a:lnTo>
                      <a:pt x="1930" y="435"/>
                    </a:lnTo>
                    <a:lnTo>
                      <a:pt x="1928" y="438"/>
                    </a:lnTo>
                    <a:lnTo>
                      <a:pt x="1924" y="438"/>
                    </a:lnTo>
                    <a:lnTo>
                      <a:pt x="1922" y="439"/>
                    </a:lnTo>
                    <a:lnTo>
                      <a:pt x="1920" y="439"/>
                    </a:lnTo>
                    <a:lnTo>
                      <a:pt x="1919" y="441"/>
                    </a:lnTo>
                    <a:lnTo>
                      <a:pt x="1919" y="439"/>
                    </a:lnTo>
                    <a:lnTo>
                      <a:pt x="1919" y="439"/>
                    </a:lnTo>
                    <a:lnTo>
                      <a:pt x="1920" y="436"/>
                    </a:lnTo>
                    <a:lnTo>
                      <a:pt x="1922" y="433"/>
                    </a:lnTo>
                    <a:lnTo>
                      <a:pt x="1920" y="431"/>
                    </a:lnTo>
                    <a:lnTo>
                      <a:pt x="1919" y="431"/>
                    </a:lnTo>
                    <a:lnTo>
                      <a:pt x="1917" y="433"/>
                    </a:lnTo>
                    <a:lnTo>
                      <a:pt x="1916" y="435"/>
                    </a:lnTo>
                    <a:lnTo>
                      <a:pt x="1914" y="433"/>
                    </a:lnTo>
                    <a:lnTo>
                      <a:pt x="1914" y="433"/>
                    </a:lnTo>
                    <a:lnTo>
                      <a:pt x="1916" y="430"/>
                    </a:lnTo>
                    <a:lnTo>
                      <a:pt x="1916" y="428"/>
                    </a:lnTo>
                    <a:lnTo>
                      <a:pt x="1916" y="427"/>
                    </a:lnTo>
                    <a:lnTo>
                      <a:pt x="1916" y="425"/>
                    </a:lnTo>
                    <a:lnTo>
                      <a:pt x="1919" y="420"/>
                    </a:lnTo>
                    <a:lnTo>
                      <a:pt x="1920" y="419"/>
                    </a:lnTo>
                    <a:lnTo>
                      <a:pt x="1922" y="416"/>
                    </a:lnTo>
                    <a:lnTo>
                      <a:pt x="1922" y="414"/>
                    </a:lnTo>
                    <a:lnTo>
                      <a:pt x="1920" y="412"/>
                    </a:lnTo>
                    <a:lnTo>
                      <a:pt x="1920" y="412"/>
                    </a:lnTo>
                    <a:lnTo>
                      <a:pt x="1919" y="412"/>
                    </a:lnTo>
                    <a:lnTo>
                      <a:pt x="1913" y="416"/>
                    </a:lnTo>
                    <a:lnTo>
                      <a:pt x="1911" y="417"/>
                    </a:lnTo>
                    <a:lnTo>
                      <a:pt x="1909" y="416"/>
                    </a:lnTo>
                    <a:lnTo>
                      <a:pt x="1908" y="416"/>
                    </a:lnTo>
                    <a:lnTo>
                      <a:pt x="1906" y="412"/>
                    </a:lnTo>
                    <a:lnTo>
                      <a:pt x="1905" y="412"/>
                    </a:lnTo>
                    <a:lnTo>
                      <a:pt x="1903" y="412"/>
                    </a:lnTo>
                    <a:lnTo>
                      <a:pt x="1900" y="414"/>
                    </a:lnTo>
                    <a:lnTo>
                      <a:pt x="1895" y="414"/>
                    </a:lnTo>
                    <a:lnTo>
                      <a:pt x="1892" y="414"/>
                    </a:lnTo>
                    <a:lnTo>
                      <a:pt x="1890" y="416"/>
                    </a:lnTo>
                    <a:lnTo>
                      <a:pt x="1889" y="416"/>
                    </a:lnTo>
                    <a:lnTo>
                      <a:pt x="1884" y="416"/>
                    </a:lnTo>
                    <a:lnTo>
                      <a:pt x="1879" y="416"/>
                    </a:lnTo>
                    <a:lnTo>
                      <a:pt x="1879" y="416"/>
                    </a:lnTo>
                    <a:lnTo>
                      <a:pt x="1875" y="417"/>
                    </a:lnTo>
                    <a:lnTo>
                      <a:pt x="1872" y="420"/>
                    </a:lnTo>
                    <a:lnTo>
                      <a:pt x="1870" y="420"/>
                    </a:lnTo>
                    <a:lnTo>
                      <a:pt x="1868" y="422"/>
                    </a:lnTo>
                    <a:lnTo>
                      <a:pt x="1868" y="427"/>
                    </a:lnTo>
                    <a:lnTo>
                      <a:pt x="1865" y="428"/>
                    </a:lnTo>
                    <a:lnTo>
                      <a:pt x="1864" y="430"/>
                    </a:lnTo>
                    <a:lnTo>
                      <a:pt x="1859" y="433"/>
                    </a:lnTo>
                    <a:lnTo>
                      <a:pt x="1857" y="438"/>
                    </a:lnTo>
                    <a:lnTo>
                      <a:pt x="1854" y="439"/>
                    </a:lnTo>
                    <a:lnTo>
                      <a:pt x="1851" y="442"/>
                    </a:lnTo>
                    <a:lnTo>
                      <a:pt x="1845" y="447"/>
                    </a:lnTo>
                    <a:lnTo>
                      <a:pt x="1838" y="452"/>
                    </a:lnTo>
                    <a:lnTo>
                      <a:pt x="1837" y="457"/>
                    </a:lnTo>
                    <a:lnTo>
                      <a:pt x="1835" y="457"/>
                    </a:lnTo>
                    <a:lnTo>
                      <a:pt x="1834" y="458"/>
                    </a:lnTo>
                    <a:lnTo>
                      <a:pt x="1834" y="460"/>
                    </a:lnTo>
                    <a:lnTo>
                      <a:pt x="1834" y="461"/>
                    </a:lnTo>
                    <a:lnTo>
                      <a:pt x="1834" y="463"/>
                    </a:lnTo>
                    <a:lnTo>
                      <a:pt x="1832" y="464"/>
                    </a:lnTo>
                    <a:lnTo>
                      <a:pt x="1834" y="466"/>
                    </a:lnTo>
                    <a:lnTo>
                      <a:pt x="1834" y="466"/>
                    </a:lnTo>
                    <a:lnTo>
                      <a:pt x="1835" y="466"/>
                    </a:lnTo>
                    <a:lnTo>
                      <a:pt x="1838" y="464"/>
                    </a:lnTo>
                    <a:lnTo>
                      <a:pt x="1845" y="466"/>
                    </a:lnTo>
                    <a:lnTo>
                      <a:pt x="1846" y="468"/>
                    </a:lnTo>
                    <a:lnTo>
                      <a:pt x="1846" y="471"/>
                    </a:lnTo>
                    <a:lnTo>
                      <a:pt x="1846" y="472"/>
                    </a:lnTo>
                    <a:lnTo>
                      <a:pt x="1845" y="472"/>
                    </a:lnTo>
                    <a:lnTo>
                      <a:pt x="1842" y="472"/>
                    </a:lnTo>
                    <a:lnTo>
                      <a:pt x="1840" y="472"/>
                    </a:lnTo>
                    <a:lnTo>
                      <a:pt x="1837" y="471"/>
                    </a:lnTo>
                    <a:lnTo>
                      <a:pt x="1835" y="472"/>
                    </a:lnTo>
                    <a:lnTo>
                      <a:pt x="1834" y="474"/>
                    </a:lnTo>
                    <a:lnTo>
                      <a:pt x="1831" y="474"/>
                    </a:lnTo>
                    <a:lnTo>
                      <a:pt x="1829" y="474"/>
                    </a:lnTo>
                    <a:lnTo>
                      <a:pt x="1826" y="471"/>
                    </a:lnTo>
                    <a:lnTo>
                      <a:pt x="1821" y="471"/>
                    </a:lnTo>
                    <a:lnTo>
                      <a:pt x="1820" y="474"/>
                    </a:lnTo>
                    <a:lnTo>
                      <a:pt x="1818" y="474"/>
                    </a:lnTo>
                    <a:lnTo>
                      <a:pt x="1816" y="474"/>
                    </a:lnTo>
                    <a:lnTo>
                      <a:pt x="1813" y="477"/>
                    </a:lnTo>
                    <a:lnTo>
                      <a:pt x="1813" y="477"/>
                    </a:lnTo>
                    <a:lnTo>
                      <a:pt x="1810" y="477"/>
                    </a:lnTo>
                    <a:lnTo>
                      <a:pt x="1807" y="475"/>
                    </a:lnTo>
                    <a:lnTo>
                      <a:pt x="1805" y="475"/>
                    </a:lnTo>
                    <a:lnTo>
                      <a:pt x="1804" y="475"/>
                    </a:lnTo>
                    <a:lnTo>
                      <a:pt x="1802" y="479"/>
                    </a:lnTo>
                    <a:lnTo>
                      <a:pt x="1797" y="479"/>
                    </a:lnTo>
                    <a:lnTo>
                      <a:pt x="1791" y="479"/>
                    </a:lnTo>
                    <a:lnTo>
                      <a:pt x="1788" y="474"/>
                    </a:lnTo>
                    <a:lnTo>
                      <a:pt x="1794" y="472"/>
                    </a:lnTo>
                    <a:lnTo>
                      <a:pt x="1797" y="472"/>
                    </a:lnTo>
                    <a:lnTo>
                      <a:pt x="1801" y="472"/>
                    </a:lnTo>
                    <a:lnTo>
                      <a:pt x="1805" y="471"/>
                    </a:lnTo>
                    <a:lnTo>
                      <a:pt x="1804" y="471"/>
                    </a:lnTo>
                    <a:lnTo>
                      <a:pt x="1802" y="469"/>
                    </a:lnTo>
                    <a:lnTo>
                      <a:pt x="1801" y="469"/>
                    </a:lnTo>
                    <a:lnTo>
                      <a:pt x="1797" y="469"/>
                    </a:lnTo>
                    <a:lnTo>
                      <a:pt x="1794" y="464"/>
                    </a:lnTo>
                    <a:lnTo>
                      <a:pt x="1791" y="464"/>
                    </a:lnTo>
                    <a:lnTo>
                      <a:pt x="1790" y="463"/>
                    </a:lnTo>
                    <a:lnTo>
                      <a:pt x="1786" y="463"/>
                    </a:lnTo>
                    <a:lnTo>
                      <a:pt x="1786" y="464"/>
                    </a:lnTo>
                    <a:lnTo>
                      <a:pt x="1785" y="464"/>
                    </a:lnTo>
                    <a:lnTo>
                      <a:pt x="1785" y="466"/>
                    </a:lnTo>
                    <a:lnTo>
                      <a:pt x="1783" y="466"/>
                    </a:lnTo>
                    <a:lnTo>
                      <a:pt x="1783" y="466"/>
                    </a:lnTo>
                    <a:lnTo>
                      <a:pt x="1782" y="464"/>
                    </a:lnTo>
                    <a:lnTo>
                      <a:pt x="1779" y="466"/>
                    </a:lnTo>
                    <a:lnTo>
                      <a:pt x="1780" y="464"/>
                    </a:lnTo>
                    <a:lnTo>
                      <a:pt x="1782" y="464"/>
                    </a:lnTo>
                    <a:lnTo>
                      <a:pt x="1779" y="463"/>
                    </a:lnTo>
                    <a:lnTo>
                      <a:pt x="1777" y="463"/>
                    </a:lnTo>
                    <a:lnTo>
                      <a:pt x="1775" y="461"/>
                    </a:lnTo>
                    <a:lnTo>
                      <a:pt x="1767" y="460"/>
                    </a:lnTo>
                    <a:lnTo>
                      <a:pt x="1764" y="460"/>
                    </a:lnTo>
                    <a:lnTo>
                      <a:pt x="1761" y="460"/>
                    </a:lnTo>
                    <a:lnTo>
                      <a:pt x="1758" y="463"/>
                    </a:lnTo>
                    <a:lnTo>
                      <a:pt x="1760" y="464"/>
                    </a:lnTo>
                    <a:lnTo>
                      <a:pt x="1760" y="464"/>
                    </a:lnTo>
                    <a:lnTo>
                      <a:pt x="1761" y="466"/>
                    </a:lnTo>
                    <a:lnTo>
                      <a:pt x="1760" y="466"/>
                    </a:lnTo>
                    <a:lnTo>
                      <a:pt x="1756" y="466"/>
                    </a:lnTo>
                    <a:lnTo>
                      <a:pt x="1755" y="464"/>
                    </a:lnTo>
                    <a:lnTo>
                      <a:pt x="1753" y="466"/>
                    </a:lnTo>
                    <a:lnTo>
                      <a:pt x="1753" y="468"/>
                    </a:lnTo>
                    <a:lnTo>
                      <a:pt x="1756" y="468"/>
                    </a:lnTo>
                    <a:lnTo>
                      <a:pt x="1756" y="468"/>
                    </a:lnTo>
                    <a:lnTo>
                      <a:pt x="1756" y="469"/>
                    </a:lnTo>
                    <a:lnTo>
                      <a:pt x="1753" y="471"/>
                    </a:lnTo>
                    <a:lnTo>
                      <a:pt x="1750" y="471"/>
                    </a:lnTo>
                    <a:lnTo>
                      <a:pt x="1747" y="468"/>
                    </a:lnTo>
                    <a:lnTo>
                      <a:pt x="1741" y="468"/>
                    </a:lnTo>
                    <a:lnTo>
                      <a:pt x="1739" y="469"/>
                    </a:lnTo>
                    <a:lnTo>
                      <a:pt x="1736" y="471"/>
                    </a:lnTo>
                    <a:lnTo>
                      <a:pt x="1730" y="468"/>
                    </a:lnTo>
                    <a:lnTo>
                      <a:pt x="1726" y="468"/>
                    </a:lnTo>
                    <a:lnTo>
                      <a:pt x="1722" y="466"/>
                    </a:lnTo>
                    <a:lnTo>
                      <a:pt x="1720" y="466"/>
                    </a:lnTo>
                    <a:lnTo>
                      <a:pt x="1719" y="471"/>
                    </a:lnTo>
                    <a:lnTo>
                      <a:pt x="1715" y="472"/>
                    </a:lnTo>
                    <a:lnTo>
                      <a:pt x="1714" y="472"/>
                    </a:lnTo>
                    <a:lnTo>
                      <a:pt x="1712" y="469"/>
                    </a:lnTo>
                    <a:lnTo>
                      <a:pt x="1711" y="468"/>
                    </a:lnTo>
                    <a:lnTo>
                      <a:pt x="1708" y="468"/>
                    </a:lnTo>
                    <a:lnTo>
                      <a:pt x="1692" y="468"/>
                    </a:lnTo>
                    <a:lnTo>
                      <a:pt x="1687" y="468"/>
                    </a:lnTo>
                    <a:lnTo>
                      <a:pt x="1684" y="468"/>
                    </a:lnTo>
                    <a:lnTo>
                      <a:pt x="1679" y="469"/>
                    </a:lnTo>
                    <a:lnTo>
                      <a:pt x="1674" y="468"/>
                    </a:lnTo>
                    <a:lnTo>
                      <a:pt x="1665" y="471"/>
                    </a:lnTo>
                    <a:lnTo>
                      <a:pt x="1662" y="472"/>
                    </a:lnTo>
                    <a:lnTo>
                      <a:pt x="1657" y="475"/>
                    </a:lnTo>
                    <a:lnTo>
                      <a:pt x="1652" y="482"/>
                    </a:lnTo>
                    <a:lnTo>
                      <a:pt x="1651" y="483"/>
                    </a:lnTo>
                    <a:lnTo>
                      <a:pt x="1648" y="486"/>
                    </a:lnTo>
                    <a:lnTo>
                      <a:pt x="1641" y="488"/>
                    </a:lnTo>
                    <a:lnTo>
                      <a:pt x="1640" y="491"/>
                    </a:lnTo>
                    <a:lnTo>
                      <a:pt x="1638" y="493"/>
                    </a:lnTo>
                    <a:lnTo>
                      <a:pt x="1635" y="499"/>
                    </a:lnTo>
                    <a:lnTo>
                      <a:pt x="1633" y="501"/>
                    </a:lnTo>
                    <a:lnTo>
                      <a:pt x="1627" y="504"/>
                    </a:lnTo>
                    <a:lnTo>
                      <a:pt x="1626" y="507"/>
                    </a:lnTo>
                    <a:lnTo>
                      <a:pt x="1624" y="507"/>
                    </a:lnTo>
                    <a:lnTo>
                      <a:pt x="1622" y="509"/>
                    </a:lnTo>
                    <a:lnTo>
                      <a:pt x="1621" y="510"/>
                    </a:lnTo>
                    <a:lnTo>
                      <a:pt x="1619" y="512"/>
                    </a:lnTo>
                    <a:lnTo>
                      <a:pt x="1616" y="512"/>
                    </a:lnTo>
                    <a:lnTo>
                      <a:pt x="1613" y="516"/>
                    </a:lnTo>
                    <a:lnTo>
                      <a:pt x="1608" y="518"/>
                    </a:lnTo>
                    <a:lnTo>
                      <a:pt x="1602" y="526"/>
                    </a:lnTo>
                    <a:lnTo>
                      <a:pt x="1602" y="526"/>
                    </a:lnTo>
                    <a:lnTo>
                      <a:pt x="1600" y="527"/>
                    </a:lnTo>
                    <a:lnTo>
                      <a:pt x="1600" y="529"/>
                    </a:lnTo>
                    <a:lnTo>
                      <a:pt x="1594" y="535"/>
                    </a:lnTo>
                    <a:lnTo>
                      <a:pt x="1592" y="535"/>
                    </a:lnTo>
                    <a:lnTo>
                      <a:pt x="1589" y="538"/>
                    </a:lnTo>
                    <a:lnTo>
                      <a:pt x="1588" y="540"/>
                    </a:lnTo>
                    <a:lnTo>
                      <a:pt x="1585" y="543"/>
                    </a:lnTo>
                    <a:lnTo>
                      <a:pt x="1581" y="545"/>
                    </a:lnTo>
                    <a:lnTo>
                      <a:pt x="1577" y="546"/>
                    </a:lnTo>
                    <a:lnTo>
                      <a:pt x="1575" y="548"/>
                    </a:lnTo>
                    <a:lnTo>
                      <a:pt x="1572" y="551"/>
                    </a:lnTo>
                    <a:lnTo>
                      <a:pt x="1566" y="556"/>
                    </a:lnTo>
                    <a:lnTo>
                      <a:pt x="1563" y="556"/>
                    </a:lnTo>
                    <a:lnTo>
                      <a:pt x="1559" y="559"/>
                    </a:lnTo>
                    <a:lnTo>
                      <a:pt x="1559" y="561"/>
                    </a:lnTo>
                    <a:lnTo>
                      <a:pt x="1558" y="562"/>
                    </a:lnTo>
                    <a:lnTo>
                      <a:pt x="1559" y="564"/>
                    </a:lnTo>
                    <a:lnTo>
                      <a:pt x="1559" y="564"/>
                    </a:lnTo>
                    <a:lnTo>
                      <a:pt x="1561" y="565"/>
                    </a:lnTo>
                    <a:lnTo>
                      <a:pt x="1567" y="567"/>
                    </a:lnTo>
                    <a:lnTo>
                      <a:pt x="1574" y="567"/>
                    </a:lnTo>
                    <a:lnTo>
                      <a:pt x="1578" y="567"/>
                    </a:lnTo>
                    <a:lnTo>
                      <a:pt x="1580" y="567"/>
                    </a:lnTo>
                    <a:lnTo>
                      <a:pt x="1581" y="567"/>
                    </a:lnTo>
                    <a:lnTo>
                      <a:pt x="1581" y="567"/>
                    </a:lnTo>
                    <a:lnTo>
                      <a:pt x="1581" y="570"/>
                    </a:lnTo>
                    <a:lnTo>
                      <a:pt x="1581" y="572"/>
                    </a:lnTo>
                    <a:lnTo>
                      <a:pt x="1580" y="578"/>
                    </a:lnTo>
                    <a:lnTo>
                      <a:pt x="1580" y="579"/>
                    </a:lnTo>
                    <a:lnTo>
                      <a:pt x="1580" y="583"/>
                    </a:lnTo>
                    <a:lnTo>
                      <a:pt x="1581" y="583"/>
                    </a:lnTo>
                    <a:lnTo>
                      <a:pt x="1583" y="581"/>
                    </a:lnTo>
                    <a:lnTo>
                      <a:pt x="1585" y="581"/>
                    </a:lnTo>
                    <a:lnTo>
                      <a:pt x="1586" y="583"/>
                    </a:lnTo>
                    <a:lnTo>
                      <a:pt x="1588" y="578"/>
                    </a:lnTo>
                    <a:lnTo>
                      <a:pt x="1586" y="578"/>
                    </a:lnTo>
                    <a:lnTo>
                      <a:pt x="1586" y="576"/>
                    </a:lnTo>
                    <a:lnTo>
                      <a:pt x="1586" y="575"/>
                    </a:lnTo>
                    <a:lnTo>
                      <a:pt x="1589" y="573"/>
                    </a:lnTo>
                    <a:lnTo>
                      <a:pt x="1592" y="573"/>
                    </a:lnTo>
                    <a:lnTo>
                      <a:pt x="1594" y="573"/>
                    </a:lnTo>
                    <a:lnTo>
                      <a:pt x="1591" y="575"/>
                    </a:lnTo>
                    <a:lnTo>
                      <a:pt x="1591" y="576"/>
                    </a:lnTo>
                    <a:lnTo>
                      <a:pt x="1589" y="576"/>
                    </a:lnTo>
                    <a:lnTo>
                      <a:pt x="1589" y="576"/>
                    </a:lnTo>
                    <a:lnTo>
                      <a:pt x="1591" y="578"/>
                    </a:lnTo>
                    <a:lnTo>
                      <a:pt x="1592" y="579"/>
                    </a:lnTo>
                    <a:lnTo>
                      <a:pt x="1596" y="579"/>
                    </a:lnTo>
                    <a:lnTo>
                      <a:pt x="1596" y="581"/>
                    </a:lnTo>
                    <a:lnTo>
                      <a:pt x="1594" y="581"/>
                    </a:lnTo>
                    <a:lnTo>
                      <a:pt x="1591" y="584"/>
                    </a:lnTo>
                    <a:lnTo>
                      <a:pt x="1589" y="586"/>
                    </a:lnTo>
                    <a:lnTo>
                      <a:pt x="1588" y="587"/>
                    </a:lnTo>
                    <a:lnTo>
                      <a:pt x="1588" y="587"/>
                    </a:lnTo>
                    <a:lnTo>
                      <a:pt x="1589" y="587"/>
                    </a:lnTo>
                    <a:lnTo>
                      <a:pt x="1596" y="587"/>
                    </a:lnTo>
                    <a:lnTo>
                      <a:pt x="1597" y="586"/>
                    </a:lnTo>
                    <a:lnTo>
                      <a:pt x="1602" y="584"/>
                    </a:lnTo>
                    <a:lnTo>
                      <a:pt x="1604" y="581"/>
                    </a:lnTo>
                    <a:lnTo>
                      <a:pt x="1605" y="579"/>
                    </a:lnTo>
                    <a:lnTo>
                      <a:pt x="1607" y="579"/>
                    </a:lnTo>
                    <a:lnTo>
                      <a:pt x="1607" y="579"/>
                    </a:lnTo>
                    <a:lnTo>
                      <a:pt x="1607" y="583"/>
                    </a:lnTo>
                    <a:lnTo>
                      <a:pt x="1605" y="584"/>
                    </a:lnTo>
                    <a:lnTo>
                      <a:pt x="1604" y="587"/>
                    </a:lnTo>
                    <a:lnTo>
                      <a:pt x="1602" y="587"/>
                    </a:lnTo>
                    <a:lnTo>
                      <a:pt x="1604" y="587"/>
                    </a:lnTo>
                    <a:lnTo>
                      <a:pt x="1605" y="587"/>
                    </a:lnTo>
                    <a:lnTo>
                      <a:pt x="1607" y="587"/>
                    </a:lnTo>
                    <a:lnTo>
                      <a:pt x="1608" y="584"/>
                    </a:lnTo>
                    <a:lnTo>
                      <a:pt x="1608" y="581"/>
                    </a:lnTo>
                    <a:lnTo>
                      <a:pt x="1610" y="578"/>
                    </a:lnTo>
                    <a:lnTo>
                      <a:pt x="1608" y="576"/>
                    </a:lnTo>
                    <a:lnTo>
                      <a:pt x="1608" y="575"/>
                    </a:lnTo>
                    <a:lnTo>
                      <a:pt x="1608" y="573"/>
                    </a:lnTo>
                    <a:lnTo>
                      <a:pt x="1608" y="572"/>
                    </a:lnTo>
                    <a:lnTo>
                      <a:pt x="1615" y="575"/>
                    </a:lnTo>
                    <a:lnTo>
                      <a:pt x="1618" y="575"/>
                    </a:lnTo>
                    <a:lnTo>
                      <a:pt x="1624" y="573"/>
                    </a:lnTo>
                    <a:lnTo>
                      <a:pt x="1624" y="573"/>
                    </a:lnTo>
                    <a:lnTo>
                      <a:pt x="1626" y="575"/>
                    </a:lnTo>
                    <a:lnTo>
                      <a:pt x="1630" y="578"/>
                    </a:lnTo>
                    <a:lnTo>
                      <a:pt x="1630" y="578"/>
                    </a:lnTo>
                    <a:lnTo>
                      <a:pt x="1632" y="583"/>
                    </a:lnTo>
                    <a:lnTo>
                      <a:pt x="1638" y="586"/>
                    </a:lnTo>
                    <a:lnTo>
                      <a:pt x="1641" y="589"/>
                    </a:lnTo>
                    <a:lnTo>
                      <a:pt x="1643" y="589"/>
                    </a:lnTo>
                    <a:lnTo>
                      <a:pt x="1644" y="592"/>
                    </a:lnTo>
                    <a:lnTo>
                      <a:pt x="1648" y="592"/>
                    </a:lnTo>
                    <a:lnTo>
                      <a:pt x="1648" y="595"/>
                    </a:lnTo>
                    <a:lnTo>
                      <a:pt x="1646" y="597"/>
                    </a:lnTo>
                    <a:lnTo>
                      <a:pt x="1644" y="598"/>
                    </a:lnTo>
                    <a:lnTo>
                      <a:pt x="1640" y="597"/>
                    </a:lnTo>
                    <a:lnTo>
                      <a:pt x="1640" y="597"/>
                    </a:lnTo>
                    <a:lnTo>
                      <a:pt x="1640" y="597"/>
                    </a:lnTo>
                    <a:lnTo>
                      <a:pt x="1643" y="600"/>
                    </a:lnTo>
                    <a:lnTo>
                      <a:pt x="1646" y="602"/>
                    </a:lnTo>
                    <a:lnTo>
                      <a:pt x="1646" y="605"/>
                    </a:lnTo>
                    <a:lnTo>
                      <a:pt x="1646" y="606"/>
                    </a:lnTo>
                    <a:lnTo>
                      <a:pt x="1644" y="609"/>
                    </a:lnTo>
                    <a:lnTo>
                      <a:pt x="1644" y="611"/>
                    </a:lnTo>
                    <a:lnTo>
                      <a:pt x="1646" y="613"/>
                    </a:lnTo>
                    <a:lnTo>
                      <a:pt x="1648" y="613"/>
                    </a:lnTo>
                    <a:lnTo>
                      <a:pt x="1649" y="614"/>
                    </a:lnTo>
                    <a:lnTo>
                      <a:pt x="1648" y="617"/>
                    </a:lnTo>
                    <a:lnTo>
                      <a:pt x="1648" y="619"/>
                    </a:lnTo>
                    <a:lnTo>
                      <a:pt x="1646" y="620"/>
                    </a:lnTo>
                    <a:lnTo>
                      <a:pt x="1644" y="624"/>
                    </a:lnTo>
                    <a:lnTo>
                      <a:pt x="1641" y="625"/>
                    </a:lnTo>
                    <a:lnTo>
                      <a:pt x="1640" y="628"/>
                    </a:lnTo>
                    <a:lnTo>
                      <a:pt x="1638" y="633"/>
                    </a:lnTo>
                    <a:lnTo>
                      <a:pt x="1637" y="636"/>
                    </a:lnTo>
                    <a:lnTo>
                      <a:pt x="1637" y="638"/>
                    </a:lnTo>
                    <a:lnTo>
                      <a:pt x="1635" y="641"/>
                    </a:lnTo>
                    <a:lnTo>
                      <a:pt x="1635" y="646"/>
                    </a:lnTo>
                    <a:lnTo>
                      <a:pt x="1635" y="653"/>
                    </a:lnTo>
                    <a:lnTo>
                      <a:pt x="1635" y="653"/>
                    </a:lnTo>
                    <a:lnTo>
                      <a:pt x="1637" y="653"/>
                    </a:lnTo>
                    <a:lnTo>
                      <a:pt x="1637" y="655"/>
                    </a:lnTo>
                    <a:lnTo>
                      <a:pt x="1637" y="655"/>
                    </a:lnTo>
                    <a:lnTo>
                      <a:pt x="1635" y="657"/>
                    </a:lnTo>
                    <a:lnTo>
                      <a:pt x="1635" y="658"/>
                    </a:lnTo>
                    <a:lnTo>
                      <a:pt x="1635" y="660"/>
                    </a:lnTo>
                    <a:lnTo>
                      <a:pt x="1635" y="663"/>
                    </a:lnTo>
                    <a:lnTo>
                      <a:pt x="1633" y="668"/>
                    </a:lnTo>
                    <a:lnTo>
                      <a:pt x="1633" y="669"/>
                    </a:lnTo>
                    <a:lnTo>
                      <a:pt x="1633" y="671"/>
                    </a:lnTo>
                    <a:lnTo>
                      <a:pt x="1632" y="671"/>
                    </a:lnTo>
                    <a:lnTo>
                      <a:pt x="1632" y="672"/>
                    </a:lnTo>
                    <a:lnTo>
                      <a:pt x="1632" y="674"/>
                    </a:lnTo>
                    <a:lnTo>
                      <a:pt x="1632" y="674"/>
                    </a:lnTo>
                    <a:lnTo>
                      <a:pt x="1633" y="676"/>
                    </a:lnTo>
                    <a:lnTo>
                      <a:pt x="1630" y="679"/>
                    </a:lnTo>
                    <a:lnTo>
                      <a:pt x="1630" y="683"/>
                    </a:lnTo>
                    <a:lnTo>
                      <a:pt x="1629" y="685"/>
                    </a:lnTo>
                    <a:lnTo>
                      <a:pt x="1627" y="687"/>
                    </a:lnTo>
                    <a:lnTo>
                      <a:pt x="1624" y="690"/>
                    </a:lnTo>
                    <a:lnTo>
                      <a:pt x="1622" y="691"/>
                    </a:lnTo>
                    <a:lnTo>
                      <a:pt x="1621" y="693"/>
                    </a:lnTo>
                    <a:lnTo>
                      <a:pt x="1619" y="694"/>
                    </a:lnTo>
                    <a:lnTo>
                      <a:pt x="1616" y="699"/>
                    </a:lnTo>
                    <a:lnTo>
                      <a:pt x="1613" y="704"/>
                    </a:lnTo>
                    <a:lnTo>
                      <a:pt x="1607" y="710"/>
                    </a:lnTo>
                    <a:lnTo>
                      <a:pt x="1607" y="712"/>
                    </a:lnTo>
                    <a:lnTo>
                      <a:pt x="1607" y="713"/>
                    </a:lnTo>
                    <a:lnTo>
                      <a:pt x="1605" y="717"/>
                    </a:lnTo>
                    <a:lnTo>
                      <a:pt x="1604" y="720"/>
                    </a:lnTo>
                    <a:lnTo>
                      <a:pt x="1602" y="721"/>
                    </a:lnTo>
                    <a:lnTo>
                      <a:pt x="1600" y="724"/>
                    </a:lnTo>
                    <a:lnTo>
                      <a:pt x="1596" y="731"/>
                    </a:lnTo>
                    <a:lnTo>
                      <a:pt x="1594" y="732"/>
                    </a:lnTo>
                    <a:lnTo>
                      <a:pt x="1591" y="735"/>
                    </a:lnTo>
                    <a:lnTo>
                      <a:pt x="1586" y="740"/>
                    </a:lnTo>
                    <a:lnTo>
                      <a:pt x="1581" y="745"/>
                    </a:lnTo>
                    <a:lnTo>
                      <a:pt x="1580" y="746"/>
                    </a:lnTo>
                    <a:lnTo>
                      <a:pt x="1578" y="748"/>
                    </a:lnTo>
                    <a:lnTo>
                      <a:pt x="1577" y="751"/>
                    </a:lnTo>
                    <a:lnTo>
                      <a:pt x="1574" y="753"/>
                    </a:lnTo>
                    <a:lnTo>
                      <a:pt x="1574" y="754"/>
                    </a:lnTo>
                    <a:lnTo>
                      <a:pt x="1572" y="756"/>
                    </a:lnTo>
                    <a:lnTo>
                      <a:pt x="1569" y="757"/>
                    </a:lnTo>
                    <a:lnTo>
                      <a:pt x="1567" y="759"/>
                    </a:lnTo>
                    <a:lnTo>
                      <a:pt x="1563" y="765"/>
                    </a:lnTo>
                    <a:lnTo>
                      <a:pt x="1563" y="767"/>
                    </a:lnTo>
                    <a:lnTo>
                      <a:pt x="1563" y="769"/>
                    </a:lnTo>
                    <a:lnTo>
                      <a:pt x="1559" y="770"/>
                    </a:lnTo>
                    <a:lnTo>
                      <a:pt x="1558" y="773"/>
                    </a:lnTo>
                    <a:lnTo>
                      <a:pt x="1555" y="775"/>
                    </a:lnTo>
                    <a:lnTo>
                      <a:pt x="1551" y="778"/>
                    </a:lnTo>
                    <a:lnTo>
                      <a:pt x="1544" y="781"/>
                    </a:lnTo>
                    <a:lnTo>
                      <a:pt x="1540" y="783"/>
                    </a:lnTo>
                    <a:lnTo>
                      <a:pt x="1537" y="786"/>
                    </a:lnTo>
                    <a:lnTo>
                      <a:pt x="1534" y="786"/>
                    </a:lnTo>
                    <a:lnTo>
                      <a:pt x="1531" y="787"/>
                    </a:lnTo>
                    <a:lnTo>
                      <a:pt x="1529" y="787"/>
                    </a:lnTo>
                    <a:lnTo>
                      <a:pt x="1528" y="787"/>
                    </a:lnTo>
                    <a:lnTo>
                      <a:pt x="1526" y="786"/>
                    </a:lnTo>
                    <a:lnTo>
                      <a:pt x="1525" y="786"/>
                    </a:lnTo>
                    <a:lnTo>
                      <a:pt x="1525" y="786"/>
                    </a:lnTo>
                    <a:lnTo>
                      <a:pt x="1522" y="784"/>
                    </a:lnTo>
                    <a:lnTo>
                      <a:pt x="1520" y="784"/>
                    </a:lnTo>
                    <a:lnTo>
                      <a:pt x="1518" y="784"/>
                    </a:lnTo>
                    <a:lnTo>
                      <a:pt x="1517" y="784"/>
                    </a:lnTo>
                    <a:lnTo>
                      <a:pt x="1517" y="778"/>
                    </a:lnTo>
                    <a:lnTo>
                      <a:pt x="1517" y="776"/>
                    </a:lnTo>
                    <a:lnTo>
                      <a:pt x="1515" y="778"/>
                    </a:lnTo>
                    <a:lnTo>
                      <a:pt x="1512" y="781"/>
                    </a:lnTo>
                    <a:lnTo>
                      <a:pt x="1510" y="781"/>
                    </a:lnTo>
                    <a:lnTo>
                      <a:pt x="1510" y="781"/>
                    </a:lnTo>
                    <a:lnTo>
                      <a:pt x="1510" y="780"/>
                    </a:lnTo>
                    <a:lnTo>
                      <a:pt x="1512" y="778"/>
                    </a:lnTo>
                    <a:lnTo>
                      <a:pt x="1512" y="778"/>
                    </a:lnTo>
                    <a:lnTo>
                      <a:pt x="1510" y="778"/>
                    </a:lnTo>
                    <a:lnTo>
                      <a:pt x="1509" y="778"/>
                    </a:lnTo>
                    <a:lnTo>
                      <a:pt x="1507" y="780"/>
                    </a:lnTo>
                    <a:lnTo>
                      <a:pt x="1504" y="783"/>
                    </a:lnTo>
                    <a:lnTo>
                      <a:pt x="1503" y="786"/>
                    </a:lnTo>
                    <a:lnTo>
                      <a:pt x="1501" y="786"/>
                    </a:lnTo>
                    <a:lnTo>
                      <a:pt x="1501" y="787"/>
                    </a:lnTo>
                    <a:lnTo>
                      <a:pt x="1499" y="789"/>
                    </a:lnTo>
                    <a:lnTo>
                      <a:pt x="1498" y="789"/>
                    </a:lnTo>
                    <a:lnTo>
                      <a:pt x="1496" y="789"/>
                    </a:lnTo>
                    <a:lnTo>
                      <a:pt x="1495" y="789"/>
                    </a:lnTo>
                    <a:lnTo>
                      <a:pt x="1493" y="789"/>
                    </a:lnTo>
                    <a:lnTo>
                      <a:pt x="1495" y="791"/>
                    </a:lnTo>
                    <a:lnTo>
                      <a:pt x="1493" y="794"/>
                    </a:lnTo>
                    <a:lnTo>
                      <a:pt x="1493" y="795"/>
                    </a:lnTo>
                    <a:lnTo>
                      <a:pt x="1493" y="794"/>
                    </a:lnTo>
                    <a:lnTo>
                      <a:pt x="1493" y="794"/>
                    </a:lnTo>
                    <a:lnTo>
                      <a:pt x="1492" y="792"/>
                    </a:lnTo>
                    <a:lnTo>
                      <a:pt x="1492" y="792"/>
                    </a:lnTo>
                    <a:lnTo>
                      <a:pt x="1490" y="791"/>
                    </a:lnTo>
                    <a:lnTo>
                      <a:pt x="1492" y="791"/>
                    </a:lnTo>
                    <a:lnTo>
                      <a:pt x="1492" y="789"/>
                    </a:lnTo>
                    <a:lnTo>
                      <a:pt x="1490" y="789"/>
                    </a:lnTo>
                    <a:lnTo>
                      <a:pt x="1490" y="787"/>
                    </a:lnTo>
                    <a:lnTo>
                      <a:pt x="1488" y="787"/>
                    </a:lnTo>
                    <a:lnTo>
                      <a:pt x="1488" y="787"/>
                    </a:lnTo>
                    <a:lnTo>
                      <a:pt x="1490" y="787"/>
                    </a:lnTo>
                    <a:lnTo>
                      <a:pt x="1490" y="786"/>
                    </a:lnTo>
                    <a:lnTo>
                      <a:pt x="1492" y="786"/>
                    </a:lnTo>
                    <a:lnTo>
                      <a:pt x="1493" y="786"/>
                    </a:lnTo>
                    <a:lnTo>
                      <a:pt x="1495" y="784"/>
                    </a:lnTo>
                    <a:lnTo>
                      <a:pt x="1496" y="784"/>
                    </a:lnTo>
                    <a:lnTo>
                      <a:pt x="1496" y="786"/>
                    </a:lnTo>
                    <a:lnTo>
                      <a:pt x="1498" y="784"/>
                    </a:lnTo>
                    <a:lnTo>
                      <a:pt x="1498" y="784"/>
                    </a:lnTo>
                    <a:lnTo>
                      <a:pt x="1499" y="783"/>
                    </a:lnTo>
                    <a:lnTo>
                      <a:pt x="1499" y="781"/>
                    </a:lnTo>
                    <a:lnTo>
                      <a:pt x="1499" y="781"/>
                    </a:lnTo>
                    <a:lnTo>
                      <a:pt x="1499" y="781"/>
                    </a:lnTo>
                    <a:lnTo>
                      <a:pt x="1499" y="780"/>
                    </a:lnTo>
                    <a:lnTo>
                      <a:pt x="1501" y="778"/>
                    </a:lnTo>
                    <a:lnTo>
                      <a:pt x="1501" y="776"/>
                    </a:lnTo>
                    <a:lnTo>
                      <a:pt x="1501" y="776"/>
                    </a:lnTo>
                    <a:lnTo>
                      <a:pt x="1501" y="775"/>
                    </a:lnTo>
                    <a:lnTo>
                      <a:pt x="1501" y="775"/>
                    </a:lnTo>
                    <a:lnTo>
                      <a:pt x="1501" y="773"/>
                    </a:lnTo>
                    <a:lnTo>
                      <a:pt x="1499" y="773"/>
                    </a:lnTo>
                    <a:lnTo>
                      <a:pt x="1499" y="773"/>
                    </a:lnTo>
                    <a:lnTo>
                      <a:pt x="1499" y="772"/>
                    </a:lnTo>
                    <a:lnTo>
                      <a:pt x="1499" y="770"/>
                    </a:lnTo>
                    <a:lnTo>
                      <a:pt x="1501" y="765"/>
                    </a:lnTo>
                    <a:lnTo>
                      <a:pt x="1501" y="764"/>
                    </a:lnTo>
                    <a:lnTo>
                      <a:pt x="1499" y="757"/>
                    </a:lnTo>
                    <a:lnTo>
                      <a:pt x="1499" y="754"/>
                    </a:lnTo>
                    <a:lnTo>
                      <a:pt x="1498" y="753"/>
                    </a:lnTo>
                    <a:lnTo>
                      <a:pt x="1498" y="751"/>
                    </a:lnTo>
                    <a:lnTo>
                      <a:pt x="1496" y="751"/>
                    </a:lnTo>
                    <a:lnTo>
                      <a:pt x="1498" y="750"/>
                    </a:lnTo>
                    <a:lnTo>
                      <a:pt x="1498" y="750"/>
                    </a:lnTo>
                    <a:lnTo>
                      <a:pt x="1499" y="750"/>
                    </a:lnTo>
                    <a:lnTo>
                      <a:pt x="1501" y="748"/>
                    </a:lnTo>
                    <a:lnTo>
                      <a:pt x="1501" y="748"/>
                    </a:lnTo>
                    <a:lnTo>
                      <a:pt x="1504" y="748"/>
                    </a:lnTo>
                    <a:lnTo>
                      <a:pt x="1504" y="746"/>
                    </a:lnTo>
                    <a:lnTo>
                      <a:pt x="1506" y="746"/>
                    </a:lnTo>
                    <a:lnTo>
                      <a:pt x="1506" y="745"/>
                    </a:lnTo>
                    <a:lnTo>
                      <a:pt x="1507" y="743"/>
                    </a:lnTo>
                    <a:lnTo>
                      <a:pt x="1509" y="743"/>
                    </a:lnTo>
                    <a:lnTo>
                      <a:pt x="1509" y="742"/>
                    </a:lnTo>
                    <a:lnTo>
                      <a:pt x="1510" y="742"/>
                    </a:lnTo>
                    <a:lnTo>
                      <a:pt x="1510" y="742"/>
                    </a:lnTo>
                    <a:lnTo>
                      <a:pt x="1512" y="743"/>
                    </a:lnTo>
                    <a:lnTo>
                      <a:pt x="1512" y="743"/>
                    </a:lnTo>
                    <a:lnTo>
                      <a:pt x="1512" y="743"/>
                    </a:lnTo>
                    <a:lnTo>
                      <a:pt x="1512" y="745"/>
                    </a:lnTo>
                    <a:lnTo>
                      <a:pt x="1512" y="746"/>
                    </a:lnTo>
                    <a:lnTo>
                      <a:pt x="1514" y="748"/>
                    </a:lnTo>
                    <a:lnTo>
                      <a:pt x="1514" y="750"/>
                    </a:lnTo>
                    <a:lnTo>
                      <a:pt x="1514" y="751"/>
                    </a:lnTo>
                    <a:lnTo>
                      <a:pt x="1514" y="753"/>
                    </a:lnTo>
                    <a:lnTo>
                      <a:pt x="1515" y="754"/>
                    </a:lnTo>
                    <a:lnTo>
                      <a:pt x="1515" y="754"/>
                    </a:lnTo>
                    <a:lnTo>
                      <a:pt x="1515" y="754"/>
                    </a:lnTo>
                    <a:lnTo>
                      <a:pt x="1517" y="756"/>
                    </a:lnTo>
                    <a:lnTo>
                      <a:pt x="1518" y="754"/>
                    </a:lnTo>
                    <a:lnTo>
                      <a:pt x="1522" y="753"/>
                    </a:lnTo>
                    <a:lnTo>
                      <a:pt x="1523" y="748"/>
                    </a:lnTo>
                    <a:lnTo>
                      <a:pt x="1523" y="746"/>
                    </a:lnTo>
                    <a:lnTo>
                      <a:pt x="1523" y="746"/>
                    </a:lnTo>
                    <a:lnTo>
                      <a:pt x="1525" y="746"/>
                    </a:lnTo>
                    <a:lnTo>
                      <a:pt x="1525" y="746"/>
                    </a:lnTo>
                    <a:lnTo>
                      <a:pt x="1526" y="746"/>
                    </a:lnTo>
                    <a:lnTo>
                      <a:pt x="1526" y="746"/>
                    </a:lnTo>
                    <a:lnTo>
                      <a:pt x="1528" y="745"/>
                    </a:lnTo>
                    <a:lnTo>
                      <a:pt x="1528" y="743"/>
                    </a:lnTo>
                    <a:lnTo>
                      <a:pt x="1528" y="742"/>
                    </a:lnTo>
                    <a:lnTo>
                      <a:pt x="1529" y="739"/>
                    </a:lnTo>
                    <a:lnTo>
                      <a:pt x="1531" y="737"/>
                    </a:lnTo>
                    <a:lnTo>
                      <a:pt x="1531" y="737"/>
                    </a:lnTo>
                    <a:lnTo>
                      <a:pt x="1531" y="737"/>
                    </a:lnTo>
                    <a:lnTo>
                      <a:pt x="1533" y="737"/>
                    </a:lnTo>
                    <a:lnTo>
                      <a:pt x="1533" y="735"/>
                    </a:lnTo>
                    <a:lnTo>
                      <a:pt x="1533" y="735"/>
                    </a:lnTo>
                    <a:lnTo>
                      <a:pt x="1533" y="734"/>
                    </a:lnTo>
                    <a:lnTo>
                      <a:pt x="1534" y="732"/>
                    </a:lnTo>
                    <a:lnTo>
                      <a:pt x="1534" y="732"/>
                    </a:lnTo>
                    <a:lnTo>
                      <a:pt x="1534" y="731"/>
                    </a:lnTo>
                    <a:lnTo>
                      <a:pt x="1536" y="731"/>
                    </a:lnTo>
                    <a:lnTo>
                      <a:pt x="1536" y="731"/>
                    </a:lnTo>
                    <a:lnTo>
                      <a:pt x="1536" y="729"/>
                    </a:lnTo>
                    <a:lnTo>
                      <a:pt x="1537" y="728"/>
                    </a:lnTo>
                    <a:lnTo>
                      <a:pt x="1537" y="728"/>
                    </a:lnTo>
                    <a:lnTo>
                      <a:pt x="1537" y="726"/>
                    </a:lnTo>
                    <a:lnTo>
                      <a:pt x="1539" y="726"/>
                    </a:lnTo>
                    <a:lnTo>
                      <a:pt x="1539" y="724"/>
                    </a:lnTo>
                    <a:lnTo>
                      <a:pt x="1539" y="724"/>
                    </a:lnTo>
                    <a:lnTo>
                      <a:pt x="1539" y="723"/>
                    </a:lnTo>
                    <a:lnTo>
                      <a:pt x="1539" y="723"/>
                    </a:lnTo>
                    <a:lnTo>
                      <a:pt x="1539" y="721"/>
                    </a:lnTo>
                    <a:lnTo>
                      <a:pt x="1539" y="720"/>
                    </a:lnTo>
                    <a:lnTo>
                      <a:pt x="1540" y="718"/>
                    </a:lnTo>
                    <a:lnTo>
                      <a:pt x="1540" y="717"/>
                    </a:lnTo>
                    <a:lnTo>
                      <a:pt x="1542" y="713"/>
                    </a:lnTo>
                    <a:lnTo>
                      <a:pt x="1542" y="713"/>
                    </a:lnTo>
                    <a:lnTo>
                      <a:pt x="1542" y="712"/>
                    </a:lnTo>
                    <a:lnTo>
                      <a:pt x="1542" y="712"/>
                    </a:lnTo>
                    <a:lnTo>
                      <a:pt x="1544" y="710"/>
                    </a:lnTo>
                    <a:lnTo>
                      <a:pt x="1544" y="709"/>
                    </a:lnTo>
                    <a:lnTo>
                      <a:pt x="1544" y="707"/>
                    </a:lnTo>
                    <a:lnTo>
                      <a:pt x="1544" y="707"/>
                    </a:lnTo>
                    <a:lnTo>
                      <a:pt x="1544" y="705"/>
                    </a:lnTo>
                    <a:lnTo>
                      <a:pt x="1544" y="705"/>
                    </a:lnTo>
                    <a:lnTo>
                      <a:pt x="1545" y="704"/>
                    </a:lnTo>
                    <a:lnTo>
                      <a:pt x="1545" y="704"/>
                    </a:lnTo>
                    <a:lnTo>
                      <a:pt x="1545" y="704"/>
                    </a:lnTo>
                    <a:lnTo>
                      <a:pt x="1547" y="704"/>
                    </a:lnTo>
                    <a:lnTo>
                      <a:pt x="1548" y="702"/>
                    </a:lnTo>
                    <a:lnTo>
                      <a:pt x="1548" y="702"/>
                    </a:lnTo>
                    <a:lnTo>
                      <a:pt x="1550" y="702"/>
                    </a:lnTo>
                    <a:lnTo>
                      <a:pt x="1551" y="699"/>
                    </a:lnTo>
                    <a:lnTo>
                      <a:pt x="1551" y="699"/>
                    </a:lnTo>
                    <a:lnTo>
                      <a:pt x="1551" y="698"/>
                    </a:lnTo>
                    <a:lnTo>
                      <a:pt x="1551" y="696"/>
                    </a:lnTo>
                    <a:lnTo>
                      <a:pt x="1550" y="696"/>
                    </a:lnTo>
                    <a:lnTo>
                      <a:pt x="1550" y="693"/>
                    </a:lnTo>
                    <a:lnTo>
                      <a:pt x="1548" y="693"/>
                    </a:lnTo>
                    <a:lnTo>
                      <a:pt x="1550" y="691"/>
                    </a:lnTo>
                    <a:lnTo>
                      <a:pt x="1550" y="691"/>
                    </a:lnTo>
                    <a:lnTo>
                      <a:pt x="1550" y="690"/>
                    </a:lnTo>
                    <a:lnTo>
                      <a:pt x="1550" y="690"/>
                    </a:lnTo>
                    <a:lnTo>
                      <a:pt x="1550" y="688"/>
                    </a:lnTo>
                    <a:lnTo>
                      <a:pt x="1548" y="687"/>
                    </a:lnTo>
                    <a:lnTo>
                      <a:pt x="1547" y="687"/>
                    </a:lnTo>
                    <a:lnTo>
                      <a:pt x="1545" y="687"/>
                    </a:lnTo>
                    <a:lnTo>
                      <a:pt x="1545" y="687"/>
                    </a:lnTo>
                    <a:lnTo>
                      <a:pt x="1544" y="687"/>
                    </a:lnTo>
                    <a:lnTo>
                      <a:pt x="1539" y="688"/>
                    </a:lnTo>
                    <a:lnTo>
                      <a:pt x="1536" y="690"/>
                    </a:lnTo>
                    <a:lnTo>
                      <a:pt x="1534" y="690"/>
                    </a:lnTo>
                    <a:lnTo>
                      <a:pt x="1533" y="691"/>
                    </a:lnTo>
                    <a:lnTo>
                      <a:pt x="1531" y="691"/>
                    </a:lnTo>
                    <a:lnTo>
                      <a:pt x="1528" y="691"/>
                    </a:lnTo>
                    <a:lnTo>
                      <a:pt x="1526" y="691"/>
                    </a:lnTo>
                    <a:lnTo>
                      <a:pt x="1525" y="693"/>
                    </a:lnTo>
                    <a:lnTo>
                      <a:pt x="1523" y="694"/>
                    </a:lnTo>
                    <a:lnTo>
                      <a:pt x="1522" y="694"/>
                    </a:lnTo>
                    <a:lnTo>
                      <a:pt x="1522" y="694"/>
                    </a:lnTo>
                    <a:lnTo>
                      <a:pt x="1520" y="698"/>
                    </a:lnTo>
                    <a:lnTo>
                      <a:pt x="1518" y="698"/>
                    </a:lnTo>
                    <a:lnTo>
                      <a:pt x="1517" y="698"/>
                    </a:lnTo>
                    <a:lnTo>
                      <a:pt x="1514" y="698"/>
                    </a:lnTo>
                    <a:lnTo>
                      <a:pt x="1509" y="699"/>
                    </a:lnTo>
                    <a:lnTo>
                      <a:pt x="1506" y="699"/>
                    </a:lnTo>
                    <a:lnTo>
                      <a:pt x="1504" y="698"/>
                    </a:lnTo>
                    <a:lnTo>
                      <a:pt x="1503" y="698"/>
                    </a:lnTo>
                    <a:lnTo>
                      <a:pt x="1499" y="699"/>
                    </a:lnTo>
                    <a:lnTo>
                      <a:pt x="1498" y="699"/>
                    </a:lnTo>
                    <a:lnTo>
                      <a:pt x="1496" y="698"/>
                    </a:lnTo>
                    <a:lnTo>
                      <a:pt x="1496" y="698"/>
                    </a:lnTo>
                    <a:lnTo>
                      <a:pt x="1496" y="696"/>
                    </a:lnTo>
                    <a:lnTo>
                      <a:pt x="1495" y="694"/>
                    </a:lnTo>
                    <a:lnTo>
                      <a:pt x="1493" y="693"/>
                    </a:lnTo>
                    <a:lnTo>
                      <a:pt x="1493" y="691"/>
                    </a:lnTo>
                    <a:lnTo>
                      <a:pt x="1495" y="688"/>
                    </a:lnTo>
                    <a:lnTo>
                      <a:pt x="1495" y="687"/>
                    </a:lnTo>
                    <a:lnTo>
                      <a:pt x="1495" y="685"/>
                    </a:lnTo>
                    <a:lnTo>
                      <a:pt x="1493" y="685"/>
                    </a:lnTo>
                    <a:lnTo>
                      <a:pt x="1493" y="683"/>
                    </a:lnTo>
                    <a:lnTo>
                      <a:pt x="1492" y="682"/>
                    </a:lnTo>
                    <a:lnTo>
                      <a:pt x="1492" y="682"/>
                    </a:lnTo>
                    <a:lnTo>
                      <a:pt x="1492" y="680"/>
                    </a:lnTo>
                    <a:lnTo>
                      <a:pt x="1492" y="679"/>
                    </a:lnTo>
                    <a:lnTo>
                      <a:pt x="1492" y="677"/>
                    </a:lnTo>
                    <a:lnTo>
                      <a:pt x="1488" y="677"/>
                    </a:lnTo>
                    <a:lnTo>
                      <a:pt x="1485" y="677"/>
                    </a:lnTo>
                    <a:lnTo>
                      <a:pt x="1484" y="676"/>
                    </a:lnTo>
                    <a:lnTo>
                      <a:pt x="1481" y="671"/>
                    </a:lnTo>
                    <a:lnTo>
                      <a:pt x="1479" y="669"/>
                    </a:lnTo>
                    <a:lnTo>
                      <a:pt x="1477" y="669"/>
                    </a:lnTo>
                    <a:lnTo>
                      <a:pt x="1476" y="668"/>
                    </a:lnTo>
                    <a:lnTo>
                      <a:pt x="1476" y="668"/>
                    </a:lnTo>
                    <a:lnTo>
                      <a:pt x="1474" y="668"/>
                    </a:lnTo>
                    <a:lnTo>
                      <a:pt x="1474" y="668"/>
                    </a:lnTo>
                    <a:lnTo>
                      <a:pt x="1474" y="668"/>
                    </a:lnTo>
                    <a:lnTo>
                      <a:pt x="1473" y="668"/>
                    </a:lnTo>
                    <a:lnTo>
                      <a:pt x="1473" y="668"/>
                    </a:lnTo>
                    <a:lnTo>
                      <a:pt x="1471" y="668"/>
                    </a:lnTo>
                    <a:lnTo>
                      <a:pt x="1471" y="668"/>
                    </a:lnTo>
                    <a:lnTo>
                      <a:pt x="1469" y="668"/>
                    </a:lnTo>
                    <a:lnTo>
                      <a:pt x="1469" y="666"/>
                    </a:lnTo>
                    <a:lnTo>
                      <a:pt x="1468" y="666"/>
                    </a:lnTo>
                    <a:lnTo>
                      <a:pt x="1466" y="666"/>
                    </a:lnTo>
                    <a:lnTo>
                      <a:pt x="1465" y="665"/>
                    </a:lnTo>
                    <a:lnTo>
                      <a:pt x="1466" y="665"/>
                    </a:lnTo>
                    <a:lnTo>
                      <a:pt x="1465" y="663"/>
                    </a:lnTo>
                    <a:lnTo>
                      <a:pt x="1465" y="663"/>
                    </a:lnTo>
                    <a:lnTo>
                      <a:pt x="1462" y="663"/>
                    </a:lnTo>
                    <a:lnTo>
                      <a:pt x="1457" y="665"/>
                    </a:lnTo>
                    <a:lnTo>
                      <a:pt x="1454" y="665"/>
                    </a:lnTo>
                    <a:lnTo>
                      <a:pt x="1452" y="663"/>
                    </a:lnTo>
                    <a:lnTo>
                      <a:pt x="1451" y="661"/>
                    </a:lnTo>
                    <a:lnTo>
                      <a:pt x="1449" y="661"/>
                    </a:lnTo>
                    <a:lnTo>
                      <a:pt x="1449" y="660"/>
                    </a:lnTo>
                    <a:lnTo>
                      <a:pt x="1447" y="660"/>
                    </a:lnTo>
                    <a:lnTo>
                      <a:pt x="1447" y="658"/>
                    </a:lnTo>
                    <a:lnTo>
                      <a:pt x="1447" y="657"/>
                    </a:lnTo>
                    <a:lnTo>
                      <a:pt x="1447" y="655"/>
                    </a:lnTo>
                    <a:lnTo>
                      <a:pt x="1447" y="652"/>
                    </a:lnTo>
                    <a:lnTo>
                      <a:pt x="1446" y="650"/>
                    </a:lnTo>
                    <a:lnTo>
                      <a:pt x="1444" y="649"/>
                    </a:lnTo>
                    <a:lnTo>
                      <a:pt x="1444" y="649"/>
                    </a:lnTo>
                    <a:lnTo>
                      <a:pt x="1444" y="647"/>
                    </a:lnTo>
                    <a:lnTo>
                      <a:pt x="1444" y="647"/>
                    </a:lnTo>
                    <a:lnTo>
                      <a:pt x="1444" y="646"/>
                    </a:lnTo>
                    <a:lnTo>
                      <a:pt x="1444" y="646"/>
                    </a:lnTo>
                    <a:lnTo>
                      <a:pt x="1444" y="644"/>
                    </a:lnTo>
                    <a:lnTo>
                      <a:pt x="1444" y="642"/>
                    </a:lnTo>
                    <a:lnTo>
                      <a:pt x="1443" y="639"/>
                    </a:lnTo>
                    <a:lnTo>
                      <a:pt x="1440" y="638"/>
                    </a:lnTo>
                    <a:lnTo>
                      <a:pt x="1438" y="635"/>
                    </a:lnTo>
                    <a:lnTo>
                      <a:pt x="1438" y="633"/>
                    </a:lnTo>
                    <a:lnTo>
                      <a:pt x="1438" y="633"/>
                    </a:lnTo>
                    <a:lnTo>
                      <a:pt x="1438" y="631"/>
                    </a:lnTo>
                    <a:lnTo>
                      <a:pt x="1438" y="631"/>
                    </a:lnTo>
                    <a:lnTo>
                      <a:pt x="1438" y="630"/>
                    </a:lnTo>
                    <a:lnTo>
                      <a:pt x="1438" y="628"/>
                    </a:lnTo>
                    <a:lnTo>
                      <a:pt x="1436" y="628"/>
                    </a:lnTo>
                    <a:lnTo>
                      <a:pt x="1436" y="627"/>
                    </a:lnTo>
                    <a:lnTo>
                      <a:pt x="1436" y="627"/>
                    </a:lnTo>
                    <a:lnTo>
                      <a:pt x="1435" y="627"/>
                    </a:lnTo>
                    <a:lnTo>
                      <a:pt x="1435" y="625"/>
                    </a:lnTo>
                    <a:lnTo>
                      <a:pt x="1435" y="624"/>
                    </a:lnTo>
                    <a:lnTo>
                      <a:pt x="1435" y="622"/>
                    </a:lnTo>
                    <a:lnTo>
                      <a:pt x="1433" y="619"/>
                    </a:lnTo>
                    <a:lnTo>
                      <a:pt x="1432" y="617"/>
                    </a:lnTo>
                    <a:lnTo>
                      <a:pt x="1432" y="616"/>
                    </a:lnTo>
                    <a:lnTo>
                      <a:pt x="1432" y="614"/>
                    </a:lnTo>
                    <a:lnTo>
                      <a:pt x="1432" y="614"/>
                    </a:lnTo>
                    <a:lnTo>
                      <a:pt x="1430" y="613"/>
                    </a:lnTo>
                    <a:lnTo>
                      <a:pt x="1430" y="611"/>
                    </a:lnTo>
                    <a:lnTo>
                      <a:pt x="1430" y="611"/>
                    </a:lnTo>
                    <a:lnTo>
                      <a:pt x="1430" y="611"/>
                    </a:lnTo>
                    <a:lnTo>
                      <a:pt x="1430" y="609"/>
                    </a:lnTo>
                    <a:lnTo>
                      <a:pt x="1428" y="609"/>
                    </a:lnTo>
                    <a:lnTo>
                      <a:pt x="1428" y="608"/>
                    </a:lnTo>
                    <a:lnTo>
                      <a:pt x="1428" y="608"/>
                    </a:lnTo>
                    <a:lnTo>
                      <a:pt x="1427" y="606"/>
                    </a:lnTo>
                    <a:lnTo>
                      <a:pt x="1425" y="606"/>
                    </a:lnTo>
                    <a:lnTo>
                      <a:pt x="1425" y="606"/>
                    </a:lnTo>
                    <a:lnTo>
                      <a:pt x="1425" y="605"/>
                    </a:lnTo>
                    <a:lnTo>
                      <a:pt x="1425" y="605"/>
                    </a:lnTo>
                    <a:lnTo>
                      <a:pt x="1425" y="605"/>
                    </a:lnTo>
                    <a:lnTo>
                      <a:pt x="1425" y="603"/>
                    </a:lnTo>
                    <a:lnTo>
                      <a:pt x="1425" y="603"/>
                    </a:lnTo>
                    <a:lnTo>
                      <a:pt x="1425" y="603"/>
                    </a:lnTo>
                    <a:lnTo>
                      <a:pt x="1424" y="602"/>
                    </a:lnTo>
                    <a:lnTo>
                      <a:pt x="1424" y="600"/>
                    </a:lnTo>
                    <a:lnTo>
                      <a:pt x="1422" y="600"/>
                    </a:lnTo>
                    <a:lnTo>
                      <a:pt x="1421" y="600"/>
                    </a:lnTo>
                    <a:lnTo>
                      <a:pt x="1421" y="600"/>
                    </a:lnTo>
                    <a:lnTo>
                      <a:pt x="1421" y="598"/>
                    </a:lnTo>
                    <a:lnTo>
                      <a:pt x="1421" y="598"/>
                    </a:lnTo>
                    <a:lnTo>
                      <a:pt x="1421" y="597"/>
                    </a:lnTo>
                    <a:lnTo>
                      <a:pt x="1419" y="597"/>
                    </a:lnTo>
                    <a:lnTo>
                      <a:pt x="1419" y="597"/>
                    </a:lnTo>
                    <a:lnTo>
                      <a:pt x="1417" y="597"/>
                    </a:lnTo>
                    <a:lnTo>
                      <a:pt x="1414" y="595"/>
                    </a:lnTo>
                    <a:lnTo>
                      <a:pt x="1411" y="594"/>
                    </a:lnTo>
                    <a:lnTo>
                      <a:pt x="1410" y="594"/>
                    </a:lnTo>
                    <a:lnTo>
                      <a:pt x="1410" y="595"/>
                    </a:lnTo>
                    <a:lnTo>
                      <a:pt x="1410" y="595"/>
                    </a:lnTo>
                    <a:lnTo>
                      <a:pt x="1408" y="595"/>
                    </a:lnTo>
                    <a:lnTo>
                      <a:pt x="1405" y="594"/>
                    </a:lnTo>
                    <a:lnTo>
                      <a:pt x="1403" y="594"/>
                    </a:lnTo>
                    <a:lnTo>
                      <a:pt x="1402" y="594"/>
                    </a:lnTo>
                    <a:lnTo>
                      <a:pt x="1400" y="592"/>
                    </a:lnTo>
                    <a:lnTo>
                      <a:pt x="1400" y="590"/>
                    </a:lnTo>
                    <a:lnTo>
                      <a:pt x="1399" y="590"/>
                    </a:lnTo>
                    <a:lnTo>
                      <a:pt x="1397" y="590"/>
                    </a:lnTo>
                    <a:lnTo>
                      <a:pt x="1392" y="589"/>
                    </a:lnTo>
                    <a:lnTo>
                      <a:pt x="1391" y="587"/>
                    </a:lnTo>
                    <a:lnTo>
                      <a:pt x="1391" y="587"/>
                    </a:lnTo>
                    <a:lnTo>
                      <a:pt x="1389" y="587"/>
                    </a:lnTo>
                    <a:lnTo>
                      <a:pt x="1389" y="587"/>
                    </a:lnTo>
                    <a:lnTo>
                      <a:pt x="1387" y="587"/>
                    </a:lnTo>
                    <a:lnTo>
                      <a:pt x="1386" y="587"/>
                    </a:lnTo>
                    <a:lnTo>
                      <a:pt x="1384" y="587"/>
                    </a:lnTo>
                    <a:lnTo>
                      <a:pt x="1381" y="589"/>
                    </a:lnTo>
                    <a:lnTo>
                      <a:pt x="1378" y="589"/>
                    </a:lnTo>
                    <a:lnTo>
                      <a:pt x="1375" y="589"/>
                    </a:lnTo>
                    <a:lnTo>
                      <a:pt x="1373" y="589"/>
                    </a:lnTo>
                    <a:lnTo>
                      <a:pt x="1372" y="589"/>
                    </a:lnTo>
                    <a:lnTo>
                      <a:pt x="1369" y="589"/>
                    </a:lnTo>
                    <a:lnTo>
                      <a:pt x="1364" y="590"/>
                    </a:lnTo>
                    <a:lnTo>
                      <a:pt x="1359" y="592"/>
                    </a:lnTo>
                    <a:lnTo>
                      <a:pt x="1353" y="592"/>
                    </a:lnTo>
                    <a:lnTo>
                      <a:pt x="1348" y="595"/>
                    </a:lnTo>
                    <a:lnTo>
                      <a:pt x="1345" y="598"/>
                    </a:lnTo>
                    <a:lnTo>
                      <a:pt x="1342" y="602"/>
                    </a:lnTo>
                    <a:lnTo>
                      <a:pt x="1340" y="603"/>
                    </a:lnTo>
                    <a:lnTo>
                      <a:pt x="1339" y="603"/>
                    </a:lnTo>
                    <a:lnTo>
                      <a:pt x="1340" y="605"/>
                    </a:lnTo>
                    <a:lnTo>
                      <a:pt x="1340" y="606"/>
                    </a:lnTo>
                    <a:lnTo>
                      <a:pt x="1343" y="606"/>
                    </a:lnTo>
                    <a:lnTo>
                      <a:pt x="1346" y="606"/>
                    </a:lnTo>
                    <a:lnTo>
                      <a:pt x="1348" y="606"/>
                    </a:lnTo>
                    <a:lnTo>
                      <a:pt x="1348" y="608"/>
                    </a:lnTo>
                    <a:lnTo>
                      <a:pt x="1348" y="609"/>
                    </a:lnTo>
                    <a:lnTo>
                      <a:pt x="1348" y="613"/>
                    </a:lnTo>
                    <a:lnTo>
                      <a:pt x="1350" y="614"/>
                    </a:lnTo>
                    <a:lnTo>
                      <a:pt x="1350" y="616"/>
                    </a:lnTo>
                    <a:lnTo>
                      <a:pt x="1348" y="619"/>
                    </a:lnTo>
                    <a:lnTo>
                      <a:pt x="1346" y="620"/>
                    </a:lnTo>
                    <a:lnTo>
                      <a:pt x="1342" y="624"/>
                    </a:lnTo>
                    <a:lnTo>
                      <a:pt x="1340" y="625"/>
                    </a:lnTo>
                    <a:lnTo>
                      <a:pt x="1339" y="628"/>
                    </a:lnTo>
                    <a:lnTo>
                      <a:pt x="1335" y="631"/>
                    </a:lnTo>
                    <a:lnTo>
                      <a:pt x="1335" y="633"/>
                    </a:lnTo>
                    <a:lnTo>
                      <a:pt x="1335" y="635"/>
                    </a:lnTo>
                    <a:lnTo>
                      <a:pt x="1334" y="636"/>
                    </a:lnTo>
                    <a:lnTo>
                      <a:pt x="1332" y="638"/>
                    </a:lnTo>
                    <a:lnTo>
                      <a:pt x="1331" y="639"/>
                    </a:lnTo>
                    <a:lnTo>
                      <a:pt x="1331" y="641"/>
                    </a:lnTo>
                    <a:lnTo>
                      <a:pt x="1331" y="642"/>
                    </a:lnTo>
                    <a:lnTo>
                      <a:pt x="1329" y="644"/>
                    </a:lnTo>
                    <a:lnTo>
                      <a:pt x="1328" y="646"/>
                    </a:lnTo>
                    <a:lnTo>
                      <a:pt x="1328" y="647"/>
                    </a:lnTo>
                    <a:lnTo>
                      <a:pt x="1328" y="647"/>
                    </a:lnTo>
                    <a:lnTo>
                      <a:pt x="1326" y="649"/>
                    </a:lnTo>
                    <a:lnTo>
                      <a:pt x="1328" y="649"/>
                    </a:lnTo>
                    <a:lnTo>
                      <a:pt x="1329" y="649"/>
                    </a:lnTo>
                    <a:lnTo>
                      <a:pt x="1329" y="650"/>
                    </a:lnTo>
                    <a:lnTo>
                      <a:pt x="1329" y="653"/>
                    </a:lnTo>
                    <a:lnTo>
                      <a:pt x="1328" y="655"/>
                    </a:lnTo>
                    <a:lnTo>
                      <a:pt x="1326" y="655"/>
                    </a:lnTo>
                    <a:lnTo>
                      <a:pt x="1324" y="657"/>
                    </a:lnTo>
                    <a:lnTo>
                      <a:pt x="1321" y="657"/>
                    </a:lnTo>
                    <a:lnTo>
                      <a:pt x="1317" y="658"/>
                    </a:lnTo>
                    <a:lnTo>
                      <a:pt x="1312" y="661"/>
                    </a:lnTo>
                    <a:lnTo>
                      <a:pt x="1307" y="665"/>
                    </a:lnTo>
                    <a:lnTo>
                      <a:pt x="1307" y="665"/>
                    </a:lnTo>
                    <a:lnTo>
                      <a:pt x="1305" y="665"/>
                    </a:lnTo>
                    <a:lnTo>
                      <a:pt x="1302" y="663"/>
                    </a:lnTo>
                    <a:lnTo>
                      <a:pt x="1299" y="663"/>
                    </a:lnTo>
                    <a:lnTo>
                      <a:pt x="1296" y="661"/>
                    </a:lnTo>
                    <a:lnTo>
                      <a:pt x="1293" y="661"/>
                    </a:lnTo>
                    <a:lnTo>
                      <a:pt x="1291" y="660"/>
                    </a:lnTo>
                    <a:lnTo>
                      <a:pt x="1290" y="658"/>
                    </a:lnTo>
                    <a:lnTo>
                      <a:pt x="1288" y="657"/>
                    </a:lnTo>
                    <a:lnTo>
                      <a:pt x="1285" y="657"/>
                    </a:lnTo>
                    <a:lnTo>
                      <a:pt x="1283" y="655"/>
                    </a:lnTo>
                    <a:lnTo>
                      <a:pt x="1282" y="655"/>
                    </a:lnTo>
                    <a:lnTo>
                      <a:pt x="1280" y="657"/>
                    </a:lnTo>
                    <a:lnTo>
                      <a:pt x="1277" y="658"/>
                    </a:lnTo>
                    <a:lnTo>
                      <a:pt x="1277" y="658"/>
                    </a:lnTo>
                    <a:lnTo>
                      <a:pt x="1274" y="658"/>
                    </a:lnTo>
                    <a:lnTo>
                      <a:pt x="1272" y="658"/>
                    </a:lnTo>
                    <a:lnTo>
                      <a:pt x="1271" y="657"/>
                    </a:lnTo>
                    <a:lnTo>
                      <a:pt x="1271" y="657"/>
                    </a:lnTo>
                    <a:lnTo>
                      <a:pt x="1268" y="655"/>
                    </a:lnTo>
                    <a:lnTo>
                      <a:pt x="1266" y="653"/>
                    </a:lnTo>
                    <a:lnTo>
                      <a:pt x="1264" y="652"/>
                    </a:lnTo>
                    <a:lnTo>
                      <a:pt x="1263" y="652"/>
                    </a:lnTo>
                    <a:lnTo>
                      <a:pt x="1261" y="650"/>
                    </a:lnTo>
                    <a:lnTo>
                      <a:pt x="1260" y="652"/>
                    </a:lnTo>
                    <a:lnTo>
                      <a:pt x="1257" y="650"/>
                    </a:lnTo>
                    <a:lnTo>
                      <a:pt x="1257" y="650"/>
                    </a:lnTo>
                    <a:lnTo>
                      <a:pt x="1255" y="650"/>
                    </a:lnTo>
                    <a:lnTo>
                      <a:pt x="1253" y="652"/>
                    </a:lnTo>
                    <a:lnTo>
                      <a:pt x="1250" y="653"/>
                    </a:lnTo>
                    <a:lnTo>
                      <a:pt x="1247" y="655"/>
                    </a:lnTo>
                    <a:lnTo>
                      <a:pt x="1246" y="655"/>
                    </a:lnTo>
                    <a:lnTo>
                      <a:pt x="1244" y="657"/>
                    </a:lnTo>
                    <a:lnTo>
                      <a:pt x="1242" y="658"/>
                    </a:lnTo>
                    <a:lnTo>
                      <a:pt x="1239" y="660"/>
                    </a:lnTo>
                    <a:lnTo>
                      <a:pt x="1239" y="661"/>
                    </a:lnTo>
                    <a:lnTo>
                      <a:pt x="1238" y="663"/>
                    </a:lnTo>
                    <a:lnTo>
                      <a:pt x="1236" y="665"/>
                    </a:lnTo>
                    <a:lnTo>
                      <a:pt x="1235" y="665"/>
                    </a:lnTo>
                    <a:lnTo>
                      <a:pt x="1233" y="665"/>
                    </a:lnTo>
                    <a:lnTo>
                      <a:pt x="1230" y="665"/>
                    </a:lnTo>
                    <a:lnTo>
                      <a:pt x="1228" y="665"/>
                    </a:lnTo>
                    <a:lnTo>
                      <a:pt x="1223" y="666"/>
                    </a:lnTo>
                    <a:lnTo>
                      <a:pt x="1222" y="666"/>
                    </a:lnTo>
                    <a:lnTo>
                      <a:pt x="1220" y="668"/>
                    </a:lnTo>
                    <a:lnTo>
                      <a:pt x="1219" y="668"/>
                    </a:lnTo>
                    <a:lnTo>
                      <a:pt x="1217" y="668"/>
                    </a:lnTo>
                    <a:lnTo>
                      <a:pt x="1216" y="668"/>
                    </a:lnTo>
                    <a:lnTo>
                      <a:pt x="1214" y="668"/>
                    </a:lnTo>
                    <a:lnTo>
                      <a:pt x="1212" y="668"/>
                    </a:lnTo>
                    <a:lnTo>
                      <a:pt x="1211" y="669"/>
                    </a:lnTo>
                    <a:lnTo>
                      <a:pt x="1206" y="671"/>
                    </a:lnTo>
                    <a:lnTo>
                      <a:pt x="1205" y="672"/>
                    </a:lnTo>
                    <a:lnTo>
                      <a:pt x="1203" y="672"/>
                    </a:lnTo>
                    <a:lnTo>
                      <a:pt x="1201" y="671"/>
                    </a:lnTo>
                    <a:lnTo>
                      <a:pt x="1200" y="671"/>
                    </a:lnTo>
                    <a:lnTo>
                      <a:pt x="1198" y="671"/>
                    </a:lnTo>
                    <a:lnTo>
                      <a:pt x="1197" y="671"/>
                    </a:lnTo>
                    <a:lnTo>
                      <a:pt x="1194" y="671"/>
                    </a:lnTo>
                    <a:lnTo>
                      <a:pt x="1190" y="669"/>
                    </a:lnTo>
                    <a:lnTo>
                      <a:pt x="1187" y="669"/>
                    </a:lnTo>
                    <a:lnTo>
                      <a:pt x="1186" y="669"/>
                    </a:lnTo>
                    <a:lnTo>
                      <a:pt x="1182" y="668"/>
                    </a:lnTo>
                    <a:lnTo>
                      <a:pt x="1178" y="668"/>
                    </a:lnTo>
                    <a:lnTo>
                      <a:pt x="1176" y="668"/>
                    </a:lnTo>
                    <a:lnTo>
                      <a:pt x="1175" y="668"/>
                    </a:lnTo>
                    <a:lnTo>
                      <a:pt x="1173" y="668"/>
                    </a:lnTo>
                    <a:lnTo>
                      <a:pt x="1171" y="668"/>
                    </a:lnTo>
                    <a:lnTo>
                      <a:pt x="1168" y="665"/>
                    </a:lnTo>
                    <a:lnTo>
                      <a:pt x="1167" y="665"/>
                    </a:lnTo>
                    <a:lnTo>
                      <a:pt x="1165" y="663"/>
                    </a:lnTo>
                    <a:lnTo>
                      <a:pt x="1165" y="663"/>
                    </a:lnTo>
                    <a:lnTo>
                      <a:pt x="1165" y="663"/>
                    </a:lnTo>
                    <a:lnTo>
                      <a:pt x="1164" y="661"/>
                    </a:lnTo>
                    <a:lnTo>
                      <a:pt x="1164" y="661"/>
                    </a:lnTo>
                    <a:lnTo>
                      <a:pt x="1164" y="658"/>
                    </a:lnTo>
                    <a:lnTo>
                      <a:pt x="1164" y="657"/>
                    </a:lnTo>
                    <a:lnTo>
                      <a:pt x="1164" y="657"/>
                    </a:lnTo>
                    <a:lnTo>
                      <a:pt x="1162" y="657"/>
                    </a:lnTo>
                    <a:lnTo>
                      <a:pt x="1160" y="657"/>
                    </a:lnTo>
                    <a:lnTo>
                      <a:pt x="1156" y="657"/>
                    </a:lnTo>
                    <a:lnTo>
                      <a:pt x="1154" y="657"/>
                    </a:lnTo>
                    <a:lnTo>
                      <a:pt x="1153" y="655"/>
                    </a:lnTo>
                    <a:lnTo>
                      <a:pt x="1151" y="653"/>
                    </a:lnTo>
                    <a:lnTo>
                      <a:pt x="1149" y="652"/>
                    </a:lnTo>
                    <a:lnTo>
                      <a:pt x="1148" y="650"/>
                    </a:lnTo>
                    <a:lnTo>
                      <a:pt x="1146" y="650"/>
                    </a:lnTo>
                    <a:lnTo>
                      <a:pt x="1145" y="649"/>
                    </a:lnTo>
                    <a:lnTo>
                      <a:pt x="1141" y="650"/>
                    </a:lnTo>
                    <a:lnTo>
                      <a:pt x="1140" y="650"/>
                    </a:lnTo>
                    <a:lnTo>
                      <a:pt x="1137" y="649"/>
                    </a:lnTo>
                    <a:lnTo>
                      <a:pt x="1137" y="649"/>
                    </a:lnTo>
                    <a:lnTo>
                      <a:pt x="1134" y="649"/>
                    </a:lnTo>
                    <a:lnTo>
                      <a:pt x="1132" y="647"/>
                    </a:lnTo>
                    <a:lnTo>
                      <a:pt x="1129" y="647"/>
                    </a:lnTo>
                    <a:lnTo>
                      <a:pt x="1127" y="647"/>
                    </a:lnTo>
                    <a:lnTo>
                      <a:pt x="1126" y="647"/>
                    </a:lnTo>
                    <a:lnTo>
                      <a:pt x="1124" y="647"/>
                    </a:lnTo>
                    <a:lnTo>
                      <a:pt x="1123" y="649"/>
                    </a:lnTo>
                    <a:lnTo>
                      <a:pt x="1121" y="649"/>
                    </a:lnTo>
                    <a:lnTo>
                      <a:pt x="1118" y="649"/>
                    </a:lnTo>
                    <a:lnTo>
                      <a:pt x="1116" y="650"/>
                    </a:lnTo>
                    <a:lnTo>
                      <a:pt x="1115" y="650"/>
                    </a:lnTo>
                    <a:lnTo>
                      <a:pt x="1112" y="650"/>
                    </a:lnTo>
                    <a:lnTo>
                      <a:pt x="1112" y="652"/>
                    </a:lnTo>
                    <a:lnTo>
                      <a:pt x="1110" y="652"/>
                    </a:lnTo>
                    <a:lnTo>
                      <a:pt x="1108" y="653"/>
                    </a:lnTo>
                    <a:lnTo>
                      <a:pt x="1107" y="653"/>
                    </a:lnTo>
                    <a:lnTo>
                      <a:pt x="1105" y="652"/>
                    </a:lnTo>
                    <a:lnTo>
                      <a:pt x="1104" y="652"/>
                    </a:lnTo>
                    <a:lnTo>
                      <a:pt x="1104" y="653"/>
                    </a:lnTo>
                    <a:lnTo>
                      <a:pt x="1102" y="653"/>
                    </a:lnTo>
                    <a:lnTo>
                      <a:pt x="1100" y="652"/>
                    </a:lnTo>
                    <a:lnTo>
                      <a:pt x="1099" y="652"/>
                    </a:lnTo>
                    <a:lnTo>
                      <a:pt x="1097" y="652"/>
                    </a:lnTo>
                    <a:lnTo>
                      <a:pt x="1096" y="650"/>
                    </a:lnTo>
                    <a:lnTo>
                      <a:pt x="1096" y="650"/>
                    </a:lnTo>
                    <a:lnTo>
                      <a:pt x="1093" y="650"/>
                    </a:lnTo>
                    <a:lnTo>
                      <a:pt x="1091" y="649"/>
                    </a:lnTo>
                    <a:lnTo>
                      <a:pt x="1089" y="649"/>
                    </a:lnTo>
                    <a:lnTo>
                      <a:pt x="1088" y="649"/>
                    </a:lnTo>
                    <a:lnTo>
                      <a:pt x="1086" y="647"/>
                    </a:lnTo>
                    <a:lnTo>
                      <a:pt x="1085" y="646"/>
                    </a:lnTo>
                    <a:lnTo>
                      <a:pt x="1085" y="646"/>
                    </a:lnTo>
                    <a:lnTo>
                      <a:pt x="1083" y="646"/>
                    </a:lnTo>
                    <a:lnTo>
                      <a:pt x="1083" y="644"/>
                    </a:lnTo>
                    <a:lnTo>
                      <a:pt x="1083" y="644"/>
                    </a:lnTo>
                    <a:lnTo>
                      <a:pt x="1083" y="642"/>
                    </a:lnTo>
                    <a:lnTo>
                      <a:pt x="1083" y="642"/>
                    </a:lnTo>
                    <a:lnTo>
                      <a:pt x="1082" y="641"/>
                    </a:lnTo>
                    <a:lnTo>
                      <a:pt x="1082" y="641"/>
                    </a:lnTo>
                    <a:lnTo>
                      <a:pt x="1082" y="639"/>
                    </a:lnTo>
                    <a:lnTo>
                      <a:pt x="1082" y="639"/>
                    </a:lnTo>
                    <a:lnTo>
                      <a:pt x="1082" y="638"/>
                    </a:lnTo>
                    <a:lnTo>
                      <a:pt x="1082" y="636"/>
                    </a:lnTo>
                    <a:lnTo>
                      <a:pt x="1080" y="635"/>
                    </a:lnTo>
                    <a:lnTo>
                      <a:pt x="1080" y="633"/>
                    </a:lnTo>
                    <a:lnTo>
                      <a:pt x="1080" y="631"/>
                    </a:lnTo>
                    <a:lnTo>
                      <a:pt x="1080" y="631"/>
                    </a:lnTo>
                    <a:lnTo>
                      <a:pt x="1080" y="630"/>
                    </a:lnTo>
                    <a:lnTo>
                      <a:pt x="1078" y="630"/>
                    </a:lnTo>
                    <a:lnTo>
                      <a:pt x="1075" y="628"/>
                    </a:lnTo>
                    <a:lnTo>
                      <a:pt x="1072" y="628"/>
                    </a:lnTo>
                    <a:lnTo>
                      <a:pt x="1071" y="628"/>
                    </a:lnTo>
                    <a:lnTo>
                      <a:pt x="1069" y="628"/>
                    </a:lnTo>
                    <a:lnTo>
                      <a:pt x="1069" y="628"/>
                    </a:lnTo>
                    <a:lnTo>
                      <a:pt x="1067" y="627"/>
                    </a:lnTo>
                    <a:lnTo>
                      <a:pt x="1066" y="627"/>
                    </a:lnTo>
                    <a:lnTo>
                      <a:pt x="1063" y="625"/>
                    </a:lnTo>
                    <a:lnTo>
                      <a:pt x="1059" y="624"/>
                    </a:lnTo>
                    <a:lnTo>
                      <a:pt x="1056" y="624"/>
                    </a:lnTo>
                    <a:lnTo>
                      <a:pt x="1056" y="624"/>
                    </a:lnTo>
                    <a:lnTo>
                      <a:pt x="1053" y="624"/>
                    </a:lnTo>
                    <a:lnTo>
                      <a:pt x="1050" y="622"/>
                    </a:lnTo>
                    <a:lnTo>
                      <a:pt x="1048" y="622"/>
                    </a:lnTo>
                    <a:lnTo>
                      <a:pt x="1047" y="620"/>
                    </a:lnTo>
                    <a:lnTo>
                      <a:pt x="1045" y="620"/>
                    </a:lnTo>
                    <a:lnTo>
                      <a:pt x="1044" y="620"/>
                    </a:lnTo>
                    <a:lnTo>
                      <a:pt x="1042" y="619"/>
                    </a:lnTo>
                    <a:lnTo>
                      <a:pt x="1041" y="619"/>
                    </a:lnTo>
                    <a:lnTo>
                      <a:pt x="1037" y="617"/>
                    </a:lnTo>
                    <a:lnTo>
                      <a:pt x="1036" y="617"/>
                    </a:lnTo>
                    <a:lnTo>
                      <a:pt x="1036" y="617"/>
                    </a:lnTo>
                    <a:lnTo>
                      <a:pt x="1034" y="616"/>
                    </a:lnTo>
                    <a:lnTo>
                      <a:pt x="1033" y="616"/>
                    </a:lnTo>
                    <a:lnTo>
                      <a:pt x="1033" y="616"/>
                    </a:lnTo>
                    <a:lnTo>
                      <a:pt x="1033" y="619"/>
                    </a:lnTo>
                    <a:lnTo>
                      <a:pt x="1031" y="619"/>
                    </a:lnTo>
                    <a:lnTo>
                      <a:pt x="1030" y="622"/>
                    </a:lnTo>
                    <a:lnTo>
                      <a:pt x="1025" y="624"/>
                    </a:lnTo>
                    <a:lnTo>
                      <a:pt x="1025" y="624"/>
                    </a:lnTo>
                    <a:lnTo>
                      <a:pt x="1025" y="625"/>
                    </a:lnTo>
                    <a:lnTo>
                      <a:pt x="1023" y="625"/>
                    </a:lnTo>
                    <a:lnTo>
                      <a:pt x="1023" y="627"/>
                    </a:lnTo>
                    <a:lnTo>
                      <a:pt x="1023" y="627"/>
                    </a:lnTo>
                    <a:lnTo>
                      <a:pt x="1022" y="628"/>
                    </a:lnTo>
                    <a:lnTo>
                      <a:pt x="1022" y="628"/>
                    </a:lnTo>
                    <a:lnTo>
                      <a:pt x="1020" y="630"/>
                    </a:lnTo>
                    <a:lnTo>
                      <a:pt x="1020" y="630"/>
                    </a:lnTo>
                    <a:lnTo>
                      <a:pt x="1020" y="631"/>
                    </a:lnTo>
                    <a:lnTo>
                      <a:pt x="1020" y="631"/>
                    </a:lnTo>
                    <a:lnTo>
                      <a:pt x="1018" y="633"/>
                    </a:lnTo>
                    <a:lnTo>
                      <a:pt x="1018" y="633"/>
                    </a:lnTo>
                    <a:lnTo>
                      <a:pt x="1018" y="636"/>
                    </a:lnTo>
                    <a:lnTo>
                      <a:pt x="1018" y="638"/>
                    </a:lnTo>
                    <a:lnTo>
                      <a:pt x="1018" y="638"/>
                    </a:lnTo>
                    <a:lnTo>
                      <a:pt x="1018" y="639"/>
                    </a:lnTo>
                    <a:lnTo>
                      <a:pt x="1020" y="639"/>
                    </a:lnTo>
                    <a:lnTo>
                      <a:pt x="1020" y="641"/>
                    </a:lnTo>
                    <a:lnTo>
                      <a:pt x="1020" y="641"/>
                    </a:lnTo>
                    <a:lnTo>
                      <a:pt x="1020" y="642"/>
                    </a:lnTo>
                    <a:lnTo>
                      <a:pt x="1020" y="644"/>
                    </a:lnTo>
                    <a:lnTo>
                      <a:pt x="1022" y="644"/>
                    </a:lnTo>
                    <a:lnTo>
                      <a:pt x="1023" y="646"/>
                    </a:lnTo>
                    <a:lnTo>
                      <a:pt x="1023" y="646"/>
                    </a:lnTo>
                    <a:lnTo>
                      <a:pt x="1025" y="646"/>
                    </a:lnTo>
                    <a:lnTo>
                      <a:pt x="1025" y="647"/>
                    </a:lnTo>
                    <a:lnTo>
                      <a:pt x="1025" y="647"/>
                    </a:lnTo>
                    <a:lnTo>
                      <a:pt x="1025" y="650"/>
                    </a:lnTo>
                    <a:lnTo>
                      <a:pt x="1023" y="652"/>
                    </a:lnTo>
                    <a:lnTo>
                      <a:pt x="1023" y="652"/>
                    </a:lnTo>
                    <a:lnTo>
                      <a:pt x="1022" y="653"/>
                    </a:lnTo>
                    <a:lnTo>
                      <a:pt x="1022" y="653"/>
                    </a:lnTo>
                    <a:lnTo>
                      <a:pt x="1020" y="655"/>
                    </a:lnTo>
                    <a:lnTo>
                      <a:pt x="1020" y="655"/>
                    </a:lnTo>
                    <a:lnTo>
                      <a:pt x="1018" y="657"/>
                    </a:lnTo>
                    <a:lnTo>
                      <a:pt x="1017" y="657"/>
                    </a:lnTo>
                    <a:lnTo>
                      <a:pt x="1017" y="657"/>
                    </a:lnTo>
                    <a:lnTo>
                      <a:pt x="1015" y="657"/>
                    </a:lnTo>
                    <a:lnTo>
                      <a:pt x="1014" y="657"/>
                    </a:lnTo>
                    <a:lnTo>
                      <a:pt x="1014" y="658"/>
                    </a:lnTo>
                    <a:lnTo>
                      <a:pt x="1012" y="660"/>
                    </a:lnTo>
                    <a:lnTo>
                      <a:pt x="1011" y="661"/>
                    </a:lnTo>
                    <a:lnTo>
                      <a:pt x="1009" y="661"/>
                    </a:lnTo>
                    <a:lnTo>
                      <a:pt x="1007" y="660"/>
                    </a:lnTo>
                    <a:lnTo>
                      <a:pt x="1007" y="660"/>
                    </a:lnTo>
                    <a:lnTo>
                      <a:pt x="1007" y="658"/>
                    </a:lnTo>
                    <a:lnTo>
                      <a:pt x="1006" y="658"/>
                    </a:lnTo>
                    <a:lnTo>
                      <a:pt x="1001" y="657"/>
                    </a:lnTo>
                    <a:lnTo>
                      <a:pt x="1001" y="658"/>
                    </a:lnTo>
                    <a:lnTo>
                      <a:pt x="1000" y="658"/>
                    </a:lnTo>
                    <a:lnTo>
                      <a:pt x="1000" y="658"/>
                    </a:lnTo>
                    <a:lnTo>
                      <a:pt x="1000" y="657"/>
                    </a:lnTo>
                    <a:lnTo>
                      <a:pt x="998" y="657"/>
                    </a:lnTo>
                    <a:lnTo>
                      <a:pt x="996" y="658"/>
                    </a:lnTo>
                    <a:lnTo>
                      <a:pt x="996" y="658"/>
                    </a:lnTo>
                    <a:lnTo>
                      <a:pt x="995" y="657"/>
                    </a:lnTo>
                    <a:lnTo>
                      <a:pt x="993" y="657"/>
                    </a:lnTo>
                    <a:lnTo>
                      <a:pt x="992" y="655"/>
                    </a:lnTo>
                    <a:lnTo>
                      <a:pt x="992" y="655"/>
                    </a:lnTo>
                    <a:lnTo>
                      <a:pt x="992" y="657"/>
                    </a:lnTo>
                    <a:lnTo>
                      <a:pt x="990" y="657"/>
                    </a:lnTo>
                    <a:lnTo>
                      <a:pt x="990" y="657"/>
                    </a:lnTo>
                    <a:lnTo>
                      <a:pt x="990" y="655"/>
                    </a:lnTo>
                    <a:lnTo>
                      <a:pt x="989" y="655"/>
                    </a:lnTo>
                    <a:lnTo>
                      <a:pt x="987" y="657"/>
                    </a:lnTo>
                    <a:lnTo>
                      <a:pt x="985" y="657"/>
                    </a:lnTo>
                    <a:lnTo>
                      <a:pt x="985" y="657"/>
                    </a:lnTo>
                    <a:lnTo>
                      <a:pt x="984" y="657"/>
                    </a:lnTo>
                    <a:lnTo>
                      <a:pt x="982" y="657"/>
                    </a:lnTo>
                    <a:lnTo>
                      <a:pt x="982" y="657"/>
                    </a:lnTo>
                    <a:lnTo>
                      <a:pt x="979" y="657"/>
                    </a:lnTo>
                    <a:lnTo>
                      <a:pt x="979" y="657"/>
                    </a:lnTo>
                    <a:lnTo>
                      <a:pt x="977" y="657"/>
                    </a:lnTo>
                    <a:lnTo>
                      <a:pt x="977" y="655"/>
                    </a:lnTo>
                    <a:lnTo>
                      <a:pt x="976" y="655"/>
                    </a:lnTo>
                    <a:lnTo>
                      <a:pt x="974" y="655"/>
                    </a:lnTo>
                    <a:lnTo>
                      <a:pt x="973" y="655"/>
                    </a:lnTo>
                    <a:lnTo>
                      <a:pt x="973" y="655"/>
                    </a:lnTo>
                    <a:lnTo>
                      <a:pt x="971" y="655"/>
                    </a:lnTo>
                    <a:lnTo>
                      <a:pt x="971" y="653"/>
                    </a:lnTo>
                    <a:lnTo>
                      <a:pt x="970" y="653"/>
                    </a:lnTo>
                    <a:lnTo>
                      <a:pt x="970" y="652"/>
                    </a:lnTo>
                    <a:lnTo>
                      <a:pt x="968" y="652"/>
                    </a:lnTo>
                    <a:lnTo>
                      <a:pt x="968" y="652"/>
                    </a:lnTo>
                    <a:lnTo>
                      <a:pt x="968" y="650"/>
                    </a:lnTo>
                    <a:lnTo>
                      <a:pt x="966" y="649"/>
                    </a:lnTo>
                    <a:lnTo>
                      <a:pt x="966" y="646"/>
                    </a:lnTo>
                    <a:lnTo>
                      <a:pt x="966" y="646"/>
                    </a:lnTo>
                    <a:lnTo>
                      <a:pt x="963" y="646"/>
                    </a:lnTo>
                    <a:lnTo>
                      <a:pt x="962" y="646"/>
                    </a:lnTo>
                    <a:lnTo>
                      <a:pt x="960" y="644"/>
                    </a:lnTo>
                    <a:lnTo>
                      <a:pt x="957" y="644"/>
                    </a:lnTo>
                    <a:lnTo>
                      <a:pt x="957" y="644"/>
                    </a:lnTo>
                    <a:lnTo>
                      <a:pt x="955" y="644"/>
                    </a:lnTo>
                    <a:lnTo>
                      <a:pt x="954" y="644"/>
                    </a:lnTo>
                    <a:lnTo>
                      <a:pt x="952" y="644"/>
                    </a:lnTo>
                    <a:lnTo>
                      <a:pt x="951" y="644"/>
                    </a:lnTo>
                    <a:lnTo>
                      <a:pt x="949" y="644"/>
                    </a:lnTo>
                    <a:lnTo>
                      <a:pt x="948" y="644"/>
                    </a:lnTo>
                    <a:lnTo>
                      <a:pt x="948" y="642"/>
                    </a:lnTo>
                    <a:lnTo>
                      <a:pt x="948" y="641"/>
                    </a:lnTo>
                    <a:lnTo>
                      <a:pt x="948" y="641"/>
                    </a:lnTo>
                    <a:lnTo>
                      <a:pt x="946" y="641"/>
                    </a:lnTo>
                    <a:lnTo>
                      <a:pt x="944" y="641"/>
                    </a:lnTo>
                    <a:lnTo>
                      <a:pt x="944" y="642"/>
                    </a:lnTo>
                    <a:lnTo>
                      <a:pt x="943" y="642"/>
                    </a:lnTo>
                    <a:lnTo>
                      <a:pt x="943" y="642"/>
                    </a:lnTo>
                    <a:lnTo>
                      <a:pt x="943" y="642"/>
                    </a:lnTo>
                    <a:lnTo>
                      <a:pt x="941" y="641"/>
                    </a:lnTo>
                    <a:lnTo>
                      <a:pt x="940" y="641"/>
                    </a:lnTo>
                    <a:lnTo>
                      <a:pt x="938" y="639"/>
                    </a:lnTo>
                    <a:lnTo>
                      <a:pt x="938" y="639"/>
                    </a:lnTo>
                    <a:lnTo>
                      <a:pt x="938" y="641"/>
                    </a:lnTo>
                    <a:lnTo>
                      <a:pt x="938" y="641"/>
                    </a:lnTo>
                    <a:lnTo>
                      <a:pt x="936" y="642"/>
                    </a:lnTo>
                    <a:lnTo>
                      <a:pt x="935" y="642"/>
                    </a:lnTo>
                    <a:lnTo>
                      <a:pt x="933" y="642"/>
                    </a:lnTo>
                    <a:lnTo>
                      <a:pt x="930" y="642"/>
                    </a:lnTo>
                    <a:lnTo>
                      <a:pt x="930" y="642"/>
                    </a:lnTo>
                    <a:lnTo>
                      <a:pt x="929" y="644"/>
                    </a:lnTo>
                    <a:lnTo>
                      <a:pt x="929" y="646"/>
                    </a:lnTo>
                    <a:lnTo>
                      <a:pt x="927" y="646"/>
                    </a:lnTo>
                    <a:lnTo>
                      <a:pt x="925" y="646"/>
                    </a:lnTo>
                    <a:lnTo>
                      <a:pt x="925" y="647"/>
                    </a:lnTo>
                    <a:lnTo>
                      <a:pt x="924" y="647"/>
                    </a:lnTo>
                    <a:lnTo>
                      <a:pt x="924" y="647"/>
                    </a:lnTo>
                    <a:lnTo>
                      <a:pt x="922" y="647"/>
                    </a:lnTo>
                    <a:lnTo>
                      <a:pt x="921" y="647"/>
                    </a:lnTo>
                    <a:lnTo>
                      <a:pt x="919" y="647"/>
                    </a:lnTo>
                    <a:lnTo>
                      <a:pt x="918" y="649"/>
                    </a:lnTo>
                    <a:lnTo>
                      <a:pt x="918" y="650"/>
                    </a:lnTo>
                    <a:lnTo>
                      <a:pt x="916" y="650"/>
                    </a:lnTo>
                    <a:lnTo>
                      <a:pt x="914" y="650"/>
                    </a:lnTo>
                    <a:lnTo>
                      <a:pt x="914" y="652"/>
                    </a:lnTo>
                    <a:lnTo>
                      <a:pt x="913" y="652"/>
                    </a:lnTo>
                    <a:lnTo>
                      <a:pt x="910" y="652"/>
                    </a:lnTo>
                    <a:lnTo>
                      <a:pt x="910" y="653"/>
                    </a:lnTo>
                    <a:lnTo>
                      <a:pt x="908" y="653"/>
                    </a:lnTo>
                    <a:lnTo>
                      <a:pt x="907" y="653"/>
                    </a:lnTo>
                    <a:lnTo>
                      <a:pt x="905" y="653"/>
                    </a:lnTo>
                    <a:lnTo>
                      <a:pt x="905" y="655"/>
                    </a:lnTo>
                    <a:lnTo>
                      <a:pt x="905" y="657"/>
                    </a:lnTo>
                    <a:lnTo>
                      <a:pt x="903" y="657"/>
                    </a:lnTo>
                    <a:lnTo>
                      <a:pt x="902" y="657"/>
                    </a:lnTo>
                    <a:lnTo>
                      <a:pt x="900" y="658"/>
                    </a:lnTo>
                    <a:lnTo>
                      <a:pt x="900" y="660"/>
                    </a:lnTo>
                    <a:lnTo>
                      <a:pt x="900" y="660"/>
                    </a:lnTo>
                    <a:lnTo>
                      <a:pt x="900" y="661"/>
                    </a:lnTo>
                    <a:lnTo>
                      <a:pt x="899" y="661"/>
                    </a:lnTo>
                    <a:lnTo>
                      <a:pt x="897" y="661"/>
                    </a:lnTo>
                    <a:lnTo>
                      <a:pt x="895" y="663"/>
                    </a:lnTo>
                    <a:lnTo>
                      <a:pt x="894" y="663"/>
                    </a:lnTo>
                    <a:lnTo>
                      <a:pt x="894" y="663"/>
                    </a:lnTo>
                    <a:lnTo>
                      <a:pt x="894" y="663"/>
                    </a:lnTo>
                    <a:lnTo>
                      <a:pt x="892" y="665"/>
                    </a:lnTo>
                    <a:lnTo>
                      <a:pt x="892" y="665"/>
                    </a:lnTo>
                    <a:lnTo>
                      <a:pt x="891" y="666"/>
                    </a:lnTo>
                    <a:lnTo>
                      <a:pt x="889" y="666"/>
                    </a:lnTo>
                    <a:lnTo>
                      <a:pt x="889" y="665"/>
                    </a:lnTo>
                    <a:lnTo>
                      <a:pt x="889" y="665"/>
                    </a:lnTo>
                    <a:lnTo>
                      <a:pt x="888" y="665"/>
                    </a:lnTo>
                    <a:lnTo>
                      <a:pt x="888" y="666"/>
                    </a:lnTo>
                    <a:lnTo>
                      <a:pt x="888" y="666"/>
                    </a:lnTo>
                    <a:lnTo>
                      <a:pt x="886" y="666"/>
                    </a:lnTo>
                    <a:lnTo>
                      <a:pt x="886" y="666"/>
                    </a:lnTo>
                    <a:lnTo>
                      <a:pt x="884" y="666"/>
                    </a:lnTo>
                    <a:lnTo>
                      <a:pt x="884" y="666"/>
                    </a:lnTo>
                    <a:lnTo>
                      <a:pt x="883" y="666"/>
                    </a:lnTo>
                    <a:lnTo>
                      <a:pt x="881" y="666"/>
                    </a:lnTo>
                    <a:lnTo>
                      <a:pt x="881" y="666"/>
                    </a:lnTo>
                    <a:lnTo>
                      <a:pt x="878" y="666"/>
                    </a:lnTo>
                    <a:lnTo>
                      <a:pt x="878" y="668"/>
                    </a:lnTo>
                    <a:lnTo>
                      <a:pt x="878" y="669"/>
                    </a:lnTo>
                    <a:lnTo>
                      <a:pt x="878" y="669"/>
                    </a:lnTo>
                    <a:lnTo>
                      <a:pt x="877" y="671"/>
                    </a:lnTo>
                    <a:lnTo>
                      <a:pt x="875" y="671"/>
                    </a:lnTo>
                    <a:lnTo>
                      <a:pt x="875" y="671"/>
                    </a:lnTo>
                    <a:lnTo>
                      <a:pt x="873" y="671"/>
                    </a:lnTo>
                    <a:lnTo>
                      <a:pt x="873" y="671"/>
                    </a:lnTo>
                    <a:lnTo>
                      <a:pt x="872" y="671"/>
                    </a:lnTo>
                    <a:lnTo>
                      <a:pt x="872" y="672"/>
                    </a:lnTo>
                    <a:lnTo>
                      <a:pt x="870" y="672"/>
                    </a:lnTo>
                    <a:lnTo>
                      <a:pt x="869" y="672"/>
                    </a:lnTo>
                    <a:lnTo>
                      <a:pt x="869" y="672"/>
                    </a:lnTo>
                    <a:lnTo>
                      <a:pt x="867" y="672"/>
                    </a:lnTo>
                    <a:lnTo>
                      <a:pt x="866" y="672"/>
                    </a:lnTo>
                    <a:lnTo>
                      <a:pt x="866" y="672"/>
                    </a:lnTo>
                    <a:lnTo>
                      <a:pt x="866" y="671"/>
                    </a:lnTo>
                    <a:lnTo>
                      <a:pt x="864" y="669"/>
                    </a:lnTo>
                    <a:lnTo>
                      <a:pt x="862" y="669"/>
                    </a:lnTo>
                    <a:lnTo>
                      <a:pt x="861" y="669"/>
                    </a:lnTo>
                    <a:lnTo>
                      <a:pt x="861" y="668"/>
                    </a:lnTo>
                    <a:lnTo>
                      <a:pt x="859" y="666"/>
                    </a:lnTo>
                    <a:lnTo>
                      <a:pt x="858" y="665"/>
                    </a:lnTo>
                    <a:lnTo>
                      <a:pt x="856" y="665"/>
                    </a:lnTo>
                    <a:lnTo>
                      <a:pt x="856" y="663"/>
                    </a:lnTo>
                    <a:lnTo>
                      <a:pt x="856" y="663"/>
                    </a:lnTo>
                    <a:lnTo>
                      <a:pt x="858" y="661"/>
                    </a:lnTo>
                    <a:lnTo>
                      <a:pt x="858" y="660"/>
                    </a:lnTo>
                    <a:lnTo>
                      <a:pt x="856" y="660"/>
                    </a:lnTo>
                    <a:lnTo>
                      <a:pt x="856" y="660"/>
                    </a:lnTo>
                    <a:lnTo>
                      <a:pt x="855" y="661"/>
                    </a:lnTo>
                    <a:lnTo>
                      <a:pt x="853" y="663"/>
                    </a:lnTo>
                    <a:lnTo>
                      <a:pt x="851" y="663"/>
                    </a:lnTo>
                    <a:lnTo>
                      <a:pt x="850" y="665"/>
                    </a:lnTo>
                    <a:lnTo>
                      <a:pt x="850" y="665"/>
                    </a:lnTo>
                    <a:lnTo>
                      <a:pt x="848" y="665"/>
                    </a:lnTo>
                    <a:lnTo>
                      <a:pt x="847" y="665"/>
                    </a:lnTo>
                    <a:lnTo>
                      <a:pt x="847" y="665"/>
                    </a:lnTo>
                    <a:lnTo>
                      <a:pt x="847" y="665"/>
                    </a:lnTo>
                    <a:lnTo>
                      <a:pt x="845" y="665"/>
                    </a:lnTo>
                    <a:lnTo>
                      <a:pt x="840" y="663"/>
                    </a:lnTo>
                    <a:lnTo>
                      <a:pt x="837" y="663"/>
                    </a:lnTo>
                    <a:lnTo>
                      <a:pt x="837" y="663"/>
                    </a:lnTo>
                    <a:lnTo>
                      <a:pt x="836" y="663"/>
                    </a:lnTo>
                    <a:lnTo>
                      <a:pt x="836" y="661"/>
                    </a:lnTo>
                    <a:lnTo>
                      <a:pt x="834" y="660"/>
                    </a:lnTo>
                    <a:lnTo>
                      <a:pt x="834" y="660"/>
                    </a:lnTo>
                    <a:lnTo>
                      <a:pt x="832" y="658"/>
                    </a:lnTo>
                    <a:lnTo>
                      <a:pt x="832" y="657"/>
                    </a:lnTo>
                    <a:lnTo>
                      <a:pt x="832" y="655"/>
                    </a:lnTo>
                    <a:lnTo>
                      <a:pt x="832" y="655"/>
                    </a:lnTo>
                    <a:lnTo>
                      <a:pt x="831" y="653"/>
                    </a:lnTo>
                    <a:lnTo>
                      <a:pt x="831" y="653"/>
                    </a:lnTo>
                    <a:lnTo>
                      <a:pt x="826" y="652"/>
                    </a:lnTo>
                    <a:lnTo>
                      <a:pt x="825" y="652"/>
                    </a:lnTo>
                    <a:lnTo>
                      <a:pt x="825" y="652"/>
                    </a:lnTo>
                    <a:lnTo>
                      <a:pt x="823" y="652"/>
                    </a:lnTo>
                    <a:lnTo>
                      <a:pt x="821" y="650"/>
                    </a:lnTo>
                    <a:lnTo>
                      <a:pt x="821" y="647"/>
                    </a:lnTo>
                    <a:lnTo>
                      <a:pt x="820" y="646"/>
                    </a:lnTo>
                    <a:lnTo>
                      <a:pt x="820" y="644"/>
                    </a:lnTo>
                    <a:lnTo>
                      <a:pt x="818" y="642"/>
                    </a:lnTo>
                    <a:lnTo>
                      <a:pt x="817" y="641"/>
                    </a:lnTo>
                    <a:lnTo>
                      <a:pt x="817" y="641"/>
                    </a:lnTo>
                    <a:lnTo>
                      <a:pt x="814" y="639"/>
                    </a:lnTo>
                    <a:lnTo>
                      <a:pt x="812" y="638"/>
                    </a:lnTo>
                    <a:lnTo>
                      <a:pt x="809" y="636"/>
                    </a:lnTo>
                    <a:lnTo>
                      <a:pt x="807" y="636"/>
                    </a:lnTo>
                    <a:lnTo>
                      <a:pt x="806" y="638"/>
                    </a:lnTo>
                    <a:lnTo>
                      <a:pt x="806" y="638"/>
                    </a:lnTo>
                    <a:lnTo>
                      <a:pt x="804" y="639"/>
                    </a:lnTo>
                    <a:lnTo>
                      <a:pt x="802" y="639"/>
                    </a:lnTo>
                    <a:lnTo>
                      <a:pt x="801" y="639"/>
                    </a:lnTo>
                    <a:lnTo>
                      <a:pt x="799" y="639"/>
                    </a:lnTo>
                    <a:lnTo>
                      <a:pt x="799" y="639"/>
                    </a:lnTo>
                    <a:lnTo>
                      <a:pt x="798" y="641"/>
                    </a:lnTo>
                    <a:lnTo>
                      <a:pt x="796" y="642"/>
                    </a:lnTo>
                    <a:lnTo>
                      <a:pt x="795" y="642"/>
                    </a:lnTo>
                    <a:lnTo>
                      <a:pt x="791" y="642"/>
                    </a:lnTo>
                    <a:lnTo>
                      <a:pt x="790" y="642"/>
                    </a:lnTo>
                    <a:lnTo>
                      <a:pt x="788" y="641"/>
                    </a:lnTo>
                    <a:lnTo>
                      <a:pt x="785" y="641"/>
                    </a:lnTo>
                    <a:lnTo>
                      <a:pt x="784" y="642"/>
                    </a:lnTo>
                    <a:lnTo>
                      <a:pt x="782" y="642"/>
                    </a:lnTo>
                    <a:lnTo>
                      <a:pt x="780" y="641"/>
                    </a:lnTo>
                    <a:lnTo>
                      <a:pt x="782" y="641"/>
                    </a:lnTo>
                    <a:lnTo>
                      <a:pt x="780" y="639"/>
                    </a:lnTo>
                    <a:lnTo>
                      <a:pt x="780" y="638"/>
                    </a:lnTo>
                    <a:lnTo>
                      <a:pt x="780" y="638"/>
                    </a:lnTo>
                    <a:lnTo>
                      <a:pt x="779" y="638"/>
                    </a:lnTo>
                    <a:lnTo>
                      <a:pt x="777" y="638"/>
                    </a:lnTo>
                    <a:lnTo>
                      <a:pt x="776" y="638"/>
                    </a:lnTo>
                    <a:lnTo>
                      <a:pt x="776" y="636"/>
                    </a:lnTo>
                    <a:lnTo>
                      <a:pt x="776" y="636"/>
                    </a:lnTo>
                    <a:lnTo>
                      <a:pt x="777" y="635"/>
                    </a:lnTo>
                    <a:lnTo>
                      <a:pt x="777" y="633"/>
                    </a:lnTo>
                    <a:lnTo>
                      <a:pt x="776" y="633"/>
                    </a:lnTo>
                    <a:lnTo>
                      <a:pt x="774" y="633"/>
                    </a:lnTo>
                    <a:lnTo>
                      <a:pt x="774" y="631"/>
                    </a:lnTo>
                    <a:lnTo>
                      <a:pt x="773" y="631"/>
                    </a:lnTo>
                    <a:lnTo>
                      <a:pt x="773" y="631"/>
                    </a:lnTo>
                    <a:lnTo>
                      <a:pt x="771" y="631"/>
                    </a:lnTo>
                    <a:lnTo>
                      <a:pt x="769" y="631"/>
                    </a:lnTo>
                    <a:lnTo>
                      <a:pt x="769" y="633"/>
                    </a:lnTo>
                    <a:lnTo>
                      <a:pt x="768" y="633"/>
                    </a:lnTo>
                    <a:lnTo>
                      <a:pt x="768" y="633"/>
                    </a:lnTo>
                    <a:lnTo>
                      <a:pt x="766" y="633"/>
                    </a:lnTo>
                    <a:lnTo>
                      <a:pt x="766" y="635"/>
                    </a:lnTo>
                    <a:lnTo>
                      <a:pt x="766" y="635"/>
                    </a:lnTo>
                    <a:lnTo>
                      <a:pt x="766" y="636"/>
                    </a:lnTo>
                    <a:lnTo>
                      <a:pt x="766" y="638"/>
                    </a:lnTo>
                    <a:lnTo>
                      <a:pt x="765" y="638"/>
                    </a:lnTo>
                    <a:lnTo>
                      <a:pt x="765" y="638"/>
                    </a:lnTo>
                    <a:lnTo>
                      <a:pt x="763" y="638"/>
                    </a:lnTo>
                    <a:lnTo>
                      <a:pt x="761" y="639"/>
                    </a:lnTo>
                    <a:lnTo>
                      <a:pt x="761" y="639"/>
                    </a:lnTo>
                    <a:lnTo>
                      <a:pt x="761" y="641"/>
                    </a:lnTo>
                    <a:lnTo>
                      <a:pt x="761" y="641"/>
                    </a:lnTo>
                    <a:lnTo>
                      <a:pt x="760" y="641"/>
                    </a:lnTo>
                    <a:lnTo>
                      <a:pt x="758" y="638"/>
                    </a:lnTo>
                    <a:lnTo>
                      <a:pt x="757" y="633"/>
                    </a:lnTo>
                    <a:lnTo>
                      <a:pt x="754" y="630"/>
                    </a:lnTo>
                    <a:lnTo>
                      <a:pt x="752" y="627"/>
                    </a:lnTo>
                    <a:lnTo>
                      <a:pt x="747" y="620"/>
                    </a:lnTo>
                    <a:lnTo>
                      <a:pt x="746" y="617"/>
                    </a:lnTo>
                    <a:lnTo>
                      <a:pt x="741" y="611"/>
                    </a:lnTo>
                    <a:lnTo>
                      <a:pt x="738" y="605"/>
                    </a:lnTo>
                    <a:lnTo>
                      <a:pt x="735" y="600"/>
                    </a:lnTo>
                    <a:lnTo>
                      <a:pt x="732" y="597"/>
                    </a:lnTo>
                    <a:lnTo>
                      <a:pt x="730" y="594"/>
                    </a:lnTo>
                    <a:lnTo>
                      <a:pt x="728" y="592"/>
                    </a:lnTo>
                    <a:lnTo>
                      <a:pt x="727" y="590"/>
                    </a:lnTo>
                    <a:lnTo>
                      <a:pt x="724" y="589"/>
                    </a:lnTo>
                    <a:lnTo>
                      <a:pt x="719" y="586"/>
                    </a:lnTo>
                    <a:lnTo>
                      <a:pt x="714" y="583"/>
                    </a:lnTo>
                    <a:lnTo>
                      <a:pt x="711" y="579"/>
                    </a:lnTo>
                    <a:lnTo>
                      <a:pt x="709" y="578"/>
                    </a:lnTo>
                    <a:lnTo>
                      <a:pt x="709" y="578"/>
                    </a:lnTo>
                    <a:lnTo>
                      <a:pt x="709" y="578"/>
                    </a:lnTo>
                    <a:lnTo>
                      <a:pt x="708" y="576"/>
                    </a:lnTo>
                    <a:lnTo>
                      <a:pt x="708" y="575"/>
                    </a:lnTo>
                    <a:lnTo>
                      <a:pt x="713" y="576"/>
                    </a:lnTo>
                    <a:lnTo>
                      <a:pt x="713" y="575"/>
                    </a:lnTo>
                    <a:lnTo>
                      <a:pt x="714" y="572"/>
                    </a:lnTo>
                    <a:lnTo>
                      <a:pt x="714" y="570"/>
                    </a:lnTo>
                    <a:lnTo>
                      <a:pt x="713" y="570"/>
                    </a:lnTo>
                    <a:lnTo>
                      <a:pt x="711" y="572"/>
                    </a:lnTo>
                    <a:lnTo>
                      <a:pt x="709" y="572"/>
                    </a:lnTo>
                    <a:lnTo>
                      <a:pt x="709" y="572"/>
                    </a:lnTo>
                    <a:lnTo>
                      <a:pt x="706" y="572"/>
                    </a:lnTo>
                    <a:lnTo>
                      <a:pt x="705" y="573"/>
                    </a:lnTo>
                    <a:lnTo>
                      <a:pt x="700" y="575"/>
                    </a:lnTo>
                    <a:lnTo>
                      <a:pt x="698" y="576"/>
                    </a:lnTo>
                    <a:lnTo>
                      <a:pt x="697" y="576"/>
                    </a:lnTo>
                    <a:lnTo>
                      <a:pt x="694" y="576"/>
                    </a:lnTo>
                    <a:lnTo>
                      <a:pt x="694" y="578"/>
                    </a:lnTo>
                    <a:lnTo>
                      <a:pt x="694" y="578"/>
                    </a:lnTo>
                    <a:lnTo>
                      <a:pt x="694" y="579"/>
                    </a:lnTo>
                    <a:lnTo>
                      <a:pt x="691" y="581"/>
                    </a:lnTo>
                    <a:lnTo>
                      <a:pt x="689" y="583"/>
                    </a:lnTo>
                    <a:lnTo>
                      <a:pt x="687" y="583"/>
                    </a:lnTo>
                    <a:lnTo>
                      <a:pt x="686" y="581"/>
                    </a:lnTo>
                    <a:lnTo>
                      <a:pt x="686" y="583"/>
                    </a:lnTo>
                    <a:lnTo>
                      <a:pt x="683" y="583"/>
                    </a:lnTo>
                    <a:lnTo>
                      <a:pt x="679" y="586"/>
                    </a:lnTo>
                    <a:lnTo>
                      <a:pt x="679" y="586"/>
                    </a:lnTo>
                    <a:lnTo>
                      <a:pt x="679" y="587"/>
                    </a:lnTo>
                    <a:lnTo>
                      <a:pt x="679" y="589"/>
                    </a:lnTo>
                    <a:lnTo>
                      <a:pt x="678" y="589"/>
                    </a:lnTo>
                    <a:lnTo>
                      <a:pt x="678" y="587"/>
                    </a:lnTo>
                    <a:lnTo>
                      <a:pt x="676" y="587"/>
                    </a:lnTo>
                    <a:lnTo>
                      <a:pt x="675" y="586"/>
                    </a:lnTo>
                    <a:lnTo>
                      <a:pt x="672" y="586"/>
                    </a:lnTo>
                    <a:lnTo>
                      <a:pt x="670" y="586"/>
                    </a:lnTo>
                    <a:lnTo>
                      <a:pt x="668" y="587"/>
                    </a:lnTo>
                    <a:lnTo>
                      <a:pt x="665" y="589"/>
                    </a:lnTo>
                    <a:lnTo>
                      <a:pt x="665" y="589"/>
                    </a:lnTo>
                    <a:lnTo>
                      <a:pt x="664" y="589"/>
                    </a:lnTo>
                    <a:lnTo>
                      <a:pt x="664" y="589"/>
                    </a:lnTo>
                    <a:lnTo>
                      <a:pt x="664" y="587"/>
                    </a:lnTo>
                    <a:lnTo>
                      <a:pt x="664" y="586"/>
                    </a:lnTo>
                    <a:lnTo>
                      <a:pt x="664" y="584"/>
                    </a:lnTo>
                    <a:lnTo>
                      <a:pt x="665" y="583"/>
                    </a:lnTo>
                    <a:lnTo>
                      <a:pt x="667" y="581"/>
                    </a:lnTo>
                    <a:lnTo>
                      <a:pt x="668" y="579"/>
                    </a:lnTo>
                    <a:lnTo>
                      <a:pt x="670" y="578"/>
                    </a:lnTo>
                    <a:lnTo>
                      <a:pt x="670" y="578"/>
                    </a:lnTo>
                    <a:lnTo>
                      <a:pt x="668" y="578"/>
                    </a:lnTo>
                    <a:lnTo>
                      <a:pt x="668" y="578"/>
                    </a:lnTo>
                    <a:lnTo>
                      <a:pt x="667" y="578"/>
                    </a:lnTo>
                    <a:lnTo>
                      <a:pt x="667" y="578"/>
                    </a:lnTo>
                    <a:lnTo>
                      <a:pt x="665" y="579"/>
                    </a:lnTo>
                    <a:lnTo>
                      <a:pt x="664" y="579"/>
                    </a:lnTo>
                    <a:lnTo>
                      <a:pt x="662" y="579"/>
                    </a:lnTo>
                    <a:lnTo>
                      <a:pt x="661" y="579"/>
                    </a:lnTo>
                    <a:lnTo>
                      <a:pt x="657" y="576"/>
                    </a:lnTo>
                    <a:lnTo>
                      <a:pt x="656" y="576"/>
                    </a:lnTo>
                    <a:lnTo>
                      <a:pt x="654" y="576"/>
                    </a:lnTo>
                    <a:lnTo>
                      <a:pt x="653" y="576"/>
                    </a:lnTo>
                    <a:lnTo>
                      <a:pt x="653" y="576"/>
                    </a:lnTo>
                    <a:lnTo>
                      <a:pt x="653" y="578"/>
                    </a:lnTo>
                    <a:lnTo>
                      <a:pt x="653" y="578"/>
                    </a:lnTo>
                    <a:lnTo>
                      <a:pt x="653" y="578"/>
                    </a:lnTo>
                    <a:lnTo>
                      <a:pt x="653" y="579"/>
                    </a:lnTo>
                    <a:lnTo>
                      <a:pt x="651" y="579"/>
                    </a:lnTo>
                    <a:lnTo>
                      <a:pt x="651" y="579"/>
                    </a:lnTo>
                    <a:lnTo>
                      <a:pt x="650" y="578"/>
                    </a:lnTo>
                    <a:lnTo>
                      <a:pt x="650" y="576"/>
                    </a:lnTo>
                    <a:lnTo>
                      <a:pt x="650" y="575"/>
                    </a:lnTo>
                    <a:lnTo>
                      <a:pt x="648" y="573"/>
                    </a:lnTo>
                    <a:lnTo>
                      <a:pt x="648" y="572"/>
                    </a:lnTo>
                    <a:lnTo>
                      <a:pt x="646" y="573"/>
                    </a:lnTo>
                    <a:lnTo>
                      <a:pt x="645" y="573"/>
                    </a:lnTo>
                    <a:lnTo>
                      <a:pt x="645" y="575"/>
                    </a:lnTo>
                    <a:lnTo>
                      <a:pt x="643" y="575"/>
                    </a:lnTo>
                    <a:lnTo>
                      <a:pt x="640" y="575"/>
                    </a:lnTo>
                    <a:lnTo>
                      <a:pt x="635" y="575"/>
                    </a:lnTo>
                    <a:lnTo>
                      <a:pt x="632" y="575"/>
                    </a:lnTo>
                    <a:lnTo>
                      <a:pt x="631" y="573"/>
                    </a:lnTo>
                    <a:lnTo>
                      <a:pt x="632" y="572"/>
                    </a:lnTo>
                    <a:lnTo>
                      <a:pt x="632" y="570"/>
                    </a:lnTo>
                    <a:lnTo>
                      <a:pt x="632" y="568"/>
                    </a:lnTo>
                    <a:lnTo>
                      <a:pt x="632" y="567"/>
                    </a:lnTo>
                    <a:lnTo>
                      <a:pt x="632" y="564"/>
                    </a:lnTo>
                    <a:lnTo>
                      <a:pt x="631" y="559"/>
                    </a:lnTo>
                    <a:lnTo>
                      <a:pt x="629" y="556"/>
                    </a:lnTo>
                    <a:lnTo>
                      <a:pt x="627" y="553"/>
                    </a:lnTo>
                    <a:lnTo>
                      <a:pt x="626" y="553"/>
                    </a:lnTo>
                    <a:lnTo>
                      <a:pt x="623" y="553"/>
                    </a:lnTo>
                    <a:lnTo>
                      <a:pt x="621" y="554"/>
                    </a:lnTo>
                    <a:lnTo>
                      <a:pt x="621" y="554"/>
                    </a:lnTo>
                    <a:lnTo>
                      <a:pt x="620" y="554"/>
                    </a:lnTo>
                    <a:lnTo>
                      <a:pt x="618" y="556"/>
                    </a:lnTo>
                    <a:lnTo>
                      <a:pt x="616" y="554"/>
                    </a:lnTo>
                    <a:lnTo>
                      <a:pt x="615" y="554"/>
                    </a:lnTo>
                    <a:lnTo>
                      <a:pt x="613" y="554"/>
                    </a:lnTo>
                    <a:lnTo>
                      <a:pt x="612" y="553"/>
                    </a:lnTo>
                    <a:lnTo>
                      <a:pt x="609" y="551"/>
                    </a:lnTo>
                    <a:lnTo>
                      <a:pt x="605" y="551"/>
                    </a:lnTo>
                    <a:lnTo>
                      <a:pt x="601" y="551"/>
                    </a:lnTo>
                    <a:lnTo>
                      <a:pt x="599" y="551"/>
                    </a:lnTo>
                    <a:lnTo>
                      <a:pt x="597" y="553"/>
                    </a:lnTo>
                    <a:lnTo>
                      <a:pt x="594" y="554"/>
                    </a:lnTo>
                    <a:lnTo>
                      <a:pt x="593" y="554"/>
                    </a:lnTo>
                    <a:lnTo>
                      <a:pt x="591" y="554"/>
                    </a:lnTo>
                    <a:lnTo>
                      <a:pt x="590" y="556"/>
                    </a:lnTo>
                    <a:lnTo>
                      <a:pt x="590" y="556"/>
                    </a:lnTo>
                    <a:lnTo>
                      <a:pt x="590" y="557"/>
                    </a:lnTo>
                    <a:lnTo>
                      <a:pt x="590" y="559"/>
                    </a:lnTo>
                    <a:lnTo>
                      <a:pt x="590" y="559"/>
                    </a:lnTo>
                    <a:lnTo>
                      <a:pt x="588" y="559"/>
                    </a:lnTo>
                    <a:lnTo>
                      <a:pt x="586" y="559"/>
                    </a:lnTo>
                    <a:lnTo>
                      <a:pt x="585" y="559"/>
                    </a:lnTo>
                    <a:lnTo>
                      <a:pt x="582" y="561"/>
                    </a:lnTo>
                    <a:lnTo>
                      <a:pt x="579" y="562"/>
                    </a:lnTo>
                    <a:lnTo>
                      <a:pt x="575" y="562"/>
                    </a:lnTo>
                    <a:lnTo>
                      <a:pt x="574" y="562"/>
                    </a:lnTo>
                    <a:lnTo>
                      <a:pt x="569" y="564"/>
                    </a:lnTo>
                    <a:lnTo>
                      <a:pt x="566" y="564"/>
                    </a:lnTo>
                    <a:lnTo>
                      <a:pt x="561" y="565"/>
                    </a:lnTo>
                    <a:lnTo>
                      <a:pt x="556" y="565"/>
                    </a:lnTo>
                    <a:lnTo>
                      <a:pt x="556" y="565"/>
                    </a:lnTo>
                    <a:lnTo>
                      <a:pt x="553" y="567"/>
                    </a:lnTo>
                    <a:lnTo>
                      <a:pt x="550" y="567"/>
                    </a:lnTo>
                    <a:lnTo>
                      <a:pt x="550" y="567"/>
                    </a:lnTo>
                    <a:lnTo>
                      <a:pt x="549" y="567"/>
                    </a:lnTo>
                    <a:lnTo>
                      <a:pt x="549" y="567"/>
                    </a:lnTo>
                    <a:lnTo>
                      <a:pt x="547" y="568"/>
                    </a:lnTo>
                    <a:lnTo>
                      <a:pt x="545" y="570"/>
                    </a:lnTo>
                    <a:lnTo>
                      <a:pt x="545" y="572"/>
                    </a:lnTo>
                    <a:lnTo>
                      <a:pt x="545" y="572"/>
                    </a:lnTo>
                    <a:lnTo>
                      <a:pt x="544" y="572"/>
                    </a:lnTo>
                    <a:lnTo>
                      <a:pt x="542" y="570"/>
                    </a:lnTo>
                    <a:lnTo>
                      <a:pt x="541" y="572"/>
                    </a:lnTo>
                    <a:lnTo>
                      <a:pt x="538" y="572"/>
                    </a:lnTo>
                    <a:lnTo>
                      <a:pt x="536" y="572"/>
                    </a:lnTo>
                    <a:lnTo>
                      <a:pt x="536" y="572"/>
                    </a:lnTo>
                    <a:lnTo>
                      <a:pt x="531" y="572"/>
                    </a:lnTo>
                    <a:lnTo>
                      <a:pt x="530" y="573"/>
                    </a:lnTo>
                    <a:lnTo>
                      <a:pt x="530" y="573"/>
                    </a:lnTo>
                    <a:lnTo>
                      <a:pt x="530" y="573"/>
                    </a:lnTo>
                    <a:lnTo>
                      <a:pt x="527" y="573"/>
                    </a:lnTo>
                    <a:lnTo>
                      <a:pt x="525" y="573"/>
                    </a:lnTo>
                    <a:lnTo>
                      <a:pt x="525" y="573"/>
                    </a:lnTo>
                    <a:lnTo>
                      <a:pt x="523" y="575"/>
                    </a:lnTo>
                    <a:lnTo>
                      <a:pt x="520" y="575"/>
                    </a:lnTo>
                    <a:lnTo>
                      <a:pt x="519" y="575"/>
                    </a:lnTo>
                    <a:lnTo>
                      <a:pt x="517" y="575"/>
                    </a:lnTo>
                    <a:lnTo>
                      <a:pt x="517" y="576"/>
                    </a:lnTo>
                    <a:lnTo>
                      <a:pt x="515" y="576"/>
                    </a:lnTo>
                    <a:lnTo>
                      <a:pt x="509" y="578"/>
                    </a:lnTo>
                    <a:lnTo>
                      <a:pt x="509" y="578"/>
                    </a:lnTo>
                    <a:lnTo>
                      <a:pt x="508" y="578"/>
                    </a:lnTo>
                    <a:lnTo>
                      <a:pt x="501" y="578"/>
                    </a:lnTo>
                    <a:lnTo>
                      <a:pt x="500" y="579"/>
                    </a:lnTo>
                    <a:lnTo>
                      <a:pt x="500" y="579"/>
                    </a:lnTo>
                    <a:lnTo>
                      <a:pt x="500" y="579"/>
                    </a:lnTo>
                    <a:lnTo>
                      <a:pt x="495" y="578"/>
                    </a:lnTo>
                    <a:lnTo>
                      <a:pt x="490" y="578"/>
                    </a:lnTo>
                    <a:lnTo>
                      <a:pt x="489" y="578"/>
                    </a:lnTo>
                    <a:lnTo>
                      <a:pt x="487" y="579"/>
                    </a:lnTo>
                    <a:lnTo>
                      <a:pt x="487" y="581"/>
                    </a:lnTo>
                    <a:lnTo>
                      <a:pt x="487" y="583"/>
                    </a:lnTo>
                    <a:lnTo>
                      <a:pt x="487" y="584"/>
                    </a:lnTo>
                    <a:lnTo>
                      <a:pt x="486" y="586"/>
                    </a:lnTo>
                    <a:lnTo>
                      <a:pt x="486" y="586"/>
                    </a:lnTo>
                    <a:lnTo>
                      <a:pt x="487" y="587"/>
                    </a:lnTo>
                    <a:lnTo>
                      <a:pt x="489" y="587"/>
                    </a:lnTo>
                    <a:lnTo>
                      <a:pt x="490" y="587"/>
                    </a:lnTo>
                    <a:lnTo>
                      <a:pt x="492" y="587"/>
                    </a:lnTo>
                    <a:lnTo>
                      <a:pt x="492" y="587"/>
                    </a:lnTo>
                    <a:lnTo>
                      <a:pt x="493" y="587"/>
                    </a:lnTo>
                    <a:lnTo>
                      <a:pt x="493" y="587"/>
                    </a:lnTo>
                    <a:lnTo>
                      <a:pt x="493" y="589"/>
                    </a:lnTo>
                    <a:lnTo>
                      <a:pt x="493" y="589"/>
                    </a:lnTo>
                    <a:lnTo>
                      <a:pt x="492" y="589"/>
                    </a:lnTo>
                    <a:lnTo>
                      <a:pt x="490" y="589"/>
                    </a:lnTo>
                    <a:lnTo>
                      <a:pt x="489" y="589"/>
                    </a:lnTo>
                    <a:lnTo>
                      <a:pt x="489" y="590"/>
                    </a:lnTo>
                    <a:lnTo>
                      <a:pt x="489" y="592"/>
                    </a:lnTo>
                    <a:lnTo>
                      <a:pt x="489" y="592"/>
                    </a:lnTo>
                    <a:lnTo>
                      <a:pt x="490" y="592"/>
                    </a:lnTo>
                    <a:lnTo>
                      <a:pt x="492" y="594"/>
                    </a:lnTo>
                    <a:lnTo>
                      <a:pt x="493" y="594"/>
                    </a:lnTo>
                    <a:lnTo>
                      <a:pt x="495" y="594"/>
                    </a:lnTo>
                    <a:lnTo>
                      <a:pt x="497" y="595"/>
                    </a:lnTo>
                    <a:lnTo>
                      <a:pt x="500" y="597"/>
                    </a:lnTo>
                    <a:lnTo>
                      <a:pt x="501" y="597"/>
                    </a:lnTo>
                    <a:lnTo>
                      <a:pt x="501" y="598"/>
                    </a:lnTo>
                    <a:lnTo>
                      <a:pt x="501" y="598"/>
                    </a:lnTo>
                    <a:lnTo>
                      <a:pt x="500" y="600"/>
                    </a:lnTo>
                    <a:lnTo>
                      <a:pt x="498" y="598"/>
                    </a:lnTo>
                    <a:lnTo>
                      <a:pt x="497" y="598"/>
                    </a:lnTo>
                    <a:lnTo>
                      <a:pt x="493" y="598"/>
                    </a:lnTo>
                    <a:lnTo>
                      <a:pt x="492" y="598"/>
                    </a:lnTo>
                    <a:lnTo>
                      <a:pt x="489" y="598"/>
                    </a:lnTo>
                    <a:lnTo>
                      <a:pt x="486" y="598"/>
                    </a:lnTo>
                    <a:lnTo>
                      <a:pt x="486" y="600"/>
                    </a:lnTo>
                    <a:lnTo>
                      <a:pt x="486" y="602"/>
                    </a:lnTo>
                    <a:lnTo>
                      <a:pt x="484" y="602"/>
                    </a:lnTo>
                    <a:lnTo>
                      <a:pt x="482" y="603"/>
                    </a:lnTo>
                    <a:lnTo>
                      <a:pt x="482" y="605"/>
                    </a:lnTo>
                    <a:lnTo>
                      <a:pt x="482" y="606"/>
                    </a:lnTo>
                    <a:lnTo>
                      <a:pt x="486" y="609"/>
                    </a:lnTo>
                    <a:lnTo>
                      <a:pt x="486" y="611"/>
                    </a:lnTo>
                    <a:lnTo>
                      <a:pt x="484" y="613"/>
                    </a:lnTo>
                    <a:lnTo>
                      <a:pt x="482" y="613"/>
                    </a:lnTo>
                    <a:lnTo>
                      <a:pt x="481" y="614"/>
                    </a:lnTo>
                    <a:lnTo>
                      <a:pt x="478" y="614"/>
                    </a:lnTo>
                    <a:lnTo>
                      <a:pt x="478" y="616"/>
                    </a:lnTo>
                    <a:lnTo>
                      <a:pt x="474" y="617"/>
                    </a:lnTo>
                    <a:lnTo>
                      <a:pt x="471" y="619"/>
                    </a:lnTo>
                    <a:lnTo>
                      <a:pt x="471" y="619"/>
                    </a:lnTo>
                    <a:lnTo>
                      <a:pt x="471" y="620"/>
                    </a:lnTo>
                    <a:lnTo>
                      <a:pt x="474" y="620"/>
                    </a:lnTo>
                    <a:lnTo>
                      <a:pt x="476" y="622"/>
                    </a:lnTo>
                    <a:lnTo>
                      <a:pt x="478" y="624"/>
                    </a:lnTo>
                    <a:lnTo>
                      <a:pt x="478" y="624"/>
                    </a:lnTo>
                    <a:lnTo>
                      <a:pt x="481" y="625"/>
                    </a:lnTo>
                    <a:lnTo>
                      <a:pt x="486" y="627"/>
                    </a:lnTo>
                    <a:lnTo>
                      <a:pt x="486" y="627"/>
                    </a:lnTo>
                    <a:lnTo>
                      <a:pt x="486" y="627"/>
                    </a:lnTo>
                    <a:lnTo>
                      <a:pt x="490" y="628"/>
                    </a:lnTo>
                    <a:lnTo>
                      <a:pt x="492" y="628"/>
                    </a:lnTo>
                    <a:lnTo>
                      <a:pt x="493" y="630"/>
                    </a:lnTo>
                    <a:lnTo>
                      <a:pt x="493" y="633"/>
                    </a:lnTo>
                    <a:lnTo>
                      <a:pt x="493" y="635"/>
                    </a:lnTo>
                    <a:lnTo>
                      <a:pt x="492" y="638"/>
                    </a:lnTo>
                    <a:lnTo>
                      <a:pt x="492" y="639"/>
                    </a:lnTo>
                    <a:lnTo>
                      <a:pt x="489" y="641"/>
                    </a:lnTo>
                    <a:lnTo>
                      <a:pt x="484" y="642"/>
                    </a:lnTo>
                    <a:lnTo>
                      <a:pt x="481" y="642"/>
                    </a:lnTo>
                    <a:lnTo>
                      <a:pt x="479" y="642"/>
                    </a:lnTo>
                    <a:lnTo>
                      <a:pt x="478" y="642"/>
                    </a:lnTo>
                    <a:lnTo>
                      <a:pt x="474" y="642"/>
                    </a:lnTo>
                    <a:lnTo>
                      <a:pt x="474" y="641"/>
                    </a:lnTo>
                    <a:lnTo>
                      <a:pt x="473" y="639"/>
                    </a:lnTo>
                    <a:lnTo>
                      <a:pt x="471" y="639"/>
                    </a:lnTo>
                    <a:lnTo>
                      <a:pt x="471" y="639"/>
                    </a:lnTo>
                    <a:lnTo>
                      <a:pt x="470" y="641"/>
                    </a:lnTo>
                    <a:lnTo>
                      <a:pt x="470" y="642"/>
                    </a:lnTo>
                    <a:lnTo>
                      <a:pt x="468" y="644"/>
                    </a:lnTo>
                    <a:lnTo>
                      <a:pt x="468" y="646"/>
                    </a:lnTo>
                    <a:lnTo>
                      <a:pt x="463" y="647"/>
                    </a:lnTo>
                    <a:lnTo>
                      <a:pt x="463" y="646"/>
                    </a:lnTo>
                    <a:lnTo>
                      <a:pt x="463" y="644"/>
                    </a:lnTo>
                    <a:lnTo>
                      <a:pt x="463" y="644"/>
                    </a:lnTo>
                    <a:lnTo>
                      <a:pt x="463" y="644"/>
                    </a:lnTo>
                    <a:lnTo>
                      <a:pt x="459" y="644"/>
                    </a:lnTo>
                    <a:lnTo>
                      <a:pt x="457" y="642"/>
                    </a:lnTo>
                    <a:lnTo>
                      <a:pt x="457" y="642"/>
                    </a:lnTo>
                    <a:lnTo>
                      <a:pt x="456" y="642"/>
                    </a:lnTo>
                    <a:lnTo>
                      <a:pt x="454" y="642"/>
                    </a:lnTo>
                    <a:lnTo>
                      <a:pt x="452" y="639"/>
                    </a:lnTo>
                    <a:lnTo>
                      <a:pt x="451" y="638"/>
                    </a:lnTo>
                    <a:lnTo>
                      <a:pt x="448" y="636"/>
                    </a:lnTo>
                    <a:lnTo>
                      <a:pt x="445" y="635"/>
                    </a:lnTo>
                    <a:lnTo>
                      <a:pt x="445" y="636"/>
                    </a:lnTo>
                    <a:lnTo>
                      <a:pt x="443" y="636"/>
                    </a:lnTo>
                    <a:lnTo>
                      <a:pt x="440" y="635"/>
                    </a:lnTo>
                    <a:lnTo>
                      <a:pt x="440" y="635"/>
                    </a:lnTo>
                    <a:lnTo>
                      <a:pt x="438" y="636"/>
                    </a:lnTo>
                    <a:lnTo>
                      <a:pt x="438" y="638"/>
                    </a:lnTo>
                    <a:lnTo>
                      <a:pt x="437" y="638"/>
                    </a:lnTo>
                    <a:lnTo>
                      <a:pt x="435" y="639"/>
                    </a:lnTo>
                    <a:lnTo>
                      <a:pt x="433" y="639"/>
                    </a:lnTo>
                    <a:lnTo>
                      <a:pt x="432" y="638"/>
                    </a:lnTo>
                    <a:lnTo>
                      <a:pt x="430" y="636"/>
                    </a:lnTo>
                    <a:lnTo>
                      <a:pt x="427" y="636"/>
                    </a:lnTo>
                    <a:lnTo>
                      <a:pt x="426" y="636"/>
                    </a:lnTo>
                    <a:lnTo>
                      <a:pt x="424" y="636"/>
                    </a:lnTo>
                    <a:lnTo>
                      <a:pt x="422" y="638"/>
                    </a:lnTo>
                    <a:lnTo>
                      <a:pt x="421" y="636"/>
                    </a:lnTo>
                    <a:lnTo>
                      <a:pt x="421" y="636"/>
                    </a:lnTo>
                    <a:lnTo>
                      <a:pt x="418" y="638"/>
                    </a:lnTo>
                    <a:lnTo>
                      <a:pt x="416" y="639"/>
                    </a:lnTo>
                    <a:lnTo>
                      <a:pt x="415" y="641"/>
                    </a:lnTo>
                    <a:lnTo>
                      <a:pt x="415" y="642"/>
                    </a:lnTo>
                    <a:lnTo>
                      <a:pt x="413" y="644"/>
                    </a:lnTo>
                    <a:lnTo>
                      <a:pt x="410" y="644"/>
                    </a:lnTo>
                    <a:lnTo>
                      <a:pt x="408" y="644"/>
                    </a:lnTo>
                    <a:lnTo>
                      <a:pt x="407" y="644"/>
                    </a:lnTo>
                    <a:lnTo>
                      <a:pt x="404" y="642"/>
                    </a:lnTo>
                    <a:lnTo>
                      <a:pt x="402" y="641"/>
                    </a:lnTo>
                    <a:lnTo>
                      <a:pt x="399" y="639"/>
                    </a:lnTo>
                    <a:lnTo>
                      <a:pt x="397" y="638"/>
                    </a:lnTo>
                    <a:lnTo>
                      <a:pt x="396" y="636"/>
                    </a:lnTo>
                    <a:lnTo>
                      <a:pt x="394" y="636"/>
                    </a:lnTo>
                    <a:lnTo>
                      <a:pt x="392" y="638"/>
                    </a:lnTo>
                    <a:lnTo>
                      <a:pt x="392" y="638"/>
                    </a:lnTo>
                    <a:lnTo>
                      <a:pt x="392" y="638"/>
                    </a:lnTo>
                    <a:lnTo>
                      <a:pt x="392" y="639"/>
                    </a:lnTo>
                    <a:lnTo>
                      <a:pt x="394" y="641"/>
                    </a:lnTo>
                    <a:lnTo>
                      <a:pt x="394" y="642"/>
                    </a:lnTo>
                    <a:lnTo>
                      <a:pt x="394" y="644"/>
                    </a:lnTo>
                    <a:lnTo>
                      <a:pt x="392" y="646"/>
                    </a:lnTo>
                    <a:lnTo>
                      <a:pt x="392" y="646"/>
                    </a:lnTo>
                    <a:lnTo>
                      <a:pt x="392" y="646"/>
                    </a:lnTo>
                    <a:lnTo>
                      <a:pt x="391" y="644"/>
                    </a:lnTo>
                    <a:lnTo>
                      <a:pt x="391" y="642"/>
                    </a:lnTo>
                    <a:lnTo>
                      <a:pt x="391" y="641"/>
                    </a:lnTo>
                    <a:lnTo>
                      <a:pt x="389" y="638"/>
                    </a:lnTo>
                    <a:lnTo>
                      <a:pt x="388" y="636"/>
                    </a:lnTo>
                    <a:lnTo>
                      <a:pt x="386" y="636"/>
                    </a:lnTo>
                    <a:lnTo>
                      <a:pt x="385" y="635"/>
                    </a:lnTo>
                    <a:lnTo>
                      <a:pt x="383" y="633"/>
                    </a:lnTo>
                    <a:lnTo>
                      <a:pt x="381" y="633"/>
                    </a:lnTo>
                    <a:lnTo>
                      <a:pt x="380" y="631"/>
                    </a:lnTo>
                    <a:lnTo>
                      <a:pt x="378" y="630"/>
                    </a:lnTo>
                    <a:lnTo>
                      <a:pt x="377" y="628"/>
                    </a:lnTo>
                    <a:lnTo>
                      <a:pt x="375" y="628"/>
                    </a:lnTo>
                    <a:lnTo>
                      <a:pt x="374" y="627"/>
                    </a:lnTo>
                    <a:lnTo>
                      <a:pt x="374" y="628"/>
                    </a:lnTo>
                    <a:lnTo>
                      <a:pt x="370" y="628"/>
                    </a:lnTo>
                    <a:lnTo>
                      <a:pt x="369" y="628"/>
                    </a:lnTo>
                    <a:lnTo>
                      <a:pt x="367" y="627"/>
                    </a:lnTo>
                    <a:lnTo>
                      <a:pt x="366" y="627"/>
                    </a:lnTo>
                    <a:lnTo>
                      <a:pt x="366" y="627"/>
                    </a:lnTo>
                    <a:lnTo>
                      <a:pt x="364" y="628"/>
                    </a:lnTo>
                    <a:lnTo>
                      <a:pt x="364" y="628"/>
                    </a:lnTo>
                    <a:lnTo>
                      <a:pt x="364" y="628"/>
                    </a:lnTo>
                    <a:lnTo>
                      <a:pt x="363" y="627"/>
                    </a:lnTo>
                    <a:lnTo>
                      <a:pt x="361" y="625"/>
                    </a:lnTo>
                    <a:lnTo>
                      <a:pt x="361" y="624"/>
                    </a:lnTo>
                    <a:lnTo>
                      <a:pt x="359" y="624"/>
                    </a:lnTo>
                    <a:lnTo>
                      <a:pt x="356" y="624"/>
                    </a:lnTo>
                    <a:lnTo>
                      <a:pt x="351" y="627"/>
                    </a:lnTo>
                    <a:lnTo>
                      <a:pt x="350" y="628"/>
                    </a:lnTo>
                    <a:lnTo>
                      <a:pt x="348" y="628"/>
                    </a:lnTo>
                    <a:lnTo>
                      <a:pt x="347" y="628"/>
                    </a:lnTo>
                    <a:lnTo>
                      <a:pt x="347" y="628"/>
                    </a:lnTo>
                    <a:lnTo>
                      <a:pt x="345" y="627"/>
                    </a:lnTo>
                    <a:lnTo>
                      <a:pt x="345" y="627"/>
                    </a:lnTo>
                    <a:lnTo>
                      <a:pt x="345" y="625"/>
                    </a:lnTo>
                    <a:lnTo>
                      <a:pt x="344" y="625"/>
                    </a:lnTo>
                    <a:lnTo>
                      <a:pt x="342" y="624"/>
                    </a:lnTo>
                    <a:lnTo>
                      <a:pt x="339" y="624"/>
                    </a:lnTo>
                    <a:lnTo>
                      <a:pt x="337" y="624"/>
                    </a:lnTo>
                    <a:lnTo>
                      <a:pt x="337" y="624"/>
                    </a:lnTo>
                    <a:lnTo>
                      <a:pt x="336" y="625"/>
                    </a:lnTo>
                    <a:lnTo>
                      <a:pt x="334" y="627"/>
                    </a:lnTo>
                    <a:lnTo>
                      <a:pt x="331" y="630"/>
                    </a:lnTo>
                    <a:lnTo>
                      <a:pt x="331" y="630"/>
                    </a:lnTo>
                    <a:lnTo>
                      <a:pt x="329" y="631"/>
                    </a:lnTo>
                    <a:lnTo>
                      <a:pt x="328" y="631"/>
                    </a:lnTo>
                    <a:lnTo>
                      <a:pt x="326" y="633"/>
                    </a:lnTo>
                    <a:lnTo>
                      <a:pt x="325" y="635"/>
                    </a:lnTo>
                    <a:lnTo>
                      <a:pt x="322" y="635"/>
                    </a:lnTo>
                    <a:lnTo>
                      <a:pt x="320" y="635"/>
                    </a:lnTo>
                    <a:lnTo>
                      <a:pt x="318" y="636"/>
                    </a:lnTo>
                    <a:lnTo>
                      <a:pt x="317" y="638"/>
                    </a:lnTo>
                    <a:lnTo>
                      <a:pt x="317" y="639"/>
                    </a:lnTo>
                    <a:lnTo>
                      <a:pt x="314" y="642"/>
                    </a:lnTo>
                    <a:lnTo>
                      <a:pt x="310" y="644"/>
                    </a:lnTo>
                    <a:lnTo>
                      <a:pt x="309" y="644"/>
                    </a:lnTo>
                    <a:lnTo>
                      <a:pt x="309" y="644"/>
                    </a:lnTo>
                    <a:lnTo>
                      <a:pt x="307" y="644"/>
                    </a:lnTo>
                    <a:lnTo>
                      <a:pt x="307" y="644"/>
                    </a:lnTo>
                    <a:lnTo>
                      <a:pt x="307" y="646"/>
                    </a:lnTo>
                    <a:lnTo>
                      <a:pt x="307" y="649"/>
                    </a:lnTo>
                    <a:lnTo>
                      <a:pt x="309" y="652"/>
                    </a:lnTo>
                    <a:lnTo>
                      <a:pt x="309" y="653"/>
                    </a:lnTo>
                    <a:lnTo>
                      <a:pt x="309" y="653"/>
                    </a:lnTo>
                    <a:lnTo>
                      <a:pt x="310" y="655"/>
                    </a:lnTo>
                    <a:lnTo>
                      <a:pt x="309" y="657"/>
                    </a:lnTo>
                    <a:lnTo>
                      <a:pt x="309" y="657"/>
                    </a:lnTo>
                    <a:lnTo>
                      <a:pt x="306" y="658"/>
                    </a:lnTo>
                    <a:lnTo>
                      <a:pt x="304" y="658"/>
                    </a:lnTo>
                    <a:lnTo>
                      <a:pt x="303" y="658"/>
                    </a:lnTo>
                    <a:lnTo>
                      <a:pt x="301" y="657"/>
                    </a:lnTo>
                    <a:lnTo>
                      <a:pt x="301" y="657"/>
                    </a:lnTo>
                    <a:lnTo>
                      <a:pt x="298" y="653"/>
                    </a:lnTo>
                    <a:lnTo>
                      <a:pt x="295" y="650"/>
                    </a:lnTo>
                    <a:lnTo>
                      <a:pt x="293" y="649"/>
                    </a:lnTo>
                    <a:lnTo>
                      <a:pt x="292" y="647"/>
                    </a:lnTo>
                    <a:lnTo>
                      <a:pt x="290" y="649"/>
                    </a:lnTo>
                    <a:lnTo>
                      <a:pt x="290" y="649"/>
                    </a:lnTo>
                    <a:lnTo>
                      <a:pt x="288" y="650"/>
                    </a:lnTo>
                    <a:lnTo>
                      <a:pt x="288" y="650"/>
                    </a:lnTo>
                    <a:lnTo>
                      <a:pt x="287" y="652"/>
                    </a:lnTo>
                    <a:lnTo>
                      <a:pt x="287" y="653"/>
                    </a:lnTo>
                    <a:lnTo>
                      <a:pt x="287" y="655"/>
                    </a:lnTo>
                    <a:lnTo>
                      <a:pt x="287" y="655"/>
                    </a:lnTo>
                    <a:lnTo>
                      <a:pt x="285" y="657"/>
                    </a:lnTo>
                    <a:lnTo>
                      <a:pt x="284" y="658"/>
                    </a:lnTo>
                    <a:lnTo>
                      <a:pt x="282" y="661"/>
                    </a:lnTo>
                    <a:lnTo>
                      <a:pt x="281" y="665"/>
                    </a:lnTo>
                    <a:lnTo>
                      <a:pt x="281" y="668"/>
                    </a:lnTo>
                    <a:lnTo>
                      <a:pt x="281" y="669"/>
                    </a:lnTo>
                    <a:lnTo>
                      <a:pt x="282" y="669"/>
                    </a:lnTo>
                    <a:lnTo>
                      <a:pt x="284" y="671"/>
                    </a:lnTo>
                    <a:lnTo>
                      <a:pt x="284" y="672"/>
                    </a:lnTo>
                    <a:lnTo>
                      <a:pt x="284" y="672"/>
                    </a:lnTo>
                    <a:lnTo>
                      <a:pt x="282" y="674"/>
                    </a:lnTo>
                    <a:lnTo>
                      <a:pt x="281" y="676"/>
                    </a:lnTo>
                    <a:lnTo>
                      <a:pt x="279" y="679"/>
                    </a:lnTo>
                    <a:lnTo>
                      <a:pt x="277" y="682"/>
                    </a:lnTo>
                    <a:lnTo>
                      <a:pt x="279" y="685"/>
                    </a:lnTo>
                    <a:lnTo>
                      <a:pt x="281" y="687"/>
                    </a:lnTo>
                    <a:lnTo>
                      <a:pt x="284" y="688"/>
                    </a:lnTo>
                    <a:lnTo>
                      <a:pt x="284" y="688"/>
                    </a:lnTo>
                    <a:lnTo>
                      <a:pt x="285" y="691"/>
                    </a:lnTo>
                    <a:lnTo>
                      <a:pt x="285" y="693"/>
                    </a:lnTo>
                    <a:lnTo>
                      <a:pt x="285" y="694"/>
                    </a:lnTo>
                    <a:lnTo>
                      <a:pt x="285" y="694"/>
                    </a:lnTo>
                    <a:lnTo>
                      <a:pt x="287" y="696"/>
                    </a:lnTo>
                    <a:lnTo>
                      <a:pt x="287" y="698"/>
                    </a:lnTo>
                    <a:lnTo>
                      <a:pt x="288" y="698"/>
                    </a:lnTo>
                    <a:lnTo>
                      <a:pt x="290" y="696"/>
                    </a:lnTo>
                    <a:lnTo>
                      <a:pt x="292" y="696"/>
                    </a:lnTo>
                    <a:lnTo>
                      <a:pt x="296" y="698"/>
                    </a:lnTo>
                    <a:lnTo>
                      <a:pt x="299" y="698"/>
                    </a:lnTo>
                    <a:lnTo>
                      <a:pt x="299" y="698"/>
                    </a:lnTo>
                    <a:lnTo>
                      <a:pt x="301" y="701"/>
                    </a:lnTo>
                    <a:lnTo>
                      <a:pt x="304" y="702"/>
                    </a:lnTo>
                    <a:lnTo>
                      <a:pt x="306" y="705"/>
                    </a:lnTo>
                    <a:lnTo>
                      <a:pt x="306" y="707"/>
                    </a:lnTo>
                    <a:lnTo>
                      <a:pt x="307" y="710"/>
                    </a:lnTo>
                    <a:lnTo>
                      <a:pt x="309" y="712"/>
                    </a:lnTo>
                    <a:lnTo>
                      <a:pt x="312" y="715"/>
                    </a:lnTo>
                    <a:lnTo>
                      <a:pt x="312" y="717"/>
                    </a:lnTo>
                    <a:lnTo>
                      <a:pt x="310" y="717"/>
                    </a:lnTo>
                    <a:lnTo>
                      <a:pt x="309" y="717"/>
                    </a:lnTo>
                    <a:lnTo>
                      <a:pt x="307" y="717"/>
                    </a:lnTo>
                    <a:lnTo>
                      <a:pt x="307" y="715"/>
                    </a:lnTo>
                    <a:lnTo>
                      <a:pt x="306" y="715"/>
                    </a:lnTo>
                    <a:lnTo>
                      <a:pt x="306" y="715"/>
                    </a:lnTo>
                    <a:lnTo>
                      <a:pt x="306" y="717"/>
                    </a:lnTo>
                    <a:lnTo>
                      <a:pt x="304" y="717"/>
                    </a:lnTo>
                    <a:lnTo>
                      <a:pt x="306" y="718"/>
                    </a:lnTo>
                    <a:lnTo>
                      <a:pt x="306" y="718"/>
                    </a:lnTo>
                    <a:lnTo>
                      <a:pt x="306" y="720"/>
                    </a:lnTo>
                    <a:lnTo>
                      <a:pt x="306" y="720"/>
                    </a:lnTo>
                    <a:lnTo>
                      <a:pt x="309" y="720"/>
                    </a:lnTo>
                    <a:lnTo>
                      <a:pt x="312" y="721"/>
                    </a:lnTo>
                    <a:lnTo>
                      <a:pt x="315" y="723"/>
                    </a:lnTo>
                    <a:lnTo>
                      <a:pt x="315" y="723"/>
                    </a:lnTo>
                    <a:lnTo>
                      <a:pt x="315" y="724"/>
                    </a:lnTo>
                    <a:lnTo>
                      <a:pt x="314" y="724"/>
                    </a:lnTo>
                    <a:lnTo>
                      <a:pt x="314" y="726"/>
                    </a:lnTo>
                    <a:lnTo>
                      <a:pt x="314" y="726"/>
                    </a:lnTo>
                    <a:lnTo>
                      <a:pt x="309" y="728"/>
                    </a:lnTo>
                    <a:lnTo>
                      <a:pt x="309" y="728"/>
                    </a:lnTo>
                    <a:lnTo>
                      <a:pt x="307" y="728"/>
                    </a:lnTo>
                    <a:lnTo>
                      <a:pt x="307" y="729"/>
                    </a:lnTo>
                    <a:lnTo>
                      <a:pt x="307" y="729"/>
                    </a:lnTo>
                    <a:lnTo>
                      <a:pt x="309" y="731"/>
                    </a:lnTo>
                    <a:lnTo>
                      <a:pt x="309" y="731"/>
                    </a:lnTo>
                    <a:lnTo>
                      <a:pt x="307" y="731"/>
                    </a:lnTo>
                    <a:lnTo>
                      <a:pt x="307" y="731"/>
                    </a:lnTo>
                    <a:lnTo>
                      <a:pt x="306" y="731"/>
                    </a:lnTo>
                    <a:lnTo>
                      <a:pt x="306" y="731"/>
                    </a:lnTo>
                    <a:lnTo>
                      <a:pt x="304" y="731"/>
                    </a:lnTo>
                    <a:lnTo>
                      <a:pt x="301" y="734"/>
                    </a:lnTo>
                    <a:lnTo>
                      <a:pt x="299" y="734"/>
                    </a:lnTo>
                    <a:lnTo>
                      <a:pt x="298" y="734"/>
                    </a:lnTo>
                    <a:lnTo>
                      <a:pt x="295" y="735"/>
                    </a:lnTo>
                    <a:lnTo>
                      <a:pt x="295" y="735"/>
                    </a:lnTo>
                    <a:lnTo>
                      <a:pt x="293" y="735"/>
                    </a:lnTo>
                    <a:lnTo>
                      <a:pt x="293" y="735"/>
                    </a:lnTo>
                    <a:lnTo>
                      <a:pt x="292" y="737"/>
                    </a:lnTo>
                    <a:lnTo>
                      <a:pt x="292" y="735"/>
                    </a:lnTo>
                    <a:lnTo>
                      <a:pt x="290" y="735"/>
                    </a:lnTo>
                    <a:lnTo>
                      <a:pt x="290" y="735"/>
                    </a:lnTo>
                    <a:lnTo>
                      <a:pt x="290" y="735"/>
                    </a:lnTo>
                    <a:lnTo>
                      <a:pt x="290" y="737"/>
                    </a:lnTo>
                    <a:lnTo>
                      <a:pt x="292" y="739"/>
                    </a:lnTo>
                    <a:lnTo>
                      <a:pt x="290" y="739"/>
                    </a:lnTo>
                    <a:lnTo>
                      <a:pt x="290" y="739"/>
                    </a:lnTo>
                    <a:lnTo>
                      <a:pt x="290" y="740"/>
                    </a:lnTo>
                    <a:lnTo>
                      <a:pt x="288" y="740"/>
                    </a:lnTo>
                    <a:lnTo>
                      <a:pt x="288" y="742"/>
                    </a:lnTo>
                    <a:lnTo>
                      <a:pt x="288" y="743"/>
                    </a:lnTo>
                    <a:lnTo>
                      <a:pt x="287" y="745"/>
                    </a:lnTo>
                    <a:lnTo>
                      <a:pt x="287" y="746"/>
                    </a:lnTo>
                    <a:lnTo>
                      <a:pt x="285" y="748"/>
                    </a:lnTo>
                    <a:lnTo>
                      <a:pt x="285" y="750"/>
                    </a:lnTo>
                    <a:lnTo>
                      <a:pt x="284" y="751"/>
                    </a:lnTo>
                    <a:lnTo>
                      <a:pt x="284" y="750"/>
                    </a:lnTo>
                    <a:lnTo>
                      <a:pt x="284" y="750"/>
                    </a:lnTo>
                    <a:lnTo>
                      <a:pt x="284" y="750"/>
                    </a:lnTo>
                    <a:lnTo>
                      <a:pt x="282" y="751"/>
                    </a:lnTo>
                    <a:lnTo>
                      <a:pt x="281" y="753"/>
                    </a:lnTo>
                    <a:lnTo>
                      <a:pt x="279" y="753"/>
                    </a:lnTo>
                    <a:lnTo>
                      <a:pt x="279" y="754"/>
                    </a:lnTo>
                    <a:lnTo>
                      <a:pt x="279" y="756"/>
                    </a:lnTo>
                    <a:lnTo>
                      <a:pt x="279" y="757"/>
                    </a:lnTo>
                    <a:lnTo>
                      <a:pt x="279" y="757"/>
                    </a:lnTo>
                    <a:lnTo>
                      <a:pt x="282" y="757"/>
                    </a:lnTo>
                    <a:lnTo>
                      <a:pt x="284" y="759"/>
                    </a:lnTo>
                    <a:lnTo>
                      <a:pt x="285" y="761"/>
                    </a:lnTo>
                    <a:lnTo>
                      <a:pt x="287" y="762"/>
                    </a:lnTo>
                    <a:lnTo>
                      <a:pt x="287" y="764"/>
                    </a:lnTo>
                    <a:lnTo>
                      <a:pt x="288" y="765"/>
                    </a:lnTo>
                    <a:lnTo>
                      <a:pt x="290" y="769"/>
                    </a:lnTo>
                    <a:lnTo>
                      <a:pt x="290" y="773"/>
                    </a:lnTo>
                    <a:lnTo>
                      <a:pt x="292" y="769"/>
                    </a:lnTo>
                    <a:lnTo>
                      <a:pt x="293" y="767"/>
                    </a:lnTo>
                    <a:lnTo>
                      <a:pt x="292" y="769"/>
                    </a:lnTo>
                    <a:lnTo>
                      <a:pt x="292" y="770"/>
                    </a:lnTo>
                    <a:lnTo>
                      <a:pt x="290" y="773"/>
                    </a:lnTo>
                    <a:lnTo>
                      <a:pt x="290" y="776"/>
                    </a:lnTo>
                    <a:lnTo>
                      <a:pt x="290" y="778"/>
                    </a:lnTo>
                    <a:lnTo>
                      <a:pt x="290" y="778"/>
                    </a:lnTo>
                    <a:lnTo>
                      <a:pt x="290" y="783"/>
                    </a:lnTo>
                    <a:lnTo>
                      <a:pt x="290" y="783"/>
                    </a:lnTo>
                    <a:lnTo>
                      <a:pt x="292" y="783"/>
                    </a:lnTo>
                    <a:lnTo>
                      <a:pt x="292" y="784"/>
                    </a:lnTo>
                    <a:lnTo>
                      <a:pt x="293" y="786"/>
                    </a:lnTo>
                    <a:lnTo>
                      <a:pt x="293" y="787"/>
                    </a:lnTo>
                    <a:lnTo>
                      <a:pt x="295" y="789"/>
                    </a:lnTo>
                    <a:lnTo>
                      <a:pt x="295" y="789"/>
                    </a:lnTo>
                    <a:lnTo>
                      <a:pt x="299" y="794"/>
                    </a:lnTo>
                    <a:lnTo>
                      <a:pt x="301" y="797"/>
                    </a:lnTo>
                    <a:lnTo>
                      <a:pt x="303" y="798"/>
                    </a:lnTo>
                    <a:lnTo>
                      <a:pt x="303" y="800"/>
                    </a:lnTo>
                    <a:lnTo>
                      <a:pt x="304" y="802"/>
                    </a:lnTo>
                    <a:lnTo>
                      <a:pt x="304" y="802"/>
                    </a:lnTo>
                    <a:lnTo>
                      <a:pt x="306" y="803"/>
                    </a:lnTo>
                    <a:lnTo>
                      <a:pt x="306" y="803"/>
                    </a:lnTo>
                    <a:lnTo>
                      <a:pt x="304" y="806"/>
                    </a:lnTo>
                    <a:lnTo>
                      <a:pt x="303" y="806"/>
                    </a:lnTo>
                    <a:lnTo>
                      <a:pt x="303" y="808"/>
                    </a:lnTo>
                    <a:lnTo>
                      <a:pt x="299" y="809"/>
                    </a:lnTo>
                    <a:lnTo>
                      <a:pt x="298" y="809"/>
                    </a:lnTo>
                    <a:lnTo>
                      <a:pt x="298" y="811"/>
                    </a:lnTo>
                    <a:lnTo>
                      <a:pt x="296" y="814"/>
                    </a:lnTo>
                    <a:lnTo>
                      <a:pt x="295" y="814"/>
                    </a:lnTo>
                    <a:lnTo>
                      <a:pt x="292" y="813"/>
                    </a:lnTo>
                    <a:lnTo>
                      <a:pt x="290" y="813"/>
                    </a:lnTo>
                    <a:lnTo>
                      <a:pt x="288" y="813"/>
                    </a:lnTo>
                    <a:lnTo>
                      <a:pt x="287" y="811"/>
                    </a:lnTo>
                    <a:lnTo>
                      <a:pt x="287" y="809"/>
                    </a:lnTo>
                    <a:lnTo>
                      <a:pt x="285" y="808"/>
                    </a:lnTo>
                    <a:lnTo>
                      <a:pt x="284" y="808"/>
                    </a:lnTo>
                    <a:lnTo>
                      <a:pt x="284" y="806"/>
                    </a:lnTo>
                    <a:lnTo>
                      <a:pt x="284" y="806"/>
                    </a:lnTo>
                    <a:lnTo>
                      <a:pt x="282" y="806"/>
                    </a:lnTo>
                    <a:lnTo>
                      <a:pt x="281" y="805"/>
                    </a:lnTo>
                    <a:lnTo>
                      <a:pt x="279" y="803"/>
                    </a:lnTo>
                    <a:lnTo>
                      <a:pt x="279" y="803"/>
                    </a:lnTo>
                    <a:lnTo>
                      <a:pt x="277" y="803"/>
                    </a:lnTo>
                    <a:lnTo>
                      <a:pt x="277" y="803"/>
                    </a:lnTo>
                    <a:lnTo>
                      <a:pt x="277" y="803"/>
                    </a:lnTo>
                    <a:lnTo>
                      <a:pt x="276" y="802"/>
                    </a:lnTo>
                    <a:lnTo>
                      <a:pt x="274" y="802"/>
                    </a:lnTo>
                    <a:lnTo>
                      <a:pt x="274" y="802"/>
                    </a:lnTo>
                    <a:lnTo>
                      <a:pt x="273" y="800"/>
                    </a:lnTo>
                    <a:lnTo>
                      <a:pt x="271" y="800"/>
                    </a:lnTo>
                    <a:lnTo>
                      <a:pt x="271" y="800"/>
                    </a:lnTo>
                    <a:lnTo>
                      <a:pt x="269" y="800"/>
                    </a:lnTo>
                    <a:lnTo>
                      <a:pt x="268" y="800"/>
                    </a:lnTo>
                    <a:lnTo>
                      <a:pt x="268" y="798"/>
                    </a:lnTo>
                    <a:lnTo>
                      <a:pt x="266" y="798"/>
                    </a:lnTo>
                    <a:lnTo>
                      <a:pt x="265" y="797"/>
                    </a:lnTo>
                    <a:lnTo>
                      <a:pt x="263" y="797"/>
                    </a:lnTo>
                    <a:lnTo>
                      <a:pt x="263" y="795"/>
                    </a:lnTo>
                    <a:lnTo>
                      <a:pt x="265" y="794"/>
                    </a:lnTo>
                    <a:lnTo>
                      <a:pt x="265" y="792"/>
                    </a:lnTo>
                    <a:lnTo>
                      <a:pt x="265" y="791"/>
                    </a:lnTo>
                    <a:lnTo>
                      <a:pt x="263" y="791"/>
                    </a:lnTo>
                    <a:lnTo>
                      <a:pt x="262" y="791"/>
                    </a:lnTo>
                    <a:lnTo>
                      <a:pt x="258" y="791"/>
                    </a:lnTo>
                    <a:lnTo>
                      <a:pt x="257" y="789"/>
                    </a:lnTo>
                    <a:lnTo>
                      <a:pt x="257" y="789"/>
                    </a:lnTo>
                    <a:lnTo>
                      <a:pt x="255" y="787"/>
                    </a:lnTo>
                    <a:lnTo>
                      <a:pt x="254" y="787"/>
                    </a:lnTo>
                    <a:lnTo>
                      <a:pt x="252" y="787"/>
                    </a:lnTo>
                    <a:lnTo>
                      <a:pt x="252" y="787"/>
                    </a:lnTo>
                    <a:lnTo>
                      <a:pt x="251" y="789"/>
                    </a:lnTo>
                    <a:lnTo>
                      <a:pt x="251" y="787"/>
                    </a:lnTo>
                    <a:lnTo>
                      <a:pt x="249" y="787"/>
                    </a:lnTo>
                    <a:lnTo>
                      <a:pt x="247" y="787"/>
                    </a:lnTo>
                    <a:lnTo>
                      <a:pt x="247" y="787"/>
                    </a:lnTo>
                    <a:lnTo>
                      <a:pt x="244" y="787"/>
                    </a:lnTo>
                    <a:lnTo>
                      <a:pt x="243" y="789"/>
                    </a:lnTo>
                    <a:lnTo>
                      <a:pt x="241" y="789"/>
                    </a:lnTo>
                    <a:lnTo>
                      <a:pt x="240" y="789"/>
                    </a:lnTo>
                    <a:lnTo>
                      <a:pt x="240" y="791"/>
                    </a:lnTo>
                    <a:lnTo>
                      <a:pt x="238" y="791"/>
                    </a:lnTo>
                    <a:lnTo>
                      <a:pt x="236" y="789"/>
                    </a:lnTo>
                    <a:lnTo>
                      <a:pt x="236" y="789"/>
                    </a:lnTo>
                    <a:lnTo>
                      <a:pt x="236" y="789"/>
                    </a:lnTo>
                    <a:lnTo>
                      <a:pt x="236" y="787"/>
                    </a:lnTo>
                    <a:lnTo>
                      <a:pt x="236" y="787"/>
                    </a:lnTo>
                    <a:lnTo>
                      <a:pt x="236" y="787"/>
                    </a:lnTo>
                    <a:lnTo>
                      <a:pt x="235" y="786"/>
                    </a:lnTo>
                    <a:lnTo>
                      <a:pt x="233" y="786"/>
                    </a:lnTo>
                    <a:lnTo>
                      <a:pt x="230" y="784"/>
                    </a:lnTo>
                    <a:lnTo>
                      <a:pt x="227" y="783"/>
                    </a:lnTo>
                    <a:lnTo>
                      <a:pt x="225" y="781"/>
                    </a:lnTo>
                    <a:lnTo>
                      <a:pt x="225" y="781"/>
                    </a:lnTo>
                    <a:lnTo>
                      <a:pt x="224" y="780"/>
                    </a:lnTo>
                    <a:lnTo>
                      <a:pt x="222" y="780"/>
                    </a:lnTo>
                    <a:lnTo>
                      <a:pt x="221" y="780"/>
                    </a:lnTo>
                    <a:lnTo>
                      <a:pt x="219" y="780"/>
                    </a:lnTo>
                    <a:lnTo>
                      <a:pt x="217" y="778"/>
                    </a:lnTo>
                    <a:lnTo>
                      <a:pt x="214" y="778"/>
                    </a:lnTo>
                    <a:lnTo>
                      <a:pt x="213" y="780"/>
                    </a:lnTo>
                    <a:lnTo>
                      <a:pt x="213" y="780"/>
                    </a:lnTo>
                    <a:lnTo>
                      <a:pt x="211" y="780"/>
                    </a:lnTo>
                    <a:lnTo>
                      <a:pt x="205" y="778"/>
                    </a:lnTo>
                    <a:lnTo>
                      <a:pt x="203" y="778"/>
                    </a:lnTo>
                    <a:lnTo>
                      <a:pt x="202" y="776"/>
                    </a:lnTo>
                    <a:lnTo>
                      <a:pt x="197" y="776"/>
                    </a:lnTo>
                    <a:lnTo>
                      <a:pt x="195" y="775"/>
                    </a:lnTo>
                    <a:lnTo>
                      <a:pt x="194" y="775"/>
                    </a:lnTo>
                    <a:lnTo>
                      <a:pt x="191" y="773"/>
                    </a:lnTo>
                    <a:lnTo>
                      <a:pt x="189" y="773"/>
                    </a:lnTo>
                    <a:lnTo>
                      <a:pt x="187" y="773"/>
                    </a:lnTo>
                    <a:lnTo>
                      <a:pt x="184" y="773"/>
                    </a:lnTo>
                    <a:lnTo>
                      <a:pt x="183" y="773"/>
                    </a:lnTo>
                    <a:lnTo>
                      <a:pt x="183" y="775"/>
                    </a:lnTo>
                    <a:lnTo>
                      <a:pt x="181" y="775"/>
                    </a:lnTo>
                    <a:lnTo>
                      <a:pt x="180" y="775"/>
                    </a:lnTo>
                    <a:lnTo>
                      <a:pt x="175" y="770"/>
                    </a:lnTo>
                    <a:lnTo>
                      <a:pt x="172" y="767"/>
                    </a:lnTo>
                    <a:lnTo>
                      <a:pt x="164" y="761"/>
                    </a:lnTo>
                    <a:lnTo>
                      <a:pt x="162" y="759"/>
                    </a:lnTo>
                    <a:lnTo>
                      <a:pt x="158" y="759"/>
                    </a:lnTo>
                    <a:lnTo>
                      <a:pt x="156" y="757"/>
                    </a:lnTo>
                    <a:lnTo>
                      <a:pt x="151" y="753"/>
                    </a:lnTo>
                    <a:lnTo>
                      <a:pt x="148" y="753"/>
                    </a:lnTo>
                    <a:lnTo>
                      <a:pt x="146" y="753"/>
                    </a:lnTo>
                    <a:lnTo>
                      <a:pt x="146" y="753"/>
                    </a:lnTo>
                    <a:lnTo>
                      <a:pt x="145" y="753"/>
                    </a:lnTo>
                    <a:lnTo>
                      <a:pt x="143" y="751"/>
                    </a:lnTo>
                    <a:lnTo>
                      <a:pt x="143" y="750"/>
                    </a:lnTo>
                    <a:lnTo>
                      <a:pt x="142" y="748"/>
                    </a:lnTo>
                    <a:lnTo>
                      <a:pt x="137" y="746"/>
                    </a:lnTo>
                    <a:lnTo>
                      <a:pt x="134" y="745"/>
                    </a:lnTo>
                    <a:lnTo>
                      <a:pt x="134" y="745"/>
                    </a:lnTo>
                    <a:lnTo>
                      <a:pt x="134" y="743"/>
                    </a:lnTo>
                    <a:lnTo>
                      <a:pt x="137" y="743"/>
                    </a:lnTo>
                    <a:lnTo>
                      <a:pt x="137" y="742"/>
                    </a:lnTo>
                    <a:lnTo>
                      <a:pt x="135" y="742"/>
                    </a:lnTo>
                    <a:lnTo>
                      <a:pt x="135" y="742"/>
                    </a:lnTo>
                    <a:lnTo>
                      <a:pt x="134" y="740"/>
                    </a:lnTo>
                    <a:lnTo>
                      <a:pt x="135" y="740"/>
                    </a:lnTo>
                    <a:lnTo>
                      <a:pt x="137" y="740"/>
                    </a:lnTo>
                    <a:lnTo>
                      <a:pt x="139" y="740"/>
                    </a:lnTo>
                    <a:lnTo>
                      <a:pt x="140" y="742"/>
                    </a:lnTo>
                    <a:lnTo>
                      <a:pt x="142" y="742"/>
                    </a:lnTo>
                    <a:lnTo>
                      <a:pt x="142" y="742"/>
                    </a:lnTo>
                    <a:lnTo>
                      <a:pt x="148" y="740"/>
                    </a:lnTo>
                    <a:lnTo>
                      <a:pt x="148" y="740"/>
                    </a:lnTo>
                    <a:lnTo>
                      <a:pt x="148" y="739"/>
                    </a:lnTo>
                    <a:lnTo>
                      <a:pt x="148" y="739"/>
                    </a:lnTo>
                    <a:lnTo>
                      <a:pt x="148" y="739"/>
                    </a:lnTo>
                    <a:lnTo>
                      <a:pt x="148" y="737"/>
                    </a:lnTo>
                    <a:lnTo>
                      <a:pt x="148" y="735"/>
                    </a:lnTo>
                    <a:lnTo>
                      <a:pt x="151" y="732"/>
                    </a:lnTo>
                    <a:lnTo>
                      <a:pt x="153" y="729"/>
                    </a:lnTo>
                    <a:lnTo>
                      <a:pt x="153" y="729"/>
                    </a:lnTo>
                    <a:lnTo>
                      <a:pt x="154" y="729"/>
                    </a:lnTo>
                    <a:lnTo>
                      <a:pt x="154" y="729"/>
                    </a:lnTo>
                    <a:lnTo>
                      <a:pt x="154" y="731"/>
                    </a:lnTo>
                    <a:lnTo>
                      <a:pt x="154" y="729"/>
                    </a:lnTo>
                    <a:lnTo>
                      <a:pt x="156" y="728"/>
                    </a:lnTo>
                    <a:lnTo>
                      <a:pt x="158" y="728"/>
                    </a:lnTo>
                    <a:lnTo>
                      <a:pt x="159" y="728"/>
                    </a:lnTo>
                    <a:lnTo>
                      <a:pt x="161" y="728"/>
                    </a:lnTo>
                    <a:lnTo>
                      <a:pt x="158" y="724"/>
                    </a:lnTo>
                    <a:lnTo>
                      <a:pt x="154" y="723"/>
                    </a:lnTo>
                    <a:lnTo>
                      <a:pt x="153" y="723"/>
                    </a:lnTo>
                    <a:lnTo>
                      <a:pt x="151" y="721"/>
                    </a:lnTo>
                    <a:lnTo>
                      <a:pt x="150" y="720"/>
                    </a:lnTo>
                    <a:lnTo>
                      <a:pt x="150" y="718"/>
                    </a:lnTo>
                    <a:lnTo>
                      <a:pt x="151" y="718"/>
                    </a:lnTo>
                    <a:lnTo>
                      <a:pt x="153" y="718"/>
                    </a:lnTo>
                    <a:lnTo>
                      <a:pt x="156" y="717"/>
                    </a:lnTo>
                    <a:lnTo>
                      <a:pt x="156" y="717"/>
                    </a:lnTo>
                    <a:lnTo>
                      <a:pt x="158" y="717"/>
                    </a:lnTo>
                    <a:lnTo>
                      <a:pt x="161" y="718"/>
                    </a:lnTo>
                    <a:lnTo>
                      <a:pt x="161" y="717"/>
                    </a:lnTo>
                    <a:lnTo>
                      <a:pt x="159" y="715"/>
                    </a:lnTo>
                    <a:lnTo>
                      <a:pt x="162" y="713"/>
                    </a:lnTo>
                    <a:lnTo>
                      <a:pt x="165" y="713"/>
                    </a:lnTo>
                    <a:lnTo>
                      <a:pt x="169" y="710"/>
                    </a:lnTo>
                    <a:lnTo>
                      <a:pt x="172" y="710"/>
                    </a:lnTo>
                    <a:lnTo>
                      <a:pt x="172" y="710"/>
                    </a:lnTo>
                    <a:lnTo>
                      <a:pt x="172" y="709"/>
                    </a:lnTo>
                    <a:lnTo>
                      <a:pt x="172" y="707"/>
                    </a:lnTo>
                    <a:lnTo>
                      <a:pt x="170" y="707"/>
                    </a:lnTo>
                    <a:lnTo>
                      <a:pt x="169" y="707"/>
                    </a:lnTo>
                    <a:lnTo>
                      <a:pt x="167" y="709"/>
                    </a:lnTo>
                    <a:lnTo>
                      <a:pt x="162" y="709"/>
                    </a:lnTo>
                    <a:lnTo>
                      <a:pt x="161" y="709"/>
                    </a:lnTo>
                    <a:lnTo>
                      <a:pt x="162" y="707"/>
                    </a:lnTo>
                    <a:lnTo>
                      <a:pt x="164" y="707"/>
                    </a:lnTo>
                    <a:lnTo>
                      <a:pt x="164" y="707"/>
                    </a:lnTo>
                    <a:lnTo>
                      <a:pt x="161" y="707"/>
                    </a:lnTo>
                    <a:lnTo>
                      <a:pt x="161" y="709"/>
                    </a:lnTo>
                    <a:lnTo>
                      <a:pt x="156" y="710"/>
                    </a:lnTo>
                    <a:lnTo>
                      <a:pt x="156" y="709"/>
                    </a:lnTo>
                    <a:lnTo>
                      <a:pt x="156" y="709"/>
                    </a:lnTo>
                    <a:lnTo>
                      <a:pt x="156" y="707"/>
                    </a:lnTo>
                    <a:lnTo>
                      <a:pt x="158" y="707"/>
                    </a:lnTo>
                    <a:lnTo>
                      <a:pt x="158" y="707"/>
                    </a:lnTo>
                    <a:lnTo>
                      <a:pt x="158" y="705"/>
                    </a:lnTo>
                    <a:lnTo>
                      <a:pt x="156" y="705"/>
                    </a:lnTo>
                    <a:lnTo>
                      <a:pt x="156" y="705"/>
                    </a:lnTo>
                    <a:lnTo>
                      <a:pt x="156" y="705"/>
                    </a:lnTo>
                    <a:lnTo>
                      <a:pt x="156" y="705"/>
                    </a:lnTo>
                    <a:lnTo>
                      <a:pt x="156" y="704"/>
                    </a:lnTo>
                    <a:lnTo>
                      <a:pt x="158" y="704"/>
                    </a:lnTo>
                    <a:lnTo>
                      <a:pt x="158" y="702"/>
                    </a:lnTo>
                    <a:lnTo>
                      <a:pt x="158" y="701"/>
                    </a:lnTo>
                    <a:lnTo>
                      <a:pt x="159" y="701"/>
                    </a:lnTo>
                    <a:lnTo>
                      <a:pt x="161" y="699"/>
                    </a:lnTo>
                    <a:lnTo>
                      <a:pt x="162" y="699"/>
                    </a:lnTo>
                    <a:lnTo>
                      <a:pt x="164" y="698"/>
                    </a:lnTo>
                    <a:lnTo>
                      <a:pt x="165" y="696"/>
                    </a:lnTo>
                    <a:lnTo>
                      <a:pt x="165" y="696"/>
                    </a:lnTo>
                    <a:lnTo>
                      <a:pt x="169" y="696"/>
                    </a:lnTo>
                    <a:lnTo>
                      <a:pt x="170" y="696"/>
                    </a:lnTo>
                    <a:lnTo>
                      <a:pt x="173" y="696"/>
                    </a:lnTo>
                    <a:lnTo>
                      <a:pt x="176" y="696"/>
                    </a:lnTo>
                    <a:lnTo>
                      <a:pt x="178" y="696"/>
                    </a:lnTo>
                    <a:lnTo>
                      <a:pt x="178" y="694"/>
                    </a:lnTo>
                    <a:lnTo>
                      <a:pt x="178" y="693"/>
                    </a:lnTo>
                    <a:lnTo>
                      <a:pt x="180" y="693"/>
                    </a:lnTo>
                    <a:lnTo>
                      <a:pt x="180" y="690"/>
                    </a:lnTo>
                    <a:lnTo>
                      <a:pt x="181" y="688"/>
                    </a:lnTo>
                    <a:lnTo>
                      <a:pt x="181" y="688"/>
                    </a:lnTo>
                    <a:lnTo>
                      <a:pt x="181" y="688"/>
                    </a:lnTo>
                    <a:lnTo>
                      <a:pt x="180" y="688"/>
                    </a:lnTo>
                    <a:lnTo>
                      <a:pt x="180" y="688"/>
                    </a:lnTo>
                    <a:lnTo>
                      <a:pt x="180" y="687"/>
                    </a:lnTo>
                    <a:lnTo>
                      <a:pt x="180" y="687"/>
                    </a:lnTo>
                    <a:lnTo>
                      <a:pt x="180" y="685"/>
                    </a:lnTo>
                    <a:lnTo>
                      <a:pt x="180" y="683"/>
                    </a:lnTo>
                    <a:lnTo>
                      <a:pt x="180" y="683"/>
                    </a:lnTo>
                    <a:lnTo>
                      <a:pt x="178" y="682"/>
                    </a:lnTo>
                    <a:lnTo>
                      <a:pt x="176" y="682"/>
                    </a:lnTo>
                    <a:lnTo>
                      <a:pt x="176" y="680"/>
                    </a:lnTo>
                    <a:lnTo>
                      <a:pt x="178" y="679"/>
                    </a:lnTo>
                    <a:lnTo>
                      <a:pt x="178" y="679"/>
                    </a:lnTo>
                    <a:lnTo>
                      <a:pt x="180" y="679"/>
                    </a:lnTo>
                    <a:lnTo>
                      <a:pt x="181" y="679"/>
                    </a:lnTo>
                    <a:lnTo>
                      <a:pt x="181" y="679"/>
                    </a:lnTo>
                    <a:lnTo>
                      <a:pt x="183" y="677"/>
                    </a:lnTo>
                    <a:lnTo>
                      <a:pt x="181" y="677"/>
                    </a:lnTo>
                    <a:lnTo>
                      <a:pt x="180" y="677"/>
                    </a:lnTo>
                    <a:lnTo>
                      <a:pt x="178" y="676"/>
                    </a:lnTo>
                    <a:lnTo>
                      <a:pt x="178" y="676"/>
                    </a:lnTo>
                    <a:lnTo>
                      <a:pt x="178" y="674"/>
                    </a:lnTo>
                    <a:lnTo>
                      <a:pt x="178" y="674"/>
                    </a:lnTo>
                    <a:lnTo>
                      <a:pt x="180" y="674"/>
                    </a:lnTo>
                    <a:lnTo>
                      <a:pt x="181" y="672"/>
                    </a:lnTo>
                    <a:lnTo>
                      <a:pt x="183" y="671"/>
                    </a:lnTo>
                    <a:lnTo>
                      <a:pt x="183" y="669"/>
                    </a:lnTo>
                    <a:lnTo>
                      <a:pt x="184" y="669"/>
                    </a:lnTo>
                    <a:lnTo>
                      <a:pt x="184" y="668"/>
                    </a:lnTo>
                    <a:lnTo>
                      <a:pt x="183" y="666"/>
                    </a:lnTo>
                    <a:lnTo>
                      <a:pt x="183" y="665"/>
                    </a:lnTo>
                    <a:lnTo>
                      <a:pt x="183" y="665"/>
                    </a:lnTo>
                    <a:lnTo>
                      <a:pt x="183" y="663"/>
                    </a:lnTo>
                    <a:lnTo>
                      <a:pt x="183" y="663"/>
                    </a:lnTo>
                    <a:lnTo>
                      <a:pt x="181" y="663"/>
                    </a:lnTo>
                    <a:lnTo>
                      <a:pt x="180" y="665"/>
                    </a:lnTo>
                    <a:lnTo>
                      <a:pt x="178" y="665"/>
                    </a:lnTo>
                    <a:lnTo>
                      <a:pt x="176" y="663"/>
                    </a:lnTo>
                    <a:lnTo>
                      <a:pt x="175" y="661"/>
                    </a:lnTo>
                    <a:lnTo>
                      <a:pt x="173" y="661"/>
                    </a:lnTo>
                    <a:lnTo>
                      <a:pt x="172" y="660"/>
                    </a:lnTo>
                    <a:lnTo>
                      <a:pt x="172" y="660"/>
                    </a:lnTo>
                    <a:lnTo>
                      <a:pt x="170" y="658"/>
                    </a:lnTo>
                    <a:lnTo>
                      <a:pt x="170" y="658"/>
                    </a:lnTo>
                    <a:lnTo>
                      <a:pt x="169" y="658"/>
                    </a:lnTo>
                    <a:lnTo>
                      <a:pt x="169" y="660"/>
                    </a:lnTo>
                    <a:lnTo>
                      <a:pt x="167" y="660"/>
                    </a:lnTo>
                    <a:lnTo>
                      <a:pt x="164" y="658"/>
                    </a:lnTo>
                    <a:lnTo>
                      <a:pt x="162" y="657"/>
                    </a:lnTo>
                    <a:lnTo>
                      <a:pt x="161" y="657"/>
                    </a:lnTo>
                    <a:lnTo>
                      <a:pt x="159" y="657"/>
                    </a:lnTo>
                    <a:lnTo>
                      <a:pt x="158" y="655"/>
                    </a:lnTo>
                    <a:lnTo>
                      <a:pt x="156" y="655"/>
                    </a:lnTo>
                    <a:lnTo>
                      <a:pt x="156" y="655"/>
                    </a:lnTo>
                    <a:lnTo>
                      <a:pt x="156" y="657"/>
                    </a:lnTo>
                    <a:lnTo>
                      <a:pt x="156" y="657"/>
                    </a:lnTo>
                    <a:lnTo>
                      <a:pt x="154" y="657"/>
                    </a:lnTo>
                    <a:lnTo>
                      <a:pt x="154" y="657"/>
                    </a:lnTo>
                    <a:lnTo>
                      <a:pt x="153" y="657"/>
                    </a:lnTo>
                    <a:lnTo>
                      <a:pt x="148" y="653"/>
                    </a:lnTo>
                    <a:lnTo>
                      <a:pt x="148" y="652"/>
                    </a:lnTo>
                    <a:lnTo>
                      <a:pt x="146" y="650"/>
                    </a:lnTo>
                    <a:lnTo>
                      <a:pt x="146" y="649"/>
                    </a:lnTo>
                    <a:lnTo>
                      <a:pt x="145" y="647"/>
                    </a:lnTo>
                    <a:lnTo>
                      <a:pt x="143" y="647"/>
                    </a:lnTo>
                    <a:lnTo>
                      <a:pt x="142" y="649"/>
                    </a:lnTo>
                    <a:lnTo>
                      <a:pt x="142" y="649"/>
                    </a:lnTo>
                    <a:lnTo>
                      <a:pt x="140" y="649"/>
                    </a:lnTo>
                    <a:lnTo>
                      <a:pt x="139" y="649"/>
                    </a:lnTo>
                    <a:lnTo>
                      <a:pt x="135" y="650"/>
                    </a:lnTo>
                    <a:lnTo>
                      <a:pt x="134" y="650"/>
                    </a:lnTo>
                    <a:lnTo>
                      <a:pt x="134" y="652"/>
                    </a:lnTo>
                    <a:lnTo>
                      <a:pt x="132" y="652"/>
                    </a:lnTo>
                    <a:lnTo>
                      <a:pt x="131" y="650"/>
                    </a:lnTo>
                    <a:lnTo>
                      <a:pt x="129" y="650"/>
                    </a:lnTo>
                    <a:lnTo>
                      <a:pt x="129" y="650"/>
                    </a:lnTo>
                    <a:lnTo>
                      <a:pt x="128" y="650"/>
                    </a:lnTo>
                    <a:lnTo>
                      <a:pt x="128" y="649"/>
                    </a:lnTo>
                    <a:lnTo>
                      <a:pt x="126" y="649"/>
                    </a:lnTo>
                    <a:lnTo>
                      <a:pt x="124" y="647"/>
                    </a:lnTo>
                    <a:lnTo>
                      <a:pt x="123" y="647"/>
                    </a:lnTo>
                    <a:lnTo>
                      <a:pt x="121" y="649"/>
                    </a:lnTo>
                    <a:lnTo>
                      <a:pt x="120" y="649"/>
                    </a:lnTo>
                    <a:lnTo>
                      <a:pt x="118" y="649"/>
                    </a:lnTo>
                    <a:lnTo>
                      <a:pt x="118" y="647"/>
                    </a:lnTo>
                    <a:lnTo>
                      <a:pt x="117" y="647"/>
                    </a:lnTo>
                    <a:lnTo>
                      <a:pt x="115" y="646"/>
                    </a:lnTo>
                    <a:lnTo>
                      <a:pt x="115" y="644"/>
                    </a:lnTo>
                    <a:lnTo>
                      <a:pt x="115" y="644"/>
                    </a:lnTo>
                    <a:lnTo>
                      <a:pt x="117" y="642"/>
                    </a:lnTo>
                    <a:lnTo>
                      <a:pt x="117" y="642"/>
                    </a:lnTo>
                    <a:lnTo>
                      <a:pt x="115" y="641"/>
                    </a:lnTo>
                    <a:lnTo>
                      <a:pt x="115" y="641"/>
                    </a:lnTo>
                    <a:lnTo>
                      <a:pt x="115" y="639"/>
                    </a:lnTo>
                    <a:lnTo>
                      <a:pt x="115" y="638"/>
                    </a:lnTo>
                    <a:lnTo>
                      <a:pt x="113" y="638"/>
                    </a:lnTo>
                    <a:lnTo>
                      <a:pt x="115" y="636"/>
                    </a:lnTo>
                    <a:lnTo>
                      <a:pt x="115" y="636"/>
                    </a:lnTo>
                    <a:lnTo>
                      <a:pt x="113" y="636"/>
                    </a:lnTo>
                    <a:lnTo>
                      <a:pt x="112" y="636"/>
                    </a:lnTo>
                    <a:lnTo>
                      <a:pt x="112" y="636"/>
                    </a:lnTo>
                    <a:lnTo>
                      <a:pt x="112" y="635"/>
                    </a:lnTo>
                    <a:lnTo>
                      <a:pt x="112" y="633"/>
                    </a:lnTo>
                    <a:lnTo>
                      <a:pt x="110" y="633"/>
                    </a:lnTo>
                    <a:lnTo>
                      <a:pt x="110" y="633"/>
                    </a:lnTo>
                    <a:lnTo>
                      <a:pt x="107" y="633"/>
                    </a:lnTo>
                    <a:lnTo>
                      <a:pt x="106" y="633"/>
                    </a:lnTo>
                    <a:lnTo>
                      <a:pt x="106" y="633"/>
                    </a:lnTo>
                    <a:lnTo>
                      <a:pt x="104" y="633"/>
                    </a:lnTo>
                    <a:lnTo>
                      <a:pt x="102" y="633"/>
                    </a:lnTo>
                    <a:lnTo>
                      <a:pt x="99" y="631"/>
                    </a:lnTo>
                    <a:lnTo>
                      <a:pt x="98" y="631"/>
                    </a:lnTo>
                    <a:lnTo>
                      <a:pt x="99" y="631"/>
                    </a:lnTo>
                    <a:lnTo>
                      <a:pt x="99" y="631"/>
                    </a:lnTo>
                    <a:lnTo>
                      <a:pt x="99" y="630"/>
                    </a:lnTo>
                    <a:lnTo>
                      <a:pt x="99" y="630"/>
                    </a:lnTo>
                    <a:lnTo>
                      <a:pt x="98" y="628"/>
                    </a:lnTo>
                    <a:lnTo>
                      <a:pt x="98" y="628"/>
                    </a:lnTo>
                    <a:lnTo>
                      <a:pt x="98" y="627"/>
                    </a:lnTo>
                    <a:lnTo>
                      <a:pt x="98" y="625"/>
                    </a:lnTo>
                    <a:lnTo>
                      <a:pt x="98" y="625"/>
                    </a:lnTo>
                    <a:lnTo>
                      <a:pt x="98" y="624"/>
                    </a:lnTo>
                    <a:lnTo>
                      <a:pt x="99" y="624"/>
                    </a:lnTo>
                    <a:lnTo>
                      <a:pt x="101" y="624"/>
                    </a:lnTo>
                    <a:lnTo>
                      <a:pt x="101" y="622"/>
                    </a:lnTo>
                    <a:lnTo>
                      <a:pt x="101" y="622"/>
                    </a:lnTo>
                    <a:lnTo>
                      <a:pt x="98" y="617"/>
                    </a:lnTo>
                    <a:lnTo>
                      <a:pt x="96" y="614"/>
                    </a:lnTo>
                    <a:lnTo>
                      <a:pt x="94" y="613"/>
                    </a:lnTo>
                    <a:lnTo>
                      <a:pt x="93" y="611"/>
                    </a:lnTo>
                    <a:lnTo>
                      <a:pt x="91" y="611"/>
                    </a:lnTo>
                    <a:lnTo>
                      <a:pt x="90" y="611"/>
                    </a:lnTo>
                    <a:lnTo>
                      <a:pt x="87" y="611"/>
                    </a:lnTo>
                    <a:lnTo>
                      <a:pt x="85" y="611"/>
                    </a:lnTo>
                    <a:lnTo>
                      <a:pt x="83" y="611"/>
                    </a:lnTo>
                    <a:lnTo>
                      <a:pt x="79" y="613"/>
                    </a:lnTo>
                    <a:lnTo>
                      <a:pt x="79" y="613"/>
                    </a:lnTo>
                    <a:lnTo>
                      <a:pt x="76" y="613"/>
                    </a:lnTo>
                    <a:lnTo>
                      <a:pt x="74" y="611"/>
                    </a:lnTo>
                    <a:lnTo>
                      <a:pt x="72" y="611"/>
                    </a:lnTo>
                    <a:lnTo>
                      <a:pt x="72" y="613"/>
                    </a:lnTo>
                    <a:lnTo>
                      <a:pt x="71" y="613"/>
                    </a:lnTo>
                    <a:lnTo>
                      <a:pt x="71" y="616"/>
                    </a:lnTo>
                    <a:lnTo>
                      <a:pt x="69" y="616"/>
                    </a:lnTo>
                    <a:lnTo>
                      <a:pt x="68" y="617"/>
                    </a:lnTo>
                    <a:lnTo>
                      <a:pt x="68" y="617"/>
                    </a:lnTo>
                    <a:lnTo>
                      <a:pt x="66" y="617"/>
                    </a:lnTo>
                    <a:lnTo>
                      <a:pt x="65" y="616"/>
                    </a:lnTo>
                    <a:lnTo>
                      <a:pt x="63" y="616"/>
                    </a:lnTo>
                    <a:lnTo>
                      <a:pt x="63" y="616"/>
                    </a:lnTo>
                    <a:lnTo>
                      <a:pt x="63" y="616"/>
                    </a:lnTo>
                    <a:lnTo>
                      <a:pt x="61" y="614"/>
                    </a:lnTo>
                    <a:lnTo>
                      <a:pt x="61" y="613"/>
                    </a:lnTo>
                    <a:lnTo>
                      <a:pt x="61" y="613"/>
                    </a:lnTo>
                    <a:lnTo>
                      <a:pt x="60" y="611"/>
                    </a:lnTo>
                    <a:lnTo>
                      <a:pt x="60" y="609"/>
                    </a:lnTo>
                    <a:lnTo>
                      <a:pt x="60" y="608"/>
                    </a:lnTo>
                    <a:lnTo>
                      <a:pt x="61" y="606"/>
                    </a:lnTo>
                    <a:lnTo>
                      <a:pt x="60" y="605"/>
                    </a:lnTo>
                    <a:lnTo>
                      <a:pt x="60" y="605"/>
                    </a:lnTo>
                    <a:lnTo>
                      <a:pt x="60" y="603"/>
                    </a:lnTo>
                    <a:lnTo>
                      <a:pt x="60" y="603"/>
                    </a:lnTo>
                    <a:lnTo>
                      <a:pt x="60" y="602"/>
                    </a:lnTo>
                    <a:lnTo>
                      <a:pt x="58" y="602"/>
                    </a:lnTo>
                    <a:lnTo>
                      <a:pt x="57" y="600"/>
                    </a:lnTo>
                    <a:lnTo>
                      <a:pt x="57" y="598"/>
                    </a:lnTo>
                    <a:lnTo>
                      <a:pt x="55" y="598"/>
                    </a:lnTo>
                    <a:lnTo>
                      <a:pt x="57" y="597"/>
                    </a:lnTo>
                    <a:lnTo>
                      <a:pt x="57" y="595"/>
                    </a:lnTo>
                    <a:lnTo>
                      <a:pt x="58" y="595"/>
                    </a:lnTo>
                    <a:lnTo>
                      <a:pt x="58" y="594"/>
                    </a:lnTo>
                    <a:lnTo>
                      <a:pt x="60" y="594"/>
                    </a:lnTo>
                    <a:lnTo>
                      <a:pt x="61" y="594"/>
                    </a:lnTo>
                    <a:lnTo>
                      <a:pt x="63" y="595"/>
                    </a:lnTo>
                    <a:lnTo>
                      <a:pt x="63" y="595"/>
                    </a:lnTo>
                    <a:lnTo>
                      <a:pt x="65" y="597"/>
                    </a:lnTo>
                    <a:lnTo>
                      <a:pt x="68" y="597"/>
                    </a:lnTo>
                    <a:lnTo>
                      <a:pt x="68" y="597"/>
                    </a:lnTo>
                    <a:lnTo>
                      <a:pt x="69" y="595"/>
                    </a:lnTo>
                    <a:lnTo>
                      <a:pt x="72" y="594"/>
                    </a:lnTo>
                    <a:lnTo>
                      <a:pt x="72" y="594"/>
                    </a:lnTo>
                    <a:lnTo>
                      <a:pt x="74" y="592"/>
                    </a:lnTo>
                    <a:lnTo>
                      <a:pt x="76" y="592"/>
                    </a:lnTo>
                    <a:lnTo>
                      <a:pt x="77" y="592"/>
                    </a:lnTo>
                    <a:lnTo>
                      <a:pt x="77" y="590"/>
                    </a:lnTo>
                    <a:lnTo>
                      <a:pt x="77" y="590"/>
                    </a:lnTo>
                    <a:lnTo>
                      <a:pt x="76" y="589"/>
                    </a:lnTo>
                    <a:lnTo>
                      <a:pt x="72" y="587"/>
                    </a:lnTo>
                    <a:lnTo>
                      <a:pt x="72" y="587"/>
                    </a:lnTo>
                    <a:lnTo>
                      <a:pt x="72" y="586"/>
                    </a:lnTo>
                    <a:lnTo>
                      <a:pt x="72" y="586"/>
                    </a:lnTo>
                    <a:lnTo>
                      <a:pt x="72" y="584"/>
                    </a:lnTo>
                    <a:lnTo>
                      <a:pt x="69" y="583"/>
                    </a:lnTo>
                    <a:lnTo>
                      <a:pt x="66" y="583"/>
                    </a:lnTo>
                    <a:lnTo>
                      <a:pt x="65" y="583"/>
                    </a:lnTo>
                    <a:lnTo>
                      <a:pt x="63" y="583"/>
                    </a:lnTo>
                    <a:lnTo>
                      <a:pt x="63" y="581"/>
                    </a:lnTo>
                    <a:lnTo>
                      <a:pt x="65" y="579"/>
                    </a:lnTo>
                    <a:lnTo>
                      <a:pt x="65" y="578"/>
                    </a:lnTo>
                    <a:lnTo>
                      <a:pt x="65" y="578"/>
                    </a:lnTo>
                    <a:lnTo>
                      <a:pt x="63" y="578"/>
                    </a:lnTo>
                    <a:lnTo>
                      <a:pt x="61" y="576"/>
                    </a:lnTo>
                    <a:lnTo>
                      <a:pt x="58" y="575"/>
                    </a:lnTo>
                    <a:lnTo>
                      <a:pt x="57" y="573"/>
                    </a:lnTo>
                    <a:lnTo>
                      <a:pt x="55" y="570"/>
                    </a:lnTo>
                    <a:lnTo>
                      <a:pt x="55" y="570"/>
                    </a:lnTo>
                    <a:lnTo>
                      <a:pt x="53" y="568"/>
                    </a:lnTo>
                    <a:lnTo>
                      <a:pt x="53" y="568"/>
                    </a:lnTo>
                    <a:lnTo>
                      <a:pt x="53" y="567"/>
                    </a:lnTo>
                    <a:lnTo>
                      <a:pt x="53" y="565"/>
                    </a:lnTo>
                    <a:lnTo>
                      <a:pt x="53" y="565"/>
                    </a:lnTo>
                    <a:lnTo>
                      <a:pt x="52" y="565"/>
                    </a:lnTo>
                    <a:lnTo>
                      <a:pt x="49" y="562"/>
                    </a:lnTo>
                    <a:lnTo>
                      <a:pt x="49" y="562"/>
                    </a:lnTo>
                    <a:lnTo>
                      <a:pt x="49" y="562"/>
                    </a:lnTo>
                    <a:lnTo>
                      <a:pt x="49" y="561"/>
                    </a:lnTo>
                    <a:lnTo>
                      <a:pt x="50" y="559"/>
                    </a:lnTo>
                    <a:lnTo>
                      <a:pt x="52" y="557"/>
                    </a:lnTo>
                    <a:lnTo>
                      <a:pt x="52" y="557"/>
                    </a:lnTo>
                    <a:lnTo>
                      <a:pt x="52" y="556"/>
                    </a:lnTo>
                    <a:lnTo>
                      <a:pt x="50" y="554"/>
                    </a:lnTo>
                    <a:lnTo>
                      <a:pt x="49" y="553"/>
                    </a:lnTo>
                    <a:lnTo>
                      <a:pt x="49" y="553"/>
                    </a:lnTo>
                    <a:lnTo>
                      <a:pt x="49" y="553"/>
                    </a:lnTo>
                    <a:lnTo>
                      <a:pt x="50" y="551"/>
                    </a:lnTo>
                    <a:lnTo>
                      <a:pt x="50" y="551"/>
                    </a:lnTo>
                    <a:lnTo>
                      <a:pt x="50" y="548"/>
                    </a:lnTo>
                    <a:lnTo>
                      <a:pt x="50" y="546"/>
                    </a:lnTo>
                    <a:lnTo>
                      <a:pt x="50" y="546"/>
                    </a:lnTo>
                    <a:lnTo>
                      <a:pt x="50" y="546"/>
                    </a:lnTo>
                    <a:lnTo>
                      <a:pt x="49" y="546"/>
                    </a:lnTo>
                    <a:lnTo>
                      <a:pt x="47" y="546"/>
                    </a:lnTo>
                    <a:lnTo>
                      <a:pt x="47" y="545"/>
                    </a:lnTo>
                    <a:lnTo>
                      <a:pt x="47" y="545"/>
                    </a:lnTo>
                    <a:lnTo>
                      <a:pt x="46" y="545"/>
                    </a:lnTo>
                    <a:lnTo>
                      <a:pt x="44" y="543"/>
                    </a:lnTo>
                    <a:lnTo>
                      <a:pt x="44" y="543"/>
                    </a:lnTo>
                    <a:lnTo>
                      <a:pt x="41" y="542"/>
                    </a:lnTo>
                    <a:lnTo>
                      <a:pt x="38" y="542"/>
                    </a:lnTo>
                    <a:lnTo>
                      <a:pt x="36" y="542"/>
                    </a:lnTo>
                    <a:lnTo>
                      <a:pt x="36" y="542"/>
                    </a:lnTo>
                    <a:lnTo>
                      <a:pt x="35" y="543"/>
                    </a:lnTo>
                    <a:lnTo>
                      <a:pt x="33" y="543"/>
                    </a:lnTo>
                    <a:lnTo>
                      <a:pt x="33" y="543"/>
                    </a:lnTo>
                    <a:lnTo>
                      <a:pt x="31" y="543"/>
                    </a:lnTo>
                    <a:lnTo>
                      <a:pt x="30" y="545"/>
                    </a:lnTo>
                    <a:lnTo>
                      <a:pt x="28" y="543"/>
                    </a:lnTo>
                    <a:lnTo>
                      <a:pt x="28" y="543"/>
                    </a:lnTo>
                    <a:lnTo>
                      <a:pt x="28" y="542"/>
                    </a:lnTo>
                    <a:lnTo>
                      <a:pt x="28" y="540"/>
                    </a:lnTo>
                    <a:lnTo>
                      <a:pt x="28" y="540"/>
                    </a:lnTo>
                    <a:lnTo>
                      <a:pt x="28" y="540"/>
                    </a:lnTo>
                    <a:lnTo>
                      <a:pt x="27" y="538"/>
                    </a:lnTo>
                    <a:lnTo>
                      <a:pt x="24" y="538"/>
                    </a:lnTo>
                    <a:lnTo>
                      <a:pt x="24" y="538"/>
                    </a:lnTo>
                    <a:lnTo>
                      <a:pt x="22" y="538"/>
                    </a:lnTo>
                    <a:lnTo>
                      <a:pt x="20" y="540"/>
                    </a:lnTo>
                    <a:lnTo>
                      <a:pt x="19" y="538"/>
                    </a:lnTo>
                    <a:lnTo>
                      <a:pt x="19" y="538"/>
                    </a:lnTo>
                    <a:lnTo>
                      <a:pt x="17" y="537"/>
                    </a:lnTo>
                    <a:lnTo>
                      <a:pt x="17" y="537"/>
                    </a:lnTo>
                    <a:lnTo>
                      <a:pt x="14" y="537"/>
                    </a:lnTo>
                    <a:lnTo>
                      <a:pt x="14" y="537"/>
                    </a:lnTo>
                    <a:lnTo>
                      <a:pt x="12" y="537"/>
                    </a:lnTo>
                    <a:lnTo>
                      <a:pt x="12" y="537"/>
                    </a:lnTo>
                    <a:lnTo>
                      <a:pt x="11" y="535"/>
                    </a:lnTo>
                    <a:lnTo>
                      <a:pt x="11" y="534"/>
                    </a:lnTo>
                    <a:lnTo>
                      <a:pt x="11" y="534"/>
                    </a:lnTo>
                    <a:lnTo>
                      <a:pt x="11" y="532"/>
                    </a:lnTo>
                    <a:lnTo>
                      <a:pt x="11" y="531"/>
                    </a:lnTo>
                    <a:lnTo>
                      <a:pt x="11" y="527"/>
                    </a:lnTo>
                    <a:lnTo>
                      <a:pt x="9" y="527"/>
                    </a:lnTo>
                    <a:lnTo>
                      <a:pt x="9" y="526"/>
                    </a:lnTo>
                    <a:lnTo>
                      <a:pt x="8" y="526"/>
                    </a:lnTo>
                    <a:lnTo>
                      <a:pt x="8" y="524"/>
                    </a:lnTo>
                    <a:lnTo>
                      <a:pt x="6" y="523"/>
                    </a:lnTo>
                    <a:lnTo>
                      <a:pt x="6" y="521"/>
                    </a:lnTo>
                    <a:lnTo>
                      <a:pt x="6" y="521"/>
                    </a:lnTo>
                    <a:lnTo>
                      <a:pt x="6" y="521"/>
                    </a:lnTo>
                    <a:lnTo>
                      <a:pt x="3" y="521"/>
                    </a:lnTo>
                    <a:lnTo>
                      <a:pt x="3" y="521"/>
                    </a:lnTo>
                    <a:lnTo>
                      <a:pt x="5" y="518"/>
                    </a:lnTo>
                    <a:lnTo>
                      <a:pt x="5" y="516"/>
                    </a:lnTo>
                    <a:lnTo>
                      <a:pt x="5" y="515"/>
                    </a:lnTo>
                    <a:lnTo>
                      <a:pt x="6" y="515"/>
                    </a:lnTo>
                    <a:lnTo>
                      <a:pt x="6" y="513"/>
                    </a:lnTo>
                    <a:lnTo>
                      <a:pt x="6" y="513"/>
                    </a:lnTo>
                    <a:lnTo>
                      <a:pt x="6" y="512"/>
                    </a:lnTo>
                    <a:lnTo>
                      <a:pt x="6" y="512"/>
                    </a:lnTo>
                    <a:lnTo>
                      <a:pt x="3" y="510"/>
                    </a:lnTo>
                    <a:lnTo>
                      <a:pt x="1" y="509"/>
                    </a:lnTo>
                    <a:lnTo>
                      <a:pt x="1" y="507"/>
                    </a:lnTo>
                    <a:lnTo>
                      <a:pt x="1" y="507"/>
                    </a:lnTo>
                    <a:lnTo>
                      <a:pt x="0" y="507"/>
                    </a:lnTo>
                    <a:lnTo>
                      <a:pt x="0" y="507"/>
                    </a:lnTo>
                    <a:lnTo>
                      <a:pt x="0" y="505"/>
                    </a:lnTo>
                    <a:lnTo>
                      <a:pt x="0" y="504"/>
                    </a:lnTo>
                    <a:lnTo>
                      <a:pt x="1" y="502"/>
                    </a:lnTo>
                    <a:lnTo>
                      <a:pt x="1" y="502"/>
                    </a:lnTo>
                    <a:lnTo>
                      <a:pt x="1" y="501"/>
                    </a:lnTo>
                    <a:lnTo>
                      <a:pt x="5" y="501"/>
                    </a:lnTo>
                    <a:lnTo>
                      <a:pt x="5" y="501"/>
                    </a:lnTo>
                    <a:lnTo>
                      <a:pt x="5" y="499"/>
                    </a:lnTo>
                    <a:lnTo>
                      <a:pt x="5" y="499"/>
                    </a:lnTo>
                    <a:lnTo>
                      <a:pt x="5" y="499"/>
                    </a:lnTo>
                    <a:lnTo>
                      <a:pt x="3" y="499"/>
                    </a:lnTo>
                    <a:lnTo>
                      <a:pt x="3" y="498"/>
                    </a:lnTo>
                    <a:lnTo>
                      <a:pt x="3" y="496"/>
                    </a:lnTo>
                    <a:lnTo>
                      <a:pt x="5" y="496"/>
                    </a:lnTo>
                    <a:lnTo>
                      <a:pt x="6" y="498"/>
                    </a:lnTo>
                    <a:lnTo>
                      <a:pt x="6" y="499"/>
                    </a:lnTo>
                    <a:lnTo>
                      <a:pt x="6" y="499"/>
                    </a:lnTo>
                    <a:lnTo>
                      <a:pt x="8" y="499"/>
                    </a:lnTo>
                    <a:lnTo>
                      <a:pt x="8" y="499"/>
                    </a:lnTo>
                    <a:lnTo>
                      <a:pt x="9" y="501"/>
                    </a:lnTo>
                    <a:lnTo>
                      <a:pt x="11" y="499"/>
                    </a:lnTo>
                    <a:lnTo>
                      <a:pt x="11" y="498"/>
                    </a:lnTo>
                    <a:lnTo>
                      <a:pt x="9" y="496"/>
                    </a:lnTo>
                    <a:lnTo>
                      <a:pt x="8" y="494"/>
                    </a:lnTo>
                    <a:lnTo>
                      <a:pt x="6" y="493"/>
                    </a:lnTo>
                    <a:lnTo>
                      <a:pt x="5" y="494"/>
                    </a:lnTo>
                    <a:lnTo>
                      <a:pt x="3" y="493"/>
                    </a:lnTo>
                    <a:lnTo>
                      <a:pt x="3" y="493"/>
                    </a:lnTo>
                    <a:lnTo>
                      <a:pt x="1" y="491"/>
                    </a:lnTo>
                    <a:lnTo>
                      <a:pt x="3" y="491"/>
                    </a:lnTo>
                    <a:lnTo>
                      <a:pt x="5" y="488"/>
                    </a:lnTo>
                    <a:lnTo>
                      <a:pt x="6" y="488"/>
                    </a:lnTo>
                    <a:lnTo>
                      <a:pt x="6" y="486"/>
                    </a:lnTo>
                    <a:lnTo>
                      <a:pt x="6" y="485"/>
                    </a:lnTo>
                    <a:lnTo>
                      <a:pt x="5" y="477"/>
                    </a:lnTo>
                    <a:lnTo>
                      <a:pt x="5" y="477"/>
                    </a:lnTo>
                    <a:lnTo>
                      <a:pt x="3" y="477"/>
                    </a:lnTo>
                    <a:lnTo>
                      <a:pt x="5" y="475"/>
                    </a:lnTo>
                    <a:lnTo>
                      <a:pt x="6" y="472"/>
                    </a:lnTo>
                    <a:lnTo>
                      <a:pt x="8" y="471"/>
                    </a:lnTo>
                    <a:lnTo>
                      <a:pt x="8" y="469"/>
                    </a:lnTo>
                    <a:lnTo>
                      <a:pt x="9" y="469"/>
                    </a:lnTo>
                    <a:lnTo>
                      <a:pt x="9" y="469"/>
                    </a:lnTo>
                    <a:lnTo>
                      <a:pt x="9" y="469"/>
                    </a:lnTo>
                    <a:lnTo>
                      <a:pt x="11" y="468"/>
                    </a:lnTo>
                    <a:lnTo>
                      <a:pt x="11" y="468"/>
                    </a:lnTo>
                    <a:lnTo>
                      <a:pt x="11" y="468"/>
                    </a:lnTo>
                    <a:lnTo>
                      <a:pt x="9" y="466"/>
                    </a:lnTo>
                    <a:lnTo>
                      <a:pt x="9" y="466"/>
                    </a:lnTo>
                    <a:lnTo>
                      <a:pt x="9" y="464"/>
                    </a:lnTo>
                    <a:lnTo>
                      <a:pt x="9" y="463"/>
                    </a:lnTo>
                    <a:lnTo>
                      <a:pt x="9" y="460"/>
                    </a:lnTo>
                    <a:lnTo>
                      <a:pt x="9" y="460"/>
                    </a:lnTo>
                    <a:lnTo>
                      <a:pt x="11" y="460"/>
                    </a:lnTo>
                    <a:lnTo>
                      <a:pt x="11" y="460"/>
                    </a:lnTo>
                    <a:lnTo>
                      <a:pt x="14" y="461"/>
                    </a:lnTo>
                    <a:lnTo>
                      <a:pt x="14" y="460"/>
                    </a:lnTo>
                    <a:lnTo>
                      <a:pt x="16" y="458"/>
                    </a:lnTo>
                    <a:lnTo>
                      <a:pt x="16" y="458"/>
                    </a:lnTo>
                    <a:lnTo>
                      <a:pt x="17" y="458"/>
                    </a:lnTo>
                    <a:lnTo>
                      <a:pt x="19" y="458"/>
                    </a:lnTo>
                    <a:lnTo>
                      <a:pt x="20" y="458"/>
                    </a:lnTo>
                    <a:lnTo>
                      <a:pt x="22" y="458"/>
                    </a:lnTo>
                    <a:lnTo>
                      <a:pt x="22" y="458"/>
                    </a:lnTo>
                    <a:lnTo>
                      <a:pt x="24" y="457"/>
                    </a:lnTo>
                    <a:lnTo>
                      <a:pt x="24" y="455"/>
                    </a:lnTo>
                    <a:lnTo>
                      <a:pt x="25" y="455"/>
                    </a:lnTo>
                    <a:lnTo>
                      <a:pt x="33" y="455"/>
                    </a:lnTo>
                    <a:lnTo>
                      <a:pt x="39" y="457"/>
                    </a:lnTo>
                    <a:lnTo>
                      <a:pt x="39" y="457"/>
                    </a:lnTo>
                    <a:lnTo>
                      <a:pt x="39" y="455"/>
                    </a:lnTo>
                    <a:lnTo>
                      <a:pt x="38" y="455"/>
                    </a:lnTo>
                    <a:lnTo>
                      <a:pt x="38" y="453"/>
                    </a:lnTo>
                    <a:lnTo>
                      <a:pt x="36" y="452"/>
                    </a:lnTo>
                    <a:lnTo>
                      <a:pt x="33" y="450"/>
                    </a:lnTo>
                    <a:lnTo>
                      <a:pt x="31" y="450"/>
                    </a:lnTo>
                    <a:lnTo>
                      <a:pt x="28" y="450"/>
                    </a:lnTo>
                    <a:lnTo>
                      <a:pt x="24" y="450"/>
                    </a:lnTo>
                    <a:lnTo>
                      <a:pt x="20" y="447"/>
                    </a:lnTo>
                    <a:lnTo>
                      <a:pt x="17" y="447"/>
                    </a:lnTo>
                    <a:lnTo>
                      <a:pt x="16" y="444"/>
                    </a:lnTo>
                    <a:lnTo>
                      <a:pt x="16" y="442"/>
                    </a:lnTo>
                    <a:lnTo>
                      <a:pt x="17" y="444"/>
                    </a:lnTo>
                    <a:lnTo>
                      <a:pt x="17" y="442"/>
                    </a:lnTo>
                    <a:lnTo>
                      <a:pt x="17" y="441"/>
                    </a:lnTo>
                    <a:lnTo>
                      <a:pt x="17" y="441"/>
                    </a:lnTo>
                    <a:lnTo>
                      <a:pt x="16" y="439"/>
                    </a:lnTo>
                    <a:lnTo>
                      <a:pt x="11" y="442"/>
                    </a:lnTo>
                    <a:lnTo>
                      <a:pt x="6" y="442"/>
                    </a:lnTo>
                    <a:lnTo>
                      <a:pt x="11" y="438"/>
                    </a:lnTo>
                    <a:lnTo>
                      <a:pt x="14" y="435"/>
                    </a:lnTo>
                    <a:lnTo>
                      <a:pt x="16" y="435"/>
                    </a:lnTo>
                    <a:lnTo>
                      <a:pt x="17" y="433"/>
                    </a:lnTo>
                    <a:lnTo>
                      <a:pt x="19" y="433"/>
                    </a:lnTo>
                    <a:lnTo>
                      <a:pt x="19" y="431"/>
                    </a:lnTo>
                    <a:lnTo>
                      <a:pt x="24" y="430"/>
                    </a:lnTo>
                    <a:lnTo>
                      <a:pt x="27" y="427"/>
                    </a:lnTo>
                    <a:lnTo>
                      <a:pt x="30" y="423"/>
                    </a:lnTo>
                    <a:lnTo>
                      <a:pt x="31" y="422"/>
                    </a:lnTo>
                    <a:lnTo>
                      <a:pt x="33" y="420"/>
                    </a:lnTo>
                    <a:lnTo>
                      <a:pt x="36" y="417"/>
                    </a:lnTo>
                    <a:lnTo>
                      <a:pt x="38" y="416"/>
                    </a:lnTo>
                    <a:lnTo>
                      <a:pt x="42" y="411"/>
                    </a:lnTo>
                    <a:lnTo>
                      <a:pt x="44" y="409"/>
                    </a:lnTo>
                    <a:lnTo>
                      <a:pt x="46" y="408"/>
                    </a:lnTo>
                    <a:lnTo>
                      <a:pt x="50" y="403"/>
                    </a:lnTo>
                    <a:lnTo>
                      <a:pt x="55" y="400"/>
                    </a:lnTo>
                    <a:lnTo>
                      <a:pt x="57" y="398"/>
                    </a:lnTo>
                    <a:lnTo>
                      <a:pt x="57" y="395"/>
                    </a:lnTo>
                    <a:lnTo>
                      <a:pt x="58" y="394"/>
                    </a:lnTo>
                    <a:lnTo>
                      <a:pt x="60" y="390"/>
                    </a:lnTo>
                    <a:lnTo>
                      <a:pt x="60" y="390"/>
                    </a:lnTo>
                    <a:lnTo>
                      <a:pt x="60" y="389"/>
                    </a:lnTo>
                    <a:lnTo>
                      <a:pt x="58" y="387"/>
                    </a:lnTo>
                    <a:lnTo>
                      <a:pt x="57" y="387"/>
                    </a:lnTo>
                    <a:lnTo>
                      <a:pt x="55" y="384"/>
                    </a:lnTo>
                    <a:lnTo>
                      <a:pt x="55" y="384"/>
                    </a:lnTo>
                    <a:lnTo>
                      <a:pt x="52" y="381"/>
                    </a:lnTo>
                    <a:lnTo>
                      <a:pt x="47" y="379"/>
                    </a:lnTo>
                    <a:lnTo>
                      <a:pt x="44" y="376"/>
                    </a:lnTo>
                    <a:lnTo>
                      <a:pt x="38" y="373"/>
                    </a:lnTo>
                    <a:lnTo>
                      <a:pt x="38" y="371"/>
                    </a:lnTo>
                    <a:lnTo>
                      <a:pt x="38" y="371"/>
                    </a:lnTo>
                    <a:lnTo>
                      <a:pt x="41" y="370"/>
                    </a:lnTo>
                    <a:lnTo>
                      <a:pt x="44" y="367"/>
                    </a:lnTo>
                    <a:lnTo>
                      <a:pt x="44" y="365"/>
                    </a:lnTo>
                    <a:lnTo>
                      <a:pt x="46" y="364"/>
                    </a:lnTo>
                    <a:lnTo>
                      <a:pt x="46" y="362"/>
                    </a:lnTo>
                    <a:lnTo>
                      <a:pt x="46" y="360"/>
                    </a:lnTo>
                    <a:lnTo>
                      <a:pt x="44" y="360"/>
                    </a:lnTo>
                    <a:lnTo>
                      <a:pt x="42" y="359"/>
                    </a:lnTo>
                    <a:lnTo>
                      <a:pt x="39" y="357"/>
                    </a:lnTo>
                    <a:lnTo>
                      <a:pt x="38" y="354"/>
                    </a:lnTo>
                    <a:lnTo>
                      <a:pt x="38" y="353"/>
                    </a:lnTo>
                    <a:lnTo>
                      <a:pt x="38" y="353"/>
                    </a:lnTo>
                    <a:lnTo>
                      <a:pt x="39" y="351"/>
                    </a:lnTo>
                    <a:lnTo>
                      <a:pt x="39" y="349"/>
                    </a:lnTo>
                    <a:lnTo>
                      <a:pt x="39" y="348"/>
                    </a:lnTo>
                    <a:lnTo>
                      <a:pt x="38" y="348"/>
                    </a:lnTo>
                    <a:lnTo>
                      <a:pt x="35" y="346"/>
                    </a:lnTo>
                    <a:lnTo>
                      <a:pt x="33" y="346"/>
                    </a:lnTo>
                    <a:lnTo>
                      <a:pt x="33" y="345"/>
                    </a:lnTo>
                    <a:lnTo>
                      <a:pt x="31" y="343"/>
                    </a:lnTo>
                    <a:lnTo>
                      <a:pt x="31" y="342"/>
                    </a:lnTo>
                    <a:lnTo>
                      <a:pt x="31" y="342"/>
                    </a:lnTo>
                    <a:lnTo>
                      <a:pt x="33" y="340"/>
                    </a:lnTo>
                    <a:lnTo>
                      <a:pt x="35" y="340"/>
                    </a:lnTo>
                    <a:lnTo>
                      <a:pt x="35" y="338"/>
                    </a:lnTo>
                    <a:lnTo>
                      <a:pt x="35" y="337"/>
                    </a:lnTo>
                    <a:lnTo>
                      <a:pt x="35" y="337"/>
                    </a:lnTo>
                    <a:lnTo>
                      <a:pt x="31" y="337"/>
                    </a:lnTo>
                    <a:lnTo>
                      <a:pt x="31" y="337"/>
                    </a:lnTo>
                    <a:lnTo>
                      <a:pt x="31" y="337"/>
                    </a:lnTo>
                    <a:lnTo>
                      <a:pt x="31" y="335"/>
                    </a:lnTo>
                    <a:lnTo>
                      <a:pt x="33" y="334"/>
                    </a:lnTo>
                    <a:lnTo>
                      <a:pt x="33" y="331"/>
                    </a:lnTo>
                    <a:lnTo>
                      <a:pt x="35" y="329"/>
                    </a:lnTo>
                    <a:lnTo>
                      <a:pt x="33" y="327"/>
                    </a:lnTo>
                    <a:lnTo>
                      <a:pt x="33" y="327"/>
                    </a:lnTo>
                    <a:lnTo>
                      <a:pt x="36" y="326"/>
                    </a:lnTo>
                    <a:lnTo>
                      <a:pt x="38" y="326"/>
                    </a:lnTo>
                    <a:lnTo>
                      <a:pt x="39" y="326"/>
                    </a:lnTo>
                    <a:lnTo>
                      <a:pt x="39" y="324"/>
                    </a:lnTo>
                    <a:lnTo>
                      <a:pt x="39" y="323"/>
                    </a:lnTo>
                    <a:lnTo>
                      <a:pt x="36" y="318"/>
                    </a:lnTo>
                    <a:lnTo>
                      <a:pt x="36" y="316"/>
                    </a:lnTo>
                    <a:lnTo>
                      <a:pt x="35" y="313"/>
                    </a:lnTo>
                    <a:lnTo>
                      <a:pt x="33" y="313"/>
                    </a:lnTo>
                    <a:lnTo>
                      <a:pt x="33" y="312"/>
                    </a:lnTo>
                    <a:lnTo>
                      <a:pt x="31" y="310"/>
                    </a:lnTo>
                    <a:lnTo>
                      <a:pt x="31" y="307"/>
                    </a:lnTo>
                    <a:lnTo>
                      <a:pt x="30" y="305"/>
                    </a:lnTo>
                    <a:lnTo>
                      <a:pt x="28" y="304"/>
                    </a:lnTo>
                    <a:lnTo>
                      <a:pt x="27" y="302"/>
                    </a:lnTo>
                    <a:lnTo>
                      <a:pt x="25" y="297"/>
                    </a:lnTo>
                    <a:lnTo>
                      <a:pt x="24" y="297"/>
                    </a:lnTo>
                    <a:lnTo>
                      <a:pt x="24" y="296"/>
                    </a:lnTo>
                    <a:lnTo>
                      <a:pt x="24" y="294"/>
                    </a:lnTo>
                    <a:lnTo>
                      <a:pt x="27" y="291"/>
                    </a:lnTo>
                    <a:lnTo>
                      <a:pt x="28" y="290"/>
                    </a:lnTo>
                    <a:lnTo>
                      <a:pt x="31" y="286"/>
                    </a:lnTo>
                    <a:lnTo>
                      <a:pt x="35" y="283"/>
                    </a:lnTo>
                    <a:lnTo>
                      <a:pt x="36" y="280"/>
                    </a:lnTo>
                    <a:lnTo>
                      <a:pt x="38" y="277"/>
                    </a:lnTo>
                    <a:lnTo>
                      <a:pt x="38" y="277"/>
                    </a:lnTo>
                    <a:lnTo>
                      <a:pt x="35" y="275"/>
                    </a:lnTo>
                    <a:lnTo>
                      <a:pt x="30" y="271"/>
                    </a:lnTo>
                    <a:lnTo>
                      <a:pt x="28" y="267"/>
                    </a:lnTo>
                    <a:lnTo>
                      <a:pt x="24" y="266"/>
                    </a:lnTo>
                    <a:lnTo>
                      <a:pt x="19" y="264"/>
                    </a:lnTo>
                    <a:lnTo>
                      <a:pt x="17" y="261"/>
                    </a:lnTo>
                    <a:lnTo>
                      <a:pt x="16" y="256"/>
                    </a:lnTo>
                    <a:lnTo>
                      <a:pt x="16" y="256"/>
                    </a:lnTo>
                    <a:lnTo>
                      <a:pt x="19" y="250"/>
                    </a:lnTo>
                    <a:lnTo>
                      <a:pt x="20" y="249"/>
                    </a:lnTo>
                    <a:lnTo>
                      <a:pt x="20" y="249"/>
                    </a:lnTo>
                    <a:lnTo>
                      <a:pt x="19" y="249"/>
                    </a:lnTo>
                    <a:lnTo>
                      <a:pt x="19" y="247"/>
                    </a:lnTo>
                    <a:lnTo>
                      <a:pt x="16" y="247"/>
                    </a:lnTo>
                    <a:lnTo>
                      <a:pt x="14" y="247"/>
                    </a:lnTo>
                    <a:lnTo>
                      <a:pt x="17" y="245"/>
                    </a:lnTo>
                    <a:lnTo>
                      <a:pt x="19" y="245"/>
                    </a:lnTo>
                    <a:lnTo>
                      <a:pt x="22" y="244"/>
                    </a:lnTo>
                    <a:lnTo>
                      <a:pt x="22" y="244"/>
                    </a:lnTo>
                    <a:lnTo>
                      <a:pt x="25" y="242"/>
                    </a:lnTo>
                    <a:lnTo>
                      <a:pt x="25" y="242"/>
                    </a:lnTo>
                    <a:lnTo>
                      <a:pt x="27" y="242"/>
                    </a:lnTo>
                    <a:lnTo>
                      <a:pt x="28" y="238"/>
                    </a:lnTo>
                    <a:lnTo>
                      <a:pt x="28" y="236"/>
                    </a:lnTo>
                    <a:lnTo>
                      <a:pt x="35" y="234"/>
                    </a:lnTo>
                    <a:lnTo>
                      <a:pt x="38" y="234"/>
                    </a:lnTo>
                    <a:lnTo>
                      <a:pt x="39" y="233"/>
                    </a:lnTo>
                    <a:lnTo>
                      <a:pt x="39" y="233"/>
                    </a:lnTo>
                    <a:lnTo>
                      <a:pt x="39" y="231"/>
                    </a:lnTo>
                    <a:lnTo>
                      <a:pt x="41" y="230"/>
                    </a:lnTo>
                    <a:lnTo>
                      <a:pt x="41" y="230"/>
                    </a:lnTo>
                    <a:lnTo>
                      <a:pt x="39" y="228"/>
                    </a:lnTo>
                    <a:lnTo>
                      <a:pt x="39" y="228"/>
                    </a:lnTo>
                    <a:lnTo>
                      <a:pt x="41" y="228"/>
                    </a:lnTo>
                    <a:lnTo>
                      <a:pt x="42" y="230"/>
                    </a:lnTo>
                    <a:lnTo>
                      <a:pt x="46" y="231"/>
                    </a:lnTo>
                    <a:lnTo>
                      <a:pt x="49" y="231"/>
                    </a:lnTo>
                    <a:lnTo>
                      <a:pt x="50" y="231"/>
                    </a:lnTo>
                    <a:lnTo>
                      <a:pt x="50" y="230"/>
                    </a:lnTo>
                    <a:lnTo>
                      <a:pt x="50" y="228"/>
                    </a:lnTo>
                    <a:lnTo>
                      <a:pt x="50" y="228"/>
                    </a:lnTo>
                    <a:lnTo>
                      <a:pt x="50" y="225"/>
                    </a:lnTo>
                    <a:lnTo>
                      <a:pt x="52" y="225"/>
                    </a:lnTo>
                    <a:lnTo>
                      <a:pt x="58" y="227"/>
                    </a:lnTo>
                    <a:lnTo>
                      <a:pt x="60" y="227"/>
                    </a:lnTo>
                    <a:lnTo>
                      <a:pt x="61" y="227"/>
                    </a:lnTo>
                    <a:lnTo>
                      <a:pt x="63" y="223"/>
                    </a:lnTo>
                    <a:lnTo>
                      <a:pt x="65" y="223"/>
                    </a:lnTo>
                    <a:lnTo>
                      <a:pt x="66" y="223"/>
                    </a:lnTo>
                    <a:lnTo>
                      <a:pt x="66" y="223"/>
                    </a:lnTo>
                    <a:lnTo>
                      <a:pt x="66" y="220"/>
                    </a:lnTo>
                    <a:lnTo>
                      <a:pt x="66" y="220"/>
                    </a:lnTo>
                    <a:lnTo>
                      <a:pt x="72" y="222"/>
                    </a:lnTo>
                    <a:lnTo>
                      <a:pt x="74" y="223"/>
                    </a:lnTo>
                    <a:lnTo>
                      <a:pt x="80" y="225"/>
                    </a:lnTo>
                    <a:lnTo>
                      <a:pt x="80" y="227"/>
                    </a:lnTo>
                    <a:lnTo>
                      <a:pt x="80" y="227"/>
                    </a:lnTo>
                    <a:lnTo>
                      <a:pt x="80" y="228"/>
                    </a:lnTo>
                    <a:lnTo>
                      <a:pt x="80" y="230"/>
                    </a:lnTo>
                    <a:lnTo>
                      <a:pt x="77" y="228"/>
                    </a:lnTo>
                    <a:lnTo>
                      <a:pt x="69" y="227"/>
                    </a:lnTo>
                    <a:lnTo>
                      <a:pt x="68" y="228"/>
                    </a:lnTo>
                    <a:lnTo>
                      <a:pt x="69" y="230"/>
                    </a:lnTo>
                    <a:lnTo>
                      <a:pt x="71" y="230"/>
                    </a:lnTo>
                    <a:lnTo>
                      <a:pt x="72" y="233"/>
                    </a:lnTo>
                    <a:lnTo>
                      <a:pt x="76" y="231"/>
                    </a:lnTo>
                    <a:lnTo>
                      <a:pt x="79" y="233"/>
                    </a:lnTo>
                    <a:lnTo>
                      <a:pt x="80" y="233"/>
                    </a:lnTo>
                    <a:lnTo>
                      <a:pt x="82" y="233"/>
                    </a:lnTo>
                    <a:lnTo>
                      <a:pt x="80" y="234"/>
                    </a:lnTo>
                    <a:lnTo>
                      <a:pt x="80" y="234"/>
                    </a:lnTo>
                    <a:lnTo>
                      <a:pt x="85" y="233"/>
                    </a:lnTo>
                    <a:lnTo>
                      <a:pt x="87" y="233"/>
                    </a:lnTo>
                    <a:lnTo>
                      <a:pt x="87" y="233"/>
                    </a:lnTo>
                    <a:lnTo>
                      <a:pt x="88" y="234"/>
                    </a:lnTo>
                    <a:lnTo>
                      <a:pt x="87" y="236"/>
                    </a:lnTo>
                    <a:lnTo>
                      <a:pt x="87" y="238"/>
                    </a:lnTo>
                    <a:lnTo>
                      <a:pt x="85" y="241"/>
                    </a:lnTo>
                    <a:lnTo>
                      <a:pt x="83" y="241"/>
                    </a:lnTo>
                    <a:lnTo>
                      <a:pt x="83" y="242"/>
                    </a:lnTo>
                    <a:lnTo>
                      <a:pt x="85" y="242"/>
                    </a:lnTo>
                    <a:lnTo>
                      <a:pt x="87" y="241"/>
                    </a:lnTo>
                    <a:lnTo>
                      <a:pt x="90" y="238"/>
                    </a:lnTo>
                    <a:lnTo>
                      <a:pt x="91" y="236"/>
                    </a:lnTo>
                    <a:lnTo>
                      <a:pt x="99" y="236"/>
                    </a:lnTo>
                    <a:lnTo>
                      <a:pt x="101" y="236"/>
                    </a:lnTo>
                    <a:lnTo>
                      <a:pt x="107" y="239"/>
                    </a:lnTo>
                    <a:lnTo>
                      <a:pt x="110" y="239"/>
                    </a:lnTo>
                    <a:lnTo>
                      <a:pt x="112" y="239"/>
                    </a:lnTo>
                    <a:lnTo>
                      <a:pt x="113" y="238"/>
                    </a:lnTo>
                    <a:lnTo>
                      <a:pt x="113" y="238"/>
                    </a:lnTo>
                    <a:lnTo>
                      <a:pt x="123" y="239"/>
                    </a:lnTo>
                    <a:lnTo>
                      <a:pt x="132" y="244"/>
                    </a:lnTo>
                    <a:lnTo>
                      <a:pt x="150" y="252"/>
                    </a:lnTo>
                    <a:lnTo>
                      <a:pt x="158" y="260"/>
                    </a:lnTo>
                    <a:lnTo>
                      <a:pt x="159" y="261"/>
                    </a:lnTo>
                    <a:lnTo>
                      <a:pt x="162" y="261"/>
                    </a:lnTo>
                    <a:lnTo>
                      <a:pt x="164" y="261"/>
                    </a:lnTo>
                    <a:lnTo>
                      <a:pt x="165" y="261"/>
                    </a:lnTo>
                    <a:lnTo>
                      <a:pt x="176" y="267"/>
                    </a:lnTo>
                    <a:lnTo>
                      <a:pt x="180" y="267"/>
                    </a:lnTo>
                    <a:lnTo>
                      <a:pt x="180" y="266"/>
                    </a:lnTo>
                    <a:lnTo>
                      <a:pt x="178" y="266"/>
                    </a:lnTo>
                    <a:lnTo>
                      <a:pt x="180" y="266"/>
                    </a:lnTo>
                    <a:lnTo>
                      <a:pt x="181" y="266"/>
                    </a:lnTo>
                    <a:lnTo>
                      <a:pt x="183" y="269"/>
                    </a:lnTo>
                    <a:lnTo>
                      <a:pt x="184" y="271"/>
                    </a:lnTo>
                    <a:lnTo>
                      <a:pt x="187" y="274"/>
                    </a:lnTo>
                    <a:lnTo>
                      <a:pt x="189" y="275"/>
                    </a:lnTo>
                    <a:lnTo>
                      <a:pt x="192" y="275"/>
                    </a:lnTo>
                    <a:lnTo>
                      <a:pt x="194" y="275"/>
                    </a:lnTo>
                    <a:lnTo>
                      <a:pt x="195" y="277"/>
                    </a:lnTo>
                    <a:lnTo>
                      <a:pt x="197" y="283"/>
                    </a:lnTo>
                    <a:lnTo>
                      <a:pt x="199" y="285"/>
                    </a:lnTo>
                    <a:lnTo>
                      <a:pt x="199" y="288"/>
                    </a:lnTo>
                    <a:lnTo>
                      <a:pt x="200" y="288"/>
                    </a:lnTo>
                    <a:lnTo>
                      <a:pt x="202" y="290"/>
                    </a:lnTo>
                    <a:lnTo>
                      <a:pt x="202" y="291"/>
                    </a:lnTo>
                    <a:lnTo>
                      <a:pt x="200" y="296"/>
                    </a:lnTo>
                    <a:lnTo>
                      <a:pt x="199" y="299"/>
                    </a:lnTo>
                    <a:lnTo>
                      <a:pt x="189" y="307"/>
                    </a:lnTo>
                    <a:lnTo>
                      <a:pt x="183" y="312"/>
                    </a:lnTo>
                    <a:lnTo>
                      <a:pt x="172" y="315"/>
                    </a:lnTo>
                    <a:lnTo>
                      <a:pt x="162" y="316"/>
                    </a:lnTo>
                    <a:lnTo>
                      <a:pt x="159" y="316"/>
                    </a:lnTo>
                    <a:lnTo>
                      <a:pt x="151" y="316"/>
                    </a:lnTo>
                    <a:lnTo>
                      <a:pt x="148" y="315"/>
                    </a:lnTo>
                    <a:lnTo>
                      <a:pt x="143" y="313"/>
                    </a:lnTo>
                    <a:lnTo>
                      <a:pt x="139" y="312"/>
                    </a:lnTo>
                    <a:lnTo>
                      <a:pt x="135" y="312"/>
                    </a:lnTo>
                    <a:lnTo>
                      <a:pt x="129" y="312"/>
                    </a:lnTo>
                    <a:lnTo>
                      <a:pt x="117" y="308"/>
                    </a:lnTo>
                    <a:lnTo>
                      <a:pt x="115" y="308"/>
                    </a:lnTo>
                    <a:lnTo>
                      <a:pt x="107" y="304"/>
                    </a:lnTo>
                    <a:lnTo>
                      <a:pt x="104" y="305"/>
                    </a:lnTo>
                    <a:lnTo>
                      <a:pt x="102" y="305"/>
                    </a:lnTo>
                    <a:lnTo>
                      <a:pt x="101" y="304"/>
                    </a:lnTo>
                    <a:lnTo>
                      <a:pt x="101" y="304"/>
                    </a:lnTo>
                    <a:lnTo>
                      <a:pt x="102" y="302"/>
                    </a:lnTo>
                    <a:lnTo>
                      <a:pt x="98" y="301"/>
                    </a:lnTo>
                    <a:lnTo>
                      <a:pt x="94" y="301"/>
                    </a:lnTo>
                    <a:lnTo>
                      <a:pt x="91" y="301"/>
                    </a:lnTo>
                    <a:lnTo>
                      <a:pt x="90" y="299"/>
                    </a:lnTo>
                    <a:lnTo>
                      <a:pt x="88" y="299"/>
                    </a:lnTo>
                    <a:lnTo>
                      <a:pt x="88" y="299"/>
                    </a:lnTo>
                    <a:lnTo>
                      <a:pt x="83" y="297"/>
                    </a:lnTo>
                    <a:lnTo>
                      <a:pt x="80" y="296"/>
                    </a:lnTo>
                    <a:lnTo>
                      <a:pt x="79" y="294"/>
                    </a:lnTo>
                    <a:lnTo>
                      <a:pt x="79" y="293"/>
                    </a:lnTo>
                    <a:lnTo>
                      <a:pt x="80" y="293"/>
                    </a:lnTo>
                    <a:lnTo>
                      <a:pt x="72" y="290"/>
                    </a:lnTo>
                    <a:lnTo>
                      <a:pt x="65" y="290"/>
                    </a:lnTo>
                    <a:lnTo>
                      <a:pt x="66" y="291"/>
                    </a:lnTo>
                    <a:lnTo>
                      <a:pt x="69" y="291"/>
                    </a:lnTo>
                    <a:lnTo>
                      <a:pt x="71" y="293"/>
                    </a:lnTo>
                    <a:lnTo>
                      <a:pt x="74" y="294"/>
                    </a:lnTo>
                    <a:lnTo>
                      <a:pt x="72" y="296"/>
                    </a:lnTo>
                    <a:lnTo>
                      <a:pt x="76" y="297"/>
                    </a:lnTo>
                    <a:lnTo>
                      <a:pt x="79" y="301"/>
                    </a:lnTo>
                    <a:lnTo>
                      <a:pt x="79" y="301"/>
                    </a:lnTo>
                    <a:lnTo>
                      <a:pt x="80" y="301"/>
                    </a:lnTo>
                    <a:lnTo>
                      <a:pt x="83" y="302"/>
                    </a:lnTo>
                    <a:lnTo>
                      <a:pt x="83" y="304"/>
                    </a:lnTo>
                    <a:lnTo>
                      <a:pt x="83" y="304"/>
                    </a:lnTo>
                    <a:lnTo>
                      <a:pt x="83" y="305"/>
                    </a:lnTo>
                    <a:lnTo>
                      <a:pt x="87" y="307"/>
                    </a:lnTo>
                    <a:lnTo>
                      <a:pt x="88" y="307"/>
                    </a:lnTo>
                    <a:lnTo>
                      <a:pt x="90" y="307"/>
                    </a:lnTo>
                    <a:lnTo>
                      <a:pt x="90" y="308"/>
                    </a:lnTo>
                    <a:lnTo>
                      <a:pt x="88" y="310"/>
                    </a:lnTo>
                    <a:lnTo>
                      <a:pt x="87" y="310"/>
                    </a:lnTo>
                    <a:lnTo>
                      <a:pt x="87" y="310"/>
                    </a:lnTo>
                    <a:lnTo>
                      <a:pt x="90" y="310"/>
                    </a:lnTo>
                    <a:lnTo>
                      <a:pt x="98" y="313"/>
                    </a:lnTo>
                    <a:lnTo>
                      <a:pt x="101" y="315"/>
                    </a:lnTo>
                    <a:lnTo>
                      <a:pt x="106" y="319"/>
                    </a:lnTo>
                    <a:lnTo>
                      <a:pt x="107" y="321"/>
                    </a:lnTo>
                    <a:lnTo>
                      <a:pt x="107" y="323"/>
                    </a:lnTo>
                    <a:lnTo>
                      <a:pt x="107" y="324"/>
                    </a:lnTo>
                    <a:lnTo>
                      <a:pt x="106" y="324"/>
                    </a:lnTo>
                    <a:lnTo>
                      <a:pt x="106" y="326"/>
                    </a:lnTo>
                    <a:lnTo>
                      <a:pt x="104" y="331"/>
                    </a:lnTo>
                    <a:lnTo>
                      <a:pt x="102" y="331"/>
                    </a:lnTo>
                    <a:lnTo>
                      <a:pt x="101" y="332"/>
                    </a:lnTo>
                    <a:lnTo>
                      <a:pt x="102" y="335"/>
                    </a:lnTo>
                    <a:lnTo>
                      <a:pt x="106" y="338"/>
                    </a:lnTo>
                    <a:lnTo>
                      <a:pt x="107" y="342"/>
                    </a:lnTo>
                    <a:lnTo>
                      <a:pt x="107" y="345"/>
                    </a:lnTo>
                    <a:lnTo>
                      <a:pt x="107" y="346"/>
                    </a:lnTo>
                    <a:lnTo>
                      <a:pt x="109" y="348"/>
                    </a:lnTo>
                    <a:lnTo>
                      <a:pt x="109" y="348"/>
                    </a:lnTo>
                    <a:lnTo>
                      <a:pt x="107" y="349"/>
                    </a:lnTo>
                    <a:lnTo>
                      <a:pt x="107" y="353"/>
                    </a:lnTo>
                    <a:lnTo>
                      <a:pt x="110" y="356"/>
                    </a:lnTo>
                    <a:lnTo>
                      <a:pt x="113" y="357"/>
                    </a:lnTo>
                    <a:lnTo>
                      <a:pt x="117" y="357"/>
                    </a:lnTo>
                    <a:lnTo>
                      <a:pt x="120" y="356"/>
                    </a:lnTo>
                    <a:lnTo>
                      <a:pt x="121" y="357"/>
                    </a:lnTo>
                    <a:lnTo>
                      <a:pt x="126" y="360"/>
                    </a:lnTo>
                    <a:lnTo>
                      <a:pt x="129" y="365"/>
                    </a:lnTo>
                    <a:lnTo>
                      <a:pt x="129" y="365"/>
                    </a:lnTo>
                    <a:lnTo>
                      <a:pt x="134" y="367"/>
                    </a:lnTo>
                    <a:lnTo>
                      <a:pt x="139" y="367"/>
                    </a:lnTo>
                    <a:lnTo>
                      <a:pt x="143" y="370"/>
                    </a:lnTo>
                    <a:lnTo>
                      <a:pt x="145" y="370"/>
                    </a:lnTo>
                    <a:lnTo>
                      <a:pt x="148" y="368"/>
                    </a:lnTo>
                    <a:lnTo>
                      <a:pt x="153" y="367"/>
                    </a:lnTo>
                    <a:lnTo>
                      <a:pt x="154" y="365"/>
                    </a:lnTo>
                    <a:lnTo>
                      <a:pt x="154" y="364"/>
                    </a:lnTo>
                    <a:lnTo>
                      <a:pt x="153" y="360"/>
                    </a:lnTo>
                    <a:lnTo>
                      <a:pt x="153" y="357"/>
                    </a:lnTo>
                    <a:lnTo>
                      <a:pt x="151" y="357"/>
                    </a:lnTo>
                    <a:lnTo>
                      <a:pt x="150" y="356"/>
                    </a:lnTo>
                    <a:lnTo>
                      <a:pt x="145" y="357"/>
                    </a:lnTo>
                    <a:lnTo>
                      <a:pt x="143" y="356"/>
                    </a:lnTo>
                    <a:lnTo>
                      <a:pt x="142" y="356"/>
                    </a:lnTo>
                    <a:lnTo>
                      <a:pt x="139" y="354"/>
                    </a:lnTo>
                    <a:lnTo>
                      <a:pt x="135" y="349"/>
                    </a:lnTo>
                    <a:lnTo>
                      <a:pt x="134" y="348"/>
                    </a:lnTo>
                    <a:lnTo>
                      <a:pt x="132" y="346"/>
                    </a:lnTo>
                    <a:lnTo>
                      <a:pt x="132" y="346"/>
                    </a:lnTo>
                    <a:lnTo>
                      <a:pt x="132" y="343"/>
                    </a:lnTo>
                    <a:lnTo>
                      <a:pt x="134" y="343"/>
                    </a:lnTo>
                    <a:lnTo>
                      <a:pt x="135" y="342"/>
                    </a:lnTo>
                    <a:lnTo>
                      <a:pt x="137" y="338"/>
                    </a:lnTo>
                    <a:lnTo>
                      <a:pt x="139" y="337"/>
                    </a:lnTo>
                    <a:lnTo>
                      <a:pt x="140" y="337"/>
                    </a:lnTo>
                    <a:lnTo>
                      <a:pt x="146" y="340"/>
                    </a:lnTo>
                    <a:lnTo>
                      <a:pt x="153" y="345"/>
                    </a:lnTo>
                    <a:lnTo>
                      <a:pt x="154" y="345"/>
                    </a:lnTo>
                    <a:lnTo>
                      <a:pt x="156" y="345"/>
                    </a:lnTo>
                    <a:lnTo>
                      <a:pt x="159" y="345"/>
                    </a:lnTo>
                    <a:lnTo>
                      <a:pt x="159" y="346"/>
                    </a:lnTo>
                    <a:lnTo>
                      <a:pt x="161" y="346"/>
                    </a:lnTo>
                    <a:lnTo>
                      <a:pt x="162" y="346"/>
                    </a:lnTo>
                    <a:lnTo>
                      <a:pt x="169" y="348"/>
                    </a:lnTo>
                    <a:lnTo>
                      <a:pt x="176" y="353"/>
                    </a:lnTo>
                    <a:lnTo>
                      <a:pt x="178" y="353"/>
                    </a:lnTo>
                    <a:lnTo>
                      <a:pt x="180" y="349"/>
                    </a:lnTo>
                    <a:lnTo>
                      <a:pt x="180" y="349"/>
                    </a:lnTo>
                    <a:lnTo>
                      <a:pt x="183" y="348"/>
                    </a:lnTo>
                    <a:lnTo>
                      <a:pt x="184" y="346"/>
                    </a:lnTo>
                    <a:lnTo>
                      <a:pt x="187" y="348"/>
                    </a:lnTo>
                    <a:lnTo>
                      <a:pt x="189" y="348"/>
                    </a:lnTo>
                    <a:lnTo>
                      <a:pt x="187" y="345"/>
                    </a:lnTo>
                    <a:lnTo>
                      <a:pt x="186" y="342"/>
                    </a:lnTo>
                    <a:lnTo>
                      <a:pt x="184" y="340"/>
                    </a:lnTo>
                    <a:lnTo>
                      <a:pt x="181" y="335"/>
                    </a:lnTo>
                    <a:lnTo>
                      <a:pt x="180" y="334"/>
                    </a:lnTo>
                    <a:lnTo>
                      <a:pt x="178" y="332"/>
                    </a:lnTo>
                    <a:lnTo>
                      <a:pt x="178" y="329"/>
                    </a:lnTo>
                    <a:lnTo>
                      <a:pt x="180" y="327"/>
                    </a:lnTo>
                    <a:lnTo>
                      <a:pt x="187" y="324"/>
                    </a:lnTo>
                    <a:lnTo>
                      <a:pt x="189" y="323"/>
                    </a:lnTo>
                    <a:lnTo>
                      <a:pt x="192" y="319"/>
                    </a:lnTo>
                    <a:lnTo>
                      <a:pt x="194" y="318"/>
                    </a:lnTo>
                    <a:lnTo>
                      <a:pt x="197" y="318"/>
                    </a:lnTo>
                    <a:lnTo>
                      <a:pt x="203" y="315"/>
                    </a:lnTo>
                    <a:lnTo>
                      <a:pt x="208" y="312"/>
                    </a:lnTo>
                    <a:lnTo>
                      <a:pt x="213" y="307"/>
                    </a:lnTo>
                    <a:lnTo>
                      <a:pt x="214" y="305"/>
                    </a:lnTo>
                    <a:lnTo>
                      <a:pt x="216" y="305"/>
                    </a:lnTo>
                    <a:lnTo>
                      <a:pt x="217" y="307"/>
                    </a:lnTo>
                    <a:lnTo>
                      <a:pt x="219" y="308"/>
                    </a:lnTo>
                    <a:lnTo>
                      <a:pt x="222" y="308"/>
                    </a:lnTo>
                    <a:lnTo>
                      <a:pt x="225" y="308"/>
                    </a:lnTo>
                    <a:lnTo>
                      <a:pt x="228" y="308"/>
                    </a:lnTo>
                    <a:lnTo>
                      <a:pt x="233" y="310"/>
                    </a:lnTo>
                    <a:lnTo>
                      <a:pt x="235" y="312"/>
                    </a:lnTo>
                    <a:lnTo>
                      <a:pt x="235" y="312"/>
                    </a:lnTo>
                    <a:lnTo>
                      <a:pt x="233" y="315"/>
                    </a:lnTo>
                    <a:lnTo>
                      <a:pt x="233" y="315"/>
                    </a:lnTo>
                    <a:lnTo>
                      <a:pt x="235" y="315"/>
                    </a:lnTo>
                    <a:lnTo>
                      <a:pt x="236" y="315"/>
                    </a:lnTo>
                    <a:lnTo>
                      <a:pt x="238" y="315"/>
                    </a:lnTo>
                    <a:lnTo>
                      <a:pt x="240" y="316"/>
                    </a:lnTo>
                    <a:lnTo>
                      <a:pt x="240" y="316"/>
                    </a:lnTo>
                    <a:lnTo>
                      <a:pt x="241" y="318"/>
                    </a:lnTo>
                    <a:lnTo>
                      <a:pt x="241" y="316"/>
                    </a:lnTo>
                    <a:lnTo>
                      <a:pt x="243" y="315"/>
                    </a:lnTo>
                    <a:lnTo>
                      <a:pt x="241" y="313"/>
                    </a:lnTo>
                    <a:lnTo>
                      <a:pt x="243" y="308"/>
                    </a:lnTo>
                    <a:lnTo>
                      <a:pt x="244" y="307"/>
                    </a:lnTo>
                    <a:lnTo>
                      <a:pt x="247" y="302"/>
                    </a:lnTo>
                    <a:lnTo>
                      <a:pt x="246" y="299"/>
                    </a:lnTo>
                    <a:lnTo>
                      <a:pt x="246" y="296"/>
                    </a:lnTo>
                    <a:lnTo>
                      <a:pt x="246" y="294"/>
                    </a:lnTo>
                    <a:lnTo>
                      <a:pt x="244" y="291"/>
                    </a:lnTo>
                    <a:lnTo>
                      <a:pt x="241" y="290"/>
                    </a:lnTo>
                    <a:lnTo>
                      <a:pt x="238" y="290"/>
                    </a:lnTo>
                    <a:lnTo>
                      <a:pt x="236" y="288"/>
                    </a:lnTo>
                    <a:lnTo>
                      <a:pt x="236" y="286"/>
                    </a:lnTo>
                    <a:lnTo>
                      <a:pt x="238" y="283"/>
                    </a:lnTo>
                    <a:lnTo>
                      <a:pt x="241" y="277"/>
                    </a:lnTo>
                    <a:lnTo>
                      <a:pt x="243" y="269"/>
                    </a:lnTo>
                    <a:lnTo>
                      <a:pt x="243" y="267"/>
                    </a:lnTo>
                    <a:lnTo>
                      <a:pt x="243" y="266"/>
                    </a:lnTo>
                    <a:lnTo>
                      <a:pt x="243" y="266"/>
                    </a:lnTo>
                    <a:lnTo>
                      <a:pt x="243" y="263"/>
                    </a:lnTo>
                    <a:lnTo>
                      <a:pt x="243" y="261"/>
                    </a:lnTo>
                    <a:lnTo>
                      <a:pt x="232" y="255"/>
                    </a:lnTo>
                    <a:lnTo>
                      <a:pt x="230" y="253"/>
                    </a:lnTo>
                    <a:lnTo>
                      <a:pt x="230" y="253"/>
                    </a:lnTo>
                    <a:lnTo>
                      <a:pt x="232" y="252"/>
                    </a:lnTo>
                    <a:lnTo>
                      <a:pt x="232" y="252"/>
                    </a:lnTo>
                    <a:lnTo>
                      <a:pt x="241" y="256"/>
                    </a:lnTo>
                    <a:lnTo>
                      <a:pt x="243" y="256"/>
                    </a:lnTo>
                    <a:lnTo>
                      <a:pt x="255" y="255"/>
                    </a:lnTo>
                    <a:lnTo>
                      <a:pt x="262" y="256"/>
                    </a:lnTo>
                    <a:lnTo>
                      <a:pt x="268" y="258"/>
                    </a:lnTo>
                    <a:lnTo>
                      <a:pt x="271" y="263"/>
                    </a:lnTo>
                    <a:lnTo>
                      <a:pt x="274" y="266"/>
                    </a:lnTo>
                    <a:lnTo>
                      <a:pt x="279" y="271"/>
                    </a:lnTo>
                    <a:lnTo>
                      <a:pt x="279" y="274"/>
                    </a:lnTo>
                    <a:lnTo>
                      <a:pt x="274" y="274"/>
                    </a:lnTo>
                    <a:lnTo>
                      <a:pt x="271" y="274"/>
                    </a:lnTo>
                    <a:lnTo>
                      <a:pt x="262" y="275"/>
                    </a:lnTo>
                    <a:lnTo>
                      <a:pt x="260" y="277"/>
                    </a:lnTo>
                    <a:lnTo>
                      <a:pt x="254" y="282"/>
                    </a:lnTo>
                    <a:lnTo>
                      <a:pt x="252" y="283"/>
                    </a:lnTo>
                    <a:lnTo>
                      <a:pt x="254" y="285"/>
                    </a:lnTo>
                    <a:lnTo>
                      <a:pt x="257" y="286"/>
                    </a:lnTo>
                    <a:lnTo>
                      <a:pt x="262" y="290"/>
                    </a:lnTo>
                    <a:lnTo>
                      <a:pt x="265" y="294"/>
                    </a:lnTo>
                    <a:lnTo>
                      <a:pt x="266" y="297"/>
                    </a:lnTo>
                    <a:lnTo>
                      <a:pt x="268" y="297"/>
                    </a:lnTo>
                    <a:lnTo>
                      <a:pt x="269" y="297"/>
                    </a:lnTo>
                    <a:lnTo>
                      <a:pt x="273" y="297"/>
                    </a:lnTo>
                    <a:lnTo>
                      <a:pt x="276" y="299"/>
                    </a:lnTo>
                    <a:lnTo>
                      <a:pt x="276" y="299"/>
                    </a:lnTo>
                    <a:lnTo>
                      <a:pt x="277" y="299"/>
                    </a:lnTo>
                    <a:lnTo>
                      <a:pt x="279" y="299"/>
                    </a:lnTo>
                    <a:lnTo>
                      <a:pt x="290" y="296"/>
                    </a:lnTo>
                    <a:lnTo>
                      <a:pt x="293" y="294"/>
                    </a:lnTo>
                    <a:lnTo>
                      <a:pt x="293" y="293"/>
                    </a:lnTo>
                    <a:lnTo>
                      <a:pt x="295" y="288"/>
                    </a:lnTo>
                    <a:lnTo>
                      <a:pt x="295" y="285"/>
                    </a:lnTo>
                    <a:lnTo>
                      <a:pt x="296" y="283"/>
                    </a:lnTo>
                    <a:lnTo>
                      <a:pt x="296" y="282"/>
                    </a:lnTo>
                    <a:lnTo>
                      <a:pt x="296" y="280"/>
                    </a:lnTo>
                    <a:lnTo>
                      <a:pt x="301" y="279"/>
                    </a:lnTo>
                    <a:lnTo>
                      <a:pt x="307" y="277"/>
                    </a:lnTo>
                    <a:lnTo>
                      <a:pt x="309" y="277"/>
                    </a:lnTo>
                    <a:lnTo>
                      <a:pt x="310" y="275"/>
                    </a:lnTo>
                    <a:lnTo>
                      <a:pt x="309" y="274"/>
                    </a:lnTo>
                    <a:lnTo>
                      <a:pt x="307" y="272"/>
                    </a:lnTo>
                    <a:lnTo>
                      <a:pt x="309" y="272"/>
                    </a:lnTo>
                    <a:lnTo>
                      <a:pt x="310" y="272"/>
                    </a:lnTo>
                    <a:lnTo>
                      <a:pt x="312" y="274"/>
                    </a:lnTo>
                    <a:lnTo>
                      <a:pt x="314" y="272"/>
                    </a:lnTo>
                    <a:lnTo>
                      <a:pt x="326" y="267"/>
                    </a:lnTo>
                    <a:lnTo>
                      <a:pt x="329" y="264"/>
                    </a:lnTo>
                    <a:lnTo>
                      <a:pt x="333" y="264"/>
                    </a:lnTo>
                    <a:lnTo>
                      <a:pt x="337" y="261"/>
                    </a:lnTo>
                    <a:lnTo>
                      <a:pt x="339" y="261"/>
                    </a:lnTo>
                    <a:lnTo>
                      <a:pt x="342" y="260"/>
                    </a:lnTo>
                    <a:lnTo>
                      <a:pt x="345" y="260"/>
                    </a:lnTo>
                    <a:lnTo>
                      <a:pt x="350" y="258"/>
                    </a:lnTo>
                    <a:lnTo>
                      <a:pt x="355" y="256"/>
                    </a:lnTo>
                    <a:lnTo>
                      <a:pt x="356" y="256"/>
                    </a:lnTo>
                    <a:lnTo>
                      <a:pt x="358" y="256"/>
                    </a:lnTo>
                    <a:lnTo>
                      <a:pt x="359" y="258"/>
                    </a:lnTo>
                    <a:lnTo>
                      <a:pt x="359" y="260"/>
                    </a:lnTo>
                    <a:lnTo>
                      <a:pt x="358" y="260"/>
                    </a:lnTo>
                    <a:lnTo>
                      <a:pt x="359" y="261"/>
                    </a:lnTo>
                    <a:lnTo>
                      <a:pt x="359" y="261"/>
                    </a:lnTo>
                    <a:lnTo>
                      <a:pt x="361" y="261"/>
                    </a:lnTo>
                    <a:lnTo>
                      <a:pt x="363" y="260"/>
                    </a:lnTo>
                    <a:lnTo>
                      <a:pt x="366" y="258"/>
                    </a:lnTo>
                    <a:lnTo>
                      <a:pt x="366" y="258"/>
                    </a:lnTo>
                    <a:lnTo>
                      <a:pt x="364" y="256"/>
                    </a:lnTo>
                    <a:lnTo>
                      <a:pt x="364" y="255"/>
                    </a:lnTo>
                    <a:lnTo>
                      <a:pt x="361" y="255"/>
                    </a:lnTo>
                    <a:lnTo>
                      <a:pt x="361" y="255"/>
                    </a:lnTo>
                    <a:lnTo>
                      <a:pt x="366" y="252"/>
                    </a:lnTo>
                    <a:lnTo>
                      <a:pt x="375" y="247"/>
                    </a:lnTo>
                    <a:lnTo>
                      <a:pt x="381" y="244"/>
                    </a:lnTo>
                    <a:lnTo>
                      <a:pt x="388" y="244"/>
                    </a:lnTo>
                    <a:lnTo>
                      <a:pt x="391" y="244"/>
                    </a:lnTo>
                    <a:lnTo>
                      <a:pt x="389" y="245"/>
                    </a:lnTo>
                    <a:lnTo>
                      <a:pt x="383" y="245"/>
                    </a:lnTo>
                    <a:lnTo>
                      <a:pt x="381" y="247"/>
                    </a:lnTo>
                    <a:lnTo>
                      <a:pt x="381" y="247"/>
                    </a:lnTo>
                    <a:lnTo>
                      <a:pt x="383" y="247"/>
                    </a:lnTo>
                    <a:lnTo>
                      <a:pt x="385" y="249"/>
                    </a:lnTo>
                    <a:lnTo>
                      <a:pt x="383" y="249"/>
                    </a:lnTo>
                    <a:lnTo>
                      <a:pt x="383" y="249"/>
                    </a:lnTo>
                    <a:lnTo>
                      <a:pt x="381" y="252"/>
                    </a:lnTo>
                    <a:lnTo>
                      <a:pt x="381" y="253"/>
                    </a:lnTo>
                    <a:lnTo>
                      <a:pt x="383" y="256"/>
                    </a:lnTo>
                    <a:lnTo>
                      <a:pt x="383" y="258"/>
                    </a:lnTo>
                    <a:lnTo>
                      <a:pt x="381" y="260"/>
                    </a:lnTo>
                    <a:lnTo>
                      <a:pt x="380" y="260"/>
                    </a:lnTo>
                    <a:lnTo>
                      <a:pt x="378" y="260"/>
                    </a:lnTo>
                    <a:lnTo>
                      <a:pt x="375" y="261"/>
                    </a:lnTo>
                    <a:lnTo>
                      <a:pt x="374" y="261"/>
                    </a:lnTo>
                    <a:lnTo>
                      <a:pt x="374" y="263"/>
                    </a:lnTo>
                    <a:lnTo>
                      <a:pt x="375" y="263"/>
                    </a:lnTo>
                    <a:lnTo>
                      <a:pt x="377" y="263"/>
                    </a:lnTo>
                    <a:lnTo>
                      <a:pt x="383" y="264"/>
                    </a:lnTo>
                    <a:lnTo>
                      <a:pt x="385" y="264"/>
                    </a:lnTo>
                    <a:lnTo>
                      <a:pt x="386" y="263"/>
                    </a:lnTo>
                    <a:lnTo>
                      <a:pt x="388" y="263"/>
                    </a:lnTo>
                    <a:lnTo>
                      <a:pt x="389" y="263"/>
                    </a:lnTo>
                    <a:lnTo>
                      <a:pt x="391" y="263"/>
                    </a:lnTo>
                    <a:lnTo>
                      <a:pt x="392" y="263"/>
                    </a:lnTo>
                    <a:lnTo>
                      <a:pt x="394" y="264"/>
                    </a:lnTo>
                    <a:lnTo>
                      <a:pt x="397" y="264"/>
                    </a:lnTo>
                    <a:lnTo>
                      <a:pt x="397" y="260"/>
                    </a:lnTo>
                    <a:lnTo>
                      <a:pt x="400" y="258"/>
                    </a:lnTo>
                    <a:lnTo>
                      <a:pt x="405" y="255"/>
                    </a:lnTo>
                    <a:lnTo>
                      <a:pt x="408" y="255"/>
                    </a:lnTo>
                    <a:lnTo>
                      <a:pt x="411" y="253"/>
                    </a:lnTo>
                    <a:lnTo>
                      <a:pt x="415" y="253"/>
                    </a:lnTo>
                    <a:lnTo>
                      <a:pt x="418" y="253"/>
                    </a:lnTo>
                    <a:lnTo>
                      <a:pt x="422" y="253"/>
                    </a:lnTo>
                    <a:lnTo>
                      <a:pt x="427" y="255"/>
                    </a:lnTo>
                    <a:lnTo>
                      <a:pt x="430" y="255"/>
                    </a:lnTo>
                    <a:lnTo>
                      <a:pt x="433" y="253"/>
                    </a:lnTo>
                    <a:lnTo>
                      <a:pt x="445" y="247"/>
                    </a:lnTo>
                    <a:lnTo>
                      <a:pt x="446" y="249"/>
                    </a:lnTo>
                    <a:lnTo>
                      <a:pt x="448" y="247"/>
                    </a:lnTo>
                    <a:lnTo>
                      <a:pt x="456" y="244"/>
                    </a:lnTo>
                    <a:lnTo>
                      <a:pt x="457" y="244"/>
                    </a:lnTo>
                    <a:lnTo>
                      <a:pt x="457" y="245"/>
                    </a:lnTo>
                    <a:lnTo>
                      <a:pt x="459" y="247"/>
                    </a:lnTo>
                    <a:lnTo>
                      <a:pt x="460" y="249"/>
                    </a:lnTo>
                    <a:lnTo>
                      <a:pt x="462" y="250"/>
                    </a:lnTo>
                    <a:lnTo>
                      <a:pt x="460" y="252"/>
                    </a:lnTo>
                    <a:lnTo>
                      <a:pt x="460" y="252"/>
                    </a:lnTo>
                    <a:lnTo>
                      <a:pt x="459" y="253"/>
                    </a:lnTo>
                    <a:lnTo>
                      <a:pt x="459" y="258"/>
                    </a:lnTo>
                    <a:lnTo>
                      <a:pt x="462" y="260"/>
                    </a:lnTo>
                    <a:lnTo>
                      <a:pt x="465" y="261"/>
                    </a:lnTo>
                    <a:lnTo>
                      <a:pt x="467" y="261"/>
                    </a:lnTo>
                    <a:lnTo>
                      <a:pt x="468" y="260"/>
                    </a:lnTo>
                    <a:lnTo>
                      <a:pt x="470" y="260"/>
                    </a:lnTo>
                    <a:lnTo>
                      <a:pt x="470" y="260"/>
                    </a:lnTo>
                    <a:lnTo>
                      <a:pt x="470" y="258"/>
                    </a:lnTo>
                    <a:lnTo>
                      <a:pt x="470" y="256"/>
                    </a:lnTo>
                    <a:lnTo>
                      <a:pt x="470" y="255"/>
                    </a:lnTo>
                    <a:lnTo>
                      <a:pt x="470" y="252"/>
                    </a:lnTo>
                    <a:lnTo>
                      <a:pt x="473" y="252"/>
                    </a:lnTo>
                    <a:lnTo>
                      <a:pt x="478" y="252"/>
                    </a:lnTo>
                    <a:lnTo>
                      <a:pt x="481" y="250"/>
                    </a:lnTo>
                    <a:lnTo>
                      <a:pt x="482" y="247"/>
                    </a:lnTo>
                    <a:lnTo>
                      <a:pt x="484" y="244"/>
                    </a:lnTo>
                    <a:lnTo>
                      <a:pt x="484" y="241"/>
                    </a:lnTo>
                    <a:lnTo>
                      <a:pt x="481" y="241"/>
                    </a:lnTo>
                    <a:lnTo>
                      <a:pt x="476" y="233"/>
                    </a:lnTo>
                    <a:lnTo>
                      <a:pt x="473" y="230"/>
                    </a:lnTo>
                    <a:lnTo>
                      <a:pt x="474" y="228"/>
                    </a:lnTo>
                    <a:lnTo>
                      <a:pt x="479" y="227"/>
                    </a:lnTo>
                    <a:lnTo>
                      <a:pt x="482" y="223"/>
                    </a:lnTo>
                    <a:lnTo>
                      <a:pt x="484" y="223"/>
                    </a:lnTo>
                    <a:lnTo>
                      <a:pt x="486" y="222"/>
                    </a:lnTo>
                    <a:lnTo>
                      <a:pt x="497" y="225"/>
                    </a:lnTo>
                    <a:lnTo>
                      <a:pt x="509" y="225"/>
                    </a:lnTo>
                    <a:lnTo>
                      <a:pt x="520" y="227"/>
                    </a:lnTo>
                    <a:lnTo>
                      <a:pt x="531" y="231"/>
                    </a:lnTo>
                    <a:lnTo>
                      <a:pt x="538" y="233"/>
                    </a:lnTo>
                    <a:lnTo>
                      <a:pt x="542" y="236"/>
                    </a:lnTo>
                    <a:lnTo>
                      <a:pt x="542" y="238"/>
                    </a:lnTo>
                    <a:lnTo>
                      <a:pt x="544" y="238"/>
                    </a:lnTo>
                    <a:lnTo>
                      <a:pt x="549" y="239"/>
                    </a:lnTo>
                    <a:lnTo>
                      <a:pt x="552" y="239"/>
                    </a:lnTo>
                    <a:lnTo>
                      <a:pt x="553" y="241"/>
                    </a:lnTo>
                    <a:lnTo>
                      <a:pt x="555" y="242"/>
                    </a:lnTo>
                    <a:lnTo>
                      <a:pt x="560" y="244"/>
                    </a:lnTo>
                    <a:lnTo>
                      <a:pt x="563" y="245"/>
                    </a:lnTo>
                    <a:lnTo>
                      <a:pt x="564" y="245"/>
                    </a:lnTo>
                    <a:lnTo>
                      <a:pt x="569" y="247"/>
                    </a:lnTo>
                    <a:lnTo>
                      <a:pt x="572" y="247"/>
                    </a:lnTo>
                    <a:lnTo>
                      <a:pt x="574" y="250"/>
                    </a:lnTo>
                    <a:lnTo>
                      <a:pt x="582" y="255"/>
                    </a:lnTo>
                    <a:lnTo>
                      <a:pt x="583" y="256"/>
                    </a:lnTo>
                    <a:lnTo>
                      <a:pt x="590" y="260"/>
                    </a:lnTo>
                    <a:lnTo>
                      <a:pt x="593" y="261"/>
                    </a:lnTo>
                    <a:lnTo>
                      <a:pt x="594" y="261"/>
                    </a:lnTo>
                    <a:lnTo>
                      <a:pt x="599" y="255"/>
                    </a:lnTo>
                    <a:lnTo>
                      <a:pt x="602" y="249"/>
                    </a:lnTo>
                    <a:lnTo>
                      <a:pt x="604" y="245"/>
                    </a:lnTo>
                    <a:lnTo>
                      <a:pt x="601" y="245"/>
                    </a:lnTo>
                    <a:lnTo>
                      <a:pt x="597" y="247"/>
                    </a:lnTo>
                    <a:lnTo>
                      <a:pt x="596" y="245"/>
                    </a:lnTo>
                    <a:lnTo>
                      <a:pt x="594" y="245"/>
                    </a:lnTo>
                    <a:lnTo>
                      <a:pt x="591" y="242"/>
                    </a:lnTo>
                    <a:lnTo>
                      <a:pt x="588" y="238"/>
                    </a:lnTo>
                    <a:lnTo>
                      <a:pt x="588" y="233"/>
                    </a:lnTo>
                    <a:lnTo>
                      <a:pt x="586" y="233"/>
                    </a:lnTo>
                    <a:lnTo>
                      <a:pt x="583" y="231"/>
                    </a:lnTo>
                    <a:lnTo>
                      <a:pt x="582" y="230"/>
                    </a:lnTo>
                    <a:lnTo>
                      <a:pt x="574" y="227"/>
                    </a:lnTo>
                    <a:lnTo>
                      <a:pt x="572" y="228"/>
                    </a:lnTo>
                    <a:lnTo>
                      <a:pt x="571" y="230"/>
                    </a:lnTo>
                    <a:lnTo>
                      <a:pt x="571" y="230"/>
                    </a:lnTo>
                    <a:lnTo>
                      <a:pt x="571" y="228"/>
                    </a:lnTo>
                    <a:lnTo>
                      <a:pt x="569" y="228"/>
                    </a:lnTo>
                    <a:lnTo>
                      <a:pt x="569" y="225"/>
                    </a:lnTo>
                    <a:lnTo>
                      <a:pt x="569" y="223"/>
                    </a:lnTo>
                    <a:lnTo>
                      <a:pt x="571" y="219"/>
                    </a:lnTo>
                    <a:lnTo>
                      <a:pt x="574" y="219"/>
                    </a:lnTo>
                    <a:lnTo>
                      <a:pt x="574" y="219"/>
                    </a:lnTo>
                    <a:lnTo>
                      <a:pt x="575" y="216"/>
                    </a:lnTo>
                    <a:lnTo>
                      <a:pt x="575" y="214"/>
                    </a:lnTo>
                    <a:lnTo>
                      <a:pt x="574" y="212"/>
                    </a:lnTo>
                    <a:lnTo>
                      <a:pt x="574" y="211"/>
                    </a:lnTo>
                    <a:lnTo>
                      <a:pt x="575" y="206"/>
                    </a:lnTo>
                    <a:lnTo>
                      <a:pt x="577" y="200"/>
                    </a:lnTo>
                    <a:lnTo>
                      <a:pt x="575" y="198"/>
                    </a:lnTo>
                    <a:lnTo>
                      <a:pt x="574" y="197"/>
                    </a:lnTo>
                    <a:lnTo>
                      <a:pt x="569" y="198"/>
                    </a:lnTo>
                    <a:lnTo>
                      <a:pt x="568" y="197"/>
                    </a:lnTo>
                    <a:lnTo>
                      <a:pt x="568" y="197"/>
                    </a:lnTo>
                    <a:lnTo>
                      <a:pt x="568" y="195"/>
                    </a:lnTo>
                    <a:lnTo>
                      <a:pt x="569" y="193"/>
                    </a:lnTo>
                    <a:lnTo>
                      <a:pt x="571" y="190"/>
                    </a:lnTo>
                    <a:lnTo>
                      <a:pt x="568" y="192"/>
                    </a:lnTo>
                    <a:lnTo>
                      <a:pt x="568" y="190"/>
                    </a:lnTo>
                    <a:lnTo>
                      <a:pt x="569" y="189"/>
                    </a:lnTo>
                    <a:lnTo>
                      <a:pt x="571" y="186"/>
                    </a:lnTo>
                    <a:lnTo>
                      <a:pt x="577" y="184"/>
                    </a:lnTo>
                    <a:lnTo>
                      <a:pt x="580" y="181"/>
                    </a:lnTo>
                    <a:lnTo>
                      <a:pt x="586" y="178"/>
                    </a:lnTo>
                    <a:lnTo>
                      <a:pt x="591" y="175"/>
                    </a:lnTo>
                    <a:lnTo>
                      <a:pt x="593" y="170"/>
                    </a:lnTo>
                    <a:lnTo>
                      <a:pt x="596" y="165"/>
                    </a:lnTo>
                    <a:lnTo>
                      <a:pt x="599" y="156"/>
                    </a:lnTo>
                    <a:lnTo>
                      <a:pt x="602" y="148"/>
                    </a:lnTo>
                    <a:lnTo>
                      <a:pt x="607" y="140"/>
                    </a:lnTo>
                    <a:lnTo>
                      <a:pt x="610" y="138"/>
                    </a:lnTo>
                    <a:lnTo>
                      <a:pt x="612" y="138"/>
                    </a:lnTo>
                    <a:lnTo>
                      <a:pt x="612" y="140"/>
                    </a:lnTo>
                    <a:lnTo>
                      <a:pt x="610" y="140"/>
                    </a:lnTo>
                    <a:lnTo>
                      <a:pt x="610" y="141"/>
                    </a:lnTo>
                    <a:lnTo>
                      <a:pt x="612" y="141"/>
                    </a:lnTo>
                    <a:lnTo>
                      <a:pt x="613" y="141"/>
                    </a:lnTo>
                    <a:lnTo>
                      <a:pt x="618" y="141"/>
                    </a:lnTo>
                    <a:lnTo>
                      <a:pt x="626" y="141"/>
                    </a:lnTo>
                    <a:lnTo>
                      <a:pt x="637" y="141"/>
                    </a:lnTo>
                    <a:lnTo>
                      <a:pt x="638" y="141"/>
                    </a:lnTo>
                    <a:lnTo>
                      <a:pt x="643" y="143"/>
                    </a:lnTo>
                    <a:lnTo>
                      <a:pt x="646" y="143"/>
                    </a:lnTo>
                    <a:lnTo>
                      <a:pt x="651" y="145"/>
                    </a:lnTo>
                    <a:lnTo>
                      <a:pt x="654" y="146"/>
                    </a:lnTo>
                    <a:lnTo>
                      <a:pt x="656" y="146"/>
                    </a:lnTo>
                    <a:lnTo>
                      <a:pt x="656" y="152"/>
                    </a:lnTo>
                    <a:lnTo>
                      <a:pt x="656" y="157"/>
                    </a:lnTo>
                    <a:lnTo>
                      <a:pt x="654" y="164"/>
                    </a:lnTo>
                    <a:lnTo>
                      <a:pt x="653" y="165"/>
                    </a:lnTo>
                    <a:lnTo>
                      <a:pt x="650" y="170"/>
                    </a:lnTo>
                    <a:lnTo>
                      <a:pt x="648" y="175"/>
                    </a:lnTo>
                    <a:lnTo>
                      <a:pt x="646" y="176"/>
                    </a:lnTo>
                    <a:lnTo>
                      <a:pt x="643" y="178"/>
                    </a:lnTo>
                    <a:lnTo>
                      <a:pt x="643" y="179"/>
                    </a:lnTo>
                    <a:lnTo>
                      <a:pt x="643" y="181"/>
                    </a:lnTo>
                    <a:lnTo>
                      <a:pt x="646" y="184"/>
                    </a:lnTo>
                    <a:lnTo>
                      <a:pt x="653" y="189"/>
                    </a:lnTo>
                    <a:lnTo>
                      <a:pt x="654" y="193"/>
                    </a:lnTo>
                    <a:lnTo>
                      <a:pt x="656" y="197"/>
                    </a:lnTo>
                    <a:lnTo>
                      <a:pt x="654" y="206"/>
                    </a:lnTo>
                    <a:lnTo>
                      <a:pt x="654" y="208"/>
                    </a:lnTo>
                    <a:lnTo>
                      <a:pt x="653" y="209"/>
                    </a:lnTo>
                    <a:lnTo>
                      <a:pt x="651" y="211"/>
                    </a:lnTo>
                    <a:lnTo>
                      <a:pt x="653" y="214"/>
                    </a:lnTo>
                    <a:lnTo>
                      <a:pt x="653" y="223"/>
                    </a:lnTo>
                    <a:lnTo>
                      <a:pt x="654" y="231"/>
                    </a:lnTo>
                    <a:lnTo>
                      <a:pt x="653" y="234"/>
                    </a:lnTo>
                    <a:lnTo>
                      <a:pt x="653" y="241"/>
                    </a:lnTo>
                    <a:lnTo>
                      <a:pt x="653" y="242"/>
                    </a:lnTo>
                    <a:lnTo>
                      <a:pt x="653" y="245"/>
                    </a:lnTo>
                    <a:lnTo>
                      <a:pt x="654" y="247"/>
                    </a:lnTo>
                    <a:lnTo>
                      <a:pt x="656" y="249"/>
                    </a:lnTo>
                    <a:lnTo>
                      <a:pt x="662" y="252"/>
                    </a:lnTo>
                    <a:lnTo>
                      <a:pt x="667" y="255"/>
                    </a:lnTo>
                    <a:lnTo>
                      <a:pt x="667" y="256"/>
                    </a:lnTo>
                    <a:lnTo>
                      <a:pt x="667" y="258"/>
                    </a:lnTo>
                    <a:lnTo>
                      <a:pt x="665" y="258"/>
                    </a:lnTo>
                    <a:lnTo>
                      <a:pt x="662" y="263"/>
                    </a:lnTo>
                    <a:lnTo>
                      <a:pt x="661" y="264"/>
                    </a:lnTo>
                    <a:lnTo>
                      <a:pt x="661" y="267"/>
                    </a:lnTo>
                    <a:lnTo>
                      <a:pt x="662" y="271"/>
                    </a:lnTo>
                    <a:lnTo>
                      <a:pt x="661" y="272"/>
                    </a:lnTo>
                    <a:lnTo>
                      <a:pt x="661" y="275"/>
                    </a:lnTo>
                    <a:lnTo>
                      <a:pt x="659" y="277"/>
                    </a:lnTo>
                    <a:lnTo>
                      <a:pt x="653" y="280"/>
                    </a:lnTo>
                    <a:lnTo>
                      <a:pt x="642" y="294"/>
                    </a:lnTo>
                    <a:lnTo>
                      <a:pt x="640" y="296"/>
                    </a:lnTo>
                    <a:lnTo>
                      <a:pt x="635" y="294"/>
                    </a:lnTo>
                    <a:lnTo>
                      <a:pt x="637" y="297"/>
                    </a:lnTo>
                    <a:lnTo>
                      <a:pt x="638" y="301"/>
                    </a:lnTo>
                    <a:lnTo>
                      <a:pt x="638" y="302"/>
                    </a:lnTo>
                    <a:lnTo>
                      <a:pt x="635" y="302"/>
                    </a:lnTo>
                    <a:lnTo>
                      <a:pt x="631" y="304"/>
                    </a:lnTo>
                    <a:lnTo>
                      <a:pt x="629" y="305"/>
                    </a:lnTo>
                    <a:lnTo>
                      <a:pt x="626" y="305"/>
                    </a:lnTo>
                    <a:lnTo>
                      <a:pt x="624" y="305"/>
                    </a:lnTo>
                    <a:lnTo>
                      <a:pt x="621" y="304"/>
                    </a:lnTo>
                    <a:lnTo>
                      <a:pt x="621" y="302"/>
                    </a:lnTo>
                    <a:lnTo>
                      <a:pt x="623" y="302"/>
                    </a:lnTo>
                    <a:lnTo>
                      <a:pt x="624" y="301"/>
                    </a:lnTo>
                    <a:lnTo>
                      <a:pt x="626" y="301"/>
                    </a:lnTo>
                    <a:lnTo>
                      <a:pt x="624" y="301"/>
                    </a:lnTo>
                    <a:lnTo>
                      <a:pt x="624" y="301"/>
                    </a:lnTo>
                    <a:lnTo>
                      <a:pt x="623" y="302"/>
                    </a:lnTo>
                    <a:lnTo>
                      <a:pt x="620" y="302"/>
                    </a:lnTo>
                    <a:lnTo>
                      <a:pt x="616" y="301"/>
                    </a:lnTo>
                    <a:lnTo>
                      <a:pt x="615" y="297"/>
                    </a:lnTo>
                    <a:lnTo>
                      <a:pt x="613" y="297"/>
                    </a:lnTo>
                    <a:lnTo>
                      <a:pt x="612" y="299"/>
                    </a:lnTo>
                    <a:lnTo>
                      <a:pt x="604" y="297"/>
                    </a:lnTo>
                    <a:lnTo>
                      <a:pt x="602" y="299"/>
                    </a:lnTo>
                    <a:lnTo>
                      <a:pt x="601" y="299"/>
                    </a:lnTo>
                    <a:lnTo>
                      <a:pt x="602" y="299"/>
                    </a:lnTo>
                    <a:lnTo>
                      <a:pt x="602" y="301"/>
                    </a:lnTo>
                    <a:lnTo>
                      <a:pt x="604" y="302"/>
                    </a:lnTo>
                    <a:lnTo>
                      <a:pt x="604" y="304"/>
                    </a:lnTo>
                    <a:lnTo>
                      <a:pt x="607" y="305"/>
                    </a:lnTo>
                    <a:lnTo>
                      <a:pt x="612" y="307"/>
                    </a:lnTo>
                    <a:lnTo>
                      <a:pt x="615" y="308"/>
                    </a:lnTo>
                    <a:lnTo>
                      <a:pt x="621" y="310"/>
                    </a:lnTo>
                    <a:lnTo>
                      <a:pt x="632" y="310"/>
                    </a:lnTo>
                    <a:lnTo>
                      <a:pt x="635" y="310"/>
                    </a:lnTo>
                    <a:lnTo>
                      <a:pt x="638" y="310"/>
                    </a:lnTo>
                    <a:lnTo>
                      <a:pt x="643" y="312"/>
                    </a:lnTo>
                    <a:lnTo>
                      <a:pt x="645" y="312"/>
                    </a:lnTo>
                    <a:lnTo>
                      <a:pt x="650" y="310"/>
                    </a:lnTo>
                    <a:lnTo>
                      <a:pt x="650" y="305"/>
                    </a:lnTo>
                    <a:lnTo>
                      <a:pt x="651" y="305"/>
                    </a:lnTo>
                    <a:lnTo>
                      <a:pt x="664" y="299"/>
                    </a:lnTo>
                    <a:lnTo>
                      <a:pt x="667" y="297"/>
                    </a:lnTo>
                    <a:lnTo>
                      <a:pt x="670" y="294"/>
                    </a:lnTo>
                    <a:lnTo>
                      <a:pt x="672" y="293"/>
                    </a:lnTo>
                    <a:lnTo>
                      <a:pt x="673" y="286"/>
                    </a:lnTo>
                    <a:lnTo>
                      <a:pt x="675" y="283"/>
                    </a:lnTo>
                    <a:lnTo>
                      <a:pt x="683" y="277"/>
                    </a:lnTo>
                    <a:lnTo>
                      <a:pt x="684" y="275"/>
                    </a:lnTo>
                    <a:lnTo>
                      <a:pt x="684" y="272"/>
                    </a:lnTo>
                    <a:lnTo>
                      <a:pt x="684" y="269"/>
                    </a:lnTo>
                    <a:lnTo>
                      <a:pt x="684" y="267"/>
                    </a:lnTo>
                    <a:lnTo>
                      <a:pt x="683" y="264"/>
                    </a:lnTo>
                    <a:lnTo>
                      <a:pt x="681" y="261"/>
                    </a:lnTo>
                    <a:lnTo>
                      <a:pt x="679" y="260"/>
                    </a:lnTo>
                    <a:lnTo>
                      <a:pt x="681" y="253"/>
                    </a:lnTo>
                    <a:lnTo>
                      <a:pt x="683" y="250"/>
                    </a:lnTo>
                    <a:lnTo>
                      <a:pt x="691" y="247"/>
                    </a:lnTo>
                    <a:lnTo>
                      <a:pt x="697" y="247"/>
                    </a:lnTo>
                    <a:lnTo>
                      <a:pt x="705" y="245"/>
                    </a:lnTo>
                    <a:lnTo>
                      <a:pt x="706" y="244"/>
                    </a:lnTo>
                    <a:lnTo>
                      <a:pt x="709" y="245"/>
                    </a:lnTo>
                    <a:lnTo>
                      <a:pt x="711" y="247"/>
                    </a:lnTo>
                    <a:lnTo>
                      <a:pt x="713" y="250"/>
                    </a:lnTo>
                    <a:lnTo>
                      <a:pt x="719" y="255"/>
                    </a:lnTo>
                    <a:lnTo>
                      <a:pt x="720" y="258"/>
                    </a:lnTo>
                    <a:lnTo>
                      <a:pt x="720" y="261"/>
                    </a:lnTo>
                    <a:lnTo>
                      <a:pt x="720" y="271"/>
                    </a:lnTo>
                    <a:lnTo>
                      <a:pt x="719" y="275"/>
                    </a:lnTo>
                    <a:lnTo>
                      <a:pt x="722" y="275"/>
                    </a:lnTo>
                    <a:lnTo>
                      <a:pt x="722" y="277"/>
                    </a:lnTo>
                    <a:lnTo>
                      <a:pt x="725" y="279"/>
                    </a:lnTo>
                    <a:lnTo>
                      <a:pt x="727" y="280"/>
                    </a:lnTo>
                    <a:lnTo>
                      <a:pt x="728" y="280"/>
                    </a:lnTo>
                    <a:lnTo>
                      <a:pt x="732" y="280"/>
                    </a:lnTo>
                    <a:lnTo>
                      <a:pt x="739" y="280"/>
                    </a:lnTo>
                    <a:lnTo>
                      <a:pt x="744" y="280"/>
                    </a:lnTo>
                    <a:lnTo>
                      <a:pt x="744" y="279"/>
                    </a:lnTo>
                    <a:lnTo>
                      <a:pt x="744" y="279"/>
                    </a:lnTo>
                    <a:lnTo>
                      <a:pt x="739" y="279"/>
                    </a:lnTo>
                    <a:lnTo>
                      <a:pt x="733" y="277"/>
                    </a:lnTo>
                    <a:lnTo>
                      <a:pt x="725" y="275"/>
                    </a:lnTo>
                    <a:lnTo>
                      <a:pt x="724" y="272"/>
                    </a:lnTo>
                    <a:lnTo>
                      <a:pt x="725" y="269"/>
                    </a:lnTo>
                    <a:lnTo>
                      <a:pt x="727" y="264"/>
                    </a:lnTo>
                    <a:lnTo>
                      <a:pt x="728" y="264"/>
                    </a:lnTo>
                    <a:lnTo>
                      <a:pt x="730" y="264"/>
                    </a:lnTo>
                    <a:lnTo>
                      <a:pt x="732" y="263"/>
                    </a:lnTo>
                    <a:lnTo>
                      <a:pt x="730" y="260"/>
                    </a:lnTo>
                    <a:lnTo>
                      <a:pt x="730" y="258"/>
                    </a:lnTo>
                    <a:lnTo>
                      <a:pt x="728" y="253"/>
                    </a:lnTo>
                    <a:lnTo>
                      <a:pt x="727" y="247"/>
                    </a:lnTo>
                    <a:lnTo>
                      <a:pt x="724" y="247"/>
                    </a:lnTo>
                    <a:lnTo>
                      <a:pt x="722" y="245"/>
                    </a:lnTo>
                    <a:lnTo>
                      <a:pt x="711" y="241"/>
                    </a:lnTo>
                    <a:lnTo>
                      <a:pt x="703" y="238"/>
                    </a:lnTo>
                    <a:lnTo>
                      <a:pt x="697" y="238"/>
                    </a:lnTo>
                    <a:lnTo>
                      <a:pt x="694" y="238"/>
                    </a:lnTo>
                    <a:lnTo>
                      <a:pt x="689" y="241"/>
                    </a:lnTo>
                    <a:lnTo>
                      <a:pt x="686" y="242"/>
                    </a:lnTo>
                    <a:lnTo>
                      <a:pt x="679" y="241"/>
                    </a:lnTo>
                    <a:lnTo>
                      <a:pt x="673" y="241"/>
                    </a:lnTo>
                    <a:lnTo>
                      <a:pt x="672" y="241"/>
                    </a:lnTo>
                    <a:lnTo>
                      <a:pt x="670" y="239"/>
                    </a:lnTo>
                    <a:lnTo>
                      <a:pt x="672" y="234"/>
                    </a:lnTo>
                    <a:lnTo>
                      <a:pt x="672" y="231"/>
                    </a:lnTo>
                    <a:lnTo>
                      <a:pt x="668" y="228"/>
                    </a:lnTo>
                    <a:lnTo>
                      <a:pt x="667" y="227"/>
                    </a:lnTo>
                    <a:lnTo>
                      <a:pt x="667" y="223"/>
                    </a:lnTo>
                    <a:lnTo>
                      <a:pt x="672" y="214"/>
                    </a:lnTo>
                    <a:lnTo>
                      <a:pt x="673" y="212"/>
                    </a:lnTo>
                    <a:lnTo>
                      <a:pt x="676" y="208"/>
                    </a:lnTo>
                    <a:lnTo>
                      <a:pt x="678" y="203"/>
                    </a:lnTo>
                    <a:lnTo>
                      <a:pt x="678" y="201"/>
                    </a:lnTo>
                    <a:lnTo>
                      <a:pt x="670" y="190"/>
                    </a:lnTo>
                    <a:lnTo>
                      <a:pt x="667" y="187"/>
                    </a:lnTo>
                    <a:lnTo>
                      <a:pt x="667" y="186"/>
                    </a:lnTo>
                    <a:lnTo>
                      <a:pt x="664" y="184"/>
                    </a:lnTo>
                    <a:lnTo>
                      <a:pt x="661" y="182"/>
                    </a:lnTo>
                    <a:lnTo>
                      <a:pt x="661" y="181"/>
                    </a:lnTo>
                    <a:lnTo>
                      <a:pt x="668" y="170"/>
                    </a:lnTo>
                    <a:lnTo>
                      <a:pt x="673" y="168"/>
                    </a:lnTo>
                    <a:lnTo>
                      <a:pt x="678" y="167"/>
                    </a:lnTo>
                    <a:lnTo>
                      <a:pt x="681" y="165"/>
                    </a:lnTo>
                    <a:lnTo>
                      <a:pt x="686" y="164"/>
                    </a:lnTo>
                    <a:lnTo>
                      <a:pt x="687" y="162"/>
                    </a:lnTo>
                    <a:lnTo>
                      <a:pt x="689" y="160"/>
                    </a:lnTo>
                    <a:lnTo>
                      <a:pt x="689" y="159"/>
                    </a:lnTo>
                    <a:lnTo>
                      <a:pt x="689" y="154"/>
                    </a:lnTo>
                    <a:lnTo>
                      <a:pt x="689" y="151"/>
                    </a:lnTo>
                    <a:lnTo>
                      <a:pt x="687" y="149"/>
                    </a:lnTo>
                    <a:lnTo>
                      <a:pt x="686" y="146"/>
                    </a:lnTo>
                    <a:lnTo>
                      <a:pt x="684" y="143"/>
                    </a:lnTo>
                    <a:lnTo>
                      <a:pt x="686" y="143"/>
                    </a:lnTo>
                    <a:lnTo>
                      <a:pt x="687" y="143"/>
                    </a:lnTo>
                    <a:lnTo>
                      <a:pt x="691" y="143"/>
                    </a:lnTo>
                    <a:lnTo>
                      <a:pt x="694" y="145"/>
                    </a:lnTo>
                    <a:lnTo>
                      <a:pt x="695" y="148"/>
                    </a:lnTo>
                    <a:lnTo>
                      <a:pt x="697" y="149"/>
                    </a:lnTo>
                    <a:lnTo>
                      <a:pt x="697" y="152"/>
                    </a:lnTo>
                    <a:lnTo>
                      <a:pt x="697" y="154"/>
                    </a:lnTo>
                    <a:lnTo>
                      <a:pt x="697" y="156"/>
                    </a:lnTo>
                    <a:lnTo>
                      <a:pt x="698" y="156"/>
                    </a:lnTo>
                    <a:lnTo>
                      <a:pt x="698" y="157"/>
                    </a:lnTo>
                    <a:lnTo>
                      <a:pt x="698" y="159"/>
                    </a:lnTo>
                    <a:lnTo>
                      <a:pt x="697" y="159"/>
                    </a:lnTo>
                    <a:lnTo>
                      <a:pt x="695" y="160"/>
                    </a:lnTo>
                    <a:lnTo>
                      <a:pt x="694" y="167"/>
                    </a:lnTo>
                    <a:lnTo>
                      <a:pt x="692" y="167"/>
                    </a:lnTo>
                    <a:lnTo>
                      <a:pt x="692" y="171"/>
                    </a:lnTo>
                    <a:lnTo>
                      <a:pt x="695" y="175"/>
                    </a:lnTo>
                    <a:lnTo>
                      <a:pt x="695" y="178"/>
                    </a:lnTo>
                    <a:lnTo>
                      <a:pt x="694" y="179"/>
                    </a:lnTo>
                    <a:lnTo>
                      <a:pt x="692" y="181"/>
                    </a:lnTo>
                    <a:lnTo>
                      <a:pt x="692" y="182"/>
                    </a:lnTo>
                    <a:lnTo>
                      <a:pt x="692" y="184"/>
                    </a:lnTo>
                    <a:lnTo>
                      <a:pt x="698" y="186"/>
                    </a:lnTo>
                    <a:lnTo>
                      <a:pt x="705" y="187"/>
                    </a:lnTo>
                    <a:lnTo>
                      <a:pt x="713" y="187"/>
                    </a:lnTo>
                    <a:lnTo>
                      <a:pt x="716" y="189"/>
                    </a:lnTo>
                    <a:lnTo>
                      <a:pt x="717" y="187"/>
                    </a:lnTo>
                    <a:lnTo>
                      <a:pt x="725" y="189"/>
                    </a:lnTo>
                    <a:lnTo>
                      <a:pt x="732" y="193"/>
                    </a:lnTo>
                    <a:lnTo>
                      <a:pt x="736" y="195"/>
                    </a:lnTo>
                    <a:lnTo>
                      <a:pt x="739" y="195"/>
                    </a:lnTo>
                    <a:lnTo>
                      <a:pt x="746" y="195"/>
                    </a:lnTo>
                    <a:lnTo>
                      <a:pt x="746" y="193"/>
                    </a:lnTo>
                    <a:lnTo>
                      <a:pt x="747" y="192"/>
                    </a:lnTo>
                    <a:lnTo>
                      <a:pt x="744" y="192"/>
                    </a:lnTo>
                    <a:lnTo>
                      <a:pt x="743" y="193"/>
                    </a:lnTo>
                    <a:lnTo>
                      <a:pt x="743" y="193"/>
                    </a:lnTo>
                    <a:lnTo>
                      <a:pt x="739" y="192"/>
                    </a:lnTo>
                    <a:lnTo>
                      <a:pt x="738" y="192"/>
                    </a:lnTo>
                    <a:lnTo>
                      <a:pt x="736" y="190"/>
                    </a:lnTo>
                    <a:lnTo>
                      <a:pt x="735" y="186"/>
                    </a:lnTo>
                    <a:lnTo>
                      <a:pt x="730" y="184"/>
                    </a:lnTo>
                    <a:lnTo>
                      <a:pt x="727" y="184"/>
                    </a:lnTo>
                    <a:lnTo>
                      <a:pt x="724" y="184"/>
                    </a:lnTo>
                    <a:lnTo>
                      <a:pt x="719" y="181"/>
                    </a:lnTo>
                    <a:lnTo>
                      <a:pt x="716" y="181"/>
                    </a:lnTo>
                    <a:lnTo>
                      <a:pt x="709" y="178"/>
                    </a:lnTo>
                    <a:lnTo>
                      <a:pt x="706" y="176"/>
                    </a:lnTo>
                    <a:lnTo>
                      <a:pt x="706" y="175"/>
                    </a:lnTo>
                    <a:lnTo>
                      <a:pt x="703" y="170"/>
                    </a:lnTo>
                    <a:lnTo>
                      <a:pt x="703" y="168"/>
                    </a:lnTo>
                    <a:lnTo>
                      <a:pt x="705" y="168"/>
                    </a:lnTo>
                    <a:lnTo>
                      <a:pt x="708" y="165"/>
                    </a:lnTo>
                    <a:lnTo>
                      <a:pt x="716" y="165"/>
                    </a:lnTo>
                    <a:lnTo>
                      <a:pt x="717" y="165"/>
                    </a:lnTo>
                    <a:lnTo>
                      <a:pt x="725" y="170"/>
                    </a:lnTo>
                    <a:lnTo>
                      <a:pt x="728" y="170"/>
                    </a:lnTo>
                    <a:lnTo>
                      <a:pt x="735" y="168"/>
                    </a:lnTo>
                    <a:lnTo>
                      <a:pt x="735" y="167"/>
                    </a:lnTo>
                    <a:lnTo>
                      <a:pt x="733" y="165"/>
                    </a:lnTo>
                    <a:lnTo>
                      <a:pt x="732" y="164"/>
                    </a:lnTo>
                    <a:lnTo>
                      <a:pt x="728" y="162"/>
                    </a:lnTo>
                    <a:lnTo>
                      <a:pt x="724" y="164"/>
                    </a:lnTo>
                    <a:lnTo>
                      <a:pt x="722" y="164"/>
                    </a:lnTo>
                    <a:lnTo>
                      <a:pt x="724" y="162"/>
                    </a:lnTo>
                    <a:lnTo>
                      <a:pt x="724" y="160"/>
                    </a:lnTo>
                    <a:lnTo>
                      <a:pt x="725" y="160"/>
                    </a:lnTo>
                    <a:lnTo>
                      <a:pt x="727" y="159"/>
                    </a:lnTo>
                    <a:lnTo>
                      <a:pt x="732" y="157"/>
                    </a:lnTo>
                    <a:lnTo>
                      <a:pt x="735" y="156"/>
                    </a:lnTo>
                    <a:lnTo>
                      <a:pt x="738" y="156"/>
                    </a:lnTo>
                    <a:lnTo>
                      <a:pt x="752" y="156"/>
                    </a:lnTo>
                    <a:lnTo>
                      <a:pt x="760" y="160"/>
                    </a:lnTo>
                    <a:lnTo>
                      <a:pt x="768" y="162"/>
                    </a:lnTo>
                    <a:lnTo>
                      <a:pt x="771" y="164"/>
                    </a:lnTo>
                    <a:lnTo>
                      <a:pt x="771" y="164"/>
                    </a:lnTo>
                    <a:lnTo>
                      <a:pt x="773" y="164"/>
                    </a:lnTo>
                    <a:lnTo>
                      <a:pt x="773" y="167"/>
                    </a:lnTo>
                    <a:lnTo>
                      <a:pt x="782" y="173"/>
                    </a:lnTo>
                    <a:lnTo>
                      <a:pt x="784" y="173"/>
                    </a:lnTo>
                    <a:lnTo>
                      <a:pt x="790" y="173"/>
                    </a:lnTo>
                    <a:lnTo>
                      <a:pt x="798" y="173"/>
                    </a:lnTo>
                    <a:lnTo>
                      <a:pt x="799" y="171"/>
                    </a:lnTo>
                    <a:lnTo>
                      <a:pt x="804" y="173"/>
                    </a:lnTo>
                    <a:lnTo>
                      <a:pt x="806" y="173"/>
                    </a:lnTo>
                    <a:lnTo>
                      <a:pt x="807" y="175"/>
                    </a:lnTo>
                    <a:lnTo>
                      <a:pt x="806" y="176"/>
                    </a:lnTo>
                    <a:lnTo>
                      <a:pt x="806" y="178"/>
                    </a:lnTo>
                    <a:lnTo>
                      <a:pt x="802" y="181"/>
                    </a:lnTo>
                    <a:lnTo>
                      <a:pt x="802" y="181"/>
                    </a:lnTo>
                    <a:lnTo>
                      <a:pt x="796" y="184"/>
                    </a:lnTo>
                    <a:lnTo>
                      <a:pt x="795" y="186"/>
                    </a:lnTo>
                    <a:lnTo>
                      <a:pt x="793" y="190"/>
                    </a:lnTo>
                    <a:lnTo>
                      <a:pt x="793" y="190"/>
                    </a:lnTo>
                    <a:lnTo>
                      <a:pt x="793" y="192"/>
                    </a:lnTo>
                    <a:lnTo>
                      <a:pt x="793" y="195"/>
                    </a:lnTo>
                    <a:lnTo>
                      <a:pt x="795" y="198"/>
                    </a:lnTo>
                    <a:lnTo>
                      <a:pt x="793" y="200"/>
                    </a:lnTo>
                    <a:lnTo>
                      <a:pt x="791" y="203"/>
                    </a:lnTo>
                    <a:lnTo>
                      <a:pt x="791" y="206"/>
                    </a:lnTo>
                    <a:lnTo>
                      <a:pt x="793" y="208"/>
                    </a:lnTo>
                    <a:lnTo>
                      <a:pt x="793" y="208"/>
                    </a:lnTo>
                    <a:lnTo>
                      <a:pt x="793" y="206"/>
                    </a:lnTo>
                    <a:lnTo>
                      <a:pt x="793" y="204"/>
                    </a:lnTo>
                    <a:lnTo>
                      <a:pt x="796" y="201"/>
                    </a:lnTo>
                    <a:lnTo>
                      <a:pt x="798" y="195"/>
                    </a:lnTo>
                    <a:lnTo>
                      <a:pt x="799" y="193"/>
                    </a:lnTo>
                    <a:lnTo>
                      <a:pt x="802" y="193"/>
                    </a:lnTo>
                    <a:lnTo>
                      <a:pt x="804" y="195"/>
                    </a:lnTo>
                    <a:lnTo>
                      <a:pt x="804" y="197"/>
                    </a:lnTo>
                    <a:lnTo>
                      <a:pt x="804" y="201"/>
                    </a:lnTo>
                    <a:lnTo>
                      <a:pt x="804" y="203"/>
                    </a:lnTo>
                    <a:lnTo>
                      <a:pt x="802" y="208"/>
                    </a:lnTo>
                    <a:lnTo>
                      <a:pt x="799" y="211"/>
                    </a:lnTo>
                    <a:lnTo>
                      <a:pt x="799" y="212"/>
                    </a:lnTo>
                    <a:lnTo>
                      <a:pt x="801" y="214"/>
                    </a:lnTo>
                    <a:lnTo>
                      <a:pt x="801" y="216"/>
                    </a:lnTo>
                    <a:lnTo>
                      <a:pt x="802" y="217"/>
                    </a:lnTo>
                    <a:lnTo>
                      <a:pt x="804" y="216"/>
                    </a:lnTo>
                    <a:lnTo>
                      <a:pt x="806" y="216"/>
                    </a:lnTo>
                    <a:lnTo>
                      <a:pt x="806" y="214"/>
                    </a:lnTo>
                    <a:lnTo>
                      <a:pt x="806" y="212"/>
                    </a:lnTo>
                    <a:lnTo>
                      <a:pt x="804" y="211"/>
                    </a:lnTo>
                    <a:lnTo>
                      <a:pt x="807" y="211"/>
                    </a:lnTo>
                    <a:lnTo>
                      <a:pt x="810" y="209"/>
                    </a:lnTo>
                    <a:lnTo>
                      <a:pt x="814" y="208"/>
                    </a:lnTo>
                    <a:lnTo>
                      <a:pt x="814" y="206"/>
                    </a:lnTo>
                    <a:lnTo>
                      <a:pt x="814" y="204"/>
                    </a:lnTo>
                    <a:lnTo>
                      <a:pt x="814" y="201"/>
                    </a:lnTo>
                    <a:lnTo>
                      <a:pt x="812" y="198"/>
                    </a:lnTo>
                    <a:lnTo>
                      <a:pt x="809" y="193"/>
                    </a:lnTo>
                    <a:lnTo>
                      <a:pt x="806" y="190"/>
                    </a:lnTo>
                    <a:lnTo>
                      <a:pt x="807" y="186"/>
                    </a:lnTo>
                    <a:lnTo>
                      <a:pt x="810" y="181"/>
                    </a:lnTo>
                    <a:lnTo>
                      <a:pt x="812" y="179"/>
                    </a:lnTo>
                    <a:lnTo>
                      <a:pt x="812" y="178"/>
                    </a:lnTo>
                    <a:lnTo>
                      <a:pt x="812" y="176"/>
                    </a:lnTo>
                    <a:lnTo>
                      <a:pt x="812" y="175"/>
                    </a:lnTo>
                    <a:lnTo>
                      <a:pt x="812" y="175"/>
                    </a:lnTo>
                    <a:lnTo>
                      <a:pt x="809" y="170"/>
                    </a:lnTo>
                    <a:lnTo>
                      <a:pt x="807" y="170"/>
                    </a:lnTo>
                    <a:lnTo>
                      <a:pt x="799" y="168"/>
                    </a:lnTo>
                    <a:lnTo>
                      <a:pt x="798" y="168"/>
                    </a:lnTo>
                    <a:lnTo>
                      <a:pt x="793" y="164"/>
                    </a:lnTo>
                    <a:lnTo>
                      <a:pt x="793" y="164"/>
                    </a:lnTo>
                    <a:lnTo>
                      <a:pt x="791" y="160"/>
                    </a:lnTo>
                    <a:lnTo>
                      <a:pt x="791" y="159"/>
                    </a:lnTo>
                    <a:lnTo>
                      <a:pt x="790" y="159"/>
                    </a:lnTo>
                    <a:lnTo>
                      <a:pt x="787" y="157"/>
                    </a:lnTo>
                    <a:lnTo>
                      <a:pt x="784" y="156"/>
                    </a:lnTo>
                    <a:lnTo>
                      <a:pt x="779" y="156"/>
                    </a:lnTo>
                    <a:lnTo>
                      <a:pt x="776" y="156"/>
                    </a:lnTo>
                    <a:lnTo>
                      <a:pt x="773" y="152"/>
                    </a:lnTo>
                    <a:lnTo>
                      <a:pt x="773" y="151"/>
                    </a:lnTo>
                    <a:lnTo>
                      <a:pt x="771" y="148"/>
                    </a:lnTo>
                    <a:lnTo>
                      <a:pt x="769" y="146"/>
                    </a:lnTo>
                    <a:lnTo>
                      <a:pt x="769" y="145"/>
                    </a:lnTo>
                    <a:lnTo>
                      <a:pt x="771" y="143"/>
                    </a:lnTo>
                    <a:lnTo>
                      <a:pt x="773" y="140"/>
                    </a:lnTo>
                    <a:lnTo>
                      <a:pt x="771" y="138"/>
                    </a:lnTo>
                    <a:lnTo>
                      <a:pt x="769" y="137"/>
                    </a:lnTo>
                    <a:lnTo>
                      <a:pt x="768" y="137"/>
                    </a:lnTo>
                    <a:lnTo>
                      <a:pt x="766" y="134"/>
                    </a:lnTo>
                    <a:lnTo>
                      <a:pt x="766" y="132"/>
                    </a:lnTo>
                    <a:lnTo>
                      <a:pt x="766" y="130"/>
                    </a:lnTo>
                    <a:lnTo>
                      <a:pt x="766" y="129"/>
                    </a:lnTo>
                    <a:lnTo>
                      <a:pt x="766" y="127"/>
                    </a:lnTo>
                    <a:lnTo>
                      <a:pt x="769" y="126"/>
                    </a:lnTo>
                    <a:lnTo>
                      <a:pt x="768" y="124"/>
                    </a:lnTo>
                    <a:lnTo>
                      <a:pt x="769" y="123"/>
                    </a:lnTo>
                    <a:lnTo>
                      <a:pt x="782" y="121"/>
                    </a:lnTo>
                    <a:lnTo>
                      <a:pt x="787" y="119"/>
                    </a:lnTo>
                    <a:lnTo>
                      <a:pt x="812" y="119"/>
                    </a:lnTo>
                    <a:lnTo>
                      <a:pt x="814" y="119"/>
                    </a:lnTo>
                    <a:lnTo>
                      <a:pt x="825" y="118"/>
                    </a:lnTo>
                    <a:lnTo>
                      <a:pt x="829" y="118"/>
                    </a:lnTo>
                    <a:lnTo>
                      <a:pt x="834" y="118"/>
                    </a:lnTo>
                    <a:lnTo>
                      <a:pt x="836" y="118"/>
                    </a:lnTo>
                    <a:lnTo>
                      <a:pt x="839" y="118"/>
                    </a:lnTo>
                    <a:lnTo>
                      <a:pt x="842" y="116"/>
                    </a:lnTo>
                    <a:lnTo>
                      <a:pt x="847" y="115"/>
                    </a:lnTo>
                    <a:lnTo>
                      <a:pt x="856" y="113"/>
                    </a:lnTo>
                    <a:lnTo>
                      <a:pt x="859" y="113"/>
                    </a:lnTo>
                    <a:lnTo>
                      <a:pt x="861" y="115"/>
                    </a:lnTo>
                    <a:lnTo>
                      <a:pt x="862" y="115"/>
                    </a:lnTo>
                    <a:lnTo>
                      <a:pt x="858" y="118"/>
                    </a:lnTo>
                    <a:lnTo>
                      <a:pt x="853" y="121"/>
                    </a:lnTo>
                    <a:lnTo>
                      <a:pt x="848" y="123"/>
                    </a:lnTo>
                    <a:lnTo>
                      <a:pt x="845" y="124"/>
                    </a:lnTo>
                    <a:lnTo>
                      <a:pt x="843" y="126"/>
                    </a:lnTo>
                    <a:lnTo>
                      <a:pt x="843" y="126"/>
                    </a:lnTo>
                    <a:lnTo>
                      <a:pt x="843" y="129"/>
                    </a:lnTo>
                    <a:lnTo>
                      <a:pt x="845" y="129"/>
                    </a:lnTo>
                    <a:lnTo>
                      <a:pt x="848" y="130"/>
                    </a:lnTo>
                    <a:lnTo>
                      <a:pt x="851" y="134"/>
                    </a:lnTo>
                    <a:lnTo>
                      <a:pt x="855" y="135"/>
                    </a:lnTo>
                    <a:lnTo>
                      <a:pt x="856" y="135"/>
                    </a:lnTo>
                    <a:lnTo>
                      <a:pt x="858" y="135"/>
                    </a:lnTo>
                    <a:lnTo>
                      <a:pt x="848" y="130"/>
                    </a:lnTo>
                    <a:lnTo>
                      <a:pt x="847" y="129"/>
                    </a:lnTo>
                    <a:lnTo>
                      <a:pt x="845" y="127"/>
                    </a:lnTo>
                    <a:lnTo>
                      <a:pt x="847" y="126"/>
                    </a:lnTo>
                    <a:lnTo>
                      <a:pt x="847" y="124"/>
                    </a:lnTo>
                    <a:lnTo>
                      <a:pt x="848" y="124"/>
                    </a:lnTo>
                    <a:lnTo>
                      <a:pt x="850" y="124"/>
                    </a:lnTo>
                    <a:lnTo>
                      <a:pt x="853" y="123"/>
                    </a:lnTo>
                    <a:lnTo>
                      <a:pt x="862" y="121"/>
                    </a:lnTo>
                    <a:lnTo>
                      <a:pt x="866" y="119"/>
                    </a:lnTo>
                    <a:lnTo>
                      <a:pt x="867" y="118"/>
                    </a:lnTo>
                    <a:lnTo>
                      <a:pt x="870" y="116"/>
                    </a:lnTo>
                    <a:lnTo>
                      <a:pt x="869" y="115"/>
                    </a:lnTo>
                    <a:lnTo>
                      <a:pt x="866" y="115"/>
                    </a:lnTo>
                    <a:lnTo>
                      <a:pt x="864" y="113"/>
                    </a:lnTo>
                    <a:lnTo>
                      <a:pt x="858" y="105"/>
                    </a:lnTo>
                    <a:lnTo>
                      <a:pt x="855" y="104"/>
                    </a:lnTo>
                    <a:lnTo>
                      <a:pt x="850" y="102"/>
                    </a:lnTo>
                    <a:lnTo>
                      <a:pt x="847" y="102"/>
                    </a:lnTo>
                    <a:lnTo>
                      <a:pt x="850" y="99"/>
                    </a:lnTo>
                    <a:lnTo>
                      <a:pt x="853" y="97"/>
                    </a:lnTo>
                    <a:lnTo>
                      <a:pt x="855" y="97"/>
                    </a:lnTo>
                    <a:lnTo>
                      <a:pt x="856" y="99"/>
                    </a:lnTo>
                    <a:lnTo>
                      <a:pt x="859" y="100"/>
                    </a:lnTo>
                    <a:lnTo>
                      <a:pt x="864" y="100"/>
                    </a:lnTo>
                    <a:lnTo>
                      <a:pt x="862" y="99"/>
                    </a:lnTo>
                    <a:lnTo>
                      <a:pt x="859" y="97"/>
                    </a:lnTo>
                    <a:lnTo>
                      <a:pt x="858" y="96"/>
                    </a:lnTo>
                    <a:lnTo>
                      <a:pt x="853" y="94"/>
                    </a:lnTo>
                    <a:lnTo>
                      <a:pt x="848" y="93"/>
                    </a:lnTo>
                    <a:lnTo>
                      <a:pt x="843" y="93"/>
                    </a:lnTo>
                    <a:lnTo>
                      <a:pt x="845" y="89"/>
                    </a:lnTo>
                    <a:lnTo>
                      <a:pt x="848" y="89"/>
                    </a:lnTo>
                    <a:lnTo>
                      <a:pt x="848" y="89"/>
                    </a:lnTo>
                    <a:lnTo>
                      <a:pt x="850" y="88"/>
                    </a:lnTo>
                    <a:lnTo>
                      <a:pt x="856" y="91"/>
                    </a:lnTo>
                    <a:lnTo>
                      <a:pt x="859" y="89"/>
                    </a:lnTo>
                    <a:lnTo>
                      <a:pt x="862" y="88"/>
                    </a:lnTo>
                    <a:lnTo>
                      <a:pt x="867" y="83"/>
                    </a:lnTo>
                    <a:lnTo>
                      <a:pt x="869" y="82"/>
                    </a:lnTo>
                    <a:lnTo>
                      <a:pt x="866" y="80"/>
                    </a:lnTo>
                    <a:lnTo>
                      <a:pt x="864" y="80"/>
                    </a:lnTo>
                    <a:lnTo>
                      <a:pt x="861" y="80"/>
                    </a:lnTo>
                    <a:lnTo>
                      <a:pt x="861" y="78"/>
                    </a:lnTo>
                    <a:lnTo>
                      <a:pt x="861" y="77"/>
                    </a:lnTo>
                    <a:lnTo>
                      <a:pt x="864" y="77"/>
                    </a:lnTo>
                    <a:lnTo>
                      <a:pt x="872" y="78"/>
                    </a:lnTo>
                    <a:lnTo>
                      <a:pt x="883" y="74"/>
                    </a:lnTo>
                    <a:lnTo>
                      <a:pt x="886" y="71"/>
                    </a:lnTo>
                    <a:lnTo>
                      <a:pt x="895" y="67"/>
                    </a:lnTo>
                    <a:lnTo>
                      <a:pt x="899" y="69"/>
                    </a:lnTo>
                    <a:lnTo>
                      <a:pt x="908" y="64"/>
                    </a:lnTo>
                    <a:lnTo>
                      <a:pt x="919" y="63"/>
                    </a:lnTo>
                    <a:lnTo>
                      <a:pt x="925" y="63"/>
                    </a:lnTo>
                    <a:lnTo>
                      <a:pt x="932" y="61"/>
                    </a:lnTo>
                    <a:lnTo>
                      <a:pt x="940" y="60"/>
                    </a:lnTo>
                    <a:lnTo>
                      <a:pt x="943" y="60"/>
                    </a:lnTo>
                    <a:lnTo>
                      <a:pt x="955" y="56"/>
                    </a:lnTo>
                    <a:lnTo>
                      <a:pt x="963" y="55"/>
                    </a:lnTo>
                    <a:lnTo>
                      <a:pt x="965" y="53"/>
                    </a:lnTo>
                    <a:lnTo>
                      <a:pt x="959" y="55"/>
                    </a:lnTo>
                    <a:lnTo>
                      <a:pt x="957" y="53"/>
                    </a:lnTo>
                    <a:lnTo>
                      <a:pt x="955" y="55"/>
                    </a:lnTo>
                    <a:lnTo>
                      <a:pt x="954" y="55"/>
                    </a:lnTo>
                    <a:lnTo>
                      <a:pt x="951" y="53"/>
                    </a:lnTo>
                    <a:lnTo>
                      <a:pt x="949" y="55"/>
                    </a:lnTo>
                    <a:lnTo>
                      <a:pt x="949" y="55"/>
                    </a:lnTo>
                    <a:lnTo>
                      <a:pt x="948" y="55"/>
                    </a:lnTo>
                    <a:lnTo>
                      <a:pt x="946" y="55"/>
                    </a:lnTo>
                    <a:lnTo>
                      <a:pt x="946" y="53"/>
                    </a:lnTo>
                    <a:lnTo>
                      <a:pt x="948" y="50"/>
                    </a:lnTo>
                    <a:lnTo>
                      <a:pt x="949" y="52"/>
                    </a:lnTo>
                    <a:lnTo>
                      <a:pt x="952" y="50"/>
                    </a:lnTo>
                    <a:lnTo>
                      <a:pt x="954" y="50"/>
                    </a:lnTo>
                    <a:lnTo>
                      <a:pt x="957" y="50"/>
                    </a:lnTo>
                    <a:lnTo>
                      <a:pt x="960" y="50"/>
                    </a:lnTo>
                    <a:lnTo>
                      <a:pt x="963" y="49"/>
                    </a:lnTo>
                    <a:lnTo>
                      <a:pt x="968" y="50"/>
                    </a:lnTo>
                    <a:lnTo>
                      <a:pt x="970" y="49"/>
                    </a:lnTo>
                    <a:lnTo>
                      <a:pt x="971" y="49"/>
                    </a:lnTo>
                    <a:lnTo>
                      <a:pt x="977" y="49"/>
                    </a:lnTo>
                    <a:lnTo>
                      <a:pt x="982" y="49"/>
                    </a:lnTo>
                    <a:lnTo>
                      <a:pt x="985" y="49"/>
                    </a:lnTo>
                    <a:lnTo>
                      <a:pt x="990" y="49"/>
                    </a:lnTo>
                    <a:lnTo>
                      <a:pt x="993" y="50"/>
                    </a:lnTo>
                    <a:lnTo>
                      <a:pt x="992" y="52"/>
                    </a:lnTo>
                    <a:lnTo>
                      <a:pt x="987" y="56"/>
                    </a:lnTo>
                    <a:lnTo>
                      <a:pt x="989" y="56"/>
                    </a:lnTo>
                    <a:lnTo>
                      <a:pt x="990" y="55"/>
                    </a:lnTo>
                    <a:lnTo>
                      <a:pt x="1000" y="52"/>
                    </a:lnTo>
                    <a:lnTo>
                      <a:pt x="1000" y="53"/>
                    </a:lnTo>
                    <a:lnTo>
                      <a:pt x="1000" y="55"/>
                    </a:lnTo>
                    <a:lnTo>
                      <a:pt x="998" y="56"/>
                    </a:lnTo>
                    <a:lnTo>
                      <a:pt x="1004" y="55"/>
                    </a:lnTo>
                    <a:lnTo>
                      <a:pt x="1009" y="52"/>
                    </a:lnTo>
                    <a:lnTo>
                      <a:pt x="1011" y="52"/>
                    </a:lnTo>
                    <a:lnTo>
                      <a:pt x="1014" y="53"/>
                    </a:lnTo>
                    <a:lnTo>
                      <a:pt x="1015" y="52"/>
                    </a:lnTo>
                    <a:lnTo>
                      <a:pt x="1015" y="50"/>
                    </a:lnTo>
                    <a:lnTo>
                      <a:pt x="1018" y="50"/>
                    </a:lnTo>
                    <a:lnTo>
                      <a:pt x="1020" y="49"/>
                    </a:lnTo>
                    <a:lnTo>
                      <a:pt x="1023" y="47"/>
                    </a:lnTo>
                    <a:lnTo>
                      <a:pt x="1025" y="47"/>
                    </a:lnTo>
                    <a:lnTo>
                      <a:pt x="1030" y="45"/>
                    </a:lnTo>
                    <a:lnTo>
                      <a:pt x="1031" y="45"/>
                    </a:lnTo>
                    <a:lnTo>
                      <a:pt x="1034" y="47"/>
                    </a:lnTo>
                    <a:lnTo>
                      <a:pt x="1037" y="47"/>
                    </a:lnTo>
                    <a:lnTo>
                      <a:pt x="1044" y="49"/>
                    </a:lnTo>
                    <a:lnTo>
                      <a:pt x="1044" y="50"/>
                    </a:lnTo>
                    <a:lnTo>
                      <a:pt x="1044" y="50"/>
                    </a:lnTo>
                    <a:lnTo>
                      <a:pt x="1045" y="52"/>
                    </a:lnTo>
                    <a:lnTo>
                      <a:pt x="1045" y="53"/>
                    </a:lnTo>
                    <a:lnTo>
                      <a:pt x="1044" y="56"/>
                    </a:lnTo>
                    <a:lnTo>
                      <a:pt x="1041" y="58"/>
                    </a:lnTo>
                    <a:lnTo>
                      <a:pt x="1042" y="58"/>
                    </a:lnTo>
                    <a:lnTo>
                      <a:pt x="1044" y="58"/>
                    </a:lnTo>
                    <a:lnTo>
                      <a:pt x="1045" y="56"/>
                    </a:lnTo>
                    <a:lnTo>
                      <a:pt x="1047" y="55"/>
                    </a:lnTo>
                    <a:lnTo>
                      <a:pt x="1047" y="49"/>
                    </a:lnTo>
                    <a:lnTo>
                      <a:pt x="1044" y="45"/>
                    </a:lnTo>
                    <a:lnTo>
                      <a:pt x="1042" y="44"/>
                    </a:lnTo>
                    <a:lnTo>
                      <a:pt x="1036" y="41"/>
                    </a:lnTo>
                    <a:lnTo>
                      <a:pt x="1034" y="39"/>
                    </a:lnTo>
                    <a:lnTo>
                      <a:pt x="1033" y="37"/>
                    </a:lnTo>
                    <a:lnTo>
                      <a:pt x="1033" y="37"/>
                    </a:lnTo>
                    <a:lnTo>
                      <a:pt x="1044" y="39"/>
                    </a:lnTo>
                    <a:lnTo>
                      <a:pt x="1048" y="37"/>
                    </a:lnTo>
                    <a:lnTo>
                      <a:pt x="1055" y="37"/>
                    </a:lnTo>
                    <a:lnTo>
                      <a:pt x="1061" y="37"/>
                    </a:lnTo>
                    <a:lnTo>
                      <a:pt x="1064" y="37"/>
                    </a:lnTo>
                    <a:lnTo>
                      <a:pt x="1069" y="37"/>
                    </a:lnTo>
                    <a:lnTo>
                      <a:pt x="1072" y="39"/>
                    </a:lnTo>
                    <a:lnTo>
                      <a:pt x="1074" y="37"/>
                    </a:lnTo>
                    <a:lnTo>
                      <a:pt x="1067" y="36"/>
                    </a:lnTo>
                    <a:lnTo>
                      <a:pt x="1064" y="36"/>
                    </a:lnTo>
                    <a:lnTo>
                      <a:pt x="1063" y="36"/>
                    </a:lnTo>
                    <a:lnTo>
                      <a:pt x="1064" y="34"/>
                    </a:lnTo>
                    <a:lnTo>
                      <a:pt x="1066" y="31"/>
                    </a:lnTo>
                    <a:lnTo>
                      <a:pt x="1064" y="30"/>
                    </a:lnTo>
                    <a:lnTo>
                      <a:pt x="1063" y="28"/>
                    </a:lnTo>
                    <a:lnTo>
                      <a:pt x="1063" y="25"/>
                    </a:lnTo>
                    <a:lnTo>
                      <a:pt x="1064" y="23"/>
                    </a:lnTo>
                    <a:lnTo>
                      <a:pt x="1066" y="22"/>
                    </a:lnTo>
                    <a:lnTo>
                      <a:pt x="1067" y="19"/>
                    </a:lnTo>
                    <a:lnTo>
                      <a:pt x="1071" y="17"/>
                    </a:lnTo>
                    <a:lnTo>
                      <a:pt x="1086" y="8"/>
                    </a:lnTo>
                    <a:lnTo>
                      <a:pt x="1094" y="3"/>
                    </a:lnTo>
                    <a:lnTo>
                      <a:pt x="1097" y="3"/>
                    </a:lnTo>
                    <a:lnTo>
                      <a:pt x="1100" y="3"/>
                    </a:lnTo>
                    <a:lnTo>
                      <a:pt x="1107" y="0"/>
                    </a:lnTo>
                    <a:lnTo>
                      <a:pt x="111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8" name="Freeform 135">
                <a:extLst>
                  <a:ext uri="{FF2B5EF4-FFF2-40B4-BE49-F238E27FC236}">
                    <a16:creationId xmlns:a16="http://schemas.microsoft.com/office/drawing/2014/main" id="{F80408F0-0050-4AB2-82E8-42F76D21510D}"/>
                  </a:ext>
                </a:extLst>
              </p:cNvPr>
              <p:cNvSpPr>
                <a:spLocks/>
              </p:cNvSpPr>
              <p:nvPr/>
            </p:nvSpPr>
            <p:spPr bwMode="auto">
              <a:xfrm>
                <a:off x="9887597" y="3111893"/>
                <a:ext cx="1950" cy="0"/>
              </a:xfrm>
              <a:custGeom>
                <a:avLst/>
                <a:gdLst>
                  <a:gd name="T0" fmla="*/ 0 w 1"/>
                  <a:gd name="T1" fmla="*/ 0 w 1"/>
                  <a:gd name="T2" fmla="*/ 0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lnTo>
                      <a:pt x="0" y="0"/>
                    </a:lnTo>
                    <a:lnTo>
                      <a:pt x="0" y="0"/>
                    </a:lnTo>
                    <a:lnTo>
                      <a:pt x="1" y="0"/>
                    </a:lnTo>
                    <a:lnTo>
                      <a:pt x="0" y="0"/>
                    </a:lnTo>
                    <a:lnTo>
                      <a:pt x="0" y="0"/>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9" name="Freeform 136">
                <a:extLst>
                  <a:ext uri="{FF2B5EF4-FFF2-40B4-BE49-F238E27FC236}">
                    <a16:creationId xmlns:a16="http://schemas.microsoft.com/office/drawing/2014/main" id="{82FFF820-3032-40DA-859D-06163597135F}"/>
                  </a:ext>
                </a:extLst>
              </p:cNvPr>
              <p:cNvSpPr>
                <a:spLocks/>
              </p:cNvSpPr>
              <p:nvPr/>
            </p:nvSpPr>
            <p:spPr bwMode="auto">
              <a:xfrm>
                <a:off x="7425731" y="1455055"/>
                <a:ext cx="27289" cy="15594"/>
              </a:xfrm>
              <a:custGeom>
                <a:avLst/>
                <a:gdLst>
                  <a:gd name="T0" fmla="*/ 9 w 14"/>
                  <a:gd name="T1" fmla="*/ 0 h 8"/>
                  <a:gd name="T2" fmla="*/ 12 w 14"/>
                  <a:gd name="T3" fmla="*/ 2 h 8"/>
                  <a:gd name="T4" fmla="*/ 14 w 14"/>
                  <a:gd name="T5" fmla="*/ 5 h 8"/>
                  <a:gd name="T6" fmla="*/ 11 w 14"/>
                  <a:gd name="T7" fmla="*/ 7 h 8"/>
                  <a:gd name="T8" fmla="*/ 6 w 14"/>
                  <a:gd name="T9" fmla="*/ 8 h 8"/>
                  <a:gd name="T10" fmla="*/ 4 w 14"/>
                  <a:gd name="T11" fmla="*/ 7 h 8"/>
                  <a:gd name="T12" fmla="*/ 3 w 14"/>
                  <a:gd name="T13" fmla="*/ 7 h 8"/>
                  <a:gd name="T14" fmla="*/ 3 w 14"/>
                  <a:gd name="T15" fmla="*/ 7 h 8"/>
                  <a:gd name="T16" fmla="*/ 0 w 14"/>
                  <a:gd name="T17" fmla="*/ 5 h 8"/>
                  <a:gd name="T18" fmla="*/ 0 w 14"/>
                  <a:gd name="T19" fmla="*/ 4 h 8"/>
                  <a:gd name="T20" fmla="*/ 1 w 14"/>
                  <a:gd name="T21" fmla="*/ 4 h 8"/>
                  <a:gd name="T22" fmla="*/ 9 w 1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8">
                    <a:moveTo>
                      <a:pt x="9" y="0"/>
                    </a:moveTo>
                    <a:lnTo>
                      <a:pt x="12" y="2"/>
                    </a:lnTo>
                    <a:lnTo>
                      <a:pt x="14" y="5"/>
                    </a:lnTo>
                    <a:lnTo>
                      <a:pt x="11" y="7"/>
                    </a:lnTo>
                    <a:lnTo>
                      <a:pt x="6" y="8"/>
                    </a:lnTo>
                    <a:lnTo>
                      <a:pt x="4" y="7"/>
                    </a:lnTo>
                    <a:lnTo>
                      <a:pt x="3" y="7"/>
                    </a:lnTo>
                    <a:lnTo>
                      <a:pt x="3" y="7"/>
                    </a:lnTo>
                    <a:lnTo>
                      <a:pt x="0" y="5"/>
                    </a:lnTo>
                    <a:lnTo>
                      <a:pt x="0" y="4"/>
                    </a:lnTo>
                    <a:lnTo>
                      <a:pt x="1" y="4"/>
                    </a:lnTo>
                    <a:lnTo>
                      <a:pt x="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0" name="Freeform 137">
                <a:extLst>
                  <a:ext uri="{FF2B5EF4-FFF2-40B4-BE49-F238E27FC236}">
                    <a16:creationId xmlns:a16="http://schemas.microsoft.com/office/drawing/2014/main" id="{F71893C1-6E9C-498A-9492-4839F8D017A9}"/>
                  </a:ext>
                </a:extLst>
              </p:cNvPr>
              <p:cNvSpPr>
                <a:spLocks/>
              </p:cNvSpPr>
              <p:nvPr/>
            </p:nvSpPr>
            <p:spPr bwMode="auto">
              <a:xfrm>
                <a:off x="7326320" y="1361493"/>
                <a:ext cx="89664" cy="29239"/>
              </a:xfrm>
              <a:custGeom>
                <a:avLst/>
                <a:gdLst>
                  <a:gd name="T0" fmla="*/ 33 w 46"/>
                  <a:gd name="T1" fmla="*/ 0 h 15"/>
                  <a:gd name="T2" fmla="*/ 35 w 46"/>
                  <a:gd name="T3" fmla="*/ 1 h 15"/>
                  <a:gd name="T4" fmla="*/ 35 w 46"/>
                  <a:gd name="T5" fmla="*/ 3 h 15"/>
                  <a:gd name="T6" fmla="*/ 38 w 46"/>
                  <a:gd name="T7" fmla="*/ 3 h 15"/>
                  <a:gd name="T8" fmla="*/ 44 w 46"/>
                  <a:gd name="T9" fmla="*/ 4 h 15"/>
                  <a:gd name="T10" fmla="*/ 46 w 46"/>
                  <a:gd name="T11" fmla="*/ 6 h 15"/>
                  <a:gd name="T12" fmla="*/ 43 w 46"/>
                  <a:gd name="T13" fmla="*/ 6 h 15"/>
                  <a:gd name="T14" fmla="*/ 35 w 46"/>
                  <a:gd name="T15" fmla="*/ 8 h 15"/>
                  <a:gd name="T16" fmla="*/ 36 w 46"/>
                  <a:gd name="T17" fmla="*/ 9 h 15"/>
                  <a:gd name="T18" fmla="*/ 38 w 46"/>
                  <a:gd name="T19" fmla="*/ 11 h 15"/>
                  <a:gd name="T20" fmla="*/ 36 w 46"/>
                  <a:gd name="T21" fmla="*/ 12 h 15"/>
                  <a:gd name="T22" fmla="*/ 33 w 46"/>
                  <a:gd name="T23" fmla="*/ 14 h 15"/>
                  <a:gd name="T24" fmla="*/ 28 w 46"/>
                  <a:gd name="T25" fmla="*/ 15 h 15"/>
                  <a:gd name="T26" fmla="*/ 25 w 46"/>
                  <a:gd name="T27" fmla="*/ 14 h 15"/>
                  <a:gd name="T28" fmla="*/ 21 w 46"/>
                  <a:gd name="T29" fmla="*/ 11 h 15"/>
                  <a:gd name="T30" fmla="*/ 17 w 46"/>
                  <a:gd name="T31" fmla="*/ 12 h 15"/>
                  <a:gd name="T32" fmla="*/ 16 w 46"/>
                  <a:gd name="T33" fmla="*/ 14 h 15"/>
                  <a:gd name="T34" fmla="*/ 14 w 46"/>
                  <a:gd name="T35" fmla="*/ 14 h 15"/>
                  <a:gd name="T36" fmla="*/ 11 w 46"/>
                  <a:gd name="T37" fmla="*/ 12 h 15"/>
                  <a:gd name="T38" fmla="*/ 5 w 46"/>
                  <a:gd name="T39" fmla="*/ 14 h 15"/>
                  <a:gd name="T40" fmla="*/ 2 w 46"/>
                  <a:gd name="T41" fmla="*/ 12 h 15"/>
                  <a:gd name="T42" fmla="*/ 0 w 46"/>
                  <a:gd name="T43" fmla="*/ 9 h 15"/>
                  <a:gd name="T44" fmla="*/ 5 w 46"/>
                  <a:gd name="T45" fmla="*/ 8 h 15"/>
                  <a:gd name="T46" fmla="*/ 11 w 46"/>
                  <a:gd name="T47" fmla="*/ 9 h 15"/>
                  <a:gd name="T48" fmla="*/ 14 w 46"/>
                  <a:gd name="T49" fmla="*/ 6 h 15"/>
                  <a:gd name="T50" fmla="*/ 19 w 46"/>
                  <a:gd name="T51" fmla="*/ 4 h 15"/>
                  <a:gd name="T52" fmla="*/ 22 w 46"/>
                  <a:gd name="T53" fmla="*/ 3 h 15"/>
                  <a:gd name="T54" fmla="*/ 24 w 46"/>
                  <a:gd name="T55" fmla="*/ 1 h 15"/>
                  <a:gd name="T56" fmla="*/ 28 w 46"/>
                  <a:gd name="T57" fmla="*/ 1 h 15"/>
                  <a:gd name="T58" fmla="*/ 30 w 46"/>
                  <a:gd name="T59" fmla="*/ 1 h 15"/>
                  <a:gd name="T60" fmla="*/ 33 w 46"/>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15">
                    <a:moveTo>
                      <a:pt x="33" y="0"/>
                    </a:moveTo>
                    <a:lnTo>
                      <a:pt x="35" y="1"/>
                    </a:lnTo>
                    <a:lnTo>
                      <a:pt x="35" y="3"/>
                    </a:lnTo>
                    <a:lnTo>
                      <a:pt x="38" y="3"/>
                    </a:lnTo>
                    <a:lnTo>
                      <a:pt x="44" y="4"/>
                    </a:lnTo>
                    <a:lnTo>
                      <a:pt x="46" y="6"/>
                    </a:lnTo>
                    <a:lnTo>
                      <a:pt x="43" y="6"/>
                    </a:lnTo>
                    <a:lnTo>
                      <a:pt x="35" y="8"/>
                    </a:lnTo>
                    <a:lnTo>
                      <a:pt x="36" y="9"/>
                    </a:lnTo>
                    <a:lnTo>
                      <a:pt x="38" y="11"/>
                    </a:lnTo>
                    <a:lnTo>
                      <a:pt x="36" y="12"/>
                    </a:lnTo>
                    <a:lnTo>
                      <a:pt x="33" y="14"/>
                    </a:lnTo>
                    <a:lnTo>
                      <a:pt x="28" y="15"/>
                    </a:lnTo>
                    <a:lnTo>
                      <a:pt x="25" y="14"/>
                    </a:lnTo>
                    <a:lnTo>
                      <a:pt x="21" y="11"/>
                    </a:lnTo>
                    <a:lnTo>
                      <a:pt x="17" y="12"/>
                    </a:lnTo>
                    <a:lnTo>
                      <a:pt x="16" y="14"/>
                    </a:lnTo>
                    <a:lnTo>
                      <a:pt x="14" y="14"/>
                    </a:lnTo>
                    <a:lnTo>
                      <a:pt x="11" y="12"/>
                    </a:lnTo>
                    <a:lnTo>
                      <a:pt x="5" y="14"/>
                    </a:lnTo>
                    <a:lnTo>
                      <a:pt x="2" y="12"/>
                    </a:lnTo>
                    <a:lnTo>
                      <a:pt x="0" y="9"/>
                    </a:lnTo>
                    <a:lnTo>
                      <a:pt x="5" y="8"/>
                    </a:lnTo>
                    <a:lnTo>
                      <a:pt x="11" y="9"/>
                    </a:lnTo>
                    <a:lnTo>
                      <a:pt x="14" y="6"/>
                    </a:lnTo>
                    <a:lnTo>
                      <a:pt x="19" y="4"/>
                    </a:lnTo>
                    <a:lnTo>
                      <a:pt x="22" y="3"/>
                    </a:lnTo>
                    <a:lnTo>
                      <a:pt x="24" y="1"/>
                    </a:lnTo>
                    <a:lnTo>
                      <a:pt x="28" y="1"/>
                    </a:lnTo>
                    <a:lnTo>
                      <a:pt x="30" y="1"/>
                    </a:lnTo>
                    <a:lnTo>
                      <a:pt x="3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1" name="Freeform 138">
                <a:extLst>
                  <a:ext uri="{FF2B5EF4-FFF2-40B4-BE49-F238E27FC236}">
                    <a16:creationId xmlns:a16="http://schemas.microsoft.com/office/drawing/2014/main" id="{440F58DD-5A25-461C-830D-CD3EBAC33F74}"/>
                  </a:ext>
                </a:extLst>
              </p:cNvPr>
              <p:cNvSpPr>
                <a:spLocks/>
              </p:cNvSpPr>
              <p:nvPr/>
            </p:nvSpPr>
            <p:spPr bwMode="auto">
              <a:xfrm>
                <a:off x="7396492" y="1342000"/>
                <a:ext cx="40934" cy="9747"/>
              </a:xfrm>
              <a:custGeom>
                <a:avLst/>
                <a:gdLst>
                  <a:gd name="T0" fmla="*/ 19 w 21"/>
                  <a:gd name="T1" fmla="*/ 0 h 5"/>
                  <a:gd name="T2" fmla="*/ 21 w 21"/>
                  <a:gd name="T3" fmla="*/ 2 h 5"/>
                  <a:gd name="T4" fmla="*/ 21 w 21"/>
                  <a:gd name="T5" fmla="*/ 3 h 5"/>
                  <a:gd name="T6" fmla="*/ 21 w 21"/>
                  <a:gd name="T7" fmla="*/ 3 h 5"/>
                  <a:gd name="T8" fmla="*/ 5 w 21"/>
                  <a:gd name="T9" fmla="*/ 5 h 5"/>
                  <a:gd name="T10" fmla="*/ 0 w 21"/>
                  <a:gd name="T11" fmla="*/ 5 h 5"/>
                  <a:gd name="T12" fmla="*/ 0 w 21"/>
                  <a:gd name="T13" fmla="*/ 5 h 5"/>
                  <a:gd name="T14" fmla="*/ 0 w 21"/>
                  <a:gd name="T15" fmla="*/ 5 h 5"/>
                  <a:gd name="T16" fmla="*/ 0 w 21"/>
                  <a:gd name="T17" fmla="*/ 3 h 5"/>
                  <a:gd name="T18" fmla="*/ 0 w 21"/>
                  <a:gd name="T19" fmla="*/ 2 h 5"/>
                  <a:gd name="T20" fmla="*/ 4 w 21"/>
                  <a:gd name="T21" fmla="*/ 0 h 5"/>
                  <a:gd name="T22" fmla="*/ 19 w 21"/>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
                    <a:moveTo>
                      <a:pt x="19" y="0"/>
                    </a:moveTo>
                    <a:lnTo>
                      <a:pt x="21" y="2"/>
                    </a:lnTo>
                    <a:lnTo>
                      <a:pt x="21" y="3"/>
                    </a:lnTo>
                    <a:lnTo>
                      <a:pt x="21" y="3"/>
                    </a:lnTo>
                    <a:lnTo>
                      <a:pt x="5" y="5"/>
                    </a:lnTo>
                    <a:lnTo>
                      <a:pt x="0" y="5"/>
                    </a:lnTo>
                    <a:lnTo>
                      <a:pt x="0" y="5"/>
                    </a:lnTo>
                    <a:lnTo>
                      <a:pt x="0" y="5"/>
                    </a:lnTo>
                    <a:lnTo>
                      <a:pt x="0" y="3"/>
                    </a:lnTo>
                    <a:lnTo>
                      <a:pt x="0" y="2"/>
                    </a:lnTo>
                    <a:lnTo>
                      <a:pt x="4" y="0"/>
                    </a:lnTo>
                    <a:lnTo>
                      <a:pt x="1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2" name="Freeform 139">
                <a:extLst>
                  <a:ext uri="{FF2B5EF4-FFF2-40B4-BE49-F238E27FC236}">
                    <a16:creationId xmlns:a16="http://schemas.microsoft.com/office/drawing/2014/main" id="{D63E009C-E7F2-4FED-917F-7766E6DCA930}"/>
                  </a:ext>
                </a:extLst>
              </p:cNvPr>
              <p:cNvSpPr>
                <a:spLocks/>
              </p:cNvSpPr>
              <p:nvPr/>
            </p:nvSpPr>
            <p:spPr bwMode="auto">
              <a:xfrm>
                <a:off x="7433528" y="1406325"/>
                <a:ext cx="83817" cy="31188"/>
              </a:xfrm>
              <a:custGeom>
                <a:avLst/>
                <a:gdLst>
                  <a:gd name="T0" fmla="*/ 33 w 43"/>
                  <a:gd name="T1" fmla="*/ 0 h 16"/>
                  <a:gd name="T2" fmla="*/ 38 w 43"/>
                  <a:gd name="T3" fmla="*/ 0 h 16"/>
                  <a:gd name="T4" fmla="*/ 41 w 43"/>
                  <a:gd name="T5" fmla="*/ 2 h 16"/>
                  <a:gd name="T6" fmla="*/ 43 w 43"/>
                  <a:gd name="T7" fmla="*/ 2 h 16"/>
                  <a:gd name="T8" fmla="*/ 43 w 43"/>
                  <a:gd name="T9" fmla="*/ 3 h 16"/>
                  <a:gd name="T10" fmla="*/ 43 w 43"/>
                  <a:gd name="T11" fmla="*/ 5 h 16"/>
                  <a:gd name="T12" fmla="*/ 41 w 43"/>
                  <a:gd name="T13" fmla="*/ 7 h 16"/>
                  <a:gd name="T14" fmla="*/ 41 w 43"/>
                  <a:gd name="T15" fmla="*/ 10 h 16"/>
                  <a:gd name="T16" fmla="*/ 37 w 43"/>
                  <a:gd name="T17" fmla="*/ 10 h 16"/>
                  <a:gd name="T18" fmla="*/ 35 w 43"/>
                  <a:gd name="T19" fmla="*/ 11 h 16"/>
                  <a:gd name="T20" fmla="*/ 33 w 43"/>
                  <a:gd name="T21" fmla="*/ 13 h 16"/>
                  <a:gd name="T22" fmla="*/ 30 w 43"/>
                  <a:gd name="T23" fmla="*/ 13 h 16"/>
                  <a:gd name="T24" fmla="*/ 26 w 43"/>
                  <a:gd name="T25" fmla="*/ 16 h 16"/>
                  <a:gd name="T26" fmla="*/ 21 w 43"/>
                  <a:gd name="T27" fmla="*/ 16 h 16"/>
                  <a:gd name="T28" fmla="*/ 14 w 43"/>
                  <a:gd name="T29" fmla="*/ 13 h 16"/>
                  <a:gd name="T30" fmla="*/ 10 w 43"/>
                  <a:gd name="T31" fmla="*/ 16 h 16"/>
                  <a:gd name="T32" fmla="*/ 7 w 43"/>
                  <a:gd name="T33" fmla="*/ 16 h 16"/>
                  <a:gd name="T34" fmla="*/ 2 w 43"/>
                  <a:gd name="T35" fmla="*/ 13 h 16"/>
                  <a:gd name="T36" fmla="*/ 0 w 43"/>
                  <a:gd name="T37" fmla="*/ 13 h 16"/>
                  <a:gd name="T38" fmla="*/ 0 w 43"/>
                  <a:gd name="T39" fmla="*/ 11 h 16"/>
                  <a:gd name="T40" fmla="*/ 0 w 43"/>
                  <a:gd name="T41" fmla="*/ 10 h 16"/>
                  <a:gd name="T42" fmla="*/ 2 w 43"/>
                  <a:gd name="T43" fmla="*/ 7 h 16"/>
                  <a:gd name="T44" fmla="*/ 3 w 43"/>
                  <a:gd name="T45" fmla="*/ 5 h 16"/>
                  <a:gd name="T46" fmla="*/ 5 w 43"/>
                  <a:gd name="T47" fmla="*/ 3 h 16"/>
                  <a:gd name="T48" fmla="*/ 5 w 43"/>
                  <a:gd name="T49" fmla="*/ 3 h 16"/>
                  <a:gd name="T50" fmla="*/ 7 w 43"/>
                  <a:gd name="T51" fmla="*/ 2 h 16"/>
                  <a:gd name="T52" fmla="*/ 13 w 43"/>
                  <a:gd name="T53" fmla="*/ 2 h 16"/>
                  <a:gd name="T54" fmla="*/ 14 w 43"/>
                  <a:gd name="T55" fmla="*/ 2 h 16"/>
                  <a:gd name="T56" fmla="*/ 14 w 43"/>
                  <a:gd name="T57" fmla="*/ 3 h 16"/>
                  <a:gd name="T58" fmla="*/ 18 w 43"/>
                  <a:gd name="T59" fmla="*/ 3 h 16"/>
                  <a:gd name="T60" fmla="*/ 22 w 43"/>
                  <a:gd name="T61" fmla="*/ 2 h 16"/>
                  <a:gd name="T62" fmla="*/ 30 w 43"/>
                  <a:gd name="T63" fmla="*/ 2 h 16"/>
                  <a:gd name="T64" fmla="*/ 33 w 43"/>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16">
                    <a:moveTo>
                      <a:pt x="33" y="0"/>
                    </a:moveTo>
                    <a:lnTo>
                      <a:pt x="38" y="0"/>
                    </a:lnTo>
                    <a:lnTo>
                      <a:pt x="41" y="2"/>
                    </a:lnTo>
                    <a:lnTo>
                      <a:pt x="43" y="2"/>
                    </a:lnTo>
                    <a:lnTo>
                      <a:pt x="43" y="3"/>
                    </a:lnTo>
                    <a:lnTo>
                      <a:pt x="43" y="5"/>
                    </a:lnTo>
                    <a:lnTo>
                      <a:pt x="41" y="7"/>
                    </a:lnTo>
                    <a:lnTo>
                      <a:pt x="41" y="10"/>
                    </a:lnTo>
                    <a:lnTo>
                      <a:pt x="37" y="10"/>
                    </a:lnTo>
                    <a:lnTo>
                      <a:pt x="35" y="11"/>
                    </a:lnTo>
                    <a:lnTo>
                      <a:pt x="33" y="13"/>
                    </a:lnTo>
                    <a:lnTo>
                      <a:pt x="30" y="13"/>
                    </a:lnTo>
                    <a:lnTo>
                      <a:pt x="26" y="16"/>
                    </a:lnTo>
                    <a:lnTo>
                      <a:pt x="21" y="16"/>
                    </a:lnTo>
                    <a:lnTo>
                      <a:pt x="14" y="13"/>
                    </a:lnTo>
                    <a:lnTo>
                      <a:pt x="10" y="16"/>
                    </a:lnTo>
                    <a:lnTo>
                      <a:pt x="7" y="16"/>
                    </a:lnTo>
                    <a:lnTo>
                      <a:pt x="2" y="13"/>
                    </a:lnTo>
                    <a:lnTo>
                      <a:pt x="0" y="13"/>
                    </a:lnTo>
                    <a:lnTo>
                      <a:pt x="0" y="11"/>
                    </a:lnTo>
                    <a:lnTo>
                      <a:pt x="0" y="10"/>
                    </a:lnTo>
                    <a:lnTo>
                      <a:pt x="2" y="7"/>
                    </a:lnTo>
                    <a:lnTo>
                      <a:pt x="3" y="5"/>
                    </a:lnTo>
                    <a:lnTo>
                      <a:pt x="5" y="3"/>
                    </a:lnTo>
                    <a:lnTo>
                      <a:pt x="5" y="3"/>
                    </a:lnTo>
                    <a:lnTo>
                      <a:pt x="7" y="2"/>
                    </a:lnTo>
                    <a:lnTo>
                      <a:pt x="13" y="2"/>
                    </a:lnTo>
                    <a:lnTo>
                      <a:pt x="14" y="2"/>
                    </a:lnTo>
                    <a:lnTo>
                      <a:pt x="14" y="3"/>
                    </a:lnTo>
                    <a:lnTo>
                      <a:pt x="18" y="3"/>
                    </a:lnTo>
                    <a:lnTo>
                      <a:pt x="22" y="2"/>
                    </a:lnTo>
                    <a:lnTo>
                      <a:pt x="30" y="2"/>
                    </a:lnTo>
                    <a:lnTo>
                      <a:pt x="3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3" name="Freeform 141">
                <a:extLst>
                  <a:ext uri="{FF2B5EF4-FFF2-40B4-BE49-F238E27FC236}">
                    <a16:creationId xmlns:a16="http://schemas.microsoft.com/office/drawing/2014/main" id="{390ADEBF-A96E-4B4C-974F-E2571EA138DA}"/>
                  </a:ext>
                </a:extLst>
              </p:cNvPr>
              <p:cNvSpPr>
                <a:spLocks/>
              </p:cNvSpPr>
              <p:nvPr/>
            </p:nvSpPr>
            <p:spPr bwMode="auto">
              <a:xfrm>
                <a:off x="7279539" y="1425817"/>
                <a:ext cx="19492" cy="11695"/>
              </a:xfrm>
              <a:custGeom>
                <a:avLst/>
                <a:gdLst>
                  <a:gd name="T0" fmla="*/ 2 w 10"/>
                  <a:gd name="T1" fmla="*/ 0 h 6"/>
                  <a:gd name="T2" fmla="*/ 5 w 10"/>
                  <a:gd name="T3" fmla="*/ 1 h 6"/>
                  <a:gd name="T4" fmla="*/ 7 w 10"/>
                  <a:gd name="T5" fmla="*/ 1 h 6"/>
                  <a:gd name="T6" fmla="*/ 10 w 10"/>
                  <a:gd name="T7" fmla="*/ 3 h 6"/>
                  <a:gd name="T8" fmla="*/ 10 w 10"/>
                  <a:gd name="T9" fmla="*/ 3 h 6"/>
                  <a:gd name="T10" fmla="*/ 10 w 10"/>
                  <a:gd name="T11" fmla="*/ 4 h 6"/>
                  <a:gd name="T12" fmla="*/ 7 w 10"/>
                  <a:gd name="T13" fmla="*/ 6 h 6"/>
                  <a:gd name="T14" fmla="*/ 0 w 10"/>
                  <a:gd name="T15" fmla="*/ 4 h 6"/>
                  <a:gd name="T16" fmla="*/ 0 w 10"/>
                  <a:gd name="T17" fmla="*/ 3 h 6"/>
                  <a:gd name="T18" fmla="*/ 2 w 10"/>
                  <a:gd name="T19" fmla="*/ 3 h 6"/>
                  <a:gd name="T20" fmla="*/ 2 w 10"/>
                  <a:gd name="T21" fmla="*/ 1 h 6"/>
                  <a:gd name="T22" fmla="*/ 2 w 10"/>
                  <a:gd name="T23" fmla="*/ 1 h 6"/>
                  <a:gd name="T24" fmla="*/ 2 w 10"/>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2" y="0"/>
                    </a:moveTo>
                    <a:lnTo>
                      <a:pt x="5" y="1"/>
                    </a:lnTo>
                    <a:lnTo>
                      <a:pt x="7" y="1"/>
                    </a:lnTo>
                    <a:lnTo>
                      <a:pt x="10" y="3"/>
                    </a:lnTo>
                    <a:lnTo>
                      <a:pt x="10" y="3"/>
                    </a:lnTo>
                    <a:lnTo>
                      <a:pt x="10" y="4"/>
                    </a:lnTo>
                    <a:lnTo>
                      <a:pt x="7" y="6"/>
                    </a:lnTo>
                    <a:lnTo>
                      <a:pt x="0" y="4"/>
                    </a:lnTo>
                    <a:lnTo>
                      <a:pt x="0" y="3"/>
                    </a:lnTo>
                    <a:lnTo>
                      <a:pt x="2" y="3"/>
                    </a:lnTo>
                    <a:lnTo>
                      <a:pt x="2" y="1"/>
                    </a:lnTo>
                    <a:lnTo>
                      <a:pt x="2" y="1"/>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4" name="Freeform 142">
                <a:extLst>
                  <a:ext uri="{FF2B5EF4-FFF2-40B4-BE49-F238E27FC236}">
                    <a16:creationId xmlns:a16="http://schemas.microsoft.com/office/drawing/2014/main" id="{E6CBC7DE-B86A-41AF-8369-EF5138F2D86A}"/>
                  </a:ext>
                </a:extLst>
              </p:cNvPr>
              <p:cNvSpPr>
                <a:spLocks/>
              </p:cNvSpPr>
              <p:nvPr/>
            </p:nvSpPr>
            <p:spPr bwMode="auto">
              <a:xfrm>
                <a:off x="7234707" y="1437513"/>
                <a:ext cx="44833" cy="15594"/>
              </a:xfrm>
              <a:custGeom>
                <a:avLst/>
                <a:gdLst>
                  <a:gd name="T0" fmla="*/ 14 w 23"/>
                  <a:gd name="T1" fmla="*/ 0 h 8"/>
                  <a:gd name="T2" fmla="*/ 17 w 23"/>
                  <a:gd name="T3" fmla="*/ 0 h 8"/>
                  <a:gd name="T4" fmla="*/ 17 w 23"/>
                  <a:gd name="T5" fmla="*/ 2 h 8"/>
                  <a:gd name="T6" fmla="*/ 19 w 23"/>
                  <a:gd name="T7" fmla="*/ 3 h 8"/>
                  <a:gd name="T8" fmla="*/ 23 w 23"/>
                  <a:gd name="T9" fmla="*/ 5 h 8"/>
                  <a:gd name="T10" fmla="*/ 23 w 23"/>
                  <a:gd name="T11" fmla="*/ 6 h 8"/>
                  <a:gd name="T12" fmla="*/ 22 w 23"/>
                  <a:gd name="T13" fmla="*/ 6 h 8"/>
                  <a:gd name="T14" fmla="*/ 19 w 23"/>
                  <a:gd name="T15" fmla="*/ 8 h 8"/>
                  <a:gd name="T16" fmla="*/ 9 w 23"/>
                  <a:gd name="T17" fmla="*/ 8 h 8"/>
                  <a:gd name="T18" fmla="*/ 6 w 23"/>
                  <a:gd name="T19" fmla="*/ 8 h 8"/>
                  <a:gd name="T20" fmla="*/ 6 w 23"/>
                  <a:gd name="T21" fmla="*/ 8 h 8"/>
                  <a:gd name="T22" fmla="*/ 6 w 23"/>
                  <a:gd name="T23" fmla="*/ 8 h 8"/>
                  <a:gd name="T24" fmla="*/ 3 w 23"/>
                  <a:gd name="T25" fmla="*/ 6 h 8"/>
                  <a:gd name="T26" fmla="*/ 0 w 23"/>
                  <a:gd name="T27" fmla="*/ 5 h 8"/>
                  <a:gd name="T28" fmla="*/ 1 w 23"/>
                  <a:gd name="T29" fmla="*/ 5 h 8"/>
                  <a:gd name="T30" fmla="*/ 6 w 23"/>
                  <a:gd name="T31" fmla="*/ 5 h 8"/>
                  <a:gd name="T32" fmla="*/ 8 w 23"/>
                  <a:gd name="T33" fmla="*/ 3 h 8"/>
                  <a:gd name="T34" fmla="*/ 8 w 23"/>
                  <a:gd name="T35" fmla="*/ 3 h 8"/>
                  <a:gd name="T36" fmla="*/ 9 w 23"/>
                  <a:gd name="T37" fmla="*/ 0 h 8"/>
                  <a:gd name="T38" fmla="*/ 14 w 23"/>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8">
                    <a:moveTo>
                      <a:pt x="14" y="0"/>
                    </a:moveTo>
                    <a:lnTo>
                      <a:pt x="17" y="0"/>
                    </a:lnTo>
                    <a:lnTo>
                      <a:pt x="17" y="2"/>
                    </a:lnTo>
                    <a:lnTo>
                      <a:pt x="19" y="3"/>
                    </a:lnTo>
                    <a:lnTo>
                      <a:pt x="23" y="5"/>
                    </a:lnTo>
                    <a:lnTo>
                      <a:pt x="23" y="6"/>
                    </a:lnTo>
                    <a:lnTo>
                      <a:pt x="22" y="6"/>
                    </a:lnTo>
                    <a:lnTo>
                      <a:pt x="19" y="8"/>
                    </a:lnTo>
                    <a:lnTo>
                      <a:pt x="9" y="8"/>
                    </a:lnTo>
                    <a:lnTo>
                      <a:pt x="6" y="8"/>
                    </a:lnTo>
                    <a:lnTo>
                      <a:pt x="6" y="8"/>
                    </a:lnTo>
                    <a:lnTo>
                      <a:pt x="6" y="8"/>
                    </a:lnTo>
                    <a:lnTo>
                      <a:pt x="3" y="6"/>
                    </a:lnTo>
                    <a:lnTo>
                      <a:pt x="0" y="5"/>
                    </a:lnTo>
                    <a:lnTo>
                      <a:pt x="1" y="5"/>
                    </a:lnTo>
                    <a:lnTo>
                      <a:pt x="6" y="5"/>
                    </a:lnTo>
                    <a:lnTo>
                      <a:pt x="8" y="3"/>
                    </a:lnTo>
                    <a:lnTo>
                      <a:pt x="8" y="3"/>
                    </a:lnTo>
                    <a:lnTo>
                      <a:pt x="9" y="0"/>
                    </a:lnTo>
                    <a:lnTo>
                      <a:pt x="1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5" name="Freeform 144">
                <a:extLst>
                  <a:ext uri="{FF2B5EF4-FFF2-40B4-BE49-F238E27FC236}">
                    <a16:creationId xmlns:a16="http://schemas.microsoft.com/office/drawing/2014/main" id="{292D30A4-3C01-424F-ABD3-A18DEAA0D8BF}"/>
                  </a:ext>
                </a:extLst>
              </p:cNvPr>
              <p:cNvSpPr>
                <a:spLocks/>
              </p:cNvSpPr>
              <p:nvPr/>
            </p:nvSpPr>
            <p:spPr bwMode="auto">
              <a:xfrm>
                <a:off x="7415984" y="1373188"/>
                <a:ext cx="21442" cy="5848"/>
              </a:xfrm>
              <a:custGeom>
                <a:avLst/>
                <a:gdLst>
                  <a:gd name="T0" fmla="*/ 6 w 11"/>
                  <a:gd name="T1" fmla="*/ 0 h 3"/>
                  <a:gd name="T2" fmla="*/ 9 w 11"/>
                  <a:gd name="T3" fmla="*/ 2 h 3"/>
                  <a:gd name="T4" fmla="*/ 11 w 11"/>
                  <a:gd name="T5" fmla="*/ 3 h 3"/>
                  <a:gd name="T6" fmla="*/ 11 w 11"/>
                  <a:gd name="T7" fmla="*/ 3 h 3"/>
                  <a:gd name="T8" fmla="*/ 8 w 11"/>
                  <a:gd name="T9" fmla="*/ 3 h 3"/>
                  <a:gd name="T10" fmla="*/ 1 w 11"/>
                  <a:gd name="T11" fmla="*/ 3 h 3"/>
                  <a:gd name="T12" fmla="*/ 0 w 11"/>
                  <a:gd name="T13" fmla="*/ 2 h 3"/>
                  <a:gd name="T14" fmla="*/ 0 w 11"/>
                  <a:gd name="T15" fmla="*/ 2 h 3"/>
                  <a:gd name="T16" fmla="*/ 5 w 11"/>
                  <a:gd name="T17" fmla="*/ 0 h 3"/>
                  <a:gd name="T18" fmla="*/ 6 w 11"/>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
                    <a:moveTo>
                      <a:pt x="6" y="0"/>
                    </a:moveTo>
                    <a:lnTo>
                      <a:pt x="9" y="2"/>
                    </a:lnTo>
                    <a:lnTo>
                      <a:pt x="11" y="3"/>
                    </a:lnTo>
                    <a:lnTo>
                      <a:pt x="11" y="3"/>
                    </a:lnTo>
                    <a:lnTo>
                      <a:pt x="8" y="3"/>
                    </a:lnTo>
                    <a:lnTo>
                      <a:pt x="1" y="3"/>
                    </a:lnTo>
                    <a:lnTo>
                      <a:pt x="0" y="2"/>
                    </a:lnTo>
                    <a:lnTo>
                      <a:pt x="0" y="2"/>
                    </a:lnTo>
                    <a:lnTo>
                      <a:pt x="5" y="0"/>
                    </a:lnTo>
                    <a:lnTo>
                      <a:pt x="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6" name="Freeform 145">
                <a:extLst>
                  <a:ext uri="{FF2B5EF4-FFF2-40B4-BE49-F238E27FC236}">
                    <a16:creationId xmlns:a16="http://schemas.microsoft.com/office/drawing/2014/main" id="{0B4B09F3-1E0B-4345-A164-0E72432D4CAD}"/>
                  </a:ext>
                </a:extLst>
              </p:cNvPr>
              <p:cNvSpPr>
                <a:spLocks/>
              </p:cNvSpPr>
              <p:nvPr/>
            </p:nvSpPr>
            <p:spPr bwMode="auto">
              <a:xfrm>
                <a:off x="7213265" y="1854646"/>
                <a:ext cx="175430" cy="150091"/>
              </a:xfrm>
              <a:custGeom>
                <a:avLst/>
                <a:gdLst>
                  <a:gd name="T0" fmla="*/ 53 w 90"/>
                  <a:gd name="T1" fmla="*/ 2 h 77"/>
                  <a:gd name="T2" fmla="*/ 68 w 90"/>
                  <a:gd name="T3" fmla="*/ 5 h 77"/>
                  <a:gd name="T4" fmla="*/ 72 w 90"/>
                  <a:gd name="T5" fmla="*/ 8 h 77"/>
                  <a:gd name="T6" fmla="*/ 69 w 90"/>
                  <a:gd name="T7" fmla="*/ 11 h 77"/>
                  <a:gd name="T8" fmla="*/ 68 w 90"/>
                  <a:gd name="T9" fmla="*/ 16 h 77"/>
                  <a:gd name="T10" fmla="*/ 63 w 90"/>
                  <a:gd name="T11" fmla="*/ 18 h 77"/>
                  <a:gd name="T12" fmla="*/ 61 w 90"/>
                  <a:gd name="T13" fmla="*/ 22 h 77"/>
                  <a:gd name="T14" fmla="*/ 58 w 90"/>
                  <a:gd name="T15" fmla="*/ 25 h 77"/>
                  <a:gd name="T16" fmla="*/ 58 w 90"/>
                  <a:gd name="T17" fmla="*/ 29 h 77"/>
                  <a:gd name="T18" fmla="*/ 60 w 90"/>
                  <a:gd name="T19" fmla="*/ 33 h 77"/>
                  <a:gd name="T20" fmla="*/ 57 w 90"/>
                  <a:gd name="T21" fmla="*/ 41 h 77"/>
                  <a:gd name="T22" fmla="*/ 61 w 90"/>
                  <a:gd name="T23" fmla="*/ 48 h 77"/>
                  <a:gd name="T24" fmla="*/ 72 w 90"/>
                  <a:gd name="T25" fmla="*/ 63 h 77"/>
                  <a:gd name="T26" fmla="*/ 88 w 90"/>
                  <a:gd name="T27" fmla="*/ 71 h 77"/>
                  <a:gd name="T28" fmla="*/ 86 w 90"/>
                  <a:gd name="T29" fmla="*/ 74 h 77"/>
                  <a:gd name="T30" fmla="*/ 83 w 90"/>
                  <a:gd name="T31" fmla="*/ 76 h 77"/>
                  <a:gd name="T32" fmla="*/ 74 w 90"/>
                  <a:gd name="T33" fmla="*/ 73 h 77"/>
                  <a:gd name="T34" fmla="*/ 71 w 90"/>
                  <a:gd name="T35" fmla="*/ 73 h 77"/>
                  <a:gd name="T36" fmla="*/ 74 w 90"/>
                  <a:gd name="T37" fmla="*/ 76 h 77"/>
                  <a:gd name="T38" fmla="*/ 68 w 90"/>
                  <a:gd name="T39" fmla="*/ 74 h 77"/>
                  <a:gd name="T40" fmla="*/ 66 w 90"/>
                  <a:gd name="T41" fmla="*/ 74 h 77"/>
                  <a:gd name="T42" fmla="*/ 61 w 90"/>
                  <a:gd name="T43" fmla="*/ 74 h 77"/>
                  <a:gd name="T44" fmla="*/ 55 w 90"/>
                  <a:gd name="T45" fmla="*/ 74 h 77"/>
                  <a:gd name="T46" fmla="*/ 47 w 90"/>
                  <a:gd name="T47" fmla="*/ 73 h 77"/>
                  <a:gd name="T48" fmla="*/ 45 w 90"/>
                  <a:gd name="T49" fmla="*/ 74 h 77"/>
                  <a:gd name="T50" fmla="*/ 33 w 90"/>
                  <a:gd name="T51" fmla="*/ 71 h 77"/>
                  <a:gd name="T52" fmla="*/ 31 w 90"/>
                  <a:gd name="T53" fmla="*/ 68 h 77"/>
                  <a:gd name="T54" fmla="*/ 31 w 90"/>
                  <a:gd name="T55" fmla="*/ 65 h 77"/>
                  <a:gd name="T56" fmla="*/ 34 w 90"/>
                  <a:gd name="T57" fmla="*/ 62 h 77"/>
                  <a:gd name="T58" fmla="*/ 39 w 90"/>
                  <a:gd name="T59" fmla="*/ 62 h 77"/>
                  <a:gd name="T60" fmla="*/ 31 w 90"/>
                  <a:gd name="T61" fmla="*/ 57 h 77"/>
                  <a:gd name="T62" fmla="*/ 28 w 90"/>
                  <a:gd name="T63" fmla="*/ 55 h 77"/>
                  <a:gd name="T64" fmla="*/ 28 w 90"/>
                  <a:gd name="T65" fmla="*/ 51 h 77"/>
                  <a:gd name="T66" fmla="*/ 14 w 90"/>
                  <a:gd name="T67" fmla="*/ 51 h 77"/>
                  <a:gd name="T68" fmla="*/ 6 w 90"/>
                  <a:gd name="T69" fmla="*/ 52 h 77"/>
                  <a:gd name="T70" fmla="*/ 1 w 90"/>
                  <a:gd name="T71" fmla="*/ 48 h 77"/>
                  <a:gd name="T72" fmla="*/ 0 w 90"/>
                  <a:gd name="T73" fmla="*/ 41 h 77"/>
                  <a:gd name="T74" fmla="*/ 3 w 90"/>
                  <a:gd name="T75" fmla="*/ 37 h 77"/>
                  <a:gd name="T76" fmla="*/ 9 w 90"/>
                  <a:gd name="T77" fmla="*/ 35 h 77"/>
                  <a:gd name="T78" fmla="*/ 14 w 90"/>
                  <a:gd name="T79" fmla="*/ 33 h 77"/>
                  <a:gd name="T80" fmla="*/ 17 w 90"/>
                  <a:gd name="T81" fmla="*/ 30 h 77"/>
                  <a:gd name="T82" fmla="*/ 19 w 90"/>
                  <a:gd name="T83" fmla="*/ 27 h 77"/>
                  <a:gd name="T84" fmla="*/ 20 w 90"/>
                  <a:gd name="T85" fmla="*/ 22 h 77"/>
                  <a:gd name="T86" fmla="*/ 19 w 90"/>
                  <a:gd name="T87" fmla="*/ 21 h 77"/>
                  <a:gd name="T88" fmla="*/ 17 w 90"/>
                  <a:gd name="T89" fmla="*/ 18 h 77"/>
                  <a:gd name="T90" fmla="*/ 22 w 90"/>
                  <a:gd name="T91" fmla="*/ 14 h 77"/>
                  <a:gd name="T92" fmla="*/ 27 w 90"/>
                  <a:gd name="T93" fmla="*/ 14 h 77"/>
                  <a:gd name="T94" fmla="*/ 27 w 90"/>
                  <a:gd name="T95" fmla="*/ 11 h 77"/>
                  <a:gd name="T96" fmla="*/ 27 w 90"/>
                  <a:gd name="T97" fmla="*/ 7 h 77"/>
                  <a:gd name="T98" fmla="*/ 31 w 90"/>
                  <a:gd name="T99" fmla="*/ 3 h 77"/>
                  <a:gd name="T100" fmla="*/ 39 w 90"/>
                  <a:gd name="T101" fmla="*/ 3 h 77"/>
                  <a:gd name="T102" fmla="*/ 47 w 90"/>
                  <a:gd name="T103"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77">
                    <a:moveTo>
                      <a:pt x="49" y="0"/>
                    </a:moveTo>
                    <a:lnTo>
                      <a:pt x="50" y="0"/>
                    </a:lnTo>
                    <a:lnTo>
                      <a:pt x="53" y="2"/>
                    </a:lnTo>
                    <a:lnTo>
                      <a:pt x="57" y="3"/>
                    </a:lnTo>
                    <a:lnTo>
                      <a:pt x="63" y="3"/>
                    </a:lnTo>
                    <a:lnTo>
                      <a:pt x="68" y="5"/>
                    </a:lnTo>
                    <a:lnTo>
                      <a:pt x="71" y="5"/>
                    </a:lnTo>
                    <a:lnTo>
                      <a:pt x="72" y="7"/>
                    </a:lnTo>
                    <a:lnTo>
                      <a:pt x="72" y="8"/>
                    </a:lnTo>
                    <a:lnTo>
                      <a:pt x="71" y="8"/>
                    </a:lnTo>
                    <a:lnTo>
                      <a:pt x="69" y="10"/>
                    </a:lnTo>
                    <a:lnTo>
                      <a:pt x="69" y="11"/>
                    </a:lnTo>
                    <a:lnTo>
                      <a:pt x="69" y="14"/>
                    </a:lnTo>
                    <a:lnTo>
                      <a:pt x="69" y="16"/>
                    </a:lnTo>
                    <a:lnTo>
                      <a:pt x="68" y="16"/>
                    </a:lnTo>
                    <a:lnTo>
                      <a:pt x="68" y="18"/>
                    </a:lnTo>
                    <a:lnTo>
                      <a:pt x="64" y="18"/>
                    </a:lnTo>
                    <a:lnTo>
                      <a:pt x="63" y="18"/>
                    </a:lnTo>
                    <a:lnTo>
                      <a:pt x="63" y="19"/>
                    </a:lnTo>
                    <a:lnTo>
                      <a:pt x="61" y="21"/>
                    </a:lnTo>
                    <a:lnTo>
                      <a:pt x="61" y="22"/>
                    </a:lnTo>
                    <a:lnTo>
                      <a:pt x="58" y="22"/>
                    </a:lnTo>
                    <a:lnTo>
                      <a:pt x="58" y="24"/>
                    </a:lnTo>
                    <a:lnTo>
                      <a:pt x="58" y="25"/>
                    </a:lnTo>
                    <a:lnTo>
                      <a:pt x="57" y="25"/>
                    </a:lnTo>
                    <a:lnTo>
                      <a:pt x="57" y="27"/>
                    </a:lnTo>
                    <a:lnTo>
                      <a:pt x="58" y="29"/>
                    </a:lnTo>
                    <a:lnTo>
                      <a:pt x="58" y="30"/>
                    </a:lnTo>
                    <a:lnTo>
                      <a:pt x="60" y="33"/>
                    </a:lnTo>
                    <a:lnTo>
                      <a:pt x="60" y="33"/>
                    </a:lnTo>
                    <a:lnTo>
                      <a:pt x="58" y="37"/>
                    </a:lnTo>
                    <a:lnTo>
                      <a:pt x="57" y="38"/>
                    </a:lnTo>
                    <a:lnTo>
                      <a:pt x="57" y="41"/>
                    </a:lnTo>
                    <a:lnTo>
                      <a:pt x="58" y="43"/>
                    </a:lnTo>
                    <a:lnTo>
                      <a:pt x="60" y="44"/>
                    </a:lnTo>
                    <a:lnTo>
                      <a:pt x="61" y="48"/>
                    </a:lnTo>
                    <a:lnTo>
                      <a:pt x="64" y="52"/>
                    </a:lnTo>
                    <a:lnTo>
                      <a:pt x="68" y="57"/>
                    </a:lnTo>
                    <a:lnTo>
                      <a:pt x="72" y="63"/>
                    </a:lnTo>
                    <a:lnTo>
                      <a:pt x="79" y="68"/>
                    </a:lnTo>
                    <a:lnTo>
                      <a:pt x="82" y="68"/>
                    </a:lnTo>
                    <a:lnTo>
                      <a:pt x="88" y="71"/>
                    </a:lnTo>
                    <a:lnTo>
                      <a:pt x="88" y="71"/>
                    </a:lnTo>
                    <a:lnTo>
                      <a:pt x="90" y="73"/>
                    </a:lnTo>
                    <a:lnTo>
                      <a:pt x="86" y="74"/>
                    </a:lnTo>
                    <a:lnTo>
                      <a:pt x="85" y="74"/>
                    </a:lnTo>
                    <a:lnTo>
                      <a:pt x="85" y="76"/>
                    </a:lnTo>
                    <a:lnTo>
                      <a:pt x="83" y="76"/>
                    </a:lnTo>
                    <a:lnTo>
                      <a:pt x="75" y="74"/>
                    </a:lnTo>
                    <a:lnTo>
                      <a:pt x="75" y="74"/>
                    </a:lnTo>
                    <a:lnTo>
                      <a:pt x="74" y="73"/>
                    </a:lnTo>
                    <a:lnTo>
                      <a:pt x="74" y="73"/>
                    </a:lnTo>
                    <a:lnTo>
                      <a:pt x="72" y="73"/>
                    </a:lnTo>
                    <a:lnTo>
                      <a:pt x="71" y="73"/>
                    </a:lnTo>
                    <a:lnTo>
                      <a:pt x="71" y="74"/>
                    </a:lnTo>
                    <a:lnTo>
                      <a:pt x="72" y="74"/>
                    </a:lnTo>
                    <a:lnTo>
                      <a:pt x="74" y="76"/>
                    </a:lnTo>
                    <a:lnTo>
                      <a:pt x="74" y="77"/>
                    </a:lnTo>
                    <a:lnTo>
                      <a:pt x="72" y="77"/>
                    </a:lnTo>
                    <a:lnTo>
                      <a:pt x="68" y="74"/>
                    </a:lnTo>
                    <a:lnTo>
                      <a:pt x="68" y="74"/>
                    </a:lnTo>
                    <a:lnTo>
                      <a:pt x="68" y="76"/>
                    </a:lnTo>
                    <a:lnTo>
                      <a:pt x="66" y="74"/>
                    </a:lnTo>
                    <a:lnTo>
                      <a:pt x="64" y="76"/>
                    </a:lnTo>
                    <a:lnTo>
                      <a:pt x="63" y="76"/>
                    </a:lnTo>
                    <a:lnTo>
                      <a:pt x="61" y="74"/>
                    </a:lnTo>
                    <a:lnTo>
                      <a:pt x="61" y="74"/>
                    </a:lnTo>
                    <a:lnTo>
                      <a:pt x="61" y="74"/>
                    </a:lnTo>
                    <a:lnTo>
                      <a:pt x="55" y="74"/>
                    </a:lnTo>
                    <a:lnTo>
                      <a:pt x="52" y="74"/>
                    </a:lnTo>
                    <a:lnTo>
                      <a:pt x="50" y="74"/>
                    </a:lnTo>
                    <a:lnTo>
                      <a:pt x="47" y="73"/>
                    </a:lnTo>
                    <a:lnTo>
                      <a:pt x="45" y="73"/>
                    </a:lnTo>
                    <a:lnTo>
                      <a:pt x="45" y="74"/>
                    </a:lnTo>
                    <a:lnTo>
                      <a:pt x="45" y="74"/>
                    </a:lnTo>
                    <a:lnTo>
                      <a:pt x="42" y="73"/>
                    </a:lnTo>
                    <a:lnTo>
                      <a:pt x="41" y="71"/>
                    </a:lnTo>
                    <a:lnTo>
                      <a:pt x="33" y="71"/>
                    </a:lnTo>
                    <a:lnTo>
                      <a:pt x="28" y="70"/>
                    </a:lnTo>
                    <a:lnTo>
                      <a:pt x="30" y="68"/>
                    </a:lnTo>
                    <a:lnTo>
                      <a:pt x="31" y="68"/>
                    </a:lnTo>
                    <a:lnTo>
                      <a:pt x="31" y="66"/>
                    </a:lnTo>
                    <a:lnTo>
                      <a:pt x="31" y="65"/>
                    </a:lnTo>
                    <a:lnTo>
                      <a:pt x="31" y="65"/>
                    </a:lnTo>
                    <a:lnTo>
                      <a:pt x="33" y="63"/>
                    </a:lnTo>
                    <a:lnTo>
                      <a:pt x="36" y="63"/>
                    </a:lnTo>
                    <a:lnTo>
                      <a:pt x="34" y="62"/>
                    </a:lnTo>
                    <a:lnTo>
                      <a:pt x="36" y="62"/>
                    </a:lnTo>
                    <a:lnTo>
                      <a:pt x="39" y="63"/>
                    </a:lnTo>
                    <a:lnTo>
                      <a:pt x="39" y="62"/>
                    </a:lnTo>
                    <a:lnTo>
                      <a:pt x="36" y="60"/>
                    </a:lnTo>
                    <a:lnTo>
                      <a:pt x="31" y="57"/>
                    </a:lnTo>
                    <a:lnTo>
                      <a:pt x="31" y="57"/>
                    </a:lnTo>
                    <a:lnTo>
                      <a:pt x="30" y="57"/>
                    </a:lnTo>
                    <a:lnTo>
                      <a:pt x="28" y="57"/>
                    </a:lnTo>
                    <a:lnTo>
                      <a:pt x="28" y="55"/>
                    </a:lnTo>
                    <a:lnTo>
                      <a:pt x="28" y="52"/>
                    </a:lnTo>
                    <a:lnTo>
                      <a:pt x="28" y="51"/>
                    </a:lnTo>
                    <a:lnTo>
                      <a:pt x="28" y="51"/>
                    </a:lnTo>
                    <a:lnTo>
                      <a:pt x="22" y="52"/>
                    </a:lnTo>
                    <a:lnTo>
                      <a:pt x="19" y="52"/>
                    </a:lnTo>
                    <a:lnTo>
                      <a:pt x="14" y="51"/>
                    </a:lnTo>
                    <a:lnTo>
                      <a:pt x="11" y="52"/>
                    </a:lnTo>
                    <a:lnTo>
                      <a:pt x="8" y="52"/>
                    </a:lnTo>
                    <a:lnTo>
                      <a:pt x="6" y="52"/>
                    </a:lnTo>
                    <a:lnTo>
                      <a:pt x="4" y="52"/>
                    </a:lnTo>
                    <a:lnTo>
                      <a:pt x="3" y="51"/>
                    </a:lnTo>
                    <a:lnTo>
                      <a:pt x="1" y="48"/>
                    </a:lnTo>
                    <a:lnTo>
                      <a:pt x="0" y="44"/>
                    </a:lnTo>
                    <a:lnTo>
                      <a:pt x="0" y="43"/>
                    </a:lnTo>
                    <a:lnTo>
                      <a:pt x="0" y="41"/>
                    </a:lnTo>
                    <a:lnTo>
                      <a:pt x="1" y="40"/>
                    </a:lnTo>
                    <a:lnTo>
                      <a:pt x="3" y="37"/>
                    </a:lnTo>
                    <a:lnTo>
                      <a:pt x="3" y="37"/>
                    </a:lnTo>
                    <a:lnTo>
                      <a:pt x="6" y="35"/>
                    </a:lnTo>
                    <a:lnTo>
                      <a:pt x="6" y="35"/>
                    </a:lnTo>
                    <a:lnTo>
                      <a:pt x="9" y="35"/>
                    </a:lnTo>
                    <a:lnTo>
                      <a:pt x="12" y="35"/>
                    </a:lnTo>
                    <a:lnTo>
                      <a:pt x="14" y="35"/>
                    </a:lnTo>
                    <a:lnTo>
                      <a:pt x="14" y="33"/>
                    </a:lnTo>
                    <a:lnTo>
                      <a:pt x="16" y="32"/>
                    </a:lnTo>
                    <a:lnTo>
                      <a:pt x="17" y="32"/>
                    </a:lnTo>
                    <a:lnTo>
                      <a:pt x="17" y="30"/>
                    </a:lnTo>
                    <a:lnTo>
                      <a:pt x="19" y="30"/>
                    </a:lnTo>
                    <a:lnTo>
                      <a:pt x="19" y="29"/>
                    </a:lnTo>
                    <a:lnTo>
                      <a:pt x="19" y="27"/>
                    </a:lnTo>
                    <a:lnTo>
                      <a:pt x="19" y="25"/>
                    </a:lnTo>
                    <a:lnTo>
                      <a:pt x="20" y="24"/>
                    </a:lnTo>
                    <a:lnTo>
                      <a:pt x="20" y="22"/>
                    </a:lnTo>
                    <a:lnTo>
                      <a:pt x="20" y="22"/>
                    </a:lnTo>
                    <a:lnTo>
                      <a:pt x="22" y="21"/>
                    </a:lnTo>
                    <a:lnTo>
                      <a:pt x="19" y="21"/>
                    </a:lnTo>
                    <a:lnTo>
                      <a:pt x="17" y="19"/>
                    </a:lnTo>
                    <a:lnTo>
                      <a:pt x="16" y="19"/>
                    </a:lnTo>
                    <a:lnTo>
                      <a:pt x="17" y="18"/>
                    </a:lnTo>
                    <a:lnTo>
                      <a:pt x="17" y="18"/>
                    </a:lnTo>
                    <a:lnTo>
                      <a:pt x="20" y="14"/>
                    </a:lnTo>
                    <a:lnTo>
                      <a:pt x="22" y="14"/>
                    </a:lnTo>
                    <a:lnTo>
                      <a:pt x="23" y="14"/>
                    </a:lnTo>
                    <a:lnTo>
                      <a:pt x="25" y="14"/>
                    </a:lnTo>
                    <a:lnTo>
                      <a:pt x="27" y="14"/>
                    </a:lnTo>
                    <a:lnTo>
                      <a:pt x="28" y="14"/>
                    </a:lnTo>
                    <a:lnTo>
                      <a:pt x="27" y="13"/>
                    </a:lnTo>
                    <a:lnTo>
                      <a:pt x="27" y="11"/>
                    </a:lnTo>
                    <a:lnTo>
                      <a:pt x="25" y="8"/>
                    </a:lnTo>
                    <a:lnTo>
                      <a:pt x="25" y="7"/>
                    </a:lnTo>
                    <a:lnTo>
                      <a:pt x="27" y="7"/>
                    </a:lnTo>
                    <a:lnTo>
                      <a:pt x="28" y="5"/>
                    </a:lnTo>
                    <a:lnTo>
                      <a:pt x="30" y="5"/>
                    </a:lnTo>
                    <a:lnTo>
                      <a:pt x="31" y="3"/>
                    </a:lnTo>
                    <a:lnTo>
                      <a:pt x="34" y="3"/>
                    </a:lnTo>
                    <a:lnTo>
                      <a:pt x="36" y="3"/>
                    </a:lnTo>
                    <a:lnTo>
                      <a:pt x="39" y="3"/>
                    </a:lnTo>
                    <a:lnTo>
                      <a:pt x="41" y="3"/>
                    </a:lnTo>
                    <a:lnTo>
                      <a:pt x="42" y="3"/>
                    </a:lnTo>
                    <a:lnTo>
                      <a:pt x="47" y="2"/>
                    </a:lnTo>
                    <a:lnTo>
                      <a:pt x="4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7" name="Freeform 146">
                <a:extLst>
                  <a:ext uri="{FF2B5EF4-FFF2-40B4-BE49-F238E27FC236}">
                    <a16:creationId xmlns:a16="http://schemas.microsoft.com/office/drawing/2014/main" id="{79324C0E-4366-47AC-8435-C2F9D63E0182}"/>
                  </a:ext>
                </a:extLst>
              </p:cNvPr>
              <p:cNvSpPr>
                <a:spLocks/>
              </p:cNvSpPr>
              <p:nvPr/>
            </p:nvSpPr>
            <p:spPr bwMode="auto">
              <a:xfrm>
                <a:off x="7454969" y="1390731"/>
                <a:ext cx="42883" cy="13645"/>
              </a:xfrm>
              <a:custGeom>
                <a:avLst/>
                <a:gdLst>
                  <a:gd name="T0" fmla="*/ 21 w 22"/>
                  <a:gd name="T1" fmla="*/ 0 h 7"/>
                  <a:gd name="T2" fmla="*/ 22 w 22"/>
                  <a:gd name="T3" fmla="*/ 4 h 7"/>
                  <a:gd name="T4" fmla="*/ 21 w 22"/>
                  <a:gd name="T5" fmla="*/ 4 h 7"/>
                  <a:gd name="T6" fmla="*/ 16 w 22"/>
                  <a:gd name="T7" fmla="*/ 7 h 7"/>
                  <a:gd name="T8" fmla="*/ 11 w 22"/>
                  <a:gd name="T9" fmla="*/ 7 h 7"/>
                  <a:gd name="T10" fmla="*/ 5 w 22"/>
                  <a:gd name="T11" fmla="*/ 7 h 7"/>
                  <a:gd name="T12" fmla="*/ 0 w 22"/>
                  <a:gd name="T13" fmla="*/ 5 h 7"/>
                  <a:gd name="T14" fmla="*/ 2 w 22"/>
                  <a:gd name="T15" fmla="*/ 5 h 7"/>
                  <a:gd name="T16" fmla="*/ 2 w 22"/>
                  <a:gd name="T17" fmla="*/ 4 h 7"/>
                  <a:gd name="T18" fmla="*/ 8 w 22"/>
                  <a:gd name="T19" fmla="*/ 2 h 7"/>
                  <a:gd name="T20" fmla="*/ 21 w 22"/>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7">
                    <a:moveTo>
                      <a:pt x="21" y="0"/>
                    </a:moveTo>
                    <a:lnTo>
                      <a:pt x="22" y="4"/>
                    </a:lnTo>
                    <a:lnTo>
                      <a:pt x="21" y="4"/>
                    </a:lnTo>
                    <a:lnTo>
                      <a:pt x="16" y="7"/>
                    </a:lnTo>
                    <a:lnTo>
                      <a:pt x="11" y="7"/>
                    </a:lnTo>
                    <a:lnTo>
                      <a:pt x="5" y="7"/>
                    </a:lnTo>
                    <a:lnTo>
                      <a:pt x="0" y="5"/>
                    </a:lnTo>
                    <a:lnTo>
                      <a:pt x="2" y="5"/>
                    </a:lnTo>
                    <a:lnTo>
                      <a:pt x="2" y="4"/>
                    </a:lnTo>
                    <a:lnTo>
                      <a:pt x="8" y="2"/>
                    </a:lnTo>
                    <a:lnTo>
                      <a:pt x="2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8" name="Freeform 147">
                <a:extLst>
                  <a:ext uri="{FF2B5EF4-FFF2-40B4-BE49-F238E27FC236}">
                    <a16:creationId xmlns:a16="http://schemas.microsoft.com/office/drawing/2014/main" id="{01A30CE5-8A40-414B-B38D-BD26BA5E06CB}"/>
                  </a:ext>
                </a:extLst>
              </p:cNvPr>
              <p:cNvSpPr>
                <a:spLocks/>
              </p:cNvSpPr>
              <p:nvPr/>
            </p:nvSpPr>
            <p:spPr bwMode="auto">
              <a:xfrm>
                <a:off x="7527090" y="1384883"/>
                <a:ext cx="81867" cy="35086"/>
              </a:xfrm>
              <a:custGeom>
                <a:avLst/>
                <a:gdLst>
                  <a:gd name="T0" fmla="*/ 30 w 42"/>
                  <a:gd name="T1" fmla="*/ 0 h 18"/>
                  <a:gd name="T2" fmla="*/ 33 w 42"/>
                  <a:gd name="T3" fmla="*/ 0 h 18"/>
                  <a:gd name="T4" fmla="*/ 36 w 42"/>
                  <a:gd name="T5" fmla="*/ 2 h 18"/>
                  <a:gd name="T6" fmla="*/ 37 w 42"/>
                  <a:gd name="T7" fmla="*/ 3 h 18"/>
                  <a:gd name="T8" fmla="*/ 41 w 42"/>
                  <a:gd name="T9" fmla="*/ 5 h 18"/>
                  <a:gd name="T10" fmla="*/ 41 w 42"/>
                  <a:gd name="T11" fmla="*/ 5 h 18"/>
                  <a:gd name="T12" fmla="*/ 41 w 42"/>
                  <a:gd name="T13" fmla="*/ 7 h 18"/>
                  <a:gd name="T14" fmla="*/ 41 w 42"/>
                  <a:gd name="T15" fmla="*/ 8 h 18"/>
                  <a:gd name="T16" fmla="*/ 42 w 42"/>
                  <a:gd name="T17" fmla="*/ 10 h 18"/>
                  <a:gd name="T18" fmla="*/ 36 w 42"/>
                  <a:gd name="T19" fmla="*/ 14 h 18"/>
                  <a:gd name="T20" fmla="*/ 30 w 42"/>
                  <a:gd name="T21" fmla="*/ 16 h 18"/>
                  <a:gd name="T22" fmla="*/ 12 w 42"/>
                  <a:gd name="T23" fmla="*/ 18 h 18"/>
                  <a:gd name="T24" fmla="*/ 9 w 42"/>
                  <a:gd name="T25" fmla="*/ 18 h 18"/>
                  <a:gd name="T26" fmla="*/ 6 w 42"/>
                  <a:gd name="T27" fmla="*/ 18 h 18"/>
                  <a:gd name="T28" fmla="*/ 3 w 42"/>
                  <a:gd name="T29" fmla="*/ 16 h 18"/>
                  <a:gd name="T30" fmla="*/ 0 w 42"/>
                  <a:gd name="T31" fmla="*/ 13 h 18"/>
                  <a:gd name="T32" fmla="*/ 1 w 42"/>
                  <a:gd name="T33" fmla="*/ 13 h 18"/>
                  <a:gd name="T34" fmla="*/ 4 w 42"/>
                  <a:gd name="T35" fmla="*/ 11 h 18"/>
                  <a:gd name="T36" fmla="*/ 7 w 42"/>
                  <a:gd name="T37" fmla="*/ 8 h 18"/>
                  <a:gd name="T38" fmla="*/ 15 w 42"/>
                  <a:gd name="T39" fmla="*/ 8 h 18"/>
                  <a:gd name="T40" fmla="*/ 19 w 42"/>
                  <a:gd name="T41" fmla="*/ 8 h 18"/>
                  <a:gd name="T42" fmla="*/ 22 w 42"/>
                  <a:gd name="T43" fmla="*/ 8 h 18"/>
                  <a:gd name="T44" fmla="*/ 23 w 42"/>
                  <a:gd name="T45" fmla="*/ 7 h 18"/>
                  <a:gd name="T46" fmla="*/ 23 w 42"/>
                  <a:gd name="T47" fmla="*/ 3 h 18"/>
                  <a:gd name="T48" fmla="*/ 25 w 42"/>
                  <a:gd name="T49" fmla="*/ 3 h 18"/>
                  <a:gd name="T50" fmla="*/ 25 w 42"/>
                  <a:gd name="T51" fmla="*/ 2 h 18"/>
                  <a:gd name="T52" fmla="*/ 30 w 42"/>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8">
                    <a:moveTo>
                      <a:pt x="30" y="0"/>
                    </a:moveTo>
                    <a:lnTo>
                      <a:pt x="33" y="0"/>
                    </a:lnTo>
                    <a:lnTo>
                      <a:pt x="36" y="2"/>
                    </a:lnTo>
                    <a:lnTo>
                      <a:pt x="37" y="3"/>
                    </a:lnTo>
                    <a:lnTo>
                      <a:pt x="41" y="5"/>
                    </a:lnTo>
                    <a:lnTo>
                      <a:pt x="41" y="5"/>
                    </a:lnTo>
                    <a:lnTo>
                      <a:pt x="41" y="7"/>
                    </a:lnTo>
                    <a:lnTo>
                      <a:pt x="41" y="8"/>
                    </a:lnTo>
                    <a:lnTo>
                      <a:pt x="42" y="10"/>
                    </a:lnTo>
                    <a:lnTo>
                      <a:pt x="36" y="14"/>
                    </a:lnTo>
                    <a:lnTo>
                      <a:pt x="30" y="16"/>
                    </a:lnTo>
                    <a:lnTo>
                      <a:pt x="12" y="18"/>
                    </a:lnTo>
                    <a:lnTo>
                      <a:pt x="9" y="18"/>
                    </a:lnTo>
                    <a:lnTo>
                      <a:pt x="6" y="18"/>
                    </a:lnTo>
                    <a:lnTo>
                      <a:pt x="3" y="16"/>
                    </a:lnTo>
                    <a:lnTo>
                      <a:pt x="0" y="13"/>
                    </a:lnTo>
                    <a:lnTo>
                      <a:pt x="1" y="13"/>
                    </a:lnTo>
                    <a:lnTo>
                      <a:pt x="4" y="11"/>
                    </a:lnTo>
                    <a:lnTo>
                      <a:pt x="7" y="8"/>
                    </a:lnTo>
                    <a:lnTo>
                      <a:pt x="15" y="8"/>
                    </a:lnTo>
                    <a:lnTo>
                      <a:pt x="19" y="8"/>
                    </a:lnTo>
                    <a:lnTo>
                      <a:pt x="22" y="8"/>
                    </a:lnTo>
                    <a:lnTo>
                      <a:pt x="23" y="7"/>
                    </a:lnTo>
                    <a:lnTo>
                      <a:pt x="23" y="3"/>
                    </a:lnTo>
                    <a:lnTo>
                      <a:pt x="25" y="3"/>
                    </a:lnTo>
                    <a:lnTo>
                      <a:pt x="25" y="2"/>
                    </a:lnTo>
                    <a:lnTo>
                      <a:pt x="3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9" name="Freeform 148">
                <a:extLst>
                  <a:ext uri="{FF2B5EF4-FFF2-40B4-BE49-F238E27FC236}">
                    <a16:creationId xmlns:a16="http://schemas.microsoft.com/office/drawing/2014/main" id="{E78BDB67-7127-4CDA-86DE-BFAFA54C5E7B}"/>
                  </a:ext>
                </a:extLst>
              </p:cNvPr>
              <p:cNvSpPr>
                <a:spLocks/>
              </p:cNvSpPr>
              <p:nvPr/>
            </p:nvSpPr>
            <p:spPr bwMode="auto">
              <a:xfrm>
                <a:off x="9879800" y="311774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0" name="Freeform 149">
                <a:extLst>
                  <a:ext uri="{FF2B5EF4-FFF2-40B4-BE49-F238E27FC236}">
                    <a16:creationId xmlns:a16="http://schemas.microsoft.com/office/drawing/2014/main" id="{9B444E9A-7D20-4C66-BDBE-B9AE28CBED4E}"/>
                  </a:ext>
                </a:extLst>
              </p:cNvPr>
              <p:cNvSpPr>
                <a:spLocks/>
              </p:cNvSpPr>
              <p:nvPr/>
            </p:nvSpPr>
            <p:spPr bwMode="auto">
              <a:xfrm>
                <a:off x="7513445" y="1351747"/>
                <a:ext cx="50680" cy="9747"/>
              </a:xfrm>
              <a:custGeom>
                <a:avLst/>
                <a:gdLst>
                  <a:gd name="T0" fmla="*/ 10 w 26"/>
                  <a:gd name="T1" fmla="*/ 0 h 5"/>
                  <a:gd name="T2" fmla="*/ 24 w 26"/>
                  <a:gd name="T3" fmla="*/ 1 h 5"/>
                  <a:gd name="T4" fmla="*/ 24 w 26"/>
                  <a:gd name="T5" fmla="*/ 1 h 5"/>
                  <a:gd name="T6" fmla="*/ 26 w 26"/>
                  <a:gd name="T7" fmla="*/ 1 h 5"/>
                  <a:gd name="T8" fmla="*/ 22 w 26"/>
                  <a:gd name="T9" fmla="*/ 3 h 5"/>
                  <a:gd name="T10" fmla="*/ 21 w 26"/>
                  <a:gd name="T11" fmla="*/ 5 h 5"/>
                  <a:gd name="T12" fmla="*/ 11 w 26"/>
                  <a:gd name="T13" fmla="*/ 3 h 5"/>
                  <a:gd name="T14" fmla="*/ 7 w 26"/>
                  <a:gd name="T15" fmla="*/ 3 h 5"/>
                  <a:gd name="T16" fmla="*/ 7 w 26"/>
                  <a:gd name="T17" fmla="*/ 3 h 5"/>
                  <a:gd name="T18" fmla="*/ 7 w 26"/>
                  <a:gd name="T19" fmla="*/ 1 h 5"/>
                  <a:gd name="T20" fmla="*/ 0 w 26"/>
                  <a:gd name="T21" fmla="*/ 1 h 5"/>
                  <a:gd name="T22" fmla="*/ 3 w 26"/>
                  <a:gd name="T23" fmla="*/ 0 h 5"/>
                  <a:gd name="T24" fmla="*/ 10 w 2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5">
                    <a:moveTo>
                      <a:pt x="10" y="0"/>
                    </a:moveTo>
                    <a:lnTo>
                      <a:pt x="24" y="1"/>
                    </a:lnTo>
                    <a:lnTo>
                      <a:pt x="24" y="1"/>
                    </a:lnTo>
                    <a:lnTo>
                      <a:pt x="26" y="1"/>
                    </a:lnTo>
                    <a:lnTo>
                      <a:pt x="22" y="3"/>
                    </a:lnTo>
                    <a:lnTo>
                      <a:pt x="21" y="5"/>
                    </a:lnTo>
                    <a:lnTo>
                      <a:pt x="11" y="3"/>
                    </a:lnTo>
                    <a:lnTo>
                      <a:pt x="7" y="3"/>
                    </a:lnTo>
                    <a:lnTo>
                      <a:pt x="7" y="3"/>
                    </a:lnTo>
                    <a:lnTo>
                      <a:pt x="7" y="1"/>
                    </a:lnTo>
                    <a:lnTo>
                      <a:pt x="0" y="1"/>
                    </a:lnTo>
                    <a:lnTo>
                      <a:pt x="3" y="0"/>
                    </a:lnTo>
                    <a:lnTo>
                      <a:pt x="1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1" name="Freeform 150">
                <a:extLst>
                  <a:ext uri="{FF2B5EF4-FFF2-40B4-BE49-F238E27FC236}">
                    <a16:creationId xmlns:a16="http://schemas.microsoft.com/office/drawing/2014/main" id="{11EA92D1-39DC-4D9A-B0EC-D8BB9312B778}"/>
                  </a:ext>
                </a:extLst>
              </p:cNvPr>
              <p:cNvSpPr>
                <a:spLocks/>
              </p:cNvSpPr>
              <p:nvPr/>
            </p:nvSpPr>
            <p:spPr bwMode="auto">
              <a:xfrm>
                <a:off x="6318573" y="2685014"/>
                <a:ext cx="89664" cy="37036"/>
              </a:xfrm>
              <a:custGeom>
                <a:avLst/>
                <a:gdLst>
                  <a:gd name="T0" fmla="*/ 17 w 46"/>
                  <a:gd name="T1" fmla="*/ 0 h 19"/>
                  <a:gd name="T2" fmla="*/ 19 w 46"/>
                  <a:gd name="T3" fmla="*/ 0 h 19"/>
                  <a:gd name="T4" fmla="*/ 17 w 46"/>
                  <a:gd name="T5" fmla="*/ 1 h 19"/>
                  <a:gd name="T6" fmla="*/ 14 w 46"/>
                  <a:gd name="T7" fmla="*/ 6 h 19"/>
                  <a:gd name="T8" fmla="*/ 14 w 46"/>
                  <a:gd name="T9" fmla="*/ 6 h 19"/>
                  <a:gd name="T10" fmla="*/ 16 w 46"/>
                  <a:gd name="T11" fmla="*/ 6 h 19"/>
                  <a:gd name="T12" fmla="*/ 17 w 46"/>
                  <a:gd name="T13" fmla="*/ 8 h 19"/>
                  <a:gd name="T14" fmla="*/ 19 w 46"/>
                  <a:gd name="T15" fmla="*/ 8 h 19"/>
                  <a:gd name="T16" fmla="*/ 22 w 46"/>
                  <a:gd name="T17" fmla="*/ 8 h 19"/>
                  <a:gd name="T18" fmla="*/ 22 w 46"/>
                  <a:gd name="T19" fmla="*/ 3 h 19"/>
                  <a:gd name="T20" fmla="*/ 22 w 46"/>
                  <a:gd name="T21" fmla="*/ 0 h 19"/>
                  <a:gd name="T22" fmla="*/ 24 w 46"/>
                  <a:gd name="T23" fmla="*/ 0 h 19"/>
                  <a:gd name="T24" fmla="*/ 25 w 46"/>
                  <a:gd name="T25" fmla="*/ 0 h 19"/>
                  <a:gd name="T26" fmla="*/ 25 w 46"/>
                  <a:gd name="T27" fmla="*/ 1 h 19"/>
                  <a:gd name="T28" fmla="*/ 27 w 46"/>
                  <a:gd name="T29" fmla="*/ 1 h 19"/>
                  <a:gd name="T30" fmla="*/ 30 w 46"/>
                  <a:gd name="T31" fmla="*/ 3 h 19"/>
                  <a:gd name="T32" fmla="*/ 31 w 46"/>
                  <a:gd name="T33" fmla="*/ 3 h 19"/>
                  <a:gd name="T34" fmla="*/ 35 w 46"/>
                  <a:gd name="T35" fmla="*/ 4 h 19"/>
                  <a:gd name="T36" fmla="*/ 36 w 46"/>
                  <a:gd name="T37" fmla="*/ 4 h 19"/>
                  <a:gd name="T38" fmla="*/ 39 w 46"/>
                  <a:gd name="T39" fmla="*/ 4 h 19"/>
                  <a:gd name="T40" fmla="*/ 42 w 46"/>
                  <a:gd name="T41" fmla="*/ 4 h 19"/>
                  <a:gd name="T42" fmla="*/ 42 w 46"/>
                  <a:gd name="T43" fmla="*/ 6 h 19"/>
                  <a:gd name="T44" fmla="*/ 44 w 46"/>
                  <a:gd name="T45" fmla="*/ 8 h 19"/>
                  <a:gd name="T46" fmla="*/ 46 w 46"/>
                  <a:gd name="T47" fmla="*/ 8 h 19"/>
                  <a:gd name="T48" fmla="*/ 46 w 46"/>
                  <a:gd name="T49" fmla="*/ 9 h 19"/>
                  <a:gd name="T50" fmla="*/ 44 w 46"/>
                  <a:gd name="T51" fmla="*/ 12 h 19"/>
                  <a:gd name="T52" fmla="*/ 44 w 46"/>
                  <a:gd name="T53" fmla="*/ 14 h 19"/>
                  <a:gd name="T54" fmla="*/ 44 w 46"/>
                  <a:gd name="T55" fmla="*/ 15 h 19"/>
                  <a:gd name="T56" fmla="*/ 44 w 46"/>
                  <a:gd name="T57" fmla="*/ 17 h 19"/>
                  <a:gd name="T58" fmla="*/ 46 w 46"/>
                  <a:gd name="T59" fmla="*/ 19 h 19"/>
                  <a:gd name="T60" fmla="*/ 44 w 46"/>
                  <a:gd name="T61" fmla="*/ 19 h 19"/>
                  <a:gd name="T62" fmla="*/ 36 w 46"/>
                  <a:gd name="T63" fmla="*/ 19 h 19"/>
                  <a:gd name="T64" fmla="*/ 28 w 46"/>
                  <a:gd name="T65" fmla="*/ 19 h 19"/>
                  <a:gd name="T66" fmla="*/ 22 w 46"/>
                  <a:gd name="T67" fmla="*/ 17 h 19"/>
                  <a:gd name="T68" fmla="*/ 14 w 46"/>
                  <a:gd name="T69" fmla="*/ 17 h 19"/>
                  <a:gd name="T70" fmla="*/ 8 w 46"/>
                  <a:gd name="T71" fmla="*/ 17 h 19"/>
                  <a:gd name="T72" fmla="*/ 3 w 46"/>
                  <a:gd name="T73" fmla="*/ 17 h 19"/>
                  <a:gd name="T74" fmla="*/ 0 w 46"/>
                  <a:gd name="T75" fmla="*/ 17 h 19"/>
                  <a:gd name="T76" fmla="*/ 0 w 46"/>
                  <a:gd name="T77" fmla="*/ 17 h 19"/>
                  <a:gd name="T78" fmla="*/ 1 w 46"/>
                  <a:gd name="T79" fmla="*/ 15 h 19"/>
                  <a:gd name="T80" fmla="*/ 3 w 46"/>
                  <a:gd name="T81" fmla="*/ 12 h 19"/>
                  <a:gd name="T82" fmla="*/ 5 w 46"/>
                  <a:gd name="T83" fmla="*/ 11 h 19"/>
                  <a:gd name="T84" fmla="*/ 5 w 46"/>
                  <a:gd name="T85" fmla="*/ 9 h 19"/>
                  <a:gd name="T86" fmla="*/ 5 w 46"/>
                  <a:gd name="T87" fmla="*/ 8 h 19"/>
                  <a:gd name="T88" fmla="*/ 6 w 46"/>
                  <a:gd name="T89" fmla="*/ 6 h 19"/>
                  <a:gd name="T90" fmla="*/ 11 w 46"/>
                  <a:gd name="T91" fmla="*/ 6 h 19"/>
                  <a:gd name="T92" fmla="*/ 13 w 46"/>
                  <a:gd name="T93" fmla="*/ 6 h 19"/>
                  <a:gd name="T94" fmla="*/ 14 w 46"/>
                  <a:gd name="T95" fmla="*/ 3 h 19"/>
                  <a:gd name="T96" fmla="*/ 17 w 46"/>
                  <a:gd name="T97" fmla="*/ 1 h 19"/>
                  <a:gd name="T98" fmla="*/ 17 w 46"/>
                  <a:gd name="T9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19">
                    <a:moveTo>
                      <a:pt x="17" y="0"/>
                    </a:moveTo>
                    <a:lnTo>
                      <a:pt x="19" y="0"/>
                    </a:lnTo>
                    <a:lnTo>
                      <a:pt x="17" y="1"/>
                    </a:lnTo>
                    <a:lnTo>
                      <a:pt x="14" y="6"/>
                    </a:lnTo>
                    <a:lnTo>
                      <a:pt x="14" y="6"/>
                    </a:lnTo>
                    <a:lnTo>
                      <a:pt x="16" y="6"/>
                    </a:lnTo>
                    <a:lnTo>
                      <a:pt x="17" y="8"/>
                    </a:lnTo>
                    <a:lnTo>
                      <a:pt x="19" y="8"/>
                    </a:lnTo>
                    <a:lnTo>
                      <a:pt x="22" y="8"/>
                    </a:lnTo>
                    <a:lnTo>
                      <a:pt x="22" y="3"/>
                    </a:lnTo>
                    <a:lnTo>
                      <a:pt x="22" y="0"/>
                    </a:lnTo>
                    <a:lnTo>
                      <a:pt x="24" y="0"/>
                    </a:lnTo>
                    <a:lnTo>
                      <a:pt x="25" y="0"/>
                    </a:lnTo>
                    <a:lnTo>
                      <a:pt x="25" y="1"/>
                    </a:lnTo>
                    <a:lnTo>
                      <a:pt x="27" y="1"/>
                    </a:lnTo>
                    <a:lnTo>
                      <a:pt x="30" y="3"/>
                    </a:lnTo>
                    <a:lnTo>
                      <a:pt x="31" y="3"/>
                    </a:lnTo>
                    <a:lnTo>
                      <a:pt x="35" y="4"/>
                    </a:lnTo>
                    <a:lnTo>
                      <a:pt x="36" y="4"/>
                    </a:lnTo>
                    <a:lnTo>
                      <a:pt x="39" y="4"/>
                    </a:lnTo>
                    <a:lnTo>
                      <a:pt x="42" y="4"/>
                    </a:lnTo>
                    <a:lnTo>
                      <a:pt x="42" y="6"/>
                    </a:lnTo>
                    <a:lnTo>
                      <a:pt x="44" y="8"/>
                    </a:lnTo>
                    <a:lnTo>
                      <a:pt x="46" y="8"/>
                    </a:lnTo>
                    <a:lnTo>
                      <a:pt x="46" y="9"/>
                    </a:lnTo>
                    <a:lnTo>
                      <a:pt x="44" y="12"/>
                    </a:lnTo>
                    <a:lnTo>
                      <a:pt x="44" y="14"/>
                    </a:lnTo>
                    <a:lnTo>
                      <a:pt x="44" y="15"/>
                    </a:lnTo>
                    <a:lnTo>
                      <a:pt x="44" y="17"/>
                    </a:lnTo>
                    <a:lnTo>
                      <a:pt x="46" y="19"/>
                    </a:lnTo>
                    <a:lnTo>
                      <a:pt x="44" y="19"/>
                    </a:lnTo>
                    <a:lnTo>
                      <a:pt x="36" y="19"/>
                    </a:lnTo>
                    <a:lnTo>
                      <a:pt x="28" y="19"/>
                    </a:lnTo>
                    <a:lnTo>
                      <a:pt x="22" y="17"/>
                    </a:lnTo>
                    <a:lnTo>
                      <a:pt x="14" y="17"/>
                    </a:lnTo>
                    <a:lnTo>
                      <a:pt x="8" y="17"/>
                    </a:lnTo>
                    <a:lnTo>
                      <a:pt x="3" y="17"/>
                    </a:lnTo>
                    <a:lnTo>
                      <a:pt x="0" y="17"/>
                    </a:lnTo>
                    <a:lnTo>
                      <a:pt x="0" y="17"/>
                    </a:lnTo>
                    <a:lnTo>
                      <a:pt x="1" y="15"/>
                    </a:lnTo>
                    <a:lnTo>
                      <a:pt x="3" y="12"/>
                    </a:lnTo>
                    <a:lnTo>
                      <a:pt x="5" y="11"/>
                    </a:lnTo>
                    <a:lnTo>
                      <a:pt x="5" y="9"/>
                    </a:lnTo>
                    <a:lnTo>
                      <a:pt x="5" y="8"/>
                    </a:lnTo>
                    <a:lnTo>
                      <a:pt x="6" y="6"/>
                    </a:lnTo>
                    <a:lnTo>
                      <a:pt x="11" y="6"/>
                    </a:lnTo>
                    <a:lnTo>
                      <a:pt x="13" y="6"/>
                    </a:lnTo>
                    <a:lnTo>
                      <a:pt x="14" y="3"/>
                    </a:lnTo>
                    <a:lnTo>
                      <a:pt x="17" y="1"/>
                    </a:lnTo>
                    <a:lnTo>
                      <a:pt x="1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2" name="Freeform 151">
                <a:extLst>
                  <a:ext uri="{FF2B5EF4-FFF2-40B4-BE49-F238E27FC236}">
                    <a16:creationId xmlns:a16="http://schemas.microsoft.com/office/drawing/2014/main" id="{C18875A4-4334-4E06-A0D4-94EDEEEBFE24}"/>
                  </a:ext>
                </a:extLst>
              </p:cNvPr>
              <p:cNvSpPr>
                <a:spLocks/>
              </p:cNvSpPr>
              <p:nvPr/>
            </p:nvSpPr>
            <p:spPr bwMode="auto">
              <a:xfrm>
                <a:off x="6959866" y="2189912"/>
                <a:ext cx="7797" cy="5848"/>
              </a:xfrm>
              <a:custGeom>
                <a:avLst/>
                <a:gdLst>
                  <a:gd name="T0" fmla="*/ 2 w 4"/>
                  <a:gd name="T1" fmla="*/ 0 h 3"/>
                  <a:gd name="T2" fmla="*/ 4 w 4"/>
                  <a:gd name="T3" fmla="*/ 0 h 3"/>
                  <a:gd name="T4" fmla="*/ 4 w 4"/>
                  <a:gd name="T5" fmla="*/ 2 h 3"/>
                  <a:gd name="T6" fmla="*/ 4 w 4"/>
                  <a:gd name="T7" fmla="*/ 2 h 3"/>
                  <a:gd name="T8" fmla="*/ 4 w 4"/>
                  <a:gd name="T9" fmla="*/ 3 h 3"/>
                  <a:gd name="T10" fmla="*/ 0 w 4"/>
                  <a:gd name="T11" fmla="*/ 2 h 3"/>
                  <a:gd name="T12" fmla="*/ 0 w 4"/>
                  <a:gd name="T13" fmla="*/ 0 h 3"/>
                  <a:gd name="T14" fmla="*/ 0 w 4"/>
                  <a:gd name="T15" fmla="*/ 0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4" y="0"/>
                    </a:lnTo>
                    <a:lnTo>
                      <a:pt x="4" y="2"/>
                    </a:lnTo>
                    <a:lnTo>
                      <a:pt x="4" y="2"/>
                    </a:lnTo>
                    <a:lnTo>
                      <a:pt x="4" y="3"/>
                    </a:lnTo>
                    <a:lnTo>
                      <a:pt x="0" y="2"/>
                    </a:lnTo>
                    <a:lnTo>
                      <a:pt x="0" y="0"/>
                    </a:lnTo>
                    <a:lnTo>
                      <a:pt x="0"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3" name="Freeform 152">
                <a:extLst>
                  <a:ext uri="{FF2B5EF4-FFF2-40B4-BE49-F238E27FC236}">
                    <a16:creationId xmlns:a16="http://schemas.microsoft.com/office/drawing/2014/main" id="{212C0B20-18C7-4EE5-A5BA-704BDCAD0DF5}"/>
                  </a:ext>
                </a:extLst>
              </p:cNvPr>
              <p:cNvSpPr>
                <a:spLocks/>
              </p:cNvSpPr>
              <p:nvPr/>
            </p:nvSpPr>
            <p:spPr bwMode="auto">
              <a:xfrm>
                <a:off x="7028090" y="1410224"/>
                <a:ext cx="107208" cy="27289"/>
              </a:xfrm>
              <a:custGeom>
                <a:avLst/>
                <a:gdLst>
                  <a:gd name="T0" fmla="*/ 38 w 55"/>
                  <a:gd name="T1" fmla="*/ 0 h 14"/>
                  <a:gd name="T2" fmla="*/ 44 w 55"/>
                  <a:gd name="T3" fmla="*/ 1 h 14"/>
                  <a:gd name="T4" fmla="*/ 49 w 55"/>
                  <a:gd name="T5" fmla="*/ 0 h 14"/>
                  <a:gd name="T6" fmla="*/ 51 w 55"/>
                  <a:gd name="T7" fmla="*/ 1 h 14"/>
                  <a:gd name="T8" fmla="*/ 52 w 55"/>
                  <a:gd name="T9" fmla="*/ 1 h 14"/>
                  <a:gd name="T10" fmla="*/ 54 w 55"/>
                  <a:gd name="T11" fmla="*/ 1 h 14"/>
                  <a:gd name="T12" fmla="*/ 55 w 55"/>
                  <a:gd name="T13" fmla="*/ 5 h 14"/>
                  <a:gd name="T14" fmla="*/ 55 w 55"/>
                  <a:gd name="T15" fmla="*/ 8 h 14"/>
                  <a:gd name="T16" fmla="*/ 55 w 55"/>
                  <a:gd name="T17" fmla="*/ 8 h 14"/>
                  <a:gd name="T18" fmla="*/ 46 w 55"/>
                  <a:gd name="T19" fmla="*/ 6 h 14"/>
                  <a:gd name="T20" fmla="*/ 43 w 55"/>
                  <a:gd name="T21" fmla="*/ 3 h 14"/>
                  <a:gd name="T22" fmla="*/ 41 w 55"/>
                  <a:gd name="T23" fmla="*/ 3 h 14"/>
                  <a:gd name="T24" fmla="*/ 40 w 55"/>
                  <a:gd name="T25" fmla="*/ 3 h 14"/>
                  <a:gd name="T26" fmla="*/ 38 w 55"/>
                  <a:gd name="T27" fmla="*/ 5 h 14"/>
                  <a:gd name="T28" fmla="*/ 36 w 55"/>
                  <a:gd name="T29" fmla="*/ 6 h 14"/>
                  <a:gd name="T30" fmla="*/ 35 w 55"/>
                  <a:gd name="T31" fmla="*/ 8 h 14"/>
                  <a:gd name="T32" fmla="*/ 33 w 55"/>
                  <a:gd name="T33" fmla="*/ 8 h 14"/>
                  <a:gd name="T34" fmla="*/ 33 w 55"/>
                  <a:gd name="T35" fmla="*/ 8 h 14"/>
                  <a:gd name="T36" fmla="*/ 32 w 55"/>
                  <a:gd name="T37" fmla="*/ 9 h 14"/>
                  <a:gd name="T38" fmla="*/ 27 w 55"/>
                  <a:gd name="T39" fmla="*/ 9 h 14"/>
                  <a:gd name="T40" fmla="*/ 25 w 55"/>
                  <a:gd name="T41" fmla="*/ 11 h 14"/>
                  <a:gd name="T42" fmla="*/ 24 w 55"/>
                  <a:gd name="T43" fmla="*/ 12 h 14"/>
                  <a:gd name="T44" fmla="*/ 22 w 55"/>
                  <a:gd name="T45" fmla="*/ 12 h 14"/>
                  <a:gd name="T46" fmla="*/ 19 w 55"/>
                  <a:gd name="T47" fmla="*/ 14 h 14"/>
                  <a:gd name="T48" fmla="*/ 17 w 55"/>
                  <a:gd name="T49" fmla="*/ 12 h 14"/>
                  <a:gd name="T50" fmla="*/ 17 w 55"/>
                  <a:gd name="T51" fmla="*/ 9 h 14"/>
                  <a:gd name="T52" fmla="*/ 16 w 55"/>
                  <a:gd name="T53" fmla="*/ 9 h 14"/>
                  <a:gd name="T54" fmla="*/ 11 w 55"/>
                  <a:gd name="T55" fmla="*/ 11 h 14"/>
                  <a:gd name="T56" fmla="*/ 8 w 55"/>
                  <a:gd name="T57" fmla="*/ 9 h 14"/>
                  <a:gd name="T58" fmla="*/ 5 w 55"/>
                  <a:gd name="T59" fmla="*/ 8 h 14"/>
                  <a:gd name="T60" fmla="*/ 0 w 55"/>
                  <a:gd name="T61" fmla="*/ 8 h 14"/>
                  <a:gd name="T62" fmla="*/ 3 w 55"/>
                  <a:gd name="T63" fmla="*/ 6 h 14"/>
                  <a:gd name="T64" fmla="*/ 22 w 55"/>
                  <a:gd name="T65" fmla="*/ 3 h 14"/>
                  <a:gd name="T66" fmla="*/ 29 w 55"/>
                  <a:gd name="T67" fmla="*/ 3 h 14"/>
                  <a:gd name="T68" fmla="*/ 32 w 55"/>
                  <a:gd name="T69" fmla="*/ 1 h 14"/>
                  <a:gd name="T70" fmla="*/ 36 w 55"/>
                  <a:gd name="T71" fmla="*/ 0 h 14"/>
                  <a:gd name="T72" fmla="*/ 38 w 55"/>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14">
                    <a:moveTo>
                      <a:pt x="38" y="0"/>
                    </a:moveTo>
                    <a:lnTo>
                      <a:pt x="44" y="1"/>
                    </a:lnTo>
                    <a:lnTo>
                      <a:pt x="49" y="0"/>
                    </a:lnTo>
                    <a:lnTo>
                      <a:pt x="51" y="1"/>
                    </a:lnTo>
                    <a:lnTo>
                      <a:pt x="52" y="1"/>
                    </a:lnTo>
                    <a:lnTo>
                      <a:pt x="54" y="1"/>
                    </a:lnTo>
                    <a:lnTo>
                      <a:pt x="55" y="5"/>
                    </a:lnTo>
                    <a:lnTo>
                      <a:pt x="55" y="8"/>
                    </a:lnTo>
                    <a:lnTo>
                      <a:pt x="55" y="8"/>
                    </a:lnTo>
                    <a:lnTo>
                      <a:pt x="46" y="6"/>
                    </a:lnTo>
                    <a:lnTo>
                      <a:pt x="43" y="3"/>
                    </a:lnTo>
                    <a:lnTo>
                      <a:pt x="41" y="3"/>
                    </a:lnTo>
                    <a:lnTo>
                      <a:pt x="40" y="3"/>
                    </a:lnTo>
                    <a:lnTo>
                      <a:pt x="38" y="5"/>
                    </a:lnTo>
                    <a:lnTo>
                      <a:pt x="36" y="6"/>
                    </a:lnTo>
                    <a:lnTo>
                      <a:pt x="35" y="8"/>
                    </a:lnTo>
                    <a:lnTo>
                      <a:pt x="33" y="8"/>
                    </a:lnTo>
                    <a:lnTo>
                      <a:pt x="33" y="8"/>
                    </a:lnTo>
                    <a:lnTo>
                      <a:pt x="32" y="9"/>
                    </a:lnTo>
                    <a:lnTo>
                      <a:pt x="27" y="9"/>
                    </a:lnTo>
                    <a:lnTo>
                      <a:pt x="25" y="11"/>
                    </a:lnTo>
                    <a:lnTo>
                      <a:pt x="24" y="12"/>
                    </a:lnTo>
                    <a:lnTo>
                      <a:pt x="22" y="12"/>
                    </a:lnTo>
                    <a:lnTo>
                      <a:pt x="19" y="14"/>
                    </a:lnTo>
                    <a:lnTo>
                      <a:pt x="17" y="12"/>
                    </a:lnTo>
                    <a:lnTo>
                      <a:pt x="17" y="9"/>
                    </a:lnTo>
                    <a:lnTo>
                      <a:pt x="16" y="9"/>
                    </a:lnTo>
                    <a:lnTo>
                      <a:pt x="11" y="11"/>
                    </a:lnTo>
                    <a:lnTo>
                      <a:pt x="8" y="9"/>
                    </a:lnTo>
                    <a:lnTo>
                      <a:pt x="5" y="8"/>
                    </a:lnTo>
                    <a:lnTo>
                      <a:pt x="0" y="8"/>
                    </a:lnTo>
                    <a:lnTo>
                      <a:pt x="3" y="6"/>
                    </a:lnTo>
                    <a:lnTo>
                      <a:pt x="22" y="3"/>
                    </a:lnTo>
                    <a:lnTo>
                      <a:pt x="29" y="3"/>
                    </a:lnTo>
                    <a:lnTo>
                      <a:pt x="32" y="1"/>
                    </a:lnTo>
                    <a:lnTo>
                      <a:pt x="36" y="0"/>
                    </a:lnTo>
                    <a:lnTo>
                      <a:pt x="3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4" name="Freeform 153">
                <a:extLst>
                  <a:ext uri="{FF2B5EF4-FFF2-40B4-BE49-F238E27FC236}">
                    <a16:creationId xmlns:a16="http://schemas.microsoft.com/office/drawing/2014/main" id="{C8635C77-B93B-4B59-A745-DB9F71A6FBBC}"/>
                  </a:ext>
                </a:extLst>
              </p:cNvPr>
              <p:cNvSpPr>
                <a:spLocks/>
              </p:cNvSpPr>
              <p:nvPr/>
            </p:nvSpPr>
            <p:spPr bwMode="auto">
              <a:xfrm>
                <a:off x="9873953" y="3117742"/>
                <a:ext cx="3898" cy="0"/>
              </a:xfrm>
              <a:custGeom>
                <a:avLst/>
                <a:gdLst>
                  <a:gd name="T0" fmla="*/ 0 w 2"/>
                  <a:gd name="T1" fmla="*/ 0 w 2"/>
                  <a:gd name="T2" fmla="*/ 0 w 2"/>
                  <a:gd name="T3" fmla="*/ 2 w 2"/>
                  <a:gd name="T4" fmla="*/ 2 w 2"/>
                  <a:gd name="T5" fmla="*/ 2 w 2"/>
                  <a:gd name="T6" fmla="*/ 2 w 2"/>
                  <a:gd name="T7" fmla="*/ 0 w 2"/>
                  <a:gd name="T8" fmla="*/ 0 w 2"/>
                  <a:gd name="T9" fmla="*/ 0 w 2"/>
                  <a:gd name="T10" fmla="*/ 0 w 2"/>
                  <a:gd name="T11" fmla="*/ 0 w 2"/>
                  <a:gd name="T12" fmla="*/ 0 w 2"/>
                  <a:gd name="T13"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2">
                    <a:moveTo>
                      <a:pt x="0" y="0"/>
                    </a:moveTo>
                    <a:lnTo>
                      <a:pt x="0" y="0"/>
                    </a:lnTo>
                    <a:lnTo>
                      <a:pt x="0" y="0"/>
                    </a:lnTo>
                    <a:lnTo>
                      <a:pt x="2" y="0"/>
                    </a:lnTo>
                    <a:lnTo>
                      <a:pt x="2" y="0"/>
                    </a:lnTo>
                    <a:lnTo>
                      <a:pt x="2" y="0"/>
                    </a:lnTo>
                    <a:lnTo>
                      <a:pt x="2" y="0"/>
                    </a:lnTo>
                    <a:lnTo>
                      <a:pt x="0" y="0"/>
                    </a:lnTo>
                    <a:lnTo>
                      <a:pt x="0" y="0"/>
                    </a:lnTo>
                    <a:lnTo>
                      <a:pt x="0" y="0"/>
                    </a:lnTo>
                    <a:lnTo>
                      <a:pt x="0" y="0"/>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5" name="Freeform 154">
                <a:extLst>
                  <a:ext uri="{FF2B5EF4-FFF2-40B4-BE49-F238E27FC236}">
                    <a16:creationId xmlns:a16="http://schemas.microsoft.com/office/drawing/2014/main" id="{1AE56A35-0991-4DA4-B66D-0E03E72CA90E}"/>
                  </a:ext>
                </a:extLst>
              </p:cNvPr>
              <p:cNvSpPr>
                <a:spLocks/>
              </p:cNvSpPr>
              <p:nvPr/>
            </p:nvSpPr>
            <p:spPr bwMode="auto">
              <a:xfrm>
                <a:off x="9755050" y="2718151"/>
                <a:ext cx="85766" cy="313825"/>
              </a:xfrm>
              <a:custGeom>
                <a:avLst/>
                <a:gdLst>
                  <a:gd name="T0" fmla="*/ 20 w 44"/>
                  <a:gd name="T1" fmla="*/ 6 h 161"/>
                  <a:gd name="T2" fmla="*/ 19 w 44"/>
                  <a:gd name="T3" fmla="*/ 9 h 161"/>
                  <a:gd name="T4" fmla="*/ 19 w 44"/>
                  <a:gd name="T5" fmla="*/ 13 h 161"/>
                  <a:gd name="T6" fmla="*/ 23 w 44"/>
                  <a:gd name="T7" fmla="*/ 24 h 161"/>
                  <a:gd name="T8" fmla="*/ 25 w 44"/>
                  <a:gd name="T9" fmla="*/ 35 h 161"/>
                  <a:gd name="T10" fmla="*/ 23 w 44"/>
                  <a:gd name="T11" fmla="*/ 38 h 161"/>
                  <a:gd name="T12" fmla="*/ 22 w 44"/>
                  <a:gd name="T13" fmla="*/ 46 h 161"/>
                  <a:gd name="T14" fmla="*/ 23 w 44"/>
                  <a:gd name="T15" fmla="*/ 52 h 161"/>
                  <a:gd name="T16" fmla="*/ 27 w 44"/>
                  <a:gd name="T17" fmla="*/ 57 h 161"/>
                  <a:gd name="T18" fmla="*/ 27 w 44"/>
                  <a:gd name="T19" fmla="*/ 61 h 161"/>
                  <a:gd name="T20" fmla="*/ 31 w 44"/>
                  <a:gd name="T21" fmla="*/ 76 h 161"/>
                  <a:gd name="T22" fmla="*/ 36 w 44"/>
                  <a:gd name="T23" fmla="*/ 91 h 161"/>
                  <a:gd name="T24" fmla="*/ 38 w 44"/>
                  <a:gd name="T25" fmla="*/ 99 h 161"/>
                  <a:gd name="T26" fmla="*/ 42 w 44"/>
                  <a:gd name="T27" fmla="*/ 106 h 161"/>
                  <a:gd name="T28" fmla="*/ 44 w 44"/>
                  <a:gd name="T29" fmla="*/ 112 h 161"/>
                  <a:gd name="T30" fmla="*/ 42 w 44"/>
                  <a:gd name="T31" fmla="*/ 107 h 161"/>
                  <a:gd name="T32" fmla="*/ 36 w 44"/>
                  <a:gd name="T33" fmla="*/ 101 h 161"/>
                  <a:gd name="T34" fmla="*/ 31 w 44"/>
                  <a:gd name="T35" fmla="*/ 99 h 161"/>
                  <a:gd name="T36" fmla="*/ 23 w 44"/>
                  <a:gd name="T37" fmla="*/ 99 h 161"/>
                  <a:gd name="T38" fmla="*/ 20 w 44"/>
                  <a:gd name="T39" fmla="*/ 106 h 161"/>
                  <a:gd name="T40" fmla="*/ 14 w 44"/>
                  <a:gd name="T41" fmla="*/ 124 h 161"/>
                  <a:gd name="T42" fmla="*/ 16 w 44"/>
                  <a:gd name="T43" fmla="*/ 131 h 161"/>
                  <a:gd name="T44" fmla="*/ 19 w 44"/>
                  <a:gd name="T45" fmla="*/ 134 h 161"/>
                  <a:gd name="T46" fmla="*/ 20 w 44"/>
                  <a:gd name="T47" fmla="*/ 137 h 161"/>
                  <a:gd name="T48" fmla="*/ 23 w 44"/>
                  <a:gd name="T49" fmla="*/ 145 h 161"/>
                  <a:gd name="T50" fmla="*/ 27 w 44"/>
                  <a:gd name="T51" fmla="*/ 145 h 161"/>
                  <a:gd name="T52" fmla="*/ 28 w 44"/>
                  <a:gd name="T53" fmla="*/ 153 h 161"/>
                  <a:gd name="T54" fmla="*/ 27 w 44"/>
                  <a:gd name="T55" fmla="*/ 156 h 161"/>
                  <a:gd name="T56" fmla="*/ 27 w 44"/>
                  <a:gd name="T57" fmla="*/ 159 h 161"/>
                  <a:gd name="T58" fmla="*/ 25 w 44"/>
                  <a:gd name="T59" fmla="*/ 151 h 161"/>
                  <a:gd name="T60" fmla="*/ 17 w 44"/>
                  <a:gd name="T61" fmla="*/ 148 h 161"/>
                  <a:gd name="T62" fmla="*/ 16 w 44"/>
                  <a:gd name="T63" fmla="*/ 147 h 161"/>
                  <a:gd name="T64" fmla="*/ 12 w 44"/>
                  <a:gd name="T65" fmla="*/ 148 h 161"/>
                  <a:gd name="T66" fmla="*/ 9 w 44"/>
                  <a:gd name="T67" fmla="*/ 153 h 161"/>
                  <a:gd name="T68" fmla="*/ 6 w 44"/>
                  <a:gd name="T69" fmla="*/ 161 h 161"/>
                  <a:gd name="T70" fmla="*/ 5 w 44"/>
                  <a:gd name="T71" fmla="*/ 158 h 161"/>
                  <a:gd name="T72" fmla="*/ 3 w 44"/>
                  <a:gd name="T73" fmla="*/ 147 h 161"/>
                  <a:gd name="T74" fmla="*/ 6 w 44"/>
                  <a:gd name="T75" fmla="*/ 137 h 161"/>
                  <a:gd name="T76" fmla="*/ 5 w 44"/>
                  <a:gd name="T77" fmla="*/ 131 h 161"/>
                  <a:gd name="T78" fmla="*/ 8 w 44"/>
                  <a:gd name="T79" fmla="*/ 124 h 161"/>
                  <a:gd name="T80" fmla="*/ 6 w 44"/>
                  <a:gd name="T81" fmla="*/ 113 h 161"/>
                  <a:gd name="T82" fmla="*/ 3 w 44"/>
                  <a:gd name="T83" fmla="*/ 109 h 161"/>
                  <a:gd name="T84" fmla="*/ 6 w 44"/>
                  <a:gd name="T85" fmla="*/ 99 h 161"/>
                  <a:gd name="T86" fmla="*/ 8 w 44"/>
                  <a:gd name="T87" fmla="*/ 82 h 161"/>
                  <a:gd name="T88" fmla="*/ 6 w 44"/>
                  <a:gd name="T89" fmla="*/ 74 h 161"/>
                  <a:gd name="T90" fmla="*/ 9 w 44"/>
                  <a:gd name="T91" fmla="*/ 66 h 161"/>
                  <a:gd name="T92" fmla="*/ 6 w 44"/>
                  <a:gd name="T93" fmla="*/ 57 h 161"/>
                  <a:gd name="T94" fmla="*/ 1 w 44"/>
                  <a:gd name="T95" fmla="*/ 52 h 161"/>
                  <a:gd name="T96" fmla="*/ 1 w 44"/>
                  <a:gd name="T97" fmla="*/ 50 h 161"/>
                  <a:gd name="T98" fmla="*/ 1 w 44"/>
                  <a:gd name="T99" fmla="*/ 41 h 161"/>
                  <a:gd name="T100" fmla="*/ 3 w 44"/>
                  <a:gd name="T101" fmla="*/ 32 h 161"/>
                  <a:gd name="T102" fmla="*/ 3 w 44"/>
                  <a:gd name="T103" fmla="*/ 22 h 161"/>
                  <a:gd name="T104" fmla="*/ 8 w 44"/>
                  <a:gd name="T105" fmla="*/ 19 h 161"/>
                  <a:gd name="T106" fmla="*/ 11 w 44"/>
                  <a:gd name="T107" fmla="*/ 20 h 161"/>
                  <a:gd name="T108" fmla="*/ 14 w 44"/>
                  <a:gd name="T109" fmla="*/ 17 h 161"/>
                  <a:gd name="T110" fmla="*/ 16 w 44"/>
                  <a:gd name="T111" fmla="*/ 14 h 161"/>
                  <a:gd name="T112" fmla="*/ 16 w 44"/>
                  <a:gd name="T113" fmla="*/ 13 h 161"/>
                  <a:gd name="T114" fmla="*/ 12 w 44"/>
                  <a:gd name="T115" fmla="*/ 6 h 161"/>
                  <a:gd name="T116" fmla="*/ 14 w 44"/>
                  <a:gd name="T117" fmla="*/ 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61">
                    <a:moveTo>
                      <a:pt x="16" y="0"/>
                    </a:moveTo>
                    <a:lnTo>
                      <a:pt x="17" y="0"/>
                    </a:lnTo>
                    <a:lnTo>
                      <a:pt x="20" y="6"/>
                    </a:lnTo>
                    <a:lnTo>
                      <a:pt x="20" y="6"/>
                    </a:lnTo>
                    <a:lnTo>
                      <a:pt x="19" y="8"/>
                    </a:lnTo>
                    <a:lnTo>
                      <a:pt x="19" y="9"/>
                    </a:lnTo>
                    <a:lnTo>
                      <a:pt x="19" y="11"/>
                    </a:lnTo>
                    <a:lnTo>
                      <a:pt x="19" y="13"/>
                    </a:lnTo>
                    <a:lnTo>
                      <a:pt x="19" y="13"/>
                    </a:lnTo>
                    <a:lnTo>
                      <a:pt x="22" y="19"/>
                    </a:lnTo>
                    <a:lnTo>
                      <a:pt x="23" y="22"/>
                    </a:lnTo>
                    <a:lnTo>
                      <a:pt x="23" y="24"/>
                    </a:lnTo>
                    <a:lnTo>
                      <a:pt x="23" y="25"/>
                    </a:lnTo>
                    <a:lnTo>
                      <a:pt x="25" y="28"/>
                    </a:lnTo>
                    <a:lnTo>
                      <a:pt x="25" y="35"/>
                    </a:lnTo>
                    <a:lnTo>
                      <a:pt x="25" y="36"/>
                    </a:lnTo>
                    <a:lnTo>
                      <a:pt x="23" y="38"/>
                    </a:lnTo>
                    <a:lnTo>
                      <a:pt x="23" y="38"/>
                    </a:lnTo>
                    <a:lnTo>
                      <a:pt x="23" y="39"/>
                    </a:lnTo>
                    <a:lnTo>
                      <a:pt x="22" y="41"/>
                    </a:lnTo>
                    <a:lnTo>
                      <a:pt x="22" y="46"/>
                    </a:lnTo>
                    <a:lnTo>
                      <a:pt x="23" y="49"/>
                    </a:lnTo>
                    <a:lnTo>
                      <a:pt x="23" y="50"/>
                    </a:lnTo>
                    <a:lnTo>
                      <a:pt x="23" y="52"/>
                    </a:lnTo>
                    <a:lnTo>
                      <a:pt x="25" y="55"/>
                    </a:lnTo>
                    <a:lnTo>
                      <a:pt x="25" y="55"/>
                    </a:lnTo>
                    <a:lnTo>
                      <a:pt x="27" y="57"/>
                    </a:lnTo>
                    <a:lnTo>
                      <a:pt x="27" y="58"/>
                    </a:lnTo>
                    <a:lnTo>
                      <a:pt x="27" y="60"/>
                    </a:lnTo>
                    <a:lnTo>
                      <a:pt x="27" y="61"/>
                    </a:lnTo>
                    <a:lnTo>
                      <a:pt x="27" y="61"/>
                    </a:lnTo>
                    <a:lnTo>
                      <a:pt x="28" y="61"/>
                    </a:lnTo>
                    <a:lnTo>
                      <a:pt x="31" y="76"/>
                    </a:lnTo>
                    <a:lnTo>
                      <a:pt x="31" y="80"/>
                    </a:lnTo>
                    <a:lnTo>
                      <a:pt x="34" y="88"/>
                    </a:lnTo>
                    <a:lnTo>
                      <a:pt x="36" y="91"/>
                    </a:lnTo>
                    <a:lnTo>
                      <a:pt x="38" y="95"/>
                    </a:lnTo>
                    <a:lnTo>
                      <a:pt x="38" y="96"/>
                    </a:lnTo>
                    <a:lnTo>
                      <a:pt x="38" y="99"/>
                    </a:lnTo>
                    <a:lnTo>
                      <a:pt x="39" y="101"/>
                    </a:lnTo>
                    <a:lnTo>
                      <a:pt x="41" y="104"/>
                    </a:lnTo>
                    <a:lnTo>
                      <a:pt x="42" y="106"/>
                    </a:lnTo>
                    <a:lnTo>
                      <a:pt x="44" y="107"/>
                    </a:lnTo>
                    <a:lnTo>
                      <a:pt x="44" y="107"/>
                    </a:lnTo>
                    <a:lnTo>
                      <a:pt x="44" y="112"/>
                    </a:lnTo>
                    <a:lnTo>
                      <a:pt x="44" y="110"/>
                    </a:lnTo>
                    <a:lnTo>
                      <a:pt x="44" y="107"/>
                    </a:lnTo>
                    <a:lnTo>
                      <a:pt x="42" y="107"/>
                    </a:lnTo>
                    <a:lnTo>
                      <a:pt x="41" y="104"/>
                    </a:lnTo>
                    <a:lnTo>
                      <a:pt x="39" y="102"/>
                    </a:lnTo>
                    <a:lnTo>
                      <a:pt x="36" y="101"/>
                    </a:lnTo>
                    <a:lnTo>
                      <a:pt x="34" y="99"/>
                    </a:lnTo>
                    <a:lnTo>
                      <a:pt x="34" y="99"/>
                    </a:lnTo>
                    <a:lnTo>
                      <a:pt x="31" y="99"/>
                    </a:lnTo>
                    <a:lnTo>
                      <a:pt x="30" y="99"/>
                    </a:lnTo>
                    <a:lnTo>
                      <a:pt x="25" y="99"/>
                    </a:lnTo>
                    <a:lnTo>
                      <a:pt x="23" y="99"/>
                    </a:lnTo>
                    <a:lnTo>
                      <a:pt x="22" y="101"/>
                    </a:lnTo>
                    <a:lnTo>
                      <a:pt x="20" y="102"/>
                    </a:lnTo>
                    <a:lnTo>
                      <a:pt x="20" y="106"/>
                    </a:lnTo>
                    <a:lnTo>
                      <a:pt x="16" y="118"/>
                    </a:lnTo>
                    <a:lnTo>
                      <a:pt x="14" y="121"/>
                    </a:lnTo>
                    <a:lnTo>
                      <a:pt x="14" y="124"/>
                    </a:lnTo>
                    <a:lnTo>
                      <a:pt x="14" y="128"/>
                    </a:lnTo>
                    <a:lnTo>
                      <a:pt x="14" y="129"/>
                    </a:lnTo>
                    <a:lnTo>
                      <a:pt x="16" y="131"/>
                    </a:lnTo>
                    <a:lnTo>
                      <a:pt x="16" y="132"/>
                    </a:lnTo>
                    <a:lnTo>
                      <a:pt x="17" y="134"/>
                    </a:lnTo>
                    <a:lnTo>
                      <a:pt x="19" y="134"/>
                    </a:lnTo>
                    <a:lnTo>
                      <a:pt x="19" y="134"/>
                    </a:lnTo>
                    <a:lnTo>
                      <a:pt x="19" y="135"/>
                    </a:lnTo>
                    <a:lnTo>
                      <a:pt x="20" y="137"/>
                    </a:lnTo>
                    <a:lnTo>
                      <a:pt x="22" y="142"/>
                    </a:lnTo>
                    <a:lnTo>
                      <a:pt x="22" y="143"/>
                    </a:lnTo>
                    <a:lnTo>
                      <a:pt x="23" y="145"/>
                    </a:lnTo>
                    <a:lnTo>
                      <a:pt x="25" y="145"/>
                    </a:lnTo>
                    <a:lnTo>
                      <a:pt x="25" y="145"/>
                    </a:lnTo>
                    <a:lnTo>
                      <a:pt x="27" y="145"/>
                    </a:lnTo>
                    <a:lnTo>
                      <a:pt x="27" y="147"/>
                    </a:lnTo>
                    <a:lnTo>
                      <a:pt x="28" y="150"/>
                    </a:lnTo>
                    <a:lnTo>
                      <a:pt x="28" y="153"/>
                    </a:lnTo>
                    <a:lnTo>
                      <a:pt x="28" y="153"/>
                    </a:lnTo>
                    <a:lnTo>
                      <a:pt x="27" y="156"/>
                    </a:lnTo>
                    <a:lnTo>
                      <a:pt x="27" y="156"/>
                    </a:lnTo>
                    <a:lnTo>
                      <a:pt x="27" y="158"/>
                    </a:lnTo>
                    <a:lnTo>
                      <a:pt x="27" y="158"/>
                    </a:lnTo>
                    <a:lnTo>
                      <a:pt x="27" y="159"/>
                    </a:lnTo>
                    <a:lnTo>
                      <a:pt x="27" y="156"/>
                    </a:lnTo>
                    <a:lnTo>
                      <a:pt x="25" y="153"/>
                    </a:lnTo>
                    <a:lnTo>
                      <a:pt x="25" y="151"/>
                    </a:lnTo>
                    <a:lnTo>
                      <a:pt x="23" y="150"/>
                    </a:lnTo>
                    <a:lnTo>
                      <a:pt x="20" y="148"/>
                    </a:lnTo>
                    <a:lnTo>
                      <a:pt x="17" y="148"/>
                    </a:lnTo>
                    <a:lnTo>
                      <a:pt x="17" y="148"/>
                    </a:lnTo>
                    <a:lnTo>
                      <a:pt x="16" y="147"/>
                    </a:lnTo>
                    <a:lnTo>
                      <a:pt x="16" y="147"/>
                    </a:lnTo>
                    <a:lnTo>
                      <a:pt x="14" y="147"/>
                    </a:lnTo>
                    <a:lnTo>
                      <a:pt x="14" y="147"/>
                    </a:lnTo>
                    <a:lnTo>
                      <a:pt x="12" y="148"/>
                    </a:lnTo>
                    <a:lnTo>
                      <a:pt x="11" y="150"/>
                    </a:lnTo>
                    <a:lnTo>
                      <a:pt x="11" y="151"/>
                    </a:lnTo>
                    <a:lnTo>
                      <a:pt x="9" y="153"/>
                    </a:lnTo>
                    <a:lnTo>
                      <a:pt x="9" y="158"/>
                    </a:lnTo>
                    <a:lnTo>
                      <a:pt x="8" y="159"/>
                    </a:lnTo>
                    <a:lnTo>
                      <a:pt x="6" y="161"/>
                    </a:lnTo>
                    <a:lnTo>
                      <a:pt x="6" y="161"/>
                    </a:lnTo>
                    <a:lnTo>
                      <a:pt x="5" y="159"/>
                    </a:lnTo>
                    <a:lnTo>
                      <a:pt x="5" y="158"/>
                    </a:lnTo>
                    <a:lnTo>
                      <a:pt x="5" y="156"/>
                    </a:lnTo>
                    <a:lnTo>
                      <a:pt x="3" y="151"/>
                    </a:lnTo>
                    <a:lnTo>
                      <a:pt x="3" y="147"/>
                    </a:lnTo>
                    <a:lnTo>
                      <a:pt x="6" y="140"/>
                    </a:lnTo>
                    <a:lnTo>
                      <a:pt x="6" y="139"/>
                    </a:lnTo>
                    <a:lnTo>
                      <a:pt x="6" y="137"/>
                    </a:lnTo>
                    <a:lnTo>
                      <a:pt x="5" y="135"/>
                    </a:lnTo>
                    <a:lnTo>
                      <a:pt x="5" y="131"/>
                    </a:lnTo>
                    <a:lnTo>
                      <a:pt x="5" y="131"/>
                    </a:lnTo>
                    <a:lnTo>
                      <a:pt x="6" y="129"/>
                    </a:lnTo>
                    <a:lnTo>
                      <a:pt x="6" y="126"/>
                    </a:lnTo>
                    <a:lnTo>
                      <a:pt x="8" y="124"/>
                    </a:lnTo>
                    <a:lnTo>
                      <a:pt x="8" y="123"/>
                    </a:lnTo>
                    <a:lnTo>
                      <a:pt x="8" y="118"/>
                    </a:lnTo>
                    <a:lnTo>
                      <a:pt x="6" y="113"/>
                    </a:lnTo>
                    <a:lnTo>
                      <a:pt x="5" y="110"/>
                    </a:lnTo>
                    <a:lnTo>
                      <a:pt x="3" y="110"/>
                    </a:lnTo>
                    <a:lnTo>
                      <a:pt x="3" y="109"/>
                    </a:lnTo>
                    <a:lnTo>
                      <a:pt x="5" y="106"/>
                    </a:lnTo>
                    <a:lnTo>
                      <a:pt x="6" y="102"/>
                    </a:lnTo>
                    <a:lnTo>
                      <a:pt x="6" y="99"/>
                    </a:lnTo>
                    <a:lnTo>
                      <a:pt x="8" y="96"/>
                    </a:lnTo>
                    <a:lnTo>
                      <a:pt x="8" y="95"/>
                    </a:lnTo>
                    <a:lnTo>
                      <a:pt x="8" y="82"/>
                    </a:lnTo>
                    <a:lnTo>
                      <a:pt x="8" y="80"/>
                    </a:lnTo>
                    <a:lnTo>
                      <a:pt x="6" y="76"/>
                    </a:lnTo>
                    <a:lnTo>
                      <a:pt x="6" y="74"/>
                    </a:lnTo>
                    <a:lnTo>
                      <a:pt x="8" y="71"/>
                    </a:lnTo>
                    <a:lnTo>
                      <a:pt x="8" y="69"/>
                    </a:lnTo>
                    <a:lnTo>
                      <a:pt x="9" y="66"/>
                    </a:lnTo>
                    <a:lnTo>
                      <a:pt x="8" y="63"/>
                    </a:lnTo>
                    <a:lnTo>
                      <a:pt x="6" y="58"/>
                    </a:lnTo>
                    <a:lnTo>
                      <a:pt x="6" y="57"/>
                    </a:lnTo>
                    <a:lnTo>
                      <a:pt x="3" y="55"/>
                    </a:lnTo>
                    <a:lnTo>
                      <a:pt x="3" y="54"/>
                    </a:lnTo>
                    <a:lnTo>
                      <a:pt x="1" y="52"/>
                    </a:lnTo>
                    <a:lnTo>
                      <a:pt x="3" y="52"/>
                    </a:lnTo>
                    <a:lnTo>
                      <a:pt x="3" y="52"/>
                    </a:lnTo>
                    <a:lnTo>
                      <a:pt x="1" y="50"/>
                    </a:lnTo>
                    <a:lnTo>
                      <a:pt x="1" y="49"/>
                    </a:lnTo>
                    <a:lnTo>
                      <a:pt x="0" y="43"/>
                    </a:lnTo>
                    <a:lnTo>
                      <a:pt x="1" y="41"/>
                    </a:lnTo>
                    <a:lnTo>
                      <a:pt x="1" y="39"/>
                    </a:lnTo>
                    <a:lnTo>
                      <a:pt x="3" y="36"/>
                    </a:lnTo>
                    <a:lnTo>
                      <a:pt x="3" y="32"/>
                    </a:lnTo>
                    <a:lnTo>
                      <a:pt x="3" y="27"/>
                    </a:lnTo>
                    <a:lnTo>
                      <a:pt x="3" y="25"/>
                    </a:lnTo>
                    <a:lnTo>
                      <a:pt x="3" y="22"/>
                    </a:lnTo>
                    <a:lnTo>
                      <a:pt x="3" y="20"/>
                    </a:lnTo>
                    <a:lnTo>
                      <a:pt x="5" y="19"/>
                    </a:lnTo>
                    <a:lnTo>
                      <a:pt x="8" y="19"/>
                    </a:lnTo>
                    <a:lnTo>
                      <a:pt x="8" y="19"/>
                    </a:lnTo>
                    <a:lnTo>
                      <a:pt x="11" y="20"/>
                    </a:lnTo>
                    <a:lnTo>
                      <a:pt x="11" y="20"/>
                    </a:lnTo>
                    <a:lnTo>
                      <a:pt x="11" y="20"/>
                    </a:lnTo>
                    <a:lnTo>
                      <a:pt x="12" y="19"/>
                    </a:lnTo>
                    <a:lnTo>
                      <a:pt x="14" y="17"/>
                    </a:lnTo>
                    <a:lnTo>
                      <a:pt x="12" y="17"/>
                    </a:lnTo>
                    <a:lnTo>
                      <a:pt x="14" y="16"/>
                    </a:lnTo>
                    <a:lnTo>
                      <a:pt x="16" y="14"/>
                    </a:lnTo>
                    <a:lnTo>
                      <a:pt x="16" y="14"/>
                    </a:lnTo>
                    <a:lnTo>
                      <a:pt x="14" y="14"/>
                    </a:lnTo>
                    <a:lnTo>
                      <a:pt x="16" y="13"/>
                    </a:lnTo>
                    <a:lnTo>
                      <a:pt x="16" y="11"/>
                    </a:lnTo>
                    <a:lnTo>
                      <a:pt x="16" y="9"/>
                    </a:lnTo>
                    <a:lnTo>
                      <a:pt x="12" y="6"/>
                    </a:lnTo>
                    <a:lnTo>
                      <a:pt x="11" y="3"/>
                    </a:lnTo>
                    <a:lnTo>
                      <a:pt x="14" y="3"/>
                    </a:lnTo>
                    <a:lnTo>
                      <a:pt x="14" y="3"/>
                    </a:lnTo>
                    <a:lnTo>
                      <a:pt x="16" y="2"/>
                    </a:lnTo>
                    <a:lnTo>
                      <a:pt x="1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6" name="Freeform 155">
                <a:extLst>
                  <a:ext uri="{FF2B5EF4-FFF2-40B4-BE49-F238E27FC236}">
                    <a16:creationId xmlns:a16="http://schemas.microsoft.com/office/drawing/2014/main" id="{BEE69D02-30CD-40B7-9E77-FA8C241CACD6}"/>
                  </a:ext>
                </a:extLst>
              </p:cNvPr>
              <p:cNvSpPr>
                <a:spLocks/>
              </p:cNvSpPr>
              <p:nvPr/>
            </p:nvSpPr>
            <p:spPr bwMode="auto">
              <a:xfrm>
                <a:off x="7176230" y="1458954"/>
                <a:ext cx="37036" cy="11695"/>
              </a:xfrm>
              <a:custGeom>
                <a:avLst/>
                <a:gdLst>
                  <a:gd name="T0" fmla="*/ 12 w 19"/>
                  <a:gd name="T1" fmla="*/ 0 h 6"/>
                  <a:gd name="T2" fmla="*/ 17 w 19"/>
                  <a:gd name="T3" fmla="*/ 2 h 6"/>
                  <a:gd name="T4" fmla="*/ 17 w 19"/>
                  <a:gd name="T5" fmla="*/ 3 h 6"/>
                  <a:gd name="T6" fmla="*/ 17 w 19"/>
                  <a:gd name="T7" fmla="*/ 3 h 6"/>
                  <a:gd name="T8" fmla="*/ 17 w 19"/>
                  <a:gd name="T9" fmla="*/ 5 h 6"/>
                  <a:gd name="T10" fmla="*/ 19 w 19"/>
                  <a:gd name="T11" fmla="*/ 5 h 6"/>
                  <a:gd name="T12" fmla="*/ 19 w 19"/>
                  <a:gd name="T13" fmla="*/ 5 h 6"/>
                  <a:gd name="T14" fmla="*/ 19 w 19"/>
                  <a:gd name="T15" fmla="*/ 6 h 6"/>
                  <a:gd name="T16" fmla="*/ 14 w 19"/>
                  <a:gd name="T17" fmla="*/ 5 h 6"/>
                  <a:gd name="T18" fmla="*/ 5 w 19"/>
                  <a:gd name="T19" fmla="*/ 6 h 6"/>
                  <a:gd name="T20" fmla="*/ 0 w 19"/>
                  <a:gd name="T21" fmla="*/ 3 h 6"/>
                  <a:gd name="T22" fmla="*/ 6 w 19"/>
                  <a:gd name="T23" fmla="*/ 2 h 6"/>
                  <a:gd name="T24" fmla="*/ 8 w 19"/>
                  <a:gd name="T25" fmla="*/ 2 h 6"/>
                  <a:gd name="T26" fmla="*/ 12 w 19"/>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6">
                    <a:moveTo>
                      <a:pt x="12" y="0"/>
                    </a:moveTo>
                    <a:lnTo>
                      <a:pt x="17" y="2"/>
                    </a:lnTo>
                    <a:lnTo>
                      <a:pt x="17" y="3"/>
                    </a:lnTo>
                    <a:lnTo>
                      <a:pt x="17" y="3"/>
                    </a:lnTo>
                    <a:lnTo>
                      <a:pt x="17" y="5"/>
                    </a:lnTo>
                    <a:lnTo>
                      <a:pt x="19" y="5"/>
                    </a:lnTo>
                    <a:lnTo>
                      <a:pt x="19" y="5"/>
                    </a:lnTo>
                    <a:lnTo>
                      <a:pt x="19" y="6"/>
                    </a:lnTo>
                    <a:lnTo>
                      <a:pt x="14" y="5"/>
                    </a:lnTo>
                    <a:lnTo>
                      <a:pt x="5" y="6"/>
                    </a:lnTo>
                    <a:lnTo>
                      <a:pt x="0" y="3"/>
                    </a:lnTo>
                    <a:lnTo>
                      <a:pt x="6" y="2"/>
                    </a:lnTo>
                    <a:lnTo>
                      <a:pt x="8" y="2"/>
                    </a:lnTo>
                    <a:lnTo>
                      <a:pt x="1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7" name="Freeform 156">
                <a:extLst>
                  <a:ext uri="{FF2B5EF4-FFF2-40B4-BE49-F238E27FC236}">
                    <a16:creationId xmlns:a16="http://schemas.microsoft.com/office/drawing/2014/main" id="{3F61EB8B-E582-4985-B517-BF13ADEA3333}"/>
                  </a:ext>
                </a:extLst>
              </p:cNvPr>
              <p:cNvSpPr>
                <a:spLocks/>
              </p:cNvSpPr>
              <p:nvPr/>
            </p:nvSpPr>
            <p:spPr bwMode="auto">
              <a:xfrm>
                <a:off x="7123601" y="2057365"/>
                <a:ext cx="58477" cy="40934"/>
              </a:xfrm>
              <a:custGeom>
                <a:avLst/>
                <a:gdLst>
                  <a:gd name="T0" fmla="*/ 14 w 30"/>
                  <a:gd name="T1" fmla="*/ 0 h 21"/>
                  <a:gd name="T2" fmla="*/ 25 w 30"/>
                  <a:gd name="T3" fmla="*/ 5 h 21"/>
                  <a:gd name="T4" fmla="*/ 28 w 30"/>
                  <a:gd name="T5" fmla="*/ 7 h 21"/>
                  <a:gd name="T6" fmla="*/ 30 w 30"/>
                  <a:gd name="T7" fmla="*/ 8 h 21"/>
                  <a:gd name="T8" fmla="*/ 30 w 30"/>
                  <a:gd name="T9" fmla="*/ 11 h 21"/>
                  <a:gd name="T10" fmla="*/ 28 w 30"/>
                  <a:gd name="T11" fmla="*/ 11 h 21"/>
                  <a:gd name="T12" fmla="*/ 28 w 30"/>
                  <a:gd name="T13" fmla="*/ 13 h 21"/>
                  <a:gd name="T14" fmla="*/ 27 w 30"/>
                  <a:gd name="T15" fmla="*/ 11 h 21"/>
                  <a:gd name="T16" fmla="*/ 27 w 30"/>
                  <a:gd name="T17" fmla="*/ 10 h 21"/>
                  <a:gd name="T18" fmla="*/ 24 w 30"/>
                  <a:gd name="T19" fmla="*/ 11 h 21"/>
                  <a:gd name="T20" fmla="*/ 24 w 30"/>
                  <a:gd name="T21" fmla="*/ 14 h 21"/>
                  <a:gd name="T22" fmla="*/ 21 w 30"/>
                  <a:gd name="T23" fmla="*/ 18 h 21"/>
                  <a:gd name="T24" fmla="*/ 14 w 30"/>
                  <a:gd name="T25" fmla="*/ 19 h 21"/>
                  <a:gd name="T26" fmla="*/ 9 w 30"/>
                  <a:gd name="T27" fmla="*/ 19 h 21"/>
                  <a:gd name="T28" fmla="*/ 6 w 30"/>
                  <a:gd name="T29" fmla="*/ 21 h 21"/>
                  <a:gd name="T30" fmla="*/ 3 w 30"/>
                  <a:gd name="T31" fmla="*/ 18 h 21"/>
                  <a:gd name="T32" fmla="*/ 2 w 30"/>
                  <a:gd name="T33" fmla="*/ 14 h 21"/>
                  <a:gd name="T34" fmla="*/ 2 w 30"/>
                  <a:gd name="T35" fmla="*/ 14 h 21"/>
                  <a:gd name="T36" fmla="*/ 0 w 30"/>
                  <a:gd name="T37" fmla="*/ 13 h 21"/>
                  <a:gd name="T38" fmla="*/ 0 w 30"/>
                  <a:gd name="T39" fmla="*/ 11 h 21"/>
                  <a:gd name="T40" fmla="*/ 2 w 30"/>
                  <a:gd name="T41" fmla="*/ 8 h 21"/>
                  <a:gd name="T42" fmla="*/ 2 w 30"/>
                  <a:gd name="T43" fmla="*/ 7 h 21"/>
                  <a:gd name="T44" fmla="*/ 3 w 30"/>
                  <a:gd name="T45" fmla="*/ 5 h 21"/>
                  <a:gd name="T46" fmla="*/ 6 w 30"/>
                  <a:gd name="T47" fmla="*/ 2 h 21"/>
                  <a:gd name="T48" fmla="*/ 9 w 30"/>
                  <a:gd name="T49" fmla="*/ 0 h 21"/>
                  <a:gd name="T50" fmla="*/ 11 w 30"/>
                  <a:gd name="T51" fmla="*/ 0 h 21"/>
                  <a:gd name="T52" fmla="*/ 14 w 30"/>
                  <a:gd name="T5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1">
                    <a:moveTo>
                      <a:pt x="14" y="0"/>
                    </a:moveTo>
                    <a:lnTo>
                      <a:pt x="25" y="5"/>
                    </a:lnTo>
                    <a:lnTo>
                      <a:pt x="28" y="7"/>
                    </a:lnTo>
                    <a:lnTo>
                      <a:pt x="30" y="8"/>
                    </a:lnTo>
                    <a:lnTo>
                      <a:pt x="30" y="11"/>
                    </a:lnTo>
                    <a:lnTo>
                      <a:pt x="28" y="11"/>
                    </a:lnTo>
                    <a:lnTo>
                      <a:pt x="28" y="13"/>
                    </a:lnTo>
                    <a:lnTo>
                      <a:pt x="27" y="11"/>
                    </a:lnTo>
                    <a:lnTo>
                      <a:pt x="27" y="10"/>
                    </a:lnTo>
                    <a:lnTo>
                      <a:pt x="24" y="11"/>
                    </a:lnTo>
                    <a:lnTo>
                      <a:pt x="24" y="14"/>
                    </a:lnTo>
                    <a:lnTo>
                      <a:pt x="21" y="18"/>
                    </a:lnTo>
                    <a:lnTo>
                      <a:pt x="14" y="19"/>
                    </a:lnTo>
                    <a:lnTo>
                      <a:pt x="9" y="19"/>
                    </a:lnTo>
                    <a:lnTo>
                      <a:pt x="6" y="21"/>
                    </a:lnTo>
                    <a:lnTo>
                      <a:pt x="3" y="18"/>
                    </a:lnTo>
                    <a:lnTo>
                      <a:pt x="2" y="14"/>
                    </a:lnTo>
                    <a:lnTo>
                      <a:pt x="2" y="14"/>
                    </a:lnTo>
                    <a:lnTo>
                      <a:pt x="0" y="13"/>
                    </a:lnTo>
                    <a:lnTo>
                      <a:pt x="0" y="11"/>
                    </a:lnTo>
                    <a:lnTo>
                      <a:pt x="2" y="8"/>
                    </a:lnTo>
                    <a:lnTo>
                      <a:pt x="2" y="7"/>
                    </a:lnTo>
                    <a:lnTo>
                      <a:pt x="3" y="5"/>
                    </a:lnTo>
                    <a:lnTo>
                      <a:pt x="6" y="2"/>
                    </a:lnTo>
                    <a:lnTo>
                      <a:pt x="9" y="0"/>
                    </a:lnTo>
                    <a:lnTo>
                      <a:pt x="11" y="0"/>
                    </a:lnTo>
                    <a:lnTo>
                      <a:pt x="1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8" name="Freeform 157">
                <a:extLst>
                  <a:ext uri="{FF2B5EF4-FFF2-40B4-BE49-F238E27FC236}">
                    <a16:creationId xmlns:a16="http://schemas.microsoft.com/office/drawing/2014/main" id="{4FB23378-6369-4577-9A84-76A2E5C100C3}"/>
                  </a:ext>
                </a:extLst>
              </p:cNvPr>
              <p:cNvSpPr>
                <a:spLocks/>
              </p:cNvSpPr>
              <p:nvPr/>
            </p:nvSpPr>
            <p:spPr bwMode="auto">
              <a:xfrm>
                <a:off x="7160637" y="1449208"/>
                <a:ext cx="21442" cy="13645"/>
              </a:xfrm>
              <a:custGeom>
                <a:avLst/>
                <a:gdLst>
                  <a:gd name="T0" fmla="*/ 5 w 11"/>
                  <a:gd name="T1" fmla="*/ 0 h 7"/>
                  <a:gd name="T2" fmla="*/ 9 w 11"/>
                  <a:gd name="T3" fmla="*/ 0 h 7"/>
                  <a:gd name="T4" fmla="*/ 11 w 11"/>
                  <a:gd name="T5" fmla="*/ 2 h 7"/>
                  <a:gd name="T6" fmla="*/ 11 w 11"/>
                  <a:gd name="T7" fmla="*/ 2 h 7"/>
                  <a:gd name="T8" fmla="*/ 8 w 11"/>
                  <a:gd name="T9" fmla="*/ 5 h 7"/>
                  <a:gd name="T10" fmla="*/ 8 w 11"/>
                  <a:gd name="T11" fmla="*/ 5 h 7"/>
                  <a:gd name="T12" fmla="*/ 6 w 11"/>
                  <a:gd name="T13" fmla="*/ 7 h 7"/>
                  <a:gd name="T14" fmla="*/ 0 w 11"/>
                  <a:gd name="T15" fmla="*/ 3 h 7"/>
                  <a:gd name="T16" fmla="*/ 0 w 11"/>
                  <a:gd name="T17" fmla="*/ 3 h 7"/>
                  <a:gd name="T18" fmla="*/ 5 w 1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5" y="0"/>
                    </a:moveTo>
                    <a:lnTo>
                      <a:pt x="9" y="0"/>
                    </a:lnTo>
                    <a:lnTo>
                      <a:pt x="11" y="2"/>
                    </a:lnTo>
                    <a:lnTo>
                      <a:pt x="11" y="2"/>
                    </a:lnTo>
                    <a:lnTo>
                      <a:pt x="8" y="5"/>
                    </a:lnTo>
                    <a:lnTo>
                      <a:pt x="8" y="5"/>
                    </a:lnTo>
                    <a:lnTo>
                      <a:pt x="6" y="7"/>
                    </a:lnTo>
                    <a:lnTo>
                      <a:pt x="0" y="3"/>
                    </a:lnTo>
                    <a:lnTo>
                      <a:pt x="0" y="3"/>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9" name="Freeform 158">
                <a:extLst>
                  <a:ext uri="{FF2B5EF4-FFF2-40B4-BE49-F238E27FC236}">
                    <a16:creationId xmlns:a16="http://schemas.microsoft.com/office/drawing/2014/main" id="{0B099AE8-95E5-4FBC-BAA6-99BB7C6BD978}"/>
                  </a:ext>
                </a:extLst>
              </p:cNvPr>
              <p:cNvSpPr>
                <a:spLocks/>
              </p:cNvSpPr>
              <p:nvPr/>
            </p:nvSpPr>
            <p:spPr bwMode="auto">
              <a:xfrm>
                <a:off x="7185976" y="1388782"/>
                <a:ext cx="13645" cy="9747"/>
              </a:xfrm>
              <a:custGeom>
                <a:avLst/>
                <a:gdLst>
                  <a:gd name="T0" fmla="*/ 4 w 7"/>
                  <a:gd name="T1" fmla="*/ 0 h 5"/>
                  <a:gd name="T2" fmla="*/ 6 w 7"/>
                  <a:gd name="T3" fmla="*/ 0 h 5"/>
                  <a:gd name="T4" fmla="*/ 7 w 7"/>
                  <a:gd name="T5" fmla="*/ 1 h 5"/>
                  <a:gd name="T6" fmla="*/ 4 w 7"/>
                  <a:gd name="T7" fmla="*/ 3 h 5"/>
                  <a:gd name="T8" fmla="*/ 4 w 7"/>
                  <a:gd name="T9" fmla="*/ 5 h 5"/>
                  <a:gd name="T10" fmla="*/ 3 w 7"/>
                  <a:gd name="T11" fmla="*/ 5 h 5"/>
                  <a:gd name="T12" fmla="*/ 1 w 7"/>
                  <a:gd name="T13" fmla="*/ 5 h 5"/>
                  <a:gd name="T14" fmla="*/ 0 w 7"/>
                  <a:gd name="T15" fmla="*/ 3 h 5"/>
                  <a:gd name="T16" fmla="*/ 0 w 7"/>
                  <a:gd name="T17" fmla="*/ 1 h 5"/>
                  <a:gd name="T18" fmla="*/ 0 w 7"/>
                  <a:gd name="T19" fmla="*/ 1 h 5"/>
                  <a:gd name="T20" fmla="*/ 0 w 7"/>
                  <a:gd name="T21" fmla="*/ 1 h 5"/>
                  <a:gd name="T22" fmla="*/ 1 w 7"/>
                  <a:gd name="T23" fmla="*/ 1 h 5"/>
                  <a:gd name="T24" fmla="*/ 1 w 7"/>
                  <a:gd name="T25" fmla="*/ 0 h 5"/>
                  <a:gd name="T26" fmla="*/ 3 w 7"/>
                  <a:gd name="T27" fmla="*/ 0 h 5"/>
                  <a:gd name="T28" fmla="*/ 4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4" y="0"/>
                    </a:moveTo>
                    <a:lnTo>
                      <a:pt x="6" y="0"/>
                    </a:lnTo>
                    <a:lnTo>
                      <a:pt x="7" y="1"/>
                    </a:lnTo>
                    <a:lnTo>
                      <a:pt x="4" y="3"/>
                    </a:lnTo>
                    <a:lnTo>
                      <a:pt x="4" y="5"/>
                    </a:lnTo>
                    <a:lnTo>
                      <a:pt x="3" y="5"/>
                    </a:lnTo>
                    <a:lnTo>
                      <a:pt x="1" y="5"/>
                    </a:lnTo>
                    <a:lnTo>
                      <a:pt x="0" y="3"/>
                    </a:lnTo>
                    <a:lnTo>
                      <a:pt x="0" y="1"/>
                    </a:lnTo>
                    <a:lnTo>
                      <a:pt x="0" y="1"/>
                    </a:lnTo>
                    <a:lnTo>
                      <a:pt x="0" y="1"/>
                    </a:lnTo>
                    <a:lnTo>
                      <a:pt x="1" y="1"/>
                    </a:lnTo>
                    <a:lnTo>
                      <a:pt x="1" y="0"/>
                    </a:lnTo>
                    <a:lnTo>
                      <a:pt x="3" y="0"/>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0" name="Freeform 159">
                <a:extLst>
                  <a:ext uri="{FF2B5EF4-FFF2-40B4-BE49-F238E27FC236}">
                    <a16:creationId xmlns:a16="http://schemas.microsoft.com/office/drawing/2014/main" id="{03F0B942-2F48-47E2-BDE0-DAEC5D1CB315}"/>
                  </a:ext>
                </a:extLst>
              </p:cNvPr>
              <p:cNvSpPr>
                <a:spLocks/>
              </p:cNvSpPr>
              <p:nvPr/>
            </p:nvSpPr>
            <p:spPr bwMode="auto">
              <a:xfrm>
                <a:off x="7236656" y="1961853"/>
                <a:ext cx="29239" cy="21442"/>
              </a:xfrm>
              <a:custGeom>
                <a:avLst/>
                <a:gdLst>
                  <a:gd name="T0" fmla="*/ 7 w 15"/>
                  <a:gd name="T1" fmla="*/ 0 h 11"/>
                  <a:gd name="T2" fmla="*/ 8 w 15"/>
                  <a:gd name="T3" fmla="*/ 0 h 11"/>
                  <a:gd name="T4" fmla="*/ 10 w 15"/>
                  <a:gd name="T5" fmla="*/ 0 h 11"/>
                  <a:gd name="T6" fmla="*/ 11 w 15"/>
                  <a:gd name="T7" fmla="*/ 2 h 11"/>
                  <a:gd name="T8" fmla="*/ 11 w 15"/>
                  <a:gd name="T9" fmla="*/ 4 h 11"/>
                  <a:gd name="T10" fmla="*/ 13 w 15"/>
                  <a:gd name="T11" fmla="*/ 4 h 11"/>
                  <a:gd name="T12" fmla="*/ 13 w 15"/>
                  <a:gd name="T13" fmla="*/ 5 h 11"/>
                  <a:gd name="T14" fmla="*/ 15 w 15"/>
                  <a:gd name="T15" fmla="*/ 7 h 11"/>
                  <a:gd name="T16" fmla="*/ 11 w 15"/>
                  <a:gd name="T17" fmla="*/ 8 h 11"/>
                  <a:gd name="T18" fmla="*/ 11 w 15"/>
                  <a:gd name="T19" fmla="*/ 10 h 11"/>
                  <a:gd name="T20" fmla="*/ 13 w 15"/>
                  <a:gd name="T21" fmla="*/ 10 h 11"/>
                  <a:gd name="T22" fmla="*/ 13 w 15"/>
                  <a:gd name="T23" fmla="*/ 11 h 11"/>
                  <a:gd name="T24" fmla="*/ 11 w 15"/>
                  <a:gd name="T25" fmla="*/ 11 h 11"/>
                  <a:gd name="T26" fmla="*/ 11 w 15"/>
                  <a:gd name="T27" fmla="*/ 10 h 11"/>
                  <a:gd name="T28" fmla="*/ 10 w 15"/>
                  <a:gd name="T29" fmla="*/ 8 h 11"/>
                  <a:gd name="T30" fmla="*/ 8 w 15"/>
                  <a:gd name="T31" fmla="*/ 8 h 11"/>
                  <a:gd name="T32" fmla="*/ 8 w 15"/>
                  <a:gd name="T33" fmla="*/ 7 h 11"/>
                  <a:gd name="T34" fmla="*/ 7 w 15"/>
                  <a:gd name="T35" fmla="*/ 5 h 11"/>
                  <a:gd name="T36" fmla="*/ 5 w 15"/>
                  <a:gd name="T37" fmla="*/ 4 h 11"/>
                  <a:gd name="T38" fmla="*/ 2 w 15"/>
                  <a:gd name="T39" fmla="*/ 4 h 11"/>
                  <a:gd name="T40" fmla="*/ 0 w 15"/>
                  <a:gd name="T41" fmla="*/ 4 h 11"/>
                  <a:gd name="T42" fmla="*/ 0 w 15"/>
                  <a:gd name="T43" fmla="*/ 4 h 11"/>
                  <a:gd name="T44" fmla="*/ 0 w 15"/>
                  <a:gd name="T45" fmla="*/ 2 h 11"/>
                  <a:gd name="T46" fmla="*/ 0 w 15"/>
                  <a:gd name="T47" fmla="*/ 0 h 11"/>
                  <a:gd name="T48" fmla="*/ 4 w 15"/>
                  <a:gd name="T49" fmla="*/ 0 h 11"/>
                  <a:gd name="T50" fmla="*/ 5 w 15"/>
                  <a:gd name="T51" fmla="*/ 0 h 11"/>
                  <a:gd name="T52" fmla="*/ 7 w 15"/>
                  <a:gd name="T53" fmla="*/ 0 h 11"/>
                  <a:gd name="T54" fmla="*/ 7 w 15"/>
                  <a:gd name="T55" fmla="*/ 0 h 11"/>
                  <a:gd name="T56" fmla="*/ 7 w 15"/>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11">
                    <a:moveTo>
                      <a:pt x="7" y="0"/>
                    </a:moveTo>
                    <a:lnTo>
                      <a:pt x="8" y="0"/>
                    </a:lnTo>
                    <a:lnTo>
                      <a:pt x="10" y="0"/>
                    </a:lnTo>
                    <a:lnTo>
                      <a:pt x="11" y="2"/>
                    </a:lnTo>
                    <a:lnTo>
                      <a:pt x="11" y="4"/>
                    </a:lnTo>
                    <a:lnTo>
                      <a:pt x="13" y="4"/>
                    </a:lnTo>
                    <a:lnTo>
                      <a:pt x="13" y="5"/>
                    </a:lnTo>
                    <a:lnTo>
                      <a:pt x="15" y="7"/>
                    </a:lnTo>
                    <a:lnTo>
                      <a:pt x="11" y="8"/>
                    </a:lnTo>
                    <a:lnTo>
                      <a:pt x="11" y="10"/>
                    </a:lnTo>
                    <a:lnTo>
                      <a:pt x="13" y="10"/>
                    </a:lnTo>
                    <a:lnTo>
                      <a:pt x="13" y="11"/>
                    </a:lnTo>
                    <a:lnTo>
                      <a:pt x="11" y="11"/>
                    </a:lnTo>
                    <a:lnTo>
                      <a:pt x="11" y="10"/>
                    </a:lnTo>
                    <a:lnTo>
                      <a:pt x="10" y="8"/>
                    </a:lnTo>
                    <a:lnTo>
                      <a:pt x="8" y="8"/>
                    </a:lnTo>
                    <a:lnTo>
                      <a:pt x="8" y="7"/>
                    </a:lnTo>
                    <a:lnTo>
                      <a:pt x="7" y="5"/>
                    </a:lnTo>
                    <a:lnTo>
                      <a:pt x="5" y="4"/>
                    </a:lnTo>
                    <a:lnTo>
                      <a:pt x="2" y="4"/>
                    </a:lnTo>
                    <a:lnTo>
                      <a:pt x="0" y="4"/>
                    </a:lnTo>
                    <a:lnTo>
                      <a:pt x="0" y="4"/>
                    </a:lnTo>
                    <a:lnTo>
                      <a:pt x="0" y="2"/>
                    </a:lnTo>
                    <a:lnTo>
                      <a:pt x="0" y="0"/>
                    </a:lnTo>
                    <a:lnTo>
                      <a:pt x="4" y="0"/>
                    </a:lnTo>
                    <a:lnTo>
                      <a:pt x="5" y="0"/>
                    </a:lnTo>
                    <a:lnTo>
                      <a:pt x="7" y="0"/>
                    </a:lnTo>
                    <a:lnTo>
                      <a:pt x="7" y="0"/>
                    </a:lnTo>
                    <a:lnTo>
                      <a:pt x="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1" name="Freeform 161">
                <a:extLst>
                  <a:ext uri="{FF2B5EF4-FFF2-40B4-BE49-F238E27FC236}">
                    <a16:creationId xmlns:a16="http://schemas.microsoft.com/office/drawing/2014/main" id="{8612D176-B828-4B4A-90AB-C929FEB81AA7}"/>
                  </a:ext>
                </a:extLst>
              </p:cNvPr>
              <p:cNvSpPr>
                <a:spLocks/>
              </p:cNvSpPr>
              <p:nvPr/>
            </p:nvSpPr>
            <p:spPr bwMode="auto">
              <a:xfrm>
                <a:off x="10795934" y="1950157"/>
                <a:ext cx="111106" cy="40934"/>
              </a:xfrm>
              <a:custGeom>
                <a:avLst/>
                <a:gdLst>
                  <a:gd name="T0" fmla="*/ 33 w 57"/>
                  <a:gd name="T1" fmla="*/ 0 h 21"/>
                  <a:gd name="T2" fmla="*/ 35 w 57"/>
                  <a:gd name="T3" fmla="*/ 0 h 21"/>
                  <a:gd name="T4" fmla="*/ 37 w 57"/>
                  <a:gd name="T5" fmla="*/ 2 h 21"/>
                  <a:gd name="T6" fmla="*/ 43 w 57"/>
                  <a:gd name="T7" fmla="*/ 2 h 21"/>
                  <a:gd name="T8" fmla="*/ 45 w 57"/>
                  <a:gd name="T9" fmla="*/ 2 h 21"/>
                  <a:gd name="T10" fmla="*/ 46 w 57"/>
                  <a:gd name="T11" fmla="*/ 3 h 21"/>
                  <a:gd name="T12" fmla="*/ 48 w 57"/>
                  <a:gd name="T13" fmla="*/ 5 h 21"/>
                  <a:gd name="T14" fmla="*/ 49 w 57"/>
                  <a:gd name="T15" fmla="*/ 5 h 21"/>
                  <a:gd name="T16" fmla="*/ 51 w 57"/>
                  <a:gd name="T17" fmla="*/ 6 h 21"/>
                  <a:gd name="T18" fmla="*/ 52 w 57"/>
                  <a:gd name="T19" fmla="*/ 8 h 21"/>
                  <a:gd name="T20" fmla="*/ 56 w 57"/>
                  <a:gd name="T21" fmla="*/ 10 h 21"/>
                  <a:gd name="T22" fmla="*/ 57 w 57"/>
                  <a:gd name="T23" fmla="*/ 10 h 21"/>
                  <a:gd name="T24" fmla="*/ 57 w 57"/>
                  <a:gd name="T25" fmla="*/ 11 h 21"/>
                  <a:gd name="T26" fmla="*/ 57 w 57"/>
                  <a:gd name="T27" fmla="*/ 13 h 21"/>
                  <a:gd name="T28" fmla="*/ 52 w 57"/>
                  <a:gd name="T29" fmla="*/ 14 h 21"/>
                  <a:gd name="T30" fmla="*/ 49 w 57"/>
                  <a:gd name="T31" fmla="*/ 16 h 21"/>
                  <a:gd name="T32" fmla="*/ 41 w 57"/>
                  <a:gd name="T33" fmla="*/ 16 h 21"/>
                  <a:gd name="T34" fmla="*/ 33 w 57"/>
                  <a:gd name="T35" fmla="*/ 17 h 21"/>
                  <a:gd name="T36" fmla="*/ 29 w 57"/>
                  <a:gd name="T37" fmla="*/ 19 h 21"/>
                  <a:gd name="T38" fmla="*/ 27 w 57"/>
                  <a:gd name="T39" fmla="*/ 19 h 21"/>
                  <a:gd name="T40" fmla="*/ 24 w 57"/>
                  <a:gd name="T41" fmla="*/ 17 h 21"/>
                  <a:gd name="T42" fmla="*/ 21 w 57"/>
                  <a:gd name="T43" fmla="*/ 17 h 21"/>
                  <a:gd name="T44" fmla="*/ 19 w 57"/>
                  <a:gd name="T45" fmla="*/ 17 h 21"/>
                  <a:gd name="T46" fmla="*/ 16 w 57"/>
                  <a:gd name="T47" fmla="*/ 19 h 21"/>
                  <a:gd name="T48" fmla="*/ 8 w 57"/>
                  <a:gd name="T49" fmla="*/ 19 h 21"/>
                  <a:gd name="T50" fmla="*/ 5 w 57"/>
                  <a:gd name="T51" fmla="*/ 21 h 21"/>
                  <a:gd name="T52" fmla="*/ 4 w 57"/>
                  <a:gd name="T53" fmla="*/ 21 h 21"/>
                  <a:gd name="T54" fmla="*/ 2 w 57"/>
                  <a:gd name="T55" fmla="*/ 16 h 21"/>
                  <a:gd name="T56" fmla="*/ 0 w 57"/>
                  <a:gd name="T57" fmla="*/ 16 h 21"/>
                  <a:gd name="T58" fmla="*/ 2 w 57"/>
                  <a:gd name="T59" fmla="*/ 14 h 21"/>
                  <a:gd name="T60" fmla="*/ 4 w 57"/>
                  <a:gd name="T61" fmla="*/ 11 h 21"/>
                  <a:gd name="T62" fmla="*/ 5 w 57"/>
                  <a:gd name="T63" fmla="*/ 11 h 21"/>
                  <a:gd name="T64" fmla="*/ 10 w 57"/>
                  <a:gd name="T65" fmla="*/ 8 h 21"/>
                  <a:gd name="T66" fmla="*/ 15 w 57"/>
                  <a:gd name="T67" fmla="*/ 5 h 21"/>
                  <a:gd name="T68" fmla="*/ 16 w 57"/>
                  <a:gd name="T69" fmla="*/ 5 h 21"/>
                  <a:gd name="T70" fmla="*/ 19 w 57"/>
                  <a:gd name="T71" fmla="*/ 3 h 21"/>
                  <a:gd name="T72" fmla="*/ 21 w 57"/>
                  <a:gd name="T73" fmla="*/ 2 h 21"/>
                  <a:gd name="T74" fmla="*/ 22 w 57"/>
                  <a:gd name="T75" fmla="*/ 2 h 21"/>
                  <a:gd name="T76" fmla="*/ 26 w 57"/>
                  <a:gd name="T77" fmla="*/ 2 h 21"/>
                  <a:gd name="T78" fmla="*/ 27 w 57"/>
                  <a:gd name="T79" fmla="*/ 2 h 21"/>
                  <a:gd name="T80" fmla="*/ 29 w 57"/>
                  <a:gd name="T81" fmla="*/ 2 h 21"/>
                  <a:gd name="T82" fmla="*/ 32 w 57"/>
                  <a:gd name="T83" fmla="*/ 2 h 21"/>
                  <a:gd name="T84" fmla="*/ 33 w 57"/>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21">
                    <a:moveTo>
                      <a:pt x="33" y="0"/>
                    </a:moveTo>
                    <a:lnTo>
                      <a:pt x="35" y="0"/>
                    </a:lnTo>
                    <a:lnTo>
                      <a:pt x="37" y="2"/>
                    </a:lnTo>
                    <a:lnTo>
                      <a:pt x="43" y="2"/>
                    </a:lnTo>
                    <a:lnTo>
                      <a:pt x="45" y="2"/>
                    </a:lnTo>
                    <a:lnTo>
                      <a:pt x="46" y="3"/>
                    </a:lnTo>
                    <a:lnTo>
                      <a:pt x="48" y="5"/>
                    </a:lnTo>
                    <a:lnTo>
                      <a:pt x="49" y="5"/>
                    </a:lnTo>
                    <a:lnTo>
                      <a:pt x="51" y="6"/>
                    </a:lnTo>
                    <a:lnTo>
                      <a:pt x="52" y="8"/>
                    </a:lnTo>
                    <a:lnTo>
                      <a:pt x="56" y="10"/>
                    </a:lnTo>
                    <a:lnTo>
                      <a:pt x="57" y="10"/>
                    </a:lnTo>
                    <a:lnTo>
                      <a:pt x="57" y="11"/>
                    </a:lnTo>
                    <a:lnTo>
                      <a:pt x="57" y="13"/>
                    </a:lnTo>
                    <a:lnTo>
                      <a:pt x="52" y="14"/>
                    </a:lnTo>
                    <a:lnTo>
                      <a:pt x="49" y="16"/>
                    </a:lnTo>
                    <a:lnTo>
                      <a:pt x="41" y="16"/>
                    </a:lnTo>
                    <a:lnTo>
                      <a:pt x="33" y="17"/>
                    </a:lnTo>
                    <a:lnTo>
                      <a:pt x="29" y="19"/>
                    </a:lnTo>
                    <a:lnTo>
                      <a:pt x="27" y="19"/>
                    </a:lnTo>
                    <a:lnTo>
                      <a:pt x="24" y="17"/>
                    </a:lnTo>
                    <a:lnTo>
                      <a:pt x="21" y="17"/>
                    </a:lnTo>
                    <a:lnTo>
                      <a:pt x="19" y="17"/>
                    </a:lnTo>
                    <a:lnTo>
                      <a:pt x="16" y="19"/>
                    </a:lnTo>
                    <a:lnTo>
                      <a:pt x="8" y="19"/>
                    </a:lnTo>
                    <a:lnTo>
                      <a:pt x="5" y="21"/>
                    </a:lnTo>
                    <a:lnTo>
                      <a:pt x="4" y="21"/>
                    </a:lnTo>
                    <a:lnTo>
                      <a:pt x="2" y="16"/>
                    </a:lnTo>
                    <a:lnTo>
                      <a:pt x="0" y="16"/>
                    </a:lnTo>
                    <a:lnTo>
                      <a:pt x="2" y="14"/>
                    </a:lnTo>
                    <a:lnTo>
                      <a:pt x="4" y="11"/>
                    </a:lnTo>
                    <a:lnTo>
                      <a:pt x="5" y="11"/>
                    </a:lnTo>
                    <a:lnTo>
                      <a:pt x="10" y="8"/>
                    </a:lnTo>
                    <a:lnTo>
                      <a:pt x="15" y="5"/>
                    </a:lnTo>
                    <a:lnTo>
                      <a:pt x="16" y="5"/>
                    </a:lnTo>
                    <a:lnTo>
                      <a:pt x="19" y="3"/>
                    </a:lnTo>
                    <a:lnTo>
                      <a:pt x="21" y="2"/>
                    </a:lnTo>
                    <a:lnTo>
                      <a:pt x="22" y="2"/>
                    </a:lnTo>
                    <a:lnTo>
                      <a:pt x="26" y="2"/>
                    </a:lnTo>
                    <a:lnTo>
                      <a:pt x="27" y="2"/>
                    </a:lnTo>
                    <a:lnTo>
                      <a:pt x="29" y="2"/>
                    </a:lnTo>
                    <a:lnTo>
                      <a:pt x="32" y="2"/>
                    </a:lnTo>
                    <a:lnTo>
                      <a:pt x="3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2" name="Freeform 162">
                <a:extLst>
                  <a:ext uri="{FF2B5EF4-FFF2-40B4-BE49-F238E27FC236}">
                    <a16:creationId xmlns:a16="http://schemas.microsoft.com/office/drawing/2014/main" id="{EC978B6F-3356-4EEC-9B14-AB4315898B23}"/>
                  </a:ext>
                </a:extLst>
              </p:cNvPr>
              <p:cNvSpPr>
                <a:spLocks/>
              </p:cNvSpPr>
              <p:nvPr/>
            </p:nvSpPr>
            <p:spPr bwMode="auto">
              <a:xfrm>
                <a:off x="6297131" y="3022229"/>
                <a:ext cx="113055" cy="134497"/>
              </a:xfrm>
              <a:custGeom>
                <a:avLst/>
                <a:gdLst>
                  <a:gd name="T0" fmla="*/ 19 w 58"/>
                  <a:gd name="T1" fmla="*/ 2 h 69"/>
                  <a:gd name="T2" fmla="*/ 22 w 58"/>
                  <a:gd name="T3" fmla="*/ 5 h 69"/>
                  <a:gd name="T4" fmla="*/ 27 w 58"/>
                  <a:gd name="T5" fmla="*/ 8 h 69"/>
                  <a:gd name="T6" fmla="*/ 27 w 58"/>
                  <a:gd name="T7" fmla="*/ 9 h 69"/>
                  <a:gd name="T8" fmla="*/ 27 w 58"/>
                  <a:gd name="T9" fmla="*/ 13 h 69"/>
                  <a:gd name="T10" fmla="*/ 31 w 58"/>
                  <a:gd name="T11" fmla="*/ 16 h 69"/>
                  <a:gd name="T12" fmla="*/ 38 w 58"/>
                  <a:gd name="T13" fmla="*/ 19 h 69"/>
                  <a:gd name="T14" fmla="*/ 36 w 58"/>
                  <a:gd name="T15" fmla="*/ 20 h 69"/>
                  <a:gd name="T16" fmla="*/ 36 w 58"/>
                  <a:gd name="T17" fmla="*/ 22 h 69"/>
                  <a:gd name="T18" fmla="*/ 38 w 58"/>
                  <a:gd name="T19" fmla="*/ 24 h 69"/>
                  <a:gd name="T20" fmla="*/ 38 w 58"/>
                  <a:gd name="T21" fmla="*/ 25 h 69"/>
                  <a:gd name="T22" fmla="*/ 46 w 58"/>
                  <a:gd name="T23" fmla="*/ 28 h 69"/>
                  <a:gd name="T24" fmla="*/ 53 w 58"/>
                  <a:gd name="T25" fmla="*/ 27 h 69"/>
                  <a:gd name="T26" fmla="*/ 53 w 58"/>
                  <a:gd name="T27" fmla="*/ 30 h 69"/>
                  <a:gd name="T28" fmla="*/ 53 w 58"/>
                  <a:gd name="T29" fmla="*/ 33 h 69"/>
                  <a:gd name="T30" fmla="*/ 53 w 58"/>
                  <a:gd name="T31" fmla="*/ 36 h 69"/>
                  <a:gd name="T32" fmla="*/ 50 w 58"/>
                  <a:gd name="T33" fmla="*/ 39 h 69"/>
                  <a:gd name="T34" fmla="*/ 50 w 58"/>
                  <a:gd name="T35" fmla="*/ 46 h 69"/>
                  <a:gd name="T36" fmla="*/ 57 w 58"/>
                  <a:gd name="T37" fmla="*/ 50 h 69"/>
                  <a:gd name="T38" fmla="*/ 58 w 58"/>
                  <a:gd name="T39" fmla="*/ 55 h 69"/>
                  <a:gd name="T40" fmla="*/ 53 w 58"/>
                  <a:gd name="T41" fmla="*/ 58 h 69"/>
                  <a:gd name="T42" fmla="*/ 52 w 58"/>
                  <a:gd name="T43" fmla="*/ 61 h 69"/>
                  <a:gd name="T44" fmla="*/ 52 w 58"/>
                  <a:gd name="T45" fmla="*/ 66 h 69"/>
                  <a:gd name="T46" fmla="*/ 49 w 58"/>
                  <a:gd name="T47" fmla="*/ 68 h 69"/>
                  <a:gd name="T48" fmla="*/ 44 w 58"/>
                  <a:gd name="T49" fmla="*/ 68 h 69"/>
                  <a:gd name="T50" fmla="*/ 38 w 58"/>
                  <a:gd name="T51" fmla="*/ 69 h 69"/>
                  <a:gd name="T52" fmla="*/ 39 w 58"/>
                  <a:gd name="T53" fmla="*/ 66 h 69"/>
                  <a:gd name="T54" fmla="*/ 39 w 58"/>
                  <a:gd name="T55" fmla="*/ 61 h 69"/>
                  <a:gd name="T56" fmla="*/ 33 w 58"/>
                  <a:gd name="T57" fmla="*/ 57 h 69"/>
                  <a:gd name="T58" fmla="*/ 28 w 58"/>
                  <a:gd name="T59" fmla="*/ 54 h 69"/>
                  <a:gd name="T60" fmla="*/ 27 w 58"/>
                  <a:gd name="T61" fmla="*/ 52 h 69"/>
                  <a:gd name="T62" fmla="*/ 25 w 58"/>
                  <a:gd name="T63" fmla="*/ 55 h 69"/>
                  <a:gd name="T64" fmla="*/ 22 w 58"/>
                  <a:gd name="T65" fmla="*/ 58 h 69"/>
                  <a:gd name="T66" fmla="*/ 19 w 58"/>
                  <a:gd name="T67" fmla="*/ 57 h 69"/>
                  <a:gd name="T68" fmla="*/ 11 w 58"/>
                  <a:gd name="T69" fmla="*/ 54 h 69"/>
                  <a:gd name="T70" fmla="*/ 5 w 58"/>
                  <a:gd name="T71" fmla="*/ 49 h 69"/>
                  <a:gd name="T72" fmla="*/ 6 w 58"/>
                  <a:gd name="T73" fmla="*/ 46 h 69"/>
                  <a:gd name="T74" fmla="*/ 8 w 58"/>
                  <a:gd name="T75" fmla="*/ 44 h 69"/>
                  <a:gd name="T76" fmla="*/ 6 w 58"/>
                  <a:gd name="T77" fmla="*/ 39 h 69"/>
                  <a:gd name="T78" fmla="*/ 9 w 58"/>
                  <a:gd name="T79" fmla="*/ 38 h 69"/>
                  <a:gd name="T80" fmla="*/ 3 w 58"/>
                  <a:gd name="T81" fmla="*/ 33 h 69"/>
                  <a:gd name="T82" fmla="*/ 3 w 58"/>
                  <a:gd name="T83" fmla="*/ 30 h 69"/>
                  <a:gd name="T84" fmla="*/ 6 w 58"/>
                  <a:gd name="T85" fmla="*/ 24 h 69"/>
                  <a:gd name="T86" fmla="*/ 1 w 58"/>
                  <a:gd name="T87" fmla="*/ 24 h 69"/>
                  <a:gd name="T88" fmla="*/ 3 w 58"/>
                  <a:gd name="T89" fmla="*/ 22 h 69"/>
                  <a:gd name="T90" fmla="*/ 3 w 58"/>
                  <a:gd name="T91" fmla="*/ 17 h 69"/>
                  <a:gd name="T92" fmla="*/ 8 w 58"/>
                  <a:gd name="T93" fmla="*/ 17 h 69"/>
                  <a:gd name="T94" fmla="*/ 3 w 58"/>
                  <a:gd name="T95" fmla="*/ 16 h 69"/>
                  <a:gd name="T96" fmla="*/ 1 w 58"/>
                  <a:gd name="T97" fmla="*/ 13 h 69"/>
                  <a:gd name="T98" fmla="*/ 0 w 58"/>
                  <a:gd name="T99" fmla="*/ 6 h 69"/>
                  <a:gd name="T100" fmla="*/ 1 w 58"/>
                  <a:gd name="T101" fmla="*/ 5 h 69"/>
                  <a:gd name="T102" fmla="*/ 5 w 58"/>
                  <a:gd name="T103" fmla="*/ 3 h 69"/>
                  <a:gd name="T104" fmla="*/ 8 w 58"/>
                  <a:gd name="T105"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69">
                    <a:moveTo>
                      <a:pt x="11" y="0"/>
                    </a:moveTo>
                    <a:lnTo>
                      <a:pt x="12" y="0"/>
                    </a:lnTo>
                    <a:lnTo>
                      <a:pt x="14" y="0"/>
                    </a:lnTo>
                    <a:lnTo>
                      <a:pt x="16" y="0"/>
                    </a:lnTo>
                    <a:lnTo>
                      <a:pt x="19" y="2"/>
                    </a:lnTo>
                    <a:lnTo>
                      <a:pt x="19" y="2"/>
                    </a:lnTo>
                    <a:lnTo>
                      <a:pt x="19" y="2"/>
                    </a:lnTo>
                    <a:lnTo>
                      <a:pt x="20" y="3"/>
                    </a:lnTo>
                    <a:lnTo>
                      <a:pt x="20" y="3"/>
                    </a:lnTo>
                    <a:lnTo>
                      <a:pt x="22" y="5"/>
                    </a:lnTo>
                    <a:lnTo>
                      <a:pt x="24" y="5"/>
                    </a:lnTo>
                    <a:lnTo>
                      <a:pt x="24" y="6"/>
                    </a:lnTo>
                    <a:lnTo>
                      <a:pt x="25" y="8"/>
                    </a:lnTo>
                    <a:lnTo>
                      <a:pt x="27" y="8"/>
                    </a:lnTo>
                    <a:lnTo>
                      <a:pt x="27" y="8"/>
                    </a:lnTo>
                    <a:lnTo>
                      <a:pt x="27" y="8"/>
                    </a:lnTo>
                    <a:lnTo>
                      <a:pt x="27" y="8"/>
                    </a:lnTo>
                    <a:lnTo>
                      <a:pt x="27" y="8"/>
                    </a:lnTo>
                    <a:lnTo>
                      <a:pt x="27" y="8"/>
                    </a:lnTo>
                    <a:lnTo>
                      <a:pt x="27" y="9"/>
                    </a:lnTo>
                    <a:lnTo>
                      <a:pt x="27" y="11"/>
                    </a:lnTo>
                    <a:lnTo>
                      <a:pt x="27" y="11"/>
                    </a:lnTo>
                    <a:lnTo>
                      <a:pt x="27" y="13"/>
                    </a:lnTo>
                    <a:lnTo>
                      <a:pt x="27" y="13"/>
                    </a:lnTo>
                    <a:lnTo>
                      <a:pt x="27" y="13"/>
                    </a:lnTo>
                    <a:lnTo>
                      <a:pt x="27" y="13"/>
                    </a:lnTo>
                    <a:lnTo>
                      <a:pt x="28" y="14"/>
                    </a:lnTo>
                    <a:lnTo>
                      <a:pt x="30" y="14"/>
                    </a:lnTo>
                    <a:lnTo>
                      <a:pt x="31" y="16"/>
                    </a:lnTo>
                    <a:lnTo>
                      <a:pt x="31" y="16"/>
                    </a:lnTo>
                    <a:lnTo>
                      <a:pt x="33" y="16"/>
                    </a:lnTo>
                    <a:lnTo>
                      <a:pt x="33" y="17"/>
                    </a:lnTo>
                    <a:lnTo>
                      <a:pt x="36" y="17"/>
                    </a:lnTo>
                    <a:lnTo>
                      <a:pt x="36" y="17"/>
                    </a:lnTo>
                    <a:lnTo>
                      <a:pt x="38" y="19"/>
                    </a:lnTo>
                    <a:lnTo>
                      <a:pt x="38" y="19"/>
                    </a:lnTo>
                    <a:lnTo>
                      <a:pt x="38" y="19"/>
                    </a:lnTo>
                    <a:lnTo>
                      <a:pt x="38" y="19"/>
                    </a:lnTo>
                    <a:lnTo>
                      <a:pt x="36" y="20"/>
                    </a:lnTo>
                    <a:lnTo>
                      <a:pt x="36" y="20"/>
                    </a:lnTo>
                    <a:lnTo>
                      <a:pt x="36" y="20"/>
                    </a:lnTo>
                    <a:lnTo>
                      <a:pt x="36" y="20"/>
                    </a:lnTo>
                    <a:lnTo>
                      <a:pt x="36" y="20"/>
                    </a:lnTo>
                    <a:lnTo>
                      <a:pt x="36" y="22"/>
                    </a:lnTo>
                    <a:lnTo>
                      <a:pt x="36" y="22"/>
                    </a:lnTo>
                    <a:lnTo>
                      <a:pt x="36" y="22"/>
                    </a:lnTo>
                    <a:lnTo>
                      <a:pt x="38" y="22"/>
                    </a:lnTo>
                    <a:lnTo>
                      <a:pt x="38" y="22"/>
                    </a:lnTo>
                    <a:lnTo>
                      <a:pt x="38" y="24"/>
                    </a:lnTo>
                    <a:lnTo>
                      <a:pt x="38" y="24"/>
                    </a:lnTo>
                    <a:lnTo>
                      <a:pt x="36" y="24"/>
                    </a:lnTo>
                    <a:lnTo>
                      <a:pt x="36" y="24"/>
                    </a:lnTo>
                    <a:lnTo>
                      <a:pt x="36" y="24"/>
                    </a:lnTo>
                    <a:lnTo>
                      <a:pt x="36" y="24"/>
                    </a:lnTo>
                    <a:lnTo>
                      <a:pt x="38" y="25"/>
                    </a:lnTo>
                    <a:lnTo>
                      <a:pt x="39" y="25"/>
                    </a:lnTo>
                    <a:lnTo>
                      <a:pt x="39" y="27"/>
                    </a:lnTo>
                    <a:lnTo>
                      <a:pt x="41" y="27"/>
                    </a:lnTo>
                    <a:lnTo>
                      <a:pt x="44" y="27"/>
                    </a:lnTo>
                    <a:lnTo>
                      <a:pt x="46" y="28"/>
                    </a:lnTo>
                    <a:lnTo>
                      <a:pt x="46" y="30"/>
                    </a:lnTo>
                    <a:lnTo>
                      <a:pt x="47" y="28"/>
                    </a:lnTo>
                    <a:lnTo>
                      <a:pt x="50" y="27"/>
                    </a:lnTo>
                    <a:lnTo>
                      <a:pt x="52" y="27"/>
                    </a:lnTo>
                    <a:lnTo>
                      <a:pt x="53" y="27"/>
                    </a:lnTo>
                    <a:lnTo>
                      <a:pt x="55" y="28"/>
                    </a:lnTo>
                    <a:lnTo>
                      <a:pt x="55" y="28"/>
                    </a:lnTo>
                    <a:lnTo>
                      <a:pt x="55" y="30"/>
                    </a:lnTo>
                    <a:lnTo>
                      <a:pt x="53" y="28"/>
                    </a:lnTo>
                    <a:lnTo>
                      <a:pt x="53" y="30"/>
                    </a:lnTo>
                    <a:lnTo>
                      <a:pt x="52" y="30"/>
                    </a:lnTo>
                    <a:lnTo>
                      <a:pt x="52" y="31"/>
                    </a:lnTo>
                    <a:lnTo>
                      <a:pt x="52" y="33"/>
                    </a:lnTo>
                    <a:lnTo>
                      <a:pt x="53" y="33"/>
                    </a:lnTo>
                    <a:lnTo>
                      <a:pt x="53" y="33"/>
                    </a:lnTo>
                    <a:lnTo>
                      <a:pt x="55" y="35"/>
                    </a:lnTo>
                    <a:lnTo>
                      <a:pt x="55" y="35"/>
                    </a:lnTo>
                    <a:lnTo>
                      <a:pt x="55" y="35"/>
                    </a:lnTo>
                    <a:lnTo>
                      <a:pt x="55" y="35"/>
                    </a:lnTo>
                    <a:lnTo>
                      <a:pt x="53" y="36"/>
                    </a:lnTo>
                    <a:lnTo>
                      <a:pt x="53" y="36"/>
                    </a:lnTo>
                    <a:lnTo>
                      <a:pt x="53" y="38"/>
                    </a:lnTo>
                    <a:lnTo>
                      <a:pt x="52" y="39"/>
                    </a:lnTo>
                    <a:lnTo>
                      <a:pt x="50" y="39"/>
                    </a:lnTo>
                    <a:lnTo>
                      <a:pt x="50" y="39"/>
                    </a:lnTo>
                    <a:lnTo>
                      <a:pt x="50" y="41"/>
                    </a:lnTo>
                    <a:lnTo>
                      <a:pt x="50" y="43"/>
                    </a:lnTo>
                    <a:lnTo>
                      <a:pt x="50" y="44"/>
                    </a:lnTo>
                    <a:lnTo>
                      <a:pt x="50" y="44"/>
                    </a:lnTo>
                    <a:lnTo>
                      <a:pt x="50" y="46"/>
                    </a:lnTo>
                    <a:lnTo>
                      <a:pt x="52" y="46"/>
                    </a:lnTo>
                    <a:lnTo>
                      <a:pt x="52" y="47"/>
                    </a:lnTo>
                    <a:lnTo>
                      <a:pt x="53" y="49"/>
                    </a:lnTo>
                    <a:lnTo>
                      <a:pt x="55" y="50"/>
                    </a:lnTo>
                    <a:lnTo>
                      <a:pt x="57" y="50"/>
                    </a:lnTo>
                    <a:lnTo>
                      <a:pt x="57" y="52"/>
                    </a:lnTo>
                    <a:lnTo>
                      <a:pt x="57" y="52"/>
                    </a:lnTo>
                    <a:lnTo>
                      <a:pt x="58" y="54"/>
                    </a:lnTo>
                    <a:lnTo>
                      <a:pt x="58" y="54"/>
                    </a:lnTo>
                    <a:lnTo>
                      <a:pt x="58" y="55"/>
                    </a:lnTo>
                    <a:lnTo>
                      <a:pt x="58" y="55"/>
                    </a:lnTo>
                    <a:lnTo>
                      <a:pt x="57" y="57"/>
                    </a:lnTo>
                    <a:lnTo>
                      <a:pt x="57" y="57"/>
                    </a:lnTo>
                    <a:lnTo>
                      <a:pt x="55" y="58"/>
                    </a:lnTo>
                    <a:lnTo>
                      <a:pt x="53" y="58"/>
                    </a:lnTo>
                    <a:lnTo>
                      <a:pt x="52" y="58"/>
                    </a:lnTo>
                    <a:lnTo>
                      <a:pt x="52" y="60"/>
                    </a:lnTo>
                    <a:lnTo>
                      <a:pt x="52" y="60"/>
                    </a:lnTo>
                    <a:lnTo>
                      <a:pt x="52" y="61"/>
                    </a:lnTo>
                    <a:lnTo>
                      <a:pt x="52" y="61"/>
                    </a:lnTo>
                    <a:lnTo>
                      <a:pt x="50" y="63"/>
                    </a:lnTo>
                    <a:lnTo>
                      <a:pt x="52" y="65"/>
                    </a:lnTo>
                    <a:lnTo>
                      <a:pt x="52" y="65"/>
                    </a:lnTo>
                    <a:lnTo>
                      <a:pt x="52" y="66"/>
                    </a:lnTo>
                    <a:lnTo>
                      <a:pt x="52" y="66"/>
                    </a:lnTo>
                    <a:lnTo>
                      <a:pt x="52" y="68"/>
                    </a:lnTo>
                    <a:lnTo>
                      <a:pt x="50" y="68"/>
                    </a:lnTo>
                    <a:lnTo>
                      <a:pt x="50" y="68"/>
                    </a:lnTo>
                    <a:lnTo>
                      <a:pt x="49" y="68"/>
                    </a:lnTo>
                    <a:lnTo>
                      <a:pt x="49" y="68"/>
                    </a:lnTo>
                    <a:lnTo>
                      <a:pt x="49" y="68"/>
                    </a:lnTo>
                    <a:lnTo>
                      <a:pt x="47" y="68"/>
                    </a:lnTo>
                    <a:lnTo>
                      <a:pt x="46" y="69"/>
                    </a:lnTo>
                    <a:lnTo>
                      <a:pt x="44" y="68"/>
                    </a:lnTo>
                    <a:lnTo>
                      <a:pt x="44" y="68"/>
                    </a:lnTo>
                    <a:lnTo>
                      <a:pt x="42" y="69"/>
                    </a:lnTo>
                    <a:lnTo>
                      <a:pt x="42" y="69"/>
                    </a:lnTo>
                    <a:lnTo>
                      <a:pt x="41" y="69"/>
                    </a:lnTo>
                    <a:lnTo>
                      <a:pt x="39" y="69"/>
                    </a:lnTo>
                    <a:lnTo>
                      <a:pt x="38" y="69"/>
                    </a:lnTo>
                    <a:lnTo>
                      <a:pt x="38" y="69"/>
                    </a:lnTo>
                    <a:lnTo>
                      <a:pt x="38" y="68"/>
                    </a:lnTo>
                    <a:lnTo>
                      <a:pt x="38" y="68"/>
                    </a:lnTo>
                    <a:lnTo>
                      <a:pt x="39" y="68"/>
                    </a:lnTo>
                    <a:lnTo>
                      <a:pt x="39" y="66"/>
                    </a:lnTo>
                    <a:lnTo>
                      <a:pt x="41" y="63"/>
                    </a:lnTo>
                    <a:lnTo>
                      <a:pt x="41" y="63"/>
                    </a:lnTo>
                    <a:lnTo>
                      <a:pt x="41" y="63"/>
                    </a:lnTo>
                    <a:lnTo>
                      <a:pt x="41" y="61"/>
                    </a:lnTo>
                    <a:lnTo>
                      <a:pt x="39" y="61"/>
                    </a:lnTo>
                    <a:lnTo>
                      <a:pt x="36" y="61"/>
                    </a:lnTo>
                    <a:lnTo>
                      <a:pt x="36" y="60"/>
                    </a:lnTo>
                    <a:lnTo>
                      <a:pt x="35" y="58"/>
                    </a:lnTo>
                    <a:lnTo>
                      <a:pt x="33" y="58"/>
                    </a:lnTo>
                    <a:lnTo>
                      <a:pt x="33" y="57"/>
                    </a:lnTo>
                    <a:lnTo>
                      <a:pt x="31" y="55"/>
                    </a:lnTo>
                    <a:lnTo>
                      <a:pt x="31" y="55"/>
                    </a:lnTo>
                    <a:lnTo>
                      <a:pt x="30" y="55"/>
                    </a:lnTo>
                    <a:lnTo>
                      <a:pt x="28" y="54"/>
                    </a:lnTo>
                    <a:lnTo>
                      <a:pt x="28" y="54"/>
                    </a:lnTo>
                    <a:lnTo>
                      <a:pt x="28" y="54"/>
                    </a:lnTo>
                    <a:lnTo>
                      <a:pt x="28" y="52"/>
                    </a:lnTo>
                    <a:lnTo>
                      <a:pt x="27" y="52"/>
                    </a:lnTo>
                    <a:lnTo>
                      <a:pt x="27" y="52"/>
                    </a:lnTo>
                    <a:lnTo>
                      <a:pt x="27" y="52"/>
                    </a:lnTo>
                    <a:lnTo>
                      <a:pt x="25" y="54"/>
                    </a:lnTo>
                    <a:lnTo>
                      <a:pt x="25" y="54"/>
                    </a:lnTo>
                    <a:lnTo>
                      <a:pt x="25" y="54"/>
                    </a:lnTo>
                    <a:lnTo>
                      <a:pt x="25" y="55"/>
                    </a:lnTo>
                    <a:lnTo>
                      <a:pt x="25" y="55"/>
                    </a:lnTo>
                    <a:lnTo>
                      <a:pt x="25" y="57"/>
                    </a:lnTo>
                    <a:lnTo>
                      <a:pt x="24" y="57"/>
                    </a:lnTo>
                    <a:lnTo>
                      <a:pt x="22" y="58"/>
                    </a:lnTo>
                    <a:lnTo>
                      <a:pt x="24" y="58"/>
                    </a:lnTo>
                    <a:lnTo>
                      <a:pt x="22" y="58"/>
                    </a:lnTo>
                    <a:lnTo>
                      <a:pt x="20" y="60"/>
                    </a:lnTo>
                    <a:lnTo>
                      <a:pt x="20" y="60"/>
                    </a:lnTo>
                    <a:lnTo>
                      <a:pt x="20" y="58"/>
                    </a:lnTo>
                    <a:lnTo>
                      <a:pt x="20" y="58"/>
                    </a:lnTo>
                    <a:lnTo>
                      <a:pt x="19" y="57"/>
                    </a:lnTo>
                    <a:lnTo>
                      <a:pt x="16" y="55"/>
                    </a:lnTo>
                    <a:lnTo>
                      <a:pt x="14" y="55"/>
                    </a:lnTo>
                    <a:lnTo>
                      <a:pt x="12" y="55"/>
                    </a:lnTo>
                    <a:lnTo>
                      <a:pt x="11" y="54"/>
                    </a:lnTo>
                    <a:lnTo>
                      <a:pt x="11" y="54"/>
                    </a:lnTo>
                    <a:lnTo>
                      <a:pt x="9" y="54"/>
                    </a:lnTo>
                    <a:lnTo>
                      <a:pt x="8" y="50"/>
                    </a:lnTo>
                    <a:lnTo>
                      <a:pt x="6" y="49"/>
                    </a:lnTo>
                    <a:lnTo>
                      <a:pt x="5" y="49"/>
                    </a:lnTo>
                    <a:lnTo>
                      <a:pt x="5" y="49"/>
                    </a:lnTo>
                    <a:lnTo>
                      <a:pt x="5" y="47"/>
                    </a:lnTo>
                    <a:lnTo>
                      <a:pt x="5" y="47"/>
                    </a:lnTo>
                    <a:lnTo>
                      <a:pt x="5" y="46"/>
                    </a:lnTo>
                    <a:lnTo>
                      <a:pt x="6" y="46"/>
                    </a:lnTo>
                    <a:lnTo>
                      <a:pt x="6" y="46"/>
                    </a:lnTo>
                    <a:lnTo>
                      <a:pt x="8" y="47"/>
                    </a:lnTo>
                    <a:lnTo>
                      <a:pt x="8" y="47"/>
                    </a:lnTo>
                    <a:lnTo>
                      <a:pt x="8" y="46"/>
                    </a:lnTo>
                    <a:lnTo>
                      <a:pt x="9" y="46"/>
                    </a:lnTo>
                    <a:lnTo>
                      <a:pt x="8" y="44"/>
                    </a:lnTo>
                    <a:lnTo>
                      <a:pt x="6" y="43"/>
                    </a:lnTo>
                    <a:lnTo>
                      <a:pt x="5" y="39"/>
                    </a:lnTo>
                    <a:lnTo>
                      <a:pt x="5" y="39"/>
                    </a:lnTo>
                    <a:lnTo>
                      <a:pt x="5" y="39"/>
                    </a:lnTo>
                    <a:lnTo>
                      <a:pt x="6" y="39"/>
                    </a:lnTo>
                    <a:lnTo>
                      <a:pt x="6" y="39"/>
                    </a:lnTo>
                    <a:lnTo>
                      <a:pt x="8" y="39"/>
                    </a:lnTo>
                    <a:lnTo>
                      <a:pt x="9" y="39"/>
                    </a:lnTo>
                    <a:lnTo>
                      <a:pt x="9" y="39"/>
                    </a:lnTo>
                    <a:lnTo>
                      <a:pt x="9" y="38"/>
                    </a:lnTo>
                    <a:lnTo>
                      <a:pt x="9" y="38"/>
                    </a:lnTo>
                    <a:lnTo>
                      <a:pt x="8" y="36"/>
                    </a:lnTo>
                    <a:lnTo>
                      <a:pt x="6" y="35"/>
                    </a:lnTo>
                    <a:lnTo>
                      <a:pt x="5" y="35"/>
                    </a:lnTo>
                    <a:lnTo>
                      <a:pt x="3" y="33"/>
                    </a:lnTo>
                    <a:lnTo>
                      <a:pt x="3" y="33"/>
                    </a:lnTo>
                    <a:lnTo>
                      <a:pt x="3" y="33"/>
                    </a:lnTo>
                    <a:lnTo>
                      <a:pt x="3" y="31"/>
                    </a:lnTo>
                    <a:lnTo>
                      <a:pt x="3" y="30"/>
                    </a:lnTo>
                    <a:lnTo>
                      <a:pt x="3" y="30"/>
                    </a:lnTo>
                    <a:lnTo>
                      <a:pt x="5" y="28"/>
                    </a:lnTo>
                    <a:lnTo>
                      <a:pt x="6" y="27"/>
                    </a:lnTo>
                    <a:lnTo>
                      <a:pt x="6" y="25"/>
                    </a:lnTo>
                    <a:lnTo>
                      <a:pt x="6" y="24"/>
                    </a:lnTo>
                    <a:lnTo>
                      <a:pt x="6" y="24"/>
                    </a:lnTo>
                    <a:lnTo>
                      <a:pt x="6" y="24"/>
                    </a:lnTo>
                    <a:lnTo>
                      <a:pt x="5" y="22"/>
                    </a:lnTo>
                    <a:lnTo>
                      <a:pt x="3" y="24"/>
                    </a:lnTo>
                    <a:lnTo>
                      <a:pt x="1" y="24"/>
                    </a:lnTo>
                    <a:lnTo>
                      <a:pt x="1" y="24"/>
                    </a:lnTo>
                    <a:lnTo>
                      <a:pt x="1" y="24"/>
                    </a:lnTo>
                    <a:lnTo>
                      <a:pt x="1" y="22"/>
                    </a:lnTo>
                    <a:lnTo>
                      <a:pt x="1" y="22"/>
                    </a:lnTo>
                    <a:lnTo>
                      <a:pt x="3" y="24"/>
                    </a:lnTo>
                    <a:lnTo>
                      <a:pt x="3" y="22"/>
                    </a:lnTo>
                    <a:lnTo>
                      <a:pt x="3" y="22"/>
                    </a:lnTo>
                    <a:lnTo>
                      <a:pt x="3" y="19"/>
                    </a:lnTo>
                    <a:lnTo>
                      <a:pt x="3" y="19"/>
                    </a:lnTo>
                    <a:lnTo>
                      <a:pt x="3" y="19"/>
                    </a:lnTo>
                    <a:lnTo>
                      <a:pt x="3" y="17"/>
                    </a:lnTo>
                    <a:lnTo>
                      <a:pt x="5" y="19"/>
                    </a:lnTo>
                    <a:lnTo>
                      <a:pt x="6" y="19"/>
                    </a:lnTo>
                    <a:lnTo>
                      <a:pt x="8" y="19"/>
                    </a:lnTo>
                    <a:lnTo>
                      <a:pt x="8" y="17"/>
                    </a:lnTo>
                    <a:lnTo>
                      <a:pt x="8" y="17"/>
                    </a:lnTo>
                    <a:lnTo>
                      <a:pt x="6" y="17"/>
                    </a:lnTo>
                    <a:lnTo>
                      <a:pt x="6" y="17"/>
                    </a:lnTo>
                    <a:lnTo>
                      <a:pt x="6" y="16"/>
                    </a:lnTo>
                    <a:lnTo>
                      <a:pt x="5" y="16"/>
                    </a:lnTo>
                    <a:lnTo>
                      <a:pt x="3" y="16"/>
                    </a:lnTo>
                    <a:lnTo>
                      <a:pt x="1" y="14"/>
                    </a:lnTo>
                    <a:lnTo>
                      <a:pt x="1" y="13"/>
                    </a:lnTo>
                    <a:lnTo>
                      <a:pt x="1" y="13"/>
                    </a:lnTo>
                    <a:lnTo>
                      <a:pt x="3" y="13"/>
                    </a:lnTo>
                    <a:lnTo>
                      <a:pt x="1" y="13"/>
                    </a:lnTo>
                    <a:lnTo>
                      <a:pt x="1" y="11"/>
                    </a:lnTo>
                    <a:lnTo>
                      <a:pt x="0" y="11"/>
                    </a:lnTo>
                    <a:lnTo>
                      <a:pt x="0" y="9"/>
                    </a:lnTo>
                    <a:lnTo>
                      <a:pt x="0" y="8"/>
                    </a:lnTo>
                    <a:lnTo>
                      <a:pt x="0" y="6"/>
                    </a:lnTo>
                    <a:lnTo>
                      <a:pt x="0" y="6"/>
                    </a:lnTo>
                    <a:lnTo>
                      <a:pt x="0" y="5"/>
                    </a:lnTo>
                    <a:lnTo>
                      <a:pt x="0" y="5"/>
                    </a:lnTo>
                    <a:lnTo>
                      <a:pt x="0" y="5"/>
                    </a:lnTo>
                    <a:lnTo>
                      <a:pt x="1" y="5"/>
                    </a:lnTo>
                    <a:lnTo>
                      <a:pt x="1" y="3"/>
                    </a:lnTo>
                    <a:lnTo>
                      <a:pt x="3" y="3"/>
                    </a:lnTo>
                    <a:lnTo>
                      <a:pt x="3" y="3"/>
                    </a:lnTo>
                    <a:lnTo>
                      <a:pt x="3" y="3"/>
                    </a:lnTo>
                    <a:lnTo>
                      <a:pt x="5" y="3"/>
                    </a:lnTo>
                    <a:lnTo>
                      <a:pt x="6" y="3"/>
                    </a:lnTo>
                    <a:lnTo>
                      <a:pt x="6" y="3"/>
                    </a:lnTo>
                    <a:lnTo>
                      <a:pt x="8" y="3"/>
                    </a:lnTo>
                    <a:lnTo>
                      <a:pt x="8" y="2"/>
                    </a:lnTo>
                    <a:lnTo>
                      <a:pt x="8" y="2"/>
                    </a:lnTo>
                    <a:lnTo>
                      <a:pt x="9" y="0"/>
                    </a:lnTo>
                    <a:lnTo>
                      <a:pt x="1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3" name="Freeform 163">
                <a:extLst>
                  <a:ext uri="{FF2B5EF4-FFF2-40B4-BE49-F238E27FC236}">
                    <a16:creationId xmlns:a16="http://schemas.microsoft.com/office/drawing/2014/main" id="{066983EB-9208-469F-9E04-1C430FFADBBF}"/>
                  </a:ext>
                </a:extLst>
              </p:cNvPr>
              <p:cNvSpPr>
                <a:spLocks/>
              </p:cNvSpPr>
              <p:nvPr/>
            </p:nvSpPr>
            <p:spPr bwMode="auto">
              <a:xfrm>
                <a:off x="6334167" y="2948159"/>
                <a:ext cx="267044" cy="159836"/>
              </a:xfrm>
              <a:custGeom>
                <a:avLst/>
                <a:gdLst>
                  <a:gd name="T0" fmla="*/ 98 w 137"/>
                  <a:gd name="T1" fmla="*/ 3 h 82"/>
                  <a:gd name="T2" fmla="*/ 102 w 137"/>
                  <a:gd name="T3" fmla="*/ 10 h 82"/>
                  <a:gd name="T4" fmla="*/ 107 w 137"/>
                  <a:gd name="T5" fmla="*/ 17 h 82"/>
                  <a:gd name="T6" fmla="*/ 112 w 137"/>
                  <a:gd name="T7" fmla="*/ 22 h 82"/>
                  <a:gd name="T8" fmla="*/ 116 w 137"/>
                  <a:gd name="T9" fmla="*/ 32 h 82"/>
                  <a:gd name="T10" fmla="*/ 115 w 137"/>
                  <a:gd name="T11" fmla="*/ 43 h 82"/>
                  <a:gd name="T12" fmla="*/ 115 w 137"/>
                  <a:gd name="T13" fmla="*/ 47 h 82"/>
                  <a:gd name="T14" fmla="*/ 115 w 137"/>
                  <a:gd name="T15" fmla="*/ 51 h 82"/>
                  <a:gd name="T16" fmla="*/ 124 w 137"/>
                  <a:gd name="T17" fmla="*/ 55 h 82"/>
                  <a:gd name="T18" fmla="*/ 126 w 137"/>
                  <a:gd name="T19" fmla="*/ 54 h 82"/>
                  <a:gd name="T20" fmla="*/ 137 w 137"/>
                  <a:gd name="T21" fmla="*/ 54 h 82"/>
                  <a:gd name="T22" fmla="*/ 135 w 137"/>
                  <a:gd name="T23" fmla="*/ 60 h 82"/>
                  <a:gd name="T24" fmla="*/ 128 w 137"/>
                  <a:gd name="T25" fmla="*/ 60 h 82"/>
                  <a:gd name="T26" fmla="*/ 126 w 137"/>
                  <a:gd name="T27" fmla="*/ 63 h 82"/>
                  <a:gd name="T28" fmla="*/ 124 w 137"/>
                  <a:gd name="T29" fmla="*/ 66 h 82"/>
                  <a:gd name="T30" fmla="*/ 123 w 137"/>
                  <a:gd name="T31" fmla="*/ 77 h 82"/>
                  <a:gd name="T32" fmla="*/ 116 w 137"/>
                  <a:gd name="T33" fmla="*/ 81 h 82"/>
                  <a:gd name="T34" fmla="*/ 109 w 137"/>
                  <a:gd name="T35" fmla="*/ 77 h 82"/>
                  <a:gd name="T36" fmla="*/ 99 w 137"/>
                  <a:gd name="T37" fmla="*/ 74 h 82"/>
                  <a:gd name="T38" fmla="*/ 80 w 137"/>
                  <a:gd name="T39" fmla="*/ 81 h 82"/>
                  <a:gd name="T40" fmla="*/ 61 w 137"/>
                  <a:gd name="T41" fmla="*/ 81 h 82"/>
                  <a:gd name="T42" fmla="*/ 39 w 137"/>
                  <a:gd name="T43" fmla="*/ 81 h 82"/>
                  <a:gd name="T44" fmla="*/ 41 w 137"/>
                  <a:gd name="T45" fmla="*/ 77 h 82"/>
                  <a:gd name="T46" fmla="*/ 36 w 137"/>
                  <a:gd name="T47" fmla="*/ 73 h 82"/>
                  <a:gd name="T48" fmla="*/ 33 w 137"/>
                  <a:gd name="T49" fmla="*/ 71 h 82"/>
                  <a:gd name="T50" fmla="*/ 36 w 137"/>
                  <a:gd name="T51" fmla="*/ 68 h 82"/>
                  <a:gd name="T52" fmla="*/ 31 w 137"/>
                  <a:gd name="T53" fmla="*/ 65 h 82"/>
                  <a:gd name="T54" fmla="*/ 22 w 137"/>
                  <a:gd name="T55" fmla="*/ 65 h 82"/>
                  <a:gd name="T56" fmla="*/ 17 w 137"/>
                  <a:gd name="T57" fmla="*/ 62 h 82"/>
                  <a:gd name="T58" fmla="*/ 19 w 137"/>
                  <a:gd name="T59" fmla="*/ 60 h 82"/>
                  <a:gd name="T60" fmla="*/ 17 w 137"/>
                  <a:gd name="T61" fmla="*/ 58 h 82"/>
                  <a:gd name="T62" fmla="*/ 19 w 137"/>
                  <a:gd name="T63" fmla="*/ 57 h 82"/>
                  <a:gd name="T64" fmla="*/ 17 w 137"/>
                  <a:gd name="T65" fmla="*/ 55 h 82"/>
                  <a:gd name="T66" fmla="*/ 11 w 137"/>
                  <a:gd name="T67" fmla="*/ 52 h 82"/>
                  <a:gd name="T68" fmla="*/ 8 w 137"/>
                  <a:gd name="T69" fmla="*/ 51 h 82"/>
                  <a:gd name="T70" fmla="*/ 8 w 137"/>
                  <a:gd name="T71" fmla="*/ 46 h 82"/>
                  <a:gd name="T72" fmla="*/ 6 w 137"/>
                  <a:gd name="T73" fmla="*/ 46 h 82"/>
                  <a:gd name="T74" fmla="*/ 1 w 137"/>
                  <a:gd name="T75" fmla="*/ 41 h 82"/>
                  <a:gd name="T76" fmla="*/ 6 w 137"/>
                  <a:gd name="T77" fmla="*/ 38 h 82"/>
                  <a:gd name="T78" fmla="*/ 9 w 137"/>
                  <a:gd name="T79" fmla="*/ 36 h 82"/>
                  <a:gd name="T80" fmla="*/ 14 w 137"/>
                  <a:gd name="T81" fmla="*/ 35 h 82"/>
                  <a:gd name="T82" fmla="*/ 16 w 137"/>
                  <a:gd name="T83" fmla="*/ 30 h 82"/>
                  <a:gd name="T84" fmla="*/ 19 w 137"/>
                  <a:gd name="T85" fmla="*/ 27 h 82"/>
                  <a:gd name="T86" fmla="*/ 22 w 137"/>
                  <a:gd name="T87" fmla="*/ 22 h 82"/>
                  <a:gd name="T88" fmla="*/ 25 w 137"/>
                  <a:gd name="T89" fmla="*/ 16 h 82"/>
                  <a:gd name="T90" fmla="*/ 30 w 137"/>
                  <a:gd name="T91" fmla="*/ 11 h 82"/>
                  <a:gd name="T92" fmla="*/ 34 w 137"/>
                  <a:gd name="T93" fmla="*/ 10 h 82"/>
                  <a:gd name="T94" fmla="*/ 39 w 137"/>
                  <a:gd name="T95" fmla="*/ 5 h 82"/>
                  <a:gd name="T96" fmla="*/ 46 w 137"/>
                  <a:gd name="T97" fmla="*/ 5 h 82"/>
                  <a:gd name="T98" fmla="*/ 55 w 137"/>
                  <a:gd name="T99" fmla="*/ 6 h 82"/>
                  <a:gd name="T100" fmla="*/ 60 w 137"/>
                  <a:gd name="T101" fmla="*/ 6 h 82"/>
                  <a:gd name="T102" fmla="*/ 68 w 137"/>
                  <a:gd name="T103" fmla="*/ 10 h 82"/>
                  <a:gd name="T104" fmla="*/ 79 w 137"/>
                  <a:gd name="T105" fmla="*/ 6 h 82"/>
                  <a:gd name="T106" fmla="*/ 88 w 137"/>
                  <a:gd name="T107"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82">
                    <a:moveTo>
                      <a:pt x="94" y="0"/>
                    </a:moveTo>
                    <a:lnTo>
                      <a:pt x="94" y="0"/>
                    </a:lnTo>
                    <a:lnTo>
                      <a:pt x="96" y="2"/>
                    </a:lnTo>
                    <a:lnTo>
                      <a:pt x="98" y="2"/>
                    </a:lnTo>
                    <a:lnTo>
                      <a:pt x="98" y="3"/>
                    </a:lnTo>
                    <a:lnTo>
                      <a:pt x="99" y="3"/>
                    </a:lnTo>
                    <a:lnTo>
                      <a:pt x="101" y="6"/>
                    </a:lnTo>
                    <a:lnTo>
                      <a:pt x="101" y="8"/>
                    </a:lnTo>
                    <a:lnTo>
                      <a:pt x="102" y="10"/>
                    </a:lnTo>
                    <a:lnTo>
                      <a:pt x="102" y="10"/>
                    </a:lnTo>
                    <a:lnTo>
                      <a:pt x="102" y="11"/>
                    </a:lnTo>
                    <a:lnTo>
                      <a:pt x="104" y="13"/>
                    </a:lnTo>
                    <a:lnTo>
                      <a:pt x="105" y="13"/>
                    </a:lnTo>
                    <a:lnTo>
                      <a:pt x="105" y="14"/>
                    </a:lnTo>
                    <a:lnTo>
                      <a:pt x="107" y="17"/>
                    </a:lnTo>
                    <a:lnTo>
                      <a:pt x="109" y="17"/>
                    </a:lnTo>
                    <a:lnTo>
                      <a:pt x="109" y="19"/>
                    </a:lnTo>
                    <a:lnTo>
                      <a:pt x="110" y="21"/>
                    </a:lnTo>
                    <a:lnTo>
                      <a:pt x="110" y="21"/>
                    </a:lnTo>
                    <a:lnTo>
                      <a:pt x="112" y="22"/>
                    </a:lnTo>
                    <a:lnTo>
                      <a:pt x="113" y="24"/>
                    </a:lnTo>
                    <a:lnTo>
                      <a:pt x="115" y="27"/>
                    </a:lnTo>
                    <a:lnTo>
                      <a:pt x="115" y="29"/>
                    </a:lnTo>
                    <a:lnTo>
                      <a:pt x="116" y="30"/>
                    </a:lnTo>
                    <a:lnTo>
                      <a:pt x="116" y="32"/>
                    </a:lnTo>
                    <a:lnTo>
                      <a:pt x="116" y="33"/>
                    </a:lnTo>
                    <a:lnTo>
                      <a:pt x="115" y="35"/>
                    </a:lnTo>
                    <a:lnTo>
                      <a:pt x="115" y="40"/>
                    </a:lnTo>
                    <a:lnTo>
                      <a:pt x="113" y="41"/>
                    </a:lnTo>
                    <a:lnTo>
                      <a:pt x="115" y="43"/>
                    </a:lnTo>
                    <a:lnTo>
                      <a:pt x="115" y="44"/>
                    </a:lnTo>
                    <a:lnTo>
                      <a:pt x="115" y="46"/>
                    </a:lnTo>
                    <a:lnTo>
                      <a:pt x="115" y="46"/>
                    </a:lnTo>
                    <a:lnTo>
                      <a:pt x="115" y="47"/>
                    </a:lnTo>
                    <a:lnTo>
                      <a:pt x="115" y="47"/>
                    </a:lnTo>
                    <a:lnTo>
                      <a:pt x="113" y="49"/>
                    </a:lnTo>
                    <a:lnTo>
                      <a:pt x="113" y="49"/>
                    </a:lnTo>
                    <a:lnTo>
                      <a:pt x="115" y="49"/>
                    </a:lnTo>
                    <a:lnTo>
                      <a:pt x="115" y="51"/>
                    </a:lnTo>
                    <a:lnTo>
                      <a:pt x="115" y="51"/>
                    </a:lnTo>
                    <a:lnTo>
                      <a:pt x="116" y="54"/>
                    </a:lnTo>
                    <a:lnTo>
                      <a:pt x="120" y="54"/>
                    </a:lnTo>
                    <a:lnTo>
                      <a:pt x="123" y="55"/>
                    </a:lnTo>
                    <a:lnTo>
                      <a:pt x="124" y="55"/>
                    </a:lnTo>
                    <a:lnTo>
                      <a:pt x="124" y="55"/>
                    </a:lnTo>
                    <a:lnTo>
                      <a:pt x="124" y="54"/>
                    </a:lnTo>
                    <a:lnTo>
                      <a:pt x="124" y="54"/>
                    </a:lnTo>
                    <a:lnTo>
                      <a:pt x="124" y="54"/>
                    </a:lnTo>
                    <a:lnTo>
                      <a:pt x="124" y="54"/>
                    </a:lnTo>
                    <a:lnTo>
                      <a:pt x="126" y="54"/>
                    </a:lnTo>
                    <a:lnTo>
                      <a:pt x="128" y="54"/>
                    </a:lnTo>
                    <a:lnTo>
                      <a:pt x="131" y="52"/>
                    </a:lnTo>
                    <a:lnTo>
                      <a:pt x="132" y="52"/>
                    </a:lnTo>
                    <a:lnTo>
                      <a:pt x="135" y="52"/>
                    </a:lnTo>
                    <a:lnTo>
                      <a:pt x="137" y="54"/>
                    </a:lnTo>
                    <a:lnTo>
                      <a:pt x="137" y="55"/>
                    </a:lnTo>
                    <a:lnTo>
                      <a:pt x="137" y="55"/>
                    </a:lnTo>
                    <a:lnTo>
                      <a:pt x="137" y="57"/>
                    </a:lnTo>
                    <a:lnTo>
                      <a:pt x="135" y="60"/>
                    </a:lnTo>
                    <a:lnTo>
                      <a:pt x="135" y="60"/>
                    </a:lnTo>
                    <a:lnTo>
                      <a:pt x="135" y="62"/>
                    </a:lnTo>
                    <a:lnTo>
                      <a:pt x="128" y="63"/>
                    </a:lnTo>
                    <a:lnTo>
                      <a:pt x="128" y="63"/>
                    </a:lnTo>
                    <a:lnTo>
                      <a:pt x="128" y="62"/>
                    </a:lnTo>
                    <a:lnTo>
                      <a:pt x="128" y="60"/>
                    </a:lnTo>
                    <a:lnTo>
                      <a:pt x="129" y="60"/>
                    </a:lnTo>
                    <a:lnTo>
                      <a:pt x="126" y="60"/>
                    </a:lnTo>
                    <a:lnTo>
                      <a:pt x="126" y="60"/>
                    </a:lnTo>
                    <a:lnTo>
                      <a:pt x="126" y="60"/>
                    </a:lnTo>
                    <a:lnTo>
                      <a:pt x="126" y="63"/>
                    </a:lnTo>
                    <a:lnTo>
                      <a:pt x="124" y="63"/>
                    </a:lnTo>
                    <a:lnTo>
                      <a:pt x="124" y="65"/>
                    </a:lnTo>
                    <a:lnTo>
                      <a:pt x="124" y="66"/>
                    </a:lnTo>
                    <a:lnTo>
                      <a:pt x="124" y="66"/>
                    </a:lnTo>
                    <a:lnTo>
                      <a:pt x="124" y="66"/>
                    </a:lnTo>
                    <a:lnTo>
                      <a:pt x="126" y="66"/>
                    </a:lnTo>
                    <a:lnTo>
                      <a:pt x="124" y="68"/>
                    </a:lnTo>
                    <a:lnTo>
                      <a:pt x="123" y="71"/>
                    </a:lnTo>
                    <a:lnTo>
                      <a:pt x="121" y="71"/>
                    </a:lnTo>
                    <a:lnTo>
                      <a:pt x="123" y="77"/>
                    </a:lnTo>
                    <a:lnTo>
                      <a:pt x="121" y="81"/>
                    </a:lnTo>
                    <a:lnTo>
                      <a:pt x="121" y="82"/>
                    </a:lnTo>
                    <a:lnTo>
                      <a:pt x="118" y="82"/>
                    </a:lnTo>
                    <a:lnTo>
                      <a:pt x="118" y="82"/>
                    </a:lnTo>
                    <a:lnTo>
                      <a:pt x="116" y="81"/>
                    </a:lnTo>
                    <a:lnTo>
                      <a:pt x="113" y="81"/>
                    </a:lnTo>
                    <a:lnTo>
                      <a:pt x="112" y="79"/>
                    </a:lnTo>
                    <a:lnTo>
                      <a:pt x="110" y="77"/>
                    </a:lnTo>
                    <a:lnTo>
                      <a:pt x="109" y="77"/>
                    </a:lnTo>
                    <a:lnTo>
                      <a:pt x="109" y="77"/>
                    </a:lnTo>
                    <a:lnTo>
                      <a:pt x="107" y="77"/>
                    </a:lnTo>
                    <a:lnTo>
                      <a:pt x="105" y="77"/>
                    </a:lnTo>
                    <a:lnTo>
                      <a:pt x="104" y="77"/>
                    </a:lnTo>
                    <a:lnTo>
                      <a:pt x="99" y="74"/>
                    </a:lnTo>
                    <a:lnTo>
                      <a:pt x="99" y="74"/>
                    </a:lnTo>
                    <a:lnTo>
                      <a:pt x="96" y="74"/>
                    </a:lnTo>
                    <a:lnTo>
                      <a:pt x="91" y="76"/>
                    </a:lnTo>
                    <a:lnTo>
                      <a:pt x="87" y="77"/>
                    </a:lnTo>
                    <a:lnTo>
                      <a:pt x="83" y="79"/>
                    </a:lnTo>
                    <a:lnTo>
                      <a:pt x="80" y="81"/>
                    </a:lnTo>
                    <a:lnTo>
                      <a:pt x="79" y="82"/>
                    </a:lnTo>
                    <a:lnTo>
                      <a:pt x="77" y="82"/>
                    </a:lnTo>
                    <a:lnTo>
                      <a:pt x="71" y="82"/>
                    </a:lnTo>
                    <a:lnTo>
                      <a:pt x="66" y="82"/>
                    </a:lnTo>
                    <a:lnTo>
                      <a:pt x="61" y="81"/>
                    </a:lnTo>
                    <a:lnTo>
                      <a:pt x="58" y="81"/>
                    </a:lnTo>
                    <a:lnTo>
                      <a:pt x="53" y="81"/>
                    </a:lnTo>
                    <a:lnTo>
                      <a:pt x="49" y="79"/>
                    </a:lnTo>
                    <a:lnTo>
                      <a:pt x="44" y="79"/>
                    </a:lnTo>
                    <a:lnTo>
                      <a:pt x="39" y="81"/>
                    </a:lnTo>
                    <a:lnTo>
                      <a:pt x="38" y="79"/>
                    </a:lnTo>
                    <a:lnTo>
                      <a:pt x="38" y="79"/>
                    </a:lnTo>
                    <a:lnTo>
                      <a:pt x="38" y="77"/>
                    </a:lnTo>
                    <a:lnTo>
                      <a:pt x="39" y="77"/>
                    </a:lnTo>
                    <a:lnTo>
                      <a:pt x="41" y="77"/>
                    </a:lnTo>
                    <a:lnTo>
                      <a:pt x="41" y="76"/>
                    </a:lnTo>
                    <a:lnTo>
                      <a:pt x="41" y="76"/>
                    </a:lnTo>
                    <a:lnTo>
                      <a:pt x="39" y="74"/>
                    </a:lnTo>
                    <a:lnTo>
                      <a:pt x="38" y="74"/>
                    </a:lnTo>
                    <a:lnTo>
                      <a:pt x="36" y="73"/>
                    </a:lnTo>
                    <a:lnTo>
                      <a:pt x="36" y="73"/>
                    </a:lnTo>
                    <a:lnTo>
                      <a:pt x="36" y="73"/>
                    </a:lnTo>
                    <a:lnTo>
                      <a:pt x="34" y="71"/>
                    </a:lnTo>
                    <a:lnTo>
                      <a:pt x="34" y="71"/>
                    </a:lnTo>
                    <a:lnTo>
                      <a:pt x="33" y="71"/>
                    </a:lnTo>
                    <a:lnTo>
                      <a:pt x="33" y="69"/>
                    </a:lnTo>
                    <a:lnTo>
                      <a:pt x="33" y="68"/>
                    </a:lnTo>
                    <a:lnTo>
                      <a:pt x="34" y="68"/>
                    </a:lnTo>
                    <a:lnTo>
                      <a:pt x="34" y="66"/>
                    </a:lnTo>
                    <a:lnTo>
                      <a:pt x="36" y="68"/>
                    </a:lnTo>
                    <a:lnTo>
                      <a:pt x="36" y="66"/>
                    </a:lnTo>
                    <a:lnTo>
                      <a:pt x="36" y="66"/>
                    </a:lnTo>
                    <a:lnTo>
                      <a:pt x="34" y="65"/>
                    </a:lnTo>
                    <a:lnTo>
                      <a:pt x="33" y="65"/>
                    </a:lnTo>
                    <a:lnTo>
                      <a:pt x="31" y="65"/>
                    </a:lnTo>
                    <a:lnTo>
                      <a:pt x="28" y="66"/>
                    </a:lnTo>
                    <a:lnTo>
                      <a:pt x="27" y="68"/>
                    </a:lnTo>
                    <a:lnTo>
                      <a:pt x="27" y="66"/>
                    </a:lnTo>
                    <a:lnTo>
                      <a:pt x="25" y="65"/>
                    </a:lnTo>
                    <a:lnTo>
                      <a:pt x="22" y="65"/>
                    </a:lnTo>
                    <a:lnTo>
                      <a:pt x="20" y="65"/>
                    </a:lnTo>
                    <a:lnTo>
                      <a:pt x="20" y="63"/>
                    </a:lnTo>
                    <a:lnTo>
                      <a:pt x="19" y="63"/>
                    </a:lnTo>
                    <a:lnTo>
                      <a:pt x="17" y="62"/>
                    </a:lnTo>
                    <a:lnTo>
                      <a:pt x="17" y="62"/>
                    </a:lnTo>
                    <a:lnTo>
                      <a:pt x="17" y="62"/>
                    </a:lnTo>
                    <a:lnTo>
                      <a:pt x="17" y="62"/>
                    </a:lnTo>
                    <a:lnTo>
                      <a:pt x="19" y="62"/>
                    </a:lnTo>
                    <a:lnTo>
                      <a:pt x="19" y="62"/>
                    </a:lnTo>
                    <a:lnTo>
                      <a:pt x="19" y="60"/>
                    </a:lnTo>
                    <a:lnTo>
                      <a:pt x="19" y="60"/>
                    </a:lnTo>
                    <a:lnTo>
                      <a:pt x="17" y="60"/>
                    </a:lnTo>
                    <a:lnTo>
                      <a:pt x="17" y="60"/>
                    </a:lnTo>
                    <a:lnTo>
                      <a:pt x="17" y="60"/>
                    </a:lnTo>
                    <a:lnTo>
                      <a:pt x="17" y="58"/>
                    </a:lnTo>
                    <a:lnTo>
                      <a:pt x="17" y="58"/>
                    </a:lnTo>
                    <a:lnTo>
                      <a:pt x="17" y="58"/>
                    </a:lnTo>
                    <a:lnTo>
                      <a:pt x="17" y="58"/>
                    </a:lnTo>
                    <a:lnTo>
                      <a:pt x="17" y="58"/>
                    </a:lnTo>
                    <a:lnTo>
                      <a:pt x="19" y="57"/>
                    </a:lnTo>
                    <a:lnTo>
                      <a:pt x="19" y="57"/>
                    </a:lnTo>
                    <a:lnTo>
                      <a:pt x="19" y="57"/>
                    </a:lnTo>
                    <a:lnTo>
                      <a:pt x="19" y="57"/>
                    </a:lnTo>
                    <a:lnTo>
                      <a:pt x="17" y="55"/>
                    </a:lnTo>
                    <a:lnTo>
                      <a:pt x="17" y="55"/>
                    </a:lnTo>
                    <a:lnTo>
                      <a:pt x="14" y="55"/>
                    </a:lnTo>
                    <a:lnTo>
                      <a:pt x="14" y="54"/>
                    </a:lnTo>
                    <a:lnTo>
                      <a:pt x="12" y="54"/>
                    </a:lnTo>
                    <a:lnTo>
                      <a:pt x="12" y="54"/>
                    </a:lnTo>
                    <a:lnTo>
                      <a:pt x="11" y="52"/>
                    </a:lnTo>
                    <a:lnTo>
                      <a:pt x="9" y="52"/>
                    </a:lnTo>
                    <a:lnTo>
                      <a:pt x="8" y="51"/>
                    </a:lnTo>
                    <a:lnTo>
                      <a:pt x="8" y="51"/>
                    </a:lnTo>
                    <a:lnTo>
                      <a:pt x="8" y="51"/>
                    </a:lnTo>
                    <a:lnTo>
                      <a:pt x="8" y="51"/>
                    </a:lnTo>
                    <a:lnTo>
                      <a:pt x="8" y="49"/>
                    </a:lnTo>
                    <a:lnTo>
                      <a:pt x="8" y="49"/>
                    </a:lnTo>
                    <a:lnTo>
                      <a:pt x="8" y="47"/>
                    </a:lnTo>
                    <a:lnTo>
                      <a:pt x="8" y="46"/>
                    </a:lnTo>
                    <a:lnTo>
                      <a:pt x="8" y="46"/>
                    </a:lnTo>
                    <a:lnTo>
                      <a:pt x="8" y="46"/>
                    </a:lnTo>
                    <a:lnTo>
                      <a:pt x="8" y="46"/>
                    </a:lnTo>
                    <a:lnTo>
                      <a:pt x="8" y="46"/>
                    </a:lnTo>
                    <a:lnTo>
                      <a:pt x="8" y="46"/>
                    </a:lnTo>
                    <a:lnTo>
                      <a:pt x="6" y="46"/>
                    </a:lnTo>
                    <a:lnTo>
                      <a:pt x="5" y="44"/>
                    </a:lnTo>
                    <a:lnTo>
                      <a:pt x="5" y="43"/>
                    </a:lnTo>
                    <a:lnTo>
                      <a:pt x="3" y="43"/>
                    </a:lnTo>
                    <a:lnTo>
                      <a:pt x="1" y="41"/>
                    </a:lnTo>
                    <a:lnTo>
                      <a:pt x="1" y="41"/>
                    </a:lnTo>
                    <a:lnTo>
                      <a:pt x="0" y="40"/>
                    </a:lnTo>
                    <a:lnTo>
                      <a:pt x="1" y="40"/>
                    </a:lnTo>
                    <a:lnTo>
                      <a:pt x="5" y="38"/>
                    </a:lnTo>
                    <a:lnTo>
                      <a:pt x="6" y="40"/>
                    </a:lnTo>
                    <a:lnTo>
                      <a:pt x="6" y="38"/>
                    </a:lnTo>
                    <a:lnTo>
                      <a:pt x="8" y="38"/>
                    </a:lnTo>
                    <a:lnTo>
                      <a:pt x="8" y="38"/>
                    </a:lnTo>
                    <a:lnTo>
                      <a:pt x="8" y="38"/>
                    </a:lnTo>
                    <a:lnTo>
                      <a:pt x="8" y="36"/>
                    </a:lnTo>
                    <a:lnTo>
                      <a:pt x="9" y="36"/>
                    </a:lnTo>
                    <a:lnTo>
                      <a:pt x="12" y="36"/>
                    </a:lnTo>
                    <a:lnTo>
                      <a:pt x="12" y="36"/>
                    </a:lnTo>
                    <a:lnTo>
                      <a:pt x="14" y="36"/>
                    </a:lnTo>
                    <a:lnTo>
                      <a:pt x="14" y="35"/>
                    </a:lnTo>
                    <a:lnTo>
                      <a:pt x="14" y="35"/>
                    </a:lnTo>
                    <a:lnTo>
                      <a:pt x="16" y="33"/>
                    </a:lnTo>
                    <a:lnTo>
                      <a:pt x="16" y="33"/>
                    </a:lnTo>
                    <a:lnTo>
                      <a:pt x="16" y="33"/>
                    </a:lnTo>
                    <a:lnTo>
                      <a:pt x="16" y="32"/>
                    </a:lnTo>
                    <a:lnTo>
                      <a:pt x="16" y="30"/>
                    </a:lnTo>
                    <a:lnTo>
                      <a:pt x="17" y="30"/>
                    </a:lnTo>
                    <a:lnTo>
                      <a:pt x="17" y="30"/>
                    </a:lnTo>
                    <a:lnTo>
                      <a:pt x="19" y="29"/>
                    </a:lnTo>
                    <a:lnTo>
                      <a:pt x="19" y="29"/>
                    </a:lnTo>
                    <a:lnTo>
                      <a:pt x="19" y="27"/>
                    </a:lnTo>
                    <a:lnTo>
                      <a:pt x="20" y="25"/>
                    </a:lnTo>
                    <a:lnTo>
                      <a:pt x="20" y="24"/>
                    </a:lnTo>
                    <a:lnTo>
                      <a:pt x="20" y="24"/>
                    </a:lnTo>
                    <a:lnTo>
                      <a:pt x="20" y="22"/>
                    </a:lnTo>
                    <a:lnTo>
                      <a:pt x="22" y="22"/>
                    </a:lnTo>
                    <a:lnTo>
                      <a:pt x="23" y="21"/>
                    </a:lnTo>
                    <a:lnTo>
                      <a:pt x="23" y="17"/>
                    </a:lnTo>
                    <a:lnTo>
                      <a:pt x="25" y="17"/>
                    </a:lnTo>
                    <a:lnTo>
                      <a:pt x="25" y="16"/>
                    </a:lnTo>
                    <a:lnTo>
                      <a:pt x="25" y="16"/>
                    </a:lnTo>
                    <a:lnTo>
                      <a:pt x="25" y="14"/>
                    </a:lnTo>
                    <a:lnTo>
                      <a:pt x="27" y="13"/>
                    </a:lnTo>
                    <a:lnTo>
                      <a:pt x="28" y="13"/>
                    </a:lnTo>
                    <a:lnTo>
                      <a:pt x="28" y="11"/>
                    </a:lnTo>
                    <a:lnTo>
                      <a:pt x="30" y="11"/>
                    </a:lnTo>
                    <a:lnTo>
                      <a:pt x="30" y="10"/>
                    </a:lnTo>
                    <a:lnTo>
                      <a:pt x="31" y="10"/>
                    </a:lnTo>
                    <a:lnTo>
                      <a:pt x="31" y="10"/>
                    </a:lnTo>
                    <a:lnTo>
                      <a:pt x="33" y="10"/>
                    </a:lnTo>
                    <a:lnTo>
                      <a:pt x="34" y="10"/>
                    </a:lnTo>
                    <a:lnTo>
                      <a:pt x="34" y="10"/>
                    </a:lnTo>
                    <a:lnTo>
                      <a:pt x="36" y="8"/>
                    </a:lnTo>
                    <a:lnTo>
                      <a:pt x="38" y="6"/>
                    </a:lnTo>
                    <a:lnTo>
                      <a:pt x="39" y="6"/>
                    </a:lnTo>
                    <a:lnTo>
                      <a:pt x="39" y="5"/>
                    </a:lnTo>
                    <a:lnTo>
                      <a:pt x="41" y="5"/>
                    </a:lnTo>
                    <a:lnTo>
                      <a:pt x="41" y="3"/>
                    </a:lnTo>
                    <a:lnTo>
                      <a:pt x="42" y="3"/>
                    </a:lnTo>
                    <a:lnTo>
                      <a:pt x="44" y="3"/>
                    </a:lnTo>
                    <a:lnTo>
                      <a:pt x="46" y="5"/>
                    </a:lnTo>
                    <a:lnTo>
                      <a:pt x="49" y="5"/>
                    </a:lnTo>
                    <a:lnTo>
                      <a:pt x="50" y="5"/>
                    </a:lnTo>
                    <a:lnTo>
                      <a:pt x="50" y="5"/>
                    </a:lnTo>
                    <a:lnTo>
                      <a:pt x="50" y="5"/>
                    </a:lnTo>
                    <a:lnTo>
                      <a:pt x="55" y="6"/>
                    </a:lnTo>
                    <a:lnTo>
                      <a:pt x="55" y="6"/>
                    </a:lnTo>
                    <a:lnTo>
                      <a:pt x="55" y="6"/>
                    </a:lnTo>
                    <a:lnTo>
                      <a:pt x="57" y="6"/>
                    </a:lnTo>
                    <a:lnTo>
                      <a:pt x="58" y="6"/>
                    </a:lnTo>
                    <a:lnTo>
                      <a:pt x="60" y="6"/>
                    </a:lnTo>
                    <a:lnTo>
                      <a:pt x="61" y="6"/>
                    </a:lnTo>
                    <a:lnTo>
                      <a:pt x="63" y="6"/>
                    </a:lnTo>
                    <a:lnTo>
                      <a:pt x="64" y="6"/>
                    </a:lnTo>
                    <a:lnTo>
                      <a:pt x="68" y="10"/>
                    </a:lnTo>
                    <a:lnTo>
                      <a:pt x="68" y="10"/>
                    </a:lnTo>
                    <a:lnTo>
                      <a:pt x="69" y="10"/>
                    </a:lnTo>
                    <a:lnTo>
                      <a:pt x="71" y="10"/>
                    </a:lnTo>
                    <a:lnTo>
                      <a:pt x="72" y="8"/>
                    </a:lnTo>
                    <a:lnTo>
                      <a:pt x="75" y="6"/>
                    </a:lnTo>
                    <a:lnTo>
                      <a:pt x="79" y="6"/>
                    </a:lnTo>
                    <a:lnTo>
                      <a:pt x="82" y="5"/>
                    </a:lnTo>
                    <a:lnTo>
                      <a:pt x="87" y="5"/>
                    </a:lnTo>
                    <a:lnTo>
                      <a:pt x="87" y="3"/>
                    </a:lnTo>
                    <a:lnTo>
                      <a:pt x="88" y="3"/>
                    </a:lnTo>
                    <a:lnTo>
                      <a:pt x="88" y="2"/>
                    </a:lnTo>
                    <a:lnTo>
                      <a:pt x="90" y="0"/>
                    </a:lnTo>
                    <a:lnTo>
                      <a:pt x="91" y="0"/>
                    </a:lnTo>
                    <a:lnTo>
                      <a:pt x="93" y="0"/>
                    </a:lnTo>
                    <a:lnTo>
                      <a:pt x="9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4" name="Freeform 164">
                <a:extLst>
                  <a:ext uri="{FF2B5EF4-FFF2-40B4-BE49-F238E27FC236}">
                    <a16:creationId xmlns:a16="http://schemas.microsoft.com/office/drawing/2014/main" id="{70F8F5B8-43F6-42AA-8890-031691CF10A3}"/>
                  </a:ext>
                </a:extLst>
              </p:cNvPr>
              <p:cNvSpPr>
                <a:spLocks/>
              </p:cNvSpPr>
              <p:nvPr/>
            </p:nvSpPr>
            <p:spPr bwMode="auto">
              <a:xfrm>
                <a:off x="7320473" y="5008486"/>
                <a:ext cx="17544" cy="15594"/>
              </a:xfrm>
              <a:custGeom>
                <a:avLst/>
                <a:gdLst>
                  <a:gd name="T0" fmla="*/ 3 w 9"/>
                  <a:gd name="T1" fmla="*/ 0 h 8"/>
                  <a:gd name="T2" fmla="*/ 5 w 9"/>
                  <a:gd name="T3" fmla="*/ 0 h 8"/>
                  <a:gd name="T4" fmla="*/ 6 w 9"/>
                  <a:gd name="T5" fmla="*/ 0 h 8"/>
                  <a:gd name="T6" fmla="*/ 8 w 9"/>
                  <a:gd name="T7" fmla="*/ 2 h 8"/>
                  <a:gd name="T8" fmla="*/ 9 w 9"/>
                  <a:gd name="T9" fmla="*/ 3 h 8"/>
                  <a:gd name="T10" fmla="*/ 9 w 9"/>
                  <a:gd name="T11" fmla="*/ 7 h 8"/>
                  <a:gd name="T12" fmla="*/ 8 w 9"/>
                  <a:gd name="T13" fmla="*/ 7 h 8"/>
                  <a:gd name="T14" fmla="*/ 6 w 9"/>
                  <a:gd name="T15" fmla="*/ 8 h 8"/>
                  <a:gd name="T16" fmla="*/ 5 w 9"/>
                  <a:gd name="T17" fmla="*/ 8 h 8"/>
                  <a:gd name="T18" fmla="*/ 2 w 9"/>
                  <a:gd name="T19" fmla="*/ 7 h 8"/>
                  <a:gd name="T20" fmla="*/ 2 w 9"/>
                  <a:gd name="T21" fmla="*/ 5 h 8"/>
                  <a:gd name="T22" fmla="*/ 0 w 9"/>
                  <a:gd name="T23" fmla="*/ 3 h 8"/>
                  <a:gd name="T24" fmla="*/ 0 w 9"/>
                  <a:gd name="T25" fmla="*/ 2 h 8"/>
                  <a:gd name="T26" fmla="*/ 2 w 9"/>
                  <a:gd name="T27" fmla="*/ 0 h 8"/>
                  <a:gd name="T28" fmla="*/ 3 w 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8">
                    <a:moveTo>
                      <a:pt x="3" y="0"/>
                    </a:moveTo>
                    <a:lnTo>
                      <a:pt x="5" y="0"/>
                    </a:lnTo>
                    <a:lnTo>
                      <a:pt x="6" y="0"/>
                    </a:lnTo>
                    <a:lnTo>
                      <a:pt x="8" y="2"/>
                    </a:lnTo>
                    <a:lnTo>
                      <a:pt x="9" y="3"/>
                    </a:lnTo>
                    <a:lnTo>
                      <a:pt x="9" y="7"/>
                    </a:lnTo>
                    <a:lnTo>
                      <a:pt x="8" y="7"/>
                    </a:lnTo>
                    <a:lnTo>
                      <a:pt x="6" y="8"/>
                    </a:lnTo>
                    <a:lnTo>
                      <a:pt x="5" y="8"/>
                    </a:lnTo>
                    <a:lnTo>
                      <a:pt x="2" y="7"/>
                    </a:lnTo>
                    <a:lnTo>
                      <a:pt x="2" y="5"/>
                    </a:lnTo>
                    <a:lnTo>
                      <a:pt x="0" y="3"/>
                    </a:lnTo>
                    <a:lnTo>
                      <a:pt x="0" y="2"/>
                    </a:lnTo>
                    <a:lnTo>
                      <a:pt x="2" y="0"/>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5" name="Freeform 165">
                <a:extLst>
                  <a:ext uri="{FF2B5EF4-FFF2-40B4-BE49-F238E27FC236}">
                    <a16:creationId xmlns:a16="http://schemas.microsoft.com/office/drawing/2014/main" id="{72607DF1-3E7E-49E8-8CAD-9082EE90A5D6}"/>
                  </a:ext>
                </a:extLst>
              </p:cNvPr>
              <p:cNvSpPr>
                <a:spLocks/>
              </p:cNvSpPr>
              <p:nvPr/>
            </p:nvSpPr>
            <p:spPr bwMode="auto">
              <a:xfrm>
                <a:off x="7193773" y="3667422"/>
                <a:ext cx="25340" cy="48731"/>
              </a:xfrm>
              <a:custGeom>
                <a:avLst/>
                <a:gdLst>
                  <a:gd name="T0" fmla="*/ 8 w 13"/>
                  <a:gd name="T1" fmla="*/ 0 h 25"/>
                  <a:gd name="T2" fmla="*/ 10 w 13"/>
                  <a:gd name="T3" fmla="*/ 3 h 25"/>
                  <a:gd name="T4" fmla="*/ 11 w 13"/>
                  <a:gd name="T5" fmla="*/ 5 h 25"/>
                  <a:gd name="T6" fmla="*/ 13 w 13"/>
                  <a:gd name="T7" fmla="*/ 6 h 25"/>
                  <a:gd name="T8" fmla="*/ 11 w 13"/>
                  <a:gd name="T9" fmla="*/ 8 h 25"/>
                  <a:gd name="T10" fmla="*/ 11 w 13"/>
                  <a:gd name="T11" fmla="*/ 9 h 25"/>
                  <a:gd name="T12" fmla="*/ 11 w 13"/>
                  <a:gd name="T13" fmla="*/ 11 h 25"/>
                  <a:gd name="T14" fmla="*/ 11 w 13"/>
                  <a:gd name="T15" fmla="*/ 12 h 25"/>
                  <a:gd name="T16" fmla="*/ 11 w 13"/>
                  <a:gd name="T17" fmla="*/ 14 h 25"/>
                  <a:gd name="T18" fmla="*/ 13 w 13"/>
                  <a:gd name="T19" fmla="*/ 16 h 25"/>
                  <a:gd name="T20" fmla="*/ 13 w 13"/>
                  <a:gd name="T21" fmla="*/ 17 h 25"/>
                  <a:gd name="T22" fmla="*/ 13 w 13"/>
                  <a:gd name="T23" fmla="*/ 19 h 25"/>
                  <a:gd name="T24" fmla="*/ 11 w 13"/>
                  <a:gd name="T25" fmla="*/ 20 h 25"/>
                  <a:gd name="T26" fmla="*/ 10 w 13"/>
                  <a:gd name="T27" fmla="*/ 23 h 25"/>
                  <a:gd name="T28" fmla="*/ 10 w 13"/>
                  <a:gd name="T29" fmla="*/ 23 h 25"/>
                  <a:gd name="T30" fmla="*/ 8 w 13"/>
                  <a:gd name="T31" fmla="*/ 23 h 25"/>
                  <a:gd name="T32" fmla="*/ 7 w 13"/>
                  <a:gd name="T33" fmla="*/ 25 h 25"/>
                  <a:gd name="T34" fmla="*/ 5 w 13"/>
                  <a:gd name="T35" fmla="*/ 25 h 25"/>
                  <a:gd name="T36" fmla="*/ 5 w 13"/>
                  <a:gd name="T37" fmla="*/ 25 h 25"/>
                  <a:gd name="T38" fmla="*/ 3 w 13"/>
                  <a:gd name="T39" fmla="*/ 25 h 25"/>
                  <a:gd name="T40" fmla="*/ 3 w 13"/>
                  <a:gd name="T41" fmla="*/ 23 h 25"/>
                  <a:gd name="T42" fmla="*/ 2 w 13"/>
                  <a:gd name="T43" fmla="*/ 23 h 25"/>
                  <a:gd name="T44" fmla="*/ 2 w 13"/>
                  <a:gd name="T45" fmla="*/ 22 h 25"/>
                  <a:gd name="T46" fmla="*/ 2 w 13"/>
                  <a:gd name="T47" fmla="*/ 20 h 25"/>
                  <a:gd name="T48" fmla="*/ 2 w 13"/>
                  <a:gd name="T49" fmla="*/ 20 h 25"/>
                  <a:gd name="T50" fmla="*/ 0 w 13"/>
                  <a:gd name="T51" fmla="*/ 16 h 25"/>
                  <a:gd name="T52" fmla="*/ 0 w 13"/>
                  <a:gd name="T53" fmla="*/ 12 h 25"/>
                  <a:gd name="T54" fmla="*/ 0 w 13"/>
                  <a:gd name="T55" fmla="*/ 11 h 25"/>
                  <a:gd name="T56" fmla="*/ 2 w 13"/>
                  <a:gd name="T57" fmla="*/ 11 h 25"/>
                  <a:gd name="T58" fmla="*/ 2 w 13"/>
                  <a:gd name="T59" fmla="*/ 9 h 25"/>
                  <a:gd name="T60" fmla="*/ 2 w 13"/>
                  <a:gd name="T61" fmla="*/ 6 h 25"/>
                  <a:gd name="T62" fmla="*/ 3 w 13"/>
                  <a:gd name="T63" fmla="*/ 3 h 25"/>
                  <a:gd name="T64" fmla="*/ 5 w 13"/>
                  <a:gd name="T65" fmla="*/ 1 h 25"/>
                  <a:gd name="T66" fmla="*/ 8 w 13"/>
                  <a:gd name="T6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25">
                    <a:moveTo>
                      <a:pt x="8" y="0"/>
                    </a:moveTo>
                    <a:lnTo>
                      <a:pt x="10" y="3"/>
                    </a:lnTo>
                    <a:lnTo>
                      <a:pt x="11" y="5"/>
                    </a:lnTo>
                    <a:lnTo>
                      <a:pt x="13" y="6"/>
                    </a:lnTo>
                    <a:lnTo>
                      <a:pt x="11" y="8"/>
                    </a:lnTo>
                    <a:lnTo>
                      <a:pt x="11" y="9"/>
                    </a:lnTo>
                    <a:lnTo>
                      <a:pt x="11" y="11"/>
                    </a:lnTo>
                    <a:lnTo>
                      <a:pt x="11" y="12"/>
                    </a:lnTo>
                    <a:lnTo>
                      <a:pt x="11" y="14"/>
                    </a:lnTo>
                    <a:lnTo>
                      <a:pt x="13" y="16"/>
                    </a:lnTo>
                    <a:lnTo>
                      <a:pt x="13" y="17"/>
                    </a:lnTo>
                    <a:lnTo>
                      <a:pt x="13" y="19"/>
                    </a:lnTo>
                    <a:lnTo>
                      <a:pt x="11" y="20"/>
                    </a:lnTo>
                    <a:lnTo>
                      <a:pt x="10" y="23"/>
                    </a:lnTo>
                    <a:lnTo>
                      <a:pt x="10" y="23"/>
                    </a:lnTo>
                    <a:lnTo>
                      <a:pt x="8" y="23"/>
                    </a:lnTo>
                    <a:lnTo>
                      <a:pt x="7" y="25"/>
                    </a:lnTo>
                    <a:lnTo>
                      <a:pt x="5" y="25"/>
                    </a:lnTo>
                    <a:lnTo>
                      <a:pt x="5" y="25"/>
                    </a:lnTo>
                    <a:lnTo>
                      <a:pt x="3" y="25"/>
                    </a:lnTo>
                    <a:lnTo>
                      <a:pt x="3" y="23"/>
                    </a:lnTo>
                    <a:lnTo>
                      <a:pt x="2" y="23"/>
                    </a:lnTo>
                    <a:lnTo>
                      <a:pt x="2" y="22"/>
                    </a:lnTo>
                    <a:lnTo>
                      <a:pt x="2" y="20"/>
                    </a:lnTo>
                    <a:lnTo>
                      <a:pt x="2" y="20"/>
                    </a:lnTo>
                    <a:lnTo>
                      <a:pt x="0" y="16"/>
                    </a:lnTo>
                    <a:lnTo>
                      <a:pt x="0" y="12"/>
                    </a:lnTo>
                    <a:lnTo>
                      <a:pt x="0" y="11"/>
                    </a:lnTo>
                    <a:lnTo>
                      <a:pt x="2" y="11"/>
                    </a:lnTo>
                    <a:lnTo>
                      <a:pt x="2" y="9"/>
                    </a:lnTo>
                    <a:lnTo>
                      <a:pt x="2" y="6"/>
                    </a:lnTo>
                    <a:lnTo>
                      <a:pt x="3" y="3"/>
                    </a:lnTo>
                    <a:lnTo>
                      <a:pt x="5" y="1"/>
                    </a:lnTo>
                    <a:lnTo>
                      <a:pt x="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6" name="Freeform 166">
                <a:extLst>
                  <a:ext uri="{FF2B5EF4-FFF2-40B4-BE49-F238E27FC236}">
                    <a16:creationId xmlns:a16="http://schemas.microsoft.com/office/drawing/2014/main" id="{C3E68A61-0D8C-42AB-AF47-B9DB34BBE5A1}"/>
                  </a:ext>
                </a:extLst>
              </p:cNvPr>
              <p:cNvSpPr>
                <a:spLocks/>
              </p:cNvSpPr>
              <p:nvPr/>
            </p:nvSpPr>
            <p:spPr bwMode="auto">
              <a:xfrm>
                <a:off x="3997050" y="4963654"/>
                <a:ext cx="239755" cy="245602"/>
              </a:xfrm>
              <a:custGeom>
                <a:avLst/>
                <a:gdLst>
                  <a:gd name="T0" fmla="*/ 67 w 123"/>
                  <a:gd name="T1" fmla="*/ 8 h 126"/>
                  <a:gd name="T2" fmla="*/ 67 w 123"/>
                  <a:gd name="T3" fmla="*/ 15 h 126"/>
                  <a:gd name="T4" fmla="*/ 68 w 123"/>
                  <a:gd name="T5" fmla="*/ 19 h 126"/>
                  <a:gd name="T6" fmla="*/ 70 w 123"/>
                  <a:gd name="T7" fmla="*/ 22 h 126"/>
                  <a:gd name="T8" fmla="*/ 70 w 123"/>
                  <a:gd name="T9" fmla="*/ 23 h 126"/>
                  <a:gd name="T10" fmla="*/ 70 w 123"/>
                  <a:gd name="T11" fmla="*/ 30 h 126"/>
                  <a:gd name="T12" fmla="*/ 70 w 123"/>
                  <a:gd name="T13" fmla="*/ 34 h 126"/>
                  <a:gd name="T14" fmla="*/ 70 w 123"/>
                  <a:gd name="T15" fmla="*/ 37 h 126"/>
                  <a:gd name="T16" fmla="*/ 68 w 123"/>
                  <a:gd name="T17" fmla="*/ 42 h 126"/>
                  <a:gd name="T18" fmla="*/ 73 w 123"/>
                  <a:gd name="T19" fmla="*/ 42 h 126"/>
                  <a:gd name="T20" fmla="*/ 79 w 123"/>
                  <a:gd name="T21" fmla="*/ 44 h 126"/>
                  <a:gd name="T22" fmla="*/ 86 w 123"/>
                  <a:gd name="T23" fmla="*/ 44 h 126"/>
                  <a:gd name="T24" fmla="*/ 90 w 123"/>
                  <a:gd name="T25" fmla="*/ 42 h 126"/>
                  <a:gd name="T26" fmla="*/ 93 w 123"/>
                  <a:gd name="T27" fmla="*/ 44 h 126"/>
                  <a:gd name="T28" fmla="*/ 100 w 123"/>
                  <a:gd name="T29" fmla="*/ 45 h 126"/>
                  <a:gd name="T30" fmla="*/ 103 w 123"/>
                  <a:gd name="T31" fmla="*/ 50 h 126"/>
                  <a:gd name="T32" fmla="*/ 103 w 123"/>
                  <a:gd name="T33" fmla="*/ 55 h 126"/>
                  <a:gd name="T34" fmla="*/ 103 w 123"/>
                  <a:gd name="T35" fmla="*/ 60 h 126"/>
                  <a:gd name="T36" fmla="*/ 104 w 123"/>
                  <a:gd name="T37" fmla="*/ 64 h 126"/>
                  <a:gd name="T38" fmla="*/ 106 w 123"/>
                  <a:gd name="T39" fmla="*/ 69 h 126"/>
                  <a:gd name="T40" fmla="*/ 112 w 123"/>
                  <a:gd name="T41" fmla="*/ 71 h 126"/>
                  <a:gd name="T42" fmla="*/ 117 w 123"/>
                  <a:gd name="T43" fmla="*/ 67 h 126"/>
                  <a:gd name="T44" fmla="*/ 122 w 123"/>
                  <a:gd name="T45" fmla="*/ 72 h 126"/>
                  <a:gd name="T46" fmla="*/ 120 w 123"/>
                  <a:gd name="T47" fmla="*/ 83 h 126"/>
                  <a:gd name="T48" fmla="*/ 117 w 123"/>
                  <a:gd name="T49" fmla="*/ 94 h 126"/>
                  <a:gd name="T50" fmla="*/ 114 w 123"/>
                  <a:gd name="T51" fmla="*/ 112 h 126"/>
                  <a:gd name="T52" fmla="*/ 109 w 123"/>
                  <a:gd name="T53" fmla="*/ 115 h 126"/>
                  <a:gd name="T54" fmla="*/ 104 w 123"/>
                  <a:gd name="T55" fmla="*/ 118 h 126"/>
                  <a:gd name="T56" fmla="*/ 103 w 123"/>
                  <a:gd name="T57" fmla="*/ 123 h 126"/>
                  <a:gd name="T58" fmla="*/ 97 w 123"/>
                  <a:gd name="T59" fmla="*/ 121 h 126"/>
                  <a:gd name="T60" fmla="*/ 90 w 123"/>
                  <a:gd name="T61" fmla="*/ 126 h 126"/>
                  <a:gd name="T62" fmla="*/ 84 w 123"/>
                  <a:gd name="T63" fmla="*/ 123 h 126"/>
                  <a:gd name="T64" fmla="*/ 67 w 123"/>
                  <a:gd name="T65" fmla="*/ 121 h 126"/>
                  <a:gd name="T66" fmla="*/ 60 w 123"/>
                  <a:gd name="T67" fmla="*/ 116 h 126"/>
                  <a:gd name="T68" fmla="*/ 63 w 123"/>
                  <a:gd name="T69" fmla="*/ 113 h 126"/>
                  <a:gd name="T70" fmla="*/ 65 w 123"/>
                  <a:gd name="T71" fmla="*/ 112 h 126"/>
                  <a:gd name="T72" fmla="*/ 65 w 123"/>
                  <a:gd name="T73" fmla="*/ 105 h 126"/>
                  <a:gd name="T74" fmla="*/ 67 w 123"/>
                  <a:gd name="T75" fmla="*/ 104 h 126"/>
                  <a:gd name="T76" fmla="*/ 71 w 123"/>
                  <a:gd name="T77" fmla="*/ 97 h 126"/>
                  <a:gd name="T78" fmla="*/ 74 w 123"/>
                  <a:gd name="T79" fmla="*/ 94 h 126"/>
                  <a:gd name="T80" fmla="*/ 68 w 123"/>
                  <a:gd name="T81" fmla="*/ 86 h 126"/>
                  <a:gd name="T82" fmla="*/ 62 w 123"/>
                  <a:gd name="T83" fmla="*/ 85 h 126"/>
                  <a:gd name="T84" fmla="*/ 48 w 123"/>
                  <a:gd name="T85" fmla="*/ 77 h 126"/>
                  <a:gd name="T86" fmla="*/ 32 w 123"/>
                  <a:gd name="T87" fmla="*/ 71 h 126"/>
                  <a:gd name="T88" fmla="*/ 19 w 123"/>
                  <a:gd name="T89" fmla="*/ 63 h 126"/>
                  <a:gd name="T90" fmla="*/ 13 w 123"/>
                  <a:gd name="T91" fmla="*/ 58 h 126"/>
                  <a:gd name="T92" fmla="*/ 2 w 123"/>
                  <a:gd name="T93" fmla="*/ 45 h 126"/>
                  <a:gd name="T94" fmla="*/ 2 w 123"/>
                  <a:gd name="T95" fmla="*/ 41 h 126"/>
                  <a:gd name="T96" fmla="*/ 8 w 123"/>
                  <a:gd name="T97" fmla="*/ 15 h 126"/>
                  <a:gd name="T98" fmla="*/ 18 w 123"/>
                  <a:gd name="T99" fmla="*/ 4 h 126"/>
                  <a:gd name="T100" fmla="*/ 46 w 123"/>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3" h="126">
                    <a:moveTo>
                      <a:pt x="52" y="0"/>
                    </a:moveTo>
                    <a:lnTo>
                      <a:pt x="57" y="3"/>
                    </a:lnTo>
                    <a:lnTo>
                      <a:pt x="62" y="4"/>
                    </a:lnTo>
                    <a:lnTo>
                      <a:pt x="65" y="8"/>
                    </a:lnTo>
                    <a:lnTo>
                      <a:pt x="67" y="8"/>
                    </a:lnTo>
                    <a:lnTo>
                      <a:pt x="67" y="11"/>
                    </a:lnTo>
                    <a:lnTo>
                      <a:pt x="67" y="12"/>
                    </a:lnTo>
                    <a:lnTo>
                      <a:pt x="67" y="14"/>
                    </a:lnTo>
                    <a:lnTo>
                      <a:pt x="67" y="14"/>
                    </a:lnTo>
                    <a:lnTo>
                      <a:pt x="67" y="15"/>
                    </a:lnTo>
                    <a:lnTo>
                      <a:pt x="68" y="15"/>
                    </a:lnTo>
                    <a:lnTo>
                      <a:pt x="68" y="17"/>
                    </a:lnTo>
                    <a:lnTo>
                      <a:pt x="68" y="17"/>
                    </a:lnTo>
                    <a:lnTo>
                      <a:pt x="68" y="19"/>
                    </a:lnTo>
                    <a:lnTo>
                      <a:pt x="68" y="19"/>
                    </a:lnTo>
                    <a:lnTo>
                      <a:pt x="68" y="20"/>
                    </a:lnTo>
                    <a:lnTo>
                      <a:pt x="68" y="20"/>
                    </a:lnTo>
                    <a:lnTo>
                      <a:pt x="70" y="20"/>
                    </a:lnTo>
                    <a:lnTo>
                      <a:pt x="70" y="22"/>
                    </a:lnTo>
                    <a:lnTo>
                      <a:pt x="70" y="22"/>
                    </a:lnTo>
                    <a:lnTo>
                      <a:pt x="70" y="22"/>
                    </a:lnTo>
                    <a:lnTo>
                      <a:pt x="70" y="23"/>
                    </a:lnTo>
                    <a:lnTo>
                      <a:pt x="70" y="23"/>
                    </a:lnTo>
                    <a:lnTo>
                      <a:pt x="70" y="23"/>
                    </a:lnTo>
                    <a:lnTo>
                      <a:pt x="70" y="23"/>
                    </a:lnTo>
                    <a:lnTo>
                      <a:pt x="71" y="25"/>
                    </a:lnTo>
                    <a:lnTo>
                      <a:pt x="71" y="26"/>
                    </a:lnTo>
                    <a:lnTo>
                      <a:pt x="70" y="28"/>
                    </a:lnTo>
                    <a:lnTo>
                      <a:pt x="70" y="30"/>
                    </a:lnTo>
                    <a:lnTo>
                      <a:pt x="70" y="30"/>
                    </a:lnTo>
                    <a:lnTo>
                      <a:pt x="70" y="31"/>
                    </a:lnTo>
                    <a:lnTo>
                      <a:pt x="70" y="31"/>
                    </a:lnTo>
                    <a:lnTo>
                      <a:pt x="70" y="33"/>
                    </a:lnTo>
                    <a:lnTo>
                      <a:pt x="70" y="33"/>
                    </a:lnTo>
                    <a:lnTo>
                      <a:pt x="70" y="34"/>
                    </a:lnTo>
                    <a:lnTo>
                      <a:pt x="70" y="34"/>
                    </a:lnTo>
                    <a:lnTo>
                      <a:pt x="70" y="36"/>
                    </a:lnTo>
                    <a:lnTo>
                      <a:pt x="70" y="36"/>
                    </a:lnTo>
                    <a:lnTo>
                      <a:pt x="70" y="37"/>
                    </a:lnTo>
                    <a:lnTo>
                      <a:pt x="70" y="37"/>
                    </a:lnTo>
                    <a:lnTo>
                      <a:pt x="70" y="39"/>
                    </a:lnTo>
                    <a:lnTo>
                      <a:pt x="68" y="39"/>
                    </a:lnTo>
                    <a:lnTo>
                      <a:pt x="68" y="41"/>
                    </a:lnTo>
                    <a:lnTo>
                      <a:pt x="68" y="41"/>
                    </a:lnTo>
                    <a:lnTo>
                      <a:pt x="68" y="42"/>
                    </a:lnTo>
                    <a:lnTo>
                      <a:pt x="70" y="42"/>
                    </a:lnTo>
                    <a:lnTo>
                      <a:pt x="71" y="42"/>
                    </a:lnTo>
                    <a:lnTo>
                      <a:pt x="71" y="42"/>
                    </a:lnTo>
                    <a:lnTo>
                      <a:pt x="73" y="42"/>
                    </a:lnTo>
                    <a:lnTo>
                      <a:pt x="73" y="42"/>
                    </a:lnTo>
                    <a:lnTo>
                      <a:pt x="74" y="42"/>
                    </a:lnTo>
                    <a:lnTo>
                      <a:pt x="76" y="44"/>
                    </a:lnTo>
                    <a:lnTo>
                      <a:pt x="78" y="44"/>
                    </a:lnTo>
                    <a:lnTo>
                      <a:pt x="78" y="44"/>
                    </a:lnTo>
                    <a:lnTo>
                      <a:pt x="79" y="44"/>
                    </a:lnTo>
                    <a:lnTo>
                      <a:pt x="81" y="44"/>
                    </a:lnTo>
                    <a:lnTo>
                      <a:pt x="82" y="44"/>
                    </a:lnTo>
                    <a:lnTo>
                      <a:pt x="84" y="44"/>
                    </a:lnTo>
                    <a:lnTo>
                      <a:pt x="86" y="44"/>
                    </a:lnTo>
                    <a:lnTo>
                      <a:pt x="86" y="44"/>
                    </a:lnTo>
                    <a:lnTo>
                      <a:pt x="87" y="44"/>
                    </a:lnTo>
                    <a:lnTo>
                      <a:pt x="89" y="44"/>
                    </a:lnTo>
                    <a:lnTo>
                      <a:pt x="89" y="42"/>
                    </a:lnTo>
                    <a:lnTo>
                      <a:pt x="89" y="42"/>
                    </a:lnTo>
                    <a:lnTo>
                      <a:pt x="90" y="42"/>
                    </a:lnTo>
                    <a:lnTo>
                      <a:pt x="90" y="41"/>
                    </a:lnTo>
                    <a:lnTo>
                      <a:pt x="92" y="42"/>
                    </a:lnTo>
                    <a:lnTo>
                      <a:pt x="92" y="42"/>
                    </a:lnTo>
                    <a:lnTo>
                      <a:pt x="93" y="44"/>
                    </a:lnTo>
                    <a:lnTo>
                      <a:pt x="93" y="44"/>
                    </a:lnTo>
                    <a:lnTo>
                      <a:pt x="95" y="44"/>
                    </a:lnTo>
                    <a:lnTo>
                      <a:pt x="97" y="44"/>
                    </a:lnTo>
                    <a:lnTo>
                      <a:pt x="97" y="44"/>
                    </a:lnTo>
                    <a:lnTo>
                      <a:pt x="98" y="45"/>
                    </a:lnTo>
                    <a:lnTo>
                      <a:pt x="100" y="45"/>
                    </a:lnTo>
                    <a:lnTo>
                      <a:pt x="100" y="45"/>
                    </a:lnTo>
                    <a:lnTo>
                      <a:pt x="101" y="47"/>
                    </a:lnTo>
                    <a:lnTo>
                      <a:pt x="101" y="49"/>
                    </a:lnTo>
                    <a:lnTo>
                      <a:pt x="101" y="49"/>
                    </a:lnTo>
                    <a:lnTo>
                      <a:pt x="103" y="50"/>
                    </a:lnTo>
                    <a:lnTo>
                      <a:pt x="103" y="50"/>
                    </a:lnTo>
                    <a:lnTo>
                      <a:pt x="103" y="52"/>
                    </a:lnTo>
                    <a:lnTo>
                      <a:pt x="103" y="52"/>
                    </a:lnTo>
                    <a:lnTo>
                      <a:pt x="103" y="53"/>
                    </a:lnTo>
                    <a:lnTo>
                      <a:pt x="103" y="55"/>
                    </a:lnTo>
                    <a:lnTo>
                      <a:pt x="103" y="56"/>
                    </a:lnTo>
                    <a:lnTo>
                      <a:pt x="103" y="56"/>
                    </a:lnTo>
                    <a:lnTo>
                      <a:pt x="103" y="58"/>
                    </a:lnTo>
                    <a:lnTo>
                      <a:pt x="104" y="60"/>
                    </a:lnTo>
                    <a:lnTo>
                      <a:pt x="103" y="60"/>
                    </a:lnTo>
                    <a:lnTo>
                      <a:pt x="104" y="61"/>
                    </a:lnTo>
                    <a:lnTo>
                      <a:pt x="104" y="61"/>
                    </a:lnTo>
                    <a:lnTo>
                      <a:pt x="104" y="63"/>
                    </a:lnTo>
                    <a:lnTo>
                      <a:pt x="104" y="63"/>
                    </a:lnTo>
                    <a:lnTo>
                      <a:pt x="104" y="64"/>
                    </a:lnTo>
                    <a:lnTo>
                      <a:pt x="104" y="64"/>
                    </a:lnTo>
                    <a:lnTo>
                      <a:pt x="104" y="66"/>
                    </a:lnTo>
                    <a:lnTo>
                      <a:pt x="106" y="67"/>
                    </a:lnTo>
                    <a:lnTo>
                      <a:pt x="106" y="69"/>
                    </a:lnTo>
                    <a:lnTo>
                      <a:pt x="106" y="69"/>
                    </a:lnTo>
                    <a:lnTo>
                      <a:pt x="106" y="71"/>
                    </a:lnTo>
                    <a:lnTo>
                      <a:pt x="108" y="71"/>
                    </a:lnTo>
                    <a:lnTo>
                      <a:pt x="109" y="71"/>
                    </a:lnTo>
                    <a:lnTo>
                      <a:pt x="111" y="71"/>
                    </a:lnTo>
                    <a:lnTo>
                      <a:pt x="112" y="71"/>
                    </a:lnTo>
                    <a:lnTo>
                      <a:pt x="112" y="69"/>
                    </a:lnTo>
                    <a:lnTo>
                      <a:pt x="114" y="69"/>
                    </a:lnTo>
                    <a:lnTo>
                      <a:pt x="115" y="69"/>
                    </a:lnTo>
                    <a:lnTo>
                      <a:pt x="117" y="67"/>
                    </a:lnTo>
                    <a:lnTo>
                      <a:pt x="117" y="67"/>
                    </a:lnTo>
                    <a:lnTo>
                      <a:pt x="119" y="69"/>
                    </a:lnTo>
                    <a:lnTo>
                      <a:pt x="120" y="69"/>
                    </a:lnTo>
                    <a:lnTo>
                      <a:pt x="120" y="71"/>
                    </a:lnTo>
                    <a:lnTo>
                      <a:pt x="123" y="71"/>
                    </a:lnTo>
                    <a:lnTo>
                      <a:pt x="122" y="72"/>
                    </a:lnTo>
                    <a:lnTo>
                      <a:pt x="122" y="72"/>
                    </a:lnTo>
                    <a:lnTo>
                      <a:pt x="122" y="74"/>
                    </a:lnTo>
                    <a:lnTo>
                      <a:pt x="122" y="75"/>
                    </a:lnTo>
                    <a:lnTo>
                      <a:pt x="122" y="78"/>
                    </a:lnTo>
                    <a:lnTo>
                      <a:pt x="120" y="83"/>
                    </a:lnTo>
                    <a:lnTo>
                      <a:pt x="120" y="86"/>
                    </a:lnTo>
                    <a:lnTo>
                      <a:pt x="120" y="88"/>
                    </a:lnTo>
                    <a:lnTo>
                      <a:pt x="119" y="89"/>
                    </a:lnTo>
                    <a:lnTo>
                      <a:pt x="117" y="93"/>
                    </a:lnTo>
                    <a:lnTo>
                      <a:pt x="117" y="94"/>
                    </a:lnTo>
                    <a:lnTo>
                      <a:pt x="117" y="101"/>
                    </a:lnTo>
                    <a:lnTo>
                      <a:pt x="117" y="105"/>
                    </a:lnTo>
                    <a:lnTo>
                      <a:pt x="115" y="110"/>
                    </a:lnTo>
                    <a:lnTo>
                      <a:pt x="114" y="112"/>
                    </a:lnTo>
                    <a:lnTo>
                      <a:pt x="114" y="112"/>
                    </a:lnTo>
                    <a:lnTo>
                      <a:pt x="112" y="112"/>
                    </a:lnTo>
                    <a:lnTo>
                      <a:pt x="112" y="113"/>
                    </a:lnTo>
                    <a:lnTo>
                      <a:pt x="111" y="113"/>
                    </a:lnTo>
                    <a:lnTo>
                      <a:pt x="111" y="115"/>
                    </a:lnTo>
                    <a:lnTo>
                      <a:pt x="109" y="115"/>
                    </a:lnTo>
                    <a:lnTo>
                      <a:pt x="109" y="115"/>
                    </a:lnTo>
                    <a:lnTo>
                      <a:pt x="109" y="116"/>
                    </a:lnTo>
                    <a:lnTo>
                      <a:pt x="106" y="116"/>
                    </a:lnTo>
                    <a:lnTo>
                      <a:pt x="106" y="116"/>
                    </a:lnTo>
                    <a:lnTo>
                      <a:pt x="104" y="118"/>
                    </a:lnTo>
                    <a:lnTo>
                      <a:pt x="104" y="118"/>
                    </a:lnTo>
                    <a:lnTo>
                      <a:pt x="103" y="119"/>
                    </a:lnTo>
                    <a:lnTo>
                      <a:pt x="103" y="119"/>
                    </a:lnTo>
                    <a:lnTo>
                      <a:pt x="103" y="121"/>
                    </a:lnTo>
                    <a:lnTo>
                      <a:pt x="103" y="123"/>
                    </a:lnTo>
                    <a:lnTo>
                      <a:pt x="101" y="123"/>
                    </a:lnTo>
                    <a:lnTo>
                      <a:pt x="100" y="123"/>
                    </a:lnTo>
                    <a:lnTo>
                      <a:pt x="100" y="123"/>
                    </a:lnTo>
                    <a:lnTo>
                      <a:pt x="98" y="121"/>
                    </a:lnTo>
                    <a:lnTo>
                      <a:pt x="97" y="121"/>
                    </a:lnTo>
                    <a:lnTo>
                      <a:pt x="95" y="121"/>
                    </a:lnTo>
                    <a:lnTo>
                      <a:pt x="93" y="123"/>
                    </a:lnTo>
                    <a:lnTo>
                      <a:pt x="93" y="123"/>
                    </a:lnTo>
                    <a:lnTo>
                      <a:pt x="92" y="124"/>
                    </a:lnTo>
                    <a:lnTo>
                      <a:pt x="90" y="126"/>
                    </a:lnTo>
                    <a:lnTo>
                      <a:pt x="90" y="124"/>
                    </a:lnTo>
                    <a:lnTo>
                      <a:pt x="89" y="124"/>
                    </a:lnTo>
                    <a:lnTo>
                      <a:pt x="87" y="124"/>
                    </a:lnTo>
                    <a:lnTo>
                      <a:pt x="86" y="124"/>
                    </a:lnTo>
                    <a:lnTo>
                      <a:pt x="84" y="123"/>
                    </a:lnTo>
                    <a:lnTo>
                      <a:pt x="82" y="123"/>
                    </a:lnTo>
                    <a:lnTo>
                      <a:pt x="81" y="124"/>
                    </a:lnTo>
                    <a:lnTo>
                      <a:pt x="78" y="123"/>
                    </a:lnTo>
                    <a:lnTo>
                      <a:pt x="71" y="121"/>
                    </a:lnTo>
                    <a:lnTo>
                      <a:pt x="67" y="121"/>
                    </a:lnTo>
                    <a:lnTo>
                      <a:pt x="60" y="121"/>
                    </a:lnTo>
                    <a:lnTo>
                      <a:pt x="59" y="119"/>
                    </a:lnTo>
                    <a:lnTo>
                      <a:pt x="59" y="118"/>
                    </a:lnTo>
                    <a:lnTo>
                      <a:pt x="60" y="118"/>
                    </a:lnTo>
                    <a:lnTo>
                      <a:pt x="60" y="116"/>
                    </a:lnTo>
                    <a:lnTo>
                      <a:pt x="62" y="116"/>
                    </a:lnTo>
                    <a:lnTo>
                      <a:pt x="62" y="115"/>
                    </a:lnTo>
                    <a:lnTo>
                      <a:pt x="63" y="115"/>
                    </a:lnTo>
                    <a:lnTo>
                      <a:pt x="63" y="115"/>
                    </a:lnTo>
                    <a:lnTo>
                      <a:pt x="63" y="113"/>
                    </a:lnTo>
                    <a:lnTo>
                      <a:pt x="63" y="113"/>
                    </a:lnTo>
                    <a:lnTo>
                      <a:pt x="65" y="113"/>
                    </a:lnTo>
                    <a:lnTo>
                      <a:pt x="65" y="112"/>
                    </a:lnTo>
                    <a:lnTo>
                      <a:pt x="65" y="112"/>
                    </a:lnTo>
                    <a:lnTo>
                      <a:pt x="65" y="112"/>
                    </a:lnTo>
                    <a:lnTo>
                      <a:pt x="65" y="112"/>
                    </a:lnTo>
                    <a:lnTo>
                      <a:pt x="65" y="110"/>
                    </a:lnTo>
                    <a:lnTo>
                      <a:pt x="65" y="108"/>
                    </a:lnTo>
                    <a:lnTo>
                      <a:pt x="65" y="107"/>
                    </a:lnTo>
                    <a:lnTo>
                      <a:pt x="65" y="105"/>
                    </a:lnTo>
                    <a:lnTo>
                      <a:pt x="67" y="105"/>
                    </a:lnTo>
                    <a:lnTo>
                      <a:pt x="67" y="105"/>
                    </a:lnTo>
                    <a:lnTo>
                      <a:pt x="67" y="105"/>
                    </a:lnTo>
                    <a:lnTo>
                      <a:pt x="67" y="104"/>
                    </a:lnTo>
                    <a:lnTo>
                      <a:pt x="67" y="104"/>
                    </a:lnTo>
                    <a:lnTo>
                      <a:pt x="70" y="102"/>
                    </a:lnTo>
                    <a:lnTo>
                      <a:pt x="70" y="101"/>
                    </a:lnTo>
                    <a:lnTo>
                      <a:pt x="70" y="101"/>
                    </a:lnTo>
                    <a:lnTo>
                      <a:pt x="70" y="99"/>
                    </a:lnTo>
                    <a:lnTo>
                      <a:pt x="71" y="97"/>
                    </a:lnTo>
                    <a:lnTo>
                      <a:pt x="71" y="97"/>
                    </a:lnTo>
                    <a:lnTo>
                      <a:pt x="71" y="96"/>
                    </a:lnTo>
                    <a:lnTo>
                      <a:pt x="73" y="96"/>
                    </a:lnTo>
                    <a:lnTo>
                      <a:pt x="74" y="94"/>
                    </a:lnTo>
                    <a:lnTo>
                      <a:pt x="74" y="94"/>
                    </a:lnTo>
                    <a:lnTo>
                      <a:pt x="74" y="93"/>
                    </a:lnTo>
                    <a:lnTo>
                      <a:pt x="74" y="93"/>
                    </a:lnTo>
                    <a:lnTo>
                      <a:pt x="73" y="91"/>
                    </a:lnTo>
                    <a:lnTo>
                      <a:pt x="71" y="88"/>
                    </a:lnTo>
                    <a:lnTo>
                      <a:pt x="68" y="86"/>
                    </a:lnTo>
                    <a:lnTo>
                      <a:pt x="67" y="85"/>
                    </a:lnTo>
                    <a:lnTo>
                      <a:pt x="65" y="85"/>
                    </a:lnTo>
                    <a:lnTo>
                      <a:pt x="63" y="85"/>
                    </a:lnTo>
                    <a:lnTo>
                      <a:pt x="63" y="85"/>
                    </a:lnTo>
                    <a:lnTo>
                      <a:pt x="62" y="85"/>
                    </a:lnTo>
                    <a:lnTo>
                      <a:pt x="60" y="83"/>
                    </a:lnTo>
                    <a:lnTo>
                      <a:pt x="57" y="83"/>
                    </a:lnTo>
                    <a:lnTo>
                      <a:pt x="51" y="78"/>
                    </a:lnTo>
                    <a:lnTo>
                      <a:pt x="48" y="77"/>
                    </a:lnTo>
                    <a:lnTo>
                      <a:pt x="48" y="77"/>
                    </a:lnTo>
                    <a:lnTo>
                      <a:pt x="45" y="75"/>
                    </a:lnTo>
                    <a:lnTo>
                      <a:pt x="41" y="72"/>
                    </a:lnTo>
                    <a:lnTo>
                      <a:pt x="38" y="71"/>
                    </a:lnTo>
                    <a:lnTo>
                      <a:pt x="35" y="71"/>
                    </a:lnTo>
                    <a:lnTo>
                      <a:pt x="32" y="71"/>
                    </a:lnTo>
                    <a:lnTo>
                      <a:pt x="27" y="69"/>
                    </a:lnTo>
                    <a:lnTo>
                      <a:pt x="24" y="67"/>
                    </a:lnTo>
                    <a:lnTo>
                      <a:pt x="24" y="66"/>
                    </a:lnTo>
                    <a:lnTo>
                      <a:pt x="22" y="64"/>
                    </a:lnTo>
                    <a:lnTo>
                      <a:pt x="19" y="63"/>
                    </a:lnTo>
                    <a:lnTo>
                      <a:pt x="18" y="61"/>
                    </a:lnTo>
                    <a:lnTo>
                      <a:pt x="18" y="61"/>
                    </a:lnTo>
                    <a:lnTo>
                      <a:pt x="16" y="60"/>
                    </a:lnTo>
                    <a:lnTo>
                      <a:pt x="15" y="60"/>
                    </a:lnTo>
                    <a:lnTo>
                      <a:pt x="13" y="58"/>
                    </a:lnTo>
                    <a:lnTo>
                      <a:pt x="11" y="56"/>
                    </a:lnTo>
                    <a:lnTo>
                      <a:pt x="10" y="53"/>
                    </a:lnTo>
                    <a:lnTo>
                      <a:pt x="7" y="50"/>
                    </a:lnTo>
                    <a:lnTo>
                      <a:pt x="5" y="47"/>
                    </a:lnTo>
                    <a:lnTo>
                      <a:pt x="2" y="45"/>
                    </a:lnTo>
                    <a:lnTo>
                      <a:pt x="2" y="44"/>
                    </a:lnTo>
                    <a:lnTo>
                      <a:pt x="2" y="44"/>
                    </a:lnTo>
                    <a:lnTo>
                      <a:pt x="0" y="44"/>
                    </a:lnTo>
                    <a:lnTo>
                      <a:pt x="2" y="42"/>
                    </a:lnTo>
                    <a:lnTo>
                      <a:pt x="2" y="41"/>
                    </a:lnTo>
                    <a:lnTo>
                      <a:pt x="4" y="36"/>
                    </a:lnTo>
                    <a:lnTo>
                      <a:pt x="5" y="31"/>
                    </a:lnTo>
                    <a:lnTo>
                      <a:pt x="7" y="26"/>
                    </a:lnTo>
                    <a:lnTo>
                      <a:pt x="7" y="19"/>
                    </a:lnTo>
                    <a:lnTo>
                      <a:pt x="8" y="15"/>
                    </a:lnTo>
                    <a:lnTo>
                      <a:pt x="10" y="14"/>
                    </a:lnTo>
                    <a:lnTo>
                      <a:pt x="11" y="11"/>
                    </a:lnTo>
                    <a:lnTo>
                      <a:pt x="13" y="8"/>
                    </a:lnTo>
                    <a:lnTo>
                      <a:pt x="15" y="4"/>
                    </a:lnTo>
                    <a:lnTo>
                      <a:pt x="18" y="4"/>
                    </a:lnTo>
                    <a:lnTo>
                      <a:pt x="24" y="3"/>
                    </a:lnTo>
                    <a:lnTo>
                      <a:pt x="27" y="3"/>
                    </a:lnTo>
                    <a:lnTo>
                      <a:pt x="33" y="1"/>
                    </a:lnTo>
                    <a:lnTo>
                      <a:pt x="40" y="0"/>
                    </a:lnTo>
                    <a:lnTo>
                      <a:pt x="46" y="0"/>
                    </a:lnTo>
                    <a:lnTo>
                      <a:pt x="5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7" name="Freeform 167">
                <a:extLst>
                  <a:ext uri="{FF2B5EF4-FFF2-40B4-BE49-F238E27FC236}">
                    <a16:creationId xmlns:a16="http://schemas.microsoft.com/office/drawing/2014/main" id="{325A39CC-FAA7-498C-826F-762962E60DD5}"/>
                  </a:ext>
                </a:extLst>
              </p:cNvPr>
              <p:cNvSpPr>
                <a:spLocks noEditPoints="1"/>
              </p:cNvSpPr>
              <p:nvPr/>
            </p:nvSpPr>
            <p:spPr bwMode="auto">
              <a:xfrm>
                <a:off x="9458768" y="4201509"/>
                <a:ext cx="99411" cy="132547"/>
              </a:xfrm>
              <a:custGeom>
                <a:avLst/>
                <a:gdLst>
                  <a:gd name="T0" fmla="*/ 0 w 51"/>
                  <a:gd name="T1" fmla="*/ 66 h 68"/>
                  <a:gd name="T2" fmla="*/ 0 w 51"/>
                  <a:gd name="T3" fmla="*/ 66 h 68"/>
                  <a:gd name="T4" fmla="*/ 0 w 51"/>
                  <a:gd name="T5" fmla="*/ 66 h 68"/>
                  <a:gd name="T6" fmla="*/ 0 w 51"/>
                  <a:gd name="T7" fmla="*/ 66 h 68"/>
                  <a:gd name="T8" fmla="*/ 0 w 51"/>
                  <a:gd name="T9" fmla="*/ 68 h 68"/>
                  <a:gd name="T10" fmla="*/ 0 w 51"/>
                  <a:gd name="T11" fmla="*/ 68 h 68"/>
                  <a:gd name="T12" fmla="*/ 0 w 51"/>
                  <a:gd name="T13" fmla="*/ 66 h 68"/>
                  <a:gd name="T14" fmla="*/ 0 w 51"/>
                  <a:gd name="T15" fmla="*/ 66 h 68"/>
                  <a:gd name="T16" fmla="*/ 0 w 51"/>
                  <a:gd name="T17" fmla="*/ 66 h 68"/>
                  <a:gd name="T18" fmla="*/ 51 w 51"/>
                  <a:gd name="T19" fmla="*/ 0 h 68"/>
                  <a:gd name="T20" fmla="*/ 51 w 51"/>
                  <a:gd name="T21" fmla="*/ 0 h 68"/>
                  <a:gd name="T22" fmla="*/ 51 w 51"/>
                  <a:gd name="T23" fmla="*/ 3 h 68"/>
                  <a:gd name="T24" fmla="*/ 51 w 51"/>
                  <a:gd name="T25" fmla="*/ 3 h 68"/>
                  <a:gd name="T26" fmla="*/ 51 w 51"/>
                  <a:gd name="T27" fmla="*/ 5 h 68"/>
                  <a:gd name="T28" fmla="*/ 49 w 51"/>
                  <a:gd name="T29" fmla="*/ 5 h 68"/>
                  <a:gd name="T30" fmla="*/ 49 w 51"/>
                  <a:gd name="T31" fmla="*/ 3 h 68"/>
                  <a:gd name="T32" fmla="*/ 49 w 51"/>
                  <a:gd name="T33" fmla="*/ 2 h 68"/>
                  <a:gd name="T34" fmla="*/ 49 w 51"/>
                  <a:gd name="T35" fmla="*/ 2 h 68"/>
                  <a:gd name="T36" fmla="*/ 51 w 51"/>
                  <a:gd name="T37" fmla="*/ 2 h 68"/>
                  <a:gd name="T38" fmla="*/ 51 w 51"/>
                  <a:gd name="T39" fmla="*/ 2 h 68"/>
                  <a:gd name="T40" fmla="*/ 51 w 51"/>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8">
                    <a:moveTo>
                      <a:pt x="0" y="66"/>
                    </a:moveTo>
                    <a:lnTo>
                      <a:pt x="0" y="66"/>
                    </a:lnTo>
                    <a:lnTo>
                      <a:pt x="0" y="66"/>
                    </a:lnTo>
                    <a:lnTo>
                      <a:pt x="0" y="66"/>
                    </a:lnTo>
                    <a:lnTo>
                      <a:pt x="0" y="68"/>
                    </a:lnTo>
                    <a:lnTo>
                      <a:pt x="0" y="68"/>
                    </a:lnTo>
                    <a:lnTo>
                      <a:pt x="0" y="66"/>
                    </a:lnTo>
                    <a:lnTo>
                      <a:pt x="0" y="66"/>
                    </a:lnTo>
                    <a:lnTo>
                      <a:pt x="0" y="66"/>
                    </a:lnTo>
                    <a:close/>
                    <a:moveTo>
                      <a:pt x="51" y="0"/>
                    </a:moveTo>
                    <a:lnTo>
                      <a:pt x="51" y="0"/>
                    </a:lnTo>
                    <a:lnTo>
                      <a:pt x="51" y="3"/>
                    </a:lnTo>
                    <a:lnTo>
                      <a:pt x="51" y="3"/>
                    </a:lnTo>
                    <a:lnTo>
                      <a:pt x="51" y="5"/>
                    </a:lnTo>
                    <a:lnTo>
                      <a:pt x="49" y="5"/>
                    </a:lnTo>
                    <a:lnTo>
                      <a:pt x="49" y="3"/>
                    </a:lnTo>
                    <a:lnTo>
                      <a:pt x="49" y="2"/>
                    </a:lnTo>
                    <a:lnTo>
                      <a:pt x="49" y="2"/>
                    </a:lnTo>
                    <a:lnTo>
                      <a:pt x="51" y="2"/>
                    </a:lnTo>
                    <a:lnTo>
                      <a:pt x="51" y="2"/>
                    </a:lnTo>
                    <a:lnTo>
                      <a:pt x="5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8" name="Freeform 168">
                <a:extLst>
                  <a:ext uri="{FF2B5EF4-FFF2-40B4-BE49-F238E27FC236}">
                    <a16:creationId xmlns:a16="http://schemas.microsoft.com/office/drawing/2014/main" id="{A85EEC4E-F45A-45C9-88F7-16C6095E907D}"/>
                  </a:ext>
                </a:extLst>
              </p:cNvPr>
              <p:cNvSpPr>
                <a:spLocks noEditPoints="1"/>
              </p:cNvSpPr>
              <p:nvPr/>
            </p:nvSpPr>
            <p:spPr bwMode="auto">
              <a:xfrm>
                <a:off x="4883946" y="3160624"/>
                <a:ext cx="705618" cy="309927"/>
              </a:xfrm>
              <a:custGeom>
                <a:avLst/>
                <a:gdLst>
                  <a:gd name="T0" fmla="*/ 211 w 362"/>
                  <a:gd name="T1" fmla="*/ 156 h 159"/>
                  <a:gd name="T2" fmla="*/ 203 w 362"/>
                  <a:gd name="T3" fmla="*/ 156 h 159"/>
                  <a:gd name="T4" fmla="*/ 89 w 362"/>
                  <a:gd name="T5" fmla="*/ 88 h 159"/>
                  <a:gd name="T6" fmla="*/ 88 w 362"/>
                  <a:gd name="T7" fmla="*/ 87 h 159"/>
                  <a:gd name="T8" fmla="*/ 86 w 362"/>
                  <a:gd name="T9" fmla="*/ 74 h 159"/>
                  <a:gd name="T10" fmla="*/ 80 w 362"/>
                  <a:gd name="T11" fmla="*/ 75 h 159"/>
                  <a:gd name="T12" fmla="*/ 41 w 362"/>
                  <a:gd name="T13" fmla="*/ 61 h 159"/>
                  <a:gd name="T14" fmla="*/ 42 w 362"/>
                  <a:gd name="T15" fmla="*/ 64 h 159"/>
                  <a:gd name="T16" fmla="*/ 41 w 362"/>
                  <a:gd name="T17" fmla="*/ 61 h 159"/>
                  <a:gd name="T18" fmla="*/ 37 w 362"/>
                  <a:gd name="T19" fmla="*/ 61 h 159"/>
                  <a:gd name="T20" fmla="*/ 47 w 362"/>
                  <a:gd name="T21" fmla="*/ 60 h 159"/>
                  <a:gd name="T22" fmla="*/ 42 w 362"/>
                  <a:gd name="T23" fmla="*/ 58 h 159"/>
                  <a:gd name="T24" fmla="*/ 61 w 362"/>
                  <a:gd name="T25" fmla="*/ 60 h 159"/>
                  <a:gd name="T26" fmla="*/ 56 w 362"/>
                  <a:gd name="T27" fmla="*/ 58 h 159"/>
                  <a:gd name="T28" fmla="*/ 1 w 362"/>
                  <a:gd name="T29" fmla="*/ 49 h 159"/>
                  <a:gd name="T30" fmla="*/ 332 w 362"/>
                  <a:gd name="T31" fmla="*/ 0 h 159"/>
                  <a:gd name="T32" fmla="*/ 334 w 362"/>
                  <a:gd name="T33" fmla="*/ 3 h 159"/>
                  <a:gd name="T34" fmla="*/ 334 w 362"/>
                  <a:gd name="T35" fmla="*/ 6 h 159"/>
                  <a:gd name="T36" fmla="*/ 340 w 362"/>
                  <a:gd name="T37" fmla="*/ 5 h 159"/>
                  <a:gd name="T38" fmla="*/ 346 w 362"/>
                  <a:gd name="T39" fmla="*/ 5 h 159"/>
                  <a:gd name="T40" fmla="*/ 348 w 362"/>
                  <a:gd name="T41" fmla="*/ 3 h 159"/>
                  <a:gd name="T42" fmla="*/ 354 w 362"/>
                  <a:gd name="T43" fmla="*/ 3 h 159"/>
                  <a:gd name="T44" fmla="*/ 357 w 362"/>
                  <a:gd name="T45" fmla="*/ 6 h 159"/>
                  <a:gd name="T46" fmla="*/ 361 w 362"/>
                  <a:gd name="T47" fmla="*/ 9 h 159"/>
                  <a:gd name="T48" fmla="*/ 361 w 362"/>
                  <a:gd name="T49" fmla="*/ 12 h 159"/>
                  <a:gd name="T50" fmla="*/ 353 w 362"/>
                  <a:gd name="T51" fmla="*/ 19 h 159"/>
                  <a:gd name="T52" fmla="*/ 353 w 362"/>
                  <a:gd name="T53" fmla="*/ 27 h 159"/>
                  <a:gd name="T54" fmla="*/ 353 w 362"/>
                  <a:gd name="T55" fmla="*/ 31 h 159"/>
                  <a:gd name="T56" fmla="*/ 350 w 362"/>
                  <a:gd name="T57" fmla="*/ 35 h 159"/>
                  <a:gd name="T58" fmla="*/ 351 w 362"/>
                  <a:gd name="T59" fmla="*/ 41 h 159"/>
                  <a:gd name="T60" fmla="*/ 343 w 362"/>
                  <a:gd name="T61" fmla="*/ 42 h 159"/>
                  <a:gd name="T62" fmla="*/ 346 w 362"/>
                  <a:gd name="T63" fmla="*/ 49 h 159"/>
                  <a:gd name="T64" fmla="*/ 350 w 362"/>
                  <a:gd name="T65" fmla="*/ 55 h 159"/>
                  <a:gd name="T66" fmla="*/ 346 w 362"/>
                  <a:gd name="T67" fmla="*/ 61 h 159"/>
                  <a:gd name="T68" fmla="*/ 351 w 362"/>
                  <a:gd name="T69" fmla="*/ 68 h 159"/>
                  <a:gd name="T70" fmla="*/ 346 w 362"/>
                  <a:gd name="T71" fmla="*/ 72 h 159"/>
                  <a:gd name="T72" fmla="*/ 343 w 362"/>
                  <a:gd name="T73" fmla="*/ 80 h 159"/>
                  <a:gd name="T74" fmla="*/ 334 w 362"/>
                  <a:gd name="T75" fmla="*/ 87 h 159"/>
                  <a:gd name="T76" fmla="*/ 323 w 362"/>
                  <a:gd name="T77" fmla="*/ 87 h 159"/>
                  <a:gd name="T78" fmla="*/ 324 w 362"/>
                  <a:gd name="T79" fmla="*/ 75 h 159"/>
                  <a:gd name="T80" fmla="*/ 323 w 362"/>
                  <a:gd name="T81" fmla="*/ 63 h 159"/>
                  <a:gd name="T82" fmla="*/ 323 w 362"/>
                  <a:gd name="T83" fmla="*/ 63 h 159"/>
                  <a:gd name="T84" fmla="*/ 318 w 362"/>
                  <a:gd name="T85" fmla="*/ 60 h 159"/>
                  <a:gd name="T86" fmla="*/ 321 w 362"/>
                  <a:gd name="T87" fmla="*/ 55 h 159"/>
                  <a:gd name="T88" fmla="*/ 320 w 362"/>
                  <a:gd name="T89" fmla="*/ 57 h 159"/>
                  <a:gd name="T90" fmla="*/ 315 w 362"/>
                  <a:gd name="T91" fmla="*/ 58 h 159"/>
                  <a:gd name="T92" fmla="*/ 316 w 362"/>
                  <a:gd name="T93" fmla="*/ 50 h 159"/>
                  <a:gd name="T94" fmla="*/ 320 w 362"/>
                  <a:gd name="T95" fmla="*/ 46 h 159"/>
                  <a:gd name="T96" fmla="*/ 323 w 362"/>
                  <a:gd name="T97" fmla="*/ 33 h 159"/>
                  <a:gd name="T98" fmla="*/ 326 w 362"/>
                  <a:gd name="T99" fmla="*/ 20 h 159"/>
                  <a:gd name="T100" fmla="*/ 324 w 362"/>
                  <a:gd name="T101" fmla="*/ 9 h 159"/>
                  <a:gd name="T102" fmla="*/ 324 w 362"/>
                  <a:gd name="T103" fmla="*/ 5 h 159"/>
                  <a:gd name="T104" fmla="*/ 332 w 362"/>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159">
                    <a:moveTo>
                      <a:pt x="203" y="154"/>
                    </a:moveTo>
                    <a:lnTo>
                      <a:pt x="205" y="156"/>
                    </a:lnTo>
                    <a:lnTo>
                      <a:pt x="208" y="156"/>
                    </a:lnTo>
                    <a:lnTo>
                      <a:pt x="209" y="156"/>
                    </a:lnTo>
                    <a:lnTo>
                      <a:pt x="211" y="156"/>
                    </a:lnTo>
                    <a:lnTo>
                      <a:pt x="209" y="157"/>
                    </a:lnTo>
                    <a:lnTo>
                      <a:pt x="208" y="159"/>
                    </a:lnTo>
                    <a:lnTo>
                      <a:pt x="206" y="157"/>
                    </a:lnTo>
                    <a:lnTo>
                      <a:pt x="203" y="157"/>
                    </a:lnTo>
                    <a:lnTo>
                      <a:pt x="203" y="156"/>
                    </a:lnTo>
                    <a:lnTo>
                      <a:pt x="203" y="156"/>
                    </a:lnTo>
                    <a:lnTo>
                      <a:pt x="203" y="154"/>
                    </a:lnTo>
                    <a:close/>
                    <a:moveTo>
                      <a:pt x="89" y="87"/>
                    </a:moveTo>
                    <a:lnTo>
                      <a:pt x="89" y="88"/>
                    </a:lnTo>
                    <a:lnTo>
                      <a:pt x="89" y="88"/>
                    </a:lnTo>
                    <a:lnTo>
                      <a:pt x="89" y="88"/>
                    </a:lnTo>
                    <a:lnTo>
                      <a:pt x="89" y="88"/>
                    </a:lnTo>
                    <a:lnTo>
                      <a:pt x="88" y="88"/>
                    </a:lnTo>
                    <a:lnTo>
                      <a:pt x="88" y="88"/>
                    </a:lnTo>
                    <a:lnTo>
                      <a:pt x="88" y="87"/>
                    </a:lnTo>
                    <a:lnTo>
                      <a:pt x="89" y="87"/>
                    </a:lnTo>
                    <a:close/>
                    <a:moveTo>
                      <a:pt x="78" y="72"/>
                    </a:moveTo>
                    <a:lnTo>
                      <a:pt x="82" y="74"/>
                    </a:lnTo>
                    <a:lnTo>
                      <a:pt x="82" y="74"/>
                    </a:lnTo>
                    <a:lnTo>
                      <a:pt x="86" y="74"/>
                    </a:lnTo>
                    <a:lnTo>
                      <a:pt x="88" y="74"/>
                    </a:lnTo>
                    <a:lnTo>
                      <a:pt x="88" y="75"/>
                    </a:lnTo>
                    <a:lnTo>
                      <a:pt x="86" y="75"/>
                    </a:lnTo>
                    <a:lnTo>
                      <a:pt x="85" y="75"/>
                    </a:lnTo>
                    <a:lnTo>
                      <a:pt x="80" y="75"/>
                    </a:lnTo>
                    <a:lnTo>
                      <a:pt x="78" y="74"/>
                    </a:lnTo>
                    <a:lnTo>
                      <a:pt x="78" y="72"/>
                    </a:lnTo>
                    <a:lnTo>
                      <a:pt x="78" y="72"/>
                    </a:lnTo>
                    <a:lnTo>
                      <a:pt x="78" y="72"/>
                    </a:lnTo>
                    <a:close/>
                    <a:moveTo>
                      <a:pt x="41" y="61"/>
                    </a:moveTo>
                    <a:lnTo>
                      <a:pt x="45" y="63"/>
                    </a:lnTo>
                    <a:lnTo>
                      <a:pt x="47" y="64"/>
                    </a:lnTo>
                    <a:lnTo>
                      <a:pt x="44" y="64"/>
                    </a:lnTo>
                    <a:lnTo>
                      <a:pt x="44" y="64"/>
                    </a:lnTo>
                    <a:lnTo>
                      <a:pt x="42" y="64"/>
                    </a:lnTo>
                    <a:lnTo>
                      <a:pt x="41" y="64"/>
                    </a:lnTo>
                    <a:lnTo>
                      <a:pt x="39" y="63"/>
                    </a:lnTo>
                    <a:lnTo>
                      <a:pt x="39" y="63"/>
                    </a:lnTo>
                    <a:lnTo>
                      <a:pt x="39" y="61"/>
                    </a:lnTo>
                    <a:lnTo>
                      <a:pt x="41" y="61"/>
                    </a:lnTo>
                    <a:close/>
                    <a:moveTo>
                      <a:pt x="37" y="60"/>
                    </a:moveTo>
                    <a:lnTo>
                      <a:pt x="37" y="61"/>
                    </a:lnTo>
                    <a:lnTo>
                      <a:pt x="37" y="61"/>
                    </a:lnTo>
                    <a:lnTo>
                      <a:pt x="39" y="61"/>
                    </a:lnTo>
                    <a:lnTo>
                      <a:pt x="37" y="61"/>
                    </a:lnTo>
                    <a:lnTo>
                      <a:pt x="36" y="63"/>
                    </a:lnTo>
                    <a:lnTo>
                      <a:pt x="34" y="61"/>
                    </a:lnTo>
                    <a:lnTo>
                      <a:pt x="37" y="60"/>
                    </a:lnTo>
                    <a:close/>
                    <a:moveTo>
                      <a:pt x="42" y="58"/>
                    </a:moveTo>
                    <a:lnTo>
                      <a:pt x="47" y="60"/>
                    </a:lnTo>
                    <a:lnTo>
                      <a:pt x="50" y="61"/>
                    </a:lnTo>
                    <a:lnTo>
                      <a:pt x="50" y="61"/>
                    </a:lnTo>
                    <a:lnTo>
                      <a:pt x="45" y="60"/>
                    </a:lnTo>
                    <a:lnTo>
                      <a:pt x="44" y="60"/>
                    </a:lnTo>
                    <a:lnTo>
                      <a:pt x="42" y="58"/>
                    </a:lnTo>
                    <a:close/>
                    <a:moveTo>
                      <a:pt x="58" y="58"/>
                    </a:moveTo>
                    <a:lnTo>
                      <a:pt x="59" y="58"/>
                    </a:lnTo>
                    <a:lnTo>
                      <a:pt x="61" y="58"/>
                    </a:lnTo>
                    <a:lnTo>
                      <a:pt x="61" y="60"/>
                    </a:lnTo>
                    <a:lnTo>
                      <a:pt x="61" y="60"/>
                    </a:lnTo>
                    <a:lnTo>
                      <a:pt x="59" y="60"/>
                    </a:lnTo>
                    <a:lnTo>
                      <a:pt x="56" y="60"/>
                    </a:lnTo>
                    <a:lnTo>
                      <a:pt x="56" y="60"/>
                    </a:lnTo>
                    <a:lnTo>
                      <a:pt x="56" y="58"/>
                    </a:lnTo>
                    <a:lnTo>
                      <a:pt x="56" y="58"/>
                    </a:lnTo>
                    <a:lnTo>
                      <a:pt x="58" y="58"/>
                    </a:lnTo>
                    <a:close/>
                    <a:moveTo>
                      <a:pt x="1" y="46"/>
                    </a:moveTo>
                    <a:lnTo>
                      <a:pt x="1" y="46"/>
                    </a:lnTo>
                    <a:lnTo>
                      <a:pt x="1" y="47"/>
                    </a:lnTo>
                    <a:lnTo>
                      <a:pt x="1" y="49"/>
                    </a:lnTo>
                    <a:lnTo>
                      <a:pt x="0" y="47"/>
                    </a:lnTo>
                    <a:lnTo>
                      <a:pt x="0" y="47"/>
                    </a:lnTo>
                    <a:lnTo>
                      <a:pt x="0" y="46"/>
                    </a:lnTo>
                    <a:lnTo>
                      <a:pt x="1" y="46"/>
                    </a:lnTo>
                    <a:close/>
                    <a:moveTo>
                      <a:pt x="332" y="0"/>
                    </a:moveTo>
                    <a:lnTo>
                      <a:pt x="332" y="0"/>
                    </a:lnTo>
                    <a:lnTo>
                      <a:pt x="334" y="1"/>
                    </a:lnTo>
                    <a:lnTo>
                      <a:pt x="334" y="1"/>
                    </a:lnTo>
                    <a:lnTo>
                      <a:pt x="334" y="3"/>
                    </a:lnTo>
                    <a:lnTo>
                      <a:pt x="334" y="3"/>
                    </a:lnTo>
                    <a:lnTo>
                      <a:pt x="332" y="5"/>
                    </a:lnTo>
                    <a:lnTo>
                      <a:pt x="332" y="5"/>
                    </a:lnTo>
                    <a:lnTo>
                      <a:pt x="334" y="6"/>
                    </a:lnTo>
                    <a:lnTo>
                      <a:pt x="334" y="6"/>
                    </a:lnTo>
                    <a:lnTo>
                      <a:pt x="334" y="6"/>
                    </a:lnTo>
                    <a:lnTo>
                      <a:pt x="335" y="6"/>
                    </a:lnTo>
                    <a:lnTo>
                      <a:pt x="337" y="6"/>
                    </a:lnTo>
                    <a:lnTo>
                      <a:pt x="337" y="5"/>
                    </a:lnTo>
                    <a:lnTo>
                      <a:pt x="337" y="5"/>
                    </a:lnTo>
                    <a:lnTo>
                      <a:pt x="340" y="5"/>
                    </a:lnTo>
                    <a:lnTo>
                      <a:pt x="342" y="5"/>
                    </a:lnTo>
                    <a:lnTo>
                      <a:pt x="342" y="6"/>
                    </a:lnTo>
                    <a:lnTo>
                      <a:pt x="343" y="6"/>
                    </a:lnTo>
                    <a:lnTo>
                      <a:pt x="345" y="6"/>
                    </a:lnTo>
                    <a:lnTo>
                      <a:pt x="346" y="5"/>
                    </a:lnTo>
                    <a:lnTo>
                      <a:pt x="348" y="5"/>
                    </a:lnTo>
                    <a:lnTo>
                      <a:pt x="348" y="5"/>
                    </a:lnTo>
                    <a:lnTo>
                      <a:pt x="348" y="3"/>
                    </a:lnTo>
                    <a:lnTo>
                      <a:pt x="348" y="3"/>
                    </a:lnTo>
                    <a:lnTo>
                      <a:pt x="348" y="3"/>
                    </a:lnTo>
                    <a:lnTo>
                      <a:pt x="350" y="3"/>
                    </a:lnTo>
                    <a:lnTo>
                      <a:pt x="350" y="3"/>
                    </a:lnTo>
                    <a:lnTo>
                      <a:pt x="353" y="5"/>
                    </a:lnTo>
                    <a:lnTo>
                      <a:pt x="353" y="3"/>
                    </a:lnTo>
                    <a:lnTo>
                      <a:pt x="354" y="3"/>
                    </a:lnTo>
                    <a:lnTo>
                      <a:pt x="354" y="5"/>
                    </a:lnTo>
                    <a:lnTo>
                      <a:pt x="356" y="5"/>
                    </a:lnTo>
                    <a:lnTo>
                      <a:pt x="357" y="5"/>
                    </a:lnTo>
                    <a:lnTo>
                      <a:pt x="357" y="5"/>
                    </a:lnTo>
                    <a:lnTo>
                      <a:pt x="357" y="6"/>
                    </a:lnTo>
                    <a:lnTo>
                      <a:pt x="357" y="8"/>
                    </a:lnTo>
                    <a:lnTo>
                      <a:pt x="357" y="9"/>
                    </a:lnTo>
                    <a:lnTo>
                      <a:pt x="357" y="9"/>
                    </a:lnTo>
                    <a:lnTo>
                      <a:pt x="359" y="9"/>
                    </a:lnTo>
                    <a:lnTo>
                      <a:pt x="361" y="9"/>
                    </a:lnTo>
                    <a:lnTo>
                      <a:pt x="362" y="9"/>
                    </a:lnTo>
                    <a:lnTo>
                      <a:pt x="362" y="11"/>
                    </a:lnTo>
                    <a:lnTo>
                      <a:pt x="362" y="11"/>
                    </a:lnTo>
                    <a:lnTo>
                      <a:pt x="362" y="11"/>
                    </a:lnTo>
                    <a:lnTo>
                      <a:pt x="361" y="12"/>
                    </a:lnTo>
                    <a:lnTo>
                      <a:pt x="359" y="14"/>
                    </a:lnTo>
                    <a:lnTo>
                      <a:pt x="357" y="16"/>
                    </a:lnTo>
                    <a:lnTo>
                      <a:pt x="354" y="17"/>
                    </a:lnTo>
                    <a:lnTo>
                      <a:pt x="354" y="19"/>
                    </a:lnTo>
                    <a:lnTo>
                      <a:pt x="353" y="19"/>
                    </a:lnTo>
                    <a:lnTo>
                      <a:pt x="351" y="19"/>
                    </a:lnTo>
                    <a:lnTo>
                      <a:pt x="351" y="20"/>
                    </a:lnTo>
                    <a:lnTo>
                      <a:pt x="353" y="22"/>
                    </a:lnTo>
                    <a:lnTo>
                      <a:pt x="353" y="23"/>
                    </a:lnTo>
                    <a:lnTo>
                      <a:pt x="353" y="27"/>
                    </a:lnTo>
                    <a:lnTo>
                      <a:pt x="353" y="27"/>
                    </a:lnTo>
                    <a:lnTo>
                      <a:pt x="353" y="28"/>
                    </a:lnTo>
                    <a:lnTo>
                      <a:pt x="353" y="30"/>
                    </a:lnTo>
                    <a:lnTo>
                      <a:pt x="353" y="30"/>
                    </a:lnTo>
                    <a:lnTo>
                      <a:pt x="353" y="31"/>
                    </a:lnTo>
                    <a:lnTo>
                      <a:pt x="353" y="31"/>
                    </a:lnTo>
                    <a:lnTo>
                      <a:pt x="353" y="31"/>
                    </a:lnTo>
                    <a:lnTo>
                      <a:pt x="351" y="33"/>
                    </a:lnTo>
                    <a:lnTo>
                      <a:pt x="350" y="33"/>
                    </a:lnTo>
                    <a:lnTo>
                      <a:pt x="350" y="35"/>
                    </a:lnTo>
                    <a:lnTo>
                      <a:pt x="350" y="35"/>
                    </a:lnTo>
                    <a:lnTo>
                      <a:pt x="351" y="36"/>
                    </a:lnTo>
                    <a:lnTo>
                      <a:pt x="353" y="36"/>
                    </a:lnTo>
                    <a:lnTo>
                      <a:pt x="351" y="38"/>
                    </a:lnTo>
                    <a:lnTo>
                      <a:pt x="351" y="41"/>
                    </a:lnTo>
                    <a:lnTo>
                      <a:pt x="350" y="42"/>
                    </a:lnTo>
                    <a:lnTo>
                      <a:pt x="350" y="42"/>
                    </a:lnTo>
                    <a:lnTo>
                      <a:pt x="350" y="42"/>
                    </a:lnTo>
                    <a:lnTo>
                      <a:pt x="343" y="42"/>
                    </a:lnTo>
                    <a:lnTo>
                      <a:pt x="343" y="42"/>
                    </a:lnTo>
                    <a:lnTo>
                      <a:pt x="343" y="44"/>
                    </a:lnTo>
                    <a:lnTo>
                      <a:pt x="345" y="46"/>
                    </a:lnTo>
                    <a:lnTo>
                      <a:pt x="345" y="46"/>
                    </a:lnTo>
                    <a:lnTo>
                      <a:pt x="346" y="46"/>
                    </a:lnTo>
                    <a:lnTo>
                      <a:pt x="346" y="49"/>
                    </a:lnTo>
                    <a:lnTo>
                      <a:pt x="348" y="52"/>
                    </a:lnTo>
                    <a:lnTo>
                      <a:pt x="350" y="52"/>
                    </a:lnTo>
                    <a:lnTo>
                      <a:pt x="351" y="53"/>
                    </a:lnTo>
                    <a:lnTo>
                      <a:pt x="351" y="55"/>
                    </a:lnTo>
                    <a:lnTo>
                      <a:pt x="350" y="55"/>
                    </a:lnTo>
                    <a:lnTo>
                      <a:pt x="348" y="57"/>
                    </a:lnTo>
                    <a:lnTo>
                      <a:pt x="348" y="58"/>
                    </a:lnTo>
                    <a:lnTo>
                      <a:pt x="346" y="58"/>
                    </a:lnTo>
                    <a:lnTo>
                      <a:pt x="346" y="60"/>
                    </a:lnTo>
                    <a:lnTo>
                      <a:pt x="346" y="61"/>
                    </a:lnTo>
                    <a:lnTo>
                      <a:pt x="346" y="63"/>
                    </a:lnTo>
                    <a:lnTo>
                      <a:pt x="345" y="63"/>
                    </a:lnTo>
                    <a:lnTo>
                      <a:pt x="350" y="68"/>
                    </a:lnTo>
                    <a:lnTo>
                      <a:pt x="351" y="68"/>
                    </a:lnTo>
                    <a:lnTo>
                      <a:pt x="351" y="68"/>
                    </a:lnTo>
                    <a:lnTo>
                      <a:pt x="351" y="69"/>
                    </a:lnTo>
                    <a:lnTo>
                      <a:pt x="350" y="71"/>
                    </a:lnTo>
                    <a:lnTo>
                      <a:pt x="350" y="71"/>
                    </a:lnTo>
                    <a:lnTo>
                      <a:pt x="348" y="71"/>
                    </a:lnTo>
                    <a:lnTo>
                      <a:pt x="346" y="72"/>
                    </a:lnTo>
                    <a:lnTo>
                      <a:pt x="345" y="74"/>
                    </a:lnTo>
                    <a:lnTo>
                      <a:pt x="345" y="75"/>
                    </a:lnTo>
                    <a:lnTo>
                      <a:pt x="343" y="77"/>
                    </a:lnTo>
                    <a:lnTo>
                      <a:pt x="343" y="79"/>
                    </a:lnTo>
                    <a:lnTo>
                      <a:pt x="343" y="80"/>
                    </a:lnTo>
                    <a:lnTo>
                      <a:pt x="345" y="85"/>
                    </a:lnTo>
                    <a:lnTo>
                      <a:pt x="343" y="85"/>
                    </a:lnTo>
                    <a:lnTo>
                      <a:pt x="339" y="88"/>
                    </a:lnTo>
                    <a:lnTo>
                      <a:pt x="337" y="88"/>
                    </a:lnTo>
                    <a:lnTo>
                      <a:pt x="334" y="87"/>
                    </a:lnTo>
                    <a:lnTo>
                      <a:pt x="329" y="87"/>
                    </a:lnTo>
                    <a:lnTo>
                      <a:pt x="327" y="85"/>
                    </a:lnTo>
                    <a:lnTo>
                      <a:pt x="326" y="87"/>
                    </a:lnTo>
                    <a:lnTo>
                      <a:pt x="324" y="87"/>
                    </a:lnTo>
                    <a:lnTo>
                      <a:pt x="323" y="87"/>
                    </a:lnTo>
                    <a:lnTo>
                      <a:pt x="321" y="87"/>
                    </a:lnTo>
                    <a:lnTo>
                      <a:pt x="323" y="85"/>
                    </a:lnTo>
                    <a:lnTo>
                      <a:pt x="324" y="80"/>
                    </a:lnTo>
                    <a:lnTo>
                      <a:pt x="324" y="77"/>
                    </a:lnTo>
                    <a:lnTo>
                      <a:pt x="324" y="75"/>
                    </a:lnTo>
                    <a:lnTo>
                      <a:pt x="324" y="72"/>
                    </a:lnTo>
                    <a:lnTo>
                      <a:pt x="323" y="72"/>
                    </a:lnTo>
                    <a:lnTo>
                      <a:pt x="324" y="68"/>
                    </a:lnTo>
                    <a:lnTo>
                      <a:pt x="324" y="66"/>
                    </a:lnTo>
                    <a:lnTo>
                      <a:pt x="323" y="63"/>
                    </a:lnTo>
                    <a:lnTo>
                      <a:pt x="326" y="64"/>
                    </a:lnTo>
                    <a:lnTo>
                      <a:pt x="326" y="63"/>
                    </a:lnTo>
                    <a:lnTo>
                      <a:pt x="324" y="63"/>
                    </a:lnTo>
                    <a:lnTo>
                      <a:pt x="324" y="63"/>
                    </a:lnTo>
                    <a:lnTo>
                      <a:pt x="323" y="63"/>
                    </a:lnTo>
                    <a:lnTo>
                      <a:pt x="320" y="63"/>
                    </a:lnTo>
                    <a:lnTo>
                      <a:pt x="320" y="63"/>
                    </a:lnTo>
                    <a:lnTo>
                      <a:pt x="318" y="63"/>
                    </a:lnTo>
                    <a:lnTo>
                      <a:pt x="318" y="61"/>
                    </a:lnTo>
                    <a:lnTo>
                      <a:pt x="318" y="60"/>
                    </a:lnTo>
                    <a:lnTo>
                      <a:pt x="320" y="60"/>
                    </a:lnTo>
                    <a:lnTo>
                      <a:pt x="320" y="60"/>
                    </a:lnTo>
                    <a:lnTo>
                      <a:pt x="321" y="58"/>
                    </a:lnTo>
                    <a:lnTo>
                      <a:pt x="321" y="58"/>
                    </a:lnTo>
                    <a:lnTo>
                      <a:pt x="321" y="55"/>
                    </a:lnTo>
                    <a:lnTo>
                      <a:pt x="323" y="53"/>
                    </a:lnTo>
                    <a:lnTo>
                      <a:pt x="324" y="53"/>
                    </a:lnTo>
                    <a:lnTo>
                      <a:pt x="324" y="53"/>
                    </a:lnTo>
                    <a:lnTo>
                      <a:pt x="323" y="53"/>
                    </a:lnTo>
                    <a:lnTo>
                      <a:pt x="320" y="57"/>
                    </a:lnTo>
                    <a:lnTo>
                      <a:pt x="320" y="58"/>
                    </a:lnTo>
                    <a:lnTo>
                      <a:pt x="318" y="58"/>
                    </a:lnTo>
                    <a:lnTo>
                      <a:pt x="316" y="60"/>
                    </a:lnTo>
                    <a:lnTo>
                      <a:pt x="316" y="60"/>
                    </a:lnTo>
                    <a:lnTo>
                      <a:pt x="315" y="58"/>
                    </a:lnTo>
                    <a:lnTo>
                      <a:pt x="315" y="58"/>
                    </a:lnTo>
                    <a:lnTo>
                      <a:pt x="315" y="57"/>
                    </a:lnTo>
                    <a:lnTo>
                      <a:pt x="315" y="55"/>
                    </a:lnTo>
                    <a:lnTo>
                      <a:pt x="315" y="52"/>
                    </a:lnTo>
                    <a:lnTo>
                      <a:pt x="316" y="50"/>
                    </a:lnTo>
                    <a:lnTo>
                      <a:pt x="316" y="49"/>
                    </a:lnTo>
                    <a:lnTo>
                      <a:pt x="316" y="49"/>
                    </a:lnTo>
                    <a:lnTo>
                      <a:pt x="316" y="47"/>
                    </a:lnTo>
                    <a:lnTo>
                      <a:pt x="318" y="47"/>
                    </a:lnTo>
                    <a:lnTo>
                      <a:pt x="320" y="46"/>
                    </a:lnTo>
                    <a:lnTo>
                      <a:pt x="321" y="41"/>
                    </a:lnTo>
                    <a:lnTo>
                      <a:pt x="324" y="35"/>
                    </a:lnTo>
                    <a:lnTo>
                      <a:pt x="324" y="35"/>
                    </a:lnTo>
                    <a:lnTo>
                      <a:pt x="323" y="35"/>
                    </a:lnTo>
                    <a:lnTo>
                      <a:pt x="323" y="33"/>
                    </a:lnTo>
                    <a:lnTo>
                      <a:pt x="324" y="27"/>
                    </a:lnTo>
                    <a:lnTo>
                      <a:pt x="326" y="27"/>
                    </a:lnTo>
                    <a:lnTo>
                      <a:pt x="326" y="25"/>
                    </a:lnTo>
                    <a:lnTo>
                      <a:pt x="326" y="22"/>
                    </a:lnTo>
                    <a:lnTo>
                      <a:pt x="326" y="20"/>
                    </a:lnTo>
                    <a:lnTo>
                      <a:pt x="326" y="19"/>
                    </a:lnTo>
                    <a:lnTo>
                      <a:pt x="326" y="17"/>
                    </a:lnTo>
                    <a:lnTo>
                      <a:pt x="326" y="16"/>
                    </a:lnTo>
                    <a:lnTo>
                      <a:pt x="324" y="11"/>
                    </a:lnTo>
                    <a:lnTo>
                      <a:pt x="324" y="9"/>
                    </a:lnTo>
                    <a:lnTo>
                      <a:pt x="326" y="8"/>
                    </a:lnTo>
                    <a:lnTo>
                      <a:pt x="324" y="8"/>
                    </a:lnTo>
                    <a:lnTo>
                      <a:pt x="323" y="8"/>
                    </a:lnTo>
                    <a:lnTo>
                      <a:pt x="323" y="6"/>
                    </a:lnTo>
                    <a:lnTo>
                      <a:pt x="324" y="5"/>
                    </a:lnTo>
                    <a:lnTo>
                      <a:pt x="326" y="3"/>
                    </a:lnTo>
                    <a:lnTo>
                      <a:pt x="327" y="1"/>
                    </a:lnTo>
                    <a:lnTo>
                      <a:pt x="329" y="1"/>
                    </a:lnTo>
                    <a:lnTo>
                      <a:pt x="331" y="1"/>
                    </a:lnTo>
                    <a:lnTo>
                      <a:pt x="33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9" name="Freeform 169">
                <a:extLst>
                  <a:ext uri="{FF2B5EF4-FFF2-40B4-BE49-F238E27FC236}">
                    <a16:creationId xmlns:a16="http://schemas.microsoft.com/office/drawing/2014/main" id="{F5537DB1-991D-4674-A8CB-666D0BD2DF01}"/>
                  </a:ext>
                </a:extLst>
              </p:cNvPr>
              <p:cNvSpPr>
                <a:spLocks noEditPoints="1"/>
              </p:cNvSpPr>
              <p:nvPr/>
            </p:nvSpPr>
            <p:spPr bwMode="auto">
              <a:xfrm>
                <a:off x="6727910" y="3474448"/>
                <a:ext cx="38984" cy="38984"/>
              </a:xfrm>
              <a:custGeom>
                <a:avLst/>
                <a:gdLst>
                  <a:gd name="T0" fmla="*/ 4 w 20"/>
                  <a:gd name="T1" fmla="*/ 14 h 20"/>
                  <a:gd name="T2" fmla="*/ 4 w 20"/>
                  <a:gd name="T3" fmla="*/ 15 h 20"/>
                  <a:gd name="T4" fmla="*/ 4 w 20"/>
                  <a:gd name="T5" fmla="*/ 15 h 20"/>
                  <a:gd name="T6" fmla="*/ 3 w 20"/>
                  <a:gd name="T7" fmla="*/ 18 h 20"/>
                  <a:gd name="T8" fmla="*/ 3 w 20"/>
                  <a:gd name="T9" fmla="*/ 18 h 20"/>
                  <a:gd name="T10" fmla="*/ 1 w 20"/>
                  <a:gd name="T11" fmla="*/ 20 h 20"/>
                  <a:gd name="T12" fmla="*/ 0 w 20"/>
                  <a:gd name="T13" fmla="*/ 18 h 20"/>
                  <a:gd name="T14" fmla="*/ 0 w 20"/>
                  <a:gd name="T15" fmla="*/ 18 h 20"/>
                  <a:gd name="T16" fmla="*/ 3 w 20"/>
                  <a:gd name="T17" fmla="*/ 15 h 20"/>
                  <a:gd name="T18" fmla="*/ 4 w 20"/>
                  <a:gd name="T19" fmla="*/ 14 h 20"/>
                  <a:gd name="T20" fmla="*/ 14 w 20"/>
                  <a:gd name="T21" fmla="*/ 0 h 20"/>
                  <a:gd name="T22" fmla="*/ 15 w 20"/>
                  <a:gd name="T23" fmla="*/ 0 h 20"/>
                  <a:gd name="T24" fmla="*/ 17 w 20"/>
                  <a:gd name="T25" fmla="*/ 0 h 20"/>
                  <a:gd name="T26" fmla="*/ 17 w 20"/>
                  <a:gd name="T27" fmla="*/ 0 h 20"/>
                  <a:gd name="T28" fmla="*/ 17 w 20"/>
                  <a:gd name="T29" fmla="*/ 1 h 20"/>
                  <a:gd name="T30" fmla="*/ 19 w 20"/>
                  <a:gd name="T31" fmla="*/ 1 h 20"/>
                  <a:gd name="T32" fmla="*/ 20 w 20"/>
                  <a:gd name="T33" fmla="*/ 1 h 20"/>
                  <a:gd name="T34" fmla="*/ 20 w 20"/>
                  <a:gd name="T35" fmla="*/ 4 h 20"/>
                  <a:gd name="T36" fmla="*/ 20 w 20"/>
                  <a:gd name="T37" fmla="*/ 6 h 20"/>
                  <a:gd name="T38" fmla="*/ 20 w 20"/>
                  <a:gd name="T39" fmla="*/ 7 h 20"/>
                  <a:gd name="T40" fmla="*/ 20 w 20"/>
                  <a:gd name="T41" fmla="*/ 12 h 20"/>
                  <a:gd name="T42" fmla="*/ 19 w 20"/>
                  <a:gd name="T43" fmla="*/ 12 h 20"/>
                  <a:gd name="T44" fmla="*/ 19 w 20"/>
                  <a:gd name="T45" fmla="*/ 15 h 20"/>
                  <a:gd name="T46" fmla="*/ 19 w 20"/>
                  <a:gd name="T47" fmla="*/ 15 h 20"/>
                  <a:gd name="T48" fmla="*/ 17 w 20"/>
                  <a:gd name="T49" fmla="*/ 15 h 20"/>
                  <a:gd name="T50" fmla="*/ 15 w 20"/>
                  <a:gd name="T51" fmla="*/ 17 h 20"/>
                  <a:gd name="T52" fmla="*/ 14 w 20"/>
                  <a:gd name="T53" fmla="*/ 18 h 20"/>
                  <a:gd name="T54" fmla="*/ 11 w 20"/>
                  <a:gd name="T55" fmla="*/ 18 h 20"/>
                  <a:gd name="T56" fmla="*/ 11 w 20"/>
                  <a:gd name="T57" fmla="*/ 18 h 20"/>
                  <a:gd name="T58" fmla="*/ 9 w 20"/>
                  <a:gd name="T59" fmla="*/ 17 h 20"/>
                  <a:gd name="T60" fmla="*/ 11 w 20"/>
                  <a:gd name="T61" fmla="*/ 15 h 20"/>
                  <a:gd name="T62" fmla="*/ 11 w 20"/>
                  <a:gd name="T63" fmla="*/ 14 h 20"/>
                  <a:gd name="T64" fmla="*/ 12 w 20"/>
                  <a:gd name="T65" fmla="*/ 12 h 20"/>
                  <a:gd name="T66" fmla="*/ 14 w 20"/>
                  <a:gd name="T67" fmla="*/ 12 h 20"/>
                  <a:gd name="T68" fmla="*/ 15 w 20"/>
                  <a:gd name="T69" fmla="*/ 12 h 20"/>
                  <a:gd name="T70" fmla="*/ 14 w 20"/>
                  <a:gd name="T71" fmla="*/ 11 h 20"/>
                  <a:gd name="T72" fmla="*/ 14 w 20"/>
                  <a:gd name="T73" fmla="*/ 11 h 20"/>
                  <a:gd name="T74" fmla="*/ 12 w 20"/>
                  <a:gd name="T75" fmla="*/ 11 h 20"/>
                  <a:gd name="T76" fmla="*/ 12 w 20"/>
                  <a:gd name="T77" fmla="*/ 11 h 20"/>
                  <a:gd name="T78" fmla="*/ 11 w 20"/>
                  <a:gd name="T79" fmla="*/ 11 h 20"/>
                  <a:gd name="T80" fmla="*/ 11 w 20"/>
                  <a:gd name="T81" fmla="*/ 11 h 20"/>
                  <a:gd name="T82" fmla="*/ 11 w 20"/>
                  <a:gd name="T83" fmla="*/ 11 h 20"/>
                  <a:gd name="T84" fmla="*/ 12 w 20"/>
                  <a:gd name="T85" fmla="*/ 9 h 20"/>
                  <a:gd name="T86" fmla="*/ 11 w 20"/>
                  <a:gd name="T87" fmla="*/ 7 h 20"/>
                  <a:gd name="T88" fmla="*/ 11 w 20"/>
                  <a:gd name="T89" fmla="*/ 6 h 20"/>
                  <a:gd name="T90" fmla="*/ 11 w 20"/>
                  <a:gd name="T91" fmla="*/ 6 h 20"/>
                  <a:gd name="T92" fmla="*/ 12 w 20"/>
                  <a:gd name="T93" fmla="*/ 3 h 20"/>
                  <a:gd name="T94" fmla="*/ 12 w 20"/>
                  <a:gd name="T95" fmla="*/ 3 h 20"/>
                  <a:gd name="T96" fmla="*/ 12 w 20"/>
                  <a:gd name="T97" fmla="*/ 1 h 20"/>
                  <a:gd name="T98" fmla="*/ 14 w 20"/>
                  <a:gd name="T9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0">
                    <a:moveTo>
                      <a:pt x="4" y="14"/>
                    </a:moveTo>
                    <a:lnTo>
                      <a:pt x="4" y="15"/>
                    </a:lnTo>
                    <a:lnTo>
                      <a:pt x="4" y="15"/>
                    </a:lnTo>
                    <a:lnTo>
                      <a:pt x="3" y="18"/>
                    </a:lnTo>
                    <a:lnTo>
                      <a:pt x="3" y="18"/>
                    </a:lnTo>
                    <a:lnTo>
                      <a:pt x="1" y="20"/>
                    </a:lnTo>
                    <a:lnTo>
                      <a:pt x="0" y="18"/>
                    </a:lnTo>
                    <a:lnTo>
                      <a:pt x="0" y="18"/>
                    </a:lnTo>
                    <a:lnTo>
                      <a:pt x="3" y="15"/>
                    </a:lnTo>
                    <a:lnTo>
                      <a:pt x="4" y="14"/>
                    </a:lnTo>
                    <a:close/>
                    <a:moveTo>
                      <a:pt x="14" y="0"/>
                    </a:moveTo>
                    <a:lnTo>
                      <a:pt x="15" y="0"/>
                    </a:lnTo>
                    <a:lnTo>
                      <a:pt x="17" y="0"/>
                    </a:lnTo>
                    <a:lnTo>
                      <a:pt x="17" y="0"/>
                    </a:lnTo>
                    <a:lnTo>
                      <a:pt x="17" y="1"/>
                    </a:lnTo>
                    <a:lnTo>
                      <a:pt x="19" y="1"/>
                    </a:lnTo>
                    <a:lnTo>
                      <a:pt x="20" y="1"/>
                    </a:lnTo>
                    <a:lnTo>
                      <a:pt x="20" y="4"/>
                    </a:lnTo>
                    <a:lnTo>
                      <a:pt x="20" y="6"/>
                    </a:lnTo>
                    <a:lnTo>
                      <a:pt x="20" y="7"/>
                    </a:lnTo>
                    <a:lnTo>
                      <a:pt x="20" y="12"/>
                    </a:lnTo>
                    <a:lnTo>
                      <a:pt x="19" y="12"/>
                    </a:lnTo>
                    <a:lnTo>
                      <a:pt x="19" y="15"/>
                    </a:lnTo>
                    <a:lnTo>
                      <a:pt x="19" y="15"/>
                    </a:lnTo>
                    <a:lnTo>
                      <a:pt x="17" y="15"/>
                    </a:lnTo>
                    <a:lnTo>
                      <a:pt x="15" y="17"/>
                    </a:lnTo>
                    <a:lnTo>
                      <a:pt x="14" y="18"/>
                    </a:lnTo>
                    <a:lnTo>
                      <a:pt x="11" y="18"/>
                    </a:lnTo>
                    <a:lnTo>
                      <a:pt x="11" y="18"/>
                    </a:lnTo>
                    <a:lnTo>
                      <a:pt x="9" y="17"/>
                    </a:lnTo>
                    <a:lnTo>
                      <a:pt x="11" y="15"/>
                    </a:lnTo>
                    <a:lnTo>
                      <a:pt x="11" y="14"/>
                    </a:lnTo>
                    <a:lnTo>
                      <a:pt x="12" y="12"/>
                    </a:lnTo>
                    <a:lnTo>
                      <a:pt x="14" y="12"/>
                    </a:lnTo>
                    <a:lnTo>
                      <a:pt x="15" y="12"/>
                    </a:lnTo>
                    <a:lnTo>
                      <a:pt x="14" y="11"/>
                    </a:lnTo>
                    <a:lnTo>
                      <a:pt x="14" y="11"/>
                    </a:lnTo>
                    <a:lnTo>
                      <a:pt x="12" y="11"/>
                    </a:lnTo>
                    <a:lnTo>
                      <a:pt x="12" y="11"/>
                    </a:lnTo>
                    <a:lnTo>
                      <a:pt x="11" y="11"/>
                    </a:lnTo>
                    <a:lnTo>
                      <a:pt x="11" y="11"/>
                    </a:lnTo>
                    <a:lnTo>
                      <a:pt x="11" y="11"/>
                    </a:lnTo>
                    <a:lnTo>
                      <a:pt x="12" y="9"/>
                    </a:lnTo>
                    <a:lnTo>
                      <a:pt x="11" y="7"/>
                    </a:lnTo>
                    <a:lnTo>
                      <a:pt x="11" y="6"/>
                    </a:lnTo>
                    <a:lnTo>
                      <a:pt x="11" y="6"/>
                    </a:lnTo>
                    <a:lnTo>
                      <a:pt x="12" y="3"/>
                    </a:lnTo>
                    <a:lnTo>
                      <a:pt x="12" y="3"/>
                    </a:lnTo>
                    <a:lnTo>
                      <a:pt x="12" y="1"/>
                    </a:lnTo>
                    <a:lnTo>
                      <a:pt x="1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0" name="Freeform 170">
                <a:extLst>
                  <a:ext uri="{FF2B5EF4-FFF2-40B4-BE49-F238E27FC236}">
                    <a16:creationId xmlns:a16="http://schemas.microsoft.com/office/drawing/2014/main" id="{DF5115E9-EFED-4782-8D5A-31AFF7480506}"/>
                  </a:ext>
                </a:extLst>
              </p:cNvPr>
              <p:cNvSpPr>
                <a:spLocks noEditPoints="1"/>
              </p:cNvSpPr>
              <p:nvPr/>
            </p:nvSpPr>
            <p:spPr bwMode="auto">
              <a:xfrm>
                <a:off x="3850859" y="3891582"/>
                <a:ext cx="74070" cy="17544"/>
              </a:xfrm>
              <a:custGeom>
                <a:avLst/>
                <a:gdLst>
                  <a:gd name="T0" fmla="*/ 1 w 38"/>
                  <a:gd name="T1" fmla="*/ 6 h 9"/>
                  <a:gd name="T2" fmla="*/ 1 w 38"/>
                  <a:gd name="T3" fmla="*/ 6 h 9"/>
                  <a:gd name="T4" fmla="*/ 1 w 38"/>
                  <a:gd name="T5" fmla="*/ 8 h 9"/>
                  <a:gd name="T6" fmla="*/ 1 w 38"/>
                  <a:gd name="T7" fmla="*/ 8 h 9"/>
                  <a:gd name="T8" fmla="*/ 1 w 38"/>
                  <a:gd name="T9" fmla="*/ 8 h 9"/>
                  <a:gd name="T10" fmla="*/ 0 w 38"/>
                  <a:gd name="T11" fmla="*/ 8 h 9"/>
                  <a:gd name="T12" fmla="*/ 0 w 38"/>
                  <a:gd name="T13" fmla="*/ 8 h 9"/>
                  <a:gd name="T14" fmla="*/ 0 w 38"/>
                  <a:gd name="T15" fmla="*/ 6 h 9"/>
                  <a:gd name="T16" fmla="*/ 0 w 38"/>
                  <a:gd name="T17" fmla="*/ 6 h 9"/>
                  <a:gd name="T18" fmla="*/ 36 w 38"/>
                  <a:gd name="T19" fmla="*/ 6 h 9"/>
                  <a:gd name="T20" fmla="*/ 38 w 38"/>
                  <a:gd name="T21" fmla="*/ 6 h 9"/>
                  <a:gd name="T22" fmla="*/ 36 w 38"/>
                  <a:gd name="T23" fmla="*/ 6 h 9"/>
                  <a:gd name="T24" fmla="*/ 34 w 38"/>
                  <a:gd name="T25" fmla="*/ 6 h 9"/>
                  <a:gd name="T26" fmla="*/ 36 w 38"/>
                  <a:gd name="T27" fmla="*/ 6 h 9"/>
                  <a:gd name="T28" fmla="*/ 15 w 38"/>
                  <a:gd name="T29" fmla="*/ 1 h 9"/>
                  <a:gd name="T30" fmla="*/ 25 w 38"/>
                  <a:gd name="T31" fmla="*/ 1 h 9"/>
                  <a:gd name="T32" fmla="*/ 27 w 38"/>
                  <a:gd name="T33" fmla="*/ 1 h 9"/>
                  <a:gd name="T34" fmla="*/ 27 w 38"/>
                  <a:gd name="T35" fmla="*/ 1 h 9"/>
                  <a:gd name="T36" fmla="*/ 30 w 38"/>
                  <a:gd name="T37" fmla="*/ 1 h 9"/>
                  <a:gd name="T38" fmla="*/ 33 w 38"/>
                  <a:gd name="T39" fmla="*/ 3 h 9"/>
                  <a:gd name="T40" fmla="*/ 31 w 38"/>
                  <a:gd name="T41" fmla="*/ 6 h 9"/>
                  <a:gd name="T42" fmla="*/ 30 w 38"/>
                  <a:gd name="T43" fmla="*/ 8 h 9"/>
                  <a:gd name="T44" fmla="*/ 25 w 38"/>
                  <a:gd name="T45" fmla="*/ 9 h 9"/>
                  <a:gd name="T46" fmla="*/ 23 w 38"/>
                  <a:gd name="T47" fmla="*/ 9 h 9"/>
                  <a:gd name="T48" fmla="*/ 22 w 38"/>
                  <a:gd name="T49" fmla="*/ 9 h 9"/>
                  <a:gd name="T50" fmla="*/ 19 w 38"/>
                  <a:gd name="T51" fmla="*/ 9 h 9"/>
                  <a:gd name="T52" fmla="*/ 15 w 38"/>
                  <a:gd name="T53" fmla="*/ 9 h 9"/>
                  <a:gd name="T54" fmla="*/ 14 w 38"/>
                  <a:gd name="T55" fmla="*/ 9 h 9"/>
                  <a:gd name="T56" fmla="*/ 11 w 38"/>
                  <a:gd name="T57" fmla="*/ 9 h 9"/>
                  <a:gd name="T58" fmla="*/ 11 w 38"/>
                  <a:gd name="T59" fmla="*/ 6 h 9"/>
                  <a:gd name="T60" fmla="*/ 11 w 38"/>
                  <a:gd name="T61" fmla="*/ 5 h 9"/>
                  <a:gd name="T62" fmla="*/ 9 w 38"/>
                  <a:gd name="T63" fmla="*/ 3 h 9"/>
                  <a:gd name="T64" fmla="*/ 11 w 38"/>
                  <a:gd name="T65" fmla="*/ 1 h 9"/>
                  <a:gd name="T66" fmla="*/ 12 w 38"/>
                  <a:gd name="T6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9">
                    <a:moveTo>
                      <a:pt x="1" y="6"/>
                    </a:moveTo>
                    <a:lnTo>
                      <a:pt x="1" y="6"/>
                    </a:lnTo>
                    <a:lnTo>
                      <a:pt x="1" y="6"/>
                    </a:lnTo>
                    <a:lnTo>
                      <a:pt x="1" y="6"/>
                    </a:lnTo>
                    <a:lnTo>
                      <a:pt x="1" y="6"/>
                    </a:lnTo>
                    <a:lnTo>
                      <a:pt x="1" y="8"/>
                    </a:lnTo>
                    <a:lnTo>
                      <a:pt x="1" y="8"/>
                    </a:lnTo>
                    <a:lnTo>
                      <a:pt x="1" y="8"/>
                    </a:lnTo>
                    <a:lnTo>
                      <a:pt x="1" y="8"/>
                    </a:lnTo>
                    <a:lnTo>
                      <a:pt x="1" y="8"/>
                    </a:lnTo>
                    <a:lnTo>
                      <a:pt x="0" y="8"/>
                    </a:lnTo>
                    <a:lnTo>
                      <a:pt x="0" y="8"/>
                    </a:lnTo>
                    <a:lnTo>
                      <a:pt x="0" y="8"/>
                    </a:lnTo>
                    <a:lnTo>
                      <a:pt x="0" y="8"/>
                    </a:lnTo>
                    <a:lnTo>
                      <a:pt x="0" y="8"/>
                    </a:lnTo>
                    <a:lnTo>
                      <a:pt x="0" y="6"/>
                    </a:lnTo>
                    <a:lnTo>
                      <a:pt x="0" y="6"/>
                    </a:lnTo>
                    <a:lnTo>
                      <a:pt x="0" y="6"/>
                    </a:lnTo>
                    <a:lnTo>
                      <a:pt x="1" y="6"/>
                    </a:lnTo>
                    <a:close/>
                    <a:moveTo>
                      <a:pt x="36" y="6"/>
                    </a:moveTo>
                    <a:lnTo>
                      <a:pt x="38" y="6"/>
                    </a:lnTo>
                    <a:lnTo>
                      <a:pt x="38" y="6"/>
                    </a:lnTo>
                    <a:lnTo>
                      <a:pt x="38" y="6"/>
                    </a:lnTo>
                    <a:lnTo>
                      <a:pt x="36" y="6"/>
                    </a:lnTo>
                    <a:lnTo>
                      <a:pt x="34" y="6"/>
                    </a:lnTo>
                    <a:lnTo>
                      <a:pt x="34" y="6"/>
                    </a:lnTo>
                    <a:lnTo>
                      <a:pt x="34" y="6"/>
                    </a:lnTo>
                    <a:lnTo>
                      <a:pt x="36" y="6"/>
                    </a:lnTo>
                    <a:close/>
                    <a:moveTo>
                      <a:pt x="12" y="0"/>
                    </a:moveTo>
                    <a:lnTo>
                      <a:pt x="15" y="1"/>
                    </a:lnTo>
                    <a:lnTo>
                      <a:pt x="25" y="1"/>
                    </a:lnTo>
                    <a:lnTo>
                      <a:pt x="25" y="1"/>
                    </a:lnTo>
                    <a:lnTo>
                      <a:pt x="27" y="1"/>
                    </a:lnTo>
                    <a:lnTo>
                      <a:pt x="27" y="1"/>
                    </a:lnTo>
                    <a:lnTo>
                      <a:pt x="27" y="1"/>
                    </a:lnTo>
                    <a:lnTo>
                      <a:pt x="27" y="1"/>
                    </a:lnTo>
                    <a:lnTo>
                      <a:pt x="27" y="1"/>
                    </a:lnTo>
                    <a:lnTo>
                      <a:pt x="30" y="1"/>
                    </a:lnTo>
                    <a:lnTo>
                      <a:pt x="31" y="3"/>
                    </a:lnTo>
                    <a:lnTo>
                      <a:pt x="33" y="3"/>
                    </a:lnTo>
                    <a:lnTo>
                      <a:pt x="33" y="5"/>
                    </a:lnTo>
                    <a:lnTo>
                      <a:pt x="31" y="6"/>
                    </a:lnTo>
                    <a:lnTo>
                      <a:pt x="31" y="6"/>
                    </a:lnTo>
                    <a:lnTo>
                      <a:pt x="30" y="8"/>
                    </a:lnTo>
                    <a:lnTo>
                      <a:pt x="28" y="9"/>
                    </a:lnTo>
                    <a:lnTo>
                      <a:pt x="25" y="9"/>
                    </a:lnTo>
                    <a:lnTo>
                      <a:pt x="23" y="9"/>
                    </a:lnTo>
                    <a:lnTo>
                      <a:pt x="23" y="9"/>
                    </a:lnTo>
                    <a:lnTo>
                      <a:pt x="23" y="9"/>
                    </a:lnTo>
                    <a:lnTo>
                      <a:pt x="22" y="9"/>
                    </a:lnTo>
                    <a:lnTo>
                      <a:pt x="20" y="8"/>
                    </a:lnTo>
                    <a:lnTo>
                      <a:pt x="19" y="9"/>
                    </a:lnTo>
                    <a:lnTo>
                      <a:pt x="17" y="8"/>
                    </a:lnTo>
                    <a:lnTo>
                      <a:pt x="15" y="9"/>
                    </a:lnTo>
                    <a:lnTo>
                      <a:pt x="14" y="9"/>
                    </a:lnTo>
                    <a:lnTo>
                      <a:pt x="14" y="9"/>
                    </a:lnTo>
                    <a:lnTo>
                      <a:pt x="12" y="9"/>
                    </a:lnTo>
                    <a:lnTo>
                      <a:pt x="11" y="9"/>
                    </a:lnTo>
                    <a:lnTo>
                      <a:pt x="11" y="8"/>
                    </a:lnTo>
                    <a:lnTo>
                      <a:pt x="11" y="6"/>
                    </a:lnTo>
                    <a:lnTo>
                      <a:pt x="11" y="5"/>
                    </a:lnTo>
                    <a:lnTo>
                      <a:pt x="11" y="5"/>
                    </a:lnTo>
                    <a:lnTo>
                      <a:pt x="9" y="3"/>
                    </a:lnTo>
                    <a:lnTo>
                      <a:pt x="9" y="3"/>
                    </a:lnTo>
                    <a:lnTo>
                      <a:pt x="11" y="3"/>
                    </a:lnTo>
                    <a:lnTo>
                      <a:pt x="11" y="1"/>
                    </a:lnTo>
                    <a:lnTo>
                      <a:pt x="11" y="1"/>
                    </a:lnTo>
                    <a:lnTo>
                      <a:pt x="12" y="0"/>
                    </a:lnTo>
                    <a:lnTo>
                      <a:pt x="1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1" name="Freeform 172">
                <a:extLst>
                  <a:ext uri="{FF2B5EF4-FFF2-40B4-BE49-F238E27FC236}">
                    <a16:creationId xmlns:a16="http://schemas.microsoft.com/office/drawing/2014/main" id="{C417B92A-2F0D-4174-9A47-827E6A246643}"/>
                  </a:ext>
                </a:extLst>
              </p:cNvPr>
              <p:cNvSpPr>
                <a:spLocks noEditPoints="1"/>
              </p:cNvSpPr>
              <p:nvPr/>
            </p:nvSpPr>
            <p:spPr bwMode="auto">
              <a:xfrm>
                <a:off x="4176378" y="2991042"/>
                <a:ext cx="5848" cy="13645"/>
              </a:xfrm>
              <a:custGeom>
                <a:avLst/>
                <a:gdLst>
                  <a:gd name="T0" fmla="*/ 3 w 3"/>
                  <a:gd name="T1" fmla="*/ 5 h 7"/>
                  <a:gd name="T2" fmla="*/ 3 w 3"/>
                  <a:gd name="T3" fmla="*/ 5 h 7"/>
                  <a:gd name="T4" fmla="*/ 3 w 3"/>
                  <a:gd name="T5" fmla="*/ 5 h 7"/>
                  <a:gd name="T6" fmla="*/ 3 w 3"/>
                  <a:gd name="T7" fmla="*/ 5 h 7"/>
                  <a:gd name="T8" fmla="*/ 3 w 3"/>
                  <a:gd name="T9" fmla="*/ 7 h 7"/>
                  <a:gd name="T10" fmla="*/ 1 w 3"/>
                  <a:gd name="T11" fmla="*/ 5 h 7"/>
                  <a:gd name="T12" fmla="*/ 1 w 3"/>
                  <a:gd name="T13" fmla="*/ 5 h 7"/>
                  <a:gd name="T14" fmla="*/ 3 w 3"/>
                  <a:gd name="T15" fmla="*/ 5 h 7"/>
                  <a:gd name="T16" fmla="*/ 3 w 3"/>
                  <a:gd name="T17" fmla="*/ 5 h 7"/>
                  <a:gd name="T18" fmla="*/ 0 w 3"/>
                  <a:gd name="T19" fmla="*/ 0 h 7"/>
                  <a:gd name="T20" fmla="*/ 1 w 3"/>
                  <a:gd name="T21" fmla="*/ 0 h 7"/>
                  <a:gd name="T22" fmla="*/ 1 w 3"/>
                  <a:gd name="T23" fmla="*/ 0 h 7"/>
                  <a:gd name="T24" fmla="*/ 1 w 3"/>
                  <a:gd name="T25" fmla="*/ 2 h 7"/>
                  <a:gd name="T26" fmla="*/ 1 w 3"/>
                  <a:gd name="T27" fmla="*/ 3 h 7"/>
                  <a:gd name="T28" fmla="*/ 1 w 3"/>
                  <a:gd name="T29" fmla="*/ 3 h 7"/>
                  <a:gd name="T30" fmla="*/ 1 w 3"/>
                  <a:gd name="T31" fmla="*/ 5 h 7"/>
                  <a:gd name="T32" fmla="*/ 0 w 3"/>
                  <a:gd name="T33" fmla="*/ 5 h 7"/>
                  <a:gd name="T34" fmla="*/ 0 w 3"/>
                  <a:gd name="T35" fmla="*/ 5 h 7"/>
                  <a:gd name="T36" fmla="*/ 0 w 3"/>
                  <a:gd name="T37" fmla="*/ 3 h 7"/>
                  <a:gd name="T38" fmla="*/ 0 w 3"/>
                  <a:gd name="T39" fmla="*/ 3 h 7"/>
                  <a:gd name="T40" fmla="*/ 0 w 3"/>
                  <a:gd name="T41" fmla="*/ 2 h 7"/>
                  <a:gd name="T42" fmla="*/ 0 w 3"/>
                  <a:gd name="T43" fmla="*/ 0 h 7"/>
                  <a:gd name="T44" fmla="*/ 0 w 3"/>
                  <a:gd name="T45" fmla="*/ 0 h 7"/>
                  <a:gd name="T46" fmla="*/ 0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3" y="5"/>
                    </a:moveTo>
                    <a:lnTo>
                      <a:pt x="3" y="5"/>
                    </a:lnTo>
                    <a:lnTo>
                      <a:pt x="3" y="5"/>
                    </a:lnTo>
                    <a:lnTo>
                      <a:pt x="3" y="5"/>
                    </a:lnTo>
                    <a:lnTo>
                      <a:pt x="3" y="7"/>
                    </a:lnTo>
                    <a:lnTo>
                      <a:pt x="1" y="5"/>
                    </a:lnTo>
                    <a:lnTo>
                      <a:pt x="1" y="5"/>
                    </a:lnTo>
                    <a:lnTo>
                      <a:pt x="3" y="5"/>
                    </a:lnTo>
                    <a:lnTo>
                      <a:pt x="3" y="5"/>
                    </a:lnTo>
                    <a:close/>
                    <a:moveTo>
                      <a:pt x="0" y="0"/>
                    </a:moveTo>
                    <a:lnTo>
                      <a:pt x="1" y="0"/>
                    </a:lnTo>
                    <a:lnTo>
                      <a:pt x="1" y="0"/>
                    </a:lnTo>
                    <a:lnTo>
                      <a:pt x="1" y="2"/>
                    </a:lnTo>
                    <a:lnTo>
                      <a:pt x="1" y="3"/>
                    </a:lnTo>
                    <a:lnTo>
                      <a:pt x="1" y="3"/>
                    </a:lnTo>
                    <a:lnTo>
                      <a:pt x="1" y="5"/>
                    </a:lnTo>
                    <a:lnTo>
                      <a:pt x="0" y="5"/>
                    </a:lnTo>
                    <a:lnTo>
                      <a:pt x="0" y="5"/>
                    </a:lnTo>
                    <a:lnTo>
                      <a:pt x="0" y="3"/>
                    </a:lnTo>
                    <a:lnTo>
                      <a:pt x="0" y="3"/>
                    </a:lnTo>
                    <a:lnTo>
                      <a:pt x="0" y="2"/>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2" name="Freeform 173">
                <a:extLst>
                  <a:ext uri="{FF2B5EF4-FFF2-40B4-BE49-F238E27FC236}">
                    <a16:creationId xmlns:a16="http://schemas.microsoft.com/office/drawing/2014/main" id="{1A05C7B9-2D34-4EB1-9CDC-16C3DD01CEC6}"/>
                  </a:ext>
                </a:extLst>
              </p:cNvPr>
              <p:cNvSpPr>
                <a:spLocks/>
              </p:cNvSpPr>
              <p:nvPr/>
            </p:nvSpPr>
            <p:spPr bwMode="auto">
              <a:xfrm>
                <a:off x="6160686" y="2702557"/>
                <a:ext cx="284586" cy="218313"/>
              </a:xfrm>
              <a:custGeom>
                <a:avLst/>
                <a:gdLst>
                  <a:gd name="T0" fmla="*/ 67 w 146"/>
                  <a:gd name="T1" fmla="*/ 3 h 112"/>
                  <a:gd name="T2" fmla="*/ 68 w 146"/>
                  <a:gd name="T3" fmla="*/ 10 h 112"/>
                  <a:gd name="T4" fmla="*/ 81 w 146"/>
                  <a:gd name="T5" fmla="*/ 8 h 112"/>
                  <a:gd name="T6" fmla="*/ 109 w 146"/>
                  <a:gd name="T7" fmla="*/ 10 h 112"/>
                  <a:gd name="T8" fmla="*/ 128 w 146"/>
                  <a:gd name="T9" fmla="*/ 8 h 112"/>
                  <a:gd name="T10" fmla="*/ 130 w 146"/>
                  <a:gd name="T11" fmla="*/ 11 h 112"/>
                  <a:gd name="T12" fmla="*/ 136 w 146"/>
                  <a:gd name="T13" fmla="*/ 14 h 112"/>
                  <a:gd name="T14" fmla="*/ 141 w 146"/>
                  <a:gd name="T15" fmla="*/ 32 h 112"/>
                  <a:gd name="T16" fmla="*/ 142 w 146"/>
                  <a:gd name="T17" fmla="*/ 41 h 112"/>
                  <a:gd name="T18" fmla="*/ 133 w 146"/>
                  <a:gd name="T19" fmla="*/ 47 h 112"/>
                  <a:gd name="T20" fmla="*/ 135 w 146"/>
                  <a:gd name="T21" fmla="*/ 52 h 112"/>
                  <a:gd name="T22" fmla="*/ 139 w 146"/>
                  <a:gd name="T23" fmla="*/ 55 h 112"/>
                  <a:gd name="T24" fmla="*/ 138 w 146"/>
                  <a:gd name="T25" fmla="*/ 62 h 112"/>
                  <a:gd name="T26" fmla="*/ 139 w 146"/>
                  <a:gd name="T27" fmla="*/ 68 h 112"/>
                  <a:gd name="T28" fmla="*/ 144 w 146"/>
                  <a:gd name="T29" fmla="*/ 76 h 112"/>
                  <a:gd name="T30" fmla="*/ 144 w 146"/>
                  <a:gd name="T31" fmla="*/ 79 h 112"/>
                  <a:gd name="T32" fmla="*/ 146 w 146"/>
                  <a:gd name="T33" fmla="*/ 84 h 112"/>
                  <a:gd name="T34" fmla="*/ 139 w 146"/>
                  <a:gd name="T35" fmla="*/ 87 h 112"/>
                  <a:gd name="T36" fmla="*/ 128 w 146"/>
                  <a:gd name="T37" fmla="*/ 96 h 112"/>
                  <a:gd name="T38" fmla="*/ 125 w 146"/>
                  <a:gd name="T39" fmla="*/ 106 h 112"/>
                  <a:gd name="T40" fmla="*/ 125 w 146"/>
                  <a:gd name="T41" fmla="*/ 110 h 112"/>
                  <a:gd name="T42" fmla="*/ 125 w 146"/>
                  <a:gd name="T43" fmla="*/ 112 h 112"/>
                  <a:gd name="T44" fmla="*/ 116 w 146"/>
                  <a:gd name="T45" fmla="*/ 109 h 112"/>
                  <a:gd name="T46" fmla="*/ 109 w 146"/>
                  <a:gd name="T47" fmla="*/ 104 h 112"/>
                  <a:gd name="T48" fmla="*/ 100 w 146"/>
                  <a:gd name="T49" fmla="*/ 106 h 112"/>
                  <a:gd name="T50" fmla="*/ 95 w 146"/>
                  <a:gd name="T51" fmla="*/ 106 h 112"/>
                  <a:gd name="T52" fmla="*/ 90 w 146"/>
                  <a:gd name="T53" fmla="*/ 106 h 112"/>
                  <a:gd name="T54" fmla="*/ 87 w 146"/>
                  <a:gd name="T55" fmla="*/ 109 h 112"/>
                  <a:gd name="T56" fmla="*/ 82 w 146"/>
                  <a:gd name="T57" fmla="*/ 109 h 112"/>
                  <a:gd name="T58" fmla="*/ 81 w 146"/>
                  <a:gd name="T59" fmla="*/ 106 h 112"/>
                  <a:gd name="T60" fmla="*/ 78 w 146"/>
                  <a:gd name="T61" fmla="*/ 101 h 112"/>
                  <a:gd name="T62" fmla="*/ 73 w 146"/>
                  <a:gd name="T63" fmla="*/ 106 h 112"/>
                  <a:gd name="T64" fmla="*/ 68 w 146"/>
                  <a:gd name="T65" fmla="*/ 103 h 112"/>
                  <a:gd name="T66" fmla="*/ 65 w 146"/>
                  <a:gd name="T67" fmla="*/ 96 h 112"/>
                  <a:gd name="T68" fmla="*/ 60 w 146"/>
                  <a:gd name="T69" fmla="*/ 95 h 112"/>
                  <a:gd name="T70" fmla="*/ 57 w 146"/>
                  <a:gd name="T71" fmla="*/ 93 h 112"/>
                  <a:gd name="T72" fmla="*/ 53 w 146"/>
                  <a:gd name="T73" fmla="*/ 93 h 112"/>
                  <a:gd name="T74" fmla="*/ 53 w 146"/>
                  <a:gd name="T75" fmla="*/ 90 h 112"/>
                  <a:gd name="T76" fmla="*/ 51 w 146"/>
                  <a:gd name="T77" fmla="*/ 88 h 112"/>
                  <a:gd name="T78" fmla="*/ 41 w 146"/>
                  <a:gd name="T79" fmla="*/ 85 h 112"/>
                  <a:gd name="T80" fmla="*/ 41 w 146"/>
                  <a:gd name="T81" fmla="*/ 90 h 112"/>
                  <a:gd name="T82" fmla="*/ 37 w 146"/>
                  <a:gd name="T83" fmla="*/ 91 h 112"/>
                  <a:gd name="T84" fmla="*/ 32 w 146"/>
                  <a:gd name="T85" fmla="*/ 87 h 112"/>
                  <a:gd name="T86" fmla="*/ 34 w 146"/>
                  <a:gd name="T87" fmla="*/ 84 h 112"/>
                  <a:gd name="T88" fmla="*/ 34 w 146"/>
                  <a:gd name="T89" fmla="*/ 82 h 112"/>
                  <a:gd name="T90" fmla="*/ 27 w 146"/>
                  <a:gd name="T91" fmla="*/ 80 h 112"/>
                  <a:gd name="T92" fmla="*/ 21 w 146"/>
                  <a:gd name="T93" fmla="*/ 79 h 112"/>
                  <a:gd name="T94" fmla="*/ 18 w 146"/>
                  <a:gd name="T95" fmla="*/ 76 h 112"/>
                  <a:gd name="T96" fmla="*/ 13 w 146"/>
                  <a:gd name="T97" fmla="*/ 77 h 112"/>
                  <a:gd name="T98" fmla="*/ 13 w 146"/>
                  <a:gd name="T99" fmla="*/ 73 h 112"/>
                  <a:gd name="T100" fmla="*/ 10 w 146"/>
                  <a:gd name="T101" fmla="*/ 65 h 112"/>
                  <a:gd name="T102" fmla="*/ 8 w 146"/>
                  <a:gd name="T103" fmla="*/ 60 h 112"/>
                  <a:gd name="T104" fmla="*/ 10 w 146"/>
                  <a:gd name="T105" fmla="*/ 54 h 112"/>
                  <a:gd name="T106" fmla="*/ 8 w 146"/>
                  <a:gd name="T107" fmla="*/ 51 h 112"/>
                  <a:gd name="T108" fmla="*/ 8 w 146"/>
                  <a:gd name="T109" fmla="*/ 46 h 112"/>
                  <a:gd name="T110" fmla="*/ 2 w 146"/>
                  <a:gd name="T111" fmla="*/ 36 h 112"/>
                  <a:gd name="T112" fmla="*/ 5 w 146"/>
                  <a:gd name="T113" fmla="*/ 30 h 112"/>
                  <a:gd name="T114" fmla="*/ 7 w 146"/>
                  <a:gd name="T115" fmla="*/ 24 h 112"/>
                  <a:gd name="T116" fmla="*/ 7 w 146"/>
                  <a:gd name="T117" fmla="*/ 21 h 112"/>
                  <a:gd name="T118" fmla="*/ 2 w 146"/>
                  <a:gd name="T119" fmla="*/ 17 h 112"/>
                  <a:gd name="T120" fmla="*/ 29 w 146"/>
                  <a:gd name="T121" fmla="*/ 11 h 112"/>
                  <a:gd name="T122" fmla="*/ 37 w 146"/>
                  <a:gd name="T123" fmla="*/ 5 h 112"/>
                  <a:gd name="T124" fmla="*/ 59 w 146"/>
                  <a:gd name="T1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 h="112">
                    <a:moveTo>
                      <a:pt x="62" y="0"/>
                    </a:moveTo>
                    <a:lnTo>
                      <a:pt x="65" y="2"/>
                    </a:lnTo>
                    <a:lnTo>
                      <a:pt x="68" y="3"/>
                    </a:lnTo>
                    <a:lnTo>
                      <a:pt x="68" y="3"/>
                    </a:lnTo>
                    <a:lnTo>
                      <a:pt x="67" y="3"/>
                    </a:lnTo>
                    <a:lnTo>
                      <a:pt x="64" y="2"/>
                    </a:lnTo>
                    <a:lnTo>
                      <a:pt x="64" y="2"/>
                    </a:lnTo>
                    <a:lnTo>
                      <a:pt x="65" y="6"/>
                    </a:lnTo>
                    <a:lnTo>
                      <a:pt x="67" y="8"/>
                    </a:lnTo>
                    <a:lnTo>
                      <a:pt x="68" y="10"/>
                    </a:lnTo>
                    <a:lnTo>
                      <a:pt x="71" y="10"/>
                    </a:lnTo>
                    <a:lnTo>
                      <a:pt x="78" y="10"/>
                    </a:lnTo>
                    <a:lnTo>
                      <a:pt x="79" y="8"/>
                    </a:lnTo>
                    <a:lnTo>
                      <a:pt x="81" y="8"/>
                    </a:lnTo>
                    <a:lnTo>
                      <a:pt x="81" y="8"/>
                    </a:lnTo>
                    <a:lnTo>
                      <a:pt x="84" y="8"/>
                    </a:lnTo>
                    <a:lnTo>
                      <a:pt x="89" y="8"/>
                    </a:lnTo>
                    <a:lnTo>
                      <a:pt x="95" y="8"/>
                    </a:lnTo>
                    <a:lnTo>
                      <a:pt x="103" y="8"/>
                    </a:lnTo>
                    <a:lnTo>
                      <a:pt x="109" y="10"/>
                    </a:lnTo>
                    <a:lnTo>
                      <a:pt x="117" y="10"/>
                    </a:lnTo>
                    <a:lnTo>
                      <a:pt x="125" y="10"/>
                    </a:lnTo>
                    <a:lnTo>
                      <a:pt x="127" y="10"/>
                    </a:lnTo>
                    <a:lnTo>
                      <a:pt x="127" y="8"/>
                    </a:lnTo>
                    <a:lnTo>
                      <a:pt x="128" y="8"/>
                    </a:lnTo>
                    <a:lnTo>
                      <a:pt x="128" y="10"/>
                    </a:lnTo>
                    <a:lnTo>
                      <a:pt x="130" y="10"/>
                    </a:lnTo>
                    <a:lnTo>
                      <a:pt x="130" y="10"/>
                    </a:lnTo>
                    <a:lnTo>
                      <a:pt x="130" y="11"/>
                    </a:lnTo>
                    <a:lnTo>
                      <a:pt x="130" y="11"/>
                    </a:lnTo>
                    <a:lnTo>
                      <a:pt x="131" y="11"/>
                    </a:lnTo>
                    <a:lnTo>
                      <a:pt x="133" y="11"/>
                    </a:lnTo>
                    <a:lnTo>
                      <a:pt x="135" y="13"/>
                    </a:lnTo>
                    <a:lnTo>
                      <a:pt x="136" y="14"/>
                    </a:lnTo>
                    <a:lnTo>
                      <a:pt x="136" y="14"/>
                    </a:lnTo>
                    <a:lnTo>
                      <a:pt x="136" y="16"/>
                    </a:lnTo>
                    <a:lnTo>
                      <a:pt x="136" y="17"/>
                    </a:lnTo>
                    <a:lnTo>
                      <a:pt x="136" y="17"/>
                    </a:lnTo>
                    <a:lnTo>
                      <a:pt x="138" y="24"/>
                    </a:lnTo>
                    <a:lnTo>
                      <a:pt x="141" y="32"/>
                    </a:lnTo>
                    <a:lnTo>
                      <a:pt x="142" y="33"/>
                    </a:lnTo>
                    <a:lnTo>
                      <a:pt x="142" y="36"/>
                    </a:lnTo>
                    <a:lnTo>
                      <a:pt x="142" y="38"/>
                    </a:lnTo>
                    <a:lnTo>
                      <a:pt x="142" y="40"/>
                    </a:lnTo>
                    <a:lnTo>
                      <a:pt x="142" y="41"/>
                    </a:lnTo>
                    <a:lnTo>
                      <a:pt x="142" y="43"/>
                    </a:lnTo>
                    <a:lnTo>
                      <a:pt x="141" y="43"/>
                    </a:lnTo>
                    <a:lnTo>
                      <a:pt x="136" y="44"/>
                    </a:lnTo>
                    <a:lnTo>
                      <a:pt x="135" y="46"/>
                    </a:lnTo>
                    <a:lnTo>
                      <a:pt x="133" y="47"/>
                    </a:lnTo>
                    <a:lnTo>
                      <a:pt x="133" y="49"/>
                    </a:lnTo>
                    <a:lnTo>
                      <a:pt x="131" y="49"/>
                    </a:lnTo>
                    <a:lnTo>
                      <a:pt x="131" y="51"/>
                    </a:lnTo>
                    <a:lnTo>
                      <a:pt x="131" y="51"/>
                    </a:lnTo>
                    <a:lnTo>
                      <a:pt x="135" y="52"/>
                    </a:lnTo>
                    <a:lnTo>
                      <a:pt x="136" y="52"/>
                    </a:lnTo>
                    <a:lnTo>
                      <a:pt x="136" y="52"/>
                    </a:lnTo>
                    <a:lnTo>
                      <a:pt x="138" y="54"/>
                    </a:lnTo>
                    <a:lnTo>
                      <a:pt x="138" y="54"/>
                    </a:lnTo>
                    <a:lnTo>
                      <a:pt x="139" y="55"/>
                    </a:lnTo>
                    <a:lnTo>
                      <a:pt x="139" y="57"/>
                    </a:lnTo>
                    <a:lnTo>
                      <a:pt x="138" y="58"/>
                    </a:lnTo>
                    <a:lnTo>
                      <a:pt x="138" y="60"/>
                    </a:lnTo>
                    <a:lnTo>
                      <a:pt x="138" y="60"/>
                    </a:lnTo>
                    <a:lnTo>
                      <a:pt x="138" y="62"/>
                    </a:lnTo>
                    <a:lnTo>
                      <a:pt x="138" y="63"/>
                    </a:lnTo>
                    <a:lnTo>
                      <a:pt x="138" y="65"/>
                    </a:lnTo>
                    <a:lnTo>
                      <a:pt x="139" y="66"/>
                    </a:lnTo>
                    <a:lnTo>
                      <a:pt x="139" y="68"/>
                    </a:lnTo>
                    <a:lnTo>
                      <a:pt x="139" y="68"/>
                    </a:lnTo>
                    <a:lnTo>
                      <a:pt x="139" y="69"/>
                    </a:lnTo>
                    <a:lnTo>
                      <a:pt x="139" y="69"/>
                    </a:lnTo>
                    <a:lnTo>
                      <a:pt x="142" y="73"/>
                    </a:lnTo>
                    <a:lnTo>
                      <a:pt x="142" y="74"/>
                    </a:lnTo>
                    <a:lnTo>
                      <a:pt x="144" y="76"/>
                    </a:lnTo>
                    <a:lnTo>
                      <a:pt x="146" y="77"/>
                    </a:lnTo>
                    <a:lnTo>
                      <a:pt x="146" y="77"/>
                    </a:lnTo>
                    <a:lnTo>
                      <a:pt x="144" y="79"/>
                    </a:lnTo>
                    <a:lnTo>
                      <a:pt x="144" y="79"/>
                    </a:lnTo>
                    <a:lnTo>
                      <a:pt x="144" y="79"/>
                    </a:lnTo>
                    <a:lnTo>
                      <a:pt x="144" y="79"/>
                    </a:lnTo>
                    <a:lnTo>
                      <a:pt x="144" y="79"/>
                    </a:lnTo>
                    <a:lnTo>
                      <a:pt x="144" y="80"/>
                    </a:lnTo>
                    <a:lnTo>
                      <a:pt x="146" y="82"/>
                    </a:lnTo>
                    <a:lnTo>
                      <a:pt x="146" y="84"/>
                    </a:lnTo>
                    <a:lnTo>
                      <a:pt x="144" y="84"/>
                    </a:lnTo>
                    <a:lnTo>
                      <a:pt x="144" y="85"/>
                    </a:lnTo>
                    <a:lnTo>
                      <a:pt x="144" y="85"/>
                    </a:lnTo>
                    <a:lnTo>
                      <a:pt x="139" y="87"/>
                    </a:lnTo>
                    <a:lnTo>
                      <a:pt x="139" y="87"/>
                    </a:lnTo>
                    <a:lnTo>
                      <a:pt x="136" y="90"/>
                    </a:lnTo>
                    <a:lnTo>
                      <a:pt x="135" y="90"/>
                    </a:lnTo>
                    <a:lnTo>
                      <a:pt x="133" y="93"/>
                    </a:lnTo>
                    <a:lnTo>
                      <a:pt x="130" y="96"/>
                    </a:lnTo>
                    <a:lnTo>
                      <a:pt x="128" y="96"/>
                    </a:lnTo>
                    <a:lnTo>
                      <a:pt x="128" y="98"/>
                    </a:lnTo>
                    <a:lnTo>
                      <a:pt x="125" y="101"/>
                    </a:lnTo>
                    <a:lnTo>
                      <a:pt x="123" y="103"/>
                    </a:lnTo>
                    <a:lnTo>
                      <a:pt x="125" y="104"/>
                    </a:lnTo>
                    <a:lnTo>
                      <a:pt x="125" y="106"/>
                    </a:lnTo>
                    <a:lnTo>
                      <a:pt x="125" y="107"/>
                    </a:lnTo>
                    <a:lnTo>
                      <a:pt x="125" y="107"/>
                    </a:lnTo>
                    <a:lnTo>
                      <a:pt x="125" y="109"/>
                    </a:lnTo>
                    <a:lnTo>
                      <a:pt x="125" y="109"/>
                    </a:lnTo>
                    <a:lnTo>
                      <a:pt x="125" y="110"/>
                    </a:lnTo>
                    <a:lnTo>
                      <a:pt x="127" y="110"/>
                    </a:lnTo>
                    <a:lnTo>
                      <a:pt x="127" y="112"/>
                    </a:lnTo>
                    <a:lnTo>
                      <a:pt x="127" y="112"/>
                    </a:lnTo>
                    <a:lnTo>
                      <a:pt x="127" y="112"/>
                    </a:lnTo>
                    <a:lnTo>
                      <a:pt x="125" y="112"/>
                    </a:lnTo>
                    <a:lnTo>
                      <a:pt x="123" y="110"/>
                    </a:lnTo>
                    <a:lnTo>
                      <a:pt x="122" y="110"/>
                    </a:lnTo>
                    <a:lnTo>
                      <a:pt x="122" y="110"/>
                    </a:lnTo>
                    <a:lnTo>
                      <a:pt x="117" y="109"/>
                    </a:lnTo>
                    <a:lnTo>
                      <a:pt x="116" y="109"/>
                    </a:lnTo>
                    <a:lnTo>
                      <a:pt x="116" y="107"/>
                    </a:lnTo>
                    <a:lnTo>
                      <a:pt x="114" y="107"/>
                    </a:lnTo>
                    <a:lnTo>
                      <a:pt x="112" y="106"/>
                    </a:lnTo>
                    <a:lnTo>
                      <a:pt x="111" y="106"/>
                    </a:lnTo>
                    <a:lnTo>
                      <a:pt x="109" y="104"/>
                    </a:lnTo>
                    <a:lnTo>
                      <a:pt x="106" y="104"/>
                    </a:lnTo>
                    <a:lnTo>
                      <a:pt x="103" y="104"/>
                    </a:lnTo>
                    <a:lnTo>
                      <a:pt x="103" y="104"/>
                    </a:lnTo>
                    <a:lnTo>
                      <a:pt x="101" y="104"/>
                    </a:lnTo>
                    <a:lnTo>
                      <a:pt x="100" y="106"/>
                    </a:lnTo>
                    <a:lnTo>
                      <a:pt x="100" y="107"/>
                    </a:lnTo>
                    <a:lnTo>
                      <a:pt x="98" y="107"/>
                    </a:lnTo>
                    <a:lnTo>
                      <a:pt x="97" y="106"/>
                    </a:lnTo>
                    <a:lnTo>
                      <a:pt x="97" y="106"/>
                    </a:lnTo>
                    <a:lnTo>
                      <a:pt x="95" y="106"/>
                    </a:lnTo>
                    <a:lnTo>
                      <a:pt x="94" y="106"/>
                    </a:lnTo>
                    <a:lnTo>
                      <a:pt x="92" y="106"/>
                    </a:lnTo>
                    <a:lnTo>
                      <a:pt x="92" y="106"/>
                    </a:lnTo>
                    <a:lnTo>
                      <a:pt x="92" y="106"/>
                    </a:lnTo>
                    <a:lnTo>
                      <a:pt x="90" y="106"/>
                    </a:lnTo>
                    <a:lnTo>
                      <a:pt x="90" y="106"/>
                    </a:lnTo>
                    <a:lnTo>
                      <a:pt x="89" y="106"/>
                    </a:lnTo>
                    <a:lnTo>
                      <a:pt x="89" y="107"/>
                    </a:lnTo>
                    <a:lnTo>
                      <a:pt x="87" y="107"/>
                    </a:lnTo>
                    <a:lnTo>
                      <a:pt x="87" y="109"/>
                    </a:lnTo>
                    <a:lnTo>
                      <a:pt x="84" y="109"/>
                    </a:lnTo>
                    <a:lnTo>
                      <a:pt x="84" y="109"/>
                    </a:lnTo>
                    <a:lnTo>
                      <a:pt x="82" y="109"/>
                    </a:lnTo>
                    <a:lnTo>
                      <a:pt x="82" y="109"/>
                    </a:lnTo>
                    <a:lnTo>
                      <a:pt x="82" y="109"/>
                    </a:lnTo>
                    <a:lnTo>
                      <a:pt x="82" y="107"/>
                    </a:lnTo>
                    <a:lnTo>
                      <a:pt x="82" y="107"/>
                    </a:lnTo>
                    <a:lnTo>
                      <a:pt x="82" y="106"/>
                    </a:lnTo>
                    <a:lnTo>
                      <a:pt x="82" y="106"/>
                    </a:lnTo>
                    <a:lnTo>
                      <a:pt x="81" y="106"/>
                    </a:lnTo>
                    <a:lnTo>
                      <a:pt x="81" y="104"/>
                    </a:lnTo>
                    <a:lnTo>
                      <a:pt x="81" y="104"/>
                    </a:lnTo>
                    <a:lnTo>
                      <a:pt x="79" y="104"/>
                    </a:lnTo>
                    <a:lnTo>
                      <a:pt x="79" y="103"/>
                    </a:lnTo>
                    <a:lnTo>
                      <a:pt x="78" y="101"/>
                    </a:lnTo>
                    <a:lnTo>
                      <a:pt x="78" y="101"/>
                    </a:lnTo>
                    <a:lnTo>
                      <a:pt x="78" y="103"/>
                    </a:lnTo>
                    <a:lnTo>
                      <a:pt x="76" y="103"/>
                    </a:lnTo>
                    <a:lnTo>
                      <a:pt x="75" y="103"/>
                    </a:lnTo>
                    <a:lnTo>
                      <a:pt x="73" y="106"/>
                    </a:lnTo>
                    <a:lnTo>
                      <a:pt x="71" y="106"/>
                    </a:lnTo>
                    <a:lnTo>
                      <a:pt x="71" y="104"/>
                    </a:lnTo>
                    <a:lnTo>
                      <a:pt x="70" y="103"/>
                    </a:lnTo>
                    <a:lnTo>
                      <a:pt x="68" y="103"/>
                    </a:lnTo>
                    <a:lnTo>
                      <a:pt x="68" y="103"/>
                    </a:lnTo>
                    <a:lnTo>
                      <a:pt x="68" y="101"/>
                    </a:lnTo>
                    <a:lnTo>
                      <a:pt x="65" y="98"/>
                    </a:lnTo>
                    <a:lnTo>
                      <a:pt x="65" y="98"/>
                    </a:lnTo>
                    <a:lnTo>
                      <a:pt x="65" y="96"/>
                    </a:lnTo>
                    <a:lnTo>
                      <a:pt x="65" y="96"/>
                    </a:lnTo>
                    <a:lnTo>
                      <a:pt x="65" y="96"/>
                    </a:lnTo>
                    <a:lnTo>
                      <a:pt x="62" y="95"/>
                    </a:lnTo>
                    <a:lnTo>
                      <a:pt x="62" y="95"/>
                    </a:lnTo>
                    <a:lnTo>
                      <a:pt x="60" y="95"/>
                    </a:lnTo>
                    <a:lnTo>
                      <a:pt x="60" y="95"/>
                    </a:lnTo>
                    <a:lnTo>
                      <a:pt x="59" y="95"/>
                    </a:lnTo>
                    <a:lnTo>
                      <a:pt x="59" y="93"/>
                    </a:lnTo>
                    <a:lnTo>
                      <a:pt x="57" y="93"/>
                    </a:lnTo>
                    <a:lnTo>
                      <a:pt x="57" y="93"/>
                    </a:lnTo>
                    <a:lnTo>
                      <a:pt x="57" y="93"/>
                    </a:lnTo>
                    <a:lnTo>
                      <a:pt x="57" y="93"/>
                    </a:lnTo>
                    <a:lnTo>
                      <a:pt x="56" y="95"/>
                    </a:lnTo>
                    <a:lnTo>
                      <a:pt x="54" y="95"/>
                    </a:lnTo>
                    <a:lnTo>
                      <a:pt x="54" y="93"/>
                    </a:lnTo>
                    <a:lnTo>
                      <a:pt x="53" y="93"/>
                    </a:lnTo>
                    <a:lnTo>
                      <a:pt x="53" y="91"/>
                    </a:lnTo>
                    <a:lnTo>
                      <a:pt x="51" y="91"/>
                    </a:lnTo>
                    <a:lnTo>
                      <a:pt x="51" y="91"/>
                    </a:lnTo>
                    <a:lnTo>
                      <a:pt x="51" y="91"/>
                    </a:lnTo>
                    <a:lnTo>
                      <a:pt x="53" y="90"/>
                    </a:lnTo>
                    <a:lnTo>
                      <a:pt x="53" y="90"/>
                    </a:lnTo>
                    <a:lnTo>
                      <a:pt x="53" y="88"/>
                    </a:lnTo>
                    <a:lnTo>
                      <a:pt x="53" y="88"/>
                    </a:lnTo>
                    <a:lnTo>
                      <a:pt x="53" y="88"/>
                    </a:lnTo>
                    <a:lnTo>
                      <a:pt x="51" y="88"/>
                    </a:lnTo>
                    <a:lnTo>
                      <a:pt x="49" y="88"/>
                    </a:lnTo>
                    <a:lnTo>
                      <a:pt x="48" y="88"/>
                    </a:lnTo>
                    <a:lnTo>
                      <a:pt x="45" y="87"/>
                    </a:lnTo>
                    <a:lnTo>
                      <a:pt x="41" y="85"/>
                    </a:lnTo>
                    <a:lnTo>
                      <a:pt x="41" y="85"/>
                    </a:lnTo>
                    <a:lnTo>
                      <a:pt x="40" y="85"/>
                    </a:lnTo>
                    <a:lnTo>
                      <a:pt x="41" y="87"/>
                    </a:lnTo>
                    <a:lnTo>
                      <a:pt x="43" y="88"/>
                    </a:lnTo>
                    <a:lnTo>
                      <a:pt x="43" y="90"/>
                    </a:lnTo>
                    <a:lnTo>
                      <a:pt x="41" y="90"/>
                    </a:lnTo>
                    <a:lnTo>
                      <a:pt x="40" y="90"/>
                    </a:lnTo>
                    <a:lnTo>
                      <a:pt x="40" y="91"/>
                    </a:lnTo>
                    <a:lnTo>
                      <a:pt x="38" y="91"/>
                    </a:lnTo>
                    <a:lnTo>
                      <a:pt x="38" y="91"/>
                    </a:lnTo>
                    <a:lnTo>
                      <a:pt x="37" y="91"/>
                    </a:lnTo>
                    <a:lnTo>
                      <a:pt x="37" y="91"/>
                    </a:lnTo>
                    <a:lnTo>
                      <a:pt x="35" y="88"/>
                    </a:lnTo>
                    <a:lnTo>
                      <a:pt x="34" y="87"/>
                    </a:lnTo>
                    <a:lnTo>
                      <a:pt x="34" y="87"/>
                    </a:lnTo>
                    <a:lnTo>
                      <a:pt x="32" y="87"/>
                    </a:lnTo>
                    <a:lnTo>
                      <a:pt x="32" y="87"/>
                    </a:lnTo>
                    <a:lnTo>
                      <a:pt x="30" y="85"/>
                    </a:lnTo>
                    <a:lnTo>
                      <a:pt x="32" y="85"/>
                    </a:lnTo>
                    <a:lnTo>
                      <a:pt x="32" y="85"/>
                    </a:lnTo>
                    <a:lnTo>
                      <a:pt x="34" y="84"/>
                    </a:lnTo>
                    <a:lnTo>
                      <a:pt x="34" y="84"/>
                    </a:lnTo>
                    <a:lnTo>
                      <a:pt x="34" y="84"/>
                    </a:lnTo>
                    <a:lnTo>
                      <a:pt x="34" y="84"/>
                    </a:lnTo>
                    <a:lnTo>
                      <a:pt x="34" y="82"/>
                    </a:lnTo>
                    <a:lnTo>
                      <a:pt x="34" y="82"/>
                    </a:lnTo>
                    <a:lnTo>
                      <a:pt x="32" y="82"/>
                    </a:lnTo>
                    <a:lnTo>
                      <a:pt x="29" y="82"/>
                    </a:lnTo>
                    <a:lnTo>
                      <a:pt x="29" y="82"/>
                    </a:lnTo>
                    <a:lnTo>
                      <a:pt x="27" y="82"/>
                    </a:lnTo>
                    <a:lnTo>
                      <a:pt x="27" y="80"/>
                    </a:lnTo>
                    <a:lnTo>
                      <a:pt x="27" y="80"/>
                    </a:lnTo>
                    <a:lnTo>
                      <a:pt x="26" y="80"/>
                    </a:lnTo>
                    <a:lnTo>
                      <a:pt x="24" y="80"/>
                    </a:lnTo>
                    <a:lnTo>
                      <a:pt x="23" y="79"/>
                    </a:lnTo>
                    <a:lnTo>
                      <a:pt x="21" y="79"/>
                    </a:lnTo>
                    <a:lnTo>
                      <a:pt x="19" y="79"/>
                    </a:lnTo>
                    <a:lnTo>
                      <a:pt x="19" y="79"/>
                    </a:lnTo>
                    <a:lnTo>
                      <a:pt x="18" y="77"/>
                    </a:lnTo>
                    <a:lnTo>
                      <a:pt x="18" y="77"/>
                    </a:lnTo>
                    <a:lnTo>
                      <a:pt x="18" y="76"/>
                    </a:lnTo>
                    <a:lnTo>
                      <a:pt x="15" y="74"/>
                    </a:lnTo>
                    <a:lnTo>
                      <a:pt x="13" y="74"/>
                    </a:lnTo>
                    <a:lnTo>
                      <a:pt x="13" y="74"/>
                    </a:lnTo>
                    <a:lnTo>
                      <a:pt x="13" y="76"/>
                    </a:lnTo>
                    <a:lnTo>
                      <a:pt x="13" y="77"/>
                    </a:lnTo>
                    <a:lnTo>
                      <a:pt x="12" y="77"/>
                    </a:lnTo>
                    <a:lnTo>
                      <a:pt x="12" y="77"/>
                    </a:lnTo>
                    <a:lnTo>
                      <a:pt x="12" y="77"/>
                    </a:lnTo>
                    <a:lnTo>
                      <a:pt x="13" y="74"/>
                    </a:lnTo>
                    <a:lnTo>
                      <a:pt x="13" y="73"/>
                    </a:lnTo>
                    <a:lnTo>
                      <a:pt x="13" y="69"/>
                    </a:lnTo>
                    <a:lnTo>
                      <a:pt x="13" y="68"/>
                    </a:lnTo>
                    <a:lnTo>
                      <a:pt x="13" y="66"/>
                    </a:lnTo>
                    <a:lnTo>
                      <a:pt x="12" y="66"/>
                    </a:lnTo>
                    <a:lnTo>
                      <a:pt x="10" y="65"/>
                    </a:lnTo>
                    <a:lnTo>
                      <a:pt x="10" y="65"/>
                    </a:lnTo>
                    <a:lnTo>
                      <a:pt x="10" y="63"/>
                    </a:lnTo>
                    <a:lnTo>
                      <a:pt x="10" y="62"/>
                    </a:lnTo>
                    <a:lnTo>
                      <a:pt x="8" y="62"/>
                    </a:lnTo>
                    <a:lnTo>
                      <a:pt x="8" y="60"/>
                    </a:lnTo>
                    <a:lnTo>
                      <a:pt x="8" y="58"/>
                    </a:lnTo>
                    <a:lnTo>
                      <a:pt x="8" y="57"/>
                    </a:lnTo>
                    <a:lnTo>
                      <a:pt x="8" y="57"/>
                    </a:lnTo>
                    <a:lnTo>
                      <a:pt x="10" y="55"/>
                    </a:lnTo>
                    <a:lnTo>
                      <a:pt x="10" y="54"/>
                    </a:lnTo>
                    <a:lnTo>
                      <a:pt x="10" y="54"/>
                    </a:lnTo>
                    <a:lnTo>
                      <a:pt x="10" y="54"/>
                    </a:lnTo>
                    <a:lnTo>
                      <a:pt x="8" y="52"/>
                    </a:lnTo>
                    <a:lnTo>
                      <a:pt x="10" y="52"/>
                    </a:lnTo>
                    <a:lnTo>
                      <a:pt x="8" y="51"/>
                    </a:lnTo>
                    <a:lnTo>
                      <a:pt x="8" y="51"/>
                    </a:lnTo>
                    <a:lnTo>
                      <a:pt x="7" y="49"/>
                    </a:lnTo>
                    <a:lnTo>
                      <a:pt x="7" y="49"/>
                    </a:lnTo>
                    <a:lnTo>
                      <a:pt x="7" y="47"/>
                    </a:lnTo>
                    <a:lnTo>
                      <a:pt x="8" y="46"/>
                    </a:lnTo>
                    <a:lnTo>
                      <a:pt x="7" y="43"/>
                    </a:lnTo>
                    <a:lnTo>
                      <a:pt x="2" y="41"/>
                    </a:lnTo>
                    <a:lnTo>
                      <a:pt x="0" y="38"/>
                    </a:lnTo>
                    <a:lnTo>
                      <a:pt x="0" y="38"/>
                    </a:lnTo>
                    <a:lnTo>
                      <a:pt x="2" y="36"/>
                    </a:lnTo>
                    <a:lnTo>
                      <a:pt x="4" y="36"/>
                    </a:lnTo>
                    <a:lnTo>
                      <a:pt x="5" y="35"/>
                    </a:lnTo>
                    <a:lnTo>
                      <a:pt x="5" y="32"/>
                    </a:lnTo>
                    <a:lnTo>
                      <a:pt x="5" y="32"/>
                    </a:lnTo>
                    <a:lnTo>
                      <a:pt x="5" y="30"/>
                    </a:lnTo>
                    <a:lnTo>
                      <a:pt x="4" y="25"/>
                    </a:lnTo>
                    <a:lnTo>
                      <a:pt x="4" y="24"/>
                    </a:lnTo>
                    <a:lnTo>
                      <a:pt x="4" y="22"/>
                    </a:lnTo>
                    <a:lnTo>
                      <a:pt x="4" y="22"/>
                    </a:lnTo>
                    <a:lnTo>
                      <a:pt x="7" y="24"/>
                    </a:lnTo>
                    <a:lnTo>
                      <a:pt x="7" y="24"/>
                    </a:lnTo>
                    <a:lnTo>
                      <a:pt x="7" y="22"/>
                    </a:lnTo>
                    <a:lnTo>
                      <a:pt x="7" y="22"/>
                    </a:lnTo>
                    <a:lnTo>
                      <a:pt x="7" y="21"/>
                    </a:lnTo>
                    <a:lnTo>
                      <a:pt x="7" y="21"/>
                    </a:lnTo>
                    <a:lnTo>
                      <a:pt x="4" y="19"/>
                    </a:lnTo>
                    <a:lnTo>
                      <a:pt x="2" y="19"/>
                    </a:lnTo>
                    <a:lnTo>
                      <a:pt x="2" y="17"/>
                    </a:lnTo>
                    <a:lnTo>
                      <a:pt x="2" y="17"/>
                    </a:lnTo>
                    <a:lnTo>
                      <a:pt x="2" y="17"/>
                    </a:lnTo>
                    <a:lnTo>
                      <a:pt x="5" y="17"/>
                    </a:lnTo>
                    <a:lnTo>
                      <a:pt x="10" y="16"/>
                    </a:lnTo>
                    <a:lnTo>
                      <a:pt x="18" y="14"/>
                    </a:lnTo>
                    <a:lnTo>
                      <a:pt x="27" y="11"/>
                    </a:lnTo>
                    <a:lnTo>
                      <a:pt x="29" y="11"/>
                    </a:lnTo>
                    <a:lnTo>
                      <a:pt x="30" y="11"/>
                    </a:lnTo>
                    <a:lnTo>
                      <a:pt x="32" y="10"/>
                    </a:lnTo>
                    <a:lnTo>
                      <a:pt x="32" y="10"/>
                    </a:lnTo>
                    <a:lnTo>
                      <a:pt x="34" y="8"/>
                    </a:lnTo>
                    <a:lnTo>
                      <a:pt x="37" y="5"/>
                    </a:lnTo>
                    <a:lnTo>
                      <a:pt x="41" y="5"/>
                    </a:lnTo>
                    <a:lnTo>
                      <a:pt x="43" y="3"/>
                    </a:lnTo>
                    <a:lnTo>
                      <a:pt x="46" y="2"/>
                    </a:lnTo>
                    <a:lnTo>
                      <a:pt x="54" y="0"/>
                    </a:lnTo>
                    <a:lnTo>
                      <a:pt x="59" y="0"/>
                    </a:lnTo>
                    <a:lnTo>
                      <a:pt x="6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3" name="Freeform 174">
                <a:extLst>
                  <a:ext uri="{FF2B5EF4-FFF2-40B4-BE49-F238E27FC236}">
                    <a16:creationId xmlns:a16="http://schemas.microsoft.com/office/drawing/2014/main" id="{346ED0E3-B4DE-4CE4-82C7-9B79B0E46AC3}"/>
                  </a:ext>
                </a:extLst>
              </p:cNvPr>
              <p:cNvSpPr>
                <a:spLocks/>
              </p:cNvSpPr>
              <p:nvPr/>
            </p:nvSpPr>
            <p:spPr bwMode="auto">
              <a:xfrm>
                <a:off x="7480309" y="3330206"/>
                <a:ext cx="454169" cy="411286"/>
              </a:xfrm>
              <a:custGeom>
                <a:avLst/>
                <a:gdLst>
                  <a:gd name="T0" fmla="*/ 210 w 233"/>
                  <a:gd name="T1" fmla="*/ 3 h 211"/>
                  <a:gd name="T2" fmla="*/ 218 w 233"/>
                  <a:gd name="T3" fmla="*/ 9 h 211"/>
                  <a:gd name="T4" fmla="*/ 219 w 233"/>
                  <a:gd name="T5" fmla="*/ 17 h 211"/>
                  <a:gd name="T6" fmla="*/ 227 w 233"/>
                  <a:gd name="T7" fmla="*/ 22 h 211"/>
                  <a:gd name="T8" fmla="*/ 233 w 233"/>
                  <a:gd name="T9" fmla="*/ 33 h 211"/>
                  <a:gd name="T10" fmla="*/ 225 w 233"/>
                  <a:gd name="T11" fmla="*/ 37 h 211"/>
                  <a:gd name="T12" fmla="*/ 207 w 233"/>
                  <a:gd name="T13" fmla="*/ 39 h 211"/>
                  <a:gd name="T14" fmla="*/ 189 w 233"/>
                  <a:gd name="T15" fmla="*/ 39 h 211"/>
                  <a:gd name="T16" fmla="*/ 189 w 233"/>
                  <a:gd name="T17" fmla="*/ 47 h 211"/>
                  <a:gd name="T18" fmla="*/ 192 w 233"/>
                  <a:gd name="T19" fmla="*/ 52 h 211"/>
                  <a:gd name="T20" fmla="*/ 192 w 233"/>
                  <a:gd name="T21" fmla="*/ 58 h 211"/>
                  <a:gd name="T22" fmla="*/ 194 w 233"/>
                  <a:gd name="T23" fmla="*/ 66 h 211"/>
                  <a:gd name="T24" fmla="*/ 199 w 233"/>
                  <a:gd name="T25" fmla="*/ 69 h 211"/>
                  <a:gd name="T26" fmla="*/ 208 w 233"/>
                  <a:gd name="T27" fmla="*/ 77 h 211"/>
                  <a:gd name="T28" fmla="*/ 197 w 233"/>
                  <a:gd name="T29" fmla="*/ 86 h 211"/>
                  <a:gd name="T30" fmla="*/ 197 w 233"/>
                  <a:gd name="T31" fmla="*/ 99 h 211"/>
                  <a:gd name="T32" fmla="*/ 189 w 233"/>
                  <a:gd name="T33" fmla="*/ 110 h 211"/>
                  <a:gd name="T34" fmla="*/ 177 w 233"/>
                  <a:gd name="T35" fmla="*/ 124 h 211"/>
                  <a:gd name="T36" fmla="*/ 159 w 233"/>
                  <a:gd name="T37" fmla="*/ 141 h 211"/>
                  <a:gd name="T38" fmla="*/ 142 w 233"/>
                  <a:gd name="T39" fmla="*/ 149 h 211"/>
                  <a:gd name="T40" fmla="*/ 134 w 233"/>
                  <a:gd name="T41" fmla="*/ 146 h 211"/>
                  <a:gd name="T42" fmla="*/ 125 w 233"/>
                  <a:gd name="T43" fmla="*/ 160 h 211"/>
                  <a:gd name="T44" fmla="*/ 134 w 233"/>
                  <a:gd name="T45" fmla="*/ 168 h 211"/>
                  <a:gd name="T46" fmla="*/ 139 w 233"/>
                  <a:gd name="T47" fmla="*/ 181 h 211"/>
                  <a:gd name="T48" fmla="*/ 145 w 233"/>
                  <a:gd name="T49" fmla="*/ 190 h 211"/>
                  <a:gd name="T50" fmla="*/ 147 w 233"/>
                  <a:gd name="T51" fmla="*/ 200 h 211"/>
                  <a:gd name="T52" fmla="*/ 142 w 233"/>
                  <a:gd name="T53" fmla="*/ 203 h 211"/>
                  <a:gd name="T54" fmla="*/ 132 w 233"/>
                  <a:gd name="T55" fmla="*/ 203 h 211"/>
                  <a:gd name="T56" fmla="*/ 118 w 233"/>
                  <a:gd name="T57" fmla="*/ 201 h 211"/>
                  <a:gd name="T58" fmla="*/ 113 w 233"/>
                  <a:gd name="T59" fmla="*/ 203 h 211"/>
                  <a:gd name="T60" fmla="*/ 104 w 233"/>
                  <a:gd name="T61" fmla="*/ 211 h 211"/>
                  <a:gd name="T62" fmla="*/ 98 w 233"/>
                  <a:gd name="T63" fmla="*/ 207 h 211"/>
                  <a:gd name="T64" fmla="*/ 93 w 233"/>
                  <a:gd name="T65" fmla="*/ 201 h 211"/>
                  <a:gd name="T66" fmla="*/ 80 w 233"/>
                  <a:gd name="T67" fmla="*/ 182 h 211"/>
                  <a:gd name="T68" fmla="*/ 79 w 233"/>
                  <a:gd name="T69" fmla="*/ 184 h 211"/>
                  <a:gd name="T70" fmla="*/ 54 w 233"/>
                  <a:gd name="T71" fmla="*/ 187 h 211"/>
                  <a:gd name="T72" fmla="*/ 38 w 233"/>
                  <a:gd name="T73" fmla="*/ 187 h 211"/>
                  <a:gd name="T74" fmla="*/ 19 w 233"/>
                  <a:gd name="T75" fmla="*/ 189 h 211"/>
                  <a:gd name="T76" fmla="*/ 11 w 233"/>
                  <a:gd name="T77" fmla="*/ 182 h 211"/>
                  <a:gd name="T78" fmla="*/ 14 w 233"/>
                  <a:gd name="T79" fmla="*/ 171 h 211"/>
                  <a:gd name="T80" fmla="*/ 25 w 233"/>
                  <a:gd name="T81" fmla="*/ 167 h 211"/>
                  <a:gd name="T82" fmla="*/ 33 w 233"/>
                  <a:gd name="T83" fmla="*/ 160 h 211"/>
                  <a:gd name="T84" fmla="*/ 27 w 233"/>
                  <a:gd name="T85" fmla="*/ 157 h 211"/>
                  <a:gd name="T86" fmla="*/ 27 w 233"/>
                  <a:gd name="T87" fmla="*/ 141 h 211"/>
                  <a:gd name="T88" fmla="*/ 13 w 233"/>
                  <a:gd name="T89" fmla="*/ 135 h 211"/>
                  <a:gd name="T90" fmla="*/ 0 w 233"/>
                  <a:gd name="T91" fmla="*/ 116 h 211"/>
                  <a:gd name="T92" fmla="*/ 47 w 233"/>
                  <a:gd name="T93" fmla="*/ 122 h 211"/>
                  <a:gd name="T94" fmla="*/ 61 w 233"/>
                  <a:gd name="T95" fmla="*/ 119 h 211"/>
                  <a:gd name="T96" fmla="*/ 77 w 233"/>
                  <a:gd name="T97" fmla="*/ 111 h 211"/>
                  <a:gd name="T98" fmla="*/ 82 w 233"/>
                  <a:gd name="T99" fmla="*/ 97 h 211"/>
                  <a:gd name="T100" fmla="*/ 96 w 233"/>
                  <a:gd name="T101" fmla="*/ 92 h 211"/>
                  <a:gd name="T102" fmla="*/ 102 w 233"/>
                  <a:gd name="T103" fmla="*/ 86 h 211"/>
                  <a:gd name="T104" fmla="*/ 113 w 233"/>
                  <a:gd name="T105" fmla="*/ 86 h 211"/>
                  <a:gd name="T106" fmla="*/ 121 w 233"/>
                  <a:gd name="T107" fmla="*/ 74 h 211"/>
                  <a:gd name="T108" fmla="*/ 132 w 233"/>
                  <a:gd name="T109" fmla="*/ 63 h 211"/>
                  <a:gd name="T110" fmla="*/ 136 w 233"/>
                  <a:gd name="T111" fmla="*/ 50 h 211"/>
                  <a:gd name="T112" fmla="*/ 148 w 233"/>
                  <a:gd name="T113" fmla="*/ 44 h 211"/>
                  <a:gd name="T114" fmla="*/ 151 w 233"/>
                  <a:gd name="T115" fmla="*/ 34 h 211"/>
                  <a:gd name="T116" fmla="*/ 154 w 233"/>
                  <a:gd name="T117" fmla="*/ 28 h 211"/>
                  <a:gd name="T118" fmla="*/ 151 w 233"/>
                  <a:gd name="T119" fmla="*/ 18 h 211"/>
                  <a:gd name="T120" fmla="*/ 158 w 233"/>
                  <a:gd name="T121" fmla="*/ 11 h 211"/>
                  <a:gd name="T122" fmla="*/ 170 w 233"/>
                  <a:gd name="T123" fmla="*/ 3 h 211"/>
                  <a:gd name="T124" fmla="*/ 191 w 233"/>
                  <a:gd name="T125" fmla="*/ 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211">
                    <a:moveTo>
                      <a:pt x="199" y="0"/>
                    </a:moveTo>
                    <a:lnTo>
                      <a:pt x="200" y="0"/>
                    </a:lnTo>
                    <a:lnTo>
                      <a:pt x="200" y="0"/>
                    </a:lnTo>
                    <a:lnTo>
                      <a:pt x="202" y="1"/>
                    </a:lnTo>
                    <a:lnTo>
                      <a:pt x="202" y="1"/>
                    </a:lnTo>
                    <a:lnTo>
                      <a:pt x="203" y="1"/>
                    </a:lnTo>
                    <a:lnTo>
                      <a:pt x="205" y="1"/>
                    </a:lnTo>
                    <a:lnTo>
                      <a:pt x="207" y="1"/>
                    </a:lnTo>
                    <a:lnTo>
                      <a:pt x="210" y="3"/>
                    </a:lnTo>
                    <a:lnTo>
                      <a:pt x="210" y="3"/>
                    </a:lnTo>
                    <a:lnTo>
                      <a:pt x="210" y="4"/>
                    </a:lnTo>
                    <a:lnTo>
                      <a:pt x="211" y="6"/>
                    </a:lnTo>
                    <a:lnTo>
                      <a:pt x="213" y="4"/>
                    </a:lnTo>
                    <a:lnTo>
                      <a:pt x="213" y="4"/>
                    </a:lnTo>
                    <a:lnTo>
                      <a:pt x="214" y="6"/>
                    </a:lnTo>
                    <a:lnTo>
                      <a:pt x="216" y="6"/>
                    </a:lnTo>
                    <a:lnTo>
                      <a:pt x="216" y="7"/>
                    </a:lnTo>
                    <a:lnTo>
                      <a:pt x="218" y="9"/>
                    </a:lnTo>
                    <a:lnTo>
                      <a:pt x="218" y="9"/>
                    </a:lnTo>
                    <a:lnTo>
                      <a:pt x="218" y="11"/>
                    </a:lnTo>
                    <a:lnTo>
                      <a:pt x="218" y="14"/>
                    </a:lnTo>
                    <a:lnTo>
                      <a:pt x="218" y="15"/>
                    </a:lnTo>
                    <a:lnTo>
                      <a:pt x="218" y="15"/>
                    </a:lnTo>
                    <a:lnTo>
                      <a:pt x="218" y="17"/>
                    </a:lnTo>
                    <a:lnTo>
                      <a:pt x="218" y="17"/>
                    </a:lnTo>
                    <a:lnTo>
                      <a:pt x="219" y="17"/>
                    </a:lnTo>
                    <a:lnTo>
                      <a:pt x="219" y="17"/>
                    </a:lnTo>
                    <a:lnTo>
                      <a:pt x="219" y="18"/>
                    </a:lnTo>
                    <a:lnTo>
                      <a:pt x="221" y="20"/>
                    </a:lnTo>
                    <a:lnTo>
                      <a:pt x="221" y="20"/>
                    </a:lnTo>
                    <a:lnTo>
                      <a:pt x="222" y="20"/>
                    </a:lnTo>
                    <a:lnTo>
                      <a:pt x="224" y="20"/>
                    </a:lnTo>
                    <a:lnTo>
                      <a:pt x="225" y="18"/>
                    </a:lnTo>
                    <a:lnTo>
                      <a:pt x="227" y="18"/>
                    </a:lnTo>
                    <a:lnTo>
                      <a:pt x="227" y="20"/>
                    </a:lnTo>
                    <a:lnTo>
                      <a:pt x="227" y="22"/>
                    </a:lnTo>
                    <a:lnTo>
                      <a:pt x="229" y="22"/>
                    </a:lnTo>
                    <a:lnTo>
                      <a:pt x="230" y="23"/>
                    </a:lnTo>
                    <a:lnTo>
                      <a:pt x="230" y="25"/>
                    </a:lnTo>
                    <a:lnTo>
                      <a:pt x="232" y="26"/>
                    </a:lnTo>
                    <a:lnTo>
                      <a:pt x="232" y="28"/>
                    </a:lnTo>
                    <a:lnTo>
                      <a:pt x="233" y="29"/>
                    </a:lnTo>
                    <a:lnTo>
                      <a:pt x="233" y="29"/>
                    </a:lnTo>
                    <a:lnTo>
                      <a:pt x="233" y="31"/>
                    </a:lnTo>
                    <a:lnTo>
                      <a:pt x="233" y="33"/>
                    </a:lnTo>
                    <a:lnTo>
                      <a:pt x="233" y="34"/>
                    </a:lnTo>
                    <a:lnTo>
                      <a:pt x="232" y="34"/>
                    </a:lnTo>
                    <a:lnTo>
                      <a:pt x="230" y="36"/>
                    </a:lnTo>
                    <a:lnTo>
                      <a:pt x="229" y="36"/>
                    </a:lnTo>
                    <a:lnTo>
                      <a:pt x="229" y="36"/>
                    </a:lnTo>
                    <a:lnTo>
                      <a:pt x="229" y="37"/>
                    </a:lnTo>
                    <a:lnTo>
                      <a:pt x="227" y="37"/>
                    </a:lnTo>
                    <a:lnTo>
                      <a:pt x="225" y="37"/>
                    </a:lnTo>
                    <a:lnTo>
                      <a:pt x="225" y="37"/>
                    </a:lnTo>
                    <a:lnTo>
                      <a:pt x="221" y="39"/>
                    </a:lnTo>
                    <a:lnTo>
                      <a:pt x="219" y="39"/>
                    </a:lnTo>
                    <a:lnTo>
                      <a:pt x="218" y="39"/>
                    </a:lnTo>
                    <a:lnTo>
                      <a:pt x="216" y="40"/>
                    </a:lnTo>
                    <a:lnTo>
                      <a:pt x="214" y="42"/>
                    </a:lnTo>
                    <a:lnTo>
                      <a:pt x="213" y="42"/>
                    </a:lnTo>
                    <a:lnTo>
                      <a:pt x="211" y="40"/>
                    </a:lnTo>
                    <a:lnTo>
                      <a:pt x="208" y="40"/>
                    </a:lnTo>
                    <a:lnTo>
                      <a:pt x="207" y="39"/>
                    </a:lnTo>
                    <a:lnTo>
                      <a:pt x="205" y="39"/>
                    </a:lnTo>
                    <a:lnTo>
                      <a:pt x="203" y="39"/>
                    </a:lnTo>
                    <a:lnTo>
                      <a:pt x="200" y="39"/>
                    </a:lnTo>
                    <a:lnTo>
                      <a:pt x="199" y="37"/>
                    </a:lnTo>
                    <a:lnTo>
                      <a:pt x="197" y="37"/>
                    </a:lnTo>
                    <a:lnTo>
                      <a:pt x="194" y="37"/>
                    </a:lnTo>
                    <a:lnTo>
                      <a:pt x="192" y="37"/>
                    </a:lnTo>
                    <a:lnTo>
                      <a:pt x="191" y="39"/>
                    </a:lnTo>
                    <a:lnTo>
                      <a:pt x="189" y="39"/>
                    </a:lnTo>
                    <a:lnTo>
                      <a:pt x="188" y="40"/>
                    </a:lnTo>
                    <a:lnTo>
                      <a:pt x="188" y="42"/>
                    </a:lnTo>
                    <a:lnTo>
                      <a:pt x="186" y="42"/>
                    </a:lnTo>
                    <a:lnTo>
                      <a:pt x="186" y="44"/>
                    </a:lnTo>
                    <a:lnTo>
                      <a:pt x="186" y="44"/>
                    </a:lnTo>
                    <a:lnTo>
                      <a:pt x="189" y="45"/>
                    </a:lnTo>
                    <a:lnTo>
                      <a:pt x="189" y="45"/>
                    </a:lnTo>
                    <a:lnTo>
                      <a:pt x="189" y="47"/>
                    </a:lnTo>
                    <a:lnTo>
                      <a:pt x="189" y="47"/>
                    </a:lnTo>
                    <a:lnTo>
                      <a:pt x="188" y="48"/>
                    </a:lnTo>
                    <a:lnTo>
                      <a:pt x="188" y="48"/>
                    </a:lnTo>
                    <a:lnTo>
                      <a:pt x="188" y="48"/>
                    </a:lnTo>
                    <a:lnTo>
                      <a:pt x="189" y="50"/>
                    </a:lnTo>
                    <a:lnTo>
                      <a:pt x="191" y="50"/>
                    </a:lnTo>
                    <a:lnTo>
                      <a:pt x="192" y="50"/>
                    </a:lnTo>
                    <a:lnTo>
                      <a:pt x="192" y="50"/>
                    </a:lnTo>
                    <a:lnTo>
                      <a:pt x="192" y="50"/>
                    </a:lnTo>
                    <a:lnTo>
                      <a:pt x="192" y="52"/>
                    </a:lnTo>
                    <a:lnTo>
                      <a:pt x="191" y="52"/>
                    </a:lnTo>
                    <a:lnTo>
                      <a:pt x="189" y="53"/>
                    </a:lnTo>
                    <a:lnTo>
                      <a:pt x="189" y="55"/>
                    </a:lnTo>
                    <a:lnTo>
                      <a:pt x="189" y="55"/>
                    </a:lnTo>
                    <a:lnTo>
                      <a:pt x="189" y="56"/>
                    </a:lnTo>
                    <a:lnTo>
                      <a:pt x="191" y="56"/>
                    </a:lnTo>
                    <a:lnTo>
                      <a:pt x="191" y="56"/>
                    </a:lnTo>
                    <a:lnTo>
                      <a:pt x="192" y="58"/>
                    </a:lnTo>
                    <a:lnTo>
                      <a:pt x="192" y="58"/>
                    </a:lnTo>
                    <a:lnTo>
                      <a:pt x="191" y="59"/>
                    </a:lnTo>
                    <a:lnTo>
                      <a:pt x="191" y="61"/>
                    </a:lnTo>
                    <a:lnTo>
                      <a:pt x="189" y="63"/>
                    </a:lnTo>
                    <a:lnTo>
                      <a:pt x="189" y="63"/>
                    </a:lnTo>
                    <a:lnTo>
                      <a:pt x="189" y="63"/>
                    </a:lnTo>
                    <a:lnTo>
                      <a:pt x="191" y="64"/>
                    </a:lnTo>
                    <a:lnTo>
                      <a:pt x="191" y="64"/>
                    </a:lnTo>
                    <a:lnTo>
                      <a:pt x="192" y="66"/>
                    </a:lnTo>
                    <a:lnTo>
                      <a:pt x="194" y="66"/>
                    </a:lnTo>
                    <a:lnTo>
                      <a:pt x="194" y="66"/>
                    </a:lnTo>
                    <a:lnTo>
                      <a:pt x="194" y="67"/>
                    </a:lnTo>
                    <a:lnTo>
                      <a:pt x="194" y="67"/>
                    </a:lnTo>
                    <a:lnTo>
                      <a:pt x="194" y="69"/>
                    </a:lnTo>
                    <a:lnTo>
                      <a:pt x="194" y="69"/>
                    </a:lnTo>
                    <a:lnTo>
                      <a:pt x="197" y="69"/>
                    </a:lnTo>
                    <a:lnTo>
                      <a:pt x="199" y="70"/>
                    </a:lnTo>
                    <a:lnTo>
                      <a:pt x="199" y="69"/>
                    </a:lnTo>
                    <a:lnTo>
                      <a:pt x="199" y="69"/>
                    </a:lnTo>
                    <a:lnTo>
                      <a:pt x="199" y="72"/>
                    </a:lnTo>
                    <a:lnTo>
                      <a:pt x="199" y="74"/>
                    </a:lnTo>
                    <a:lnTo>
                      <a:pt x="199" y="74"/>
                    </a:lnTo>
                    <a:lnTo>
                      <a:pt x="200" y="75"/>
                    </a:lnTo>
                    <a:lnTo>
                      <a:pt x="203" y="74"/>
                    </a:lnTo>
                    <a:lnTo>
                      <a:pt x="205" y="75"/>
                    </a:lnTo>
                    <a:lnTo>
                      <a:pt x="208" y="75"/>
                    </a:lnTo>
                    <a:lnTo>
                      <a:pt x="208" y="77"/>
                    </a:lnTo>
                    <a:lnTo>
                      <a:pt x="208" y="77"/>
                    </a:lnTo>
                    <a:lnTo>
                      <a:pt x="208" y="78"/>
                    </a:lnTo>
                    <a:lnTo>
                      <a:pt x="208" y="80"/>
                    </a:lnTo>
                    <a:lnTo>
                      <a:pt x="207" y="80"/>
                    </a:lnTo>
                    <a:lnTo>
                      <a:pt x="205" y="80"/>
                    </a:lnTo>
                    <a:lnTo>
                      <a:pt x="200" y="83"/>
                    </a:lnTo>
                    <a:lnTo>
                      <a:pt x="199" y="83"/>
                    </a:lnTo>
                    <a:lnTo>
                      <a:pt x="197" y="85"/>
                    </a:lnTo>
                    <a:lnTo>
                      <a:pt x="197" y="86"/>
                    </a:lnTo>
                    <a:lnTo>
                      <a:pt x="197" y="86"/>
                    </a:lnTo>
                    <a:lnTo>
                      <a:pt x="199" y="89"/>
                    </a:lnTo>
                    <a:lnTo>
                      <a:pt x="199" y="91"/>
                    </a:lnTo>
                    <a:lnTo>
                      <a:pt x="197" y="94"/>
                    </a:lnTo>
                    <a:lnTo>
                      <a:pt x="197" y="94"/>
                    </a:lnTo>
                    <a:lnTo>
                      <a:pt x="197" y="96"/>
                    </a:lnTo>
                    <a:lnTo>
                      <a:pt x="199" y="96"/>
                    </a:lnTo>
                    <a:lnTo>
                      <a:pt x="199" y="97"/>
                    </a:lnTo>
                    <a:lnTo>
                      <a:pt x="199" y="97"/>
                    </a:lnTo>
                    <a:lnTo>
                      <a:pt x="197" y="99"/>
                    </a:lnTo>
                    <a:lnTo>
                      <a:pt x="195" y="99"/>
                    </a:lnTo>
                    <a:lnTo>
                      <a:pt x="194" y="99"/>
                    </a:lnTo>
                    <a:lnTo>
                      <a:pt x="192" y="102"/>
                    </a:lnTo>
                    <a:lnTo>
                      <a:pt x="189" y="105"/>
                    </a:lnTo>
                    <a:lnTo>
                      <a:pt x="188" y="107"/>
                    </a:lnTo>
                    <a:lnTo>
                      <a:pt x="188" y="107"/>
                    </a:lnTo>
                    <a:lnTo>
                      <a:pt x="188" y="108"/>
                    </a:lnTo>
                    <a:lnTo>
                      <a:pt x="189" y="108"/>
                    </a:lnTo>
                    <a:lnTo>
                      <a:pt x="189" y="110"/>
                    </a:lnTo>
                    <a:lnTo>
                      <a:pt x="188" y="111"/>
                    </a:lnTo>
                    <a:lnTo>
                      <a:pt x="186" y="111"/>
                    </a:lnTo>
                    <a:lnTo>
                      <a:pt x="184" y="113"/>
                    </a:lnTo>
                    <a:lnTo>
                      <a:pt x="181" y="115"/>
                    </a:lnTo>
                    <a:lnTo>
                      <a:pt x="181" y="115"/>
                    </a:lnTo>
                    <a:lnTo>
                      <a:pt x="180" y="118"/>
                    </a:lnTo>
                    <a:lnTo>
                      <a:pt x="178" y="119"/>
                    </a:lnTo>
                    <a:lnTo>
                      <a:pt x="178" y="121"/>
                    </a:lnTo>
                    <a:lnTo>
                      <a:pt x="177" y="124"/>
                    </a:lnTo>
                    <a:lnTo>
                      <a:pt x="175" y="127"/>
                    </a:lnTo>
                    <a:lnTo>
                      <a:pt x="173" y="129"/>
                    </a:lnTo>
                    <a:lnTo>
                      <a:pt x="170" y="130"/>
                    </a:lnTo>
                    <a:lnTo>
                      <a:pt x="166" y="133"/>
                    </a:lnTo>
                    <a:lnTo>
                      <a:pt x="166" y="133"/>
                    </a:lnTo>
                    <a:lnTo>
                      <a:pt x="164" y="137"/>
                    </a:lnTo>
                    <a:lnTo>
                      <a:pt x="164" y="138"/>
                    </a:lnTo>
                    <a:lnTo>
                      <a:pt x="162" y="140"/>
                    </a:lnTo>
                    <a:lnTo>
                      <a:pt x="159" y="141"/>
                    </a:lnTo>
                    <a:lnTo>
                      <a:pt x="159" y="144"/>
                    </a:lnTo>
                    <a:lnTo>
                      <a:pt x="159" y="146"/>
                    </a:lnTo>
                    <a:lnTo>
                      <a:pt x="156" y="146"/>
                    </a:lnTo>
                    <a:lnTo>
                      <a:pt x="154" y="146"/>
                    </a:lnTo>
                    <a:lnTo>
                      <a:pt x="150" y="148"/>
                    </a:lnTo>
                    <a:lnTo>
                      <a:pt x="148" y="148"/>
                    </a:lnTo>
                    <a:lnTo>
                      <a:pt x="145" y="149"/>
                    </a:lnTo>
                    <a:lnTo>
                      <a:pt x="143" y="149"/>
                    </a:lnTo>
                    <a:lnTo>
                      <a:pt x="142" y="149"/>
                    </a:lnTo>
                    <a:lnTo>
                      <a:pt x="142" y="148"/>
                    </a:lnTo>
                    <a:lnTo>
                      <a:pt x="140" y="148"/>
                    </a:lnTo>
                    <a:lnTo>
                      <a:pt x="140" y="146"/>
                    </a:lnTo>
                    <a:lnTo>
                      <a:pt x="140" y="144"/>
                    </a:lnTo>
                    <a:lnTo>
                      <a:pt x="139" y="144"/>
                    </a:lnTo>
                    <a:lnTo>
                      <a:pt x="137" y="144"/>
                    </a:lnTo>
                    <a:lnTo>
                      <a:pt x="136" y="144"/>
                    </a:lnTo>
                    <a:lnTo>
                      <a:pt x="136" y="146"/>
                    </a:lnTo>
                    <a:lnTo>
                      <a:pt x="134" y="146"/>
                    </a:lnTo>
                    <a:lnTo>
                      <a:pt x="134" y="148"/>
                    </a:lnTo>
                    <a:lnTo>
                      <a:pt x="132" y="149"/>
                    </a:lnTo>
                    <a:lnTo>
                      <a:pt x="131" y="152"/>
                    </a:lnTo>
                    <a:lnTo>
                      <a:pt x="128" y="155"/>
                    </a:lnTo>
                    <a:lnTo>
                      <a:pt x="126" y="155"/>
                    </a:lnTo>
                    <a:lnTo>
                      <a:pt x="126" y="157"/>
                    </a:lnTo>
                    <a:lnTo>
                      <a:pt x="126" y="157"/>
                    </a:lnTo>
                    <a:lnTo>
                      <a:pt x="125" y="159"/>
                    </a:lnTo>
                    <a:lnTo>
                      <a:pt x="125" y="160"/>
                    </a:lnTo>
                    <a:lnTo>
                      <a:pt x="125" y="163"/>
                    </a:lnTo>
                    <a:lnTo>
                      <a:pt x="125" y="163"/>
                    </a:lnTo>
                    <a:lnTo>
                      <a:pt x="125" y="165"/>
                    </a:lnTo>
                    <a:lnTo>
                      <a:pt x="126" y="165"/>
                    </a:lnTo>
                    <a:lnTo>
                      <a:pt x="128" y="167"/>
                    </a:lnTo>
                    <a:lnTo>
                      <a:pt x="131" y="167"/>
                    </a:lnTo>
                    <a:lnTo>
                      <a:pt x="132" y="167"/>
                    </a:lnTo>
                    <a:lnTo>
                      <a:pt x="134" y="167"/>
                    </a:lnTo>
                    <a:lnTo>
                      <a:pt x="134" y="168"/>
                    </a:lnTo>
                    <a:lnTo>
                      <a:pt x="134" y="168"/>
                    </a:lnTo>
                    <a:lnTo>
                      <a:pt x="134" y="170"/>
                    </a:lnTo>
                    <a:lnTo>
                      <a:pt x="134" y="173"/>
                    </a:lnTo>
                    <a:lnTo>
                      <a:pt x="132" y="174"/>
                    </a:lnTo>
                    <a:lnTo>
                      <a:pt x="132" y="176"/>
                    </a:lnTo>
                    <a:lnTo>
                      <a:pt x="132" y="178"/>
                    </a:lnTo>
                    <a:lnTo>
                      <a:pt x="136" y="181"/>
                    </a:lnTo>
                    <a:lnTo>
                      <a:pt x="137" y="181"/>
                    </a:lnTo>
                    <a:lnTo>
                      <a:pt x="139" y="181"/>
                    </a:lnTo>
                    <a:lnTo>
                      <a:pt x="139" y="181"/>
                    </a:lnTo>
                    <a:lnTo>
                      <a:pt x="140" y="181"/>
                    </a:lnTo>
                    <a:lnTo>
                      <a:pt x="140" y="181"/>
                    </a:lnTo>
                    <a:lnTo>
                      <a:pt x="140" y="181"/>
                    </a:lnTo>
                    <a:lnTo>
                      <a:pt x="142" y="181"/>
                    </a:lnTo>
                    <a:lnTo>
                      <a:pt x="142" y="184"/>
                    </a:lnTo>
                    <a:lnTo>
                      <a:pt x="142" y="185"/>
                    </a:lnTo>
                    <a:lnTo>
                      <a:pt x="143" y="189"/>
                    </a:lnTo>
                    <a:lnTo>
                      <a:pt x="145" y="190"/>
                    </a:lnTo>
                    <a:lnTo>
                      <a:pt x="145" y="193"/>
                    </a:lnTo>
                    <a:lnTo>
                      <a:pt x="147" y="195"/>
                    </a:lnTo>
                    <a:lnTo>
                      <a:pt x="147" y="196"/>
                    </a:lnTo>
                    <a:lnTo>
                      <a:pt x="147" y="196"/>
                    </a:lnTo>
                    <a:lnTo>
                      <a:pt x="145" y="196"/>
                    </a:lnTo>
                    <a:lnTo>
                      <a:pt x="145" y="198"/>
                    </a:lnTo>
                    <a:lnTo>
                      <a:pt x="147" y="198"/>
                    </a:lnTo>
                    <a:lnTo>
                      <a:pt x="145" y="198"/>
                    </a:lnTo>
                    <a:lnTo>
                      <a:pt x="147" y="200"/>
                    </a:lnTo>
                    <a:lnTo>
                      <a:pt x="147" y="200"/>
                    </a:lnTo>
                    <a:lnTo>
                      <a:pt x="147" y="200"/>
                    </a:lnTo>
                    <a:lnTo>
                      <a:pt x="147" y="201"/>
                    </a:lnTo>
                    <a:lnTo>
                      <a:pt x="145" y="201"/>
                    </a:lnTo>
                    <a:lnTo>
                      <a:pt x="145" y="201"/>
                    </a:lnTo>
                    <a:lnTo>
                      <a:pt x="143" y="203"/>
                    </a:lnTo>
                    <a:lnTo>
                      <a:pt x="143" y="203"/>
                    </a:lnTo>
                    <a:lnTo>
                      <a:pt x="142" y="203"/>
                    </a:lnTo>
                    <a:lnTo>
                      <a:pt x="142" y="203"/>
                    </a:lnTo>
                    <a:lnTo>
                      <a:pt x="140" y="201"/>
                    </a:lnTo>
                    <a:lnTo>
                      <a:pt x="140" y="201"/>
                    </a:lnTo>
                    <a:lnTo>
                      <a:pt x="140" y="200"/>
                    </a:lnTo>
                    <a:lnTo>
                      <a:pt x="140" y="200"/>
                    </a:lnTo>
                    <a:lnTo>
                      <a:pt x="139" y="200"/>
                    </a:lnTo>
                    <a:lnTo>
                      <a:pt x="136" y="201"/>
                    </a:lnTo>
                    <a:lnTo>
                      <a:pt x="132" y="201"/>
                    </a:lnTo>
                    <a:lnTo>
                      <a:pt x="132" y="203"/>
                    </a:lnTo>
                    <a:lnTo>
                      <a:pt x="132" y="203"/>
                    </a:lnTo>
                    <a:lnTo>
                      <a:pt x="131" y="204"/>
                    </a:lnTo>
                    <a:lnTo>
                      <a:pt x="129" y="204"/>
                    </a:lnTo>
                    <a:lnTo>
                      <a:pt x="128" y="204"/>
                    </a:lnTo>
                    <a:lnTo>
                      <a:pt x="126" y="203"/>
                    </a:lnTo>
                    <a:lnTo>
                      <a:pt x="125" y="203"/>
                    </a:lnTo>
                    <a:lnTo>
                      <a:pt x="123" y="203"/>
                    </a:lnTo>
                    <a:lnTo>
                      <a:pt x="121" y="203"/>
                    </a:lnTo>
                    <a:lnTo>
                      <a:pt x="118" y="203"/>
                    </a:lnTo>
                    <a:lnTo>
                      <a:pt x="118" y="201"/>
                    </a:lnTo>
                    <a:lnTo>
                      <a:pt x="117" y="203"/>
                    </a:lnTo>
                    <a:lnTo>
                      <a:pt x="115" y="201"/>
                    </a:lnTo>
                    <a:lnTo>
                      <a:pt x="115" y="203"/>
                    </a:lnTo>
                    <a:lnTo>
                      <a:pt x="115" y="203"/>
                    </a:lnTo>
                    <a:lnTo>
                      <a:pt x="115" y="201"/>
                    </a:lnTo>
                    <a:lnTo>
                      <a:pt x="113" y="201"/>
                    </a:lnTo>
                    <a:lnTo>
                      <a:pt x="113" y="201"/>
                    </a:lnTo>
                    <a:lnTo>
                      <a:pt x="113" y="201"/>
                    </a:lnTo>
                    <a:lnTo>
                      <a:pt x="113" y="203"/>
                    </a:lnTo>
                    <a:lnTo>
                      <a:pt x="113" y="207"/>
                    </a:lnTo>
                    <a:lnTo>
                      <a:pt x="112" y="207"/>
                    </a:lnTo>
                    <a:lnTo>
                      <a:pt x="110" y="207"/>
                    </a:lnTo>
                    <a:lnTo>
                      <a:pt x="109" y="207"/>
                    </a:lnTo>
                    <a:lnTo>
                      <a:pt x="107" y="207"/>
                    </a:lnTo>
                    <a:lnTo>
                      <a:pt x="106" y="207"/>
                    </a:lnTo>
                    <a:lnTo>
                      <a:pt x="106" y="209"/>
                    </a:lnTo>
                    <a:lnTo>
                      <a:pt x="106" y="209"/>
                    </a:lnTo>
                    <a:lnTo>
                      <a:pt x="104" y="211"/>
                    </a:lnTo>
                    <a:lnTo>
                      <a:pt x="104" y="209"/>
                    </a:lnTo>
                    <a:lnTo>
                      <a:pt x="104" y="209"/>
                    </a:lnTo>
                    <a:lnTo>
                      <a:pt x="102" y="209"/>
                    </a:lnTo>
                    <a:lnTo>
                      <a:pt x="102" y="209"/>
                    </a:lnTo>
                    <a:lnTo>
                      <a:pt x="101" y="207"/>
                    </a:lnTo>
                    <a:lnTo>
                      <a:pt x="101" y="209"/>
                    </a:lnTo>
                    <a:lnTo>
                      <a:pt x="98" y="209"/>
                    </a:lnTo>
                    <a:lnTo>
                      <a:pt x="98" y="207"/>
                    </a:lnTo>
                    <a:lnTo>
                      <a:pt x="98" y="207"/>
                    </a:lnTo>
                    <a:lnTo>
                      <a:pt x="96" y="207"/>
                    </a:lnTo>
                    <a:lnTo>
                      <a:pt x="96" y="207"/>
                    </a:lnTo>
                    <a:lnTo>
                      <a:pt x="95" y="206"/>
                    </a:lnTo>
                    <a:lnTo>
                      <a:pt x="95" y="206"/>
                    </a:lnTo>
                    <a:lnTo>
                      <a:pt x="95" y="206"/>
                    </a:lnTo>
                    <a:lnTo>
                      <a:pt x="93" y="204"/>
                    </a:lnTo>
                    <a:lnTo>
                      <a:pt x="93" y="203"/>
                    </a:lnTo>
                    <a:lnTo>
                      <a:pt x="93" y="203"/>
                    </a:lnTo>
                    <a:lnTo>
                      <a:pt x="93" y="201"/>
                    </a:lnTo>
                    <a:lnTo>
                      <a:pt x="91" y="195"/>
                    </a:lnTo>
                    <a:lnTo>
                      <a:pt x="90" y="195"/>
                    </a:lnTo>
                    <a:lnTo>
                      <a:pt x="84" y="193"/>
                    </a:lnTo>
                    <a:lnTo>
                      <a:pt x="84" y="192"/>
                    </a:lnTo>
                    <a:lnTo>
                      <a:pt x="84" y="189"/>
                    </a:lnTo>
                    <a:lnTo>
                      <a:pt x="84" y="187"/>
                    </a:lnTo>
                    <a:lnTo>
                      <a:pt x="82" y="185"/>
                    </a:lnTo>
                    <a:lnTo>
                      <a:pt x="82" y="184"/>
                    </a:lnTo>
                    <a:lnTo>
                      <a:pt x="80" y="182"/>
                    </a:lnTo>
                    <a:lnTo>
                      <a:pt x="79" y="182"/>
                    </a:lnTo>
                    <a:lnTo>
                      <a:pt x="77" y="182"/>
                    </a:lnTo>
                    <a:lnTo>
                      <a:pt x="76" y="182"/>
                    </a:lnTo>
                    <a:lnTo>
                      <a:pt x="76" y="184"/>
                    </a:lnTo>
                    <a:lnTo>
                      <a:pt x="79" y="184"/>
                    </a:lnTo>
                    <a:lnTo>
                      <a:pt x="80" y="184"/>
                    </a:lnTo>
                    <a:lnTo>
                      <a:pt x="80" y="184"/>
                    </a:lnTo>
                    <a:lnTo>
                      <a:pt x="80" y="184"/>
                    </a:lnTo>
                    <a:lnTo>
                      <a:pt x="79" y="184"/>
                    </a:lnTo>
                    <a:lnTo>
                      <a:pt x="77" y="184"/>
                    </a:lnTo>
                    <a:lnTo>
                      <a:pt x="72" y="184"/>
                    </a:lnTo>
                    <a:lnTo>
                      <a:pt x="69" y="185"/>
                    </a:lnTo>
                    <a:lnTo>
                      <a:pt x="65" y="185"/>
                    </a:lnTo>
                    <a:lnTo>
                      <a:pt x="60" y="185"/>
                    </a:lnTo>
                    <a:lnTo>
                      <a:pt x="57" y="187"/>
                    </a:lnTo>
                    <a:lnTo>
                      <a:pt x="55" y="189"/>
                    </a:lnTo>
                    <a:lnTo>
                      <a:pt x="54" y="189"/>
                    </a:lnTo>
                    <a:lnTo>
                      <a:pt x="54" y="187"/>
                    </a:lnTo>
                    <a:lnTo>
                      <a:pt x="47" y="185"/>
                    </a:lnTo>
                    <a:lnTo>
                      <a:pt x="47" y="185"/>
                    </a:lnTo>
                    <a:lnTo>
                      <a:pt x="46" y="185"/>
                    </a:lnTo>
                    <a:lnTo>
                      <a:pt x="44" y="185"/>
                    </a:lnTo>
                    <a:lnTo>
                      <a:pt x="44" y="185"/>
                    </a:lnTo>
                    <a:lnTo>
                      <a:pt x="41" y="185"/>
                    </a:lnTo>
                    <a:lnTo>
                      <a:pt x="38" y="185"/>
                    </a:lnTo>
                    <a:lnTo>
                      <a:pt x="38" y="187"/>
                    </a:lnTo>
                    <a:lnTo>
                      <a:pt x="38" y="187"/>
                    </a:lnTo>
                    <a:lnTo>
                      <a:pt x="35" y="187"/>
                    </a:lnTo>
                    <a:lnTo>
                      <a:pt x="33" y="187"/>
                    </a:lnTo>
                    <a:lnTo>
                      <a:pt x="30" y="187"/>
                    </a:lnTo>
                    <a:lnTo>
                      <a:pt x="25" y="187"/>
                    </a:lnTo>
                    <a:lnTo>
                      <a:pt x="24" y="187"/>
                    </a:lnTo>
                    <a:lnTo>
                      <a:pt x="22" y="189"/>
                    </a:lnTo>
                    <a:lnTo>
                      <a:pt x="22" y="189"/>
                    </a:lnTo>
                    <a:lnTo>
                      <a:pt x="20" y="189"/>
                    </a:lnTo>
                    <a:lnTo>
                      <a:pt x="19" y="189"/>
                    </a:lnTo>
                    <a:lnTo>
                      <a:pt x="19" y="187"/>
                    </a:lnTo>
                    <a:lnTo>
                      <a:pt x="19" y="187"/>
                    </a:lnTo>
                    <a:lnTo>
                      <a:pt x="17" y="189"/>
                    </a:lnTo>
                    <a:lnTo>
                      <a:pt x="14" y="189"/>
                    </a:lnTo>
                    <a:lnTo>
                      <a:pt x="13" y="189"/>
                    </a:lnTo>
                    <a:lnTo>
                      <a:pt x="9" y="189"/>
                    </a:lnTo>
                    <a:lnTo>
                      <a:pt x="9" y="189"/>
                    </a:lnTo>
                    <a:lnTo>
                      <a:pt x="11" y="187"/>
                    </a:lnTo>
                    <a:lnTo>
                      <a:pt x="11" y="182"/>
                    </a:lnTo>
                    <a:lnTo>
                      <a:pt x="11" y="181"/>
                    </a:lnTo>
                    <a:lnTo>
                      <a:pt x="11" y="179"/>
                    </a:lnTo>
                    <a:lnTo>
                      <a:pt x="11" y="179"/>
                    </a:lnTo>
                    <a:lnTo>
                      <a:pt x="13" y="179"/>
                    </a:lnTo>
                    <a:lnTo>
                      <a:pt x="13" y="178"/>
                    </a:lnTo>
                    <a:lnTo>
                      <a:pt x="13" y="176"/>
                    </a:lnTo>
                    <a:lnTo>
                      <a:pt x="13" y="173"/>
                    </a:lnTo>
                    <a:lnTo>
                      <a:pt x="14" y="173"/>
                    </a:lnTo>
                    <a:lnTo>
                      <a:pt x="14" y="171"/>
                    </a:lnTo>
                    <a:lnTo>
                      <a:pt x="17" y="171"/>
                    </a:lnTo>
                    <a:lnTo>
                      <a:pt x="17" y="170"/>
                    </a:lnTo>
                    <a:lnTo>
                      <a:pt x="19" y="170"/>
                    </a:lnTo>
                    <a:lnTo>
                      <a:pt x="19" y="170"/>
                    </a:lnTo>
                    <a:lnTo>
                      <a:pt x="20" y="170"/>
                    </a:lnTo>
                    <a:lnTo>
                      <a:pt x="20" y="168"/>
                    </a:lnTo>
                    <a:lnTo>
                      <a:pt x="22" y="167"/>
                    </a:lnTo>
                    <a:lnTo>
                      <a:pt x="22" y="167"/>
                    </a:lnTo>
                    <a:lnTo>
                      <a:pt x="25" y="167"/>
                    </a:lnTo>
                    <a:lnTo>
                      <a:pt x="27" y="167"/>
                    </a:lnTo>
                    <a:lnTo>
                      <a:pt x="27" y="165"/>
                    </a:lnTo>
                    <a:lnTo>
                      <a:pt x="31" y="167"/>
                    </a:lnTo>
                    <a:lnTo>
                      <a:pt x="33" y="165"/>
                    </a:lnTo>
                    <a:lnTo>
                      <a:pt x="33" y="165"/>
                    </a:lnTo>
                    <a:lnTo>
                      <a:pt x="33" y="163"/>
                    </a:lnTo>
                    <a:lnTo>
                      <a:pt x="35" y="162"/>
                    </a:lnTo>
                    <a:lnTo>
                      <a:pt x="35" y="162"/>
                    </a:lnTo>
                    <a:lnTo>
                      <a:pt x="33" y="160"/>
                    </a:lnTo>
                    <a:lnTo>
                      <a:pt x="35" y="159"/>
                    </a:lnTo>
                    <a:lnTo>
                      <a:pt x="35" y="159"/>
                    </a:lnTo>
                    <a:lnTo>
                      <a:pt x="35" y="157"/>
                    </a:lnTo>
                    <a:lnTo>
                      <a:pt x="35" y="157"/>
                    </a:lnTo>
                    <a:lnTo>
                      <a:pt x="33" y="157"/>
                    </a:lnTo>
                    <a:lnTo>
                      <a:pt x="33" y="157"/>
                    </a:lnTo>
                    <a:lnTo>
                      <a:pt x="30" y="157"/>
                    </a:lnTo>
                    <a:lnTo>
                      <a:pt x="28" y="157"/>
                    </a:lnTo>
                    <a:lnTo>
                      <a:pt x="27" y="157"/>
                    </a:lnTo>
                    <a:lnTo>
                      <a:pt x="27" y="155"/>
                    </a:lnTo>
                    <a:lnTo>
                      <a:pt x="27" y="155"/>
                    </a:lnTo>
                    <a:lnTo>
                      <a:pt x="27" y="154"/>
                    </a:lnTo>
                    <a:lnTo>
                      <a:pt x="28" y="154"/>
                    </a:lnTo>
                    <a:lnTo>
                      <a:pt x="28" y="152"/>
                    </a:lnTo>
                    <a:lnTo>
                      <a:pt x="27" y="148"/>
                    </a:lnTo>
                    <a:lnTo>
                      <a:pt x="27" y="144"/>
                    </a:lnTo>
                    <a:lnTo>
                      <a:pt x="27" y="141"/>
                    </a:lnTo>
                    <a:lnTo>
                      <a:pt x="27" y="141"/>
                    </a:lnTo>
                    <a:lnTo>
                      <a:pt x="27" y="141"/>
                    </a:lnTo>
                    <a:lnTo>
                      <a:pt x="27" y="141"/>
                    </a:lnTo>
                    <a:lnTo>
                      <a:pt x="24" y="141"/>
                    </a:lnTo>
                    <a:lnTo>
                      <a:pt x="22" y="140"/>
                    </a:lnTo>
                    <a:lnTo>
                      <a:pt x="20" y="138"/>
                    </a:lnTo>
                    <a:lnTo>
                      <a:pt x="17" y="137"/>
                    </a:lnTo>
                    <a:lnTo>
                      <a:pt x="16" y="137"/>
                    </a:lnTo>
                    <a:lnTo>
                      <a:pt x="14" y="137"/>
                    </a:lnTo>
                    <a:lnTo>
                      <a:pt x="13" y="135"/>
                    </a:lnTo>
                    <a:lnTo>
                      <a:pt x="11" y="132"/>
                    </a:lnTo>
                    <a:lnTo>
                      <a:pt x="9" y="132"/>
                    </a:lnTo>
                    <a:lnTo>
                      <a:pt x="9" y="129"/>
                    </a:lnTo>
                    <a:lnTo>
                      <a:pt x="6" y="126"/>
                    </a:lnTo>
                    <a:lnTo>
                      <a:pt x="6" y="124"/>
                    </a:lnTo>
                    <a:lnTo>
                      <a:pt x="6" y="124"/>
                    </a:lnTo>
                    <a:lnTo>
                      <a:pt x="3" y="121"/>
                    </a:lnTo>
                    <a:lnTo>
                      <a:pt x="2" y="119"/>
                    </a:lnTo>
                    <a:lnTo>
                      <a:pt x="0" y="116"/>
                    </a:lnTo>
                    <a:lnTo>
                      <a:pt x="5" y="118"/>
                    </a:lnTo>
                    <a:lnTo>
                      <a:pt x="9" y="119"/>
                    </a:lnTo>
                    <a:lnTo>
                      <a:pt x="16" y="121"/>
                    </a:lnTo>
                    <a:lnTo>
                      <a:pt x="22" y="122"/>
                    </a:lnTo>
                    <a:lnTo>
                      <a:pt x="24" y="122"/>
                    </a:lnTo>
                    <a:lnTo>
                      <a:pt x="39" y="121"/>
                    </a:lnTo>
                    <a:lnTo>
                      <a:pt x="44" y="122"/>
                    </a:lnTo>
                    <a:lnTo>
                      <a:pt x="46" y="122"/>
                    </a:lnTo>
                    <a:lnTo>
                      <a:pt x="47" y="122"/>
                    </a:lnTo>
                    <a:lnTo>
                      <a:pt x="47" y="122"/>
                    </a:lnTo>
                    <a:lnTo>
                      <a:pt x="49" y="121"/>
                    </a:lnTo>
                    <a:lnTo>
                      <a:pt x="50" y="121"/>
                    </a:lnTo>
                    <a:lnTo>
                      <a:pt x="52" y="121"/>
                    </a:lnTo>
                    <a:lnTo>
                      <a:pt x="55" y="121"/>
                    </a:lnTo>
                    <a:lnTo>
                      <a:pt x="57" y="121"/>
                    </a:lnTo>
                    <a:lnTo>
                      <a:pt x="58" y="121"/>
                    </a:lnTo>
                    <a:lnTo>
                      <a:pt x="61" y="121"/>
                    </a:lnTo>
                    <a:lnTo>
                      <a:pt x="61" y="119"/>
                    </a:lnTo>
                    <a:lnTo>
                      <a:pt x="66" y="119"/>
                    </a:lnTo>
                    <a:lnTo>
                      <a:pt x="69" y="118"/>
                    </a:lnTo>
                    <a:lnTo>
                      <a:pt x="74" y="116"/>
                    </a:lnTo>
                    <a:lnTo>
                      <a:pt x="76" y="116"/>
                    </a:lnTo>
                    <a:lnTo>
                      <a:pt x="77" y="116"/>
                    </a:lnTo>
                    <a:lnTo>
                      <a:pt x="77" y="115"/>
                    </a:lnTo>
                    <a:lnTo>
                      <a:pt x="79" y="115"/>
                    </a:lnTo>
                    <a:lnTo>
                      <a:pt x="77" y="113"/>
                    </a:lnTo>
                    <a:lnTo>
                      <a:pt x="77" y="111"/>
                    </a:lnTo>
                    <a:lnTo>
                      <a:pt x="77" y="110"/>
                    </a:lnTo>
                    <a:lnTo>
                      <a:pt x="79" y="108"/>
                    </a:lnTo>
                    <a:lnTo>
                      <a:pt x="79" y="105"/>
                    </a:lnTo>
                    <a:lnTo>
                      <a:pt x="77" y="104"/>
                    </a:lnTo>
                    <a:lnTo>
                      <a:pt x="79" y="100"/>
                    </a:lnTo>
                    <a:lnTo>
                      <a:pt x="79" y="99"/>
                    </a:lnTo>
                    <a:lnTo>
                      <a:pt x="80" y="99"/>
                    </a:lnTo>
                    <a:lnTo>
                      <a:pt x="82" y="97"/>
                    </a:lnTo>
                    <a:lnTo>
                      <a:pt x="82" y="97"/>
                    </a:lnTo>
                    <a:lnTo>
                      <a:pt x="84" y="97"/>
                    </a:lnTo>
                    <a:lnTo>
                      <a:pt x="85" y="94"/>
                    </a:lnTo>
                    <a:lnTo>
                      <a:pt x="85" y="94"/>
                    </a:lnTo>
                    <a:lnTo>
                      <a:pt x="87" y="92"/>
                    </a:lnTo>
                    <a:lnTo>
                      <a:pt x="88" y="92"/>
                    </a:lnTo>
                    <a:lnTo>
                      <a:pt x="90" y="94"/>
                    </a:lnTo>
                    <a:lnTo>
                      <a:pt x="93" y="94"/>
                    </a:lnTo>
                    <a:lnTo>
                      <a:pt x="95" y="94"/>
                    </a:lnTo>
                    <a:lnTo>
                      <a:pt x="96" y="92"/>
                    </a:lnTo>
                    <a:lnTo>
                      <a:pt x="98" y="92"/>
                    </a:lnTo>
                    <a:lnTo>
                      <a:pt x="99" y="92"/>
                    </a:lnTo>
                    <a:lnTo>
                      <a:pt x="99" y="91"/>
                    </a:lnTo>
                    <a:lnTo>
                      <a:pt x="98" y="91"/>
                    </a:lnTo>
                    <a:lnTo>
                      <a:pt x="98" y="91"/>
                    </a:lnTo>
                    <a:lnTo>
                      <a:pt x="96" y="89"/>
                    </a:lnTo>
                    <a:lnTo>
                      <a:pt x="98" y="89"/>
                    </a:lnTo>
                    <a:lnTo>
                      <a:pt x="99" y="89"/>
                    </a:lnTo>
                    <a:lnTo>
                      <a:pt x="102" y="86"/>
                    </a:lnTo>
                    <a:lnTo>
                      <a:pt x="104" y="86"/>
                    </a:lnTo>
                    <a:lnTo>
                      <a:pt x="106" y="85"/>
                    </a:lnTo>
                    <a:lnTo>
                      <a:pt x="106" y="85"/>
                    </a:lnTo>
                    <a:lnTo>
                      <a:pt x="107" y="86"/>
                    </a:lnTo>
                    <a:lnTo>
                      <a:pt x="109" y="86"/>
                    </a:lnTo>
                    <a:lnTo>
                      <a:pt x="110" y="85"/>
                    </a:lnTo>
                    <a:lnTo>
                      <a:pt x="112" y="85"/>
                    </a:lnTo>
                    <a:lnTo>
                      <a:pt x="112" y="86"/>
                    </a:lnTo>
                    <a:lnTo>
                      <a:pt x="113" y="86"/>
                    </a:lnTo>
                    <a:lnTo>
                      <a:pt x="113" y="88"/>
                    </a:lnTo>
                    <a:lnTo>
                      <a:pt x="115" y="88"/>
                    </a:lnTo>
                    <a:lnTo>
                      <a:pt x="117" y="88"/>
                    </a:lnTo>
                    <a:lnTo>
                      <a:pt x="118" y="86"/>
                    </a:lnTo>
                    <a:lnTo>
                      <a:pt x="120" y="85"/>
                    </a:lnTo>
                    <a:lnTo>
                      <a:pt x="121" y="83"/>
                    </a:lnTo>
                    <a:lnTo>
                      <a:pt x="121" y="78"/>
                    </a:lnTo>
                    <a:lnTo>
                      <a:pt x="121" y="75"/>
                    </a:lnTo>
                    <a:lnTo>
                      <a:pt x="121" y="74"/>
                    </a:lnTo>
                    <a:lnTo>
                      <a:pt x="123" y="72"/>
                    </a:lnTo>
                    <a:lnTo>
                      <a:pt x="123" y="70"/>
                    </a:lnTo>
                    <a:lnTo>
                      <a:pt x="123" y="69"/>
                    </a:lnTo>
                    <a:lnTo>
                      <a:pt x="125" y="69"/>
                    </a:lnTo>
                    <a:lnTo>
                      <a:pt x="125" y="66"/>
                    </a:lnTo>
                    <a:lnTo>
                      <a:pt x="126" y="64"/>
                    </a:lnTo>
                    <a:lnTo>
                      <a:pt x="128" y="64"/>
                    </a:lnTo>
                    <a:lnTo>
                      <a:pt x="131" y="64"/>
                    </a:lnTo>
                    <a:lnTo>
                      <a:pt x="132" y="63"/>
                    </a:lnTo>
                    <a:lnTo>
                      <a:pt x="136" y="61"/>
                    </a:lnTo>
                    <a:lnTo>
                      <a:pt x="136" y="59"/>
                    </a:lnTo>
                    <a:lnTo>
                      <a:pt x="136" y="58"/>
                    </a:lnTo>
                    <a:lnTo>
                      <a:pt x="134" y="56"/>
                    </a:lnTo>
                    <a:lnTo>
                      <a:pt x="132" y="55"/>
                    </a:lnTo>
                    <a:lnTo>
                      <a:pt x="129" y="52"/>
                    </a:lnTo>
                    <a:lnTo>
                      <a:pt x="131" y="50"/>
                    </a:lnTo>
                    <a:lnTo>
                      <a:pt x="131" y="48"/>
                    </a:lnTo>
                    <a:lnTo>
                      <a:pt x="136" y="50"/>
                    </a:lnTo>
                    <a:lnTo>
                      <a:pt x="137" y="50"/>
                    </a:lnTo>
                    <a:lnTo>
                      <a:pt x="137" y="50"/>
                    </a:lnTo>
                    <a:lnTo>
                      <a:pt x="142" y="50"/>
                    </a:lnTo>
                    <a:lnTo>
                      <a:pt x="143" y="50"/>
                    </a:lnTo>
                    <a:lnTo>
                      <a:pt x="147" y="48"/>
                    </a:lnTo>
                    <a:lnTo>
                      <a:pt x="148" y="48"/>
                    </a:lnTo>
                    <a:lnTo>
                      <a:pt x="148" y="47"/>
                    </a:lnTo>
                    <a:lnTo>
                      <a:pt x="148" y="45"/>
                    </a:lnTo>
                    <a:lnTo>
                      <a:pt x="148" y="44"/>
                    </a:lnTo>
                    <a:lnTo>
                      <a:pt x="147" y="42"/>
                    </a:lnTo>
                    <a:lnTo>
                      <a:pt x="147" y="42"/>
                    </a:lnTo>
                    <a:lnTo>
                      <a:pt x="145" y="40"/>
                    </a:lnTo>
                    <a:lnTo>
                      <a:pt x="147" y="40"/>
                    </a:lnTo>
                    <a:lnTo>
                      <a:pt x="147" y="40"/>
                    </a:lnTo>
                    <a:lnTo>
                      <a:pt x="148" y="39"/>
                    </a:lnTo>
                    <a:lnTo>
                      <a:pt x="150" y="37"/>
                    </a:lnTo>
                    <a:lnTo>
                      <a:pt x="150" y="36"/>
                    </a:lnTo>
                    <a:lnTo>
                      <a:pt x="151" y="34"/>
                    </a:lnTo>
                    <a:lnTo>
                      <a:pt x="153" y="34"/>
                    </a:lnTo>
                    <a:lnTo>
                      <a:pt x="153" y="33"/>
                    </a:lnTo>
                    <a:lnTo>
                      <a:pt x="154" y="31"/>
                    </a:lnTo>
                    <a:lnTo>
                      <a:pt x="154" y="31"/>
                    </a:lnTo>
                    <a:lnTo>
                      <a:pt x="154" y="31"/>
                    </a:lnTo>
                    <a:lnTo>
                      <a:pt x="154" y="29"/>
                    </a:lnTo>
                    <a:lnTo>
                      <a:pt x="154" y="29"/>
                    </a:lnTo>
                    <a:lnTo>
                      <a:pt x="154" y="28"/>
                    </a:lnTo>
                    <a:lnTo>
                      <a:pt x="154" y="28"/>
                    </a:lnTo>
                    <a:lnTo>
                      <a:pt x="154" y="28"/>
                    </a:lnTo>
                    <a:lnTo>
                      <a:pt x="154" y="26"/>
                    </a:lnTo>
                    <a:lnTo>
                      <a:pt x="154" y="26"/>
                    </a:lnTo>
                    <a:lnTo>
                      <a:pt x="154" y="25"/>
                    </a:lnTo>
                    <a:lnTo>
                      <a:pt x="153" y="23"/>
                    </a:lnTo>
                    <a:lnTo>
                      <a:pt x="153" y="22"/>
                    </a:lnTo>
                    <a:lnTo>
                      <a:pt x="153" y="20"/>
                    </a:lnTo>
                    <a:lnTo>
                      <a:pt x="151" y="18"/>
                    </a:lnTo>
                    <a:lnTo>
                      <a:pt x="151" y="18"/>
                    </a:lnTo>
                    <a:lnTo>
                      <a:pt x="150" y="17"/>
                    </a:lnTo>
                    <a:lnTo>
                      <a:pt x="148" y="17"/>
                    </a:lnTo>
                    <a:lnTo>
                      <a:pt x="150" y="15"/>
                    </a:lnTo>
                    <a:lnTo>
                      <a:pt x="151" y="14"/>
                    </a:lnTo>
                    <a:lnTo>
                      <a:pt x="153" y="12"/>
                    </a:lnTo>
                    <a:lnTo>
                      <a:pt x="154" y="11"/>
                    </a:lnTo>
                    <a:lnTo>
                      <a:pt x="154" y="11"/>
                    </a:lnTo>
                    <a:lnTo>
                      <a:pt x="156" y="11"/>
                    </a:lnTo>
                    <a:lnTo>
                      <a:pt x="158" y="11"/>
                    </a:lnTo>
                    <a:lnTo>
                      <a:pt x="158" y="9"/>
                    </a:lnTo>
                    <a:lnTo>
                      <a:pt x="159" y="9"/>
                    </a:lnTo>
                    <a:lnTo>
                      <a:pt x="162" y="6"/>
                    </a:lnTo>
                    <a:lnTo>
                      <a:pt x="162" y="6"/>
                    </a:lnTo>
                    <a:lnTo>
                      <a:pt x="164" y="4"/>
                    </a:lnTo>
                    <a:lnTo>
                      <a:pt x="166" y="4"/>
                    </a:lnTo>
                    <a:lnTo>
                      <a:pt x="167" y="4"/>
                    </a:lnTo>
                    <a:lnTo>
                      <a:pt x="169" y="4"/>
                    </a:lnTo>
                    <a:lnTo>
                      <a:pt x="170" y="3"/>
                    </a:lnTo>
                    <a:lnTo>
                      <a:pt x="172" y="3"/>
                    </a:lnTo>
                    <a:lnTo>
                      <a:pt x="175" y="3"/>
                    </a:lnTo>
                    <a:lnTo>
                      <a:pt x="177" y="3"/>
                    </a:lnTo>
                    <a:lnTo>
                      <a:pt x="181" y="3"/>
                    </a:lnTo>
                    <a:lnTo>
                      <a:pt x="186" y="3"/>
                    </a:lnTo>
                    <a:lnTo>
                      <a:pt x="186" y="3"/>
                    </a:lnTo>
                    <a:lnTo>
                      <a:pt x="188" y="3"/>
                    </a:lnTo>
                    <a:lnTo>
                      <a:pt x="189" y="3"/>
                    </a:lnTo>
                    <a:lnTo>
                      <a:pt x="191" y="3"/>
                    </a:lnTo>
                    <a:lnTo>
                      <a:pt x="192" y="3"/>
                    </a:lnTo>
                    <a:lnTo>
                      <a:pt x="195" y="1"/>
                    </a:lnTo>
                    <a:lnTo>
                      <a:pt x="197" y="0"/>
                    </a:lnTo>
                    <a:lnTo>
                      <a:pt x="19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4" name="Freeform 175">
                <a:extLst>
                  <a:ext uri="{FF2B5EF4-FFF2-40B4-BE49-F238E27FC236}">
                    <a16:creationId xmlns:a16="http://schemas.microsoft.com/office/drawing/2014/main" id="{98CF6829-6EFD-40CA-BB4B-98EB917B7EE3}"/>
                  </a:ext>
                </a:extLst>
              </p:cNvPr>
              <p:cNvSpPr>
                <a:spLocks noEditPoints="1"/>
              </p:cNvSpPr>
              <p:nvPr/>
            </p:nvSpPr>
            <p:spPr bwMode="auto">
              <a:xfrm>
                <a:off x="9059178" y="3823360"/>
                <a:ext cx="270942" cy="452219"/>
              </a:xfrm>
              <a:custGeom>
                <a:avLst/>
                <a:gdLst>
                  <a:gd name="T0" fmla="*/ 62 w 139"/>
                  <a:gd name="T1" fmla="*/ 218 h 232"/>
                  <a:gd name="T2" fmla="*/ 73 w 139"/>
                  <a:gd name="T3" fmla="*/ 213 h 232"/>
                  <a:gd name="T4" fmla="*/ 86 w 139"/>
                  <a:gd name="T5" fmla="*/ 199 h 232"/>
                  <a:gd name="T6" fmla="*/ 114 w 139"/>
                  <a:gd name="T7" fmla="*/ 172 h 232"/>
                  <a:gd name="T8" fmla="*/ 130 w 139"/>
                  <a:gd name="T9" fmla="*/ 167 h 232"/>
                  <a:gd name="T10" fmla="*/ 136 w 139"/>
                  <a:gd name="T11" fmla="*/ 181 h 232"/>
                  <a:gd name="T12" fmla="*/ 134 w 139"/>
                  <a:gd name="T13" fmla="*/ 214 h 232"/>
                  <a:gd name="T14" fmla="*/ 125 w 139"/>
                  <a:gd name="T15" fmla="*/ 211 h 232"/>
                  <a:gd name="T16" fmla="*/ 108 w 139"/>
                  <a:gd name="T17" fmla="*/ 216 h 232"/>
                  <a:gd name="T18" fmla="*/ 97 w 139"/>
                  <a:gd name="T19" fmla="*/ 192 h 232"/>
                  <a:gd name="T20" fmla="*/ 82 w 139"/>
                  <a:gd name="T21" fmla="*/ 192 h 232"/>
                  <a:gd name="T22" fmla="*/ 79 w 139"/>
                  <a:gd name="T23" fmla="*/ 189 h 232"/>
                  <a:gd name="T24" fmla="*/ 100 w 139"/>
                  <a:gd name="T25" fmla="*/ 183 h 232"/>
                  <a:gd name="T26" fmla="*/ 114 w 139"/>
                  <a:gd name="T27" fmla="*/ 177 h 232"/>
                  <a:gd name="T28" fmla="*/ 133 w 139"/>
                  <a:gd name="T29" fmla="*/ 164 h 232"/>
                  <a:gd name="T30" fmla="*/ 111 w 139"/>
                  <a:gd name="T31" fmla="*/ 162 h 232"/>
                  <a:gd name="T32" fmla="*/ 127 w 139"/>
                  <a:gd name="T33" fmla="*/ 156 h 232"/>
                  <a:gd name="T34" fmla="*/ 43 w 139"/>
                  <a:gd name="T35" fmla="*/ 153 h 232"/>
                  <a:gd name="T36" fmla="*/ 81 w 139"/>
                  <a:gd name="T37" fmla="*/ 151 h 232"/>
                  <a:gd name="T38" fmla="*/ 92 w 139"/>
                  <a:gd name="T39" fmla="*/ 170 h 232"/>
                  <a:gd name="T40" fmla="*/ 82 w 139"/>
                  <a:gd name="T41" fmla="*/ 161 h 232"/>
                  <a:gd name="T42" fmla="*/ 103 w 139"/>
                  <a:gd name="T43" fmla="*/ 145 h 232"/>
                  <a:gd name="T44" fmla="*/ 98 w 139"/>
                  <a:gd name="T45" fmla="*/ 153 h 232"/>
                  <a:gd name="T46" fmla="*/ 38 w 139"/>
                  <a:gd name="T47" fmla="*/ 145 h 232"/>
                  <a:gd name="T48" fmla="*/ 23 w 139"/>
                  <a:gd name="T49" fmla="*/ 172 h 232"/>
                  <a:gd name="T50" fmla="*/ 8 w 139"/>
                  <a:gd name="T51" fmla="*/ 177 h 232"/>
                  <a:gd name="T52" fmla="*/ 34 w 139"/>
                  <a:gd name="T53" fmla="*/ 150 h 232"/>
                  <a:gd name="T54" fmla="*/ 111 w 139"/>
                  <a:gd name="T55" fmla="*/ 140 h 232"/>
                  <a:gd name="T56" fmla="*/ 119 w 139"/>
                  <a:gd name="T57" fmla="*/ 156 h 232"/>
                  <a:gd name="T58" fmla="*/ 111 w 139"/>
                  <a:gd name="T59" fmla="*/ 147 h 232"/>
                  <a:gd name="T60" fmla="*/ 114 w 139"/>
                  <a:gd name="T61" fmla="*/ 137 h 232"/>
                  <a:gd name="T62" fmla="*/ 90 w 139"/>
                  <a:gd name="T63" fmla="*/ 139 h 232"/>
                  <a:gd name="T64" fmla="*/ 73 w 139"/>
                  <a:gd name="T65" fmla="*/ 151 h 232"/>
                  <a:gd name="T66" fmla="*/ 46 w 139"/>
                  <a:gd name="T67" fmla="*/ 134 h 232"/>
                  <a:gd name="T68" fmla="*/ 46 w 139"/>
                  <a:gd name="T69" fmla="*/ 131 h 232"/>
                  <a:gd name="T70" fmla="*/ 81 w 139"/>
                  <a:gd name="T71" fmla="*/ 125 h 232"/>
                  <a:gd name="T72" fmla="*/ 125 w 139"/>
                  <a:gd name="T73" fmla="*/ 142 h 232"/>
                  <a:gd name="T74" fmla="*/ 116 w 139"/>
                  <a:gd name="T75" fmla="*/ 134 h 232"/>
                  <a:gd name="T76" fmla="*/ 101 w 139"/>
                  <a:gd name="T77" fmla="*/ 129 h 232"/>
                  <a:gd name="T78" fmla="*/ 92 w 139"/>
                  <a:gd name="T79" fmla="*/ 126 h 232"/>
                  <a:gd name="T80" fmla="*/ 73 w 139"/>
                  <a:gd name="T81" fmla="*/ 125 h 232"/>
                  <a:gd name="T82" fmla="*/ 87 w 139"/>
                  <a:gd name="T83" fmla="*/ 117 h 232"/>
                  <a:gd name="T84" fmla="*/ 65 w 139"/>
                  <a:gd name="T85" fmla="*/ 118 h 232"/>
                  <a:gd name="T86" fmla="*/ 57 w 139"/>
                  <a:gd name="T87" fmla="*/ 123 h 232"/>
                  <a:gd name="T88" fmla="*/ 71 w 139"/>
                  <a:gd name="T89" fmla="*/ 109 h 232"/>
                  <a:gd name="T90" fmla="*/ 46 w 139"/>
                  <a:gd name="T91" fmla="*/ 104 h 232"/>
                  <a:gd name="T92" fmla="*/ 76 w 139"/>
                  <a:gd name="T93" fmla="*/ 101 h 232"/>
                  <a:gd name="T94" fmla="*/ 71 w 139"/>
                  <a:gd name="T95" fmla="*/ 88 h 232"/>
                  <a:gd name="T96" fmla="*/ 76 w 139"/>
                  <a:gd name="T97" fmla="*/ 47 h 232"/>
                  <a:gd name="T98" fmla="*/ 68 w 139"/>
                  <a:gd name="T99" fmla="*/ 74 h 232"/>
                  <a:gd name="T100" fmla="*/ 70 w 139"/>
                  <a:gd name="T101" fmla="*/ 99 h 232"/>
                  <a:gd name="T102" fmla="*/ 89 w 139"/>
                  <a:gd name="T103" fmla="*/ 101 h 232"/>
                  <a:gd name="T104" fmla="*/ 97 w 139"/>
                  <a:gd name="T105" fmla="*/ 106 h 232"/>
                  <a:gd name="T106" fmla="*/ 100 w 139"/>
                  <a:gd name="T107" fmla="*/ 118 h 232"/>
                  <a:gd name="T108" fmla="*/ 81 w 139"/>
                  <a:gd name="T109" fmla="*/ 106 h 232"/>
                  <a:gd name="T110" fmla="*/ 65 w 139"/>
                  <a:gd name="T111" fmla="*/ 106 h 232"/>
                  <a:gd name="T112" fmla="*/ 52 w 139"/>
                  <a:gd name="T113" fmla="*/ 90 h 232"/>
                  <a:gd name="T114" fmla="*/ 43 w 139"/>
                  <a:gd name="T115" fmla="*/ 74 h 232"/>
                  <a:gd name="T116" fmla="*/ 49 w 139"/>
                  <a:gd name="T117" fmla="*/ 65 h 232"/>
                  <a:gd name="T118" fmla="*/ 73 w 139"/>
                  <a:gd name="T119" fmla="*/ 29 h 232"/>
                  <a:gd name="T120" fmla="*/ 65 w 139"/>
                  <a:gd name="T121" fmla="*/ 2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232">
                    <a:moveTo>
                      <a:pt x="48" y="227"/>
                    </a:moveTo>
                    <a:lnTo>
                      <a:pt x="48" y="229"/>
                    </a:lnTo>
                    <a:lnTo>
                      <a:pt x="48" y="229"/>
                    </a:lnTo>
                    <a:lnTo>
                      <a:pt x="48" y="230"/>
                    </a:lnTo>
                    <a:lnTo>
                      <a:pt x="48" y="230"/>
                    </a:lnTo>
                    <a:lnTo>
                      <a:pt x="46" y="230"/>
                    </a:lnTo>
                    <a:lnTo>
                      <a:pt x="46" y="230"/>
                    </a:lnTo>
                    <a:lnTo>
                      <a:pt x="46" y="230"/>
                    </a:lnTo>
                    <a:lnTo>
                      <a:pt x="45" y="230"/>
                    </a:lnTo>
                    <a:lnTo>
                      <a:pt x="45" y="232"/>
                    </a:lnTo>
                    <a:lnTo>
                      <a:pt x="43" y="232"/>
                    </a:lnTo>
                    <a:lnTo>
                      <a:pt x="41" y="232"/>
                    </a:lnTo>
                    <a:lnTo>
                      <a:pt x="41" y="230"/>
                    </a:lnTo>
                    <a:lnTo>
                      <a:pt x="45" y="229"/>
                    </a:lnTo>
                    <a:lnTo>
                      <a:pt x="46" y="229"/>
                    </a:lnTo>
                    <a:lnTo>
                      <a:pt x="46" y="227"/>
                    </a:lnTo>
                    <a:lnTo>
                      <a:pt x="48" y="227"/>
                    </a:lnTo>
                    <a:close/>
                    <a:moveTo>
                      <a:pt x="59" y="216"/>
                    </a:moveTo>
                    <a:lnTo>
                      <a:pt x="62" y="218"/>
                    </a:lnTo>
                    <a:lnTo>
                      <a:pt x="62" y="218"/>
                    </a:lnTo>
                    <a:lnTo>
                      <a:pt x="64" y="218"/>
                    </a:lnTo>
                    <a:lnTo>
                      <a:pt x="65" y="218"/>
                    </a:lnTo>
                    <a:lnTo>
                      <a:pt x="65" y="219"/>
                    </a:lnTo>
                    <a:lnTo>
                      <a:pt x="65" y="219"/>
                    </a:lnTo>
                    <a:lnTo>
                      <a:pt x="64" y="221"/>
                    </a:lnTo>
                    <a:lnTo>
                      <a:pt x="62" y="219"/>
                    </a:lnTo>
                    <a:lnTo>
                      <a:pt x="60" y="219"/>
                    </a:lnTo>
                    <a:lnTo>
                      <a:pt x="59" y="219"/>
                    </a:lnTo>
                    <a:lnTo>
                      <a:pt x="57" y="219"/>
                    </a:lnTo>
                    <a:lnTo>
                      <a:pt x="57" y="219"/>
                    </a:lnTo>
                    <a:lnTo>
                      <a:pt x="57" y="218"/>
                    </a:lnTo>
                    <a:lnTo>
                      <a:pt x="59" y="216"/>
                    </a:lnTo>
                    <a:close/>
                    <a:moveTo>
                      <a:pt x="75" y="208"/>
                    </a:moveTo>
                    <a:lnTo>
                      <a:pt x="78" y="210"/>
                    </a:lnTo>
                    <a:lnTo>
                      <a:pt x="78" y="210"/>
                    </a:lnTo>
                    <a:lnTo>
                      <a:pt x="78" y="210"/>
                    </a:lnTo>
                    <a:lnTo>
                      <a:pt x="76" y="211"/>
                    </a:lnTo>
                    <a:lnTo>
                      <a:pt x="75" y="211"/>
                    </a:lnTo>
                    <a:lnTo>
                      <a:pt x="73" y="213"/>
                    </a:lnTo>
                    <a:lnTo>
                      <a:pt x="73" y="213"/>
                    </a:lnTo>
                    <a:lnTo>
                      <a:pt x="71" y="211"/>
                    </a:lnTo>
                    <a:lnTo>
                      <a:pt x="71" y="210"/>
                    </a:lnTo>
                    <a:lnTo>
                      <a:pt x="70" y="210"/>
                    </a:lnTo>
                    <a:lnTo>
                      <a:pt x="71" y="208"/>
                    </a:lnTo>
                    <a:lnTo>
                      <a:pt x="71" y="208"/>
                    </a:lnTo>
                    <a:lnTo>
                      <a:pt x="75" y="208"/>
                    </a:lnTo>
                    <a:close/>
                    <a:moveTo>
                      <a:pt x="127" y="202"/>
                    </a:moveTo>
                    <a:lnTo>
                      <a:pt x="128" y="202"/>
                    </a:lnTo>
                    <a:lnTo>
                      <a:pt x="128" y="205"/>
                    </a:lnTo>
                    <a:lnTo>
                      <a:pt x="128" y="205"/>
                    </a:lnTo>
                    <a:lnTo>
                      <a:pt x="127" y="203"/>
                    </a:lnTo>
                    <a:lnTo>
                      <a:pt x="127" y="203"/>
                    </a:lnTo>
                    <a:lnTo>
                      <a:pt x="127" y="202"/>
                    </a:lnTo>
                    <a:close/>
                    <a:moveTo>
                      <a:pt x="87" y="197"/>
                    </a:moveTo>
                    <a:lnTo>
                      <a:pt x="87" y="197"/>
                    </a:lnTo>
                    <a:lnTo>
                      <a:pt x="87" y="199"/>
                    </a:lnTo>
                    <a:lnTo>
                      <a:pt x="87" y="199"/>
                    </a:lnTo>
                    <a:lnTo>
                      <a:pt x="86" y="199"/>
                    </a:lnTo>
                    <a:lnTo>
                      <a:pt x="86" y="199"/>
                    </a:lnTo>
                    <a:lnTo>
                      <a:pt x="86" y="199"/>
                    </a:lnTo>
                    <a:lnTo>
                      <a:pt x="86" y="197"/>
                    </a:lnTo>
                    <a:lnTo>
                      <a:pt x="86" y="199"/>
                    </a:lnTo>
                    <a:lnTo>
                      <a:pt x="87" y="197"/>
                    </a:lnTo>
                    <a:close/>
                    <a:moveTo>
                      <a:pt x="2" y="188"/>
                    </a:moveTo>
                    <a:lnTo>
                      <a:pt x="2" y="191"/>
                    </a:lnTo>
                    <a:lnTo>
                      <a:pt x="2" y="192"/>
                    </a:lnTo>
                    <a:lnTo>
                      <a:pt x="0" y="191"/>
                    </a:lnTo>
                    <a:lnTo>
                      <a:pt x="0" y="189"/>
                    </a:lnTo>
                    <a:lnTo>
                      <a:pt x="0" y="189"/>
                    </a:lnTo>
                    <a:lnTo>
                      <a:pt x="2" y="188"/>
                    </a:lnTo>
                    <a:close/>
                    <a:moveTo>
                      <a:pt x="5" y="185"/>
                    </a:moveTo>
                    <a:lnTo>
                      <a:pt x="5" y="185"/>
                    </a:lnTo>
                    <a:lnTo>
                      <a:pt x="7" y="185"/>
                    </a:lnTo>
                    <a:lnTo>
                      <a:pt x="7" y="186"/>
                    </a:lnTo>
                    <a:lnTo>
                      <a:pt x="5" y="186"/>
                    </a:lnTo>
                    <a:lnTo>
                      <a:pt x="5" y="186"/>
                    </a:lnTo>
                    <a:lnTo>
                      <a:pt x="5" y="185"/>
                    </a:lnTo>
                    <a:close/>
                    <a:moveTo>
                      <a:pt x="112" y="172"/>
                    </a:moveTo>
                    <a:lnTo>
                      <a:pt x="112" y="172"/>
                    </a:lnTo>
                    <a:lnTo>
                      <a:pt x="114" y="172"/>
                    </a:lnTo>
                    <a:lnTo>
                      <a:pt x="114" y="173"/>
                    </a:lnTo>
                    <a:lnTo>
                      <a:pt x="114" y="173"/>
                    </a:lnTo>
                    <a:lnTo>
                      <a:pt x="112" y="173"/>
                    </a:lnTo>
                    <a:lnTo>
                      <a:pt x="111" y="172"/>
                    </a:lnTo>
                    <a:lnTo>
                      <a:pt x="112" y="172"/>
                    </a:lnTo>
                    <a:lnTo>
                      <a:pt x="112" y="172"/>
                    </a:lnTo>
                    <a:close/>
                    <a:moveTo>
                      <a:pt x="97" y="170"/>
                    </a:moveTo>
                    <a:lnTo>
                      <a:pt x="98" y="172"/>
                    </a:lnTo>
                    <a:lnTo>
                      <a:pt x="98" y="173"/>
                    </a:lnTo>
                    <a:lnTo>
                      <a:pt x="97" y="173"/>
                    </a:lnTo>
                    <a:lnTo>
                      <a:pt x="95" y="173"/>
                    </a:lnTo>
                    <a:lnTo>
                      <a:pt x="95" y="172"/>
                    </a:lnTo>
                    <a:lnTo>
                      <a:pt x="95" y="172"/>
                    </a:lnTo>
                    <a:lnTo>
                      <a:pt x="95" y="172"/>
                    </a:lnTo>
                    <a:lnTo>
                      <a:pt x="97" y="170"/>
                    </a:lnTo>
                    <a:lnTo>
                      <a:pt x="97" y="170"/>
                    </a:lnTo>
                    <a:close/>
                    <a:moveTo>
                      <a:pt x="131" y="164"/>
                    </a:moveTo>
                    <a:lnTo>
                      <a:pt x="131" y="166"/>
                    </a:lnTo>
                    <a:lnTo>
                      <a:pt x="131" y="166"/>
                    </a:lnTo>
                    <a:lnTo>
                      <a:pt x="130" y="167"/>
                    </a:lnTo>
                    <a:lnTo>
                      <a:pt x="130" y="166"/>
                    </a:lnTo>
                    <a:lnTo>
                      <a:pt x="130" y="164"/>
                    </a:lnTo>
                    <a:lnTo>
                      <a:pt x="131" y="164"/>
                    </a:lnTo>
                    <a:close/>
                    <a:moveTo>
                      <a:pt x="125" y="164"/>
                    </a:moveTo>
                    <a:lnTo>
                      <a:pt x="127" y="166"/>
                    </a:lnTo>
                    <a:lnTo>
                      <a:pt x="130" y="167"/>
                    </a:lnTo>
                    <a:lnTo>
                      <a:pt x="131" y="169"/>
                    </a:lnTo>
                    <a:lnTo>
                      <a:pt x="131" y="170"/>
                    </a:lnTo>
                    <a:lnTo>
                      <a:pt x="133" y="170"/>
                    </a:lnTo>
                    <a:lnTo>
                      <a:pt x="134" y="170"/>
                    </a:lnTo>
                    <a:lnTo>
                      <a:pt x="134" y="173"/>
                    </a:lnTo>
                    <a:lnTo>
                      <a:pt x="134" y="173"/>
                    </a:lnTo>
                    <a:lnTo>
                      <a:pt x="136" y="175"/>
                    </a:lnTo>
                    <a:lnTo>
                      <a:pt x="136" y="177"/>
                    </a:lnTo>
                    <a:lnTo>
                      <a:pt x="134" y="178"/>
                    </a:lnTo>
                    <a:lnTo>
                      <a:pt x="134" y="180"/>
                    </a:lnTo>
                    <a:lnTo>
                      <a:pt x="133" y="180"/>
                    </a:lnTo>
                    <a:lnTo>
                      <a:pt x="133" y="181"/>
                    </a:lnTo>
                    <a:lnTo>
                      <a:pt x="134" y="181"/>
                    </a:lnTo>
                    <a:lnTo>
                      <a:pt x="136" y="181"/>
                    </a:lnTo>
                    <a:lnTo>
                      <a:pt x="136" y="183"/>
                    </a:lnTo>
                    <a:lnTo>
                      <a:pt x="136" y="185"/>
                    </a:lnTo>
                    <a:lnTo>
                      <a:pt x="138" y="186"/>
                    </a:lnTo>
                    <a:lnTo>
                      <a:pt x="138" y="188"/>
                    </a:lnTo>
                    <a:lnTo>
                      <a:pt x="138" y="191"/>
                    </a:lnTo>
                    <a:lnTo>
                      <a:pt x="138" y="192"/>
                    </a:lnTo>
                    <a:lnTo>
                      <a:pt x="138" y="192"/>
                    </a:lnTo>
                    <a:lnTo>
                      <a:pt x="139" y="194"/>
                    </a:lnTo>
                    <a:lnTo>
                      <a:pt x="139" y="194"/>
                    </a:lnTo>
                    <a:lnTo>
                      <a:pt x="139" y="196"/>
                    </a:lnTo>
                    <a:lnTo>
                      <a:pt x="139" y="199"/>
                    </a:lnTo>
                    <a:lnTo>
                      <a:pt x="139" y="200"/>
                    </a:lnTo>
                    <a:lnTo>
                      <a:pt x="139" y="202"/>
                    </a:lnTo>
                    <a:lnTo>
                      <a:pt x="138" y="203"/>
                    </a:lnTo>
                    <a:lnTo>
                      <a:pt x="136" y="205"/>
                    </a:lnTo>
                    <a:lnTo>
                      <a:pt x="134" y="205"/>
                    </a:lnTo>
                    <a:lnTo>
                      <a:pt x="134" y="207"/>
                    </a:lnTo>
                    <a:lnTo>
                      <a:pt x="134" y="208"/>
                    </a:lnTo>
                    <a:lnTo>
                      <a:pt x="134" y="211"/>
                    </a:lnTo>
                    <a:lnTo>
                      <a:pt x="134" y="214"/>
                    </a:lnTo>
                    <a:lnTo>
                      <a:pt x="133" y="213"/>
                    </a:lnTo>
                    <a:lnTo>
                      <a:pt x="133" y="211"/>
                    </a:lnTo>
                    <a:lnTo>
                      <a:pt x="133" y="208"/>
                    </a:lnTo>
                    <a:lnTo>
                      <a:pt x="131" y="207"/>
                    </a:lnTo>
                    <a:lnTo>
                      <a:pt x="131" y="205"/>
                    </a:lnTo>
                    <a:lnTo>
                      <a:pt x="131" y="203"/>
                    </a:lnTo>
                    <a:lnTo>
                      <a:pt x="130" y="202"/>
                    </a:lnTo>
                    <a:lnTo>
                      <a:pt x="128" y="199"/>
                    </a:lnTo>
                    <a:lnTo>
                      <a:pt x="128" y="199"/>
                    </a:lnTo>
                    <a:lnTo>
                      <a:pt x="127" y="200"/>
                    </a:lnTo>
                    <a:lnTo>
                      <a:pt x="127" y="200"/>
                    </a:lnTo>
                    <a:lnTo>
                      <a:pt x="127" y="202"/>
                    </a:lnTo>
                    <a:lnTo>
                      <a:pt x="127" y="202"/>
                    </a:lnTo>
                    <a:lnTo>
                      <a:pt x="125" y="203"/>
                    </a:lnTo>
                    <a:lnTo>
                      <a:pt x="123" y="205"/>
                    </a:lnTo>
                    <a:lnTo>
                      <a:pt x="122" y="207"/>
                    </a:lnTo>
                    <a:lnTo>
                      <a:pt x="122" y="208"/>
                    </a:lnTo>
                    <a:lnTo>
                      <a:pt x="123" y="210"/>
                    </a:lnTo>
                    <a:lnTo>
                      <a:pt x="123" y="210"/>
                    </a:lnTo>
                    <a:lnTo>
                      <a:pt x="125" y="211"/>
                    </a:lnTo>
                    <a:lnTo>
                      <a:pt x="125" y="211"/>
                    </a:lnTo>
                    <a:lnTo>
                      <a:pt x="127" y="214"/>
                    </a:lnTo>
                    <a:lnTo>
                      <a:pt x="127" y="219"/>
                    </a:lnTo>
                    <a:lnTo>
                      <a:pt x="125" y="221"/>
                    </a:lnTo>
                    <a:lnTo>
                      <a:pt x="123" y="222"/>
                    </a:lnTo>
                    <a:lnTo>
                      <a:pt x="122" y="224"/>
                    </a:lnTo>
                    <a:lnTo>
                      <a:pt x="120" y="224"/>
                    </a:lnTo>
                    <a:lnTo>
                      <a:pt x="120" y="222"/>
                    </a:lnTo>
                    <a:lnTo>
                      <a:pt x="120" y="221"/>
                    </a:lnTo>
                    <a:lnTo>
                      <a:pt x="120" y="219"/>
                    </a:lnTo>
                    <a:lnTo>
                      <a:pt x="120" y="218"/>
                    </a:lnTo>
                    <a:lnTo>
                      <a:pt x="120" y="218"/>
                    </a:lnTo>
                    <a:lnTo>
                      <a:pt x="120" y="218"/>
                    </a:lnTo>
                    <a:lnTo>
                      <a:pt x="119" y="218"/>
                    </a:lnTo>
                    <a:lnTo>
                      <a:pt x="117" y="219"/>
                    </a:lnTo>
                    <a:lnTo>
                      <a:pt x="117" y="221"/>
                    </a:lnTo>
                    <a:lnTo>
                      <a:pt x="117" y="221"/>
                    </a:lnTo>
                    <a:lnTo>
                      <a:pt x="116" y="219"/>
                    </a:lnTo>
                    <a:lnTo>
                      <a:pt x="111" y="218"/>
                    </a:lnTo>
                    <a:lnTo>
                      <a:pt x="108" y="216"/>
                    </a:lnTo>
                    <a:lnTo>
                      <a:pt x="106" y="214"/>
                    </a:lnTo>
                    <a:lnTo>
                      <a:pt x="103" y="213"/>
                    </a:lnTo>
                    <a:lnTo>
                      <a:pt x="103" y="210"/>
                    </a:lnTo>
                    <a:lnTo>
                      <a:pt x="103" y="208"/>
                    </a:lnTo>
                    <a:lnTo>
                      <a:pt x="101" y="205"/>
                    </a:lnTo>
                    <a:lnTo>
                      <a:pt x="101" y="205"/>
                    </a:lnTo>
                    <a:lnTo>
                      <a:pt x="101" y="203"/>
                    </a:lnTo>
                    <a:lnTo>
                      <a:pt x="103" y="202"/>
                    </a:lnTo>
                    <a:lnTo>
                      <a:pt x="105" y="202"/>
                    </a:lnTo>
                    <a:lnTo>
                      <a:pt x="105" y="200"/>
                    </a:lnTo>
                    <a:lnTo>
                      <a:pt x="105" y="200"/>
                    </a:lnTo>
                    <a:lnTo>
                      <a:pt x="106" y="199"/>
                    </a:lnTo>
                    <a:lnTo>
                      <a:pt x="105" y="199"/>
                    </a:lnTo>
                    <a:lnTo>
                      <a:pt x="105" y="197"/>
                    </a:lnTo>
                    <a:lnTo>
                      <a:pt x="103" y="196"/>
                    </a:lnTo>
                    <a:lnTo>
                      <a:pt x="101" y="194"/>
                    </a:lnTo>
                    <a:lnTo>
                      <a:pt x="98" y="192"/>
                    </a:lnTo>
                    <a:lnTo>
                      <a:pt x="98" y="192"/>
                    </a:lnTo>
                    <a:lnTo>
                      <a:pt x="98" y="192"/>
                    </a:lnTo>
                    <a:lnTo>
                      <a:pt x="97" y="192"/>
                    </a:lnTo>
                    <a:lnTo>
                      <a:pt x="95" y="192"/>
                    </a:lnTo>
                    <a:lnTo>
                      <a:pt x="95" y="192"/>
                    </a:lnTo>
                    <a:lnTo>
                      <a:pt x="95" y="192"/>
                    </a:lnTo>
                    <a:lnTo>
                      <a:pt x="95" y="194"/>
                    </a:lnTo>
                    <a:lnTo>
                      <a:pt x="95" y="194"/>
                    </a:lnTo>
                    <a:lnTo>
                      <a:pt x="93" y="197"/>
                    </a:lnTo>
                    <a:lnTo>
                      <a:pt x="92" y="197"/>
                    </a:lnTo>
                    <a:lnTo>
                      <a:pt x="90" y="196"/>
                    </a:lnTo>
                    <a:lnTo>
                      <a:pt x="90" y="196"/>
                    </a:lnTo>
                    <a:lnTo>
                      <a:pt x="90" y="194"/>
                    </a:lnTo>
                    <a:lnTo>
                      <a:pt x="90" y="194"/>
                    </a:lnTo>
                    <a:lnTo>
                      <a:pt x="89" y="194"/>
                    </a:lnTo>
                    <a:lnTo>
                      <a:pt x="89" y="196"/>
                    </a:lnTo>
                    <a:lnTo>
                      <a:pt x="87" y="196"/>
                    </a:lnTo>
                    <a:lnTo>
                      <a:pt x="87" y="196"/>
                    </a:lnTo>
                    <a:lnTo>
                      <a:pt x="86" y="196"/>
                    </a:lnTo>
                    <a:lnTo>
                      <a:pt x="86" y="196"/>
                    </a:lnTo>
                    <a:lnTo>
                      <a:pt x="86" y="194"/>
                    </a:lnTo>
                    <a:lnTo>
                      <a:pt x="84" y="192"/>
                    </a:lnTo>
                    <a:lnTo>
                      <a:pt x="82" y="192"/>
                    </a:lnTo>
                    <a:lnTo>
                      <a:pt x="81" y="194"/>
                    </a:lnTo>
                    <a:lnTo>
                      <a:pt x="81" y="194"/>
                    </a:lnTo>
                    <a:lnTo>
                      <a:pt x="79" y="196"/>
                    </a:lnTo>
                    <a:lnTo>
                      <a:pt x="78" y="199"/>
                    </a:lnTo>
                    <a:lnTo>
                      <a:pt x="78" y="202"/>
                    </a:lnTo>
                    <a:lnTo>
                      <a:pt x="76" y="203"/>
                    </a:lnTo>
                    <a:lnTo>
                      <a:pt x="76" y="205"/>
                    </a:lnTo>
                    <a:lnTo>
                      <a:pt x="75" y="205"/>
                    </a:lnTo>
                    <a:lnTo>
                      <a:pt x="75" y="205"/>
                    </a:lnTo>
                    <a:lnTo>
                      <a:pt x="73" y="205"/>
                    </a:lnTo>
                    <a:lnTo>
                      <a:pt x="71" y="203"/>
                    </a:lnTo>
                    <a:lnTo>
                      <a:pt x="73" y="200"/>
                    </a:lnTo>
                    <a:lnTo>
                      <a:pt x="73" y="200"/>
                    </a:lnTo>
                    <a:lnTo>
                      <a:pt x="75" y="199"/>
                    </a:lnTo>
                    <a:lnTo>
                      <a:pt x="75" y="194"/>
                    </a:lnTo>
                    <a:lnTo>
                      <a:pt x="75" y="192"/>
                    </a:lnTo>
                    <a:lnTo>
                      <a:pt x="75" y="192"/>
                    </a:lnTo>
                    <a:lnTo>
                      <a:pt x="76" y="191"/>
                    </a:lnTo>
                    <a:lnTo>
                      <a:pt x="78" y="189"/>
                    </a:lnTo>
                    <a:lnTo>
                      <a:pt x="79" y="189"/>
                    </a:lnTo>
                    <a:lnTo>
                      <a:pt x="82" y="188"/>
                    </a:lnTo>
                    <a:lnTo>
                      <a:pt x="82" y="188"/>
                    </a:lnTo>
                    <a:lnTo>
                      <a:pt x="86" y="188"/>
                    </a:lnTo>
                    <a:lnTo>
                      <a:pt x="87" y="188"/>
                    </a:lnTo>
                    <a:lnTo>
                      <a:pt x="87" y="186"/>
                    </a:lnTo>
                    <a:lnTo>
                      <a:pt x="87" y="185"/>
                    </a:lnTo>
                    <a:lnTo>
                      <a:pt x="87" y="185"/>
                    </a:lnTo>
                    <a:lnTo>
                      <a:pt x="89" y="183"/>
                    </a:lnTo>
                    <a:lnTo>
                      <a:pt x="89" y="183"/>
                    </a:lnTo>
                    <a:lnTo>
                      <a:pt x="89" y="183"/>
                    </a:lnTo>
                    <a:lnTo>
                      <a:pt x="90" y="181"/>
                    </a:lnTo>
                    <a:lnTo>
                      <a:pt x="92" y="181"/>
                    </a:lnTo>
                    <a:lnTo>
                      <a:pt x="93" y="181"/>
                    </a:lnTo>
                    <a:lnTo>
                      <a:pt x="93" y="180"/>
                    </a:lnTo>
                    <a:lnTo>
                      <a:pt x="93" y="180"/>
                    </a:lnTo>
                    <a:lnTo>
                      <a:pt x="95" y="180"/>
                    </a:lnTo>
                    <a:lnTo>
                      <a:pt x="97" y="180"/>
                    </a:lnTo>
                    <a:lnTo>
                      <a:pt x="98" y="180"/>
                    </a:lnTo>
                    <a:lnTo>
                      <a:pt x="100" y="181"/>
                    </a:lnTo>
                    <a:lnTo>
                      <a:pt x="100" y="183"/>
                    </a:lnTo>
                    <a:lnTo>
                      <a:pt x="100" y="185"/>
                    </a:lnTo>
                    <a:lnTo>
                      <a:pt x="100" y="186"/>
                    </a:lnTo>
                    <a:lnTo>
                      <a:pt x="100" y="188"/>
                    </a:lnTo>
                    <a:lnTo>
                      <a:pt x="98" y="189"/>
                    </a:lnTo>
                    <a:lnTo>
                      <a:pt x="100" y="189"/>
                    </a:lnTo>
                    <a:lnTo>
                      <a:pt x="101" y="188"/>
                    </a:lnTo>
                    <a:lnTo>
                      <a:pt x="103" y="188"/>
                    </a:lnTo>
                    <a:lnTo>
                      <a:pt x="105" y="186"/>
                    </a:lnTo>
                    <a:lnTo>
                      <a:pt x="105" y="186"/>
                    </a:lnTo>
                    <a:lnTo>
                      <a:pt x="106" y="186"/>
                    </a:lnTo>
                    <a:lnTo>
                      <a:pt x="106" y="185"/>
                    </a:lnTo>
                    <a:lnTo>
                      <a:pt x="108" y="181"/>
                    </a:lnTo>
                    <a:lnTo>
                      <a:pt x="108" y="181"/>
                    </a:lnTo>
                    <a:lnTo>
                      <a:pt x="108" y="181"/>
                    </a:lnTo>
                    <a:lnTo>
                      <a:pt x="109" y="180"/>
                    </a:lnTo>
                    <a:lnTo>
                      <a:pt x="111" y="181"/>
                    </a:lnTo>
                    <a:lnTo>
                      <a:pt x="112" y="181"/>
                    </a:lnTo>
                    <a:lnTo>
                      <a:pt x="114" y="180"/>
                    </a:lnTo>
                    <a:lnTo>
                      <a:pt x="114" y="177"/>
                    </a:lnTo>
                    <a:lnTo>
                      <a:pt x="114" y="177"/>
                    </a:lnTo>
                    <a:lnTo>
                      <a:pt x="116" y="175"/>
                    </a:lnTo>
                    <a:lnTo>
                      <a:pt x="116" y="175"/>
                    </a:lnTo>
                    <a:lnTo>
                      <a:pt x="117" y="177"/>
                    </a:lnTo>
                    <a:lnTo>
                      <a:pt x="119" y="177"/>
                    </a:lnTo>
                    <a:lnTo>
                      <a:pt x="119" y="177"/>
                    </a:lnTo>
                    <a:lnTo>
                      <a:pt x="120" y="175"/>
                    </a:lnTo>
                    <a:lnTo>
                      <a:pt x="120" y="175"/>
                    </a:lnTo>
                    <a:lnTo>
                      <a:pt x="122" y="175"/>
                    </a:lnTo>
                    <a:lnTo>
                      <a:pt x="123" y="175"/>
                    </a:lnTo>
                    <a:lnTo>
                      <a:pt x="125" y="173"/>
                    </a:lnTo>
                    <a:lnTo>
                      <a:pt x="123" y="170"/>
                    </a:lnTo>
                    <a:lnTo>
                      <a:pt x="123" y="166"/>
                    </a:lnTo>
                    <a:lnTo>
                      <a:pt x="123" y="164"/>
                    </a:lnTo>
                    <a:lnTo>
                      <a:pt x="125" y="164"/>
                    </a:lnTo>
                    <a:close/>
                    <a:moveTo>
                      <a:pt x="133" y="159"/>
                    </a:moveTo>
                    <a:lnTo>
                      <a:pt x="133" y="161"/>
                    </a:lnTo>
                    <a:lnTo>
                      <a:pt x="133" y="162"/>
                    </a:lnTo>
                    <a:lnTo>
                      <a:pt x="133" y="162"/>
                    </a:lnTo>
                    <a:lnTo>
                      <a:pt x="133" y="164"/>
                    </a:lnTo>
                    <a:lnTo>
                      <a:pt x="133" y="164"/>
                    </a:lnTo>
                    <a:lnTo>
                      <a:pt x="131" y="164"/>
                    </a:lnTo>
                    <a:lnTo>
                      <a:pt x="131" y="164"/>
                    </a:lnTo>
                    <a:lnTo>
                      <a:pt x="131" y="162"/>
                    </a:lnTo>
                    <a:lnTo>
                      <a:pt x="131" y="161"/>
                    </a:lnTo>
                    <a:lnTo>
                      <a:pt x="133" y="159"/>
                    </a:lnTo>
                    <a:close/>
                    <a:moveTo>
                      <a:pt x="119" y="158"/>
                    </a:moveTo>
                    <a:lnTo>
                      <a:pt x="119" y="158"/>
                    </a:lnTo>
                    <a:lnTo>
                      <a:pt x="120" y="159"/>
                    </a:lnTo>
                    <a:lnTo>
                      <a:pt x="120" y="161"/>
                    </a:lnTo>
                    <a:lnTo>
                      <a:pt x="120" y="161"/>
                    </a:lnTo>
                    <a:lnTo>
                      <a:pt x="119" y="159"/>
                    </a:lnTo>
                    <a:lnTo>
                      <a:pt x="119" y="158"/>
                    </a:lnTo>
                    <a:close/>
                    <a:moveTo>
                      <a:pt x="108" y="158"/>
                    </a:moveTo>
                    <a:lnTo>
                      <a:pt x="108" y="158"/>
                    </a:lnTo>
                    <a:lnTo>
                      <a:pt x="108" y="159"/>
                    </a:lnTo>
                    <a:lnTo>
                      <a:pt x="108" y="159"/>
                    </a:lnTo>
                    <a:lnTo>
                      <a:pt x="109" y="159"/>
                    </a:lnTo>
                    <a:lnTo>
                      <a:pt x="111" y="159"/>
                    </a:lnTo>
                    <a:lnTo>
                      <a:pt x="111" y="162"/>
                    </a:lnTo>
                    <a:lnTo>
                      <a:pt x="111" y="162"/>
                    </a:lnTo>
                    <a:lnTo>
                      <a:pt x="111" y="164"/>
                    </a:lnTo>
                    <a:lnTo>
                      <a:pt x="111" y="164"/>
                    </a:lnTo>
                    <a:lnTo>
                      <a:pt x="109" y="164"/>
                    </a:lnTo>
                    <a:lnTo>
                      <a:pt x="109" y="164"/>
                    </a:lnTo>
                    <a:lnTo>
                      <a:pt x="108" y="166"/>
                    </a:lnTo>
                    <a:lnTo>
                      <a:pt x="108" y="166"/>
                    </a:lnTo>
                    <a:lnTo>
                      <a:pt x="105" y="166"/>
                    </a:lnTo>
                    <a:lnTo>
                      <a:pt x="101" y="166"/>
                    </a:lnTo>
                    <a:lnTo>
                      <a:pt x="100" y="166"/>
                    </a:lnTo>
                    <a:lnTo>
                      <a:pt x="100" y="164"/>
                    </a:lnTo>
                    <a:lnTo>
                      <a:pt x="100" y="162"/>
                    </a:lnTo>
                    <a:lnTo>
                      <a:pt x="100" y="162"/>
                    </a:lnTo>
                    <a:lnTo>
                      <a:pt x="101" y="161"/>
                    </a:lnTo>
                    <a:lnTo>
                      <a:pt x="103" y="161"/>
                    </a:lnTo>
                    <a:lnTo>
                      <a:pt x="103" y="159"/>
                    </a:lnTo>
                    <a:lnTo>
                      <a:pt x="105" y="158"/>
                    </a:lnTo>
                    <a:lnTo>
                      <a:pt x="108" y="158"/>
                    </a:lnTo>
                    <a:close/>
                    <a:moveTo>
                      <a:pt x="127" y="155"/>
                    </a:moveTo>
                    <a:lnTo>
                      <a:pt x="127" y="155"/>
                    </a:lnTo>
                    <a:lnTo>
                      <a:pt x="127" y="156"/>
                    </a:lnTo>
                    <a:lnTo>
                      <a:pt x="127" y="159"/>
                    </a:lnTo>
                    <a:lnTo>
                      <a:pt x="127" y="161"/>
                    </a:lnTo>
                    <a:lnTo>
                      <a:pt x="127" y="161"/>
                    </a:lnTo>
                    <a:lnTo>
                      <a:pt x="127" y="161"/>
                    </a:lnTo>
                    <a:lnTo>
                      <a:pt x="127" y="162"/>
                    </a:lnTo>
                    <a:lnTo>
                      <a:pt x="127" y="161"/>
                    </a:lnTo>
                    <a:lnTo>
                      <a:pt x="125" y="161"/>
                    </a:lnTo>
                    <a:lnTo>
                      <a:pt x="125" y="159"/>
                    </a:lnTo>
                    <a:lnTo>
                      <a:pt x="123" y="159"/>
                    </a:lnTo>
                    <a:lnTo>
                      <a:pt x="125" y="158"/>
                    </a:lnTo>
                    <a:lnTo>
                      <a:pt x="125" y="156"/>
                    </a:lnTo>
                    <a:lnTo>
                      <a:pt x="125" y="155"/>
                    </a:lnTo>
                    <a:lnTo>
                      <a:pt x="125" y="155"/>
                    </a:lnTo>
                    <a:lnTo>
                      <a:pt x="127" y="155"/>
                    </a:lnTo>
                    <a:lnTo>
                      <a:pt x="127" y="155"/>
                    </a:lnTo>
                    <a:close/>
                    <a:moveTo>
                      <a:pt x="43" y="151"/>
                    </a:moveTo>
                    <a:lnTo>
                      <a:pt x="43" y="151"/>
                    </a:lnTo>
                    <a:lnTo>
                      <a:pt x="45" y="151"/>
                    </a:lnTo>
                    <a:lnTo>
                      <a:pt x="45" y="153"/>
                    </a:lnTo>
                    <a:lnTo>
                      <a:pt x="43" y="153"/>
                    </a:lnTo>
                    <a:lnTo>
                      <a:pt x="41" y="155"/>
                    </a:lnTo>
                    <a:lnTo>
                      <a:pt x="41" y="153"/>
                    </a:lnTo>
                    <a:lnTo>
                      <a:pt x="43" y="151"/>
                    </a:lnTo>
                    <a:close/>
                    <a:moveTo>
                      <a:pt x="108" y="150"/>
                    </a:moveTo>
                    <a:lnTo>
                      <a:pt x="108" y="150"/>
                    </a:lnTo>
                    <a:lnTo>
                      <a:pt x="108" y="150"/>
                    </a:lnTo>
                    <a:lnTo>
                      <a:pt x="108" y="151"/>
                    </a:lnTo>
                    <a:lnTo>
                      <a:pt x="106" y="151"/>
                    </a:lnTo>
                    <a:lnTo>
                      <a:pt x="106" y="151"/>
                    </a:lnTo>
                    <a:lnTo>
                      <a:pt x="108" y="150"/>
                    </a:lnTo>
                    <a:close/>
                    <a:moveTo>
                      <a:pt x="84" y="150"/>
                    </a:moveTo>
                    <a:lnTo>
                      <a:pt x="84" y="150"/>
                    </a:lnTo>
                    <a:lnTo>
                      <a:pt x="84" y="151"/>
                    </a:lnTo>
                    <a:lnTo>
                      <a:pt x="82" y="153"/>
                    </a:lnTo>
                    <a:lnTo>
                      <a:pt x="82" y="153"/>
                    </a:lnTo>
                    <a:lnTo>
                      <a:pt x="82" y="153"/>
                    </a:lnTo>
                    <a:lnTo>
                      <a:pt x="82" y="153"/>
                    </a:lnTo>
                    <a:lnTo>
                      <a:pt x="81" y="155"/>
                    </a:lnTo>
                    <a:lnTo>
                      <a:pt x="81" y="153"/>
                    </a:lnTo>
                    <a:lnTo>
                      <a:pt x="81" y="151"/>
                    </a:lnTo>
                    <a:lnTo>
                      <a:pt x="82" y="150"/>
                    </a:lnTo>
                    <a:lnTo>
                      <a:pt x="82" y="150"/>
                    </a:lnTo>
                    <a:lnTo>
                      <a:pt x="82" y="150"/>
                    </a:lnTo>
                    <a:lnTo>
                      <a:pt x="84" y="150"/>
                    </a:lnTo>
                    <a:close/>
                    <a:moveTo>
                      <a:pt x="92" y="147"/>
                    </a:moveTo>
                    <a:lnTo>
                      <a:pt x="95" y="147"/>
                    </a:lnTo>
                    <a:lnTo>
                      <a:pt x="97" y="148"/>
                    </a:lnTo>
                    <a:lnTo>
                      <a:pt x="97" y="150"/>
                    </a:lnTo>
                    <a:lnTo>
                      <a:pt x="95" y="151"/>
                    </a:lnTo>
                    <a:lnTo>
                      <a:pt x="95" y="151"/>
                    </a:lnTo>
                    <a:lnTo>
                      <a:pt x="93" y="153"/>
                    </a:lnTo>
                    <a:lnTo>
                      <a:pt x="93" y="156"/>
                    </a:lnTo>
                    <a:lnTo>
                      <a:pt x="92" y="159"/>
                    </a:lnTo>
                    <a:lnTo>
                      <a:pt x="92" y="159"/>
                    </a:lnTo>
                    <a:lnTo>
                      <a:pt x="90" y="161"/>
                    </a:lnTo>
                    <a:lnTo>
                      <a:pt x="90" y="162"/>
                    </a:lnTo>
                    <a:lnTo>
                      <a:pt x="90" y="164"/>
                    </a:lnTo>
                    <a:lnTo>
                      <a:pt x="90" y="166"/>
                    </a:lnTo>
                    <a:lnTo>
                      <a:pt x="90" y="166"/>
                    </a:lnTo>
                    <a:lnTo>
                      <a:pt x="92" y="170"/>
                    </a:lnTo>
                    <a:lnTo>
                      <a:pt x="92" y="170"/>
                    </a:lnTo>
                    <a:lnTo>
                      <a:pt x="92" y="170"/>
                    </a:lnTo>
                    <a:lnTo>
                      <a:pt x="92" y="172"/>
                    </a:lnTo>
                    <a:lnTo>
                      <a:pt x="92" y="173"/>
                    </a:lnTo>
                    <a:lnTo>
                      <a:pt x="90" y="173"/>
                    </a:lnTo>
                    <a:lnTo>
                      <a:pt x="90" y="173"/>
                    </a:lnTo>
                    <a:lnTo>
                      <a:pt x="89" y="173"/>
                    </a:lnTo>
                    <a:lnTo>
                      <a:pt x="87" y="173"/>
                    </a:lnTo>
                    <a:lnTo>
                      <a:pt x="87" y="173"/>
                    </a:lnTo>
                    <a:lnTo>
                      <a:pt x="86" y="170"/>
                    </a:lnTo>
                    <a:lnTo>
                      <a:pt x="84" y="169"/>
                    </a:lnTo>
                    <a:lnTo>
                      <a:pt x="82" y="169"/>
                    </a:lnTo>
                    <a:lnTo>
                      <a:pt x="82" y="169"/>
                    </a:lnTo>
                    <a:lnTo>
                      <a:pt x="81" y="167"/>
                    </a:lnTo>
                    <a:lnTo>
                      <a:pt x="79" y="166"/>
                    </a:lnTo>
                    <a:lnTo>
                      <a:pt x="79" y="162"/>
                    </a:lnTo>
                    <a:lnTo>
                      <a:pt x="79" y="162"/>
                    </a:lnTo>
                    <a:lnTo>
                      <a:pt x="81" y="161"/>
                    </a:lnTo>
                    <a:lnTo>
                      <a:pt x="81" y="161"/>
                    </a:lnTo>
                    <a:lnTo>
                      <a:pt x="82" y="161"/>
                    </a:lnTo>
                    <a:lnTo>
                      <a:pt x="84" y="161"/>
                    </a:lnTo>
                    <a:lnTo>
                      <a:pt x="86" y="159"/>
                    </a:lnTo>
                    <a:lnTo>
                      <a:pt x="86" y="159"/>
                    </a:lnTo>
                    <a:lnTo>
                      <a:pt x="86" y="156"/>
                    </a:lnTo>
                    <a:lnTo>
                      <a:pt x="86" y="155"/>
                    </a:lnTo>
                    <a:lnTo>
                      <a:pt x="86" y="153"/>
                    </a:lnTo>
                    <a:lnTo>
                      <a:pt x="86" y="153"/>
                    </a:lnTo>
                    <a:lnTo>
                      <a:pt x="87" y="151"/>
                    </a:lnTo>
                    <a:lnTo>
                      <a:pt x="87" y="150"/>
                    </a:lnTo>
                    <a:lnTo>
                      <a:pt x="87" y="150"/>
                    </a:lnTo>
                    <a:lnTo>
                      <a:pt x="87" y="148"/>
                    </a:lnTo>
                    <a:lnTo>
                      <a:pt x="87" y="148"/>
                    </a:lnTo>
                    <a:lnTo>
                      <a:pt x="89" y="147"/>
                    </a:lnTo>
                    <a:lnTo>
                      <a:pt x="90" y="147"/>
                    </a:lnTo>
                    <a:lnTo>
                      <a:pt x="92" y="147"/>
                    </a:lnTo>
                    <a:close/>
                    <a:moveTo>
                      <a:pt x="103" y="142"/>
                    </a:moveTo>
                    <a:lnTo>
                      <a:pt x="103" y="142"/>
                    </a:lnTo>
                    <a:lnTo>
                      <a:pt x="103" y="145"/>
                    </a:lnTo>
                    <a:lnTo>
                      <a:pt x="103" y="145"/>
                    </a:lnTo>
                    <a:lnTo>
                      <a:pt x="103" y="145"/>
                    </a:lnTo>
                    <a:lnTo>
                      <a:pt x="103" y="147"/>
                    </a:lnTo>
                    <a:lnTo>
                      <a:pt x="103" y="150"/>
                    </a:lnTo>
                    <a:lnTo>
                      <a:pt x="103" y="151"/>
                    </a:lnTo>
                    <a:lnTo>
                      <a:pt x="103" y="155"/>
                    </a:lnTo>
                    <a:lnTo>
                      <a:pt x="101" y="156"/>
                    </a:lnTo>
                    <a:lnTo>
                      <a:pt x="100" y="156"/>
                    </a:lnTo>
                    <a:lnTo>
                      <a:pt x="100" y="158"/>
                    </a:lnTo>
                    <a:lnTo>
                      <a:pt x="98" y="159"/>
                    </a:lnTo>
                    <a:lnTo>
                      <a:pt x="97" y="161"/>
                    </a:lnTo>
                    <a:lnTo>
                      <a:pt x="97" y="161"/>
                    </a:lnTo>
                    <a:lnTo>
                      <a:pt x="95" y="166"/>
                    </a:lnTo>
                    <a:lnTo>
                      <a:pt x="93" y="169"/>
                    </a:lnTo>
                    <a:lnTo>
                      <a:pt x="92" y="169"/>
                    </a:lnTo>
                    <a:lnTo>
                      <a:pt x="92" y="167"/>
                    </a:lnTo>
                    <a:lnTo>
                      <a:pt x="92" y="167"/>
                    </a:lnTo>
                    <a:lnTo>
                      <a:pt x="93" y="162"/>
                    </a:lnTo>
                    <a:lnTo>
                      <a:pt x="93" y="161"/>
                    </a:lnTo>
                    <a:lnTo>
                      <a:pt x="95" y="158"/>
                    </a:lnTo>
                    <a:lnTo>
                      <a:pt x="97" y="156"/>
                    </a:lnTo>
                    <a:lnTo>
                      <a:pt x="98" y="153"/>
                    </a:lnTo>
                    <a:lnTo>
                      <a:pt x="98" y="153"/>
                    </a:lnTo>
                    <a:lnTo>
                      <a:pt x="100" y="150"/>
                    </a:lnTo>
                    <a:lnTo>
                      <a:pt x="101" y="147"/>
                    </a:lnTo>
                    <a:lnTo>
                      <a:pt x="101" y="145"/>
                    </a:lnTo>
                    <a:lnTo>
                      <a:pt x="101" y="145"/>
                    </a:lnTo>
                    <a:lnTo>
                      <a:pt x="101" y="144"/>
                    </a:lnTo>
                    <a:lnTo>
                      <a:pt x="101" y="144"/>
                    </a:lnTo>
                    <a:lnTo>
                      <a:pt x="103" y="142"/>
                    </a:lnTo>
                    <a:close/>
                    <a:moveTo>
                      <a:pt x="98" y="142"/>
                    </a:moveTo>
                    <a:lnTo>
                      <a:pt x="100" y="144"/>
                    </a:lnTo>
                    <a:lnTo>
                      <a:pt x="98" y="144"/>
                    </a:lnTo>
                    <a:lnTo>
                      <a:pt x="98" y="142"/>
                    </a:lnTo>
                    <a:lnTo>
                      <a:pt x="98" y="142"/>
                    </a:lnTo>
                    <a:lnTo>
                      <a:pt x="98" y="142"/>
                    </a:lnTo>
                    <a:close/>
                    <a:moveTo>
                      <a:pt x="37" y="140"/>
                    </a:moveTo>
                    <a:lnTo>
                      <a:pt x="38" y="142"/>
                    </a:lnTo>
                    <a:lnTo>
                      <a:pt x="38" y="142"/>
                    </a:lnTo>
                    <a:lnTo>
                      <a:pt x="38" y="144"/>
                    </a:lnTo>
                    <a:lnTo>
                      <a:pt x="38" y="145"/>
                    </a:lnTo>
                    <a:lnTo>
                      <a:pt x="38" y="145"/>
                    </a:lnTo>
                    <a:lnTo>
                      <a:pt x="38" y="147"/>
                    </a:lnTo>
                    <a:lnTo>
                      <a:pt x="38" y="150"/>
                    </a:lnTo>
                    <a:lnTo>
                      <a:pt x="40" y="153"/>
                    </a:lnTo>
                    <a:lnTo>
                      <a:pt x="40" y="153"/>
                    </a:lnTo>
                    <a:lnTo>
                      <a:pt x="38" y="155"/>
                    </a:lnTo>
                    <a:lnTo>
                      <a:pt x="38" y="155"/>
                    </a:lnTo>
                    <a:lnTo>
                      <a:pt x="37" y="155"/>
                    </a:lnTo>
                    <a:lnTo>
                      <a:pt x="35" y="156"/>
                    </a:lnTo>
                    <a:lnTo>
                      <a:pt x="34" y="156"/>
                    </a:lnTo>
                    <a:lnTo>
                      <a:pt x="34" y="158"/>
                    </a:lnTo>
                    <a:lnTo>
                      <a:pt x="34" y="159"/>
                    </a:lnTo>
                    <a:lnTo>
                      <a:pt x="32" y="159"/>
                    </a:lnTo>
                    <a:lnTo>
                      <a:pt x="29" y="161"/>
                    </a:lnTo>
                    <a:lnTo>
                      <a:pt x="27" y="161"/>
                    </a:lnTo>
                    <a:lnTo>
                      <a:pt x="27" y="161"/>
                    </a:lnTo>
                    <a:lnTo>
                      <a:pt x="26" y="162"/>
                    </a:lnTo>
                    <a:lnTo>
                      <a:pt x="27" y="164"/>
                    </a:lnTo>
                    <a:lnTo>
                      <a:pt x="24" y="169"/>
                    </a:lnTo>
                    <a:lnTo>
                      <a:pt x="23" y="170"/>
                    </a:lnTo>
                    <a:lnTo>
                      <a:pt x="23" y="172"/>
                    </a:lnTo>
                    <a:lnTo>
                      <a:pt x="21" y="172"/>
                    </a:lnTo>
                    <a:lnTo>
                      <a:pt x="19" y="172"/>
                    </a:lnTo>
                    <a:lnTo>
                      <a:pt x="18" y="173"/>
                    </a:lnTo>
                    <a:lnTo>
                      <a:pt x="16" y="175"/>
                    </a:lnTo>
                    <a:lnTo>
                      <a:pt x="15" y="177"/>
                    </a:lnTo>
                    <a:lnTo>
                      <a:pt x="15" y="178"/>
                    </a:lnTo>
                    <a:lnTo>
                      <a:pt x="13" y="178"/>
                    </a:lnTo>
                    <a:lnTo>
                      <a:pt x="11" y="180"/>
                    </a:lnTo>
                    <a:lnTo>
                      <a:pt x="10" y="180"/>
                    </a:lnTo>
                    <a:lnTo>
                      <a:pt x="8" y="181"/>
                    </a:lnTo>
                    <a:lnTo>
                      <a:pt x="8" y="181"/>
                    </a:lnTo>
                    <a:lnTo>
                      <a:pt x="8" y="181"/>
                    </a:lnTo>
                    <a:lnTo>
                      <a:pt x="7" y="183"/>
                    </a:lnTo>
                    <a:lnTo>
                      <a:pt x="5" y="183"/>
                    </a:lnTo>
                    <a:lnTo>
                      <a:pt x="4" y="185"/>
                    </a:lnTo>
                    <a:lnTo>
                      <a:pt x="5" y="183"/>
                    </a:lnTo>
                    <a:lnTo>
                      <a:pt x="5" y="181"/>
                    </a:lnTo>
                    <a:lnTo>
                      <a:pt x="7" y="180"/>
                    </a:lnTo>
                    <a:lnTo>
                      <a:pt x="7" y="178"/>
                    </a:lnTo>
                    <a:lnTo>
                      <a:pt x="8" y="177"/>
                    </a:lnTo>
                    <a:lnTo>
                      <a:pt x="10" y="175"/>
                    </a:lnTo>
                    <a:lnTo>
                      <a:pt x="11" y="173"/>
                    </a:lnTo>
                    <a:lnTo>
                      <a:pt x="15" y="172"/>
                    </a:lnTo>
                    <a:lnTo>
                      <a:pt x="15" y="172"/>
                    </a:lnTo>
                    <a:lnTo>
                      <a:pt x="15" y="172"/>
                    </a:lnTo>
                    <a:lnTo>
                      <a:pt x="16" y="170"/>
                    </a:lnTo>
                    <a:lnTo>
                      <a:pt x="18" y="170"/>
                    </a:lnTo>
                    <a:lnTo>
                      <a:pt x="21" y="166"/>
                    </a:lnTo>
                    <a:lnTo>
                      <a:pt x="23" y="164"/>
                    </a:lnTo>
                    <a:lnTo>
                      <a:pt x="26" y="159"/>
                    </a:lnTo>
                    <a:lnTo>
                      <a:pt x="27" y="159"/>
                    </a:lnTo>
                    <a:lnTo>
                      <a:pt x="27" y="158"/>
                    </a:lnTo>
                    <a:lnTo>
                      <a:pt x="30" y="155"/>
                    </a:lnTo>
                    <a:lnTo>
                      <a:pt x="30" y="155"/>
                    </a:lnTo>
                    <a:lnTo>
                      <a:pt x="32" y="155"/>
                    </a:lnTo>
                    <a:lnTo>
                      <a:pt x="32" y="155"/>
                    </a:lnTo>
                    <a:lnTo>
                      <a:pt x="34" y="153"/>
                    </a:lnTo>
                    <a:lnTo>
                      <a:pt x="34" y="151"/>
                    </a:lnTo>
                    <a:lnTo>
                      <a:pt x="35" y="150"/>
                    </a:lnTo>
                    <a:lnTo>
                      <a:pt x="34" y="150"/>
                    </a:lnTo>
                    <a:lnTo>
                      <a:pt x="34" y="148"/>
                    </a:lnTo>
                    <a:lnTo>
                      <a:pt x="35" y="147"/>
                    </a:lnTo>
                    <a:lnTo>
                      <a:pt x="35" y="145"/>
                    </a:lnTo>
                    <a:lnTo>
                      <a:pt x="37" y="142"/>
                    </a:lnTo>
                    <a:lnTo>
                      <a:pt x="37" y="140"/>
                    </a:lnTo>
                    <a:close/>
                    <a:moveTo>
                      <a:pt x="43" y="139"/>
                    </a:moveTo>
                    <a:lnTo>
                      <a:pt x="43" y="139"/>
                    </a:lnTo>
                    <a:lnTo>
                      <a:pt x="43" y="140"/>
                    </a:lnTo>
                    <a:lnTo>
                      <a:pt x="41" y="140"/>
                    </a:lnTo>
                    <a:lnTo>
                      <a:pt x="41" y="140"/>
                    </a:lnTo>
                    <a:lnTo>
                      <a:pt x="40" y="139"/>
                    </a:lnTo>
                    <a:lnTo>
                      <a:pt x="40" y="139"/>
                    </a:lnTo>
                    <a:lnTo>
                      <a:pt x="41" y="139"/>
                    </a:lnTo>
                    <a:lnTo>
                      <a:pt x="41" y="139"/>
                    </a:lnTo>
                    <a:lnTo>
                      <a:pt x="43" y="139"/>
                    </a:lnTo>
                    <a:close/>
                    <a:moveTo>
                      <a:pt x="108" y="139"/>
                    </a:moveTo>
                    <a:lnTo>
                      <a:pt x="108" y="139"/>
                    </a:lnTo>
                    <a:lnTo>
                      <a:pt x="109" y="139"/>
                    </a:lnTo>
                    <a:lnTo>
                      <a:pt x="109" y="140"/>
                    </a:lnTo>
                    <a:lnTo>
                      <a:pt x="111" y="140"/>
                    </a:lnTo>
                    <a:lnTo>
                      <a:pt x="111" y="140"/>
                    </a:lnTo>
                    <a:lnTo>
                      <a:pt x="111" y="142"/>
                    </a:lnTo>
                    <a:lnTo>
                      <a:pt x="112" y="142"/>
                    </a:lnTo>
                    <a:lnTo>
                      <a:pt x="114" y="140"/>
                    </a:lnTo>
                    <a:lnTo>
                      <a:pt x="116" y="140"/>
                    </a:lnTo>
                    <a:lnTo>
                      <a:pt x="117" y="142"/>
                    </a:lnTo>
                    <a:lnTo>
                      <a:pt x="117" y="144"/>
                    </a:lnTo>
                    <a:lnTo>
                      <a:pt x="117" y="144"/>
                    </a:lnTo>
                    <a:lnTo>
                      <a:pt x="117" y="147"/>
                    </a:lnTo>
                    <a:lnTo>
                      <a:pt x="117" y="148"/>
                    </a:lnTo>
                    <a:lnTo>
                      <a:pt x="117" y="150"/>
                    </a:lnTo>
                    <a:lnTo>
                      <a:pt x="119" y="150"/>
                    </a:lnTo>
                    <a:lnTo>
                      <a:pt x="119" y="150"/>
                    </a:lnTo>
                    <a:lnTo>
                      <a:pt x="119" y="151"/>
                    </a:lnTo>
                    <a:lnTo>
                      <a:pt x="119" y="151"/>
                    </a:lnTo>
                    <a:lnTo>
                      <a:pt x="120" y="153"/>
                    </a:lnTo>
                    <a:lnTo>
                      <a:pt x="120" y="155"/>
                    </a:lnTo>
                    <a:lnTo>
                      <a:pt x="120" y="156"/>
                    </a:lnTo>
                    <a:lnTo>
                      <a:pt x="120" y="156"/>
                    </a:lnTo>
                    <a:lnTo>
                      <a:pt x="119" y="156"/>
                    </a:lnTo>
                    <a:lnTo>
                      <a:pt x="119" y="158"/>
                    </a:lnTo>
                    <a:lnTo>
                      <a:pt x="119" y="158"/>
                    </a:lnTo>
                    <a:lnTo>
                      <a:pt x="119" y="158"/>
                    </a:lnTo>
                    <a:lnTo>
                      <a:pt x="117" y="156"/>
                    </a:lnTo>
                    <a:lnTo>
                      <a:pt x="117" y="155"/>
                    </a:lnTo>
                    <a:lnTo>
                      <a:pt x="117" y="158"/>
                    </a:lnTo>
                    <a:lnTo>
                      <a:pt x="117" y="159"/>
                    </a:lnTo>
                    <a:lnTo>
                      <a:pt x="117" y="159"/>
                    </a:lnTo>
                    <a:lnTo>
                      <a:pt x="116" y="159"/>
                    </a:lnTo>
                    <a:lnTo>
                      <a:pt x="114" y="158"/>
                    </a:lnTo>
                    <a:lnTo>
                      <a:pt x="114" y="158"/>
                    </a:lnTo>
                    <a:lnTo>
                      <a:pt x="114" y="156"/>
                    </a:lnTo>
                    <a:lnTo>
                      <a:pt x="114" y="156"/>
                    </a:lnTo>
                    <a:lnTo>
                      <a:pt x="112" y="155"/>
                    </a:lnTo>
                    <a:lnTo>
                      <a:pt x="114" y="150"/>
                    </a:lnTo>
                    <a:lnTo>
                      <a:pt x="114" y="150"/>
                    </a:lnTo>
                    <a:lnTo>
                      <a:pt x="114" y="150"/>
                    </a:lnTo>
                    <a:lnTo>
                      <a:pt x="112" y="148"/>
                    </a:lnTo>
                    <a:lnTo>
                      <a:pt x="112" y="147"/>
                    </a:lnTo>
                    <a:lnTo>
                      <a:pt x="111" y="147"/>
                    </a:lnTo>
                    <a:lnTo>
                      <a:pt x="109" y="147"/>
                    </a:lnTo>
                    <a:lnTo>
                      <a:pt x="109" y="147"/>
                    </a:lnTo>
                    <a:lnTo>
                      <a:pt x="108" y="144"/>
                    </a:lnTo>
                    <a:lnTo>
                      <a:pt x="108" y="140"/>
                    </a:lnTo>
                    <a:lnTo>
                      <a:pt x="108" y="140"/>
                    </a:lnTo>
                    <a:lnTo>
                      <a:pt x="106" y="139"/>
                    </a:lnTo>
                    <a:lnTo>
                      <a:pt x="108" y="139"/>
                    </a:lnTo>
                    <a:close/>
                    <a:moveTo>
                      <a:pt x="109" y="136"/>
                    </a:moveTo>
                    <a:lnTo>
                      <a:pt x="109" y="136"/>
                    </a:lnTo>
                    <a:lnTo>
                      <a:pt x="111" y="137"/>
                    </a:lnTo>
                    <a:lnTo>
                      <a:pt x="111" y="137"/>
                    </a:lnTo>
                    <a:lnTo>
                      <a:pt x="111" y="139"/>
                    </a:lnTo>
                    <a:lnTo>
                      <a:pt x="109" y="139"/>
                    </a:lnTo>
                    <a:lnTo>
                      <a:pt x="109" y="139"/>
                    </a:lnTo>
                    <a:lnTo>
                      <a:pt x="108" y="136"/>
                    </a:lnTo>
                    <a:lnTo>
                      <a:pt x="109" y="136"/>
                    </a:lnTo>
                    <a:close/>
                    <a:moveTo>
                      <a:pt x="112" y="136"/>
                    </a:moveTo>
                    <a:lnTo>
                      <a:pt x="114" y="136"/>
                    </a:lnTo>
                    <a:lnTo>
                      <a:pt x="114" y="137"/>
                    </a:lnTo>
                    <a:lnTo>
                      <a:pt x="114" y="137"/>
                    </a:lnTo>
                    <a:lnTo>
                      <a:pt x="114" y="137"/>
                    </a:lnTo>
                    <a:lnTo>
                      <a:pt x="114" y="137"/>
                    </a:lnTo>
                    <a:lnTo>
                      <a:pt x="114" y="137"/>
                    </a:lnTo>
                    <a:lnTo>
                      <a:pt x="112" y="136"/>
                    </a:lnTo>
                    <a:lnTo>
                      <a:pt x="112" y="136"/>
                    </a:lnTo>
                    <a:close/>
                    <a:moveTo>
                      <a:pt x="73" y="133"/>
                    </a:moveTo>
                    <a:lnTo>
                      <a:pt x="75" y="133"/>
                    </a:lnTo>
                    <a:lnTo>
                      <a:pt x="75" y="134"/>
                    </a:lnTo>
                    <a:lnTo>
                      <a:pt x="78" y="134"/>
                    </a:lnTo>
                    <a:lnTo>
                      <a:pt x="79" y="136"/>
                    </a:lnTo>
                    <a:lnTo>
                      <a:pt x="81" y="137"/>
                    </a:lnTo>
                    <a:lnTo>
                      <a:pt x="82" y="137"/>
                    </a:lnTo>
                    <a:lnTo>
                      <a:pt x="84" y="137"/>
                    </a:lnTo>
                    <a:lnTo>
                      <a:pt x="86" y="137"/>
                    </a:lnTo>
                    <a:lnTo>
                      <a:pt x="87" y="139"/>
                    </a:lnTo>
                    <a:lnTo>
                      <a:pt x="87" y="139"/>
                    </a:lnTo>
                    <a:lnTo>
                      <a:pt x="86" y="139"/>
                    </a:lnTo>
                    <a:lnTo>
                      <a:pt x="89" y="137"/>
                    </a:lnTo>
                    <a:lnTo>
                      <a:pt x="90" y="139"/>
                    </a:lnTo>
                    <a:lnTo>
                      <a:pt x="90" y="139"/>
                    </a:lnTo>
                    <a:lnTo>
                      <a:pt x="90" y="140"/>
                    </a:lnTo>
                    <a:lnTo>
                      <a:pt x="90" y="142"/>
                    </a:lnTo>
                    <a:lnTo>
                      <a:pt x="89" y="144"/>
                    </a:lnTo>
                    <a:lnTo>
                      <a:pt x="89" y="144"/>
                    </a:lnTo>
                    <a:lnTo>
                      <a:pt x="87" y="145"/>
                    </a:lnTo>
                    <a:lnTo>
                      <a:pt x="86" y="145"/>
                    </a:lnTo>
                    <a:lnTo>
                      <a:pt x="86" y="147"/>
                    </a:lnTo>
                    <a:lnTo>
                      <a:pt x="84" y="147"/>
                    </a:lnTo>
                    <a:lnTo>
                      <a:pt x="84" y="148"/>
                    </a:lnTo>
                    <a:lnTo>
                      <a:pt x="84" y="148"/>
                    </a:lnTo>
                    <a:lnTo>
                      <a:pt x="82" y="148"/>
                    </a:lnTo>
                    <a:lnTo>
                      <a:pt x="81" y="150"/>
                    </a:lnTo>
                    <a:lnTo>
                      <a:pt x="76" y="151"/>
                    </a:lnTo>
                    <a:lnTo>
                      <a:pt x="75" y="151"/>
                    </a:lnTo>
                    <a:lnTo>
                      <a:pt x="75" y="153"/>
                    </a:lnTo>
                    <a:lnTo>
                      <a:pt x="73" y="153"/>
                    </a:lnTo>
                    <a:lnTo>
                      <a:pt x="73" y="155"/>
                    </a:lnTo>
                    <a:lnTo>
                      <a:pt x="73" y="153"/>
                    </a:lnTo>
                    <a:lnTo>
                      <a:pt x="73" y="153"/>
                    </a:lnTo>
                    <a:lnTo>
                      <a:pt x="73" y="151"/>
                    </a:lnTo>
                    <a:lnTo>
                      <a:pt x="73" y="150"/>
                    </a:lnTo>
                    <a:lnTo>
                      <a:pt x="73" y="150"/>
                    </a:lnTo>
                    <a:lnTo>
                      <a:pt x="73" y="148"/>
                    </a:lnTo>
                    <a:lnTo>
                      <a:pt x="73" y="147"/>
                    </a:lnTo>
                    <a:lnTo>
                      <a:pt x="75" y="145"/>
                    </a:lnTo>
                    <a:lnTo>
                      <a:pt x="75" y="140"/>
                    </a:lnTo>
                    <a:lnTo>
                      <a:pt x="75" y="137"/>
                    </a:lnTo>
                    <a:lnTo>
                      <a:pt x="75" y="136"/>
                    </a:lnTo>
                    <a:lnTo>
                      <a:pt x="75" y="136"/>
                    </a:lnTo>
                    <a:lnTo>
                      <a:pt x="73" y="134"/>
                    </a:lnTo>
                    <a:lnTo>
                      <a:pt x="71" y="134"/>
                    </a:lnTo>
                    <a:lnTo>
                      <a:pt x="71" y="134"/>
                    </a:lnTo>
                    <a:lnTo>
                      <a:pt x="73" y="133"/>
                    </a:lnTo>
                    <a:close/>
                    <a:moveTo>
                      <a:pt x="43" y="131"/>
                    </a:moveTo>
                    <a:lnTo>
                      <a:pt x="45" y="133"/>
                    </a:lnTo>
                    <a:lnTo>
                      <a:pt x="45" y="133"/>
                    </a:lnTo>
                    <a:lnTo>
                      <a:pt x="45" y="133"/>
                    </a:lnTo>
                    <a:lnTo>
                      <a:pt x="46" y="134"/>
                    </a:lnTo>
                    <a:lnTo>
                      <a:pt x="45" y="134"/>
                    </a:lnTo>
                    <a:lnTo>
                      <a:pt x="46" y="134"/>
                    </a:lnTo>
                    <a:lnTo>
                      <a:pt x="45" y="136"/>
                    </a:lnTo>
                    <a:lnTo>
                      <a:pt x="45" y="136"/>
                    </a:lnTo>
                    <a:lnTo>
                      <a:pt x="43" y="136"/>
                    </a:lnTo>
                    <a:lnTo>
                      <a:pt x="43" y="136"/>
                    </a:lnTo>
                    <a:lnTo>
                      <a:pt x="43" y="134"/>
                    </a:lnTo>
                    <a:lnTo>
                      <a:pt x="43" y="133"/>
                    </a:lnTo>
                    <a:lnTo>
                      <a:pt x="43" y="131"/>
                    </a:lnTo>
                    <a:close/>
                    <a:moveTo>
                      <a:pt x="43" y="126"/>
                    </a:moveTo>
                    <a:lnTo>
                      <a:pt x="45" y="128"/>
                    </a:lnTo>
                    <a:lnTo>
                      <a:pt x="46" y="128"/>
                    </a:lnTo>
                    <a:lnTo>
                      <a:pt x="46" y="129"/>
                    </a:lnTo>
                    <a:lnTo>
                      <a:pt x="46" y="129"/>
                    </a:lnTo>
                    <a:lnTo>
                      <a:pt x="48" y="129"/>
                    </a:lnTo>
                    <a:lnTo>
                      <a:pt x="48" y="128"/>
                    </a:lnTo>
                    <a:lnTo>
                      <a:pt x="48" y="129"/>
                    </a:lnTo>
                    <a:lnTo>
                      <a:pt x="49" y="131"/>
                    </a:lnTo>
                    <a:lnTo>
                      <a:pt x="49" y="131"/>
                    </a:lnTo>
                    <a:lnTo>
                      <a:pt x="48" y="131"/>
                    </a:lnTo>
                    <a:lnTo>
                      <a:pt x="48" y="131"/>
                    </a:lnTo>
                    <a:lnTo>
                      <a:pt x="46" y="131"/>
                    </a:lnTo>
                    <a:lnTo>
                      <a:pt x="45" y="131"/>
                    </a:lnTo>
                    <a:lnTo>
                      <a:pt x="45" y="131"/>
                    </a:lnTo>
                    <a:lnTo>
                      <a:pt x="43" y="129"/>
                    </a:lnTo>
                    <a:lnTo>
                      <a:pt x="43" y="128"/>
                    </a:lnTo>
                    <a:lnTo>
                      <a:pt x="43" y="128"/>
                    </a:lnTo>
                    <a:lnTo>
                      <a:pt x="43" y="128"/>
                    </a:lnTo>
                    <a:lnTo>
                      <a:pt x="43" y="128"/>
                    </a:lnTo>
                    <a:lnTo>
                      <a:pt x="43" y="126"/>
                    </a:lnTo>
                    <a:lnTo>
                      <a:pt x="43" y="126"/>
                    </a:lnTo>
                    <a:lnTo>
                      <a:pt x="43" y="126"/>
                    </a:lnTo>
                    <a:close/>
                    <a:moveTo>
                      <a:pt x="81" y="125"/>
                    </a:moveTo>
                    <a:lnTo>
                      <a:pt x="82" y="125"/>
                    </a:lnTo>
                    <a:lnTo>
                      <a:pt x="82" y="125"/>
                    </a:lnTo>
                    <a:lnTo>
                      <a:pt x="84" y="126"/>
                    </a:lnTo>
                    <a:lnTo>
                      <a:pt x="82" y="126"/>
                    </a:lnTo>
                    <a:lnTo>
                      <a:pt x="82" y="128"/>
                    </a:lnTo>
                    <a:lnTo>
                      <a:pt x="81" y="126"/>
                    </a:lnTo>
                    <a:lnTo>
                      <a:pt x="79" y="125"/>
                    </a:lnTo>
                    <a:lnTo>
                      <a:pt x="79" y="125"/>
                    </a:lnTo>
                    <a:lnTo>
                      <a:pt x="81" y="125"/>
                    </a:lnTo>
                    <a:close/>
                    <a:moveTo>
                      <a:pt x="119" y="123"/>
                    </a:moveTo>
                    <a:lnTo>
                      <a:pt x="120" y="123"/>
                    </a:lnTo>
                    <a:lnTo>
                      <a:pt x="122" y="125"/>
                    </a:lnTo>
                    <a:lnTo>
                      <a:pt x="122" y="126"/>
                    </a:lnTo>
                    <a:lnTo>
                      <a:pt x="122" y="126"/>
                    </a:lnTo>
                    <a:lnTo>
                      <a:pt x="122" y="128"/>
                    </a:lnTo>
                    <a:lnTo>
                      <a:pt x="122" y="128"/>
                    </a:lnTo>
                    <a:lnTo>
                      <a:pt x="123" y="128"/>
                    </a:lnTo>
                    <a:lnTo>
                      <a:pt x="125" y="128"/>
                    </a:lnTo>
                    <a:lnTo>
                      <a:pt x="123" y="129"/>
                    </a:lnTo>
                    <a:lnTo>
                      <a:pt x="123" y="131"/>
                    </a:lnTo>
                    <a:lnTo>
                      <a:pt x="123" y="133"/>
                    </a:lnTo>
                    <a:lnTo>
                      <a:pt x="123" y="134"/>
                    </a:lnTo>
                    <a:lnTo>
                      <a:pt x="123" y="136"/>
                    </a:lnTo>
                    <a:lnTo>
                      <a:pt x="123" y="136"/>
                    </a:lnTo>
                    <a:lnTo>
                      <a:pt x="123" y="137"/>
                    </a:lnTo>
                    <a:lnTo>
                      <a:pt x="123" y="137"/>
                    </a:lnTo>
                    <a:lnTo>
                      <a:pt x="125" y="140"/>
                    </a:lnTo>
                    <a:lnTo>
                      <a:pt x="125" y="142"/>
                    </a:lnTo>
                    <a:lnTo>
                      <a:pt x="125" y="142"/>
                    </a:lnTo>
                    <a:lnTo>
                      <a:pt x="125" y="142"/>
                    </a:lnTo>
                    <a:lnTo>
                      <a:pt x="127" y="142"/>
                    </a:lnTo>
                    <a:lnTo>
                      <a:pt x="127" y="144"/>
                    </a:lnTo>
                    <a:lnTo>
                      <a:pt x="128" y="145"/>
                    </a:lnTo>
                    <a:lnTo>
                      <a:pt x="127" y="145"/>
                    </a:lnTo>
                    <a:lnTo>
                      <a:pt x="127" y="144"/>
                    </a:lnTo>
                    <a:lnTo>
                      <a:pt x="127" y="144"/>
                    </a:lnTo>
                    <a:lnTo>
                      <a:pt x="123" y="144"/>
                    </a:lnTo>
                    <a:lnTo>
                      <a:pt x="122" y="144"/>
                    </a:lnTo>
                    <a:lnTo>
                      <a:pt x="120" y="144"/>
                    </a:lnTo>
                    <a:lnTo>
                      <a:pt x="119" y="142"/>
                    </a:lnTo>
                    <a:lnTo>
                      <a:pt x="119" y="142"/>
                    </a:lnTo>
                    <a:lnTo>
                      <a:pt x="117" y="140"/>
                    </a:lnTo>
                    <a:lnTo>
                      <a:pt x="116" y="139"/>
                    </a:lnTo>
                    <a:lnTo>
                      <a:pt x="116" y="137"/>
                    </a:lnTo>
                    <a:lnTo>
                      <a:pt x="117" y="137"/>
                    </a:lnTo>
                    <a:lnTo>
                      <a:pt x="117" y="136"/>
                    </a:lnTo>
                    <a:lnTo>
                      <a:pt x="117" y="134"/>
                    </a:lnTo>
                    <a:lnTo>
                      <a:pt x="116" y="136"/>
                    </a:lnTo>
                    <a:lnTo>
                      <a:pt x="116" y="134"/>
                    </a:lnTo>
                    <a:lnTo>
                      <a:pt x="114" y="134"/>
                    </a:lnTo>
                    <a:lnTo>
                      <a:pt x="114" y="133"/>
                    </a:lnTo>
                    <a:lnTo>
                      <a:pt x="112" y="133"/>
                    </a:lnTo>
                    <a:lnTo>
                      <a:pt x="112" y="131"/>
                    </a:lnTo>
                    <a:lnTo>
                      <a:pt x="111" y="131"/>
                    </a:lnTo>
                    <a:lnTo>
                      <a:pt x="109" y="131"/>
                    </a:lnTo>
                    <a:lnTo>
                      <a:pt x="109" y="129"/>
                    </a:lnTo>
                    <a:lnTo>
                      <a:pt x="108" y="128"/>
                    </a:lnTo>
                    <a:lnTo>
                      <a:pt x="108" y="126"/>
                    </a:lnTo>
                    <a:lnTo>
                      <a:pt x="106" y="123"/>
                    </a:lnTo>
                    <a:lnTo>
                      <a:pt x="111" y="123"/>
                    </a:lnTo>
                    <a:lnTo>
                      <a:pt x="114" y="123"/>
                    </a:lnTo>
                    <a:lnTo>
                      <a:pt x="119" y="123"/>
                    </a:lnTo>
                    <a:close/>
                    <a:moveTo>
                      <a:pt x="92" y="123"/>
                    </a:moveTo>
                    <a:lnTo>
                      <a:pt x="93" y="123"/>
                    </a:lnTo>
                    <a:lnTo>
                      <a:pt x="95" y="125"/>
                    </a:lnTo>
                    <a:lnTo>
                      <a:pt x="97" y="125"/>
                    </a:lnTo>
                    <a:lnTo>
                      <a:pt x="97" y="125"/>
                    </a:lnTo>
                    <a:lnTo>
                      <a:pt x="98" y="128"/>
                    </a:lnTo>
                    <a:lnTo>
                      <a:pt x="101" y="129"/>
                    </a:lnTo>
                    <a:lnTo>
                      <a:pt x="103" y="133"/>
                    </a:lnTo>
                    <a:lnTo>
                      <a:pt x="103" y="134"/>
                    </a:lnTo>
                    <a:lnTo>
                      <a:pt x="103" y="136"/>
                    </a:lnTo>
                    <a:lnTo>
                      <a:pt x="101" y="134"/>
                    </a:lnTo>
                    <a:lnTo>
                      <a:pt x="100" y="133"/>
                    </a:lnTo>
                    <a:lnTo>
                      <a:pt x="98" y="133"/>
                    </a:lnTo>
                    <a:lnTo>
                      <a:pt x="98" y="133"/>
                    </a:lnTo>
                    <a:lnTo>
                      <a:pt x="98" y="131"/>
                    </a:lnTo>
                    <a:lnTo>
                      <a:pt x="98" y="131"/>
                    </a:lnTo>
                    <a:lnTo>
                      <a:pt x="98" y="131"/>
                    </a:lnTo>
                    <a:lnTo>
                      <a:pt x="97" y="129"/>
                    </a:lnTo>
                    <a:lnTo>
                      <a:pt x="95" y="128"/>
                    </a:lnTo>
                    <a:lnTo>
                      <a:pt x="95" y="128"/>
                    </a:lnTo>
                    <a:lnTo>
                      <a:pt x="93" y="128"/>
                    </a:lnTo>
                    <a:lnTo>
                      <a:pt x="92" y="131"/>
                    </a:lnTo>
                    <a:lnTo>
                      <a:pt x="90" y="133"/>
                    </a:lnTo>
                    <a:lnTo>
                      <a:pt x="90" y="133"/>
                    </a:lnTo>
                    <a:lnTo>
                      <a:pt x="90" y="129"/>
                    </a:lnTo>
                    <a:lnTo>
                      <a:pt x="92" y="126"/>
                    </a:lnTo>
                    <a:lnTo>
                      <a:pt x="92" y="126"/>
                    </a:lnTo>
                    <a:lnTo>
                      <a:pt x="92" y="125"/>
                    </a:lnTo>
                    <a:lnTo>
                      <a:pt x="92" y="123"/>
                    </a:lnTo>
                    <a:close/>
                    <a:moveTo>
                      <a:pt x="78" y="123"/>
                    </a:moveTo>
                    <a:lnTo>
                      <a:pt x="78" y="123"/>
                    </a:lnTo>
                    <a:lnTo>
                      <a:pt x="78" y="123"/>
                    </a:lnTo>
                    <a:lnTo>
                      <a:pt x="78" y="125"/>
                    </a:lnTo>
                    <a:lnTo>
                      <a:pt x="78" y="125"/>
                    </a:lnTo>
                    <a:lnTo>
                      <a:pt x="78" y="123"/>
                    </a:lnTo>
                    <a:lnTo>
                      <a:pt x="78" y="123"/>
                    </a:lnTo>
                    <a:close/>
                    <a:moveTo>
                      <a:pt x="76" y="121"/>
                    </a:moveTo>
                    <a:lnTo>
                      <a:pt x="75" y="123"/>
                    </a:lnTo>
                    <a:lnTo>
                      <a:pt x="75" y="123"/>
                    </a:lnTo>
                    <a:lnTo>
                      <a:pt x="75" y="126"/>
                    </a:lnTo>
                    <a:lnTo>
                      <a:pt x="73" y="129"/>
                    </a:lnTo>
                    <a:lnTo>
                      <a:pt x="73" y="128"/>
                    </a:lnTo>
                    <a:lnTo>
                      <a:pt x="73" y="128"/>
                    </a:lnTo>
                    <a:lnTo>
                      <a:pt x="73" y="128"/>
                    </a:lnTo>
                    <a:lnTo>
                      <a:pt x="73" y="126"/>
                    </a:lnTo>
                    <a:lnTo>
                      <a:pt x="73" y="126"/>
                    </a:lnTo>
                    <a:lnTo>
                      <a:pt x="73" y="125"/>
                    </a:lnTo>
                    <a:lnTo>
                      <a:pt x="73" y="123"/>
                    </a:lnTo>
                    <a:lnTo>
                      <a:pt x="75" y="121"/>
                    </a:lnTo>
                    <a:lnTo>
                      <a:pt x="76" y="121"/>
                    </a:lnTo>
                    <a:close/>
                    <a:moveTo>
                      <a:pt x="97" y="121"/>
                    </a:moveTo>
                    <a:lnTo>
                      <a:pt x="98" y="123"/>
                    </a:lnTo>
                    <a:lnTo>
                      <a:pt x="100" y="125"/>
                    </a:lnTo>
                    <a:lnTo>
                      <a:pt x="100" y="126"/>
                    </a:lnTo>
                    <a:lnTo>
                      <a:pt x="98" y="126"/>
                    </a:lnTo>
                    <a:lnTo>
                      <a:pt x="97" y="123"/>
                    </a:lnTo>
                    <a:lnTo>
                      <a:pt x="97" y="121"/>
                    </a:lnTo>
                    <a:lnTo>
                      <a:pt x="97" y="121"/>
                    </a:lnTo>
                    <a:close/>
                    <a:moveTo>
                      <a:pt x="89" y="115"/>
                    </a:moveTo>
                    <a:lnTo>
                      <a:pt x="89" y="115"/>
                    </a:lnTo>
                    <a:lnTo>
                      <a:pt x="90" y="118"/>
                    </a:lnTo>
                    <a:lnTo>
                      <a:pt x="92" y="118"/>
                    </a:lnTo>
                    <a:lnTo>
                      <a:pt x="93" y="121"/>
                    </a:lnTo>
                    <a:lnTo>
                      <a:pt x="92" y="120"/>
                    </a:lnTo>
                    <a:lnTo>
                      <a:pt x="90" y="118"/>
                    </a:lnTo>
                    <a:lnTo>
                      <a:pt x="89" y="117"/>
                    </a:lnTo>
                    <a:lnTo>
                      <a:pt x="87" y="117"/>
                    </a:lnTo>
                    <a:lnTo>
                      <a:pt x="87" y="115"/>
                    </a:lnTo>
                    <a:lnTo>
                      <a:pt x="87" y="115"/>
                    </a:lnTo>
                    <a:lnTo>
                      <a:pt x="89" y="115"/>
                    </a:lnTo>
                    <a:close/>
                    <a:moveTo>
                      <a:pt x="51" y="109"/>
                    </a:moveTo>
                    <a:lnTo>
                      <a:pt x="54" y="109"/>
                    </a:lnTo>
                    <a:lnTo>
                      <a:pt x="54" y="110"/>
                    </a:lnTo>
                    <a:lnTo>
                      <a:pt x="56" y="110"/>
                    </a:lnTo>
                    <a:lnTo>
                      <a:pt x="57" y="109"/>
                    </a:lnTo>
                    <a:lnTo>
                      <a:pt x="59" y="110"/>
                    </a:lnTo>
                    <a:lnTo>
                      <a:pt x="59" y="110"/>
                    </a:lnTo>
                    <a:lnTo>
                      <a:pt x="60" y="110"/>
                    </a:lnTo>
                    <a:lnTo>
                      <a:pt x="60" y="110"/>
                    </a:lnTo>
                    <a:lnTo>
                      <a:pt x="62" y="110"/>
                    </a:lnTo>
                    <a:lnTo>
                      <a:pt x="64" y="112"/>
                    </a:lnTo>
                    <a:lnTo>
                      <a:pt x="64" y="114"/>
                    </a:lnTo>
                    <a:lnTo>
                      <a:pt x="65" y="114"/>
                    </a:lnTo>
                    <a:lnTo>
                      <a:pt x="67" y="115"/>
                    </a:lnTo>
                    <a:lnTo>
                      <a:pt x="67" y="115"/>
                    </a:lnTo>
                    <a:lnTo>
                      <a:pt x="67" y="117"/>
                    </a:lnTo>
                    <a:lnTo>
                      <a:pt x="65" y="118"/>
                    </a:lnTo>
                    <a:lnTo>
                      <a:pt x="65" y="120"/>
                    </a:lnTo>
                    <a:lnTo>
                      <a:pt x="67" y="121"/>
                    </a:lnTo>
                    <a:lnTo>
                      <a:pt x="67" y="123"/>
                    </a:lnTo>
                    <a:lnTo>
                      <a:pt x="65" y="125"/>
                    </a:lnTo>
                    <a:lnTo>
                      <a:pt x="65" y="125"/>
                    </a:lnTo>
                    <a:lnTo>
                      <a:pt x="65" y="126"/>
                    </a:lnTo>
                    <a:lnTo>
                      <a:pt x="65" y="126"/>
                    </a:lnTo>
                    <a:lnTo>
                      <a:pt x="65" y="126"/>
                    </a:lnTo>
                    <a:lnTo>
                      <a:pt x="64" y="126"/>
                    </a:lnTo>
                    <a:lnTo>
                      <a:pt x="64" y="126"/>
                    </a:lnTo>
                    <a:lnTo>
                      <a:pt x="64" y="128"/>
                    </a:lnTo>
                    <a:lnTo>
                      <a:pt x="62" y="128"/>
                    </a:lnTo>
                    <a:lnTo>
                      <a:pt x="62" y="128"/>
                    </a:lnTo>
                    <a:lnTo>
                      <a:pt x="60" y="128"/>
                    </a:lnTo>
                    <a:lnTo>
                      <a:pt x="60" y="126"/>
                    </a:lnTo>
                    <a:lnTo>
                      <a:pt x="60" y="126"/>
                    </a:lnTo>
                    <a:lnTo>
                      <a:pt x="60" y="126"/>
                    </a:lnTo>
                    <a:lnTo>
                      <a:pt x="59" y="125"/>
                    </a:lnTo>
                    <a:lnTo>
                      <a:pt x="57" y="125"/>
                    </a:lnTo>
                    <a:lnTo>
                      <a:pt x="57" y="123"/>
                    </a:lnTo>
                    <a:lnTo>
                      <a:pt x="57" y="121"/>
                    </a:lnTo>
                    <a:lnTo>
                      <a:pt x="57" y="121"/>
                    </a:lnTo>
                    <a:lnTo>
                      <a:pt x="56" y="120"/>
                    </a:lnTo>
                    <a:lnTo>
                      <a:pt x="56" y="120"/>
                    </a:lnTo>
                    <a:lnTo>
                      <a:pt x="56" y="118"/>
                    </a:lnTo>
                    <a:lnTo>
                      <a:pt x="56" y="117"/>
                    </a:lnTo>
                    <a:lnTo>
                      <a:pt x="54" y="115"/>
                    </a:lnTo>
                    <a:lnTo>
                      <a:pt x="54" y="114"/>
                    </a:lnTo>
                    <a:lnTo>
                      <a:pt x="52" y="114"/>
                    </a:lnTo>
                    <a:lnTo>
                      <a:pt x="52" y="114"/>
                    </a:lnTo>
                    <a:lnTo>
                      <a:pt x="51" y="112"/>
                    </a:lnTo>
                    <a:lnTo>
                      <a:pt x="51" y="110"/>
                    </a:lnTo>
                    <a:lnTo>
                      <a:pt x="51" y="110"/>
                    </a:lnTo>
                    <a:lnTo>
                      <a:pt x="49" y="110"/>
                    </a:lnTo>
                    <a:lnTo>
                      <a:pt x="49" y="110"/>
                    </a:lnTo>
                    <a:lnTo>
                      <a:pt x="49" y="110"/>
                    </a:lnTo>
                    <a:lnTo>
                      <a:pt x="51" y="109"/>
                    </a:lnTo>
                    <a:lnTo>
                      <a:pt x="51" y="109"/>
                    </a:lnTo>
                    <a:close/>
                    <a:moveTo>
                      <a:pt x="71" y="109"/>
                    </a:moveTo>
                    <a:lnTo>
                      <a:pt x="71" y="109"/>
                    </a:lnTo>
                    <a:lnTo>
                      <a:pt x="73" y="109"/>
                    </a:lnTo>
                    <a:lnTo>
                      <a:pt x="73" y="109"/>
                    </a:lnTo>
                    <a:lnTo>
                      <a:pt x="75" y="110"/>
                    </a:lnTo>
                    <a:lnTo>
                      <a:pt x="75" y="110"/>
                    </a:lnTo>
                    <a:lnTo>
                      <a:pt x="75" y="112"/>
                    </a:lnTo>
                    <a:lnTo>
                      <a:pt x="75" y="114"/>
                    </a:lnTo>
                    <a:lnTo>
                      <a:pt x="75" y="114"/>
                    </a:lnTo>
                    <a:lnTo>
                      <a:pt x="73" y="114"/>
                    </a:lnTo>
                    <a:lnTo>
                      <a:pt x="71" y="112"/>
                    </a:lnTo>
                    <a:lnTo>
                      <a:pt x="71" y="112"/>
                    </a:lnTo>
                    <a:lnTo>
                      <a:pt x="71" y="110"/>
                    </a:lnTo>
                    <a:lnTo>
                      <a:pt x="71" y="109"/>
                    </a:lnTo>
                    <a:close/>
                    <a:moveTo>
                      <a:pt x="46" y="104"/>
                    </a:moveTo>
                    <a:lnTo>
                      <a:pt x="48" y="104"/>
                    </a:lnTo>
                    <a:lnTo>
                      <a:pt x="48" y="106"/>
                    </a:lnTo>
                    <a:lnTo>
                      <a:pt x="48" y="107"/>
                    </a:lnTo>
                    <a:lnTo>
                      <a:pt x="46" y="106"/>
                    </a:lnTo>
                    <a:lnTo>
                      <a:pt x="46" y="104"/>
                    </a:lnTo>
                    <a:lnTo>
                      <a:pt x="46" y="104"/>
                    </a:lnTo>
                    <a:lnTo>
                      <a:pt x="46" y="104"/>
                    </a:lnTo>
                    <a:close/>
                    <a:moveTo>
                      <a:pt x="106" y="101"/>
                    </a:moveTo>
                    <a:lnTo>
                      <a:pt x="106" y="103"/>
                    </a:lnTo>
                    <a:lnTo>
                      <a:pt x="108" y="103"/>
                    </a:lnTo>
                    <a:lnTo>
                      <a:pt x="108" y="104"/>
                    </a:lnTo>
                    <a:lnTo>
                      <a:pt x="108" y="106"/>
                    </a:lnTo>
                    <a:lnTo>
                      <a:pt x="108" y="107"/>
                    </a:lnTo>
                    <a:lnTo>
                      <a:pt x="108" y="107"/>
                    </a:lnTo>
                    <a:lnTo>
                      <a:pt x="108" y="109"/>
                    </a:lnTo>
                    <a:lnTo>
                      <a:pt x="106" y="109"/>
                    </a:lnTo>
                    <a:lnTo>
                      <a:pt x="106" y="109"/>
                    </a:lnTo>
                    <a:lnTo>
                      <a:pt x="105" y="109"/>
                    </a:lnTo>
                    <a:lnTo>
                      <a:pt x="103" y="107"/>
                    </a:lnTo>
                    <a:lnTo>
                      <a:pt x="103" y="107"/>
                    </a:lnTo>
                    <a:lnTo>
                      <a:pt x="105" y="106"/>
                    </a:lnTo>
                    <a:lnTo>
                      <a:pt x="105" y="103"/>
                    </a:lnTo>
                    <a:lnTo>
                      <a:pt x="105" y="101"/>
                    </a:lnTo>
                    <a:lnTo>
                      <a:pt x="105" y="101"/>
                    </a:lnTo>
                    <a:lnTo>
                      <a:pt x="106" y="101"/>
                    </a:lnTo>
                    <a:close/>
                    <a:moveTo>
                      <a:pt x="73" y="99"/>
                    </a:moveTo>
                    <a:lnTo>
                      <a:pt x="76" y="101"/>
                    </a:lnTo>
                    <a:lnTo>
                      <a:pt x="76" y="103"/>
                    </a:lnTo>
                    <a:lnTo>
                      <a:pt x="73" y="99"/>
                    </a:lnTo>
                    <a:lnTo>
                      <a:pt x="73" y="99"/>
                    </a:lnTo>
                    <a:lnTo>
                      <a:pt x="73" y="99"/>
                    </a:lnTo>
                    <a:lnTo>
                      <a:pt x="73" y="99"/>
                    </a:lnTo>
                    <a:close/>
                    <a:moveTo>
                      <a:pt x="73" y="87"/>
                    </a:moveTo>
                    <a:lnTo>
                      <a:pt x="75" y="87"/>
                    </a:lnTo>
                    <a:lnTo>
                      <a:pt x="75" y="88"/>
                    </a:lnTo>
                    <a:lnTo>
                      <a:pt x="75" y="88"/>
                    </a:lnTo>
                    <a:lnTo>
                      <a:pt x="73" y="88"/>
                    </a:lnTo>
                    <a:lnTo>
                      <a:pt x="73" y="88"/>
                    </a:lnTo>
                    <a:lnTo>
                      <a:pt x="73" y="92"/>
                    </a:lnTo>
                    <a:lnTo>
                      <a:pt x="73" y="93"/>
                    </a:lnTo>
                    <a:lnTo>
                      <a:pt x="73" y="93"/>
                    </a:lnTo>
                    <a:lnTo>
                      <a:pt x="71" y="93"/>
                    </a:lnTo>
                    <a:lnTo>
                      <a:pt x="73" y="92"/>
                    </a:lnTo>
                    <a:lnTo>
                      <a:pt x="73" y="92"/>
                    </a:lnTo>
                    <a:lnTo>
                      <a:pt x="73" y="90"/>
                    </a:lnTo>
                    <a:lnTo>
                      <a:pt x="71" y="90"/>
                    </a:lnTo>
                    <a:lnTo>
                      <a:pt x="71" y="88"/>
                    </a:lnTo>
                    <a:lnTo>
                      <a:pt x="71" y="88"/>
                    </a:lnTo>
                    <a:lnTo>
                      <a:pt x="71" y="87"/>
                    </a:lnTo>
                    <a:lnTo>
                      <a:pt x="73" y="87"/>
                    </a:lnTo>
                    <a:close/>
                    <a:moveTo>
                      <a:pt x="60" y="35"/>
                    </a:moveTo>
                    <a:lnTo>
                      <a:pt x="62" y="35"/>
                    </a:lnTo>
                    <a:lnTo>
                      <a:pt x="68" y="38"/>
                    </a:lnTo>
                    <a:lnTo>
                      <a:pt x="70" y="38"/>
                    </a:lnTo>
                    <a:lnTo>
                      <a:pt x="71" y="40"/>
                    </a:lnTo>
                    <a:lnTo>
                      <a:pt x="73" y="40"/>
                    </a:lnTo>
                    <a:lnTo>
                      <a:pt x="75" y="38"/>
                    </a:lnTo>
                    <a:lnTo>
                      <a:pt x="75" y="38"/>
                    </a:lnTo>
                    <a:lnTo>
                      <a:pt x="76" y="36"/>
                    </a:lnTo>
                    <a:lnTo>
                      <a:pt x="76" y="36"/>
                    </a:lnTo>
                    <a:lnTo>
                      <a:pt x="78" y="36"/>
                    </a:lnTo>
                    <a:lnTo>
                      <a:pt x="78" y="38"/>
                    </a:lnTo>
                    <a:lnTo>
                      <a:pt x="78" y="38"/>
                    </a:lnTo>
                    <a:lnTo>
                      <a:pt x="78" y="40"/>
                    </a:lnTo>
                    <a:lnTo>
                      <a:pt x="76" y="41"/>
                    </a:lnTo>
                    <a:lnTo>
                      <a:pt x="76" y="43"/>
                    </a:lnTo>
                    <a:lnTo>
                      <a:pt x="76" y="47"/>
                    </a:lnTo>
                    <a:lnTo>
                      <a:pt x="76" y="49"/>
                    </a:lnTo>
                    <a:lnTo>
                      <a:pt x="76" y="49"/>
                    </a:lnTo>
                    <a:lnTo>
                      <a:pt x="76" y="52"/>
                    </a:lnTo>
                    <a:lnTo>
                      <a:pt x="78" y="52"/>
                    </a:lnTo>
                    <a:lnTo>
                      <a:pt x="79" y="54"/>
                    </a:lnTo>
                    <a:lnTo>
                      <a:pt x="79" y="54"/>
                    </a:lnTo>
                    <a:lnTo>
                      <a:pt x="79" y="55"/>
                    </a:lnTo>
                    <a:lnTo>
                      <a:pt x="79" y="55"/>
                    </a:lnTo>
                    <a:lnTo>
                      <a:pt x="81" y="55"/>
                    </a:lnTo>
                    <a:lnTo>
                      <a:pt x="81" y="57"/>
                    </a:lnTo>
                    <a:lnTo>
                      <a:pt x="81" y="57"/>
                    </a:lnTo>
                    <a:lnTo>
                      <a:pt x="81" y="58"/>
                    </a:lnTo>
                    <a:lnTo>
                      <a:pt x="79" y="60"/>
                    </a:lnTo>
                    <a:lnTo>
                      <a:pt x="76" y="66"/>
                    </a:lnTo>
                    <a:lnTo>
                      <a:pt x="76" y="68"/>
                    </a:lnTo>
                    <a:lnTo>
                      <a:pt x="75" y="69"/>
                    </a:lnTo>
                    <a:lnTo>
                      <a:pt x="73" y="71"/>
                    </a:lnTo>
                    <a:lnTo>
                      <a:pt x="70" y="71"/>
                    </a:lnTo>
                    <a:lnTo>
                      <a:pt x="68" y="73"/>
                    </a:lnTo>
                    <a:lnTo>
                      <a:pt x="68" y="74"/>
                    </a:lnTo>
                    <a:lnTo>
                      <a:pt x="67" y="76"/>
                    </a:lnTo>
                    <a:lnTo>
                      <a:pt x="67" y="76"/>
                    </a:lnTo>
                    <a:lnTo>
                      <a:pt x="68" y="77"/>
                    </a:lnTo>
                    <a:lnTo>
                      <a:pt x="68" y="77"/>
                    </a:lnTo>
                    <a:lnTo>
                      <a:pt x="67" y="79"/>
                    </a:lnTo>
                    <a:lnTo>
                      <a:pt x="67" y="81"/>
                    </a:lnTo>
                    <a:lnTo>
                      <a:pt x="65" y="82"/>
                    </a:lnTo>
                    <a:lnTo>
                      <a:pt x="65" y="82"/>
                    </a:lnTo>
                    <a:lnTo>
                      <a:pt x="65" y="82"/>
                    </a:lnTo>
                    <a:lnTo>
                      <a:pt x="65" y="84"/>
                    </a:lnTo>
                    <a:lnTo>
                      <a:pt x="65" y="84"/>
                    </a:lnTo>
                    <a:lnTo>
                      <a:pt x="67" y="87"/>
                    </a:lnTo>
                    <a:lnTo>
                      <a:pt x="68" y="90"/>
                    </a:lnTo>
                    <a:lnTo>
                      <a:pt x="68" y="92"/>
                    </a:lnTo>
                    <a:lnTo>
                      <a:pt x="68" y="92"/>
                    </a:lnTo>
                    <a:lnTo>
                      <a:pt x="68" y="92"/>
                    </a:lnTo>
                    <a:lnTo>
                      <a:pt x="68" y="93"/>
                    </a:lnTo>
                    <a:lnTo>
                      <a:pt x="68" y="95"/>
                    </a:lnTo>
                    <a:lnTo>
                      <a:pt x="70" y="99"/>
                    </a:lnTo>
                    <a:lnTo>
                      <a:pt x="70" y="99"/>
                    </a:lnTo>
                    <a:lnTo>
                      <a:pt x="70" y="101"/>
                    </a:lnTo>
                    <a:lnTo>
                      <a:pt x="71" y="101"/>
                    </a:lnTo>
                    <a:lnTo>
                      <a:pt x="71" y="103"/>
                    </a:lnTo>
                    <a:lnTo>
                      <a:pt x="75" y="103"/>
                    </a:lnTo>
                    <a:lnTo>
                      <a:pt x="76" y="103"/>
                    </a:lnTo>
                    <a:lnTo>
                      <a:pt x="76" y="103"/>
                    </a:lnTo>
                    <a:lnTo>
                      <a:pt x="76" y="103"/>
                    </a:lnTo>
                    <a:lnTo>
                      <a:pt x="78" y="103"/>
                    </a:lnTo>
                    <a:lnTo>
                      <a:pt x="78" y="101"/>
                    </a:lnTo>
                    <a:lnTo>
                      <a:pt x="76" y="101"/>
                    </a:lnTo>
                    <a:lnTo>
                      <a:pt x="76" y="99"/>
                    </a:lnTo>
                    <a:lnTo>
                      <a:pt x="76" y="99"/>
                    </a:lnTo>
                    <a:lnTo>
                      <a:pt x="78" y="99"/>
                    </a:lnTo>
                    <a:lnTo>
                      <a:pt x="79" y="98"/>
                    </a:lnTo>
                    <a:lnTo>
                      <a:pt x="81" y="98"/>
                    </a:lnTo>
                    <a:lnTo>
                      <a:pt x="82" y="98"/>
                    </a:lnTo>
                    <a:lnTo>
                      <a:pt x="84" y="98"/>
                    </a:lnTo>
                    <a:lnTo>
                      <a:pt x="86" y="98"/>
                    </a:lnTo>
                    <a:lnTo>
                      <a:pt x="87" y="99"/>
                    </a:lnTo>
                    <a:lnTo>
                      <a:pt x="89" y="101"/>
                    </a:lnTo>
                    <a:lnTo>
                      <a:pt x="89" y="103"/>
                    </a:lnTo>
                    <a:lnTo>
                      <a:pt x="89" y="104"/>
                    </a:lnTo>
                    <a:lnTo>
                      <a:pt x="89" y="104"/>
                    </a:lnTo>
                    <a:lnTo>
                      <a:pt x="89" y="106"/>
                    </a:lnTo>
                    <a:lnTo>
                      <a:pt x="89" y="106"/>
                    </a:lnTo>
                    <a:lnTo>
                      <a:pt x="92" y="106"/>
                    </a:lnTo>
                    <a:lnTo>
                      <a:pt x="92" y="104"/>
                    </a:lnTo>
                    <a:lnTo>
                      <a:pt x="92" y="103"/>
                    </a:lnTo>
                    <a:lnTo>
                      <a:pt x="92" y="103"/>
                    </a:lnTo>
                    <a:lnTo>
                      <a:pt x="92" y="103"/>
                    </a:lnTo>
                    <a:lnTo>
                      <a:pt x="92" y="101"/>
                    </a:lnTo>
                    <a:lnTo>
                      <a:pt x="93" y="101"/>
                    </a:lnTo>
                    <a:lnTo>
                      <a:pt x="93" y="103"/>
                    </a:lnTo>
                    <a:lnTo>
                      <a:pt x="97" y="104"/>
                    </a:lnTo>
                    <a:lnTo>
                      <a:pt x="98" y="104"/>
                    </a:lnTo>
                    <a:lnTo>
                      <a:pt x="98" y="104"/>
                    </a:lnTo>
                    <a:lnTo>
                      <a:pt x="100" y="104"/>
                    </a:lnTo>
                    <a:lnTo>
                      <a:pt x="100" y="106"/>
                    </a:lnTo>
                    <a:lnTo>
                      <a:pt x="100" y="106"/>
                    </a:lnTo>
                    <a:lnTo>
                      <a:pt x="97" y="106"/>
                    </a:lnTo>
                    <a:lnTo>
                      <a:pt x="95" y="107"/>
                    </a:lnTo>
                    <a:lnTo>
                      <a:pt x="97" y="109"/>
                    </a:lnTo>
                    <a:lnTo>
                      <a:pt x="98" y="110"/>
                    </a:lnTo>
                    <a:lnTo>
                      <a:pt x="98" y="112"/>
                    </a:lnTo>
                    <a:lnTo>
                      <a:pt x="100" y="114"/>
                    </a:lnTo>
                    <a:lnTo>
                      <a:pt x="100" y="114"/>
                    </a:lnTo>
                    <a:lnTo>
                      <a:pt x="100" y="115"/>
                    </a:lnTo>
                    <a:lnTo>
                      <a:pt x="100" y="115"/>
                    </a:lnTo>
                    <a:lnTo>
                      <a:pt x="101" y="115"/>
                    </a:lnTo>
                    <a:lnTo>
                      <a:pt x="103" y="117"/>
                    </a:lnTo>
                    <a:lnTo>
                      <a:pt x="105" y="117"/>
                    </a:lnTo>
                    <a:lnTo>
                      <a:pt x="105" y="117"/>
                    </a:lnTo>
                    <a:lnTo>
                      <a:pt x="105" y="120"/>
                    </a:lnTo>
                    <a:lnTo>
                      <a:pt x="103" y="123"/>
                    </a:lnTo>
                    <a:lnTo>
                      <a:pt x="101" y="123"/>
                    </a:lnTo>
                    <a:lnTo>
                      <a:pt x="100" y="121"/>
                    </a:lnTo>
                    <a:lnTo>
                      <a:pt x="101" y="120"/>
                    </a:lnTo>
                    <a:lnTo>
                      <a:pt x="101" y="118"/>
                    </a:lnTo>
                    <a:lnTo>
                      <a:pt x="101" y="118"/>
                    </a:lnTo>
                    <a:lnTo>
                      <a:pt x="100" y="118"/>
                    </a:lnTo>
                    <a:lnTo>
                      <a:pt x="100" y="118"/>
                    </a:lnTo>
                    <a:lnTo>
                      <a:pt x="98" y="118"/>
                    </a:lnTo>
                    <a:lnTo>
                      <a:pt x="97" y="118"/>
                    </a:lnTo>
                    <a:lnTo>
                      <a:pt x="93" y="117"/>
                    </a:lnTo>
                    <a:lnTo>
                      <a:pt x="92" y="117"/>
                    </a:lnTo>
                    <a:lnTo>
                      <a:pt x="92" y="115"/>
                    </a:lnTo>
                    <a:lnTo>
                      <a:pt x="92" y="114"/>
                    </a:lnTo>
                    <a:lnTo>
                      <a:pt x="90" y="112"/>
                    </a:lnTo>
                    <a:lnTo>
                      <a:pt x="90" y="110"/>
                    </a:lnTo>
                    <a:lnTo>
                      <a:pt x="90" y="110"/>
                    </a:lnTo>
                    <a:lnTo>
                      <a:pt x="86" y="109"/>
                    </a:lnTo>
                    <a:lnTo>
                      <a:pt x="86" y="107"/>
                    </a:lnTo>
                    <a:lnTo>
                      <a:pt x="84" y="106"/>
                    </a:lnTo>
                    <a:lnTo>
                      <a:pt x="82" y="104"/>
                    </a:lnTo>
                    <a:lnTo>
                      <a:pt x="81" y="103"/>
                    </a:lnTo>
                    <a:lnTo>
                      <a:pt x="81" y="103"/>
                    </a:lnTo>
                    <a:lnTo>
                      <a:pt x="81" y="104"/>
                    </a:lnTo>
                    <a:lnTo>
                      <a:pt x="81" y="104"/>
                    </a:lnTo>
                    <a:lnTo>
                      <a:pt x="81" y="106"/>
                    </a:lnTo>
                    <a:lnTo>
                      <a:pt x="81" y="106"/>
                    </a:lnTo>
                    <a:lnTo>
                      <a:pt x="81" y="107"/>
                    </a:lnTo>
                    <a:lnTo>
                      <a:pt x="82" y="109"/>
                    </a:lnTo>
                    <a:lnTo>
                      <a:pt x="82" y="109"/>
                    </a:lnTo>
                    <a:lnTo>
                      <a:pt x="82" y="110"/>
                    </a:lnTo>
                    <a:lnTo>
                      <a:pt x="82" y="114"/>
                    </a:lnTo>
                    <a:lnTo>
                      <a:pt x="82" y="114"/>
                    </a:lnTo>
                    <a:lnTo>
                      <a:pt x="81" y="114"/>
                    </a:lnTo>
                    <a:lnTo>
                      <a:pt x="81" y="112"/>
                    </a:lnTo>
                    <a:lnTo>
                      <a:pt x="81" y="112"/>
                    </a:lnTo>
                    <a:lnTo>
                      <a:pt x="79" y="109"/>
                    </a:lnTo>
                    <a:lnTo>
                      <a:pt x="79" y="109"/>
                    </a:lnTo>
                    <a:lnTo>
                      <a:pt x="76" y="107"/>
                    </a:lnTo>
                    <a:lnTo>
                      <a:pt x="75" y="106"/>
                    </a:lnTo>
                    <a:lnTo>
                      <a:pt x="70" y="103"/>
                    </a:lnTo>
                    <a:lnTo>
                      <a:pt x="70" y="103"/>
                    </a:lnTo>
                    <a:lnTo>
                      <a:pt x="68" y="103"/>
                    </a:lnTo>
                    <a:lnTo>
                      <a:pt x="68" y="104"/>
                    </a:lnTo>
                    <a:lnTo>
                      <a:pt x="67" y="104"/>
                    </a:lnTo>
                    <a:lnTo>
                      <a:pt x="65" y="106"/>
                    </a:lnTo>
                    <a:lnTo>
                      <a:pt x="65" y="106"/>
                    </a:lnTo>
                    <a:lnTo>
                      <a:pt x="64" y="107"/>
                    </a:lnTo>
                    <a:lnTo>
                      <a:pt x="62" y="107"/>
                    </a:lnTo>
                    <a:lnTo>
                      <a:pt x="60" y="107"/>
                    </a:lnTo>
                    <a:lnTo>
                      <a:pt x="59" y="106"/>
                    </a:lnTo>
                    <a:lnTo>
                      <a:pt x="57" y="106"/>
                    </a:lnTo>
                    <a:lnTo>
                      <a:pt x="57" y="104"/>
                    </a:lnTo>
                    <a:lnTo>
                      <a:pt x="56" y="104"/>
                    </a:lnTo>
                    <a:lnTo>
                      <a:pt x="54" y="106"/>
                    </a:lnTo>
                    <a:lnTo>
                      <a:pt x="54" y="103"/>
                    </a:lnTo>
                    <a:lnTo>
                      <a:pt x="54" y="99"/>
                    </a:lnTo>
                    <a:lnTo>
                      <a:pt x="54" y="98"/>
                    </a:lnTo>
                    <a:lnTo>
                      <a:pt x="54" y="98"/>
                    </a:lnTo>
                    <a:lnTo>
                      <a:pt x="57" y="95"/>
                    </a:lnTo>
                    <a:lnTo>
                      <a:pt x="59" y="95"/>
                    </a:lnTo>
                    <a:lnTo>
                      <a:pt x="59" y="93"/>
                    </a:lnTo>
                    <a:lnTo>
                      <a:pt x="57" y="92"/>
                    </a:lnTo>
                    <a:lnTo>
                      <a:pt x="56" y="92"/>
                    </a:lnTo>
                    <a:lnTo>
                      <a:pt x="54" y="92"/>
                    </a:lnTo>
                    <a:lnTo>
                      <a:pt x="54" y="90"/>
                    </a:lnTo>
                    <a:lnTo>
                      <a:pt x="52" y="90"/>
                    </a:lnTo>
                    <a:lnTo>
                      <a:pt x="52" y="92"/>
                    </a:lnTo>
                    <a:lnTo>
                      <a:pt x="52" y="93"/>
                    </a:lnTo>
                    <a:lnTo>
                      <a:pt x="52" y="95"/>
                    </a:lnTo>
                    <a:lnTo>
                      <a:pt x="52" y="96"/>
                    </a:lnTo>
                    <a:lnTo>
                      <a:pt x="51" y="96"/>
                    </a:lnTo>
                    <a:lnTo>
                      <a:pt x="51" y="96"/>
                    </a:lnTo>
                    <a:lnTo>
                      <a:pt x="51" y="95"/>
                    </a:lnTo>
                    <a:lnTo>
                      <a:pt x="49" y="93"/>
                    </a:lnTo>
                    <a:lnTo>
                      <a:pt x="49" y="92"/>
                    </a:lnTo>
                    <a:lnTo>
                      <a:pt x="48" y="90"/>
                    </a:lnTo>
                    <a:lnTo>
                      <a:pt x="48" y="90"/>
                    </a:lnTo>
                    <a:lnTo>
                      <a:pt x="46" y="90"/>
                    </a:lnTo>
                    <a:lnTo>
                      <a:pt x="46" y="90"/>
                    </a:lnTo>
                    <a:lnTo>
                      <a:pt x="45" y="88"/>
                    </a:lnTo>
                    <a:lnTo>
                      <a:pt x="45" y="85"/>
                    </a:lnTo>
                    <a:lnTo>
                      <a:pt x="45" y="84"/>
                    </a:lnTo>
                    <a:lnTo>
                      <a:pt x="45" y="82"/>
                    </a:lnTo>
                    <a:lnTo>
                      <a:pt x="43" y="81"/>
                    </a:lnTo>
                    <a:lnTo>
                      <a:pt x="43" y="76"/>
                    </a:lnTo>
                    <a:lnTo>
                      <a:pt x="43" y="74"/>
                    </a:lnTo>
                    <a:lnTo>
                      <a:pt x="43" y="74"/>
                    </a:lnTo>
                    <a:lnTo>
                      <a:pt x="41" y="74"/>
                    </a:lnTo>
                    <a:lnTo>
                      <a:pt x="41" y="73"/>
                    </a:lnTo>
                    <a:lnTo>
                      <a:pt x="41" y="73"/>
                    </a:lnTo>
                    <a:lnTo>
                      <a:pt x="41" y="69"/>
                    </a:lnTo>
                    <a:lnTo>
                      <a:pt x="41" y="68"/>
                    </a:lnTo>
                    <a:lnTo>
                      <a:pt x="41" y="68"/>
                    </a:lnTo>
                    <a:lnTo>
                      <a:pt x="43" y="68"/>
                    </a:lnTo>
                    <a:lnTo>
                      <a:pt x="43" y="69"/>
                    </a:lnTo>
                    <a:lnTo>
                      <a:pt x="45" y="69"/>
                    </a:lnTo>
                    <a:lnTo>
                      <a:pt x="45" y="69"/>
                    </a:lnTo>
                    <a:lnTo>
                      <a:pt x="46" y="71"/>
                    </a:lnTo>
                    <a:lnTo>
                      <a:pt x="46" y="73"/>
                    </a:lnTo>
                    <a:lnTo>
                      <a:pt x="48" y="73"/>
                    </a:lnTo>
                    <a:lnTo>
                      <a:pt x="49" y="71"/>
                    </a:lnTo>
                    <a:lnTo>
                      <a:pt x="49" y="71"/>
                    </a:lnTo>
                    <a:lnTo>
                      <a:pt x="49" y="71"/>
                    </a:lnTo>
                    <a:lnTo>
                      <a:pt x="49" y="69"/>
                    </a:lnTo>
                    <a:lnTo>
                      <a:pt x="49" y="66"/>
                    </a:lnTo>
                    <a:lnTo>
                      <a:pt x="49" y="65"/>
                    </a:lnTo>
                    <a:lnTo>
                      <a:pt x="49" y="63"/>
                    </a:lnTo>
                    <a:lnTo>
                      <a:pt x="49" y="62"/>
                    </a:lnTo>
                    <a:lnTo>
                      <a:pt x="51" y="58"/>
                    </a:lnTo>
                    <a:lnTo>
                      <a:pt x="51" y="57"/>
                    </a:lnTo>
                    <a:lnTo>
                      <a:pt x="51" y="54"/>
                    </a:lnTo>
                    <a:lnTo>
                      <a:pt x="51" y="52"/>
                    </a:lnTo>
                    <a:lnTo>
                      <a:pt x="51" y="52"/>
                    </a:lnTo>
                    <a:lnTo>
                      <a:pt x="49" y="51"/>
                    </a:lnTo>
                    <a:lnTo>
                      <a:pt x="49" y="49"/>
                    </a:lnTo>
                    <a:lnTo>
                      <a:pt x="52" y="41"/>
                    </a:lnTo>
                    <a:lnTo>
                      <a:pt x="52" y="40"/>
                    </a:lnTo>
                    <a:lnTo>
                      <a:pt x="52" y="38"/>
                    </a:lnTo>
                    <a:lnTo>
                      <a:pt x="52" y="36"/>
                    </a:lnTo>
                    <a:lnTo>
                      <a:pt x="54" y="35"/>
                    </a:lnTo>
                    <a:lnTo>
                      <a:pt x="56" y="35"/>
                    </a:lnTo>
                    <a:lnTo>
                      <a:pt x="57" y="35"/>
                    </a:lnTo>
                    <a:lnTo>
                      <a:pt x="57" y="35"/>
                    </a:lnTo>
                    <a:lnTo>
                      <a:pt x="60" y="35"/>
                    </a:lnTo>
                    <a:lnTo>
                      <a:pt x="60" y="35"/>
                    </a:lnTo>
                    <a:close/>
                    <a:moveTo>
                      <a:pt x="73" y="29"/>
                    </a:moveTo>
                    <a:lnTo>
                      <a:pt x="73" y="29"/>
                    </a:lnTo>
                    <a:lnTo>
                      <a:pt x="73" y="30"/>
                    </a:lnTo>
                    <a:lnTo>
                      <a:pt x="71" y="32"/>
                    </a:lnTo>
                    <a:lnTo>
                      <a:pt x="71" y="30"/>
                    </a:lnTo>
                    <a:lnTo>
                      <a:pt x="71" y="30"/>
                    </a:lnTo>
                    <a:lnTo>
                      <a:pt x="71" y="30"/>
                    </a:lnTo>
                    <a:lnTo>
                      <a:pt x="71" y="29"/>
                    </a:lnTo>
                    <a:lnTo>
                      <a:pt x="73" y="29"/>
                    </a:lnTo>
                    <a:close/>
                    <a:moveTo>
                      <a:pt x="62" y="25"/>
                    </a:moveTo>
                    <a:lnTo>
                      <a:pt x="62" y="27"/>
                    </a:lnTo>
                    <a:lnTo>
                      <a:pt x="62" y="27"/>
                    </a:lnTo>
                    <a:lnTo>
                      <a:pt x="62" y="29"/>
                    </a:lnTo>
                    <a:lnTo>
                      <a:pt x="62" y="27"/>
                    </a:lnTo>
                    <a:lnTo>
                      <a:pt x="62" y="27"/>
                    </a:lnTo>
                    <a:lnTo>
                      <a:pt x="62" y="27"/>
                    </a:lnTo>
                    <a:lnTo>
                      <a:pt x="62" y="25"/>
                    </a:lnTo>
                    <a:close/>
                    <a:moveTo>
                      <a:pt x="65" y="22"/>
                    </a:moveTo>
                    <a:lnTo>
                      <a:pt x="67" y="22"/>
                    </a:lnTo>
                    <a:lnTo>
                      <a:pt x="67" y="24"/>
                    </a:lnTo>
                    <a:lnTo>
                      <a:pt x="65" y="24"/>
                    </a:lnTo>
                    <a:lnTo>
                      <a:pt x="65" y="24"/>
                    </a:lnTo>
                    <a:lnTo>
                      <a:pt x="65" y="24"/>
                    </a:lnTo>
                    <a:lnTo>
                      <a:pt x="65" y="22"/>
                    </a:lnTo>
                    <a:lnTo>
                      <a:pt x="65" y="22"/>
                    </a:lnTo>
                    <a:close/>
                    <a:moveTo>
                      <a:pt x="73" y="6"/>
                    </a:moveTo>
                    <a:lnTo>
                      <a:pt x="75" y="6"/>
                    </a:lnTo>
                    <a:lnTo>
                      <a:pt x="73" y="8"/>
                    </a:lnTo>
                    <a:lnTo>
                      <a:pt x="73" y="8"/>
                    </a:lnTo>
                    <a:lnTo>
                      <a:pt x="71" y="8"/>
                    </a:lnTo>
                    <a:lnTo>
                      <a:pt x="73" y="6"/>
                    </a:lnTo>
                    <a:lnTo>
                      <a:pt x="73" y="6"/>
                    </a:lnTo>
                    <a:close/>
                    <a:moveTo>
                      <a:pt x="71" y="0"/>
                    </a:moveTo>
                    <a:lnTo>
                      <a:pt x="71" y="0"/>
                    </a:lnTo>
                    <a:lnTo>
                      <a:pt x="71" y="2"/>
                    </a:lnTo>
                    <a:lnTo>
                      <a:pt x="71" y="3"/>
                    </a:lnTo>
                    <a:lnTo>
                      <a:pt x="70" y="3"/>
                    </a:lnTo>
                    <a:lnTo>
                      <a:pt x="70" y="2"/>
                    </a:lnTo>
                    <a:lnTo>
                      <a:pt x="7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5" name="Freeform 176">
                <a:extLst>
                  <a:ext uri="{FF2B5EF4-FFF2-40B4-BE49-F238E27FC236}">
                    <a16:creationId xmlns:a16="http://schemas.microsoft.com/office/drawing/2014/main" id="{E958D662-6526-4D0D-9FBF-8E94852D4843}"/>
                  </a:ext>
                </a:extLst>
              </p:cNvPr>
              <p:cNvSpPr>
                <a:spLocks noEditPoints="1"/>
              </p:cNvSpPr>
              <p:nvPr/>
            </p:nvSpPr>
            <p:spPr bwMode="auto">
              <a:xfrm>
                <a:off x="9733609" y="4452958"/>
                <a:ext cx="426880" cy="288485"/>
              </a:xfrm>
              <a:custGeom>
                <a:avLst/>
                <a:gdLst>
                  <a:gd name="T0" fmla="*/ 180 w 219"/>
                  <a:gd name="T1" fmla="*/ 147 h 148"/>
                  <a:gd name="T2" fmla="*/ 191 w 219"/>
                  <a:gd name="T3" fmla="*/ 145 h 148"/>
                  <a:gd name="T4" fmla="*/ 145 w 219"/>
                  <a:gd name="T5" fmla="*/ 123 h 148"/>
                  <a:gd name="T6" fmla="*/ 145 w 219"/>
                  <a:gd name="T7" fmla="*/ 125 h 148"/>
                  <a:gd name="T8" fmla="*/ 145 w 219"/>
                  <a:gd name="T9" fmla="*/ 120 h 148"/>
                  <a:gd name="T10" fmla="*/ 140 w 219"/>
                  <a:gd name="T11" fmla="*/ 115 h 148"/>
                  <a:gd name="T12" fmla="*/ 172 w 219"/>
                  <a:gd name="T13" fmla="*/ 110 h 148"/>
                  <a:gd name="T14" fmla="*/ 172 w 219"/>
                  <a:gd name="T15" fmla="*/ 114 h 148"/>
                  <a:gd name="T16" fmla="*/ 38 w 219"/>
                  <a:gd name="T17" fmla="*/ 106 h 148"/>
                  <a:gd name="T18" fmla="*/ 148 w 219"/>
                  <a:gd name="T19" fmla="*/ 104 h 148"/>
                  <a:gd name="T20" fmla="*/ 36 w 219"/>
                  <a:gd name="T21" fmla="*/ 101 h 148"/>
                  <a:gd name="T22" fmla="*/ 101 w 219"/>
                  <a:gd name="T23" fmla="*/ 60 h 148"/>
                  <a:gd name="T24" fmla="*/ 211 w 219"/>
                  <a:gd name="T25" fmla="*/ 69 h 148"/>
                  <a:gd name="T26" fmla="*/ 216 w 219"/>
                  <a:gd name="T27" fmla="*/ 79 h 148"/>
                  <a:gd name="T28" fmla="*/ 205 w 219"/>
                  <a:gd name="T29" fmla="*/ 71 h 148"/>
                  <a:gd name="T30" fmla="*/ 91 w 219"/>
                  <a:gd name="T31" fmla="*/ 60 h 148"/>
                  <a:gd name="T32" fmla="*/ 198 w 219"/>
                  <a:gd name="T33" fmla="*/ 60 h 148"/>
                  <a:gd name="T34" fmla="*/ 72 w 219"/>
                  <a:gd name="T35" fmla="*/ 49 h 148"/>
                  <a:gd name="T36" fmla="*/ 165 w 219"/>
                  <a:gd name="T37" fmla="*/ 43 h 148"/>
                  <a:gd name="T38" fmla="*/ 161 w 219"/>
                  <a:gd name="T39" fmla="*/ 55 h 148"/>
                  <a:gd name="T40" fmla="*/ 151 w 219"/>
                  <a:gd name="T41" fmla="*/ 65 h 148"/>
                  <a:gd name="T42" fmla="*/ 131 w 219"/>
                  <a:gd name="T43" fmla="*/ 71 h 148"/>
                  <a:gd name="T44" fmla="*/ 110 w 219"/>
                  <a:gd name="T45" fmla="*/ 65 h 148"/>
                  <a:gd name="T46" fmla="*/ 121 w 219"/>
                  <a:gd name="T47" fmla="*/ 62 h 148"/>
                  <a:gd name="T48" fmla="*/ 134 w 219"/>
                  <a:gd name="T49" fmla="*/ 55 h 148"/>
                  <a:gd name="T50" fmla="*/ 145 w 219"/>
                  <a:gd name="T51" fmla="*/ 60 h 148"/>
                  <a:gd name="T52" fmla="*/ 154 w 219"/>
                  <a:gd name="T53" fmla="*/ 44 h 148"/>
                  <a:gd name="T54" fmla="*/ 170 w 219"/>
                  <a:gd name="T55" fmla="*/ 27 h 148"/>
                  <a:gd name="T56" fmla="*/ 161 w 219"/>
                  <a:gd name="T57" fmla="*/ 22 h 148"/>
                  <a:gd name="T58" fmla="*/ 4 w 219"/>
                  <a:gd name="T59" fmla="*/ 19 h 148"/>
                  <a:gd name="T60" fmla="*/ 38 w 219"/>
                  <a:gd name="T61" fmla="*/ 30 h 148"/>
                  <a:gd name="T62" fmla="*/ 53 w 219"/>
                  <a:gd name="T63" fmla="*/ 38 h 148"/>
                  <a:gd name="T64" fmla="*/ 71 w 219"/>
                  <a:gd name="T65" fmla="*/ 58 h 148"/>
                  <a:gd name="T66" fmla="*/ 98 w 219"/>
                  <a:gd name="T67" fmla="*/ 69 h 148"/>
                  <a:gd name="T68" fmla="*/ 88 w 219"/>
                  <a:gd name="T69" fmla="*/ 81 h 148"/>
                  <a:gd name="T70" fmla="*/ 105 w 219"/>
                  <a:gd name="T71" fmla="*/ 99 h 148"/>
                  <a:gd name="T72" fmla="*/ 120 w 219"/>
                  <a:gd name="T73" fmla="*/ 110 h 148"/>
                  <a:gd name="T74" fmla="*/ 132 w 219"/>
                  <a:gd name="T75" fmla="*/ 121 h 148"/>
                  <a:gd name="T76" fmla="*/ 137 w 219"/>
                  <a:gd name="T77" fmla="*/ 128 h 148"/>
                  <a:gd name="T78" fmla="*/ 142 w 219"/>
                  <a:gd name="T79" fmla="*/ 134 h 148"/>
                  <a:gd name="T80" fmla="*/ 123 w 219"/>
                  <a:gd name="T81" fmla="*/ 129 h 148"/>
                  <a:gd name="T82" fmla="*/ 102 w 219"/>
                  <a:gd name="T83" fmla="*/ 126 h 148"/>
                  <a:gd name="T84" fmla="*/ 88 w 219"/>
                  <a:gd name="T85" fmla="*/ 112 h 148"/>
                  <a:gd name="T86" fmla="*/ 75 w 219"/>
                  <a:gd name="T87" fmla="*/ 98 h 148"/>
                  <a:gd name="T88" fmla="*/ 58 w 219"/>
                  <a:gd name="T89" fmla="*/ 93 h 148"/>
                  <a:gd name="T90" fmla="*/ 49 w 219"/>
                  <a:gd name="T91" fmla="*/ 93 h 148"/>
                  <a:gd name="T92" fmla="*/ 44 w 219"/>
                  <a:gd name="T93" fmla="*/ 96 h 148"/>
                  <a:gd name="T94" fmla="*/ 30 w 219"/>
                  <a:gd name="T95" fmla="*/ 101 h 148"/>
                  <a:gd name="T96" fmla="*/ 22 w 219"/>
                  <a:gd name="T97" fmla="*/ 99 h 148"/>
                  <a:gd name="T98" fmla="*/ 36 w 219"/>
                  <a:gd name="T99" fmla="*/ 109 h 148"/>
                  <a:gd name="T100" fmla="*/ 12 w 219"/>
                  <a:gd name="T101" fmla="*/ 114 h 148"/>
                  <a:gd name="T102" fmla="*/ 1 w 219"/>
                  <a:gd name="T103" fmla="*/ 81 h 148"/>
                  <a:gd name="T104" fmla="*/ 1 w 219"/>
                  <a:gd name="T105" fmla="*/ 19 h 148"/>
                  <a:gd name="T106" fmla="*/ 164 w 219"/>
                  <a:gd name="T107" fmla="*/ 30 h 148"/>
                  <a:gd name="T108" fmla="*/ 173 w 219"/>
                  <a:gd name="T109" fmla="*/ 49 h 148"/>
                  <a:gd name="T110" fmla="*/ 164 w 219"/>
                  <a:gd name="T111" fmla="*/ 32 h 148"/>
                  <a:gd name="T112" fmla="*/ 145 w 219"/>
                  <a:gd name="T113" fmla="*/ 21 h 148"/>
                  <a:gd name="T114" fmla="*/ 132 w 219"/>
                  <a:gd name="T115" fmla="*/ 17 h 148"/>
                  <a:gd name="T116" fmla="*/ 101 w 219"/>
                  <a:gd name="T117" fmla="*/ 14 h 148"/>
                  <a:gd name="T118" fmla="*/ 91 w 219"/>
                  <a:gd name="T119" fmla="*/ 13 h 148"/>
                  <a:gd name="T120" fmla="*/ 83 w 219"/>
                  <a:gd name="T121" fmla="*/ 10 h 148"/>
                  <a:gd name="T122" fmla="*/ 126 w 219"/>
                  <a:gd name="T123"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 h="148">
                    <a:moveTo>
                      <a:pt x="178" y="145"/>
                    </a:moveTo>
                    <a:lnTo>
                      <a:pt x="180" y="145"/>
                    </a:lnTo>
                    <a:lnTo>
                      <a:pt x="183" y="147"/>
                    </a:lnTo>
                    <a:lnTo>
                      <a:pt x="186" y="148"/>
                    </a:lnTo>
                    <a:lnTo>
                      <a:pt x="186" y="148"/>
                    </a:lnTo>
                    <a:lnTo>
                      <a:pt x="186" y="148"/>
                    </a:lnTo>
                    <a:lnTo>
                      <a:pt x="184" y="148"/>
                    </a:lnTo>
                    <a:lnTo>
                      <a:pt x="183" y="148"/>
                    </a:lnTo>
                    <a:lnTo>
                      <a:pt x="181" y="148"/>
                    </a:lnTo>
                    <a:lnTo>
                      <a:pt x="181" y="147"/>
                    </a:lnTo>
                    <a:lnTo>
                      <a:pt x="180" y="147"/>
                    </a:lnTo>
                    <a:lnTo>
                      <a:pt x="180" y="147"/>
                    </a:lnTo>
                    <a:lnTo>
                      <a:pt x="180" y="147"/>
                    </a:lnTo>
                    <a:lnTo>
                      <a:pt x="178" y="145"/>
                    </a:lnTo>
                    <a:lnTo>
                      <a:pt x="178" y="145"/>
                    </a:lnTo>
                    <a:close/>
                    <a:moveTo>
                      <a:pt x="192" y="145"/>
                    </a:moveTo>
                    <a:lnTo>
                      <a:pt x="194" y="145"/>
                    </a:lnTo>
                    <a:lnTo>
                      <a:pt x="194" y="145"/>
                    </a:lnTo>
                    <a:lnTo>
                      <a:pt x="194" y="145"/>
                    </a:lnTo>
                    <a:lnTo>
                      <a:pt x="194" y="145"/>
                    </a:lnTo>
                    <a:lnTo>
                      <a:pt x="192" y="147"/>
                    </a:lnTo>
                    <a:lnTo>
                      <a:pt x="191" y="147"/>
                    </a:lnTo>
                    <a:lnTo>
                      <a:pt x="191" y="145"/>
                    </a:lnTo>
                    <a:lnTo>
                      <a:pt x="191" y="145"/>
                    </a:lnTo>
                    <a:lnTo>
                      <a:pt x="192" y="145"/>
                    </a:lnTo>
                    <a:lnTo>
                      <a:pt x="192" y="145"/>
                    </a:lnTo>
                    <a:close/>
                    <a:moveTo>
                      <a:pt x="145" y="134"/>
                    </a:moveTo>
                    <a:lnTo>
                      <a:pt x="145" y="134"/>
                    </a:lnTo>
                    <a:lnTo>
                      <a:pt x="145" y="134"/>
                    </a:lnTo>
                    <a:lnTo>
                      <a:pt x="143" y="134"/>
                    </a:lnTo>
                    <a:lnTo>
                      <a:pt x="143" y="134"/>
                    </a:lnTo>
                    <a:lnTo>
                      <a:pt x="143" y="134"/>
                    </a:lnTo>
                    <a:lnTo>
                      <a:pt x="145" y="134"/>
                    </a:lnTo>
                    <a:close/>
                    <a:moveTo>
                      <a:pt x="143" y="121"/>
                    </a:moveTo>
                    <a:lnTo>
                      <a:pt x="143" y="121"/>
                    </a:lnTo>
                    <a:lnTo>
                      <a:pt x="145" y="123"/>
                    </a:lnTo>
                    <a:lnTo>
                      <a:pt x="148" y="125"/>
                    </a:lnTo>
                    <a:lnTo>
                      <a:pt x="148" y="125"/>
                    </a:lnTo>
                    <a:lnTo>
                      <a:pt x="148" y="126"/>
                    </a:lnTo>
                    <a:lnTo>
                      <a:pt x="148" y="126"/>
                    </a:lnTo>
                    <a:lnTo>
                      <a:pt x="150" y="125"/>
                    </a:lnTo>
                    <a:lnTo>
                      <a:pt x="150" y="125"/>
                    </a:lnTo>
                    <a:lnTo>
                      <a:pt x="151" y="125"/>
                    </a:lnTo>
                    <a:lnTo>
                      <a:pt x="150" y="128"/>
                    </a:lnTo>
                    <a:lnTo>
                      <a:pt x="150" y="128"/>
                    </a:lnTo>
                    <a:lnTo>
                      <a:pt x="146" y="126"/>
                    </a:lnTo>
                    <a:lnTo>
                      <a:pt x="146" y="125"/>
                    </a:lnTo>
                    <a:lnTo>
                      <a:pt x="145" y="125"/>
                    </a:lnTo>
                    <a:lnTo>
                      <a:pt x="145" y="123"/>
                    </a:lnTo>
                    <a:lnTo>
                      <a:pt x="143" y="121"/>
                    </a:lnTo>
                    <a:lnTo>
                      <a:pt x="143" y="121"/>
                    </a:lnTo>
                    <a:close/>
                    <a:moveTo>
                      <a:pt x="140" y="115"/>
                    </a:moveTo>
                    <a:lnTo>
                      <a:pt x="140" y="115"/>
                    </a:lnTo>
                    <a:lnTo>
                      <a:pt x="142" y="117"/>
                    </a:lnTo>
                    <a:lnTo>
                      <a:pt x="143" y="117"/>
                    </a:lnTo>
                    <a:lnTo>
                      <a:pt x="143" y="117"/>
                    </a:lnTo>
                    <a:lnTo>
                      <a:pt x="145" y="118"/>
                    </a:lnTo>
                    <a:lnTo>
                      <a:pt x="145" y="120"/>
                    </a:lnTo>
                    <a:lnTo>
                      <a:pt x="145" y="120"/>
                    </a:lnTo>
                    <a:lnTo>
                      <a:pt x="145" y="120"/>
                    </a:lnTo>
                    <a:lnTo>
                      <a:pt x="145" y="121"/>
                    </a:lnTo>
                    <a:lnTo>
                      <a:pt x="145" y="120"/>
                    </a:lnTo>
                    <a:lnTo>
                      <a:pt x="143" y="120"/>
                    </a:lnTo>
                    <a:lnTo>
                      <a:pt x="142" y="120"/>
                    </a:lnTo>
                    <a:lnTo>
                      <a:pt x="140" y="120"/>
                    </a:lnTo>
                    <a:lnTo>
                      <a:pt x="139" y="120"/>
                    </a:lnTo>
                    <a:lnTo>
                      <a:pt x="139" y="118"/>
                    </a:lnTo>
                    <a:lnTo>
                      <a:pt x="140" y="118"/>
                    </a:lnTo>
                    <a:lnTo>
                      <a:pt x="139" y="117"/>
                    </a:lnTo>
                    <a:lnTo>
                      <a:pt x="139" y="117"/>
                    </a:lnTo>
                    <a:lnTo>
                      <a:pt x="139" y="117"/>
                    </a:lnTo>
                    <a:lnTo>
                      <a:pt x="140" y="115"/>
                    </a:lnTo>
                    <a:close/>
                    <a:moveTo>
                      <a:pt x="135" y="114"/>
                    </a:moveTo>
                    <a:lnTo>
                      <a:pt x="137" y="115"/>
                    </a:lnTo>
                    <a:lnTo>
                      <a:pt x="137" y="115"/>
                    </a:lnTo>
                    <a:lnTo>
                      <a:pt x="137" y="117"/>
                    </a:lnTo>
                    <a:lnTo>
                      <a:pt x="137" y="118"/>
                    </a:lnTo>
                    <a:lnTo>
                      <a:pt x="137" y="118"/>
                    </a:lnTo>
                    <a:lnTo>
                      <a:pt x="135" y="118"/>
                    </a:lnTo>
                    <a:lnTo>
                      <a:pt x="134" y="117"/>
                    </a:lnTo>
                    <a:lnTo>
                      <a:pt x="134" y="115"/>
                    </a:lnTo>
                    <a:lnTo>
                      <a:pt x="135" y="114"/>
                    </a:lnTo>
                    <a:close/>
                    <a:moveTo>
                      <a:pt x="170" y="110"/>
                    </a:moveTo>
                    <a:lnTo>
                      <a:pt x="172" y="110"/>
                    </a:lnTo>
                    <a:lnTo>
                      <a:pt x="173" y="110"/>
                    </a:lnTo>
                    <a:lnTo>
                      <a:pt x="173" y="110"/>
                    </a:lnTo>
                    <a:lnTo>
                      <a:pt x="175" y="112"/>
                    </a:lnTo>
                    <a:lnTo>
                      <a:pt x="175" y="112"/>
                    </a:lnTo>
                    <a:lnTo>
                      <a:pt x="175" y="112"/>
                    </a:lnTo>
                    <a:lnTo>
                      <a:pt x="175" y="112"/>
                    </a:lnTo>
                    <a:lnTo>
                      <a:pt x="175" y="114"/>
                    </a:lnTo>
                    <a:lnTo>
                      <a:pt x="175" y="114"/>
                    </a:lnTo>
                    <a:lnTo>
                      <a:pt x="175" y="114"/>
                    </a:lnTo>
                    <a:lnTo>
                      <a:pt x="175" y="114"/>
                    </a:lnTo>
                    <a:lnTo>
                      <a:pt x="173" y="114"/>
                    </a:lnTo>
                    <a:lnTo>
                      <a:pt x="172" y="114"/>
                    </a:lnTo>
                    <a:lnTo>
                      <a:pt x="172" y="114"/>
                    </a:lnTo>
                    <a:lnTo>
                      <a:pt x="172" y="112"/>
                    </a:lnTo>
                    <a:lnTo>
                      <a:pt x="170" y="112"/>
                    </a:lnTo>
                    <a:lnTo>
                      <a:pt x="168" y="110"/>
                    </a:lnTo>
                    <a:lnTo>
                      <a:pt x="170" y="110"/>
                    </a:lnTo>
                    <a:lnTo>
                      <a:pt x="170" y="110"/>
                    </a:lnTo>
                    <a:close/>
                    <a:moveTo>
                      <a:pt x="34" y="103"/>
                    </a:moveTo>
                    <a:lnTo>
                      <a:pt x="34" y="103"/>
                    </a:lnTo>
                    <a:lnTo>
                      <a:pt x="38" y="104"/>
                    </a:lnTo>
                    <a:lnTo>
                      <a:pt x="39" y="106"/>
                    </a:lnTo>
                    <a:lnTo>
                      <a:pt x="39" y="106"/>
                    </a:lnTo>
                    <a:lnTo>
                      <a:pt x="38" y="106"/>
                    </a:lnTo>
                    <a:lnTo>
                      <a:pt x="36" y="104"/>
                    </a:lnTo>
                    <a:lnTo>
                      <a:pt x="34" y="104"/>
                    </a:lnTo>
                    <a:lnTo>
                      <a:pt x="34" y="103"/>
                    </a:lnTo>
                    <a:close/>
                    <a:moveTo>
                      <a:pt x="148" y="103"/>
                    </a:moveTo>
                    <a:lnTo>
                      <a:pt x="148" y="104"/>
                    </a:lnTo>
                    <a:lnTo>
                      <a:pt x="148" y="104"/>
                    </a:lnTo>
                    <a:lnTo>
                      <a:pt x="148" y="107"/>
                    </a:lnTo>
                    <a:lnTo>
                      <a:pt x="148" y="107"/>
                    </a:lnTo>
                    <a:lnTo>
                      <a:pt x="148" y="107"/>
                    </a:lnTo>
                    <a:lnTo>
                      <a:pt x="148" y="106"/>
                    </a:lnTo>
                    <a:lnTo>
                      <a:pt x="148" y="106"/>
                    </a:lnTo>
                    <a:lnTo>
                      <a:pt x="148" y="104"/>
                    </a:lnTo>
                    <a:lnTo>
                      <a:pt x="146" y="104"/>
                    </a:lnTo>
                    <a:lnTo>
                      <a:pt x="148" y="103"/>
                    </a:lnTo>
                    <a:lnTo>
                      <a:pt x="148" y="103"/>
                    </a:lnTo>
                    <a:lnTo>
                      <a:pt x="148" y="103"/>
                    </a:lnTo>
                    <a:close/>
                    <a:moveTo>
                      <a:pt x="36" y="101"/>
                    </a:moveTo>
                    <a:lnTo>
                      <a:pt x="39" y="103"/>
                    </a:lnTo>
                    <a:lnTo>
                      <a:pt x="39" y="103"/>
                    </a:lnTo>
                    <a:lnTo>
                      <a:pt x="39" y="103"/>
                    </a:lnTo>
                    <a:lnTo>
                      <a:pt x="39" y="103"/>
                    </a:lnTo>
                    <a:lnTo>
                      <a:pt x="39" y="104"/>
                    </a:lnTo>
                    <a:lnTo>
                      <a:pt x="36" y="103"/>
                    </a:lnTo>
                    <a:lnTo>
                      <a:pt x="36" y="101"/>
                    </a:lnTo>
                    <a:close/>
                    <a:moveTo>
                      <a:pt x="101" y="60"/>
                    </a:moveTo>
                    <a:lnTo>
                      <a:pt x="104" y="62"/>
                    </a:lnTo>
                    <a:lnTo>
                      <a:pt x="104" y="63"/>
                    </a:lnTo>
                    <a:lnTo>
                      <a:pt x="104" y="65"/>
                    </a:lnTo>
                    <a:lnTo>
                      <a:pt x="104" y="65"/>
                    </a:lnTo>
                    <a:lnTo>
                      <a:pt x="102" y="65"/>
                    </a:lnTo>
                    <a:lnTo>
                      <a:pt x="102" y="65"/>
                    </a:lnTo>
                    <a:lnTo>
                      <a:pt x="101" y="63"/>
                    </a:lnTo>
                    <a:lnTo>
                      <a:pt x="101" y="62"/>
                    </a:lnTo>
                    <a:lnTo>
                      <a:pt x="101" y="60"/>
                    </a:lnTo>
                    <a:lnTo>
                      <a:pt x="101" y="60"/>
                    </a:lnTo>
                    <a:lnTo>
                      <a:pt x="101" y="60"/>
                    </a:lnTo>
                    <a:close/>
                    <a:moveTo>
                      <a:pt x="200" y="60"/>
                    </a:moveTo>
                    <a:lnTo>
                      <a:pt x="202" y="60"/>
                    </a:lnTo>
                    <a:lnTo>
                      <a:pt x="202" y="60"/>
                    </a:lnTo>
                    <a:lnTo>
                      <a:pt x="203" y="60"/>
                    </a:lnTo>
                    <a:lnTo>
                      <a:pt x="205" y="62"/>
                    </a:lnTo>
                    <a:lnTo>
                      <a:pt x="206" y="62"/>
                    </a:lnTo>
                    <a:lnTo>
                      <a:pt x="206" y="65"/>
                    </a:lnTo>
                    <a:lnTo>
                      <a:pt x="208" y="65"/>
                    </a:lnTo>
                    <a:lnTo>
                      <a:pt x="208" y="66"/>
                    </a:lnTo>
                    <a:lnTo>
                      <a:pt x="209" y="66"/>
                    </a:lnTo>
                    <a:lnTo>
                      <a:pt x="209" y="68"/>
                    </a:lnTo>
                    <a:lnTo>
                      <a:pt x="211" y="69"/>
                    </a:lnTo>
                    <a:lnTo>
                      <a:pt x="213" y="69"/>
                    </a:lnTo>
                    <a:lnTo>
                      <a:pt x="213" y="71"/>
                    </a:lnTo>
                    <a:lnTo>
                      <a:pt x="214" y="71"/>
                    </a:lnTo>
                    <a:lnTo>
                      <a:pt x="216" y="71"/>
                    </a:lnTo>
                    <a:lnTo>
                      <a:pt x="216" y="73"/>
                    </a:lnTo>
                    <a:lnTo>
                      <a:pt x="217" y="74"/>
                    </a:lnTo>
                    <a:lnTo>
                      <a:pt x="217" y="76"/>
                    </a:lnTo>
                    <a:lnTo>
                      <a:pt x="219" y="77"/>
                    </a:lnTo>
                    <a:lnTo>
                      <a:pt x="217" y="79"/>
                    </a:lnTo>
                    <a:lnTo>
                      <a:pt x="217" y="79"/>
                    </a:lnTo>
                    <a:lnTo>
                      <a:pt x="217" y="79"/>
                    </a:lnTo>
                    <a:lnTo>
                      <a:pt x="216" y="79"/>
                    </a:lnTo>
                    <a:lnTo>
                      <a:pt x="216" y="79"/>
                    </a:lnTo>
                    <a:lnTo>
                      <a:pt x="214" y="81"/>
                    </a:lnTo>
                    <a:lnTo>
                      <a:pt x="213" y="81"/>
                    </a:lnTo>
                    <a:lnTo>
                      <a:pt x="213" y="79"/>
                    </a:lnTo>
                    <a:lnTo>
                      <a:pt x="211" y="79"/>
                    </a:lnTo>
                    <a:lnTo>
                      <a:pt x="209" y="77"/>
                    </a:lnTo>
                    <a:lnTo>
                      <a:pt x="208" y="76"/>
                    </a:lnTo>
                    <a:lnTo>
                      <a:pt x="208" y="76"/>
                    </a:lnTo>
                    <a:lnTo>
                      <a:pt x="208" y="74"/>
                    </a:lnTo>
                    <a:lnTo>
                      <a:pt x="208" y="73"/>
                    </a:lnTo>
                    <a:lnTo>
                      <a:pt x="205" y="71"/>
                    </a:lnTo>
                    <a:lnTo>
                      <a:pt x="205" y="71"/>
                    </a:lnTo>
                    <a:lnTo>
                      <a:pt x="203" y="69"/>
                    </a:lnTo>
                    <a:lnTo>
                      <a:pt x="203" y="68"/>
                    </a:lnTo>
                    <a:lnTo>
                      <a:pt x="202" y="66"/>
                    </a:lnTo>
                    <a:lnTo>
                      <a:pt x="202" y="66"/>
                    </a:lnTo>
                    <a:lnTo>
                      <a:pt x="200" y="65"/>
                    </a:lnTo>
                    <a:lnTo>
                      <a:pt x="200" y="63"/>
                    </a:lnTo>
                    <a:lnTo>
                      <a:pt x="200" y="62"/>
                    </a:lnTo>
                    <a:lnTo>
                      <a:pt x="200" y="60"/>
                    </a:lnTo>
                    <a:close/>
                    <a:moveTo>
                      <a:pt x="91" y="55"/>
                    </a:moveTo>
                    <a:lnTo>
                      <a:pt x="91" y="57"/>
                    </a:lnTo>
                    <a:lnTo>
                      <a:pt x="91" y="58"/>
                    </a:lnTo>
                    <a:lnTo>
                      <a:pt x="91" y="60"/>
                    </a:lnTo>
                    <a:lnTo>
                      <a:pt x="91" y="60"/>
                    </a:lnTo>
                    <a:lnTo>
                      <a:pt x="90" y="58"/>
                    </a:lnTo>
                    <a:lnTo>
                      <a:pt x="88" y="57"/>
                    </a:lnTo>
                    <a:lnTo>
                      <a:pt x="90" y="57"/>
                    </a:lnTo>
                    <a:lnTo>
                      <a:pt x="91" y="55"/>
                    </a:lnTo>
                    <a:close/>
                    <a:moveTo>
                      <a:pt x="198" y="54"/>
                    </a:moveTo>
                    <a:lnTo>
                      <a:pt x="200" y="54"/>
                    </a:lnTo>
                    <a:lnTo>
                      <a:pt x="200" y="55"/>
                    </a:lnTo>
                    <a:lnTo>
                      <a:pt x="200" y="57"/>
                    </a:lnTo>
                    <a:lnTo>
                      <a:pt x="200" y="58"/>
                    </a:lnTo>
                    <a:lnTo>
                      <a:pt x="200" y="60"/>
                    </a:lnTo>
                    <a:lnTo>
                      <a:pt x="198" y="60"/>
                    </a:lnTo>
                    <a:lnTo>
                      <a:pt x="198" y="58"/>
                    </a:lnTo>
                    <a:lnTo>
                      <a:pt x="198" y="57"/>
                    </a:lnTo>
                    <a:lnTo>
                      <a:pt x="198" y="55"/>
                    </a:lnTo>
                    <a:lnTo>
                      <a:pt x="198" y="55"/>
                    </a:lnTo>
                    <a:lnTo>
                      <a:pt x="198" y="54"/>
                    </a:lnTo>
                    <a:lnTo>
                      <a:pt x="198" y="54"/>
                    </a:lnTo>
                    <a:close/>
                    <a:moveTo>
                      <a:pt x="74" y="46"/>
                    </a:moveTo>
                    <a:lnTo>
                      <a:pt x="75" y="47"/>
                    </a:lnTo>
                    <a:lnTo>
                      <a:pt x="75" y="47"/>
                    </a:lnTo>
                    <a:lnTo>
                      <a:pt x="74" y="49"/>
                    </a:lnTo>
                    <a:lnTo>
                      <a:pt x="74" y="49"/>
                    </a:lnTo>
                    <a:lnTo>
                      <a:pt x="72" y="49"/>
                    </a:lnTo>
                    <a:lnTo>
                      <a:pt x="72" y="49"/>
                    </a:lnTo>
                    <a:lnTo>
                      <a:pt x="72" y="47"/>
                    </a:lnTo>
                    <a:lnTo>
                      <a:pt x="74" y="47"/>
                    </a:lnTo>
                    <a:lnTo>
                      <a:pt x="74" y="46"/>
                    </a:lnTo>
                    <a:close/>
                    <a:moveTo>
                      <a:pt x="157" y="41"/>
                    </a:moveTo>
                    <a:lnTo>
                      <a:pt x="159" y="41"/>
                    </a:lnTo>
                    <a:lnTo>
                      <a:pt x="159" y="43"/>
                    </a:lnTo>
                    <a:lnTo>
                      <a:pt x="161" y="43"/>
                    </a:lnTo>
                    <a:lnTo>
                      <a:pt x="161" y="43"/>
                    </a:lnTo>
                    <a:lnTo>
                      <a:pt x="162" y="41"/>
                    </a:lnTo>
                    <a:lnTo>
                      <a:pt x="164" y="43"/>
                    </a:lnTo>
                    <a:lnTo>
                      <a:pt x="165" y="43"/>
                    </a:lnTo>
                    <a:lnTo>
                      <a:pt x="167" y="44"/>
                    </a:lnTo>
                    <a:lnTo>
                      <a:pt x="167" y="46"/>
                    </a:lnTo>
                    <a:lnTo>
                      <a:pt x="167" y="47"/>
                    </a:lnTo>
                    <a:lnTo>
                      <a:pt x="167" y="47"/>
                    </a:lnTo>
                    <a:lnTo>
                      <a:pt x="167" y="49"/>
                    </a:lnTo>
                    <a:lnTo>
                      <a:pt x="165" y="51"/>
                    </a:lnTo>
                    <a:lnTo>
                      <a:pt x="165" y="52"/>
                    </a:lnTo>
                    <a:lnTo>
                      <a:pt x="164" y="52"/>
                    </a:lnTo>
                    <a:lnTo>
                      <a:pt x="164" y="54"/>
                    </a:lnTo>
                    <a:lnTo>
                      <a:pt x="161" y="54"/>
                    </a:lnTo>
                    <a:lnTo>
                      <a:pt x="161" y="54"/>
                    </a:lnTo>
                    <a:lnTo>
                      <a:pt x="161" y="55"/>
                    </a:lnTo>
                    <a:lnTo>
                      <a:pt x="162" y="57"/>
                    </a:lnTo>
                    <a:lnTo>
                      <a:pt x="164" y="58"/>
                    </a:lnTo>
                    <a:lnTo>
                      <a:pt x="162" y="60"/>
                    </a:lnTo>
                    <a:lnTo>
                      <a:pt x="161" y="60"/>
                    </a:lnTo>
                    <a:lnTo>
                      <a:pt x="159" y="62"/>
                    </a:lnTo>
                    <a:lnTo>
                      <a:pt x="156" y="62"/>
                    </a:lnTo>
                    <a:lnTo>
                      <a:pt x="154" y="62"/>
                    </a:lnTo>
                    <a:lnTo>
                      <a:pt x="154" y="62"/>
                    </a:lnTo>
                    <a:lnTo>
                      <a:pt x="154" y="63"/>
                    </a:lnTo>
                    <a:lnTo>
                      <a:pt x="153" y="63"/>
                    </a:lnTo>
                    <a:lnTo>
                      <a:pt x="153" y="63"/>
                    </a:lnTo>
                    <a:lnTo>
                      <a:pt x="151" y="65"/>
                    </a:lnTo>
                    <a:lnTo>
                      <a:pt x="150" y="66"/>
                    </a:lnTo>
                    <a:lnTo>
                      <a:pt x="148" y="68"/>
                    </a:lnTo>
                    <a:lnTo>
                      <a:pt x="148" y="68"/>
                    </a:lnTo>
                    <a:lnTo>
                      <a:pt x="145" y="68"/>
                    </a:lnTo>
                    <a:lnTo>
                      <a:pt x="143" y="68"/>
                    </a:lnTo>
                    <a:lnTo>
                      <a:pt x="143" y="69"/>
                    </a:lnTo>
                    <a:lnTo>
                      <a:pt x="142" y="69"/>
                    </a:lnTo>
                    <a:lnTo>
                      <a:pt x="140" y="69"/>
                    </a:lnTo>
                    <a:lnTo>
                      <a:pt x="139" y="71"/>
                    </a:lnTo>
                    <a:lnTo>
                      <a:pt x="139" y="71"/>
                    </a:lnTo>
                    <a:lnTo>
                      <a:pt x="135" y="71"/>
                    </a:lnTo>
                    <a:lnTo>
                      <a:pt x="131" y="71"/>
                    </a:lnTo>
                    <a:lnTo>
                      <a:pt x="129" y="73"/>
                    </a:lnTo>
                    <a:lnTo>
                      <a:pt x="127" y="71"/>
                    </a:lnTo>
                    <a:lnTo>
                      <a:pt x="126" y="71"/>
                    </a:lnTo>
                    <a:lnTo>
                      <a:pt x="124" y="69"/>
                    </a:lnTo>
                    <a:lnTo>
                      <a:pt x="123" y="68"/>
                    </a:lnTo>
                    <a:lnTo>
                      <a:pt x="121" y="68"/>
                    </a:lnTo>
                    <a:lnTo>
                      <a:pt x="120" y="69"/>
                    </a:lnTo>
                    <a:lnTo>
                      <a:pt x="120" y="69"/>
                    </a:lnTo>
                    <a:lnTo>
                      <a:pt x="115" y="66"/>
                    </a:lnTo>
                    <a:lnTo>
                      <a:pt x="113" y="66"/>
                    </a:lnTo>
                    <a:lnTo>
                      <a:pt x="112" y="65"/>
                    </a:lnTo>
                    <a:lnTo>
                      <a:pt x="110" y="65"/>
                    </a:lnTo>
                    <a:lnTo>
                      <a:pt x="109" y="65"/>
                    </a:lnTo>
                    <a:lnTo>
                      <a:pt x="109" y="63"/>
                    </a:lnTo>
                    <a:lnTo>
                      <a:pt x="109" y="62"/>
                    </a:lnTo>
                    <a:lnTo>
                      <a:pt x="110" y="60"/>
                    </a:lnTo>
                    <a:lnTo>
                      <a:pt x="112" y="60"/>
                    </a:lnTo>
                    <a:lnTo>
                      <a:pt x="112" y="60"/>
                    </a:lnTo>
                    <a:lnTo>
                      <a:pt x="113" y="60"/>
                    </a:lnTo>
                    <a:lnTo>
                      <a:pt x="113" y="60"/>
                    </a:lnTo>
                    <a:lnTo>
                      <a:pt x="115" y="60"/>
                    </a:lnTo>
                    <a:lnTo>
                      <a:pt x="118" y="60"/>
                    </a:lnTo>
                    <a:lnTo>
                      <a:pt x="120" y="60"/>
                    </a:lnTo>
                    <a:lnTo>
                      <a:pt x="121" y="62"/>
                    </a:lnTo>
                    <a:lnTo>
                      <a:pt x="123" y="62"/>
                    </a:lnTo>
                    <a:lnTo>
                      <a:pt x="124" y="62"/>
                    </a:lnTo>
                    <a:lnTo>
                      <a:pt x="127" y="60"/>
                    </a:lnTo>
                    <a:lnTo>
                      <a:pt x="127" y="60"/>
                    </a:lnTo>
                    <a:lnTo>
                      <a:pt x="129" y="60"/>
                    </a:lnTo>
                    <a:lnTo>
                      <a:pt x="132" y="60"/>
                    </a:lnTo>
                    <a:lnTo>
                      <a:pt x="132" y="55"/>
                    </a:lnTo>
                    <a:lnTo>
                      <a:pt x="132" y="54"/>
                    </a:lnTo>
                    <a:lnTo>
                      <a:pt x="134" y="54"/>
                    </a:lnTo>
                    <a:lnTo>
                      <a:pt x="134" y="54"/>
                    </a:lnTo>
                    <a:lnTo>
                      <a:pt x="134" y="54"/>
                    </a:lnTo>
                    <a:lnTo>
                      <a:pt x="134" y="55"/>
                    </a:lnTo>
                    <a:lnTo>
                      <a:pt x="134" y="55"/>
                    </a:lnTo>
                    <a:lnTo>
                      <a:pt x="134" y="57"/>
                    </a:lnTo>
                    <a:lnTo>
                      <a:pt x="134" y="60"/>
                    </a:lnTo>
                    <a:lnTo>
                      <a:pt x="135" y="60"/>
                    </a:lnTo>
                    <a:lnTo>
                      <a:pt x="137" y="62"/>
                    </a:lnTo>
                    <a:lnTo>
                      <a:pt x="139" y="60"/>
                    </a:lnTo>
                    <a:lnTo>
                      <a:pt x="140" y="60"/>
                    </a:lnTo>
                    <a:lnTo>
                      <a:pt x="142" y="60"/>
                    </a:lnTo>
                    <a:lnTo>
                      <a:pt x="143" y="60"/>
                    </a:lnTo>
                    <a:lnTo>
                      <a:pt x="143" y="60"/>
                    </a:lnTo>
                    <a:lnTo>
                      <a:pt x="145" y="60"/>
                    </a:lnTo>
                    <a:lnTo>
                      <a:pt x="145" y="60"/>
                    </a:lnTo>
                    <a:lnTo>
                      <a:pt x="146" y="58"/>
                    </a:lnTo>
                    <a:lnTo>
                      <a:pt x="146" y="58"/>
                    </a:lnTo>
                    <a:lnTo>
                      <a:pt x="148" y="55"/>
                    </a:lnTo>
                    <a:lnTo>
                      <a:pt x="148" y="55"/>
                    </a:lnTo>
                    <a:lnTo>
                      <a:pt x="151" y="52"/>
                    </a:lnTo>
                    <a:lnTo>
                      <a:pt x="153" y="52"/>
                    </a:lnTo>
                    <a:lnTo>
                      <a:pt x="153" y="52"/>
                    </a:lnTo>
                    <a:lnTo>
                      <a:pt x="154" y="52"/>
                    </a:lnTo>
                    <a:lnTo>
                      <a:pt x="156" y="52"/>
                    </a:lnTo>
                    <a:lnTo>
                      <a:pt x="156" y="49"/>
                    </a:lnTo>
                    <a:lnTo>
                      <a:pt x="156" y="47"/>
                    </a:lnTo>
                    <a:lnTo>
                      <a:pt x="154" y="44"/>
                    </a:lnTo>
                    <a:lnTo>
                      <a:pt x="154" y="43"/>
                    </a:lnTo>
                    <a:lnTo>
                      <a:pt x="154" y="43"/>
                    </a:lnTo>
                    <a:lnTo>
                      <a:pt x="156" y="41"/>
                    </a:lnTo>
                    <a:lnTo>
                      <a:pt x="157" y="41"/>
                    </a:lnTo>
                    <a:close/>
                    <a:moveTo>
                      <a:pt x="186" y="40"/>
                    </a:moveTo>
                    <a:lnTo>
                      <a:pt x="184" y="40"/>
                    </a:lnTo>
                    <a:lnTo>
                      <a:pt x="184" y="41"/>
                    </a:lnTo>
                    <a:lnTo>
                      <a:pt x="184" y="40"/>
                    </a:lnTo>
                    <a:lnTo>
                      <a:pt x="184" y="40"/>
                    </a:lnTo>
                    <a:lnTo>
                      <a:pt x="186" y="40"/>
                    </a:lnTo>
                    <a:close/>
                    <a:moveTo>
                      <a:pt x="170" y="25"/>
                    </a:moveTo>
                    <a:lnTo>
                      <a:pt x="170" y="27"/>
                    </a:lnTo>
                    <a:lnTo>
                      <a:pt x="170" y="27"/>
                    </a:lnTo>
                    <a:lnTo>
                      <a:pt x="170" y="27"/>
                    </a:lnTo>
                    <a:lnTo>
                      <a:pt x="168" y="25"/>
                    </a:lnTo>
                    <a:lnTo>
                      <a:pt x="168" y="25"/>
                    </a:lnTo>
                    <a:lnTo>
                      <a:pt x="170" y="25"/>
                    </a:lnTo>
                    <a:close/>
                    <a:moveTo>
                      <a:pt x="161" y="22"/>
                    </a:moveTo>
                    <a:lnTo>
                      <a:pt x="162" y="24"/>
                    </a:lnTo>
                    <a:lnTo>
                      <a:pt x="162" y="24"/>
                    </a:lnTo>
                    <a:lnTo>
                      <a:pt x="162" y="24"/>
                    </a:lnTo>
                    <a:lnTo>
                      <a:pt x="162" y="24"/>
                    </a:lnTo>
                    <a:lnTo>
                      <a:pt x="161" y="22"/>
                    </a:lnTo>
                    <a:lnTo>
                      <a:pt x="161" y="22"/>
                    </a:lnTo>
                    <a:lnTo>
                      <a:pt x="161" y="22"/>
                    </a:lnTo>
                    <a:close/>
                    <a:moveTo>
                      <a:pt x="161" y="21"/>
                    </a:moveTo>
                    <a:lnTo>
                      <a:pt x="161" y="21"/>
                    </a:lnTo>
                    <a:lnTo>
                      <a:pt x="161" y="22"/>
                    </a:lnTo>
                    <a:lnTo>
                      <a:pt x="161" y="22"/>
                    </a:lnTo>
                    <a:lnTo>
                      <a:pt x="161" y="22"/>
                    </a:lnTo>
                    <a:lnTo>
                      <a:pt x="161" y="21"/>
                    </a:lnTo>
                    <a:lnTo>
                      <a:pt x="161" y="21"/>
                    </a:lnTo>
                    <a:close/>
                    <a:moveTo>
                      <a:pt x="1" y="19"/>
                    </a:moveTo>
                    <a:lnTo>
                      <a:pt x="1" y="19"/>
                    </a:lnTo>
                    <a:lnTo>
                      <a:pt x="3" y="19"/>
                    </a:lnTo>
                    <a:lnTo>
                      <a:pt x="4" y="19"/>
                    </a:lnTo>
                    <a:lnTo>
                      <a:pt x="12" y="22"/>
                    </a:lnTo>
                    <a:lnTo>
                      <a:pt x="14" y="24"/>
                    </a:lnTo>
                    <a:lnTo>
                      <a:pt x="16" y="24"/>
                    </a:lnTo>
                    <a:lnTo>
                      <a:pt x="16" y="24"/>
                    </a:lnTo>
                    <a:lnTo>
                      <a:pt x="16" y="24"/>
                    </a:lnTo>
                    <a:lnTo>
                      <a:pt x="20" y="25"/>
                    </a:lnTo>
                    <a:lnTo>
                      <a:pt x="25" y="27"/>
                    </a:lnTo>
                    <a:lnTo>
                      <a:pt x="30" y="29"/>
                    </a:lnTo>
                    <a:lnTo>
                      <a:pt x="31" y="30"/>
                    </a:lnTo>
                    <a:lnTo>
                      <a:pt x="33" y="30"/>
                    </a:lnTo>
                    <a:lnTo>
                      <a:pt x="36" y="30"/>
                    </a:lnTo>
                    <a:lnTo>
                      <a:pt x="38" y="30"/>
                    </a:lnTo>
                    <a:lnTo>
                      <a:pt x="41" y="33"/>
                    </a:lnTo>
                    <a:lnTo>
                      <a:pt x="42" y="33"/>
                    </a:lnTo>
                    <a:lnTo>
                      <a:pt x="44" y="35"/>
                    </a:lnTo>
                    <a:lnTo>
                      <a:pt x="45" y="36"/>
                    </a:lnTo>
                    <a:lnTo>
                      <a:pt x="47" y="36"/>
                    </a:lnTo>
                    <a:lnTo>
                      <a:pt x="47" y="36"/>
                    </a:lnTo>
                    <a:lnTo>
                      <a:pt x="49" y="36"/>
                    </a:lnTo>
                    <a:lnTo>
                      <a:pt x="50" y="36"/>
                    </a:lnTo>
                    <a:lnTo>
                      <a:pt x="52" y="36"/>
                    </a:lnTo>
                    <a:lnTo>
                      <a:pt x="52" y="36"/>
                    </a:lnTo>
                    <a:lnTo>
                      <a:pt x="53" y="36"/>
                    </a:lnTo>
                    <a:lnTo>
                      <a:pt x="53" y="38"/>
                    </a:lnTo>
                    <a:lnTo>
                      <a:pt x="55" y="38"/>
                    </a:lnTo>
                    <a:lnTo>
                      <a:pt x="57" y="40"/>
                    </a:lnTo>
                    <a:lnTo>
                      <a:pt x="58" y="40"/>
                    </a:lnTo>
                    <a:lnTo>
                      <a:pt x="60" y="41"/>
                    </a:lnTo>
                    <a:lnTo>
                      <a:pt x="60" y="43"/>
                    </a:lnTo>
                    <a:lnTo>
                      <a:pt x="61" y="44"/>
                    </a:lnTo>
                    <a:lnTo>
                      <a:pt x="63" y="44"/>
                    </a:lnTo>
                    <a:lnTo>
                      <a:pt x="64" y="44"/>
                    </a:lnTo>
                    <a:lnTo>
                      <a:pt x="71" y="51"/>
                    </a:lnTo>
                    <a:lnTo>
                      <a:pt x="71" y="52"/>
                    </a:lnTo>
                    <a:lnTo>
                      <a:pt x="71" y="55"/>
                    </a:lnTo>
                    <a:lnTo>
                      <a:pt x="71" y="58"/>
                    </a:lnTo>
                    <a:lnTo>
                      <a:pt x="72" y="60"/>
                    </a:lnTo>
                    <a:lnTo>
                      <a:pt x="74" y="60"/>
                    </a:lnTo>
                    <a:lnTo>
                      <a:pt x="77" y="62"/>
                    </a:lnTo>
                    <a:lnTo>
                      <a:pt x="80" y="62"/>
                    </a:lnTo>
                    <a:lnTo>
                      <a:pt x="90" y="66"/>
                    </a:lnTo>
                    <a:lnTo>
                      <a:pt x="91" y="66"/>
                    </a:lnTo>
                    <a:lnTo>
                      <a:pt x="93" y="66"/>
                    </a:lnTo>
                    <a:lnTo>
                      <a:pt x="94" y="66"/>
                    </a:lnTo>
                    <a:lnTo>
                      <a:pt x="94" y="66"/>
                    </a:lnTo>
                    <a:lnTo>
                      <a:pt x="96" y="68"/>
                    </a:lnTo>
                    <a:lnTo>
                      <a:pt x="98" y="68"/>
                    </a:lnTo>
                    <a:lnTo>
                      <a:pt x="98" y="69"/>
                    </a:lnTo>
                    <a:lnTo>
                      <a:pt x="99" y="71"/>
                    </a:lnTo>
                    <a:lnTo>
                      <a:pt x="99" y="71"/>
                    </a:lnTo>
                    <a:lnTo>
                      <a:pt x="101" y="73"/>
                    </a:lnTo>
                    <a:lnTo>
                      <a:pt x="101" y="73"/>
                    </a:lnTo>
                    <a:lnTo>
                      <a:pt x="101" y="76"/>
                    </a:lnTo>
                    <a:lnTo>
                      <a:pt x="101" y="77"/>
                    </a:lnTo>
                    <a:lnTo>
                      <a:pt x="101" y="77"/>
                    </a:lnTo>
                    <a:lnTo>
                      <a:pt x="99" y="77"/>
                    </a:lnTo>
                    <a:lnTo>
                      <a:pt x="94" y="79"/>
                    </a:lnTo>
                    <a:lnTo>
                      <a:pt x="91" y="77"/>
                    </a:lnTo>
                    <a:lnTo>
                      <a:pt x="88" y="79"/>
                    </a:lnTo>
                    <a:lnTo>
                      <a:pt x="88" y="81"/>
                    </a:lnTo>
                    <a:lnTo>
                      <a:pt x="88" y="81"/>
                    </a:lnTo>
                    <a:lnTo>
                      <a:pt x="90" y="84"/>
                    </a:lnTo>
                    <a:lnTo>
                      <a:pt x="91" y="87"/>
                    </a:lnTo>
                    <a:lnTo>
                      <a:pt x="93" y="88"/>
                    </a:lnTo>
                    <a:lnTo>
                      <a:pt x="94" y="90"/>
                    </a:lnTo>
                    <a:lnTo>
                      <a:pt x="96" y="92"/>
                    </a:lnTo>
                    <a:lnTo>
                      <a:pt x="96" y="92"/>
                    </a:lnTo>
                    <a:lnTo>
                      <a:pt x="99" y="95"/>
                    </a:lnTo>
                    <a:lnTo>
                      <a:pt x="101" y="95"/>
                    </a:lnTo>
                    <a:lnTo>
                      <a:pt x="102" y="96"/>
                    </a:lnTo>
                    <a:lnTo>
                      <a:pt x="105" y="98"/>
                    </a:lnTo>
                    <a:lnTo>
                      <a:pt x="105" y="99"/>
                    </a:lnTo>
                    <a:lnTo>
                      <a:pt x="105" y="101"/>
                    </a:lnTo>
                    <a:lnTo>
                      <a:pt x="107" y="103"/>
                    </a:lnTo>
                    <a:lnTo>
                      <a:pt x="107" y="104"/>
                    </a:lnTo>
                    <a:lnTo>
                      <a:pt x="107" y="104"/>
                    </a:lnTo>
                    <a:lnTo>
                      <a:pt x="109" y="106"/>
                    </a:lnTo>
                    <a:lnTo>
                      <a:pt x="110" y="106"/>
                    </a:lnTo>
                    <a:lnTo>
                      <a:pt x="110" y="110"/>
                    </a:lnTo>
                    <a:lnTo>
                      <a:pt x="112" y="112"/>
                    </a:lnTo>
                    <a:lnTo>
                      <a:pt x="113" y="112"/>
                    </a:lnTo>
                    <a:lnTo>
                      <a:pt x="115" y="112"/>
                    </a:lnTo>
                    <a:lnTo>
                      <a:pt x="120" y="110"/>
                    </a:lnTo>
                    <a:lnTo>
                      <a:pt x="120" y="110"/>
                    </a:lnTo>
                    <a:lnTo>
                      <a:pt x="121" y="112"/>
                    </a:lnTo>
                    <a:lnTo>
                      <a:pt x="121" y="112"/>
                    </a:lnTo>
                    <a:lnTo>
                      <a:pt x="121" y="114"/>
                    </a:lnTo>
                    <a:lnTo>
                      <a:pt x="121" y="115"/>
                    </a:lnTo>
                    <a:lnTo>
                      <a:pt x="121" y="117"/>
                    </a:lnTo>
                    <a:lnTo>
                      <a:pt x="121" y="118"/>
                    </a:lnTo>
                    <a:lnTo>
                      <a:pt x="124" y="118"/>
                    </a:lnTo>
                    <a:lnTo>
                      <a:pt x="124" y="120"/>
                    </a:lnTo>
                    <a:lnTo>
                      <a:pt x="129" y="120"/>
                    </a:lnTo>
                    <a:lnTo>
                      <a:pt x="131" y="120"/>
                    </a:lnTo>
                    <a:lnTo>
                      <a:pt x="132" y="120"/>
                    </a:lnTo>
                    <a:lnTo>
                      <a:pt x="132" y="121"/>
                    </a:lnTo>
                    <a:lnTo>
                      <a:pt x="132" y="121"/>
                    </a:lnTo>
                    <a:lnTo>
                      <a:pt x="131" y="121"/>
                    </a:lnTo>
                    <a:lnTo>
                      <a:pt x="131" y="121"/>
                    </a:lnTo>
                    <a:lnTo>
                      <a:pt x="129" y="123"/>
                    </a:lnTo>
                    <a:lnTo>
                      <a:pt x="129" y="123"/>
                    </a:lnTo>
                    <a:lnTo>
                      <a:pt x="129" y="125"/>
                    </a:lnTo>
                    <a:lnTo>
                      <a:pt x="131" y="126"/>
                    </a:lnTo>
                    <a:lnTo>
                      <a:pt x="131" y="126"/>
                    </a:lnTo>
                    <a:lnTo>
                      <a:pt x="132" y="126"/>
                    </a:lnTo>
                    <a:lnTo>
                      <a:pt x="134" y="126"/>
                    </a:lnTo>
                    <a:lnTo>
                      <a:pt x="135" y="128"/>
                    </a:lnTo>
                    <a:lnTo>
                      <a:pt x="137" y="128"/>
                    </a:lnTo>
                    <a:lnTo>
                      <a:pt x="137" y="128"/>
                    </a:lnTo>
                    <a:lnTo>
                      <a:pt x="140" y="128"/>
                    </a:lnTo>
                    <a:lnTo>
                      <a:pt x="142" y="129"/>
                    </a:lnTo>
                    <a:lnTo>
                      <a:pt x="145" y="129"/>
                    </a:lnTo>
                    <a:lnTo>
                      <a:pt x="142" y="129"/>
                    </a:lnTo>
                    <a:lnTo>
                      <a:pt x="142" y="131"/>
                    </a:lnTo>
                    <a:lnTo>
                      <a:pt x="139" y="129"/>
                    </a:lnTo>
                    <a:lnTo>
                      <a:pt x="139" y="131"/>
                    </a:lnTo>
                    <a:lnTo>
                      <a:pt x="139" y="131"/>
                    </a:lnTo>
                    <a:lnTo>
                      <a:pt x="140" y="132"/>
                    </a:lnTo>
                    <a:lnTo>
                      <a:pt x="142" y="132"/>
                    </a:lnTo>
                    <a:lnTo>
                      <a:pt x="142" y="134"/>
                    </a:lnTo>
                    <a:lnTo>
                      <a:pt x="139" y="134"/>
                    </a:lnTo>
                    <a:lnTo>
                      <a:pt x="139" y="134"/>
                    </a:lnTo>
                    <a:lnTo>
                      <a:pt x="137" y="134"/>
                    </a:lnTo>
                    <a:lnTo>
                      <a:pt x="134" y="134"/>
                    </a:lnTo>
                    <a:lnTo>
                      <a:pt x="132" y="134"/>
                    </a:lnTo>
                    <a:lnTo>
                      <a:pt x="132" y="132"/>
                    </a:lnTo>
                    <a:lnTo>
                      <a:pt x="131" y="132"/>
                    </a:lnTo>
                    <a:lnTo>
                      <a:pt x="129" y="131"/>
                    </a:lnTo>
                    <a:lnTo>
                      <a:pt x="129" y="131"/>
                    </a:lnTo>
                    <a:lnTo>
                      <a:pt x="127" y="131"/>
                    </a:lnTo>
                    <a:lnTo>
                      <a:pt x="126" y="131"/>
                    </a:lnTo>
                    <a:lnTo>
                      <a:pt x="123" y="129"/>
                    </a:lnTo>
                    <a:lnTo>
                      <a:pt x="116" y="129"/>
                    </a:lnTo>
                    <a:lnTo>
                      <a:pt x="115" y="129"/>
                    </a:lnTo>
                    <a:lnTo>
                      <a:pt x="113" y="128"/>
                    </a:lnTo>
                    <a:lnTo>
                      <a:pt x="113" y="128"/>
                    </a:lnTo>
                    <a:lnTo>
                      <a:pt x="112" y="128"/>
                    </a:lnTo>
                    <a:lnTo>
                      <a:pt x="110" y="128"/>
                    </a:lnTo>
                    <a:lnTo>
                      <a:pt x="109" y="128"/>
                    </a:lnTo>
                    <a:lnTo>
                      <a:pt x="107" y="128"/>
                    </a:lnTo>
                    <a:lnTo>
                      <a:pt x="105" y="126"/>
                    </a:lnTo>
                    <a:lnTo>
                      <a:pt x="105" y="128"/>
                    </a:lnTo>
                    <a:lnTo>
                      <a:pt x="104" y="128"/>
                    </a:lnTo>
                    <a:lnTo>
                      <a:pt x="102" y="126"/>
                    </a:lnTo>
                    <a:lnTo>
                      <a:pt x="99" y="126"/>
                    </a:lnTo>
                    <a:lnTo>
                      <a:pt x="99" y="126"/>
                    </a:lnTo>
                    <a:lnTo>
                      <a:pt x="98" y="125"/>
                    </a:lnTo>
                    <a:lnTo>
                      <a:pt x="98" y="125"/>
                    </a:lnTo>
                    <a:lnTo>
                      <a:pt x="96" y="121"/>
                    </a:lnTo>
                    <a:lnTo>
                      <a:pt x="94" y="120"/>
                    </a:lnTo>
                    <a:lnTo>
                      <a:pt x="93" y="120"/>
                    </a:lnTo>
                    <a:lnTo>
                      <a:pt x="90" y="117"/>
                    </a:lnTo>
                    <a:lnTo>
                      <a:pt x="90" y="117"/>
                    </a:lnTo>
                    <a:lnTo>
                      <a:pt x="88" y="115"/>
                    </a:lnTo>
                    <a:lnTo>
                      <a:pt x="88" y="114"/>
                    </a:lnTo>
                    <a:lnTo>
                      <a:pt x="88" y="112"/>
                    </a:lnTo>
                    <a:lnTo>
                      <a:pt x="88" y="112"/>
                    </a:lnTo>
                    <a:lnTo>
                      <a:pt x="86" y="112"/>
                    </a:lnTo>
                    <a:lnTo>
                      <a:pt x="85" y="110"/>
                    </a:lnTo>
                    <a:lnTo>
                      <a:pt x="83" y="110"/>
                    </a:lnTo>
                    <a:lnTo>
                      <a:pt x="82" y="107"/>
                    </a:lnTo>
                    <a:lnTo>
                      <a:pt x="80" y="106"/>
                    </a:lnTo>
                    <a:lnTo>
                      <a:pt x="79" y="103"/>
                    </a:lnTo>
                    <a:lnTo>
                      <a:pt x="79" y="101"/>
                    </a:lnTo>
                    <a:lnTo>
                      <a:pt x="77" y="99"/>
                    </a:lnTo>
                    <a:lnTo>
                      <a:pt x="77" y="99"/>
                    </a:lnTo>
                    <a:lnTo>
                      <a:pt x="75" y="99"/>
                    </a:lnTo>
                    <a:lnTo>
                      <a:pt x="75" y="98"/>
                    </a:lnTo>
                    <a:lnTo>
                      <a:pt x="75" y="98"/>
                    </a:lnTo>
                    <a:lnTo>
                      <a:pt x="72" y="96"/>
                    </a:lnTo>
                    <a:lnTo>
                      <a:pt x="71" y="96"/>
                    </a:lnTo>
                    <a:lnTo>
                      <a:pt x="71" y="96"/>
                    </a:lnTo>
                    <a:lnTo>
                      <a:pt x="68" y="96"/>
                    </a:lnTo>
                    <a:lnTo>
                      <a:pt x="66" y="95"/>
                    </a:lnTo>
                    <a:lnTo>
                      <a:pt x="64" y="95"/>
                    </a:lnTo>
                    <a:lnTo>
                      <a:pt x="63" y="95"/>
                    </a:lnTo>
                    <a:lnTo>
                      <a:pt x="61" y="93"/>
                    </a:lnTo>
                    <a:lnTo>
                      <a:pt x="60" y="93"/>
                    </a:lnTo>
                    <a:lnTo>
                      <a:pt x="58" y="93"/>
                    </a:lnTo>
                    <a:lnTo>
                      <a:pt x="58" y="93"/>
                    </a:lnTo>
                    <a:lnTo>
                      <a:pt x="58" y="92"/>
                    </a:lnTo>
                    <a:lnTo>
                      <a:pt x="57" y="92"/>
                    </a:lnTo>
                    <a:lnTo>
                      <a:pt x="55" y="92"/>
                    </a:lnTo>
                    <a:lnTo>
                      <a:pt x="53" y="90"/>
                    </a:lnTo>
                    <a:lnTo>
                      <a:pt x="53" y="90"/>
                    </a:lnTo>
                    <a:lnTo>
                      <a:pt x="52" y="90"/>
                    </a:lnTo>
                    <a:lnTo>
                      <a:pt x="52" y="92"/>
                    </a:lnTo>
                    <a:lnTo>
                      <a:pt x="52" y="92"/>
                    </a:lnTo>
                    <a:lnTo>
                      <a:pt x="50" y="92"/>
                    </a:lnTo>
                    <a:lnTo>
                      <a:pt x="50" y="92"/>
                    </a:lnTo>
                    <a:lnTo>
                      <a:pt x="49" y="92"/>
                    </a:lnTo>
                    <a:lnTo>
                      <a:pt x="49" y="93"/>
                    </a:lnTo>
                    <a:lnTo>
                      <a:pt x="47" y="93"/>
                    </a:lnTo>
                    <a:lnTo>
                      <a:pt x="45" y="92"/>
                    </a:lnTo>
                    <a:lnTo>
                      <a:pt x="44" y="92"/>
                    </a:lnTo>
                    <a:lnTo>
                      <a:pt x="42" y="92"/>
                    </a:lnTo>
                    <a:lnTo>
                      <a:pt x="42" y="90"/>
                    </a:lnTo>
                    <a:lnTo>
                      <a:pt x="41" y="88"/>
                    </a:lnTo>
                    <a:lnTo>
                      <a:pt x="41" y="88"/>
                    </a:lnTo>
                    <a:lnTo>
                      <a:pt x="42" y="90"/>
                    </a:lnTo>
                    <a:lnTo>
                      <a:pt x="44" y="96"/>
                    </a:lnTo>
                    <a:lnTo>
                      <a:pt x="44" y="96"/>
                    </a:lnTo>
                    <a:lnTo>
                      <a:pt x="42" y="96"/>
                    </a:lnTo>
                    <a:lnTo>
                      <a:pt x="44" y="96"/>
                    </a:lnTo>
                    <a:lnTo>
                      <a:pt x="42" y="96"/>
                    </a:lnTo>
                    <a:lnTo>
                      <a:pt x="42" y="96"/>
                    </a:lnTo>
                    <a:lnTo>
                      <a:pt x="41" y="96"/>
                    </a:lnTo>
                    <a:lnTo>
                      <a:pt x="39" y="96"/>
                    </a:lnTo>
                    <a:lnTo>
                      <a:pt x="39" y="96"/>
                    </a:lnTo>
                    <a:lnTo>
                      <a:pt x="39" y="96"/>
                    </a:lnTo>
                    <a:lnTo>
                      <a:pt x="39" y="98"/>
                    </a:lnTo>
                    <a:lnTo>
                      <a:pt x="39" y="99"/>
                    </a:lnTo>
                    <a:lnTo>
                      <a:pt x="38" y="99"/>
                    </a:lnTo>
                    <a:lnTo>
                      <a:pt x="34" y="99"/>
                    </a:lnTo>
                    <a:lnTo>
                      <a:pt x="33" y="101"/>
                    </a:lnTo>
                    <a:lnTo>
                      <a:pt x="30" y="101"/>
                    </a:lnTo>
                    <a:lnTo>
                      <a:pt x="28" y="101"/>
                    </a:lnTo>
                    <a:lnTo>
                      <a:pt x="27" y="101"/>
                    </a:lnTo>
                    <a:lnTo>
                      <a:pt x="25" y="101"/>
                    </a:lnTo>
                    <a:lnTo>
                      <a:pt x="23" y="101"/>
                    </a:lnTo>
                    <a:lnTo>
                      <a:pt x="23" y="101"/>
                    </a:lnTo>
                    <a:lnTo>
                      <a:pt x="22" y="99"/>
                    </a:lnTo>
                    <a:lnTo>
                      <a:pt x="22" y="99"/>
                    </a:lnTo>
                    <a:lnTo>
                      <a:pt x="22" y="99"/>
                    </a:lnTo>
                    <a:lnTo>
                      <a:pt x="20" y="99"/>
                    </a:lnTo>
                    <a:lnTo>
                      <a:pt x="19" y="99"/>
                    </a:lnTo>
                    <a:lnTo>
                      <a:pt x="22" y="99"/>
                    </a:lnTo>
                    <a:lnTo>
                      <a:pt x="22" y="99"/>
                    </a:lnTo>
                    <a:lnTo>
                      <a:pt x="22" y="101"/>
                    </a:lnTo>
                    <a:lnTo>
                      <a:pt x="23" y="101"/>
                    </a:lnTo>
                    <a:lnTo>
                      <a:pt x="25" y="101"/>
                    </a:lnTo>
                    <a:lnTo>
                      <a:pt x="28" y="101"/>
                    </a:lnTo>
                    <a:lnTo>
                      <a:pt x="31" y="103"/>
                    </a:lnTo>
                    <a:lnTo>
                      <a:pt x="31" y="103"/>
                    </a:lnTo>
                    <a:lnTo>
                      <a:pt x="33" y="103"/>
                    </a:lnTo>
                    <a:lnTo>
                      <a:pt x="34" y="104"/>
                    </a:lnTo>
                    <a:lnTo>
                      <a:pt x="36" y="106"/>
                    </a:lnTo>
                    <a:lnTo>
                      <a:pt x="36" y="107"/>
                    </a:lnTo>
                    <a:lnTo>
                      <a:pt x="36" y="107"/>
                    </a:lnTo>
                    <a:lnTo>
                      <a:pt x="36" y="109"/>
                    </a:lnTo>
                    <a:lnTo>
                      <a:pt x="36" y="110"/>
                    </a:lnTo>
                    <a:lnTo>
                      <a:pt x="34" y="112"/>
                    </a:lnTo>
                    <a:lnTo>
                      <a:pt x="31" y="112"/>
                    </a:lnTo>
                    <a:lnTo>
                      <a:pt x="28" y="114"/>
                    </a:lnTo>
                    <a:lnTo>
                      <a:pt x="27" y="115"/>
                    </a:lnTo>
                    <a:lnTo>
                      <a:pt x="25" y="115"/>
                    </a:lnTo>
                    <a:lnTo>
                      <a:pt x="23" y="114"/>
                    </a:lnTo>
                    <a:lnTo>
                      <a:pt x="22" y="114"/>
                    </a:lnTo>
                    <a:lnTo>
                      <a:pt x="20" y="114"/>
                    </a:lnTo>
                    <a:lnTo>
                      <a:pt x="20" y="114"/>
                    </a:lnTo>
                    <a:lnTo>
                      <a:pt x="16" y="114"/>
                    </a:lnTo>
                    <a:lnTo>
                      <a:pt x="12" y="114"/>
                    </a:lnTo>
                    <a:lnTo>
                      <a:pt x="11" y="114"/>
                    </a:lnTo>
                    <a:lnTo>
                      <a:pt x="9" y="114"/>
                    </a:lnTo>
                    <a:lnTo>
                      <a:pt x="8" y="114"/>
                    </a:lnTo>
                    <a:lnTo>
                      <a:pt x="6" y="114"/>
                    </a:lnTo>
                    <a:lnTo>
                      <a:pt x="4" y="114"/>
                    </a:lnTo>
                    <a:lnTo>
                      <a:pt x="4" y="114"/>
                    </a:lnTo>
                    <a:lnTo>
                      <a:pt x="1" y="112"/>
                    </a:lnTo>
                    <a:lnTo>
                      <a:pt x="1" y="109"/>
                    </a:lnTo>
                    <a:lnTo>
                      <a:pt x="1" y="106"/>
                    </a:lnTo>
                    <a:lnTo>
                      <a:pt x="1" y="92"/>
                    </a:lnTo>
                    <a:lnTo>
                      <a:pt x="1" y="88"/>
                    </a:lnTo>
                    <a:lnTo>
                      <a:pt x="1" y="81"/>
                    </a:lnTo>
                    <a:lnTo>
                      <a:pt x="1" y="79"/>
                    </a:lnTo>
                    <a:lnTo>
                      <a:pt x="0" y="79"/>
                    </a:lnTo>
                    <a:lnTo>
                      <a:pt x="0" y="76"/>
                    </a:lnTo>
                    <a:lnTo>
                      <a:pt x="1" y="74"/>
                    </a:lnTo>
                    <a:lnTo>
                      <a:pt x="1" y="73"/>
                    </a:lnTo>
                    <a:lnTo>
                      <a:pt x="1" y="68"/>
                    </a:lnTo>
                    <a:lnTo>
                      <a:pt x="1" y="65"/>
                    </a:lnTo>
                    <a:lnTo>
                      <a:pt x="1" y="47"/>
                    </a:lnTo>
                    <a:lnTo>
                      <a:pt x="1" y="44"/>
                    </a:lnTo>
                    <a:lnTo>
                      <a:pt x="1" y="27"/>
                    </a:lnTo>
                    <a:lnTo>
                      <a:pt x="1" y="24"/>
                    </a:lnTo>
                    <a:lnTo>
                      <a:pt x="1" y="19"/>
                    </a:lnTo>
                    <a:close/>
                    <a:moveTo>
                      <a:pt x="145" y="17"/>
                    </a:moveTo>
                    <a:lnTo>
                      <a:pt x="146" y="21"/>
                    </a:lnTo>
                    <a:lnTo>
                      <a:pt x="150" y="21"/>
                    </a:lnTo>
                    <a:lnTo>
                      <a:pt x="150" y="22"/>
                    </a:lnTo>
                    <a:lnTo>
                      <a:pt x="151" y="22"/>
                    </a:lnTo>
                    <a:lnTo>
                      <a:pt x="153" y="24"/>
                    </a:lnTo>
                    <a:lnTo>
                      <a:pt x="154" y="24"/>
                    </a:lnTo>
                    <a:lnTo>
                      <a:pt x="156" y="25"/>
                    </a:lnTo>
                    <a:lnTo>
                      <a:pt x="159" y="27"/>
                    </a:lnTo>
                    <a:lnTo>
                      <a:pt x="162" y="29"/>
                    </a:lnTo>
                    <a:lnTo>
                      <a:pt x="162" y="29"/>
                    </a:lnTo>
                    <a:lnTo>
                      <a:pt x="164" y="30"/>
                    </a:lnTo>
                    <a:lnTo>
                      <a:pt x="165" y="32"/>
                    </a:lnTo>
                    <a:lnTo>
                      <a:pt x="167" y="33"/>
                    </a:lnTo>
                    <a:lnTo>
                      <a:pt x="176" y="40"/>
                    </a:lnTo>
                    <a:lnTo>
                      <a:pt x="178" y="43"/>
                    </a:lnTo>
                    <a:lnTo>
                      <a:pt x="178" y="44"/>
                    </a:lnTo>
                    <a:lnTo>
                      <a:pt x="176" y="44"/>
                    </a:lnTo>
                    <a:lnTo>
                      <a:pt x="176" y="46"/>
                    </a:lnTo>
                    <a:lnTo>
                      <a:pt x="176" y="47"/>
                    </a:lnTo>
                    <a:lnTo>
                      <a:pt x="176" y="49"/>
                    </a:lnTo>
                    <a:lnTo>
                      <a:pt x="175" y="49"/>
                    </a:lnTo>
                    <a:lnTo>
                      <a:pt x="173" y="51"/>
                    </a:lnTo>
                    <a:lnTo>
                      <a:pt x="173" y="49"/>
                    </a:lnTo>
                    <a:lnTo>
                      <a:pt x="172" y="49"/>
                    </a:lnTo>
                    <a:lnTo>
                      <a:pt x="172" y="47"/>
                    </a:lnTo>
                    <a:lnTo>
                      <a:pt x="172" y="46"/>
                    </a:lnTo>
                    <a:lnTo>
                      <a:pt x="170" y="44"/>
                    </a:lnTo>
                    <a:lnTo>
                      <a:pt x="172" y="44"/>
                    </a:lnTo>
                    <a:lnTo>
                      <a:pt x="172" y="43"/>
                    </a:lnTo>
                    <a:lnTo>
                      <a:pt x="170" y="41"/>
                    </a:lnTo>
                    <a:lnTo>
                      <a:pt x="170" y="38"/>
                    </a:lnTo>
                    <a:lnTo>
                      <a:pt x="167" y="33"/>
                    </a:lnTo>
                    <a:lnTo>
                      <a:pt x="165" y="33"/>
                    </a:lnTo>
                    <a:lnTo>
                      <a:pt x="164" y="32"/>
                    </a:lnTo>
                    <a:lnTo>
                      <a:pt x="164" y="32"/>
                    </a:lnTo>
                    <a:lnTo>
                      <a:pt x="161" y="32"/>
                    </a:lnTo>
                    <a:lnTo>
                      <a:pt x="161" y="32"/>
                    </a:lnTo>
                    <a:lnTo>
                      <a:pt x="159" y="30"/>
                    </a:lnTo>
                    <a:lnTo>
                      <a:pt x="157" y="29"/>
                    </a:lnTo>
                    <a:lnTo>
                      <a:pt x="154" y="27"/>
                    </a:lnTo>
                    <a:lnTo>
                      <a:pt x="153" y="25"/>
                    </a:lnTo>
                    <a:lnTo>
                      <a:pt x="153" y="25"/>
                    </a:lnTo>
                    <a:lnTo>
                      <a:pt x="148" y="22"/>
                    </a:lnTo>
                    <a:lnTo>
                      <a:pt x="146" y="21"/>
                    </a:lnTo>
                    <a:lnTo>
                      <a:pt x="145" y="21"/>
                    </a:lnTo>
                    <a:lnTo>
                      <a:pt x="143" y="21"/>
                    </a:lnTo>
                    <a:lnTo>
                      <a:pt x="145" y="21"/>
                    </a:lnTo>
                    <a:lnTo>
                      <a:pt x="145" y="19"/>
                    </a:lnTo>
                    <a:lnTo>
                      <a:pt x="145" y="17"/>
                    </a:lnTo>
                    <a:close/>
                    <a:moveTo>
                      <a:pt x="135" y="16"/>
                    </a:moveTo>
                    <a:lnTo>
                      <a:pt x="139" y="17"/>
                    </a:lnTo>
                    <a:lnTo>
                      <a:pt x="139" y="17"/>
                    </a:lnTo>
                    <a:lnTo>
                      <a:pt x="139" y="17"/>
                    </a:lnTo>
                    <a:lnTo>
                      <a:pt x="139" y="19"/>
                    </a:lnTo>
                    <a:lnTo>
                      <a:pt x="139" y="19"/>
                    </a:lnTo>
                    <a:lnTo>
                      <a:pt x="135" y="19"/>
                    </a:lnTo>
                    <a:lnTo>
                      <a:pt x="134" y="19"/>
                    </a:lnTo>
                    <a:lnTo>
                      <a:pt x="134" y="19"/>
                    </a:lnTo>
                    <a:lnTo>
                      <a:pt x="132" y="17"/>
                    </a:lnTo>
                    <a:lnTo>
                      <a:pt x="132" y="17"/>
                    </a:lnTo>
                    <a:lnTo>
                      <a:pt x="132" y="17"/>
                    </a:lnTo>
                    <a:lnTo>
                      <a:pt x="134" y="16"/>
                    </a:lnTo>
                    <a:lnTo>
                      <a:pt x="135" y="16"/>
                    </a:lnTo>
                    <a:close/>
                    <a:moveTo>
                      <a:pt x="101" y="14"/>
                    </a:moveTo>
                    <a:lnTo>
                      <a:pt x="101" y="14"/>
                    </a:lnTo>
                    <a:lnTo>
                      <a:pt x="101" y="14"/>
                    </a:lnTo>
                    <a:lnTo>
                      <a:pt x="99" y="14"/>
                    </a:lnTo>
                    <a:lnTo>
                      <a:pt x="99" y="14"/>
                    </a:lnTo>
                    <a:lnTo>
                      <a:pt x="101" y="14"/>
                    </a:lnTo>
                    <a:lnTo>
                      <a:pt x="101" y="14"/>
                    </a:lnTo>
                    <a:lnTo>
                      <a:pt x="101" y="14"/>
                    </a:lnTo>
                    <a:close/>
                    <a:moveTo>
                      <a:pt x="86" y="10"/>
                    </a:moveTo>
                    <a:lnTo>
                      <a:pt x="90" y="10"/>
                    </a:lnTo>
                    <a:lnTo>
                      <a:pt x="94" y="11"/>
                    </a:lnTo>
                    <a:lnTo>
                      <a:pt x="94" y="10"/>
                    </a:lnTo>
                    <a:lnTo>
                      <a:pt x="94" y="10"/>
                    </a:lnTo>
                    <a:lnTo>
                      <a:pt x="94" y="10"/>
                    </a:lnTo>
                    <a:lnTo>
                      <a:pt x="96" y="10"/>
                    </a:lnTo>
                    <a:lnTo>
                      <a:pt x="94" y="11"/>
                    </a:lnTo>
                    <a:lnTo>
                      <a:pt x="94" y="11"/>
                    </a:lnTo>
                    <a:lnTo>
                      <a:pt x="94" y="11"/>
                    </a:lnTo>
                    <a:lnTo>
                      <a:pt x="93" y="11"/>
                    </a:lnTo>
                    <a:lnTo>
                      <a:pt x="91" y="13"/>
                    </a:lnTo>
                    <a:lnTo>
                      <a:pt x="91" y="13"/>
                    </a:lnTo>
                    <a:lnTo>
                      <a:pt x="90" y="13"/>
                    </a:lnTo>
                    <a:lnTo>
                      <a:pt x="88" y="13"/>
                    </a:lnTo>
                    <a:lnTo>
                      <a:pt x="85" y="13"/>
                    </a:lnTo>
                    <a:lnTo>
                      <a:pt x="85" y="13"/>
                    </a:lnTo>
                    <a:lnTo>
                      <a:pt x="83" y="13"/>
                    </a:lnTo>
                    <a:lnTo>
                      <a:pt x="83" y="13"/>
                    </a:lnTo>
                    <a:lnTo>
                      <a:pt x="82" y="13"/>
                    </a:lnTo>
                    <a:lnTo>
                      <a:pt x="82" y="13"/>
                    </a:lnTo>
                    <a:lnTo>
                      <a:pt x="82" y="11"/>
                    </a:lnTo>
                    <a:lnTo>
                      <a:pt x="83" y="11"/>
                    </a:lnTo>
                    <a:lnTo>
                      <a:pt x="83" y="10"/>
                    </a:lnTo>
                    <a:lnTo>
                      <a:pt x="83" y="10"/>
                    </a:lnTo>
                    <a:lnTo>
                      <a:pt x="85" y="10"/>
                    </a:lnTo>
                    <a:lnTo>
                      <a:pt x="86" y="10"/>
                    </a:lnTo>
                    <a:close/>
                    <a:moveTo>
                      <a:pt x="126" y="0"/>
                    </a:moveTo>
                    <a:lnTo>
                      <a:pt x="127" y="0"/>
                    </a:lnTo>
                    <a:lnTo>
                      <a:pt x="127" y="2"/>
                    </a:lnTo>
                    <a:lnTo>
                      <a:pt x="129" y="3"/>
                    </a:lnTo>
                    <a:lnTo>
                      <a:pt x="129" y="5"/>
                    </a:lnTo>
                    <a:lnTo>
                      <a:pt x="127" y="3"/>
                    </a:lnTo>
                    <a:lnTo>
                      <a:pt x="127" y="3"/>
                    </a:lnTo>
                    <a:lnTo>
                      <a:pt x="126" y="2"/>
                    </a:lnTo>
                    <a:lnTo>
                      <a:pt x="126" y="2"/>
                    </a:lnTo>
                    <a:lnTo>
                      <a:pt x="12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6" name="Freeform 178">
                <a:extLst>
                  <a:ext uri="{FF2B5EF4-FFF2-40B4-BE49-F238E27FC236}">
                    <a16:creationId xmlns:a16="http://schemas.microsoft.com/office/drawing/2014/main" id="{38BF6A36-6CE7-428C-9936-1BC82B63CDA2}"/>
                  </a:ext>
                </a:extLst>
              </p:cNvPr>
              <p:cNvSpPr>
                <a:spLocks/>
              </p:cNvSpPr>
              <p:nvPr/>
            </p:nvSpPr>
            <p:spPr bwMode="auto">
              <a:xfrm>
                <a:off x="3472710" y="4415923"/>
                <a:ext cx="356708" cy="520443"/>
              </a:xfrm>
              <a:custGeom>
                <a:avLst/>
                <a:gdLst>
                  <a:gd name="T0" fmla="*/ 94 w 183"/>
                  <a:gd name="T1" fmla="*/ 5 h 267"/>
                  <a:gd name="T2" fmla="*/ 102 w 183"/>
                  <a:gd name="T3" fmla="*/ 14 h 267"/>
                  <a:gd name="T4" fmla="*/ 112 w 183"/>
                  <a:gd name="T5" fmla="*/ 21 h 267"/>
                  <a:gd name="T6" fmla="*/ 118 w 183"/>
                  <a:gd name="T7" fmla="*/ 29 h 267"/>
                  <a:gd name="T8" fmla="*/ 126 w 183"/>
                  <a:gd name="T9" fmla="*/ 35 h 267"/>
                  <a:gd name="T10" fmla="*/ 137 w 183"/>
                  <a:gd name="T11" fmla="*/ 32 h 267"/>
                  <a:gd name="T12" fmla="*/ 150 w 183"/>
                  <a:gd name="T13" fmla="*/ 32 h 267"/>
                  <a:gd name="T14" fmla="*/ 162 w 183"/>
                  <a:gd name="T15" fmla="*/ 38 h 267"/>
                  <a:gd name="T16" fmla="*/ 156 w 183"/>
                  <a:gd name="T17" fmla="*/ 55 h 267"/>
                  <a:gd name="T18" fmla="*/ 164 w 183"/>
                  <a:gd name="T19" fmla="*/ 62 h 267"/>
                  <a:gd name="T20" fmla="*/ 154 w 183"/>
                  <a:gd name="T21" fmla="*/ 60 h 267"/>
                  <a:gd name="T22" fmla="*/ 140 w 183"/>
                  <a:gd name="T23" fmla="*/ 65 h 267"/>
                  <a:gd name="T24" fmla="*/ 123 w 183"/>
                  <a:gd name="T25" fmla="*/ 74 h 267"/>
                  <a:gd name="T26" fmla="*/ 118 w 183"/>
                  <a:gd name="T27" fmla="*/ 88 h 267"/>
                  <a:gd name="T28" fmla="*/ 109 w 183"/>
                  <a:gd name="T29" fmla="*/ 101 h 267"/>
                  <a:gd name="T30" fmla="*/ 107 w 183"/>
                  <a:gd name="T31" fmla="*/ 106 h 267"/>
                  <a:gd name="T32" fmla="*/ 110 w 183"/>
                  <a:gd name="T33" fmla="*/ 112 h 267"/>
                  <a:gd name="T34" fmla="*/ 113 w 183"/>
                  <a:gd name="T35" fmla="*/ 120 h 267"/>
                  <a:gd name="T36" fmla="*/ 120 w 183"/>
                  <a:gd name="T37" fmla="*/ 128 h 267"/>
                  <a:gd name="T38" fmla="*/ 131 w 183"/>
                  <a:gd name="T39" fmla="*/ 139 h 267"/>
                  <a:gd name="T40" fmla="*/ 148 w 183"/>
                  <a:gd name="T41" fmla="*/ 142 h 267"/>
                  <a:gd name="T42" fmla="*/ 156 w 183"/>
                  <a:gd name="T43" fmla="*/ 137 h 267"/>
                  <a:gd name="T44" fmla="*/ 156 w 183"/>
                  <a:gd name="T45" fmla="*/ 158 h 267"/>
                  <a:gd name="T46" fmla="*/ 170 w 183"/>
                  <a:gd name="T47" fmla="*/ 158 h 267"/>
                  <a:gd name="T48" fmla="*/ 181 w 183"/>
                  <a:gd name="T49" fmla="*/ 183 h 267"/>
                  <a:gd name="T50" fmla="*/ 178 w 183"/>
                  <a:gd name="T51" fmla="*/ 199 h 267"/>
                  <a:gd name="T52" fmla="*/ 176 w 183"/>
                  <a:gd name="T53" fmla="*/ 210 h 267"/>
                  <a:gd name="T54" fmla="*/ 175 w 183"/>
                  <a:gd name="T55" fmla="*/ 222 h 267"/>
                  <a:gd name="T56" fmla="*/ 167 w 183"/>
                  <a:gd name="T57" fmla="*/ 222 h 267"/>
                  <a:gd name="T58" fmla="*/ 165 w 183"/>
                  <a:gd name="T59" fmla="*/ 227 h 267"/>
                  <a:gd name="T60" fmla="*/ 165 w 183"/>
                  <a:gd name="T61" fmla="*/ 230 h 267"/>
                  <a:gd name="T62" fmla="*/ 167 w 183"/>
                  <a:gd name="T63" fmla="*/ 229 h 267"/>
                  <a:gd name="T64" fmla="*/ 172 w 183"/>
                  <a:gd name="T65" fmla="*/ 233 h 267"/>
                  <a:gd name="T66" fmla="*/ 176 w 183"/>
                  <a:gd name="T67" fmla="*/ 235 h 267"/>
                  <a:gd name="T68" fmla="*/ 178 w 183"/>
                  <a:gd name="T69" fmla="*/ 240 h 267"/>
                  <a:gd name="T70" fmla="*/ 170 w 183"/>
                  <a:gd name="T71" fmla="*/ 249 h 267"/>
                  <a:gd name="T72" fmla="*/ 167 w 183"/>
                  <a:gd name="T73" fmla="*/ 259 h 267"/>
                  <a:gd name="T74" fmla="*/ 153 w 183"/>
                  <a:gd name="T75" fmla="*/ 262 h 267"/>
                  <a:gd name="T76" fmla="*/ 134 w 183"/>
                  <a:gd name="T77" fmla="*/ 246 h 267"/>
                  <a:gd name="T78" fmla="*/ 101 w 183"/>
                  <a:gd name="T79" fmla="*/ 229 h 267"/>
                  <a:gd name="T80" fmla="*/ 74 w 183"/>
                  <a:gd name="T81" fmla="*/ 205 h 267"/>
                  <a:gd name="T82" fmla="*/ 68 w 183"/>
                  <a:gd name="T83" fmla="*/ 185 h 267"/>
                  <a:gd name="T84" fmla="*/ 53 w 183"/>
                  <a:gd name="T85" fmla="*/ 161 h 267"/>
                  <a:gd name="T86" fmla="*/ 38 w 183"/>
                  <a:gd name="T87" fmla="*/ 125 h 267"/>
                  <a:gd name="T88" fmla="*/ 17 w 183"/>
                  <a:gd name="T89" fmla="*/ 96 h 267"/>
                  <a:gd name="T90" fmla="*/ 6 w 183"/>
                  <a:gd name="T91" fmla="*/ 79 h 267"/>
                  <a:gd name="T92" fmla="*/ 9 w 183"/>
                  <a:gd name="T93" fmla="*/ 52 h 267"/>
                  <a:gd name="T94" fmla="*/ 16 w 183"/>
                  <a:gd name="T95" fmla="*/ 54 h 267"/>
                  <a:gd name="T96" fmla="*/ 12 w 183"/>
                  <a:gd name="T97" fmla="*/ 59 h 267"/>
                  <a:gd name="T98" fmla="*/ 16 w 183"/>
                  <a:gd name="T99" fmla="*/ 63 h 267"/>
                  <a:gd name="T100" fmla="*/ 27 w 183"/>
                  <a:gd name="T101" fmla="*/ 68 h 267"/>
                  <a:gd name="T102" fmla="*/ 34 w 183"/>
                  <a:gd name="T103" fmla="*/ 70 h 267"/>
                  <a:gd name="T104" fmla="*/ 39 w 183"/>
                  <a:gd name="T105" fmla="*/ 62 h 267"/>
                  <a:gd name="T106" fmla="*/ 44 w 183"/>
                  <a:gd name="T107" fmla="*/ 49 h 267"/>
                  <a:gd name="T108" fmla="*/ 45 w 183"/>
                  <a:gd name="T109" fmla="*/ 49 h 267"/>
                  <a:gd name="T110" fmla="*/ 68 w 183"/>
                  <a:gd name="T111" fmla="*/ 36 h 267"/>
                  <a:gd name="T112" fmla="*/ 85 w 183"/>
                  <a:gd name="T113" fmla="*/ 14 h 267"/>
                  <a:gd name="T114" fmla="*/ 86 w 183"/>
                  <a:gd name="T115" fmla="*/ 8 h 267"/>
                  <a:gd name="T116" fmla="*/ 88 w 183"/>
                  <a:gd name="T117" fmla="*/ 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3" h="267">
                    <a:moveTo>
                      <a:pt x="88" y="0"/>
                    </a:moveTo>
                    <a:lnTo>
                      <a:pt x="90" y="0"/>
                    </a:lnTo>
                    <a:lnTo>
                      <a:pt x="90" y="2"/>
                    </a:lnTo>
                    <a:lnTo>
                      <a:pt x="91" y="2"/>
                    </a:lnTo>
                    <a:lnTo>
                      <a:pt x="91" y="2"/>
                    </a:lnTo>
                    <a:lnTo>
                      <a:pt x="93" y="3"/>
                    </a:lnTo>
                    <a:lnTo>
                      <a:pt x="93" y="3"/>
                    </a:lnTo>
                    <a:lnTo>
                      <a:pt x="94" y="3"/>
                    </a:lnTo>
                    <a:lnTo>
                      <a:pt x="94" y="3"/>
                    </a:lnTo>
                    <a:lnTo>
                      <a:pt x="94" y="3"/>
                    </a:lnTo>
                    <a:lnTo>
                      <a:pt x="94" y="5"/>
                    </a:lnTo>
                    <a:lnTo>
                      <a:pt x="96" y="5"/>
                    </a:lnTo>
                    <a:lnTo>
                      <a:pt x="98" y="5"/>
                    </a:lnTo>
                    <a:lnTo>
                      <a:pt x="98" y="7"/>
                    </a:lnTo>
                    <a:lnTo>
                      <a:pt x="99" y="7"/>
                    </a:lnTo>
                    <a:lnTo>
                      <a:pt x="99" y="8"/>
                    </a:lnTo>
                    <a:lnTo>
                      <a:pt x="101" y="8"/>
                    </a:lnTo>
                    <a:lnTo>
                      <a:pt x="101" y="10"/>
                    </a:lnTo>
                    <a:lnTo>
                      <a:pt x="101" y="11"/>
                    </a:lnTo>
                    <a:lnTo>
                      <a:pt x="101" y="11"/>
                    </a:lnTo>
                    <a:lnTo>
                      <a:pt x="101" y="13"/>
                    </a:lnTo>
                    <a:lnTo>
                      <a:pt x="102" y="14"/>
                    </a:lnTo>
                    <a:lnTo>
                      <a:pt x="102" y="14"/>
                    </a:lnTo>
                    <a:lnTo>
                      <a:pt x="104" y="14"/>
                    </a:lnTo>
                    <a:lnTo>
                      <a:pt x="105" y="14"/>
                    </a:lnTo>
                    <a:lnTo>
                      <a:pt x="107" y="16"/>
                    </a:lnTo>
                    <a:lnTo>
                      <a:pt x="107" y="16"/>
                    </a:lnTo>
                    <a:lnTo>
                      <a:pt x="109" y="18"/>
                    </a:lnTo>
                    <a:lnTo>
                      <a:pt x="109" y="18"/>
                    </a:lnTo>
                    <a:lnTo>
                      <a:pt x="110" y="18"/>
                    </a:lnTo>
                    <a:lnTo>
                      <a:pt x="110" y="18"/>
                    </a:lnTo>
                    <a:lnTo>
                      <a:pt x="112" y="19"/>
                    </a:lnTo>
                    <a:lnTo>
                      <a:pt x="112" y="21"/>
                    </a:lnTo>
                    <a:lnTo>
                      <a:pt x="113" y="21"/>
                    </a:lnTo>
                    <a:lnTo>
                      <a:pt x="113" y="22"/>
                    </a:lnTo>
                    <a:lnTo>
                      <a:pt x="113" y="24"/>
                    </a:lnTo>
                    <a:lnTo>
                      <a:pt x="113" y="24"/>
                    </a:lnTo>
                    <a:lnTo>
                      <a:pt x="115" y="25"/>
                    </a:lnTo>
                    <a:lnTo>
                      <a:pt x="115" y="25"/>
                    </a:lnTo>
                    <a:lnTo>
                      <a:pt x="116" y="25"/>
                    </a:lnTo>
                    <a:lnTo>
                      <a:pt x="118" y="25"/>
                    </a:lnTo>
                    <a:lnTo>
                      <a:pt x="118" y="27"/>
                    </a:lnTo>
                    <a:lnTo>
                      <a:pt x="118" y="27"/>
                    </a:lnTo>
                    <a:lnTo>
                      <a:pt x="118" y="29"/>
                    </a:lnTo>
                    <a:lnTo>
                      <a:pt x="118" y="30"/>
                    </a:lnTo>
                    <a:lnTo>
                      <a:pt x="118" y="32"/>
                    </a:lnTo>
                    <a:lnTo>
                      <a:pt x="118" y="32"/>
                    </a:lnTo>
                    <a:lnTo>
                      <a:pt x="118" y="33"/>
                    </a:lnTo>
                    <a:lnTo>
                      <a:pt x="120" y="33"/>
                    </a:lnTo>
                    <a:lnTo>
                      <a:pt x="121" y="33"/>
                    </a:lnTo>
                    <a:lnTo>
                      <a:pt x="121" y="35"/>
                    </a:lnTo>
                    <a:lnTo>
                      <a:pt x="123" y="35"/>
                    </a:lnTo>
                    <a:lnTo>
                      <a:pt x="123" y="35"/>
                    </a:lnTo>
                    <a:lnTo>
                      <a:pt x="124" y="35"/>
                    </a:lnTo>
                    <a:lnTo>
                      <a:pt x="126" y="35"/>
                    </a:lnTo>
                    <a:lnTo>
                      <a:pt x="126" y="33"/>
                    </a:lnTo>
                    <a:lnTo>
                      <a:pt x="126" y="35"/>
                    </a:lnTo>
                    <a:lnTo>
                      <a:pt x="127" y="35"/>
                    </a:lnTo>
                    <a:lnTo>
                      <a:pt x="129" y="35"/>
                    </a:lnTo>
                    <a:lnTo>
                      <a:pt x="131" y="35"/>
                    </a:lnTo>
                    <a:lnTo>
                      <a:pt x="132" y="35"/>
                    </a:lnTo>
                    <a:lnTo>
                      <a:pt x="132" y="35"/>
                    </a:lnTo>
                    <a:lnTo>
                      <a:pt x="134" y="33"/>
                    </a:lnTo>
                    <a:lnTo>
                      <a:pt x="135" y="33"/>
                    </a:lnTo>
                    <a:lnTo>
                      <a:pt x="135" y="33"/>
                    </a:lnTo>
                    <a:lnTo>
                      <a:pt x="137" y="32"/>
                    </a:lnTo>
                    <a:lnTo>
                      <a:pt x="139" y="32"/>
                    </a:lnTo>
                    <a:lnTo>
                      <a:pt x="139" y="32"/>
                    </a:lnTo>
                    <a:lnTo>
                      <a:pt x="140" y="32"/>
                    </a:lnTo>
                    <a:lnTo>
                      <a:pt x="142" y="32"/>
                    </a:lnTo>
                    <a:lnTo>
                      <a:pt x="142" y="33"/>
                    </a:lnTo>
                    <a:lnTo>
                      <a:pt x="143" y="33"/>
                    </a:lnTo>
                    <a:lnTo>
                      <a:pt x="143" y="33"/>
                    </a:lnTo>
                    <a:lnTo>
                      <a:pt x="145" y="33"/>
                    </a:lnTo>
                    <a:lnTo>
                      <a:pt x="146" y="33"/>
                    </a:lnTo>
                    <a:lnTo>
                      <a:pt x="148" y="33"/>
                    </a:lnTo>
                    <a:lnTo>
                      <a:pt x="150" y="32"/>
                    </a:lnTo>
                    <a:lnTo>
                      <a:pt x="150" y="32"/>
                    </a:lnTo>
                    <a:lnTo>
                      <a:pt x="151" y="32"/>
                    </a:lnTo>
                    <a:lnTo>
                      <a:pt x="154" y="33"/>
                    </a:lnTo>
                    <a:lnTo>
                      <a:pt x="154" y="35"/>
                    </a:lnTo>
                    <a:lnTo>
                      <a:pt x="156" y="35"/>
                    </a:lnTo>
                    <a:lnTo>
                      <a:pt x="156" y="35"/>
                    </a:lnTo>
                    <a:lnTo>
                      <a:pt x="157" y="36"/>
                    </a:lnTo>
                    <a:lnTo>
                      <a:pt x="159" y="36"/>
                    </a:lnTo>
                    <a:lnTo>
                      <a:pt x="159" y="36"/>
                    </a:lnTo>
                    <a:lnTo>
                      <a:pt x="161" y="38"/>
                    </a:lnTo>
                    <a:lnTo>
                      <a:pt x="162" y="38"/>
                    </a:lnTo>
                    <a:lnTo>
                      <a:pt x="162" y="38"/>
                    </a:lnTo>
                    <a:lnTo>
                      <a:pt x="162" y="40"/>
                    </a:lnTo>
                    <a:lnTo>
                      <a:pt x="162" y="40"/>
                    </a:lnTo>
                    <a:lnTo>
                      <a:pt x="162" y="40"/>
                    </a:lnTo>
                    <a:lnTo>
                      <a:pt x="162" y="41"/>
                    </a:lnTo>
                    <a:lnTo>
                      <a:pt x="159" y="44"/>
                    </a:lnTo>
                    <a:lnTo>
                      <a:pt x="157" y="48"/>
                    </a:lnTo>
                    <a:lnTo>
                      <a:pt x="154" y="52"/>
                    </a:lnTo>
                    <a:lnTo>
                      <a:pt x="153" y="55"/>
                    </a:lnTo>
                    <a:lnTo>
                      <a:pt x="154" y="55"/>
                    </a:lnTo>
                    <a:lnTo>
                      <a:pt x="156" y="55"/>
                    </a:lnTo>
                    <a:lnTo>
                      <a:pt x="157" y="55"/>
                    </a:lnTo>
                    <a:lnTo>
                      <a:pt x="157" y="55"/>
                    </a:lnTo>
                    <a:lnTo>
                      <a:pt x="159" y="55"/>
                    </a:lnTo>
                    <a:lnTo>
                      <a:pt x="159" y="55"/>
                    </a:lnTo>
                    <a:lnTo>
                      <a:pt x="159" y="55"/>
                    </a:lnTo>
                    <a:lnTo>
                      <a:pt x="161" y="55"/>
                    </a:lnTo>
                    <a:lnTo>
                      <a:pt x="161" y="57"/>
                    </a:lnTo>
                    <a:lnTo>
                      <a:pt x="162" y="59"/>
                    </a:lnTo>
                    <a:lnTo>
                      <a:pt x="162" y="59"/>
                    </a:lnTo>
                    <a:lnTo>
                      <a:pt x="164" y="60"/>
                    </a:lnTo>
                    <a:lnTo>
                      <a:pt x="164" y="62"/>
                    </a:lnTo>
                    <a:lnTo>
                      <a:pt x="164" y="62"/>
                    </a:lnTo>
                    <a:lnTo>
                      <a:pt x="164" y="62"/>
                    </a:lnTo>
                    <a:lnTo>
                      <a:pt x="164" y="63"/>
                    </a:lnTo>
                    <a:lnTo>
                      <a:pt x="162" y="62"/>
                    </a:lnTo>
                    <a:lnTo>
                      <a:pt x="161" y="62"/>
                    </a:lnTo>
                    <a:lnTo>
                      <a:pt x="161" y="62"/>
                    </a:lnTo>
                    <a:lnTo>
                      <a:pt x="159" y="62"/>
                    </a:lnTo>
                    <a:lnTo>
                      <a:pt x="159" y="60"/>
                    </a:lnTo>
                    <a:lnTo>
                      <a:pt x="157" y="60"/>
                    </a:lnTo>
                    <a:lnTo>
                      <a:pt x="156" y="60"/>
                    </a:lnTo>
                    <a:lnTo>
                      <a:pt x="154" y="60"/>
                    </a:lnTo>
                    <a:lnTo>
                      <a:pt x="153" y="60"/>
                    </a:lnTo>
                    <a:lnTo>
                      <a:pt x="153" y="60"/>
                    </a:lnTo>
                    <a:lnTo>
                      <a:pt x="151" y="62"/>
                    </a:lnTo>
                    <a:lnTo>
                      <a:pt x="151" y="62"/>
                    </a:lnTo>
                    <a:lnTo>
                      <a:pt x="150" y="63"/>
                    </a:lnTo>
                    <a:lnTo>
                      <a:pt x="148" y="63"/>
                    </a:lnTo>
                    <a:lnTo>
                      <a:pt x="146" y="63"/>
                    </a:lnTo>
                    <a:lnTo>
                      <a:pt x="145" y="63"/>
                    </a:lnTo>
                    <a:lnTo>
                      <a:pt x="143" y="63"/>
                    </a:lnTo>
                    <a:lnTo>
                      <a:pt x="142" y="65"/>
                    </a:lnTo>
                    <a:lnTo>
                      <a:pt x="140" y="65"/>
                    </a:lnTo>
                    <a:lnTo>
                      <a:pt x="137" y="65"/>
                    </a:lnTo>
                    <a:lnTo>
                      <a:pt x="135" y="66"/>
                    </a:lnTo>
                    <a:lnTo>
                      <a:pt x="135" y="66"/>
                    </a:lnTo>
                    <a:lnTo>
                      <a:pt x="134" y="66"/>
                    </a:lnTo>
                    <a:lnTo>
                      <a:pt x="131" y="68"/>
                    </a:lnTo>
                    <a:lnTo>
                      <a:pt x="129" y="70"/>
                    </a:lnTo>
                    <a:lnTo>
                      <a:pt x="127" y="71"/>
                    </a:lnTo>
                    <a:lnTo>
                      <a:pt x="126" y="73"/>
                    </a:lnTo>
                    <a:lnTo>
                      <a:pt x="124" y="73"/>
                    </a:lnTo>
                    <a:lnTo>
                      <a:pt x="123" y="73"/>
                    </a:lnTo>
                    <a:lnTo>
                      <a:pt x="123" y="74"/>
                    </a:lnTo>
                    <a:lnTo>
                      <a:pt x="121" y="74"/>
                    </a:lnTo>
                    <a:lnTo>
                      <a:pt x="123" y="74"/>
                    </a:lnTo>
                    <a:lnTo>
                      <a:pt x="121" y="76"/>
                    </a:lnTo>
                    <a:lnTo>
                      <a:pt x="121" y="79"/>
                    </a:lnTo>
                    <a:lnTo>
                      <a:pt x="121" y="81"/>
                    </a:lnTo>
                    <a:lnTo>
                      <a:pt x="121" y="81"/>
                    </a:lnTo>
                    <a:lnTo>
                      <a:pt x="120" y="84"/>
                    </a:lnTo>
                    <a:lnTo>
                      <a:pt x="118" y="85"/>
                    </a:lnTo>
                    <a:lnTo>
                      <a:pt x="118" y="87"/>
                    </a:lnTo>
                    <a:lnTo>
                      <a:pt x="116" y="88"/>
                    </a:lnTo>
                    <a:lnTo>
                      <a:pt x="118" y="88"/>
                    </a:lnTo>
                    <a:lnTo>
                      <a:pt x="118" y="90"/>
                    </a:lnTo>
                    <a:lnTo>
                      <a:pt x="118" y="92"/>
                    </a:lnTo>
                    <a:lnTo>
                      <a:pt x="118" y="92"/>
                    </a:lnTo>
                    <a:lnTo>
                      <a:pt x="118" y="93"/>
                    </a:lnTo>
                    <a:lnTo>
                      <a:pt x="118" y="95"/>
                    </a:lnTo>
                    <a:lnTo>
                      <a:pt x="116" y="95"/>
                    </a:lnTo>
                    <a:lnTo>
                      <a:pt x="116" y="95"/>
                    </a:lnTo>
                    <a:lnTo>
                      <a:pt x="113" y="96"/>
                    </a:lnTo>
                    <a:lnTo>
                      <a:pt x="110" y="98"/>
                    </a:lnTo>
                    <a:lnTo>
                      <a:pt x="110" y="100"/>
                    </a:lnTo>
                    <a:lnTo>
                      <a:pt x="109" y="101"/>
                    </a:lnTo>
                    <a:lnTo>
                      <a:pt x="109" y="103"/>
                    </a:lnTo>
                    <a:lnTo>
                      <a:pt x="109" y="103"/>
                    </a:lnTo>
                    <a:lnTo>
                      <a:pt x="110" y="103"/>
                    </a:lnTo>
                    <a:lnTo>
                      <a:pt x="110" y="104"/>
                    </a:lnTo>
                    <a:lnTo>
                      <a:pt x="110" y="106"/>
                    </a:lnTo>
                    <a:lnTo>
                      <a:pt x="110" y="106"/>
                    </a:lnTo>
                    <a:lnTo>
                      <a:pt x="109" y="106"/>
                    </a:lnTo>
                    <a:lnTo>
                      <a:pt x="109" y="106"/>
                    </a:lnTo>
                    <a:lnTo>
                      <a:pt x="107" y="106"/>
                    </a:lnTo>
                    <a:lnTo>
                      <a:pt x="107" y="106"/>
                    </a:lnTo>
                    <a:lnTo>
                      <a:pt x="107" y="106"/>
                    </a:lnTo>
                    <a:lnTo>
                      <a:pt x="107" y="107"/>
                    </a:lnTo>
                    <a:lnTo>
                      <a:pt x="107" y="107"/>
                    </a:lnTo>
                    <a:lnTo>
                      <a:pt x="107" y="109"/>
                    </a:lnTo>
                    <a:lnTo>
                      <a:pt x="107" y="109"/>
                    </a:lnTo>
                    <a:lnTo>
                      <a:pt x="105" y="109"/>
                    </a:lnTo>
                    <a:lnTo>
                      <a:pt x="107" y="109"/>
                    </a:lnTo>
                    <a:lnTo>
                      <a:pt x="107" y="111"/>
                    </a:lnTo>
                    <a:lnTo>
                      <a:pt x="107" y="111"/>
                    </a:lnTo>
                    <a:lnTo>
                      <a:pt x="109" y="112"/>
                    </a:lnTo>
                    <a:lnTo>
                      <a:pt x="110" y="112"/>
                    </a:lnTo>
                    <a:lnTo>
                      <a:pt x="110" y="112"/>
                    </a:lnTo>
                    <a:lnTo>
                      <a:pt x="110" y="114"/>
                    </a:lnTo>
                    <a:lnTo>
                      <a:pt x="110" y="114"/>
                    </a:lnTo>
                    <a:lnTo>
                      <a:pt x="109" y="114"/>
                    </a:lnTo>
                    <a:lnTo>
                      <a:pt x="109" y="114"/>
                    </a:lnTo>
                    <a:lnTo>
                      <a:pt x="110" y="115"/>
                    </a:lnTo>
                    <a:lnTo>
                      <a:pt x="110" y="115"/>
                    </a:lnTo>
                    <a:lnTo>
                      <a:pt x="112" y="117"/>
                    </a:lnTo>
                    <a:lnTo>
                      <a:pt x="112" y="117"/>
                    </a:lnTo>
                    <a:lnTo>
                      <a:pt x="112" y="118"/>
                    </a:lnTo>
                    <a:lnTo>
                      <a:pt x="112" y="118"/>
                    </a:lnTo>
                    <a:lnTo>
                      <a:pt x="113" y="120"/>
                    </a:lnTo>
                    <a:lnTo>
                      <a:pt x="113" y="120"/>
                    </a:lnTo>
                    <a:lnTo>
                      <a:pt x="113" y="122"/>
                    </a:lnTo>
                    <a:lnTo>
                      <a:pt x="115" y="122"/>
                    </a:lnTo>
                    <a:lnTo>
                      <a:pt x="115" y="122"/>
                    </a:lnTo>
                    <a:lnTo>
                      <a:pt x="115" y="122"/>
                    </a:lnTo>
                    <a:lnTo>
                      <a:pt x="115" y="123"/>
                    </a:lnTo>
                    <a:lnTo>
                      <a:pt x="115" y="123"/>
                    </a:lnTo>
                    <a:lnTo>
                      <a:pt x="116" y="125"/>
                    </a:lnTo>
                    <a:lnTo>
                      <a:pt x="118" y="126"/>
                    </a:lnTo>
                    <a:lnTo>
                      <a:pt x="118" y="128"/>
                    </a:lnTo>
                    <a:lnTo>
                      <a:pt x="120" y="128"/>
                    </a:lnTo>
                    <a:lnTo>
                      <a:pt x="121" y="129"/>
                    </a:lnTo>
                    <a:lnTo>
                      <a:pt x="121" y="131"/>
                    </a:lnTo>
                    <a:lnTo>
                      <a:pt x="120" y="134"/>
                    </a:lnTo>
                    <a:lnTo>
                      <a:pt x="118" y="136"/>
                    </a:lnTo>
                    <a:lnTo>
                      <a:pt x="120" y="136"/>
                    </a:lnTo>
                    <a:lnTo>
                      <a:pt x="123" y="136"/>
                    </a:lnTo>
                    <a:lnTo>
                      <a:pt x="126" y="136"/>
                    </a:lnTo>
                    <a:lnTo>
                      <a:pt x="127" y="137"/>
                    </a:lnTo>
                    <a:lnTo>
                      <a:pt x="129" y="137"/>
                    </a:lnTo>
                    <a:lnTo>
                      <a:pt x="131" y="137"/>
                    </a:lnTo>
                    <a:lnTo>
                      <a:pt x="131" y="139"/>
                    </a:lnTo>
                    <a:lnTo>
                      <a:pt x="131" y="140"/>
                    </a:lnTo>
                    <a:lnTo>
                      <a:pt x="131" y="140"/>
                    </a:lnTo>
                    <a:lnTo>
                      <a:pt x="132" y="142"/>
                    </a:lnTo>
                    <a:lnTo>
                      <a:pt x="132" y="144"/>
                    </a:lnTo>
                    <a:lnTo>
                      <a:pt x="132" y="144"/>
                    </a:lnTo>
                    <a:lnTo>
                      <a:pt x="132" y="144"/>
                    </a:lnTo>
                    <a:lnTo>
                      <a:pt x="137" y="144"/>
                    </a:lnTo>
                    <a:lnTo>
                      <a:pt x="140" y="144"/>
                    </a:lnTo>
                    <a:lnTo>
                      <a:pt x="145" y="144"/>
                    </a:lnTo>
                    <a:lnTo>
                      <a:pt x="146" y="144"/>
                    </a:lnTo>
                    <a:lnTo>
                      <a:pt x="148" y="142"/>
                    </a:lnTo>
                    <a:lnTo>
                      <a:pt x="150" y="142"/>
                    </a:lnTo>
                    <a:lnTo>
                      <a:pt x="150" y="140"/>
                    </a:lnTo>
                    <a:lnTo>
                      <a:pt x="151" y="139"/>
                    </a:lnTo>
                    <a:lnTo>
                      <a:pt x="153" y="139"/>
                    </a:lnTo>
                    <a:lnTo>
                      <a:pt x="153" y="137"/>
                    </a:lnTo>
                    <a:lnTo>
                      <a:pt x="154" y="137"/>
                    </a:lnTo>
                    <a:lnTo>
                      <a:pt x="154" y="137"/>
                    </a:lnTo>
                    <a:lnTo>
                      <a:pt x="154" y="136"/>
                    </a:lnTo>
                    <a:lnTo>
                      <a:pt x="156" y="136"/>
                    </a:lnTo>
                    <a:lnTo>
                      <a:pt x="156" y="137"/>
                    </a:lnTo>
                    <a:lnTo>
                      <a:pt x="156" y="137"/>
                    </a:lnTo>
                    <a:lnTo>
                      <a:pt x="156" y="139"/>
                    </a:lnTo>
                    <a:lnTo>
                      <a:pt x="156" y="140"/>
                    </a:lnTo>
                    <a:lnTo>
                      <a:pt x="156" y="140"/>
                    </a:lnTo>
                    <a:lnTo>
                      <a:pt x="154" y="142"/>
                    </a:lnTo>
                    <a:lnTo>
                      <a:pt x="154" y="144"/>
                    </a:lnTo>
                    <a:lnTo>
                      <a:pt x="154" y="147"/>
                    </a:lnTo>
                    <a:lnTo>
                      <a:pt x="154" y="150"/>
                    </a:lnTo>
                    <a:lnTo>
                      <a:pt x="154" y="153"/>
                    </a:lnTo>
                    <a:lnTo>
                      <a:pt x="154" y="156"/>
                    </a:lnTo>
                    <a:lnTo>
                      <a:pt x="154" y="159"/>
                    </a:lnTo>
                    <a:lnTo>
                      <a:pt x="156" y="158"/>
                    </a:lnTo>
                    <a:lnTo>
                      <a:pt x="156" y="158"/>
                    </a:lnTo>
                    <a:lnTo>
                      <a:pt x="157" y="159"/>
                    </a:lnTo>
                    <a:lnTo>
                      <a:pt x="157" y="159"/>
                    </a:lnTo>
                    <a:lnTo>
                      <a:pt x="159" y="159"/>
                    </a:lnTo>
                    <a:lnTo>
                      <a:pt x="159" y="159"/>
                    </a:lnTo>
                    <a:lnTo>
                      <a:pt x="161" y="159"/>
                    </a:lnTo>
                    <a:lnTo>
                      <a:pt x="162" y="158"/>
                    </a:lnTo>
                    <a:lnTo>
                      <a:pt x="164" y="158"/>
                    </a:lnTo>
                    <a:lnTo>
                      <a:pt x="167" y="158"/>
                    </a:lnTo>
                    <a:lnTo>
                      <a:pt x="168" y="158"/>
                    </a:lnTo>
                    <a:lnTo>
                      <a:pt x="170" y="158"/>
                    </a:lnTo>
                    <a:lnTo>
                      <a:pt x="172" y="161"/>
                    </a:lnTo>
                    <a:lnTo>
                      <a:pt x="173" y="164"/>
                    </a:lnTo>
                    <a:lnTo>
                      <a:pt x="175" y="166"/>
                    </a:lnTo>
                    <a:lnTo>
                      <a:pt x="176" y="169"/>
                    </a:lnTo>
                    <a:lnTo>
                      <a:pt x="178" y="172"/>
                    </a:lnTo>
                    <a:lnTo>
                      <a:pt x="180" y="174"/>
                    </a:lnTo>
                    <a:lnTo>
                      <a:pt x="181" y="177"/>
                    </a:lnTo>
                    <a:lnTo>
                      <a:pt x="183" y="181"/>
                    </a:lnTo>
                    <a:lnTo>
                      <a:pt x="183" y="181"/>
                    </a:lnTo>
                    <a:lnTo>
                      <a:pt x="181" y="181"/>
                    </a:lnTo>
                    <a:lnTo>
                      <a:pt x="181" y="183"/>
                    </a:lnTo>
                    <a:lnTo>
                      <a:pt x="181" y="185"/>
                    </a:lnTo>
                    <a:lnTo>
                      <a:pt x="180" y="185"/>
                    </a:lnTo>
                    <a:lnTo>
                      <a:pt x="180" y="185"/>
                    </a:lnTo>
                    <a:lnTo>
                      <a:pt x="178" y="186"/>
                    </a:lnTo>
                    <a:lnTo>
                      <a:pt x="178" y="188"/>
                    </a:lnTo>
                    <a:lnTo>
                      <a:pt x="178" y="194"/>
                    </a:lnTo>
                    <a:lnTo>
                      <a:pt x="178" y="196"/>
                    </a:lnTo>
                    <a:lnTo>
                      <a:pt x="178" y="197"/>
                    </a:lnTo>
                    <a:lnTo>
                      <a:pt x="178" y="197"/>
                    </a:lnTo>
                    <a:lnTo>
                      <a:pt x="178" y="197"/>
                    </a:lnTo>
                    <a:lnTo>
                      <a:pt x="178" y="199"/>
                    </a:lnTo>
                    <a:lnTo>
                      <a:pt x="178" y="202"/>
                    </a:lnTo>
                    <a:lnTo>
                      <a:pt x="180" y="203"/>
                    </a:lnTo>
                    <a:lnTo>
                      <a:pt x="180" y="203"/>
                    </a:lnTo>
                    <a:lnTo>
                      <a:pt x="180" y="205"/>
                    </a:lnTo>
                    <a:lnTo>
                      <a:pt x="180" y="205"/>
                    </a:lnTo>
                    <a:lnTo>
                      <a:pt x="178" y="207"/>
                    </a:lnTo>
                    <a:lnTo>
                      <a:pt x="178" y="207"/>
                    </a:lnTo>
                    <a:lnTo>
                      <a:pt x="178" y="208"/>
                    </a:lnTo>
                    <a:lnTo>
                      <a:pt x="178" y="208"/>
                    </a:lnTo>
                    <a:lnTo>
                      <a:pt x="176" y="210"/>
                    </a:lnTo>
                    <a:lnTo>
                      <a:pt x="176" y="210"/>
                    </a:lnTo>
                    <a:lnTo>
                      <a:pt x="175" y="211"/>
                    </a:lnTo>
                    <a:lnTo>
                      <a:pt x="175" y="211"/>
                    </a:lnTo>
                    <a:lnTo>
                      <a:pt x="175" y="213"/>
                    </a:lnTo>
                    <a:lnTo>
                      <a:pt x="175" y="213"/>
                    </a:lnTo>
                    <a:lnTo>
                      <a:pt x="173" y="215"/>
                    </a:lnTo>
                    <a:lnTo>
                      <a:pt x="173" y="216"/>
                    </a:lnTo>
                    <a:lnTo>
                      <a:pt x="173" y="216"/>
                    </a:lnTo>
                    <a:lnTo>
                      <a:pt x="173" y="218"/>
                    </a:lnTo>
                    <a:lnTo>
                      <a:pt x="176" y="221"/>
                    </a:lnTo>
                    <a:lnTo>
                      <a:pt x="176" y="221"/>
                    </a:lnTo>
                    <a:lnTo>
                      <a:pt x="175" y="222"/>
                    </a:lnTo>
                    <a:lnTo>
                      <a:pt x="173" y="222"/>
                    </a:lnTo>
                    <a:lnTo>
                      <a:pt x="173" y="224"/>
                    </a:lnTo>
                    <a:lnTo>
                      <a:pt x="173" y="224"/>
                    </a:lnTo>
                    <a:lnTo>
                      <a:pt x="172" y="224"/>
                    </a:lnTo>
                    <a:lnTo>
                      <a:pt x="170" y="222"/>
                    </a:lnTo>
                    <a:lnTo>
                      <a:pt x="168" y="222"/>
                    </a:lnTo>
                    <a:lnTo>
                      <a:pt x="168" y="221"/>
                    </a:lnTo>
                    <a:lnTo>
                      <a:pt x="167" y="221"/>
                    </a:lnTo>
                    <a:lnTo>
                      <a:pt x="167" y="221"/>
                    </a:lnTo>
                    <a:lnTo>
                      <a:pt x="167" y="221"/>
                    </a:lnTo>
                    <a:lnTo>
                      <a:pt x="167" y="222"/>
                    </a:lnTo>
                    <a:lnTo>
                      <a:pt x="165" y="222"/>
                    </a:lnTo>
                    <a:lnTo>
                      <a:pt x="165" y="222"/>
                    </a:lnTo>
                    <a:lnTo>
                      <a:pt x="165" y="222"/>
                    </a:lnTo>
                    <a:lnTo>
                      <a:pt x="165" y="222"/>
                    </a:lnTo>
                    <a:lnTo>
                      <a:pt x="165" y="224"/>
                    </a:lnTo>
                    <a:lnTo>
                      <a:pt x="165" y="226"/>
                    </a:lnTo>
                    <a:lnTo>
                      <a:pt x="167" y="227"/>
                    </a:lnTo>
                    <a:lnTo>
                      <a:pt x="167" y="227"/>
                    </a:lnTo>
                    <a:lnTo>
                      <a:pt x="167" y="227"/>
                    </a:lnTo>
                    <a:lnTo>
                      <a:pt x="165" y="227"/>
                    </a:lnTo>
                    <a:lnTo>
                      <a:pt x="165" y="227"/>
                    </a:lnTo>
                    <a:lnTo>
                      <a:pt x="164" y="227"/>
                    </a:lnTo>
                    <a:lnTo>
                      <a:pt x="164" y="227"/>
                    </a:lnTo>
                    <a:lnTo>
                      <a:pt x="164" y="227"/>
                    </a:lnTo>
                    <a:lnTo>
                      <a:pt x="164" y="229"/>
                    </a:lnTo>
                    <a:lnTo>
                      <a:pt x="164" y="229"/>
                    </a:lnTo>
                    <a:lnTo>
                      <a:pt x="164" y="229"/>
                    </a:lnTo>
                    <a:lnTo>
                      <a:pt x="164" y="229"/>
                    </a:lnTo>
                    <a:lnTo>
                      <a:pt x="164" y="230"/>
                    </a:lnTo>
                    <a:lnTo>
                      <a:pt x="164" y="230"/>
                    </a:lnTo>
                    <a:lnTo>
                      <a:pt x="165" y="230"/>
                    </a:lnTo>
                    <a:lnTo>
                      <a:pt x="165" y="230"/>
                    </a:lnTo>
                    <a:lnTo>
                      <a:pt x="165" y="230"/>
                    </a:lnTo>
                    <a:lnTo>
                      <a:pt x="165" y="230"/>
                    </a:lnTo>
                    <a:lnTo>
                      <a:pt x="165" y="230"/>
                    </a:lnTo>
                    <a:lnTo>
                      <a:pt x="167" y="230"/>
                    </a:lnTo>
                    <a:lnTo>
                      <a:pt x="167" y="230"/>
                    </a:lnTo>
                    <a:lnTo>
                      <a:pt x="167" y="230"/>
                    </a:lnTo>
                    <a:lnTo>
                      <a:pt x="165" y="230"/>
                    </a:lnTo>
                    <a:lnTo>
                      <a:pt x="165" y="230"/>
                    </a:lnTo>
                    <a:lnTo>
                      <a:pt x="165" y="229"/>
                    </a:lnTo>
                    <a:lnTo>
                      <a:pt x="167" y="229"/>
                    </a:lnTo>
                    <a:lnTo>
                      <a:pt x="167" y="229"/>
                    </a:lnTo>
                    <a:lnTo>
                      <a:pt x="167" y="230"/>
                    </a:lnTo>
                    <a:lnTo>
                      <a:pt x="167" y="230"/>
                    </a:lnTo>
                    <a:lnTo>
                      <a:pt x="168" y="230"/>
                    </a:lnTo>
                    <a:lnTo>
                      <a:pt x="168" y="230"/>
                    </a:lnTo>
                    <a:lnTo>
                      <a:pt x="168" y="230"/>
                    </a:lnTo>
                    <a:lnTo>
                      <a:pt x="168" y="232"/>
                    </a:lnTo>
                    <a:lnTo>
                      <a:pt x="170" y="232"/>
                    </a:lnTo>
                    <a:lnTo>
                      <a:pt x="172" y="232"/>
                    </a:lnTo>
                    <a:lnTo>
                      <a:pt x="172" y="232"/>
                    </a:lnTo>
                    <a:lnTo>
                      <a:pt x="172" y="233"/>
                    </a:lnTo>
                    <a:lnTo>
                      <a:pt x="172" y="233"/>
                    </a:lnTo>
                    <a:lnTo>
                      <a:pt x="172" y="235"/>
                    </a:lnTo>
                    <a:lnTo>
                      <a:pt x="172" y="235"/>
                    </a:lnTo>
                    <a:lnTo>
                      <a:pt x="172" y="235"/>
                    </a:lnTo>
                    <a:lnTo>
                      <a:pt x="173" y="235"/>
                    </a:lnTo>
                    <a:lnTo>
                      <a:pt x="173" y="235"/>
                    </a:lnTo>
                    <a:lnTo>
                      <a:pt x="173" y="235"/>
                    </a:lnTo>
                    <a:lnTo>
                      <a:pt x="175" y="235"/>
                    </a:lnTo>
                    <a:lnTo>
                      <a:pt x="175" y="235"/>
                    </a:lnTo>
                    <a:lnTo>
                      <a:pt x="176" y="235"/>
                    </a:lnTo>
                    <a:lnTo>
                      <a:pt x="176" y="235"/>
                    </a:lnTo>
                    <a:lnTo>
                      <a:pt x="176" y="235"/>
                    </a:lnTo>
                    <a:lnTo>
                      <a:pt x="178" y="235"/>
                    </a:lnTo>
                    <a:lnTo>
                      <a:pt x="178" y="235"/>
                    </a:lnTo>
                    <a:lnTo>
                      <a:pt x="178" y="235"/>
                    </a:lnTo>
                    <a:lnTo>
                      <a:pt x="178" y="237"/>
                    </a:lnTo>
                    <a:lnTo>
                      <a:pt x="178" y="237"/>
                    </a:lnTo>
                    <a:lnTo>
                      <a:pt x="178" y="237"/>
                    </a:lnTo>
                    <a:lnTo>
                      <a:pt x="178" y="238"/>
                    </a:lnTo>
                    <a:lnTo>
                      <a:pt x="176" y="240"/>
                    </a:lnTo>
                    <a:lnTo>
                      <a:pt x="178" y="240"/>
                    </a:lnTo>
                    <a:lnTo>
                      <a:pt x="178" y="240"/>
                    </a:lnTo>
                    <a:lnTo>
                      <a:pt x="178" y="240"/>
                    </a:lnTo>
                    <a:lnTo>
                      <a:pt x="178" y="240"/>
                    </a:lnTo>
                    <a:lnTo>
                      <a:pt x="178" y="241"/>
                    </a:lnTo>
                    <a:lnTo>
                      <a:pt x="178" y="241"/>
                    </a:lnTo>
                    <a:lnTo>
                      <a:pt x="176" y="243"/>
                    </a:lnTo>
                    <a:lnTo>
                      <a:pt x="175" y="243"/>
                    </a:lnTo>
                    <a:lnTo>
                      <a:pt x="175" y="244"/>
                    </a:lnTo>
                    <a:lnTo>
                      <a:pt x="173" y="246"/>
                    </a:lnTo>
                    <a:lnTo>
                      <a:pt x="172" y="248"/>
                    </a:lnTo>
                    <a:lnTo>
                      <a:pt x="172" y="248"/>
                    </a:lnTo>
                    <a:lnTo>
                      <a:pt x="172" y="248"/>
                    </a:lnTo>
                    <a:lnTo>
                      <a:pt x="170" y="249"/>
                    </a:lnTo>
                    <a:lnTo>
                      <a:pt x="168" y="251"/>
                    </a:lnTo>
                    <a:lnTo>
                      <a:pt x="168" y="251"/>
                    </a:lnTo>
                    <a:lnTo>
                      <a:pt x="170" y="252"/>
                    </a:lnTo>
                    <a:lnTo>
                      <a:pt x="170" y="252"/>
                    </a:lnTo>
                    <a:lnTo>
                      <a:pt x="172" y="254"/>
                    </a:lnTo>
                    <a:lnTo>
                      <a:pt x="172" y="254"/>
                    </a:lnTo>
                    <a:lnTo>
                      <a:pt x="170" y="255"/>
                    </a:lnTo>
                    <a:lnTo>
                      <a:pt x="168" y="255"/>
                    </a:lnTo>
                    <a:lnTo>
                      <a:pt x="167" y="257"/>
                    </a:lnTo>
                    <a:lnTo>
                      <a:pt x="165" y="257"/>
                    </a:lnTo>
                    <a:lnTo>
                      <a:pt x="167" y="259"/>
                    </a:lnTo>
                    <a:lnTo>
                      <a:pt x="167" y="260"/>
                    </a:lnTo>
                    <a:lnTo>
                      <a:pt x="167" y="262"/>
                    </a:lnTo>
                    <a:lnTo>
                      <a:pt x="167" y="263"/>
                    </a:lnTo>
                    <a:lnTo>
                      <a:pt x="165" y="265"/>
                    </a:lnTo>
                    <a:lnTo>
                      <a:pt x="164" y="265"/>
                    </a:lnTo>
                    <a:lnTo>
                      <a:pt x="161" y="267"/>
                    </a:lnTo>
                    <a:lnTo>
                      <a:pt x="159" y="267"/>
                    </a:lnTo>
                    <a:lnTo>
                      <a:pt x="159" y="267"/>
                    </a:lnTo>
                    <a:lnTo>
                      <a:pt x="157" y="267"/>
                    </a:lnTo>
                    <a:lnTo>
                      <a:pt x="157" y="265"/>
                    </a:lnTo>
                    <a:lnTo>
                      <a:pt x="153" y="262"/>
                    </a:lnTo>
                    <a:lnTo>
                      <a:pt x="150" y="260"/>
                    </a:lnTo>
                    <a:lnTo>
                      <a:pt x="148" y="260"/>
                    </a:lnTo>
                    <a:lnTo>
                      <a:pt x="145" y="257"/>
                    </a:lnTo>
                    <a:lnTo>
                      <a:pt x="145" y="255"/>
                    </a:lnTo>
                    <a:lnTo>
                      <a:pt x="143" y="252"/>
                    </a:lnTo>
                    <a:lnTo>
                      <a:pt x="143" y="252"/>
                    </a:lnTo>
                    <a:lnTo>
                      <a:pt x="142" y="251"/>
                    </a:lnTo>
                    <a:lnTo>
                      <a:pt x="139" y="249"/>
                    </a:lnTo>
                    <a:lnTo>
                      <a:pt x="137" y="249"/>
                    </a:lnTo>
                    <a:lnTo>
                      <a:pt x="135" y="248"/>
                    </a:lnTo>
                    <a:lnTo>
                      <a:pt x="134" y="246"/>
                    </a:lnTo>
                    <a:lnTo>
                      <a:pt x="131" y="244"/>
                    </a:lnTo>
                    <a:lnTo>
                      <a:pt x="129" y="243"/>
                    </a:lnTo>
                    <a:lnTo>
                      <a:pt x="127" y="243"/>
                    </a:lnTo>
                    <a:lnTo>
                      <a:pt x="123" y="241"/>
                    </a:lnTo>
                    <a:lnTo>
                      <a:pt x="121" y="240"/>
                    </a:lnTo>
                    <a:lnTo>
                      <a:pt x="116" y="238"/>
                    </a:lnTo>
                    <a:lnTo>
                      <a:pt x="115" y="237"/>
                    </a:lnTo>
                    <a:lnTo>
                      <a:pt x="110" y="235"/>
                    </a:lnTo>
                    <a:lnTo>
                      <a:pt x="109" y="233"/>
                    </a:lnTo>
                    <a:lnTo>
                      <a:pt x="104" y="230"/>
                    </a:lnTo>
                    <a:lnTo>
                      <a:pt x="101" y="229"/>
                    </a:lnTo>
                    <a:lnTo>
                      <a:pt x="98" y="227"/>
                    </a:lnTo>
                    <a:lnTo>
                      <a:pt x="90" y="224"/>
                    </a:lnTo>
                    <a:lnTo>
                      <a:pt x="88" y="222"/>
                    </a:lnTo>
                    <a:lnTo>
                      <a:pt x="88" y="219"/>
                    </a:lnTo>
                    <a:lnTo>
                      <a:pt x="86" y="219"/>
                    </a:lnTo>
                    <a:lnTo>
                      <a:pt x="83" y="216"/>
                    </a:lnTo>
                    <a:lnTo>
                      <a:pt x="80" y="215"/>
                    </a:lnTo>
                    <a:lnTo>
                      <a:pt x="79" y="211"/>
                    </a:lnTo>
                    <a:lnTo>
                      <a:pt x="77" y="210"/>
                    </a:lnTo>
                    <a:lnTo>
                      <a:pt x="75" y="207"/>
                    </a:lnTo>
                    <a:lnTo>
                      <a:pt x="74" y="205"/>
                    </a:lnTo>
                    <a:lnTo>
                      <a:pt x="72" y="205"/>
                    </a:lnTo>
                    <a:lnTo>
                      <a:pt x="72" y="202"/>
                    </a:lnTo>
                    <a:lnTo>
                      <a:pt x="72" y="200"/>
                    </a:lnTo>
                    <a:lnTo>
                      <a:pt x="72" y="200"/>
                    </a:lnTo>
                    <a:lnTo>
                      <a:pt x="74" y="200"/>
                    </a:lnTo>
                    <a:lnTo>
                      <a:pt x="74" y="196"/>
                    </a:lnTo>
                    <a:lnTo>
                      <a:pt x="74" y="194"/>
                    </a:lnTo>
                    <a:lnTo>
                      <a:pt x="71" y="189"/>
                    </a:lnTo>
                    <a:lnTo>
                      <a:pt x="69" y="188"/>
                    </a:lnTo>
                    <a:lnTo>
                      <a:pt x="69" y="185"/>
                    </a:lnTo>
                    <a:lnTo>
                      <a:pt x="68" y="185"/>
                    </a:lnTo>
                    <a:lnTo>
                      <a:pt x="66" y="181"/>
                    </a:lnTo>
                    <a:lnTo>
                      <a:pt x="64" y="178"/>
                    </a:lnTo>
                    <a:lnTo>
                      <a:pt x="63" y="177"/>
                    </a:lnTo>
                    <a:lnTo>
                      <a:pt x="63" y="175"/>
                    </a:lnTo>
                    <a:lnTo>
                      <a:pt x="61" y="175"/>
                    </a:lnTo>
                    <a:lnTo>
                      <a:pt x="60" y="174"/>
                    </a:lnTo>
                    <a:lnTo>
                      <a:pt x="60" y="172"/>
                    </a:lnTo>
                    <a:lnTo>
                      <a:pt x="60" y="169"/>
                    </a:lnTo>
                    <a:lnTo>
                      <a:pt x="58" y="167"/>
                    </a:lnTo>
                    <a:lnTo>
                      <a:pt x="53" y="163"/>
                    </a:lnTo>
                    <a:lnTo>
                      <a:pt x="53" y="161"/>
                    </a:lnTo>
                    <a:lnTo>
                      <a:pt x="53" y="159"/>
                    </a:lnTo>
                    <a:lnTo>
                      <a:pt x="52" y="156"/>
                    </a:lnTo>
                    <a:lnTo>
                      <a:pt x="47" y="148"/>
                    </a:lnTo>
                    <a:lnTo>
                      <a:pt x="45" y="145"/>
                    </a:lnTo>
                    <a:lnTo>
                      <a:pt x="44" y="142"/>
                    </a:lnTo>
                    <a:lnTo>
                      <a:pt x="42" y="139"/>
                    </a:lnTo>
                    <a:lnTo>
                      <a:pt x="42" y="136"/>
                    </a:lnTo>
                    <a:lnTo>
                      <a:pt x="39" y="133"/>
                    </a:lnTo>
                    <a:lnTo>
                      <a:pt x="39" y="129"/>
                    </a:lnTo>
                    <a:lnTo>
                      <a:pt x="38" y="126"/>
                    </a:lnTo>
                    <a:lnTo>
                      <a:pt x="38" y="125"/>
                    </a:lnTo>
                    <a:lnTo>
                      <a:pt x="34" y="122"/>
                    </a:lnTo>
                    <a:lnTo>
                      <a:pt x="33" y="118"/>
                    </a:lnTo>
                    <a:lnTo>
                      <a:pt x="31" y="115"/>
                    </a:lnTo>
                    <a:lnTo>
                      <a:pt x="30" y="114"/>
                    </a:lnTo>
                    <a:lnTo>
                      <a:pt x="28" y="114"/>
                    </a:lnTo>
                    <a:lnTo>
                      <a:pt x="25" y="107"/>
                    </a:lnTo>
                    <a:lnTo>
                      <a:pt x="25" y="106"/>
                    </a:lnTo>
                    <a:lnTo>
                      <a:pt x="23" y="103"/>
                    </a:lnTo>
                    <a:lnTo>
                      <a:pt x="20" y="100"/>
                    </a:lnTo>
                    <a:lnTo>
                      <a:pt x="19" y="98"/>
                    </a:lnTo>
                    <a:lnTo>
                      <a:pt x="17" y="96"/>
                    </a:lnTo>
                    <a:lnTo>
                      <a:pt x="8" y="90"/>
                    </a:lnTo>
                    <a:lnTo>
                      <a:pt x="4" y="88"/>
                    </a:lnTo>
                    <a:lnTo>
                      <a:pt x="3" y="87"/>
                    </a:lnTo>
                    <a:lnTo>
                      <a:pt x="3" y="85"/>
                    </a:lnTo>
                    <a:lnTo>
                      <a:pt x="3" y="85"/>
                    </a:lnTo>
                    <a:lnTo>
                      <a:pt x="3" y="84"/>
                    </a:lnTo>
                    <a:lnTo>
                      <a:pt x="4" y="84"/>
                    </a:lnTo>
                    <a:lnTo>
                      <a:pt x="6" y="84"/>
                    </a:lnTo>
                    <a:lnTo>
                      <a:pt x="6" y="84"/>
                    </a:lnTo>
                    <a:lnTo>
                      <a:pt x="6" y="81"/>
                    </a:lnTo>
                    <a:lnTo>
                      <a:pt x="6" y="79"/>
                    </a:lnTo>
                    <a:lnTo>
                      <a:pt x="3" y="74"/>
                    </a:lnTo>
                    <a:lnTo>
                      <a:pt x="3" y="74"/>
                    </a:lnTo>
                    <a:lnTo>
                      <a:pt x="3" y="73"/>
                    </a:lnTo>
                    <a:lnTo>
                      <a:pt x="1" y="71"/>
                    </a:lnTo>
                    <a:lnTo>
                      <a:pt x="1" y="68"/>
                    </a:lnTo>
                    <a:lnTo>
                      <a:pt x="0" y="68"/>
                    </a:lnTo>
                    <a:lnTo>
                      <a:pt x="1" y="62"/>
                    </a:lnTo>
                    <a:lnTo>
                      <a:pt x="1" y="62"/>
                    </a:lnTo>
                    <a:lnTo>
                      <a:pt x="6" y="55"/>
                    </a:lnTo>
                    <a:lnTo>
                      <a:pt x="8" y="54"/>
                    </a:lnTo>
                    <a:lnTo>
                      <a:pt x="9" y="52"/>
                    </a:lnTo>
                    <a:lnTo>
                      <a:pt x="12" y="51"/>
                    </a:lnTo>
                    <a:lnTo>
                      <a:pt x="14" y="49"/>
                    </a:lnTo>
                    <a:lnTo>
                      <a:pt x="16" y="49"/>
                    </a:lnTo>
                    <a:lnTo>
                      <a:pt x="16" y="49"/>
                    </a:lnTo>
                    <a:lnTo>
                      <a:pt x="16" y="51"/>
                    </a:lnTo>
                    <a:lnTo>
                      <a:pt x="16" y="51"/>
                    </a:lnTo>
                    <a:lnTo>
                      <a:pt x="16" y="51"/>
                    </a:lnTo>
                    <a:lnTo>
                      <a:pt x="16" y="52"/>
                    </a:lnTo>
                    <a:lnTo>
                      <a:pt x="16" y="52"/>
                    </a:lnTo>
                    <a:lnTo>
                      <a:pt x="16" y="52"/>
                    </a:lnTo>
                    <a:lnTo>
                      <a:pt x="16" y="54"/>
                    </a:lnTo>
                    <a:lnTo>
                      <a:pt x="16" y="54"/>
                    </a:lnTo>
                    <a:lnTo>
                      <a:pt x="16" y="55"/>
                    </a:lnTo>
                    <a:lnTo>
                      <a:pt x="17" y="55"/>
                    </a:lnTo>
                    <a:lnTo>
                      <a:pt x="17" y="57"/>
                    </a:lnTo>
                    <a:lnTo>
                      <a:pt x="16" y="57"/>
                    </a:lnTo>
                    <a:lnTo>
                      <a:pt x="16" y="57"/>
                    </a:lnTo>
                    <a:lnTo>
                      <a:pt x="16" y="59"/>
                    </a:lnTo>
                    <a:lnTo>
                      <a:pt x="14" y="59"/>
                    </a:lnTo>
                    <a:lnTo>
                      <a:pt x="12" y="57"/>
                    </a:lnTo>
                    <a:lnTo>
                      <a:pt x="12" y="59"/>
                    </a:lnTo>
                    <a:lnTo>
                      <a:pt x="12" y="59"/>
                    </a:lnTo>
                    <a:lnTo>
                      <a:pt x="12" y="60"/>
                    </a:lnTo>
                    <a:lnTo>
                      <a:pt x="12" y="60"/>
                    </a:lnTo>
                    <a:lnTo>
                      <a:pt x="12" y="60"/>
                    </a:lnTo>
                    <a:lnTo>
                      <a:pt x="14" y="60"/>
                    </a:lnTo>
                    <a:lnTo>
                      <a:pt x="12" y="63"/>
                    </a:lnTo>
                    <a:lnTo>
                      <a:pt x="12" y="63"/>
                    </a:lnTo>
                    <a:lnTo>
                      <a:pt x="12" y="63"/>
                    </a:lnTo>
                    <a:lnTo>
                      <a:pt x="12" y="65"/>
                    </a:lnTo>
                    <a:lnTo>
                      <a:pt x="14" y="65"/>
                    </a:lnTo>
                    <a:lnTo>
                      <a:pt x="16" y="63"/>
                    </a:lnTo>
                    <a:lnTo>
                      <a:pt x="16" y="63"/>
                    </a:lnTo>
                    <a:lnTo>
                      <a:pt x="17" y="62"/>
                    </a:lnTo>
                    <a:lnTo>
                      <a:pt x="17" y="62"/>
                    </a:lnTo>
                    <a:lnTo>
                      <a:pt x="19" y="62"/>
                    </a:lnTo>
                    <a:lnTo>
                      <a:pt x="20" y="63"/>
                    </a:lnTo>
                    <a:lnTo>
                      <a:pt x="22" y="65"/>
                    </a:lnTo>
                    <a:lnTo>
                      <a:pt x="22" y="65"/>
                    </a:lnTo>
                    <a:lnTo>
                      <a:pt x="23" y="65"/>
                    </a:lnTo>
                    <a:lnTo>
                      <a:pt x="25" y="65"/>
                    </a:lnTo>
                    <a:lnTo>
                      <a:pt x="25" y="65"/>
                    </a:lnTo>
                    <a:lnTo>
                      <a:pt x="27" y="65"/>
                    </a:lnTo>
                    <a:lnTo>
                      <a:pt x="27" y="68"/>
                    </a:lnTo>
                    <a:lnTo>
                      <a:pt x="27" y="68"/>
                    </a:lnTo>
                    <a:lnTo>
                      <a:pt x="28" y="70"/>
                    </a:lnTo>
                    <a:lnTo>
                      <a:pt x="30" y="71"/>
                    </a:lnTo>
                    <a:lnTo>
                      <a:pt x="30" y="71"/>
                    </a:lnTo>
                    <a:lnTo>
                      <a:pt x="31" y="71"/>
                    </a:lnTo>
                    <a:lnTo>
                      <a:pt x="33" y="73"/>
                    </a:lnTo>
                    <a:lnTo>
                      <a:pt x="33" y="71"/>
                    </a:lnTo>
                    <a:lnTo>
                      <a:pt x="34" y="71"/>
                    </a:lnTo>
                    <a:lnTo>
                      <a:pt x="34" y="70"/>
                    </a:lnTo>
                    <a:lnTo>
                      <a:pt x="34" y="70"/>
                    </a:lnTo>
                    <a:lnTo>
                      <a:pt x="34" y="70"/>
                    </a:lnTo>
                    <a:lnTo>
                      <a:pt x="34" y="70"/>
                    </a:lnTo>
                    <a:lnTo>
                      <a:pt x="34" y="68"/>
                    </a:lnTo>
                    <a:lnTo>
                      <a:pt x="36" y="68"/>
                    </a:lnTo>
                    <a:lnTo>
                      <a:pt x="38" y="66"/>
                    </a:lnTo>
                    <a:lnTo>
                      <a:pt x="38" y="66"/>
                    </a:lnTo>
                    <a:lnTo>
                      <a:pt x="39" y="65"/>
                    </a:lnTo>
                    <a:lnTo>
                      <a:pt x="39" y="65"/>
                    </a:lnTo>
                    <a:lnTo>
                      <a:pt x="39" y="63"/>
                    </a:lnTo>
                    <a:lnTo>
                      <a:pt x="38" y="63"/>
                    </a:lnTo>
                    <a:lnTo>
                      <a:pt x="38" y="62"/>
                    </a:lnTo>
                    <a:lnTo>
                      <a:pt x="39" y="62"/>
                    </a:lnTo>
                    <a:lnTo>
                      <a:pt x="39" y="60"/>
                    </a:lnTo>
                    <a:lnTo>
                      <a:pt x="41" y="59"/>
                    </a:lnTo>
                    <a:lnTo>
                      <a:pt x="41" y="57"/>
                    </a:lnTo>
                    <a:lnTo>
                      <a:pt x="41" y="57"/>
                    </a:lnTo>
                    <a:lnTo>
                      <a:pt x="41" y="57"/>
                    </a:lnTo>
                    <a:lnTo>
                      <a:pt x="41" y="55"/>
                    </a:lnTo>
                    <a:lnTo>
                      <a:pt x="42" y="54"/>
                    </a:lnTo>
                    <a:lnTo>
                      <a:pt x="42" y="54"/>
                    </a:lnTo>
                    <a:lnTo>
                      <a:pt x="42" y="54"/>
                    </a:lnTo>
                    <a:lnTo>
                      <a:pt x="42" y="52"/>
                    </a:lnTo>
                    <a:lnTo>
                      <a:pt x="44" y="49"/>
                    </a:lnTo>
                    <a:lnTo>
                      <a:pt x="44" y="49"/>
                    </a:lnTo>
                    <a:lnTo>
                      <a:pt x="44" y="49"/>
                    </a:lnTo>
                    <a:lnTo>
                      <a:pt x="44" y="49"/>
                    </a:lnTo>
                    <a:lnTo>
                      <a:pt x="44" y="49"/>
                    </a:lnTo>
                    <a:lnTo>
                      <a:pt x="45" y="51"/>
                    </a:lnTo>
                    <a:lnTo>
                      <a:pt x="45" y="51"/>
                    </a:lnTo>
                    <a:lnTo>
                      <a:pt x="45" y="51"/>
                    </a:lnTo>
                    <a:lnTo>
                      <a:pt x="45" y="51"/>
                    </a:lnTo>
                    <a:lnTo>
                      <a:pt x="45" y="49"/>
                    </a:lnTo>
                    <a:lnTo>
                      <a:pt x="45" y="49"/>
                    </a:lnTo>
                    <a:lnTo>
                      <a:pt x="45" y="49"/>
                    </a:lnTo>
                    <a:lnTo>
                      <a:pt x="45" y="49"/>
                    </a:lnTo>
                    <a:lnTo>
                      <a:pt x="47" y="48"/>
                    </a:lnTo>
                    <a:lnTo>
                      <a:pt x="47" y="46"/>
                    </a:lnTo>
                    <a:lnTo>
                      <a:pt x="49" y="44"/>
                    </a:lnTo>
                    <a:lnTo>
                      <a:pt x="50" y="43"/>
                    </a:lnTo>
                    <a:lnTo>
                      <a:pt x="53" y="43"/>
                    </a:lnTo>
                    <a:lnTo>
                      <a:pt x="55" y="41"/>
                    </a:lnTo>
                    <a:lnTo>
                      <a:pt x="58" y="41"/>
                    </a:lnTo>
                    <a:lnTo>
                      <a:pt x="60" y="40"/>
                    </a:lnTo>
                    <a:lnTo>
                      <a:pt x="64" y="38"/>
                    </a:lnTo>
                    <a:lnTo>
                      <a:pt x="68" y="36"/>
                    </a:lnTo>
                    <a:lnTo>
                      <a:pt x="69" y="35"/>
                    </a:lnTo>
                    <a:lnTo>
                      <a:pt x="72" y="33"/>
                    </a:lnTo>
                    <a:lnTo>
                      <a:pt x="74" y="32"/>
                    </a:lnTo>
                    <a:lnTo>
                      <a:pt x="75" y="30"/>
                    </a:lnTo>
                    <a:lnTo>
                      <a:pt x="79" y="27"/>
                    </a:lnTo>
                    <a:lnTo>
                      <a:pt x="80" y="25"/>
                    </a:lnTo>
                    <a:lnTo>
                      <a:pt x="82" y="24"/>
                    </a:lnTo>
                    <a:lnTo>
                      <a:pt x="83" y="22"/>
                    </a:lnTo>
                    <a:lnTo>
                      <a:pt x="85" y="19"/>
                    </a:lnTo>
                    <a:lnTo>
                      <a:pt x="85" y="16"/>
                    </a:lnTo>
                    <a:lnTo>
                      <a:pt x="85" y="14"/>
                    </a:lnTo>
                    <a:lnTo>
                      <a:pt x="85" y="13"/>
                    </a:lnTo>
                    <a:lnTo>
                      <a:pt x="86" y="14"/>
                    </a:lnTo>
                    <a:lnTo>
                      <a:pt x="86" y="14"/>
                    </a:lnTo>
                    <a:lnTo>
                      <a:pt x="86" y="14"/>
                    </a:lnTo>
                    <a:lnTo>
                      <a:pt x="88" y="14"/>
                    </a:lnTo>
                    <a:lnTo>
                      <a:pt x="88" y="14"/>
                    </a:lnTo>
                    <a:lnTo>
                      <a:pt x="88" y="11"/>
                    </a:lnTo>
                    <a:lnTo>
                      <a:pt x="88" y="10"/>
                    </a:lnTo>
                    <a:lnTo>
                      <a:pt x="88" y="8"/>
                    </a:lnTo>
                    <a:lnTo>
                      <a:pt x="88" y="8"/>
                    </a:lnTo>
                    <a:lnTo>
                      <a:pt x="86" y="8"/>
                    </a:lnTo>
                    <a:lnTo>
                      <a:pt x="85" y="7"/>
                    </a:lnTo>
                    <a:lnTo>
                      <a:pt x="85" y="5"/>
                    </a:lnTo>
                    <a:lnTo>
                      <a:pt x="85" y="3"/>
                    </a:lnTo>
                    <a:lnTo>
                      <a:pt x="83" y="3"/>
                    </a:lnTo>
                    <a:lnTo>
                      <a:pt x="82" y="2"/>
                    </a:lnTo>
                    <a:lnTo>
                      <a:pt x="82" y="2"/>
                    </a:lnTo>
                    <a:lnTo>
                      <a:pt x="83" y="2"/>
                    </a:lnTo>
                    <a:lnTo>
                      <a:pt x="85" y="2"/>
                    </a:lnTo>
                    <a:lnTo>
                      <a:pt x="86" y="2"/>
                    </a:lnTo>
                    <a:lnTo>
                      <a:pt x="86" y="2"/>
                    </a:lnTo>
                    <a:lnTo>
                      <a:pt x="88" y="2"/>
                    </a:lnTo>
                    <a:lnTo>
                      <a:pt x="8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7" name="Freeform 179">
                <a:extLst>
                  <a:ext uri="{FF2B5EF4-FFF2-40B4-BE49-F238E27FC236}">
                    <a16:creationId xmlns:a16="http://schemas.microsoft.com/office/drawing/2014/main" id="{AE61A868-AC3E-4B76-A42F-15F1C525CCF6}"/>
                  </a:ext>
                </a:extLst>
              </p:cNvPr>
              <p:cNvSpPr>
                <a:spLocks noEditPoints="1"/>
              </p:cNvSpPr>
              <p:nvPr/>
            </p:nvSpPr>
            <p:spPr bwMode="auto">
              <a:xfrm>
                <a:off x="3425929" y="4146930"/>
                <a:ext cx="163735" cy="66274"/>
              </a:xfrm>
              <a:custGeom>
                <a:avLst/>
                <a:gdLst>
                  <a:gd name="T0" fmla="*/ 19 w 84"/>
                  <a:gd name="T1" fmla="*/ 31 h 34"/>
                  <a:gd name="T2" fmla="*/ 19 w 84"/>
                  <a:gd name="T3" fmla="*/ 33 h 34"/>
                  <a:gd name="T4" fmla="*/ 16 w 84"/>
                  <a:gd name="T5" fmla="*/ 31 h 34"/>
                  <a:gd name="T6" fmla="*/ 57 w 84"/>
                  <a:gd name="T7" fmla="*/ 20 h 34"/>
                  <a:gd name="T8" fmla="*/ 57 w 84"/>
                  <a:gd name="T9" fmla="*/ 19 h 34"/>
                  <a:gd name="T10" fmla="*/ 60 w 84"/>
                  <a:gd name="T11" fmla="*/ 19 h 34"/>
                  <a:gd name="T12" fmla="*/ 58 w 84"/>
                  <a:gd name="T13" fmla="*/ 19 h 34"/>
                  <a:gd name="T14" fmla="*/ 11 w 84"/>
                  <a:gd name="T15" fmla="*/ 3 h 34"/>
                  <a:gd name="T16" fmla="*/ 10 w 84"/>
                  <a:gd name="T17" fmla="*/ 3 h 34"/>
                  <a:gd name="T18" fmla="*/ 55 w 84"/>
                  <a:gd name="T19" fmla="*/ 1 h 34"/>
                  <a:gd name="T20" fmla="*/ 58 w 84"/>
                  <a:gd name="T21" fmla="*/ 3 h 34"/>
                  <a:gd name="T22" fmla="*/ 74 w 84"/>
                  <a:gd name="T23" fmla="*/ 7 h 34"/>
                  <a:gd name="T24" fmla="*/ 81 w 84"/>
                  <a:gd name="T25" fmla="*/ 15 h 34"/>
                  <a:gd name="T26" fmla="*/ 82 w 84"/>
                  <a:gd name="T27" fmla="*/ 20 h 34"/>
                  <a:gd name="T28" fmla="*/ 84 w 84"/>
                  <a:gd name="T29" fmla="*/ 25 h 34"/>
                  <a:gd name="T30" fmla="*/ 82 w 84"/>
                  <a:gd name="T31" fmla="*/ 28 h 34"/>
                  <a:gd name="T32" fmla="*/ 77 w 84"/>
                  <a:gd name="T33" fmla="*/ 28 h 34"/>
                  <a:gd name="T34" fmla="*/ 76 w 84"/>
                  <a:gd name="T35" fmla="*/ 28 h 34"/>
                  <a:gd name="T36" fmla="*/ 74 w 84"/>
                  <a:gd name="T37" fmla="*/ 31 h 34"/>
                  <a:gd name="T38" fmla="*/ 66 w 84"/>
                  <a:gd name="T39" fmla="*/ 25 h 34"/>
                  <a:gd name="T40" fmla="*/ 68 w 84"/>
                  <a:gd name="T41" fmla="*/ 22 h 34"/>
                  <a:gd name="T42" fmla="*/ 69 w 84"/>
                  <a:gd name="T43" fmla="*/ 19 h 34"/>
                  <a:gd name="T44" fmla="*/ 74 w 84"/>
                  <a:gd name="T45" fmla="*/ 22 h 34"/>
                  <a:gd name="T46" fmla="*/ 71 w 84"/>
                  <a:gd name="T47" fmla="*/ 17 h 34"/>
                  <a:gd name="T48" fmla="*/ 69 w 84"/>
                  <a:gd name="T49" fmla="*/ 17 h 34"/>
                  <a:gd name="T50" fmla="*/ 66 w 84"/>
                  <a:gd name="T51" fmla="*/ 17 h 34"/>
                  <a:gd name="T52" fmla="*/ 66 w 84"/>
                  <a:gd name="T53" fmla="*/ 19 h 34"/>
                  <a:gd name="T54" fmla="*/ 65 w 84"/>
                  <a:gd name="T55" fmla="*/ 14 h 34"/>
                  <a:gd name="T56" fmla="*/ 62 w 84"/>
                  <a:gd name="T57" fmla="*/ 12 h 34"/>
                  <a:gd name="T58" fmla="*/ 54 w 84"/>
                  <a:gd name="T59" fmla="*/ 9 h 34"/>
                  <a:gd name="T60" fmla="*/ 49 w 84"/>
                  <a:gd name="T61" fmla="*/ 11 h 34"/>
                  <a:gd name="T62" fmla="*/ 46 w 84"/>
                  <a:gd name="T63" fmla="*/ 14 h 34"/>
                  <a:gd name="T64" fmla="*/ 38 w 84"/>
                  <a:gd name="T65" fmla="*/ 19 h 34"/>
                  <a:gd name="T66" fmla="*/ 36 w 84"/>
                  <a:gd name="T67" fmla="*/ 22 h 34"/>
                  <a:gd name="T68" fmla="*/ 43 w 84"/>
                  <a:gd name="T69" fmla="*/ 28 h 34"/>
                  <a:gd name="T70" fmla="*/ 41 w 84"/>
                  <a:gd name="T71" fmla="*/ 31 h 34"/>
                  <a:gd name="T72" fmla="*/ 36 w 84"/>
                  <a:gd name="T73" fmla="*/ 34 h 34"/>
                  <a:gd name="T74" fmla="*/ 30 w 84"/>
                  <a:gd name="T75" fmla="*/ 31 h 34"/>
                  <a:gd name="T76" fmla="*/ 27 w 84"/>
                  <a:gd name="T77" fmla="*/ 25 h 34"/>
                  <a:gd name="T78" fmla="*/ 25 w 84"/>
                  <a:gd name="T79" fmla="*/ 28 h 34"/>
                  <a:gd name="T80" fmla="*/ 19 w 84"/>
                  <a:gd name="T81" fmla="*/ 22 h 34"/>
                  <a:gd name="T82" fmla="*/ 13 w 84"/>
                  <a:gd name="T83" fmla="*/ 20 h 34"/>
                  <a:gd name="T84" fmla="*/ 10 w 84"/>
                  <a:gd name="T85" fmla="*/ 20 h 34"/>
                  <a:gd name="T86" fmla="*/ 2 w 84"/>
                  <a:gd name="T87" fmla="*/ 20 h 34"/>
                  <a:gd name="T88" fmla="*/ 2 w 84"/>
                  <a:gd name="T89" fmla="*/ 20 h 34"/>
                  <a:gd name="T90" fmla="*/ 0 w 84"/>
                  <a:gd name="T91" fmla="*/ 19 h 34"/>
                  <a:gd name="T92" fmla="*/ 2 w 84"/>
                  <a:gd name="T93" fmla="*/ 14 h 34"/>
                  <a:gd name="T94" fmla="*/ 3 w 84"/>
                  <a:gd name="T95" fmla="*/ 11 h 34"/>
                  <a:gd name="T96" fmla="*/ 2 w 84"/>
                  <a:gd name="T97" fmla="*/ 7 h 34"/>
                  <a:gd name="T98" fmla="*/ 2 w 84"/>
                  <a:gd name="T99" fmla="*/ 3 h 34"/>
                  <a:gd name="T100" fmla="*/ 3 w 84"/>
                  <a:gd name="T101" fmla="*/ 0 h 34"/>
                  <a:gd name="T102" fmla="*/ 6 w 84"/>
                  <a:gd name="T103" fmla="*/ 1 h 34"/>
                  <a:gd name="T104" fmla="*/ 10 w 84"/>
                  <a:gd name="T105" fmla="*/ 3 h 34"/>
                  <a:gd name="T106" fmla="*/ 11 w 84"/>
                  <a:gd name="T107" fmla="*/ 6 h 34"/>
                  <a:gd name="T108" fmla="*/ 11 w 84"/>
                  <a:gd name="T109" fmla="*/ 7 h 34"/>
                  <a:gd name="T110" fmla="*/ 16 w 84"/>
                  <a:gd name="T111" fmla="*/ 9 h 34"/>
                  <a:gd name="T112" fmla="*/ 16 w 84"/>
                  <a:gd name="T113" fmla="*/ 7 h 34"/>
                  <a:gd name="T114" fmla="*/ 19 w 84"/>
                  <a:gd name="T115" fmla="*/ 9 h 34"/>
                  <a:gd name="T116" fmla="*/ 28 w 84"/>
                  <a:gd name="T117" fmla="*/ 12 h 34"/>
                  <a:gd name="T118" fmla="*/ 41 w 84"/>
                  <a:gd name="T119" fmla="*/ 6 h 34"/>
                  <a:gd name="T120" fmla="*/ 47 w 84"/>
                  <a:gd name="T1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 h="34">
                    <a:moveTo>
                      <a:pt x="17" y="30"/>
                    </a:moveTo>
                    <a:lnTo>
                      <a:pt x="19" y="30"/>
                    </a:lnTo>
                    <a:lnTo>
                      <a:pt x="19" y="30"/>
                    </a:lnTo>
                    <a:lnTo>
                      <a:pt x="19" y="31"/>
                    </a:lnTo>
                    <a:lnTo>
                      <a:pt x="19" y="31"/>
                    </a:lnTo>
                    <a:lnTo>
                      <a:pt x="21" y="33"/>
                    </a:lnTo>
                    <a:lnTo>
                      <a:pt x="21" y="33"/>
                    </a:lnTo>
                    <a:lnTo>
                      <a:pt x="19" y="33"/>
                    </a:lnTo>
                    <a:lnTo>
                      <a:pt x="17" y="33"/>
                    </a:lnTo>
                    <a:lnTo>
                      <a:pt x="16" y="31"/>
                    </a:lnTo>
                    <a:lnTo>
                      <a:pt x="16" y="31"/>
                    </a:lnTo>
                    <a:lnTo>
                      <a:pt x="16" y="31"/>
                    </a:lnTo>
                    <a:lnTo>
                      <a:pt x="17" y="30"/>
                    </a:lnTo>
                    <a:lnTo>
                      <a:pt x="17" y="30"/>
                    </a:lnTo>
                    <a:close/>
                    <a:moveTo>
                      <a:pt x="57" y="19"/>
                    </a:moveTo>
                    <a:lnTo>
                      <a:pt x="57" y="20"/>
                    </a:lnTo>
                    <a:lnTo>
                      <a:pt x="57" y="20"/>
                    </a:lnTo>
                    <a:lnTo>
                      <a:pt x="55" y="20"/>
                    </a:lnTo>
                    <a:lnTo>
                      <a:pt x="57" y="19"/>
                    </a:lnTo>
                    <a:lnTo>
                      <a:pt x="57" y="19"/>
                    </a:lnTo>
                    <a:close/>
                    <a:moveTo>
                      <a:pt x="60" y="17"/>
                    </a:moveTo>
                    <a:lnTo>
                      <a:pt x="60" y="17"/>
                    </a:lnTo>
                    <a:lnTo>
                      <a:pt x="60" y="19"/>
                    </a:lnTo>
                    <a:lnTo>
                      <a:pt x="60" y="19"/>
                    </a:lnTo>
                    <a:lnTo>
                      <a:pt x="58" y="20"/>
                    </a:lnTo>
                    <a:lnTo>
                      <a:pt x="58" y="20"/>
                    </a:lnTo>
                    <a:lnTo>
                      <a:pt x="58" y="19"/>
                    </a:lnTo>
                    <a:lnTo>
                      <a:pt x="58" y="19"/>
                    </a:lnTo>
                    <a:lnTo>
                      <a:pt x="58" y="17"/>
                    </a:lnTo>
                    <a:lnTo>
                      <a:pt x="58" y="17"/>
                    </a:lnTo>
                    <a:lnTo>
                      <a:pt x="60" y="17"/>
                    </a:lnTo>
                    <a:close/>
                    <a:moveTo>
                      <a:pt x="11" y="3"/>
                    </a:moveTo>
                    <a:lnTo>
                      <a:pt x="11" y="3"/>
                    </a:lnTo>
                    <a:lnTo>
                      <a:pt x="11" y="3"/>
                    </a:lnTo>
                    <a:lnTo>
                      <a:pt x="11" y="4"/>
                    </a:lnTo>
                    <a:lnTo>
                      <a:pt x="10" y="3"/>
                    </a:lnTo>
                    <a:lnTo>
                      <a:pt x="11" y="3"/>
                    </a:lnTo>
                    <a:close/>
                    <a:moveTo>
                      <a:pt x="49" y="0"/>
                    </a:moveTo>
                    <a:lnTo>
                      <a:pt x="52" y="1"/>
                    </a:lnTo>
                    <a:lnTo>
                      <a:pt x="55" y="1"/>
                    </a:lnTo>
                    <a:lnTo>
                      <a:pt x="57" y="1"/>
                    </a:lnTo>
                    <a:lnTo>
                      <a:pt x="57" y="1"/>
                    </a:lnTo>
                    <a:lnTo>
                      <a:pt x="58" y="3"/>
                    </a:lnTo>
                    <a:lnTo>
                      <a:pt x="58" y="3"/>
                    </a:lnTo>
                    <a:lnTo>
                      <a:pt x="62" y="3"/>
                    </a:lnTo>
                    <a:lnTo>
                      <a:pt x="65" y="3"/>
                    </a:lnTo>
                    <a:lnTo>
                      <a:pt x="71" y="6"/>
                    </a:lnTo>
                    <a:lnTo>
                      <a:pt x="74" y="7"/>
                    </a:lnTo>
                    <a:lnTo>
                      <a:pt x="76" y="11"/>
                    </a:lnTo>
                    <a:lnTo>
                      <a:pt x="81" y="14"/>
                    </a:lnTo>
                    <a:lnTo>
                      <a:pt x="81" y="14"/>
                    </a:lnTo>
                    <a:lnTo>
                      <a:pt x="81" y="15"/>
                    </a:lnTo>
                    <a:lnTo>
                      <a:pt x="81" y="15"/>
                    </a:lnTo>
                    <a:lnTo>
                      <a:pt x="81" y="17"/>
                    </a:lnTo>
                    <a:lnTo>
                      <a:pt x="81" y="19"/>
                    </a:lnTo>
                    <a:lnTo>
                      <a:pt x="82" y="20"/>
                    </a:lnTo>
                    <a:lnTo>
                      <a:pt x="82" y="20"/>
                    </a:lnTo>
                    <a:lnTo>
                      <a:pt x="84" y="23"/>
                    </a:lnTo>
                    <a:lnTo>
                      <a:pt x="84" y="23"/>
                    </a:lnTo>
                    <a:lnTo>
                      <a:pt x="84" y="25"/>
                    </a:lnTo>
                    <a:lnTo>
                      <a:pt x="82" y="25"/>
                    </a:lnTo>
                    <a:lnTo>
                      <a:pt x="82" y="26"/>
                    </a:lnTo>
                    <a:lnTo>
                      <a:pt x="82" y="26"/>
                    </a:lnTo>
                    <a:lnTo>
                      <a:pt x="82" y="28"/>
                    </a:lnTo>
                    <a:lnTo>
                      <a:pt x="79" y="30"/>
                    </a:lnTo>
                    <a:lnTo>
                      <a:pt x="79" y="30"/>
                    </a:lnTo>
                    <a:lnTo>
                      <a:pt x="77" y="30"/>
                    </a:lnTo>
                    <a:lnTo>
                      <a:pt x="77" y="28"/>
                    </a:lnTo>
                    <a:lnTo>
                      <a:pt x="76" y="28"/>
                    </a:lnTo>
                    <a:lnTo>
                      <a:pt x="76" y="28"/>
                    </a:lnTo>
                    <a:lnTo>
                      <a:pt x="76" y="28"/>
                    </a:lnTo>
                    <a:lnTo>
                      <a:pt x="76" y="28"/>
                    </a:lnTo>
                    <a:lnTo>
                      <a:pt x="76" y="28"/>
                    </a:lnTo>
                    <a:lnTo>
                      <a:pt x="76" y="30"/>
                    </a:lnTo>
                    <a:lnTo>
                      <a:pt x="76" y="31"/>
                    </a:lnTo>
                    <a:lnTo>
                      <a:pt x="74" y="31"/>
                    </a:lnTo>
                    <a:lnTo>
                      <a:pt x="74" y="34"/>
                    </a:lnTo>
                    <a:lnTo>
                      <a:pt x="73" y="34"/>
                    </a:lnTo>
                    <a:lnTo>
                      <a:pt x="69" y="30"/>
                    </a:lnTo>
                    <a:lnTo>
                      <a:pt x="66" y="25"/>
                    </a:lnTo>
                    <a:lnTo>
                      <a:pt x="66" y="22"/>
                    </a:lnTo>
                    <a:lnTo>
                      <a:pt x="66" y="22"/>
                    </a:lnTo>
                    <a:lnTo>
                      <a:pt x="68" y="22"/>
                    </a:lnTo>
                    <a:lnTo>
                      <a:pt x="68" y="22"/>
                    </a:lnTo>
                    <a:lnTo>
                      <a:pt x="68" y="22"/>
                    </a:lnTo>
                    <a:lnTo>
                      <a:pt x="68" y="20"/>
                    </a:lnTo>
                    <a:lnTo>
                      <a:pt x="69" y="19"/>
                    </a:lnTo>
                    <a:lnTo>
                      <a:pt x="69" y="19"/>
                    </a:lnTo>
                    <a:lnTo>
                      <a:pt x="71" y="19"/>
                    </a:lnTo>
                    <a:lnTo>
                      <a:pt x="71" y="19"/>
                    </a:lnTo>
                    <a:lnTo>
                      <a:pt x="73" y="20"/>
                    </a:lnTo>
                    <a:lnTo>
                      <a:pt x="74" y="22"/>
                    </a:lnTo>
                    <a:lnTo>
                      <a:pt x="76" y="22"/>
                    </a:lnTo>
                    <a:lnTo>
                      <a:pt x="74" y="20"/>
                    </a:lnTo>
                    <a:lnTo>
                      <a:pt x="73" y="19"/>
                    </a:lnTo>
                    <a:lnTo>
                      <a:pt x="71" y="17"/>
                    </a:lnTo>
                    <a:lnTo>
                      <a:pt x="71" y="15"/>
                    </a:lnTo>
                    <a:lnTo>
                      <a:pt x="69" y="17"/>
                    </a:lnTo>
                    <a:lnTo>
                      <a:pt x="69" y="17"/>
                    </a:lnTo>
                    <a:lnTo>
                      <a:pt x="69" y="17"/>
                    </a:lnTo>
                    <a:lnTo>
                      <a:pt x="68" y="17"/>
                    </a:lnTo>
                    <a:lnTo>
                      <a:pt x="68" y="17"/>
                    </a:lnTo>
                    <a:lnTo>
                      <a:pt x="68" y="17"/>
                    </a:lnTo>
                    <a:lnTo>
                      <a:pt x="66" y="17"/>
                    </a:lnTo>
                    <a:lnTo>
                      <a:pt x="66" y="15"/>
                    </a:lnTo>
                    <a:lnTo>
                      <a:pt x="66" y="17"/>
                    </a:lnTo>
                    <a:lnTo>
                      <a:pt x="66" y="17"/>
                    </a:lnTo>
                    <a:lnTo>
                      <a:pt x="66" y="19"/>
                    </a:lnTo>
                    <a:lnTo>
                      <a:pt x="66" y="19"/>
                    </a:lnTo>
                    <a:lnTo>
                      <a:pt x="66" y="17"/>
                    </a:lnTo>
                    <a:lnTo>
                      <a:pt x="65" y="17"/>
                    </a:lnTo>
                    <a:lnTo>
                      <a:pt x="65" y="14"/>
                    </a:lnTo>
                    <a:lnTo>
                      <a:pt x="63" y="14"/>
                    </a:lnTo>
                    <a:lnTo>
                      <a:pt x="63" y="12"/>
                    </a:lnTo>
                    <a:lnTo>
                      <a:pt x="62" y="12"/>
                    </a:lnTo>
                    <a:lnTo>
                      <a:pt x="62" y="12"/>
                    </a:lnTo>
                    <a:lnTo>
                      <a:pt x="60" y="11"/>
                    </a:lnTo>
                    <a:lnTo>
                      <a:pt x="58" y="9"/>
                    </a:lnTo>
                    <a:lnTo>
                      <a:pt x="57" y="9"/>
                    </a:lnTo>
                    <a:lnTo>
                      <a:pt x="54" y="9"/>
                    </a:lnTo>
                    <a:lnTo>
                      <a:pt x="52" y="9"/>
                    </a:lnTo>
                    <a:lnTo>
                      <a:pt x="51" y="9"/>
                    </a:lnTo>
                    <a:lnTo>
                      <a:pt x="49" y="11"/>
                    </a:lnTo>
                    <a:lnTo>
                      <a:pt x="49" y="11"/>
                    </a:lnTo>
                    <a:lnTo>
                      <a:pt x="47" y="11"/>
                    </a:lnTo>
                    <a:lnTo>
                      <a:pt x="47" y="12"/>
                    </a:lnTo>
                    <a:lnTo>
                      <a:pt x="47" y="14"/>
                    </a:lnTo>
                    <a:lnTo>
                      <a:pt x="46" y="14"/>
                    </a:lnTo>
                    <a:lnTo>
                      <a:pt x="47" y="15"/>
                    </a:lnTo>
                    <a:lnTo>
                      <a:pt x="41" y="19"/>
                    </a:lnTo>
                    <a:lnTo>
                      <a:pt x="41" y="19"/>
                    </a:lnTo>
                    <a:lnTo>
                      <a:pt x="38" y="19"/>
                    </a:lnTo>
                    <a:lnTo>
                      <a:pt x="38" y="20"/>
                    </a:lnTo>
                    <a:lnTo>
                      <a:pt x="36" y="20"/>
                    </a:lnTo>
                    <a:lnTo>
                      <a:pt x="36" y="22"/>
                    </a:lnTo>
                    <a:lnTo>
                      <a:pt x="36" y="22"/>
                    </a:lnTo>
                    <a:lnTo>
                      <a:pt x="38" y="23"/>
                    </a:lnTo>
                    <a:lnTo>
                      <a:pt x="38" y="23"/>
                    </a:lnTo>
                    <a:lnTo>
                      <a:pt x="40" y="25"/>
                    </a:lnTo>
                    <a:lnTo>
                      <a:pt x="43" y="28"/>
                    </a:lnTo>
                    <a:lnTo>
                      <a:pt x="43" y="30"/>
                    </a:lnTo>
                    <a:lnTo>
                      <a:pt x="43" y="31"/>
                    </a:lnTo>
                    <a:lnTo>
                      <a:pt x="43" y="31"/>
                    </a:lnTo>
                    <a:lnTo>
                      <a:pt x="41" y="31"/>
                    </a:lnTo>
                    <a:lnTo>
                      <a:pt x="40" y="31"/>
                    </a:lnTo>
                    <a:lnTo>
                      <a:pt x="38" y="33"/>
                    </a:lnTo>
                    <a:lnTo>
                      <a:pt x="38" y="33"/>
                    </a:lnTo>
                    <a:lnTo>
                      <a:pt x="36" y="34"/>
                    </a:lnTo>
                    <a:lnTo>
                      <a:pt x="33" y="34"/>
                    </a:lnTo>
                    <a:lnTo>
                      <a:pt x="32" y="34"/>
                    </a:lnTo>
                    <a:lnTo>
                      <a:pt x="30" y="34"/>
                    </a:lnTo>
                    <a:lnTo>
                      <a:pt x="30" y="31"/>
                    </a:lnTo>
                    <a:lnTo>
                      <a:pt x="28" y="28"/>
                    </a:lnTo>
                    <a:lnTo>
                      <a:pt x="28" y="25"/>
                    </a:lnTo>
                    <a:lnTo>
                      <a:pt x="27" y="25"/>
                    </a:lnTo>
                    <a:lnTo>
                      <a:pt x="27" y="25"/>
                    </a:lnTo>
                    <a:lnTo>
                      <a:pt x="27" y="26"/>
                    </a:lnTo>
                    <a:lnTo>
                      <a:pt x="25" y="28"/>
                    </a:lnTo>
                    <a:lnTo>
                      <a:pt x="25" y="30"/>
                    </a:lnTo>
                    <a:lnTo>
                      <a:pt x="25" y="28"/>
                    </a:lnTo>
                    <a:lnTo>
                      <a:pt x="24" y="28"/>
                    </a:lnTo>
                    <a:lnTo>
                      <a:pt x="22" y="28"/>
                    </a:lnTo>
                    <a:lnTo>
                      <a:pt x="19" y="23"/>
                    </a:lnTo>
                    <a:lnTo>
                      <a:pt x="19" y="22"/>
                    </a:lnTo>
                    <a:lnTo>
                      <a:pt x="19" y="22"/>
                    </a:lnTo>
                    <a:lnTo>
                      <a:pt x="16" y="22"/>
                    </a:lnTo>
                    <a:lnTo>
                      <a:pt x="14" y="20"/>
                    </a:lnTo>
                    <a:lnTo>
                      <a:pt x="13" y="20"/>
                    </a:lnTo>
                    <a:lnTo>
                      <a:pt x="13" y="20"/>
                    </a:lnTo>
                    <a:lnTo>
                      <a:pt x="11" y="20"/>
                    </a:lnTo>
                    <a:lnTo>
                      <a:pt x="11" y="19"/>
                    </a:lnTo>
                    <a:lnTo>
                      <a:pt x="10" y="20"/>
                    </a:lnTo>
                    <a:lnTo>
                      <a:pt x="6" y="19"/>
                    </a:lnTo>
                    <a:lnTo>
                      <a:pt x="5" y="19"/>
                    </a:lnTo>
                    <a:lnTo>
                      <a:pt x="3" y="19"/>
                    </a:lnTo>
                    <a:lnTo>
                      <a:pt x="2" y="20"/>
                    </a:lnTo>
                    <a:lnTo>
                      <a:pt x="2" y="22"/>
                    </a:lnTo>
                    <a:lnTo>
                      <a:pt x="2" y="22"/>
                    </a:lnTo>
                    <a:lnTo>
                      <a:pt x="2" y="22"/>
                    </a:lnTo>
                    <a:lnTo>
                      <a:pt x="2" y="20"/>
                    </a:lnTo>
                    <a:lnTo>
                      <a:pt x="0" y="20"/>
                    </a:lnTo>
                    <a:lnTo>
                      <a:pt x="0" y="19"/>
                    </a:lnTo>
                    <a:lnTo>
                      <a:pt x="0" y="19"/>
                    </a:lnTo>
                    <a:lnTo>
                      <a:pt x="0" y="19"/>
                    </a:lnTo>
                    <a:lnTo>
                      <a:pt x="2" y="17"/>
                    </a:lnTo>
                    <a:lnTo>
                      <a:pt x="2" y="17"/>
                    </a:lnTo>
                    <a:lnTo>
                      <a:pt x="2" y="15"/>
                    </a:lnTo>
                    <a:lnTo>
                      <a:pt x="2" y="14"/>
                    </a:lnTo>
                    <a:lnTo>
                      <a:pt x="2" y="12"/>
                    </a:lnTo>
                    <a:lnTo>
                      <a:pt x="2" y="12"/>
                    </a:lnTo>
                    <a:lnTo>
                      <a:pt x="3" y="11"/>
                    </a:lnTo>
                    <a:lnTo>
                      <a:pt x="3" y="11"/>
                    </a:lnTo>
                    <a:lnTo>
                      <a:pt x="3" y="11"/>
                    </a:lnTo>
                    <a:lnTo>
                      <a:pt x="3" y="9"/>
                    </a:lnTo>
                    <a:lnTo>
                      <a:pt x="3" y="9"/>
                    </a:lnTo>
                    <a:lnTo>
                      <a:pt x="2" y="7"/>
                    </a:lnTo>
                    <a:lnTo>
                      <a:pt x="0" y="7"/>
                    </a:lnTo>
                    <a:lnTo>
                      <a:pt x="0" y="6"/>
                    </a:lnTo>
                    <a:lnTo>
                      <a:pt x="0" y="3"/>
                    </a:lnTo>
                    <a:lnTo>
                      <a:pt x="2" y="3"/>
                    </a:lnTo>
                    <a:lnTo>
                      <a:pt x="2" y="1"/>
                    </a:lnTo>
                    <a:lnTo>
                      <a:pt x="2" y="1"/>
                    </a:lnTo>
                    <a:lnTo>
                      <a:pt x="2" y="1"/>
                    </a:lnTo>
                    <a:lnTo>
                      <a:pt x="3" y="0"/>
                    </a:lnTo>
                    <a:lnTo>
                      <a:pt x="3" y="1"/>
                    </a:lnTo>
                    <a:lnTo>
                      <a:pt x="5" y="1"/>
                    </a:lnTo>
                    <a:lnTo>
                      <a:pt x="5" y="1"/>
                    </a:lnTo>
                    <a:lnTo>
                      <a:pt x="6" y="1"/>
                    </a:lnTo>
                    <a:lnTo>
                      <a:pt x="6" y="1"/>
                    </a:lnTo>
                    <a:lnTo>
                      <a:pt x="6" y="1"/>
                    </a:lnTo>
                    <a:lnTo>
                      <a:pt x="6" y="1"/>
                    </a:lnTo>
                    <a:lnTo>
                      <a:pt x="10" y="3"/>
                    </a:lnTo>
                    <a:lnTo>
                      <a:pt x="10" y="3"/>
                    </a:lnTo>
                    <a:lnTo>
                      <a:pt x="10" y="4"/>
                    </a:lnTo>
                    <a:lnTo>
                      <a:pt x="10" y="6"/>
                    </a:lnTo>
                    <a:lnTo>
                      <a:pt x="11" y="6"/>
                    </a:lnTo>
                    <a:lnTo>
                      <a:pt x="11" y="6"/>
                    </a:lnTo>
                    <a:lnTo>
                      <a:pt x="11" y="6"/>
                    </a:lnTo>
                    <a:lnTo>
                      <a:pt x="11" y="6"/>
                    </a:lnTo>
                    <a:lnTo>
                      <a:pt x="11" y="7"/>
                    </a:lnTo>
                    <a:lnTo>
                      <a:pt x="11" y="9"/>
                    </a:lnTo>
                    <a:lnTo>
                      <a:pt x="13" y="9"/>
                    </a:lnTo>
                    <a:lnTo>
                      <a:pt x="13" y="9"/>
                    </a:lnTo>
                    <a:lnTo>
                      <a:pt x="16" y="9"/>
                    </a:lnTo>
                    <a:lnTo>
                      <a:pt x="17" y="9"/>
                    </a:lnTo>
                    <a:lnTo>
                      <a:pt x="17" y="9"/>
                    </a:lnTo>
                    <a:lnTo>
                      <a:pt x="17" y="7"/>
                    </a:lnTo>
                    <a:lnTo>
                      <a:pt x="16" y="7"/>
                    </a:lnTo>
                    <a:lnTo>
                      <a:pt x="16" y="7"/>
                    </a:lnTo>
                    <a:lnTo>
                      <a:pt x="16" y="7"/>
                    </a:lnTo>
                    <a:lnTo>
                      <a:pt x="17" y="7"/>
                    </a:lnTo>
                    <a:lnTo>
                      <a:pt x="19" y="9"/>
                    </a:lnTo>
                    <a:lnTo>
                      <a:pt x="21" y="11"/>
                    </a:lnTo>
                    <a:lnTo>
                      <a:pt x="24" y="12"/>
                    </a:lnTo>
                    <a:lnTo>
                      <a:pt x="25" y="12"/>
                    </a:lnTo>
                    <a:lnTo>
                      <a:pt x="28" y="12"/>
                    </a:lnTo>
                    <a:lnTo>
                      <a:pt x="32" y="11"/>
                    </a:lnTo>
                    <a:lnTo>
                      <a:pt x="33" y="9"/>
                    </a:lnTo>
                    <a:lnTo>
                      <a:pt x="35" y="7"/>
                    </a:lnTo>
                    <a:lnTo>
                      <a:pt x="41" y="6"/>
                    </a:lnTo>
                    <a:lnTo>
                      <a:pt x="44" y="4"/>
                    </a:lnTo>
                    <a:lnTo>
                      <a:pt x="44" y="4"/>
                    </a:lnTo>
                    <a:lnTo>
                      <a:pt x="46" y="3"/>
                    </a:lnTo>
                    <a:lnTo>
                      <a:pt x="47" y="1"/>
                    </a:lnTo>
                    <a:lnTo>
                      <a:pt x="49" y="1"/>
                    </a:lnTo>
                    <a:lnTo>
                      <a:pt x="4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8" name="Freeform 180">
                <a:extLst>
                  <a:ext uri="{FF2B5EF4-FFF2-40B4-BE49-F238E27FC236}">
                    <a16:creationId xmlns:a16="http://schemas.microsoft.com/office/drawing/2014/main" id="{D21C4540-805F-4A77-9F00-AD99EE27C903}"/>
                  </a:ext>
                </a:extLst>
              </p:cNvPr>
              <p:cNvSpPr>
                <a:spLocks noEditPoints="1"/>
              </p:cNvSpPr>
              <p:nvPr/>
            </p:nvSpPr>
            <p:spPr bwMode="auto">
              <a:xfrm>
                <a:off x="7228859" y="3661574"/>
                <a:ext cx="220263" cy="284586"/>
              </a:xfrm>
              <a:custGeom>
                <a:avLst/>
                <a:gdLst>
                  <a:gd name="T0" fmla="*/ 99 w 113"/>
                  <a:gd name="T1" fmla="*/ 93 h 146"/>
                  <a:gd name="T2" fmla="*/ 96 w 113"/>
                  <a:gd name="T3" fmla="*/ 91 h 146"/>
                  <a:gd name="T4" fmla="*/ 66 w 113"/>
                  <a:gd name="T5" fmla="*/ 25 h 146"/>
                  <a:gd name="T6" fmla="*/ 74 w 113"/>
                  <a:gd name="T7" fmla="*/ 36 h 146"/>
                  <a:gd name="T8" fmla="*/ 90 w 113"/>
                  <a:gd name="T9" fmla="*/ 41 h 146"/>
                  <a:gd name="T10" fmla="*/ 96 w 113"/>
                  <a:gd name="T11" fmla="*/ 41 h 146"/>
                  <a:gd name="T12" fmla="*/ 102 w 113"/>
                  <a:gd name="T13" fmla="*/ 49 h 146"/>
                  <a:gd name="T14" fmla="*/ 108 w 113"/>
                  <a:gd name="T15" fmla="*/ 56 h 146"/>
                  <a:gd name="T16" fmla="*/ 113 w 113"/>
                  <a:gd name="T17" fmla="*/ 60 h 146"/>
                  <a:gd name="T18" fmla="*/ 112 w 113"/>
                  <a:gd name="T19" fmla="*/ 67 h 146"/>
                  <a:gd name="T20" fmla="*/ 102 w 113"/>
                  <a:gd name="T21" fmla="*/ 77 h 146"/>
                  <a:gd name="T22" fmla="*/ 94 w 113"/>
                  <a:gd name="T23" fmla="*/ 91 h 146"/>
                  <a:gd name="T24" fmla="*/ 91 w 113"/>
                  <a:gd name="T25" fmla="*/ 89 h 146"/>
                  <a:gd name="T26" fmla="*/ 86 w 113"/>
                  <a:gd name="T27" fmla="*/ 91 h 146"/>
                  <a:gd name="T28" fmla="*/ 83 w 113"/>
                  <a:gd name="T29" fmla="*/ 99 h 146"/>
                  <a:gd name="T30" fmla="*/ 83 w 113"/>
                  <a:gd name="T31" fmla="*/ 108 h 146"/>
                  <a:gd name="T32" fmla="*/ 83 w 113"/>
                  <a:gd name="T33" fmla="*/ 112 h 146"/>
                  <a:gd name="T34" fmla="*/ 71 w 113"/>
                  <a:gd name="T35" fmla="*/ 115 h 146"/>
                  <a:gd name="T36" fmla="*/ 63 w 113"/>
                  <a:gd name="T37" fmla="*/ 127 h 146"/>
                  <a:gd name="T38" fmla="*/ 47 w 113"/>
                  <a:gd name="T39" fmla="*/ 132 h 146"/>
                  <a:gd name="T40" fmla="*/ 49 w 113"/>
                  <a:gd name="T41" fmla="*/ 137 h 146"/>
                  <a:gd name="T42" fmla="*/ 39 w 113"/>
                  <a:gd name="T43" fmla="*/ 141 h 146"/>
                  <a:gd name="T44" fmla="*/ 28 w 113"/>
                  <a:gd name="T45" fmla="*/ 143 h 146"/>
                  <a:gd name="T46" fmla="*/ 15 w 113"/>
                  <a:gd name="T47" fmla="*/ 146 h 146"/>
                  <a:gd name="T48" fmla="*/ 12 w 113"/>
                  <a:gd name="T49" fmla="*/ 138 h 146"/>
                  <a:gd name="T50" fmla="*/ 9 w 113"/>
                  <a:gd name="T51" fmla="*/ 134 h 146"/>
                  <a:gd name="T52" fmla="*/ 8 w 113"/>
                  <a:gd name="T53" fmla="*/ 127 h 146"/>
                  <a:gd name="T54" fmla="*/ 4 w 113"/>
                  <a:gd name="T55" fmla="*/ 123 h 146"/>
                  <a:gd name="T56" fmla="*/ 3 w 113"/>
                  <a:gd name="T57" fmla="*/ 116 h 146"/>
                  <a:gd name="T58" fmla="*/ 3 w 113"/>
                  <a:gd name="T59" fmla="*/ 112 h 146"/>
                  <a:gd name="T60" fmla="*/ 12 w 113"/>
                  <a:gd name="T61" fmla="*/ 107 h 146"/>
                  <a:gd name="T62" fmla="*/ 22 w 113"/>
                  <a:gd name="T63" fmla="*/ 104 h 146"/>
                  <a:gd name="T64" fmla="*/ 33 w 113"/>
                  <a:gd name="T65" fmla="*/ 101 h 146"/>
                  <a:gd name="T66" fmla="*/ 42 w 113"/>
                  <a:gd name="T67" fmla="*/ 97 h 146"/>
                  <a:gd name="T68" fmla="*/ 45 w 113"/>
                  <a:gd name="T69" fmla="*/ 91 h 146"/>
                  <a:gd name="T70" fmla="*/ 47 w 113"/>
                  <a:gd name="T71" fmla="*/ 85 h 146"/>
                  <a:gd name="T72" fmla="*/ 50 w 113"/>
                  <a:gd name="T73" fmla="*/ 78 h 146"/>
                  <a:gd name="T74" fmla="*/ 52 w 113"/>
                  <a:gd name="T75" fmla="*/ 71 h 146"/>
                  <a:gd name="T76" fmla="*/ 52 w 113"/>
                  <a:gd name="T77" fmla="*/ 64 h 146"/>
                  <a:gd name="T78" fmla="*/ 47 w 113"/>
                  <a:gd name="T79" fmla="*/ 58 h 146"/>
                  <a:gd name="T80" fmla="*/ 47 w 113"/>
                  <a:gd name="T81" fmla="*/ 50 h 146"/>
                  <a:gd name="T82" fmla="*/ 50 w 113"/>
                  <a:gd name="T83" fmla="*/ 41 h 146"/>
                  <a:gd name="T84" fmla="*/ 52 w 113"/>
                  <a:gd name="T85" fmla="*/ 37 h 146"/>
                  <a:gd name="T86" fmla="*/ 55 w 113"/>
                  <a:gd name="T87" fmla="*/ 36 h 146"/>
                  <a:gd name="T88" fmla="*/ 58 w 113"/>
                  <a:gd name="T89" fmla="*/ 34 h 146"/>
                  <a:gd name="T90" fmla="*/ 55 w 113"/>
                  <a:gd name="T91" fmla="*/ 31 h 146"/>
                  <a:gd name="T92" fmla="*/ 55 w 113"/>
                  <a:gd name="T93" fmla="*/ 28 h 146"/>
                  <a:gd name="T94" fmla="*/ 55 w 113"/>
                  <a:gd name="T95" fmla="*/ 23 h 146"/>
                  <a:gd name="T96" fmla="*/ 58 w 113"/>
                  <a:gd name="T97" fmla="*/ 22 h 146"/>
                  <a:gd name="T98" fmla="*/ 58 w 113"/>
                  <a:gd name="T99" fmla="*/ 23 h 146"/>
                  <a:gd name="T100" fmla="*/ 60 w 113"/>
                  <a:gd name="T101" fmla="*/ 25 h 146"/>
                  <a:gd name="T102" fmla="*/ 63 w 113"/>
                  <a:gd name="T103" fmla="*/ 22 h 146"/>
                  <a:gd name="T104" fmla="*/ 63 w 113"/>
                  <a:gd name="T105" fmla="*/ 17 h 146"/>
                  <a:gd name="T106" fmla="*/ 61 w 113"/>
                  <a:gd name="T107" fmla="*/ 17 h 146"/>
                  <a:gd name="T108" fmla="*/ 64 w 113"/>
                  <a:gd name="T109" fmla="*/ 0 h 146"/>
                  <a:gd name="T110" fmla="*/ 64 w 113"/>
                  <a:gd name="T111" fmla="*/ 9 h 146"/>
                  <a:gd name="T112" fmla="*/ 63 w 113"/>
                  <a:gd name="T113" fmla="*/ 11 h 146"/>
                  <a:gd name="T114" fmla="*/ 61 w 113"/>
                  <a:gd name="T115" fmla="*/ 9 h 146"/>
                  <a:gd name="T116" fmla="*/ 60 w 113"/>
                  <a:gd name="T117" fmla="*/ 4 h 146"/>
                  <a:gd name="T118" fmla="*/ 61 w 113"/>
                  <a:gd name="T119" fmla="*/ 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146">
                    <a:moveTo>
                      <a:pt x="101" y="86"/>
                    </a:moveTo>
                    <a:lnTo>
                      <a:pt x="101" y="89"/>
                    </a:lnTo>
                    <a:lnTo>
                      <a:pt x="99" y="89"/>
                    </a:lnTo>
                    <a:lnTo>
                      <a:pt x="99" y="93"/>
                    </a:lnTo>
                    <a:lnTo>
                      <a:pt x="97" y="93"/>
                    </a:lnTo>
                    <a:lnTo>
                      <a:pt x="97" y="94"/>
                    </a:lnTo>
                    <a:lnTo>
                      <a:pt x="96" y="93"/>
                    </a:lnTo>
                    <a:lnTo>
                      <a:pt x="96" y="91"/>
                    </a:lnTo>
                    <a:lnTo>
                      <a:pt x="99" y="89"/>
                    </a:lnTo>
                    <a:lnTo>
                      <a:pt x="101" y="86"/>
                    </a:lnTo>
                    <a:close/>
                    <a:moveTo>
                      <a:pt x="64" y="22"/>
                    </a:moveTo>
                    <a:lnTo>
                      <a:pt x="66" y="25"/>
                    </a:lnTo>
                    <a:lnTo>
                      <a:pt x="67" y="30"/>
                    </a:lnTo>
                    <a:lnTo>
                      <a:pt x="69" y="31"/>
                    </a:lnTo>
                    <a:lnTo>
                      <a:pt x="72" y="34"/>
                    </a:lnTo>
                    <a:lnTo>
                      <a:pt x="74" y="36"/>
                    </a:lnTo>
                    <a:lnTo>
                      <a:pt x="75" y="37"/>
                    </a:lnTo>
                    <a:lnTo>
                      <a:pt x="82" y="39"/>
                    </a:lnTo>
                    <a:lnTo>
                      <a:pt x="85" y="41"/>
                    </a:lnTo>
                    <a:lnTo>
                      <a:pt x="90" y="41"/>
                    </a:lnTo>
                    <a:lnTo>
                      <a:pt x="91" y="41"/>
                    </a:lnTo>
                    <a:lnTo>
                      <a:pt x="93" y="41"/>
                    </a:lnTo>
                    <a:lnTo>
                      <a:pt x="94" y="41"/>
                    </a:lnTo>
                    <a:lnTo>
                      <a:pt x="96" y="41"/>
                    </a:lnTo>
                    <a:lnTo>
                      <a:pt x="99" y="44"/>
                    </a:lnTo>
                    <a:lnTo>
                      <a:pt x="99" y="45"/>
                    </a:lnTo>
                    <a:lnTo>
                      <a:pt x="101" y="47"/>
                    </a:lnTo>
                    <a:lnTo>
                      <a:pt x="102" y="49"/>
                    </a:lnTo>
                    <a:lnTo>
                      <a:pt x="102" y="50"/>
                    </a:lnTo>
                    <a:lnTo>
                      <a:pt x="104" y="52"/>
                    </a:lnTo>
                    <a:lnTo>
                      <a:pt x="107" y="55"/>
                    </a:lnTo>
                    <a:lnTo>
                      <a:pt x="108" y="56"/>
                    </a:lnTo>
                    <a:lnTo>
                      <a:pt x="110" y="58"/>
                    </a:lnTo>
                    <a:lnTo>
                      <a:pt x="112" y="58"/>
                    </a:lnTo>
                    <a:lnTo>
                      <a:pt x="113" y="60"/>
                    </a:lnTo>
                    <a:lnTo>
                      <a:pt x="113" y="60"/>
                    </a:lnTo>
                    <a:lnTo>
                      <a:pt x="113" y="61"/>
                    </a:lnTo>
                    <a:lnTo>
                      <a:pt x="113" y="63"/>
                    </a:lnTo>
                    <a:lnTo>
                      <a:pt x="112" y="66"/>
                    </a:lnTo>
                    <a:lnTo>
                      <a:pt x="112" y="67"/>
                    </a:lnTo>
                    <a:lnTo>
                      <a:pt x="108" y="69"/>
                    </a:lnTo>
                    <a:lnTo>
                      <a:pt x="107" y="74"/>
                    </a:lnTo>
                    <a:lnTo>
                      <a:pt x="105" y="75"/>
                    </a:lnTo>
                    <a:lnTo>
                      <a:pt x="102" y="77"/>
                    </a:lnTo>
                    <a:lnTo>
                      <a:pt x="101" y="80"/>
                    </a:lnTo>
                    <a:lnTo>
                      <a:pt x="97" y="85"/>
                    </a:lnTo>
                    <a:lnTo>
                      <a:pt x="94" y="89"/>
                    </a:lnTo>
                    <a:lnTo>
                      <a:pt x="94" y="91"/>
                    </a:lnTo>
                    <a:lnTo>
                      <a:pt x="93" y="91"/>
                    </a:lnTo>
                    <a:lnTo>
                      <a:pt x="91" y="91"/>
                    </a:lnTo>
                    <a:lnTo>
                      <a:pt x="90" y="89"/>
                    </a:lnTo>
                    <a:lnTo>
                      <a:pt x="91" y="89"/>
                    </a:lnTo>
                    <a:lnTo>
                      <a:pt x="91" y="88"/>
                    </a:lnTo>
                    <a:lnTo>
                      <a:pt x="90" y="88"/>
                    </a:lnTo>
                    <a:lnTo>
                      <a:pt x="88" y="88"/>
                    </a:lnTo>
                    <a:lnTo>
                      <a:pt x="86" y="91"/>
                    </a:lnTo>
                    <a:lnTo>
                      <a:pt x="85" y="93"/>
                    </a:lnTo>
                    <a:lnTo>
                      <a:pt x="85" y="94"/>
                    </a:lnTo>
                    <a:lnTo>
                      <a:pt x="85" y="97"/>
                    </a:lnTo>
                    <a:lnTo>
                      <a:pt x="83" y="99"/>
                    </a:lnTo>
                    <a:lnTo>
                      <a:pt x="83" y="102"/>
                    </a:lnTo>
                    <a:lnTo>
                      <a:pt x="83" y="102"/>
                    </a:lnTo>
                    <a:lnTo>
                      <a:pt x="83" y="105"/>
                    </a:lnTo>
                    <a:lnTo>
                      <a:pt x="83" y="108"/>
                    </a:lnTo>
                    <a:lnTo>
                      <a:pt x="85" y="110"/>
                    </a:lnTo>
                    <a:lnTo>
                      <a:pt x="85" y="112"/>
                    </a:lnTo>
                    <a:lnTo>
                      <a:pt x="83" y="112"/>
                    </a:lnTo>
                    <a:lnTo>
                      <a:pt x="83" y="112"/>
                    </a:lnTo>
                    <a:lnTo>
                      <a:pt x="78" y="112"/>
                    </a:lnTo>
                    <a:lnTo>
                      <a:pt x="75" y="113"/>
                    </a:lnTo>
                    <a:lnTo>
                      <a:pt x="72" y="115"/>
                    </a:lnTo>
                    <a:lnTo>
                      <a:pt x="71" y="115"/>
                    </a:lnTo>
                    <a:lnTo>
                      <a:pt x="67" y="118"/>
                    </a:lnTo>
                    <a:lnTo>
                      <a:pt x="66" y="124"/>
                    </a:lnTo>
                    <a:lnTo>
                      <a:pt x="64" y="126"/>
                    </a:lnTo>
                    <a:lnTo>
                      <a:pt x="63" y="127"/>
                    </a:lnTo>
                    <a:lnTo>
                      <a:pt x="58" y="127"/>
                    </a:lnTo>
                    <a:lnTo>
                      <a:pt x="53" y="127"/>
                    </a:lnTo>
                    <a:lnTo>
                      <a:pt x="50" y="129"/>
                    </a:lnTo>
                    <a:lnTo>
                      <a:pt x="47" y="132"/>
                    </a:lnTo>
                    <a:lnTo>
                      <a:pt x="47" y="134"/>
                    </a:lnTo>
                    <a:lnTo>
                      <a:pt x="49" y="135"/>
                    </a:lnTo>
                    <a:lnTo>
                      <a:pt x="49" y="135"/>
                    </a:lnTo>
                    <a:lnTo>
                      <a:pt x="49" y="137"/>
                    </a:lnTo>
                    <a:lnTo>
                      <a:pt x="47" y="138"/>
                    </a:lnTo>
                    <a:lnTo>
                      <a:pt x="45" y="140"/>
                    </a:lnTo>
                    <a:lnTo>
                      <a:pt x="41" y="141"/>
                    </a:lnTo>
                    <a:lnTo>
                      <a:pt x="39" y="141"/>
                    </a:lnTo>
                    <a:lnTo>
                      <a:pt x="37" y="140"/>
                    </a:lnTo>
                    <a:lnTo>
                      <a:pt x="34" y="140"/>
                    </a:lnTo>
                    <a:lnTo>
                      <a:pt x="30" y="141"/>
                    </a:lnTo>
                    <a:lnTo>
                      <a:pt x="28" y="143"/>
                    </a:lnTo>
                    <a:lnTo>
                      <a:pt x="26" y="143"/>
                    </a:lnTo>
                    <a:lnTo>
                      <a:pt x="23" y="145"/>
                    </a:lnTo>
                    <a:lnTo>
                      <a:pt x="19" y="145"/>
                    </a:lnTo>
                    <a:lnTo>
                      <a:pt x="15" y="146"/>
                    </a:lnTo>
                    <a:lnTo>
                      <a:pt x="15" y="145"/>
                    </a:lnTo>
                    <a:lnTo>
                      <a:pt x="14" y="143"/>
                    </a:lnTo>
                    <a:lnTo>
                      <a:pt x="14" y="140"/>
                    </a:lnTo>
                    <a:lnTo>
                      <a:pt x="12" y="138"/>
                    </a:lnTo>
                    <a:lnTo>
                      <a:pt x="12" y="137"/>
                    </a:lnTo>
                    <a:lnTo>
                      <a:pt x="11" y="137"/>
                    </a:lnTo>
                    <a:lnTo>
                      <a:pt x="11" y="135"/>
                    </a:lnTo>
                    <a:lnTo>
                      <a:pt x="9" y="134"/>
                    </a:lnTo>
                    <a:lnTo>
                      <a:pt x="9" y="132"/>
                    </a:lnTo>
                    <a:lnTo>
                      <a:pt x="9" y="130"/>
                    </a:lnTo>
                    <a:lnTo>
                      <a:pt x="8" y="129"/>
                    </a:lnTo>
                    <a:lnTo>
                      <a:pt x="8" y="127"/>
                    </a:lnTo>
                    <a:lnTo>
                      <a:pt x="6" y="126"/>
                    </a:lnTo>
                    <a:lnTo>
                      <a:pt x="6" y="124"/>
                    </a:lnTo>
                    <a:lnTo>
                      <a:pt x="6" y="123"/>
                    </a:lnTo>
                    <a:lnTo>
                      <a:pt x="4" y="123"/>
                    </a:lnTo>
                    <a:lnTo>
                      <a:pt x="4" y="121"/>
                    </a:lnTo>
                    <a:lnTo>
                      <a:pt x="3" y="119"/>
                    </a:lnTo>
                    <a:lnTo>
                      <a:pt x="3" y="118"/>
                    </a:lnTo>
                    <a:lnTo>
                      <a:pt x="3" y="116"/>
                    </a:lnTo>
                    <a:lnTo>
                      <a:pt x="1" y="115"/>
                    </a:lnTo>
                    <a:lnTo>
                      <a:pt x="1" y="113"/>
                    </a:lnTo>
                    <a:lnTo>
                      <a:pt x="0" y="112"/>
                    </a:lnTo>
                    <a:lnTo>
                      <a:pt x="3" y="112"/>
                    </a:lnTo>
                    <a:lnTo>
                      <a:pt x="4" y="110"/>
                    </a:lnTo>
                    <a:lnTo>
                      <a:pt x="8" y="108"/>
                    </a:lnTo>
                    <a:lnTo>
                      <a:pt x="9" y="108"/>
                    </a:lnTo>
                    <a:lnTo>
                      <a:pt x="12" y="107"/>
                    </a:lnTo>
                    <a:lnTo>
                      <a:pt x="14" y="107"/>
                    </a:lnTo>
                    <a:lnTo>
                      <a:pt x="17" y="105"/>
                    </a:lnTo>
                    <a:lnTo>
                      <a:pt x="20" y="105"/>
                    </a:lnTo>
                    <a:lnTo>
                      <a:pt x="22" y="104"/>
                    </a:lnTo>
                    <a:lnTo>
                      <a:pt x="25" y="104"/>
                    </a:lnTo>
                    <a:lnTo>
                      <a:pt x="26" y="102"/>
                    </a:lnTo>
                    <a:lnTo>
                      <a:pt x="30" y="102"/>
                    </a:lnTo>
                    <a:lnTo>
                      <a:pt x="33" y="101"/>
                    </a:lnTo>
                    <a:lnTo>
                      <a:pt x="34" y="99"/>
                    </a:lnTo>
                    <a:lnTo>
                      <a:pt x="37" y="99"/>
                    </a:lnTo>
                    <a:lnTo>
                      <a:pt x="39" y="97"/>
                    </a:lnTo>
                    <a:lnTo>
                      <a:pt x="42" y="97"/>
                    </a:lnTo>
                    <a:lnTo>
                      <a:pt x="44" y="96"/>
                    </a:lnTo>
                    <a:lnTo>
                      <a:pt x="44" y="94"/>
                    </a:lnTo>
                    <a:lnTo>
                      <a:pt x="45" y="93"/>
                    </a:lnTo>
                    <a:lnTo>
                      <a:pt x="45" y="91"/>
                    </a:lnTo>
                    <a:lnTo>
                      <a:pt x="45" y="89"/>
                    </a:lnTo>
                    <a:lnTo>
                      <a:pt x="47" y="88"/>
                    </a:lnTo>
                    <a:lnTo>
                      <a:pt x="47" y="86"/>
                    </a:lnTo>
                    <a:lnTo>
                      <a:pt x="47" y="85"/>
                    </a:lnTo>
                    <a:lnTo>
                      <a:pt x="49" y="83"/>
                    </a:lnTo>
                    <a:lnTo>
                      <a:pt x="49" y="82"/>
                    </a:lnTo>
                    <a:lnTo>
                      <a:pt x="49" y="80"/>
                    </a:lnTo>
                    <a:lnTo>
                      <a:pt x="50" y="78"/>
                    </a:lnTo>
                    <a:lnTo>
                      <a:pt x="50" y="77"/>
                    </a:lnTo>
                    <a:lnTo>
                      <a:pt x="50" y="75"/>
                    </a:lnTo>
                    <a:lnTo>
                      <a:pt x="52" y="74"/>
                    </a:lnTo>
                    <a:lnTo>
                      <a:pt x="52" y="71"/>
                    </a:lnTo>
                    <a:lnTo>
                      <a:pt x="52" y="69"/>
                    </a:lnTo>
                    <a:lnTo>
                      <a:pt x="53" y="67"/>
                    </a:lnTo>
                    <a:lnTo>
                      <a:pt x="53" y="66"/>
                    </a:lnTo>
                    <a:lnTo>
                      <a:pt x="52" y="64"/>
                    </a:lnTo>
                    <a:lnTo>
                      <a:pt x="52" y="63"/>
                    </a:lnTo>
                    <a:lnTo>
                      <a:pt x="50" y="61"/>
                    </a:lnTo>
                    <a:lnTo>
                      <a:pt x="49" y="60"/>
                    </a:lnTo>
                    <a:lnTo>
                      <a:pt x="47" y="58"/>
                    </a:lnTo>
                    <a:lnTo>
                      <a:pt x="47" y="56"/>
                    </a:lnTo>
                    <a:lnTo>
                      <a:pt x="47" y="53"/>
                    </a:lnTo>
                    <a:lnTo>
                      <a:pt x="47" y="53"/>
                    </a:lnTo>
                    <a:lnTo>
                      <a:pt x="47" y="50"/>
                    </a:lnTo>
                    <a:lnTo>
                      <a:pt x="47" y="49"/>
                    </a:lnTo>
                    <a:lnTo>
                      <a:pt x="49" y="45"/>
                    </a:lnTo>
                    <a:lnTo>
                      <a:pt x="50" y="44"/>
                    </a:lnTo>
                    <a:lnTo>
                      <a:pt x="50" y="41"/>
                    </a:lnTo>
                    <a:lnTo>
                      <a:pt x="52" y="41"/>
                    </a:lnTo>
                    <a:lnTo>
                      <a:pt x="52" y="39"/>
                    </a:lnTo>
                    <a:lnTo>
                      <a:pt x="52" y="37"/>
                    </a:lnTo>
                    <a:lnTo>
                      <a:pt x="52" y="37"/>
                    </a:lnTo>
                    <a:lnTo>
                      <a:pt x="50" y="37"/>
                    </a:lnTo>
                    <a:lnTo>
                      <a:pt x="52" y="36"/>
                    </a:lnTo>
                    <a:lnTo>
                      <a:pt x="53" y="36"/>
                    </a:lnTo>
                    <a:lnTo>
                      <a:pt x="55" y="36"/>
                    </a:lnTo>
                    <a:lnTo>
                      <a:pt x="56" y="36"/>
                    </a:lnTo>
                    <a:lnTo>
                      <a:pt x="58" y="36"/>
                    </a:lnTo>
                    <a:lnTo>
                      <a:pt x="58" y="34"/>
                    </a:lnTo>
                    <a:lnTo>
                      <a:pt x="58" y="34"/>
                    </a:lnTo>
                    <a:lnTo>
                      <a:pt x="58" y="33"/>
                    </a:lnTo>
                    <a:lnTo>
                      <a:pt x="55" y="33"/>
                    </a:lnTo>
                    <a:lnTo>
                      <a:pt x="55" y="33"/>
                    </a:lnTo>
                    <a:lnTo>
                      <a:pt x="55" y="31"/>
                    </a:lnTo>
                    <a:lnTo>
                      <a:pt x="55" y="30"/>
                    </a:lnTo>
                    <a:lnTo>
                      <a:pt x="55" y="30"/>
                    </a:lnTo>
                    <a:lnTo>
                      <a:pt x="55" y="28"/>
                    </a:lnTo>
                    <a:lnTo>
                      <a:pt x="55" y="28"/>
                    </a:lnTo>
                    <a:lnTo>
                      <a:pt x="55" y="26"/>
                    </a:lnTo>
                    <a:lnTo>
                      <a:pt x="55" y="26"/>
                    </a:lnTo>
                    <a:lnTo>
                      <a:pt x="55" y="25"/>
                    </a:lnTo>
                    <a:lnTo>
                      <a:pt x="55" y="23"/>
                    </a:lnTo>
                    <a:lnTo>
                      <a:pt x="56" y="22"/>
                    </a:lnTo>
                    <a:lnTo>
                      <a:pt x="56" y="22"/>
                    </a:lnTo>
                    <a:lnTo>
                      <a:pt x="56" y="22"/>
                    </a:lnTo>
                    <a:lnTo>
                      <a:pt x="58" y="22"/>
                    </a:lnTo>
                    <a:lnTo>
                      <a:pt x="58" y="22"/>
                    </a:lnTo>
                    <a:lnTo>
                      <a:pt x="58" y="22"/>
                    </a:lnTo>
                    <a:lnTo>
                      <a:pt x="58" y="23"/>
                    </a:lnTo>
                    <a:lnTo>
                      <a:pt x="58" y="23"/>
                    </a:lnTo>
                    <a:lnTo>
                      <a:pt x="58" y="23"/>
                    </a:lnTo>
                    <a:lnTo>
                      <a:pt x="58" y="23"/>
                    </a:lnTo>
                    <a:lnTo>
                      <a:pt x="60" y="25"/>
                    </a:lnTo>
                    <a:lnTo>
                      <a:pt x="60" y="25"/>
                    </a:lnTo>
                    <a:lnTo>
                      <a:pt x="61" y="23"/>
                    </a:lnTo>
                    <a:lnTo>
                      <a:pt x="61" y="23"/>
                    </a:lnTo>
                    <a:lnTo>
                      <a:pt x="63" y="23"/>
                    </a:lnTo>
                    <a:lnTo>
                      <a:pt x="63" y="22"/>
                    </a:lnTo>
                    <a:lnTo>
                      <a:pt x="63" y="22"/>
                    </a:lnTo>
                    <a:lnTo>
                      <a:pt x="64" y="22"/>
                    </a:lnTo>
                    <a:close/>
                    <a:moveTo>
                      <a:pt x="61" y="17"/>
                    </a:moveTo>
                    <a:lnTo>
                      <a:pt x="63" y="17"/>
                    </a:lnTo>
                    <a:lnTo>
                      <a:pt x="63" y="17"/>
                    </a:lnTo>
                    <a:lnTo>
                      <a:pt x="63" y="17"/>
                    </a:lnTo>
                    <a:lnTo>
                      <a:pt x="61" y="17"/>
                    </a:lnTo>
                    <a:lnTo>
                      <a:pt x="61" y="17"/>
                    </a:lnTo>
                    <a:lnTo>
                      <a:pt x="61" y="17"/>
                    </a:lnTo>
                    <a:lnTo>
                      <a:pt x="61" y="17"/>
                    </a:lnTo>
                    <a:close/>
                    <a:moveTo>
                      <a:pt x="64" y="0"/>
                    </a:moveTo>
                    <a:lnTo>
                      <a:pt x="64" y="0"/>
                    </a:lnTo>
                    <a:lnTo>
                      <a:pt x="64" y="1"/>
                    </a:lnTo>
                    <a:lnTo>
                      <a:pt x="64" y="3"/>
                    </a:lnTo>
                    <a:lnTo>
                      <a:pt x="64" y="4"/>
                    </a:lnTo>
                    <a:lnTo>
                      <a:pt x="64" y="9"/>
                    </a:lnTo>
                    <a:lnTo>
                      <a:pt x="63" y="9"/>
                    </a:lnTo>
                    <a:lnTo>
                      <a:pt x="63" y="11"/>
                    </a:lnTo>
                    <a:lnTo>
                      <a:pt x="63" y="11"/>
                    </a:lnTo>
                    <a:lnTo>
                      <a:pt x="63" y="11"/>
                    </a:lnTo>
                    <a:lnTo>
                      <a:pt x="61" y="11"/>
                    </a:lnTo>
                    <a:lnTo>
                      <a:pt x="61" y="11"/>
                    </a:lnTo>
                    <a:lnTo>
                      <a:pt x="61" y="11"/>
                    </a:lnTo>
                    <a:lnTo>
                      <a:pt x="61" y="9"/>
                    </a:lnTo>
                    <a:lnTo>
                      <a:pt x="61" y="8"/>
                    </a:lnTo>
                    <a:lnTo>
                      <a:pt x="61" y="6"/>
                    </a:lnTo>
                    <a:lnTo>
                      <a:pt x="61" y="4"/>
                    </a:lnTo>
                    <a:lnTo>
                      <a:pt x="60" y="4"/>
                    </a:lnTo>
                    <a:lnTo>
                      <a:pt x="60" y="4"/>
                    </a:lnTo>
                    <a:lnTo>
                      <a:pt x="61" y="3"/>
                    </a:lnTo>
                    <a:lnTo>
                      <a:pt x="61" y="3"/>
                    </a:lnTo>
                    <a:lnTo>
                      <a:pt x="61" y="3"/>
                    </a:lnTo>
                    <a:lnTo>
                      <a:pt x="63" y="1"/>
                    </a:lnTo>
                    <a:lnTo>
                      <a:pt x="63" y="1"/>
                    </a:lnTo>
                    <a:lnTo>
                      <a:pt x="6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9" name="Freeform 181">
                <a:extLst>
                  <a:ext uri="{FF2B5EF4-FFF2-40B4-BE49-F238E27FC236}">
                    <a16:creationId xmlns:a16="http://schemas.microsoft.com/office/drawing/2014/main" id="{D64C9C72-E70D-4B78-913C-CE429AED3ABD}"/>
                  </a:ext>
                </a:extLst>
              </p:cNvPr>
              <p:cNvSpPr>
                <a:spLocks noEditPoints="1"/>
              </p:cNvSpPr>
              <p:nvPr/>
            </p:nvSpPr>
            <p:spPr bwMode="auto">
              <a:xfrm>
                <a:off x="10439227" y="4655677"/>
                <a:ext cx="647141" cy="1387846"/>
              </a:xfrm>
              <a:custGeom>
                <a:avLst/>
                <a:gdLst>
                  <a:gd name="T0" fmla="*/ 5 w 332"/>
                  <a:gd name="T1" fmla="*/ 674 h 712"/>
                  <a:gd name="T2" fmla="*/ 0 w 332"/>
                  <a:gd name="T3" fmla="*/ 679 h 712"/>
                  <a:gd name="T4" fmla="*/ 32 w 332"/>
                  <a:gd name="T5" fmla="*/ 607 h 712"/>
                  <a:gd name="T6" fmla="*/ 26 w 332"/>
                  <a:gd name="T7" fmla="*/ 610 h 712"/>
                  <a:gd name="T8" fmla="*/ 11 w 332"/>
                  <a:gd name="T9" fmla="*/ 585 h 712"/>
                  <a:gd name="T10" fmla="*/ 16 w 332"/>
                  <a:gd name="T11" fmla="*/ 575 h 712"/>
                  <a:gd name="T12" fmla="*/ 256 w 332"/>
                  <a:gd name="T13" fmla="*/ 550 h 712"/>
                  <a:gd name="T14" fmla="*/ 253 w 332"/>
                  <a:gd name="T15" fmla="*/ 556 h 712"/>
                  <a:gd name="T16" fmla="*/ 117 w 332"/>
                  <a:gd name="T17" fmla="*/ 496 h 712"/>
                  <a:gd name="T18" fmla="*/ 98 w 332"/>
                  <a:gd name="T19" fmla="*/ 496 h 712"/>
                  <a:gd name="T20" fmla="*/ 114 w 332"/>
                  <a:gd name="T21" fmla="*/ 501 h 712"/>
                  <a:gd name="T22" fmla="*/ 116 w 332"/>
                  <a:gd name="T23" fmla="*/ 504 h 712"/>
                  <a:gd name="T24" fmla="*/ 120 w 332"/>
                  <a:gd name="T25" fmla="*/ 504 h 712"/>
                  <a:gd name="T26" fmla="*/ 119 w 332"/>
                  <a:gd name="T27" fmla="*/ 509 h 712"/>
                  <a:gd name="T28" fmla="*/ 114 w 332"/>
                  <a:gd name="T29" fmla="*/ 523 h 712"/>
                  <a:gd name="T30" fmla="*/ 98 w 332"/>
                  <a:gd name="T31" fmla="*/ 542 h 712"/>
                  <a:gd name="T32" fmla="*/ 105 w 332"/>
                  <a:gd name="T33" fmla="*/ 550 h 712"/>
                  <a:gd name="T34" fmla="*/ 95 w 332"/>
                  <a:gd name="T35" fmla="*/ 550 h 712"/>
                  <a:gd name="T36" fmla="*/ 87 w 332"/>
                  <a:gd name="T37" fmla="*/ 553 h 712"/>
                  <a:gd name="T38" fmla="*/ 76 w 332"/>
                  <a:gd name="T39" fmla="*/ 567 h 712"/>
                  <a:gd name="T40" fmla="*/ 71 w 332"/>
                  <a:gd name="T41" fmla="*/ 586 h 712"/>
                  <a:gd name="T42" fmla="*/ 49 w 332"/>
                  <a:gd name="T43" fmla="*/ 600 h 712"/>
                  <a:gd name="T44" fmla="*/ 34 w 332"/>
                  <a:gd name="T45" fmla="*/ 597 h 712"/>
                  <a:gd name="T46" fmla="*/ 13 w 332"/>
                  <a:gd name="T47" fmla="*/ 594 h 712"/>
                  <a:gd name="T48" fmla="*/ 8 w 332"/>
                  <a:gd name="T49" fmla="*/ 586 h 712"/>
                  <a:gd name="T50" fmla="*/ 15 w 332"/>
                  <a:gd name="T51" fmla="*/ 578 h 712"/>
                  <a:gd name="T52" fmla="*/ 16 w 332"/>
                  <a:gd name="T53" fmla="*/ 575 h 712"/>
                  <a:gd name="T54" fmla="*/ 23 w 332"/>
                  <a:gd name="T55" fmla="*/ 567 h 712"/>
                  <a:gd name="T56" fmla="*/ 37 w 332"/>
                  <a:gd name="T57" fmla="*/ 555 h 712"/>
                  <a:gd name="T58" fmla="*/ 56 w 332"/>
                  <a:gd name="T59" fmla="*/ 545 h 712"/>
                  <a:gd name="T60" fmla="*/ 65 w 332"/>
                  <a:gd name="T61" fmla="*/ 539 h 712"/>
                  <a:gd name="T62" fmla="*/ 70 w 332"/>
                  <a:gd name="T63" fmla="*/ 536 h 712"/>
                  <a:gd name="T64" fmla="*/ 78 w 332"/>
                  <a:gd name="T65" fmla="*/ 526 h 712"/>
                  <a:gd name="T66" fmla="*/ 89 w 332"/>
                  <a:gd name="T67" fmla="*/ 509 h 712"/>
                  <a:gd name="T68" fmla="*/ 138 w 332"/>
                  <a:gd name="T69" fmla="*/ 422 h 712"/>
                  <a:gd name="T70" fmla="*/ 105 w 332"/>
                  <a:gd name="T71" fmla="*/ 399 h 712"/>
                  <a:gd name="T72" fmla="*/ 116 w 332"/>
                  <a:gd name="T73" fmla="*/ 402 h 712"/>
                  <a:gd name="T74" fmla="*/ 123 w 332"/>
                  <a:gd name="T75" fmla="*/ 408 h 712"/>
                  <a:gd name="T76" fmla="*/ 128 w 332"/>
                  <a:gd name="T77" fmla="*/ 424 h 712"/>
                  <a:gd name="T78" fmla="*/ 133 w 332"/>
                  <a:gd name="T79" fmla="*/ 433 h 712"/>
                  <a:gd name="T80" fmla="*/ 139 w 332"/>
                  <a:gd name="T81" fmla="*/ 429 h 712"/>
                  <a:gd name="T82" fmla="*/ 146 w 332"/>
                  <a:gd name="T83" fmla="*/ 438 h 712"/>
                  <a:gd name="T84" fmla="*/ 163 w 332"/>
                  <a:gd name="T85" fmla="*/ 451 h 712"/>
                  <a:gd name="T86" fmla="*/ 182 w 332"/>
                  <a:gd name="T87" fmla="*/ 444 h 712"/>
                  <a:gd name="T88" fmla="*/ 174 w 332"/>
                  <a:gd name="T89" fmla="*/ 468 h 712"/>
                  <a:gd name="T90" fmla="*/ 161 w 332"/>
                  <a:gd name="T91" fmla="*/ 473 h 712"/>
                  <a:gd name="T92" fmla="*/ 150 w 332"/>
                  <a:gd name="T93" fmla="*/ 498 h 712"/>
                  <a:gd name="T94" fmla="*/ 134 w 332"/>
                  <a:gd name="T95" fmla="*/ 509 h 712"/>
                  <a:gd name="T96" fmla="*/ 127 w 332"/>
                  <a:gd name="T97" fmla="*/ 507 h 712"/>
                  <a:gd name="T98" fmla="*/ 127 w 332"/>
                  <a:gd name="T99" fmla="*/ 482 h 712"/>
                  <a:gd name="T100" fmla="*/ 119 w 332"/>
                  <a:gd name="T101" fmla="*/ 468 h 712"/>
                  <a:gd name="T102" fmla="*/ 130 w 332"/>
                  <a:gd name="T103" fmla="*/ 448 h 712"/>
                  <a:gd name="T104" fmla="*/ 128 w 332"/>
                  <a:gd name="T105" fmla="*/ 438 h 712"/>
                  <a:gd name="T106" fmla="*/ 122 w 332"/>
                  <a:gd name="T107" fmla="*/ 430 h 712"/>
                  <a:gd name="T108" fmla="*/ 120 w 332"/>
                  <a:gd name="T109" fmla="*/ 421 h 712"/>
                  <a:gd name="T110" fmla="*/ 119 w 332"/>
                  <a:gd name="T111" fmla="*/ 424 h 712"/>
                  <a:gd name="T112" fmla="*/ 108 w 332"/>
                  <a:gd name="T113" fmla="*/ 410 h 712"/>
                  <a:gd name="T114" fmla="*/ 101 w 332"/>
                  <a:gd name="T115" fmla="*/ 396 h 712"/>
                  <a:gd name="T116" fmla="*/ 313 w 332"/>
                  <a:gd name="T117"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2" h="712">
                    <a:moveTo>
                      <a:pt x="46" y="711"/>
                    </a:moveTo>
                    <a:lnTo>
                      <a:pt x="48" y="711"/>
                    </a:lnTo>
                    <a:lnTo>
                      <a:pt x="48" y="712"/>
                    </a:lnTo>
                    <a:lnTo>
                      <a:pt x="46" y="712"/>
                    </a:lnTo>
                    <a:lnTo>
                      <a:pt x="46" y="712"/>
                    </a:lnTo>
                    <a:lnTo>
                      <a:pt x="45" y="711"/>
                    </a:lnTo>
                    <a:lnTo>
                      <a:pt x="45" y="711"/>
                    </a:lnTo>
                    <a:lnTo>
                      <a:pt x="46" y="711"/>
                    </a:lnTo>
                    <a:lnTo>
                      <a:pt x="46" y="711"/>
                    </a:lnTo>
                    <a:close/>
                    <a:moveTo>
                      <a:pt x="5" y="673"/>
                    </a:moveTo>
                    <a:lnTo>
                      <a:pt x="5" y="673"/>
                    </a:lnTo>
                    <a:lnTo>
                      <a:pt x="5" y="673"/>
                    </a:lnTo>
                    <a:lnTo>
                      <a:pt x="5" y="674"/>
                    </a:lnTo>
                    <a:lnTo>
                      <a:pt x="5" y="674"/>
                    </a:lnTo>
                    <a:lnTo>
                      <a:pt x="5" y="676"/>
                    </a:lnTo>
                    <a:lnTo>
                      <a:pt x="5" y="676"/>
                    </a:lnTo>
                    <a:lnTo>
                      <a:pt x="4" y="676"/>
                    </a:lnTo>
                    <a:lnTo>
                      <a:pt x="4" y="678"/>
                    </a:lnTo>
                    <a:lnTo>
                      <a:pt x="5" y="678"/>
                    </a:lnTo>
                    <a:lnTo>
                      <a:pt x="5" y="679"/>
                    </a:lnTo>
                    <a:lnTo>
                      <a:pt x="4" y="679"/>
                    </a:lnTo>
                    <a:lnTo>
                      <a:pt x="2" y="679"/>
                    </a:lnTo>
                    <a:lnTo>
                      <a:pt x="2" y="678"/>
                    </a:lnTo>
                    <a:lnTo>
                      <a:pt x="2" y="678"/>
                    </a:lnTo>
                    <a:lnTo>
                      <a:pt x="0" y="679"/>
                    </a:lnTo>
                    <a:lnTo>
                      <a:pt x="0" y="679"/>
                    </a:lnTo>
                    <a:lnTo>
                      <a:pt x="0" y="678"/>
                    </a:lnTo>
                    <a:lnTo>
                      <a:pt x="0" y="678"/>
                    </a:lnTo>
                    <a:lnTo>
                      <a:pt x="2" y="676"/>
                    </a:lnTo>
                    <a:lnTo>
                      <a:pt x="4" y="674"/>
                    </a:lnTo>
                    <a:lnTo>
                      <a:pt x="4" y="673"/>
                    </a:lnTo>
                    <a:lnTo>
                      <a:pt x="5" y="673"/>
                    </a:lnTo>
                    <a:close/>
                    <a:moveTo>
                      <a:pt x="30" y="602"/>
                    </a:moveTo>
                    <a:lnTo>
                      <a:pt x="32" y="605"/>
                    </a:lnTo>
                    <a:lnTo>
                      <a:pt x="32" y="605"/>
                    </a:lnTo>
                    <a:lnTo>
                      <a:pt x="30" y="605"/>
                    </a:lnTo>
                    <a:lnTo>
                      <a:pt x="30" y="607"/>
                    </a:lnTo>
                    <a:lnTo>
                      <a:pt x="32" y="607"/>
                    </a:lnTo>
                    <a:lnTo>
                      <a:pt x="32" y="607"/>
                    </a:lnTo>
                    <a:lnTo>
                      <a:pt x="34" y="607"/>
                    </a:lnTo>
                    <a:lnTo>
                      <a:pt x="34" y="608"/>
                    </a:lnTo>
                    <a:lnTo>
                      <a:pt x="34" y="608"/>
                    </a:lnTo>
                    <a:lnTo>
                      <a:pt x="34" y="610"/>
                    </a:lnTo>
                    <a:lnTo>
                      <a:pt x="30" y="610"/>
                    </a:lnTo>
                    <a:lnTo>
                      <a:pt x="29" y="611"/>
                    </a:lnTo>
                    <a:lnTo>
                      <a:pt x="27" y="610"/>
                    </a:lnTo>
                    <a:lnTo>
                      <a:pt x="27" y="610"/>
                    </a:lnTo>
                    <a:lnTo>
                      <a:pt x="26" y="611"/>
                    </a:lnTo>
                    <a:lnTo>
                      <a:pt x="24" y="613"/>
                    </a:lnTo>
                    <a:lnTo>
                      <a:pt x="24" y="611"/>
                    </a:lnTo>
                    <a:lnTo>
                      <a:pt x="24" y="611"/>
                    </a:lnTo>
                    <a:lnTo>
                      <a:pt x="26" y="610"/>
                    </a:lnTo>
                    <a:lnTo>
                      <a:pt x="26" y="608"/>
                    </a:lnTo>
                    <a:lnTo>
                      <a:pt x="26" y="608"/>
                    </a:lnTo>
                    <a:lnTo>
                      <a:pt x="27" y="608"/>
                    </a:lnTo>
                    <a:lnTo>
                      <a:pt x="27" y="607"/>
                    </a:lnTo>
                    <a:lnTo>
                      <a:pt x="27" y="605"/>
                    </a:lnTo>
                    <a:lnTo>
                      <a:pt x="27" y="604"/>
                    </a:lnTo>
                    <a:lnTo>
                      <a:pt x="27" y="602"/>
                    </a:lnTo>
                    <a:lnTo>
                      <a:pt x="30" y="602"/>
                    </a:lnTo>
                    <a:close/>
                    <a:moveTo>
                      <a:pt x="11" y="583"/>
                    </a:moveTo>
                    <a:lnTo>
                      <a:pt x="11" y="583"/>
                    </a:lnTo>
                    <a:lnTo>
                      <a:pt x="11" y="583"/>
                    </a:lnTo>
                    <a:lnTo>
                      <a:pt x="11" y="585"/>
                    </a:lnTo>
                    <a:lnTo>
                      <a:pt x="11" y="585"/>
                    </a:lnTo>
                    <a:lnTo>
                      <a:pt x="11" y="585"/>
                    </a:lnTo>
                    <a:lnTo>
                      <a:pt x="11" y="585"/>
                    </a:lnTo>
                    <a:lnTo>
                      <a:pt x="10" y="585"/>
                    </a:lnTo>
                    <a:lnTo>
                      <a:pt x="10" y="585"/>
                    </a:lnTo>
                    <a:lnTo>
                      <a:pt x="8" y="585"/>
                    </a:lnTo>
                    <a:lnTo>
                      <a:pt x="10" y="583"/>
                    </a:lnTo>
                    <a:lnTo>
                      <a:pt x="11" y="583"/>
                    </a:lnTo>
                    <a:close/>
                    <a:moveTo>
                      <a:pt x="16" y="575"/>
                    </a:moveTo>
                    <a:lnTo>
                      <a:pt x="16" y="577"/>
                    </a:lnTo>
                    <a:lnTo>
                      <a:pt x="15" y="577"/>
                    </a:lnTo>
                    <a:lnTo>
                      <a:pt x="15" y="575"/>
                    </a:lnTo>
                    <a:lnTo>
                      <a:pt x="15" y="575"/>
                    </a:lnTo>
                    <a:lnTo>
                      <a:pt x="16" y="575"/>
                    </a:lnTo>
                    <a:close/>
                    <a:moveTo>
                      <a:pt x="259" y="558"/>
                    </a:moveTo>
                    <a:lnTo>
                      <a:pt x="261" y="558"/>
                    </a:lnTo>
                    <a:lnTo>
                      <a:pt x="259" y="559"/>
                    </a:lnTo>
                    <a:lnTo>
                      <a:pt x="259" y="559"/>
                    </a:lnTo>
                    <a:lnTo>
                      <a:pt x="259" y="558"/>
                    </a:lnTo>
                    <a:lnTo>
                      <a:pt x="259" y="558"/>
                    </a:lnTo>
                    <a:lnTo>
                      <a:pt x="259" y="558"/>
                    </a:lnTo>
                    <a:close/>
                    <a:moveTo>
                      <a:pt x="253" y="548"/>
                    </a:moveTo>
                    <a:lnTo>
                      <a:pt x="259" y="548"/>
                    </a:lnTo>
                    <a:lnTo>
                      <a:pt x="259" y="550"/>
                    </a:lnTo>
                    <a:lnTo>
                      <a:pt x="257" y="550"/>
                    </a:lnTo>
                    <a:lnTo>
                      <a:pt x="256" y="552"/>
                    </a:lnTo>
                    <a:lnTo>
                      <a:pt x="256" y="550"/>
                    </a:lnTo>
                    <a:lnTo>
                      <a:pt x="256" y="550"/>
                    </a:lnTo>
                    <a:lnTo>
                      <a:pt x="254" y="550"/>
                    </a:lnTo>
                    <a:lnTo>
                      <a:pt x="254" y="550"/>
                    </a:lnTo>
                    <a:lnTo>
                      <a:pt x="254" y="550"/>
                    </a:lnTo>
                    <a:lnTo>
                      <a:pt x="256" y="550"/>
                    </a:lnTo>
                    <a:lnTo>
                      <a:pt x="254" y="552"/>
                    </a:lnTo>
                    <a:lnTo>
                      <a:pt x="256" y="553"/>
                    </a:lnTo>
                    <a:lnTo>
                      <a:pt x="256" y="553"/>
                    </a:lnTo>
                    <a:lnTo>
                      <a:pt x="257" y="555"/>
                    </a:lnTo>
                    <a:lnTo>
                      <a:pt x="257" y="555"/>
                    </a:lnTo>
                    <a:lnTo>
                      <a:pt x="254" y="555"/>
                    </a:lnTo>
                    <a:lnTo>
                      <a:pt x="254" y="556"/>
                    </a:lnTo>
                    <a:lnTo>
                      <a:pt x="253" y="556"/>
                    </a:lnTo>
                    <a:lnTo>
                      <a:pt x="253" y="556"/>
                    </a:lnTo>
                    <a:lnTo>
                      <a:pt x="253" y="555"/>
                    </a:lnTo>
                    <a:lnTo>
                      <a:pt x="253" y="553"/>
                    </a:lnTo>
                    <a:lnTo>
                      <a:pt x="253" y="553"/>
                    </a:lnTo>
                    <a:lnTo>
                      <a:pt x="254" y="552"/>
                    </a:lnTo>
                    <a:lnTo>
                      <a:pt x="254" y="552"/>
                    </a:lnTo>
                    <a:lnTo>
                      <a:pt x="253" y="550"/>
                    </a:lnTo>
                    <a:lnTo>
                      <a:pt x="250" y="550"/>
                    </a:lnTo>
                    <a:lnTo>
                      <a:pt x="250" y="550"/>
                    </a:lnTo>
                    <a:lnTo>
                      <a:pt x="251" y="550"/>
                    </a:lnTo>
                    <a:lnTo>
                      <a:pt x="253" y="550"/>
                    </a:lnTo>
                    <a:lnTo>
                      <a:pt x="253" y="548"/>
                    </a:lnTo>
                    <a:close/>
                    <a:moveTo>
                      <a:pt x="117" y="496"/>
                    </a:moveTo>
                    <a:lnTo>
                      <a:pt x="117" y="498"/>
                    </a:lnTo>
                    <a:lnTo>
                      <a:pt x="116" y="500"/>
                    </a:lnTo>
                    <a:lnTo>
                      <a:pt x="114" y="500"/>
                    </a:lnTo>
                    <a:lnTo>
                      <a:pt x="114" y="500"/>
                    </a:lnTo>
                    <a:lnTo>
                      <a:pt x="114" y="498"/>
                    </a:lnTo>
                    <a:lnTo>
                      <a:pt x="116" y="498"/>
                    </a:lnTo>
                    <a:lnTo>
                      <a:pt x="116" y="496"/>
                    </a:lnTo>
                    <a:lnTo>
                      <a:pt x="117" y="496"/>
                    </a:lnTo>
                    <a:close/>
                    <a:moveTo>
                      <a:pt x="100" y="493"/>
                    </a:moveTo>
                    <a:lnTo>
                      <a:pt x="101" y="493"/>
                    </a:lnTo>
                    <a:lnTo>
                      <a:pt x="98" y="493"/>
                    </a:lnTo>
                    <a:lnTo>
                      <a:pt x="98" y="495"/>
                    </a:lnTo>
                    <a:lnTo>
                      <a:pt x="98" y="496"/>
                    </a:lnTo>
                    <a:lnTo>
                      <a:pt x="98" y="496"/>
                    </a:lnTo>
                    <a:lnTo>
                      <a:pt x="100" y="498"/>
                    </a:lnTo>
                    <a:lnTo>
                      <a:pt x="101" y="498"/>
                    </a:lnTo>
                    <a:lnTo>
                      <a:pt x="103" y="500"/>
                    </a:lnTo>
                    <a:lnTo>
                      <a:pt x="103" y="501"/>
                    </a:lnTo>
                    <a:lnTo>
                      <a:pt x="103" y="503"/>
                    </a:lnTo>
                    <a:lnTo>
                      <a:pt x="103" y="504"/>
                    </a:lnTo>
                    <a:lnTo>
                      <a:pt x="105" y="506"/>
                    </a:lnTo>
                    <a:lnTo>
                      <a:pt x="106" y="506"/>
                    </a:lnTo>
                    <a:lnTo>
                      <a:pt x="108" y="506"/>
                    </a:lnTo>
                    <a:lnTo>
                      <a:pt x="109" y="504"/>
                    </a:lnTo>
                    <a:lnTo>
                      <a:pt x="111" y="503"/>
                    </a:lnTo>
                    <a:lnTo>
                      <a:pt x="114" y="501"/>
                    </a:lnTo>
                    <a:lnTo>
                      <a:pt x="114" y="501"/>
                    </a:lnTo>
                    <a:lnTo>
                      <a:pt x="116" y="501"/>
                    </a:lnTo>
                    <a:lnTo>
                      <a:pt x="116" y="500"/>
                    </a:lnTo>
                    <a:lnTo>
                      <a:pt x="117" y="500"/>
                    </a:lnTo>
                    <a:lnTo>
                      <a:pt x="117" y="501"/>
                    </a:lnTo>
                    <a:lnTo>
                      <a:pt x="116" y="501"/>
                    </a:lnTo>
                    <a:lnTo>
                      <a:pt x="116" y="503"/>
                    </a:lnTo>
                    <a:lnTo>
                      <a:pt x="116" y="503"/>
                    </a:lnTo>
                    <a:lnTo>
                      <a:pt x="116" y="504"/>
                    </a:lnTo>
                    <a:lnTo>
                      <a:pt x="116" y="504"/>
                    </a:lnTo>
                    <a:lnTo>
                      <a:pt x="114" y="506"/>
                    </a:lnTo>
                    <a:lnTo>
                      <a:pt x="116" y="506"/>
                    </a:lnTo>
                    <a:lnTo>
                      <a:pt x="116" y="504"/>
                    </a:lnTo>
                    <a:lnTo>
                      <a:pt x="116" y="504"/>
                    </a:lnTo>
                    <a:lnTo>
                      <a:pt x="117" y="503"/>
                    </a:lnTo>
                    <a:lnTo>
                      <a:pt x="117" y="503"/>
                    </a:lnTo>
                    <a:lnTo>
                      <a:pt x="117" y="503"/>
                    </a:lnTo>
                    <a:lnTo>
                      <a:pt x="117" y="501"/>
                    </a:lnTo>
                    <a:lnTo>
                      <a:pt x="119" y="501"/>
                    </a:lnTo>
                    <a:lnTo>
                      <a:pt x="119" y="501"/>
                    </a:lnTo>
                    <a:lnTo>
                      <a:pt x="119" y="501"/>
                    </a:lnTo>
                    <a:lnTo>
                      <a:pt x="120" y="501"/>
                    </a:lnTo>
                    <a:lnTo>
                      <a:pt x="120" y="503"/>
                    </a:lnTo>
                    <a:lnTo>
                      <a:pt x="122" y="501"/>
                    </a:lnTo>
                    <a:lnTo>
                      <a:pt x="120" y="503"/>
                    </a:lnTo>
                    <a:lnTo>
                      <a:pt x="120" y="504"/>
                    </a:lnTo>
                    <a:lnTo>
                      <a:pt x="120" y="504"/>
                    </a:lnTo>
                    <a:lnTo>
                      <a:pt x="119" y="506"/>
                    </a:lnTo>
                    <a:lnTo>
                      <a:pt x="117" y="506"/>
                    </a:lnTo>
                    <a:lnTo>
                      <a:pt x="119" y="506"/>
                    </a:lnTo>
                    <a:lnTo>
                      <a:pt x="122" y="504"/>
                    </a:lnTo>
                    <a:lnTo>
                      <a:pt x="122" y="503"/>
                    </a:lnTo>
                    <a:lnTo>
                      <a:pt x="122" y="504"/>
                    </a:lnTo>
                    <a:lnTo>
                      <a:pt x="122" y="506"/>
                    </a:lnTo>
                    <a:lnTo>
                      <a:pt x="120" y="507"/>
                    </a:lnTo>
                    <a:lnTo>
                      <a:pt x="120" y="507"/>
                    </a:lnTo>
                    <a:lnTo>
                      <a:pt x="119" y="507"/>
                    </a:lnTo>
                    <a:lnTo>
                      <a:pt x="119" y="509"/>
                    </a:lnTo>
                    <a:lnTo>
                      <a:pt x="119" y="509"/>
                    </a:lnTo>
                    <a:lnTo>
                      <a:pt x="119" y="511"/>
                    </a:lnTo>
                    <a:lnTo>
                      <a:pt x="119" y="511"/>
                    </a:lnTo>
                    <a:lnTo>
                      <a:pt x="119" y="514"/>
                    </a:lnTo>
                    <a:lnTo>
                      <a:pt x="120" y="512"/>
                    </a:lnTo>
                    <a:lnTo>
                      <a:pt x="120" y="514"/>
                    </a:lnTo>
                    <a:lnTo>
                      <a:pt x="122" y="514"/>
                    </a:lnTo>
                    <a:lnTo>
                      <a:pt x="120" y="515"/>
                    </a:lnTo>
                    <a:lnTo>
                      <a:pt x="120" y="517"/>
                    </a:lnTo>
                    <a:lnTo>
                      <a:pt x="117" y="518"/>
                    </a:lnTo>
                    <a:lnTo>
                      <a:pt x="117" y="520"/>
                    </a:lnTo>
                    <a:lnTo>
                      <a:pt x="116" y="522"/>
                    </a:lnTo>
                    <a:lnTo>
                      <a:pt x="116" y="523"/>
                    </a:lnTo>
                    <a:lnTo>
                      <a:pt x="114" y="523"/>
                    </a:lnTo>
                    <a:lnTo>
                      <a:pt x="111" y="526"/>
                    </a:lnTo>
                    <a:lnTo>
                      <a:pt x="111" y="528"/>
                    </a:lnTo>
                    <a:lnTo>
                      <a:pt x="108" y="533"/>
                    </a:lnTo>
                    <a:lnTo>
                      <a:pt x="106" y="536"/>
                    </a:lnTo>
                    <a:lnTo>
                      <a:pt x="105" y="536"/>
                    </a:lnTo>
                    <a:lnTo>
                      <a:pt x="103" y="537"/>
                    </a:lnTo>
                    <a:lnTo>
                      <a:pt x="101" y="539"/>
                    </a:lnTo>
                    <a:lnTo>
                      <a:pt x="100" y="539"/>
                    </a:lnTo>
                    <a:lnTo>
                      <a:pt x="98" y="541"/>
                    </a:lnTo>
                    <a:lnTo>
                      <a:pt x="97" y="541"/>
                    </a:lnTo>
                    <a:lnTo>
                      <a:pt x="97" y="542"/>
                    </a:lnTo>
                    <a:lnTo>
                      <a:pt x="98" y="542"/>
                    </a:lnTo>
                    <a:lnTo>
                      <a:pt x="98" y="542"/>
                    </a:lnTo>
                    <a:lnTo>
                      <a:pt x="98" y="544"/>
                    </a:lnTo>
                    <a:lnTo>
                      <a:pt x="97" y="544"/>
                    </a:lnTo>
                    <a:lnTo>
                      <a:pt x="97" y="544"/>
                    </a:lnTo>
                    <a:lnTo>
                      <a:pt x="95" y="544"/>
                    </a:lnTo>
                    <a:lnTo>
                      <a:pt x="98" y="544"/>
                    </a:lnTo>
                    <a:lnTo>
                      <a:pt x="98" y="544"/>
                    </a:lnTo>
                    <a:lnTo>
                      <a:pt x="98" y="545"/>
                    </a:lnTo>
                    <a:lnTo>
                      <a:pt x="100" y="545"/>
                    </a:lnTo>
                    <a:lnTo>
                      <a:pt x="100" y="547"/>
                    </a:lnTo>
                    <a:lnTo>
                      <a:pt x="101" y="548"/>
                    </a:lnTo>
                    <a:lnTo>
                      <a:pt x="103" y="548"/>
                    </a:lnTo>
                    <a:lnTo>
                      <a:pt x="105" y="548"/>
                    </a:lnTo>
                    <a:lnTo>
                      <a:pt x="105" y="550"/>
                    </a:lnTo>
                    <a:lnTo>
                      <a:pt x="105" y="552"/>
                    </a:lnTo>
                    <a:lnTo>
                      <a:pt x="103" y="552"/>
                    </a:lnTo>
                    <a:lnTo>
                      <a:pt x="103" y="552"/>
                    </a:lnTo>
                    <a:lnTo>
                      <a:pt x="101" y="552"/>
                    </a:lnTo>
                    <a:lnTo>
                      <a:pt x="100" y="552"/>
                    </a:lnTo>
                    <a:lnTo>
                      <a:pt x="98" y="550"/>
                    </a:lnTo>
                    <a:lnTo>
                      <a:pt x="97" y="550"/>
                    </a:lnTo>
                    <a:lnTo>
                      <a:pt x="95" y="552"/>
                    </a:lnTo>
                    <a:lnTo>
                      <a:pt x="95" y="550"/>
                    </a:lnTo>
                    <a:lnTo>
                      <a:pt x="97" y="550"/>
                    </a:lnTo>
                    <a:lnTo>
                      <a:pt x="95" y="548"/>
                    </a:lnTo>
                    <a:lnTo>
                      <a:pt x="95" y="548"/>
                    </a:lnTo>
                    <a:lnTo>
                      <a:pt x="95" y="550"/>
                    </a:lnTo>
                    <a:lnTo>
                      <a:pt x="93" y="550"/>
                    </a:lnTo>
                    <a:lnTo>
                      <a:pt x="93" y="550"/>
                    </a:lnTo>
                    <a:lnTo>
                      <a:pt x="93" y="552"/>
                    </a:lnTo>
                    <a:lnTo>
                      <a:pt x="92" y="552"/>
                    </a:lnTo>
                    <a:lnTo>
                      <a:pt x="92" y="550"/>
                    </a:lnTo>
                    <a:lnTo>
                      <a:pt x="90" y="550"/>
                    </a:lnTo>
                    <a:lnTo>
                      <a:pt x="89" y="548"/>
                    </a:lnTo>
                    <a:lnTo>
                      <a:pt x="89" y="548"/>
                    </a:lnTo>
                    <a:lnTo>
                      <a:pt x="90" y="550"/>
                    </a:lnTo>
                    <a:lnTo>
                      <a:pt x="90" y="552"/>
                    </a:lnTo>
                    <a:lnTo>
                      <a:pt x="89" y="553"/>
                    </a:lnTo>
                    <a:lnTo>
                      <a:pt x="87" y="553"/>
                    </a:lnTo>
                    <a:lnTo>
                      <a:pt x="87" y="553"/>
                    </a:lnTo>
                    <a:lnTo>
                      <a:pt x="86" y="555"/>
                    </a:lnTo>
                    <a:lnTo>
                      <a:pt x="84" y="555"/>
                    </a:lnTo>
                    <a:lnTo>
                      <a:pt x="82" y="556"/>
                    </a:lnTo>
                    <a:lnTo>
                      <a:pt x="81" y="556"/>
                    </a:lnTo>
                    <a:lnTo>
                      <a:pt x="81" y="556"/>
                    </a:lnTo>
                    <a:lnTo>
                      <a:pt x="79" y="558"/>
                    </a:lnTo>
                    <a:lnTo>
                      <a:pt x="79" y="558"/>
                    </a:lnTo>
                    <a:lnTo>
                      <a:pt x="78" y="558"/>
                    </a:lnTo>
                    <a:lnTo>
                      <a:pt x="78" y="558"/>
                    </a:lnTo>
                    <a:lnTo>
                      <a:pt x="78" y="559"/>
                    </a:lnTo>
                    <a:lnTo>
                      <a:pt x="78" y="563"/>
                    </a:lnTo>
                    <a:lnTo>
                      <a:pt x="76" y="564"/>
                    </a:lnTo>
                    <a:lnTo>
                      <a:pt x="76" y="567"/>
                    </a:lnTo>
                    <a:lnTo>
                      <a:pt x="76" y="570"/>
                    </a:lnTo>
                    <a:lnTo>
                      <a:pt x="73" y="570"/>
                    </a:lnTo>
                    <a:lnTo>
                      <a:pt x="75" y="570"/>
                    </a:lnTo>
                    <a:lnTo>
                      <a:pt x="76" y="570"/>
                    </a:lnTo>
                    <a:lnTo>
                      <a:pt x="75" y="572"/>
                    </a:lnTo>
                    <a:lnTo>
                      <a:pt x="73" y="574"/>
                    </a:lnTo>
                    <a:lnTo>
                      <a:pt x="73" y="575"/>
                    </a:lnTo>
                    <a:lnTo>
                      <a:pt x="71" y="578"/>
                    </a:lnTo>
                    <a:lnTo>
                      <a:pt x="71" y="580"/>
                    </a:lnTo>
                    <a:lnTo>
                      <a:pt x="70" y="583"/>
                    </a:lnTo>
                    <a:lnTo>
                      <a:pt x="70" y="585"/>
                    </a:lnTo>
                    <a:lnTo>
                      <a:pt x="70" y="585"/>
                    </a:lnTo>
                    <a:lnTo>
                      <a:pt x="71" y="586"/>
                    </a:lnTo>
                    <a:lnTo>
                      <a:pt x="71" y="586"/>
                    </a:lnTo>
                    <a:lnTo>
                      <a:pt x="70" y="586"/>
                    </a:lnTo>
                    <a:lnTo>
                      <a:pt x="70" y="588"/>
                    </a:lnTo>
                    <a:lnTo>
                      <a:pt x="68" y="588"/>
                    </a:lnTo>
                    <a:lnTo>
                      <a:pt x="65" y="588"/>
                    </a:lnTo>
                    <a:lnTo>
                      <a:pt x="64" y="589"/>
                    </a:lnTo>
                    <a:lnTo>
                      <a:pt x="64" y="591"/>
                    </a:lnTo>
                    <a:lnTo>
                      <a:pt x="62" y="593"/>
                    </a:lnTo>
                    <a:lnTo>
                      <a:pt x="59" y="596"/>
                    </a:lnTo>
                    <a:lnTo>
                      <a:pt x="56" y="597"/>
                    </a:lnTo>
                    <a:lnTo>
                      <a:pt x="56" y="599"/>
                    </a:lnTo>
                    <a:lnTo>
                      <a:pt x="54" y="599"/>
                    </a:lnTo>
                    <a:lnTo>
                      <a:pt x="49" y="600"/>
                    </a:lnTo>
                    <a:lnTo>
                      <a:pt x="46" y="600"/>
                    </a:lnTo>
                    <a:lnTo>
                      <a:pt x="45" y="600"/>
                    </a:lnTo>
                    <a:lnTo>
                      <a:pt x="43" y="600"/>
                    </a:lnTo>
                    <a:lnTo>
                      <a:pt x="41" y="599"/>
                    </a:lnTo>
                    <a:lnTo>
                      <a:pt x="40" y="600"/>
                    </a:lnTo>
                    <a:lnTo>
                      <a:pt x="38" y="600"/>
                    </a:lnTo>
                    <a:lnTo>
                      <a:pt x="37" y="600"/>
                    </a:lnTo>
                    <a:lnTo>
                      <a:pt x="35" y="600"/>
                    </a:lnTo>
                    <a:lnTo>
                      <a:pt x="35" y="600"/>
                    </a:lnTo>
                    <a:lnTo>
                      <a:pt x="35" y="599"/>
                    </a:lnTo>
                    <a:lnTo>
                      <a:pt x="35" y="599"/>
                    </a:lnTo>
                    <a:lnTo>
                      <a:pt x="35" y="597"/>
                    </a:lnTo>
                    <a:lnTo>
                      <a:pt x="34" y="597"/>
                    </a:lnTo>
                    <a:lnTo>
                      <a:pt x="34" y="596"/>
                    </a:lnTo>
                    <a:lnTo>
                      <a:pt x="34" y="596"/>
                    </a:lnTo>
                    <a:lnTo>
                      <a:pt x="32" y="596"/>
                    </a:lnTo>
                    <a:lnTo>
                      <a:pt x="29" y="596"/>
                    </a:lnTo>
                    <a:lnTo>
                      <a:pt x="29" y="596"/>
                    </a:lnTo>
                    <a:lnTo>
                      <a:pt x="26" y="594"/>
                    </a:lnTo>
                    <a:lnTo>
                      <a:pt x="26" y="593"/>
                    </a:lnTo>
                    <a:lnTo>
                      <a:pt x="24" y="593"/>
                    </a:lnTo>
                    <a:lnTo>
                      <a:pt x="23" y="593"/>
                    </a:lnTo>
                    <a:lnTo>
                      <a:pt x="23" y="594"/>
                    </a:lnTo>
                    <a:lnTo>
                      <a:pt x="21" y="594"/>
                    </a:lnTo>
                    <a:lnTo>
                      <a:pt x="18" y="594"/>
                    </a:lnTo>
                    <a:lnTo>
                      <a:pt x="13" y="594"/>
                    </a:lnTo>
                    <a:lnTo>
                      <a:pt x="11" y="593"/>
                    </a:lnTo>
                    <a:lnTo>
                      <a:pt x="11" y="591"/>
                    </a:lnTo>
                    <a:lnTo>
                      <a:pt x="15" y="588"/>
                    </a:lnTo>
                    <a:lnTo>
                      <a:pt x="13" y="589"/>
                    </a:lnTo>
                    <a:lnTo>
                      <a:pt x="11" y="591"/>
                    </a:lnTo>
                    <a:lnTo>
                      <a:pt x="11" y="589"/>
                    </a:lnTo>
                    <a:lnTo>
                      <a:pt x="11" y="589"/>
                    </a:lnTo>
                    <a:lnTo>
                      <a:pt x="11" y="588"/>
                    </a:lnTo>
                    <a:lnTo>
                      <a:pt x="11" y="588"/>
                    </a:lnTo>
                    <a:lnTo>
                      <a:pt x="10" y="588"/>
                    </a:lnTo>
                    <a:lnTo>
                      <a:pt x="8" y="589"/>
                    </a:lnTo>
                    <a:lnTo>
                      <a:pt x="8" y="588"/>
                    </a:lnTo>
                    <a:lnTo>
                      <a:pt x="8" y="586"/>
                    </a:lnTo>
                    <a:lnTo>
                      <a:pt x="8" y="586"/>
                    </a:lnTo>
                    <a:lnTo>
                      <a:pt x="13" y="585"/>
                    </a:lnTo>
                    <a:lnTo>
                      <a:pt x="15" y="585"/>
                    </a:lnTo>
                    <a:lnTo>
                      <a:pt x="16" y="585"/>
                    </a:lnTo>
                    <a:lnTo>
                      <a:pt x="13" y="585"/>
                    </a:lnTo>
                    <a:lnTo>
                      <a:pt x="13" y="583"/>
                    </a:lnTo>
                    <a:lnTo>
                      <a:pt x="13" y="581"/>
                    </a:lnTo>
                    <a:lnTo>
                      <a:pt x="16" y="581"/>
                    </a:lnTo>
                    <a:lnTo>
                      <a:pt x="15" y="581"/>
                    </a:lnTo>
                    <a:lnTo>
                      <a:pt x="11" y="581"/>
                    </a:lnTo>
                    <a:lnTo>
                      <a:pt x="11" y="580"/>
                    </a:lnTo>
                    <a:lnTo>
                      <a:pt x="13" y="578"/>
                    </a:lnTo>
                    <a:lnTo>
                      <a:pt x="15" y="578"/>
                    </a:lnTo>
                    <a:lnTo>
                      <a:pt x="15" y="578"/>
                    </a:lnTo>
                    <a:lnTo>
                      <a:pt x="15" y="577"/>
                    </a:lnTo>
                    <a:lnTo>
                      <a:pt x="15" y="577"/>
                    </a:lnTo>
                    <a:lnTo>
                      <a:pt x="16" y="578"/>
                    </a:lnTo>
                    <a:lnTo>
                      <a:pt x="18" y="578"/>
                    </a:lnTo>
                    <a:lnTo>
                      <a:pt x="18" y="578"/>
                    </a:lnTo>
                    <a:lnTo>
                      <a:pt x="18" y="577"/>
                    </a:lnTo>
                    <a:lnTo>
                      <a:pt x="18" y="577"/>
                    </a:lnTo>
                    <a:lnTo>
                      <a:pt x="19" y="577"/>
                    </a:lnTo>
                    <a:lnTo>
                      <a:pt x="19" y="577"/>
                    </a:lnTo>
                    <a:lnTo>
                      <a:pt x="18" y="577"/>
                    </a:lnTo>
                    <a:lnTo>
                      <a:pt x="16" y="575"/>
                    </a:lnTo>
                    <a:lnTo>
                      <a:pt x="16" y="575"/>
                    </a:lnTo>
                    <a:lnTo>
                      <a:pt x="16" y="574"/>
                    </a:lnTo>
                    <a:lnTo>
                      <a:pt x="18" y="572"/>
                    </a:lnTo>
                    <a:lnTo>
                      <a:pt x="19" y="574"/>
                    </a:lnTo>
                    <a:lnTo>
                      <a:pt x="19" y="574"/>
                    </a:lnTo>
                    <a:lnTo>
                      <a:pt x="19" y="572"/>
                    </a:lnTo>
                    <a:lnTo>
                      <a:pt x="18" y="572"/>
                    </a:lnTo>
                    <a:lnTo>
                      <a:pt x="19" y="570"/>
                    </a:lnTo>
                    <a:lnTo>
                      <a:pt x="23" y="569"/>
                    </a:lnTo>
                    <a:lnTo>
                      <a:pt x="23" y="570"/>
                    </a:lnTo>
                    <a:lnTo>
                      <a:pt x="23" y="570"/>
                    </a:lnTo>
                    <a:lnTo>
                      <a:pt x="23" y="569"/>
                    </a:lnTo>
                    <a:lnTo>
                      <a:pt x="23" y="569"/>
                    </a:lnTo>
                    <a:lnTo>
                      <a:pt x="23" y="567"/>
                    </a:lnTo>
                    <a:lnTo>
                      <a:pt x="23" y="567"/>
                    </a:lnTo>
                    <a:lnTo>
                      <a:pt x="24" y="567"/>
                    </a:lnTo>
                    <a:lnTo>
                      <a:pt x="26" y="566"/>
                    </a:lnTo>
                    <a:lnTo>
                      <a:pt x="27" y="564"/>
                    </a:lnTo>
                    <a:lnTo>
                      <a:pt x="29" y="564"/>
                    </a:lnTo>
                    <a:lnTo>
                      <a:pt x="29" y="566"/>
                    </a:lnTo>
                    <a:lnTo>
                      <a:pt x="29" y="564"/>
                    </a:lnTo>
                    <a:lnTo>
                      <a:pt x="29" y="564"/>
                    </a:lnTo>
                    <a:lnTo>
                      <a:pt x="29" y="563"/>
                    </a:lnTo>
                    <a:lnTo>
                      <a:pt x="30" y="559"/>
                    </a:lnTo>
                    <a:lnTo>
                      <a:pt x="34" y="558"/>
                    </a:lnTo>
                    <a:lnTo>
                      <a:pt x="35" y="555"/>
                    </a:lnTo>
                    <a:lnTo>
                      <a:pt x="37" y="555"/>
                    </a:lnTo>
                    <a:lnTo>
                      <a:pt x="40" y="553"/>
                    </a:lnTo>
                    <a:lnTo>
                      <a:pt x="41" y="553"/>
                    </a:lnTo>
                    <a:lnTo>
                      <a:pt x="41" y="553"/>
                    </a:lnTo>
                    <a:lnTo>
                      <a:pt x="45" y="552"/>
                    </a:lnTo>
                    <a:lnTo>
                      <a:pt x="46" y="552"/>
                    </a:lnTo>
                    <a:lnTo>
                      <a:pt x="46" y="552"/>
                    </a:lnTo>
                    <a:lnTo>
                      <a:pt x="48" y="552"/>
                    </a:lnTo>
                    <a:lnTo>
                      <a:pt x="46" y="550"/>
                    </a:lnTo>
                    <a:lnTo>
                      <a:pt x="48" y="550"/>
                    </a:lnTo>
                    <a:lnTo>
                      <a:pt x="49" y="548"/>
                    </a:lnTo>
                    <a:lnTo>
                      <a:pt x="52" y="547"/>
                    </a:lnTo>
                    <a:lnTo>
                      <a:pt x="54" y="547"/>
                    </a:lnTo>
                    <a:lnTo>
                      <a:pt x="56" y="545"/>
                    </a:lnTo>
                    <a:lnTo>
                      <a:pt x="57" y="545"/>
                    </a:lnTo>
                    <a:lnTo>
                      <a:pt x="57" y="545"/>
                    </a:lnTo>
                    <a:lnTo>
                      <a:pt x="57" y="544"/>
                    </a:lnTo>
                    <a:lnTo>
                      <a:pt x="57" y="544"/>
                    </a:lnTo>
                    <a:lnTo>
                      <a:pt x="57" y="544"/>
                    </a:lnTo>
                    <a:lnTo>
                      <a:pt x="57" y="544"/>
                    </a:lnTo>
                    <a:lnTo>
                      <a:pt x="59" y="542"/>
                    </a:lnTo>
                    <a:lnTo>
                      <a:pt x="60" y="541"/>
                    </a:lnTo>
                    <a:lnTo>
                      <a:pt x="62" y="541"/>
                    </a:lnTo>
                    <a:lnTo>
                      <a:pt x="62" y="541"/>
                    </a:lnTo>
                    <a:lnTo>
                      <a:pt x="62" y="539"/>
                    </a:lnTo>
                    <a:lnTo>
                      <a:pt x="64" y="539"/>
                    </a:lnTo>
                    <a:lnTo>
                      <a:pt x="65" y="539"/>
                    </a:lnTo>
                    <a:lnTo>
                      <a:pt x="65" y="539"/>
                    </a:lnTo>
                    <a:lnTo>
                      <a:pt x="65" y="539"/>
                    </a:lnTo>
                    <a:lnTo>
                      <a:pt x="64" y="537"/>
                    </a:lnTo>
                    <a:lnTo>
                      <a:pt x="65" y="537"/>
                    </a:lnTo>
                    <a:lnTo>
                      <a:pt x="65" y="537"/>
                    </a:lnTo>
                    <a:lnTo>
                      <a:pt x="67" y="537"/>
                    </a:lnTo>
                    <a:lnTo>
                      <a:pt x="68" y="537"/>
                    </a:lnTo>
                    <a:lnTo>
                      <a:pt x="67" y="537"/>
                    </a:lnTo>
                    <a:lnTo>
                      <a:pt x="67" y="536"/>
                    </a:lnTo>
                    <a:lnTo>
                      <a:pt x="68" y="536"/>
                    </a:lnTo>
                    <a:lnTo>
                      <a:pt x="68" y="536"/>
                    </a:lnTo>
                    <a:lnTo>
                      <a:pt x="70" y="537"/>
                    </a:lnTo>
                    <a:lnTo>
                      <a:pt x="70" y="536"/>
                    </a:lnTo>
                    <a:lnTo>
                      <a:pt x="70" y="534"/>
                    </a:lnTo>
                    <a:lnTo>
                      <a:pt x="71" y="534"/>
                    </a:lnTo>
                    <a:lnTo>
                      <a:pt x="73" y="531"/>
                    </a:lnTo>
                    <a:lnTo>
                      <a:pt x="75" y="533"/>
                    </a:lnTo>
                    <a:lnTo>
                      <a:pt x="75" y="533"/>
                    </a:lnTo>
                    <a:lnTo>
                      <a:pt x="75" y="534"/>
                    </a:lnTo>
                    <a:lnTo>
                      <a:pt x="75" y="534"/>
                    </a:lnTo>
                    <a:lnTo>
                      <a:pt x="75" y="533"/>
                    </a:lnTo>
                    <a:lnTo>
                      <a:pt x="75" y="531"/>
                    </a:lnTo>
                    <a:lnTo>
                      <a:pt x="76" y="528"/>
                    </a:lnTo>
                    <a:lnTo>
                      <a:pt x="76" y="526"/>
                    </a:lnTo>
                    <a:lnTo>
                      <a:pt x="78" y="526"/>
                    </a:lnTo>
                    <a:lnTo>
                      <a:pt x="78" y="526"/>
                    </a:lnTo>
                    <a:lnTo>
                      <a:pt x="78" y="526"/>
                    </a:lnTo>
                    <a:lnTo>
                      <a:pt x="78" y="526"/>
                    </a:lnTo>
                    <a:lnTo>
                      <a:pt x="78" y="525"/>
                    </a:lnTo>
                    <a:lnTo>
                      <a:pt x="78" y="522"/>
                    </a:lnTo>
                    <a:lnTo>
                      <a:pt x="79" y="520"/>
                    </a:lnTo>
                    <a:lnTo>
                      <a:pt x="79" y="518"/>
                    </a:lnTo>
                    <a:lnTo>
                      <a:pt x="81" y="515"/>
                    </a:lnTo>
                    <a:lnTo>
                      <a:pt x="81" y="515"/>
                    </a:lnTo>
                    <a:lnTo>
                      <a:pt x="84" y="514"/>
                    </a:lnTo>
                    <a:lnTo>
                      <a:pt x="84" y="514"/>
                    </a:lnTo>
                    <a:lnTo>
                      <a:pt x="86" y="512"/>
                    </a:lnTo>
                    <a:lnTo>
                      <a:pt x="87" y="511"/>
                    </a:lnTo>
                    <a:lnTo>
                      <a:pt x="89" y="509"/>
                    </a:lnTo>
                    <a:lnTo>
                      <a:pt x="89" y="504"/>
                    </a:lnTo>
                    <a:lnTo>
                      <a:pt x="90" y="501"/>
                    </a:lnTo>
                    <a:lnTo>
                      <a:pt x="92" y="498"/>
                    </a:lnTo>
                    <a:lnTo>
                      <a:pt x="95" y="495"/>
                    </a:lnTo>
                    <a:lnTo>
                      <a:pt x="98" y="493"/>
                    </a:lnTo>
                    <a:lnTo>
                      <a:pt x="98" y="493"/>
                    </a:lnTo>
                    <a:lnTo>
                      <a:pt x="100" y="493"/>
                    </a:lnTo>
                    <a:close/>
                    <a:moveTo>
                      <a:pt x="138" y="419"/>
                    </a:moveTo>
                    <a:lnTo>
                      <a:pt x="138" y="419"/>
                    </a:lnTo>
                    <a:lnTo>
                      <a:pt x="139" y="421"/>
                    </a:lnTo>
                    <a:lnTo>
                      <a:pt x="139" y="422"/>
                    </a:lnTo>
                    <a:lnTo>
                      <a:pt x="139" y="424"/>
                    </a:lnTo>
                    <a:lnTo>
                      <a:pt x="138" y="422"/>
                    </a:lnTo>
                    <a:lnTo>
                      <a:pt x="138" y="422"/>
                    </a:lnTo>
                    <a:lnTo>
                      <a:pt x="136" y="421"/>
                    </a:lnTo>
                    <a:lnTo>
                      <a:pt x="136" y="421"/>
                    </a:lnTo>
                    <a:lnTo>
                      <a:pt x="136" y="419"/>
                    </a:lnTo>
                    <a:lnTo>
                      <a:pt x="138" y="419"/>
                    </a:lnTo>
                    <a:lnTo>
                      <a:pt x="138" y="419"/>
                    </a:lnTo>
                    <a:lnTo>
                      <a:pt x="138" y="419"/>
                    </a:lnTo>
                    <a:close/>
                    <a:moveTo>
                      <a:pt x="103" y="392"/>
                    </a:moveTo>
                    <a:lnTo>
                      <a:pt x="101" y="394"/>
                    </a:lnTo>
                    <a:lnTo>
                      <a:pt x="103" y="394"/>
                    </a:lnTo>
                    <a:lnTo>
                      <a:pt x="103" y="396"/>
                    </a:lnTo>
                    <a:lnTo>
                      <a:pt x="105" y="399"/>
                    </a:lnTo>
                    <a:lnTo>
                      <a:pt x="105" y="399"/>
                    </a:lnTo>
                    <a:lnTo>
                      <a:pt x="106" y="400"/>
                    </a:lnTo>
                    <a:lnTo>
                      <a:pt x="106" y="400"/>
                    </a:lnTo>
                    <a:lnTo>
                      <a:pt x="106" y="400"/>
                    </a:lnTo>
                    <a:lnTo>
                      <a:pt x="108" y="400"/>
                    </a:lnTo>
                    <a:lnTo>
                      <a:pt x="108" y="400"/>
                    </a:lnTo>
                    <a:lnTo>
                      <a:pt x="109" y="399"/>
                    </a:lnTo>
                    <a:lnTo>
                      <a:pt x="109" y="400"/>
                    </a:lnTo>
                    <a:lnTo>
                      <a:pt x="109" y="400"/>
                    </a:lnTo>
                    <a:lnTo>
                      <a:pt x="112" y="402"/>
                    </a:lnTo>
                    <a:lnTo>
                      <a:pt x="114" y="402"/>
                    </a:lnTo>
                    <a:lnTo>
                      <a:pt x="114" y="402"/>
                    </a:lnTo>
                    <a:lnTo>
                      <a:pt x="114" y="402"/>
                    </a:lnTo>
                    <a:lnTo>
                      <a:pt x="116" y="402"/>
                    </a:lnTo>
                    <a:lnTo>
                      <a:pt x="116" y="402"/>
                    </a:lnTo>
                    <a:lnTo>
                      <a:pt x="119" y="403"/>
                    </a:lnTo>
                    <a:lnTo>
                      <a:pt x="119" y="403"/>
                    </a:lnTo>
                    <a:lnTo>
                      <a:pt x="119" y="405"/>
                    </a:lnTo>
                    <a:lnTo>
                      <a:pt x="119" y="405"/>
                    </a:lnTo>
                    <a:lnTo>
                      <a:pt x="119" y="407"/>
                    </a:lnTo>
                    <a:lnTo>
                      <a:pt x="120" y="407"/>
                    </a:lnTo>
                    <a:lnTo>
                      <a:pt x="122" y="405"/>
                    </a:lnTo>
                    <a:lnTo>
                      <a:pt x="122" y="405"/>
                    </a:lnTo>
                    <a:lnTo>
                      <a:pt x="122" y="407"/>
                    </a:lnTo>
                    <a:lnTo>
                      <a:pt x="123" y="407"/>
                    </a:lnTo>
                    <a:lnTo>
                      <a:pt x="122" y="407"/>
                    </a:lnTo>
                    <a:lnTo>
                      <a:pt x="123" y="408"/>
                    </a:lnTo>
                    <a:lnTo>
                      <a:pt x="123" y="408"/>
                    </a:lnTo>
                    <a:lnTo>
                      <a:pt x="125" y="411"/>
                    </a:lnTo>
                    <a:lnTo>
                      <a:pt x="125" y="411"/>
                    </a:lnTo>
                    <a:lnTo>
                      <a:pt x="125" y="413"/>
                    </a:lnTo>
                    <a:lnTo>
                      <a:pt x="125" y="414"/>
                    </a:lnTo>
                    <a:lnTo>
                      <a:pt x="125" y="414"/>
                    </a:lnTo>
                    <a:lnTo>
                      <a:pt x="123" y="414"/>
                    </a:lnTo>
                    <a:lnTo>
                      <a:pt x="123" y="414"/>
                    </a:lnTo>
                    <a:lnTo>
                      <a:pt x="123" y="416"/>
                    </a:lnTo>
                    <a:lnTo>
                      <a:pt x="125" y="418"/>
                    </a:lnTo>
                    <a:lnTo>
                      <a:pt x="127" y="419"/>
                    </a:lnTo>
                    <a:lnTo>
                      <a:pt x="128" y="422"/>
                    </a:lnTo>
                    <a:lnTo>
                      <a:pt x="128" y="424"/>
                    </a:lnTo>
                    <a:lnTo>
                      <a:pt x="128" y="426"/>
                    </a:lnTo>
                    <a:lnTo>
                      <a:pt x="128" y="426"/>
                    </a:lnTo>
                    <a:lnTo>
                      <a:pt x="128" y="427"/>
                    </a:lnTo>
                    <a:lnTo>
                      <a:pt x="128" y="429"/>
                    </a:lnTo>
                    <a:lnTo>
                      <a:pt x="128" y="430"/>
                    </a:lnTo>
                    <a:lnTo>
                      <a:pt x="128" y="430"/>
                    </a:lnTo>
                    <a:lnTo>
                      <a:pt x="128" y="432"/>
                    </a:lnTo>
                    <a:lnTo>
                      <a:pt x="128" y="432"/>
                    </a:lnTo>
                    <a:lnTo>
                      <a:pt x="130" y="432"/>
                    </a:lnTo>
                    <a:lnTo>
                      <a:pt x="130" y="433"/>
                    </a:lnTo>
                    <a:lnTo>
                      <a:pt x="130" y="432"/>
                    </a:lnTo>
                    <a:lnTo>
                      <a:pt x="131" y="432"/>
                    </a:lnTo>
                    <a:lnTo>
                      <a:pt x="133" y="433"/>
                    </a:lnTo>
                    <a:lnTo>
                      <a:pt x="134" y="433"/>
                    </a:lnTo>
                    <a:lnTo>
                      <a:pt x="136" y="433"/>
                    </a:lnTo>
                    <a:lnTo>
                      <a:pt x="136" y="435"/>
                    </a:lnTo>
                    <a:lnTo>
                      <a:pt x="136" y="437"/>
                    </a:lnTo>
                    <a:lnTo>
                      <a:pt x="138" y="438"/>
                    </a:lnTo>
                    <a:lnTo>
                      <a:pt x="138" y="438"/>
                    </a:lnTo>
                    <a:lnTo>
                      <a:pt x="139" y="438"/>
                    </a:lnTo>
                    <a:lnTo>
                      <a:pt x="139" y="437"/>
                    </a:lnTo>
                    <a:lnTo>
                      <a:pt x="139" y="435"/>
                    </a:lnTo>
                    <a:lnTo>
                      <a:pt x="139" y="432"/>
                    </a:lnTo>
                    <a:lnTo>
                      <a:pt x="139" y="430"/>
                    </a:lnTo>
                    <a:lnTo>
                      <a:pt x="139" y="430"/>
                    </a:lnTo>
                    <a:lnTo>
                      <a:pt x="139" y="429"/>
                    </a:lnTo>
                    <a:lnTo>
                      <a:pt x="138" y="429"/>
                    </a:lnTo>
                    <a:lnTo>
                      <a:pt x="138" y="427"/>
                    </a:lnTo>
                    <a:lnTo>
                      <a:pt x="138" y="427"/>
                    </a:lnTo>
                    <a:lnTo>
                      <a:pt x="138" y="426"/>
                    </a:lnTo>
                    <a:lnTo>
                      <a:pt x="138" y="426"/>
                    </a:lnTo>
                    <a:lnTo>
                      <a:pt x="139" y="426"/>
                    </a:lnTo>
                    <a:lnTo>
                      <a:pt x="139" y="427"/>
                    </a:lnTo>
                    <a:lnTo>
                      <a:pt x="141" y="430"/>
                    </a:lnTo>
                    <a:lnTo>
                      <a:pt x="142" y="430"/>
                    </a:lnTo>
                    <a:lnTo>
                      <a:pt x="142" y="430"/>
                    </a:lnTo>
                    <a:lnTo>
                      <a:pt x="144" y="432"/>
                    </a:lnTo>
                    <a:lnTo>
                      <a:pt x="144" y="433"/>
                    </a:lnTo>
                    <a:lnTo>
                      <a:pt x="146" y="438"/>
                    </a:lnTo>
                    <a:lnTo>
                      <a:pt x="146" y="441"/>
                    </a:lnTo>
                    <a:lnTo>
                      <a:pt x="147" y="443"/>
                    </a:lnTo>
                    <a:lnTo>
                      <a:pt x="147" y="444"/>
                    </a:lnTo>
                    <a:lnTo>
                      <a:pt x="147" y="443"/>
                    </a:lnTo>
                    <a:lnTo>
                      <a:pt x="147" y="444"/>
                    </a:lnTo>
                    <a:lnTo>
                      <a:pt x="147" y="444"/>
                    </a:lnTo>
                    <a:lnTo>
                      <a:pt x="147" y="444"/>
                    </a:lnTo>
                    <a:lnTo>
                      <a:pt x="149" y="446"/>
                    </a:lnTo>
                    <a:lnTo>
                      <a:pt x="150" y="444"/>
                    </a:lnTo>
                    <a:lnTo>
                      <a:pt x="150" y="446"/>
                    </a:lnTo>
                    <a:lnTo>
                      <a:pt x="155" y="448"/>
                    </a:lnTo>
                    <a:lnTo>
                      <a:pt x="157" y="449"/>
                    </a:lnTo>
                    <a:lnTo>
                      <a:pt x="163" y="451"/>
                    </a:lnTo>
                    <a:lnTo>
                      <a:pt x="164" y="451"/>
                    </a:lnTo>
                    <a:lnTo>
                      <a:pt x="166" y="451"/>
                    </a:lnTo>
                    <a:lnTo>
                      <a:pt x="168" y="451"/>
                    </a:lnTo>
                    <a:lnTo>
                      <a:pt x="169" y="449"/>
                    </a:lnTo>
                    <a:lnTo>
                      <a:pt x="169" y="448"/>
                    </a:lnTo>
                    <a:lnTo>
                      <a:pt x="171" y="446"/>
                    </a:lnTo>
                    <a:lnTo>
                      <a:pt x="172" y="444"/>
                    </a:lnTo>
                    <a:lnTo>
                      <a:pt x="174" y="444"/>
                    </a:lnTo>
                    <a:lnTo>
                      <a:pt x="174" y="444"/>
                    </a:lnTo>
                    <a:lnTo>
                      <a:pt x="175" y="443"/>
                    </a:lnTo>
                    <a:lnTo>
                      <a:pt x="179" y="443"/>
                    </a:lnTo>
                    <a:lnTo>
                      <a:pt x="180" y="444"/>
                    </a:lnTo>
                    <a:lnTo>
                      <a:pt x="182" y="444"/>
                    </a:lnTo>
                    <a:lnTo>
                      <a:pt x="183" y="446"/>
                    </a:lnTo>
                    <a:lnTo>
                      <a:pt x="182" y="446"/>
                    </a:lnTo>
                    <a:lnTo>
                      <a:pt x="182" y="449"/>
                    </a:lnTo>
                    <a:lnTo>
                      <a:pt x="180" y="451"/>
                    </a:lnTo>
                    <a:lnTo>
                      <a:pt x="180" y="454"/>
                    </a:lnTo>
                    <a:lnTo>
                      <a:pt x="180" y="459"/>
                    </a:lnTo>
                    <a:lnTo>
                      <a:pt x="179" y="460"/>
                    </a:lnTo>
                    <a:lnTo>
                      <a:pt x="177" y="462"/>
                    </a:lnTo>
                    <a:lnTo>
                      <a:pt x="175" y="462"/>
                    </a:lnTo>
                    <a:lnTo>
                      <a:pt x="174" y="463"/>
                    </a:lnTo>
                    <a:lnTo>
                      <a:pt x="174" y="465"/>
                    </a:lnTo>
                    <a:lnTo>
                      <a:pt x="174" y="468"/>
                    </a:lnTo>
                    <a:lnTo>
                      <a:pt x="174" y="468"/>
                    </a:lnTo>
                    <a:lnTo>
                      <a:pt x="174" y="470"/>
                    </a:lnTo>
                    <a:lnTo>
                      <a:pt x="174" y="470"/>
                    </a:lnTo>
                    <a:lnTo>
                      <a:pt x="174" y="471"/>
                    </a:lnTo>
                    <a:lnTo>
                      <a:pt x="172" y="471"/>
                    </a:lnTo>
                    <a:lnTo>
                      <a:pt x="172" y="470"/>
                    </a:lnTo>
                    <a:lnTo>
                      <a:pt x="172" y="470"/>
                    </a:lnTo>
                    <a:lnTo>
                      <a:pt x="169" y="470"/>
                    </a:lnTo>
                    <a:lnTo>
                      <a:pt x="168" y="468"/>
                    </a:lnTo>
                    <a:lnTo>
                      <a:pt x="166" y="470"/>
                    </a:lnTo>
                    <a:lnTo>
                      <a:pt x="164" y="470"/>
                    </a:lnTo>
                    <a:lnTo>
                      <a:pt x="163" y="471"/>
                    </a:lnTo>
                    <a:lnTo>
                      <a:pt x="161" y="471"/>
                    </a:lnTo>
                    <a:lnTo>
                      <a:pt x="161" y="473"/>
                    </a:lnTo>
                    <a:lnTo>
                      <a:pt x="160" y="474"/>
                    </a:lnTo>
                    <a:lnTo>
                      <a:pt x="160" y="476"/>
                    </a:lnTo>
                    <a:lnTo>
                      <a:pt x="160" y="478"/>
                    </a:lnTo>
                    <a:lnTo>
                      <a:pt x="160" y="478"/>
                    </a:lnTo>
                    <a:lnTo>
                      <a:pt x="161" y="479"/>
                    </a:lnTo>
                    <a:lnTo>
                      <a:pt x="160" y="482"/>
                    </a:lnTo>
                    <a:lnTo>
                      <a:pt x="158" y="487"/>
                    </a:lnTo>
                    <a:lnTo>
                      <a:pt x="157" y="489"/>
                    </a:lnTo>
                    <a:lnTo>
                      <a:pt x="157" y="490"/>
                    </a:lnTo>
                    <a:lnTo>
                      <a:pt x="155" y="492"/>
                    </a:lnTo>
                    <a:lnTo>
                      <a:pt x="153" y="495"/>
                    </a:lnTo>
                    <a:lnTo>
                      <a:pt x="152" y="496"/>
                    </a:lnTo>
                    <a:lnTo>
                      <a:pt x="150" y="498"/>
                    </a:lnTo>
                    <a:lnTo>
                      <a:pt x="150" y="500"/>
                    </a:lnTo>
                    <a:lnTo>
                      <a:pt x="147" y="503"/>
                    </a:lnTo>
                    <a:lnTo>
                      <a:pt x="147" y="504"/>
                    </a:lnTo>
                    <a:lnTo>
                      <a:pt x="146" y="506"/>
                    </a:lnTo>
                    <a:lnTo>
                      <a:pt x="144" y="507"/>
                    </a:lnTo>
                    <a:lnTo>
                      <a:pt x="141" y="509"/>
                    </a:lnTo>
                    <a:lnTo>
                      <a:pt x="138" y="511"/>
                    </a:lnTo>
                    <a:lnTo>
                      <a:pt x="138" y="512"/>
                    </a:lnTo>
                    <a:lnTo>
                      <a:pt x="136" y="512"/>
                    </a:lnTo>
                    <a:lnTo>
                      <a:pt x="134" y="512"/>
                    </a:lnTo>
                    <a:lnTo>
                      <a:pt x="134" y="511"/>
                    </a:lnTo>
                    <a:lnTo>
                      <a:pt x="134" y="509"/>
                    </a:lnTo>
                    <a:lnTo>
                      <a:pt x="134" y="509"/>
                    </a:lnTo>
                    <a:lnTo>
                      <a:pt x="133" y="509"/>
                    </a:lnTo>
                    <a:lnTo>
                      <a:pt x="130" y="509"/>
                    </a:lnTo>
                    <a:lnTo>
                      <a:pt x="130" y="509"/>
                    </a:lnTo>
                    <a:lnTo>
                      <a:pt x="130" y="509"/>
                    </a:lnTo>
                    <a:lnTo>
                      <a:pt x="130" y="506"/>
                    </a:lnTo>
                    <a:lnTo>
                      <a:pt x="130" y="506"/>
                    </a:lnTo>
                    <a:lnTo>
                      <a:pt x="130" y="506"/>
                    </a:lnTo>
                    <a:lnTo>
                      <a:pt x="130" y="506"/>
                    </a:lnTo>
                    <a:lnTo>
                      <a:pt x="128" y="506"/>
                    </a:lnTo>
                    <a:lnTo>
                      <a:pt x="130" y="506"/>
                    </a:lnTo>
                    <a:lnTo>
                      <a:pt x="128" y="507"/>
                    </a:lnTo>
                    <a:lnTo>
                      <a:pt x="127" y="507"/>
                    </a:lnTo>
                    <a:lnTo>
                      <a:pt x="127" y="507"/>
                    </a:lnTo>
                    <a:lnTo>
                      <a:pt x="127" y="506"/>
                    </a:lnTo>
                    <a:lnTo>
                      <a:pt x="127" y="506"/>
                    </a:lnTo>
                    <a:lnTo>
                      <a:pt x="127" y="506"/>
                    </a:lnTo>
                    <a:lnTo>
                      <a:pt x="130" y="503"/>
                    </a:lnTo>
                    <a:lnTo>
                      <a:pt x="131" y="500"/>
                    </a:lnTo>
                    <a:lnTo>
                      <a:pt x="134" y="495"/>
                    </a:lnTo>
                    <a:lnTo>
                      <a:pt x="134" y="493"/>
                    </a:lnTo>
                    <a:lnTo>
                      <a:pt x="134" y="490"/>
                    </a:lnTo>
                    <a:lnTo>
                      <a:pt x="134" y="489"/>
                    </a:lnTo>
                    <a:lnTo>
                      <a:pt x="134" y="487"/>
                    </a:lnTo>
                    <a:lnTo>
                      <a:pt x="131" y="484"/>
                    </a:lnTo>
                    <a:lnTo>
                      <a:pt x="128" y="482"/>
                    </a:lnTo>
                    <a:lnTo>
                      <a:pt x="127" y="482"/>
                    </a:lnTo>
                    <a:lnTo>
                      <a:pt x="125" y="481"/>
                    </a:lnTo>
                    <a:lnTo>
                      <a:pt x="123" y="481"/>
                    </a:lnTo>
                    <a:lnTo>
                      <a:pt x="122" y="479"/>
                    </a:lnTo>
                    <a:lnTo>
                      <a:pt x="119" y="478"/>
                    </a:lnTo>
                    <a:lnTo>
                      <a:pt x="116" y="476"/>
                    </a:lnTo>
                    <a:lnTo>
                      <a:pt x="114" y="474"/>
                    </a:lnTo>
                    <a:lnTo>
                      <a:pt x="114" y="474"/>
                    </a:lnTo>
                    <a:lnTo>
                      <a:pt x="114" y="473"/>
                    </a:lnTo>
                    <a:lnTo>
                      <a:pt x="114" y="473"/>
                    </a:lnTo>
                    <a:lnTo>
                      <a:pt x="114" y="471"/>
                    </a:lnTo>
                    <a:lnTo>
                      <a:pt x="114" y="471"/>
                    </a:lnTo>
                    <a:lnTo>
                      <a:pt x="116" y="470"/>
                    </a:lnTo>
                    <a:lnTo>
                      <a:pt x="119" y="468"/>
                    </a:lnTo>
                    <a:lnTo>
                      <a:pt x="122" y="466"/>
                    </a:lnTo>
                    <a:lnTo>
                      <a:pt x="122" y="466"/>
                    </a:lnTo>
                    <a:lnTo>
                      <a:pt x="123" y="466"/>
                    </a:lnTo>
                    <a:lnTo>
                      <a:pt x="123" y="466"/>
                    </a:lnTo>
                    <a:lnTo>
                      <a:pt x="125" y="465"/>
                    </a:lnTo>
                    <a:lnTo>
                      <a:pt x="125" y="463"/>
                    </a:lnTo>
                    <a:lnTo>
                      <a:pt x="127" y="460"/>
                    </a:lnTo>
                    <a:lnTo>
                      <a:pt x="127" y="459"/>
                    </a:lnTo>
                    <a:lnTo>
                      <a:pt x="128" y="454"/>
                    </a:lnTo>
                    <a:lnTo>
                      <a:pt x="128" y="452"/>
                    </a:lnTo>
                    <a:lnTo>
                      <a:pt x="130" y="451"/>
                    </a:lnTo>
                    <a:lnTo>
                      <a:pt x="128" y="449"/>
                    </a:lnTo>
                    <a:lnTo>
                      <a:pt x="130" y="448"/>
                    </a:lnTo>
                    <a:lnTo>
                      <a:pt x="130" y="448"/>
                    </a:lnTo>
                    <a:lnTo>
                      <a:pt x="130" y="448"/>
                    </a:lnTo>
                    <a:lnTo>
                      <a:pt x="130" y="446"/>
                    </a:lnTo>
                    <a:lnTo>
                      <a:pt x="128" y="443"/>
                    </a:lnTo>
                    <a:lnTo>
                      <a:pt x="128" y="441"/>
                    </a:lnTo>
                    <a:lnTo>
                      <a:pt x="128" y="441"/>
                    </a:lnTo>
                    <a:lnTo>
                      <a:pt x="128" y="440"/>
                    </a:lnTo>
                    <a:lnTo>
                      <a:pt x="127" y="440"/>
                    </a:lnTo>
                    <a:lnTo>
                      <a:pt x="127" y="438"/>
                    </a:lnTo>
                    <a:lnTo>
                      <a:pt x="125" y="437"/>
                    </a:lnTo>
                    <a:lnTo>
                      <a:pt x="127" y="435"/>
                    </a:lnTo>
                    <a:lnTo>
                      <a:pt x="127" y="435"/>
                    </a:lnTo>
                    <a:lnTo>
                      <a:pt x="128" y="438"/>
                    </a:lnTo>
                    <a:lnTo>
                      <a:pt x="128" y="437"/>
                    </a:lnTo>
                    <a:lnTo>
                      <a:pt x="128" y="437"/>
                    </a:lnTo>
                    <a:lnTo>
                      <a:pt x="130" y="435"/>
                    </a:lnTo>
                    <a:lnTo>
                      <a:pt x="130" y="435"/>
                    </a:lnTo>
                    <a:lnTo>
                      <a:pt x="128" y="433"/>
                    </a:lnTo>
                    <a:lnTo>
                      <a:pt x="128" y="433"/>
                    </a:lnTo>
                    <a:lnTo>
                      <a:pt x="127" y="433"/>
                    </a:lnTo>
                    <a:lnTo>
                      <a:pt x="125" y="433"/>
                    </a:lnTo>
                    <a:lnTo>
                      <a:pt x="125" y="433"/>
                    </a:lnTo>
                    <a:lnTo>
                      <a:pt x="123" y="433"/>
                    </a:lnTo>
                    <a:lnTo>
                      <a:pt x="123" y="432"/>
                    </a:lnTo>
                    <a:lnTo>
                      <a:pt x="123" y="430"/>
                    </a:lnTo>
                    <a:lnTo>
                      <a:pt x="122" y="430"/>
                    </a:lnTo>
                    <a:lnTo>
                      <a:pt x="120" y="426"/>
                    </a:lnTo>
                    <a:lnTo>
                      <a:pt x="120" y="426"/>
                    </a:lnTo>
                    <a:lnTo>
                      <a:pt x="123" y="427"/>
                    </a:lnTo>
                    <a:lnTo>
                      <a:pt x="123" y="427"/>
                    </a:lnTo>
                    <a:lnTo>
                      <a:pt x="123" y="426"/>
                    </a:lnTo>
                    <a:lnTo>
                      <a:pt x="123" y="426"/>
                    </a:lnTo>
                    <a:lnTo>
                      <a:pt x="123" y="424"/>
                    </a:lnTo>
                    <a:lnTo>
                      <a:pt x="122" y="424"/>
                    </a:lnTo>
                    <a:lnTo>
                      <a:pt x="122" y="422"/>
                    </a:lnTo>
                    <a:lnTo>
                      <a:pt x="123" y="422"/>
                    </a:lnTo>
                    <a:lnTo>
                      <a:pt x="123" y="422"/>
                    </a:lnTo>
                    <a:lnTo>
                      <a:pt x="122" y="421"/>
                    </a:lnTo>
                    <a:lnTo>
                      <a:pt x="120" y="421"/>
                    </a:lnTo>
                    <a:lnTo>
                      <a:pt x="120" y="421"/>
                    </a:lnTo>
                    <a:lnTo>
                      <a:pt x="122" y="422"/>
                    </a:lnTo>
                    <a:lnTo>
                      <a:pt x="120" y="422"/>
                    </a:lnTo>
                    <a:lnTo>
                      <a:pt x="117" y="419"/>
                    </a:lnTo>
                    <a:lnTo>
                      <a:pt x="117" y="418"/>
                    </a:lnTo>
                    <a:lnTo>
                      <a:pt x="116" y="416"/>
                    </a:lnTo>
                    <a:lnTo>
                      <a:pt x="116" y="418"/>
                    </a:lnTo>
                    <a:lnTo>
                      <a:pt x="116" y="418"/>
                    </a:lnTo>
                    <a:lnTo>
                      <a:pt x="117" y="421"/>
                    </a:lnTo>
                    <a:lnTo>
                      <a:pt x="119" y="422"/>
                    </a:lnTo>
                    <a:lnTo>
                      <a:pt x="119" y="422"/>
                    </a:lnTo>
                    <a:lnTo>
                      <a:pt x="119" y="424"/>
                    </a:lnTo>
                    <a:lnTo>
                      <a:pt x="119" y="424"/>
                    </a:lnTo>
                    <a:lnTo>
                      <a:pt x="117" y="424"/>
                    </a:lnTo>
                    <a:lnTo>
                      <a:pt x="117" y="422"/>
                    </a:lnTo>
                    <a:lnTo>
                      <a:pt x="116" y="421"/>
                    </a:lnTo>
                    <a:lnTo>
                      <a:pt x="109" y="410"/>
                    </a:lnTo>
                    <a:lnTo>
                      <a:pt x="109" y="408"/>
                    </a:lnTo>
                    <a:lnTo>
                      <a:pt x="111" y="408"/>
                    </a:lnTo>
                    <a:lnTo>
                      <a:pt x="111" y="407"/>
                    </a:lnTo>
                    <a:lnTo>
                      <a:pt x="112" y="407"/>
                    </a:lnTo>
                    <a:lnTo>
                      <a:pt x="111" y="407"/>
                    </a:lnTo>
                    <a:lnTo>
                      <a:pt x="111" y="407"/>
                    </a:lnTo>
                    <a:lnTo>
                      <a:pt x="109" y="407"/>
                    </a:lnTo>
                    <a:lnTo>
                      <a:pt x="109" y="408"/>
                    </a:lnTo>
                    <a:lnTo>
                      <a:pt x="108" y="410"/>
                    </a:lnTo>
                    <a:lnTo>
                      <a:pt x="108" y="410"/>
                    </a:lnTo>
                    <a:lnTo>
                      <a:pt x="108" y="408"/>
                    </a:lnTo>
                    <a:lnTo>
                      <a:pt x="106" y="408"/>
                    </a:lnTo>
                    <a:lnTo>
                      <a:pt x="106" y="407"/>
                    </a:lnTo>
                    <a:lnTo>
                      <a:pt x="106" y="407"/>
                    </a:lnTo>
                    <a:lnTo>
                      <a:pt x="106" y="407"/>
                    </a:lnTo>
                    <a:lnTo>
                      <a:pt x="105" y="405"/>
                    </a:lnTo>
                    <a:lnTo>
                      <a:pt x="105" y="405"/>
                    </a:lnTo>
                    <a:lnTo>
                      <a:pt x="106" y="403"/>
                    </a:lnTo>
                    <a:lnTo>
                      <a:pt x="106" y="402"/>
                    </a:lnTo>
                    <a:lnTo>
                      <a:pt x="105" y="400"/>
                    </a:lnTo>
                    <a:lnTo>
                      <a:pt x="103" y="399"/>
                    </a:lnTo>
                    <a:lnTo>
                      <a:pt x="101" y="396"/>
                    </a:lnTo>
                    <a:lnTo>
                      <a:pt x="98" y="392"/>
                    </a:lnTo>
                    <a:lnTo>
                      <a:pt x="101" y="392"/>
                    </a:lnTo>
                    <a:lnTo>
                      <a:pt x="103" y="392"/>
                    </a:lnTo>
                    <a:close/>
                    <a:moveTo>
                      <a:pt x="332" y="11"/>
                    </a:moveTo>
                    <a:lnTo>
                      <a:pt x="332" y="11"/>
                    </a:lnTo>
                    <a:lnTo>
                      <a:pt x="332" y="11"/>
                    </a:lnTo>
                    <a:lnTo>
                      <a:pt x="332" y="13"/>
                    </a:lnTo>
                    <a:lnTo>
                      <a:pt x="332" y="13"/>
                    </a:lnTo>
                    <a:lnTo>
                      <a:pt x="332" y="11"/>
                    </a:lnTo>
                    <a:lnTo>
                      <a:pt x="332" y="11"/>
                    </a:lnTo>
                    <a:lnTo>
                      <a:pt x="332" y="11"/>
                    </a:lnTo>
                    <a:lnTo>
                      <a:pt x="332" y="11"/>
                    </a:lnTo>
                    <a:close/>
                    <a:moveTo>
                      <a:pt x="313" y="0"/>
                    </a:moveTo>
                    <a:lnTo>
                      <a:pt x="313" y="0"/>
                    </a:lnTo>
                    <a:lnTo>
                      <a:pt x="313" y="0"/>
                    </a:lnTo>
                    <a:lnTo>
                      <a:pt x="313" y="0"/>
                    </a:lnTo>
                    <a:lnTo>
                      <a:pt x="313" y="0"/>
                    </a:lnTo>
                    <a:lnTo>
                      <a:pt x="313" y="0"/>
                    </a:lnTo>
                    <a:lnTo>
                      <a:pt x="313" y="0"/>
                    </a:lnTo>
                    <a:lnTo>
                      <a:pt x="313" y="0"/>
                    </a:lnTo>
                    <a:lnTo>
                      <a:pt x="31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0" name="Freeform 182">
                <a:extLst>
                  <a:ext uri="{FF2B5EF4-FFF2-40B4-BE49-F238E27FC236}">
                    <a16:creationId xmlns:a16="http://schemas.microsoft.com/office/drawing/2014/main" id="{CF39F9DB-2C62-4258-BC0C-92480D94DDF3}"/>
                  </a:ext>
                </a:extLst>
              </p:cNvPr>
              <p:cNvSpPr>
                <a:spLocks/>
              </p:cNvSpPr>
              <p:nvPr/>
            </p:nvSpPr>
            <p:spPr bwMode="auto">
              <a:xfrm>
                <a:off x="6094412" y="4895431"/>
                <a:ext cx="380099" cy="352810"/>
              </a:xfrm>
              <a:custGeom>
                <a:avLst/>
                <a:gdLst>
                  <a:gd name="T0" fmla="*/ 25 w 195"/>
                  <a:gd name="T1" fmla="*/ 0 h 181"/>
                  <a:gd name="T2" fmla="*/ 30 w 195"/>
                  <a:gd name="T3" fmla="*/ 5 h 181"/>
                  <a:gd name="T4" fmla="*/ 33 w 195"/>
                  <a:gd name="T5" fmla="*/ 6 h 181"/>
                  <a:gd name="T6" fmla="*/ 47 w 195"/>
                  <a:gd name="T7" fmla="*/ 6 h 181"/>
                  <a:gd name="T8" fmla="*/ 69 w 195"/>
                  <a:gd name="T9" fmla="*/ 6 h 181"/>
                  <a:gd name="T10" fmla="*/ 88 w 195"/>
                  <a:gd name="T11" fmla="*/ 6 h 181"/>
                  <a:gd name="T12" fmla="*/ 98 w 195"/>
                  <a:gd name="T13" fmla="*/ 6 h 181"/>
                  <a:gd name="T14" fmla="*/ 102 w 195"/>
                  <a:gd name="T15" fmla="*/ 13 h 181"/>
                  <a:gd name="T16" fmla="*/ 110 w 195"/>
                  <a:gd name="T17" fmla="*/ 13 h 181"/>
                  <a:gd name="T18" fmla="*/ 126 w 195"/>
                  <a:gd name="T19" fmla="*/ 14 h 181"/>
                  <a:gd name="T20" fmla="*/ 132 w 195"/>
                  <a:gd name="T21" fmla="*/ 16 h 181"/>
                  <a:gd name="T22" fmla="*/ 140 w 195"/>
                  <a:gd name="T23" fmla="*/ 16 h 181"/>
                  <a:gd name="T24" fmla="*/ 157 w 195"/>
                  <a:gd name="T25" fmla="*/ 13 h 181"/>
                  <a:gd name="T26" fmla="*/ 175 w 195"/>
                  <a:gd name="T27" fmla="*/ 9 h 181"/>
                  <a:gd name="T28" fmla="*/ 189 w 195"/>
                  <a:gd name="T29" fmla="*/ 8 h 181"/>
                  <a:gd name="T30" fmla="*/ 195 w 195"/>
                  <a:gd name="T31" fmla="*/ 13 h 181"/>
                  <a:gd name="T32" fmla="*/ 186 w 195"/>
                  <a:gd name="T33" fmla="*/ 16 h 181"/>
                  <a:gd name="T34" fmla="*/ 181 w 195"/>
                  <a:gd name="T35" fmla="*/ 16 h 181"/>
                  <a:gd name="T36" fmla="*/ 176 w 195"/>
                  <a:gd name="T37" fmla="*/ 19 h 181"/>
                  <a:gd name="T38" fmla="*/ 172 w 195"/>
                  <a:gd name="T39" fmla="*/ 22 h 181"/>
                  <a:gd name="T40" fmla="*/ 167 w 195"/>
                  <a:gd name="T41" fmla="*/ 16 h 181"/>
                  <a:gd name="T42" fmla="*/ 156 w 195"/>
                  <a:gd name="T43" fmla="*/ 17 h 181"/>
                  <a:gd name="T44" fmla="*/ 134 w 195"/>
                  <a:gd name="T45" fmla="*/ 21 h 181"/>
                  <a:gd name="T46" fmla="*/ 134 w 195"/>
                  <a:gd name="T47" fmla="*/ 41 h 181"/>
                  <a:gd name="T48" fmla="*/ 134 w 195"/>
                  <a:gd name="T49" fmla="*/ 66 h 181"/>
                  <a:gd name="T50" fmla="*/ 120 w 195"/>
                  <a:gd name="T51" fmla="*/ 76 h 181"/>
                  <a:gd name="T52" fmla="*/ 120 w 195"/>
                  <a:gd name="T53" fmla="*/ 91 h 181"/>
                  <a:gd name="T54" fmla="*/ 120 w 195"/>
                  <a:gd name="T55" fmla="*/ 109 h 181"/>
                  <a:gd name="T56" fmla="*/ 118 w 195"/>
                  <a:gd name="T57" fmla="*/ 173 h 181"/>
                  <a:gd name="T58" fmla="*/ 112 w 195"/>
                  <a:gd name="T59" fmla="*/ 178 h 181"/>
                  <a:gd name="T60" fmla="*/ 109 w 195"/>
                  <a:gd name="T61" fmla="*/ 181 h 181"/>
                  <a:gd name="T62" fmla="*/ 99 w 195"/>
                  <a:gd name="T63" fmla="*/ 180 h 181"/>
                  <a:gd name="T64" fmla="*/ 88 w 195"/>
                  <a:gd name="T65" fmla="*/ 180 h 181"/>
                  <a:gd name="T66" fmla="*/ 82 w 195"/>
                  <a:gd name="T67" fmla="*/ 176 h 181"/>
                  <a:gd name="T68" fmla="*/ 82 w 195"/>
                  <a:gd name="T69" fmla="*/ 173 h 181"/>
                  <a:gd name="T70" fmla="*/ 80 w 195"/>
                  <a:gd name="T71" fmla="*/ 170 h 181"/>
                  <a:gd name="T72" fmla="*/ 77 w 195"/>
                  <a:gd name="T73" fmla="*/ 167 h 181"/>
                  <a:gd name="T74" fmla="*/ 74 w 195"/>
                  <a:gd name="T75" fmla="*/ 172 h 181"/>
                  <a:gd name="T76" fmla="*/ 72 w 195"/>
                  <a:gd name="T77" fmla="*/ 175 h 181"/>
                  <a:gd name="T78" fmla="*/ 69 w 195"/>
                  <a:gd name="T79" fmla="*/ 176 h 181"/>
                  <a:gd name="T80" fmla="*/ 58 w 195"/>
                  <a:gd name="T81" fmla="*/ 167 h 181"/>
                  <a:gd name="T82" fmla="*/ 50 w 195"/>
                  <a:gd name="T83" fmla="*/ 148 h 181"/>
                  <a:gd name="T84" fmla="*/ 49 w 195"/>
                  <a:gd name="T85" fmla="*/ 143 h 181"/>
                  <a:gd name="T86" fmla="*/ 46 w 195"/>
                  <a:gd name="T87" fmla="*/ 129 h 181"/>
                  <a:gd name="T88" fmla="*/ 44 w 195"/>
                  <a:gd name="T89" fmla="*/ 118 h 181"/>
                  <a:gd name="T90" fmla="*/ 41 w 195"/>
                  <a:gd name="T91" fmla="*/ 99 h 181"/>
                  <a:gd name="T92" fmla="*/ 39 w 195"/>
                  <a:gd name="T93" fmla="*/ 90 h 181"/>
                  <a:gd name="T94" fmla="*/ 41 w 195"/>
                  <a:gd name="T95" fmla="*/ 87 h 181"/>
                  <a:gd name="T96" fmla="*/ 33 w 195"/>
                  <a:gd name="T97" fmla="*/ 71 h 181"/>
                  <a:gd name="T98" fmla="*/ 23 w 195"/>
                  <a:gd name="T99" fmla="*/ 54 h 181"/>
                  <a:gd name="T100" fmla="*/ 9 w 195"/>
                  <a:gd name="T101" fmla="*/ 27 h 181"/>
                  <a:gd name="T102" fmla="*/ 1 w 195"/>
                  <a:gd name="T103" fmla="*/ 16 h 181"/>
                  <a:gd name="T104" fmla="*/ 3 w 195"/>
                  <a:gd name="T105" fmla="*/ 5 h 181"/>
                  <a:gd name="T106" fmla="*/ 9 w 195"/>
                  <a:gd name="T107" fmla="*/ 3 h 181"/>
                  <a:gd name="T108" fmla="*/ 16 w 195"/>
                  <a:gd name="T109" fmla="*/ 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5" h="181">
                    <a:moveTo>
                      <a:pt x="20" y="0"/>
                    </a:moveTo>
                    <a:lnTo>
                      <a:pt x="22" y="0"/>
                    </a:lnTo>
                    <a:lnTo>
                      <a:pt x="23" y="0"/>
                    </a:lnTo>
                    <a:lnTo>
                      <a:pt x="25" y="0"/>
                    </a:lnTo>
                    <a:lnTo>
                      <a:pt x="25" y="2"/>
                    </a:lnTo>
                    <a:lnTo>
                      <a:pt x="27" y="3"/>
                    </a:lnTo>
                    <a:lnTo>
                      <a:pt x="28" y="5"/>
                    </a:lnTo>
                    <a:lnTo>
                      <a:pt x="30" y="5"/>
                    </a:lnTo>
                    <a:lnTo>
                      <a:pt x="31" y="6"/>
                    </a:lnTo>
                    <a:lnTo>
                      <a:pt x="33" y="6"/>
                    </a:lnTo>
                    <a:lnTo>
                      <a:pt x="33" y="6"/>
                    </a:lnTo>
                    <a:lnTo>
                      <a:pt x="33" y="6"/>
                    </a:lnTo>
                    <a:lnTo>
                      <a:pt x="36" y="6"/>
                    </a:lnTo>
                    <a:lnTo>
                      <a:pt x="39" y="6"/>
                    </a:lnTo>
                    <a:lnTo>
                      <a:pt x="42" y="6"/>
                    </a:lnTo>
                    <a:lnTo>
                      <a:pt x="47" y="6"/>
                    </a:lnTo>
                    <a:lnTo>
                      <a:pt x="53" y="6"/>
                    </a:lnTo>
                    <a:lnTo>
                      <a:pt x="58" y="6"/>
                    </a:lnTo>
                    <a:lnTo>
                      <a:pt x="64" y="6"/>
                    </a:lnTo>
                    <a:lnTo>
                      <a:pt x="69" y="6"/>
                    </a:lnTo>
                    <a:lnTo>
                      <a:pt x="75" y="6"/>
                    </a:lnTo>
                    <a:lnTo>
                      <a:pt x="80" y="6"/>
                    </a:lnTo>
                    <a:lnTo>
                      <a:pt x="87" y="6"/>
                    </a:lnTo>
                    <a:lnTo>
                      <a:pt x="88" y="6"/>
                    </a:lnTo>
                    <a:lnTo>
                      <a:pt x="93" y="6"/>
                    </a:lnTo>
                    <a:lnTo>
                      <a:pt x="96" y="6"/>
                    </a:lnTo>
                    <a:lnTo>
                      <a:pt x="98" y="6"/>
                    </a:lnTo>
                    <a:lnTo>
                      <a:pt x="98" y="6"/>
                    </a:lnTo>
                    <a:lnTo>
                      <a:pt x="98" y="8"/>
                    </a:lnTo>
                    <a:lnTo>
                      <a:pt x="99" y="9"/>
                    </a:lnTo>
                    <a:lnTo>
                      <a:pt x="101" y="11"/>
                    </a:lnTo>
                    <a:lnTo>
                      <a:pt x="102" y="13"/>
                    </a:lnTo>
                    <a:lnTo>
                      <a:pt x="105" y="13"/>
                    </a:lnTo>
                    <a:lnTo>
                      <a:pt x="107" y="13"/>
                    </a:lnTo>
                    <a:lnTo>
                      <a:pt x="109" y="13"/>
                    </a:lnTo>
                    <a:lnTo>
                      <a:pt x="110" y="13"/>
                    </a:lnTo>
                    <a:lnTo>
                      <a:pt x="115" y="14"/>
                    </a:lnTo>
                    <a:lnTo>
                      <a:pt x="118" y="14"/>
                    </a:lnTo>
                    <a:lnTo>
                      <a:pt x="123" y="13"/>
                    </a:lnTo>
                    <a:lnTo>
                      <a:pt x="126" y="14"/>
                    </a:lnTo>
                    <a:lnTo>
                      <a:pt x="128" y="14"/>
                    </a:lnTo>
                    <a:lnTo>
                      <a:pt x="129" y="16"/>
                    </a:lnTo>
                    <a:lnTo>
                      <a:pt x="131" y="16"/>
                    </a:lnTo>
                    <a:lnTo>
                      <a:pt x="132" y="16"/>
                    </a:lnTo>
                    <a:lnTo>
                      <a:pt x="135" y="14"/>
                    </a:lnTo>
                    <a:lnTo>
                      <a:pt x="139" y="14"/>
                    </a:lnTo>
                    <a:lnTo>
                      <a:pt x="140" y="16"/>
                    </a:lnTo>
                    <a:lnTo>
                      <a:pt x="140" y="16"/>
                    </a:lnTo>
                    <a:lnTo>
                      <a:pt x="145" y="14"/>
                    </a:lnTo>
                    <a:lnTo>
                      <a:pt x="148" y="14"/>
                    </a:lnTo>
                    <a:lnTo>
                      <a:pt x="153" y="13"/>
                    </a:lnTo>
                    <a:lnTo>
                      <a:pt x="157" y="13"/>
                    </a:lnTo>
                    <a:lnTo>
                      <a:pt x="164" y="11"/>
                    </a:lnTo>
                    <a:lnTo>
                      <a:pt x="169" y="9"/>
                    </a:lnTo>
                    <a:lnTo>
                      <a:pt x="172" y="9"/>
                    </a:lnTo>
                    <a:lnTo>
                      <a:pt x="175" y="9"/>
                    </a:lnTo>
                    <a:lnTo>
                      <a:pt x="178" y="8"/>
                    </a:lnTo>
                    <a:lnTo>
                      <a:pt x="181" y="8"/>
                    </a:lnTo>
                    <a:lnTo>
                      <a:pt x="181" y="8"/>
                    </a:lnTo>
                    <a:lnTo>
                      <a:pt x="189" y="8"/>
                    </a:lnTo>
                    <a:lnTo>
                      <a:pt x="191" y="8"/>
                    </a:lnTo>
                    <a:lnTo>
                      <a:pt x="192" y="9"/>
                    </a:lnTo>
                    <a:lnTo>
                      <a:pt x="194" y="9"/>
                    </a:lnTo>
                    <a:lnTo>
                      <a:pt x="195" y="13"/>
                    </a:lnTo>
                    <a:lnTo>
                      <a:pt x="195" y="13"/>
                    </a:lnTo>
                    <a:lnTo>
                      <a:pt x="191" y="13"/>
                    </a:lnTo>
                    <a:lnTo>
                      <a:pt x="189" y="14"/>
                    </a:lnTo>
                    <a:lnTo>
                      <a:pt x="186" y="16"/>
                    </a:lnTo>
                    <a:lnTo>
                      <a:pt x="184" y="16"/>
                    </a:lnTo>
                    <a:lnTo>
                      <a:pt x="184" y="16"/>
                    </a:lnTo>
                    <a:lnTo>
                      <a:pt x="183" y="16"/>
                    </a:lnTo>
                    <a:lnTo>
                      <a:pt x="181" y="16"/>
                    </a:lnTo>
                    <a:lnTo>
                      <a:pt x="180" y="17"/>
                    </a:lnTo>
                    <a:lnTo>
                      <a:pt x="178" y="17"/>
                    </a:lnTo>
                    <a:lnTo>
                      <a:pt x="176" y="19"/>
                    </a:lnTo>
                    <a:lnTo>
                      <a:pt x="176" y="19"/>
                    </a:lnTo>
                    <a:lnTo>
                      <a:pt x="173" y="22"/>
                    </a:lnTo>
                    <a:lnTo>
                      <a:pt x="173" y="22"/>
                    </a:lnTo>
                    <a:lnTo>
                      <a:pt x="172" y="22"/>
                    </a:lnTo>
                    <a:lnTo>
                      <a:pt x="172" y="22"/>
                    </a:lnTo>
                    <a:lnTo>
                      <a:pt x="172" y="21"/>
                    </a:lnTo>
                    <a:lnTo>
                      <a:pt x="170" y="19"/>
                    </a:lnTo>
                    <a:lnTo>
                      <a:pt x="167" y="16"/>
                    </a:lnTo>
                    <a:lnTo>
                      <a:pt x="167" y="16"/>
                    </a:lnTo>
                    <a:lnTo>
                      <a:pt x="167" y="16"/>
                    </a:lnTo>
                    <a:lnTo>
                      <a:pt x="165" y="16"/>
                    </a:lnTo>
                    <a:lnTo>
                      <a:pt x="159" y="16"/>
                    </a:lnTo>
                    <a:lnTo>
                      <a:pt x="156" y="17"/>
                    </a:lnTo>
                    <a:lnTo>
                      <a:pt x="150" y="19"/>
                    </a:lnTo>
                    <a:lnTo>
                      <a:pt x="142" y="19"/>
                    </a:lnTo>
                    <a:lnTo>
                      <a:pt x="137" y="21"/>
                    </a:lnTo>
                    <a:lnTo>
                      <a:pt x="134" y="21"/>
                    </a:lnTo>
                    <a:lnTo>
                      <a:pt x="134" y="24"/>
                    </a:lnTo>
                    <a:lnTo>
                      <a:pt x="134" y="30"/>
                    </a:lnTo>
                    <a:lnTo>
                      <a:pt x="134" y="35"/>
                    </a:lnTo>
                    <a:lnTo>
                      <a:pt x="134" y="41"/>
                    </a:lnTo>
                    <a:lnTo>
                      <a:pt x="134" y="47"/>
                    </a:lnTo>
                    <a:lnTo>
                      <a:pt x="134" y="54"/>
                    </a:lnTo>
                    <a:lnTo>
                      <a:pt x="134" y="60"/>
                    </a:lnTo>
                    <a:lnTo>
                      <a:pt x="134" y="66"/>
                    </a:lnTo>
                    <a:lnTo>
                      <a:pt x="134" y="72"/>
                    </a:lnTo>
                    <a:lnTo>
                      <a:pt x="134" y="74"/>
                    </a:lnTo>
                    <a:lnTo>
                      <a:pt x="134" y="76"/>
                    </a:lnTo>
                    <a:lnTo>
                      <a:pt x="120" y="76"/>
                    </a:lnTo>
                    <a:lnTo>
                      <a:pt x="120" y="79"/>
                    </a:lnTo>
                    <a:lnTo>
                      <a:pt x="120" y="84"/>
                    </a:lnTo>
                    <a:lnTo>
                      <a:pt x="120" y="88"/>
                    </a:lnTo>
                    <a:lnTo>
                      <a:pt x="120" y="91"/>
                    </a:lnTo>
                    <a:lnTo>
                      <a:pt x="120" y="96"/>
                    </a:lnTo>
                    <a:lnTo>
                      <a:pt x="120" y="101"/>
                    </a:lnTo>
                    <a:lnTo>
                      <a:pt x="120" y="106"/>
                    </a:lnTo>
                    <a:lnTo>
                      <a:pt x="120" y="109"/>
                    </a:lnTo>
                    <a:lnTo>
                      <a:pt x="120" y="113"/>
                    </a:lnTo>
                    <a:lnTo>
                      <a:pt x="120" y="117"/>
                    </a:lnTo>
                    <a:lnTo>
                      <a:pt x="120" y="173"/>
                    </a:lnTo>
                    <a:lnTo>
                      <a:pt x="118" y="173"/>
                    </a:lnTo>
                    <a:lnTo>
                      <a:pt x="115" y="175"/>
                    </a:lnTo>
                    <a:lnTo>
                      <a:pt x="113" y="176"/>
                    </a:lnTo>
                    <a:lnTo>
                      <a:pt x="112" y="178"/>
                    </a:lnTo>
                    <a:lnTo>
                      <a:pt x="112" y="178"/>
                    </a:lnTo>
                    <a:lnTo>
                      <a:pt x="110" y="178"/>
                    </a:lnTo>
                    <a:lnTo>
                      <a:pt x="109" y="180"/>
                    </a:lnTo>
                    <a:lnTo>
                      <a:pt x="110" y="180"/>
                    </a:lnTo>
                    <a:lnTo>
                      <a:pt x="109" y="181"/>
                    </a:lnTo>
                    <a:lnTo>
                      <a:pt x="107" y="181"/>
                    </a:lnTo>
                    <a:lnTo>
                      <a:pt x="105" y="181"/>
                    </a:lnTo>
                    <a:lnTo>
                      <a:pt x="104" y="181"/>
                    </a:lnTo>
                    <a:lnTo>
                      <a:pt x="99" y="180"/>
                    </a:lnTo>
                    <a:lnTo>
                      <a:pt x="96" y="181"/>
                    </a:lnTo>
                    <a:lnTo>
                      <a:pt x="93" y="181"/>
                    </a:lnTo>
                    <a:lnTo>
                      <a:pt x="91" y="180"/>
                    </a:lnTo>
                    <a:lnTo>
                      <a:pt x="88" y="180"/>
                    </a:lnTo>
                    <a:lnTo>
                      <a:pt x="87" y="180"/>
                    </a:lnTo>
                    <a:lnTo>
                      <a:pt x="85" y="178"/>
                    </a:lnTo>
                    <a:lnTo>
                      <a:pt x="83" y="178"/>
                    </a:lnTo>
                    <a:lnTo>
                      <a:pt x="82" y="176"/>
                    </a:lnTo>
                    <a:lnTo>
                      <a:pt x="82" y="176"/>
                    </a:lnTo>
                    <a:lnTo>
                      <a:pt x="82" y="175"/>
                    </a:lnTo>
                    <a:lnTo>
                      <a:pt x="82" y="173"/>
                    </a:lnTo>
                    <a:lnTo>
                      <a:pt x="82" y="173"/>
                    </a:lnTo>
                    <a:lnTo>
                      <a:pt x="82" y="172"/>
                    </a:lnTo>
                    <a:lnTo>
                      <a:pt x="82" y="172"/>
                    </a:lnTo>
                    <a:lnTo>
                      <a:pt x="82" y="170"/>
                    </a:lnTo>
                    <a:lnTo>
                      <a:pt x="80" y="170"/>
                    </a:lnTo>
                    <a:lnTo>
                      <a:pt x="80" y="170"/>
                    </a:lnTo>
                    <a:lnTo>
                      <a:pt x="79" y="169"/>
                    </a:lnTo>
                    <a:lnTo>
                      <a:pt x="79" y="169"/>
                    </a:lnTo>
                    <a:lnTo>
                      <a:pt x="77" y="167"/>
                    </a:lnTo>
                    <a:lnTo>
                      <a:pt x="75" y="169"/>
                    </a:lnTo>
                    <a:lnTo>
                      <a:pt x="75" y="169"/>
                    </a:lnTo>
                    <a:lnTo>
                      <a:pt x="74" y="170"/>
                    </a:lnTo>
                    <a:lnTo>
                      <a:pt x="74" y="172"/>
                    </a:lnTo>
                    <a:lnTo>
                      <a:pt x="74" y="172"/>
                    </a:lnTo>
                    <a:lnTo>
                      <a:pt x="74" y="173"/>
                    </a:lnTo>
                    <a:lnTo>
                      <a:pt x="72" y="173"/>
                    </a:lnTo>
                    <a:lnTo>
                      <a:pt x="72" y="175"/>
                    </a:lnTo>
                    <a:lnTo>
                      <a:pt x="72" y="175"/>
                    </a:lnTo>
                    <a:lnTo>
                      <a:pt x="71" y="175"/>
                    </a:lnTo>
                    <a:lnTo>
                      <a:pt x="69" y="176"/>
                    </a:lnTo>
                    <a:lnTo>
                      <a:pt x="69" y="176"/>
                    </a:lnTo>
                    <a:lnTo>
                      <a:pt x="68" y="175"/>
                    </a:lnTo>
                    <a:lnTo>
                      <a:pt x="63" y="170"/>
                    </a:lnTo>
                    <a:lnTo>
                      <a:pt x="60" y="169"/>
                    </a:lnTo>
                    <a:lnTo>
                      <a:pt x="58" y="167"/>
                    </a:lnTo>
                    <a:lnTo>
                      <a:pt x="52" y="158"/>
                    </a:lnTo>
                    <a:lnTo>
                      <a:pt x="52" y="156"/>
                    </a:lnTo>
                    <a:lnTo>
                      <a:pt x="50" y="151"/>
                    </a:lnTo>
                    <a:lnTo>
                      <a:pt x="50" y="148"/>
                    </a:lnTo>
                    <a:lnTo>
                      <a:pt x="49" y="147"/>
                    </a:lnTo>
                    <a:lnTo>
                      <a:pt x="50" y="145"/>
                    </a:lnTo>
                    <a:lnTo>
                      <a:pt x="50" y="143"/>
                    </a:lnTo>
                    <a:lnTo>
                      <a:pt x="49" y="143"/>
                    </a:lnTo>
                    <a:lnTo>
                      <a:pt x="47" y="140"/>
                    </a:lnTo>
                    <a:lnTo>
                      <a:pt x="47" y="136"/>
                    </a:lnTo>
                    <a:lnTo>
                      <a:pt x="46" y="132"/>
                    </a:lnTo>
                    <a:lnTo>
                      <a:pt x="46" y="129"/>
                    </a:lnTo>
                    <a:lnTo>
                      <a:pt x="46" y="126"/>
                    </a:lnTo>
                    <a:lnTo>
                      <a:pt x="46" y="124"/>
                    </a:lnTo>
                    <a:lnTo>
                      <a:pt x="46" y="121"/>
                    </a:lnTo>
                    <a:lnTo>
                      <a:pt x="44" y="118"/>
                    </a:lnTo>
                    <a:lnTo>
                      <a:pt x="42" y="113"/>
                    </a:lnTo>
                    <a:lnTo>
                      <a:pt x="41" y="109"/>
                    </a:lnTo>
                    <a:lnTo>
                      <a:pt x="41" y="106"/>
                    </a:lnTo>
                    <a:lnTo>
                      <a:pt x="41" y="99"/>
                    </a:lnTo>
                    <a:lnTo>
                      <a:pt x="39" y="98"/>
                    </a:lnTo>
                    <a:lnTo>
                      <a:pt x="39" y="95"/>
                    </a:lnTo>
                    <a:lnTo>
                      <a:pt x="39" y="91"/>
                    </a:lnTo>
                    <a:lnTo>
                      <a:pt x="39" y="90"/>
                    </a:lnTo>
                    <a:lnTo>
                      <a:pt x="39" y="88"/>
                    </a:lnTo>
                    <a:lnTo>
                      <a:pt x="39" y="88"/>
                    </a:lnTo>
                    <a:lnTo>
                      <a:pt x="41" y="90"/>
                    </a:lnTo>
                    <a:lnTo>
                      <a:pt x="41" y="87"/>
                    </a:lnTo>
                    <a:lnTo>
                      <a:pt x="41" y="85"/>
                    </a:lnTo>
                    <a:lnTo>
                      <a:pt x="39" y="82"/>
                    </a:lnTo>
                    <a:lnTo>
                      <a:pt x="38" y="79"/>
                    </a:lnTo>
                    <a:lnTo>
                      <a:pt x="33" y="71"/>
                    </a:lnTo>
                    <a:lnTo>
                      <a:pt x="31" y="69"/>
                    </a:lnTo>
                    <a:lnTo>
                      <a:pt x="31" y="68"/>
                    </a:lnTo>
                    <a:lnTo>
                      <a:pt x="25" y="58"/>
                    </a:lnTo>
                    <a:lnTo>
                      <a:pt x="23" y="54"/>
                    </a:lnTo>
                    <a:lnTo>
                      <a:pt x="22" y="47"/>
                    </a:lnTo>
                    <a:lnTo>
                      <a:pt x="19" y="46"/>
                    </a:lnTo>
                    <a:lnTo>
                      <a:pt x="11" y="30"/>
                    </a:lnTo>
                    <a:lnTo>
                      <a:pt x="9" y="27"/>
                    </a:lnTo>
                    <a:lnTo>
                      <a:pt x="6" y="24"/>
                    </a:lnTo>
                    <a:lnTo>
                      <a:pt x="5" y="22"/>
                    </a:lnTo>
                    <a:lnTo>
                      <a:pt x="3" y="19"/>
                    </a:lnTo>
                    <a:lnTo>
                      <a:pt x="1" y="16"/>
                    </a:lnTo>
                    <a:lnTo>
                      <a:pt x="0" y="11"/>
                    </a:lnTo>
                    <a:lnTo>
                      <a:pt x="0" y="8"/>
                    </a:lnTo>
                    <a:lnTo>
                      <a:pt x="0" y="5"/>
                    </a:lnTo>
                    <a:lnTo>
                      <a:pt x="3" y="5"/>
                    </a:lnTo>
                    <a:lnTo>
                      <a:pt x="5" y="3"/>
                    </a:lnTo>
                    <a:lnTo>
                      <a:pt x="6" y="3"/>
                    </a:lnTo>
                    <a:lnTo>
                      <a:pt x="8" y="3"/>
                    </a:lnTo>
                    <a:lnTo>
                      <a:pt x="9" y="3"/>
                    </a:lnTo>
                    <a:lnTo>
                      <a:pt x="9" y="3"/>
                    </a:lnTo>
                    <a:lnTo>
                      <a:pt x="12" y="3"/>
                    </a:lnTo>
                    <a:lnTo>
                      <a:pt x="14" y="3"/>
                    </a:lnTo>
                    <a:lnTo>
                      <a:pt x="16" y="2"/>
                    </a:lnTo>
                    <a:lnTo>
                      <a:pt x="17" y="2"/>
                    </a:lnTo>
                    <a:lnTo>
                      <a:pt x="19" y="2"/>
                    </a:lnTo>
                    <a:lnTo>
                      <a:pt x="2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1" name="Freeform 183">
                <a:extLst>
                  <a:ext uri="{FF2B5EF4-FFF2-40B4-BE49-F238E27FC236}">
                    <a16:creationId xmlns:a16="http://schemas.microsoft.com/office/drawing/2014/main" id="{1C578BEE-DA6F-4275-8987-01636112A11C}"/>
                  </a:ext>
                </a:extLst>
              </p:cNvPr>
              <p:cNvSpPr>
                <a:spLocks/>
              </p:cNvSpPr>
              <p:nvPr/>
            </p:nvSpPr>
            <p:spPr bwMode="auto">
              <a:xfrm>
                <a:off x="11119505" y="4953908"/>
                <a:ext cx="5848" cy="5848"/>
              </a:xfrm>
              <a:custGeom>
                <a:avLst/>
                <a:gdLst>
                  <a:gd name="T0" fmla="*/ 2 w 3"/>
                  <a:gd name="T1" fmla="*/ 0 h 3"/>
                  <a:gd name="T2" fmla="*/ 3 w 3"/>
                  <a:gd name="T3" fmla="*/ 2 h 3"/>
                  <a:gd name="T4" fmla="*/ 2 w 3"/>
                  <a:gd name="T5" fmla="*/ 2 h 3"/>
                  <a:gd name="T6" fmla="*/ 2 w 3"/>
                  <a:gd name="T7" fmla="*/ 3 h 3"/>
                  <a:gd name="T8" fmla="*/ 0 w 3"/>
                  <a:gd name="T9" fmla="*/ 2 h 3"/>
                  <a:gd name="T10" fmla="*/ 0 w 3"/>
                  <a:gd name="T11" fmla="*/ 0 h 3"/>
                  <a:gd name="T12" fmla="*/ 2 w 3"/>
                  <a:gd name="T13" fmla="*/ 0 h 3"/>
                  <a:gd name="T14" fmla="*/ 2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0"/>
                    </a:moveTo>
                    <a:lnTo>
                      <a:pt x="3" y="2"/>
                    </a:lnTo>
                    <a:lnTo>
                      <a:pt x="2" y="2"/>
                    </a:lnTo>
                    <a:lnTo>
                      <a:pt x="2" y="3"/>
                    </a:lnTo>
                    <a:lnTo>
                      <a:pt x="0" y="2"/>
                    </a:lnTo>
                    <a:lnTo>
                      <a:pt x="0" y="0"/>
                    </a:lnTo>
                    <a:lnTo>
                      <a:pt x="2"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2" name="Freeform 184">
                <a:extLst>
                  <a:ext uri="{FF2B5EF4-FFF2-40B4-BE49-F238E27FC236}">
                    <a16:creationId xmlns:a16="http://schemas.microsoft.com/office/drawing/2014/main" id="{9BC5411C-BBA5-4637-A123-02B0390D2C07}"/>
                  </a:ext>
                </a:extLst>
              </p:cNvPr>
              <p:cNvSpPr>
                <a:spLocks/>
              </p:cNvSpPr>
              <p:nvPr/>
            </p:nvSpPr>
            <p:spPr bwMode="auto">
              <a:xfrm>
                <a:off x="10468465" y="443151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3" name="Freeform 185">
                <a:extLst>
                  <a:ext uri="{FF2B5EF4-FFF2-40B4-BE49-F238E27FC236}">
                    <a16:creationId xmlns:a16="http://schemas.microsoft.com/office/drawing/2014/main" id="{939ECCBC-5A13-409D-83C6-21B368BF66F5}"/>
                  </a:ext>
                </a:extLst>
              </p:cNvPr>
              <p:cNvSpPr>
                <a:spLocks/>
              </p:cNvSpPr>
              <p:nvPr/>
            </p:nvSpPr>
            <p:spPr bwMode="auto">
              <a:xfrm>
                <a:off x="8020243" y="3538773"/>
                <a:ext cx="228060" cy="122802"/>
              </a:xfrm>
              <a:custGeom>
                <a:avLst/>
                <a:gdLst>
                  <a:gd name="T0" fmla="*/ 29 w 117"/>
                  <a:gd name="T1" fmla="*/ 3 h 63"/>
                  <a:gd name="T2" fmla="*/ 35 w 117"/>
                  <a:gd name="T3" fmla="*/ 8 h 63"/>
                  <a:gd name="T4" fmla="*/ 45 w 117"/>
                  <a:gd name="T5" fmla="*/ 12 h 63"/>
                  <a:gd name="T6" fmla="*/ 51 w 117"/>
                  <a:gd name="T7" fmla="*/ 19 h 63"/>
                  <a:gd name="T8" fmla="*/ 57 w 117"/>
                  <a:gd name="T9" fmla="*/ 19 h 63"/>
                  <a:gd name="T10" fmla="*/ 60 w 117"/>
                  <a:gd name="T11" fmla="*/ 23 h 63"/>
                  <a:gd name="T12" fmla="*/ 67 w 117"/>
                  <a:gd name="T13" fmla="*/ 28 h 63"/>
                  <a:gd name="T14" fmla="*/ 68 w 117"/>
                  <a:gd name="T15" fmla="*/ 30 h 63"/>
                  <a:gd name="T16" fmla="*/ 75 w 117"/>
                  <a:gd name="T17" fmla="*/ 28 h 63"/>
                  <a:gd name="T18" fmla="*/ 73 w 117"/>
                  <a:gd name="T19" fmla="*/ 33 h 63"/>
                  <a:gd name="T20" fmla="*/ 82 w 117"/>
                  <a:gd name="T21" fmla="*/ 34 h 63"/>
                  <a:gd name="T22" fmla="*/ 86 w 117"/>
                  <a:gd name="T23" fmla="*/ 39 h 63"/>
                  <a:gd name="T24" fmla="*/ 87 w 117"/>
                  <a:gd name="T25" fmla="*/ 36 h 63"/>
                  <a:gd name="T26" fmla="*/ 92 w 117"/>
                  <a:gd name="T27" fmla="*/ 39 h 63"/>
                  <a:gd name="T28" fmla="*/ 95 w 117"/>
                  <a:gd name="T29" fmla="*/ 36 h 63"/>
                  <a:gd name="T30" fmla="*/ 98 w 117"/>
                  <a:gd name="T31" fmla="*/ 37 h 63"/>
                  <a:gd name="T32" fmla="*/ 105 w 117"/>
                  <a:gd name="T33" fmla="*/ 41 h 63"/>
                  <a:gd name="T34" fmla="*/ 111 w 117"/>
                  <a:gd name="T35" fmla="*/ 41 h 63"/>
                  <a:gd name="T36" fmla="*/ 117 w 117"/>
                  <a:gd name="T37" fmla="*/ 39 h 63"/>
                  <a:gd name="T38" fmla="*/ 117 w 117"/>
                  <a:gd name="T39" fmla="*/ 44 h 63"/>
                  <a:gd name="T40" fmla="*/ 114 w 117"/>
                  <a:gd name="T41" fmla="*/ 52 h 63"/>
                  <a:gd name="T42" fmla="*/ 117 w 117"/>
                  <a:gd name="T43" fmla="*/ 60 h 63"/>
                  <a:gd name="T44" fmla="*/ 112 w 117"/>
                  <a:gd name="T45" fmla="*/ 63 h 63"/>
                  <a:gd name="T46" fmla="*/ 106 w 117"/>
                  <a:gd name="T47" fmla="*/ 63 h 63"/>
                  <a:gd name="T48" fmla="*/ 101 w 117"/>
                  <a:gd name="T49" fmla="*/ 60 h 63"/>
                  <a:gd name="T50" fmla="*/ 94 w 117"/>
                  <a:gd name="T51" fmla="*/ 61 h 63"/>
                  <a:gd name="T52" fmla="*/ 87 w 117"/>
                  <a:gd name="T53" fmla="*/ 60 h 63"/>
                  <a:gd name="T54" fmla="*/ 82 w 117"/>
                  <a:gd name="T55" fmla="*/ 60 h 63"/>
                  <a:gd name="T56" fmla="*/ 79 w 117"/>
                  <a:gd name="T57" fmla="*/ 56 h 63"/>
                  <a:gd name="T58" fmla="*/ 75 w 117"/>
                  <a:gd name="T59" fmla="*/ 56 h 63"/>
                  <a:gd name="T60" fmla="*/ 73 w 117"/>
                  <a:gd name="T61" fmla="*/ 55 h 63"/>
                  <a:gd name="T62" fmla="*/ 67 w 117"/>
                  <a:gd name="T63" fmla="*/ 52 h 63"/>
                  <a:gd name="T64" fmla="*/ 64 w 117"/>
                  <a:gd name="T65" fmla="*/ 48 h 63"/>
                  <a:gd name="T66" fmla="*/ 56 w 117"/>
                  <a:gd name="T67" fmla="*/ 47 h 63"/>
                  <a:gd name="T68" fmla="*/ 49 w 117"/>
                  <a:gd name="T69" fmla="*/ 45 h 63"/>
                  <a:gd name="T70" fmla="*/ 46 w 117"/>
                  <a:gd name="T71" fmla="*/ 47 h 63"/>
                  <a:gd name="T72" fmla="*/ 38 w 117"/>
                  <a:gd name="T73" fmla="*/ 44 h 63"/>
                  <a:gd name="T74" fmla="*/ 32 w 117"/>
                  <a:gd name="T75" fmla="*/ 42 h 63"/>
                  <a:gd name="T76" fmla="*/ 27 w 117"/>
                  <a:gd name="T77" fmla="*/ 39 h 63"/>
                  <a:gd name="T78" fmla="*/ 23 w 117"/>
                  <a:gd name="T79" fmla="*/ 37 h 63"/>
                  <a:gd name="T80" fmla="*/ 16 w 117"/>
                  <a:gd name="T81" fmla="*/ 33 h 63"/>
                  <a:gd name="T82" fmla="*/ 10 w 117"/>
                  <a:gd name="T83" fmla="*/ 30 h 63"/>
                  <a:gd name="T84" fmla="*/ 7 w 117"/>
                  <a:gd name="T85" fmla="*/ 28 h 63"/>
                  <a:gd name="T86" fmla="*/ 4 w 117"/>
                  <a:gd name="T87" fmla="*/ 28 h 63"/>
                  <a:gd name="T88" fmla="*/ 0 w 117"/>
                  <a:gd name="T89" fmla="*/ 25 h 63"/>
                  <a:gd name="T90" fmla="*/ 2 w 117"/>
                  <a:gd name="T91" fmla="*/ 19 h 63"/>
                  <a:gd name="T92" fmla="*/ 5 w 117"/>
                  <a:gd name="T93" fmla="*/ 11 h 63"/>
                  <a:gd name="T94" fmla="*/ 12 w 117"/>
                  <a:gd name="T95" fmla="*/ 4 h 63"/>
                  <a:gd name="T96" fmla="*/ 13 w 117"/>
                  <a:gd name="T97" fmla="*/ 4 h 63"/>
                  <a:gd name="T98" fmla="*/ 18 w 117"/>
                  <a:gd name="T9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63">
                    <a:moveTo>
                      <a:pt x="23" y="0"/>
                    </a:moveTo>
                    <a:lnTo>
                      <a:pt x="26" y="1"/>
                    </a:lnTo>
                    <a:lnTo>
                      <a:pt x="29" y="1"/>
                    </a:lnTo>
                    <a:lnTo>
                      <a:pt x="29" y="3"/>
                    </a:lnTo>
                    <a:lnTo>
                      <a:pt x="30" y="4"/>
                    </a:lnTo>
                    <a:lnTo>
                      <a:pt x="30" y="4"/>
                    </a:lnTo>
                    <a:lnTo>
                      <a:pt x="32" y="6"/>
                    </a:lnTo>
                    <a:lnTo>
                      <a:pt x="35" y="8"/>
                    </a:lnTo>
                    <a:lnTo>
                      <a:pt x="37" y="9"/>
                    </a:lnTo>
                    <a:lnTo>
                      <a:pt x="40" y="11"/>
                    </a:lnTo>
                    <a:lnTo>
                      <a:pt x="43" y="12"/>
                    </a:lnTo>
                    <a:lnTo>
                      <a:pt x="45" y="12"/>
                    </a:lnTo>
                    <a:lnTo>
                      <a:pt x="46" y="14"/>
                    </a:lnTo>
                    <a:lnTo>
                      <a:pt x="48" y="15"/>
                    </a:lnTo>
                    <a:lnTo>
                      <a:pt x="49" y="17"/>
                    </a:lnTo>
                    <a:lnTo>
                      <a:pt x="51" y="19"/>
                    </a:lnTo>
                    <a:lnTo>
                      <a:pt x="53" y="19"/>
                    </a:lnTo>
                    <a:lnTo>
                      <a:pt x="54" y="19"/>
                    </a:lnTo>
                    <a:lnTo>
                      <a:pt x="56" y="17"/>
                    </a:lnTo>
                    <a:lnTo>
                      <a:pt x="57" y="19"/>
                    </a:lnTo>
                    <a:lnTo>
                      <a:pt x="59" y="19"/>
                    </a:lnTo>
                    <a:lnTo>
                      <a:pt x="59" y="20"/>
                    </a:lnTo>
                    <a:lnTo>
                      <a:pt x="59" y="22"/>
                    </a:lnTo>
                    <a:lnTo>
                      <a:pt x="60" y="23"/>
                    </a:lnTo>
                    <a:lnTo>
                      <a:pt x="62" y="25"/>
                    </a:lnTo>
                    <a:lnTo>
                      <a:pt x="64" y="25"/>
                    </a:lnTo>
                    <a:lnTo>
                      <a:pt x="64" y="26"/>
                    </a:lnTo>
                    <a:lnTo>
                      <a:pt x="67" y="28"/>
                    </a:lnTo>
                    <a:lnTo>
                      <a:pt x="67" y="28"/>
                    </a:lnTo>
                    <a:lnTo>
                      <a:pt x="67" y="28"/>
                    </a:lnTo>
                    <a:lnTo>
                      <a:pt x="68" y="28"/>
                    </a:lnTo>
                    <a:lnTo>
                      <a:pt x="68" y="30"/>
                    </a:lnTo>
                    <a:lnTo>
                      <a:pt x="70" y="30"/>
                    </a:lnTo>
                    <a:lnTo>
                      <a:pt x="73" y="28"/>
                    </a:lnTo>
                    <a:lnTo>
                      <a:pt x="73" y="28"/>
                    </a:lnTo>
                    <a:lnTo>
                      <a:pt x="75" y="28"/>
                    </a:lnTo>
                    <a:lnTo>
                      <a:pt x="75" y="28"/>
                    </a:lnTo>
                    <a:lnTo>
                      <a:pt x="73" y="30"/>
                    </a:lnTo>
                    <a:lnTo>
                      <a:pt x="73" y="31"/>
                    </a:lnTo>
                    <a:lnTo>
                      <a:pt x="73" y="33"/>
                    </a:lnTo>
                    <a:lnTo>
                      <a:pt x="75" y="33"/>
                    </a:lnTo>
                    <a:lnTo>
                      <a:pt x="78" y="33"/>
                    </a:lnTo>
                    <a:lnTo>
                      <a:pt x="81" y="33"/>
                    </a:lnTo>
                    <a:lnTo>
                      <a:pt x="82" y="34"/>
                    </a:lnTo>
                    <a:lnTo>
                      <a:pt x="84" y="36"/>
                    </a:lnTo>
                    <a:lnTo>
                      <a:pt x="84" y="37"/>
                    </a:lnTo>
                    <a:lnTo>
                      <a:pt x="86" y="39"/>
                    </a:lnTo>
                    <a:lnTo>
                      <a:pt x="86" y="39"/>
                    </a:lnTo>
                    <a:lnTo>
                      <a:pt x="87" y="39"/>
                    </a:lnTo>
                    <a:lnTo>
                      <a:pt x="87" y="37"/>
                    </a:lnTo>
                    <a:lnTo>
                      <a:pt x="87" y="36"/>
                    </a:lnTo>
                    <a:lnTo>
                      <a:pt x="87" y="36"/>
                    </a:lnTo>
                    <a:lnTo>
                      <a:pt x="89" y="36"/>
                    </a:lnTo>
                    <a:lnTo>
                      <a:pt x="89" y="37"/>
                    </a:lnTo>
                    <a:lnTo>
                      <a:pt x="90" y="39"/>
                    </a:lnTo>
                    <a:lnTo>
                      <a:pt x="92" y="39"/>
                    </a:lnTo>
                    <a:lnTo>
                      <a:pt x="94" y="39"/>
                    </a:lnTo>
                    <a:lnTo>
                      <a:pt x="94" y="39"/>
                    </a:lnTo>
                    <a:lnTo>
                      <a:pt x="94" y="36"/>
                    </a:lnTo>
                    <a:lnTo>
                      <a:pt x="95" y="36"/>
                    </a:lnTo>
                    <a:lnTo>
                      <a:pt x="97" y="36"/>
                    </a:lnTo>
                    <a:lnTo>
                      <a:pt x="97" y="36"/>
                    </a:lnTo>
                    <a:lnTo>
                      <a:pt x="97" y="37"/>
                    </a:lnTo>
                    <a:lnTo>
                      <a:pt x="98" y="37"/>
                    </a:lnTo>
                    <a:lnTo>
                      <a:pt x="100" y="37"/>
                    </a:lnTo>
                    <a:lnTo>
                      <a:pt x="101" y="39"/>
                    </a:lnTo>
                    <a:lnTo>
                      <a:pt x="103" y="41"/>
                    </a:lnTo>
                    <a:lnTo>
                      <a:pt x="105" y="41"/>
                    </a:lnTo>
                    <a:lnTo>
                      <a:pt x="108" y="41"/>
                    </a:lnTo>
                    <a:lnTo>
                      <a:pt x="108" y="41"/>
                    </a:lnTo>
                    <a:lnTo>
                      <a:pt x="109" y="41"/>
                    </a:lnTo>
                    <a:lnTo>
                      <a:pt x="111" y="41"/>
                    </a:lnTo>
                    <a:lnTo>
                      <a:pt x="112" y="39"/>
                    </a:lnTo>
                    <a:lnTo>
                      <a:pt x="114" y="39"/>
                    </a:lnTo>
                    <a:lnTo>
                      <a:pt x="116" y="39"/>
                    </a:lnTo>
                    <a:lnTo>
                      <a:pt x="117" y="39"/>
                    </a:lnTo>
                    <a:lnTo>
                      <a:pt x="117" y="41"/>
                    </a:lnTo>
                    <a:lnTo>
                      <a:pt x="117" y="41"/>
                    </a:lnTo>
                    <a:lnTo>
                      <a:pt x="117" y="42"/>
                    </a:lnTo>
                    <a:lnTo>
                      <a:pt x="117" y="44"/>
                    </a:lnTo>
                    <a:lnTo>
                      <a:pt x="116" y="44"/>
                    </a:lnTo>
                    <a:lnTo>
                      <a:pt x="116" y="47"/>
                    </a:lnTo>
                    <a:lnTo>
                      <a:pt x="114" y="52"/>
                    </a:lnTo>
                    <a:lnTo>
                      <a:pt x="114" y="52"/>
                    </a:lnTo>
                    <a:lnTo>
                      <a:pt x="117" y="55"/>
                    </a:lnTo>
                    <a:lnTo>
                      <a:pt x="117" y="56"/>
                    </a:lnTo>
                    <a:lnTo>
                      <a:pt x="117" y="58"/>
                    </a:lnTo>
                    <a:lnTo>
                      <a:pt x="117" y="60"/>
                    </a:lnTo>
                    <a:lnTo>
                      <a:pt x="116" y="63"/>
                    </a:lnTo>
                    <a:lnTo>
                      <a:pt x="116" y="63"/>
                    </a:lnTo>
                    <a:lnTo>
                      <a:pt x="116" y="63"/>
                    </a:lnTo>
                    <a:lnTo>
                      <a:pt x="112" y="63"/>
                    </a:lnTo>
                    <a:lnTo>
                      <a:pt x="111" y="63"/>
                    </a:lnTo>
                    <a:lnTo>
                      <a:pt x="109" y="63"/>
                    </a:lnTo>
                    <a:lnTo>
                      <a:pt x="108" y="63"/>
                    </a:lnTo>
                    <a:lnTo>
                      <a:pt x="106" y="63"/>
                    </a:lnTo>
                    <a:lnTo>
                      <a:pt x="105" y="63"/>
                    </a:lnTo>
                    <a:lnTo>
                      <a:pt x="103" y="63"/>
                    </a:lnTo>
                    <a:lnTo>
                      <a:pt x="101" y="63"/>
                    </a:lnTo>
                    <a:lnTo>
                      <a:pt x="101" y="60"/>
                    </a:lnTo>
                    <a:lnTo>
                      <a:pt x="101" y="60"/>
                    </a:lnTo>
                    <a:lnTo>
                      <a:pt x="97" y="61"/>
                    </a:lnTo>
                    <a:lnTo>
                      <a:pt x="97" y="63"/>
                    </a:lnTo>
                    <a:lnTo>
                      <a:pt x="94" y="61"/>
                    </a:lnTo>
                    <a:lnTo>
                      <a:pt x="92" y="60"/>
                    </a:lnTo>
                    <a:lnTo>
                      <a:pt x="92" y="60"/>
                    </a:lnTo>
                    <a:lnTo>
                      <a:pt x="89" y="60"/>
                    </a:lnTo>
                    <a:lnTo>
                      <a:pt x="87" y="60"/>
                    </a:lnTo>
                    <a:lnTo>
                      <a:pt x="86" y="58"/>
                    </a:lnTo>
                    <a:lnTo>
                      <a:pt x="84" y="60"/>
                    </a:lnTo>
                    <a:lnTo>
                      <a:pt x="82" y="60"/>
                    </a:lnTo>
                    <a:lnTo>
                      <a:pt x="82" y="60"/>
                    </a:lnTo>
                    <a:lnTo>
                      <a:pt x="82" y="58"/>
                    </a:lnTo>
                    <a:lnTo>
                      <a:pt x="81" y="56"/>
                    </a:lnTo>
                    <a:lnTo>
                      <a:pt x="81" y="56"/>
                    </a:lnTo>
                    <a:lnTo>
                      <a:pt x="79" y="56"/>
                    </a:lnTo>
                    <a:lnTo>
                      <a:pt x="78" y="56"/>
                    </a:lnTo>
                    <a:lnTo>
                      <a:pt x="76" y="58"/>
                    </a:lnTo>
                    <a:lnTo>
                      <a:pt x="75" y="56"/>
                    </a:lnTo>
                    <a:lnTo>
                      <a:pt x="75" y="56"/>
                    </a:lnTo>
                    <a:lnTo>
                      <a:pt x="75" y="56"/>
                    </a:lnTo>
                    <a:lnTo>
                      <a:pt x="73" y="55"/>
                    </a:lnTo>
                    <a:lnTo>
                      <a:pt x="73" y="55"/>
                    </a:lnTo>
                    <a:lnTo>
                      <a:pt x="73" y="55"/>
                    </a:lnTo>
                    <a:lnTo>
                      <a:pt x="71" y="55"/>
                    </a:lnTo>
                    <a:lnTo>
                      <a:pt x="70" y="55"/>
                    </a:lnTo>
                    <a:lnTo>
                      <a:pt x="67" y="53"/>
                    </a:lnTo>
                    <a:lnTo>
                      <a:pt x="67" y="52"/>
                    </a:lnTo>
                    <a:lnTo>
                      <a:pt x="67" y="50"/>
                    </a:lnTo>
                    <a:lnTo>
                      <a:pt x="67" y="50"/>
                    </a:lnTo>
                    <a:lnTo>
                      <a:pt x="65" y="48"/>
                    </a:lnTo>
                    <a:lnTo>
                      <a:pt x="64" y="48"/>
                    </a:lnTo>
                    <a:lnTo>
                      <a:pt x="60" y="47"/>
                    </a:lnTo>
                    <a:lnTo>
                      <a:pt x="59" y="45"/>
                    </a:lnTo>
                    <a:lnTo>
                      <a:pt x="57" y="45"/>
                    </a:lnTo>
                    <a:lnTo>
                      <a:pt x="56" y="47"/>
                    </a:lnTo>
                    <a:lnTo>
                      <a:pt x="54" y="47"/>
                    </a:lnTo>
                    <a:lnTo>
                      <a:pt x="54" y="47"/>
                    </a:lnTo>
                    <a:lnTo>
                      <a:pt x="51" y="47"/>
                    </a:lnTo>
                    <a:lnTo>
                      <a:pt x="49" y="45"/>
                    </a:lnTo>
                    <a:lnTo>
                      <a:pt x="48" y="47"/>
                    </a:lnTo>
                    <a:lnTo>
                      <a:pt x="48" y="47"/>
                    </a:lnTo>
                    <a:lnTo>
                      <a:pt x="46" y="47"/>
                    </a:lnTo>
                    <a:lnTo>
                      <a:pt x="46" y="47"/>
                    </a:lnTo>
                    <a:lnTo>
                      <a:pt x="43" y="47"/>
                    </a:lnTo>
                    <a:lnTo>
                      <a:pt x="41" y="45"/>
                    </a:lnTo>
                    <a:lnTo>
                      <a:pt x="38" y="45"/>
                    </a:lnTo>
                    <a:lnTo>
                      <a:pt x="38" y="44"/>
                    </a:lnTo>
                    <a:lnTo>
                      <a:pt x="38" y="42"/>
                    </a:lnTo>
                    <a:lnTo>
                      <a:pt x="37" y="42"/>
                    </a:lnTo>
                    <a:lnTo>
                      <a:pt x="35" y="42"/>
                    </a:lnTo>
                    <a:lnTo>
                      <a:pt x="32" y="42"/>
                    </a:lnTo>
                    <a:lnTo>
                      <a:pt x="30" y="39"/>
                    </a:lnTo>
                    <a:lnTo>
                      <a:pt x="29" y="39"/>
                    </a:lnTo>
                    <a:lnTo>
                      <a:pt x="27" y="39"/>
                    </a:lnTo>
                    <a:lnTo>
                      <a:pt x="27" y="39"/>
                    </a:lnTo>
                    <a:lnTo>
                      <a:pt x="27" y="39"/>
                    </a:lnTo>
                    <a:lnTo>
                      <a:pt x="26" y="39"/>
                    </a:lnTo>
                    <a:lnTo>
                      <a:pt x="24" y="39"/>
                    </a:lnTo>
                    <a:lnTo>
                      <a:pt x="23" y="37"/>
                    </a:lnTo>
                    <a:lnTo>
                      <a:pt x="21" y="37"/>
                    </a:lnTo>
                    <a:lnTo>
                      <a:pt x="18" y="34"/>
                    </a:lnTo>
                    <a:lnTo>
                      <a:pt x="18" y="34"/>
                    </a:lnTo>
                    <a:lnTo>
                      <a:pt x="16" y="33"/>
                    </a:lnTo>
                    <a:lnTo>
                      <a:pt x="16" y="33"/>
                    </a:lnTo>
                    <a:lnTo>
                      <a:pt x="15" y="31"/>
                    </a:lnTo>
                    <a:lnTo>
                      <a:pt x="12" y="31"/>
                    </a:lnTo>
                    <a:lnTo>
                      <a:pt x="10" y="30"/>
                    </a:lnTo>
                    <a:lnTo>
                      <a:pt x="10" y="30"/>
                    </a:lnTo>
                    <a:lnTo>
                      <a:pt x="8" y="28"/>
                    </a:lnTo>
                    <a:lnTo>
                      <a:pt x="8" y="28"/>
                    </a:lnTo>
                    <a:lnTo>
                      <a:pt x="7" y="28"/>
                    </a:lnTo>
                    <a:lnTo>
                      <a:pt x="7" y="28"/>
                    </a:lnTo>
                    <a:lnTo>
                      <a:pt x="7" y="28"/>
                    </a:lnTo>
                    <a:lnTo>
                      <a:pt x="5" y="28"/>
                    </a:lnTo>
                    <a:lnTo>
                      <a:pt x="4" y="28"/>
                    </a:lnTo>
                    <a:lnTo>
                      <a:pt x="2" y="26"/>
                    </a:lnTo>
                    <a:lnTo>
                      <a:pt x="2" y="25"/>
                    </a:lnTo>
                    <a:lnTo>
                      <a:pt x="0" y="25"/>
                    </a:lnTo>
                    <a:lnTo>
                      <a:pt x="0" y="25"/>
                    </a:lnTo>
                    <a:lnTo>
                      <a:pt x="0" y="22"/>
                    </a:lnTo>
                    <a:lnTo>
                      <a:pt x="0" y="20"/>
                    </a:lnTo>
                    <a:lnTo>
                      <a:pt x="2" y="20"/>
                    </a:lnTo>
                    <a:lnTo>
                      <a:pt x="2" y="19"/>
                    </a:lnTo>
                    <a:lnTo>
                      <a:pt x="4" y="17"/>
                    </a:lnTo>
                    <a:lnTo>
                      <a:pt x="4" y="15"/>
                    </a:lnTo>
                    <a:lnTo>
                      <a:pt x="4" y="14"/>
                    </a:lnTo>
                    <a:lnTo>
                      <a:pt x="5" y="11"/>
                    </a:lnTo>
                    <a:lnTo>
                      <a:pt x="7" y="8"/>
                    </a:lnTo>
                    <a:lnTo>
                      <a:pt x="8" y="8"/>
                    </a:lnTo>
                    <a:lnTo>
                      <a:pt x="8" y="6"/>
                    </a:lnTo>
                    <a:lnTo>
                      <a:pt x="12" y="4"/>
                    </a:lnTo>
                    <a:lnTo>
                      <a:pt x="12" y="4"/>
                    </a:lnTo>
                    <a:lnTo>
                      <a:pt x="13" y="4"/>
                    </a:lnTo>
                    <a:lnTo>
                      <a:pt x="13" y="3"/>
                    </a:lnTo>
                    <a:lnTo>
                      <a:pt x="13" y="4"/>
                    </a:lnTo>
                    <a:lnTo>
                      <a:pt x="15" y="4"/>
                    </a:lnTo>
                    <a:lnTo>
                      <a:pt x="15" y="6"/>
                    </a:lnTo>
                    <a:lnTo>
                      <a:pt x="16" y="6"/>
                    </a:lnTo>
                    <a:lnTo>
                      <a:pt x="18" y="4"/>
                    </a:lnTo>
                    <a:lnTo>
                      <a:pt x="19" y="1"/>
                    </a:lnTo>
                    <a:lnTo>
                      <a:pt x="2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4" name="Freeform 186">
                <a:extLst>
                  <a:ext uri="{FF2B5EF4-FFF2-40B4-BE49-F238E27FC236}">
                    <a16:creationId xmlns:a16="http://schemas.microsoft.com/office/drawing/2014/main" id="{1DA7D86B-06E0-4856-9DD8-D86B2D065A26}"/>
                  </a:ext>
                </a:extLst>
              </p:cNvPr>
              <p:cNvSpPr>
                <a:spLocks noEditPoints="1"/>
              </p:cNvSpPr>
              <p:nvPr/>
            </p:nvSpPr>
            <p:spPr bwMode="auto">
              <a:xfrm>
                <a:off x="5507697" y="1433614"/>
                <a:ext cx="1204619" cy="1140295"/>
              </a:xfrm>
              <a:custGeom>
                <a:avLst/>
                <a:gdLst>
                  <a:gd name="T0" fmla="*/ 260 w 618"/>
                  <a:gd name="T1" fmla="*/ 460 h 585"/>
                  <a:gd name="T2" fmla="*/ 312 w 618"/>
                  <a:gd name="T3" fmla="*/ 410 h 585"/>
                  <a:gd name="T4" fmla="*/ 335 w 618"/>
                  <a:gd name="T5" fmla="*/ 353 h 585"/>
                  <a:gd name="T6" fmla="*/ 345 w 618"/>
                  <a:gd name="T7" fmla="*/ 342 h 585"/>
                  <a:gd name="T8" fmla="*/ 364 w 618"/>
                  <a:gd name="T9" fmla="*/ 341 h 585"/>
                  <a:gd name="T10" fmla="*/ 340 w 618"/>
                  <a:gd name="T11" fmla="*/ 350 h 585"/>
                  <a:gd name="T12" fmla="*/ 378 w 618"/>
                  <a:gd name="T13" fmla="*/ 333 h 585"/>
                  <a:gd name="T14" fmla="*/ 432 w 618"/>
                  <a:gd name="T15" fmla="*/ 301 h 585"/>
                  <a:gd name="T16" fmla="*/ 394 w 618"/>
                  <a:gd name="T17" fmla="*/ 319 h 585"/>
                  <a:gd name="T18" fmla="*/ 422 w 618"/>
                  <a:gd name="T19" fmla="*/ 305 h 585"/>
                  <a:gd name="T20" fmla="*/ 476 w 618"/>
                  <a:gd name="T21" fmla="*/ 289 h 585"/>
                  <a:gd name="T22" fmla="*/ 462 w 618"/>
                  <a:gd name="T23" fmla="*/ 289 h 585"/>
                  <a:gd name="T24" fmla="*/ 556 w 618"/>
                  <a:gd name="T25" fmla="*/ 287 h 585"/>
                  <a:gd name="T26" fmla="*/ 569 w 618"/>
                  <a:gd name="T27" fmla="*/ 311 h 585"/>
                  <a:gd name="T28" fmla="*/ 548 w 618"/>
                  <a:gd name="T29" fmla="*/ 330 h 585"/>
                  <a:gd name="T30" fmla="*/ 503 w 618"/>
                  <a:gd name="T31" fmla="*/ 336 h 585"/>
                  <a:gd name="T32" fmla="*/ 440 w 618"/>
                  <a:gd name="T33" fmla="*/ 327 h 585"/>
                  <a:gd name="T34" fmla="*/ 394 w 618"/>
                  <a:gd name="T35" fmla="*/ 350 h 585"/>
                  <a:gd name="T36" fmla="*/ 343 w 618"/>
                  <a:gd name="T37" fmla="*/ 412 h 585"/>
                  <a:gd name="T38" fmla="*/ 307 w 618"/>
                  <a:gd name="T39" fmla="*/ 478 h 585"/>
                  <a:gd name="T40" fmla="*/ 312 w 618"/>
                  <a:gd name="T41" fmla="*/ 541 h 585"/>
                  <a:gd name="T42" fmla="*/ 283 w 618"/>
                  <a:gd name="T43" fmla="*/ 550 h 585"/>
                  <a:gd name="T44" fmla="*/ 247 w 618"/>
                  <a:gd name="T45" fmla="*/ 583 h 585"/>
                  <a:gd name="T46" fmla="*/ 220 w 618"/>
                  <a:gd name="T47" fmla="*/ 568 h 585"/>
                  <a:gd name="T48" fmla="*/ 209 w 618"/>
                  <a:gd name="T49" fmla="*/ 550 h 585"/>
                  <a:gd name="T50" fmla="*/ 220 w 618"/>
                  <a:gd name="T51" fmla="*/ 536 h 585"/>
                  <a:gd name="T52" fmla="*/ 212 w 618"/>
                  <a:gd name="T53" fmla="*/ 530 h 585"/>
                  <a:gd name="T54" fmla="*/ 238 w 618"/>
                  <a:gd name="T55" fmla="*/ 514 h 585"/>
                  <a:gd name="T56" fmla="*/ 203 w 618"/>
                  <a:gd name="T57" fmla="*/ 501 h 585"/>
                  <a:gd name="T58" fmla="*/ 225 w 618"/>
                  <a:gd name="T59" fmla="*/ 489 h 585"/>
                  <a:gd name="T60" fmla="*/ 233 w 618"/>
                  <a:gd name="T61" fmla="*/ 478 h 585"/>
                  <a:gd name="T62" fmla="*/ 266 w 618"/>
                  <a:gd name="T63" fmla="*/ 464 h 585"/>
                  <a:gd name="T64" fmla="*/ 291 w 618"/>
                  <a:gd name="T65" fmla="*/ 454 h 585"/>
                  <a:gd name="T66" fmla="*/ 296 w 618"/>
                  <a:gd name="T67" fmla="*/ 434 h 585"/>
                  <a:gd name="T68" fmla="*/ 332 w 618"/>
                  <a:gd name="T69" fmla="*/ 401 h 585"/>
                  <a:gd name="T70" fmla="*/ 354 w 618"/>
                  <a:gd name="T71" fmla="*/ 377 h 585"/>
                  <a:gd name="T72" fmla="*/ 350 w 618"/>
                  <a:gd name="T73" fmla="*/ 360 h 585"/>
                  <a:gd name="T74" fmla="*/ 383 w 618"/>
                  <a:gd name="T75" fmla="*/ 349 h 585"/>
                  <a:gd name="T76" fmla="*/ 402 w 618"/>
                  <a:gd name="T77" fmla="*/ 322 h 585"/>
                  <a:gd name="T78" fmla="*/ 432 w 618"/>
                  <a:gd name="T79" fmla="*/ 320 h 585"/>
                  <a:gd name="T80" fmla="*/ 462 w 618"/>
                  <a:gd name="T81" fmla="*/ 298 h 585"/>
                  <a:gd name="T82" fmla="*/ 503 w 618"/>
                  <a:gd name="T83" fmla="*/ 286 h 585"/>
                  <a:gd name="T84" fmla="*/ 526 w 618"/>
                  <a:gd name="T85" fmla="*/ 287 h 585"/>
                  <a:gd name="T86" fmla="*/ 11 w 618"/>
                  <a:gd name="T87" fmla="*/ 278 h 585"/>
                  <a:gd name="T88" fmla="*/ 481 w 618"/>
                  <a:gd name="T89" fmla="*/ 92 h 585"/>
                  <a:gd name="T90" fmla="*/ 444 w 618"/>
                  <a:gd name="T91" fmla="*/ 82 h 585"/>
                  <a:gd name="T92" fmla="*/ 299 w 618"/>
                  <a:gd name="T93" fmla="*/ 65 h 585"/>
                  <a:gd name="T94" fmla="*/ 369 w 618"/>
                  <a:gd name="T95" fmla="*/ 15 h 585"/>
                  <a:gd name="T96" fmla="*/ 405 w 618"/>
                  <a:gd name="T97" fmla="*/ 41 h 585"/>
                  <a:gd name="T98" fmla="*/ 406 w 618"/>
                  <a:gd name="T99" fmla="*/ 78 h 585"/>
                  <a:gd name="T100" fmla="*/ 350 w 618"/>
                  <a:gd name="T101" fmla="*/ 109 h 585"/>
                  <a:gd name="T102" fmla="*/ 331 w 618"/>
                  <a:gd name="T103" fmla="*/ 86 h 585"/>
                  <a:gd name="T104" fmla="*/ 365 w 618"/>
                  <a:gd name="T105" fmla="*/ 63 h 585"/>
                  <a:gd name="T106" fmla="*/ 332 w 618"/>
                  <a:gd name="T107" fmla="*/ 71 h 585"/>
                  <a:gd name="T108" fmla="*/ 307 w 618"/>
                  <a:gd name="T109" fmla="*/ 40 h 585"/>
                  <a:gd name="T110" fmla="*/ 309 w 618"/>
                  <a:gd name="T111" fmla="*/ 24 h 585"/>
                  <a:gd name="T112" fmla="*/ 350 w 618"/>
                  <a:gd name="T113" fmla="*/ 27 h 585"/>
                  <a:gd name="T114" fmla="*/ 403 w 618"/>
                  <a:gd name="T115" fmla="*/ 7 h 585"/>
                  <a:gd name="T116" fmla="*/ 468 w 618"/>
                  <a:gd name="T117" fmla="*/ 4 h 585"/>
                  <a:gd name="T118" fmla="*/ 496 w 618"/>
                  <a:gd name="T119" fmla="*/ 38 h 585"/>
                  <a:gd name="T120" fmla="*/ 416 w 618"/>
                  <a:gd name="T121" fmla="*/ 26 h 585"/>
                  <a:gd name="T122" fmla="*/ 416 w 618"/>
                  <a:gd name="T123"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585">
                    <a:moveTo>
                      <a:pt x="205" y="533"/>
                    </a:moveTo>
                    <a:lnTo>
                      <a:pt x="205" y="535"/>
                    </a:lnTo>
                    <a:lnTo>
                      <a:pt x="205" y="536"/>
                    </a:lnTo>
                    <a:lnTo>
                      <a:pt x="205" y="539"/>
                    </a:lnTo>
                    <a:lnTo>
                      <a:pt x="205" y="539"/>
                    </a:lnTo>
                    <a:lnTo>
                      <a:pt x="203" y="538"/>
                    </a:lnTo>
                    <a:lnTo>
                      <a:pt x="203" y="538"/>
                    </a:lnTo>
                    <a:lnTo>
                      <a:pt x="203" y="536"/>
                    </a:lnTo>
                    <a:lnTo>
                      <a:pt x="203" y="535"/>
                    </a:lnTo>
                    <a:lnTo>
                      <a:pt x="203" y="535"/>
                    </a:lnTo>
                    <a:lnTo>
                      <a:pt x="205" y="533"/>
                    </a:lnTo>
                    <a:close/>
                    <a:moveTo>
                      <a:pt x="203" y="517"/>
                    </a:moveTo>
                    <a:lnTo>
                      <a:pt x="203" y="519"/>
                    </a:lnTo>
                    <a:lnTo>
                      <a:pt x="203" y="520"/>
                    </a:lnTo>
                    <a:lnTo>
                      <a:pt x="201" y="520"/>
                    </a:lnTo>
                    <a:lnTo>
                      <a:pt x="201" y="520"/>
                    </a:lnTo>
                    <a:lnTo>
                      <a:pt x="201" y="517"/>
                    </a:lnTo>
                    <a:lnTo>
                      <a:pt x="201" y="517"/>
                    </a:lnTo>
                    <a:lnTo>
                      <a:pt x="203" y="517"/>
                    </a:lnTo>
                    <a:close/>
                    <a:moveTo>
                      <a:pt x="249" y="467"/>
                    </a:moveTo>
                    <a:lnTo>
                      <a:pt x="249" y="467"/>
                    </a:lnTo>
                    <a:lnTo>
                      <a:pt x="249" y="468"/>
                    </a:lnTo>
                    <a:lnTo>
                      <a:pt x="249" y="470"/>
                    </a:lnTo>
                    <a:lnTo>
                      <a:pt x="247" y="470"/>
                    </a:lnTo>
                    <a:lnTo>
                      <a:pt x="246" y="468"/>
                    </a:lnTo>
                    <a:lnTo>
                      <a:pt x="244" y="468"/>
                    </a:lnTo>
                    <a:lnTo>
                      <a:pt x="244" y="468"/>
                    </a:lnTo>
                    <a:lnTo>
                      <a:pt x="247" y="467"/>
                    </a:lnTo>
                    <a:lnTo>
                      <a:pt x="249" y="467"/>
                    </a:lnTo>
                    <a:close/>
                    <a:moveTo>
                      <a:pt x="258" y="459"/>
                    </a:moveTo>
                    <a:lnTo>
                      <a:pt x="260" y="459"/>
                    </a:lnTo>
                    <a:lnTo>
                      <a:pt x="260" y="460"/>
                    </a:lnTo>
                    <a:lnTo>
                      <a:pt x="258" y="460"/>
                    </a:lnTo>
                    <a:lnTo>
                      <a:pt x="253" y="462"/>
                    </a:lnTo>
                    <a:lnTo>
                      <a:pt x="252" y="462"/>
                    </a:lnTo>
                    <a:lnTo>
                      <a:pt x="252" y="462"/>
                    </a:lnTo>
                    <a:lnTo>
                      <a:pt x="253" y="460"/>
                    </a:lnTo>
                    <a:lnTo>
                      <a:pt x="258" y="459"/>
                    </a:lnTo>
                    <a:lnTo>
                      <a:pt x="258" y="459"/>
                    </a:lnTo>
                    <a:lnTo>
                      <a:pt x="258" y="459"/>
                    </a:lnTo>
                    <a:close/>
                    <a:moveTo>
                      <a:pt x="291" y="432"/>
                    </a:moveTo>
                    <a:lnTo>
                      <a:pt x="293" y="432"/>
                    </a:lnTo>
                    <a:lnTo>
                      <a:pt x="294" y="434"/>
                    </a:lnTo>
                    <a:lnTo>
                      <a:pt x="294" y="434"/>
                    </a:lnTo>
                    <a:lnTo>
                      <a:pt x="293" y="435"/>
                    </a:lnTo>
                    <a:lnTo>
                      <a:pt x="291" y="434"/>
                    </a:lnTo>
                    <a:lnTo>
                      <a:pt x="288" y="435"/>
                    </a:lnTo>
                    <a:lnTo>
                      <a:pt x="287" y="434"/>
                    </a:lnTo>
                    <a:lnTo>
                      <a:pt x="288" y="432"/>
                    </a:lnTo>
                    <a:lnTo>
                      <a:pt x="291" y="432"/>
                    </a:lnTo>
                    <a:close/>
                    <a:moveTo>
                      <a:pt x="304" y="415"/>
                    </a:moveTo>
                    <a:lnTo>
                      <a:pt x="306" y="415"/>
                    </a:lnTo>
                    <a:lnTo>
                      <a:pt x="306" y="415"/>
                    </a:lnTo>
                    <a:lnTo>
                      <a:pt x="306" y="416"/>
                    </a:lnTo>
                    <a:lnTo>
                      <a:pt x="304" y="416"/>
                    </a:lnTo>
                    <a:lnTo>
                      <a:pt x="302" y="416"/>
                    </a:lnTo>
                    <a:lnTo>
                      <a:pt x="302" y="416"/>
                    </a:lnTo>
                    <a:lnTo>
                      <a:pt x="302" y="415"/>
                    </a:lnTo>
                    <a:lnTo>
                      <a:pt x="304" y="415"/>
                    </a:lnTo>
                    <a:close/>
                    <a:moveTo>
                      <a:pt x="317" y="407"/>
                    </a:moveTo>
                    <a:lnTo>
                      <a:pt x="317" y="407"/>
                    </a:lnTo>
                    <a:lnTo>
                      <a:pt x="315" y="408"/>
                    </a:lnTo>
                    <a:lnTo>
                      <a:pt x="312" y="410"/>
                    </a:lnTo>
                    <a:lnTo>
                      <a:pt x="312" y="410"/>
                    </a:lnTo>
                    <a:lnTo>
                      <a:pt x="312" y="408"/>
                    </a:lnTo>
                    <a:lnTo>
                      <a:pt x="312" y="408"/>
                    </a:lnTo>
                    <a:lnTo>
                      <a:pt x="313" y="407"/>
                    </a:lnTo>
                    <a:lnTo>
                      <a:pt x="315" y="407"/>
                    </a:lnTo>
                    <a:lnTo>
                      <a:pt x="317" y="407"/>
                    </a:lnTo>
                    <a:close/>
                    <a:moveTo>
                      <a:pt x="313" y="402"/>
                    </a:moveTo>
                    <a:lnTo>
                      <a:pt x="313" y="402"/>
                    </a:lnTo>
                    <a:lnTo>
                      <a:pt x="315" y="404"/>
                    </a:lnTo>
                    <a:lnTo>
                      <a:pt x="313" y="405"/>
                    </a:lnTo>
                    <a:lnTo>
                      <a:pt x="312" y="407"/>
                    </a:lnTo>
                    <a:lnTo>
                      <a:pt x="310" y="407"/>
                    </a:lnTo>
                    <a:lnTo>
                      <a:pt x="310" y="405"/>
                    </a:lnTo>
                    <a:lnTo>
                      <a:pt x="312" y="404"/>
                    </a:lnTo>
                    <a:lnTo>
                      <a:pt x="312" y="404"/>
                    </a:lnTo>
                    <a:lnTo>
                      <a:pt x="312" y="402"/>
                    </a:lnTo>
                    <a:lnTo>
                      <a:pt x="313" y="402"/>
                    </a:lnTo>
                    <a:close/>
                    <a:moveTo>
                      <a:pt x="321" y="356"/>
                    </a:moveTo>
                    <a:lnTo>
                      <a:pt x="321" y="356"/>
                    </a:lnTo>
                    <a:lnTo>
                      <a:pt x="321" y="358"/>
                    </a:lnTo>
                    <a:lnTo>
                      <a:pt x="321" y="360"/>
                    </a:lnTo>
                    <a:lnTo>
                      <a:pt x="321" y="360"/>
                    </a:lnTo>
                    <a:lnTo>
                      <a:pt x="320" y="361"/>
                    </a:lnTo>
                    <a:lnTo>
                      <a:pt x="317" y="363"/>
                    </a:lnTo>
                    <a:lnTo>
                      <a:pt x="318" y="361"/>
                    </a:lnTo>
                    <a:lnTo>
                      <a:pt x="320" y="358"/>
                    </a:lnTo>
                    <a:lnTo>
                      <a:pt x="321" y="356"/>
                    </a:lnTo>
                    <a:close/>
                    <a:moveTo>
                      <a:pt x="331" y="352"/>
                    </a:moveTo>
                    <a:lnTo>
                      <a:pt x="332" y="352"/>
                    </a:lnTo>
                    <a:lnTo>
                      <a:pt x="334" y="352"/>
                    </a:lnTo>
                    <a:lnTo>
                      <a:pt x="335" y="352"/>
                    </a:lnTo>
                    <a:lnTo>
                      <a:pt x="335" y="352"/>
                    </a:lnTo>
                    <a:lnTo>
                      <a:pt x="335" y="353"/>
                    </a:lnTo>
                    <a:lnTo>
                      <a:pt x="334" y="353"/>
                    </a:lnTo>
                    <a:lnTo>
                      <a:pt x="332" y="355"/>
                    </a:lnTo>
                    <a:lnTo>
                      <a:pt x="332" y="355"/>
                    </a:lnTo>
                    <a:lnTo>
                      <a:pt x="331" y="356"/>
                    </a:lnTo>
                    <a:lnTo>
                      <a:pt x="329" y="356"/>
                    </a:lnTo>
                    <a:lnTo>
                      <a:pt x="328" y="356"/>
                    </a:lnTo>
                    <a:lnTo>
                      <a:pt x="328" y="356"/>
                    </a:lnTo>
                    <a:lnTo>
                      <a:pt x="326" y="356"/>
                    </a:lnTo>
                    <a:lnTo>
                      <a:pt x="326" y="356"/>
                    </a:lnTo>
                    <a:lnTo>
                      <a:pt x="326" y="358"/>
                    </a:lnTo>
                    <a:lnTo>
                      <a:pt x="324" y="358"/>
                    </a:lnTo>
                    <a:lnTo>
                      <a:pt x="323" y="358"/>
                    </a:lnTo>
                    <a:lnTo>
                      <a:pt x="323" y="356"/>
                    </a:lnTo>
                    <a:lnTo>
                      <a:pt x="323" y="355"/>
                    </a:lnTo>
                    <a:lnTo>
                      <a:pt x="324" y="355"/>
                    </a:lnTo>
                    <a:lnTo>
                      <a:pt x="324" y="355"/>
                    </a:lnTo>
                    <a:lnTo>
                      <a:pt x="326" y="355"/>
                    </a:lnTo>
                    <a:lnTo>
                      <a:pt x="328" y="352"/>
                    </a:lnTo>
                    <a:lnTo>
                      <a:pt x="329" y="352"/>
                    </a:lnTo>
                    <a:lnTo>
                      <a:pt x="331" y="352"/>
                    </a:lnTo>
                    <a:close/>
                    <a:moveTo>
                      <a:pt x="350" y="333"/>
                    </a:moveTo>
                    <a:lnTo>
                      <a:pt x="350" y="333"/>
                    </a:lnTo>
                    <a:lnTo>
                      <a:pt x="351" y="334"/>
                    </a:lnTo>
                    <a:lnTo>
                      <a:pt x="351" y="334"/>
                    </a:lnTo>
                    <a:lnTo>
                      <a:pt x="353" y="338"/>
                    </a:lnTo>
                    <a:lnTo>
                      <a:pt x="354" y="339"/>
                    </a:lnTo>
                    <a:lnTo>
                      <a:pt x="354" y="342"/>
                    </a:lnTo>
                    <a:lnTo>
                      <a:pt x="351" y="342"/>
                    </a:lnTo>
                    <a:lnTo>
                      <a:pt x="350" y="344"/>
                    </a:lnTo>
                    <a:lnTo>
                      <a:pt x="347" y="344"/>
                    </a:lnTo>
                    <a:lnTo>
                      <a:pt x="347" y="342"/>
                    </a:lnTo>
                    <a:lnTo>
                      <a:pt x="345" y="342"/>
                    </a:lnTo>
                    <a:lnTo>
                      <a:pt x="345" y="341"/>
                    </a:lnTo>
                    <a:lnTo>
                      <a:pt x="343" y="342"/>
                    </a:lnTo>
                    <a:lnTo>
                      <a:pt x="342" y="342"/>
                    </a:lnTo>
                    <a:lnTo>
                      <a:pt x="340" y="342"/>
                    </a:lnTo>
                    <a:lnTo>
                      <a:pt x="340" y="341"/>
                    </a:lnTo>
                    <a:lnTo>
                      <a:pt x="342" y="339"/>
                    </a:lnTo>
                    <a:lnTo>
                      <a:pt x="342" y="338"/>
                    </a:lnTo>
                    <a:lnTo>
                      <a:pt x="343" y="338"/>
                    </a:lnTo>
                    <a:lnTo>
                      <a:pt x="345" y="338"/>
                    </a:lnTo>
                    <a:lnTo>
                      <a:pt x="345" y="339"/>
                    </a:lnTo>
                    <a:lnTo>
                      <a:pt x="347" y="338"/>
                    </a:lnTo>
                    <a:lnTo>
                      <a:pt x="347" y="336"/>
                    </a:lnTo>
                    <a:lnTo>
                      <a:pt x="347" y="336"/>
                    </a:lnTo>
                    <a:lnTo>
                      <a:pt x="350" y="336"/>
                    </a:lnTo>
                    <a:lnTo>
                      <a:pt x="350" y="333"/>
                    </a:lnTo>
                    <a:lnTo>
                      <a:pt x="350" y="333"/>
                    </a:lnTo>
                    <a:close/>
                    <a:moveTo>
                      <a:pt x="362" y="325"/>
                    </a:moveTo>
                    <a:lnTo>
                      <a:pt x="364" y="325"/>
                    </a:lnTo>
                    <a:lnTo>
                      <a:pt x="365" y="327"/>
                    </a:lnTo>
                    <a:lnTo>
                      <a:pt x="365" y="328"/>
                    </a:lnTo>
                    <a:lnTo>
                      <a:pt x="362" y="330"/>
                    </a:lnTo>
                    <a:lnTo>
                      <a:pt x="361" y="333"/>
                    </a:lnTo>
                    <a:lnTo>
                      <a:pt x="361" y="334"/>
                    </a:lnTo>
                    <a:lnTo>
                      <a:pt x="362" y="336"/>
                    </a:lnTo>
                    <a:lnTo>
                      <a:pt x="362" y="338"/>
                    </a:lnTo>
                    <a:lnTo>
                      <a:pt x="362" y="341"/>
                    </a:lnTo>
                    <a:lnTo>
                      <a:pt x="361" y="342"/>
                    </a:lnTo>
                    <a:lnTo>
                      <a:pt x="359" y="344"/>
                    </a:lnTo>
                    <a:lnTo>
                      <a:pt x="359" y="344"/>
                    </a:lnTo>
                    <a:lnTo>
                      <a:pt x="362" y="342"/>
                    </a:lnTo>
                    <a:lnTo>
                      <a:pt x="364" y="341"/>
                    </a:lnTo>
                    <a:lnTo>
                      <a:pt x="364" y="341"/>
                    </a:lnTo>
                    <a:lnTo>
                      <a:pt x="365" y="339"/>
                    </a:lnTo>
                    <a:lnTo>
                      <a:pt x="365" y="338"/>
                    </a:lnTo>
                    <a:lnTo>
                      <a:pt x="365" y="338"/>
                    </a:lnTo>
                    <a:lnTo>
                      <a:pt x="367" y="338"/>
                    </a:lnTo>
                    <a:lnTo>
                      <a:pt x="367" y="336"/>
                    </a:lnTo>
                    <a:lnTo>
                      <a:pt x="367" y="336"/>
                    </a:lnTo>
                    <a:lnTo>
                      <a:pt x="369" y="338"/>
                    </a:lnTo>
                    <a:lnTo>
                      <a:pt x="370" y="338"/>
                    </a:lnTo>
                    <a:lnTo>
                      <a:pt x="370" y="341"/>
                    </a:lnTo>
                    <a:lnTo>
                      <a:pt x="370" y="342"/>
                    </a:lnTo>
                    <a:lnTo>
                      <a:pt x="369" y="344"/>
                    </a:lnTo>
                    <a:lnTo>
                      <a:pt x="365" y="345"/>
                    </a:lnTo>
                    <a:lnTo>
                      <a:pt x="364" y="347"/>
                    </a:lnTo>
                    <a:lnTo>
                      <a:pt x="362" y="349"/>
                    </a:lnTo>
                    <a:lnTo>
                      <a:pt x="362" y="349"/>
                    </a:lnTo>
                    <a:lnTo>
                      <a:pt x="361" y="349"/>
                    </a:lnTo>
                    <a:lnTo>
                      <a:pt x="361" y="349"/>
                    </a:lnTo>
                    <a:lnTo>
                      <a:pt x="359" y="349"/>
                    </a:lnTo>
                    <a:lnTo>
                      <a:pt x="359" y="350"/>
                    </a:lnTo>
                    <a:lnTo>
                      <a:pt x="354" y="350"/>
                    </a:lnTo>
                    <a:lnTo>
                      <a:pt x="353" y="350"/>
                    </a:lnTo>
                    <a:lnTo>
                      <a:pt x="353" y="349"/>
                    </a:lnTo>
                    <a:lnTo>
                      <a:pt x="353" y="349"/>
                    </a:lnTo>
                    <a:lnTo>
                      <a:pt x="351" y="350"/>
                    </a:lnTo>
                    <a:lnTo>
                      <a:pt x="350" y="352"/>
                    </a:lnTo>
                    <a:lnTo>
                      <a:pt x="350" y="352"/>
                    </a:lnTo>
                    <a:lnTo>
                      <a:pt x="348" y="350"/>
                    </a:lnTo>
                    <a:lnTo>
                      <a:pt x="343" y="353"/>
                    </a:lnTo>
                    <a:lnTo>
                      <a:pt x="339" y="353"/>
                    </a:lnTo>
                    <a:lnTo>
                      <a:pt x="339" y="353"/>
                    </a:lnTo>
                    <a:lnTo>
                      <a:pt x="339" y="352"/>
                    </a:lnTo>
                    <a:lnTo>
                      <a:pt x="340" y="350"/>
                    </a:lnTo>
                    <a:lnTo>
                      <a:pt x="343" y="349"/>
                    </a:lnTo>
                    <a:lnTo>
                      <a:pt x="350" y="347"/>
                    </a:lnTo>
                    <a:lnTo>
                      <a:pt x="354" y="342"/>
                    </a:lnTo>
                    <a:lnTo>
                      <a:pt x="356" y="338"/>
                    </a:lnTo>
                    <a:lnTo>
                      <a:pt x="356" y="336"/>
                    </a:lnTo>
                    <a:lnTo>
                      <a:pt x="356" y="336"/>
                    </a:lnTo>
                    <a:lnTo>
                      <a:pt x="354" y="336"/>
                    </a:lnTo>
                    <a:lnTo>
                      <a:pt x="354" y="334"/>
                    </a:lnTo>
                    <a:lnTo>
                      <a:pt x="356" y="333"/>
                    </a:lnTo>
                    <a:lnTo>
                      <a:pt x="358" y="330"/>
                    </a:lnTo>
                    <a:lnTo>
                      <a:pt x="359" y="330"/>
                    </a:lnTo>
                    <a:lnTo>
                      <a:pt x="361" y="327"/>
                    </a:lnTo>
                    <a:lnTo>
                      <a:pt x="362" y="325"/>
                    </a:lnTo>
                    <a:close/>
                    <a:moveTo>
                      <a:pt x="384" y="319"/>
                    </a:moveTo>
                    <a:lnTo>
                      <a:pt x="386" y="320"/>
                    </a:lnTo>
                    <a:lnTo>
                      <a:pt x="388" y="319"/>
                    </a:lnTo>
                    <a:lnTo>
                      <a:pt x="389" y="319"/>
                    </a:lnTo>
                    <a:lnTo>
                      <a:pt x="391" y="319"/>
                    </a:lnTo>
                    <a:lnTo>
                      <a:pt x="391" y="320"/>
                    </a:lnTo>
                    <a:lnTo>
                      <a:pt x="392" y="320"/>
                    </a:lnTo>
                    <a:lnTo>
                      <a:pt x="392" y="322"/>
                    </a:lnTo>
                    <a:lnTo>
                      <a:pt x="394" y="323"/>
                    </a:lnTo>
                    <a:lnTo>
                      <a:pt x="392" y="325"/>
                    </a:lnTo>
                    <a:lnTo>
                      <a:pt x="391" y="325"/>
                    </a:lnTo>
                    <a:lnTo>
                      <a:pt x="391" y="327"/>
                    </a:lnTo>
                    <a:lnTo>
                      <a:pt x="391" y="328"/>
                    </a:lnTo>
                    <a:lnTo>
                      <a:pt x="389" y="330"/>
                    </a:lnTo>
                    <a:lnTo>
                      <a:pt x="386" y="330"/>
                    </a:lnTo>
                    <a:lnTo>
                      <a:pt x="384" y="328"/>
                    </a:lnTo>
                    <a:lnTo>
                      <a:pt x="383" y="330"/>
                    </a:lnTo>
                    <a:lnTo>
                      <a:pt x="380" y="333"/>
                    </a:lnTo>
                    <a:lnTo>
                      <a:pt x="378" y="333"/>
                    </a:lnTo>
                    <a:lnTo>
                      <a:pt x="378" y="333"/>
                    </a:lnTo>
                    <a:lnTo>
                      <a:pt x="376" y="331"/>
                    </a:lnTo>
                    <a:lnTo>
                      <a:pt x="375" y="331"/>
                    </a:lnTo>
                    <a:lnTo>
                      <a:pt x="375" y="331"/>
                    </a:lnTo>
                    <a:lnTo>
                      <a:pt x="375" y="330"/>
                    </a:lnTo>
                    <a:lnTo>
                      <a:pt x="376" y="330"/>
                    </a:lnTo>
                    <a:lnTo>
                      <a:pt x="378" y="328"/>
                    </a:lnTo>
                    <a:lnTo>
                      <a:pt x="376" y="327"/>
                    </a:lnTo>
                    <a:lnTo>
                      <a:pt x="378" y="325"/>
                    </a:lnTo>
                    <a:lnTo>
                      <a:pt x="378" y="323"/>
                    </a:lnTo>
                    <a:lnTo>
                      <a:pt x="378" y="323"/>
                    </a:lnTo>
                    <a:lnTo>
                      <a:pt x="383" y="323"/>
                    </a:lnTo>
                    <a:lnTo>
                      <a:pt x="383" y="323"/>
                    </a:lnTo>
                    <a:lnTo>
                      <a:pt x="383" y="322"/>
                    </a:lnTo>
                    <a:lnTo>
                      <a:pt x="381" y="322"/>
                    </a:lnTo>
                    <a:lnTo>
                      <a:pt x="381" y="320"/>
                    </a:lnTo>
                    <a:lnTo>
                      <a:pt x="383" y="320"/>
                    </a:lnTo>
                    <a:lnTo>
                      <a:pt x="384" y="320"/>
                    </a:lnTo>
                    <a:lnTo>
                      <a:pt x="384" y="319"/>
                    </a:lnTo>
                    <a:lnTo>
                      <a:pt x="384" y="319"/>
                    </a:lnTo>
                    <a:lnTo>
                      <a:pt x="384" y="319"/>
                    </a:lnTo>
                    <a:close/>
                    <a:moveTo>
                      <a:pt x="563" y="311"/>
                    </a:moveTo>
                    <a:lnTo>
                      <a:pt x="564" y="311"/>
                    </a:lnTo>
                    <a:lnTo>
                      <a:pt x="566" y="311"/>
                    </a:lnTo>
                    <a:lnTo>
                      <a:pt x="566" y="312"/>
                    </a:lnTo>
                    <a:lnTo>
                      <a:pt x="564" y="312"/>
                    </a:lnTo>
                    <a:lnTo>
                      <a:pt x="563" y="314"/>
                    </a:lnTo>
                    <a:lnTo>
                      <a:pt x="561" y="312"/>
                    </a:lnTo>
                    <a:lnTo>
                      <a:pt x="563" y="312"/>
                    </a:lnTo>
                    <a:lnTo>
                      <a:pt x="563" y="311"/>
                    </a:lnTo>
                    <a:close/>
                    <a:moveTo>
                      <a:pt x="430" y="301"/>
                    </a:moveTo>
                    <a:lnTo>
                      <a:pt x="432" y="301"/>
                    </a:lnTo>
                    <a:lnTo>
                      <a:pt x="433" y="303"/>
                    </a:lnTo>
                    <a:lnTo>
                      <a:pt x="432" y="306"/>
                    </a:lnTo>
                    <a:lnTo>
                      <a:pt x="432" y="306"/>
                    </a:lnTo>
                    <a:lnTo>
                      <a:pt x="430" y="306"/>
                    </a:lnTo>
                    <a:lnTo>
                      <a:pt x="430" y="306"/>
                    </a:lnTo>
                    <a:lnTo>
                      <a:pt x="429" y="306"/>
                    </a:lnTo>
                    <a:lnTo>
                      <a:pt x="427" y="306"/>
                    </a:lnTo>
                    <a:lnTo>
                      <a:pt x="427" y="305"/>
                    </a:lnTo>
                    <a:lnTo>
                      <a:pt x="427" y="303"/>
                    </a:lnTo>
                    <a:lnTo>
                      <a:pt x="429" y="303"/>
                    </a:lnTo>
                    <a:lnTo>
                      <a:pt x="430" y="301"/>
                    </a:lnTo>
                    <a:close/>
                    <a:moveTo>
                      <a:pt x="410" y="301"/>
                    </a:moveTo>
                    <a:lnTo>
                      <a:pt x="410" y="303"/>
                    </a:lnTo>
                    <a:lnTo>
                      <a:pt x="410" y="306"/>
                    </a:lnTo>
                    <a:lnTo>
                      <a:pt x="411" y="308"/>
                    </a:lnTo>
                    <a:lnTo>
                      <a:pt x="413" y="308"/>
                    </a:lnTo>
                    <a:lnTo>
                      <a:pt x="413" y="306"/>
                    </a:lnTo>
                    <a:lnTo>
                      <a:pt x="414" y="306"/>
                    </a:lnTo>
                    <a:lnTo>
                      <a:pt x="416" y="308"/>
                    </a:lnTo>
                    <a:lnTo>
                      <a:pt x="414" y="308"/>
                    </a:lnTo>
                    <a:lnTo>
                      <a:pt x="413" y="311"/>
                    </a:lnTo>
                    <a:lnTo>
                      <a:pt x="411" y="312"/>
                    </a:lnTo>
                    <a:lnTo>
                      <a:pt x="410" y="312"/>
                    </a:lnTo>
                    <a:lnTo>
                      <a:pt x="408" y="312"/>
                    </a:lnTo>
                    <a:lnTo>
                      <a:pt x="406" y="314"/>
                    </a:lnTo>
                    <a:lnTo>
                      <a:pt x="405" y="316"/>
                    </a:lnTo>
                    <a:lnTo>
                      <a:pt x="403" y="317"/>
                    </a:lnTo>
                    <a:lnTo>
                      <a:pt x="403" y="317"/>
                    </a:lnTo>
                    <a:lnTo>
                      <a:pt x="403" y="319"/>
                    </a:lnTo>
                    <a:lnTo>
                      <a:pt x="399" y="319"/>
                    </a:lnTo>
                    <a:lnTo>
                      <a:pt x="395" y="320"/>
                    </a:lnTo>
                    <a:lnTo>
                      <a:pt x="394" y="319"/>
                    </a:lnTo>
                    <a:lnTo>
                      <a:pt x="392" y="319"/>
                    </a:lnTo>
                    <a:lnTo>
                      <a:pt x="394" y="317"/>
                    </a:lnTo>
                    <a:lnTo>
                      <a:pt x="395" y="317"/>
                    </a:lnTo>
                    <a:lnTo>
                      <a:pt x="395" y="316"/>
                    </a:lnTo>
                    <a:lnTo>
                      <a:pt x="395" y="316"/>
                    </a:lnTo>
                    <a:lnTo>
                      <a:pt x="397" y="316"/>
                    </a:lnTo>
                    <a:lnTo>
                      <a:pt x="397" y="314"/>
                    </a:lnTo>
                    <a:lnTo>
                      <a:pt x="399" y="314"/>
                    </a:lnTo>
                    <a:lnTo>
                      <a:pt x="400" y="314"/>
                    </a:lnTo>
                    <a:lnTo>
                      <a:pt x="400" y="312"/>
                    </a:lnTo>
                    <a:lnTo>
                      <a:pt x="402" y="312"/>
                    </a:lnTo>
                    <a:lnTo>
                      <a:pt x="402" y="314"/>
                    </a:lnTo>
                    <a:lnTo>
                      <a:pt x="402" y="312"/>
                    </a:lnTo>
                    <a:lnTo>
                      <a:pt x="402" y="311"/>
                    </a:lnTo>
                    <a:lnTo>
                      <a:pt x="402" y="311"/>
                    </a:lnTo>
                    <a:lnTo>
                      <a:pt x="403" y="309"/>
                    </a:lnTo>
                    <a:lnTo>
                      <a:pt x="405" y="308"/>
                    </a:lnTo>
                    <a:lnTo>
                      <a:pt x="406" y="306"/>
                    </a:lnTo>
                    <a:lnTo>
                      <a:pt x="406" y="306"/>
                    </a:lnTo>
                    <a:lnTo>
                      <a:pt x="408" y="306"/>
                    </a:lnTo>
                    <a:lnTo>
                      <a:pt x="406" y="305"/>
                    </a:lnTo>
                    <a:lnTo>
                      <a:pt x="408" y="303"/>
                    </a:lnTo>
                    <a:lnTo>
                      <a:pt x="408" y="301"/>
                    </a:lnTo>
                    <a:lnTo>
                      <a:pt x="410" y="301"/>
                    </a:lnTo>
                    <a:close/>
                    <a:moveTo>
                      <a:pt x="416" y="300"/>
                    </a:moveTo>
                    <a:lnTo>
                      <a:pt x="417" y="301"/>
                    </a:lnTo>
                    <a:lnTo>
                      <a:pt x="417" y="303"/>
                    </a:lnTo>
                    <a:lnTo>
                      <a:pt x="419" y="303"/>
                    </a:lnTo>
                    <a:lnTo>
                      <a:pt x="419" y="303"/>
                    </a:lnTo>
                    <a:lnTo>
                      <a:pt x="421" y="305"/>
                    </a:lnTo>
                    <a:lnTo>
                      <a:pt x="422" y="305"/>
                    </a:lnTo>
                    <a:lnTo>
                      <a:pt x="422" y="305"/>
                    </a:lnTo>
                    <a:lnTo>
                      <a:pt x="421" y="306"/>
                    </a:lnTo>
                    <a:lnTo>
                      <a:pt x="419" y="306"/>
                    </a:lnTo>
                    <a:lnTo>
                      <a:pt x="417" y="306"/>
                    </a:lnTo>
                    <a:lnTo>
                      <a:pt x="417" y="305"/>
                    </a:lnTo>
                    <a:lnTo>
                      <a:pt x="416" y="303"/>
                    </a:lnTo>
                    <a:lnTo>
                      <a:pt x="416" y="301"/>
                    </a:lnTo>
                    <a:lnTo>
                      <a:pt x="414" y="301"/>
                    </a:lnTo>
                    <a:lnTo>
                      <a:pt x="416" y="300"/>
                    </a:lnTo>
                    <a:close/>
                    <a:moveTo>
                      <a:pt x="473" y="292"/>
                    </a:moveTo>
                    <a:lnTo>
                      <a:pt x="473" y="292"/>
                    </a:lnTo>
                    <a:lnTo>
                      <a:pt x="473" y="293"/>
                    </a:lnTo>
                    <a:lnTo>
                      <a:pt x="473" y="295"/>
                    </a:lnTo>
                    <a:lnTo>
                      <a:pt x="474" y="295"/>
                    </a:lnTo>
                    <a:lnTo>
                      <a:pt x="473" y="297"/>
                    </a:lnTo>
                    <a:lnTo>
                      <a:pt x="470" y="298"/>
                    </a:lnTo>
                    <a:lnTo>
                      <a:pt x="470" y="300"/>
                    </a:lnTo>
                    <a:lnTo>
                      <a:pt x="468" y="300"/>
                    </a:lnTo>
                    <a:lnTo>
                      <a:pt x="466" y="300"/>
                    </a:lnTo>
                    <a:lnTo>
                      <a:pt x="466" y="300"/>
                    </a:lnTo>
                    <a:lnTo>
                      <a:pt x="466" y="298"/>
                    </a:lnTo>
                    <a:lnTo>
                      <a:pt x="465" y="298"/>
                    </a:lnTo>
                    <a:lnTo>
                      <a:pt x="465" y="298"/>
                    </a:lnTo>
                    <a:lnTo>
                      <a:pt x="463" y="298"/>
                    </a:lnTo>
                    <a:lnTo>
                      <a:pt x="463" y="297"/>
                    </a:lnTo>
                    <a:lnTo>
                      <a:pt x="463" y="297"/>
                    </a:lnTo>
                    <a:lnTo>
                      <a:pt x="465" y="295"/>
                    </a:lnTo>
                    <a:lnTo>
                      <a:pt x="466" y="293"/>
                    </a:lnTo>
                    <a:lnTo>
                      <a:pt x="468" y="295"/>
                    </a:lnTo>
                    <a:lnTo>
                      <a:pt x="473" y="292"/>
                    </a:lnTo>
                    <a:close/>
                    <a:moveTo>
                      <a:pt x="476" y="289"/>
                    </a:moveTo>
                    <a:lnTo>
                      <a:pt x="476" y="289"/>
                    </a:lnTo>
                    <a:lnTo>
                      <a:pt x="476" y="289"/>
                    </a:lnTo>
                    <a:lnTo>
                      <a:pt x="477" y="289"/>
                    </a:lnTo>
                    <a:lnTo>
                      <a:pt x="481" y="290"/>
                    </a:lnTo>
                    <a:lnTo>
                      <a:pt x="479" y="293"/>
                    </a:lnTo>
                    <a:lnTo>
                      <a:pt x="476" y="293"/>
                    </a:lnTo>
                    <a:lnTo>
                      <a:pt x="474" y="293"/>
                    </a:lnTo>
                    <a:lnTo>
                      <a:pt x="474" y="292"/>
                    </a:lnTo>
                    <a:lnTo>
                      <a:pt x="474" y="290"/>
                    </a:lnTo>
                    <a:lnTo>
                      <a:pt x="474" y="289"/>
                    </a:lnTo>
                    <a:lnTo>
                      <a:pt x="476" y="289"/>
                    </a:lnTo>
                    <a:close/>
                    <a:moveTo>
                      <a:pt x="470" y="286"/>
                    </a:moveTo>
                    <a:lnTo>
                      <a:pt x="471" y="286"/>
                    </a:lnTo>
                    <a:lnTo>
                      <a:pt x="471" y="287"/>
                    </a:lnTo>
                    <a:lnTo>
                      <a:pt x="470" y="289"/>
                    </a:lnTo>
                    <a:lnTo>
                      <a:pt x="468" y="289"/>
                    </a:lnTo>
                    <a:lnTo>
                      <a:pt x="465" y="292"/>
                    </a:lnTo>
                    <a:lnTo>
                      <a:pt x="463" y="293"/>
                    </a:lnTo>
                    <a:lnTo>
                      <a:pt x="463" y="293"/>
                    </a:lnTo>
                    <a:lnTo>
                      <a:pt x="462" y="293"/>
                    </a:lnTo>
                    <a:lnTo>
                      <a:pt x="458" y="293"/>
                    </a:lnTo>
                    <a:lnTo>
                      <a:pt x="458" y="293"/>
                    </a:lnTo>
                    <a:lnTo>
                      <a:pt x="458" y="293"/>
                    </a:lnTo>
                    <a:lnTo>
                      <a:pt x="455" y="295"/>
                    </a:lnTo>
                    <a:lnTo>
                      <a:pt x="455" y="295"/>
                    </a:lnTo>
                    <a:lnTo>
                      <a:pt x="452" y="293"/>
                    </a:lnTo>
                    <a:lnTo>
                      <a:pt x="451" y="292"/>
                    </a:lnTo>
                    <a:lnTo>
                      <a:pt x="449" y="290"/>
                    </a:lnTo>
                    <a:lnTo>
                      <a:pt x="452" y="290"/>
                    </a:lnTo>
                    <a:lnTo>
                      <a:pt x="454" y="290"/>
                    </a:lnTo>
                    <a:lnTo>
                      <a:pt x="455" y="290"/>
                    </a:lnTo>
                    <a:lnTo>
                      <a:pt x="455" y="289"/>
                    </a:lnTo>
                    <a:lnTo>
                      <a:pt x="458" y="289"/>
                    </a:lnTo>
                    <a:lnTo>
                      <a:pt x="462" y="289"/>
                    </a:lnTo>
                    <a:lnTo>
                      <a:pt x="463" y="289"/>
                    </a:lnTo>
                    <a:lnTo>
                      <a:pt x="468" y="286"/>
                    </a:lnTo>
                    <a:lnTo>
                      <a:pt x="468" y="287"/>
                    </a:lnTo>
                    <a:lnTo>
                      <a:pt x="470" y="286"/>
                    </a:lnTo>
                    <a:close/>
                    <a:moveTo>
                      <a:pt x="531" y="279"/>
                    </a:moveTo>
                    <a:lnTo>
                      <a:pt x="533" y="279"/>
                    </a:lnTo>
                    <a:lnTo>
                      <a:pt x="534" y="279"/>
                    </a:lnTo>
                    <a:lnTo>
                      <a:pt x="539" y="281"/>
                    </a:lnTo>
                    <a:lnTo>
                      <a:pt x="542" y="282"/>
                    </a:lnTo>
                    <a:lnTo>
                      <a:pt x="542" y="286"/>
                    </a:lnTo>
                    <a:lnTo>
                      <a:pt x="540" y="286"/>
                    </a:lnTo>
                    <a:lnTo>
                      <a:pt x="540" y="287"/>
                    </a:lnTo>
                    <a:lnTo>
                      <a:pt x="536" y="289"/>
                    </a:lnTo>
                    <a:lnTo>
                      <a:pt x="536" y="290"/>
                    </a:lnTo>
                    <a:lnTo>
                      <a:pt x="536" y="290"/>
                    </a:lnTo>
                    <a:lnTo>
                      <a:pt x="539" y="289"/>
                    </a:lnTo>
                    <a:lnTo>
                      <a:pt x="540" y="290"/>
                    </a:lnTo>
                    <a:lnTo>
                      <a:pt x="539" y="292"/>
                    </a:lnTo>
                    <a:lnTo>
                      <a:pt x="539" y="297"/>
                    </a:lnTo>
                    <a:lnTo>
                      <a:pt x="539" y="298"/>
                    </a:lnTo>
                    <a:lnTo>
                      <a:pt x="539" y="300"/>
                    </a:lnTo>
                    <a:lnTo>
                      <a:pt x="539" y="301"/>
                    </a:lnTo>
                    <a:lnTo>
                      <a:pt x="540" y="297"/>
                    </a:lnTo>
                    <a:lnTo>
                      <a:pt x="540" y="297"/>
                    </a:lnTo>
                    <a:lnTo>
                      <a:pt x="544" y="295"/>
                    </a:lnTo>
                    <a:lnTo>
                      <a:pt x="544" y="292"/>
                    </a:lnTo>
                    <a:lnTo>
                      <a:pt x="545" y="287"/>
                    </a:lnTo>
                    <a:lnTo>
                      <a:pt x="547" y="286"/>
                    </a:lnTo>
                    <a:lnTo>
                      <a:pt x="548" y="286"/>
                    </a:lnTo>
                    <a:lnTo>
                      <a:pt x="553" y="286"/>
                    </a:lnTo>
                    <a:lnTo>
                      <a:pt x="555" y="286"/>
                    </a:lnTo>
                    <a:lnTo>
                      <a:pt x="556" y="287"/>
                    </a:lnTo>
                    <a:lnTo>
                      <a:pt x="556" y="289"/>
                    </a:lnTo>
                    <a:lnTo>
                      <a:pt x="561" y="289"/>
                    </a:lnTo>
                    <a:lnTo>
                      <a:pt x="561" y="290"/>
                    </a:lnTo>
                    <a:lnTo>
                      <a:pt x="561" y="290"/>
                    </a:lnTo>
                    <a:lnTo>
                      <a:pt x="563" y="290"/>
                    </a:lnTo>
                    <a:lnTo>
                      <a:pt x="564" y="290"/>
                    </a:lnTo>
                    <a:lnTo>
                      <a:pt x="566" y="289"/>
                    </a:lnTo>
                    <a:lnTo>
                      <a:pt x="569" y="292"/>
                    </a:lnTo>
                    <a:lnTo>
                      <a:pt x="569" y="293"/>
                    </a:lnTo>
                    <a:lnTo>
                      <a:pt x="569" y="293"/>
                    </a:lnTo>
                    <a:lnTo>
                      <a:pt x="572" y="293"/>
                    </a:lnTo>
                    <a:lnTo>
                      <a:pt x="574" y="293"/>
                    </a:lnTo>
                    <a:lnTo>
                      <a:pt x="578" y="297"/>
                    </a:lnTo>
                    <a:lnTo>
                      <a:pt x="580" y="298"/>
                    </a:lnTo>
                    <a:lnTo>
                      <a:pt x="578" y="300"/>
                    </a:lnTo>
                    <a:lnTo>
                      <a:pt x="572" y="303"/>
                    </a:lnTo>
                    <a:lnTo>
                      <a:pt x="569" y="305"/>
                    </a:lnTo>
                    <a:lnTo>
                      <a:pt x="564" y="305"/>
                    </a:lnTo>
                    <a:lnTo>
                      <a:pt x="548" y="305"/>
                    </a:lnTo>
                    <a:lnTo>
                      <a:pt x="548" y="305"/>
                    </a:lnTo>
                    <a:lnTo>
                      <a:pt x="559" y="308"/>
                    </a:lnTo>
                    <a:lnTo>
                      <a:pt x="561" y="309"/>
                    </a:lnTo>
                    <a:lnTo>
                      <a:pt x="559" y="311"/>
                    </a:lnTo>
                    <a:lnTo>
                      <a:pt x="559" y="312"/>
                    </a:lnTo>
                    <a:lnTo>
                      <a:pt x="559" y="314"/>
                    </a:lnTo>
                    <a:lnTo>
                      <a:pt x="561" y="314"/>
                    </a:lnTo>
                    <a:lnTo>
                      <a:pt x="563" y="314"/>
                    </a:lnTo>
                    <a:lnTo>
                      <a:pt x="566" y="314"/>
                    </a:lnTo>
                    <a:lnTo>
                      <a:pt x="567" y="316"/>
                    </a:lnTo>
                    <a:lnTo>
                      <a:pt x="567" y="314"/>
                    </a:lnTo>
                    <a:lnTo>
                      <a:pt x="567" y="312"/>
                    </a:lnTo>
                    <a:lnTo>
                      <a:pt x="569" y="311"/>
                    </a:lnTo>
                    <a:lnTo>
                      <a:pt x="570" y="312"/>
                    </a:lnTo>
                    <a:lnTo>
                      <a:pt x="570" y="314"/>
                    </a:lnTo>
                    <a:lnTo>
                      <a:pt x="572" y="316"/>
                    </a:lnTo>
                    <a:lnTo>
                      <a:pt x="572" y="312"/>
                    </a:lnTo>
                    <a:lnTo>
                      <a:pt x="574" y="312"/>
                    </a:lnTo>
                    <a:lnTo>
                      <a:pt x="575" y="312"/>
                    </a:lnTo>
                    <a:lnTo>
                      <a:pt x="578" y="314"/>
                    </a:lnTo>
                    <a:lnTo>
                      <a:pt x="578" y="317"/>
                    </a:lnTo>
                    <a:lnTo>
                      <a:pt x="578" y="317"/>
                    </a:lnTo>
                    <a:lnTo>
                      <a:pt x="578" y="319"/>
                    </a:lnTo>
                    <a:lnTo>
                      <a:pt x="578" y="320"/>
                    </a:lnTo>
                    <a:lnTo>
                      <a:pt x="577" y="320"/>
                    </a:lnTo>
                    <a:lnTo>
                      <a:pt x="574" y="320"/>
                    </a:lnTo>
                    <a:lnTo>
                      <a:pt x="570" y="319"/>
                    </a:lnTo>
                    <a:lnTo>
                      <a:pt x="569" y="317"/>
                    </a:lnTo>
                    <a:lnTo>
                      <a:pt x="567" y="317"/>
                    </a:lnTo>
                    <a:lnTo>
                      <a:pt x="567" y="317"/>
                    </a:lnTo>
                    <a:lnTo>
                      <a:pt x="569" y="319"/>
                    </a:lnTo>
                    <a:lnTo>
                      <a:pt x="569" y="319"/>
                    </a:lnTo>
                    <a:lnTo>
                      <a:pt x="567" y="320"/>
                    </a:lnTo>
                    <a:lnTo>
                      <a:pt x="567" y="322"/>
                    </a:lnTo>
                    <a:lnTo>
                      <a:pt x="567" y="322"/>
                    </a:lnTo>
                    <a:lnTo>
                      <a:pt x="566" y="323"/>
                    </a:lnTo>
                    <a:lnTo>
                      <a:pt x="563" y="323"/>
                    </a:lnTo>
                    <a:lnTo>
                      <a:pt x="556" y="325"/>
                    </a:lnTo>
                    <a:lnTo>
                      <a:pt x="556" y="327"/>
                    </a:lnTo>
                    <a:lnTo>
                      <a:pt x="555" y="331"/>
                    </a:lnTo>
                    <a:lnTo>
                      <a:pt x="553" y="331"/>
                    </a:lnTo>
                    <a:lnTo>
                      <a:pt x="553" y="331"/>
                    </a:lnTo>
                    <a:lnTo>
                      <a:pt x="550" y="333"/>
                    </a:lnTo>
                    <a:lnTo>
                      <a:pt x="550" y="331"/>
                    </a:lnTo>
                    <a:lnTo>
                      <a:pt x="548" y="330"/>
                    </a:lnTo>
                    <a:lnTo>
                      <a:pt x="548" y="328"/>
                    </a:lnTo>
                    <a:lnTo>
                      <a:pt x="552" y="327"/>
                    </a:lnTo>
                    <a:lnTo>
                      <a:pt x="553" y="323"/>
                    </a:lnTo>
                    <a:lnTo>
                      <a:pt x="555" y="323"/>
                    </a:lnTo>
                    <a:lnTo>
                      <a:pt x="556" y="322"/>
                    </a:lnTo>
                    <a:lnTo>
                      <a:pt x="553" y="316"/>
                    </a:lnTo>
                    <a:lnTo>
                      <a:pt x="548" y="314"/>
                    </a:lnTo>
                    <a:lnTo>
                      <a:pt x="542" y="312"/>
                    </a:lnTo>
                    <a:lnTo>
                      <a:pt x="540" y="311"/>
                    </a:lnTo>
                    <a:lnTo>
                      <a:pt x="537" y="308"/>
                    </a:lnTo>
                    <a:lnTo>
                      <a:pt x="534" y="306"/>
                    </a:lnTo>
                    <a:lnTo>
                      <a:pt x="533" y="306"/>
                    </a:lnTo>
                    <a:lnTo>
                      <a:pt x="531" y="306"/>
                    </a:lnTo>
                    <a:lnTo>
                      <a:pt x="528" y="309"/>
                    </a:lnTo>
                    <a:lnTo>
                      <a:pt x="525" y="309"/>
                    </a:lnTo>
                    <a:lnTo>
                      <a:pt x="523" y="311"/>
                    </a:lnTo>
                    <a:lnTo>
                      <a:pt x="523" y="311"/>
                    </a:lnTo>
                    <a:lnTo>
                      <a:pt x="522" y="309"/>
                    </a:lnTo>
                    <a:lnTo>
                      <a:pt x="518" y="309"/>
                    </a:lnTo>
                    <a:lnTo>
                      <a:pt x="517" y="309"/>
                    </a:lnTo>
                    <a:lnTo>
                      <a:pt x="515" y="309"/>
                    </a:lnTo>
                    <a:lnTo>
                      <a:pt x="512" y="314"/>
                    </a:lnTo>
                    <a:lnTo>
                      <a:pt x="511" y="316"/>
                    </a:lnTo>
                    <a:lnTo>
                      <a:pt x="509" y="316"/>
                    </a:lnTo>
                    <a:lnTo>
                      <a:pt x="507" y="317"/>
                    </a:lnTo>
                    <a:lnTo>
                      <a:pt x="507" y="319"/>
                    </a:lnTo>
                    <a:lnTo>
                      <a:pt x="506" y="323"/>
                    </a:lnTo>
                    <a:lnTo>
                      <a:pt x="504" y="327"/>
                    </a:lnTo>
                    <a:lnTo>
                      <a:pt x="504" y="328"/>
                    </a:lnTo>
                    <a:lnTo>
                      <a:pt x="504" y="331"/>
                    </a:lnTo>
                    <a:lnTo>
                      <a:pt x="504" y="333"/>
                    </a:lnTo>
                    <a:lnTo>
                      <a:pt x="503" y="336"/>
                    </a:lnTo>
                    <a:lnTo>
                      <a:pt x="501" y="336"/>
                    </a:lnTo>
                    <a:lnTo>
                      <a:pt x="499" y="336"/>
                    </a:lnTo>
                    <a:lnTo>
                      <a:pt x="498" y="336"/>
                    </a:lnTo>
                    <a:lnTo>
                      <a:pt x="496" y="338"/>
                    </a:lnTo>
                    <a:lnTo>
                      <a:pt x="496" y="339"/>
                    </a:lnTo>
                    <a:lnTo>
                      <a:pt x="495" y="342"/>
                    </a:lnTo>
                    <a:lnTo>
                      <a:pt x="492" y="344"/>
                    </a:lnTo>
                    <a:lnTo>
                      <a:pt x="490" y="344"/>
                    </a:lnTo>
                    <a:lnTo>
                      <a:pt x="488" y="342"/>
                    </a:lnTo>
                    <a:lnTo>
                      <a:pt x="485" y="341"/>
                    </a:lnTo>
                    <a:lnTo>
                      <a:pt x="484" y="341"/>
                    </a:lnTo>
                    <a:lnTo>
                      <a:pt x="481" y="339"/>
                    </a:lnTo>
                    <a:lnTo>
                      <a:pt x="479" y="339"/>
                    </a:lnTo>
                    <a:lnTo>
                      <a:pt x="476" y="338"/>
                    </a:lnTo>
                    <a:lnTo>
                      <a:pt x="476" y="339"/>
                    </a:lnTo>
                    <a:lnTo>
                      <a:pt x="474" y="341"/>
                    </a:lnTo>
                    <a:lnTo>
                      <a:pt x="471" y="341"/>
                    </a:lnTo>
                    <a:lnTo>
                      <a:pt x="470" y="342"/>
                    </a:lnTo>
                    <a:lnTo>
                      <a:pt x="466" y="342"/>
                    </a:lnTo>
                    <a:lnTo>
                      <a:pt x="465" y="342"/>
                    </a:lnTo>
                    <a:lnTo>
                      <a:pt x="462" y="341"/>
                    </a:lnTo>
                    <a:lnTo>
                      <a:pt x="457" y="341"/>
                    </a:lnTo>
                    <a:lnTo>
                      <a:pt x="455" y="341"/>
                    </a:lnTo>
                    <a:lnTo>
                      <a:pt x="455" y="339"/>
                    </a:lnTo>
                    <a:lnTo>
                      <a:pt x="454" y="338"/>
                    </a:lnTo>
                    <a:lnTo>
                      <a:pt x="451" y="333"/>
                    </a:lnTo>
                    <a:lnTo>
                      <a:pt x="449" y="333"/>
                    </a:lnTo>
                    <a:lnTo>
                      <a:pt x="447" y="330"/>
                    </a:lnTo>
                    <a:lnTo>
                      <a:pt x="444" y="327"/>
                    </a:lnTo>
                    <a:lnTo>
                      <a:pt x="444" y="327"/>
                    </a:lnTo>
                    <a:lnTo>
                      <a:pt x="443" y="327"/>
                    </a:lnTo>
                    <a:lnTo>
                      <a:pt x="440" y="327"/>
                    </a:lnTo>
                    <a:lnTo>
                      <a:pt x="438" y="327"/>
                    </a:lnTo>
                    <a:lnTo>
                      <a:pt x="436" y="328"/>
                    </a:lnTo>
                    <a:lnTo>
                      <a:pt x="436" y="328"/>
                    </a:lnTo>
                    <a:lnTo>
                      <a:pt x="436" y="331"/>
                    </a:lnTo>
                    <a:lnTo>
                      <a:pt x="436" y="331"/>
                    </a:lnTo>
                    <a:lnTo>
                      <a:pt x="436" y="333"/>
                    </a:lnTo>
                    <a:lnTo>
                      <a:pt x="433" y="331"/>
                    </a:lnTo>
                    <a:lnTo>
                      <a:pt x="430" y="331"/>
                    </a:lnTo>
                    <a:lnTo>
                      <a:pt x="430" y="333"/>
                    </a:lnTo>
                    <a:lnTo>
                      <a:pt x="429" y="333"/>
                    </a:lnTo>
                    <a:lnTo>
                      <a:pt x="422" y="333"/>
                    </a:lnTo>
                    <a:lnTo>
                      <a:pt x="425" y="334"/>
                    </a:lnTo>
                    <a:lnTo>
                      <a:pt x="425" y="336"/>
                    </a:lnTo>
                    <a:lnTo>
                      <a:pt x="425" y="338"/>
                    </a:lnTo>
                    <a:lnTo>
                      <a:pt x="425" y="339"/>
                    </a:lnTo>
                    <a:lnTo>
                      <a:pt x="424" y="342"/>
                    </a:lnTo>
                    <a:lnTo>
                      <a:pt x="422" y="344"/>
                    </a:lnTo>
                    <a:lnTo>
                      <a:pt x="421" y="345"/>
                    </a:lnTo>
                    <a:lnTo>
                      <a:pt x="424" y="347"/>
                    </a:lnTo>
                    <a:lnTo>
                      <a:pt x="422" y="349"/>
                    </a:lnTo>
                    <a:lnTo>
                      <a:pt x="421" y="350"/>
                    </a:lnTo>
                    <a:lnTo>
                      <a:pt x="419" y="349"/>
                    </a:lnTo>
                    <a:lnTo>
                      <a:pt x="416" y="349"/>
                    </a:lnTo>
                    <a:lnTo>
                      <a:pt x="410" y="347"/>
                    </a:lnTo>
                    <a:lnTo>
                      <a:pt x="406" y="345"/>
                    </a:lnTo>
                    <a:lnTo>
                      <a:pt x="405" y="345"/>
                    </a:lnTo>
                    <a:lnTo>
                      <a:pt x="403" y="345"/>
                    </a:lnTo>
                    <a:lnTo>
                      <a:pt x="397" y="344"/>
                    </a:lnTo>
                    <a:lnTo>
                      <a:pt x="397" y="344"/>
                    </a:lnTo>
                    <a:lnTo>
                      <a:pt x="394" y="345"/>
                    </a:lnTo>
                    <a:lnTo>
                      <a:pt x="394" y="347"/>
                    </a:lnTo>
                    <a:lnTo>
                      <a:pt x="394" y="350"/>
                    </a:lnTo>
                    <a:lnTo>
                      <a:pt x="394" y="353"/>
                    </a:lnTo>
                    <a:lnTo>
                      <a:pt x="394" y="355"/>
                    </a:lnTo>
                    <a:lnTo>
                      <a:pt x="392" y="356"/>
                    </a:lnTo>
                    <a:lnTo>
                      <a:pt x="391" y="360"/>
                    </a:lnTo>
                    <a:lnTo>
                      <a:pt x="386" y="356"/>
                    </a:lnTo>
                    <a:lnTo>
                      <a:pt x="383" y="356"/>
                    </a:lnTo>
                    <a:lnTo>
                      <a:pt x="380" y="358"/>
                    </a:lnTo>
                    <a:lnTo>
                      <a:pt x="375" y="361"/>
                    </a:lnTo>
                    <a:lnTo>
                      <a:pt x="372" y="368"/>
                    </a:lnTo>
                    <a:lnTo>
                      <a:pt x="372" y="368"/>
                    </a:lnTo>
                    <a:lnTo>
                      <a:pt x="370" y="369"/>
                    </a:lnTo>
                    <a:lnTo>
                      <a:pt x="367" y="371"/>
                    </a:lnTo>
                    <a:lnTo>
                      <a:pt x="365" y="371"/>
                    </a:lnTo>
                    <a:lnTo>
                      <a:pt x="365" y="372"/>
                    </a:lnTo>
                    <a:lnTo>
                      <a:pt x="367" y="375"/>
                    </a:lnTo>
                    <a:lnTo>
                      <a:pt x="369" y="377"/>
                    </a:lnTo>
                    <a:lnTo>
                      <a:pt x="369" y="379"/>
                    </a:lnTo>
                    <a:lnTo>
                      <a:pt x="369" y="380"/>
                    </a:lnTo>
                    <a:lnTo>
                      <a:pt x="369" y="382"/>
                    </a:lnTo>
                    <a:lnTo>
                      <a:pt x="367" y="383"/>
                    </a:lnTo>
                    <a:lnTo>
                      <a:pt x="361" y="388"/>
                    </a:lnTo>
                    <a:lnTo>
                      <a:pt x="356" y="394"/>
                    </a:lnTo>
                    <a:lnTo>
                      <a:pt x="354" y="396"/>
                    </a:lnTo>
                    <a:lnTo>
                      <a:pt x="356" y="401"/>
                    </a:lnTo>
                    <a:lnTo>
                      <a:pt x="354" y="401"/>
                    </a:lnTo>
                    <a:lnTo>
                      <a:pt x="351" y="402"/>
                    </a:lnTo>
                    <a:lnTo>
                      <a:pt x="350" y="404"/>
                    </a:lnTo>
                    <a:lnTo>
                      <a:pt x="348" y="404"/>
                    </a:lnTo>
                    <a:lnTo>
                      <a:pt x="342" y="404"/>
                    </a:lnTo>
                    <a:lnTo>
                      <a:pt x="343" y="408"/>
                    </a:lnTo>
                    <a:lnTo>
                      <a:pt x="343" y="412"/>
                    </a:lnTo>
                    <a:lnTo>
                      <a:pt x="343" y="412"/>
                    </a:lnTo>
                    <a:lnTo>
                      <a:pt x="343" y="413"/>
                    </a:lnTo>
                    <a:lnTo>
                      <a:pt x="342" y="416"/>
                    </a:lnTo>
                    <a:lnTo>
                      <a:pt x="342" y="424"/>
                    </a:lnTo>
                    <a:lnTo>
                      <a:pt x="340" y="424"/>
                    </a:lnTo>
                    <a:lnTo>
                      <a:pt x="339" y="427"/>
                    </a:lnTo>
                    <a:lnTo>
                      <a:pt x="335" y="432"/>
                    </a:lnTo>
                    <a:lnTo>
                      <a:pt x="332" y="435"/>
                    </a:lnTo>
                    <a:lnTo>
                      <a:pt x="329" y="440"/>
                    </a:lnTo>
                    <a:lnTo>
                      <a:pt x="332" y="442"/>
                    </a:lnTo>
                    <a:lnTo>
                      <a:pt x="335" y="443"/>
                    </a:lnTo>
                    <a:lnTo>
                      <a:pt x="335" y="445"/>
                    </a:lnTo>
                    <a:lnTo>
                      <a:pt x="337" y="448"/>
                    </a:lnTo>
                    <a:lnTo>
                      <a:pt x="335" y="449"/>
                    </a:lnTo>
                    <a:lnTo>
                      <a:pt x="335" y="453"/>
                    </a:lnTo>
                    <a:lnTo>
                      <a:pt x="334" y="453"/>
                    </a:lnTo>
                    <a:lnTo>
                      <a:pt x="334" y="454"/>
                    </a:lnTo>
                    <a:lnTo>
                      <a:pt x="329" y="453"/>
                    </a:lnTo>
                    <a:lnTo>
                      <a:pt x="324" y="453"/>
                    </a:lnTo>
                    <a:lnTo>
                      <a:pt x="323" y="453"/>
                    </a:lnTo>
                    <a:lnTo>
                      <a:pt x="320" y="453"/>
                    </a:lnTo>
                    <a:lnTo>
                      <a:pt x="317" y="454"/>
                    </a:lnTo>
                    <a:lnTo>
                      <a:pt x="315" y="456"/>
                    </a:lnTo>
                    <a:lnTo>
                      <a:pt x="315" y="456"/>
                    </a:lnTo>
                    <a:lnTo>
                      <a:pt x="313" y="457"/>
                    </a:lnTo>
                    <a:lnTo>
                      <a:pt x="310" y="462"/>
                    </a:lnTo>
                    <a:lnTo>
                      <a:pt x="307" y="464"/>
                    </a:lnTo>
                    <a:lnTo>
                      <a:pt x="309" y="465"/>
                    </a:lnTo>
                    <a:lnTo>
                      <a:pt x="306" y="470"/>
                    </a:lnTo>
                    <a:lnTo>
                      <a:pt x="307" y="475"/>
                    </a:lnTo>
                    <a:lnTo>
                      <a:pt x="307" y="475"/>
                    </a:lnTo>
                    <a:lnTo>
                      <a:pt x="309" y="478"/>
                    </a:lnTo>
                    <a:lnTo>
                      <a:pt x="307" y="478"/>
                    </a:lnTo>
                    <a:lnTo>
                      <a:pt x="307" y="479"/>
                    </a:lnTo>
                    <a:lnTo>
                      <a:pt x="307" y="481"/>
                    </a:lnTo>
                    <a:lnTo>
                      <a:pt x="307" y="484"/>
                    </a:lnTo>
                    <a:lnTo>
                      <a:pt x="307" y="484"/>
                    </a:lnTo>
                    <a:lnTo>
                      <a:pt x="307" y="486"/>
                    </a:lnTo>
                    <a:lnTo>
                      <a:pt x="310" y="494"/>
                    </a:lnTo>
                    <a:lnTo>
                      <a:pt x="310" y="495"/>
                    </a:lnTo>
                    <a:lnTo>
                      <a:pt x="309" y="495"/>
                    </a:lnTo>
                    <a:lnTo>
                      <a:pt x="309" y="500"/>
                    </a:lnTo>
                    <a:lnTo>
                      <a:pt x="307" y="506"/>
                    </a:lnTo>
                    <a:lnTo>
                      <a:pt x="309" y="508"/>
                    </a:lnTo>
                    <a:lnTo>
                      <a:pt x="312" y="509"/>
                    </a:lnTo>
                    <a:lnTo>
                      <a:pt x="313" y="509"/>
                    </a:lnTo>
                    <a:lnTo>
                      <a:pt x="317" y="512"/>
                    </a:lnTo>
                    <a:lnTo>
                      <a:pt x="318" y="514"/>
                    </a:lnTo>
                    <a:lnTo>
                      <a:pt x="318" y="516"/>
                    </a:lnTo>
                    <a:lnTo>
                      <a:pt x="317" y="517"/>
                    </a:lnTo>
                    <a:lnTo>
                      <a:pt x="317" y="517"/>
                    </a:lnTo>
                    <a:lnTo>
                      <a:pt x="315" y="519"/>
                    </a:lnTo>
                    <a:lnTo>
                      <a:pt x="315" y="520"/>
                    </a:lnTo>
                    <a:lnTo>
                      <a:pt x="315" y="520"/>
                    </a:lnTo>
                    <a:lnTo>
                      <a:pt x="312" y="520"/>
                    </a:lnTo>
                    <a:lnTo>
                      <a:pt x="310" y="522"/>
                    </a:lnTo>
                    <a:lnTo>
                      <a:pt x="310" y="522"/>
                    </a:lnTo>
                    <a:lnTo>
                      <a:pt x="310" y="524"/>
                    </a:lnTo>
                    <a:lnTo>
                      <a:pt x="312" y="528"/>
                    </a:lnTo>
                    <a:lnTo>
                      <a:pt x="313" y="531"/>
                    </a:lnTo>
                    <a:lnTo>
                      <a:pt x="313" y="533"/>
                    </a:lnTo>
                    <a:lnTo>
                      <a:pt x="313" y="536"/>
                    </a:lnTo>
                    <a:lnTo>
                      <a:pt x="313" y="536"/>
                    </a:lnTo>
                    <a:lnTo>
                      <a:pt x="313" y="538"/>
                    </a:lnTo>
                    <a:lnTo>
                      <a:pt x="312" y="541"/>
                    </a:lnTo>
                    <a:lnTo>
                      <a:pt x="310" y="542"/>
                    </a:lnTo>
                    <a:lnTo>
                      <a:pt x="309" y="544"/>
                    </a:lnTo>
                    <a:lnTo>
                      <a:pt x="307" y="546"/>
                    </a:lnTo>
                    <a:lnTo>
                      <a:pt x="306" y="546"/>
                    </a:lnTo>
                    <a:lnTo>
                      <a:pt x="306" y="546"/>
                    </a:lnTo>
                    <a:lnTo>
                      <a:pt x="304" y="547"/>
                    </a:lnTo>
                    <a:lnTo>
                      <a:pt x="304" y="549"/>
                    </a:lnTo>
                    <a:lnTo>
                      <a:pt x="302" y="550"/>
                    </a:lnTo>
                    <a:lnTo>
                      <a:pt x="299" y="552"/>
                    </a:lnTo>
                    <a:lnTo>
                      <a:pt x="299" y="553"/>
                    </a:lnTo>
                    <a:lnTo>
                      <a:pt x="301" y="555"/>
                    </a:lnTo>
                    <a:lnTo>
                      <a:pt x="302" y="558"/>
                    </a:lnTo>
                    <a:lnTo>
                      <a:pt x="302" y="561"/>
                    </a:lnTo>
                    <a:lnTo>
                      <a:pt x="301" y="564"/>
                    </a:lnTo>
                    <a:lnTo>
                      <a:pt x="299" y="566"/>
                    </a:lnTo>
                    <a:lnTo>
                      <a:pt x="299" y="568"/>
                    </a:lnTo>
                    <a:lnTo>
                      <a:pt x="298" y="568"/>
                    </a:lnTo>
                    <a:lnTo>
                      <a:pt x="296" y="564"/>
                    </a:lnTo>
                    <a:lnTo>
                      <a:pt x="296" y="563"/>
                    </a:lnTo>
                    <a:lnTo>
                      <a:pt x="296" y="563"/>
                    </a:lnTo>
                    <a:lnTo>
                      <a:pt x="293" y="561"/>
                    </a:lnTo>
                    <a:lnTo>
                      <a:pt x="291" y="561"/>
                    </a:lnTo>
                    <a:lnTo>
                      <a:pt x="291" y="561"/>
                    </a:lnTo>
                    <a:lnTo>
                      <a:pt x="290" y="561"/>
                    </a:lnTo>
                    <a:lnTo>
                      <a:pt x="288" y="561"/>
                    </a:lnTo>
                    <a:lnTo>
                      <a:pt x="287" y="558"/>
                    </a:lnTo>
                    <a:lnTo>
                      <a:pt x="285" y="557"/>
                    </a:lnTo>
                    <a:lnTo>
                      <a:pt x="285" y="555"/>
                    </a:lnTo>
                    <a:lnTo>
                      <a:pt x="285" y="552"/>
                    </a:lnTo>
                    <a:lnTo>
                      <a:pt x="285" y="550"/>
                    </a:lnTo>
                    <a:lnTo>
                      <a:pt x="285" y="549"/>
                    </a:lnTo>
                    <a:lnTo>
                      <a:pt x="283" y="550"/>
                    </a:lnTo>
                    <a:lnTo>
                      <a:pt x="285" y="552"/>
                    </a:lnTo>
                    <a:lnTo>
                      <a:pt x="283" y="553"/>
                    </a:lnTo>
                    <a:lnTo>
                      <a:pt x="282" y="553"/>
                    </a:lnTo>
                    <a:lnTo>
                      <a:pt x="282" y="555"/>
                    </a:lnTo>
                    <a:lnTo>
                      <a:pt x="283" y="555"/>
                    </a:lnTo>
                    <a:lnTo>
                      <a:pt x="283" y="557"/>
                    </a:lnTo>
                    <a:lnTo>
                      <a:pt x="282" y="560"/>
                    </a:lnTo>
                    <a:lnTo>
                      <a:pt x="280" y="563"/>
                    </a:lnTo>
                    <a:lnTo>
                      <a:pt x="279" y="564"/>
                    </a:lnTo>
                    <a:lnTo>
                      <a:pt x="279" y="564"/>
                    </a:lnTo>
                    <a:lnTo>
                      <a:pt x="277" y="564"/>
                    </a:lnTo>
                    <a:lnTo>
                      <a:pt x="276" y="566"/>
                    </a:lnTo>
                    <a:lnTo>
                      <a:pt x="274" y="566"/>
                    </a:lnTo>
                    <a:lnTo>
                      <a:pt x="274" y="564"/>
                    </a:lnTo>
                    <a:lnTo>
                      <a:pt x="271" y="563"/>
                    </a:lnTo>
                    <a:lnTo>
                      <a:pt x="269" y="563"/>
                    </a:lnTo>
                    <a:lnTo>
                      <a:pt x="271" y="563"/>
                    </a:lnTo>
                    <a:lnTo>
                      <a:pt x="272" y="564"/>
                    </a:lnTo>
                    <a:lnTo>
                      <a:pt x="271" y="566"/>
                    </a:lnTo>
                    <a:lnTo>
                      <a:pt x="271" y="566"/>
                    </a:lnTo>
                    <a:lnTo>
                      <a:pt x="269" y="566"/>
                    </a:lnTo>
                    <a:lnTo>
                      <a:pt x="266" y="568"/>
                    </a:lnTo>
                    <a:lnTo>
                      <a:pt x="268" y="569"/>
                    </a:lnTo>
                    <a:lnTo>
                      <a:pt x="266" y="571"/>
                    </a:lnTo>
                    <a:lnTo>
                      <a:pt x="265" y="571"/>
                    </a:lnTo>
                    <a:lnTo>
                      <a:pt x="265" y="571"/>
                    </a:lnTo>
                    <a:lnTo>
                      <a:pt x="265" y="572"/>
                    </a:lnTo>
                    <a:lnTo>
                      <a:pt x="261" y="574"/>
                    </a:lnTo>
                    <a:lnTo>
                      <a:pt x="255" y="580"/>
                    </a:lnTo>
                    <a:lnTo>
                      <a:pt x="252" y="582"/>
                    </a:lnTo>
                    <a:lnTo>
                      <a:pt x="250" y="583"/>
                    </a:lnTo>
                    <a:lnTo>
                      <a:pt x="247" y="583"/>
                    </a:lnTo>
                    <a:lnTo>
                      <a:pt x="246" y="585"/>
                    </a:lnTo>
                    <a:lnTo>
                      <a:pt x="239" y="585"/>
                    </a:lnTo>
                    <a:lnTo>
                      <a:pt x="236" y="585"/>
                    </a:lnTo>
                    <a:lnTo>
                      <a:pt x="233" y="585"/>
                    </a:lnTo>
                    <a:lnTo>
                      <a:pt x="231" y="585"/>
                    </a:lnTo>
                    <a:lnTo>
                      <a:pt x="231" y="583"/>
                    </a:lnTo>
                    <a:lnTo>
                      <a:pt x="231" y="583"/>
                    </a:lnTo>
                    <a:lnTo>
                      <a:pt x="231" y="583"/>
                    </a:lnTo>
                    <a:lnTo>
                      <a:pt x="231" y="583"/>
                    </a:lnTo>
                    <a:lnTo>
                      <a:pt x="230" y="583"/>
                    </a:lnTo>
                    <a:lnTo>
                      <a:pt x="230" y="583"/>
                    </a:lnTo>
                    <a:lnTo>
                      <a:pt x="230" y="585"/>
                    </a:lnTo>
                    <a:lnTo>
                      <a:pt x="230" y="585"/>
                    </a:lnTo>
                    <a:lnTo>
                      <a:pt x="227" y="583"/>
                    </a:lnTo>
                    <a:lnTo>
                      <a:pt x="227" y="583"/>
                    </a:lnTo>
                    <a:lnTo>
                      <a:pt x="227" y="582"/>
                    </a:lnTo>
                    <a:lnTo>
                      <a:pt x="228" y="582"/>
                    </a:lnTo>
                    <a:lnTo>
                      <a:pt x="228" y="582"/>
                    </a:lnTo>
                    <a:lnTo>
                      <a:pt x="228" y="580"/>
                    </a:lnTo>
                    <a:lnTo>
                      <a:pt x="227" y="580"/>
                    </a:lnTo>
                    <a:lnTo>
                      <a:pt x="225" y="580"/>
                    </a:lnTo>
                    <a:lnTo>
                      <a:pt x="224" y="580"/>
                    </a:lnTo>
                    <a:lnTo>
                      <a:pt x="219" y="579"/>
                    </a:lnTo>
                    <a:lnTo>
                      <a:pt x="219" y="577"/>
                    </a:lnTo>
                    <a:lnTo>
                      <a:pt x="214" y="575"/>
                    </a:lnTo>
                    <a:lnTo>
                      <a:pt x="212" y="572"/>
                    </a:lnTo>
                    <a:lnTo>
                      <a:pt x="211" y="571"/>
                    </a:lnTo>
                    <a:lnTo>
                      <a:pt x="211" y="569"/>
                    </a:lnTo>
                    <a:lnTo>
                      <a:pt x="212" y="566"/>
                    </a:lnTo>
                    <a:lnTo>
                      <a:pt x="212" y="564"/>
                    </a:lnTo>
                    <a:lnTo>
                      <a:pt x="216" y="566"/>
                    </a:lnTo>
                    <a:lnTo>
                      <a:pt x="220" y="568"/>
                    </a:lnTo>
                    <a:lnTo>
                      <a:pt x="220" y="568"/>
                    </a:lnTo>
                    <a:lnTo>
                      <a:pt x="222" y="566"/>
                    </a:lnTo>
                    <a:lnTo>
                      <a:pt x="224" y="564"/>
                    </a:lnTo>
                    <a:lnTo>
                      <a:pt x="224" y="564"/>
                    </a:lnTo>
                    <a:lnTo>
                      <a:pt x="220" y="566"/>
                    </a:lnTo>
                    <a:lnTo>
                      <a:pt x="219" y="564"/>
                    </a:lnTo>
                    <a:lnTo>
                      <a:pt x="217" y="563"/>
                    </a:lnTo>
                    <a:lnTo>
                      <a:pt x="217" y="563"/>
                    </a:lnTo>
                    <a:lnTo>
                      <a:pt x="217" y="561"/>
                    </a:lnTo>
                    <a:lnTo>
                      <a:pt x="219" y="561"/>
                    </a:lnTo>
                    <a:lnTo>
                      <a:pt x="217" y="560"/>
                    </a:lnTo>
                    <a:lnTo>
                      <a:pt x="217" y="558"/>
                    </a:lnTo>
                    <a:lnTo>
                      <a:pt x="219" y="557"/>
                    </a:lnTo>
                    <a:lnTo>
                      <a:pt x="222" y="555"/>
                    </a:lnTo>
                    <a:lnTo>
                      <a:pt x="224" y="553"/>
                    </a:lnTo>
                    <a:lnTo>
                      <a:pt x="225" y="553"/>
                    </a:lnTo>
                    <a:lnTo>
                      <a:pt x="225" y="553"/>
                    </a:lnTo>
                    <a:lnTo>
                      <a:pt x="222" y="553"/>
                    </a:lnTo>
                    <a:lnTo>
                      <a:pt x="220" y="555"/>
                    </a:lnTo>
                    <a:lnTo>
                      <a:pt x="219" y="557"/>
                    </a:lnTo>
                    <a:lnTo>
                      <a:pt x="216" y="558"/>
                    </a:lnTo>
                    <a:lnTo>
                      <a:pt x="214" y="558"/>
                    </a:lnTo>
                    <a:lnTo>
                      <a:pt x="214" y="558"/>
                    </a:lnTo>
                    <a:lnTo>
                      <a:pt x="212" y="558"/>
                    </a:lnTo>
                    <a:lnTo>
                      <a:pt x="211" y="561"/>
                    </a:lnTo>
                    <a:lnTo>
                      <a:pt x="209" y="561"/>
                    </a:lnTo>
                    <a:lnTo>
                      <a:pt x="206" y="561"/>
                    </a:lnTo>
                    <a:lnTo>
                      <a:pt x="206" y="560"/>
                    </a:lnTo>
                    <a:lnTo>
                      <a:pt x="206" y="555"/>
                    </a:lnTo>
                    <a:lnTo>
                      <a:pt x="208" y="553"/>
                    </a:lnTo>
                    <a:lnTo>
                      <a:pt x="208" y="552"/>
                    </a:lnTo>
                    <a:lnTo>
                      <a:pt x="209" y="550"/>
                    </a:lnTo>
                    <a:lnTo>
                      <a:pt x="211" y="550"/>
                    </a:lnTo>
                    <a:lnTo>
                      <a:pt x="211" y="550"/>
                    </a:lnTo>
                    <a:lnTo>
                      <a:pt x="212" y="550"/>
                    </a:lnTo>
                    <a:lnTo>
                      <a:pt x="216" y="550"/>
                    </a:lnTo>
                    <a:lnTo>
                      <a:pt x="217" y="549"/>
                    </a:lnTo>
                    <a:lnTo>
                      <a:pt x="219" y="549"/>
                    </a:lnTo>
                    <a:lnTo>
                      <a:pt x="222" y="547"/>
                    </a:lnTo>
                    <a:lnTo>
                      <a:pt x="222" y="547"/>
                    </a:lnTo>
                    <a:lnTo>
                      <a:pt x="219" y="547"/>
                    </a:lnTo>
                    <a:lnTo>
                      <a:pt x="217" y="547"/>
                    </a:lnTo>
                    <a:lnTo>
                      <a:pt x="216" y="547"/>
                    </a:lnTo>
                    <a:lnTo>
                      <a:pt x="216" y="547"/>
                    </a:lnTo>
                    <a:lnTo>
                      <a:pt x="214" y="547"/>
                    </a:lnTo>
                    <a:lnTo>
                      <a:pt x="216" y="546"/>
                    </a:lnTo>
                    <a:lnTo>
                      <a:pt x="219" y="542"/>
                    </a:lnTo>
                    <a:lnTo>
                      <a:pt x="219" y="542"/>
                    </a:lnTo>
                    <a:lnTo>
                      <a:pt x="220" y="541"/>
                    </a:lnTo>
                    <a:lnTo>
                      <a:pt x="220" y="539"/>
                    </a:lnTo>
                    <a:lnTo>
                      <a:pt x="220" y="538"/>
                    </a:lnTo>
                    <a:lnTo>
                      <a:pt x="224" y="536"/>
                    </a:lnTo>
                    <a:lnTo>
                      <a:pt x="227" y="535"/>
                    </a:lnTo>
                    <a:lnTo>
                      <a:pt x="227" y="536"/>
                    </a:lnTo>
                    <a:lnTo>
                      <a:pt x="227" y="539"/>
                    </a:lnTo>
                    <a:lnTo>
                      <a:pt x="227" y="541"/>
                    </a:lnTo>
                    <a:lnTo>
                      <a:pt x="228" y="536"/>
                    </a:lnTo>
                    <a:lnTo>
                      <a:pt x="228" y="535"/>
                    </a:lnTo>
                    <a:lnTo>
                      <a:pt x="230" y="533"/>
                    </a:lnTo>
                    <a:lnTo>
                      <a:pt x="233" y="533"/>
                    </a:lnTo>
                    <a:lnTo>
                      <a:pt x="233" y="533"/>
                    </a:lnTo>
                    <a:lnTo>
                      <a:pt x="230" y="533"/>
                    </a:lnTo>
                    <a:lnTo>
                      <a:pt x="224" y="535"/>
                    </a:lnTo>
                    <a:lnTo>
                      <a:pt x="220" y="536"/>
                    </a:lnTo>
                    <a:lnTo>
                      <a:pt x="220" y="538"/>
                    </a:lnTo>
                    <a:lnTo>
                      <a:pt x="219" y="539"/>
                    </a:lnTo>
                    <a:lnTo>
                      <a:pt x="217" y="541"/>
                    </a:lnTo>
                    <a:lnTo>
                      <a:pt x="217" y="542"/>
                    </a:lnTo>
                    <a:lnTo>
                      <a:pt x="216" y="542"/>
                    </a:lnTo>
                    <a:lnTo>
                      <a:pt x="214" y="544"/>
                    </a:lnTo>
                    <a:lnTo>
                      <a:pt x="212" y="546"/>
                    </a:lnTo>
                    <a:lnTo>
                      <a:pt x="211" y="547"/>
                    </a:lnTo>
                    <a:lnTo>
                      <a:pt x="209" y="549"/>
                    </a:lnTo>
                    <a:lnTo>
                      <a:pt x="208" y="550"/>
                    </a:lnTo>
                    <a:lnTo>
                      <a:pt x="208" y="550"/>
                    </a:lnTo>
                    <a:lnTo>
                      <a:pt x="206" y="552"/>
                    </a:lnTo>
                    <a:lnTo>
                      <a:pt x="206" y="552"/>
                    </a:lnTo>
                    <a:lnTo>
                      <a:pt x="206" y="550"/>
                    </a:lnTo>
                    <a:lnTo>
                      <a:pt x="206" y="549"/>
                    </a:lnTo>
                    <a:lnTo>
                      <a:pt x="206" y="547"/>
                    </a:lnTo>
                    <a:lnTo>
                      <a:pt x="206" y="546"/>
                    </a:lnTo>
                    <a:lnTo>
                      <a:pt x="208" y="544"/>
                    </a:lnTo>
                    <a:lnTo>
                      <a:pt x="206" y="542"/>
                    </a:lnTo>
                    <a:lnTo>
                      <a:pt x="208" y="541"/>
                    </a:lnTo>
                    <a:lnTo>
                      <a:pt x="208" y="542"/>
                    </a:lnTo>
                    <a:lnTo>
                      <a:pt x="209" y="542"/>
                    </a:lnTo>
                    <a:lnTo>
                      <a:pt x="211" y="542"/>
                    </a:lnTo>
                    <a:lnTo>
                      <a:pt x="214" y="541"/>
                    </a:lnTo>
                    <a:lnTo>
                      <a:pt x="214" y="541"/>
                    </a:lnTo>
                    <a:lnTo>
                      <a:pt x="212" y="541"/>
                    </a:lnTo>
                    <a:lnTo>
                      <a:pt x="209" y="541"/>
                    </a:lnTo>
                    <a:lnTo>
                      <a:pt x="208" y="539"/>
                    </a:lnTo>
                    <a:lnTo>
                      <a:pt x="206" y="536"/>
                    </a:lnTo>
                    <a:lnTo>
                      <a:pt x="206" y="535"/>
                    </a:lnTo>
                    <a:lnTo>
                      <a:pt x="206" y="533"/>
                    </a:lnTo>
                    <a:lnTo>
                      <a:pt x="212" y="530"/>
                    </a:lnTo>
                    <a:lnTo>
                      <a:pt x="214" y="528"/>
                    </a:lnTo>
                    <a:lnTo>
                      <a:pt x="212" y="528"/>
                    </a:lnTo>
                    <a:lnTo>
                      <a:pt x="211" y="530"/>
                    </a:lnTo>
                    <a:lnTo>
                      <a:pt x="208" y="531"/>
                    </a:lnTo>
                    <a:lnTo>
                      <a:pt x="206" y="530"/>
                    </a:lnTo>
                    <a:lnTo>
                      <a:pt x="205" y="528"/>
                    </a:lnTo>
                    <a:lnTo>
                      <a:pt x="205" y="525"/>
                    </a:lnTo>
                    <a:lnTo>
                      <a:pt x="205" y="524"/>
                    </a:lnTo>
                    <a:lnTo>
                      <a:pt x="205" y="520"/>
                    </a:lnTo>
                    <a:lnTo>
                      <a:pt x="206" y="520"/>
                    </a:lnTo>
                    <a:lnTo>
                      <a:pt x="206" y="520"/>
                    </a:lnTo>
                    <a:lnTo>
                      <a:pt x="208" y="520"/>
                    </a:lnTo>
                    <a:lnTo>
                      <a:pt x="211" y="520"/>
                    </a:lnTo>
                    <a:lnTo>
                      <a:pt x="219" y="519"/>
                    </a:lnTo>
                    <a:lnTo>
                      <a:pt x="222" y="520"/>
                    </a:lnTo>
                    <a:lnTo>
                      <a:pt x="225" y="520"/>
                    </a:lnTo>
                    <a:lnTo>
                      <a:pt x="227" y="519"/>
                    </a:lnTo>
                    <a:lnTo>
                      <a:pt x="230" y="519"/>
                    </a:lnTo>
                    <a:lnTo>
                      <a:pt x="231" y="519"/>
                    </a:lnTo>
                    <a:lnTo>
                      <a:pt x="233" y="520"/>
                    </a:lnTo>
                    <a:lnTo>
                      <a:pt x="233" y="522"/>
                    </a:lnTo>
                    <a:lnTo>
                      <a:pt x="233" y="524"/>
                    </a:lnTo>
                    <a:lnTo>
                      <a:pt x="235" y="522"/>
                    </a:lnTo>
                    <a:lnTo>
                      <a:pt x="233" y="522"/>
                    </a:lnTo>
                    <a:lnTo>
                      <a:pt x="233" y="520"/>
                    </a:lnTo>
                    <a:lnTo>
                      <a:pt x="241" y="517"/>
                    </a:lnTo>
                    <a:lnTo>
                      <a:pt x="242" y="517"/>
                    </a:lnTo>
                    <a:lnTo>
                      <a:pt x="239" y="517"/>
                    </a:lnTo>
                    <a:lnTo>
                      <a:pt x="238" y="516"/>
                    </a:lnTo>
                    <a:lnTo>
                      <a:pt x="239" y="512"/>
                    </a:lnTo>
                    <a:lnTo>
                      <a:pt x="239" y="512"/>
                    </a:lnTo>
                    <a:lnTo>
                      <a:pt x="238" y="514"/>
                    </a:lnTo>
                    <a:lnTo>
                      <a:pt x="238" y="516"/>
                    </a:lnTo>
                    <a:lnTo>
                      <a:pt x="238" y="517"/>
                    </a:lnTo>
                    <a:lnTo>
                      <a:pt x="238" y="517"/>
                    </a:lnTo>
                    <a:lnTo>
                      <a:pt x="236" y="519"/>
                    </a:lnTo>
                    <a:lnTo>
                      <a:pt x="231" y="519"/>
                    </a:lnTo>
                    <a:lnTo>
                      <a:pt x="230" y="517"/>
                    </a:lnTo>
                    <a:lnTo>
                      <a:pt x="228" y="517"/>
                    </a:lnTo>
                    <a:lnTo>
                      <a:pt x="227" y="517"/>
                    </a:lnTo>
                    <a:lnTo>
                      <a:pt x="228" y="516"/>
                    </a:lnTo>
                    <a:lnTo>
                      <a:pt x="227" y="516"/>
                    </a:lnTo>
                    <a:lnTo>
                      <a:pt x="227" y="516"/>
                    </a:lnTo>
                    <a:lnTo>
                      <a:pt x="225" y="519"/>
                    </a:lnTo>
                    <a:lnTo>
                      <a:pt x="224" y="519"/>
                    </a:lnTo>
                    <a:lnTo>
                      <a:pt x="220" y="519"/>
                    </a:lnTo>
                    <a:lnTo>
                      <a:pt x="214" y="519"/>
                    </a:lnTo>
                    <a:lnTo>
                      <a:pt x="211" y="519"/>
                    </a:lnTo>
                    <a:lnTo>
                      <a:pt x="209" y="519"/>
                    </a:lnTo>
                    <a:lnTo>
                      <a:pt x="206" y="517"/>
                    </a:lnTo>
                    <a:lnTo>
                      <a:pt x="205" y="516"/>
                    </a:lnTo>
                    <a:lnTo>
                      <a:pt x="205" y="514"/>
                    </a:lnTo>
                    <a:lnTo>
                      <a:pt x="205" y="512"/>
                    </a:lnTo>
                    <a:lnTo>
                      <a:pt x="206" y="511"/>
                    </a:lnTo>
                    <a:lnTo>
                      <a:pt x="208" y="511"/>
                    </a:lnTo>
                    <a:lnTo>
                      <a:pt x="209" y="511"/>
                    </a:lnTo>
                    <a:lnTo>
                      <a:pt x="208" y="511"/>
                    </a:lnTo>
                    <a:lnTo>
                      <a:pt x="206" y="509"/>
                    </a:lnTo>
                    <a:lnTo>
                      <a:pt x="206" y="508"/>
                    </a:lnTo>
                    <a:lnTo>
                      <a:pt x="205" y="508"/>
                    </a:lnTo>
                    <a:lnTo>
                      <a:pt x="203" y="506"/>
                    </a:lnTo>
                    <a:lnTo>
                      <a:pt x="203" y="505"/>
                    </a:lnTo>
                    <a:lnTo>
                      <a:pt x="203" y="503"/>
                    </a:lnTo>
                    <a:lnTo>
                      <a:pt x="203" y="501"/>
                    </a:lnTo>
                    <a:lnTo>
                      <a:pt x="206" y="501"/>
                    </a:lnTo>
                    <a:lnTo>
                      <a:pt x="211" y="501"/>
                    </a:lnTo>
                    <a:lnTo>
                      <a:pt x="216" y="503"/>
                    </a:lnTo>
                    <a:lnTo>
                      <a:pt x="219" y="505"/>
                    </a:lnTo>
                    <a:lnTo>
                      <a:pt x="225" y="505"/>
                    </a:lnTo>
                    <a:lnTo>
                      <a:pt x="230" y="503"/>
                    </a:lnTo>
                    <a:lnTo>
                      <a:pt x="228" y="501"/>
                    </a:lnTo>
                    <a:lnTo>
                      <a:pt x="224" y="503"/>
                    </a:lnTo>
                    <a:lnTo>
                      <a:pt x="220" y="503"/>
                    </a:lnTo>
                    <a:lnTo>
                      <a:pt x="214" y="501"/>
                    </a:lnTo>
                    <a:lnTo>
                      <a:pt x="211" y="501"/>
                    </a:lnTo>
                    <a:lnTo>
                      <a:pt x="208" y="501"/>
                    </a:lnTo>
                    <a:lnTo>
                      <a:pt x="206" y="500"/>
                    </a:lnTo>
                    <a:lnTo>
                      <a:pt x="206" y="498"/>
                    </a:lnTo>
                    <a:lnTo>
                      <a:pt x="206" y="497"/>
                    </a:lnTo>
                    <a:lnTo>
                      <a:pt x="208" y="495"/>
                    </a:lnTo>
                    <a:lnTo>
                      <a:pt x="208" y="497"/>
                    </a:lnTo>
                    <a:lnTo>
                      <a:pt x="209" y="497"/>
                    </a:lnTo>
                    <a:lnTo>
                      <a:pt x="211" y="495"/>
                    </a:lnTo>
                    <a:lnTo>
                      <a:pt x="211" y="494"/>
                    </a:lnTo>
                    <a:lnTo>
                      <a:pt x="212" y="492"/>
                    </a:lnTo>
                    <a:lnTo>
                      <a:pt x="214" y="490"/>
                    </a:lnTo>
                    <a:lnTo>
                      <a:pt x="216" y="490"/>
                    </a:lnTo>
                    <a:lnTo>
                      <a:pt x="217" y="490"/>
                    </a:lnTo>
                    <a:lnTo>
                      <a:pt x="219" y="490"/>
                    </a:lnTo>
                    <a:lnTo>
                      <a:pt x="219" y="490"/>
                    </a:lnTo>
                    <a:lnTo>
                      <a:pt x="220" y="492"/>
                    </a:lnTo>
                    <a:lnTo>
                      <a:pt x="222" y="492"/>
                    </a:lnTo>
                    <a:lnTo>
                      <a:pt x="227" y="490"/>
                    </a:lnTo>
                    <a:lnTo>
                      <a:pt x="227" y="490"/>
                    </a:lnTo>
                    <a:lnTo>
                      <a:pt x="228" y="489"/>
                    </a:lnTo>
                    <a:lnTo>
                      <a:pt x="225" y="489"/>
                    </a:lnTo>
                    <a:lnTo>
                      <a:pt x="222" y="490"/>
                    </a:lnTo>
                    <a:lnTo>
                      <a:pt x="220" y="490"/>
                    </a:lnTo>
                    <a:lnTo>
                      <a:pt x="220" y="489"/>
                    </a:lnTo>
                    <a:lnTo>
                      <a:pt x="220" y="489"/>
                    </a:lnTo>
                    <a:lnTo>
                      <a:pt x="222" y="487"/>
                    </a:lnTo>
                    <a:lnTo>
                      <a:pt x="222" y="487"/>
                    </a:lnTo>
                    <a:lnTo>
                      <a:pt x="224" y="486"/>
                    </a:lnTo>
                    <a:lnTo>
                      <a:pt x="225" y="486"/>
                    </a:lnTo>
                    <a:lnTo>
                      <a:pt x="227" y="486"/>
                    </a:lnTo>
                    <a:lnTo>
                      <a:pt x="230" y="486"/>
                    </a:lnTo>
                    <a:lnTo>
                      <a:pt x="233" y="486"/>
                    </a:lnTo>
                    <a:lnTo>
                      <a:pt x="238" y="486"/>
                    </a:lnTo>
                    <a:lnTo>
                      <a:pt x="239" y="487"/>
                    </a:lnTo>
                    <a:lnTo>
                      <a:pt x="241" y="487"/>
                    </a:lnTo>
                    <a:lnTo>
                      <a:pt x="242" y="487"/>
                    </a:lnTo>
                    <a:lnTo>
                      <a:pt x="242" y="486"/>
                    </a:lnTo>
                    <a:lnTo>
                      <a:pt x="241" y="486"/>
                    </a:lnTo>
                    <a:lnTo>
                      <a:pt x="241" y="486"/>
                    </a:lnTo>
                    <a:lnTo>
                      <a:pt x="241" y="484"/>
                    </a:lnTo>
                    <a:lnTo>
                      <a:pt x="244" y="484"/>
                    </a:lnTo>
                    <a:lnTo>
                      <a:pt x="249" y="483"/>
                    </a:lnTo>
                    <a:lnTo>
                      <a:pt x="249" y="483"/>
                    </a:lnTo>
                    <a:lnTo>
                      <a:pt x="239" y="484"/>
                    </a:lnTo>
                    <a:lnTo>
                      <a:pt x="236" y="483"/>
                    </a:lnTo>
                    <a:lnTo>
                      <a:pt x="235" y="483"/>
                    </a:lnTo>
                    <a:lnTo>
                      <a:pt x="233" y="483"/>
                    </a:lnTo>
                    <a:lnTo>
                      <a:pt x="230" y="484"/>
                    </a:lnTo>
                    <a:lnTo>
                      <a:pt x="230" y="484"/>
                    </a:lnTo>
                    <a:lnTo>
                      <a:pt x="230" y="483"/>
                    </a:lnTo>
                    <a:lnTo>
                      <a:pt x="231" y="479"/>
                    </a:lnTo>
                    <a:lnTo>
                      <a:pt x="231" y="479"/>
                    </a:lnTo>
                    <a:lnTo>
                      <a:pt x="233" y="478"/>
                    </a:lnTo>
                    <a:lnTo>
                      <a:pt x="239" y="476"/>
                    </a:lnTo>
                    <a:lnTo>
                      <a:pt x="241" y="475"/>
                    </a:lnTo>
                    <a:lnTo>
                      <a:pt x="242" y="475"/>
                    </a:lnTo>
                    <a:lnTo>
                      <a:pt x="244" y="475"/>
                    </a:lnTo>
                    <a:lnTo>
                      <a:pt x="246" y="475"/>
                    </a:lnTo>
                    <a:lnTo>
                      <a:pt x="249" y="475"/>
                    </a:lnTo>
                    <a:lnTo>
                      <a:pt x="250" y="478"/>
                    </a:lnTo>
                    <a:lnTo>
                      <a:pt x="252" y="478"/>
                    </a:lnTo>
                    <a:lnTo>
                      <a:pt x="257" y="481"/>
                    </a:lnTo>
                    <a:lnTo>
                      <a:pt x="257" y="479"/>
                    </a:lnTo>
                    <a:lnTo>
                      <a:pt x="252" y="476"/>
                    </a:lnTo>
                    <a:lnTo>
                      <a:pt x="250" y="475"/>
                    </a:lnTo>
                    <a:lnTo>
                      <a:pt x="250" y="473"/>
                    </a:lnTo>
                    <a:lnTo>
                      <a:pt x="250" y="472"/>
                    </a:lnTo>
                    <a:lnTo>
                      <a:pt x="252" y="470"/>
                    </a:lnTo>
                    <a:lnTo>
                      <a:pt x="255" y="470"/>
                    </a:lnTo>
                    <a:lnTo>
                      <a:pt x="257" y="470"/>
                    </a:lnTo>
                    <a:lnTo>
                      <a:pt x="257" y="468"/>
                    </a:lnTo>
                    <a:lnTo>
                      <a:pt x="257" y="467"/>
                    </a:lnTo>
                    <a:lnTo>
                      <a:pt x="255" y="467"/>
                    </a:lnTo>
                    <a:lnTo>
                      <a:pt x="253" y="467"/>
                    </a:lnTo>
                    <a:lnTo>
                      <a:pt x="252" y="465"/>
                    </a:lnTo>
                    <a:lnTo>
                      <a:pt x="253" y="465"/>
                    </a:lnTo>
                    <a:lnTo>
                      <a:pt x="255" y="464"/>
                    </a:lnTo>
                    <a:lnTo>
                      <a:pt x="257" y="464"/>
                    </a:lnTo>
                    <a:lnTo>
                      <a:pt x="260" y="462"/>
                    </a:lnTo>
                    <a:lnTo>
                      <a:pt x="265" y="464"/>
                    </a:lnTo>
                    <a:lnTo>
                      <a:pt x="265" y="464"/>
                    </a:lnTo>
                    <a:lnTo>
                      <a:pt x="263" y="465"/>
                    </a:lnTo>
                    <a:lnTo>
                      <a:pt x="263" y="467"/>
                    </a:lnTo>
                    <a:lnTo>
                      <a:pt x="265" y="467"/>
                    </a:lnTo>
                    <a:lnTo>
                      <a:pt x="266" y="464"/>
                    </a:lnTo>
                    <a:lnTo>
                      <a:pt x="269" y="464"/>
                    </a:lnTo>
                    <a:lnTo>
                      <a:pt x="271" y="464"/>
                    </a:lnTo>
                    <a:lnTo>
                      <a:pt x="272" y="464"/>
                    </a:lnTo>
                    <a:lnTo>
                      <a:pt x="274" y="465"/>
                    </a:lnTo>
                    <a:lnTo>
                      <a:pt x="274" y="465"/>
                    </a:lnTo>
                    <a:lnTo>
                      <a:pt x="276" y="467"/>
                    </a:lnTo>
                    <a:lnTo>
                      <a:pt x="276" y="468"/>
                    </a:lnTo>
                    <a:lnTo>
                      <a:pt x="277" y="468"/>
                    </a:lnTo>
                    <a:lnTo>
                      <a:pt x="277" y="467"/>
                    </a:lnTo>
                    <a:lnTo>
                      <a:pt x="279" y="467"/>
                    </a:lnTo>
                    <a:lnTo>
                      <a:pt x="282" y="467"/>
                    </a:lnTo>
                    <a:lnTo>
                      <a:pt x="285" y="467"/>
                    </a:lnTo>
                    <a:lnTo>
                      <a:pt x="287" y="467"/>
                    </a:lnTo>
                    <a:lnTo>
                      <a:pt x="287" y="467"/>
                    </a:lnTo>
                    <a:lnTo>
                      <a:pt x="287" y="465"/>
                    </a:lnTo>
                    <a:lnTo>
                      <a:pt x="287" y="464"/>
                    </a:lnTo>
                    <a:lnTo>
                      <a:pt x="287" y="462"/>
                    </a:lnTo>
                    <a:lnTo>
                      <a:pt x="288" y="462"/>
                    </a:lnTo>
                    <a:lnTo>
                      <a:pt x="290" y="460"/>
                    </a:lnTo>
                    <a:lnTo>
                      <a:pt x="293" y="460"/>
                    </a:lnTo>
                    <a:lnTo>
                      <a:pt x="294" y="459"/>
                    </a:lnTo>
                    <a:lnTo>
                      <a:pt x="296" y="459"/>
                    </a:lnTo>
                    <a:lnTo>
                      <a:pt x="296" y="457"/>
                    </a:lnTo>
                    <a:lnTo>
                      <a:pt x="294" y="457"/>
                    </a:lnTo>
                    <a:lnTo>
                      <a:pt x="294" y="457"/>
                    </a:lnTo>
                    <a:lnTo>
                      <a:pt x="293" y="456"/>
                    </a:lnTo>
                    <a:lnTo>
                      <a:pt x="294" y="456"/>
                    </a:lnTo>
                    <a:lnTo>
                      <a:pt x="298" y="454"/>
                    </a:lnTo>
                    <a:lnTo>
                      <a:pt x="298" y="454"/>
                    </a:lnTo>
                    <a:lnTo>
                      <a:pt x="294" y="453"/>
                    </a:lnTo>
                    <a:lnTo>
                      <a:pt x="294" y="454"/>
                    </a:lnTo>
                    <a:lnTo>
                      <a:pt x="291" y="454"/>
                    </a:lnTo>
                    <a:lnTo>
                      <a:pt x="290" y="456"/>
                    </a:lnTo>
                    <a:lnTo>
                      <a:pt x="290" y="456"/>
                    </a:lnTo>
                    <a:lnTo>
                      <a:pt x="291" y="457"/>
                    </a:lnTo>
                    <a:lnTo>
                      <a:pt x="290" y="459"/>
                    </a:lnTo>
                    <a:lnTo>
                      <a:pt x="282" y="464"/>
                    </a:lnTo>
                    <a:lnTo>
                      <a:pt x="277" y="465"/>
                    </a:lnTo>
                    <a:lnTo>
                      <a:pt x="276" y="465"/>
                    </a:lnTo>
                    <a:lnTo>
                      <a:pt x="274" y="464"/>
                    </a:lnTo>
                    <a:lnTo>
                      <a:pt x="274" y="464"/>
                    </a:lnTo>
                    <a:lnTo>
                      <a:pt x="272" y="460"/>
                    </a:lnTo>
                    <a:lnTo>
                      <a:pt x="271" y="460"/>
                    </a:lnTo>
                    <a:lnTo>
                      <a:pt x="271" y="462"/>
                    </a:lnTo>
                    <a:lnTo>
                      <a:pt x="271" y="460"/>
                    </a:lnTo>
                    <a:lnTo>
                      <a:pt x="271" y="459"/>
                    </a:lnTo>
                    <a:lnTo>
                      <a:pt x="272" y="457"/>
                    </a:lnTo>
                    <a:lnTo>
                      <a:pt x="274" y="456"/>
                    </a:lnTo>
                    <a:lnTo>
                      <a:pt x="276" y="454"/>
                    </a:lnTo>
                    <a:lnTo>
                      <a:pt x="277" y="453"/>
                    </a:lnTo>
                    <a:lnTo>
                      <a:pt x="280" y="449"/>
                    </a:lnTo>
                    <a:lnTo>
                      <a:pt x="285" y="445"/>
                    </a:lnTo>
                    <a:lnTo>
                      <a:pt x="288" y="443"/>
                    </a:lnTo>
                    <a:lnTo>
                      <a:pt x="290" y="442"/>
                    </a:lnTo>
                    <a:lnTo>
                      <a:pt x="291" y="440"/>
                    </a:lnTo>
                    <a:lnTo>
                      <a:pt x="294" y="438"/>
                    </a:lnTo>
                    <a:lnTo>
                      <a:pt x="296" y="438"/>
                    </a:lnTo>
                    <a:lnTo>
                      <a:pt x="298" y="437"/>
                    </a:lnTo>
                    <a:lnTo>
                      <a:pt x="299" y="435"/>
                    </a:lnTo>
                    <a:lnTo>
                      <a:pt x="299" y="435"/>
                    </a:lnTo>
                    <a:lnTo>
                      <a:pt x="296" y="437"/>
                    </a:lnTo>
                    <a:lnTo>
                      <a:pt x="294" y="437"/>
                    </a:lnTo>
                    <a:lnTo>
                      <a:pt x="294" y="435"/>
                    </a:lnTo>
                    <a:lnTo>
                      <a:pt x="296" y="434"/>
                    </a:lnTo>
                    <a:lnTo>
                      <a:pt x="298" y="432"/>
                    </a:lnTo>
                    <a:lnTo>
                      <a:pt x="307" y="427"/>
                    </a:lnTo>
                    <a:lnTo>
                      <a:pt x="309" y="427"/>
                    </a:lnTo>
                    <a:lnTo>
                      <a:pt x="310" y="429"/>
                    </a:lnTo>
                    <a:lnTo>
                      <a:pt x="312" y="429"/>
                    </a:lnTo>
                    <a:lnTo>
                      <a:pt x="317" y="426"/>
                    </a:lnTo>
                    <a:lnTo>
                      <a:pt x="318" y="423"/>
                    </a:lnTo>
                    <a:lnTo>
                      <a:pt x="317" y="423"/>
                    </a:lnTo>
                    <a:lnTo>
                      <a:pt x="315" y="424"/>
                    </a:lnTo>
                    <a:lnTo>
                      <a:pt x="312" y="426"/>
                    </a:lnTo>
                    <a:lnTo>
                      <a:pt x="312" y="426"/>
                    </a:lnTo>
                    <a:lnTo>
                      <a:pt x="310" y="426"/>
                    </a:lnTo>
                    <a:lnTo>
                      <a:pt x="310" y="426"/>
                    </a:lnTo>
                    <a:lnTo>
                      <a:pt x="309" y="424"/>
                    </a:lnTo>
                    <a:lnTo>
                      <a:pt x="309" y="426"/>
                    </a:lnTo>
                    <a:lnTo>
                      <a:pt x="307" y="424"/>
                    </a:lnTo>
                    <a:lnTo>
                      <a:pt x="307" y="423"/>
                    </a:lnTo>
                    <a:lnTo>
                      <a:pt x="309" y="420"/>
                    </a:lnTo>
                    <a:lnTo>
                      <a:pt x="309" y="418"/>
                    </a:lnTo>
                    <a:lnTo>
                      <a:pt x="310" y="416"/>
                    </a:lnTo>
                    <a:lnTo>
                      <a:pt x="315" y="412"/>
                    </a:lnTo>
                    <a:lnTo>
                      <a:pt x="315" y="410"/>
                    </a:lnTo>
                    <a:lnTo>
                      <a:pt x="317" y="408"/>
                    </a:lnTo>
                    <a:lnTo>
                      <a:pt x="320" y="408"/>
                    </a:lnTo>
                    <a:lnTo>
                      <a:pt x="320" y="408"/>
                    </a:lnTo>
                    <a:lnTo>
                      <a:pt x="320" y="407"/>
                    </a:lnTo>
                    <a:lnTo>
                      <a:pt x="317" y="405"/>
                    </a:lnTo>
                    <a:lnTo>
                      <a:pt x="317" y="405"/>
                    </a:lnTo>
                    <a:lnTo>
                      <a:pt x="326" y="402"/>
                    </a:lnTo>
                    <a:lnTo>
                      <a:pt x="329" y="402"/>
                    </a:lnTo>
                    <a:lnTo>
                      <a:pt x="331" y="402"/>
                    </a:lnTo>
                    <a:lnTo>
                      <a:pt x="332" y="401"/>
                    </a:lnTo>
                    <a:lnTo>
                      <a:pt x="334" y="401"/>
                    </a:lnTo>
                    <a:lnTo>
                      <a:pt x="334" y="399"/>
                    </a:lnTo>
                    <a:lnTo>
                      <a:pt x="329" y="401"/>
                    </a:lnTo>
                    <a:lnTo>
                      <a:pt x="328" y="401"/>
                    </a:lnTo>
                    <a:lnTo>
                      <a:pt x="326" y="401"/>
                    </a:lnTo>
                    <a:lnTo>
                      <a:pt x="324" y="402"/>
                    </a:lnTo>
                    <a:lnTo>
                      <a:pt x="321" y="402"/>
                    </a:lnTo>
                    <a:lnTo>
                      <a:pt x="321" y="397"/>
                    </a:lnTo>
                    <a:lnTo>
                      <a:pt x="321" y="394"/>
                    </a:lnTo>
                    <a:lnTo>
                      <a:pt x="323" y="394"/>
                    </a:lnTo>
                    <a:lnTo>
                      <a:pt x="323" y="391"/>
                    </a:lnTo>
                    <a:lnTo>
                      <a:pt x="324" y="390"/>
                    </a:lnTo>
                    <a:lnTo>
                      <a:pt x="326" y="390"/>
                    </a:lnTo>
                    <a:lnTo>
                      <a:pt x="328" y="390"/>
                    </a:lnTo>
                    <a:lnTo>
                      <a:pt x="329" y="388"/>
                    </a:lnTo>
                    <a:lnTo>
                      <a:pt x="331" y="388"/>
                    </a:lnTo>
                    <a:lnTo>
                      <a:pt x="334" y="388"/>
                    </a:lnTo>
                    <a:lnTo>
                      <a:pt x="332" y="388"/>
                    </a:lnTo>
                    <a:lnTo>
                      <a:pt x="329" y="386"/>
                    </a:lnTo>
                    <a:lnTo>
                      <a:pt x="329" y="385"/>
                    </a:lnTo>
                    <a:lnTo>
                      <a:pt x="331" y="385"/>
                    </a:lnTo>
                    <a:lnTo>
                      <a:pt x="331" y="383"/>
                    </a:lnTo>
                    <a:lnTo>
                      <a:pt x="332" y="383"/>
                    </a:lnTo>
                    <a:lnTo>
                      <a:pt x="334" y="382"/>
                    </a:lnTo>
                    <a:lnTo>
                      <a:pt x="335" y="380"/>
                    </a:lnTo>
                    <a:lnTo>
                      <a:pt x="337" y="380"/>
                    </a:lnTo>
                    <a:lnTo>
                      <a:pt x="339" y="379"/>
                    </a:lnTo>
                    <a:lnTo>
                      <a:pt x="340" y="380"/>
                    </a:lnTo>
                    <a:lnTo>
                      <a:pt x="343" y="379"/>
                    </a:lnTo>
                    <a:lnTo>
                      <a:pt x="345" y="379"/>
                    </a:lnTo>
                    <a:lnTo>
                      <a:pt x="354" y="379"/>
                    </a:lnTo>
                    <a:lnTo>
                      <a:pt x="354" y="377"/>
                    </a:lnTo>
                    <a:lnTo>
                      <a:pt x="353" y="377"/>
                    </a:lnTo>
                    <a:lnTo>
                      <a:pt x="347" y="377"/>
                    </a:lnTo>
                    <a:lnTo>
                      <a:pt x="342" y="377"/>
                    </a:lnTo>
                    <a:lnTo>
                      <a:pt x="342" y="377"/>
                    </a:lnTo>
                    <a:lnTo>
                      <a:pt x="340" y="377"/>
                    </a:lnTo>
                    <a:lnTo>
                      <a:pt x="340" y="375"/>
                    </a:lnTo>
                    <a:lnTo>
                      <a:pt x="342" y="375"/>
                    </a:lnTo>
                    <a:lnTo>
                      <a:pt x="342" y="374"/>
                    </a:lnTo>
                    <a:lnTo>
                      <a:pt x="345" y="371"/>
                    </a:lnTo>
                    <a:lnTo>
                      <a:pt x="348" y="369"/>
                    </a:lnTo>
                    <a:lnTo>
                      <a:pt x="350" y="369"/>
                    </a:lnTo>
                    <a:lnTo>
                      <a:pt x="353" y="371"/>
                    </a:lnTo>
                    <a:lnTo>
                      <a:pt x="354" y="371"/>
                    </a:lnTo>
                    <a:lnTo>
                      <a:pt x="356" y="372"/>
                    </a:lnTo>
                    <a:lnTo>
                      <a:pt x="356" y="374"/>
                    </a:lnTo>
                    <a:lnTo>
                      <a:pt x="358" y="374"/>
                    </a:lnTo>
                    <a:lnTo>
                      <a:pt x="358" y="372"/>
                    </a:lnTo>
                    <a:lnTo>
                      <a:pt x="359" y="371"/>
                    </a:lnTo>
                    <a:lnTo>
                      <a:pt x="358" y="369"/>
                    </a:lnTo>
                    <a:lnTo>
                      <a:pt x="356" y="371"/>
                    </a:lnTo>
                    <a:lnTo>
                      <a:pt x="354" y="369"/>
                    </a:lnTo>
                    <a:lnTo>
                      <a:pt x="353" y="368"/>
                    </a:lnTo>
                    <a:lnTo>
                      <a:pt x="351" y="368"/>
                    </a:lnTo>
                    <a:lnTo>
                      <a:pt x="353" y="366"/>
                    </a:lnTo>
                    <a:lnTo>
                      <a:pt x="353" y="364"/>
                    </a:lnTo>
                    <a:lnTo>
                      <a:pt x="353" y="364"/>
                    </a:lnTo>
                    <a:lnTo>
                      <a:pt x="350" y="366"/>
                    </a:lnTo>
                    <a:lnTo>
                      <a:pt x="347" y="368"/>
                    </a:lnTo>
                    <a:lnTo>
                      <a:pt x="345" y="366"/>
                    </a:lnTo>
                    <a:lnTo>
                      <a:pt x="347" y="364"/>
                    </a:lnTo>
                    <a:lnTo>
                      <a:pt x="345" y="363"/>
                    </a:lnTo>
                    <a:lnTo>
                      <a:pt x="350" y="360"/>
                    </a:lnTo>
                    <a:lnTo>
                      <a:pt x="351" y="360"/>
                    </a:lnTo>
                    <a:lnTo>
                      <a:pt x="353" y="360"/>
                    </a:lnTo>
                    <a:lnTo>
                      <a:pt x="354" y="360"/>
                    </a:lnTo>
                    <a:lnTo>
                      <a:pt x="356" y="360"/>
                    </a:lnTo>
                    <a:lnTo>
                      <a:pt x="358" y="360"/>
                    </a:lnTo>
                    <a:lnTo>
                      <a:pt x="358" y="358"/>
                    </a:lnTo>
                    <a:lnTo>
                      <a:pt x="354" y="358"/>
                    </a:lnTo>
                    <a:lnTo>
                      <a:pt x="353" y="358"/>
                    </a:lnTo>
                    <a:lnTo>
                      <a:pt x="353" y="356"/>
                    </a:lnTo>
                    <a:lnTo>
                      <a:pt x="356" y="356"/>
                    </a:lnTo>
                    <a:lnTo>
                      <a:pt x="358" y="355"/>
                    </a:lnTo>
                    <a:lnTo>
                      <a:pt x="361" y="353"/>
                    </a:lnTo>
                    <a:lnTo>
                      <a:pt x="364" y="353"/>
                    </a:lnTo>
                    <a:lnTo>
                      <a:pt x="364" y="353"/>
                    </a:lnTo>
                    <a:lnTo>
                      <a:pt x="364" y="353"/>
                    </a:lnTo>
                    <a:lnTo>
                      <a:pt x="365" y="358"/>
                    </a:lnTo>
                    <a:lnTo>
                      <a:pt x="367" y="361"/>
                    </a:lnTo>
                    <a:lnTo>
                      <a:pt x="367" y="361"/>
                    </a:lnTo>
                    <a:lnTo>
                      <a:pt x="367" y="358"/>
                    </a:lnTo>
                    <a:lnTo>
                      <a:pt x="367" y="358"/>
                    </a:lnTo>
                    <a:lnTo>
                      <a:pt x="369" y="356"/>
                    </a:lnTo>
                    <a:lnTo>
                      <a:pt x="369" y="356"/>
                    </a:lnTo>
                    <a:lnTo>
                      <a:pt x="367" y="356"/>
                    </a:lnTo>
                    <a:lnTo>
                      <a:pt x="367" y="355"/>
                    </a:lnTo>
                    <a:lnTo>
                      <a:pt x="365" y="352"/>
                    </a:lnTo>
                    <a:lnTo>
                      <a:pt x="365" y="350"/>
                    </a:lnTo>
                    <a:lnTo>
                      <a:pt x="369" y="349"/>
                    </a:lnTo>
                    <a:lnTo>
                      <a:pt x="372" y="349"/>
                    </a:lnTo>
                    <a:lnTo>
                      <a:pt x="375" y="350"/>
                    </a:lnTo>
                    <a:lnTo>
                      <a:pt x="376" y="350"/>
                    </a:lnTo>
                    <a:lnTo>
                      <a:pt x="380" y="349"/>
                    </a:lnTo>
                    <a:lnTo>
                      <a:pt x="383" y="349"/>
                    </a:lnTo>
                    <a:lnTo>
                      <a:pt x="384" y="347"/>
                    </a:lnTo>
                    <a:lnTo>
                      <a:pt x="386" y="347"/>
                    </a:lnTo>
                    <a:lnTo>
                      <a:pt x="386" y="347"/>
                    </a:lnTo>
                    <a:lnTo>
                      <a:pt x="384" y="347"/>
                    </a:lnTo>
                    <a:lnTo>
                      <a:pt x="384" y="347"/>
                    </a:lnTo>
                    <a:lnTo>
                      <a:pt x="384" y="347"/>
                    </a:lnTo>
                    <a:lnTo>
                      <a:pt x="381" y="347"/>
                    </a:lnTo>
                    <a:lnTo>
                      <a:pt x="372" y="347"/>
                    </a:lnTo>
                    <a:lnTo>
                      <a:pt x="370" y="345"/>
                    </a:lnTo>
                    <a:lnTo>
                      <a:pt x="370" y="345"/>
                    </a:lnTo>
                    <a:lnTo>
                      <a:pt x="372" y="344"/>
                    </a:lnTo>
                    <a:lnTo>
                      <a:pt x="372" y="342"/>
                    </a:lnTo>
                    <a:lnTo>
                      <a:pt x="376" y="341"/>
                    </a:lnTo>
                    <a:lnTo>
                      <a:pt x="380" y="341"/>
                    </a:lnTo>
                    <a:lnTo>
                      <a:pt x="383" y="338"/>
                    </a:lnTo>
                    <a:lnTo>
                      <a:pt x="384" y="336"/>
                    </a:lnTo>
                    <a:lnTo>
                      <a:pt x="386" y="333"/>
                    </a:lnTo>
                    <a:lnTo>
                      <a:pt x="388" y="331"/>
                    </a:lnTo>
                    <a:lnTo>
                      <a:pt x="394" y="330"/>
                    </a:lnTo>
                    <a:lnTo>
                      <a:pt x="394" y="328"/>
                    </a:lnTo>
                    <a:lnTo>
                      <a:pt x="394" y="328"/>
                    </a:lnTo>
                    <a:lnTo>
                      <a:pt x="394" y="325"/>
                    </a:lnTo>
                    <a:lnTo>
                      <a:pt x="395" y="322"/>
                    </a:lnTo>
                    <a:lnTo>
                      <a:pt x="395" y="322"/>
                    </a:lnTo>
                    <a:lnTo>
                      <a:pt x="397" y="322"/>
                    </a:lnTo>
                    <a:lnTo>
                      <a:pt x="397" y="322"/>
                    </a:lnTo>
                    <a:lnTo>
                      <a:pt x="399" y="323"/>
                    </a:lnTo>
                    <a:lnTo>
                      <a:pt x="402" y="325"/>
                    </a:lnTo>
                    <a:lnTo>
                      <a:pt x="405" y="325"/>
                    </a:lnTo>
                    <a:lnTo>
                      <a:pt x="405" y="325"/>
                    </a:lnTo>
                    <a:lnTo>
                      <a:pt x="403" y="323"/>
                    </a:lnTo>
                    <a:lnTo>
                      <a:pt x="402" y="322"/>
                    </a:lnTo>
                    <a:lnTo>
                      <a:pt x="400" y="320"/>
                    </a:lnTo>
                    <a:lnTo>
                      <a:pt x="402" y="320"/>
                    </a:lnTo>
                    <a:lnTo>
                      <a:pt x="403" y="320"/>
                    </a:lnTo>
                    <a:lnTo>
                      <a:pt x="405" y="320"/>
                    </a:lnTo>
                    <a:lnTo>
                      <a:pt x="406" y="319"/>
                    </a:lnTo>
                    <a:lnTo>
                      <a:pt x="406" y="319"/>
                    </a:lnTo>
                    <a:lnTo>
                      <a:pt x="406" y="317"/>
                    </a:lnTo>
                    <a:lnTo>
                      <a:pt x="406" y="317"/>
                    </a:lnTo>
                    <a:lnTo>
                      <a:pt x="410" y="314"/>
                    </a:lnTo>
                    <a:lnTo>
                      <a:pt x="416" y="312"/>
                    </a:lnTo>
                    <a:lnTo>
                      <a:pt x="417" y="314"/>
                    </a:lnTo>
                    <a:lnTo>
                      <a:pt x="416" y="317"/>
                    </a:lnTo>
                    <a:lnTo>
                      <a:pt x="416" y="320"/>
                    </a:lnTo>
                    <a:lnTo>
                      <a:pt x="416" y="322"/>
                    </a:lnTo>
                    <a:lnTo>
                      <a:pt x="417" y="320"/>
                    </a:lnTo>
                    <a:lnTo>
                      <a:pt x="419" y="316"/>
                    </a:lnTo>
                    <a:lnTo>
                      <a:pt x="421" y="312"/>
                    </a:lnTo>
                    <a:lnTo>
                      <a:pt x="422" y="311"/>
                    </a:lnTo>
                    <a:lnTo>
                      <a:pt x="422" y="311"/>
                    </a:lnTo>
                    <a:lnTo>
                      <a:pt x="424" y="309"/>
                    </a:lnTo>
                    <a:lnTo>
                      <a:pt x="425" y="309"/>
                    </a:lnTo>
                    <a:lnTo>
                      <a:pt x="425" y="309"/>
                    </a:lnTo>
                    <a:lnTo>
                      <a:pt x="427" y="311"/>
                    </a:lnTo>
                    <a:lnTo>
                      <a:pt x="425" y="316"/>
                    </a:lnTo>
                    <a:lnTo>
                      <a:pt x="425" y="317"/>
                    </a:lnTo>
                    <a:lnTo>
                      <a:pt x="425" y="320"/>
                    </a:lnTo>
                    <a:lnTo>
                      <a:pt x="422" y="325"/>
                    </a:lnTo>
                    <a:lnTo>
                      <a:pt x="422" y="325"/>
                    </a:lnTo>
                    <a:lnTo>
                      <a:pt x="422" y="325"/>
                    </a:lnTo>
                    <a:lnTo>
                      <a:pt x="424" y="323"/>
                    </a:lnTo>
                    <a:lnTo>
                      <a:pt x="429" y="319"/>
                    </a:lnTo>
                    <a:lnTo>
                      <a:pt x="432" y="320"/>
                    </a:lnTo>
                    <a:lnTo>
                      <a:pt x="432" y="320"/>
                    </a:lnTo>
                    <a:lnTo>
                      <a:pt x="430" y="319"/>
                    </a:lnTo>
                    <a:lnTo>
                      <a:pt x="429" y="317"/>
                    </a:lnTo>
                    <a:lnTo>
                      <a:pt x="429" y="316"/>
                    </a:lnTo>
                    <a:lnTo>
                      <a:pt x="429" y="311"/>
                    </a:lnTo>
                    <a:lnTo>
                      <a:pt x="430" y="309"/>
                    </a:lnTo>
                    <a:lnTo>
                      <a:pt x="433" y="311"/>
                    </a:lnTo>
                    <a:lnTo>
                      <a:pt x="435" y="309"/>
                    </a:lnTo>
                    <a:lnTo>
                      <a:pt x="436" y="311"/>
                    </a:lnTo>
                    <a:lnTo>
                      <a:pt x="438" y="311"/>
                    </a:lnTo>
                    <a:lnTo>
                      <a:pt x="440" y="308"/>
                    </a:lnTo>
                    <a:lnTo>
                      <a:pt x="441" y="308"/>
                    </a:lnTo>
                    <a:lnTo>
                      <a:pt x="444" y="309"/>
                    </a:lnTo>
                    <a:lnTo>
                      <a:pt x="446" y="311"/>
                    </a:lnTo>
                    <a:lnTo>
                      <a:pt x="449" y="312"/>
                    </a:lnTo>
                    <a:lnTo>
                      <a:pt x="449" y="312"/>
                    </a:lnTo>
                    <a:lnTo>
                      <a:pt x="449" y="308"/>
                    </a:lnTo>
                    <a:lnTo>
                      <a:pt x="447" y="306"/>
                    </a:lnTo>
                    <a:lnTo>
                      <a:pt x="444" y="305"/>
                    </a:lnTo>
                    <a:lnTo>
                      <a:pt x="441" y="303"/>
                    </a:lnTo>
                    <a:lnTo>
                      <a:pt x="440" y="303"/>
                    </a:lnTo>
                    <a:lnTo>
                      <a:pt x="441" y="301"/>
                    </a:lnTo>
                    <a:lnTo>
                      <a:pt x="443" y="301"/>
                    </a:lnTo>
                    <a:lnTo>
                      <a:pt x="446" y="301"/>
                    </a:lnTo>
                    <a:lnTo>
                      <a:pt x="449" y="300"/>
                    </a:lnTo>
                    <a:lnTo>
                      <a:pt x="451" y="300"/>
                    </a:lnTo>
                    <a:lnTo>
                      <a:pt x="452" y="300"/>
                    </a:lnTo>
                    <a:lnTo>
                      <a:pt x="454" y="301"/>
                    </a:lnTo>
                    <a:lnTo>
                      <a:pt x="455" y="300"/>
                    </a:lnTo>
                    <a:lnTo>
                      <a:pt x="455" y="298"/>
                    </a:lnTo>
                    <a:lnTo>
                      <a:pt x="460" y="298"/>
                    </a:lnTo>
                    <a:lnTo>
                      <a:pt x="462" y="298"/>
                    </a:lnTo>
                    <a:lnTo>
                      <a:pt x="463" y="300"/>
                    </a:lnTo>
                    <a:lnTo>
                      <a:pt x="463" y="301"/>
                    </a:lnTo>
                    <a:lnTo>
                      <a:pt x="465" y="305"/>
                    </a:lnTo>
                    <a:lnTo>
                      <a:pt x="466" y="308"/>
                    </a:lnTo>
                    <a:lnTo>
                      <a:pt x="468" y="308"/>
                    </a:lnTo>
                    <a:lnTo>
                      <a:pt x="470" y="308"/>
                    </a:lnTo>
                    <a:lnTo>
                      <a:pt x="470" y="308"/>
                    </a:lnTo>
                    <a:lnTo>
                      <a:pt x="468" y="306"/>
                    </a:lnTo>
                    <a:lnTo>
                      <a:pt x="468" y="305"/>
                    </a:lnTo>
                    <a:lnTo>
                      <a:pt x="470" y="303"/>
                    </a:lnTo>
                    <a:lnTo>
                      <a:pt x="470" y="301"/>
                    </a:lnTo>
                    <a:lnTo>
                      <a:pt x="474" y="297"/>
                    </a:lnTo>
                    <a:lnTo>
                      <a:pt x="477" y="295"/>
                    </a:lnTo>
                    <a:lnTo>
                      <a:pt x="479" y="295"/>
                    </a:lnTo>
                    <a:lnTo>
                      <a:pt x="482" y="290"/>
                    </a:lnTo>
                    <a:lnTo>
                      <a:pt x="484" y="290"/>
                    </a:lnTo>
                    <a:lnTo>
                      <a:pt x="485" y="289"/>
                    </a:lnTo>
                    <a:lnTo>
                      <a:pt x="485" y="289"/>
                    </a:lnTo>
                    <a:lnTo>
                      <a:pt x="482" y="287"/>
                    </a:lnTo>
                    <a:lnTo>
                      <a:pt x="482" y="286"/>
                    </a:lnTo>
                    <a:lnTo>
                      <a:pt x="485" y="284"/>
                    </a:lnTo>
                    <a:lnTo>
                      <a:pt x="488" y="281"/>
                    </a:lnTo>
                    <a:lnTo>
                      <a:pt x="490" y="281"/>
                    </a:lnTo>
                    <a:lnTo>
                      <a:pt x="490" y="282"/>
                    </a:lnTo>
                    <a:lnTo>
                      <a:pt x="493" y="284"/>
                    </a:lnTo>
                    <a:lnTo>
                      <a:pt x="496" y="286"/>
                    </a:lnTo>
                    <a:lnTo>
                      <a:pt x="496" y="286"/>
                    </a:lnTo>
                    <a:lnTo>
                      <a:pt x="498" y="286"/>
                    </a:lnTo>
                    <a:lnTo>
                      <a:pt x="498" y="284"/>
                    </a:lnTo>
                    <a:lnTo>
                      <a:pt x="499" y="284"/>
                    </a:lnTo>
                    <a:lnTo>
                      <a:pt x="501" y="284"/>
                    </a:lnTo>
                    <a:lnTo>
                      <a:pt x="503" y="286"/>
                    </a:lnTo>
                    <a:lnTo>
                      <a:pt x="504" y="286"/>
                    </a:lnTo>
                    <a:lnTo>
                      <a:pt x="504" y="286"/>
                    </a:lnTo>
                    <a:lnTo>
                      <a:pt x="504" y="286"/>
                    </a:lnTo>
                    <a:lnTo>
                      <a:pt x="503" y="287"/>
                    </a:lnTo>
                    <a:lnTo>
                      <a:pt x="499" y="290"/>
                    </a:lnTo>
                    <a:lnTo>
                      <a:pt x="496" y="293"/>
                    </a:lnTo>
                    <a:lnTo>
                      <a:pt x="496" y="295"/>
                    </a:lnTo>
                    <a:lnTo>
                      <a:pt x="495" y="300"/>
                    </a:lnTo>
                    <a:lnTo>
                      <a:pt x="493" y="301"/>
                    </a:lnTo>
                    <a:lnTo>
                      <a:pt x="493" y="305"/>
                    </a:lnTo>
                    <a:lnTo>
                      <a:pt x="493" y="305"/>
                    </a:lnTo>
                    <a:lnTo>
                      <a:pt x="496" y="305"/>
                    </a:lnTo>
                    <a:lnTo>
                      <a:pt x="499" y="301"/>
                    </a:lnTo>
                    <a:lnTo>
                      <a:pt x="499" y="298"/>
                    </a:lnTo>
                    <a:lnTo>
                      <a:pt x="507" y="292"/>
                    </a:lnTo>
                    <a:lnTo>
                      <a:pt x="511" y="287"/>
                    </a:lnTo>
                    <a:lnTo>
                      <a:pt x="515" y="284"/>
                    </a:lnTo>
                    <a:lnTo>
                      <a:pt x="517" y="282"/>
                    </a:lnTo>
                    <a:lnTo>
                      <a:pt x="518" y="286"/>
                    </a:lnTo>
                    <a:lnTo>
                      <a:pt x="517" y="289"/>
                    </a:lnTo>
                    <a:lnTo>
                      <a:pt x="515" y="290"/>
                    </a:lnTo>
                    <a:lnTo>
                      <a:pt x="517" y="290"/>
                    </a:lnTo>
                    <a:lnTo>
                      <a:pt x="517" y="293"/>
                    </a:lnTo>
                    <a:lnTo>
                      <a:pt x="517" y="295"/>
                    </a:lnTo>
                    <a:lnTo>
                      <a:pt x="517" y="297"/>
                    </a:lnTo>
                    <a:lnTo>
                      <a:pt x="517" y="297"/>
                    </a:lnTo>
                    <a:lnTo>
                      <a:pt x="517" y="297"/>
                    </a:lnTo>
                    <a:lnTo>
                      <a:pt x="522" y="295"/>
                    </a:lnTo>
                    <a:lnTo>
                      <a:pt x="523" y="292"/>
                    </a:lnTo>
                    <a:lnTo>
                      <a:pt x="525" y="290"/>
                    </a:lnTo>
                    <a:lnTo>
                      <a:pt x="525" y="289"/>
                    </a:lnTo>
                    <a:lnTo>
                      <a:pt x="526" y="287"/>
                    </a:lnTo>
                    <a:lnTo>
                      <a:pt x="529" y="287"/>
                    </a:lnTo>
                    <a:lnTo>
                      <a:pt x="529" y="286"/>
                    </a:lnTo>
                    <a:lnTo>
                      <a:pt x="526" y="284"/>
                    </a:lnTo>
                    <a:lnTo>
                      <a:pt x="525" y="282"/>
                    </a:lnTo>
                    <a:lnTo>
                      <a:pt x="526" y="281"/>
                    </a:lnTo>
                    <a:lnTo>
                      <a:pt x="531" y="279"/>
                    </a:lnTo>
                    <a:close/>
                    <a:moveTo>
                      <a:pt x="501" y="278"/>
                    </a:moveTo>
                    <a:lnTo>
                      <a:pt x="506" y="279"/>
                    </a:lnTo>
                    <a:lnTo>
                      <a:pt x="507" y="279"/>
                    </a:lnTo>
                    <a:lnTo>
                      <a:pt x="509" y="281"/>
                    </a:lnTo>
                    <a:lnTo>
                      <a:pt x="511" y="281"/>
                    </a:lnTo>
                    <a:lnTo>
                      <a:pt x="509" y="281"/>
                    </a:lnTo>
                    <a:lnTo>
                      <a:pt x="507" y="282"/>
                    </a:lnTo>
                    <a:lnTo>
                      <a:pt x="504" y="282"/>
                    </a:lnTo>
                    <a:lnTo>
                      <a:pt x="504" y="282"/>
                    </a:lnTo>
                    <a:lnTo>
                      <a:pt x="501" y="282"/>
                    </a:lnTo>
                    <a:lnTo>
                      <a:pt x="499" y="281"/>
                    </a:lnTo>
                    <a:lnTo>
                      <a:pt x="498" y="281"/>
                    </a:lnTo>
                    <a:lnTo>
                      <a:pt x="498" y="281"/>
                    </a:lnTo>
                    <a:lnTo>
                      <a:pt x="499" y="279"/>
                    </a:lnTo>
                    <a:lnTo>
                      <a:pt x="501" y="278"/>
                    </a:lnTo>
                    <a:close/>
                    <a:moveTo>
                      <a:pt x="15" y="276"/>
                    </a:moveTo>
                    <a:lnTo>
                      <a:pt x="17" y="278"/>
                    </a:lnTo>
                    <a:lnTo>
                      <a:pt x="15" y="281"/>
                    </a:lnTo>
                    <a:lnTo>
                      <a:pt x="12" y="282"/>
                    </a:lnTo>
                    <a:lnTo>
                      <a:pt x="7" y="282"/>
                    </a:lnTo>
                    <a:lnTo>
                      <a:pt x="3" y="286"/>
                    </a:lnTo>
                    <a:lnTo>
                      <a:pt x="1" y="286"/>
                    </a:lnTo>
                    <a:lnTo>
                      <a:pt x="0" y="286"/>
                    </a:lnTo>
                    <a:lnTo>
                      <a:pt x="3" y="284"/>
                    </a:lnTo>
                    <a:lnTo>
                      <a:pt x="9" y="281"/>
                    </a:lnTo>
                    <a:lnTo>
                      <a:pt x="11" y="278"/>
                    </a:lnTo>
                    <a:lnTo>
                      <a:pt x="15" y="276"/>
                    </a:lnTo>
                    <a:close/>
                    <a:moveTo>
                      <a:pt x="410" y="185"/>
                    </a:moveTo>
                    <a:lnTo>
                      <a:pt x="410" y="186"/>
                    </a:lnTo>
                    <a:lnTo>
                      <a:pt x="410" y="186"/>
                    </a:lnTo>
                    <a:lnTo>
                      <a:pt x="410" y="188"/>
                    </a:lnTo>
                    <a:lnTo>
                      <a:pt x="408" y="189"/>
                    </a:lnTo>
                    <a:lnTo>
                      <a:pt x="405" y="188"/>
                    </a:lnTo>
                    <a:lnTo>
                      <a:pt x="403" y="186"/>
                    </a:lnTo>
                    <a:lnTo>
                      <a:pt x="405" y="185"/>
                    </a:lnTo>
                    <a:lnTo>
                      <a:pt x="410" y="185"/>
                    </a:lnTo>
                    <a:close/>
                    <a:moveTo>
                      <a:pt x="441" y="62"/>
                    </a:moveTo>
                    <a:lnTo>
                      <a:pt x="444" y="62"/>
                    </a:lnTo>
                    <a:lnTo>
                      <a:pt x="446" y="62"/>
                    </a:lnTo>
                    <a:lnTo>
                      <a:pt x="451" y="62"/>
                    </a:lnTo>
                    <a:lnTo>
                      <a:pt x="452" y="68"/>
                    </a:lnTo>
                    <a:lnTo>
                      <a:pt x="454" y="73"/>
                    </a:lnTo>
                    <a:lnTo>
                      <a:pt x="457" y="74"/>
                    </a:lnTo>
                    <a:lnTo>
                      <a:pt x="460" y="73"/>
                    </a:lnTo>
                    <a:lnTo>
                      <a:pt x="465" y="73"/>
                    </a:lnTo>
                    <a:lnTo>
                      <a:pt x="466" y="73"/>
                    </a:lnTo>
                    <a:lnTo>
                      <a:pt x="470" y="74"/>
                    </a:lnTo>
                    <a:lnTo>
                      <a:pt x="471" y="76"/>
                    </a:lnTo>
                    <a:lnTo>
                      <a:pt x="470" y="76"/>
                    </a:lnTo>
                    <a:lnTo>
                      <a:pt x="466" y="78"/>
                    </a:lnTo>
                    <a:lnTo>
                      <a:pt x="466" y="81"/>
                    </a:lnTo>
                    <a:lnTo>
                      <a:pt x="470" y="82"/>
                    </a:lnTo>
                    <a:lnTo>
                      <a:pt x="474" y="84"/>
                    </a:lnTo>
                    <a:lnTo>
                      <a:pt x="477" y="84"/>
                    </a:lnTo>
                    <a:lnTo>
                      <a:pt x="482" y="84"/>
                    </a:lnTo>
                    <a:lnTo>
                      <a:pt x="487" y="86"/>
                    </a:lnTo>
                    <a:lnTo>
                      <a:pt x="492" y="89"/>
                    </a:lnTo>
                    <a:lnTo>
                      <a:pt x="481" y="92"/>
                    </a:lnTo>
                    <a:lnTo>
                      <a:pt x="479" y="92"/>
                    </a:lnTo>
                    <a:lnTo>
                      <a:pt x="477" y="95"/>
                    </a:lnTo>
                    <a:lnTo>
                      <a:pt x="476" y="97"/>
                    </a:lnTo>
                    <a:lnTo>
                      <a:pt x="474" y="97"/>
                    </a:lnTo>
                    <a:lnTo>
                      <a:pt x="471" y="100"/>
                    </a:lnTo>
                    <a:lnTo>
                      <a:pt x="470" y="100"/>
                    </a:lnTo>
                    <a:lnTo>
                      <a:pt x="466" y="100"/>
                    </a:lnTo>
                    <a:lnTo>
                      <a:pt x="465" y="100"/>
                    </a:lnTo>
                    <a:lnTo>
                      <a:pt x="463" y="101"/>
                    </a:lnTo>
                    <a:lnTo>
                      <a:pt x="462" y="103"/>
                    </a:lnTo>
                    <a:lnTo>
                      <a:pt x="458" y="103"/>
                    </a:lnTo>
                    <a:lnTo>
                      <a:pt x="455" y="101"/>
                    </a:lnTo>
                    <a:lnTo>
                      <a:pt x="457" y="101"/>
                    </a:lnTo>
                    <a:lnTo>
                      <a:pt x="457" y="100"/>
                    </a:lnTo>
                    <a:lnTo>
                      <a:pt x="457" y="98"/>
                    </a:lnTo>
                    <a:lnTo>
                      <a:pt x="460" y="97"/>
                    </a:lnTo>
                    <a:lnTo>
                      <a:pt x="460" y="95"/>
                    </a:lnTo>
                    <a:lnTo>
                      <a:pt x="460" y="95"/>
                    </a:lnTo>
                    <a:lnTo>
                      <a:pt x="458" y="95"/>
                    </a:lnTo>
                    <a:lnTo>
                      <a:pt x="457" y="93"/>
                    </a:lnTo>
                    <a:lnTo>
                      <a:pt x="455" y="93"/>
                    </a:lnTo>
                    <a:lnTo>
                      <a:pt x="454" y="95"/>
                    </a:lnTo>
                    <a:lnTo>
                      <a:pt x="451" y="97"/>
                    </a:lnTo>
                    <a:lnTo>
                      <a:pt x="447" y="97"/>
                    </a:lnTo>
                    <a:lnTo>
                      <a:pt x="436" y="98"/>
                    </a:lnTo>
                    <a:lnTo>
                      <a:pt x="435" y="97"/>
                    </a:lnTo>
                    <a:lnTo>
                      <a:pt x="433" y="93"/>
                    </a:lnTo>
                    <a:lnTo>
                      <a:pt x="438" y="92"/>
                    </a:lnTo>
                    <a:lnTo>
                      <a:pt x="440" y="90"/>
                    </a:lnTo>
                    <a:lnTo>
                      <a:pt x="440" y="87"/>
                    </a:lnTo>
                    <a:lnTo>
                      <a:pt x="441" y="87"/>
                    </a:lnTo>
                    <a:lnTo>
                      <a:pt x="444" y="82"/>
                    </a:lnTo>
                    <a:lnTo>
                      <a:pt x="444" y="82"/>
                    </a:lnTo>
                    <a:lnTo>
                      <a:pt x="438" y="81"/>
                    </a:lnTo>
                    <a:lnTo>
                      <a:pt x="436" y="79"/>
                    </a:lnTo>
                    <a:lnTo>
                      <a:pt x="433" y="74"/>
                    </a:lnTo>
                    <a:lnTo>
                      <a:pt x="432" y="73"/>
                    </a:lnTo>
                    <a:lnTo>
                      <a:pt x="429" y="70"/>
                    </a:lnTo>
                    <a:lnTo>
                      <a:pt x="429" y="67"/>
                    </a:lnTo>
                    <a:lnTo>
                      <a:pt x="427" y="68"/>
                    </a:lnTo>
                    <a:lnTo>
                      <a:pt x="424" y="65"/>
                    </a:lnTo>
                    <a:lnTo>
                      <a:pt x="425" y="65"/>
                    </a:lnTo>
                    <a:lnTo>
                      <a:pt x="436" y="63"/>
                    </a:lnTo>
                    <a:lnTo>
                      <a:pt x="441" y="62"/>
                    </a:lnTo>
                    <a:close/>
                    <a:moveTo>
                      <a:pt x="517" y="54"/>
                    </a:moveTo>
                    <a:lnTo>
                      <a:pt x="518" y="57"/>
                    </a:lnTo>
                    <a:lnTo>
                      <a:pt x="522" y="59"/>
                    </a:lnTo>
                    <a:lnTo>
                      <a:pt x="520" y="60"/>
                    </a:lnTo>
                    <a:lnTo>
                      <a:pt x="518" y="60"/>
                    </a:lnTo>
                    <a:lnTo>
                      <a:pt x="514" y="57"/>
                    </a:lnTo>
                    <a:lnTo>
                      <a:pt x="514" y="56"/>
                    </a:lnTo>
                    <a:lnTo>
                      <a:pt x="514" y="56"/>
                    </a:lnTo>
                    <a:lnTo>
                      <a:pt x="517" y="54"/>
                    </a:lnTo>
                    <a:close/>
                    <a:moveTo>
                      <a:pt x="285" y="52"/>
                    </a:moveTo>
                    <a:lnTo>
                      <a:pt x="288" y="52"/>
                    </a:lnTo>
                    <a:lnTo>
                      <a:pt x="290" y="54"/>
                    </a:lnTo>
                    <a:lnTo>
                      <a:pt x="293" y="57"/>
                    </a:lnTo>
                    <a:lnTo>
                      <a:pt x="293" y="57"/>
                    </a:lnTo>
                    <a:lnTo>
                      <a:pt x="291" y="59"/>
                    </a:lnTo>
                    <a:lnTo>
                      <a:pt x="293" y="60"/>
                    </a:lnTo>
                    <a:lnTo>
                      <a:pt x="294" y="62"/>
                    </a:lnTo>
                    <a:lnTo>
                      <a:pt x="294" y="63"/>
                    </a:lnTo>
                    <a:lnTo>
                      <a:pt x="298" y="63"/>
                    </a:lnTo>
                    <a:lnTo>
                      <a:pt x="299" y="65"/>
                    </a:lnTo>
                    <a:lnTo>
                      <a:pt x="302" y="67"/>
                    </a:lnTo>
                    <a:lnTo>
                      <a:pt x="304" y="68"/>
                    </a:lnTo>
                    <a:lnTo>
                      <a:pt x="304" y="68"/>
                    </a:lnTo>
                    <a:lnTo>
                      <a:pt x="306" y="71"/>
                    </a:lnTo>
                    <a:lnTo>
                      <a:pt x="307" y="73"/>
                    </a:lnTo>
                    <a:lnTo>
                      <a:pt x="304" y="73"/>
                    </a:lnTo>
                    <a:lnTo>
                      <a:pt x="302" y="70"/>
                    </a:lnTo>
                    <a:lnTo>
                      <a:pt x="299" y="68"/>
                    </a:lnTo>
                    <a:lnTo>
                      <a:pt x="296" y="67"/>
                    </a:lnTo>
                    <a:lnTo>
                      <a:pt x="293" y="67"/>
                    </a:lnTo>
                    <a:lnTo>
                      <a:pt x="293" y="67"/>
                    </a:lnTo>
                    <a:lnTo>
                      <a:pt x="288" y="60"/>
                    </a:lnTo>
                    <a:lnTo>
                      <a:pt x="288" y="59"/>
                    </a:lnTo>
                    <a:lnTo>
                      <a:pt x="285" y="57"/>
                    </a:lnTo>
                    <a:lnTo>
                      <a:pt x="285" y="54"/>
                    </a:lnTo>
                    <a:lnTo>
                      <a:pt x="285" y="52"/>
                    </a:lnTo>
                    <a:close/>
                    <a:moveTo>
                      <a:pt x="548" y="49"/>
                    </a:moveTo>
                    <a:lnTo>
                      <a:pt x="552" y="51"/>
                    </a:lnTo>
                    <a:lnTo>
                      <a:pt x="556" y="52"/>
                    </a:lnTo>
                    <a:lnTo>
                      <a:pt x="561" y="51"/>
                    </a:lnTo>
                    <a:lnTo>
                      <a:pt x="561" y="52"/>
                    </a:lnTo>
                    <a:lnTo>
                      <a:pt x="556" y="54"/>
                    </a:lnTo>
                    <a:lnTo>
                      <a:pt x="550" y="52"/>
                    </a:lnTo>
                    <a:lnTo>
                      <a:pt x="544" y="52"/>
                    </a:lnTo>
                    <a:lnTo>
                      <a:pt x="537" y="54"/>
                    </a:lnTo>
                    <a:lnTo>
                      <a:pt x="534" y="54"/>
                    </a:lnTo>
                    <a:lnTo>
                      <a:pt x="539" y="52"/>
                    </a:lnTo>
                    <a:lnTo>
                      <a:pt x="542" y="51"/>
                    </a:lnTo>
                    <a:lnTo>
                      <a:pt x="542" y="49"/>
                    </a:lnTo>
                    <a:lnTo>
                      <a:pt x="544" y="49"/>
                    </a:lnTo>
                    <a:lnTo>
                      <a:pt x="548" y="49"/>
                    </a:lnTo>
                    <a:close/>
                    <a:moveTo>
                      <a:pt x="369" y="15"/>
                    </a:moveTo>
                    <a:lnTo>
                      <a:pt x="370" y="16"/>
                    </a:lnTo>
                    <a:lnTo>
                      <a:pt x="375" y="19"/>
                    </a:lnTo>
                    <a:lnTo>
                      <a:pt x="375" y="19"/>
                    </a:lnTo>
                    <a:lnTo>
                      <a:pt x="376" y="19"/>
                    </a:lnTo>
                    <a:lnTo>
                      <a:pt x="376" y="18"/>
                    </a:lnTo>
                    <a:lnTo>
                      <a:pt x="376" y="18"/>
                    </a:lnTo>
                    <a:lnTo>
                      <a:pt x="381" y="18"/>
                    </a:lnTo>
                    <a:lnTo>
                      <a:pt x="386" y="19"/>
                    </a:lnTo>
                    <a:lnTo>
                      <a:pt x="388" y="21"/>
                    </a:lnTo>
                    <a:lnTo>
                      <a:pt x="389" y="22"/>
                    </a:lnTo>
                    <a:lnTo>
                      <a:pt x="391" y="26"/>
                    </a:lnTo>
                    <a:lnTo>
                      <a:pt x="391" y="29"/>
                    </a:lnTo>
                    <a:lnTo>
                      <a:pt x="388" y="30"/>
                    </a:lnTo>
                    <a:lnTo>
                      <a:pt x="388" y="32"/>
                    </a:lnTo>
                    <a:lnTo>
                      <a:pt x="388" y="34"/>
                    </a:lnTo>
                    <a:lnTo>
                      <a:pt x="388" y="35"/>
                    </a:lnTo>
                    <a:lnTo>
                      <a:pt x="388" y="37"/>
                    </a:lnTo>
                    <a:lnTo>
                      <a:pt x="391" y="35"/>
                    </a:lnTo>
                    <a:lnTo>
                      <a:pt x="395" y="29"/>
                    </a:lnTo>
                    <a:lnTo>
                      <a:pt x="397" y="29"/>
                    </a:lnTo>
                    <a:lnTo>
                      <a:pt x="397" y="29"/>
                    </a:lnTo>
                    <a:lnTo>
                      <a:pt x="400" y="30"/>
                    </a:lnTo>
                    <a:lnTo>
                      <a:pt x="403" y="34"/>
                    </a:lnTo>
                    <a:lnTo>
                      <a:pt x="403" y="34"/>
                    </a:lnTo>
                    <a:lnTo>
                      <a:pt x="403" y="35"/>
                    </a:lnTo>
                    <a:lnTo>
                      <a:pt x="403" y="37"/>
                    </a:lnTo>
                    <a:lnTo>
                      <a:pt x="403" y="38"/>
                    </a:lnTo>
                    <a:lnTo>
                      <a:pt x="403" y="38"/>
                    </a:lnTo>
                    <a:lnTo>
                      <a:pt x="402" y="40"/>
                    </a:lnTo>
                    <a:lnTo>
                      <a:pt x="402" y="40"/>
                    </a:lnTo>
                    <a:lnTo>
                      <a:pt x="403" y="40"/>
                    </a:lnTo>
                    <a:lnTo>
                      <a:pt x="405" y="41"/>
                    </a:lnTo>
                    <a:lnTo>
                      <a:pt x="406" y="43"/>
                    </a:lnTo>
                    <a:lnTo>
                      <a:pt x="408" y="43"/>
                    </a:lnTo>
                    <a:lnTo>
                      <a:pt x="413" y="43"/>
                    </a:lnTo>
                    <a:lnTo>
                      <a:pt x="417" y="45"/>
                    </a:lnTo>
                    <a:lnTo>
                      <a:pt x="419" y="48"/>
                    </a:lnTo>
                    <a:lnTo>
                      <a:pt x="422" y="46"/>
                    </a:lnTo>
                    <a:lnTo>
                      <a:pt x="422" y="45"/>
                    </a:lnTo>
                    <a:lnTo>
                      <a:pt x="424" y="45"/>
                    </a:lnTo>
                    <a:lnTo>
                      <a:pt x="427" y="45"/>
                    </a:lnTo>
                    <a:lnTo>
                      <a:pt x="430" y="45"/>
                    </a:lnTo>
                    <a:lnTo>
                      <a:pt x="432" y="46"/>
                    </a:lnTo>
                    <a:lnTo>
                      <a:pt x="429" y="49"/>
                    </a:lnTo>
                    <a:lnTo>
                      <a:pt x="432" y="52"/>
                    </a:lnTo>
                    <a:lnTo>
                      <a:pt x="436" y="54"/>
                    </a:lnTo>
                    <a:lnTo>
                      <a:pt x="440" y="56"/>
                    </a:lnTo>
                    <a:lnTo>
                      <a:pt x="441" y="56"/>
                    </a:lnTo>
                    <a:lnTo>
                      <a:pt x="441" y="57"/>
                    </a:lnTo>
                    <a:lnTo>
                      <a:pt x="440" y="59"/>
                    </a:lnTo>
                    <a:lnTo>
                      <a:pt x="436" y="59"/>
                    </a:lnTo>
                    <a:lnTo>
                      <a:pt x="432" y="59"/>
                    </a:lnTo>
                    <a:lnTo>
                      <a:pt x="427" y="60"/>
                    </a:lnTo>
                    <a:lnTo>
                      <a:pt x="417" y="60"/>
                    </a:lnTo>
                    <a:lnTo>
                      <a:pt x="416" y="62"/>
                    </a:lnTo>
                    <a:lnTo>
                      <a:pt x="416" y="62"/>
                    </a:lnTo>
                    <a:lnTo>
                      <a:pt x="416" y="63"/>
                    </a:lnTo>
                    <a:lnTo>
                      <a:pt x="411" y="65"/>
                    </a:lnTo>
                    <a:lnTo>
                      <a:pt x="408" y="68"/>
                    </a:lnTo>
                    <a:lnTo>
                      <a:pt x="406" y="70"/>
                    </a:lnTo>
                    <a:lnTo>
                      <a:pt x="406" y="73"/>
                    </a:lnTo>
                    <a:lnTo>
                      <a:pt x="406" y="74"/>
                    </a:lnTo>
                    <a:lnTo>
                      <a:pt x="406" y="76"/>
                    </a:lnTo>
                    <a:lnTo>
                      <a:pt x="406" y="78"/>
                    </a:lnTo>
                    <a:lnTo>
                      <a:pt x="403" y="79"/>
                    </a:lnTo>
                    <a:lnTo>
                      <a:pt x="402" y="79"/>
                    </a:lnTo>
                    <a:lnTo>
                      <a:pt x="400" y="79"/>
                    </a:lnTo>
                    <a:lnTo>
                      <a:pt x="399" y="79"/>
                    </a:lnTo>
                    <a:lnTo>
                      <a:pt x="399" y="81"/>
                    </a:lnTo>
                    <a:lnTo>
                      <a:pt x="399" y="82"/>
                    </a:lnTo>
                    <a:lnTo>
                      <a:pt x="399" y="87"/>
                    </a:lnTo>
                    <a:lnTo>
                      <a:pt x="397" y="90"/>
                    </a:lnTo>
                    <a:lnTo>
                      <a:pt x="397" y="93"/>
                    </a:lnTo>
                    <a:lnTo>
                      <a:pt x="395" y="95"/>
                    </a:lnTo>
                    <a:lnTo>
                      <a:pt x="394" y="97"/>
                    </a:lnTo>
                    <a:lnTo>
                      <a:pt x="389" y="97"/>
                    </a:lnTo>
                    <a:lnTo>
                      <a:pt x="386" y="100"/>
                    </a:lnTo>
                    <a:lnTo>
                      <a:pt x="384" y="104"/>
                    </a:lnTo>
                    <a:lnTo>
                      <a:pt x="383" y="106"/>
                    </a:lnTo>
                    <a:lnTo>
                      <a:pt x="380" y="109"/>
                    </a:lnTo>
                    <a:lnTo>
                      <a:pt x="380" y="111"/>
                    </a:lnTo>
                    <a:lnTo>
                      <a:pt x="381" y="112"/>
                    </a:lnTo>
                    <a:lnTo>
                      <a:pt x="380" y="114"/>
                    </a:lnTo>
                    <a:lnTo>
                      <a:pt x="376" y="117"/>
                    </a:lnTo>
                    <a:lnTo>
                      <a:pt x="376" y="119"/>
                    </a:lnTo>
                    <a:lnTo>
                      <a:pt x="378" y="120"/>
                    </a:lnTo>
                    <a:lnTo>
                      <a:pt x="378" y="122"/>
                    </a:lnTo>
                    <a:lnTo>
                      <a:pt x="376" y="123"/>
                    </a:lnTo>
                    <a:lnTo>
                      <a:pt x="373" y="125"/>
                    </a:lnTo>
                    <a:lnTo>
                      <a:pt x="370" y="123"/>
                    </a:lnTo>
                    <a:lnTo>
                      <a:pt x="369" y="122"/>
                    </a:lnTo>
                    <a:lnTo>
                      <a:pt x="367" y="120"/>
                    </a:lnTo>
                    <a:lnTo>
                      <a:pt x="365" y="119"/>
                    </a:lnTo>
                    <a:lnTo>
                      <a:pt x="364" y="119"/>
                    </a:lnTo>
                    <a:lnTo>
                      <a:pt x="356" y="115"/>
                    </a:lnTo>
                    <a:lnTo>
                      <a:pt x="350" y="109"/>
                    </a:lnTo>
                    <a:lnTo>
                      <a:pt x="345" y="106"/>
                    </a:lnTo>
                    <a:lnTo>
                      <a:pt x="342" y="106"/>
                    </a:lnTo>
                    <a:lnTo>
                      <a:pt x="339" y="104"/>
                    </a:lnTo>
                    <a:lnTo>
                      <a:pt x="337" y="103"/>
                    </a:lnTo>
                    <a:lnTo>
                      <a:pt x="335" y="101"/>
                    </a:lnTo>
                    <a:lnTo>
                      <a:pt x="335" y="100"/>
                    </a:lnTo>
                    <a:lnTo>
                      <a:pt x="334" y="98"/>
                    </a:lnTo>
                    <a:lnTo>
                      <a:pt x="334" y="97"/>
                    </a:lnTo>
                    <a:lnTo>
                      <a:pt x="334" y="95"/>
                    </a:lnTo>
                    <a:lnTo>
                      <a:pt x="335" y="93"/>
                    </a:lnTo>
                    <a:lnTo>
                      <a:pt x="340" y="93"/>
                    </a:lnTo>
                    <a:lnTo>
                      <a:pt x="342" y="93"/>
                    </a:lnTo>
                    <a:lnTo>
                      <a:pt x="343" y="95"/>
                    </a:lnTo>
                    <a:lnTo>
                      <a:pt x="345" y="95"/>
                    </a:lnTo>
                    <a:lnTo>
                      <a:pt x="348" y="90"/>
                    </a:lnTo>
                    <a:lnTo>
                      <a:pt x="365" y="87"/>
                    </a:lnTo>
                    <a:lnTo>
                      <a:pt x="372" y="87"/>
                    </a:lnTo>
                    <a:lnTo>
                      <a:pt x="378" y="87"/>
                    </a:lnTo>
                    <a:lnTo>
                      <a:pt x="376" y="86"/>
                    </a:lnTo>
                    <a:lnTo>
                      <a:pt x="376" y="84"/>
                    </a:lnTo>
                    <a:lnTo>
                      <a:pt x="375" y="84"/>
                    </a:lnTo>
                    <a:lnTo>
                      <a:pt x="370" y="84"/>
                    </a:lnTo>
                    <a:lnTo>
                      <a:pt x="364" y="86"/>
                    </a:lnTo>
                    <a:lnTo>
                      <a:pt x="361" y="86"/>
                    </a:lnTo>
                    <a:lnTo>
                      <a:pt x="358" y="84"/>
                    </a:lnTo>
                    <a:lnTo>
                      <a:pt x="353" y="86"/>
                    </a:lnTo>
                    <a:lnTo>
                      <a:pt x="350" y="87"/>
                    </a:lnTo>
                    <a:lnTo>
                      <a:pt x="347" y="87"/>
                    </a:lnTo>
                    <a:lnTo>
                      <a:pt x="343" y="87"/>
                    </a:lnTo>
                    <a:lnTo>
                      <a:pt x="335" y="87"/>
                    </a:lnTo>
                    <a:lnTo>
                      <a:pt x="334" y="87"/>
                    </a:lnTo>
                    <a:lnTo>
                      <a:pt x="331" y="86"/>
                    </a:lnTo>
                    <a:lnTo>
                      <a:pt x="331" y="84"/>
                    </a:lnTo>
                    <a:lnTo>
                      <a:pt x="331" y="82"/>
                    </a:lnTo>
                    <a:lnTo>
                      <a:pt x="329" y="79"/>
                    </a:lnTo>
                    <a:lnTo>
                      <a:pt x="331" y="79"/>
                    </a:lnTo>
                    <a:lnTo>
                      <a:pt x="331" y="78"/>
                    </a:lnTo>
                    <a:lnTo>
                      <a:pt x="332" y="78"/>
                    </a:lnTo>
                    <a:lnTo>
                      <a:pt x="334" y="78"/>
                    </a:lnTo>
                    <a:lnTo>
                      <a:pt x="335" y="78"/>
                    </a:lnTo>
                    <a:lnTo>
                      <a:pt x="339" y="81"/>
                    </a:lnTo>
                    <a:lnTo>
                      <a:pt x="337" y="78"/>
                    </a:lnTo>
                    <a:lnTo>
                      <a:pt x="348" y="76"/>
                    </a:lnTo>
                    <a:lnTo>
                      <a:pt x="353" y="73"/>
                    </a:lnTo>
                    <a:lnTo>
                      <a:pt x="356" y="73"/>
                    </a:lnTo>
                    <a:lnTo>
                      <a:pt x="359" y="73"/>
                    </a:lnTo>
                    <a:lnTo>
                      <a:pt x="358" y="73"/>
                    </a:lnTo>
                    <a:lnTo>
                      <a:pt x="358" y="71"/>
                    </a:lnTo>
                    <a:lnTo>
                      <a:pt x="359" y="70"/>
                    </a:lnTo>
                    <a:lnTo>
                      <a:pt x="361" y="70"/>
                    </a:lnTo>
                    <a:lnTo>
                      <a:pt x="365" y="70"/>
                    </a:lnTo>
                    <a:lnTo>
                      <a:pt x="375" y="70"/>
                    </a:lnTo>
                    <a:lnTo>
                      <a:pt x="378" y="68"/>
                    </a:lnTo>
                    <a:lnTo>
                      <a:pt x="380" y="67"/>
                    </a:lnTo>
                    <a:lnTo>
                      <a:pt x="378" y="68"/>
                    </a:lnTo>
                    <a:lnTo>
                      <a:pt x="375" y="68"/>
                    </a:lnTo>
                    <a:lnTo>
                      <a:pt x="373" y="68"/>
                    </a:lnTo>
                    <a:lnTo>
                      <a:pt x="370" y="67"/>
                    </a:lnTo>
                    <a:lnTo>
                      <a:pt x="370" y="65"/>
                    </a:lnTo>
                    <a:lnTo>
                      <a:pt x="373" y="62"/>
                    </a:lnTo>
                    <a:lnTo>
                      <a:pt x="375" y="59"/>
                    </a:lnTo>
                    <a:lnTo>
                      <a:pt x="370" y="60"/>
                    </a:lnTo>
                    <a:lnTo>
                      <a:pt x="370" y="60"/>
                    </a:lnTo>
                    <a:lnTo>
                      <a:pt x="365" y="63"/>
                    </a:lnTo>
                    <a:lnTo>
                      <a:pt x="362" y="65"/>
                    </a:lnTo>
                    <a:lnTo>
                      <a:pt x="359" y="65"/>
                    </a:lnTo>
                    <a:lnTo>
                      <a:pt x="354" y="65"/>
                    </a:lnTo>
                    <a:lnTo>
                      <a:pt x="354" y="65"/>
                    </a:lnTo>
                    <a:lnTo>
                      <a:pt x="353" y="63"/>
                    </a:lnTo>
                    <a:lnTo>
                      <a:pt x="353" y="62"/>
                    </a:lnTo>
                    <a:lnTo>
                      <a:pt x="353" y="62"/>
                    </a:lnTo>
                    <a:lnTo>
                      <a:pt x="354" y="60"/>
                    </a:lnTo>
                    <a:lnTo>
                      <a:pt x="354" y="57"/>
                    </a:lnTo>
                    <a:lnTo>
                      <a:pt x="354" y="56"/>
                    </a:lnTo>
                    <a:lnTo>
                      <a:pt x="353" y="56"/>
                    </a:lnTo>
                    <a:lnTo>
                      <a:pt x="351" y="57"/>
                    </a:lnTo>
                    <a:lnTo>
                      <a:pt x="351" y="59"/>
                    </a:lnTo>
                    <a:lnTo>
                      <a:pt x="348" y="60"/>
                    </a:lnTo>
                    <a:lnTo>
                      <a:pt x="347" y="60"/>
                    </a:lnTo>
                    <a:lnTo>
                      <a:pt x="347" y="59"/>
                    </a:lnTo>
                    <a:lnTo>
                      <a:pt x="345" y="59"/>
                    </a:lnTo>
                    <a:lnTo>
                      <a:pt x="345" y="57"/>
                    </a:lnTo>
                    <a:lnTo>
                      <a:pt x="343" y="57"/>
                    </a:lnTo>
                    <a:lnTo>
                      <a:pt x="342" y="59"/>
                    </a:lnTo>
                    <a:lnTo>
                      <a:pt x="340" y="59"/>
                    </a:lnTo>
                    <a:lnTo>
                      <a:pt x="342" y="60"/>
                    </a:lnTo>
                    <a:lnTo>
                      <a:pt x="342" y="62"/>
                    </a:lnTo>
                    <a:lnTo>
                      <a:pt x="340" y="63"/>
                    </a:lnTo>
                    <a:lnTo>
                      <a:pt x="340" y="65"/>
                    </a:lnTo>
                    <a:lnTo>
                      <a:pt x="342" y="67"/>
                    </a:lnTo>
                    <a:lnTo>
                      <a:pt x="343" y="68"/>
                    </a:lnTo>
                    <a:lnTo>
                      <a:pt x="342" y="68"/>
                    </a:lnTo>
                    <a:lnTo>
                      <a:pt x="339" y="70"/>
                    </a:lnTo>
                    <a:lnTo>
                      <a:pt x="337" y="71"/>
                    </a:lnTo>
                    <a:lnTo>
                      <a:pt x="335" y="71"/>
                    </a:lnTo>
                    <a:lnTo>
                      <a:pt x="332" y="71"/>
                    </a:lnTo>
                    <a:lnTo>
                      <a:pt x="329" y="73"/>
                    </a:lnTo>
                    <a:lnTo>
                      <a:pt x="321" y="73"/>
                    </a:lnTo>
                    <a:lnTo>
                      <a:pt x="318" y="71"/>
                    </a:lnTo>
                    <a:lnTo>
                      <a:pt x="318" y="70"/>
                    </a:lnTo>
                    <a:lnTo>
                      <a:pt x="317" y="70"/>
                    </a:lnTo>
                    <a:lnTo>
                      <a:pt x="315" y="68"/>
                    </a:lnTo>
                    <a:lnTo>
                      <a:pt x="312" y="65"/>
                    </a:lnTo>
                    <a:lnTo>
                      <a:pt x="309" y="62"/>
                    </a:lnTo>
                    <a:lnTo>
                      <a:pt x="307" y="62"/>
                    </a:lnTo>
                    <a:lnTo>
                      <a:pt x="304" y="60"/>
                    </a:lnTo>
                    <a:lnTo>
                      <a:pt x="304" y="59"/>
                    </a:lnTo>
                    <a:lnTo>
                      <a:pt x="302" y="57"/>
                    </a:lnTo>
                    <a:lnTo>
                      <a:pt x="301" y="56"/>
                    </a:lnTo>
                    <a:lnTo>
                      <a:pt x="302" y="54"/>
                    </a:lnTo>
                    <a:lnTo>
                      <a:pt x="304" y="54"/>
                    </a:lnTo>
                    <a:lnTo>
                      <a:pt x="299" y="52"/>
                    </a:lnTo>
                    <a:lnTo>
                      <a:pt x="296" y="51"/>
                    </a:lnTo>
                    <a:lnTo>
                      <a:pt x="298" y="49"/>
                    </a:lnTo>
                    <a:lnTo>
                      <a:pt x="299" y="49"/>
                    </a:lnTo>
                    <a:lnTo>
                      <a:pt x="309" y="52"/>
                    </a:lnTo>
                    <a:lnTo>
                      <a:pt x="310" y="51"/>
                    </a:lnTo>
                    <a:lnTo>
                      <a:pt x="312" y="51"/>
                    </a:lnTo>
                    <a:lnTo>
                      <a:pt x="310" y="49"/>
                    </a:lnTo>
                    <a:lnTo>
                      <a:pt x="309" y="49"/>
                    </a:lnTo>
                    <a:lnTo>
                      <a:pt x="307" y="49"/>
                    </a:lnTo>
                    <a:lnTo>
                      <a:pt x="306" y="49"/>
                    </a:lnTo>
                    <a:lnTo>
                      <a:pt x="306" y="48"/>
                    </a:lnTo>
                    <a:lnTo>
                      <a:pt x="304" y="46"/>
                    </a:lnTo>
                    <a:lnTo>
                      <a:pt x="304" y="45"/>
                    </a:lnTo>
                    <a:lnTo>
                      <a:pt x="304" y="45"/>
                    </a:lnTo>
                    <a:lnTo>
                      <a:pt x="306" y="41"/>
                    </a:lnTo>
                    <a:lnTo>
                      <a:pt x="307" y="40"/>
                    </a:lnTo>
                    <a:lnTo>
                      <a:pt x="306" y="40"/>
                    </a:lnTo>
                    <a:lnTo>
                      <a:pt x="299" y="40"/>
                    </a:lnTo>
                    <a:lnTo>
                      <a:pt x="299" y="40"/>
                    </a:lnTo>
                    <a:lnTo>
                      <a:pt x="299" y="41"/>
                    </a:lnTo>
                    <a:lnTo>
                      <a:pt x="298" y="45"/>
                    </a:lnTo>
                    <a:lnTo>
                      <a:pt x="296" y="45"/>
                    </a:lnTo>
                    <a:lnTo>
                      <a:pt x="294" y="45"/>
                    </a:lnTo>
                    <a:lnTo>
                      <a:pt x="293" y="41"/>
                    </a:lnTo>
                    <a:lnTo>
                      <a:pt x="290" y="38"/>
                    </a:lnTo>
                    <a:lnTo>
                      <a:pt x="290" y="37"/>
                    </a:lnTo>
                    <a:lnTo>
                      <a:pt x="290" y="35"/>
                    </a:lnTo>
                    <a:lnTo>
                      <a:pt x="288" y="34"/>
                    </a:lnTo>
                    <a:lnTo>
                      <a:pt x="287" y="32"/>
                    </a:lnTo>
                    <a:lnTo>
                      <a:pt x="287" y="30"/>
                    </a:lnTo>
                    <a:lnTo>
                      <a:pt x="287" y="30"/>
                    </a:lnTo>
                    <a:lnTo>
                      <a:pt x="288" y="27"/>
                    </a:lnTo>
                    <a:lnTo>
                      <a:pt x="287" y="26"/>
                    </a:lnTo>
                    <a:lnTo>
                      <a:pt x="287" y="26"/>
                    </a:lnTo>
                    <a:lnTo>
                      <a:pt x="287" y="24"/>
                    </a:lnTo>
                    <a:lnTo>
                      <a:pt x="287" y="22"/>
                    </a:lnTo>
                    <a:lnTo>
                      <a:pt x="288" y="22"/>
                    </a:lnTo>
                    <a:lnTo>
                      <a:pt x="288" y="22"/>
                    </a:lnTo>
                    <a:lnTo>
                      <a:pt x="291" y="24"/>
                    </a:lnTo>
                    <a:lnTo>
                      <a:pt x="293" y="26"/>
                    </a:lnTo>
                    <a:lnTo>
                      <a:pt x="293" y="26"/>
                    </a:lnTo>
                    <a:lnTo>
                      <a:pt x="294" y="22"/>
                    </a:lnTo>
                    <a:lnTo>
                      <a:pt x="296" y="22"/>
                    </a:lnTo>
                    <a:lnTo>
                      <a:pt x="301" y="22"/>
                    </a:lnTo>
                    <a:lnTo>
                      <a:pt x="307" y="24"/>
                    </a:lnTo>
                    <a:lnTo>
                      <a:pt x="309" y="26"/>
                    </a:lnTo>
                    <a:lnTo>
                      <a:pt x="309" y="26"/>
                    </a:lnTo>
                    <a:lnTo>
                      <a:pt x="309" y="24"/>
                    </a:lnTo>
                    <a:lnTo>
                      <a:pt x="309" y="22"/>
                    </a:lnTo>
                    <a:lnTo>
                      <a:pt x="309" y="22"/>
                    </a:lnTo>
                    <a:lnTo>
                      <a:pt x="313" y="24"/>
                    </a:lnTo>
                    <a:lnTo>
                      <a:pt x="317" y="24"/>
                    </a:lnTo>
                    <a:lnTo>
                      <a:pt x="321" y="21"/>
                    </a:lnTo>
                    <a:lnTo>
                      <a:pt x="329" y="21"/>
                    </a:lnTo>
                    <a:lnTo>
                      <a:pt x="332" y="22"/>
                    </a:lnTo>
                    <a:lnTo>
                      <a:pt x="332" y="22"/>
                    </a:lnTo>
                    <a:lnTo>
                      <a:pt x="332" y="24"/>
                    </a:lnTo>
                    <a:lnTo>
                      <a:pt x="332" y="24"/>
                    </a:lnTo>
                    <a:lnTo>
                      <a:pt x="331" y="26"/>
                    </a:lnTo>
                    <a:lnTo>
                      <a:pt x="320" y="27"/>
                    </a:lnTo>
                    <a:lnTo>
                      <a:pt x="313" y="30"/>
                    </a:lnTo>
                    <a:lnTo>
                      <a:pt x="323" y="30"/>
                    </a:lnTo>
                    <a:lnTo>
                      <a:pt x="324" y="30"/>
                    </a:lnTo>
                    <a:lnTo>
                      <a:pt x="324" y="34"/>
                    </a:lnTo>
                    <a:lnTo>
                      <a:pt x="326" y="34"/>
                    </a:lnTo>
                    <a:lnTo>
                      <a:pt x="328" y="34"/>
                    </a:lnTo>
                    <a:lnTo>
                      <a:pt x="331" y="35"/>
                    </a:lnTo>
                    <a:lnTo>
                      <a:pt x="332" y="37"/>
                    </a:lnTo>
                    <a:lnTo>
                      <a:pt x="334" y="38"/>
                    </a:lnTo>
                    <a:lnTo>
                      <a:pt x="334" y="38"/>
                    </a:lnTo>
                    <a:lnTo>
                      <a:pt x="335" y="37"/>
                    </a:lnTo>
                    <a:lnTo>
                      <a:pt x="334" y="35"/>
                    </a:lnTo>
                    <a:lnTo>
                      <a:pt x="334" y="34"/>
                    </a:lnTo>
                    <a:lnTo>
                      <a:pt x="334" y="32"/>
                    </a:lnTo>
                    <a:lnTo>
                      <a:pt x="335" y="30"/>
                    </a:lnTo>
                    <a:lnTo>
                      <a:pt x="337" y="29"/>
                    </a:lnTo>
                    <a:lnTo>
                      <a:pt x="340" y="26"/>
                    </a:lnTo>
                    <a:lnTo>
                      <a:pt x="343" y="22"/>
                    </a:lnTo>
                    <a:lnTo>
                      <a:pt x="347" y="24"/>
                    </a:lnTo>
                    <a:lnTo>
                      <a:pt x="350" y="27"/>
                    </a:lnTo>
                    <a:lnTo>
                      <a:pt x="353" y="30"/>
                    </a:lnTo>
                    <a:lnTo>
                      <a:pt x="354" y="35"/>
                    </a:lnTo>
                    <a:lnTo>
                      <a:pt x="358" y="41"/>
                    </a:lnTo>
                    <a:lnTo>
                      <a:pt x="359" y="43"/>
                    </a:lnTo>
                    <a:lnTo>
                      <a:pt x="361" y="43"/>
                    </a:lnTo>
                    <a:lnTo>
                      <a:pt x="367" y="49"/>
                    </a:lnTo>
                    <a:lnTo>
                      <a:pt x="369" y="49"/>
                    </a:lnTo>
                    <a:lnTo>
                      <a:pt x="367" y="45"/>
                    </a:lnTo>
                    <a:lnTo>
                      <a:pt x="364" y="38"/>
                    </a:lnTo>
                    <a:lnTo>
                      <a:pt x="361" y="32"/>
                    </a:lnTo>
                    <a:lnTo>
                      <a:pt x="361" y="30"/>
                    </a:lnTo>
                    <a:lnTo>
                      <a:pt x="361" y="27"/>
                    </a:lnTo>
                    <a:lnTo>
                      <a:pt x="361" y="26"/>
                    </a:lnTo>
                    <a:lnTo>
                      <a:pt x="361" y="26"/>
                    </a:lnTo>
                    <a:lnTo>
                      <a:pt x="362" y="21"/>
                    </a:lnTo>
                    <a:lnTo>
                      <a:pt x="364" y="19"/>
                    </a:lnTo>
                    <a:lnTo>
                      <a:pt x="364" y="18"/>
                    </a:lnTo>
                    <a:lnTo>
                      <a:pt x="364" y="16"/>
                    </a:lnTo>
                    <a:lnTo>
                      <a:pt x="367" y="15"/>
                    </a:lnTo>
                    <a:lnTo>
                      <a:pt x="369" y="15"/>
                    </a:lnTo>
                    <a:close/>
                    <a:moveTo>
                      <a:pt x="615" y="8"/>
                    </a:moveTo>
                    <a:lnTo>
                      <a:pt x="618" y="8"/>
                    </a:lnTo>
                    <a:lnTo>
                      <a:pt x="616" y="10"/>
                    </a:lnTo>
                    <a:lnTo>
                      <a:pt x="602" y="11"/>
                    </a:lnTo>
                    <a:lnTo>
                      <a:pt x="588" y="13"/>
                    </a:lnTo>
                    <a:lnTo>
                      <a:pt x="586" y="13"/>
                    </a:lnTo>
                    <a:lnTo>
                      <a:pt x="610" y="8"/>
                    </a:lnTo>
                    <a:lnTo>
                      <a:pt x="610" y="8"/>
                    </a:lnTo>
                    <a:lnTo>
                      <a:pt x="615" y="8"/>
                    </a:lnTo>
                    <a:close/>
                    <a:moveTo>
                      <a:pt x="395" y="4"/>
                    </a:moveTo>
                    <a:lnTo>
                      <a:pt x="400" y="5"/>
                    </a:lnTo>
                    <a:lnTo>
                      <a:pt x="403" y="7"/>
                    </a:lnTo>
                    <a:lnTo>
                      <a:pt x="400" y="8"/>
                    </a:lnTo>
                    <a:lnTo>
                      <a:pt x="394" y="7"/>
                    </a:lnTo>
                    <a:lnTo>
                      <a:pt x="395" y="5"/>
                    </a:lnTo>
                    <a:lnTo>
                      <a:pt x="395" y="4"/>
                    </a:lnTo>
                    <a:close/>
                    <a:moveTo>
                      <a:pt x="417" y="0"/>
                    </a:moveTo>
                    <a:lnTo>
                      <a:pt x="419" y="0"/>
                    </a:lnTo>
                    <a:lnTo>
                      <a:pt x="422" y="2"/>
                    </a:lnTo>
                    <a:lnTo>
                      <a:pt x="425" y="2"/>
                    </a:lnTo>
                    <a:lnTo>
                      <a:pt x="429" y="4"/>
                    </a:lnTo>
                    <a:lnTo>
                      <a:pt x="432" y="7"/>
                    </a:lnTo>
                    <a:lnTo>
                      <a:pt x="433" y="8"/>
                    </a:lnTo>
                    <a:lnTo>
                      <a:pt x="435" y="8"/>
                    </a:lnTo>
                    <a:lnTo>
                      <a:pt x="443" y="8"/>
                    </a:lnTo>
                    <a:lnTo>
                      <a:pt x="444" y="8"/>
                    </a:lnTo>
                    <a:lnTo>
                      <a:pt x="446" y="11"/>
                    </a:lnTo>
                    <a:lnTo>
                      <a:pt x="446" y="11"/>
                    </a:lnTo>
                    <a:lnTo>
                      <a:pt x="449" y="11"/>
                    </a:lnTo>
                    <a:lnTo>
                      <a:pt x="452" y="15"/>
                    </a:lnTo>
                    <a:lnTo>
                      <a:pt x="454" y="15"/>
                    </a:lnTo>
                    <a:lnTo>
                      <a:pt x="455" y="13"/>
                    </a:lnTo>
                    <a:lnTo>
                      <a:pt x="457" y="10"/>
                    </a:lnTo>
                    <a:lnTo>
                      <a:pt x="457" y="5"/>
                    </a:lnTo>
                    <a:lnTo>
                      <a:pt x="455" y="4"/>
                    </a:lnTo>
                    <a:lnTo>
                      <a:pt x="457" y="2"/>
                    </a:lnTo>
                    <a:lnTo>
                      <a:pt x="458" y="2"/>
                    </a:lnTo>
                    <a:lnTo>
                      <a:pt x="460" y="2"/>
                    </a:lnTo>
                    <a:lnTo>
                      <a:pt x="462" y="2"/>
                    </a:lnTo>
                    <a:lnTo>
                      <a:pt x="463" y="0"/>
                    </a:lnTo>
                    <a:lnTo>
                      <a:pt x="465" y="0"/>
                    </a:lnTo>
                    <a:lnTo>
                      <a:pt x="468" y="2"/>
                    </a:lnTo>
                    <a:lnTo>
                      <a:pt x="470" y="2"/>
                    </a:lnTo>
                    <a:lnTo>
                      <a:pt x="468" y="4"/>
                    </a:lnTo>
                    <a:lnTo>
                      <a:pt x="468" y="5"/>
                    </a:lnTo>
                    <a:lnTo>
                      <a:pt x="466" y="10"/>
                    </a:lnTo>
                    <a:lnTo>
                      <a:pt x="470" y="10"/>
                    </a:lnTo>
                    <a:lnTo>
                      <a:pt x="474" y="10"/>
                    </a:lnTo>
                    <a:lnTo>
                      <a:pt x="476" y="8"/>
                    </a:lnTo>
                    <a:lnTo>
                      <a:pt x="477" y="7"/>
                    </a:lnTo>
                    <a:lnTo>
                      <a:pt x="481" y="7"/>
                    </a:lnTo>
                    <a:lnTo>
                      <a:pt x="482" y="7"/>
                    </a:lnTo>
                    <a:lnTo>
                      <a:pt x="482" y="5"/>
                    </a:lnTo>
                    <a:lnTo>
                      <a:pt x="484" y="4"/>
                    </a:lnTo>
                    <a:lnTo>
                      <a:pt x="485" y="4"/>
                    </a:lnTo>
                    <a:lnTo>
                      <a:pt x="487" y="7"/>
                    </a:lnTo>
                    <a:lnTo>
                      <a:pt x="487" y="7"/>
                    </a:lnTo>
                    <a:lnTo>
                      <a:pt x="490" y="7"/>
                    </a:lnTo>
                    <a:lnTo>
                      <a:pt x="490" y="7"/>
                    </a:lnTo>
                    <a:lnTo>
                      <a:pt x="492" y="7"/>
                    </a:lnTo>
                    <a:lnTo>
                      <a:pt x="499" y="8"/>
                    </a:lnTo>
                    <a:lnTo>
                      <a:pt x="503" y="10"/>
                    </a:lnTo>
                    <a:lnTo>
                      <a:pt x="504" y="10"/>
                    </a:lnTo>
                    <a:lnTo>
                      <a:pt x="506" y="10"/>
                    </a:lnTo>
                    <a:lnTo>
                      <a:pt x="514" y="10"/>
                    </a:lnTo>
                    <a:lnTo>
                      <a:pt x="520" y="11"/>
                    </a:lnTo>
                    <a:lnTo>
                      <a:pt x="522" y="11"/>
                    </a:lnTo>
                    <a:lnTo>
                      <a:pt x="525" y="15"/>
                    </a:lnTo>
                    <a:lnTo>
                      <a:pt x="525" y="19"/>
                    </a:lnTo>
                    <a:lnTo>
                      <a:pt x="523" y="21"/>
                    </a:lnTo>
                    <a:lnTo>
                      <a:pt x="511" y="27"/>
                    </a:lnTo>
                    <a:lnTo>
                      <a:pt x="507" y="29"/>
                    </a:lnTo>
                    <a:lnTo>
                      <a:pt x="506" y="30"/>
                    </a:lnTo>
                    <a:lnTo>
                      <a:pt x="504" y="35"/>
                    </a:lnTo>
                    <a:lnTo>
                      <a:pt x="503" y="35"/>
                    </a:lnTo>
                    <a:lnTo>
                      <a:pt x="496" y="38"/>
                    </a:lnTo>
                    <a:lnTo>
                      <a:pt x="495" y="38"/>
                    </a:lnTo>
                    <a:lnTo>
                      <a:pt x="492" y="37"/>
                    </a:lnTo>
                    <a:lnTo>
                      <a:pt x="490" y="37"/>
                    </a:lnTo>
                    <a:lnTo>
                      <a:pt x="484" y="38"/>
                    </a:lnTo>
                    <a:lnTo>
                      <a:pt x="482" y="40"/>
                    </a:lnTo>
                    <a:lnTo>
                      <a:pt x="481" y="41"/>
                    </a:lnTo>
                    <a:lnTo>
                      <a:pt x="477" y="43"/>
                    </a:lnTo>
                    <a:lnTo>
                      <a:pt x="476" y="41"/>
                    </a:lnTo>
                    <a:lnTo>
                      <a:pt x="463" y="41"/>
                    </a:lnTo>
                    <a:lnTo>
                      <a:pt x="462" y="40"/>
                    </a:lnTo>
                    <a:lnTo>
                      <a:pt x="460" y="38"/>
                    </a:lnTo>
                    <a:lnTo>
                      <a:pt x="462" y="35"/>
                    </a:lnTo>
                    <a:lnTo>
                      <a:pt x="449" y="37"/>
                    </a:lnTo>
                    <a:lnTo>
                      <a:pt x="433" y="35"/>
                    </a:lnTo>
                    <a:lnTo>
                      <a:pt x="433" y="35"/>
                    </a:lnTo>
                    <a:lnTo>
                      <a:pt x="432" y="35"/>
                    </a:lnTo>
                    <a:lnTo>
                      <a:pt x="427" y="34"/>
                    </a:lnTo>
                    <a:lnTo>
                      <a:pt x="422" y="34"/>
                    </a:lnTo>
                    <a:lnTo>
                      <a:pt x="419" y="32"/>
                    </a:lnTo>
                    <a:lnTo>
                      <a:pt x="416" y="29"/>
                    </a:lnTo>
                    <a:lnTo>
                      <a:pt x="417" y="29"/>
                    </a:lnTo>
                    <a:lnTo>
                      <a:pt x="419" y="29"/>
                    </a:lnTo>
                    <a:lnTo>
                      <a:pt x="421" y="27"/>
                    </a:lnTo>
                    <a:lnTo>
                      <a:pt x="424" y="29"/>
                    </a:lnTo>
                    <a:lnTo>
                      <a:pt x="429" y="29"/>
                    </a:lnTo>
                    <a:lnTo>
                      <a:pt x="429" y="26"/>
                    </a:lnTo>
                    <a:lnTo>
                      <a:pt x="430" y="26"/>
                    </a:lnTo>
                    <a:lnTo>
                      <a:pt x="432" y="24"/>
                    </a:lnTo>
                    <a:lnTo>
                      <a:pt x="427" y="24"/>
                    </a:lnTo>
                    <a:lnTo>
                      <a:pt x="422" y="24"/>
                    </a:lnTo>
                    <a:lnTo>
                      <a:pt x="419" y="24"/>
                    </a:lnTo>
                    <a:lnTo>
                      <a:pt x="416" y="26"/>
                    </a:lnTo>
                    <a:lnTo>
                      <a:pt x="413" y="26"/>
                    </a:lnTo>
                    <a:lnTo>
                      <a:pt x="405" y="24"/>
                    </a:lnTo>
                    <a:lnTo>
                      <a:pt x="402" y="24"/>
                    </a:lnTo>
                    <a:lnTo>
                      <a:pt x="399" y="22"/>
                    </a:lnTo>
                    <a:lnTo>
                      <a:pt x="397" y="21"/>
                    </a:lnTo>
                    <a:lnTo>
                      <a:pt x="395" y="19"/>
                    </a:lnTo>
                    <a:lnTo>
                      <a:pt x="395" y="18"/>
                    </a:lnTo>
                    <a:lnTo>
                      <a:pt x="400" y="18"/>
                    </a:lnTo>
                    <a:lnTo>
                      <a:pt x="402" y="16"/>
                    </a:lnTo>
                    <a:lnTo>
                      <a:pt x="405" y="15"/>
                    </a:lnTo>
                    <a:lnTo>
                      <a:pt x="397" y="15"/>
                    </a:lnTo>
                    <a:lnTo>
                      <a:pt x="394" y="13"/>
                    </a:lnTo>
                    <a:lnTo>
                      <a:pt x="391" y="11"/>
                    </a:lnTo>
                    <a:lnTo>
                      <a:pt x="394" y="10"/>
                    </a:lnTo>
                    <a:lnTo>
                      <a:pt x="403" y="10"/>
                    </a:lnTo>
                    <a:lnTo>
                      <a:pt x="406" y="10"/>
                    </a:lnTo>
                    <a:lnTo>
                      <a:pt x="408" y="11"/>
                    </a:lnTo>
                    <a:lnTo>
                      <a:pt x="411" y="13"/>
                    </a:lnTo>
                    <a:lnTo>
                      <a:pt x="414" y="11"/>
                    </a:lnTo>
                    <a:lnTo>
                      <a:pt x="411" y="10"/>
                    </a:lnTo>
                    <a:lnTo>
                      <a:pt x="410" y="7"/>
                    </a:lnTo>
                    <a:lnTo>
                      <a:pt x="408" y="7"/>
                    </a:lnTo>
                    <a:lnTo>
                      <a:pt x="410" y="5"/>
                    </a:lnTo>
                    <a:lnTo>
                      <a:pt x="410" y="5"/>
                    </a:lnTo>
                    <a:lnTo>
                      <a:pt x="411" y="5"/>
                    </a:lnTo>
                    <a:lnTo>
                      <a:pt x="414" y="8"/>
                    </a:lnTo>
                    <a:lnTo>
                      <a:pt x="417" y="8"/>
                    </a:lnTo>
                    <a:lnTo>
                      <a:pt x="417" y="7"/>
                    </a:lnTo>
                    <a:lnTo>
                      <a:pt x="417" y="5"/>
                    </a:lnTo>
                    <a:lnTo>
                      <a:pt x="417" y="4"/>
                    </a:lnTo>
                    <a:lnTo>
                      <a:pt x="416" y="2"/>
                    </a:lnTo>
                    <a:lnTo>
                      <a:pt x="416" y="0"/>
                    </a:lnTo>
                    <a:lnTo>
                      <a:pt x="41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5" name="Freeform 187">
                <a:extLst>
                  <a:ext uri="{FF2B5EF4-FFF2-40B4-BE49-F238E27FC236}">
                    <a16:creationId xmlns:a16="http://schemas.microsoft.com/office/drawing/2014/main" id="{D14F384E-554E-445B-B777-C694DF8866CC}"/>
                  </a:ext>
                </a:extLst>
              </p:cNvPr>
              <p:cNvSpPr>
                <a:spLocks noEditPoints="1"/>
              </p:cNvSpPr>
              <p:nvPr/>
            </p:nvSpPr>
            <p:spPr bwMode="auto">
              <a:xfrm>
                <a:off x="5860505" y="2749338"/>
                <a:ext cx="107208" cy="107208"/>
              </a:xfrm>
              <a:custGeom>
                <a:avLst/>
                <a:gdLst>
                  <a:gd name="T0" fmla="*/ 9 w 55"/>
                  <a:gd name="T1" fmla="*/ 44 h 55"/>
                  <a:gd name="T2" fmla="*/ 8 w 55"/>
                  <a:gd name="T3" fmla="*/ 47 h 55"/>
                  <a:gd name="T4" fmla="*/ 3 w 55"/>
                  <a:gd name="T5" fmla="*/ 45 h 55"/>
                  <a:gd name="T6" fmla="*/ 0 w 55"/>
                  <a:gd name="T7" fmla="*/ 45 h 55"/>
                  <a:gd name="T8" fmla="*/ 8 w 55"/>
                  <a:gd name="T9" fmla="*/ 36 h 55"/>
                  <a:gd name="T10" fmla="*/ 6 w 55"/>
                  <a:gd name="T11" fmla="*/ 38 h 55"/>
                  <a:gd name="T12" fmla="*/ 33 w 55"/>
                  <a:gd name="T13" fmla="*/ 20 h 55"/>
                  <a:gd name="T14" fmla="*/ 35 w 55"/>
                  <a:gd name="T15" fmla="*/ 22 h 55"/>
                  <a:gd name="T16" fmla="*/ 30 w 55"/>
                  <a:gd name="T17" fmla="*/ 27 h 55"/>
                  <a:gd name="T18" fmla="*/ 31 w 55"/>
                  <a:gd name="T19" fmla="*/ 20 h 55"/>
                  <a:gd name="T20" fmla="*/ 24 w 55"/>
                  <a:gd name="T21" fmla="*/ 14 h 55"/>
                  <a:gd name="T22" fmla="*/ 27 w 55"/>
                  <a:gd name="T23" fmla="*/ 19 h 55"/>
                  <a:gd name="T24" fmla="*/ 24 w 55"/>
                  <a:gd name="T25" fmla="*/ 23 h 55"/>
                  <a:gd name="T26" fmla="*/ 28 w 55"/>
                  <a:gd name="T27" fmla="*/ 27 h 55"/>
                  <a:gd name="T28" fmla="*/ 35 w 55"/>
                  <a:gd name="T29" fmla="*/ 20 h 55"/>
                  <a:gd name="T30" fmla="*/ 31 w 55"/>
                  <a:gd name="T31" fmla="*/ 17 h 55"/>
                  <a:gd name="T32" fmla="*/ 28 w 55"/>
                  <a:gd name="T33" fmla="*/ 14 h 55"/>
                  <a:gd name="T34" fmla="*/ 22 w 55"/>
                  <a:gd name="T35" fmla="*/ 11 h 55"/>
                  <a:gd name="T36" fmla="*/ 22 w 55"/>
                  <a:gd name="T37" fmla="*/ 9 h 55"/>
                  <a:gd name="T38" fmla="*/ 24 w 55"/>
                  <a:gd name="T39" fmla="*/ 6 h 55"/>
                  <a:gd name="T40" fmla="*/ 55 w 55"/>
                  <a:gd name="T41" fmla="*/ 6 h 55"/>
                  <a:gd name="T42" fmla="*/ 52 w 55"/>
                  <a:gd name="T43" fmla="*/ 17 h 55"/>
                  <a:gd name="T44" fmla="*/ 47 w 55"/>
                  <a:gd name="T45" fmla="*/ 20 h 55"/>
                  <a:gd name="T46" fmla="*/ 49 w 55"/>
                  <a:gd name="T47" fmla="*/ 23 h 55"/>
                  <a:gd name="T48" fmla="*/ 52 w 55"/>
                  <a:gd name="T49" fmla="*/ 25 h 55"/>
                  <a:gd name="T50" fmla="*/ 49 w 55"/>
                  <a:gd name="T51" fmla="*/ 30 h 55"/>
                  <a:gd name="T52" fmla="*/ 49 w 55"/>
                  <a:gd name="T53" fmla="*/ 31 h 55"/>
                  <a:gd name="T54" fmla="*/ 44 w 55"/>
                  <a:gd name="T55" fmla="*/ 34 h 55"/>
                  <a:gd name="T56" fmla="*/ 39 w 55"/>
                  <a:gd name="T57" fmla="*/ 34 h 55"/>
                  <a:gd name="T58" fmla="*/ 38 w 55"/>
                  <a:gd name="T59" fmla="*/ 38 h 55"/>
                  <a:gd name="T60" fmla="*/ 41 w 55"/>
                  <a:gd name="T61" fmla="*/ 42 h 55"/>
                  <a:gd name="T62" fmla="*/ 39 w 55"/>
                  <a:gd name="T63" fmla="*/ 47 h 55"/>
                  <a:gd name="T64" fmla="*/ 36 w 55"/>
                  <a:gd name="T65" fmla="*/ 50 h 55"/>
                  <a:gd name="T66" fmla="*/ 36 w 55"/>
                  <a:gd name="T67" fmla="*/ 52 h 55"/>
                  <a:gd name="T68" fmla="*/ 35 w 55"/>
                  <a:gd name="T69" fmla="*/ 55 h 55"/>
                  <a:gd name="T70" fmla="*/ 33 w 55"/>
                  <a:gd name="T71" fmla="*/ 53 h 55"/>
                  <a:gd name="T72" fmla="*/ 35 w 55"/>
                  <a:gd name="T73" fmla="*/ 49 h 55"/>
                  <a:gd name="T74" fmla="*/ 31 w 55"/>
                  <a:gd name="T75" fmla="*/ 45 h 55"/>
                  <a:gd name="T76" fmla="*/ 27 w 55"/>
                  <a:gd name="T77" fmla="*/ 45 h 55"/>
                  <a:gd name="T78" fmla="*/ 24 w 55"/>
                  <a:gd name="T79" fmla="*/ 42 h 55"/>
                  <a:gd name="T80" fmla="*/ 20 w 55"/>
                  <a:gd name="T81" fmla="*/ 42 h 55"/>
                  <a:gd name="T82" fmla="*/ 16 w 55"/>
                  <a:gd name="T83" fmla="*/ 42 h 55"/>
                  <a:gd name="T84" fmla="*/ 14 w 55"/>
                  <a:gd name="T85" fmla="*/ 44 h 55"/>
                  <a:gd name="T86" fmla="*/ 6 w 55"/>
                  <a:gd name="T87" fmla="*/ 42 h 55"/>
                  <a:gd name="T88" fmla="*/ 2 w 55"/>
                  <a:gd name="T89" fmla="*/ 39 h 55"/>
                  <a:gd name="T90" fmla="*/ 11 w 55"/>
                  <a:gd name="T91" fmla="*/ 42 h 55"/>
                  <a:gd name="T92" fmla="*/ 9 w 55"/>
                  <a:gd name="T93" fmla="*/ 39 h 55"/>
                  <a:gd name="T94" fmla="*/ 8 w 55"/>
                  <a:gd name="T95" fmla="*/ 34 h 55"/>
                  <a:gd name="T96" fmla="*/ 14 w 55"/>
                  <a:gd name="T97" fmla="*/ 28 h 55"/>
                  <a:gd name="T98" fmla="*/ 20 w 55"/>
                  <a:gd name="T99" fmla="*/ 14 h 55"/>
                  <a:gd name="T100" fmla="*/ 30 w 55"/>
                  <a:gd name="T101" fmla="*/ 8 h 55"/>
                  <a:gd name="T102" fmla="*/ 46 w 55"/>
                  <a:gd name="T103" fmla="*/ 3 h 55"/>
                  <a:gd name="T104" fmla="*/ 27 w 55"/>
                  <a:gd name="T105" fmla="*/ 4 h 55"/>
                  <a:gd name="T106" fmla="*/ 36 w 55"/>
                  <a:gd name="T107" fmla="*/ 3 h 55"/>
                  <a:gd name="T108" fmla="*/ 33 w 55"/>
                  <a:gd name="T109" fmla="*/ 3 h 55"/>
                  <a:gd name="T110" fmla="*/ 39 w 55"/>
                  <a:gd name="T111" fmla="*/ 3 h 55"/>
                  <a:gd name="T112" fmla="*/ 49 w 55"/>
                  <a:gd name="T11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 h="55">
                    <a:moveTo>
                      <a:pt x="3" y="44"/>
                    </a:moveTo>
                    <a:lnTo>
                      <a:pt x="5" y="44"/>
                    </a:lnTo>
                    <a:lnTo>
                      <a:pt x="6" y="44"/>
                    </a:lnTo>
                    <a:lnTo>
                      <a:pt x="9" y="44"/>
                    </a:lnTo>
                    <a:lnTo>
                      <a:pt x="9" y="44"/>
                    </a:lnTo>
                    <a:lnTo>
                      <a:pt x="13" y="44"/>
                    </a:lnTo>
                    <a:lnTo>
                      <a:pt x="11" y="44"/>
                    </a:lnTo>
                    <a:lnTo>
                      <a:pt x="11" y="45"/>
                    </a:lnTo>
                    <a:lnTo>
                      <a:pt x="9" y="45"/>
                    </a:lnTo>
                    <a:lnTo>
                      <a:pt x="8" y="47"/>
                    </a:lnTo>
                    <a:lnTo>
                      <a:pt x="6" y="47"/>
                    </a:lnTo>
                    <a:lnTo>
                      <a:pt x="5" y="47"/>
                    </a:lnTo>
                    <a:lnTo>
                      <a:pt x="5" y="45"/>
                    </a:lnTo>
                    <a:lnTo>
                      <a:pt x="5" y="45"/>
                    </a:lnTo>
                    <a:lnTo>
                      <a:pt x="3" y="45"/>
                    </a:lnTo>
                    <a:lnTo>
                      <a:pt x="2" y="45"/>
                    </a:lnTo>
                    <a:lnTo>
                      <a:pt x="2" y="45"/>
                    </a:lnTo>
                    <a:lnTo>
                      <a:pt x="0" y="45"/>
                    </a:lnTo>
                    <a:lnTo>
                      <a:pt x="0" y="45"/>
                    </a:lnTo>
                    <a:lnTo>
                      <a:pt x="0" y="45"/>
                    </a:lnTo>
                    <a:lnTo>
                      <a:pt x="0" y="44"/>
                    </a:lnTo>
                    <a:lnTo>
                      <a:pt x="0" y="44"/>
                    </a:lnTo>
                    <a:lnTo>
                      <a:pt x="3" y="44"/>
                    </a:lnTo>
                    <a:close/>
                    <a:moveTo>
                      <a:pt x="6" y="36"/>
                    </a:moveTo>
                    <a:lnTo>
                      <a:pt x="8" y="36"/>
                    </a:lnTo>
                    <a:lnTo>
                      <a:pt x="9" y="38"/>
                    </a:lnTo>
                    <a:lnTo>
                      <a:pt x="9" y="38"/>
                    </a:lnTo>
                    <a:lnTo>
                      <a:pt x="9" y="39"/>
                    </a:lnTo>
                    <a:lnTo>
                      <a:pt x="8" y="39"/>
                    </a:lnTo>
                    <a:lnTo>
                      <a:pt x="6" y="38"/>
                    </a:lnTo>
                    <a:lnTo>
                      <a:pt x="5" y="38"/>
                    </a:lnTo>
                    <a:lnTo>
                      <a:pt x="5" y="38"/>
                    </a:lnTo>
                    <a:lnTo>
                      <a:pt x="5" y="38"/>
                    </a:lnTo>
                    <a:lnTo>
                      <a:pt x="6" y="36"/>
                    </a:lnTo>
                    <a:close/>
                    <a:moveTo>
                      <a:pt x="33" y="20"/>
                    </a:moveTo>
                    <a:lnTo>
                      <a:pt x="33" y="20"/>
                    </a:lnTo>
                    <a:lnTo>
                      <a:pt x="35" y="20"/>
                    </a:lnTo>
                    <a:lnTo>
                      <a:pt x="35" y="22"/>
                    </a:lnTo>
                    <a:lnTo>
                      <a:pt x="35" y="22"/>
                    </a:lnTo>
                    <a:lnTo>
                      <a:pt x="35" y="22"/>
                    </a:lnTo>
                    <a:lnTo>
                      <a:pt x="33" y="23"/>
                    </a:lnTo>
                    <a:lnTo>
                      <a:pt x="31" y="25"/>
                    </a:lnTo>
                    <a:lnTo>
                      <a:pt x="31" y="25"/>
                    </a:lnTo>
                    <a:lnTo>
                      <a:pt x="30" y="27"/>
                    </a:lnTo>
                    <a:lnTo>
                      <a:pt x="30" y="27"/>
                    </a:lnTo>
                    <a:lnTo>
                      <a:pt x="27" y="25"/>
                    </a:lnTo>
                    <a:lnTo>
                      <a:pt x="25" y="25"/>
                    </a:lnTo>
                    <a:lnTo>
                      <a:pt x="25" y="25"/>
                    </a:lnTo>
                    <a:lnTo>
                      <a:pt x="28" y="22"/>
                    </a:lnTo>
                    <a:lnTo>
                      <a:pt x="31" y="20"/>
                    </a:lnTo>
                    <a:lnTo>
                      <a:pt x="33" y="20"/>
                    </a:lnTo>
                    <a:close/>
                    <a:moveTo>
                      <a:pt x="28" y="11"/>
                    </a:moveTo>
                    <a:lnTo>
                      <a:pt x="27" y="12"/>
                    </a:lnTo>
                    <a:lnTo>
                      <a:pt x="25" y="12"/>
                    </a:lnTo>
                    <a:lnTo>
                      <a:pt x="24" y="14"/>
                    </a:lnTo>
                    <a:lnTo>
                      <a:pt x="24" y="14"/>
                    </a:lnTo>
                    <a:lnTo>
                      <a:pt x="25" y="16"/>
                    </a:lnTo>
                    <a:lnTo>
                      <a:pt x="25" y="17"/>
                    </a:lnTo>
                    <a:lnTo>
                      <a:pt x="27" y="17"/>
                    </a:lnTo>
                    <a:lnTo>
                      <a:pt x="27" y="19"/>
                    </a:lnTo>
                    <a:lnTo>
                      <a:pt x="25" y="20"/>
                    </a:lnTo>
                    <a:lnTo>
                      <a:pt x="24" y="20"/>
                    </a:lnTo>
                    <a:lnTo>
                      <a:pt x="24" y="20"/>
                    </a:lnTo>
                    <a:lnTo>
                      <a:pt x="24" y="22"/>
                    </a:lnTo>
                    <a:lnTo>
                      <a:pt x="24" y="23"/>
                    </a:lnTo>
                    <a:lnTo>
                      <a:pt x="24" y="23"/>
                    </a:lnTo>
                    <a:lnTo>
                      <a:pt x="24" y="23"/>
                    </a:lnTo>
                    <a:lnTo>
                      <a:pt x="24" y="25"/>
                    </a:lnTo>
                    <a:lnTo>
                      <a:pt x="24" y="25"/>
                    </a:lnTo>
                    <a:lnTo>
                      <a:pt x="28" y="27"/>
                    </a:lnTo>
                    <a:lnTo>
                      <a:pt x="30" y="27"/>
                    </a:lnTo>
                    <a:lnTo>
                      <a:pt x="35" y="23"/>
                    </a:lnTo>
                    <a:lnTo>
                      <a:pt x="36" y="22"/>
                    </a:lnTo>
                    <a:lnTo>
                      <a:pt x="36" y="20"/>
                    </a:lnTo>
                    <a:lnTo>
                      <a:pt x="35" y="20"/>
                    </a:lnTo>
                    <a:lnTo>
                      <a:pt x="33" y="19"/>
                    </a:lnTo>
                    <a:lnTo>
                      <a:pt x="31" y="19"/>
                    </a:lnTo>
                    <a:lnTo>
                      <a:pt x="31" y="19"/>
                    </a:lnTo>
                    <a:lnTo>
                      <a:pt x="31" y="17"/>
                    </a:lnTo>
                    <a:lnTo>
                      <a:pt x="31" y="17"/>
                    </a:lnTo>
                    <a:lnTo>
                      <a:pt x="33" y="16"/>
                    </a:lnTo>
                    <a:lnTo>
                      <a:pt x="33" y="16"/>
                    </a:lnTo>
                    <a:lnTo>
                      <a:pt x="31" y="16"/>
                    </a:lnTo>
                    <a:lnTo>
                      <a:pt x="30" y="16"/>
                    </a:lnTo>
                    <a:lnTo>
                      <a:pt x="28" y="14"/>
                    </a:lnTo>
                    <a:lnTo>
                      <a:pt x="28" y="14"/>
                    </a:lnTo>
                    <a:lnTo>
                      <a:pt x="28" y="11"/>
                    </a:lnTo>
                    <a:lnTo>
                      <a:pt x="28" y="11"/>
                    </a:lnTo>
                    <a:close/>
                    <a:moveTo>
                      <a:pt x="22" y="9"/>
                    </a:moveTo>
                    <a:lnTo>
                      <a:pt x="22" y="11"/>
                    </a:lnTo>
                    <a:lnTo>
                      <a:pt x="20" y="12"/>
                    </a:lnTo>
                    <a:lnTo>
                      <a:pt x="19" y="12"/>
                    </a:lnTo>
                    <a:lnTo>
                      <a:pt x="19" y="11"/>
                    </a:lnTo>
                    <a:lnTo>
                      <a:pt x="19" y="11"/>
                    </a:lnTo>
                    <a:lnTo>
                      <a:pt x="22" y="9"/>
                    </a:lnTo>
                    <a:close/>
                    <a:moveTo>
                      <a:pt x="24" y="6"/>
                    </a:moveTo>
                    <a:lnTo>
                      <a:pt x="25" y="6"/>
                    </a:lnTo>
                    <a:lnTo>
                      <a:pt x="22" y="8"/>
                    </a:lnTo>
                    <a:lnTo>
                      <a:pt x="22" y="8"/>
                    </a:lnTo>
                    <a:lnTo>
                      <a:pt x="24" y="6"/>
                    </a:lnTo>
                    <a:close/>
                    <a:moveTo>
                      <a:pt x="49" y="3"/>
                    </a:moveTo>
                    <a:lnTo>
                      <a:pt x="50" y="4"/>
                    </a:lnTo>
                    <a:lnTo>
                      <a:pt x="52" y="6"/>
                    </a:lnTo>
                    <a:lnTo>
                      <a:pt x="54" y="6"/>
                    </a:lnTo>
                    <a:lnTo>
                      <a:pt x="55" y="6"/>
                    </a:lnTo>
                    <a:lnTo>
                      <a:pt x="55" y="9"/>
                    </a:lnTo>
                    <a:lnTo>
                      <a:pt x="55" y="12"/>
                    </a:lnTo>
                    <a:lnTo>
                      <a:pt x="55" y="12"/>
                    </a:lnTo>
                    <a:lnTo>
                      <a:pt x="54" y="14"/>
                    </a:lnTo>
                    <a:lnTo>
                      <a:pt x="52" y="17"/>
                    </a:lnTo>
                    <a:lnTo>
                      <a:pt x="52" y="19"/>
                    </a:lnTo>
                    <a:lnTo>
                      <a:pt x="52" y="19"/>
                    </a:lnTo>
                    <a:lnTo>
                      <a:pt x="49" y="19"/>
                    </a:lnTo>
                    <a:lnTo>
                      <a:pt x="47" y="20"/>
                    </a:lnTo>
                    <a:lnTo>
                      <a:pt x="47" y="20"/>
                    </a:lnTo>
                    <a:lnTo>
                      <a:pt x="47" y="20"/>
                    </a:lnTo>
                    <a:lnTo>
                      <a:pt x="47" y="20"/>
                    </a:lnTo>
                    <a:lnTo>
                      <a:pt x="47" y="22"/>
                    </a:lnTo>
                    <a:lnTo>
                      <a:pt x="47" y="22"/>
                    </a:lnTo>
                    <a:lnTo>
                      <a:pt x="49" y="23"/>
                    </a:lnTo>
                    <a:lnTo>
                      <a:pt x="49" y="23"/>
                    </a:lnTo>
                    <a:lnTo>
                      <a:pt x="50" y="23"/>
                    </a:lnTo>
                    <a:lnTo>
                      <a:pt x="52" y="23"/>
                    </a:lnTo>
                    <a:lnTo>
                      <a:pt x="52" y="23"/>
                    </a:lnTo>
                    <a:lnTo>
                      <a:pt x="52" y="25"/>
                    </a:lnTo>
                    <a:lnTo>
                      <a:pt x="52" y="25"/>
                    </a:lnTo>
                    <a:lnTo>
                      <a:pt x="52" y="27"/>
                    </a:lnTo>
                    <a:lnTo>
                      <a:pt x="52" y="28"/>
                    </a:lnTo>
                    <a:lnTo>
                      <a:pt x="50" y="30"/>
                    </a:lnTo>
                    <a:lnTo>
                      <a:pt x="49" y="30"/>
                    </a:lnTo>
                    <a:lnTo>
                      <a:pt x="49" y="30"/>
                    </a:lnTo>
                    <a:lnTo>
                      <a:pt x="47" y="30"/>
                    </a:lnTo>
                    <a:lnTo>
                      <a:pt x="47" y="31"/>
                    </a:lnTo>
                    <a:lnTo>
                      <a:pt x="47" y="31"/>
                    </a:lnTo>
                    <a:lnTo>
                      <a:pt x="49" y="31"/>
                    </a:lnTo>
                    <a:lnTo>
                      <a:pt x="49" y="33"/>
                    </a:lnTo>
                    <a:lnTo>
                      <a:pt x="49" y="33"/>
                    </a:lnTo>
                    <a:lnTo>
                      <a:pt x="49" y="33"/>
                    </a:lnTo>
                    <a:lnTo>
                      <a:pt x="46" y="34"/>
                    </a:lnTo>
                    <a:lnTo>
                      <a:pt x="44" y="34"/>
                    </a:lnTo>
                    <a:lnTo>
                      <a:pt x="43" y="34"/>
                    </a:lnTo>
                    <a:lnTo>
                      <a:pt x="43" y="34"/>
                    </a:lnTo>
                    <a:lnTo>
                      <a:pt x="43" y="34"/>
                    </a:lnTo>
                    <a:lnTo>
                      <a:pt x="39" y="34"/>
                    </a:lnTo>
                    <a:lnTo>
                      <a:pt x="39" y="34"/>
                    </a:lnTo>
                    <a:lnTo>
                      <a:pt x="39" y="34"/>
                    </a:lnTo>
                    <a:lnTo>
                      <a:pt x="38" y="34"/>
                    </a:lnTo>
                    <a:lnTo>
                      <a:pt x="36" y="36"/>
                    </a:lnTo>
                    <a:lnTo>
                      <a:pt x="36" y="36"/>
                    </a:lnTo>
                    <a:lnTo>
                      <a:pt x="38" y="38"/>
                    </a:lnTo>
                    <a:lnTo>
                      <a:pt x="39" y="39"/>
                    </a:lnTo>
                    <a:lnTo>
                      <a:pt x="39" y="39"/>
                    </a:lnTo>
                    <a:lnTo>
                      <a:pt x="39" y="41"/>
                    </a:lnTo>
                    <a:lnTo>
                      <a:pt x="41" y="41"/>
                    </a:lnTo>
                    <a:lnTo>
                      <a:pt x="41" y="42"/>
                    </a:lnTo>
                    <a:lnTo>
                      <a:pt x="41" y="42"/>
                    </a:lnTo>
                    <a:lnTo>
                      <a:pt x="39" y="44"/>
                    </a:lnTo>
                    <a:lnTo>
                      <a:pt x="38" y="47"/>
                    </a:lnTo>
                    <a:lnTo>
                      <a:pt x="38" y="47"/>
                    </a:lnTo>
                    <a:lnTo>
                      <a:pt x="39" y="47"/>
                    </a:lnTo>
                    <a:lnTo>
                      <a:pt x="39" y="47"/>
                    </a:lnTo>
                    <a:lnTo>
                      <a:pt x="39" y="47"/>
                    </a:lnTo>
                    <a:lnTo>
                      <a:pt x="39" y="49"/>
                    </a:lnTo>
                    <a:lnTo>
                      <a:pt x="36" y="50"/>
                    </a:lnTo>
                    <a:lnTo>
                      <a:pt x="36" y="50"/>
                    </a:lnTo>
                    <a:lnTo>
                      <a:pt x="36" y="50"/>
                    </a:lnTo>
                    <a:lnTo>
                      <a:pt x="35" y="50"/>
                    </a:lnTo>
                    <a:lnTo>
                      <a:pt x="36" y="50"/>
                    </a:lnTo>
                    <a:lnTo>
                      <a:pt x="36" y="52"/>
                    </a:lnTo>
                    <a:lnTo>
                      <a:pt x="36" y="52"/>
                    </a:lnTo>
                    <a:lnTo>
                      <a:pt x="38" y="52"/>
                    </a:lnTo>
                    <a:lnTo>
                      <a:pt x="38" y="53"/>
                    </a:lnTo>
                    <a:lnTo>
                      <a:pt x="38" y="55"/>
                    </a:lnTo>
                    <a:lnTo>
                      <a:pt x="36" y="55"/>
                    </a:lnTo>
                    <a:lnTo>
                      <a:pt x="35" y="55"/>
                    </a:lnTo>
                    <a:lnTo>
                      <a:pt x="33" y="55"/>
                    </a:lnTo>
                    <a:lnTo>
                      <a:pt x="33" y="55"/>
                    </a:lnTo>
                    <a:lnTo>
                      <a:pt x="33" y="55"/>
                    </a:lnTo>
                    <a:lnTo>
                      <a:pt x="31" y="53"/>
                    </a:lnTo>
                    <a:lnTo>
                      <a:pt x="33" y="53"/>
                    </a:lnTo>
                    <a:lnTo>
                      <a:pt x="33" y="52"/>
                    </a:lnTo>
                    <a:lnTo>
                      <a:pt x="35" y="52"/>
                    </a:lnTo>
                    <a:lnTo>
                      <a:pt x="33" y="52"/>
                    </a:lnTo>
                    <a:lnTo>
                      <a:pt x="35" y="52"/>
                    </a:lnTo>
                    <a:lnTo>
                      <a:pt x="35" y="49"/>
                    </a:lnTo>
                    <a:lnTo>
                      <a:pt x="35" y="49"/>
                    </a:lnTo>
                    <a:lnTo>
                      <a:pt x="35" y="49"/>
                    </a:lnTo>
                    <a:lnTo>
                      <a:pt x="35" y="47"/>
                    </a:lnTo>
                    <a:lnTo>
                      <a:pt x="31" y="47"/>
                    </a:lnTo>
                    <a:lnTo>
                      <a:pt x="31" y="45"/>
                    </a:lnTo>
                    <a:lnTo>
                      <a:pt x="30" y="45"/>
                    </a:lnTo>
                    <a:lnTo>
                      <a:pt x="30" y="45"/>
                    </a:lnTo>
                    <a:lnTo>
                      <a:pt x="30" y="45"/>
                    </a:lnTo>
                    <a:lnTo>
                      <a:pt x="27" y="45"/>
                    </a:lnTo>
                    <a:lnTo>
                      <a:pt x="27" y="45"/>
                    </a:lnTo>
                    <a:lnTo>
                      <a:pt x="25" y="44"/>
                    </a:lnTo>
                    <a:lnTo>
                      <a:pt x="24" y="42"/>
                    </a:lnTo>
                    <a:lnTo>
                      <a:pt x="24" y="42"/>
                    </a:lnTo>
                    <a:lnTo>
                      <a:pt x="24" y="42"/>
                    </a:lnTo>
                    <a:lnTo>
                      <a:pt x="24" y="42"/>
                    </a:lnTo>
                    <a:lnTo>
                      <a:pt x="22" y="42"/>
                    </a:lnTo>
                    <a:lnTo>
                      <a:pt x="20" y="42"/>
                    </a:lnTo>
                    <a:lnTo>
                      <a:pt x="20" y="42"/>
                    </a:lnTo>
                    <a:lnTo>
                      <a:pt x="20" y="42"/>
                    </a:lnTo>
                    <a:lnTo>
                      <a:pt x="20" y="42"/>
                    </a:lnTo>
                    <a:lnTo>
                      <a:pt x="20" y="42"/>
                    </a:lnTo>
                    <a:lnTo>
                      <a:pt x="19" y="41"/>
                    </a:lnTo>
                    <a:lnTo>
                      <a:pt x="17" y="42"/>
                    </a:lnTo>
                    <a:lnTo>
                      <a:pt x="17" y="42"/>
                    </a:lnTo>
                    <a:lnTo>
                      <a:pt x="16" y="42"/>
                    </a:lnTo>
                    <a:lnTo>
                      <a:pt x="16" y="42"/>
                    </a:lnTo>
                    <a:lnTo>
                      <a:pt x="16" y="42"/>
                    </a:lnTo>
                    <a:lnTo>
                      <a:pt x="14" y="42"/>
                    </a:lnTo>
                    <a:lnTo>
                      <a:pt x="14" y="44"/>
                    </a:lnTo>
                    <a:lnTo>
                      <a:pt x="14" y="44"/>
                    </a:lnTo>
                    <a:lnTo>
                      <a:pt x="13" y="44"/>
                    </a:lnTo>
                    <a:lnTo>
                      <a:pt x="13" y="44"/>
                    </a:lnTo>
                    <a:lnTo>
                      <a:pt x="11" y="44"/>
                    </a:lnTo>
                    <a:lnTo>
                      <a:pt x="9" y="42"/>
                    </a:lnTo>
                    <a:lnTo>
                      <a:pt x="6" y="42"/>
                    </a:lnTo>
                    <a:lnTo>
                      <a:pt x="5" y="42"/>
                    </a:lnTo>
                    <a:lnTo>
                      <a:pt x="3" y="42"/>
                    </a:lnTo>
                    <a:lnTo>
                      <a:pt x="2" y="41"/>
                    </a:lnTo>
                    <a:lnTo>
                      <a:pt x="0" y="41"/>
                    </a:lnTo>
                    <a:lnTo>
                      <a:pt x="2" y="39"/>
                    </a:lnTo>
                    <a:lnTo>
                      <a:pt x="2" y="39"/>
                    </a:lnTo>
                    <a:lnTo>
                      <a:pt x="5" y="39"/>
                    </a:lnTo>
                    <a:lnTo>
                      <a:pt x="6" y="39"/>
                    </a:lnTo>
                    <a:lnTo>
                      <a:pt x="11" y="42"/>
                    </a:lnTo>
                    <a:lnTo>
                      <a:pt x="11" y="42"/>
                    </a:lnTo>
                    <a:lnTo>
                      <a:pt x="13" y="42"/>
                    </a:lnTo>
                    <a:lnTo>
                      <a:pt x="13" y="41"/>
                    </a:lnTo>
                    <a:lnTo>
                      <a:pt x="11" y="41"/>
                    </a:lnTo>
                    <a:lnTo>
                      <a:pt x="9" y="41"/>
                    </a:lnTo>
                    <a:lnTo>
                      <a:pt x="9" y="39"/>
                    </a:lnTo>
                    <a:lnTo>
                      <a:pt x="11" y="39"/>
                    </a:lnTo>
                    <a:lnTo>
                      <a:pt x="11" y="39"/>
                    </a:lnTo>
                    <a:lnTo>
                      <a:pt x="11" y="38"/>
                    </a:lnTo>
                    <a:lnTo>
                      <a:pt x="8" y="36"/>
                    </a:lnTo>
                    <a:lnTo>
                      <a:pt x="8" y="34"/>
                    </a:lnTo>
                    <a:lnTo>
                      <a:pt x="9" y="33"/>
                    </a:lnTo>
                    <a:lnTo>
                      <a:pt x="9" y="31"/>
                    </a:lnTo>
                    <a:lnTo>
                      <a:pt x="11" y="31"/>
                    </a:lnTo>
                    <a:lnTo>
                      <a:pt x="11" y="30"/>
                    </a:lnTo>
                    <a:lnTo>
                      <a:pt x="14" y="28"/>
                    </a:lnTo>
                    <a:lnTo>
                      <a:pt x="16" y="25"/>
                    </a:lnTo>
                    <a:lnTo>
                      <a:pt x="17" y="23"/>
                    </a:lnTo>
                    <a:lnTo>
                      <a:pt x="19" y="16"/>
                    </a:lnTo>
                    <a:lnTo>
                      <a:pt x="19" y="14"/>
                    </a:lnTo>
                    <a:lnTo>
                      <a:pt x="20" y="14"/>
                    </a:lnTo>
                    <a:lnTo>
                      <a:pt x="20" y="14"/>
                    </a:lnTo>
                    <a:lnTo>
                      <a:pt x="22" y="14"/>
                    </a:lnTo>
                    <a:lnTo>
                      <a:pt x="24" y="12"/>
                    </a:lnTo>
                    <a:lnTo>
                      <a:pt x="28" y="11"/>
                    </a:lnTo>
                    <a:lnTo>
                      <a:pt x="30" y="8"/>
                    </a:lnTo>
                    <a:lnTo>
                      <a:pt x="31" y="8"/>
                    </a:lnTo>
                    <a:lnTo>
                      <a:pt x="36" y="4"/>
                    </a:lnTo>
                    <a:lnTo>
                      <a:pt x="38" y="4"/>
                    </a:lnTo>
                    <a:lnTo>
                      <a:pt x="43" y="4"/>
                    </a:lnTo>
                    <a:lnTo>
                      <a:pt x="46" y="3"/>
                    </a:lnTo>
                    <a:lnTo>
                      <a:pt x="49" y="3"/>
                    </a:lnTo>
                    <a:close/>
                    <a:moveTo>
                      <a:pt x="31" y="3"/>
                    </a:moveTo>
                    <a:lnTo>
                      <a:pt x="31" y="3"/>
                    </a:lnTo>
                    <a:lnTo>
                      <a:pt x="28" y="4"/>
                    </a:lnTo>
                    <a:lnTo>
                      <a:pt x="27" y="4"/>
                    </a:lnTo>
                    <a:lnTo>
                      <a:pt x="25" y="4"/>
                    </a:lnTo>
                    <a:lnTo>
                      <a:pt x="28" y="4"/>
                    </a:lnTo>
                    <a:lnTo>
                      <a:pt x="31" y="3"/>
                    </a:lnTo>
                    <a:close/>
                    <a:moveTo>
                      <a:pt x="36" y="3"/>
                    </a:moveTo>
                    <a:lnTo>
                      <a:pt x="36" y="3"/>
                    </a:lnTo>
                    <a:lnTo>
                      <a:pt x="36" y="3"/>
                    </a:lnTo>
                    <a:lnTo>
                      <a:pt x="33" y="3"/>
                    </a:lnTo>
                    <a:lnTo>
                      <a:pt x="33" y="3"/>
                    </a:lnTo>
                    <a:lnTo>
                      <a:pt x="33" y="3"/>
                    </a:lnTo>
                    <a:lnTo>
                      <a:pt x="33" y="3"/>
                    </a:lnTo>
                    <a:lnTo>
                      <a:pt x="36" y="3"/>
                    </a:lnTo>
                    <a:close/>
                    <a:moveTo>
                      <a:pt x="41" y="1"/>
                    </a:moveTo>
                    <a:lnTo>
                      <a:pt x="43" y="3"/>
                    </a:lnTo>
                    <a:lnTo>
                      <a:pt x="41" y="3"/>
                    </a:lnTo>
                    <a:lnTo>
                      <a:pt x="39" y="3"/>
                    </a:lnTo>
                    <a:lnTo>
                      <a:pt x="39" y="3"/>
                    </a:lnTo>
                    <a:lnTo>
                      <a:pt x="41" y="1"/>
                    </a:lnTo>
                    <a:close/>
                    <a:moveTo>
                      <a:pt x="49" y="0"/>
                    </a:moveTo>
                    <a:lnTo>
                      <a:pt x="49" y="0"/>
                    </a:lnTo>
                    <a:lnTo>
                      <a:pt x="49" y="1"/>
                    </a:lnTo>
                    <a:lnTo>
                      <a:pt x="47" y="1"/>
                    </a:lnTo>
                    <a:lnTo>
                      <a:pt x="47" y="0"/>
                    </a:lnTo>
                    <a:lnTo>
                      <a:pt x="4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6" name="Freeform 188">
                <a:extLst>
                  <a:ext uri="{FF2B5EF4-FFF2-40B4-BE49-F238E27FC236}">
                    <a16:creationId xmlns:a16="http://schemas.microsoft.com/office/drawing/2014/main" id="{9B49C574-5739-465E-8AD4-762463748BF7}"/>
                  </a:ext>
                </a:extLst>
              </p:cNvPr>
              <p:cNvSpPr>
                <a:spLocks noEditPoints="1"/>
              </p:cNvSpPr>
              <p:nvPr/>
            </p:nvSpPr>
            <p:spPr bwMode="auto">
              <a:xfrm>
                <a:off x="3981456" y="3918871"/>
                <a:ext cx="9747" cy="3898"/>
              </a:xfrm>
              <a:custGeom>
                <a:avLst/>
                <a:gdLst>
                  <a:gd name="T0" fmla="*/ 4 w 5"/>
                  <a:gd name="T1" fmla="*/ 2 h 2"/>
                  <a:gd name="T2" fmla="*/ 4 w 5"/>
                  <a:gd name="T3" fmla="*/ 2 h 2"/>
                  <a:gd name="T4" fmla="*/ 4 w 5"/>
                  <a:gd name="T5" fmla="*/ 2 h 2"/>
                  <a:gd name="T6" fmla="*/ 5 w 5"/>
                  <a:gd name="T7" fmla="*/ 2 h 2"/>
                  <a:gd name="T8" fmla="*/ 5 w 5"/>
                  <a:gd name="T9" fmla="*/ 2 h 2"/>
                  <a:gd name="T10" fmla="*/ 5 w 5"/>
                  <a:gd name="T11" fmla="*/ 2 h 2"/>
                  <a:gd name="T12" fmla="*/ 4 w 5"/>
                  <a:gd name="T13" fmla="*/ 2 h 2"/>
                  <a:gd name="T14" fmla="*/ 4 w 5"/>
                  <a:gd name="T15" fmla="*/ 2 h 2"/>
                  <a:gd name="T16" fmla="*/ 4 w 5"/>
                  <a:gd name="T17" fmla="*/ 2 h 2"/>
                  <a:gd name="T18" fmla="*/ 0 w 5"/>
                  <a:gd name="T19" fmla="*/ 0 h 2"/>
                  <a:gd name="T20" fmla="*/ 0 w 5"/>
                  <a:gd name="T21" fmla="*/ 0 h 2"/>
                  <a:gd name="T22" fmla="*/ 0 w 5"/>
                  <a:gd name="T23" fmla="*/ 0 h 2"/>
                  <a:gd name="T24" fmla="*/ 0 w 5"/>
                  <a:gd name="T25" fmla="*/ 0 h 2"/>
                  <a:gd name="T26" fmla="*/ 0 w 5"/>
                  <a:gd name="T27" fmla="*/ 0 h 2"/>
                  <a:gd name="T28" fmla="*/ 0 w 5"/>
                  <a:gd name="T29" fmla="*/ 0 h 2"/>
                  <a:gd name="T30" fmla="*/ 0 w 5"/>
                  <a:gd name="T31" fmla="*/ 0 h 2"/>
                  <a:gd name="T32" fmla="*/ 0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4" y="2"/>
                    </a:moveTo>
                    <a:lnTo>
                      <a:pt x="4" y="2"/>
                    </a:lnTo>
                    <a:lnTo>
                      <a:pt x="4" y="2"/>
                    </a:lnTo>
                    <a:lnTo>
                      <a:pt x="5" y="2"/>
                    </a:lnTo>
                    <a:lnTo>
                      <a:pt x="5" y="2"/>
                    </a:lnTo>
                    <a:lnTo>
                      <a:pt x="5" y="2"/>
                    </a:lnTo>
                    <a:lnTo>
                      <a:pt x="4" y="2"/>
                    </a:lnTo>
                    <a:lnTo>
                      <a:pt x="4" y="2"/>
                    </a:lnTo>
                    <a:lnTo>
                      <a:pt x="4" y="2"/>
                    </a:lnTo>
                    <a:close/>
                    <a:moveTo>
                      <a:pt x="0" y="0"/>
                    </a:moveTo>
                    <a:lnTo>
                      <a:pt x="0" y="0"/>
                    </a:lnTo>
                    <a:lnTo>
                      <a:pt x="0" y="0"/>
                    </a:lnTo>
                    <a:lnTo>
                      <a:pt x="0" y="0"/>
                    </a:lnTo>
                    <a:lnTo>
                      <a:pt x="0" y="0"/>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7" name="Freeform 189">
                <a:extLst>
                  <a:ext uri="{FF2B5EF4-FFF2-40B4-BE49-F238E27FC236}">
                    <a16:creationId xmlns:a16="http://schemas.microsoft.com/office/drawing/2014/main" id="{56DE9896-F136-41E6-ADAB-F22CE8AD0DA6}"/>
                  </a:ext>
                </a:extLst>
              </p:cNvPr>
              <p:cNvSpPr>
                <a:spLocks noEditPoints="1"/>
              </p:cNvSpPr>
              <p:nvPr/>
            </p:nvSpPr>
            <p:spPr bwMode="auto">
              <a:xfrm>
                <a:off x="3293382" y="3992941"/>
                <a:ext cx="126700" cy="122802"/>
              </a:xfrm>
              <a:custGeom>
                <a:avLst/>
                <a:gdLst>
                  <a:gd name="T0" fmla="*/ 26 w 65"/>
                  <a:gd name="T1" fmla="*/ 44 h 63"/>
                  <a:gd name="T2" fmla="*/ 26 w 65"/>
                  <a:gd name="T3" fmla="*/ 49 h 63"/>
                  <a:gd name="T4" fmla="*/ 27 w 65"/>
                  <a:gd name="T5" fmla="*/ 49 h 63"/>
                  <a:gd name="T6" fmla="*/ 27 w 65"/>
                  <a:gd name="T7" fmla="*/ 52 h 63"/>
                  <a:gd name="T8" fmla="*/ 30 w 65"/>
                  <a:gd name="T9" fmla="*/ 55 h 63"/>
                  <a:gd name="T10" fmla="*/ 35 w 65"/>
                  <a:gd name="T11" fmla="*/ 57 h 63"/>
                  <a:gd name="T12" fmla="*/ 40 w 65"/>
                  <a:gd name="T13" fmla="*/ 58 h 63"/>
                  <a:gd name="T14" fmla="*/ 43 w 65"/>
                  <a:gd name="T15" fmla="*/ 57 h 63"/>
                  <a:gd name="T16" fmla="*/ 40 w 65"/>
                  <a:gd name="T17" fmla="*/ 53 h 63"/>
                  <a:gd name="T18" fmla="*/ 33 w 65"/>
                  <a:gd name="T19" fmla="*/ 47 h 63"/>
                  <a:gd name="T20" fmla="*/ 29 w 65"/>
                  <a:gd name="T21" fmla="*/ 44 h 63"/>
                  <a:gd name="T22" fmla="*/ 19 w 65"/>
                  <a:gd name="T23" fmla="*/ 38 h 63"/>
                  <a:gd name="T24" fmla="*/ 16 w 65"/>
                  <a:gd name="T25" fmla="*/ 39 h 63"/>
                  <a:gd name="T26" fmla="*/ 18 w 65"/>
                  <a:gd name="T27" fmla="*/ 41 h 63"/>
                  <a:gd name="T28" fmla="*/ 21 w 65"/>
                  <a:gd name="T29" fmla="*/ 41 h 63"/>
                  <a:gd name="T30" fmla="*/ 22 w 65"/>
                  <a:gd name="T31" fmla="*/ 42 h 63"/>
                  <a:gd name="T32" fmla="*/ 22 w 65"/>
                  <a:gd name="T33" fmla="*/ 39 h 63"/>
                  <a:gd name="T34" fmla="*/ 19 w 65"/>
                  <a:gd name="T35" fmla="*/ 38 h 63"/>
                  <a:gd name="T36" fmla="*/ 65 w 65"/>
                  <a:gd name="T37" fmla="*/ 1 h 63"/>
                  <a:gd name="T38" fmla="*/ 63 w 65"/>
                  <a:gd name="T39" fmla="*/ 1 h 63"/>
                  <a:gd name="T40" fmla="*/ 63 w 65"/>
                  <a:gd name="T41" fmla="*/ 5 h 63"/>
                  <a:gd name="T42" fmla="*/ 63 w 65"/>
                  <a:gd name="T43" fmla="*/ 12 h 63"/>
                  <a:gd name="T44" fmla="*/ 60 w 65"/>
                  <a:gd name="T45" fmla="*/ 25 h 63"/>
                  <a:gd name="T46" fmla="*/ 60 w 65"/>
                  <a:gd name="T47" fmla="*/ 38 h 63"/>
                  <a:gd name="T48" fmla="*/ 59 w 65"/>
                  <a:gd name="T49" fmla="*/ 36 h 63"/>
                  <a:gd name="T50" fmla="*/ 59 w 65"/>
                  <a:gd name="T51" fmla="*/ 36 h 63"/>
                  <a:gd name="T52" fmla="*/ 57 w 65"/>
                  <a:gd name="T53" fmla="*/ 38 h 63"/>
                  <a:gd name="T54" fmla="*/ 59 w 65"/>
                  <a:gd name="T55" fmla="*/ 44 h 63"/>
                  <a:gd name="T56" fmla="*/ 57 w 65"/>
                  <a:gd name="T57" fmla="*/ 44 h 63"/>
                  <a:gd name="T58" fmla="*/ 57 w 65"/>
                  <a:gd name="T59" fmla="*/ 47 h 63"/>
                  <a:gd name="T60" fmla="*/ 59 w 65"/>
                  <a:gd name="T61" fmla="*/ 50 h 63"/>
                  <a:gd name="T62" fmla="*/ 55 w 65"/>
                  <a:gd name="T63" fmla="*/ 53 h 63"/>
                  <a:gd name="T64" fmla="*/ 57 w 65"/>
                  <a:gd name="T65" fmla="*/ 60 h 63"/>
                  <a:gd name="T66" fmla="*/ 55 w 65"/>
                  <a:gd name="T67" fmla="*/ 63 h 63"/>
                  <a:gd name="T68" fmla="*/ 51 w 65"/>
                  <a:gd name="T69" fmla="*/ 61 h 63"/>
                  <a:gd name="T70" fmla="*/ 48 w 65"/>
                  <a:gd name="T71" fmla="*/ 60 h 63"/>
                  <a:gd name="T72" fmla="*/ 41 w 65"/>
                  <a:gd name="T73" fmla="*/ 58 h 63"/>
                  <a:gd name="T74" fmla="*/ 32 w 65"/>
                  <a:gd name="T75" fmla="*/ 57 h 63"/>
                  <a:gd name="T76" fmla="*/ 29 w 65"/>
                  <a:gd name="T77" fmla="*/ 58 h 63"/>
                  <a:gd name="T78" fmla="*/ 29 w 65"/>
                  <a:gd name="T79" fmla="*/ 58 h 63"/>
                  <a:gd name="T80" fmla="*/ 14 w 65"/>
                  <a:gd name="T81" fmla="*/ 44 h 63"/>
                  <a:gd name="T82" fmla="*/ 7 w 65"/>
                  <a:gd name="T83" fmla="*/ 38 h 63"/>
                  <a:gd name="T84" fmla="*/ 2 w 65"/>
                  <a:gd name="T85" fmla="*/ 30 h 63"/>
                  <a:gd name="T86" fmla="*/ 5 w 65"/>
                  <a:gd name="T87" fmla="*/ 31 h 63"/>
                  <a:gd name="T88" fmla="*/ 10 w 65"/>
                  <a:gd name="T89" fmla="*/ 30 h 63"/>
                  <a:gd name="T90" fmla="*/ 11 w 65"/>
                  <a:gd name="T91" fmla="*/ 27 h 63"/>
                  <a:gd name="T92" fmla="*/ 14 w 65"/>
                  <a:gd name="T93" fmla="*/ 25 h 63"/>
                  <a:gd name="T94" fmla="*/ 13 w 65"/>
                  <a:gd name="T95" fmla="*/ 19 h 63"/>
                  <a:gd name="T96" fmla="*/ 19 w 65"/>
                  <a:gd name="T97" fmla="*/ 19 h 63"/>
                  <a:gd name="T98" fmla="*/ 24 w 65"/>
                  <a:gd name="T99" fmla="*/ 14 h 63"/>
                  <a:gd name="T100" fmla="*/ 29 w 65"/>
                  <a:gd name="T101" fmla="*/ 17 h 63"/>
                  <a:gd name="T102" fmla="*/ 30 w 65"/>
                  <a:gd name="T103" fmla="*/ 14 h 63"/>
                  <a:gd name="T104" fmla="*/ 37 w 65"/>
                  <a:gd name="T105" fmla="*/ 11 h 63"/>
                  <a:gd name="T106" fmla="*/ 37 w 65"/>
                  <a:gd name="T107" fmla="*/ 8 h 63"/>
                  <a:gd name="T108" fmla="*/ 38 w 65"/>
                  <a:gd name="T109" fmla="*/ 6 h 63"/>
                  <a:gd name="T110" fmla="*/ 41 w 65"/>
                  <a:gd name="T111" fmla="*/ 3 h 63"/>
                  <a:gd name="T112" fmla="*/ 48 w 65"/>
                  <a:gd name="T113" fmla="*/ 6 h 63"/>
                  <a:gd name="T114" fmla="*/ 49 w 65"/>
                  <a:gd name="T115" fmla="*/ 5 h 63"/>
                  <a:gd name="T116" fmla="*/ 51 w 65"/>
                  <a:gd name="T117" fmla="*/ 5 h 63"/>
                  <a:gd name="T118" fmla="*/ 52 w 65"/>
                  <a:gd name="T119" fmla="*/ 3 h 63"/>
                  <a:gd name="T120" fmla="*/ 59 w 65"/>
                  <a:gd name="T121" fmla="*/ 3 h 63"/>
                  <a:gd name="T122" fmla="*/ 62 w 65"/>
                  <a:gd name="T12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63">
                    <a:moveTo>
                      <a:pt x="27" y="42"/>
                    </a:moveTo>
                    <a:lnTo>
                      <a:pt x="27" y="42"/>
                    </a:lnTo>
                    <a:lnTo>
                      <a:pt x="26" y="44"/>
                    </a:lnTo>
                    <a:lnTo>
                      <a:pt x="26" y="44"/>
                    </a:lnTo>
                    <a:lnTo>
                      <a:pt x="26" y="46"/>
                    </a:lnTo>
                    <a:lnTo>
                      <a:pt x="26" y="46"/>
                    </a:lnTo>
                    <a:lnTo>
                      <a:pt x="26" y="47"/>
                    </a:lnTo>
                    <a:lnTo>
                      <a:pt x="26" y="49"/>
                    </a:lnTo>
                    <a:lnTo>
                      <a:pt x="26" y="49"/>
                    </a:lnTo>
                    <a:lnTo>
                      <a:pt x="26" y="49"/>
                    </a:lnTo>
                    <a:lnTo>
                      <a:pt x="26" y="49"/>
                    </a:lnTo>
                    <a:lnTo>
                      <a:pt x="27" y="49"/>
                    </a:lnTo>
                    <a:lnTo>
                      <a:pt x="27" y="49"/>
                    </a:lnTo>
                    <a:lnTo>
                      <a:pt x="27" y="50"/>
                    </a:lnTo>
                    <a:lnTo>
                      <a:pt x="27" y="50"/>
                    </a:lnTo>
                    <a:lnTo>
                      <a:pt x="27" y="52"/>
                    </a:lnTo>
                    <a:lnTo>
                      <a:pt x="29" y="53"/>
                    </a:lnTo>
                    <a:lnTo>
                      <a:pt x="29" y="53"/>
                    </a:lnTo>
                    <a:lnTo>
                      <a:pt x="29" y="55"/>
                    </a:lnTo>
                    <a:lnTo>
                      <a:pt x="30" y="55"/>
                    </a:lnTo>
                    <a:lnTo>
                      <a:pt x="30" y="55"/>
                    </a:lnTo>
                    <a:lnTo>
                      <a:pt x="32" y="55"/>
                    </a:lnTo>
                    <a:lnTo>
                      <a:pt x="33" y="57"/>
                    </a:lnTo>
                    <a:lnTo>
                      <a:pt x="35" y="57"/>
                    </a:lnTo>
                    <a:lnTo>
                      <a:pt x="38" y="58"/>
                    </a:lnTo>
                    <a:lnTo>
                      <a:pt x="38" y="58"/>
                    </a:lnTo>
                    <a:lnTo>
                      <a:pt x="40" y="58"/>
                    </a:lnTo>
                    <a:lnTo>
                      <a:pt x="40" y="58"/>
                    </a:lnTo>
                    <a:lnTo>
                      <a:pt x="41" y="58"/>
                    </a:lnTo>
                    <a:lnTo>
                      <a:pt x="41" y="58"/>
                    </a:lnTo>
                    <a:lnTo>
                      <a:pt x="43" y="57"/>
                    </a:lnTo>
                    <a:lnTo>
                      <a:pt x="43" y="57"/>
                    </a:lnTo>
                    <a:lnTo>
                      <a:pt x="41" y="57"/>
                    </a:lnTo>
                    <a:lnTo>
                      <a:pt x="41" y="55"/>
                    </a:lnTo>
                    <a:lnTo>
                      <a:pt x="41" y="53"/>
                    </a:lnTo>
                    <a:lnTo>
                      <a:pt x="40" y="53"/>
                    </a:lnTo>
                    <a:lnTo>
                      <a:pt x="38" y="52"/>
                    </a:lnTo>
                    <a:lnTo>
                      <a:pt x="37" y="49"/>
                    </a:lnTo>
                    <a:lnTo>
                      <a:pt x="35" y="47"/>
                    </a:lnTo>
                    <a:lnTo>
                      <a:pt x="33" y="47"/>
                    </a:lnTo>
                    <a:lnTo>
                      <a:pt x="33" y="46"/>
                    </a:lnTo>
                    <a:lnTo>
                      <a:pt x="32" y="46"/>
                    </a:lnTo>
                    <a:lnTo>
                      <a:pt x="30" y="44"/>
                    </a:lnTo>
                    <a:lnTo>
                      <a:pt x="29" y="44"/>
                    </a:lnTo>
                    <a:lnTo>
                      <a:pt x="29" y="42"/>
                    </a:lnTo>
                    <a:lnTo>
                      <a:pt x="27" y="42"/>
                    </a:lnTo>
                    <a:lnTo>
                      <a:pt x="27" y="42"/>
                    </a:lnTo>
                    <a:close/>
                    <a:moveTo>
                      <a:pt x="19" y="38"/>
                    </a:moveTo>
                    <a:lnTo>
                      <a:pt x="19" y="38"/>
                    </a:lnTo>
                    <a:lnTo>
                      <a:pt x="18" y="38"/>
                    </a:lnTo>
                    <a:lnTo>
                      <a:pt x="16" y="38"/>
                    </a:lnTo>
                    <a:lnTo>
                      <a:pt x="16" y="39"/>
                    </a:lnTo>
                    <a:lnTo>
                      <a:pt x="16" y="39"/>
                    </a:lnTo>
                    <a:lnTo>
                      <a:pt x="16" y="39"/>
                    </a:lnTo>
                    <a:lnTo>
                      <a:pt x="18" y="39"/>
                    </a:lnTo>
                    <a:lnTo>
                      <a:pt x="18" y="41"/>
                    </a:lnTo>
                    <a:lnTo>
                      <a:pt x="19" y="41"/>
                    </a:lnTo>
                    <a:lnTo>
                      <a:pt x="19" y="41"/>
                    </a:lnTo>
                    <a:lnTo>
                      <a:pt x="21" y="41"/>
                    </a:lnTo>
                    <a:lnTo>
                      <a:pt x="21" y="41"/>
                    </a:lnTo>
                    <a:lnTo>
                      <a:pt x="21" y="41"/>
                    </a:lnTo>
                    <a:lnTo>
                      <a:pt x="19" y="42"/>
                    </a:lnTo>
                    <a:lnTo>
                      <a:pt x="21" y="42"/>
                    </a:lnTo>
                    <a:lnTo>
                      <a:pt x="22" y="42"/>
                    </a:lnTo>
                    <a:lnTo>
                      <a:pt x="22" y="41"/>
                    </a:lnTo>
                    <a:lnTo>
                      <a:pt x="22" y="41"/>
                    </a:lnTo>
                    <a:lnTo>
                      <a:pt x="22" y="39"/>
                    </a:lnTo>
                    <a:lnTo>
                      <a:pt x="22" y="39"/>
                    </a:lnTo>
                    <a:lnTo>
                      <a:pt x="22" y="39"/>
                    </a:lnTo>
                    <a:lnTo>
                      <a:pt x="21" y="39"/>
                    </a:lnTo>
                    <a:lnTo>
                      <a:pt x="21" y="38"/>
                    </a:lnTo>
                    <a:lnTo>
                      <a:pt x="19" y="38"/>
                    </a:lnTo>
                    <a:close/>
                    <a:moveTo>
                      <a:pt x="62" y="0"/>
                    </a:moveTo>
                    <a:lnTo>
                      <a:pt x="65" y="0"/>
                    </a:lnTo>
                    <a:lnTo>
                      <a:pt x="65" y="1"/>
                    </a:lnTo>
                    <a:lnTo>
                      <a:pt x="65" y="1"/>
                    </a:lnTo>
                    <a:lnTo>
                      <a:pt x="63" y="3"/>
                    </a:lnTo>
                    <a:lnTo>
                      <a:pt x="63" y="3"/>
                    </a:lnTo>
                    <a:lnTo>
                      <a:pt x="63" y="1"/>
                    </a:lnTo>
                    <a:lnTo>
                      <a:pt x="63" y="1"/>
                    </a:lnTo>
                    <a:lnTo>
                      <a:pt x="62" y="3"/>
                    </a:lnTo>
                    <a:lnTo>
                      <a:pt x="62" y="3"/>
                    </a:lnTo>
                    <a:lnTo>
                      <a:pt x="62" y="5"/>
                    </a:lnTo>
                    <a:lnTo>
                      <a:pt x="63" y="5"/>
                    </a:lnTo>
                    <a:lnTo>
                      <a:pt x="63" y="5"/>
                    </a:lnTo>
                    <a:lnTo>
                      <a:pt x="65" y="11"/>
                    </a:lnTo>
                    <a:lnTo>
                      <a:pt x="65" y="11"/>
                    </a:lnTo>
                    <a:lnTo>
                      <a:pt x="63" y="12"/>
                    </a:lnTo>
                    <a:lnTo>
                      <a:pt x="63" y="14"/>
                    </a:lnTo>
                    <a:lnTo>
                      <a:pt x="62" y="16"/>
                    </a:lnTo>
                    <a:lnTo>
                      <a:pt x="60" y="19"/>
                    </a:lnTo>
                    <a:lnTo>
                      <a:pt x="60" y="25"/>
                    </a:lnTo>
                    <a:lnTo>
                      <a:pt x="60" y="31"/>
                    </a:lnTo>
                    <a:lnTo>
                      <a:pt x="60" y="36"/>
                    </a:lnTo>
                    <a:lnTo>
                      <a:pt x="60" y="38"/>
                    </a:lnTo>
                    <a:lnTo>
                      <a:pt x="60" y="38"/>
                    </a:lnTo>
                    <a:lnTo>
                      <a:pt x="60" y="39"/>
                    </a:lnTo>
                    <a:lnTo>
                      <a:pt x="59" y="39"/>
                    </a:lnTo>
                    <a:lnTo>
                      <a:pt x="59" y="38"/>
                    </a:lnTo>
                    <a:lnTo>
                      <a:pt x="59" y="36"/>
                    </a:lnTo>
                    <a:lnTo>
                      <a:pt x="59" y="36"/>
                    </a:lnTo>
                    <a:lnTo>
                      <a:pt x="60" y="34"/>
                    </a:lnTo>
                    <a:lnTo>
                      <a:pt x="59" y="34"/>
                    </a:lnTo>
                    <a:lnTo>
                      <a:pt x="59" y="36"/>
                    </a:lnTo>
                    <a:lnTo>
                      <a:pt x="59" y="36"/>
                    </a:lnTo>
                    <a:lnTo>
                      <a:pt x="57" y="36"/>
                    </a:lnTo>
                    <a:lnTo>
                      <a:pt x="57" y="38"/>
                    </a:lnTo>
                    <a:lnTo>
                      <a:pt x="57" y="38"/>
                    </a:lnTo>
                    <a:lnTo>
                      <a:pt x="59" y="39"/>
                    </a:lnTo>
                    <a:lnTo>
                      <a:pt x="59" y="41"/>
                    </a:lnTo>
                    <a:lnTo>
                      <a:pt x="59" y="41"/>
                    </a:lnTo>
                    <a:lnTo>
                      <a:pt x="59" y="44"/>
                    </a:lnTo>
                    <a:lnTo>
                      <a:pt x="57" y="44"/>
                    </a:lnTo>
                    <a:lnTo>
                      <a:pt x="57" y="44"/>
                    </a:lnTo>
                    <a:lnTo>
                      <a:pt x="57" y="44"/>
                    </a:lnTo>
                    <a:lnTo>
                      <a:pt x="57" y="44"/>
                    </a:lnTo>
                    <a:lnTo>
                      <a:pt x="57" y="46"/>
                    </a:lnTo>
                    <a:lnTo>
                      <a:pt x="55" y="46"/>
                    </a:lnTo>
                    <a:lnTo>
                      <a:pt x="55" y="47"/>
                    </a:lnTo>
                    <a:lnTo>
                      <a:pt x="57" y="47"/>
                    </a:lnTo>
                    <a:lnTo>
                      <a:pt x="57" y="47"/>
                    </a:lnTo>
                    <a:lnTo>
                      <a:pt x="57" y="47"/>
                    </a:lnTo>
                    <a:lnTo>
                      <a:pt x="59" y="49"/>
                    </a:lnTo>
                    <a:lnTo>
                      <a:pt x="59" y="50"/>
                    </a:lnTo>
                    <a:lnTo>
                      <a:pt x="57" y="50"/>
                    </a:lnTo>
                    <a:lnTo>
                      <a:pt x="57" y="52"/>
                    </a:lnTo>
                    <a:lnTo>
                      <a:pt x="55" y="53"/>
                    </a:lnTo>
                    <a:lnTo>
                      <a:pt x="55" y="53"/>
                    </a:lnTo>
                    <a:lnTo>
                      <a:pt x="55" y="55"/>
                    </a:lnTo>
                    <a:lnTo>
                      <a:pt x="55" y="57"/>
                    </a:lnTo>
                    <a:lnTo>
                      <a:pt x="57" y="58"/>
                    </a:lnTo>
                    <a:lnTo>
                      <a:pt x="57" y="60"/>
                    </a:lnTo>
                    <a:lnTo>
                      <a:pt x="59" y="60"/>
                    </a:lnTo>
                    <a:lnTo>
                      <a:pt x="59" y="61"/>
                    </a:lnTo>
                    <a:lnTo>
                      <a:pt x="57" y="61"/>
                    </a:lnTo>
                    <a:lnTo>
                      <a:pt x="55" y="63"/>
                    </a:lnTo>
                    <a:lnTo>
                      <a:pt x="54" y="63"/>
                    </a:lnTo>
                    <a:lnTo>
                      <a:pt x="52" y="63"/>
                    </a:lnTo>
                    <a:lnTo>
                      <a:pt x="51" y="63"/>
                    </a:lnTo>
                    <a:lnTo>
                      <a:pt x="51" y="61"/>
                    </a:lnTo>
                    <a:lnTo>
                      <a:pt x="51" y="61"/>
                    </a:lnTo>
                    <a:lnTo>
                      <a:pt x="49" y="60"/>
                    </a:lnTo>
                    <a:lnTo>
                      <a:pt x="49" y="60"/>
                    </a:lnTo>
                    <a:lnTo>
                      <a:pt x="48" y="60"/>
                    </a:lnTo>
                    <a:lnTo>
                      <a:pt x="46" y="60"/>
                    </a:lnTo>
                    <a:lnTo>
                      <a:pt x="44" y="58"/>
                    </a:lnTo>
                    <a:lnTo>
                      <a:pt x="43" y="58"/>
                    </a:lnTo>
                    <a:lnTo>
                      <a:pt x="41" y="58"/>
                    </a:lnTo>
                    <a:lnTo>
                      <a:pt x="40" y="60"/>
                    </a:lnTo>
                    <a:lnTo>
                      <a:pt x="37" y="58"/>
                    </a:lnTo>
                    <a:lnTo>
                      <a:pt x="33" y="58"/>
                    </a:lnTo>
                    <a:lnTo>
                      <a:pt x="32" y="57"/>
                    </a:lnTo>
                    <a:lnTo>
                      <a:pt x="30" y="57"/>
                    </a:lnTo>
                    <a:lnTo>
                      <a:pt x="30" y="57"/>
                    </a:lnTo>
                    <a:lnTo>
                      <a:pt x="30" y="57"/>
                    </a:lnTo>
                    <a:lnTo>
                      <a:pt x="29" y="58"/>
                    </a:lnTo>
                    <a:lnTo>
                      <a:pt x="29" y="58"/>
                    </a:lnTo>
                    <a:lnTo>
                      <a:pt x="29" y="58"/>
                    </a:lnTo>
                    <a:lnTo>
                      <a:pt x="29" y="58"/>
                    </a:lnTo>
                    <a:lnTo>
                      <a:pt x="29" y="58"/>
                    </a:lnTo>
                    <a:lnTo>
                      <a:pt x="27" y="57"/>
                    </a:lnTo>
                    <a:lnTo>
                      <a:pt x="26" y="53"/>
                    </a:lnTo>
                    <a:lnTo>
                      <a:pt x="18" y="49"/>
                    </a:lnTo>
                    <a:lnTo>
                      <a:pt x="14" y="44"/>
                    </a:lnTo>
                    <a:lnTo>
                      <a:pt x="13" y="42"/>
                    </a:lnTo>
                    <a:lnTo>
                      <a:pt x="13" y="41"/>
                    </a:lnTo>
                    <a:lnTo>
                      <a:pt x="8" y="38"/>
                    </a:lnTo>
                    <a:lnTo>
                      <a:pt x="7" y="38"/>
                    </a:lnTo>
                    <a:lnTo>
                      <a:pt x="3" y="33"/>
                    </a:lnTo>
                    <a:lnTo>
                      <a:pt x="0" y="31"/>
                    </a:lnTo>
                    <a:lnTo>
                      <a:pt x="0" y="30"/>
                    </a:lnTo>
                    <a:lnTo>
                      <a:pt x="2" y="30"/>
                    </a:lnTo>
                    <a:lnTo>
                      <a:pt x="2" y="30"/>
                    </a:lnTo>
                    <a:lnTo>
                      <a:pt x="3" y="30"/>
                    </a:lnTo>
                    <a:lnTo>
                      <a:pt x="3" y="31"/>
                    </a:lnTo>
                    <a:lnTo>
                      <a:pt x="5" y="31"/>
                    </a:lnTo>
                    <a:lnTo>
                      <a:pt x="5" y="30"/>
                    </a:lnTo>
                    <a:lnTo>
                      <a:pt x="5" y="30"/>
                    </a:lnTo>
                    <a:lnTo>
                      <a:pt x="10" y="30"/>
                    </a:lnTo>
                    <a:lnTo>
                      <a:pt x="10" y="30"/>
                    </a:lnTo>
                    <a:lnTo>
                      <a:pt x="11" y="30"/>
                    </a:lnTo>
                    <a:lnTo>
                      <a:pt x="11" y="28"/>
                    </a:lnTo>
                    <a:lnTo>
                      <a:pt x="11" y="27"/>
                    </a:lnTo>
                    <a:lnTo>
                      <a:pt x="11" y="27"/>
                    </a:lnTo>
                    <a:lnTo>
                      <a:pt x="11" y="27"/>
                    </a:lnTo>
                    <a:lnTo>
                      <a:pt x="13" y="25"/>
                    </a:lnTo>
                    <a:lnTo>
                      <a:pt x="14" y="25"/>
                    </a:lnTo>
                    <a:lnTo>
                      <a:pt x="14" y="25"/>
                    </a:lnTo>
                    <a:lnTo>
                      <a:pt x="14" y="23"/>
                    </a:lnTo>
                    <a:lnTo>
                      <a:pt x="13" y="20"/>
                    </a:lnTo>
                    <a:lnTo>
                      <a:pt x="13" y="20"/>
                    </a:lnTo>
                    <a:lnTo>
                      <a:pt x="13" y="19"/>
                    </a:lnTo>
                    <a:lnTo>
                      <a:pt x="14" y="19"/>
                    </a:lnTo>
                    <a:lnTo>
                      <a:pt x="16" y="19"/>
                    </a:lnTo>
                    <a:lnTo>
                      <a:pt x="19" y="19"/>
                    </a:lnTo>
                    <a:lnTo>
                      <a:pt x="19" y="19"/>
                    </a:lnTo>
                    <a:lnTo>
                      <a:pt x="21" y="17"/>
                    </a:lnTo>
                    <a:lnTo>
                      <a:pt x="22" y="16"/>
                    </a:lnTo>
                    <a:lnTo>
                      <a:pt x="24" y="14"/>
                    </a:lnTo>
                    <a:lnTo>
                      <a:pt x="24" y="14"/>
                    </a:lnTo>
                    <a:lnTo>
                      <a:pt x="26" y="16"/>
                    </a:lnTo>
                    <a:lnTo>
                      <a:pt x="27" y="17"/>
                    </a:lnTo>
                    <a:lnTo>
                      <a:pt x="29" y="17"/>
                    </a:lnTo>
                    <a:lnTo>
                      <a:pt x="29" y="17"/>
                    </a:lnTo>
                    <a:lnTo>
                      <a:pt x="29" y="17"/>
                    </a:lnTo>
                    <a:lnTo>
                      <a:pt x="29" y="16"/>
                    </a:lnTo>
                    <a:lnTo>
                      <a:pt x="29" y="16"/>
                    </a:lnTo>
                    <a:lnTo>
                      <a:pt x="30" y="14"/>
                    </a:lnTo>
                    <a:lnTo>
                      <a:pt x="32" y="14"/>
                    </a:lnTo>
                    <a:lnTo>
                      <a:pt x="33" y="12"/>
                    </a:lnTo>
                    <a:lnTo>
                      <a:pt x="35" y="11"/>
                    </a:lnTo>
                    <a:lnTo>
                      <a:pt x="37" y="11"/>
                    </a:lnTo>
                    <a:lnTo>
                      <a:pt x="37" y="11"/>
                    </a:lnTo>
                    <a:lnTo>
                      <a:pt x="37" y="9"/>
                    </a:lnTo>
                    <a:lnTo>
                      <a:pt x="37" y="9"/>
                    </a:lnTo>
                    <a:lnTo>
                      <a:pt x="37" y="8"/>
                    </a:lnTo>
                    <a:lnTo>
                      <a:pt x="37" y="6"/>
                    </a:lnTo>
                    <a:lnTo>
                      <a:pt x="38" y="6"/>
                    </a:lnTo>
                    <a:lnTo>
                      <a:pt x="38" y="6"/>
                    </a:lnTo>
                    <a:lnTo>
                      <a:pt x="38" y="6"/>
                    </a:lnTo>
                    <a:lnTo>
                      <a:pt x="38" y="5"/>
                    </a:lnTo>
                    <a:lnTo>
                      <a:pt x="40" y="5"/>
                    </a:lnTo>
                    <a:lnTo>
                      <a:pt x="41" y="3"/>
                    </a:lnTo>
                    <a:lnTo>
                      <a:pt x="41" y="3"/>
                    </a:lnTo>
                    <a:lnTo>
                      <a:pt x="43" y="5"/>
                    </a:lnTo>
                    <a:lnTo>
                      <a:pt x="44" y="6"/>
                    </a:lnTo>
                    <a:lnTo>
                      <a:pt x="46" y="6"/>
                    </a:lnTo>
                    <a:lnTo>
                      <a:pt x="48" y="6"/>
                    </a:lnTo>
                    <a:lnTo>
                      <a:pt x="48" y="5"/>
                    </a:lnTo>
                    <a:lnTo>
                      <a:pt x="49" y="5"/>
                    </a:lnTo>
                    <a:lnTo>
                      <a:pt x="49" y="5"/>
                    </a:lnTo>
                    <a:lnTo>
                      <a:pt x="49" y="5"/>
                    </a:lnTo>
                    <a:lnTo>
                      <a:pt x="49" y="5"/>
                    </a:lnTo>
                    <a:lnTo>
                      <a:pt x="51" y="5"/>
                    </a:lnTo>
                    <a:lnTo>
                      <a:pt x="51" y="5"/>
                    </a:lnTo>
                    <a:lnTo>
                      <a:pt x="51" y="5"/>
                    </a:lnTo>
                    <a:lnTo>
                      <a:pt x="52" y="5"/>
                    </a:lnTo>
                    <a:lnTo>
                      <a:pt x="52" y="5"/>
                    </a:lnTo>
                    <a:lnTo>
                      <a:pt x="52" y="5"/>
                    </a:lnTo>
                    <a:lnTo>
                      <a:pt x="52" y="3"/>
                    </a:lnTo>
                    <a:lnTo>
                      <a:pt x="54" y="5"/>
                    </a:lnTo>
                    <a:lnTo>
                      <a:pt x="55" y="3"/>
                    </a:lnTo>
                    <a:lnTo>
                      <a:pt x="57" y="3"/>
                    </a:lnTo>
                    <a:lnTo>
                      <a:pt x="59" y="3"/>
                    </a:lnTo>
                    <a:lnTo>
                      <a:pt x="59" y="3"/>
                    </a:lnTo>
                    <a:lnTo>
                      <a:pt x="59" y="1"/>
                    </a:lnTo>
                    <a:lnTo>
                      <a:pt x="60" y="1"/>
                    </a:lnTo>
                    <a:lnTo>
                      <a:pt x="6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8" name="Freeform 190">
                <a:extLst>
                  <a:ext uri="{FF2B5EF4-FFF2-40B4-BE49-F238E27FC236}">
                    <a16:creationId xmlns:a16="http://schemas.microsoft.com/office/drawing/2014/main" id="{CB72C8C3-B6E8-4D44-BE3C-836783DC17ED}"/>
                  </a:ext>
                </a:extLst>
              </p:cNvPr>
              <p:cNvSpPr>
                <a:spLocks noEditPoints="1"/>
              </p:cNvSpPr>
              <p:nvPr/>
            </p:nvSpPr>
            <p:spPr bwMode="auto">
              <a:xfrm>
                <a:off x="5839065" y="4026079"/>
                <a:ext cx="337216" cy="270942"/>
              </a:xfrm>
              <a:custGeom>
                <a:avLst/>
                <a:gdLst>
                  <a:gd name="T0" fmla="*/ 65 w 173"/>
                  <a:gd name="T1" fmla="*/ 137 h 139"/>
                  <a:gd name="T2" fmla="*/ 54 w 173"/>
                  <a:gd name="T3" fmla="*/ 3 h 139"/>
                  <a:gd name="T4" fmla="*/ 61 w 173"/>
                  <a:gd name="T5" fmla="*/ 13 h 139"/>
                  <a:gd name="T6" fmla="*/ 66 w 173"/>
                  <a:gd name="T7" fmla="*/ 11 h 139"/>
                  <a:gd name="T8" fmla="*/ 83 w 173"/>
                  <a:gd name="T9" fmla="*/ 11 h 139"/>
                  <a:gd name="T10" fmla="*/ 107 w 173"/>
                  <a:gd name="T11" fmla="*/ 10 h 139"/>
                  <a:gd name="T12" fmla="*/ 128 w 173"/>
                  <a:gd name="T13" fmla="*/ 8 h 139"/>
                  <a:gd name="T14" fmla="*/ 142 w 173"/>
                  <a:gd name="T15" fmla="*/ 10 h 139"/>
                  <a:gd name="T16" fmla="*/ 154 w 173"/>
                  <a:gd name="T17" fmla="*/ 3 h 139"/>
                  <a:gd name="T18" fmla="*/ 167 w 173"/>
                  <a:gd name="T19" fmla="*/ 19 h 139"/>
                  <a:gd name="T20" fmla="*/ 170 w 173"/>
                  <a:gd name="T21" fmla="*/ 22 h 139"/>
                  <a:gd name="T22" fmla="*/ 173 w 173"/>
                  <a:gd name="T23" fmla="*/ 27 h 139"/>
                  <a:gd name="T24" fmla="*/ 172 w 173"/>
                  <a:gd name="T25" fmla="*/ 35 h 139"/>
                  <a:gd name="T26" fmla="*/ 162 w 173"/>
                  <a:gd name="T27" fmla="*/ 40 h 139"/>
                  <a:gd name="T28" fmla="*/ 153 w 173"/>
                  <a:gd name="T29" fmla="*/ 57 h 139"/>
                  <a:gd name="T30" fmla="*/ 150 w 173"/>
                  <a:gd name="T31" fmla="*/ 63 h 139"/>
                  <a:gd name="T32" fmla="*/ 147 w 173"/>
                  <a:gd name="T33" fmla="*/ 74 h 139"/>
                  <a:gd name="T34" fmla="*/ 139 w 173"/>
                  <a:gd name="T35" fmla="*/ 81 h 139"/>
                  <a:gd name="T36" fmla="*/ 132 w 173"/>
                  <a:gd name="T37" fmla="*/ 95 h 139"/>
                  <a:gd name="T38" fmla="*/ 132 w 173"/>
                  <a:gd name="T39" fmla="*/ 99 h 139"/>
                  <a:gd name="T40" fmla="*/ 128 w 173"/>
                  <a:gd name="T41" fmla="*/ 106 h 139"/>
                  <a:gd name="T42" fmla="*/ 121 w 173"/>
                  <a:gd name="T43" fmla="*/ 107 h 139"/>
                  <a:gd name="T44" fmla="*/ 115 w 173"/>
                  <a:gd name="T45" fmla="*/ 99 h 139"/>
                  <a:gd name="T46" fmla="*/ 110 w 173"/>
                  <a:gd name="T47" fmla="*/ 101 h 139"/>
                  <a:gd name="T48" fmla="*/ 104 w 173"/>
                  <a:gd name="T49" fmla="*/ 103 h 139"/>
                  <a:gd name="T50" fmla="*/ 99 w 173"/>
                  <a:gd name="T51" fmla="*/ 109 h 139"/>
                  <a:gd name="T52" fmla="*/ 91 w 173"/>
                  <a:gd name="T53" fmla="*/ 117 h 139"/>
                  <a:gd name="T54" fmla="*/ 87 w 173"/>
                  <a:gd name="T55" fmla="*/ 131 h 139"/>
                  <a:gd name="T56" fmla="*/ 82 w 173"/>
                  <a:gd name="T57" fmla="*/ 131 h 139"/>
                  <a:gd name="T58" fmla="*/ 74 w 173"/>
                  <a:gd name="T59" fmla="*/ 136 h 139"/>
                  <a:gd name="T60" fmla="*/ 69 w 173"/>
                  <a:gd name="T61" fmla="*/ 136 h 139"/>
                  <a:gd name="T62" fmla="*/ 65 w 173"/>
                  <a:gd name="T63" fmla="*/ 134 h 139"/>
                  <a:gd name="T64" fmla="*/ 60 w 173"/>
                  <a:gd name="T65" fmla="*/ 134 h 139"/>
                  <a:gd name="T66" fmla="*/ 61 w 173"/>
                  <a:gd name="T67" fmla="*/ 137 h 139"/>
                  <a:gd name="T68" fmla="*/ 57 w 173"/>
                  <a:gd name="T69" fmla="*/ 136 h 139"/>
                  <a:gd name="T70" fmla="*/ 52 w 173"/>
                  <a:gd name="T71" fmla="*/ 139 h 139"/>
                  <a:gd name="T72" fmla="*/ 50 w 173"/>
                  <a:gd name="T73" fmla="*/ 139 h 139"/>
                  <a:gd name="T74" fmla="*/ 41 w 173"/>
                  <a:gd name="T75" fmla="*/ 131 h 139"/>
                  <a:gd name="T76" fmla="*/ 39 w 173"/>
                  <a:gd name="T77" fmla="*/ 126 h 139"/>
                  <a:gd name="T78" fmla="*/ 42 w 173"/>
                  <a:gd name="T79" fmla="*/ 123 h 139"/>
                  <a:gd name="T80" fmla="*/ 38 w 173"/>
                  <a:gd name="T81" fmla="*/ 120 h 139"/>
                  <a:gd name="T82" fmla="*/ 39 w 173"/>
                  <a:gd name="T83" fmla="*/ 118 h 139"/>
                  <a:gd name="T84" fmla="*/ 35 w 173"/>
                  <a:gd name="T85" fmla="*/ 117 h 139"/>
                  <a:gd name="T86" fmla="*/ 13 w 173"/>
                  <a:gd name="T87" fmla="*/ 109 h 139"/>
                  <a:gd name="T88" fmla="*/ 13 w 173"/>
                  <a:gd name="T89" fmla="*/ 107 h 139"/>
                  <a:gd name="T90" fmla="*/ 1 w 173"/>
                  <a:gd name="T91" fmla="*/ 106 h 139"/>
                  <a:gd name="T92" fmla="*/ 1 w 173"/>
                  <a:gd name="T93" fmla="*/ 99 h 139"/>
                  <a:gd name="T94" fmla="*/ 1 w 173"/>
                  <a:gd name="T95" fmla="*/ 93 h 139"/>
                  <a:gd name="T96" fmla="*/ 1 w 173"/>
                  <a:gd name="T97" fmla="*/ 85 h 139"/>
                  <a:gd name="T98" fmla="*/ 1 w 173"/>
                  <a:gd name="T99" fmla="*/ 69 h 139"/>
                  <a:gd name="T100" fmla="*/ 8 w 173"/>
                  <a:gd name="T101" fmla="*/ 63 h 139"/>
                  <a:gd name="T102" fmla="*/ 13 w 173"/>
                  <a:gd name="T103" fmla="*/ 58 h 139"/>
                  <a:gd name="T104" fmla="*/ 14 w 173"/>
                  <a:gd name="T105" fmla="*/ 51 h 139"/>
                  <a:gd name="T106" fmla="*/ 17 w 173"/>
                  <a:gd name="T107" fmla="*/ 47 h 139"/>
                  <a:gd name="T108" fmla="*/ 16 w 173"/>
                  <a:gd name="T109" fmla="*/ 40 h 139"/>
                  <a:gd name="T110" fmla="*/ 14 w 173"/>
                  <a:gd name="T111" fmla="*/ 32 h 139"/>
                  <a:gd name="T112" fmla="*/ 14 w 173"/>
                  <a:gd name="T113" fmla="*/ 29 h 139"/>
                  <a:gd name="T114" fmla="*/ 16 w 173"/>
                  <a:gd name="T115" fmla="*/ 19 h 139"/>
                  <a:gd name="T116" fmla="*/ 24 w 173"/>
                  <a:gd name="T117" fmla="*/ 5 h 139"/>
                  <a:gd name="T118" fmla="*/ 36 w 173"/>
                  <a:gd name="T119"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3" h="139">
                    <a:moveTo>
                      <a:pt x="66" y="136"/>
                    </a:moveTo>
                    <a:lnTo>
                      <a:pt x="66" y="136"/>
                    </a:lnTo>
                    <a:lnTo>
                      <a:pt x="68" y="136"/>
                    </a:lnTo>
                    <a:lnTo>
                      <a:pt x="68" y="137"/>
                    </a:lnTo>
                    <a:lnTo>
                      <a:pt x="66" y="137"/>
                    </a:lnTo>
                    <a:lnTo>
                      <a:pt x="65" y="137"/>
                    </a:lnTo>
                    <a:lnTo>
                      <a:pt x="66" y="136"/>
                    </a:lnTo>
                    <a:close/>
                    <a:moveTo>
                      <a:pt x="41" y="0"/>
                    </a:moveTo>
                    <a:lnTo>
                      <a:pt x="46" y="2"/>
                    </a:lnTo>
                    <a:lnTo>
                      <a:pt x="50" y="3"/>
                    </a:lnTo>
                    <a:lnTo>
                      <a:pt x="52" y="3"/>
                    </a:lnTo>
                    <a:lnTo>
                      <a:pt x="54" y="3"/>
                    </a:lnTo>
                    <a:lnTo>
                      <a:pt x="54" y="3"/>
                    </a:lnTo>
                    <a:lnTo>
                      <a:pt x="57" y="6"/>
                    </a:lnTo>
                    <a:lnTo>
                      <a:pt x="57" y="6"/>
                    </a:lnTo>
                    <a:lnTo>
                      <a:pt x="58" y="8"/>
                    </a:lnTo>
                    <a:lnTo>
                      <a:pt x="60" y="11"/>
                    </a:lnTo>
                    <a:lnTo>
                      <a:pt x="61" y="13"/>
                    </a:lnTo>
                    <a:lnTo>
                      <a:pt x="61" y="13"/>
                    </a:lnTo>
                    <a:lnTo>
                      <a:pt x="63" y="13"/>
                    </a:lnTo>
                    <a:lnTo>
                      <a:pt x="63" y="13"/>
                    </a:lnTo>
                    <a:lnTo>
                      <a:pt x="65" y="13"/>
                    </a:lnTo>
                    <a:lnTo>
                      <a:pt x="66" y="11"/>
                    </a:lnTo>
                    <a:lnTo>
                      <a:pt x="66" y="11"/>
                    </a:lnTo>
                    <a:lnTo>
                      <a:pt x="68" y="11"/>
                    </a:lnTo>
                    <a:lnTo>
                      <a:pt x="74" y="8"/>
                    </a:lnTo>
                    <a:lnTo>
                      <a:pt x="76" y="8"/>
                    </a:lnTo>
                    <a:lnTo>
                      <a:pt x="77" y="8"/>
                    </a:lnTo>
                    <a:lnTo>
                      <a:pt x="79" y="8"/>
                    </a:lnTo>
                    <a:lnTo>
                      <a:pt x="83" y="11"/>
                    </a:lnTo>
                    <a:lnTo>
                      <a:pt x="88" y="14"/>
                    </a:lnTo>
                    <a:lnTo>
                      <a:pt x="91" y="14"/>
                    </a:lnTo>
                    <a:lnTo>
                      <a:pt x="95" y="16"/>
                    </a:lnTo>
                    <a:lnTo>
                      <a:pt x="101" y="16"/>
                    </a:lnTo>
                    <a:lnTo>
                      <a:pt x="106" y="11"/>
                    </a:lnTo>
                    <a:lnTo>
                      <a:pt x="107" y="10"/>
                    </a:lnTo>
                    <a:lnTo>
                      <a:pt x="109" y="10"/>
                    </a:lnTo>
                    <a:lnTo>
                      <a:pt x="110" y="8"/>
                    </a:lnTo>
                    <a:lnTo>
                      <a:pt x="113" y="8"/>
                    </a:lnTo>
                    <a:lnTo>
                      <a:pt x="120" y="8"/>
                    </a:lnTo>
                    <a:lnTo>
                      <a:pt x="126" y="8"/>
                    </a:lnTo>
                    <a:lnTo>
                      <a:pt x="128" y="8"/>
                    </a:lnTo>
                    <a:lnTo>
                      <a:pt x="129" y="8"/>
                    </a:lnTo>
                    <a:lnTo>
                      <a:pt x="136" y="10"/>
                    </a:lnTo>
                    <a:lnTo>
                      <a:pt x="137" y="11"/>
                    </a:lnTo>
                    <a:lnTo>
                      <a:pt x="140" y="11"/>
                    </a:lnTo>
                    <a:lnTo>
                      <a:pt x="142" y="11"/>
                    </a:lnTo>
                    <a:lnTo>
                      <a:pt x="142" y="10"/>
                    </a:lnTo>
                    <a:lnTo>
                      <a:pt x="145" y="8"/>
                    </a:lnTo>
                    <a:lnTo>
                      <a:pt x="147" y="6"/>
                    </a:lnTo>
                    <a:lnTo>
                      <a:pt x="148" y="6"/>
                    </a:lnTo>
                    <a:lnTo>
                      <a:pt x="150" y="5"/>
                    </a:lnTo>
                    <a:lnTo>
                      <a:pt x="153" y="5"/>
                    </a:lnTo>
                    <a:lnTo>
                      <a:pt x="154" y="3"/>
                    </a:lnTo>
                    <a:lnTo>
                      <a:pt x="156" y="3"/>
                    </a:lnTo>
                    <a:lnTo>
                      <a:pt x="159" y="2"/>
                    </a:lnTo>
                    <a:lnTo>
                      <a:pt x="161" y="5"/>
                    </a:lnTo>
                    <a:lnTo>
                      <a:pt x="164" y="10"/>
                    </a:lnTo>
                    <a:lnTo>
                      <a:pt x="165" y="11"/>
                    </a:lnTo>
                    <a:lnTo>
                      <a:pt x="167" y="19"/>
                    </a:lnTo>
                    <a:lnTo>
                      <a:pt x="167" y="19"/>
                    </a:lnTo>
                    <a:lnTo>
                      <a:pt x="167" y="21"/>
                    </a:lnTo>
                    <a:lnTo>
                      <a:pt x="167" y="21"/>
                    </a:lnTo>
                    <a:lnTo>
                      <a:pt x="167" y="22"/>
                    </a:lnTo>
                    <a:lnTo>
                      <a:pt x="169" y="22"/>
                    </a:lnTo>
                    <a:lnTo>
                      <a:pt x="170" y="22"/>
                    </a:lnTo>
                    <a:lnTo>
                      <a:pt x="172" y="22"/>
                    </a:lnTo>
                    <a:lnTo>
                      <a:pt x="172" y="24"/>
                    </a:lnTo>
                    <a:lnTo>
                      <a:pt x="173" y="24"/>
                    </a:lnTo>
                    <a:lnTo>
                      <a:pt x="173" y="25"/>
                    </a:lnTo>
                    <a:lnTo>
                      <a:pt x="173" y="25"/>
                    </a:lnTo>
                    <a:lnTo>
                      <a:pt x="173" y="27"/>
                    </a:lnTo>
                    <a:lnTo>
                      <a:pt x="173" y="30"/>
                    </a:lnTo>
                    <a:lnTo>
                      <a:pt x="172" y="32"/>
                    </a:lnTo>
                    <a:lnTo>
                      <a:pt x="172" y="33"/>
                    </a:lnTo>
                    <a:lnTo>
                      <a:pt x="172" y="35"/>
                    </a:lnTo>
                    <a:lnTo>
                      <a:pt x="172" y="35"/>
                    </a:lnTo>
                    <a:lnTo>
                      <a:pt x="172" y="35"/>
                    </a:lnTo>
                    <a:lnTo>
                      <a:pt x="170" y="36"/>
                    </a:lnTo>
                    <a:lnTo>
                      <a:pt x="167" y="38"/>
                    </a:lnTo>
                    <a:lnTo>
                      <a:pt x="165" y="38"/>
                    </a:lnTo>
                    <a:lnTo>
                      <a:pt x="165" y="38"/>
                    </a:lnTo>
                    <a:lnTo>
                      <a:pt x="164" y="40"/>
                    </a:lnTo>
                    <a:lnTo>
                      <a:pt x="162" y="40"/>
                    </a:lnTo>
                    <a:lnTo>
                      <a:pt x="159" y="44"/>
                    </a:lnTo>
                    <a:lnTo>
                      <a:pt x="158" y="47"/>
                    </a:lnTo>
                    <a:lnTo>
                      <a:pt x="156" y="51"/>
                    </a:lnTo>
                    <a:lnTo>
                      <a:pt x="156" y="54"/>
                    </a:lnTo>
                    <a:lnTo>
                      <a:pt x="153" y="55"/>
                    </a:lnTo>
                    <a:lnTo>
                      <a:pt x="153" y="57"/>
                    </a:lnTo>
                    <a:lnTo>
                      <a:pt x="153" y="57"/>
                    </a:lnTo>
                    <a:lnTo>
                      <a:pt x="153" y="58"/>
                    </a:lnTo>
                    <a:lnTo>
                      <a:pt x="153" y="62"/>
                    </a:lnTo>
                    <a:lnTo>
                      <a:pt x="153" y="63"/>
                    </a:lnTo>
                    <a:lnTo>
                      <a:pt x="153" y="63"/>
                    </a:lnTo>
                    <a:lnTo>
                      <a:pt x="150" y="63"/>
                    </a:lnTo>
                    <a:lnTo>
                      <a:pt x="148" y="65"/>
                    </a:lnTo>
                    <a:lnTo>
                      <a:pt x="148" y="66"/>
                    </a:lnTo>
                    <a:lnTo>
                      <a:pt x="148" y="68"/>
                    </a:lnTo>
                    <a:lnTo>
                      <a:pt x="147" y="71"/>
                    </a:lnTo>
                    <a:lnTo>
                      <a:pt x="147" y="73"/>
                    </a:lnTo>
                    <a:lnTo>
                      <a:pt x="147" y="74"/>
                    </a:lnTo>
                    <a:lnTo>
                      <a:pt x="147" y="74"/>
                    </a:lnTo>
                    <a:lnTo>
                      <a:pt x="145" y="76"/>
                    </a:lnTo>
                    <a:lnTo>
                      <a:pt x="143" y="76"/>
                    </a:lnTo>
                    <a:lnTo>
                      <a:pt x="142" y="77"/>
                    </a:lnTo>
                    <a:lnTo>
                      <a:pt x="140" y="79"/>
                    </a:lnTo>
                    <a:lnTo>
                      <a:pt x="139" y="81"/>
                    </a:lnTo>
                    <a:lnTo>
                      <a:pt x="139" y="82"/>
                    </a:lnTo>
                    <a:lnTo>
                      <a:pt x="137" y="87"/>
                    </a:lnTo>
                    <a:lnTo>
                      <a:pt x="136" y="90"/>
                    </a:lnTo>
                    <a:lnTo>
                      <a:pt x="136" y="90"/>
                    </a:lnTo>
                    <a:lnTo>
                      <a:pt x="136" y="92"/>
                    </a:lnTo>
                    <a:lnTo>
                      <a:pt x="132" y="95"/>
                    </a:lnTo>
                    <a:lnTo>
                      <a:pt x="132" y="95"/>
                    </a:lnTo>
                    <a:lnTo>
                      <a:pt x="132" y="96"/>
                    </a:lnTo>
                    <a:lnTo>
                      <a:pt x="132" y="96"/>
                    </a:lnTo>
                    <a:lnTo>
                      <a:pt x="132" y="98"/>
                    </a:lnTo>
                    <a:lnTo>
                      <a:pt x="134" y="98"/>
                    </a:lnTo>
                    <a:lnTo>
                      <a:pt x="132" y="99"/>
                    </a:lnTo>
                    <a:lnTo>
                      <a:pt x="129" y="101"/>
                    </a:lnTo>
                    <a:lnTo>
                      <a:pt x="129" y="101"/>
                    </a:lnTo>
                    <a:lnTo>
                      <a:pt x="129" y="103"/>
                    </a:lnTo>
                    <a:lnTo>
                      <a:pt x="129" y="104"/>
                    </a:lnTo>
                    <a:lnTo>
                      <a:pt x="128" y="104"/>
                    </a:lnTo>
                    <a:lnTo>
                      <a:pt x="128" y="106"/>
                    </a:lnTo>
                    <a:lnTo>
                      <a:pt x="126" y="106"/>
                    </a:lnTo>
                    <a:lnTo>
                      <a:pt x="126" y="107"/>
                    </a:lnTo>
                    <a:lnTo>
                      <a:pt x="124" y="107"/>
                    </a:lnTo>
                    <a:lnTo>
                      <a:pt x="123" y="107"/>
                    </a:lnTo>
                    <a:lnTo>
                      <a:pt x="123" y="107"/>
                    </a:lnTo>
                    <a:lnTo>
                      <a:pt x="121" y="107"/>
                    </a:lnTo>
                    <a:lnTo>
                      <a:pt x="121" y="104"/>
                    </a:lnTo>
                    <a:lnTo>
                      <a:pt x="121" y="104"/>
                    </a:lnTo>
                    <a:lnTo>
                      <a:pt x="120" y="103"/>
                    </a:lnTo>
                    <a:lnTo>
                      <a:pt x="118" y="101"/>
                    </a:lnTo>
                    <a:lnTo>
                      <a:pt x="117" y="99"/>
                    </a:lnTo>
                    <a:lnTo>
                      <a:pt x="115" y="99"/>
                    </a:lnTo>
                    <a:lnTo>
                      <a:pt x="115" y="99"/>
                    </a:lnTo>
                    <a:lnTo>
                      <a:pt x="115" y="99"/>
                    </a:lnTo>
                    <a:lnTo>
                      <a:pt x="113" y="101"/>
                    </a:lnTo>
                    <a:lnTo>
                      <a:pt x="113" y="101"/>
                    </a:lnTo>
                    <a:lnTo>
                      <a:pt x="112" y="101"/>
                    </a:lnTo>
                    <a:lnTo>
                      <a:pt x="110" y="101"/>
                    </a:lnTo>
                    <a:lnTo>
                      <a:pt x="109" y="101"/>
                    </a:lnTo>
                    <a:lnTo>
                      <a:pt x="109" y="101"/>
                    </a:lnTo>
                    <a:lnTo>
                      <a:pt x="109" y="101"/>
                    </a:lnTo>
                    <a:lnTo>
                      <a:pt x="109" y="99"/>
                    </a:lnTo>
                    <a:lnTo>
                      <a:pt x="107" y="101"/>
                    </a:lnTo>
                    <a:lnTo>
                      <a:pt x="104" y="103"/>
                    </a:lnTo>
                    <a:lnTo>
                      <a:pt x="104" y="103"/>
                    </a:lnTo>
                    <a:lnTo>
                      <a:pt x="102" y="103"/>
                    </a:lnTo>
                    <a:lnTo>
                      <a:pt x="102" y="104"/>
                    </a:lnTo>
                    <a:lnTo>
                      <a:pt x="101" y="106"/>
                    </a:lnTo>
                    <a:lnTo>
                      <a:pt x="101" y="107"/>
                    </a:lnTo>
                    <a:lnTo>
                      <a:pt x="99" y="109"/>
                    </a:lnTo>
                    <a:lnTo>
                      <a:pt x="98" y="109"/>
                    </a:lnTo>
                    <a:lnTo>
                      <a:pt x="98" y="109"/>
                    </a:lnTo>
                    <a:lnTo>
                      <a:pt x="95" y="112"/>
                    </a:lnTo>
                    <a:lnTo>
                      <a:pt x="93" y="114"/>
                    </a:lnTo>
                    <a:lnTo>
                      <a:pt x="91" y="115"/>
                    </a:lnTo>
                    <a:lnTo>
                      <a:pt x="91" y="117"/>
                    </a:lnTo>
                    <a:lnTo>
                      <a:pt x="90" y="120"/>
                    </a:lnTo>
                    <a:lnTo>
                      <a:pt x="90" y="121"/>
                    </a:lnTo>
                    <a:lnTo>
                      <a:pt x="88" y="126"/>
                    </a:lnTo>
                    <a:lnTo>
                      <a:pt x="88" y="128"/>
                    </a:lnTo>
                    <a:lnTo>
                      <a:pt x="87" y="129"/>
                    </a:lnTo>
                    <a:lnTo>
                      <a:pt x="87" y="131"/>
                    </a:lnTo>
                    <a:lnTo>
                      <a:pt x="85" y="133"/>
                    </a:lnTo>
                    <a:lnTo>
                      <a:pt x="85" y="133"/>
                    </a:lnTo>
                    <a:lnTo>
                      <a:pt x="85" y="133"/>
                    </a:lnTo>
                    <a:lnTo>
                      <a:pt x="83" y="133"/>
                    </a:lnTo>
                    <a:lnTo>
                      <a:pt x="83" y="131"/>
                    </a:lnTo>
                    <a:lnTo>
                      <a:pt x="82" y="131"/>
                    </a:lnTo>
                    <a:lnTo>
                      <a:pt x="80" y="129"/>
                    </a:lnTo>
                    <a:lnTo>
                      <a:pt x="80" y="129"/>
                    </a:lnTo>
                    <a:lnTo>
                      <a:pt x="82" y="134"/>
                    </a:lnTo>
                    <a:lnTo>
                      <a:pt x="82" y="136"/>
                    </a:lnTo>
                    <a:lnTo>
                      <a:pt x="77" y="136"/>
                    </a:lnTo>
                    <a:lnTo>
                      <a:pt x="74" y="136"/>
                    </a:lnTo>
                    <a:lnTo>
                      <a:pt x="72" y="136"/>
                    </a:lnTo>
                    <a:lnTo>
                      <a:pt x="71" y="134"/>
                    </a:lnTo>
                    <a:lnTo>
                      <a:pt x="71" y="134"/>
                    </a:lnTo>
                    <a:lnTo>
                      <a:pt x="71" y="134"/>
                    </a:lnTo>
                    <a:lnTo>
                      <a:pt x="71" y="134"/>
                    </a:lnTo>
                    <a:lnTo>
                      <a:pt x="69" y="136"/>
                    </a:lnTo>
                    <a:lnTo>
                      <a:pt x="68" y="136"/>
                    </a:lnTo>
                    <a:lnTo>
                      <a:pt x="66" y="134"/>
                    </a:lnTo>
                    <a:lnTo>
                      <a:pt x="65" y="133"/>
                    </a:lnTo>
                    <a:lnTo>
                      <a:pt x="65" y="133"/>
                    </a:lnTo>
                    <a:lnTo>
                      <a:pt x="65" y="133"/>
                    </a:lnTo>
                    <a:lnTo>
                      <a:pt x="65" y="134"/>
                    </a:lnTo>
                    <a:lnTo>
                      <a:pt x="65" y="136"/>
                    </a:lnTo>
                    <a:lnTo>
                      <a:pt x="63" y="137"/>
                    </a:lnTo>
                    <a:lnTo>
                      <a:pt x="61" y="137"/>
                    </a:lnTo>
                    <a:lnTo>
                      <a:pt x="61" y="137"/>
                    </a:lnTo>
                    <a:lnTo>
                      <a:pt x="60" y="136"/>
                    </a:lnTo>
                    <a:lnTo>
                      <a:pt x="60" y="134"/>
                    </a:lnTo>
                    <a:lnTo>
                      <a:pt x="60" y="133"/>
                    </a:lnTo>
                    <a:lnTo>
                      <a:pt x="60" y="133"/>
                    </a:lnTo>
                    <a:lnTo>
                      <a:pt x="60" y="134"/>
                    </a:lnTo>
                    <a:lnTo>
                      <a:pt x="60" y="134"/>
                    </a:lnTo>
                    <a:lnTo>
                      <a:pt x="60" y="136"/>
                    </a:lnTo>
                    <a:lnTo>
                      <a:pt x="61" y="137"/>
                    </a:lnTo>
                    <a:lnTo>
                      <a:pt x="60" y="137"/>
                    </a:lnTo>
                    <a:lnTo>
                      <a:pt x="58" y="137"/>
                    </a:lnTo>
                    <a:lnTo>
                      <a:pt x="58" y="139"/>
                    </a:lnTo>
                    <a:lnTo>
                      <a:pt x="57" y="137"/>
                    </a:lnTo>
                    <a:lnTo>
                      <a:pt x="57" y="136"/>
                    </a:lnTo>
                    <a:lnTo>
                      <a:pt x="57" y="136"/>
                    </a:lnTo>
                    <a:lnTo>
                      <a:pt x="57" y="137"/>
                    </a:lnTo>
                    <a:lnTo>
                      <a:pt x="55" y="139"/>
                    </a:lnTo>
                    <a:lnTo>
                      <a:pt x="55" y="139"/>
                    </a:lnTo>
                    <a:lnTo>
                      <a:pt x="54" y="139"/>
                    </a:lnTo>
                    <a:lnTo>
                      <a:pt x="52" y="139"/>
                    </a:lnTo>
                    <a:lnTo>
                      <a:pt x="52" y="139"/>
                    </a:lnTo>
                    <a:lnTo>
                      <a:pt x="52" y="137"/>
                    </a:lnTo>
                    <a:lnTo>
                      <a:pt x="52" y="137"/>
                    </a:lnTo>
                    <a:lnTo>
                      <a:pt x="52" y="137"/>
                    </a:lnTo>
                    <a:lnTo>
                      <a:pt x="52" y="139"/>
                    </a:lnTo>
                    <a:lnTo>
                      <a:pt x="50" y="139"/>
                    </a:lnTo>
                    <a:lnTo>
                      <a:pt x="50" y="139"/>
                    </a:lnTo>
                    <a:lnTo>
                      <a:pt x="49" y="139"/>
                    </a:lnTo>
                    <a:lnTo>
                      <a:pt x="47" y="137"/>
                    </a:lnTo>
                    <a:lnTo>
                      <a:pt x="46" y="136"/>
                    </a:lnTo>
                    <a:lnTo>
                      <a:pt x="42" y="134"/>
                    </a:lnTo>
                    <a:lnTo>
                      <a:pt x="42" y="133"/>
                    </a:lnTo>
                    <a:lnTo>
                      <a:pt x="41" y="131"/>
                    </a:lnTo>
                    <a:lnTo>
                      <a:pt x="41" y="129"/>
                    </a:lnTo>
                    <a:lnTo>
                      <a:pt x="39" y="126"/>
                    </a:lnTo>
                    <a:lnTo>
                      <a:pt x="39" y="126"/>
                    </a:lnTo>
                    <a:lnTo>
                      <a:pt x="41" y="126"/>
                    </a:lnTo>
                    <a:lnTo>
                      <a:pt x="41" y="126"/>
                    </a:lnTo>
                    <a:lnTo>
                      <a:pt x="39" y="126"/>
                    </a:lnTo>
                    <a:lnTo>
                      <a:pt x="39" y="126"/>
                    </a:lnTo>
                    <a:lnTo>
                      <a:pt x="39" y="125"/>
                    </a:lnTo>
                    <a:lnTo>
                      <a:pt x="39" y="123"/>
                    </a:lnTo>
                    <a:lnTo>
                      <a:pt x="41" y="123"/>
                    </a:lnTo>
                    <a:lnTo>
                      <a:pt x="41" y="123"/>
                    </a:lnTo>
                    <a:lnTo>
                      <a:pt x="42" y="123"/>
                    </a:lnTo>
                    <a:lnTo>
                      <a:pt x="42" y="121"/>
                    </a:lnTo>
                    <a:lnTo>
                      <a:pt x="39" y="123"/>
                    </a:lnTo>
                    <a:lnTo>
                      <a:pt x="38" y="121"/>
                    </a:lnTo>
                    <a:lnTo>
                      <a:pt x="36" y="121"/>
                    </a:lnTo>
                    <a:lnTo>
                      <a:pt x="38" y="120"/>
                    </a:lnTo>
                    <a:lnTo>
                      <a:pt x="38" y="120"/>
                    </a:lnTo>
                    <a:lnTo>
                      <a:pt x="39" y="120"/>
                    </a:lnTo>
                    <a:lnTo>
                      <a:pt x="41" y="120"/>
                    </a:lnTo>
                    <a:lnTo>
                      <a:pt x="39" y="120"/>
                    </a:lnTo>
                    <a:lnTo>
                      <a:pt x="39" y="120"/>
                    </a:lnTo>
                    <a:lnTo>
                      <a:pt x="39" y="120"/>
                    </a:lnTo>
                    <a:lnTo>
                      <a:pt x="39" y="118"/>
                    </a:lnTo>
                    <a:lnTo>
                      <a:pt x="38" y="118"/>
                    </a:lnTo>
                    <a:lnTo>
                      <a:pt x="38" y="120"/>
                    </a:lnTo>
                    <a:lnTo>
                      <a:pt x="36" y="120"/>
                    </a:lnTo>
                    <a:lnTo>
                      <a:pt x="36" y="120"/>
                    </a:lnTo>
                    <a:lnTo>
                      <a:pt x="36" y="118"/>
                    </a:lnTo>
                    <a:lnTo>
                      <a:pt x="35" y="117"/>
                    </a:lnTo>
                    <a:lnTo>
                      <a:pt x="35" y="117"/>
                    </a:lnTo>
                    <a:lnTo>
                      <a:pt x="31" y="114"/>
                    </a:lnTo>
                    <a:lnTo>
                      <a:pt x="28" y="110"/>
                    </a:lnTo>
                    <a:lnTo>
                      <a:pt x="25" y="109"/>
                    </a:lnTo>
                    <a:lnTo>
                      <a:pt x="22" y="109"/>
                    </a:lnTo>
                    <a:lnTo>
                      <a:pt x="13" y="109"/>
                    </a:lnTo>
                    <a:lnTo>
                      <a:pt x="11" y="107"/>
                    </a:lnTo>
                    <a:lnTo>
                      <a:pt x="13" y="107"/>
                    </a:lnTo>
                    <a:lnTo>
                      <a:pt x="13" y="107"/>
                    </a:lnTo>
                    <a:lnTo>
                      <a:pt x="16" y="106"/>
                    </a:lnTo>
                    <a:lnTo>
                      <a:pt x="16" y="106"/>
                    </a:lnTo>
                    <a:lnTo>
                      <a:pt x="13" y="107"/>
                    </a:lnTo>
                    <a:lnTo>
                      <a:pt x="11" y="107"/>
                    </a:lnTo>
                    <a:lnTo>
                      <a:pt x="9" y="109"/>
                    </a:lnTo>
                    <a:lnTo>
                      <a:pt x="1" y="109"/>
                    </a:lnTo>
                    <a:lnTo>
                      <a:pt x="1" y="109"/>
                    </a:lnTo>
                    <a:lnTo>
                      <a:pt x="1" y="107"/>
                    </a:lnTo>
                    <a:lnTo>
                      <a:pt x="1" y="106"/>
                    </a:lnTo>
                    <a:lnTo>
                      <a:pt x="1" y="104"/>
                    </a:lnTo>
                    <a:lnTo>
                      <a:pt x="1" y="104"/>
                    </a:lnTo>
                    <a:lnTo>
                      <a:pt x="1" y="103"/>
                    </a:lnTo>
                    <a:lnTo>
                      <a:pt x="1" y="103"/>
                    </a:lnTo>
                    <a:lnTo>
                      <a:pt x="1" y="99"/>
                    </a:lnTo>
                    <a:lnTo>
                      <a:pt x="1" y="99"/>
                    </a:lnTo>
                    <a:lnTo>
                      <a:pt x="1" y="99"/>
                    </a:lnTo>
                    <a:lnTo>
                      <a:pt x="1" y="98"/>
                    </a:lnTo>
                    <a:lnTo>
                      <a:pt x="1" y="95"/>
                    </a:lnTo>
                    <a:lnTo>
                      <a:pt x="1" y="93"/>
                    </a:lnTo>
                    <a:lnTo>
                      <a:pt x="1" y="93"/>
                    </a:lnTo>
                    <a:lnTo>
                      <a:pt x="1" y="93"/>
                    </a:lnTo>
                    <a:lnTo>
                      <a:pt x="1" y="92"/>
                    </a:lnTo>
                    <a:lnTo>
                      <a:pt x="1" y="92"/>
                    </a:lnTo>
                    <a:lnTo>
                      <a:pt x="1" y="90"/>
                    </a:lnTo>
                    <a:lnTo>
                      <a:pt x="1" y="88"/>
                    </a:lnTo>
                    <a:lnTo>
                      <a:pt x="0" y="87"/>
                    </a:lnTo>
                    <a:lnTo>
                      <a:pt x="1" y="85"/>
                    </a:lnTo>
                    <a:lnTo>
                      <a:pt x="1" y="82"/>
                    </a:lnTo>
                    <a:lnTo>
                      <a:pt x="1" y="81"/>
                    </a:lnTo>
                    <a:lnTo>
                      <a:pt x="1" y="79"/>
                    </a:lnTo>
                    <a:lnTo>
                      <a:pt x="1" y="76"/>
                    </a:lnTo>
                    <a:lnTo>
                      <a:pt x="1" y="74"/>
                    </a:lnTo>
                    <a:lnTo>
                      <a:pt x="1" y="69"/>
                    </a:lnTo>
                    <a:lnTo>
                      <a:pt x="3" y="69"/>
                    </a:lnTo>
                    <a:lnTo>
                      <a:pt x="6" y="69"/>
                    </a:lnTo>
                    <a:lnTo>
                      <a:pt x="6" y="68"/>
                    </a:lnTo>
                    <a:lnTo>
                      <a:pt x="8" y="66"/>
                    </a:lnTo>
                    <a:lnTo>
                      <a:pt x="8" y="65"/>
                    </a:lnTo>
                    <a:lnTo>
                      <a:pt x="8" y="63"/>
                    </a:lnTo>
                    <a:lnTo>
                      <a:pt x="8" y="63"/>
                    </a:lnTo>
                    <a:lnTo>
                      <a:pt x="9" y="62"/>
                    </a:lnTo>
                    <a:lnTo>
                      <a:pt x="9" y="60"/>
                    </a:lnTo>
                    <a:lnTo>
                      <a:pt x="11" y="58"/>
                    </a:lnTo>
                    <a:lnTo>
                      <a:pt x="11" y="58"/>
                    </a:lnTo>
                    <a:lnTo>
                      <a:pt x="13" y="58"/>
                    </a:lnTo>
                    <a:lnTo>
                      <a:pt x="13" y="58"/>
                    </a:lnTo>
                    <a:lnTo>
                      <a:pt x="14" y="57"/>
                    </a:lnTo>
                    <a:lnTo>
                      <a:pt x="14" y="54"/>
                    </a:lnTo>
                    <a:lnTo>
                      <a:pt x="14" y="52"/>
                    </a:lnTo>
                    <a:lnTo>
                      <a:pt x="14" y="52"/>
                    </a:lnTo>
                    <a:lnTo>
                      <a:pt x="14" y="51"/>
                    </a:lnTo>
                    <a:lnTo>
                      <a:pt x="14" y="51"/>
                    </a:lnTo>
                    <a:lnTo>
                      <a:pt x="16" y="51"/>
                    </a:lnTo>
                    <a:lnTo>
                      <a:pt x="16" y="51"/>
                    </a:lnTo>
                    <a:lnTo>
                      <a:pt x="16" y="51"/>
                    </a:lnTo>
                    <a:lnTo>
                      <a:pt x="16" y="51"/>
                    </a:lnTo>
                    <a:lnTo>
                      <a:pt x="17" y="47"/>
                    </a:lnTo>
                    <a:lnTo>
                      <a:pt x="17" y="47"/>
                    </a:lnTo>
                    <a:lnTo>
                      <a:pt x="16" y="46"/>
                    </a:lnTo>
                    <a:lnTo>
                      <a:pt x="16" y="44"/>
                    </a:lnTo>
                    <a:lnTo>
                      <a:pt x="16" y="43"/>
                    </a:lnTo>
                    <a:lnTo>
                      <a:pt x="16" y="41"/>
                    </a:lnTo>
                    <a:lnTo>
                      <a:pt x="16" y="40"/>
                    </a:lnTo>
                    <a:lnTo>
                      <a:pt x="14" y="40"/>
                    </a:lnTo>
                    <a:lnTo>
                      <a:pt x="14" y="40"/>
                    </a:lnTo>
                    <a:lnTo>
                      <a:pt x="13" y="36"/>
                    </a:lnTo>
                    <a:lnTo>
                      <a:pt x="13" y="35"/>
                    </a:lnTo>
                    <a:lnTo>
                      <a:pt x="13" y="33"/>
                    </a:lnTo>
                    <a:lnTo>
                      <a:pt x="14" y="32"/>
                    </a:lnTo>
                    <a:lnTo>
                      <a:pt x="14" y="32"/>
                    </a:lnTo>
                    <a:lnTo>
                      <a:pt x="14" y="30"/>
                    </a:lnTo>
                    <a:lnTo>
                      <a:pt x="14" y="30"/>
                    </a:lnTo>
                    <a:lnTo>
                      <a:pt x="14" y="30"/>
                    </a:lnTo>
                    <a:lnTo>
                      <a:pt x="14" y="29"/>
                    </a:lnTo>
                    <a:lnTo>
                      <a:pt x="14" y="29"/>
                    </a:lnTo>
                    <a:lnTo>
                      <a:pt x="14" y="29"/>
                    </a:lnTo>
                    <a:lnTo>
                      <a:pt x="14" y="27"/>
                    </a:lnTo>
                    <a:lnTo>
                      <a:pt x="14" y="24"/>
                    </a:lnTo>
                    <a:lnTo>
                      <a:pt x="14" y="22"/>
                    </a:lnTo>
                    <a:lnTo>
                      <a:pt x="14" y="19"/>
                    </a:lnTo>
                    <a:lnTo>
                      <a:pt x="16" y="19"/>
                    </a:lnTo>
                    <a:lnTo>
                      <a:pt x="19" y="16"/>
                    </a:lnTo>
                    <a:lnTo>
                      <a:pt x="20" y="14"/>
                    </a:lnTo>
                    <a:lnTo>
                      <a:pt x="20" y="11"/>
                    </a:lnTo>
                    <a:lnTo>
                      <a:pt x="22" y="6"/>
                    </a:lnTo>
                    <a:lnTo>
                      <a:pt x="22" y="6"/>
                    </a:lnTo>
                    <a:lnTo>
                      <a:pt x="24" y="5"/>
                    </a:lnTo>
                    <a:lnTo>
                      <a:pt x="25" y="3"/>
                    </a:lnTo>
                    <a:lnTo>
                      <a:pt x="28" y="2"/>
                    </a:lnTo>
                    <a:lnTo>
                      <a:pt x="30" y="2"/>
                    </a:lnTo>
                    <a:lnTo>
                      <a:pt x="31" y="2"/>
                    </a:lnTo>
                    <a:lnTo>
                      <a:pt x="33" y="2"/>
                    </a:lnTo>
                    <a:lnTo>
                      <a:pt x="36" y="2"/>
                    </a:lnTo>
                    <a:lnTo>
                      <a:pt x="38" y="2"/>
                    </a:lnTo>
                    <a:lnTo>
                      <a:pt x="39" y="0"/>
                    </a:lnTo>
                    <a:lnTo>
                      <a:pt x="39" y="0"/>
                    </a:lnTo>
                    <a:lnTo>
                      <a:pt x="4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9" name="Freeform 191">
                <a:extLst>
                  <a:ext uri="{FF2B5EF4-FFF2-40B4-BE49-F238E27FC236}">
                    <a16:creationId xmlns:a16="http://schemas.microsoft.com/office/drawing/2014/main" id="{7B3E2B68-F4B9-4C52-876A-BC8CA92CFBA2}"/>
                  </a:ext>
                </a:extLst>
              </p:cNvPr>
              <p:cNvSpPr>
                <a:spLocks/>
              </p:cNvSpPr>
              <p:nvPr/>
            </p:nvSpPr>
            <p:spPr bwMode="auto">
              <a:xfrm>
                <a:off x="10495754" y="5252138"/>
                <a:ext cx="1950" cy="1950"/>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0"/>
                    </a:moveTo>
                    <a:lnTo>
                      <a:pt x="0" y="0"/>
                    </a:lnTo>
                    <a:lnTo>
                      <a:pt x="1" y="0"/>
                    </a:lnTo>
                    <a:lnTo>
                      <a:pt x="1" y="0"/>
                    </a:lnTo>
                    <a:lnTo>
                      <a:pt x="1" y="0"/>
                    </a:lnTo>
                    <a:lnTo>
                      <a:pt x="1" y="0"/>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0" name="Freeform 192">
                <a:extLst>
                  <a:ext uri="{FF2B5EF4-FFF2-40B4-BE49-F238E27FC236}">
                    <a16:creationId xmlns:a16="http://schemas.microsoft.com/office/drawing/2014/main" id="{1680B8D5-EE62-452F-A7A7-04FA581665D9}"/>
                  </a:ext>
                </a:extLst>
              </p:cNvPr>
              <p:cNvSpPr>
                <a:spLocks/>
              </p:cNvSpPr>
              <p:nvPr/>
            </p:nvSpPr>
            <p:spPr bwMode="auto">
              <a:xfrm>
                <a:off x="5768893" y="3747339"/>
                <a:ext cx="444422" cy="341114"/>
              </a:xfrm>
              <a:custGeom>
                <a:avLst/>
                <a:gdLst>
                  <a:gd name="T0" fmla="*/ 192 w 228"/>
                  <a:gd name="T1" fmla="*/ 5 h 175"/>
                  <a:gd name="T2" fmla="*/ 203 w 228"/>
                  <a:gd name="T3" fmla="*/ 12 h 175"/>
                  <a:gd name="T4" fmla="*/ 216 w 228"/>
                  <a:gd name="T5" fmla="*/ 16 h 175"/>
                  <a:gd name="T6" fmla="*/ 217 w 228"/>
                  <a:gd name="T7" fmla="*/ 30 h 175"/>
                  <a:gd name="T8" fmla="*/ 224 w 228"/>
                  <a:gd name="T9" fmla="*/ 41 h 175"/>
                  <a:gd name="T10" fmla="*/ 228 w 228"/>
                  <a:gd name="T11" fmla="*/ 49 h 175"/>
                  <a:gd name="T12" fmla="*/ 224 w 228"/>
                  <a:gd name="T13" fmla="*/ 64 h 175"/>
                  <a:gd name="T14" fmla="*/ 222 w 228"/>
                  <a:gd name="T15" fmla="*/ 91 h 175"/>
                  <a:gd name="T16" fmla="*/ 206 w 228"/>
                  <a:gd name="T17" fmla="*/ 115 h 175"/>
                  <a:gd name="T18" fmla="*/ 194 w 228"/>
                  <a:gd name="T19" fmla="*/ 134 h 175"/>
                  <a:gd name="T20" fmla="*/ 192 w 228"/>
                  <a:gd name="T21" fmla="*/ 146 h 175"/>
                  <a:gd name="T22" fmla="*/ 184 w 228"/>
                  <a:gd name="T23" fmla="*/ 149 h 175"/>
                  <a:gd name="T24" fmla="*/ 178 w 228"/>
                  <a:gd name="T25" fmla="*/ 154 h 175"/>
                  <a:gd name="T26" fmla="*/ 165 w 228"/>
                  <a:gd name="T27" fmla="*/ 151 h 175"/>
                  <a:gd name="T28" fmla="*/ 149 w 228"/>
                  <a:gd name="T29" fmla="*/ 151 h 175"/>
                  <a:gd name="T30" fmla="*/ 142 w 228"/>
                  <a:gd name="T31" fmla="*/ 154 h 175"/>
                  <a:gd name="T32" fmla="*/ 124 w 228"/>
                  <a:gd name="T33" fmla="*/ 157 h 175"/>
                  <a:gd name="T34" fmla="*/ 112 w 228"/>
                  <a:gd name="T35" fmla="*/ 151 h 175"/>
                  <a:gd name="T36" fmla="*/ 102 w 228"/>
                  <a:gd name="T37" fmla="*/ 154 h 175"/>
                  <a:gd name="T38" fmla="*/ 97 w 228"/>
                  <a:gd name="T39" fmla="*/ 156 h 175"/>
                  <a:gd name="T40" fmla="*/ 93 w 228"/>
                  <a:gd name="T41" fmla="*/ 149 h 175"/>
                  <a:gd name="T42" fmla="*/ 88 w 228"/>
                  <a:gd name="T43" fmla="*/ 146 h 175"/>
                  <a:gd name="T44" fmla="*/ 75 w 228"/>
                  <a:gd name="T45" fmla="*/ 143 h 175"/>
                  <a:gd name="T46" fmla="*/ 69 w 228"/>
                  <a:gd name="T47" fmla="*/ 145 h 175"/>
                  <a:gd name="T48" fmla="*/ 61 w 228"/>
                  <a:gd name="T49" fmla="*/ 146 h 175"/>
                  <a:gd name="T50" fmla="*/ 56 w 228"/>
                  <a:gd name="T51" fmla="*/ 154 h 175"/>
                  <a:gd name="T52" fmla="*/ 50 w 228"/>
                  <a:gd name="T53" fmla="*/ 162 h 175"/>
                  <a:gd name="T54" fmla="*/ 50 w 228"/>
                  <a:gd name="T55" fmla="*/ 172 h 175"/>
                  <a:gd name="T56" fmla="*/ 50 w 228"/>
                  <a:gd name="T57" fmla="*/ 173 h 175"/>
                  <a:gd name="T58" fmla="*/ 49 w 228"/>
                  <a:gd name="T59" fmla="*/ 173 h 175"/>
                  <a:gd name="T60" fmla="*/ 45 w 228"/>
                  <a:gd name="T61" fmla="*/ 170 h 175"/>
                  <a:gd name="T62" fmla="*/ 39 w 228"/>
                  <a:gd name="T63" fmla="*/ 165 h 175"/>
                  <a:gd name="T64" fmla="*/ 36 w 228"/>
                  <a:gd name="T65" fmla="*/ 167 h 175"/>
                  <a:gd name="T66" fmla="*/ 33 w 228"/>
                  <a:gd name="T67" fmla="*/ 170 h 175"/>
                  <a:gd name="T68" fmla="*/ 28 w 228"/>
                  <a:gd name="T69" fmla="*/ 167 h 175"/>
                  <a:gd name="T70" fmla="*/ 28 w 228"/>
                  <a:gd name="T71" fmla="*/ 165 h 175"/>
                  <a:gd name="T72" fmla="*/ 30 w 228"/>
                  <a:gd name="T73" fmla="*/ 162 h 175"/>
                  <a:gd name="T74" fmla="*/ 26 w 228"/>
                  <a:gd name="T75" fmla="*/ 160 h 175"/>
                  <a:gd name="T76" fmla="*/ 22 w 228"/>
                  <a:gd name="T77" fmla="*/ 162 h 175"/>
                  <a:gd name="T78" fmla="*/ 14 w 228"/>
                  <a:gd name="T79" fmla="*/ 156 h 175"/>
                  <a:gd name="T80" fmla="*/ 12 w 228"/>
                  <a:gd name="T81" fmla="*/ 151 h 175"/>
                  <a:gd name="T82" fmla="*/ 15 w 228"/>
                  <a:gd name="T83" fmla="*/ 151 h 175"/>
                  <a:gd name="T84" fmla="*/ 11 w 228"/>
                  <a:gd name="T85" fmla="*/ 148 h 175"/>
                  <a:gd name="T86" fmla="*/ 9 w 228"/>
                  <a:gd name="T87" fmla="*/ 146 h 175"/>
                  <a:gd name="T88" fmla="*/ 4 w 228"/>
                  <a:gd name="T89" fmla="*/ 142 h 175"/>
                  <a:gd name="T90" fmla="*/ 3 w 228"/>
                  <a:gd name="T91" fmla="*/ 137 h 175"/>
                  <a:gd name="T92" fmla="*/ 1 w 228"/>
                  <a:gd name="T93" fmla="*/ 129 h 175"/>
                  <a:gd name="T94" fmla="*/ 1 w 228"/>
                  <a:gd name="T95" fmla="*/ 127 h 175"/>
                  <a:gd name="T96" fmla="*/ 12 w 228"/>
                  <a:gd name="T97" fmla="*/ 127 h 175"/>
                  <a:gd name="T98" fmla="*/ 25 w 228"/>
                  <a:gd name="T99" fmla="*/ 123 h 175"/>
                  <a:gd name="T100" fmla="*/ 41 w 228"/>
                  <a:gd name="T101" fmla="*/ 121 h 175"/>
                  <a:gd name="T102" fmla="*/ 45 w 228"/>
                  <a:gd name="T103" fmla="*/ 121 h 175"/>
                  <a:gd name="T104" fmla="*/ 53 w 228"/>
                  <a:gd name="T105" fmla="*/ 116 h 175"/>
                  <a:gd name="T106" fmla="*/ 55 w 228"/>
                  <a:gd name="T107" fmla="*/ 113 h 175"/>
                  <a:gd name="T108" fmla="*/ 58 w 228"/>
                  <a:gd name="T109" fmla="*/ 107 h 175"/>
                  <a:gd name="T110" fmla="*/ 60 w 228"/>
                  <a:gd name="T111" fmla="*/ 97 h 175"/>
                  <a:gd name="T112" fmla="*/ 60 w 228"/>
                  <a:gd name="T113" fmla="*/ 80 h 175"/>
                  <a:gd name="T114" fmla="*/ 60 w 228"/>
                  <a:gd name="T115" fmla="*/ 66 h 175"/>
                  <a:gd name="T116" fmla="*/ 75 w 228"/>
                  <a:gd name="T117" fmla="*/ 63 h 175"/>
                  <a:gd name="T118" fmla="*/ 88 w 228"/>
                  <a:gd name="T119" fmla="*/ 55 h 175"/>
                  <a:gd name="T120" fmla="*/ 102 w 228"/>
                  <a:gd name="T121" fmla="*/ 42 h 175"/>
                  <a:gd name="T122" fmla="*/ 126 w 228"/>
                  <a:gd name="T123" fmla="*/ 27 h 175"/>
                  <a:gd name="T124" fmla="*/ 156 w 228"/>
                  <a:gd name="T125" fmla="*/ 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175">
                    <a:moveTo>
                      <a:pt x="172" y="0"/>
                    </a:moveTo>
                    <a:lnTo>
                      <a:pt x="178" y="1"/>
                    </a:lnTo>
                    <a:lnTo>
                      <a:pt x="186" y="3"/>
                    </a:lnTo>
                    <a:lnTo>
                      <a:pt x="192" y="5"/>
                    </a:lnTo>
                    <a:lnTo>
                      <a:pt x="194" y="6"/>
                    </a:lnTo>
                    <a:lnTo>
                      <a:pt x="198" y="9"/>
                    </a:lnTo>
                    <a:lnTo>
                      <a:pt x="203" y="12"/>
                    </a:lnTo>
                    <a:lnTo>
                      <a:pt x="203" y="12"/>
                    </a:lnTo>
                    <a:lnTo>
                      <a:pt x="203" y="12"/>
                    </a:lnTo>
                    <a:lnTo>
                      <a:pt x="208" y="11"/>
                    </a:lnTo>
                    <a:lnTo>
                      <a:pt x="214" y="8"/>
                    </a:lnTo>
                    <a:lnTo>
                      <a:pt x="216" y="16"/>
                    </a:lnTo>
                    <a:lnTo>
                      <a:pt x="217" y="23"/>
                    </a:lnTo>
                    <a:lnTo>
                      <a:pt x="217" y="28"/>
                    </a:lnTo>
                    <a:lnTo>
                      <a:pt x="217" y="30"/>
                    </a:lnTo>
                    <a:lnTo>
                      <a:pt x="217" y="30"/>
                    </a:lnTo>
                    <a:lnTo>
                      <a:pt x="219" y="31"/>
                    </a:lnTo>
                    <a:lnTo>
                      <a:pt x="224" y="38"/>
                    </a:lnTo>
                    <a:lnTo>
                      <a:pt x="222" y="39"/>
                    </a:lnTo>
                    <a:lnTo>
                      <a:pt x="224" y="41"/>
                    </a:lnTo>
                    <a:lnTo>
                      <a:pt x="224" y="42"/>
                    </a:lnTo>
                    <a:lnTo>
                      <a:pt x="228" y="47"/>
                    </a:lnTo>
                    <a:lnTo>
                      <a:pt x="228" y="47"/>
                    </a:lnTo>
                    <a:lnTo>
                      <a:pt x="228" y="49"/>
                    </a:lnTo>
                    <a:lnTo>
                      <a:pt x="225" y="53"/>
                    </a:lnTo>
                    <a:lnTo>
                      <a:pt x="225" y="53"/>
                    </a:lnTo>
                    <a:lnTo>
                      <a:pt x="225" y="60"/>
                    </a:lnTo>
                    <a:lnTo>
                      <a:pt x="224" y="64"/>
                    </a:lnTo>
                    <a:lnTo>
                      <a:pt x="224" y="71"/>
                    </a:lnTo>
                    <a:lnTo>
                      <a:pt x="224" y="77"/>
                    </a:lnTo>
                    <a:lnTo>
                      <a:pt x="222" y="83"/>
                    </a:lnTo>
                    <a:lnTo>
                      <a:pt x="222" y="91"/>
                    </a:lnTo>
                    <a:lnTo>
                      <a:pt x="222" y="99"/>
                    </a:lnTo>
                    <a:lnTo>
                      <a:pt x="217" y="102"/>
                    </a:lnTo>
                    <a:lnTo>
                      <a:pt x="211" y="110"/>
                    </a:lnTo>
                    <a:lnTo>
                      <a:pt x="206" y="115"/>
                    </a:lnTo>
                    <a:lnTo>
                      <a:pt x="203" y="120"/>
                    </a:lnTo>
                    <a:lnTo>
                      <a:pt x="197" y="127"/>
                    </a:lnTo>
                    <a:lnTo>
                      <a:pt x="195" y="132"/>
                    </a:lnTo>
                    <a:lnTo>
                      <a:pt x="194" y="134"/>
                    </a:lnTo>
                    <a:lnTo>
                      <a:pt x="192" y="135"/>
                    </a:lnTo>
                    <a:lnTo>
                      <a:pt x="194" y="138"/>
                    </a:lnTo>
                    <a:lnTo>
                      <a:pt x="195" y="145"/>
                    </a:lnTo>
                    <a:lnTo>
                      <a:pt x="192" y="146"/>
                    </a:lnTo>
                    <a:lnTo>
                      <a:pt x="190" y="146"/>
                    </a:lnTo>
                    <a:lnTo>
                      <a:pt x="189" y="148"/>
                    </a:lnTo>
                    <a:lnTo>
                      <a:pt x="186" y="148"/>
                    </a:lnTo>
                    <a:lnTo>
                      <a:pt x="184" y="149"/>
                    </a:lnTo>
                    <a:lnTo>
                      <a:pt x="183" y="149"/>
                    </a:lnTo>
                    <a:lnTo>
                      <a:pt x="181" y="151"/>
                    </a:lnTo>
                    <a:lnTo>
                      <a:pt x="178" y="153"/>
                    </a:lnTo>
                    <a:lnTo>
                      <a:pt x="178" y="154"/>
                    </a:lnTo>
                    <a:lnTo>
                      <a:pt x="176" y="154"/>
                    </a:lnTo>
                    <a:lnTo>
                      <a:pt x="173" y="154"/>
                    </a:lnTo>
                    <a:lnTo>
                      <a:pt x="172" y="153"/>
                    </a:lnTo>
                    <a:lnTo>
                      <a:pt x="165" y="151"/>
                    </a:lnTo>
                    <a:lnTo>
                      <a:pt x="164" y="151"/>
                    </a:lnTo>
                    <a:lnTo>
                      <a:pt x="162" y="151"/>
                    </a:lnTo>
                    <a:lnTo>
                      <a:pt x="156" y="151"/>
                    </a:lnTo>
                    <a:lnTo>
                      <a:pt x="149" y="151"/>
                    </a:lnTo>
                    <a:lnTo>
                      <a:pt x="146" y="151"/>
                    </a:lnTo>
                    <a:lnTo>
                      <a:pt x="145" y="153"/>
                    </a:lnTo>
                    <a:lnTo>
                      <a:pt x="143" y="153"/>
                    </a:lnTo>
                    <a:lnTo>
                      <a:pt x="142" y="154"/>
                    </a:lnTo>
                    <a:lnTo>
                      <a:pt x="137" y="159"/>
                    </a:lnTo>
                    <a:lnTo>
                      <a:pt x="131" y="159"/>
                    </a:lnTo>
                    <a:lnTo>
                      <a:pt x="127" y="157"/>
                    </a:lnTo>
                    <a:lnTo>
                      <a:pt x="124" y="157"/>
                    </a:lnTo>
                    <a:lnTo>
                      <a:pt x="119" y="154"/>
                    </a:lnTo>
                    <a:lnTo>
                      <a:pt x="115" y="151"/>
                    </a:lnTo>
                    <a:lnTo>
                      <a:pt x="113" y="151"/>
                    </a:lnTo>
                    <a:lnTo>
                      <a:pt x="112" y="151"/>
                    </a:lnTo>
                    <a:lnTo>
                      <a:pt x="110" y="151"/>
                    </a:lnTo>
                    <a:lnTo>
                      <a:pt x="104" y="154"/>
                    </a:lnTo>
                    <a:lnTo>
                      <a:pt x="102" y="154"/>
                    </a:lnTo>
                    <a:lnTo>
                      <a:pt x="102" y="154"/>
                    </a:lnTo>
                    <a:lnTo>
                      <a:pt x="101" y="156"/>
                    </a:lnTo>
                    <a:lnTo>
                      <a:pt x="99" y="156"/>
                    </a:lnTo>
                    <a:lnTo>
                      <a:pt x="99" y="156"/>
                    </a:lnTo>
                    <a:lnTo>
                      <a:pt x="97" y="156"/>
                    </a:lnTo>
                    <a:lnTo>
                      <a:pt x="97" y="156"/>
                    </a:lnTo>
                    <a:lnTo>
                      <a:pt x="96" y="154"/>
                    </a:lnTo>
                    <a:lnTo>
                      <a:pt x="94" y="151"/>
                    </a:lnTo>
                    <a:lnTo>
                      <a:pt x="93" y="149"/>
                    </a:lnTo>
                    <a:lnTo>
                      <a:pt x="93" y="149"/>
                    </a:lnTo>
                    <a:lnTo>
                      <a:pt x="90" y="146"/>
                    </a:lnTo>
                    <a:lnTo>
                      <a:pt x="90" y="146"/>
                    </a:lnTo>
                    <a:lnTo>
                      <a:pt x="88" y="146"/>
                    </a:lnTo>
                    <a:lnTo>
                      <a:pt x="86" y="146"/>
                    </a:lnTo>
                    <a:lnTo>
                      <a:pt x="82" y="145"/>
                    </a:lnTo>
                    <a:lnTo>
                      <a:pt x="77" y="143"/>
                    </a:lnTo>
                    <a:lnTo>
                      <a:pt x="75" y="143"/>
                    </a:lnTo>
                    <a:lnTo>
                      <a:pt x="75" y="143"/>
                    </a:lnTo>
                    <a:lnTo>
                      <a:pt x="74" y="145"/>
                    </a:lnTo>
                    <a:lnTo>
                      <a:pt x="72" y="145"/>
                    </a:lnTo>
                    <a:lnTo>
                      <a:pt x="69" y="145"/>
                    </a:lnTo>
                    <a:lnTo>
                      <a:pt x="67" y="145"/>
                    </a:lnTo>
                    <a:lnTo>
                      <a:pt x="66" y="145"/>
                    </a:lnTo>
                    <a:lnTo>
                      <a:pt x="64" y="145"/>
                    </a:lnTo>
                    <a:lnTo>
                      <a:pt x="61" y="146"/>
                    </a:lnTo>
                    <a:lnTo>
                      <a:pt x="60" y="148"/>
                    </a:lnTo>
                    <a:lnTo>
                      <a:pt x="58" y="149"/>
                    </a:lnTo>
                    <a:lnTo>
                      <a:pt x="58" y="149"/>
                    </a:lnTo>
                    <a:lnTo>
                      <a:pt x="56" y="154"/>
                    </a:lnTo>
                    <a:lnTo>
                      <a:pt x="56" y="157"/>
                    </a:lnTo>
                    <a:lnTo>
                      <a:pt x="55" y="159"/>
                    </a:lnTo>
                    <a:lnTo>
                      <a:pt x="52" y="162"/>
                    </a:lnTo>
                    <a:lnTo>
                      <a:pt x="50" y="162"/>
                    </a:lnTo>
                    <a:lnTo>
                      <a:pt x="50" y="165"/>
                    </a:lnTo>
                    <a:lnTo>
                      <a:pt x="50" y="167"/>
                    </a:lnTo>
                    <a:lnTo>
                      <a:pt x="50" y="170"/>
                    </a:lnTo>
                    <a:lnTo>
                      <a:pt x="50" y="172"/>
                    </a:lnTo>
                    <a:lnTo>
                      <a:pt x="50" y="172"/>
                    </a:lnTo>
                    <a:lnTo>
                      <a:pt x="50" y="172"/>
                    </a:lnTo>
                    <a:lnTo>
                      <a:pt x="50" y="173"/>
                    </a:lnTo>
                    <a:lnTo>
                      <a:pt x="50" y="173"/>
                    </a:lnTo>
                    <a:lnTo>
                      <a:pt x="50" y="173"/>
                    </a:lnTo>
                    <a:lnTo>
                      <a:pt x="50" y="175"/>
                    </a:lnTo>
                    <a:lnTo>
                      <a:pt x="50" y="175"/>
                    </a:lnTo>
                    <a:lnTo>
                      <a:pt x="49" y="173"/>
                    </a:lnTo>
                    <a:lnTo>
                      <a:pt x="47" y="173"/>
                    </a:lnTo>
                    <a:lnTo>
                      <a:pt x="47" y="172"/>
                    </a:lnTo>
                    <a:lnTo>
                      <a:pt x="45" y="172"/>
                    </a:lnTo>
                    <a:lnTo>
                      <a:pt x="45" y="170"/>
                    </a:lnTo>
                    <a:lnTo>
                      <a:pt x="44" y="168"/>
                    </a:lnTo>
                    <a:lnTo>
                      <a:pt x="39" y="165"/>
                    </a:lnTo>
                    <a:lnTo>
                      <a:pt x="39" y="165"/>
                    </a:lnTo>
                    <a:lnTo>
                      <a:pt x="39" y="165"/>
                    </a:lnTo>
                    <a:lnTo>
                      <a:pt x="37" y="165"/>
                    </a:lnTo>
                    <a:lnTo>
                      <a:pt x="36" y="165"/>
                    </a:lnTo>
                    <a:lnTo>
                      <a:pt x="36" y="167"/>
                    </a:lnTo>
                    <a:lnTo>
                      <a:pt x="36" y="167"/>
                    </a:lnTo>
                    <a:lnTo>
                      <a:pt x="33" y="167"/>
                    </a:lnTo>
                    <a:lnTo>
                      <a:pt x="31" y="167"/>
                    </a:lnTo>
                    <a:lnTo>
                      <a:pt x="31" y="168"/>
                    </a:lnTo>
                    <a:lnTo>
                      <a:pt x="33" y="170"/>
                    </a:lnTo>
                    <a:lnTo>
                      <a:pt x="33" y="172"/>
                    </a:lnTo>
                    <a:lnTo>
                      <a:pt x="31" y="172"/>
                    </a:lnTo>
                    <a:lnTo>
                      <a:pt x="30" y="168"/>
                    </a:lnTo>
                    <a:lnTo>
                      <a:pt x="28" y="167"/>
                    </a:lnTo>
                    <a:lnTo>
                      <a:pt x="28" y="165"/>
                    </a:lnTo>
                    <a:lnTo>
                      <a:pt x="28" y="165"/>
                    </a:lnTo>
                    <a:lnTo>
                      <a:pt x="28" y="165"/>
                    </a:lnTo>
                    <a:lnTo>
                      <a:pt x="28" y="165"/>
                    </a:lnTo>
                    <a:lnTo>
                      <a:pt x="30" y="164"/>
                    </a:lnTo>
                    <a:lnTo>
                      <a:pt x="30" y="164"/>
                    </a:lnTo>
                    <a:lnTo>
                      <a:pt x="30" y="164"/>
                    </a:lnTo>
                    <a:lnTo>
                      <a:pt x="30" y="162"/>
                    </a:lnTo>
                    <a:lnTo>
                      <a:pt x="30" y="160"/>
                    </a:lnTo>
                    <a:lnTo>
                      <a:pt x="28" y="160"/>
                    </a:lnTo>
                    <a:lnTo>
                      <a:pt x="28" y="160"/>
                    </a:lnTo>
                    <a:lnTo>
                      <a:pt x="26" y="160"/>
                    </a:lnTo>
                    <a:lnTo>
                      <a:pt x="26" y="160"/>
                    </a:lnTo>
                    <a:lnTo>
                      <a:pt x="25" y="160"/>
                    </a:lnTo>
                    <a:lnTo>
                      <a:pt x="23" y="162"/>
                    </a:lnTo>
                    <a:lnTo>
                      <a:pt x="22" y="162"/>
                    </a:lnTo>
                    <a:lnTo>
                      <a:pt x="20" y="160"/>
                    </a:lnTo>
                    <a:lnTo>
                      <a:pt x="20" y="160"/>
                    </a:lnTo>
                    <a:lnTo>
                      <a:pt x="17" y="159"/>
                    </a:lnTo>
                    <a:lnTo>
                      <a:pt x="14" y="156"/>
                    </a:lnTo>
                    <a:lnTo>
                      <a:pt x="12" y="156"/>
                    </a:lnTo>
                    <a:lnTo>
                      <a:pt x="12" y="156"/>
                    </a:lnTo>
                    <a:lnTo>
                      <a:pt x="12" y="153"/>
                    </a:lnTo>
                    <a:lnTo>
                      <a:pt x="12" y="151"/>
                    </a:lnTo>
                    <a:lnTo>
                      <a:pt x="12" y="151"/>
                    </a:lnTo>
                    <a:lnTo>
                      <a:pt x="14" y="151"/>
                    </a:lnTo>
                    <a:lnTo>
                      <a:pt x="15" y="151"/>
                    </a:lnTo>
                    <a:lnTo>
                      <a:pt x="15" y="151"/>
                    </a:lnTo>
                    <a:lnTo>
                      <a:pt x="14" y="149"/>
                    </a:lnTo>
                    <a:lnTo>
                      <a:pt x="12" y="149"/>
                    </a:lnTo>
                    <a:lnTo>
                      <a:pt x="12" y="148"/>
                    </a:lnTo>
                    <a:lnTo>
                      <a:pt x="11" y="148"/>
                    </a:lnTo>
                    <a:lnTo>
                      <a:pt x="11" y="146"/>
                    </a:lnTo>
                    <a:lnTo>
                      <a:pt x="11" y="146"/>
                    </a:lnTo>
                    <a:lnTo>
                      <a:pt x="9" y="146"/>
                    </a:lnTo>
                    <a:lnTo>
                      <a:pt x="9" y="146"/>
                    </a:lnTo>
                    <a:lnTo>
                      <a:pt x="8" y="146"/>
                    </a:lnTo>
                    <a:lnTo>
                      <a:pt x="6" y="145"/>
                    </a:lnTo>
                    <a:lnTo>
                      <a:pt x="6" y="143"/>
                    </a:lnTo>
                    <a:lnTo>
                      <a:pt x="4" y="142"/>
                    </a:lnTo>
                    <a:lnTo>
                      <a:pt x="3" y="140"/>
                    </a:lnTo>
                    <a:lnTo>
                      <a:pt x="3" y="138"/>
                    </a:lnTo>
                    <a:lnTo>
                      <a:pt x="3" y="137"/>
                    </a:lnTo>
                    <a:lnTo>
                      <a:pt x="3" y="137"/>
                    </a:lnTo>
                    <a:lnTo>
                      <a:pt x="1" y="135"/>
                    </a:lnTo>
                    <a:lnTo>
                      <a:pt x="0" y="134"/>
                    </a:lnTo>
                    <a:lnTo>
                      <a:pt x="0" y="132"/>
                    </a:lnTo>
                    <a:lnTo>
                      <a:pt x="1" y="129"/>
                    </a:lnTo>
                    <a:lnTo>
                      <a:pt x="1" y="129"/>
                    </a:lnTo>
                    <a:lnTo>
                      <a:pt x="1" y="127"/>
                    </a:lnTo>
                    <a:lnTo>
                      <a:pt x="1" y="127"/>
                    </a:lnTo>
                    <a:lnTo>
                      <a:pt x="1" y="127"/>
                    </a:lnTo>
                    <a:lnTo>
                      <a:pt x="4" y="127"/>
                    </a:lnTo>
                    <a:lnTo>
                      <a:pt x="8" y="127"/>
                    </a:lnTo>
                    <a:lnTo>
                      <a:pt x="11" y="127"/>
                    </a:lnTo>
                    <a:lnTo>
                      <a:pt x="12" y="127"/>
                    </a:lnTo>
                    <a:lnTo>
                      <a:pt x="14" y="124"/>
                    </a:lnTo>
                    <a:lnTo>
                      <a:pt x="17" y="123"/>
                    </a:lnTo>
                    <a:lnTo>
                      <a:pt x="20" y="123"/>
                    </a:lnTo>
                    <a:lnTo>
                      <a:pt x="25" y="123"/>
                    </a:lnTo>
                    <a:lnTo>
                      <a:pt x="28" y="123"/>
                    </a:lnTo>
                    <a:lnTo>
                      <a:pt x="33" y="121"/>
                    </a:lnTo>
                    <a:lnTo>
                      <a:pt x="36" y="121"/>
                    </a:lnTo>
                    <a:lnTo>
                      <a:pt x="41" y="121"/>
                    </a:lnTo>
                    <a:lnTo>
                      <a:pt x="41" y="121"/>
                    </a:lnTo>
                    <a:lnTo>
                      <a:pt x="42" y="120"/>
                    </a:lnTo>
                    <a:lnTo>
                      <a:pt x="42" y="120"/>
                    </a:lnTo>
                    <a:lnTo>
                      <a:pt x="45" y="121"/>
                    </a:lnTo>
                    <a:lnTo>
                      <a:pt x="49" y="121"/>
                    </a:lnTo>
                    <a:lnTo>
                      <a:pt x="49" y="120"/>
                    </a:lnTo>
                    <a:lnTo>
                      <a:pt x="52" y="116"/>
                    </a:lnTo>
                    <a:lnTo>
                      <a:pt x="53" y="116"/>
                    </a:lnTo>
                    <a:lnTo>
                      <a:pt x="53" y="116"/>
                    </a:lnTo>
                    <a:lnTo>
                      <a:pt x="53" y="115"/>
                    </a:lnTo>
                    <a:lnTo>
                      <a:pt x="55" y="115"/>
                    </a:lnTo>
                    <a:lnTo>
                      <a:pt x="55" y="113"/>
                    </a:lnTo>
                    <a:lnTo>
                      <a:pt x="55" y="113"/>
                    </a:lnTo>
                    <a:lnTo>
                      <a:pt x="55" y="112"/>
                    </a:lnTo>
                    <a:lnTo>
                      <a:pt x="56" y="108"/>
                    </a:lnTo>
                    <a:lnTo>
                      <a:pt x="58" y="107"/>
                    </a:lnTo>
                    <a:lnTo>
                      <a:pt x="58" y="104"/>
                    </a:lnTo>
                    <a:lnTo>
                      <a:pt x="58" y="101"/>
                    </a:lnTo>
                    <a:lnTo>
                      <a:pt x="58" y="97"/>
                    </a:lnTo>
                    <a:lnTo>
                      <a:pt x="60" y="97"/>
                    </a:lnTo>
                    <a:lnTo>
                      <a:pt x="60" y="93"/>
                    </a:lnTo>
                    <a:lnTo>
                      <a:pt x="60" y="88"/>
                    </a:lnTo>
                    <a:lnTo>
                      <a:pt x="60" y="85"/>
                    </a:lnTo>
                    <a:lnTo>
                      <a:pt x="60" y="80"/>
                    </a:lnTo>
                    <a:lnTo>
                      <a:pt x="60" y="75"/>
                    </a:lnTo>
                    <a:lnTo>
                      <a:pt x="60" y="72"/>
                    </a:lnTo>
                    <a:lnTo>
                      <a:pt x="60" y="68"/>
                    </a:lnTo>
                    <a:lnTo>
                      <a:pt x="60" y="66"/>
                    </a:lnTo>
                    <a:lnTo>
                      <a:pt x="63" y="64"/>
                    </a:lnTo>
                    <a:lnTo>
                      <a:pt x="66" y="64"/>
                    </a:lnTo>
                    <a:lnTo>
                      <a:pt x="71" y="63"/>
                    </a:lnTo>
                    <a:lnTo>
                      <a:pt x="75" y="63"/>
                    </a:lnTo>
                    <a:lnTo>
                      <a:pt x="80" y="61"/>
                    </a:lnTo>
                    <a:lnTo>
                      <a:pt x="82" y="60"/>
                    </a:lnTo>
                    <a:lnTo>
                      <a:pt x="86" y="57"/>
                    </a:lnTo>
                    <a:lnTo>
                      <a:pt x="88" y="55"/>
                    </a:lnTo>
                    <a:lnTo>
                      <a:pt x="93" y="52"/>
                    </a:lnTo>
                    <a:lnTo>
                      <a:pt x="96" y="49"/>
                    </a:lnTo>
                    <a:lnTo>
                      <a:pt x="99" y="45"/>
                    </a:lnTo>
                    <a:lnTo>
                      <a:pt x="102" y="42"/>
                    </a:lnTo>
                    <a:lnTo>
                      <a:pt x="105" y="39"/>
                    </a:lnTo>
                    <a:lnTo>
                      <a:pt x="112" y="36"/>
                    </a:lnTo>
                    <a:lnTo>
                      <a:pt x="118" y="31"/>
                    </a:lnTo>
                    <a:lnTo>
                      <a:pt x="126" y="27"/>
                    </a:lnTo>
                    <a:lnTo>
                      <a:pt x="134" y="22"/>
                    </a:lnTo>
                    <a:lnTo>
                      <a:pt x="142" y="19"/>
                    </a:lnTo>
                    <a:lnTo>
                      <a:pt x="148" y="14"/>
                    </a:lnTo>
                    <a:lnTo>
                      <a:pt x="156" y="9"/>
                    </a:lnTo>
                    <a:lnTo>
                      <a:pt x="164" y="5"/>
                    </a:lnTo>
                    <a:lnTo>
                      <a:pt x="17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1" name="Freeform 193">
                <a:extLst>
                  <a:ext uri="{FF2B5EF4-FFF2-40B4-BE49-F238E27FC236}">
                    <a16:creationId xmlns:a16="http://schemas.microsoft.com/office/drawing/2014/main" id="{1ED1E046-84C8-4D6D-BE03-FBB9E430DAD2}"/>
                  </a:ext>
                </a:extLst>
              </p:cNvPr>
              <p:cNvSpPr>
                <a:spLocks noEditPoints="1"/>
              </p:cNvSpPr>
              <p:nvPr/>
            </p:nvSpPr>
            <p:spPr bwMode="auto">
              <a:xfrm>
                <a:off x="10271594" y="4957807"/>
                <a:ext cx="230008" cy="103309"/>
              </a:xfrm>
              <a:custGeom>
                <a:avLst/>
                <a:gdLst>
                  <a:gd name="T0" fmla="*/ 110 w 118"/>
                  <a:gd name="T1" fmla="*/ 52 h 53"/>
                  <a:gd name="T2" fmla="*/ 109 w 118"/>
                  <a:gd name="T3" fmla="*/ 53 h 53"/>
                  <a:gd name="T4" fmla="*/ 109 w 118"/>
                  <a:gd name="T5" fmla="*/ 53 h 53"/>
                  <a:gd name="T6" fmla="*/ 109 w 118"/>
                  <a:gd name="T7" fmla="*/ 52 h 53"/>
                  <a:gd name="T8" fmla="*/ 116 w 118"/>
                  <a:gd name="T9" fmla="*/ 34 h 53"/>
                  <a:gd name="T10" fmla="*/ 116 w 118"/>
                  <a:gd name="T11" fmla="*/ 34 h 53"/>
                  <a:gd name="T12" fmla="*/ 118 w 118"/>
                  <a:gd name="T13" fmla="*/ 34 h 53"/>
                  <a:gd name="T14" fmla="*/ 116 w 118"/>
                  <a:gd name="T15" fmla="*/ 37 h 53"/>
                  <a:gd name="T16" fmla="*/ 115 w 118"/>
                  <a:gd name="T17" fmla="*/ 37 h 53"/>
                  <a:gd name="T18" fmla="*/ 115 w 118"/>
                  <a:gd name="T19" fmla="*/ 36 h 53"/>
                  <a:gd name="T20" fmla="*/ 115 w 118"/>
                  <a:gd name="T21" fmla="*/ 34 h 53"/>
                  <a:gd name="T22" fmla="*/ 105 w 118"/>
                  <a:gd name="T23" fmla="*/ 23 h 53"/>
                  <a:gd name="T24" fmla="*/ 107 w 118"/>
                  <a:gd name="T25" fmla="*/ 25 h 53"/>
                  <a:gd name="T26" fmla="*/ 107 w 118"/>
                  <a:gd name="T27" fmla="*/ 28 h 53"/>
                  <a:gd name="T28" fmla="*/ 109 w 118"/>
                  <a:gd name="T29" fmla="*/ 29 h 53"/>
                  <a:gd name="T30" fmla="*/ 107 w 118"/>
                  <a:gd name="T31" fmla="*/ 31 h 53"/>
                  <a:gd name="T32" fmla="*/ 104 w 118"/>
                  <a:gd name="T33" fmla="*/ 29 h 53"/>
                  <a:gd name="T34" fmla="*/ 102 w 118"/>
                  <a:gd name="T35" fmla="*/ 26 h 53"/>
                  <a:gd name="T36" fmla="*/ 105 w 118"/>
                  <a:gd name="T37" fmla="*/ 25 h 53"/>
                  <a:gd name="T38" fmla="*/ 102 w 118"/>
                  <a:gd name="T39" fmla="*/ 25 h 53"/>
                  <a:gd name="T40" fmla="*/ 105 w 118"/>
                  <a:gd name="T41" fmla="*/ 23 h 53"/>
                  <a:gd name="T42" fmla="*/ 96 w 118"/>
                  <a:gd name="T43" fmla="*/ 20 h 53"/>
                  <a:gd name="T44" fmla="*/ 96 w 118"/>
                  <a:gd name="T45" fmla="*/ 20 h 53"/>
                  <a:gd name="T46" fmla="*/ 96 w 118"/>
                  <a:gd name="T47" fmla="*/ 22 h 53"/>
                  <a:gd name="T48" fmla="*/ 96 w 118"/>
                  <a:gd name="T49" fmla="*/ 23 h 53"/>
                  <a:gd name="T50" fmla="*/ 94 w 118"/>
                  <a:gd name="T51" fmla="*/ 23 h 53"/>
                  <a:gd name="T52" fmla="*/ 96 w 118"/>
                  <a:gd name="T53" fmla="*/ 22 h 53"/>
                  <a:gd name="T54" fmla="*/ 96 w 118"/>
                  <a:gd name="T55" fmla="*/ 20 h 53"/>
                  <a:gd name="T56" fmla="*/ 61 w 118"/>
                  <a:gd name="T57" fmla="*/ 17 h 53"/>
                  <a:gd name="T58" fmla="*/ 64 w 118"/>
                  <a:gd name="T59" fmla="*/ 17 h 53"/>
                  <a:gd name="T60" fmla="*/ 72 w 118"/>
                  <a:gd name="T61" fmla="*/ 23 h 53"/>
                  <a:gd name="T62" fmla="*/ 75 w 118"/>
                  <a:gd name="T63" fmla="*/ 25 h 53"/>
                  <a:gd name="T64" fmla="*/ 77 w 118"/>
                  <a:gd name="T65" fmla="*/ 26 h 53"/>
                  <a:gd name="T66" fmla="*/ 79 w 118"/>
                  <a:gd name="T67" fmla="*/ 28 h 53"/>
                  <a:gd name="T68" fmla="*/ 80 w 118"/>
                  <a:gd name="T69" fmla="*/ 29 h 53"/>
                  <a:gd name="T70" fmla="*/ 83 w 118"/>
                  <a:gd name="T71" fmla="*/ 33 h 53"/>
                  <a:gd name="T72" fmla="*/ 85 w 118"/>
                  <a:gd name="T73" fmla="*/ 34 h 53"/>
                  <a:gd name="T74" fmla="*/ 86 w 118"/>
                  <a:gd name="T75" fmla="*/ 34 h 53"/>
                  <a:gd name="T76" fmla="*/ 91 w 118"/>
                  <a:gd name="T77" fmla="*/ 37 h 53"/>
                  <a:gd name="T78" fmla="*/ 96 w 118"/>
                  <a:gd name="T79" fmla="*/ 40 h 53"/>
                  <a:gd name="T80" fmla="*/ 99 w 118"/>
                  <a:gd name="T81" fmla="*/ 44 h 53"/>
                  <a:gd name="T82" fmla="*/ 102 w 118"/>
                  <a:gd name="T83" fmla="*/ 47 h 53"/>
                  <a:gd name="T84" fmla="*/ 101 w 118"/>
                  <a:gd name="T85" fmla="*/ 48 h 53"/>
                  <a:gd name="T86" fmla="*/ 99 w 118"/>
                  <a:gd name="T87" fmla="*/ 48 h 53"/>
                  <a:gd name="T88" fmla="*/ 94 w 118"/>
                  <a:gd name="T89" fmla="*/ 47 h 53"/>
                  <a:gd name="T90" fmla="*/ 94 w 118"/>
                  <a:gd name="T91" fmla="*/ 47 h 53"/>
                  <a:gd name="T92" fmla="*/ 91 w 118"/>
                  <a:gd name="T93" fmla="*/ 45 h 53"/>
                  <a:gd name="T94" fmla="*/ 90 w 118"/>
                  <a:gd name="T95" fmla="*/ 44 h 53"/>
                  <a:gd name="T96" fmla="*/ 90 w 118"/>
                  <a:gd name="T97" fmla="*/ 42 h 53"/>
                  <a:gd name="T98" fmla="*/ 85 w 118"/>
                  <a:gd name="T99" fmla="*/ 40 h 53"/>
                  <a:gd name="T100" fmla="*/ 82 w 118"/>
                  <a:gd name="T101" fmla="*/ 39 h 53"/>
                  <a:gd name="T102" fmla="*/ 77 w 118"/>
                  <a:gd name="T103" fmla="*/ 37 h 53"/>
                  <a:gd name="T104" fmla="*/ 74 w 118"/>
                  <a:gd name="T105" fmla="*/ 33 h 53"/>
                  <a:gd name="T106" fmla="*/ 71 w 118"/>
                  <a:gd name="T107" fmla="*/ 31 h 53"/>
                  <a:gd name="T108" fmla="*/ 66 w 118"/>
                  <a:gd name="T109" fmla="*/ 26 h 53"/>
                  <a:gd name="T110" fmla="*/ 64 w 118"/>
                  <a:gd name="T111" fmla="*/ 25 h 53"/>
                  <a:gd name="T112" fmla="*/ 61 w 118"/>
                  <a:gd name="T113" fmla="*/ 20 h 53"/>
                  <a:gd name="T114" fmla="*/ 61 w 118"/>
                  <a:gd name="T115" fmla="*/ 18 h 53"/>
                  <a:gd name="T116" fmla="*/ 60 w 118"/>
                  <a:gd name="T117" fmla="*/ 17 h 53"/>
                  <a:gd name="T118" fmla="*/ 60 w 118"/>
                  <a:gd name="T119" fmla="*/ 15 h 53"/>
                  <a:gd name="T120" fmla="*/ 0 w 118"/>
                  <a:gd name="T121" fmla="*/ 0 h 53"/>
                  <a:gd name="T122" fmla="*/ 0 w 118"/>
                  <a:gd name="T123" fmla="*/ 3 h 53"/>
                  <a:gd name="T124" fmla="*/ 0 w 118"/>
                  <a:gd name="T125"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 h="53">
                    <a:moveTo>
                      <a:pt x="109" y="52"/>
                    </a:moveTo>
                    <a:lnTo>
                      <a:pt x="110" y="52"/>
                    </a:lnTo>
                    <a:lnTo>
                      <a:pt x="110" y="53"/>
                    </a:lnTo>
                    <a:lnTo>
                      <a:pt x="109" y="53"/>
                    </a:lnTo>
                    <a:lnTo>
                      <a:pt x="109" y="53"/>
                    </a:lnTo>
                    <a:lnTo>
                      <a:pt x="109" y="53"/>
                    </a:lnTo>
                    <a:lnTo>
                      <a:pt x="109" y="53"/>
                    </a:lnTo>
                    <a:lnTo>
                      <a:pt x="109" y="52"/>
                    </a:lnTo>
                    <a:close/>
                    <a:moveTo>
                      <a:pt x="116" y="33"/>
                    </a:moveTo>
                    <a:lnTo>
                      <a:pt x="116" y="34"/>
                    </a:lnTo>
                    <a:lnTo>
                      <a:pt x="116" y="34"/>
                    </a:lnTo>
                    <a:lnTo>
                      <a:pt x="116" y="34"/>
                    </a:lnTo>
                    <a:lnTo>
                      <a:pt x="116" y="34"/>
                    </a:lnTo>
                    <a:lnTo>
                      <a:pt x="118" y="34"/>
                    </a:lnTo>
                    <a:lnTo>
                      <a:pt x="118" y="37"/>
                    </a:lnTo>
                    <a:lnTo>
                      <a:pt x="116" y="37"/>
                    </a:lnTo>
                    <a:lnTo>
                      <a:pt x="116" y="37"/>
                    </a:lnTo>
                    <a:lnTo>
                      <a:pt x="115" y="37"/>
                    </a:lnTo>
                    <a:lnTo>
                      <a:pt x="115" y="37"/>
                    </a:lnTo>
                    <a:lnTo>
                      <a:pt x="115" y="36"/>
                    </a:lnTo>
                    <a:lnTo>
                      <a:pt x="113" y="34"/>
                    </a:lnTo>
                    <a:lnTo>
                      <a:pt x="115" y="34"/>
                    </a:lnTo>
                    <a:lnTo>
                      <a:pt x="116" y="33"/>
                    </a:lnTo>
                    <a:close/>
                    <a:moveTo>
                      <a:pt x="105" y="23"/>
                    </a:moveTo>
                    <a:lnTo>
                      <a:pt x="105" y="23"/>
                    </a:lnTo>
                    <a:lnTo>
                      <a:pt x="107" y="25"/>
                    </a:lnTo>
                    <a:lnTo>
                      <a:pt x="105" y="26"/>
                    </a:lnTo>
                    <a:lnTo>
                      <a:pt x="107" y="28"/>
                    </a:lnTo>
                    <a:lnTo>
                      <a:pt x="109" y="29"/>
                    </a:lnTo>
                    <a:lnTo>
                      <a:pt x="109" y="29"/>
                    </a:lnTo>
                    <a:lnTo>
                      <a:pt x="107" y="31"/>
                    </a:lnTo>
                    <a:lnTo>
                      <a:pt x="107" y="31"/>
                    </a:lnTo>
                    <a:lnTo>
                      <a:pt x="105" y="29"/>
                    </a:lnTo>
                    <a:lnTo>
                      <a:pt x="104" y="29"/>
                    </a:lnTo>
                    <a:lnTo>
                      <a:pt x="102" y="28"/>
                    </a:lnTo>
                    <a:lnTo>
                      <a:pt x="102" y="26"/>
                    </a:lnTo>
                    <a:lnTo>
                      <a:pt x="104" y="26"/>
                    </a:lnTo>
                    <a:lnTo>
                      <a:pt x="105" y="25"/>
                    </a:lnTo>
                    <a:lnTo>
                      <a:pt x="104" y="25"/>
                    </a:lnTo>
                    <a:lnTo>
                      <a:pt x="102" y="25"/>
                    </a:lnTo>
                    <a:lnTo>
                      <a:pt x="102" y="25"/>
                    </a:lnTo>
                    <a:lnTo>
                      <a:pt x="105" y="23"/>
                    </a:lnTo>
                    <a:close/>
                    <a:moveTo>
                      <a:pt x="96" y="20"/>
                    </a:moveTo>
                    <a:lnTo>
                      <a:pt x="96" y="20"/>
                    </a:lnTo>
                    <a:lnTo>
                      <a:pt x="97" y="20"/>
                    </a:lnTo>
                    <a:lnTo>
                      <a:pt x="96" y="20"/>
                    </a:lnTo>
                    <a:lnTo>
                      <a:pt x="96" y="22"/>
                    </a:lnTo>
                    <a:lnTo>
                      <a:pt x="96" y="22"/>
                    </a:lnTo>
                    <a:lnTo>
                      <a:pt x="96" y="22"/>
                    </a:lnTo>
                    <a:lnTo>
                      <a:pt x="96" y="23"/>
                    </a:lnTo>
                    <a:lnTo>
                      <a:pt x="96" y="23"/>
                    </a:lnTo>
                    <a:lnTo>
                      <a:pt x="94" y="23"/>
                    </a:lnTo>
                    <a:lnTo>
                      <a:pt x="96" y="23"/>
                    </a:lnTo>
                    <a:lnTo>
                      <a:pt x="96" y="22"/>
                    </a:lnTo>
                    <a:lnTo>
                      <a:pt x="96" y="20"/>
                    </a:lnTo>
                    <a:lnTo>
                      <a:pt x="96" y="20"/>
                    </a:lnTo>
                    <a:close/>
                    <a:moveTo>
                      <a:pt x="60" y="15"/>
                    </a:moveTo>
                    <a:lnTo>
                      <a:pt x="61" y="17"/>
                    </a:lnTo>
                    <a:lnTo>
                      <a:pt x="63" y="18"/>
                    </a:lnTo>
                    <a:lnTo>
                      <a:pt x="64" y="17"/>
                    </a:lnTo>
                    <a:lnTo>
                      <a:pt x="68" y="18"/>
                    </a:lnTo>
                    <a:lnTo>
                      <a:pt x="72" y="23"/>
                    </a:lnTo>
                    <a:lnTo>
                      <a:pt x="74" y="25"/>
                    </a:lnTo>
                    <a:lnTo>
                      <a:pt x="75" y="25"/>
                    </a:lnTo>
                    <a:lnTo>
                      <a:pt x="77" y="25"/>
                    </a:lnTo>
                    <a:lnTo>
                      <a:pt x="77" y="26"/>
                    </a:lnTo>
                    <a:lnTo>
                      <a:pt x="79" y="28"/>
                    </a:lnTo>
                    <a:lnTo>
                      <a:pt x="79" y="28"/>
                    </a:lnTo>
                    <a:lnTo>
                      <a:pt x="79" y="29"/>
                    </a:lnTo>
                    <a:lnTo>
                      <a:pt x="80" y="29"/>
                    </a:lnTo>
                    <a:lnTo>
                      <a:pt x="82" y="31"/>
                    </a:lnTo>
                    <a:lnTo>
                      <a:pt x="83" y="33"/>
                    </a:lnTo>
                    <a:lnTo>
                      <a:pt x="85" y="33"/>
                    </a:lnTo>
                    <a:lnTo>
                      <a:pt x="85" y="34"/>
                    </a:lnTo>
                    <a:lnTo>
                      <a:pt x="86" y="34"/>
                    </a:lnTo>
                    <a:lnTo>
                      <a:pt x="86" y="34"/>
                    </a:lnTo>
                    <a:lnTo>
                      <a:pt x="88" y="36"/>
                    </a:lnTo>
                    <a:lnTo>
                      <a:pt x="91" y="37"/>
                    </a:lnTo>
                    <a:lnTo>
                      <a:pt x="94" y="40"/>
                    </a:lnTo>
                    <a:lnTo>
                      <a:pt x="96" y="40"/>
                    </a:lnTo>
                    <a:lnTo>
                      <a:pt x="97" y="42"/>
                    </a:lnTo>
                    <a:lnTo>
                      <a:pt x="99" y="44"/>
                    </a:lnTo>
                    <a:lnTo>
                      <a:pt x="101" y="45"/>
                    </a:lnTo>
                    <a:lnTo>
                      <a:pt x="102" y="47"/>
                    </a:lnTo>
                    <a:lnTo>
                      <a:pt x="102" y="48"/>
                    </a:lnTo>
                    <a:lnTo>
                      <a:pt x="101" y="48"/>
                    </a:lnTo>
                    <a:lnTo>
                      <a:pt x="99" y="48"/>
                    </a:lnTo>
                    <a:lnTo>
                      <a:pt x="99" y="48"/>
                    </a:lnTo>
                    <a:lnTo>
                      <a:pt x="96" y="47"/>
                    </a:lnTo>
                    <a:lnTo>
                      <a:pt x="94" y="47"/>
                    </a:lnTo>
                    <a:lnTo>
                      <a:pt x="94" y="47"/>
                    </a:lnTo>
                    <a:lnTo>
                      <a:pt x="94" y="47"/>
                    </a:lnTo>
                    <a:lnTo>
                      <a:pt x="93" y="47"/>
                    </a:lnTo>
                    <a:lnTo>
                      <a:pt x="91" y="45"/>
                    </a:lnTo>
                    <a:lnTo>
                      <a:pt x="90" y="45"/>
                    </a:lnTo>
                    <a:lnTo>
                      <a:pt x="90" y="44"/>
                    </a:lnTo>
                    <a:lnTo>
                      <a:pt x="90" y="44"/>
                    </a:lnTo>
                    <a:lnTo>
                      <a:pt x="90" y="42"/>
                    </a:lnTo>
                    <a:lnTo>
                      <a:pt x="86" y="42"/>
                    </a:lnTo>
                    <a:lnTo>
                      <a:pt x="85" y="40"/>
                    </a:lnTo>
                    <a:lnTo>
                      <a:pt x="83" y="40"/>
                    </a:lnTo>
                    <a:lnTo>
                      <a:pt x="82" y="39"/>
                    </a:lnTo>
                    <a:lnTo>
                      <a:pt x="79" y="37"/>
                    </a:lnTo>
                    <a:lnTo>
                      <a:pt x="77" y="37"/>
                    </a:lnTo>
                    <a:lnTo>
                      <a:pt x="77" y="36"/>
                    </a:lnTo>
                    <a:lnTo>
                      <a:pt x="74" y="33"/>
                    </a:lnTo>
                    <a:lnTo>
                      <a:pt x="72" y="33"/>
                    </a:lnTo>
                    <a:lnTo>
                      <a:pt x="71" y="31"/>
                    </a:lnTo>
                    <a:lnTo>
                      <a:pt x="68" y="28"/>
                    </a:lnTo>
                    <a:lnTo>
                      <a:pt x="66" y="26"/>
                    </a:lnTo>
                    <a:lnTo>
                      <a:pt x="64" y="26"/>
                    </a:lnTo>
                    <a:lnTo>
                      <a:pt x="64" y="25"/>
                    </a:lnTo>
                    <a:lnTo>
                      <a:pt x="63" y="23"/>
                    </a:lnTo>
                    <a:lnTo>
                      <a:pt x="61" y="20"/>
                    </a:lnTo>
                    <a:lnTo>
                      <a:pt x="61" y="20"/>
                    </a:lnTo>
                    <a:lnTo>
                      <a:pt x="61" y="18"/>
                    </a:lnTo>
                    <a:lnTo>
                      <a:pt x="60" y="18"/>
                    </a:lnTo>
                    <a:lnTo>
                      <a:pt x="60" y="17"/>
                    </a:lnTo>
                    <a:lnTo>
                      <a:pt x="60" y="17"/>
                    </a:lnTo>
                    <a:lnTo>
                      <a:pt x="60" y="15"/>
                    </a:lnTo>
                    <a:lnTo>
                      <a:pt x="60" y="15"/>
                    </a:lnTo>
                    <a:close/>
                    <a:moveTo>
                      <a:pt x="0" y="0"/>
                    </a:moveTo>
                    <a:lnTo>
                      <a:pt x="0" y="1"/>
                    </a:lnTo>
                    <a:lnTo>
                      <a:pt x="0" y="3"/>
                    </a:lnTo>
                    <a:lnTo>
                      <a:pt x="0" y="3"/>
                    </a:lnTo>
                    <a:lnTo>
                      <a:pt x="0" y="1"/>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2" name="Freeform 194">
                <a:extLst>
                  <a:ext uri="{FF2B5EF4-FFF2-40B4-BE49-F238E27FC236}">
                    <a16:creationId xmlns:a16="http://schemas.microsoft.com/office/drawing/2014/main" id="{82D692B9-EC96-438C-BFB4-89F179830E6F}"/>
                  </a:ext>
                </a:extLst>
              </p:cNvPr>
              <p:cNvSpPr>
                <a:spLocks/>
              </p:cNvSpPr>
              <p:nvPr/>
            </p:nvSpPr>
            <p:spPr bwMode="auto">
              <a:xfrm>
                <a:off x="6616803" y="4710255"/>
                <a:ext cx="298231" cy="477560"/>
              </a:xfrm>
              <a:custGeom>
                <a:avLst/>
                <a:gdLst>
                  <a:gd name="T0" fmla="*/ 148 w 153"/>
                  <a:gd name="T1" fmla="*/ 8 h 245"/>
                  <a:gd name="T2" fmla="*/ 148 w 153"/>
                  <a:gd name="T3" fmla="*/ 19 h 245"/>
                  <a:gd name="T4" fmla="*/ 150 w 153"/>
                  <a:gd name="T5" fmla="*/ 32 h 245"/>
                  <a:gd name="T6" fmla="*/ 150 w 153"/>
                  <a:gd name="T7" fmla="*/ 38 h 245"/>
                  <a:gd name="T8" fmla="*/ 150 w 153"/>
                  <a:gd name="T9" fmla="*/ 54 h 245"/>
                  <a:gd name="T10" fmla="*/ 151 w 153"/>
                  <a:gd name="T11" fmla="*/ 57 h 245"/>
                  <a:gd name="T12" fmla="*/ 153 w 153"/>
                  <a:gd name="T13" fmla="*/ 64 h 245"/>
                  <a:gd name="T14" fmla="*/ 150 w 153"/>
                  <a:gd name="T15" fmla="*/ 73 h 245"/>
                  <a:gd name="T16" fmla="*/ 139 w 153"/>
                  <a:gd name="T17" fmla="*/ 86 h 245"/>
                  <a:gd name="T18" fmla="*/ 124 w 153"/>
                  <a:gd name="T19" fmla="*/ 97 h 245"/>
                  <a:gd name="T20" fmla="*/ 113 w 153"/>
                  <a:gd name="T21" fmla="*/ 100 h 245"/>
                  <a:gd name="T22" fmla="*/ 96 w 153"/>
                  <a:gd name="T23" fmla="*/ 112 h 245"/>
                  <a:gd name="T24" fmla="*/ 87 w 153"/>
                  <a:gd name="T25" fmla="*/ 123 h 245"/>
                  <a:gd name="T26" fmla="*/ 68 w 153"/>
                  <a:gd name="T27" fmla="*/ 138 h 245"/>
                  <a:gd name="T28" fmla="*/ 65 w 153"/>
                  <a:gd name="T29" fmla="*/ 147 h 245"/>
                  <a:gd name="T30" fmla="*/ 72 w 153"/>
                  <a:gd name="T31" fmla="*/ 166 h 245"/>
                  <a:gd name="T32" fmla="*/ 76 w 153"/>
                  <a:gd name="T33" fmla="*/ 172 h 245"/>
                  <a:gd name="T34" fmla="*/ 77 w 153"/>
                  <a:gd name="T35" fmla="*/ 185 h 245"/>
                  <a:gd name="T36" fmla="*/ 77 w 153"/>
                  <a:gd name="T37" fmla="*/ 197 h 245"/>
                  <a:gd name="T38" fmla="*/ 47 w 153"/>
                  <a:gd name="T39" fmla="*/ 218 h 245"/>
                  <a:gd name="T40" fmla="*/ 36 w 153"/>
                  <a:gd name="T41" fmla="*/ 234 h 245"/>
                  <a:gd name="T42" fmla="*/ 38 w 153"/>
                  <a:gd name="T43" fmla="*/ 243 h 245"/>
                  <a:gd name="T44" fmla="*/ 27 w 153"/>
                  <a:gd name="T45" fmla="*/ 238 h 245"/>
                  <a:gd name="T46" fmla="*/ 25 w 153"/>
                  <a:gd name="T47" fmla="*/ 231 h 245"/>
                  <a:gd name="T48" fmla="*/ 25 w 153"/>
                  <a:gd name="T49" fmla="*/ 210 h 245"/>
                  <a:gd name="T50" fmla="*/ 20 w 153"/>
                  <a:gd name="T51" fmla="*/ 196 h 245"/>
                  <a:gd name="T52" fmla="*/ 16 w 153"/>
                  <a:gd name="T53" fmla="*/ 180 h 245"/>
                  <a:gd name="T54" fmla="*/ 25 w 153"/>
                  <a:gd name="T55" fmla="*/ 166 h 245"/>
                  <a:gd name="T56" fmla="*/ 33 w 153"/>
                  <a:gd name="T57" fmla="*/ 150 h 245"/>
                  <a:gd name="T58" fmla="*/ 39 w 153"/>
                  <a:gd name="T59" fmla="*/ 138 h 245"/>
                  <a:gd name="T60" fmla="*/ 38 w 153"/>
                  <a:gd name="T61" fmla="*/ 127 h 245"/>
                  <a:gd name="T62" fmla="*/ 38 w 153"/>
                  <a:gd name="T63" fmla="*/ 120 h 245"/>
                  <a:gd name="T64" fmla="*/ 39 w 153"/>
                  <a:gd name="T65" fmla="*/ 108 h 245"/>
                  <a:gd name="T66" fmla="*/ 38 w 153"/>
                  <a:gd name="T67" fmla="*/ 92 h 245"/>
                  <a:gd name="T68" fmla="*/ 17 w 153"/>
                  <a:gd name="T69" fmla="*/ 82 h 245"/>
                  <a:gd name="T70" fmla="*/ 1 w 153"/>
                  <a:gd name="T71" fmla="*/ 73 h 245"/>
                  <a:gd name="T72" fmla="*/ 5 w 153"/>
                  <a:gd name="T73" fmla="*/ 64 h 245"/>
                  <a:gd name="T74" fmla="*/ 25 w 153"/>
                  <a:gd name="T75" fmla="*/ 57 h 245"/>
                  <a:gd name="T76" fmla="*/ 44 w 153"/>
                  <a:gd name="T77" fmla="*/ 52 h 245"/>
                  <a:gd name="T78" fmla="*/ 55 w 153"/>
                  <a:gd name="T79" fmla="*/ 59 h 245"/>
                  <a:gd name="T80" fmla="*/ 63 w 153"/>
                  <a:gd name="T81" fmla="*/ 67 h 245"/>
                  <a:gd name="T82" fmla="*/ 58 w 153"/>
                  <a:gd name="T83" fmla="*/ 79 h 245"/>
                  <a:gd name="T84" fmla="*/ 61 w 153"/>
                  <a:gd name="T85" fmla="*/ 86 h 245"/>
                  <a:gd name="T86" fmla="*/ 69 w 153"/>
                  <a:gd name="T87" fmla="*/ 97 h 245"/>
                  <a:gd name="T88" fmla="*/ 72 w 153"/>
                  <a:gd name="T89" fmla="*/ 90 h 245"/>
                  <a:gd name="T90" fmla="*/ 77 w 153"/>
                  <a:gd name="T91" fmla="*/ 82 h 245"/>
                  <a:gd name="T92" fmla="*/ 82 w 153"/>
                  <a:gd name="T93" fmla="*/ 65 h 245"/>
                  <a:gd name="T94" fmla="*/ 68 w 153"/>
                  <a:gd name="T95" fmla="*/ 45 h 245"/>
                  <a:gd name="T96" fmla="*/ 66 w 153"/>
                  <a:gd name="T97" fmla="*/ 37 h 245"/>
                  <a:gd name="T98" fmla="*/ 65 w 153"/>
                  <a:gd name="T99" fmla="*/ 26 h 245"/>
                  <a:gd name="T100" fmla="*/ 68 w 153"/>
                  <a:gd name="T101" fmla="*/ 18 h 245"/>
                  <a:gd name="T102" fmla="*/ 77 w 153"/>
                  <a:gd name="T103" fmla="*/ 16 h 245"/>
                  <a:gd name="T104" fmla="*/ 91 w 153"/>
                  <a:gd name="T105" fmla="*/ 18 h 245"/>
                  <a:gd name="T106" fmla="*/ 102 w 153"/>
                  <a:gd name="T107" fmla="*/ 18 h 245"/>
                  <a:gd name="T108" fmla="*/ 115 w 153"/>
                  <a:gd name="T109" fmla="*/ 12 h 245"/>
                  <a:gd name="T110" fmla="*/ 132 w 153"/>
                  <a:gd name="T111" fmla="*/ 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3" h="245">
                    <a:moveTo>
                      <a:pt x="148" y="0"/>
                    </a:moveTo>
                    <a:lnTo>
                      <a:pt x="148" y="2"/>
                    </a:lnTo>
                    <a:lnTo>
                      <a:pt x="150" y="4"/>
                    </a:lnTo>
                    <a:lnTo>
                      <a:pt x="150" y="4"/>
                    </a:lnTo>
                    <a:lnTo>
                      <a:pt x="148" y="4"/>
                    </a:lnTo>
                    <a:lnTo>
                      <a:pt x="150" y="5"/>
                    </a:lnTo>
                    <a:lnTo>
                      <a:pt x="148" y="7"/>
                    </a:lnTo>
                    <a:lnTo>
                      <a:pt x="148" y="8"/>
                    </a:lnTo>
                    <a:lnTo>
                      <a:pt x="148" y="8"/>
                    </a:lnTo>
                    <a:lnTo>
                      <a:pt x="148" y="8"/>
                    </a:lnTo>
                    <a:lnTo>
                      <a:pt x="148" y="10"/>
                    </a:lnTo>
                    <a:lnTo>
                      <a:pt x="146" y="12"/>
                    </a:lnTo>
                    <a:lnTo>
                      <a:pt x="146" y="13"/>
                    </a:lnTo>
                    <a:lnTo>
                      <a:pt x="148" y="15"/>
                    </a:lnTo>
                    <a:lnTo>
                      <a:pt x="146" y="18"/>
                    </a:lnTo>
                    <a:lnTo>
                      <a:pt x="148" y="19"/>
                    </a:lnTo>
                    <a:lnTo>
                      <a:pt x="148" y="21"/>
                    </a:lnTo>
                    <a:lnTo>
                      <a:pt x="148" y="23"/>
                    </a:lnTo>
                    <a:lnTo>
                      <a:pt x="148" y="24"/>
                    </a:lnTo>
                    <a:lnTo>
                      <a:pt x="148" y="27"/>
                    </a:lnTo>
                    <a:lnTo>
                      <a:pt x="148" y="27"/>
                    </a:lnTo>
                    <a:lnTo>
                      <a:pt x="148" y="29"/>
                    </a:lnTo>
                    <a:lnTo>
                      <a:pt x="150" y="30"/>
                    </a:lnTo>
                    <a:lnTo>
                      <a:pt x="150" y="32"/>
                    </a:lnTo>
                    <a:lnTo>
                      <a:pt x="150" y="34"/>
                    </a:lnTo>
                    <a:lnTo>
                      <a:pt x="150" y="34"/>
                    </a:lnTo>
                    <a:lnTo>
                      <a:pt x="148" y="35"/>
                    </a:lnTo>
                    <a:lnTo>
                      <a:pt x="146" y="37"/>
                    </a:lnTo>
                    <a:lnTo>
                      <a:pt x="148" y="37"/>
                    </a:lnTo>
                    <a:lnTo>
                      <a:pt x="150" y="37"/>
                    </a:lnTo>
                    <a:lnTo>
                      <a:pt x="150" y="38"/>
                    </a:lnTo>
                    <a:lnTo>
                      <a:pt x="150" y="38"/>
                    </a:lnTo>
                    <a:lnTo>
                      <a:pt x="150" y="40"/>
                    </a:lnTo>
                    <a:lnTo>
                      <a:pt x="150" y="41"/>
                    </a:lnTo>
                    <a:lnTo>
                      <a:pt x="150" y="43"/>
                    </a:lnTo>
                    <a:lnTo>
                      <a:pt x="148" y="43"/>
                    </a:lnTo>
                    <a:lnTo>
                      <a:pt x="150" y="45"/>
                    </a:lnTo>
                    <a:lnTo>
                      <a:pt x="150" y="46"/>
                    </a:lnTo>
                    <a:lnTo>
                      <a:pt x="150" y="49"/>
                    </a:lnTo>
                    <a:lnTo>
                      <a:pt x="150" y="54"/>
                    </a:lnTo>
                    <a:lnTo>
                      <a:pt x="150" y="54"/>
                    </a:lnTo>
                    <a:lnTo>
                      <a:pt x="150" y="54"/>
                    </a:lnTo>
                    <a:lnTo>
                      <a:pt x="151" y="54"/>
                    </a:lnTo>
                    <a:lnTo>
                      <a:pt x="151" y="56"/>
                    </a:lnTo>
                    <a:lnTo>
                      <a:pt x="150" y="57"/>
                    </a:lnTo>
                    <a:lnTo>
                      <a:pt x="150" y="59"/>
                    </a:lnTo>
                    <a:lnTo>
                      <a:pt x="150" y="59"/>
                    </a:lnTo>
                    <a:lnTo>
                      <a:pt x="151" y="57"/>
                    </a:lnTo>
                    <a:lnTo>
                      <a:pt x="153" y="57"/>
                    </a:lnTo>
                    <a:lnTo>
                      <a:pt x="153" y="59"/>
                    </a:lnTo>
                    <a:lnTo>
                      <a:pt x="153" y="59"/>
                    </a:lnTo>
                    <a:lnTo>
                      <a:pt x="153" y="60"/>
                    </a:lnTo>
                    <a:lnTo>
                      <a:pt x="153" y="60"/>
                    </a:lnTo>
                    <a:lnTo>
                      <a:pt x="153" y="62"/>
                    </a:lnTo>
                    <a:lnTo>
                      <a:pt x="153" y="64"/>
                    </a:lnTo>
                    <a:lnTo>
                      <a:pt x="153" y="64"/>
                    </a:lnTo>
                    <a:lnTo>
                      <a:pt x="151" y="65"/>
                    </a:lnTo>
                    <a:lnTo>
                      <a:pt x="151" y="67"/>
                    </a:lnTo>
                    <a:lnTo>
                      <a:pt x="151" y="67"/>
                    </a:lnTo>
                    <a:lnTo>
                      <a:pt x="150" y="67"/>
                    </a:lnTo>
                    <a:lnTo>
                      <a:pt x="150" y="68"/>
                    </a:lnTo>
                    <a:lnTo>
                      <a:pt x="150" y="68"/>
                    </a:lnTo>
                    <a:lnTo>
                      <a:pt x="150" y="70"/>
                    </a:lnTo>
                    <a:lnTo>
                      <a:pt x="150" y="73"/>
                    </a:lnTo>
                    <a:lnTo>
                      <a:pt x="145" y="78"/>
                    </a:lnTo>
                    <a:lnTo>
                      <a:pt x="143" y="79"/>
                    </a:lnTo>
                    <a:lnTo>
                      <a:pt x="142" y="81"/>
                    </a:lnTo>
                    <a:lnTo>
                      <a:pt x="143" y="81"/>
                    </a:lnTo>
                    <a:lnTo>
                      <a:pt x="142" y="82"/>
                    </a:lnTo>
                    <a:lnTo>
                      <a:pt x="140" y="84"/>
                    </a:lnTo>
                    <a:lnTo>
                      <a:pt x="139" y="84"/>
                    </a:lnTo>
                    <a:lnTo>
                      <a:pt x="139" y="86"/>
                    </a:lnTo>
                    <a:lnTo>
                      <a:pt x="139" y="87"/>
                    </a:lnTo>
                    <a:lnTo>
                      <a:pt x="137" y="87"/>
                    </a:lnTo>
                    <a:lnTo>
                      <a:pt x="135" y="89"/>
                    </a:lnTo>
                    <a:lnTo>
                      <a:pt x="131" y="92"/>
                    </a:lnTo>
                    <a:lnTo>
                      <a:pt x="129" y="93"/>
                    </a:lnTo>
                    <a:lnTo>
                      <a:pt x="128" y="95"/>
                    </a:lnTo>
                    <a:lnTo>
                      <a:pt x="126" y="95"/>
                    </a:lnTo>
                    <a:lnTo>
                      <a:pt x="124" y="97"/>
                    </a:lnTo>
                    <a:lnTo>
                      <a:pt x="123" y="97"/>
                    </a:lnTo>
                    <a:lnTo>
                      <a:pt x="123" y="97"/>
                    </a:lnTo>
                    <a:lnTo>
                      <a:pt x="121" y="97"/>
                    </a:lnTo>
                    <a:lnTo>
                      <a:pt x="121" y="97"/>
                    </a:lnTo>
                    <a:lnTo>
                      <a:pt x="118" y="98"/>
                    </a:lnTo>
                    <a:lnTo>
                      <a:pt x="113" y="100"/>
                    </a:lnTo>
                    <a:lnTo>
                      <a:pt x="113" y="100"/>
                    </a:lnTo>
                    <a:lnTo>
                      <a:pt x="113" y="100"/>
                    </a:lnTo>
                    <a:lnTo>
                      <a:pt x="110" y="101"/>
                    </a:lnTo>
                    <a:lnTo>
                      <a:pt x="105" y="104"/>
                    </a:lnTo>
                    <a:lnTo>
                      <a:pt x="101" y="106"/>
                    </a:lnTo>
                    <a:lnTo>
                      <a:pt x="98" y="109"/>
                    </a:lnTo>
                    <a:lnTo>
                      <a:pt x="98" y="109"/>
                    </a:lnTo>
                    <a:lnTo>
                      <a:pt x="96" y="111"/>
                    </a:lnTo>
                    <a:lnTo>
                      <a:pt x="96" y="112"/>
                    </a:lnTo>
                    <a:lnTo>
                      <a:pt x="96" y="112"/>
                    </a:lnTo>
                    <a:lnTo>
                      <a:pt x="94" y="116"/>
                    </a:lnTo>
                    <a:lnTo>
                      <a:pt x="91" y="119"/>
                    </a:lnTo>
                    <a:lnTo>
                      <a:pt x="90" y="119"/>
                    </a:lnTo>
                    <a:lnTo>
                      <a:pt x="90" y="120"/>
                    </a:lnTo>
                    <a:lnTo>
                      <a:pt x="90" y="122"/>
                    </a:lnTo>
                    <a:lnTo>
                      <a:pt x="88" y="122"/>
                    </a:lnTo>
                    <a:lnTo>
                      <a:pt x="87" y="122"/>
                    </a:lnTo>
                    <a:lnTo>
                      <a:pt x="87" y="123"/>
                    </a:lnTo>
                    <a:lnTo>
                      <a:pt x="87" y="123"/>
                    </a:lnTo>
                    <a:lnTo>
                      <a:pt x="85" y="123"/>
                    </a:lnTo>
                    <a:lnTo>
                      <a:pt x="83" y="123"/>
                    </a:lnTo>
                    <a:lnTo>
                      <a:pt x="80" y="125"/>
                    </a:lnTo>
                    <a:lnTo>
                      <a:pt x="79" y="128"/>
                    </a:lnTo>
                    <a:lnTo>
                      <a:pt x="74" y="133"/>
                    </a:lnTo>
                    <a:lnTo>
                      <a:pt x="68" y="138"/>
                    </a:lnTo>
                    <a:lnTo>
                      <a:pt x="68" y="138"/>
                    </a:lnTo>
                    <a:lnTo>
                      <a:pt x="66" y="138"/>
                    </a:lnTo>
                    <a:lnTo>
                      <a:pt x="65" y="136"/>
                    </a:lnTo>
                    <a:lnTo>
                      <a:pt x="63" y="136"/>
                    </a:lnTo>
                    <a:lnTo>
                      <a:pt x="65" y="136"/>
                    </a:lnTo>
                    <a:lnTo>
                      <a:pt x="65" y="138"/>
                    </a:lnTo>
                    <a:lnTo>
                      <a:pt x="65" y="139"/>
                    </a:lnTo>
                    <a:lnTo>
                      <a:pt x="65" y="142"/>
                    </a:lnTo>
                    <a:lnTo>
                      <a:pt x="65" y="147"/>
                    </a:lnTo>
                    <a:lnTo>
                      <a:pt x="65" y="147"/>
                    </a:lnTo>
                    <a:lnTo>
                      <a:pt x="66" y="149"/>
                    </a:lnTo>
                    <a:lnTo>
                      <a:pt x="68" y="150"/>
                    </a:lnTo>
                    <a:lnTo>
                      <a:pt x="68" y="152"/>
                    </a:lnTo>
                    <a:lnTo>
                      <a:pt x="71" y="158"/>
                    </a:lnTo>
                    <a:lnTo>
                      <a:pt x="71" y="161"/>
                    </a:lnTo>
                    <a:lnTo>
                      <a:pt x="72" y="164"/>
                    </a:lnTo>
                    <a:lnTo>
                      <a:pt x="72" y="166"/>
                    </a:lnTo>
                    <a:lnTo>
                      <a:pt x="74" y="171"/>
                    </a:lnTo>
                    <a:lnTo>
                      <a:pt x="74" y="174"/>
                    </a:lnTo>
                    <a:lnTo>
                      <a:pt x="74" y="177"/>
                    </a:lnTo>
                    <a:lnTo>
                      <a:pt x="74" y="177"/>
                    </a:lnTo>
                    <a:lnTo>
                      <a:pt x="74" y="177"/>
                    </a:lnTo>
                    <a:lnTo>
                      <a:pt x="74" y="175"/>
                    </a:lnTo>
                    <a:lnTo>
                      <a:pt x="76" y="172"/>
                    </a:lnTo>
                    <a:lnTo>
                      <a:pt x="76" y="172"/>
                    </a:lnTo>
                    <a:lnTo>
                      <a:pt x="76" y="172"/>
                    </a:lnTo>
                    <a:lnTo>
                      <a:pt x="76" y="174"/>
                    </a:lnTo>
                    <a:lnTo>
                      <a:pt x="77" y="174"/>
                    </a:lnTo>
                    <a:lnTo>
                      <a:pt x="77" y="175"/>
                    </a:lnTo>
                    <a:lnTo>
                      <a:pt x="77" y="175"/>
                    </a:lnTo>
                    <a:lnTo>
                      <a:pt x="76" y="180"/>
                    </a:lnTo>
                    <a:lnTo>
                      <a:pt x="76" y="182"/>
                    </a:lnTo>
                    <a:lnTo>
                      <a:pt x="77" y="185"/>
                    </a:lnTo>
                    <a:lnTo>
                      <a:pt x="76" y="188"/>
                    </a:lnTo>
                    <a:lnTo>
                      <a:pt x="74" y="196"/>
                    </a:lnTo>
                    <a:lnTo>
                      <a:pt x="74" y="197"/>
                    </a:lnTo>
                    <a:lnTo>
                      <a:pt x="74" y="197"/>
                    </a:lnTo>
                    <a:lnTo>
                      <a:pt x="76" y="197"/>
                    </a:lnTo>
                    <a:lnTo>
                      <a:pt x="76" y="197"/>
                    </a:lnTo>
                    <a:lnTo>
                      <a:pt x="76" y="197"/>
                    </a:lnTo>
                    <a:lnTo>
                      <a:pt x="77" y="197"/>
                    </a:lnTo>
                    <a:lnTo>
                      <a:pt x="76" y="202"/>
                    </a:lnTo>
                    <a:lnTo>
                      <a:pt x="76" y="204"/>
                    </a:lnTo>
                    <a:lnTo>
                      <a:pt x="72" y="207"/>
                    </a:lnTo>
                    <a:lnTo>
                      <a:pt x="71" y="208"/>
                    </a:lnTo>
                    <a:lnTo>
                      <a:pt x="69" y="210"/>
                    </a:lnTo>
                    <a:lnTo>
                      <a:pt x="63" y="213"/>
                    </a:lnTo>
                    <a:lnTo>
                      <a:pt x="52" y="216"/>
                    </a:lnTo>
                    <a:lnTo>
                      <a:pt x="47" y="218"/>
                    </a:lnTo>
                    <a:lnTo>
                      <a:pt x="46" y="219"/>
                    </a:lnTo>
                    <a:lnTo>
                      <a:pt x="39" y="223"/>
                    </a:lnTo>
                    <a:lnTo>
                      <a:pt x="36" y="226"/>
                    </a:lnTo>
                    <a:lnTo>
                      <a:pt x="36" y="229"/>
                    </a:lnTo>
                    <a:lnTo>
                      <a:pt x="35" y="229"/>
                    </a:lnTo>
                    <a:lnTo>
                      <a:pt x="35" y="231"/>
                    </a:lnTo>
                    <a:lnTo>
                      <a:pt x="35" y="232"/>
                    </a:lnTo>
                    <a:lnTo>
                      <a:pt x="36" y="234"/>
                    </a:lnTo>
                    <a:lnTo>
                      <a:pt x="36" y="234"/>
                    </a:lnTo>
                    <a:lnTo>
                      <a:pt x="38" y="235"/>
                    </a:lnTo>
                    <a:lnTo>
                      <a:pt x="38" y="235"/>
                    </a:lnTo>
                    <a:lnTo>
                      <a:pt x="38" y="234"/>
                    </a:lnTo>
                    <a:lnTo>
                      <a:pt x="39" y="232"/>
                    </a:lnTo>
                    <a:lnTo>
                      <a:pt x="39" y="232"/>
                    </a:lnTo>
                    <a:lnTo>
                      <a:pt x="39" y="235"/>
                    </a:lnTo>
                    <a:lnTo>
                      <a:pt x="38" y="243"/>
                    </a:lnTo>
                    <a:lnTo>
                      <a:pt x="38" y="245"/>
                    </a:lnTo>
                    <a:lnTo>
                      <a:pt x="36" y="245"/>
                    </a:lnTo>
                    <a:lnTo>
                      <a:pt x="35" y="245"/>
                    </a:lnTo>
                    <a:lnTo>
                      <a:pt x="33" y="245"/>
                    </a:lnTo>
                    <a:lnTo>
                      <a:pt x="30" y="245"/>
                    </a:lnTo>
                    <a:lnTo>
                      <a:pt x="28" y="245"/>
                    </a:lnTo>
                    <a:lnTo>
                      <a:pt x="27" y="245"/>
                    </a:lnTo>
                    <a:lnTo>
                      <a:pt x="27" y="238"/>
                    </a:lnTo>
                    <a:lnTo>
                      <a:pt x="27" y="238"/>
                    </a:lnTo>
                    <a:lnTo>
                      <a:pt x="27" y="237"/>
                    </a:lnTo>
                    <a:lnTo>
                      <a:pt x="27" y="235"/>
                    </a:lnTo>
                    <a:lnTo>
                      <a:pt x="27" y="234"/>
                    </a:lnTo>
                    <a:lnTo>
                      <a:pt x="27" y="232"/>
                    </a:lnTo>
                    <a:lnTo>
                      <a:pt x="27" y="232"/>
                    </a:lnTo>
                    <a:lnTo>
                      <a:pt x="25" y="231"/>
                    </a:lnTo>
                    <a:lnTo>
                      <a:pt x="25" y="231"/>
                    </a:lnTo>
                    <a:lnTo>
                      <a:pt x="25" y="229"/>
                    </a:lnTo>
                    <a:lnTo>
                      <a:pt x="24" y="227"/>
                    </a:lnTo>
                    <a:lnTo>
                      <a:pt x="25" y="226"/>
                    </a:lnTo>
                    <a:lnTo>
                      <a:pt x="25" y="221"/>
                    </a:lnTo>
                    <a:lnTo>
                      <a:pt x="25" y="219"/>
                    </a:lnTo>
                    <a:lnTo>
                      <a:pt x="25" y="216"/>
                    </a:lnTo>
                    <a:lnTo>
                      <a:pt x="25" y="213"/>
                    </a:lnTo>
                    <a:lnTo>
                      <a:pt x="25" y="210"/>
                    </a:lnTo>
                    <a:lnTo>
                      <a:pt x="25" y="207"/>
                    </a:lnTo>
                    <a:lnTo>
                      <a:pt x="25" y="207"/>
                    </a:lnTo>
                    <a:lnTo>
                      <a:pt x="25" y="205"/>
                    </a:lnTo>
                    <a:lnTo>
                      <a:pt x="24" y="204"/>
                    </a:lnTo>
                    <a:lnTo>
                      <a:pt x="24" y="201"/>
                    </a:lnTo>
                    <a:lnTo>
                      <a:pt x="22" y="199"/>
                    </a:lnTo>
                    <a:lnTo>
                      <a:pt x="22" y="197"/>
                    </a:lnTo>
                    <a:lnTo>
                      <a:pt x="20" y="196"/>
                    </a:lnTo>
                    <a:lnTo>
                      <a:pt x="20" y="196"/>
                    </a:lnTo>
                    <a:lnTo>
                      <a:pt x="20" y="194"/>
                    </a:lnTo>
                    <a:lnTo>
                      <a:pt x="19" y="193"/>
                    </a:lnTo>
                    <a:lnTo>
                      <a:pt x="19" y="191"/>
                    </a:lnTo>
                    <a:lnTo>
                      <a:pt x="19" y="190"/>
                    </a:lnTo>
                    <a:lnTo>
                      <a:pt x="17" y="185"/>
                    </a:lnTo>
                    <a:lnTo>
                      <a:pt x="17" y="183"/>
                    </a:lnTo>
                    <a:lnTo>
                      <a:pt x="16" y="180"/>
                    </a:lnTo>
                    <a:lnTo>
                      <a:pt x="16" y="177"/>
                    </a:lnTo>
                    <a:lnTo>
                      <a:pt x="16" y="177"/>
                    </a:lnTo>
                    <a:lnTo>
                      <a:pt x="16" y="177"/>
                    </a:lnTo>
                    <a:lnTo>
                      <a:pt x="17" y="175"/>
                    </a:lnTo>
                    <a:lnTo>
                      <a:pt x="19" y="172"/>
                    </a:lnTo>
                    <a:lnTo>
                      <a:pt x="22" y="171"/>
                    </a:lnTo>
                    <a:lnTo>
                      <a:pt x="24" y="167"/>
                    </a:lnTo>
                    <a:lnTo>
                      <a:pt x="25" y="166"/>
                    </a:lnTo>
                    <a:lnTo>
                      <a:pt x="28" y="163"/>
                    </a:lnTo>
                    <a:lnTo>
                      <a:pt x="31" y="160"/>
                    </a:lnTo>
                    <a:lnTo>
                      <a:pt x="31" y="160"/>
                    </a:lnTo>
                    <a:lnTo>
                      <a:pt x="31" y="160"/>
                    </a:lnTo>
                    <a:lnTo>
                      <a:pt x="30" y="156"/>
                    </a:lnTo>
                    <a:lnTo>
                      <a:pt x="33" y="155"/>
                    </a:lnTo>
                    <a:lnTo>
                      <a:pt x="33" y="153"/>
                    </a:lnTo>
                    <a:lnTo>
                      <a:pt x="33" y="150"/>
                    </a:lnTo>
                    <a:lnTo>
                      <a:pt x="33" y="150"/>
                    </a:lnTo>
                    <a:lnTo>
                      <a:pt x="33" y="149"/>
                    </a:lnTo>
                    <a:lnTo>
                      <a:pt x="35" y="149"/>
                    </a:lnTo>
                    <a:lnTo>
                      <a:pt x="36" y="145"/>
                    </a:lnTo>
                    <a:lnTo>
                      <a:pt x="38" y="144"/>
                    </a:lnTo>
                    <a:lnTo>
                      <a:pt x="39" y="141"/>
                    </a:lnTo>
                    <a:lnTo>
                      <a:pt x="39" y="139"/>
                    </a:lnTo>
                    <a:lnTo>
                      <a:pt x="39" y="138"/>
                    </a:lnTo>
                    <a:lnTo>
                      <a:pt x="39" y="138"/>
                    </a:lnTo>
                    <a:lnTo>
                      <a:pt x="38" y="136"/>
                    </a:lnTo>
                    <a:lnTo>
                      <a:pt x="38" y="133"/>
                    </a:lnTo>
                    <a:lnTo>
                      <a:pt x="36" y="131"/>
                    </a:lnTo>
                    <a:lnTo>
                      <a:pt x="38" y="128"/>
                    </a:lnTo>
                    <a:lnTo>
                      <a:pt x="38" y="128"/>
                    </a:lnTo>
                    <a:lnTo>
                      <a:pt x="38" y="127"/>
                    </a:lnTo>
                    <a:lnTo>
                      <a:pt x="38" y="127"/>
                    </a:lnTo>
                    <a:lnTo>
                      <a:pt x="36" y="125"/>
                    </a:lnTo>
                    <a:lnTo>
                      <a:pt x="36" y="125"/>
                    </a:lnTo>
                    <a:lnTo>
                      <a:pt x="36" y="125"/>
                    </a:lnTo>
                    <a:lnTo>
                      <a:pt x="36" y="123"/>
                    </a:lnTo>
                    <a:lnTo>
                      <a:pt x="36" y="123"/>
                    </a:lnTo>
                    <a:lnTo>
                      <a:pt x="38" y="122"/>
                    </a:lnTo>
                    <a:lnTo>
                      <a:pt x="38" y="122"/>
                    </a:lnTo>
                    <a:lnTo>
                      <a:pt x="38" y="120"/>
                    </a:lnTo>
                    <a:lnTo>
                      <a:pt x="38" y="120"/>
                    </a:lnTo>
                    <a:lnTo>
                      <a:pt x="39" y="117"/>
                    </a:lnTo>
                    <a:lnTo>
                      <a:pt x="39" y="116"/>
                    </a:lnTo>
                    <a:lnTo>
                      <a:pt x="39" y="116"/>
                    </a:lnTo>
                    <a:lnTo>
                      <a:pt x="39" y="114"/>
                    </a:lnTo>
                    <a:lnTo>
                      <a:pt x="39" y="114"/>
                    </a:lnTo>
                    <a:lnTo>
                      <a:pt x="39" y="112"/>
                    </a:lnTo>
                    <a:lnTo>
                      <a:pt x="39" y="108"/>
                    </a:lnTo>
                    <a:lnTo>
                      <a:pt x="39" y="101"/>
                    </a:lnTo>
                    <a:lnTo>
                      <a:pt x="39" y="100"/>
                    </a:lnTo>
                    <a:lnTo>
                      <a:pt x="38" y="97"/>
                    </a:lnTo>
                    <a:lnTo>
                      <a:pt x="38" y="93"/>
                    </a:lnTo>
                    <a:lnTo>
                      <a:pt x="39" y="92"/>
                    </a:lnTo>
                    <a:lnTo>
                      <a:pt x="39" y="92"/>
                    </a:lnTo>
                    <a:lnTo>
                      <a:pt x="38" y="92"/>
                    </a:lnTo>
                    <a:lnTo>
                      <a:pt x="38" y="92"/>
                    </a:lnTo>
                    <a:lnTo>
                      <a:pt x="36" y="90"/>
                    </a:lnTo>
                    <a:lnTo>
                      <a:pt x="35" y="90"/>
                    </a:lnTo>
                    <a:lnTo>
                      <a:pt x="31" y="89"/>
                    </a:lnTo>
                    <a:lnTo>
                      <a:pt x="28" y="87"/>
                    </a:lnTo>
                    <a:lnTo>
                      <a:pt x="25" y="87"/>
                    </a:lnTo>
                    <a:lnTo>
                      <a:pt x="20" y="84"/>
                    </a:lnTo>
                    <a:lnTo>
                      <a:pt x="17" y="84"/>
                    </a:lnTo>
                    <a:lnTo>
                      <a:pt x="17" y="82"/>
                    </a:lnTo>
                    <a:lnTo>
                      <a:pt x="14" y="81"/>
                    </a:lnTo>
                    <a:lnTo>
                      <a:pt x="9" y="81"/>
                    </a:lnTo>
                    <a:lnTo>
                      <a:pt x="6" y="81"/>
                    </a:lnTo>
                    <a:lnTo>
                      <a:pt x="3" y="81"/>
                    </a:lnTo>
                    <a:lnTo>
                      <a:pt x="3" y="81"/>
                    </a:lnTo>
                    <a:lnTo>
                      <a:pt x="1" y="78"/>
                    </a:lnTo>
                    <a:lnTo>
                      <a:pt x="1" y="76"/>
                    </a:lnTo>
                    <a:lnTo>
                      <a:pt x="1" y="73"/>
                    </a:lnTo>
                    <a:lnTo>
                      <a:pt x="1" y="71"/>
                    </a:lnTo>
                    <a:lnTo>
                      <a:pt x="1" y="70"/>
                    </a:lnTo>
                    <a:lnTo>
                      <a:pt x="0" y="68"/>
                    </a:lnTo>
                    <a:lnTo>
                      <a:pt x="0" y="67"/>
                    </a:lnTo>
                    <a:lnTo>
                      <a:pt x="0" y="67"/>
                    </a:lnTo>
                    <a:lnTo>
                      <a:pt x="0" y="67"/>
                    </a:lnTo>
                    <a:lnTo>
                      <a:pt x="3" y="65"/>
                    </a:lnTo>
                    <a:lnTo>
                      <a:pt x="5" y="64"/>
                    </a:lnTo>
                    <a:lnTo>
                      <a:pt x="6" y="64"/>
                    </a:lnTo>
                    <a:lnTo>
                      <a:pt x="9" y="62"/>
                    </a:lnTo>
                    <a:lnTo>
                      <a:pt x="12" y="62"/>
                    </a:lnTo>
                    <a:lnTo>
                      <a:pt x="16" y="60"/>
                    </a:lnTo>
                    <a:lnTo>
                      <a:pt x="19" y="60"/>
                    </a:lnTo>
                    <a:lnTo>
                      <a:pt x="20" y="59"/>
                    </a:lnTo>
                    <a:lnTo>
                      <a:pt x="22" y="59"/>
                    </a:lnTo>
                    <a:lnTo>
                      <a:pt x="25" y="57"/>
                    </a:lnTo>
                    <a:lnTo>
                      <a:pt x="27" y="57"/>
                    </a:lnTo>
                    <a:lnTo>
                      <a:pt x="28" y="57"/>
                    </a:lnTo>
                    <a:lnTo>
                      <a:pt x="30" y="56"/>
                    </a:lnTo>
                    <a:lnTo>
                      <a:pt x="33" y="56"/>
                    </a:lnTo>
                    <a:lnTo>
                      <a:pt x="38" y="54"/>
                    </a:lnTo>
                    <a:lnTo>
                      <a:pt x="39" y="52"/>
                    </a:lnTo>
                    <a:lnTo>
                      <a:pt x="42" y="52"/>
                    </a:lnTo>
                    <a:lnTo>
                      <a:pt x="44" y="52"/>
                    </a:lnTo>
                    <a:lnTo>
                      <a:pt x="46" y="56"/>
                    </a:lnTo>
                    <a:lnTo>
                      <a:pt x="47" y="57"/>
                    </a:lnTo>
                    <a:lnTo>
                      <a:pt x="49" y="60"/>
                    </a:lnTo>
                    <a:lnTo>
                      <a:pt x="49" y="60"/>
                    </a:lnTo>
                    <a:lnTo>
                      <a:pt x="50" y="59"/>
                    </a:lnTo>
                    <a:lnTo>
                      <a:pt x="50" y="59"/>
                    </a:lnTo>
                    <a:lnTo>
                      <a:pt x="53" y="59"/>
                    </a:lnTo>
                    <a:lnTo>
                      <a:pt x="55" y="59"/>
                    </a:lnTo>
                    <a:lnTo>
                      <a:pt x="55" y="59"/>
                    </a:lnTo>
                    <a:lnTo>
                      <a:pt x="57" y="57"/>
                    </a:lnTo>
                    <a:lnTo>
                      <a:pt x="60" y="57"/>
                    </a:lnTo>
                    <a:lnTo>
                      <a:pt x="60" y="57"/>
                    </a:lnTo>
                    <a:lnTo>
                      <a:pt x="61" y="60"/>
                    </a:lnTo>
                    <a:lnTo>
                      <a:pt x="61" y="62"/>
                    </a:lnTo>
                    <a:lnTo>
                      <a:pt x="63" y="65"/>
                    </a:lnTo>
                    <a:lnTo>
                      <a:pt x="63" y="67"/>
                    </a:lnTo>
                    <a:lnTo>
                      <a:pt x="63" y="68"/>
                    </a:lnTo>
                    <a:lnTo>
                      <a:pt x="61" y="70"/>
                    </a:lnTo>
                    <a:lnTo>
                      <a:pt x="60" y="73"/>
                    </a:lnTo>
                    <a:lnTo>
                      <a:pt x="60" y="75"/>
                    </a:lnTo>
                    <a:lnTo>
                      <a:pt x="60" y="76"/>
                    </a:lnTo>
                    <a:lnTo>
                      <a:pt x="58" y="78"/>
                    </a:lnTo>
                    <a:lnTo>
                      <a:pt x="58" y="78"/>
                    </a:lnTo>
                    <a:lnTo>
                      <a:pt x="58" y="79"/>
                    </a:lnTo>
                    <a:lnTo>
                      <a:pt x="58" y="79"/>
                    </a:lnTo>
                    <a:lnTo>
                      <a:pt x="60" y="81"/>
                    </a:lnTo>
                    <a:lnTo>
                      <a:pt x="60" y="82"/>
                    </a:lnTo>
                    <a:lnTo>
                      <a:pt x="60" y="82"/>
                    </a:lnTo>
                    <a:lnTo>
                      <a:pt x="60" y="84"/>
                    </a:lnTo>
                    <a:lnTo>
                      <a:pt x="60" y="84"/>
                    </a:lnTo>
                    <a:lnTo>
                      <a:pt x="61" y="86"/>
                    </a:lnTo>
                    <a:lnTo>
                      <a:pt x="61" y="86"/>
                    </a:lnTo>
                    <a:lnTo>
                      <a:pt x="63" y="87"/>
                    </a:lnTo>
                    <a:lnTo>
                      <a:pt x="65" y="89"/>
                    </a:lnTo>
                    <a:lnTo>
                      <a:pt x="68" y="92"/>
                    </a:lnTo>
                    <a:lnTo>
                      <a:pt x="69" y="93"/>
                    </a:lnTo>
                    <a:lnTo>
                      <a:pt x="69" y="93"/>
                    </a:lnTo>
                    <a:lnTo>
                      <a:pt x="71" y="93"/>
                    </a:lnTo>
                    <a:lnTo>
                      <a:pt x="71" y="95"/>
                    </a:lnTo>
                    <a:lnTo>
                      <a:pt x="69" y="97"/>
                    </a:lnTo>
                    <a:lnTo>
                      <a:pt x="69" y="97"/>
                    </a:lnTo>
                    <a:lnTo>
                      <a:pt x="71" y="97"/>
                    </a:lnTo>
                    <a:lnTo>
                      <a:pt x="71" y="98"/>
                    </a:lnTo>
                    <a:lnTo>
                      <a:pt x="72" y="98"/>
                    </a:lnTo>
                    <a:lnTo>
                      <a:pt x="72" y="97"/>
                    </a:lnTo>
                    <a:lnTo>
                      <a:pt x="72" y="97"/>
                    </a:lnTo>
                    <a:lnTo>
                      <a:pt x="72" y="93"/>
                    </a:lnTo>
                    <a:lnTo>
                      <a:pt x="72" y="90"/>
                    </a:lnTo>
                    <a:lnTo>
                      <a:pt x="71" y="89"/>
                    </a:lnTo>
                    <a:lnTo>
                      <a:pt x="71" y="89"/>
                    </a:lnTo>
                    <a:lnTo>
                      <a:pt x="71" y="89"/>
                    </a:lnTo>
                    <a:lnTo>
                      <a:pt x="72" y="87"/>
                    </a:lnTo>
                    <a:lnTo>
                      <a:pt x="72" y="84"/>
                    </a:lnTo>
                    <a:lnTo>
                      <a:pt x="74" y="84"/>
                    </a:lnTo>
                    <a:lnTo>
                      <a:pt x="74" y="84"/>
                    </a:lnTo>
                    <a:lnTo>
                      <a:pt x="77" y="82"/>
                    </a:lnTo>
                    <a:lnTo>
                      <a:pt x="79" y="82"/>
                    </a:lnTo>
                    <a:lnTo>
                      <a:pt x="80" y="82"/>
                    </a:lnTo>
                    <a:lnTo>
                      <a:pt x="80" y="81"/>
                    </a:lnTo>
                    <a:lnTo>
                      <a:pt x="80" y="76"/>
                    </a:lnTo>
                    <a:lnTo>
                      <a:pt x="80" y="73"/>
                    </a:lnTo>
                    <a:lnTo>
                      <a:pt x="80" y="70"/>
                    </a:lnTo>
                    <a:lnTo>
                      <a:pt x="80" y="67"/>
                    </a:lnTo>
                    <a:lnTo>
                      <a:pt x="82" y="65"/>
                    </a:lnTo>
                    <a:lnTo>
                      <a:pt x="82" y="64"/>
                    </a:lnTo>
                    <a:lnTo>
                      <a:pt x="80" y="62"/>
                    </a:lnTo>
                    <a:lnTo>
                      <a:pt x="79" y="59"/>
                    </a:lnTo>
                    <a:lnTo>
                      <a:pt x="76" y="54"/>
                    </a:lnTo>
                    <a:lnTo>
                      <a:pt x="74" y="52"/>
                    </a:lnTo>
                    <a:lnTo>
                      <a:pt x="72" y="49"/>
                    </a:lnTo>
                    <a:lnTo>
                      <a:pt x="69" y="46"/>
                    </a:lnTo>
                    <a:lnTo>
                      <a:pt x="68" y="45"/>
                    </a:lnTo>
                    <a:lnTo>
                      <a:pt x="66" y="45"/>
                    </a:lnTo>
                    <a:lnTo>
                      <a:pt x="66" y="43"/>
                    </a:lnTo>
                    <a:lnTo>
                      <a:pt x="66" y="43"/>
                    </a:lnTo>
                    <a:lnTo>
                      <a:pt x="66" y="41"/>
                    </a:lnTo>
                    <a:lnTo>
                      <a:pt x="66" y="41"/>
                    </a:lnTo>
                    <a:lnTo>
                      <a:pt x="66" y="38"/>
                    </a:lnTo>
                    <a:lnTo>
                      <a:pt x="66" y="38"/>
                    </a:lnTo>
                    <a:lnTo>
                      <a:pt x="66" y="37"/>
                    </a:lnTo>
                    <a:lnTo>
                      <a:pt x="66" y="35"/>
                    </a:lnTo>
                    <a:lnTo>
                      <a:pt x="66" y="34"/>
                    </a:lnTo>
                    <a:lnTo>
                      <a:pt x="66" y="32"/>
                    </a:lnTo>
                    <a:lnTo>
                      <a:pt x="65" y="29"/>
                    </a:lnTo>
                    <a:lnTo>
                      <a:pt x="65" y="29"/>
                    </a:lnTo>
                    <a:lnTo>
                      <a:pt x="65" y="27"/>
                    </a:lnTo>
                    <a:lnTo>
                      <a:pt x="65" y="26"/>
                    </a:lnTo>
                    <a:lnTo>
                      <a:pt x="65" y="26"/>
                    </a:lnTo>
                    <a:lnTo>
                      <a:pt x="65" y="26"/>
                    </a:lnTo>
                    <a:lnTo>
                      <a:pt x="65" y="24"/>
                    </a:lnTo>
                    <a:lnTo>
                      <a:pt x="66" y="24"/>
                    </a:lnTo>
                    <a:lnTo>
                      <a:pt x="66" y="23"/>
                    </a:lnTo>
                    <a:lnTo>
                      <a:pt x="66" y="23"/>
                    </a:lnTo>
                    <a:lnTo>
                      <a:pt x="68" y="23"/>
                    </a:lnTo>
                    <a:lnTo>
                      <a:pt x="68" y="21"/>
                    </a:lnTo>
                    <a:lnTo>
                      <a:pt x="68" y="18"/>
                    </a:lnTo>
                    <a:lnTo>
                      <a:pt x="68" y="16"/>
                    </a:lnTo>
                    <a:lnTo>
                      <a:pt x="68" y="16"/>
                    </a:lnTo>
                    <a:lnTo>
                      <a:pt x="71" y="16"/>
                    </a:lnTo>
                    <a:lnTo>
                      <a:pt x="74" y="16"/>
                    </a:lnTo>
                    <a:lnTo>
                      <a:pt x="76" y="16"/>
                    </a:lnTo>
                    <a:lnTo>
                      <a:pt x="76" y="16"/>
                    </a:lnTo>
                    <a:lnTo>
                      <a:pt x="77" y="16"/>
                    </a:lnTo>
                    <a:lnTo>
                      <a:pt x="77" y="16"/>
                    </a:lnTo>
                    <a:lnTo>
                      <a:pt x="79" y="16"/>
                    </a:lnTo>
                    <a:lnTo>
                      <a:pt x="80" y="15"/>
                    </a:lnTo>
                    <a:lnTo>
                      <a:pt x="82" y="15"/>
                    </a:lnTo>
                    <a:lnTo>
                      <a:pt x="85" y="16"/>
                    </a:lnTo>
                    <a:lnTo>
                      <a:pt x="85" y="16"/>
                    </a:lnTo>
                    <a:lnTo>
                      <a:pt x="87" y="18"/>
                    </a:lnTo>
                    <a:lnTo>
                      <a:pt x="88" y="18"/>
                    </a:lnTo>
                    <a:lnTo>
                      <a:pt x="91" y="18"/>
                    </a:lnTo>
                    <a:lnTo>
                      <a:pt x="93" y="18"/>
                    </a:lnTo>
                    <a:lnTo>
                      <a:pt x="94" y="16"/>
                    </a:lnTo>
                    <a:lnTo>
                      <a:pt x="96" y="16"/>
                    </a:lnTo>
                    <a:lnTo>
                      <a:pt x="98" y="16"/>
                    </a:lnTo>
                    <a:lnTo>
                      <a:pt x="99" y="16"/>
                    </a:lnTo>
                    <a:lnTo>
                      <a:pt x="99" y="18"/>
                    </a:lnTo>
                    <a:lnTo>
                      <a:pt x="101" y="18"/>
                    </a:lnTo>
                    <a:lnTo>
                      <a:pt x="102" y="18"/>
                    </a:lnTo>
                    <a:lnTo>
                      <a:pt x="105" y="18"/>
                    </a:lnTo>
                    <a:lnTo>
                      <a:pt x="109" y="16"/>
                    </a:lnTo>
                    <a:lnTo>
                      <a:pt x="110" y="15"/>
                    </a:lnTo>
                    <a:lnTo>
                      <a:pt x="110" y="13"/>
                    </a:lnTo>
                    <a:lnTo>
                      <a:pt x="110" y="13"/>
                    </a:lnTo>
                    <a:lnTo>
                      <a:pt x="110" y="12"/>
                    </a:lnTo>
                    <a:lnTo>
                      <a:pt x="112" y="12"/>
                    </a:lnTo>
                    <a:lnTo>
                      <a:pt x="115" y="12"/>
                    </a:lnTo>
                    <a:lnTo>
                      <a:pt x="117" y="13"/>
                    </a:lnTo>
                    <a:lnTo>
                      <a:pt x="120" y="13"/>
                    </a:lnTo>
                    <a:lnTo>
                      <a:pt x="121" y="13"/>
                    </a:lnTo>
                    <a:lnTo>
                      <a:pt x="123" y="12"/>
                    </a:lnTo>
                    <a:lnTo>
                      <a:pt x="126" y="10"/>
                    </a:lnTo>
                    <a:lnTo>
                      <a:pt x="129" y="10"/>
                    </a:lnTo>
                    <a:lnTo>
                      <a:pt x="131" y="10"/>
                    </a:lnTo>
                    <a:lnTo>
                      <a:pt x="132" y="8"/>
                    </a:lnTo>
                    <a:lnTo>
                      <a:pt x="135" y="7"/>
                    </a:lnTo>
                    <a:lnTo>
                      <a:pt x="137" y="7"/>
                    </a:lnTo>
                    <a:lnTo>
                      <a:pt x="139" y="7"/>
                    </a:lnTo>
                    <a:lnTo>
                      <a:pt x="140" y="5"/>
                    </a:lnTo>
                    <a:lnTo>
                      <a:pt x="143" y="4"/>
                    </a:lnTo>
                    <a:lnTo>
                      <a:pt x="146" y="2"/>
                    </a:lnTo>
                    <a:lnTo>
                      <a:pt x="14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3" name="Freeform 195">
                <a:extLst>
                  <a:ext uri="{FF2B5EF4-FFF2-40B4-BE49-F238E27FC236}">
                    <a16:creationId xmlns:a16="http://schemas.microsoft.com/office/drawing/2014/main" id="{8C0EC5D5-D043-4774-B52F-8743AB659F8C}"/>
                  </a:ext>
                </a:extLst>
              </p:cNvPr>
              <p:cNvSpPr>
                <a:spLocks noEditPoints="1"/>
              </p:cNvSpPr>
              <p:nvPr/>
            </p:nvSpPr>
            <p:spPr bwMode="auto">
              <a:xfrm>
                <a:off x="8361357" y="3597250"/>
                <a:ext cx="253399" cy="541884"/>
              </a:xfrm>
              <a:custGeom>
                <a:avLst/>
                <a:gdLst>
                  <a:gd name="T0" fmla="*/ 89 w 130"/>
                  <a:gd name="T1" fmla="*/ 266 h 278"/>
                  <a:gd name="T2" fmla="*/ 89 w 130"/>
                  <a:gd name="T3" fmla="*/ 252 h 278"/>
                  <a:gd name="T4" fmla="*/ 90 w 130"/>
                  <a:gd name="T5" fmla="*/ 253 h 278"/>
                  <a:gd name="T6" fmla="*/ 92 w 130"/>
                  <a:gd name="T7" fmla="*/ 247 h 278"/>
                  <a:gd name="T8" fmla="*/ 86 w 130"/>
                  <a:gd name="T9" fmla="*/ 245 h 278"/>
                  <a:gd name="T10" fmla="*/ 86 w 130"/>
                  <a:gd name="T11" fmla="*/ 242 h 278"/>
                  <a:gd name="T12" fmla="*/ 89 w 130"/>
                  <a:gd name="T13" fmla="*/ 230 h 278"/>
                  <a:gd name="T14" fmla="*/ 38 w 130"/>
                  <a:gd name="T15" fmla="*/ 190 h 278"/>
                  <a:gd name="T16" fmla="*/ 78 w 130"/>
                  <a:gd name="T17" fmla="*/ 182 h 278"/>
                  <a:gd name="T18" fmla="*/ 19 w 130"/>
                  <a:gd name="T19" fmla="*/ 146 h 278"/>
                  <a:gd name="T20" fmla="*/ 23 w 130"/>
                  <a:gd name="T21" fmla="*/ 137 h 278"/>
                  <a:gd name="T22" fmla="*/ 12 w 130"/>
                  <a:gd name="T23" fmla="*/ 129 h 278"/>
                  <a:gd name="T24" fmla="*/ 86 w 130"/>
                  <a:gd name="T25" fmla="*/ 7 h 278"/>
                  <a:gd name="T26" fmla="*/ 95 w 130"/>
                  <a:gd name="T27" fmla="*/ 23 h 278"/>
                  <a:gd name="T28" fmla="*/ 94 w 130"/>
                  <a:gd name="T29" fmla="*/ 41 h 278"/>
                  <a:gd name="T30" fmla="*/ 81 w 130"/>
                  <a:gd name="T31" fmla="*/ 52 h 278"/>
                  <a:gd name="T32" fmla="*/ 79 w 130"/>
                  <a:gd name="T33" fmla="*/ 67 h 278"/>
                  <a:gd name="T34" fmla="*/ 97 w 130"/>
                  <a:gd name="T35" fmla="*/ 67 h 278"/>
                  <a:gd name="T36" fmla="*/ 97 w 130"/>
                  <a:gd name="T37" fmla="*/ 82 h 278"/>
                  <a:gd name="T38" fmla="*/ 101 w 130"/>
                  <a:gd name="T39" fmla="*/ 96 h 278"/>
                  <a:gd name="T40" fmla="*/ 112 w 130"/>
                  <a:gd name="T41" fmla="*/ 104 h 278"/>
                  <a:gd name="T42" fmla="*/ 128 w 130"/>
                  <a:gd name="T43" fmla="*/ 104 h 278"/>
                  <a:gd name="T44" fmla="*/ 122 w 130"/>
                  <a:gd name="T45" fmla="*/ 115 h 278"/>
                  <a:gd name="T46" fmla="*/ 114 w 130"/>
                  <a:gd name="T47" fmla="*/ 124 h 278"/>
                  <a:gd name="T48" fmla="*/ 105 w 130"/>
                  <a:gd name="T49" fmla="*/ 129 h 278"/>
                  <a:gd name="T50" fmla="*/ 92 w 130"/>
                  <a:gd name="T51" fmla="*/ 134 h 278"/>
                  <a:gd name="T52" fmla="*/ 81 w 130"/>
                  <a:gd name="T53" fmla="*/ 146 h 278"/>
                  <a:gd name="T54" fmla="*/ 79 w 130"/>
                  <a:gd name="T55" fmla="*/ 156 h 278"/>
                  <a:gd name="T56" fmla="*/ 92 w 130"/>
                  <a:gd name="T57" fmla="*/ 176 h 278"/>
                  <a:gd name="T58" fmla="*/ 92 w 130"/>
                  <a:gd name="T59" fmla="*/ 190 h 278"/>
                  <a:gd name="T60" fmla="*/ 89 w 130"/>
                  <a:gd name="T61" fmla="*/ 208 h 278"/>
                  <a:gd name="T62" fmla="*/ 101 w 130"/>
                  <a:gd name="T63" fmla="*/ 233 h 278"/>
                  <a:gd name="T64" fmla="*/ 108 w 130"/>
                  <a:gd name="T65" fmla="*/ 252 h 278"/>
                  <a:gd name="T66" fmla="*/ 95 w 130"/>
                  <a:gd name="T67" fmla="*/ 272 h 278"/>
                  <a:gd name="T68" fmla="*/ 95 w 130"/>
                  <a:gd name="T69" fmla="*/ 256 h 278"/>
                  <a:gd name="T70" fmla="*/ 95 w 130"/>
                  <a:gd name="T71" fmla="*/ 247 h 278"/>
                  <a:gd name="T72" fmla="*/ 92 w 130"/>
                  <a:gd name="T73" fmla="*/ 228 h 278"/>
                  <a:gd name="T74" fmla="*/ 84 w 130"/>
                  <a:gd name="T75" fmla="*/ 208 h 278"/>
                  <a:gd name="T76" fmla="*/ 81 w 130"/>
                  <a:gd name="T77" fmla="*/ 181 h 278"/>
                  <a:gd name="T78" fmla="*/ 68 w 130"/>
                  <a:gd name="T79" fmla="*/ 170 h 278"/>
                  <a:gd name="T80" fmla="*/ 59 w 130"/>
                  <a:gd name="T81" fmla="*/ 178 h 278"/>
                  <a:gd name="T82" fmla="*/ 49 w 130"/>
                  <a:gd name="T83" fmla="*/ 192 h 278"/>
                  <a:gd name="T84" fmla="*/ 40 w 130"/>
                  <a:gd name="T85" fmla="*/ 187 h 278"/>
                  <a:gd name="T86" fmla="*/ 37 w 130"/>
                  <a:gd name="T87" fmla="*/ 182 h 278"/>
                  <a:gd name="T88" fmla="*/ 34 w 130"/>
                  <a:gd name="T89" fmla="*/ 171 h 278"/>
                  <a:gd name="T90" fmla="*/ 27 w 130"/>
                  <a:gd name="T91" fmla="*/ 140 h 278"/>
                  <a:gd name="T92" fmla="*/ 24 w 130"/>
                  <a:gd name="T93" fmla="*/ 141 h 278"/>
                  <a:gd name="T94" fmla="*/ 21 w 130"/>
                  <a:gd name="T95" fmla="*/ 130 h 278"/>
                  <a:gd name="T96" fmla="*/ 13 w 130"/>
                  <a:gd name="T97" fmla="*/ 124 h 278"/>
                  <a:gd name="T98" fmla="*/ 8 w 130"/>
                  <a:gd name="T99" fmla="*/ 122 h 278"/>
                  <a:gd name="T100" fmla="*/ 2 w 130"/>
                  <a:gd name="T101" fmla="*/ 108 h 278"/>
                  <a:gd name="T102" fmla="*/ 7 w 130"/>
                  <a:gd name="T103" fmla="*/ 97 h 278"/>
                  <a:gd name="T104" fmla="*/ 13 w 130"/>
                  <a:gd name="T105" fmla="*/ 91 h 278"/>
                  <a:gd name="T106" fmla="*/ 18 w 130"/>
                  <a:gd name="T107" fmla="*/ 74 h 278"/>
                  <a:gd name="T108" fmla="*/ 29 w 130"/>
                  <a:gd name="T109" fmla="*/ 70 h 278"/>
                  <a:gd name="T110" fmla="*/ 35 w 130"/>
                  <a:gd name="T111" fmla="*/ 50 h 278"/>
                  <a:gd name="T112" fmla="*/ 43 w 130"/>
                  <a:gd name="T113" fmla="*/ 37 h 278"/>
                  <a:gd name="T114" fmla="*/ 59 w 130"/>
                  <a:gd name="T115" fmla="*/ 18 h 278"/>
                  <a:gd name="T116" fmla="*/ 70 w 130"/>
                  <a:gd name="T117" fmla="*/ 12 h 278"/>
                  <a:gd name="T118" fmla="*/ 78 w 130"/>
                  <a:gd name="T119" fmla="*/ 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278">
                    <a:moveTo>
                      <a:pt x="89" y="275"/>
                    </a:moveTo>
                    <a:lnTo>
                      <a:pt x="89" y="277"/>
                    </a:lnTo>
                    <a:lnTo>
                      <a:pt x="87" y="277"/>
                    </a:lnTo>
                    <a:lnTo>
                      <a:pt x="87" y="277"/>
                    </a:lnTo>
                    <a:lnTo>
                      <a:pt x="86" y="278"/>
                    </a:lnTo>
                    <a:lnTo>
                      <a:pt x="86" y="278"/>
                    </a:lnTo>
                    <a:lnTo>
                      <a:pt x="87" y="277"/>
                    </a:lnTo>
                    <a:lnTo>
                      <a:pt x="87" y="275"/>
                    </a:lnTo>
                    <a:lnTo>
                      <a:pt x="89" y="275"/>
                    </a:lnTo>
                    <a:close/>
                    <a:moveTo>
                      <a:pt x="87" y="263"/>
                    </a:moveTo>
                    <a:lnTo>
                      <a:pt x="87" y="263"/>
                    </a:lnTo>
                    <a:lnTo>
                      <a:pt x="89" y="266"/>
                    </a:lnTo>
                    <a:lnTo>
                      <a:pt x="89" y="266"/>
                    </a:lnTo>
                    <a:lnTo>
                      <a:pt x="89" y="266"/>
                    </a:lnTo>
                    <a:lnTo>
                      <a:pt x="89" y="266"/>
                    </a:lnTo>
                    <a:lnTo>
                      <a:pt x="87" y="264"/>
                    </a:lnTo>
                    <a:lnTo>
                      <a:pt x="87" y="263"/>
                    </a:lnTo>
                    <a:lnTo>
                      <a:pt x="86" y="264"/>
                    </a:lnTo>
                    <a:lnTo>
                      <a:pt x="87" y="263"/>
                    </a:lnTo>
                    <a:lnTo>
                      <a:pt x="87" y="263"/>
                    </a:lnTo>
                    <a:close/>
                    <a:moveTo>
                      <a:pt x="92" y="261"/>
                    </a:moveTo>
                    <a:lnTo>
                      <a:pt x="92" y="263"/>
                    </a:lnTo>
                    <a:lnTo>
                      <a:pt x="92" y="263"/>
                    </a:lnTo>
                    <a:lnTo>
                      <a:pt x="92" y="263"/>
                    </a:lnTo>
                    <a:lnTo>
                      <a:pt x="92" y="263"/>
                    </a:lnTo>
                    <a:lnTo>
                      <a:pt x="92" y="261"/>
                    </a:lnTo>
                    <a:close/>
                    <a:moveTo>
                      <a:pt x="89" y="250"/>
                    </a:moveTo>
                    <a:lnTo>
                      <a:pt x="89" y="252"/>
                    </a:lnTo>
                    <a:lnTo>
                      <a:pt x="89" y="253"/>
                    </a:lnTo>
                    <a:lnTo>
                      <a:pt x="89" y="255"/>
                    </a:lnTo>
                    <a:lnTo>
                      <a:pt x="87" y="255"/>
                    </a:lnTo>
                    <a:lnTo>
                      <a:pt x="87" y="255"/>
                    </a:lnTo>
                    <a:lnTo>
                      <a:pt x="87" y="255"/>
                    </a:lnTo>
                    <a:lnTo>
                      <a:pt x="87" y="255"/>
                    </a:lnTo>
                    <a:lnTo>
                      <a:pt x="87" y="253"/>
                    </a:lnTo>
                    <a:lnTo>
                      <a:pt x="87" y="253"/>
                    </a:lnTo>
                    <a:lnTo>
                      <a:pt x="89" y="250"/>
                    </a:lnTo>
                    <a:lnTo>
                      <a:pt x="89" y="250"/>
                    </a:lnTo>
                    <a:close/>
                    <a:moveTo>
                      <a:pt x="92" y="250"/>
                    </a:moveTo>
                    <a:lnTo>
                      <a:pt x="92" y="252"/>
                    </a:lnTo>
                    <a:lnTo>
                      <a:pt x="92" y="255"/>
                    </a:lnTo>
                    <a:lnTo>
                      <a:pt x="90" y="253"/>
                    </a:lnTo>
                    <a:lnTo>
                      <a:pt x="90" y="253"/>
                    </a:lnTo>
                    <a:lnTo>
                      <a:pt x="90" y="252"/>
                    </a:lnTo>
                    <a:lnTo>
                      <a:pt x="90" y="252"/>
                    </a:lnTo>
                    <a:lnTo>
                      <a:pt x="90" y="250"/>
                    </a:lnTo>
                    <a:lnTo>
                      <a:pt x="92" y="250"/>
                    </a:lnTo>
                    <a:close/>
                    <a:moveTo>
                      <a:pt x="84" y="250"/>
                    </a:moveTo>
                    <a:lnTo>
                      <a:pt x="86" y="252"/>
                    </a:lnTo>
                    <a:lnTo>
                      <a:pt x="86" y="252"/>
                    </a:lnTo>
                    <a:lnTo>
                      <a:pt x="86" y="252"/>
                    </a:lnTo>
                    <a:lnTo>
                      <a:pt x="86" y="253"/>
                    </a:lnTo>
                    <a:lnTo>
                      <a:pt x="84" y="252"/>
                    </a:lnTo>
                    <a:lnTo>
                      <a:pt x="84" y="250"/>
                    </a:lnTo>
                    <a:close/>
                    <a:moveTo>
                      <a:pt x="90" y="245"/>
                    </a:moveTo>
                    <a:lnTo>
                      <a:pt x="92" y="247"/>
                    </a:lnTo>
                    <a:lnTo>
                      <a:pt x="94" y="249"/>
                    </a:lnTo>
                    <a:lnTo>
                      <a:pt x="94" y="249"/>
                    </a:lnTo>
                    <a:lnTo>
                      <a:pt x="92" y="249"/>
                    </a:lnTo>
                    <a:lnTo>
                      <a:pt x="92" y="249"/>
                    </a:lnTo>
                    <a:lnTo>
                      <a:pt x="90" y="247"/>
                    </a:lnTo>
                    <a:lnTo>
                      <a:pt x="90" y="245"/>
                    </a:lnTo>
                    <a:close/>
                    <a:moveTo>
                      <a:pt x="86" y="244"/>
                    </a:moveTo>
                    <a:lnTo>
                      <a:pt x="86" y="244"/>
                    </a:lnTo>
                    <a:lnTo>
                      <a:pt x="86" y="244"/>
                    </a:lnTo>
                    <a:lnTo>
                      <a:pt x="86" y="244"/>
                    </a:lnTo>
                    <a:lnTo>
                      <a:pt x="86" y="244"/>
                    </a:lnTo>
                    <a:lnTo>
                      <a:pt x="86" y="244"/>
                    </a:lnTo>
                    <a:lnTo>
                      <a:pt x="86" y="245"/>
                    </a:lnTo>
                    <a:lnTo>
                      <a:pt x="86" y="245"/>
                    </a:lnTo>
                    <a:lnTo>
                      <a:pt x="86" y="245"/>
                    </a:lnTo>
                    <a:lnTo>
                      <a:pt x="86" y="245"/>
                    </a:lnTo>
                    <a:lnTo>
                      <a:pt x="86" y="244"/>
                    </a:lnTo>
                    <a:lnTo>
                      <a:pt x="86" y="244"/>
                    </a:lnTo>
                    <a:lnTo>
                      <a:pt x="86" y="244"/>
                    </a:lnTo>
                    <a:close/>
                    <a:moveTo>
                      <a:pt x="86" y="242"/>
                    </a:moveTo>
                    <a:lnTo>
                      <a:pt x="86" y="242"/>
                    </a:lnTo>
                    <a:lnTo>
                      <a:pt x="86" y="242"/>
                    </a:lnTo>
                    <a:lnTo>
                      <a:pt x="84" y="244"/>
                    </a:lnTo>
                    <a:lnTo>
                      <a:pt x="84" y="242"/>
                    </a:lnTo>
                    <a:lnTo>
                      <a:pt x="84" y="242"/>
                    </a:lnTo>
                    <a:lnTo>
                      <a:pt x="84" y="242"/>
                    </a:lnTo>
                    <a:lnTo>
                      <a:pt x="86" y="242"/>
                    </a:lnTo>
                    <a:lnTo>
                      <a:pt x="86" y="242"/>
                    </a:lnTo>
                    <a:close/>
                    <a:moveTo>
                      <a:pt x="89" y="237"/>
                    </a:moveTo>
                    <a:lnTo>
                      <a:pt x="90" y="237"/>
                    </a:lnTo>
                    <a:lnTo>
                      <a:pt x="90" y="239"/>
                    </a:lnTo>
                    <a:lnTo>
                      <a:pt x="90" y="239"/>
                    </a:lnTo>
                    <a:lnTo>
                      <a:pt x="92" y="239"/>
                    </a:lnTo>
                    <a:lnTo>
                      <a:pt x="90" y="241"/>
                    </a:lnTo>
                    <a:lnTo>
                      <a:pt x="90" y="242"/>
                    </a:lnTo>
                    <a:lnTo>
                      <a:pt x="89" y="242"/>
                    </a:lnTo>
                    <a:lnTo>
                      <a:pt x="89" y="242"/>
                    </a:lnTo>
                    <a:lnTo>
                      <a:pt x="89" y="241"/>
                    </a:lnTo>
                    <a:lnTo>
                      <a:pt x="89" y="239"/>
                    </a:lnTo>
                    <a:lnTo>
                      <a:pt x="89" y="237"/>
                    </a:lnTo>
                    <a:close/>
                    <a:moveTo>
                      <a:pt x="89" y="230"/>
                    </a:moveTo>
                    <a:lnTo>
                      <a:pt x="89" y="230"/>
                    </a:lnTo>
                    <a:lnTo>
                      <a:pt x="89" y="231"/>
                    </a:lnTo>
                    <a:lnTo>
                      <a:pt x="89" y="231"/>
                    </a:lnTo>
                    <a:lnTo>
                      <a:pt x="89" y="234"/>
                    </a:lnTo>
                    <a:lnTo>
                      <a:pt x="89" y="233"/>
                    </a:lnTo>
                    <a:lnTo>
                      <a:pt x="89" y="231"/>
                    </a:lnTo>
                    <a:lnTo>
                      <a:pt x="89" y="230"/>
                    </a:lnTo>
                    <a:lnTo>
                      <a:pt x="89" y="230"/>
                    </a:lnTo>
                    <a:close/>
                    <a:moveTo>
                      <a:pt x="38" y="190"/>
                    </a:moveTo>
                    <a:lnTo>
                      <a:pt x="38" y="190"/>
                    </a:lnTo>
                    <a:lnTo>
                      <a:pt x="38" y="192"/>
                    </a:lnTo>
                    <a:lnTo>
                      <a:pt x="38" y="192"/>
                    </a:lnTo>
                    <a:lnTo>
                      <a:pt x="37" y="192"/>
                    </a:lnTo>
                    <a:lnTo>
                      <a:pt x="37" y="192"/>
                    </a:lnTo>
                    <a:lnTo>
                      <a:pt x="38" y="190"/>
                    </a:lnTo>
                    <a:close/>
                    <a:moveTo>
                      <a:pt x="35" y="185"/>
                    </a:moveTo>
                    <a:lnTo>
                      <a:pt x="35" y="187"/>
                    </a:lnTo>
                    <a:lnTo>
                      <a:pt x="35" y="189"/>
                    </a:lnTo>
                    <a:lnTo>
                      <a:pt x="34" y="190"/>
                    </a:lnTo>
                    <a:lnTo>
                      <a:pt x="32" y="192"/>
                    </a:lnTo>
                    <a:lnTo>
                      <a:pt x="32" y="189"/>
                    </a:lnTo>
                    <a:lnTo>
                      <a:pt x="34" y="187"/>
                    </a:lnTo>
                    <a:lnTo>
                      <a:pt x="35" y="187"/>
                    </a:lnTo>
                    <a:lnTo>
                      <a:pt x="35" y="185"/>
                    </a:lnTo>
                    <a:close/>
                    <a:moveTo>
                      <a:pt x="78" y="181"/>
                    </a:moveTo>
                    <a:lnTo>
                      <a:pt x="78" y="182"/>
                    </a:lnTo>
                    <a:lnTo>
                      <a:pt x="78" y="182"/>
                    </a:lnTo>
                    <a:lnTo>
                      <a:pt x="79" y="182"/>
                    </a:lnTo>
                    <a:lnTo>
                      <a:pt x="78" y="182"/>
                    </a:lnTo>
                    <a:lnTo>
                      <a:pt x="78" y="185"/>
                    </a:lnTo>
                    <a:lnTo>
                      <a:pt x="78" y="185"/>
                    </a:lnTo>
                    <a:lnTo>
                      <a:pt x="76" y="184"/>
                    </a:lnTo>
                    <a:lnTo>
                      <a:pt x="76" y="182"/>
                    </a:lnTo>
                    <a:lnTo>
                      <a:pt x="78" y="181"/>
                    </a:lnTo>
                    <a:lnTo>
                      <a:pt x="78" y="181"/>
                    </a:lnTo>
                    <a:close/>
                    <a:moveTo>
                      <a:pt x="21" y="146"/>
                    </a:moveTo>
                    <a:lnTo>
                      <a:pt x="23" y="146"/>
                    </a:lnTo>
                    <a:lnTo>
                      <a:pt x="23" y="148"/>
                    </a:lnTo>
                    <a:lnTo>
                      <a:pt x="23" y="149"/>
                    </a:lnTo>
                    <a:lnTo>
                      <a:pt x="23" y="149"/>
                    </a:lnTo>
                    <a:lnTo>
                      <a:pt x="23" y="149"/>
                    </a:lnTo>
                    <a:lnTo>
                      <a:pt x="21" y="148"/>
                    </a:lnTo>
                    <a:lnTo>
                      <a:pt x="19" y="146"/>
                    </a:lnTo>
                    <a:lnTo>
                      <a:pt x="21" y="146"/>
                    </a:lnTo>
                    <a:close/>
                    <a:moveTo>
                      <a:pt x="23" y="137"/>
                    </a:moveTo>
                    <a:lnTo>
                      <a:pt x="24" y="137"/>
                    </a:lnTo>
                    <a:lnTo>
                      <a:pt x="24" y="137"/>
                    </a:lnTo>
                    <a:lnTo>
                      <a:pt x="26" y="138"/>
                    </a:lnTo>
                    <a:lnTo>
                      <a:pt x="26" y="138"/>
                    </a:lnTo>
                    <a:lnTo>
                      <a:pt x="26" y="138"/>
                    </a:lnTo>
                    <a:lnTo>
                      <a:pt x="26" y="140"/>
                    </a:lnTo>
                    <a:lnTo>
                      <a:pt x="24" y="140"/>
                    </a:lnTo>
                    <a:lnTo>
                      <a:pt x="23" y="140"/>
                    </a:lnTo>
                    <a:lnTo>
                      <a:pt x="23" y="138"/>
                    </a:lnTo>
                    <a:lnTo>
                      <a:pt x="21" y="138"/>
                    </a:lnTo>
                    <a:lnTo>
                      <a:pt x="21" y="137"/>
                    </a:lnTo>
                    <a:lnTo>
                      <a:pt x="23" y="137"/>
                    </a:lnTo>
                    <a:lnTo>
                      <a:pt x="23" y="137"/>
                    </a:lnTo>
                    <a:close/>
                    <a:moveTo>
                      <a:pt x="18" y="130"/>
                    </a:moveTo>
                    <a:lnTo>
                      <a:pt x="19" y="130"/>
                    </a:lnTo>
                    <a:lnTo>
                      <a:pt x="19" y="134"/>
                    </a:lnTo>
                    <a:lnTo>
                      <a:pt x="18" y="132"/>
                    </a:lnTo>
                    <a:lnTo>
                      <a:pt x="18" y="132"/>
                    </a:lnTo>
                    <a:lnTo>
                      <a:pt x="18" y="130"/>
                    </a:lnTo>
                    <a:close/>
                    <a:moveTo>
                      <a:pt x="12" y="129"/>
                    </a:moveTo>
                    <a:lnTo>
                      <a:pt x="12" y="129"/>
                    </a:lnTo>
                    <a:lnTo>
                      <a:pt x="12" y="130"/>
                    </a:lnTo>
                    <a:lnTo>
                      <a:pt x="13" y="132"/>
                    </a:lnTo>
                    <a:lnTo>
                      <a:pt x="12" y="132"/>
                    </a:lnTo>
                    <a:lnTo>
                      <a:pt x="12" y="129"/>
                    </a:lnTo>
                    <a:lnTo>
                      <a:pt x="12" y="129"/>
                    </a:lnTo>
                    <a:close/>
                    <a:moveTo>
                      <a:pt x="79" y="0"/>
                    </a:moveTo>
                    <a:lnTo>
                      <a:pt x="79" y="0"/>
                    </a:lnTo>
                    <a:lnTo>
                      <a:pt x="79" y="1"/>
                    </a:lnTo>
                    <a:lnTo>
                      <a:pt x="81" y="1"/>
                    </a:lnTo>
                    <a:lnTo>
                      <a:pt x="81" y="3"/>
                    </a:lnTo>
                    <a:lnTo>
                      <a:pt x="82" y="3"/>
                    </a:lnTo>
                    <a:lnTo>
                      <a:pt x="82" y="3"/>
                    </a:lnTo>
                    <a:lnTo>
                      <a:pt x="82" y="3"/>
                    </a:lnTo>
                    <a:lnTo>
                      <a:pt x="84" y="3"/>
                    </a:lnTo>
                    <a:lnTo>
                      <a:pt x="84" y="4"/>
                    </a:lnTo>
                    <a:lnTo>
                      <a:pt x="86" y="4"/>
                    </a:lnTo>
                    <a:lnTo>
                      <a:pt x="86" y="6"/>
                    </a:lnTo>
                    <a:lnTo>
                      <a:pt x="86" y="7"/>
                    </a:lnTo>
                    <a:lnTo>
                      <a:pt x="86" y="7"/>
                    </a:lnTo>
                    <a:lnTo>
                      <a:pt x="87" y="12"/>
                    </a:lnTo>
                    <a:lnTo>
                      <a:pt x="89" y="14"/>
                    </a:lnTo>
                    <a:lnTo>
                      <a:pt x="89" y="15"/>
                    </a:lnTo>
                    <a:lnTo>
                      <a:pt x="89" y="15"/>
                    </a:lnTo>
                    <a:lnTo>
                      <a:pt x="90" y="14"/>
                    </a:lnTo>
                    <a:lnTo>
                      <a:pt x="90" y="14"/>
                    </a:lnTo>
                    <a:lnTo>
                      <a:pt x="90" y="14"/>
                    </a:lnTo>
                    <a:lnTo>
                      <a:pt x="92" y="14"/>
                    </a:lnTo>
                    <a:lnTo>
                      <a:pt x="94" y="14"/>
                    </a:lnTo>
                    <a:lnTo>
                      <a:pt x="94" y="14"/>
                    </a:lnTo>
                    <a:lnTo>
                      <a:pt x="94" y="17"/>
                    </a:lnTo>
                    <a:lnTo>
                      <a:pt x="94" y="20"/>
                    </a:lnTo>
                    <a:lnTo>
                      <a:pt x="94" y="20"/>
                    </a:lnTo>
                    <a:lnTo>
                      <a:pt x="95" y="23"/>
                    </a:lnTo>
                    <a:lnTo>
                      <a:pt x="95" y="25"/>
                    </a:lnTo>
                    <a:lnTo>
                      <a:pt x="95" y="26"/>
                    </a:lnTo>
                    <a:lnTo>
                      <a:pt x="95" y="28"/>
                    </a:lnTo>
                    <a:lnTo>
                      <a:pt x="95" y="30"/>
                    </a:lnTo>
                    <a:lnTo>
                      <a:pt x="95" y="33"/>
                    </a:lnTo>
                    <a:lnTo>
                      <a:pt x="94" y="34"/>
                    </a:lnTo>
                    <a:lnTo>
                      <a:pt x="95" y="36"/>
                    </a:lnTo>
                    <a:lnTo>
                      <a:pt x="94" y="36"/>
                    </a:lnTo>
                    <a:lnTo>
                      <a:pt x="92" y="37"/>
                    </a:lnTo>
                    <a:lnTo>
                      <a:pt x="92" y="37"/>
                    </a:lnTo>
                    <a:lnTo>
                      <a:pt x="94" y="39"/>
                    </a:lnTo>
                    <a:lnTo>
                      <a:pt x="94" y="41"/>
                    </a:lnTo>
                    <a:lnTo>
                      <a:pt x="94" y="41"/>
                    </a:lnTo>
                    <a:lnTo>
                      <a:pt x="94" y="41"/>
                    </a:lnTo>
                    <a:lnTo>
                      <a:pt x="92" y="41"/>
                    </a:lnTo>
                    <a:lnTo>
                      <a:pt x="90" y="42"/>
                    </a:lnTo>
                    <a:lnTo>
                      <a:pt x="90" y="44"/>
                    </a:lnTo>
                    <a:lnTo>
                      <a:pt x="89" y="45"/>
                    </a:lnTo>
                    <a:lnTo>
                      <a:pt x="89" y="45"/>
                    </a:lnTo>
                    <a:lnTo>
                      <a:pt x="87" y="45"/>
                    </a:lnTo>
                    <a:lnTo>
                      <a:pt x="87" y="45"/>
                    </a:lnTo>
                    <a:lnTo>
                      <a:pt x="86" y="47"/>
                    </a:lnTo>
                    <a:lnTo>
                      <a:pt x="86" y="48"/>
                    </a:lnTo>
                    <a:lnTo>
                      <a:pt x="84" y="50"/>
                    </a:lnTo>
                    <a:lnTo>
                      <a:pt x="84" y="50"/>
                    </a:lnTo>
                    <a:lnTo>
                      <a:pt x="82" y="50"/>
                    </a:lnTo>
                    <a:lnTo>
                      <a:pt x="82" y="50"/>
                    </a:lnTo>
                    <a:lnTo>
                      <a:pt x="81" y="52"/>
                    </a:lnTo>
                    <a:lnTo>
                      <a:pt x="81" y="53"/>
                    </a:lnTo>
                    <a:lnTo>
                      <a:pt x="81" y="55"/>
                    </a:lnTo>
                    <a:lnTo>
                      <a:pt x="81" y="56"/>
                    </a:lnTo>
                    <a:lnTo>
                      <a:pt x="81" y="56"/>
                    </a:lnTo>
                    <a:lnTo>
                      <a:pt x="79" y="56"/>
                    </a:lnTo>
                    <a:lnTo>
                      <a:pt x="78" y="58"/>
                    </a:lnTo>
                    <a:lnTo>
                      <a:pt x="78" y="59"/>
                    </a:lnTo>
                    <a:lnTo>
                      <a:pt x="78" y="61"/>
                    </a:lnTo>
                    <a:lnTo>
                      <a:pt x="78" y="63"/>
                    </a:lnTo>
                    <a:lnTo>
                      <a:pt x="79" y="63"/>
                    </a:lnTo>
                    <a:lnTo>
                      <a:pt x="79" y="64"/>
                    </a:lnTo>
                    <a:lnTo>
                      <a:pt x="79" y="64"/>
                    </a:lnTo>
                    <a:lnTo>
                      <a:pt x="81" y="66"/>
                    </a:lnTo>
                    <a:lnTo>
                      <a:pt x="79" y="67"/>
                    </a:lnTo>
                    <a:lnTo>
                      <a:pt x="78" y="69"/>
                    </a:lnTo>
                    <a:lnTo>
                      <a:pt x="78" y="70"/>
                    </a:lnTo>
                    <a:lnTo>
                      <a:pt x="79" y="70"/>
                    </a:lnTo>
                    <a:lnTo>
                      <a:pt x="79" y="70"/>
                    </a:lnTo>
                    <a:lnTo>
                      <a:pt x="81" y="70"/>
                    </a:lnTo>
                    <a:lnTo>
                      <a:pt x="82" y="69"/>
                    </a:lnTo>
                    <a:lnTo>
                      <a:pt x="84" y="69"/>
                    </a:lnTo>
                    <a:lnTo>
                      <a:pt x="87" y="67"/>
                    </a:lnTo>
                    <a:lnTo>
                      <a:pt x="90" y="67"/>
                    </a:lnTo>
                    <a:lnTo>
                      <a:pt x="92" y="67"/>
                    </a:lnTo>
                    <a:lnTo>
                      <a:pt x="92" y="67"/>
                    </a:lnTo>
                    <a:lnTo>
                      <a:pt x="94" y="69"/>
                    </a:lnTo>
                    <a:lnTo>
                      <a:pt x="95" y="67"/>
                    </a:lnTo>
                    <a:lnTo>
                      <a:pt x="97" y="67"/>
                    </a:lnTo>
                    <a:lnTo>
                      <a:pt x="97" y="67"/>
                    </a:lnTo>
                    <a:lnTo>
                      <a:pt x="97" y="67"/>
                    </a:lnTo>
                    <a:lnTo>
                      <a:pt x="95" y="70"/>
                    </a:lnTo>
                    <a:lnTo>
                      <a:pt x="94" y="70"/>
                    </a:lnTo>
                    <a:lnTo>
                      <a:pt x="94" y="72"/>
                    </a:lnTo>
                    <a:lnTo>
                      <a:pt x="95" y="72"/>
                    </a:lnTo>
                    <a:lnTo>
                      <a:pt x="95" y="74"/>
                    </a:lnTo>
                    <a:lnTo>
                      <a:pt x="97" y="74"/>
                    </a:lnTo>
                    <a:lnTo>
                      <a:pt x="97" y="77"/>
                    </a:lnTo>
                    <a:lnTo>
                      <a:pt x="97" y="77"/>
                    </a:lnTo>
                    <a:lnTo>
                      <a:pt x="97" y="78"/>
                    </a:lnTo>
                    <a:lnTo>
                      <a:pt x="97" y="78"/>
                    </a:lnTo>
                    <a:lnTo>
                      <a:pt x="97" y="80"/>
                    </a:lnTo>
                    <a:lnTo>
                      <a:pt x="97" y="82"/>
                    </a:lnTo>
                    <a:lnTo>
                      <a:pt x="100" y="83"/>
                    </a:lnTo>
                    <a:lnTo>
                      <a:pt x="101" y="83"/>
                    </a:lnTo>
                    <a:lnTo>
                      <a:pt x="105" y="83"/>
                    </a:lnTo>
                    <a:lnTo>
                      <a:pt x="105" y="83"/>
                    </a:lnTo>
                    <a:lnTo>
                      <a:pt x="106" y="83"/>
                    </a:lnTo>
                    <a:lnTo>
                      <a:pt x="106" y="85"/>
                    </a:lnTo>
                    <a:lnTo>
                      <a:pt x="106" y="85"/>
                    </a:lnTo>
                    <a:lnTo>
                      <a:pt x="106" y="86"/>
                    </a:lnTo>
                    <a:lnTo>
                      <a:pt x="105" y="86"/>
                    </a:lnTo>
                    <a:lnTo>
                      <a:pt x="103" y="89"/>
                    </a:lnTo>
                    <a:lnTo>
                      <a:pt x="105" y="91"/>
                    </a:lnTo>
                    <a:lnTo>
                      <a:pt x="103" y="93"/>
                    </a:lnTo>
                    <a:lnTo>
                      <a:pt x="103" y="94"/>
                    </a:lnTo>
                    <a:lnTo>
                      <a:pt x="101" y="96"/>
                    </a:lnTo>
                    <a:lnTo>
                      <a:pt x="101" y="97"/>
                    </a:lnTo>
                    <a:lnTo>
                      <a:pt x="101" y="97"/>
                    </a:lnTo>
                    <a:lnTo>
                      <a:pt x="101" y="97"/>
                    </a:lnTo>
                    <a:lnTo>
                      <a:pt x="103" y="97"/>
                    </a:lnTo>
                    <a:lnTo>
                      <a:pt x="103" y="97"/>
                    </a:lnTo>
                    <a:lnTo>
                      <a:pt x="105" y="97"/>
                    </a:lnTo>
                    <a:lnTo>
                      <a:pt x="108" y="99"/>
                    </a:lnTo>
                    <a:lnTo>
                      <a:pt x="111" y="99"/>
                    </a:lnTo>
                    <a:lnTo>
                      <a:pt x="112" y="99"/>
                    </a:lnTo>
                    <a:lnTo>
                      <a:pt x="112" y="100"/>
                    </a:lnTo>
                    <a:lnTo>
                      <a:pt x="112" y="100"/>
                    </a:lnTo>
                    <a:lnTo>
                      <a:pt x="112" y="102"/>
                    </a:lnTo>
                    <a:lnTo>
                      <a:pt x="112" y="104"/>
                    </a:lnTo>
                    <a:lnTo>
                      <a:pt x="112" y="104"/>
                    </a:lnTo>
                    <a:lnTo>
                      <a:pt x="114" y="104"/>
                    </a:lnTo>
                    <a:lnTo>
                      <a:pt x="114" y="105"/>
                    </a:lnTo>
                    <a:lnTo>
                      <a:pt x="116" y="105"/>
                    </a:lnTo>
                    <a:lnTo>
                      <a:pt x="114" y="107"/>
                    </a:lnTo>
                    <a:lnTo>
                      <a:pt x="116" y="107"/>
                    </a:lnTo>
                    <a:lnTo>
                      <a:pt x="116" y="107"/>
                    </a:lnTo>
                    <a:lnTo>
                      <a:pt x="117" y="108"/>
                    </a:lnTo>
                    <a:lnTo>
                      <a:pt x="119" y="107"/>
                    </a:lnTo>
                    <a:lnTo>
                      <a:pt x="120" y="107"/>
                    </a:lnTo>
                    <a:lnTo>
                      <a:pt x="120" y="108"/>
                    </a:lnTo>
                    <a:lnTo>
                      <a:pt x="122" y="107"/>
                    </a:lnTo>
                    <a:lnTo>
                      <a:pt x="123" y="107"/>
                    </a:lnTo>
                    <a:lnTo>
                      <a:pt x="125" y="105"/>
                    </a:lnTo>
                    <a:lnTo>
                      <a:pt x="128" y="104"/>
                    </a:lnTo>
                    <a:lnTo>
                      <a:pt x="128" y="104"/>
                    </a:lnTo>
                    <a:lnTo>
                      <a:pt x="130" y="104"/>
                    </a:lnTo>
                    <a:lnTo>
                      <a:pt x="130" y="104"/>
                    </a:lnTo>
                    <a:lnTo>
                      <a:pt x="130" y="104"/>
                    </a:lnTo>
                    <a:lnTo>
                      <a:pt x="130" y="105"/>
                    </a:lnTo>
                    <a:lnTo>
                      <a:pt x="130" y="107"/>
                    </a:lnTo>
                    <a:lnTo>
                      <a:pt x="128" y="107"/>
                    </a:lnTo>
                    <a:lnTo>
                      <a:pt x="127" y="108"/>
                    </a:lnTo>
                    <a:lnTo>
                      <a:pt x="125" y="110"/>
                    </a:lnTo>
                    <a:lnTo>
                      <a:pt x="123" y="110"/>
                    </a:lnTo>
                    <a:lnTo>
                      <a:pt x="123" y="111"/>
                    </a:lnTo>
                    <a:lnTo>
                      <a:pt x="123" y="113"/>
                    </a:lnTo>
                    <a:lnTo>
                      <a:pt x="122" y="113"/>
                    </a:lnTo>
                    <a:lnTo>
                      <a:pt x="122" y="115"/>
                    </a:lnTo>
                    <a:lnTo>
                      <a:pt x="120" y="115"/>
                    </a:lnTo>
                    <a:lnTo>
                      <a:pt x="120" y="116"/>
                    </a:lnTo>
                    <a:lnTo>
                      <a:pt x="122" y="116"/>
                    </a:lnTo>
                    <a:lnTo>
                      <a:pt x="122" y="116"/>
                    </a:lnTo>
                    <a:lnTo>
                      <a:pt x="122" y="116"/>
                    </a:lnTo>
                    <a:lnTo>
                      <a:pt x="122" y="118"/>
                    </a:lnTo>
                    <a:lnTo>
                      <a:pt x="120" y="118"/>
                    </a:lnTo>
                    <a:lnTo>
                      <a:pt x="119" y="118"/>
                    </a:lnTo>
                    <a:lnTo>
                      <a:pt x="119" y="118"/>
                    </a:lnTo>
                    <a:lnTo>
                      <a:pt x="117" y="119"/>
                    </a:lnTo>
                    <a:lnTo>
                      <a:pt x="116" y="121"/>
                    </a:lnTo>
                    <a:lnTo>
                      <a:pt x="116" y="124"/>
                    </a:lnTo>
                    <a:lnTo>
                      <a:pt x="116" y="124"/>
                    </a:lnTo>
                    <a:lnTo>
                      <a:pt x="114" y="124"/>
                    </a:lnTo>
                    <a:lnTo>
                      <a:pt x="112" y="124"/>
                    </a:lnTo>
                    <a:lnTo>
                      <a:pt x="112" y="122"/>
                    </a:lnTo>
                    <a:lnTo>
                      <a:pt x="111" y="124"/>
                    </a:lnTo>
                    <a:lnTo>
                      <a:pt x="109" y="124"/>
                    </a:lnTo>
                    <a:lnTo>
                      <a:pt x="109" y="124"/>
                    </a:lnTo>
                    <a:lnTo>
                      <a:pt x="108" y="124"/>
                    </a:lnTo>
                    <a:lnTo>
                      <a:pt x="106" y="124"/>
                    </a:lnTo>
                    <a:lnTo>
                      <a:pt x="106" y="124"/>
                    </a:lnTo>
                    <a:lnTo>
                      <a:pt x="105" y="124"/>
                    </a:lnTo>
                    <a:lnTo>
                      <a:pt x="106" y="126"/>
                    </a:lnTo>
                    <a:lnTo>
                      <a:pt x="106" y="127"/>
                    </a:lnTo>
                    <a:lnTo>
                      <a:pt x="106" y="127"/>
                    </a:lnTo>
                    <a:lnTo>
                      <a:pt x="106" y="127"/>
                    </a:lnTo>
                    <a:lnTo>
                      <a:pt x="105" y="129"/>
                    </a:lnTo>
                    <a:lnTo>
                      <a:pt x="103" y="129"/>
                    </a:lnTo>
                    <a:lnTo>
                      <a:pt x="103" y="129"/>
                    </a:lnTo>
                    <a:lnTo>
                      <a:pt x="101" y="127"/>
                    </a:lnTo>
                    <a:lnTo>
                      <a:pt x="101" y="127"/>
                    </a:lnTo>
                    <a:lnTo>
                      <a:pt x="100" y="129"/>
                    </a:lnTo>
                    <a:lnTo>
                      <a:pt x="100" y="129"/>
                    </a:lnTo>
                    <a:lnTo>
                      <a:pt x="100" y="129"/>
                    </a:lnTo>
                    <a:lnTo>
                      <a:pt x="98" y="132"/>
                    </a:lnTo>
                    <a:lnTo>
                      <a:pt x="98" y="132"/>
                    </a:lnTo>
                    <a:lnTo>
                      <a:pt x="98" y="134"/>
                    </a:lnTo>
                    <a:lnTo>
                      <a:pt x="97" y="134"/>
                    </a:lnTo>
                    <a:lnTo>
                      <a:pt x="97" y="134"/>
                    </a:lnTo>
                    <a:lnTo>
                      <a:pt x="95" y="134"/>
                    </a:lnTo>
                    <a:lnTo>
                      <a:pt x="92" y="134"/>
                    </a:lnTo>
                    <a:lnTo>
                      <a:pt x="90" y="134"/>
                    </a:lnTo>
                    <a:lnTo>
                      <a:pt x="90" y="134"/>
                    </a:lnTo>
                    <a:lnTo>
                      <a:pt x="89" y="134"/>
                    </a:lnTo>
                    <a:lnTo>
                      <a:pt x="87" y="134"/>
                    </a:lnTo>
                    <a:lnTo>
                      <a:pt x="86" y="134"/>
                    </a:lnTo>
                    <a:lnTo>
                      <a:pt x="86" y="134"/>
                    </a:lnTo>
                    <a:lnTo>
                      <a:pt x="84" y="134"/>
                    </a:lnTo>
                    <a:lnTo>
                      <a:pt x="84" y="135"/>
                    </a:lnTo>
                    <a:lnTo>
                      <a:pt x="82" y="135"/>
                    </a:lnTo>
                    <a:lnTo>
                      <a:pt x="82" y="138"/>
                    </a:lnTo>
                    <a:lnTo>
                      <a:pt x="81" y="140"/>
                    </a:lnTo>
                    <a:lnTo>
                      <a:pt x="81" y="143"/>
                    </a:lnTo>
                    <a:lnTo>
                      <a:pt x="81" y="145"/>
                    </a:lnTo>
                    <a:lnTo>
                      <a:pt x="81" y="146"/>
                    </a:lnTo>
                    <a:lnTo>
                      <a:pt x="81" y="149"/>
                    </a:lnTo>
                    <a:lnTo>
                      <a:pt x="81" y="151"/>
                    </a:lnTo>
                    <a:lnTo>
                      <a:pt x="81" y="151"/>
                    </a:lnTo>
                    <a:lnTo>
                      <a:pt x="79" y="151"/>
                    </a:lnTo>
                    <a:lnTo>
                      <a:pt x="78" y="151"/>
                    </a:lnTo>
                    <a:lnTo>
                      <a:pt x="78" y="152"/>
                    </a:lnTo>
                    <a:lnTo>
                      <a:pt x="78" y="152"/>
                    </a:lnTo>
                    <a:lnTo>
                      <a:pt x="76" y="151"/>
                    </a:lnTo>
                    <a:lnTo>
                      <a:pt x="75" y="151"/>
                    </a:lnTo>
                    <a:lnTo>
                      <a:pt x="76" y="152"/>
                    </a:lnTo>
                    <a:lnTo>
                      <a:pt x="76" y="154"/>
                    </a:lnTo>
                    <a:lnTo>
                      <a:pt x="78" y="156"/>
                    </a:lnTo>
                    <a:lnTo>
                      <a:pt x="79" y="154"/>
                    </a:lnTo>
                    <a:lnTo>
                      <a:pt x="79" y="156"/>
                    </a:lnTo>
                    <a:lnTo>
                      <a:pt x="79" y="156"/>
                    </a:lnTo>
                    <a:lnTo>
                      <a:pt x="79" y="157"/>
                    </a:lnTo>
                    <a:lnTo>
                      <a:pt x="81" y="159"/>
                    </a:lnTo>
                    <a:lnTo>
                      <a:pt x="81" y="160"/>
                    </a:lnTo>
                    <a:lnTo>
                      <a:pt x="79" y="162"/>
                    </a:lnTo>
                    <a:lnTo>
                      <a:pt x="81" y="162"/>
                    </a:lnTo>
                    <a:lnTo>
                      <a:pt x="81" y="162"/>
                    </a:lnTo>
                    <a:lnTo>
                      <a:pt x="81" y="163"/>
                    </a:lnTo>
                    <a:lnTo>
                      <a:pt x="84" y="167"/>
                    </a:lnTo>
                    <a:lnTo>
                      <a:pt x="86" y="168"/>
                    </a:lnTo>
                    <a:lnTo>
                      <a:pt x="87" y="170"/>
                    </a:lnTo>
                    <a:lnTo>
                      <a:pt x="89" y="171"/>
                    </a:lnTo>
                    <a:lnTo>
                      <a:pt x="90" y="174"/>
                    </a:lnTo>
                    <a:lnTo>
                      <a:pt x="92" y="176"/>
                    </a:lnTo>
                    <a:lnTo>
                      <a:pt x="92" y="178"/>
                    </a:lnTo>
                    <a:lnTo>
                      <a:pt x="92" y="179"/>
                    </a:lnTo>
                    <a:lnTo>
                      <a:pt x="92" y="181"/>
                    </a:lnTo>
                    <a:lnTo>
                      <a:pt x="94" y="181"/>
                    </a:lnTo>
                    <a:lnTo>
                      <a:pt x="94" y="184"/>
                    </a:lnTo>
                    <a:lnTo>
                      <a:pt x="95" y="184"/>
                    </a:lnTo>
                    <a:lnTo>
                      <a:pt x="97" y="182"/>
                    </a:lnTo>
                    <a:lnTo>
                      <a:pt x="97" y="182"/>
                    </a:lnTo>
                    <a:lnTo>
                      <a:pt x="97" y="184"/>
                    </a:lnTo>
                    <a:lnTo>
                      <a:pt x="97" y="184"/>
                    </a:lnTo>
                    <a:lnTo>
                      <a:pt x="97" y="185"/>
                    </a:lnTo>
                    <a:lnTo>
                      <a:pt x="97" y="185"/>
                    </a:lnTo>
                    <a:lnTo>
                      <a:pt x="94" y="189"/>
                    </a:lnTo>
                    <a:lnTo>
                      <a:pt x="92" y="190"/>
                    </a:lnTo>
                    <a:lnTo>
                      <a:pt x="92" y="192"/>
                    </a:lnTo>
                    <a:lnTo>
                      <a:pt x="92" y="195"/>
                    </a:lnTo>
                    <a:lnTo>
                      <a:pt x="92" y="198"/>
                    </a:lnTo>
                    <a:lnTo>
                      <a:pt x="92" y="198"/>
                    </a:lnTo>
                    <a:lnTo>
                      <a:pt x="92" y="198"/>
                    </a:lnTo>
                    <a:lnTo>
                      <a:pt x="90" y="198"/>
                    </a:lnTo>
                    <a:lnTo>
                      <a:pt x="89" y="200"/>
                    </a:lnTo>
                    <a:lnTo>
                      <a:pt x="89" y="200"/>
                    </a:lnTo>
                    <a:lnTo>
                      <a:pt x="87" y="200"/>
                    </a:lnTo>
                    <a:lnTo>
                      <a:pt x="87" y="201"/>
                    </a:lnTo>
                    <a:lnTo>
                      <a:pt x="87" y="201"/>
                    </a:lnTo>
                    <a:lnTo>
                      <a:pt x="87" y="204"/>
                    </a:lnTo>
                    <a:lnTo>
                      <a:pt x="87" y="206"/>
                    </a:lnTo>
                    <a:lnTo>
                      <a:pt x="89" y="208"/>
                    </a:lnTo>
                    <a:lnTo>
                      <a:pt x="90" y="209"/>
                    </a:lnTo>
                    <a:lnTo>
                      <a:pt x="92" y="211"/>
                    </a:lnTo>
                    <a:lnTo>
                      <a:pt x="92" y="212"/>
                    </a:lnTo>
                    <a:lnTo>
                      <a:pt x="95" y="215"/>
                    </a:lnTo>
                    <a:lnTo>
                      <a:pt x="98" y="217"/>
                    </a:lnTo>
                    <a:lnTo>
                      <a:pt x="100" y="219"/>
                    </a:lnTo>
                    <a:lnTo>
                      <a:pt x="100" y="220"/>
                    </a:lnTo>
                    <a:lnTo>
                      <a:pt x="101" y="222"/>
                    </a:lnTo>
                    <a:lnTo>
                      <a:pt x="101" y="225"/>
                    </a:lnTo>
                    <a:lnTo>
                      <a:pt x="101" y="225"/>
                    </a:lnTo>
                    <a:lnTo>
                      <a:pt x="101" y="230"/>
                    </a:lnTo>
                    <a:lnTo>
                      <a:pt x="101" y="230"/>
                    </a:lnTo>
                    <a:lnTo>
                      <a:pt x="100" y="231"/>
                    </a:lnTo>
                    <a:lnTo>
                      <a:pt x="101" y="233"/>
                    </a:lnTo>
                    <a:lnTo>
                      <a:pt x="101" y="233"/>
                    </a:lnTo>
                    <a:lnTo>
                      <a:pt x="101" y="234"/>
                    </a:lnTo>
                    <a:lnTo>
                      <a:pt x="101" y="236"/>
                    </a:lnTo>
                    <a:lnTo>
                      <a:pt x="103" y="237"/>
                    </a:lnTo>
                    <a:lnTo>
                      <a:pt x="105" y="239"/>
                    </a:lnTo>
                    <a:lnTo>
                      <a:pt x="105" y="239"/>
                    </a:lnTo>
                    <a:lnTo>
                      <a:pt x="105" y="241"/>
                    </a:lnTo>
                    <a:lnTo>
                      <a:pt x="105" y="242"/>
                    </a:lnTo>
                    <a:lnTo>
                      <a:pt x="105" y="242"/>
                    </a:lnTo>
                    <a:lnTo>
                      <a:pt x="106" y="244"/>
                    </a:lnTo>
                    <a:lnTo>
                      <a:pt x="106" y="245"/>
                    </a:lnTo>
                    <a:lnTo>
                      <a:pt x="108" y="250"/>
                    </a:lnTo>
                    <a:lnTo>
                      <a:pt x="108" y="252"/>
                    </a:lnTo>
                    <a:lnTo>
                      <a:pt x="108" y="252"/>
                    </a:lnTo>
                    <a:lnTo>
                      <a:pt x="106" y="253"/>
                    </a:lnTo>
                    <a:lnTo>
                      <a:pt x="106" y="253"/>
                    </a:lnTo>
                    <a:lnTo>
                      <a:pt x="105" y="253"/>
                    </a:lnTo>
                    <a:lnTo>
                      <a:pt x="105" y="256"/>
                    </a:lnTo>
                    <a:lnTo>
                      <a:pt x="101" y="261"/>
                    </a:lnTo>
                    <a:lnTo>
                      <a:pt x="100" y="263"/>
                    </a:lnTo>
                    <a:lnTo>
                      <a:pt x="97" y="264"/>
                    </a:lnTo>
                    <a:lnTo>
                      <a:pt x="95" y="266"/>
                    </a:lnTo>
                    <a:lnTo>
                      <a:pt x="95" y="267"/>
                    </a:lnTo>
                    <a:lnTo>
                      <a:pt x="95" y="267"/>
                    </a:lnTo>
                    <a:lnTo>
                      <a:pt x="95" y="269"/>
                    </a:lnTo>
                    <a:lnTo>
                      <a:pt x="95" y="271"/>
                    </a:lnTo>
                    <a:lnTo>
                      <a:pt x="95" y="271"/>
                    </a:lnTo>
                    <a:lnTo>
                      <a:pt x="95" y="272"/>
                    </a:lnTo>
                    <a:lnTo>
                      <a:pt x="95" y="274"/>
                    </a:lnTo>
                    <a:lnTo>
                      <a:pt x="94" y="274"/>
                    </a:lnTo>
                    <a:lnTo>
                      <a:pt x="92" y="275"/>
                    </a:lnTo>
                    <a:lnTo>
                      <a:pt x="92" y="275"/>
                    </a:lnTo>
                    <a:lnTo>
                      <a:pt x="92" y="274"/>
                    </a:lnTo>
                    <a:lnTo>
                      <a:pt x="92" y="271"/>
                    </a:lnTo>
                    <a:lnTo>
                      <a:pt x="90" y="266"/>
                    </a:lnTo>
                    <a:lnTo>
                      <a:pt x="92" y="266"/>
                    </a:lnTo>
                    <a:lnTo>
                      <a:pt x="92" y="266"/>
                    </a:lnTo>
                    <a:lnTo>
                      <a:pt x="94" y="264"/>
                    </a:lnTo>
                    <a:lnTo>
                      <a:pt x="94" y="263"/>
                    </a:lnTo>
                    <a:lnTo>
                      <a:pt x="94" y="260"/>
                    </a:lnTo>
                    <a:lnTo>
                      <a:pt x="95" y="258"/>
                    </a:lnTo>
                    <a:lnTo>
                      <a:pt x="95" y="256"/>
                    </a:lnTo>
                    <a:lnTo>
                      <a:pt x="95" y="255"/>
                    </a:lnTo>
                    <a:lnTo>
                      <a:pt x="95" y="255"/>
                    </a:lnTo>
                    <a:lnTo>
                      <a:pt x="95" y="253"/>
                    </a:lnTo>
                    <a:lnTo>
                      <a:pt x="95" y="252"/>
                    </a:lnTo>
                    <a:lnTo>
                      <a:pt x="97" y="252"/>
                    </a:lnTo>
                    <a:lnTo>
                      <a:pt x="97" y="252"/>
                    </a:lnTo>
                    <a:lnTo>
                      <a:pt x="97" y="250"/>
                    </a:lnTo>
                    <a:lnTo>
                      <a:pt x="95" y="252"/>
                    </a:lnTo>
                    <a:lnTo>
                      <a:pt x="94" y="252"/>
                    </a:lnTo>
                    <a:lnTo>
                      <a:pt x="94" y="250"/>
                    </a:lnTo>
                    <a:lnTo>
                      <a:pt x="94" y="249"/>
                    </a:lnTo>
                    <a:lnTo>
                      <a:pt x="94" y="249"/>
                    </a:lnTo>
                    <a:lnTo>
                      <a:pt x="95" y="249"/>
                    </a:lnTo>
                    <a:lnTo>
                      <a:pt x="95" y="247"/>
                    </a:lnTo>
                    <a:lnTo>
                      <a:pt x="94" y="245"/>
                    </a:lnTo>
                    <a:lnTo>
                      <a:pt x="95" y="244"/>
                    </a:lnTo>
                    <a:lnTo>
                      <a:pt x="94" y="244"/>
                    </a:lnTo>
                    <a:lnTo>
                      <a:pt x="94" y="244"/>
                    </a:lnTo>
                    <a:lnTo>
                      <a:pt x="94" y="242"/>
                    </a:lnTo>
                    <a:lnTo>
                      <a:pt x="94" y="242"/>
                    </a:lnTo>
                    <a:lnTo>
                      <a:pt x="94" y="241"/>
                    </a:lnTo>
                    <a:lnTo>
                      <a:pt x="94" y="239"/>
                    </a:lnTo>
                    <a:lnTo>
                      <a:pt x="94" y="237"/>
                    </a:lnTo>
                    <a:lnTo>
                      <a:pt x="94" y="236"/>
                    </a:lnTo>
                    <a:lnTo>
                      <a:pt x="94" y="234"/>
                    </a:lnTo>
                    <a:lnTo>
                      <a:pt x="94" y="233"/>
                    </a:lnTo>
                    <a:lnTo>
                      <a:pt x="94" y="231"/>
                    </a:lnTo>
                    <a:lnTo>
                      <a:pt x="92" y="228"/>
                    </a:lnTo>
                    <a:lnTo>
                      <a:pt x="90" y="226"/>
                    </a:lnTo>
                    <a:lnTo>
                      <a:pt x="87" y="222"/>
                    </a:lnTo>
                    <a:lnTo>
                      <a:pt x="89" y="220"/>
                    </a:lnTo>
                    <a:lnTo>
                      <a:pt x="87" y="219"/>
                    </a:lnTo>
                    <a:lnTo>
                      <a:pt x="87" y="219"/>
                    </a:lnTo>
                    <a:lnTo>
                      <a:pt x="87" y="223"/>
                    </a:lnTo>
                    <a:lnTo>
                      <a:pt x="86" y="222"/>
                    </a:lnTo>
                    <a:lnTo>
                      <a:pt x="86" y="220"/>
                    </a:lnTo>
                    <a:lnTo>
                      <a:pt x="86" y="219"/>
                    </a:lnTo>
                    <a:lnTo>
                      <a:pt x="86" y="215"/>
                    </a:lnTo>
                    <a:lnTo>
                      <a:pt x="84" y="214"/>
                    </a:lnTo>
                    <a:lnTo>
                      <a:pt x="84" y="211"/>
                    </a:lnTo>
                    <a:lnTo>
                      <a:pt x="82" y="209"/>
                    </a:lnTo>
                    <a:lnTo>
                      <a:pt x="84" y="208"/>
                    </a:lnTo>
                    <a:lnTo>
                      <a:pt x="84" y="209"/>
                    </a:lnTo>
                    <a:lnTo>
                      <a:pt x="84" y="208"/>
                    </a:lnTo>
                    <a:lnTo>
                      <a:pt x="82" y="208"/>
                    </a:lnTo>
                    <a:lnTo>
                      <a:pt x="82" y="206"/>
                    </a:lnTo>
                    <a:lnTo>
                      <a:pt x="81" y="201"/>
                    </a:lnTo>
                    <a:lnTo>
                      <a:pt x="81" y="200"/>
                    </a:lnTo>
                    <a:lnTo>
                      <a:pt x="81" y="197"/>
                    </a:lnTo>
                    <a:lnTo>
                      <a:pt x="81" y="190"/>
                    </a:lnTo>
                    <a:lnTo>
                      <a:pt x="78" y="189"/>
                    </a:lnTo>
                    <a:lnTo>
                      <a:pt x="79" y="187"/>
                    </a:lnTo>
                    <a:lnTo>
                      <a:pt x="79" y="185"/>
                    </a:lnTo>
                    <a:lnTo>
                      <a:pt x="79" y="182"/>
                    </a:lnTo>
                    <a:lnTo>
                      <a:pt x="79" y="181"/>
                    </a:lnTo>
                    <a:lnTo>
                      <a:pt x="81" y="181"/>
                    </a:lnTo>
                    <a:lnTo>
                      <a:pt x="79" y="181"/>
                    </a:lnTo>
                    <a:lnTo>
                      <a:pt x="79" y="181"/>
                    </a:lnTo>
                    <a:lnTo>
                      <a:pt x="78" y="181"/>
                    </a:lnTo>
                    <a:lnTo>
                      <a:pt x="76" y="181"/>
                    </a:lnTo>
                    <a:lnTo>
                      <a:pt x="75" y="179"/>
                    </a:lnTo>
                    <a:lnTo>
                      <a:pt x="75" y="178"/>
                    </a:lnTo>
                    <a:lnTo>
                      <a:pt x="73" y="176"/>
                    </a:lnTo>
                    <a:lnTo>
                      <a:pt x="73" y="173"/>
                    </a:lnTo>
                    <a:lnTo>
                      <a:pt x="73" y="173"/>
                    </a:lnTo>
                    <a:lnTo>
                      <a:pt x="71" y="171"/>
                    </a:lnTo>
                    <a:lnTo>
                      <a:pt x="71" y="171"/>
                    </a:lnTo>
                    <a:lnTo>
                      <a:pt x="70" y="170"/>
                    </a:lnTo>
                    <a:lnTo>
                      <a:pt x="68" y="168"/>
                    </a:lnTo>
                    <a:lnTo>
                      <a:pt x="68" y="170"/>
                    </a:lnTo>
                    <a:lnTo>
                      <a:pt x="68" y="170"/>
                    </a:lnTo>
                    <a:lnTo>
                      <a:pt x="68" y="171"/>
                    </a:lnTo>
                    <a:lnTo>
                      <a:pt x="68" y="173"/>
                    </a:lnTo>
                    <a:lnTo>
                      <a:pt x="68" y="174"/>
                    </a:lnTo>
                    <a:lnTo>
                      <a:pt x="67" y="178"/>
                    </a:lnTo>
                    <a:lnTo>
                      <a:pt x="67" y="178"/>
                    </a:lnTo>
                    <a:lnTo>
                      <a:pt x="65" y="181"/>
                    </a:lnTo>
                    <a:lnTo>
                      <a:pt x="64" y="181"/>
                    </a:lnTo>
                    <a:lnTo>
                      <a:pt x="62" y="181"/>
                    </a:lnTo>
                    <a:lnTo>
                      <a:pt x="60" y="181"/>
                    </a:lnTo>
                    <a:lnTo>
                      <a:pt x="59" y="181"/>
                    </a:lnTo>
                    <a:lnTo>
                      <a:pt x="59" y="179"/>
                    </a:lnTo>
                    <a:lnTo>
                      <a:pt x="59" y="178"/>
                    </a:lnTo>
                    <a:lnTo>
                      <a:pt x="59" y="178"/>
                    </a:lnTo>
                    <a:lnTo>
                      <a:pt x="59" y="178"/>
                    </a:lnTo>
                    <a:lnTo>
                      <a:pt x="59" y="179"/>
                    </a:lnTo>
                    <a:lnTo>
                      <a:pt x="59" y="181"/>
                    </a:lnTo>
                    <a:lnTo>
                      <a:pt x="60" y="182"/>
                    </a:lnTo>
                    <a:lnTo>
                      <a:pt x="60" y="182"/>
                    </a:lnTo>
                    <a:lnTo>
                      <a:pt x="57" y="184"/>
                    </a:lnTo>
                    <a:lnTo>
                      <a:pt x="57" y="184"/>
                    </a:lnTo>
                    <a:lnTo>
                      <a:pt x="56" y="184"/>
                    </a:lnTo>
                    <a:lnTo>
                      <a:pt x="56" y="184"/>
                    </a:lnTo>
                    <a:lnTo>
                      <a:pt x="56" y="185"/>
                    </a:lnTo>
                    <a:lnTo>
                      <a:pt x="53" y="187"/>
                    </a:lnTo>
                    <a:lnTo>
                      <a:pt x="51" y="187"/>
                    </a:lnTo>
                    <a:lnTo>
                      <a:pt x="51" y="189"/>
                    </a:lnTo>
                    <a:lnTo>
                      <a:pt x="49" y="192"/>
                    </a:lnTo>
                    <a:lnTo>
                      <a:pt x="46" y="193"/>
                    </a:lnTo>
                    <a:lnTo>
                      <a:pt x="46" y="193"/>
                    </a:lnTo>
                    <a:lnTo>
                      <a:pt x="45" y="192"/>
                    </a:lnTo>
                    <a:lnTo>
                      <a:pt x="46" y="190"/>
                    </a:lnTo>
                    <a:lnTo>
                      <a:pt x="46" y="189"/>
                    </a:lnTo>
                    <a:lnTo>
                      <a:pt x="46" y="187"/>
                    </a:lnTo>
                    <a:lnTo>
                      <a:pt x="46" y="189"/>
                    </a:lnTo>
                    <a:lnTo>
                      <a:pt x="45" y="190"/>
                    </a:lnTo>
                    <a:lnTo>
                      <a:pt x="43" y="192"/>
                    </a:lnTo>
                    <a:lnTo>
                      <a:pt x="41" y="192"/>
                    </a:lnTo>
                    <a:lnTo>
                      <a:pt x="40" y="192"/>
                    </a:lnTo>
                    <a:lnTo>
                      <a:pt x="40" y="189"/>
                    </a:lnTo>
                    <a:lnTo>
                      <a:pt x="40" y="189"/>
                    </a:lnTo>
                    <a:lnTo>
                      <a:pt x="40" y="187"/>
                    </a:lnTo>
                    <a:lnTo>
                      <a:pt x="40" y="187"/>
                    </a:lnTo>
                    <a:lnTo>
                      <a:pt x="40" y="185"/>
                    </a:lnTo>
                    <a:lnTo>
                      <a:pt x="38" y="187"/>
                    </a:lnTo>
                    <a:lnTo>
                      <a:pt x="38" y="189"/>
                    </a:lnTo>
                    <a:lnTo>
                      <a:pt x="38" y="189"/>
                    </a:lnTo>
                    <a:lnTo>
                      <a:pt x="37" y="190"/>
                    </a:lnTo>
                    <a:lnTo>
                      <a:pt x="37" y="189"/>
                    </a:lnTo>
                    <a:lnTo>
                      <a:pt x="37" y="187"/>
                    </a:lnTo>
                    <a:lnTo>
                      <a:pt x="37" y="187"/>
                    </a:lnTo>
                    <a:lnTo>
                      <a:pt x="37" y="185"/>
                    </a:lnTo>
                    <a:lnTo>
                      <a:pt x="37" y="182"/>
                    </a:lnTo>
                    <a:lnTo>
                      <a:pt x="37" y="182"/>
                    </a:lnTo>
                    <a:lnTo>
                      <a:pt x="37" y="181"/>
                    </a:lnTo>
                    <a:lnTo>
                      <a:pt x="37" y="182"/>
                    </a:lnTo>
                    <a:lnTo>
                      <a:pt x="37" y="184"/>
                    </a:lnTo>
                    <a:lnTo>
                      <a:pt x="35" y="184"/>
                    </a:lnTo>
                    <a:lnTo>
                      <a:pt x="35" y="184"/>
                    </a:lnTo>
                    <a:lnTo>
                      <a:pt x="34" y="185"/>
                    </a:lnTo>
                    <a:lnTo>
                      <a:pt x="34" y="187"/>
                    </a:lnTo>
                    <a:lnTo>
                      <a:pt x="30" y="189"/>
                    </a:lnTo>
                    <a:lnTo>
                      <a:pt x="30" y="189"/>
                    </a:lnTo>
                    <a:lnTo>
                      <a:pt x="30" y="187"/>
                    </a:lnTo>
                    <a:lnTo>
                      <a:pt x="30" y="181"/>
                    </a:lnTo>
                    <a:lnTo>
                      <a:pt x="32" y="181"/>
                    </a:lnTo>
                    <a:lnTo>
                      <a:pt x="32" y="179"/>
                    </a:lnTo>
                    <a:lnTo>
                      <a:pt x="32" y="176"/>
                    </a:lnTo>
                    <a:lnTo>
                      <a:pt x="34" y="174"/>
                    </a:lnTo>
                    <a:lnTo>
                      <a:pt x="34" y="171"/>
                    </a:lnTo>
                    <a:lnTo>
                      <a:pt x="34" y="171"/>
                    </a:lnTo>
                    <a:lnTo>
                      <a:pt x="35" y="170"/>
                    </a:lnTo>
                    <a:lnTo>
                      <a:pt x="35" y="165"/>
                    </a:lnTo>
                    <a:lnTo>
                      <a:pt x="35" y="163"/>
                    </a:lnTo>
                    <a:lnTo>
                      <a:pt x="34" y="162"/>
                    </a:lnTo>
                    <a:lnTo>
                      <a:pt x="34" y="156"/>
                    </a:lnTo>
                    <a:lnTo>
                      <a:pt x="30" y="152"/>
                    </a:lnTo>
                    <a:lnTo>
                      <a:pt x="30" y="151"/>
                    </a:lnTo>
                    <a:lnTo>
                      <a:pt x="29" y="148"/>
                    </a:lnTo>
                    <a:lnTo>
                      <a:pt x="30" y="148"/>
                    </a:lnTo>
                    <a:lnTo>
                      <a:pt x="27" y="146"/>
                    </a:lnTo>
                    <a:lnTo>
                      <a:pt x="27" y="146"/>
                    </a:lnTo>
                    <a:lnTo>
                      <a:pt x="27" y="143"/>
                    </a:lnTo>
                    <a:lnTo>
                      <a:pt x="27" y="140"/>
                    </a:lnTo>
                    <a:lnTo>
                      <a:pt x="27" y="140"/>
                    </a:lnTo>
                    <a:lnTo>
                      <a:pt x="27" y="141"/>
                    </a:lnTo>
                    <a:lnTo>
                      <a:pt x="26" y="143"/>
                    </a:lnTo>
                    <a:lnTo>
                      <a:pt x="26" y="145"/>
                    </a:lnTo>
                    <a:lnTo>
                      <a:pt x="26" y="145"/>
                    </a:lnTo>
                    <a:lnTo>
                      <a:pt x="26" y="146"/>
                    </a:lnTo>
                    <a:lnTo>
                      <a:pt x="24" y="145"/>
                    </a:lnTo>
                    <a:lnTo>
                      <a:pt x="23" y="145"/>
                    </a:lnTo>
                    <a:lnTo>
                      <a:pt x="21" y="141"/>
                    </a:lnTo>
                    <a:lnTo>
                      <a:pt x="19" y="138"/>
                    </a:lnTo>
                    <a:lnTo>
                      <a:pt x="19" y="138"/>
                    </a:lnTo>
                    <a:lnTo>
                      <a:pt x="21" y="138"/>
                    </a:lnTo>
                    <a:lnTo>
                      <a:pt x="23" y="140"/>
                    </a:lnTo>
                    <a:lnTo>
                      <a:pt x="24" y="141"/>
                    </a:lnTo>
                    <a:lnTo>
                      <a:pt x="26" y="140"/>
                    </a:lnTo>
                    <a:lnTo>
                      <a:pt x="26" y="140"/>
                    </a:lnTo>
                    <a:lnTo>
                      <a:pt x="27" y="138"/>
                    </a:lnTo>
                    <a:lnTo>
                      <a:pt x="26" y="137"/>
                    </a:lnTo>
                    <a:lnTo>
                      <a:pt x="26" y="137"/>
                    </a:lnTo>
                    <a:lnTo>
                      <a:pt x="24" y="137"/>
                    </a:lnTo>
                    <a:lnTo>
                      <a:pt x="23" y="135"/>
                    </a:lnTo>
                    <a:lnTo>
                      <a:pt x="23" y="135"/>
                    </a:lnTo>
                    <a:lnTo>
                      <a:pt x="23" y="134"/>
                    </a:lnTo>
                    <a:lnTo>
                      <a:pt x="23" y="134"/>
                    </a:lnTo>
                    <a:lnTo>
                      <a:pt x="21" y="134"/>
                    </a:lnTo>
                    <a:lnTo>
                      <a:pt x="21" y="132"/>
                    </a:lnTo>
                    <a:lnTo>
                      <a:pt x="23" y="130"/>
                    </a:lnTo>
                    <a:lnTo>
                      <a:pt x="21" y="130"/>
                    </a:lnTo>
                    <a:lnTo>
                      <a:pt x="18" y="129"/>
                    </a:lnTo>
                    <a:lnTo>
                      <a:pt x="18" y="129"/>
                    </a:lnTo>
                    <a:lnTo>
                      <a:pt x="18" y="129"/>
                    </a:lnTo>
                    <a:lnTo>
                      <a:pt x="16" y="129"/>
                    </a:lnTo>
                    <a:lnTo>
                      <a:pt x="15" y="129"/>
                    </a:lnTo>
                    <a:lnTo>
                      <a:pt x="15" y="130"/>
                    </a:lnTo>
                    <a:lnTo>
                      <a:pt x="15" y="132"/>
                    </a:lnTo>
                    <a:lnTo>
                      <a:pt x="15" y="132"/>
                    </a:lnTo>
                    <a:lnTo>
                      <a:pt x="12" y="129"/>
                    </a:lnTo>
                    <a:lnTo>
                      <a:pt x="13" y="127"/>
                    </a:lnTo>
                    <a:lnTo>
                      <a:pt x="13" y="127"/>
                    </a:lnTo>
                    <a:lnTo>
                      <a:pt x="13" y="127"/>
                    </a:lnTo>
                    <a:lnTo>
                      <a:pt x="13" y="127"/>
                    </a:lnTo>
                    <a:lnTo>
                      <a:pt x="13" y="124"/>
                    </a:lnTo>
                    <a:lnTo>
                      <a:pt x="13" y="124"/>
                    </a:lnTo>
                    <a:lnTo>
                      <a:pt x="13" y="124"/>
                    </a:lnTo>
                    <a:lnTo>
                      <a:pt x="12" y="126"/>
                    </a:lnTo>
                    <a:lnTo>
                      <a:pt x="10" y="127"/>
                    </a:lnTo>
                    <a:lnTo>
                      <a:pt x="10" y="127"/>
                    </a:lnTo>
                    <a:lnTo>
                      <a:pt x="8" y="126"/>
                    </a:lnTo>
                    <a:lnTo>
                      <a:pt x="10" y="126"/>
                    </a:lnTo>
                    <a:lnTo>
                      <a:pt x="10" y="126"/>
                    </a:lnTo>
                    <a:lnTo>
                      <a:pt x="10" y="124"/>
                    </a:lnTo>
                    <a:lnTo>
                      <a:pt x="10" y="124"/>
                    </a:lnTo>
                    <a:lnTo>
                      <a:pt x="8" y="122"/>
                    </a:lnTo>
                    <a:lnTo>
                      <a:pt x="8" y="121"/>
                    </a:lnTo>
                    <a:lnTo>
                      <a:pt x="8" y="121"/>
                    </a:lnTo>
                    <a:lnTo>
                      <a:pt x="8" y="122"/>
                    </a:lnTo>
                    <a:lnTo>
                      <a:pt x="8" y="126"/>
                    </a:lnTo>
                    <a:lnTo>
                      <a:pt x="7" y="122"/>
                    </a:lnTo>
                    <a:lnTo>
                      <a:pt x="4" y="119"/>
                    </a:lnTo>
                    <a:lnTo>
                      <a:pt x="2" y="118"/>
                    </a:lnTo>
                    <a:lnTo>
                      <a:pt x="2" y="116"/>
                    </a:lnTo>
                    <a:lnTo>
                      <a:pt x="2" y="116"/>
                    </a:lnTo>
                    <a:lnTo>
                      <a:pt x="2" y="115"/>
                    </a:lnTo>
                    <a:lnTo>
                      <a:pt x="2" y="113"/>
                    </a:lnTo>
                    <a:lnTo>
                      <a:pt x="0" y="113"/>
                    </a:lnTo>
                    <a:lnTo>
                      <a:pt x="0" y="111"/>
                    </a:lnTo>
                    <a:lnTo>
                      <a:pt x="0" y="110"/>
                    </a:lnTo>
                    <a:lnTo>
                      <a:pt x="0" y="110"/>
                    </a:lnTo>
                    <a:lnTo>
                      <a:pt x="2" y="108"/>
                    </a:lnTo>
                    <a:lnTo>
                      <a:pt x="2" y="108"/>
                    </a:lnTo>
                    <a:lnTo>
                      <a:pt x="4" y="108"/>
                    </a:lnTo>
                    <a:lnTo>
                      <a:pt x="5" y="108"/>
                    </a:lnTo>
                    <a:lnTo>
                      <a:pt x="5" y="110"/>
                    </a:lnTo>
                    <a:lnTo>
                      <a:pt x="5" y="110"/>
                    </a:lnTo>
                    <a:lnTo>
                      <a:pt x="7" y="110"/>
                    </a:lnTo>
                    <a:lnTo>
                      <a:pt x="7" y="110"/>
                    </a:lnTo>
                    <a:lnTo>
                      <a:pt x="7" y="110"/>
                    </a:lnTo>
                    <a:lnTo>
                      <a:pt x="7" y="107"/>
                    </a:lnTo>
                    <a:lnTo>
                      <a:pt x="7" y="105"/>
                    </a:lnTo>
                    <a:lnTo>
                      <a:pt x="7" y="100"/>
                    </a:lnTo>
                    <a:lnTo>
                      <a:pt x="5" y="100"/>
                    </a:lnTo>
                    <a:lnTo>
                      <a:pt x="7" y="99"/>
                    </a:lnTo>
                    <a:lnTo>
                      <a:pt x="7" y="99"/>
                    </a:lnTo>
                    <a:lnTo>
                      <a:pt x="7" y="97"/>
                    </a:lnTo>
                    <a:lnTo>
                      <a:pt x="8" y="97"/>
                    </a:lnTo>
                    <a:lnTo>
                      <a:pt x="8" y="97"/>
                    </a:lnTo>
                    <a:lnTo>
                      <a:pt x="8" y="97"/>
                    </a:lnTo>
                    <a:lnTo>
                      <a:pt x="10" y="99"/>
                    </a:lnTo>
                    <a:lnTo>
                      <a:pt x="12" y="100"/>
                    </a:lnTo>
                    <a:lnTo>
                      <a:pt x="12" y="99"/>
                    </a:lnTo>
                    <a:lnTo>
                      <a:pt x="13" y="97"/>
                    </a:lnTo>
                    <a:lnTo>
                      <a:pt x="13" y="97"/>
                    </a:lnTo>
                    <a:lnTo>
                      <a:pt x="13" y="96"/>
                    </a:lnTo>
                    <a:lnTo>
                      <a:pt x="15" y="96"/>
                    </a:lnTo>
                    <a:lnTo>
                      <a:pt x="15" y="96"/>
                    </a:lnTo>
                    <a:lnTo>
                      <a:pt x="15" y="96"/>
                    </a:lnTo>
                    <a:lnTo>
                      <a:pt x="15" y="94"/>
                    </a:lnTo>
                    <a:lnTo>
                      <a:pt x="13" y="91"/>
                    </a:lnTo>
                    <a:lnTo>
                      <a:pt x="13" y="89"/>
                    </a:lnTo>
                    <a:lnTo>
                      <a:pt x="13" y="89"/>
                    </a:lnTo>
                    <a:lnTo>
                      <a:pt x="13" y="88"/>
                    </a:lnTo>
                    <a:lnTo>
                      <a:pt x="15" y="86"/>
                    </a:lnTo>
                    <a:lnTo>
                      <a:pt x="15" y="85"/>
                    </a:lnTo>
                    <a:lnTo>
                      <a:pt x="15" y="85"/>
                    </a:lnTo>
                    <a:lnTo>
                      <a:pt x="15" y="83"/>
                    </a:lnTo>
                    <a:lnTo>
                      <a:pt x="16" y="85"/>
                    </a:lnTo>
                    <a:lnTo>
                      <a:pt x="16" y="85"/>
                    </a:lnTo>
                    <a:lnTo>
                      <a:pt x="18" y="83"/>
                    </a:lnTo>
                    <a:lnTo>
                      <a:pt x="18" y="83"/>
                    </a:lnTo>
                    <a:lnTo>
                      <a:pt x="18" y="80"/>
                    </a:lnTo>
                    <a:lnTo>
                      <a:pt x="18" y="77"/>
                    </a:lnTo>
                    <a:lnTo>
                      <a:pt x="18" y="74"/>
                    </a:lnTo>
                    <a:lnTo>
                      <a:pt x="18" y="72"/>
                    </a:lnTo>
                    <a:lnTo>
                      <a:pt x="16" y="69"/>
                    </a:lnTo>
                    <a:lnTo>
                      <a:pt x="16" y="69"/>
                    </a:lnTo>
                    <a:lnTo>
                      <a:pt x="18" y="67"/>
                    </a:lnTo>
                    <a:lnTo>
                      <a:pt x="19" y="69"/>
                    </a:lnTo>
                    <a:lnTo>
                      <a:pt x="19" y="69"/>
                    </a:lnTo>
                    <a:lnTo>
                      <a:pt x="21" y="69"/>
                    </a:lnTo>
                    <a:lnTo>
                      <a:pt x="21" y="69"/>
                    </a:lnTo>
                    <a:lnTo>
                      <a:pt x="23" y="69"/>
                    </a:lnTo>
                    <a:lnTo>
                      <a:pt x="23" y="69"/>
                    </a:lnTo>
                    <a:lnTo>
                      <a:pt x="24" y="70"/>
                    </a:lnTo>
                    <a:lnTo>
                      <a:pt x="27" y="70"/>
                    </a:lnTo>
                    <a:lnTo>
                      <a:pt x="27" y="70"/>
                    </a:lnTo>
                    <a:lnTo>
                      <a:pt x="29" y="70"/>
                    </a:lnTo>
                    <a:lnTo>
                      <a:pt x="29" y="69"/>
                    </a:lnTo>
                    <a:lnTo>
                      <a:pt x="30" y="67"/>
                    </a:lnTo>
                    <a:lnTo>
                      <a:pt x="30" y="64"/>
                    </a:lnTo>
                    <a:lnTo>
                      <a:pt x="32" y="63"/>
                    </a:lnTo>
                    <a:lnTo>
                      <a:pt x="32" y="61"/>
                    </a:lnTo>
                    <a:lnTo>
                      <a:pt x="34" y="59"/>
                    </a:lnTo>
                    <a:lnTo>
                      <a:pt x="35" y="58"/>
                    </a:lnTo>
                    <a:lnTo>
                      <a:pt x="37" y="55"/>
                    </a:lnTo>
                    <a:lnTo>
                      <a:pt x="37" y="53"/>
                    </a:lnTo>
                    <a:lnTo>
                      <a:pt x="37" y="53"/>
                    </a:lnTo>
                    <a:lnTo>
                      <a:pt x="37" y="52"/>
                    </a:lnTo>
                    <a:lnTo>
                      <a:pt x="35" y="52"/>
                    </a:lnTo>
                    <a:lnTo>
                      <a:pt x="35" y="52"/>
                    </a:lnTo>
                    <a:lnTo>
                      <a:pt x="35" y="50"/>
                    </a:lnTo>
                    <a:lnTo>
                      <a:pt x="35" y="50"/>
                    </a:lnTo>
                    <a:lnTo>
                      <a:pt x="35" y="48"/>
                    </a:lnTo>
                    <a:lnTo>
                      <a:pt x="35" y="48"/>
                    </a:lnTo>
                    <a:lnTo>
                      <a:pt x="37" y="47"/>
                    </a:lnTo>
                    <a:lnTo>
                      <a:pt x="38" y="45"/>
                    </a:lnTo>
                    <a:lnTo>
                      <a:pt x="38" y="45"/>
                    </a:lnTo>
                    <a:lnTo>
                      <a:pt x="40" y="44"/>
                    </a:lnTo>
                    <a:lnTo>
                      <a:pt x="41" y="42"/>
                    </a:lnTo>
                    <a:lnTo>
                      <a:pt x="41" y="41"/>
                    </a:lnTo>
                    <a:lnTo>
                      <a:pt x="41" y="39"/>
                    </a:lnTo>
                    <a:lnTo>
                      <a:pt x="43" y="39"/>
                    </a:lnTo>
                    <a:lnTo>
                      <a:pt x="43" y="37"/>
                    </a:lnTo>
                    <a:lnTo>
                      <a:pt x="43" y="37"/>
                    </a:lnTo>
                    <a:lnTo>
                      <a:pt x="43" y="37"/>
                    </a:lnTo>
                    <a:lnTo>
                      <a:pt x="41" y="36"/>
                    </a:lnTo>
                    <a:lnTo>
                      <a:pt x="41" y="33"/>
                    </a:lnTo>
                    <a:lnTo>
                      <a:pt x="41" y="31"/>
                    </a:lnTo>
                    <a:lnTo>
                      <a:pt x="43" y="31"/>
                    </a:lnTo>
                    <a:lnTo>
                      <a:pt x="43" y="30"/>
                    </a:lnTo>
                    <a:lnTo>
                      <a:pt x="45" y="28"/>
                    </a:lnTo>
                    <a:lnTo>
                      <a:pt x="46" y="28"/>
                    </a:lnTo>
                    <a:lnTo>
                      <a:pt x="48" y="26"/>
                    </a:lnTo>
                    <a:lnTo>
                      <a:pt x="51" y="23"/>
                    </a:lnTo>
                    <a:lnTo>
                      <a:pt x="53" y="23"/>
                    </a:lnTo>
                    <a:lnTo>
                      <a:pt x="54" y="23"/>
                    </a:lnTo>
                    <a:lnTo>
                      <a:pt x="56" y="22"/>
                    </a:lnTo>
                    <a:lnTo>
                      <a:pt x="56" y="20"/>
                    </a:lnTo>
                    <a:lnTo>
                      <a:pt x="59" y="18"/>
                    </a:lnTo>
                    <a:lnTo>
                      <a:pt x="59" y="18"/>
                    </a:lnTo>
                    <a:lnTo>
                      <a:pt x="65" y="18"/>
                    </a:lnTo>
                    <a:lnTo>
                      <a:pt x="67" y="18"/>
                    </a:lnTo>
                    <a:lnTo>
                      <a:pt x="67" y="18"/>
                    </a:lnTo>
                    <a:lnTo>
                      <a:pt x="68" y="20"/>
                    </a:lnTo>
                    <a:lnTo>
                      <a:pt x="70" y="22"/>
                    </a:lnTo>
                    <a:lnTo>
                      <a:pt x="70" y="22"/>
                    </a:lnTo>
                    <a:lnTo>
                      <a:pt x="71" y="22"/>
                    </a:lnTo>
                    <a:lnTo>
                      <a:pt x="71" y="20"/>
                    </a:lnTo>
                    <a:lnTo>
                      <a:pt x="68" y="17"/>
                    </a:lnTo>
                    <a:lnTo>
                      <a:pt x="68" y="15"/>
                    </a:lnTo>
                    <a:lnTo>
                      <a:pt x="68" y="14"/>
                    </a:lnTo>
                    <a:lnTo>
                      <a:pt x="68" y="14"/>
                    </a:lnTo>
                    <a:lnTo>
                      <a:pt x="70" y="12"/>
                    </a:lnTo>
                    <a:lnTo>
                      <a:pt x="71" y="12"/>
                    </a:lnTo>
                    <a:lnTo>
                      <a:pt x="73" y="11"/>
                    </a:lnTo>
                    <a:lnTo>
                      <a:pt x="73" y="9"/>
                    </a:lnTo>
                    <a:lnTo>
                      <a:pt x="75" y="9"/>
                    </a:lnTo>
                    <a:lnTo>
                      <a:pt x="75" y="9"/>
                    </a:lnTo>
                    <a:lnTo>
                      <a:pt x="75" y="7"/>
                    </a:lnTo>
                    <a:lnTo>
                      <a:pt x="75" y="7"/>
                    </a:lnTo>
                    <a:lnTo>
                      <a:pt x="75" y="6"/>
                    </a:lnTo>
                    <a:lnTo>
                      <a:pt x="75" y="6"/>
                    </a:lnTo>
                    <a:lnTo>
                      <a:pt x="75" y="4"/>
                    </a:lnTo>
                    <a:lnTo>
                      <a:pt x="75" y="4"/>
                    </a:lnTo>
                    <a:lnTo>
                      <a:pt x="76" y="3"/>
                    </a:lnTo>
                    <a:lnTo>
                      <a:pt x="76" y="1"/>
                    </a:lnTo>
                    <a:lnTo>
                      <a:pt x="78" y="1"/>
                    </a:lnTo>
                    <a:lnTo>
                      <a:pt x="78" y="0"/>
                    </a:lnTo>
                    <a:lnTo>
                      <a:pt x="7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4" name="Freeform 196">
                <a:extLst>
                  <a:ext uri="{FF2B5EF4-FFF2-40B4-BE49-F238E27FC236}">
                    <a16:creationId xmlns:a16="http://schemas.microsoft.com/office/drawing/2014/main" id="{4A6344F1-30F1-4EB1-99BC-C65DF5FE9011}"/>
                  </a:ext>
                </a:extLst>
              </p:cNvPr>
              <p:cNvSpPr>
                <a:spLocks noEditPoints="1"/>
              </p:cNvSpPr>
              <p:nvPr/>
            </p:nvSpPr>
            <p:spPr bwMode="auto">
              <a:xfrm>
                <a:off x="8571873" y="4211254"/>
                <a:ext cx="553579" cy="181278"/>
              </a:xfrm>
              <a:custGeom>
                <a:avLst/>
                <a:gdLst>
                  <a:gd name="T0" fmla="*/ 168 w 284"/>
                  <a:gd name="T1" fmla="*/ 71 h 93"/>
                  <a:gd name="T2" fmla="*/ 64 w 284"/>
                  <a:gd name="T3" fmla="*/ 66 h 93"/>
                  <a:gd name="T4" fmla="*/ 23 w 284"/>
                  <a:gd name="T5" fmla="*/ 61 h 93"/>
                  <a:gd name="T6" fmla="*/ 260 w 284"/>
                  <a:gd name="T7" fmla="*/ 44 h 93"/>
                  <a:gd name="T8" fmla="*/ 8 w 284"/>
                  <a:gd name="T9" fmla="*/ 26 h 93"/>
                  <a:gd name="T10" fmla="*/ 1 w 284"/>
                  <a:gd name="T11" fmla="*/ 15 h 93"/>
                  <a:gd name="T12" fmla="*/ 9 w 284"/>
                  <a:gd name="T13" fmla="*/ 9 h 93"/>
                  <a:gd name="T14" fmla="*/ 17 w 284"/>
                  <a:gd name="T15" fmla="*/ 14 h 93"/>
                  <a:gd name="T16" fmla="*/ 20 w 284"/>
                  <a:gd name="T17" fmla="*/ 22 h 93"/>
                  <a:gd name="T18" fmla="*/ 23 w 284"/>
                  <a:gd name="T19" fmla="*/ 22 h 93"/>
                  <a:gd name="T20" fmla="*/ 31 w 284"/>
                  <a:gd name="T21" fmla="*/ 22 h 93"/>
                  <a:gd name="T22" fmla="*/ 39 w 284"/>
                  <a:gd name="T23" fmla="*/ 17 h 93"/>
                  <a:gd name="T24" fmla="*/ 55 w 284"/>
                  <a:gd name="T25" fmla="*/ 39 h 93"/>
                  <a:gd name="T26" fmla="*/ 55 w 284"/>
                  <a:gd name="T27" fmla="*/ 63 h 93"/>
                  <a:gd name="T28" fmla="*/ 68 w 284"/>
                  <a:gd name="T29" fmla="*/ 85 h 93"/>
                  <a:gd name="T30" fmla="*/ 63 w 284"/>
                  <a:gd name="T31" fmla="*/ 82 h 93"/>
                  <a:gd name="T32" fmla="*/ 55 w 284"/>
                  <a:gd name="T33" fmla="*/ 85 h 93"/>
                  <a:gd name="T34" fmla="*/ 31 w 284"/>
                  <a:gd name="T35" fmla="*/ 69 h 93"/>
                  <a:gd name="T36" fmla="*/ 22 w 284"/>
                  <a:gd name="T37" fmla="*/ 55 h 93"/>
                  <a:gd name="T38" fmla="*/ 15 w 284"/>
                  <a:gd name="T39" fmla="*/ 45 h 93"/>
                  <a:gd name="T40" fmla="*/ 8 w 284"/>
                  <a:gd name="T41" fmla="*/ 14 h 93"/>
                  <a:gd name="T42" fmla="*/ 249 w 284"/>
                  <a:gd name="T43" fmla="*/ 8 h 93"/>
                  <a:gd name="T44" fmla="*/ 254 w 284"/>
                  <a:gd name="T45" fmla="*/ 4 h 93"/>
                  <a:gd name="T46" fmla="*/ 260 w 284"/>
                  <a:gd name="T47" fmla="*/ 12 h 93"/>
                  <a:gd name="T48" fmla="*/ 260 w 284"/>
                  <a:gd name="T49" fmla="*/ 20 h 93"/>
                  <a:gd name="T50" fmla="*/ 265 w 284"/>
                  <a:gd name="T51" fmla="*/ 22 h 93"/>
                  <a:gd name="T52" fmla="*/ 273 w 284"/>
                  <a:gd name="T53" fmla="*/ 23 h 93"/>
                  <a:gd name="T54" fmla="*/ 282 w 284"/>
                  <a:gd name="T55" fmla="*/ 28 h 93"/>
                  <a:gd name="T56" fmla="*/ 279 w 284"/>
                  <a:gd name="T57" fmla="*/ 33 h 93"/>
                  <a:gd name="T58" fmla="*/ 274 w 284"/>
                  <a:gd name="T59" fmla="*/ 41 h 93"/>
                  <a:gd name="T60" fmla="*/ 266 w 284"/>
                  <a:gd name="T61" fmla="*/ 44 h 93"/>
                  <a:gd name="T62" fmla="*/ 258 w 284"/>
                  <a:gd name="T63" fmla="*/ 45 h 93"/>
                  <a:gd name="T64" fmla="*/ 244 w 284"/>
                  <a:gd name="T65" fmla="*/ 42 h 93"/>
                  <a:gd name="T66" fmla="*/ 235 w 284"/>
                  <a:gd name="T67" fmla="*/ 42 h 93"/>
                  <a:gd name="T68" fmla="*/ 230 w 284"/>
                  <a:gd name="T69" fmla="*/ 53 h 93"/>
                  <a:gd name="T70" fmla="*/ 228 w 284"/>
                  <a:gd name="T71" fmla="*/ 61 h 93"/>
                  <a:gd name="T72" fmla="*/ 224 w 284"/>
                  <a:gd name="T73" fmla="*/ 66 h 93"/>
                  <a:gd name="T74" fmla="*/ 224 w 284"/>
                  <a:gd name="T75" fmla="*/ 71 h 93"/>
                  <a:gd name="T76" fmla="*/ 220 w 284"/>
                  <a:gd name="T77" fmla="*/ 77 h 93"/>
                  <a:gd name="T78" fmla="*/ 216 w 284"/>
                  <a:gd name="T79" fmla="*/ 83 h 93"/>
                  <a:gd name="T80" fmla="*/ 205 w 284"/>
                  <a:gd name="T81" fmla="*/ 85 h 93"/>
                  <a:gd name="T82" fmla="*/ 194 w 284"/>
                  <a:gd name="T83" fmla="*/ 85 h 93"/>
                  <a:gd name="T84" fmla="*/ 183 w 284"/>
                  <a:gd name="T85" fmla="*/ 85 h 93"/>
                  <a:gd name="T86" fmla="*/ 175 w 284"/>
                  <a:gd name="T87" fmla="*/ 91 h 93"/>
                  <a:gd name="T88" fmla="*/ 159 w 284"/>
                  <a:gd name="T89" fmla="*/ 93 h 93"/>
                  <a:gd name="T90" fmla="*/ 150 w 284"/>
                  <a:gd name="T91" fmla="*/ 86 h 93"/>
                  <a:gd name="T92" fmla="*/ 143 w 284"/>
                  <a:gd name="T93" fmla="*/ 78 h 93"/>
                  <a:gd name="T94" fmla="*/ 154 w 284"/>
                  <a:gd name="T95" fmla="*/ 82 h 93"/>
                  <a:gd name="T96" fmla="*/ 167 w 284"/>
                  <a:gd name="T97" fmla="*/ 85 h 93"/>
                  <a:gd name="T98" fmla="*/ 167 w 284"/>
                  <a:gd name="T99" fmla="*/ 78 h 93"/>
                  <a:gd name="T100" fmla="*/ 168 w 284"/>
                  <a:gd name="T101" fmla="*/ 71 h 93"/>
                  <a:gd name="T102" fmla="*/ 173 w 284"/>
                  <a:gd name="T103" fmla="*/ 64 h 93"/>
                  <a:gd name="T104" fmla="*/ 198 w 284"/>
                  <a:gd name="T105" fmla="*/ 55 h 93"/>
                  <a:gd name="T106" fmla="*/ 208 w 284"/>
                  <a:gd name="T107" fmla="*/ 39 h 93"/>
                  <a:gd name="T108" fmla="*/ 213 w 284"/>
                  <a:gd name="T109" fmla="*/ 44 h 93"/>
                  <a:gd name="T110" fmla="*/ 219 w 284"/>
                  <a:gd name="T111" fmla="*/ 47 h 93"/>
                  <a:gd name="T112" fmla="*/ 219 w 284"/>
                  <a:gd name="T113" fmla="*/ 41 h 93"/>
                  <a:gd name="T114" fmla="*/ 222 w 284"/>
                  <a:gd name="T115" fmla="*/ 38 h 93"/>
                  <a:gd name="T116" fmla="*/ 227 w 284"/>
                  <a:gd name="T117" fmla="*/ 41 h 93"/>
                  <a:gd name="T118" fmla="*/ 230 w 284"/>
                  <a:gd name="T119" fmla="*/ 33 h 93"/>
                  <a:gd name="T120" fmla="*/ 232 w 284"/>
                  <a:gd name="T121" fmla="*/ 26 h 93"/>
                  <a:gd name="T122" fmla="*/ 244 w 284"/>
                  <a:gd name="T123" fmla="*/ 12 h 93"/>
                  <a:gd name="T124" fmla="*/ 254 w 284"/>
                  <a:gd name="T125"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93">
                    <a:moveTo>
                      <a:pt x="168" y="66"/>
                    </a:moveTo>
                    <a:lnTo>
                      <a:pt x="170" y="66"/>
                    </a:lnTo>
                    <a:lnTo>
                      <a:pt x="170" y="66"/>
                    </a:lnTo>
                    <a:lnTo>
                      <a:pt x="170" y="69"/>
                    </a:lnTo>
                    <a:lnTo>
                      <a:pt x="170" y="71"/>
                    </a:lnTo>
                    <a:lnTo>
                      <a:pt x="170" y="71"/>
                    </a:lnTo>
                    <a:lnTo>
                      <a:pt x="170" y="71"/>
                    </a:lnTo>
                    <a:lnTo>
                      <a:pt x="168" y="71"/>
                    </a:lnTo>
                    <a:lnTo>
                      <a:pt x="168" y="66"/>
                    </a:lnTo>
                    <a:lnTo>
                      <a:pt x="168" y="66"/>
                    </a:lnTo>
                    <a:close/>
                    <a:moveTo>
                      <a:pt x="66" y="64"/>
                    </a:moveTo>
                    <a:lnTo>
                      <a:pt x="66" y="66"/>
                    </a:lnTo>
                    <a:lnTo>
                      <a:pt x="66" y="66"/>
                    </a:lnTo>
                    <a:lnTo>
                      <a:pt x="66" y="66"/>
                    </a:lnTo>
                    <a:lnTo>
                      <a:pt x="66" y="66"/>
                    </a:lnTo>
                    <a:lnTo>
                      <a:pt x="64" y="66"/>
                    </a:lnTo>
                    <a:lnTo>
                      <a:pt x="66" y="64"/>
                    </a:lnTo>
                    <a:lnTo>
                      <a:pt x="66" y="64"/>
                    </a:lnTo>
                    <a:close/>
                    <a:moveTo>
                      <a:pt x="25" y="61"/>
                    </a:moveTo>
                    <a:lnTo>
                      <a:pt x="25" y="61"/>
                    </a:lnTo>
                    <a:lnTo>
                      <a:pt x="25" y="63"/>
                    </a:lnTo>
                    <a:lnTo>
                      <a:pt x="23" y="63"/>
                    </a:lnTo>
                    <a:lnTo>
                      <a:pt x="23" y="63"/>
                    </a:lnTo>
                    <a:lnTo>
                      <a:pt x="23" y="61"/>
                    </a:lnTo>
                    <a:lnTo>
                      <a:pt x="25" y="61"/>
                    </a:lnTo>
                    <a:close/>
                    <a:moveTo>
                      <a:pt x="261" y="44"/>
                    </a:moveTo>
                    <a:lnTo>
                      <a:pt x="261" y="44"/>
                    </a:lnTo>
                    <a:lnTo>
                      <a:pt x="265" y="45"/>
                    </a:lnTo>
                    <a:lnTo>
                      <a:pt x="261" y="45"/>
                    </a:lnTo>
                    <a:lnTo>
                      <a:pt x="260" y="45"/>
                    </a:lnTo>
                    <a:lnTo>
                      <a:pt x="261" y="45"/>
                    </a:lnTo>
                    <a:lnTo>
                      <a:pt x="260" y="44"/>
                    </a:lnTo>
                    <a:lnTo>
                      <a:pt x="261" y="44"/>
                    </a:lnTo>
                    <a:close/>
                    <a:moveTo>
                      <a:pt x="9" y="26"/>
                    </a:moveTo>
                    <a:lnTo>
                      <a:pt x="9" y="26"/>
                    </a:lnTo>
                    <a:lnTo>
                      <a:pt x="11" y="28"/>
                    </a:lnTo>
                    <a:lnTo>
                      <a:pt x="9" y="30"/>
                    </a:lnTo>
                    <a:lnTo>
                      <a:pt x="9" y="30"/>
                    </a:lnTo>
                    <a:lnTo>
                      <a:pt x="8" y="30"/>
                    </a:lnTo>
                    <a:lnTo>
                      <a:pt x="8" y="26"/>
                    </a:lnTo>
                    <a:lnTo>
                      <a:pt x="9" y="26"/>
                    </a:lnTo>
                    <a:close/>
                    <a:moveTo>
                      <a:pt x="3" y="12"/>
                    </a:moveTo>
                    <a:lnTo>
                      <a:pt x="4" y="14"/>
                    </a:lnTo>
                    <a:lnTo>
                      <a:pt x="3" y="15"/>
                    </a:lnTo>
                    <a:lnTo>
                      <a:pt x="3" y="15"/>
                    </a:lnTo>
                    <a:lnTo>
                      <a:pt x="3" y="14"/>
                    </a:lnTo>
                    <a:lnTo>
                      <a:pt x="3" y="15"/>
                    </a:lnTo>
                    <a:lnTo>
                      <a:pt x="1" y="15"/>
                    </a:lnTo>
                    <a:lnTo>
                      <a:pt x="1" y="14"/>
                    </a:lnTo>
                    <a:lnTo>
                      <a:pt x="0" y="14"/>
                    </a:lnTo>
                    <a:lnTo>
                      <a:pt x="0" y="14"/>
                    </a:lnTo>
                    <a:lnTo>
                      <a:pt x="1" y="12"/>
                    </a:lnTo>
                    <a:lnTo>
                      <a:pt x="1" y="14"/>
                    </a:lnTo>
                    <a:lnTo>
                      <a:pt x="3" y="12"/>
                    </a:lnTo>
                    <a:lnTo>
                      <a:pt x="3" y="12"/>
                    </a:lnTo>
                    <a:close/>
                    <a:moveTo>
                      <a:pt x="9" y="9"/>
                    </a:moveTo>
                    <a:lnTo>
                      <a:pt x="9" y="9"/>
                    </a:lnTo>
                    <a:lnTo>
                      <a:pt x="11" y="11"/>
                    </a:lnTo>
                    <a:lnTo>
                      <a:pt x="14" y="12"/>
                    </a:lnTo>
                    <a:lnTo>
                      <a:pt x="14" y="12"/>
                    </a:lnTo>
                    <a:lnTo>
                      <a:pt x="15" y="12"/>
                    </a:lnTo>
                    <a:lnTo>
                      <a:pt x="15" y="12"/>
                    </a:lnTo>
                    <a:lnTo>
                      <a:pt x="17" y="12"/>
                    </a:lnTo>
                    <a:lnTo>
                      <a:pt x="17" y="14"/>
                    </a:lnTo>
                    <a:lnTo>
                      <a:pt x="19" y="15"/>
                    </a:lnTo>
                    <a:lnTo>
                      <a:pt x="20" y="15"/>
                    </a:lnTo>
                    <a:lnTo>
                      <a:pt x="20" y="15"/>
                    </a:lnTo>
                    <a:lnTo>
                      <a:pt x="20" y="15"/>
                    </a:lnTo>
                    <a:lnTo>
                      <a:pt x="20" y="17"/>
                    </a:lnTo>
                    <a:lnTo>
                      <a:pt x="22" y="19"/>
                    </a:lnTo>
                    <a:lnTo>
                      <a:pt x="20" y="20"/>
                    </a:lnTo>
                    <a:lnTo>
                      <a:pt x="20" y="22"/>
                    </a:lnTo>
                    <a:lnTo>
                      <a:pt x="20" y="22"/>
                    </a:lnTo>
                    <a:lnTo>
                      <a:pt x="20" y="23"/>
                    </a:lnTo>
                    <a:lnTo>
                      <a:pt x="20" y="23"/>
                    </a:lnTo>
                    <a:lnTo>
                      <a:pt x="22" y="25"/>
                    </a:lnTo>
                    <a:lnTo>
                      <a:pt x="22" y="25"/>
                    </a:lnTo>
                    <a:lnTo>
                      <a:pt x="22" y="23"/>
                    </a:lnTo>
                    <a:lnTo>
                      <a:pt x="23" y="23"/>
                    </a:lnTo>
                    <a:lnTo>
                      <a:pt x="23" y="22"/>
                    </a:lnTo>
                    <a:lnTo>
                      <a:pt x="25" y="22"/>
                    </a:lnTo>
                    <a:lnTo>
                      <a:pt x="28" y="20"/>
                    </a:lnTo>
                    <a:lnTo>
                      <a:pt x="28" y="20"/>
                    </a:lnTo>
                    <a:lnTo>
                      <a:pt x="28" y="20"/>
                    </a:lnTo>
                    <a:lnTo>
                      <a:pt x="30" y="22"/>
                    </a:lnTo>
                    <a:lnTo>
                      <a:pt x="30" y="22"/>
                    </a:lnTo>
                    <a:lnTo>
                      <a:pt x="30" y="22"/>
                    </a:lnTo>
                    <a:lnTo>
                      <a:pt x="31" y="22"/>
                    </a:lnTo>
                    <a:lnTo>
                      <a:pt x="33" y="22"/>
                    </a:lnTo>
                    <a:lnTo>
                      <a:pt x="33" y="20"/>
                    </a:lnTo>
                    <a:lnTo>
                      <a:pt x="33" y="20"/>
                    </a:lnTo>
                    <a:lnTo>
                      <a:pt x="34" y="17"/>
                    </a:lnTo>
                    <a:lnTo>
                      <a:pt x="36" y="17"/>
                    </a:lnTo>
                    <a:lnTo>
                      <a:pt x="36" y="15"/>
                    </a:lnTo>
                    <a:lnTo>
                      <a:pt x="38" y="15"/>
                    </a:lnTo>
                    <a:lnTo>
                      <a:pt x="39" y="17"/>
                    </a:lnTo>
                    <a:lnTo>
                      <a:pt x="42" y="22"/>
                    </a:lnTo>
                    <a:lnTo>
                      <a:pt x="45" y="25"/>
                    </a:lnTo>
                    <a:lnTo>
                      <a:pt x="47" y="25"/>
                    </a:lnTo>
                    <a:lnTo>
                      <a:pt x="49" y="26"/>
                    </a:lnTo>
                    <a:lnTo>
                      <a:pt x="50" y="28"/>
                    </a:lnTo>
                    <a:lnTo>
                      <a:pt x="52" y="30"/>
                    </a:lnTo>
                    <a:lnTo>
                      <a:pt x="55" y="36"/>
                    </a:lnTo>
                    <a:lnTo>
                      <a:pt x="55" y="39"/>
                    </a:lnTo>
                    <a:lnTo>
                      <a:pt x="55" y="42"/>
                    </a:lnTo>
                    <a:lnTo>
                      <a:pt x="55" y="49"/>
                    </a:lnTo>
                    <a:lnTo>
                      <a:pt x="53" y="52"/>
                    </a:lnTo>
                    <a:lnTo>
                      <a:pt x="53" y="53"/>
                    </a:lnTo>
                    <a:lnTo>
                      <a:pt x="55" y="55"/>
                    </a:lnTo>
                    <a:lnTo>
                      <a:pt x="55" y="56"/>
                    </a:lnTo>
                    <a:lnTo>
                      <a:pt x="55" y="58"/>
                    </a:lnTo>
                    <a:lnTo>
                      <a:pt x="55" y="63"/>
                    </a:lnTo>
                    <a:lnTo>
                      <a:pt x="56" y="64"/>
                    </a:lnTo>
                    <a:lnTo>
                      <a:pt x="56" y="66"/>
                    </a:lnTo>
                    <a:lnTo>
                      <a:pt x="61" y="69"/>
                    </a:lnTo>
                    <a:lnTo>
                      <a:pt x="61" y="69"/>
                    </a:lnTo>
                    <a:lnTo>
                      <a:pt x="63" y="72"/>
                    </a:lnTo>
                    <a:lnTo>
                      <a:pt x="66" y="80"/>
                    </a:lnTo>
                    <a:lnTo>
                      <a:pt x="68" y="85"/>
                    </a:lnTo>
                    <a:lnTo>
                      <a:pt x="68" y="85"/>
                    </a:lnTo>
                    <a:lnTo>
                      <a:pt x="68" y="85"/>
                    </a:lnTo>
                    <a:lnTo>
                      <a:pt x="66" y="86"/>
                    </a:lnTo>
                    <a:lnTo>
                      <a:pt x="64" y="85"/>
                    </a:lnTo>
                    <a:lnTo>
                      <a:pt x="64" y="85"/>
                    </a:lnTo>
                    <a:lnTo>
                      <a:pt x="64" y="85"/>
                    </a:lnTo>
                    <a:lnTo>
                      <a:pt x="64" y="83"/>
                    </a:lnTo>
                    <a:lnTo>
                      <a:pt x="63" y="83"/>
                    </a:lnTo>
                    <a:lnTo>
                      <a:pt x="63" y="82"/>
                    </a:lnTo>
                    <a:lnTo>
                      <a:pt x="63" y="83"/>
                    </a:lnTo>
                    <a:lnTo>
                      <a:pt x="63" y="85"/>
                    </a:lnTo>
                    <a:lnTo>
                      <a:pt x="61" y="85"/>
                    </a:lnTo>
                    <a:lnTo>
                      <a:pt x="61" y="85"/>
                    </a:lnTo>
                    <a:lnTo>
                      <a:pt x="58" y="85"/>
                    </a:lnTo>
                    <a:lnTo>
                      <a:pt x="56" y="86"/>
                    </a:lnTo>
                    <a:lnTo>
                      <a:pt x="55" y="86"/>
                    </a:lnTo>
                    <a:lnTo>
                      <a:pt x="55" y="85"/>
                    </a:lnTo>
                    <a:lnTo>
                      <a:pt x="55" y="83"/>
                    </a:lnTo>
                    <a:lnTo>
                      <a:pt x="53" y="83"/>
                    </a:lnTo>
                    <a:lnTo>
                      <a:pt x="47" y="80"/>
                    </a:lnTo>
                    <a:lnTo>
                      <a:pt x="45" y="78"/>
                    </a:lnTo>
                    <a:lnTo>
                      <a:pt x="42" y="75"/>
                    </a:lnTo>
                    <a:lnTo>
                      <a:pt x="36" y="74"/>
                    </a:lnTo>
                    <a:lnTo>
                      <a:pt x="33" y="71"/>
                    </a:lnTo>
                    <a:lnTo>
                      <a:pt x="31" y="69"/>
                    </a:lnTo>
                    <a:lnTo>
                      <a:pt x="27" y="67"/>
                    </a:lnTo>
                    <a:lnTo>
                      <a:pt x="25" y="64"/>
                    </a:lnTo>
                    <a:lnTo>
                      <a:pt x="25" y="64"/>
                    </a:lnTo>
                    <a:lnTo>
                      <a:pt x="23" y="64"/>
                    </a:lnTo>
                    <a:lnTo>
                      <a:pt x="25" y="63"/>
                    </a:lnTo>
                    <a:lnTo>
                      <a:pt x="25" y="60"/>
                    </a:lnTo>
                    <a:lnTo>
                      <a:pt x="23" y="58"/>
                    </a:lnTo>
                    <a:lnTo>
                      <a:pt x="22" y="55"/>
                    </a:lnTo>
                    <a:lnTo>
                      <a:pt x="20" y="53"/>
                    </a:lnTo>
                    <a:lnTo>
                      <a:pt x="17" y="52"/>
                    </a:lnTo>
                    <a:lnTo>
                      <a:pt x="17" y="50"/>
                    </a:lnTo>
                    <a:lnTo>
                      <a:pt x="15" y="49"/>
                    </a:lnTo>
                    <a:lnTo>
                      <a:pt x="17" y="49"/>
                    </a:lnTo>
                    <a:lnTo>
                      <a:pt x="17" y="47"/>
                    </a:lnTo>
                    <a:lnTo>
                      <a:pt x="17" y="47"/>
                    </a:lnTo>
                    <a:lnTo>
                      <a:pt x="15" y="45"/>
                    </a:lnTo>
                    <a:lnTo>
                      <a:pt x="14" y="42"/>
                    </a:lnTo>
                    <a:lnTo>
                      <a:pt x="14" y="39"/>
                    </a:lnTo>
                    <a:lnTo>
                      <a:pt x="12" y="33"/>
                    </a:lnTo>
                    <a:lnTo>
                      <a:pt x="11" y="25"/>
                    </a:lnTo>
                    <a:lnTo>
                      <a:pt x="11" y="22"/>
                    </a:lnTo>
                    <a:lnTo>
                      <a:pt x="11" y="20"/>
                    </a:lnTo>
                    <a:lnTo>
                      <a:pt x="9" y="17"/>
                    </a:lnTo>
                    <a:lnTo>
                      <a:pt x="8" y="14"/>
                    </a:lnTo>
                    <a:lnTo>
                      <a:pt x="8" y="12"/>
                    </a:lnTo>
                    <a:lnTo>
                      <a:pt x="8" y="12"/>
                    </a:lnTo>
                    <a:lnTo>
                      <a:pt x="8" y="9"/>
                    </a:lnTo>
                    <a:lnTo>
                      <a:pt x="8" y="9"/>
                    </a:lnTo>
                    <a:lnTo>
                      <a:pt x="9" y="9"/>
                    </a:lnTo>
                    <a:close/>
                    <a:moveTo>
                      <a:pt x="247" y="4"/>
                    </a:moveTo>
                    <a:lnTo>
                      <a:pt x="249" y="6"/>
                    </a:lnTo>
                    <a:lnTo>
                      <a:pt x="249" y="8"/>
                    </a:lnTo>
                    <a:lnTo>
                      <a:pt x="249" y="8"/>
                    </a:lnTo>
                    <a:lnTo>
                      <a:pt x="249" y="9"/>
                    </a:lnTo>
                    <a:lnTo>
                      <a:pt x="247" y="11"/>
                    </a:lnTo>
                    <a:lnTo>
                      <a:pt x="249" y="11"/>
                    </a:lnTo>
                    <a:lnTo>
                      <a:pt x="250" y="9"/>
                    </a:lnTo>
                    <a:lnTo>
                      <a:pt x="252" y="8"/>
                    </a:lnTo>
                    <a:lnTo>
                      <a:pt x="252" y="6"/>
                    </a:lnTo>
                    <a:lnTo>
                      <a:pt x="254" y="4"/>
                    </a:lnTo>
                    <a:lnTo>
                      <a:pt x="255" y="6"/>
                    </a:lnTo>
                    <a:lnTo>
                      <a:pt x="255" y="6"/>
                    </a:lnTo>
                    <a:lnTo>
                      <a:pt x="255" y="8"/>
                    </a:lnTo>
                    <a:lnTo>
                      <a:pt x="255" y="8"/>
                    </a:lnTo>
                    <a:lnTo>
                      <a:pt x="255" y="9"/>
                    </a:lnTo>
                    <a:lnTo>
                      <a:pt x="257" y="11"/>
                    </a:lnTo>
                    <a:lnTo>
                      <a:pt x="258" y="11"/>
                    </a:lnTo>
                    <a:lnTo>
                      <a:pt x="260" y="12"/>
                    </a:lnTo>
                    <a:lnTo>
                      <a:pt x="260" y="12"/>
                    </a:lnTo>
                    <a:lnTo>
                      <a:pt x="261" y="12"/>
                    </a:lnTo>
                    <a:lnTo>
                      <a:pt x="261" y="14"/>
                    </a:lnTo>
                    <a:lnTo>
                      <a:pt x="261" y="15"/>
                    </a:lnTo>
                    <a:lnTo>
                      <a:pt x="260" y="17"/>
                    </a:lnTo>
                    <a:lnTo>
                      <a:pt x="260" y="19"/>
                    </a:lnTo>
                    <a:lnTo>
                      <a:pt x="260" y="19"/>
                    </a:lnTo>
                    <a:lnTo>
                      <a:pt x="260" y="20"/>
                    </a:lnTo>
                    <a:lnTo>
                      <a:pt x="258" y="20"/>
                    </a:lnTo>
                    <a:lnTo>
                      <a:pt x="263" y="20"/>
                    </a:lnTo>
                    <a:lnTo>
                      <a:pt x="265" y="20"/>
                    </a:lnTo>
                    <a:lnTo>
                      <a:pt x="266" y="19"/>
                    </a:lnTo>
                    <a:lnTo>
                      <a:pt x="266" y="20"/>
                    </a:lnTo>
                    <a:lnTo>
                      <a:pt x="268" y="22"/>
                    </a:lnTo>
                    <a:lnTo>
                      <a:pt x="266" y="22"/>
                    </a:lnTo>
                    <a:lnTo>
                      <a:pt x="265" y="22"/>
                    </a:lnTo>
                    <a:lnTo>
                      <a:pt x="265" y="22"/>
                    </a:lnTo>
                    <a:lnTo>
                      <a:pt x="265" y="23"/>
                    </a:lnTo>
                    <a:lnTo>
                      <a:pt x="266" y="23"/>
                    </a:lnTo>
                    <a:lnTo>
                      <a:pt x="268" y="23"/>
                    </a:lnTo>
                    <a:lnTo>
                      <a:pt x="269" y="22"/>
                    </a:lnTo>
                    <a:lnTo>
                      <a:pt x="269" y="22"/>
                    </a:lnTo>
                    <a:lnTo>
                      <a:pt x="271" y="22"/>
                    </a:lnTo>
                    <a:lnTo>
                      <a:pt x="273" y="23"/>
                    </a:lnTo>
                    <a:lnTo>
                      <a:pt x="273" y="23"/>
                    </a:lnTo>
                    <a:lnTo>
                      <a:pt x="274" y="23"/>
                    </a:lnTo>
                    <a:lnTo>
                      <a:pt x="274" y="25"/>
                    </a:lnTo>
                    <a:lnTo>
                      <a:pt x="276" y="25"/>
                    </a:lnTo>
                    <a:lnTo>
                      <a:pt x="279" y="28"/>
                    </a:lnTo>
                    <a:lnTo>
                      <a:pt x="280" y="28"/>
                    </a:lnTo>
                    <a:lnTo>
                      <a:pt x="280" y="28"/>
                    </a:lnTo>
                    <a:lnTo>
                      <a:pt x="282" y="28"/>
                    </a:lnTo>
                    <a:lnTo>
                      <a:pt x="284" y="28"/>
                    </a:lnTo>
                    <a:lnTo>
                      <a:pt x="284" y="28"/>
                    </a:lnTo>
                    <a:lnTo>
                      <a:pt x="284" y="30"/>
                    </a:lnTo>
                    <a:lnTo>
                      <a:pt x="284" y="30"/>
                    </a:lnTo>
                    <a:lnTo>
                      <a:pt x="284" y="31"/>
                    </a:lnTo>
                    <a:lnTo>
                      <a:pt x="284" y="31"/>
                    </a:lnTo>
                    <a:lnTo>
                      <a:pt x="282" y="33"/>
                    </a:lnTo>
                    <a:lnTo>
                      <a:pt x="279" y="33"/>
                    </a:lnTo>
                    <a:lnTo>
                      <a:pt x="276" y="34"/>
                    </a:lnTo>
                    <a:lnTo>
                      <a:pt x="274" y="34"/>
                    </a:lnTo>
                    <a:lnTo>
                      <a:pt x="271" y="33"/>
                    </a:lnTo>
                    <a:lnTo>
                      <a:pt x="271" y="33"/>
                    </a:lnTo>
                    <a:lnTo>
                      <a:pt x="269" y="34"/>
                    </a:lnTo>
                    <a:lnTo>
                      <a:pt x="268" y="36"/>
                    </a:lnTo>
                    <a:lnTo>
                      <a:pt x="271" y="39"/>
                    </a:lnTo>
                    <a:lnTo>
                      <a:pt x="274" y="41"/>
                    </a:lnTo>
                    <a:lnTo>
                      <a:pt x="274" y="41"/>
                    </a:lnTo>
                    <a:lnTo>
                      <a:pt x="274" y="42"/>
                    </a:lnTo>
                    <a:lnTo>
                      <a:pt x="274" y="42"/>
                    </a:lnTo>
                    <a:lnTo>
                      <a:pt x="273" y="42"/>
                    </a:lnTo>
                    <a:lnTo>
                      <a:pt x="271" y="44"/>
                    </a:lnTo>
                    <a:lnTo>
                      <a:pt x="269" y="44"/>
                    </a:lnTo>
                    <a:lnTo>
                      <a:pt x="268" y="44"/>
                    </a:lnTo>
                    <a:lnTo>
                      <a:pt x="266" y="44"/>
                    </a:lnTo>
                    <a:lnTo>
                      <a:pt x="265" y="44"/>
                    </a:lnTo>
                    <a:lnTo>
                      <a:pt x="261" y="44"/>
                    </a:lnTo>
                    <a:lnTo>
                      <a:pt x="261" y="42"/>
                    </a:lnTo>
                    <a:lnTo>
                      <a:pt x="260" y="44"/>
                    </a:lnTo>
                    <a:lnTo>
                      <a:pt x="260" y="45"/>
                    </a:lnTo>
                    <a:lnTo>
                      <a:pt x="260" y="45"/>
                    </a:lnTo>
                    <a:lnTo>
                      <a:pt x="258" y="45"/>
                    </a:lnTo>
                    <a:lnTo>
                      <a:pt x="258" y="45"/>
                    </a:lnTo>
                    <a:lnTo>
                      <a:pt x="255" y="44"/>
                    </a:lnTo>
                    <a:lnTo>
                      <a:pt x="252" y="44"/>
                    </a:lnTo>
                    <a:lnTo>
                      <a:pt x="249" y="44"/>
                    </a:lnTo>
                    <a:lnTo>
                      <a:pt x="247" y="42"/>
                    </a:lnTo>
                    <a:lnTo>
                      <a:pt x="246" y="44"/>
                    </a:lnTo>
                    <a:lnTo>
                      <a:pt x="246" y="44"/>
                    </a:lnTo>
                    <a:lnTo>
                      <a:pt x="244" y="42"/>
                    </a:lnTo>
                    <a:lnTo>
                      <a:pt x="244" y="42"/>
                    </a:lnTo>
                    <a:lnTo>
                      <a:pt x="243" y="44"/>
                    </a:lnTo>
                    <a:lnTo>
                      <a:pt x="243" y="44"/>
                    </a:lnTo>
                    <a:lnTo>
                      <a:pt x="241" y="42"/>
                    </a:lnTo>
                    <a:lnTo>
                      <a:pt x="239" y="42"/>
                    </a:lnTo>
                    <a:lnTo>
                      <a:pt x="238" y="42"/>
                    </a:lnTo>
                    <a:lnTo>
                      <a:pt x="236" y="44"/>
                    </a:lnTo>
                    <a:lnTo>
                      <a:pt x="235" y="42"/>
                    </a:lnTo>
                    <a:lnTo>
                      <a:pt x="235" y="42"/>
                    </a:lnTo>
                    <a:lnTo>
                      <a:pt x="235" y="44"/>
                    </a:lnTo>
                    <a:lnTo>
                      <a:pt x="233" y="44"/>
                    </a:lnTo>
                    <a:lnTo>
                      <a:pt x="232" y="45"/>
                    </a:lnTo>
                    <a:lnTo>
                      <a:pt x="232" y="47"/>
                    </a:lnTo>
                    <a:lnTo>
                      <a:pt x="232" y="49"/>
                    </a:lnTo>
                    <a:lnTo>
                      <a:pt x="230" y="49"/>
                    </a:lnTo>
                    <a:lnTo>
                      <a:pt x="230" y="52"/>
                    </a:lnTo>
                    <a:lnTo>
                      <a:pt x="230" y="53"/>
                    </a:lnTo>
                    <a:lnTo>
                      <a:pt x="230" y="55"/>
                    </a:lnTo>
                    <a:lnTo>
                      <a:pt x="230" y="56"/>
                    </a:lnTo>
                    <a:lnTo>
                      <a:pt x="230" y="56"/>
                    </a:lnTo>
                    <a:lnTo>
                      <a:pt x="230" y="58"/>
                    </a:lnTo>
                    <a:lnTo>
                      <a:pt x="230" y="60"/>
                    </a:lnTo>
                    <a:lnTo>
                      <a:pt x="230" y="60"/>
                    </a:lnTo>
                    <a:lnTo>
                      <a:pt x="230" y="61"/>
                    </a:lnTo>
                    <a:lnTo>
                      <a:pt x="228" y="61"/>
                    </a:lnTo>
                    <a:lnTo>
                      <a:pt x="228" y="63"/>
                    </a:lnTo>
                    <a:lnTo>
                      <a:pt x="227" y="63"/>
                    </a:lnTo>
                    <a:lnTo>
                      <a:pt x="225" y="61"/>
                    </a:lnTo>
                    <a:lnTo>
                      <a:pt x="225" y="63"/>
                    </a:lnTo>
                    <a:lnTo>
                      <a:pt x="224" y="64"/>
                    </a:lnTo>
                    <a:lnTo>
                      <a:pt x="224" y="64"/>
                    </a:lnTo>
                    <a:lnTo>
                      <a:pt x="224" y="66"/>
                    </a:lnTo>
                    <a:lnTo>
                      <a:pt x="224" y="66"/>
                    </a:lnTo>
                    <a:lnTo>
                      <a:pt x="224" y="66"/>
                    </a:lnTo>
                    <a:lnTo>
                      <a:pt x="224" y="67"/>
                    </a:lnTo>
                    <a:lnTo>
                      <a:pt x="224" y="67"/>
                    </a:lnTo>
                    <a:lnTo>
                      <a:pt x="224" y="67"/>
                    </a:lnTo>
                    <a:lnTo>
                      <a:pt x="225" y="69"/>
                    </a:lnTo>
                    <a:lnTo>
                      <a:pt x="225" y="69"/>
                    </a:lnTo>
                    <a:lnTo>
                      <a:pt x="224" y="69"/>
                    </a:lnTo>
                    <a:lnTo>
                      <a:pt x="224" y="71"/>
                    </a:lnTo>
                    <a:lnTo>
                      <a:pt x="222" y="72"/>
                    </a:lnTo>
                    <a:lnTo>
                      <a:pt x="220" y="72"/>
                    </a:lnTo>
                    <a:lnTo>
                      <a:pt x="219" y="74"/>
                    </a:lnTo>
                    <a:lnTo>
                      <a:pt x="219" y="74"/>
                    </a:lnTo>
                    <a:lnTo>
                      <a:pt x="219" y="74"/>
                    </a:lnTo>
                    <a:lnTo>
                      <a:pt x="219" y="75"/>
                    </a:lnTo>
                    <a:lnTo>
                      <a:pt x="219" y="77"/>
                    </a:lnTo>
                    <a:lnTo>
                      <a:pt x="220" y="77"/>
                    </a:lnTo>
                    <a:lnTo>
                      <a:pt x="219" y="77"/>
                    </a:lnTo>
                    <a:lnTo>
                      <a:pt x="219" y="78"/>
                    </a:lnTo>
                    <a:lnTo>
                      <a:pt x="219" y="78"/>
                    </a:lnTo>
                    <a:lnTo>
                      <a:pt x="217" y="78"/>
                    </a:lnTo>
                    <a:lnTo>
                      <a:pt x="217" y="78"/>
                    </a:lnTo>
                    <a:lnTo>
                      <a:pt x="217" y="82"/>
                    </a:lnTo>
                    <a:lnTo>
                      <a:pt x="217" y="82"/>
                    </a:lnTo>
                    <a:lnTo>
                      <a:pt x="216" y="83"/>
                    </a:lnTo>
                    <a:lnTo>
                      <a:pt x="216" y="85"/>
                    </a:lnTo>
                    <a:lnTo>
                      <a:pt x="216" y="85"/>
                    </a:lnTo>
                    <a:lnTo>
                      <a:pt x="213" y="83"/>
                    </a:lnTo>
                    <a:lnTo>
                      <a:pt x="211" y="85"/>
                    </a:lnTo>
                    <a:lnTo>
                      <a:pt x="209" y="85"/>
                    </a:lnTo>
                    <a:lnTo>
                      <a:pt x="208" y="85"/>
                    </a:lnTo>
                    <a:lnTo>
                      <a:pt x="206" y="85"/>
                    </a:lnTo>
                    <a:lnTo>
                      <a:pt x="205" y="85"/>
                    </a:lnTo>
                    <a:lnTo>
                      <a:pt x="205" y="86"/>
                    </a:lnTo>
                    <a:lnTo>
                      <a:pt x="203" y="88"/>
                    </a:lnTo>
                    <a:lnTo>
                      <a:pt x="202" y="88"/>
                    </a:lnTo>
                    <a:lnTo>
                      <a:pt x="200" y="86"/>
                    </a:lnTo>
                    <a:lnTo>
                      <a:pt x="200" y="86"/>
                    </a:lnTo>
                    <a:lnTo>
                      <a:pt x="198" y="86"/>
                    </a:lnTo>
                    <a:lnTo>
                      <a:pt x="195" y="85"/>
                    </a:lnTo>
                    <a:lnTo>
                      <a:pt x="194" y="85"/>
                    </a:lnTo>
                    <a:lnTo>
                      <a:pt x="194" y="85"/>
                    </a:lnTo>
                    <a:lnTo>
                      <a:pt x="194" y="85"/>
                    </a:lnTo>
                    <a:lnTo>
                      <a:pt x="194" y="83"/>
                    </a:lnTo>
                    <a:lnTo>
                      <a:pt x="194" y="83"/>
                    </a:lnTo>
                    <a:lnTo>
                      <a:pt x="192" y="83"/>
                    </a:lnTo>
                    <a:lnTo>
                      <a:pt x="186" y="83"/>
                    </a:lnTo>
                    <a:lnTo>
                      <a:pt x="184" y="83"/>
                    </a:lnTo>
                    <a:lnTo>
                      <a:pt x="183" y="85"/>
                    </a:lnTo>
                    <a:lnTo>
                      <a:pt x="181" y="85"/>
                    </a:lnTo>
                    <a:lnTo>
                      <a:pt x="181" y="86"/>
                    </a:lnTo>
                    <a:lnTo>
                      <a:pt x="181" y="88"/>
                    </a:lnTo>
                    <a:lnTo>
                      <a:pt x="179" y="89"/>
                    </a:lnTo>
                    <a:lnTo>
                      <a:pt x="178" y="89"/>
                    </a:lnTo>
                    <a:lnTo>
                      <a:pt x="176" y="91"/>
                    </a:lnTo>
                    <a:lnTo>
                      <a:pt x="175" y="91"/>
                    </a:lnTo>
                    <a:lnTo>
                      <a:pt x="175" y="91"/>
                    </a:lnTo>
                    <a:lnTo>
                      <a:pt x="173" y="91"/>
                    </a:lnTo>
                    <a:lnTo>
                      <a:pt x="172" y="91"/>
                    </a:lnTo>
                    <a:lnTo>
                      <a:pt x="172" y="91"/>
                    </a:lnTo>
                    <a:lnTo>
                      <a:pt x="168" y="91"/>
                    </a:lnTo>
                    <a:lnTo>
                      <a:pt x="165" y="89"/>
                    </a:lnTo>
                    <a:lnTo>
                      <a:pt x="164" y="91"/>
                    </a:lnTo>
                    <a:lnTo>
                      <a:pt x="164" y="91"/>
                    </a:lnTo>
                    <a:lnTo>
                      <a:pt x="159" y="93"/>
                    </a:lnTo>
                    <a:lnTo>
                      <a:pt x="157" y="93"/>
                    </a:lnTo>
                    <a:lnTo>
                      <a:pt x="156" y="93"/>
                    </a:lnTo>
                    <a:lnTo>
                      <a:pt x="156" y="93"/>
                    </a:lnTo>
                    <a:lnTo>
                      <a:pt x="154" y="91"/>
                    </a:lnTo>
                    <a:lnTo>
                      <a:pt x="151" y="88"/>
                    </a:lnTo>
                    <a:lnTo>
                      <a:pt x="151" y="88"/>
                    </a:lnTo>
                    <a:lnTo>
                      <a:pt x="150" y="86"/>
                    </a:lnTo>
                    <a:lnTo>
                      <a:pt x="150" y="86"/>
                    </a:lnTo>
                    <a:lnTo>
                      <a:pt x="148" y="85"/>
                    </a:lnTo>
                    <a:lnTo>
                      <a:pt x="148" y="85"/>
                    </a:lnTo>
                    <a:lnTo>
                      <a:pt x="146" y="83"/>
                    </a:lnTo>
                    <a:lnTo>
                      <a:pt x="145" y="82"/>
                    </a:lnTo>
                    <a:lnTo>
                      <a:pt x="145" y="80"/>
                    </a:lnTo>
                    <a:lnTo>
                      <a:pt x="143" y="80"/>
                    </a:lnTo>
                    <a:lnTo>
                      <a:pt x="143" y="78"/>
                    </a:lnTo>
                    <a:lnTo>
                      <a:pt x="143" y="78"/>
                    </a:lnTo>
                    <a:lnTo>
                      <a:pt x="145" y="77"/>
                    </a:lnTo>
                    <a:lnTo>
                      <a:pt x="145" y="78"/>
                    </a:lnTo>
                    <a:lnTo>
                      <a:pt x="146" y="78"/>
                    </a:lnTo>
                    <a:lnTo>
                      <a:pt x="148" y="80"/>
                    </a:lnTo>
                    <a:lnTo>
                      <a:pt x="150" y="80"/>
                    </a:lnTo>
                    <a:lnTo>
                      <a:pt x="151" y="82"/>
                    </a:lnTo>
                    <a:lnTo>
                      <a:pt x="153" y="82"/>
                    </a:lnTo>
                    <a:lnTo>
                      <a:pt x="154" y="82"/>
                    </a:lnTo>
                    <a:lnTo>
                      <a:pt x="154" y="80"/>
                    </a:lnTo>
                    <a:lnTo>
                      <a:pt x="156" y="82"/>
                    </a:lnTo>
                    <a:lnTo>
                      <a:pt x="159" y="83"/>
                    </a:lnTo>
                    <a:lnTo>
                      <a:pt x="161" y="83"/>
                    </a:lnTo>
                    <a:lnTo>
                      <a:pt x="162" y="83"/>
                    </a:lnTo>
                    <a:lnTo>
                      <a:pt x="164" y="83"/>
                    </a:lnTo>
                    <a:lnTo>
                      <a:pt x="165" y="85"/>
                    </a:lnTo>
                    <a:lnTo>
                      <a:pt x="167" y="85"/>
                    </a:lnTo>
                    <a:lnTo>
                      <a:pt x="167" y="85"/>
                    </a:lnTo>
                    <a:lnTo>
                      <a:pt x="167" y="85"/>
                    </a:lnTo>
                    <a:lnTo>
                      <a:pt x="165" y="85"/>
                    </a:lnTo>
                    <a:lnTo>
                      <a:pt x="165" y="83"/>
                    </a:lnTo>
                    <a:lnTo>
                      <a:pt x="165" y="82"/>
                    </a:lnTo>
                    <a:lnTo>
                      <a:pt x="165" y="82"/>
                    </a:lnTo>
                    <a:lnTo>
                      <a:pt x="167" y="80"/>
                    </a:lnTo>
                    <a:lnTo>
                      <a:pt x="167" y="78"/>
                    </a:lnTo>
                    <a:lnTo>
                      <a:pt x="167" y="77"/>
                    </a:lnTo>
                    <a:lnTo>
                      <a:pt x="168" y="75"/>
                    </a:lnTo>
                    <a:lnTo>
                      <a:pt x="168" y="75"/>
                    </a:lnTo>
                    <a:lnTo>
                      <a:pt x="167" y="74"/>
                    </a:lnTo>
                    <a:lnTo>
                      <a:pt x="167" y="72"/>
                    </a:lnTo>
                    <a:lnTo>
                      <a:pt x="167" y="71"/>
                    </a:lnTo>
                    <a:lnTo>
                      <a:pt x="168" y="71"/>
                    </a:lnTo>
                    <a:lnTo>
                      <a:pt x="168" y="71"/>
                    </a:lnTo>
                    <a:lnTo>
                      <a:pt x="170" y="72"/>
                    </a:lnTo>
                    <a:lnTo>
                      <a:pt x="170" y="71"/>
                    </a:lnTo>
                    <a:lnTo>
                      <a:pt x="170" y="71"/>
                    </a:lnTo>
                    <a:lnTo>
                      <a:pt x="172" y="71"/>
                    </a:lnTo>
                    <a:lnTo>
                      <a:pt x="170" y="69"/>
                    </a:lnTo>
                    <a:lnTo>
                      <a:pt x="170" y="67"/>
                    </a:lnTo>
                    <a:lnTo>
                      <a:pt x="172" y="66"/>
                    </a:lnTo>
                    <a:lnTo>
                      <a:pt x="173" y="64"/>
                    </a:lnTo>
                    <a:lnTo>
                      <a:pt x="175" y="64"/>
                    </a:lnTo>
                    <a:lnTo>
                      <a:pt x="181" y="64"/>
                    </a:lnTo>
                    <a:lnTo>
                      <a:pt x="189" y="61"/>
                    </a:lnTo>
                    <a:lnTo>
                      <a:pt x="192" y="61"/>
                    </a:lnTo>
                    <a:lnTo>
                      <a:pt x="194" y="60"/>
                    </a:lnTo>
                    <a:lnTo>
                      <a:pt x="194" y="60"/>
                    </a:lnTo>
                    <a:lnTo>
                      <a:pt x="195" y="58"/>
                    </a:lnTo>
                    <a:lnTo>
                      <a:pt x="198" y="55"/>
                    </a:lnTo>
                    <a:lnTo>
                      <a:pt x="200" y="52"/>
                    </a:lnTo>
                    <a:lnTo>
                      <a:pt x="203" y="49"/>
                    </a:lnTo>
                    <a:lnTo>
                      <a:pt x="206" y="44"/>
                    </a:lnTo>
                    <a:lnTo>
                      <a:pt x="206" y="44"/>
                    </a:lnTo>
                    <a:lnTo>
                      <a:pt x="208" y="42"/>
                    </a:lnTo>
                    <a:lnTo>
                      <a:pt x="208" y="41"/>
                    </a:lnTo>
                    <a:lnTo>
                      <a:pt x="208" y="41"/>
                    </a:lnTo>
                    <a:lnTo>
                      <a:pt x="208" y="39"/>
                    </a:lnTo>
                    <a:lnTo>
                      <a:pt x="208" y="39"/>
                    </a:lnTo>
                    <a:lnTo>
                      <a:pt x="208" y="39"/>
                    </a:lnTo>
                    <a:lnTo>
                      <a:pt x="209" y="39"/>
                    </a:lnTo>
                    <a:lnTo>
                      <a:pt x="209" y="41"/>
                    </a:lnTo>
                    <a:lnTo>
                      <a:pt x="211" y="41"/>
                    </a:lnTo>
                    <a:lnTo>
                      <a:pt x="211" y="42"/>
                    </a:lnTo>
                    <a:lnTo>
                      <a:pt x="213" y="42"/>
                    </a:lnTo>
                    <a:lnTo>
                      <a:pt x="213" y="44"/>
                    </a:lnTo>
                    <a:lnTo>
                      <a:pt x="213" y="44"/>
                    </a:lnTo>
                    <a:lnTo>
                      <a:pt x="214" y="44"/>
                    </a:lnTo>
                    <a:lnTo>
                      <a:pt x="214" y="45"/>
                    </a:lnTo>
                    <a:lnTo>
                      <a:pt x="216" y="47"/>
                    </a:lnTo>
                    <a:lnTo>
                      <a:pt x="216" y="47"/>
                    </a:lnTo>
                    <a:lnTo>
                      <a:pt x="216" y="47"/>
                    </a:lnTo>
                    <a:lnTo>
                      <a:pt x="217" y="47"/>
                    </a:lnTo>
                    <a:lnTo>
                      <a:pt x="219" y="47"/>
                    </a:lnTo>
                    <a:lnTo>
                      <a:pt x="219" y="45"/>
                    </a:lnTo>
                    <a:lnTo>
                      <a:pt x="219" y="44"/>
                    </a:lnTo>
                    <a:lnTo>
                      <a:pt x="219" y="44"/>
                    </a:lnTo>
                    <a:lnTo>
                      <a:pt x="220" y="42"/>
                    </a:lnTo>
                    <a:lnTo>
                      <a:pt x="220" y="42"/>
                    </a:lnTo>
                    <a:lnTo>
                      <a:pt x="219" y="42"/>
                    </a:lnTo>
                    <a:lnTo>
                      <a:pt x="219" y="41"/>
                    </a:lnTo>
                    <a:lnTo>
                      <a:pt x="219" y="41"/>
                    </a:lnTo>
                    <a:lnTo>
                      <a:pt x="219" y="39"/>
                    </a:lnTo>
                    <a:lnTo>
                      <a:pt x="219" y="38"/>
                    </a:lnTo>
                    <a:lnTo>
                      <a:pt x="219" y="38"/>
                    </a:lnTo>
                    <a:lnTo>
                      <a:pt x="220" y="36"/>
                    </a:lnTo>
                    <a:lnTo>
                      <a:pt x="222" y="36"/>
                    </a:lnTo>
                    <a:lnTo>
                      <a:pt x="222" y="34"/>
                    </a:lnTo>
                    <a:lnTo>
                      <a:pt x="222" y="36"/>
                    </a:lnTo>
                    <a:lnTo>
                      <a:pt x="222" y="38"/>
                    </a:lnTo>
                    <a:lnTo>
                      <a:pt x="224" y="39"/>
                    </a:lnTo>
                    <a:lnTo>
                      <a:pt x="224" y="42"/>
                    </a:lnTo>
                    <a:lnTo>
                      <a:pt x="225" y="42"/>
                    </a:lnTo>
                    <a:lnTo>
                      <a:pt x="225" y="42"/>
                    </a:lnTo>
                    <a:lnTo>
                      <a:pt x="227" y="42"/>
                    </a:lnTo>
                    <a:lnTo>
                      <a:pt x="227" y="42"/>
                    </a:lnTo>
                    <a:lnTo>
                      <a:pt x="227" y="42"/>
                    </a:lnTo>
                    <a:lnTo>
                      <a:pt x="227" y="41"/>
                    </a:lnTo>
                    <a:lnTo>
                      <a:pt x="227" y="39"/>
                    </a:lnTo>
                    <a:lnTo>
                      <a:pt x="225" y="38"/>
                    </a:lnTo>
                    <a:lnTo>
                      <a:pt x="225" y="36"/>
                    </a:lnTo>
                    <a:lnTo>
                      <a:pt x="224" y="34"/>
                    </a:lnTo>
                    <a:lnTo>
                      <a:pt x="228" y="34"/>
                    </a:lnTo>
                    <a:lnTo>
                      <a:pt x="228" y="34"/>
                    </a:lnTo>
                    <a:lnTo>
                      <a:pt x="230" y="33"/>
                    </a:lnTo>
                    <a:lnTo>
                      <a:pt x="230" y="33"/>
                    </a:lnTo>
                    <a:lnTo>
                      <a:pt x="230" y="31"/>
                    </a:lnTo>
                    <a:lnTo>
                      <a:pt x="228" y="30"/>
                    </a:lnTo>
                    <a:lnTo>
                      <a:pt x="228" y="28"/>
                    </a:lnTo>
                    <a:lnTo>
                      <a:pt x="228" y="28"/>
                    </a:lnTo>
                    <a:lnTo>
                      <a:pt x="230" y="25"/>
                    </a:lnTo>
                    <a:lnTo>
                      <a:pt x="232" y="25"/>
                    </a:lnTo>
                    <a:lnTo>
                      <a:pt x="232" y="25"/>
                    </a:lnTo>
                    <a:lnTo>
                      <a:pt x="232" y="26"/>
                    </a:lnTo>
                    <a:lnTo>
                      <a:pt x="233" y="26"/>
                    </a:lnTo>
                    <a:lnTo>
                      <a:pt x="233" y="26"/>
                    </a:lnTo>
                    <a:lnTo>
                      <a:pt x="235" y="25"/>
                    </a:lnTo>
                    <a:lnTo>
                      <a:pt x="235" y="23"/>
                    </a:lnTo>
                    <a:lnTo>
                      <a:pt x="238" y="20"/>
                    </a:lnTo>
                    <a:lnTo>
                      <a:pt x="238" y="19"/>
                    </a:lnTo>
                    <a:lnTo>
                      <a:pt x="239" y="17"/>
                    </a:lnTo>
                    <a:lnTo>
                      <a:pt x="244" y="12"/>
                    </a:lnTo>
                    <a:lnTo>
                      <a:pt x="244" y="11"/>
                    </a:lnTo>
                    <a:lnTo>
                      <a:pt x="247" y="4"/>
                    </a:lnTo>
                    <a:lnTo>
                      <a:pt x="247" y="4"/>
                    </a:lnTo>
                    <a:close/>
                    <a:moveTo>
                      <a:pt x="255" y="0"/>
                    </a:moveTo>
                    <a:lnTo>
                      <a:pt x="255" y="1"/>
                    </a:lnTo>
                    <a:lnTo>
                      <a:pt x="255" y="1"/>
                    </a:lnTo>
                    <a:lnTo>
                      <a:pt x="255" y="3"/>
                    </a:lnTo>
                    <a:lnTo>
                      <a:pt x="254" y="3"/>
                    </a:lnTo>
                    <a:lnTo>
                      <a:pt x="252" y="3"/>
                    </a:lnTo>
                    <a:lnTo>
                      <a:pt x="252" y="3"/>
                    </a:lnTo>
                    <a:lnTo>
                      <a:pt x="252" y="1"/>
                    </a:lnTo>
                    <a:lnTo>
                      <a:pt x="254" y="0"/>
                    </a:lnTo>
                    <a:lnTo>
                      <a:pt x="25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5" name="Freeform 197">
                <a:extLst>
                  <a:ext uri="{FF2B5EF4-FFF2-40B4-BE49-F238E27FC236}">
                    <a16:creationId xmlns:a16="http://schemas.microsoft.com/office/drawing/2014/main" id="{02EABF2D-8059-4C4B-9490-2D21203C64FD}"/>
                  </a:ext>
                </a:extLst>
              </p:cNvPr>
              <p:cNvSpPr>
                <a:spLocks noEditPoints="1"/>
              </p:cNvSpPr>
              <p:nvPr/>
            </p:nvSpPr>
            <p:spPr bwMode="auto">
              <a:xfrm>
                <a:off x="2427927" y="3466652"/>
                <a:ext cx="892743" cy="541884"/>
              </a:xfrm>
              <a:custGeom>
                <a:avLst/>
                <a:gdLst>
                  <a:gd name="T0" fmla="*/ 457 w 458"/>
                  <a:gd name="T1" fmla="*/ 188 h 278"/>
                  <a:gd name="T2" fmla="*/ 457 w 458"/>
                  <a:gd name="T3" fmla="*/ 177 h 278"/>
                  <a:gd name="T4" fmla="*/ 123 w 458"/>
                  <a:gd name="T5" fmla="*/ 133 h 278"/>
                  <a:gd name="T6" fmla="*/ 112 w 458"/>
                  <a:gd name="T7" fmla="*/ 120 h 278"/>
                  <a:gd name="T8" fmla="*/ 89 w 458"/>
                  <a:gd name="T9" fmla="*/ 122 h 278"/>
                  <a:gd name="T10" fmla="*/ 47 w 458"/>
                  <a:gd name="T11" fmla="*/ 74 h 278"/>
                  <a:gd name="T12" fmla="*/ 89 w 458"/>
                  <a:gd name="T13" fmla="*/ 56 h 278"/>
                  <a:gd name="T14" fmla="*/ 75 w 458"/>
                  <a:gd name="T15" fmla="*/ 57 h 278"/>
                  <a:gd name="T16" fmla="*/ 53 w 458"/>
                  <a:gd name="T17" fmla="*/ 0 h 278"/>
                  <a:gd name="T18" fmla="*/ 137 w 458"/>
                  <a:gd name="T19" fmla="*/ 22 h 278"/>
                  <a:gd name="T20" fmla="*/ 176 w 458"/>
                  <a:gd name="T21" fmla="*/ 19 h 278"/>
                  <a:gd name="T22" fmla="*/ 205 w 458"/>
                  <a:gd name="T23" fmla="*/ 51 h 278"/>
                  <a:gd name="T24" fmla="*/ 228 w 458"/>
                  <a:gd name="T25" fmla="*/ 48 h 278"/>
                  <a:gd name="T26" fmla="*/ 252 w 458"/>
                  <a:gd name="T27" fmla="*/ 52 h 278"/>
                  <a:gd name="T28" fmla="*/ 268 w 458"/>
                  <a:gd name="T29" fmla="*/ 76 h 278"/>
                  <a:gd name="T30" fmla="*/ 279 w 458"/>
                  <a:gd name="T31" fmla="*/ 97 h 278"/>
                  <a:gd name="T32" fmla="*/ 304 w 458"/>
                  <a:gd name="T33" fmla="*/ 108 h 278"/>
                  <a:gd name="T34" fmla="*/ 299 w 458"/>
                  <a:gd name="T35" fmla="*/ 153 h 278"/>
                  <a:gd name="T36" fmla="*/ 304 w 458"/>
                  <a:gd name="T37" fmla="*/ 174 h 278"/>
                  <a:gd name="T38" fmla="*/ 318 w 458"/>
                  <a:gd name="T39" fmla="*/ 199 h 278"/>
                  <a:gd name="T40" fmla="*/ 328 w 458"/>
                  <a:gd name="T41" fmla="*/ 215 h 278"/>
                  <a:gd name="T42" fmla="*/ 369 w 458"/>
                  <a:gd name="T43" fmla="*/ 219 h 278"/>
                  <a:gd name="T44" fmla="*/ 391 w 458"/>
                  <a:gd name="T45" fmla="*/ 218 h 278"/>
                  <a:gd name="T46" fmla="*/ 400 w 458"/>
                  <a:gd name="T47" fmla="*/ 201 h 278"/>
                  <a:gd name="T48" fmla="*/ 432 w 458"/>
                  <a:gd name="T49" fmla="*/ 174 h 278"/>
                  <a:gd name="T50" fmla="*/ 451 w 458"/>
                  <a:gd name="T51" fmla="*/ 174 h 278"/>
                  <a:gd name="T52" fmla="*/ 455 w 458"/>
                  <a:gd name="T53" fmla="*/ 185 h 278"/>
                  <a:gd name="T54" fmla="*/ 447 w 458"/>
                  <a:gd name="T55" fmla="*/ 202 h 278"/>
                  <a:gd name="T56" fmla="*/ 443 w 458"/>
                  <a:gd name="T57" fmla="*/ 219 h 278"/>
                  <a:gd name="T58" fmla="*/ 433 w 458"/>
                  <a:gd name="T59" fmla="*/ 219 h 278"/>
                  <a:gd name="T60" fmla="*/ 397 w 458"/>
                  <a:gd name="T61" fmla="*/ 232 h 278"/>
                  <a:gd name="T62" fmla="*/ 403 w 458"/>
                  <a:gd name="T63" fmla="*/ 249 h 278"/>
                  <a:gd name="T64" fmla="*/ 380 w 458"/>
                  <a:gd name="T65" fmla="*/ 267 h 278"/>
                  <a:gd name="T66" fmla="*/ 369 w 458"/>
                  <a:gd name="T67" fmla="*/ 267 h 278"/>
                  <a:gd name="T68" fmla="*/ 353 w 458"/>
                  <a:gd name="T69" fmla="*/ 256 h 278"/>
                  <a:gd name="T70" fmla="*/ 339 w 458"/>
                  <a:gd name="T71" fmla="*/ 252 h 278"/>
                  <a:gd name="T72" fmla="*/ 283 w 458"/>
                  <a:gd name="T73" fmla="*/ 248 h 278"/>
                  <a:gd name="T74" fmla="*/ 238 w 458"/>
                  <a:gd name="T75" fmla="*/ 227 h 278"/>
                  <a:gd name="T76" fmla="*/ 192 w 458"/>
                  <a:gd name="T77" fmla="*/ 204 h 278"/>
                  <a:gd name="T78" fmla="*/ 187 w 458"/>
                  <a:gd name="T79" fmla="*/ 185 h 278"/>
                  <a:gd name="T80" fmla="*/ 176 w 458"/>
                  <a:gd name="T81" fmla="*/ 150 h 278"/>
                  <a:gd name="T82" fmla="*/ 153 w 458"/>
                  <a:gd name="T83" fmla="*/ 128 h 278"/>
                  <a:gd name="T84" fmla="*/ 140 w 458"/>
                  <a:gd name="T85" fmla="*/ 114 h 278"/>
                  <a:gd name="T86" fmla="*/ 130 w 458"/>
                  <a:gd name="T87" fmla="*/ 109 h 278"/>
                  <a:gd name="T88" fmla="*/ 123 w 458"/>
                  <a:gd name="T89" fmla="*/ 92 h 278"/>
                  <a:gd name="T90" fmla="*/ 107 w 458"/>
                  <a:gd name="T91" fmla="*/ 76 h 278"/>
                  <a:gd name="T92" fmla="*/ 86 w 458"/>
                  <a:gd name="T93" fmla="*/ 52 h 278"/>
                  <a:gd name="T94" fmla="*/ 77 w 458"/>
                  <a:gd name="T95" fmla="*/ 27 h 278"/>
                  <a:gd name="T96" fmla="*/ 60 w 458"/>
                  <a:gd name="T97" fmla="*/ 19 h 278"/>
                  <a:gd name="T98" fmla="*/ 55 w 458"/>
                  <a:gd name="T99" fmla="*/ 40 h 278"/>
                  <a:gd name="T100" fmla="*/ 74 w 458"/>
                  <a:gd name="T101" fmla="*/ 62 h 278"/>
                  <a:gd name="T102" fmla="*/ 89 w 458"/>
                  <a:gd name="T103" fmla="*/ 87 h 278"/>
                  <a:gd name="T104" fmla="*/ 101 w 458"/>
                  <a:gd name="T105" fmla="*/ 98 h 278"/>
                  <a:gd name="T106" fmla="*/ 112 w 458"/>
                  <a:gd name="T107" fmla="*/ 131 h 278"/>
                  <a:gd name="T108" fmla="*/ 124 w 458"/>
                  <a:gd name="T109" fmla="*/ 137 h 278"/>
                  <a:gd name="T110" fmla="*/ 118 w 458"/>
                  <a:gd name="T111" fmla="*/ 144 h 278"/>
                  <a:gd name="T112" fmla="*/ 91 w 458"/>
                  <a:gd name="T113" fmla="*/ 120 h 278"/>
                  <a:gd name="T114" fmla="*/ 74 w 458"/>
                  <a:gd name="T115" fmla="*/ 93 h 278"/>
                  <a:gd name="T116" fmla="*/ 52 w 458"/>
                  <a:gd name="T117" fmla="*/ 81 h 278"/>
                  <a:gd name="T118" fmla="*/ 61 w 458"/>
                  <a:gd name="T119" fmla="*/ 76 h 278"/>
                  <a:gd name="T120" fmla="*/ 39 w 458"/>
                  <a:gd name="T121" fmla="*/ 48 h 278"/>
                  <a:gd name="T122" fmla="*/ 25 w 458"/>
                  <a:gd name="T123" fmla="*/ 19 h 278"/>
                  <a:gd name="T124" fmla="*/ 39 w 458"/>
                  <a:gd name="T125" fmla="*/ 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8" h="278">
                    <a:moveTo>
                      <a:pt x="388" y="215"/>
                    </a:moveTo>
                    <a:lnTo>
                      <a:pt x="388" y="215"/>
                    </a:lnTo>
                    <a:lnTo>
                      <a:pt x="389" y="215"/>
                    </a:lnTo>
                    <a:lnTo>
                      <a:pt x="388" y="216"/>
                    </a:lnTo>
                    <a:lnTo>
                      <a:pt x="386" y="216"/>
                    </a:lnTo>
                    <a:lnTo>
                      <a:pt x="384" y="216"/>
                    </a:lnTo>
                    <a:lnTo>
                      <a:pt x="384" y="216"/>
                    </a:lnTo>
                    <a:lnTo>
                      <a:pt x="388" y="215"/>
                    </a:lnTo>
                    <a:close/>
                    <a:moveTo>
                      <a:pt x="107" y="213"/>
                    </a:moveTo>
                    <a:lnTo>
                      <a:pt x="108" y="215"/>
                    </a:lnTo>
                    <a:lnTo>
                      <a:pt x="108" y="215"/>
                    </a:lnTo>
                    <a:lnTo>
                      <a:pt x="107" y="216"/>
                    </a:lnTo>
                    <a:lnTo>
                      <a:pt x="107" y="215"/>
                    </a:lnTo>
                    <a:lnTo>
                      <a:pt x="107" y="215"/>
                    </a:lnTo>
                    <a:lnTo>
                      <a:pt x="107" y="213"/>
                    </a:lnTo>
                    <a:close/>
                    <a:moveTo>
                      <a:pt x="457" y="188"/>
                    </a:moveTo>
                    <a:lnTo>
                      <a:pt x="457" y="188"/>
                    </a:lnTo>
                    <a:lnTo>
                      <a:pt x="457" y="189"/>
                    </a:lnTo>
                    <a:lnTo>
                      <a:pt x="455" y="193"/>
                    </a:lnTo>
                    <a:lnTo>
                      <a:pt x="454" y="193"/>
                    </a:lnTo>
                    <a:lnTo>
                      <a:pt x="454" y="191"/>
                    </a:lnTo>
                    <a:lnTo>
                      <a:pt x="454" y="189"/>
                    </a:lnTo>
                    <a:lnTo>
                      <a:pt x="455" y="188"/>
                    </a:lnTo>
                    <a:lnTo>
                      <a:pt x="457" y="188"/>
                    </a:lnTo>
                    <a:lnTo>
                      <a:pt x="457" y="188"/>
                    </a:lnTo>
                    <a:close/>
                    <a:moveTo>
                      <a:pt x="458" y="177"/>
                    </a:moveTo>
                    <a:lnTo>
                      <a:pt x="458" y="177"/>
                    </a:lnTo>
                    <a:lnTo>
                      <a:pt x="458" y="178"/>
                    </a:lnTo>
                    <a:lnTo>
                      <a:pt x="458" y="178"/>
                    </a:lnTo>
                    <a:lnTo>
                      <a:pt x="458" y="178"/>
                    </a:lnTo>
                    <a:lnTo>
                      <a:pt x="458" y="178"/>
                    </a:lnTo>
                    <a:lnTo>
                      <a:pt x="457" y="177"/>
                    </a:lnTo>
                    <a:lnTo>
                      <a:pt x="458" y="177"/>
                    </a:lnTo>
                    <a:close/>
                    <a:moveTo>
                      <a:pt x="171" y="171"/>
                    </a:moveTo>
                    <a:lnTo>
                      <a:pt x="171" y="172"/>
                    </a:lnTo>
                    <a:lnTo>
                      <a:pt x="171" y="172"/>
                    </a:lnTo>
                    <a:lnTo>
                      <a:pt x="171" y="172"/>
                    </a:lnTo>
                    <a:lnTo>
                      <a:pt x="171" y="174"/>
                    </a:lnTo>
                    <a:lnTo>
                      <a:pt x="170" y="174"/>
                    </a:lnTo>
                    <a:lnTo>
                      <a:pt x="170" y="172"/>
                    </a:lnTo>
                    <a:lnTo>
                      <a:pt x="170" y="171"/>
                    </a:lnTo>
                    <a:lnTo>
                      <a:pt x="171" y="171"/>
                    </a:lnTo>
                    <a:close/>
                    <a:moveTo>
                      <a:pt x="123" y="131"/>
                    </a:moveTo>
                    <a:lnTo>
                      <a:pt x="124" y="133"/>
                    </a:lnTo>
                    <a:lnTo>
                      <a:pt x="124" y="134"/>
                    </a:lnTo>
                    <a:lnTo>
                      <a:pt x="124" y="134"/>
                    </a:lnTo>
                    <a:lnTo>
                      <a:pt x="124" y="134"/>
                    </a:lnTo>
                    <a:lnTo>
                      <a:pt x="123" y="133"/>
                    </a:lnTo>
                    <a:lnTo>
                      <a:pt x="123" y="131"/>
                    </a:lnTo>
                    <a:lnTo>
                      <a:pt x="123" y="131"/>
                    </a:lnTo>
                    <a:close/>
                    <a:moveTo>
                      <a:pt x="94" y="128"/>
                    </a:moveTo>
                    <a:lnTo>
                      <a:pt x="94" y="128"/>
                    </a:lnTo>
                    <a:lnTo>
                      <a:pt x="97" y="130"/>
                    </a:lnTo>
                    <a:lnTo>
                      <a:pt x="97" y="131"/>
                    </a:lnTo>
                    <a:lnTo>
                      <a:pt x="93" y="128"/>
                    </a:lnTo>
                    <a:lnTo>
                      <a:pt x="94" y="128"/>
                    </a:lnTo>
                    <a:close/>
                    <a:moveTo>
                      <a:pt x="112" y="120"/>
                    </a:moveTo>
                    <a:lnTo>
                      <a:pt x="113" y="120"/>
                    </a:lnTo>
                    <a:lnTo>
                      <a:pt x="113" y="120"/>
                    </a:lnTo>
                    <a:lnTo>
                      <a:pt x="113" y="123"/>
                    </a:lnTo>
                    <a:lnTo>
                      <a:pt x="113" y="122"/>
                    </a:lnTo>
                    <a:lnTo>
                      <a:pt x="112" y="122"/>
                    </a:lnTo>
                    <a:lnTo>
                      <a:pt x="112" y="120"/>
                    </a:lnTo>
                    <a:lnTo>
                      <a:pt x="112" y="120"/>
                    </a:lnTo>
                    <a:lnTo>
                      <a:pt x="112" y="120"/>
                    </a:lnTo>
                    <a:close/>
                    <a:moveTo>
                      <a:pt x="91" y="117"/>
                    </a:moveTo>
                    <a:lnTo>
                      <a:pt x="91" y="117"/>
                    </a:lnTo>
                    <a:lnTo>
                      <a:pt x="89" y="123"/>
                    </a:lnTo>
                    <a:lnTo>
                      <a:pt x="89" y="123"/>
                    </a:lnTo>
                    <a:lnTo>
                      <a:pt x="91" y="123"/>
                    </a:lnTo>
                    <a:lnTo>
                      <a:pt x="91" y="125"/>
                    </a:lnTo>
                    <a:lnTo>
                      <a:pt x="91" y="126"/>
                    </a:lnTo>
                    <a:lnTo>
                      <a:pt x="91" y="128"/>
                    </a:lnTo>
                    <a:lnTo>
                      <a:pt x="93" y="128"/>
                    </a:lnTo>
                    <a:lnTo>
                      <a:pt x="91" y="128"/>
                    </a:lnTo>
                    <a:lnTo>
                      <a:pt x="91" y="126"/>
                    </a:lnTo>
                    <a:lnTo>
                      <a:pt x="89" y="125"/>
                    </a:lnTo>
                    <a:lnTo>
                      <a:pt x="89" y="125"/>
                    </a:lnTo>
                    <a:lnTo>
                      <a:pt x="88" y="125"/>
                    </a:lnTo>
                    <a:lnTo>
                      <a:pt x="89" y="122"/>
                    </a:lnTo>
                    <a:lnTo>
                      <a:pt x="91" y="117"/>
                    </a:lnTo>
                    <a:close/>
                    <a:moveTo>
                      <a:pt x="105" y="104"/>
                    </a:moveTo>
                    <a:lnTo>
                      <a:pt x="105" y="106"/>
                    </a:lnTo>
                    <a:lnTo>
                      <a:pt x="105" y="106"/>
                    </a:lnTo>
                    <a:lnTo>
                      <a:pt x="105" y="106"/>
                    </a:lnTo>
                    <a:lnTo>
                      <a:pt x="105" y="106"/>
                    </a:lnTo>
                    <a:lnTo>
                      <a:pt x="104" y="108"/>
                    </a:lnTo>
                    <a:lnTo>
                      <a:pt x="104" y="108"/>
                    </a:lnTo>
                    <a:lnTo>
                      <a:pt x="105" y="104"/>
                    </a:lnTo>
                    <a:lnTo>
                      <a:pt x="105" y="104"/>
                    </a:lnTo>
                    <a:lnTo>
                      <a:pt x="105" y="104"/>
                    </a:lnTo>
                    <a:close/>
                    <a:moveTo>
                      <a:pt x="45" y="70"/>
                    </a:moveTo>
                    <a:lnTo>
                      <a:pt x="47" y="70"/>
                    </a:lnTo>
                    <a:lnTo>
                      <a:pt x="47" y="71"/>
                    </a:lnTo>
                    <a:lnTo>
                      <a:pt x="47" y="73"/>
                    </a:lnTo>
                    <a:lnTo>
                      <a:pt x="47" y="74"/>
                    </a:lnTo>
                    <a:lnTo>
                      <a:pt x="44" y="73"/>
                    </a:lnTo>
                    <a:lnTo>
                      <a:pt x="45" y="71"/>
                    </a:lnTo>
                    <a:lnTo>
                      <a:pt x="45" y="70"/>
                    </a:lnTo>
                    <a:lnTo>
                      <a:pt x="45" y="70"/>
                    </a:lnTo>
                    <a:close/>
                    <a:moveTo>
                      <a:pt x="1" y="56"/>
                    </a:moveTo>
                    <a:lnTo>
                      <a:pt x="1" y="56"/>
                    </a:lnTo>
                    <a:lnTo>
                      <a:pt x="1" y="57"/>
                    </a:lnTo>
                    <a:lnTo>
                      <a:pt x="3" y="57"/>
                    </a:lnTo>
                    <a:lnTo>
                      <a:pt x="3" y="59"/>
                    </a:lnTo>
                    <a:lnTo>
                      <a:pt x="3" y="60"/>
                    </a:lnTo>
                    <a:lnTo>
                      <a:pt x="1" y="60"/>
                    </a:lnTo>
                    <a:lnTo>
                      <a:pt x="0" y="57"/>
                    </a:lnTo>
                    <a:lnTo>
                      <a:pt x="0" y="57"/>
                    </a:lnTo>
                    <a:lnTo>
                      <a:pt x="1" y="56"/>
                    </a:lnTo>
                    <a:close/>
                    <a:moveTo>
                      <a:pt x="88" y="56"/>
                    </a:moveTo>
                    <a:lnTo>
                      <a:pt x="89" y="56"/>
                    </a:lnTo>
                    <a:lnTo>
                      <a:pt x="89" y="57"/>
                    </a:lnTo>
                    <a:lnTo>
                      <a:pt x="89" y="59"/>
                    </a:lnTo>
                    <a:lnTo>
                      <a:pt x="88" y="63"/>
                    </a:lnTo>
                    <a:lnTo>
                      <a:pt x="88" y="62"/>
                    </a:lnTo>
                    <a:lnTo>
                      <a:pt x="85" y="62"/>
                    </a:lnTo>
                    <a:lnTo>
                      <a:pt x="85" y="60"/>
                    </a:lnTo>
                    <a:lnTo>
                      <a:pt x="86" y="57"/>
                    </a:lnTo>
                    <a:lnTo>
                      <a:pt x="86" y="56"/>
                    </a:lnTo>
                    <a:lnTo>
                      <a:pt x="88" y="56"/>
                    </a:lnTo>
                    <a:close/>
                    <a:moveTo>
                      <a:pt x="69" y="51"/>
                    </a:moveTo>
                    <a:lnTo>
                      <a:pt x="71" y="51"/>
                    </a:lnTo>
                    <a:lnTo>
                      <a:pt x="72" y="51"/>
                    </a:lnTo>
                    <a:lnTo>
                      <a:pt x="72" y="52"/>
                    </a:lnTo>
                    <a:lnTo>
                      <a:pt x="72" y="54"/>
                    </a:lnTo>
                    <a:lnTo>
                      <a:pt x="75" y="54"/>
                    </a:lnTo>
                    <a:lnTo>
                      <a:pt x="75" y="57"/>
                    </a:lnTo>
                    <a:lnTo>
                      <a:pt x="75" y="59"/>
                    </a:lnTo>
                    <a:lnTo>
                      <a:pt x="75" y="59"/>
                    </a:lnTo>
                    <a:lnTo>
                      <a:pt x="74" y="57"/>
                    </a:lnTo>
                    <a:lnTo>
                      <a:pt x="71" y="54"/>
                    </a:lnTo>
                    <a:lnTo>
                      <a:pt x="71" y="52"/>
                    </a:lnTo>
                    <a:lnTo>
                      <a:pt x="69" y="52"/>
                    </a:lnTo>
                    <a:lnTo>
                      <a:pt x="69" y="51"/>
                    </a:lnTo>
                    <a:close/>
                    <a:moveTo>
                      <a:pt x="53" y="15"/>
                    </a:moveTo>
                    <a:lnTo>
                      <a:pt x="53" y="16"/>
                    </a:lnTo>
                    <a:lnTo>
                      <a:pt x="53" y="16"/>
                    </a:lnTo>
                    <a:lnTo>
                      <a:pt x="53" y="16"/>
                    </a:lnTo>
                    <a:lnTo>
                      <a:pt x="53" y="16"/>
                    </a:lnTo>
                    <a:lnTo>
                      <a:pt x="52" y="16"/>
                    </a:lnTo>
                    <a:lnTo>
                      <a:pt x="52" y="15"/>
                    </a:lnTo>
                    <a:lnTo>
                      <a:pt x="53" y="15"/>
                    </a:lnTo>
                    <a:close/>
                    <a:moveTo>
                      <a:pt x="53" y="0"/>
                    </a:moveTo>
                    <a:lnTo>
                      <a:pt x="52" y="2"/>
                    </a:lnTo>
                    <a:lnTo>
                      <a:pt x="52" y="4"/>
                    </a:lnTo>
                    <a:lnTo>
                      <a:pt x="58" y="7"/>
                    </a:lnTo>
                    <a:lnTo>
                      <a:pt x="66" y="8"/>
                    </a:lnTo>
                    <a:lnTo>
                      <a:pt x="72" y="11"/>
                    </a:lnTo>
                    <a:lnTo>
                      <a:pt x="78" y="13"/>
                    </a:lnTo>
                    <a:lnTo>
                      <a:pt x="86" y="16"/>
                    </a:lnTo>
                    <a:lnTo>
                      <a:pt x="93" y="18"/>
                    </a:lnTo>
                    <a:lnTo>
                      <a:pt x="99" y="21"/>
                    </a:lnTo>
                    <a:lnTo>
                      <a:pt x="107" y="22"/>
                    </a:lnTo>
                    <a:lnTo>
                      <a:pt x="112" y="22"/>
                    </a:lnTo>
                    <a:lnTo>
                      <a:pt x="116" y="22"/>
                    </a:lnTo>
                    <a:lnTo>
                      <a:pt x="123" y="22"/>
                    </a:lnTo>
                    <a:lnTo>
                      <a:pt x="127" y="22"/>
                    </a:lnTo>
                    <a:lnTo>
                      <a:pt x="132" y="22"/>
                    </a:lnTo>
                    <a:lnTo>
                      <a:pt x="137" y="22"/>
                    </a:lnTo>
                    <a:lnTo>
                      <a:pt x="142" y="22"/>
                    </a:lnTo>
                    <a:lnTo>
                      <a:pt x="148" y="22"/>
                    </a:lnTo>
                    <a:lnTo>
                      <a:pt x="148" y="21"/>
                    </a:lnTo>
                    <a:lnTo>
                      <a:pt x="148" y="19"/>
                    </a:lnTo>
                    <a:lnTo>
                      <a:pt x="148" y="18"/>
                    </a:lnTo>
                    <a:lnTo>
                      <a:pt x="148" y="15"/>
                    </a:lnTo>
                    <a:lnTo>
                      <a:pt x="151" y="15"/>
                    </a:lnTo>
                    <a:lnTo>
                      <a:pt x="160" y="15"/>
                    </a:lnTo>
                    <a:lnTo>
                      <a:pt x="164" y="15"/>
                    </a:lnTo>
                    <a:lnTo>
                      <a:pt x="167" y="15"/>
                    </a:lnTo>
                    <a:lnTo>
                      <a:pt x="170" y="15"/>
                    </a:lnTo>
                    <a:lnTo>
                      <a:pt x="173" y="15"/>
                    </a:lnTo>
                    <a:lnTo>
                      <a:pt x="173" y="16"/>
                    </a:lnTo>
                    <a:lnTo>
                      <a:pt x="173" y="16"/>
                    </a:lnTo>
                    <a:lnTo>
                      <a:pt x="175" y="16"/>
                    </a:lnTo>
                    <a:lnTo>
                      <a:pt x="176" y="19"/>
                    </a:lnTo>
                    <a:lnTo>
                      <a:pt x="178" y="21"/>
                    </a:lnTo>
                    <a:lnTo>
                      <a:pt x="179" y="21"/>
                    </a:lnTo>
                    <a:lnTo>
                      <a:pt x="183" y="24"/>
                    </a:lnTo>
                    <a:lnTo>
                      <a:pt x="186" y="27"/>
                    </a:lnTo>
                    <a:lnTo>
                      <a:pt x="190" y="30"/>
                    </a:lnTo>
                    <a:lnTo>
                      <a:pt x="192" y="32"/>
                    </a:lnTo>
                    <a:lnTo>
                      <a:pt x="194" y="34"/>
                    </a:lnTo>
                    <a:lnTo>
                      <a:pt x="195" y="34"/>
                    </a:lnTo>
                    <a:lnTo>
                      <a:pt x="197" y="37"/>
                    </a:lnTo>
                    <a:lnTo>
                      <a:pt x="198" y="41"/>
                    </a:lnTo>
                    <a:lnTo>
                      <a:pt x="198" y="43"/>
                    </a:lnTo>
                    <a:lnTo>
                      <a:pt x="200" y="46"/>
                    </a:lnTo>
                    <a:lnTo>
                      <a:pt x="201" y="49"/>
                    </a:lnTo>
                    <a:lnTo>
                      <a:pt x="203" y="51"/>
                    </a:lnTo>
                    <a:lnTo>
                      <a:pt x="205" y="51"/>
                    </a:lnTo>
                    <a:lnTo>
                      <a:pt x="205" y="51"/>
                    </a:lnTo>
                    <a:lnTo>
                      <a:pt x="206" y="52"/>
                    </a:lnTo>
                    <a:lnTo>
                      <a:pt x="208" y="54"/>
                    </a:lnTo>
                    <a:lnTo>
                      <a:pt x="211" y="54"/>
                    </a:lnTo>
                    <a:lnTo>
                      <a:pt x="212" y="56"/>
                    </a:lnTo>
                    <a:lnTo>
                      <a:pt x="217" y="59"/>
                    </a:lnTo>
                    <a:lnTo>
                      <a:pt x="219" y="59"/>
                    </a:lnTo>
                    <a:lnTo>
                      <a:pt x="220" y="59"/>
                    </a:lnTo>
                    <a:lnTo>
                      <a:pt x="222" y="59"/>
                    </a:lnTo>
                    <a:lnTo>
                      <a:pt x="222" y="57"/>
                    </a:lnTo>
                    <a:lnTo>
                      <a:pt x="224" y="56"/>
                    </a:lnTo>
                    <a:lnTo>
                      <a:pt x="225" y="56"/>
                    </a:lnTo>
                    <a:lnTo>
                      <a:pt x="225" y="56"/>
                    </a:lnTo>
                    <a:lnTo>
                      <a:pt x="225" y="54"/>
                    </a:lnTo>
                    <a:lnTo>
                      <a:pt x="225" y="52"/>
                    </a:lnTo>
                    <a:lnTo>
                      <a:pt x="227" y="49"/>
                    </a:lnTo>
                    <a:lnTo>
                      <a:pt x="228" y="48"/>
                    </a:lnTo>
                    <a:lnTo>
                      <a:pt x="230" y="48"/>
                    </a:lnTo>
                    <a:lnTo>
                      <a:pt x="231" y="46"/>
                    </a:lnTo>
                    <a:lnTo>
                      <a:pt x="233" y="46"/>
                    </a:lnTo>
                    <a:lnTo>
                      <a:pt x="233" y="46"/>
                    </a:lnTo>
                    <a:lnTo>
                      <a:pt x="235" y="46"/>
                    </a:lnTo>
                    <a:lnTo>
                      <a:pt x="238" y="46"/>
                    </a:lnTo>
                    <a:lnTo>
                      <a:pt x="241" y="46"/>
                    </a:lnTo>
                    <a:lnTo>
                      <a:pt x="242" y="46"/>
                    </a:lnTo>
                    <a:lnTo>
                      <a:pt x="244" y="46"/>
                    </a:lnTo>
                    <a:lnTo>
                      <a:pt x="244" y="46"/>
                    </a:lnTo>
                    <a:lnTo>
                      <a:pt x="244" y="46"/>
                    </a:lnTo>
                    <a:lnTo>
                      <a:pt x="244" y="48"/>
                    </a:lnTo>
                    <a:lnTo>
                      <a:pt x="246" y="48"/>
                    </a:lnTo>
                    <a:lnTo>
                      <a:pt x="246" y="48"/>
                    </a:lnTo>
                    <a:lnTo>
                      <a:pt x="247" y="49"/>
                    </a:lnTo>
                    <a:lnTo>
                      <a:pt x="252" y="52"/>
                    </a:lnTo>
                    <a:lnTo>
                      <a:pt x="252" y="52"/>
                    </a:lnTo>
                    <a:lnTo>
                      <a:pt x="252" y="52"/>
                    </a:lnTo>
                    <a:lnTo>
                      <a:pt x="253" y="54"/>
                    </a:lnTo>
                    <a:lnTo>
                      <a:pt x="255" y="56"/>
                    </a:lnTo>
                    <a:lnTo>
                      <a:pt x="257" y="59"/>
                    </a:lnTo>
                    <a:lnTo>
                      <a:pt x="257" y="60"/>
                    </a:lnTo>
                    <a:lnTo>
                      <a:pt x="258" y="62"/>
                    </a:lnTo>
                    <a:lnTo>
                      <a:pt x="260" y="65"/>
                    </a:lnTo>
                    <a:lnTo>
                      <a:pt x="261" y="67"/>
                    </a:lnTo>
                    <a:lnTo>
                      <a:pt x="261" y="67"/>
                    </a:lnTo>
                    <a:lnTo>
                      <a:pt x="261" y="68"/>
                    </a:lnTo>
                    <a:lnTo>
                      <a:pt x="261" y="70"/>
                    </a:lnTo>
                    <a:lnTo>
                      <a:pt x="263" y="71"/>
                    </a:lnTo>
                    <a:lnTo>
                      <a:pt x="265" y="71"/>
                    </a:lnTo>
                    <a:lnTo>
                      <a:pt x="266" y="74"/>
                    </a:lnTo>
                    <a:lnTo>
                      <a:pt x="268" y="76"/>
                    </a:lnTo>
                    <a:lnTo>
                      <a:pt x="269" y="79"/>
                    </a:lnTo>
                    <a:lnTo>
                      <a:pt x="272" y="81"/>
                    </a:lnTo>
                    <a:lnTo>
                      <a:pt x="274" y="82"/>
                    </a:lnTo>
                    <a:lnTo>
                      <a:pt x="274" y="82"/>
                    </a:lnTo>
                    <a:lnTo>
                      <a:pt x="274" y="84"/>
                    </a:lnTo>
                    <a:lnTo>
                      <a:pt x="274" y="85"/>
                    </a:lnTo>
                    <a:lnTo>
                      <a:pt x="274" y="85"/>
                    </a:lnTo>
                    <a:lnTo>
                      <a:pt x="274" y="87"/>
                    </a:lnTo>
                    <a:lnTo>
                      <a:pt x="274" y="87"/>
                    </a:lnTo>
                    <a:lnTo>
                      <a:pt x="274" y="89"/>
                    </a:lnTo>
                    <a:lnTo>
                      <a:pt x="274" y="89"/>
                    </a:lnTo>
                    <a:lnTo>
                      <a:pt x="274" y="89"/>
                    </a:lnTo>
                    <a:lnTo>
                      <a:pt x="274" y="90"/>
                    </a:lnTo>
                    <a:lnTo>
                      <a:pt x="276" y="92"/>
                    </a:lnTo>
                    <a:lnTo>
                      <a:pt x="277" y="93"/>
                    </a:lnTo>
                    <a:lnTo>
                      <a:pt x="279" y="97"/>
                    </a:lnTo>
                    <a:lnTo>
                      <a:pt x="279" y="97"/>
                    </a:lnTo>
                    <a:lnTo>
                      <a:pt x="279" y="98"/>
                    </a:lnTo>
                    <a:lnTo>
                      <a:pt x="280" y="100"/>
                    </a:lnTo>
                    <a:lnTo>
                      <a:pt x="282" y="100"/>
                    </a:lnTo>
                    <a:lnTo>
                      <a:pt x="283" y="100"/>
                    </a:lnTo>
                    <a:lnTo>
                      <a:pt x="285" y="101"/>
                    </a:lnTo>
                    <a:lnTo>
                      <a:pt x="287" y="101"/>
                    </a:lnTo>
                    <a:lnTo>
                      <a:pt x="288" y="103"/>
                    </a:lnTo>
                    <a:lnTo>
                      <a:pt x="290" y="103"/>
                    </a:lnTo>
                    <a:lnTo>
                      <a:pt x="291" y="104"/>
                    </a:lnTo>
                    <a:lnTo>
                      <a:pt x="294" y="104"/>
                    </a:lnTo>
                    <a:lnTo>
                      <a:pt x="298" y="104"/>
                    </a:lnTo>
                    <a:lnTo>
                      <a:pt x="301" y="106"/>
                    </a:lnTo>
                    <a:lnTo>
                      <a:pt x="304" y="108"/>
                    </a:lnTo>
                    <a:lnTo>
                      <a:pt x="304" y="108"/>
                    </a:lnTo>
                    <a:lnTo>
                      <a:pt x="304" y="108"/>
                    </a:lnTo>
                    <a:lnTo>
                      <a:pt x="304" y="108"/>
                    </a:lnTo>
                    <a:lnTo>
                      <a:pt x="304" y="108"/>
                    </a:lnTo>
                    <a:lnTo>
                      <a:pt x="306" y="106"/>
                    </a:lnTo>
                    <a:lnTo>
                      <a:pt x="307" y="106"/>
                    </a:lnTo>
                    <a:lnTo>
                      <a:pt x="307" y="109"/>
                    </a:lnTo>
                    <a:lnTo>
                      <a:pt x="306" y="112"/>
                    </a:lnTo>
                    <a:lnTo>
                      <a:pt x="304" y="117"/>
                    </a:lnTo>
                    <a:lnTo>
                      <a:pt x="302" y="120"/>
                    </a:lnTo>
                    <a:lnTo>
                      <a:pt x="299" y="130"/>
                    </a:lnTo>
                    <a:lnTo>
                      <a:pt x="299" y="136"/>
                    </a:lnTo>
                    <a:lnTo>
                      <a:pt x="299" y="139"/>
                    </a:lnTo>
                    <a:lnTo>
                      <a:pt x="299" y="139"/>
                    </a:lnTo>
                    <a:lnTo>
                      <a:pt x="299" y="141"/>
                    </a:lnTo>
                    <a:lnTo>
                      <a:pt x="299" y="147"/>
                    </a:lnTo>
                    <a:lnTo>
                      <a:pt x="299" y="152"/>
                    </a:lnTo>
                    <a:lnTo>
                      <a:pt x="299" y="153"/>
                    </a:lnTo>
                    <a:lnTo>
                      <a:pt x="298" y="155"/>
                    </a:lnTo>
                    <a:lnTo>
                      <a:pt x="298" y="156"/>
                    </a:lnTo>
                    <a:lnTo>
                      <a:pt x="298" y="158"/>
                    </a:lnTo>
                    <a:lnTo>
                      <a:pt x="298" y="160"/>
                    </a:lnTo>
                    <a:lnTo>
                      <a:pt x="298" y="163"/>
                    </a:lnTo>
                    <a:lnTo>
                      <a:pt x="299" y="164"/>
                    </a:lnTo>
                    <a:lnTo>
                      <a:pt x="301" y="169"/>
                    </a:lnTo>
                    <a:lnTo>
                      <a:pt x="302" y="171"/>
                    </a:lnTo>
                    <a:lnTo>
                      <a:pt x="304" y="172"/>
                    </a:lnTo>
                    <a:lnTo>
                      <a:pt x="306" y="174"/>
                    </a:lnTo>
                    <a:lnTo>
                      <a:pt x="304" y="175"/>
                    </a:lnTo>
                    <a:lnTo>
                      <a:pt x="304" y="175"/>
                    </a:lnTo>
                    <a:lnTo>
                      <a:pt x="304" y="177"/>
                    </a:lnTo>
                    <a:lnTo>
                      <a:pt x="304" y="177"/>
                    </a:lnTo>
                    <a:lnTo>
                      <a:pt x="304" y="175"/>
                    </a:lnTo>
                    <a:lnTo>
                      <a:pt x="304" y="174"/>
                    </a:lnTo>
                    <a:lnTo>
                      <a:pt x="304" y="174"/>
                    </a:lnTo>
                    <a:lnTo>
                      <a:pt x="302" y="172"/>
                    </a:lnTo>
                    <a:lnTo>
                      <a:pt x="301" y="171"/>
                    </a:lnTo>
                    <a:lnTo>
                      <a:pt x="299" y="166"/>
                    </a:lnTo>
                    <a:lnTo>
                      <a:pt x="301" y="172"/>
                    </a:lnTo>
                    <a:lnTo>
                      <a:pt x="301" y="174"/>
                    </a:lnTo>
                    <a:lnTo>
                      <a:pt x="301" y="174"/>
                    </a:lnTo>
                    <a:lnTo>
                      <a:pt x="302" y="174"/>
                    </a:lnTo>
                    <a:lnTo>
                      <a:pt x="302" y="175"/>
                    </a:lnTo>
                    <a:lnTo>
                      <a:pt x="302" y="175"/>
                    </a:lnTo>
                    <a:lnTo>
                      <a:pt x="304" y="180"/>
                    </a:lnTo>
                    <a:lnTo>
                      <a:pt x="307" y="185"/>
                    </a:lnTo>
                    <a:lnTo>
                      <a:pt x="307" y="186"/>
                    </a:lnTo>
                    <a:lnTo>
                      <a:pt x="307" y="188"/>
                    </a:lnTo>
                    <a:lnTo>
                      <a:pt x="313" y="194"/>
                    </a:lnTo>
                    <a:lnTo>
                      <a:pt x="318" y="199"/>
                    </a:lnTo>
                    <a:lnTo>
                      <a:pt x="318" y="204"/>
                    </a:lnTo>
                    <a:lnTo>
                      <a:pt x="320" y="204"/>
                    </a:lnTo>
                    <a:lnTo>
                      <a:pt x="320" y="207"/>
                    </a:lnTo>
                    <a:lnTo>
                      <a:pt x="323" y="208"/>
                    </a:lnTo>
                    <a:lnTo>
                      <a:pt x="323" y="210"/>
                    </a:lnTo>
                    <a:lnTo>
                      <a:pt x="324" y="210"/>
                    </a:lnTo>
                    <a:lnTo>
                      <a:pt x="326" y="213"/>
                    </a:lnTo>
                    <a:lnTo>
                      <a:pt x="328" y="215"/>
                    </a:lnTo>
                    <a:lnTo>
                      <a:pt x="326" y="215"/>
                    </a:lnTo>
                    <a:lnTo>
                      <a:pt x="324" y="213"/>
                    </a:lnTo>
                    <a:lnTo>
                      <a:pt x="324" y="215"/>
                    </a:lnTo>
                    <a:lnTo>
                      <a:pt x="326" y="215"/>
                    </a:lnTo>
                    <a:lnTo>
                      <a:pt x="329" y="216"/>
                    </a:lnTo>
                    <a:lnTo>
                      <a:pt x="331" y="216"/>
                    </a:lnTo>
                    <a:lnTo>
                      <a:pt x="329" y="216"/>
                    </a:lnTo>
                    <a:lnTo>
                      <a:pt x="328" y="215"/>
                    </a:lnTo>
                    <a:lnTo>
                      <a:pt x="328" y="215"/>
                    </a:lnTo>
                    <a:lnTo>
                      <a:pt x="331" y="216"/>
                    </a:lnTo>
                    <a:lnTo>
                      <a:pt x="335" y="216"/>
                    </a:lnTo>
                    <a:lnTo>
                      <a:pt x="339" y="218"/>
                    </a:lnTo>
                    <a:lnTo>
                      <a:pt x="342" y="218"/>
                    </a:lnTo>
                    <a:lnTo>
                      <a:pt x="343" y="221"/>
                    </a:lnTo>
                    <a:lnTo>
                      <a:pt x="345" y="224"/>
                    </a:lnTo>
                    <a:lnTo>
                      <a:pt x="347" y="224"/>
                    </a:lnTo>
                    <a:lnTo>
                      <a:pt x="347" y="224"/>
                    </a:lnTo>
                    <a:lnTo>
                      <a:pt x="350" y="224"/>
                    </a:lnTo>
                    <a:lnTo>
                      <a:pt x="354" y="221"/>
                    </a:lnTo>
                    <a:lnTo>
                      <a:pt x="356" y="221"/>
                    </a:lnTo>
                    <a:lnTo>
                      <a:pt x="359" y="219"/>
                    </a:lnTo>
                    <a:lnTo>
                      <a:pt x="364" y="219"/>
                    </a:lnTo>
                    <a:lnTo>
                      <a:pt x="365" y="219"/>
                    </a:lnTo>
                    <a:lnTo>
                      <a:pt x="369" y="219"/>
                    </a:lnTo>
                    <a:lnTo>
                      <a:pt x="370" y="218"/>
                    </a:lnTo>
                    <a:lnTo>
                      <a:pt x="372" y="218"/>
                    </a:lnTo>
                    <a:lnTo>
                      <a:pt x="372" y="218"/>
                    </a:lnTo>
                    <a:lnTo>
                      <a:pt x="375" y="216"/>
                    </a:lnTo>
                    <a:lnTo>
                      <a:pt x="375" y="216"/>
                    </a:lnTo>
                    <a:lnTo>
                      <a:pt x="378" y="216"/>
                    </a:lnTo>
                    <a:lnTo>
                      <a:pt x="380" y="216"/>
                    </a:lnTo>
                    <a:lnTo>
                      <a:pt x="383" y="216"/>
                    </a:lnTo>
                    <a:lnTo>
                      <a:pt x="383" y="216"/>
                    </a:lnTo>
                    <a:lnTo>
                      <a:pt x="383" y="218"/>
                    </a:lnTo>
                    <a:lnTo>
                      <a:pt x="383" y="218"/>
                    </a:lnTo>
                    <a:lnTo>
                      <a:pt x="383" y="218"/>
                    </a:lnTo>
                    <a:lnTo>
                      <a:pt x="384" y="219"/>
                    </a:lnTo>
                    <a:lnTo>
                      <a:pt x="388" y="219"/>
                    </a:lnTo>
                    <a:lnTo>
                      <a:pt x="389" y="219"/>
                    </a:lnTo>
                    <a:lnTo>
                      <a:pt x="391" y="218"/>
                    </a:lnTo>
                    <a:lnTo>
                      <a:pt x="392" y="216"/>
                    </a:lnTo>
                    <a:lnTo>
                      <a:pt x="392" y="216"/>
                    </a:lnTo>
                    <a:lnTo>
                      <a:pt x="392" y="215"/>
                    </a:lnTo>
                    <a:lnTo>
                      <a:pt x="391" y="215"/>
                    </a:lnTo>
                    <a:lnTo>
                      <a:pt x="391" y="215"/>
                    </a:lnTo>
                    <a:lnTo>
                      <a:pt x="391" y="213"/>
                    </a:lnTo>
                    <a:lnTo>
                      <a:pt x="391" y="213"/>
                    </a:lnTo>
                    <a:lnTo>
                      <a:pt x="389" y="213"/>
                    </a:lnTo>
                    <a:lnTo>
                      <a:pt x="389" y="213"/>
                    </a:lnTo>
                    <a:lnTo>
                      <a:pt x="389" y="213"/>
                    </a:lnTo>
                    <a:lnTo>
                      <a:pt x="391" y="213"/>
                    </a:lnTo>
                    <a:lnTo>
                      <a:pt x="394" y="212"/>
                    </a:lnTo>
                    <a:lnTo>
                      <a:pt x="395" y="210"/>
                    </a:lnTo>
                    <a:lnTo>
                      <a:pt x="397" y="208"/>
                    </a:lnTo>
                    <a:lnTo>
                      <a:pt x="400" y="207"/>
                    </a:lnTo>
                    <a:lnTo>
                      <a:pt x="400" y="201"/>
                    </a:lnTo>
                    <a:lnTo>
                      <a:pt x="402" y="199"/>
                    </a:lnTo>
                    <a:lnTo>
                      <a:pt x="403" y="197"/>
                    </a:lnTo>
                    <a:lnTo>
                      <a:pt x="403" y="197"/>
                    </a:lnTo>
                    <a:lnTo>
                      <a:pt x="403" y="196"/>
                    </a:lnTo>
                    <a:lnTo>
                      <a:pt x="403" y="193"/>
                    </a:lnTo>
                    <a:lnTo>
                      <a:pt x="403" y="191"/>
                    </a:lnTo>
                    <a:lnTo>
                      <a:pt x="403" y="188"/>
                    </a:lnTo>
                    <a:lnTo>
                      <a:pt x="405" y="186"/>
                    </a:lnTo>
                    <a:lnTo>
                      <a:pt x="405" y="185"/>
                    </a:lnTo>
                    <a:lnTo>
                      <a:pt x="405" y="182"/>
                    </a:lnTo>
                    <a:lnTo>
                      <a:pt x="408" y="180"/>
                    </a:lnTo>
                    <a:lnTo>
                      <a:pt x="413" y="178"/>
                    </a:lnTo>
                    <a:lnTo>
                      <a:pt x="413" y="177"/>
                    </a:lnTo>
                    <a:lnTo>
                      <a:pt x="427" y="175"/>
                    </a:lnTo>
                    <a:lnTo>
                      <a:pt x="429" y="175"/>
                    </a:lnTo>
                    <a:lnTo>
                      <a:pt x="432" y="174"/>
                    </a:lnTo>
                    <a:lnTo>
                      <a:pt x="433" y="174"/>
                    </a:lnTo>
                    <a:lnTo>
                      <a:pt x="436" y="174"/>
                    </a:lnTo>
                    <a:lnTo>
                      <a:pt x="436" y="172"/>
                    </a:lnTo>
                    <a:lnTo>
                      <a:pt x="436" y="172"/>
                    </a:lnTo>
                    <a:lnTo>
                      <a:pt x="436" y="172"/>
                    </a:lnTo>
                    <a:lnTo>
                      <a:pt x="438" y="172"/>
                    </a:lnTo>
                    <a:lnTo>
                      <a:pt x="440" y="172"/>
                    </a:lnTo>
                    <a:lnTo>
                      <a:pt x="443" y="174"/>
                    </a:lnTo>
                    <a:lnTo>
                      <a:pt x="444" y="174"/>
                    </a:lnTo>
                    <a:lnTo>
                      <a:pt x="447" y="174"/>
                    </a:lnTo>
                    <a:lnTo>
                      <a:pt x="451" y="175"/>
                    </a:lnTo>
                    <a:lnTo>
                      <a:pt x="451" y="175"/>
                    </a:lnTo>
                    <a:lnTo>
                      <a:pt x="451" y="174"/>
                    </a:lnTo>
                    <a:lnTo>
                      <a:pt x="452" y="174"/>
                    </a:lnTo>
                    <a:lnTo>
                      <a:pt x="451" y="174"/>
                    </a:lnTo>
                    <a:lnTo>
                      <a:pt x="451" y="174"/>
                    </a:lnTo>
                    <a:lnTo>
                      <a:pt x="451" y="174"/>
                    </a:lnTo>
                    <a:lnTo>
                      <a:pt x="451" y="174"/>
                    </a:lnTo>
                    <a:lnTo>
                      <a:pt x="449" y="174"/>
                    </a:lnTo>
                    <a:lnTo>
                      <a:pt x="449" y="172"/>
                    </a:lnTo>
                    <a:lnTo>
                      <a:pt x="451" y="174"/>
                    </a:lnTo>
                    <a:lnTo>
                      <a:pt x="451" y="172"/>
                    </a:lnTo>
                    <a:lnTo>
                      <a:pt x="452" y="172"/>
                    </a:lnTo>
                    <a:lnTo>
                      <a:pt x="454" y="172"/>
                    </a:lnTo>
                    <a:lnTo>
                      <a:pt x="455" y="175"/>
                    </a:lnTo>
                    <a:lnTo>
                      <a:pt x="457" y="175"/>
                    </a:lnTo>
                    <a:lnTo>
                      <a:pt x="457" y="178"/>
                    </a:lnTo>
                    <a:lnTo>
                      <a:pt x="457" y="178"/>
                    </a:lnTo>
                    <a:lnTo>
                      <a:pt x="457" y="180"/>
                    </a:lnTo>
                    <a:lnTo>
                      <a:pt x="457" y="182"/>
                    </a:lnTo>
                    <a:lnTo>
                      <a:pt x="455" y="183"/>
                    </a:lnTo>
                    <a:lnTo>
                      <a:pt x="455" y="185"/>
                    </a:lnTo>
                    <a:lnTo>
                      <a:pt x="454" y="186"/>
                    </a:lnTo>
                    <a:lnTo>
                      <a:pt x="451" y="189"/>
                    </a:lnTo>
                    <a:lnTo>
                      <a:pt x="447" y="193"/>
                    </a:lnTo>
                    <a:lnTo>
                      <a:pt x="447" y="194"/>
                    </a:lnTo>
                    <a:lnTo>
                      <a:pt x="447" y="196"/>
                    </a:lnTo>
                    <a:lnTo>
                      <a:pt x="447" y="197"/>
                    </a:lnTo>
                    <a:lnTo>
                      <a:pt x="447" y="199"/>
                    </a:lnTo>
                    <a:lnTo>
                      <a:pt x="447" y="199"/>
                    </a:lnTo>
                    <a:lnTo>
                      <a:pt x="447" y="199"/>
                    </a:lnTo>
                    <a:lnTo>
                      <a:pt x="446" y="201"/>
                    </a:lnTo>
                    <a:lnTo>
                      <a:pt x="444" y="202"/>
                    </a:lnTo>
                    <a:lnTo>
                      <a:pt x="444" y="202"/>
                    </a:lnTo>
                    <a:lnTo>
                      <a:pt x="444" y="204"/>
                    </a:lnTo>
                    <a:lnTo>
                      <a:pt x="446" y="202"/>
                    </a:lnTo>
                    <a:lnTo>
                      <a:pt x="447" y="202"/>
                    </a:lnTo>
                    <a:lnTo>
                      <a:pt x="447" y="202"/>
                    </a:lnTo>
                    <a:lnTo>
                      <a:pt x="447" y="202"/>
                    </a:lnTo>
                    <a:lnTo>
                      <a:pt x="447" y="204"/>
                    </a:lnTo>
                    <a:lnTo>
                      <a:pt x="447" y="205"/>
                    </a:lnTo>
                    <a:lnTo>
                      <a:pt x="447" y="205"/>
                    </a:lnTo>
                    <a:lnTo>
                      <a:pt x="446" y="205"/>
                    </a:lnTo>
                    <a:lnTo>
                      <a:pt x="444" y="205"/>
                    </a:lnTo>
                    <a:lnTo>
                      <a:pt x="444" y="207"/>
                    </a:lnTo>
                    <a:lnTo>
                      <a:pt x="444" y="207"/>
                    </a:lnTo>
                    <a:lnTo>
                      <a:pt x="446" y="208"/>
                    </a:lnTo>
                    <a:lnTo>
                      <a:pt x="446" y="207"/>
                    </a:lnTo>
                    <a:lnTo>
                      <a:pt x="447" y="207"/>
                    </a:lnTo>
                    <a:lnTo>
                      <a:pt x="447" y="207"/>
                    </a:lnTo>
                    <a:lnTo>
                      <a:pt x="446" y="210"/>
                    </a:lnTo>
                    <a:lnTo>
                      <a:pt x="444" y="215"/>
                    </a:lnTo>
                    <a:lnTo>
                      <a:pt x="443" y="216"/>
                    </a:lnTo>
                    <a:lnTo>
                      <a:pt x="443" y="219"/>
                    </a:lnTo>
                    <a:lnTo>
                      <a:pt x="443" y="221"/>
                    </a:lnTo>
                    <a:lnTo>
                      <a:pt x="441" y="223"/>
                    </a:lnTo>
                    <a:lnTo>
                      <a:pt x="441" y="223"/>
                    </a:lnTo>
                    <a:lnTo>
                      <a:pt x="440" y="219"/>
                    </a:lnTo>
                    <a:lnTo>
                      <a:pt x="440" y="219"/>
                    </a:lnTo>
                    <a:lnTo>
                      <a:pt x="440" y="218"/>
                    </a:lnTo>
                    <a:lnTo>
                      <a:pt x="440" y="215"/>
                    </a:lnTo>
                    <a:lnTo>
                      <a:pt x="440" y="213"/>
                    </a:lnTo>
                    <a:lnTo>
                      <a:pt x="438" y="213"/>
                    </a:lnTo>
                    <a:lnTo>
                      <a:pt x="438" y="215"/>
                    </a:lnTo>
                    <a:lnTo>
                      <a:pt x="436" y="216"/>
                    </a:lnTo>
                    <a:lnTo>
                      <a:pt x="436" y="216"/>
                    </a:lnTo>
                    <a:lnTo>
                      <a:pt x="436" y="218"/>
                    </a:lnTo>
                    <a:lnTo>
                      <a:pt x="435" y="219"/>
                    </a:lnTo>
                    <a:lnTo>
                      <a:pt x="435" y="219"/>
                    </a:lnTo>
                    <a:lnTo>
                      <a:pt x="433" y="219"/>
                    </a:lnTo>
                    <a:lnTo>
                      <a:pt x="432" y="219"/>
                    </a:lnTo>
                    <a:lnTo>
                      <a:pt x="432" y="223"/>
                    </a:lnTo>
                    <a:lnTo>
                      <a:pt x="429" y="226"/>
                    </a:lnTo>
                    <a:lnTo>
                      <a:pt x="429" y="227"/>
                    </a:lnTo>
                    <a:lnTo>
                      <a:pt x="427" y="227"/>
                    </a:lnTo>
                    <a:lnTo>
                      <a:pt x="427" y="227"/>
                    </a:lnTo>
                    <a:lnTo>
                      <a:pt x="425" y="227"/>
                    </a:lnTo>
                    <a:lnTo>
                      <a:pt x="424" y="226"/>
                    </a:lnTo>
                    <a:lnTo>
                      <a:pt x="424" y="227"/>
                    </a:lnTo>
                    <a:lnTo>
                      <a:pt x="422" y="227"/>
                    </a:lnTo>
                    <a:lnTo>
                      <a:pt x="422" y="229"/>
                    </a:lnTo>
                    <a:lnTo>
                      <a:pt x="414" y="229"/>
                    </a:lnTo>
                    <a:lnTo>
                      <a:pt x="408" y="229"/>
                    </a:lnTo>
                    <a:lnTo>
                      <a:pt x="402" y="229"/>
                    </a:lnTo>
                    <a:lnTo>
                      <a:pt x="397" y="229"/>
                    </a:lnTo>
                    <a:lnTo>
                      <a:pt x="397" y="232"/>
                    </a:lnTo>
                    <a:lnTo>
                      <a:pt x="397" y="235"/>
                    </a:lnTo>
                    <a:lnTo>
                      <a:pt x="397" y="237"/>
                    </a:lnTo>
                    <a:lnTo>
                      <a:pt x="394" y="237"/>
                    </a:lnTo>
                    <a:lnTo>
                      <a:pt x="391" y="237"/>
                    </a:lnTo>
                    <a:lnTo>
                      <a:pt x="391" y="238"/>
                    </a:lnTo>
                    <a:lnTo>
                      <a:pt x="392" y="238"/>
                    </a:lnTo>
                    <a:lnTo>
                      <a:pt x="392" y="240"/>
                    </a:lnTo>
                    <a:lnTo>
                      <a:pt x="395" y="241"/>
                    </a:lnTo>
                    <a:lnTo>
                      <a:pt x="397" y="243"/>
                    </a:lnTo>
                    <a:lnTo>
                      <a:pt x="399" y="245"/>
                    </a:lnTo>
                    <a:lnTo>
                      <a:pt x="400" y="245"/>
                    </a:lnTo>
                    <a:lnTo>
                      <a:pt x="402" y="246"/>
                    </a:lnTo>
                    <a:lnTo>
                      <a:pt x="402" y="248"/>
                    </a:lnTo>
                    <a:lnTo>
                      <a:pt x="402" y="248"/>
                    </a:lnTo>
                    <a:lnTo>
                      <a:pt x="402" y="249"/>
                    </a:lnTo>
                    <a:lnTo>
                      <a:pt x="403" y="249"/>
                    </a:lnTo>
                    <a:lnTo>
                      <a:pt x="405" y="249"/>
                    </a:lnTo>
                    <a:lnTo>
                      <a:pt x="405" y="251"/>
                    </a:lnTo>
                    <a:lnTo>
                      <a:pt x="405" y="252"/>
                    </a:lnTo>
                    <a:lnTo>
                      <a:pt x="403" y="254"/>
                    </a:lnTo>
                    <a:lnTo>
                      <a:pt x="405" y="254"/>
                    </a:lnTo>
                    <a:lnTo>
                      <a:pt x="403" y="254"/>
                    </a:lnTo>
                    <a:lnTo>
                      <a:pt x="400" y="254"/>
                    </a:lnTo>
                    <a:lnTo>
                      <a:pt x="397" y="254"/>
                    </a:lnTo>
                    <a:lnTo>
                      <a:pt x="392" y="254"/>
                    </a:lnTo>
                    <a:lnTo>
                      <a:pt x="391" y="254"/>
                    </a:lnTo>
                    <a:lnTo>
                      <a:pt x="386" y="254"/>
                    </a:lnTo>
                    <a:lnTo>
                      <a:pt x="384" y="257"/>
                    </a:lnTo>
                    <a:lnTo>
                      <a:pt x="383" y="260"/>
                    </a:lnTo>
                    <a:lnTo>
                      <a:pt x="381" y="264"/>
                    </a:lnTo>
                    <a:lnTo>
                      <a:pt x="380" y="265"/>
                    </a:lnTo>
                    <a:lnTo>
                      <a:pt x="380" y="267"/>
                    </a:lnTo>
                    <a:lnTo>
                      <a:pt x="380" y="267"/>
                    </a:lnTo>
                    <a:lnTo>
                      <a:pt x="381" y="270"/>
                    </a:lnTo>
                    <a:lnTo>
                      <a:pt x="380" y="270"/>
                    </a:lnTo>
                    <a:lnTo>
                      <a:pt x="380" y="270"/>
                    </a:lnTo>
                    <a:lnTo>
                      <a:pt x="380" y="271"/>
                    </a:lnTo>
                    <a:lnTo>
                      <a:pt x="380" y="271"/>
                    </a:lnTo>
                    <a:lnTo>
                      <a:pt x="380" y="273"/>
                    </a:lnTo>
                    <a:lnTo>
                      <a:pt x="380" y="275"/>
                    </a:lnTo>
                    <a:lnTo>
                      <a:pt x="380" y="275"/>
                    </a:lnTo>
                    <a:lnTo>
                      <a:pt x="380" y="276"/>
                    </a:lnTo>
                    <a:lnTo>
                      <a:pt x="378" y="276"/>
                    </a:lnTo>
                    <a:lnTo>
                      <a:pt x="378" y="278"/>
                    </a:lnTo>
                    <a:lnTo>
                      <a:pt x="378" y="276"/>
                    </a:lnTo>
                    <a:lnTo>
                      <a:pt x="375" y="273"/>
                    </a:lnTo>
                    <a:lnTo>
                      <a:pt x="370" y="268"/>
                    </a:lnTo>
                    <a:lnTo>
                      <a:pt x="369" y="267"/>
                    </a:lnTo>
                    <a:lnTo>
                      <a:pt x="367" y="267"/>
                    </a:lnTo>
                    <a:lnTo>
                      <a:pt x="365" y="264"/>
                    </a:lnTo>
                    <a:lnTo>
                      <a:pt x="359" y="259"/>
                    </a:lnTo>
                    <a:lnTo>
                      <a:pt x="356" y="257"/>
                    </a:lnTo>
                    <a:lnTo>
                      <a:pt x="354" y="256"/>
                    </a:lnTo>
                    <a:lnTo>
                      <a:pt x="351" y="254"/>
                    </a:lnTo>
                    <a:lnTo>
                      <a:pt x="350" y="252"/>
                    </a:lnTo>
                    <a:lnTo>
                      <a:pt x="348" y="252"/>
                    </a:lnTo>
                    <a:lnTo>
                      <a:pt x="348" y="251"/>
                    </a:lnTo>
                    <a:lnTo>
                      <a:pt x="347" y="251"/>
                    </a:lnTo>
                    <a:lnTo>
                      <a:pt x="347" y="252"/>
                    </a:lnTo>
                    <a:lnTo>
                      <a:pt x="348" y="252"/>
                    </a:lnTo>
                    <a:lnTo>
                      <a:pt x="348" y="254"/>
                    </a:lnTo>
                    <a:lnTo>
                      <a:pt x="350" y="254"/>
                    </a:lnTo>
                    <a:lnTo>
                      <a:pt x="350" y="254"/>
                    </a:lnTo>
                    <a:lnTo>
                      <a:pt x="353" y="256"/>
                    </a:lnTo>
                    <a:lnTo>
                      <a:pt x="353" y="256"/>
                    </a:lnTo>
                    <a:lnTo>
                      <a:pt x="347" y="252"/>
                    </a:lnTo>
                    <a:lnTo>
                      <a:pt x="343" y="252"/>
                    </a:lnTo>
                    <a:lnTo>
                      <a:pt x="343" y="252"/>
                    </a:lnTo>
                    <a:lnTo>
                      <a:pt x="345" y="251"/>
                    </a:lnTo>
                    <a:lnTo>
                      <a:pt x="343" y="251"/>
                    </a:lnTo>
                    <a:lnTo>
                      <a:pt x="343" y="251"/>
                    </a:lnTo>
                    <a:lnTo>
                      <a:pt x="342" y="251"/>
                    </a:lnTo>
                    <a:lnTo>
                      <a:pt x="342" y="251"/>
                    </a:lnTo>
                    <a:lnTo>
                      <a:pt x="342" y="251"/>
                    </a:lnTo>
                    <a:lnTo>
                      <a:pt x="342" y="251"/>
                    </a:lnTo>
                    <a:lnTo>
                      <a:pt x="340" y="249"/>
                    </a:lnTo>
                    <a:lnTo>
                      <a:pt x="340" y="249"/>
                    </a:lnTo>
                    <a:lnTo>
                      <a:pt x="339" y="251"/>
                    </a:lnTo>
                    <a:lnTo>
                      <a:pt x="339" y="251"/>
                    </a:lnTo>
                    <a:lnTo>
                      <a:pt x="339" y="252"/>
                    </a:lnTo>
                    <a:lnTo>
                      <a:pt x="340" y="252"/>
                    </a:lnTo>
                    <a:lnTo>
                      <a:pt x="342" y="252"/>
                    </a:lnTo>
                    <a:lnTo>
                      <a:pt x="342" y="252"/>
                    </a:lnTo>
                    <a:lnTo>
                      <a:pt x="339" y="252"/>
                    </a:lnTo>
                    <a:lnTo>
                      <a:pt x="337" y="252"/>
                    </a:lnTo>
                    <a:lnTo>
                      <a:pt x="332" y="256"/>
                    </a:lnTo>
                    <a:lnTo>
                      <a:pt x="328" y="257"/>
                    </a:lnTo>
                    <a:lnTo>
                      <a:pt x="321" y="260"/>
                    </a:lnTo>
                    <a:lnTo>
                      <a:pt x="318" y="260"/>
                    </a:lnTo>
                    <a:lnTo>
                      <a:pt x="317" y="260"/>
                    </a:lnTo>
                    <a:lnTo>
                      <a:pt x="312" y="260"/>
                    </a:lnTo>
                    <a:lnTo>
                      <a:pt x="307" y="257"/>
                    </a:lnTo>
                    <a:lnTo>
                      <a:pt x="299" y="256"/>
                    </a:lnTo>
                    <a:lnTo>
                      <a:pt x="293" y="252"/>
                    </a:lnTo>
                    <a:lnTo>
                      <a:pt x="288" y="251"/>
                    </a:lnTo>
                    <a:lnTo>
                      <a:pt x="283" y="248"/>
                    </a:lnTo>
                    <a:lnTo>
                      <a:pt x="282" y="248"/>
                    </a:lnTo>
                    <a:lnTo>
                      <a:pt x="280" y="248"/>
                    </a:lnTo>
                    <a:lnTo>
                      <a:pt x="276" y="246"/>
                    </a:lnTo>
                    <a:lnTo>
                      <a:pt x="271" y="245"/>
                    </a:lnTo>
                    <a:lnTo>
                      <a:pt x="266" y="241"/>
                    </a:lnTo>
                    <a:lnTo>
                      <a:pt x="263" y="241"/>
                    </a:lnTo>
                    <a:lnTo>
                      <a:pt x="260" y="240"/>
                    </a:lnTo>
                    <a:lnTo>
                      <a:pt x="253" y="238"/>
                    </a:lnTo>
                    <a:lnTo>
                      <a:pt x="252" y="237"/>
                    </a:lnTo>
                    <a:lnTo>
                      <a:pt x="250" y="235"/>
                    </a:lnTo>
                    <a:lnTo>
                      <a:pt x="246" y="234"/>
                    </a:lnTo>
                    <a:lnTo>
                      <a:pt x="244" y="232"/>
                    </a:lnTo>
                    <a:lnTo>
                      <a:pt x="242" y="232"/>
                    </a:lnTo>
                    <a:lnTo>
                      <a:pt x="241" y="229"/>
                    </a:lnTo>
                    <a:lnTo>
                      <a:pt x="239" y="227"/>
                    </a:lnTo>
                    <a:lnTo>
                      <a:pt x="238" y="227"/>
                    </a:lnTo>
                    <a:lnTo>
                      <a:pt x="238" y="227"/>
                    </a:lnTo>
                    <a:lnTo>
                      <a:pt x="235" y="227"/>
                    </a:lnTo>
                    <a:lnTo>
                      <a:pt x="230" y="226"/>
                    </a:lnTo>
                    <a:lnTo>
                      <a:pt x="227" y="226"/>
                    </a:lnTo>
                    <a:lnTo>
                      <a:pt x="222" y="224"/>
                    </a:lnTo>
                    <a:lnTo>
                      <a:pt x="216" y="221"/>
                    </a:lnTo>
                    <a:lnTo>
                      <a:pt x="214" y="219"/>
                    </a:lnTo>
                    <a:lnTo>
                      <a:pt x="212" y="216"/>
                    </a:lnTo>
                    <a:lnTo>
                      <a:pt x="209" y="215"/>
                    </a:lnTo>
                    <a:lnTo>
                      <a:pt x="208" y="213"/>
                    </a:lnTo>
                    <a:lnTo>
                      <a:pt x="205" y="212"/>
                    </a:lnTo>
                    <a:lnTo>
                      <a:pt x="203" y="210"/>
                    </a:lnTo>
                    <a:lnTo>
                      <a:pt x="200" y="208"/>
                    </a:lnTo>
                    <a:lnTo>
                      <a:pt x="195" y="207"/>
                    </a:lnTo>
                    <a:lnTo>
                      <a:pt x="194" y="205"/>
                    </a:lnTo>
                    <a:lnTo>
                      <a:pt x="192" y="204"/>
                    </a:lnTo>
                    <a:lnTo>
                      <a:pt x="190" y="201"/>
                    </a:lnTo>
                    <a:lnTo>
                      <a:pt x="187" y="197"/>
                    </a:lnTo>
                    <a:lnTo>
                      <a:pt x="186" y="196"/>
                    </a:lnTo>
                    <a:lnTo>
                      <a:pt x="186" y="193"/>
                    </a:lnTo>
                    <a:lnTo>
                      <a:pt x="186" y="191"/>
                    </a:lnTo>
                    <a:lnTo>
                      <a:pt x="184" y="191"/>
                    </a:lnTo>
                    <a:lnTo>
                      <a:pt x="184" y="189"/>
                    </a:lnTo>
                    <a:lnTo>
                      <a:pt x="186" y="189"/>
                    </a:lnTo>
                    <a:lnTo>
                      <a:pt x="189" y="189"/>
                    </a:lnTo>
                    <a:lnTo>
                      <a:pt x="190" y="188"/>
                    </a:lnTo>
                    <a:lnTo>
                      <a:pt x="190" y="186"/>
                    </a:lnTo>
                    <a:lnTo>
                      <a:pt x="190" y="186"/>
                    </a:lnTo>
                    <a:lnTo>
                      <a:pt x="189" y="185"/>
                    </a:lnTo>
                    <a:lnTo>
                      <a:pt x="187" y="185"/>
                    </a:lnTo>
                    <a:lnTo>
                      <a:pt x="187" y="185"/>
                    </a:lnTo>
                    <a:lnTo>
                      <a:pt x="187" y="185"/>
                    </a:lnTo>
                    <a:lnTo>
                      <a:pt x="187" y="183"/>
                    </a:lnTo>
                    <a:lnTo>
                      <a:pt x="189" y="183"/>
                    </a:lnTo>
                    <a:lnTo>
                      <a:pt x="189" y="182"/>
                    </a:lnTo>
                    <a:lnTo>
                      <a:pt x="190" y="180"/>
                    </a:lnTo>
                    <a:lnTo>
                      <a:pt x="190" y="178"/>
                    </a:lnTo>
                    <a:lnTo>
                      <a:pt x="190" y="175"/>
                    </a:lnTo>
                    <a:lnTo>
                      <a:pt x="190" y="174"/>
                    </a:lnTo>
                    <a:lnTo>
                      <a:pt x="187" y="172"/>
                    </a:lnTo>
                    <a:lnTo>
                      <a:pt x="187" y="172"/>
                    </a:lnTo>
                    <a:lnTo>
                      <a:pt x="186" y="169"/>
                    </a:lnTo>
                    <a:lnTo>
                      <a:pt x="184" y="167"/>
                    </a:lnTo>
                    <a:lnTo>
                      <a:pt x="184" y="161"/>
                    </a:lnTo>
                    <a:lnTo>
                      <a:pt x="183" y="156"/>
                    </a:lnTo>
                    <a:lnTo>
                      <a:pt x="181" y="155"/>
                    </a:lnTo>
                    <a:lnTo>
                      <a:pt x="179" y="153"/>
                    </a:lnTo>
                    <a:lnTo>
                      <a:pt x="176" y="150"/>
                    </a:lnTo>
                    <a:lnTo>
                      <a:pt x="173" y="149"/>
                    </a:lnTo>
                    <a:lnTo>
                      <a:pt x="171" y="144"/>
                    </a:lnTo>
                    <a:lnTo>
                      <a:pt x="168" y="141"/>
                    </a:lnTo>
                    <a:lnTo>
                      <a:pt x="165" y="137"/>
                    </a:lnTo>
                    <a:lnTo>
                      <a:pt x="164" y="136"/>
                    </a:lnTo>
                    <a:lnTo>
                      <a:pt x="154" y="130"/>
                    </a:lnTo>
                    <a:lnTo>
                      <a:pt x="154" y="130"/>
                    </a:lnTo>
                    <a:lnTo>
                      <a:pt x="157" y="131"/>
                    </a:lnTo>
                    <a:lnTo>
                      <a:pt x="157" y="131"/>
                    </a:lnTo>
                    <a:lnTo>
                      <a:pt x="157" y="130"/>
                    </a:lnTo>
                    <a:lnTo>
                      <a:pt x="157" y="128"/>
                    </a:lnTo>
                    <a:lnTo>
                      <a:pt x="157" y="128"/>
                    </a:lnTo>
                    <a:lnTo>
                      <a:pt x="156" y="128"/>
                    </a:lnTo>
                    <a:lnTo>
                      <a:pt x="156" y="128"/>
                    </a:lnTo>
                    <a:lnTo>
                      <a:pt x="154" y="128"/>
                    </a:lnTo>
                    <a:lnTo>
                      <a:pt x="153" y="128"/>
                    </a:lnTo>
                    <a:lnTo>
                      <a:pt x="151" y="126"/>
                    </a:lnTo>
                    <a:lnTo>
                      <a:pt x="151" y="125"/>
                    </a:lnTo>
                    <a:lnTo>
                      <a:pt x="151" y="125"/>
                    </a:lnTo>
                    <a:lnTo>
                      <a:pt x="148" y="122"/>
                    </a:lnTo>
                    <a:lnTo>
                      <a:pt x="146" y="120"/>
                    </a:lnTo>
                    <a:lnTo>
                      <a:pt x="146" y="120"/>
                    </a:lnTo>
                    <a:lnTo>
                      <a:pt x="148" y="120"/>
                    </a:lnTo>
                    <a:lnTo>
                      <a:pt x="148" y="120"/>
                    </a:lnTo>
                    <a:lnTo>
                      <a:pt x="149" y="120"/>
                    </a:lnTo>
                    <a:lnTo>
                      <a:pt x="149" y="120"/>
                    </a:lnTo>
                    <a:lnTo>
                      <a:pt x="149" y="120"/>
                    </a:lnTo>
                    <a:lnTo>
                      <a:pt x="149" y="120"/>
                    </a:lnTo>
                    <a:lnTo>
                      <a:pt x="145" y="119"/>
                    </a:lnTo>
                    <a:lnTo>
                      <a:pt x="143" y="117"/>
                    </a:lnTo>
                    <a:lnTo>
                      <a:pt x="140" y="115"/>
                    </a:lnTo>
                    <a:lnTo>
                      <a:pt x="140" y="114"/>
                    </a:lnTo>
                    <a:lnTo>
                      <a:pt x="138" y="112"/>
                    </a:lnTo>
                    <a:lnTo>
                      <a:pt x="138" y="112"/>
                    </a:lnTo>
                    <a:lnTo>
                      <a:pt x="138" y="114"/>
                    </a:lnTo>
                    <a:lnTo>
                      <a:pt x="135" y="114"/>
                    </a:lnTo>
                    <a:lnTo>
                      <a:pt x="135" y="112"/>
                    </a:lnTo>
                    <a:lnTo>
                      <a:pt x="135" y="112"/>
                    </a:lnTo>
                    <a:lnTo>
                      <a:pt x="137" y="112"/>
                    </a:lnTo>
                    <a:lnTo>
                      <a:pt x="138" y="111"/>
                    </a:lnTo>
                    <a:lnTo>
                      <a:pt x="138" y="109"/>
                    </a:lnTo>
                    <a:lnTo>
                      <a:pt x="137" y="111"/>
                    </a:lnTo>
                    <a:lnTo>
                      <a:pt x="135" y="111"/>
                    </a:lnTo>
                    <a:lnTo>
                      <a:pt x="135" y="112"/>
                    </a:lnTo>
                    <a:lnTo>
                      <a:pt x="134" y="112"/>
                    </a:lnTo>
                    <a:lnTo>
                      <a:pt x="132" y="112"/>
                    </a:lnTo>
                    <a:lnTo>
                      <a:pt x="132" y="111"/>
                    </a:lnTo>
                    <a:lnTo>
                      <a:pt x="130" y="109"/>
                    </a:lnTo>
                    <a:lnTo>
                      <a:pt x="130" y="104"/>
                    </a:lnTo>
                    <a:lnTo>
                      <a:pt x="130" y="103"/>
                    </a:lnTo>
                    <a:lnTo>
                      <a:pt x="132" y="101"/>
                    </a:lnTo>
                    <a:lnTo>
                      <a:pt x="134" y="101"/>
                    </a:lnTo>
                    <a:lnTo>
                      <a:pt x="134" y="101"/>
                    </a:lnTo>
                    <a:lnTo>
                      <a:pt x="134" y="101"/>
                    </a:lnTo>
                    <a:lnTo>
                      <a:pt x="134" y="101"/>
                    </a:lnTo>
                    <a:lnTo>
                      <a:pt x="134" y="100"/>
                    </a:lnTo>
                    <a:lnTo>
                      <a:pt x="132" y="100"/>
                    </a:lnTo>
                    <a:lnTo>
                      <a:pt x="132" y="98"/>
                    </a:lnTo>
                    <a:lnTo>
                      <a:pt x="132" y="98"/>
                    </a:lnTo>
                    <a:lnTo>
                      <a:pt x="129" y="95"/>
                    </a:lnTo>
                    <a:lnTo>
                      <a:pt x="126" y="95"/>
                    </a:lnTo>
                    <a:lnTo>
                      <a:pt x="126" y="95"/>
                    </a:lnTo>
                    <a:lnTo>
                      <a:pt x="124" y="93"/>
                    </a:lnTo>
                    <a:lnTo>
                      <a:pt x="123" y="92"/>
                    </a:lnTo>
                    <a:lnTo>
                      <a:pt x="123" y="90"/>
                    </a:lnTo>
                    <a:lnTo>
                      <a:pt x="123" y="90"/>
                    </a:lnTo>
                    <a:lnTo>
                      <a:pt x="123" y="89"/>
                    </a:lnTo>
                    <a:lnTo>
                      <a:pt x="118" y="87"/>
                    </a:lnTo>
                    <a:lnTo>
                      <a:pt x="116" y="87"/>
                    </a:lnTo>
                    <a:lnTo>
                      <a:pt x="115" y="85"/>
                    </a:lnTo>
                    <a:lnTo>
                      <a:pt x="115" y="84"/>
                    </a:lnTo>
                    <a:lnTo>
                      <a:pt x="113" y="84"/>
                    </a:lnTo>
                    <a:lnTo>
                      <a:pt x="113" y="82"/>
                    </a:lnTo>
                    <a:lnTo>
                      <a:pt x="113" y="81"/>
                    </a:lnTo>
                    <a:lnTo>
                      <a:pt x="113" y="78"/>
                    </a:lnTo>
                    <a:lnTo>
                      <a:pt x="115" y="76"/>
                    </a:lnTo>
                    <a:lnTo>
                      <a:pt x="110" y="76"/>
                    </a:lnTo>
                    <a:lnTo>
                      <a:pt x="110" y="76"/>
                    </a:lnTo>
                    <a:lnTo>
                      <a:pt x="108" y="76"/>
                    </a:lnTo>
                    <a:lnTo>
                      <a:pt x="107" y="76"/>
                    </a:lnTo>
                    <a:lnTo>
                      <a:pt x="105" y="74"/>
                    </a:lnTo>
                    <a:lnTo>
                      <a:pt x="104" y="73"/>
                    </a:lnTo>
                    <a:lnTo>
                      <a:pt x="101" y="68"/>
                    </a:lnTo>
                    <a:lnTo>
                      <a:pt x="97" y="67"/>
                    </a:lnTo>
                    <a:lnTo>
                      <a:pt x="96" y="67"/>
                    </a:lnTo>
                    <a:lnTo>
                      <a:pt x="96" y="65"/>
                    </a:lnTo>
                    <a:lnTo>
                      <a:pt x="94" y="63"/>
                    </a:lnTo>
                    <a:lnTo>
                      <a:pt x="94" y="62"/>
                    </a:lnTo>
                    <a:lnTo>
                      <a:pt x="94" y="62"/>
                    </a:lnTo>
                    <a:lnTo>
                      <a:pt x="93" y="60"/>
                    </a:lnTo>
                    <a:lnTo>
                      <a:pt x="91" y="59"/>
                    </a:lnTo>
                    <a:lnTo>
                      <a:pt x="89" y="57"/>
                    </a:lnTo>
                    <a:lnTo>
                      <a:pt x="89" y="56"/>
                    </a:lnTo>
                    <a:lnTo>
                      <a:pt x="88" y="54"/>
                    </a:lnTo>
                    <a:lnTo>
                      <a:pt x="88" y="54"/>
                    </a:lnTo>
                    <a:lnTo>
                      <a:pt x="86" y="52"/>
                    </a:lnTo>
                    <a:lnTo>
                      <a:pt x="86" y="52"/>
                    </a:lnTo>
                    <a:lnTo>
                      <a:pt x="86" y="51"/>
                    </a:lnTo>
                    <a:lnTo>
                      <a:pt x="85" y="48"/>
                    </a:lnTo>
                    <a:lnTo>
                      <a:pt x="83" y="46"/>
                    </a:lnTo>
                    <a:lnTo>
                      <a:pt x="83" y="45"/>
                    </a:lnTo>
                    <a:lnTo>
                      <a:pt x="82" y="43"/>
                    </a:lnTo>
                    <a:lnTo>
                      <a:pt x="82" y="41"/>
                    </a:lnTo>
                    <a:lnTo>
                      <a:pt x="80" y="38"/>
                    </a:lnTo>
                    <a:lnTo>
                      <a:pt x="78" y="35"/>
                    </a:lnTo>
                    <a:lnTo>
                      <a:pt x="77" y="34"/>
                    </a:lnTo>
                    <a:lnTo>
                      <a:pt x="77" y="30"/>
                    </a:lnTo>
                    <a:lnTo>
                      <a:pt x="77" y="29"/>
                    </a:lnTo>
                    <a:lnTo>
                      <a:pt x="77" y="27"/>
                    </a:lnTo>
                    <a:lnTo>
                      <a:pt x="77" y="27"/>
                    </a:lnTo>
                    <a:lnTo>
                      <a:pt x="77" y="26"/>
                    </a:lnTo>
                    <a:lnTo>
                      <a:pt x="77" y="27"/>
                    </a:lnTo>
                    <a:lnTo>
                      <a:pt x="77" y="26"/>
                    </a:lnTo>
                    <a:lnTo>
                      <a:pt x="77" y="24"/>
                    </a:lnTo>
                    <a:lnTo>
                      <a:pt x="77" y="24"/>
                    </a:lnTo>
                    <a:lnTo>
                      <a:pt x="75" y="24"/>
                    </a:lnTo>
                    <a:lnTo>
                      <a:pt x="75" y="24"/>
                    </a:lnTo>
                    <a:lnTo>
                      <a:pt x="71" y="22"/>
                    </a:lnTo>
                    <a:lnTo>
                      <a:pt x="69" y="22"/>
                    </a:lnTo>
                    <a:lnTo>
                      <a:pt x="69" y="21"/>
                    </a:lnTo>
                    <a:lnTo>
                      <a:pt x="67" y="19"/>
                    </a:lnTo>
                    <a:lnTo>
                      <a:pt x="67" y="19"/>
                    </a:lnTo>
                    <a:lnTo>
                      <a:pt x="64" y="18"/>
                    </a:lnTo>
                    <a:lnTo>
                      <a:pt x="64" y="18"/>
                    </a:lnTo>
                    <a:lnTo>
                      <a:pt x="64" y="19"/>
                    </a:lnTo>
                    <a:lnTo>
                      <a:pt x="63" y="19"/>
                    </a:lnTo>
                    <a:lnTo>
                      <a:pt x="61" y="19"/>
                    </a:lnTo>
                    <a:lnTo>
                      <a:pt x="60" y="19"/>
                    </a:lnTo>
                    <a:lnTo>
                      <a:pt x="56" y="16"/>
                    </a:lnTo>
                    <a:lnTo>
                      <a:pt x="55" y="16"/>
                    </a:lnTo>
                    <a:lnTo>
                      <a:pt x="53" y="15"/>
                    </a:lnTo>
                    <a:lnTo>
                      <a:pt x="53" y="15"/>
                    </a:lnTo>
                    <a:lnTo>
                      <a:pt x="50" y="13"/>
                    </a:lnTo>
                    <a:lnTo>
                      <a:pt x="50" y="15"/>
                    </a:lnTo>
                    <a:lnTo>
                      <a:pt x="52" y="15"/>
                    </a:lnTo>
                    <a:lnTo>
                      <a:pt x="52" y="18"/>
                    </a:lnTo>
                    <a:lnTo>
                      <a:pt x="52" y="19"/>
                    </a:lnTo>
                    <a:lnTo>
                      <a:pt x="52" y="26"/>
                    </a:lnTo>
                    <a:lnTo>
                      <a:pt x="52" y="26"/>
                    </a:lnTo>
                    <a:lnTo>
                      <a:pt x="53" y="29"/>
                    </a:lnTo>
                    <a:lnTo>
                      <a:pt x="53" y="32"/>
                    </a:lnTo>
                    <a:lnTo>
                      <a:pt x="53" y="34"/>
                    </a:lnTo>
                    <a:lnTo>
                      <a:pt x="55" y="35"/>
                    </a:lnTo>
                    <a:lnTo>
                      <a:pt x="55" y="40"/>
                    </a:lnTo>
                    <a:lnTo>
                      <a:pt x="55" y="41"/>
                    </a:lnTo>
                    <a:lnTo>
                      <a:pt x="56" y="43"/>
                    </a:lnTo>
                    <a:lnTo>
                      <a:pt x="58" y="45"/>
                    </a:lnTo>
                    <a:lnTo>
                      <a:pt x="58" y="46"/>
                    </a:lnTo>
                    <a:lnTo>
                      <a:pt x="61" y="48"/>
                    </a:lnTo>
                    <a:lnTo>
                      <a:pt x="63" y="49"/>
                    </a:lnTo>
                    <a:lnTo>
                      <a:pt x="66" y="52"/>
                    </a:lnTo>
                    <a:lnTo>
                      <a:pt x="67" y="54"/>
                    </a:lnTo>
                    <a:lnTo>
                      <a:pt x="71" y="57"/>
                    </a:lnTo>
                    <a:lnTo>
                      <a:pt x="71" y="59"/>
                    </a:lnTo>
                    <a:lnTo>
                      <a:pt x="71" y="60"/>
                    </a:lnTo>
                    <a:lnTo>
                      <a:pt x="72" y="60"/>
                    </a:lnTo>
                    <a:lnTo>
                      <a:pt x="74" y="62"/>
                    </a:lnTo>
                    <a:lnTo>
                      <a:pt x="74" y="62"/>
                    </a:lnTo>
                    <a:lnTo>
                      <a:pt x="74" y="62"/>
                    </a:lnTo>
                    <a:lnTo>
                      <a:pt x="74" y="62"/>
                    </a:lnTo>
                    <a:lnTo>
                      <a:pt x="75" y="62"/>
                    </a:lnTo>
                    <a:lnTo>
                      <a:pt x="77" y="67"/>
                    </a:lnTo>
                    <a:lnTo>
                      <a:pt x="78" y="67"/>
                    </a:lnTo>
                    <a:lnTo>
                      <a:pt x="78" y="68"/>
                    </a:lnTo>
                    <a:lnTo>
                      <a:pt x="80" y="68"/>
                    </a:lnTo>
                    <a:lnTo>
                      <a:pt x="80" y="70"/>
                    </a:lnTo>
                    <a:lnTo>
                      <a:pt x="80" y="70"/>
                    </a:lnTo>
                    <a:lnTo>
                      <a:pt x="82" y="71"/>
                    </a:lnTo>
                    <a:lnTo>
                      <a:pt x="82" y="73"/>
                    </a:lnTo>
                    <a:lnTo>
                      <a:pt x="82" y="74"/>
                    </a:lnTo>
                    <a:lnTo>
                      <a:pt x="82" y="76"/>
                    </a:lnTo>
                    <a:lnTo>
                      <a:pt x="82" y="78"/>
                    </a:lnTo>
                    <a:lnTo>
                      <a:pt x="85" y="81"/>
                    </a:lnTo>
                    <a:lnTo>
                      <a:pt x="88" y="82"/>
                    </a:lnTo>
                    <a:lnTo>
                      <a:pt x="88" y="85"/>
                    </a:lnTo>
                    <a:lnTo>
                      <a:pt x="89" y="87"/>
                    </a:lnTo>
                    <a:lnTo>
                      <a:pt x="91" y="89"/>
                    </a:lnTo>
                    <a:lnTo>
                      <a:pt x="93" y="89"/>
                    </a:lnTo>
                    <a:lnTo>
                      <a:pt x="93" y="90"/>
                    </a:lnTo>
                    <a:lnTo>
                      <a:pt x="93" y="90"/>
                    </a:lnTo>
                    <a:lnTo>
                      <a:pt x="94" y="93"/>
                    </a:lnTo>
                    <a:lnTo>
                      <a:pt x="94" y="95"/>
                    </a:lnTo>
                    <a:lnTo>
                      <a:pt x="96" y="97"/>
                    </a:lnTo>
                    <a:lnTo>
                      <a:pt x="97" y="97"/>
                    </a:lnTo>
                    <a:lnTo>
                      <a:pt x="97" y="97"/>
                    </a:lnTo>
                    <a:lnTo>
                      <a:pt x="96" y="95"/>
                    </a:lnTo>
                    <a:lnTo>
                      <a:pt x="96" y="93"/>
                    </a:lnTo>
                    <a:lnTo>
                      <a:pt x="96" y="92"/>
                    </a:lnTo>
                    <a:lnTo>
                      <a:pt x="96" y="92"/>
                    </a:lnTo>
                    <a:lnTo>
                      <a:pt x="99" y="95"/>
                    </a:lnTo>
                    <a:lnTo>
                      <a:pt x="99" y="97"/>
                    </a:lnTo>
                    <a:lnTo>
                      <a:pt x="101" y="98"/>
                    </a:lnTo>
                    <a:lnTo>
                      <a:pt x="101" y="100"/>
                    </a:lnTo>
                    <a:lnTo>
                      <a:pt x="101" y="100"/>
                    </a:lnTo>
                    <a:lnTo>
                      <a:pt x="101" y="101"/>
                    </a:lnTo>
                    <a:lnTo>
                      <a:pt x="102" y="104"/>
                    </a:lnTo>
                    <a:lnTo>
                      <a:pt x="102" y="106"/>
                    </a:lnTo>
                    <a:lnTo>
                      <a:pt x="104" y="109"/>
                    </a:lnTo>
                    <a:lnTo>
                      <a:pt x="105" y="112"/>
                    </a:lnTo>
                    <a:lnTo>
                      <a:pt x="107" y="112"/>
                    </a:lnTo>
                    <a:lnTo>
                      <a:pt x="107" y="114"/>
                    </a:lnTo>
                    <a:lnTo>
                      <a:pt x="108" y="119"/>
                    </a:lnTo>
                    <a:lnTo>
                      <a:pt x="110" y="122"/>
                    </a:lnTo>
                    <a:lnTo>
                      <a:pt x="112" y="123"/>
                    </a:lnTo>
                    <a:lnTo>
                      <a:pt x="112" y="125"/>
                    </a:lnTo>
                    <a:lnTo>
                      <a:pt x="112" y="126"/>
                    </a:lnTo>
                    <a:lnTo>
                      <a:pt x="112" y="126"/>
                    </a:lnTo>
                    <a:lnTo>
                      <a:pt x="112" y="131"/>
                    </a:lnTo>
                    <a:lnTo>
                      <a:pt x="113" y="133"/>
                    </a:lnTo>
                    <a:lnTo>
                      <a:pt x="115" y="133"/>
                    </a:lnTo>
                    <a:lnTo>
                      <a:pt x="116" y="134"/>
                    </a:lnTo>
                    <a:lnTo>
                      <a:pt x="116" y="134"/>
                    </a:lnTo>
                    <a:lnTo>
                      <a:pt x="116" y="134"/>
                    </a:lnTo>
                    <a:lnTo>
                      <a:pt x="116" y="134"/>
                    </a:lnTo>
                    <a:lnTo>
                      <a:pt x="118" y="133"/>
                    </a:lnTo>
                    <a:lnTo>
                      <a:pt x="116" y="133"/>
                    </a:lnTo>
                    <a:lnTo>
                      <a:pt x="116" y="131"/>
                    </a:lnTo>
                    <a:lnTo>
                      <a:pt x="118" y="131"/>
                    </a:lnTo>
                    <a:lnTo>
                      <a:pt x="118" y="131"/>
                    </a:lnTo>
                    <a:lnTo>
                      <a:pt x="121" y="133"/>
                    </a:lnTo>
                    <a:lnTo>
                      <a:pt x="123" y="134"/>
                    </a:lnTo>
                    <a:lnTo>
                      <a:pt x="123" y="136"/>
                    </a:lnTo>
                    <a:lnTo>
                      <a:pt x="124" y="137"/>
                    </a:lnTo>
                    <a:lnTo>
                      <a:pt x="124" y="137"/>
                    </a:lnTo>
                    <a:lnTo>
                      <a:pt x="126" y="139"/>
                    </a:lnTo>
                    <a:lnTo>
                      <a:pt x="126" y="141"/>
                    </a:lnTo>
                    <a:lnTo>
                      <a:pt x="129" y="142"/>
                    </a:lnTo>
                    <a:lnTo>
                      <a:pt x="130" y="144"/>
                    </a:lnTo>
                    <a:lnTo>
                      <a:pt x="130" y="145"/>
                    </a:lnTo>
                    <a:lnTo>
                      <a:pt x="129" y="149"/>
                    </a:lnTo>
                    <a:lnTo>
                      <a:pt x="129" y="149"/>
                    </a:lnTo>
                    <a:lnTo>
                      <a:pt x="127" y="150"/>
                    </a:lnTo>
                    <a:lnTo>
                      <a:pt x="126" y="152"/>
                    </a:lnTo>
                    <a:lnTo>
                      <a:pt x="124" y="153"/>
                    </a:lnTo>
                    <a:lnTo>
                      <a:pt x="123" y="153"/>
                    </a:lnTo>
                    <a:lnTo>
                      <a:pt x="121" y="153"/>
                    </a:lnTo>
                    <a:lnTo>
                      <a:pt x="121" y="152"/>
                    </a:lnTo>
                    <a:lnTo>
                      <a:pt x="119" y="147"/>
                    </a:lnTo>
                    <a:lnTo>
                      <a:pt x="118" y="145"/>
                    </a:lnTo>
                    <a:lnTo>
                      <a:pt x="118" y="144"/>
                    </a:lnTo>
                    <a:lnTo>
                      <a:pt x="116" y="141"/>
                    </a:lnTo>
                    <a:lnTo>
                      <a:pt x="113" y="141"/>
                    </a:lnTo>
                    <a:lnTo>
                      <a:pt x="110" y="137"/>
                    </a:lnTo>
                    <a:lnTo>
                      <a:pt x="108" y="136"/>
                    </a:lnTo>
                    <a:lnTo>
                      <a:pt x="107" y="134"/>
                    </a:lnTo>
                    <a:lnTo>
                      <a:pt x="101" y="131"/>
                    </a:lnTo>
                    <a:lnTo>
                      <a:pt x="99" y="130"/>
                    </a:lnTo>
                    <a:lnTo>
                      <a:pt x="97" y="128"/>
                    </a:lnTo>
                    <a:lnTo>
                      <a:pt x="96" y="128"/>
                    </a:lnTo>
                    <a:lnTo>
                      <a:pt x="96" y="128"/>
                    </a:lnTo>
                    <a:lnTo>
                      <a:pt x="96" y="128"/>
                    </a:lnTo>
                    <a:lnTo>
                      <a:pt x="96" y="126"/>
                    </a:lnTo>
                    <a:lnTo>
                      <a:pt x="94" y="126"/>
                    </a:lnTo>
                    <a:lnTo>
                      <a:pt x="91" y="123"/>
                    </a:lnTo>
                    <a:lnTo>
                      <a:pt x="91" y="122"/>
                    </a:lnTo>
                    <a:lnTo>
                      <a:pt x="91" y="120"/>
                    </a:lnTo>
                    <a:lnTo>
                      <a:pt x="91" y="115"/>
                    </a:lnTo>
                    <a:lnTo>
                      <a:pt x="93" y="114"/>
                    </a:lnTo>
                    <a:lnTo>
                      <a:pt x="91" y="112"/>
                    </a:lnTo>
                    <a:lnTo>
                      <a:pt x="91" y="112"/>
                    </a:lnTo>
                    <a:lnTo>
                      <a:pt x="91" y="111"/>
                    </a:lnTo>
                    <a:lnTo>
                      <a:pt x="91" y="109"/>
                    </a:lnTo>
                    <a:lnTo>
                      <a:pt x="89" y="108"/>
                    </a:lnTo>
                    <a:lnTo>
                      <a:pt x="88" y="103"/>
                    </a:lnTo>
                    <a:lnTo>
                      <a:pt x="85" y="101"/>
                    </a:lnTo>
                    <a:lnTo>
                      <a:pt x="83" y="101"/>
                    </a:lnTo>
                    <a:lnTo>
                      <a:pt x="78" y="97"/>
                    </a:lnTo>
                    <a:lnTo>
                      <a:pt x="77" y="95"/>
                    </a:lnTo>
                    <a:lnTo>
                      <a:pt x="77" y="93"/>
                    </a:lnTo>
                    <a:lnTo>
                      <a:pt x="75" y="92"/>
                    </a:lnTo>
                    <a:lnTo>
                      <a:pt x="75" y="92"/>
                    </a:lnTo>
                    <a:lnTo>
                      <a:pt x="74" y="93"/>
                    </a:lnTo>
                    <a:lnTo>
                      <a:pt x="72" y="93"/>
                    </a:lnTo>
                    <a:lnTo>
                      <a:pt x="69" y="95"/>
                    </a:lnTo>
                    <a:lnTo>
                      <a:pt x="67" y="93"/>
                    </a:lnTo>
                    <a:lnTo>
                      <a:pt x="67" y="92"/>
                    </a:lnTo>
                    <a:lnTo>
                      <a:pt x="66" y="90"/>
                    </a:lnTo>
                    <a:lnTo>
                      <a:pt x="64" y="90"/>
                    </a:lnTo>
                    <a:lnTo>
                      <a:pt x="64" y="90"/>
                    </a:lnTo>
                    <a:lnTo>
                      <a:pt x="63" y="89"/>
                    </a:lnTo>
                    <a:lnTo>
                      <a:pt x="61" y="89"/>
                    </a:lnTo>
                    <a:lnTo>
                      <a:pt x="60" y="87"/>
                    </a:lnTo>
                    <a:lnTo>
                      <a:pt x="58" y="87"/>
                    </a:lnTo>
                    <a:lnTo>
                      <a:pt x="56" y="85"/>
                    </a:lnTo>
                    <a:lnTo>
                      <a:pt x="56" y="84"/>
                    </a:lnTo>
                    <a:lnTo>
                      <a:pt x="56" y="84"/>
                    </a:lnTo>
                    <a:lnTo>
                      <a:pt x="53" y="82"/>
                    </a:lnTo>
                    <a:lnTo>
                      <a:pt x="52" y="81"/>
                    </a:lnTo>
                    <a:lnTo>
                      <a:pt x="50" y="79"/>
                    </a:lnTo>
                    <a:lnTo>
                      <a:pt x="48" y="78"/>
                    </a:lnTo>
                    <a:lnTo>
                      <a:pt x="48" y="78"/>
                    </a:lnTo>
                    <a:lnTo>
                      <a:pt x="52" y="78"/>
                    </a:lnTo>
                    <a:lnTo>
                      <a:pt x="55" y="78"/>
                    </a:lnTo>
                    <a:lnTo>
                      <a:pt x="58" y="78"/>
                    </a:lnTo>
                    <a:lnTo>
                      <a:pt x="58" y="78"/>
                    </a:lnTo>
                    <a:lnTo>
                      <a:pt x="60" y="76"/>
                    </a:lnTo>
                    <a:lnTo>
                      <a:pt x="60" y="78"/>
                    </a:lnTo>
                    <a:lnTo>
                      <a:pt x="60" y="78"/>
                    </a:lnTo>
                    <a:lnTo>
                      <a:pt x="61" y="79"/>
                    </a:lnTo>
                    <a:lnTo>
                      <a:pt x="61" y="79"/>
                    </a:lnTo>
                    <a:lnTo>
                      <a:pt x="63" y="79"/>
                    </a:lnTo>
                    <a:lnTo>
                      <a:pt x="61" y="79"/>
                    </a:lnTo>
                    <a:lnTo>
                      <a:pt x="61" y="78"/>
                    </a:lnTo>
                    <a:lnTo>
                      <a:pt x="61" y="76"/>
                    </a:lnTo>
                    <a:lnTo>
                      <a:pt x="61" y="76"/>
                    </a:lnTo>
                    <a:lnTo>
                      <a:pt x="60" y="76"/>
                    </a:lnTo>
                    <a:lnTo>
                      <a:pt x="60" y="76"/>
                    </a:lnTo>
                    <a:lnTo>
                      <a:pt x="61" y="74"/>
                    </a:lnTo>
                    <a:lnTo>
                      <a:pt x="63" y="71"/>
                    </a:lnTo>
                    <a:lnTo>
                      <a:pt x="63" y="68"/>
                    </a:lnTo>
                    <a:lnTo>
                      <a:pt x="61" y="65"/>
                    </a:lnTo>
                    <a:lnTo>
                      <a:pt x="60" y="63"/>
                    </a:lnTo>
                    <a:lnTo>
                      <a:pt x="55" y="57"/>
                    </a:lnTo>
                    <a:lnTo>
                      <a:pt x="52" y="54"/>
                    </a:lnTo>
                    <a:lnTo>
                      <a:pt x="50" y="54"/>
                    </a:lnTo>
                    <a:lnTo>
                      <a:pt x="50" y="52"/>
                    </a:lnTo>
                    <a:lnTo>
                      <a:pt x="47" y="52"/>
                    </a:lnTo>
                    <a:lnTo>
                      <a:pt x="45" y="51"/>
                    </a:lnTo>
                    <a:lnTo>
                      <a:pt x="41" y="48"/>
                    </a:lnTo>
                    <a:lnTo>
                      <a:pt x="39" y="48"/>
                    </a:lnTo>
                    <a:lnTo>
                      <a:pt x="39" y="45"/>
                    </a:lnTo>
                    <a:lnTo>
                      <a:pt x="37" y="45"/>
                    </a:lnTo>
                    <a:lnTo>
                      <a:pt x="37" y="41"/>
                    </a:lnTo>
                    <a:lnTo>
                      <a:pt x="37" y="38"/>
                    </a:lnTo>
                    <a:lnTo>
                      <a:pt x="37" y="38"/>
                    </a:lnTo>
                    <a:lnTo>
                      <a:pt x="34" y="37"/>
                    </a:lnTo>
                    <a:lnTo>
                      <a:pt x="34" y="35"/>
                    </a:lnTo>
                    <a:lnTo>
                      <a:pt x="34" y="32"/>
                    </a:lnTo>
                    <a:lnTo>
                      <a:pt x="34" y="30"/>
                    </a:lnTo>
                    <a:lnTo>
                      <a:pt x="31" y="29"/>
                    </a:lnTo>
                    <a:lnTo>
                      <a:pt x="31" y="27"/>
                    </a:lnTo>
                    <a:lnTo>
                      <a:pt x="31" y="26"/>
                    </a:lnTo>
                    <a:lnTo>
                      <a:pt x="30" y="24"/>
                    </a:lnTo>
                    <a:lnTo>
                      <a:pt x="28" y="22"/>
                    </a:lnTo>
                    <a:lnTo>
                      <a:pt x="26" y="19"/>
                    </a:lnTo>
                    <a:lnTo>
                      <a:pt x="25" y="19"/>
                    </a:lnTo>
                    <a:lnTo>
                      <a:pt x="25" y="16"/>
                    </a:lnTo>
                    <a:lnTo>
                      <a:pt x="25" y="16"/>
                    </a:lnTo>
                    <a:lnTo>
                      <a:pt x="25" y="16"/>
                    </a:lnTo>
                    <a:lnTo>
                      <a:pt x="25" y="16"/>
                    </a:lnTo>
                    <a:lnTo>
                      <a:pt x="26" y="16"/>
                    </a:lnTo>
                    <a:lnTo>
                      <a:pt x="26" y="15"/>
                    </a:lnTo>
                    <a:lnTo>
                      <a:pt x="23" y="11"/>
                    </a:lnTo>
                    <a:lnTo>
                      <a:pt x="22" y="8"/>
                    </a:lnTo>
                    <a:lnTo>
                      <a:pt x="20" y="7"/>
                    </a:lnTo>
                    <a:lnTo>
                      <a:pt x="20" y="7"/>
                    </a:lnTo>
                    <a:lnTo>
                      <a:pt x="19" y="4"/>
                    </a:lnTo>
                    <a:lnTo>
                      <a:pt x="23" y="4"/>
                    </a:lnTo>
                    <a:lnTo>
                      <a:pt x="26" y="2"/>
                    </a:lnTo>
                    <a:lnTo>
                      <a:pt x="31" y="2"/>
                    </a:lnTo>
                    <a:lnTo>
                      <a:pt x="36" y="2"/>
                    </a:lnTo>
                    <a:lnTo>
                      <a:pt x="39" y="2"/>
                    </a:lnTo>
                    <a:lnTo>
                      <a:pt x="44" y="0"/>
                    </a:lnTo>
                    <a:lnTo>
                      <a:pt x="47" y="0"/>
                    </a:lnTo>
                    <a:lnTo>
                      <a:pt x="52" y="0"/>
                    </a:lnTo>
                    <a:lnTo>
                      <a:pt x="5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6" name="Freeform 198">
                <a:extLst>
                  <a:ext uri="{FF2B5EF4-FFF2-40B4-BE49-F238E27FC236}">
                    <a16:creationId xmlns:a16="http://schemas.microsoft.com/office/drawing/2014/main" id="{C7F1D8DA-E9C4-4A2E-97BE-59437F4BE1F4}"/>
                  </a:ext>
                </a:extLst>
              </p:cNvPr>
              <p:cNvSpPr>
                <a:spLocks noEditPoints="1"/>
              </p:cNvSpPr>
              <p:nvPr/>
            </p:nvSpPr>
            <p:spPr bwMode="auto">
              <a:xfrm>
                <a:off x="6685027" y="4681017"/>
                <a:ext cx="91614" cy="220263"/>
              </a:xfrm>
              <a:custGeom>
                <a:avLst/>
                <a:gdLst>
                  <a:gd name="T0" fmla="*/ 30 w 47"/>
                  <a:gd name="T1" fmla="*/ 39 h 113"/>
                  <a:gd name="T2" fmla="*/ 30 w 47"/>
                  <a:gd name="T3" fmla="*/ 38 h 113"/>
                  <a:gd name="T4" fmla="*/ 28 w 47"/>
                  <a:gd name="T5" fmla="*/ 38 h 113"/>
                  <a:gd name="T6" fmla="*/ 33 w 47"/>
                  <a:gd name="T7" fmla="*/ 31 h 113"/>
                  <a:gd name="T8" fmla="*/ 4 w 47"/>
                  <a:gd name="T9" fmla="*/ 0 h 113"/>
                  <a:gd name="T10" fmla="*/ 12 w 47"/>
                  <a:gd name="T11" fmla="*/ 3 h 113"/>
                  <a:gd name="T12" fmla="*/ 17 w 47"/>
                  <a:gd name="T13" fmla="*/ 3 h 113"/>
                  <a:gd name="T14" fmla="*/ 18 w 47"/>
                  <a:gd name="T15" fmla="*/ 6 h 113"/>
                  <a:gd name="T16" fmla="*/ 20 w 47"/>
                  <a:gd name="T17" fmla="*/ 11 h 113"/>
                  <a:gd name="T18" fmla="*/ 23 w 47"/>
                  <a:gd name="T19" fmla="*/ 15 h 113"/>
                  <a:gd name="T20" fmla="*/ 22 w 47"/>
                  <a:gd name="T21" fmla="*/ 17 h 113"/>
                  <a:gd name="T22" fmla="*/ 23 w 47"/>
                  <a:gd name="T23" fmla="*/ 25 h 113"/>
                  <a:gd name="T24" fmla="*/ 23 w 47"/>
                  <a:gd name="T25" fmla="*/ 33 h 113"/>
                  <a:gd name="T26" fmla="*/ 20 w 47"/>
                  <a:gd name="T27" fmla="*/ 38 h 113"/>
                  <a:gd name="T28" fmla="*/ 20 w 47"/>
                  <a:gd name="T29" fmla="*/ 42 h 113"/>
                  <a:gd name="T30" fmla="*/ 22 w 47"/>
                  <a:gd name="T31" fmla="*/ 47 h 113"/>
                  <a:gd name="T32" fmla="*/ 23 w 47"/>
                  <a:gd name="T33" fmla="*/ 49 h 113"/>
                  <a:gd name="T34" fmla="*/ 25 w 47"/>
                  <a:gd name="T35" fmla="*/ 56 h 113"/>
                  <a:gd name="T36" fmla="*/ 26 w 47"/>
                  <a:gd name="T37" fmla="*/ 60 h 113"/>
                  <a:gd name="T38" fmla="*/ 28 w 47"/>
                  <a:gd name="T39" fmla="*/ 64 h 113"/>
                  <a:gd name="T40" fmla="*/ 28 w 47"/>
                  <a:gd name="T41" fmla="*/ 67 h 113"/>
                  <a:gd name="T42" fmla="*/ 30 w 47"/>
                  <a:gd name="T43" fmla="*/ 71 h 113"/>
                  <a:gd name="T44" fmla="*/ 31 w 47"/>
                  <a:gd name="T45" fmla="*/ 69 h 113"/>
                  <a:gd name="T46" fmla="*/ 31 w 47"/>
                  <a:gd name="T47" fmla="*/ 67 h 113"/>
                  <a:gd name="T48" fmla="*/ 33 w 47"/>
                  <a:gd name="T49" fmla="*/ 69 h 113"/>
                  <a:gd name="T50" fmla="*/ 36 w 47"/>
                  <a:gd name="T51" fmla="*/ 72 h 113"/>
                  <a:gd name="T52" fmla="*/ 37 w 47"/>
                  <a:gd name="T53" fmla="*/ 71 h 113"/>
                  <a:gd name="T54" fmla="*/ 34 w 47"/>
                  <a:gd name="T55" fmla="*/ 63 h 113"/>
                  <a:gd name="T56" fmla="*/ 33 w 47"/>
                  <a:gd name="T57" fmla="*/ 60 h 113"/>
                  <a:gd name="T58" fmla="*/ 44 w 47"/>
                  <a:gd name="T59" fmla="*/ 74 h 113"/>
                  <a:gd name="T60" fmla="*/ 45 w 47"/>
                  <a:gd name="T61" fmla="*/ 85 h 113"/>
                  <a:gd name="T62" fmla="*/ 44 w 47"/>
                  <a:gd name="T63" fmla="*/ 97 h 113"/>
                  <a:gd name="T64" fmla="*/ 37 w 47"/>
                  <a:gd name="T65" fmla="*/ 102 h 113"/>
                  <a:gd name="T66" fmla="*/ 37 w 47"/>
                  <a:gd name="T67" fmla="*/ 108 h 113"/>
                  <a:gd name="T68" fmla="*/ 36 w 47"/>
                  <a:gd name="T69" fmla="*/ 112 h 113"/>
                  <a:gd name="T70" fmla="*/ 34 w 47"/>
                  <a:gd name="T71" fmla="*/ 108 h 113"/>
                  <a:gd name="T72" fmla="*/ 26 w 47"/>
                  <a:gd name="T73" fmla="*/ 101 h 113"/>
                  <a:gd name="T74" fmla="*/ 25 w 47"/>
                  <a:gd name="T75" fmla="*/ 97 h 113"/>
                  <a:gd name="T76" fmla="*/ 23 w 47"/>
                  <a:gd name="T77" fmla="*/ 93 h 113"/>
                  <a:gd name="T78" fmla="*/ 28 w 47"/>
                  <a:gd name="T79" fmla="*/ 83 h 113"/>
                  <a:gd name="T80" fmla="*/ 25 w 47"/>
                  <a:gd name="T81" fmla="*/ 72 h 113"/>
                  <a:gd name="T82" fmla="*/ 18 w 47"/>
                  <a:gd name="T83" fmla="*/ 74 h 113"/>
                  <a:gd name="T84" fmla="*/ 12 w 47"/>
                  <a:gd name="T85" fmla="*/ 72 h 113"/>
                  <a:gd name="T86" fmla="*/ 6 w 47"/>
                  <a:gd name="T87" fmla="*/ 66 h 113"/>
                  <a:gd name="T88" fmla="*/ 4 w 47"/>
                  <a:gd name="T89" fmla="*/ 66 h 113"/>
                  <a:gd name="T90" fmla="*/ 1 w 47"/>
                  <a:gd name="T91" fmla="*/ 63 h 113"/>
                  <a:gd name="T92" fmla="*/ 0 w 47"/>
                  <a:gd name="T93" fmla="*/ 61 h 113"/>
                  <a:gd name="T94" fmla="*/ 4 w 47"/>
                  <a:gd name="T95" fmla="*/ 55 h 113"/>
                  <a:gd name="T96" fmla="*/ 4 w 47"/>
                  <a:gd name="T97" fmla="*/ 50 h 113"/>
                  <a:gd name="T98" fmla="*/ 9 w 47"/>
                  <a:gd name="T99" fmla="*/ 45 h 113"/>
                  <a:gd name="T100" fmla="*/ 12 w 47"/>
                  <a:gd name="T101" fmla="*/ 42 h 113"/>
                  <a:gd name="T102" fmla="*/ 9 w 47"/>
                  <a:gd name="T103" fmla="*/ 34 h 113"/>
                  <a:gd name="T104" fmla="*/ 7 w 47"/>
                  <a:gd name="T105" fmla="*/ 28 h 113"/>
                  <a:gd name="T106" fmla="*/ 9 w 47"/>
                  <a:gd name="T107" fmla="*/ 22 h 113"/>
                  <a:gd name="T108" fmla="*/ 11 w 47"/>
                  <a:gd name="T109" fmla="*/ 20 h 113"/>
                  <a:gd name="T110" fmla="*/ 12 w 47"/>
                  <a:gd name="T111" fmla="*/ 14 h 113"/>
                  <a:gd name="T112" fmla="*/ 9 w 47"/>
                  <a:gd name="T113" fmla="*/ 9 h 113"/>
                  <a:gd name="T114" fmla="*/ 7 w 47"/>
                  <a:gd name="T115" fmla="*/ 4 h 113"/>
                  <a:gd name="T116" fmla="*/ 6 w 47"/>
                  <a:gd name="T117" fmla="*/ 3 h 113"/>
                  <a:gd name="T118" fmla="*/ 4 w 47"/>
                  <a:gd name="T1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113">
                    <a:moveTo>
                      <a:pt x="30" y="38"/>
                    </a:moveTo>
                    <a:lnTo>
                      <a:pt x="30" y="38"/>
                    </a:lnTo>
                    <a:lnTo>
                      <a:pt x="30" y="38"/>
                    </a:lnTo>
                    <a:lnTo>
                      <a:pt x="30" y="38"/>
                    </a:lnTo>
                    <a:lnTo>
                      <a:pt x="30" y="39"/>
                    </a:lnTo>
                    <a:lnTo>
                      <a:pt x="30" y="39"/>
                    </a:lnTo>
                    <a:lnTo>
                      <a:pt x="30" y="39"/>
                    </a:lnTo>
                    <a:lnTo>
                      <a:pt x="30" y="39"/>
                    </a:lnTo>
                    <a:lnTo>
                      <a:pt x="30" y="38"/>
                    </a:lnTo>
                    <a:lnTo>
                      <a:pt x="30" y="38"/>
                    </a:lnTo>
                    <a:lnTo>
                      <a:pt x="30" y="38"/>
                    </a:lnTo>
                    <a:close/>
                    <a:moveTo>
                      <a:pt x="28" y="38"/>
                    </a:moveTo>
                    <a:lnTo>
                      <a:pt x="28" y="38"/>
                    </a:lnTo>
                    <a:lnTo>
                      <a:pt x="28" y="38"/>
                    </a:lnTo>
                    <a:lnTo>
                      <a:pt x="28" y="38"/>
                    </a:lnTo>
                    <a:lnTo>
                      <a:pt x="28" y="38"/>
                    </a:lnTo>
                    <a:lnTo>
                      <a:pt x="26" y="38"/>
                    </a:lnTo>
                    <a:lnTo>
                      <a:pt x="28" y="38"/>
                    </a:lnTo>
                    <a:lnTo>
                      <a:pt x="28" y="38"/>
                    </a:lnTo>
                    <a:close/>
                    <a:moveTo>
                      <a:pt x="33" y="31"/>
                    </a:moveTo>
                    <a:lnTo>
                      <a:pt x="33" y="31"/>
                    </a:lnTo>
                    <a:lnTo>
                      <a:pt x="33" y="31"/>
                    </a:lnTo>
                    <a:lnTo>
                      <a:pt x="33" y="31"/>
                    </a:lnTo>
                    <a:lnTo>
                      <a:pt x="33" y="31"/>
                    </a:lnTo>
                    <a:close/>
                    <a:moveTo>
                      <a:pt x="4" y="0"/>
                    </a:moveTo>
                    <a:lnTo>
                      <a:pt x="7" y="1"/>
                    </a:lnTo>
                    <a:lnTo>
                      <a:pt x="7" y="1"/>
                    </a:lnTo>
                    <a:lnTo>
                      <a:pt x="9" y="1"/>
                    </a:lnTo>
                    <a:lnTo>
                      <a:pt x="11" y="3"/>
                    </a:lnTo>
                    <a:lnTo>
                      <a:pt x="12" y="3"/>
                    </a:lnTo>
                    <a:lnTo>
                      <a:pt x="12" y="3"/>
                    </a:lnTo>
                    <a:lnTo>
                      <a:pt x="15" y="3"/>
                    </a:lnTo>
                    <a:lnTo>
                      <a:pt x="15" y="3"/>
                    </a:lnTo>
                    <a:lnTo>
                      <a:pt x="17" y="3"/>
                    </a:lnTo>
                    <a:lnTo>
                      <a:pt x="17" y="3"/>
                    </a:lnTo>
                    <a:lnTo>
                      <a:pt x="18" y="3"/>
                    </a:lnTo>
                    <a:lnTo>
                      <a:pt x="18" y="3"/>
                    </a:lnTo>
                    <a:lnTo>
                      <a:pt x="18" y="4"/>
                    </a:lnTo>
                    <a:lnTo>
                      <a:pt x="18" y="4"/>
                    </a:lnTo>
                    <a:lnTo>
                      <a:pt x="18" y="6"/>
                    </a:lnTo>
                    <a:lnTo>
                      <a:pt x="18" y="6"/>
                    </a:lnTo>
                    <a:lnTo>
                      <a:pt x="18" y="6"/>
                    </a:lnTo>
                    <a:lnTo>
                      <a:pt x="18" y="9"/>
                    </a:lnTo>
                    <a:lnTo>
                      <a:pt x="20" y="9"/>
                    </a:lnTo>
                    <a:lnTo>
                      <a:pt x="20" y="11"/>
                    </a:lnTo>
                    <a:lnTo>
                      <a:pt x="22" y="12"/>
                    </a:lnTo>
                    <a:lnTo>
                      <a:pt x="22" y="12"/>
                    </a:lnTo>
                    <a:lnTo>
                      <a:pt x="23" y="14"/>
                    </a:lnTo>
                    <a:lnTo>
                      <a:pt x="23" y="15"/>
                    </a:lnTo>
                    <a:lnTo>
                      <a:pt x="23" y="15"/>
                    </a:lnTo>
                    <a:lnTo>
                      <a:pt x="23" y="15"/>
                    </a:lnTo>
                    <a:lnTo>
                      <a:pt x="23" y="15"/>
                    </a:lnTo>
                    <a:lnTo>
                      <a:pt x="22" y="15"/>
                    </a:lnTo>
                    <a:lnTo>
                      <a:pt x="22" y="17"/>
                    </a:lnTo>
                    <a:lnTo>
                      <a:pt x="22" y="17"/>
                    </a:lnTo>
                    <a:lnTo>
                      <a:pt x="22" y="17"/>
                    </a:lnTo>
                    <a:lnTo>
                      <a:pt x="23" y="23"/>
                    </a:lnTo>
                    <a:lnTo>
                      <a:pt x="23" y="25"/>
                    </a:lnTo>
                    <a:lnTo>
                      <a:pt x="23" y="25"/>
                    </a:lnTo>
                    <a:lnTo>
                      <a:pt x="23" y="25"/>
                    </a:lnTo>
                    <a:lnTo>
                      <a:pt x="23" y="27"/>
                    </a:lnTo>
                    <a:lnTo>
                      <a:pt x="23" y="28"/>
                    </a:lnTo>
                    <a:lnTo>
                      <a:pt x="23" y="30"/>
                    </a:lnTo>
                    <a:lnTo>
                      <a:pt x="23" y="33"/>
                    </a:lnTo>
                    <a:lnTo>
                      <a:pt x="23" y="33"/>
                    </a:lnTo>
                    <a:lnTo>
                      <a:pt x="23" y="34"/>
                    </a:lnTo>
                    <a:lnTo>
                      <a:pt x="22" y="34"/>
                    </a:lnTo>
                    <a:lnTo>
                      <a:pt x="22" y="36"/>
                    </a:lnTo>
                    <a:lnTo>
                      <a:pt x="22" y="36"/>
                    </a:lnTo>
                    <a:lnTo>
                      <a:pt x="20" y="38"/>
                    </a:lnTo>
                    <a:lnTo>
                      <a:pt x="20" y="38"/>
                    </a:lnTo>
                    <a:lnTo>
                      <a:pt x="20" y="41"/>
                    </a:lnTo>
                    <a:lnTo>
                      <a:pt x="20" y="41"/>
                    </a:lnTo>
                    <a:lnTo>
                      <a:pt x="20" y="42"/>
                    </a:lnTo>
                    <a:lnTo>
                      <a:pt x="20" y="42"/>
                    </a:lnTo>
                    <a:lnTo>
                      <a:pt x="22" y="42"/>
                    </a:lnTo>
                    <a:lnTo>
                      <a:pt x="22" y="44"/>
                    </a:lnTo>
                    <a:lnTo>
                      <a:pt x="22" y="44"/>
                    </a:lnTo>
                    <a:lnTo>
                      <a:pt x="22" y="47"/>
                    </a:lnTo>
                    <a:lnTo>
                      <a:pt x="22" y="47"/>
                    </a:lnTo>
                    <a:lnTo>
                      <a:pt x="23" y="47"/>
                    </a:lnTo>
                    <a:lnTo>
                      <a:pt x="23" y="49"/>
                    </a:lnTo>
                    <a:lnTo>
                      <a:pt x="23" y="49"/>
                    </a:lnTo>
                    <a:lnTo>
                      <a:pt x="23" y="49"/>
                    </a:lnTo>
                    <a:lnTo>
                      <a:pt x="23" y="49"/>
                    </a:lnTo>
                    <a:lnTo>
                      <a:pt x="23" y="50"/>
                    </a:lnTo>
                    <a:lnTo>
                      <a:pt x="23" y="50"/>
                    </a:lnTo>
                    <a:lnTo>
                      <a:pt x="25" y="52"/>
                    </a:lnTo>
                    <a:lnTo>
                      <a:pt x="25" y="55"/>
                    </a:lnTo>
                    <a:lnTo>
                      <a:pt x="25" y="56"/>
                    </a:lnTo>
                    <a:lnTo>
                      <a:pt x="23" y="56"/>
                    </a:lnTo>
                    <a:lnTo>
                      <a:pt x="23" y="56"/>
                    </a:lnTo>
                    <a:lnTo>
                      <a:pt x="23" y="58"/>
                    </a:lnTo>
                    <a:lnTo>
                      <a:pt x="25" y="60"/>
                    </a:lnTo>
                    <a:lnTo>
                      <a:pt x="26" y="60"/>
                    </a:lnTo>
                    <a:lnTo>
                      <a:pt x="26" y="60"/>
                    </a:lnTo>
                    <a:lnTo>
                      <a:pt x="28" y="61"/>
                    </a:lnTo>
                    <a:lnTo>
                      <a:pt x="28" y="61"/>
                    </a:lnTo>
                    <a:lnTo>
                      <a:pt x="28" y="63"/>
                    </a:lnTo>
                    <a:lnTo>
                      <a:pt x="28" y="64"/>
                    </a:lnTo>
                    <a:lnTo>
                      <a:pt x="28" y="66"/>
                    </a:lnTo>
                    <a:lnTo>
                      <a:pt x="28" y="66"/>
                    </a:lnTo>
                    <a:lnTo>
                      <a:pt x="26" y="66"/>
                    </a:lnTo>
                    <a:lnTo>
                      <a:pt x="28" y="67"/>
                    </a:lnTo>
                    <a:lnTo>
                      <a:pt x="28" y="67"/>
                    </a:lnTo>
                    <a:lnTo>
                      <a:pt x="28" y="69"/>
                    </a:lnTo>
                    <a:lnTo>
                      <a:pt x="28" y="69"/>
                    </a:lnTo>
                    <a:lnTo>
                      <a:pt x="30" y="69"/>
                    </a:lnTo>
                    <a:lnTo>
                      <a:pt x="30" y="71"/>
                    </a:lnTo>
                    <a:lnTo>
                      <a:pt x="30" y="71"/>
                    </a:lnTo>
                    <a:lnTo>
                      <a:pt x="30" y="71"/>
                    </a:lnTo>
                    <a:lnTo>
                      <a:pt x="31" y="71"/>
                    </a:lnTo>
                    <a:lnTo>
                      <a:pt x="31" y="69"/>
                    </a:lnTo>
                    <a:lnTo>
                      <a:pt x="31" y="69"/>
                    </a:lnTo>
                    <a:lnTo>
                      <a:pt x="31" y="69"/>
                    </a:lnTo>
                    <a:lnTo>
                      <a:pt x="31" y="69"/>
                    </a:lnTo>
                    <a:lnTo>
                      <a:pt x="31" y="67"/>
                    </a:lnTo>
                    <a:lnTo>
                      <a:pt x="31" y="67"/>
                    </a:lnTo>
                    <a:lnTo>
                      <a:pt x="31" y="67"/>
                    </a:lnTo>
                    <a:lnTo>
                      <a:pt x="31" y="67"/>
                    </a:lnTo>
                    <a:lnTo>
                      <a:pt x="33" y="67"/>
                    </a:lnTo>
                    <a:lnTo>
                      <a:pt x="33" y="67"/>
                    </a:lnTo>
                    <a:lnTo>
                      <a:pt x="33" y="67"/>
                    </a:lnTo>
                    <a:lnTo>
                      <a:pt x="33" y="67"/>
                    </a:lnTo>
                    <a:lnTo>
                      <a:pt x="33" y="69"/>
                    </a:lnTo>
                    <a:lnTo>
                      <a:pt x="33" y="69"/>
                    </a:lnTo>
                    <a:lnTo>
                      <a:pt x="34" y="69"/>
                    </a:lnTo>
                    <a:lnTo>
                      <a:pt x="34" y="69"/>
                    </a:lnTo>
                    <a:lnTo>
                      <a:pt x="36" y="71"/>
                    </a:lnTo>
                    <a:lnTo>
                      <a:pt x="36" y="72"/>
                    </a:lnTo>
                    <a:lnTo>
                      <a:pt x="37" y="72"/>
                    </a:lnTo>
                    <a:lnTo>
                      <a:pt x="37" y="72"/>
                    </a:lnTo>
                    <a:lnTo>
                      <a:pt x="37" y="72"/>
                    </a:lnTo>
                    <a:lnTo>
                      <a:pt x="37" y="72"/>
                    </a:lnTo>
                    <a:lnTo>
                      <a:pt x="37" y="71"/>
                    </a:lnTo>
                    <a:lnTo>
                      <a:pt x="36" y="67"/>
                    </a:lnTo>
                    <a:lnTo>
                      <a:pt x="36" y="67"/>
                    </a:lnTo>
                    <a:lnTo>
                      <a:pt x="36" y="64"/>
                    </a:lnTo>
                    <a:lnTo>
                      <a:pt x="34" y="63"/>
                    </a:lnTo>
                    <a:lnTo>
                      <a:pt x="34" y="63"/>
                    </a:lnTo>
                    <a:lnTo>
                      <a:pt x="33" y="63"/>
                    </a:lnTo>
                    <a:lnTo>
                      <a:pt x="31" y="63"/>
                    </a:lnTo>
                    <a:lnTo>
                      <a:pt x="31" y="61"/>
                    </a:lnTo>
                    <a:lnTo>
                      <a:pt x="31" y="60"/>
                    </a:lnTo>
                    <a:lnTo>
                      <a:pt x="33" y="60"/>
                    </a:lnTo>
                    <a:lnTo>
                      <a:pt x="34" y="61"/>
                    </a:lnTo>
                    <a:lnTo>
                      <a:pt x="37" y="64"/>
                    </a:lnTo>
                    <a:lnTo>
                      <a:pt x="39" y="67"/>
                    </a:lnTo>
                    <a:lnTo>
                      <a:pt x="41" y="69"/>
                    </a:lnTo>
                    <a:lnTo>
                      <a:pt x="44" y="74"/>
                    </a:lnTo>
                    <a:lnTo>
                      <a:pt x="45" y="77"/>
                    </a:lnTo>
                    <a:lnTo>
                      <a:pt x="47" y="79"/>
                    </a:lnTo>
                    <a:lnTo>
                      <a:pt x="47" y="80"/>
                    </a:lnTo>
                    <a:lnTo>
                      <a:pt x="45" y="82"/>
                    </a:lnTo>
                    <a:lnTo>
                      <a:pt x="45" y="85"/>
                    </a:lnTo>
                    <a:lnTo>
                      <a:pt x="45" y="88"/>
                    </a:lnTo>
                    <a:lnTo>
                      <a:pt x="45" y="91"/>
                    </a:lnTo>
                    <a:lnTo>
                      <a:pt x="45" y="96"/>
                    </a:lnTo>
                    <a:lnTo>
                      <a:pt x="45" y="97"/>
                    </a:lnTo>
                    <a:lnTo>
                      <a:pt x="44" y="97"/>
                    </a:lnTo>
                    <a:lnTo>
                      <a:pt x="42" y="97"/>
                    </a:lnTo>
                    <a:lnTo>
                      <a:pt x="39" y="99"/>
                    </a:lnTo>
                    <a:lnTo>
                      <a:pt x="39" y="99"/>
                    </a:lnTo>
                    <a:lnTo>
                      <a:pt x="37" y="99"/>
                    </a:lnTo>
                    <a:lnTo>
                      <a:pt x="37" y="102"/>
                    </a:lnTo>
                    <a:lnTo>
                      <a:pt x="36" y="104"/>
                    </a:lnTo>
                    <a:lnTo>
                      <a:pt x="36" y="104"/>
                    </a:lnTo>
                    <a:lnTo>
                      <a:pt x="36" y="104"/>
                    </a:lnTo>
                    <a:lnTo>
                      <a:pt x="37" y="105"/>
                    </a:lnTo>
                    <a:lnTo>
                      <a:pt x="37" y="108"/>
                    </a:lnTo>
                    <a:lnTo>
                      <a:pt x="37" y="112"/>
                    </a:lnTo>
                    <a:lnTo>
                      <a:pt x="37" y="112"/>
                    </a:lnTo>
                    <a:lnTo>
                      <a:pt x="37" y="113"/>
                    </a:lnTo>
                    <a:lnTo>
                      <a:pt x="36" y="113"/>
                    </a:lnTo>
                    <a:lnTo>
                      <a:pt x="36" y="112"/>
                    </a:lnTo>
                    <a:lnTo>
                      <a:pt x="34" y="112"/>
                    </a:lnTo>
                    <a:lnTo>
                      <a:pt x="34" y="112"/>
                    </a:lnTo>
                    <a:lnTo>
                      <a:pt x="36" y="110"/>
                    </a:lnTo>
                    <a:lnTo>
                      <a:pt x="36" y="108"/>
                    </a:lnTo>
                    <a:lnTo>
                      <a:pt x="34" y="108"/>
                    </a:lnTo>
                    <a:lnTo>
                      <a:pt x="34" y="108"/>
                    </a:lnTo>
                    <a:lnTo>
                      <a:pt x="33" y="107"/>
                    </a:lnTo>
                    <a:lnTo>
                      <a:pt x="30" y="104"/>
                    </a:lnTo>
                    <a:lnTo>
                      <a:pt x="28" y="102"/>
                    </a:lnTo>
                    <a:lnTo>
                      <a:pt x="26" y="101"/>
                    </a:lnTo>
                    <a:lnTo>
                      <a:pt x="26" y="101"/>
                    </a:lnTo>
                    <a:lnTo>
                      <a:pt x="25" y="99"/>
                    </a:lnTo>
                    <a:lnTo>
                      <a:pt x="25" y="99"/>
                    </a:lnTo>
                    <a:lnTo>
                      <a:pt x="25" y="97"/>
                    </a:lnTo>
                    <a:lnTo>
                      <a:pt x="25" y="97"/>
                    </a:lnTo>
                    <a:lnTo>
                      <a:pt x="25" y="96"/>
                    </a:lnTo>
                    <a:lnTo>
                      <a:pt x="23" y="94"/>
                    </a:lnTo>
                    <a:lnTo>
                      <a:pt x="23" y="94"/>
                    </a:lnTo>
                    <a:lnTo>
                      <a:pt x="23" y="93"/>
                    </a:lnTo>
                    <a:lnTo>
                      <a:pt x="23" y="93"/>
                    </a:lnTo>
                    <a:lnTo>
                      <a:pt x="25" y="91"/>
                    </a:lnTo>
                    <a:lnTo>
                      <a:pt x="25" y="90"/>
                    </a:lnTo>
                    <a:lnTo>
                      <a:pt x="25" y="88"/>
                    </a:lnTo>
                    <a:lnTo>
                      <a:pt x="26" y="85"/>
                    </a:lnTo>
                    <a:lnTo>
                      <a:pt x="28" y="83"/>
                    </a:lnTo>
                    <a:lnTo>
                      <a:pt x="28" y="82"/>
                    </a:lnTo>
                    <a:lnTo>
                      <a:pt x="28" y="80"/>
                    </a:lnTo>
                    <a:lnTo>
                      <a:pt x="26" y="77"/>
                    </a:lnTo>
                    <a:lnTo>
                      <a:pt x="26" y="75"/>
                    </a:lnTo>
                    <a:lnTo>
                      <a:pt x="25" y="72"/>
                    </a:lnTo>
                    <a:lnTo>
                      <a:pt x="25" y="72"/>
                    </a:lnTo>
                    <a:lnTo>
                      <a:pt x="22" y="72"/>
                    </a:lnTo>
                    <a:lnTo>
                      <a:pt x="20" y="74"/>
                    </a:lnTo>
                    <a:lnTo>
                      <a:pt x="20" y="74"/>
                    </a:lnTo>
                    <a:lnTo>
                      <a:pt x="18" y="74"/>
                    </a:lnTo>
                    <a:lnTo>
                      <a:pt x="15" y="74"/>
                    </a:lnTo>
                    <a:lnTo>
                      <a:pt x="15" y="74"/>
                    </a:lnTo>
                    <a:lnTo>
                      <a:pt x="14" y="75"/>
                    </a:lnTo>
                    <a:lnTo>
                      <a:pt x="14" y="75"/>
                    </a:lnTo>
                    <a:lnTo>
                      <a:pt x="12" y="72"/>
                    </a:lnTo>
                    <a:lnTo>
                      <a:pt x="11" y="71"/>
                    </a:lnTo>
                    <a:lnTo>
                      <a:pt x="9" y="67"/>
                    </a:lnTo>
                    <a:lnTo>
                      <a:pt x="7" y="67"/>
                    </a:lnTo>
                    <a:lnTo>
                      <a:pt x="7" y="66"/>
                    </a:lnTo>
                    <a:lnTo>
                      <a:pt x="6" y="66"/>
                    </a:lnTo>
                    <a:lnTo>
                      <a:pt x="6" y="66"/>
                    </a:lnTo>
                    <a:lnTo>
                      <a:pt x="4" y="67"/>
                    </a:lnTo>
                    <a:lnTo>
                      <a:pt x="4" y="67"/>
                    </a:lnTo>
                    <a:lnTo>
                      <a:pt x="4" y="66"/>
                    </a:lnTo>
                    <a:lnTo>
                      <a:pt x="4" y="66"/>
                    </a:lnTo>
                    <a:lnTo>
                      <a:pt x="4" y="64"/>
                    </a:lnTo>
                    <a:lnTo>
                      <a:pt x="3" y="64"/>
                    </a:lnTo>
                    <a:lnTo>
                      <a:pt x="3" y="63"/>
                    </a:lnTo>
                    <a:lnTo>
                      <a:pt x="1" y="63"/>
                    </a:lnTo>
                    <a:lnTo>
                      <a:pt x="1" y="63"/>
                    </a:lnTo>
                    <a:lnTo>
                      <a:pt x="3" y="63"/>
                    </a:lnTo>
                    <a:lnTo>
                      <a:pt x="1" y="61"/>
                    </a:lnTo>
                    <a:lnTo>
                      <a:pt x="1" y="61"/>
                    </a:lnTo>
                    <a:lnTo>
                      <a:pt x="0" y="61"/>
                    </a:lnTo>
                    <a:lnTo>
                      <a:pt x="0" y="61"/>
                    </a:lnTo>
                    <a:lnTo>
                      <a:pt x="1" y="60"/>
                    </a:lnTo>
                    <a:lnTo>
                      <a:pt x="3" y="60"/>
                    </a:lnTo>
                    <a:lnTo>
                      <a:pt x="3" y="58"/>
                    </a:lnTo>
                    <a:lnTo>
                      <a:pt x="3" y="56"/>
                    </a:lnTo>
                    <a:lnTo>
                      <a:pt x="4" y="55"/>
                    </a:lnTo>
                    <a:lnTo>
                      <a:pt x="4" y="55"/>
                    </a:lnTo>
                    <a:lnTo>
                      <a:pt x="4" y="55"/>
                    </a:lnTo>
                    <a:lnTo>
                      <a:pt x="4" y="53"/>
                    </a:lnTo>
                    <a:lnTo>
                      <a:pt x="4" y="52"/>
                    </a:lnTo>
                    <a:lnTo>
                      <a:pt x="4" y="50"/>
                    </a:lnTo>
                    <a:lnTo>
                      <a:pt x="4" y="50"/>
                    </a:lnTo>
                    <a:lnTo>
                      <a:pt x="4" y="49"/>
                    </a:lnTo>
                    <a:lnTo>
                      <a:pt x="4" y="47"/>
                    </a:lnTo>
                    <a:lnTo>
                      <a:pt x="6" y="47"/>
                    </a:lnTo>
                    <a:lnTo>
                      <a:pt x="9" y="45"/>
                    </a:lnTo>
                    <a:lnTo>
                      <a:pt x="11" y="44"/>
                    </a:lnTo>
                    <a:lnTo>
                      <a:pt x="11" y="44"/>
                    </a:lnTo>
                    <a:lnTo>
                      <a:pt x="12" y="44"/>
                    </a:lnTo>
                    <a:lnTo>
                      <a:pt x="12" y="42"/>
                    </a:lnTo>
                    <a:lnTo>
                      <a:pt x="12" y="42"/>
                    </a:lnTo>
                    <a:lnTo>
                      <a:pt x="11" y="42"/>
                    </a:lnTo>
                    <a:lnTo>
                      <a:pt x="9" y="42"/>
                    </a:lnTo>
                    <a:lnTo>
                      <a:pt x="9" y="39"/>
                    </a:lnTo>
                    <a:lnTo>
                      <a:pt x="9" y="36"/>
                    </a:lnTo>
                    <a:lnTo>
                      <a:pt x="9" y="34"/>
                    </a:lnTo>
                    <a:lnTo>
                      <a:pt x="9" y="33"/>
                    </a:lnTo>
                    <a:lnTo>
                      <a:pt x="9" y="31"/>
                    </a:lnTo>
                    <a:lnTo>
                      <a:pt x="9" y="31"/>
                    </a:lnTo>
                    <a:lnTo>
                      <a:pt x="7" y="31"/>
                    </a:lnTo>
                    <a:lnTo>
                      <a:pt x="7" y="28"/>
                    </a:lnTo>
                    <a:lnTo>
                      <a:pt x="9" y="28"/>
                    </a:lnTo>
                    <a:lnTo>
                      <a:pt x="9" y="27"/>
                    </a:lnTo>
                    <a:lnTo>
                      <a:pt x="11" y="25"/>
                    </a:lnTo>
                    <a:lnTo>
                      <a:pt x="9" y="23"/>
                    </a:lnTo>
                    <a:lnTo>
                      <a:pt x="9" y="22"/>
                    </a:lnTo>
                    <a:lnTo>
                      <a:pt x="9" y="22"/>
                    </a:lnTo>
                    <a:lnTo>
                      <a:pt x="9" y="22"/>
                    </a:lnTo>
                    <a:lnTo>
                      <a:pt x="9" y="20"/>
                    </a:lnTo>
                    <a:lnTo>
                      <a:pt x="9" y="20"/>
                    </a:lnTo>
                    <a:lnTo>
                      <a:pt x="11" y="20"/>
                    </a:lnTo>
                    <a:lnTo>
                      <a:pt x="12" y="20"/>
                    </a:lnTo>
                    <a:lnTo>
                      <a:pt x="14" y="17"/>
                    </a:lnTo>
                    <a:lnTo>
                      <a:pt x="14" y="17"/>
                    </a:lnTo>
                    <a:lnTo>
                      <a:pt x="14" y="15"/>
                    </a:lnTo>
                    <a:lnTo>
                      <a:pt x="12" y="14"/>
                    </a:lnTo>
                    <a:lnTo>
                      <a:pt x="12" y="14"/>
                    </a:lnTo>
                    <a:lnTo>
                      <a:pt x="12" y="12"/>
                    </a:lnTo>
                    <a:lnTo>
                      <a:pt x="12" y="11"/>
                    </a:lnTo>
                    <a:lnTo>
                      <a:pt x="11" y="11"/>
                    </a:lnTo>
                    <a:lnTo>
                      <a:pt x="9" y="9"/>
                    </a:lnTo>
                    <a:lnTo>
                      <a:pt x="9" y="8"/>
                    </a:lnTo>
                    <a:lnTo>
                      <a:pt x="11" y="6"/>
                    </a:lnTo>
                    <a:lnTo>
                      <a:pt x="9" y="6"/>
                    </a:lnTo>
                    <a:lnTo>
                      <a:pt x="9" y="4"/>
                    </a:lnTo>
                    <a:lnTo>
                      <a:pt x="7" y="4"/>
                    </a:lnTo>
                    <a:lnTo>
                      <a:pt x="7" y="3"/>
                    </a:lnTo>
                    <a:lnTo>
                      <a:pt x="7" y="3"/>
                    </a:lnTo>
                    <a:lnTo>
                      <a:pt x="6" y="3"/>
                    </a:lnTo>
                    <a:lnTo>
                      <a:pt x="6" y="3"/>
                    </a:lnTo>
                    <a:lnTo>
                      <a:pt x="6" y="3"/>
                    </a:lnTo>
                    <a:lnTo>
                      <a:pt x="4" y="3"/>
                    </a:lnTo>
                    <a:lnTo>
                      <a:pt x="4" y="3"/>
                    </a:lnTo>
                    <a:lnTo>
                      <a:pt x="4" y="1"/>
                    </a:lnTo>
                    <a:lnTo>
                      <a:pt x="4" y="1"/>
                    </a:lnTo>
                    <a:lnTo>
                      <a:pt x="4" y="0"/>
                    </a:lnTo>
                    <a:lnTo>
                      <a:pt x="4" y="0"/>
                    </a:lnTo>
                    <a:lnTo>
                      <a:pt x="4" y="0"/>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7" name="Freeform 199">
                <a:extLst>
                  <a:ext uri="{FF2B5EF4-FFF2-40B4-BE49-F238E27FC236}">
                    <a16:creationId xmlns:a16="http://schemas.microsoft.com/office/drawing/2014/main" id="{0A87E10E-3F40-4AC2-84A7-4BA330E53EBC}"/>
                  </a:ext>
                </a:extLst>
              </p:cNvPr>
              <p:cNvSpPr>
                <a:spLocks noEditPoints="1"/>
              </p:cNvSpPr>
              <p:nvPr/>
            </p:nvSpPr>
            <p:spPr bwMode="auto">
              <a:xfrm>
                <a:off x="7833117" y="4297020"/>
                <a:ext cx="3898" cy="31188"/>
              </a:xfrm>
              <a:custGeom>
                <a:avLst/>
                <a:gdLst>
                  <a:gd name="T0" fmla="*/ 0 w 2"/>
                  <a:gd name="T1" fmla="*/ 14 h 16"/>
                  <a:gd name="T2" fmla="*/ 0 w 2"/>
                  <a:gd name="T3" fmla="*/ 14 h 16"/>
                  <a:gd name="T4" fmla="*/ 0 w 2"/>
                  <a:gd name="T5" fmla="*/ 14 h 16"/>
                  <a:gd name="T6" fmla="*/ 0 w 2"/>
                  <a:gd name="T7" fmla="*/ 16 h 16"/>
                  <a:gd name="T8" fmla="*/ 0 w 2"/>
                  <a:gd name="T9" fmla="*/ 16 h 16"/>
                  <a:gd name="T10" fmla="*/ 0 w 2"/>
                  <a:gd name="T11" fmla="*/ 14 h 16"/>
                  <a:gd name="T12" fmla="*/ 0 w 2"/>
                  <a:gd name="T13" fmla="*/ 14 h 16"/>
                  <a:gd name="T14" fmla="*/ 0 w 2"/>
                  <a:gd name="T15" fmla="*/ 14 h 16"/>
                  <a:gd name="T16" fmla="*/ 0 w 2"/>
                  <a:gd name="T17" fmla="*/ 14 h 16"/>
                  <a:gd name="T18" fmla="*/ 2 w 2"/>
                  <a:gd name="T19" fmla="*/ 0 h 16"/>
                  <a:gd name="T20" fmla="*/ 2 w 2"/>
                  <a:gd name="T21" fmla="*/ 0 h 16"/>
                  <a:gd name="T22" fmla="*/ 2 w 2"/>
                  <a:gd name="T23" fmla="*/ 1 h 16"/>
                  <a:gd name="T24" fmla="*/ 2 w 2"/>
                  <a:gd name="T25" fmla="*/ 1 h 16"/>
                  <a:gd name="T26" fmla="*/ 2 w 2"/>
                  <a:gd name="T27" fmla="*/ 1 h 16"/>
                  <a:gd name="T28" fmla="*/ 2 w 2"/>
                  <a:gd name="T29" fmla="*/ 1 h 16"/>
                  <a:gd name="T30" fmla="*/ 2 w 2"/>
                  <a:gd name="T31" fmla="*/ 1 h 16"/>
                  <a:gd name="T32" fmla="*/ 0 w 2"/>
                  <a:gd name="T33" fmla="*/ 1 h 16"/>
                  <a:gd name="T34" fmla="*/ 0 w 2"/>
                  <a:gd name="T35" fmla="*/ 1 h 16"/>
                  <a:gd name="T36" fmla="*/ 0 w 2"/>
                  <a:gd name="T37" fmla="*/ 1 h 16"/>
                  <a:gd name="T38" fmla="*/ 2 w 2"/>
                  <a:gd name="T39" fmla="*/ 1 h 16"/>
                  <a:gd name="T40" fmla="*/ 2 w 2"/>
                  <a:gd name="T41" fmla="*/ 0 h 16"/>
                  <a:gd name="T42" fmla="*/ 2 w 2"/>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6">
                    <a:moveTo>
                      <a:pt x="0" y="14"/>
                    </a:moveTo>
                    <a:lnTo>
                      <a:pt x="0" y="14"/>
                    </a:lnTo>
                    <a:lnTo>
                      <a:pt x="0" y="14"/>
                    </a:lnTo>
                    <a:lnTo>
                      <a:pt x="0" y="16"/>
                    </a:lnTo>
                    <a:lnTo>
                      <a:pt x="0" y="16"/>
                    </a:lnTo>
                    <a:lnTo>
                      <a:pt x="0" y="14"/>
                    </a:lnTo>
                    <a:lnTo>
                      <a:pt x="0" y="14"/>
                    </a:lnTo>
                    <a:lnTo>
                      <a:pt x="0" y="14"/>
                    </a:lnTo>
                    <a:lnTo>
                      <a:pt x="0" y="14"/>
                    </a:lnTo>
                    <a:close/>
                    <a:moveTo>
                      <a:pt x="2" y="0"/>
                    </a:moveTo>
                    <a:lnTo>
                      <a:pt x="2" y="0"/>
                    </a:lnTo>
                    <a:lnTo>
                      <a:pt x="2" y="1"/>
                    </a:lnTo>
                    <a:lnTo>
                      <a:pt x="2" y="1"/>
                    </a:lnTo>
                    <a:lnTo>
                      <a:pt x="2" y="1"/>
                    </a:lnTo>
                    <a:lnTo>
                      <a:pt x="2" y="1"/>
                    </a:lnTo>
                    <a:lnTo>
                      <a:pt x="2" y="1"/>
                    </a:lnTo>
                    <a:lnTo>
                      <a:pt x="0" y="1"/>
                    </a:lnTo>
                    <a:lnTo>
                      <a:pt x="0" y="1"/>
                    </a:lnTo>
                    <a:lnTo>
                      <a:pt x="0" y="1"/>
                    </a:lnTo>
                    <a:lnTo>
                      <a:pt x="2" y="1"/>
                    </a:lnTo>
                    <a:lnTo>
                      <a:pt x="2"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8" name="Freeform 200">
                <a:extLst>
                  <a:ext uri="{FF2B5EF4-FFF2-40B4-BE49-F238E27FC236}">
                    <a16:creationId xmlns:a16="http://schemas.microsoft.com/office/drawing/2014/main" id="{DD983FFA-8C0C-4ED1-B371-0F49E1DF7496}"/>
                  </a:ext>
                </a:extLst>
              </p:cNvPr>
              <p:cNvSpPr>
                <a:spLocks/>
              </p:cNvSpPr>
              <p:nvPr/>
            </p:nvSpPr>
            <p:spPr bwMode="auto">
              <a:xfrm>
                <a:off x="7378949" y="4985096"/>
                <a:ext cx="15594" cy="15594"/>
              </a:xfrm>
              <a:custGeom>
                <a:avLst/>
                <a:gdLst>
                  <a:gd name="T0" fmla="*/ 5 w 8"/>
                  <a:gd name="T1" fmla="*/ 0 h 8"/>
                  <a:gd name="T2" fmla="*/ 6 w 8"/>
                  <a:gd name="T3" fmla="*/ 1 h 8"/>
                  <a:gd name="T4" fmla="*/ 8 w 8"/>
                  <a:gd name="T5" fmla="*/ 3 h 8"/>
                  <a:gd name="T6" fmla="*/ 8 w 8"/>
                  <a:gd name="T7" fmla="*/ 4 h 8"/>
                  <a:gd name="T8" fmla="*/ 6 w 8"/>
                  <a:gd name="T9" fmla="*/ 4 h 8"/>
                  <a:gd name="T10" fmla="*/ 6 w 8"/>
                  <a:gd name="T11" fmla="*/ 6 h 8"/>
                  <a:gd name="T12" fmla="*/ 5 w 8"/>
                  <a:gd name="T13" fmla="*/ 6 h 8"/>
                  <a:gd name="T14" fmla="*/ 3 w 8"/>
                  <a:gd name="T15" fmla="*/ 8 h 8"/>
                  <a:gd name="T16" fmla="*/ 1 w 8"/>
                  <a:gd name="T17" fmla="*/ 6 h 8"/>
                  <a:gd name="T18" fmla="*/ 0 w 8"/>
                  <a:gd name="T19" fmla="*/ 6 h 8"/>
                  <a:gd name="T20" fmla="*/ 0 w 8"/>
                  <a:gd name="T21" fmla="*/ 6 h 8"/>
                  <a:gd name="T22" fmla="*/ 1 w 8"/>
                  <a:gd name="T23" fmla="*/ 6 h 8"/>
                  <a:gd name="T24" fmla="*/ 1 w 8"/>
                  <a:gd name="T25" fmla="*/ 4 h 8"/>
                  <a:gd name="T26" fmla="*/ 1 w 8"/>
                  <a:gd name="T27" fmla="*/ 3 h 8"/>
                  <a:gd name="T28" fmla="*/ 1 w 8"/>
                  <a:gd name="T29" fmla="*/ 1 h 8"/>
                  <a:gd name="T30" fmla="*/ 3 w 8"/>
                  <a:gd name="T31" fmla="*/ 1 h 8"/>
                  <a:gd name="T32" fmla="*/ 3 w 8"/>
                  <a:gd name="T33" fmla="*/ 0 h 8"/>
                  <a:gd name="T34" fmla="*/ 5 w 8"/>
                  <a:gd name="T35" fmla="*/ 0 h 8"/>
                  <a:gd name="T36" fmla="*/ 5 w 8"/>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8">
                    <a:moveTo>
                      <a:pt x="5" y="0"/>
                    </a:moveTo>
                    <a:lnTo>
                      <a:pt x="6" y="1"/>
                    </a:lnTo>
                    <a:lnTo>
                      <a:pt x="8" y="3"/>
                    </a:lnTo>
                    <a:lnTo>
                      <a:pt x="8" y="4"/>
                    </a:lnTo>
                    <a:lnTo>
                      <a:pt x="6" y="4"/>
                    </a:lnTo>
                    <a:lnTo>
                      <a:pt x="6" y="6"/>
                    </a:lnTo>
                    <a:lnTo>
                      <a:pt x="5" y="6"/>
                    </a:lnTo>
                    <a:lnTo>
                      <a:pt x="3" y="8"/>
                    </a:lnTo>
                    <a:lnTo>
                      <a:pt x="1" y="6"/>
                    </a:lnTo>
                    <a:lnTo>
                      <a:pt x="0" y="6"/>
                    </a:lnTo>
                    <a:lnTo>
                      <a:pt x="0" y="6"/>
                    </a:lnTo>
                    <a:lnTo>
                      <a:pt x="1" y="6"/>
                    </a:lnTo>
                    <a:lnTo>
                      <a:pt x="1" y="4"/>
                    </a:lnTo>
                    <a:lnTo>
                      <a:pt x="1" y="3"/>
                    </a:lnTo>
                    <a:lnTo>
                      <a:pt x="1" y="1"/>
                    </a:lnTo>
                    <a:lnTo>
                      <a:pt x="3" y="1"/>
                    </a:lnTo>
                    <a:lnTo>
                      <a:pt x="3" y="0"/>
                    </a:lnTo>
                    <a:lnTo>
                      <a:pt x="5" y="0"/>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9" name="Freeform 201">
                <a:extLst>
                  <a:ext uri="{FF2B5EF4-FFF2-40B4-BE49-F238E27FC236}">
                    <a16:creationId xmlns:a16="http://schemas.microsoft.com/office/drawing/2014/main" id="{0817933F-AB57-43BF-8228-DE34CBF1D7E1}"/>
                  </a:ext>
                </a:extLst>
              </p:cNvPr>
              <p:cNvSpPr>
                <a:spLocks noEditPoints="1"/>
              </p:cNvSpPr>
              <p:nvPr/>
            </p:nvSpPr>
            <p:spPr bwMode="auto">
              <a:xfrm>
                <a:off x="6164584" y="3359445"/>
                <a:ext cx="9747" cy="9747"/>
              </a:xfrm>
              <a:custGeom>
                <a:avLst/>
                <a:gdLst>
                  <a:gd name="T0" fmla="*/ 2 w 5"/>
                  <a:gd name="T1" fmla="*/ 2 h 5"/>
                  <a:gd name="T2" fmla="*/ 3 w 5"/>
                  <a:gd name="T3" fmla="*/ 3 h 5"/>
                  <a:gd name="T4" fmla="*/ 5 w 5"/>
                  <a:gd name="T5" fmla="*/ 3 h 5"/>
                  <a:gd name="T6" fmla="*/ 5 w 5"/>
                  <a:gd name="T7" fmla="*/ 5 h 5"/>
                  <a:gd name="T8" fmla="*/ 5 w 5"/>
                  <a:gd name="T9" fmla="*/ 5 h 5"/>
                  <a:gd name="T10" fmla="*/ 3 w 5"/>
                  <a:gd name="T11" fmla="*/ 5 h 5"/>
                  <a:gd name="T12" fmla="*/ 2 w 5"/>
                  <a:gd name="T13" fmla="*/ 3 h 5"/>
                  <a:gd name="T14" fmla="*/ 2 w 5"/>
                  <a:gd name="T15" fmla="*/ 2 h 5"/>
                  <a:gd name="T16" fmla="*/ 2 w 5"/>
                  <a:gd name="T17" fmla="*/ 0 h 5"/>
                  <a:gd name="T18" fmla="*/ 2 w 5"/>
                  <a:gd name="T19" fmla="*/ 0 h 5"/>
                  <a:gd name="T20" fmla="*/ 2 w 5"/>
                  <a:gd name="T21" fmla="*/ 2 h 5"/>
                  <a:gd name="T22" fmla="*/ 2 w 5"/>
                  <a:gd name="T23" fmla="*/ 2 h 5"/>
                  <a:gd name="T24" fmla="*/ 0 w 5"/>
                  <a:gd name="T25" fmla="*/ 2 h 5"/>
                  <a:gd name="T26" fmla="*/ 0 w 5"/>
                  <a:gd name="T27" fmla="*/ 2 h 5"/>
                  <a:gd name="T28" fmla="*/ 0 w 5"/>
                  <a:gd name="T29" fmla="*/ 0 h 5"/>
                  <a:gd name="T30" fmla="*/ 2 w 5"/>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5">
                    <a:moveTo>
                      <a:pt x="2" y="2"/>
                    </a:moveTo>
                    <a:lnTo>
                      <a:pt x="3" y="3"/>
                    </a:lnTo>
                    <a:lnTo>
                      <a:pt x="5" y="3"/>
                    </a:lnTo>
                    <a:lnTo>
                      <a:pt x="5" y="5"/>
                    </a:lnTo>
                    <a:lnTo>
                      <a:pt x="5" y="5"/>
                    </a:lnTo>
                    <a:lnTo>
                      <a:pt x="3" y="5"/>
                    </a:lnTo>
                    <a:lnTo>
                      <a:pt x="2" y="3"/>
                    </a:lnTo>
                    <a:lnTo>
                      <a:pt x="2" y="2"/>
                    </a:lnTo>
                    <a:close/>
                    <a:moveTo>
                      <a:pt x="2" y="0"/>
                    </a:moveTo>
                    <a:lnTo>
                      <a:pt x="2" y="0"/>
                    </a:lnTo>
                    <a:lnTo>
                      <a:pt x="2" y="2"/>
                    </a:lnTo>
                    <a:lnTo>
                      <a:pt x="2" y="2"/>
                    </a:lnTo>
                    <a:lnTo>
                      <a:pt x="0" y="2"/>
                    </a:lnTo>
                    <a:lnTo>
                      <a:pt x="0" y="2"/>
                    </a:lnTo>
                    <a:lnTo>
                      <a:pt x="0"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0" name="Freeform 202">
                <a:extLst>
                  <a:ext uri="{FF2B5EF4-FFF2-40B4-BE49-F238E27FC236}">
                    <a16:creationId xmlns:a16="http://schemas.microsoft.com/office/drawing/2014/main" id="{D1259413-7C15-481A-AF0F-0C6CCF92C1A6}"/>
                  </a:ext>
                </a:extLst>
              </p:cNvPr>
              <p:cNvSpPr>
                <a:spLocks/>
              </p:cNvSpPr>
              <p:nvPr/>
            </p:nvSpPr>
            <p:spPr bwMode="auto">
              <a:xfrm>
                <a:off x="4010695" y="3944211"/>
                <a:ext cx="1950" cy="1950"/>
              </a:xfrm>
              <a:custGeom>
                <a:avLst/>
                <a:gdLst>
                  <a:gd name="T0" fmla="*/ 1 w 1"/>
                  <a:gd name="T1" fmla="*/ 0 h 1"/>
                  <a:gd name="T2" fmla="*/ 1 w 1"/>
                  <a:gd name="T3" fmla="*/ 0 h 1"/>
                  <a:gd name="T4" fmla="*/ 1 w 1"/>
                  <a:gd name="T5" fmla="*/ 1 h 1"/>
                  <a:gd name="T6" fmla="*/ 0 w 1"/>
                  <a:gd name="T7" fmla="*/ 1 h 1"/>
                  <a:gd name="T8" fmla="*/ 0 w 1"/>
                  <a:gd name="T9" fmla="*/ 0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0"/>
                    </a:lnTo>
                    <a:lnTo>
                      <a:pt x="1" y="1"/>
                    </a:lnTo>
                    <a:lnTo>
                      <a:pt x="0" y="1"/>
                    </a:lnTo>
                    <a:lnTo>
                      <a:pt x="0" y="0"/>
                    </a:lnTo>
                    <a:lnTo>
                      <a:pt x="1" y="0"/>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1" name="Freeform 203">
                <a:extLst>
                  <a:ext uri="{FF2B5EF4-FFF2-40B4-BE49-F238E27FC236}">
                    <a16:creationId xmlns:a16="http://schemas.microsoft.com/office/drawing/2014/main" id="{E3D25BE7-0752-4D19-B7B0-C6EED4A342FE}"/>
                  </a:ext>
                </a:extLst>
              </p:cNvPr>
              <p:cNvSpPr>
                <a:spLocks noEditPoints="1"/>
              </p:cNvSpPr>
              <p:nvPr/>
            </p:nvSpPr>
            <p:spPr bwMode="auto">
              <a:xfrm>
                <a:off x="5283536" y="3632336"/>
                <a:ext cx="346961" cy="370352"/>
              </a:xfrm>
              <a:custGeom>
                <a:avLst/>
                <a:gdLst>
                  <a:gd name="T0" fmla="*/ 9 w 178"/>
                  <a:gd name="T1" fmla="*/ 116 h 190"/>
                  <a:gd name="T2" fmla="*/ 124 w 178"/>
                  <a:gd name="T3" fmla="*/ 2 h 190"/>
                  <a:gd name="T4" fmla="*/ 138 w 178"/>
                  <a:gd name="T5" fmla="*/ 12 h 190"/>
                  <a:gd name="T6" fmla="*/ 151 w 178"/>
                  <a:gd name="T7" fmla="*/ 19 h 190"/>
                  <a:gd name="T8" fmla="*/ 165 w 178"/>
                  <a:gd name="T9" fmla="*/ 27 h 190"/>
                  <a:gd name="T10" fmla="*/ 171 w 178"/>
                  <a:gd name="T11" fmla="*/ 37 h 190"/>
                  <a:gd name="T12" fmla="*/ 152 w 178"/>
                  <a:gd name="T13" fmla="*/ 43 h 190"/>
                  <a:gd name="T14" fmla="*/ 154 w 178"/>
                  <a:gd name="T15" fmla="*/ 62 h 190"/>
                  <a:gd name="T16" fmla="*/ 156 w 178"/>
                  <a:gd name="T17" fmla="*/ 81 h 190"/>
                  <a:gd name="T18" fmla="*/ 159 w 178"/>
                  <a:gd name="T19" fmla="*/ 100 h 190"/>
                  <a:gd name="T20" fmla="*/ 160 w 178"/>
                  <a:gd name="T21" fmla="*/ 119 h 190"/>
                  <a:gd name="T22" fmla="*/ 162 w 178"/>
                  <a:gd name="T23" fmla="*/ 138 h 190"/>
                  <a:gd name="T24" fmla="*/ 165 w 178"/>
                  <a:gd name="T25" fmla="*/ 155 h 190"/>
                  <a:gd name="T26" fmla="*/ 168 w 178"/>
                  <a:gd name="T27" fmla="*/ 171 h 190"/>
                  <a:gd name="T28" fmla="*/ 111 w 178"/>
                  <a:gd name="T29" fmla="*/ 179 h 190"/>
                  <a:gd name="T30" fmla="*/ 110 w 178"/>
                  <a:gd name="T31" fmla="*/ 179 h 190"/>
                  <a:gd name="T32" fmla="*/ 100 w 178"/>
                  <a:gd name="T33" fmla="*/ 180 h 190"/>
                  <a:gd name="T34" fmla="*/ 94 w 178"/>
                  <a:gd name="T35" fmla="*/ 179 h 190"/>
                  <a:gd name="T36" fmla="*/ 88 w 178"/>
                  <a:gd name="T37" fmla="*/ 183 h 190"/>
                  <a:gd name="T38" fmla="*/ 80 w 178"/>
                  <a:gd name="T39" fmla="*/ 175 h 190"/>
                  <a:gd name="T40" fmla="*/ 75 w 178"/>
                  <a:gd name="T41" fmla="*/ 182 h 190"/>
                  <a:gd name="T42" fmla="*/ 72 w 178"/>
                  <a:gd name="T43" fmla="*/ 190 h 190"/>
                  <a:gd name="T44" fmla="*/ 67 w 178"/>
                  <a:gd name="T45" fmla="*/ 186 h 190"/>
                  <a:gd name="T46" fmla="*/ 61 w 178"/>
                  <a:gd name="T47" fmla="*/ 182 h 190"/>
                  <a:gd name="T48" fmla="*/ 59 w 178"/>
                  <a:gd name="T49" fmla="*/ 179 h 190"/>
                  <a:gd name="T50" fmla="*/ 58 w 178"/>
                  <a:gd name="T51" fmla="*/ 177 h 190"/>
                  <a:gd name="T52" fmla="*/ 53 w 178"/>
                  <a:gd name="T53" fmla="*/ 171 h 190"/>
                  <a:gd name="T54" fmla="*/ 52 w 178"/>
                  <a:gd name="T55" fmla="*/ 169 h 190"/>
                  <a:gd name="T56" fmla="*/ 48 w 178"/>
                  <a:gd name="T57" fmla="*/ 167 h 190"/>
                  <a:gd name="T58" fmla="*/ 45 w 178"/>
                  <a:gd name="T59" fmla="*/ 166 h 190"/>
                  <a:gd name="T60" fmla="*/ 31 w 178"/>
                  <a:gd name="T61" fmla="*/ 161 h 190"/>
                  <a:gd name="T62" fmla="*/ 28 w 178"/>
                  <a:gd name="T63" fmla="*/ 161 h 190"/>
                  <a:gd name="T64" fmla="*/ 23 w 178"/>
                  <a:gd name="T65" fmla="*/ 163 h 190"/>
                  <a:gd name="T66" fmla="*/ 14 w 178"/>
                  <a:gd name="T67" fmla="*/ 163 h 190"/>
                  <a:gd name="T68" fmla="*/ 9 w 178"/>
                  <a:gd name="T69" fmla="*/ 167 h 190"/>
                  <a:gd name="T70" fmla="*/ 7 w 178"/>
                  <a:gd name="T71" fmla="*/ 166 h 190"/>
                  <a:gd name="T72" fmla="*/ 14 w 178"/>
                  <a:gd name="T73" fmla="*/ 149 h 190"/>
                  <a:gd name="T74" fmla="*/ 12 w 178"/>
                  <a:gd name="T75" fmla="*/ 127 h 190"/>
                  <a:gd name="T76" fmla="*/ 11 w 178"/>
                  <a:gd name="T77" fmla="*/ 120 h 190"/>
                  <a:gd name="T78" fmla="*/ 12 w 178"/>
                  <a:gd name="T79" fmla="*/ 109 h 190"/>
                  <a:gd name="T80" fmla="*/ 7 w 178"/>
                  <a:gd name="T81" fmla="*/ 101 h 190"/>
                  <a:gd name="T82" fmla="*/ 3 w 178"/>
                  <a:gd name="T83" fmla="*/ 95 h 190"/>
                  <a:gd name="T84" fmla="*/ 0 w 178"/>
                  <a:gd name="T85" fmla="*/ 98 h 190"/>
                  <a:gd name="T86" fmla="*/ 11 w 178"/>
                  <a:gd name="T87" fmla="*/ 92 h 190"/>
                  <a:gd name="T88" fmla="*/ 26 w 178"/>
                  <a:gd name="T89" fmla="*/ 92 h 190"/>
                  <a:gd name="T90" fmla="*/ 47 w 178"/>
                  <a:gd name="T91" fmla="*/ 92 h 190"/>
                  <a:gd name="T92" fmla="*/ 58 w 178"/>
                  <a:gd name="T93" fmla="*/ 87 h 190"/>
                  <a:gd name="T94" fmla="*/ 58 w 178"/>
                  <a:gd name="T95" fmla="*/ 78 h 190"/>
                  <a:gd name="T96" fmla="*/ 56 w 178"/>
                  <a:gd name="T97" fmla="*/ 70 h 190"/>
                  <a:gd name="T98" fmla="*/ 63 w 178"/>
                  <a:gd name="T99" fmla="*/ 64 h 190"/>
                  <a:gd name="T100" fmla="*/ 72 w 178"/>
                  <a:gd name="T101" fmla="*/ 60 h 190"/>
                  <a:gd name="T102" fmla="*/ 121 w 178"/>
                  <a:gd name="T103" fmla="*/ 19 h 190"/>
                  <a:gd name="T104" fmla="*/ 121 w 178"/>
                  <a:gd name="T105" fmla="*/ 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190">
                    <a:moveTo>
                      <a:pt x="11" y="114"/>
                    </a:moveTo>
                    <a:lnTo>
                      <a:pt x="11" y="116"/>
                    </a:lnTo>
                    <a:lnTo>
                      <a:pt x="9" y="117"/>
                    </a:lnTo>
                    <a:lnTo>
                      <a:pt x="9" y="117"/>
                    </a:lnTo>
                    <a:lnTo>
                      <a:pt x="9" y="116"/>
                    </a:lnTo>
                    <a:lnTo>
                      <a:pt x="9" y="114"/>
                    </a:lnTo>
                    <a:lnTo>
                      <a:pt x="11" y="114"/>
                    </a:lnTo>
                    <a:lnTo>
                      <a:pt x="11" y="114"/>
                    </a:lnTo>
                    <a:close/>
                    <a:moveTo>
                      <a:pt x="121" y="0"/>
                    </a:moveTo>
                    <a:lnTo>
                      <a:pt x="124" y="2"/>
                    </a:lnTo>
                    <a:lnTo>
                      <a:pt x="127" y="4"/>
                    </a:lnTo>
                    <a:lnTo>
                      <a:pt x="129" y="5"/>
                    </a:lnTo>
                    <a:lnTo>
                      <a:pt x="132" y="8"/>
                    </a:lnTo>
                    <a:lnTo>
                      <a:pt x="135" y="10"/>
                    </a:lnTo>
                    <a:lnTo>
                      <a:pt x="138" y="12"/>
                    </a:lnTo>
                    <a:lnTo>
                      <a:pt x="140" y="13"/>
                    </a:lnTo>
                    <a:lnTo>
                      <a:pt x="143" y="15"/>
                    </a:lnTo>
                    <a:lnTo>
                      <a:pt x="146" y="16"/>
                    </a:lnTo>
                    <a:lnTo>
                      <a:pt x="148" y="18"/>
                    </a:lnTo>
                    <a:lnTo>
                      <a:pt x="151" y="19"/>
                    </a:lnTo>
                    <a:lnTo>
                      <a:pt x="154" y="21"/>
                    </a:lnTo>
                    <a:lnTo>
                      <a:pt x="157" y="23"/>
                    </a:lnTo>
                    <a:lnTo>
                      <a:pt x="159" y="24"/>
                    </a:lnTo>
                    <a:lnTo>
                      <a:pt x="162" y="26"/>
                    </a:lnTo>
                    <a:lnTo>
                      <a:pt x="165" y="27"/>
                    </a:lnTo>
                    <a:lnTo>
                      <a:pt x="167" y="29"/>
                    </a:lnTo>
                    <a:lnTo>
                      <a:pt x="170" y="32"/>
                    </a:lnTo>
                    <a:lnTo>
                      <a:pt x="175" y="34"/>
                    </a:lnTo>
                    <a:lnTo>
                      <a:pt x="178" y="37"/>
                    </a:lnTo>
                    <a:lnTo>
                      <a:pt x="171" y="37"/>
                    </a:lnTo>
                    <a:lnTo>
                      <a:pt x="165" y="37"/>
                    </a:lnTo>
                    <a:lnTo>
                      <a:pt x="156" y="37"/>
                    </a:lnTo>
                    <a:lnTo>
                      <a:pt x="151" y="37"/>
                    </a:lnTo>
                    <a:lnTo>
                      <a:pt x="152" y="40"/>
                    </a:lnTo>
                    <a:lnTo>
                      <a:pt x="152" y="43"/>
                    </a:lnTo>
                    <a:lnTo>
                      <a:pt x="152" y="48"/>
                    </a:lnTo>
                    <a:lnTo>
                      <a:pt x="152" y="51"/>
                    </a:lnTo>
                    <a:lnTo>
                      <a:pt x="154" y="54"/>
                    </a:lnTo>
                    <a:lnTo>
                      <a:pt x="154" y="59"/>
                    </a:lnTo>
                    <a:lnTo>
                      <a:pt x="154" y="62"/>
                    </a:lnTo>
                    <a:lnTo>
                      <a:pt x="154" y="67"/>
                    </a:lnTo>
                    <a:lnTo>
                      <a:pt x="156" y="70"/>
                    </a:lnTo>
                    <a:lnTo>
                      <a:pt x="156" y="73"/>
                    </a:lnTo>
                    <a:lnTo>
                      <a:pt x="156" y="78"/>
                    </a:lnTo>
                    <a:lnTo>
                      <a:pt x="156" y="81"/>
                    </a:lnTo>
                    <a:lnTo>
                      <a:pt x="157" y="84"/>
                    </a:lnTo>
                    <a:lnTo>
                      <a:pt x="157" y="89"/>
                    </a:lnTo>
                    <a:lnTo>
                      <a:pt x="157" y="92"/>
                    </a:lnTo>
                    <a:lnTo>
                      <a:pt x="159" y="97"/>
                    </a:lnTo>
                    <a:lnTo>
                      <a:pt x="159" y="100"/>
                    </a:lnTo>
                    <a:lnTo>
                      <a:pt x="159" y="103"/>
                    </a:lnTo>
                    <a:lnTo>
                      <a:pt x="159" y="108"/>
                    </a:lnTo>
                    <a:lnTo>
                      <a:pt x="160" y="111"/>
                    </a:lnTo>
                    <a:lnTo>
                      <a:pt x="160" y="114"/>
                    </a:lnTo>
                    <a:lnTo>
                      <a:pt x="160" y="119"/>
                    </a:lnTo>
                    <a:lnTo>
                      <a:pt x="160" y="122"/>
                    </a:lnTo>
                    <a:lnTo>
                      <a:pt x="162" y="125"/>
                    </a:lnTo>
                    <a:lnTo>
                      <a:pt x="162" y="130"/>
                    </a:lnTo>
                    <a:lnTo>
                      <a:pt x="162" y="133"/>
                    </a:lnTo>
                    <a:lnTo>
                      <a:pt x="162" y="138"/>
                    </a:lnTo>
                    <a:lnTo>
                      <a:pt x="163" y="141"/>
                    </a:lnTo>
                    <a:lnTo>
                      <a:pt x="163" y="144"/>
                    </a:lnTo>
                    <a:lnTo>
                      <a:pt x="163" y="149"/>
                    </a:lnTo>
                    <a:lnTo>
                      <a:pt x="163" y="152"/>
                    </a:lnTo>
                    <a:lnTo>
                      <a:pt x="165" y="155"/>
                    </a:lnTo>
                    <a:lnTo>
                      <a:pt x="165" y="160"/>
                    </a:lnTo>
                    <a:lnTo>
                      <a:pt x="165" y="163"/>
                    </a:lnTo>
                    <a:lnTo>
                      <a:pt x="167" y="164"/>
                    </a:lnTo>
                    <a:lnTo>
                      <a:pt x="170" y="166"/>
                    </a:lnTo>
                    <a:lnTo>
                      <a:pt x="168" y="171"/>
                    </a:lnTo>
                    <a:lnTo>
                      <a:pt x="168" y="174"/>
                    </a:lnTo>
                    <a:lnTo>
                      <a:pt x="167" y="179"/>
                    </a:lnTo>
                    <a:lnTo>
                      <a:pt x="115" y="179"/>
                    </a:lnTo>
                    <a:lnTo>
                      <a:pt x="113" y="179"/>
                    </a:lnTo>
                    <a:lnTo>
                      <a:pt x="111" y="179"/>
                    </a:lnTo>
                    <a:lnTo>
                      <a:pt x="111" y="175"/>
                    </a:lnTo>
                    <a:lnTo>
                      <a:pt x="111" y="175"/>
                    </a:lnTo>
                    <a:lnTo>
                      <a:pt x="110" y="177"/>
                    </a:lnTo>
                    <a:lnTo>
                      <a:pt x="110" y="177"/>
                    </a:lnTo>
                    <a:lnTo>
                      <a:pt x="110" y="179"/>
                    </a:lnTo>
                    <a:lnTo>
                      <a:pt x="110" y="179"/>
                    </a:lnTo>
                    <a:lnTo>
                      <a:pt x="108" y="179"/>
                    </a:lnTo>
                    <a:lnTo>
                      <a:pt x="105" y="180"/>
                    </a:lnTo>
                    <a:lnTo>
                      <a:pt x="104" y="180"/>
                    </a:lnTo>
                    <a:lnTo>
                      <a:pt x="100" y="180"/>
                    </a:lnTo>
                    <a:lnTo>
                      <a:pt x="99" y="180"/>
                    </a:lnTo>
                    <a:lnTo>
                      <a:pt x="99" y="180"/>
                    </a:lnTo>
                    <a:lnTo>
                      <a:pt x="96" y="179"/>
                    </a:lnTo>
                    <a:lnTo>
                      <a:pt x="96" y="179"/>
                    </a:lnTo>
                    <a:lnTo>
                      <a:pt x="94" y="179"/>
                    </a:lnTo>
                    <a:lnTo>
                      <a:pt x="93" y="179"/>
                    </a:lnTo>
                    <a:lnTo>
                      <a:pt x="91" y="180"/>
                    </a:lnTo>
                    <a:lnTo>
                      <a:pt x="91" y="182"/>
                    </a:lnTo>
                    <a:lnTo>
                      <a:pt x="89" y="183"/>
                    </a:lnTo>
                    <a:lnTo>
                      <a:pt x="88" y="183"/>
                    </a:lnTo>
                    <a:lnTo>
                      <a:pt x="88" y="182"/>
                    </a:lnTo>
                    <a:lnTo>
                      <a:pt x="85" y="180"/>
                    </a:lnTo>
                    <a:lnTo>
                      <a:pt x="83" y="177"/>
                    </a:lnTo>
                    <a:lnTo>
                      <a:pt x="81" y="177"/>
                    </a:lnTo>
                    <a:lnTo>
                      <a:pt x="80" y="175"/>
                    </a:lnTo>
                    <a:lnTo>
                      <a:pt x="78" y="177"/>
                    </a:lnTo>
                    <a:lnTo>
                      <a:pt x="78" y="179"/>
                    </a:lnTo>
                    <a:lnTo>
                      <a:pt x="77" y="179"/>
                    </a:lnTo>
                    <a:lnTo>
                      <a:pt x="77" y="180"/>
                    </a:lnTo>
                    <a:lnTo>
                      <a:pt x="75" y="182"/>
                    </a:lnTo>
                    <a:lnTo>
                      <a:pt x="75" y="183"/>
                    </a:lnTo>
                    <a:lnTo>
                      <a:pt x="75" y="185"/>
                    </a:lnTo>
                    <a:lnTo>
                      <a:pt x="74" y="186"/>
                    </a:lnTo>
                    <a:lnTo>
                      <a:pt x="74" y="188"/>
                    </a:lnTo>
                    <a:lnTo>
                      <a:pt x="72" y="190"/>
                    </a:lnTo>
                    <a:lnTo>
                      <a:pt x="72" y="190"/>
                    </a:lnTo>
                    <a:lnTo>
                      <a:pt x="69" y="188"/>
                    </a:lnTo>
                    <a:lnTo>
                      <a:pt x="69" y="188"/>
                    </a:lnTo>
                    <a:lnTo>
                      <a:pt x="67" y="186"/>
                    </a:lnTo>
                    <a:lnTo>
                      <a:pt x="67" y="186"/>
                    </a:lnTo>
                    <a:lnTo>
                      <a:pt x="66" y="185"/>
                    </a:lnTo>
                    <a:lnTo>
                      <a:pt x="64" y="185"/>
                    </a:lnTo>
                    <a:lnTo>
                      <a:pt x="63" y="183"/>
                    </a:lnTo>
                    <a:lnTo>
                      <a:pt x="63" y="183"/>
                    </a:lnTo>
                    <a:lnTo>
                      <a:pt x="61" y="182"/>
                    </a:lnTo>
                    <a:lnTo>
                      <a:pt x="61" y="182"/>
                    </a:lnTo>
                    <a:lnTo>
                      <a:pt x="61" y="182"/>
                    </a:lnTo>
                    <a:lnTo>
                      <a:pt x="61" y="182"/>
                    </a:lnTo>
                    <a:lnTo>
                      <a:pt x="61" y="180"/>
                    </a:lnTo>
                    <a:lnTo>
                      <a:pt x="59" y="179"/>
                    </a:lnTo>
                    <a:lnTo>
                      <a:pt x="59" y="179"/>
                    </a:lnTo>
                    <a:lnTo>
                      <a:pt x="58" y="179"/>
                    </a:lnTo>
                    <a:lnTo>
                      <a:pt x="58" y="179"/>
                    </a:lnTo>
                    <a:lnTo>
                      <a:pt x="58" y="177"/>
                    </a:lnTo>
                    <a:lnTo>
                      <a:pt x="58" y="177"/>
                    </a:lnTo>
                    <a:lnTo>
                      <a:pt x="56" y="177"/>
                    </a:lnTo>
                    <a:lnTo>
                      <a:pt x="56" y="177"/>
                    </a:lnTo>
                    <a:lnTo>
                      <a:pt x="55" y="175"/>
                    </a:lnTo>
                    <a:lnTo>
                      <a:pt x="55" y="172"/>
                    </a:lnTo>
                    <a:lnTo>
                      <a:pt x="53" y="171"/>
                    </a:lnTo>
                    <a:lnTo>
                      <a:pt x="53" y="171"/>
                    </a:lnTo>
                    <a:lnTo>
                      <a:pt x="52" y="169"/>
                    </a:lnTo>
                    <a:lnTo>
                      <a:pt x="52" y="169"/>
                    </a:lnTo>
                    <a:lnTo>
                      <a:pt x="52" y="169"/>
                    </a:lnTo>
                    <a:lnTo>
                      <a:pt x="52" y="169"/>
                    </a:lnTo>
                    <a:lnTo>
                      <a:pt x="52" y="169"/>
                    </a:lnTo>
                    <a:lnTo>
                      <a:pt x="50" y="169"/>
                    </a:lnTo>
                    <a:lnTo>
                      <a:pt x="48" y="169"/>
                    </a:lnTo>
                    <a:lnTo>
                      <a:pt x="48" y="169"/>
                    </a:lnTo>
                    <a:lnTo>
                      <a:pt x="48" y="167"/>
                    </a:lnTo>
                    <a:lnTo>
                      <a:pt x="47" y="169"/>
                    </a:lnTo>
                    <a:lnTo>
                      <a:pt x="47" y="169"/>
                    </a:lnTo>
                    <a:lnTo>
                      <a:pt x="45" y="167"/>
                    </a:lnTo>
                    <a:lnTo>
                      <a:pt x="45" y="167"/>
                    </a:lnTo>
                    <a:lnTo>
                      <a:pt x="45" y="166"/>
                    </a:lnTo>
                    <a:lnTo>
                      <a:pt x="44" y="164"/>
                    </a:lnTo>
                    <a:lnTo>
                      <a:pt x="41" y="163"/>
                    </a:lnTo>
                    <a:lnTo>
                      <a:pt x="37" y="161"/>
                    </a:lnTo>
                    <a:lnTo>
                      <a:pt x="33" y="161"/>
                    </a:lnTo>
                    <a:lnTo>
                      <a:pt x="31" y="161"/>
                    </a:lnTo>
                    <a:lnTo>
                      <a:pt x="31" y="161"/>
                    </a:lnTo>
                    <a:lnTo>
                      <a:pt x="29" y="161"/>
                    </a:lnTo>
                    <a:lnTo>
                      <a:pt x="29" y="161"/>
                    </a:lnTo>
                    <a:lnTo>
                      <a:pt x="29" y="161"/>
                    </a:lnTo>
                    <a:lnTo>
                      <a:pt x="28" y="161"/>
                    </a:lnTo>
                    <a:lnTo>
                      <a:pt x="28" y="161"/>
                    </a:lnTo>
                    <a:lnTo>
                      <a:pt x="28" y="161"/>
                    </a:lnTo>
                    <a:lnTo>
                      <a:pt x="26" y="163"/>
                    </a:lnTo>
                    <a:lnTo>
                      <a:pt x="25" y="163"/>
                    </a:lnTo>
                    <a:lnTo>
                      <a:pt x="23" y="163"/>
                    </a:lnTo>
                    <a:lnTo>
                      <a:pt x="22" y="163"/>
                    </a:lnTo>
                    <a:lnTo>
                      <a:pt x="18" y="164"/>
                    </a:lnTo>
                    <a:lnTo>
                      <a:pt x="15" y="163"/>
                    </a:lnTo>
                    <a:lnTo>
                      <a:pt x="14" y="163"/>
                    </a:lnTo>
                    <a:lnTo>
                      <a:pt x="14" y="163"/>
                    </a:lnTo>
                    <a:lnTo>
                      <a:pt x="14" y="163"/>
                    </a:lnTo>
                    <a:lnTo>
                      <a:pt x="12" y="163"/>
                    </a:lnTo>
                    <a:lnTo>
                      <a:pt x="11" y="164"/>
                    </a:lnTo>
                    <a:lnTo>
                      <a:pt x="11" y="166"/>
                    </a:lnTo>
                    <a:lnTo>
                      <a:pt x="9" y="167"/>
                    </a:lnTo>
                    <a:lnTo>
                      <a:pt x="9" y="167"/>
                    </a:lnTo>
                    <a:lnTo>
                      <a:pt x="9" y="169"/>
                    </a:lnTo>
                    <a:lnTo>
                      <a:pt x="9" y="172"/>
                    </a:lnTo>
                    <a:lnTo>
                      <a:pt x="7" y="174"/>
                    </a:lnTo>
                    <a:lnTo>
                      <a:pt x="7" y="166"/>
                    </a:lnTo>
                    <a:lnTo>
                      <a:pt x="9" y="164"/>
                    </a:lnTo>
                    <a:lnTo>
                      <a:pt x="9" y="161"/>
                    </a:lnTo>
                    <a:lnTo>
                      <a:pt x="11" y="156"/>
                    </a:lnTo>
                    <a:lnTo>
                      <a:pt x="12" y="153"/>
                    </a:lnTo>
                    <a:lnTo>
                      <a:pt x="14" y="149"/>
                    </a:lnTo>
                    <a:lnTo>
                      <a:pt x="15" y="142"/>
                    </a:lnTo>
                    <a:lnTo>
                      <a:pt x="15" y="138"/>
                    </a:lnTo>
                    <a:lnTo>
                      <a:pt x="14" y="133"/>
                    </a:lnTo>
                    <a:lnTo>
                      <a:pt x="14" y="131"/>
                    </a:lnTo>
                    <a:lnTo>
                      <a:pt x="12" y="127"/>
                    </a:lnTo>
                    <a:lnTo>
                      <a:pt x="11" y="123"/>
                    </a:lnTo>
                    <a:lnTo>
                      <a:pt x="9" y="122"/>
                    </a:lnTo>
                    <a:lnTo>
                      <a:pt x="7" y="120"/>
                    </a:lnTo>
                    <a:lnTo>
                      <a:pt x="9" y="120"/>
                    </a:lnTo>
                    <a:lnTo>
                      <a:pt x="11" y="120"/>
                    </a:lnTo>
                    <a:lnTo>
                      <a:pt x="11" y="119"/>
                    </a:lnTo>
                    <a:lnTo>
                      <a:pt x="9" y="119"/>
                    </a:lnTo>
                    <a:lnTo>
                      <a:pt x="12" y="114"/>
                    </a:lnTo>
                    <a:lnTo>
                      <a:pt x="12" y="111"/>
                    </a:lnTo>
                    <a:lnTo>
                      <a:pt x="12" y="109"/>
                    </a:lnTo>
                    <a:lnTo>
                      <a:pt x="12" y="108"/>
                    </a:lnTo>
                    <a:lnTo>
                      <a:pt x="11" y="106"/>
                    </a:lnTo>
                    <a:lnTo>
                      <a:pt x="9" y="101"/>
                    </a:lnTo>
                    <a:lnTo>
                      <a:pt x="9" y="101"/>
                    </a:lnTo>
                    <a:lnTo>
                      <a:pt x="7" y="101"/>
                    </a:lnTo>
                    <a:lnTo>
                      <a:pt x="7" y="101"/>
                    </a:lnTo>
                    <a:lnTo>
                      <a:pt x="7" y="103"/>
                    </a:lnTo>
                    <a:lnTo>
                      <a:pt x="6" y="101"/>
                    </a:lnTo>
                    <a:lnTo>
                      <a:pt x="4" y="100"/>
                    </a:lnTo>
                    <a:lnTo>
                      <a:pt x="3" y="95"/>
                    </a:lnTo>
                    <a:lnTo>
                      <a:pt x="3" y="95"/>
                    </a:lnTo>
                    <a:lnTo>
                      <a:pt x="1" y="95"/>
                    </a:lnTo>
                    <a:lnTo>
                      <a:pt x="1" y="97"/>
                    </a:lnTo>
                    <a:lnTo>
                      <a:pt x="1" y="100"/>
                    </a:lnTo>
                    <a:lnTo>
                      <a:pt x="0" y="98"/>
                    </a:lnTo>
                    <a:lnTo>
                      <a:pt x="1" y="97"/>
                    </a:lnTo>
                    <a:lnTo>
                      <a:pt x="1" y="95"/>
                    </a:lnTo>
                    <a:lnTo>
                      <a:pt x="1" y="92"/>
                    </a:lnTo>
                    <a:lnTo>
                      <a:pt x="7" y="92"/>
                    </a:lnTo>
                    <a:lnTo>
                      <a:pt x="11" y="92"/>
                    </a:lnTo>
                    <a:lnTo>
                      <a:pt x="14" y="92"/>
                    </a:lnTo>
                    <a:lnTo>
                      <a:pt x="17" y="92"/>
                    </a:lnTo>
                    <a:lnTo>
                      <a:pt x="20" y="92"/>
                    </a:lnTo>
                    <a:lnTo>
                      <a:pt x="23" y="92"/>
                    </a:lnTo>
                    <a:lnTo>
                      <a:pt x="26" y="92"/>
                    </a:lnTo>
                    <a:lnTo>
                      <a:pt x="29" y="92"/>
                    </a:lnTo>
                    <a:lnTo>
                      <a:pt x="33" y="92"/>
                    </a:lnTo>
                    <a:lnTo>
                      <a:pt x="36" y="92"/>
                    </a:lnTo>
                    <a:lnTo>
                      <a:pt x="41" y="92"/>
                    </a:lnTo>
                    <a:lnTo>
                      <a:pt x="47" y="92"/>
                    </a:lnTo>
                    <a:lnTo>
                      <a:pt x="50" y="92"/>
                    </a:lnTo>
                    <a:lnTo>
                      <a:pt x="53" y="92"/>
                    </a:lnTo>
                    <a:lnTo>
                      <a:pt x="58" y="92"/>
                    </a:lnTo>
                    <a:lnTo>
                      <a:pt x="58" y="90"/>
                    </a:lnTo>
                    <a:lnTo>
                      <a:pt x="58" y="87"/>
                    </a:lnTo>
                    <a:lnTo>
                      <a:pt x="58" y="86"/>
                    </a:lnTo>
                    <a:lnTo>
                      <a:pt x="58" y="84"/>
                    </a:lnTo>
                    <a:lnTo>
                      <a:pt x="58" y="81"/>
                    </a:lnTo>
                    <a:lnTo>
                      <a:pt x="58" y="79"/>
                    </a:lnTo>
                    <a:lnTo>
                      <a:pt x="58" y="78"/>
                    </a:lnTo>
                    <a:lnTo>
                      <a:pt x="58" y="76"/>
                    </a:lnTo>
                    <a:lnTo>
                      <a:pt x="58" y="75"/>
                    </a:lnTo>
                    <a:lnTo>
                      <a:pt x="58" y="73"/>
                    </a:lnTo>
                    <a:lnTo>
                      <a:pt x="56" y="71"/>
                    </a:lnTo>
                    <a:lnTo>
                      <a:pt x="56" y="70"/>
                    </a:lnTo>
                    <a:lnTo>
                      <a:pt x="56" y="70"/>
                    </a:lnTo>
                    <a:lnTo>
                      <a:pt x="58" y="68"/>
                    </a:lnTo>
                    <a:lnTo>
                      <a:pt x="58" y="67"/>
                    </a:lnTo>
                    <a:lnTo>
                      <a:pt x="61" y="65"/>
                    </a:lnTo>
                    <a:lnTo>
                      <a:pt x="63" y="64"/>
                    </a:lnTo>
                    <a:lnTo>
                      <a:pt x="64" y="62"/>
                    </a:lnTo>
                    <a:lnTo>
                      <a:pt x="66" y="62"/>
                    </a:lnTo>
                    <a:lnTo>
                      <a:pt x="67" y="62"/>
                    </a:lnTo>
                    <a:lnTo>
                      <a:pt x="70" y="60"/>
                    </a:lnTo>
                    <a:lnTo>
                      <a:pt x="72" y="60"/>
                    </a:lnTo>
                    <a:lnTo>
                      <a:pt x="74" y="59"/>
                    </a:lnTo>
                    <a:lnTo>
                      <a:pt x="74" y="57"/>
                    </a:lnTo>
                    <a:lnTo>
                      <a:pt x="74" y="21"/>
                    </a:lnTo>
                    <a:lnTo>
                      <a:pt x="121" y="21"/>
                    </a:lnTo>
                    <a:lnTo>
                      <a:pt x="121" y="19"/>
                    </a:lnTo>
                    <a:lnTo>
                      <a:pt x="121" y="16"/>
                    </a:lnTo>
                    <a:lnTo>
                      <a:pt x="121" y="13"/>
                    </a:lnTo>
                    <a:lnTo>
                      <a:pt x="121" y="10"/>
                    </a:lnTo>
                    <a:lnTo>
                      <a:pt x="121" y="7"/>
                    </a:lnTo>
                    <a:lnTo>
                      <a:pt x="121" y="4"/>
                    </a:lnTo>
                    <a:lnTo>
                      <a:pt x="12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2" name="Freeform 204">
                <a:extLst>
                  <a:ext uri="{FF2B5EF4-FFF2-40B4-BE49-F238E27FC236}">
                    <a16:creationId xmlns:a16="http://schemas.microsoft.com/office/drawing/2014/main" id="{98B2DDC5-0C1F-4CC2-B0D1-A4441E2047F0}"/>
                  </a:ext>
                </a:extLst>
              </p:cNvPr>
              <p:cNvSpPr>
                <a:spLocks/>
              </p:cNvSpPr>
              <p:nvPr/>
            </p:nvSpPr>
            <p:spPr bwMode="auto">
              <a:xfrm>
                <a:off x="4039933" y="3998790"/>
                <a:ext cx="9747" cy="11695"/>
              </a:xfrm>
              <a:custGeom>
                <a:avLst/>
                <a:gdLst>
                  <a:gd name="T0" fmla="*/ 0 w 5"/>
                  <a:gd name="T1" fmla="*/ 0 h 6"/>
                  <a:gd name="T2" fmla="*/ 2 w 5"/>
                  <a:gd name="T3" fmla="*/ 0 h 6"/>
                  <a:gd name="T4" fmla="*/ 4 w 5"/>
                  <a:gd name="T5" fmla="*/ 2 h 6"/>
                  <a:gd name="T6" fmla="*/ 4 w 5"/>
                  <a:gd name="T7" fmla="*/ 2 h 6"/>
                  <a:gd name="T8" fmla="*/ 4 w 5"/>
                  <a:gd name="T9" fmla="*/ 2 h 6"/>
                  <a:gd name="T10" fmla="*/ 4 w 5"/>
                  <a:gd name="T11" fmla="*/ 2 h 6"/>
                  <a:gd name="T12" fmla="*/ 5 w 5"/>
                  <a:gd name="T13" fmla="*/ 3 h 6"/>
                  <a:gd name="T14" fmla="*/ 5 w 5"/>
                  <a:gd name="T15" fmla="*/ 3 h 6"/>
                  <a:gd name="T16" fmla="*/ 5 w 5"/>
                  <a:gd name="T17" fmla="*/ 5 h 6"/>
                  <a:gd name="T18" fmla="*/ 5 w 5"/>
                  <a:gd name="T19" fmla="*/ 6 h 6"/>
                  <a:gd name="T20" fmla="*/ 5 w 5"/>
                  <a:gd name="T21" fmla="*/ 6 h 6"/>
                  <a:gd name="T22" fmla="*/ 4 w 5"/>
                  <a:gd name="T23" fmla="*/ 5 h 6"/>
                  <a:gd name="T24" fmla="*/ 2 w 5"/>
                  <a:gd name="T25" fmla="*/ 5 h 6"/>
                  <a:gd name="T26" fmla="*/ 2 w 5"/>
                  <a:gd name="T27" fmla="*/ 5 h 6"/>
                  <a:gd name="T28" fmla="*/ 2 w 5"/>
                  <a:gd name="T29" fmla="*/ 5 h 6"/>
                  <a:gd name="T30" fmla="*/ 2 w 5"/>
                  <a:gd name="T31" fmla="*/ 3 h 6"/>
                  <a:gd name="T32" fmla="*/ 2 w 5"/>
                  <a:gd name="T33" fmla="*/ 3 h 6"/>
                  <a:gd name="T34" fmla="*/ 0 w 5"/>
                  <a:gd name="T35" fmla="*/ 3 h 6"/>
                  <a:gd name="T36" fmla="*/ 0 w 5"/>
                  <a:gd name="T37" fmla="*/ 0 h 6"/>
                  <a:gd name="T38" fmla="*/ 0 w 5"/>
                  <a:gd name="T39" fmla="*/ 0 h 6"/>
                  <a:gd name="T40" fmla="*/ 0 w 5"/>
                  <a:gd name="T41" fmla="*/ 0 h 6"/>
                  <a:gd name="T42" fmla="*/ 0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0" y="0"/>
                    </a:moveTo>
                    <a:lnTo>
                      <a:pt x="2" y="0"/>
                    </a:lnTo>
                    <a:lnTo>
                      <a:pt x="4" y="2"/>
                    </a:lnTo>
                    <a:lnTo>
                      <a:pt x="4" y="2"/>
                    </a:lnTo>
                    <a:lnTo>
                      <a:pt x="4" y="2"/>
                    </a:lnTo>
                    <a:lnTo>
                      <a:pt x="4" y="2"/>
                    </a:lnTo>
                    <a:lnTo>
                      <a:pt x="5" y="3"/>
                    </a:lnTo>
                    <a:lnTo>
                      <a:pt x="5" y="3"/>
                    </a:lnTo>
                    <a:lnTo>
                      <a:pt x="5" y="5"/>
                    </a:lnTo>
                    <a:lnTo>
                      <a:pt x="5" y="6"/>
                    </a:lnTo>
                    <a:lnTo>
                      <a:pt x="5" y="6"/>
                    </a:lnTo>
                    <a:lnTo>
                      <a:pt x="4" y="5"/>
                    </a:lnTo>
                    <a:lnTo>
                      <a:pt x="2" y="5"/>
                    </a:lnTo>
                    <a:lnTo>
                      <a:pt x="2" y="5"/>
                    </a:lnTo>
                    <a:lnTo>
                      <a:pt x="2" y="5"/>
                    </a:lnTo>
                    <a:lnTo>
                      <a:pt x="2" y="3"/>
                    </a:lnTo>
                    <a:lnTo>
                      <a:pt x="2" y="3"/>
                    </a:lnTo>
                    <a:lnTo>
                      <a:pt x="0" y="3"/>
                    </a:lnTo>
                    <a:lnTo>
                      <a:pt x="0" y="0"/>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3" name="Freeform 205">
                <a:extLst>
                  <a:ext uri="{FF2B5EF4-FFF2-40B4-BE49-F238E27FC236}">
                    <a16:creationId xmlns:a16="http://schemas.microsoft.com/office/drawing/2014/main" id="{11BB084C-6C17-4DBF-8518-88167784C581}"/>
                  </a:ext>
                </a:extLst>
              </p:cNvPr>
              <p:cNvSpPr>
                <a:spLocks noEditPoints="1"/>
              </p:cNvSpPr>
              <p:nvPr/>
            </p:nvSpPr>
            <p:spPr bwMode="auto">
              <a:xfrm>
                <a:off x="9852511" y="3885735"/>
                <a:ext cx="21442" cy="134497"/>
              </a:xfrm>
              <a:custGeom>
                <a:avLst/>
                <a:gdLst>
                  <a:gd name="T0" fmla="*/ 2 w 11"/>
                  <a:gd name="T1" fmla="*/ 67 h 69"/>
                  <a:gd name="T2" fmla="*/ 3 w 11"/>
                  <a:gd name="T3" fmla="*/ 67 h 69"/>
                  <a:gd name="T4" fmla="*/ 3 w 11"/>
                  <a:gd name="T5" fmla="*/ 67 h 69"/>
                  <a:gd name="T6" fmla="*/ 2 w 11"/>
                  <a:gd name="T7" fmla="*/ 69 h 69"/>
                  <a:gd name="T8" fmla="*/ 2 w 11"/>
                  <a:gd name="T9" fmla="*/ 69 h 69"/>
                  <a:gd name="T10" fmla="*/ 2 w 11"/>
                  <a:gd name="T11" fmla="*/ 67 h 69"/>
                  <a:gd name="T12" fmla="*/ 0 w 11"/>
                  <a:gd name="T13" fmla="*/ 67 h 69"/>
                  <a:gd name="T14" fmla="*/ 2 w 11"/>
                  <a:gd name="T15" fmla="*/ 67 h 69"/>
                  <a:gd name="T16" fmla="*/ 8 w 11"/>
                  <a:gd name="T17" fmla="*/ 55 h 69"/>
                  <a:gd name="T18" fmla="*/ 8 w 11"/>
                  <a:gd name="T19" fmla="*/ 55 h 69"/>
                  <a:gd name="T20" fmla="*/ 8 w 11"/>
                  <a:gd name="T21" fmla="*/ 56 h 69"/>
                  <a:gd name="T22" fmla="*/ 8 w 11"/>
                  <a:gd name="T23" fmla="*/ 56 h 69"/>
                  <a:gd name="T24" fmla="*/ 8 w 11"/>
                  <a:gd name="T25" fmla="*/ 55 h 69"/>
                  <a:gd name="T26" fmla="*/ 7 w 11"/>
                  <a:gd name="T27" fmla="*/ 55 h 69"/>
                  <a:gd name="T28" fmla="*/ 8 w 11"/>
                  <a:gd name="T29" fmla="*/ 55 h 69"/>
                  <a:gd name="T30" fmla="*/ 11 w 11"/>
                  <a:gd name="T31" fmla="*/ 52 h 69"/>
                  <a:gd name="T32" fmla="*/ 10 w 11"/>
                  <a:gd name="T33" fmla="*/ 52 h 69"/>
                  <a:gd name="T34" fmla="*/ 10 w 11"/>
                  <a:gd name="T35" fmla="*/ 53 h 69"/>
                  <a:gd name="T36" fmla="*/ 10 w 11"/>
                  <a:gd name="T37" fmla="*/ 53 h 69"/>
                  <a:gd name="T38" fmla="*/ 10 w 11"/>
                  <a:gd name="T39" fmla="*/ 53 h 69"/>
                  <a:gd name="T40" fmla="*/ 10 w 11"/>
                  <a:gd name="T41" fmla="*/ 53 h 69"/>
                  <a:gd name="T42" fmla="*/ 8 w 11"/>
                  <a:gd name="T43" fmla="*/ 53 h 69"/>
                  <a:gd name="T44" fmla="*/ 10 w 11"/>
                  <a:gd name="T45" fmla="*/ 52 h 69"/>
                  <a:gd name="T46" fmla="*/ 10 w 11"/>
                  <a:gd name="T47" fmla="*/ 52 h 69"/>
                  <a:gd name="T48" fmla="*/ 11 w 11"/>
                  <a:gd name="T49" fmla="*/ 52 h 69"/>
                  <a:gd name="T50" fmla="*/ 8 w 11"/>
                  <a:gd name="T51" fmla="*/ 36 h 69"/>
                  <a:gd name="T52" fmla="*/ 10 w 11"/>
                  <a:gd name="T53" fmla="*/ 36 h 69"/>
                  <a:gd name="T54" fmla="*/ 10 w 11"/>
                  <a:gd name="T55" fmla="*/ 36 h 69"/>
                  <a:gd name="T56" fmla="*/ 8 w 11"/>
                  <a:gd name="T57" fmla="*/ 36 h 69"/>
                  <a:gd name="T58" fmla="*/ 8 w 11"/>
                  <a:gd name="T59" fmla="*/ 36 h 69"/>
                  <a:gd name="T60" fmla="*/ 8 w 11"/>
                  <a:gd name="T61" fmla="*/ 36 h 69"/>
                  <a:gd name="T62" fmla="*/ 8 w 11"/>
                  <a:gd name="T63" fmla="*/ 36 h 69"/>
                  <a:gd name="T64" fmla="*/ 8 w 11"/>
                  <a:gd name="T65" fmla="*/ 36 h 69"/>
                  <a:gd name="T66" fmla="*/ 11 w 11"/>
                  <a:gd name="T67" fmla="*/ 9 h 69"/>
                  <a:gd name="T68" fmla="*/ 11 w 11"/>
                  <a:gd name="T69" fmla="*/ 9 h 69"/>
                  <a:gd name="T70" fmla="*/ 10 w 11"/>
                  <a:gd name="T71" fmla="*/ 11 h 69"/>
                  <a:gd name="T72" fmla="*/ 10 w 11"/>
                  <a:gd name="T73" fmla="*/ 11 h 69"/>
                  <a:gd name="T74" fmla="*/ 10 w 11"/>
                  <a:gd name="T75" fmla="*/ 9 h 69"/>
                  <a:gd name="T76" fmla="*/ 11 w 11"/>
                  <a:gd name="T77" fmla="*/ 9 h 69"/>
                  <a:gd name="T78" fmla="*/ 8 w 11"/>
                  <a:gd name="T79" fmla="*/ 0 h 69"/>
                  <a:gd name="T80" fmla="*/ 8 w 11"/>
                  <a:gd name="T81" fmla="*/ 0 h 69"/>
                  <a:gd name="T82" fmla="*/ 10 w 11"/>
                  <a:gd name="T83" fmla="*/ 0 h 69"/>
                  <a:gd name="T84" fmla="*/ 10 w 11"/>
                  <a:gd name="T85" fmla="*/ 0 h 69"/>
                  <a:gd name="T86" fmla="*/ 8 w 11"/>
                  <a:gd name="T87" fmla="*/ 1 h 69"/>
                  <a:gd name="T88" fmla="*/ 8 w 11"/>
                  <a:gd name="T89" fmla="*/ 0 h 69"/>
                  <a:gd name="T90" fmla="*/ 8 w 11"/>
                  <a:gd name="T9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69">
                    <a:moveTo>
                      <a:pt x="2" y="67"/>
                    </a:moveTo>
                    <a:lnTo>
                      <a:pt x="3" y="67"/>
                    </a:lnTo>
                    <a:lnTo>
                      <a:pt x="3" y="67"/>
                    </a:lnTo>
                    <a:lnTo>
                      <a:pt x="2" y="69"/>
                    </a:lnTo>
                    <a:lnTo>
                      <a:pt x="2" y="69"/>
                    </a:lnTo>
                    <a:lnTo>
                      <a:pt x="2" y="67"/>
                    </a:lnTo>
                    <a:lnTo>
                      <a:pt x="0" y="67"/>
                    </a:lnTo>
                    <a:lnTo>
                      <a:pt x="2" y="67"/>
                    </a:lnTo>
                    <a:close/>
                    <a:moveTo>
                      <a:pt x="8" y="55"/>
                    </a:moveTo>
                    <a:lnTo>
                      <a:pt x="8" y="55"/>
                    </a:lnTo>
                    <a:lnTo>
                      <a:pt x="8" y="56"/>
                    </a:lnTo>
                    <a:lnTo>
                      <a:pt x="8" y="56"/>
                    </a:lnTo>
                    <a:lnTo>
                      <a:pt x="8" y="55"/>
                    </a:lnTo>
                    <a:lnTo>
                      <a:pt x="7" y="55"/>
                    </a:lnTo>
                    <a:lnTo>
                      <a:pt x="8" y="55"/>
                    </a:lnTo>
                    <a:close/>
                    <a:moveTo>
                      <a:pt x="11" y="52"/>
                    </a:moveTo>
                    <a:lnTo>
                      <a:pt x="10" y="52"/>
                    </a:lnTo>
                    <a:lnTo>
                      <a:pt x="10" y="53"/>
                    </a:lnTo>
                    <a:lnTo>
                      <a:pt x="10" y="53"/>
                    </a:lnTo>
                    <a:lnTo>
                      <a:pt x="10" y="53"/>
                    </a:lnTo>
                    <a:lnTo>
                      <a:pt x="10" y="53"/>
                    </a:lnTo>
                    <a:lnTo>
                      <a:pt x="8" y="53"/>
                    </a:lnTo>
                    <a:lnTo>
                      <a:pt x="10" y="52"/>
                    </a:lnTo>
                    <a:lnTo>
                      <a:pt x="10" y="52"/>
                    </a:lnTo>
                    <a:lnTo>
                      <a:pt x="11" y="52"/>
                    </a:lnTo>
                    <a:close/>
                    <a:moveTo>
                      <a:pt x="8" y="36"/>
                    </a:moveTo>
                    <a:lnTo>
                      <a:pt x="10" y="36"/>
                    </a:lnTo>
                    <a:lnTo>
                      <a:pt x="10" y="36"/>
                    </a:lnTo>
                    <a:lnTo>
                      <a:pt x="8" y="36"/>
                    </a:lnTo>
                    <a:lnTo>
                      <a:pt x="8" y="36"/>
                    </a:lnTo>
                    <a:lnTo>
                      <a:pt x="8" y="36"/>
                    </a:lnTo>
                    <a:lnTo>
                      <a:pt x="8" y="36"/>
                    </a:lnTo>
                    <a:lnTo>
                      <a:pt x="8" y="36"/>
                    </a:lnTo>
                    <a:close/>
                    <a:moveTo>
                      <a:pt x="11" y="9"/>
                    </a:moveTo>
                    <a:lnTo>
                      <a:pt x="11" y="9"/>
                    </a:lnTo>
                    <a:lnTo>
                      <a:pt x="10" y="11"/>
                    </a:lnTo>
                    <a:lnTo>
                      <a:pt x="10" y="11"/>
                    </a:lnTo>
                    <a:lnTo>
                      <a:pt x="10" y="9"/>
                    </a:lnTo>
                    <a:lnTo>
                      <a:pt x="11" y="9"/>
                    </a:lnTo>
                    <a:close/>
                    <a:moveTo>
                      <a:pt x="8" y="0"/>
                    </a:moveTo>
                    <a:lnTo>
                      <a:pt x="8" y="0"/>
                    </a:lnTo>
                    <a:lnTo>
                      <a:pt x="10" y="0"/>
                    </a:lnTo>
                    <a:lnTo>
                      <a:pt x="10" y="0"/>
                    </a:lnTo>
                    <a:lnTo>
                      <a:pt x="8" y="1"/>
                    </a:lnTo>
                    <a:lnTo>
                      <a:pt x="8" y="0"/>
                    </a:lnTo>
                    <a:lnTo>
                      <a:pt x="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4" name="Freeform 207">
                <a:extLst>
                  <a:ext uri="{FF2B5EF4-FFF2-40B4-BE49-F238E27FC236}">
                    <a16:creationId xmlns:a16="http://schemas.microsoft.com/office/drawing/2014/main" id="{D3EE89DB-86A1-4AFD-9E27-0E693B250D0A}"/>
                  </a:ext>
                </a:extLst>
              </p:cNvPr>
              <p:cNvSpPr>
                <a:spLocks/>
              </p:cNvSpPr>
              <p:nvPr/>
            </p:nvSpPr>
            <p:spPr bwMode="auto">
              <a:xfrm>
                <a:off x="8961717" y="3784375"/>
                <a:ext cx="3898" cy="1950"/>
              </a:xfrm>
              <a:custGeom>
                <a:avLst/>
                <a:gdLst>
                  <a:gd name="T0" fmla="*/ 2 w 2"/>
                  <a:gd name="T1" fmla="*/ 0 h 1"/>
                  <a:gd name="T2" fmla="*/ 2 w 2"/>
                  <a:gd name="T3" fmla="*/ 0 h 1"/>
                  <a:gd name="T4" fmla="*/ 2 w 2"/>
                  <a:gd name="T5" fmla="*/ 0 h 1"/>
                  <a:gd name="T6" fmla="*/ 0 w 2"/>
                  <a:gd name="T7" fmla="*/ 0 h 1"/>
                  <a:gd name="T8" fmla="*/ 0 w 2"/>
                  <a:gd name="T9" fmla="*/ 1 h 1"/>
                  <a:gd name="T10" fmla="*/ 0 w 2"/>
                  <a:gd name="T11" fmla="*/ 1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lnTo>
                      <a:pt x="2" y="0"/>
                    </a:lnTo>
                    <a:lnTo>
                      <a:pt x="2" y="0"/>
                    </a:lnTo>
                    <a:lnTo>
                      <a:pt x="0" y="0"/>
                    </a:lnTo>
                    <a:lnTo>
                      <a:pt x="0" y="1"/>
                    </a:lnTo>
                    <a:lnTo>
                      <a:pt x="0" y="1"/>
                    </a:lnTo>
                    <a:lnTo>
                      <a:pt x="0" y="0"/>
                    </a:lnTo>
                    <a:lnTo>
                      <a:pt x="0"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5" name="Freeform 208">
                <a:extLst>
                  <a:ext uri="{FF2B5EF4-FFF2-40B4-BE49-F238E27FC236}">
                    <a16:creationId xmlns:a16="http://schemas.microsoft.com/office/drawing/2014/main" id="{ABDA440B-DE43-4800-B26B-36FFBD79A336}"/>
                  </a:ext>
                </a:extLst>
              </p:cNvPr>
              <p:cNvSpPr>
                <a:spLocks/>
              </p:cNvSpPr>
              <p:nvPr/>
            </p:nvSpPr>
            <p:spPr bwMode="auto">
              <a:xfrm>
                <a:off x="8236607" y="2807815"/>
                <a:ext cx="906389" cy="370352"/>
              </a:xfrm>
              <a:custGeom>
                <a:avLst/>
                <a:gdLst>
                  <a:gd name="T0" fmla="*/ 178 w 465"/>
                  <a:gd name="T1" fmla="*/ 6 h 190"/>
                  <a:gd name="T2" fmla="*/ 203 w 465"/>
                  <a:gd name="T3" fmla="*/ 12 h 190"/>
                  <a:gd name="T4" fmla="*/ 210 w 465"/>
                  <a:gd name="T5" fmla="*/ 25 h 190"/>
                  <a:gd name="T6" fmla="*/ 221 w 465"/>
                  <a:gd name="T7" fmla="*/ 34 h 190"/>
                  <a:gd name="T8" fmla="*/ 238 w 465"/>
                  <a:gd name="T9" fmla="*/ 36 h 190"/>
                  <a:gd name="T10" fmla="*/ 260 w 465"/>
                  <a:gd name="T11" fmla="*/ 31 h 190"/>
                  <a:gd name="T12" fmla="*/ 282 w 465"/>
                  <a:gd name="T13" fmla="*/ 41 h 190"/>
                  <a:gd name="T14" fmla="*/ 295 w 465"/>
                  <a:gd name="T15" fmla="*/ 49 h 190"/>
                  <a:gd name="T16" fmla="*/ 325 w 465"/>
                  <a:gd name="T17" fmla="*/ 55 h 190"/>
                  <a:gd name="T18" fmla="*/ 347 w 465"/>
                  <a:gd name="T19" fmla="*/ 52 h 190"/>
                  <a:gd name="T20" fmla="*/ 370 w 465"/>
                  <a:gd name="T21" fmla="*/ 42 h 190"/>
                  <a:gd name="T22" fmla="*/ 392 w 465"/>
                  <a:gd name="T23" fmla="*/ 36 h 190"/>
                  <a:gd name="T24" fmla="*/ 413 w 465"/>
                  <a:gd name="T25" fmla="*/ 41 h 190"/>
                  <a:gd name="T26" fmla="*/ 407 w 465"/>
                  <a:gd name="T27" fmla="*/ 66 h 190"/>
                  <a:gd name="T28" fmla="*/ 410 w 465"/>
                  <a:gd name="T29" fmla="*/ 80 h 190"/>
                  <a:gd name="T30" fmla="*/ 429 w 465"/>
                  <a:gd name="T31" fmla="*/ 83 h 190"/>
                  <a:gd name="T32" fmla="*/ 446 w 465"/>
                  <a:gd name="T33" fmla="*/ 78 h 190"/>
                  <a:gd name="T34" fmla="*/ 457 w 465"/>
                  <a:gd name="T35" fmla="*/ 88 h 190"/>
                  <a:gd name="T36" fmla="*/ 465 w 465"/>
                  <a:gd name="T37" fmla="*/ 101 h 190"/>
                  <a:gd name="T38" fmla="*/ 448 w 465"/>
                  <a:gd name="T39" fmla="*/ 101 h 190"/>
                  <a:gd name="T40" fmla="*/ 430 w 465"/>
                  <a:gd name="T41" fmla="*/ 102 h 190"/>
                  <a:gd name="T42" fmla="*/ 419 w 465"/>
                  <a:gd name="T43" fmla="*/ 107 h 190"/>
                  <a:gd name="T44" fmla="*/ 410 w 465"/>
                  <a:gd name="T45" fmla="*/ 119 h 190"/>
                  <a:gd name="T46" fmla="*/ 388 w 465"/>
                  <a:gd name="T47" fmla="*/ 124 h 190"/>
                  <a:gd name="T48" fmla="*/ 374 w 465"/>
                  <a:gd name="T49" fmla="*/ 135 h 190"/>
                  <a:gd name="T50" fmla="*/ 351 w 465"/>
                  <a:gd name="T51" fmla="*/ 130 h 190"/>
                  <a:gd name="T52" fmla="*/ 344 w 465"/>
                  <a:gd name="T53" fmla="*/ 146 h 190"/>
                  <a:gd name="T54" fmla="*/ 344 w 465"/>
                  <a:gd name="T55" fmla="*/ 157 h 190"/>
                  <a:gd name="T56" fmla="*/ 328 w 465"/>
                  <a:gd name="T57" fmla="*/ 170 h 190"/>
                  <a:gd name="T58" fmla="*/ 306 w 465"/>
                  <a:gd name="T59" fmla="*/ 176 h 190"/>
                  <a:gd name="T60" fmla="*/ 274 w 465"/>
                  <a:gd name="T61" fmla="*/ 179 h 190"/>
                  <a:gd name="T62" fmla="*/ 247 w 465"/>
                  <a:gd name="T63" fmla="*/ 190 h 190"/>
                  <a:gd name="T64" fmla="*/ 208 w 465"/>
                  <a:gd name="T65" fmla="*/ 181 h 190"/>
                  <a:gd name="T66" fmla="*/ 176 w 465"/>
                  <a:gd name="T67" fmla="*/ 171 h 190"/>
                  <a:gd name="T68" fmla="*/ 124 w 465"/>
                  <a:gd name="T69" fmla="*/ 170 h 190"/>
                  <a:gd name="T70" fmla="*/ 110 w 465"/>
                  <a:gd name="T71" fmla="*/ 149 h 190"/>
                  <a:gd name="T72" fmla="*/ 90 w 465"/>
                  <a:gd name="T73" fmla="*/ 137 h 190"/>
                  <a:gd name="T74" fmla="*/ 60 w 465"/>
                  <a:gd name="T75" fmla="*/ 130 h 190"/>
                  <a:gd name="T76" fmla="*/ 46 w 465"/>
                  <a:gd name="T77" fmla="*/ 127 h 190"/>
                  <a:gd name="T78" fmla="*/ 47 w 465"/>
                  <a:gd name="T79" fmla="*/ 112 h 190"/>
                  <a:gd name="T80" fmla="*/ 44 w 465"/>
                  <a:gd name="T81" fmla="*/ 96 h 190"/>
                  <a:gd name="T82" fmla="*/ 36 w 465"/>
                  <a:gd name="T83" fmla="*/ 83 h 190"/>
                  <a:gd name="T84" fmla="*/ 27 w 465"/>
                  <a:gd name="T85" fmla="*/ 77 h 190"/>
                  <a:gd name="T86" fmla="*/ 11 w 465"/>
                  <a:gd name="T87" fmla="*/ 71 h 190"/>
                  <a:gd name="T88" fmla="*/ 3 w 465"/>
                  <a:gd name="T89" fmla="*/ 63 h 190"/>
                  <a:gd name="T90" fmla="*/ 1 w 465"/>
                  <a:gd name="T91" fmla="*/ 55 h 190"/>
                  <a:gd name="T92" fmla="*/ 12 w 465"/>
                  <a:gd name="T93" fmla="*/ 50 h 190"/>
                  <a:gd name="T94" fmla="*/ 22 w 465"/>
                  <a:gd name="T95" fmla="*/ 47 h 190"/>
                  <a:gd name="T96" fmla="*/ 33 w 465"/>
                  <a:gd name="T97" fmla="*/ 41 h 190"/>
                  <a:gd name="T98" fmla="*/ 46 w 465"/>
                  <a:gd name="T99" fmla="*/ 33 h 190"/>
                  <a:gd name="T100" fmla="*/ 58 w 465"/>
                  <a:gd name="T101" fmla="*/ 26 h 190"/>
                  <a:gd name="T102" fmla="*/ 71 w 465"/>
                  <a:gd name="T103" fmla="*/ 26 h 190"/>
                  <a:gd name="T104" fmla="*/ 83 w 465"/>
                  <a:gd name="T105" fmla="*/ 28 h 190"/>
                  <a:gd name="T106" fmla="*/ 98 w 465"/>
                  <a:gd name="T107" fmla="*/ 36 h 190"/>
                  <a:gd name="T108" fmla="*/ 110 w 465"/>
                  <a:gd name="T109" fmla="*/ 41 h 190"/>
                  <a:gd name="T110" fmla="*/ 120 w 465"/>
                  <a:gd name="T111" fmla="*/ 39 h 190"/>
                  <a:gd name="T112" fmla="*/ 135 w 465"/>
                  <a:gd name="T113" fmla="*/ 42 h 190"/>
                  <a:gd name="T114" fmla="*/ 148 w 465"/>
                  <a:gd name="T115" fmla="*/ 39 h 190"/>
                  <a:gd name="T116" fmla="*/ 150 w 465"/>
                  <a:gd name="T117" fmla="*/ 28 h 190"/>
                  <a:gd name="T118" fmla="*/ 148 w 465"/>
                  <a:gd name="T119" fmla="*/ 15 h 190"/>
                  <a:gd name="T120" fmla="*/ 158 w 465"/>
                  <a:gd name="T121"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90">
                    <a:moveTo>
                      <a:pt x="161" y="0"/>
                    </a:moveTo>
                    <a:lnTo>
                      <a:pt x="162" y="0"/>
                    </a:lnTo>
                    <a:lnTo>
                      <a:pt x="164" y="1"/>
                    </a:lnTo>
                    <a:lnTo>
                      <a:pt x="164" y="1"/>
                    </a:lnTo>
                    <a:lnTo>
                      <a:pt x="165" y="1"/>
                    </a:lnTo>
                    <a:lnTo>
                      <a:pt x="169" y="3"/>
                    </a:lnTo>
                    <a:lnTo>
                      <a:pt x="170" y="3"/>
                    </a:lnTo>
                    <a:lnTo>
                      <a:pt x="172" y="4"/>
                    </a:lnTo>
                    <a:lnTo>
                      <a:pt x="173" y="4"/>
                    </a:lnTo>
                    <a:lnTo>
                      <a:pt x="175" y="4"/>
                    </a:lnTo>
                    <a:lnTo>
                      <a:pt x="176" y="6"/>
                    </a:lnTo>
                    <a:lnTo>
                      <a:pt x="178" y="6"/>
                    </a:lnTo>
                    <a:lnTo>
                      <a:pt x="181" y="8"/>
                    </a:lnTo>
                    <a:lnTo>
                      <a:pt x="184" y="8"/>
                    </a:lnTo>
                    <a:lnTo>
                      <a:pt x="184" y="8"/>
                    </a:lnTo>
                    <a:lnTo>
                      <a:pt x="187" y="8"/>
                    </a:lnTo>
                    <a:lnTo>
                      <a:pt x="191" y="9"/>
                    </a:lnTo>
                    <a:lnTo>
                      <a:pt x="194" y="11"/>
                    </a:lnTo>
                    <a:lnTo>
                      <a:pt x="195" y="11"/>
                    </a:lnTo>
                    <a:lnTo>
                      <a:pt x="197" y="12"/>
                    </a:lnTo>
                    <a:lnTo>
                      <a:pt x="197" y="12"/>
                    </a:lnTo>
                    <a:lnTo>
                      <a:pt x="199" y="12"/>
                    </a:lnTo>
                    <a:lnTo>
                      <a:pt x="200" y="12"/>
                    </a:lnTo>
                    <a:lnTo>
                      <a:pt x="203" y="12"/>
                    </a:lnTo>
                    <a:lnTo>
                      <a:pt x="206" y="14"/>
                    </a:lnTo>
                    <a:lnTo>
                      <a:pt x="208" y="14"/>
                    </a:lnTo>
                    <a:lnTo>
                      <a:pt x="208" y="15"/>
                    </a:lnTo>
                    <a:lnTo>
                      <a:pt x="208" y="15"/>
                    </a:lnTo>
                    <a:lnTo>
                      <a:pt x="208" y="17"/>
                    </a:lnTo>
                    <a:lnTo>
                      <a:pt x="208" y="19"/>
                    </a:lnTo>
                    <a:lnTo>
                      <a:pt x="210" y="20"/>
                    </a:lnTo>
                    <a:lnTo>
                      <a:pt x="210" y="22"/>
                    </a:lnTo>
                    <a:lnTo>
                      <a:pt x="210" y="23"/>
                    </a:lnTo>
                    <a:lnTo>
                      <a:pt x="210" y="23"/>
                    </a:lnTo>
                    <a:lnTo>
                      <a:pt x="210" y="25"/>
                    </a:lnTo>
                    <a:lnTo>
                      <a:pt x="210" y="25"/>
                    </a:lnTo>
                    <a:lnTo>
                      <a:pt x="211" y="26"/>
                    </a:lnTo>
                    <a:lnTo>
                      <a:pt x="211" y="26"/>
                    </a:lnTo>
                    <a:lnTo>
                      <a:pt x="211" y="28"/>
                    </a:lnTo>
                    <a:lnTo>
                      <a:pt x="211" y="28"/>
                    </a:lnTo>
                    <a:lnTo>
                      <a:pt x="211" y="30"/>
                    </a:lnTo>
                    <a:lnTo>
                      <a:pt x="213" y="30"/>
                    </a:lnTo>
                    <a:lnTo>
                      <a:pt x="213" y="30"/>
                    </a:lnTo>
                    <a:lnTo>
                      <a:pt x="214" y="31"/>
                    </a:lnTo>
                    <a:lnTo>
                      <a:pt x="216" y="33"/>
                    </a:lnTo>
                    <a:lnTo>
                      <a:pt x="217" y="33"/>
                    </a:lnTo>
                    <a:lnTo>
                      <a:pt x="219" y="33"/>
                    </a:lnTo>
                    <a:lnTo>
                      <a:pt x="221" y="34"/>
                    </a:lnTo>
                    <a:lnTo>
                      <a:pt x="224" y="34"/>
                    </a:lnTo>
                    <a:lnTo>
                      <a:pt x="224" y="34"/>
                    </a:lnTo>
                    <a:lnTo>
                      <a:pt x="225" y="36"/>
                    </a:lnTo>
                    <a:lnTo>
                      <a:pt x="227" y="36"/>
                    </a:lnTo>
                    <a:lnTo>
                      <a:pt x="228" y="36"/>
                    </a:lnTo>
                    <a:lnTo>
                      <a:pt x="230" y="37"/>
                    </a:lnTo>
                    <a:lnTo>
                      <a:pt x="232" y="37"/>
                    </a:lnTo>
                    <a:lnTo>
                      <a:pt x="232" y="36"/>
                    </a:lnTo>
                    <a:lnTo>
                      <a:pt x="233" y="36"/>
                    </a:lnTo>
                    <a:lnTo>
                      <a:pt x="235" y="37"/>
                    </a:lnTo>
                    <a:lnTo>
                      <a:pt x="236" y="37"/>
                    </a:lnTo>
                    <a:lnTo>
                      <a:pt x="238" y="36"/>
                    </a:lnTo>
                    <a:lnTo>
                      <a:pt x="240" y="36"/>
                    </a:lnTo>
                    <a:lnTo>
                      <a:pt x="240" y="34"/>
                    </a:lnTo>
                    <a:lnTo>
                      <a:pt x="243" y="34"/>
                    </a:lnTo>
                    <a:lnTo>
                      <a:pt x="244" y="34"/>
                    </a:lnTo>
                    <a:lnTo>
                      <a:pt x="246" y="33"/>
                    </a:lnTo>
                    <a:lnTo>
                      <a:pt x="249" y="33"/>
                    </a:lnTo>
                    <a:lnTo>
                      <a:pt x="251" y="33"/>
                    </a:lnTo>
                    <a:lnTo>
                      <a:pt x="252" y="31"/>
                    </a:lnTo>
                    <a:lnTo>
                      <a:pt x="254" y="31"/>
                    </a:lnTo>
                    <a:lnTo>
                      <a:pt x="255" y="31"/>
                    </a:lnTo>
                    <a:lnTo>
                      <a:pt x="257" y="31"/>
                    </a:lnTo>
                    <a:lnTo>
                      <a:pt x="260" y="31"/>
                    </a:lnTo>
                    <a:lnTo>
                      <a:pt x="262" y="33"/>
                    </a:lnTo>
                    <a:lnTo>
                      <a:pt x="265" y="33"/>
                    </a:lnTo>
                    <a:lnTo>
                      <a:pt x="265" y="33"/>
                    </a:lnTo>
                    <a:lnTo>
                      <a:pt x="268" y="34"/>
                    </a:lnTo>
                    <a:lnTo>
                      <a:pt x="269" y="34"/>
                    </a:lnTo>
                    <a:lnTo>
                      <a:pt x="273" y="33"/>
                    </a:lnTo>
                    <a:lnTo>
                      <a:pt x="274" y="34"/>
                    </a:lnTo>
                    <a:lnTo>
                      <a:pt x="276" y="34"/>
                    </a:lnTo>
                    <a:lnTo>
                      <a:pt x="277" y="36"/>
                    </a:lnTo>
                    <a:lnTo>
                      <a:pt x="279" y="37"/>
                    </a:lnTo>
                    <a:lnTo>
                      <a:pt x="281" y="39"/>
                    </a:lnTo>
                    <a:lnTo>
                      <a:pt x="282" y="41"/>
                    </a:lnTo>
                    <a:lnTo>
                      <a:pt x="284" y="41"/>
                    </a:lnTo>
                    <a:lnTo>
                      <a:pt x="288" y="41"/>
                    </a:lnTo>
                    <a:lnTo>
                      <a:pt x="290" y="41"/>
                    </a:lnTo>
                    <a:lnTo>
                      <a:pt x="292" y="41"/>
                    </a:lnTo>
                    <a:lnTo>
                      <a:pt x="292" y="41"/>
                    </a:lnTo>
                    <a:lnTo>
                      <a:pt x="292" y="42"/>
                    </a:lnTo>
                    <a:lnTo>
                      <a:pt x="292" y="45"/>
                    </a:lnTo>
                    <a:lnTo>
                      <a:pt x="292" y="45"/>
                    </a:lnTo>
                    <a:lnTo>
                      <a:pt x="293" y="47"/>
                    </a:lnTo>
                    <a:lnTo>
                      <a:pt x="293" y="47"/>
                    </a:lnTo>
                    <a:lnTo>
                      <a:pt x="293" y="47"/>
                    </a:lnTo>
                    <a:lnTo>
                      <a:pt x="295" y="49"/>
                    </a:lnTo>
                    <a:lnTo>
                      <a:pt x="296" y="49"/>
                    </a:lnTo>
                    <a:lnTo>
                      <a:pt x="299" y="52"/>
                    </a:lnTo>
                    <a:lnTo>
                      <a:pt x="301" y="52"/>
                    </a:lnTo>
                    <a:lnTo>
                      <a:pt x="303" y="52"/>
                    </a:lnTo>
                    <a:lnTo>
                      <a:pt x="304" y="52"/>
                    </a:lnTo>
                    <a:lnTo>
                      <a:pt x="306" y="52"/>
                    </a:lnTo>
                    <a:lnTo>
                      <a:pt x="310" y="52"/>
                    </a:lnTo>
                    <a:lnTo>
                      <a:pt x="314" y="53"/>
                    </a:lnTo>
                    <a:lnTo>
                      <a:pt x="315" y="53"/>
                    </a:lnTo>
                    <a:lnTo>
                      <a:pt x="318" y="53"/>
                    </a:lnTo>
                    <a:lnTo>
                      <a:pt x="322" y="55"/>
                    </a:lnTo>
                    <a:lnTo>
                      <a:pt x="325" y="55"/>
                    </a:lnTo>
                    <a:lnTo>
                      <a:pt x="326" y="55"/>
                    </a:lnTo>
                    <a:lnTo>
                      <a:pt x="328" y="55"/>
                    </a:lnTo>
                    <a:lnTo>
                      <a:pt x="329" y="55"/>
                    </a:lnTo>
                    <a:lnTo>
                      <a:pt x="331" y="56"/>
                    </a:lnTo>
                    <a:lnTo>
                      <a:pt x="333" y="56"/>
                    </a:lnTo>
                    <a:lnTo>
                      <a:pt x="334" y="55"/>
                    </a:lnTo>
                    <a:lnTo>
                      <a:pt x="339" y="53"/>
                    </a:lnTo>
                    <a:lnTo>
                      <a:pt x="340" y="52"/>
                    </a:lnTo>
                    <a:lnTo>
                      <a:pt x="342" y="52"/>
                    </a:lnTo>
                    <a:lnTo>
                      <a:pt x="344" y="52"/>
                    </a:lnTo>
                    <a:lnTo>
                      <a:pt x="345" y="52"/>
                    </a:lnTo>
                    <a:lnTo>
                      <a:pt x="347" y="52"/>
                    </a:lnTo>
                    <a:lnTo>
                      <a:pt x="348" y="52"/>
                    </a:lnTo>
                    <a:lnTo>
                      <a:pt x="350" y="50"/>
                    </a:lnTo>
                    <a:lnTo>
                      <a:pt x="351" y="50"/>
                    </a:lnTo>
                    <a:lnTo>
                      <a:pt x="356" y="49"/>
                    </a:lnTo>
                    <a:lnTo>
                      <a:pt x="358" y="49"/>
                    </a:lnTo>
                    <a:lnTo>
                      <a:pt x="361" y="49"/>
                    </a:lnTo>
                    <a:lnTo>
                      <a:pt x="363" y="49"/>
                    </a:lnTo>
                    <a:lnTo>
                      <a:pt x="364" y="49"/>
                    </a:lnTo>
                    <a:lnTo>
                      <a:pt x="366" y="47"/>
                    </a:lnTo>
                    <a:lnTo>
                      <a:pt x="367" y="45"/>
                    </a:lnTo>
                    <a:lnTo>
                      <a:pt x="367" y="44"/>
                    </a:lnTo>
                    <a:lnTo>
                      <a:pt x="370" y="42"/>
                    </a:lnTo>
                    <a:lnTo>
                      <a:pt x="372" y="41"/>
                    </a:lnTo>
                    <a:lnTo>
                      <a:pt x="374" y="39"/>
                    </a:lnTo>
                    <a:lnTo>
                      <a:pt x="375" y="39"/>
                    </a:lnTo>
                    <a:lnTo>
                      <a:pt x="378" y="37"/>
                    </a:lnTo>
                    <a:lnTo>
                      <a:pt x="381" y="36"/>
                    </a:lnTo>
                    <a:lnTo>
                      <a:pt x="383" y="34"/>
                    </a:lnTo>
                    <a:lnTo>
                      <a:pt x="385" y="34"/>
                    </a:lnTo>
                    <a:lnTo>
                      <a:pt x="385" y="34"/>
                    </a:lnTo>
                    <a:lnTo>
                      <a:pt x="388" y="36"/>
                    </a:lnTo>
                    <a:lnTo>
                      <a:pt x="389" y="34"/>
                    </a:lnTo>
                    <a:lnTo>
                      <a:pt x="391" y="36"/>
                    </a:lnTo>
                    <a:lnTo>
                      <a:pt x="392" y="36"/>
                    </a:lnTo>
                    <a:lnTo>
                      <a:pt x="394" y="37"/>
                    </a:lnTo>
                    <a:lnTo>
                      <a:pt x="396" y="39"/>
                    </a:lnTo>
                    <a:lnTo>
                      <a:pt x="399" y="41"/>
                    </a:lnTo>
                    <a:lnTo>
                      <a:pt x="399" y="41"/>
                    </a:lnTo>
                    <a:lnTo>
                      <a:pt x="400" y="42"/>
                    </a:lnTo>
                    <a:lnTo>
                      <a:pt x="402" y="42"/>
                    </a:lnTo>
                    <a:lnTo>
                      <a:pt x="405" y="42"/>
                    </a:lnTo>
                    <a:lnTo>
                      <a:pt x="405" y="42"/>
                    </a:lnTo>
                    <a:lnTo>
                      <a:pt x="408" y="41"/>
                    </a:lnTo>
                    <a:lnTo>
                      <a:pt x="410" y="39"/>
                    </a:lnTo>
                    <a:lnTo>
                      <a:pt x="411" y="39"/>
                    </a:lnTo>
                    <a:lnTo>
                      <a:pt x="413" y="41"/>
                    </a:lnTo>
                    <a:lnTo>
                      <a:pt x="416" y="41"/>
                    </a:lnTo>
                    <a:lnTo>
                      <a:pt x="418" y="42"/>
                    </a:lnTo>
                    <a:lnTo>
                      <a:pt x="419" y="44"/>
                    </a:lnTo>
                    <a:lnTo>
                      <a:pt x="418" y="45"/>
                    </a:lnTo>
                    <a:lnTo>
                      <a:pt x="415" y="50"/>
                    </a:lnTo>
                    <a:lnTo>
                      <a:pt x="411" y="55"/>
                    </a:lnTo>
                    <a:lnTo>
                      <a:pt x="411" y="58"/>
                    </a:lnTo>
                    <a:lnTo>
                      <a:pt x="410" y="60"/>
                    </a:lnTo>
                    <a:lnTo>
                      <a:pt x="410" y="61"/>
                    </a:lnTo>
                    <a:lnTo>
                      <a:pt x="408" y="63"/>
                    </a:lnTo>
                    <a:lnTo>
                      <a:pt x="408" y="64"/>
                    </a:lnTo>
                    <a:lnTo>
                      <a:pt x="407" y="66"/>
                    </a:lnTo>
                    <a:lnTo>
                      <a:pt x="405" y="69"/>
                    </a:lnTo>
                    <a:lnTo>
                      <a:pt x="405" y="71"/>
                    </a:lnTo>
                    <a:lnTo>
                      <a:pt x="405" y="72"/>
                    </a:lnTo>
                    <a:lnTo>
                      <a:pt x="404" y="74"/>
                    </a:lnTo>
                    <a:lnTo>
                      <a:pt x="402" y="75"/>
                    </a:lnTo>
                    <a:lnTo>
                      <a:pt x="402" y="78"/>
                    </a:lnTo>
                    <a:lnTo>
                      <a:pt x="404" y="80"/>
                    </a:lnTo>
                    <a:lnTo>
                      <a:pt x="405" y="80"/>
                    </a:lnTo>
                    <a:lnTo>
                      <a:pt x="407" y="82"/>
                    </a:lnTo>
                    <a:lnTo>
                      <a:pt x="407" y="83"/>
                    </a:lnTo>
                    <a:lnTo>
                      <a:pt x="408" y="82"/>
                    </a:lnTo>
                    <a:lnTo>
                      <a:pt x="410" y="80"/>
                    </a:lnTo>
                    <a:lnTo>
                      <a:pt x="411" y="80"/>
                    </a:lnTo>
                    <a:lnTo>
                      <a:pt x="413" y="80"/>
                    </a:lnTo>
                    <a:lnTo>
                      <a:pt x="415" y="80"/>
                    </a:lnTo>
                    <a:lnTo>
                      <a:pt x="416" y="80"/>
                    </a:lnTo>
                    <a:lnTo>
                      <a:pt x="418" y="80"/>
                    </a:lnTo>
                    <a:lnTo>
                      <a:pt x="419" y="80"/>
                    </a:lnTo>
                    <a:lnTo>
                      <a:pt x="422" y="80"/>
                    </a:lnTo>
                    <a:lnTo>
                      <a:pt x="422" y="80"/>
                    </a:lnTo>
                    <a:lnTo>
                      <a:pt x="424" y="80"/>
                    </a:lnTo>
                    <a:lnTo>
                      <a:pt x="426" y="82"/>
                    </a:lnTo>
                    <a:lnTo>
                      <a:pt x="427" y="83"/>
                    </a:lnTo>
                    <a:lnTo>
                      <a:pt x="429" y="83"/>
                    </a:lnTo>
                    <a:lnTo>
                      <a:pt x="429" y="83"/>
                    </a:lnTo>
                    <a:lnTo>
                      <a:pt x="430" y="82"/>
                    </a:lnTo>
                    <a:lnTo>
                      <a:pt x="430" y="80"/>
                    </a:lnTo>
                    <a:lnTo>
                      <a:pt x="433" y="78"/>
                    </a:lnTo>
                    <a:lnTo>
                      <a:pt x="433" y="77"/>
                    </a:lnTo>
                    <a:lnTo>
                      <a:pt x="435" y="77"/>
                    </a:lnTo>
                    <a:lnTo>
                      <a:pt x="437" y="77"/>
                    </a:lnTo>
                    <a:lnTo>
                      <a:pt x="438" y="77"/>
                    </a:lnTo>
                    <a:lnTo>
                      <a:pt x="440" y="77"/>
                    </a:lnTo>
                    <a:lnTo>
                      <a:pt x="441" y="77"/>
                    </a:lnTo>
                    <a:lnTo>
                      <a:pt x="445" y="77"/>
                    </a:lnTo>
                    <a:lnTo>
                      <a:pt x="446" y="78"/>
                    </a:lnTo>
                    <a:lnTo>
                      <a:pt x="448" y="80"/>
                    </a:lnTo>
                    <a:lnTo>
                      <a:pt x="449" y="82"/>
                    </a:lnTo>
                    <a:lnTo>
                      <a:pt x="451" y="82"/>
                    </a:lnTo>
                    <a:lnTo>
                      <a:pt x="451" y="83"/>
                    </a:lnTo>
                    <a:lnTo>
                      <a:pt x="452" y="83"/>
                    </a:lnTo>
                    <a:lnTo>
                      <a:pt x="452" y="83"/>
                    </a:lnTo>
                    <a:lnTo>
                      <a:pt x="454" y="85"/>
                    </a:lnTo>
                    <a:lnTo>
                      <a:pt x="454" y="85"/>
                    </a:lnTo>
                    <a:lnTo>
                      <a:pt x="454" y="86"/>
                    </a:lnTo>
                    <a:lnTo>
                      <a:pt x="456" y="86"/>
                    </a:lnTo>
                    <a:lnTo>
                      <a:pt x="456" y="86"/>
                    </a:lnTo>
                    <a:lnTo>
                      <a:pt x="457" y="88"/>
                    </a:lnTo>
                    <a:lnTo>
                      <a:pt x="457" y="88"/>
                    </a:lnTo>
                    <a:lnTo>
                      <a:pt x="457" y="88"/>
                    </a:lnTo>
                    <a:lnTo>
                      <a:pt x="460" y="91"/>
                    </a:lnTo>
                    <a:lnTo>
                      <a:pt x="460" y="91"/>
                    </a:lnTo>
                    <a:lnTo>
                      <a:pt x="462" y="93"/>
                    </a:lnTo>
                    <a:lnTo>
                      <a:pt x="463" y="94"/>
                    </a:lnTo>
                    <a:lnTo>
                      <a:pt x="463" y="94"/>
                    </a:lnTo>
                    <a:lnTo>
                      <a:pt x="463" y="96"/>
                    </a:lnTo>
                    <a:lnTo>
                      <a:pt x="465" y="97"/>
                    </a:lnTo>
                    <a:lnTo>
                      <a:pt x="465" y="97"/>
                    </a:lnTo>
                    <a:lnTo>
                      <a:pt x="465" y="99"/>
                    </a:lnTo>
                    <a:lnTo>
                      <a:pt x="465" y="101"/>
                    </a:lnTo>
                    <a:lnTo>
                      <a:pt x="465" y="101"/>
                    </a:lnTo>
                    <a:lnTo>
                      <a:pt x="463" y="102"/>
                    </a:lnTo>
                    <a:lnTo>
                      <a:pt x="462" y="102"/>
                    </a:lnTo>
                    <a:lnTo>
                      <a:pt x="460" y="102"/>
                    </a:lnTo>
                    <a:lnTo>
                      <a:pt x="459" y="102"/>
                    </a:lnTo>
                    <a:lnTo>
                      <a:pt x="457" y="102"/>
                    </a:lnTo>
                    <a:lnTo>
                      <a:pt x="454" y="102"/>
                    </a:lnTo>
                    <a:lnTo>
                      <a:pt x="452" y="101"/>
                    </a:lnTo>
                    <a:lnTo>
                      <a:pt x="451" y="101"/>
                    </a:lnTo>
                    <a:lnTo>
                      <a:pt x="449" y="99"/>
                    </a:lnTo>
                    <a:lnTo>
                      <a:pt x="449" y="101"/>
                    </a:lnTo>
                    <a:lnTo>
                      <a:pt x="448" y="101"/>
                    </a:lnTo>
                    <a:lnTo>
                      <a:pt x="448" y="101"/>
                    </a:lnTo>
                    <a:lnTo>
                      <a:pt x="446" y="101"/>
                    </a:lnTo>
                    <a:lnTo>
                      <a:pt x="443" y="101"/>
                    </a:lnTo>
                    <a:lnTo>
                      <a:pt x="441" y="101"/>
                    </a:lnTo>
                    <a:lnTo>
                      <a:pt x="440" y="101"/>
                    </a:lnTo>
                    <a:lnTo>
                      <a:pt x="438" y="102"/>
                    </a:lnTo>
                    <a:lnTo>
                      <a:pt x="437" y="102"/>
                    </a:lnTo>
                    <a:lnTo>
                      <a:pt x="435" y="104"/>
                    </a:lnTo>
                    <a:lnTo>
                      <a:pt x="433" y="104"/>
                    </a:lnTo>
                    <a:lnTo>
                      <a:pt x="433" y="104"/>
                    </a:lnTo>
                    <a:lnTo>
                      <a:pt x="432" y="104"/>
                    </a:lnTo>
                    <a:lnTo>
                      <a:pt x="430" y="102"/>
                    </a:lnTo>
                    <a:lnTo>
                      <a:pt x="429" y="102"/>
                    </a:lnTo>
                    <a:lnTo>
                      <a:pt x="429" y="104"/>
                    </a:lnTo>
                    <a:lnTo>
                      <a:pt x="429" y="104"/>
                    </a:lnTo>
                    <a:lnTo>
                      <a:pt x="429" y="105"/>
                    </a:lnTo>
                    <a:lnTo>
                      <a:pt x="429" y="107"/>
                    </a:lnTo>
                    <a:lnTo>
                      <a:pt x="427" y="107"/>
                    </a:lnTo>
                    <a:lnTo>
                      <a:pt x="427" y="107"/>
                    </a:lnTo>
                    <a:lnTo>
                      <a:pt x="426" y="107"/>
                    </a:lnTo>
                    <a:lnTo>
                      <a:pt x="422" y="107"/>
                    </a:lnTo>
                    <a:lnTo>
                      <a:pt x="421" y="107"/>
                    </a:lnTo>
                    <a:lnTo>
                      <a:pt x="419" y="107"/>
                    </a:lnTo>
                    <a:lnTo>
                      <a:pt x="419" y="107"/>
                    </a:lnTo>
                    <a:lnTo>
                      <a:pt x="418" y="108"/>
                    </a:lnTo>
                    <a:lnTo>
                      <a:pt x="416" y="108"/>
                    </a:lnTo>
                    <a:lnTo>
                      <a:pt x="416" y="110"/>
                    </a:lnTo>
                    <a:lnTo>
                      <a:pt x="415" y="110"/>
                    </a:lnTo>
                    <a:lnTo>
                      <a:pt x="415" y="112"/>
                    </a:lnTo>
                    <a:lnTo>
                      <a:pt x="413" y="115"/>
                    </a:lnTo>
                    <a:lnTo>
                      <a:pt x="411" y="115"/>
                    </a:lnTo>
                    <a:lnTo>
                      <a:pt x="411" y="116"/>
                    </a:lnTo>
                    <a:lnTo>
                      <a:pt x="411" y="116"/>
                    </a:lnTo>
                    <a:lnTo>
                      <a:pt x="411" y="118"/>
                    </a:lnTo>
                    <a:lnTo>
                      <a:pt x="410" y="119"/>
                    </a:lnTo>
                    <a:lnTo>
                      <a:pt x="410" y="119"/>
                    </a:lnTo>
                    <a:lnTo>
                      <a:pt x="408" y="119"/>
                    </a:lnTo>
                    <a:lnTo>
                      <a:pt x="405" y="121"/>
                    </a:lnTo>
                    <a:lnTo>
                      <a:pt x="404" y="123"/>
                    </a:lnTo>
                    <a:lnTo>
                      <a:pt x="402" y="124"/>
                    </a:lnTo>
                    <a:lnTo>
                      <a:pt x="400" y="124"/>
                    </a:lnTo>
                    <a:lnTo>
                      <a:pt x="397" y="124"/>
                    </a:lnTo>
                    <a:lnTo>
                      <a:pt x="397" y="124"/>
                    </a:lnTo>
                    <a:lnTo>
                      <a:pt x="392" y="124"/>
                    </a:lnTo>
                    <a:lnTo>
                      <a:pt x="391" y="124"/>
                    </a:lnTo>
                    <a:lnTo>
                      <a:pt x="389" y="124"/>
                    </a:lnTo>
                    <a:lnTo>
                      <a:pt x="388" y="124"/>
                    </a:lnTo>
                    <a:lnTo>
                      <a:pt x="388" y="124"/>
                    </a:lnTo>
                    <a:lnTo>
                      <a:pt x="388" y="126"/>
                    </a:lnTo>
                    <a:lnTo>
                      <a:pt x="386" y="126"/>
                    </a:lnTo>
                    <a:lnTo>
                      <a:pt x="386" y="127"/>
                    </a:lnTo>
                    <a:lnTo>
                      <a:pt x="383" y="129"/>
                    </a:lnTo>
                    <a:lnTo>
                      <a:pt x="381" y="130"/>
                    </a:lnTo>
                    <a:lnTo>
                      <a:pt x="381" y="132"/>
                    </a:lnTo>
                    <a:lnTo>
                      <a:pt x="380" y="132"/>
                    </a:lnTo>
                    <a:lnTo>
                      <a:pt x="378" y="134"/>
                    </a:lnTo>
                    <a:lnTo>
                      <a:pt x="378" y="134"/>
                    </a:lnTo>
                    <a:lnTo>
                      <a:pt x="377" y="134"/>
                    </a:lnTo>
                    <a:lnTo>
                      <a:pt x="375" y="135"/>
                    </a:lnTo>
                    <a:lnTo>
                      <a:pt x="374" y="135"/>
                    </a:lnTo>
                    <a:lnTo>
                      <a:pt x="372" y="135"/>
                    </a:lnTo>
                    <a:lnTo>
                      <a:pt x="372" y="135"/>
                    </a:lnTo>
                    <a:lnTo>
                      <a:pt x="369" y="135"/>
                    </a:lnTo>
                    <a:lnTo>
                      <a:pt x="369" y="135"/>
                    </a:lnTo>
                    <a:lnTo>
                      <a:pt x="366" y="135"/>
                    </a:lnTo>
                    <a:lnTo>
                      <a:pt x="361" y="134"/>
                    </a:lnTo>
                    <a:lnTo>
                      <a:pt x="359" y="132"/>
                    </a:lnTo>
                    <a:lnTo>
                      <a:pt x="358" y="130"/>
                    </a:lnTo>
                    <a:lnTo>
                      <a:pt x="356" y="130"/>
                    </a:lnTo>
                    <a:lnTo>
                      <a:pt x="355" y="130"/>
                    </a:lnTo>
                    <a:lnTo>
                      <a:pt x="353" y="130"/>
                    </a:lnTo>
                    <a:lnTo>
                      <a:pt x="351" y="130"/>
                    </a:lnTo>
                    <a:lnTo>
                      <a:pt x="350" y="130"/>
                    </a:lnTo>
                    <a:lnTo>
                      <a:pt x="347" y="132"/>
                    </a:lnTo>
                    <a:lnTo>
                      <a:pt x="347" y="134"/>
                    </a:lnTo>
                    <a:lnTo>
                      <a:pt x="345" y="134"/>
                    </a:lnTo>
                    <a:lnTo>
                      <a:pt x="344" y="137"/>
                    </a:lnTo>
                    <a:lnTo>
                      <a:pt x="344" y="138"/>
                    </a:lnTo>
                    <a:lnTo>
                      <a:pt x="344" y="140"/>
                    </a:lnTo>
                    <a:lnTo>
                      <a:pt x="342" y="141"/>
                    </a:lnTo>
                    <a:lnTo>
                      <a:pt x="342" y="143"/>
                    </a:lnTo>
                    <a:lnTo>
                      <a:pt x="342" y="143"/>
                    </a:lnTo>
                    <a:lnTo>
                      <a:pt x="344" y="145"/>
                    </a:lnTo>
                    <a:lnTo>
                      <a:pt x="344" y="146"/>
                    </a:lnTo>
                    <a:lnTo>
                      <a:pt x="345" y="148"/>
                    </a:lnTo>
                    <a:lnTo>
                      <a:pt x="347" y="148"/>
                    </a:lnTo>
                    <a:lnTo>
                      <a:pt x="348" y="151"/>
                    </a:lnTo>
                    <a:lnTo>
                      <a:pt x="348" y="151"/>
                    </a:lnTo>
                    <a:lnTo>
                      <a:pt x="350" y="153"/>
                    </a:lnTo>
                    <a:lnTo>
                      <a:pt x="350" y="154"/>
                    </a:lnTo>
                    <a:lnTo>
                      <a:pt x="350" y="154"/>
                    </a:lnTo>
                    <a:lnTo>
                      <a:pt x="348" y="154"/>
                    </a:lnTo>
                    <a:lnTo>
                      <a:pt x="347" y="156"/>
                    </a:lnTo>
                    <a:lnTo>
                      <a:pt x="347" y="156"/>
                    </a:lnTo>
                    <a:lnTo>
                      <a:pt x="345" y="157"/>
                    </a:lnTo>
                    <a:lnTo>
                      <a:pt x="344" y="157"/>
                    </a:lnTo>
                    <a:lnTo>
                      <a:pt x="344" y="157"/>
                    </a:lnTo>
                    <a:lnTo>
                      <a:pt x="344" y="159"/>
                    </a:lnTo>
                    <a:lnTo>
                      <a:pt x="339" y="160"/>
                    </a:lnTo>
                    <a:lnTo>
                      <a:pt x="337" y="160"/>
                    </a:lnTo>
                    <a:lnTo>
                      <a:pt x="336" y="160"/>
                    </a:lnTo>
                    <a:lnTo>
                      <a:pt x="336" y="162"/>
                    </a:lnTo>
                    <a:lnTo>
                      <a:pt x="334" y="164"/>
                    </a:lnTo>
                    <a:lnTo>
                      <a:pt x="333" y="165"/>
                    </a:lnTo>
                    <a:lnTo>
                      <a:pt x="333" y="165"/>
                    </a:lnTo>
                    <a:lnTo>
                      <a:pt x="331" y="167"/>
                    </a:lnTo>
                    <a:lnTo>
                      <a:pt x="329" y="168"/>
                    </a:lnTo>
                    <a:lnTo>
                      <a:pt x="328" y="170"/>
                    </a:lnTo>
                    <a:lnTo>
                      <a:pt x="328" y="170"/>
                    </a:lnTo>
                    <a:lnTo>
                      <a:pt x="328" y="170"/>
                    </a:lnTo>
                    <a:lnTo>
                      <a:pt x="326" y="171"/>
                    </a:lnTo>
                    <a:lnTo>
                      <a:pt x="325" y="171"/>
                    </a:lnTo>
                    <a:lnTo>
                      <a:pt x="323" y="173"/>
                    </a:lnTo>
                    <a:lnTo>
                      <a:pt x="320" y="173"/>
                    </a:lnTo>
                    <a:lnTo>
                      <a:pt x="317" y="175"/>
                    </a:lnTo>
                    <a:lnTo>
                      <a:pt x="317" y="175"/>
                    </a:lnTo>
                    <a:lnTo>
                      <a:pt x="314" y="176"/>
                    </a:lnTo>
                    <a:lnTo>
                      <a:pt x="312" y="176"/>
                    </a:lnTo>
                    <a:lnTo>
                      <a:pt x="309" y="176"/>
                    </a:lnTo>
                    <a:lnTo>
                      <a:pt x="306" y="176"/>
                    </a:lnTo>
                    <a:lnTo>
                      <a:pt x="303" y="176"/>
                    </a:lnTo>
                    <a:lnTo>
                      <a:pt x="301" y="176"/>
                    </a:lnTo>
                    <a:lnTo>
                      <a:pt x="298" y="176"/>
                    </a:lnTo>
                    <a:lnTo>
                      <a:pt x="295" y="176"/>
                    </a:lnTo>
                    <a:lnTo>
                      <a:pt x="293" y="176"/>
                    </a:lnTo>
                    <a:lnTo>
                      <a:pt x="290" y="176"/>
                    </a:lnTo>
                    <a:lnTo>
                      <a:pt x="290" y="178"/>
                    </a:lnTo>
                    <a:lnTo>
                      <a:pt x="282" y="178"/>
                    </a:lnTo>
                    <a:lnTo>
                      <a:pt x="281" y="178"/>
                    </a:lnTo>
                    <a:lnTo>
                      <a:pt x="277" y="179"/>
                    </a:lnTo>
                    <a:lnTo>
                      <a:pt x="276" y="179"/>
                    </a:lnTo>
                    <a:lnTo>
                      <a:pt x="274" y="179"/>
                    </a:lnTo>
                    <a:lnTo>
                      <a:pt x="273" y="179"/>
                    </a:lnTo>
                    <a:lnTo>
                      <a:pt x="271" y="181"/>
                    </a:lnTo>
                    <a:lnTo>
                      <a:pt x="268" y="181"/>
                    </a:lnTo>
                    <a:lnTo>
                      <a:pt x="262" y="184"/>
                    </a:lnTo>
                    <a:lnTo>
                      <a:pt x="258" y="186"/>
                    </a:lnTo>
                    <a:lnTo>
                      <a:pt x="257" y="187"/>
                    </a:lnTo>
                    <a:lnTo>
                      <a:pt x="254" y="187"/>
                    </a:lnTo>
                    <a:lnTo>
                      <a:pt x="252" y="189"/>
                    </a:lnTo>
                    <a:lnTo>
                      <a:pt x="251" y="190"/>
                    </a:lnTo>
                    <a:lnTo>
                      <a:pt x="251" y="190"/>
                    </a:lnTo>
                    <a:lnTo>
                      <a:pt x="249" y="190"/>
                    </a:lnTo>
                    <a:lnTo>
                      <a:pt x="247" y="190"/>
                    </a:lnTo>
                    <a:lnTo>
                      <a:pt x="246" y="190"/>
                    </a:lnTo>
                    <a:lnTo>
                      <a:pt x="243" y="190"/>
                    </a:lnTo>
                    <a:lnTo>
                      <a:pt x="243" y="186"/>
                    </a:lnTo>
                    <a:lnTo>
                      <a:pt x="240" y="187"/>
                    </a:lnTo>
                    <a:lnTo>
                      <a:pt x="235" y="187"/>
                    </a:lnTo>
                    <a:lnTo>
                      <a:pt x="232" y="189"/>
                    </a:lnTo>
                    <a:lnTo>
                      <a:pt x="227" y="187"/>
                    </a:lnTo>
                    <a:lnTo>
                      <a:pt x="224" y="186"/>
                    </a:lnTo>
                    <a:lnTo>
                      <a:pt x="222" y="184"/>
                    </a:lnTo>
                    <a:lnTo>
                      <a:pt x="217" y="182"/>
                    </a:lnTo>
                    <a:lnTo>
                      <a:pt x="214" y="182"/>
                    </a:lnTo>
                    <a:lnTo>
                      <a:pt x="208" y="181"/>
                    </a:lnTo>
                    <a:lnTo>
                      <a:pt x="206" y="181"/>
                    </a:lnTo>
                    <a:lnTo>
                      <a:pt x="205" y="179"/>
                    </a:lnTo>
                    <a:lnTo>
                      <a:pt x="202" y="176"/>
                    </a:lnTo>
                    <a:lnTo>
                      <a:pt x="202" y="175"/>
                    </a:lnTo>
                    <a:lnTo>
                      <a:pt x="200" y="175"/>
                    </a:lnTo>
                    <a:lnTo>
                      <a:pt x="199" y="175"/>
                    </a:lnTo>
                    <a:lnTo>
                      <a:pt x="197" y="175"/>
                    </a:lnTo>
                    <a:lnTo>
                      <a:pt x="194" y="175"/>
                    </a:lnTo>
                    <a:lnTo>
                      <a:pt x="189" y="173"/>
                    </a:lnTo>
                    <a:lnTo>
                      <a:pt x="184" y="173"/>
                    </a:lnTo>
                    <a:lnTo>
                      <a:pt x="178" y="173"/>
                    </a:lnTo>
                    <a:lnTo>
                      <a:pt x="176" y="171"/>
                    </a:lnTo>
                    <a:lnTo>
                      <a:pt x="173" y="173"/>
                    </a:lnTo>
                    <a:lnTo>
                      <a:pt x="170" y="175"/>
                    </a:lnTo>
                    <a:lnTo>
                      <a:pt x="162" y="173"/>
                    </a:lnTo>
                    <a:lnTo>
                      <a:pt x="159" y="173"/>
                    </a:lnTo>
                    <a:lnTo>
                      <a:pt x="151" y="171"/>
                    </a:lnTo>
                    <a:lnTo>
                      <a:pt x="145" y="171"/>
                    </a:lnTo>
                    <a:lnTo>
                      <a:pt x="137" y="170"/>
                    </a:lnTo>
                    <a:lnTo>
                      <a:pt x="132" y="171"/>
                    </a:lnTo>
                    <a:lnTo>
                      <a:pt x="129" y="171"/>
                    </a:lnTo>
                    <a:lnTo>
                      <a:pt x="124" y="171"/>
                    </a:lnTo>
                    <a:lnTo>
                      <a:pt x="124" y="171"/>
                    </a:lnTo>
                    <a:lnTo>
                      <a:pt x="124" y="170"/>
                    </a:lnTo>
                    <a:lnTo>
                      <a:pt x="124" y="168"/>
                    </a:lnTo>
                    <a:lnTo>
                      <a:pt x="121" y="167"/>
                    </a:lnTo>
                    <a:lnTo>
                      <a:pt x="121" y="165"/>
                    </a:lnTo>
                    <a:lnTo>
                      <a:pt x="118" y="164"/>
                    </a:lnTo>
                    <a:lnTo>
                      <a:pt x="118" y="162"/>
                    </a:lnTo>
                    <a:lnTo>
                      <a:pt x="117" y="160"/>
                    </a:lnTo>
                    <a:lnTo>
                      <a:pt x="115" y="156"/>
                    </a:lnTo>
                    <a:lnTo>
                      <a:pt x="113" y="151"/>
                    </a:lnTo>
                    <a:lnTo>
                      <a:pt x="113" y="151"/>
                    </a:lnTo>
                    <a:lnTo>
                      <a:pt x="113" y="149"/>
                    </a:lnTo>
                    <a:lnTo>
                      <a:pt x="112" y="149"/>
                    </a:lnTo>
                    <a:lnTo>
                      <a:pt x="110" y="149"/>
                    </a:lnTo>
                    <a:lnTo>
                      <a:pt x="110" y="148"/>
                    </a:lnTo>
                    <a:lnTo>
                      <a:pt x="110" y="148"/>
                    </a:lnTo>
                    <a:lnTo>
                      <a:pt x="110" y="146"/>
                    </a:lnTo>
                    <a:lnTo>
                      <a:pt x="110" y="145"/>
                    </a:lnTo>
                    <a:lnTo>
                      <a:pt x="110" y="145"/>
                    </a:lnTo>
                    <a:lnTo>
                      <a:pt x="105" y="145"/>
                    </a:lnTo>
                    <a:lnTo>
                      <a:pt x="102" y="143"/>
                    </a:lnTo>
                    <a:lnTo>
                      <a:pt x="101" y="143"/>
                    </a:lnTo>
                    <a:lnTo>
                      <a:pt x="98" y="140"/>
                    </a:lnTo>
                    <a:lnTo>
                      <a:pt x="96" y="140"/>
                    </a:lnTo>
                    <a:lnTo>
                      <a:pt x="93" y="138"/>
                    </a:lnTo>
                    <a:lnTo>
                      <a:pt x="90" y="137"/>
                    </a:lnTo>
                    <a:lnTo>
                      <a:pt x="88" y="137"/>
                    </a:lnTo>
                    <a:lnTo>
                      <a:pt x="87" y="134"/>
                    </a:lnTo>
                    <a:lnTo>
                      <a:pt x="85" y="134"/>
                    </a:lnTo>
                    <a:lnTo>
                      <a:pt x="83" y="132"/>
                    </a:lnTo>
                    <a:lnTo>
                      <a:pt x="80" y="132"/>
                    </a:lnTo>
                    <a:lnTo>
                      <a:pt x="76" y="130"/>
                    </a:lnTo>
                    <a:lnTo>
                      <a:pt x="72" y="130"/>
                    </a:lnTo>
                    <a:lnTo>
                      <a:pt x="71" y="130"/>
                    </a:lnTo>
                    <a:lnTo>
                      <a:pt x="68" y="130"/>
                    </a:lnTo>
                    <a:lnTo>
                      <a:pt x="64" y="130"/>
                    </a:lnTo>
                    <a:lnTo>
                      <a:pt x="61" y="130"/>
                    </a:lnTo>
                    <a:lnTo>
                      <a:pt x="60" y="130"/>
                    </a:lnTo>
                    <a:lnTo>
                      <a:pt x="58" y="130"/>
                    </a:lnTo>
                    <a:lnTo>
                      <a:pt x="55" y="130"/>
                    </a:lnTo>
                    <a:lnTo>
                      <a:pt x="55" y="129"/>
                    </a:lnTo>
                    <a:lnTo>
                      <a:pt x="53" y="129"/>
                    </a:lnTo>
                    <a:lnTo>
                      <a:pt x="52" y="129"/>
                    </a:lnTo>
                    <a:lnTo>
                      <a:pt x="50" y="129"/>
                    </a:lnTo>
                    <a:lnTo>
                      <a:pt x="49" y="127"/>
                    </a:lnTo>
                    <a:lnTo>
                      <a:pt x="49" y="127"/>
                    </a:lnTo>
                    <a:lnTo>
                      <a:pt x="47" y="127"/>
                    </a:lnTo>
                    <a:lnTo>
                      <a:pt x="46" y="127"/>
                    </a:lnTo>
                    <a:lnTo>
                      <a:pt x="46" y="127"/>
                    </a:lnTo>
                    <a:lnTo>
                      <a:pt x="46" y="127"/>
                    </a:lnTo>
                    <a:lnTo>
                      <a:pt x="44" y="124"/>
                    </a:lnTo>
                    <a:lnTo>
                      <a:pt x="44" y="124"/>
                    </a:lnTo>
                    <a:lnTo>
                      <a:pt x="42" y="123"/>
                    </a:lnTo>
                    <a:lnTo>
                      <a:pt x="42" y="123"/>
                    </a:lnTo>
                    <a:lnTo>
                      <a:pt x="42" y="121"/>
                    </a:lnTo>
                    <a:lnTo>
                      <a:pt x="42" y="118"/>
                    </a:lnTo>
                    <a:lnTo>
                      <a:pt x="44" y="116"/>
                    </a:lnTo>
                    <a:lnTo>
                      <a:pt x="46" y="115"/>
                    </a:lnTo>
                    <a:lnTo>
                      <a:pt x="46" y="115"/>
                    </a:lnTo>
                    <a:lnTo>
                      <a:pt x="47" y="113"/>
                    </a:lnTo>
                    <a:lnTo>
                      <a:pt x="47" y="113"/>
                    </a:lnTo>
                    <a:lnTo>
                      <a:pt x="47" y="112"/>
                    </a:lnTo>
                    <a:lnTo>
                      <a:pt x="47" y="110"/>
                    </a:lnTo>
                    <a:lnTo>
                      <a:pt x="46" y="108"/>
                    </a:lnTo>
                    <a:lnTo>
                      <a:pt x="46" y="107"/>
                    </a:lnTo>
                    <a:lnTo>
                      <a:pt x="47" y="107"/>
                    </a:lnTo>
                    <a:lnTo>
                      <a:pt x="47" y="104"/>
                    </a:lnTo>
                    <a:lnTo>
                      <a:pt x="47" y="104"/>
                    </a:lnTo>
                    <a:lnTo>
                      <a:pt x="47" y="102"/>
                    </a:lnTo>
                    <a:lnTo>
                      <a:pt x="47" y="102"/>
                    </a:lnTo>
                    <a:lnTo>
                      <a:pt x="47" y="101"/>
                    </a:lnTo>
                    <a:lnTo>
                      <a:pt x="46" y="97"/>
                    </a:lnTo>
                    <a:lnTo>
                      <a:pt x="46" y="96"/>
                    </a:lnTo>
                    <a:lnTo>
                      <a:pt x="44" y="96"/>
                    </a:lnTo>
                    <a:lnTo>
                      <a:pt x="42" y="96"/>
                    </a:lnTo>
                    <a:lnTo>
                      <a:pt x="42" y="94"/>
                    </a:lnTo>
                    <a:lnTo>
                      <a:pt x="41" y="91"/>
                    </a:lnTo>
                    <a:lnTo>
                      <a:pt x="39" y="89"/>
                    </a:lnTo>
                    <a:lnTo>
                      <a:pt x="39" y="89"/>
                    </a:lnTo>
                    <a:lnTo>
                      <a:pt x="39" y="88"/>
                    </a:lnTo>
                    <a:lnTo>
                      <a:pt x="39" y="86"/>
                    </a:lnTo>
                    <a:lnTo>
                      <a:pt x="38" y="85"/>
                    </a:lnTo>
                    <a:lnTo>
                      <a:pt x="38" y="85"/>
                    </a:lnTo>
                    <a:lnTo>
                      <a:pt x="38" y="83"/>
                    </a:lnTo>
                    <a:lnTo>
                      <a:pt x="38" y="83"/>
                    </a:lnTo>
                    <a:lnTo>
                      <a:pt x="36" y="83"/>
                    </a:lnTo>
                    <a:lnTo>
                      <a:pt x="35" y="82"/>
                    </a:lnTo>
                    <a:lnTo>
                      <a:pt x="33" y="80"/>
                    </a:lnTo>
                    <a:lnTo>
                      <a:pt x="33" y="80"/>
                    </a:lnTo>
                    <a:lnTo>
                      <a:pt x="33" y="78"/>
                    </a:lnTo>
                    <a:lnTo>
                      <a:pt x="33" y="78"/>
                    </a:lnTo>
                    <a:lnTo>
                      <a:pt x="31" y="80"/>
                    </a:lnTo>
                    <a:lnTo>
                      <a:pt x="30" y="80"/>
                    </a:lnTo>
                    <a:lnTo>
                      <a:pt x="30" y="80"/>
                    </a:lnTo>
                    <a:lnTo>
                      <a:pt x="28" y="80"/>
                    </a:lnTo>
                    <a:lnTo>
                      <a:pt x="28" y="78"/>
                    </a:lnTo>
                    <a:lnTo>
                      <a:pt x="28" y="78"/>
                    </a:lnTo>
                    <a:lnTo>
                      <a:pt x="27" y="77"/>
                    </a:lnTo>
                    <a:lnTo>
                      <a:pt x="25" y="77"/>
                    </a:lnTo>
                    <a:lnTo>
                      <a:pt x="23" y="77"/>
                    </a:lnTo>
                    <a:lnTo>
                      <a:pt x="22" y="77"/>
                    </a:lnTo>
                    <a:lnTo>
                      <a:pt x="20" y="77"/>
                    </a:lnTo>
                    <a:lnTo>
                      <a:pt x="19" y="77"/>
                    </a:lnTo>
                    <a:lnTo>
                      <a:pt x="17" y="75"/>
                    </a:lnTo>
                    <a:lnTo>
                      <a:pt x="17" y="75"/>
                    </a:lnTo>
                    <a:lnTo>
                      <a:pt x="16" y="75"/>
                    </a:lnTo>
                    <a:lnTo>
                      <a:pt x="14" y="74"/>
                    </a:lnTo>
                    <a:lnTo>
                      <a:pt x="12" y="72"/>
                    </a:lnTo>
                    <a:lnTo>
                      <a:pt x="12" y="71"/>
                    </a:lnTo>
                    <a:lnTo>
                      <a:pt x="11" y="71"/>
                    </a:lnTo>
                    <a:lnTo>
                      <a:pt x="9" y="69"/>
                    </a:lnTo>
                    <a:lnTo>
                      <a:pt x="8" y="69"/>
                    </a:lnTo>
                    <a:lnTo>
                      <a:pt x="6" y="67"/>
                    </a:lnTo>
                    <a:lnTo>
                      <a:pt x="5" y="67"/>
                    </a:lnTo>
                    <a:lnTo>
                      <a:pt x="3" y="67"/>
                    </a:lnTo>
                    <a:lnTo>
                      <a:pt x="3" y="66"/>
                    </a:lnTo>
                    <a:lnTo>
                      <a:pt x="3" y="66"/>
                    </a:lnTo>
                    <a:lnTo>
                      <a:pt x="5" y="66"/>
                    </a:lnTo>
                    <a:lnTo>
                      <a:pt x="5" y="64"/>
                    </a:lnTo>
                    <a:lnTo>
                      <a:pt x="5" y="64"/>
                    </a:lnTo>
                    <a:lnTo>
                      <a:pt x="5" y="63"/>
                    </a:lnTo>
                    <a:lnTo>
                      <a:pt x="3" y="63"/>
                    </a:lnTo>
                    <a:lnTo>
                      <a:pt x="1" y="63"/>
                    </a:lnTo>
                    <a:lnTo>
                      <a:pt x="1" y="61"/>
                    </a:lnTo>
                    <a:lnTo>
                      <a:pt x="0" y="61"/>
                    </a:lnTo>
                    <a:lnTo>
                      <a:pt x="0" y="60"/>
                    </a:lnTo>
                    <a:lnTo>
                      <a:pt x="1" y="60"/>
                    </a:lnTo>
                    <a:lnTo>
                      <a:pt x="1" y="60"/>
                    </a:lnTo>
                    <a:lnTo>
                      <a:pt x="1" y="58"/>
                    </a:lnTo>
                    <a:lnTo>
                      <a:pt x="1" y="58"/>
                    </a:lnTo>
                    <a:lnTo>
                      <a:pt x="1" y="56"/>
                    </a:lnTo>
                    <a:lnTo>
                      <a:pt x="1" y="56"/>
                    </a:lnTo>
                    <a:lnTo>
                      <a:pt x="1" y="55"/>
                    </a:lnTo>
                    <a:lnTo>
                      <a:pt x="1" y="55"/>
                    </a:lnTo>
                    <a:lnTo>
                      <a:pt x="3" y="55"/>
                    </a:lnTo>
                    <a:lnTo>
                      <a:pt x="3" y="55"/>
                    </a:lnTo>
                    <a:lnTo>
                      <a:pt x="5" y="55"/>
                    </a:lnTo>
                    <a:lnTo>
                      <a:pt x="6" y="53"/>
                    </a:lnTo>
                    <a:lnTo>
                      <a:pt x="6" y="53"/>
                    </a:lnTo>
                    <a:lnTo>
                      <a:pt x="6" y="52"/>
                    </a:lnTo>
                    <a:lnTo>
                      <a:pt x="6" y="50"/>
                    </a:lnTo>
                    <a:lnTo>
                      <a:pt x="9" y="50"/>
                    </a:lnTo>
                    <a:lnTo>
                      <a:pt x="9" y="50"/>
                    </a:lnTo>
                    <a:lnTo>
                      <a:pt x="11" y="50"/>
                    </a:lnTo>
                    <a:lnTo>
                      <a:pt x="12" y="50"/>
                    </a:lnTo>
                    <a:lnTo>
                      <a:pt x="12" y="50"/>
                    </a:lnTo>
                    <a:lnTo>
                      <a:pt x="14" y="50"/>
                    </a:lnTo>
                    <a:lnTo>
                      <a:pt x="14" y="50"/>
                    </a:lnTo>
                    <a:lnTo>
                      <a:pt x="16" y="50"/>
                    </a:lnTo>
                    <a:lnTo>
                      <a:pt x="16" y="50"/>
                    </a:lnTo>
                    <a:lnTo>
                      <a:pt x="16" y="49"/>
                    </a:lnTo>
                    <a:lnTo>
                      <a:pt x="17" y="49"/>
                    </a:lnTo>
                    <a:lnTo>
                      <a:pt x="17" y="49"/>
                    </a:lnTo>
                    <a:lnTo>
                      <a:pt x="17" y="50"/>
                    </a:lnTo>
                    <a:lnTo>
                      <a:pt x="19" y="50"/>
                    </a:lnTo>
                    <a:lnTo>
                      <a:pt x="20" y="49"/>
                    </a:lnTo>
                    <a:lnTo>
                      <a:pt x="20" y="49"/>
                    </a:lnTo>
                    <a:lnTo>
                      <a:pt x="22" y="47"/>
                    </a:lnTo>
                    <a:lnTo>
                      <a:pt x="22" y="47"/>
                    </a:lnTo>
                    <a:lnTo>
                      <a:pt x="22" y="47"/>
                    </a:lnTo>
                    <a:lnTo>
                      <a:pt x="23" y="47"/>
                    </a:lnTo>
                    <a:lnTo>
                      <a:pt x="25" y="45"/>
                    </a:lnTo>
                    <a:lnTo>
                      <a:pt x="27" y="45"/>
                    </a:lnTo>
                    <a:lnTo>
                      <a:pt x="28" y="45"/>
                    </a:lnTo>
                    <a:lnTo>
                      <a:pt x="28" y="44"/>
                    </a:lnTo>
                    <a:lnTo>
                      <a:pt x="28" y="44"/>
                    </a:lnTo>
                    <a:lnTo>
                      <a:pt x="28" y="42"/>
                    </a:lnTo>
                    <a:lnTo>
                      <a:pt x="30" y="41"/>
                    </a:lnTo>
                    <a:lnTo>
                      <a:pt x="31" y="41"/>
                    </a:lnTo>
                    <a:lnTo>
                      <a:pt x="33" y="41"/>
                    </a:lnTo>
                    <a:lnTo>
                      <a:pt x="33" y="39"/>
                    </a:lnTo>
                    <a:lnTo>
                      <a:pt x="33" y="37"/>
                    </a:lnTo>
                    <a:lnTo>
                      <a:pt x="35" y="37"/>
                    </a:lnTo>
                    <a:lnTo>
                      <a:pt x="36" y="37"/>
                    </a:lnTo>
                    <a:lnTo>
                      <a:pt x="38" y="37"/>
                    </a:lnTo>
                    <a:lnTo>
                      <a:pt x="38" y="36"/>
                    </a:lnTo>
                    <a:lnTo>
                      <a:pt x="41" y="36"/>
                    </a:lnTo>
                    <a:lnTo>
                      <a:pt x="42" y="36"/>
                    </a:lnTo>
                    <a:lnTo>
                      <a:pt x="42" y="34"/>
                    </a:lnTo>
                    <a:lnTo>
                      <a:pt x="44" y="34"/>
                    </a:lnTo>
                    <a:lnTo>
                      <a:pt x="46" y="34"/>
                    </a:lnTo>
                    <a:lnTo>
                      <a:pt x="46" y="33"/>
                    </a:lnTo>
                    <a:lnTo>
                      <a:pt x="47" y="31"/>
                    </a:lnTo>
                    <a:lnTo>
                      <a:pt x="49" y="31"/>
                    </a:lnTo>
                    <a:lnTo>
                      <a:pt x="50" y="31"/>
                    </a:lnTo>
                    <a:lnTo>
                      <a:pt x="52" y="31"/>
                    </a:lnTo>
                    <a:lnTo>
                      <a:pt x="52" y="31"/>
                    </a:lnTo>
                    <a:lnTo>
                      <a:pt x="53" y="31"/>
                    </a:lnTo>
                    <a:lnTo>
                      <a:pt x="53" y="30"/>
                    </a:lnTo>
                    <a:lnTo>
                      <a:pt x="55" y="30"/>
                    </a:lnTo>
                    <a:lnTo>
                      <a:pt x="57" y="30"/>
                    </a:lnTo>
                    <a:lnTo>
                      <a:pt x="57" y="28"/>
                    </a:lnTo>
                    <a:lnTo>
                      <a:pt x="58" y="26"/>
                    </a:lnTo>
                    <a:lnTo>
                      <a:pt x="58" y="26"/>
                    </a:lnTo>
                    <a:lnTo>
                      <a:pt x="61" y="26"/>
                    </a:lnTo>
                    <a:lnTo>
                      <a:pt x="63" y="26"/>
                    </a:lnTo>
                    <a:lnTo>
                      <a:pt x="64" y="26"/>
                    </a:lnTo>
                    <a:lnTo>
                      <a:pt x="66" y="25"/>
                    </a:lnTo>
                    <a:lnTo>
                      <a:pt x="66" y="25"/>
                    </a:lnTo>
                    <a:lnTo>
                      <a:pt x="66" y="23"/>
                    </a:lnTo>
                    <a:lnTo>
                      <a:pt x="66" y="23"/>
                    </a:lnTo>
                    <a:lnTo>
                      <a:pt x="68" y="25"/>
                    </a:lnTo>
                    <a:lnTo>
                      <a:pt x="69" y="25"/>
                    </a:lnTo>
                    <a:lnTo>
                      <a:pt x="71" y="26"/>
                    </a:lnTo>
                    <a:lnTo>
                      <a:pt x="71" y="26"/>
                    </a:lnTo>
                    <a:lnTo>
                      <a:pt x="71" y="26"/>
                    </a:lnTo>
                    <a:lnTo>
                      <a:pt x="72" y="26"/>
                    </a:lnTo>
                    <a:lnTo>
                      <a:pt x="72" y="25"/>
                    </a:lnTo>
                    <a:lnTo>
                      <a:pt x="74" y="25"/>
                    </a:lnTo>
                    <a:lnTo>
                      <a:pt x="76" y="25"/>
                    </a:lnTo>
                    <a:lnTo>
                      <a:pt x="76" y="25"/>
                    </a:lnTo>
                    <a:lnTo>
                      <a:pt x="76" y="26"/>
                    </a:lnTo>
                    <a:lnTo>
                      <a:pt x="76" y="28"/>
                    </a:lnTo>
                    <a:lnTo>
                      <a:pt x="77" y="28"/>
                    </a:lnTo>
                    <a:lnTo>
                      <a:pt x="79" y="28"/>
                    </a:lnTo>
                    <a:lnTo>
                      <a:pt x="80" y="28"/>
                    </a:lnTo>
                    <a:lnTo>
                      <a:pt x="82" y="28"/>
                    </a:lnTo>
                    <a:lnTo>
                      <a:pt x="83" y="28"/>
                    </a:lnTo>
                    <a:lnTo>
                      <a:pt x="85" y="28"/>
                    </a:lnTo>
                    <a:lnTo>
                      <a:pt x="85" y="28"/>
                    </a:lnTo>
                    <a:lnTo>
                      <a:pt x="88" y="28"/>
                    </a:lnTo>
                    <a:lnTo>
                      <a:pt x="90" y="30"/>
                    </a:lnTo>
                    <a:lnTo>
                      <a:pt x="91" y="30"/>
                    </a:lnTo>
                    <a:lnTo>
                      <a:pt x="94" y="30"/>
                    </a:lnTo>
                    <a:lnTo>
                      <a:pt x="94" y="30"/>
                    </a:lnTo>
                    <a:lnTo>
                      <a:pt x="94" y="33"/>
                    </a:lnTo>
                    <a:lnTo>
                      <a:pt x="96" y="34"/>
                    </a:lnTo>
                    <a:lnTo>
                      <a:pt x="96" y="36"/>
                    </a:lnTo>
                    <a:lnTo>
                      <a:pt x="96" y="36"/>
                    </a:lnTo>
                    <a:lnTo>
                      <a:pt x="98" y="36"/>
                    </a:lnTo>
                    <a:lnTo>
                      <a:pt x="98" y="37"/>
                    </a:lnTo>
                    <a:lnTo>
                      <a:pt x="99" y="37"/>
                    </a:lnTo>
                    <a:lnTo>
                      <a:pt x="99" y="39"/>
                    </a:lnTo>
                    <a:lnTo>
                      <a:pt x="101" y="39"/>
                    </a:lnTo>
                    <a:lnTo>
                      <a:pt x="101" y="39"/>
                    </a:lnTo>
                    <a:lnTo>
                      <a:pt x="102" y="39"/>
                    </a:lnTo>
                    <a:lnTo>
                      <a:pt x="104" y="39"/>
                    </a:lnTo>
                    <a:lnTo>
                      <a:pt x="105" y="39"/>
                    </a:lnTo>
                    <a:lnTo>
                      <a:pt x="105" y="41"/>
                    </a:lnTo>
                    <a:lnTo>
                      <a:pt x="107" y="41"/>
                    </a:lnTo>
                    <a:lnTo>
                      <a:pt x="107" y="41"/>
                    </a:lnTo>
                    <a:lnTo>
                      <a:pt x="110" y="41"/>
                    </a:lnTo>
                    <a:lnTo>
                      <a:pt x="110" y="41"/>
                    </a:lnTo>
                    <a:lnTo>
                      <a:pt x="112" y="41"/>
                    </a:lnTo>
                    <a:lnTo>
                      <a:pt x="113" y="41"/>
                    </a:lnTo>
                    <a:lnTo>
                      <a:pt x="113" y="41"/>
                    </a:lnTo>
                    <a:lnTo>
                      <a:pt x="115" y="41"/>
                    </a:lnTo>
                    <a:lnTo>
                      <a:pt x="117" y="39"/>
                    </a:lnTo>
                    <a:lnTo>
                      <a:pt x="118" y="39"/>
                    </a:lnTo>
                    <a:lnTo>
                      <a:pt x="118" y="41"/>
                    </a:lnTo>
                    <a:lnTo>
                      <a:pt x="118" y="41"/>
                    </a:lnTo>
                    <a:lnTo>
                      <a:pt x="120" y="41"/>
                    </a:lnTo>
                    <a:lnTo>
                      <a:pt x="120" y="39"/>
                    </a:lnTo>
                    <a:lnTo>
                      <a:pt x="120" y="39"/>
                    </a:lnTo>
                    <a:lnTo>
                      <a:pt x="121" y="41"/>
                    </a:lnTo>
                    <a:lnTo>
                      <a:pt x="123" y="41"/>
                    </a:lnTo>
                    <a:lnTo>
                      <a:pt x="124" y="42"/>
                    </a:lnTo>
                    <a:lnTo>
                      <a:pt x="124" y="42"/>
                    </a:lnTo>
                    <a:lnTo>
                      <a:pt x="126" y="41"/>
                    </a:lnTo>
                    <a:lnTo>
                      <a:pt x="128" y="41"/>
                    </a:lnTo>
                    <a:lnTo>
                      <a:pt x="128" y="42"/>
                    </a:lnTo>
                    <a:lnTo>
                      <a:pt x="128" y="42"/>
                    </a:lnTo>
                    <a:lnTo>
                      <a:pt x="129" y="42"/>
                    </a:lnTo>
                    <a:lnTo>
                      <a:pt x="129" y="41"/>
                    </a:lnTo>
                    <a:lnTo>
                      <a:pt x="134" y="42"/>
                    </a:lnTo>
                    <a:lnTo>
                      <a:pt x="135" y="42"/>
                    </a:lnTo>
                    <a:lnTo>
                      <a:pt x="135" y="44"/>
                    </a:lnTo>
                    <a:lnTo>
                      <a:pt x="135" y="44"/>
                    </a:lnTo>
                    <a:lnTo>
                      <a:pt x="137" y="45"/>
                    </a:lnTo>
                    <a:lnTo>
                      <a:pt x="139" y="45"/>
                    </a:lnTo>
                    <a:lnTo>
                      <a:pt x="140" y="44"/>
                    </a:lnTo>
                    <a:lnTo>
                      <a:pt x="142" y="42"/>
                    </a:lnTo>
                    <a:lnTo>
                      <a:pt x="142" y="41"/>
                    </a:lnTo>
                    <a:lnTo>
                      <a:pt x="143" y="41"/>
                    </a:lnTo>
                    <a:lnTo>
                      <a:pt x="145" y="41"/>
                    </a:lnTo>
                    <a:lnTo>
                      <a:pt x="145" y="41"/>
                    </a:lnTo>
                    <a:lnTo>
                      <a:pt x="146" y="41"/>
                    </a:lnTo>
                    <a:lnTo>
                      <a:pt x="148" y="39"/>
                    </a:lnTo>
                    <a:lnTo>
                      <a:pt x="148" y="39"/>
                    </a:lnTo>
                    <a:lnTo>
                      <a:pt x="150" y="37"/>
                    </a:lnTo>
                    <a:lnTo>
                      <a:pt x="150" y="37"/>
                    </a:lnTo>
                    <a:lnTo>
                      <a:pt x="151" y="36"/>
                    </a:lnTo>
                    <a:lnTo>
                      <a:pt x="151" y="36"/>
                    </a:lnTo>
                    <a:lnTo>
                      <a:pt x="153" y="34"/>
                    </a:lnTo>
                    <a:lnTo>
                      <a:pt x="153" y="31"/>
                    </a:lnTo>
                    <a:lnTo>
                      <a:pt x="153" y="31"/>
                    </a:lnTo>
                    <a:lnTo>
                      <a:pt x="153" y="30"/>
                    </a:lnTo>
                    <a:lnTo>
                      <a:pt x="151" y="30"/>
                    </a:lnTo>
                    <a:lnTo>
                      <a:pt x="151" y="30"/>
                    </a:lnTo>
                    <a:lnTo>
                      <a:pt x="150" y="28"/>
                    </a:lnTo>
                    <a:lnTo>
                      <a:pt x="148" y="28"/>
                    </a:lnTo>
                    <a:lnTo>
                      <a:pt x="148" y="26"/>
                    </a:lnTo>
                    <a:lnTo>
                      <a:pt x="148" y="25"/>
                    </a:lnTo>
                    <a:lnTo>
                      <a:pt x="148" y="25"/>
                    </a:lnTo>
                    <a:lnTo>
                      <a:pt x="148" y="23"/>
                    </a:lnTo>
                    <a:lnTo>
                      <a:pt x="146" y="23"/>
                    </a:lnTo>
                    <a:lnTo>
                      <a:pt x="146" y="22"/>
                    </a:lnTo>
                    <a:lnTo>
                      <a:pt x="146" y="22"/>
                    </a:lnTo>
                    <a:lnTo>
                      <a:pt x="146" y="20"/>
                    </a:lnTo>
                    <a:lnTo>
                      <a:pt x="146" y="17"/>
                    </a:lnTo>
                    <a:lnTo>
                      <a:pt x="146" y="17"/>
                    </a:lnTo>
                    <a:lnTo>
                      <a:pt x="148" y="15"/>
                    </a:lnTo>
                    <a:lnTo>
                      <a:pt x="148" y="15"/>
                    </a:lnTo>
                    <a:lnTo>
                      <a:pt x="148" y="14"/>
                    </a:lnTo>
                    <a:lnTo>
                      <a:pt x="148" y="14"/>
                    </a:lnTo>
                    <a:lnTo>
                      <a:pt x="150" y="12"/>
                    </a:lnTo>
                    <a:lnTo>
                      <a:pt x="150" y="12"/>
                    </a:lnTo>
                    <a:lnTo>
                      <a:pt x="151" y="11"/>
                    </a:lnTo>
                    <a:lnTo>
                      <a:pt x="151" y="11"/>
                    </a:lnTo>
                    <a:lnTo>
                      <a:pt x="151" y="9"/>
                    </a:lnTo>
                    <a:lnTo>
                      <a:pt x="153" y="9"/>
                    </a:lnTo>
                    <a:lnTo>
                      <a:pt x="153" y="8"/>
                    </a:lnTo>
                    <a:lnTo>
                      <a:pt x="153" y="8"/>
                    </a:lnTo>
                    <a:lnTo>
                      <a:pt x="158" y="6"/>
                    </a:lnTo>
                    <a:lnTo>
                      <a:pt x="159" y="3"/>
                    </a:lnTo>
                    <a:lnTo>
                      <a:pt x="161" y="3"/>
                    </a:lnTo>
                    <a:lnTo>
                      <a:pt x="161" y="0"/>
                    </a:lnTo>
                    <a:lnTo>
                      <a:pt x="16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6" name="Freeform 209">
                <a:extLst>
                  <a:ext uri="{FF2B5EF4-FFF2-40B4-BE49-F238E27FC236}">
                    <a16:creationId xmlns:a16="http://schemas.microsoft.com/office/drawing/2014/main" id="{4F9E3F3F-8D4E-4691-A62D-2360E34EBF82}"/>
                  </a:ext>
                </a:extLst>
              </p:cNvPr>
              <p:cNvSpPr>
                <a:spLocks/>
              </p:cNvSpPr>
              <p:nvPr/>
            </p:nvSpPr>
            <p:spPr bwMode="auto">
              <a:xfrm>
                <a:off x="5418033" y="3704457"/>
                <a:ext cx="467813" cy="426880"/>
              </a:xfrm>
              <a:custGeom>
                <a:avLst/>
                <a:gdLst>
                  <a:gd name="T0" fmla="*/ 135 w 240"/>
                  <a:gd name="T1" fmla="*/ 17 h 219"/>
                  <a:gd name="T2" fmla="*/ 173 w 240"/>
                  <a:gd name="T3" fmla="*/ 44 h 219"/>
                  <a:gd name="T4" fmla="*/ 194 w 240"/>
                  <a:gd name="T5" fmla="*/ 61 h 219"/>
                  <a:gd name="T6" fmla="*/ 203 w 240"/>
                  <a:gd name="T7" fmla="*/ 69 h 219"/>
                  <a:gd name="T8" fmla="*/ 219 w 240"/>
                  <a:gd name="T9" fmla="*/ 75 h 219"/>
                  <a:gd name="T10" fmla="*/ 224 w 240"/>
                  <a:gd name="T11" fmla="*/ 82 h 219"/>
                  <a:gd name="T12" fmla="*/ 222 w 240"/>
                  <a:gd name="T13" fmla="*/ 88 h 219"/>
                  <a:gd name="T14" fmla="*/ 235 w 240"/>
                  <a:gd name="T15" fmla="*/ 88 h 219"/>
                  <a:gd name="T16" fmla="*/ 240 w 240"/>
                  <a:gd name="T17" fmla="*/ 115 h 219"/>
                  <a:gd name="T18" fmla="*/ 235 w 240"/>
                  <a:gd name="T19" fmla="*/ 135 h 219"/>
                  <a:gd name="T20" fmla="*/ 229 w 240"/>
                  <a:gd name="T21" fmla="*/ 143 h 219"/>
                  <a:gd name="T22" fmla="*/ 208 w 240"/>
                  <a:gd name="T23" fmla="*/ 145 h 219"/>
                  <a:gd name="T24" fmla="*/ 184 w 240"/>
                  <a:gd name="T25" fmla="*/ 149 h 219"/>
                  <a:gd name="T26" fmla="*/ 172 w 240"/>
                  <a:gd name="T27" fmla="*/ 148 h 219"/>
                  <a:gd name="T28" fmla="*/ 156 w 240"/>
                  <a:gd name="T29" fmla="*/ 154 h 219"/>
                  <a:gd name="T30" fmla="*/ 142 w 240"/>
                  <a:gd name="T31" fmla="*/ 159 h 219"/>
                  <a:gd name="T32" fmla="*/ 135 w 240"/>
                  <a:gd name="T33" fmla="*/ 168 h 219"/>
                  <a:gd name="T34" fmla="*/ 129 w 240"/>
                  <a:gd name="T35" fmla="*/ 175 h 219"/>
                  <a:gd name="T36" fmla="*/ 117 w 240"/>
                  <a:gd name="T37" fmla="*/ 175 h 219"/>
                  <a:gd name="T38" fmla="*/ 113 w 240"/>
                  <a:gd name="T39" fmla="*/ 182 h 219"/>
                  <a:gd name="T40" fmla="*/ 110 w 240"/>
                  <a:gd name="T41" fmla="*/ 192 h 219"/>
                  <a:gd name="T42" fmla="*/ 101 w 240"/>
                  <a:gd name="T43" fmla="*/ 197 h 219"/>
                  <a:gd name="T44" fmla="*/ 98 w 240"/>
                  <a:gd name="T45" fmla="*/ 206 h 219"/>
                  <a:gd name="T46" fmla="*/ 96 w 240"/>
                  <a:gd name="T47" fmla="*/ 216 h 219"/>
                  <a:gd name="T48" fmla="*/ 88 w 240"/>
                  <a:gd name="T49" fmla="*/ 219 h 219"/>
                  <a:gd name="T50" fmla="*/ 88 w 240"/>
                  <a:gd name="T51" fmla="*/ 212 h 219"/>
                  <a:gd name="T52" fmla="*/ 85 w 240"/>
                  <a:gd name="T53" fmla="*/ 214 h 219"/>
                  <a:gd name="T54" fmla="*/ 80 w 240"/>
                  <a:gd name="T55" fmla="*/ 216 h 219"/>
                  <a:gd name="T56" fmla="*/ 77 w 240"/>
                  <a:gd name="T57" fmla="*/ 219 h 219"/>
                  <a:gd name="T58" fmla="*/ 71 w 240"/>
                  <a:gd name="T59" fmla="*/ 217 h 219"/>
                  <a:gd name="T60" fmla="*/ 65 w 240"/>
                  <a:gd name="T61" fmla="*/ 219 h 219"/>
                  <a:gd name="T62" fmla="*/ 58 w 240"/>
                  <a:gd name="T63" fmla="*/ 212 h 219"/>
                  <a:gd name="T64" fmla="*/ 53 w 240"/>
                  <a:gd name="T65" fmla="*/ 208 h 219"/>
                  <a:gd name="T66" fmla="*/ 57 w 240"/>
                  <a:gd name="T67" fmla="*/ 203 h 219"/>
                  <a:gd name="T68" fmla="*/ 52 w 240"/>
                  <a:gd name="T69" fmla="*/ 198 h 219"/>
                  <a:gd name="T70" fmla="*/ 47 w 240"/>
                  <a:gd name="T71" fmla="*/ 187 h 219"/>
                  <a:gd name="T72" fmla="*/ 42 w 240"/>
                  <a:gd name="T73" fmla="*/ 187 h 219"/>
                  <a:gd name="T74" fmla="*/ 38 w 240"/>
                  <a:gd name="T75" fmla="*/ 192 h 219"/>
                  <a:gd name="T76" fmla="*/ 27 w 240"/>
                  <a:gd name="T77" fmla="*/ 190 h 219"/>
                  <a:gd name="T78" fmla="*/ 22 w 240"/>
                  <a:gd name="T79" fmla="*/ 192 h 219"/>
                  <a:gd name="T80" fmla="*/ 14 w 240"/>
                  <a:gd name="T81" fmla="*/ 192 h 219"/>
                  <a:gd name="T82" fmla="*/ 12 w 240"/>
                  <a:gd name="T83" fmla="*/ 186 h 219"/>
                  <a:gd name="T84" fmla="*/ 12 w 240"/>
                  <a:gd name="T85" fmla="*/ 178 h 219"/>
                  <a:gd name="T86" fmla="*/ 8 w 240"/>
                  <a:gd name="T87" fmla="*/ 173 h 219"/>
                  <a:gd name="T88" fmla="*/ 3 w 240"/>
                  <a:gd name="T89" fmla="*/ 167 h 219"/>
                  <a:gd name="T90" fmla="*/ 3 w 240"/>
                  <a:gd name="T91" fmla="*/ 159 h 219"/>
                  <a:gd name="T92" fmla="*/ 3 w 240"/>
                  <a:gd name="T93" fmla="*/ 153 h 219"/>
                  <a:gd name="T94" fmla="*/ 9 w 240"/>
                  <a:gd name="T95" fmla="*/ 142 h 219"/>
                  <a:gd name="T96" fmla="*/ 20 w 240"/>
                  <a:gd name="T97" fmla="*/ 146 h 219"/>
                  <a:gd name="T98" fmla="*/ 30 w 240"/>
                  <a:gd name="T99" fmla="*/ 143 h 219"/>
                  <a:gd name="T100" fmla="*/ 41 w 240"/>
                  <a:gd name="T101" fmla="*/ 140 h 219"/>
                  <a:gd name="T102" fmla="*/ 99 w 240"/>
                  <a:gd name="T103" fmla="*/ 134 h 219"/>
                  <a:gd name="T104" fmla="*/ 94 w 240"/>
                  <a:gd name="T105" fmla="*/ 107 h 219"/>
                  <a:gd name="T106" fmla="*/ 91 w 240"/>
                  <a:gd name="T107" fmla="*/ 77 h 219"/>
                  <a:gd name="T108" fmla="*/ 88 w 240"/>
                  <a:gd name="T109" fmla="*/ 47 h 219"/>
                  <a:gd name="T110" fmla="*/ 85 w 240"/>
                  <a:gd name="T111" fmla="*/ 17 h 219"/>
                  <a:gd name="T112" fmla="*/ 102 w 240"/>
                  <a:gd name="T11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0" h="219">
                    <a:moveTo>
                      <a:pt x="102" y="0"/>
                    </a:moveTo>
                    <a:lnTo>
                      <a:pt x="109" y="0"/>
                    </a:lnTo>
                    <a:lnTo>
                      <a:pt x="112" y="1"/>
                    </a:lnTo>
                    <a:lnTo>
                      <a:pt x="117" y="4"/>
                    </a:lnTo>
                    <a:lnTo>
                      <a:pt x="121" y="8"/>
                    </a:lnTo>
                    <a:lnTo>
                      <a:pt x="126" y="11"/>
                    </a:lnTo>
                    <a:lnTo>
                      <a:pt x="131" y="14"/>
                    </a:lnTo>
                    <a:lnTo>
                      <a:pt x="135" y="17"/>
                    </a:lnTo>
                    <a:lnTo>
                      <a:pt x="140" y="20"/>
                    </a:lnTo>
                    <a:lnTo>
                      <a:pt x="145" y="25"/>
                    </a:lnTo>
                    <a:lnTo>
                      <a:pt x="150" y="28"/>
                    </a:lnTo>
                    <a:lnTo>
                      <a:pt x="154" y="31"/>
                    </a:lnTo>
                    <a:lnTo>
                      <a:pt x="159" y="34"/>
                    </a:lnTo>
                    <a:lnTo>
                      <a:pt x="164" y="38"/>
                    </a:lnTo>
                    <a:lnTo>
                      <a:pt x="169" y="41"/>
                    </a:lnTo>
                    <a:lnTo>
                      <a:pt x="173" y="44"/>
                    </a:lnTo>
                    <a:lnTo>
                      <a:pt x="178" y="47"/>
                    </a:lnTo>
                    <a:lnTo>
                      <a:pt x="183" y="50"/>
                    </a:lnTo>
                    <a:lnTo>
                      <a:pt x="188" y="53"/>
                    </a:lnTo>
                    <a:lnTo>
                      <a:pt x="192" y="56"/>
                    </a:lnTo>
                    <a:lnTo>
                      <a:pt x="194" y="58"/>
                    </a:lnTo>
                    <a:lnTo>
                      <a:pt x="194" y="58"/>
                    </a:lnTo>
                    <a:lnTo>
                      <a:pt x="195" y="60"/>
                    </a:lnTo>
                    <a:lnTo>
                      <a:pt x="194" y="61"/>
                    </a:lnTo>
                    <a:lnTo>
                      <a:pt x="194" y="63"/>
                    </a:lnTo>
                    <a:lnTo>
                      <a:pt x="195" y="63"/>
                    </a:lnTo>
                    <a:lnTo>
                      <a:pt x="197" y="64"/>
                    </a:lnTo>
                    <a:lnTo>
                      <a:pt x="202" y="66"/>
                    </a:lnTo>
                    <a:lnTo>
                      <a:pt x="202" y="66"/>
                    </a:lnTo>
                    <a:lnTo>
                      <a:pt x="202" y="67"/>
                    </a:lnTo>
                    <a:lnTo>
                      <a:pt x="202" y="69"/>
                    </a:lnTo>
                    <a:lnTo>
                      <a:pt x="203" y="69"/>
                    </a:lnTo>
                    <a:lnTo>
                      <a:pt x="205" y="71"/>
                    </a:lnTo>
                    <a:lnTo>
                      <a:pt x="205" y="71"/>
                    </a:lnTo>
                    <a:lnTo>
                      <a:pt x="210" y="71"/>
                    </a:lnTo>
                    <a:lnTo>
                      <a:pt x="211" y="71"/>
                    </a:lnTo>
                    <a:lnTo>
                      <a:pt x="213" y="74"/>
                    </a:lnTo>
                    <a:lnTo>
                      <a:pt x="213" y="74"/>
                    </a:lnTo>
                    <a:lnTo>
                      <a:pt x="216" y="75"/>
                    </a:lnTo>
                    <a:lnTo>
                      <a:pt x="219" y="75"/>
                    </a:lnTo>
                    <a:lnTo>
                      <a:pt x="219" y="75"/>
                    </a:lnTo>
                    <a:lnTo>
                      <a:pt x="221" y="75"/>
                    </a:lnTo>
                    <a:lnTo>
                      <a:pt x="222" y="77"/>
                    </a:lnTo>
                    <a:lnTo>
                      <a:pt x="224" y="77"/>
                    </a:lnTo>
                    <a:lnTo>
                      <a:pt x="224" y="79"/>
                    </a:lnTo>
                    <a:lnTo>
                      <a:pt x="224" y="79"/>
                    </a:lnTo>
                    <a:lnTo>
                      <a:pt x="224" y="82"/>
                    </a:lnTo>
                    <a:lnTo>
                      <a:pt x="224" y="82"/>
                    </a:lnTo>
                    <a:lnTo>
                      <a:pt x="225" y="83"/>
                    </a:lnTo>
                    <a:lnTo>
                      <a:pt x="225" y="83"/>
                    </a:lnTo>
                    <a:lnTo>
                      <a:pt x="224" y="85"/>
                    </a:lnTo>
                    <a:lnTo>
                      <a:pt x="224" y="85"/>
                    </a:lnTo>
                    <a:lnTo>
                      <a:pt x="224" y="85"/>
                    </a:lnTo>
                    <a:lnTo>
                      <a:pt x="224" y="86"/>
                    </a:lnTo>
                    <a:lnTo>
                      <a:pt x="222" y="86"/>
                    </a:lnTo>
                    <a:lnTo>
                      <a:pt x="222" y="88"/>
                    </a:lnTo>
                    <a:lnTo>
                      <a:pt x="224" y="88"/>
                    </a:lnTo>
                    <a:lnTo>
                      <a:pt x="225" y="90"/>
                    </a:lnTo>
                    <a:lnTo>
                      <a:pt x="225" y="90"/>
                    </a:lnTo>
                    <a:lnTo>
                      <a:pt x="227" y="90"/>
                    </a:lnTo>
                    <a:lnTo>
                      <a:pt x="227" y="90"/>
                    </a:lnTo>
                    <a:lnTo>
                      <a:pt x="227" y="90"/>
                    </a:lnTo>
                    <a:lnTo>
                      <a:pt x="232" y="90"/>
                    </a:lnTo>
                    <a:lnTo>
                      <a:pt x="235" y="88"/>
                    </a:lnTo>
                    <a:lnTo>
                      <a:pt x="240" y="88"/>
                    </a:lnTo>
                    <a:lnTo>
                      <a:pt x="240" y="90"/>
                    </a:lnTo>
                    <a:lnTo>
                      <a:pt x="240" y="94"/>
                    </a:lnTo>
                    <a:lnTo>
                      <a:pt x="240" y="97"/>
                    </a:lnTo>
                    <a:lnTo>
                      <a:pt x="240" y="102"/>
                    </a:lnTo>
                    <a:lnTo>
                      <a:pt x="240" y="107"/>
                    </a:lnTo>
                    <a:lnTo>
                      <a:pt x="240" y="110"/>
                    </a:lnTo>
                    <a:lnTo>
                      <a:pt x="240" y="115"/>
                    </a:lnTo>
                    <a:lnTo>
                      <a:pt x="240" y="119"/>
                    </a:lnTo>
                    <a:lnTo>
                      <a:pt x="238" y="119"/>
                    </a:lnTo>
                    <a:lnTo>
                      <a:pt x="238" y="123"/>
                    </a:lnTo>
                    <a:lnTo>
                      <a:pt x="238" y="126"/>
                    </a:lnTo>
                    <a:lnTo>
                      <a:pt x="238" y="129"/>
                    </a:lnTo>
                    <a:lnTo>
                      <a:pt x="236" y="130"/>
                    </a:lnTo>
                    <a:lnTo>
                      <a:pt x="235" y="134"/>
                    </a:lnTo>
                    <a:lnTo>
                      <a:pt x="235" y="135"/>
                    </a:lnTo>
                    <a:lnTo>
                      <a:pt x="235" y="135"/>
                    </a:lnTo>
                    <a:lnTo>
                      <a:pt x="235" y="137"/>
                    </a:lnTo>
                    <a:lnTo>
                      <a:pt x="233" y="137"/>
                    </a:lnTo>
                    <a:lnTo>
                      <a:pt x="233" y="138"/>
                    </a:lnTo>
                    <a:lnTo>
                      <a:pt x="233" y="138"/>
                    </a:lnTo>
                    <a:lnTo>
                      <a:pt x="232" y="138"/>
                    </a:lnTo>
                    <a:lnTo>
                      <a:pt x="229" y="142"/>
                    </a:lnTo>
                    <a:lnTo>
                      <a:pt x="229" y="143"/>
                    </a:lnTo>
                    <a:lnTo>
                      <a:pt x="225" y="143"/>
                    </a:lnTo>
                    <a:lnTo>
                      <a:pt x="222" y="142"/>
                    </a:lnTo>
                    <a:lnTo>
                      <a:pt x="222" y="142"/>
                    </a:lnTo>
                    <a:lnTo>
                      <a:pt x="221" y="143"/>
                    </a:lnTo>
                    <a:lnTo>
                      <a:pt x="221" y="143"/>
                    </a:lnTo>
                    <a:lnTo>
                      <a:pt x="216" y="143"/>
                    </a:lnTo>
                    <a:lnTo>
                      <a:pt x="213" y="143"/>
                    </a:lnTo>
                    <a:lnTo>
                      <a:pt x="208" y="145"/>
                    </a:lnTo>
                    <a:lnTo>
                      <a:pt x="205" y="145"/>
                    </a:lnTo>
                    <a:lnTo>
                      <a:pt x="200" y="145"/>
                    </a:lnTo>
                    <a:lnTo>
                      <a:pt x="197" y="145"/>
                    </a:lnTo>
                    <a:lnTo>
                      <a:pt x="194" y="146"/>
                    </a:lnTo>
                    <a:lnTo>
                      <a:pt x="192" y="149"/>
                    </a:lnTo>
                    <a:lnTo>
                      <a:pt x="191" y="149"/>
                    </a:lnTo>
                    <a:lnTo>
                      <a:pt x="188" y="149"/>
                    </a:lnTo>
                    <a:lnTo>
                      <a:pt x="184" y="149"/>
                    </a:lnTo>
                    <a:lnTo>
                      <a:pt x="181" y="149"/>
                    </a:lnTo>
                    <a:lnTo>
                      <a:pt x="181" y="149"/>
                    </a:lnTo>
                    <a:lnTo>
                      <a:pt x="181" y="149"/>
                    </a:lnTo>
                    <a:lnTo>
                      <a:pt x="178" y="149"/>
                    </a:lnTo>
                    <a:lnTo>
                      <a:pt x="175" y="148"/>
                    </a:lnTo>
                    <a:lnTo>
                      <a:pt x="172" y="148"/>
                    </a:lnTo>
                    <a:lnTo>
                      <a:pt x="172" y="148"/>
                    </a:lnTo>
                    <a:lnTo>
                      <a:pt x="172" y="148"/>
                    </a:lnTo>
                    <a:lnTo>
                      <a:pt x="170" y="148"/>
                    </a:lnTo>
                    <a:lnTo>
                      <a:pt x="169" y="148"/>
                    </a:lnTo>
                    <a:lnTo>
                      <a:pt x="167" y="148"/>
                    </a:lnTo>
                    <a:lnTo>
                      <a:pt x="164" y="149"/>
                    </a:lnTo>
                    <a:lnTo>
                      <a:pt x="162" y="151"/>
                    </a:lnTo>
                    <a:lnTo>
                      <a:pt x="162" y="151"/>
                    </a:lnTo>
                    <a:lnTo>
                      <a:pt x="161" y="153"/>
                    </a:lnTo>
                    <a:lnTo>
                      <a:pt x="156" y="154"/>
                    </a:lnTo>
                    <a:lnTo>
                      <a:pt x="154" y="156"/>
                    </a:lnTo>
                    <a:lnTo>
                      <a:pt x="153" y="156"/>
                    </a:lnTo>
                    <a:lnTo>
                      <a:pt x="153" y="156"/>
                    </a:lnTo>
                    <a:lnTo>
                      <a:pt x="151" y="156"/>
                    </a:lnTo>
                    <a:lnTo>
                      <a:pt x="150" y="156"/>
                    </a:lnTo>
                    <a:lnTo>
                      <a:pt x="148" y="160"/>
                    </a:lnTo>
                    <a:lnTo>
                      <a:pt x="147" y="160"/>
                    </a:lnTo>
                    <a:lnTo>
                      <a:pt x="142" y="159"/>
                    </a:lnTo>
                    <a:lnTo>
                      <a:pt x="142" y="159"/>
                    </a:lnTo>
                    <a:lnTo>
                      <a:pt x="140" y="160"/>
                    </a:lnTo>
                    <a:lnTo>
                      <a:pt x="137" y="162"/>
                    </a:lnTo>
                    <a:lnTo>
                      <a:pt x="135" y="164"/>
                    </a:lnTo>
                    <a:lnTo>
                      <a:pt x="135" y="167"/>
                    </a:lnTo>
                    <a:lnTo>
                      <a:pt x="135" y="167"/>
                    </a:lnTo>
                    <a:lnTo>
                      <a:pt x="135" y="168"/>
                    </a:lnTo>
                    <a:lnTo>
                      <a:pt x="135" y="168"/>
                    </a:lnTo>
                    <a:lnTo>
                      <a:pt x="134" y="168"/>
                    </a:lnTo>
                    <a:lnTo>
                      <a:pt x="134" y="168"/>
                    </a:lnTo>
                    <a:lnTo>
                      <a:pt x="131" y="168"/>
                    </a:lnTo>
                    <a:lnTo>
                      <a:pt x="131" y="168"/>
                    </a:lnTo>
                    <a:lnTo>
                      <a:pt x="131" y="170"/>
                    </a:lnTo>
                    <a:lnTo>
                      <a:pt x="131" y="171"/>
                    </a:lnTo>
                    <a:lnTo>
                      <a:pt x="131" y="173"/>
                    </a:lnTo>
                    <a:lnTo>
                      <a:pt x="129" y="175"/>
                    </a:lnTo>
                    <a:lnTo>
                      <a:pt x="128" y="175"/>
                    </a:lnTo>
                    <a:lnTo>
                      <a:pt x="126" y="175"/>
                    </a:lnTo>
                    <a:lnTo>
                      <a:pt x="126" y="175"/>
                    </a:lnTo>
                    <a:lnTo>
                      <a:pt x="121" y="173"/>
                    </a:lnTo>
                    <a:lnTo>
                      <a:pt x="121" y="171"/>
                    </a:lnTo>
                    <a:lnTo>
                      <a:pt x="120" y="171"/>
                    </a:lnTo>
                    <a:lnTo>
                      <a:pt x="118" y="173"/>
                    </a:lnTo>
                    <a:lnTo>
                      <a:pt x="117" y="175"/>
                    </a:lnTo>
                    <a:lnTo>
                      <a:pt x="117" y="175"/>
                    </a:lnTo>
                    <a:lnTo>
                      <a:pt x="115" y="176"/>
                    </a:lnTo>
                    <a:lnTo>
                      <a:pt x="115" y="178"/>
                    </a:lnTo>
                    <a:lnTo>
                      <a:pt x="117" y="178"/>
                    </a:lnTo>
                    <a:lnTo>
                      <a:pt x="117" y="179"/>
                    </a:lnTo>
                    <a:lnTo>
                      <a:pt x="117" y="181"/>
                    </a:lnTo>
                    <a:lnTo>
                      <a:pt x="113" y="182"/>
                    </a:lnTo>
                    <a:lnTo>
                      <a:pt x="113" y="182"/>
                    </a:lnTo>
                    <a:lnTo>
                      <a:pt x="113" y="184"/>
                    </a:lnTo>
                    <a:lnTo>
                      <a:pt x="113" y="186"/>
                    </a:lnTo>
                    <a:lnTo>
                      <a:pt x="113" y="187"/>
                    </a:lnTo>
                    <a:lnTo>
                      <a:pt x="113" y="189"/>
                    </a:lnTo>
                    <a:lnTo>
                      <a:pt x="112" y="189"/>
                    </a:lnTo>
                    <a:lnTo>
                      <a:pt x="112" y="190"/>
                    </a:lnTo>
                    <a:lnTo>
                      <a:pt x="110" y="190"/>
                    </a:lnTo>
                    <a:lnTo>
                      <a:pt x="110" y="192"/>
                    </a:lnTo>
                    <a:lnTo>
                      <a:pt x="109" y="192"/>
                    </a:lnTo>
                    <a:lnTo>
                      <a:pt x="106" y="192"/>
                    </a:lnTo>
                    <a:lnTo>
                      <a:pt x="104" y="194"/>
                    </a:lnTo>
                    <a:lnTo>
                      <a:pt x="104" y="194"/>
                    </a:lnTo>
                    <a:lnTo>
                      <a:pt x="102" y="194"/>
                    </a:lnTo>
                    <a:lnTo>
                      <a:pt x="101" y="195"/>
                    </a:lnTo>
                    <a:lnTo>
                      <a:pt x="101" y="195"/>
                    </a:lnTo>
                    <a:lnTo>
                      <a:pt x="101" y="197"/>
                    </a:lnTo>
                    <a:lnTo>
                      <a:pt x="101" y="198"/>
                    </a:lnTo>
                    <a:lnTo>
                      <a:pt x="102" y="198"/>
                    </a:lnTo>
                    <a:lnTo>
                      <a:pt x="102" y="200"/>
                    </a:lnTo>
                    <a:lnTo>
                      <a:pt x="102" y="201"/>
                    </a:lnTo>
                    <a:lnTo>
                      <a:pt x="101" y="205"/>
                    </a:lnTo>
                    <a:lnTo>
                      <a:pt x="101" y="205"/>
                    </a:lnTo>
                    <a:lnTo>
                      <a:pt x="99" y="206"/>
                    </a:lnTo>
                    <a:lnTo>
                      <a:pt x="98" y="206"/>
                    </a:lnTo>
                    <a:lnTo>
                      <a:pt x="99" y="208"/>
                    </a:lnTo>
                    <a:lnTo>
                      <a:pt x="99" y="211"/>
                    </a:lnTo>
                    <a:lnTo>
                      <a:pt x="99" y="212"/>
                    </a:lnTo>
                    <a:lnTo>
                      <a:pt x="99" y="212"/>
                    </a:lnTo>
                    <a:lnTo>
                      <a:pt x="98" y="214"/>
                    </a:lnTo>
                    <a:lnTo>
                      <a:pt x="98" y="216"/>
                    </a:lnTo>
                    <a:lnTo>
                      <a:pt x="98" y="216"/>
                    </a:lnTo>
                    <a:lnTo>
                      <a:pt x="96" y="216"/>
                    </a:lnTo>
                    <a:lnTo>
                      <a:pt x="93" y="216"/>
                    </a:lnTo>
                    <a:lnTo>
                      <a:pt x="93" y="216"/>
                    </a:lnTo>
                    <a:lnTo>
                      <a:pt x="93" y="217"/>
                    </a:lnTo>
                    <a:lnTo>
                      <a:pt x="91" y="217"/>
                    </a:lnTo>
                    <a:lnTo>
                      <a:pt x="91" y="217"/>
                    </a:lnTo>
                    <a:lnTo>
                      <a:pt x="90" y="219"/>
                    </a:lnTo>
                    <a:lnTo>
                      <a:pt x="90" y="219"/>
                    </a:lnTo>
                    <a:lnTo>
                      <a:pt x="88" y="219"/>
                    </a:lnTo>
                    <a:lnTo>
                      <a:pt x="88" y="217"/>
                    </a:lnTo>
                    <a:lnTo>
                      <a:pt x="88" y="217"/>
                    </a:lnTo>
                    <a:lnTo>
                      <a:pt x="88" y="217"/>
                    </a:lnTo>
                    <a:lnTo>
                      <a:pt x="88" y="216"/>
                    </a:lnTo>
                    <a:lnTo>
                      <a:pt x="88" y="216"/>
                    </a:lnTo>
                    <a:lnTo>
                      <a:pt x="88" y="214"/>
                    </a:lnTo>
                    <a:lnTo>
                      <a:pt x="88" y="214"/>
                    </a:lnTo>
                    <a:lnTo>
                      <a:pt x="88" y="212"/>
                    </a:lnTo>
                    <a:lnTo>
                      <a:pt x="87" y="211"/>
                    </a:lnTo>
                    <a:lnTo>
                      <a:pt x="87" y="211"/>
                    </a:lnTo>
                    <a:lnTo>
                      <a:pt x="85" y="211"/>
                    </a:lnTo>
                    <a:lnTo>
                      <a:pt x="85" y="211"/>
                    </a:lnTo>
                    <a:lnTo>
                      <a:pt x="85" y="212"/>
                    </a:lnTo>
                    <a:lnTo>
                      <a:pt x="85" y="212"/>
                    </a:lnTo>
                    <a:lnTo>
                      <a:pt x="85" y="212"/>
                    </a:lnTo>
                    <a:lnTo>
                      <a:pt x="85" y="214"/>
                    </a:lnTo>
                    <a:lnTo>
                      <a:pt x="83" y="214"/>
                    </a:lnTo>
                    <a:lnTo>
                      <a:pt x="83" y="212"/>
                    </a:lnTo>
                    <a:lnTo>
                      <a:pt x="82" y="212"/>
                    </a:lnTo>
                    <a:lnTo>
                      <a:pt x="82" y="212"/>
                    </a:lnTo>
                    <a:lnTo>
                      <a:pt x="82" y="212"/>
                    </a:lnTo>
                    <a:lnTo>
                      <a:pt x="80" y="214"/>
                    </a:lnTo>
                    <a:lnTo>
                      <a:pt x="82" y="216"/>
                    </a:lnTo>
                    <a:lnTo>
                      <a:pt x="80" y="216"/>
                    </a:lnTo>
                    <a:lnTo>
                      <a:pt x="80" y="216"/>
                    </a:lnTo>
                    <a:lnTo>
                      <a:pt x="79" y="216"/>
                    </a:lnTo>
                    <a:lnTo>
                      <a:pt x="79" y="217"/>
                    </a:lnTo>
                    <a:lnTo>
                      <a:pt x="77" y="217"/>
                    </a:lnTo>
                    <a:lnTo>
                      <a:pt x="77" y="217"/>
                    </a:lnTo>
                    <a:lnTo>
                      <a:pt x="77" y="217"/>
                    </a:lnTo>
                    <a:lnTo>
                      <a:pt x="77" y="219"/>
                    </a:lnTo>
                    <a:lnTo>
                      <a:pt x="77" y="219"/>
                    </a:lnTo>
                    <a:lnTo>
                      <a:pt x="77" y="219"/>
                    </a:lnTo>
                    <a:lnTo>
                      <a:pt x="76" y="219"/>
                    </a:lnTo>
                    <a:lnTo>
                      <a:pt x="76" y="219"/>
                    </a:lnTo>
                    <a:lnTo>
                      <a:pt x="76" y="219"/>
                    </a:lnTo>
                    <a:lnTo>
                      <a:pt x="74" y="219"/>
                    </a:lnTo>
                    <a:lnTo>
                      <a:pt x="71" y="217"/>
                    </a:lnTo>
                    <a:lnTo>
                      <a:pt x="71" y="217"/>
                    </a:lnTo>
                    <a:lnTo>
                      <a:pt x="71" y="217"/>
                    </a:lnTo>
                    <a:lnTo>
                      <a:pt x="69" y="216"/>
                    </a:lnTo>
                    <a:lnTo>
                      <a:pt x="69" y="216"/>
                    </a:lnTo>
                    <a:lnTo>
                      <a:pt x="69" y="216"/>
                    </a:lnTo>
                    <a:lnTo>
                      <a:pt x="68" y="216"/>
                    </a:lnTo>
                    <a:lnTo>
                      <a:pt x="68" y="216"/>
                    </a:lnTo>
                    <a:lnTo>
                      <a:pt x="66" y="217"/>
                    </a:lnTo>
                    <a:lnTo>
                      <a:pt x="65" y="219"/>
                    </a:lnTo>
                    <a:lnTo>
                      <a:pt x="65" y="219"/>
                    </a:lnTo>
                    <a:lnTo>
                      <a:pt x="63" y="219"/>
                    </a:lnTo>
                    <a:lnTo>
                      <a:pt x="63" y="219"/>
                    </a:lnTo>
                    <a:lnTo>
                      <a:pt x="63" y="219"/>
                    </a:lnTo>
                    <a:lnTo>
                      <a:pt x="63" y="217"/>
                    </a:lnTo>
                    <a:lnTo>
                      <a:pt x="61" y="217"/>
                    </a:lnTo>
                    <a:lnTo>
                      <a:pt x="58" y="216"/>
                    </a:lnTo>
                    <a:lnTo>
                      <a:pt x="58" y="214"/>
                    </a:lnTo>
                    <a:lnTo>
                      <a:pt x="58" y="212"/>
                    </a:lnTo>
                    <a:lnTo>
                      <a:pt x="57" y="211"/>
                    </a:lnTo>
                    <a:lnTo>
                      <a:pt x="58" y="209"/>
                    </a:lnTo>
                    <a:lnTo>
                      <a:pt x="58" y="208"/>
                    </a:lnTo>
                    <a:lnTo>
                      <a:pt x="58" y="208"/>
                    </a:lnTo>
                    <a:lnTo>
                      <a:pt x="57" y="208"/>
                    </a:lnTo>
                    <a:lnTo>
                      <a:pt x="57" y="206"/>
                    </a:lnTo>
                    <a:lnTo>
                      <a:pt x="55" y="206"/>
                    </a:lnTo>
                    <a:lnTo>
                      <a:pt x="53" y="208"/>
                    </a:lnTo>
                    <a:lnTo>
                      <a:pt x="53" y="208"/>
                    </a:lnTo>
                    <a:lnTo>
                      <a:pt x="53" y="208"/>
                    </a:lnTo>
                    <a:lnTo>
                      <a:pt x="52" y="206"/>
                    </a:lnTo>
                    <a:lnTo>
                      <a:pt x="52" y="206"/>
                    </a:lnTo>
                    <a:lnTo>
                      <a:pt x="53" y="205"/>
                    </a:lnTo>
                    <a:lnTo>
                      <a:pt x="55" y="203"/>
                    </a:lnTo>
                    <a:lnTo>
                      <a:pt x="55" y="203"/>
                    </a:lnTo>
                    <a:lnTo>
                      <a:pt x="57" y="203"/>
                    </a:lnTo>
                    <a:lnTo>
                      <a:pt x="57" y="201"/>
                    </a:lnTo>
                    <a:lnTo>
                      <a:pt x="57" y="201"/>
                    </a:lnTo>
                    <a:lnTo>
                      <a:pt x="57" y="201"/>
                    </a:lnTo>
                    <a:lnTo>
                      <a:pt x="55" y="201"/>
                    </a:lnTo>
                    <a:lnTo>
                      <a:pt x="53" y="200"/>
                    </a:lnTo>
                    <a:lnTo>
                      <a:pt x="53" y="200"/>
                    </a:lnTo>
                    <a:lnTo>
                      <a:pt x="52" y="200"/>
                    </a:lnTo>
                    <a:lnTo>
                      <a:pt x="52" y="198"/>
                    </a:lnTo>
                    <a:lnTo>
                      <a:pt x="52" y="198"/>
                    </a:lnTo>
                    <a:lnTo>
                      <a:pt x="50" y="198"/>
                    </a:lnTo>
                    <a:lnTo>
                      <a:pt x="50" y="197"/>
                    </a:lnTo>
                    <a:lnTo>
                      <a:pt x="50" y="195"/>
                    </a:lnTo>
                    <a:lnTo>
                      <a:pt x="50" y="194"/>
                    </a:lnTo>
                    <a:lnTo>
                      <a:pt x="49" y="190"/>
                    </a:lnTo>
                    <a:lnTo>
                      <a:pt x="49" y="189"/>
                    </a:lnTo>
                    <a:lnTo>
                      <a:pt x="47" y="187"/>
                    </a:lnTo>
                    <a:lnTo>
                      <a:pt x="47" y="187"/>
                    </a:lnTo>
                    <a:lnTo>
                      <a:pt x="46" y="186"/>
                    </a:lnTo>
                    <a:lnTo>
                      <a:pt x="44" y="186"/>
                    </a:lnTo>
                    <a:lnTo>
                      <a:pt x="44" y="186"/>
                    </a:lnTo>
                    <a:lnTo>
                      <a:pt x="42" y="186"/>
                    </a:lnTo>
                    <a:lnTo>
                      <a:pt x="42" y="186"/>
                    </a:lnTo>
                    <a:lnTo>
                      <a:pt x="42" y="186"/>
                    </a:lnTo>
                    <a:lnTo>
                      <a:pt x="42" y="187"/>
                    </a:lnTo>
                    <a:lnTo>
                      <a:pt x="42" y="187"/>
                    </a:lnTo>
                    <a:lnTo>
                      <a:pt x="42" y="189"/>
                    </a:lnTo>
                    <a:lnTo>
                      <a:pt x="42" y="189"/>
                    </a:lnTo>
                    <a:lnTo>
                      <a:pt x="42" y="189"/>
                    </a:lnTo>
                    <a:lnTo>
                      <a:pt x="41" y="189"/>
                    </a:lnTo>
                    <a:lnTo>
                      <a:pt x="39" y="190"/>
                    </a:lnTo>
                    <a:lnTo>
                      <a:pt x="38" y="190"/>
                    </a:lnTo>
                    <a:lnTo>
                      <a:pt x="38" y="192"/>
                    </a:lnTo>
                    <a:lnTo>
                      <a:pt x="36" y="192"/>
                    </a:lnTo>
                    <a:lnTo>
                      <a:pt x="36" y="192"/>
                    </a:lnTo>
                    <a:lnTo>
                      <a:pt x="33" y="190"/>
                    </a:lnTo>
                    <a:lnTo>
                      <a:pt x="31" y="190"/>
                    </a:lnTo>
                    <a:lnTo>
                      <a:pt x="30" y="189"/>
                    </a:lnTo>
                    <a:lnTo>
                      <a:pt x="28" y="189"/>
                    </a:lnTo>
                    <a:lnTo>
                      <a:pt x="28" y="190"/>
                    </a:lnTo>
                    <a:lnTo>
                      <a:pt x="27" y="190"/>
                    </a:lnTo>
                    <a:lnTo>
                      <a:pt x="25" y="192"/>
                    </a:lnTo>
                    <a:lnTo>
                      <a:pt x="24" y="194"/>
                    </a:lnTo>
                    <a:lnTo>
                      <a:pt x="24" y="194"/>
                    </a:lnTo>
                    <a:lnTo>
                      <a:pt x="24" y="194"/>
                    </a:lnTo>
                    <a:lnTo>
                      <a:pt x="24" y="194"/>
                    </a:lnTo>
                    <a:lnTo>
                      <a:pt x="22" y="194"/>
                    </a:lnTo>
                    <a:lnTo>
                      <a:pt x="22" y="194"/>
                    </a:lnTo>
                    <a:lnTo>
                      <a:pt x="22" y="192"/>
                    </a:lnTo>
                    <a:lnTo>
                      <a:pt x="20" y="190"/>
                    </a:lnTo>
                    <a:lnTo>
                      <a:pt x="20" y="189"/>
                    </a:lnTo>
                    <a:lnTo>
                      <a:pt x="19" y="189"/>
                    </a:lnTo>
                    <a:lnTo>
                      <a:pt x="17" y="190"/>
                    </a:lnTo>
                    <a:lnTo>
                      <a:pt x="17" y="190"/>
                    </a:lnTo>
                    <a:lnTo>
                      <a:pt x="16" y="192"/>
                    </a:lnTo>
                    <a:lnTo>
                      <a:pt x="16" y="192"/>
                    </a:lnTo>
                    <a:lnTo>
                      <a:pt x="14" y="192"/>
                    </a:lnTo>
                    <a:lnTo>
                      <a:pt x="12" y="190"/>
                    </a:lnTo>
                    <a:lnTo>
                      <a:pt x="11" y="190"/>
                    </a:lnTo>
                    <a:lnTo>
                      <a:pt x="11" y="189"/>
                    </a:lnTo>
                    <a:lnTo>
                      <a:pt x="12" y="189"/>
                    </a:lnTo>
                    <a:lnTo>
                      <a:pt x="12" y="187"/>
                    </a:lnTo>
                    <a:lnTo>
                      <a:pt x="12" y="187"/>
                    </a:lnTo>
                    <a:lnTo>
                      <a:pt x="12" y="187"/>
                    </a:lnTo>
                    <a:lnTo>
                      <a:pt x="12" y="186"/>
                    </a:lnTo>
                    <a:lnTo>
                      <a:pt x="12" y="184"/>
                    </a:lnTo>
                    <a:lnTo>
                      <a:pt x="12" y="184"/>
                    </a:lnTo>
                    <a:lnTo>
                      <a:pt x="12" y="182"/>
                    </a:lnTo>
                    <a:lnTo>
                      <a:pt x="12" y="181"/>
                    </a:lnTo>
                    <a:lnTo>
                      <a:pt x="12" y="181"/>
                    </a:lnTo>
                    <a:lnTo>
                      <a:pt x="12" y="179"/>
                    </a:lnTo>
                    <a:lnTo>
                      <a:pt x="12" y="178"/>
                    </a:lnTo>
                    <a:lnTo>
                      <a:pt x="12" y="178"/>
                    </a:lnTo>
                    <a:lnTo>
                      <a:pt x="11" y="176"/>
                    </a:lnTo>
                    <a:lnTo>
                      <a:pt x="11" y="175"/>
                    </a:lnTo>
                    <a:lnTo>
                      <a:pt x="11" y="175"/>
                    </a:lnTo>
                    <a:lnTo>
                      <a:pt x="11" y="173"/>
                    </a:lnTo>
                    <a:lnTo>
                      <a:pt x="9" y="173"/>
                    </a:lnTo>
                    <a:lnTo>
                      <a:pt x="9" y="171"/>
                    </a:lnTo>
                    <a:lnTo>
                      <a:pt x="8" y="171"/>
                    </a:lnTo>
                    <a:lnTo>
                      <a:pt x="8" y="173"/>
                    </a:lnTo>
                    <a:lnTo>
                      <a:pt x="8" y="173"/>
                    </a:lnTo>
                    <a:lnTo>
                      <a:pt x="6" y="173"/>
                    </a:lnTo>
                    <a:lnTo>
                      <a:pt x="6" y="173"/>
                    </a:lnTo>
                    <a:lnTo>
                      <a:pt x="6" y="171"/>
                    </a:lnTo>
                    <a:lnTo>
                      <a:pt x="6" y="171"/>
                    </a:lnTo>
                    <a:lnTo>
                      <a:pt x="5" y="170"/>
                    </a:lnTo>
                    <a:lnTo>
                      <a:pt x="3" y="168"/>
                    </a:lnTo>
                    <a:lnTo>
                      <a:pt x="3" y="167"/>
                    </a:lnTo>
                    <a:lnTo>
                      <a:pt x="5" y="167"/>
                    </a:lnTo>
                    <a:lnTo>
                      <a:pt x="5" y="165"/>
                    </a:lnTo>
                    <a:lnTo>
                      <a:pt x="5" y="165"/>
                    </a:lnTo>
                    <a:lnTo>
                      <a:pt x="5" y="164"/>
                    </a:lnTo>
                    <a:lnTo>
                      <a:pt x="5" y="164"/>
                    </a:lnTo>
                    <a:lnTo>
                      <a:pt x="5" y="162"/>
                    </a:lnTo>
                    <a:lnTo>
                      <a:pt x="5" y="160"/>
                    </a:lnTo>
                    <a:lnTo>
                      <a:pt x="3" y="159"/>
                    </a:lnTo>
                    <a:lnTo>
                      <a:pt x="3" y="159"/>
                    </a:lnTo>
                    <a:lnTo>
                      <a:pt x="1" y="157"/>
                    </a:lnTo>
                    <a:lnTo>
                      <a:pt x="1" y="156"/>
                    </a:lnTo>
                    <a:lnTo>
                      <a:pt x="1" y="154"/>
                    </a:lnTo>
                    <a:lnTo>
                      <a:pt x="1" y="154"/>
                    </a:lnTo>
                    <a:lnTo>
                      <a:pt x="0" y="151"/>
                    </a:lnTo>
                    <a:lnTo>
                      <a:pt x="3" y="153"/>
                    </a:lnTo>
                    <a:lnTo>
                      <a:pt x="3" y="153"/>
                    </a:lnTo>
                    <a:lnTo>
                      <a:pt x="5" y="151"/>
                    </a:lnTo>
                    <a:lnTo>
                      <a:pt x="5" y="149"/>
                    </a:lnTo>
                    <a:lnTo>
                      <a:pt x="6" y="148"/>
                    </a:lnTo>
                    <a:lnTo>
                      <a:pt x="6" y="146"/>
                    </a:lnTo>
                    <a:lnTo>
                      <a:pt x="6" y="145"/>
                    </a:lnTo>
                    <a:lnTo>
                      <a:pt x="8" y="143"/>
                    </a:lnTo>
                    <a:lnTo>
                      <a:pt x="8" y="142"/>
                    </a:lnTo>
                    <a:lnTo>
                      <a:pt x="9" y="142"/>
                    </a:lnTo>
                    <a:lnTo>
                      <a:pt x="9" y="140"/>
                    </a:lnTo>
                    <a:lnTo>
                      <a:pt x="11" y="138"/>
                    </a:lnTo>
                    <a:lnTo>
                      <a:pt x="12" y="140"/>
                    </a:lnTo>
                    <a:lnTo>
                      <a:pt x="14" y="140"/>
                    </a:lnTo>
                    <a:lnTo>
                      <a:pt x="16" y="143"/>
                    </a:lnTo>
                    <a:lnTo>
                      <a:pt x="19" y="145"/>
                    </a:lnTo>
                    <a:lnTo>
                      <a:pt x="19" y="146"/>
                    </a:lnTo>
                    <a:lnTo>
                      <a:pt x="20" y="146"/>
                    </a:lnTo>
                    <a:lnTo>
                      <a:pt x="22" y="145"/>
                    </a:lnTo>
                    <a:lnTo>
                      <a:pt x="22" y="143"/>
                    </a:lnTo>
                    <a:lnTo>
                      <a:pt x="24" y="142"/>
                    </a:lnTo>
                    <a:lnTo>
                      <a:pt x="25" y="142"/>
                    </a:lnTo>
                    <a:lnTo>
                      <a:pt x="27" y="142"/>
                    </a:lnTo>
                    <a:lnTo>
                      <a:pt x="27" y="142"/>
                    </a:lnTo>
                    <a:lnTo>
                      <a:pt x="30" y="143"/>
                    </a:lnTo>
                    <a:lnTo>
                      <a:pt x="30" y="143"/>
                    </a:lnTo>
                    <a:lnTo>
                      <a:pt x="31" y="143"/>
                    </a:lnTo>
                    <a:lnTo>
                      <a:pt x="35" y="143"/>
                    </a:lnTo>
                    <a:lnTo>
                      <a:pt x="36" y="143"/>
                    </a:lnTo>
                    <a:lnTo>
                      <a:pt x="39" y="142"/>
                    </a:lnTo>
                    <a:lnTo>
                      <a:pt x="41" y="142"/>
                    </a:lnTo>
                    <a:lnTo>
                      <a:pt x="41" y="142"/>
                    </a:lnTo>
                    <a:lnTo>
                      <a:pt x="41" y="140"/>
                    </a:lnTo>
                    <a:lnTo>
                      <a:pt x="41" y="140"/>
                    </a:lnTo>
                    <a:lnTo>
                      <a:pt x="42" y="138"/>
                    </a:lnTo>
                    <a:lnTo>
                      <a:pt x="42" y="138"/>
                    </a:lnTo>
                    <a:lnTo>
                      <a:pt x="42" y="142"/>
                    </a:lnTo>
                    <a:lnTo>
                      <a:pt x="44" y="142"/>
                    </a:lnTo>
                    <a:lnTo>
                      <a:pt x="46" y="142"/>
                    </a:lnTo>
                    <a:lnTo>
                      <a:pt x="98" y="142"/>
                    </a:lnTo>
                    <a:lnTo>
                      <a:pt x="99" y="137"/>
                    </a:lnTo>
                    <a:lnTo>
                      <a:pt x="99" y="134"/>
                    </a:lnTo>
                    <a:lnTo>
                      <a:pt x="101" y="129"/>
                    </a:lnTo>
                    <a:lnTo>
                      <a:pt x="98" y="127"/>
                    </a:lnTo>
                    <a:lnTo>
                      <a:pt x="96" y="126"/>
                    </a:lnTo>
                    <a:lnTo>
                      <a:pt x="96" y="123"/>
                    </a:lnTo>
                    <a:lnTo>
                      <a:pt x="96" y="118"/>
                    </a:lnTo>
                    <a:lnTo>
                      <a:pt x="94" y="115"/>
                    </a:lnTo>
                    <a:lnTo>
                      <a:pt x="94" y="112"/>
                    </a:lnTo>
                    <a:lnTo>
                      <a:pt x="94" y="107"/>
                    </a:lnTo>
                    <a:lnTo>
                      <a:pt x="94" y="104"/>
                    </a:lnTo>
                    <a:lnTo>
                      <a:pt x="93" y="101"/>
                    </a:lnTo>
                    <a:lnTo>
                      <a:pt x="93" y="96"/>
                    </a:lnTo>
                    <a:lnTo>
                      <a:pt x="93" y="93"/>
                    </a:lnTo>
                    <a:lnTo>
                      <a:pt x="93" y="88"/>
                    </a:lnTo>
                    <a:lnTo>
                      <a:pt x="91" y="85"/>
                    </a:lnTo>
                    <a:lnTo>
                      <a:pt x="91" y="82"/>
                    </a:lnTo>
                    <a:lnTo>
                      <a:pt x="91" y="77"/>
                    </a:lnTo>
                    <a:lnTo>
                      <a:pt x="91" y="74"/>
                    </a:lnTo>
                    <a:lnTo>
                      <a:pt x="90" y="71"/>
                    </a:lnTo>
                    <a:lnTo>
                      <a:pt x="90" y="66"/>
                    </a:lnTo>
                    <a:lnTo>
                      <a:pt x="90" y="63"/>
                    </a:lnTo>
                    <a:lnTo>
                      <a:pt x="90" y="60"/>
                    </a:lnTo>
                    <a:lnTo>
                      <a:pt x="88" y="55"/>
                    </a:lnTo>
                    <a:lnTo>
                      <a:pt x="88" y="52"/>
                    </a:lnTo>
                    <a:lnTo>
                      <a:pt x="88" y="47"/>
                    </a:lnTo>
                    <a:lnTo>
                      <a:pt x="87" y="44"/>
                    </a:lnTo>
                    <a:lnTo>
                      <a:pt x="87" y="41"/>
                    </a:lnTo>
                    <a:lnTo>
                      <a:pt x="87" y="36"/>
                    </a:lnTo>
                    <a:lnTo>
                      <a:pt x="87" y="33"/>
                    </a:lnTo>
                    <a:lnTo>
                      <a:pt x="85" y="30"/>
                    </a:lnTo>
                    <a:lnTo>
                      <a:pt x="85" y="25"/>
                    </a:lnTo>
                    <a:lnTo>
                      <a:pt x="85" y="22"/>
                    </a:lnTo>
                    <a:lnTo>
                      <a:pt x="85" y="17"/>
                    </a:lnTo>
                    <a:lnTo>
                      <a:pt x="83" y="14"/>
                    </a:lnTo>
                    <a:lnTo>
                      <a:pt x="83" y="11"/>
                    </a:lnTo>
                    <a:lnTo>
                      <a:pt x="83" y="6"/>
                    </a:lnTo>
                    <a:lnTo>
                      <a:pt x="83" y="3"/>
                    </a:lnTo>
                    <a:lnTo>
                      <a:pt x="82" y="0"/>
                    </a:lnTo>
                    <a:lnTo>
                      <a:pt x="87" y="0"/>
                    </a:lnTo>
                    <a:lnTo>
                      <a:pt x="96" y="0"/>
                    </a:lnTo>
                    <a:lnTo>
                      <a:pt x="10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7" name="Freeform 210">
                <a:extLst>
                  <a:ext uri="{FF2B5EF4-FFF2-40B4-BE49-F238E27FC236}">
                    <a16:creationId xmlns:a16="http://schemas.microsoft.com/office/drawing/2014/main" id="{5E269B6D-A96C-44AE-93FF-64BEA2787C4D}"/>
                  </a:ext>
                </a:extLst>
              </p:cNvPr>
              <p:cNvSpPr>
                <a:spLocks/>
              </p:cNvSpPr>
              <p:nvPr/>
            </p:nvSpPr>
            <p:spPr bwMode="auto">
              <a:xfrm>
                <a:off x="6340014" y="3154776"/>
                <a:ext cx="74070" cy="50680"/>
              </a:xfrm>
              <a:custGeom>
                <a:avLst/>
                <a:gdLst>
                  <a:gd name="T0" fmla="*/ 27 w 38"/>
                  <a:gd name="T1" fmla="*/ 0 h 26"/>
                  <a:gd name="T2" fmla="*/ 28 w 38"/>
                  <a:gd name="T3" fmla="*/ 0 h 26"/>
                  <a:gd name="T4" fmla="*/ 31 w 38"/>
                  <a:gd name="T5" fmla="*/ 4 h 26"/>
                  <a:gd name="T6" fmla="*/ 35 w 38"/>
                  <a:gd name="T7" fmla="*/ 6 h 26"/>
                  <a:gd name="T8" fmla="*/ 36 w 38"/>
                  <a:gd name="T9" fmla="*/ 9 h 26"/>
                  <a:gd name="T10" fmla="*/ 38 w 38"/>
                  <a:gd name="T11" fmla="*/ 11 h 26"/>
                  <a:gd name="T12" fmla="*/ 38 w 38"/>
                  <a:gd name="T13" fmla="*/ 11 h 26"/>
                  <a:gd name="T14" fmla="*/ 36 w 38"/>
                  <a:gd name="T15" fmla="*/ 17 h 26"/>
                  <a:gd name="T16" fmla="*/ 35 w 38"/>
                  <a:gd name="T17" fmla="*/ 17 h 26"/>
                  <a:gd name="T18" fmla="*/ 33 w 38"/>
                  <a:gd name="T19" fmla="*/ 17 h 26"/>
                  <a:gd name="T20" fmla="*/ 31 w 38"/>
                  <a:gd name="T21" fmla="*/ 20 h 26"/>
                  <a:gd name="T22" fmla="*/ 28 w 38"/>
                  <a:gd name="T23" fmla="*/ 22 h 26"/>
                  <a:gd name="T24" fmla="*/ 25 w 38"/>
                  <a:gd name="T25" fmla="*/ 20 h 26"/>
                  <a:gd name="T26" fmla="*/ 22 w 38"/>
                  <a:gd name="T27" fmla="*/ 20 h 26"/>
                  <a:gd name="T28" fmla="*/ 19 w 38"/>
                  <a:gd name="T29" fmla="*/ 23 h 26"/>
                  <a:gd name="T30" fmla="*/ 17 w 38"/>
                  <a:gd name="T31" fmla="*/ 25 h 26"/>
                  <a:gd name="T32" fmla="*/ 14 w 38"/>
                  <a:gd name="T33" fmla="*/ 25 h 26"/>
                  <a:gd name="T34" fmla="*/ 11 w 38"/>
                  <a:gd name="T35" fmla="*/ 25 h 26"/>
                  <a:gd name="T36" fmla="*/ 8 w 38"/>
                  <a:gd name="T37" fmla="*/ 26 h 26"/>
                  <a:gd name="T38" fmla="*/ 8 w 38"/>
                  <a:gd name="T39" fmla="*/ 25 h 26"/>
                  <a:gd name="T40" fmla="*/ 5 w 38"/>
                  <a:gd name="T41" fmla="*/ 25 h 26"/>
                  <a:gd name="T42" fmla="*/ 3 w 38"/>
                  <a:gd name="T43" fmla="*/ 22 h 26"/>
                  <a:gd name="T44" fmla="*/ 2 w 38"/>
                  <a:gd name="T45" fmla="*/ 20 h 26"/>
                  <a:gd name="T46" fmla="*/ 2 w 38"/>
                  <a:gd name="T47" fmla="*/ 17 h 26"/>
                  <a:gd name="T48" fmla="*/ 0 w 38"/>
                  <a:gd name="T49" fmla="*/ 14 h 26"/>
                  <a:gd name="T50" fmla="*/ 2 w 38"/>
                  <a:gd name="T51" fmla="*/ 14 h 26"/>
                  <a:gd name="T52" fmla="*/ 2 w 38"/>
                  <a:gd name="T53" fmla="*/ 11 h 26"/>
                  <a:gd name="T54" fmla="*/ 2 w 38"/>
                  <a:gd name="T55" fmla="*/ 8 h 26"/>
                  <a:gd name="T56" fmla="*/ 5 w 38"/>
                  <a:gd name="T57" fmla="*/ 9 h 26"/>
                  <a:gd name="T58" fmla="*/ 5 w 38"/>
                  <a:gd name="T59" fmla="*/ 8 h 26"/>
                  <a:gd name="T60" fmla="*/ 5 w 38"/>
                  <a:gd name="T61" fmla="*/ 4 h 26"/>
                  <a:gd name="T62" fmla="*/ 11 w 38"/>
                  <a:gd name="T63" fmla="*/ 3 h 26"/>
                  <a:gd name="T64" fmla="*/ 13 w 38"/>
                  <a:gd name="T65" fmla="*/ 4 h 26"/>
                  <a:gd name="T66" fmla="*/ 13 w 38"/>
                  <a:gd name="T67" fmla="*/ 4 h 26"/>
                  <a:gd name="T68" fmla="*/ 14 w 38"/>
                  <a:gd name="T69" fmla="*/ 3 h 26"/>
                  <a:gd name="T70" fmla="*/ 16 w 38"/>
                  <a:gd name="T71" fmla="*/ 1 h 26"/>
                  <a:gd name="T72" fmla="*/ 19 w 38"/>
                  <a:gd name="T73" fmla="*/ 1 h 26"/>
                  <a:gd name="T74" fmla="*/ 20 w 38"/>
                  <a:gd name="T75" fmla="*/ 1 h 26"/>
                  <a:gd name="T76" fmla="*/ 22 w 38"/>
                  <a:gd name="T77" fmla="*/ 0 h 26"/>
                  <a:gd name="T78" fmla="*/ 25 w 38"/>
                  <a:gd name="T7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26">
                    <a:moveTo>
                      <a:pt x="27" y="0"/>
                    </a:moveTo>
                    <a:lnTo>
                      <a:pt x="27" y="0"/>
                    </a:lnTo>
                    <a:lnTo>
                      <a:pt x="27" y="0"/>
                    </a:lnTo>
                    <a:lnTo>
                      <a:pt x="28" y="0"/>
                    </a:lnTo>
                    <a:lnTo>
                      <a:pt x="30" y="3"/>
                    </a:lnTo>
                    <a:lnTo>
                      <a:pt x="31" y="4"/>
                    </a:lnTo>
                    <a:lnTo>
                      <a:pt x="33" y="4"/>
                    </a:lnTo>
                    <a:lnTo>
                      <a:pt x="35" y="6"/>
                    </a:lnTo>
                    <a:lnTo>
                      <a:pt x="35" y="6"/>
                    </a:lnTo>
                    <a:lnTo>
                      <a:pt x="36" y="9"/>
                    </a:lnTo>
                    <a:lnTo>
                      <a:pt x="36" y="9"/>
                    </a:lnTo>
                    <a:lnTo>
                      <a:pt x="38" y="11"/>
                    </a:lnTo>
                    <a:lnTo>
                      <a:pt x="38" y="11"/>
                    </a:lnTo>
                    <a:lnTo>
                      <a:pt x="38" y="11"/>
                    </a:lnTo>
                    <a:lnTo>
                      <a:pt x="36" y="12"/>
                    </a:lnTo>
                    <a:lnTo>
                      <a:pt x="36" y="17"/>
                    </a:lnTo>
                    <a:lnTo>
                      <a:pt x="36" y="17"/>
                    </a:lnTo>
                    <a:lnTo>
                      <a:pt x="35" y="17"/>
                    </a:lnTo>
                    <a:lnTo>
                      <a:pt x="35" y="17"/>
                    </a:lnTo>
                    <a:lnTo>
                      <a:pt x="33" y="17"/>
                    </a:lnTo>
                    <a:lnTo>
                      <a:pt x="33" y="20"/>
                    </a:lnTo>
                    <a:lnTo>
                      <a:pt x="31" y="20"/>
                    </a:lnTo>
                    <a:lnTo>
                      <a:pt x="30" y="22"/>
                    </a:lnTo>
                    <a:lnTo>
                      <a:pt x="28" y="22"/>
                    </a:lnTo>
                    <a:lnTo>
                      <a:pt x="27" y="20"/>
                    </a:lnTo>
                    <a:lnTo>
                      <a:pt x="25" y="20"/>
                    </a:lnTo>
                    <a:lnTo>
                      <a:pt x="25" y="20"/>
                    </a:lnTo>
                    <a:lnTo>
                      <a:pt x="22" y="20"/>
                    </a:lnTo>
                    <a:lnTo>
                      <a:pt x="22" y="22"/>
                    </a:lnTo>
                    <a:lnTo>
                      <a:pt x="19" y="23"/>
                    </a:lnTo>
                    <a:lnTo>
                      <a:pt x="17" y="25"/>
                    </a:lnTo>
                    <a:lnTo>
                      <a:pt x="17" y="25"/>
                    </a:lnTo>
                    <a:lnTo>
                      <a:pt x="16" y="25"/>
                    </a:lnTo>
                    <a:lnTo>
                      <a:pt x="14" y="25"/>
                    </a:lnTo>
                    <a:lnTo>
                      <a:pt x="13" y="25"/>
                    </a:lnTo>
                    <a:lnTo>
                      <a:pt x="11" y="25"/>
                    </a:lnTo>
                    <a:lnTo>
                      <a:pt x="9" y="25"/>
                    </a:lnTo>
                    <a:lnTo>
                      <a:pt x="8" y="26"/>
                    </a:lnTo>
                    <a:lnTo>
                      <a:pt x="8" y="25"/>
                    </a:lnTo>
                    <a:lnTo>
                      <a:pt x="8" y="25"/>
                    </a:lnTo>
                    <a:lnTo>
                      <a:pt x="6" y="25"/>
                    </a:lnTo>
                    <a:lnTo>
                      <a:pt x="5" y="25"/>
                    </a:lnTo>
                    <a:lnTo>
                      <a:pt x="5" y="25"/>
                    </a:lnTo>
                    <a:lnTo>
                      <a:pt x="3" y="22"/>
                    </a:lnTo>
                    <a:lnTo>
                      <a:pt x="3" y="22"/>
                    </a:lnTo>
                    <a:lnTo>
                      <a:pt x="2" y="20"/>
                    </a:lnTo>
                    <a:lnTo>
                      <a:pt x="2" y="19"/>
                    </a:lnTo>
                    <a:lnTo>
                      <a:pt x="2" y="17"/>
                    </a:lnTo>
                    <a:lnTo>
                      <a:pt x="2" y="17"/>
                    </a:lnTo>
                    <a:lnTo>
                      <a:pt x="0" y="14"/>
                    </a:lnTo>
                    <a:lnTo>
                      <a:pt x="2" y="14"/>
                    </a:lnTo>
                    <a:lnTo>
                      <a:pt x="2" y="14"/>
                    </a:lnTo>
                    <a:lnTo>
                      <a:pt x="2" y="12"/>
                    </a:lnTo>
                    <a:lnTo>
                      <a:pt x="2" y="11"/>
                    </a:lnTo>
                    <a:lnTo>
                      <a:pt x="2" y="8"/>
                    </a:lnTo>
                    <a:lnTo>
                      <a:pt x="2" y="8"/>
                    </a:lnTo>
                    <a:lnTo>
                      <a:pt x="2" y="8"/>
                    </a:lnTo>
                    <a:lnTo>
                      <a:pt x="5" y="9"/>
                    </a:lnTo>
                    <a:lnTo>
                      <a:pt x="5" y="8"/>
                    </a:lnTo>
                    <a:lnTo>
                      <a:pt x="5" y="8"/>
                    </a:lnTo>
                    <a:lnTo>
                      <a:pt x="5" y="6"/>
                    </a:lnTo>
                    <a:lnTo>
                      <a:pt x="5" y="4"/>
                    </a:lnTo>
                    <a:lnTo>
                      <a:pt x="9" y="3"/>
                    </a:lnTo>
                    <a:lnTo>
                      <a:pt x="11" y="3"/>
                    </a:lnTo>
                    <a:lnTo>
                      <a:pt x="11" y="4"/>
                    </a:lnTo>
                    <a:lnTo>
                      <a:pt x="13" y="4"/>
                    </a:lnTo>
                    <a:lnTo>
                      <a:pt x="13" y="4"/>
                    </a:lnTo>
                    <a:lnTo>
                      <a:pt x="13" y="4"/>
                    </a:lnTo>
                    <a:lnTo>
                      <a:pt x="13" y="3"/>
                    </a:lnTo>
                    <a:lnTo>
                      <a:pt x="14" y="3"/>
                    </a:lnTo>
                    <a:lnTo>
                      <a:pt x="16" y="1"/>
                    </a:lnTo>
                    <a:lnTo>
                      <a:pt x="16" y="1"/>
                    </a:lnTo>
                    <a:lnTo>
                      <a:pt x="17" y="1"/>
                    </a:lnTo>
                    <a:lnTo>
                      <a:pt x="19" y="1"/>
                    </a:lnTo>
                    <a:lnTo>
                      <a:pt x="20" y="1"/>
                    </a:lnTo>
                    <a:lnTo>
                      <a:pt x="20" y="1"/>
                    </a:lnTo>
                    <a:lnTo>
                      <a:pt x="22" y="0"/>
                    </a:lnTo>
                    <a:lnTo>
                      <a:pt x="22" y="0"/>
                    </a:lnTo>
                    <a:lnTo>
                      <a:pt x="24" y="1"/>
                    </a:lnTo>
                    <a:lnTo>
                      <a:pt x="25" y="0"/>
                    </a:lnTo>
                    <a:lnTo>
                      <a:pt x="2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8" name="Freeform 211">
                <a:extLst>
                  <a:ext uri="{FF2B5EF4-FFF2-40B4-BE49-F238E27FC236}">
                    <a16:creationId xmlns:a16="http://schemas.microsoft.com/office/drawing/2014/main" id="{20735569-1DE1-4F79-AA0C-7A2A9468C013}"/>
                  </a:ext>
                </a:extLst>
              </p:cNvPr>
              <p:cNvSpPr>
                <a:spLocks noEditPoints="1"/>
              </p:cNvSpPr>
              <p:nvPr/>
            </p:nvSpPr>
            <p:spPr bwMode="auto">
              <a:xfrm>
                <a:off x="10464566" y="4104048"/>
                <a:ext cx="138395" cy="150091"/>
              </a:xfrm>
              <a:custGeom>
                <a:avLst/>
                <a:gdLst>
                  <a:gd name="T0" fmla="*/ 43 w 71"/>
                  <a:gd name="T1" fmla="*/ 74 h 77"/>
                  <a:gd name="T2" fmla="*/ 43 w 71"/>
                  <a:gd name="T3" fmla="*/ 75 h 77"/>
                  <a:gd name="T4" fmla="*/ 41 w 71"/>
                  <a:gd name="T5" fmla="*/ 75 h 77"/>
                  <a:gd name="T6" fmla="*/ 41 w 71"/>
                  <a:gd name="T7" fmla="*/ 77 h 77"/>
                  <a:gd name="T8" fmla="*/ 41 w 71"/>
                  <a:gd name="T9" fmla="*/ 77 h 77"/>
                  <a:gd name="T10" fmla="*/ 41 w 71"/>
                  <a:gd name="T11" fmla="*/ 77 h 77"/>
                  <a:gd name="T12" fmla="*/ 41 w 71"/>
                  <a:gd name="T13" fmla="*/ 77 h 77"/>
                  <a:gd name="T14" fmla="*/ 41 w 71"/>
                  <a:gd name="T15" fmla="*/ 77 h 77"/>
                  <a:gd name="T16" fmla="*/ 41 w 71"/>
                  <a:gd name="T17" fmla="*/ 75 h 77"/>
                  <a:gd name="T18" fmla="*/ 43 w 71"/>
                  <a:gd name="T19" fmla="*/ 75 h 77"/>
                  <a:gd name="T20" fmla="*/ 43 w 71"/>
                  <a:gd name="T21" fmla="*/ 74 h 77"/>
                  <a:gd name="T22" fmla="*/ 69 w 71"/>
                  <a:gd name="T23" fmla="*/ 59 h 77"/>
                  <a:gd name="T24" fmla="*/ 69 w 71"/>
                  <a:gd name="T25" fmla="*/ 59 h 77"/>
                  <a:gd name="T26" fmla="*/ 71 w 71"/>
                  <a:gd name="T27" fmla="*/ 59 h 77"/>
                  <a:gd name="T28" fmla="*/ 71 w 71"/>
                  <a:gd name="T29" fmla="*/ 59 h 77"/>
                  <a:gd name="T30" fmla="*/ 71 w 71"/>
                  <a:gd name="T31" fmla="*/ 59 h 77"/>
                  <a:gd name="T32" fmla="*/ 71 w 71"/>
                  <a:gd name="T33" fmla="*/ 59 h 77"/>
                  <a:gd name="T34" fmla="*/ 71 w 71"/>
                  <a:gd name="T35" fmla="*/ 59 h 77"/>
                  <a:gd name="T36" fmla="*/ 69 w 71"/>
                  <a:gd name="T37" fmla="*/ 59 h 77"/>
                  <a:gd name="T38" fmla="*/ 69 w 71"/>
                  <a:gd name="T39" fmla="*/ 59 h 77"/>
                  <a:gd name="T40" fmla="*/ 69 w 71"/>
                  <a:gd name="T41" fmla="*/ 59 h 77"/>
                  <a:gd name="T42" fmla="*/ 62 w 71"/>
                  <a:gd name="T43" fmla="*/ 58 h 77"/>
                  <a:gd name="T44" fmla="*/ 62 w 71"/>
                  <a:gd name="T45" fmla="*/ 58 h 77"/>
                  <a:gd name="T46" fmla="*/ 65 w 71"/>
                  <a:gd name="T47" fmla="*/ 58 h 77"/>
                  <a:gd name="T48" fmla="*/ 66 w 71"/>
                  <a:gd name="T49" fmla="*/ 58 h 77"/>
                  <a:gd name="T50" fmla="*/ 66 w 71"/>
                  <a:gd name="T51" fmla="*/ 58 h 77"/>
                  <a:gd name="T52" fmla="*/ 65 w 71"/>
                  <a:gd name="T53" fmla="*/ 58 h 77"/>
                  <a:gd name="T54" fmla="*/ 65 w 71"/>
                  <a:gd name="T55" fmla="*/ 59 h 77"/>
                  <a:gd name="T56" fmla="*/ 65 w 71"/>
                  <a:gd name="T57" fmla="*/ 59 h 77"/>
                  <a:gd name="T58" fmla="*/ 63 w 71"/>
                  <a:gd name="T59" fmla="*/ 59 h 77"/>
                  <a:gd name="T60" fmla="*/ 62 w 71"/>
                  <a:gd name="T61" fmla="*/ 58 h 77"/>
                  <a:gd name="T62" fmla="*/ 62 w 71"/>
                  <a:gd name="T63" fmla="*/ 58 h 77"/>
                  <a:gd name="T64" fmla="*/ 62 w 71"/>
                  <a:gd name="T65" fmla="*/ 58 h 77"/>
                  <a:gd name="T66" fmla="*/ 27 w 71"/>
                  <a:gd name="T67" fmla="*/ 55 h 77"/>
                  <a:gd name="T68" fmla="*/ 28 w 71"/>
                  <a:gd name="T69" fmla="*/ 55 h 77"/>
                  <a:gd name="T70" fmla="*/ 30 w 71"/>
                  <a:gd name="T71" fmla="*/ 55 h 77"/>
                  <a:gd name="T72" fmla="*/ 28 w 71"/>
                  <a:gd name="T73" fmla="*/ 56 h 77"/>
                  <a:gd name="T74" fmla="*/ 28 w 71"/>
                  <a:gd name="T75" fmla="*/ 55 h 77"/>
                  <a:gd name="T76" fmla="*/ 27 w 71"/>
                  <a:gd name="T77" fmla="*/ 55 h 77"/>
                  <a:gd name="T78" fmla="*/ 27 w 71"/>
                  <a:gd name="T79" fmla="*/ 55 h 77"/>
                  <a:gd name="T80" fmla="*/ 2 w 71"/>
                  <a:gd name="T81" fmla="*/ 0 h 77"/>
                  <a:gd name="T82" fmla="*/ 2 w 71"/>
                  <a:gd name="T83" fmla="*/ 0 h 77"/>
                  <a:gd name="T84" fmla="*/ 2 w 71"/>
                  <a:gd name="T85" fmla="*/ 0 h 77"/>
                  <a:gd name="T86" fmla="*/ 2 w 71"/>
                  <a:gd name="T87" fmla="*/ 0 h 77"/>
                  <a:gd name="T88" fmla="*/ 0 w 71"/>
                  <a:gd name="T89" fmla="*/ 0 h 77"/>
                  <a:gd name="T90" fmla="*/ 0 w 71"/>
                  <a:gd name="T91" fmla="*/ 0 h 77"/>
                  <a:gd name="T92" fmla="*/ 2 w 71"/>
                  <a:gd name="T9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77">
                    <a:moveTo>
                      <a:pt x="43" y="74"/>
                    </a:moveTo>
                    <a:lnTo>
                      <a:pt x="43" y="75"/>
                    </a:lnTo>
                    <a:lnTo>
                      <a:pt x="41" y="75"/>
                    </a:lnTo>
                    <a:lnTo>
                      <a:pt x="41" y="77"/>
                    </a:lnTo>
                    <a:lnTo>
                      <a:pt x="41" y="77"/>
                    </a:lnTo>
                    <a:lnTo>
                      <a:pt x="41" y="77"/>
                    </a:lnTo>
                    <a:lnTo>
                      <a:pt x="41" y="77"/>
                    </a:lnTo>
                    <a:lnTo>
                      <a:pt x="41" y="77"/>
                    </a:lnTo>
                    <a:lnTo>
                      <a:pt x="41" y="75"/>
                    </a:lnTo>
                    <a:lnTo>
                      <a:pt x="43" y="75"/>
                    </a:lnTo>
                    <a:lnTo>
                      <a:pt x="43" y="74"/>
                    </a:lnTo>
                    <a:close/>
                    <a:moveTo>
                      <a:pt x="69" y="59"/>
                    </a:moveTo>
                    <a:lnTo>
                      <a:pt x="69" y="59"/>
                    </a:lnTo>
                    <a:lnTo>
                      <a:pt x="71" y="59"/>
                    </a:lnTo>
                    <a:lnTo>
                      <a:pt x="71" y="59"/>
                    </a:lnTo>
                    <a:lnTo>
                      <a:pt x="71" y="59"/>
                    </a:lnTo>
                    <a:lnTo>
                      <a:pt x="71" y="59"/>
                    </a:lnTo>
                    <a:lnTo>
                      <a:pt x="71" y="59"/>
                    </a:lnTo>
                    <a:lnTo>
                      <a:pt x="69" y="59"/>
                    </a:lnTo>
                    <a:lnTo>
                      <a:pt x="69" y="59"/>
                    </a:lnTo>
                    <a:lnTo>
                      <a:pt x="69" y="59"/>
                    </a:lnTo>
                    <a:close/>
                    <a:moveTo>
                      <a:pt x="62" y="58"/>
                    </a:moveTo>
                    <a:lnTo>
                      <a:pt x="62" y="58"/>
                    </a:lnTo>
                    <a:lnTo>
                      <a:pt x="65" y="58"/>
                    </a:lnTo>
                    <a:lnTo>
                      <a:pt x="66" y="58"/>
                    </a:lnTo>
                    <a:lnTo>
                      <a:pt x="66" y="58"/>
                    </a:lnTo>
                    <a:lnTo>
                      <a:pt x="65" y="58"/>
                    </a:lnTo>
                    <a:lnTo>
                      <a:pt x="65" y="59"/>
                    </a:lnTo>
                    <a:lnTo>
                      <a:pt x="65" y="59"/>
                    </a:lnTo>
                    <a:lnTo>
                      <a:pt x="63" y="59"/>
                    </a:lnTo>
                    <a:lnTo>
                      <a:pt x="62" y="58"/>
                    </a:lnTo>
                    <a:lnTo>
                      <a:pt x="62" y="58"/>
                    </a:lnTo>
                    <a:lnTo>
                      <a:pt x="62" y="58"/>
                    </a:lnTo>
                    <a:close/>
                    <a:moveTo>
                      <a:pt x="27" y="55"/>
                    </a:moveTo>
                    <a:lnTo>
                      <a:pt x="28" y="55"/>
                    </a:lnTo>
                    <a:lnTo>
                      <a:pt x="30" y="55"/>
                    </a:lnTo>
                    <a:lnTo>
                      <a:pt x="28" y="56"/>
                    </a:lnTo>
                    <a:lnTo>
                      <a:pt x="28" y="55"/>
                    </a:lnTo>
                    <a:lnTo>
                      <a:pt x="27" y="55"/>
                    </a:lnTo>
                    <a:lnTo>
                      <a:pt x="27" y="55"/>
                    </a:lnTo>
                    <a:close/>
                    <a:moveTo>
                      <a:pt x="2" y="0"/>
                    </a:moveTo>
                    <a:lnTo>
                      <a:pt x="2" y="0"/>
                    </a:lnTo>
                    <a:lnTo>
                      <a:pt x="2" y="0"/>
                    </a:lnTo>
                    <a:lnTo>
                      <a:pt x="2" y="0"/>
                    </a:lnTo>
                    <a:lnTo>
                      <a:pt x="0" y="0"/>
                    </a:lnTo>
                    <a:lnTo>
                      <a:pt x="0"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9" name="Freeform 212">
                <a:extLst>
                  <a:ext uri="{FF2B5EF4-FFF2-40B4-BE49-F238E27FC236}">
                    <a16:creationId xmlns:a16="http://schemas.microsoft.com/office/drawing/2014/main" id="{C845DBCA-AB18-4E87-BB13-01F6E26B9939}"/>
                  </a:ext>
                </a:extLst>
              </p:cNvPr>
              <p:cNvSpPr>
                <a:spLocks noEditPoints="1"/>
              </p:cNvSpPr>
              <p:nvPr/>
            </p:nvSpPr>
            <p:spPr bwMode="auto">
              <a:xfrm>
                <a:off x="6981308" y="4757036"/>
                <a:ext cx="206617" cy="389844"/>
              </a:xfrm>
              <a:custGeom>
                <a:avLst/>
                <a:gdLst>
                  <a:gd name="T0" fmla="*/ 98 w 106"/>
                  <a:gd name="T1" fmla="*/ 68 h 200"/>
                  <a:gd name="T2" fmla="*/ 75 w 106"/>
                  <a:gd name="T3" fmla="*/ 19 h 200"/>
                  <a:gd name="T4" fmla="*/ 75 w 106"/>
                  <a:gd name="T5" fmla="*/ 16 h 200"/>
                  <a:gd name="T6" fmla="*/ 89 w 106"/>
                  <a:gd name="T7" fmla="*/ 2 h 200"/>
                  <a:gd name="T8" fmla="*/ 95 w 106"/>
                  <a:gd name="T9" fmla="*/ 11 h 200"/>
                  <a:gd name="T10" fmla="*/ 101 w 106"/>
                  <a:gd name="T11" fmla="*/ 28 h 200"/>
                  <a:gd name="T12" fmla="*/ 106 w 106"/>
                  <a:gd name="T13" fmla="*/ 47 h 200"/>
                  <a:gd name="T14" fmla="*/ 101 w 106"/>
                  <a:gd name="T15" fmla="*/ 57 h 200"/>
                  <a:gd name="T16" fmla="*/ 97 w 106"/>
                  <a:gd name="T17" fmla="*/ 49 h 200"/>
                  <a:gd name="T18" fmla="*/ 94 w 106"/>
                  <a:gd name="T19" fmla="*/ 54 h 200"/>
                  <a:gd name="T20" fmla="*/ 97 w 106"/>
                  <a:gd name="T21" fmla="*/ 60 h 200"/>
                  <a:gd name="T22" fmla="*/ 95 w 106"/>
                  <a:gd name="T23" fmla="*/ 69 h 200"/>
                  <a:gd name="T24" fmla="*/ 90 w 106"/>
                  <a:gd name="T25" fmla="*/ 76 h 200"/>
                  <a:gd name="T26" fmla="*/ 89 w 106"/>
                  <a:gd name="T27" fmla="*/ 95 h 200"/>
                  <a:gd name="T28" fmla="*/ 79 w 106"/>
                  <a:gd name="T29" fmla="*/ 120 h 200"/>
                  <a:gd name="T30" fmla="*/ 68 w 106"/>
                  <a:gd name="T31" fmla="*/ 151 h 200"/>
                  <a:gd name="T32" fmla="*/ 64 w 106"/>
                  <a:gd name="T33" fmla="*/ 170 h 200"/>
                  <a:gd name="T34" fmla="*/ 60 w 106"/>
                  <a:gd name="T35" fmla="*/ 181 h 200"/>
                  <a:gd name="T36" fmla="*/ 54 w 106"/>
                  <a:gd name="T37" fmla="*/ 192 h 200"/>
                  <a:gd name="T38" fmla="*/ 40 w 106"/>
                  <a:gd name="T39" fmla="*/ 197 h 200"/>
                  <a:gd name="T40" fmla="*/ 27 w 106"/>
                  <a:gd name="T41" fmla="*/ 200 h 200"/>
                  <a:gd name="T42" fmla="*/ 16 w 106"/>
                  <a:gd name="T43" fmla="*/ 195 h 200"/>
                  <a:gd name="T44" fmla="*/ 12 w 106"/>
                  <a:gd name="T45" fmla="*/ 189 h 200"/>
                  <a:gd name="T46" fmla="*/ 7 w 106"/>
                  <a:gd name="T47" fmla="*/ 181 h 200"/>
                  <a:gd name="T48" fmla="*/ 8 w 106"/>
                  <a:gd name="T49" fmla="*/ 169 h 200"/>
                  <a:gd name="T50" fmla="*/ 4 w 106"/>
                  <a:gd name="T51" fmla="*/ 159 h 200"/>
                  <a:gd name="T52" fmla="*/ 0 w 106"/>
                  <a:gd name="T53" fmla="*/ 147 h 200"/>
                  <a:gd name="T54" fmla="*/ 4 w 106"/>
                  <a:gd name="T55" fmla="*/ 142 h 200"/>
                  <a:gd name="T56" fmla="*/ 8 w 106"/>
                  <a:gd name="T57" fmla="*/ 134 h 200"/>
                  <a:gd name="T58" fmla="*/ 15 w 106"/>
                  <a:gd name="T59" fmla="*/ 121 h 200"/>
                  <a:gd name="T60" fmla="*/ 18 w 106"/>
                  <a:gd name="T61" fmla="*/ 109 h 200"/>
                  <a:gd name="T62" fmla="*/ 15 w 106"/>
                  <a:gd name="T63" fmla="*/ 99 h 200"/>
                  <a:gd name="T64" fmla="*/ 12 w 106"/>
                  <a:gd name="T65" fmla="*/ 85 h 200"/>
                  <a:gd name="T66" fmla="*/ 18 w 106"/>
                  <a:gd name="T67" fmla="*/ 68 h 200"/>
                  <a:gd name="T68" fmla="*/ 19 w 106"/>
                  <a:gd name="T69" fmla="*/ 60 h 200"/>
                  <a:gd name="T70" fmla="*/ 29 w 106"/>
                  <a:gd name="T71" fmla="*/ 57 h 200"/>
                  <a:gd name="T72" fmla="*/ 34 w 106"/>
                  <a:gd name="T73" fmla="*/ 57 h 200"/>
                  <a:gd name="T74" fmla="*/ 35 w 106"/>
                  <a:gd name="T75" fmla="*/ 55 h 200"/>
                  <a:gd name="T76" fmla="*/ 43 w 106"/>
                  <a:gd name="T77" fmla="*/ 54 h 200"/>
                  <a:gd name="T78" fmla="*/ 46 w 106"/>
                  <a:gd name="T79" fmla="*/ 54 h 200"/>
                  <a:gd name="T80" fmla="*/ 51 w 106"/>
                  <a:gd name="T81" fmla="*/ 47 h 200"/>
                  <a:gd name="T82" fmla="*/ 56 w 106"/>
                  <a:gd name="T83" fmla="*/ 49 h 200"/>
                  <a:gd name="T84" fmla="*/ 57 w 106"/>
                  <a:gd name="T85" fmla="*/ 46 h 200"/>
                  <a:gd name="T86" fmla="*/ 60 w 106"/>
                  <a:gd name="T87" fmla="*/ 40 h 200"/>
                  <a:gd name="T88" fmla="*/ 62 w 106"/>
                  <a:gd name="T89" fmla="*/ 40 h 200"/>
                  <a:gd name="T90" fmla="*/ 62 w 106"/>
                  <a:gd name="T91" fmla="*/ 43 h 200"/>
                  <a:gd name="T92" fmla="*/ 68 w 106"/>
                  <a:gd name="T93" fmla="*/ 36 h 200"/>
                  <a:gd name="T94" fmla="*/ 68 w 106"/>
                  <a:gd name="T95" fmla="*/ 27 h 200"/>
                  <a:gd name="T96" fmla="*/ 68 w 106"/>
                  <a:gd name="T97" fmla="*/ 24 h 200"/>
                  <a:gd name="T98" fmla="*/ 73 w 106"/>
                  <a:gd name="T99" fmla="*/ 24 h 200"/>
                  <a:gd name="T100" fmla="*/ 79 w 106"/>
                  <a:gd name="T101" fmla="*/ 19 h 200"/>
                  <a:gd name="T102" fmla="*/ 82 w 106"/>
                  <a:gd name="T103" fmla="*/ 8 h 200"/>
                  <a:gd name="T104" fmla="*/ 84 w 106"/>
                  <a:gd name="T105"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200">
                    <a:moveTo>
                      <a:pt x="98" y="68"/>
                    </a:moveTo>
                    <a:lnTo>
                      <a:pt x="98" y="69"/>
                    </a:lnTo>
                    <a:lnTo>
                      <a:pt x="97" y="73"/>
                    </a:lnTo>
                    <a:lnTo>
                      <a:pt x="97" y="71"/>
                    </a:lnTo>
                    <a:lnTo>
                      <a:pt x="98" y="68"/>
                    </a:lnTo>
                    <a:lnTo>
                      <a:pt x="98" y="68"/>
                    </a:lnTo>
                    <a:close/>
                    <a:moveTo>
                      <a:pt x="75" y="16"/>
                    </a:moveTo>
                    <a:lnTo>
                      <a:pt x="75" y="17"/>
                    </a:lnTo>
                    <a:lnTo>
                      <a:pt x="75" y="17"/>
                    </a:lnTo>
                    <a:lnTo>
                      <a:pt x="75" y="19"/>
                    </a:lnTo>
                    <a:lnTo>
                      <a:pt x="73" y="19"/>
                    </a:lnTo>
                    <a:lnTo>
                      <a:pt x="73" y="17"/>
                    </a:lnTo>
                    <a:lnTo>
                      <a:pt x="73" y="16"/>
                    </a:lnTo>
                    <a:lnTo>
                      <a:pt x="73" y="16"/>
                    </a:lnTo>
                    <a:lnTo>
                      <a:pt x="75" y="16"/>
                    </a:lnTo>
                    <a:close/>
                    <a:moveTo>
                      <a:pt x="87" y="0"/>
                    </a:moveTo>
                    <a:lnTo>
                      <a:pt x="87" y="0"/>
                    </a:lnTo>
                    <a:lnTo>
                      <a:pt x="89" y="0"/>
                    </a:lnTo>
                    <a:lnTo>
                      <a:pt x="89" y="2"/>
                    </a:lnTo>
                    <a:lnTo>
                      <a:pt x="89" y="2"/>
                    </a:lnTo>
                    <a:lnTo>
                      <a:pt x="90" y="3"/>
                    </a:lnTo>
                    <a:lnTo>
                      <a:pt x="92" y="5"/>
                    </a:lnTo>
                    <a:lnTo>
                      <a:pt x="92" y="6"/>
                    </a:lnTo>
                    <a:lnTo>
                      <a:pt x="94" y="8"/>
                    </a:lnTo>
                    <a:lnTo>
                      <a:pt x="95" y="11"/>
                    </a:lnTo>
                    <a:lnTo>
                      <a:pt x="97" y="13"/>
                    </a:lnTo>
                    <a:lnTo>
                      <a:pt x="98" y="14"/>
                    </a:lnTo>
                    <a:lnTo>
                      <a:pt x="98" y="17"/>
                    </a:lnTo>
                    <a:lnTo>
                      <a:pt x="100" y="21"/>
                    </a:lnTo>
                    <a:lnTo>
                      <a:pt x="101" y="28"/>
                    </a:lnTo>
                    <a:lnTo>
                      <a:pt x="101" y="35"/>
                    </a:lnTo>
                    <a:lnTo>
                      <a:pt x="101" y="38"/>
                    </a:lnTo>
                    <a:lnTo>
                      <a:pt x="103" y="41"/>
                    </a:lnTo>
                    <a:lnTo>
                      <a:pt x="105" y="44"/>
                    </a:lnTo>
                    <a:lnTo>
                      <a:pt x="106" y="47"/>
                    </a:lnTo>
                    <a:lnTo>
                      <a:pt x="105" y="52"/>
                    </a:lnTo>
                    <a:lnTo>
                      <a:pt x="103" y="55"/>
                    </a:lnTo>
                    <a:lnTo>
                      <a:pt x="103" y="55"/>
                    </a:lnTo>
                    <a:lnTo>
                      <a:pt x="101" y="57"/>
                    </a:lnTo>
                    <a:lnTo>
                      <a:pt x="101" y="57"/>
                    </a:lnTo>
                    <a:lnTo>
                      <a:pt x="100" y="55"/>
                    </a:lnTo>
                    <a:lnTo>
                      <a:pt x="98" y="54"/>
                    </a:lnTo>
                    <a:lnTo>
                      <a:pt x="98" y="51"/>
                    </a:lnTo>
                    <a:lnTo>
                      <a:pt x="97" y="49"/>
                    </a:lnTo>
                    <a:lnTo>
                      <a:pt x="97" y="49"/>
                    </a:lnTo>
                    <a:lnTo>
                      <a:pt x="95" y="49"/>
                    </a:lnTo>
                    <a:lnTo>
                      <a:pt x="94" y="51"/>
                    </a:lnTo>
                    <a:lnTo>
                      <a:pt x="94" y="51"/>
                    </a:lnTo>
                    <a:lnTo>
                      <a:pt x="94" y="52"/>
                    </a:lnTo>
                    <a:lnTo>
                      <a:pt x="94" y="54"/>
                    </a:lnTo>
                    <a:lnTo>
                      <a:pt x="95" y="55"/>
                    </a:lnTo>
                    <a:lnTo>
                      <a:pt x="95" y="58"/>
                    </a:lnTo>
                    <a:lnTo>
                      <a:pt x="95" y="58"/>
                    </a:lnTo>
                    <a:lnTo>
                      <a:pt x="95" y="60"/>
                    </a:lnTo>
                    <a:lnTo>
                      <a:pt x="97" y="60"/>
                    </a:lnTo>
                    <a:lnTo>
                      <a:pt x="97" y="65"/>
                    </a:lnTo>
                    <a:lnTo>
                      <a:pt x="95" y="66"/>
                    </a:lnTo>
                    <a:lnTo>
                      <a:pt x="95" y="68"/>
                    </a:lnTo>
                    <a:lnTo>
                      <a:pt x="95" y="68"/>
                    </a:lnTo>
                    <a:lnTo>
                      <a:pt x="95" y="69"/>
                    </a:lnTo>
                    <a:lnTo>
                      <a:pt x="95" y="69"/>
                    </a:lnTo>
                    <a:lnTo>
                      <a:pt x="94" y="69"/>
                    </a:lnTo>
                    <a:lnTo>
                      <a:pt x="92" y="71"/>
                    </a:lnTo>
                    <a:lnTo>
                      <a:pt x="92" y="73"/>
                    </a:lnTo>
                    <a:lnTo>
                      <a:pt x="90" y="76"/>
                    </a:lnTo>
                    <a:lnTo>
                      <a:pt x="90" y="77"/>
                    </a:lnTo>
                    <a:lnTo>
                      <a:pt x="92" y="82"/>
                    </a:lnTo>
                    <a:lnTo>
                      <a:pt x="90" y="85"/>
                    </a:lnTo>
                    <a:lnTo>
                      <a:pt x="89" y="92"/>
                    </a:lnTo>
                    <a:lnTo>
                      <a:pt x="89" y="95"/>
                    </a:lnTo>
                    <a:lnTo>
                      <a:pt x="87" y="98"/>
                    </a:lnTo>
                    <a:lnTo>
                      <a:pt x="86" y="103"/>
                    </a:lnTo>
                    <a:lnTo>
                      <a:pt x="82" y="109"/>
                    </a:lnTo>
                    <a:lnTo>
                      <a:pt x="81" y="115"/>
                    </a:lnTo>
                    <a:lnTo>
                      <a:pt x="79" y="120"/>
                    </a:lnTo>
                    <a:lnTo>
                      <a:pt x="78" y="123"/>
                    </a:lnTo>
                    <a:lnTo>
                      <a:pt x="76" y="129"/>
                    </a:lnTo>
                    <a:lnTo>
                      <a:pt x="75" y="136"/>
                    </a:lnTo>
                    <a:lnTo>
                      <a:pt x="71" y="143"/>
                    </a:lnTo>
                    <a:lnTo>
                      <a:pt x="68" y="151"/>
                    </a:lnTo>
                    <a:lnTo>
                      <a:pt x="68" y="153"/>
                    </a:lnTo>
                    <a:lnTo>
                      <a:pt x="68" y="158"/>
                    </a:lnTo>
                    <a:lnTo>
                      <a:pt x="67" y="161"/>
                    </a:lnTo>
                    <a:lnTo>
                      <a:pt x="65" y="166"/>
                    </a:lnTo>
                    <a:lnTo>
                      <a:pt x="64" y="170"/>
                    </a:lnTo>
                    <a:lnTo>
                      <a:pt x="64" y="173"/>
                    </a:lnTo>
                    <a:lnTo>
                      <a:pt x="64" y="175"/>
                    </a:lnTo>
                    <a:lnTo>
                      <a:pt x="62" y="178"/>
                    </a:lnTo>
                    <a:lnTo>
                      <a:pt x="60" y="180"/>
                    </a:lnTo>
                    <a:lnTo>
                      <a:pt x="60" y="181"/>
                    </a:lnTo>
                    <a:lnTo>
                      <a:pt x="60" y="183"/>
                    </a:lnTo>
                    <a:lnTo>
                      <a:pt x="59" y="184"/>
                    </a:lnTo>
                    <a:lnTo>
                      <a:pt x="57" y="189"/>
                    </a:lnTo>
                    <a:lnTo>
                      <a:pt x="56" y="191"/>
                    </a:lnTo>
                    <a:lnTo>
                      <a:pt x="54" y="192"/>
                    </a:lnTo>
                    <a:lnTo>
                      <a:pt x="51" y="194"/>
                    </a:lnTo>
                    <a:lnTo>
                      <a:pt x="49" y="194"/>
                    </a:lnTo>
                    <a:lnTo>
                      <a:pt x="46" y="194"/>
                    </a:lnTo>
                    <a:lnTo>
                      <a:pt x="43" y="195"/>
                    </a:lnTo>
                    <a:lnTo>
                      <a:pt x="40" y="197"/>
                    </a:lnTo>
                    <a:lnTo>
                      <a:pt x="37" y="199"/>
                    </a:lnTo>
                    <a:lnTo>
                      <a:pt x="35" y="200"/>
                    </a:lnTo>
                    <a:lnTo>
                      <a:pt x="34" y="200"/>
                    </a:lnTo>
                    <a:lnTo>
                      <a:pt x="29" y="200"/>
                    </a:lnTo>
                    <a:lnTo>
                      <a:pt x="27" y="200"/>
                    </a:lnTo>
                    <a:lnTo>
                      <a:pt x="24" y="197"/>
                    </a:lnTo>
                    <a:lnTo>
                      <a:pt x="23" y="197"/>
                    </a:lnTo>
                    <a:lnTo>
                      <a:pt x="19" y="195"/>
                    </a:lnTo>
                    <a:lnTo>
                      <a:pt x="18" y="195"/>
                    </a:lnTo>
                    <a:lnTo>
                      <a:pt x="16" y="195"/>
                    </a:lnTo>
                    <a:lnTo>
                      <a:pt x="16" y="194"/>
                    </a:lnTo>
                    <a:lnTo>
                      <a:pt x="13" y="192"/>
                    </a:lnTo>
                    <a:lnTo>
                      <a:pt x="12" y="192"/>
                    </a:lnTo>
                    <a:lnTo>
                      <a:pt x="12" y="191"/>
                    </a:lnTo>
                    <a:lnTo>
                      <a:pt x="12" y="189"/>
                    </a:lnTo>
                    <a:lnTo>
                      <a:pt x="12" y="189"/>
                    </a:lnTo>
                    <a:lnTo>
                      <a:pt x="10" y="186"/>
                    </a:lnTo>
                    <a:lnTo>
                      <a:pt x="10" y="184"/>
                    </a:lnTo>
                    <a:lnTo>
                      <a:pt x="7" y="181"/>
                    </a:lnTo>
                    <a:lnTo>
                      <a:pt x="7" y="181"/>
                    </a:lnTo>
                    <a:lnTo>
                      <a:pt x="7" y="178"/>
                    </a:lnTo>
                    <a:lnTo>
                      <a:pt x="7" y="177"/>
                    </a:lnTo>
                    <a:lnTo>
                      <a:pt x="7" y="172"/>
                    </a:lnTo>
                    <a:lnTo>
                      <a:pt x="7" y="170"/>
                    </a:lnTo>
                    <a:lnTo>
                      <a:pt x="8" y="169"/>
                    </a:lnTo>
                    <a:lnTo>
                      <a:pt x="7" y="167"/>
                    </a:lnTo>
                    <a:lnTo>
                      <a:pt x="7" y="166"/>
                    </a:lnTo>
                    <a:lnTo>
                      <a:pt x="7" y="164"/>
                    </a:lnTo>
                    <a:lnTo>
                      <a:pt x="5" y="162"/>
                    </a:lnTo>
                    <a:lnTo>
                      <a:pt x="4" y="159"/>
                    </a:lnTo>
                    <a:lnTo>
                      <a:pt x="2" y="158"/>
                    </a:lnTo>
                    <a:lnTo>
                      <a:pt x="2" y="156"/>
                    </a:lnTo>
                    <a:lnTo>
                      <a:pt x="0" y="151"/>
                    </a:lnTo>
                    <a:lnTo>
                      <a:pt x="0" y="150"/>
                    </a:lnTo>
                    <a:lnTo>
                      <a:pt x="0" y="147"/>
                    </a:lnTo>
                    <a:lnTo>
                      <a:pt x="2" y="145"/>
                    </a:lnTo>
                    <a:lnTo>
                      <a:pt x="2" y="143"/>
                    </a:lnTo>
                    <a:lnTo>
                      <a:pt x="2" y="143"/>
                    </a:lnTo>
                    <a:lnTo>
                      <a:pt x="2" y="142"/>
                    </a:lnTo>
                    <a:lnTo>
                      <a:pt x="4" y="142"/>
                    </a:lnTo>
                    <a:lnTo>
                      <a:pt x="4" y="140"/>
                    </a:lnTo>
                    <a:lnTo>
                      <a:pt x="5" y="137"/>
                    </a:lnTo>
                    <a:lnTo>
                      <a:pt x="5" y="136"/>
                    </a:lnTo>
                    <a:lnTo>
                      <a:pt x="7" y="136"/>
                    </a:lnTo>
                    <a:lnTo>
                      <a:pt x="8" y="134"/>
                    </a:lnTo>
                    <a:lnTo>
                      <a:pt x="10" y="132"/>
                    </a:lnTo>
                    <a:lnTo>
                      <a:pt x="10" y="129"/>
                    </a:lnTo>
                    <a:lnTo>
                      <a:pt x="13" y="126"/>
                    </a:lnTo>
                    <a:lnTo>
                      <a:pt x="13" y="125"/>
                    </a:lnTo>
                    <a:lnTo>
                      <a:pt x="15" y="121"/>
                    </a:lnTo>
                    <a:lnTo>
                      <a:pt x="16" y="118"/>
                    </a:lnTo>
                    <a:lnTo>
                      <a:pt x="18" y="117"/>
                    </a:lnTo>
                    <a:lnTo>
                      <a:pt x="18" y="115"/>
                    </a:lnTo>
                    <a:lnTo>
                      <a:pt x="18" y="112"/>
                    </a:lnTo>
                    <a:lnTo>
                      <a:pt x="18" y="109"/>
                    </a:lnTo>
                    <a:lnTo>
                      <a:pt x="18" y="107"/>
                    </a:lnTo>
                    <a:lnTo>
                      <a:pt x="18" y="106"/>
                    </a:lnTo>
                    <a:lnTo>
                      <a:pt x="15" y="103"/>
                    </a:lnTo>
                    <a:lnTo>
                      <a:pt x="15" y="103"/>
                    </a:lnTo>
                    <a:lnTo>
                      <a:pt x="15" y="99"/>
                    </a:lnTo>
                    <a:lnTo>
                      <a:pt x="15" y="98"/>
                    </a:lnTo>
                    <a:lnTo>
                      <a:pt x="15" y="96"/>
                    </a:lnTo>
                    <a:lnTo>
                      <a:pt x="13" y="95"/>
                    </a:lnTo>
                    <a:lnTo>
                      <a:pt x="13" y="90"/>
                    </a:lnTo>
                    <a:lnTo>
                      <a:pt x="12" y="85"/>
                    </a:lnTo>
                    <a:lnTo>
                      <a:pt x="12" y="84"/>
                    </a:lnTo>
                    <a:lnTo>
                      <a:pt x="12" y="82"/>
                    </a:lnTo>
                    <a:lnTo>
                      <a:pt x="12" y="80"/>
                    </a:lnTo>
                    <a:lnTo>
                      <a:pt x="12" y="77"/>
                    </a:lnTo>
                    <a:lnTo>
                      <a:pt x="18" y="68"/>
                    </a:lnTo>
                    <a:lnTo>
                      <a:pt x="18" y="66"/>
                    </a:lnTo>
                    <a:lnTo>
                      <a:pt x="18" y="63"/>
                    </a:lnTo>
                    <a:lnTo>
                      <a:pt x="18" y="62"/>
                    </a:lnTo>
                    <a:lnTo>
                      <a:pt x="18" y="60"/>
                    </a:lnTo>
                    <a:lnTo>
                      <a:pt x="19" y="60"/>
                    </a:lnTo>
                    <a:lnTo>
                      <a:pt x="19" y="60"/>
                    </a:lnTo>
                    <a:lnTo>
                      <a:pt x="26" y="60"/>
                    </a:lnTo>
                    <a:lnTo>
                      <a:pt x="26" y="58"/>
                    </a:lnTo>
                    <a:lnTo>
                      <a:pt x="27" y="58"/>
                    </a:lnTo>
                    <a:lnTo>
                      <a:pt x="29" y="57"/>
                    </a:lnTo>
                    <a:lnTo>
                      <a:pt x="29" y="57"/>
                    </a:lnTo>
                    <a:lnTo>
                      <a:pt x="30" y="57"/>
                    </a:lnTo>
                    <a:lnTo>
                      <a:pt x="30" y="57"/>
                    </a:lnTo>
                    <a:lnTo>
                      <a:pt x="30" y="57"/>
                    </a:lnTo>
                    <a:lnTo>
                      <a:pt x="34" y="57"/>
                    </a:lnTo>
                    <a:lnTo>
                      <a:pt x="34" y="57"/>
                    </a:lnTo>
                    <a:lnTo>
                      <a:pt x="35" y="57"/>
                    </a:lnTo>
                    <a:lnTo>
                      <a:pt x="35" y="57"/>
                    </a:lnTo>
                    <a:lnTo>
                      <a:pt x="35" y="55"/>
                    </a:lnTo>
                    <a:lnTo>
                      <a:pt x="35" y="55"/>
                    </a:lnTo>
                    <a:lnTo>
                      <a:pt x="37" y="54"/>
                    </a:lnTo>
                    <a:lnTo>
                      <a:pt x="38" y="54"/>
                    </a:lnTo>
                    <a:lnTo>
                      <a:pt x="41" y="54"/>
                    </a:lnTo>
                    <a:lnTo>
                      <a:pt x="43" y="54"/>
                    </a:lnTo>
                    <a:lnTo>
                      <a:pt x="43" y="54"/>
                    </a:lnTo>
                    <a:lnTo>
                      <a:pt x="45" y="55"/>
                    </a:lnTo>
                    <a:lnTo>
                      <a:pt x="46" y="55"/>
                    </a:lnTo>
                    <a:lnTo>
                      <a:pt x="46" y="55"/>
                    </a:lnTo>
                    <a:lnTo>
                      <a:pt x="48" y="55"/>
                    </a:lnTo>
                    <a:lnTo>
                      <a:pt x="46" y="54"/>
                    </a:lnTo>
                    <a:lnTo>
                      <a:pt x="45" y="54"/>
                    </a:lnTo>
                    <a:lnTo>
                      <a:pt x="46" y="52"/>
                    </a:lnTo>
                    <a:lnTo>
                      <a:pt x="46" y="51"/>
                    </a:lnTo>
                    <a:lnTo>
                      <a:pt x="48" y="49"/>
                    </a:lnTo>
                    <a:lnTo>
                      <a:pt x="51" y="47"/>
                    </a:lnTo>
                    <a:lnTo>
                      <a:pt x="54" y="46"/>
                    </a:lnTo>
                    <a:lnTo>
                      <a:pt x="54" y="46"/>
                    </a:lnTo>
                    <a:lnTo>
                      <a:pt x="56" y="46"/>
                    </a:lnTo>
                    <a:lnTo>
                      <a:pt x="56" y="49"/>
                    </a:lnTo>
                    <a:lnTo>
                      <a:pt x="56" y="49"/>
                    </a:lnTo>
                    <a:lnTo>
                      <a:pt x="56" y="49"/>
                    </a:lnTo>
                    <a:lnTo>
                      <a:pt x="57" y="49"/>
                    </a:lnTo>
                    <a:lnTo>
                      <a:pt x="57" y="47"/>
                    </a:lnTo>
                    <a:lnTo>
                      <a:pt x="57" y="47"/>
                    </a:lnTo>
                    <a:lnTo>
                      <a:pt x="57" y="46"/>
                    </a:lnTo>
                    <a:lnTo>
                      <a:pt x="57" y="46"/>
                    </a:lnTo>
                    <a:lnTo>
                      <a:pt x="57" y="44"/>
                    </a:lnTo>
                    <a:lnTo>
                      <a:pt x="57" y="43"/>
                    </a:lnTo>
                    <a:lnTo>
                      <a:pt x="59" y="41"/>
                    </a:lnTo>
                    <a:lnTo>
                      <a:pt x="60" y="40"/>
                    </a:lnTo>
                    <a:lnTo>
                      <a:pt x="60" y="40"/>
                    </a:lnTo>
                    <a:lnTo>
                      <a:pt x="62" y="38"/>
                    </a:lnTo>
                    <a:lnTo>
                      <a:pt x="62" y="38"/>
                    </a:lnTo>
                    <a:lnTo>
                      <a:pt x="62" y="38"/>
                    </a:lnTo>
                    <a:lnTo>
                      <a:pt x="62" y="40"/>
                    </a:lnTo>
                    <a:lnTo>
                      <a:pt x="62" y="41"/>
                    </a:lnTo>
                    <a:lnTo>
                      <a:pt x="62" y="41"/>
                    </a:lnTo>
                    <a:lnTo>
                      <a:pt x="62" y="43"/>
                    </a:lnTo>
                    <a:lnTo>
                      <a:pt x="62" y="43"/>
                    </a:lnTo>
                    <a:lnTo>
                      <a:pt x="62" y="43"/>
                    </a:lnTo>
                    <a:lnTo>
                      <a:pt x="64" y="40"/>
                    </a:lnTo>
                    <a:lnTo>
                      <a:pt x="65" y="38"/>
                    </a:lnTo>
                    <a:lnTo>
                      <a:pt x="65" y="38"/>
                    </a:lnTo>
                    <a:lnTo>
                      <a:pt x="67" y="36"/>
                    </a:lnTo>
                    <a:lnTo>
                      <a:pt x="68" y="36"/>
                    </a:lnTo>
                    <a:lnTo>
                      <a:pt x="70" y="38"/>
                    </a:lnTo>
                    <a:lnTo>
                      <a:pt x="67" y="35"/>
                    </a:lnTo>
                    <a:lnTo>
                      <a:pt x="67" y="33"/>
                    </a:lnTo>
                    <a:lnTo>
                      <a:pt x="68" y="28"/>
                    </a:lnTo>
                    <a:lnTo>
                      <a:pt x="68" y="27"/>
                    </a:lnTo>
                    <a:lnTo>
                      <a:pt x="70" y="27"/>
                    </a:lnTo>
                    <a:lnTo>
                      <a:pt x="70" y="27"/>
                    </a:lnTo>
                    <a:lnTo>
                      <a:pt x="68" y="25"/>
                    </a:lnTo>
                    <a:lnTo>
                      <a:pt x="68" y="25"/>
                    </a:lnTo>
                    <a:lnTo>
                      <a:pt x="68" y="24"/>
                    </a:lnTo>
                    <a:lnTo>
                      <a:pt x="68" y="22"/>
                    </a:lnTo>
                    <a:lnTo>
                      <a:pt x="70" y="22"/>
                    </a:lnTo>
                    <a:lnTo>
                      <a:pt x="70" y="22"/>
                    </a:lnTo>
                    <a:lnTo>
                      <a:pt x="71" y="22"/>
                    </a:lnTo>
                    <a:lnTo>
                      <a:pt x="73" y="24"/>
                    </a:lnTo>
                    <a:lnTo>
                      <a:pt x="73" y="24"/>
                    </a:lnTo>
                    <a:lnTo>
                      <a:pt x="75" y="22"/>
                    </a:lnTo>
                    <a:lnTo>
                      <a:pt x="76" y="21"/>
                    </a:lnTo>
                    <a:lnTo>
                      <a:pt x="76" y="19"/>
                    </a:lnTo>
                    <a:lnTo>
                      <a:pt x="79" y="19"/>
                    </a:lnTo>
                    <a:lnTo>
                      <a:pt x="81" y="17"/>
                    </a:lnTo>
                    <a:lnTo>
                      <a:pt x="82" y="13"/>
                    </a:lnTo>
                    <a:lnTo>
                      <a:pt x="82" y="11"/>
                    </a:lnTo>
                    <a:lnTo>
                      <a:pt x="82" y="10"/>
                    </a:lnTo>
                    <a:lnTo>
                      <a:pt x="82" y="8"/>
                    </a:lnTo>
                    <a:lnTo>
                      <a:pt x="81" y="5"/>
                    </a:lnTo>
                    <a:lnTo>
                      <a:pt x="81" y="5"/>
                    </a:lnTo>
                    <a:lnTo>
                      <a:pt x="82" y="5"/>
                    </a:lnTo>
                    <a:lnTo>
                      <a:pt x="82" y="5"/>
                    </a:lnTo>
                    <a:lnTo>
                      <a:pt x="84" y="3"/>
                    </a:lnTo>
                    <a:lnTo>
                      <a:pt x="8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0" name="Freeform 213">
                <a:extLst>
                  <a:ext uri="{FF2B5EF4-FFF2-40B4-BE49-F238E27FC236}">
                    <a16:creationId xmlns:a16="http://schemas.microsoft.com/office/drawing/2014/main" id="{1E46015C-D16B-4E89-93D8-4DB881D41E47}"/>
                  </a:ext>
                </a:extLst>
              </p:cNvPr>
              <p:cNvSpPr>
                <a:spLocks/>
              </p:cNvSpPr>
              <p:nvPr/>
            </p:nvSpPr>
            <p:spPr bwMode="auto">
              <a:xfrm>
                <a:off x="3985354" y="3903277"/>
                <a:ext cx="3898" cy="3898"/>
              </a:xfrm>
              <a:custGeom>
                <a:avLst/>
                <a:gdLst>
                  <a:gd name="T0" fmla="*/ 2 w 2"/>
                  <a:gd name="T1" fmla="*/ 0 h 2"/>
                  <a:gd name="T2" fmla="*/ 2 w 2"/>
                  <a:gd name="T3" fmla="*/ 0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2" y="0"/>
                    </a:lnTo>
                    <a:lnTo>
                      <a:pt x="2" y="2"/>
                    </a:lnTo>
                    <a:lnTo>
                      <a:pt x="0" y="2"/>
                    </a:lnTo>
                    <a:lnTo>
                      <a:pt x="0"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1" name="Freeform 214">
                <a:extLst>
                  <a:ext uri="{FF2B5EF4-FFF2-40B4-BE49-F238E27FC236}">
                    <a16:creationId xmlns:a16="http://schemas.microsoft.com/office/drawing/2014/main" id="{9AE1771C-7BEF-4DDB-B7D0-481AACC67BF9}"/>
                  </a:ext>
                </a:extLst>
              </p:cNvPr>
              <p:cNvSpPr>
                <a:spLocks/>
              </p:cNvSpPr>
              <p:nvPr/>
            </p:nvSpPr>
            <p:spPr bwMode="auto">
              <a:xfrm>
                <a:off x="6285436" y="3113843"/>
                <a:ext cx="50680" cy="56528"/>
              </a:xfrm>
              <a:custGeom>
                <a:avLst/>
                <a:gdLst>
                  <a:gd name="T0" fmla="*/ 7 w 26"/>
                  <a:gd name="T1" fmla="*/ 0 h 29"/>
                  <a:gd name="T2" fmla="*/ 9 w 26"/>
                  <a:gd name="T3" fmla="*/ 0 h 29"/>
                  <a:gd name="T4" fmla="*/ 11 w 26"/>
                  <a:gd name="T5" fmla="*/ 0 h 29"/>
                  <a:gd name="T6" fmla="*/ 11 w 26"/>
                  <a:gd name="T7" fmla="*/ 2 h 29"/>
                  <a:gd name="T8" fmla="*/ 12 w 26"/>
                  <a:gd name="T9" fmla="*/ 2 h 29"/>
                  <a:gd name="T10" fmla="*/ 15 w 26"/>
                  <a:gd name="T11" fmla="*/ 7 h 29"/>
                  <a:gd name="T12" fmla="*/ 17 w 26"/>
                  <a:gd name="T13" fmla="*/ 7 h 29"/>
                  <a:gd name="T14" fmla="*/ 20 w 26"/>
                  <a:gd name="T15" fmla="*/ 8 h 29"/>
                  <a:gd name="T16" fmla="*/ 25 w 26"/>
                  <a:gd name="T17" fmla="*/ 10 h 29"/>
                  <a:gd name="T18" fmla="*/ 26 w 26"/>
                  <a:gd name="T19" fmla="*/ 11 h 29"/>
                  <a:gd name="T20" fmla="*/ 26 w 26"/>
                  <a:gd name="T21" fmla="*/ 13 h 29"/>
                  <a:gd name="T22" fmla="*/ 25 w 26"/>
                  <a:gd name="T23" fmla="*/ 14 h 29"/>
                  <a:gd name="T24" fmla="*/ 23 w 26"/>
                  <a:gd name="T25" fmla="*/ 14 h 29"/>
                  <a:gd name="T26" fmla="*/ 23 w 26"/>
                  <a:gd name="T27" fmla="*/ 14 h 29"/>
                  <a:gd name="T28" fmla="*/ 23 w 26"/>
                  <a:gd name="T29" fmla="*/ 18 h 29"/>
                  <a:gd name="T30" fmla="*/ 23 w 26"/>
                  <a:gd name="T31" fmla="*/ 18 h 29"/>
                  <a:gd name="T32" fmla="*/ 20 w 26"/>
                  <a:gd name="T33" fmla="*/ 19 h 29"/>
                  <a:gd name="T34" fmla="*/ 18 w 26"/>
                  <a:gd name="T35" fmla="*/ 18 h 29"/>
                  <a:gd name="T36" fmla="*/ 18 w 26"/>
                  <a:gd name="T37" fmla="*/ 16 h 29"/>
                  <a:gd name="T38" fmla="*/ 17 w 26"/>
                  <a:gd name="T39" fmla="*/ 16 h 29"/>
                  <a:gd name="T40" fmla="*/ 15 w 26"/>
                  <a:gd name="T41" fmla="*/ 18 h 29"/>
                  <a:gd name="T42" fmla="*/ 14 w 26"/>
                  <a:gd name="T43" fmla="*/ 19 h 29"/>
                  <a:gd name="T44" fmla="*/ 12 w 26"/>
                  <a:gd name="T45" fmla="*/ 22 h 29"/>
                  <a:gd name="T46" fmla="*/ 11 w 26"/>
                  <a:gd name="T47" fmla="*/ 22 h 29"/>
                  <a:gd name="T48" fmla="*/ 11 w 26"/>
                  <a:gd name="T49" fmla="*/ 24 h 29"/>
                  <a:gd name="T50" fmla="*/ 12 w 26"/>
                  <a:gd name="T51" fmla="*/ 25 h 29"/>
                  <a:gd name="T52" fmla="*/ 12 w 26"/>
                  <a:gd name="T53" fmla="*/ 27 h 29"/>
                  <a:gd name="T54" fmla="*/ 12 w 26"/>
                  <a:gd name="T55" fmla="*/ 29 h 29"/>
                  <a:gd name="T56" fmla="*/ 9 w 26"/>
                  <a:gd name="T57" fmla="*/ 25 h 29"/>
                  <a:gd name="T58" fmla="*/ 3 w 26"/>
                  <a:gd name="T59" fmla="*/ 21 h 29"/>
                  <a:gd name="T60" fmla="*/ 3 w 26"/>
                  <a:gd name="T61" fmla="*/ 19 h 29"/>
                  <a:gd name="T62" fmla="*/ 1 w 26"/>
                  <a:gd name="T63" fmla="*/ 19 h 29"/>
                  <a:gd name="T64" fmla="*/ 1 w 26"/>
                  <a:gd name="T65" fmla="*/ 19 h 29"/>
                  <a:gd name="T66" fmla="*/ 0 w 26"/>
                  <a:gd name="T67" fmla="*/ 18 h 29"/>
                  <a:gd name="T68" fmla="*/ 0 w 26"/>
                  <a:gd name="T69" fmla="*/ 18 h 29"/>
                  <a:gd name="T70" fmla="*/ 1 w 26"/>
                  <a:gd name="T71" fmla="*/ 16 h 29"/>
                  <a:gd name="T72" fmla="*/ 1 w 26"/>
                  <a:gd name="T73" fmla="*/ 16 h 29"/>
                  <a:gd name="T74" fmla="*/ 0 w 26"/>
                  <a:gd name="T75" fmla="*/ 13 h 29"/>
                  <a:gd name="T76" fmla="*/ 0 w 26"/>
                  <a:gd name="T77" fmla="*/ 10 h 29"/>
                  <a:gd name="T78" fmla="*/ 3 w 26"/>
                  <a:gd name="T79" fmla="*/ 10 h 29"/>
                  <a:gd name="T80" fmla="*/ 3 w 26"/>
                  <a:gd name="T81" fmla="*/ 7 h 29"/>
                  <a:gd name="T82" fmla="*/ 3 w 26"/>
                  <a:gd name="T83" fmla="*/ 5 h 29"/>
                  <a:gd name="T84" fmla="*/ 6 w 26"/>
                  <a:gd name="T85" fmla="*/ 3 h 29"/>
                  <a:gd name="T86" fmla="*/ 6 w 26"/>
                  <a:gd name="T87" fmla="*/ 3 h 29"/>
                  <a:gd name="T88" fmla="*/ 7 w 26"/>
                  <a:gd name="T89" fmla="*/ 5 h 29"/>
                  <a:gd name="T90" fmla="*/ 7 w 26"/>
                  <a:gd name="T91" fmla="*/ 2 h 29"/>
                  <a:gd name="T92" fmla="*/ 7 w 26"/>
                  <a:gd name="T9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9">
                    <a:moveTo>
                      <a:pt x="7" y="0"/>
                    </a:moveTo>
                    <a:lnTo>
                      <a:pt x="7" y="0"/>
                    </a:lnTo>
                    <a:lnTo>
                      <a:pt x="9" y="0"/>
                    </a:lnTo>
                    <a:lnTo>
                      <a:pt x="9" y="0"/>
                    </a:lnTo>
                    <a:lnTo>
                      <a:pt x="9" y="0"/>
                    </a:lnTo>
                    <a:lnTo>
                      <a:pt x="11" y="0"/>
                    </a:lnTo>
                    <a:lnTo>
                      <a:pt x="11" y="0"/>
                    </a:lnTo>
                    <a:lnTo>
                      <a:pt x="11" y="2"/>
                    </a:lnTo>
                    <a:lnTo>
                      <a:pt x="11" y="2"/>
                    </a:lnTo>
                    <a:lnTo>
                      <a:pt x="12" y="2"/>
                    </a:lnTo>
                    <a:lnTo>
                      <a:pt x="14" y="3"/>
                    </a:lnTo>
                    <a:lnTo>
                      <a:pt x="15" y="7"/>
                    </a:lnTo>
                    <a:lnTo>
                      <a:pt x="17" y="7"/>
                    </a:lnTo>
                    <a:lnTo>
                      <a:pt x="17" y="7"/>
                    </a:lnTo>
                    <a:lnTo>
                      <a:pt x="18" y="8"/>
                    </a:lnTo>
                    <a:lnTo>
                      <a:pt x="20" y="8"/>
                    </a:lnTo>
                    <a:lnTo>
                      <a:pt x="22" y="8"/>
                    </a:lnTo>
                    <a:lnTo>
                      <a:pt x="25" y="10"/>
                    </a:lnTo>
                    <a:lnTo>
                      <a:pt x="26" y="11"/>
                    </a:lnTo>
                    <a:lnTo>
                      <a:pt x="26" y="11"/>
                    </a:lnTo>
                    <a:lnTo>
                      <a:pt x="26" y="13"/>
                    </a:lnTo>
                    <a:lnTo>
                      <a:pt x="26" y="13"/>
                    </a:lnTo>
                    <a:lnTo>
                      <a:pt x="25" y="13"/>
                    </a:lnTo>
                    <a:lnTo>
                      <a:pt x="25" y="14"/>
                    </a:lnTo>
                    <a:lnTo>
                      <a:pt x="23" y="14"/>
                    </a:lnTo>
                    <a:lnTo>
                      <a:pt x="23" y="14"/>
                    </a:lnTo>
                    <a:lnTo>
                      <a:pt x="22" y="14"/>
                    </a:lnTo>
                    <a:lnTo>
                      <a:pt x="23" y="14"/>
                    </a:lnTo>
                    <a:lnTo>
                      <a:pt x="23" y="16"/>
                    </a:lnTo>
                    <a:lnTo>
                      <a:pt x="23" y="18"/>
                    </a:lnTo>
                    <a:lnTo>
                      <a:pt x="23" y="18"/>
                    </a:lnTo>
                    <a:lnTo>
                      <a:pt x="23" y="18"/>
                    </a:lnTo>
                    <a:lnTo>
                      <a:pt x="22" y="18"/>
                    </a:lnTo>
                    <a:lnTo>
                      <a:pt x="20" y="19"/>
                    </a:lnTo>
                    <a:lnTo>
                      <a:pt x="18" y="19"/>
                    </a:lnTo>
                    <a:lnTo>
                      <a:pt x="18" y="18"/>
                    </a:lnTo>
                    <a:lnTo>
                      <a:pt x="18" y="18"/>
                    </a:lnTo>
                    <a:lnTo>
                      <a:pt x="18" y="16"/>
                    </a:lnTo>
                    <a:lnTo>
                      <a:pt x="18" y="16"/>
                    </a:lnTo>
                    <a:lnTo>
                      <a:pt x="17" y="16"/>
                    </a:lnTo>
                    <a:lnTo>
                      <a:pt x="17" y="16"/>
                    </a:lnTo>
                    <a:lnTo>
                      <a:pt x="15" y="18"/>
                    </a:lnTo>
                    <a:lnTo>
                      <a:pt x="15" y="19"/>
                    </a:lnTo>
                    <a:lnTo>
                      <a:pt x="14" y="19"/>
                    </a:lnTo>
                    <a:lnTo>
                      <a:pt x="14" y="21"/>
                    </a:lnTo>
                    <a:lnTo>
                      <a:pt x="12" y="22"/>
                    </a:lnTo>
                    <a:lnTo>
                      <a:pt x="12" y="22"/>
                    </a:lnTo>
                    <a:lnTo>
                      <a:pt x="11" y="22"/>
                    </a:lnTo>
                    <a:lnTo>
                      <a:pt x="9" y="22"/>
                    </a:lnTo>
                    <a:lnTo>
                      <a:pt x="11" y="24"/>
                    </a:lnTo>
                    <a:lnTo>
                      <a:pt x="12" y="25"/>
                    </a:lnTo>
                    <a:lnTo>
                      <a:pt x="12" y="25"/>
                    </a:lnTo>
                    <a:lnTo>
                      <a:pt x="12" y="27"/>
                    </a:lnTo>
                    <a:lnTo>
                      <a:pt x="12" y="27"/>
                    </a:lnTo>
                    <a:lnTo>
                      <a:pt x="12" y="29"/>
                    </a:lnTo>
                    <a:lnTo>
                      <a:pt x="12" y="29"/>
                    </a:lnTo>
                    <a:lnTo>
                      <a:pt x="11" y="29"/>
                    </a:lnTo>
                    <a:lnTo>
                      <a:pt x="9" y="25"/>
                    </a:lnTo>
                    <a:lnTo>
                      <a:pt x="6" y="22"/>
                    </a:lnTo>
                    <a:lnTo>
                      <a:pt x="3" y="21"/>
                    </a:lnTo>
                    <a:lnTo>
                      <a:pt x="1" y="21"/>
                    </a:lnTo>
                    <a:lnTo>
                      <a:pt x="3" y="19"/>
                    </a:lnTo>
                    <a:lnTo>
                      <a:pt x="3" y="19"/>
                    </a:lnTo>
                    <a:lnTo>
                      <a:pt x="1" y="19"/>
                    </a:lnTo>
                    <a:lnTo>
                      <a:pt x="1" y="19"/>
                    </a:lnTo>
                    <a:lnTo>
                      <a:pt x="1" y="19"/>
                    </a:lnTo>
                    <a:lnTo>
                      <a:pt x="0" y="19"/>
                    </a:lnTo>
                    <a:lnTo>
                      <a:pt x="0" y="18"/>
                    </a:lnTo>
                    <a:lnTo>
                      <a:pt x="0" y="18"/>
                    </a:lnTo>
                    <a:lnTo>
                      <a:pt x="0" y="18"/>
                    </a:lnTo>
                    <a:lnTo>
                      <a:pt x="0" y="18"/>
                    </a:lnTo>
                    <a:lnTo>
                      <a:pt x="1" y="16"/>
                    </a:lnTo>
                    <a:lnTo>
                      <a:pt x="1" y="16"/>
                    </a:lnTo>
                    <a:lnTo>
                      <a:pt x="1" y="16"/>
                    </a:lnTo>
                    <a:lnTo>
                      <a:pt x="0" y="13"/>
                    </a:lnTo>
                    <a:lnTo>
                      <a:pt x="0" y="13"/>
                    </a:lnTo>
                    <a:lnTo>
                      <a:pt x="0" y="10"/>
                    </a:lnTo>
                    <a:lnTo>
                      <a:pt x="0" y="10"/>
                    </a:lnTo>
                    <a:lnTo>
                      <a:pt x="0" y="10"/>
                    </a:lnTo>
                    <a:lnTo>
                      <a:pt x="3" y="10"/>
                    </a:lnTo>
                    <a:lnTo>
                      <a:pt x="3" y="8"/>
                    </a:lnTo>
                    <a:lnTo>
                      <a:pt x="3" y="7"/>
                    </a:lnTo>
                    <a:lnTo>
                      <a:pt x="3" y="7"/>
                    </a:lnTo>
                    <a:lnTo>
                      <a:pt x="3" y="5"/>
                    </a:lnTo>
                    <a:lnTo>
                      <a:pt x="4" y="5"/>
                    </a:lnTo>
                    <a:lnTo>
                      <a:pt x="6" y="3"/>
                    </a:lnTo>
                    <a:lnTo>
                      <a:pt x="6" y="3"/>
                    </a:lnTo>
                    <a:lnTo>
                      <a:pt x="6" y="3"/>
                    </a:lnTo>
                    <a:lnTo>
                      <a:pt x="7" y="5"/>
                    </a:lnTo>
                    <a:lnTo>
                      <a:pt x="7" y="5"/>
                    </a:lnTo>
                    <a:lnTo>
                      <a:pt x="7" y="3"/>
                    </a:lnTo>
                    <a:lnTo>
                      <a:pt x="7" y="2"/>
                    </a:lnTo>
                    <a:lnTo>
                      <a:pt x="6" y="0"/>
                    </a:lnTo>
                    <a:lnTo>
                      <a:pt x="7" y="0"/>
                    </a:lnTo>
                    <a:lnTo>
                      <a:pt x="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2" name="Freeform 215">
                <a:extLst>
                  <a:ext uri="{FF2B5EF4-FFF2-40B4-BE49-F238E27FC236}">
                    <a16:creationId xmlns:a16="http://schemas.microsoft.com/office/drawing/2014/main" id="{CEAC919F-3877-48D7-BB47-E36A10EFEB81}"/>
                  </a:ext>
                </a:extLst>
              </p:cNvPr>
              <p:cNvSpPr>
                <a:spLocks/>
              </p:cNvSpPr>
              <p:nvPr/>
            </p:nvSpPr>
            <p:spPr bwMode="auto">
              <a:xfrm>
                <a:off x="6515444" y="2938413"/>
                <a:ext cx="97461" cy="109156"/>
              </a:xfrm>
              <a:custGeom>
                <a:avLst/>
                <a:gdLst>
                  <a:gd name="T0" fmla="*/ 14 w 50"/>
                  <a:gd name="T1" fmla="*/ 2 h 56"/>
                  <a:gd name="T2" fmla="*/ 17 w 50"/>
                  <a:gd name="T3" fmla="*/ 4 h 56"/>
                  <a:gd name="T4" fmla="*/ 20 w 50"/>
                  <a:gd name="T5" fmla="*/ 5 h 56"/>
                  <a:gd name="T6" fmla="*/ 23 w 50"/>
                  <a:gd name="T7" fmla="*/ 5 h 56"/>
                  <a:gd name="T8" fmla="*/ 25 w 50"/>
                  <a:gd name="T9" fmla="*/ 7 h 56"/>
                  <a:gd name="T10" fmla="*/ 27 w 50"/>
                  <a:gd name="T11" fmla="*/ 8 h 56"/>
                  <a:gd name="T12" fmla="*/ 28 w 50"/>
                  <a:gd name="T13" fmla="*/ 7 h 56"/>
                  <a:gd name="T14" fmla="*/ 33 w 50"/>
                  <a:gd name="T15" fmla="*/ 11 h 56"/>
                  <a:gd name="T16" fmla="*/ 36 w 50"/>
                  <a:gd name="T17" fmla="*/ 10 h 56"/>
                  <a:gd name="T18" fmla="*/ 38 w 50"/>
                  <a:gd name="T19" fmla="*/ 15 h 56"/>
                  <a:gd name="T20" fmla="*/ 36 w 50"/>
                  <a:gd name="T21" fmla="*/ 18 h 56"/>
                  <a:gd name="T22" fmla="*/ 36 w 50"/>
                  <a:gd name="T23" fmla="*/ 19 h 56"/>
                  <a:gd name="T24" fmla="*/ 39 w 50"/>
                  <a:gd name="T25" fmla="*/ 22 h 56"/>
                  <a:gd name="T26" fmla="*/ 42 w 50"/>
                  <a:gd name="T27" fmla="*/ 24 h 56"/>
                  <a:gd name="T28" fmla="*/ 41 w 50"/>
                  <a:gd name="T29" fmla="*/ 26 h 56"/>
                  <a:gd name="T30" fmla="*/ 42 w 50"/>
                  <a:gd name="T31" fmla="*/ 29 h 56"/>
                  <a:gd name="T32" fmla="*/ 44 w 50"/>
                  <a:gd name="T33" fmla="*/ 30 h 56"/>
                  <a:gd name="T34" fmla="*/ 47 w 50"/>
                  <a:gd name="T35" fmla="*/ 34 h 56"/>
                  <a:gd name="T36" fmla="*/ 50 w 50"/>
                  <a:gd name="T37" fmla="*/ 38 h 56"/>
                  <a:gd name="T38" fmla="*/ 47 w 50"/>
                  <a:gd name="T39" fmla="*/ 40 h 56"/>
                  <a:gd name="T40" fmla="*/ 44 w 50"/>
                  <a:gd name="T41" fmla="*/ 38 h 56"/>
                  <a:gd name="T42" fmla="*/ 42 w 50"/>
                  <a:gd name="T43" fmla="*/ 38 h 56"/>
                  <a:gd name="T44" fmla="*/ 41 w 50"/>
                  <a:gd name="T45" fmla="*/ 38 h 56"/>
                  <a:gd name="T46" fmla="*/ 38 w 50"/>
                  <a:gd name="T47" fmla="*/ 38 h 56"/>
                  <a:gd name="T48" fmla="*/ 38 w 50"/>
                  <a:gd name="T49" fmla="*/ 40 h 56"/>
                  <a:gd name="T50" fmla="*/ 36 w 50"/>
                  <a:gd name="T51" fmla="*/ 37 h 56"/>
                  <a:gd name="T52" fmla="*/ 33 w 50"/>
                  <a:gd name="T53" fmla="*/ 38 h 56"/>
                  <a:gd name="T54" fmla="*/ 35 w 50"/>
                  <a:gd name="T55" fmla="*/ 43 h 56"/>
                  <a:gd name="T56" fmla="*/ 31 w 50"/>
                  <a:gd name="T57" fmla="*/ 46 h 56"/>
                  <a:gd name="T58" fmla="*/ 30 w 50"/>
                  <a:gd name="T59" fmla="*/ 51 h 56"/>
                  <a:gd name="T60" fmla="*/ 27 w 50"/>
                  <a:gd name="T61" fmla="*/ 54 h 56"/>
                  <a:gd name="T62" fmla="*/ 27 w 50"/>
                  <a:gd name="T63" fmla="*/ 56 h 56"/>
                  <a:gd name="T64" fmla="*/ 23 w 50"/>
                  <a:gd name="T65" fmla="*/ 56 h 56"/>
                  <a:gd name="T66" fmla="*/ 22 w 50"/>
                  <a:gd name="T67" fmla="*/ 54 h 56"/>
                  <a:gd name="T68" fmla="*/ 22 w 50"/>
                  <a:gd name="T69" fmla="*/ 52 h 56"/>
                  <a:gd name="T70" fmla="*/ 22 w 50"/>
                  <a:gd name="T71" fmla="*/ 51 h 56"/>
                  <a:gd name="T72" fmla="*/ 20 w 50"/>
                  <a:gd name="T73" fmla="*/ 46 h 56"/>
                  <a:gd name="T74" fmla="*/ 23 w 50"/>
                  <a:gd name="T75" fmla="*/ 38 h 56"/>
                  <a:gd name="T76" fmla="*/ 22 w 50"/>
                  <a:gd name="T77" fmla="*/ 34 h 56"/>
                  <a:gd name="T78" fmla="*/ 19 w 50"/>
                  <a:gd name="T79" fmla="*/ 27 h 56"/>
                  <a:gd name="T80" fmla="*/ 16 w 50"/>
                  <a:gd name="T81" fmla="*/ 24 h 56"/>
                  <a:gd name="T82" fmla="*/ 12 w 50"/>
                  <a:gd name="T83" fmla="*/ 19 h 56"/>
                  <a:gd name="T84" fmla="*/ 9 w 50"/>
                  <a:gd name="T85" fmla="*/ 16 h 56"/>
                  <a:gd name="T86" fmla="*/ 8 w 50"/>
                  <a:gd name="T87" fmla="*/ 13 h 56"/>
                  <a:gd name="T88" fmla="*/ 5 w 50"/>
                  <a:gd name="T89" fmla="*/ 8 h 56"/>
                  <a:gd name="T90" fmla="*/ 1 w 50"/>
                  <a:gd name="T91" fmla="*/ 5 h 56"/>
                  <a:gd name="T92" fmla="*/ 0 w 50"/>
                  <a:gd name="T93" fmla="*/ 5 h 56"/>
                  <a:gd name="T94" fmla="*/ 5 w 50"/>
                  <a:gd name="T95" fmla="*/ 4 h 56"/>
                  <a:gd name="T96" fmla="*/ 11 w 50"/>
                  <a:gd name="T9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56">
                    <a:moveTo>
                      <a:pt x="12" y="0"/>
                    </a:moveTo>
                    <a:lnTo>
                      <a:pt x="12" y="2"/>
                    </a:lnTo>
                    <a:lnTo>
                      <a:pt x="14" y="2"/>
                    </a:lnTo>
                    <a:lnTo>
                      <a:pt x="16" y="2"/>
                    </a:lnTo>
                    <a:lnTo>
                      <a:pt x="17" y="2"/>
                    </a:lnTo>
                    <a:lnTo>
                      <a:pt x="17" y="4"/>
                    </a:lnTo>
                    <a:lnTo>
                      <a:pt x="19" y="4"/>
                    </a:lnTo>
                    <a:lnTo>
                      <a:pt x="20" y="4"/>
                    </a:lnTo>
                    <a:lnTo>
                      <a:pt x="20" y="5"/>
                    </a:lnTo>
                    <a:lnTo>
                      <a:pt x="20" y="5"/>
                    </a:lnTo>
                    <a:lnTo>
                      <a:pt x="22" y="5"/>
                    </a:lnTo>
                    <a:lnTo>
                      <a:pt x="23" y="5"/>
                    </a:lnTo>
                    <a:lnTo>
                      <a:pt x="25" y="7"/>
                    </a:lnTo>
                    <a:lnTo>
                      <a:pt x="23" y="7"/>
                    </a:lnTo>
                    <a:lnTo>
                      <a:pt x="25" y="7"/>
                    </a:lnTo>
                    <a:lnTo>
                      <a:pt x="25" y="7"/>
                    </a:lnTo>
                    <a:lnTo>
                      <a:pt x="25" y="7"/>
                    </a:lnTo>
                    <a:lnTo>
                      <a:pt x="27" y="8"/>
                    </a:lnTo>
                    <a:lnTo>
                      <a:pt x="27" y="8"/>
                    </a:lnTo>
                    <a:lnTo>
                      <a:pt x="27" y="7"/>
                    </a:lnTo>
                    <a:lnTo>
                      <a:pt x="28" y="7"/>
                    </a:lnTo>
                    <a:lnTo>
                      <a:pt x="31" y="8"/>
                    </a:lnTo>
                    <a:lnTo>
                      <a:pt x="31" y="10"/>
                    </a:lnTo>
                    <a:lnTo>
                      <a:pt x="33" y="11"/>
                    </a:lnTo>
                    <a:lnTo>
                      <a:pt x="33" y="11"/>
                    </a:lnTo>
                    <a:lnTo>
                      <a:pt x="35" y="11"/>
                    </a:lnTo>
                    <a:lnTo>
                      <a:pt x="36" y="10"/>
                    </a:lnTo>
                    <a:lnTo>
                      <a:pt x="36" y="10"/>
                    </a:lnTo>
                    <a:lnTo>
                      <a:pt x="36" y="11"/>
                    </a:lnTo>
                    <a:lnTo>
                      <a:pt x="38" y="15"/>
                    </a:lnTo>
                    <a:lnTo>
                      <a:pt x="38" y="15"/>
                    </a:lnTo>
                    <a:lnTo>
                      <a:pt x="36" y="16"/>
                    </a:lnTo>
                    <a:lnTo>
                      <a:pt x="36" y="18"/>
                    </a:lnTo>
                    <a:lnTo>
                      <a:pt x="36" y="19"/>
                    </a:lnTo>
                    <a:lnTo>
                      <a:pt x="36" y="19"/>
                    </a:lnTo>
                    <a:lnTo>
                      <a:pt x="36" y="19"/>
                    </a:lnTo>
                    <a:lnTo>
                      <a:pt x="36" y="21"/>
                    </a:lnTo>
                    <a:lnTo>
                      <a:pt x="39" y="21"/>
                    </a:lnTo>
                    <a:lnTo>
                      <a:pt x="39" y="22"/>
                    </a:lnTo>
                    <a:lnTo>
                      <a:pt x="41" y="22"/>
                    </a:lnTo>
                    <a:lnTo>
                      <a:pt x="41" y="22"/>
                    </a:lnTo>
                    <a:lnTo>
                      <a:pt x="42" y="24"/>
                    </a:lnTo>
                    <a:lnTo>
                      <a:pt x="42" y="24"/>
                    </a:lnTo>
                    <a:lnTo>
                      <a:pt x="42" y="26"/>
                    </a:lnTo>
                    <a:lnTo>
                      <a:pt x="41" y="26"/>
                    </a:lnTo>
                    <a:lnTo>
                      <a:pt x="41" y="27"/>
                    </a:lnTo>
                    <a:lnTo>
                      <a:pt x="42" y="27"/>
                    </a:lnTo>
                    <a:lnTo>
                      <a:pt x="42" y="29"/>
                    </a:lnTo>
                    <a:lnTo>
                      <a:pt x="42" y="29"/>
                    </a:lnTo>
                    <a:lnTo>
                      <a:pt x="42" y="29"/>
                    </a:lnTo>
                    <a:lnTo>
                      <a:pt x="44" y="30"/>
                    </a:lnTo>
                    <a:lnTo>
                      <a:pt x="47" y="32"/>
                    </a:lnTo>
                    <a:lnTo>
                      <a:pt x="47" y="32"/>
                    </a:lnTo>
                    <a:lnTo>
                      <a:pt x="47" y="34"/>
                    </a:lnTo>
                    <a:lnTo>
                      <a:pt x="47" y="35"/>
                    </a:lnTo>
                    <a:lnTo>
                      <a:pt x="47" y="37"/>
                    </a:lnTo>
                    <a:lnTo>
                      <a:pt x="50" y="38"/>
                    </a:lnTo>
                    <a:lnTo>
                      <a:pt x="50" y="40"/>
                    </a:lnTo>
                    <a:lnTo>
                      <a:pt x="50" y="40"/>
                    </a:lnTo>
                    <a:lnTo>
                      <a:pt x="47" y="40"/>
                    </a:lnTo>
                    <a:lnTo>
                      <a:pt x="46" y="40"/>
                    </a:lnTo>
                    <a:lnTo>
                      <a:pt x="46" y="38"/>
                    </a:lnTo>
                    <a:lnTo>
                      <a:pt x="44" y="38"/>
                    </a:lnTo>
                    <a:lnTo>
                      <a:pt x="44" y="38"/>
                    </a:lnTo>
                    <a:lnTo>
                      <a:pt x="42" y="40"/>
                    </a:lnTo>
                    <a:lnTo>
                      <a:pt x="42" y="38"/>
                    </a:lnTo>
                    <a:lnTo>
                      <a:pt x="41" y="38"/>
                    </a:lnTo>
                    <a:lnTo>
                      <a:pt x="41" y="38"/>
                    </a:lnTo>
                    <a:lnTo>
                      <a:pt x="41" y="38"/>
                    </a:lnTo>
                    <a:lnTo>
                      <a:pt x="39" y="38"/>
                    </a:lnTo>
                    <a:lnTo>
                      <a:pt x="39" y="38"/>
                    </a:lnTo>
                    <a:lnTo>
                      <a:pt x="38" y="38"/>
                    </a:lnTo>
                    <a:lnTo>
                      <a:pt x="38" y="40"/>
                    </a:lnTo>
                    <a:lnTo>
                      <a:pt x="38" y="40"/>
                    </a:lnTo>
                    <a:lnTo>
                      <a:pt x="38" y="40"/>
                    </a:lnTo>
                    <a:lnTo>
                      <a:pt x="36" y="37"/>
                    </a:lnTo>
                    <a:lnTo>
                      <a:pt x="36" y="37"/>
                    </a:lnTo>
                    <a:lnTo>
                      <a:pt x="36" y="37"/>
                    </a:lnTo>
                    <a:lnTo>
                      <a:pt x="35" y="37"/>
                    </a:lnTo>
                    <a:lnTo>
                      <a:pt x="33" y="38"/>
                    </a:lnTo>
                    <a:lnTo>
                      <a:pt x="33" y="38"/>
                    </a:lnTo>
                    <a:lnTo>
                      <a:pt x="33" y="40"/>
                    </a:lnTo>
                    <a:lnTo>
                      <a:pt x="33" y="41"/>
                    </a:lnTo>
                    <a:lnTo>
                      <a:pt x="35" y="43"/>
                    </a:lnTo>
                    <a:lnTo>
                      <a:pt x="33" y="45"/>
                    </a:lnTo>
                    <a:lnTo>
                      <a:pt x="33" y="46"/>
                    </a:lnTo>
                    <a:lnTo>
                      <a:pt x="31" y="46"/>
                    </a:lnTo>
                    <a:lnTo>
                      <a:pt x="30" y="48"/>
                    </a:lnTo>
                    <a:lnTo>
                      <a:pt x="30" y="49"/>
                    </a:lnTo>
                    <a:lnTo>
                      <a:pt x="30" y="51"/>
                    </a:lnTo>
                    <a:lnTo>
                      <a:pt x="28" y="51"/>
                    </a:lnTo>
                    <a:lnTo>
                      <a:pt x="27" y="52"/>
                    </a:lnTo>
                    <a:lnTo>
                      <a:pt x="27" y="54"/>
                    </a:lnTo>
                    <a:lnTo>
                      <a:pt x="27" y="54"/>
                    </a:lnTo>
                    <a:lnTo>
                      <a:pt x="27" y="54"/>
                    </a:lnTo>
                    <a:lnTo>
                      <a:pt x="27" y="56"/>
                    </a:lnTo>
                    <a:lnTo>
                      <a:pt x="27" y="56"/>
                    </a:lnTo>
                    <a:lnTo>
                      <a:pt x="23" y="56"/>
                    </a:lnTo>
                    <a:lnTo>
                      <a:pt x="23" y="56"/>
                    </a:lnTo>
                    <a:lnTo>
                      <a:pt x="22" y="56"/>
                    </a:lnTo>
                    <a:lnTo>
                      <a:pt x="22" y="56"/>
                    </a:lnTo>
                    <a:lnTo>
                      <a:pt x="22" y="54"/>
                    </a:lnTo>
                    <a:lnTo>
                      <a:pt x="20" y="54"/>
                    </a:lnTo>
                    <a:lnTo>
                      <a:pt x="20" y="54"/>
                    </a:lnTo>
                    <a:lnTo>
                      <a:pt x="22" y="52"/>
                    </a:lnTo>
                    <a:lnTo>
                      <a:pt x="22" y="52"/>
                    </a:lnTo>
                    <a:lnTo>
                      <a:pt x="22" y="51"/>
                    </a:lnTo>
                    <a:lnTo>
                      <a:pt x="22" y="51"/>
                    </a:lnTo>
                    <a:lnTo>
                      <a:pt x="22" y="49"/>
                    </a:lnTo>
                    <a:lnTo>
                      <a:pt x="22" y="48"/>
                    </a:lnTo>
                    <a:lnTo>
                      <a:pt x="20" y="46"/>
                    </a:lnTo>
                    <a:lnTo>
                      <a:pt x="22" y="45"/>
                    </a:lnTo>
                    <a:lnTo>
                      <a:pt x="22" y="40"/>
                    </a:lnTo>
                    <a:lnTo>
                      <a:pt x="23" y="38"/>
                    </a:lnTo>
                    <a:lnTo>
                      <a:pt x="23" y="37"/>
                    </a:lnTo>
                    <a:lnTo>
                      <a:pt x="23" y="35"/>
                    </a:lnTo>
                    <a:lnTo>
                      <a:pt x="22" y="34"/>
                    </a:lnTo>
                    <a:lnTo>
                      <a:pt x="22" y="32"/>
                    </a:lnTo>
                    <a:lnTo>
                      <a:pt x="20" y="29"/>
                    </a:lnTo>
                    <a:lnTo>
                      <a:pt x="19" y="27"/>
                    </a:lnTo>
                    <a:lnTo>
                      <a:pt x="17" y="26"/>
                    </a:lnTo>
                    <a:lnTo>
                      <a:pt x="17" y="26"/>
                    </a:lnTo>
                    <a:lnTo>
                      <a:pt x="16" y="24"/>
                    </a:lnTo>
                    <a:lnTo>
                      <a:pt x="16" y="22"/>
                    </a:lnTo>
                    <a:lnTo>
                      <a:pt x="14" y="22"/>
                    </a:lnTo>
                    <a:lnTo>
                      <a:pt x="12" y="19"/>
                    </a:lnTo>
                    <a:lnTo>
                      <a:pt x="12" y="18"/>
                    </a:lnTo>
                    <a:lnTo>
                      <a:pt x="11" y="18"/>
                    </a:lnTo>
                    <a:lnTo>
                      <a:pt x="9" y="16"/>
                    </a:lnTo>
                    <a:lnTo>
                      <a:pt x="9" y="15"/>
                    </a:lnTo>
                    <a:lnTo>
                      <a:pt x="9" y="15"/>
                    </a:lnTo>
                    <a:lnTo>
                      <a:pt x="8" y="13"/>
                    </a:lnTo>
                    <a:lnTo>
                      <a:pt x="8" y="11"/>
                    </a:lnTo>
                    <a:lnTo>
                      <a:pt x="6" y="8"/>
                    </a:lnTo>
                    <a:lnTo>
                      <a:pt x="5" y="8"/>
                    </a:lnTo>
                    <a:lnTo>
                      <a:pt x="5" y="7"/>
                    </a:lnTo>
                    <a:lnTo>
                      <a:pt x="3" y="7"/>
                    </a:lnTo>
                    <a:lnTo>
                      <a:pt x="1" y="5"/>
                    </a:lnTo>
                    <a:lnTo>
                      <a:pt x="1" y="5"/>
                    </a:lnTo>
                    <a:lnTo>
                      <a:pt x="0" y="5"/>
                    </a:lnTo>
                    <a:lnTo>
                      <a:pt x="0" y="5"/>
                    </a:lnTo>
                    <a:lnTo>
                      <a:pt x="3" y="4"/>
                    </a:lnTo>
                    <a:lnTo>
                      <a:pt x="3" y="4"/>
                    </a:lnTo>
                    <a:lnTo>
                      <a:pt x="5" y="4"/>
                    </a:lnTo>
                    <a:lnTo>
                      <a:pt x="8" y="4"/>
                    </a:lnTo>
                    <a:lnTo>
                      <a:pt x="9" y="2"/>
                    </a:lnTo>
                    <a:lnTo>
                      <a:pt x="11" y="2"/>
                    </a:lnTo>
                    <a:lnTo>
                      <a:pt x="12" y="2"/>
                    </a:lnTo>
                    <a:lnTo>
                      <a:pt x="1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3" name="Freeform 216">
                <a:extLst>
                  <a:ext uri="{FF2B5EF4-FFF2-40B4-BE49-F238E27FC236}">
                    <a16:creationId xmlns:a16="http://schemas.microsoft.com/office/drawing/2014/main" id="{714F0EF1-D2FA-4C21-8144-33FCD5A23DA2}"/>
                  </a:ext>
                </a:extLst>
              </p:cNvPr>
              <p:cNvSpPr>
                <a:spLocks/>
              </p:cNvSpPr>
              <p:nvPr/>
            </p:nvSpPr>
            <p:spPr bwMode="auto">
              <a:xfrm>
                <a:off x="5971612" y="3106046"/>
                <a:ext cx="1950" cy="1950"/>
              </a:xfrm>
              <a:custGeom>
                <a:avLst/>
                <a:gdLst>
                  <a:gd name="T0" fmla="*/ 1 w 1"/>
                  <a:gd name="T1" fmla="*/ 0 h 1"/>
                  <a:gd name="T2" fmla="*/ 1 w 1"/>
                  <a:gd name="T3" fmla="*/ 0 h 1"/>
                  <a:gd name="T4" fmla="*/ 1 w 1"/>
                  <a:gd name="T5" fmla="*/ 1 h 1"/>
                  <a:gd name="T6" fmla="*/ 0 w 1"/>
                  <a:gd name="T7" fmla="*/ 1 h 1"/>
                  <a:gd name="T8" fmla="*/ 0 w 1"/>
                  <a:gd name="T9" fmla="*/ 1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0"/>
                    </a:lnTo>
                    <a:lnTo>
                      <a:pt x="1" y="1"/>
                    </a:lnTo>
                    <a:lnTo>
                      <a:pt x="0" y="1"/>
                    </a:lnTo>
                    <a:lnTo>
                      <a:pt x="0" y="1"/>
                    </a:lnTo>
                    <a:lnTo>
                      <a:pt x="1" y="0"/>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4" name="Freeform 217">
                <a:extLst>
                  <a:ext uri="{FF2B5EF4-FFF2-40B4-BE49-F238E27FC236}">
                    <a16:creationId xmlns:a16="http://schemas.microsoft.com/office/drawing/2014/main" id="{DAB35C2D-B652-4F43-853F-ADDEB2FB8D06}"/>
                  </a:ext>
                </a:extLst>
              </p:cNvPr>
              <p:cNvSpPr>
                <a:spLocks noEditPoints="1"/>
              </p:cNvSpPr>
              <p:nvPr/>
            </p:nvSpPr>
            <p:spPr bwMode="auto">
              <a:xfrm>
                <a:off x="5285486" y="3365292"/>
                <a:ext cx="448321" cy="442474"/>
              </a:xfrm>
              <a:custGeom>
                <a:avLst/>
                <a:gdLst>
                  <a:gd name="T0" fmla="*/ 169 w 230"/>
                  <a:gd name="T1" fmla="*/ 0 h 227"/>
                  <a:gd name="T2" fmla="*/ 178 w 230"/>
                  <a:gd name="T3" fmla="*/ 11 h 227"/>
                  <a:gd name="T4" fmla="*/ 197 w 230"/>
                  <a:gd name="T5" fmla="*/ 11 h 227"/>
                  <a:gd name="T6" fmla="*/ 203 w 230"/>
                  <a:gd name="T7" fmla="*/ 11 h 227"/>
                  <a:gd name="T8" fmla="*/ 213 w 230"/>
                  <a:gd name="T9" fmla="*/ 13 h 227"/>
                  <a:gd name="T10" fmla="*/ 219 w 230"/>
                  <a:gd name="T11" fmla="*/ 21 h 227"/>
                  <a:gd name="T12" fmla="*/ 219 w 230"/>
                  <a:gd name="T13" fmla="*/ 26 h 227"/>
                  <a:gd name="T14" fmla="*/ 222 w 230"/>
                  <a:gd name="T15" fmla="*/ 38 h 227"/>
                  <a:gd name="T16" fmla="*/ 226 w 230"/>
                  <a:gd name="T17" fmla="*/ 52 h 227"/>
                  <a:gd name="T18" fmla="*/ 227 w 230"/>
                  <a:gd name="T19" fmla="*/ 59 h 227"/>
                  <a:gd name="T20" fmla="*/ 222 w 230"/>
                  <a:gd name="T21" fmla="*/ 62 h 227"/>
                  <a:gd name="T22" fmla="*/ 207 w 230"/>
                  <a:gd name="T23" fmla="*/ 62 h 227"/>
                  <a:gd name="T24" fmla="*/ 202 w 230"/>
                  <a:gd name="T25" fmla="*/ 67 h 227"/>
                  <a:gd name="T26" fmla="*/ 191 w 230"/>
                  <a:gd name="T27" fmla="*/ 70 h 227"/>
                  <a:gd name="T28" fmla="*/ 191 w 230"/>
                  <a:gd name="T29" fmla="*/ 76 h 227"/>
                  <a:gd name="T30" fmla="*/ 194 w 230"/>
                  <a:gd name="T31" fmla="*/ 79 h 227"/>
                  <a:gd name="T32" fmla="*/ 186 w 230"/>
                  <a:gd name="T33" fmla="*/ 82 h 227"/>
                  <a:gd name="T34" fmla="*/ 172 w 230"/>
                  <a:gd name="T35" fmla="*/ 90 h 227"/>
                  <a:gd name="T36" fmla="*/ 159 w 230"/>
                  <a:gd name="T37" fmla="*/ 98 h 227"/>
                  <a:gd name="T38" fmla="*/ 151 w 230"/>
                  <a:gd name="T39" fmla="*/ 98 h 227"/>
                  <a:gd name="T40" fmla="*/ 150 w 230"/>
                  <a:gd name="T41" fmla="*/ 103 h 227"/>
                  <a:gd name="T42" fmla="*/ 140 w 230"/>
                  <a:gd name="T43" fmla="*/ 103 h 227"/>
                  <a:gd name="T44" fmla="*/ 131 w 230"/>
                  <a:gd name="T45" fmla="*/ 109 h 227"/>
                  <a:gd name="T46" fmla="*/ 120 w 230"/>
                  <a:gd name="T47" fmla="*/ 115 h 227"/>
                  <a:gd name="T48" fmla="*/ 118 w 230"/>
                  <a:gd name="T49" fmla="*/ 133 h 227"/>
                  <a:gd name="T50" fmla="*/ 118 w 230"/>
                  <a:gd name="T51" fmla="*/ 139 h 227"/>
                  <a:gd name="T52" fmla="*/ 115 w 230"/>
                  <a:gd name="T53" fmla="*/ 141 h 227"/>
                  <a:gd name="T54" fmla="*/ 107 w 230"/>
                  <a:gd name="T55" fmla="*/ 142 h 227"/>
                  <a:gd name="T56" fmla="*/ 101 w 230"/>
                  <a:gd name="T57" fmla="*/ 144 h 227"/>
                  <a:gd name="T58" fmla="*/ 95 w 230"/>
                  <a:gd name="T59" fmla="*/ 142 h 227"/>
                  <a:gd name="T60" fmla="*/ 87 w 230"/>
                  <a:gd name="T61" fmla="*/ 142 h 227"/>
                  <a:gd name="T62" fmla="*/ 82 w 230"/>
                  <a:gd name="T63" fmla="*/ 147 h 227"/>
                  <a:gd name="T64" fmla="*/ 79 w 230"/>
                  <a:gd name="T65" fmla="*/ 152 h 227"/>
                  <a:gd name="T66" fmla="*/ 74 w 230"/>
                  <a:gd name="T67" fmla="*/ 156 h 227"/>
                  <a:gd name="T68" fmla="*/ 71 w 230"/>
                  <a:gd name="T69" fmla="*/ 160 h 227"/>
                  <a:gd name="T70" fmla="*/ 68 w 230"/>
                  <a:gd name="T71" fmla="*/ 169 h 227"/>
                  <a:gd name="T72" fmla="*/ 65 w 230"/>
                  <a:gd name="T73" fmla="*/ 177 h 227"/>
                  <a:gd name="T74" fmla="*/ 58 w 230"/>
                  <a:gd name="T75" fmla="*/ 182 h 227"/>
                  <a:gd name="T76" fmla="*/ 54 w 230"/>
                  <a:gd name="T77" fmla="*/ 188 h 227"/>
                  <a:gd name="T78" fmla="*/ 46 w 230"/>
                  <a:gd name="T79" fmla="*/ 193 h 227"/>
                  <a:gd name="T80" fmla="*/ 43 w 230"/>
                  <a:gd name="T81" fmla="*/ 202 h 227"/>
                  <a:gd name="T82" fmla="*/ 41 w 230"/>
                  <a:gd name="T83" fmla="*/ 213 h 227"/>
                  <a:gd name="T84" fmla="*/ 36 w 230"/>
                  <a:gd name="T85" fmla="*/ 218 h 227"/>
                  <a:gd name="T86" fmla="*/ 35 w 230"/>
                  <a:gd name="T87" fmla="*/ 223 h 227"/>
                  <a:gd name="T88" fmla="*/ 25 w 230"/>
                  <a:gd name="T89" fmla="*/ 227 h 227"/>
                  <a:gd name="T90" fmla="*/ 11 w 230"/>
                  <a:gd name="T91" fmla="*/ 226 h 227"/>
                  <a:gd name="T92" fmla="*/ 3 w 230"/>
                  <a:gd name="T93" fmla="*/ 216 h 227"/>
                  <a:gd name="T94" fmla="*/ 13 w 230"/>
                  <a:gd name="T95" fmla="*/ 204 h 227"/>
                  <a:gd name="T96" fmla="*/ 17 w 230"/>
                  <a:gd name="T97" fmla="*/ 191 h 227"/>
                  <a:gd name="T98" fmla="*/ 16 w 230"/>
                  <a:gd name="T99" fmla="*/ 191 h 227"/>
                  <a:gd name="T100" fmla="*/ 32 w 230"/>
                  <a:gd name="T101" fmla="*/ 175 h 227"/>
                  <a:gd name="T102" fmla="*/ 36 w 230"/>
                  <a:gd name="T103" fmla="*/ 155 h 227"/>
                  <a:gd name="T104" fmla="*/ 49 w 230"/>
                  <a:gd name="T105" fmla="*/ 147 h 227"/>
                  <a:gd name="T106" fmla="*/ 57 w 230"/>
                  <a:gd name="T107" fmla="*/ 130 h 227"/>
                  <a:gd name="T108" fmla="*/ 80 w 230"/>
                  <a:gd name="T109" fmla="*/ 120 h 227"/>
                  <a:gd name="T110" fmla="*/ 101 w 230"/>
                  <a:gd name="T111" fmla="*/ 101 h 227"/>
                  <a:gd name="T112" fmla="*/ 104 w 230"/>
                  <a:gd name="T113" fmla="*/ 86 h 227"/>
                  <a:gd name="T114" fmla="*/ 106 w 230"/>
                  <a:gd name="T115" fmla="*/ 68 h 227"/>
                  <a:gd name="T116" fmla="*/ 121 w 230"/>
                  <a:gd name="T117" fmla="*/ 45 h 227"/>
                  <a:gd name="T118" fmla="*/ 148 w 230"/>
                  <a:gd name="T119" fmla="*/ 29 h 227"/>
                  <a:gd name="T120" fmla="*/ 166 w 230"/>
                  <a:gd name="T121" fmla="*/ 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0" h="227">
                    <a:moveTo>
                      <a:pt x="0" y="227"/>
                    </a:moveTo>
                    <a:lnTo>
                      <a:pt x="0" y="227"/>
                    </a:lnTo>
                    <a:lnTo>
                      <a:pt x="0" y="227"/>
                    </a:lnTo>
                    <a:lnTo>
                      <a:pt x="0" y="227"/>
                    </a:lnTo>
                    <a:close/>
                    <a:moveTo>
                      <a:pt x="167" y="0"/>
                    </a:moveTo>
                    <a:lnTo>
                      <a:pt x="169" y="0"/>
                    </a:lnTo>
                    <a:lnTo>
                      <a:pt x="169" y="2"/>
                    </a:lnTo>
                    <a:lnTo>
                      <a:pt x="169" y="4"/>
                    </a:lnTo>
                    <a:lnTo>
                      <a:pt x="170" y="5"/>
                    </a:lnTo>
                    <a:lnTo>
                      <a:pt x="172" y="8"/>
                    </a:lnTo>
                    <a:lnTo>
                      <a:pt x="175" y="11"/>
                    </a:lnTo>
                    <a:lnTo>
                      <a:pt x="178" y="11"/>
                    </a:lnTo>
                    <a:lnTo>
                      <a:pt x="183" y="13"/>
                    </a:lnTo>
                    <a:lnTo>
                      <a:pt x="188" y="11"/>
                    </a:lnTo>
                    <a:lnTo>
                      <a:pt x="191" y="11"/>
                    </a:lnTo>
                    <a:lnTo>
                      <a:pt x="192" y="11"/>
                    </a:lnTo>
                    <a:lnTo>
                      <a:pt x="194" y="11"/>
                    </a:lnTo>
                    <a:lnTo>
                      <a:pt x="197" y="11"/>
                    </a:lnTo>
                    <a:lnTo>
                      <a:pt x="199" y="11"/>
                    </a:lnTo>
                    <a:lnTo>
                      <a:pt x="202" y="10"/>
                    </a:lnTo>
                    <a:lnTo>
                      <a:pt x="203" y="8"/>
                    </a:lnTo>
                    <a:lnTo>
                      <a:pt x="203" y="10"/>
                    </a:lnTo>
                    <a:lnTo>
                      <a:pt x="203" y="10"/>
                    </a:lnTo>
                    <a:lnTo>
                      <a:pt x="203" y="11"/>
                    </a:lnTo>
                    <a:lnTo>
                      <a:pt x="203" y="13"/>
                    </a:lnTo>
                    <a:lnTo>
                      <a:pt x="205" y="13"/>
                    </a:lnTo>
                    <a:lnTo>
                      <a:pt x="207" y="13"/>
                    </a:lnTo>
                    <a:lnTo>
                      <a:pt x="208" y="13"/>
                    </a:lnTo>
                    <a:lnTo>
                      <a:pt x="211" y="13"/>
                    </a:lnTo>
                    <a:lnTo>
                      <a:pt x="213" y="13"/>
                    </a:lnTo>
                    <a:lnTo>
                      <a:pt x="215" y="15"/>
                    </a:lnTo>
                    <a:lnTo>
                      <a:pt x="215" y="16"/>
                    </a:lnTo>
                    <a:lnTo>
                      <a:pt x="218" y="18"/>
                    </a:lnTo>
                    <a:lnTo>
                      <a:pt x="219" y="19"/>
                    </a:lnTo>
                    <a:lnTo>
                      <a:pt x="219" y="19"/>
                    </a:lnTo>
                    <a:lnTo>
                      <a:pt x="219" y="21"/>
                    </a:lnTo>
                    <a:lnTo>
                      <a:pt x="219" y="22"/>
                    </a:lnTo>
                    <a:lnTo>
                      <a:pt x="219" y="22"/>
                    </a:lnTo>
                    <a:lnTo>
                      <a:pt x="221" y="24"/>
                    </a:lnTo>
                    <a:lnTo>
                      <a:pt x="221" y="24"/>
                    </a:lnTo>
                    <a:lnTo>
                      <a:pt x="221" y="24"/>
                    </a:lnTo>
                    <a:lnTo>
                      <a:pt x="219" y="26"/>
                    </a:lnTo>
                    <a:lnTo>
                      <a:pt x="221" y="29"/>
                    </a:lnTo>
                    <a:lnTo>
                      <a:pt x="221" y="32"/>
                    </a:lnTo>
                    <a:lnTo>
                      <a:pt x="221" y="34"/>
                    </a:lnTo>
                    <a:lnTo>
                      <a:pt x="221" y="35"/>
                    </a:lnTo>
                    <a:lnTo>
                      <a:pt x="221" y="37"/>
                    </a:lnTo>
                    <a:lnTo>
                      <a:pt x="222" y="38"/>
                    </a:lnTo>
                    <a:lnTo>
                      <a:pt x="221" y="43"/>
                    </a:lnTo>
                    <a:lnTo>
                      <a:pt x="222" y="45"/>
                    </a:lnTo>
                    <a:lnTo>
                      <a:pt x="224" y="46"/>
                    </a:lnTo>
                    <a:lnTo>
                      <a:pt x="224" y="49"/>
                    </a:lnTo>
                    <a:lnTo>
                      <a:pt x="226" y="51"/>
                    </a:lnTo>
                    <a:lnTo>
                      <a:pt x="226" y="52"/>
                    </a:lnTo>
                    <a:lnTo>
                      <a:pt x="227" y="52"/>
                    </a:lnTo>
                    <a:lnTo>
                      <a:pt x="229" y="54"/>
                    </a:lnTo>
                    <a:lnTo>
                      <a:pt x="230" y="56"/>
                    </a:lnTo>
                    <a:lnTo>
                      <a:pt x="230" y="56"/>
                    </a:lnTo>
                    <a:lnTo>
                      <a:pt x="229" y="57"/>
                    </a:lnTo>
                    <a:lnTo>
                      <a:pt x="227" y="59"/>
                    </a:lnTo>
                    <a:lnTo>
                      <a:pt x="227" y="59"/>
                    </a:lnTo>
                    <a:lnTo>
                      <a:pt x="229" y="62"/>
                    </a:lnTo>
                    <a:lnTo>
                      <a:pt x="229" y="62"/>
                    </a:lnTo>
                    <a:lnTo>
                      <a:pt x="227" y="62"/>
                    </a:lnTo>
                    <a:lnTo>
                      <a:pt x="224" y="62"/>
                    </a:lnTo>
                    <a:lnTo>
                      <a:pt x="222" y="62"/>
                    </a:lnTo>
                    <a:lnTo>
                      <a:pt x="219" y="62"/>
                    </a:lnTo>
                    <a:lnTo>
                      <a:pt x="216" y="62"/>
                    </a:lnTo>
                    <a:lnTo>
                      <a:pt x="213" y="62"/>
                    </a:lnTo>
                    <a:lnTo>
                      <a:pt x="210" y="62"/>
                    </a:lnTo>
                    <a:lnTo>
                      <a:pt x="210" y="62"/>
                    </a:lnTo>
                    <a:lnTo>
                      <a:pt x="207" y="62"/>
                    </a:lnTo>
                    <a:lnTo>
                      <a:pt x="205" y="62"/>
                    </a:lnTo>
                    <a:lnTo>
                      <a:pt x="203" y="62"/>
                    </a:lnTo>
                    <a:lnTo>
                      <a:pt x="203" y="63"/>
                    </a:lnTo>
                    <a:lnTo>
                      <a:pt x="203" y="65"/>
                    </a:lnTo>
                    <a:lnTo>
                      <a:pt x="202" y="65"/>
                    </a:lnTo>
                    <a:lnTo>
                      <a:pt x="202" y="67"/>
                    </a:lnTo>
                    <a:lnTo>
                      <a:pt x="196" y="68"/>
                    </a:lnTo>
                    <a:lnTo>
                      <a:pt x="194" y="68"/>
                    </a:lnTo>
                    <a:lnTo>
                      <a:pt x="192" y="68"/>
                    </a:lnTo>
                    <a:lnTo>
                      <a:pt x="191" y="68"/>
                    </a:lnTo>
                    <a:lnTo>
                      <a:pt x="191" y="70"/>
                    </a:lnTo>
                    <a:lnTo>
                      <a:pt x="191" y="70"/>
                    </a:lnTo>
                    <a:lnTo>
                      <a:pt x="191" y="71"/>
                    </a:lnTo>
                    <a:lnTo>
                      <a:pt x="191" y="71"/>
                    </a:lnTo>
                    <a:lnTo>
                      <a:pt x="191" y="73"/>
                    </a:lnTo>
                    <a:lnTo>
                      <a:pt x="191" y="74"/>
                    </a:lnTo>
                    <a:lnTo>
                      <a:pt x="191" y="74"/>
                    </a:lnTo>
                    <a:lnTo>
                      <a:pt x="191" y="76"/>
                    </a:lnTo>
                    <a:lnTo>
                      <a:pt x="191" y="76"/>
                    </a:lnTo>
                    <a:lnTo>
                      <a:pt x="191" y="78"/>
                    </a:lnTo>
                    <a:lnTo>
                      <a:pt x="191" y="78"/>
                    </a:lnTo>
                    <a:lnTo>
                      <a:pt x="192" y="78"/>
                    </a:lnTo>
                    <a:lnTo>
                      <a:pt x="192" y="78"/>
                    </a:lnTo>
                    <a:lnTo>
                      <a:pt x="194" y="79"/>
                    </a:lnTo>
                    <a:lnTo>
                      <a:pt x="194" y="79"/>
                    </a:lnTo>
                    <a:lnTo>
                      <a:pt x="192" y="81"/>
                    </a:lnTo>
                    <a:lnTo>
                      <a:pt x="192" y="81"/>
                    </a:lnTo>
                    <a:lnTo>
                      <a:pt x="189" y="81"/>
                    </a:lnTo>
                    <a:lnTo>
                      <a:pt x="188" y="81"/>
                    </a:lnTo>
                    <a:lnTo>
                      <a:pt x="186" y="82"/>
                    </a:lnTo>
                    <a:lnTo>
                      <a:pt x="183" y="84"/>
                    </a:lnTo>
                    <a:lnTo>
                      <a:pt x="180" y="86"/>
                    </a:lnTo>
                    <a:lnTo>
                      <a:pt x="178" y="86"/>
                    </a:lnTo>
                    <a:lnTo>
                      <a:pt x="177" y="87"/>
                    </a:lnTo>
                    <a:lnTo>
                      <a:pt x="174" y="89"/>
                    </a:lnTo>
                    <a:lnTo>
                      <a:pt x="172" y="90"/>
                    </a:lnTo>
                    <a:lnTo>
                      <a:pt x="170" y="93"/>
                    </a:lnTo>
                    <a:lnTo>
                      <a:pt x="169" y="95"/>
                    </a:lnTo>
                    <a:lnTo>
                      <a:pt x="167" y="97"/>
                    </a:lnTo>
                    <a:lnTo>
                      <a:pt x="166" y="97"/>
                    </a:lnTo>
                    <a:lnTo>
                      <a:pt x="162" y="98"/>
                    </a:lnTo>
                    <a:lnTo>
                      <a:pt x="159" y="98"/>
                    </a:lnTo>
                    <a:lnTo>
                      <a:pt x="156" y="98"/>
                    </a:lnTo>
                    <a:lnTo>
                      <a:pt x="156" y="98"/>
                    </a:lnTo>
                    <a:lnTo>
                      <a:pt x="155" y="98"/>
                    </a:lnTo>
                    <a:lnTo>
                      <a:pt x="153" y="98"/>
                    </a:lnTo>
                    <a:lnTo>
                      <a:pt x="151" y="98"/>
                    </a:lnTo>
                    <a:lnTo>
                      <a:pt x="151" y="98"/>
                    </a:lnTo>
                    <a:lnTo>
                      <a:pt x="151" y="98"/>
                    </a:lnTo>
                    <a:lnTo>
                      <a:pt x="151" y="100"/>
                    </a:lnTo>
                    <a:lnTo>
                      <a:pt x="151" y="101"/>
                    </a:lnTo>
                    <a:lnTo>
                      <a:pt x="151" y="101"/>
                    </a:lnTo>
                    <a:lnTo>
                      <a:pt x="150" y="101"/>
                    </a:lnTo>
                    <a:lnTo>
                      <a:pt x="150" y="103"/>
                    </a:lnTo>
                    <a:lnTo>
                      <a:pt x="148" y="101"/>
                    </a:lnTo>
                    <a:lnTo>
                      <a:pt x="147" y="101"/>
                    </a:lnTo>
                    <a:lnTo>
                      <a:pt x="144" y="101"/>
                    </a:lnTo>
                    <a:lnTo>
                      <a:pt x="142" y="101"/>
                    </a:lnTo>
                    <a:lnTo>
                      <a:pt x="142" y="101"/>
                    </a:lnTo>
                    <a:lnTo>
                      <a:pt x="140" y="103"/>
                    </a:lnTo>
                    <a:lnTo>
                      <a:pt x="139" y="103"/>
                    </a:lnTo>
                    <a:lnTo>
                      <a:pt x="139" y="104"/>
                    </a:lnTo>
                    <a:lnTo>
                      <a:pt x="137" y="104"/>
                    </a:lnTo>
                    <a:lnTo>
                      <a:pt x="136" y="106"/>
                    </a:lnTo>
                    <a:lnTo>
                      <a:pt x="134" y="106"/>
                    </a:lnTo>
                    <a:lnTo>
                      <a:pt x="131" y="109"/>
                    </a:lnTo>
                    <a:lnTo>
                      <a:pt x="129" y="109"/>
                    </a:lnTo>
                    <a:lnTo>
                      <a:pt x="126" y="111"/>
                    </a:lnTo>
                    <a:lnTo>
                      <a:pt x="125" y="112"/>
                    </a:lnTo>
                    <a:lnTo>
                      <a:pt x="125" y="112"/>
                    </a:lnTo>
                    <a:lnTo>
                      <a:pt x="121" y="115"/>
                    </a:lnTo>
                    <a:lnTo>
                      <a:pt x="120" y="115"/>
                    </a:lnTo>
                    <a:lnTo>
                      <a:pt x="120" y="115"/>
                    </a:lnTo>
                    <a:lnTo>
                      <a:pt x="120" y="117"/>
                    </a:lnTo>
                    <a:lnTo>
                      <a:pt x="120" y="133"/>
                    </a:lnTo>
                    <a:lnTo>
                      <a:pt x="118" y="133"/>
                    </a:lnTo>
                    <a:lnTo>
                      <a:pt x="118" y="133"/>
                    </a:lnTo>
                    <a:lnTo>
                      <a:pt x="118" y="133"/>
                    </a:lnTo>
                    <a:lnTo>
                      <a:pt x="118" y="134"/>
                    </a:lnTo>
                    <a:lnTo>
                      <a:pt x="118" y="134"/>
                    </a:lnTo>
                    <a:lnTo>
                      <a:pt x="118" y="136"/>
                    </a:lnTo>
                    <a:lnTo>
                      <a:pt x="118" y="136"/>
                    </a:lnTo>
                    <a:lnTo>
                      <a:pt x="118" y="137"/>
                    </a:lnTo>
                    <a:lnTo>
                      <a:pt x="118" y="139"/>
                    </a:lnTo>
                    <a:lnTo>
                      <a:pt x="120" y="139"/>
                    </a:lnTo>
                    <a:lnTo>
                      <a:pt x="120" y="141"/>
                    </a:lnTo>
                    <a:lnTo>
                      <a:pt x="118" y="141"/>
                    </a:lnTo>
                    <a:lnTo>
                      <a:pt x="117" y="141"/>
                    </a:lnTo>
                    <a:lnTo>
                      <a:pt x="115" y="141"/>
                    </a:lnTo>
                    <a:lnTo>
                      <a:pt x="115" y="141"/>
                    </a:lnTo>
                    <a:lnTo>
                      <a:pt x="112" y="141"/>
                    </a:lnTo>
                    <a:lnTo>
                      <a:pt x="112" y="141"/>
                    </a:lnTo>
                    <a:lnTo>
                      <a:pt x="110" y="141"/>
                    </a:lnTo>
                    <a:lnTo>
                      <a:pt x="110" y="141"/>
                    </a:lnTo>
                    <a:lnTo>
                      <a:pt x="109" y="141"/>
                    </a:lnTo>
                    <a:lnTo>
                      <a:pt x="107" y="142"/>
                    </a:lnTo>
                    <a:lnTo>
                      <a:pt x="106" y="144"/>
                    </a:lnTo>
                    <a:lnTo>
                      <a:pt x="106" y="144"/>
                    </a:lnTo>
                    <a:lnTo>
                      <a:pt x="104" y="144"/>
                    </a:lnTo>
                    <a:lnTo>
                      <a:pt x="103" y="144"/>
                    </a:lnTo>
                    <a:lnTo>
                      <a:pt x="101" y="144"/>
                    </a:lnTo>
                    <a:lnTo>
                      <a:pt x="101" y="144"/>
                    </a:lnTo>
                    <a:lnTo>
                      <a:pt x="101" y="144"/>
                    </a:lnTo>
                    <a:lnTo>
                      <a:pt x="99" y="144"/>
                    </a:lnTo>
                    <a:lnTo>
                      <a:pt x="98" y="144"/>
                    </a:lnTo>
                    <a:lnTo>
                      <a:pt x="98" y="144"/>
                    </a:lnTo>
                    <a:lnTo>
                      <a:pt x="96" y="144"/>
                    </a:lnTo>
                    <a:lnTo>
                      <a:pt x="95" y="142"/>
                    </a:lnTo>
                    <a:lnTo>
                      <a:pt x="93" y="142"/>
                    </a:lnTo>
                    <a:lnTo>
                      <a:pt x="92" y="142"/>
                    </a:lnTo>
                    <a:lnTo>
                      <a:pt x="90" y="142"/>
                    </a:lnTo>
                    <a:lnTo>
                      <a:pt x="90" y="142"/>
                    </a:lnTo>
                    <a:lnTo>
                      <a:pt x="88" y="142"/>
                    </a:lnTo>
                    <a:lnTo>
                      <a:pt x="87" y="142"/>
                    </a:lnTo>
                    <a:lnTo>
                      <a:pt x="85" y="144"/>
                    </a:lnTo>
                    <a:lnTo>
                      <a:pt x="84" y="144"/>
                    </a:lnTo>
                    <a:lnTo>
                      <a:pt x="80" y="144"/>
                    </a:lnTo>
                    <a:lnTo>
                      <a:pt x="82" y="145"/>
                    </a:lnTo>
                    <a:lnTo>
                      <a:pt x="82" y="145"/>
                    </a:lnTo>
                    <a:lnTo>
                      <a:pt x="82" y="147"/>
                    </a:lnTo>
                    <a:lnTo>
                      <a:pt x="82" y="149"/>
                    </a:lnTo>
                    <a:lnTo>
                      <a:pt x="80" y="149"/>
                    </a:lnTo>
                    <a:lnTo>
                      <a:pt x="80" y="150"/>
                    </a:lnTo>
                    <a:lnTo>
                      <a:pt x="79" y="150"/>
                    </a:lnTo>
                    <a:lnTo>
                      <a:pt x="79" y="152"/>
                    </a:lnTo>
                    <a:lnTo>
                      <a:pt x="79" y="152"/>
                    </a:lnTo>
                    <a:lnTo>
                      <a:pt x="77" y="153"/>
                    </a:lnTo>
                    <a:lnTo>
                      <a:pt x="77" y="155"/>
                    </a:lnTo>
                    <a:lnTo>
                      <a:pt x="77" y="155"/>
                    </a:lnTo>
                    <a:lnTo>
                      <a:pt x="76" y="156"/>
                    </a:lnTo>
                    <a:lnTo>
                      <a:pt x="76" y="156"/>
                    </a:lnTo>
                    <a:lnTo>
                      <a:pt x="74" y="156"/>
                    </a:lnTo>
                    <a:lnTo>
                      <a:pt x="73" y="156"/>
                    </a:lnTo>
                    <a:lnTo>
                      <a:pt x="73" y="156"/>
                    </a:lnTo>
                    <a:lnTo>
                      <a:pt x="71" y="158"/>
                    </a:lnTo>
                    <a:lnTo>
                      <a:pt x="71" y="158"/>
                    </a:lnTo>
                    <a:lnTo>
                      <a:pt x="71" y="160"/>
                    </a:lnTo>
                    <a:lnTo>
                      <a:pt x="71" y="160"/>
                    </a:lnTo>
                    <a:lnTo>
                      <a:pt x="71" y="160"/>
                    </a:lnTo>
                    <a:lnTo>
                      <a:pt x="71" y="161"/>
                    </a:lnTo>
                    <a:lnTo>
                      <a:pt x="69" y="163"/>
                    </a:lnTo>
                    <a:lnTo>
                      <a:pt x="69" y="164"/>
                    </a:lnTo>
                    <a:lnTo>
                      <a:pt x="69" y="166"/>
                    </a:lnTo>
                    <a:lnTo>
                      <a:pt x="68" y="169"/>
                    </a:lnTo>
                    <a:lnTo>
                      <a:pt x="68" y="171"/>
                    </a:lnTo>
                    <a:lnTo>
                      <a:pt x="66" y="174"/>
                    </a:lnTo>
                    <a:lnTo>
                      <a:pt x="66" y="175"/>
                    </a:lnTo>
                    <a:lnTo>
                      <a:pt x="66" y="175"/>
                    </a:lnTo>
                    <a:lnTo>
                      <a:pt x="65" y="177"/>
                    </a:lnTo>
                    <a:lnTo>
                      <a:pt x="65" y="177"/>
                    </a:lnTo>
                    <a:lnTo>
                      <a:pt x="63" y="178"/>
                    </a:lnTo>
                    <a:lnTo>
                      <a:pt x="62" y="178"/>
                    </a:lnTo>
                    <a:lnTo>
                      <a:pt x="60" y="180"/>
                    </a:lnTo>
                    <a:lnTo>
                      <a:pt x="58" y="180"/>
                    </a:lnTo>
                    <a:lnTo>
                      <a:pt x="58" y="180"/>
                    </a:lnTo>
                    <a:lnTo>
                      <a:pt x="58" y="182"/>
                    </a:lnTo>
                    <a:lnTo>
                      <a:pt x="57" y="182"/>
                    </a:lnTo>
                    <a:lnTo>
                      <a:pt x="57" y="183"/>
                    </a:lnTo>
                    <a:lnTo>
                      <a:pt x="55" y="185"/>
                    </a:lnTo>
                    <a:lnTo>
                      <a:pt x="55" y="186"/>
                    </a:lnTo>
                    <a:lnTo>
                      <a:pt x="54" y="188"/>
                    </a:lnTo>
                    <a:lnTo>
                      <a:pt x="54" y="188"/>
                    </a:lnTo>
                    <a:lnTo>
                      <a:pt x="52" y="189"/>
                    </a:lnTo>
                    <a:lnTo>
                      <a:pt x="51" y="189"/>
                    </a:lnTo>
                    <a:lnTo>
                      <a:pt x="49" y="189"/>
                    </a:lnTo>
                    <a:lnTo>
                      <a:pt x="49" y="191"/>
                    </a:lnTo>
                    <a:lnTo>
                      <a:pt x="47" y="191"/>
                    </a:lnTo>
                    <a:lnTo>
                      <a:pt x="46" y="193"/>
                    </a:lnTo>
                    <a:lnTo>
                      <a:pt x="44" y="193"/>
                    </a:lnTo>
                    <a:lnTo>
                      <a:pt x="44" y="193"/>
                    </a:lnTo>
                    <a:lnTo>
                      <a:pt x="44" y="196"/>
                    </a:lnTo>
                    <a:lnTo>
                      <a:pt x="43" y="197"/>
                    </a:lnTo>
                    <a:lnTo>
                      <a:pt x="43" y="199"/>
                    </a:lnTo>
                    <a:lnTo>
                      <a:pt x="43" y="202"/>
                    </a:lnTo>
                    <a:lnTo>
                      <a:pt x="41" y="204"/>
                    </a:lnTo>
                    <a:lnTo>
                      <a:pt x="41" y="205"/>
                    </a:lnTo>
                    <a:lnTo>
                      <a:pt x="41" y="207"/>
                    </a:lnTo>
                    <a:lnTo>
                      <a:pt x="41" y="210"/>
                    </a:lnTo>
                    <a:lnTo>
                      <a:pt x="41" y="212"/>
                    </a:lnTo>
                    <a:lnTo>
                      <a:pt x="41" y="213"/>
                    </a:lnTo>
                    <a:lnTo>
                      <a:pt x="40" y="213"/>
                    </a:lnTo>
                    <a:lnTo>
                      <a:pt x="40" y="215"/>
                    </a:lnTo>
                    <a:lnTo>
                      <a:pt x="40" y="216"/>
                    </a:lnTo>
                    <a:lnTo>
                      <a:pt x="38" y="216"/>
                    </a:lnTo>
                    <a:lnTo>
                      <a:pt x="36" y="218"/>
                    </a:lnTo>
                    <a:lnTo>
                      <a:pt x="36" y="218"/>
                    </a:lnTo>
                    <a:lnTo>
                      <a:pt x="36" y="218"/>
                    </a:lnTo>
                    <a:lnTo>
                      <a:pt x="35" y="219"/>
                    </a:lnTo>
                    <a:lnTo>
                      <a:pt x="35" y="221"/>
                    </a:lnTo>
                    <a:lnTo>
                      <a:pt x="35" y="221"/>
                    </a:lnTo>
                    <a:lnTo>
                      <a:pt x="35" y="223"/>
                    </a:lnTo>
                    <a:lnTo>
                      <a:pt x="35" y="223"/>
                    </a:lnTo>
                    <a:lnTo>
                      <a:pt x="33" y="224"/>
                    </a:lnTo>
                    <a:lnTo>
                      <a:pt x="33" y="226"/>
                    </a:lnTo>
                    <a:lnTo>
                      <a:pt x="32" y="227"/>
                    </a:lnTo>
                    <a:lnTo>
                      <a:pt x="30" y="227"/>
                    </a:lnTo>
                    <a:lnTo>
                      <a:pt x="27" y="227"/>
                    </a:lnTo>
                    <a:lnTo>
                      <a:pt x="25" y="227"/>
                    </a:lnTo>
                    <a:lnTo>
                      <a:pt x="22" y="227"/>
                    </a:lnTo>
                    <a:lnTo>
                      <a:pt x="21" y="226"/>
                    </a:lnTo>
                    <a:lnTo>
                      <a:pt x="17" y="226"/>
                    </a:lnTo>
                    <a:lnTo>
                      <a:pt x="16" y="226"/>
                    </a:lnTo>
                    <a:lnTo>
                      <a:pt x="14" y="226"/>
                    </a:lnTo>
                    <a:lnTo>
                      <a:pt x="11" y="226"/>
                    </a:lnTo>
                    <a:lnTo>
                      <a:pt x="6" y="226"/>
                    </a:lnTo>
                    <a:lnTo>
                      <a:pt x="3" y="226"/>
                    </a:lnTo>
                    <a:lnTo>
                      <a:pt x="0" y="227"/>
                    </a:lnTo>
                    <a:lnTo>
                      <a:pt x="0" y="227"/>
                    </a:lnTo>
                    <a:lnTo>
                      <a:pt x="2" y="219"/>
                    </a:lnTo>
                    <a:lnTo>
                      <a:pt x="3" y="216"/>
                    </a:lnTo>
                    <a:lnTo>
                      <a:pt x="5" y="215"/>
                    </a:lnTo>
                    <a:lnTo>
                      <a:pt x="6" y="213"/>
                    </a:lnTo>
                    <a:lnTo>
                      <a:pt x="10" y="210"/>
                    </a:lnTo>
                    <a:lnTo>
                      <a:pt x="10" y="205"/>
                    </a:lnTo>
                    <a:lnTo>
                      <a:pt x="11" y="204"/>
                    </a:lnTo>
                    <a:lnTo>
                      <a:pt x="13" y="204"/>
                    </a:lnTo>
                    <a:lnTo>
                      <a:pt x="11" y="202"/>
                    </a:lnTo>
                    <a:lnTo>
                      <a:pt x="13" y="201"/>
                    </a:lnTo>
                    <a:lnTo>
                      <a:pt x="14" y="197"/>
                    </a:lnTo>
                    <a:lnTo>
                      <a:pt x="16" y="194"/>
                    </a:lnTo>
                    <a:lnTo>
                      <a:pt x="17" y="193"/>
                    </a:lnTo>
                    <a:lnTo>
                      <a:pt x="17" y="191"/>
                    </a:lnTo>
                    <a:lnTo>
                      <a:pt x="17" y="191"/>
                    </a:lnTo>
                    <a:lnTo>
                      <a:pt x="16" y="191"/>
                    </a:lnTo>
                    <a:lnTo>
                      <a:pt x="16" y="193"/>
                    </a:lnTo>
                    <a:lnTo>
                      <a:pt x="14" y="193"/>
                    </a:lnTo>
                    <a:lnTo>
                      <a:pt x="16" y="193"/>
                    </a:lnTo>
                    <a:lnTo>
                      <a:pt x="16" y="191"/>
                    </a:lnTo>
                    <a:lnTo>
                      <a:pt x="17" y="189"/>
                    </a:lnTo>
                    <a:lnTo>
                      <a:pt x="21" y="186"/>
                    </a:lnTo>
                    <a:lnTo>
                      <a:pt x="27" y="182"/>
                    </a:lnTo>
                    <a:lnTo>
                      <a:pt x="28" y="180"/>
                    </a:lnTo>
                    <a:lnTo>
                      <a:pt x="30" y="177"/>
                    </a:lnTo>
                    <a:lnTo>
                      <a:pt x="32" y="175"/>
                    </a:lnTo>
                    <a:lnTo>
                      <a:pt x="32" y="169"/>
                    </a:lnTo>
                    <a:lnTo>
                      <a:pt x="32" y="167"/>
                    </a:lnTo>
                    <a:lnTo>
                      <a:pt x="33" y="164"/>
                    </a:lnTo>
                    <a:lnTo>
                      <a:pt x="35" y="161"/>
                    </a:lnTo>
                    <a:lnTo>
                      <a:pt x="36" y="158"/>
                    </a:lnTo>
                    <a:lnTo>
                      <a:pt x="36" y="155"/>
                    </a:lnTo>
                    <a:lnTo>
                      <a:pt x="38" y="153"/>
                    </a:lnTo>
                    <a:lnTo>
                      <a:pt x="40" y="153"/>
                    </a:lnTo>
                    <a:lnTo>
                      <a:pt x="41" y="152"/>
                    </a:lnTo>
                    <a:lnTo>
                      <a:pt x="44" y="150"/>
                    </a:lnTo>
                    <a:lnTo>
                      <a:pt x="47" y="147"/>
                    </a:lnTo>
                    <a:lnTo>
                      <a:pt x="49" y="147"/>
                    </a:lnTo>
                    <a:lnTo>
                      <a:pt x="51" y="144"/>
                    </a:lnTo>
                    <a:lnTo>
                      <a:pt x="52" y="141"/>
                    </a:lnTo>
                    <a:lnTo>
                      <a:pt x="54" y="136"/>
                    </a:lnTo>
                    <a:lnTo>
                      <a:pt x="55" y="133"/>
                    </a:lnTo>
                    <a:lnTo>
                      <a:pt x="55" y="133"/>
                    </a:lnTo>
                    <a:lnTo>
                      <a:pt x="57" y="130"/>
                    </a:lnTo>
                    <a:lnTo>
                      <a:pt x="58" y="128"/>
                    </a:lnTo>
                    <a:lnTo>
                      <a:pt x="62" y="126"/>
                    </a:lnTo>
                    <a:lnTo>
                      <a:pt x="65" y="126"/>
                    </a:lnTo>
                    <a:lnTo>
                      <a:pt x="73" y="125"/>
                    </a:lnTo>
                    <a:lnTo>
                      <a:pt x="79" y="122"/>
                    </a:lnTo>
                    <a:lnTo>
                      <a:pt x="80" y="120"/>
                    </a:lnTo>
                    <a:lnTo>
                      <a:pt x="82" y="119"/>
                    </a:lnTo>
                    <a:lnTo>
                      <a:pt x="85" y="115"/>
                    </a:lnTo>
                    <a:lnTo>
                      <a:pt x="92" y="112"/>
                    </a:lnTo>
                    <a:lnTo>
                      <a:pt x="95" y="111"/>
                    </a:lnTo>
                    <a:lnTo>
                      <a:pt x="98" y="104"/>
                    </a:lnTo>
                    <a:lnTo>
                      <a:pt x="101" y="101"/>
                    </a:lnTo>
                    <a:lnTo>
                      <a:pt x="103" y="98"/>
                    </a:lnTo>
                    <a:lnTo>
                      <a:pt x="104" y="97"/>
                    </a:lnTo>
                    <a:lnTo>
                      <a:pt x="106" y="93"/>
                    </a:lnTo>
                    <a:lnTo>
                      <a:pt x="107" y="90"/>
                    </a:lnTo>
                    <a:lnTo>
                      <a:pt x="106" y="89"/>
                    </a:lnTo>
                    <a:lnTo>
                      <a:pt x="104" y="86"/>
                    </a:lnTo>
                    <a:lnTo>
                      <a:pt x="103" y="86"/>
                    </a:lnTo>
                    <a:lnTo>
                      <a:pt x="103" y="84"/>
                    </a:lnTo>
                    <a:lnTo>
                      <a:pt x="104" y="82"/>
                    </a:lnTo>
                    <a:lnTo>
                      <a:pt x="104" y="79"/>
                    </a:lnTo>
                    <a:lnTo>
                      <a:pt x="104" y="73"/>
                    </a:lnTo>
                    <a:lnTo>
                      <a:pt x="106" y="68"/>
                    </a:lnTo>
                    <a:lnTo>
                      <a:pt x="110" y="62"/>
                    </a:lnTo>
                    <a:lnTo>
                      <a:pt x="112" y="60"/>
                    </a:lnTo>
                    <a:lnTo>
                      <a:pt x="112" y="56"/>
                    </a:lnTo>
                    <a:lnTo>
                      <a:pt x="112" y="54"/>
                    </a:lnTo>
                    <a:lnTo>
                      <a:pt x="118" y="49"/>
                    </a:lnTo>
                    <a:lnTo>
                      <a:pt x="121" y="45"/>
                    </a:lnTo>
                    <a:lnTo>
                      <a:pt x="123" y="43"/>
                    </a:lnTo>
                    <a:lnTo>
                      <a:pt x="126" y="41"/>
                    </a:lnTo>
                    <a:lnTo>
                      <a:pt x="136" y="37"/>
                    </a:lnTo>
                    <a:lnTo>
                      <a:pt x="142" y="35"/>
                    </a:lnTo>
                    <a:lnTo>
                      <a:pt x="147" y="32"/>
                    </a:lnTo>
                    <a:lnTo>
                      <a:pt x="148" y="29"/>
                    </a:lnTo>
                    <a:lnTo>
                      <a:pt x="155" y="19"/>
                    </a:lnTo>
                    <a:lnTo>
                      <a:pt x="159" y="4"/>
                    </a:lnTo>
                    <a:lnTo>
                      <a:pt x="159" y="2"/>
                    </a:lnTo>
                    <a:lnTo>
                      <a:pt x="162" y="2"/>
                    </a:lnTo>
                    <a:lnTo>
                      <a:pt x="164" y="2"/>
                    </a:lnTo>
                    <a:lnTo>
                      <a:pt x="166" y="2"/>
                    </a:lnTo>
                    <a:lnTo>
                      <a:pt x="16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5" name="Freeform 218">
                <a:extLst>
                  <a:ext uri="{FF2B5EF4-FFF2-40B4-BE49-F238E27FC236}">
                    <a16:creationId xmlns:a16="http://schemas.microsoft.com/office/drawing/2014/main" id="{28E4B89F-20B9-4882-8D90-279756A0204E}"/>
                  </a:ext>
                </a:extLst>
              </p:cNvPr>
              <p:cNvSpPr>
                <a:spLocks/>
              </p:cNvSpPr>
              <p:nvPr/>
            </p:nvSpPr>
            <p:spPr bwMode="auto">
              <a:xfrm>
                <a:off x="6026190" y="3453008"/>
                <a:ext cx="446372" cy="411286"/>
              </a:xfrm>
              <a:custGeom>
                <a:avLst/>
                <a:gdLst>
                  <a:gd name="T0" fmla="*/ 43 w 229"/>
                  <a:gd name="T1" fmla="*/ 4 h 211"/>
                  <a:gd name="T2" fmla="*/ 58 w 229"/>
                  <a:gd name="T3" fmla="*/ 4 h 211"/>
                  <a:gd name="T4" fmla="*/ 71 w 229"/>
                  <a:gd name="T5" fmla="*/ 7 h 211"/>
                  <a:gd name="T6" fmla="*/ 85 w 229"/>
                  <a:gd name="T7" fmla="*/ 12 h 211"/>
                  <a:gd name="T8" fmla="*/ 88 w 229"/>
                  <a:gd name="T9" fmla="*/ 22 h 211"/>
                  <a:gd name="T10" fmla="*/ 95 w 229"/>
                  <a:gd name="T11" fmla="*/ 29 h 211"/>
                  <a:gd name="T12" fmla="*/ 117 w 229"/>
                  <a:gd name="T13" fmla="*/ 33 h 211"/>
                  <a:gd name="T14" fmla="*/ 136 w 229"/>
                  <a:gd name="T15" fmla="*/ 44 h 211"/>
                  <a:gd name="T16" fmla="*/ 148 w 229"/>
                  <a:gd name="T17" fmla="*/ 44 h 211"/>
                  <a:gd name="T18" fmla="*/ 158 w 229"/>
                  <a:gd name="T19" fmla="*/ 33 h 211"/>
                  <a:gd name="T20" fmla="*/ 155 w 229"/>
                  <a:gd name="T21" fmla="*/ 26 h 211"/>
                  <a:gd name="T22" fmla="*/ 156 w 229"/>
                  <a:gd name="T23" fmla="*/ 15 h 211"/>
                  <a:gd name="T24" fmla="*/ 174 w 229"/>
                  <a:gd name="T25" fmla="*/ 6 h 211"/>
                  <a:gd name="T26" fmla="*/ 181 w 229"/>
                  <a:gd name="T27" fmla="*/ 4 h 211"/>
                  <a:gd name="T28" fmla="*/ 194 w 229"/>
                  <a:gd name="T29" fmla="*/ 7 h 211"/>
                  <a:gd name="T30" fmla="*/ 200 w 229"/>
                  <a:gd name="T31" fmla="*/ 12 h 211"/>
                  <a:gd name="T32" fmla="*/ 211 w 229"/>
                  <a:gd name="T33" fmla="*/ 17 h 211"/>
                  <a:gd name="T34" fmla="*/ 222 w 229"/>
                  <a:gd name="T35" fmla="*/ 18 h 211"/>
                  <a:gd name="T36" fmla="*/ 229 w 229"/>
                  <a:gd name="T37" fmla="*/ 23 h 211"/>
                  <a:gd name="T38" fmla="*/ 227 w 229"/>
                  <a:gd name="T39" fmla="*/ 26 h 211"/>
                  <a:gd name="T40" fmla="*/ 226 w 229"/>
                  <a:gd name="T41" fmla="*/ 34 h 211"/>
                  <a:gd name="T42" fmla="*/ 226 w 229"/>
                  <a:gd name="T43" fmla="*/ 42 h 211"/>
                  <a:gd name="T44" fmla="*/ 222 w 229"/>
                  <a:gd name="T45" fmla="*/ 48 h 211"/>
                  <a:gd name="T46" fmla="*/ 226 w 229"/>
                  <a:gd name="T47" fmla="*/ 61 h 211"/>
                  <a:gd name="T48" fmla="*/ 227 w 229"/>
                  <a:gd name="T49" fmla="*/ 189 h 211"/>
                  <a:gd name="T50" fmla="*/ 227 w 229"/>
                  <a:gd name="T51" fmla="*/ 203 h 211"/>
                  <a:gd name="T52" fmla="*/ 213 w 229"/>
                  <a:gd name="T53" fmla="*/ 203 h 211"/>
                  <a:gd name="T54" fmla="*/ 191 w 229"/>
                  <a:gd name="T55" fmla="*/ 200 h 211"/>
                  <a:gd name="T56" fmla="*/ 164 w 229"/>
                  <a:gd name="T57" fmla="*/ 185 h 211"/>
                  <a:gd name="T58" fmla="*/ 136 w 229"/>
                  <a:gd name="T59" fmla="*/ 171 h 211"/>
                  <a:gd name="T60" fmla="*/ 109 w 229"/>
                  <a:gd name="T61" fmla="*/ 157 h 211"/>
                  <a:gd name="T62" fmla="*/ 87 w 229"/>
                  <a:gd name="T63" fmla="*/ 156 h 211"/>
                  <a:gd name="T64" fmla="*/ 71 w 229"/>
                  <a:gd name="T65" fmla="*/ 163 h 211"/>
                  <a:gd name="T66" fmla="*/ 60 w 229"/>
                  <a:gd name="T67" fmla="*/ 156 h 211"/>
                  <a:gd name="T68" fmla="*/ 38 w 229"/>
                  <a:gd name="T69" fmla="*/ 148 h 211"/>
                  <a:gd name="T70" fmla="*/ 32 w 229"/>
                  <a:gd name="T71" fmla="*/ 138 h 211"/>
                  <a:gd name="T72" fmla="*/ 16 w 229"/>
                  <a:gd name="T73" fmla="*/ 135 h 211"/>
                  <a:gd name="T74" fmla="*/ 13 w 229"/>
                  <a:gd name="T75" fmla="*/ 132 h 211"/>
                  <a:gd name="T76" fmla="*/ 6 w 229"/>
                  <a:gd name="T77" fmla="*/ 118 h 211"/>
                  <a:gd name="T78" fmla="*/ 2 w 229"/>
                  <a:gd name="T79" fmla="*/ 108 h 211"/>
                  <a:gd name="T80" fmla="*/ 8 w 229"/>
                  <a:gd name="T81" fmla="*/ 104 h 211"/>
                  <a:gd name="T82" fmla="*/ 6 w 229"/>
                  <a:gd name="T83" fmla="*/ 94 h 211"/>
                  <a:gd name="T84" fmla="*/ 8 w 229"/>
                  <a:gd name="T85" fmla="*/ 81 h 211"/>
                  <a:gd name="T86" fmla="*/ 8 w 229"/>
                  <a:gd name="T87" fmla="*/ 63 h 211"/>
                  <a:gd name="T88" fmla="*/ 3 w 229"/>
                  <a:gd name="T89" fmla="*/ 53 h 211"/>
                  <a:gd name="T90" fmla="*/ 3 w 229"/>
                  <a:gd name="T91" fmla="*/ 47 h 211"/>
                  <a:gd name="T92" fmla="*/ 10 w 229"/>
                  <a:gd name="T93" fmla="*/ 44 h 211"/>
                  <a:gd name="T94" fmla="*/ 14 w 229"/>
                  <a:gd name="T95" fmla="*/ 37 h 211"/>
                  <a:gd name="T96" fmla="*/ 13 w 229"/>
                  <a:gd name="T97" fmla="*/ 28 h 211"/>
                  <a:gd name="T98" fmla="*/ 14 w 229"/>
                  <a:gd name="T99" fmla="*/ 23 h 211"/>
                  <a:gd name="T100" fmla="*/ 19 w 229"/>
                  <a:gd name="T101" fmla="*/ 20 h 211"/>
                  <a:gd name="T102" fmla="*/ 25 w 229"/>
                  <a:gd name="T103" fmla="*/ 15 h 211"/>
                  <a:gd name="T104" fmla="*/ 33 w 229"/>
                  <a:gd name="T105" fmla="*/ 11 h 211"/>
                  <a:gd name="T106" fmla="*/ 32 w 229"/>
                  <a:gd name="T107"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 h="211">
                    <a:moveTo>
                      <a:pt x="32" y="0"/>
                    </a:moveTo>
                    <a:lnTo>
                      <a:pt x="33" y="1"/>
                    </a:lnTo>
                    <a:lnTo>
                      <a:pt x="36" y="1"/>
                    </a:lnTo>
                    <a:lnTo>
                      <a:pt x="43" y="4"/>
                    </a:lnTo>
                    <a:lnTo>
                      <a:pt x="46" y="6"/>
                    </a:lnTo>
                    <a:lnTo>
                      <a:pt x="51" y="6"/>
                    </a:lnTo>
                    <a:lnTo>
                      <a:pt x="55" y="4"/>
                    </a:lnTo>
                    <a:lnTo>
                      <a:pt x="58" y="4"/>
                    </a:lnTo>
                    <a:lnTo>
                      <a:pt x="62" y="6"/>
                    </a:lnTo>
                    <a:lnTo>
                      <a:pt x="63" y="6"/>
                    </a:lnTo>
                    <a:lnTo>
                      <a:pt x="66" y="6"/>
                    </a:lnTo>
                    <a:lnTo>
                      <a:pt x="71" y="7"/>
                    </a:lnTo>
                    <a:lnTo>
                      <a:pt x="71" y="7"/>
                    </a:lnTo>
                    <a:lnTo>
                      <a:pt x="74" y="11"/>
                    </a:lnTo>
                    <a:lnTo>
                      <a:pt x="76" y="11"/>
                    </a:lnTo>
                    <a:lnTo>
                      <a:pt x="85" y="12"/>
                    </a:lnTo>
                    <a:lnTo>
                      <a:pt x="87" y="14"/>
                    </a:lnTo>
                    <a:lnTo>
                      <a:pt x="88" y="17"/>
                    </a:lnTo>
                    <a:lnTo>
                      <a:pt x="88" y="18"/>
                    </a:lnTo>
                    <a:lnTo>
                      <a:pt x="88" y="22"/>
                    </a:lnTo>
                    <a:lnTo>
                      <a:pt x="90" y="25"/>
                    </a:lnTo>
                    <a:lnTo>
                      <a:pt x="92" y="26"/>
                    </a:lnTo>
                    <a:lnTo>
                      <a:pt x="93" y="28"/>
                    </a:lnTo>
                    <a:lnTo>
                      <a:pt x="95" y="29"/>
                    </a:lnTo>
                    <a:lnTo>
                      <a:pt x="99" y="31"/>
                    </a:lnTo>
                    <a:lnTo>
                      <a:pt x="104" y="31"/>
                    </a:lnTo>
                    <a:lnTo>
                      <a:pt x="109" y="31"/>
                    </a:lnTo>
                    <a:lnTo>
                      <a:pt x="117" y="33"/>
                    </a:lnTo>
                    <a:lnTo>
                      <a:pt x="123" y="36"/>
                    </a:lnTo>
                    <a:lnTo>
                      <a:pt x="125" y="37"/>
                    </a:lnTo>
                    <a:lnTo>
                      <a:pt x="129" y="39"/>
                    </a:lnTo>
                    <a:lnTo>
                      <a:pt x="136" y="44"/>
                    </a:lnTo>
                    <a:lnTo>
                      <a:pt x="139" y="45"/>
                    </a:lnTo>
                    <a:lnTo>
                      <a:pt x="142" y="47"/>
                    </a:lnTo>
                    <a:lnTo>
                      <a:pt x="145" y="45"/>
                    </a:lnTo>
                    <a:lnTo>
                      <a:pt x="148" y="44"/>
                    </a:lnTo>
                    <a:lnTo>
                      <a:pt x="151" y="42"/>
                    </a:lnTo>
                    <a:lnTo>
                      <a:pt x="155" y="37"/>
                    </a:lnTo>
                    <a:lnTo>
                      <a:pt x="156" y="36"/>
                    </a:lnTo>
                    <a:lnTo>
                      <a:pt x="158" y="33"/>
                    </a:lnTo>
                    <a:lnTo>
                      <a:pt x="156" y="31"/>
                    </a:lnTo>
                    <a:lnTo>
                      <a:pt x="156" y="29"/>
                    </a:lnTo>
                    <a:lnTo>
                      <a:pt x="155" y="28"/>
                    </a:lnTo>
                    <a:lnTo>
                      <a:pt x="155" y="26"/>
                    </a:lnTo>
                    <a:lnTo>
                      <a:pt x="153" y="22"/>
                    </a:lnTo>
                    <a:lnTo>
                      <a:pt x="155" y="18"/>
                    </a:lnTo>
                    <a:lnTo>
                      <a:pt x="155" y="17"/>
                    </a:lnTo>
                    <a:lnTo>
                      <a:pt x="156" y="15"/>
                    </a:lnTo>
                    <a:lnTo>
                      <a:pt x="161" y="12"/>
                    </a:lnTo>
                    <a:lnTo>
                      <a:pt x="164" y="9"/>
                    </a:lnTo>
                    <a:lnTo>
                      <a:pt x="170" y="6"/>
                    </a:lnTo>
                    <a:lnTo>
                      <a:pt x="174" y="6"/>
                    </a:lnTo>
                    <a:lnTo>
                      <a:pt x="175" y="6"/>
                    </a:lnTo>
                    <a:lnTo>
                      <a:pt x="178" y="4"/>
                    </a:lnTo>
                    <a:lnTo>
                      <a:pt x="180" y="4"/>
                    </a:lnTo>
                    <a:lnTo>
                      <a:pt x="181" y="4"/>
                    </a:lnTo>
                    <a:lnTo>
                      <a:pt x="186" y="4"/>
                    </a:lnTo>
                    <a:lnTo>
                      <a:pt x="189" y="4"/>
                    </a:lnTo>
                    <a:lnTo>
                      <a:pt x="191" y="6"/>
                    </a:lnTo>
                    <a:lnTo>
                      <a:pt x="194" y="7"/>
                    </a:lnTo>
                    <a:lnTo>
                      <a:pt x="197" y="7"/>
                    </a:lnTo>
                    <a:lnTo>
                      <a:pt x="199" y="9"/>
                    </a:lnTo>
                    <a:lnTo>
                      <a:pt x="200" y="12"/>
                    </a:lnTo>
                    <a:lnTo>
                      <a:pt x="200" y="12"/>
                    </a:lnTo>
                    <a:lnTo>
                      <a:pt x="200" y="14"/>
                    </a:lnTo>
                    <a:lnTo>
                      <a:pt x="202" y="15"/>
                    </a:lnTo>
                    <a:lnTo>
                      <a:pt x="210" y="17"/>
                    </a:lnTo>
                    <a:lnTo>
                      <a:pt x="211" y="17"/>
                    </a:lnTo>
                    <a:lnTo>
                      <a:pt x="213" y="18"/>
                    </a:lnTo>
                    <a:lnTo>
                      <a:pt x="215" y="18"/>
                    </a:lnTo>
                    <a:lnTo>
                      <a:pt x="219" y="18"/>
                    </a:lnTo>
                    <a:lnTo>
                      <a:pt x="222" y="18"/>
                    </a:lnTo>
                    <a:lnTo>
                      <a:pt x="226" y="18"/>
                    </a:lnTo>
                    <a:lnTo>
                      <a:pt x="227" y="20"/>
                    </a:lnTo>
                    <a:lnTo>
                      <a:pt x="227" y="20"/>
                    </a:lnTo>
                    <a:lnTo>
                      <a:pt x="229" y="23"/>
                    </a:lnTo>
                    <a:lnTo>
                      <a:pt x="229" y="25"/>
                    </a:lnTo>
                    <a:lnTo>
                      <a:pt x="229" y="25"/>
                    </a:lnTo>
                    <a:lnTo>
                      <a:pt x="229" y="26"/>
                    </a:lnTo>
                    <a:lnTo>
                      <a:pt x="227" y="26"/>
                    </a:lnTo>
                    <a:lnTo>
                      <a:pt x="226" y="28"/>
                    </a:lnTo>
                    <a:lnTo>
                      <a:pt x="226" y="29"/>
                    </a:lnTo>
                    <a:lnTo>
                      <a:pt x="226" y="31"/>
                    </a:lnTo>
                    <a:lnTo>
                      <a:pt x="226" y="34"/>
                    </a:lnTo>
                    <a:lnTo>
                      <a:pt x="226" y="36"/>
                    </a:lnTo>
                    <a:lnTo>
                      <a:pt x="227" y="39"/>
                    </a:lnTo>
                    <a:lnTo>
                      <a:pt x="227" y="39"/>
                    </a:lnTo>
                    <a:lnTo>
                      <a:pt x="226" y="42"/>
                    </a:lnTo>
                    <a:lnTo>
                      <a:pt x="226" y="44"/>
                    </a:lnTo>
                    <a:lnTo>
                      <a:pt x="222" y="47"/>
                    </a:lnTo>
                    <a:lnTo>
                      <a:pt x="222" y="47"/>
                    </a:lnTo>
                    <a:lnTo>
                      <a:pt x="222" y="48"/>
                    </a:lnTo>
                    <a:lnTo>
                      <a:pt x="224" y="52"/>
                    </a:lnTo>
                    <a:lnTo>
                      <a:pt x="224" y="53"/>
                    </a:lnTo>
                    <a:lnTo>
                      <a:pt x="226" y="58"/>
                    </a:lnTo>
                    <a:lnTo>
                      <a:pt x="226" y="61"/>
                    </a:lnTo>
                    <a:lnTo>
                      <a:pt x="227" y="63"/>
                    </a:lnTo>
                    <a:lnTo>
                      <a:pt x="227" y="63"/>
                    </a:lnTo>
                    <a:lnTo>
                      <a:pt x="227" y="181"/>
                    </a:lnTo>
                    <a:lnTo>
                      <a:pt x="227" y="189"/>
                    </a:lnTo>
                    <a:lnTo>
                      <a:pt x="227" y="203"/>
                    </a:lnTo>
                    <a:lnTo>
                      <a:pt x="227" y="203"/>
                    </a:lnTo>
                    <a:lnTo>
                      <a:pt x="227" y="203"/>
                    </a:lnTo>
                    <a:lnTo>
                      <a:pt x="227" y="203"/>
                    </a:lnTo>
                    <a:lnTo>
                      <a:pt x="227" y="203"/>
                    </a:lnTo>
                    <a:lnTo>
                      <a:pt x="222" y="203"/>
                    </a:lnTo>
                    <a:lnTo>
                      <a:pt x="219" y="203"/>
                    </a:lnTo>
                    <a:lnTo>
                      <a:pt x="213" y="203"/>
                    </a:lnTo>
                    <a:lnTo>
                      <a:pt x="213" y="211"/>
                    </a:lnTo>
                    <a:lnTo>
                      <a:pt x="205" y="208"/>
                    </a:lnTo>
                    <a:lnTo>
                      <a:pt x="199" y="204"/>
                    </a:lnTo>
                    <a:lnTo>
                      <a:pt x="191" y="200"/>
                    </a:lnTo>
                    <a:lnTo>
                      <a:pt x="185" y="196"/>
                    </a:lnTo>
                    <a:lnTo>
                      <a:pt x="178" y="193"/>
                    </a:lnTo>
                    <a:lnTo>
                      <a:pt x="170" y="190"/>
                    </a:lnTo>
                    <a:lnTo>
                      <a:pt x="164" y="185"/>
                    </a:lnTo>
                    <a:lnTo>
                      <a:pt x="158" y="182"/>
                    </a:lnTo>
                    <a:lnTo>
                      <a:pt x="150" y="179"/>
                    </a:lnTo>
                    <a:lnTo>
                      <a:pt x="144" y="176"/>
                    </a:lnTo>
                    <a:lnTo>
                      <a:pt x="136" y="171"/>
                    </a:lnTo>
                    <a:lnTo>
                      <a:pt x="129" y="168"/>
                    </a:lnTo>
                    <a:lnTo>
                      <a:pt x="123" y="165"/>
                    </a:lnTo>
                    <a:lnTo>
                      <a:pt x="115" y="162"/>
                    </a:lnTo>
                    <a:lnTo>
                      <a:pt x="109" y="157"/>
                    </a:lnTo>
                    <a:lnTo>
                      <a:pt x="101" y="154"/>
                    </a:lnTo>
                    <a:lnTo>
                      <a:pt x="96" y="152"/>
                    </a:lnTo>
                    <a:lnTo>
                      <a:pt x="92" y="154"/>
                    </a:lnTo>
                    <a:lnTo>
                      <a:pt x="87" y="156"/>
                    </a:lnTo>
                    <a:lnTo>
                      <a:pt x="82" y="159"/>
                    </a:lnTo>
                    <a:lnTo>
                      <a:pt x="76" y="162"/>
                    </a:lnTo>
                    <a:lnTo>
                      <a:pt x="71" y="163"/>
                    </a:lnTo>
                    <a:lnTo>
                      <a:pt x="71" y="163"/>
                    </a:lnTo>
                    <a:lnTo>
                      <a:pt x="71" y="163"/>
                    </a:lnTo>
                    <a:lnTo>
                      <a:pt x="66" y="160"/>
                    </a:lnTo>
                    <a:lnTo>
                      <a:pt x="62" y="157"/>
                    </a:lnTo>
                    <a:lnTo>
                      <a:pt x="60" y="156"/>
                    </a:lnTo>
                    <a:lnTo>
                      <a:pt x="54" y="154"/>
                    </a:lnTo>
                    <a:lnTo>
                      <a:pt x="46" y="152"/>
                    </a:lnTo>
                    <a:lnTo>
                      <a:pt x="40" y="151"/>
                    </a:lnTo>
                    <a:lnTo>
                      <a:pt x="38" y="148"/>
                    </a:lnTo>
                    <a:lnTo>
                      <a:pt x="36" y="144"/>
                    </a:lnTo>
                    <a:lnTo>
                      <a:pt x="33" y="141"/>
                    </a:lnTo>
                    <a:lnTo>
                      <a:pt x="33" y="138"/>
                    </a:lnTo>
                    <a:lnTo>
                      <a:pt x="32" y="138"/>
                    </a:lnTo>
                    <a:lnTo>
                      <a:pt x="27" y="137"/>
                    </a:lnTo>
                    <a:lnTo>
                      <a:pt x="21" y="135"/>
                    </a:lnTo>
                    <a:lnTo>
                      <a:pt x="16" y="137"/>
                    </a:lnTo>
                    <a:lnTo>
                      <a:pt x="16" y="135"/>
                    </a:lnTo>
                    <a:lnTo>
                      <a:pt x="14" y="135"/>
                    </a:lnTo>
                    <a:lnTo>
                      <a:pt x="14" y="133"/>
                    </a:lnTo>
                    <a:lnTo>
                      <a:pt x="13" y="133"/>
                    </a:lnTo>
                    <a:lnTo>
                      <a:pt x="13" y="132"/>
                    </a:lnTo>
                    <a:lnTo>
                      <a:pt x="11" y="127"/>
                    </a:lnTo>
                    <a:lnTo>
                      <a:pt x="11" y="124"/>
                    </a:lnTo>
                    <a:lnTo>
                      <a:pt x="10" y="122"/>
                    </a:lnTo>
                    <a:lnTo>
                      <a:pt x="6" y="118"/>
                    </a:lnTo>
                    <a:lnTo>
                      <a:pt x="5" y="115"/>
                    </a:lnTo>
                    <a:lnTo>
                      <a:pt x="2" y="111"/>
                    </a:lnTo>
                    <a:lnTo>
                      <a:pt x="2" y="110"/>
                    </a:lnTo>
                    <a:lnTo>
                      <a:pt x="2" y="108"/>
                    </a:lnTo>
                    <a:lnTo>
                      <a:pt x="3" y="108"/>
                    </a:lnTo>
                    <a:lnTo>
                      <a:pt x="6" y="105"/>
                    </a:lnTo>
                    <a:lnTo>
                      <a:pt x="8" y="104"/>
                    </a:lnTo>
                    <a:lnTo>
                      <a:pt x="8" y="104"/>
                    </a:lnTo>
                    <a:lnTo>
                      <a:pt x="10" y="99"/>
                    </a:lnTo>
                    <a:lnTo>
                      <a:pt x="8" y="99"/>
                    </a:lnTo>
                    <a:lnTo>
                      <a:pt x="8" y="97"/>
                    </a:lnTo>
                    <a:lnTo>
                      <a:pt x="6" y="94"/>
                    </a:lnTo>
                    <a:lnTo>
                      <a:pt x="6" y="92"/>
                    </a:lnTo>
                    <a:lnTo>
                      <a:pt x="8" y="89"/>
                    </a:lnTo>
                    <a:lnTo>
                      <a:pt x="10" y="85"/>
                    </a:lnTo>
                    <a:lnTo>
                      <a:pt x="8" y="81"/>
                    </a:lnTo>
                    <a:lnTo>
                      <a:pt x="8" y="74"/>
                    </a:lnTo>
                    <a:lnTo>
                      <a:pt x="8" y="67"/>
                    </a:lnTo>
                    <a:lnTo>
                      <a:pt x="8" y="64"/>
                    </a:lnTo>
                    <a:lnTo>
                      <a:pt x="8" y="63"/>
                    </a:lnTo>
                    <a:lnTo>
                      <a:pt x="6" y="61"/>
                    </a:lnTo>
                    <a:lnTo>
                      <a:pt x="5" y="58"/>
                    </a:lnTo>
                    <a:lnTo>
                      <a:pt x="5" y="56"/>
                    </a:lnTo>
                    <a:lnTo>
                      <a:pt x="3" y="53"/>
                    </a:lnTo>
                    <a:lnTo>
                      <a:pt x="2" y="50"/>
                    </a:lnTo>
                    <a:lnTo>
                      <a:pt x="0" y="48"/>
                    </a:lnTo>
                    <a:lnTo>
                      <a:pt x="2" y="47"/>
                    </a:lnTo>
                    <a:lnTo>
                      <a:pt x="3" y="47"/>
                    </a:lnTo>
                    <a:lnTo>
                      <a:pt x="5" y="45"/>
                    </a:lnTo>
                    <a:lnTo>
                      <a:pt x="8" y="45"/>
                    </a:lnTo>
                    <a:lnTo>
                      <a:pt x="10" y="44"/>
                    </a:lnTo>
                    <a:lnTo>
                      <a:pt x="10" y="44"/>
                    </a:lnTo>
                    <a:lnTo>
                      <a:pt x="11" y="41"/>
                    </a:lnTo>
                    <a:lnTo>
                      <a:pt x="13" y="41"/>
                    </a:lnTo>
                    <a:lnTo>
                      <a:pt x="13" y="37"/>
                    </a:lnTo>
                    <a:lnTo>
                      <a:pt x="14" y="37"/>
                    </a:lnTo>
                    <a:lnTo>
                      <a:pt x="14" y="36"/>
                    </a:lnTo>
                    <a:lnTo>
                      <a:pt x="14" y="34"/>
                    </a:lnTo>
                    <a:lnTo>
                      <a:pt x="13" y="31"/>
                    </a:lnTo>
                    <a:lnTo>
                      <a:pt x="13" y="28"/>
                    </a:lnTo>
                    <a:lnTo>
                      <a:pt x="13" y="26"/>
                    </a:lnTo>
                    <a:lnTo>
                      <a:pt x="13" y="25"/>
                    </a:lnTo>
                    <a:lnTo>
                      <a:pt x="14" y="23"/>
                    </a:lnTo>
                    <a:lnTo>
                      <a:pt x="14" y="23"/>
                    </a:lnTo>
                    <a:lnTo>
                      <a:pt x="17" y="23"/>
                    </a:lnTo>
                    <a:lnTo>
                      <a:pt x="17" y="22"/>
                    </a:lnTo>
                    <a:lnTo>
                      <a:pt x="19" y="20"/>
                    </a:lnTo>
                    <a:lnTo>
                      <a:pt x="19" y="20"/>
                    </a:lnTo>
                    <a:lnTo>
                      <a:pt x="21" y="18"/>
                    </a:lnTo>
                    <a:lnTo>
                      <a:pt x="22" y="18"/>
                    </a:lnTo>
                    <a:lnTo>
                      <a:pt x="22" y="17"/>
                    </a:lnTo>
                    <a:lnTo>
                      <a:pt x="25" y="15"/>
                    </a:lnTo>
                    <a:lnTo>
                      <a:pt x="27" y="15"/>
                    </a:lnTo>
                    <a:lnTo>
                      <a:pt x="30" y="14"/>
                    </a:lnTo>
                    <a:lnTo>
                      <a:pt x="32" y="12"/>
                    </a:lnTo>
                    <a:lnTo>
                      <a:pt x="33" y="11"/>
                    </a:lnTo>
                    <a:lnTo>
                      <a:pt x="33" y="11"/>
                    </a:lnTo>
                    <a:lnTo>
                      <a:pt x="32" y="9"/>
                    </a:lnTo>
                    <a:lnTo>
                      <a:pt x="32" y="6"/>
                    </a:lnTo>
                    <a:lnTo>
                      <a:pt x="32" y="4"/>
                    </a:lnTo>
                    <a:lnTo>
                      <a:pt x="32" y="3"/>
                    </a:lnTo>
                    <a:lnTo>
                      <a:pt x="32" y="0"/>
                    </a:lnTo>
                    <a:lnTo>
                      <a:pt x="3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6" name="Freeform 219">
                <a:extLst>
                  <a:ext uri="{FF2B5EF4-FFF2-40B4-BE49-F238E27FC236}">
                    <a16:creationId xmlns:a16="http://schemas.microsoft.com/office/drawing/2014/main" id="{51E7CB9E-D271-48E2-81F7-B9D6CB7799F5}"/>
                  </a:ext>
                </a:extLst>
              </p:cNvPr>
              <p:cNvSpPr>
                <a:spLocks/>
              </p:cNvSpPr>
              <p:nvPr/>
            </p:nvSpPr>
            <p:spPr bwMode="auto">
              <a:xfrm>
                <a:off x="6355608" y="2573908"/>
                <a:ext cx="202719" cy="95512"/>
              </a:xfrm>
              <a:custGeom>
                <a:avLst/>
                <a:gdLst>
                  <a:gd name="T0" fmla="*/ 61 w 104"/>
                  <a:gd name="T1" fmla="*/ 2 h 49"/>
                  <a:gd name="T2" fmla="*/ 61 w 104"/>
                  <a:gd name="T3" fmla="*/ 0 h 49"/>
                  <a:gd name="T4" fmla="*/ 66 w 104"/>
                  <a:gd name="T5" fmla="*/ 2 h 49"/>
                  <a:gd name="T6" fmla="*/ 69 w 104"/>
                  <a:gd name="T7" fmla="*/ 3 h 49"/>
                  <a:gd name="T8" fmla="*/ 72 w 104"/>
                  <a:gd name="T9" fmla="*/ 6 h 49"/>
                  <a:gd name="T10" fmla="*/ 79 w 104"/>
                  <a:gd name="T11" fmla="*/ 11 h 49"/>
                  <a:gd name="T12" fmla="*/ 85 w 104"/>
                  <a:gd name="T13" fmla="*/ 9 h 49"/>
                  <a:gd name="T14" fmla="*/ 90 w 104"/>
                  <a:gd name="T15" fmla="*/ 11 h 49"/>
                  <a:gd name="T16" fmla="*/ 94 w 104"/>
                  <a:gd name="T17" fmla="*/ 11 h 49"/>
                  <a:gd name="T18" fmla="*/ 96 w 104"/>
                  <a:gd name="T19" fmla="*/ 14 h 49"/>
                  <a:gd name="T20" fmla="*/ 99 w 104"/>
                  <a:gd name="T21" fmla="*/ 17 h 49"/>
                  <a:gd name="T22" fmla="*/ 98 w 104"/>
                  <a:gd name="T23" fmla="*/ 19 h 49"/>
                  <a:gd name="T24" fmla="*/ 96 w 104"/>
                  <a:gd name="T25" fmla="*/ 25 h 49"/>
                  <a:gd name="T26" fmla="*/ 99 w 104"/>
                  <a:gd name="T27" fmla="*/ 25 h 49"/>
                  <a:gd name="T28" fmla="*/ 101 w 104"/>
                  <a:gd name="T29" fmla="*/ 28 h 49"/>
                  <a:gd name="T30" fmla="*/ 102 w 104"/>
                  <a:gd name="T31" fmla="*/ 31 h 49"/>
                  <a:gd name="T32" fmla="*/ 104 w 104"/>
                  <a:gd name="T33" fmla="*/ 36 h 49"/>
                  <a:gd name="T34" fmla="*/ 104 w 104"/>
                  <a:gd name="T35" fmla="*/ 39 h 49"/>
                  <a:gd name="T36" fmla="*/ 101 w 104"/>
                  <a:gd name="T37" fmla="*/ 41 h 49"/>
                  <a:gd name="T38" fmla="*/ 96 w 104"/>
                  <a:gd name="T39" fmla="*/ 46 h 49"/>
                  <a:gd name="T40" fmla="*/ 93 w 104"/>
                  <a:gd name="T41" fmla="*/ 46 h 49"/>
                  <a:gd name="T42" fmla="*/ 87 w 104"/>
                  <a:gd name="T43" fmla="*/ 46 h 49"/>
                  <a:gd name="T44" fmla="*/ 82 w 104"/>
                  <a:gd name="T45" fmla="*/ 49 h 49"/>
                  <a:gd name="T46" fmla="*/ 79 w 104"/>
                  <a:gd name="T47" fmla="*/ 49 h 49"/>
                  <a:gd name="T48" fmla="*/ 74 w 104"/>
                  <a:gd name="T49" fmla="*/ 44 h 49"/>
                  <a:gd name="T50" fmla="*/ 68 w 104"/>
                  <a:gd name="T51" fmla="*/ 41 h 49"/>
                  <a:gd name="T52" fmla="*/ 60 w 104"/>
                  <a:gd name="T53" fmla="*/ 38 h 49"/>
                  <a:gd name="T54" fmla="*/ 57 w 104"/>
                  <a:gd name="T55" fmla="*/ 35 h 49"/>
                  <a:gd name="T56" fmla="*/ 52 w 104"/>
                  <a:gd name="T57" fmla="*/ 36 h 49"/>
                  <a:gd name="T58" fmla="*/ 46 w 104"/>
                  <a:gd name="T59" fmla="*/ 36 h 49"/>
                  <a:gd name="T60" fmla="*/ 39 w 104"/>
                  <a:gd name="T61" fmla="*/ 36 h 49"/>
                  <a:gd name="T62" fmla="*/ 31 w 104"/>
                  <a:gd name="T63" fmla="*/ 36 h 49"/>
                  <a:gd name="T64" fmla="*/ 28 w 104"/>
                  <a:gd name="T65" fmla="*/ 35 h 49"/>
                  <a:gd name="T66" fmla="*/ 20 w 104"/>
                  <a:gd name="T67" fmla="*/ 35 h 49"/>
                  <a:gd name="T68" fmla="*/ 11 w 104"/>
                  <a:gd name="T69" fmla="*/ 36 h 49"/>
                  <a:gd name="T70" fmla="*/ 1 w 104"/>
                  <a:gd name="T71" fmla="*/ 41 h 49"/>
                  <a:gd name="T72" fmla="*/ 1 w 104"/>
                  <a:gd name="T73" fmla="*/ 25 h 49"/>
                  <a:gd name="T74" fmla="*/ 6 w 104"/>
                  <a:gd name="T75" fmla="*/ 19 h 49"/>
                  <a:gd name="T76" fmla="*/ 11 w 104"/>
                  <a:gd name="T77" fmla="*/ 9 h 49"/>
                  <a:gd name="T78" fmla="*/ 23 w 104"/>
                  <a:gd name="T79" fmla="*/ 6 h 49"/>
                  <a:gd name="T80" fmla="*/ 30 w 104"/>
                  <a:gd name="T81" fmla="*/ 14 h 49"/>
                  <a:gd name="T82" fmla="*/ 39 w 104"/>
                  <a:gd name="T83" fmla="*/ 22 h 49"/>
                  <a:gd name="T84" fmla="*/ 47 w 104"/>
                  <a:gd name="T85" fmla="*/ 19 h 49"/>
                  <a:gd name="T86" fmla="*/ 49 w 104"/>
                  <a:gd name="T87" fmla="*/ 8 h 49"/>
                  <a:gd name="T88" fmla="*/ 49 w 104"/>
                  <a:gd name="T89" fmla="*/ 3 h 49"/>
                  <a:gd name="T90" fmla="*/ 57 w 104"/>
                  <a:gd name="T9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49">
                    <a:moveTo>
                      <a:pt x="60" y="0"/>
                    </a:moveTo>
                    <a:lnTo>
                      <a:pt x="61" y="0"/>
                    </a:lnTo>
                    <a:lnTo>
                      <a:pt x="61" y="2"/>
                    </a:lnTo>
                    <a:lnTo>
                      <a:pt x="61" y="2"/>
                    </a:lnTo>
                    <a:lnTo>
                      <a:pt x="61" y="2"/>
                    </a:lnTo>
                    <a:lnTo>
                      <a:pt x="61" y="0"/>
                    </a:lnTo>
                    <a:lnTo>
                      <a:pt x="63" y="0"/>
                    </a:lnTo>
                    <a:lnTo>
                      <a:pt x="63" y="0"/>
                    </a:lnTo>
                    <a:lnTo>
                      <a:pt x="66" y="2"/>
                    </a:lnTo>
                    <a:lnTo>
                      <a:pt x="68" y="3"/>
                    </a:lnTo>
                    <a:lnTo>
                      <a:pt x="69" y="3"/>
                    </a:lnTo>
                    <a:lnTo>
                      <a:pt x="69" y="3"/>
                    </a:lnTo>
                    <a:lnTo>
                      <a:pt x="72" y="5"/>
                    </a:lnTo>
                    <a:lnTo>
                      <a:pt x="72" y="5"/>
                    </a:lnTo>
                    <a:lnTo>
                      <a:pt x="72" y="6"/>
                    </a:lnTo>
                    <a:lnTo>
                      <a:pt x="76" y="8"/>
                    </a:lnTo>
                    <a:lnTo>
                      <a:pt x="77" y="9"/>
                    </a:lnTo>
                    <a:lnTo>
                      <a:pt x="79" y="11"/>
                    </a:lnTo>
                    <a:lnTo>
                      <a:pt x="80" y="11"/>
                    </a:lnTo>
                    <a:lnTo>
                      <a:pt x="85" y="9"/>
                    </a:lnTo>
                    <a:lnTo>
                      <a:pt x="85" y="9"/>
                    </a:lnTo>
                    <a:lnTo>
                      <a:pt x="87" y="9"/>
                    </a:lnTo>
                    <a:lnTo>
                      <a:pt x="88" y="9"/>
                    </a:lnTo>
                    <a:lnTo>
                      <a:pt x="90" y="11"/>
                    </a:lnTo>
                    <a:lnTo>
                      <a:pt x="91" y="11"/>
                    </a:lnTo>
                    <a:lnTo>
                      <a:pt x="93" y="11"/>
                    </a:lnTo>
                    <a:lnTo>
                      <a:pt x="94" y="11"/>
                    </a:lnTo>
                    <a:lnTo>
                      <a:pt x="94" y="11"/>
                    </a:lnTo>
                    <a:lnTo>
                      <a:pt x="94" y="13"/>
                    </a:lnTo>
                    <a:lnTo>
                      <a:pt x="96" y="14"/>
                    </a:lnTo>
                    <a:lnTo>
                      <a:pt x="99" y="16"/>
                    </a:lnTo>
                    <a:lnTo>
                      <a:pt x="99" y="16"/>
                    </a:lnTo>
                    <a:lnTo>
                      <a:pt x="99" y="17"/>
                    </a:lnTo>
                    <a:lnTo>
                      <a:pt x="99" y="17"/>
                    </a:lnTo>
                    <a:lnTo>
                      <a:pt x="99" y="19"/>
                    </a:lnTo>
                    <a:lnTo>
                      <a:pt x="98" y="19"/>
                    </a:lnTo>
                    <a:lnTo>
                      <a:pt x="98" y="20"/>
                    </a:lnTo>
                    <a:lnTo>
                      <a:pt x="98" y="22"/>
                    </a:lnTo>
                    <a:lnTo>
                      <a:pt x="96" y="25"/>
                    </a:lnTo>
                    <a:lnTo>
                      <a:pt x="96" y="25"/>
                    </a:lnTo>
                    <a:lnTo>
                      <a:pt x="99" y="25"/>
                    </a:lnTo>
                    <a:lnTo>
                      <a:pt x="99" y="25"/>
                    </a:lnTo>
                    <a:lnTo>
                      <a:pt x="99" y="25"/>
                    </a:lnTo>
                    <a:lnTo>
                      <a:pt x="99" y="27"/>
                    </a:lnTo>
                    <a:lnTo>
                      <a:pt x="101" y="28"/>
                    </a:lnTo>
                    <a:lnTo>
                      <a:pt x="101" y="30"/>
                    </a:lnTo>
                    <a:lnTo>
                      <a:pt x="102" y="30"/>
                    </a:lnTo>
                    <a:lnTo>
                      <a:pt x="102" y="31"/>
                    </a:lnTo>
                    <a:lnTo>
                      <a:pt x="104" y="31"/>
                    </a:lnTo>
                    <a:lnTo>
                      <a:pt x="104" y="35"/>
                    </a:lnTo>
                    <a:lnTo>
                      <a:pt x="104" y="36"/>
                    </a:lnTo>
                    <a:lnTo>
                      <a:pt x="104" y="38"/>
                    </a:lnTo>
                    <a:lnTo>
                      <a:pt x="104" y="38"/>
                    </a:lnTo>
                    <a:lnTo>
                      <a:pt x="104" y="39"/>
                    </a:lnTo>
                    <a:lnTo>
                      <a:pt x="104" y="39"/>
                    </a:lnTo>
                    <a:lnTo>
                      <a:pt x="102" y="39"/>
                    </a:lnTo>
                    <a:lnTo>
                      <a:pt x="101" y="41"/>
                    </a:lnTo>
                    <a:lnTo>
                      <a:pt x="98" y="44"/>
                    </a:lnTo>
                    <a:lnTo>
                      <a:pt x="96" y="44"/>
                    </a:lnTo>
                    <a:lnTo>
                      <a:pt x="96" y="46"/>
                    </a:lnTo>
                    <a:lnTo>
                      <a:pt x="96" y="47"/>
                    </a:lnTo>
                    <a:lnTo>
                      <a:pt x="94" y="46"/>
                    </a:lnTo>
                    <a:lnTo>
                      <a:pt x="93" y="46"/>
                    </a:lnTo>
                    <a:lnTo>
                      <a:pt x="91" y="46"/>
                    </a:lnTo>
                    <a:lnTo>
                      <a:pt x="88" y="46"/>
                    </a:lnTo>
                    <a:lnTo>
                      <a:pt x="87" y="46"/>
                    </a:lnTo>
                    <a:lnTo>
                      <a:pt x="85" y="49"/>
                    </a:lnTo>
                    <a:lnTo>
                      <a:pt x="83" y="49"/>
                    </a:lnTo>
                    <a:lnTo>
                      <a:pt x="82" y="49"/>
                    </a:lnTo>
                    <a:lnTo>
                      <a:pt x="82" y="49"/>
                    </a:lnTo>
                    <a:lnTo>
                      <a:pt x="80" y="49"/>
                    </a:lnTo>
                    <a:lnTo>
                      <a:pt x="79" y="49"/>
                    </a:lnTo>
                    <a:lnTo>
                      <a:pt x="77" y="47"/>
                    </a:lnTo>
                    <a:lnTo>
                      <a:pt x="76" y="46"/>
                    </a:lnTo>
                    <a:lnTo>
                      <a:pt x="74" y="44"/>
                    </a:lnTo>
                    <a:lnTo>
                      <a:pt x="72" y="44"/>
                    </a:lnTo>
                    <a:lnTo>
                      <a:pt x="71" y="42"/>
                    </a:lnTo>
                    <a:lnTo>
                      <a:pt x="68" y="41"/>
                    </a:lnTo>
                    <a:lnTo>
                      <a:pt x="66" y="39"/>
                    </a:lnTo>
                    <a:lnTo>
                      <a:pt x="61" y="39"/>
                    </a:lnTo>
                    <a:lnTo>
                      <a:pt x="60" y="38"/>
                    </a:lnTo>
                    <a:lnTo>
                      <a:pt x="57" y="36"/>
                    </a:lnTo>
                    <a:lnTo>
                      <a:pt x="57" y="35"/>
                    </a:lnTo>
                    <a:lnTo>
                      <a:pt x="57" y="35"/>
                    </a:lnTo>
                    <a:lnTo>
                      <a:pt x="55" y="35"/>
                    </a:lnTo>
                    <a:lnTo>
                      <a:pt x="53" y="35"/>
                    </a:lnTo>
                    <a:lnTo>
                      <a:pt x="52" y="36"/>
                    </a:lnTo>
                    <a:lnTo>
                      <a:pt x="50" y="36"/>
                    </a:lnTo>
                    <a:lnTo>
                      <a:pt x="49" y="36"/>
                    </a:lnTo>
                    <a:lnTo>
                      <a:pt x="46" y="36"/>
                    </a:lnTo>
                    <a:lnTo>
                      <a:pt x="44" y="36"/>
                    </a:lnTo>
                    <a:lnTo>
                      <a:pt x="41" y="36"/>
                    </a:lnTo>
                    <a:lnTo>
                      <a:pt x="39" y="36"/>
                    </a:lnTo>
                    <a:lnTo>
                      <a:pt x="38" y="36"/>
                    </a:lnTo>
                    <a:lnTo>
                      <a:pt x="31" y="35"/>
                    </a:lnTo>
                    <a:lnTo>
                      <a:pt x="31" y="36"/>
                    </a:lnTo>
                    <a:lnTo>
                      <a:pt x="30" y="36"/>
                    </a:lnTo>
                    <a:lnTo>
                      <a:pt x="28" y="35"/>
                    </a:lnTo>
                    <a:lnTo>
                      <a:pt x="28" y="35"/>
                    </a:lnTo>
                    <a:lnTo>
                      <a:pt x="27" y="35"/>
                    </a:lnTo>
                    <a:lnTo>
                      <a:pt x="23" y="35"/>
                    </a:lnTo>
                    <a:lnTo>
                      <a:pt x="20" y="35"/>
                    </a:lnTo>
                    <a:lnTo>
                      <a:pt x="16" y="35"/>
                    </a:lnTo>
                    <a:lnTo>
                      <a:pt x="16" y="35"/>
                    </a:lnTo>
                    <a:lnTo>
                      <a:pt x="11" y="36"/>
                    </a:lnTo>
                    <a:lnTo>
                      <a:pt x="9" y="36"/>
                    </a:lnTo>
                    <a:lnTo>
                      <a:pt x="5" y="38"/>
                    </a:lnTo>
                    <a:lnTo>
                      <a:pt x="1" y="41"/>
                    </a:lnTo>
                    <a:lnTo>
                      <a:pt x="0" y="38"/>
                    </a:lnTo>
                    <a:lnTo>
                      <a:pt x="1" y="30"/>
                    </a:lnTo>
                    <a:lnTo>
                      <a:pt x="1" y="25"/>
                    </a:lnTo>
                    <a:lnTo>
                      <a:pt x="5" y="24"/>
                    </a:lnTo>
                    <a:lnTo>
                      <a:pt x="6" y="22"/>
                    </a:lnTo>
                    <a:lnTo>
                      <a:pt x="6" y="19"/>
                    </a:lnTo>
                    <a:lnTo>
                      <a:pt x="6" y="17"/>
                    </a:lnTo>
                    <a:lnTo>
                      <a:pt x="8" y="16"/>
                    </a:lnTo>
                    <a:lnTo>
                      <a:pt x="11" y="9"/>
                    </a:lnTo>
                    <a:lnTo>
                      <a:pt x="14" y="9"/>
                    </a:lnTo>
                    <a:lnTo>
                      <a:pt x="19" y="8"/>
                    </a:lnTo>
                    <a:lnTo>
                      <a:pt x="23" y="6"/>
                    </a:lnTo>
                    <a:lnTo>
                      <a:pt x="23" y="8"/>
                    </a:lnTo>
                    <a:lnTo>
                      <a:pt x="23" y="9"/>
                    </a:lnTo>
                    <a:lnTo>
                      <a:pt x="30" y="14"/>
                    </a:lnTo>
                    <a:lnTo>
                      <a:pt x="31" y="16"/>
                    </a:lnTo>
                    <a:lnTo>
                      <a:pt x="33" y="20"/>
                    </a:lnTo>
                    <a:lnTo>
                      <a:pt x="39" y="22"/>
                    </a:lnTo>
                    <a:lnTo>
                      <a:pt x="42" y="22"/>
                    </a:lnTo>
                    <a:lnTo>
                      <a:pt x="44" y="20"/>
                    </a:lnTo>
                    <a:lnTo>
                      <a:pt x="47" y="19"/>
                    </a:lnTo>
                    <a:lnTo>
                      <a:pt x="49" y="17"/>
                    </a:lnTo>
                    <a:lnTo>
                      <a:pt x="50" y="16"/>
                    </a:lnTo>
                    <a:lnTo>
                      <a:pt x="49" y="8"/>
                    </a:lnTo>
                    <a:lnTo>
                      <a:pt x="49" y="6"/>
                    </a:lnTo>
                    <a:lnTo>
                      <a:pt x="49" y="3"/>
                    </a:lnTo>
                    <a:lnTo>
                      <a:pt x="49" y="3"/>
                    </a:lnTo>
                    <a:lnTo>
                      <a:pt x="50" y="3"/>
                    </a:lnTo>
                    <a:lnTo>
                      <a:pt x="55" y="2"/>
                    </a:lnTo>
                    <a:lnTo>
                      <a:pt x="57" y="2"/>
                    </a:lnTo>
                    <a:lnTo>
                      <a:pt x="57" y="2"/>
                    </a:lnTo>
                    <a:lnTo>
                      <a:pt x="6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7" name="Freeform 220">
                <a:extLst>
                  <a:ext uri="{FF2B5EF4-FFF2-40B4-BE49-F238E27FC236}">
                    <a16:creationId xmlns:a16="http://schemas.microsoft.com/office/drawing/2014/main" id="{169A3EB6-B72D-4758-A815-C5F6434C00DB}"/>
                  </a:ext>
                </a:extLst>
              </p:cNvPr>
              <p:cNvSpPr>
                <a:spLocks/>
              </p:cNvSpPr>
              <p:nvPr/>
            </p:nvSpPr>
            <p:spPr bwMode="auto">
              <a:xfrm>
                <a:off x="5924830" y="2877987"/>
                <a:ext cx="21442" cy="27289"/>
              </a:xfrm>
              <a:custGeom>
                <a:avLst/>
                <a:gdLst>
                  <a:gd name="T0" fmla="*/ 5 w 11"/>
                  <a:gd name="T1" fmla="*/ 0 h 14"/>
                  <a:gd name="T2" fmla="*/ 5 w 11"/>
                  <a:gd name="T3" fmla="*/ 1 h 14"/>
                  <a:gd name="T4" fmla="*/ 6 w 11"/>
                  <a:gd name="T5" fmla="*/ 1 h 14"/>
                  <a:gd name="T6" fmla="*/ 6 w 11"/>
                  <a:gd name="T7" fmla="*/ 1 h 14"/>
                  <a:gd name="T8" fmla="*/ 6 w 11"/>
                  <a:gd name="T9" fmla="*/ 1 h 14"/>
                  <a:gd name="T10" fmla="*/ 6 w 11"/>
                  <a:gd name="T11" fmla="*/ 1 h 14"/>
                  <a:gd name="T12" fmla="*/ 6 w 11"/>
                  <a:gd name="T13" fmla="*/ 3 h 14"/>
                  <a:gd name="T14" fmla="*/ 6 w 11"/>
                  <a:gd name="T15" fmla="*/ 5 h 14"/>
                  <a:gd name="T16" fmla="*/ 8 w 11"/>
                  <a:gd name="T17" fmla="*/ 5 h 14"/>
                  <a:gd name="T18" fmla="*/ 8 w 11"/>
                  <a:gd name="T19" fmla="*/ 6 h 14"/>
                  <a:gd name="T20" fmla="*/ 10 w 11"/>
                  <a:gd name="T21" fmla="*/ 6 h 14"/>
                  <a:gd name="T22" fmla="*/ 11 w 11"/>
                  <a:gd name="T23" fmla="*/ 8 h 14"/>
                  <a:gd name="T24" fmla="*/ 11 w 11"/>
                  <a:gd name="T25" fmla="*/ 8 h 14"/>
                  <a:gd name="T26" fmla="*/ 11 w 11"/>
                  <a:gd name="T27" fmla="*/ 8 h 14"/>
                  <a:gd name="T28" fmla="*/ 11 w 11"/>
                  <a:gd name="T29" fmla="*/ 9 h 14"/>
                  <a:gd name="T30" fmla="*/ 11 w 11"/>
                  <a:gd name="T31" fmla="*/ 9 h 14"/>
                  <a:gd name="T32" fmla="*/ 11 w 11"/>
                  <a:gd name="T33" fmla="*/ 11 h 14"/>
                  <a:gd name="T34" fmla="*/ 10 w 11"/>
                  <a:gd name="T35" fmla="*/ 11 h 14"/>
                  <a:gd name="T36" fmla="*/ 10 w 11"/>
                  <a:gd name="T37" fmla="*/ 13 h 14"/>
                  <a:gd name="T38" fmla="*/ 10 w 11"/>
                  <a:gd name="T39" fmla="*/ 14 h 14"/>
                  <a:gd name="T40" fmla="*/ 8 w 11"/>
                  <a:gd name="T41" fmla="*/ 14 h 14"/>
                  <a:gd name="T42" fmla="*/ 8 w 11"/>
                  <a:gd name="T43" fmla="*/ 13 h 14"/>
                  <a:gd name="T44" fmla="*/ 6 w 11"/>
                  <a:gd name="T45" fmla="*/ 13 h 14"/>
                  <a:gd name="T46" fmla="*/ 6 w 11"/>
                  <a:gd name="T47" fmla="*/ 14 h 14"/>
                  <a:gd name="T48" fmla="*/ 5 w 11"/>
                  <a:gd name="T49" fmla="*/ 14 h 14"/>
                  <a:gd name="T50" fmla="*/ 5 w 11"/>
                  <a:gd name="T51" fmla="*/ 14 h 14"/>
                  <a:gd name="T52" fmla="*/ 3 w 11"/>
                  <a:gd name="T53" fmla="*/ 14 h 14"/>
                  <a:gd name="T54" fmla="*/ 3 w 11"/>
                  <a:gd name="T55" fmla="*/ 14 h 14"/>
                  <a:gd name="T56" fmla="*/ 3 w 11"/>
                  <a:gd name="T57" fmla="*/ 13 h 14"/>
                  <a:gd name="T58" fmla="*/ 2 w 11"/>
                  <a:gd name="T59" fmla="*/ 13 h 14"/>
                  <a:gd name="T60" fmla="*/ 2 w 11"/>
                  <a:gd name="T61" fmla="*/ 13 h 14"/>
                  <a:gd name="T62" fmla="*/ 2 w 11"/>
                  <a:gd name="T63" fmla="*/ 13 h 14"/>
                  <a:gd name="T64" fmla="*/ 2 w 11"/>
                  <a:gd name="T65" fmla="*/ 11 h 14"/>
                  <a:gd name="T66" fmla="*/ 2 w 11"/>
                  <a:gd name="T67" fmla="*/ 11 h 14"/>
                  <a:gd name="T68" fmla="*/ 3 w 11"/>
                  <a:gd name="T69" fmla="*/ 11 h 14"/>
                  <a:gd name="T70" fmla="*/ 2 w 11"/>
                  <a:gd name="T71" fmla="*/ 9 h 14"/>
                  <a:gd name="T72" fmla="*/ 2 w 11"/>
                  <a:gd name="T73" fmla="*/ 8 h 14"/>
                  <a:gd name="T74" fmla="*/ 0 w 11"/>
                  <a:gd name="T75" fmla="*/ 8 h 14"/>
                  <a:gd name="T76" fmla="*/ 0 w 11"/>
                  <a:gd name="T77" fmla="*/ 6 h 14"/>
                  <a:gd name="T78" fmla="*/ 0 w 11"/>
                  <a:gd name="T79" fmla="*/ 6 h 14"/>
                  <a:gd name="T80" fmla="*/ 0 w 11"/>
                  <a:gd name="T81" fmla="*/ 6 h 14"/>
                  <a:gd name="T82" fmla="*/ 0 w 11"/>
                  <a:gd name="T83" fmla="*/ 5 h 14"/>
                  <a:gd name="T84" fmla="*/ 2 w 11"/>
                  <a:gd name="T85" fmla="*/ 5 h 14"/>
                  <a:gd name="T86" fmla="*/ 2 w 11"/>
                  <a:gd name="T87" fmla="*/ 3 h 14"/>
                  <a:gd name="T88" fmla="*/ 3 w 11"/>
                  <a:gd name="T89" fmla="*/ 1 h 14"/>
                  <a:gd name="T90" fmla="*/ 5 w 11"/>
                  <a:gd name="T9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4">
                    <a:moveTo>
                      <a:pt x="5" y="0"/>
                    </a:moveTo>
                    <a:lnTo>
                      <a:pt x="5" y="1"/>
                    </a:lnTo>
                    <a:lnTo>
                      <a:pt x="6" y="1"/>
                    </a:lnTo>
                    <a:lnTo>
                      <a:pt x="6" y="1"/>
                    </a:lnTo>
                    <a:lnTo>
                      <a:pt x="6" y="1"/>
                    </a:lnTo>
                    <a:lnTo>
                      <a:pt x="6" y="1"/>
                    </a:lnTo>
                    <a:lnTo>
                      <a:pt x="6" y="3"/>
                    </a:lnTo>
                    <a:lnTo>
                      <a:pt x="6" y="5"/>
                    </a:lnTo>
                    <a:lnTo>
                      <a:pt x="8" y="5"/>
                    </a:lnTo>
                    <a:lnTo>
                      <a:pt x="8" y="6"/>
                    </a:lnTo>
                    <a:lnTo>
                      <a:pt x="10" y="6"/>
                    </a:lnTo>
                    <a:lnTo>
                      <a:pt x="11" y="8"/>
                    </a:lnTo>
                    <a:lnTo>
                      <a:pt x="11" y="8"/>
                    </a:lnTo>
                    <a:lnTo>
                      <a:pt x="11" y="8"/>
                    </a:lnTo>
                    <a:lnTo>
                      <a:pt x="11" y="9"/>
                    </a:lnTo>
                    <a:lnTo>
                      <a:pt x="11" y="9"/>
                    </a:lnTo>
                    <a:lnTo>
                      <a:pt x="11" y="11"/>
                    </a:lnTo>
                    <a:lnTo>
                      <a:pt x="10" y="11"/>
                    </a:lnTo>
                    <a:lnTo>
                      <a:pt x="10" y="13"/>
                    </a:lnTo>
                    <a:lnTo>
                      <a:pt x="10" y="14"/>
                    </a:lnTo>
                    <a:lnTo>
                      <a:pt x="8" y="14"/>
                    </a:lnTo>
                    <a:lnTo>
                      <a:pt x="8" y="13"/>
                    </a:lnTo>
                    <a:lnTo>
                      <a:pt x="6" y="13"/>
                    </a:lnTo>
                    <a:lnTo>
                      <a:pt x="6" y="14"/>
                    </a:lnTo>
                    <a:lnTo>
                      <a:pt x="5" y="14"/>
                    </a:lnTo>
                    <a:lnTo>
                      <a:pt x="5" y="14"/>
                    </a:lnTo>
                    <a:lnTo>
                      <a:pt x="3" y="14"/>
                    </a:lnTo>
                    <a:lnTo>
                      <a:pt x="3" y="14"/>
                    </a:lnTo>
                    <a:lnTo>
                      <a:pt x="3" y="13"/>
                    </a:lnTo>
                    <a:lnTo>
                      <a:pt x="2" y="13"/>
                    </a:lnTo>
                    <a:lnTo>
                      <a:pt x="2" y="13"/>
                    </a:lnTo>
                    <a:lnTo>
                      <a:pt x="2" y="13"/>
                    </a:lnTo>
                    <a:lnTo>
                      <a:pt x="2" y="11"/>
                    </a:lnTo>
                    <a:lnTo>
                      <a:pt x="2" y="11"/>
                    </a:lnTo>
                    <a:lnTo>
                      <a:pt x="3" y="11"/>
                    </a:lnTo>
                    <a:lnTo>
                      <a:pt x="2" y="9"/>
                    </a:lnTo>
                    <a:lnTo>
                      <a:pt x="2" y="8"/>
                    </a:lnTo>
                    <a:lnTo>
                      <a:pt x="0" y="8"/>
                    </a:lnTo>
                    <a:lnTo>
                      <a:pt x="0" y="6"/>
                    </a:lnTo>
                    <a:lnTo>
                      <a:pt x="0" y="6"/>
                    </a:lnTo>
                    <a:lnTo>
                      <a:pt x="0" y="6"/>
                    </a:lnTo>
                    <a:lnTo>
                      <a:pt x="0" y="5"/>
                    </a:lnTo>
                    <a:lnTo>
                      <a:pt x="2" y="5"/>
                    </a:lnTo>
                    <a:lnTo>
                      <a:pt x="2" y="3"/>
                    </a:lnTo>
                    <a:lnTo>
                      <a:pt x="3" y="1"/>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8" name="Freeform 221">
                <a:extLst>
                  <a:ext uri="{FF2B5EF4-FFF2-40B4-BE49-F238E27FC236}">
                    <a16:creationId xmlns:a16="http://schemas.microsoft.com/office/drawing/2014/main" id="{2C3E218C-5BD6-4EE8-8747-DAB22937EA9F}"/>
                  </a:ext>
                </a:extLst>
              </p:cNvPr>
              <p:cNvSpPr>
                <a:spLocks noEditPoints="1"/>
              </p:cNvSpPr>
              <p:nvPr/>
            </p:nvSpPr>
            <p:spPr bwMode="auto">
              <a:xfrm>
                <a:off x="6351709" y="2642132"/>
                <a:ext cx="165684" cy="97461"/>
              </a:xfrm>
              <a:custGeom>
                <a:avLst/>
                <a:gdLst>
                  <a:gd name="T0" fmla="*/ 3 w 85"/>
                  <a:gd name="T1" fmla="*/ 19 h 50"/>
                  <a:gd name="T2" fmla="*/ 0 w 85"/>
                  <a:gd name="T3" fmla="*/ 22 h 50"/>
                  <a:gd name="T4" fmla="*/ 3 w 85"/>
                  <a:gd name="T5" fmla="*/ 15 h 50"/>
                  <a:gd name="T6" fmla="*/ 59 w 85"/>
                  <a:gd name="T7" fmla="*/ 0 h 50"/>
                  <a:gd name="T8" fmla="*/ 63 w 85"/>
                  <a:gd name="T9" fmla="*/ 4 h 50"/>
                  <a:gd name="T10" fmla="*/ 73 w 85"/>
                  <a:gd name="T11" fmla="*/ 7 h 50"/>
                  <a:gd name="T12" fmla="*/ 78 w 85"/>
                  <a:gd name="T13" fmla="*/ 11 h 50"/>
                  <a:gd name="T14" fmla="*/ 82 w 85"/>
                  <a:gd name="T15" fmla="*/ 14 h 50"/>
                  <a:gd name="T16" fmla="*/ 82 w 85"/>
                  <a:gd name="T17" fmla="*/ 17 h 50"/>
                  <a:gd name="T18" fmla="*/ 81 w 85"/>
                  <a:gd name="T19" fmla="*/ 20 h 50"/>
                  <a:gd name="T20" fmla="*/ 85 w 85"/>
                  <a:gd name="T21" fmla="*/ 22 h 50"/>
                  <a:gd name="T22" fmla="*/ 84 w 85"/>
                  <a:gd name="T23" fmla="*/ 23 h 50"/>
                  <a:gd name="T24" fmla="*/ 79 w 85"/>
                  <a:gd name="T25" fmla="*/ 25 h 50"/>
                  <a:gd name="T26" fmla="*/ 78 w 85"/>
                  <a:gd name="T27" fmla="*/ 26 h 50"/>
                  <a:gd name="T28" fmla="*/ 74 w 85"/>
                  <a:gd name="T29" fmla="*/ 28 h 50"/>
                  <a:gd name="T30" fmla="*/ 71 w 85"/>
                  <a:gd name="T31" fmla="*/ 33 h 50"/>
                  <a:gd name="T32" fmla="*/ 71 w 85"/>
                  <a:gd name="T33" fmla="*/ 36 h 50"/>
                  <a:gd name="T34" fmla="*/ 68 w 85"/>
                  <a:gd name="T35" fmla="*/ 41 h 50"/>
                  <a:gd name="T36" fmla="*/ 70 w 85"/>
                  <a:gd name="T37" fmla="*/ 41 h 50"/>
                  <a:gd name="T38" fmla="*/ 71 w 85"/>
                  <a:gd name="T39" fmla="*/ 44 h 50"/>
                  <a:gd name="T40" fmla="*/ 70 w 85"/>
                  <a:gd name="T41" fmla="*/ 45 h 50"/>
                  <a:gd name="T42" fmla="*/ 68 w 85"/>
                  <a:gd name="T43" fmla="*/ 44 h 50"/>
                  <a:gd name="T44" fmla="*/ 66 w 85"/>
                  <a:gd name="T45" fmla="*/ 42 h 50"/>
                  <a:gd name="T46" fmla="*/ 63 w 85"/>
                  <a:gd name="T47" fmla="*/ 44 h 50"/>
                  <a:gd name="T48" fmla="*/ 59 w 85"/>
                  <a:gd name="T49" fmla="*/ 45 h 50"/>
                  <a:gd name="T50" fmla="*/ 57 w 85"/>
                  <a:gd name="T51" fmla="*/ 48 h 50"/>
                  <a:gd name="T52" fmla="*/ 51 w 85"/>
                  <a:gd name="T53" fmla="*/ 50 h 50"/>
                  <a:gd name="T54" fmla="*/ 48 w 85"/>
                  <a:gd name="T55" fmla="*/ 48 h 50"/>
                  <a:gd name="T56" fmla="*/ 44 w 85"/>
                  <a:gd name="T57" fmla="*/ 48 h 50"/>
                  <a:gd name="T58" fmla="*/ 38 w 85"/>
                  <a:gd name="T59" fmla="*/ 48 h 50"/>
                  <a:gd name="T60" fmla="*/ 38 w 85"/>
                  <a:gd name="T61" fmla="*/ 45 h 50"/>
                  <a:gd name="T62" fmla="*/ 35 w 85"/>
                  <a:gd name="T63" fmla="*/ 42 h 50"/>
                  <a:gd name="T64" fmla="*/ 32 w 85"/>
                  <a:gd name="T65" fmla="*/ 42 h 50"/>
                  <a:gd name="T66" fmla="*/ 30 w 85"/>
                  <a:gd name="T67" fmla="*/ 41 h 50"/>
                  <a:gd name="T68" fmla="*/ 29 w 85"/>
                  <a:gd name="T69" fmla="*/ 41 h 50"/>
                  <a:gd name="T70" fmla="*/ 27 w 85"/>
                  <a:gd name="T71" fmla="*/ 36 h 50"/>
                  <a:gd name="T72" fmla="*/ 29 w 85"/>
                  <a:gd name="T73" fmla="*/ 30 h 50"/>
                  <a:gd name="T74" fmla="*/ 25 w 85"/>
                  <a:gd name="T75" fmla="*/ 26 h 50"/>
                  <a:gd name="T76" fmla="*/ 18 w 85"/>
                  <a:gd name="T77" fmla="*/ 26 h 50"/>
                  <a:gd name="T78" fmla="*/ 10 w 85"/>
                  <a:gd name="T79" fmla="*/ 23 h 50"/>
                  <a:gd name="T80" fmla="*/ 7 w 85"/>
                  <a:gd name="T81" fmla="*/ 22 h 50"/>
                  <a:gd name="T82" fmla="*/ 5 w 85"/>
                  <a:gd name="T83" fmla="*/ 20 h 50"/>
                  <a:gd name="T84" fmla="*/ 3 w 85"/>
                  <a:gd name="T85" fmla="*/ 11 h 50"/>
                  <a:gd name="T86" fmla="*/ 7 w 85"/>
                  <a:gd name="T87" fmla="*/ 3 h 50"/>
                  <a:gd name="T88" fmla="*/ 18 w 85"/>
                  <a:gd name="T89" fmla="*/ 0 h 50"/>
                  <a:gd name="T90" fmla="*/ 25 w 85"/>
                  <a:gd name="T91" fmla="*/ 0 h 50"/>
                  <a:gd name="T92" fmla="*/ 30 w 85"/>
                  <a:gd name="T93" fmla="*/ 0 h 50"/>
                  <a:gd name="T94" fmla="*/ 33 w 85"/>
                  <a:gd name="T95" fmla="*/ 0 h 50"/>
                  <a:gd name="T96" fmla="*/ 43 w 85"/>
                  <a:gd name="T97" fmla="*/ 1 h 50"/>
                  <a:gd name="T98" fmla="*/ 51 w 85"/>
                  <a:gd name="T99" fmla="*/ 1 h 50"/>
                  <a:gd name="T100" fmla="*/ 55 w 85"/>
                  <a:gd name="T10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50">
                    <a:moveTo>
                      <a:pt x="3" y="15"/>
                    </a:moveTo>
                    <a:lnTo>
                      <a:pt x="3" y="15"/>
                    </a:lnTo>
                    <a:lnTo>
                      <a:pt x="3" y="19"/>
                    </a:lnTo>
                    <a:lnTo>
                      <a:pt x="3" y="20"/>
                    </a:lnTo>
                    <a:lnTo>
                      <a:pt x="2" y="22"/>
                    </a:lnTo>
                    <a:lnTo>
                      <a:pt x="0" y="22"/>
                    </a:lnTo>
                    <a:lnTo>
                      <a:pt x="2" y="20"/>
                    </a:lnTo>
                    <a:lnTo>
                      <a:pt x="3" y="19"/>
                    </a:lnTo>
                    <a:lnTo>
                      <a:pt x="3" y="15"/>
                    </a:lnTo>
                    <a:lnTo>
                      <a:pt x="3" y="15"/>
                    </a:lnTo>
                    <a:close/>
                    <a:moveTo>
                      <a:pt x="59" y="0"/>
                    </a:moveTo>
                    <a:lnTo>
                      <a:pt x="59" y="0"/>
                    </a:lnTo>
                    <a:lnTo>
                      <a:pt x="59" y="1"/>
                    </a:lnTo>
                    <a:lnTo>
                      <a:pt x="62" y="3"/>
                    </a:lnTo>
                    <a:lnTo>
                      <a:pt x="63" y="4"/>
                    </a:lnTo>
                    <a:lnTo>
                      <a:pt x="68" y="4"/>
                    </a:lnTo>
                    <a:lnTo>
                      <a:pt x="70" y="6"/>
                    </a:lnTo>
                    <a:lnTo>
                      <a:pt x="73" y="7"/>
                    </a:lnTo>
                    <a:lnTo>
                      <a:pt x="74" y="9"/>
                    </a:lnTo>
                    <a:lnTo>
                      <a:pt x="76" y="9"/>
                    </a:lnTo>
                    <a:lnTo>
                      <a:pt x="78" y="11"/>
                    </a:lnTo>
                    <a:lnTo>
                      <a:pt x="79" y="12"/>
                    </a:lnTo>
                    <a:lnTo>
                      <a:pt x="81" y="14"/>
                    </a:lnTo>
                    <a:lnTo>
                      <a:pt x="82" y="14"/>
                    </a:lnTo>
                    <a:lnTo>
                      <a:pt x="84" y="14"/>
                    </a:lnTo>
                    <a:lnTo>
                      <a:pt x="84" y="15"/>
                    </a:lnTo>
                    <a:lnTo>
                      <a:pt x="82" y="17"/>
                    </a:lnTo>
                    <a:lnTo>
                      <a:pt x="82" y="19"/>
                    </a:lnTo>
                    <a:lnTo>
                      <a:pt x="81" y="20"/>
                    </a:lnTo>
                    <a:lnTo>
                      <a:pt x="81" y="20"/>
                    </a:lnTo>
                    <a:lnTo>
                      <a:pt x="82" y="22"/>
                    </a:lnTo>
                    <a:lnTo>
                      <a:pt x="84" y="22"/>
                    </a:lnTo>
                    <a:lnTo>
                      <a:pt x="85" y="22"/>
                    </a:lnTo>
                    <a:lnTo>
                      <a:pt x="85" y="22"/>
                    </a:lnTo>
                    <a:lnTo>
                      <a:pt x="85" y="23"/>
                    </a:lnTo>
                    <a:lnTo>
                      <a:pt x="84" y="23"/>
                    </a:lnTo>
                    <a:lnTo>
                      <a:pt x="84" y="23"/>
                    </a:lnTo>
                    <a:lnTo>
                      <a:pt x="84" y="25"/>
                    </a:lnTo>
                    <a:lnTo>
                      <a:pt x="79" y="25"/>
                    </a:lnTo>
                    <a:lnTo>
                      <a:pt x="78" y="25"/>
                    </a:lnTo>
                    <a:lnTo>
                      <a:pt x="78" y="26"/>
                    </a:lnTo>
                    <a:lnTo>
                      <a:pt x="78" y="26"/>
                    </a:lnTo>
                    <a:lnTo>
                      <a:pt x="78" y="28"/>
                    </a:lnTo>
                    <a:lnTo>
                      <a:pt x="76" y="28"/>
                    </a:lnTo>
                    <a:lnTo>
                      <a:pt x="74" y="28"/>
                    </a:lnTo>
                    <a:lnTo>
                      <a:pt x="73" y="30"/>
                    </a:lnTo>
                    <a:lnTo>
                      <a:pt x="71" y="31"/>
                    </a:lnTo>
                    <a:lnTo>
                      <a:pt x="71" y="33"/>
                    </a:lnTo>
                    <a:lnTo>
                      <a:pt x="71" y="34"/>
                    </a:lnTo>
                    <a:lnTo>
                      <a:pt x="71" y="36"/>
                    </a:lnTo>
                    <a:lnTo>
                      <a:pt x="71" y="36"/>
                    </a:lnTo>
                    <a:lnTo>
                      <a:pt x="70" y="37"/>
                    </a:lnTo>
                    <a:lnTo>
                      <a:pt x="70" y="39"/>
                    </a:lnTo>
                    <a:lnTo>
                      <a:pt x="68" y="41"/>
                    </a:lnTo>
                    <a:lnTo>
                      <a:pt x="68" y="41"/>
                    </a:lnTo>
                    <a:lnTo>
                      <a:pt x="68" y="41"/>
                    </a:lnTo>
                    <a:lnTo>
                      <a:pt x="70" y="41"/>
                    </a:lnTo>
                    <a:lnTo>
                      <a:pt x="70" y="42"/>
                    </a:lnTo>
                    <a:lnTo>
                      <a:pt x="71" y="42"/>
                    </a:lnTo>
                    <a:lnTo>
                      <a:pt x="71" y="44"/>
                    </a:lnTo>
                    <a:lnTo>
                      <a:pt x="71" y="44"/>
                    </a:lnTo>
                    <a:lnTo>
                      <a:pt x="71" y="44"/>
                    </a:lnTo>
                    <a:lnTo>
                      <a:pt x="70" y="45"/>
                    </a:lnTo>
                    <a:lnTo>
                      <a:pt x="68" y="45"/>
                    </a:lnTo>
                    <a:lnTo>
                      <a:pt x="68" y="44"/>
                    </a:lnTo>
                    <a:lnTo>
                      <a:pt x="68" y="44"/>
                    </a:lnTo>
                    <a:lnTo>
                      <a:pt x="68" y="44"/>
                    </a:lnTo>
                    <a:lnTo>
                      <a:pt x="68" y="42"/>
                    </a:lnTo>
                    <a:lnTo>
                      <a:pt x="66" y="42"/>
                    </a:lnTo>
                    <a:lnTo>
                      <a:pt x="65" y="42"/>
                    </a:lnTo>
                    <a:lnTo>
                      <a:pt x="65" y="42"/>
                    </a:lnTo>
                    <a:lnTo>
                      <a:pt x="63" y="44"/>
                    </a:lnTo>
                    <a:lnTo>
                      <a:pt x="62" y="44"/>
                    </a:lnTo>
                    <a:lnTo>
                      <a:pt x="60" y="45"/>
                    </a:lnTo>
                    <a:lnTo>
                      <a:pt x="59" y="45"/>
                    </a:lnTo>
                    <a:lnTo>
                      <a:pt x="57" y="45"/>
                    </a:lnTo>
                    <a:lnTo>
                      <a:pt x="57" y="47"/>
                    </a:lnTo>
                    <a:lnTo>
                      <a:pt x="57" y="48"/>
                    </a:lnTo>
                    <a:lnTo>
                      <a:pt x="55" y="48"/>
                    </a:lnTo>
                    <a:lnTo>
                      <a:pt x="52" y="48"/>
                    </a:lnTo>
                    <a:lnTo>
                      <a:pt x="51" y="50"/>
                    </a:lnTo>
                    <a:lnTo>
                      <a:pt x="49" y="48"/>
                    </a:lnTo>
                    <a:lnTo>
                      <a:pt x="49" y="48"/>
                    </a:lnTo>
                    <a:lnTo>
                      <a:pt x="48" y="48"/>
                    </a:lnTo>
                    <a:lnTo>
                      <a:pt x="46" y="48"/>
                    </a:lnTo>
                    <a:lnTo>
                      <a:pt x="44" y="48"/>
                    </a:lnTo>
                    <a:lnTo>
                      <a:pt x="44" y="48"/>
                    </a:lnTo>
                    <a:lnTo>
                      <a:pt x="41" y="48"/>
                    </a:lnTo>
                    <a:lnTo>
                      <a:pt x="40" y="48"/>
                    </a:lnTo>
                    <a:lnTo>
                      <a:pt x="38" y="48"/>
                    </a:lnTo>
                    <a:lnTo>
                      <a:pt x="38" y="48"/>
                    </a:lnTo>
                    <a:lnTo>
                      <a:pt x="38" y="47"/>
                    </a:lnTo>
                    <a:lnTo>
                      <a:pt x="38" y="45"/>
                    </a:lnTo>
                    <a:lnTo>
                      <a:pt x="38" y="45"/>
                    </a:lnTo>
                    <a:lnTo>
                      <a:pt x="37" y="44"/>
                    </a:lnTo>
                    <a:lnTo>
                      <a:pt x="35" y="42"/>
                    </a:lnTo>
                    <a:lnTo>
                      <a:pt x="33" y="42"/>
                    </a:lnTo>
                    <a:lnTo>
                      <a:pt x="32" y="42"/>
                    </a:lnTo>
                    <a:lnTo>
                      <a:pt x="32" y="42"/>
                    </a:lnTo>
                    <a:lnTo>
                      <a:pt x="32" y="41"/>
                    </a:lnTo>
                    <a:lnTo>
                      <a:pt x="32" y="41"/>
                    </a:lnTo>
                    <a:lnTo>
                      <a:pt x="30" y="41"/>
                    </a:lnTo>
                    <a:lnTo>
                      <a:pt x="30" y="39"/>
                    </a:lnTo>
                    <a:lnTo>
                      <a:pt x="29" y="39"/>
                    </a:lnTo>
                    <a:lnTo>
                      <a:pt x="29" y="41"/>
                    </a:lnTo>
                    <a:lnTo>
                      <a:pt x="27" y="39"/>
                    </a:lnTo>
                    <a:lnTo>
                      <a:pt x="27" y="37"/>
                    </a:lnTo>
                    <a:lnTo>
                      <a:pt x="27" y="36"/>
                    </a:lnTo>
                    <a:lnTo>
                      <a:pt x="27" y="34"/>
                    </a:lnTo>
                    <a:lnTo>
                      <a:pt x="29" y="31"/>
                    </a:lnTo>
                    <a:lnTo>
                      <a:pt x="29" y="30"/>
                    </a:lnTo>
                    <a:lnTo>
                      <a:pt x="27" y="30"/>
                    </a:lnTo>
                    <a:lnTo>
                      <a:pt x="25" y="28"/>
                    </a:lnTo>
                    <a:lnTo>
                      <a:pt x="25" y="26"/>
                    </a:lnTo>
                    <a:lnTo>
                      <a:pt x="22" y="26"/>
                    </a:lnTo>
                    <a:lnTo>
                      <a:pt x="19" y="26"/>
                    </a:lnTo>
                    <a:lnTo>
                      <a:pt x="18" y="26"/>
                    </a:lnTo>
                    <a:lnTo>
                      <a:pt x="14" y="25"/>
                    </a:lnTo>
                    <a:lnTo>
                      <a:pt x="13" y="25"/>
                    </a:lnTo>
                    <a:lnTo>
                      <a:pt x="10" y="23"/>
                    </a:lnTo>
                    <a:lnTo>
                      <a:pt x="8" y="23"/>
                    </a:lnTo>
                    <a:lnTo>
                      <a:pt x="8" y="22"/>
                    </a:lnTo>
                    <a:lnTo>
                      <a:pt x="7" y="22"/>
                    </a:lnTo>
                    <a:lnTo>
                      <a:pt x="5" y="22"/>
                    </a:lnTo>
                    <a:lnTo>
                      <a:pt x="5" y="22"/>
                    </a:lnTo>
                    <a:lnTo>
                      <a:pt x="5" y="20"/>
                    </a:lnTo>
                    <a:lnTo>
                      <a:pt x="5" y="19"/>
                    </a:lnTo>
                    <a:lnTo>
                      <a:pt x="5" y="15"/>
                    </a:lnTo>
                    <a:lnTo>
                      <a:pt x="3" y="11"/>
                    </a:lnTo>
                    <a:lnTo>
                      <a:pt x="3" y="7"/>
                    </a:lnTo>
                    <a:lnTo>
                      <a:pt x="3" y="6"/>
                    </a:lnTo>
                    <a:lnTo>
                      <a:pt x="7" y="3"/>
                    </a:lnTo>
                    <a:lnTo>
                      <a:pt x="11" y="1"/>
                    </a:lnTo>
                    <a:lnTo>
                      <a:pt x="13" y="1"/>
                    </a:lnTo>
                    <a:lnTo>
                      <a:pt x="18" y="0"/>
                    </a:lnTo>
                    <a:lnTo>
                      <a:pt x="18" y="0"/>
                    </a:lnTo>
                    <a:lnTo>
                      <a:pt x="22" y="0"/>
                    </a:lnTo>
                    <a:lnTo>
                      <a:pt x="25" y="0"/>
                    </a:lnTo>
                    <a:lnTo>
                      <a:pt x="29" y="0"/>
                    </a:lnTo>
                    <a:lnTo>
                      <a:pt x="30" y="0"/>
                    </a:lnTo>
                    <a:lnTo>
                      <a:pt x="30" y="0"/>
                    </a:lnTo>
                    <a:lnTo>
                      <a:pt x="32" y="1"/>
                    </a:lnTo>
                    <a:lnTo>
                      <a:pt x="33" y="1"/>
                    </a:lnTo>
                    <a:lnTo>
                      <a:pt x="33" y="0"/>
                    </a:lnTo>
                    <a:lnTo>
                      <a:pt x="40" y="1"/>
                    </a:lnTo>
                    <a:lnTo>
                      <a:pt x="41" y="1"/>
                    </a:lnTo>
                    <a:lnTo>
                      <a:pt x="43" y="1"/>
                    </a:lnTo>
                    <a:lnTo>
                      <a:pt x="46" y="1"/>
                    </a:lnTo>
                    <a:lnTo>
                      <a:pt x="48" y="1"/>
                    </a:lnTo>
                    <a:lnTo>
                      <a:pt x="51" y="1"/>
                    </a:lnTo>
                    <a:lnTo>
                      <a:pt x="52" y="1"/>
                    </a:lnTo>
                    <a:lnTo>
                      <a:pt x="54" y="1"/>
                    </a:lnTo>
                    <a:lnTo>
                      <a:pt x="55" y="0"/>
                    </a:lnTo>
                    <a:lnTo>
                      <a:pt x="57" y="0"/>
                    </a:lnTo>
                    <a:lnTo>
                      <a:pt x="5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9" name="Freeform 222">
                <a:extLst>
                  <a:ext uri="{FF2B5EF4-FFF2-40B4-BE49-F238E27FC236}">
                    <a16:creationId xmlns:a16="http://schemas.microsoft.com/office/drawing/2014/main" id="{18F657C2-4738-4C7D-90F6-E98B3331A3B0}"/>
                  </a:ext>
                </a:extLst>
              </p:cNvPr>
              <p:cNvSpPr>
                <a:spLocks/>
              </p:cNvSpPr>
              <p:nvPr/>
            </p:nvSpPr>
            <p:spPr bwMode="auto">
              <a:xfrm>
                <a:off x="6527139" y="5238494"/>
                <a:ext cx="64325" cy="62375"/>
              </a:xfrm>
              <a:custGeom>
                <a:avLst/>
                <a:gdLst>
                  <a:gd name="T0" fmla="*/ 22 w 33"/>
                  <a:gd name="T1" fmla="*/ 0 h 32"/>
                  <a:gd name="T2" fmla="*/ 24 w 33"/>
                  <a:gd name="T3" fmla="*/ 2 h 32"/>
                  <a:gd name="T4" fmla="*/ 25 w 33"/>
                  <a:gd name="T5" fmla="*/ 4 h 32"/>
                  <a:gd name="T6" fmla="*/ 29 w 33"/>
                  <a:gd name="T7" fmla="*/ 5 h 32"/>
                  <a:gd name="T8" fmla="*/ 32 w 33"/>
                  <a:gd name="T9" fmla="*/ 8 h 32"/>
                  <a:gd name="T10" fmla="*/ 33 w 33"/>
                  <a:gd name="T11" fmla="*/ 10 h 32"/>
                  <a:gd name="T12" fmla="*/ 33 w 33"/>
                  <a:gd name="T13" fmla="*/ 12 h 32"/>
                  <a:gd name="T14" fmla="*/ 33 w 33"/>
                  <a:gd name="T15" fmla="*/ 13 h 32"/>
                  <a:gd name="T16" fmla="*/ 32 w 33"/>
                  <a:gd name="T17" fmla="*/ 16 h 32"/>
                  <a:gd name="T18" fmla="*/ 30 w 33"/>
                  <a:gd name="T19" fmla="*/ 18 h 32"/>
                  <a:gd name="T20" fmla="*/ 30 w 33"/>
                  <a:gd name="T21" fmla="*/ 21 h 32"/>
                  <a:gd name="T22" fmla="*/ 27 w 33"/>
                  <a:gd name="T23" fmla="*/ 23 h 32"/>
                  <a:gd name="T24" fmla="*/ 24 w 33"/>
                  <a:gd name="T25" fmla="*/ 24 h 32"/>
                  <a:gd name="T26" fmla="*/ 22 w 33"/>
                  <a:gd name="T27" fmla="*/ 24 h 32"/>
                  <a:gd name="T28" fmla="*/ 21 w 33"/>
                  <a:gd name="T29" fmla="*/ 24 h 32"/>
                  <a:gd name="T30" fmla="*/ 19 w 33"/>
                  <a:gd name="T31" fmla="*/ 24 h 32"/>
                  <a:gd name="T32" fmla="*/ 16 w 33"/>
                  <a:gd name="T33" fmla="*/ 29 h 32"/>
                  <a:gd name="T34" fmla="*/ 16 w 33"/>
                  <a:gd name="T35" fmla="*/ 30 h 32"/>
                  <a:gd name="T36" fmla="*/ 14 w 33"/>
                  <a:gd name="T37" fmla="*/ 32 h 32"/>
                  <a:gd name="T38" fmla="*/ 13 w 33"/>
                  <a:gd name="T39" fmla="*/ 32 h 32"/>
                  <a:gd name="T40" fmla="*/ 8 w 33"/>
                  <a:gd name="T41" fmla="*/ 30 h 32"/>
                  <a:gd name="T42" fmla="*/ 6 w 33"/>
                  <a:gd name="T43" fmla="*/ 29 h 32"/>
                  <a:gd name="T44" fmla="*/ 6 w 33"/>
                  <a:gd name="T45" fmla="*/ 27 h 32"/>
                  <a:gd name="T46" fmla="*/ 5 w 33"/>
                  <a:gd name="T47" fmla="*/ 27 h 32"/>
                  <a:gd name="T48" fmla="*/ 5 w 33"/>
                  <a:gd name="T49" fmla="*/ 27 h 32"/>
                  <a:gd name="T50" fmla="*/ 5 w 33"/>
                  <a:gd name="T51" fmla="*/ 24 h 32"/>
                  <a:gd name="T52" fmla="*/ 3 w 33"/>
                  <a:gd name="T53" fmla="*/ 23 h 32"/>
                  <a:gd name="T54" fmla="*/ 2 w 33"/>
                  <a:gd name="T55" fmla="*/ 19 h 32"/>
                  <a:gd name="T56" fmla="*/ 0 w 33"/>
                  <a:gd name="T57" fmla="*/ 16 h 32"/>
                  <a:gd name="T58" fmla="*/ 0 w 33"/>
                  <a:gd name="T59" fmla="*/ 16 h 32"/>
                  <a:gd name="T60" fmla="*/ 3 w 33"/>
                  <a:gd name="T61" fmla="*/ 15 h 32"/>
                  <a:gd name="T62" fmla="*/ 5 w 33"/>
                  <a:gd name="T63" fmla="*/ 12 h 32"/>
                  <a:gd name="T64" fmla="*/ 6 w 33"/>
                  <a:gd name="T65" fmla="*/ 12 h 32"/>
                  <a:gd name="T66" fmla="*/ 8 w 33"/>
                  <a:gd name="T67" fmla="*/ 8 h 32"/>
                  <a:gd name="T68" fmla="*/ 10 w 33"/>
                  <a:gd name="T69" fmla="*/ 5 h 32"/>
                  <a:gd name="T70" fmla="*/ 13 w 33"/>
                  <a:gd name="T71" fmla="*/ 5 h 32"/>
                  <a:gd name="T72" fmla="*/ 17 w 33"/>
                  <a:gd name="T73" fmla="*/ 2 h 32"/>
                  <a:gd name="T74" fmla="*/ 22 w 33"/>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2">
                    <a:moveTo>
                      <a:pt x="22" y="0"/>
                    </a:moveTo>
                    <a:lnTo>
                      <a:pt x="22" y="0"/>
                    </a:lnTo>
                    <a:lnTo>
                      <a:pt x="24" y="0"/>
                    </a:lnTo>
                    <a:lnTo>
                      <a:pt x="24" y="2"/>
                    </a:lnTo>
                    <a:lnTo>
                      <a:pt x="25" y="2"/>
                    </a:lnTo>
                    <a:lnTo>
                      <a:pt x="25" y="4"/>
                    </a:lnTo>
                    <a:lnTo>
                      <a:pt x="27" y="5"/>
                    </a:lnTo>
                    <a:lnTo>
                      <a:pt x="29" y="5"/>
                    </a:lnTo>
                    <a:lnTo>
                      <a:pt x="30" y="7"/>
                    </a:lnTo>
                    <a:lnTo>
                      <a:pt x="32" y="8"/>
                    </a:lnTo>
                    <a:lnTo>
                      <a:pt x="32" y="8"/>
                    </a:lnTo>
                    <a:lnTo>
                      <a:pt x="33" y="10"/>
                    </a:lnTo>
                    <a:lnTo>
                      <a:pt x="33" y="10"/>
                    </a:lnTo>
                    <a:lnTo>
                      <a:pt x="33" y="12"/>
                    </a:lnTo>
                    <a:lnTo>
                      <a:pt x="33" y="12"/>
                    </a:lnTo>
                    <a:lnTo>
                      <a:pt x="33" y="13"/>
                    </a:lnTo>
                    <a:lnTo>
                      <a:pt x="32" y="16"/>
                    </a:lnTo>
                    <a:lnTo>
                      <a:pt x="32" y="16"/>
                    </a:lnTo>
                    <a:lnTo>
                      <a:pt x="30" y="16"/>
                    </a:lnTo>
                    <a:lnTo>
                      <a:pt x="30" y="18"/>
                    </a:lnTo>
                    <a:lnTo>
                      <a:pt x="30" y="19"/>
                    </a:lnTo>
                    <a:lnTo>
                      <a:pt x="30" y="21"/>
                    </a:lnTo>
                    <a:lnTo>
                      <a:pt x="29" y="23"/>
                    </a:lnTo>
                    <a:lnTo>
                      <a:pt x="27" y="23"/>
                    </a:lnTo>
                    <a:lnTo>
                      <a:pt x="27" y="23"/>
                    </a:lnTo>
                    <a:lnTo>
                      <a:pt x="24" y="24"/>
                    </a:lnTo>
                    <a:lnTo>
                      <a:pt x="22" y="24"/>
                    </a:lnTo>
                    <a:lnTo>
                      <a:pt x="22" y="24"/>
                    </a:lnTo>
                    <a:lnTo>
                      <a:pt x="22" y="24"/>
                    </a:lnTo>
                    <a:lnTo>
                      <a:pt x="21" y="24"/>
                    </a:lnTo>
                    <a:lnTo>
                      <a:pt x="21" y="24"/>
                    </a:lnTo>
                    <a:lnTo>
                      <a:pt x="19" y="24"/>
                    </a:lnTo>
                    <a:lnTo>
                      <a:pt x="17" y="26"/>
                    </a:lnTo>
                    <a:lnTo>
                      <a:pt x="16" y="29"/>
                    </a:lnTo>
                    <a:lnTo>
                      <a:pt x="16" y="29"/>
                    </a:lnTo>
                    <a:lnTo>
                      <a:pt x="16" y="30"/>
                    </a:lnTo>
                    <a:lnTo>
                      <a:pt x="14" y="32"/>
                    </a:lnTo>
                    <a:lnTo>
                      <a:pt x="14" y="32"/>
                    </a:lnTo>
                    <a:lnTo>
                      <a:pt x="14" y="32"/>
                    </a:lnTo>
                    <a:lnTo>
                      <a:pt x="13" y="32"/>
                    </a:lnTo>
                    <a:lnTo>
                      <a:pt x="10" y="32"/>
                    </a:lnTo>
                    <a:lnTo>
                      <a:pt x="8" y="30"/>
                    </a:lnTo>
                    <a:lnTo>
                      <a:pt x="8" y="29"/>
                    </a:lnTo>
                    <a:lnTo>
                      <a:pt x="6" y="29"/>
                    </a:lnTo>
                    <a:lnTo>
                      <a:pt x="6" y="29"/>
                    </a:lnTo>
                    <a:lnTo>
                      <a:pt x="6" y="27"/>
                    </a:lnTo>
                    <a:lnTo>
                      <a:pt x="5" y="27"/>
                    </a:lnTo>
                    <a:lnTo>
                      <a:pt x="5" y="27"/>
                    </a:lnTo>
                    <a:lnTo>
                      <a:pt x="5" y="27"/>
                    </a:lnTo>
                    <a:lnTo>
                      <a:pt x="5" y="27"/>
                    </a:lnTo>
                    <a:lnTo>
                      <a:pt x="5" y="26"/>
                    </a:lnTo>
                    <a:lnTo>
                      <a:pt x="5" y="24"/>
                    </a:lnTo>
                    <a:lnTo>
                      <a:pt x="3" y="24"/>
                    </a:lnTo>
                    <a:lnTo>
                      <a:pt x="3" y="23"/>
                    </a:lnTo>
                    <a:lnTo>
                      <a:pt x="2" y="21"/>
                    </a:lnTo>
                    <a:lnTo>
                      <a:pt x="2" y="19"/>
                    </a:lnTo>
                    <a:lnTo>
                      <a:pt x="0" y="18"/>
                    </a:lnTo>
                    <a:lnTo>
                      <a:pt x="0" y="16"/>
                    </a:lnTo>
                    <a:lnTo>
                      <a:pt x="0" y="16"/>
                    </a:lnTo>
                    <a:lnTo>
                      <a:pt x="0" y="16"/>
                    </a:lnTo>
                    <a:lnTo>
                      <a:pt x="2" y="15"/>
                    </a:lnTo>
                    <a:lnTo>
                      <a:pt x="3" y="15"/>
                    </a:lnTo>
                    <a:lnTo>
                      <a:pt x="5" y="13"/>
                    </a:lnTo>
                    <a:lnTo>
                      <a:pt x="5" y="12"/>
                    </a:lnTo>
                    <a:lnTo>
                      <a:pt x="6" y="12"/>
                    </a:lnTo>
                    <a:lnTo>
                      <a:pt x="6" y="12"/>
                    </a:lnTo>
                    <a:lnTo>
                      <a:pt x="6" y="10"/>
                    </a:lnTo>
                    <a:lnTo>
                      <a:pt x="8" y="8"/>
                    </a:lnTo>
                    <a:lnTo>
                      <a:pt x="8" y="7"/>
                    </a:lnTo>
                    <a:lnTo>
                      <a:pt x="10" y="5"/>
                    </a:lnTo>
                    <a:lnTo>
                      <a:pt x="11" y="5"/>
                    </a:lnTo>
                    <a:lnTo>
                      <a:pt x="13" y="5"/>
                    </a:lnTo>
                    <a:lnTo>
                      <a:pt x="14" y="4"/>
                    </a:lnTo>
                    <a:lnTo>
                      <a:pt x="17" y="2"/>
                    </a:lnTo>
                    <a:lnTo>
                      <a:pt x="21" y="0"/>
                    </a:lnTo>
                    <a:lnTo>
                      <a:pt x="22" y="0"/>
                    </a:lnTo>
                    <a:lnTo>
                      <a:pt x="2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0" name="Freeform 223">
                <a:extLst>
                  <a:ext uri="{FF2B5EF4-FFF2-40B4-BE49-F238E27FC236}">
                    <a16:creationId xmlns:a16="http://schemas.microsoft.com/office/drawing/2014/main" id="{AAEBF452-017B-4049-872E-F6D1D4A2CBF0}"/>
                  </a:ext>
                </a:extLst>
              </p:cNvPr>
              <p:cNvSpPr>
                <a:spLocks/>
              </p:cNvSpPr>
              <p:nvPr/>
            </p:nvSpPr>
            <p:spPr bwMode="auto">
              <a:xfrm>
                <a:off x="5439474" y="4176168"/>
                <a:ext cx="116953" cy="116953"/>
              </a:xfrm>
              <a:custGeom>
                <a:avLst/>
                <a:gdLst>
                  <a:gd name="T0" fmla="*/ 27 w 60"/>
                  <a:gd name="T1" fmla="*/ 2 h 60"/>
                  <a:gd name="T2" fmla="*/ 27 w 60"/>
                  <a:gd name="T3" fmla="*/ 2 h 60"/>
                  <a:gd name="T4" fmla="*/ 28 w 60"/>
                  <a:gd name="T5" fmla="*/ 2 h 60"/>
                  <a:gd name="T6" fmla="*/ 30 w 60"/>
                  <a:gd name="T7" fmla="*/ 5 h 60"/>
                  <a:gd name="T8" fmla="*/ 30 w 60"/>
                  <a:gd name="T9" fmla="*/ 7 h 60"/>
                  <a:gd name="T10" fmla="*/ 30 w 60"/>
                  <a:gd name="T11" fmla="*/ 8 h 60"/>
                  <a:gd name="T12" fmla="*/ 31 w 60"/>
                  <a:gd name="T13" fmla="*/ 11 h 60"/>
                  <a:gd name="T14" fmla="*/ 31 w 60"/>
                  <a:gd name="T15" fmla="*/ 15 h 60"/>
                  <a:gd name="T16" fmla="*/ 30 w 60"/>
                  <a:gd name="T17" fmla="*/ 16 h 60"/>
                  <a:gd name="T18" fmla="*/ 31 w 60"/>
                  <a:gd name="T19" fmla="*/ 16 h 60"/>
                  <a:gd name="T20" fmla="*/ 35 w 60"/>
                  <a:gd name="T21" fmla="*/ 19 h 60"/>
                  <a:gd name="T22" fmla="*/ 36 w 60"/>
                  <a:gd name="T23" fmla="*/ 19 h 60"/>
                  <a:gd name="T24" fmla="*/ 38 w 60"/>
                  <a:gd name="T25" fmla="*/ 19 h 60"/>
                  <a:gd name="T26" fmla="*/ 39 w 60"/>
                  <a:gd name="T27" fmla="*/ 18 h 60"/>
                  <a:gd name="T28" fmla="*/ 41 w 60"/>
                  <a:gd name="T29" fmla="*/ 15 h 60"/>
                  <a:gd name="T30" fmla="*/ 41 w 60"/>
                  <a:gd name="T31" fmla="*/ 13 h 60"/>
                  <a:gd name="T32" fmla="*/ 42 w 60"/>
                  <a:gd name="T33" fmla="*/ 13 h 60"/>
                  <a:gd name="T34" fmla="*/ 44 w 60"/>
                  <a:gd name="T35" fmla="*/ 15 h 60"/>
                  <a:gd name="T36" fmla="*/ 47 w 60"/>
                  <a:gd name="T37" fmla="*/ 22 h 60"/>
                  <a:gd name="T38" fmla="*/ 46 w 60"/>
                  <a:gd name="T39" fmla="*/ 24 h 60"/>
                  <a:gd name="T40" fmla="*/ 42 w 60"/>
                  <a:gd name="T41" fmla="*/ 30 h 60"/>
                  <a:gd name="T42" fmla="*/ 44 w 60"/>
                  <a:gd name="T43" fmla="*/ 30 h 60"/>
                  <a:gd name="T44" fmla="*/ 46 w 60"/>
                  <a:gd name="T45" fmla="*/ 32 h 60"/>
                  <a:gd name="T46" fmla="*/ 49 w 60"/>
                  <a:gd name="T47" fmla="*/ 33 h 60"/>
                  <a:gd name="T48" fmla="*/ 52 w 60"/>
                  <a:gd name="T49" fmla="*/ 33 h 60"/>
                  <a:gd name="T50" fmla="*/ 54 w 60"/>
                  <a:gd name="T51" fmla="*/ 37 h 60"/>
                  <a:gd name="T52" fmla="*/ 57 w 60"/>
                  <a:gd name="T53" fmla="*/ 38 h 60"/>
                  <a:gd name="T54" fmla="*/ 58 w 60"/>
                  <a:gd name="T55" fmla="*/ 40 h 60"/>
                  <a:gd name="T56" fmla="*/ 60 w 60"/>
                  <a:gd name="T57" fmla="*/ 43 h 60"/>
                  <a:gd name="T58" fmla="*/ 60 w 60"/>
                  <a:gd name="T59" fmla="*/ 48 h 60"/>
                  <a:gd name="T60" fmla="*/ 58 w 60"/>
                  <a:gd name="T61" fmla="*/ 49 h 60"/>
                  <a:gd name="T62" fmla="*/ 57 w 60"/>
                  <a:gd name="T63" fmla="*/ 52 h 60"/>
                  <a:gd name="T64" fmla="*/ 57 w 60"/>
                  <a:gd name="T65" fmla="*/ 60 h 60"/>
                  <a:gd name="T66" fmla="*/ 50 w 60"/>
                  <a:gd name="T67" fmla="*/ 59 h 60"/>
                  <a:gd name="T68" fmla="*/ 31 w 60"/>
                  <a:gd name="T69" fmla="*/ 48 h 60"/>
                  <a:gd name="T70" fmla="*/ 16 w 60"/>
                  <a:gd name="T71" fmla="*/ 35 h 60"/>
                  <a:gd name="T72" fmla="*/ 11 w 60"/>
                  <a:gd name="T73" fmla="*/ 33 h 60"/>
                  <a:gd name="T74" fmla="*/ 3 w 60"/>
                  <a:gd name="T75" fmla="*/ 27 h 60"/>
                  <a:gd name="T76" fmla="*/ 3 w 60"/>
                  <a:gd name="T77" fmla="*/ 21 h 60"/>
                  <a:gd name="T78" fmla="*/ 6 w 60"/>
                  <a:gd name="T79" fmla="*/ 18 h 60"/>
                  <a:gd name="T80" fmla="*/ 13 w 60"/>
                  <a:gd name="T81" fmla="*/ 11 h 60"/>
                  <a:gd name="T82" fmla="*/ 14 w 60"/>
                  <a:gd name="T83" fmla="*/ 7 h 60"/>
                  <a:gd name="T84" fmla="*/ 17 w 60"/>
                  <a:gd name="T85" fmla="*/ 5 h 60"/>
                  <a:gd name="T86" fmla="*/ 19 w 60"/>
                  <a:gd name="T87" fmla="*/ 2 h 60"/>
                  <a:gd name="T88" fmla="*/ 20 w 60"/>
                  <a:gd name="T89" fmla="*/ 0 h 60"/>
                  <a:gd name="T90" fmla="*/ 25 w 60"/>
                  <a:gd name="T9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 h="60">
                    <a:moveTo>
                      <a:pt x="25" y="0"/>
                    </a:moveTo>
                    <a:lnTo>
                      <a:pt x="25" y="0"/>
                    </a:lnTo>
                    <a:lnTo>
                      <a:pt x="27" y="2"/>
                    </a:lnTo>
                    <a:lnTo>
                      <a:pt x="27" y="2"/>
                    </a:lnTo>
                    <a:lnTo>
                      <a:pt x="27" y="2"/>
                    </a:lnTo>
                    <a:lnTo>
                      <a:pt x="27" y="2"/>
                    </a:lnTo>
                    <a:lnTo>
                      <a:pt x="27" y="2"/>
                    </a:lnTo>
                    <a:lnTo>
                      <a:pt x="27" y="2"/>
                    </a:lnTo>
                    <a:lnTo>
                      <a:pt x="28" y="2"/>
                    </a:lnTo>
                    <a:lnTo>
                      <a:pt x="28" y="4"/>
                    </a:lnTo>
                    <a:lnTo>
                      <a:pt x="30" y="4"/>
                    </a:lnTo>
                    <a:lnTo>
                      <a:pt x="30" y="5"/>
                    </a:lnTo>
                    <a:lnTo>
                      <a:pt x="30" y="5"/>
                    </a:lnTo>
                    <a:lnTo>
                      <a:pt x="30" y="7"/>
                    </a:lnTo>
                    <a:lnTo>
                      <a:pt x="30" y="7"/>
                    </a:lnTo>
                    <a:lnTo>
                      <a:pt x="30" y="8"/>
                    </a:lnTo>
                    <a:lnTo>
                      <a:pt x="30" y="8"/>
                    </a:lnTo>
                    <a:lnTo>
                      <a:pt x="30" y="8"/>
                    </a:lnTo>
                    <a:lnTo>
                      <a:pt x="30" y="10"/>
                    </a:lnTo>
                    <a:lnTo>
                      <a:pt x="30" y="10"/>
                    </a:lnTo>
                    <a:lnTo>
                      <a:pt x="31" y="11"/>
                    </a:lnTo>
                    <a:lnTo>
                      <a:pt x="31" y="13"/>
                    </a:lnTo>
                    <a:lnTo>
                      <a:pt x="31" y="13"/>
                    </a:lnTo>
                    <a:lnTo>
                      <a:pt x="31" y="15"/>
                    </a:lnTo>
                    <a:lnTo>
                      <a:pt x="31" y="16"/>
                    </a:lnTo>
                    <a:lnTo>
                      <a:pt x="30" y="16"/>
                    </a:lnTo>
                    <a:lnTo>
                      <a:pt x="30" y="16"/>
                    </a:lnTo>
                    <a:lnTo>
                      <a:pt x="30" y="18"/>
                    </a:lnTo>
                    <a:lnTo>
                      <a:pt x="31" y="18"/>
                    </a:lnTo>
                    <a:lnTo>
                      <a:pt x="31" y="16"/>
                    </a:lnTo>
                    <a:lnTo>
                      <a:pt x="33" y="18"/>
                    </a:lnTo>
                    <a:lnTo>
                      <a:pt x="33" y="18"/>
                    </a:lnTo>
                    <a:lnTo>
                      <a:pt x="35" y="19"/>
                    </a:lnTo>
                    <a:lnTo>
                      <a:pt x="35" y="19"/>
                    </a:lnTo>
                    <a:lnTo>
                      <a:pt x="35" y="19"/>
                    </a:lnTo>
                    <a:lnTo>
                      <a:pt x="36" y="19"/>
                    </a:lnTo>
                    <a:lnTo>
                      <a:pt x="38" y="19"/>
                    </a:lnTo>
                    <a:lnTo>
                      <a:pt x="38" y="19"/>
                    </a:lnTo>
                    <a:lnTo>
                      <a:pt x="38" y="19"/>
                    </a:lnTo>
                    <a:lnTo>
                      <a:pt x="38" y="19"/>
                    </a:lnTo>
                    <a:lnTo>
                      <a:pt x="39" y="18"/>
                    </a:lnTo>
                    <a:lnTo>
                      <a:pt x="39" y="18"/>
                    </a:lnTo>
                    <a:lnTo>
                      <a:pt x="39" y="16"/>
                    </a:lnTo>
                    <a:lnTo>
                      <a:pt x="41" y="16"/>
                    </a:lnTo>
                    <a:lnTo>
                      <a:pt x="41" y="15"/>
                    </a:lnTo>
                    <a:lnTo>
                      <a:pt x="41" y="15"/>
                    </a:lnTo>
                    <a:lnTo>
                      <a:pt x="41" y="13"/>
                    </a:lnTo>
                    <a:lnTo>
                      <a:pt x="41" y="13"/>
                    </a:lnTo>
                    <a:lnTo>
                      <a:pt x="42" y="13"/>
                    </a:lnTo>
                    <a:lnTo>
                      <a:pt x="42" y="13"/>
                    </a:lnTo>
                    <a:lnTo>
                      <a:pt x="42" y="13"/>
                    </a:lnTo>
                    <a:lnTo>
                      <a:pt x="44" y="15"/>
                    </a:lnTo>
                    <a:lnTo>
                      <a:pt x="44" y="15"/>
                    </a:lnTo>
                    <a:lnTo>
                      <a:pt x="44" y="15"/>
                    </a:lnTo>
                    <a:lnTo>
                      <a:pt x="44" y="15"/>
                    </a:lnTo>
                    <a:lnTo>
                      <a:pt x="46" y="16"/>
                    </a:lnTo>
                    <a:lnTo>
                      <a:pt x="47" y="22"/>
                    </a:lnTo>
                    <a:lnTo>
                      <a:pt x="47" y="22"/>
                    </a:lnTo>
                    <a:lnTo>
                      <a:pt x="46" y="24"/>
                    </a:lnTo>
                    <a:lnTo>
                      <a:pt x="46" y="24"/>
                    </a:lnTo>
                    <a:lnTo>
                      <a:pt x="46" y="26"/>
                    </a:lnTo>
                    <a:lnTo>
                      <a:pt x="46" y="27"/>
                    </a:lnTo>
                    <a:lnTo>
                      <a:pt x="42" y="30"/>
                    </a:lnTo>
                    <a:lnTo>
                      <a:pt x="42" y="30"/>
                    </a:lnTo>
                    <a:lnTo>
                      <a:pt x="44" y="30"/>
                    </a:lnTo>
                    <a:lnTo>
                      <a:pt x="44" y="30"/>
                    </a:lnTo>
                    <a:lnTo>
                      <a:pt x="44" y="30"/>
                    </a:lnTo>
                    <a:lnTo>
                      <a:pt x="46" y="32"/>
                    </a:lnTo>
                    <a:lnTo>
                      <a:pt x="46" y="32"/>
                    </a:lnTo>
                    <a:lnTo>
                      <a:pt x="47" y="32"/>
                    </a:lnTo>
                    <a:lnTo>
                      <a:pt x="49" y="33"/>
                    </a:lnTo>
                    <a:lnTo>
                      <a:pt x="49" y="33"/>
                    </a:lnTo>
                    <a:lnTo>
                      <a:pt x="50" y="33"/>
                    </a:lnTo>
                    <a:lnTo>
                      <a:pt x="52" y="33"/>
                    </a:lnTo>
                    <a:lnTo>
                      <a:pt x="52" y="33"/>
                    </a:lnTo>
                    <a:lnTo>
                      <a:pt x="54" y="35"/>
                    </a:lnTo>
                    <a:lnTo>
                      <a:pt x="54" y="37"/>
                    </a:lnTo>
                    <a:lnTo>
                      <a:pt x="54" y="37"/>
                    </a:lnTo>
                    <a:lnTo>
                      <a:pt x="54" y="38"/>
                    </a:lnTo>
                    <a:lnTo>
                      <a:pt x="55" y="38"/>
                    </a:lnTo>
                    <a:lnTo>
                      <a:pt x="57" y="38"/>
                    </a:lnTo>
                    <a:lnTo>
                      <a:pt x="58" y="40"/>
                    </a:lnTo>
                    <a:lnTo>
                      <a:pt x="58" y="40"/>
                    </a:lnTo>
                    <a:lnTo>
                      <a:pt x="58" y="40"/>
                    </a:lnTo>
                    <a:lnTo>
                      <a:pt x="58" y="40"/>
                    </a:lnTo>
                    <a:lnTo>
                      <a:pt x="60" y="43"/>
                    </a:lnTo>
                    <a:lnTo>
                      <a:pt x="60" y="43"/>
                    </a:lnTo>
                    <a:lnTo>
                      <a:pt x="60" y="44"/>
                    </a:lnTo>
                    <a:lnTo>
                      <a:pt x="60" y="44"/>
                    </a:lnTo>
                    <a:lnTo>
                      <a:pt x="60" y="48"/>
                    </a:lnTo>
                    <a:lnTo>
                      <a:pt x="58" y="48"/>
                    </a:lnTo>
                    <a:lnTo>
                      <a:pt x="58" y="49"/>
                    </a:lnTo>
                    <a:lnTo>
                      <a:pt x="58" y="49"/>
                    </a:lnTo>
                    <a:lnTo>
                      <a:pt x="57" y="51"/>
                    </a:lnTo>
                    <a:lnTo>
                      <a:pt x="57" y="51"/>
                    </a:lnTo>
                    <a:lnTo>
                      <a:pt x="57" y="52"/>
                    </a:lnTo>
                    <a:lnTo>
                      <a:pt x="57" y="54"/>
                    </a:lnTo>
                    <a:lnTo>
                      <a:pt x="57" y="57"/>
                    </a:lnTo>
                    <a:lnTo>
                      <a:pt x="57" y="60"/>
                    </a:lnTo>
                    <a:lnTo>
                      <a:pt x="58" y="60"/>
                    </a:lnTo>
                    <a:lnTo>
                      <a:pt x="57" y="60"/>
                    </a:lnTo>
                    <a:lnTo>
                      <a:pt x="50" y="59"/>
                    </a:lnTo>
                    <a:lnTo>
                      <a:pt x="47" y="57"/>
                    </a:lnTo>
                    <a:lnTo>
                      <a:pt x="35" y="51"/>
                    </a:lnTo>
                    <a:lnTo>
                      <a:pt x="31" y="48"/>
                    </a:lnTo>
                    <a:lnTo>
                      <a:pt x="27" y="44"/>
                    </a:lnTo>
                    <a:lnTo>
                      <a:pt x="19" y="37"/>
                    </a:lnTo>
                    <a:lnTo>
                      <a:pt x="16" y="35"/>
                    </a:lnTo>
                    <a:lnTo>
                      <a:pt x="14" y="33"/>
                    </a:lnTo>
                    <a:lnTo>
                      <a:pt x="13" y="33"/>
                    </a:lnTo>
                    <a:lnTo>
                      <a:pt x="11" y="33"/>
                    </a:lnTo>
                    <a:lnTo>
                      <a:pt x="9" y="30"/>
                    </a:lnTo>
                    <a:lnTo>
                      <a:pt x="8" y="29"/>
                    </a:lnTo>
                    <a:lnTo>
                      <a:pt x="3" y="27"/>
                    </a:lnTo>
                    <a:lnTo>
                      <a:pt x="0" y="24"/>
                    </a:lnTo>
                    <a:lnTo>
                      <a:pt x="1" y="24"/>
                    </a:lnTo>
                    <a:lnTo>
                      <a:pt x="3" y="21"/>
                    </a:lnTo>
                    <a:lnTo>
                      <a:pt x="5" y="19"/>
                    </a:lnTo>
                    <a:lnTo>
                      <a:pt x="5" y="18"/>
                    </a:lnTo>
                    <a:lnTo>
                      <a:pt x="6" y="18"/>
                    </a:lnTo>
                    <a:lnTo>
                      <a:pt x="8" y="16"/>
                    </a:lnTo>
                    <a:lnTo>
                      <a:pt x="9" y="15"/>
                    </a:lnTo>
                    <a:lnTo>
                      <a:pt x="13" y="11"/>
                    </a:lnTo>
                    <a:lnTo>
                      <a:pt x="13" y="11"/>
                    </a:lnTo>
                    <a:lnTo>
                      <a:pt x="13" y="10"/>
                    </a:lnTo>
                    <a:lnTo>
                      <a:pt x="14" y="7"/>
                    </a:lnTo>
                    <a:lnTo>
                      <a:pt x="14" y="7"/>
                    </a:lnTo>
                    <a:lnTo>
                      <a:pt x="17" y="7"/>
                    </a:lnTo>
                    <a:lnTo>
                      <a:pt x="17" y="5"/>
                    </a:lnTo>
                    <a:lnTo>
                      <a:pt x="17" y="4"/>
                    </a:lnTo>
                    <a:lnTo>
                      <a:pt x="19" y="2"/>
                    </a:lnTo>
                    <a:lnTo>
                      <a:pt x="19" y="2"/>
                    </a:lnTo>
                    <a:lnTo>
                      <a:pt x="19" y="2"/>
                    </a:lnTo>
                    <a:lnTo>
                      <a:pt x="20" y="0"/>
                    </a:lnTo>
                    <a:lnTo>
                      <a:pt x="20" y="0"/>
                    </a:lnTo>
                    <a:lnTo>
                      <a:pt x="20" y="2"/>
                    </a:lnTo>
                    <a:lnTo>
                      <a:pt x="22" y="2"/>
                    </a:lnTo>
                    <a:lnTo>
                      <a:pt x="25" y="0"/>
                    </a:lnTo>
                    <a:lnTo>
                      <a:pt x="2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1" name="Freeform 224">
                <a:extLst>
                  <a:ext uri="{FF2B5EF4-FFF2-40B4-BE49-F238E27FC236}">
                    <a16:creationId xmlns:a16="http://schemas.microsoft.com/office/drawing/2014/main" id="{E6696403-3F27-459C-B9BF-4B28C3CC2B40}"/>
                  </a:ext>
                </a:extLst>
              </p:cNvPr>
              <p:cNvSpPr>
                <a:spLocks noEditPoints="1"/>
              </p:cNvSpPr>
              <p:nvPr/>
            </p:nvSpPr>
            <p:spPr bwMode="auto">
              <a:xfrm>
                <a:off x="8012446" y="4139134"/>
                <a:ext cx="58477" cy="111106"/>
              </a:xfrm>
              <a:custGeom>
                <a:avLst/>
                <a:gdLst>
                  <a:gd name="T0" fmla="*/ 1 w 30"/>
                  <a:gd name="T1" fmla="*/ 11 h 57"/>
                  <a:gd name="T2" fmla="*/ 1 w 30"/>
                  <a:gd name="T3" fmla="*/ 13 h 57"/>
                  <a:gd name="T4" fmla="*/ 0 w 30"/>
                  <a:gd name="T5" fmla="*/ 11 h 57"/>
                  <a:gd name="T6" fmla="*/ 1 w 30"/>
                  <a:gd name="T7" fmla="*/ 2 h 57"/>
                  <a:gd name="T8" fmla="*/ 1 w 30"/>
                  <a:gd name="T9" fmla="*/ 4 h 57"/>
                  <a:gd name="T10" fmla="*/ 1 w 30"/>
                  <a:gd name="T11" fmla="*/ 4 h 57"/>
                  <a:gd name="T12" fmla="*/ 1 w 30"/>
                  <a:gd name="T13" fmla="*/ 2 h 57"/>
                  <a:gd name="T14" fmla="*/ 1 w 30"/>
                  <a:gd name="T15" fmla="*/ 2 h 57"/>
                  <a:gd name="T16" fmla="*/ 4 w 30"/>
                  <a:gd name="T17" fmla="*/ 0 h 57"/>
                  <a:gd name="T18" fmla="*/ 8 w 30"/>
                  <a:gd name="T19" fmla="*/ 2 h 57"/>
                  <a:gd name="T20" fmla="*/ 14 w 30"/>
                  <a:gd name="T21" fmla="*/ 8 h 57"/>
                  <a:gd name="T22" fmla="*/ 17 w 30"/>
                  <a:gd name="T23" fmla="*/ 13 h 57"/>
                  <a:gd name="T24" fmla="*/ 17 w 30"/>
                  <a:gd name="T25" fmla="*/ 13 h 57"/>
                  <a:gd name="T26" fmla="*/ 20 w 30"/>
                  <a:gd name="T27" fmla="*/ 18 h 57"/>
                  <a:gd name="T28" fmla="*/ 20 w 30"/>
                  <a:gd name="T29" fmla="*/ 19 h 57"/>
                  <a:gd name="T30" fmla="*/ 22 w 30"/>
                  <a:gd name="T31" fmla="*/ 21 h 57"/>
                  <a:gd name="T32" fmla="*/ 23 w 30"/>
                  <a:gd name="T33" fmla="*/ 21 h 57"/>
                  <a:gd name="T34" fmla="*/ 23 w 30"/>
                  <a:gd name="T35" fmla="*/ 26 h 57"/>
                  <a:gd name="T36" fmla="*/ 27 w 30"/>
                  <a:gd name="T37" fmla="*/ 30 h 57"/>
                  <a:gd name="T38" fmla="*/ 28 w 30"/>
                  <a:gd name="T39" fmla="*/ 32 h 57"/>
                  <a:gd name="T40" fmla="*/ 28 w 30"/>
                  <a:gd name="T41" fmla="*/ 32 h 57"/>
                  <a:gd name="T42" fmla="*/ 30 w 30"/>
                  <a:gd name="T43" fmla="*/ 35 h 57"/>
                  <a:gd name="T44" fmla="*/ 30 w 30"/>
                  <a:gd name="T45" fmla="*/ 41 h 57"/>
                  <a:gd name="T46" fmla="*/ 30 w 30"/>
                  <a:gd name="T47" fmla="*/ 45 h 57"/>
                  <a:gd name="T48" fmla="*/ 28 w 30"/>
                  <a:gd name="T49" fmla="*/ 49 h 57"/>
                  <a:gd name="T50" fmla="*/ 23 w 30"/>
                  <a:gd name="T51" fmla="*/ 52 h 57"/>
                  <a:gd name="T52" fmla="*/ 17 w 30"/>
                  <a:gd name="T53" fmla="*/ 56 h 57"/>
                  <a:gd name="T54" fmla="*/ 11 w 30"/>
                  <a:gd name="T55" fmla="*/ 57 h 57"/>
                  <a:gd name="T56" fmla="*/ 4 w 30"/>
                  <a:gd name="T57" fmla="*/ 54 h 57"/>
                  <a:gd name="T58" fmla="*/ 3 w 30"/>
                  <a:gd name="T59" fmla="*/ 48 h 57"/>
                  <a:gd name="T60" fmla="*/ 0 w 30"/>
                  <a:gd name="T61" fmla="*/ 34 h 57"/>
                  <a:gd name="T62" fmla="*/ 0 w 30"/>
                  <a:gd name="T63" fmla="*/ 26 h 57"/>
                  <a:gd name="T64" fmla="*/ 0 w 30"/>
                  <a:gd name="T65" fmla="*/ 23 h 57"/>
                  <a:gd name="T66" fmla="*/ 0 w 30"/>
                  <a:gd name="T67" fmla="*/ 27 h 57"/>
                  <a:gd name="T68" fmla="*/ 1 w 30"/>
                  <a:gd name="T69" fmla="*/ 23 h 57"/>
                  <a:gd name="T70" fmla="*/ 3 w 30"/>
                  <a:gd name="T71" fmla="*/ 18 h 57"/>
                  <a:gd name="T72" fmla="*/ 3 w 30"/>
                  <a:gd name="T73" fmla="*/ 15 h 57"/>
                  <a:gd name="T74" fmla="*/ 4 w 30"/>
                  <a:gd name="T75" fmla="*/ 11 h 57"/>
                  <a:gd name="T76" fmla="*/ 4 w 30"/>
                  <a:gd name="T77" fmla="*/ 8 h 57"/>
                  <a:gd name="T78" fmla="*/ 4 w 30"/>
                  <a:gd name="T79" fmla="*/ 5 h 57"/>
                  <a:gd name="T80" fmla="*/ 8 w 30"/>
                  <a:gd name="T81" fmla="*/ 5 h 57"/>
                  <a:gd name="T82" fmla="*/ 9 w 30"/>
                  <a:gd name="T83" fmla="*/ 5 h 57"/>
                  <a:gd name="T84" fmla="*/ 9 w 30"/>
                  <a:gd name="T85" fmla="*/ 5 h 57"/>
                  <a:gd name="T86" fmla="*/ 4 w 30"/>
                  <a:gd name="T87" fmla="*/ 4 h 57"/>
                  <a:gd name="T88" fmla="*/ 3 w 30"/>
                  <a:gd name="T89" fmla="*/ 2 h 57"/>
                  <a:gd name="T90" fmla="*/ 3 w 30"/>
                  <a:gd name="T9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57">
                    <a:moveTo>
                      <a:pt x="0" y="11"/>
                    </a:moveTo>
                    <a:lnTo>
                      <a:pt x="1" y="11"/>
                    </a:lnTo>
                    <a:lnTo>
                      <a:pt x="1" y="11"/>
                    </a:lnTo>
                    <a:lnTo>
                      <a:pt x="1" y="13"/>
                    </a:lnTo>
                    <a:lnTo>
                      <a:pt x="1" y="13"/>
                    </a:lnTo>
                    <a:lnTo>
                      <a:pt x="0" y="11"/>
                    </a:lnTo>
                    <a:lnTo>
                      <a:pt x="0" y="11"/>
                    </a:lnTo>
                    <a:close/>
                    <a:moveTo>
                      <a:pt x="1" y="2"/>
                    </a:moveTo>
                    <a:lnTo>
                      <a:pt x="1" y="2"/>
                    </a:lnTo>
                    <a:lnTo>
                      <a:pt x="1" y="4"/>
                    </a:lnTo>
                    <a:lnTo>
                      <a:pt x="3" y="4"/>
                    </a:lnTo>
                    <a:lnTo>
                      <a:pt x="1" y="4"/>
                    </a:lnTo>
                    <a:lnTo>
                      <a:pt x="1" y="4"/>
                    </a:lnTo>
                    <a:lnTo>
                      <a:pt x="1" y="2"/>
                    </a:lnTo>
                    <a:lnTo>
                      <a:pt x="1" y="2"/>
                    </a:lnTo>
                    <a:lnTo>
                      <a:pt x="1" y="2"/>
                    </a:lnTo>
                    <a:close/>
                    <a:moveTo>
                      <a:pt x="3" y="0"/>
                    </a:moveTo>
                    <a:lnTo>
                      <a:pt x="4" y="0"/>
                    </a:lnTo>
                    <a:lnTo>
                      <a:pt x="6" y="0"/>
                    </a:lnTo>
                    <a:lnTo>
                      <a:pt x="8" y="2"/>
                    </a:lnTo>
                    <a:lnTo>
                      <a:pt x="9" y="4"/>
                    </a:lnTo>
                    <a:lnTo>
                      <a:pt x="14" y="8"/>
                    </a:lnTo>
                    <a:lnTo>
                      <a:pt x="16" y="11"/>
                    </a:lnTo>
                    <a:lnTo>
                      <a:pt x="17" y="13"/>
                    </a:lnTo>
                    <a:lnTo>
                      <a:pt x="17" y="13"/>
                    </a:lnTo>
                    <a:lnTo>
                      <a:pt x="17" y="13"/>
                    </a:lnTo>
                    <a:lnTo>
                      <a:pt x="19" y="13"/>
                    </a:lnTo>
                    <a:lnTo>
                      <a:pt x="20" y="18"/>
                    </a:lnTo>
                    <a:lnTo>
                      <a:pt x="20" y="18"/>
                    </a:lnTo>
                    <a:lnTo>
                      <a:pt x="20" y="19"/>
                    </a:lnTo>
                    <a:lnTo>
                      <a:pt x="20" y="19"/>
                    </a:lnTo>
                    <a:lnTo>
                      <a:pt x="22" y="21"/>
                    </a:lnTo>
                    <a:lnTo>
                      <a:pt x="22" y="21"/>
                    </a:lnTo>
                    <a:lnTo>
                      <a:pt x="23" y="21"/>
                    </a:lnTo>
                    <a:lnTo>
                      <a:pt x="23" y="24"/>
                    </a:lnTo>
                    <a:lnTo>
                      <a:pt x="23" y="26"/>
                    </a:lnTo>
                    <a:lnTo>
                      <a:pt x="23" y="26"/>
                    </a:lnTo>
                    <a:lnTo>
                      <a:pt x="27" y="30"/>
                    </a:lnTo>
                    <a:lnTo>
                      <a:pt x="28" y="30"/>
                    </a:lnTo>
                    <a:lnTo>
                      <a:pt x="28" y="32"/>
                    </a:lnTo>
                    <a:lnTo>
                      <a:pt x="28" y="32"/>
                    </a:lnTo>
                    <a:lnTo>
                      <a:pt x="28" y="32"/>
                    </a:lnTo>
                    <a:lnTo>
                      <a:pt x="30" y="35"/>
                    </a:lnTo>
                    <a:lnTo>
                      <a:pt x="30" y="35"/>
                    </a:lnTo>
                    <a:lnTo>
                      <a:pt x="30" y="38"/>
                    </a:lnTo>
                    <a:lnTo>
                      <a:pt x="30" y="41"/>
                    </a:lnTo>
                    <a:lnTo>
                      <a:pt x="30" y="43"/>
                    </a:lnTo>
                    <a:lnTo>
                      <a:pt x="30" y="45"/>
                    </a:lnTo>
                    <a:lnTo>
                      <a:pt x="28" y="48"/>
                    </a:lnTo>
                    <a:lnTo>
                      <a:pt x="28" y="49"/>
                    </a:lnTo>
                    <a:lnTo>
                      <a:pt x="27" y="49"/>
                    </a:lnTo>
                    <a:lnTo>
                      <a:pt x="23" y="52"/>
                    </a:lnTo>
                    <a:lnTo>
                      <a:pt x="22" y="52"/>
                    </a:lnTo>
                    <a:lnTo>
                      <a:pt x="17" y="56"/>
                    </a:lnTo>
                    <a:lnTo>
                      <a:pt x="14" y="57"/>
                    </a:lnTo>
                    <a:lnTo>
                      <a:pt x="11" y="57"/>
                    </a:lnTo>
                    <a:lnTo>
                      <a:pt x="8" y="56"/>
                    </a:lnTo>
                    <a:lnTo>
                      <a:pt x="4" y="54"/>
                    </a:lnTo>
                    <a:lnTo>
                      <a:pt x="3" y="51"/>
                    </a:lnTo>
                    <a:lnTo>
                      <a:pt x="3" y="48"/>
                    </a:lnTo>
                    <a:lnTo>
                      <a:pt x="1" y="45"/>
                    </a:lnTo>
                    <a:lnTo>
                      <a:pt x="0" y="34"/>
                    </a:lnTo>
                    <a:lnTo>
                      <a:pt x="0" y="30"/>
                    </a:lnTo>
                    <a:lnTo>
                      <a:pt x="0" y="26"/>
                    </a:lnTo>
                    <a:lnTo>
                      <a:pt x="0" y="24"/>
                    </a:lnTo>
                    <a:lnTo>
                      <a:pt x="0" y="23"/>
                    </a:lnTo>
                    <a:lnTo>
                      <a:pt x="0" y="27"/>
                    </a:lnTo>
                    <a:lnTo>
                      <a:pt x="0" y="27"/>
                    </a:lnTo>
                    <a:lnTo>
                      <a:pt x="0" y="27"/>
                    </a:lnTo>
                    <a:lnTo>
                      <a:pt x="1" y="23"/>
                    </a:lnTo>
                    <a:lnTo>
                      <a:pt x="1" y="21"/>
                    </a:lnTo>
                    <a:lnTo>
                      <a:pt x="3" y="18"/>
                    </a:lnTo>
                    <a:lnTo>
                      <a:pt x="3" y="16"/>
                    </a:lnTo>
                    <a:lnTo>
                      <a:pt x="3" y="15"/>
                    </a:lnTo>
                    <a:lnTo>
                      <a:pt x="3" y="15"/>
                    </a:lnTo>
                    <a:lnTo>
                      <a:pt x="4" y="11"/>
                    </a:lnTo>
                    <a:lnTo>
                      <a:pt x="4" y="10"/>
                    </a:lnTo>
                    <a:lnTo>
                      <a:pt x="4" y="8"/>
                    </a:lnTo>
                    <a:lnTo>
                      <a:pt x="4" y="7"/>
                    </a:lnTo>
                    <a:lnTo>
                      <a:pt x="4" y="5"/>
                    </a:lnTo>
                    <a:lnTo>
                      <a:pt x="6" y="5"/>
                    </a:lnTo>
                    <a:lnTo>
                      <a:pt x="8" y="5"/>
                    </a:lnTo>
                    <a:lnTo>
                      <a:pt x="8" y="7"/>
                    </a:lnTo>
                    <a:lnTo>
                      <a:pt x="9" y="5"/>
                    </a:lnTo>
                    <a:lnTo>
                      <a:pt x="9" y="5"/>
                    </a:lnTo>
                    <a:lnTo>
                      <a:pt x="9" y="5"/>
                    </a:lnTo>
                    <a:lnTo>
                      <a:pt x="8" y="4"/>
                    </a:lnTo>
                    <a:lnTo>
                      <a:pt x="4" y="4"/>
                    </a:lnTo>
                    <a:lnTo>
                      <a:pt x="3" y="2"/>
                    </a:lnTo>
                    <a:lnTo>
                      <a:pt x="3" y="2"/>
                    </a:lnTo>
                    <a:lnTo>
                      <a:pt x="3" y="2"/>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2" name="Freeform 225">
                <a:extLst>
                  <a:ext uri="{FF2B5EF4-FFF2-40B4-BE49-F238E27FC236}">
                    <a16:creationId xmlns:a16="http://schemas.microsoft.com/office/drawing/2014/main" id="{2A10C2E8-63E3-4594-9DEA-438148F5F1B7}"/>
                  </a:ext>
                </a:extLst>
              </p:cNvPr>
              <p:cNvSpPr>
                <a:spLocks/>
              </p:cNvSpPr>
              <p:nvPr/>
            </p:nvSpPr>
            <p:spPr bwMode="auto">
              <a:xfrm>
                <a:off x="6032037" y="2985195"/>
                <a:ext cx="3898" cy="5848"/>
              </a:xfrm>
              <a:custGeom>
                <a:avLst/>
                <a:gdLst>
                  <a:gd name="T0" fmla="*/ 0 w 2"/>
                  <a:gd name="T1" fmla="*/ 0 h 3"/>
                  <a:gd name="T2" fmla="*/ 0 w 2"/>
                  <a:gd name="T3" fmla="*/ 0 h 3"/>
                  <a:gd name="T4" fmla="*/ 0 w 2"/>
                  <a:gd name="T5" fmla="*/ 0 h 3"/>
                  <a:gd name="T6" fmla="*/ 0 w 2"/>
                  <a:gd name="T7" fmla="*/ 0 h 3"/>
                  <a:gd name="T8" fmla="*/ 0 w 2"/>
                  <a:gd name="T9" fmla="*/ 2 h 3"/>
                  <a:gd name="T10" fmla="*/ 2 w 2"/>
                  <a:gd name="T11" fmla="*/ 2 h 3"/>
                  <a:gd name="T12" fmla="*/ 2 w 2"/>
                  <a:gd name="T13" fmla="*/ 2 h 3"/>
                  <a:gd name="T14" fmla="*/ 2 w 2"/>
                  <a:gd name="T15" fmla="*/ 2 h 3"/>
                  <a:gd name="T16" fmla="*/ 2 w 2"/>
                  <a:gd name="T17" fmla="*/ 3 h 3"/>
                  <a:gd name="T18" fmla="*/ 2 w 2"/>
                  <a:gd name="T19" fmla="*/ 3 h 3"/>
                  <a:gd name="T20" fmla="*/ 0 w 2"/>
                  <a:gd name="T21" fmla="*/ 3 h 3"/>
                  <a:gd name="T22" fmla="*/ 0 w 2"/>
                  <a:gd name="T23" fmla="*/ 3 h 3"/>
                  <a:gd name="T24" fmla="*/ 0 w 2"/>
                  <a:gd name="T25" fmla="*/ 3 h 3"/>
                  <a:gd name="T26" fmla="*/ 0 w 2"/>
                  <a:gd name="T27" fmla="*/ 2 h 3"/>
                  <a:gd name="T28" fmla="*/ 0 w 2"/>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0" y="0"/>
                    </a:moveTo>
                    <a:lnTo>
                      <a:pt x="0" y="0"/>
                    </a:lnTo>
                    <a:lnTo>
                      <a:pt x="0" y="0"/>
                    </a:lnTo>
                    <a:lnTo>
                      <a:pt x="0" y="0"/>
                    </a:lnTo>
                    <a:lnTo>
                      <a:pt x="0" y="2"/>
                    </a:lnTo>
                    <a:lnTo>
                      <a:pt x="2" y="2"/>
                    </a:lnTo>
                    <a:lnTo>
                      <a:pt x="2" y="2"/>
                    </a:lnTo>
                    <a:lnTo>
                      <a:pt x="2" y="2"/>
                    </a:lnTo>
                    <a:lnTo>
                      <a:pt x="2" y="3"/>
                    </a:lnTo>
                    <a:lnTo>
                      <a:pt x="2" y="3"/>
                    </a:lnTo>
                    <a:lnTo>
                      <a:pt x="0" y="3"/>
                    </a:lnTo>
                    <a:lnTo>
                      <a:pt x="0" y="3"/>
                    </a:lnTo>
                    <a:lnTo>
                      <a:pt x="0" y="3"/>
                    </a:lnTo>
                    <a:lnTo>
                      <a:pt x="0" y="2"/>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3" name="Freeform 226">
                <a:extLst>
                  <a:ext uri="{FF2B5EF4-FFF2-40B4-BE49-F238E27FC236}">
                    <a16:creationId xmlns:a16="http://schemas.microsoft.com/office/drawing/2014/main" id="{ACD159D4-A29D-41FC-AF3B-F3C2BA3714CA}"/>
                  </a:ext>
                </a:extLst>
              </p:cNvPr>
              <p:cNvSpPr>
                <a:spLocks/>
              </p:cNvSpPr>
              <p:nvPr/>
            </p:nvSpPr>
            <p:spPr bwMode="auto">
              <a:xfrm>
                <a:off x="4043831" y="4020230"/>
                <a:ext cx="5848" cy="9747"/>
              </a:xfrm>
              <a:custGeom>
                <a:avLst/>
                <a:gdLst>
                  <a:gd name="T0" fmla="*/ 2 w 3"/>
                  <a:gd name="T1" fmla="*/ 0 h 5"/>
                  <a:gd name="T2" fmla="*/ 3 w 3"/>
                  <a:gd name="T3" fmla="*/ 2 h 5"/>
                  <a:gd name="T4" fmla="*/ 3 w 3"/>
                  <a:gd name="T5" fmla="*/ 3 h 5"/>
                  <a:gd name="T6" fmla="*/ 2 w 3"/>
                  <a:gd name="T7" fmla="*/ 5 h 5"/>
                  <a:gd name="T8" fmla="*/ 0 w 3"/>
                  <a:gd name="T9" fmla="*/ 5 h 5"/>
                  <a:gd name="T10" fmla="*/ 0 w 3"/>
                  <a:gd name="T11" fmla="*/ 3 h 5"/>
                  <a:gd name="T12" fmla="*/ 0 w 3"/>
                  <a:gd name="T13" fmla="*/ 3 h 5"/>
                  <a:gd name="T14" fmla="*/ 2 w 3"/>
                  <a:gd name="T15" fmla="*/ 2 h 5"/>
                  <a:gd name="T16" fmla="*/ 2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lnTo>
                      <a:pt x="3" y="2"/>
                    </a:lnTo>
                    <a:lnTo>
                      <a:pt x="3" y="3"/>
                    </a:lnTo>
                    <a:lnTo>
                      <a:pt x="2" y="5"/>
                    </a:lnTo>
                    <a:lnTo>
                      <a:pt x="0" y="5"/>
                    </a:lnTo>
                    <a:lnTo>
                      <a:pt x="0" y="3"/>
                    </a:lnTo>
                    <a:lnTo>
                      <a:pt x="0" y="3"/>
                    </a:lnTo>
                    <a:lnTo>
                      <a:pt x="2" y="2"/>
                    </a:lnTo>
                    <a:lnTo>
                      <a:pt x="2"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4" name="Freeform 227">
                <a:extLst>
                  <a:ext uri="{FF2B5EF4-FFF2-40B4-BE49-F238E27FC236}">
                    <a16:creationId xmlns:a16="http://schemas.microsoft.com/office/drawing/2014/main" id="{8340C78F-2E98-4E6C-A926-26DF2F7BF6D0}"/>
                  </a:ext>
                </a:extLst>
              </p:cNvPr>
              <p:cNvSpPr>
                <a:spLocks/>
              </p:cNvSpPr>
              <p:nvPr/>
            </p:nvSpPr>
            <p:spPr bwMode="auto">
              <a:xfrm>
                <a:off x="6755199" y="3406226"/>
                <a:ext cx="38984" cy="48731"/>
              </a:xfrm>
              <a:custGeom>
                <a:avLst/>
                <a:gdLst>
                  <a:gd name="T0" fmla="*/ 17 w 20"/>
                  <a:gd name="T1" fmla="*/ 0 h 25"/>
                  <a:gd name="T2" fmla="*/ 17 w 20"/>
                  <a:gd name="T3" fmla="*/ 0 h 25"/>
                  <a:gd name="T4" fmla="*/ 19 w 20"/>
                  <a:gd name="T5" fmla="*/ 0 h 25"/>
                  <a:gd name="T6" fmla="*/ 17 w 20"/>
                  <a:gd name="T7" fmla="*/ 1 h 25"/>
                  <a:gd name="T8" fmla="*/ 17 w 20"/>
                  <a:gd name="T9" fmla="*/ 3 h 25"/>
                  <a:gd name="T10" fmla="*/ 17 w 20"/>
                  <a:gd name="T11" fmla="*/ 3 h 25"/>
                  <a:gd name="T12" fmla="*/ 17 w 20"/>
                  <a:gd name="T13" fmla="*/ 3 h 25"/>
                  <a:gd name="T14" fmla="*/ 19 w 20"/>
                  <a:gd name="T15" fmla="*/ 3 h 25"/>
                  <a:gd name="T16" fmla="*/ 19 w 20"/>
                  <a:gd name="T17" fmla="*/ 3 h 25"/>
                  <a:gd name="T18" fmla="*/ 20 w 20"/>
                  <a:gd name="T19" fmla="*/ 8 h 25"/>
                  <a:gd name="T20" fmla="*/ 20 w 20"/>
                  <a:gd name="T21" fmla="*/ 8 h 25"/>
                  <a:gd name="T22" fmla="*/ 19 w 20"/>
                  <a:gd name="T23" fmla="*/ 9 h 25"/>
                  <a:gd name="T24" fmla="*/ 19 w 20"/>
                  <a:gd name="T25" fmla="*/ 9 h 25"/>
                  <a:gd name="T26" fmla="*/ 17 w 20"/>
                  <a:gd name="T27" fmla="*/ 11 h 25"/>
                  <a:gd name="T28" fmla="*/ 17 w 20"/>
                  <a:gd name="T29" fmla="*/ 11 h 25"/>
                  <a:gd name="T30" fmla="*/ 16 w 20"/>
                  <a:gd name="T31" fmla="*/ 13 h 25"/>
                  <a:gd name="T32" fmla="*/ 16 w 20"/>
                  <a:gd name="T33" fmla="*/ 13 h 25"/>
                  <a:gd name="T34" fmla="*/ 17 w 20"/>
                  <a:gd name="T35" fmla="*/ 13 h 25"/>
                  <a:gd name="T36" fmla="*/ 17 w 20"/>
                  <a:gd name="T37" fmla="*/ 13 h 25"/>
                  <a:gd name="T38" fmla="*/ 17 w 20"/>
                  <a:gd name="T39" fmla="*/ 14 h 25"/>
                  <a:gd name="T40" fmla="*/ 16 w 20"/>
                  <a:gd name="T41" fmla="*/ 13 h 25"/>
                  <a:gd name="T42" fmla="*/ 16 w 20"/>
                  <a:gd name="T43" fmla="*/ 13 h 25"/>
                  <a:gd name="T44" fmla="*/ 14 w 20"/>
                  <a:gd name="T45" fmla="*/ 13 h 25"/>
                  <a:gd name="T46" fmla="*/ 14 w 20"/>
                  <a:gd name="T47" fmla="*/ 14 h 25"/>
                  <a:gd name="T48" fmla="*/ 12 w 20"/>
                  <a:gd name="T49" fmla="*/ 14 h 25"/>
                  <a:gd name="T50" fmla="*/ 12 w 20"/>
                  <a:gd name="T51" fmla="*/ 14 h 25"/>
                  <a:gd name="T52" fmla="*/ 12 w 20"/>
                  <a:gd name="T53" fmla="*/ 16 h 25"/>
                  <a:gd name="T54" fmla="*/ 11 w 20"/>
                  <a:gd name="T55" fmla="*/ 16 h 25"/>
                  <a:gd name="T56" fmla="*/ 12 w 20"/>
                  <a:gd name="T57" fmla="*/ 17 h 25"/>
                  <a:gd name="T58" fmla="*/ 12 w 20"/>
                  <a:gd name="T59" fmla="*/ 17 h 25"/>
                  <a:gd name="T60" fmla="*/ 12 w 20"/>
                  <a:gd name="T61" fmla="*/ 17 h 25"/>
                  <a:gd name="T62" fmla="*/ 12 w 20"/>
                  <a:gd name="T63" fmla="*/ 17 h 25"/>
                  <a:gd name="T64" fmla="*/ 12 w 20"/>
                  <a:gd name="T65" fmla="*/ 19 h 25"/>
                  <a:gd name="T66" fmla="*/ 11 w 20"/>
                  <a:gd name="T67" fmla="*/ 19 h 25"/>
                  <a:gd name="T68" fmla="*/ 11 w 20"/>
                  <a:gd name="T69" fmla="*/ 19 h 25"/>
                  <a:gd name="T70" fmla="*/ 11 w 20"/>
                  <a:gd name="T71" fmla="*/ 20 h 25"/>
                  <a:gd name="T72" fmla="*/ 9 w 20"/>
                  <a:gd name="T73" fmla="*/ 20 h 25"/>
                  <a:gd name="T74" fmla="*/ 9 w 20"/>
                  <a:gd name="T75" fmla="*/ 20 h 25"/>
                  <a:gd name="T76" fmla="*/ 8 w 20"/>
                  <a:gd name="T77" fmla="*/ 22 h 25"/>
                  <a:gd name="T78" fmla="*/ 6 w 20"/>
                  <a:gd name="T79" fmla="*/ 22 h 25"/>
                  <a:gd name="T80" fmla="*/ 6 w 20"/>
                  <a:gd name="T81" fmla="*/ 24 h 25"/>
                  <a:gd name="T82" fmla="*/ 6 w 20"/>
                  <a:gd name="T83" fmla="*/ 22 h 25"/>
                  <a:gd name="T84" fmla="*/ 6 w 20"/>
                  <a:gd name="T85" fmla="*/ 22 h 25"/>
                  <a:gd name="T86" fmla="*/ 5 w 20"/>
                  <a:gd name="T87" fmla="*/ 25 h 25"/>
                  <a:gd name="T88" fmla="*/ 3 w 20"/>
                  <a:gd name="T89" fmla="*/ 25 h 25"/>
                  <a:gd name="T90" fmla="*/ 1 w 20"/>
                  <a:gd name="T91" fmla="*/ 25 h 25"/>
                  <a:gd name="T92" fmla="*/ 1 w 20"/>
                  <a:gd name="T93" fmla="*/ 25 h 25"/>
                  <a:gd name="T94" fmla="*/ 0 w 20"/>
                  <a:gd name="T95" fmla="*/ 25 h 25"/>
                  <a:gd name="T96" fmla="*/ 0 w 20"/>
                  <a:gd name="T97" fmla="*/ 24 h 25"/>
                  <a:gd name="T98" fmla="*/ 1 w 20"/>
                  <a:gd name="T99" fmla="*/ 22 h 25"/>
                  <a:gd name="T100" fmla="*/ 1 w 20"/>
                  <a:gd name="T101" fmla="*/ 20 h 25"/>
                  <a:gd name="T102" fmla="*/ 3 w 20"/>
                  <a:gd name="T103" fmla="*/ 19 h 25"/>
                  <a:gd name="T104" fmla="*/ 5 w 20"/>
                  <a:gd name="T105" fmla="*/ 13 h 25"/>
                  <a:gd name="T106" fmla="*/ 6 w 20"/>
                  <a:gd name="T107" fmla="*/ 9 h 25"/>
                  <a:gd name="T108" fmla="*/ 8 w 20"/>
                  <a:gd name="T109" fmla="*/ 6 h 25"/>
                  <a:gd name="T110" fmla="*/ 9 w 20"/>
                  <a:gd name="T111" fmla="*/ 3 h 25"/>
                  <a:gd name="T112" fmla="*/ 11 w 20"/>
                  <a:gd name="T113" fmla="*/ 3 h 25"/>
                  <a:gd name="T114" fmla="*/ 12 w 20"/>
                  <a:gd name="T115" fmla="*/ 1 h 25"/>
                  <a:gd name="T116" fmla="*/ 12 w 20"/>
                  <a:gd name="T117" fmla="*/ 0 h 25"/>
                  <a:gd name="T118" fmla="*/ 14 w 20"/>
                  <a:gd name="T119" fmla="*/ 0 h 25"/>
                  <a:gd name="T120" fmla="*/ 16 w 20"/>
                  <a:gd name="T121" fmla="*/ 0 h 25"/>
                  <a:gd name="T122" fmla="*/ 17 w 20"/>
                  <a:gd name="T1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25">
                    <a:moveTo>
                      <a:pt x="17" y="0"/>
                    </a:moveTo>
                    <a:lnTo>
                      <a:pt x="17" y="0"/>
                    </a:lnTo>
                    <a:lnTo>
                      <a:pt x="19" y="0"/>
                    </a:lnTo>
                    <a:lnTo>
                      <a:pt x="17" y="1"/>
                    </a:lnTo>
                    <a:lnTo>
                      <a:pt x="17" y="3"/>
                    </a:lnTo>
                    <a:lnTo>
                      <a:pt x="17" y="3"/>
                    </a:lnTo>
                    <a:lnTo>
                      <a:pt x="17" y="3"/>
                    </a:lnTo>
                    <a:lnTo>
                      <a:pt x="19" y="3"/>
                    </a:lnTo>
                    <a:lnTo>
                      <a:pt x="19" y="3"/>
                    </a:lnTo>
                    <a:lnTo>
                      <a:pt x="20" y="8"/>
                    </a:lnTo>
                    <a:lnTo>
                      <a:pt x="20" y="8"/>
                    </a:lnTo>
                    <a:lnTo>
                      <a:pt x="19" y="9"/>
                    </a:lnTo>
                    <a:lnTo>
                      <a:pt x="19" y="9"/>
                    </a:lnTo>
                    <a:lnTo>
                      <a:pt x="17" y="11"/>
                    </a:lnTo>
                    <a:lnTo>
                      <a:pt x="17" y="11"/>
                    </a:lnTo>
                    <a:lnTo>
                      <a:pt x="16" y="13"/>
                    </a:lnTo>
                    <a:lnTo>
                      <a:pt x="16" y="13"/>
                    </a:lnTo>
                    <a:lnTo>
                      <a:pt x="17" y="13"/>
                    </a:lnTo>
                    <a:lnTo>
                      <a:pt x="17" y="13"/>
                    </a:lnTo>
                    <a:lnTo>
                      <a:pt x="17" y="14"/>
                    </a:lnTo>
                    <a:lnTo>
                      <a:pt x="16" y="13"/>
                    </a:lnTo>
                    <a:lnTo>
                      <a:pt x="16" y="13"/>
                    </a:lnTo>
                    <a:lnTo>
                      <a:pt x="14" y="13"/>
                    </a:lnTo>
                    <a:lnTo>
                      <a:pt x="14" y="14"/>
                    </a:lnTo>
                    <a:lnTo>
                      <a:pt x="12" y="14"/>
                    </a:lnTo>
                    <a:lnTo>
                      <a:pt x="12" y="14"/>
                    </a:lnTo>
                    <a:lnTo>
                      <a:pt x="12" y="16"/>
                    </a:lnTo>
                    <a:lnTo>
                      <a:pt x="11" y="16"/>
                    </a:lnTo>
                    <a:lnTo>
                      <a:pt x="12" y="17"/>
                    </a:lnTo>
                    <a:lnTo>
                      <a:pt x="12" y="17"/>
                    </a:lnTo>
                    <a:lnTo>
                      <a:pt x="12" y="17"/>
                    </a:lnTo>
                    <a:lnTo>
                      <a:pt x="12" y="17"/>
                    </a:lnTo>
                    <a:lnTo>
                      <a:pt x="12" y="19"/>
                    </a:lnTo>
                    <a:lnTo>
                      <a:pt x="11" y="19"/>
                    </a:lnTo>
                    <a:lnTo>
                      <a:pt x="11" y="19"/>
                    </a:lnTo>
                    <a:lnTo>
                      <a:pt x="11" y="20"/>
                    </a:lnTo>
                    <a:lnTo>
                      <a:pt x="9" y="20"/>
                    </a:lnTo>
                    <a:lnTo>
                      <a:pt x="9" y="20"/>
                    </a:lnTo>
                    <a:lnTo>
                      <a:pt x="8" y="22"/>
                    </a:lnTo>
                    <a:lnTo>
                      <a:pt x="6" y="22"/>
                    </a:lnTo>
                    <a:lnTo>
                      <a:pt x="6" y="24"/>
                    </a:lnTo>
                    <a:lnTo>
                      <a:pt x="6" y="22"/>
                    </a:lnTo>
                    <a:lnTo>
                      <a:pt x="6" y="22"/>
                    </a:lnTo>
                    <a:lnTo>
                      <a:pt x="5" y="25"/>
                    </a:lnTo>
                    <a:lnTo>
                      <a:pt x="3" y="25"/>
                    </a:lnTo>
                    <a:lnTo>
                      <a:pt x="1" y="25"/>
                    </a:lnTo>
                    <a:lnTo>
                      <a:pt x="1" y="25"/>
                    </a:lnTo>
                    <a:lnTo>
                      <a:pt x="0" y="25"/>
                    </a:lnTo>
                    <a:lnTo>
                      <a:pt x="0" y="24"/>
                    </a:lnTo>
                    <a:lnTo>
                      <a:pt x="1" y="22"/>
                    </a:lnTo>
                    <a:lnTo>
                      <a:pt x="1" y="20"/>
                    </a:lnTo>
                    <a:lnTo>
                      <a:pt x="3" y="19"/>
                    </a:lnTo>
                    <a:lnTo>
                      <a:pt x="5" y="13"/>
                    </a:lnTo>
                    <a:lnTo>
                      <a:pt x="6" y="9"/>
                    </a:lnTo>
                    <a:lnTo>
                      <a:pt x="8" y="6"/>
                    </a:lnTo>
                    <a:lnTo>
                      <a:pt x="9" y="3"/>
                    </a:lnTo>
                    <a:lnTo>
                      <a:pt x="11" y="3"/>
                    </a:lnTo>
                    <a:lnTo>
                      <a:pt x="12" y="1"/>
                    </a:lnTo>
                    <a:lnTo>
                      <a:pt x="12" y="0"/>
                    </a:lnTo>
                    <a:lnTo>
                      <a:pt x="14" y="0"/>
                    </a:lnTo>
                    <a:lnTo>
                      <a:pt x="16" y="0"/>
                    </a:lnTo>
                    <a:lnTo>
                      <a:pt x="1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5" name="Freeform 228">
                <a:extLst>
                  <a:ext uri="{FF2B5EF4-FFF2-40B4-BE49-F238E27FC236}">
                    <a16:creationId xmlns:a16="http://schemas.microsoft.com/office/drawing/2014/main" id="{2D1D623A-F984-4E6F-B28E-DC05C1C5A9FC}"/>
                  </a:ext>
                </a:extLst>
              </p:cNvPr>
              <p:cNvSpPr>
                <a:spLocks/>
              </p:cNvSpPr>
              <p:nvPr/>
            </p:nvSpPr>
            <p:spPr bwMode="auto">
              <a:xfrm>
                <a:off x="8587467" y="3778527"/>
                <a:ext cx="210516" cy="245602"/>
              </a:xfrm>
              <a:custGeom>
                <a:avLst/>
                <a:gdLst>
                  <a:gd name="T0" fmla="*/ 28 w 108"/>
                  <a:gd name="T1" fmla="*/ 1 h 126"/>
                  <a:gd name="T2" fmla="*/ 36 w 108"/>
                  <a:gd name="T3" fmla="*/ 11 h 126"/>
                  <a:gd name="T4" fmla="*/ 37 w 108"/>
                  <a:gd name="T5" fmla="*/ 9 h 126"/>
                  <a:gd name="T6" fmla="*/ 39 w 108"/>
                  <a:gd name="T7" fmla="*/ 14 h 126"/>
                  <a:gd name="T8" fmla="*/ 47 w 108"/>
                  <a:gd name="T9" fmla="*/ 25 h 126"/>
                  <a:gd name="T10" fmla="*/ 56 w 108"/>
                  <a:gd name="T11" fmla="*/ 22 h 126"/>
                  <a:gd name="T12" fmla="*/ 63 w 108"/>
                  <a:gd name="T13" fmla="*/ 28 h 126"/>
                  <a:gd name="T14" fmla="*/ 64 w 108"/>
                  <a:gd name="T15" fmla="*/ 31 h 126"/>
                  <a:gd name="T16" fmla="*/ 69 w 108"/>
                  <a:gd name="T17" fmla="*/ 36 h 126"/>
                  <a:gd name="T18" fmla="*/ 63 w 108"/>
                  <a:gd name="T19" fmla="*/ 42 h 126"/>
                  <a:gd name="T20" fmla="*/ 56 w 108"/>
                  <a:gd name="T21" fmla="*/ 44 h 126"/>
                  <a:gd name="T22" fmla="*/ 56 w 108"/>
                  <a:gd name="T23" fmla="*/ 48 h 126"/>
                  <a:gd name="T24" fmla="*/ 72 w 108"/>
                  <a:gd name="T25" fmla="*/ 56 h 126"/>
                  <a:gd name="T26" fmla="*/ 74 w 108"/>
                  <a:gd name="T27" fmla="*/ 63 h 126"/>
                  <a:gd name="T28" fmla="*/ 78 w 108"/>
                  <a:gd name="T29" fmla="*/ 69 h 126"/>
                  <a:gd name="T30" fmla="*/ 89 w 108"/>
                  <a:gd name="T31" fmla="*/ 78 h 126"/>
                  <a:gd name="T32" fmla="*/ 93 w 108"/>
                  <a:gd name="T33" fmla="*/ 86 h 126"/>
                  <a:gd name="T34" fmla="*/ 96 w 108"/>
                  <a:gd name="T35" fmla="*/ 88 h 126"/>
                  <a:gd name="T36" fmla="*/ 104 w 108"/>
                  <a:gd name="T37" fmla="*/ 94 h 126"/>
                  <a:gd name="T38" fmla="*/ 101 w 108"/>
                  <a:gd name="T39" fmla="*/ 99 h 126"/>
                  <a:gd name="T40" fmla="*/ 108 w 108"/>
                  <a:gd name="T41" fmla="*/ 107 h 126"/>
                  <a:gd name="T42" fmla="*/ 107 w 108"/>
                  <a:gd name="T43" fmla="*/ 113 h 126"/>
                  <a:gd name="T44" fmla="*/ 102 w 108"/>
                  <a:gd name="T45" fmla="*/ 116 h 126"/>
                  <a:gd name="T46" fmla="*/ 97 w 108"/>
                  <a:gd name="T47" fmla="*/ 121 h 126"/>
                  <a:gd name="T48" fmla="*/ 91 w 108"/>
                  <a:gd name="T49" fmla="*/ 118 h 126"/>
                  <a:gd name="T50" fmla="*/ 86 w 108"/>
                  <a:gd name="T51" fmla="*/ 119 h 126"/>
                  <a:gd name="T52" fmla="*/ 83 w 108"/>
                  <a:gd name="T53" fmla="*/ 126 h 126"/>
                  <a:gd name="T54" fmla="*/ 74 w 108"/>
                  <a:gd name="T55" fmla="*/ 122 h 126"/>
                  <a:gd name="T56" fmla="*/ 75 w 108"/>
                  <a:gd name="T57" fmla="*/ 118 h 126"/>
                  <a:gd name="T58" fmla="*/ 77 w 108"/>
                  <a:gd name="T59" fmla="*/ 108 h 126"/>
                  <a:gd name="T60" fmla="*/ 78 w 108"/>
                  <a:gd name="T61" fmla="*/ 100 h 126"/>
                  <a:gd name="T62" fmla="*/ 75 w 108"/>
                  <a:gd name="T63" fmla="*/ 96 h 126"/>
                  <a:gd name="T64" fmla="*/ 66 w 108"/>
                  <a:gd name="T65" fmla="*/ 86 h 126"/>
                  <a:gd name="T66" fmla="*/ 61 w 108"/>
                  <a:gd name="T67" fmla="*/ 70 h 126"/>
                  <a:gd name="T68" fmla="*/ 50 w 108"/>
                  <a:gd name="T69" fmla="*/ 61 h 126"/>
                  <a:gd name="T70" fmla="*/ 44 w 108"/>
                  <a:gd name="T71" fmla="*/ 63 h 126"/>
                  <a:gd name="T72" fmla="*/ 37 w 108"/>
                  <a:gd name="T73" fmla="*/ 67 h 126"/>
                  <a:gd name="T74" fmla="*/ 34 w 108"/>
                  <a:gd name="T75" fmla="*/ 67 h 126"/>
                  <a:gd name="T76" fmla="*/ 26 w 108"/>
                  <a:gd name="T77" fmla="*/ 64 h 126"/>
                  <a:gd name="T78" fmla="*/ 20 w 108"/>
                  <a:gd name="T79" fmla="*/ 69 h 126"/>
                  <a:gd name="T80" fmla="*/ 11 w 108"/>
                  <a:gd name="T81" fmla="*/ 74 h 126"/>
                  <a:gd name="T82" fmla="*/ 14 w 108"/>
                  <a:gd name="T83" fmla="*/ 61 h 126"/>
                  <a:gd name="T84" fmla="*/ 15 w 108"/>
                  <a:gd name="T85" fmla="*/ 52 h 126"/>
                  <a:gd name="T86" fmla="*/ 11 w 108"/>
                  <a:gd name="T87" fmla="*/ 42 h 126"/>
                  <a:gd name="T88" fmla="*/ 3 w 108"/>
                  <a:gd name="T89" fmla="*/ 42 h 126"/>
                  <a:gd name="T90" fmla="*/ 4 w 108"/>
                  <a:gd name="T91" fmla="*/ 34 h 126"/>
                  <a:gd name="T92" fmla="*/ 0 w 108"/>
                  <a:gd name="T93" fmla="*/ 33 h 126"/>
                  <a:gd name="T94" fmla="*/ 3 w 108"/>
                  <a:gd name="T95" fmla="*/ 25 h 126"/>
                  <a:gd name="T96" fmla="*/ 4 w 108"/>
                  <a:gd name="T97" fmla="*/ 22 h 126"/>
                  <a:gd name="T98" fmla="*/ 11 w 108"/>
                  <a:gd name="T99" fmla="*/ 15 h 126"/>
                  <a:gd name="T100" fmla="*/ 15 w 108"/>
                  <a:gd name="T101" fmla="*/ 17 h 126"/>
                  <a:gd name="T102" fmla="*/ 20 w 108"/>
                  <a:gd name="T103" fmla="*/ 18 h 126"/>
                  <a:gd name="T104" fmla="*/ 23 w 108"/>
                  <a:gd name="T105" fmla="*/ 17 h 126"/>
                  <a:gd name="T106" fmla="*/ 22 w 108"/>
                  <a:gd name="T107" fmla="*/ 9 h 126"/>
                  <a:gd name="T108" fmla="*/ 20 w 108"/>
                  <a:gd name="T10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126">
                    <a:moveTo>
                      <a:pt x="22" y="0"/>
                    </a:moveTo>
                    <a:lnTo>
                      <a:pt x="23" y="0"/>
                    </a:lnTo>
                    <a:lnTo>
                      <a:pt x="23" y="1"/>
                    </a:lnTo>
                    <a:lnTo>
                      <a:pt x="25" y="0"/>
                    </a:lnTo>
                    <a:lnTo>
                      <a:pt x="26" y="0"/>
                    </a:lnTo>
                    <a:lnTo>
                      <a:pt x="28" y="0"/>
                    </a:lnTo>
                    <a:lnTo>
                      <a:pt x="28" y="1"/>
                    </a:lnTo>
                    <a:lnTo>
                      <a:pt x="30" y="3"/>
                    </a:lnTo>
                    <a:lnTo>
                      <a:pt x="31" y="4"/>
                    </a:lnTo>
                    <a:lnTo>
                      <a:pt x="33" y="6"/>
                    </a:lnTo>
                    <a:lnTo>
                      <a:pt x="33" y="7"/>
                    </a:lnTo>
                    <a:lnTo>
                      <a:pt x="34" y="7"/>
                    </a:lnTo>
                    <a:lnTo>
                      <a:pt x="34" y="9"/>
                    </a:lnTo>
                    <a:lnTo>
                      <a:pt x="36" y="11"/>
                    </a:lnTo>
                    <a:lnTo>
                      <a:pt x="36" y="11"/>
                    </a:lnTo>
                    <a:lnTo>
                      <a:pt x="36" y="12"/>
                    </a:lnTo>
                    <a:lnTo>
                      <a:pt x="36" y="12"/>
                    </a:lnTo>
                    <a:lnTo>
                      <a:pt x="37" y="11"/>
                    </a:lnTo>
                    <a:lnTo>
                      <a:pt x="37" y="11"/>
                    </a:lnTo>
                    <a:lnTo>
                      <a:pt x="37" y="9"/>
                    </a:lnTo>
                    <a:lnTo>
                      <a:pt x="37" y="9"/>
                    </a:lnTo>
                    <a:lnTo>
                      <a:pt x="39" y="11"/>
                    </a:lnTo>
                    <a:lnTo>
                      <a:pt x="39" y="11"/>
                    </a:lnTo>
                    <a:lnTo>
                      <a:pt x="39" y="11"/>
                    </a:lnTo>
                    <a:lnTo>
                      <a:pt x="41" y="11"/>
                    </a:lnTo>
                    <a:lnTo>
                      <a:pt x="41" y="12"/>
                    </a:lnTo>
                    <a:lnTo>
                      <a:pt x="41" y="14"/>
                    </a:lnTo>
                    <a:lnTo>
                      <a:pt x="39" y="14"/>
                    </a:lnTo>
                    <a:lnTo>
                      <a:pt x="39" y="15"/>
                    </a:lnTo>
                    <a:lnTo>
                      <a:pt x="39" y="17"/>
                    </a:lnTo>
                    <a:lnTo>
                      <a:pt x="39" y="17"/>
                    </a:lnTo>
                    <a:lnTo>
                      <a:pt x="39" y="18"/>
                    </a:lnTo>
                    <a:lnTo>
                      <a:pt x="42" y="23"/>
                    </a:lnTo>
                    <a:lnTo>
                      <a:pt x="44" y="23"/>
                    </a:lnTo>
                    <a:lnTo>
                      <a:pt x="47" y="25"/>
                    </a:lnTo>
                    <a:lnTo>
                      <a:pt x="48" y="25"/>
                    </a:lnTo>
                    <a:lnTo>
                      <a:pt x="50" y="26"/>
                    </a:lnTo>
                    <a:lnTo>
                      <a:pt x="52" y="26"/>
                    </a:lnTo>
                    <a:lnTo>
                      <a:pt x="52" y="25"/>
                    </a:lnTo>
                    <a:lnTo>
                      <a:pt x="53" y="23"/>
                    </a:lnTo>
                    <a:lnTo>
                      <a:pt x="56" y="23"/>
                    </a:lnTo>
                    <a:lnTo>
                      <a:pt x="56" y="22"/>
                    </a:lnTo>
                    <a:lnTo>
                      <a:pt x="58" y="23"/>
                    </a:lnTo>
                    <a:lnTo>
                      <a:pt x="60" y="25"/>
                    </a:lnTo>
                    <a:lnTo>
                      <a:pt x="61" y="25"/>
                    </a:lnTo>
                    <a:lnTo>
                      <a:pt x="63" y="26"/>
                    </a:lnTo>
                    <a:lnTo>
                      <a:pt x="64" y="26"/>
                    </a:lnTo>
                    <a:lnTo>
                      <a:pt x="64" y="28"/>
                    </a:lnTo>
                    <a:lnTo>
                      <a:pt x="63" y="28"/>
                    </a:lnTo>
                    <a:lnTo>
                      <a:pt x="63" y="28"/>
                    </a:lnTo>
                    <a:lnTo>
                      <a:pt x="61" y="29"/>
                    </a:lnTo>
                    <a:lnTo>
                      <a:pt x="61" y="29"/>
                    </a:lnTo>
                    <a:lnTo>
                      <a:pt x="61" y="29"/>
                    </a:lnTo>
                    <a:lnTo>
                      <a:pt x="63" y="31"/>
                    </a:lnTo>
                    <a:lnTo>
                      <a:pt x="64" y="31"/>
                    </a:lnTo>
                    <a:lnTo>
                      <a:pt x="64" y="31"/>
                    </a:lnTo>
                    <a:lnTo>
                      <a:pt x="64" y="33"/>
                    </a:lnTo>
                    <a:lnTo>
                      <a:pt x="64" y="33"/>
                    </a:lnTo>
                    <a:lnTo>
                      <a:pt x="66" y="34"/>
                    </a:lnTo>
                    <a:lnTo>
                      <a:pt x="67" y="33"/>
                    </a:lnTo>
                    <a:lnTo>
                      <a:pt x="67" y="34"/>
                    </a:lnTo>
                    <a:lnTo>
                      <a:pt x="67" y="34"/>
                    </a:lnTo>
                    <a:lnTo>
                      <a:pt x="69" y="36"/>
                    </a:lnTo>
                    <a:lnTo>
                      <a:pt x="69" y="36"/>
                    </a:lnTo>
                    <a:lnTo>
                      <a:pt x="67" y="37"/>
                    </a:lnTo>
                    <a:lnTo>
                      <a:pt x="67" y="37"/>
                    </a:lnTo>
                    <a:lnTo>
                      <a:pt x="67" y="39"/>
                    </a:lnTo>
                    <a:lnTo>
                      <a:pt x="66" y="41"/>
                    </a:lnTo>
                    <a:lnTo>
                      <a:pt x="64" y="42"/>
                    </a:lnTo>
                    <a:lnTo>
                      <a:pt x="63" y="42"/>
                    </a:lnTo>
                    <a:lnTo>
                      <a:pt x="60" y="41"/>
                    </a:lnTo>
                    <a:lnTo>
                      <a:pt x="56" y="41"/>
                    </a:lnTo>
                    <a:lnTo>
                      <a:pt x="56" y="42"/>
                    </a:lnTo>
                    <a:lnTo>
                      <a:pt x="56" y="42"/>
                    </a:lnTo>
                    <a:lnTo>
                      <a:pt x="55" y="42"/>
                    </a:lnTo>
                    <a:lnTo>
                      <a:pt x="56" y="44"/>
                    </a:lnTo>
                    <a:lnTo>
                      <a:pt x="56" y="44"/>
                    </a:lnTo>
                    <a:lnTo>
                      <a:pt x="55" y="45"/>
                    </a:lnTo>
                    <a:lnTo>
                      <a:pt x="55" y="45"/>
                    </a:lnTo>
                    <a:lnTo>
                      <a:pt x="53" y="47"/>
                    </a:lnTo>
                    <a:lnTo>
                      <a:pt x="53" y="47"/>
                    </a:lnTo>
                    <a:lnTo>
                      <a:pt x="53" y="47"/>
                    </a:lnTo>
                    <a:lnTo>
                      <a:pt x="55" y="48"/>
                    </a:lnTo>
                    <a:lnTo>
                      <a:pt x="56" y="48"/>
                    </a:lnTo>
                    <a:lnTo>
                      <a:pt x="61" y="52"/>
                    </a:lnTo>
                    <a:lnTo>
                      <a:pt x="63" y="53"/>
                    </a:lnTo>
                    <a:lnTo>
                      <a:pt x="64" y="53"/>
                    </a:lnTo>
                    <a:lnTo>
                      <a:pt x="66" y="55"/>
                    </a:lnTo>
                    <a:lnTo>
                      <a:pt x="69" y="55"/>
                    </a:lnTo>
                    <a:lnTo>
                      <a:pt x="71" y="56"/>
                    </a:lnTo>
                    <a:lnTo>
                      <a:pt x="72" y="56"/>
                    </a:lnTo>
                    <a:lnTo>
                      <a:pt x="72" y="58"/>
                    </a:lnTo>
                    <a:lnTo>
                      <a:pt x="71" y="58"/>
                    </a:lnTo>
                    <a:lnTo>
                      <a:pt x="71" y="59"/>
                    </a:lnTo>
                    <a:lnTo>
                      <a:pt x="71" y="59"/>
                    </a:lnTo>
                    <a:lnTo>
                      <a:pt x="71" y="61"/>
                    </a:lnTo>
                    <a:lnTo>
                      <a:pt x="72" y="61"/>
                    </a:lnTo>
                    <a:lnTo>
                      <a:pt x="74" y="63"/>
                    </a:lnTo>
                    <a:lnTo>
                      <a:pt x="74" y="64"/>
                    </a:lnTo>
                    <a:lnTo>
                      <a:pt x="75" y="64"/>
                    </a:lnTo>
                    <a:lnTo>
                      <a:pt x="77" y="64"/>
                    </a:lnTo>
                    <a:lnTo>
                      <a:pt x="77" y="66"/>
                    </a:lnTo>
                    <a:lnTo>
                      <a:pt x="78" y="67"/>
                    </a:lnTo>
                    <a:lnTo>
                      <a:pt x="78" y="67"/>
                    </a:lnTo>
                    <a:lnTo>
                      <a:pt x="78" y="69"/>
                    </a:lnTo>
                    <a:lnTo>
                      <a:pt x="80" y="70"/>
                    </a:lnTo>
                    <a:lnTo>
                      <a:pt x="82" y="72"/>
                    </a:lnTo>
                    <a:lnTo>
                      <a:pt x="83" y="74"/>
                    </a:lnTo>
                    <a:lnTo>
                      <a:pt x="83" y="75"/>
                    </a:lnTo>
                    <a:lnTo>
                      <a:pt x="85" y="75"/>
                    </a:lnTo>
                    <a:lnTo>
                      <a:pt x="88" y="78"/>
                    </a:lnTo>
                    <a:lnTo>
                      <a:pt x="89" y="78"/>
                    </a:lnTo>
                    <a:lnTo>
                      <a:pt x="89" y="81"/>
                    </a:lnTo>
                    <a:lnTo>
                      <a:pt x="91" y="81"/>
                    </a:lnTo>
                    <a:lnTo>
                      <a:pt x="91" y="81"/>
                    </a:lnTo>
                    <a:lnTo>
                      <a:pt x="91" y="83"/>
                    </a:lnTo>
                    <a:lnTo>
                      <a:pt x="91" y="83"/>
                    </a:lnTo>
                    <a:lnTo>
                      <a:pt x="93" y="86"/>
                    </a:lnTo>
                    <a:lnTo>
                      <a:pt x="93" y="86"/>
                    </a:lnTo>
                    <a:lnTo>
                      <a:pt x="93" y="88"/>
                    </a:lnTo>
                    <a:lnTo>
                      <a:pt x="94" y="88"/>
                    </a:lnTo>
                    <a:lnTo>
                      <a:pt x="94" y="89"/>
                    </a:lnTo>
                    <a:lnTo>
                      <a:pt x="94" y="89"/>
                    </a:lnTo>
                    <a:lnTo>
                      <a:pt x="96" y="89"/>
                    </a:lnTo>
                    <a:lnTo>
                      <a:pt x="96" y="88"/>
                    </a:lnTo>
                    <a:lnTo>
                      <a:pt x="96" y="88"/>
                    </a:lnTo>
                    <a:lnTo>
                      <a:pt x="97" y="89"/>
                    </a:lnTo>
                    <a:lnTo>
                      <a:pt x="97" y="91"/>
                    </a:lnTo>
                    <a:lnTo>
                      <a:pt x="99" y="91"/>
                    </a:lnTo>
                    <a:lnTo>
                      <a:pt x="99" y="91"/>
                    </a:lnTo>
                    <a:lnTo>
                      <a:pt x="102" y="94"/>
                    </a:lnTo>
                    <a:lnTo>
                      <a:pt x="102" y="94"/>
                    </a:lnTo>
                    <a:lnTo>
                      <a:pt x="104" y="94"/>
                    </a:lnTo>
                    <a:lnTo>
                      <a:pt x="104" y="96"/>
                    </a:lnTo>
                    <a:lnTo>
                      <a:pt x="104" y="96"/>
                    </a:lnTo>
                    <a:lnTo>
                      <a:pt x="104" y="97"/>
                    </a:lnTo>
                    <a:lnTo>
                      <a:pt x="104" y="97"/>
                    </a:lnTo>
                    <a:lnTo>
                      <a:pt x="101" y="99"/>
                    </a:lnTo>
                    <a:lnTo>
                      <a:pt x="101" y="99"/>
                    </a:lnTo>
                    <a:lnTo>
                      <a:pt x="101" y="99"/>
                    </a:lnTo>
                    <a:lnTo>
                      <a:pt x="102" y="100"/>
                    </a:lnTo>
                    <a:lnTo>
                      <a:pt x="102" y="102"/>
                    </a:lnTo>
                    <a:lnTo>
                      <a:pt x="104" y="102"/>
                    </a:lnTo>
                    <a:lnTo>
                      <a:pt x="105" y="104"/>
                    </a:lnTo>
                    <a:lnTo>
                      <a:pt x="107" y="105"/>
                    </a:lnTo>
                    <a:lnTo>
                      <a:pt x="107" y="107"/>
                    </a:lnTo>
                    <a:lnTo>
                      <a:pt x="108" y="107"/>
                    </a:lnTo>
                    <a:lnTo>
                      <a:pt x="108" y="108"/>
                    </a:lnTo>
                    <a:lnTo>
                      <a:pt x="107" y="108"/>
                    </a:lnTo>
                    <a:lnTo>
                      <a:pt x="107" y="110"/>
                    </a:lnTo>
                    <a:lnTo>
                      <a:pt x="105" y="110"/>
                    </a:lnTo>
                    <a:lnTo>
                      <a:pt x="105" y="111"/>
                    </a:lnTo>
                    <a:lnTo>
                      <a:pt x="105" y="111"/>
                    </a:lnTo>
                    <a:lnTo>
                      <a:pt x="107" y="113"/>
                    </a:lnTo>
                    <a:lnTo>
                      <a:pt x="105" y="113"/>
                    </a:lnTo>
                    <a:lnTo>
                      <a:pt x="105" y="115"/>
                    </a:lnTo>
                    <a:lnTo>
                      <a:pt x="105" y="116"/>
                    </a:lnTo>
                    <a:lnTo>
                      <a:pt x="105" y="116"/>
                    </a:lnTo>
                    <a:lnTo>
                      <a:pt x="104" y="118"/>
                    </a:lnTo>
                    <a:lnTo>
                      <a:pt x="102" y="116"/>
                    </a:lnTo>
                    <a:lnTo>
                      <a:pt x="102" y="116"/>
                    </a:lnTo>
                    <a:lnTo>
                      <a:pt x="102" y="118"/>
                    </a:lnTo>
                    <a:lnTo>
                      <a:pt x="101" y="119"/>
                    </a:lnTo>
                    <a:lnTo>
                      <a:pt x="99" y="119"/>
                    </a:lnTo>
                    <a:lnTo>
                      <a:pt x="99" y="119"/>
                    </a:lnTo>
                    <a:lnTo>
                      <a:pt x="99" y="119"/>
                    </a:lnTo>
                    <a:lnTo>
                      <a:pt x="97" y="121"/>
                    </a:lnTo>
                    <a:lnTo>
                      <a:pt x="97" y="121"/>
                    </a:lnTo>
                    <a:lnTo>
                      <a:pt x="96" y="121"/>
                    </a:lnTo>
                    <a:lnTo>
                      <a:pt x="96" y="121"/>
                    </a:lnTo>
                    <a:lnTo>
                      <a:pt x="94" y="119"/>
                    </a:lnTo>
                    <a:lnTo>
                      <a:pt x="94" y="119"/>
                    </a:lnTo>
                    <a:lnTo>
                      <a:pt x="93" y="118"/>
                    </a:lnTo>
                    <a:lnTo>
                      <a:pt x="93" y="118"/>
                    </a:lnTo>
                    <a:lnTo>
                      <a:pt x="91" y="118"/>
                    </a:lnTo>
                    <a:lnTo>
                      <a:pt x="91" y="116"/>
                    </a:lnTo>
                    <a:lnTo>
                      <a:pt x="91" y="118"/>
                    </a:lnTo>
                    <a:lnTo>
                      <a:pt x="89" y="119"/>
                    </a:lnTo>
                    <a:lnTo>
                      <a:pt x="88" y="118"/>
                    </a:lnTo>
                    <a:lnTo>
                      <a:pt x="88" y="118"/>
                    </a:lnTo>
                    <a:lnTo>
                      <a:pt x="86" y="119"/>
                    </a:lnTo>
                    <a:lnTo>
                      <a:pt x="86" y="119"/>
                    </a:lnTo>
                    <a:lnTo>
                      <a:pt x="85" y="119"/>
                    </a:lnTo>
                    <a:lnTo>
                      <a:pt x="83" y="121"/>
                    </a:lnTo>
                    <a:lnTo>
                      <a:pt x="85" y="121"/>
                    </a:lnTo>
                    <a:lnTo>
                      <a:pt x="85" y="124"/>
                    </a:lnTo>
                    <a:lnTo>
                      <a:pt x="86" y="124"/>
                    </a:lnTo>
                    <a:lnTo>
                      <a:pt x="85" y="126"/>
                    </a:lnTo>
                    <a:lnTo>
                      <a:pt x="83" y="126"/>
                    </a:lnTo>
                    <a:lnTo>
                      <a:pt x="82" y="126"/>
                    </a:lnTo>
                    <a:lnTo>
                      <a:pt x="80" y="124"/>
                    </a:lnTo>
                    <a:lnTo>
                      <a:pt x="80" y="124"/>
                    </a:lnTo>
                    <a:lnTo>
                      <a:pt x="77" y="122"/>
                    </a:lnTo>
                    <a:lnTo>
                      <a:pt x="75" y="124"/>
                    </a:lnTo>
                    <a:lnTo>
                      <a:pt x="75" y="124"/>
                    </a:lnTo>
                    <a:lnTo>
                      <a:pt x="74" y="122"/>
                    </a:lnTo>
                    <a:lnTo>
                      <a:pt x="74" y="122"/>
                    </a:lnTo>
                    <a:lnTo>
                      <a:pt x="72" y="121"/>
                    </a:lnTo>
                    <a:lnTo>
                      <a:pt x="72" y="121"/>
                    </a:lnTo>
                    <a:lnTo>
                      <a:pt x="72" y="121"/>
                    </a:lnTo>
                    <a:lnTo>
                      <a:pt x="74" y="119"/>
                    </a:lnTo>
                    <a:lnTo>
                      <a:pt x="75" y="119"/>
                    </a:lnTo>
                    <a:lnTo>
                      <a:pt x="75" y="118"/>
                    </a:lnTo>
                    <a:lnTo>
                      <a:pt x="77" y="118"/>
                    </a:lnTo>
                    <a:lnTo>
                      <a:pt x="77" y="116"/>
                    </a:lnTo>
                    <a:lnTo>
                      <a:pt x="77" y="116"/>
                    </a:lnTo>
                    <a:lnTo>
                      <a:pt x="77" y="113"/>
                    </a:lnTo>
                    <a:lnTo>
                      <a:pt x="77" y="111"/>
                    </a:lnTo>
                    <a:lnTo>
                      <a:pt x="77" y="110"/>
                    </a:lnTo>
                    <a:lnTo>
                      <a:pt x="77" y="108"/>
                    </a:lnTo>
                    <a:lnTo>
                      <a:pt x="77" y="107"/>
                    </a:lnTo>
                    <a:lnTo>
                      <a:pt x="77" y="105"/>
                    </a:lnTo>
                    <a:lnTo>
                      <a:pt x="77" y="105"/>
                    </a:lnTo>
                    <a:lnTo>
                      <a:pt x="78" y="105"/>
                    </a:lnTo>
                    <a:lnTo>
                      <a:pt x="78" y="104"/>
                    </a:lnTo>
                    <a:lnTo>
                      <a:pt x="78" y="102"/>
                    </a:lnTo>
                    <a:lnTo>
                      <a:pt x="78" y="100"/>
                    </a:lnTo>
                    <a:lnTo>
                      <a:pt x="78" y="100"/>
                    </a:lnTo>
                    <a:lnTo>
                      <a:pt x="78" y="100"/>
                    </a:lnTo>
                    <a:lnTo>
                      <a:pt x="77" y="99"/>
                    </a:lnTo>
                    <a:lnTo>
                      <a:pt x="75" y="99"/>
                    </a:lnTo>
                    <a:lnTo>
                      <a:pt x="75" y="97"/>
                    </a:lnTo>
                    <a:lnTo>
                      <a:pt x="75" y="97"/>
                    </a:lnTo>
                    <a:lnTo>
                      <a:pt x="75" y="96"/>
                    </a:lnTo>
                    <a:lnTo>
                      <a:pt x="74" y="96"/>
                    </a:lnTo>
                    <a:lnTo>
                      <a:pt x="72" y="94"/>
                    </a:lnTo>
                    <a:lnTo>
                      <a:pt x="71" y="94"/>
                    </a:lnTo>
                    <a:lnTo>
                      <a:pt x="71" y="92"/>
                    </a:lnTo>
                    <a:lnTo>
                      <a:pt x="69" y="91"/>
                    </a:lnTo>
                    <a:lnTo>
                      <a:pt x="67" y="89"/>
                    </a:lnTo>
                    <a:lnTo>
                      <a:pt x="66" y="86"/>
                    </a:lnTo>
                    <a:lnTo>
                      <a:pt x="66" y="83"/>
                    </a:lnTo>
                    <a:lnTo>
                      <a:pt x="66" y="80"/>
                    </a:lnTo>
                    <a:lnTo>
                      <a:pt x="67" y="77"/>
                    </a:lnTo>
                    <a:lnTo>
                      <a:pt x="66" y="74"/>
                    </a:lnTo>
                    <a:lnTo>
                      <a:pt x="64" y="74"/>
                    </a:lnTo>
                    <a:lnTo>
                      <a:pt x="63" y="72"/>
                    </a:lnTo>
                    <a:lnTo>
                      <a:pt x="61" y="70"/>
                    </a:lnTo>
                    <a:lnTo>
                      <a:pt x="60" y="69"/>
                    </a:lnTo>
                    <a:lnTo>
                      <a:pt x="58" y="66"/>
                    </a:lnTo>
                    <a:lnTo>
                      <a:pt x="56" y="63"/>
                    </a:lnTo>
                    <a:lnTo>
                      <a:pt x="55" y="61"/>
                    </a:lnTo>
                    <a:lnTo>
                      <a:pt x="53" y="63"/>
                    </a:lnTo>
                    <a:lnTo>
                      <a:pt x="52" y="61"/>
                    </a:lnTo>
                    <a:lnTo>
                      <a:pt x="50" y="61"/>
                    </a:lnTo>
                    <a:lnTo>
                      <a:pt x="48" y="59"/>
                    </a:lnTo>
                    <a:lnTo>
                      <a:pt x="45" y="59"/>
                    </a:lnTo>
                    <a:lnTo>
                      <a:pt x="45" y="61"/>
                    </a:lnTo>
                    <a:lnTo>
                      <a:pt x="44" y="61"/>
                    </a:lnTo>
                    <a:lnTo>
                      <a:pt x="44" y="61"/>
                    </a:lnTo>
                    <a:lnTo>
                      <a:pt x="45" y="61"/>
                    </a:lnTo>
                    <a:lnTo>
                      <a:pt x="44" y="63"/>
                    </a:lnTo>
                    <a:lnTo>
                      <a:pt x="44" y="63"/>
                    </a:lnTo>
                    <a:lnTo>
                      <a:pt x="42" y="63"/>
                    </a:lnTo>
                    <a:lnTo>
                      <a:pt x="42" y="64"/>
                    </a:lnTo>
                    <a:lnTo>
                      <a:pt x="42" y="66"/>
                    </a:lnTo>
                    <a:lnTo>
                      <a:pt x="41" y="66"/>
                    </a:lnTo>
                    <a:lnTo>
                      <a:pt x="39" y="67"/>
                    </a:lnTo>
                    <a:lnTo>
                      <a:pt x="37" y="67"/>
                    </a:lnTo>
                    <a:lnTo>
                      <a:pt x="36" y="67"/>
                    </a:lnTo>
                    <a:lnTo>
                      <a:pt x="36" y="69"/>
                    </a:lnTo>
                    <a:lnTo>
                      <a:pt x="36" y="69"/>
                    </a:lnTo>
                    <a:lnTo>
                      <a:pt x="36" y="69"/>
                    </a:lnTo>
                    <a:lnTo>
                      <a:pt x="36" y="69"/>
                    </a:lnTo>
                    <a:lnTo>
                      <a:pt x="34" y="69"/>
                    </a:lnTo>
                    <a:lnTo>
                      <a:pt x="34" y="67"/>
                    </a:lnTo>
                    <a:lnTo>
                      <a:pt x="34" y="67"/>
                    </a:lnTo>
                    <a:lnTo>
                      <a:pt x="33" y="66"/>
                    </a:lnTo>
                    <a:lnTo>
                      <a:pt x="31" y="66"/>
                    </a:lnTo>
                    <a:lnTo>
                      <a:pt x="30" y="64"/>
                    </a:lnTo>
                    <a:lnTo>
                      <a:pt x="28" y="63"/>
                    </a:lnTo>
                    <a:lnTo>
                      <a:pt x="28" y="63"/>
                    </a:lnTo>
                    <a:lnTo>
                      <a:pt x="26" y="64"/>
                    </a:lnTo>
                    <a:lnTo>
                      <a:pt x="25" y="66"/>
                    </a:lnTo>
                    <a:lnTo>
                      <a:pt x="25" y="66"/>
                    </a:lnTo>
                    <a:lnTo>
                      <a:pt x="23" y="66"/>
                    </a:lnTo>
                    <a:lnTo>
                      <a:pt x="23" y="66"/>
                    </a:lnTo>
                    <a:lnTo>
                      <a:pt x="23" y="67"/>
                    </a:lnTo>
                    <a:lnTo>
                      <a:pt x="22" y="67"/>
                    </a:lnTo>
                    <a:lnTo>
                      <a:pt x="20" y="69"/>
                    </a:lnTo>
                    <a:lnTo>
                      <a:pt x="20" y="69"/>
                    </a:lnTo>
                    <a:lnTo>
                      <a:pt x="19" y="70"/>
                    </a:lnTo>
                    <a:lnTo>
                      <a:pt x="15" y="72"/>
                    </a:lnTo>
                    <a:lnTo>
                      <a:pt x="14" y="74"/>
                    </a:lnTo>
                    <a:lnTo>
                      <a:pt x="14" y="74"/>
                    </a:lnTo>
                    <a:lnTo>
                      <a:pt x="12" y="74"/>
                    </a:lnTo>
                    <a:lnTo>
                      <a:pt x="11" y="74"/>
                    </a:lnTo>
                    <a:lnTo>
                      <a:pt x="11" y="72"/>
                    </a:lnTo>
                    <a:lnTo>
                      <a:pt x="12" y="69"/>
                    </a:lnTo>
                    <a:lnTo>
                      <a:pt x="14" y="66"/>
                    </a:lnTo>
                    <a:lnTo>
                      <a:pt x="14" y="64"/>
                    </a:lnTo>
                    <a:lnTo>
                      <a:pt x="14" y="63"/>
                    </a:lnTo>
                    <a:lnTo>
                      <a:pt x="14" y="63"/>
                    </a:lnTo>
                    <a:lnTo>
                      <a:pt x="14" y="61"/>
                    </a:lnTo>
                    <a:lnTo>
                      <a:pt x="12" y="61"/>
                    </a:lnTo>
                    <a:lnTo>
                      <a:pt x="12" y="59"/>
                    </a:lnTo>
                    <a:lnTo>
                      <a:pt x="12" y="59"/>
                    </a:lnTo>
                    <a:lnTo>
                      <a:pt x="14" y="58"/>
                    </a:lnTo>
                    <a:lnTo>
                      <a:pt x="14" y="58"/>
                    </a:lnTo>
                    <a:lnTo>
                      <a:pt x="15" y="55"/>
                    </a:lnTo>
                    <a:lnTo>
                      <a:pt x="15" y="52"/>
                    </a:lnTo>
                    <a:lnTo>
                      <a:pt x="15" y="50"/>
                    </a:lnTo>
                    <a:lnTo>
                      <a:pt x="15" y="48"/>
                    </a:lnTo>
                    <a:lnTo>
                      <a:pt x="15" y="47"/>
                    </a:lnTo>
                    <a:lnTo>
                      <a:pt x="15" y="44"/>
                    </a:lnTo>
                    <a:lnTo>
                      <a:pt x="15" y="44"/>
                    </a:lnTo>
                    <a:lnTo>
                      <a:pt x="14" y="42"/>
                    </a:lnTo>
                    <a:lnTo>
                      <a:pt x="11" y="42"/>
                    </a:lnTo>
                    <a:lnTo>
                      <a:pt x="11" y="42"/>
                    </a:lnTo>
                    <a:lnTo>
                      <a:pt x="9" y="42"/>
                    </a:lnTo>
                    <a:lnTo>
                      <a:pt x="9" y="44"/>
                    </a:lnTo>
                    <a:lnTo>
                      <a:pt x="7" y="44"/>
                    </a:lnTo>
                    <a:lnTo>
                      <a:pt x="6" y="44"/>
                    </a:lnTo>
                    <a:lnTo>
                      <a:pt x="4" y="44"/>
                    </a:lnTo>
                    <a:lnTo>
                      <a:pt x="3" y="42"/>
                    </a:lnTo>
                    <a:lnTo>
                      <a:pt x="3" y="41"/>
                    </a:lnTo>
                    <a:lnTo>
                      <a:pt x="4" y="39"/>
                    </a:lnTo>
                    <a:lnTo>
                      <a:pt x="4" y="36"/>
                    </a:lnTo>
                    <a:lnTo>
                      <a:pt x="6" y="36"/>
                    </a:lnTo>
                    <a:lnTo>
                      <a:pt x="6" y="34"/>
                    </a:lnTo>
                    <a:lnTo>
                      <a:pt x="4" y="34"/>
                    </a:lnTo>
                    <a:lnTo>
                      <a:pt x="4" y="34"/>
                    </a:lnTo>
                    <a:lnTo>
                      <a:pt x="4" y="33"/>
                    </a:lnTo>
                    <a:lnTo>
                      <a:pt x="3" y="31"/>
                    </a:lnTo>
                    <a:lnTo>
                      <a:pt x="1" y="31"/>
                    </a:lnTo>
                    <a:lnTo>
                      <a:pt x="1" y="31"/>
                    </a:lnTo>
                    <a:lnTo>
                      <a:pt x="1" y="31"/>
                    </a:lnTo>
                    <a:lnTo>
                      <a:pt x="0" y="33"/>
                    </a:lnTo>
                    <a:lnTo>
                      <a:pt x="0" y="33"/>
                    </a:lnTo>
                    <a:lnTo>
                      <a:pt x="0" y="33"/>
                    </a:lnTo>
                    <a:lnTo>
                      <a:pt x="0" y="31"/>
                    </a:lnTo>
                    <a:lnTo>
                      <a:pt x="0" y="31"/>
                    </a:lnTo>
                    <a:lnTo>
                      <a:pt x="0" y="28"/>
                    </a:lnTo>
                    <a:lnTo>
                      <a:pt x="1" y="26"/>
                    </a:lnTo>
                    <a:lnTo>
                      <a:pt x="3" y="25"/>
                    </a:lnTo>
                    <a:lnTo>
                      <a:pt x="3" y="25"/>
                    </a:lnTo>
                    <a:lnTo>
                      <a:pt x="4" y="25"/>
                    </a:lnTo>
                    <a:lnTo>
                      <a:pt x="6" y="25"/>
                    </a:lnTo>
                    <a:lnTo>
                      <a:pt x="6" y="23"/>
                    </a:lnTo>
                    <a:lnTo>
                      <a:pt x="6" y="23"/>
                    </a:lnTo>
                    <a:lnTo>
                      <a:pt x="6" y="23"/>
                    </a:lnTo>
                    <a:lnTo>
                      <a:pt x="4" y="23"/>
                    </a:lnTo>
                    <a:lnTo>
                      <a:pt x="4" y="22"/>
                    </a:lnTo>
                    <a:lnTo>
                      <a:pt x="6" y="22"/>
                    </a:lnTo>
                    <a:lnTo>
                      <a:pt x="6" y="20"/>
                    </a:lnTo>
                    <a:lnTo>
                      <a:pt x="7" y="20"/>
                    </a:lnTo>
                    <a:lnTo>
                      <a:pt x="7" y="18"/>
                    </a:lnTo>
                    <a:lnTo>
                      <a:pt x="7" y="17"/>
                    </a:lnTo>
                    <a:lnTo>
                      <a:pt x="9" y="17"/>
                    </a:lnTo>
                    <a:lnTo>
                      <a:pt x="11" y="15"/>
                    </a:lnTo>
                    <a:lnTo>
                      <a:pt x="12" y="14"/>
                    </a:lnTo>
                    <a:lnTo>
                      <a:pt x="14" y="14"/>
                    </a:lnTo>
                    <a:lnTo>
                      <a:pt x="15" y="14"/>
                    </a:lnTo>
                    <a:lnTo>
                      <a:pt x="14" y="15"/>
                    </a:lnTo>
                    <a:lnTo>
                      <a:pt x="15" y="15"/>
                    </a:lnTo>
                    <a:lnTo>
                      <a:pt x="15" y="17"/>
                    </a:lnTo>
                    <a:lnTo>
                      <a:pt x="15" y="17"/>
                    </a:lnTo>
                    <a:lnTo>
                      <a:pt x="15" y="18"/>
                    </a:lnTo>
                    <a:lnTo>
                      <a:pt x="15" y="18"/>
                    </a:lnTo>
                    <a:lnTo>
                      <a:pt x="15" y="18"/>
                    </a:lnTo>
                    <a:lnTo>
                      <a:pt x="19" y="18"/>
                    </a:lnTo>
                    <a:lnTo>
                      <a:pt x="20" y="18"/>
                    </a:lnTo>
                    <a:lnTo>
                      <a:pt x="20" y="18"/>
                    </a:lnTo>
                    <a:lnTo>
                      <a:pt x="20" y="18"/>
                    </a:lnTo>
                    <a:lnTo>
                      <a:pt x="22" y="18"/>
                    </a:lnTo>
                    <a:lnTo>
                      <a:pt x="22" y="20"/>
                    </a:lnTo>
                    <a:lnTo>
                      <a:pt x="22" y="18"/>
                    </a:lnTo>
                    <a:lnTo>
                      <a:pt x="23" y="18"/>
                    </a:lnTo>
                    <a:lnTo>
                      <a:pt x="23" y="18"/>
                    </a:lnTo>
                    <a:lnTo>
                      <a:pt x="23" y="18"/>
                    </a:lnTo>
                    <a:lnTo>
                      <a:pt x="23" y="17"/>
                    </a:lnTo>
                    <a:lnTo>
                      <a:pt x="22" y="17"/>
                    </a:lnTo>
                    <a:lnTo>
                      <a:pt x="22" y="15"/>
                    </a:lnTo>
                    <a:lnTo>
                      <a:pt x="23" y="14"/>
                    </a:lnTo>
                    <a:lnTo>
                      <a:pt x="23" y="12"/>
                    </a:lnTo>
                    <a:lnTo>
                      <a:pt x="23" y="11"/>
                    </a:lnTo>
                    <a:lnTo>
                      <a:pt x="22" y="9"/>
                    </a:lnTo>
                    <a:lnTo>
                      <a:pt x="22" y="9"/>
                    </a:lnTo>
                    <a:lnTo>
                      <a:pt x="20" y="7"/>
                    </a:lnTo>
                    <a:lnTo>
                      <a:pt x="20" y="6"/>
                    </a:lnTo>
                    <a:lnTo>
                      <a:pt x="20" y="4"/>
                    </a:lnTo>
                    <a:lnTo>
                      <a:pt x="20" y="4"/>
                    </a:lnTo>
                    <a:lnTo>
                      <a:pt x="20" y="3"/>
                    </a:lnTo>
                    <a:lnTo>
                      <a:pt x="20" y="3"/>
                    </a:lnTo>
                    <a:lnTo>
                      <a:pt x="20" y="3"/>
                    </a:lnTo>
                    <a:lnTo>
                      <a:pt x="20" y="1"/>
                    </a:lnTo>
                    <a:lnTo>
                      <a:pt x="22" y="1"/>
                    </a:lnTo>
                    <a:lnTo>
                      <a:pt x="22" y="0"/>
                    </a:lnTo>
                    <a:lnTo>
                      <a:pt x="22" y="0"/>
                    </a:lnTo>
                    <a:lnTo>
                      <a:pt x="2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6" name="Freeform 229">
                <a:extLst>
                  <a:ext uri="{FF2B5EF4-FFF2-40B4-BE49-F238E27FC236}">
                    <a16:creationId xmlns:a16="http://schemas.microsoft.com/office/drawing/2014/main" id="{CE863C31-C545-4D2C-B020-C2E40DB083AC}"/>
                  </a:ext>
                </a:extLst>
              </p:cNvPr>
              <p:cNvSpPr>
                <a:spLocks noEditPoints="1"/>
              </p:cNvSpPr>
              <p:nvPr/>
            </p:nvSpPr>
            <p:spPr bwMode="auto">
              <a:xfrm>
                <a:off x="7076820" y="2681116"/>
                <a:ext cx="1148092" cy="532138"/>
              </a:xfrm>
              <a:custGeom>
                <a:avLst/>
                <a:gdLst>
                  <a:gd name="T0" fmla="*/ 89 w 589"/>
                  <a:gd name="T1" fmla="*/ 188 h 273"/>
                  <a:gd name="T2" fmla="*/ 186 w 589"/>
                  <a:gd name="T3" fmla="*/ 194 h 273"/>
                  <a:gd name="T4" fmla="*/ 182 w 589"/>
                  <a:gd name="T5" fmla="*/ 181 h 273"/>
                  <a:gd name="T6" fmla="*/ 355 w 589"/>
                  <a:gd name="T7" fmla="*/ 21 h 273"/>
                  <a:gd name="T8" fmla="*/ 376 w 589"/>
                  <a:gd name="T9" fmla="*/ 25 h 273"/>
                  <a:gd name="T10" fmla="*/ 387 w 589"/>
                  <a:gd name="T11" fmla="*/ 38 h 273"/>
                  <a:gd name="T12" fmla="*/ 417 w 589"/>
                  <a:gd name="T13" fmla="*/ 27 h 273"/>
                  <a:gd name="T14" fmla="*/ 434 w 589"/>
                  <a:gd name="T15" fmla="*/ 28 h 273"/>
                  <a:gd name="T16" fmla="*/ 484 w 589"/>
                  <a:gd name="T17" fmla="*/ 88 h 273"/>
                  <a:gd name="T18" fmla="*/ 499 w 589"/>
                  <a:gd name="T19" fmla="*/ 85 h 273"/>
                  <a:gd name="T20" fmla="*/ 524 w 589"/>
                  <a:gd name="T21" fmla="*/ 88 h 273"/>
                  <a:gd name="T22" fmla="*/ 554 w 589"/>
                  <a:gd name="T23" fmla="*/ 102 h 273"/>
                  <a:gd name="T24" fmla="*/ 578 w 589"/>
                  <a:gd name="T25" fmla="*/ 110 h 273"/>
                  <a:gd name="T26" fmla="*/ 582 w 589"/>
                  <a:gd name="T27" fmla="*/ 123 h 273"/>
                  <a:gd name="T28" fmla="*/ 565 w 589"/>
                  <a:gd name="T29" fmla="*/ 153 h 273"/>
                  <a:gd name="T30" fmla="*/ 538 w 589"/>
                  <a:gd name="T31" fmla="*/ 161 h 273"/>
                  <a:gd name="T32" fmla="*/ 521 w 589"/>
                  <a:gd name="T33" fmla="*/ 189 h 273"/>
                  <a:gd name="T34" fmla="*/ 494 w 589"/>
                  <a:gd name="T35" fmla="*/ 194 h 273"/>
                  <a:gd name="T36" fmla="*/ 488 w 589"/>
                  <a:gd name="T37" fmla="*/ 206 h 273"/>
                  <a:gd name="T38" fmla="*/ 489 w 589"/>
                  <a:gd name="T39" fmla="*/ 232 h 273"/>
                  <a:gd name="T40" fmla="*/ 477 w 589"/>
                  <a:gd name="T41" fmla="*/ 241 h 273"/>
                  <a:gd name="T42" fmla="*/ 443 w 589"/>
                  <a:gd name="T43" fmla="*/ 233 h 273"/>
                  <a:gd name="T44" fmla="*/ 396 w 589"/>
                  <a:gd name="T45" fmla="*/ 229 h 273"/>
                  <a:gd name="T46" fmla="*/ 363 w 589"/>
                  <a:gd name="T47" fmla="*/ 235 h 273"/>
                  <a:gd name="T48" fmla="*/ 344 w 589"/>
                  <a:gd name="T49" fmla="*/ 247 h 273"/>
                  <a:gd name="T50" fmla="*/ 319 w 589"/>
                  <a:gd name="T51" fmla="*/ 271 h 273"/>
                  <a:gd name="T52" fmla="*/ 298 w 589"/>
                  <a:gd name="T53" fmla="*/ 263 h 273"/>
                  <a:gd name="T54" fmla="*/ 283 w 589"/>
                  <a:gd name="T55" fmla="*/ 233 h 273"/>
                  <a:gd name="T56" fmla="*/ 254 w 589"/>
                  <a:gd name="T57" fmla="*/ 222 h 273"/>
                  <a:gd name="T58" fmla="*/ 210 w 589"/>
                  <a:gd name="T59" fmla="*/ 208 h 273"/>
                  <a:gd name="T60" fmla="*/ 191 w 589"/>
                  <a:gd name="T61" fmla="*/ 183 h 273"/>
                  <a:gd name="T62" fmla="*/ 207 w 589"/>
                  <a:gd name="T63" fmla="*/ 177 h 273"/>
                  <a:gd name="T64" fmla="*/ 205 w 589"/>
                  <a:gd name="T65" fmla="*/ 167 h 273"/>
                  <a:gd name="T66" fmla="*/ 202 w 589"/>
                  <a:gd name="T67" fmla="*/ 172 h 273"/>
                  <a:gd name="T68" fmla="*/ 191 w 589"/>
                  <a:gd name="T69" fmla="*/ 177 h 273"/>
                  <a:gd name="T70" fmla="*/ 186 w 589"/>
                  <a:gd name="T71" fmla="*/ 184 h 273"/>
                  <a:gd name="T72" fmla="*/ 179 w 589"/>
                  <a:gd name="T73" fmla="*/ 180 h 273"/>
                  <a:gd name="T74" fmla="*/ 145 w 589"/>
                  <a:gd name="T75" fmla="*/ 194 h 273"/>
                  <a:gd name="T76" fmla="*/ 125 w 589"/>
                  <a:gd name="T77" fmla="*/ 257 h 273"/>
                  <a:gd name="T78" fmla="*/ 86 w 589"/>
                  <a:gd name="T79" fmla="*/ 251 h 273"/>
                  <a:gd name="T80" fmla="*/ 74 w 589"/>
                  <a:gd name="T81" fmla="*/ 230 h 273"/>
                  <a:gd name="T82" fmla="*/ 52 w 589"/>
                  <a:gd name="T83" fmla="*/ 206 h 273"/>
                  <a:gd name="T84" fmla="*/ 67 w 589"/>
                  <a:gd name="T85" fmla="*/ 195 h 273"/>
                  <a:gd name="T86" fmla="*/ 93 w 589"/>
                  <a:gd name="T87" fmla="*/ 170 h 273"/>
                  <a:gd name="T88" fmla="*/ 68 w 589"/>
                  <a:gd name="T89" fmla="*/ 159 h 273"/>
                  <a:gd name="T90" fmla="*/ 38 w 589"/>
                  <a:gd name="T91" fmla="*/ 172 h 273"/>
                  <a:gd name="T92" fmla="*/ 29 w 589"/>
                  <a:gd name="T93" fmla="*/ 156 h 273"/>
                  <a:gd name="T94" fmla="*/ 2 w 589"/>
                  <a:gd name="T95" fmla="*/ 128 h 273"/>
                  <a:gd name="T96" fmla="*/ 15 w 589"/>
                  <a:gd name="T97" fmla="*/ 96 h 273"/>
                  <a:gd name="T98" fmla="*/ 33 w 589"/>
                  <a:gd name="T99" fmla="*/ 93 h 273"/>
                  <a:gd name="T100" fmla="*/ 68 w 589"/>
                  <a:gd name="T101" fmla="*/ 76 h 273"/>
                  <a:gd name="T102" fmla="*/ 97 w 589"/>
                  <a:gd name="T103" fmla="*/ 76 h 273"/>
                  <a:gd name="T104" fmla="*/ 115 w 589"/>
                  <a:gd name="T105" fmla="*/ 87 h 273"/>
                  <a:gd name="T106" fmla="*/ 149 w 589"/>
                  <a:gd name="T107" fmla="*/ 85 h 273"/>
                  <a:gd name="T108" fmla="*/ 182 w 589"/>
                  <a:gd name="T109" fmla="*/ 93 h 273"/>
                  <a:gd name="T110" fmla="*/ 215 w 589"/>
                  <a:gd name="T111" fmla="*/ 87 h 273"/>
                  <a:gd name="T112" fmla="*/ 205 w 589"/>
                  <a:gd name="T113" fmla="*/ 62 h 273"/>
                  <a:gd name="T114" fmla="*/ 220 w 589"/>
                  <a:gd name="T115" fmla="*/ 44 h 273"/>
                  <a:gd name="T116" fmla="*/ 209 w 589"/>
                  <a:gd name="T117" fmla="*/ 35 h 273"/>
                  <a:gd name="T118" fmla="*/ 248 w 589"/>
                  <a:gd name="T119" fmla="*/ 22 h 273"/>
                  <a:gd name="T120" fmla="*/ 276 w 589"/>
                  <a:gd name="T121" fmla="*/ 16 h 273"/>
                  <a:gd name="T122" fmla="*/ 320 w 589"/>
                  <a:gd name="T123" fmla="*/ 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273">
                    <a:moveTo>
                      <a:pt x="51" y="195"/>
                    </a:moveTo>
                    <a:lnTo>
                      <a:pt x="51" y="195"/>
                    </a:lnTo>
                    <a:lnTo>
                      <a:pt x="51" y="195"/>
                    </a:lnTo>
                    <a:lnTo>
                      <a:pt x="51" y="197"/>
                    </a:lnTo>
                    <a:lnTo>
                      <a:pt x="51" y="199"/>
                    </a:lnTo>
                    <a:lnTo>
                      <a:pt x="52" y="199"/>
                    </a:lnTo>
                    <a:lnTo>
                      <a:pt x="52" y="199"/>
                    </a:lnTo>
                    <a:lnTo>
                      <a:pt x="51" y="199"/>
                    </a:lnTo>
                    <a:lnTo>
                      <a:pt x="49" y="197"/>
                    </a:lnTo>
                    <a:lnTo>
                      <a:pt x="49" y="195"/>
                    </a:lnTo>
                    <a:lnTo>
                      <a:pt x="51" y="195"/>
                    </a:lnTo>
                    <a:lnTo>
                      <a:pt x="51" y="195"/>
                    </a:lnTo>
                    <a:close/>
                    <a:moveTo>
                      <a:pt x="54" y="195"/>
                    </a:moveTo>
                    <a:lnTo>
                      <a:pt x="54" y="197"/>
                    </a:lnTo>
                    <a:lnTo>
                      <a:pt x="54" y="197"/>
                    </a:lnTo>
                    <a:lnTo>
                      <a:pt x="54" y="197"/>
                    </a:lnTo>
                    <a:lnTo>
                      <a:pt x="54" y="195"/>
                    </a:lnTo>
                    <a:lnTo>
                      <a:pt x="54" y="195"/>
                    </a:lnTo>
                    <a:lnTo>
                      <a:pt x="54" y="195"/>
                    </a:lnTo>
                    <a:close/>
                    <a:moveTo>
                      <a:pt x="87" y="188"/>
                    </a:moveTo>
                    <a:lnTo>
                      <a:pt x="89" y="188"/>
                    </a:lnTo>
                    <a:lnTo>
                      <a:pt x="89" y="188"/>
                    </a:lnTo>
                    <a:lnTo>
                      <a:pt x="89" y="189"/>
                    </a:lnTo>
                    <a:lnTo>
                      <a:pt x="89" y="189"/>
                    </a:lnTo>
                    <a:lnTo>
                      <a:pt x="87" y="189"/>
                    </a:lnTo>
                    <a:lnTo>
                      <a:pt x="87" y="188"/>
                    </a:lnTo>
                    <a:lnTo>
                      <a:pt x="87" y="188"/>
                    </a:lnTo>
                    <a:close/>
                    <a:moveTo>
                      <a:pt x="182" y="181"/>
                    </a:moveTo>
                    <a:lnTo>
                      <a:pt x="182" y="183"/>
                    </a:lnTo>
                    <a:lnTo>
                      <a:pt x="183" y="184"/>
                    </a:lnTo>
                    <a:lnTo>
                      <a:pt x="183" y="184"/>
                    </a:lnTo>
                    <a:lnTo>
                      <a:pt x="183" y="184"/>
                    </a:lnTo>
                    <a:lnTo>
                      <a:pt x="185" y="184"/>
                    </a:lnTo>
                    <a:lnTo>
                      <a:pt x="185" y="186"/>
                    </a:lnTo>
                    <a:lnTo>
                      <a:pt x="185" y="186"/>
                    </a:lnTo>
                    <a:lnTo>
                      <a:pt x="185" y="186"/>
                    </a:lnTo>
                    <a:lnTo>
                      <a:pt x="185" y="186"/>
                    </a:lnTo>
                    <a:lnTo>
                      <a:pt x="185" y="188"/>
                    </a:lnTo>
                    <a:lnTo>
                      <a:pt x="185" y="189"/>
                    </a:lnTo>
                    <a:lnTo>
                      <a:pt x="186" y="191"/>
                    </a:lnTo>
                    <a:lnTo>
                      <a:pt x="186" y="192"/>
                    </a:lnTo>
                    <a:lnTo>
                      <a:pt x="186" y="194"/>
                    </a:lnTo>
                    <a:lnTo>
                      <a:pt x="186" y="194"/>
                    </a:lnTo>
                    <a:lnTo>
                      <a:pt x="185" y="192"/>
                    </a:lnTo>
                    <a:lnTo>
                      <a:pt x="183" y="192"/>
                    </a:lnTo>
                    <a:lnTo>
                      <a:pt x="180" y="191"/>
                    </a:lnTo>
                    <a:lnTo>
                      <a:pt x="179" y="189"/>
                    </a:lnTo>
                    <a:lnTo>
                      <a:pt x="177" y="189"/>
                    </a:lnTo>
                    <a:lnTo>
                      <a:pt x="175" y="188"/>
                    </a:lnTo>
                    <a:lnTo>
                      <a:pt x="175" y="188"/>
                    </a:lnTo>
                    <a:lnTo>
                      <a:pt x="177" y="186"/>
                    </a:lnTo>
                    <a:lnTo>
                      <a:pt x="179" y="186"/>
                    </a:lnTo>
                    <a:lnTo>
                      <a:pt x="179" y="184"/>
                    </a:lnTo>
                    <a:lnTo>
                      <a:pt x="179" y="183"/>
                    </a:lnTo>
                    <a:lnTo>
                      <a:pt x="180" y="183"/>
                    </a:lnTo>
                    <a:lnTo>
                      <a:pt x="180" y="183"/>
                    </a:lnTo>
                    <a:lnTo>
                      <a:pt x="180" y="183"/>
                    </a:lnTo>
                    <a:lnTo>
                      <a:pt x="180" y="183"/>
                    </a:lnTo>
                    <a:lnTo>
                      <a:pt x="180" y="184"/>
                    </a:lnTo>
                    <a:lnTo>
                      <a:pt x="180" y="184"/>
                    </a:lnTo>
                    <a:lnTo>
                      <a:pt x="180" y="183"/>
                    </a:lnTo>
                    <a:lnTo>
                      <a:pt x="182" y="183"/>
                    </a:lnTo>
                    <a:lnTo>
                      <a:pt x="182" y="181"/>
                    </a:lnTo>
                    <a:close/>
                    <a:moveTo>
                      <a:pt x="324" y="0"/>
                    </a:moveTo>
                    <a:lnTo>
                      <a:pt x="328" y="0"/>
                    </a:lnTo>
                    <a:lnTo>
                      <a:pt x="332" y="0"/>
                    </a:lnTo>
                    <a:lnTo>
                      <a:pt x="335" y="2"/>
                    </a:lnTo>
                    <a:lnTo>
                      <a:pt x="336" y="3"/>
                    </a:lnTo>
                    <a:lnTo>
                      <a:pt x="338" y="3"/>
                    </a:lnTo>
                    <a:lnTo>
                      <a:pt x="339" y="3"/>
                    </a:lnTo>
                    <a:lnTo>
                      <a:pt x="341" y="5"/>
                    </a:lnTo>
                    <a:lnTo>
                      <a:pt x="343" y="3"/>
                    </a:lnTo>
                    <a:lnTo>
                      <a:pt x="344" y="3"/>
                    </a:lnTo>
                    <a:lnTo>
                      <a:pt x="344" y="3"/>
                    </a:lnTo>
                    <a:lnTo>
                      <a:pt x="346" y="2"/>
                    </a:lnTo>
                    <a:lnTo>
                      <a:pt x="349" y="2"/>
                    </a:lnTo>
                    <a:lnTo>
                      <a:pt x="350" y="2"/>
                    </a:lnTo>
                    <a:lnTo>
                      <a:pt x="352" y="5"/>
                    </a:lnTo>
                    <a:lnTo>
                      <a:pt x="354" y="8"/>
                    </a:lnTo>
                    <a:lnTo>
                      <a:pt x="355" y="13"/>
                    </a:lnTo>
                    <a:lnTo>
                      <a:pt x="355" y="16"/>
                    </a:lnTo>
                    <a:lnTo>
                      <a:pt x="355" y="17"/>
                    </a:lnTo>
                    <a:lnTo>
                      <a:pt x="355" y="19"/>
                    </a:lnTo>
                    <a:lnTo>
                      <a:pt x="355" y="21"/>
                    </a:lnTo>
                    <a:lnTo>
                      <a:pt x="354" y="22"/>
                    </a:lnTo>
                    <a:lnTo>
                      <a:pt x="355" y="24"/>
                    </a:lnTo>
                    <a:lnTo>
                      <a:pt x="358" y="24"/>
                    </a:lnTo>
                    <a:lnTo>
                      <a:pt x="363" y="24"/>
                    </a:lnTo>
                    <a:lnTo>
                      <a:pt x="366" y="24"/>
                    </a:lnTo>
                    <a:lnTo>
                      <a:pt x="368" y="24"/>
                    </a:lnTo>
                    <a:lnTo>
                      <a:pt x="368" y="22"/>
                    </a:lnTo>
                    <a:lnTo>
                      <a:pt x="369" y="22"/>
                    </a:lnTo>
                    <a:lnTo>
                      <a:pt x="371" y="21"/>
                    </a:lnTo>
                    <a:lnTo>
                      <a:pt x="371" y="22"/>
                    </a:lnTo>
                    <a:lnTo>
                      <a:pt x="373" y="24"/>
                    </a:lnTo>
                    <a:lnTo>
                      <a:pt x="373" y="25"/>
                    </a:lnTo>
                    <a:lnTo>
                      <a:pt x="373" y="27"/>
                    </a:lnTo>
                    <a:lnTo>
                      <a:pt x="374" y="28"/>
                    </a:lnTo>
                    <a:lnTo>
                      <a:pt x="374" y="28"/>
                    </a:lnTo>
                    <a:lnTo>
                      <a:pt x="376" y="28"/>
                    </a:lnTo>
                    <a:lnTo>
                      <a:pt x="376" y="27"/>
                    </a:lnTo>
                    <a:lnTo>
                      <a:pt x="376" y="27"/>
                    </a:lnTo>
                    <a:lnTo>
                      <a:pt x="376" y="27"/>
                    </a:lnTo>
                    <a:lnTo>
                      <a:pt x="376" y="25"/>
                    </a:lnTo>
                    <a:lnTo>
                      <a:pt x="376" y="25"/>
                    </a:lnTo>
                    <a:lnTo>
                      <a:pt x="377" y="25"/>
                    </a:lnTo>
                    <a:lnTo>
                      <a:pt x="379" y="25"/>
                    </a:lnTo>
                    <a:lnTo>
                      <a:pt x="380" y="25"/>
                    </a:lnTo>
                    <a:lnTo>
                      <a:pt x="384" y="28"/>
                    </a:lnTo>
                    <a:lnTo>
                      <a:pt x="385" y="28"/>
                    </a:lnTo>
                    <a:lnTo>
                      <a:pt x="387" y="28"/>
                    </a:lnTo>
                    <a:lnTo>
                      <a:pt x="388" y="28"/>
                    </a:lnTo>
                    <a:lnTo>
                      <a:pt x="390" y="27"/>
                    </a:lnTo>
                    <a:lnTo>
                      <a:pt x="390" y="27"/>
                    </a:lnTo>
                    <a:lnTo>
                      <a:pt x="391" y="27"/>
                    </a:lnTo>
                    <a:lnTo>
                      <a:pt x="391" y="27"/>
                    </a:lnTo>
                    <a:lnTo>
                      <a:pt x="393" y="27"/>
                    </a:lnTo>
                    <a:lnTo>
                      <a:pt x="393" y="27"/>
                    </a:lnTo>
                    <a:lnTo>
                      <a:pt x="391" y="28"/>
                    </a:lnTo>
                    <a:lnTo>
                      <a:pt x="390" y="30"/>
                    </a:lnTo>
                    <a:lnTo>
                      <a:pt x="388" y="32"/>
                    </a:lnTo>
                    <a:lnTo>
                      <a:pt x="387" y="33"/>
                    </a:lnTo>
                    <a:lnTo>
                      <a:pt x="387" y="35"/>
                    </a:lnTo>
                    <a:lnTo>
                      <a:pt x="387" y="36"/>
                    </a:lnTo>
                    <a:lnTo>
                      <a:pt x="387" y="38"/>
                    </a:lnTo>
                    <a:lnTo>
                      <a:pt x="387" y="38"/>
                    </a:lnTo>
                    <a:lnTo>
                      <a:pt x="388" y="38"/>
                    </a:lnTo>
                    <a:lnTo>
                      <a:pt x="388" y="38"/>
                    </a:lnTo>
                    <a:lnTo>
                      <a:pt x="391" y="36"/>
                    </a:lnTo>
                    <a:lnTo>
                      <a:pt x="393" y="35"/>
                    </a:lnTo>
                    <a:lnTo>
                      <a:pt x="395" y="35"/>
                    </a:lnTo>
                    <a:lnTo>
                      <a:pt x="398" y="35"/>
                    </a:lnTo>
                    <a:lnTo>
                      <a:pt x="399" y="36"/>
                    </a:lnTo>
                    <a:lnTo>
                      <a:pt x="401" y="36"/>
                    </a:lnTo>
                    <a:lnTo>
                      <a:pt x="401" y="38"/>
                    </a:lnTo>
                    <a:lnTo>
                      <a:pt x="402" y="38"/>
                    </a:lnTo>
                    <a:lnTo>
                      <a:pt x="402" y="36"/>
                    </a:lnTo>
                    <a:lnTo>
                      <a:pt x="402" y="35"/>
                    </a:lnTo>
                    <a:lnTo>
                      <a:pt x="402" y="35"/>
                    </a:lnTo>
                    <a:lnTo>
                      <a:pt x="406" y="32"/>
                    </a:lnTo>
                    <a:lnTo>
                      <a:pt x="409" y="32"/>
                    </a:lnTo>
                    <a:lnTo>
                      <a:pt x="409" y="30"/>
                    </a:lnTo>
                    <a:lnTo>
                      <a:pt x="410" y="32"/>
                    </a:lnTo>
                    <a:lnTo>
                      <a:pt x="412" y="32"/>
                    </a:lnTo>
                    <a:lnTo>
                      <a:pt x="414" y="30"/>
                    </a:lnTo>
                    <a:lnTo>
                      <a:pt x="417" y="28"/>
                    </a:lnTo>
                    <a:lnTo>
                      <a:pt x="417" y="27"/>
                    </a:lnTo>
                    <a:lnTo>
                      <a:pt x="417" y="27"/>
                    </a:lnTo>
                    <a:lnTo>
                      <a:pt x="417" y="25"/>
                    </a:lnTo>
                    <a:lnTo>
                      <a:pt x="420" y="25"/>
                    </a:lnTo>
                    <a:lnTo>
                      <a:pt x="421" y="25"/>
                    </a:lnTo>
                    <a:lnTo>
                      <a:pt x="423" y="24"/>
                    </a:lnTo>
                    <a:lnTo>
                      <a:pt x="428" y="22"/>
                    </a:lnTo>
                    <a:lnTo>
                      <a:pt x="429" y="21"/>
                    </a:lnTo>
                    <a:lnTo>
                      <a:pt x="432" y="21"/>
                    </a:lnTo>
                    <a:lnTo>
                      <a:pt x="432" y="21"/>
                    </a:lnTo>
                    <a:lnTo>
                      <a:pt x="434" y="21"/>
                    </a:lnTo>
                    <a:lnTo>
                      <a:pt x="436" y="19"/>
                    </a:lnTo>
                    <a:lnTo>
                      <a:pt x="437" y="19"/>
                    </a:lnTo>
                    <a:lnTo>
                      <a:pt x="437" y="21"/>
                    </a:lnTo>
                    <a:lnTo>
                      <a:pt x="436" y="24"/>
                    </a:lnTo>
                    <a:lnTo>
                      <a:pt x="436" y="25"/>
                    </a:lnTo>
                    <a:lnTo>
                      <a:pt x="431" y="24"/>
                    </a:lnTo>
                    <a:lnTo>
                      <a:pt x="431" y="25"/>
                    </a:lnTo>
                    <a:lnTo>
                      <a:pt x="432" y="27"/>
                    </a:lnTo>
                    <a:lnTo>
                      <a:pt x="432" y="27"/>
                    </a:lnTo>
                    <a:lnTo>
                      <a:pt x="432" y="27"/>
                    </a:lnTo>
                    <a:lnTo>
                      <a:pt x="434" y="28"/>
                    </a:lnTo>
                    <a:lnTo>
                      <a:pt x="437" y="32"/>
                    </a:lnTo>
                    <a:lnTo>
                      <a:pt x="442" y="35"/>
                    </a:lnTo>
                    <a:lnTo>
                      <a:pt x="447" y="38"/>
                    </a:lnTo>
                    <a:lnTo>
                      <a:pt x="450" y="39"/>
                    </a:lnTo>
                    <a:lnTo>
                      <a:pt x="451" y="41"/>
                    </a:lnTo>
                    <a:lnTo>
                      <a:pt x="453" y="43"/>
                    </a:lnTo>
                    <a:lnTo>
                      <a:pt x="455" y="46"/>
                    </a:lnTo>
                    <a:lnTo>
                      <a:pt x="458" y="49"/>
                    </a:lnTo>
                    <a:lnTo>
                      <a:pt x="461" y="54"/>
                    </a:lnTo>
                    <a:lnTo>
                      <a:pt x="464" y="60"/>
                    </a:lnTo>
                    <a:lnTo>
                      <a:pt x="469" y="66"/>
                    </a:lnTo>
                    <a:lnTo>
                      <a:pt x="470" y="69"/>
                    </a:lnTo>
                    <a:lnTo>
                      <a:pt x="475" y="76"/>
                    </a:lnTo>
                    <a:lnTo>
                      <a:pt x="477" y="79"/>
                    </a:lnTo>
                    <a:lnTo>
                      <a:pt x="480" y="82"/>
                    </a:lnTo>
                    <a:lnTo>
                      <a:pt x="481" y="87"/>
                    </a:lnTo>
                    <a:lnTo>
                      <a:pt x="483" y="90"/>
                    </a:lnTo>
                    <a:lnTo>
                      <a:pt x="484" y="90"/>
                    </a:lnTo>
                    <a:lnTo>
                      <a:pt x="484" y="90"/>
                    </a:lnTo>
                    <a:lnTo>
                      <a:pt x="484" y="88"/>
                    </a:lnTo>
                    <a:lnTo>
                      <a:pt x="484" y="88"/>
                    </a:lnTo>
                    <a:lnTo>
                      <a:pt x="486" y="87"/>
                    </a:lnTo>
                    <a:lnTo>
                      <a:pt x="488" y="87"/>
                    </a:lnTo>
                    <a:lnTo>
                      <a:pt x="488" y="87"/>
                    </a:lnTo>
                    <a:lnTo>
                      <a:pt x="489" y="87"/>
                    </a:lnTo>
                    <a:lnTo>
                      <a:pt x="489" y="85"/>
                    </a:lnTo>
                    <a:lnTo>
                      <a:pt x="489" y="84"/>
                    </a:lnTo>
                    <a:lnTo>
                      <a:pt x="489" y="84"/>
                    </a:lnTo>
                    <a:lnTo>
                      <a:pt x="489" y="82"/>
                    </a:lnTo>
                    <a:lnTo>
                      <a:pt x="491" y="82"/>
                    </a:lnTo>
                    <a:lnTo>
                      <a:pt x="491" y="82"/>
                    </a:lnTo>
                    <a:lnTo>
                      <a:pt x="492" y="82"/>
                    </a:lnTo>
                    <a:lnTo>
                      <a:pt x="492" y="80"/>
                    </a:lnTo>
                    <a:lnTo>
                      <a:pt x="494" y="80"/>
                    </a:lnTo>
                    <a:lnTo>
                      <a:pt x="496" y="80"/>
                    </a:lnTo>
                    <a:lnTo>
                      <a:pt x="496" y="80"/>
                    </a:lnTo>
                    <a:lnTo>
                      <a:pt x="497" y="80"/>
                    </a:lnTo>
                    <a:lnTo>
                      <a:pt x="497" y="82"/>
                    </a:lnTo>
                    <a:lnTo>
                      <a:pt x="499" y="82"/>
                    </a:lnTo>
                    <a:lnTo>
                      <a:pt x="500" y="82"/>
                    </a:lnTo>
                    <a:lnTo>
                      <a:pt x="500" y="84"/>
                    </a:lnTo>
                    <a:lnTo>
                      <a:pt x="499" y="85"/>
                    </a:lnTo>
                    <a:lnTo>
                      <a:pt x="499" y="85"/>
                    </a:lnTo>
                    <a:lnTo>
                      <a:pt x="499" y="87"/>
                    </a:lnTo>
                    <a:lnTo>
                      <a:pt x="500" y="87"/>
                    </a:lnTo>
                    <a:lnTo>
                      <a:pt x="502" y="87"/>
                    </a:lnTo>
                    <a:lnTo>
                      <a:pt x="503" y="87"/>
                    </a:lnTo>
                    <a:lnTo>
                      <a:pt x="503" y="87"/>
                    </a:lnTo>
                    <a:lnTo>
                      <a:pt x="503" y="88"/>
                    </a:lnTo>
                    <a:lnTo>
                      <a:pt x="505" y="90"/>
                    </a:lnTo>
                    <a:lnTo>
                      <a:pt x="503" y="90"/>
                    </a:lnTo>
                    <a:lnTo>
                      <a:pt x="505" y="91"/>
                    </a:lnTo>
                    <a:lnTo>
                      <a:pt x="507" y="91"/>
                    </a:lnTo>
                    <a:lnTo>
                      <a:pt x="508" y="90"/>
                    </a:lnTo>
                    <a:lnTo>
                      <a:pt x="511" y="90"/>
                    </a:lnTo>
                    <a:lnTo>
                      <a:pt x="513" y="91"/>
                    </a:lnTo>
                    <a:lnTo>
                      <a:pt x="514" y="91"/>
                    </a:lnTo>
                    <a:lnTo>
                      <a:pt x="518" y="91"/>
                    </a:lnTo>
                    <a:lnTo>
                      <a:pt x="519" y="91"/>
                    </a:lnTo>
                    <a:lnTo>
                      <a:pt x="521" y="90"/>
                    </a:lnTo>
                    <a:lnTo>
                      <a:pt x="522" y="88"/>
                    </a:lnTo>
                    <a:lnTo>
                      <a:pt x="522" y="88"/>
                    </a:lnTo>
                    <a:lnTo>
                      <a:pt x="524" y="88"/>
                    </a:lnTo>
                    <a:lnTo>
                      <a:pt x="525" y="88"/>
                    </a:lnTo>
                    <a:lnTo>
                      <a:pt x="527" y="88"/>
                    </a:lnTo>
                    <a:lnTo>
                      <a:pt x="529" y="87"/>
                    </a:lnTo>
                    <a:lnTo>
                      <a:pt x="529" y="87"/>
                    </a:lnTo>
                    <a:lnTo>
                      <a:pt x="530" y="85"/>
                    </a:lnTo>
                    <a:lnTo>
                      <a:pt x="532" y="85"/>
                    </a:lnTo>
                    <a:lnTo>
                      <a:pt x="535" y="87"/>
                    </a:lnTo>
                    <a:lnTo>
                      <a:pt x="537" y="88"/>
                    </a:lnTo>
                    <a:lnTo>
                      <a:pt x="540" y="90"/>
                    </a:lnTo>
                    <a:lnTo>
                      <a:pt x="540" y="90"/>
                    </a:lnTo>
                    <a:lnTo>
                      <a:pt x="541" y="91"/>
                    </a:lnTo>
                    <a:lnTo>
                      <a:pt x="543" y="93"/>
                    </a:lnTo>
                    <a:lnTo>
                      <a:pt x="543" y="95"/>
                    </a:lnTo>
                    <a:lnTo>
                      <a:pt x="544" y="96"/>
                    </a:lnTo>
                    <a:lnTo>
                      <a:pt x="544" y="99"/>
                    </a:lnTo>
                    <a:lnTo>
                      <a:pt x="546" y="101"/>
                    </a:lnTo>
                    <a:lnTo>
                      <a:pt x="548" y="101"/>
                    </a:lnTo>
                    <a:lnTo>
                      <a:pt x="548" y="101"/>
                    </a:lnTo>
                    <a:lnTo>
                      <a:pt x="549" y="101"/>
                    </a:lnTo>
                    <a:lnTo>
                      <a:pt x="554" y="102"/>
                    </a:lnTo>
                    <a:lnTo>
                      <a:pt x="554" y="102"/>
                    </a:lnTo>
                    <a:lnTo>
                      <a:pt x="555" y="104"/>
                    </a:lnTo>
                    <a:lnTo>
                      <a:pt x="555" y="104"/>
                    </a:lnTo>
                    <a:lnTo>
                      <a:pt x="555" y="106"/>
                    </a:lnTo>
                    <a:lnTo>
                      <a:pt x="555" y="107"/>
                    </a:lnTo>
                    <a:lnTo>
                      <a:pt x="557" y="109"/>
                    </a:lnTo>
                    <a:lnTo>
                      <a:pt x="557" y="109"/>
                    </a:lnTo>
                    <a:lnTo>
                      <a:pt x="559" y="110"/>
                    </a:lnTo>
                    <a:lnTo>
                      <a:pt x="559" y="112"/>
                    </a:lnTo>
                    <a:lnTo>
                      <a:pt x="560" y="112"/>
                    </a:lnTo>
                    <a:lnTo>
                      <a:pt x="560" y="112"/>
                    </a:lnTo>
                    <a:lnTo>
                      <a:pt x="563" y="112"/>
                    </a:lnTo>
                    <a:lnTo>
                      <a:pt x="568" y="114"/>
                    </a:lnTo>
                    <a:lnTo>
                      <a:pt x="570" y="114"/>
                    </a:lnTo>
                    <a:lnTo>
                      <a:pt x="570" y="114"/>
                    </a:lnTo>
                    <a:lnTo>
                      <a:pt x="570" y="114"/>
                    </a:lnTo>
                    <a:lnTo>
                      <a:pt x="571" y="114"/>
                    </a:lnTo>
                    <a:lnTo>
                      <a:pt x="573" y="114"/>
                    </a:lnTo>
                    <a:lnTo>
                      <a:pt x="573" y="114"/>
                    </a:lnTo>
                    <a:lnTo>
                      <a:pt x="574" y="112"/>
                    </a:lnTo>
                    <a:lnTo>
                      <a:pt x="576" y="112"/>
                    </a:lnTo>
                    <a:lnTo>
                      <a:pt x="578" y="110"/>
                    </a:lnTo>
                    <a:lnTo>
                      <a:pt x="579" y="109"/>
                    </a:lnTo>
                    <a:lnTo>
                      <a:pt x="579" y="109"/>
                    </a:lnTo>
                    <a:lnTo>
                      <a:pt x="581" y="109"/>
                    </a:lnTo>
                    <a:lnTo>
                      <a:pt x="581" y="110"/>
                    </a:lnTo>
                    <a:lnTo>
                      <a:pt x="579" y="112"/>
                    </a:lnTo>
                    <a:lnTo>
                      <a:pt x="579" y="112"/>
                    </a:lnTo>
                    <a:lnTo>
                      <a:pt x="579" y="114"/>
                    </a:lnTo>
                    <a:lnTo>
                      <a:pt x="581" y="114"/>
                    </a:lnTo>
                    <a:lnTo>
                      <a:pt x="582" y="115"/>
                    </a:lnTo>
                    <a:lnTo>
                      <a:pt x="584" y="117"/>
                    </a:lnTo>
                    <a:lnTo>
                      <a:pt x="584" y="118"/>
                    </a:lnTo>
                    <a:lnTo>
                      <a:pt x="585" y="118"/>
                    </a:lnTo>
                    <a:lnTo>
                      <a:pt x="587" y="118"/>
                    </a:lnTo>
                    <a:lnTo>
                      <a:pt x="589" y="120"/>
                    </a:lnTo>
                    <a:lnTo>
                      <a:pt x="589" y="121"/>
                    </a:lnTo>
                    <a:lnTo>
                      <a:pt x="589" y="121"/>
                    </a:lnTo>
                    <a:lnTo>
                      <a:pt x="587" y="121"/>
                    </a:lnTo>
                    <a:lnTo>
                      <a:pt x="585" y="121"/>
                    </a:lnTo>
                    <a:lnTo>
                      <a:pt x="584" y="121"/>
                    </a:lnTo>
                    <a:lnTo>
                      <a:pt x="582" y="121"/>
                    </a:lnTo>
                    <a:lnTo>
                      <a:pt x="582" y="123"/>
                    </a:lnTo>
                    <a:lnTo>
                      <a:pt x="581" y="123"/>
                    </a:lnTo>
                    <a:lnTo>
                      <a:pt x="581" y="125"/>
                    </a:lnTo>
                    <a:lnTo>
                      <a:pt x="581" y="126"/>
                    </a:lnTo>
                    <a:lnTo>
                      <a:pt x="581" y="129"/>
                    </a:lnTo>
                    <a:lnTo>
                      <a:pt x="579" y="131"/>
                    </a:lnTo>
                    <a:lnTo>
                      <a:pt x="578" y="132"/>
                    </a:lnTo>
                    <a:lnTo>
                      <a:pt x="578" y="132"/>
                    </a:lnTo>
                    <a:lnTo>
                      <a:pt x="576" y="132"/>
                    </a:lnTo>
                    <a:lnTo>
                      <a:pt x="574" y="134"/>
                    </a:lnTo>
                    <a:lnTo>
                      <a:pt x="571" y="134"/>
                    </a:lnTo>
                    <a:lnTo>
                      <a:pt x="568" y="134"/>
                    </a:lnTo>
                    <a:lnTo>
                      <a:pt x="566" y="136"/>
                    </a:lnTo>
                    <a:lnTo>
                      <a:pt x="565" y="136"/>
                    </a:lnTo>
                    <a:lnTo>
                      <a:pt x="565" y="137"/>
                    </a:lnTo>
                    <a:lnTo>
                      <a:pt x="565" y="139"/>
                    </a:lnTo>
                    <a:lnTo>
                      <a:pt x="563" y="140"/>
                    </a:lnTo>
                    <a:lnTo>
                      <a:pt x="563" y="143"/>
                    </a:lnTo>
                    <a:lnTo>
                      <a:pt x="563" y="147"/>
                    </a:lnTo>
                    <a:lnTo>
                      <a:pt x="563" y="150"/>
                    </a:lnTo>
                    <a:lnTo>
                      <a:pt x="563" y="151"/>
                    </a:lnTo>
                    <a:lnTo>
                      <a:pt x="565" y="153"/>
                    </a:lnTo>
                    <a:lnTo>
                      <a:pt x="565" y="154"/>
                    </a:lnTo>
                    <a:lnTo>
                      <a:pt x="565" y="156"/>
                    </a:lnTo>
                    <a:lnTo>
                      <a:pt x="563" y="156"/>
                    </a:lnTo>
                    <a:lnTo>
                      <a:pt x="563" y="158"/>
                    </a:lnTo>
                    <a:lnTo>
                      <a:pt x="562" y="159"/>
                    </a:lnTo>
                    <a:lnTo>
                      <a:pt x="560" y="159"/>
                    </a:lnTo>
                    <a:lnTo>
                      <a:pt x="559" y="159"/>
                    </a:lnTo>
                    <a:lnTo>
                      <a:pt x="557" y="161"/>
                    </a:lnTo>
                    <a:lnTo>
                      <a:pt x="555" y="162"/>
                    </a:lnTo>
                    <a:lnTo>
                      <a:pt x="554" y="162"/>
                    </a:lnTo>
                    <a:lnTo>
                      <a:pt x="552" y="164"/>
                    </a:lnTo>
                    <a:lnTo>
                      <a:pt x="552" y="162"/>
                    </a:lnTo>
                    <a:lnTo>
                      <a:pt x="551" y="161"/>
                    </a:lnTo>
                    <a:lnTo>
                      <a:pt x="551" y="161"/>
                    </a:lnTo>
                    <a:lnTo>
                      <a:pt x="549" y="161"/>
                    </a:lnTo>
                    <a:lnTo>
                      <a:pt x="549" y="161"/>
                    </a:lnTo>
                    <a:lnTo>
                      <a:pt x="546" y="161"/>
                    </a:lnTo>
                    <a:lnTo>
                      <a:pt x="544" y="161"/>
                    </a:lnTo>
                    <a:lnTo>
                      <a:pt x="543" y="161"/>
                    </a:lnTo>
                    <a:lnTo>
                      <a:pt x="541" y="161"/>
                    </a:lnTo>
                    <a:lnTo>
                      <a:pt x="538" y="161"/>
                    </a:lnTo>
                    <a:lnTo>
                      <a:pt x="537" y="159"/>
                    </a:lnTo>
                    <a:lnTo>
                      <a:pt x="537" y="159"/>
                    </a:lnTo>
                    <a:lnTo>
                      <a:pt x="533" y="158"/>
                    </a:lnTo>
                    <a:lnTo>
                      <a:pt x="529" y="158"/>
                    </a:lnTo>
                    <a:lnTo>
                      <a:pt x="529" y="156"/>
                    </a:lnTo>
                    <a:lnTo>
                      <a:pt x="527" y="158"/>
                    </a:lnTo>
                    <a:lnTo>
                      <a:pt x="527" y="158"/>
                    </a:lnTo>
                    <a:lnTo>
                      <a:pt x="527" y="159"/>
                    </a:lnTo>
                    <a:lnTo>
                      <a:pt x="525" y="161"/>
                    </a:lnTo>
                    <a:lnTo>
                      <a:pt x="524" y="167"/>
                    </a:lnTo>
                    <a:lnTo>
                      <a:pt x="522" y="172"/>
                    </a:lnTo>
                    <a:lnTo>
                      <a:pt x="521" y="175"/>
                    </a:lnTo>
                    <a:lnTo>
                      <a:pt x="519" y="178"/>
                    </a:lnTo>
                    <a:lnTo>
                      <a:pt x="518" y="181"/>
                    </a:lnTo>
                    <a:lnTo>
                      <a:pt x="518" y="184"/>
                    </a:lnTo>
                    <a:lnTo>
                      <a:pt x="516" y="186"/>
                    </a:lnTo>
                    <a:lnTo>
                      <a:pt x="516" y="186"/>
                    </a:lnTo>
                    <a:lnTo>
                      <a:pt x="518" y="188"/>
                    </a:lnTo>
                    <a:lnTo>
                      <a:pt x="519" y="188"/>
                    </a:lnTo>
                    <a:lnTo>
                      <a:pt x="521" y="189"/>
                    </a:lnTo>
                    <a:lnTo>
                      <a:pt x="521" y="189"/>
                    </a:lnTo>
                    <a:lnTo>
                      <a:pt x="521" y="189"/>
                    </a:lnTo>
                    <a:lnTo>
                      <a:pt x="521" y="191"/>
                    </a:lnTo>
                    <a:lnTo>
                      <a:pt x="521" y="192"/>
                    </a:lnTo>
                    <a:lnTo>
                      <a:pt x="521" y="194"/>
                    </a:lnTo>
                    <a:lnTo>
                      <a:pt x="519" y="194"/>
                    </a:lnTo>
                    <a:lnTo>
                      <a:pt x="519" y="194"/>
                    </a:lnTo>
                    <a:lnTo>
                      <a:pt x="518" y="194"/>
                    </a:lnTo>
                    <a:lnTo>
                      <a:pt x="518" y="192"/>
                    </a:lnTo>
                    <a:lnTo>
                      <a:pt x="516" y="192"/>
                    </a:lnTo>
                    <a:lnTo>
                      <a:pt x="514" y="192"/>
                    </a:lnTo>
                    <a:lnTo>
                      <a:pt x="511" y="194"/>
                    </a:lnTo>
                    <a:lnTo>
                      <a:pt x="511" y="194"/>
                    </a:lnTo>
                    <a:lnTo>
                      <a:pt x="510" y="192"/>
                    </a:lnTo>
                    <a:lnTo>
                      <a:pt x="510" y="192"/>
                    </a:lnTo>
                    <a:lnTo>
                      <a:pt x="508" y="191"/>
                    </a:lnTo>
                    <a:lnTo>
                      <a:pt x="508" y="191"/>
                    </a:lnTo>
                    <a:lnTo>
                      <a:pt x="507" y="191"/>
                    </a:lnTo>
                    <a:lnTo>
                      <a:pt x="502" y="192"/>
                    </a:lnTo>
                    <a:lnTo>
                      <a:pt x="499" y="194"/>
                    </a:lnTo>
                    <a:lnTo>
                      <a:pt x="496" y="194"/>
                    </a:lnTo>
                    <a:lnTo>
                      <a:pt x="494" y="194"/>
                    </a:lnTo>
                    <a:lnTo>
                      <a:pt x="492" y="194"/>
                    </a:lnTo>
                    <a:lnTo>
                      <a:pt x="491" y="194"/>
                    </a:lnTo>
                    <a:lnTo>
                      <a:pt x="489" y="195"/>
                    </a:lnTo>
                    <a:lnTo>
                      <a:pt x="486" y="195"/>
                    </a:lnTo>
                    <a:lnTo>
                      <a:pt x="484" y="195"/>
                    </a:lnTo>
                    <a:lnTo>
                      <a:pt x="483" y="197"/>
                    </a:lnTo>
                    <a:lnTo>
                      <a:pt x="481" y="199"/>
                    </a:lnTo>
                    <a:lnTo>
                      <a:pt x="481" y="199"/>
                    </a:lnTo>
                    <a:lnTo>
                      <a:pt x="483" y="199"/>
                    </a:lnTo>
                    <a:lnTo>
                      <a:pt x="483" y="200"/>
                    </a:lnTo>
                    <a:lnTo>
                      <a:pt x="484" y="200"/>
                    </a:lnTo>
                    <a:lnTo>
                      <a:pt x="488" y="200"/>
                    </a:lnTo>
                    <a:lnTo>
                      <a:pt x="489" y="200"/>
                    </a:lnTo>
                    <a:lnTo>
                      <a:pt x="489" y="200"/>
                    </a:lnTo>
                    <a:lnTo>
                      <a:pt x="491" y="202"/>
                    </a:lnTo>
                    <a:lnTo>
                      <a:pt x="489" y="202"/>
                    </a:lnTo>
                    <a:lnTo>
                      <a:pt x="489" y="202"/>
                    </a:lnTo>
                    <a:lnTo>
                      <a:pt x="489" y="202"/>
                    </a:lnTo>
                    <a:lnTo>
                      <a:pt x="489" y="203"/>
                    </a:lnTo>
                    <a:lnTo>
                      <a:pt x="488" y="205"/>
                    </a:lnTo>
                    <a:lnTo>
                      <a:pt x="488" y="206"/>
                    </a:lnTo>
                    <a:lnTo>
                      <a:pt x="488" y="208"/>
                    </a:lnTo>
                    <a:lnTo>
                      <a:pt x="489" y="210"/>
                    </a:lnTo>
                    <a:lnTo>
                      <a:pt x="488" y="211"/>
                    </a:lnTo>
                    <a:lnTo>
                      <a:pt x="488" y="213"/>
                    </a:lnTo>
                    <a:lnTo>
                      <a:pt x="489" y="213"/>
                    </a:lnTo>
                    <a:lnTo>
                      <a:pt x="489" y="214"/>
                    </a:lnTo>
                    <a:lnTo>
                      <a:pt x="491" y="216"/>
                    </a:lnTo>
                    <a:lnTo>
                      <a:pt x="492" y="219"/>
                    </a:lnTo>
                    <a:lnTo>
                      <a:pt x="492" y="222"/>
                    </a:lnTo>
                    <a:lnTo>
                      <a:pt x="494" y="224"/>
                    </a:lnTo>
                    <a:lnTo>
                      <a:pt x="492" y="225"/>
                    </a:lnTo>
                    <a:lnTo>
                      <a:pt x="492" y="225"/>
                    </a:lnTo>
                    <a:lnTo>
                      <a:pt x="494" y="227"/>
                    </a:lnTo>
                    <a:lnTo>
                      <a:pt x="494" y="229"/>
                    </a:lnTo>
                    <a:lnTo>
                      <a:pt x="494" y="229"/>
                    </a:lnTo>
                    <a:lnTo>
                      <a:pt x="494" y="230"/>
                    </a:lnTo>
                    <a:lnTo>
                      <a:pt x="494" y="230"/>
                    </a:lnTo>
                    <a:lnTo>
                      <a:pt x="492" y="229"/>
                    </a:lnTo>
                    <a:lnTo>
                      <a:pt x="491" y="230"/>
                    </a:lnTo>
                    <a:lnTo>
                      <a:pt x="489" y="230"/>
                    </a:lnTo>
                    <a:lnTo>
                      <a:pt x="489" y="232"/>
                    </a:lnTo>
                    <a:lnTo>
                      <a:pt x="489" y="232"/>
                    </a:lnTo>
                    <a:lnTo>
                      <a:pt x="489" y="232"/>
                    </a:lnTo>
                    <a:lnTo>
                      <a:pt x="489" y="233"/>
                    </a:lnTo>
                    <a:lnTo>
                      <a:pt x="491" y="233"/>
                    </a:lnTo>
                    <a:lnTo>
                      <a:pt x="491" y="233"/>
                    </a:lnTo>
                    <a:lnTo>
                      <a:pt x="489" y="235"/>
                    </a:lnTo>
                    <a:lnTo>
                      <a:pt x="488" y="235"/>
                    </a:lnTo>
                    <a:lnTo>
                      <a:pt x="486" y="236"/>
                    </a:lnTo>
                    <a:lnTo>
                      <a:pt x="486" y="238"/>
                    </a:lnTo>
                    <a:lnTo>
                      <a:pt x="486" y="238"/>
                    </a:lnTo>
                    <a:lnTo>
                      <a:pt x="486" y="240"/>
                    </a:lnTo>
                    <a:lnTo>
                      <a:pt x="486" y="243"/>
                    </a:lnTo>
                    <a:lnTo>
                      <a:pt x="488" y="244"/>
                    </a:lnTo>
                    <a:lnTo>
                      <a:pt x="488" y="244"/>
                    </a:lnTo>
                    <a:lnTo>
                      <a:pt x="486" y="246"/>
                    </a:lnTo>
                    <a:lnTo>
                      <a:pt x="486" y="246"/>
                    </a:lnTo>
                    <a:lnTo>
                      <a:pt x="484" y="244"/>
                    </a:lnTo>
                    <a:lnTo>
                      <a:pt x="481" y="241"/>
                    </a:lnTo>
                    <a:lnTo>
                      <a:pt x="480" y="241"/>
                    </a:lnTo>
                    <a:lnTo>
                      <a:pt x="478" y="241"/>
                    </a:lnTo>
                    <a:lnTo>
                      <a:pt x="477" y="241"/>
                    </a:lnTo>
                    <a:lnTo>
                      <a:pt x="475" y="241"/>
                    </a:lnTo>
                    <a:lnTo>
                      <a:pt x="473" y="240"/>
                    </a:lnTo>
                    <a:lnTo>
                      <a:pt x="473" y="238"/>
                    </a:lnTo>
                    <a:lnTo>
                      <a:pt x="472" y="238"/>
                    </a:lnTo>
                    <a:lnTo>
                      <a:pt x="472" y="236"/>
                    </a:lnTo>
                    <a:lnTo>
                      <a:pt x="470" y="235"/>
                    </a:lnTo>
                    <a:lnTo>
                      <a:pt x="470" y="236"/>
                    </a:lnTo>
                    <a:lnTo>
                      <a:pt x="469" y="235"/>
                    </a:lnTo>
                    <a:lnTo>
                      <a:pt x="467" y="235"/>
                    </a:lnTo>
                    <a:lnTo>
                      <a:pt x="466" y="235"/>
                    </a:lnTo>
                    <a:lnTo>
                      <a:pt x="464" y="235"/>
                    </a:lnTo>
                    <a:lnTo>
                      <a:pt x="462" y="233"/>
                    </a:lnTo>
                    <a:lnTo>
                      <a:pt x="459" y="233"/>
                    </a:lnTo>
                    <a:lnTo>
                      <a:pt x="459" y="233"/>
                    </a:lnTo>
                    <a:lnTo>
                      <a:pt x="455" y="233"/>
                    </a:lnTo>
                    <a:lnTo>
                      <a:pt x="451" y="233"/>
                    </a:lnTo>
                    <a:lnTo>
                      <a:pt x="448" y="233"/>
                    </a:lnTo>
                    <a:lnTo>
                      <a:pt x="447" y="233"/>
                    </a:lnTo>
                    <a:lnTo>
                      <a:pt x="447" y="233"/>
                    </a:lnTo>
                    <a:lnTo>
                      <a:pt x="445" y="233"/>
                    </a:lnTo>
                    <a:lnTo>
                      <a:pt x="443" y="233"/>
                    </a:lnTo>
                    <a:lnTo>
                      <a:pt x="440" y="232"/>
                    </a:lnTo>
                    <a:lnTo>
                      <a:pt x="440" y="232"/>
                    </a:lnTo>
                    <a:lnTo>
                      <a:pt x="439" y="232"/>
                    </a:lnTo>
                    <a:lnTo>
                      <a:pt x="434" y="233"/>
                    </a:lnTo>
                    <a:lnTo>
                      <a:pt x="432" y="233"/>
                    </a:lnTo>
                    <a:lnTo>
                      <a:pt x="429" y="233"/>
                    </a:lnTo>
                    <a:lnTo>
                      <a:pt x="425" y="233"/>
                    </a:lnTo>
                    <a:lnTo>
                      <a:pt x="423" y="233"/>
                    </a:lnTo>
                    <a:lnTo>
                      <a:pt x="423" y="233"/>
                    </a:lnTo>
                    <a:lnTo>
                      <a:pt x="421" y="235"/>
                    </a:lnTo>
                    <a:lnTo>
                      <a:pt x="420" y="235"/>
                    </a:lnTo>
                    <a:lnTo>
                      <a:pt x="417" y="235"/>
                    </a:lnTo>
                    <a:lnTo>
                      <a:pt x="412" y="233"/>
                    </a:lnTo>
                    <a:lnTo>
                      <a:pt x="409" y="232"/>
                    </a:lnTo>
                    <a:lnTo>
                      <a:pt x="406" y="230"/>
                    </a:lnTo>
                    <a:lnTo>
                      <a:pt x="402" y="229"/>
                    </a:lnTo>
                    <a:lnTo>
                      <a:pt x="399" y="227"/>
                    </a:lnTo>
                    <a:lnTo>
                      <a:pt x="399" y="229"/>
                    </a:lnTo>
                    <a:lnTo>
                      <a:pt x="399" y="229"/>
                    </a:lnTo>
                    <a:lnTo>
                      <a:pt x="398" y="229"/>
                    </a:lnTo>
                    <a:lnTo>
                      <a:pt x="396" y="229"/>
                    </a:lnTo>
                    <a:lnTo>
                      <a:pt x="395" y="229"/>
                    </a:lnTo>
                    <a:lnTo>
                      <a:pt x="393" y="230"/>
                    </a:lnTo>
                    <a:lnTo>
                      <a:pt x="391" y="230"/>
                    </a:lnTo>
                    <a:lnTo>
                      <a:pt x="390" y="232"/>
                    </a:lnTo>
                    <a:lnTo>
                      <a:pt x="388" y="236"/>
                    </a:lnTo>
                    <a:lnTo>
                      <a:pt x="388" y="238"/>
                    </a:lnTo>
                    <a:lnTo>
                      <a:pt x="390" y="241"/>
                    </a:lnTo>
                    <a:lnTo>
                      <a:pt x="388" y="241"/>
                    </a:lnTo>
                    <a:lnTo>
                      <a:pt x="387" y="241"/>
                    </a:lnTo>
                    <a:lnTo>
                      <a:pt x="387" y="240"/>
                    </a:lnTo>
                    <a:lnTo>
                      <a:pt x="385" y="240"/>
                    </a:lnTo>
                    <a:lnTo>
                      <a:pt x="380" y="240"/>
                    </a:lnTo>
                    <a:lnTo>
                      <a:pt x="379" y="238"/>
                    </a:lnTo>
                    <a:lnTo>
                      <a:pt x="379" y="238"/>
                    </a:lnTo>
                    <a:lnTo>
                      <a:pt x="377" y="238"/>
                    </a:lnTo>
                    <a:lnTo>
                      <a:pt x="376" y="236"/>
                    </a:lnTo>
                    <a:lnTo>
                      <a:pt x="371" y="236"/>
                    </a:lnTo>
                    <a:lnTo>
                      <a:pt x="369" y="236"/>
                    </a:lnTo>
                    <a:lnTo>
                      <a:pt x="365" y="235"/>
                    </a:lnTo>
                    <a:lnTo>
                      <a:pt x="365" y="235"/>
                    </a:lnTo>
                    <a:lnTo>
                      <a:pt x="363" y="235"/>
                    </a:lnTo>
                    <a:lnTo>
                      <a:pt x="361" y="235"/>
                    </a:lnTo>
                    <a:lnTo>
                      <a:pt x="360" y="235"/>
                    </a:lnTo>
                    <a:lnTo>
                      <a:pt x="360" y="235"/>
                    </a:lnTo>
                    <a:lnTo>
                      <a:pt x="357" y="236"/>
                    </a:lnTo>
                    <a:lnTo>
                      <a:pt x="355" y="238"/>
                    </a:lnTo>
                    <a:lnTo>
                      <a:pt x="355" y="238"/>
                    </a:lnTo>
                    <a:lnTo>
                      <a:pt x="354" y="240"/>
                    </a:lnTo>
                    <a:lnTo>
                      <a:pt x="354" y="241"/>
                    </a:lnTo>
                    <a:lnTo>
                      <a:pt x="352" y="241"/>
                    </a:lnTo>
                    <a:lnTo>
                      <a:pt x="352" y="243"/>
                    </a:lnTo>
                    <a:lnTo>
                      <a:pt x="352" y="244"/>
                    </a:lnTo>
                    <a:lnTo>
                      <a:pt x="352" y="244"/>
                    </a:lnTo>
                    <a:lnTo>
                      <a:pt x="350" y="246"/>
                    </a:lnTo>
                    <a:lnTo>
                      <a:pt x="350" y="246"/>
                    </a:lnTo>
                    <a:lnTo>
                      <a:pt x="349" y="246"/>
                    </a:lnTo>
                    <a:lnTo>
                      <a:pt x="349" y="247"/>
                    </a:lnTo>
                    <a:lnTo>
                      <a:pt x="347" y="247"/>
                    </a:lnTo>
                    <a:lnTo>
                      <a:pt x="347" y="249"/>
                    </a:lnTo>
                    <a:lnTo>
                      <a:pt x="346" y="249"/>
                    </a:lnTo>
                    <a:lnTo>
                      <a:pt x="346" y="247"/>
                    </a:lnTo>
                    <a:lnTo>
                      <a:pt x="344" y="247"/>
                    </a:lnTo>
                    <a:lnTo>
                      <a:pt x="344" y="249"/>
                    </a:lnTo>
                    <a:lnTo>
                      <a:pt x="343" y="251"/>
                    </a:lnTo>
                    <a:lnTo>
                      <a:pt x="339" y="252"/>
                    </a:lnTo>
                    <a:lnTo>
                      <a:pt x="338" y="254"/>
                    </a:lnTo>
                    <a:lnTo>
                      <a:pt x="336" y="254"/>
                    </a:lnTo>
                    <a:lnTo>
                      <a:pt x="333" y="255"/>
                    </a:lnTo>
                    <a:lnTo>
                      <a:pt x="333" y="255"/>
                    </a:lnTo>
                    <a:lnTo>
                      <a:pt x="330" y="257"/>
                    </a:lnTo>
                    <a:lnTo>
                      <a:pt x="330" y="258"/>
                    </a:lnTo>
                    <a:lnTo>
                      <a:pt x="328" y="258"/>
                    </a:lnTo>
                    <a:lnTo>
                      <a:pt x="327" y="258"/>
                    </a:lnTo>
                    <a:lnTo>
                      <a:pt x="325" y="260"/>
                    </a:lnTo>
                    <a:lnTo>
                      <a:pt x="325" y="262"/>
                    </a:lnTo>
                    <a:lnTo>
                      <a:pt x="324" y="263"/>
                    </a:lnTo>
                    <a:lnTo>
                      <a:pt x="322" y="265"/>
                    </a:lnTo>
                    <a:lnTo>
                      <a:pt x="320" y="265"/>
                    </a:lnTo>
                    <a:lnTo>
                      <a:pt x="319" y="266"/>
                    </a:lnTo>
                    <a:lnTo>
                      <a:pt x="319" y="268"/>
                    </a:lnTo>
                    <a:lnTo>
                      <a:pt x="317" y="269"/>
                    </a:lnTo>
                    <a:lnTo>
                      <a:pt x="317" y="269"/>
                    </a:lnTo>
                    <a:lnTo>
                      <a:pt x="319" y="271"/>
                    </a:lnTo>
                    <a:lnTo>
                      <a:pt x="319" y="273"/>
                    </a:lnTo>
                    <a:lnTo>
                      <a:pt x="317" y="273"/>
                    </a:lnTo>
                    <a:lnTo>
                      <a:pt x="317" y="273"/>
                    </a:lnTo>
                    <a:lnTo>
                      <a:pt x="316" y="273"/>
                    </a:lnTo>
                    <a:lnTo>
                      <a:pt x="314" y="273"/>
                    </a:lnTo>
                    <a:lnTo>
                      <a:pt x="313" y="271"/>
                    </a:lnTo>
                    <a:lnTo>
                      <a:pt x="311" y="271"/>
                    </a:lnTo>
                    <a:lnTo>
                      <a:pt x="311" y="269"/>
                    </a:lnTo>
                    <a:lnTo>
                      <a:pt x="311" y="268"/>
                    </a:lnTo>
                    <a:lnTo>
                      <a:pt x="311" y="266"/>
                    </a:lnTo>
                    <a:lnTo>
                      <a:pt x="311" y="266"/>
                    </a:lnTo>
                    <a:lnTo>
                      <a:pt x="311" y="265"/>
                    </a:lnTo>
                    <a:lnTo>
                      <a:pt x="309" y="265"/>
                    </a:lnTo>
                    <a:lnTo>
                      <a:pt x="309" y="263"/>
                    </a:lnTo>
                    <a:lnTo>
                      <a:pt x="309" y="263"/>
                    </a:lnTo>
                    <a:lnTo>
                      <a:pt x="308" y="263"/>
                    </a:lnTo>
                    <a:lnTo>
                      <a:pt x="306" y="263"/>
                    </a:lnTo>
                    <a:lnTo>
                      <a:pt x="306" y="263"/>
                    </a:lnTo>
                    <a:lnTo>
                      <a:pt x="303" y="263"/>
                    </a:lnTo>
                    <a:lnTo>
                      <a:pt x="300" y="263"/>
                    </a:lnTo>
                    <a:lnTo>
                      <a:pt x="298" y="263"/>
                    </a:lnTo>
                    <a:lnTo>
                      <a:pt x="295" y="263"/>
                    </a:lnTo>
                    <a:lnTo>
                      <a:pt x="292" y="263"/>
                    </a:lnTo>
                    <a:lnTo>
                      <a:pt x="292" y="263"/>
                    </a:lnTo>
                    <a:lnTo>
                      <a:pt x="291" y="263"/>
                    </a:lnTo>
                    <a:lnTo>
                      <a:pt x="291" y="262"/>
                    </a:lnTo>
                    <a:lnTo>
                      <a:pt x="291" y="260"/>
                    </a:lnTo>
                    <a:lnTo>
                      <a:pt x="289" y="257"/>
                    </a:lnTo>
                    <a:lnTo>
                      <a:pt x="289" y="255"/>
                    </a:lnTo>
                    <a:lnTo>
                      <a:pt x="289" y="254"/>
                    </a:lnTo>
                    <a:lnTo>
                      <a:pt x="289" y="251"/>
                    </a:lnTo>
                    <a:lnTo>
                      <a:pt x="287" y="249"/>
                    </a:lnTo>
                    <a:lnTo>
                      <a:pt x="286" y="249"/>
                    </a:lnTo>
                    <a:lnTo>
                      <a:pt x="284" y="249"/>
                    </a:lnTo>
                    <a:lnTo>
                      <a:pt x="281" y="249"/>
                    </a:lnTo>
                    <a:lnTo>
                      <a:pt x="281" y="247"/>
                    </a:lnTo>
                    <a:lnTo>
                      <a:pt x="281" y="246"/>
                    </a:lnTo>
                    <a:lnTo>
                      <a:pt x="281" y="243"/>
                    </a:lnTo>
                    <a:lnTo>
                      <a:pt x="281" y="241"/>
                    </a:lnTo>
                    <a:lnTo>
                      <a:pt x="281" y="238"/>
                    </a:lnTo>
                    <a:lnTo>
                      <a:pt x="283" y="235"/>
                    </a:lnTo>
                    <a:lnTo>
                      <a:pt x="283" y="233"/>
                    </a:lnTo>
                    <a:lnTo>
                      <a:pt x="283" y="232"/>
                    </a:lnTo>
                    <a:lnTo>
                      <a:pt x="281" y="232"/>
                    </a:lnTo>
                    <a:lnTo>
                      <a:pt x="279" y="233"/>
                    </a:lnTo>
                    <a:lnTo>
                      <a:pt x="278" y="233"/>
                    </a:lnTo>
                    <a:lnTo>
                      <a:pt x="276" y="232"/>
                    </a:lnTo>
                    <a:lnTo>
                      <a:pt x="276" y="230"/>
                    </a:lnTo>
                    <a:lnTo>
                      <a:pt x="275" y="229"/>
                    </a:lnTo>
                    <a:lnTo>
                      <a:pt x="273" y="225"/>
                    </a:lnTo>
                    <a:lnTo>
                      <a:pt x="272" y="225"/>
                    </a:lnTo>
                    <a:lnTo>
                      <a:pt x="270" y="224"/>
                    </a:lnTo>
                    <a:lnTo>
                      <a:pt x="268" y="222"/>
                    </a:lnTo>
                    <a:lnTo>
                      <a:pt x="267" y="222"/>
                    </a:lnTo>
                    <a:lnTo>
                      <a:pt x="267" y="221"/>
                    </a:lnTo>
                    <a:lnTo>
                      <a:pt x="265" y="219"/>
                    </a:lnTo>
                    <a:lnTo>
                      <a:pt x="264" y="219"/>
                    </a:lnTo>
                    <a:lnTo>
                      <a:pt x="262" y="221"/>
                    </a:lnTo>
                    <a:lnTo>
                      <a:pt x="261" y="221"/>
                    </a:lnTo>
                    <a:lnTo>
                      <a:pt x="259" y="222"/>
                    </a:lnTo>
                    <a:lnTo>
                      <a:pt x="259" y="222"/>
                    </a:lnTo>
                    <a:lnTo>
                      <a:pt x="256" y="222"/>
                    </a:lnTo>
                    <a:lnTo>
                      <a:pt x="254" y="222"/>
                    </a:lnTo>
                    <a:lnTo>
                      <a:pt x="253" y="221"/>
                    </a:lnTo>
                    <a:lnTo>
                      <a:pt x="250" y="221"/>
                    </a:lnTo>
                    <a:lnTo>
                      <a:pt x="248" y="221"/>
                    </a:lnTo>
                    <a:lnTo>
                      <a:pt x="243" y="221"/>
                    </a:lnTo>
                    <a:lnTo>
                      <a:pt x="240" y="221"/>
                    </a:lnTo>
                    <a:lnTo>
                      <a:pt x="238" y="221"/>
                    </a:lnTo>
                    <a:lnTo>
                      <a:pt x="235" y="221"/>
                    </a:lnTo>
                    <a:lnTo>
                      <a:pt x="232" y="222"/>
                    </a:lnTo>
                    <a:lnTo>
                      <a:pt x="229" y="222"/>
                    </a:lnTo>
                    <a:lnTo>
                      <a:pt x="226" y="222"/>
                    </a:lnTo>
                    <a:lnTo>
                      <a:pt x="224" y="222"/>
                    </a:lnTo>
                    <a:lnTo>
                      <a:pt x="223" y="222"/>
                    </a:lnTo>
                    <a:lnTo>
                      <a:pt x="221" y="221"/>
                    </a:lnTo>
                    <a:lnTo>
                      <a:pt x="220" y="219"/>
                    </a:lnTo>
                    <a:lnTo>
                      <a:pt x="218" y="218"/>
                    </a:lnTo>
                    <a:lnTo>
                      <a:pt x="216" y="216"/>
                    </a:lnTo>
                    <a:lnTo>
                      <a:pt x="215" y="214"/>
                    </a:lnTo>
                    <a:lnTo>
                      <a:pt x="213" y="213"/>
                    </a:lnTo>
                    <a:lnTo>
                      <a:pt x="210" y="211"/>
                    </a:lnTo>
                    <a:lnTo>
                      <a:pt x="210" y="210"/>
                    </a:lnTo>
                    <a:lnTo>
                      <a:pt x="210" y="208"/>
                    </a:lnTo>
                    <a:lnTo>
                      <a:pt x="209" y="206"/>
                    </a:lnTo>
                    <a:lnTo>
                      <a:pt x="207" y="206"/>
                    </a:lnTo>
                    <a:lnTo>
                      <a:pt x="205" y="205"/>
                    </a:lnTo>
                    <a:lnTo>
                      <a:pt x="202" y="203"/>
                    </a:lnTo>
                    <a:lnTo>
                      <a:pt x="201" y="202"/>
                    </a:lnTo>
                    <a:lnTo>
                      <a:pt x="199" y="202"/>
                    </a:lnTo>
                    <a:lnTo>
                      <a:pt x="197" y="200"/>
                    </a:lnTo>
                    <a:lnTo>
                      <a:pt x="194" y="199"/>
                    </a:lnTo>
                    <a:lnTo>
                      <a:pt x="194" y="192"/>
                    </a:lnTo>
                    <a:lnTo>
                      <a:pt x="196" y="191"/>
                    </a:lnTo>
                    <a:lnTo>
                      <a:pt x="194" y="189"/>
                    </a:lnTo>
                    <a:lnTo>
                      <a:pt x="194" y="188"/>
                    </a:lnTo>
                    <a:lnTo>
                      <a:pt x="194" y="186"/>
                    </a:lnTo>
                    <a:lnTo>
                      <a:pt x="193" y="186"/>
                    </a:lnTo>
                    <a:lnTo>
                      <a:pt x="191" y="186"/>
                    </a:lnTo>
                    <a:lnTo>
                      <a:pt x="191" y="186"/>
                    </a:lnTo>
                    <a:lnTo>
                      <a:pt x="190" y="184"/>
                    </a:lnTo>
                    <a:lnTo>
                      <a:pt x="190" y="184"/>
                    </a:lnTo>
                    <a:lnTo>
                      <a:pt x="191" y="184"/>
                    </a:lnTo>
                    <a:lnTo>
                      <a:pt x="191" y="183"/>
                    </a:lnTo>
                    <a:lnTo>
                      <a:pt x="191" y="183"/>
                    </a:lnTo>
                    <a:lnTo>
                      <a:pt x="191" y="183"/>
                    </a:lnTo>
                    <a:lnTo>
                      <a:pt x="191" y="183"/>
                    </a:lnTo>
                    <a:lnTo>
                      <a:pt x="191" y="181"/>
                    </a:lnTo>
                    <a:lnTo>
                      <a:pt x="191" y="181"/>
                    </a:lnTo>
                    <a:lnTo>
                      <a:pt x="191" y="181"/>
                    </a:lnTo>
                    <a:lnTo>
                      <a:pt x="191" y="181"/>
                    </a:lnTo>
                    <a:lnTo>
                      <a:pt x="191" y="180"/>
                    </a:lnTo>
                    <a:lnTo>
                      <a:pt x="191" y="180"/>
                    </a:lnTo>
                    <a:lnTo>
                      <a:pt x="191" y="180"/>
                    </a:lnTo>
                    <a:lnTo>
                      <a:pt x="193" y="180"/>
                    </a:lnTo>
                    <a:lnTo>
                      <a:pt x="193" y="180"/>
                    </a:lnTo>
                    <a:lnTo>
                      <a:pt x="199" y="181"/>
                    </a:lnTo>
                    <a:lnTo>
                      <a:pt x="201" y="181"/>
                    </a:lnTo>
                    <a:lnTo>
                      <a:pt x="201" y="181"/>
                    </a:lnTo>
                    <a:lnTo>
                      <a:pt x="201" y="180"/>
                    </a:lnTo>
                    <a:lnTo>
                      <a:pt x="202" y="178"/>
                    </a:lnTo>
                    <a:lnTo>
                      <a:pt x="204" y="178"/>
                    </a:lnTo>
                    <a:lnTo>
                      <a:pt x="205" y="178"/>
                    </a:lnTo>
                    <a:lnTo>
                      <a:pt x="205" y="177"/>
                    </a:lnTo>
                    <a:lnTo>
                      <a:pt x="207" y="177"/>
                    </a:lnTo>
                    <a:lnTo>
                      <a:pt x="207" y="177"/>
                    </a:lnTo>
                    <a:lnTo>
                      <a:pt x="210" y="175"/>
                    </a:lnTo>
                    <a:lnTo>
                      <a:pt x="212" y="175"/>
                    </a:lnTo>
                    <a:lnTo>
                      <a:pt x="212" y="173"/>
                    </a:lnTo>
                    <a:lnTo>
                      <a:pt x="212" y="172"/>
                    </a:lnTo>
                    <a:lnTo>
                      <a:pt x="213" y="170"/>
                    </a:lnTo>
                    <a:lnTo>
                      <a:pt x="212" y="170"/>
                    </a:lnTo>
                    <a:lnTo>
                      <a:pt x="212" y="170"/>
                    </a:lnTo>
                    <a:lnTo>
                      <a:pt x="212" y="170"/>
                    </a:lnTo>
                    <a:lnTo>
                      <a:pt x="210" y="170"/>
                    </a:lnTo>
                    <a:lnTo>
                      <a:pt x="207" y="170"/>
                    </a:lnTo>
                    <a:lnTo>
                      <a:pt x="207" y="169"/>
                    </a:lnTo>
                    <a:lnTo>
                      <a:pt x="205" y="169"/>
                    </a:lnTo>
                    <a:lnTo>
                      <a:pt x="205" y="167"/>
                    </a:lnTo>
                    <a:lnTo>
                      <a:pt x="205" y="166"/>
                    </a:lnTo>
                    <a:lnTo>
                      <a:pt x="205" y="164"/>
                    </a:lnTo>
                    <a:lnTo>
                      <a:pt x="204" y="164"/>
                    </a:lnTo>
                    <a:lnTo>
                      <a:pt x="202" y="164"/>
                    </a:lnTo>
                    <a:lnTo>
                      <a:pt x="202" y="164"/>
                    </a:lnTo>
                    <a:lnTo>
                      <a:pt x="204" y="166"/>
                    </a:lnTo>
                    <a:lnTo>
                      <a:pt x="205" y="166"/>
                    </a:lnTo>
                    <a:lnTo>
                      <a:pt x="205" y="167"/>
                    </a:lnTo>
                    <a:lnTo>
                      <a:pt x="204" y="167"/>
                    </a:lnTo>
                    <a:lnTo>
                      <a:pt x="202" y="169"/>
                    </a:lnTo>
                    <a:lnTo>
                      <a:pt x="202" y="167"/>
                    </a:lnTo>
                    <a:lnTo>
                      <a:pt x="201" y="167"/>
                    </a:lnTo>
                    <a:lnTo>
                      <a:pt x="201" y="167"/>
                    </a:lnTo>
                    <a:lnTo>
                      <a:pt x="201" y="169"/>
                    </a:lnTo>
                    <a:lnTo>
                      <a:pt x="199" y="169"/>
                    </a:lnTo>
                    <a:lnTo>
                      <a:pt x="199" y="167"/>
                    </a:lnTo>
                    <a:lnTo>
                      <a:pt x="199" y="166"/>
                    </a:lnTo>
                    <a:lnTo>
                      <a:pt x="197" y="166"/>
                    </a:lnTo>
                    <a:lnTo>
                      <a:pt x="197" y="166"/>
                    </a:lnTo>
                    <a:lnTo>
                      <a:pt x="196" y="167"/>
                    </a:lnTo>
                    <a:lnTo>
                      <a:pt x="194" y="169"/>
                    </a:lnTo>
                    <a:lnTo>
                      <a:pt x="194" y="169"/>
                    </a:lnTo>
                    <a:lnTo>
                      <a:pt x="194" y="170"/>
                    </a:lnTo>
                    <a:lnTo>
                      <a:pt x="196" y="172"/>
                    </a:lnTo>
                    <a:lnTo>
                      <a:pt x="196" y="172"/>
                    </a:lnTo>
                    <a:lnTo>
                      <a:pt x="199" y="170"/>
                    </a:lnTo>
                    <a:lnTo>
                      <a:pt x="199" y="172"/>
                    </a:lnTo>
                    <a:lnTo>
                      <a:pt x="201" y="172"/>
                    </a:lnTo>
                    <a:lnTo>
                      <a:pt x="202" y="172"/>
                    </a:lnTo>
                    <a:lnTo>
                      <a:pt x="202" y="172"/>
                    </a:lnTo>
                    <a:lnTo>
                      <a:pt x="202" y="172"/>
                    </a:lnTo>
                    <a:lnTo>
                      <a:pt x="204" y="172"/>
                    </a:lnTo>
                    <a:lnTo>
                      <a:pt x="204" y="172"/>
                    </a:lnTo>
                    <a:lnTo>
                      <a:pt x="204" y="170"/>
                    </a:lnTo>
                    <a:lnTo>
                      <a:pt x="205" y="172"/>
                    </a:lnTo>
                    <a:lnTo>
                      <a:pt x="205" y="172"/>
                    </a:lnTo>
                    <a:lnTo>
                      <a:pt x="205" y="173"/>
                    </a:lnTo>
                    <a:lnTo>
                      <a:pt x="205" y="175"/>
                    </a:lnTo>
                    <a:lnTo>
                      <a:pt x="205" y="175"/>
                    </a:lnTo>
                    <a:lnTo>
                      <a:pt x="205" y="177"/>
                    </a:lnTo>
                    <a:lnTo>
                      <a:pt x="204" y="177"/>
                    </a:lnTo>
                    <a:lnTo>
                      <a:pt x="204" y="177"/>
                    </a:lnTo>
                    <a:lnTo>
                      <a:pt x="199" y="177"/>
                    </a:lnTo>
                    <a:lnTo>
                      <a:pt x="197" y="177"/>
                    </a:lnTo>
                    <a:lnTo>
                      <a:pt x="196" y="177"/>
                    </a:lnTo>
                    <a:lnTo>
                      <a:pt x="196" y="177"/>
                    </a:lnTo>
                    <a:lnTo>
                      <a:pt x="194" y="177"/>
                    </a:lnTo>
                    <a:lnTo>
                      <a:pt x="193" y="177"/>
                    </a:lnTo>
                    <a:lnTo>
                      <a:pt x="191" y="177"/>
                    </a:lnTo>
                    <a:lnTo>
                      <a:pt x="191" y="177"/>
                    </a:lnTo>
                    <a:lnTo>
                      <a:pt x="191" y="177"/>
                    </a:lnTo>
                    <a:lnTo>
                      <a:pt x="191" y="175"/>
                    </a:lnTo>
                    <a:lnTo>
                      <a:pt x="191" y="173"/>
                    </a:lnTo>
                    <a:lnTo>
                      <a:pt x="191" y="173"/>
                    </a:lnTo>
                    <a:lnTo>
                      <a:pt x="191" y="172"/>
                    </a:lnTo>
                    <a:lnTo>
                      <a:pt x="190" y="172"/>
                    </a:lnTo>
                    <a:lnTo>
                      <a:pt x="188" y="172"/>
                    </a:lnTo>
                    <a:lnTo>
                      <a:pt x="188" y="172"/>
                    </a:lnTo>
                    <a:lnTo>
                      <a:pt x="188" y="172"/>
                    </a:lnTo>
                    <a:lnTo>
                      <a:pt x="186" y="172"/>
                    </a:lnTo>
                    <a:lnTo>
                      <a:pt x="188" y="173"/>
                    </a:lnTo>
                    <a:lnTo>
                      <a:pt x="190" y="177"/>
                    </a:lnTo>
                    <a:lnTo>
                      <a:pt x="190" y="178"/>
                    </a:lnTo>
                    <a:lnTo>
                      <a:pt x="190" y="180"/>
                    </a:lnTo>
                    <a:lnTo>
                      <a:pt x="188" y="181"/>
                    </a:lnTo>
                    <a:lnTo>
                      <a:pt x="188" y="181"/>
                    </a:lnTo>
                    <a:lnTo>
                      <a:pt x="188" y="183"/>
                    </a:lnTo>
                    <a:lnTo>
                      <a:pt x="188" y="183"/>
                    </a:lnTo>
                    <a:lnTo>
                      <a:pt x="186" y="183"/>
                    </a:lnTo>
                    <a:lnTo>
                      <a:pt x="186" y="183"/>
                    </a:lnTo>
                    <a:lnTo>
                      <a:pt x="186" y="184"/>
                    </a:lnTo>
                    <a:lnTo>
                      <a:pt x="186" y="183"/>
                    </a:lnTo>
                    <a:lnTo>
                      <a:pt x="185" y="183"/>
                    </a:lnTo>
                    <a:lnTo>
                      <a:pt x="185" y="183"/>
                    </a:lnTo>
                    <a:lnTo>
                      <a:pt x="185" y="183"/>
                    </a:lnTo>
                    <a:lnTo>
                      <a:pt x="185" y="184"/>
                    </a:lnTo>
                    <a:lnTo>
                      <a:pt x="185" y="184"/>
                    </a:lnTo>
                    <a:lnTo>
                      <a:pt x="183" y="183"/>
                    </a:lnTo>
                    <a:lnTo>
                      <a:pt x="183" y="183"/>
                    </a:lnTo>
                    <a:lnTo>
                      <a:pt x="183" y="181"/>
                    </a:lnTo>
                    <a:lnTo>
                      <a:pt x="183" y="180"/>
                    </a:lnTo>
                    <a:lnTo>
                      <a:pt x="185" y="180"/>
                    </a:lnTo>
                    <a:lnTo>
                      <a:pt x="185" y="178"/>
                    </a:lnTo>
                    <a:lnTo>
                      <a:pt x="183" y="178"/>
                    </a:lnTo>
                    <a:lnTo>
                      <a:pt x="183" y="178"/>
                    </a:lnTo>
                    <a:lnTo>
                      <a:pt x="183" y="178"/>
                    </a:lnTo>
                    <a:lnTo>
                      <a:pt x="182" y="180"/>
                    </a:lnTo>
                    <a:lnTo>
                      <a:pt x="180" y="180"/>
                    </a:lnTo>
                    <a:lnTo>
                      <a:pt x="180" y="178"/>
                    </a:lnTo>
                    <a:lnTo>
                      <a:pt x="179" y="180"/>
                    </a:lnTo>
                    <a:lnTo>
                      <a:pt x="179" y="180"/>
                    </a:lnTo>
                    <a:lnTo>
                      <a:pt x="179" y="180"/>
                    </a:lnTo>
                    <a:lnTo>
                      <a:pt x="179" y="180"/>
                    </a:lnTo>
                    <a:lnTo>
                      <a:pt x="177" y="180"/>
                    </a:lnTo>
                    <a:lnTo>
                      <a:pt x="177" y="180"/>
                    </a:lnTo>
                    <a:lnTo>
                      <a:pt x="175" y="181"/>
                    </a:lnTo>
                    <a:lnTo>
                      <a:pt x="175" y="183"/>
                    </a:lnTo>
                    <a:lnTo>
                      <a:pt x="175" y="183"/>
                    </a:lnTo>
                    <a:lnTo>
                      <a:pt x="174" y="186"/>
                    </a:lnTo>
                    <a:lnTo>
                      <a:pt x="174" y="186"/>
                    </a:lnTo>
                    <a:lnTo>
                      <a:pt x="174" y="186"/>
                    </a:lnTo>
                    <a:lnTo>
                      <a:pt x="174" y="186"/>
                    </a:lnTo>
                    <a:lnTo>
                      <a:pt x="172" y="186"/>
                    </a:lnTo>
                    <a:lnTo>
                      <a:pt x="169" y="188"/>
                    </a:lnTo>
                    <a:lnTo>
                      <a:pt x="168" y="188"/>
                    </a:lnTo>
                    <a:lnTo>
                      <a:pt x="164" y="189"/>
                    </a:lnTo>
                    <a:lnTo>
                      <a:pt x="160" y="189"/>
                    </a:lnTo>
                    <a:lnTo>
                      <a:pt x="158" y="191"/>
                    </a:lnTo>
                    <a:lnTo>
                      <a:pt x="155" y="191"/>
                    </a:lnTo>
                    <a:lnTo>
                      <a:pt x="153" y="191"/>
                    </a:lnTo>
                    <a:lnTo>
                      <a:pt x="150" y="192"/>
                    </a:lnTo>
                    <a:lnTo>
                      <a:pt x="147" y="192"/>
                    </a:lnTo>
                    <a:lnTo>
                      <a:pt x="145" y="194"/>
                    </a:lnTo>
                    <a:lnTo>
                      <a:pt x="142" y="194"/>
                    </a:lnTo>
                    <a:lnTo>
                      <a:pt x="141" y="195"/>
                    </a:lnTo>
                    <a:lnTo>
                      <a:pt x="138" y="195"/>
                    </a:lnTo>
                    <a:lnTo>
                      <a:pt x="136" y="197"/>
                    </a:lnTo>
                    <a:lnTo>
                      <a:pt x="136" y="205"/>
                    </a:lnTo>
                    <a:lnTo>
                      <a:pt x="136" y="208"/>
                    </a:lnTo>
                    <a:lnTo>
                      <a:pt x="136" y="225"/>
                    </a:lnTo>
                    <a:lnTo>
                      <a:pt x="136" y="229"/>
                    </a:lnTo>
                    <a:lnTo>
                      <a:pt x="136" y="252"/>
                    </a:lnTo>
                    <a:lnTo>
                      <a:pt x="136" y="257"/>
                    </a:lnTo>
                    <a:lnTo>
                      <a:pt x="136" y="260"/>
                    </a:lnTo>
                    <a:lnTo>
                      <a:pt x="136" y="260"/>
                    </a:lnTo>
                    <a:lnTo>
                      <a:pt x="134" y="260"/>
                    </a:lnTo>
                    <a:lnTo>
                      <a:pt x="131" y="262"/>
                    </a:lnTo>
                    <a:lnTo>
                      <a:pt x="130" y="262"/>
                    </a:lnTo>
                    <a:lnTo>
                      <a:pt x="128" y="262"/>
                    </a:lnTo>
                    <a:lnTo>
                      <a:pt x="128" y="262"/>
                    </a:lnTo>
                    <a:lnTo>
                      <a:pt x="128" y="260"/>
                    </a:lnTo>
                    <a:lnTo>
                      <a:pt x="127" y="258"/>
                    </a:lnTo>
                    <a:lnTo>
                      <a:pt x="125" y="258"/>
                    </a:lnTo>
                    <a:lnTo>
                      <a:pt x="125" y="257"/>
                    </a:lnTo>
                    <a:lnTo>
                      <a:pt x="123" y="255"/>
                    </a:lnTo>
                    <a:lnTo>
                      <a:pt x="122" y="252"/>
                    </a:lnTo>
                    <a:lnTo>
                      <a:pt x="120" y="251"/>
                    </a:lnTo>
                    <a:lnTo>
                      <a:pt x="120" y="251"/>
                    </a:lnTo>
                    <a:lnTo>
                      <a:pt x="120" y="249"/>
                    </a:lnTo>
                    <a:lnTo>
                      <a:pt x="117" y="247"/>
                    </a:lnTo>
                    <a:lnTo>
                      <a:pt x="114" y="246"/>
                    </a:lnTo>
                    <a:lnTo>
                      <a:pt x="111" y="244"/>
                    </a:lnTo>
                    <a:lnTo>
                      <a:pt x="111" y="244"/>
                    </a:lnTo>
                    <a:lnTo>
                      <a:pt x="109" y="243"/>
                    </a:lnTo>
                    <a:lnTo>
                      <a:pt x="108" y="243"/>
                    </a:lnTo>
                    <a:lnTo>
                      <a:pt x="106" y="243"/>
                    </a:lnTo>
                    <a:lnTo>
                      <a:pt x="103" y="244"/>
                    </a:lnTo>
                    <a:lnTo>
                      <a:pt x="100" y="244"/>
                    </a:lnTo>
                    <a:lnTo>
                      <a:pt x="97" y="246"/>
                    </a:lnTo>
                    <a:lnTo>
                      <a:pt x="93" y="246"/>
                    </a:lnTo>
                    <a:lnTo>
                      <a:pt x="93" y="247"/>
                    </a:lnTo>
                    <a:lnTo>
                      <a:pt x="90" y="247"/>
                    </a:lnTo>
                    <a:lnTo>
                      <a:pt x="89" y="251"/>
                    </a:lnTo>
                    <a:lnTo>
                      <a:pt x="86" y="252"/>
                    </a:lnTo>
                    <a:lnTo>
                      <a:pt x="86" y="251"/>
                    </a:lnTo>
                    <a:lnTo>
                      <a:pt x="86" y="247"/>
                    </a:lnTo>
                    <a:lnTo>
                      <a:pt x="86" y="247"/>
                    </a:lnTo>
                    <a:lnTo>
                      <a:pt x="86" y="244"/>
                    </a:lnTo>
                    <a:lnTo>
                      <a:pt x="87" y="243"/>
                    </a:lnTo>
                    <a:lnTo>
                      <a:pt x="87" y="241"/>
                    </a:lnTo>
                    <a:lnTo>
                      <a:pt x="87" y="240"/>
                    </a:lnTo>
                    <a:lnTo>
                      <a:pt x="87" y="236"/>
                    </a:lnTo>
                    <a:lnTo>
                      <a:pt x="87" y="235"/>
                    </a:lnTo>
                    <a:lnTo>
                      <a:pt x="86" y="235"/>
                    </a:lnTo>
                    <a:lnTo>
                      <a:pt x="84" y="235"/>
                    </a:lnTo>
                    <a:lnTo>
                      <a:pt x="82" y="235"/>
                    </a:lnTo>
                    <a:lnTo>
                      <a:pt x="82" y="235"/>
                    </a:lnTo>
                    <a:lnTo>
                      <a:pt x="81" y="233"/>
                    </a:lnTo>
                    <a:lnTo>
                      <a:pt x="79" y="233"/>
                    </a:lnTo>
                    <a:lnTo>
                      <a:pt x="79" y="233"/>
                    </a:lnTo>
                    <a:lnTo>
                      <a:pt x="78" y="235"/>
                    </a:lnTo>
                    <a:lnTo>
                      <a:pt x="78" y="233"/>
                    </a:lnTo>
                    <a:lnTo>
                      <a:pt x="76" y="233"/>
                    </a:lnTo>
                    <a:lnTo>
                      <a:pt x="76" y="232"/>
                    </a:lnTo>
                    <a:lnTo>
                      <a:pt x="76" y="232"/>
                    </a:lnTo>
                    <a:lnTo>
                      <a:pt x="74" y="230"/>
                    </a:lnTo>
                    <a:lnTo>
                      <a:pt x="73" y="229"/>
                    </a:lnTo>
                    <a:lnTo>
                      <a:pt x="71" y="229"/>
                    </a:lnTo>
                    <a:lnTo>
                      <a:pt x="70" y="229"/>
                    </a:lnTo>
                    <a:lnTo>
                      <a:pt x="68" y="229"/>
                    </a:lnTo>
                    <a:lnTo>
                      <a:pt x="68" y="227"/>
                    </a:lnTo>
                    <a:lnTo>
                      <a:pt x="68" y="225"/>
                    </a:lnTo>
                    <a:lnTo>
                      <a:pt x="68" y="224"/>
                    </a:lnTo>
                    <a:lnTo>
                      <a:pt x="68" y="224"/>
                    </a:lnTo>
                    <a:lnTo>
                      <a:pt x="68" y="222"/>
                    </a:lnTo>
                    <a:lnTo>
                      <a:pt x="68" y="222"/>
                    </a:lnTo>
                    <a:lnTo>
                      <a:pt x="67" y="221"/>
                    </a:lnTo>
                    <a:lnTo>
                      <a:pt x="65" y="219"/>
                    </a:lnTo>
                    <a:lnTo>
                      <a:pt x="63" y="214"/>
                    </a:lnTo>
                    <a:lnTo>
                      <a:pt x="62" y="211"/>
                    </a:lnTo>
                    <a:lnTo>
                      <a:pt x="60" y="210"/>
                    </a:lnTo>
                    <a:lnTo>
                      <a:pt x="59" y="210"/>
                    </a:lnTo>
                    <a:lnTo>
                      <a:pt x="57" y="208"/>
                    </a:lnTo>
                    <a:lnTo>
                      <a:pt x="54" y="208"/>
                    </a:lnTo>
                    <a:lnTo>
                      <a:pt x="54" y="208"/>
                    </a:lnTo>
                    <a:lnTo>
                      <a:pt x="52" y="206"/>
                    </a:lnTo>
                    <a:lnTo>
                      <a:pt x="52" y="206"/>
                    </a:lnTo>
                    <a:lnTo>
                      <a:pt x="54" y="205"/>
                    </a:lnTo>
                    <a:lnTo>
                      <a:pt x="54" y="203"/>
                    </a:lnTo>
                    <a:lnTo>
                      <a:pt x="56" y="203"/>
                    </a:lnTo>
                    <a:lnTo>
                      <a:pt x="59" y="203"/>
                    </a:lnTo>
                    <a:lnTo>
                      <a:pt x="62" y="203"/>
                    </a:lnTo>
                    <a:lnTo>
                      <a:pt x="65" y="205"/>
                    </a:lnTo>
                    <a:lnTo>
                      <a:pt x="65" y="205"/>
                    </a:lnTo>
                    <a:lnTo>
                      <a:pt x="67" y="205"/>
                    </a:lnTo>
                    <a:lnTo>
                      <a:pt x="68" y="205"/>
                    </a:lnTo>
                    <a:lnTo>
                      <a:pt x="70" y="205"/>
                    </a:lnTo>
                    <a:lnTo>
                      <a:pt x="71" y="205"/>
                    </a:lnTo>
                    <a:lnTo>
                      <a:pt x="71" y="203"/>
                    </a:lnTo>
                    <a:lnTo>
                      <a:pt x="70" y="203"/>
                    </a:lnTo>
                    <a:lnTo>
                      <a:pt x="70" y="203"/>
                    </a:lnTo>
                    <a:lnTo>
                      <a:pt x="68" y="203"/>
                    </a:lnTo>
                    <a:lnTo>
                      <a:pt x="67" y="202"/>
                    </a:lnTo>
                    <a:lnTo>
                      <a:pt x="65" y="200"/>
                    </a:lnTo>
                    <a:lnTo>
                      <a:pt x="65" y="199"/>
                    </a:lnTo>
                    <a:lnTo>
                      <a:pt x="63" y="197"/>
                    </a:lnTo>
                    <a:lnTo>
                      <a:pt x="65" y="197"/>
                    </a:lnTo>
                    <a:lnTo>
                      <a:pt x="67" y="195"/>
                    </a:lnTo>
                    <a:lnTo>
                      <a:pt x="68" y="194"/>
                    </a:lnTo>
                    <a:lnTo>
                      <a:pt x="68" y="192"/>
                    </a:lnTo>
                    <a:lnTo>
                      <a:pt x="68" y="191"/>
                    </a:lnTo>
                    <a:lnTo>
                      <a:pt x="70" y="189"/>
                    </a:lnTo>
                    <a:lnTo>
                      <a:pt x="71" y="191"/>
                    </a:lnTo>
                    <a:lnTo>
                      <a:pt x="74" y="189"/>
                    </a:lnTo>
                    <a:lnTo>
                      <a:pt x="79" y="189"/>
                    </a:lnTo>
                    <a:lnTo>
                      <a:pt x="84" y="189"/>
                    </a:lnTo>
                    <a:lnTo>
                      <a:pt x="86" y="189"/>
                    </a:lnTo>
                    <a:lnTo>
                      <a:pt x="90" y="191"/>
                    </a:lnTo>
                    <a:lnTo>
                      <a:pt x="92" y="191"/>
                    </a:lnTo>
                    <a:lnTo>
                      <a:pt x="93" y="191"/>
                    </a:lnTo>
                    <a:lnTo>
                      <a:pt x="97" y="191"/>
                    </a:lnTo>
                    <a:lnTo>
                      <a:pt x="93" y="189"/>
                    </a:lnTo>
                    <a:lnTo>
                      <a:pt x="90" y="188"/>
                    </a:lnTo>
                    <a:lnTo>
                      <a:pt x="90" y="186"/>
                    </a:lnTo>
                    <a:lnTo>
                      <a:pt x="92" y="183"/>
                    </a:lnTo>
                    <a:lnTo>
                      <a:pt x="93" y="180"/>
                    </a:lnTo>
                    <a:lnTo>
                      <a:pt x="95" y="175"/>
                    </a:lnTo>
                    <a:lnTo>
                      <a:pt x="95" y="170"/>
                    </a:lnTo>
                    <a:lnTo>
                      <a:pt x="93" y="170"/>
                    </a:lnTo>
                    <a:lnTo>
                      <a:pt x="93" y="169"/>
                    </a:lnTo>
                    <a:lnTo>
                      <a:pt x="95" y="167"/>
                    </a:lnTo>
                    <a:lnTo>
                      <a:pt x="95" y="166"/>
                    </a:lnTo>
                    <a:lnTo>
                      <a:pt x="95" y="166"/>
                    </a:lnTo>
                    <a:lnTo>
                      <a:pt x="93" y="162"/>
                    </a:lnTo>
                    <a:lnTo>
                      <a:pt x="93" y="162"/>
                    </a:lnTo>
                    <a:lnTo>
                      <a:pt x="92" y="161"/>
                    </a:lnTo>
                    <a:lnTo>
                      <a:pt x="89" y="161"/>
                    </a:lnTo>
                    <a:lnTo>
                      <a:pt x="86" y="161"/>
                    </a:lnTo>
                    <a:lnTo>
                      <a:pt x="84" y="161"/>
                    </a:lnTo>
                    <a:lnTo>
                      <a:pt x="84" y="162"/>
                    </a:lnTo>
                    <a:lnTo>
                      <a:pt x="84" y="162"/>
                    </a:lnTo>
                    <a:lnTo>
                      <a:pt x="81" y="164"/>
                    </a:lnTo>
                    <a:lnTo>
                      <a:pt x="81" y="164"/>
                    </a:lnTo>
                    <a:lnTo>
                      <a:pt x="79" y="164"/>
                    </a:lnTo>
                    <a:lnTo>
                      <a:pt x="79" y="162"/>
                    </a:lnTo>
                    <a:lnTo>
                      <a:pt x="78" y="162"/>
                    </a:lnTo>
                    <a:lnTo>
                      <a:pt x="74" y="161"/>
                    </a:lnTo>
                    <a:lnTo>
                      <a:pt x="73" y="159"/>
                    </a:lnTo>
                    <a:lnTo>
                      <a:pt x="73" y="159"/>
                    </a:lnTo>
                    <a:lnTo>
                      <a:pt x="68" y="159"/>
                    </a:lnTo>
                    <a:lnTo>
                      <a:pt x="67" y="158"/>
                    </a:lnTo>
                    <a:lnTo>
                      <a:pt x="63" y="159"/>
                    </a:lnTo>
                    <a:lnTo>
                      <a:pt x="60" y="161"/>
                    </a:lnTo>
                    <a:lnTo>
                      <a:pt x="59" y="161"/>
                    </a:lnTo>
                    <a:lnTo>
                      <a:pt x="59" y="162"/>
                    </a:lnTo>
                    <a:lnTo>
                      <a:pt x="57" y="162"/>
                    </a:lnTo>
                    <a:lnTo>
                      <a:pt x="57" y="162"/>
                    </a:lnTo>
                    <a:lnTo>
                      <a:pt x="56" y="162"/>
                    </a:lnTo>
                    <a:lnTo>
                      <a:pt x="54" y="164"/>
                    </a:lnTo>
                    <a:lnTo>
                      <a:pt x="51" y="166"/>
                    </a:lnTo>
                    <a:lnTo>
                      <a:pt x="49" y="167"/>
                    </a:lnTo>
                    <a:lnTo>
                      <a:pt x="48" y="167"/>
                    </a:lnTo>
                    <a:lnTo>
                      <a:pt x="46" y="169"/>
                    </a:lnTo>
                    <a:lnTo>
                      <a:pt x="45" y="169"/>
                    </a:lnTo>
                    <a:lnTo>
                      <a:pt x="43" y="169"/>
                    </a:lnTo>
                    <a:lnTo>
                      <a:pt x="41" y="169"/>
                    </a:lnTo>
                    <a:lnTo>
                      <a:pt x="40" y="169"/>
                    </a:lnTo>
                    <a:lnTo>
                      <a:pt x="40" y="170"/>
                    </a:lnTo>
                    <a:lnTo>
                      <a:pt x="40" y="170"/>
                    </a:lnTo>
                    <a:lnTo>
                      <a:pt x="40" y="170"/>
                    </a:lnTo>
                    <a:lnTo>
                      <a:pt x="38" y="172"/>
                    </a:lnTo>
                    <a:lnTo>
                      <a:pt x="38" y="172"/>
                    </a:lnTo>
                    <a:lnTo>
                      <a:pt x="38" y="172"/>
                    </a:lnTo>
                    <a:lnTo>
                      <a:pt x="35" y="170"/>
                    </a:lnTo>
                    <a:lnTo>
                      <a:pt x="32" y="169"/>
                    </a:lnTo>
                    <a:lnTo>
                      <a:pt x="29" y="169"/>
                    </a:lnTo>
                    <a:lnTo>
                      <a:pt x="29" y="169"/>
                    </a:lnTo>
                    <a:lnTo>
                      <a:pt x="29" y="167"/>
                    </a:lnTo>
                    <a:lnTo>
                      <a:pt x="29" y="167"/>
                    </a:lnTo>
                    <a:lnTo>
                      <a:pt x="27" y="166"/>
                    </a:lnTo>
                    <a:lnTo>
                      <a:pt x="29" y="166"/>
                    </a:lnTo>
                    <a:lnTo>
                      <a:pt x="29" y="164"/>
                    </a:lnTo>
                    <a:lnTo>
                      <a:pt x="29" y="164"/>
                    </a:lnTo>
                    <a:lnTo>
                      <a:pt x="30" y="164"/>
                    </a:lnTo>
                    <a:lnTo>
                      <a:pt x="30" y="166"/>
                    </a:lnTo>
                    <a:lnTo>
                      <a:pt x="32" y="166"/>
                    </a:lnTo>
                    <a:lnTo>
                      <a:pt x="33" y="166"/>
                    </a:lnTo>
                    <a:lnTo>
                      <a:pt x="35" y="166"/>
                    </a:lnTo>
                    <a:lnTo>
                      <a:pt x="35" y="164"/>
                    </a:lnTo>
                    <a:lnTo>
                      <a:pt x="32" y="161"/>
                    </a:lnTo>
                    <a:lnTo>
                      <a:pt x="30" y="159"/>
                    </a:lnTo>
                    <a:lnTo>
                      <a:pt x="29" y="156"/>
                    </a:lnTo>
                    <a:lnTo>
                      <a:pt x="29" y="154"/>
                    </a:lnTo>
                    <a:lnTo>
                      <a:pt x="27" y="151"/>
                    </a:lnTo>
                    <a:lnTo>
                      <a:pt x="24" y="150"/>
                    </a:lnTo>
                    <a:lnTo>
                      <a:pt x="22" y="147"/>
                    </a:lnTo>
                    <a:lnTo>
                      <a:pt x="22" y="147"/>
                    </a:lnTo>
                    <a:lnTo>
                      <a:pt x="19" y="147"/>
                    </a:lnTo>
                    <a:lnTo>
                      <a:pt x="15" y="145"/>
                    </a:lnTo>
                    <a:lnTo>
                      <a:pt x="13" y="145"/>
                    </a:lnTo>
                    <a:lnTo>
                      <a:pt x="11" y="147"/>
                    </a:lnTo>
                    <a:lnTo>
                      <a:pt x="10" y="147"/>
                    </a:lnTo>
                    <a:lnTo>
                      <a:pt x="10" y="145"/>
                    </a:lnTo>
                    <a:lnTo>
                      <a:pt x="8" y="143"/>
                    </a:lnTo>
                    <a:lnTo>
                      <a:pt x="8" y="143"/>
                    </a:lnTo>
                    <a:lnTo>
                      <a:pt x="8" y="142"/>
                    </a:lnTo>
                    <a:lnTo>
                      <a:pt x="8" y="140"/>
                    </a:lnTo>
                    <a:lnTo>
                      <a:pt x="7" y="137"/>
                    </a:lnTo>
                    <a:lnTo>
                      <a:pt x="7" y="137"/>
                    </a:lnTo>
                    <a:lnTo>
                      <a:pt x="4" y="136"/>
                    </a:lnTo>
                    <a:lnTo>
                      <a:pt x="2" y="134"/>
                    </a:lnTo>
                    <a:lnTo>
                      <a:pt x="0" y="131"/>
                    </a:lnTo>
                    <a:lnTo>
                      <a:pt x="2" y="128"/>
                    </a:lnTo>
                    <a:lnTo>
                      <a:pt x="4" y="125"/>
                    </a:lnTo>
                    <a:lnTo>
                      <a:pt x="5" y="123"/>
                    </a:lnTo>
                    <a:lnTo>
                      <a:pt x="7" y="121"/>
                    </a:lnTo>
                    <a:lnTo>
                      <a:pt x="7" y="121"/>
                    </a:lnTo>
                    <a:lnTo>
                      <a:pt x="7" y="120"/>
                    </a:lnTo>
                    <a:lnTo>
                      <a:pt x="5" y="118"/>
                    </a:lnTo>
                    <a:lnTo>
                      <a:pt x="4" y="118"/>
                    </a:lnTo>
                    <a:lnTo>
                      <a:pt x="4" y="117"/>
                    </a:lnTo>
                    <a:lnTo>
                      <a:pt x="4" y="114"/>
                    </a:lnTo>
                    <a:lnTo>
                      <a:pt x="5" y="110"/>
                    </a:lnTo>
                    <a:lnTo>
                      <a:pt x="7" y="107"/>
                    </a:lnTo>
                    <a:lnTo>
                      <a:pt x="8" y="106"/>
                    </a:lnTo>
                    <a:lnTo>
                      <a:pt x="10" y="104"/>
                    </a:lnTo>
                    <a:lnTo>
                      <a:pt x="10" y="104"/>
                    </a:lnTo>
                    <a:lnTo>
                      <a:pt x="10" y="102"/>
                    </a:lnTo>
                    <a:lnTo>
                      <a:pt x="10" y="101"/>
                    </a:lnTo>
                    <a:lnTo>
                      <a:pt x="11" y="99"/>
                    </a:lnTo>
                    <a:lnTo>
                      <a:pt x="11" y="99"/>
                    </a:lnTo>
                    <a:lnTo>
                      <a:pt x="13" y="98"/>
                    </a:lnTo>
                    <a:lnTo>
                      <a:pt x="13" y="98"/>
                    </a:lnTo>
                    <a:lnTo>
                      <a:pt x="15" y="96"/>
                    </a:lnTo>
                    <a:lnTo>
                      <a:pt x="16" y="98"/>
                    </a:lnTo>
                    <a:lnTo>
                      <a:pt x="18" y="99"/>
                    </a:lnTo>
                    <a:lnTo>
                      <a:pt x="21" y="102"/>
                    </a:lnTo>
                    <a:lnTo>
                      <a:pt x="24" y="106"/>
                    </a:lnTo>
                    <a:lnTo>
                      <a:pt x="24" y="106"/>
                    </a:lnTo>
                    <a:lnTo>
                      <a:pt x="26" y="107"/>
                    </a:lnTo>
                    <a:lnTo>
                      <a:pt x="27" y="107"/>
                    </a:lnTo>
                    <a:lnTo>
                      <a:pt x="29" y="107"/>
                    </a:lnTo>
                    <a:lnTo>
                      <a:pt x="32" y="106"/>
                    </a:lnTo>
                    <a:lnTo>
                      <a:pt x="32" y="106"/>
                    </a:lnTo>
                    <a:lnTo>
                      <a:pt x="33" y="104"/>
                    </a:lnTo>
                    <a:lnTo>
                      <a:pt x="32" y="102"/>
                    </a:lnTo>
                    <a:lnTo>
                      <a:pt x="32" y="102"/>
                    </a:lnTo>
                    <a:lnTo>
                      <a:pt x="32" y="101"/>
                    </a:lnTo>
                    <a:lnTo>
                      <a:pt x="30" y="98"/>
                    </a:lnTo>
                    <a:lnTo>
                      <a:pt x="30" y="95"/>
                    </a:lnTo>
                    <a:lnTo>
                      <a:pt x="30" y="93"/>
                    </a:lnTo>
                    <a:lnTo>
                      <a:pt x="30" y="93"/>
                    </a:lnTo>
                    <a:lnTo>
                      <a:pt x="32" y="93"/>
                    </a:lnTo>
                    <a:lnTo>
                      <a:pt x="32" y="93"/>
                    </a:lnTo>
                    <a:lnTo>
                      <a:pt x="33" y="93"/>
                    </a:lnTo>
                    <a:lnTo>
                      <a:pt x="37" y="91"/>
                    </a:lnTo>
                    <a:lnTo>
                      <a:pt x="40" y="88"/>
                    </a:lnTo>
                    <a:lnTo>
                      <a:pt x="40" y="87"/>
                    </a:lnTo>
                    <a:lnTo>
                      <a:pt x="41" y="85"/>
                    </a:lnTo>
                    <a:lnTo>
                      <a:pt x="43" y="84"/>
                    </a:lnTo>
                    <a:lnTo>
                      <a:pt x="45" y="84"/>
                    </a:lnTo>
                    <a:lnTo>
                      <a:pt x="48" y="84"/>
                    </a:lnTo>
                    <a:lnTo>
                      <a:pt x="49" y="82"/>
                    </a:lnTo>
                    <a:lnTo>
                      <a:pt x="51" y="80"/>
                    </a:lnTo>
                    <a:lnTo>
                      <a:pt x="52" y="80"/>
                    </a:lnTo>
                    <a:lnTo>
                      <a:pt x="54" y="79"/>
                    </a:lnTo>
                    <a:lnTo>
                      <a:pt x="54" y="79"/>
                    </a:lnTo>
                    <a:lnTo>
                      <a:pt x="57" y="76"/>
                    </a:lnTo>
                    <a:lnTo>
                      <a:pt x="59" y="74"/>
                    </a:lnTo>
                    <a:lnTo>
                      <a:pt x="60" y="73"/>
                    </a:lnTo>
                    <a:lnTo>
                      <a:pt x="60" y="73"/>
                    </a:lnTo>
                    <a:lnTo>
                      <a:pt x="62" y="73"/>
                    </a:lnTo>
                    <a:lnTo>
                      <a:pt x="65" y="73"/>
                    </a:lnTo>
                    <a:lnTo>
                      <a:pt x="67" y="74"/>
                    </a:lnTo>
                    <a:lnTo>
                      <a:pt x="68" y="74"/>
                    </a:lnTo>
                    <a:lnTo>
                      <a:pt x="68" y="76"/>
                    </a:lnTo>
                    <a:lnTo>
                      <a:pt x="68" y="76"/>
                    </a:lnTo>
                    <a:lnTo>
                      <a:pt x="70" y="77"/>
                    </a:lnTo>
                    <a:lnTo>
                      <a:pt x="70" y="77"/>
                    </a:lnTo>
                    <a:lnTo>
                      <a:pt x="71" y="77"/>
                    </a:lnTo>
                    <a:lnTo>
                      <a:pt x="73" y="77"/>
                    </a:lnTo>
                    <a:lnTo>
                      <a:pt x="74" y="76"/>
                    </a:lnTo>
                    <a:lnTo>
                      <a:pt x="79" y="73"/>
                    </a:lnTo>
                    <a:lnTo>
                      <a:pt x="82" y="73"/>
                    </a:lnTo>
                    <a:lnTo>
                      <a:pt x="84" y="73"/>
                    </a:lnTo>
                    <a:lnTo>
                      <a:pt x="84" y="74"/>
                    </a:lnTo>
                    <a:lnTo>
                      <a:pt x="86" y="76"/>
                    </a:lnTo>
                    <a:lnTo>
                      <a:pt x="87" y="77"/>
                    </a:lnTo>
                    <a:lnTo>
                      <a:pt x="87" y="77"/>
                    </a:lnTo>
                    <a:lnTo>
                      <a:pt x="87" y="77"/>
                    </a:lnTo>
                    <a:lnTo>
                      <a:pt x="89" y="76"/>
                    </a:lnTo>
                    <a:lnTo>
                      <a:pt x="89" y="76"/>
                    </a:lnTo>
                    <a:lnTo>
                      <a:pt x="90" y="76"/>
                    </a:lnTo>
                    <a:lnTo>
                      <a:pt x="92" y="77"/>
                    </a:lnTo>
                    <a:lnTo>
                      <a:pt x="93" y="77"/>
                    </a:lnTo>
                    <a:lnTo>
                      <a:pt x="97" y="77"/>
                    </a:lnTo>
                    <a:lnTo>
                      <a:pt x="97" y="76"/>
                    </a:lnTo>
                    <a:lnTo>
                      <a:pt x="98" y="77"/>
                    </a:lnTo>
                    <a:lnTo>
                      <a:pt x="100" y="77"/>
                    </a:lnTo>
                    <a:lnTo>
                      <a:pt x="101" y="79"/>
                    </a:lnTo>
                    <a:lnTo>
                      <a:pt x="103" y="80"/>
                    </a:lnTo>
                    <a:lnTo>
                      <a:pt x="104" y="82"/>
                    </a:lnTo>
                    <a:lnTo>
                      <a:pt x="106" y="82"/>
                    </a:lnTo>
                    <a:lnTo>
                      <a:pt x="108" y="84"/>
                    </a:lnTo>
                    <a:lnTo>
                      <a:pt x="109" y="85"/>
                    </a:lnTo>
                    <a:lnTo>
                      <a:pt x="111" y="85"/>
                    </a:lnTo>
                    <a:lnTo>
                      <a:pt x="112" y="87"/>
                    </a:lnTo>
                    <a:lnTo>
                      <a:pt x="114" y="90"/>
                    </a:lnTo>
                    <a:lnTo>
                      <a:pt x="114" y="91"/>
                    </a:lnTo>
                    <a:lnTo>
                      <a:pt x="114" y="93"/>
                    </a:lnTo>
                    <a:lnTo>
                      <a:pt x="115" y="95"/>
                    </a:lnTo>
                    <a:lnTo>
                      <a:pt x="115" y="95"/>
                    </a:lnTo>
                    <a:lnTo>
                      <a:pt x="115" y="95"/>
                    </a:lnTo>
                    <a:lnTo>
                      <a:pt x="117" y="93"/>
                    </a:lnTo>
                    <a:lnTo>
                      <a:pt x="117" y="91"/>
                    </a:lnTo>
                    <a:lnTo>
                      <a:pt x="117" y="90"/>
                    </a:lnTo>
                    <a:lnTo>
                      <a:pt x="115" y="88"/>
                    </a:lnTo>
                    <a:lnTo>
                      <a:pt x="115" y="87"/>
                    </a:lnTo>
                    <a:lnTo>
                      <a:pt x="115" y="87"/>
                    </a:lnTo>
                    <a:lnTo>
                      <a:pt x="115" y="87"/>
                    </a:lnTo>
                    <a:lnTo>
                      <a:pt x="117" y="85"/>
                    </a:lnTo>
                    <a:lnTo>
                      <a:pt x="119" y="85"/>
                    </a:lnTo>
                    <a:lnTo>
                      <a:pt x="120" y="87"/>
                    </a:lnTo>
                    <a:lnTo>
                      <a:pt x="122" y="88"/>
                    </a:lnTo>
                    <a:lnTo>
                      <a:pt x="125" y="90"/>
                    </a:lnTo>
                    <a:lnTo>
                      <a:pt x="127" y="91"/>
                    </a:lnTo>
                    <a:lnTo>
                      <a:pt x="130" y="93"/>
                    </a:lnTo>
                    <a:lnTo>
                      <a:pt x="131" y="93"/>
                    </a:lnTo>
                    <a:lnTo>
                      <a:pt x="133" y="93"/>
                    </a:lnTo>
                    <a:lnTo>
                      <a:pt x="136" y="93"/>
                    </a:lnTo>
                    <a:lnTo>
                      <a:pt x="138" y="91"/>
                    </a:lnTo>
                    <a:lnTo>
                      <a:pt x="138" y="90"/>
                    </a:lnTo>
                    <a:lnTo>
                      <a:pt x="139" y="88"/>
                    </a:lnTo>
                    <a:lnTo>
                      <a:pt x="141" y="87"/>
                    </a:lnTo>
                    <a:lnTo>
                      <a:pt x="144" y="85"/>
                    </a:lnTo>
                    <a:lnTo>
                      <a:pt x="144" y="85"/>
                    </a:lnTo>
                    <a:lnTo>
                      <a:pt x="145" y="87"/>
                    </a:lnTo>
                    <a:lnTo>
                      <a:pt x="147" y="85"/>
                    </a:lnTo>
                    <a:lnTo>
                      <a:pt x="149" y="85"/>
                    </a:lnTo>
                    <a:lnTo>
                      <a:pt x="150" y="85"/>
                    </a:lnTo>
                    <a:lnTo>
                      <a:pt x="153" y="85"/>
                    </a:lnTo>
                    <a:lnTo>
                      <a:pt x="155" y="87"/>
                    </a:lnTo>
                    <a:lnTo>
                      <a:pt x="156" y="88"/>
                    </a:lnTo>
                    <a:lnTo>
                      <a:pt x="158" y="88"/>
                    </a:lnTo>
                    <a:lnTo>
                      <a:pt x="160" y="87"/>
                    </a:lnTo>
                    <a:lnTo>
                      <a:pt x="161" y="87"/>
                    </a:lnTo>
                    <a:lnTo>
                      <a:pt x="161" y="85"/>
                    </a:lnTo>
                    <a:lnTo>
                      <a:pt x="163" y="84"/>
                    </a:lnTo>
                    <a:lnTo>
                      <a:pt x="163" y="84"/>
                    </a:lnTo>
                    <a:lnTo>
                      <a:pt x="166" y="85"/>
                    </a:lnTo>
                    <a:lnTo>
                      <a:pt x="168" y="85"/>
                    </a:lnTo>
                    <a:lnTo>
                      <a:pt x="168" y="84"/>
                    </a:lnTo>
                    <a:lnTo>
                      <a:pt x="171" y="85"/>
                    </a:lnTo>
                    <a:lnTo>
                      <a:pt x="174" y="87"/>
                    </a:lnTo>
                    <a:lnTo>
                      <a:pt x="175" y="88"/>
                    </a:lnTo>
                    <a:lnTo>
                      <a:pt x="177" y="91"/>
                    </a:lnTo>
                    <a:lnTo>
                      <a:pt x="179" y="91"/>
                    </a:lnTo>
                    <a:lnTo>
                      <a:pt x="180" y="91"/>
                    </a:lnTo>
                    <a:lnTo>
                      <a:pt x="180" y="91"/>
                    </a:lnTo>
                    <a:lnTo>
                      <a:pt x="182" y="93"/>
                    </a:lnTo>
                    <a:lnTo>
                      <a:pt x="186" y="93"/>
                    </a:lnTo>
                    <a:lnTo>
                      <a:pt x="186" y="93"/>
                    </a:lnTo>
                    <a:lnTo>
                      <a:pt x="186" y="93"/>
                    </a:lnTo>
                    <a:lnTo>
                      <a:pt x="186" y="95"/>
                    </a:lnTo>
                    <a:lnTo>
                      <a:pt x="186" y="96"/>
                    </a:lnTo>
                    <a:lnTo>
                      <a:pt x="191" y="95"/>
                    </a:lnTo>
                    <a:lnTo>
                      <a:pt x="191" y="93"/>
                    </a:lnTo>
                    <a:lnTo>
                      <a:pt x="193" y="91"/>
                    </a:lnTo>
                    <a:lnTo>
                      <a:pt x="193" y="90"/>
                    </a:lnTo>
                    <a:lnTo>
                      <a:pt x="194" y="88"/>
                    </a:lnTo>
                    <a:lnTo>
                      <a:pt x="194" y="88"/>
                    </a:lnTo>
                    <a:lnTo>
                      <a:pt x="196" y="88"/>
                    </a:lnTo>
                    <a:lnTo>
                      <a:pt x="197" y="90"/>
                    </a:lnTo>
                    <a:lnTo>
                      <a:pt x="197" y="91"/>
                    </a:lnTo>
                    <a:lnTo>
                      <a:pt x="201" y="91"/>
                    </a:lnTo>
                    <a:lnTo>
                      <a:pt x="202" y="91"/>
                    </a:lnTo>
                    <a:lnTo>
                      <a:pt x="204" y="91"/>
                    </a:lnTo>
                    <a:lnTo>
                      <a:pt x="207" y="91"/>
                    </a:lnTo>
                    <a:lnTo>
                      <a:pt x="212" y="90"/>
                    </a:lnTo>
                    <a:lnTo>
                      <a:pt x="215" y="88"/>
                    </a:lnTo>
                    <a:lnTo>
                      <a:pt x="215" y="87"/>
                    </a:lnTo>
                    <a:lnTo>
                      <a:pt x="216" y="84"/>
                    </a:lnTo>
                    <a:lnTo>
                      <a:pt x="216" y="82"/>
                    </a:lnTo>
                    <a:lnTo>
                      <a:pt x="216" y="79"/>
                    </a:lnTo>
                    <a:lnTo>
                      <a:pt x="215" y="77"/>
                    </a:lnTo>
                    <a:lnTo>
                      <a:pt x="213" y="77"/>
                    </a:lnTo>
                    <a:lnTo>
                      <a:pt x="209" y="76"/>
                    </a:lnTo>
                    <a:lnTo>
                      <a:pt x="209" y="76"/>
                    </a:lnTo>
                    <a:lnTo>
                      <a:pt x="209" y="76"/>
                    </a:lnTo>
                    <a:lnTo>
                      <a:pt x="204" y="74"/>
                    </a:lnTo>
                    <a:lnTo>
                      <a:pt x="201" y="73"/>
                    </a:lnTo>
                    <a:lnTo>
                      <a:pt x="201" y="73"/>
                    </a:lnTo>
                    <a:lnTo>
                      <a:pt x="199" y="71"/>
                    </a:lnTo>
                    <a:lnTo>
                      <a:pt x="197" y="69"/>
                    </a:lnTo>
                    <a:lnTo>
                      <a:pt x="194" y="69"/>
                    </a:lnTo>
                    <a:lnTo>
                      <a:pt x="194" y="68"/>
                    </a:lnTo>
                    <a:lnTo>
                      <a:pt x="194" y="68"/>
                    </a:lnTo>
                    <a:lnTo>
                      <a:pt x="197" y="66"/>
                    </a:lnTo>
                    <a:lnTo>
                      <a:pt x="201" y="65"/>
                    </a:lnTo>
                    <a:lnTo>
                      <a:pt x="201" y="63"/>
                    </a:lnTo>
                    <a:lnTo>
                      <a:pt x="204" y="63"/>
                    </a:lnTo>
                    <a:lnTo>
                      <a:pt x="205" y="62"/>
                    </a:lnTo>
                    <a:lnTo>
                      <a:pt x="207" y="62"/>
                    </a:lnTo>
                    <a:lnTo>
                      <a:pt x="209" y="60"/>
                    </a:lnTo>
                    <a:lnTo>
                      <a:pt x="209" y="58"/>
                    </a:lnTo>
                    <a:lnTo>
                      <a:pt x="205" y="55"/>
                    </a:lnTo>
                    <a:lnTo>
                      <a:pt x="205" y="54"/>
                    </a:lnTo>
                    <a:lnTo>
                      <a:pt x="205" y="52"/>
                    </a:lnTo>
                    <a:lnTo>
                      <a:pt x="207" y="51"/>
                    </a:lnTo>
                    <a:lnTo>
                      <a:pt x="209" y="51"/>
                    </a:lnTo>
                    <a:lnTo>
                      <a:pt x="209" y="49"/>
                    </a:lnTo>
                    <a:lnTo>
                      <a:pt x="209" y="47"/>
                    </a:lnTo>
                    <a:lnTo>
                      <a:pt x="212" y="47"/>
                    </a:lnTo>
                    <a:lnTo>
                      <a:pt x="215" y="47"/>
                    </a:lnTo>
                    <a:lnTo>
                      <a:pt x="216" y="47"/>
                    </a:lnTo>
                    <a:lnTo>
                      <a:pt x="220" y="47"/>
                    </a:lnTo>
                    <a:lnTo>
                      <a:pt x="221" y="47"/>
                    </a:lnTo>
                    <a:lnTo>
                      <a:pt x="223" y="49"/>
                    </a:lnTo>
                    <a:lnTo>
                      <a:pt x="224" y="47"/>
                    </a:lnTo>
                    <a:lnTo>
                      <a:pt x="224" y="47"/>
                    </a:lnTo>
                    <a:lnTo>
                      <a:pt x="224" y="46"/>
                    </a:lnTo>
                    <a:lnTo>
                      <a:pt x="223" y="46"/>
                    </a:lnTo>
                    <a:lnTo>
                      <a:pt x="220" y="44"/>
                    </a:lnTo>
                    <a:lnTo>
                      <a:pt x="218" y="43"/>
                    </a:lnTo>
                    <a:lnTo>
                      <a:pt x="216" y="43"/>
                    </a:lnTo>
                    <a:lnTo>
                      <a:pt x="215" y="43"/>
                    </a:lnTo>
                    <a:lnTo>
                      <a:pt x="213" y="41"/>
                    </a:lnTo>
                    <a:lnTo>
                      <a:pt x="212" y="41"/>
                    </a:lnTo>
                    <a:lnTo>
                      <a:pt x="212" y="41"/>
                    </a:lnTo>
                    <a:lnTo>
                      <a:pt x="212" y="39"/>
                    </a:lnTo>
                    <a:lnTo>
                      <a:pt x="212" y="38"/>
                    </a:lnTo>
                    <a:lnTo>
                      <a:pt x="213" y="38"/>
                    </a:lnTo>
                    <a:lnTo>
                      <a:pt x="215" y="38"/>
                    </a:lnTo>
                    <a:lnTo>
                      <a:pt x="216" y="38"/>
                    </a:lnTo>
                    <a:lnTo>
                      <a:pt x="216" y="38"/>
                    </a:lnTo>
                    <a:lnTo>
                      <a:pt x="216" y="36"/>
                    </a:lnTo>
                    <a:lnTo>
                      <a:pt x="216" y="36"/>
                    </a:lnTo>
                    <a:lnTo>
                      <a:pt x="215" y="36"/>
                    </a:lnTo>
                    <a:lnTo>
                      <a:pt x="215" y="36"/>
                    </a:lnTo>
                    <a:lnTo>
                      <a:pt x="213" y="36"/>
                    </a:lnTo>
                    <a:lnTo>
                      <a:pt x="212" y="36"/>
                    </a:lnTo>
                    <a:lnTo>
                      <a:pt x="210" y="36"/>
                    </a:lnTo>
                    <a:lnTo>
                      <a:pt x="209" y="35"/>
                    </a:lnTo>
                    <a:lnTo>
                      <a:pt x="209" y="35"/>
                    </a:lnTo>
                    <a:lnTo>
                      <a:pt x="210" y="33"/>
                    </a:lnTo>
                    <a:lnTo>
                      <a:pt x="210" y="32"/>
                    </a:lnTo>
                    <a:lnTo>
                      <a:pt x="210" y="30"/>
                    </a:lnTo>
                    <a:lnTo>
                      <a:pt x="210" y="28"/>
                    </a:lnTo>
                    <a:lnTo>
                      <a:pt x="212" y="27"/>
                    </a:lnTo>
                    <a:lnTo>
                      <a:pt x="213" y="27"/>
                    </a:lnTo>
                    <a:lnTo>
                      <a:pt x="218" y="27"/>
                    </a:lnTo>
                    <a:lnTo>
                      <a:pt x="223" y="28"/>
                    </a:lnTo>
                    <a:lnTo>
                      <a:pt x="223" y="28"/>
                    </a:lnTo>
                    <a:lnTo>
                      <a:pt x="223" y="28"/>
                    </a:lnTo>
                    <a:lnTo>
                      <a:pt x="224" y="27"/>
                    </a:lnTo>
                    <a:lnTo>
                      <a:pt x="231" y="27"/>
                    </a:lnTo>
                    <a:lnTo>
                      <a:pt x="232" y="27"/>
                    </a:lnTo>
                    <a:lnTo>
                      <a:pt x="232" y="27"/>
                    </a:lnTo>
                    <a:lnTo>
                      <a:pt x="238" y="25"/>
                    </a:lnTo>
                    <a:lnTo>
                      <a:pt x="240" y="25"/>
                    </a:lnTo>
                    <a:lnTo>
                      <a:pt x="240" y="24"/>
                    </a:lnTo>
                    <a:lnTo>
                      <a:pt x="242" y="24"/>
                    </a:lnTo>
                    <a:lnTo>
                      <a:pt x="243" y="24"/>
                    </a:lnTo>
                    <a:lnTo>
                      <a:pt x="246" y="24"/>
                    </a:lnTo>
                    <a:lnTo>
                      <a:pt x="248" y="22"/>
                    </a:lnTo>
                    <a:lnTo>
                      <a:pt x="248" y="22"/>
                    </a:lnTo>
                    <a:lnTo>
                      <a:pt x="250" y="22"/>
                    </a:lnTo>
                    <a:lnTo>
                      <a:pt x="253" y="22"/>
                    </a:lnTo>
                    <a:lnTo>
                      <a:pt x="253" y="22"/>
                    </a:lnTo>
                    <a:lnTo>
                      <a:pt x="253" y="22"/>
                    </a:lnTo>
                    <a:lnTo>
                      <a:pt x="254" y="21"/>
                    </a:lnTo>
                    <a:lnTo>
                      <a:pt x="259" y="21"/>
                    </a:lnTo>
                    <a:lnTo>
                      <a:pt x="259" y="21"/>
                    </a:lnTo>
                    <a:lnTo>
                      <a:pt x="261" y="21"/>
                    </a:lnTo>
                    <a:lnTo>
                      <a:pt x="264" y="21"/>
                    </a:lnTo>
                    <a:lnTo>
                      <a:pt x="265" y="19"/>
                    </a:lnTo>
                    <a:lnTo>
                      <a:pt x="267" y="21"/>
                    </a:lnTo>
                    <a:lnTo>
                      <a:pt x="268" y="21"/>
                    </a:lnTo>
                    <a:lnTo>
                      <a:pt x="268" y="21"/>
                    </a:lnTo>
                    <a:lnTo>
                      <a:pt x="268" y="19"/>
                    </a:lnTo>
                    <a:lnTo>
                      <a:pt x="270" y="17"/>
                    </a:lnTo>
                    <a:lnTo>
                      <a:pt x="272" y="16"/>
                    </a:lnTo>
                    <a:lnTo>
                      <a:pt x="272" y="16"/>
                    </a:lnTo>
                    <a:lnTo>
                      <a:pt x="273" y="16"/>
                    </a:lnTo>
                    <a:lnTo>
                      <a:pt x="273" y="16"/>
                    </a:lnTo>
                    <a:lnTo>
                      <a:pt x="276" y="16"/>
                    </a:lnTo>
                    <a:lnTo>
                      <a:pt x="279" y="14"/>
                    </a:lnTo>
                    <a:lnTo>
                      <a:pt x="279" y="14"/>
                    </a:lnTo>
                    <a:lnTo>
                      <a:pt x="284" y="14"/>
                    </a:lnTo>
                    <a:lnTo>
                      <a:pt x="289" y="13"/>
                    </a:lnTo>
                    <a:lnTo>
                      <a:pt x="292" y="13"/>
                    </a:lnTo>
                    <a:lnTo>
                      <a:pt x="297" y="11"/>
                    </a:lnTo>
                    <a:lnTo>
                      <a:pt x="298" y="11"/>
                    </a:lnTo>
                    <a:lnTo>
                      <a:pt x="302" y="11"/>
                    </a:lnTo>
                    <a:lnTo>
                      <a:pt x="305" y="10"/>
                    </a:lnTo>
                    <a:lnTo>
                      <a:pt x="308" y="8"/>
                    </a:lnTo>
                    <a:lnTo>
                      <a:pt x="309" y="8"/>
                    </a:lnTo>
                    <a:lnTo>
                      <a:pt x="311" y="8"/>
                    </a:lnTo>
                    <a:lnTo>
                      <a:pt x="313" y="8"/>
                    </a:lnTo>
                    <a:lnTo>
                      <a:pt x="313" y="8"/>
                    </a:lnTo>
                    <a:lnTo>
                      <a:pt x="313" y="6"/>
                    </a:lnTo>
                    <a:lnTo>
                      <a:pt x="313" y="5"/>
                    </a:lnTo>
                    <a:lnTo>
                      <a:pt x="313" y="5"/>
                    </a:lnTo>
                    <a:lnTo>
                      <a:pt x="314" y="3"/>
                    </a:lnTo>
                    <a:lnTo>
                      <a:pt x="316" y="3"/>
                    </a:lnTo>
                    <a:lnTo>
                      <a:pt x="317" y="3"/>
                    </a:lnTo>
                    <a:lnTo>
                      <a:pt x="320" y="2"/>
                    </a:lnTo>
                    <a:lnTo>
                      <a:pt x="322" y="0"/>
                    </a:lnTo>
                    <a:lnTo>
                      <a:pt x="32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7" name="Freeform 230">
                <a:extLst>
                  <a:ext uri="{FF2B5EF4-FFF2-40B4-BE49-F238E27FC236}">
                    <a16:creationId xmlns:a16="http://schemas.microsoft.com/office/drawing/2014/main" id="{67E4ADBC-6305-4E5E-8CA5-449B5B467CF9}"/>
                  </a:ext>
                </a:extLst>
              </p:cNvPr>
              <p:cNvSpPr>
                <a:spLocks noEditPoints="1"/>
              </p:cNvSpPr>
              <p:nvPr/>
            </p:nvSpPr>
            <p:spPr bwMode="auto">
              <a:xfrm>
                <a:off x="3468811" y="3858446"/>
                <a:ext cx="48731" cy="11695"/>
              </a:xfrm>
              <a:custGeom>
                <a:avLst/>
                <a:gdLst>
                  <a:gd name="T0" fmla="*/ 2 w 25"/>
                  <a:gd name="T1" fmla="*/ 4 h 6"/>
                  <a:gd name="T2" fmla="*/ 2 w 25"/>
                  <a:gd name="T3" fmla="*/ 6 h 6"/>
                  <a:gd name="T4" fmla="*/ 2 w 25"/>
                  <a:gd name="T5" fmla="*/ 6 h 6"/>
                  <a:gd name="T6" fmla="*/ 3 w 25"/>
                  <a:gd name="T7" fmla="*/ 6 h 6"/>
                  <a:gd name="T8" fmla="*/ 3 w 25"/>
                  <a:gd name="T9" fmla="*/ 4 h 6"/>
                  <a:gd name="T10" fmla="*/ 5 w 25"/>
                  <a:gd name="T11" fmla="*/ 6 h 6"/>
                  <a:gd name="T12" fmla="*/ 5 w 25"/>
                  <a:gd name="T13" fmla="*/ 6 h 6"/>
                  <a:gd name="T14" fmla="*/ 3 w 25"/>
                  <a:gd name="T15" fmla="*/ 6 h 6"/>
                  <a:gd name="T16" fmla="*/ 3 w 25"/>
                  <a:gd name="T17" fmla="*/ 6 h 6"/>
                  <a:gd name="T18" fmla="*/ 2 w 25"/>
                  <a:gd name="T19" fmla="*/ 6 h 6"/>
                  <a:gd name="T20" fmla="*/ 2 w 25"/>
                  <a:gd name="T21" fmla="*/ 6 h 6"/>
                  <a:gd name="T22" fmla="*/ 0 w 25"/>
                  <a:gd name="T23" fmla="*/ 4 h 6"/>
                  <a:gd name="T24" fmla="*/ 2 w 25"/>
                  <a:gd name="T25" fmla="*/ 4 h 6"/>
                  <a:gd name="T26" fmla="*/ 21 w 25"/>
                  <a:gd name="T27" fmla="*/ 0 h 6"/>
                  <a:gd name="T28" fmla="*/ 22 w 25"/>
                  <a:gd name="T29" fmla="*/ 0 h 6"/>
                  <a:gd name="T30" fmla="*/ 22 w 25"/>
                  <a:gd name="T31" fmla="*/ 0 h 6"/>
                  <a:gd name="T32" fmla="*/ 21 w 25"/>
                  <a:gd name="T33" fmla="*/ 0 h 6"/>
                  <a:gd name="T34" fmla="*/ 21 w 25"/>
                  <a:gd name="T35" fmla="*/ 0 h 6"/>
                  <a:gd name="T36" fmla="*/ 21 w 25"/>
                  <a:gd name="T37" fmla="*/ 1 h 6"/>
                  <a:gd name="T38" fmla="*/ 19 w 25"/>
                  <a:gd name="T39" fmla="*/ 1 h 6"/>
                  <a:gd name="T40" fmla="*/ 19 w 25"/>
                  <a:gd name="T41" fmla="*/ 0 h 6"/>
                  <a:gd name="T42" fmla="*/ 19 w 25"/>
                  <a:gd name="T43" fmla="*/ 0 h 6"/>
                  <a:gd name="T44" fmla="*/ 21 w 25"/>
                  <a:gd name="T45" fmla="*/ 0 h 6"/>
                  <a:gd name="T46" fmla="*/ 21 w 25"/>
                  <a:gd name="T47" fmla="*/ 0 h 6"/>
                  <a:gd name="T48" fmla="*/ 21 w 25"/>
                  <a:gd name="T49" fmla="*/ 0 h 6"/>
                  <a:gd name="T50" fmla="*/ 21 w 25"/>
                  <a:gd name="T51" fmla="*/ 0 h 6"/>
                  <a:gd name="T52" fmla="*/ 24 w 25"/>
                  <a:gd name="T53" fmla="*/ 0 h 6"/>
                  <a:gd name="T54" fmla="*/ 25 w 25"/>
                  <a:gd name="T55" fmla="*/ 0 h 6"/>
                  <a:gd name="T56" fmla="*/ 25 w 25"/>
                  <a:gd name="T57" fmla="*/ 0 h 6"/>
                  <a:gd name="T58" fmla="*/ 25 w 25"/>
                  <a:gd name="T59" fmla="*/ 0 h 6"/>
                  <a:gd name="T60" fmla="*/ 24 w 25"/>
                  <a:gd name="T61" fmla="*/ 0 h 6"/>
                  <a:gd name="T62" fmla="*/ 24 w 25"/>
                  <a:gd name="T63" fmla="*/ 0 h 6"/>
                  <a:gd name="T64" fmla="*/ 22 w 25"/>
                  <a:gd name="T65" fmla="*/ 0 h 6"/>
                  <a:gd name="T66" fmla="*/ 24 w 25"/>
                  <a:gd name="T67" fmla="*/ 0 h 6"/>
                  <a:gd name="T68" fmla="*/ 24 w 25"/>
                  <a:gd name="T69" fmla="*/ 0 h 6"/>
                  <a:gd name="T70" fmla="*/ 24 w 25"/>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6">
                    <a:moveTo>
                      <a:pt x="2" y="4"/>
                    </a:moveTo>
                    <a:lnTo>
                      <a:pt x="2" y="6"/>
                    </a:lnTo>
                    <a:lnTo>
                      <a:pt x="2" y="6"/>
                    </a:lnTo>
                    <a:lnTo>
                      <a:pt x="3" y="6"/>
                    </a:lnTo>
                    <a:lnTo>
                      <a:pt x="3" y="4"/>
                    </a:lnTo>
                    <a:lnTo>
                      <a:pt x="5" y="6"/>
                    </a:lnTo>
                    <a:lnTo>
                      <a:pt x="5" y="6"/>
                    </a:lnTo>
                    <a:lnTo>
                      <a:pt x="3" y="6"/>
                    </a:lnTo>
                    <a:lnTo>
                      <a:pt x="3" y="6"/>
                    </a:lnTo>
                    <a:lnTo>
                      <a:pt x="2" y="6"/>
                    </a:lnTo>
                    <a:lnTo>
                      <a:pt x="2" y="6"/>
                    </a:lnTo>
                    <a:lnTo>
                      <a:pt x="0" y="4"/>
                    </a:lnTo>
                    <a:lnTo>
                      <a:pt x="2" y="4"/>
                    </a:lnTo>
                    <a:close/>
                    <a:moveTo>
                      <a:pt x="21" y="0"/>
                    </a:moveTo>
                    <a:lnTo>
                      <a:pt x="22" y="0"/>
                    </a:lnTo>
                    <a:lnTo>
                      <a:pt x="22" y="0"/>
                    </a:lnTo>
                    <a:lnTo>
                      <a:pt x="21" y="0"/>
                    </a:lnTo>
                    <a:lnTo>
                      <a:pt x="21" y="0"/>
                    </a:lnTo>
                    <a:lnTo>
                      <a:pt x="21" y="1"/>
                    </a:lnTo>
                    <a:lnTo>
                      <a:pt x="19" y="1"/>
                    </a:lnTo>
                    <a:lnTo>
                      <a:pt x="19" y="0"/>
                    </a:lnTo>
                    <a:lnTo>
                      <a:pt x="19" y="0"/>
                    </a:lnTo>
                    <a:lnTo>
                      <a:pt x="21" y="0"/>
                    </a:lnTo>
                    <a:lnTo>
                      <a:pt x="21" y="0"/>
                    </a:lnTo>
                    <a:lnTo>
                      <a:pt x="21" y="0"/>
                    </a:lnTo>
                    <a:lnTo>
                      <a:pt x="21" y="0"/>
                    </a:lnTo>
                    <a:close/>
                    <a:moveTo>
                      <a:pt x="24" y="0"/>
                    </a:moveTo>
                    <a:lnTo>
                      <a:pt x="25" y="0"/>
                    </a:lnTo>
                    <a:lnTo>
                      <a:pt x="25" y="0"/>
                    </a:lnTo>
                    <a:lnTo>
                      <a:pt x="25" y="0"/>
                    </a:lnTo>
                    <a:lnTo>
                      <a:pt x="24" y="0"/>
                    </a:lnTo>
                    <a:lnTo>
                      <a:pt x="24" y="0"/>
                    </a:lnTo>
                    <a:lnTo>
                      <a:pt x="22" y="0"/>
                    </a:lnTo>
                    <a:lnTo>
                      <a:pt x="24" y="0"/>
                    </a:lnTo>
                    <a:lnTo>
                      <a:pt x="24" y="0"/>
                    </a:lnTo>
                    <a:lnTo>
                      <a:pt x="2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8" name="Freeform 231">
                <a:extLst>
                  <a:ext uri="{FF2B5EF4-FFF2-40B4-BE49-F238E27FC236}">
                    <a16:creationId xmlns:a16="http://schemas.microsoft.com/office/drawing/2014/main" id="{9D3A0349-4DF0-4787-8EC5-AE10B22842D3}"/>
                  </a:ext>
                </a:extLst>
              </p:cNvPr>
              <p:cNvSpPr>
                <a:spLocks noEditPoints="1"/>
              </p:cNvSpPr>
              <p:nvPr/>
            </p:nvSpPr>
            <p:spPr bwMode="auto">
              <a:xfrm>
                <a:off x="7074871" y="3546570"/>
                <a:ext cx="54578" cy="50680"/>
              </a:xfrm>
              <a:custGeom>
                <a:avLst/>
                <a:gdLst>
                  <a:gd name="T0" fmla="*/ 25 w 28"/>
                  <a:gd name="T1" fmla="*/ 4 h 26"/>
                  <a:gd name="T2" fmla="*/ 27 w 28"/>
                  <a:gd name="T3" fmla="*/ 7 h 26"/>
                  <a:gd name="T4" fmla="*/ 25 w 28"/>
                  <a:gd name="T5" fmla="*/ 8 h 26"/>
                  <a:gd name="T6" fmla="*/ 23 w 28"/>
                  <a:gd name="T7" fmla="*/ 8 h 26"/>
                  <a:gd name="T8" fmla="*/ 23 w 28"/>
                  <a:gd name="T9" fmla="*/ 5 h 26"/>
                  <a:gd name="T10" fmla="*/ 23 w 28"/>
                  <a:gd name="T11" fmla="*/ 5 h 26"/>
                  <a:gd name="T12" fmla="*/ 23 w 28"/>
                  <a:gd name="T13" fmla="*/ 4 h 26"/>
                  <a:gd name="T14" fmla="*/ 25 w 28"/>
                  <a:gd name="T15" fmla="*/ 2 h 26"/>
                  <a:gd name="T16" fmla="*/ 17 w 28"/>
                  <a:gd name="T17" fmla="*/ 0 h 26"/>
                  <a:gd name="T18" fmla="*/ 22 w 28"/>
                  <a:gd name="T19" fmla="*/ 2 h 26"/>
                  <a:gd name="T20" fmla="*/ 22 w 28"/>
                  <a:gd name="T21" fmla="*/ 5 h 26"/>
                  <a:gd name="T22" fmla="*/ 23 w 28"/>
                  <a:gd name="T23" fmla="*/ 8 h 26"/>
                  <a:gd name="T24" fmla="*/ 23 w 28"/>
                  <a:gd name="T25" fmla="*/ 8 h 26"/>
                  <a:gd name="T26" fmla="*/ 22 w 28"/>
                  <a:gd name="T27" fmla="*/ 8 h 26"/>
                  <a:gd name="T28" fmla="*/ 17 w 28"/>
                  <a:gd name="T29" fmla="*/ 11 h 26"/>
                  <a:gd name="T30" fmla="*/ 19 w 28"/>
                  <a:gd name="T31" fmla="*/ 13 h 26"/>
                  <a:gd name="T32" fmla="*/ 22 w 28"/>
                  <a:gd name="T33" fmla="*/ 11 h 26"/>
                  <a:gd name="T34" fmla="*/ 23 w 28"/>
                  <a:gd name="T35" fmla="*/ 15 h 26"/>
                  <a:gd name="T36" fmla="*/ 25 w 28"/>
                  <a:gd name="T37" fmla="*/ 18 h 26"/>
                  <a:gd name="T38" fmla="*/ 27 w 28"/>
                  <a:gd name="T39" fmla="*/ 22 h 26"/>
                  <a:gd name="T40" fmla="*/ 27 w 28"/>
                  <a:gd name="T41" fmla="*/ 24 h 26"/>
                  <a:gd name="T42" fmla="*/ 25 w 28"/>
                  <a:gd name="T43" fmla="*/ 26 h 26"/>
                  <a:gd name="T44" fmla="*/ 20 w 28"/>
                  <a:gd name="T45" fmla="*/ 26 h 26"/>
                  <a:gd name="T46" fmla="*/ 16 w 28"/>
                  <a:gd name="T47" fmla="*/ 24 h 26"/>
                  <a:gd name="T48" fmla="*/ 14 w 28"/>
                  <a:gd name="T49" fmla="*/ 21 h 26"/>
                  <a:gd name="T50" fmla="*/ 9 w 28"/>
                  <a:gd name="T51" fmla="*/ 18 h 26"/>
                  <a:gd name="T52" fmla="*/ 3 w 28"/>
                  <a:gd name="T53" fmla="*/ 18 h 26"/>
                  <a:gd name="T54" fmla="*/ 3 w 28"/>
                  <a:gd name="T55" fmla="*/ 15 h 26"/>
                  <a:gd name="T56" fmla="*/ 6 w 28"/>
                  <a:gd name="T57" fmla="*/ 10 h 26"/>
                  <a:gd name="T58" fmla="*/ 8 w 28"/>
                  <a:gd name="T59" fmla="*/ 5 h 26"/>
                  <a:gd name="T60" fmla="*/ 9 w 28"/>
                  <a:gd name="T61" fmla="*/ 4 h 26"/>
                  <a:gd name="T62" fmla="*/ 11 w 28"/>
                  <a:gd name="T63" fmla="*/ 2 h 26"/>
                  <a:gd name="T64" fmla="*/ 14 w 28"/>
                  <a:gd name="T6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6">
                    <a:moveTo>
                      <a:pt x="25" y="2"/>
                    </a:moveTo>
                    <a:lnTo>
                      <a:pt x="25" y="4"/>
                    </a:lnTo>
                    <a:lnTo>
                      <a:pt x="27" y="5"/>
                    </a:lnTo>
                    <a:lnTo>
                      <a:pt x="27" y="7"/>
                    </a:lnTo>
                    <a:lnTo>
                      <a:pt x="27" y="7"/>
                    </a:lnTo>
                    <a:lnTo>
                      <a:pt x="25" y="8"/>
                    </a:lnTo>
                    <a:lnTo>
                      <a:pt x="25" y="8"/>
                    </a:lnTo>
                    <a:lnTo>
                      <a:pt x="23" y="8"/>
                    </a:lnTo>
                    <a:lnTo>
                      <a:pt x="23" y="8"/>
                    </a:lnTo>
                    <a:lnTo>
                      <a:pt x="23" y="5"/>
                    </a:lnTo>
                    <a:lnTo>
                      <a:pt x="23" y="5"/>
                    </a:lnTo>
                    <a:lnTo>
                      <a:pt x="23" y="5"/>
                    </a:lnTo>
                    <a:lnTo>
                      <a:pt x="23" y="4"/>
                    </a:lnTo>
                    <a:lnTo>
                      <a:pt x="23" y="4"/>
                    </a:lnTo>
                    <a:lnTo>
                      <a:pt x="23" y="4"/>
                    </a:lnTo>
                    <a:lnTo>
                      <a:pt x="25" y="2"/>
                    </a:lnTo>
                    <a:close/>
                    <a:moveTo>
                      <a:pt x="17" y="0"/>
                    </a:moveTo>
                    <a:lnTo>
                      <a:pt x="17" y="0"/>
                    </a:lnTo>
                    <a:lnTo>
                      <a:pt x="19" y="2"/>
                    </a:lnTo>
                    <a:lnTo>
                      <a:pt x="22" y="2"/>
                    </a:lnTo>
                    <a:lnTo>
                      <a:pt x="22" y="4"/>
                    </a:lnTo>
                    <a:lnTo>
                      <a:pt x="22" y="5"/>
                    </a:lnTo>
                    <a:lnTo>
                      <a:pt x="23" y="7"/>
                    </a:lnTo>
                    <a:lnTo>
                      <a:pt x="23" y="8"/>
                    </a:lnTo>
                    <a:lnTo>
                      <a:pt x="23" y="10"/>
                    </a:lnTo>
                    <a:lnTo>
                      <a:pt x="23" y="8"/>
                    </a:lnTo>
                    <a:lnTo>
                      <a:pt x="22" y="8"/>
                    </a:lnTo>
                    <a:lnTo>
                      <a:pt x="22" y="8"/>
                    </a:lnTo>
                    <a:lnTo>
                      <a:pt x="19" y="10"/>
                    </a:lnTo>
                    <a:lnTo>
                      <a:pt x="17" y="11"/>
                    </a:lnTo>
                    <a:lnTo>
                      <a:pt x="17" y="11"/>
                    </a:lnTo>
                    <a:lnTo>
                      <a:pt x="19" y="13"/>
                    </a:lnTo>
                    <a:lnTo>
                      <a:pt x="20" y="13"/>
                    </a:lnTo>
                    <a:lnTo>
                      <a:pt x="22" y="11"/>
                    </a:lnTo>
                    <a:lnTo>
                      <a:pt x="22" y="13"/>
                    </a:lnTo>
                    <a:lnTo>
                      <a:pt x="23" y="15"/>
                    </a:lnTo>
                    <a:lnTo>
                      <a:pt x="23" y="15"/>
                    </a:lnTo>
                    <a:lnTo>
                      <a:pt x="25" y="18"/>
                    </a:lnTo>
                    <a:lnTo>
                      <a:pt x="25" y="19"/>
                    </a:lnTo>
                    <a:lnTo>
                      <a:pt x="27" y="22"/>
                    </a:lnTo>
                    <a:lnTo>
                      <a:pt x="27" y="22"/>
                    </a:lnTo>
                    <a:lnTo>
                      <a:pt x="27" y="24"/>
                    </a:lnTo>
                    <a:lnTo>
                      <a:pt x="28" y="26"/>
                    </a:lnTo>
                    <a:lnTo>
                      <a:pt x="25" y="26"/>
                    </a:lnTo>
                    <a:lnTo>
                      <a:pt x="22" y="26"/>
                    </a:lnTo>
                    <a:lnTo>
                      <a:pt x="20" y="26"/>
                    </a:lnTo>
                    <a:lnTo>
                      <a:pt x="17" y="26"/>
                    </a:lnTo>
                    <a:lnTo>
                      <a:pt x="16" y="24"/>
                    </a:lnTo>
                    <a:lnTo>
                      <a:pt x="16" y="22"/>
                    </a:lnTo>
                    <a:lnTo>
                      <a:pt x="14" y="21"/>
                    </a:lnTo>
                    <a:lnTo>
                      <a:pt x="14" y="18"/>
                    </a:lnTo>
                    <a:lnTo>
                      <a:pt x="9" y="18"/>
                    </a:lnTo>
                    <a:lnTo>
                      <a:pt x="8" y="18"/>
                    </a:lnTo>
                    <a:lnTo>
                      <a:pt x="3" y="18"/>
                    </a:lnTo>
                    <a:lnTo>
                      <a:pt x="0" y="16"/>
                    </a:lnTo>
                    <a:lnTo>
                      <a:pt x="3" y="15"/>
                    </a:lnTo>
                    <a:lnTo>
                      <a:pt x="5" y="13"/>
                    </a:lnTo>
                    <a:lnTo>
                      <a:pt x="6" y="10"/>
                    </a:lnTo>
                    <a:lnTo>
                      <a:pt x="6" y="8"/>
                    </a:lnTo>
                    <a:lnTo>
                      <a:pt x="8" y="5"/>
                    </a:lnTo>
                    <a:lnTo>
                      <a:pt x="9" y="4"/>
                    </a:lnTo>
                    <a:lnTo>
                      <a:pt x="9" y="4"/>
                    </a:lnTo>
                    <a:lnTo>
                      <a:pt x="9" y="2"/>
                    </a:lnTo>
                    <a:lnTo>
                      <a:pt x="11" y="2"/>
                    </a:lnTo>
                    <a:lnTo>
                      <a:pt x="12" y="0"/>
                    </a:lnTo>
                    <a:lnTo>
                      <a:pt x="14" y="0"/>
                    </a:lnTo>
                    <a:lnTo>
                      <a:pt x="1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9" name="Freeform 232">
                <a:extLst>
                  <a:ext uri="{FF2B5EF4-FFF2-40B4-BE49-F238E27FC236}">
                    <a16:creationId xmlns:a16="http://schemas.microsoft.com/office/drawing/2014/main" id="{B85C208F-A94F-453B-81CE-A0E29058D067}"/>
                  </a:ext>
                </a:extLst>
              </p:cNvPr>
              <p:cNvSpPr>
                <a:spLocks noEditPoints="1"/>
              </p:cNvSpPr>
              <p:nvPr/>
            </p:nvSpPr>
            <p:spPr bwMode="auto">
              <a:xfrm>
                <a:off x="9314526" y="3277578"/>
                <a:ext cx="138395" cy="175430"/>
              </a:xfrm>
              <a:custGeom>
                <a:avLst/>
                <a:gdLst>
                  <a:gd name="T0" fmla="*/ 13 w 71"/>
                  <a:gd name="T1" fmla="*/ 88 h 90"/>
                  <a:gd name="T2" fmla="*/ 3 w 71"/>
                  <a:gd name="T3" fmla="*/ 90 h 90"/>
                  <a:gd name="T4" fmla="*/ 5 w 71"/>
                  <a:gd name="T5" fmla="*/ 85 h 90"/>
                  <a:gd name="T6" fmla="*/ 11 w 71"/>
                  <a:gd name="T7" fmla="*/ 72 h 90"/>
                  <a:gd name="T8" fmla="*/ 3 w 71"/>
                  <a:gd name="T9" fmla="*/ 67 h 90"/>
                  <a:gd name="T10" fmla="*/ 2 w 71"/>
                  <a:gd name="T11" fmla="*/ 71 h 90"/>
                  <a:gd name="T12" fmla="*/ 3 w 71"/>
                  <a:gd name="T13" fmla="*/ 67 h 90"/>
                  <a:gd name="T14" fmla="*/ 26 w 71"/>
                  <a:gd name="T15" fmla="*/ 66 h 90"/>
                  <a:gd name="T16" fmla="*/ 2 w 71"/>
                  <a:gd name="T17" fmla="*/ 64 h 90"/>
                  <a:gd name="T18" fmla="*/ 27 w 71"/>
                  <a:gd name="T19" fmla="*/ 61 h 90"/>
                  <a:gd name="T20" fmla="*/ 29 w 71"/>
                  <a:gd name="T21" fmla="*/ 66 h 90"/>
                  <a:gd name="T22" fmla="*/ 27 w 71"/>
                  <a:gd name="T23" fmla="*/ 63 h 90"/>
                  <a:gd name="T24" fmla="*/ 37 w 71"/>
                  <a:gd name="T25" fmla="*/ 63 h 90"/>
                  <a:gd name="T26" fmla="*/ 5 w 71"/>
                  <a:gd name="T27" fmla="*/ 34 h 90"/>
                  <a:gd name="T28" fmla="*/ 5 w 71"/>
                  <a:gd name="T29" fmla="*/ 34 h 90"/>
                  <a:gd name="T30" fmla="*/ 70 w 71"/>
                  <a:gd name="T31" fmla="*/ 20 h 90"/>
                  <a:gd name="T32" fmla="*/ 7 w 71"/>
                  <a:gd name="T33" fmla="*/ 14 h 90"/>
                  <a:gd name="T34" fmla="*/ 7 w 71"/>
                  <a:gd name="T35" fmla="*/ 17 h 90"/>
                  <a:gd name="T36" fmla="*/ 41 w 71"/>
                  <a:gd name="T37" fmla="*/ 12 h 90"/>
                  <a:gd name="T38" fmla="*/ 51 w 71"/>
                  <a:gd name="T39" fmla="*/ 31 h 90"/>
                  <a:gd name="T40" fmla="*/ 49 w 71"/>
                  <a:gd name="T41" fmla="*/ 41 h 90"/>
                  <a:gd name="T42" fmla="*/ 51 w 71"/>
                  <a:gd name="T43" fmla="*/ 44 h 90"/>
                  <a:gd name="T44" fmla="*/ 48 w 71"/>
                  <a:gd name="T45" fmla="*/ 55 h 90"/>
                  <a:gd name="T46" fmla="*/ 38 w 71"/>
                  <a:gd name="T47" fmla="*/ 58 h 90"/>
                  <a:gd name="T48" fmla="*/ 35 w 71"/>
                  <a:gd name="T49" fmla="*/ 63 h 90"/>
                  <a:gd name="T50" fmla="*/ 30 w 71"/>
                  <a:gd name="T51" fmla="*/ 60 h 90"/>
                  <a:gd name="T52" fmla="*/ 24 w 71"/>
                  <a:gd name="T53" fmla="*/ 63 h 90"/>
                  <a:gd name="T54" fmla="*/ 22 w 71"/>
                  <a:gd name="T55" fmla="*/ 64 h 90"/>
                  <a:gd name="T56" fmla="*/ 21 w 71"/>
                  <a:gd name="T57" fmla="*/ 66 h 90"/>
                  <a:gd name="T58" fmla="*/ 18 w 71"/>
                  <a:gd name="T59" fmla="*/ 67 h 90"/>
                  <a:gd name="T60" fmla="*/ 15 w 71"/>
                  <a:gd name="T61" fmla="*/ 67 h 90"/>
                  <a:gd name="T62" fmla="*/ 10 w 71"/>
                  <a:gd name="T63" fmla="*/ 71 h 90"/>
                  <a:gd name="T64" fmla="*/ 7 w 71"/>
                  <a:gd name="T65" fmla="*/ 69 h 90"/>
                  <a:gd name="T66" fmla="*/ 8 w 71"/>
                  <a:gd name="T67" fmla="*/ 66 h 90"/>
                  <a:gd name="T68" fmla="*/ 8 w 71"/>
                  <a:gd name="T69" fmla="*/ 63 h 90"/>
                  <a:gd name="T70" fmla="*/ 5 w 71"/>
                  <a:gd name="T71" fmla="*/ 58 h 90"/>
                  <a:gd name="T72" fmla="*/ 8 w 71"/>
                  <a:gd name="T73" fmla="*/ 52 h 90"/>
                  <a:gd name="T74" fmla="*/ 8 w 71"/>
                  <a:gd name="T75" fmla="*/ 50 h 90"/>
                  <a:gd name="T76" fmla="*/ 10 w 71"/>
                  <a:gd name="T77" fmla="*/ 45 h 90"/>
                  <a:gd name="T78" fmla="*/ 8 w 71"/>
                  <a:gd name="T79" fmla="*/ 41 h 90"/>
                  <a:gd name="T80" fmla="*/ 8 w 71"/>
                  <a:gd name="T81" fmla="*/ 34 h 90"/>
                  <a:gd name="T82" fmla="*/ 3 w 71"/>
                  <a:gd name="T83" fmla="*/ 33 h 90"/>
                  <a:gd name="T84" fmla="*/ 7 w 71"/>
                  <a:gd name="T85" fmla="*/ 28 h 90"/>
                  <a:gd name="T86" fmla="*/ 13 w 71"/>
                  <a:gd name="T87" fmla="*/ 30 h 90"/>
                  <a:gd name="T88" fmla="*/ 13 w 71"/>
                  <a:gd name="T89" fmla="*/ 28 h 90"/>
                  <a:gd name="T90" fmla="*/ 10 w 71"/>
                  <a:gd name="T91" fmla="*/ 20 h 90"/>
                  <a:gd name="T92" fmla="*/ 8 w 71"/>
                  <a:gd name="T93" fmla="*/ 15 h 90"/>
                  <a:gd name="T94" fmla="*/ 10 w 71"/>
                  <a:gd name="T95" fmla="*/ 14 h 90"/>
                  <a:gd name="T96" fmla="*/ 15 w 71"/>
                  <a:gd name="T97" fmla="*/ 8 h 90"/>
                  <a:gd name="T98" fmla="*/ 22 w 71"/>
                  <a:gd name="T99" fmla="*/ 6 h 90"/>
                  <a:gd name="T100" fmla="*/ 30 w 71"/>
                  <a:gd name="T101" fmla="*/ 6 h 90"/>
                  <a:gd name="T102" fmla="*/ 35 w 71"/>
                  <a:gd name="T10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90">
                    <a:moveTo>
                      <a:pt x="11" y="83"/>
                    </a:moveTo>
                    <a:lnTo>
                      <a:pt x="13" y="85"/>
                    </a:lnTo>
                    <a:lnTo>
                      <a:pt x="13" y="85"/>
                    </a:lnTo>
                    <a:lnTo>
                      <a:pt x="13" y="86"/>
                    </a:lnTo>
                    <a:lnTo>
                      <a:pt x="13" y="88"/>
                    </a:lnTo>
                    <a:lnTo>
                      <a:pt x="10" y="88"/>
                    </a:lnTo>
                    <a:lnTo>
                      <a:pt x="8" y="90"/>
                    </a:lnTo>
                    <a:lnTo>
                      <a:pt x="5" y="90"/>
                    </a:lnTo>
                    <a:lnTo>
                      <a:pt x="5" y="90"/>
                    </a:lnTo>
                    <a:lnTo>
                      <a:pt x="3" y="90"/>
                    </a:lnTo>
                    <a:lnTo>
                      <a:pt x="3" y="90"/>
                    </a:lnTo>
                    <a:lnTo>
                      <a:pt x="3" y="88"/>
                    </a:lnTo>
                    <a:lnTo>
                      <a:pt x="2" y="88"/>
                    </a:lnTo>
                    <a:lnTo>
                      <a:pt x="3" y="86"/>
                    </a:lnTo>
                    <a:lnTo>
                      <a:pt x="5" y="85"/>
                    </a:lnTo>
                    <a:lnTo>
                      <a:pt x="10" y="83"/>
                    </a:lnTo>
                    <a:lnTo>
                      <a:pt x="11" y="83"/>
                    </a:lnTo>
                    <a:close/>
                    <a:moveTo>
                      <a:pt x="10" y="71"/>
                    </a:moveTo>
                    <a:lnTo>
                      <a:pt x="11" y="71"/>
                    </a:lnTo>
                    <a:lnTo>
                      <a:pt x="11" y="72"/>
                    </a:lnTo>
                    <a:lnTo>
                      <a:pt x="10" y="72"/>
                    </a:lnTo>
                    <a:lnTo>
                      <a:pt x="10" y="71"/>
                    </a:lnTo>
                    <a:lnTo>
                      <a:pt x="10" y="71"/>
                    </a:lnTo>
                    <a:lnTo>
                      <a:pt x="10" y="71"/>
                    </a:lnTo>
                    <a:close/>
                    <a:moveTo>
                      <a:pt x="3" y="67"/>
                    </a:moveTo>
                    <a:lnTo>
                      <a:pt x="5" y="67"/>
                    </a:lnTo>
                    <a:lnTo>
                      <a:pt x="5" y="69"/>
                    </a:lnTo>
                    <a:lnTo>
                      <a:pt x="5" y="69"/>
                    </a:lnTo>
                    <a:lnTo>
                      <a:pt x="3" y="71"/>
                    </a:lnTo>
                    <a:lnTo>
                      <a:pt x="2" y="71"/>
                    </a:lnTo>
                    <a:lnTo>
                      <a:pt x="2" y="71"/>
                    </a:lnTo>
                    <a:lnTo>
                      <a:pt x="2" y="71"/>
                    </a:lnTo>
                    <a:lnTo>
                      <a:pt x="2" y="69"/>
                    </a:lnTo>
                    <a:lnTo>
                      <a:pt x="3" y="67"/>
                    </a:lnTo>
                    <a:lnTo>
                      <a:pt x="3" y="67"/>
                    </a:lnTo>
                    <a:close/>
                    <a:moveTo>
                      <a:pt x="26" y="66"/>
                    </a:moveTo>
                    <a:lnTo>
                      <a:pt x="26" y="66"/>
                    </a:lnTo>
                    <a:lnTo>
                      <a:pt x="26" y="67"/>
                    </a:lnTo>
                    <a:lnTo>
                      <a:pt x="26" y="66"/>
                    </a:lnTo>
                    <a:lnTo>
                      <a:pt x="26" y="66"/>
                    </a:lnTo>
                    <a:close/>
                    <a:moveTo>
                      <a:pt x="2" y="61"/>
                    </a:moveTo>
                    <a:lnTo>
                      <a:pt x="2" y="63"/>
                    </a:lnTo>
                    <a:lnTo>
                      <a:pt x="2" y="64"/>
                    </a:lnTo>
                    <a:lnTo>
                      <a:pt x="2" y="66"/>
                    </a:lnTo>
                    <a:lnTo>
                      <a:pt x="2" y="64"/>
                    </a:lnTo>
                    <a:lnTo>
                      <a:pt x="2" y="64"/>
                    </a:lnTo>
                    <a:lnTo>
                      <a:pt x="0" y="63"/>
                    </a:lnTo>
                    <a:lnTo>
                      <a:pt x="0" y="63"/>
                    </a:lnTo>
                    <a:lnTo>
                      <a:pt x="2" y="61"/>
                    </a:lnTo>
                    <a:close/>
                    <a:moveTo>
                      <a:pt x="27" y="61"/>
                    </a:moveTo>
                    <a:lnTo>
                      <a:pt x="29" y="63"/>
                    </a:lnTo>
                    <a:lnTo>
                      <a:pt x="30" y="63"/>
                    </a:lnTo>
                    <a:lnTo>
                      <a:pt x="30" y="63"/>
                    </a:lnTo>
                    <a:lnTo>
                      <a:pt x="30" y="64"/>
                    </a:lnTo>
                    <a:lnTo>
                      <a:pt x="29" y="66"/>
                    </a:lnTo>
                    <a:lnTo>
                      <a:pt x="29" y="64"/>
                    </a:lnTo>
                    <a:lnTo>
                      <a:pt x="27" y="64"/>
                    </a:lnTo>
                    <a:lnTo>
                      <a:pt x="27" y="64"/>
                    </a:lnTo>
                    <a:lnTo>
                      <a:pt x="27" y="63"/>
                    </a:lnTo>
                    <a:lnTo>
                      <a:pt x="27" y="63"/>
                    </a:lnTo>
                    <a:lnTo>
                      <a:pt x="27" y="61"/>
                    </a:lnTo>
                    <a:close/>
                    <a:moveTo>
                      <a:pt x="40" y="60"/>
                    </a:moveTo>
                    <a:lnTo>
                      <a:pt x="40" y="64"/>
                    </a:lnTo>
                    <a:lnTo>
                      <a:pt x="38" y="64"/>
                    </a:lnTo>
                    <a:lnTo>
                      <a:pt x="37" y="63"/>
                    </a:lnTo>
                    <a:lnTo>
                      <a:pt x="37" y="63"/>
                    </a:lnTo>
                    <a:lnTo>
                      <a:pt x="38" y="61"/>
                    </a:lnTo>
                    <a:lnTo>
                      <a:pt x="38" y="60"/>
                    </a:lnTo>
                    <a:lnTo>
                      <a:pt x="40" y="60"/>
                    </a:lnTo>
                    <a:close/>
                    <a:moveTo>
                      <a:pt x="5" y="34"/>
                    </a:moveTo>
                    <a:lnTo>
                      <a:pt x="5" y="34"/>
                    </a:lnTo>
                    <a:lnTo>
                      <a:pt x="7" y="36"/>
                    </a:lnTo>
                    <a:lnTo>
                      <a:pt x="7" y="38"/>
                    </a:lnTo>
                    <a:lnTo>
                      <a:pt x="5" y="36"/>
                    </a:lnTo>
                    <a:lnTo>
                      <a:pt x="5" y="34"/>
                    </a:lnTo>
                    <a:close/>
                    <a:moveTo>
                      <a:pt x="71" y="19"/>
                    </a:moveTo>
                    <a:lnTo>
                      <a:pt x="71" y="19"/>
                    </a:lnTo>
                    <a:lnTo>
                      <a:pt x="71" y="20"/>
                    </a:lnTo>
                    <a:lnTo>
                      <a:pt x="71" y="20"/>
                    </a:lnTo>
                    <a:lnTo>
                      <a:pt x="70" y="20"/>
                    </a:lnTo>
                    <a:lnTo>
                      <a:pt x="70" y="19"/>
                    </a:lnTo>
                    <a:lnTo>
                      <a:pt x="70" y="19"/>
                    </a:lnTo>
                    <a:lnTo>
                      <a:pt x="71" y="19"/>
                    </a:lnTo>
                    <a:close/>
                    <a:moveTo>
                      <a:pt x="7" y="14"/>
                    </a:moveTo>
                    <a:lnTo>
                      <a:pt x="7" y="14"/>
                    </a:lnTo>
                    <a:lnTo>
                      <a:pt x="8" y="15"/>
                    </a:lnTo>
                    <a:lnTo>
                      <a:pt x="8" y="17"/>
                    </a:lnTo>
                    <a:lnTo>
                      <a:pt x="7" y="17"/>
                    </a:lnTo>
                    <a:lnTo>
                      <a:pt x="7" y="17"/>
                    </a:lnTo>
                    <a:lnTo>
                      <a:pt x="7" y="17"/>
                    </a:lnTo>
                    <a:lnTo>
                      <a:pt x="5" y="14"/>
                    </a:lnTo>
                    <a:lnTo>
                      <a:pt x="7" y="14"/>
                    </a:lnTo>
                    <a:close/>
                    <a:moveTo>
                      <a:pt x="35" y="0"/>
                    </a:moveTo>
                    <a:lnTo>
                      <a:pt x="38" y="8"/>
                    </a:lnTo>
                    <a:lnTo>
                      <a:pt x="41" y="12"/>
                    </a:lnTo>
                    <a:lnTo>
                      <a:pt x="44" y="15"/>
                    </a:lnTo>
                    <a:lnTo>
                      <a:pt x="48" y="23"/>
                    </a:lnTo>
                    <a:lnTo>
                      <a:pt x="49" y="27"/>
                    </a:lnTo>
                    <a:lnTo>
                      <a:pt x="49" y="28"/>
                    </a:lnTo>
                    <a:lnTo>
                      <a:pt x="51" y="31"/>
                    </a:lnTo>
                    <a:lnTo>
                      <a:pt x="49" y="33"/>
                    </a:lnTo>
                    <a:lnTo>
                      <a:pt x="51" y="36"/>
                    </a:lnTo>
                    <a:lnTo>
                      <a:pt x="49" y="38"/>
                    </a:lnTo>
                    <a:lnTo>
                      <a:pt x="49" y="39"/>
                    </a:lnTo>
                    <a:lnTo>
                      <a:pt x="49" y="41"/>
                    </a:lnTo>
                    <a:lnTo>
                      <a:pt x="49" y="42"/>
                    </a:lnTo>
                    <a:lnTo>
                      <a:pt x="49" y="44"/>
                    </a:lnTo>
                    <a:lnTo>
                      <a:pt x="49" y="44"/>
                    </a:lnTo>
                    <a:lnTo>
                      <a:pt x="51" y="44"/>
                    </a:lnTo>
                    <a:lnTo>
                      <a:pt x="51" y="44"/>
                    </a:lnTo>
                    <a:lnTo>
                      <a:pt x="52" y="44"/>
                    </a:lnTo>
                    <a:lnTo>
                      <a:pt x="52" y="45"/>
                    </a:lnTo>
                    <a:lnTo>
                      <a:pt x="51" y="49"/>
                    </a:lnTo>
                    <a:lnTo>
                      <a:pt x="49" y="52"/>
                    </a:lnTo>
                    <a:lnTo>
                      <a:pt x="48" y="55"/>
                    </a:lnTo>
                    <a:lnTo>
                      <a:pt x="46" y="58"/>
                    </a:lnTo>
                    <a:lnTo>
                      <a:pt x="44" y="58"/>
                    </a:lnTo>
                    <a:lnTo>
                      <a:pt x="43" y="58"/>
                    </a:lnTo>
                    <a:lnTo>
                      <a:pt x="41" y="60"/>
                    </a:lnTo>
                    <a:lnTo>
                      <a:pt x="38" y="58"/>
                    </a:lnTo>
                    <a:lnTo>
                      <a:pt x="37" y="58"/>
                    </a:lnTo>
                    <a:lnTo>
                      <a:pt x="35" y="60"/>
                    </a:lnTo>
                    <a:lnTo>
                      <a:pt x="35" y="60"/>
                    </a:lnTo>
                    <a:lnTo>
                      <a:pt x="35" y="61"/>
                    </a:lnTo>
                    <a:lnTo>
                      <a:pt x="35" y="63"/>
                    </a:lnTo>
                    <a:lnTo>
                      <a:pt x="35" y="63"/>
                    </a:lnTo>
                    <a:lnTo>
                      <a:pt x="33" y="61"/>
                    </a:lnTo>
                    <a:lnTo>
                      <a:pt x="32" y="61"/>
                    </a:lnTo>
                    <a:lnTo>
                      <a:pt x="30" y="61"/>
                    </a:lnTo>
                    <a:lnTo>
                      <a:pt x="30" y="60"/>
                    </a:lnTo>
                    <a:lnTo>
                      <a:pt x="29" y="60"/>
                    </a:lnTo>
                    <a:lnTo>
                      <a:pt x="27" y="61"/>
                    </a:lnTo>
                    <a:lnTo>
                      <a:pt x="26" y="61"/>
                    </a:lnTo>
                    <a:lnTo>
                      <a:pt x="24" y="61"/>
                    </a:lnTo>
                    <a:lnTo>
                      <a:pt x="24" y="63"/>
                    </a:lnTo>
                    <a:lnTo>
                      <a:pt x="24" y="63"/>
                    </a:lnTo>
                    <a:lnTo>
                      <a:pt x="26" y="64"/>
                    </a:lnTo>
                    <a:lnTo>
                      <a:pt x="26" y="64"/>
                    </a:lnTo>
                    <a:lnTo>
                      <a:pt x="24" y="66"/>
                    </a:lnTo>
                    <a:lnTo>
                      <a:pt x="22" y="64"/>
                    </a:lnTo>
                    <a:lnTo>
                      <a:pt x="22" y="63"/>
                    </a:lnTo>
                    <a:lnTo>
                      <a:pt x="21" y="63"/>
                    </a:lnTo>
                    <a:lnTo>
                      <a:pt x="21" y="63"/>
                    </a:lnTo>
                    <a:lnTo>
                      <a:pt x="21" y="64"/>
                    </a:lnTo>
                    <a:lnTo>
                      <a:pt x="21" y="66"/>
                    </a:lnTo>
                    <a:lnTo>
                      <a:pt x="21" y="66"/>
                    </a:lnTo>
                    <a:lnTo>
                      <a:pt x="21" y="67"/>
                    </a:lnTo>
                    <a:lnTo>
                      <a:pt x="21" y="69"/>
                    </a:lnTo>
                    <a:lnTo>
                      <a:pt x="19" y="69"/>
                    </a:lnTo>
                    <a:lnTo>
                      <a:pt x="18" y="67"/>
                    </a:lnTo>
                    <a:lnTo>
                      <a:pt x="18" y="67"/>
                    </a:lnTo>
                    <a:lnTo>
                      <a:pt x="18" y="66"/>
                    </a:lnTo>
                    <a:lnTo>
                      <a:pt x="19" y="64"/>
                    </a:lnTo>
                    <a:lnTo>
                      <a:pt x="18" y="64"/>
                    </a:lnTo>
                    <a:lnTo>
                      <a:pt x="15" y="67"/>
                    </a:lnTo>
                    <a:lnTo>
                      <a:pt x="13" y="69"/>
                    </a:lnTo>
                    <a:lnTo>
                      <a:pt x="11" y="69"/>
                    </a:lnTo>
                    <a:lnTo>
                      <a:pt x="11" y="69"/>
                    </a:lnTo>
                    <a:lnTo>
                      <a:pt x="11" y="69"/>
                    </a:lnTo>
                    <a:lnTo>
                      <a:pt x="10" y="71"/>
                    </a:lnTo>
                    <a:lnTo>
                      <a:pt x="8" y="72"/>
                    </a:lnTo>
                    <a:lnTo>
                      <a:pt x="8" y="72"/>
                    </a:lnTo>
                    <a:lnTo>
                      <a:pt x="8" y="71"/>
                    </a:lnTo>
                    <a:lnTo>
                      <a:pt x="8" y="69"/>
                    </a:lnTo>
                    <a:lnTo>
                      <a:pt x="7" y="69"/>
                    </a:lnTo>
                    <a:lnTo>
                      <a:pt x="5" y="67"/>
                    </a:lnTo>
                    <a:lnTo>
                      <a:pt x="3" y="66"/>
                    </a:lnTo>
                    <a:lnTo>
                      <a:pt x="5" y="64"/>
                    </a:lnTo>
                    <a:lnTo>
                      <a:pt x="7" y="66"/>
                    </a:lnTo>
                    <a:lnTo>
                      <a:pt x="8" y="66"/>
                    </a:lnTo>
                    <a:lnTo>
                      <a:pt x="8" y="64"/>
                    </a:lnTo>
                    <a:lnTo>
                      <a:pt x="7" y="64"/>
                    </a:lnTo>
                    <a:lnTo>
                      <a:pt x="8" y="64"/>
                    </a:lnTo>
                    <a:lnTo>
                      <a:pt x="8" y="63"/>
                    </a:lnTo>
                    <a:lnTo>
                      <a:pt x="8" y="63"/>
                    </a:lnTo>
                    <a:lnTo>
                      <a:pt x="7" y="63"/>
                    </a:lnTo>
                    <a:lnTo>
                      <a:pt x="7" y="63"/>
                    </a:lnTo>
                    <a:lnTo>
                      <a:pt x="7" y="61"/>
                    </a:lnTo>
                    <a:lnTo>
                      <a:pt x="5" y="60"/>
                    </a:lnTo>
                    <a:lnTo>
                      <a:pt x="5" y="58"/>
                    </a:lnTo>
                    <a:lnTo>
                      <a:pt x="5" y="56"/>
                    </a:lnTo>
                    <a:lnTo>
                      <a:pt x="7" y="55"/>
                    </a:lnTo>
                    <a:lnTo>
                      <a:pt x="7" y="53"/>
                    </a:lnTo>
                    <a:lnTo>
                      <a:pt x="7" y="52"/>
                    </a:lnTo>
                    <a:lnTo>
                      <a:pt x="8" y="52"/>
                    </a:lnTo>
                    <a:lnTo>
                      <a:pt x="10" y="52"/>
                    </a:lnTo>
                    <a:lnTo>
                      <a:pt x="8" y="50"/>
                    </a:lnTo>
                    <a:lnTo>
                      <a:pt x="7" y="50"/>
                    </a:lnTo>
                    <a:lnTo>
                      <a:pt x="7" y="50"/>
                    </a:lnTo>
                    <a:lnTo>
                      <a:pt x="8" y="50"/>
                    </a:lnTo>
                    <a:lnTo>
                      <a:pt x="8" y="49"/>
                    </a:lnTo>
                    <a:lnTo>
                      <a:pt x="10" y="47"/>
                    </a:lnTo>
                    <a:lnTo>
                      <a:pt x="11" y="45"/>
                    </a:lnTo>
                    <a:lnTo>
                      <a:pt x="11" y="45"/>
                    </a:lnTo>
                    <a:lnTo>
                      <a:pt x="10" y="45"/>
                    </a:lnTo>
                    <a:lnTo>
                      <a:pt x="10" y="44"/>
                    </a:lnTo>
                    <a:lnTo>
                      <a:pt x="10" y="44"/>
                    </a:lnTo>
                    <a:lnTo>
                      <a:pt x="10" y="44"/>
                    </a:lnTo>
                    <a:lnTo>
                      <a:pt x="8" y="42"/>
                    </a:lnTo>
                    <a:lnTo>
                      <a:pt x="8" y="41"/>
                    </a:lnTo>
                    <a:lnTo>
                      <a:pt x="8" y="41"/>
                    </a:lnTo>
                    <a:lnTo>
                      <a:pt x="8" y="39"/>
                    </a:lnTo>
                    <a:lnTo>
                      <a:pt x="8" y="38"/>
                    </a:lnTo>
                    <a:lnTo>
                      <a:pt x="8" y="36"/>
                    </a:lnTo>
                    <a:lnTo>
                      <a:pt x="8" y="34"/>
                    </a:lnTo>
                    <a:lnTo>
                      <a:pt x="7" y="33"/>
                    </a:lnTo>
                    <a:lnTo>
                      <a:pt x="7" y="33"/>
                    </a:lnTo>
                    <a:lnTo>
                      <a:pt x="5" y="33"/>
                    </a:lnTo>
                    <a:lnTo>
                      <a:pt x="3" y="33"/>
                    </a:lnTo>
                    <a:lnTo>
                      <a:pt x="3" y="33"/>
                    </a:lnTo>
                    <a:lnTo>
                      <a:pt x="2" y="31"/>
                    </a:lnTo>
                    <a:lnTo>
                      <a:pt x="3" y="30"/>
                    </a:lnTo>
                    <a:lnTo>
                      <a:pt x="5" y="28"/>
                    </a:lnTo>
                    <a:lnTo>
                      <a:pt x="7" y="28"/>
                    </a:lnTo>
                    <a:lnTo>
                      <a:pt x="7" y="28"/>
                    </a:lnTo>
                    <a:lnTo>
                      <a:pt x="8" y="27"/>
                    </a:lnTo>
                    <a:lnTo>
                      <a:pt x="10" y="28"/>
                    </a:lnTo>
                    <a:lnTo>
                      <a:pt x="11" y="28"/>
                    </a:lnTo>
                    <a:lnTo>
                      <a:pt x="13" y="30"/>
                    </a:lnTo>
                    <a:lnTo>
                      <a:pt x="13" y="30"/>
                    </a:lnTo>
                    <a:lnTo>
                      <a:pt x="13" y="30"/>
                    </a:lnTo>
                    <a:lnTo>
                      <a:pt x="15" y="30"/>
                    </a:lnTo>
                    <a:lnTo>
                      <a:pt x="15" y="28"/>
                    </a:lnTo>
                    <a:lnTo>
                      <a:pt x="15" y="28"/>
                    </a:lnTo>
                    <a:lnTo>
                      <a:pt x="13" y="28"/>
                    </a:lnTo>
                    <a:lnTo>
                      <a:pt x="11" y="27"/>
                    </a:lnTo>
                    <a:lnTo>
                      <a:pt x="11" y="25"/>
                    </a:lnTo>
                    <a:lnTo>
                      <a:pt x="11" y="25"/>
                    </a:lnTo>
                    <a:lnTo>
                      <a:pt x="11" y="23"/>
                    </a:lnTo>
                    <a:lnTo>
                      <a:pt x="10" y="20"/>
                    </a:lnTo>
                    <a:lnTo>
                      <a:pt x="10" y="20"/>
                    </a:lnTo>
                    <a:lnTo>
                      <a:pt x="10" y="19"/>
                    </a:lnTo>
                    <a:lnTo>
                      <a:pt x="8" y="17"/>
                    </a:lnTo>
                    <a:lnTo>
                      <a:pt x="8" y="17"/>
                    </a:lnTo>
                    <a:lnTo>
                      <a:pt x="8" y="15"/>
                    </a:lnTo>
                    <a:lnTo>
                      <a:pt x="8" y="15"/>
                    </a:lnTo>
                    <a:lnTo>
                      <a:pt x="10" y="15"/>
                    </a:lnTo>
                    <a:lnTo>
                      <a:pt x="10" y="14"/>
                    </a:lnTo>
                    <a:lnTo>
                      <a:pt x="10" y="14"/>
                    </a:lnTo>
                    <a:lnTo>
                      <a:pt x="10" y="14"/>
                    </a:lnTo>
                    <a:lnTo>
                      <a:pt x="10" y="12"/>
                    </a:lnTo>
                    <a:lnTo>
                      <a:pt x="11" y="11"/>
                    </a:lnTo>
                    <a:lnTo>
                      <a:pt x="13" y="9"/>
                    </a:lnTo>
                    <a:lnTo>
                      <a:pt x="15" y="8"/>
                    </a:lnTo>
                    <a:lnTo>
                      <a:pt x="15" y="8"/>
                    </a:lnTo>
                    <a:lnTo>
                      <a:pt x="16" y="6"/>
                    </a:lnTo>
                    <a:lnTo>
                      <a:pt x="18" y="6"/>
                    </a:lnTo>
                    <a:lnTo>
                      <a:pt x="19" y="6"/>
                    </a:lnTo>
                    <a:lnTo>
                      <a:pt x="22" y="6"/>
                    </a:lnTo>
                    <a:lnTo>
                      <a:pt x="22" y="6"/>
                    </a:lnTo>
                    <a:lnTo>
                      <a:pt x="26" y="6"/>
                    </a:lnTo>
                    <a:lnTo>
                      <a:pt x="26" y="6"/>
                    </a:lnTo>
                    <a:lnTo>
                      <a:pt x="27" y="6"/>
                    </a:lnTo>
                    <a:lnTo>
                      <a:pt x="30" y="6"/>
                    </a:lnTo>
                    <a:lnTo>
                      <a:pt x="30" y="6"/>
                    </a:lnTo>
                    <a:lnTo>
                      <a:pt x="32" y="4"/>
                    </a:lnTo>
                    <a:lnTo>
                      <a:pt x="32" y="4"/>
                    </a:lnTo>
                    <a:lnTo>
                      <a:pt x="33" y="3"/>
                    </a:lnTo>
                    <a:lnTo>
                      <a:pt x="33" y="1"/>
                    </a:lnTo>
                    <a:lnTo>
                      <a:pt x="3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0" name="Freeform 233">
                <a:extLst>
                  <a:ext uri="{FF2B5EF4-FFF2-40B4-BE49-F238E27FC236}">
                    <a16:creationId xmlns:a16="http://schemas.microsoft.com/office/drawing/2014/main" id="{D4494C9F-1B5E-4BDC-9B55-6D8EFC5B0544}"/>
                  </a:ext>
                </a:extLst>
              </p:cNvPr>
              <p:cNvSpPr>
                <a:spLocks noEditPoints="1"/>
              </p:cNvSpPr>
              <p:nvPr/>
            </p:nvSpPr>
            <p:spPr bwMode="auto">
              <a:xfrm>
                <a:off x="9269694" y="3133335"/>
                <a:ext cx="177380" cy="173481"/>
              </a:xfrm>
              <a:custGeom>
                <a:avLst/>
                <a:gdLst>
                  <a:gd name="T0" fmla="*/ 8 w 91"/>
                  <a:gd name="T1" fmla="*/ 58 h 89"/>
                  <a:gd name="T2" fmla="*/ 82 w 91"/>
                  <a:gd name="T3" fmla="*/ 0 h 89"/>
                  <a:gd name="T4" fmla="*/ 85 w 91"/>
                  <a:gd name="T5" fmla="*/ 1 h 89"/>
                  <a:gd name="T6" fmla="*/ 88 w 91"/>
                  <a:gd name="T7" fmla="*/ 8 h 89"/>
                  <a:gd name="T8" fmla="*/ 91 w 91"/>
                  <a:gd name="T9" fmla="*/ 11 h 89"/>
                  <a:gd name="T10" fmla="*/ 85 w 91"/>
                  <a:gd name="T11" fmla="*/ 14 h 89"/>
                  <a:gd name="T12" fmla="*/ 80 w 91"/>
                  <a:gd name="T13" fmla="*/ 19 h 89"/>
                  <a:gd name="T14" fmla="*/ 77 w 91"/>
                  <a:gd name="T15" fmla="*/ 28 h 89"/>
                  <a:gd name="T16" fmla="*/ 72 w 91"/>
                  <a:gd name="T17" fmla="*/ 39 h 89"/>
                  <a:gd name="T18" fmla="*/ 63 w 91"/>
                  <a:gd name="T19" fmla="*/ 45 h 89"/>
                  <a:gd name="T20" fmla="*/ 53 w 91"/>
                  <a:gd name="T21" fmla="*/ 50 h 89"/>
                  <a:gd name="T22" fmla="*/ 45 w 91"/>
                  <a:gd name="T23" fmla="*/ 58 h 89"/>
                  <a:gd name="T24" fmla="*/ 44 w 91"/>
                  <a:gd name="T25" fmla="*/ 63 h 89"/>
                  <a:gd name="T26" fmla="*/ 49 w 91"/>
                  <a:gd name="T27" fmla="*/ 67 h 89"/>
                  <a:gd name="T28" fmla="*/ 56 w 91"/>
                  <a:gd name="T29" fmla="*/ 74 h 89"/>
                  <a:gd name="T30" fmla="*/ 55 w 91"/>
                  <a:gd name="T31" fmla="*/ 78 h 89"/>
                  <a:gd name="T32" fmla="*/ 49 w 91"/>
                  <a:gd name="T33" fmla="*/ 80 h 89"/>
                  <a:gd name="T34" fmla="*/ 39 w 91"/>
                  <a:gd name="T35" fmla="*/ 80 h 89"/>
                  <a:gd name="T36" fmla="*/ 33 w 91"/>
                  <a:gd name="T37" fmla="*/ 86 h 89"/>
                  <a:gd name="T38" fmla="*/ 31 w 91"/>
                  <a:gd name="T39" fmla="*/ 88 h 89"/>
                  <a:gd name="T40" fmla="*/ 23 w 91"/>
                  <a:gd name="T41" fmla="*/ 86 h 89"/>
                  <a:gd name="T42" fmla="*/ 17 w 91"/>
                  <a:gd name="T43" fmla="*/ 88 h 89"/>
                  <a:gd name="T44" fmla="*/ 14 w 91"/>
                  <a:gd name="T45" fmla="*/ 88 h 89"/>
                  <a:gd name="T46" fmla="*/ 12 w 91"/>
                  <a:gd name="T47" fmla="*/ 83 h 89"/>
                  <a:gd name="T48" fmla="*/ 6 w 91"/>
                  <a:gd name="T49" fmla="*/ 83 h 89"/>
                  <a:gd name="T50" fmla="*/ 9 w 91"/>
                  <a:gd name="T51" fmla="*/ 77 h 89"/>
                  <a:gd name="T52" fmla="*/ 17 w 91"/>
                  <a:gd name="T53" fmla="*/ 74 h 89"/>
                  <a:gd name="T54" fmla="*/ 11 w 91"/>
                  <a:gd name="T55" fmla="*/ 71 h 89"/>
                  <a:gd name="T56" fmla="*/ 11 w 91"/>
                  <a:gd name="T57" fmla="*/ 58 h 89"/>
                  <a:gd name="T58" fmla="*/ 4 w 91"/>
                  <a:gd name="T59" fmla="*/ 56 h 89"/>
                  <a:gd name="T60" fmla="*/ 0 w 91"/>
                  <a:gd name="T61" fmla="*/ 53 h 89"/>
                  <a:gd name="T62" fmla="*/ 1 w 91"/>
                  <a:gd name="T63" fmla="*/ 49 h 89"/>
                  <a:gd name="T64" fmla="*/ 9 w 91"/>
                  <a:gd name="T65" fmla="*/ 44 h 89"/>
                  <a:gd name="T66" fmla="*/ 14 w 91"/>
                  <a:gd name="T67" fmla="*/ 41 h 89"/>
                  <a:gd name="T68" fmla="*/ 19 w 91"/>
                  <a:gd name="T69" fmla="*/ 37 h 89"/>
                  <a:gd name="T70" fmla="*/ 23 w 91"/>
                  <a:gd name="T71" fmla="*/ 36 h 89"/>
                  <a:gd name="T72" fmla="*/ 28 w 91"/>
                  <a:gd name="T73" fmla="*/ 30 h 89"/>
                  <a:gd name="T74" fmla="*/ 31 w 91"/>
                  <a:gd name="T75" fmla="*/ 25 h 89"/>
                  <a:gd name="T76" fmla="*/ 34 w 91"/>
                  <a:gd name="T77" fmla="*/ 22 h 89"/>
                  <a:gd name="T78" fmla="*/ 38 w 91"/>
                  <a:gd name="T79" fmla="*/ 22 h 89"/>
                  <a:gd name="T80" fmla="*/ 41 w 91"/>
                  <a:gd name="T81" fmla="*/ 25 h 89"/>
                  <a:gd name="T82" fmla="*/ 47 w 91"/>
                  <a:gd name="T83" fmla="*/ 26 h 89"/>
                  <a:gd name="T84" fmla="*/ 55 w 91"/>
                  <a:gd name="T85" fmla="*/ 28 h 89"/>
                  <a:gd name="T86" fmla="*/ 56 w 91"/>
                  <a:gd name="T87" fmla="*/ 23 h 89"/>
                  <a:gd name="T88" fmla="*/ 53 w 91"/>
                  <a:gd name="T89" fmla="*/ 19 h 89"/>
                  <a:gd name="T90" fmla="*/ 58 w 91"/>
                  <a:gd name="T91" fmla="*/ 17 h 89"/>
                  <a:gd name="T92" fmla="*/ 66 w 91"/>
                  <a:gd name="T93" fmla="*/ 15 h 89"/>
                  <a:gd name="T94" fmla="*/ 69 w 91"/>
                  <a:gd name="T95" fmla="*/ 12 h 89"/>
                  <a:gd name="T96" fmla="*/ 74 w 91"/>
                  <a:gd name="T97" fmla="*/ 9 h 89"/>
                  <a:gd name="T98" fmla="*/ 77 w 91"/>
                  <a:gd name="T99" fmla="*/ 9 h 89"/>
                  <a:gd name="T100" fmla="*/ 79 w 91"/>
                  <a:gd name="T10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9">
                    <a:moveTo>
                      <a:pt x="8" y="58"/>
                    </a:moveTo>
                    <a:lnTo>
                      <a:pt x="8" y="60"/>
                    </a:lnTo>
                    <a:lnTo>
                      <a:pt x="6" y="60"/>
                    </a:lnTo>
                    <a:lnTo>
                      <a:pt x="6" y="58"/>
                    </a:lnTo>
                    <a:lnTo>
                      <a:pt x="8" y="58"/>
                    </a:lnTo>
                    <a:lnTo>
                      <a:pt x="8" y="58"/>
                    </a:lnTo>
                    <a:close/>
                    <a:moveTo>
                      <a:pt x="80" y="0"/>
                    </a:moveTo>
                    <a:lnTo>
                      <a:pt x="80" y="0"/>
                    </a:lnTo>
                    <a:lnTo>
                      <a:pt x="80" y="0"/>
                    </a:lnTo>
                    <a:lnTo>
                      <a:pt x="82" y="0"/>
                    </a:lnTo>
                    <a:lnTo>
                      <a:pt x="82" y="0"/>
                    </a:lnTo>
                    <a:lnTo>
                      <a:pt x="83" y="0"/>
                    </a:lnTo>
                    <a:lnTo>
                      <a:pt x="83" y="1"/>
                    </a:lnTo>
                    <a:lnTo>
                      <a:pt x="85" y="1"/>
                    </a:lnTo>
                    <a:lnTo>
                      <a:pt x="85" y="1"/>
                    </a:lnTo>
                    <a:lnTo>
                      <a:pt x="85" y="4"/>
                    </a:lnTo>
                    <a:lnTo>
                      <a:pt x="85" y="4"/>
                    </a:lnTo>
                    <a:lnTo>
                      <a:pt x="86" y="6"/>
                    </a:lnTo>
                    <a:lnTo>
                      <a:pt x="88" y="8"/>
                    </a:lnTo>
                    <a:lnTo>
                      <a:pt x="88" y="8"/>
                    </a:lnTo>
                    <a:lnTo>
                      <a:pt x="88" y="8"/>
                    </a:lnTo>
                    <a:lnTo>
                      <a:pt x="90" y="9"/>
                    </a:lnTo>
                    <a:lnTo>
                      <a:pt x="90" y="9"/>
                    </a:lnTo>
                    <a:lnTo>
                      <a:pt x="91" y="11"/>
                    </a:lnTo>
                    <a:lnTo>
                      <a:pt x="91" y="11"/>
                    </a:lnTo>
                    <a:lnTo>
                      <a:pt x="91" y="12"/>
                    </a:lnTo>
                    <a:lnTo>
                      <a:pt x="90" y="12"/>
                    </a:lnTo>
                    <a:lnTo>
                      <a:pt x="90" y="12"/>
                    </a:lnTo>
                    <a:lnTo>
                      <a:pt x="88" y="12"/>
                    </a:lnTo>
                    <a:lnTo>
                      <a:pt x="85" y="14"/>
                    </a:lnTo>
                    <a:lnTo>
                      <a:pt x="85" y="14"/>
                    </a:lnTo>
                    <a:lnTo>
                      <a:pt x="83" y="15"/>
                    </a:lnTo>
                    <a:lnTo>
                      <a:pt x="82" y="15"/>
                    </a:lnTo>
                    <a:lnTo>
                      <a:pt x="82" y="17"/>
                    </a:lnTo>
                    <a:lnTo>
                      <a:pt x="80" y="19"/>
                    </a:lnTo>
                    <a:lnTo>
                      <a:pt x="79" y="20"/>
                    </a:lnTo>
                    <a:lnTo>
                      <a:pt x="77" y="22"/>
                    </a:lnTo>
                    <a:lnTo>
                      <a:pt x="77" y="23"/>
                    </a:lnTo>
                    <a:lnTo>
                      <a:pt x="77" y="25"/>
                    </a:lnTo>
                    <a:lnTo>
                      <a:pt x="77" y="28"/>
                    </a:lnTo>
                    <a:lnTo>
                      <a:pt x="77" y="30"/>
                    </a:lnTo>
                    <a:lnTo>
                      <a:pt x="77" y="33"/>
                    </a:lnTo>
                    <a:lnTo>
                      <a:pt x="77" y="36"/>
                    </a:lnTo>
                    <a:lnTo>
                      <a:pt x="77" y="36"/>
                    </a:lnTo>
                    <a:lnTo>
                      <a:pt x="72" y="39"/>
                    </a:lnTo>
                    <a:lnTo>
                      <a:pt x="71" y="41"/>
                    </a:lnTo>
                    <a:lnTo>
                      <a:pt x="67" y="42"/>
                    </a:lnTo>
                    <a:lnTo>
                      <a:pt x="66" y="44"/>
                    </a:lnTo>
                    <a:lnTo>
                      <a:pt x="64" y="45"/>
                    </a:lnTo>
                    <a:lnTo>
                      <a:pt x="63" y="45"/>
                    </a:lnTo>
                    <a:lnTo>
                      <a:pt x="61" y="49"/>
                    </a:lnTo>
                    <a:lnTo>
                      <a:pt x="60" y="49"/>
                    </a:lnTo>
                    <a:lnTo>
                      <a:pt x="58" y="50"/>
                    </a:lnTo>
                    <a:lnTo>
                      <a:pt x="56" y="50"/>
                    </a:lnTo>
                    <a:lnTo>
                      <a:pt x="53" y="50"/>
                    </a:lnTo>
                    <a:lnTo>
                      <a:pt x="52" y="52"/>
                    </a:lnTo>
                    <a:lnTo>
                      <a:pt x="50" y="53"/>
                    </a:lnTo>
                    <a:lnTo>
                      <a:pt x="45" y="55"/>
                    </a:lnTo>
                    <a:lnTo>
                      <a:pt x="45" y="56"/>
                    </a:lnTo>
                    <a:lnTo>
                      <a:pt x="45" y="58"/>
                    </a:lnTo>
                    <a:lnTo>
                      <a:pt x="45" y="60"/>
                    </a:lnTo>
                    <a:lnTo>
                      <a:pt x="45" y="61"/>
                    </a:lnTo>
                    <a:lnTo>
                      <a:pt x="44" y="61"/>
                    </a:lnTo>
                    <a:lnTo>
                      <a:pt x="44" y="61"/>
                    </a:lnTo>
                    <a:lnTo>
                      <a:pt x="44" y="63"/>
                    </a:lnTo>
                    <a:lnTo>
                      <a:pt x="44" y="64"/>
                    </a:lnTo>
                    <a:lnTo>
                      <a:pt x="45" y="66"/>
                    </a:lnTo>
                    <a:lnTo>
                      <a:pt x="45" y="66"/>
                    </a:lnTo>
                    <a:lnTo>
                      <a:pt x="47" y="66"/>
                    </a:lnTo>
                    <a:lnTo>
                      <a:pt x="49" y="67"/>
                    </a:lnTo>
                    <a:lnTo>
                      <a:pt x="52" y="71"/>
                    </a:lnTo>
                    <a:lnTo>
                      <a:pt x="53" y="71"/>
                    </a:lnTo>
                    <a:lnTo>
                      <a:pt x="55" y="72"/>
                    </a:lnTo>
                    <a:lnTo>
                      <a:pt x="56" y="72"/>
                    </a:lnTo>
                    <a:lnTo>
                      <a:pt x="56" y="74"/>
                    </a:lnTo>
                    <a:lnTo>
                      <a:pt x="58" y="74"/>
                    </a:lnTo>
                    <a:lnTo>
                      <a:pt x="56" y="75"/>
                    </a:lnTo>
                    <a:lnTo>
                      <a:pt x="56" y="77"/>
                    </a:lnTo>
                    <a:lnTo>
                      <a:pt x="55" y="78"/>
                    </a:lnTo>
                    <a:lnTo>
                      <a:pt x="55" y="78"/>
                    </a:lnTo>
                    <a:lnTo>
                      <a:pt x="53" y="80"/>
                    </a:lnTo>
                    <a:lnTo>
                      <a:pt x="53" y="80"/>
                    </a:lnTo>
                    <a:lnTo>
                      <a:pt x="50" y="80"/>
                    </a:lnTo>
                    <a:lnTo>
                      <a:pt x="49" y="80"/>
                    </a:lnTo>
                    <a:lnTo>
                      <a:pt x="49" y="80"/>
                    </a:lnTo>
                    <a:lnTo>
                      <a:pt x="45" y="80"/>
                    </a:lnTo>
                    <a:lnTo>
                      <a:pt x="45" y="80"/>
                    </a:lnTo>
                    <a:lnTo>
                      <a:pt x="42" y="80"/>
                    </a:lnTo>
                    <a:lnTo>
                      <a:pt x="41" y="80"/>
                    </a:lnTo>
                    <a:lnTo>
                      <a:pt x="39" y="80"/>
                    </a:lnTo>
                    <a:lnTo>
                      <a:pt x="38" y="82"/>
                    </a:lnTo>
                    <a:lnTo>
                      <a:pt x="38" y="82"/>
                    </a:lnTo>
                    <a:lnTo>
                      <a:pt x="36" y="83"/>
                    </a:lnTo>
                    <a:lnTo>
                      <a:pt x="34" y="85"/>
                    </a:lnTo>
                    <a:lnTo>
                      <a:pt x="33" y="86"/>
                    </a:lnTo>
                    <a:lnTo>
                      <a:pt x="33" y="88"/>
                    </a:lnTo>
                    <a:lnTo>
                      <a:pt x="33" y="88"/>
                    </a:lnTo>
                    <a:lnTo>
                      <a:pt x="33" y="88"/>
                    </a:lnTo>
                    <a:lnTo>
                      <a:pt x="33" y="88"/>
                    </a:lnTo>
                    <a:lnTo>
                      <a:pt x="31" y="88"/>
                    </a:lnTo>
                    <a:lnTo>
                      <a:pt x="28" y="86"/>
                    </a:lnTo>
                    <a:lnTo>
                      <a:pt x="26" y="88"/>
                    </a:lnTo>
                    <a:lnTo>
                      <a:pt x="25" y="89"/>
                    </a:lnTo>
                    <a:lnTo>
                      <a:pt x="25" y="89"/>
                    </a:lnTo>
                    <a:lnTo>
                      <a:pt x="23" y="86"/>
                    </a:lnTo>
                    <a:lnTo>
                      <a:pt x="22" y="86"/>
                    </a:lnTo>
                    <a:lnTo>
                      <a:pt x="20" y="85"/>
                    </a:lnTo>
                    <a:lnTo>
                      <a:pt x="19" y="85"/>
                    </a:lnTo>
                    <a:lnTo>
                      <a:pt x="19" y="86"/>
                    </a:lnTo>
                    <a:lnTo>
                      <a:pt x="17" y="88"/>
                    </a:lnTo>
                    <a:lnTo>
                      <a:pt x="15" y="89"/>
                    </a:lnTo>
                    <a:lnTo>
                      <a:pt x="14" y="89"/>
                    </a:lnTo>
                    <a:lnTo>
                      <a:pt x="14" y="89"/>
                    </a:lnTo>
                    <a:lnTo>
                      <a:pt x="14" y="89"/>
                    </a:lnTo>
                    <a:lnTo>
                      <a:pt x="14" y="88"/>
                    </a:lnTo>
                    <a:lnTo>
                      <a:pt x="11" y="86"/>
                    </a:lnTo>
                    <a:lnTo>
                      <a:pt x="9" y="86"/>
                    </a:lnTo>
                    <a:lnTo>
                      <a:pt x="9" y="86"/>
                    </a:lnTo>
                    <a:lnTo>
                      <a:pt x="12" y="85"/>
                    </a:lnTo>
                    <a:lnTo>
                      <a:pt x="12" y="83"/>
                    </a:lnTo>
                    <a:lnTo>
                      <a:pt x="12" y="83"/>
                    </a:lnTo>
                    <a:lnTo>
                      <a:pt x="11" y="83"/>
                    </a:lnTo>
                    <a:lnTo>
                      <a:pt x="9" y="83"/>
                    </a:lnTo>
                    <a:lnTo>
                      <a:pt x="8" y="83"/>
                    </a:lnTo>
                    <a:lnTo>
                      <a:pt x="6" y="83"/>
                    </a:lnTo>
                    <a:lnTo>
                      <a:pt x="4" y="83"/>
                    </a:lnTo>
                    <a:lnTo>
                      <a:pt x="8" y="82"/>
                    </a:lnTo>
                    <a:lnTo>
                      <a:pt x="8" y="80"/>
                    </a:lnTo>
                    <a:lnTo>
                      <a:pt x="8" y="78"/>
                    </a:lnTo>
                    <a:lnTo>
                      <a:pt x="9" y="77"/>
                    </a:lnTo>
                    <a:lnTo>
                      <a:pt x="9" y="75"/>
                    </a:lnTo>
                    <a:lnTo>
                      <a:pt x="14" y="74"/>
                    </a:lnTo>
                    <a:lnTo>
                      <a:pt x="15" y="74"/>
                    </a:lnTo>
                    <a:lnTo>
                      <a:pt x="15" y="74"/>
                    </a:lnTo>
                    <a:lnTo>
                      <a:pt x="17" y="74"/>
                    </a:lnTo>
                    <a:lnTo>
                      <a:pt x="15" y="72"/>
                    </a:lnTo>
                    <a:lnTo>
                      <a:pt x="15" y="72"/>
                    </a:lnTo>
                    <a:lnTo>
                      <a:pt x="12" y="72"/>
                    </a:lnTo>
                    <a:lnTo>
                      <a:pt x="11" y="72"/>
                    </a:lnTo>
                    <a:lnTo>
                      <a:pt x="11" y="71"/>
                    </a:lnTo>
                    <a:lnTo>
                      <a:pt x="15" y="63"/>
                    </a:lnTo>
                    <a:lnTo>
                      <a:pt x="15" y="63"/>
                    </a:lnTo>
                    <a:lnTo>
                      <a:pt x="14" y="61"/>
                    </a:lnTo>
                    <a:lnTo>
                      <a:pt x="14" y="60"/>
                    </a:lnTo>
                    <a:lnTo>
                      <a:pt x="11" y="58"/>
                    </a:lnTo>
                    <a:lnTo>
                      <a:pt x="11" y="58"/>
                    </a:lnTo>
                    <a:lnTo>
                      <a:pt x="8" y="56"/>
                    </a:lnTo>
                    <a:lnTo>
                      <a:pt x="6" y="55"/>
                    </a:lnTo>
                    <a:lnTo>
                      <a:pt x="4" y="55"/>
                    </a:lnTo>
                    <a:lnTo>
                      <a:pt x="4" y="56"/>
                    </a:lnTo>
                    <a:lnTo>
                      <a:pt x="4" y="58"/>
                    </a:lnTo>
                    <a:lnTo>
                      <a:pt x="3" y="58"/>
                    </a:lnTo>
                    <a:lnTo>
                      <a:pt x="3" y="56"/>
                    </a:lnTo>
                    <a:lnTo>
                      <a:pt x="3" y="55"/>
                    </a:lnTo>
                    <a:lnTo>
                      <a:pt x="0" y="53"/>
                    </a:lnTo>
                    <a:lnTo>
                      <a:pt x="0" y="53"/>
                    </a:lnTo>
                    <a:lnTo>
                      <a:pt x="0" y="52"/>
                    </a:lnTo>
                    <a:lnTo>
                      <a:pt x="0" y="52"/>
                    </a:lnTo>
                    <a:lnTo>
                      <a:pt x="0" y="50"/>
                    </a:lnTo>
                    <a:lnTo>
                      <a:pt x="1" y="49"/>
                    </a:lnTo>
                    <a:lnTo>
                      <a:pt x="4" y="45"/>
                    </a:lnTo>
                    <a:lnTo>
                      <a:pt x="6" y="45"/>
                    </a:lnTo>
                    <a:lnTo>
                      <a:pt x="8" y="44"/>
                    </a:lnTo>
                    <a:lnTo>
                      <a:pt x="8" y="44"/>
                    </a:lnTo>
                    <a:lnTo>
                      <a:pt x="9" y="44"/>
                    </a:lnTo>
                    <a:lnTo>
                      <a:pt x="9" y="42"/>
                    </a:lnTo>
                    <a:lnTo>
                      <a:pt x="9" y="42"/>
                    </a:lnTo>
                    <a:lnTo>
                      <a:pt x="9" y="42"/>
                    </a:lnTo>
                    <a:lnTo>
                      <a:pt x="11" y="41"/>
                    </a:lnTo>
                    <a:lnTo>
                      <a:pt x="14" y="41"/>
                    </a:lnTo>
                    <a:lnTo>
                      <a:pt x="15" y="41"/>
                    </a:lnTo>
                    <a:lnTo>
                      <a:pt x="17" y="39"/>
                    </a:lnTo>
                    <a:lnTo>
                      <a:pt x="17" y="37"/>
                    </a:lnTo>
                    <a:lnTo>
                      <a:pt x="19" y="37"/>
                    </a:lnTo>
                    <a:lnTo>
                      <a:pt x="19" y="37"/>
                    </a:lnTo>
                    <a:lnTo>
                      <a:pt x="19" y="37"/>
                    </a:lnTo>
                    <a:lnTo>
                      <a:pt x="19" y="36"/>
                    </a:lnTo>
                    <a:lnTo>
                      <a:pt x="20" y="36"/>
                    </a:lnTo>
                    <a:lnTo>
                      <a:pt x="22" y="36"/>
                    </a:lnTo>
                    <a:lnTo>
                      <a:pt x="23" y="36"/>
                    </a:lnTo>
                    <a:lnTo>
                      <a:pt x="25" y="34"/>
                    </a:lnTo>
                    <a:lnTo>
                      <a:pt x="25" y="34"/>
                    </a:lnTo>
                    <a:lnTo>
                      <a:pt x="25" y="33"/>
                    </a:lnTo>
                    <a:lnTo>
                      <a:pt x="26" y="31"/>
                    </a:lnTo>
                    <a:lnTo>
                      <a:pt x="28" y="30"/>
                    </a:lnTo>
                    <a:lnTo>
                      <a:pt x="30" y="28"/>
                    </a:lnTo>
                    <a:lnTo>
                      <a:pt x="30" y="28"/>
                    </a:lnTo>
                    <a:lnTo>
                      <a:pt x="30" y="28"/>
                    </a:lnTo>
                    <a:lnTo>
                      <a:pt x="31" y="28"/>
                    </a:lnTo>
                    <a:lnTo>
                      <a:pt x="31" y="25"/>
                    </a:lnTo>
                    <a:lnTo>
                      <a:pt x="31" y="23"/>
                    </a:lnTo>
                    <a:lnTo>
                      <a:pt x="31" y="23"/>
                    </a:lnTo>
                    <a:lnTo>
                      <a:pt x="33" y="22"/>
                    </a:lnTo>
                    <a:lnTo>
                      <a:pt x="34" y="22"/>
                    </a:lnTo>
                    <a:lnTo>
                      <a:pt x="34" y="22"/>
                    </a:lnTo>
                    <a:lnTo>
                      <a:pt x="34" y="22"/>
                    </a:lnTo>
                    <a:lnTo>
                      <a:pt x="36" y="22"/>
                    </a:lnTo>
                    <a:lnTo>
                      <a:pt x="36" y="20"/>
                    </a:lnTo>
                    <a:lnTo>
                      <a:pt x="38" y="20"/>
                    </a:lnTo>
                    <a:lnTo>
                      <a:pt x="38" y="22"/>
                    </a:lnTo>
                    <a:lnTo>
                      <a:pt x="39" y="22"/>
                    </a:lnTo>
                    <a:lnTo>
                      <a:pt x="39" y="23"/>
                    </a:lnTo>
                    <a:lnTo>
                      <a:pt x="39" y="23"/>
                    </a:lnTo>
                    <a:lnTo>
                      <a:pt x="39" y="25"/>
                    </a:lnTo>
                    <a:lnTo>
                      <a:pt x="41" y="25"/>
                    </a:lnTo>
                    <a:lnTo>
                      <a:pt x="42" y="25"/>
                    </a:lnTo>
                    <a:lnTo>
                      <a:pt x="44" y="26"/>
                    </a:lnTo>
                    <a:lnTo>
                      <a:pt x="45" y="26"/>
                    </a:lnTo>
                    <a:lnTo>
                      <a:pt x="45" y="26"/>
                    </a:lnTo>
                    <a:lnTo>
                      <a:pt x="47" y="26"/>
                    </a:lnTo>
                    <a:lnTo>
                      <a:pt x="52" y="26"/>
                    </a:lnTo>
                    <a:lnTo>
                      <a:pt x="52" y="26"/>
                    </a:lnTo>
                    <a:lnTo>
                      <a:pt x="53" y="26"/>
                    </a:lnTo>
                    <a:lnTo>
                      <a:pt x="53" y="28"/>
                    </a:lnTo>
                    <a:lnTo>
                      <a:pt x="55" y="28"/>
                    </a:lnTo>
                    <a:lnTo>
                      <a:pt x="55" y="26"/>
                    </a:lnTo>
                    <a:lnTo>
                      <a:pt x="56" y="25"/>
                    </a:lnTo>
                    <a:lnTo>
                      <a:pt x="56" y="25"/>
                    </a:lnTo>
                    <a:lnTo>
                      <a:pt x="56" y="23"/>
                    </a:lnTo>
                    <a:lnTo>
                      <a:pt x="56" y="23"/>
                    </a:lnTo>
                    <a:lnTo>
                      <a:pt x="55" y="22"/>
                    </a:lnTo>
                    <a:lnTo>
                      <a:pt x="53" y="20"/>
                    </a:lnTo>
                    <a:lnTo>
                      <a:pt x="53" y="20"/>
                    </a:lnTo>
                    <a:lnTo>
                      <a:pt x="53" y="19"/>
                    </a:lnTo>
                    <a:lnTo>
                      <a:pt x="53" y="19"/>
                    </a:lnTo>
                    <a:lnTo>
                      <a:pt x="53" y="17"/>
                    </a:lnTo>
                    <a:lnTo>
                      <a:pt x="53" y="17"/>
                    </a:lnTo>
                    <a:lnTo>
                      <a:pt x="55" y="17"/>
                    </a:lnTo>
                    <a:lnTo>
                      <a:pt x="56" y="17"/>
                    </a:lnTo>
                    <a:lnTo>
                      <a:pt x="58" y="17"/>
                    </a:lnTo>
                    <a:lnTo>
                      <a:pt x="61" y="17"/>
                    </a:lnTo>
                    <a:lnTo>
                      <a:pt x="63" y="15"/>
                    </a:lnTo>
                    <a:lnTo>
                      <a:pt x="64" y="17"/>
                    </a:lnTo>
                    <a:lnTo>
                      <a:pt x="66" y="17"/>
                    </a:lnTo>
                    <a:lnTo>
                      <a:pt x="66" y="15"/>
                    </a:lnTo>
                    <a:lnTo>
                      <a:pt x="67" y="14"/>
                    </a:lnTo>
                    <a:lnTo>
                      <a:pt x="69" y="14"/>
                    </a:lnTo>
                    <a:lnTo>
                      <a:pt x="69" y="14"/>
                    </a:lnTo>
                    <a:lnTo>
                      <a:pt x="69" y="12"/>
                    </a:lnTo>
                    <a:lnTo>
                      <a:pt x="69" y="12"/>
                    </a:lnTo>
                    <a:lnTo>
                      <a:pt x="71" y="11"/>
                    </a:lnTo>
                    <a:lnTo>
                      <a:pt x="71" y="9"/>
                    </a:lnTo>
                    <a:lnTo>
                      <a:pt x="72" y="9"/>
                    </a:lnTo>
                    <a:lnTo>
                      <a:pt x="72" y="9"/>
                    </a:lnTo>
                    <a:lnTo>
                      <a:pt x="74" y="9"/>
                    </a:lnTo>
                    <a:lnTo>
                      <a:pt x="74" y="11"/>
                    </a:lnTo>
                    <a:lnTo>
                      <a:pt x="75" y="11"/>
                    </a:lnTo>
                    <a:lnTo>
                      <a:pt x="75" y="9"/>
                    </a:lnTo>
                    <a:lnTo>
                      <a:pt x="75" y="9"/>
                    </a:lnTo>
                    <a:lnTo>
                      <a:pt x="77" y="9"/>
                    </a:lnTo>
                    <a:lnTo>
                      <a:pt x="77" y="9"/>
                    </a:lnTo>
                    <a:lnTo>
                      <a:pt x="77" y="6"/>
                    </a:lnTo>
                    <a:lnTo>
                      <a:pt x="79" y="4"/>
                    </a:lnTo>
                    <a:lnTo>
                      <a:pt x="79" y="3"/>
                    </a:lnTo>
                    <a:lnTo>
                      <a:pt x="79" y="1"/>
                    </a:lnTo>
                    <a:lnTo>
                      <a:pt x="79" y="0"/>
                    </a:lnTo>
                    <a:lnTo>
                      <a:pt x="8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1" name="Freeform 234">
                <a:extLst>
                  <a:ext uri="{FF2B5EF4-FFF2-40B4-BE49-F238E27FC236}">
                    <a16:creationId xmlns:a16="http://schemas.microsoft.com/office/drawing/2014/main" id="{7D18A222-0CEF-45DF-AC54-32433BC57EA8}"/>
                  </a:ext>
                </a:extLst>
              </p:cNvPr>
              <p:cNvSpPr>
                <a:spLocks noEditPoints="1"/>
              </p:cNvSpPr>
              <p:nvPr/>
            </p:nvSpPr>
            <p:spPr bwMode="auto">
              <a:xfrm>
                <a:off x="3995101" y="3924719"/>
                <a:ext cx="9747" cy="9747"/>
              </a:xfrm>
              <a:custGeom>
                <a:avLst/>
                <a:gdLst>
                  <a:gd name="T0" fmla="*/ 3 w 5"/>
                  <a:gd name="T1" fmla="*/ 3 h 5"/>
                  <a:gd name="T2" fmla="*/ 5 w 5"/>
                  <a:gd name="T3" fmla="*/ 3 h 5"/>
                  <a:gd name="T4" fmla="*/ 5 w 5"/>
                  <a:gd name="T5" fmla="*/ 5 h 5"/>
                  <a:gd name="T6" fmla="*/ 3 w 5"/>
                  <a:gd name="T7" fmla="*/ 5 h 5"/>
                  <a:gd name="T8" fmla="*/ 3 w 5"/>
                  <a:gd name="T9" fmla="*/ 5 h 5"/>
                  <a:gd name="T10" fmla="*/ 3 w 5"/>
                  <a:gd name="T11" fmla="*/ 3 h 5"/>
                  <a:gd name="T12" fmla="*/ 3 w 5"/>
                  <a:gd name="T13" fmla="*/ 3 h 5"/>
                  <a:gd name="T14" fmla="*/ 0 w 5"/>
                  <a:gd name="T15" fmla="*/ 0 h 5"/>
                  <a:gd name="T16" fmla="*/ 1 w 5"/>
                  <a:gd name="T17" fmla="*/ 0 h 5"/>
                  <a:gd name="T18" fmla="*/ 1 w 5"/>
                  <a:gd name="T19" fmla="*/ 2 h 5"/>
                  <a:gd name="T20" fmla="*/ 3 w 5"/>
                  <a:gd name="T21" fmla="*/ 2 h 5"/>
                  <a:gd name="T22" fmla="*/ 3 w 5"/>
                  <a:gd name="T23" fmla="*/ 2 h 5"/>
                  <a:gd name="T24" fmla="*/ 1 w 5"/>
                  <a:gd name="T25" fmla="*/ 3 h 5"/>
                  <a:gd name="T26" fmla="*/ 1 w 5"/>
                  <a:gd name="T27" fmla="*/ 2 h 5"/>
                  <a:gd name="T28" fmla="*/ 0 w 5"/>
                  <a:gd name="T29" fmla="*/ 2 h 5"/>
                  <a:gd name="T30" fmla="*/ 0 w 5"/>
                  <a:gd name="T31" fmla="*/ 2 h 5"/>
                  <a:gd name="T32" fmla="*/ 0 w 5"/>
                  <a:gd name="T33" fmla="*/ 0 h 5"/>
                  <a:gd name="T34" fmla="*/ 0 w 5"/>
                  <a:gd name="T35" fmla="*/ 0 h 5"/>
                  <a:gd name="T36" fmla="*/ 0 w 5"/>
                  <a:gd name="T37" fmla="*/ 0 h 5"/>
                  <a:gd name="T38" fmla="*/ 0 w 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3"/>
                    </a:moveTo>
                    <a:lnTo>
                      <a:pt x="5" y="3"/>
                    </a:lnTo>
                    <a:lnTo>
                      <a:pt x="5" y="5"/>
                    </a:lnTo>
                    <a:lnTo>
                      <a:pt x="3" y="5"/>
                    </a:lnTo>
                    <a:lnTo>
                      <a:pt x="3" y="5"/>
                    </a:lnTo>
                    <a:lnTo>
                      <a:pt x="3" y="3"/>
                    </a:lnTo>
                    <a:lnTo>
                      <a:pt x="3" y="3"/>
                    </a:lnTo>
                    <a:close/>
                    <a:moveTo>
                      <a:pt x="0" y="0"/>
                    </a:moveTo>
                    <a:lnTo>
                      <a:pt x="1" y="0"/>
                    </a:lnTo>
                    <a:lnTo>
                      <a:pt x="1" y="2"/>
                    </a:lnTo>
                    <a:lnTo>
                      <a:pt x="3" y="2"/>
                    </a:lnTo>
                    <a:lnTo>
                      <a:pt x="3" y="2"/>
                    </a:lnTo>
                    <a:lnTo>
                      <a:pt x="1" y="3"/>
                    </a:lnTo>
                    <a:lnTo>
                      <a:pt x="1" y="2"/>
                    </a:lnTo>
                    <a:lnTo>
                      <a:pt x="0" y="2"/>
                    </a:lnTo>
                    <a:lnTo>
                      <a:pt x="0" y="2"/>
                    </a:lnTo>
                    <a:lnTo>
                      <a:pt x="0" y="0"/>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2" name="Freeform 235">
                <a:extLst>
                  <a:ext uri="{FF2B5EF4-FFF2-40B4-BE49-F238E27FC236}">
                    <a16:creationId xmlns:a16="http://schemas.microsoft.com/office/drawing/2014/main" id="{58346308-534D-4718-B67C-97CC3A9DF2B9}"/>
                  </a:ext>
                </a:extLst>
              </p:cNvPr>
              <p:cNvSpPr>
                <a:spLocks noEditPoints="1"/>
              </p:cNvSpPr>
              <p:nvPr/>
            </p:nvSpPr>
            <p:spPr bwMode="auto">
              <a:xfrm>
                <a:off x="6981308" y="4735595"/>
                <a:ext cx="37036" cy="27289"/>
              </a:xfrm>
              <a:custGeom>
                <a:avLst/>
                <a:gdLst>
                  <a:gd name="T0" fmla="*/ 7 w 19"/>
                  <a:gd name="T1" fmla="*/ 13 h 14"/>
                  <a:gd name="T2" fmla="*/ 7 w 19"/>
                  <a:gd name="T3" fmla="*/ 13 h 14"/>
                  <a:gd name="T4" fmla="*/ 8 w 19"/>
                  <a:gd name="T5" fmla="*/ 14 h 14"/>
                  <a:gd name="T6" fmla="*/ 10 w 19"/>
                  <a:gd name="T7" fmla="*/ 14 h 14"/>
                  <a:gd name="T8" fmla="*/ 7 w 19"/>
                  <a:gd name="T9" fmla="*/ 14 h 14"/>
                  <a:gd name="T10" fmla="*/ 7 w 19"/>
                  <a:gd name="T11" fmla="*/ 14 h 14"/>
                  <a:gd name="T12" fmla="*/ 7 w 19"/>
                  <a:gd name="T13" fmla="*/ 13 h 14"/>
                  <a:gd name="T14" fmla="*/ 18 w 19"/>
                  <a:gd name="T15" fmla="*/ 11 h 14"/>
                  <a:gd name="T16" fmla="*/ 19 w 19"/>
                  <a:gd name="T17" fmla="*/ 11 h 14"/>
                  <a:gd name="T18" fmla="*/ 19 w 19"/>
                  <a:gd name="T19" fmla="*/ 13 h 14"/>
                  <a:gd name="T20" fmla="*/ 19 w 19"/>
                  <a:gd name="T21" fmla="*/ 14 h 14"/>
                  <a:gd name="T22" fmla="*/ 19 w 19"/>
                  <a:gd name="T23" fmla="*/ 14 h 14"/>
                  <a:gd name="T24" fmla="*/ 18 w 19"/>
                  <a:gd name="T25" fmla="*/ 14 h 14"/>
                  <a:gd name="T26" fmla="*/ 18 w 19"/>
                  <a:gd name="T27" fmla="*/ 13 h 14"/>
                  <a:gd name="T28" fmla="*/ 15 w 19"/>
                  <a:gd name="T29" fmla="*/ 11 h 14"/>
                  <a:gd name="T30" fmla="*/ 16 w 19"/>
                  <a:gd name="T31" fmla="*/ 11 h 14"/>
                  <a:gd name="T32" fmla="*/ 16 w 19"/>
                  <a:gd name="T33" fmla="*/ 11 h 14"/>
                  <a:gd name="T34" fmla="*/ 18 w 19"/>
                  <a:gd name="T35" fmla="*/ 11 h 14"/>
                  <a:gd name="T36" fmla="*/ 18 w 19"/>
                  <a:gd name="T37" fmla="*/ 11 h 14"/>
                  <a:gd name="T38" fmla="*/ 18 w 19"/>
                  <a:gd name="T39" fmla="*/ 11 h 14"/>
                  <a:gd name="T40" fmla="*/ 18 w 19"/>
                  <a:gd name="T41" fmla="*/ 11 h 14"/>
                  <a:gd name="T42" fmla="*/ 2 w 19"/>
                  <a:gd name="T43" fmla="*/ 0 h 14"/>
                  <a:gd name="T44" fmla="*/ 4 w 19"/>
                  <a:gd name="T45" fmla="*/ 0 h 14"/>
                  <a:gd name="T46" fmla="*/ 2 w 19"/>
                  <a:gd name="T47" fmla="*/ 3 h 14"/>
                  <a:gd name="T48" fmla="*/ 4 w 19"/>
                  <a:gd name="T49" fmla="*/ 6 h 14"/>
                  <a:gd name="T50" fmla="*/ 5 w 19"/>
                  <a:gd name="T51" fmla="*/ 8 h 14"/>
                  <a:gd name="T52" fmla="*/ 4 w 19"/>
                  <a:gd name="T53" fmla="*/ 8 h 14"/>
                  <a:gd name="T54" fmla="*/ 4 w 19"/>
                  <a:gd name="T55" fmla="*/ 8 h 14"/>
                  <a:gd name="T56" fmla="*/ 2 w 19"/>
                  <a:gd name="T57" fmla="*/ 8 h 14"/>
                  <a:gd name="T58" fmla="*/ 2 w 19"/>
                  <a:gd name="T59" fmla="*/ 6 h 14"/>
                  <a:gd name="T60" fmla="*/ 0 w 19"/>
                  <a:gd name="T61" fmla="*/ 6 h 14"/>
                  <a:gd name="T62" fmla="*/ 0 w 19"/>
                  <a:gd name="T63" fmla="*/ 2 h 14"/>
                  <a:gd name="T64" fmla="*/ 2 w 19"/>
                  <a:gd name="T65" fmla="*/ 0 h 14"/>
                  <a:gd name="T66" fmla="*/ 2 w 19"/>
                  <a:gd name="T67" fmla="*/ 0 h 14"/>
                  <a:gd name="T68" fmla="*/ 2 w 19"/>
                  <a:gd name="T6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4">
                    <a:moveTo>
                      <a:pt x="7" y="13"/>
                    </a:moveTo>
                    <a:lnTo>
                      <a:pt x="7" y="13"/>
                    </a:lnTo>
                    <a:lnTo>
                      <a:pt x="8" y="14"/>
                    </a:lnTo>
                    <a:lnTo>
                      <a:pt x="10" y="14"/>
                    </a:lnTo>
                    <a:lnTo>
                      <a:pt x="7" y="14"/>
                    </a:lnTo>
                    <a:lnTo>
                      <a:pt x="7" y="14"/>
                    </a:lnTo>
                    <a:lnTo>
                      <a:pt x="7" y="13"/>
                    </a:lnTo>
                    <a:close/>
                    <a:moveTo>
                      <a:pt x="18" y="11"/>
                    </a:moveTo>
                    <a:lnTo>
                      <a:pt x="19" y="11"/>
                    </a:lnTo>
                    <a:lnTo>
                      <a:pt x="19" y="13"/>
                    </a:lnTo>
                    <a:lnTo>
                      <a:pt x="19" y="14"/>
                    </a:lnTo>
                    <a:lnTo>
                      <a:pt x="19" y="14"/>
                    </a:lnTo>
                    <a:lnTo>
                      <a:pt x="18" y="14"/>
                    </a:lnTo>
                    <a:lnTo>
                      <a:pt x="18" y="13"/>
                    </a:lnTo>
                    <a:lnTo>
                      <a:pt x="15" y="11"/>
                    </a:lnTo>
                    <a:lnTo>
                      <a:pt x="16" y="11"/>
                    </a:lnTo>
                    <a:lnTo>
                      <a:pt x="16" y="11"/>
                    </a:lnTo>
                    <a:lnTo>
                      <a:pt x="18" y="11"/>
                    </a:lnTo>
                    <a:lnTo>
                      <a:pt x="18" y="11"/>
                    </a:lnTo>
                    <a:lnTo>
                      <a:pt x="18" y="11"/>
                    </a:lnTo>
                    <a:lnTo>
                      <a:pt x="18" y="11"/>
                    </a:lnTo>
                    <a:close/>
                    <a:moveTo>
                      <a:pt x="2" y="0"/>
                    </a:moveTo>
                    <a:lnTo>
                      <a:pt x="4" y="0"/>
                    </a:lnTo>
                    <a:lnTo>
                      <a:pt x="2" y="3"/>
                    </a:lnTo>
                    <a:lnTo>
                      <a:pt x="4" y="6"/>
                    </a:lnTo>
                    <a:lnTo>
                      <a:pt x="5" y="8"/>
                    </a:lnTo>
                    <a:lnTo>
                      <a:pt x="4" y="8"/>
                    </a:lnTo>
                    <a:lnTo>
                      <a:pt x="4" y="8"/>
                    </a:lnTo>
                    <a:lnTo>
                      <a:pt x="2" y="8"/>
                    </a:lnTo>
                    <a:lnTo>
                      <a:pt x="2" y="6"/>
                    </a:lnTo>
                    <a:lnTo>
                      <a:pt x="0" y="6"/>
                    </a:lnTo>
                    <a:lnTo>
                      <a:pt x="0" y="2"/>
                    </a:lnTo>
                    <a:lnTo>
                      <a:pt x="2" y="0"/>
                    </a:lnTo>
                    <a:lnTo>
                      <a:pt x="2"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3" name="Freeform 237">
                <a:extLst>
                  <a:ext uri="{FF2B5EF4-FFF2-40B4-BE49-F238E27FC236}">
                    <a16:creationId xmlns:a16="http://schemas.microsoft.com/office/drawing/2014/main" id="{96A88C75-960E-45EE-B286-1EEC5B7A6AED}"/>
                  </a:ext>
                </a:extLst>
              </p:cNvPr>
              <p:cNvSpPr>
                <a:spLocks noEditPoints="1"/>
              </p:cNvSpPr>
              <p:nvPr/>
            </p:nvSpPr>
            <p:spPr bwMode="auto">
              <a:xfrm>
                <a:off x="8647892" y="4002688"/>
                <a:ext cx="148141" cy="122802"/>
              </a:xfrm>
              <a:custGeom>
                <a:avLst/>
                <a:gdLst>
                  <a:gd name="T0" fmla="*/ 13 w 76"/>
                  <a:gd name="T1" fmla="*/ 58 h 63"/>
                  <a:gd name="T2" fmla="*/ 10 w 76"/>
                  <a:gd name="T3" fmla="*/ 50 h 63"/>
                  <a:gd name="T4" fmla="*/ 10 w 76"/>
                  <a:gd name="T5" fmla="*/ 48 h 63"/>
                  <a:gd name="T6" fmla="*/ 74 w 76"/>
                  <a:gd name="T7" fmla="*/ 3 h 63"/>
                  <a:gd name="T8" fmla="*/ 73 w 76"/>
                  <a:gd name="T9" fmla="*/ 9 h 63"/>
                  <a:gd name="T10" fmla="*/ 74 w 76"/>
                  <a:gd name="T11" fmla="*/ 12 h 63"/>
                  <a:gd name="T12" fmla="*/ 76 w 76"/>
                  <a:gd name="T13" fmla="*/ 22 h 63"/>
                  <a:gd name="T14" fmla="*/ 76 w 76"/>
                  <a:gd name="T15" fmla="*/ 29 h 63"/>
                  <a:gd name="T16" fmla="*/ 74 w 76"/>
                  <a:gd name="T17" fmla="*/ 36 h 63"/>
                  <a:gd name="T18" fmla="*/ 71 w 76"/>
                  <a:gd name="T19" fmla="*/ 34 h 63"/>
                  <a:gd name="T20" fmla="*/ 65 w 76"/>
                  <a:gd name="T21" fmla="*/ 39 h 63"/>
                  <a:gd name="T22" fmla="*/ 58 w 76"/>
                  <a:gd name="T23" fmla="*/ 41 h 63"/>
                  <a:gd name="T24" fmla="*/ 58 w 76"/>
                  <a:gd name="T25" fmla="*/ 44 h 63"/>
                  <a:gd name="T26" fmla="*/ 54 w 76"/>
                  <a:gd name="T27" fmla="*/ 42 h 63"/>
                  <a:gd name="T28" fmla="*/ 51 w 76"/>
                  <a:gd name="T29" fmla="*/ 45 h 63"/>
                  <a:gd name="T30" fmla="*/ 51 w 76"/>
                  <a:gd name="T31" fmla="*/ 48 h 63"/>
                  <a:gd name="T32" fmla="*/ 55 w 76"/>
                  <a:gd name="T33" fmla="*/ 53 h 63"/>
                  <a:gd name="T34" fmla="*/ 54 w 76"/>
                  <a:gd name="T35" fmla="*/ 56 h 63"/>
                  <a:gd name="T36" fmla="*/ 51 w 76"/>
                  <a:gd name="T37" fmla="*/ 56 h 63"/>
                  <a:gd name="T38" fmla="*/ 47 w 76"/>
                  <a:gd name="T39" fmla="*/ 55 h 63"/>
                  <a:gd name="T40" fmla="*/ 43 w 76"/>
                  <a:gd name="T41" fmla="*/ 56 h 63"/>
                  <a:gd name="T42" fmla="*/ 40 w 76"/>
                  <a:gd name="T43" fmla="*/ 56 h 63"/>
                  <a:gd name="T44" fmla="*/ 38 w 76"/>
                  <a:gd name="T45" fmla="*/ 59 h 63"/>
                  <a:gd name="T46" fmla="*/ 35 w 76"/>
                  <a:gd name="T47" fmla="*/ 61 h 63"/>
                  <a:gd name="T48" fmla="*/ 30 w 76"/>
                  <a:gd name="T49" fmla="*/ 63 h 63"/>
                  <a:gd name="T50" fmla="*/ 22 w 76"/>
                  <a:gd name="T51" fmla="*/ 59 h 63"/>
                  <a:gd name="T52" fmla="*/ 17 w 76"/>
                  <a:gd name="T53" fmla="*/ 59 h 63"/>
                  <a:gd name="T54" fmla="*/ 21 w 76"/>
                  <a:gd name="T55" fmla="*/ 55 h 63"/>
                  <a:gd name="T56" fmla="*/ 16 w 76"/>
                  <a:gd name="T57" fmla="*/ 53 h 63"/>
                  <a:gd name="T58" fmla="*/ 11 w 76"/>
                  <a:gd name="T59" fmla="*/ 55 h 63"/>
                  <a:gd name="T60" fmla="*/ 11 w 76"/>
                  <a:gd name="T61" fmla="*/ 47 h 63"/>
                  <a:gd name="T62" fmla="*/ 8 w 76"/>
                  <a:gd name="T63" fmla="*/ 44 h 63"/>
                  <a:gd name="T64" fmla="*/ 5 w 76"/>
                  <a:gd name="T65" fmla="*/ 36 h 63"/>
                  <a:gd name="T66" fmla="*/ 5 w 76"/>
                  <a:gd name="T67" fmla="*/ 31 h 63"/>
                  <a:gd name="T68" fmla="*/ 2 w 76"/>
                  <a:gd name="T69" fmla="*/ 23 h 63"/>
                  <a:gd name="T70" fmla="*/ 0 w 76"/>
                  <a:gd name="T71" fmla="*/ 17 h 63"/>
                  <a:gd name="T72" fmla="*/ 3 w 76"/>
                  <a:gd name="T73" fmla="*/ 15 h 63"/>
                  <a:gd name="T74" fmla="*/ 8 w 76"/>
                  <a:gd name="T75" fmla="*/ 9 h 63"/>
                  <a:gd name="T76" fmla="*/ 14 w 76"/>
                  <a:gd name="T77" fmla="*/ 4 h 63"/>
                  <a:gd name="T78" fmla="*/ 21 w 76"/>
                  <a:gd name="T79" fmla="*/ 4 h 63"/>
                  <a:gd name="T80" fmla="*/ 25 w 76"/>
                  <a:gd name="T81" fmla="*/ 4 h 63"/>
                  <a:gd name="T82" fmla="*/ 35 w 76"/>
                  <a:gd name="T83" fmla="*/ 4 h 63"/>
                  <a:gd name="T84" fmla="*/ 38 w 76"/>
                  <a:gd name="T85" fmla="*/ 6 h 63"/>
                  <a:gd name="T86" fmla="*/ 41 w 76"/>
                  <a:gd name="T87" fmla="*/ 6 h 63"/>
                  <a:gd name="T88" fmla="*/ 43 w 76"/>
                  <a:gd name="T89" fmla="*/ 7 h 63"/>
                  <a:gd name="T90" fmla="*/ 46 w 76"/>
                  <a:gd name="T91" fmla="*/ 7 h 63"/>
                  <a:gd name="T92" fmla="*/ 52 w 76"/>
                  <a:gd name="T93" fmla="*/ 11 h 63"/>
                  <a:gd name="T94" fmla="*/ 54 w 76"/>
                  <a:gd name="T95" fmla="*/ 6 h 63"/>
                  <a:gd name="T96" fmla="*/ 55 w 76"/>
                  <a:gd name="T97" fmla="*/ 4 h 63"/>
                  <a:gd name="T98" fmla="*/ 60 w 76"/>
                  <a:gd name="T99" fmla="*/ 3 h 63"/>
                  <a:gd name="T100" fmla="*/ 62 w 76"/>
                  <a:gd name="T101" fmla="*/ 3 h 63"/>
                  <a:gd name="T102" fmla="*/ 65 w 76"/>
                  <a:gd name="T103" fmla="*/ 6 h 63"/>
                  <a:gd name="T104" fmla="*/ 68 w 76"/>
                  <a:gd name="T105" fmla="*/ 4 h 63"/>
                  <a:gd name="T106" fmla="*/ 71 w 76"/>
                  <a:gd name="T107" fmla="*/ 1 h 63"/>
                  <a:gd name="T108" fmla="*/ 74 w 76"/>
                  <a:gd name="T10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63">
                    <a:moveTo>
                      <a:pt x="13" y="56"/>
                    </a:moveTo>
                    <a:lnTo>
                      <a:pt x="14" y="58"/>
                    </a:lnTo>
                    <a:lnTo>
                      <a:pt x="14" y="58"/>
                    </a:lnTo>
                    <a:lnTo>
                      <a:pt x="13" y="58"/>
                    </a:lnTo>
                    <a:lnTo>
                      <a:pt x="13" y="56"/>
                    </a:lnTo>
                    <a:close/>
                    <a:moveTo>
                      <a:pt x="10" y="48"/>
                    </a:moveTo>
                    <a:lnTo>
                      <a:pt x="10" y="50"/>
                    </a:lnTo>
                    <a:lnTo>
                      <a:pt x="10" y="50"/>
                    </a:lnTo>
                    <a:lnTo>
                      <a:pt x="10" y="50"/>
                    </a:lnTo>
                    <a:lnTo>
                      <a:pt x="10" y="50"/>
                    </a:lnTo>
                    <a:lnTo>
                      <a:pt x="10" y="48"/>
                    </a:lnTo>
                    <a:lnTo>
                      <a:pt x="10" y="48"/>
                    </a:lnTo>
                    <a:lnTo>
                      <a:pt x="10" y="48"/>
                    </a:lnTo>
                    <a:close/>
                    <a:moveTo>
                      <a:pt x="74" y="0"/>
                    </a:moveTo>
                    <a:lnTo>
                      <a:pt x="76" y="1"/>
                    </a:lnTo>
                    <a:lnTo>
                      <a:pt x="74" y="3"/>
                    </a:lnTo>
                    <a:lnTo>
                      <a:pt x="74" y="4"/>
                    </a:lnTo>
                    <a:lnTo>
                      <a:pt x="73" y="4"/>
                    </a:lnTo>
                    <a:lnTo>
                      <a:pt x="73" y="6"/>
                    </a:lnTo>
                    <a:lnTo>
                      <a:pt x="73" y="9"/>
                    </a:lnTo>
                    <a:lnTo>
                      <a:pt x="73" y="9"/>
                    </a:lnTo>
                    <a:lnTo>
                      <a:pt x="73" y="11"/>
                    </a:lnTo>
                    <a:lnTo>
                      <a:pt x="73" y="11"/>
                    </a:lnTo>
                    <a:lnTo>
                      <a:pt x="74" y="12"/>
                    </a:lnTo>
                    <a:lnTo>
                      <a:pt x="76" y="15"/>
                    </a:lnTo>
                    <a:lnTo>
                      <a:pt x="76" y="17"/>
                    </a:lnTo>
                    <a:lnTo>
                      <a:pt x="76" y="18"/>
                    </a:lnTo>
                    <a:lnTo>
                      <a:pt x="76" y="22"/>
                    </a:lnTo>
                    <a:lnTo>
                      <a:pt x="74" y="25"/>
                    </a:lnTo>
                    <a:lnTo>
                      <a:pt x="74" y="26"/>
                    </a:lnTo>
                    <a:lnTo>
                      <a:pt x="74" y="28"/>
                    </a:lnTo>
                    <a:lnTo>
                      <a:pt x="76" y="29"/>
                    </a:lnTo>
                    <a:lnTo>
                      <a:pt x="76" y="31"/>
                    </a:lnTo>
                    <a:lnTo>
                      <a:pt x="76" y="33"/>
                    </a:lnTo>
                    <a:lnTo>
                      <a:pt x="74" y="34"/>
                    </a:lnTo>
                    <a:lnTo>
                      <a:pt x="74" y="36"/>
                    </a:lnTo>
                    <a:lnTo>
                      <a:pt x="73" y="36"/>
                    </a:lnTo>
                    <a:lnTo>
                      <a:pt x="73" y="34"/>
                    </a:lnTo>
                    <a:lnTo>
                      <a:pt x="71" y="34"/>
                    </a:lnTo>
                    <a:lnTo>
                      <a:pt x="71" y="34"/>
                    </a:lnTo>
                    <a:lnTo>
                      <a:pt x="70" y="36"/>
                    </a:lnTo>
                    <a:lnTo>
                      <a:pt x="68" y="37"/>
                    </a:lnTo>
                    <a:lnTo>
                      <a:pt x="66" y="39"/>
                    </a:lnTo>
                    <a:lnTo>
                      <a:pt x="65" y="39"/>
                    </a:lnTo>
                    <a:lnTo>
                      <a:pt x="63" y="39"/>
                    </a:lnTo>
                    <a:lnTo>
                      <a:pt x="62" y="41"/>
                    </a:lnTo>
                    <a:lnTo>
                      <a:pt x="60" y="41"/>
                    </a:lnTo>
                    <a:lnTo>
                      <a:pt x="58" y="41"/>
                    </a:lnTo>
                    <a:lnTo>
                      <a:pt x="58" y="41"/>
                    </a:lnTo>
                    <a:lnTo>
                      <a:pt x="58" y="44"/>
                    </a:lnTo>
                    <a:lnTo>
                      <a:pt x="58" y="44"/>
                    </a:lnTo>
                    <a:lnTo>
                      <a:pt x="58" y="44"/>
                    </a:lnTo>
                    <a:lnTo>
                      <a:pt x="58" y="44"/>
                    </a:lnTo>
                    <a:lnTo>
                      <a:pt x="57" y="44"/>
                    </a:lnTo>
                    <a:lnTo>
                      <a:pt x="55" y="44"/>
                    </a:lnTo>
                    <a:lnTo>
                      <a:pt x="54" y="42"/>
                    </a:lnTo>
                    <a:lnTo>
                      <a:pt x="52" y="44"/>
                    </a:lnTo>
                    <a:lnTo>
                      <a:pt x="52" y="44"/>
                    </a:lnTo>
                    <a:lnTo>
                      <a:pt x="52" y="45"/>
                    </a:lnTo>
                    <a:lnTo>
                      <a:pt x="51" y="45"/>
                    </a:lnTo>
                    <a:lnTo>
                      <a:pt x="51" y="45"/>
                    </a:lnTo>
                    <a:lnTo>
                      <a:pt x="51" y="45"/>
                    </a:lnTo>
                    <a:lnTo>
                      <a:pt x="51" y="47"/>
                    </a:lnTo>
                    <a:lnTo>
                      <a:pt x="51" y="48"/>
                    </a:lnTo>
                    <a:lnTo>
                      <a:pt x="51" y="50"/>
                    </a:lnTo>
                    <a:lnTo>
                      <a:pt x="52" y="50"/>
                    </a:lnTo>
                    <a:lnTo>
                      <a:pt x="54" y="53"/>
                    </a:lnTo>
                    <a:lnTo>
                      <a:pt x="55" y="53"/>
                    </a:lnTo>
                    <a:lnTo>
                      <a:pt x="55" y="53"/>
                    </a:lnTo>
                    <a:lnTo>
                      <a:pt x="55" y="55"/>
                    </a:lnTo>
                    <a:lnTo>
                      <a:pt x="55" y="56"/>
                    </a:lnTo>
                    <a:lnTo>
                      <a:pt x="54" y="56"/>
                    </a:lnTo>
                    <a:lnTo>
                      <a:pt x="52" y="56"/>
                    </a:lnTo>
                    <a:lnTo>
                      <a:pt x="52" y="56"/>
                    </a:lnTo>
                    <a:lnTo>
                      <a:pt x="51" y="56"/>
                    </a:lnTo>
                    <a:lnTo>
                      <a:pt x="51" y="56"/>
                    </a:lnTo>
                    <a:lnTo>
                      <a:pt x="51" y="55"/>
                    </a:lnTo>
                    <a:lnTo>
                      <a:pt x="49" y="55"/>
                    </a:lnTo>
                    <a:lnTo>
                      <a:pt x="49" y="55"/>
                    </a:lnTo>
                    <a:lnTo>
                      <a:pt x="47" y="55"/>
                    </a:lnTo>
                    <a:lnTo>
                      <a:pt x="46" y="55"/>
                    </a:lnTo>
                    <a:lnTo>
                      <a:pt x="44" y="55"/>
                    </a:lnTo>
                    <a:lnTo>
                      <a:pt x="44" y="55"/>
                    </a:lnTo>
                    <a:lnTo>
                      <a:pt x="43" y="56"/>
                    </a:lnTo>
                    <a:lnTo>
                      <a:pt x="43" y="56"/>
                    </a:lnTo>
                    <a:lnTo>
                      <a:pt x="41" y="55"/>
                    </a:lnTo>
                    <a:lnTo>
                      <a:pt x="40" y="55"/>
                    </a:lnTo>
                    <a:lnTo>
                      <a:pt x="40" y="56"/>
                    </a:lnTo>
                    <a:lnTo>
                      <a:pt x="40" y="56"/>
                    </a:lnTo>
                    <a:lnTo>
                      <a:pt x="40" y="58"/>
                    </a:lnTo>
                    <a:lnTo>
                      <a:pt x="40" y="58"/>
                    </a:lnTo>
                    <a:lnTo>
                      <a:pt x="38" y="59"/>
                    </a:lnTo>
                    <a:lnTo>
                      <a:pt x="36" y="59"/>
                    </a:lnTo>
                    <a:lnTo>
                      <a:pt x="36" y="61"/>
                    </a:lnTo>
                    <a:lnTo>
                      <a:pt x="36" y="61"/>
                    </a:lnTo>
                    <a:lnTo>
                      <a:pt x="35" y="61"/>
                    </a:lnTo>
                    <a:lnTo>
                      <a:pt x="32" y="61"/>
                    </a:lnTo>
                    <a:lnTo>
                      <a:pt x="32" y="61"/>
                    </a:lnTo>
                    <a:lnTo>
                      <a:pt x="32" y="63"/>
                    </a:lnTo>
                    <a:lnTo>
                      <a:pt x="30" y="63"/>
                    </a:lnTo>
                    <a:lnTo>
                      <a:pt x="29" y="61"/>
                    </a:lnTo>
                    <a:lnTo>
                      <a:pt x="24" y="59"/>
                    </a:lnTo>
                    <a:lnTo>
                      <a:pt x="22" y="59"/>
                    </a:lnTo>
                    <a:lnTo>
                      <a:pt x="22" y="59"/>
                    </a:lnTo>
                    <a:lnTo>
                      <a:pt x="22" y="59"/>
                    </a:lnTo>
                    <a:lnTo>
                      <a:pt x="19" y="61"/>
                    </a:lnTo>
                    <a:lnTo>
                      <a:pt x="17" y="61"/>
                    </a:lnTo>
                    <a:lnTo>
                      <a:pt x="17" y="59"/>
                    </a:lnTo>
                    <a:lnTo>
                      <a:pt x="17" y="59"/>
                    </a:lnTo>
                    <a:lnTo>
                      <a:pt x="17" y="58"/>
                    </a:lnTo>
                    <a:lnTo>
                      <a:pt x="19" y="58"/>
                    </a:lnTo>
                    <a:lnTo>
                      <a:pt x="21" y="55"/>
                    </a:lnTo>
                    <a:lnTo>
                      <a:pt x="19" y="53"/>
                    </a:lnTo>
                    <a:lnTo>
                      <a:pt x="19" y="52"/>
                    </a:lnTo>
                    <a:lnTo>
                      <a:pt x="17" y="52"/>
                    </a:lnTo>
                    <a:lnTo>
                      <a:pt x="16" y="53"/>
                    </a:lnTo>
                    <a:lnTo>
                      <a:pt x="16" y="55"/>
                    </a:lnTo>
                    <a:lnTo>
                      <a:pt x="14" y="55"/>
                    </a:lnTo>
                    <a:lnTo>
                      <a:pt x="14" y="55"/>
                    </a:lnTo>
                    <a:lnTo>
                      <a:pt x="11" y="55"/>
                    </a:lnTo>
                    <a:lnTo>
                      <a:pt x="11" y="53"/>
                    </a:lnTo>
                    <a:lnTo>
                      <a:pt x="11" y="52"/>
                    </a:lnTo>
                    <a:lnTo>
                      <a:pt x="11" y="48"/>
                    </a:lnTo>
                    <a:lnTo>
                      <a:pt x="11" y="47"/>
                    </a:lnTo>
                    <a:lnTo>
                      <a:pt x="10" y="45"/>
                    </a:lnTo>
                    <a:lnTo>
                      <a:pt x="10" y="44"/>
                    </a:lnTo>
                    <a:lnTo>
                      <a:pt x="10" y="42"/>
                    </a:lnTo>
                    <a:lnTo>
                      <a:pt x="8" y="44"/>
                    </a:lnTo>
                    <a:lnTo>
                      <a:pt x="8" y="44"/>
                    </a:lnTo>
                    <a:lnTo>
                      <a:pt x="8" y="44"/>
                    </a:lnTo>
                    <a:lnTo>
                      <a:pt x="6" y="37"/>
                    </a:lnTo>
                    <a:lnTo>
                      <a:pt x="5" y="36"/>
                    </a:lnTo>
                    <a:lnTo>
                      <a:pt x="6" y="34"/>
                    </a:lnTo>
                    <a:lnTo>
                      <a:pt x="6" y="33"/>
                    </a:lnTo>
                    <a:lnTo>
                      <a:pt x="5" y="33"/>
                    </a:lnTo>
                    <a:lnTo>
                      <a:pt x="5" y="31"/>
                    </a:lnTo>
                    <a:lnTo>
                      <a:pt x="2" y="29"/>
                    </a:lnTo>
                    <a:lnTo>
                      <a:pt x="2" y="28"/>
                    </a:lnTo>
                    <a:lnTo>
                      <a:pt x="2" y="25"/>
                    </a:lnTo>
                    <a:lnTo>
                      <a:pt x="2" y="23"/>
                    </a:lnTo>
                    <a:lnTo>
                      <a:pt x="0" y="22"/>
                    </a:lnTo>
                    <a:lnTo>
                      <a:pt x="0" y="20"/>
                    </a:lnTo>
                    <a:lnTo>
                      <a:pt x="0" y="17"/>
                    </a:lnTo>
                    <a:lnTo>
                      <a:pt x="0" y="17"/>
                    </a:lnTo>
                    <a:lnTo>
                      <a:pt x="2" y="17"/>
                    </a:lnTo>
                    <a:lnTo>
                      <a:pt x="3" y="17"/>
                    </a:lnTo>
                    <a:lnTo>
                      <a:pt x="3" y="15"/>
                    </a:lnTo>
                    <a:lnTo>
                      <a:pt x="3" y="15"/>
                    </a:lnTo>
                    <a:lnTo>
                      <a:pt x="5" y="14"/>
                    </a:lnTo>
                    <a:lnTo>
                      <a:pt x="6" y="12"/>
                    </a:lnTo>
                    <a:lnTo>
                      <a:pt x="6" y="11"/>
                    </a:lnTo>
                    <a:lnTo>
                      <a:pt x="8" y="9"/>
                    </a:lnTo>
                    <a:lnTo>
                      <a:pt x="8" y="7"/>
                    </a:lnTo>
                    <a:lnTo>
                      <a:pt x="10" y="6"/>
                    </a:lnTo>
                    <a:lnTo>
                      <a:pt x="13" y="6"/>
                    </a:lnTo>
                    <a:lnTo>
                      <a:pt x="14" y="4"/>
                    </a:lnTo>
                    <a:lnTo>
                      <a:pt x="16" y="4"/>
                    </a:lnTo>
                    <a:lnTo>
                      <a:pt x="17" y="4"/>
                    </a:lnTo>
                    <a:lnTo>
                      <a:pt x="19" y="4"/>
                    </a:lnTo>
                    <a:lnTo>
                      <a:pt x="21" y="4"/>
                    </a:lnTo>
                    <a:lnTo>
                      <a:pt x="22" y="4"/>
                    </a:lnTo>
                    <a:lnTo>
                      <a:pt x="22" y="4"/>
                    </a:lnTo>
                    <a:lnTo>
                      <a:pt x="24" y="4"/>
                    </a:lnTo>
                    <a:lnTo>
                      <a:pt x="25" y="4"/>
                    </a:lnTo>
                    <a:lnTo>
                      <a:pt x="27" y="4"/>
                    </a:lnTo>
                    <a:lnTo>
                      <a:pt x="30" y="4"/>
                    </a:lnTo>
                    <a:lnTo>
                      <a:pt x="33" y="4"/>
                    </a:lnTo>
                    <a:lnTo>
                      <a:pt x="35" y="4"/>
                    </a:lnTo>
                    <a:lnTo>
                      <a:pt x="36" y="4"/>
                    </a:lnTo>
                    <a:lnTo>
                      <a:pt x="38" y="4"/>
                    </a:lnTo>
                    <a:lnTo>
                      <a:pt x="38" y="6"/>
                    </a:lnTo>
                    <a:lnTo>
                      <a:pt x="38" y="6"/>
                    </a:lnTo>
                    <a:lnTo>
                      <a:pt x="40" y="7"/>
                    </a:lnTo>
                    <a:lnTo>
                      <a:pt x="40" y="7"/>
                    </a:lnTo>
                    <a:lnTo>
                      <a:pt x="41" y="6"/>
                    </a:lnTo>
                    <a:lnTo>
                      <a:pt x="41" y="6"/>
                    </a:lnTo>
                    <a:lnTo>
                      <a:pt x="41" y="6"/>
                    </a:lnTo>
                    <a:lnTo>
                      <a:pt x="41" y="6"/>
                    </a:lnTo>
                    <a:lnTo>
                      <a:pt x="41" y="6"/>
                    </a:lnTo>
                    <a:lnTo>
                      <a:pt x="43" y="7"/>
                    </a:lnTo>
                    <a:lnTo>
                      <a:pt x="43" y="7"/>
                    </a:lnTo>
                    <a:lnTo>
                      <a:pt x="44" y="9"/>
                    </a:lnTo>
                    <a:lnTo>
                      <a:pt x="44" y="9"/>
                    </a:lnTo>
                    <a:lnTo>
                      <a:pt x="46" y="7"/>
                    </a:lnTo>
                    <a:lnTo>
                      <a:pt x="49" y="9"/>
                    </a:lnTo>
                    <a:lnTo>
                      <a:pt x="49" y="9"/>
                    </a:lnTo>
                    <a:lnTo>
                      <a:pt x="51" y="11"/>
                    </a:lnTo>
                    <a:lnTo>
                      <a:pt x="52" y="11"/>
                    </a:lnTo>
                    <a:lnTo>
                      <a:pt x="54" y="11"/>
                    </a:lnTo>
                    <a:lnTo>
                      <a:pt x="55" y="9"/>
                    </a:lnTo>
                    <a:lnTo>
                      <a:pt x="54" y="9"/>
                    </a:lnTo>
                    <a:lnTo>
                      <a:pt x="54" y="6"/>
                    </a:lnTo>
                    <a:lnTo>
                      <a:pt x="52" y="6"/>
                    </a:lnTo>
                    <a:lnTo>
                      <a:pt x="54" y="4"/>
                    </a:lnTo>
                    <a:lnTo>
                      <a:pt x="55" y="4"/>
                    </a:lnTo>
                    <a:lnTo>
                      <a:pt x="55" y="4"/>
                    </a:lnTo>
                    <a:lnTo>
                      <a:pt x="57" y="3"/>
                    </a:lnTo>
                    <a:lnTo>
                      <a:pt x="57" y="3"/>
                    </a:lnTo>
                    <a:lnTo>
                      <a:pt x="58" y="4"/>
                    </a:lnTo>
                    <a:lnTo>
                      <a:pt x="60" y="3"/>
                    </a:lnTo>
                    <a:lnTo>
                      <a:pt x="60" y="1"/>
                    </a:lnTo>
                    <a:lnTo>
                      <a:pt x="60" y="3"/>
                    </a:lnTo>
                    <a:lnTo>
                      <a:pt x="62" y="3"/>
                    </a:lnTo>
                    <a:lnTo>
                      <a:pt x="62" y="3"/>
                    </a:lnTo>
                    <a:lnTo>
                      <a:pt x="63" y="4"/>
                    </a:lnTo>
                    <a:lnTo>
                      <a:pt x="63" y="4"/>
                    </a:lnTo>
                    <a:lnTo>
                      <a:pt x="65" y="6"/>
                    </a:lnTo>
                    <a:lnTo>
                      <a:pt x="65" y="6"/>
                    </a:lnTo>
                    <a:lnTo>
                      <a:pt x="66" y="6"/>
                    </a:lnTo>
                    <a:lnTo>
                      <a:pt x="66" y="6"/>
                    </a:lnTo>
                    <a:lnTo>
                      <a:pt x="68" y="4"/>
                    </a:lnTo>
                    <a:lnTo>
                      <a:pt x="68" y="4"/>
                    </a:lnTo>
                    <a:lnTo>
                      <a:pt x="68" y="4"/>
                    </a:lnTo>
                    <a:lnTo>
                      <a:pt x="70" y="4"/>
                    </a:lnTo>
                    <a:lnTo>
                      <a:pt x="71" y="3"/>
                    </a:lnTo>
                    <a:lnTo>
                      <a:pt x="71" y="1"/>
                    </a:lnTo>
                    <a:lnTo>
                      <a:pt x="71" y="1"/>
                    </a:lnTo>
                    <a:lnTo>
                      <a:pt x="73" y="3"/>
                    </a:lnTo>
                    <a:lnTo>
                      <a:pt x="74" y="1"/>
                    </a:lnTo>
                    <a:lnTo>
                      <a:pt x="74" y="1"/>
                    </a:lnTo>
                    <a:lnTo>
                      <a:pt x="7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4" name="Freeform 238">
                <a:extLst>
                  <a:ext uri="{FF2B5EF4-FFF2-40B4-BE49-F238E27FC236}">
                    <a16:creationId xmlns:a16="http://schemas.microsoft.com/office/drawing/2014/main" id="{AF2F9723-C7DC-434B-9308-F14335028D0F}"/>
                  </a:ext>
                </a:extLst>
              </p:cNvPr>
              <p:cNvSpPr>
                <a:spLocks noEditPoints="1"/>
              </p:cNvSpPr>
              <p:nvPr/>
            </p:nvSpPr>
            <p:spPr bwMode="auto">
              <a:xfrm>
                <a:off x="7714216" y="3123589"/>
                <a:ext cx="309927" cy="134497"/>
              </a:xfrm>
              <a:custGeom>
                <a:avLst/>
                <a:gdLst>
                  <a:gd name="T0" fmla="*/ 22 w 159"/>
                  <a:gd name="T1" fmla="*/ 58 h 69"/>
                  <a:gd name="T2" fmla="*/ 36 w 159"/>
                  <a:gd name="T3" fmla="*/ 57 h 69"/>
                  <a:gd name="T4" fmla="*/ 27 w 159"/>
                  <a:gd name="T5" fmla="*/ 54 h 69"/>
                  <a:gd name="T6" fmla="*/ 27 w 159"/>
                  <a:gd name="T7" fmla="*/ 57 h 69"/>
                  <a:gd name="T8" fmla="*/ 30 w 159"/>
                  <a:gd name="T9" fmla="*/ 55 h 69"/>
                  <a:gd name="T10" fmla="*/ 79 w 159"/>
                  <a:gd name="T11" fmla="*/ 3 h 69"/>
                  <a:gd name="T12" fmla="*/ 96 w 159"/>
                  <a:gd name="T13" fmla="*/ 6 h 69"/>
                  <a:gd name="T14" fmla="*/ 113 w 159"/>
                  <a:gd name="T15" fmla="*/ 5 h 69"/>
                  <a:gd name="T16" fmla="*/ 128 w 159"/>
                  <a:gd name="T17" fmla="*/ 6 h 69"/>
                  <a:gd name="T18" fmla="*/ 142 w 159"/>
                  <a:gd name="T19" fmla="*/ 8 h 69"/>
                  <a:gd name="T20" fmla="*/ 148 w 159"/>
                  <a:gd name="T21" fmla="*/ 14 h 69"/>
                  <a:gd name="T22" fmla="*/ 159 w 159"/>
                  <a:gd name="T23" fmla="*/ 20 h 69"/>
                  <a:gd name="T24" fmla="*/ 150 w 159"/>
                  <a:gd name="T25" fmla="*/ 25 h 69"/>
                  <a:gd name="T26" fmla="*/ 132 w 159"/>
                  <a:gd name="T27" fmla="*/ 33 h 69"/>
                  <a:gd name="T28" fmla="*/ 121 w 159"/>
                  <a:gd name="T29" fmla="*/ 39 h 69"/>
                  <a:gd name="T30" fmla="*/ 109 w 159"/>
                  <a:gd name="T31" fmla="*/ 42 h 69"/>
                  <a:gd name="T32" fmla="*/ 102 w 159"/>
                  <a:gd name="T33" fmla="*/ 50 h 69"/>
                  <a:gd name="T34" fmla="*/ 94 w 159"/>
                  <a:gd name="T35" fmla="*/ 50 h 69"/>
                  <a:gd name="T36" fmla="*/ 85 w 159"/>
                  <a:gd name="T37" fmla="*/ 49 h 69"/>
                  <a:gd name="T38" fmla="*/ 82 w 159"/>
                  <a:gd name="T39" fmla="*/ 50 h 69"/>
                  <a:gd name="T40" fmla="*/ 69 w 159"/>
                  <a:gd name="T41" fmla="*/ 55 h 69"/>
                  <a:gd name="T42" fmla="*/ 68 w 159"/>
                  <a:gd name="T43" fmla="*/ 61 h 69"/>
                  <a:gd name="T44" fmla="*/ 63 w 159"/>
                  <a:gd name="T45" fmla="*/ 66 h 69"/>
                  <a:gd name="T46" fmla="*/ 53 w 159"/>
                  <a:gd name="T47" fmla="*/ 68 h 69"/>
                  <a:gd name="T48" fmla="*/ 44 w 159"/>
                  <a:gd name="T49" fmla="*/ 69 h 69"/>
                  <a:gd name="T50" fmla="*/ 36 w 159"/>
                  <a:gd name="T51" fmla="*/ 68 h 69"/>
                  <a:gd name="T52" fmla="*/ 33 w 159"/>
                  <a:gd name="T53" fmla="*/ 63 h 69"/>
                  <a:gd name="T54" fmla="*/ 28 w 159"/>
                  <a:gd name="T55" fmla="*/ 65 h 69"/>
                  <a:gd name="T56" fmla="*/ 20 w 159"/>
                  <a:gd name="T57" fmla="*/ 63 h 69"/>
                  <a:gd name="T58" fmla="*/ 12 w 159"/>
                  <a:gd name="T59" fmla="*/ 63 h 69"/>
                  <a:gd name="T60" fmla="*/ 1 w 159"/>
                  <a:gd name="T61" fmla="*/ 65 h 69"/>
                  <a:gd name="T62" fmla="*/ 3 w 159"/>
                  <a:gd name="T63" fmla="*/ 58 h 69"/>
                  <a:gd name="T64" fmla="*/ 8 w 159"/>
                  <a:gd name="T65" fmla="*/ 54 h 69"/>
                  <a:gd name="T66" fmla="*/ 20 w 159"/>
                  <a:gd name="T67" fmla="*/ 57 h 69"/>
                  <a:gd name="T68" fmla="*/ 25 w 159"/>
                  <a:gd name="T69" fmla="*/ 52 h 69"/>
                  <a:gd name="T70" fmla="*/ 34 w 159"/>
                  <a:gd name="T71" fmla="*/ 52 h 69"/>
                  <a:gd name="T72" fmla="*/ 39 w 159"/>
                  <a:gd name="T73" fmla="*/ 52 h 69"/>
                  <a:gd name="T74" fmla="*/ 44 w 159"/>
                  <a:gd name="T75" fmla="*/ 49 h 69"/>
                  <a:gd name="T76" fmla="*/ 46 w 159"/>
                  <a:gd name="T77" fmla="*/ 47 h 69"/>
                  <a:gd name="T78" fmla="*/ 57 w 159"/>
                  <a:gd name="T79" fmla="*/ 42 h 69"/>
                  <a:gd name="T80" fmla="*/ 50 w 159"/>
                  <a:gd name="T81" fmla="*/ 41 h 69"/>
                  <a:gd name="T82" fmla="*/ 44 w 159"/>
                  <a:gd name="T83" fmla="*/ 39 h 69"/>
                  <a:gd name="T84" fmla="*/ 39 w 159"/>
                  <a:gd name="T85" fmla="*/ 36 h 69"/>
                  <a:gd name="T86" fmla="*/ 36 w 159"/>
                  <a:gd name="T87" fmla="*/ 30 h 69"/>
                  <a:gd name="T88" fmla="*/ 34 w 159"/>
                  <a:gd name="T89" fmla="*/ 35 h 69"/>
                  <a:gd name="T90" fmla="*/ 28 w 159"/>
                  <a:gd name="T91" fmla="*/ 36 h 69"/>
                  <a:gd name="T92" fmla="*/ 20 w 159"/>
                  <a:gd name="T93" fmla="*/ 31 h 69"/>
                  <a:gd name="T94" fmla="*/ 19 w 159"/>
                  <a:gd name="T95" fmla="*/ 27 h 69"/>
                  <a:gd name="T96" fmla="*/ 25 w 159"/>
                  <a:gd name="T97" fmla="*/ 22 h 69"/>
                  <a:gd name="T98" fmla="*/ 27 w 159"/>
                  <a:gd name="T99" fmla="*/ 17 h 69"/>
                  <a:gd name="T100" fmla="*/ 28 w 159"/>
                  <a:gd name="T101" fmla="*/ 11 h 69"/>
                  <a:gd name="T102" fmla="*/ 38 w 159"/>
                  <a:gd name="T103" fmla="*/ 8 h 69"/>
                  <a:gd name="T104" fmla="*/ 52 w 159"/>
                  <a:gd name="T105" fmla="*/ 11 h 69"/>
                  <a:gd name="T106" fmla="*/ 61 w 159"/>
                  <a:gd name="T107" fmla="*/ 11 h 69"/>
                  <a:gd name="T108" fmla="*/ 71 w 159"/>
                  <a:gd name="T10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 h="69">
                    <a:moveTo>
                      <a:pt x="19" y="58"/>
                    </a:moveTo>
                    <a:lnTo>
                      <a:pt x="19" y="58"/>
                    </a:lnTo>
                    <a:lnTo>
                      <a:pt x="19" y="60"/>
                    </a:lnTo>
                    <a:lnTo>
                      <a:pt x="20" y="60"/>
                    </a:lnTo>
                    <a:lnTo>
                      <a:pt x="20" y="60"/>
                    </a:lnTo>
                    <a:lnTo>
                      <a:pt x="22" y="60"/>
                    </a:lnTo>
                    <a:lnTo>
                      <a:pt x="22" y="58"/>
                    </a:lnTo>
                    <a:lnTo>
                      <a:pt x="22" y="58"/>
                    </a:lnTo>
                    <a:lnTo>
                      <a:pt x="20" y="58"/>
                    </a:lnTo>
                    <a:lnTo>
                      <a:pt x="19" y="58"/>
                    </a:lnTo>
                    <a:lnTo>
                      <a:pt x="19" y="58"/>
                    </a:lnTo>
                    <a:close/>
                    <a:moveTo>
                      <a:pt x="38" y="57"/>
                    </a:moveTo>
                    <a:lnTo>
                      <a:pt x="38" y="57"/>
                    </a:lnTo>
                    <a:lnTo>
                      <a:pt x="36" y="57"/>
                    </a:lnTo>
                    <a:lnTo>
                      <a:pt x="36" y="57"/>
                    </a:lnTo>
                    <a:lnTo>
                      <a:pt x="36" y="57"/>
                    </a:lnTo>
                    <a:lnTo>
                      <a:pt x="36" y="58"/>
                    </a:lnTo>
                    <a:lnTo>
                      <a:pt x="38" y="58"/>
                    </a:lnTo>
                    <a:lnTo>
                      <a:pt x="38" y="57"/>
                    </a:lnTo>
                    <a:lnTo>
                      <a:pt x="38" y="57"/>
                    </a:lnTo>
                    <a:close/>
                    <a:moveTo>
                      <a:pt x="27" y="54"/>
                    </a:moveTo>
                    <a:lnTo>
                      <a:pt x="25" y="54"/>
                    </a:lnTo>
                    <a:lnTo>
                      <a:pt x="25" y="55"/>
                    </a:lnTo>
                    <a:lnTo>
                      <a:pt x="25" y="55"/>
                    </a:lnTo>
                    <a:lnTo>
                      <a:pt x="27" y="57"/>
                    </a:lnTo>
                    <a:lnTo>
                      <a:pt x="27" y="57"/>
                    </a:lnTo>
                    <a:lnTo>
                      <a:pt x="27" y="57"/>
                    </a:lnTo>
                    <a:lnTo>
                      <a:pt x="27" y="57"/>
                    </a:lnTo>
                    <a:lnTo>
                      <a:pt x="27" y="58"/>
                    </a:lnTo>
                    <a:lnTo>
                      <a:pt x="27" y="58"/>
                    </a:lnTo>
                    <a:lnTo>
                      <a:pt x="28" y="58"/>
                    </a:lnTo>
                    <a:lnTo>
                      <a:pt x="30" y="58"/>
                    </a:lnTo>
                    <a:lnTo>
                      <a:pt x="30" y="58"/>
                    </a:lnTo>
                    <a:lnTo>
                      <a:pt x="28" y="57"/>
                    </a:lnTo>
                    <a:lnTo>
                      <a:pt x="30" y="55"/>
                    </a:lnTo>
                    <a:lnTo>
                      <a:pt x="28" y="55"/>
                    </a:lnTo>
                    <a:lnTo>
                      <a:pt x="27" y="55"/>
                    </a:lnTo>
                    <a:lnTo>
                      <a:pt x="27" y="54"/>
                    </a:lnTo>
                    <a:lnTo>
                      <a:pt x="27" y="54"/>
                    </a:lnTo>
                    <a:close/>
                    <a:moveTo>
                      <a:pt x="72" y="0"/>
                    </a:moveTo>
                    <a:lnTo>
                      <a:pt x="75" y="2"/>
                    </a:lnTo>
                    <a:lnTo>
                      <a:pt x="79" y="3"/>
                    </a:lnTo>
                    <a:lnTo>
                      <a:pt x="82" y="5"/>
                    </a:lnTo>
                    <a:lnTo>
                      <a:pt x="85" y="6"/>
                    </a:lnTo>
                    <a:lnTo>
                      <a:pt x="90" y="8"/>
                    </a:lnTo>
                    <a:lnTo>
                      <a:pt x="93" y="8"/>
                    </a:lnTo>
                    <a:lnTo>
                      <a:pt x="94" y="8"/>
                    </a:lnTo>
                    <a:lnTo>
                      <a:pt x="96" y="6"/>
                    </a:lnTo>
                    <a:lnTo>
                      <a:pt x="96" y="6"/>
                    </a:lnTo>
                    <a:lnTo>
                      <a:pt x="98" y="6"/>
                    </a:lnTo>
                    <a:lnTo>
                      <a:pt x="102" y="6"/>
                    </a:lnTo>
                    <a:lnTo>
                      <a:pt x="105" y="6"/>
                    </a:lnTo>
                    <a:lnTo>
                      <a:pt x="107" y="6"/>
                    </a:lnTo>
                    <a:lnTo>
                      <a:pt x="112" y="5"/>
                    </a:lnTo>
                    <a:lnTo>
                      <a:pt x="113" y="5"/>
                    </a:lnTo>
                    <a:lnTo>
                      <a:pt x="113" y="5"/>
                    </a:lnTo>
                    <a:lnTo>
                      <a:pt x="116" y="6"/>
                    </a:lnTo>
                    <a:lnTo>
                      <a:pt x="118" y="6"/>
                    </a:lnTo>
                    <a:lnTo>
                      <a:pt x="120" y="6"/>
                    </a:lnTo>
                    <a:lnTo>
                      <a:pt x="120" y="6"/>
                    </a:lnTo>
                    <a:lnTo>
                      <a:pt x="121" y="6"/>
                    </a:lnTo>
                    <a:lnTo>
                      <a:pt x="124" y="6"/>
                    </a:lnTo>
                    <a:lnTo>
                      <a:pt x="128" y="6"/>
                    </a:lnTo>
                    <a:lnTo>
                      <a:pt x="132" y="6"/>
                    </a:lnTo>
                    <a:lnTo>
                      <a:pt x="132" y="6"/>
                    </a:lnTo>
                    <a:lnTo>
                      <a:pt x="135" y="6"/>
                    </a:lnTo>
                    <a:lnTo>
                      <a:pt x="137" y="8"/>
                    </a:lnTo>
                    <a:lnTo>
                      <a:pt x="139" y="8"/>
                    </a:lnTo>
                    <a:lnTo>
                      <a:pt x="140" y="8"/>
                    </a:lnTo>
                    <a:lnTo>
                      <a:pt x="142" y="8"/>
                    </a:lnTo>
                    <a:lnTo>
                      <a:pt x="143" y="9"/>
                    </a:lnTo>
                    <a:lnTo>
                      <a:pt x="143" y="8"/>
                    </a:lnTo>
                    <a:lnTo>
                      <a:pt x="145" y="9"/>
                    </a:lnTo>
                    <a:lnTo>
                      <a:pt x="145" y="11"/>
                    </a:lnTo>
                    <a:lnTo>
                      <a:pt x="146" y="11"/>
                    </a:lnTo>
                    <a:lnTo>
                      <a:pt x="146" y="13"/>
                    </a:lnTo>
                    <a:lnTo>
                      <a:pt x="148" y="14"/>
                    </a:lnTo>
                    <a:lnTo>
                      <a:pt x="150" y="14"/>
                    </a:lnTo>
                    <a:lnTo>
                      <a:pt x="151" y="14"/>
                    </a:lnTo>
                    <a:lnTo>
                      <a:pt x="153" y="14"/>
                    </a:lnTo>
                    <a:lnTo>
                      <a:pt x="154" y="14"/>
                    </a:lnTo>
                    <a:lnTo>
                      <a:pt x="157" y="17"/>
                    </a:lnTo>
                    <a:lnTo>
                      <a:pt x="159" y="19"/>
                    </a:lnTo>
                    <a:lnTo>
                      <a:pt x="159" y="20"/>
                    </a:lnTo>
                    <a:lnTo>
                      <a:pt x="159" y="20"/>
                    </a:lnTo>
                    <a:lnTo>
                      <a:pt x="159" y="20"/>
                    </a:lnTo>
                    <a:lnTo>
                      <a:pt x="159" y="22"/>
                    </a:lnTo>
                    <a:lnTo>
                      <a:pt x="154" y="22"/>
                    </a:lnTo>
                    <a:lnTo>
                      <a:pt x="154" y="22"/>
                    </a:lnTo>
                    <a:lnTo>
                      <a:pt x="153" y="24"/>
                    </a:lnTo>
                    <a:lnTo>
                      <a:pt x="150" y="25"/>
                    </a:lnTo>
                    <a:lnTo>
                      <a:pt x="146" y="25"/>
                    </a:lnTo>
                    <a:lnTo>
                      <a:pt x="146" y="25"/>
                    </a:lnTo>
                    <a:lnTo>
                      <a:pt x="143" y="27"/>
                    </a:lnTo>
                    <a:lnTo>
                      <a:pt x="139" y="30"/>
                    </a:lnTo>
                    <a:lnTo>
                      <a:pt x="135" y="31"/>
                    </a:lnTo>
                    <a:lnTo>
                      <a:pt x="134" y="31"/>
                    </a:lnTo>
                    <a:lnTo>
                      <a:pt x="132" y="33"/>
                    </a:lnTo>
                    <a:lnTo>
                      <a:pt x="132" y="33"/>
                    </a:lnTo>
                    <a:lnTo>
                      <a:pt x="132" y="35"/>
                    </a:lnTo>
                    <a:lnTo>
                      <a:pt x="129" y="38"/>
                    </a:lnTo>
                    <a:lnTo>
                      <a:pt x="126" y="38"/>
                    </a:lnTo>
                    <a:lnTo>
                      <a:pt x="124" y="38"/>
                    </a:lnTo>
                    <a:lnTo>
                      <a:pt x="123" y="39"/>
                    </a:lnTo>
                    <a:lnTo>
                      <a:pt x="121" y="39"/>
                    </a:lnTo>
                    <a:lnTo>
                      <a:pt x="116" y="39"/>
                    </a:lnTo>
                    <a:lnTo>
                      <a:pt x="115" y="39"/>
                    </a:lnTo>
                    <a:lnTo>
                      <a:pt x="113" y="38"/>
                    </a:lnTo>
                    <a:lnTo>
                      <a:pt x="112" y="39"/>
                    </a:lnTo>
                    <a:lnTo>
                      <a:pt x="110" y="39"/>
                    </a:lnTo>
                    <a:lnTo>
                      <a:pt x="109" y="42"/>
                    </a:lnTo>
                    <a:lnTo>
                      <a:pt x="109" y="42"/>
                    </a:lnTo>
                    <a:lnTo>
                      <a:pt x="107" y="44"/>
                    </a:lnTo>
                    <a:lnTo>
                      <a:pt x="107" y="46"/>
                    </a:lnTo>
                    <a:lnTo>
                      <a:pt x="107" y="46"/>
                    </a:lnTo>
                    <a:lnTo>
                      <a:pt x="105" y="47"/>
                    </a:lnTo>
                    <a:lnTo>
                      <a:pt x="105" y="49"/>
                    </a:lnTo>
                    <a:lnTo>
                      <a:pt x="104" y="49"/>
                    </a:lnTo>
                    <a:lnTo>
                      <a:pt x="102" y="50"/>
                    </a:lnTo>
                    <a:lnTo>
                      <a:pt x="102" y="49"/>
                    </a:lnTo>
                    <a:lnTo>
                      <a:pt x="101" y="49"/>
                    </a:lnTo>
                    <a:lnTo>
                      <a:pt x="101" y="50"/>
                    </a:lnTo>
                    <a:lnTo>
                      <a:pt x="99" y="50"/>
                    </a:lnTo>
                    <a:lnTo>
                      <a:pt x="99" y="50"/>
                    </a:lnTo>
                    <a:lnTo>
                      <a:pt x="96" y="50"/>
                    </a:lnTo>
                    <a:lnTo>
                      <a:pt x="94" y="50"/>
                    </a:lnTo>
                    <a:lnTo>
                      <a:pt x="93" y="50"/>
                    </a:lnTo>
                    <a:lnTo>
                      <a:pt x="93" y="47"/>
                    </a:lnTo>
                    <a:lnTo>
                      <a:pt x="93" y="46"/>
                    </a:lnTo>
                    <a:lnTo>
                      <a:pt x="91" y="46"/>
                    </a:lnTo>
                    <a:lnTo>
                      <a:pt x="91" y="46"/>
                    </a:lnTo>
                    <a:lnTo>
                      <a:pt x="88" y="49"/>
                    </a:lnTo>
                    <a:lnTo>
                      <a:pt x="85" y="49"/>
                    </a:lnTo>
                    <a:lnTo>
                      <a:pt x="83" y="49"/>
                    </a:lnTo>
                    <a:lnTo>
                      <a:pt x="82" y="47"/>
                    </a:lnTo>
                    <a:lnTo>
                      <a:pt x="82" y="47"/>
                    </a:lnTo>
                    <a:lnTo>
                      <a:pt x="82" y="49"/>
                    </a:lnTo>
                    <a:lnTo>
                      <a:pt x="82" y="49"/>
                    </a:lnTo>
                    <a:lnTo>
                      <a:pt x="82" y="50"/>
                    </a:lnTo>
                    <a:lnTo>
                      <a:pt x="82" y="50"/>
                    </a:lnTo>
                    <a:lnTo>
                      <a:pt x="80" y="50"/>
                    </a:lnTo>
                    <a:lnTo>
                      <a:pt x="79" y="50"/>
                    </a:lnTo>
                    <a:lnTo>
                      <a:pt x="79" y="52"/>
                    </a:lnTo>
                    <a:lnTo>
                      <a:pt x="75" y="54"/>
                    </a:lnTo>
                    <a:lnTo>
                      <a:pt x="72" y="55"/>
                    </a:lnTo>
                    <a:lnTo>
                      <a:pt x="71" y="55"/>
                    </a:lnTo>
                    <a:lnTo>
                      <a:pt x="69" y="55"/>
                    </a:lnTo>
                    <a:lnTo>
                      <a:pt x="69" y="55"/>
                    </a:lnTo>
                    <a:lnTo>
                      <a:pt x="69" y="57"/>
                    </a:lnTo>
                    <a:lnTo>
                      <a:pt x="68" y="58"/>
                    </a:lnTo>
                    <a:lnTo>
                      <a:pt x="68" y="60"/>
                    </a:lnTo>
                    <a:lnTo>
                      <a:pt x="68" y="60"/>
                    </a:lnTo>
                    <a:lnTo>
                      <a:pt x="68" y="60"/>
                    </a:lnTo>
                    <a:lnTo>
                      <a:pt x="68" y="61"/>
                    </a:lnTo>
                    <a:lnTo>
                      <a:pt x="68" y="63"/>
                    </a:lnTo>
                    <a:lnTo>
                      <a:pt x="68" y="63"/>
                    </a:lnTo>
                    <a:lnTo>
                      <a:pt x="68" y="65"/>
                    </a:lnTo>
                    <a:lnTo>
                      <a:pt x="68" y="65"/>
                    </a:lnTo>
                    <a:lnTo>
                      <a:pt x="66" y="65"/>
                    </a:lnTo>
                    <a:lnTo>
                      <a:pt x="64" y="66"/>
                    </a:lnTo>
                    <a:lnTo>
                      <a:pt x="63" y="66"/>
                    </a:lnTo>
                    <a:lnTo>
                      <a:pt x="61" y="66"/>
                    </a:lnTo>
                    <a:lnTo>
                      <a:pt x="61" y="66"/>
                    </a:lnTo>
                    <a:lnTo>
                      <a:pt x="60" y="66"/>
                    </a:lnTo>
                    <a:lnTo>
                      <a:pt x="58" y="66"/>
                    </a:lnTo>
                    <a:lnTo>
                      <a:pt x="57" y="68"/>
                    </a:lnTo>
                    <a:lnTo>
                      <a:pt x="55" y="68"/>
                    </a:lnTo>
                    <a:lnTo>
                      <a:pt x="53" y="68"/>
                    </a:lnTo>
                    <a:lnTo>
                      <a:pt x="50" y="66"/>
                    </a:lnTo>
                    <a:lnTo>
                      <a:pt x="49" y="66"/>
                    </a:lnTo>
                    <a:lnTo>
                      <a:pt x="47" y="68"/>
                    </a:lnTo>
                    <a:lnTo>
                      <a:pt x="46" y="68"/>
                    </a:lnTo>
                    <a:lnTo>
                      <a:pt x="44" y="69"/>
                    </a:lnTo>
                    <a:lnTo>
                      <a:pt x="44" y="69"/>
                    </a:lnTo>
                    <a:lnTo>
                      <a:pt x="44" y="69"/>
                    </a:lnTo>
                    <a:lnTo>
                      <a:pt x="42" y="69"/>
                    </a:lnTo>
                    <a:lnTo>
                      <a:pt x="42" y="68"/>
                    </a:lnTo>
                    <a:lnTo>
                      <a:pt x="41" y="68"/>
                    </a:lnTo>
                    <a:lnTo>
                      <a:pt x="41" y="68"/>
                    </a:lnTo>
                    <a:lnTo>
                      <a:pt x="38" y="68"/>
                    </a:lnTo>
                    <a:lnTo>
                      <a:pt x="38" y="68"/>
                    </a:lnTo>
                    <a:lnTo>
                      <a:pt x="36" y="68"/>
                    </a:lnTo>
                    <a:lnTo>
                      <a:pt x="36" y="66"/>
                    </a:lnTo>
                    <a:lnTo>
                      <a:pt x="36" y="66"/>
                    </a:lnTo>
                    <a:lnTo>
                      <a:pt x="36" y="66"/>
                    </a:lnTo>
                    <a:lnTo>
                      <a:pt x="34" y="66"/>
                    </a:lnTo>
                    <a:lnTo>
                      <a:pt x="33" y="65"/>
                    </a:lnTo>
                    <a:lnTo>
                      <a:pt x="33" y="65"/>
                    </a:lnTo>
                    <a:lnTo>
                      <a:pt x="33" y="63"/>
                    </a:lnTo>
                    <a:lnTo>
                      <a:pt x="33" y="63"/>
                    </a:lnTo>
                    <a:lnTo>
                      <a:pt x="33" y="63"/>
                    </a:lnTo>
                    <a:lnTo>
                      <a:pt x="31" y="63"/>
                    </a:lnTo>
                    <a:lnTo>
                      <a:pt x="31" y="63"/>
                    </a:lnTo>
                    <a:lnTo>
                      <a:pt x="30" y="65"/>
                    </a:lnTo>
                    <a:lnTo>
                      <a:pt x="30" y="65"/>
                    </a:lnTo>
                    <a:lnTo>
                      <a:pt x="28" y="65"/>
                    </a:lnTo>
                    <a:lnTo>
                      <a:pt x="27" y="65"/>
                    </a:lnTo>
                    <a:lnTo>
                      <a:pt x="27" y="66"/>
                    </a:lnTo>
                    <a:lnTo>
                      <a:pt x="23" y="66"/>
                    </a:lnTo>
                    <a:lnTo>
                      <a:pt x="22" y="66"/>
                    </a:lnTo>
                    <a:lnTo>
                      <a:pt x="22" y="65"/>
                    </a:lnTo>
                    <a:lnTo>
                      <a:pt x="20" y="63"/>
                    </a:lnTo>
                    <a:lnTo>
                      <a:pt x="20" y="63"/>
                    </a:lnTo>
                    <a:lnTo>
                      <a:pt x="19" y="63"/>
                    </a:lnTo>
                    <a:lnTo>
                      <a:pt x="17" y="63"/>
                    </a:lnTo>
                    <a:lnTo>
                      <a:pt x="16" y="65"/>
                    </a:lnTo>
                    <a:lnTo>
                      <a:pt x="14" y="63"/>
                    </a:lnTo>
                    <a:lnTo>
                      <a:pt x="14" y="63"/>
                    </a:lnTo>
                    <a:lnTo>
                      <a:pt x="14" y="63"/>
                    </a:lnTo>
                    <a:lnTo>
                      <a:pt x="12" y="63"/>
                    </a:lnTo>
                    <a:lnTo>
                      <a:pt x="11" y="65"/>
                    </a:lnTo>
                    <a:lnTo>
                      <a:pt x="8" y="63"/>
                    </a:lnTo>
                    <a:lnTo>
                      <a:pt x="6" y="63"/>
                    </a:lnTo>
                    <a:lnTo>
                      <a:pt x="6" y="63"/>
                    </a:lnTo>
                    <a:lnTo>
                      <a:pt x="5" y="65"/>
                    </a:lnTo>
                    <a:lnTo>
                      <a:pt x="3" y="65"/>
                    </a:lnTo>
                    <a:lnTo>
                      <a:pt x="1" y="65"/>
                    </a:lnTo>
                    <a:lnTo>
                      <a:pt x="1" y="61"/>
                    </a:lnTo>
                    <a:lnTo>
                      <a:pt x="0" y="60"/>
                    </a:lnTo>
                    <a:lnTo>
                      <a:pt x="1" y="60"/>
                    </a:lnTo>
                    <a:lnTo>
                      <a:pt x="1" y="58"/>
                    </a:lnTo>
                    <a:lnTo>
                      <a:pt x="1" y="57"/>
                    </a:lnTo>
                    <a:lnTo>
                      <a:pt x="3" y="57"/>
                    </a:lnTo>
                    <a:lnTo>
                      <a:pt x="3" y="58"/>
                    </a:lnTo>
                    <a:lnTo>
                      <a:pt x="5" y="58"/>
                    </a:lnTo>
                    <a:lnTo>
                      <a:pt x="5" y="57"/>
                    </a:lnTo>
                    <a:lnTo>
                      <a:pt x="5" y="57"/>
                    </a:lnTo>
                    <a:lnTo>
                      <a:pt x="5" y="55"/>
                    </a:lnTo>
                    <a:lnTo>
                      <a:pt x="5" y="55"/>
                    </a:lnTo>
                    <a:lnTo>
                      <a:pt x="5" y="55"/>
                    </a:lnTo>
                    <a:lnTo>
                      <a:pt x="8" y="54"/>
                    </a:lnTo>
                    <a:lnTo>
                      <a:pt x="11" y="54"/>
                    </a:lnTo>
                    <a:lnTo>
                      <a:pt x="12" y="54"/>
                    </a:lnTo>
                    <a:lnTo>
                      <a:pt x="16" y="55"/>
                    </a:lnTo>
                    <a:lnTo>
                      <a:pt x="17" y="55"/>
                    </a:lnTo>
                    <a:lnTo>
                      <a:pt x="19" y="55"/>
                    </a:lnTo>
                    <a:lnTo>
                      <a:pt x="19" y="57"/>
                    </a:lnTo>
                    <a:lnTo>
                      <a:pt x="20" y="57"/>
                    </a:lnTo>
                    <a:lnTo>
                      <a:pt x="20" y="57"/>
                    </a:lnTo>
                    <a:lnTo>
                      <a:pt x="20" y="57"/>
                    </a:lnTo>
                    <a:lnTo>
                      <a:pt x="20" y="55"/>
                    </a:lnTo>
                    <a:lnTo>
                      <a:pt x="22" y="54"/>
                    </a:lnTo>
                    <a:lnTo>
                      <a:pt x="25" y="54"/>
                    </a:lnTo>
                    <a:lnTo>
                      <a:pt x="25" y="52"/>
                    </a:lnTo>
                    <a:lnTo>
                      <a:pt x="25" y="52"/>
                    </a:lnTo>
                    <a:lnTo>
                      <a:pt x="27" y="52"/>
                    </a:lnTo>
                    <a:lnTo>
                      <a:pt x="28" y="52"/>
                    </a:lnTo>
                    <a:lnTo>
                      <a:pt x="30" y="52"/>
                    </a:lnTo>
                    <a:lnTo>
                      <a:pt x="31" y="52"/>
                    </a:lnTo>
                    <a:lnTo>
                      <a:pt x="33" y="52"/>
                    </a:lnTo>
                    <a:lnTo>
                      <a:pt x="33" y="52"/>
                    </a:lnTo>
                    <a:lnTo>
                      <a:pt x="34" y="52"/>
                    </a:lnTo>
                    <a:lnTo>
                      <a:pt x="34" y="52"/>
                    </a:lnTo>
                    <a:lnTo>
                      <a:pt x="36" y="52"/>
                    </a:lnTo>
                    <a:lnTo>
                      <a:pt x="36" y="54"/>
                    </a:lnTo>
                    <a:lnTo>
                      <a:pt x="36" y="54"/>
                    </a:lnTo>
                    <a:lnTo>
                      <a:pt x="38" y="54"/>
                    </a:lnTo>
                    <a:lnTo>
                      <a:pt x="38" y="52"/>
                    </a:lnTo>
                    <a:lnTo>
                      <a:pt x="39" y="52"/>
                    </a:lnTo>
                    <a:lnTo>
                      <a:pt x="39" y="52"/>
                    </a:lnTo>
                    <a:lnTo>
                      <a:pt x="41" y="52"/>
                    </a:lnTo>
                    <a:lnTo>
                      <a:pt x="41" y="50"/>
                    </a:lnTo>
                    <a:lnTo>
                      <a:pt x="42" y="49"/>
                    </a:lnTo>
                    <a:lnTo>
                      <a:pt x="44" y="49"/>
                    </a:lnTo>
                    <a:lnTo>
                      <a:pt x="44" y="49"/>
                    </a:lnTo>
                    <a:lnTo>
                      <a:pt x="44" y="49"/>
                    </a:lnTo>
                    <a:lnTo>
                      <a:pt x="44" y="49"/>
                    </a:lnTo>
                    <a:lnTo>
                      <a:pt x="46" y="49"/>
                    </a:lnTo>
                    <a:lnTo>
                      <a:pt x="46" y="49"/>
                    </a:lnTo>
                    <a:lnTo>
                      <a:pt x="47" y="49"/>
                    </a:lnTo>
                    <a:lnTo>
                      <a:pt x="46" y="47"/>
                    </a:lnTo>
                    <a:lnTo>
                      <a:pt x="46" y="47"/>
                    </a:lnTo>
                    <a:lnTo>
                      <a:pt x="46" y="47"/>
                    </a:lnTo>
                    <a:lnTo>
                      <a:pt x="47" y="46"/>
                    </a:lnTo>
                    <a:lnTo>
                      <a:pt x="49" y="47"/>
                    </a:lnTo>
                    <a:lnTo>
                      <a:pt x="49" y="47"/>
                    </a:lnTo>
                    <a:lnTo>
                      <a:pt x="50" y="47"/>
                    </a:lnTo>
                    <a:lnTo>
                      <a:pt x="52" y="46"/>
                    </a:lnTo>
                    <a:lnTo>
                      <a:pt x="52" y="46"/>
                    </a:lnTo>
                    <a:lnTo>
                      <a:pt x="57" y="42"/>
                    </a:lnTo>
                    <a:lnTo>
                      <a:pt x="57" y="42"/>
                    </a:lnTo>
                    <a:lnTo>
                      <a:pt x="57" y="42"/>
                    </a:lnTo>
                    <a:lnTo>
                      <a:pt x="55" y="41"/>
                    </a:lnTo>
                    <a:lnTo>
                      <a:pt x="53" y="42"/>
                    </a:lnTo>
                    <a:lnTo>
                      <a:pt x="53" y="42"/>
                    </a:lnTo>
                    <a:lnTo>
                      <a:pt x="52" y="41"/>
                    </a:lnTo>
                    <a:lnTo>
                      <a:pt x="50" y="41"/>
                    </a:lnTo>
                    <a:lnTo>
                      <a:pt x="50" y="41"/>
                    </a:lnTo>
                    <a:lnTo>
                      <a:pt x="49" y="39"/>
                    </a:lnTo>
                    <a:lnTo>
                      <a:pt x="47" y="39"/>
                    </a:lnTo>
                    <a:lnTo>
                      <a:pt x="46" y="38"/>
                    </a:lnTo>
                    <a:lnTo>
                      <a:pt x="46" y="38"/>
                    </a:lnTo>
                    <a:lnTo>
                      <a:pt x="44" y="39"/>
                    </a:lnTo>
                    <a:lnTo>
                      <a:pt x="44" y="39"/>
                    </a:lnTo>
                    <a:lnTo>
                      <a:pt x="44" y="38"/>
                    </a:lnTo>
                    <a:lnTo>
                      <a:pt x="44" y="38"/>
                    </a:lnTo>
                    <a:lnTo>
                      <a:pt x="42" y="36"/>
                    </a:lnTo>
                    <a:lnTo>
                      <a:pt x="42" y="36"/>
                    </a:lnTo>
                    <a:lnTo>
                      <a:pt x="41" y="36"/>
                    </a:lnTo>
                    <a:lnTo>
                      <a:pt x="39" y="36"/>
                    </a:lnTo>
                    <a:lnTo>
                      <a:pt x="39" y="36"/>
                    </a:lnTo>
                    <a:lnTo>
                      <a:pt x="39" y="33"/>
                    </a:lnTo>
                    <a:lnTo>
                      <a:pt x="38" y="33"/>
                    </a:lnTo>
                    <a:lnTo>
                      <a:pt x="38" y="31"/>
                    </a:lnTo>
                    <a:lnTo>
                      <a:pt x="38" y="31"/>
                    </a:lnTo>
                    <a:lnTo>
                      <a:pt x="36" y="31"/>
                    </a:lnTo>
                    <a:lnTo>
                      <a:pt x="36" y="30"/>
                    </a:lnTo>
                    <a:lnTo>
                      <a:pt x="36" y="30"/>
                    </a:lnTo>
                    <a:lnTo>
                      <a:pt x="36" y="30"/>
                    </a:lnTo>
                    <a:lnTo>
                      <a:pt x="36" y="30"/>
                    </a:lnTo>
                    <a:lnTo>
                      <a:pt x="34" y="30"/>
                    </a:lnTo>
                    <a:lnTo>
                      <a:pt x="34" y="31"/>
                    </a:lnTo>
                    <a:lnTo>
                      <a:pt x="34" y="33"/>
                    </a:lnTo>
                    <a:lnTo>
                      <a:pt x="34" y="33"/>
                    </a:lnTo>
                    <a:lnTo>
                      <a:pt x="34" y="35"/>
                    </a:lnTo>
                    <a:lnTo>
                      <a:pt x="33" y="35"/>
                    </a:lnTo>
                    <a:lnTo>
                      <a:pt x="33" y="33"/>
                    </a:lnTo>
                    <a:lnTo>
                      <a:pt x="31" y="36"/>
                    </a:lnTo>
                    <a:lnTo>
                      <a:pt x="31" y="38"/>
                    </a:lnTo>
                    <a:lnTo>
                      <a:pt x="30" y="36"/>
                    </a:lnTo>
                    <a:lnTo>
                      <a:pt x="30" y="36"/>
                    </a:lnTo>
                    <a:lnTo>
                      <a:pt x="28" y="36"/>
                    </a:lnTo>
                    <a:lnTo>
                      <a:pt x="27" y="36"/>
                    </a:lnTo>
                    <a:lnTo>
                      <a:pt x="25" y="36"/>
                    </a:lnTo>
                    <a:lnTo>
                      <a:pt x="23" y="35"/>
                    </a:lnTo>
                    <a:lnTo>
                      <a:pt x="23" y="35"/>
                    </a:lnTo>
                    <a:lnTo>
                      <a:pt x="22" y="33"/>
                    </a:lnTo>
                    <a:lnTo>
                      <a:pt x="22" y="31"/>
                    </a:lnTo>
                    <a:lnTo>
                      <a:pt x="20" y="31"/>
                    </a:lnTo>
                    <a:lnTo>
                      <a:pt x="19" y="31"/>
                    </a:lnTo>
                    <a:lnTo>
                      <a:pt x="17" y="31"/>
                    </a:lnTo>
                    <a:lnTo>
                      <a:pt x="16" y="30"/>
                    </a:lnTo>
                    <a:lnTo>
                      <a:pt x="14" y="30"/>
                    </a:lnTo>
                    <a:lnTo>
                      <a:pt x="14" y="30"/>
                    </a:lnTo>
                    <a:lnTo>
                      <a:pt x="14" y="30"/>
                    </a:lnTo>
                    <a:lnTo>
                      <a:pt x="19" y="27"/>
                    </a:lnTo>
                    <a:lnTo>
                      <a:pt x="20" y="25"/>
                    </a:lnTo>
                    <a:lnTo>
                      <a:pt x="20" y="24"/>
                    </a:lnTo>
                    <a:lnTo>
                      <a:pt x="22" y="24"/>
                    </a:lnTo>
                    <a:lnTo>
                      <a:pt x="23" y="24"/>
                    </a:lnTo>
                    <a:lnTo>
                      <a:pt x="23" y="22"/>
                    </a:lnTo>
                    <a:lnTo>
                      <a:pt x="23" y="22"/>
                    </a:lnTo>
                    <a:lnTo>
                      <a:pt x="25" y="22"/>
                    </a:lnTo>
                    <a:lnTo>
                      <a:pt x="27" y="20"/>
                    </a:lnTo>
                    <a:lnTo>
                      <a:pt x="30" y="19"/>
                    </a:lnTo>
                    <a:lnTo>
                      <a:pt x="30" y="19"/>
                    </a:lnTo>
                    <a:lnTo>
                      <a:pt x="30" y="19"/>
                    </a:lnTo>
                    <a:lnTo>
                      <a:pt x="28" y="17"/>
                    </a:lnTo>
                    <a:lnTo>
                      <a:pt x="27" y="17"/>
                    </a:lnTo>
                    <a:lnTo>
                      <a:pt x="27" y="17"/>
                    </a:lnTo>
                    <a:lnTo>
                      <a:pt x="25" y="17"/>
                    </a:lnTo>
                    <a:lnTo>
                      <a:pt x="25" y="17"/>
                    </a:lnTo>
                    <a:lnTo>
                      <a:pt x="25" y="16"/>
                    </a:lnTo>
                    <a:lnTo>
                      <a:pt x="25" y="14"/>
                    </a:lnTo>
                    <a:lnTo>
                      <a:pt x="27" y="14"/>
                    </a:lnTo>
                    <a:lnTo>
                      <a:pt x="27" y="13"/>
                    </a:lnTo>
                    <a:lnTo>
                      <a:pt x="28" y="11"/>
                    </a:lnTo>
                    <a:lnTo>
                      <a:pt x="28" y="11"/>
                    </a:lnTo>
                    <a:lnTo>
                      <a:pt x="30" y="9"/>
                    </a:lnTo>
                    <a:lnTo>
                      <a:pt x="33" y="8"/>
                    </a:lnTo>
                    <a:lnTo>
                      <a:pt x="33" y="8"/>
                    </a:lnTo>
                    <a:lnTo>
                      <a:pt x="34" y="8"/>
                    </a:lnTo>
                    <a:lnTo>
                      <a:pt x="36" y="8"/>
                    </a:lnTo>
                    <a:lnTo>
                      <a:pt x="38" y="8"/>
                    </a:lnTo>
                    <a:lnTo>
                      <a:pt x="38" y="8"/>
                    </a:lnTo>
                    <a:lnTo>
                      <a:pt x="42" y="9"/>
                    </a:lnTo>
                    <a:lnTo>
                      <a:pt x="44" y="9"/>
                    </a:lnTo>
                    <a:lnTo>
                      <a:pt x="49" y="9"/>
                    </a:lnTo>
                    <a:lnTo>
                      <a:pt x="50" y="11"/>
                    </a:lnTo>
                    <a:lnTo>
                      <a:pt x="52" y="11"/>
                    </a:lnTo>
                    <a:lnTo>
                      <a:pt x="52" y="11"/>
                    </a:lnTo>
                    <a:lnTo>
                      <a:pt x="53" y="13"/>
                    </a:lnTo>
                    <a:lnTo>
                      <a:pt x="58" y="13"/>
                    </a:lnTo>
                    <a:lnTo>
                      <a:pt x="60" y="13"/>
                    </a:lnTo>
                    <a:lnTo>
                      <a:pt x="60" y="14"/>
                    </a:lnTo>
                    <a:lnTo>
                      <a:pt x="61" y="14"/>
                    </a:lnTo>
                    <a:lnTo>
                      <a:pt x="63" y="14"/>
                    </a:lnTo>
                    <a:lnTo>
                      <a:pt x="61" y="11"/>
                    </a:lnTo>
                    <a:lnTo>
                      <a:pt x="61" y="9"/>
                    </a:lnTo>
                    <a:lnTo>
                      <a:pt x="63" y="5"/>
                    </a:lnTo>
                    <a:lnTo>
                      <a:pt x="64" y="3"/>
                    </a:lnTo>
                    <a:lnTo>
                      <a:pt x="66" y="3"/>
                    </a:lnTo>
                    <a:lnTo>
                      <a:pt x="68" y="2"/>
                    </a:lnTo>
                    <a:lnTo>
                      <a:pt x="69" y="2"/>
                    </a:lnTo>
                    <a:lnTo>
                      <a:pt x="71" y="2"/>
                    </a:lnTo>
                    <a:lnTo>
                      <a:pt x="72" y="2"/>
                    </a:lnTo>
                    <a:lnTo>
                      <a:pt x="72" y="2"/>
                    </a:lnTo>
                    <a:lnTo>
                      <a:pt x="7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5" name="Freeform 239">
                <a:extLst>
                  <a:ext uri="{FF2B5EF4-FFF2-40B4-BE49-F238E27FC236}">
                    <a16:creationId xmlns:a16="http://schemas.microsoft.com/office/drawing/2014/main" id="{DA3030A1-DC2B-4706-9EE7-501C77BFC1B7}"/>
                  </a:ext>
                </a:extLst>
              </p:cNvPr>
              <p:cNvSpPr>
                <a:spLocks noEditPoints="1"/>
              </p:cNvSpPr>
              <p:nvPr/>
            </p:nvSpPr>
            <p:spPr bwMode="auto">
              <a:xfrm>
                <a:off x="6720113" y="4261934"/>
                <a:ext cx="226110" cy="286536"/>
              </a:xfrm>
              <a:custGeom>
                <a:avLst/>
                <a:gdLst>
                  <a:gd name="T0" fmla="*/ 105 w 116"/>
                  <a:gd name="T1" fmla="*/ 109 h 147"/>
                  <a:gd name="T2" fmla="*/ 19 w 116"/>
                  <a:gd name="T3" fmla="*/ 0 h 147"/>
                  <a:gd name="T4" fmla="*/ 21 w 116"/>
                  <a:gd name="T5" fmla="*/ 2 h 147"/>
                  <a:gd name="T6" fmla="*/ 27 w 116"/>
                  <a:gd name="T7" fmla="*/ 5 h 147"/>
                  <a:gd name="T8" fmla="*/ 27 w 116"/>
                  <a:gd name="T9" fmla="*/ 12 h 147"/>
                  <a:gd name="T10" fmla="*/ 34 w 116"/>
                  <a:gd name="T11" fmla="*/ 16 h 147"/>
                  <a:gd name="T12" fmla="*/ 46 w 116"/>
                  <a:gd name="T13" fmla="*/ 18 h 147"/>
                  <a:gd name="T14" fmla="*/ 60 w 116"/>
                  <a:gd name="T15" fmla="*/ 27 h 147"/>
                  <a:gd name="T16" fmla="*/ 73 w 116"/>
                  <a:gd name="T17" fmla="*/ 29 h 147"/>
                  <a:gd name="T18" fmla="*/ 82 w 116"/>
                  <a:gd name="T19" fmla="*/ 27 h 147"/>
                  <a:gd name="T20" fmla="*/ 95 w 116"/>
                  <a:gd name="T21" fmla="*/ 19 h 147"/>
                  <a:gd name="T22" fmla="*/ 105 w 116"/>
                  <a:gd name="T23" fmla="*/ 23 h 147"/>
                  <a:gd name="T24" fmla="*/ 112 w 116"/>
                  <a:gd name="T25" fmla="*/ 23 h 147"/>
                  <a:gd name="T26" fmla="*/ 105 w 116"/>
                  <a:gd name="T27" fmla="*/ 37 h 147"/>
                  <a:gd name="T28" fmla="*/ 101 w 116"/>
                  <a:gd name="T29" fmla="*/ 60 h 147"/>
                  <a:gd name="T30" fmla="*/ 105 w 116"/>
                  <a:gd name="T31" fmla="*/ 95 h 147"/>
                  <a:gd name="T32" fmla="*/ 111 w 116"/>
                  <a:gd name="T33" fmla="*/ 103 h 147"/>
                  <a:gd name="T34" fmla="*/ 103 w 116"/>
                  <a:gd name="T35" fmla="*/ 108 h 147"/>
                  <a:gd name="T36" fmla="*/ 101 w 116"/>
                  <a:gd name="T37" fmla="*/ 111 h 147"/>
                  <a:gd name="T38" fmla="*/ 97 w 116"/>
                  <a:gd name="T39" fmla="*/ 115 h 147"/>
                  <a:gd name="T40" fmla="*/ 90 w 116"/>
                  <a:gd name="T41" fmla="*/ 123 h 147"/>
                  <a:gd name="T42" fmla="*/ 87 w 116"/>
                  <a:gd name="T43" fmla="*/ 130 h 147"/>
                  <a:gd name="T44" fmla="*/ 84 w 116"/>
                  <a:gd name="T45" fmla="*/ 136 h 147"/>
                  <a:gd name="T46" fmla="*/ 79 w 116"/>
                  <a:gd name="T47" fmla="*/ 145 h 147"/>
                  <a:gd name="T48" fmla="*/ 75 w 116"/>
                  <a:gd name="T49" fmla="*/ 145 h 147"/>
                  <a:gd name="T50" fmla="*/ 64 w 116"/>
                  <a:gd name="T51" fmla="*/ 138 h 147"/>
                  <a:gd name="T52" fmla="*/ 56 w 116"/>
                  <a:gd name="T53" fmla="*/ 131 h 147"/>
                  <a:gd name="T54" fmla="*/ 54 w 116"/>
                  <a:gd name="T55" fmla="*/ 130 h 147"/>
                  <a:gd name="T56" fmla="*/ 54 w 116"/>
                  <a:gd name="T57" fmla="*/ 125 h 147"/>
                  <a:gd name="T58" fmla="*/ 46 w 116"/>
                  <a:gd name="T59" fmla="*/ 119 h 147"/>
                  <a:gd name="T60" fmla="*/ 30 w 116"/>
                  <a:gd name="T61" fmla="*/ 111 h 147"/>
                  <a:gd name="T62" fmla="*/ 16 w 116"/>
                  <a:gd name="T63" fmla="*/ 101 h 147"/>
                  <a:gd name="T64" fmla="*/ 2 w 116"/>
                  <a:gd name="T65" fmla="*/ 95 h 147"/>
                  <a:gd name="T66" fmla="*/ 4 w 116"/>
                  <a:gd name="T67" fmla="*/ 92 h 147"/>
                  <a:gd name="T68" fmla="*/ 4 w 116"/>
                  <a:gd name="T69" fmla="*/ 86 h 147"/>
                  <a:gd name="T70" fmla="*/ 7 w 116"/>
                  <a:gd name="T71" fmla="*/ 87 h 147"/>
                  <a:gd name="T72" fmla="*/ 10 w 116"/>
                  <a:gd name="T73" fmla="*/ 84 h 147"/>
                  <a:gd name="T74" fmla="*/ 8 w 116"/>
                  <a:gd name="T75" fmla="*/ 81 h 147"/>
                  <a:gd name="T76" fmla="*/ 5 w 116"/>
                  <a:gd name="T77" fmla="*/ 84 h 147"/>
                  <a:gd name="T78" fmla="*/ 4 w 116"/>
                  <a:gd name="T79" fmla="*/ 81 h 147"/>
                  <a:gd name="T80" fmla="*/ 0 w 116"/>
                  <a:gd name="T81" fmla="*/ 79 h 147"/>
                  <a:gd name="T82" fmla="*/ 2 w 116"/>
                  <a:gd name="T83" fmla="*/ 75 h 147"/>
                  <a:gd name="T84" fmla="*/ 7 w 116"/>
                  <a:gd name="T85" fmla="*/ 67 h 147"/>
                  <a:gd name="T86" fmla="*/ 12 w 116"/>
                  <a:gd name="T87" fmla="*/ 62 h 147"/>
                  <a:gd name="T88" fmla="*/ 13 w 116"/>
                  <a:gd name="T89" fmla="*/ 59 h 147"/>
                  <a:gd name="T90" fmla="*/ 15 w 116"/>
                  <a:gd name="T91" fmla="*/ 54 h 147"/>
                  <a:gd name="T92" fmla="*/ 15 w 116"/>
                  <a:gd name="T93" fmla="*/ 45 h 147"/>
                  <a:gd name="T94" fmla="*/ 13 w 116"/>
                  <a:gd name="T95" fmla="*/ 40 h 147"/>
                  <a:gd name="T96" fmla="*/ 8 w 116"/>
                  <a:gd name="T97" fmla="*/ 34 h 147"/>
                  <a:gd name="T98" fmla="*/ 7 w 116"/>
                  <a:gd name="T99" fmla="*/ 26 h 147"/>
                  <a:gd name="T100" fmla="*/ 4 w 116"/>
                  <a:gd name="T101" fmla="*/ 24 h 147"/>
                  <a:gd name="T102" fmla="*/ 15 w 116"/>
                  <a:gd name="T103" fmla="*/ 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6" h="147">
                    <a:moveTo>
                      <a:pt x="103" y="109"/>
                    </a:moveTo>
                    <a:lnTo>
                      <a:pt x="105" y="109"/>
                    </a:lnTo>
                    <a:lnTo>
                      <a:pt x="105" y="109"/>
                    </a:lnTo>
                    <a:lnTo>
                      <a:pt x="105" y="109"/>
                    </a:lnTo>
                    <a:lnTo>
                      <a:pt x="105" y="109"/>
                    </a:lnTo>
                    <a:lnTo>
                      <a:pt x="103" y="111"/>
                    </a:lnTo>
                    <a:lnTo>
                      <a:pt x="101" y="111"/>
                    </a:lnTo>
                    <a:lnTo>
                      <a:pt x="101" y="109"/>
                    </a:lnTo>
                    <a:lnTo>
                      <a:pt x="103" y="109"/>
                    </a:lnTo>
                    <a:close/>
                    <a:moveTo>
                      <a:pt x="19" y="0"/>
                    </a:moveTo>
                    <a:lnTo>
                      <a:pt x="19" y="0"/>
                    </a:lnTo>
                    <a:lnTo>
                      <a:pt x="19" y="2"/>
                    </a:lnTo>
                    <a:lnTo>
                      <a:pt x="19" y="2"/>
                    </a:lnTo>
                    <a:lnTo>
                      <a:pt x="21" y="2"/>
                    </a:lnTo>
                    <a:lnTo>
                      <a:pt x="21" y="2"/>
                    </a:lnTo>
                    <a:lnTo>
                      <a:pt x="23" y="2"/>
                    </a:lnTo>
                    <a:lnTo>
                      <a:pt x="23" y="2"/>
                    </a:lnTo>
                    <a:lnTo>
                      <a:pt x="26" y="2"/>
                    </a:lnTo>
                    <a:lnTo>
                      <a:pt x="27" y="4"/>
                    </a:lnTo>
                    <a:lnTo>
                      <a:pt x="27" y="5"/>
                    </a:lnTo>
                    <a:lnTo>
                      <a:pt x="27" y="5"/>
                    </a:lnTo>
                    <a:lnTo>
                      <a:pt x="27" y="7"/>
                    </a:lnTo>
                    <a:lnTo>
                      <a:pt x="27" y="8"/>
                    </a:lnTo>
                    <a:lnTo>
                      <a:pt x="27" y="10"/>
                    </a:lnTo>
                    <a:lnTo>
                      <a:pt x="27" y="12"/>
                    </a:lnTo>
                    <a:lnTo>
                      <a:pt x="29" y="13"/>
                    </a:lnTo>
                    <a:lnTo>
                      <a:pt x="30" y="15"/>
                    </a:lnTo>
                    <a:lnTo>
                      <a:pt x="30" y="15"/>
                    </a:lnTo>
                    <a:lnTo>
                      <a:pt x="32" y="16"/>
                    </a:lnTo>
                    <a:lnTo>
                      <a:pt x="34" y="16"/>
                    </a:lnTo>
                    <a:lnTo>
                      <a:pt x="38" y="16"/>
                    </a:lnTo>
                    <a:lnTo>
                      <a:pt x="41" y="16"/>
                    </a:lnTo>
                    <a:lnTo>
                      <a:pt x="43" y="16"/>
                    </a:lnTo>
                    <a:lnTo>
                      <a:pt x="43" y="16"/>
                    </a:lnTo>
                    <a:lnTo>
                      <a:pt x="46" y="18"/>
                    </a:lnTo>
                    <a:lnTo>
                      <a:pt x="51" y="21"/>
                    </a:lnTo>
                    <a:lnTo>
                      <a:pt x="52" y="23"/>
                    </a:lnTo>
                    <a:lnTo>
                      <a:pt x="56" y="24"/>
                    </a:lnTo>
                    <a:lnTo>
                      <a:pt x="59" y="26"/>
                    </a:lnTo>
                    <a:lnTo>
                      <a:pt x="60" y="27"/>
                    </a:lnTo>
                    <a:lnTo>
                      <a:pt x="62" y="27"/>
                    </a:lnTo>
                    <a:lnTo>
                      <a:pt x="65" y="27"/>
                    </a:lnTo>
                    <a:lnTo>
                      <a:pt x="68" y="27"/>
                    </a:lnTo>
                    <a:lnTo>
                      <a:pt x="70" y="29"/>
                    </a:lnTo>
                    <a:lnTo>
                      <a:pt x="73" y="29"/>
                    </a:lnTo>
                    <a:lnTo>
                      <a:pt x="76" y="29"/>
                    </a:lnTo>
                    <a:lnTo>
                      <a:pt x="76" y="29"/>
                    </a:lnTo>
                    <a:lnTo>
                      <a:pt x="81" y="30"/>
                    </a:lnTo>
                    <a:lnTo>
                      <a:pt x="81" y="29"/>
                    </a:lnTo>
                    <a:lnTo>
                      <a:pt x="82" y="27"/>
                    </a:lnTo>
                    <a:lnTo>
                      <a:pt x="86" y="26"/>
                    </a:lnTo>
                    <a:lnTo>
                      <a:pt x="86" y="24"/>
                    </a:lnTo>
                    <a:lnTo>
                      <a:pt x="89" y="23"/>
                    </a:lnTo>
                    <a:lnTo>
                      <a:pt x="92" y="21"/>
                    </a:lnTo>
                    <a:lnTo>
                      <a:pt x="95" y="19"/>
                    </a:lnTo>
                    <a:lnTo>
                      <a:pt x="100" y="18"/>
                    </a:lnTo>
                    <a:lnTo>
                      <a:pt x="101" y="19"/>
                    </a:lnTo>
                    <a:lnTo>
                      <a:pt x="103" y="21"/>
                    </a:lnTo>
                    <a:lnTo>
                      <a:pt x="103" y="23"/>
                    </a:lnTo>
                    <a:lnTo>
                      <a:pt x="105" y="23"/>
                    </a:lnTo>
                    <a:lnTo>
                      <a:pt x="106" y="23"/>
                    </a:lnTo>
                    <a:lnTo>
                      <a:pt x="108" y="23"/>
                    </a:lnTo>
                    <a:lnTo>
                      <a:pt x="108" y="23"/>
                    </a:lnTo>
                    <a:lnTo>
                      <a:pt x="109" y="23"/>
                    </a:lnTo>
                    <a:lnTo>
                      <a:pt x="112" y="23"/>
                    </a:lnTo>
                    <a:lnTo>
                      <a:pt x="116" y="23"/>
                    </a:lnTo>
                    <a:lnTo>
                      <a:pt x="114" y="24"/>
                    </a:lnTo>
                    <a:lnTo>
                      <a:pt x="111" y="27"/>
                    </a:lnTo>
                    <a:lnTo>
                      <a:pt x="108" y="34"/>
                    </a:lnTo>
                    <a:lnTo>
                      <a:pt x="105" y="37"/>
                    </a:lnTo>
                    <a:lnTo>
                      <a:pt x="101" y="38"/>
                    </a:lnTo>
                    <a:lnTo>
                      <a:pt x="101" y="38"/>
                    </a:lnTo>
                    <a:lnTo>
                      <a:pt x="101" y="41"/>
                    </a:lnTo>
                    <a:lnTo>
                      <a:pt x="101" y="48"/>
                    </a:lnTo>
                    <a:lnTo>
                      <a:pt x="101" y="60"/>
                    </a:lnTo>
                    <a:lnTo>
                      <a:pt x="101" y="71"/>
                    </a:lnTo>
                    <a:lnTo>
                      <a:pt x="101" y="84"/>
                    </a:lnTo>
                    <a:lnTo>
                      <a:pt x="101" y="90"/>
                    </a:lnTo>
                    <a:lnTo>
                      <a:pt x="101" y="92"/>
                    </a:lnTo>
                    <a:lnTo>
                      <a:pt x="105" y="95"/>
                    </a:lnTo>
                    <a:lnTo>
                      <a:pt x="106" y="97"/>
                    </a:lnTo>
                    <a:lnTo>
                      <a:pt x="109" y="100"/>
                    </a:lnTo>
                    <a:lnTo>
                      <a:pt x="109" y="101"/>
                    </a:lnTo>
                    <a:lnTo>
                      <a:pt x="111" y="103"/>
                    </a:lnTo>
                    <a:lnTo>
                      <a:pt x="111" y="103"/>
                    </a:lnTo>
                    <a:lnTo>
                      <a:pt x="108" y="106"/>
                    </a:lnTo>
                    <a:lnTo>
                      <a:pt x="106" y="108"/>
                    </a:lnTo>
                    <a:lnTo>
                      <a:pt x="105" y="108"/>
                    </a:lnTo>
                    <a:lnTo>
                      <a:pt x="103" y="108"/>
                    </a:lnTo>
                    <a:lnTo>
                      <a:pt x="103" y="108"/>
                    </a:lnTo>
                    <a:lnTo>
                      <a:pt x="101" y="108"/>
                    </a:lnTo>
                    <a:lnTo>
                      <a:pt x="101" y="109"/>
                    </a:lnTo>
                    <a:lnTo>
                      <a:pt x="101" y="109"/>
                    </a:lnTo>
                    <a:lnTo>
                      <a:pt x="101" y="108"/>
                    </a:lnTo>
                    <a:lnTo>
                      <a:pt x="101" y="111"/>
                    </a:lnTo>
                    <a:lnTo>
                      <a:pt x="101" y="111"/>
                    </a:lnTo>
                    <a:lnTo>
                      <a:pt x="101" y="112"/>
                    </a:lnTo>
                    <a:lnTo>
                      <a:pt x="100" y="112"/>
                    </a:lnTo>
                    <a:lnTo>
                      <a:pt x="100" y="114"/>
                    </a:lnTo>
                    <a:lnTo>
                      <a:pt x="97" y="115"/>
                    </a:lnTo>
                    <a:lnTo>
                      <a:pt x="93" y="115"/>
                    </a:lnTo>
                    <a:lnTo>
                      <a:pt x="92" y="117"/>
                    </a:lnTo>
                    <a:lnTo>
                      <a:pt x="92" y="119"/>
                    </a:lnTo>
                    <a:lnTo>
                      <a:pt x="90" y="120"/>
                    </a:lnTo>
                    <a:lnTo>
                      <a:pt x="90" y="123"/>
                    </a:lnTo>
                    <a:lnTo>
                      <a:pt x="90" y="125"/>
                    </a:lnTo>
                    <a:lnTo>
                      <a:pt x="90" y="127"/>
                    </a:lnTo>
                    <a:lnTo>
                      <a:pt x="87" y="128"/>
                    </a:lnTo>
                    <a:lnTo>
                      <a:pt x="87" y="128"/>
                    </a:lnTo>
                    <a:lnTo>
                      <a:pt x="87" y="130"/>
                    </a:lnTo>
                    <a:lnTo>
                      <a:pt x="86" y="131"/>
                    </a:lnTo>
                    <a:lnTo>
                      <a:pt x="86" y="134"/>
                    </a:lnTo>
                    <a:lnTo>
                      <a:pt x="84" y="136"/>
                    </a:lnTo>
                    <a:lnTo>
                      <a:pt x="84" y="136"/>
                    </a:lnTo>
                    <a:lnTo>
                      <a:pt x="84" y="136"/>
                    </a:lnTo>
                    <a:lnTo>
                      <a:pt x="84" y="138"/>
                    </a:lnTo>
                    <a:lnTo>
                      <a:pt x="82" y="139"/>
                    </a:lnTo>
                    <a:lnTo>
                      <a:pt x="82" y="139"/>
                    </a:lnTo>
                    <a:lnTo>
                      <a:pt x="81" y="144"/>
                    </a:lnTo>
                    <a:lnTo>
                      <a:pt x="79" y="145"/>
                    </a:lnTo>
                    <a:lnTo>
                      <a:pt x="78" y="145"/>
                    </a:lnTo>
                    <a:lnTo>
                      <a:pt x="76" y="147"/>
                    </a:lnTo>
                    <a:lnTo>
                      <a:pt x="76" y="147"/>
                    </a:lnTo>
                    <a:lnTo>
                      <a:pt x="76" y="147"/>
                    </a:lnTo>
                    <a:lnTo>
                      <a:pt x="75" y="145"/>
                    </a:lnTo>
                    <a:lnTo>
                      <a:pt x="73" y="144"/>
                    </a:lnTo>
                    <a:lnTo>
                      <a:pt x="71" y="142"/>
                    </a:lnTo>
                    <a:lnTo>
                      <a:pt x="68" y="141"/>
                    </a:lnTo>
                    <a:lnTo>
                      <a:pt x="67" y="139"/>
                    </a:lnTo>
                    <a:lnTo>
                      <a:pt x="64" y="138"/>
                    </a:lnTo>
                    <a:lnTo>
                      <a:pt x="62" y="136"/>
                    </a:lnTo>
                    <a:lnTo>
                      <a:pt x="60" y="134"/>
                    </a:lnTo>
                    <a:lnTo>
                      <a:pt x="57" y="133"/>
                    </a:lnTo>
                    <a:lnTo>
                      <a:pt x="56" y="133"/>
                    </a:lnTo>
                    <a:lnTo>
                      <a:pt x="56" y="131"/>
                    </a:lnTo>
                    <a:lnTo>
                      <a:pt x="56" y="130"/>
                    </a:lnTo>
                    <a:lnTo>
                      <a:pt x="56" y="130"/>
                    </a:lnTo>
                    <a:lnTo>
                      <a:pt x="54" y="130"/>
                    </a:lnTo>
                    <a:lnTo>
                      <a:pt x="54" y="130"/>
                    </a:lnTo>
                    <a:lnTo>
                      <a:pt x="54" y="130"/>
                    </a:lnTo>
                    <a:lnTo>
                      <a:pt x="54" y="130"/>
                    </a:lnTo>
                    <a:lnTo>
                      <a:pt x="54" y="128"/>
                    </a:lnTo>
                    <a:lnTo>
                      <a:pt x="54" y="127"/>
                    </a:lnTo>
                    <a:lnTo>
                      <a:pt x="54" y="127"/>
                    </a:lnTo>
                    <a:lnTo>
                      <a:pt x="54" y="125"/>
                    </a:lnTo>
                    <a:lnTo>
                      <a:pt x="54" y="123"/>
                    </a:lnTo>
                    <a:lnTo>
                      <a:pt x="54" y="123"/>
                    </a:lnTo>
                    <a:lnTo>
                      <a:pt x="52" y="122"/>
                    </a:lnTo>
                    <a:lnTo>
                      <a:pt x="49" y="120"/>
                    </a:lnTo>
                    <a:lnTo>
                      <a:pt x="46" y="119"/>
                    </a:lnTo>
                    <a:lnTo>
                      <a:pt x="43" y="117"/>
                    </a:lnTo>
                    <a:lnTo>
                      <a:pt x="40" y="115"/>
                    </a:lnTo>
                    <a:lnTo>
                      <a:pt x="37" y="114"/>
                    </a:lnTo>
                    <a:lnTo>
                      <a:pt x="34" y="112"/>
                    </a:lnTo>
                    <a:lnTo>
                      <a:pt x="30" y="111"/>
                    </a:lnTo>
                    <a:lnTo>
                      <a:pt x="27" y="109"/>
                    </a:lnTo>
                    <a:lnTo>
                      <a:pt x="24" y="108"/>
                    </a:lnTo>
                    <a:lnTo>
                      <a:pt x="21" y="104"/>
                    </a:lnTo>
                    <a:lnTo>
                      <a:pt x="18" y="103"/>
                    </a:lnTo>
                    <a:lnTo>
                      <a:pt x="16" y="101"/>
                    </a:lnTo>
                    <a:lnTo>
                      <a:pt x="13" y="100"/>
                    </a:lnTo>
                    <a:lnTo>
                      <a:pt x="10" y="98"/>
                    </a:lnTo>
                    <a:lnTo>
                      <a:pt x="7" y="97"/>
                    </a:lnTo>
                    <a:lnTo>
                      <a:pt x="4" y="95"/>
                    </a:lnTo>
                    <a:lnTo>
                      <a:pt x="2" y="95"/>
                    </a:lnTo>
                    <a:lnTo>
                      <a:pt x="2" y="93"/>
                    </a:lnTo>
                    <a:lnTo>
                      <a:pt x="2" y="93"/>
                    </a:lnTo>
                    <a:lnTo>
                      <a:pt x="4" y="93"/>
                    </a:lnTo>
                    <a:lnTo>
                      <a:pt x="4" y="93"/>
                    </a:lnTo>
                    <a:lnTo>
                      <a:pt x="4" y="92"/>
                    </a:lnTo>
                    <a:lnTo>
                      <a:pt x="2" y="90"/>
                    </a:lnTo>
                    <a:lnTo>
                      <a:pt x="2" y="90"/>
                    </a:lnTo>
                    <a:lnTo>
                      <a:pt x="2" y="89"/>
                    </a:lnTo>
                    <a:lnTo>
                      <a:pt x="2" y="87"/>
                    </a:lnTo>
                    <a:lnTo>
                      <a:pt x="4" y="86"/>
                    </a:lnTo>
                    <a:lnTo>
                      <a:pt x="4" y="86"/>
                    </a:lnTo>
                    <a:lnTo>
                      <a:pt x="5" y="86"/>
                    </a:lnTo>
                    <a:lnTo>
                      <a:pt x="7" y="86"/>
                    </a:lnTo>
                    <a:lnTo>
                      <a:pt x="7" y="86"/>
                    </a:lnTo>
                    <a:lnTo>
                      <a:pt x="7" y="87"/>
                    </a:lnTo>
                    <a:lnTo>
                      <a:pt x="8" y="87"/>
                    </a:lnTo>
                    <a:lnTo>
                      <a:pt x="8" y="86"/>
                    </a:lnTo>
                    <a:lnTo>
                      <a:pt x="8" y="84"/>
                    </a:lnTo>
                    <a:lnTo>
                      <a:pt x="8" y="84"/>
                    </a:lnTo>
                    <a:lnTo>
                      <a:pt x="10" y="84"/>
                    </a:lnTo>
                    <a:lnTo>
                      <a:pt x="12" y="84"/>
                    </a:lnTo>
                    <a:lnTo>
                      <a:pt x="13" y="84"/>
                    </a:lnTo>
                    <a:lnTo>
                      <a:pt x="13" y="84"/>
                    </a:lnTo>
                    <a:lnTo>
                      <a:pt x="12" y="81"/>
                    </a:lnTo>
                    <a:lnTo>
                      <a:pt x="8" y="81"/>
                    </a:lnTo>
                    <a:lnTo>
                      <a:pt x="7" y="82"/>
                    </a:lnTo>
                    <a:lnTo>
                      <a:pt x="7" y="82"/>
                    </a:lnTo>
                    <a:lnTo>
                      <a:pt x="7" y="84"/>
                    </a:lnTo>
                    <a:lnTo>
                      <a:pt x="7" y="84"/>
                    </a:lnTo>
                    <a:lnTo>
                      <a:pt x="5" y="84"/>
                    </a:lnTo>
                    <a:lnTo>
                      <a:pt x="5" y="84"/>
                    </a:lnTo>
                    <a:lnTo>
                      <a:pt x="5" y="82"/>
                    </a:lnTo>
                    <a:lnTo>
                      <a:pt x="4" y="82"/>
                    </a:lnTo>
                    <a:lnTo>
                      <a:pt x="2" y="81"/>
                    </a:lnTo>
                    <a:lnTo>
                      <a:pt x="4" y="81"/>
                    </a:lnTo>
                    <a:lnTo>
                      <a:pt x="4" y="81"/>
                    </a:lnTo>
                    <a:lnTo>
                      <a:pt x="2" y="81"/>
                    </a:lnTo>
                    <a:lnTo>
                      <a:pt x="2" y="81"/>
                    </a:lnTo>
                    <a:lnTo>
                      <a:pt x="2" y="79"/>
                    </a:lnTo>
                    <a:lnTo>
                      <a:pt x="0" y="79"/>
                    </a:lnTo>
                    <a:lnTo>
                      <a:pt x="0" y="78"/>
                    </a:lnTo>
                    <a:lnTo>
                      <a:pt x="0" y="76"/>
                    </a:lnTo>
                    <a:lnTo>
                      <a:pt x="0" y="76"/>
                    </a:lnTo>
                    <a:lnTo>
                      <a:pt x="2" y="75"/>
                    </a:lnTo>
                    <a:lnTo>
                      <a:pt x="2" y="75"/>
                    </a:lnTo>
                    <a:lnTo>
                      <a:pt x="4" y="71"/>
                    </a:lnTo>
                    <a:lnTo>
                      <a:pt x="4" y="71"/>
                    </a:lnTo>
                    <a:lnTo>
                      <a:pt x="5" y="70"/>
                    </a:lnTo>
                    <a:lnTo>
                      <a:pt x="5" y="68"/>
                    </a:lnTo>
                    <a:lnTo>
                      <a:pt x="7" y="67"/>
                    </a:lnTo>
                    <a:lnTo>
                      <a:pt x="8" y="65"/>
                    </a:lnTo>
                    <a:lnTo>
                      <a:pt x="8" y="63"/>
                    </a:lnTo>
                    <a:lnTo>
                      <a:pt x="10" y="63"/>
                    </a:lnTo>
                    <a:lnTo>
                      <a:pt x="10" y="62"/>
                    </a:lnTo>
                    <a:lnTo>
                      <a:pt x="12" y="62"/>
                    </a:lnTo>
                    <a:lnTo>
                      <a:pt x="13" y="62"/>
                    </a:lnTo>
                    <a:lnTo>
                      <a:pt x="13" y="62"/>
                    </a:lnTo>
                    <a:lnTo>
                      <a:pt x="13" y="60"/>
                    </a:lnTo>
                    <a:lnTo>
                      <a:pt x="13" y="59"/>
                    </a:lnTo>
                    <a:lnTo>
                      <a:pt x="13" y="59"/>
                    </a:lnTo>
                    <a:lnTo>
                      <a:pt x="13" y="57"/>
                    </a:lnTo>
                    <a:lnTo>
                      <a:pt x="15" y="57"/>
                    </a:lnTo>
                    <a:lnTo>
                      <a:pt x="15" y="56"/>
                    </a:lnTo>
                    <a:lnTo>
                      <a:pt x="15" y="56"/>
                    </a:lnTo>
                    <a:lnTo>
                      <a:pt x="15" y="54"/>
                    </a:lnTo>
                    <a:lnTo>
                      <a:pt x="15" y="54"/>
                    </a:lnTo>
                    <a:lnTo>
                      <a:pt x="15" y="52"/>
                    </a:lnTo>
                    <a:lnTo>
                      <a:pt x="15" y="49"/>
                    </a:lnTo>
                    <a:lnTo>
                      <a:pt x="15" y="48"/>
                    </a:lnTo>
                    <a:lnTo>
                      <a:pt x="15" y="45"/>
                    </a:lnTo>
                    <a:lnTo>
                      <a:pt x="15" y="43"/>
                    </a:lnTo>
                    <a:lnTo>
                      <a:pt x="13" y="41"/>
                    </a:lnTo>
                    <a:lnTo>
                      <a:pt x="13" y="41"/>
                    </a:lnTo>
                    <a:lnTo>
                      <a:pt x="13" y="41"/>
                    </a:lnTo>
                    <a:lnTo>
                      <a:pt x="13" y="40"/>
                    </a:lnTo>
                    <a:lnTo>
                      <a:pt x="12" y="38"/>
                    </a:lnTo>
                    <a:lnTo>
                      <a:pt x="12" y="38"/>
                    </a:lnTo>
                    <a:lnTo>
                      <a:pt x="10" y="37"/>
                    </a:lnTo>
                    <a:lnTo>
                      <a:pt x="8" y="35"/>
                    </a:lnTo>
                    <a:lnTo>
                      <a:pt x="8" y="34"/>
                    </a:lnTo>
                    <a:lnTo>
                      <a:pt x="7" y="30"/>
                    </a:lnTo>
                    <a:lnTo>
                      <a:pt x="7" y="30"/>
                    </a:lnTo>
                    <a:lnTo>
                      <a:pt x="8" y="27"/>
                    </a:lnTo>
                    <a:lnTo>
                      <a:pt x="8" y="27"/>
                    </a:lnTo>
                    <a:lnTo>
                      <a:pt x="7" y="26"/>
                    </a:lnTo>
                    <a:lnTo>
                      <a:pt x="5" y="26"/>
                    </a:lnTo>
                    <a:lnTo>
                      <a:pt x="4" y="24"/>
                    </a:lnTo>
                    <a:lnTo>
                      <a:pt x="4" y="24"/>
                    </a:lnTo>
                    <a:lnTo>
                      <a:pt x="4" y="24"/>
                    </a:lnTo>
                    <a:lnTo>
                      <a:pt x="4" y="24"/>
                    </a:lnTo>
                    <a:lnTo>
                      <a:pt x="0" y="19"/>
                    </a:lnTo>
                    <a:lnTo>
                      <a:pt x="4" y="16"/>
                    </a:lnTo>
                    <a:lnTo>
                      <a:pt x="7" y="13"/>
                    </a:lnTo>
                    <a:lnTo>
                      <a:pt x="10" y="10"/>
                    </a:lnTo>
                    <a:lnTo>
                      <a:pt x="15" y="5"/>
                    </a:lnTo>
                    <a:lnTo>
                      <a:pt x="16" y="4"/>
                    </a:lnTo>
                    <a:lnTo>
                      <a:pt x="1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6" name="Freeform 240">
                <a:extLst>
                  <a:ext uri="{FF2B5EF4-FFF2-40B4-BE49-F238E27FC236}">
                    <a16:creationId xmlns:a16="http://schemas.microsoft.com/office/drawing/2014/main" id="{D460D475-A169-447D-ABC3-B0D5E5A2A5F3}"/>
                  </a:ext>
                </a:extLst>
              </p:cNvPr>
              <p:cNvSpPr>
                <a:spLocks noEditPoints="1"/>
              </p:cNvSpPr>
              <p:nvPr/>
            </p:nvSpPr>
            <p:spPr bwMode="auto">
              <a:xfrm>
                <a:off x="9250202" y="3047570"/>
                <a:ext cx="623751" cy="678329"/>
              </a:xfrm>
              <a:custGeom>
                <a:avLst/>
                <a:gdLst>
                  <a:gd name="T0" fmla="*/ 5 w 320"/>
                  <a:gd name="T1" fmla="*/ 345 h 348"/>
                  <a:gd name="T2" fmla="*/ 267 w 320"/>
                  <a:gd name="T3" fmla="*/ 310 h 348"/>
                  <a:gd name="T4" fmla="*/ 59 w 320"/>
                  <a:gd name="T5" fmla="*/ 319 h 348"/>
                  <a:gd name="T6" fmla="*/ 65 w 320"/>
                  <a:gd name="T7" fmla="*/ 308 h 348"/>
                  <a:gd name="T8" fmla="*/ 87 w 320"/>
                  <a:gd name="T9" fmla="*/ 282 h 348"/>
                  <a:gd name="T10" fmla="*/ 85 w 320"/>
                  <a:gd name="T11" fmla="*/ 283 h 348"/>
                  <a:gd name="T12" fmla="*/ 104 w 320"/>
                  <a:gd name="T13" fmla="*/ 252 h 348"/>
                  <a:gd name="T14" fmla="*/ 95 w 320"/>
                  <a:gd name="T15" fmla="*/ 219 h 348"/>
                  <a:gd name="T16" fmla="*/ 74 w 320"/>
                  <a:gd name="T17" fmla="*/ 214 h 348"/>
                  <a:gd name="T18" fmla="*/ 234 w 320"/>
                  <a:gd name="T19" fmla="*/ 209 h 348"/>
                  <a:gd name="T20" fmla="*/ 82 w 320"/>
                  <a:gd name="T21" fmla="*/ 208 h 348"/>
                  <a:gd name="T22" fmla="*/ 111 w 320"/>
                  <a:gd name="T23" fmla="*/ 201 h 348"/>
                  <a:gd name="T24" fmla="*/ 118 w 320"/>
                  <a:gd name="T25" fmla="*/ 211 h 348"/>
                  <a:gd name="T26" fmla="*/ 107 w 320"/>
                  <a:gd name="T27" fmla="*/ 239 h 348"/>
                  <a:gd name="T28" fmla="*/ 100 w 320"/>
                  <a:gd name="T29" fmla="*/ 233 h 348"/>
                  <a:gd name="T30" fmla="*/ 93 w 320"/>
                  <a:gd name="T31" fmla="*/ 231 h 348"/>
                  <a:gd name="T32" fmla="*/ 93 w 320"/>
                  <a:gd name="T33" fmla="*/ 209 h 348"/>
                  <a:gd name="T34" fmla="*/ 87 w 320"/>
                  <a:gd name="T35" fmla="*/ 217 h 348"/>
                  <a:gd name="T36" fmla="*/ 85 w 320"/>
                  <a:gd name="T37" fmla="*/ 204 h 348"/>
                  <a:gd name="T38" fmla="*/ 123 w 320"/>
                  <a:gd name="T39" fmla="*/ 195 h 348"/>
                  <a:gd name="T40" fmla="*/ 128 w 320"/>
                  <a:gd name="T41" fmla="*/ 192 h 348"/>
                  <a:gd name="T42" fmla="*/ 156 w 320"/>
                  <a:gd name="T43" fmla="*/ 200 h 348"/>
                  <a:gd name="T44" fmla="*/ 133 w 320"/>
                  <a:gd name="T45" fmla="*/ 215 h 348"/>
                  <a:gd name="T46" fmla="*/ 123 w 320"/>
                  <a:gd name="T47" fmla="*/ 204 h 348"/>
                  <a:gd name="T48" fmla="*/ 139 w 320"/>
                  <a:gd name="T49" fmla="*/ 195 h 348"/>
                  <a:gd name="T50" fmla="*/ 152 w 320"/>
                  <a:gd name="T51" fmla="*/ 187 h 348"/>
                  <a:gd name="T52" fmla="*/ 84 w 320"/>
                  <a:gd name="T53" fmla="*/ 184 h 348"/>
                  <a:gd name="T54" fmla="*/ 226 w 320"/>
                  <a:gd name="T55" fmla="*/ 182 h 348"/>
                  <a:gd name="T56" fmla="*/ 212 w 320"/>
                  <a:gd name="T57" fmla="*/ 132 h 348"/>
                  <a:gd name="T58" fmla="*/ 256 w 320"/>
                  <a:gd name="T59" fmla="*/ 83 h 348"/>
                  <a:gd name="T60" fmla="*/ 260 w 320"/>
                  <a:gd name="T61" fmla="*/ 111 h 348"/>
                  <a:gd name="T62" fmla="*/ 249 w 320"/>
                  <a:gd name="T63" fmla="*/ 133 h 348"/>
                  <a:gd name="T64" fmla="*/ 245 w 320"/>
                  <a:gd name="T65" fmla="*/ 168 h 348"/>
                  <a:gd name="T66" fmla="*/ 234 w 320"/>
                  <a:gd name="T67" fmla="*/ 173 h 348"/>
                  <a:gd name="T68" fmla="*/ 230 w 320"/>
                  <a:gd name="T69" fmla="*/ 176 h 348"/>
                  <a:gd name="T70" fmla="*/ 218 w 320"/>
                  <a:gd name="T71" fmla="*/ 179 h 348"/>
                  <a:gd name="T72" fmla="*/ 196 w 320"/>
                  <a:gd name="T73" fmla="*/ 184 h 348"/>
                  <a:gd name="T74" fmla="*/ 188 w 320"/>
                  <a:gd name="T75" fmla="*/ 178 h 348"/>
                  <a:gd name="T76" fmla="*/ 169 w 320"/>
                  <a:gd name="T77" fmla="*/ 200 h 348"/>
                  <a:gd name="T78" fmla="*/ 158 w 320"/>
                  <a:gd name="T79" fmla="*/ 182 h 348"/>
                  <a:gd name="T80" fmla="*/ 128 w 320"/>
                  <a:gd name="T81" fmla="*/ 190 h 348"/>
                  <a:gd name="T82" fmla="*/ 104 w 320"/>
                  <a:gd name="T83" fmla="*/ 190 h 348"/>
                  <a:gd name="T84" fmla="*/ 130 w 320"/>
                  <a:gd name="T85" fmla="*/ 171 h 348"/>
                  <a:gd name="T86" fmla="*/ 167 w 320"/>
                  <a:gd name="T87" fmla="*/ 167 h 348"/>
                  <a:gd name="T88" fmla="*/ 188 w 320"/>
                  <a:gd name="T89" fmla="*/ 149 h 348"/>
                  <a:gd name="T90" fmla="*/ 194 w 320"/>
                  <a:gd name="T91" fmla="*/ 149 h 348"/>
                  <a:gd name="T92" fmla="*/ 227 w 320"/>
                  <a:gd name="T93" fmla="*/ 127 h 348"/>
                  <a:gd name="T94" fmla="*/ 235 w 320"/>
                  <a:gd name="T95" fmla="*/ 97 h 348"/>
                  <a:gd name="T96" fmla="*/ 238 w 320"/>
                  <a:gd name="T97" fmla="*/ 81 h 348"/>
                  <a:gd name="T98" fmla="*/ 248 w 320"/>
                  <a:gd name="T99" fmla="*/ 80 h 348"/>
                  <a:gd name="T100" fmla="*/ 229 w 320"/>
                  <a:gd name="T101" fmla="*/ 59 h 348"/>
                  <a:gd name="T102" fmla="*/ 251 w 320"/>
                  <a:gd name="T103" fmla="*/ 0 h 348"/>
                  <a:gd name="T104" fmla="*/ 290 w 320"/>
                  <a:gd name="T105" fmla="*/ 23 h 348"/>
                  <a:gd name="T106" fmla="*/ 311 w 320"/>
                  <a:gd name="T107" fmla="*/ 33 h 348"/>
                  <a:gd name="T108" fmla="*/ 306 w 320"/>
                  <a:gd name="T109" fmla="*/ 44 h 348"/>
                  <a:gd name="T110" fmla="*/ 271 w 320"/>
                  <a:gd name="T111" fmla="*/ 56 h 348"/>
                  <a:gd name="T112" fmla="*/ 245 w 320"/>
                  <a:gd name="T113" fmla="*/ 59 h 348"/>
                  <a:gd name="T114" fmla="*/ 237 w 320"/>
                  <a:gd name="T115" fmla="*/ 70 h 348"/>
                  <a:gd name="T116" fmla="*/ 240 w 320"/>
                  <a:gd name="T117" fmla="*/ 45 h 348"/>
                  <a:gd name="T118" fmla="*/ 257 w 320"/>
                  <a:gd name="T119" fmla="*/ 3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348">
                    <a:moveTo>
                      <a:pt x="0" y="345"/>
                    </a:moveTo>
                    <a:lnTo>
                      <a:pt x="3" y="346"/>
                    </a:lnTo>
                    <a:lnTo>
                      <a:pt x="3" y="346"/>
                    </a:lnTo>
                    <a:lnTo>
                      <a:pt x="3" y="346"/>
                    </a:lnTo>
                    <a:lnTo>
                      <a:pt x="2" y="348"/>
                    </a:lnTo>
                    <a:lnTo>
                      <a:pt x="0" y="346"/>
                    </a:lnTo>
                    <a:lnTo>
                      <a:pt x="0" y="346"/>
                    </a:lnTo>
                    <a:lnTo>
                      <a:pt x="0" y="346"/>
                    </a:lnTo>
                    <a:lnTo>
                      <a:pt x="0" y="346"/>
                    </a:lnTo>
                    <a:lnTo>
                      <a:pt x="0" y="345"/>
                    </a:lnTo>
                    <a:lnTo>
                      <a:pt x="0" y="345"/>
                    </a:lnTo>
                    <a:close/>
                    <a:moveTo>
                      <a:pt x="8" y="343"/>
                    </a:moveTo>
                    <a:lnTo>
                      <a:pt x="10" y="343"/>
                    </a:lnTo>
                    <a:lnTo>
                      <a:pt x="8" y="343"/>
                    </a:lnTo>
                    <a:lnTo>
                      <a:pt x="8" y="346"/>
                    </a:lnTo>
                    <a:lnTo>
                      <a:pt x="7" y="346"/>
                    </a:lnTo>
                    <a:lnTo>
                      <a:pt x="7" y="346"/>
                    </a:lnTo>
                    <a:lnTo>
                      <a:pt x="5" y="345"/>
                    </a:lnTo>
                    <a:lnTo>
                      <a:pt x="7" y="345"/>
                    </a:lnTo>
                    <a:lnTo>
                      <a:pt x="7" y="345"/>
                    </a:lnTo>
                    <a:lnTo>
                      <a:pt x="8" y="345"/>
                    </a:lnTo>
                    <a:lnTo>
                      <a:pt x="8" y="343"/>
                    </a:lnTo>
                    <a:close/>
                    <a:moveTo>
                      <a:pt x="22" y="338"/>
                    </a:moveTo>
                    <a:lnTo>
                      <a:pt x="24" y="338"/>
                    </a:lnTo>
                    <a:lnTo>
                      <a:pt x="24" y="338"/>
                    </a:lnTo>
                    <a:lnTo>
                      <a:pt x="24" y="340"/>
                    </a:lnTo>
                    <a:lnTo>
                      <a:pt x="25" y="340"/>
                    </a:lnTo>
                    <a:lnTo>
                      <a:pt x="24" y="340"/>
                    </a:lnTo>
                    <a:lnTo>
                      <a:pt x="22" y="340"/>
                    </a:lnTo>
                    <a:lnTo>
                      <a:pt x="22" y="338"/>
                    </a:lnTo>
                    <a:close/>
                    <a:moveTo>
                      <a:pt x="267" y="310"/>
                    </a:moveTo>
                    <a:lnTo>
                      <a:pt x="267" y="310"/>
                    </a:lnTo>
                    <a:lnTo>
                      <a:pt x="267" y="310"/>
                    </a:lnTo>
                    <a:lnTo>
                      <a:pt x="267" y="312"/>
                    </a:lnTo>
                    <a:lnTo>
                      <a:pt x="267" y="312"/>
                    </a:lnTo>
                    <a:lnTo>
                      <a:pt x="267" y="310"/>
                    </a:lnTo>
                    <a:lnTo>
                      <a:pt x="267" y="310"/>
                    </a:lnTo>
                    <a:close/>
                    <a:moveTo>
                      <a:pt x="66" y="307"/>
                    </a:moveTo>
                    <a:lnTo>
                      <a:pt x="66" y="308"/>
                    </a:lnTo>
                    <a:lnTo>
                      <a:pt x="66" y="310"/>
                    </a:lnTo>
                    <a:lnTo>
                      <a:pt x="66" y="310"/>
                    </a:lnTo>
                    <a:lnTo>
                      <a:pt x="65" y="312"/>
                    </a:lnTo>
                    <a:lnTo>
                      <a:pt x="63" y="312"/>
                    </a:lnTo>
                    <a:lnTo>
                      <a:pt x="63" y="313"/>
                    </a:lnTo>
                    <a:lnTo>
                      <a:pt x="62" y="313"/>
                    </a:lnTo>
                    <a:lnTo>
                      <a:pt x="60" y="313"/>
                    </a:lnTo>
                    <a:lnTo>
                      <a:pt x="60" y="315"/>
                    </a:lnTo>
                    <a:lnTo>
                      <a:pt x="60" y="316"/>
                    </a:lnTo>
                    <a:lnTo>
                      <a:pt x="60" y="316"/>
                    </a:lnTo>
                    <a:lnTo>
                      <a:pt x="59" y="316"/>
                    </a:lnTo>
                    <a:lnTo>
                      <a:pt x="59" y="318"/>
                    </a:lnTo>
                    <a:lnTo>
                      <a:pt x="59" y="318"/>
                    </a:lnTo>
                    <a:lnTo>
                      <a:pt x="59" y="318"/>
                    </a:lnTo>
                    <a:lnTo>
                      <a:pt x="59" y="319"/>
                    </a:lnTo>
                    <a:lnTo>
                      <a:pt x="57" y="319"/>
                    </a:lnTo>
                    <a:lnTo>
                      <a:pt x="57" y="318"/>
                    </a:lnTo>
                    <a:lnTo>
                      <a:pt x="57" y="318"/>
                    </a:lnTo>
                    <a:lnTo>
                      <a:pt x="59" y="316"/>
                    </a:lnTo>
                    <a:lnTo>
                      <a:pt x="59" y="315"/>
                    </a:lnTo>
                    <a:lnTo>
                      <a:pt x="59" y="313"/>
                    </a:lnTo>
                    <a:lnTo>
                      <a:pt x="60" y="313"/>
                    </a:lnTo>
                    <a:lnTo>
                      <a:pt x="62" y="312"/>
                    </a:lnTo>
                    <a:lnTo>
                      <a:pt x="62" y="312"/>
                    </a:lnTo>
                    <a:lnTo>
                      <a:pt x="60" y="312"/>
                    </a:lnTo>
                    <a:lnTo>
                      <a:pt x="60" y="310"/>
                    </a:lnTo>
                    <a:lnTo>
                      <a:pt x="60" y="310"/>
                    </a:lnTo>
                    <a:lnTo>
                      <a:pt x="62" y="310"/>
                    </a:lnTo>
                    <a:lnTo>
                      <a:pt x="63" y="310"/>
                    </a:lnTo>
                    <a:lnTo>
                      <a:pt x="63" y="310"/>
                    </a:lnTo>
                    <a:lnTo>
                      <a:pt x="63" y="310"/>
                    </a:lnTo>
                    <a:lnTo>
                      <a:pt x="63" y="310"/>
                    </a:lnTo>
                    <a:lnTo>
                      <a:pt x="65" y="308"/>
                    </a:lnTo>
                    <a:lnTo>
                      <a:pt x="66" y="307"/>
                    </a:lnTo>
                    <a:close/>
                    <a:moveTo>
                      <a:pt x="76" y="291"/>
                    </a:moveTo>
                    <a:lnTo>
                      <a:pt x="76" y="293"/>
                    </a:lnTo>
                    <a:lnTo>
                      <a:pt x="77" y="293"/>
                    </a:lnTo>
                    <a:lnTo>
                      <a:pt x="76" y="294"/>
                    </a:lnTo>
                    <a:lnTo>
                      <a:pt x="76" y="294"/>
                    </a:lnTo>
                    <a:lnTo>
                      <a:pt x="76" y="294"/>
                    </a:lnTo>
                    <a:lnTo>
                      <a:pt x="74" y="293"/>
                    </a:lnTo>
                    <a:lnTo>
                      <a:pt x="76" y="291"/>
                    </a:lnTo>
                    <a:lnTo>
                      <a:pt x="76" y="291"/>
                    </a:lnTo>
                    <a:close/>
                    <a:moveTo>
                      <a:pt x="79" y="286"/>
                    </a:moveTo>
                    <a:lnTo>
                      <a:pt x="81" y="286"/>
                    </a:lnTo>
                    <a:lnTo>
                      <a:pt x="81" y="288"/>
                    </a:lnTo>
                    <a:lnTo>
                      <a:pt x="81" y="288"/>
                    </a:lnTo>
                    <a:lnTo>
                      <a:pt x="81" y="288"/>
                    </a:lnTo>
                    <a:lnTo>
                      <a:pt x="81" y="288"/>
                    </a:lnTo>
                    <a:lnTo>
                      <a:pt x="79" y="286"/>
                    </a:lnTo>
                    <a:close/>
                    <a:moveTo>
                      <a:pt x="87" y="282"/>
                    </a:moveTo>
                    <a:lnTo>
                      <a:pt x="87" y="283"/>
                    </a:lnTo>
                    <a:lnTo>
                      <a:pt x="87" y="283"/>
                    </a:lnTo>
                    <a:lnTo>
                      <a:pt x="85" y="283"/>
                    </a:lnTo>
                    <a:lnTo>
                      <a:pt x="85" y="285"/>
                    </a:lnTo>
                    <a:lnTo>
                      <a:pt x="84" y="285"/>
                    </a:lnTo>
                    <a:lnTo>
                      <a:pt x="84" y="285"/>
                    </a:lnTo>
                    <a:lnTo>
                      <a:pt x="82" y="286"/>
                    </a:lnTo>
                    <a:lnTo>
                      <a:pt x="84" y="286"/>
                    </a:lnTo>
                    <a:lnTo>
                      <a:pt x="82" y="288"/>
                    </a:lnTo>
                    <a:lnTo>
                      <a:pt x="81" y="286"/>
                    </a:lnTo>
                    <a:lnTo>
                      <a:pt x="79" y="286"/>
                    </a:lnTo>
                    <a:lnTo>
                      <a:pt x="79" y="286"/>
                    </a:lnTo>
                    <a:lnTo>
                      <a:pt x="81" y="285"/>
                    </a:lnTo>
                    <a:lnTo>
                      <a:pt x="81" y="285"/>
                    </a:lnTo>
                    <a:lnTo>
                      <a:pt x="81" y="285"/>
                    </a:lnTo>
                    <a:lnTo>
                      <a:pt x="84" y="283"/>
                    </a:lnTo>
                    <a:lnTo>
                      <a:pt x="84" y="283"/>
                    </a:lnTo>
                    <a:lnTo>
                      <a:pt x="85" y="283"/>
                    </a:lnTo>
                    <a:lnTo>
                      <a:pt x="85" y="283"/>
                    </a:lnTo>
                    <a:lnTo>
                      <a:pt x="85" y="282"/>
                    </a:lnTo>
                    <a:lnTo>
                      <a:pt x="87" y="282"/>
                    </a:lnTo>
                    <a:close/>
                    <a:moveTo>
                      <a:pt x="98" y="252"/>
                    </a:moveTo>
                    <a:lnTo>
                      <a:pt x="100" y="252"/>
                    </a:lnTo>
                    <a:lnTo>
                      <a:pt x="101" y="253"/>
                    </a:lnTo>
                    <a:lnTo>
                      <a:pt x="100" y="255"/>
                    </a:lnTo>
                    <a:lnTo>
                      <a:pt x="98" y="255"/>
                    </a:lnTo>
                    <a:lnTo>
                      <a:pt x="98" y="255"/>
                    </a:lnTo>
                    <a:lnTo>
                      <a:pt x="96" y="252"/>
                    </a:lnTo>
                    <a:lnTo>
                      <a:pt x="98" y="252"/>
                    </a:lnTo>
                    <a:close/>
                    <a:moveTo>
                      <a:pt x="106" y="245"/>
                    </a:moveTo>
                    <a:lnTo>
                      <a:pt x="107" y="245"/>
                    </a:lnTo>
                    <a:lnTo>
                      <a:pt x="106" y="249"/>
                    </a:lnTo>
                    <a:lnTo>
                      <a:pt x="106" y="250"/>
                    </a:lnTo>
                    <a:lnTo>
                      <a:pt x="104" y="252"/>
                    </a:lnTo>
                    <a:lnTo>
                      <a:pt x="104" y="252"/>
                    </a:lnTo>
                    <a:lnTo>
                      <a:pt x="104" y="252"/>
                    </a:lnTo>
                    <a:lnTo>
                      <a:pt x="104" y="250"/>
                    </a:lnTo>
                    <a:lnTo>
                      <a:pt x="104" y="249"/>
                    </a:lnTo>
                    <a:lnTo>
                      <a:pt x="106" y="245"/>
                    </a:lnTo>
                    <a:lnTo>
                      <a:pt x="106" y="245"/>
                    </a:lnTo>
                    <a:lnTo>
                      <a:pt x="106" y="245"/>
                    </a:lnTo>
                    <a:close/>
                    <a:moveTo>
                      <a:pt x="89" y="230"/>
                    </a:moveTo>
                    <a:lnTo>
                      <a:pt x="89" y="231"/>
                    </a:lnTo>
                    <a:lnTo>
                      <a:pt x="87" y="233"/>
                    </a:lnTo>
                    <a:lnTo>
                      <a:pt x="87" y="233"/>
                    </a:lnTo>
                    <a:lnTo>
                      <a:pt x="87" y="231"/>
                    </a:lnTo>
                    <a:lnTo>
                      <a:pt x="89" y="230"/>
                    </a:lnTo>
                    <a:close/>
                    <a:moveTo>
                      <a:pt x="96" y="219"/>
                    </a:moveTo>
                    <a:lnTo>
                      <a:pt x="98" y="219"/>
                    </a:lnTo>
                    <a:lnTo>
                      <a:pt x="96" y="220"/>
                    </a:lnTo>
                    <a:lnTo>
                      <a:pt x="96" y="220"/>
                    </a:lnTo>
                    <a:lnTo>
                      <a:pt x="95" y="220"/>
                    </a:lnTo>
                    <a:lnTo>
                      <a:pt x="95" y="220"/>
                    </a:lnTo>
                    <a:lnTo>
                      <a:pt x="95" y="219"/>
                    </a:lnTo>
                    <a:lnTo>
                      <a:pt x="96" y="219"/>
                    </a:lnTo>
                    <a:close/>
                    <a:moveTo>
                      <a:pt x="93" y="219"/>
                    </a:moveTo>
                    <a:lnTo>
                      <a:pt x="93" y="219"/>
                    </a:lnTo>
                    <a:lnTo>
                      <a:pt x="93" y="222"/>
                    </a:lnTo>
                    <a:lnTo>
                      <a:pt x="92" y="223"/>
                    </a:lnTo>
                    <a:lnTo>
                      <a:pt x="92" y="223"/>
                    </a:lnTo>
                    <a:lnTo>
                      <a:pt x="92" y="223"/>
                    </a:lnTo>
                    <a:lnTo>
                      <a:pt x="90" y="223"/>
                    </a:lnTo>
                    <a:lnTo>
                      <a:pt x="92" y="222"/>
                    </a:lnTo>
                    <a:lnTo>
                      <a:pt x="92" y="222"/>
                    </a:lnTo>
                    <a:lnTo>
                      <a:pt x="90" y="222"/>
                    </a:lnTo>
                    <a:lnTo>
                      <a:pt x="92" y="219"/>
                    </a:lnTo>
                    <a:lnTo>
                      <a:pt x="92" y="219"/>
                    </a:lnTo>
                    <a:lnTo>
                      <a:pt x="93" y="219"/>
                    </a:lnTo>
                    <a:close/>
                    <a:moveTo>
                      <a:pt x="71" y="214"/>
                    </a:moveTo>
                    <a:lnTo>
                      <a:pt x="73" y="214"/>
                    </a:lnTo>
                    <a:lnTo>
                      <a:pt x="73" y="214"/>
                    </a:lnTo>
                    <a:lnTo>
                      <a:pt x="74" y="214"/>
                    </a:lnTo>
                    <a:lnTo>
                      <a:pt x="74" y="214"/>
                    </a:lnTo>
                    <a:lnTo>
                      <a:pt x="74" y="215"/>
                    </a:lnTo>
                    <a:lnTo>
                      <a:pt x="74" y="217"/>
                    </a:lnTo>
                    <a:lnTo>
                      <a:pt x="74" y="217"/>
                    </a:lnTo>
                    <a:lnTo>
                      <a:pt x="74" y="217"/>
                    </a:lnTo>
                    <a:lnTo>
                      <a:pt x="73" y="217"/>
                    </a:lnTo>
                    <a:lnTo>
                      <a:pt x="73" y="217"/>
                    </a:lnTo>
                    <a:lnTo>
                      <a:pt x="71" y="217"/>
                    </a:lnTo>
                    <a:lnTo>
                      <a:pt x="71" y="215"/>
                    </a:lnTo>
                    <a:lnTo>
                      <a:pt x="71" y="214"/>
                    </a:lnTo>
                    <a:close/>
                    <a:moveTo>
                      <a:pt x="234" y="209"/>
                    </a:moveTo>
                    <a:lnTo>
                      <a:pt x="234" y="209"/>
                    </a:lnTo>
                    <a:lnTo>
                      <a:pt x="234" y="209"/>
                    </a:lnTo>
                    <a:lnTo>
                      <a:pt x="234" y="211"/>
                    </a:lnTo>
                    <a:lnTo>
                      <a:pt x="232" y="209"/>
                    </a:lnTo>
                    <a:lnTo>
                      <a:pt x="232" y="209"/>
                    </a:lnTo>
                    <a:lnTo>
                      <a:pt x="232" y="209"/>
                    </a:lnTo>
                    <a:lnTo>
                      <a:pt x="234" y="209"/>
                    </a:lnTo>
                    <a:close/>
                    <a:moveTo>
                      <a:pt x="77" y="209"/>
                    </a:moveTo>
                    <a:lnTo>
                      <a:pt x="79" y="209"/>
                    </a:lnTo>
                    <a:lnTo>
                      <a:pt x="79" y="211"/>
                    </a:lnTo>
                    <a:lnTo>
                      <a:pt x="79" y="211"/>
                    </a:lnTo>
                    <a:lnTo>
                      <a:pt x="79" y="212"/>
                    </a:lnTo>
                    <a:lnTo>
                      <a:pt x="77" y="212"/>
                    </a:lnTo>
                    <a:lnTo>
                      <a:pt x="77" y="214"/>
                    </a:lnTo>
                    <a:lnTo>
                      <a:pt x="77" y="214"/>
                    </a:lnTo>
                    <a:lnTo>
                      <a:pt x="77" y="212"/>
                    </a:lnTo>
                    <a:lnTo>
                      <a:pt x="76" y="212"/>
                    </a:lnTo>
                    <a:lnTo>
                      <a:pt x="77" y="211"/>
                    </a:lnTo>
                    <a:lnTo>
                      <a:pt x="77" y="209"/>
                    </a:lnTo>
                    <a:close/>
                    <a:moveTo>
                      <a:pt x="85" y="204"/>
                    </a:moveTo>
                    <a:lnTo>
                      <a:pt x="84" y="206"/>
                    </a:lnTo>
                    <a:lnTo>
                      <a:pt x="84" y="208"/>
                    </a:lnTo>
                    <a:lnTo>
                      <a:pt x="82" y="208"/>
                    </a:lnTo>
                    <a:lnTo>
                      <a:pt x="82" y="208"/>
                    </a:lnTo>
                    <a:lnTo>
                      <a:pt x="82" y="208"/>
                    </a:lnTo>
                    <a:lnTo>
                      <a:pt x="82" y="206"/>
                    </a:lnTo>
                    <a:lnTo>
                      <a:pt x="84" y="206"/>
                    </a:lnTo>
                    <a:lnTo>
                      <a:pt x="84" y="204"/>
                    </a:lnTo>
                    <a:lnTo>
                      <a:pt x="85" y="204"/>
                    </a:lnTo>
                    <a:close/>
                    <a:moveTo>
                      <a:pt x="87" y="197"/>
                    </a:moveTo>
                    <a:lnTo>
                      <a:pt x="89" y="198"/>
                    </a:lnTo>
                    <a:lnTo>
                      <a:pt x="89" y="198"/>
                    </a:lnTo>
                    <a:lnTo>
                      <a:pt x="87" y="200"/>
                    </a:lnTo>
                    <a:lnTo>
                      <a:pt x="87" y="198"/>
                    </a:lnTo>
                    <a:lnTo>
                      <a:pt x="87" y="198"/>
                    </a:lnTo>
                    <a:lnTo>
                      <a:pt x="87" y="197"/>
                    </a:lnTo>
                    <a:close/>
                    <a:moveTo>
                      <a:pt x="101" y="197"/>
                    </a:moveTo>
                    <a:lnTo>
                      <a:pt x="103" y="197"/>
                    </a:lnTo>
                    <a:lnTo>
                      <a:pt x="104" y="197"/>
                    </a:lnTo>
                    <a:lnTo>
                      <a:pt x="106" y="198"/>
                    </a:lnTo>
                    <a:lnTo>
                      <a:pt x="106" y="200"/>
                    </a:lnTo>
                    <a:lnTo>
                      <a:pt x="107" y="201"/>
                    </a:lnTo>
                    <a:lnTo>
                      <a:pt x="111" y="201"/>
                    </a:lnTo>
                    <a:lnTo>
                      <a:pt x="111" y="201"/>
                    </a:lnTo>
                    <a:lnTo>
                      <a:pt x="112" y="201"/>
                    </a:lnTo>
                    <a:lnTo>
                      <a:pt x="112" y="201"/>
                    </a:lnTo>
                    <a:lnTo>
                      <a:pt x="114" y="200"/>
                    </a:lnTo>
                    <a:lnTo>
                      <a:pt x="115" y="200"/>
                    </a:lnTo>
                    <a:lnTo>
                      <a:pt x="115" y="201"/>
                    </a:lnTo>
                    <a:lnTo>
                      <a:pt x="115" y="201"/>
                    </a:lnTo>
                    <a:lnTo>
                      <a:pt x="115" y="203"/>
                    </a:lnTo>
                    <a:lnTo>
                      <a:pt x="114" y="204"/>
                    </a:lnTo>
                    <a:lnTo>
                      <a:pt x="114" y="206"/>
                    </a:lnTo>
                    <a:lnTo>
                      <a:pt x="115" y="206"/>
                    </a:lnTo>
                    <a:lnTo>
                      <a:pt x="118" y="206"/>
                    </a:lnTo>
                    <a:lnTo>
                      <a:pt x="118" y="208"/>
                    </a:lnTo>
                    <a:lnTo>
                      <a:pt x="118" y="209"/>
                    </a:lnTo>
                    <a:lnTo>
                      <a:pt x="118" y="209"/>
                    </a:lnTo>
                    <a:lnTo>
                      <a:pt x="118" y="211"/>
                    </a:lnTo>
                    <a:lnTo>
                      <a:pt x="118" y="211"/>
                    </a:lnTo>
                    <a:lnTo>
                      <a:pt x="118" y="211"/>
                    </a:lnTo>
                    <a:lnTo>
                      <a:pt x="120" y="212"/>
                    </a:lnTo>
                    <a:lnTo>
                      <a:pt x="120" y="212"/>
                    </a:lnTo>
                    <a:lnTo>
                      <a:pt x="120" y="214"/>
                    </a:lnTo>
                    <a:lnTo>
                      <a:pt x="115" y="217"/>
                    </a:lnTo>
                    <a:lnTo>
                      <a:pt x="115" y="219"/>
                    </a:lnTo>
                    <a:lnTo>
                      <a:pt x="114" y="222"/>
                    </a:lnTo>
                    <a:lnTo>
                      <a:pt x="114" y="223"/>
                    </a:lnTo>
                    <a:lnTo>
                      <a:pt x="114" y="225"/>
                    </a:lnTo>
                    <a:lnTo>
                      <a:pt x="112" y="226"/>
                    </a:lnTo>
                    <a:lnTo>
                      <a:pt x="112" y="228"/>
                    </a:lnTo>
                    <a:lnTo>
                      <a:pt x="112" y="230"/>
                    </a:lnTo>
                    <a:lnTo>
                      <a:pt x="112" y="233"/>
                    </a:lnTo>
                    <a:lnTo>
                      <a:pt x="111" y="236"/>
                    </a:lnTo>
                    <a:lnTo>
                      <a:pt x="109" y="236"/>
                    </a:lnTo>
                    <a:lnTo>
                      <a:pt x="107" y="236"/>
                    </a:lnTo>
                    <a:lnTo>
                      <a:pt x="106" y="236"/>
                    </a:lnTo>
                    <a:lnTo>
                      <a:pt x="106" y="236"/>
                    </a:lnTo>
                    <a:lnTo>
                      <a:pt x="107" y="239"/>
                    </a:lnTo>
                    <a:lnTo>
                      <a:pt x="104" y="241"/>
                    </a:lnTo>
                    <a:lnTo>
                      <a:pt x="101" y="242"/>
                    </a:lnTo>
                    <a:lnTo>
                      <a:pt x="101" y="242"/>
                    </a:lnTo>
                    <a:lnTo>
                      <a:pt x="101" y="241"/>
                    </a:lnTo>
                    <a:lnTo>
                      <a:pt x="101" y="241"/>
                    </a:lnTo>
                    <a:lnTo>
                      <a:pt x="103" y="241"/>
                    </a:lnTo>
                    <a:lnTo>
                      <a:pt x="103" y="239"/>
                    </a:lnTo>
                    <a:lnTo>
                      <a:pt x="103" y="236"/>
                    </a:lnTo>
                    <a:lnTo>
                      <a:pt x="101" y="234"/>
                    </a:lnTo>
                    <a:lnTo>
                      <a:pt x="101" y="233"/>
                    </a:lnTo>
                    <a:lnTo>
                      <a:pt x="101" y="233"/>
                    </a:lnTo>
                    <a:lnTo>
                      <a:pt x="103" y="233"/>
                    </a:lnTo>
                    <a:lnTo>
                      <a:pt x="103" y="233"/>
                    </a:lnTo>
                    <a:lnTo>
                      <a:pt x="103" y="231"/>
                    </a:lnTo>
                    <a:lnTo>
                      <a:pt x="103" y="231"/>
                    </a:lnTo>
                    <a:lnTo>
                      <a:pt x="101" y="231"/>
                    </a:lnTo>
                    <a:lnTo>
                      <a:pt x="101" y="231"/>
                    </a:lnTo>
                    <a:lnTo>
                      <a:pt x="100" y="233"/>
                    </a:lnTo>
                    <a:lnTo>
                      <a:pt x="100" y="234"/>
                    </a:lnTo>
                    <a:lnTo>
                      <a:pt x="98" y="236"/>
                    </a:lnTo>
                    <a:lnTo>
                      <a:pt x="100" y="236"/>
                    </a:lnTo>
                    <a:lnTo>
                      <a:pt x="100" y="237"/>
                    </a:lnTo>
                    <a:lnTo>
                      <a:pt x="100" y="239"/>
                    </a:lnTo>
                    <a:lnTo>
                      <a:pt x="100" y="239"/>
                    </a:lnTo>
                    <a:lnTo>
                      <a:pt x="100" y="239"/>
                    </a:lnTo>
                    <a:lnTo>
                      <a:pt x="95" y="239"/>
                    </a:lnTo>
                    <a:lnTo>
                      <a:pt x="95" y="239"/>
                    </a:lnTo>
                    <a:lnTo>
                      <a:pt x="93" y="237"/>
                    </a:lnTo>
                    <a:lnTo>
                      <a:pt x="93" y="236"/>
                    </a:lnTo>
                    <a:lnTo>
                      <a:pt x="95" y="236"/>
                    </a:lnTo>
                    <a:lnTo>
                      <a:pt x="95" y="236"/>
                    </a:lnTo>
                    <a:lnTo>
                      <a:pt x="95" y="234"/>
                    </a:lnTo>
                    <a:lnTo>
                      <a:pt x="96" y="233"/>
                    </a:lnTo>
                    <a:lnTo>
                      <a:pt x="95" y="231"/>
                    </a:lnTo>
                    <a:lnTo>
                      <a:pt x="95" y="231"/>
                    </a:lnTo>
                    <a:lnTo>
                      <a:pt x="93" y="231"/>
                    </a:lnTo>
                    <a:lnTo>
                      <a:pt x="95" y="230"/>
                    </a:lnTo>
                    <a:lnTo>
                      <a:pt x="93" y="228"/>
                    </a:lnTo>
                    <a:lnTo>
                      <a:pt x="93" y="225"/>
                    </a:lnTo>
                    <a:lnTo>
                      <a:pt x="95" y="225"/>
                    </a:lnTo>
                    <a:lnTo>
                      <a:pt x="96" y="225"/>
                    </a:lnTo>
                    <a:lnTo>
                      <a:pt x="96" y="223"/>
                    </a:lnTo>
                    <a:lnTo>
                      <a:pt x="98" y="222"/>
                    </a:lnTo>
                    <a:lnTo>
                      <a:pt x="100" y="220"/>
                    </a:lnTo>
                    <a:lnTo>
                      <a:pt x="100" y="217"/>
                    </a:lnTo>
                    <a:lnTo>
                      <a:pt x="100" y="217"/>
                    </a:lnTo>
                    <a:lnTo>
                      <a:pt x="98" y="217"/>
                    </a:lnTo>
                    <a:lnTo>
                      <a:pt x="100" y="215"/>
                    </a:lnTo>
                    <a:lnTo>
                      <a:pt x="100" y="214"/>
                    </a:lnTo>
                    <a:lnTo>
                      <a:pt x="98" y="212"/>
                    </a:lnTo>
                    <a:lnTo>
                      <a:pt x="96" y="209"/>
                    </a:lnTo>
                    <a:lnTo>
                      <a:pt x="95" y="208"/>
                    </a:lnTo>
                    <a:lnTo>
                      <a:pt x="95" y="208"/>
                    </a:lnTo>
                    <a:lnTo>
                      <a:pt x="93" y="209"/>
                    </a:lnTo>
                    <a:lnTo>
                      <a:pt x="93" y="209"/>
                    </a:lnTo>
                    <a:lnTo>
                      <a:pt x="93" y="211"/>
                    </a:lnTo>
                    <a:lnTo>
                      <a:pt x="93" y="212"/>
                    </a:lnTo>
                    <a:lnTo>
                      <a:pt x="93" y="214"/>
                    </a:lnTo>
                    <a:lnTo>
                      <a:pt x="95" y="214"/>
                    </a:lnTo>
                    <a:lnTo>
                      <a:pt x="95" y="212"/>
                    </a:lnTo>
                    <a:lnTo>
                      <a:pt x="96" y="214"/>
                    </a:lnTo>
                    <a:lnTo>
                      <a:pt x="96" y="214"/>
                    </a:lnTo>
                    <a:lnTo>
                      <a:pt x="96" y="214"/>
                    </a:lnTo>
                    <a:lnTo>
                      <a:pt x="96" y="215"/>
                    </a:lnTo>
                    <a:lnTo>
                      <a:pt x="95" y="215"/>
                    </a:lnTo>
                    <a:lnTo>
                      <a:pt x="95" y="215"/>
                    </a:lnTo>
                    <a:lnTo>
                      <a:pt x="93" y="215"/>
                    </a:lnTo>
                    <a:lnTo>
                      <a:pt x="93" y="215"/>
                    </a:lnTo>
                    <a:lnTo>
                      <a:pt x="92" y="214"/>
                    </a:lnTo>
                    <a:lnTo>
                      <a:pt x="90" y="215"/>
                    </a:lnTo>
                    <a:lnTo>
                      <a:pt x="89" y="217"/>
                    </a:lnTo>
                    <a:lnTo>
                      <a:pt x="87" y="217"/>
                    </a:lnTo>
                    <a:lnTo>
                      <a:pt x="89" y="217"/>
                    </a:lnTo>
                    <a:lnTo>
                      <a:pt x="89" y="215"/>
                    </a:lnTo>
                    <a:lnTo>
                      <a:pt x="89" y="214"/>
                    </a:lnTo>
                    <a:lnTo>
                      <a:pt x="87" y="212"/>
                    </a:lnTo>
                    <a:lnTo>
                      <a:pt x="87" y="212"/>
                    </a:lnTo>
                    <a:lnTo>
                      <a:pt x="85" y="211"/>
                    </a:lnTo>
                    <a:lnTo>
                      <a:pt x="87" y="209"/>
                    </a:lnTo>
                    <a:lnTo>
                      <a:pt x="89" y="211"/>
                    </a:lnTo>
                    <a:lnTo>
                      <a:pt x="89" y="212"/>
                    </a:lnTo>
                    <a:lnTo>
                      <a:pt x="90" y="214"/>
                    </a:lnTo>
                    <a:lnTo>
                      <a:pt x="92" y="214"/>
                    </a:lnTo>
                    <a:lnTo>
                      <a:pt x="90" y="211"/>
                    </a:lnTo>
                    <a:lnTo>
                      <a:pt x="90" y="211"/>
                    </a:lnTo>
                    <a:lnTo>
                      <a:pt x="89" y="209"/>
                    </a:lnTo>
                    <a:lnTo>
                      <a:pt x="87" y="208"/>
                    </a:lnTo>
                    <a:lnTo>
                      <a:pt x="85" y="208"/>
                    </a:lnTo>
                    <a:lnTo>
                      <a:pt x="85" y="206"/>
                    </a:lnTo>
                    <a:lnTo>
                      <a:pt x="85" y="204"/>
                    </a:lnTo>
                    <a:lnTo>
                      <a:pt x="87" y="204"/>
                    </a:lnTo>
                    <a:lnTo>
                      <a:pt x="89" y="206"/>
                    </a:lnTo>
                    <a:lnTo>
                      <a:pt x="89" y="204"/>
                    </a:lnTo>
                    <a:lnTo>
                      <a:pt x="89" y="204"/>
                    </a:lnTo>
                    <a:lnTo>
                      <a:pt x="89" y="204"/>
                    </a:lnTo>
                    <a:lnTo>
                      <a:pt x="90" y="203"/>
                    </a:lnTo>
                    <a:lnTo>
                      <a:pt x="92" y="203"/>
                    </a:lnTo>
                    <a:lnTo>
                      <a:pt x="93" y="203"/>
                    </a:lnTo>
                    <a:lnTo>
                      <a:pt x="93" y="201"/>
                    </a:lnTo>
                    <a:lnTo>
                      <a:pt x="93" y="201"/>
                    </a:lnTo>
                    <a:lnTo>
                      <a:pt x="95" y="201"/>
                    </a:lnTo>
                    <a:lnTo>
                      <a:pt x="96" y="201"/>
                    </a:lnTo>
                    <a:lnTo>
                      <a:pt x="98" y="200"/>
                    </a:lnTo>
                    <a:lnTo>
                      <a:pt x="98" y="198"/>
                    </a:lnTo>
                    <a:lnTo>
                      <a:pt x="98" y="197"/>
                    </a:lnTo>
                    <a:lnTo>
                      <a:pt x="101" y="197"/>
                    </a:lnTo>
                    <a:lnTo>
                      <a:pt x="101" y="197"/>
                    </a:lnTo>
                    <a:close/>
                    <a:moveTo>
                      <a:pt x="123" y="195"/>
                    </a:moveTo>
                    <a:lnTo>
                      <a:pt x="123" y="195"/>
                    </a:lnTo>
                    <a:lnTo>
                      <a:pt x="125" y="197"/>
                    </a:lnTo>
                    <a:lnTo>
                      <a:pt x="126" y="197"/>
                    </a:lnTo>
                    <a:lnTo>
                      <a:pt x="126" y="197"/>
                    </a:lnTo>
                    <a:lnTo>
                      <a:pt x="126" y="197"/>
                    </a:lnTo>
                    <a:lnTo>
                      <a:pt x="125" y="197"/>
                    </a:lnTo>
                    <a:lnTo>
                      <a:pt x="123" y="197"/>
                    </a:lnTo>
                    <a:lnTo>
                      <a:pt x="123" y="197"/>
                    </a:lnTo>
                    <a:lnTo>
                      <a:pt x="123" y="197"/>
                    </a:lnTo>
                    <a:lnTo>
                      <a:pt x="123" y="195"/>
                    </a:lnTo>
                    <a:close/>
                    <a:moveTo>
                      <a:pt x="128" y="192"/>
                    </a:moveTo>
                    <a:lnTo>
                      <a:pt x="128" y="192"/>
                    </a:lnTo>
                    <a:lnTo>
                      <a:pt x="128" y="193"/>
                    </a:lnTo>
                    <a:lnTo>
                      <a:pt x="128" y="193"/>
                    </a:lnTo>
                    <a:lnTo>
                      <a:pt x="126" y="193"/>
                    </a:lnTo>
                    <a:lnTo>
                      <a:pt x="126" y="193"/>
                    </a:lnTo>
                    <a:lnTo>
                      <a:pt x="128" y="192"/>
                    </a:lnTo>
                    <a:lnTo>
                      <a:pt x="128" y="192"/>
                    </a:lnTo>
                    <a:close/>
                    <a:moveTo>
                      <a:pt x="79" y="189"/>
                    </a:moveTo>
                    <a:lnTo>
                      <a:pt x="82" y="190"/>
                    </a:lnTo>
                    <a:lnTo>
                      <a:pt x="81" y="190"/>
                    </a:lnTo>
                    <a:lnTo>
                      <a:pt x="81" y="193"/>
                    </a:lnTo>
                    <a:lnTo>
                      <a:pt x="79" y="193"/>
                    </a:lnTo>
                    <a:lnTo>
                      <a:pt x="79" y="192"/>
                    </a:lnTo>
                    <a:lnTo>
                      <a:pt x="79" y="189"/>
                    </a:lnTo>
                    <a:close/>
                    <a:moveTo>
                      <a:pt x="150" y="189"/>
                    </a:moveTo>
                    <a:lnTo>
                      <a:pt x="152" y="190"/>
                    </a:lnTo>
                    <a:lnTo>
                      <a:pt x="155" y="190"/>
                    </a:lnTo>
                    <a:lnTo>
                      <a:pt x="156" y="192"/>
                    </a:lnTo>
                    <a:lnTo>
                      <a:pt x="158" y="190"/>
                    </a:lnTo>
                    <a:lnTo>
                      <a:pt x="158" y="193"/>
                    </a:lnTo>
                    <a:lnTo>
                      <a:pt x="158" y="195"/>
                    </a:lnTo>
                    <a:lnTo>
                      <a:pt x="159" y="197"/>
                    </a:lnTo>
                    <a:lnTo>
                      <a:pt x="158" y="197"/>
                    </a:lnTo>
                    <a:lnTo>
                      <a:pt x="159" y="198"/>
                    </a:lnTo>
                    <a:lnTo>
                      <a:pt x="156" y="200"/>
                    </a:lnTo>
                    <a:lnTo>
                      <a:pt x="155" y="201"/>
                    </a:lnTo>
                    <a:lnTo>
                      <a:pt x="153" y="203"/>
                    </a:lnTo>
                    <a:lnTo>
                      <a:pt x="152" y="204"/>
                    </a:lnTo>
                    <a:lnTo>
                      <a:pt x="152" y="204"/>
                    </a:lnTo>
                    <a:lnTo>
                      <a:pt x="152" y="206"/>
                    </a:lnTo>
                    <a:lnTo>
                      <a:pt x="150" y="206"/>
                    </a:lnTo>
                    <a:lnTo>
                      <a:pt x="148" y="203"/>
                    </a:lnTo>
                    <a:lnTo>
                      <a:pt x="147" y="203"/>
                    </a:lnTo>
                    <a:lnTo>
                      <a:pt x="144" y="203"/>
                    </a:lnTo>
                    <a:lnTo>
                      <a:pt x="144" y="203"/>
                    </a:lnTo>
                    <a:lnTo>
                      <a:pt x="139" y="204"/>
                    </a:lnTo>
                    <a:lnTo>
                      <a:pt x="137" y="206"/>
                    </a:lnTo>
                    <a:lnTo>
                      <a:pt x="136" y="209"/>
                    </a:lnTo>
                    <a:lnTo>
                      <a:pt x="136" y="211"/>
                    </a:lnTo>
                    <a:lnTo>
                      <a:pt x="136" y="211"/>
                    </a:lnTo>
                    <a:lnTo>
                      <a:pt x="134" y="211"/>
                    </a:lnTo>
                    <a:lnTo>
                      <a:pt x="134" y="214"/>
                    </a:lnTo>
                    <a:lnTo>
                      <a:pt x="133" y="215"/>
                    </a:lnTo>
                    <a:lnTo>
                      <a:pt x="131" y="215"/>
                    </a:lnTo>
                    <a:lnTo>
                      <a:pt x="130" y="214"/>
                    </a:lnTo>
                    <a:lnTo>
                      <a:pt x="130" y="214"/>
                    </a:lnTo>
                    <a:lnTo>
                      <a:pt x="130" y="212"/>
                    </a:lnTo>
                    <a:lnTo>
                      <a:pt x="128" y="212"/>
                    </a:lnTo>
                    <a:lnTo>
                      <a:pt x="126" y="212"/>
                    </a:lnTo>
                    <a:lnTo>
                      <a:pt x="126" y="211"/>
                    </a:lnTo>
                    <a:lnTo>
                      <a:pt x="126" y="209"/>
                    </a:lnTo>
                    <a:lnTo>
                      <a:pt x="126" y="209"/>
                    </a:lnTo>
                    <a:lnTo>
                      <a:pt x="126" y="208"/>
                    </a:lnTo>
                    <a:lnTo>
                      <a:pt x="128" y="208"/>
                    </a:lnTo>
                    <a:lnTo>
                      <a:pt x="128" y="206"/>
                    </a:lnTo>
                    <a:lnTo>
                      <a:pt x="128" y="206"/>
                    </a:lnTo>
                    <a:lnTo>
                      <a:pt x="126" y="206"/>
                    </a:lnTo>
                    <a:lnTo>
                      <a:pt x="126" y="206"/>
                    </a:lnTo>
                    <a:lnTo>
                      <a:pt x="126" y="204"/>
                    </a:lnTo>
                    <a:lnTo>
                      <a:pt x="125" y="204"/>
                    </a:lnTo>
                    <a:lnTo>
                      <a:pt x="123" y="204"/>
                    </a:lnTo>
                    <a:lnTo>
                      <a:pt x="122" y="206"/>
                    </a:lnTo>
                    <a:lnTo>
                      <a:pt x="120" y="206"/>
                    </a:lnTo>
                    <a:lnTo>
                      <a:pt x="122" y="204"/>
                    </a:lnTo>
                    <a:lnTo>
                      <a:pt x="125" y="203"/>
                    </a:lnTo>
                    <a:lnTo>
                      <a:pt x="125" y="203"/>
                    </a:lnTo>
                    <a:lnTo>
                      <a:pt x="128" y="201"/>
                    </a:lnTo>
                    <a:lnTo>
                      <a:pt x="130" y="200"/>
                    </a:lnTo>
                    <a:lnTo>
                      <a:pt x="130" y="198"/>
                    </a:lnTo>
                    <a:lnTo>
                      <a:pt x="130" y="197"/>
                    </a:lnTo>
                    <a:lnTo>
                      <a:pt x="131" y="197"/>
                    </a:lnTo>
                    <a:lnTo>
                      <a:pt x="131" y="195"/>
                    </a:lnTo>
                    <a:lnTo>
                      <a:pt x="133" y="195"/>
                    </a:lnTo>
                    <a:lnTo>
                      <a:pt x="133" y="193"/>
                    </a:lnTo>
                    <a:lnTo>
                      <a:pt x="134" y="193"/>
                    </a:lnTo>
                    <a:lnTo>
                      <a:pt x="136" y="195"/>
                    </a:lnTo>
                    <a:lnTo>
                      <a:pt x="136" y="197"/>
                    </a:lnTo>
                    <a:lnTo>
                      <a:pt x="137" y="195"/>
                    </a:lnTo>
                    <a:lnTo>
                      <a:pt x="139" y="195"/>
                    </a:lnTo>
                    <a:lnTo>
                      <a:pt x="139" y="195"/>
                    </a:lnTo>
                    <a:lnTo>
                      <a:pt x="141" y="195"/>
                    </a:lnTo>
                    <a:lnTo>
                      <a:pt x="142" y="195"/>
                    </a:lnTo>
                    <a:lnTo>
                      <a:pt x="144" y="193"/>
                    </a:lnTo>
                    <a:lnTo>
                      <a:pt x="144" y="192"/>
                    </a:lnTo>
                    <a:lnTo>
                      <a:pt x="144" y="190"/>
                    </a:lnTo>
                    <a:lnTo>
                      <a:pt x="144" y="190"/>
                    </a:lnTo>
                    <a:lnTo>
                      <a:pt x="145" y="190"/>
                    </a:lnTo>
                    <a:lnTo>
                      <a:pt x="147" y="190"/>
                    </a:lnTo>
                    <a:lnTo>
                      <a:pt x="148" y="189"/>
                    </a:lnTo>
                    <a:lnTo>
                      <a:pt x="150" y="189"/>
                    </a:lnTo>
                    <a:close/>
                    <a:moveTo>
                      <a:pt x="153" y="185"/>
                    </a:moveTo>
                    <a:lnTo>
                      <a:pt x="155" y="185"/>
                    </a:lnTo>
                    <a:lnTo>
                      <a:pt x="153" y="187"/>
                    </a:lnTo>
                    <a:lnTo>
                      <a:pt x="153" y="187"/>
                    </a:lnTo>
                    <a:lnTo>
                      <a:pt x="153" y="187"/>
                    </a:lnTo>
                    <a:lnTo>
                      <a:pt x="153" y="187"/>
                    </a:lnTo>
                    <a:lnTo>
                      <a:pt x="152" y="187"/>
                    </a:lnTo>
                    <a:lnTo>
                      <a:pt x="152" y="187"/>
                    </a:lnTo>
                    <a:lnTo>
                      <a:pt x="152" y="185"/>
                    </a:lnTo>
                    <a:lnTo>
                      <a:pt x="153" y="185"/>
                    </a:lnTo>
                    <a:close/>
                    <a:moveTo>
                      <a:pt x="163" y="185"/>
                    </a:moveTo>
                    <a:lnTo>
                      <a:pt x="163" y="185"/>
                    </a:lnTo>
                    <a:lnTo>
                      <a:pt x="163" y="189"/>
                    </a:lnTo>
                    <a:lnTo>
                      <a:pt x="163" y="190"/>
                    </a:lnTo>
                    <a:lnTo>
                      <a:pt x="161" y="192"/>
                    </a:lnTo>
                    <a:lnTo>
                      <a:pt x="159" y="192"/>
                    </a:lnTo>
                    <a:lnTo>
                      <a:pt x="159" y="190"/>
                    </a:lnTo>
                    <a:lnTo>
                      <a:pt x="158" y="190"/>
                    </a:lnTo>
                    <a:lnTo>
                      <a:pt x="159" y="189"/>
                    </a:lnTo>
                    <a:lnTo>
                      <a:pt x="161" y="187"/>
                    </a:lnTo>
                    <a:lnTo>
                      <a:pt x="163" y="185"/>
                    </a:lnTo>
                    <a:lnTo>
                      <a:pt x="163" y="185"/>
                    </a:lnTo>
                    <a:close/>
                    <a:moveTo>
                      <a:pt x="84" y="184"/>
                    </a:moveTo>
                    <a:lnTo>
                      <a:pt x="84" y="184"/>
                    </a:lnTo>
                    <a:lnTo>
                      <a:pt x="84" y="184"/>
                    </a:lnTo>
                    <a:lnTo>
                      <a:pt x="84" y="184"/>
                    </a:lnTo>
                    <a:lnTo>
                      <a:pt x="84" y="185"/>
                    </a:lnTo>
                    <a:lnTo>
                      <a:pt x="82" y="189"/>
                    </a:lnTo>
                    <a:lnTo>
                      <a:pt x="82" y="189"/>
                    </a:lnTo>
                    <a:lnTo>
                      <a:pt x="82" y="190"/>
                    </a:lnTo>
                    <a:lnTo>
                      <a:pt x="81" y="189"/>
                    </a:lnTo>
                    <a:lnTo>
                      <a:pt x="81" y="189"/>
                    </a:lnTo>
                    <a:lnTo>
                      <a:pt x="81" y="185"/>
                    </a:lnTo>
                    <a:lnTo>
                      <a:pt x="81" y="185"/>
                    </a:lnTo>
                    <a:lnTo>
                      <a:pt x="81" y="185"/>
                    </a:lnTo>
                    <a:lnTo>
                      <a:pt x="84" y="184"/>
                    </a:lnTo>
                    <a:close/>
                    <a:moveTo>
                      <a:pt x="226" y="182"/>
                    </a:moveTo>
                    <a:lnTo>
                      <a:pt x="227" y="182"/>
                    </a:lnTo>
                    <a:lnTo>
                      <a:pt x="227" y="182"/>
                    </a:lnTo>
                    <a:lnTo>
                      <a:pt x="227" y="184"/>
                    </a:lnTo>
                    <a:lnTo>
                      <a:pt x="227" y="184"/>
                    </a:lnTo>
                    <a:lnTo>
                      <a:pt x="226" y="182"/>
                    </a:lnTo>
                    <a:lnTo>
                      <a:pt x="226" y="182"/>
                    </a:lnTo>
                    <a:close/>
                    <a:moveTo>
                      <a:pt x="139" y="157"/>
                    </a:moveTo>
                    <a:lnTo>
                      <a:pt x="141" y="159"/>
                    </a:lnTo>
                    <a:lnTo>
                      <a:pt x="139" y="159"/>
                    </a:lnTo>
                    <a:lnTo>
                      <a:pt x="139" y="159"/>
                    </a:lnTo>
                    <a:lnTo>
                      <a:pt x="137" y="159"/>
                    </a:lnTo>
                    <a:lnTo>
                      <a:pt x="137" y="159"/>
                    </a:lnTo>
                    <a:lnTo>
                      <a:pt x="137" y="157"/>
                    </a:lnTo>
                    <a:lnTo>
                      <a:pt x="139" y="157"/>
                    </a:lnTo>
                    <a:close/>
                    <a:moveTo>
                      <a:pt x="215" y="124"/>
                    </a:moveTo>
                    <a:lnTo>
                      <a:pt x="215" y="124"/>
                    </a:lnTo>
                    <a:lnTo>
                      <a:pt x="213" y="127"/>
                    </a:lnTo>
                    <a:lnTo>
                      <a:pt x="213" y="127"/>
                    </a:lnTo>
                    <a:lnTo>
                      <a:pt x="215" y="127"/>
                    </a:lnTo>
                    <a:lnTo>
                      <a:pt x="213" y="130"/>
                    </a:lnTo>
                    <a:lnTo>
                      <a:pt x="212" y="132"/>
                    </a:lnTo>
                    <a:lnTo>
                      <a:pt x="210" y="132"/>
                    </a:lnTo>
                    <a:lnTo>
                      <a:pt x="210" y="132"/>
                    </a:lnTo>
                    <a:lnTo>
                      <a:pt x="212" y="132"/>
                    </a:lnTo>
                    <a:lnTo>
                      <a:pt x="212" y="130"/>
                    </a:lnTo>
                    <a:lnTo>
                      <a:pt x="212" y="129"/>
                    </a:lnTo>
                    <a:lnTo>
                      <a:pt x="212" y="129"/>
                    </a:lnTo>
                    <a:lnTo>
                      <a:pt x="210" y="129"/>
                    </a:lnTo>
                    <a:lnTo>
                      <a:pt x="210" y="127"/>
                    </a:lnTo>
                    <a:lnTo>
                      <a:pt x="212" y="126"/>
                    </a:lnTo>
                    <a:lnTo>
                      <a:pt x="213" y="124"/>
                    </a:lnTo>
                    <a:lnTo>
                      <a:pt x="215" y="124"/>
                    </a:lnTo>
                    <a:close/>
                    <a:moveTo>
                      <a:pt x="249" y="69"/>
                    </a:moveTo>
                    <a:lnTo>
                      <a:pt x="251" y="70"/>
                    </a:lnTo>
                    <a:lnTo>
                      <a:pt x="251" y="70"/>
                    </a:lnTo>
                    <a:lnTo>
                      <a:pt x="254" y="72"/>
                    </a:lnTo>
                    <a:lnTo>
                      <a:pt x="254" y="72"/>
                    </a:lnTo>
                    <a:lnTo>
                      <a:pt x="257" y="70"/>
                    </a:lnTo>
                    <a:lnTo>
                      <a:pt x="256" y="74"/>
                    </a:lnTo>
                    <a:lnTo>
                      <a:pt x="256" y="77"/>
                    </a:lnTo>
                    <a:lnTo>
                      <a:pt x="256" y="81"/>
                    </a:lnTo>
                    <a:lnTo>
                      <a:pt x="256" y="83"/>
                    </a:lnTo>
                    <a:lnTo>
                      <a:pt x="257" y="85"/>
                    </a:lnTo>
                    <a:lnTo>
                      <a:pt x="257" y="86"/>
                    </a:lnTo>
                    <a:lnTo>
                      <a:pt x="259" y="88"/>
                    </a:lnTo>
                    <a:lnTo>
                      <a:pt x="262" y="91"/>
                    </a:lnTo>
                    <a:lnTo>
                      <a:pt x="262" y="94"/>
                    </a:lnTo>
                    <a:lnTo>
                      <a:pt x="264" y="96"/>
                    </a:lnTo>
                    <a:lnTo>
                      <a:pt x="264" y="97"/>
                    </a:lnTo>
                    <a:lnTo>
                      <a:pt x="265" y="99"/>
                    </a:lnTo>
                    <a:lnTo>
                      <a:pt x="265" y="100"/>
                    </a:lnTo>
                    <a:lnTo>
                      <a:pt x="264" y="100"/>
                    </a:lnTo>
                    <a:lnTo>
                      <a:pt x="265" y="102"/>
                    </a:lnTo>
                    <a:lnTo>
                      <a:pt x="264" y="105"/>
                    </a:lnTo>
                    <a:lnTo>
                      <a:pt x="264" y="108"/>
                    </a:lnTo>
                    <a:lnTo>
                      <a:pt x="264" y="110"/>
                    </a:lnTo>
                    <a:lnTo>
                      <a:pt x="262" y="110"/>
                    </a:lnTo>
                    <a:lnTo>
                      <a:pt x="262" y="111"/>
                    </a:lnTo>
                    <a:lnTo>
                      <a:pt x="262" y="111"/>
                    </a:lnTo>
                    <a:lnTo>
                      <a:pt x="260" y="111"/>
                    </a:lnTo>
                    <a:lnTo>
                      <a:pt x="260" y="111"/>
                    </a:lnTo>
                    <a:lnTo>
                      <a:pt x="259" y="113"/>
                    </a:lnTo>
                    <a:lnTo>
                      <a:pt x="259" y="113"/>
                    </a:lnTo>
                    <a:lnTo>
                      <a:pt x="259" y="115"/>
                    </a:lnTo>
                    <a:lnTo>
                      <a:pt x="259" y="115"/>
                    </a:lnTo>
                    <a:lnTo>
                      <a:pt x="257" y="116"/>
                    </a:lnTo>
                    <a:lnTo>
                      <a:pt x="257" y="118"/>
                    </a:lnTo>
                    <a:lnTo>
                      <a:pt x="257" y="121"/>
                    </a:lnTo>
                    <a:lnTo>
                      <a:pt x="257" y="122"/>
                    </a:lnTo>
                    <a:lnTo>
                      <a:pt x="256" y="122"/>
                    </a:lnTo>
                    <a:lnTo>
                      <a:pt x="254" y="122"/>
                    </a:lnTo>
                    <a:lnTo>
                      <a:pt x="251" y="122"/>
                    </a:lnTo>
                    <a:lnTo>
                      <a:pt x="251" y="124"/>
                    </a:lnTo>
                    <a:lnTo>
                      <a:pt x="249" y="126"/>
                    </a:lnTo>
                    <a:lnTo>
                      <a:pt x="249" y="129"/>
                    </a:lnTo>
                    <a:lnTo>
                      <a:pt x="249" y="130"/>
                    </a:lnTo>
                    <a:lnTo>
                      <a:pt x="249" y="132"/>
                    </a:lnTo>
                    <a:lnTo>
                      <a:pt x="249" y="133"/>
                    </a:lnTo>
                    <a:lnTo>
                      <a:pt x="251" y="138"/>
                    </a:lnTo>
                    <a:lnTo>
                      <a:pt x="249" y="143"/>
                    </a:lnTo>
                    <a:lnTo>
                      <a:pt x="249" y="146"/>
                    </a:lnTo>
                    <a:lnTo>
                      <a:pt x="248" y="146"/>
                    </a:lnTo>
                    <a:lnTo>
                      <a:pt x="248" y="148"/>
                    </a:lnTo>
                    <a:lnTo>
                      <a:pt x="248" y="148"/>
                    </a:lnTo>
                    <a:lnTo>
                      <a:pt x="246" y="149"/>
                    </a:lnTo>
                    <a:lnTo>
                      <a:pt x="245" y="154"/>
                    </a:lnTo>
                    <a:lnTo>
                      <a:pt x="245" y="154"/>
                    </a:lnTo>
                    <a:lnTo>
                      <a:pt x="245" y="156"/>
                    </a:lnTo>
                    <a:lnTo>
                      <a:pt x="245" y="157"/>
                    </a:lnTo>
                    <a:lnTo>
                      <a:pt x="245" y="159"/>
                    </a:lnTo>
                    <a:lnTo>
                      <a:pt x="245" y="160"/>
                    </a:lnTo>
                    <a:lnTo>
                      <a:pt x="245" y="160"/>
                    </a:lnTo>
                    <a:lnTo>
                      <a:pt x="246" y="165"/>
                    </a:lnTo>
                    <a:lnTo>
                      <a:pt x="248" y="165"/>
                    </a:lnTo>
                    <a:lnTo>
                      <a:pt x="248" y="167"/>
                    </a:lnTo>
                    <a:lnTo>
                      <a:pt x="245" y="168"/>
                    </a:lnTo>
                    <a:lnTo>
                      <a:pt x="245" y="168"/>
                    </a:lnTo>
                    <a:lnTo>
                      <a:pt x="241" y="170"/>
                    </a:lnTo>
                    <a:lnTo>
                      <a:pt x="241" y="171"/>
                    </a:lnTo>
                    <a:lnTo>
                      <a:pt x="241" y="174"/>
                    </a:lnTo>
                    <a:lnTo>
                      <a:pt x="241" y="174"/>
                    </a:lnTo>
                    <a:lnTo>
                      <a:pt x="241" y="176"/>
                    </a:lnTo>
                    <a:lnTo>
                      <a:pt x="240" y="176"/>
                    </a:lnTo>
                    <a:lnTo>
                      <a:pt x="238" y="176"/>
                    </a:lnTo>
                    <a:lnTo>
                      <a:pt x="237" y="178"/>
                    </a:lnTo>
                    <a:lnTo>
                      <a:pt x="235" y="179"/>
                    </a:lnTo>
                    <a:lnTo>
                      <a:pt x="235" y="181"/>
                    </a:lnTo>
                    <a:lnTo>
                      <a:pt x="234" y="179"/>
                    </a:lnTo>
                    <a:lnTo>
                      <a:pt x="232" y="179"/>
                    </a:lnTo>
                    <a:lnTo>
                      <a:pt x="234" y="178"/>
                    </a:lnTo>
                    <a:lnTo>
                      <a:pt x="234" y="178"/>
                    </a:lnTo>
                    <a:lnTo>
                      <a:pt x="234" y="174"/>
                    </a:lnTo>
                    <a:lnTo>
                      <a:pt x="234" y="173"/>
                    </a:lnTo>
                    <a:lnTo>
                      <a:pt x="234" y="173"/>
                    </a:lnTo>
                    <a:lnTo>
                      <a:pt x="235" y="171"/>
                    </a:lnTo>
                    <a:lnTo>
                      <a:pt x="237" y="170"/>
                    </a:lnTo>
                    <a:lnTo>
                      <a:pt x="237" y="170"/>
                    </a:lnTo>
                    <a:lnTo>
                      <a:pt x="237" y="168"/>
                    </a:lnTo>
                    <a:lnTo>
                      <a:pt x="237" y="168"/>
                    </a:lnTo>
                    <a:lnTo>
                      <a:pt x="235" y="168"/>
                    </a:lnTo>
                    <a:lnTo>
                      <a:pt x="234" y="168"/>
                    </a:lnTo>
                    <a:lnTo>
                      <a:pt x="234" y="168"/>
                    </a:lnTo>
                    <a:lnTo>
                      <a:pt x="232" y="168"/>
                    </a:lnTo>
                    <a:lnTo>
                      <a:pt x="232" y="170"/>
                    </a:lnTo>
                    <a:lnTo>
                      <a:pt x="232" y="170"/>
                    </a:lnTo>
                    <a:lnTo>
                      <a:pt x="232" y="170"/>
                    </a:lnTo>
                    <a:lnTo>
                      <a:pt x="230" y="171"/>
                    </a:lnTo>
                    <a:lnTo>
                      <a:pt x="230" y="173"/>
                    </a:lnTo>
                    <a:lnTo>
                      <a:pt x="232" y="174"/>
                    </a:lnTo>
                    <a:lnTo>
                      <a:pt x="232" y="174"/>
                    </a:lnTo>
                    <a:lnTo>
                      <a:pt x="232" y="174"/>
                    </a:lnTo>
                    <a:lnTo>
                      <a:pt x="230" y="176"/>
                    </a:lnTo>
                    <a:lnTo>
                      <a:pt x="230" y="176"/>
                    </a:lnTo>
                    <a:lnTo>
                      <a:pt x="229" y="174"/>
                    </a:lnTo>
                    <a:lnTo>
                      <a:pt x="227" y="173"/>
                    </a:lnTo>
                    <a:lnTo>
                      <a:pt x="226" y="173"/>
                    </a:lnTo>
                    <a:lnTo>
                      <a:pt x="224" y="174"/>
                    </a:lnTo>
                    <a:lnTo>
                      <a:pt x="224" y="174"/>
                    </a:lnTo>
                    <a:lnTo>
                      <a:pt x="223" y="176"/>
                    </a:lnTo>
                    <a:lnTo>
                      <a:pt x="223" y="176"/>
                    </a:lnTo>
                    <a:lnTo>
                      <a:pt x="223" y="179"/>
                    </a:lnTo>
                    <a:lnTo>
                      <a:pt x="223" y="181"/>
                    </a:lnTo>
                    <a:lnTo>
                      <a:pt x="221" y="182"/>
                    </a:lnTo>
                    <a:lnTo>
                      <a:pt x="221" y="184"/>
                    </a:lnTo>
                    <a:lnTo>
                      <a:pt x="219" y="184"/>
                    </a:lnTo>
                    <a:lnTo>
                      <a:pt x="219" y="184"/>
                    </a:lnTo>
                    <a:lnTo>
                      <a:pt x="218" y="184"/>
                    </a:lnTo>
                    <a:lnTo>
                      <a:pt x="218" y="184"/>
                    </a:lnTo>
                    <a:lnTo>
                      <a:pt x="218" y="181"/>
                    </a:lnTo>
                    <a:lnTo>
                      <a:pt x="218" y="179"/>
                    </a:lnTo>
                    <a:lnTo>
                      <a:pt x="219" y="178"/>
                    </a:lnTo>
                    <a:lnTo>
                      <a:pt x="218" y="176"/>
                    </a:lnTo>
                    <a:lnTo>
                      <a:pt x="218" y="176"/>
                    </a:lnTo>
                    <a:lnTo>
                      <a:pt x="215" y="178"/>
                    </a:lnTo>
                    <a:lnTo>
                      <a:pt x="215" y="178"/>
                    </a:lnTo>
                    <a:lnTo>
                      <a:pt x="215" y="179"/>
                    </a:lnTo>
                    <a:lnTo>
                      <a:pt x="213" y="179"/>
                    </a:lnTo>
                    <a:lnTo>
                      <a:pt x="212" y="181"/>
                    </a:lnTo>
                    <a:lnTo>
                      <a:pt x="210" y="182"/>
                    </a:lnTo>
                    <a:lnTo>
                      <a:pt x="210" y="185"/>
                    </a:lnTo>
                    <a:lnTo>
                      <a:pt x="207" y="184"/>
                    </a:lnTo>
                    <a:lnTo>
                      <a:pt x="205" y="184"/>
                    </a:lnTo>
                    <a:lnTo>
                      <a:pt x="204" y="184"/>
                    </a:lnTo>
                    <a:lnTo>
                      <a:pt x="200" y="184"/>
                    </a:lnTo>
                    <a:lnTo>
                      <a:pt x="197" y="184"/>
                    </a:lnTo>
                    <a:lnTo>
                      <a:pt x="193" y="185"/>
                    </a:lnTo>
                    <a:lnTo>
                      <a:pt x="193" y="184"/>
                    </a:lnTo>
                    <a:lnTo>
                      <a:pt x="196" y="184"/>
                    </a:lnTo>
                    <a:lnTo>
                      <a:pt x="196" y="182"/>
                    </a:lnTo>
                    <a:lnTo>
                      <a:pt x="196" y="182"/>
                    </a:lnTo>
                    <a:lnTo>
                      <a:pt x="196" y="182"/>
                    </a:lnTo>
                    <a:lnTo>
                      <a:pt x="194" y="182"/>
                    </a:lnTo>
                    <a:lnTo>
                      <a:pt x="193" y="182"/>
                    </a:lnTo>
                    <a:lnTo>
                      <a:pt x="193" y="181"/>
                    </a:lnTo>
                    <a:lnTo>
                      <a:pt x="191" y="181"/>
                    </a:lnTo>
                    <a:lnTo>
                      <a:pt x="191" y="181"/>
                    </a:lnTo>
                    <a:lnTo>
                      <a:pt x="191" y="182"/>
                    </a:lnTo>
                    <a:lnTo>
                      <a:pt x="191" y="182"/>
                    </a:lnTo>
                    <a:lnTo>
                      <a:pt x="191" y="182"/>
                    </a:lnTo>
                    <a:lnTo>
                      <a:pt x="191" y="181"/>
                    </a:lnTo>
                    <a:lnTo>
                      <a:pt x="189" y="179"/>
                    </a:lnTo>
                    <a:lnTo>
                      <a:pt x="189" y="179"/>
                    </a:lnTo>
                    <a:lnTo>
                      <a:pt x="191" y="178"/>
                    </a:lnTo>
                    <a:lnTo>
                      <a:pt x="189" y="178"/>
                    </a:lnTo>
                    <a:lnTo>
                      <a:pt x="189" y="178"/>
                    </a:lnTo>
                    <a:lnTo>
                      <a:pt x="188" y="178"/>
                    </a:lnTo>
                    <a:lnTo>
                      <a:pt x="188" y="179"/>
                    </a:lnTo>
                    <a:lnTo>
                      <a:pt x="186" y="182"/>
                    </a:lnTo>
                    <a:lnTo>
                      <a:pt x="185" y="184"/>
                    </a:lnTo>
                    <a:lnTo>
                      <a:pt x="186" y="185"/>
                    </a:lnTo>
                    <a:lnTo>
                      <a:pt x="189" y="187"/>
                    </a:lnTo>
                    <a:lnTo>
                      <a:pt x="191" y="187"/>
                    </a:lnTo>
                    <a:lnTo>
                      <a:pt x="191" y="189"/>
                    </a:lnTo>
                    <a:lnTo>
                      <a:pt x="189" y="189"/>
                    </a:lnTo>
                    <a:lnTo>
                      <a:pt x="189" y="190"/>
                    </a:lnTo>
                    <a:lnTo>
                      <a:pt x="186" y="190"/>
                    </a:lnTo>
                    <a:lnTo>
                      <a:pt x="183" y="192"/>
                    </a:lnTo>
                    <a:lnTo>
                      <a:pt x="182" y="193"/>
                    </a:lnTo>
                    <a:lnTo>
                      <a:pt x="178" y="198"/>
                    </a:lnTo>
                    <a:lnTo>
                      <a:pt x="177" y="201"/>
                    </a:lnTo>
                    <a:lnTo>
                      <a:pt x="174" y="203"/>
                    </a:lnTo>
                    <a:lnTo>
                      <a:pt x="171" y="201"/>
                    </a:lnTo>
                    <a:lnTo>
                      <a:pt x="169" y="201"/>
                    </a:lnTo>
                    <a:lnTo>
                      <a:pt x="169" y="200"/>
                    </a:lnTo>
                    <a:lnTo>
                      <a:pt x="167" y="198"/>
                    </a:lnTo>
                    <a:lnTo>
                      <a:pt x="166" y="197"/>
                    </a:lnTo>
                    <a:lnTo>
                      <a:pt x="166" y="195"/>
                    </a:lnTo>
                    <a:lnTo>
                      <a:pt x="166" y="192"/>
                    </a:lnTo>
                    <a:lnTo>
                      <a:pt x="164" y="190"/>
                    </a:lnTo>
                    <a:lnTo>
                      <a:pt x="166" y="190"/>
                    </a:lnTo>
                    <a:lnTo>
                      <a:pt x="167" y="189"/>
                    </a:lnTo>
                    <a:lnTo>
                      <a:pt x="167" y="187"/>
                    </a:lnTo>
                    <a:lnTo>
                      <a:pt x="169" y="187"/>
                    </a:lnTo>
                    <a:lnTo>
                      <a:pt x="169" y="185"/>
                    </a:lnTo>
                    <a:lnTo>
                      <a:pt x="169" y="184"/>
                    </a:lnTo>
                    <a:lnTo>
                      <a:pt x="169" y="184"/>
                    </a:lnTo>
                    <a:lnTo>
                      <a:pt x="166" y="184"/>
                    </a:lnTo>
                    <a:lnTo>
                      <a:pt x="164" y="184"/>
                    </a:lnTo>
                    <a:lnTo>
                      <a:pt x="163" y="184"/>
                    </a:lnTo>
                    <a:lnTo>
                      <a:pt x="159" y="182"/>
                    </a:lnTo>
                    <a:lnTo>
                      <a:pt x="159" y="182"/>
                    </a:lnTo>
                    <a:lnTo>
                      <a:pt x="158" y="182"/>
                    </a:lnTo>
                    <a:lnTo>
                      <a:pt x="156" y="182"/>
                    </a:lnTo>
                    <a:lnTo>
                      <a:pt x="155" y="182"/>
                    </a:lnTo>
                    <a:lnTo>
                      <a:pt x="153" y="182"/>
                    </a:lnTo>
                    <a:lnTo>
                      <a:pt x="152" y="184"/>
                    </a:lnTo>
                    <a:lnTo>
                      <a:pt x="150" y="185"/>
                    </a:lnTo>
                    <a:lnTo>
                      <a:pt x="148" y="185"/>
                    </a:lnTo>
                    <a:lnTo>
                      <a:pt x="147" y="187"/>
                    </a:lnTo>
                    <a:lnTo>
                      <a:pt x="144" y="187"/>
                    </a:lnTo>
                    <a:lnTo>
                      <a:pt x="142" y="187"/>
                    </a:lnTo>
                    <a:lnTo>
                      <a:pt x="141" y="187"/>
                    </a:lnTo>
                    <a:lnTo>
                      <a:pt x="141" y="187"/>
                    </a:lnTo>
                    <a:lnTo>
                      <a:pt x="139" y="189"/>
                    </a:lnTo>
                    <a:lnTo>
                      <a:pt x="137" y="189"/>
                    </a:lnTo>
                    <a:lnTo>
                      <a:pt x="136" y="190"/>
                    </a:lnTo>
                    <a:lnTo>
                      <a:pt x="134" y="189"/>
                    </a:lnTo>
                    <a:lnTo>
                      <a:pt x="131" y="190"/>
                    </a:lnTo>
                    <a:lnTo>
                      <a:pt x="130" y="190"/>
                    </a:lnTo>
                    <a:lnTo>
                      <a:pt x="128" y="190"/>
                    </a:lnTo>
                    <a:lnTo>
                      <a:pt x="126" y="189"/>
                    </a:lnTo>
                    <a:lnTo>
                      <a:pt x="125" y="189"/>
                    </a:lnTo>
                    <a:lnTo>
                      <a:pt x="123" y="190"/>
                    </a:lnTo>
                    <a:lnTo>
                      <a:pt x="123" y="193"/>
                    </a:lnTo>
                    <a:lnTo>
                      <a:pt x="122" y="195"/>
                    </a:lnTo>
                    <a:lnTo>
                      <a:pt x="122" y="197"/>
                    </a:lnTo>
                    <a:lnTo>
                      <a:pt x="122" y="197"/>
                    </a:lnTo>
                    <a:lnTo>
                      <a:pt x="117" y="193"/>
                    </a:lnTo>
                    <a:lnTo>
                      <a:pt x="117" y="193"/>
                    </a:lnTo>
                    <a:lnTo>
                      <a:pt x="112" y="195"/>
                    </a:lnTo>
                    <a:lnTo>
                      <a:pt x="111" y="195"/>
                    </a:lnTo>
                    <a:lnTo>
                      <a:pt x="111" y="195"/>
                    </a:lnTo>
                    <a:lnTo>
                      <a:pt x="109" y="195"/>
                    </a:lnTo>
                    <a:lnTo>
                      <a:pt x="107" y="195"/>
                    </a:lnTo>
                    <a:lnTo>
                      <a:pt x="106" y="195"/>
                    </a:lnTo>
                    <a:lnTo>
                      <a:pt x="106" y="195"/>
                    </a:lnTo>
                    <a:lnTo>
                      <a:pt x="104" y="195"/>
                    </a:lnTo>
                    <a:lnTo>
                      <a:pt x="104" y="190"/>
                    </a:lnTo>
                    <a:lnTo>
                      <a:pt x="104" y="190"/>
                    </a:lnTo>
                    <a:lnTo>
                      <a:pt x="104" y="189"/>
                    </a:lnTo>
                    <a:lnTo>
                      <a:pt x="106" y="189"/>
                    </a:lnTo>
                    <a:lnTo>
                      <a:pt x="107" y="189"/>
                    </a:lnTo>
                    <a:lnTo>
                      <a:pt x="109" y="189"/>
                    </a:lnTo>
                    <a:lnTo>
                      <a:pt x="111" y="189"/>
                    </a:lnTo>
                    <a:lnTo>
                      <a:pt x="112" y="187"/>
                    </a:lnTo>
                    <a:lnTo>
                      <a:pt x="112" y="185"/>
                    </a:lnTo>
                    <a:lnTo>
                      <a:pt x="114" y="184"/>
                    </a:lnTo>
                    <a:lnTo>
                      <a:pt x="115" y="184"/>
                    </a:lnTo>
                    <a:lnTo>
                      <a:pt x="118" y="182"/>
                    </a:lnTo>
                    <a:lnTo>
                      <a:pt x="120" y="181"/>
                    </a:lnTo>
                    <a:lnTo>
                      <a:pt x="122" y="181"/>
                    </a:lnTo>
                    <a:lnTo>
                      <a:pt x="122" y="179"/>
                    </a:lnTo>
                    <a:lnTo>
                      <a:pt x="123" y="178"/>
                    </a:lnTo>
                    <a:lnTo>
                      <a:pt x="126" y="176"/>
                    </a:lnTo>
                    <a:lnTo>
                      <a:pt x="130" y="173"/>
                    </a:lnTo>
                    <a:lnTo>
                      <a:pt x="130" y="171"/>
                    </a:lnTo>
                    <a:lnTo>
                      <a:pt x="131" y="171"/>
                    </a:lnTo>
                    <a:lnTo>
                      <a:pt x="133" y="170"/>
                    </a:lnTo>
                    <a:lnTo>
                      <a:pt x="137" y="170"/>
                    </a:lnTo>
                    <a:lnTo>
                      <a:pt x="139" y="170"/>
                    </a:lnTo>
                    <a:lnTo>
                      <a:pt x="141" y="171"/>
                    </a:lnTo>
                    <a:lnTo>
                      <a:pt x="141" y="171"/>
                    </a:lnTo>
                    <a:lnTo>
                      <a:pt x="142" y="170"/>
                    </a:lnTo>
                    <a:lnTo>
                      <a:pt x="144" y="170"/>
                    </a:lnTo>
                    <a:lnTo>
                      <a:pt x="145" y="170"/>
                    </a:lnTo>
                    <a:lnTo>
                      <a:pt x="147" y="170"/>
                    </a:lnTo>
                    <a:lnTo>
                      <a:pt x="148" y="170"/>
                    </a:lnTo>
                    <a:lnTo>
                      <a:pt x="152" y="170"/>
                    </a:lnTo>
                    <a:lnTo>
                      <a:pt x="153" y="168"/>
                    </a:lnTo>
                    <a:lnTo>
                      <a:pt x="155" y="168"/>
                    </a:lnTo>
                    <a:lnTo>
                      <a:pt x="161" y="168"/>
                    </a:lnTo>
                    <a:lnTo>
                      <a:pt x="166" y="167"/>
                    </a:lnTo>
                    <a:lnTo>
                      <a:pt x="166" y="167"/>
                    </a:lnTo>
                    <a:lnTo>
                      <a:pt x="167" y="167"/>
                    </a:lnTo>
                    <a:lnTo>
                      <a:pt x="167" y="168"/>
                    </a:lnTo>
                    <a:lnTo>
                      <a:pt x="167" y="168"/>
                    </a:lnTo>
                    <a:lnTo>
                      <a:pt x="167" y="170"/>
                    </a:lnTo>
                    <a:lnTo>
                      <a:pt x="167" y="170"/>
                    </a:lnTo>
                    <a:lnTo>
                      <a:pt x="172" y="170"/>
                    </a:lnTo>
                    <a:lnTo>
                      <a:pt x="174" y="170"/>
                    </a:lnTo>
                    <a:lnTo>
                      <a:pt x="175" y="170"/>
                    </a:lnTo>
                    <a:lnTo>
                      <a:pt x="177" y="168"/>
                    </a:lnTo>
                    <a:lnTo>
                      <a:pt x="178" y="167"/>
                    </a:lnTo>
                    <a:lnTo>
                      <a:pt x="178" y="167"/>
                    </a:lnTo>
                    <a:lnTo>
                      <a:pt x="178" y="163"/>
                    </a:lnTo>
                    <a:lnTo>
                      <a:pt x="178" y="162"/>
                    </a:lnTo>
                    <a:lnTo>
                      <a:pt x="178" y="160"/>
                    </a:lnTo>
                    <a:lnTo>
                      <a:pt x="180" y="159"/>
                    </a:lnTo>
                    <a:lnTo>
                      <a:pt x="182" y="157"/>
                    </a:lnTo>
                    <a:lnTo>
                      <a:pt x="183" y="156"/>
                    </a:lnTo>
                    <a:lnTo>
                      <a:pt x="186" y="152"/>
                    </a:lnTo>
                    <a:lnTo>
                      <a:pt x="188" y="149"/>
                    </a:lnTo>
                    <a:lnTo>
                      <a:pt x="188" y="146"/>
                    </a:lnTo>
                    <a:lnTo>
                      <a:pt x="188" y="143"/>
                    </a:lnTo>
                    <a:lnTo>
                      <a:pt x="189" y="140"/>
                    </a:lnTo>
                    <a:lnTo>
                      <a:pt x="191" y="138"/>
                    </a:lnTo>
                    <a:lnTo>
                      <a:pt x="196" y="137"/>
                    </a:lnTo>
                    <a:lnTo>
                      <a:pt x="197" y="137"/>
                    </a:lnTo>
                    <a:lnTo>
                      <a:pt x="197" y="138"/>
                    </a:lnTo>
                    <a:lnTo>
                      <a:pt x="197" y="138"/>
                    </a:lnTo>
                    <a:lnTo>
                      <a:pt x="194" y="141"/>
                    </a:lnTo>
                    <a:lnTo>
                      <a:pt x="193" y="141"/>
                    </a:lnTo>
                    <a:lnTo>
                      <a:pt x="193" y="143"/>
                    </a:lnTo>
                    <a:lnTo>
                      <a:pt x="191" y="143"/>
                    </a:lnTo>
                    <a:lnTo>
                      <a:pt x="191" y="143"/>
                    </a:lnTo>
                    <a:lnTo>
                      <a:pt x="193" y="145"/>
                    </a:lnTo>
                    <a:lnTo>
                      <a:pt x="193" y="146"/>
                    </a:lnTo>
                    <a:lnTo>
                      <a:pt x="193" y="148"/>
                    </a:lnTo>
                    <a:lnTo>
                      <a:pt x="193" y="148"/>
                    </a:lnTo>
                    <a:lnTo>
                      <a:pt x="194" y="149"/>
                    </a:lnTo>
                    <a:lnTo>
                      <a:pt x="196" y="149"/>
                    </a:lnTo>
                    <a:lnTo>
                      <a:pt x="196" y="149"/>
                    </a:lnTo>
                    <a:lnTo>
                      <a:pt x="197" y="149"/>
                    </a:lnTo>
                    <a:lnTo>
                      <a:pt x="199" y="146"/>
                    </a:lnTo>
                    <a:lnTo>
                      <a:pt x="199" y="146"/>
                    </a:lnTo>
                    <a:lnTo>
                      <a:pt x="205" y="145"/>
                    </a:lnTo>
                    <a:lnTo>
                      <a:pt x="208" y="143"/>
                    </a:lnTo>
                    <a:lnTo>
                      <a:pt x="210" y="143"/>
                    </a:lnTo>
                    <a:lnTo>
                      <a:pt x="212" y="141"/>
                    </a:lnTo>
                    <a:lnTo>
                      <a:pt x="215" y="138"/>
                    </a:lnTo>
                    <a:lnTo>
                      <a:pt x="216" y="138"/>
                    </a:lnTo>
                    <a:lnTo>
                      <a:pt x="216" y="137"/>
                    </a:lnTo>
                    <a:lnTo>
                      <a:pt x="218" y="135"/>
                    </a:lnTo>
                    <a:lnTo>
                      <a:pt x="218" y="132"/>
                    </a:lnTo>
                    <a:lnTo>
                      <a:pt x="219" y="132"/>
                    </a:lnTo>
                    <a:lnTo>
                      <a:pt x="224" y="129"/>
                    </a:lnTo>
                    <a:lnTo>
                      <a:pt x="226" y="127"/>
                    </a:lnTo>
                    <a:lnTo>
                      <a:pt x="227" y="127"/>
                    </a:lnTo>
                    <a:lnTo>
                      <a:pt x="227" y="124"/>
                    </a:lnTo>
                    <a:lnTo>
                      <a:pt x="227" y="122"/>
                    </a:lnTo>
                    <a:lnTo>
                      <a:pt x="229" y="121"/>
                    </a:lnTo>
                    <a:lnTo>
                      <a:pt x="229" y="119"/>
                    </a:lnTo>
                    <a:lnTo>
                      <a:pt x="230" y="118"/>
                    </a:lnTo>
                    <a:lnTo>
                      <a:pt x="232" y="116"/>
                    </a:lnTo>
                    <a:lnTo>
                      <a:pt x="232" y="115"/>
                    </a:lnTo>
                    <a:lnTo>
                      <a:pt x="234" y="110"/>
                    </a:lnTo>
                    <a:lnTo>
                      <a:pt x="234" y="108"/>
                    </a:lnTo>
                    <a:lnTo>
                      <a:pt x="235" y="108"/>
                    </a:lnTo>
                    <a:lnTo>
                      <a:pt x="235" y="107"/>
                    </a:lnTo>
                    <a:lnTo>
                      <a:pt x="235" y="107"/>
                    </a:lnTo>
                    <a:lnTo>
                      <a:pt x="237" y="105"/>
                    </a:lnTo>
                    <a:lnTo>
                      <a:pt x="237" y="104"/>
                    </a:lnTo>
                    <a:lnTo>
                      <a:pt x="237" y="102"/>
                    </a:lnTo>
                    <a:lnTo>
                      <a:pt x="237" y="99"/>
                    </a:lnTo>
                    <a:lnTo>
                      <a:pt x="235" y="97"/>
                    </a:lnTo>
                    <a:lnTo>
                      <a:pt x="235" y="97"/>
                    </a:lnTo>
                    <a:lnTo>
                      <a:pt x="234" y="97"/>
                    </a:lnTo>
                    <a:lnTo>
                      <a:pt x="234" y="97"/>
                    </a:lnTo>
                    <a:lnTo>
                      <a:pt x="232" y="97"/>
                    </a:lnTo>
                    <a:lnTo>
                      <a:pt x="232" y="96"/>
                    </a:lnTo>
                    <a:lnTo>
                      <a:pt x="234" y="96"/>
                    </a:lnTo>
                    <a:lnTo>
                      <a:pt x="234" y="96"/>
                    </a:lnTo>
                    <a:lnTo>
                      <a:pt x="234" y="94"/>
                    </a:lnTo>
                    <a:lnTo>
                      <a:pt x="235" y="93"/>
                    </a:lnTo>
                    <a:lnTo>
                      <a:pt x="235" y="91"/>
                    </a:lnTo>
                    <a:lnTo>
                      <a:pt x="235" y="89"/>
                    </a:lnTo>
                    <a:lnTo>
                      <a:pt x="235" y="88"/>
                    </a:lnTo>
                    <a:lnTo>
                      <a:pt x="235" y="86"/>
                    </a:lnTo>
                    <a:lnTo>
                      <a:pt x="235" y="85"/>
                    </a:lnTo>
                    <a:lnTo>
                      <a:pt x="235" y="83"/>
                    </a:lnTo>
                    <a:lnTo>
                      <a:pt x="237" y="83"/>
                    </a:lnTo>
                    <a:lnTo>
                      <a:pt x="237" y="83"/>
                    </a:lnTo>
                    <a:lnTo>
                      <a:pt x="238" y="83"/>
                    </a:lnTo>
                    <a:lnTo>
                      <a:pt x="238" y="81"/>
                    </a:lnTo>
                    <a:lnTo>
                      <a:pt x="240" y="81"/>
                    </a:lnTo>
                    <a:lnTo>
                      <a:pt x="240" y="81"/>
                    </a:lnTo>
                    <a:lnTo>
                      <a:pt x="240" y="78"/>
                    </a:lnTo>
                    <a:lnTo>
                      <a:pt x="240" y="78"/>
                    </a:lnTo>
                    <a:lnTo>
                      <a:pt x="240" y="75"/>
                    </a:lnTo>
                    <a:lnTo>
                      <a:pt x="240" y="75"/>
                    </a:lnTo>
                    <a:lnTo>
                      <a:pt x="241" y="74"/>
                    </a:lnTo>
                    <a:lnTo>
                      <a:pt x="241" y="75"/>
                    </a:lnTo>
                    <a:lnTo>
                      <a:pt x="243" y="75"/>
                    </a:lnTo>
                    <a:lnTo>
                      <a:pt x="243" y="75"/>
                    </a:lnTo>
                    <a:lnTo>
                      <a:pt x="245" y="75"/>
                    </a:lnTo>
                    <a:lnTo>
                      <a:pt x="245" y="75"/>
                    </a:lnTo>
                    <a:lnTo>
                      <a:pt x="245" y="80"/>
                    </a:lnTo>
                    <a:lnTo>
                      <a:pt x="246" y="80"/>
                    </a:lnTo>
                    <a:lnTo>
                      <a:pt x="246" y="81"/>
                    </a:lnTo>
                    <a:lnTo>
                      <a:pt x="248" y="81"/>
                    </a:lnTo>
                    <a:lnTo>
                      <a:pt x="248" y="80"/>
                    </a:lnTo>
                    <a:lnTo>
                      <a:pt x="248" y="80"/>
                    </a:lnTo>
                    <a:lnTo>
                      <a:pt x="249" y="80"/>
                    </a:lnTo>
                    <a:lnTo>
                      <a:pt x="252" y="80"/>
                    </a:lnTo>
                    <a:lnTo>
                      <a:pt x="252" y="80"/>
                    </a:lnTo>
                    <a:lnTo>
                      <a:pt x="252" y="78"/>
                    </a:lnTo>
                    <a:lnTo>
                      <a:pt x="254" y="77"/>
                    </a:lnTo>
                    <a:lnTo>
                      <a:pt x="254" y="75"/>
                    </a:lnTo>
                    <a:lnTo>
                      <a:pt x="252" y="74"/>
                    </a:lnTo>
                    <a:lnTo>
                      <a:pt x="252" y="74"/>
                    </a:lnTo>
                    <a:lnTo>
                      <a:pt x="251" y="75"/>
                    </a:lnTo>
                    <a:lnTo>
                      <a:pt x="251" y="75"/>
                    </a:lnTo>
                    <a:lnTo>
                      <a:pt x="248" y="75"/>
                    </a:lnTo>
                    <a:lnTo>
                      <a:pt x="248" y="74"/>
                    </a:lnTo>
                    <a:lnTo>
                      <a:pt x="248" y="70"/>
                    </a:lnTo>
                    <a:lnTo>
                      <a:pt x="248" y="70"/>
                    </a:lnTo>
                    <a:lnTo>
                      <a:pt x="249" y="69"/>
                    </a:lnTo>
                    <a:close/>
                    <a:moveTo>
                      <a:pt x="229" y="56"/>
                    </a:moveTo>
                    <a:lnTo>
                      <a:pt x="229" y="59"/>
                    </a:lnTo>
                    <a:lnTo>
                      <a:pt x="229" y="59"/>
                    </a:lnTo>
                    <a:lnTo>
                      <a:pt x="227" y="59"/>
                    </a:lnTo>
                    <a:lnTo>
                      <a:pt x="227" y="59"/>
                    </a:lnTo>
                    <a:lnTo>
                      <a:pt x="227" y="58"/>
                    </a:lnTo>
                    <a:lnTo>
                      <a:pt x="227" y="58"/>
                    </a:lnTo>
                    <a:lnTo>
                      <a:pt x="229" y="56"/>
                    </a:lnTo>
                    <a:lnTo>
                      <a:pt x="229" y="56"/>
                    </a:lnTo>
                    <a:close/>
                    <a:moveTo>
                      <a:pt x="252" y="4"/>
                    </a:moveTo>
                    <a:lnTo>
                      <a:pt x="254" y="4"/>
                    </a:lnTo>
                    <a:lnTo>
                      <a:pt x="254" y="4"/>
                    </a:lnTo>
                    <a:lnTo>
                      <a:pt x="254" y="6"/>
                    </a:lnTo>
                    <a:lnTo>
                      <a:pt x="254" y="6"/>
                    </a:lnTo>
                    <a:lnTo>
                      <a:pt x="254" y="6"/>
                    </a:lnTo>
                    <a:lnTo>
                      <a:pt x="252" y="6"/>
                    </a:lnTo>
                    <a:lnTo>
                      <a:pt x="252" y="4"/>
                    </a:lnTo>
                    <a:lnTo>
                      <a:pt x="252" y="4"/>
                    </a:lnTo>
                    <a:close/>
                    <a:moveTo>
                      <a:pt x="249" y="0"/>
                    </a:moveTo>
                    <a:lnTo>
                      <a:pt x="249" y="0"/>
                    </a:lnTo>
                    <a:lnTo>
                      <a:pt x="251" y="0"/>
                    </a:lnTo>
                    <a:lnTo>
                      <a:pt x="251" y="1"/>
                    </a:lnTo>
                    <a:lnTo>
                      <a:pt x="251" y="3"/>
                    </a:lnTo>
                    <a:lnTo>
                      <a:pt x="251" y="3"/>
                    </a:lnTo>
                    <a:lnTo>
                      <a:pt x="249" y="1"/>
                    </a:lnTo>
                    <a:lnTo>
                      <a:pt x="249" y="0"/>
                    </a:lnTo>
                    <a:close/>
                    <a:moveTo>
                      <a:pt x="264" y="0"/>
                    </a:moveTo>
                    <a:lnTo>
                      <a:pt x="264" y="0"/>
                    </a:lnTo>
                    <a:lnTo>
                      <a:pt x="265" y="1"/>
                    </a:lnTo>
                    <a:lnTo>
                      <a:pt x="267" y="3"/>
                    </a:lnTo>
                    <a:lnTo>
                      <a:pt x="270" y="6"/>
                    </a:lnTo>
                    <a:lnTo>
                      <a:pt x="275" y="12"/>
                    </a:lnTo>
                    <a:lnTo>
                      <a:pt x="278" y="14"/>
                    </a:lnTo>
                    <a:lnTo>
                      <a:pt x="279" y="17"/>
                    </a:lnTo>
                    <a:lnTo>
                      <a:pt x="282" y="18"/>
                    </a:lnTo>
                    <a:lnTo>
                      <a:pt x="286" y="22"/>
                    </a:lnTo>
                    <a:lnTo>
                      <a:pt x="289" y="22"/>
                    </a:lnTo>
                    <a:lnTo>
                      <a:pt x="290" y="23"/>
                    </a:lnTo>
                    <a:lnTo>
                      <a:pt x="290" y="23"/>
                    </a:lnTo>
                    <a:lnTo>
                      <a:pt x="292" y="25"/>
                    </a:lnTo>
                    <a:lnTo>
                      <a:pt x="293" y="23"/>
                    </a:lnTo>
                    <a:lnTo>
                      <a:pt x="295" y="25"/>
                    </a:lnTo>
                    <a:lnTo>
                      <a:pt x="300" y="26"/>
                    </a:lnTo>
                    <a:lnTo>
                      <a:pt x="301" y="28"/>
                    </a:lnTo>
                    <a:lnTo>
                      <a:pt x="303" y="28"/>
                    </a:lnTo>
                    <a:lnTo>
                      <a:pt x="305" y="26"/>
                    </a:lnTo>
                    <a:lnTo>
                      <a:pt x="306" y="26"/>
                    </a:lnTo>
                    <a:lnTo>
                      <a:pt x="309" y="23"/>
                    </a:lnTo>
                    <a:lnTo>
                      <a:pt x="312" y="20"/>
                    </a:lnTo>
                    <a:lnTo>
                      <a:pt x="312" y="20"/>
                    </a:lnTo>
                    <a:lnTo>
                      <a:pt x="312" y="22"/>
                    </a:lnTo>
                    <a:lnTo>
                      <a:pt x="312" y="22"/>
                    </a:lnTo>
                    <a:lnTo>
                      <a:pt x="311" y="25"/>
                    </a:lnTo>
                    <a:lnTo>
                      <a:pt x="309" y="28"/>
                    </a:lnTo>
                    <a:lnTo>
                      <a:pt x="309" y="30"/>
                    </a:lnTo>
                    <a:lnTo>
                      <a:pt x="309" y="33"/>
                    </a:lnTo>
                    <a:lnTo>
                      <a:pt x="311" y="33"/>
                    </a:lnTo>
                    <a:lnTo>
                      <a:pt x="312" y="36"/>
                    </a:lnTo>
                    <a:lnTo>
                      <a:pt x="312" y="39"/>
                    </a:lnTo>
                    <a:lnTo>
                      <a:pt x="314" y="39"/>
                    </a:lnTo>
                    <a:lnTo>
                      <a:pt x="316" y="39"/>
                    </a:lnTo>
                    <a:lnTo>
                      <a:pt x="316" y="37"/>
                    </a:lnTo>
                    <a:lnTo>
                      <a:pt x="317" y="37"/>
                    </a:lnTo>
                    <a:lnTo>
                      <a:pt x="319" y="37"/>
                    </a:lnTo>
                    <a:lnTo>
                      <a:pt x="320" y="37"/>
                    </a:lnTo>
                    <a:lnTo>
                      <a:pt x="319" y="37"/>
                    </a:lnTo>
                    <a:lnTo>
                      <a:pt x="317" y="39"/>
                    </a:lnTo>
                    <a:lnTo>
                      <a:pt x="316" y="41"/>
                    </a:lnTo>
                    <a:lnTo>
                      <a:pt x="316" y="41"/>
                    </a:lnTo>
                    <a:lnTo>
                      <a:pt x="314" y="41"/>
                    </a:lnTo>
                    <a:lnTo>
                      <a:pt x="312" y="41"/>
                    </a:lnTo>
                    <a:lnTo>
                      <a:pt x="311" y="41"/>
                    </a:lnTo>
                    <a:lnTo>
                      <a:pt x="309" y="42"/>
                    </a:lnTo>
                    <a:lnTo>
                      <a:pt x="308" y="44"/>
                    </a:lnTo>
                    <a:lnTo>
                      <a:pt x="306" y="44"/>
                    </a:lnTo>
                    <a:lnTo>
                      <a:pt x="305" y="44"/>
                    </a:lnTo>
                    <a:lnTo>
                      <a:pt x="303" y="45"/>
                    </a:lnTo>
                    <a:lnTo>
                      <a:pt x="301" y="45"/>
                    </a:lnTo>
                    <a:lnTo>
                      <a:pt x="298" y="44"/>
                    </a:lnTo>
                    <a:lnTo>
                      <a:pt x="297" y="44"/>
                    </a:lnTo>
                    <a:lnTo>
                      <a:pt x="293" y="45"/>
                    </a:lnTo>
                    <a:lnTo>
                      <a:pt x="290" y="48"/>
                    </a:lnTo>
                    <a:lnTo>
                      <a:pt x="287" y="50"/>
                    </a:lnTo>
                    <a:lnTo>
                      <a:pt x="286" y="53"/>
                    </a:lnTo>
                    <a:lnTo>
                      <a:pt x="284" y="55"/>
                    </a:lnTo>
                    <a:lnTo>
                      <a:pt x="284" y="58"/>
                    </a:lnTo>
                    <a:lnTo>
                      <a:pt x="284" y="58"/>
                    </a:lnTo>
                    <a:lnTo>
                      <a:pt x="284" y="59"/>
                    </a:lnTo>
                    <a:lnTo>
                      <a:pt x="282" y="61"/>
                    </a:lnTo>
                    <a:lnTo>
                      <a:pt x="282" y="61"/>
                    </a:lnTo>
                    <a:lnTo>
                      <a:pt x="281" y="61"/>
                    </a:lnTo>
                    <a:lnTo>
                      <a:pt x="278" y="59"/>
                    </a:lnTo>
                    <a:lnTo>
                      <a:pt x="271" y="56"/>
                    </a:lnTo>
                    <a:lnTo>
                      <a:pt x="265" y="53"/>
                    </a:lnTo>
                    <a:lnTo>
                      <a:pt x="262" y="52"/>
                    </a:lnTo>
                    <a:lnTo>
                      <a:pt x="256" y="52"/>
                    </a:lnTo>
                    <a:lnTo>
                      <a:pt x="249" y="55"/>
                    </a:lnTo>
                    <a:lnTo>
                      <a:pt x="249" y="55"/>
                    </a:lnTo>
                    <a:lnTo>
                      <a:pt x="246" y="52"/>
                    </a:lnTo>
                    <a:lnTo>
                      <a:pt x="246" y="52"/>
                    </a:lnTo>
                    <a:lnTo>
                      <a:pt x="245" y="52"/>
                    </a:lnTo>
                    <a:lnTo>
                      <a:pt x="243" y="52"/>
                    </a:lnTo>
                    <a:lnTo>
                      <a:pt x="243" y="52"/>
                    </a:lnTo>
                    <a:lnTo>
                      <a:pt x="241" y="53"/>
                    </a:lnTo>
                    <a:lnTo>
                      <a:pt x="240" y="53"/>
                    </a:lnTo>
                    <a:lnTo>
                      <a:pt x="240" y="55"/>
                    </a:lnTo>
                    <a:lnTo>
                      <a:pt x="240" y="55"/>
                    </a:lnTo>
                    <a:lnTo>
                      <a:pt x="240" y="56"/>
                    </a:lnTo>
                    <a:lnTo>
                      <a:pt x="241" y="58"/>
                    </a:lnTo>
                    <a:lnTo>
                      <a:pt x="243" y="58"/>
                    </a:lnTo>
                    <a:lnTo>
                      <a:pt x="245" y="59"/>
                    </a:lnTo>
                    <a:lnTo>
                      <a:pt x="246" y="59"/>
                    </a:lnTo>
                    <a:lnTo>
                      <a:pt x="246" y="59"/>
                    </a:lnTo>
                    <a:lnTo>
                      <a:pt x="249" y="61"/>
                    </a:lnTo>
                    <a:lnTo>
                      <a:pt x="251" y="64"/>
                    </a:lnTo>
                    <a:lnTo>
                      <a:pt x="252" y="64"/>
                    </a:lnTo>
                    <a:lnTo>
                      <a:pt x="251" y="66"/>
                    </a:lnTo>
                    <a:lnTo>
                      <a:pt x="249" y="66"/>
                    </a:lnTo>
                    <a:lnTo>
                      <a:pt x="249" y="66"/>
                    </a:lnTo>
                    <a:lnTo>
                      <a:pt x="248" y="66"/>
                    </a:lnTo>
                    <a:lnTo>
                      <a:pt x="245" y="64"/>
                    </a:lnTo>
                    <a:lnTo>
                      <a:pt x="245" y="64"/>
                    </a:lnTo>
                    <a:lnTo>
                      <a:pt x="243" y="67"/>
                    </a:lnTo>
                    <a:lnTo>
                      <a:pt x="241" y="69"/>
                    </a:lnTo>
                    <a:lnTo>
                      <a:pt x="241" y="69"/>
                    </a:lnTo>
                    <a:lnTo>
                      <a:pt x="240" y="70"/>
                    </a:lnTo>
                    <a:lnTo>
                      <a:pt x="238" y="70"/>
                    </a:lnTo>
                    <a:lnTo>
                      <a:pt x="237" y="70"/>
                    </a:lnTo>
                    <a:lnTo>
                      <a:pt x="237" y="70"/>
                    </a:lnTo>
                    <a:lnTo>
                      <a:pt x="235" y="69"/>
                    </a:lnTo>
                    <a:lnTo>
                      <a:pt x="235" y="69"/>
                    </a:lnTo>
                    <a:lnTo>
                      <a:pt x="235" y="66"/>
                    </a:lnTo>
                    <a:lnTo>
                      <a:pt x="237" y="64"/>
                    </a:lnTo>
                    <a:lnTo>
                      <a:pt x="237" y="63"/>
                    </a:lnTo>
                    <a:lnTo>
                      <a:pt x="237" y="59"/>
                    </a:lnTo>
                    <a:lnTo>
                      <a:pt x="235" y="59"/>
                    </a:lnTo>
                    <a:lnTo>
                      <a:pt x="234" y="58"/>
                    </a:lnTo>
                    <a:lnTo>
                      <a:pt x="234" y="56"/>
                    </a:lnTo>
                    <a:lnTo>
                      <a:pt x="234" y="55"/>
                    </a:lnTo>
                    <a:lnTo>
                      <a:pt x="234" y="53"/>
                    </a:lnTo>
                    <a:lnTo>
                      <a:pt x="234" y="52"/>
                    </a:lnTo>
                    <a:lnTo>
                      <a:pt x="234" y="50"/>
                    </a:lnTo>
                    <a:lnTo>
                      <a:pt x="235" y="50"/>
                    </a:lnTo>
                    <a:lnTo>
                      <a:pt x="235" y="48"/>
                    </a:lnTo>
                    <a:lnTo>
                      <a:pt x="237" y="48"/>
                    </a:lnTo>
                    <a:lnTo>
                      <a:pt x="238" y="47"/>
                    </a:lnTo>
                    <a:lnTo>
                      <a:pt x="240" y="45"/>
                    </a:lnTo>
                    <a:lnTo>
                      <a:pt x="241" y="44"/>
                    </a:lnTo>
                    <a:lnTo>
                      <a:pt x="243" y="42"/>
                    </a:lnTo>
                    <a:lnTo>
                      <a:pt x="241" y="41"/>
                    </a:lnTo>
                    <a:lnTo>
                      <a:pt x="241" y="39"/>
                    </a:lnTo>
                    <a:lnTo>
                      <a:pt x="241" y="39"/>
                    </a:lnTo>
                    <a:lnTo>
                      <a:pt x="243" y="37"/>
                    </a:lnTo>
                    <a:lnTo>
                      <a:pt x="245" y="37"/>
                    </a:lnTo>
                    <a:lnTo>
                      <a:pt x="246" y="41"/>
                    </a:lnTo>
                    <a:lnTo>
                      <a:pt x="248" y="41"/>
                    </a:lnTo>
                    <a:lnTo>
                      <a:pt x="249" y="41"/>
                    </a:lnTo>
                    <a:lnTo>
                      <a:pt x="252" y="41"/>
                    </a:lnTo>
                    <a:lnTo>
                      <a:pt x="254" y="41"/>
                    </a:lnTo>
                    <a:lnTo>
                      <a:pt x="254" y="41"/>
                    </a:lnTo>
                    <a:lnTo>
                      <a:pt x="256" y="39"/>
                    </a:lnTo>
                    <a:lnTo>
                      <a:pt x="256" y="37"/>
                    </a:lnTo>
                    <a:lnTo>
                      <a:pt x="256" y="34"/>
                    </a:lnTo>
                    <a:lnTo>
                      <a:pt x="256" y="33"/>
                    </a:lnTo>
                    <a:lnTo>
                      <a:pt x="257" y="31"/>
                    </a:lnTo>
                    <a:lnTo>
                      <a:pt x="259" y="28"/>
                    </a:lnTo>
                    <a:lnTo>
                      <a:pt x="259" y="26"/>
                    </a:lnTo>
                    <a:lnTo>
                      <a:pt x="259" y="22"/>
                    </a:lnTo>
                    <a:lnTo>
                      <a:pt x="260" y="20"/>
                    </a:lnTo>
                    <a:lnTo>
                      <a:pt x="260" y="17"/>
                    </a:lnTo>
                    <a:lnTo>
                      <a:pt x="262" y="14"/>
                    </a:lnTo>
                    <a:lnTo>
                      <a:pt x="260" y="9"/>
                    </a:lnTo>
                    <a:lnTo>
                      <a:pt x="259" y="7"/>
                    </a:lnTo>
                    <a:lnTo>
                      <a:pt x="259" y="6"/>
                    </a:lnTo>
                    <a:lnTo>
                      <a:pt x="259" y="4"/>
                    </a:lnTo>
                    <a:lnTo>
                      <a:pt x="259" y="3"/>
                    </a:lnTo>
                    <a:lnTo>
                      <a:pt x="259" y="1"/>
                    </a:lnTo>
                    <a:lnTo>
                      <a:pt x="260" y="1"/>
                    </a:lnTo>
                    <a:lnTo>
                      <a:pt x="262" y="1"/>
                    </a:lnTo>
                    <a:lnTo>
                      <a:pt x="262" y="1"/>
                    </a:lnTo>
                    <a:lnTo>
                      <a:pt x="262" y="0"/>
                    </a:lnTo>
                    <a:lnTo>
                      <a:pt x="26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7" name="Freeform 241">
                <a:extLst>
                  <a:ext uri="{FF2B5EF4-FFF2-40B4-BE49-F238E27FC236}">
                    <a16:creationId xmlns:a16="http://schemas.microsoft.com/office/drawing/2014/main" id="{D939C2B6-CCC0-4CD8-B305-8E00AD7797B9}"/>
                  </a:ext>
                </a:extLst>
              </p:cNvPr>
              <p:cNvSpPr>
                <a:spLocks/>
              </p:cNvSpPr>
              <p:nvPr/>
            </p:nvSpPr>
            <p:spPr bwMode="auto">
              <a:xfrm>
                <a:off x="6749350" y="3445211"/>
                <a:ext cx="122802" cy="130598"/>
              </a:xfrm>
              <a:custGeom>
                <a:avLst/>
                <a:gdLst>
                  <a:gd name="T0" fmla="*/ 56 w 63"/>
                  <a:gd name="T1" fmla="*/ 4 h 67"/>
                  <a:gd name="T2" fmla="*/ 58 w 63"/>
                  <a:gd name="T3" fmla="*/ 11 h 67"/>
                  <a:gd name="T4" fmla="*/ 58 w 63"/>
                  <a:gd name="T5" fmla="*/ 15 h 67"/>
                  <a:gd name="T6" fmla="*/ 61 w 63"/>
                  <a:gd name="T7" fmla="*/ 18 h 67"/>
                  <a:gd name="T8" fmla="*/ 63 w 63"/>
                  <a:gd name="T9" fmla="*/ 19 h 67"/>
                  <a:gd name="T10" fmla="*/ 58 w 63"/>
                  <a:gd name="T11" fmla="*/ 22 h 67"/>
                  <a:gd name="T12" fmla="*/ 55 w 63"/>
                  <a:gd name="T13" fmla="*/ 24 h 67"/>
                  <a:gd name="T14" fmla="*/ 45 w 63"/>
                  <a:gd name="T15" fmla="*/ 26 h 67"/>
                  <a:gd name="T16" fmla="*/ 37 w 63"/>
                  <a:gd name="T17" fmla="*/ 29 h 67"/>
                  <a:gd name="T18" fmla="*/ 30 w 63"/>
                  <a:gd name="T19" fmla="*/ 30 h 67"/>
                  <a:gd name="T20" fmla="*/ 34 w 63"/>
                  <a:gd name="T21" fmla="*/ 37 h 67"/>
                  <a:gd name="T22" fmla="*/ 39 w 63"/>
                  <a:gd name="T23" fmla="*/ 41 h 67"/>
                  <a:gd name="T24" fmla="*/ 44 w 63"/>
                  <a:gd name="T25" fmla="*/ 46 h 67"/>
                  <a:gd name="T26" fmla="*/ 39 w 63"/>
                  <a:gd name="T27" fmla="*/ 49 h 67"/>
                  <a:gd name="T28" fmla="*/ 39 w 63"/>
                  <a:gd name="T29" fmla="*/ 49 h 67"/>
                  <a:gd name="T30" fmla="*/ 36 w 63"/>
                  <a:gd name="T31" fmla="*/ 54 h 67"/>
                  <a:gd name="T32" fmla="*/ 33 w 63"/>
                  <a:gd name="T33" fmla="*/ 56 h 67"/>
                  <a:gd name="T34" fmla="*/ 26 w 63"/>
                  <a:gd name="T35" fmla="*/ 57 h 67"/>
                  <a:gd name="T36" fmla="*/ 23 w 63"/>
                  <a:gd name="T37" fmla="*/ 60 h 67"/>
                  <a:gd name="T38" fmla="*/ 19 w 63"/>
                  <a:gd name="T39" fmla="*/ 65 h 67"/>
                  <a:gd name="T40" fmla="*/ 15 w 63"/>
                  <a:gd name="T41" fmla="*/ 67 h 67"/>
                  <a:gd name="T42" fmla="*/ 9 w 63"/>
                  <a:gd name="T43" fmla="*/ 67 h 67"/>
                  <a:gd name="T44" fmla="*/ 3 w 63"/>
                  <a:gd name="T45" fmla="*/ 65 h 67"/>
                  <a:gd name="T46" fmla="*/ 0 w 63"/>
                  <a:gd name="T47" fmla="*/ 62 h 67"/>
                  <a:gd name="T48" fmla="*/ 1 w 63"/>
                  <a:gd name="T49" fmla="*/ 57 h 67"/>
                  <a:gd name="T50" fmla="*/ 1 w 63"/>
                  <a:gd name="T51" fmla="*/ 56 h 67"/>
                  <a:gd name="T52" fmla="*/ 3 w 63"/>
                  <a:gd name="T53" fmla="*/ 51 h 67"/>
                  <a:gd name="T54" fmla="*/ 3 w 63"/>
                  <a:gd name="T55" fmla="*/ 48 h 67"/>
                  <a:gd name="T56" fmla="*/ 4 w 63"/>
                  <a:gd name="T57" fmla="*/ 45 h 67"/>
                  <a:gd name="T58" fmla="*/ 6 w 63"/>
                  <a:gd name="T59" fmla="*/ 41 h 67"/>
                  <a:gd name="T60" fmla="*/ 8 w 63"/>
                  <a:gd name="T61" fmla="*/ 37 h 67"/>
                  <a:gd name="T62" fmla="*/ 6 w 63"/>
                  <a:gd name="T63" fmla="*/ 35 h 67"/>
                  <a:gd name="T64" fmla="*/ 8 w 63"/>
                  <a:gd name="T65" fmla="*/ 33 h 67"/>
                  <a:gd name="T66" fmla="*/ 8 w 63"/>
                  <a:gd name="T67" fmla="*/ 30 h 67"/>
                  <a:gd name="T68" fmla="*/ 9 w 63"/>
                  <a:gd name="T69" fmla="*/ 27 h 67"/>
                  <a:gd name="T70" fmla="*/ 9 w 63"/>
                  <a:gd name="T71" fmla="*/ 21 h 67"/>
                  <a:gd name="T72" fmla="*/ 9 w 63"/>
                  <a:gd name="T73" fmla="*/ 16 h 67"/>
                  <a:gd name="T74" fmla="*/ 9 w 63"/>
                  <a:gd name="T75" fmla="*/ 13 h 67"/>
                  <a:gd name="T76" fmla="*/ 9 w 63"/>
                  <a:gd name="T77" fmla="*/ 11 h 67"/>
                  <a:gd name="T78" fmla="*/ 12 w 63"/>
                  <a:gd name="T79" fmla="*/ 11 h 67"/>
                  <a:gd name="T80" fmla="*/ 14 w 63"/>
                  <a:gd name="T81" fmla="*/ 11 h 67"/>
                  <a:gd name="T82" fmla="*/ 19 w 63"/>
                  <a:gd name="T83" fmla="*/ 15 h 67"/>
                  <a:gd name="T84" fmla="*/ 20 w 63"/>
                  <a:gd name="T85" fmla="*/ 16 h 67"/>
                  <a:gd name="T86" fmla="*/ 26 w 63"/>
                  <a:gd name="T87" fmla="*/ 18 h 67"/>
                  <a:gd name="T88" fmla="*/ 34 w 63"/>
                  <a:gd name="T89" fmla="*/ 13 h 67"/>
                  <a:gd name="T90" fmla="*/ 41 w 63"/>
                  <a:gd name="T91" fmla="*/ 10 h 67"/>
                  <a:gd name="T92" fmla="*/ 47 w 63"/>
                  <a:gd name="T93" fmla="*/ 5 h 67"/>
                  <a:gd name="T94" fmla="*/ 55 w 63"/>
                  <a:gd name="T9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7">
                    <a:moveTo>
                      <a:pt x="55" y="0"/>
                    </a:moveTo>
                    <a:lnTo>
                      <a:pt x="56" y="4"/>
                    </a:lnTo>
                    <a:lnTo>
                      <a:pt x="58" y="8"/>
                    </a:lnTo>
                    <a:lnTo>
                      <a:pt x="58" y="11"/>
                    </a:lnTo>
                    <a:lnTo>
                      <a:pt x="60" y="15"/>
                    </a:lnTo>
                    <a:lnTo>
                      <a:pt x="58" y="15"/>
                    </a:lnTo>
                    <a:lnTo>
                      <a:pt x="60" y="18"/>
                    </a:lnTo>
                    <a:lnTo>
                      <a:pt x="61" y="18"/>
                    </a:lnTo>
                    <a:lnTo>
                      <a:pt x="63" y="18"/>
                    </a:lnTo>
                    <a:lnTo>
                      <a:pt x="63" y="19"/>
                    </a:lnTo>
                    <a:lnTo>
                      <a:pt x="61" y="21"/>
                    </a:lnTo>
                    <a:lnTo>
                      <a:pt x="58" y="22"/>
                    </a:lnTo>
                    <a:lnTo>
                      <a:pt x="58" y="22"/>
                    </a:lnTo>
                    <a:lnTo>
                      <a:pt x="55" y="24"/>
                    </a:lnTo>
                    <a:lnTo>
                      <a:pt x="50" y="26"/>
                    </a:lnTo>
                    <a:lnTo>
                      <a:pt x="45" y="26"/>
                    </a:lnTo>
                    <a:lnTo>
                      <a:pt x="41" y="27"/>
                    </a:lnTo>
                    <a:lnTo>
                      <a:pt x="37" y="29"/>
                    </a:lnTo>
                    <a:lnTo>
                      <a:pt x="33" y="30"/>
                    </a:lnTo>
                    <a:lnTo>
                      <a:pt x="30" y="30"/>
                    </a:lnTo>
                    <a:lnTo>
                      <a:pt x="31" y="33"/>
                    </a:lnTo>
                    <a:lnTo>
                      <a:pt x="34" y="37"/>
                    </a:lnTo>
                    <a:lnTo>
                      <a:pt x="36" y="38"/>
                    </a:lnTo>
                    <a:lnTo>
                      <a:pt x="39" y="41"/>
                    </a:lnTo>
                    <a:lnTo>
                      <a:pt x="41" y="45"/>
                    </a:lnTo>
                    <a:lnTo>
                      <a:pt x="44" y="46"/>
                    </a:lnTo>
                    <a:lnTo>
                      <a:pt x="42" y="48"/>
                    </a:lnTo>
                    <a:lnTo>
                      <a:pt x="39" y="49"/>
                    </a:lnTo>
                    <a:lnTo>
                      <a:pt x="39" y="49"/>
                    </a:lnTo>
                    <a:lnTo>
                      <a:pt x="39" y="49"/>
                    </a:lnTo>
                    <a:lnTo>
                      <a:pt x="37" y="52"/>
                    </a:lnTo>
                    <a:lnTo>
                      <a:pt x="36" y="54"/>
                    </a:lnTo>
                    <a:lnTo>
                      <a:pt x="36" y="54"/>
                    </a:lnTo>
                    <a:lnTo>
                      <a:pt x="33" y="56"/>
                    </a:lnTo>
                    <a:lnTo>
                      <a:pt x="28" y="56"/>
                    </a:lnTo>
                    <a:lnTo>
                      <a:pt x="26" y="57"/>
                    </a:lnTo>
                    <a:lnTo>
                      <a:pt x="25" y="57"/>
                    </a:lnTo>
                    <a:lnTo>
                      <a:pt x="23" y="60"/>
                    </a:lnTo>
                    <a:lnTo>
                      <a:pt x="22" y="62"/>
                    </a:lnTo>
                    <a:lnTo>
                      <a:pt x="19" y="65"/>
                    </a:lnTo>
                    <a:lnTo>
                      <a:pt x="15" y="67"/>
                    </a:lnTo>
                    <a:lnTo>
                      <a:pt x="15" y="67"/>
                    </a:lnTo>
                    <a:lnTo>
                      <a:pt x="14" y="67"/>
                    </a:lnTo>
                    <a:lnTo>
                      <a:pt x="9" y="67"/>
                    </a:lnTo>
                    <a:lnTo>
                      <a:pt x="6" y="65"/>
                    </a:lnTo>
                    <a:lnTo>
                      <a:pt x="3" y="65"/>
                    </a:lnTo>
                    <a:lnTo>
                      <a:pt x="0" y="65"/>
                    </a:lnTo>
                    <a:lnTo>
                      <a:pt x="0" y="62"/>
                    </a:lnTo>
                    <a:lnTo>
                      <a:pt x="0" y="62"/>
                    </a:lnTo>
                    <a:lnTo>
                      <a:pt x="1" y="57"/>
                    </a:lnTo>
                    <a:lnTo>
                      <a:pt x="1" y="56"/>
                    </a:lnTo>
                    <a:lnTo>
                      <a:pt x="1" y="56"/>
                    </a:lnTo>
                    <a:lnTo>
                      <a:pt x="3" y="52"/>
                    </a:lnTo>
                    <a:lnTo>
                      <a:pt x="3" y="51"/>
                    </a:lnTo>
                    <a:lnTo>
                      <a:pt x="3" y="48"/>
                    </a:lnTo>
                    <a:lnTo>
                      <a:pt x="3" y="48"/>
                    </a:lnTo>
                    <a:lnTo>
                      <a:pt x="3" y="46"/>
                    </a:lnTo>
                    <a:lnTo>
                      <a:pt x="4" y="45"/>
                    </a:lnTo>
                    <a:lnTo>
                      <a:pt x="4" y="41"/>
                    </a:lnTo>
                    <a:lnTo>
                      <a:pt x="6" y="41"/>
                    </a:lnTo>
                    <a:lnTo>
                      <a:pt x="6" y="38"/>
                    </a:lnTo>
                    <a:lnTo>
                      <a:pt x="8" y="37"/>
                    </a:lnTo>
                    <a:lnTo>
                      <a:pt x="6" y="35"/>
                    </a:lnTo>
                    <a:lnTo>
                      <a:pt x="6" y="35"/>
                    </a:lnTo>
                    <a:lnTo>
                      <a:pt x="8" y="33"/>
                    </a:lnTo>
                    <a:lnTo>
                      <a:pt x="8" y="33"/>
                    </a:lnTo>
                    <a:lnTo>
                      <a:pt x="8" y="30"/>
                    </a:lnTo>
                    <a:lnTo>
                      <a:pt x="8" y="30"/>
                    </a:lnTo>
                    <a:lnTo>
                      <a:pt x="8" y="27"/>
                    </a:lnTo>
                    <a:lnTo>
                      <a:pt x="9" y="27"/>
                    </a:lnTo>
                    <a:lnTo>
                      <a:pt x="9" y="22"/>
                    </a:lnTo>
                    <a:lnTo>
                      <a:pt x="9" y="21"/>
                    </a:lnTo>
                    <a:lnTo>
                      <a:pt x="9" y="19"/>
                    </a:lnTo>
                    <a:lnTo>
                      <a:pt x="9" y="16"/>
                    </a:lnTo>
                    <a:lnTo>
                      <a:pt x="9" y="13"/>
                    </a:lnTo>
                    <a:lnTo>
                      <a:pt x="9" y="13"/>
                    </a:lnTo>
                    <a:lnTo>
                      <a:pt x="9" y="11"/>
                    </a:lnTo>
                    <a:lnTo>
                      <a:pt x="9" y="11"/>
                    </a:lnTo>
                    <a:lnTo>
                      <a:pt x="11" y="11"/>
                    </a:lnTo>
                    <a:lnTo>
                      <a:pt x="12" y="11"/>
                    </a:lnTo>
                    <a:lnTo>
                      <a:pt x="14" y="11"/>
                    </a:lnTo>
                    <a:lnTo>
                      <a:pt x="14" y="11"/>
                    </a:lnTo>
                    <a:lnTo>
                      <a:pt x="15" y="15"/>
                    </a:lnTo>
                    <a:lnTo>
                      <a:pt x="19" y="15"/>
                    </a:lnTo>
                    <a:lnTo>
                      <a:pt x="19" y="16"/>
                    </a:lnTo>
                    <a:lnTo>
                      <a:pt x="20" y="16"/>
                    </a:lnTo>
                    <a:lnTo>
                      <a:pt x="22" y="18"/>
                    </a:lnTo>
                    <a:lnTo>
                      <a:pt x="26" y="18"/>
                    </a:lnTo>
                    <a:lnTo>
                      <a:pt x="31" y="15"/>
                    </a:lnTo>
                    <a:lnTo>
                      <a:pt x="34" y="13"/>
                    </a:lnTo>
                    <a:lnTo>
                      <a:pt x="37" y="11"/>
                    </a:lnTo>
                    <a:lnTo>
                      <a:pt x="41" y="10"/>
                    </a:lnTo>
                    <a:lnTo>
                      <a:pt x="45" y="7"/>
                    </a:lnTo>
                    <a:lnTo>
                      <a:pt x="47" y="5"/>
                    </a:lnTo>
                    <a:lnTo>
                      <a:pt x="52" y="4"/>
                    </a:lnTo>
                    <a:lnTo>
                      <a:pt x="5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8" name="Freeform 242">
                <a:extLst>
                  <a:ext uri="{FF2B5EF4-FFF2-40B4-BE49-F238E27FC236}">
                    <a16:creationId xmlns:a16="http://schemas.microsoft.com/office/drawing/2014/main" id="{4F87CBEC-67E6-4DC0-BC97-63957F7DCA97}"/>
                  </a:ext>
                </a:extLst>
              </p:cNvPr>
              <p:cNvSpPr>
                <a:spLocks/>
              </p:cNvSpPr>
              <p:nvPr/>
            </p:nvSpPr>
            <p:spPr bwMode="auto">
              <a:xfrm>
                <a:off x="3558476" y="3891582"/>
                <a:ext cx="58477" cy="23391"/>
              </a:xfrm>
              <a:custGeom>
                <a:avLst/>
                <a:gdLst>
                  <a:gd name="T0" fmla="*/ 6 w 30"/>
                  <a:gd name="T1" fmla="*/ 0 h 12"/>
                  <a:gd name="T2" fmla="*/ 13 w 30"/>
                  <a:gd name="T3" fmla="*/ 1 h 12"/>
                  <a:gd name="T4" fmla="*/ 14 w 30"/>
                  <a:gd name="T5" fmla="*/ 1 h 12"/>
                  <a:gd name="T6" fmla="*/ 14 w 30"/>
                  <a:gd name="T7" fmla="*/ 1 h 12"/>
                  <a:gd name="T8" fmla="*/ 17 w 30"/>
                  <a:gd name="T9" fmla="*/ 1 h 12"/>
                  <a:gd name="T10" fmla="*/ 19 w 30"/>
                  <a:gd name="T11" fmla="*/ 3 h 12"/>
                  <a:gd name="T12" fmla="*/ 19 w 30"/>
                  <a:gd name="T13" fmla="*/ 3 h 12"/>
                  <a:gd name="T14" fmla="*/ 20 w 30"/>
                  <a:gd name="T15" fmla="*/ 3 h 12"/>
                  <a:gd name="T16" fmla="*/ 22 w 30"/>
                  <a:gd name="T17" fmla="*/ 3 h 12"/>
                  <a:gd name="T18" fmla="*/ 24 w 30"/>
                  <a:gd name="T19" fmla="*/ 5 h 12"/>
                  <a:gd name="T20" fmla="*/ 28 w 30"/>
                  <a:gd name="T21" fmla="*/ 6 h 12"/>
                  <a:gd name="T22" fmla="*/ 30 w 30"/>
                  <a:gd name="T23" fmla="*/ 9 h 12"/>
                  <a:gd name="T24" fmla="*/ 30 w 30"/>
                  <a:gd name="T25" fmla="*/ 9 h 12"/>
                  <a:gd name="T26" fmla="*/ 28 w 30"/>
                  <a:gd name="T27" fmla="*/ 9 h 12"/>
                  <a:gd name="T28" fmla="*/ 27 w 30"/>
                  <a:gd name="T29" fmla="*/ 11 h 12"/>
                  <a:gd name="T30" fmla="*/ 25 w 30"/>
                  <a:gd name="T31" fmla="*/ 11 h 12"/>
                  <a:gd name="T32" fmla="*/ 24 w 30"/>
                  <a:gd name="T33" fmla="*/ 9 h 12"/>
                  <a:gd name="T34" fmla="*/ 24 w 30"/>
                  <a:gd name="T35" fmla="*/ 9 h 12"/>
                  <a:gd name="T36" fmla="*/ 22 w 30"/>
                  <a:gd name="T37" fmla="*/ 9 h 12"/>
                  <a:gd name="T38" fmla="*/ 22 w 30"/>
                  <a:gd name="T39" fmla="*/ 9 h 12"/>
                  <a:gd name="T40" fmla="*/ 22 w 30"/>
                  <a:gd name="T41" fmla="*/ 9 h 12"/>
                  <a:gd name="T42" fmla="*/ 20 w 30"/>
                  <a:gd name="T43" fmla="*/ 9 h 12"/>
                  <a:gd name="T44" fmla="*/ 20 w 30"/>
                  <a:gd name="T45" fmla="*/ 9 h 12"/>
                  <a:gd name="T46" fmla="*/ 19 w 30"/>
                  <a:gd name="T47" fmla="*/ 11 h 12"/>
                  <a:gd name="T48" fmla="*/ 19 w 30"/>
                  <a:gd name="T49" fmla="*/ 11 h 12"/>
                  <a:gd name="T50" fmla="*/ 17 w 30"/>
                  <a:gd name="T51" fmla="*/ 9 h 12"/>
                  <a:gd name="T52" fmla="*/ 17 w 30"/>
                  <a:gd name="T53" fmla="*/ 9 h 12"/>
                  <a:gd name="T54" fmla="*/ 16 w 30"/>
                  <a:gd name="T55" fmla="*/ 11 h 12"/>
                  <a:gd name="T56" fmla="*/ 16 w 30"/>
                  <a:gd name="T57" fmla="*/ 12 h 12"/>
                  <a:gd name="T58" fmla="*/ 14 w 30"/>
                  <a:gd name="T59" fmla="*/ 11 h 12"/>
                  <a:gd name="T60" fmla="*/ 14 w 30"/>
                  <a:gd name="T61" fmla="*/ 11 h 12"/>
                  <a:gd name="T62" fmla="*/ 13 w 30"/>
                  <a:gd name="T63" fmla="*/ 11 h 12"/>
                  <a:gd name="T64" fmla="*/ 9 w 30"/>
                  <a:gd name="T65" fmla="*/ 11 h 12"/>
                  <a:gd name="T66" fmla="*/ 8 w 30"/>
                  <a:gd name="T67" fmla="*/ 11 h 12"/>
                  <a:gd name="T68" fmla="*/ 6 w 30"/>
                  <a:gd name="T69" fmla="*/ 8 h 12"/>
                  <a:gd name="T70" fmla="*/ 6 w 30"/>
                  <a:gd name="T71" fmla="*/ 8 h 12"/>
                  <a:gd name="T72" fmla="*/ 5 w 30"/>
                  <a:gd name="T73" fmla="*/ 8 h 12"/>
                  <a:gd name="T74" fmla="*/ 3 w 30"/>
                  <a:gd name="T75" fmla="*/ 6 h 12"/>
                  <a:gd name="T76" fmla="*/ 3 w 30"/>
                  <a:gd name="T77" fmla="*/ 6 h 12"/>
                  <a:gd name="T78" fmla="*/ 0 w 30"/>
                  <a:gd name="T79" fmla="*/ 5 h 12"/>
                  <a:gd name="T80" fmla="*/ 0 w 30"/>
                  <a:gd name="T81" fmla="*/ 5 h 12"/>
                  <a:gd name="T82" fmla="*/ 0 w 30"/>
                  <a:gd name="T83" fmla="*/ 3 h 12"/>
                  <a:gd name="T84" fmla="*/ 0 w 30"/>
                  <a:gd name="T85" fmla="*/ 1 h 12"/>
                  <a:gd name="T86" fmla="*/ 1 w 30"/>
                  <a:gd name="T87" fmla="*/ 1 h 12"/>
                  <a:gd name="T88" fmla="*/ 3 w 30"/>
                  <a:gd name="T89" fmla="*/ 1 h 12"/>
                  <a:gd name="T90" fmla="*/ 5 w 30"/>
                  <a:gd name="T91" fmla="*/ 1 h 12"/>
                  <a:gd name="T92" fmla="*/ 5 w 30"/>
                  <a:gd name="T93" fmla="*/ 1 h 12"/>
                  <a:gd name="T94" fmla="*/ 6 w 30"/>
                  <a:gd name="T9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12">
                    <a:moveTo>
                      <a:pt x="6" y="0"/>
                    </a:moveTo>
                    <a:lnTo>
                      <a:pt x="13" y="1"/>
                    </a:lnTo>
                    <a:lnTo>
                      <a:pt x="14" y="1"/>
                    </a:lnTo>
                    <a:lnTo>
                      <a:pt x="14" y="1"/>
                    </a:lnTo>
                    <a:lnTo>
                      <a:pt x="17" y="1"/>
                    </a:lnTo>
                    <a:lnTo>
                      <a:pt x="19" y="3"/>
                    </a:lnTo>
                    <a:lnTo>
                      <a:pt x="19" y="3"/>
                    </a:lnTo>
                    <a:lnTo>
                      <a:pt x="20" y="3"/>
                    </a:lnTo>
                    <a:lnTo>
                      <a:pt x="22" y="3"/>
                    </a:lnTo>
                    <a:lnTo>
                      <a:pt x="24" y="5"/>
                    </a:lnTo>
                    <a:lnTo>
                      <a:pt x="28" y="6"/>
                    </a:lnTo>
                    <a:lnTo>
                      <a:pt x="30" y="9"/>
                    </a:lnTo>
                    <a:lnTo>
                      <a:pt x="30" y="9"/>
                    </a:lnTo>
                    <a:lnTo>
                      <a:pt x="28" y="9"/>
                    </a:lnTo>
                    <a:lnTo>
                      <a:pt x="27" y="11"/>
                    </a:lnTo>
                    <a:lnTo>
                      <a:pt x="25" y="11"/>
                    </a:lnTo>
                    <a:lnTo>
                      <a:pt x="24" y="9"/>
                    </a:lnTo>
                    <a:lnTo>
                      <a:pt x="24" y="9"/>
                    </a:lnTo>
                    <a:lnTo>
                      <a:pt x="22" y="9"/>
                    </a:lnTo>
                    <a:lnTo>
                      <a:pt x="22" y="9"/>
                    </a:lnTo>
                    <a:lnTo>
                      <a:pt x="22" y="9"/>
                    </a:lnTo>
                    <a:lnTo>
                      <a:pt x="20" y="9"/>
                    </a:lnTo>
                    <a:lnTo>
                      <a:pt x="20" y="9"/>
                    </a:lnTo>
                    <a:lnTo>
                      <a:pt x="19" y="11"/>
                    </a:lnTo>
                    <a:lnTo>
                      <a:pt x="19" y="11"/>
                    </a:lnTo>
                    <a:lnTo>
                      <a:pt x="17" y="9"/>
                    </a:lnTo>
                    <a:lnTo>
                      <a:pt x="17" y="9"/>
                    </a:lnTo>
                    <a:lnTo>
                      <a:pt x="16" y="11"/>
                    </a:lnTo>
                    <a:lnTo>
                      <a:pt x="16" y="12"/>
                    </a:lnTo>
                    <a:lnTo>
                      <a:pt x="14" y="11"/>
                    </a:lnTo>
                    <a:lnTo>
                      <a:pt x="14" y="11"/>
                    </a:lnTo>
                    <a:lnTo>
                      <a:pt x="13" y="11"/>
                    </a:lnTo>
                    <a:lnTo>
                      <a:pt x="9" y="11"/>
                    </a:lnTo>
                    <a:lnTo>
                      <a:pt x="8" y="11"/>
                    </a:lnTo>
                    <a:lnTo>
                      <a:pt x="6" y="8"/>
                    </a:lnTo>
                    <a:lnTo>
                      <a:pt x="6" y="8"/>
                    </a:lnTo>
                    <a:lnTo>
                      <a:pt x="5" y="8"/>
                    </a:lnTo>
                    <a:lnTo>
                      <a:pt x="3" y="6"/>
                    </a:lnTo>
                    <a:lnTo>
                      <a:pt x="3" y="6"/>
                    </a:lnTo>
                    <a:lnTo>
                      <a:pt x="0" y="5"/>
                    </a:lnTo>
                    <a:lnTo>
                      <a:pt x="0" y="5"/>
                    </a:lnTo>
                    <a:lnTo>
                      <a:pt x="0" y="3"/>
                    </a:lnTo>
                    <a:lnTo>
                      <a:pt x="0" y="1"/>
                    </a:lnTo>
                    <a:lnTo>
                      <a:pt x="1" y="1"/>
                    </a:lnTo>
                    <a:lnTo>
                      <a:pt x="3" y="1"/>
                    </a:lnTo>
                    <a:lnTo>
                      <a:pt x="5" y="1"/>
                    </a:lnTo>
                    <a:lnTo>
                      <a:pt x="5" y="1"/>
                    </a:lnTo>
                    <a:lnTo>
                      <a:pt x="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9" name="Freeform 243">
                <a:extLst>
                  <a:ext uri="{FF2B5EF4-FFF2-40B4-BE49-F238E27FC236}">
                    <a16:creationId xmlns:a16="http://schemas.microsoft.com/office/drawing/2014/main" id="{55B07306-8E1B-46BD-93B3-F011716503E7}"/>
                  </a:ext>
                </a:extLst>
              </p:cNvPr>
              <p:cNvSpPr>
                <a:spLocks noEditPoints="1"/>
              </p:cNvSpPr>
              <p:nvPr/>
            </p:nvSpPr>
            <p:spPr bwMode="auto">
              <a:xfrm>
                <a:off x="5952119" y="2991042"/>
                <a:ext cx="333317" cy="350860"/>
              </a:xfrm>
              <a:custGeom>
                <a:avLst/>
                <a:gdLst>
                  <a:gd name="T0" fmla="*/ 130 w 171"/>
                  <a:gd name="T1" fmla="*/ 153 h 180"/>
                  <a:gd name="T2" fmla="*/ 122 w 171"/>
                  <a:gd name="T3" fmla="*/ 169 h 180"/>
                  <a:gd name="T4" fmla="*/ 123 w 171"/>
                  <a:gd name="T5" fmla="*/ 175 h 180"/>
                  <a:gd name="T6" fmla="*/ 114 w 171"/>
                  <a:gd name="T7" fmla="*/ 178 h 180"/>
                  <a:gd name="T8" fmla="*/ 95 w 171"/>
                  <a:gd name="T9" fmla="*/ 167 h 180"/>
                  <a:gd name="T10" fmla="*/ 84 w 171"/>
                  <a:gd name="T11" fmla="*/ 161 h 180"/>
                  <a:gd name="T12" fmla="*/ 92 w 171"/>
                  <a:gd name="T13" fmla="*/ 158 h 180"/>
                  <a:gd name="T14" fmla="*/ 103 w 171"/>
                  <a:gd name="T15" fmla="*/ 158 h 180"/>
                  <a:gd name="T16" fmla="*/ 119 w 171"/>
                  <a:gd name="T17" fmla="*/ 155 h 180"/>
                  <a:gd name="T18" fmla="*/ 25 w 171"/>
                  <a:gd name="T19" fmla="*/ 139 h 180"/>
                  <a:gd name="T20" fmla="*/ 104 w 171"/>
                  <a:gd name="T21" fmla="*/ 112 h 180"/>
                  <a:gd name="T22" fmla="*/ 22 w 171"/>
                  <a:gd name="T23" fmla="*/ 107 h 180"/>
                  <a:gd name="T24" fmla="*/ 43 w 171"/>
                  <a:gd name="T25" fmla="*/ 107 h 180"/>
                  <a:gd name="T26" fmla="*/ 44 w 171"/>
                  <a:gd name="T27" fmla="*/ 117 h 180"/>
                  <a:gd name="T28" fmla="*/ 40 w 171"/>
                  <a:gd name="T29" fmla="*/ 139 h 180"/>
                  <a:gd name="T30" fmla="*/ 30 w 171"/>
                  <a:gd name="T31" fmla="*/ 142 h 180"/>
                  <a:gd name="T32" fmla="*/ 25 w 171"/>
                  <a:gd name="T33" fmla="*/ 129 h 180"/>
                  <a:gd name="T34" fmla="*/ 25 w 171"/>
                  <a:gd name="T35" fmla="*/ 123 h 180"/>
                  <a:gd name="T36" fmla="*/ 22 w 171"/>
                  <a:gd name="T37" fmla="*/ 110 h 180"/>
                  <a:gd name="T38" fmla="*/ 33 w 171"/>
                  <a:gd name="T39" fmla="*/ 106 h 180"/>
                  <a:gd name="T40" fmla="*/ 54 w 171"/>
                  <a:gd name="T41" fmla="*/ 77 h 180"/>
                  <a:gd name="T42" fmla="*/ 84 w 171"/>
                  <a:gd name="T43" fmla="*/ 55 h 180"/>
                  <a:gd name="T44" fmla="*/ 79 w 171"/>
                  <a:gd name="T45" fmla="*/ 2 h 180"/>
                  <a:gd name="T46" fmla="*/ 96 w 171"/>
                  <a:gd name="T47" fmla="*/ 10 h 180"/>
                  <a:gd name="T48" fmla="*/ 98 w 171"/>
                  <a:gd name="T49" fmla="*/ 16 h 180"/>
                  <a:gd name="T50" fmla="*/ 98 w 171"/>
                  <a:gd name="T51" fmla="*/ 19 h 180"/>
                  <a:gd name="T52" fmla="*/ 104 w 171"/>
                  <a:gd name="T53" fmla="*/ 27 h 180"/>
                  <a:gd name="T54" fmla="*/ 92 w 171"/>
                  <a:gd name="T55" fmla="*/ 25 h 180"/>
                  <a:gd name="T56" fmla="*/ 81 w 171"/>
                  <a:gd name="T57" fmla="*/ 30 h 180"/>
                  <a:gd name="T58" fmla="*/ 81 w 171"/>
                  <a:gd name="T59" fmla="*/ 43 h 180"/>
                  <a:gd name="T60" fmla="*/ 103 w 171"/>
                  <a:gd name="T61" fmla="*/ 70 h 180"/>
                  <a:gd name="T62" fmla="*/ 137 w 171"/>
                  <a:gd name="T63" fmla="*/ 92 h 180"/>
                  <a:gd name="T64" fmla="*/ 156 w 171"/>
                  <a:gd name="T65" fmla="*/ 110 h 180"/>
                  <a:gd name="T66" fmla="*/ 166 w 171"/>
                  <a:gd name="T67" fmla="*/ 125 h 180"/>
                  <a:gd name="T68" fmla="*/ 147 w 171"/>
                  <a:gd name="T69" fmla="*/ 118 h 180"/>
                  <a:gd name="T70" fmla="*/ 152 w 171"/>
                  <a:gd name="T71" fmla="*/ 142 h 180"/>
                  <a:gd name="T72" fmla="*/ 136 w 171"/>
                  <a:gd name="T73" fmla="*/ 159 h 180"/>
                  <a:gd name="T74" fmla="*/ 136 w 171"/>
                  <a:gd name="T75" fmla="*/ 145 h 180"/>
                  <a:gd name="T76" fmla="*/ 126 w 171"/>
                  <a:gd name="T77" fmla="*/ 123 h 180"/>
                  <a:gd name="T78" fmla="*/ 115 w 171"/>
                  <a:gd name="T79" fmla="*/ 114 h 180"/>
                  <a:gd name="T80" fmla="*/ 107 w 171"/>
                  <a:gd name="T81" fmla="*/ 110 h 180"/>
                  <a:gd name="T82" fmla="*/ 93 w 171"/>
                  <a:gd name="T83" fmla="*/ 103 h 180"/>
                  <a:gd name="T84" fmla="*/ 66 w 171"/>
                  <a:gd name="T85" fmla="*/ 82 h 180"/>
                  <a:gd name="T86" fmla="*/ 59 w 171"/>
                  <a:gd name="T87" fmla="*/ 76 h 180"/>
                  <a:gd name="T88" fmla="*/ 52 w 171"/>
                  <a:gd name="T89" fmla="*/ 63 h 180"/>
                  <a:gd name="T90" fmla="*/ 24 w 171"/>
                  <a:gd name="T91" fmla="*/ 52 h 180"/>
                  <a:gd name="T92" fmla="*/ 14 w 171"/>
                  <a:gd name="T93" fmla="*/ 54 h 180"/>
                  <a:gd name="T94" fmla="*/ 3 w 171"/>
                  <a:gd name="T95" fmla="*/ 47 h 180"/>
                  <a:gd name="T96" fmla="*/ 3 w 171"/>
                  <a:gd name="T97" fmla="*/ 40 h 180"/>
                  <a:gd name="T98" fmla="*/ 3 w 171"/>
                  <a:gd name="T99" fmla="*/ 35 h 180"/>
                  <a:gd name="T100" fmla="*/ 3 w 171"/>
                  <a:gd name="T101" fmla="*/ 25 h 180"/>
                  <a:gd name="T102" fmla="*/ 11 w 171"/>
                  <a:gd name="T103" fmla="*/ 21 h 180"/>
                  <a:gd name="T104" fmla="*/ 21 w 171"/>
                  <a:gd name="T105" fmla="*/ 14 h 180"/>
                  <a:gd name="T106" fmla="*/ 29 w 171"/>
                  <a:gd name="T107" fmla="*/ 18 h 180"/>
                  <a:gd name="T108" fmla="*/ 33 w 171"/>
                  <a:gd name="T109" fmla="*/ 19 h 180"/>
                  <a:gd name="T110" fmla="*/ 40 w 171"/>
                  <a:gd name="T111" fmla="*/ 11 h 180"/>
                  <a:gd name="T112" fmla="*/ 49 w 171"/>
                  <a:gd name="T113" fmla="*/ 14 h 180"/>
                  <a:gd name="T114" fmla="*/ 49 w 171"/>
                  <a:gd name="T115" fmla="*/ 8 h 180"/>
                  <a:gd name="T116" fmla="*/ 55 w 171"/>
                  <a:gd name="T117" fmla="*/ 3 h 180"/>
                  <a:gd name="T118" fmla="*/ 65 w 171"/>
                  <a:gd name="T119" fmla="*/ 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 h="180">
                    <a:moveTo>
                      <a:pt x="76" y="177"/>
                    </a:moveTo>
                    <a:lnTo>
                      <a:pt x="78" y="178"/>
                    </a:lnTo>
                    <a:lnTo>
                      <a:pt x="78" y="178"/>
                    </a:lnTo>
                    <a:lnTo>
                      <a:pt x="78" y="178"/>
                    </a:lnTo>
                    <a:lnTo>
                      <a:pt x="78" y="178"/>
                    </a:lnTo>
                    <a:lnTo>
                      <a:pt x="76" y="178"/>
                    </a:lnTo>
                    <a:lnTo>
                      <a:pt x="76" y="177"/>
                    </a:lnTo>
                    <a:lnTo>
                      <a:pt x="76" y="177"/>
                    </a:lnTo>
                    <a:close/>
                    <a:moveTo>
                      <a:pt x="130" y="153"/>
                    </a:moveTo>
                    <a:lnTo>
                      <a:pt x="130" y="153"/>
                    </a:lnTo>
                    <a:lnTo>
                      <a:pt x="130" y="155"/>
                    </a:lnTo>
                    <a:lnTo>
                      <a:pt x="128" y="156"/>
                    </a:lnTo>
                    <a:lnTo>
                      <a:pt x="128" y="156"/>
                    </a:lnTo>
                    <a:lnTo>
                      <a:pt x="123" y="161"/>
                    </a:lnTo>
                    <a:lnTo>
                      <a:pt x="123" y="162"/>
                    </a:lnTo>
                    <a:lnTo>
                      <a:pt x="123" y="164"/>
                    </a:lnTo>
                    <a:lnTo>
                      <a:pt x="123" y="164"/>
                    </a:lnTo>
                    <a:lnTo>
                      <a:pt x="123" y="166"/>
                    </a:lnTo>
                    <a:lnTo>
                      <a:pt x="122" y="167"/>
                    </a:lnTo>
                    <a:lnTo>
                      <a:pt x="122" y="169"/>
                    </a:lnTo>
                    <a:lnTo>
                      <a:pt x="122" y="169"/>
                    </a:lnTo>
                    <a:lnTo>
                      <a:pt x="123" y="169"/>
                    </a:lnTo>
                    <a:lnTo>
                      <a:pt x="123" y="170"/>
                    </a:lnTo>
                    <a:lnTo>
                      <a:pt x="123" y="170"/>
                    </a:lnTo>
                    <a:lnTo>
                      <a:pt x="123" y="170"/>
                    </a:lnTo>
                    <a:lnTo>
                      <a:pt x="123" y="172"/>
                    </a:lnTo>
                    <a:lnTo>
                      <a:pt x="125" y="174"/>
                    </a:lnTo>
                    <a:lnTo>
                      <a:pt x="125" y="174"/>
                    </a:lnTo>
                    <a:lnTo>
                      <a:pt x="125" y="174"/>
                    </a:lnTo>
                    <a:lnTo>
                      <a:pt x="123" y="175"/>
                    </a:lnTo>
                    <a:lnTo>
                      <a:pt x="123" y="177"/>
                    </a:lnTo>
                    <a:lnTo>
                      <a:pt x="122" y="177"/>
                    </a:lnTo>
                    <a:lnTo>
                      <a:pt x="122" y="178"/>
                    </a:lnTo>
                    <a:lnTo>
                      <a:pt x="122" y="178"/>
                    </a:lnTo>
                    <a:lnTo>
                      <a:pt x="122" y="180"/>
                    </a:lnTo>
                    <a:lnTo>
                      <a:pt x="120" y="180"/>
                    </a:lnTo>
                    <a:lnTo>
                      <a:pt x="119" y="180"/>
                    </a:lnTo>
                    <a:lnTo>
                      <a:pt x="117" y="180"/>
                    </a:lnTo>
                    <a:lnTo>
                      <a:pt x="115" y="178"/>
                    </a:lnTo>
                    <a:lnTo>
                      <a:pt x="114" y="178"/>
                    </a:lnTo>
                    <a:lnTo>
                      <a:pt x="114" y="178"/>
                    </a:lnTo>
                    <a:lnTo>
                      <a:pt x="112" y="175"/>
                    </a:lnTo>
                    <a:lnTo>
                      <a:pt x="111" y="174"/>
                    </a:lnTo>
                    <a:lnTo>
                      <a:pt x="107" y="174"/>
                    </a:lnTo>
                    <a:lnTo>
                      <a:pt x="106" y="172"/>
                    </a:lnTo>
                    <a:lnTo>
                      <a:pt x="104" y="174"/>
                    </a:lnTo>
                    <a:lnTo>
                      <a:pt x="103" y="172"/>
                    </a:lnTo>
                    <a:lnTo>
                      <a:pt x="100" y="170"/>
                    </a:lnTo>
                    <a:lnTo>
                      <a:pt x="96" y="169"/>
                    </a:lnTo>
                    <a:lnTo>
                      <a:pt x="95" y="167"/>
                    </a:lnTo>
                    <a:lnTo>
                      <a:pt x="95" y="167"/>
                    </a:lnTo>
                    <a:lnTo>
                      <a:pt x="95" y="167"/>
                    </a:lnTo>
                    <a:lnTo>
                      <a:pt x="92" y="166"/>
                    </a:lnTo>
                    <a:lnTo>
                      <a:pt x="90" y="166"/>
                    </a:lnTo>
                    <a:lnTo>
                      <a:pt x="90" y="166"/>
                    </a:lnTo>
                    <a:lnTo>
                      <a:pt x="89" y="166"/>
                    </a:lnTo>
                    <a:lnTo>
                      <a:pt x="87" y="166"/>
                    </a:lnTo>
                    <a:lnTo>
                      <a:pt x="87" y="164"/>
                    </a:lnTo>
                    <a:lnTo>
                      <a:pt x="85" y="164"/>
                    </a:lnTo>
                    <a:lnTo>
                      <a:pt x="84" y="161"/>
                    </a:lnTo>
                    <a:lnTo>
                      <a:pt x="84" y="161"/>
                    </a:lnTo>
                    <a:lnTo>
                      <a:pt x="84" y="159"/>
                    </a:lnTo>
                    <a:lnTo>
                      <a:pt x="85" y="158"/>
                    </a:lnTo>
                    <a:lnTo>
                      <a:pt x="85" y="156"/>
                    </a:lnTo>
                    <a:lnTo>
                      <a:pt x="87" y="156"/>
                    </a:lnTo>
                    <a:lnTo>
                      <a:pt x="87" y="156"/>
                    </a:lnTo>
                    <a:lnTo>
                      <a:pt x="89" y="155"/>
                    </a:lnTo>
                    <a:lnTo>
                      <a:pt x="90" y="156"/>
                    </a:lnTo>
                    <a:lnTo>
                      <a:pt x="90" y="158"/>
                    </a:lnTo>
                    <a:lnTo>
                      <a:pt x="92" y="158"/>
                    </a:lnTo>
                    <a:lnTo>
                      <a:pt x="92" y="156"/>
                    </a:lnTo>
                    <a:lnTo>
                      <a:pt x="92" y="156"/>
                    </a:lnTo>
                    <a:lnTo>
                      <a:pt x="93" y="155"/>
                    </a:lnTo>
                    <a:lnTo>
                      <a:pt x="96" y="155"/>
                    </a:lnTo>
                    <a:lnTo>
                      <a:pt x="96" y="155"/>
                    </a:lnTo>
                    <a:lnTo>
                      <a:pt x="96" y="156"/>
                    </a:lnTo>
                    <a:lnTo>
                      <a:pt x="98" y="156"/>
                    </a:lnTo>
                    <a:lnTo>
                      <a:pt x="98" y="156"/>
                    </a:lnTo>
                    <a:lnTo>
                      <a:pt x="101" y="158"/>
                    </a:lnTo>
                    <a:lnTo>
                      <a:pt x="103" y="158"/>
                    </a:lnTo>
                    <a:lnTo>
                      <a:pt x="103" y="158"/>
                    </a:lnTo>
                    <a:lnTo>
                      <a:pt x="106" y="158"/>
                    </a:lnTo>
                    <a:lnTo>
                      <a:pt x="107" y="158"/>
                    </a:lnTo>
                    <a:lnTo>
                      <a:pt x="111" y="158"/>
                    </a:lnTo>
                    <a:lnTo>
                      <a:pt x="112" y="158"/>
                    </a:lnTo>
                    <a:lnTo>
                      <a:pt x="114" y="158"/>
                    </a:lnTo>
                    <a:lnTo>
                      <a:pt x="115" y="156"/>
                    </a:lnTo>
                    <a:lnTo>
                      <a:pt x="117" y="155"/>
                    </a:lnTo>
                    <a:lnTo>
                      <a:pt x="117" y="155"/>
                    </a:lnTo>
                    <a:lnTo>
                      <a:pt x="119" y="155"/>
                    </a:lnTo>
                    <a:lnTo>
                      <a:pt x="120" y="155"/>
                    </a:lnTo>
                    <a:lnTo>
                      <a:pt x="122" y="155"/>
                    </a:lnTo>
                    <a:lnTo>
                      <a:pt x="123" y="155"/>
                    </a:lnTo>
                    <a:lnTo>
                      <a:pt x="123" y="155"/>
                    </a:lnTo>
                    <a:lnTo>
                      <a:pt x="125" y="155"/>
                    </a:lnTo>
                    <a:lnTo>
                      <a:pt x="125" y="155"/>
                    </a:lnTo>
                    <a:lnTo>
                      <a:pt x="128" y="153"/>
                    </a:lnTo>
                    <a:lnTo>
                      <a:pt x="130" y="153"/>
                    </a:lnTo>
                    <a:close/>
                    <a:moveTo>
                      <a:pt x="25" y="139"/>
                    </a:moveTo>
                    <a:lnTo>
                      <a:pt x="25" y="139"/>
                    </a:lnTo>
                    <a:lnTo>
                      <a:pt x="27" y="140"/>
                    </a:lnTo>
                    <a:lnTo>
                      <a:pt x="25" y="142"/>
                    </a:lnTo>
                    <a:lnTo>
                      <a:pt x="24" y="140"/>
                    </a:lnTo>
                    <a:lnTo>
                      <a:pt x="24" y="139"/>
                    </a:lnTo>
                    <a:lnTo>
                      <a:pt x="25" y="139"/>
                    </a:lnTo>
                    <a:close/>
                    <a:moveTo>
                      <a:pt x="104" y="110"/>
                    </a:moveTo>
                    <a:lnTo>
                      <a:pt x="106" y="112"/>
                    </a:lnTo>
                    <a:lnTo>
                      <a:pt x="106" y="112"/>
                    </a:lnTo>
                    <a:lnTo>
                      <a:pt x="106" y="112"/>
                    </a:lnTo>
                    <a:lnTo>
                      <a:pt x="104" y="112"/>
                    </a:lnTo>
                    <a:lnTo>
                      <a:pt x="104" y="112"/>
                    </a:lnTo>
                    <a:lnTo>
                      <a:pt x="104" y="112"/>
                    </a:lnTo>
                    <a:lnTo>
                      <a:pt x="104" y="110"/>
                    </a:lnTo>
                    <a:close/>
                    <a:moveTo>
                      <a:pt x="24" y="106"/>
                    </a:moveTo>
                    <a:lnTo>
                      <a:pt x="24" y="106"/>
                    </a:lnTo>
                    <a:lnTo>
                      <a:pt x="24" y="106"/>
                    </a:lnTo>
                    <a:lnTo>
                      <a:pt x="24" y="106"/>
                    </a:lnTo>
                    <a:lnTo>
                      <a:pt x="22" y="107"/>
                    </a:lnTo>
                    <a:lnTo>
                      <a:pt x="22" y="107"/>
                    </a:lnTo>
                    <a:lnTo>
                      <a:pt x="22" y="107"/>
                    </a:lnTo>
                    <a:lnTo>
                      <a:pt x="24" y="106"/>
                    </a:lnTo>
                    <a:lnTo>
                      <a:pt x="24" y="106"/>
                    </a:lnTo>
                    <a:close/>
                    <a:moveTo>
                      <a:pt x="37" y="103"/>
                    </a:moveTo>
                    <a:lnTo>
                      <a:pt x="38" y="104"/>
                    </a:lnTo>
                    <a:lnTo>
                      <a:pt x="40" y="104"/>
                    </a:lnTo>
                    <a:lnTo>
                      <a:pt x="40" y="104"/>
                    </a:lnTo>
                    <a:lnTo>
                      <a:pt x="41" y="106"/>
                    </a:lnTo>
                    <a:lnTo>
                      <a:pt x="41" y="106"/>
                    </a:lnTo>
                    <a:lnTo>
                      <a:pt x="43" y="107"/>
                    </a:lnTo>
                    <a:lnTo>
                      <a:pt x="43" y="107"/>
                    </a:lnTo>
                    <a:lnTo>
                      <a:pt x="43" y="107"/>
                    </a:lnTo>
                    <a:lnTo>
                      <a:pt x="43" y="107"/>
                    </a:lnTo>
                    <a:lnTo>
                      <a:pt x="41" y="109"/>
                    </a:lnTo>
                    <a:lnTo>
                      <a:pt x="43" y="109"/>
                    </a:lnTo>
                    <a:lnTo>
                      <a:pt x="43" y="109"/>
                    </a:lnTo>
                    <a:lnTo>
                      <a:pt x="44" y="110"/>
                    </a:lnTo>
                    <a:lnTo>
                      <a:pt x="46" y="115"/>
                    </a:lnTo>
                    <a:lnTo>
                      <a:pt x="46" y="115"/>
                    </a:lnTo>
                    <a:lnTo>
                      <a:pt x="44" y="117"/>
                    </a:lnTo>
                    <a:lnTo>
                      <a:pt x="44" y="117"/>
                    </a:lnTo>
                    <a:lnTo>
                      <a:pt x="43" y="120"/>
                    </a:lnTo>
                    <a:lnTo>
                      <a:pt x="43" y="122"/>
                    </a:lnTo>
                    <a:lnTo>
                      <a:pt x="44" y="123"/>
                    </a:lnTo>
                    <a:lnTo>
                      <a:pt x="44" y="125"/>
                    </a:lnTo>
                    <a:lnTo>
                      <a:pt x="44" y="126"/>
                    </a:lnTo>
                    <a:lnTo>
                      <a:pt x="43" y="136"/>
                    </a:lnTo>
                    <a:lnTo>
                      <a:pt x="43" y="137"/>
                    </a:lnTo>
                    <a:lnTo>
                      <a:pt x="41" y="139"/>
                    </a:lnTo>
                    <a:lnTo>
                      <a:pt x="41" y="139"/>
                    </a:lnTo>
                    <a:lnTo>
                      <a:pt x="40" y="139"/>
                    </a:lnTo>
                    <a:lnTo>
                      <a:pt x="38" y="137"/>
                    </a:lnTo>
                    <a:lnTo>
                      <a:pt x="37" y="137"/>
                    </a:lnTo>
                    <a:lnTo>
                      <a:pt x="37" y="137"/>
                    </a:lnTo>
                    <a:lnTo>
                      <a:pt x="35" y="137"/>
                    </a:lnTo>
                    <a:lnTo>
                      <a:pt x="35" y="137"/>
                    </a:lnTo>
                    <a:lnTo>
                      <a:pt x="35" y="140"/>
                    </a:lnTo>
                    <a:lnTo>
                      <a:pt x="33" y="142"/>
                    </a:lnTo>
                    <a:lnTo>
                      <a:pt x="32" y="142"/>
                    </a:lnTo>
                    <a:lnTo>
                      <a:pt x="30" y="142"/>
                    </a:lnTo>
                    <a:lnTo>
                      <a:pt x="30" y="142"/>
                    </a:lnTo>
                    <a:lnTo>
                      <a:pt x="29" y="142"/>
                    </a:lnTo>
                    <a:lnTo>
                      <a:pt x="29" y="142"/>
                    </a:lnTo>
                    <a:lnTo>
                      <a:pt x="27" y="140"/>
                    </a:lnTo>
                    <a:lnTo>
                      <a:pt x="27" y="139"/>
                    </a:lnTo>
                    <a:lnTo>
                      <a:pt x="25" y="137"/>
                    </a:lnTo>
                    <a:lnTo>
                      <a:pt x="25" y="136"/>
                    </a:lnTo>
                    <a:lnTo>
                      <a:pt x="25" y="133"/>
                    </a:lnTo>
                    <a:lnTo>
                      <a:pt x="25" y="133"/>
                    </a:lnTo>
                    <a:lnTo>
                      <a:pt x="25" y="131"/>
                    </a:lnTo>
                    <a:lnTo>
                      <a:pt x="25" y="129"/>
                    </a:lnTo>
                    <a:lnTo>
                      <a:pt x="25" y="129"/>
                    </a:lnTo>
                    <a:lnTo>
                      <a:pt x="25" y="128"/>
                    </a:lnTo>
                    <a:lnTo>
                      <a:pt x="27" y="129"/>
                    </a:lnTo>
                    <a:lnTo>
                      <a:pt x="27" y="129"/>
                    </a:lnTo>
                    <a:lnTo>
                      <a:pt x="27" y="128"/>
                    </a:lnTo>
                    <a:lnTo>
                      <a:pt x="27" y="126"/>
                    </a:lnTo>
                    <a:lnTo>
                      <a:pt x="27" y="126"/>
                    </a:lnTo>
                    <a:lnTo>
                      <a:pt x="25" y="126"/>
                    </a:lnTo>
                    <a:lnTo>
                      <a:pt x="25" y="125"/>
                    </a:lnTo>
                    <a:lnTo>
                      <a:pt x="25" y="123"/>
                    </a:lnTo>
                    <a:lnTo>
                      <a:pt x="25" y="123"/>
                    </a:lnTo>
                    <a:lnTo>
                      <a:pt x="25" y="122"/>
                    </a:lnTo>
                    <a:lnTo>
                      <a:pt x="25" y="120"/>
                    </a:lnTo>
                    <a:lnTo>
                      <a:pt x="25" y="118"/>
                    </a:lnTo>
                    <a:lnTo>
                      <a:pt x="25" y="117"/>
                    </a:lnTo>
                    <a:lnTo>
                      <a:pt x="24" y="115"/>
                    </a:lnTo>
                    <a:lnTo>
                      <a:pt x="24" y="115"/>
                    </a:lnTo>
                    <a:lnTo>
                      <a:pt x="22" y="114"/>
                    </a:lnTo>
                    <a:lnTo>
                      <a:pt x="22" y="114"/>
                    </a:lnTo>
                    <a:lnTo>
                      <a:pt x="22" y="110"/>
                    </a:lnTo>
                    <a:lnTo>
                      <a:pt x="22" y="109"/>
                    </a:lnTo>
                    <a:lnTo>
                      <a:pt x="22" y="109"/>
                    </a:lnTo>
                    <a:lnTo>
                      <a:pt x="22" y="109"/>
                    </a:lnTo>
                    <a:lnTo>
                      <a:pt x="24" y="109"/>
                    </a:lnTo>
                    <a:lnTo>
                      <a:pt x="24" y="110"/>
                    </a:lnTo>
                    <a:lnTo>
                      <a:pt x="25" y="110"/>
                    </a:lnTo>
                    <a:lnTo>
                      <a:pt x="27" y="110"/>
                    </a:lnTo>
                    <a:lnTo>
                      <a:pt x="30" y="109"/>
                    </a:lnTo>
                    <a:lnTo>
                      <a:pt x="32" y="107"/>
                    </a:lnTo>
                    <a:lnTo>
                      <a:pt x="33" y="106"/>
                    </a:lnTo>
                    <a:lnTo>
                      <a:pt x="35" y="104"/>
                    </a:lnTo>
                    <a:lnTo>
                      <a:pt x="37" y="104"/>
                    </a:lnTo>
                    <a:lnTo>
                      <a:pt x="37" y="103"/>
                    </a:lnTo>
                    <a:lnTo>
                      <a:pt x="37" y="103"/>
                    </a:lnTo>
                    <a:close/>
                    <a:moveTo>
                      <a:pt x="54" y="74"/>
                    </a:moveTo>
                    <a:lnTo>
                      <a:pt x="54" y="76"/>
                    </a:lnTo>
                    <a:lnTo>
                      <a:pt x="54" y="76"/>
                    </a:lnTo>
                    <a:lnTo>
                      <a:pt x="54" y="76"/>
                    </a:lnTo>
                    <a:lnTo>
                      <a:pt x="54" y="77"/>
                    </a:lnTo>
                    <a:lnTo>
                      <a:pt x="54" y="77"/>
                    </a:lnTo>
                    <a:lnTo>
                      <a:pt x="51" y="77"/>
                    </a:lnTo>
                    <a:lnTo>
                      <a:pt x="51" y="77"/>
                    </a:lnTo>
                    <a:lnTo>
                      <a:pt x="49" y="76"/>
                    </a:lnTo>
                    <a:lnTo>
                      <a:pt x="51" y="76"/>
                    </a:lnTo>
                    <a:lnTo>
                      <a:pt x="52" y="76"/>
                    </a:lnTo>
                    <a:lnTo>
                      <a:pt x="52" y="76"/>
                    </a:lnTo>
                    <a:lnTo>
                      <a:pt x="54" y="76"/>
                    </a:lnTo>
                    <a:lnTo>
                      <a:pt x="54" y="74"/>
                    </a:lnTo>
                    <a:close/>
                    <a:moveTo>
                      <a:pt x="84" y="55"/>
                    </a:moveTo>
                    <a:lnTo>
                      <a:pt x="84" y="55"/>
                    </a:lnTo>
                    <a:lnTo>
                      <a:pt x="82" y="57"/>
                    </a:lnTo>
                    <a:lnTo>
                      <a:pt x="84" y="57"/>
                    </a:lnTo>
                    <a:lnTo>
                      <a:pt x="84" y="57"/>
                    </a:lnTo>
                    <a:lnTo>
                      <a:pt x="85" y="55"/>
                    </a:lnTo>
                    <a:lnTo>
                      <a:pt x="84" y="55"/>
                    </a:lnTo>
                    <a:close/>
                    <a:moveTo>
                      <a:pt x="79" y="0"/>
                    </a:moveTo>
                    <a:lnTo>
                      <a:pt x="81" y="0"/>
                    </a:lnTo>
                    <a:lnTo>
                      <a:pt x="81" y="0"/>
                    </a:lnTo>
                    <a:lnTo>
                      <a:pt x="79" y="0"/>
                    </a:lnTo>
                    <a:lnTo>
                      <a:pt x="79" y="2"/>
                    </a:lnTo>
                    <a:lnTo>
                      <a:pt x="79" y="2"/>
                    </a:lnTo>
                    <a:lnTo>
                      <a:pt x="81" y="5"/>
                    </a:lnTo>
                    <a:lnTo>
                      <a:pt x="82" y="5"/>
                    </a:lnTo>
                    <a:lnTo>
                      <a:pt x="82" y="7"/>
                    </a:lnTo>
                    <a:lnTo>
                      <a:pt x="84" y="7"/>
                    </a:lnTo>
                    <a:lnTo>
                      <a:pt x="85" y="8"/>
                    </a:lnTo>
                    <a:lnTo>
                      <a:pt x="87" y="8"/>
                    </a:lnTo>
                    <a:lnTo>
                      <a:pt x="89" y="8"/>
                    </a:lnTo>
                    <a:lnTo>
                      <a:pt x="95" y="10"/>
                    </a:lnTo>
                    <a:lnTo>
                      <a:pt x="96" y="10"/>
                    </a:lnTo>
                    <a:lnTo>
                      <a:pt x="98" y="10"/>
                    </a:lnTo>
                    <a:lnTo>
                      <a:pt x="101" y="10"/>
                    </a:lnTo>
                    <a:lnTo>
                      <a:pt x="101" y="11"/>
                    </a:lnTo>
                    <a:lnTo>
                      <a:pt x="101" y="11"/>
                    </a:lnTo>
                    <a:lnTo>
                      <a:pt x="100" y="11"/>
                    </a:lnTo>
                    <a:lnTo>
                      <a:pt x="98" y="13"/>
                    </a:lnTo>
                    <a:lnTo>
                      <a:pt x="98" y="14"/>
                    </a:lnTo>
                    <a:lnTo>
                      <a:pt x="96" y="14"/>
                    </a:lnTo>
                    <a:lnTo>
                      <a:pt x="98" y="16"/>
                    </a:lnTo>
                    <a:lnTo>
                      <a:pt x="98" y="16"/>
                    </a:lnTo>
                    <a:lnTo>
                      <a:pt x="98" y="16"/>
                    </a:lnTo>
                    <a:lnTo>
                      <a:pt x="98" y="16"/>
                    </a:lnTo>
                    <a:lnTo>
                      <a:pt x="100" y="16"/>
                    </a:lnTo>
                    <a:lnTo>
                      <a:pt x="101" y="16"/>
                    </a:lnTo>
                    <a:lnTo>
                      <a:pt x="101" y="16"/>
                    </a:lnTo>
                    <a:lnTo>
                      <a:pt x="101" y="18"/>
                    </a:lnTo>
                    <a:lnTo>
                      <a:pt x="100" y="18"/>
                    </a:lnTo>
                    <a:lnTo>
                      <a:pt x="98" y="19"/>
                    </a:lnTo>
                    <a:lnTo>
                      <a:pt x="98" y="19"/>
                    </a:lnTo>
                    <a:lnTo>
                      <a:pt x="98" y="19"/>
                    </a:lnTo>
                    <a:lnTo>
                      <a:pt x="100" y="19"/>
                    </a:lnTo>
                    <a:lnTo>
                      <a:pt x="100" y="19"/>
                    </a:lnTo>
                    <a:lnTo>
                      <a:pt x="101" y="21"/>
                    </a:lnTo>
                    <a:lnTo>
                      <a:pt x="100" y="22"/>
                    </a:lnTo>
                    <a:lnTo>
                      <a:pt x="100" y="22"/>
                    </a:lnTo>
                    <a:lnTo>
                      <a:pt x="101" y="24"/>
                    </a:lnTo>
                    <a:lnTo>
                      <a:pt x="103" y="24"/>
                    </a:lnTo>
                    <a:lnTo>
                      <a:pt x="104" y="25"/>
                    </a:lnTo>
                    <a:lnTo>
                      <a:pt x="104" y="27"/>
                    </a:lnTo>
                    <a:lnTo>
                      <a:pt x="104" y="27"/>
                    </a:lnTo>
                    <a:lnTo>
                      <a:pt x="103" y="27"/>
                    </a:lnTo>
                    <a:lnTo>
                      <a:pt x="103" y="27"/>
                    </a:lnTo>
                    <a:lnTo>
                      <a:pt x="103" y="25"/>
                    </a:lnTo>
                    <a:lnTo>
                      <a:pt x="101" y="24"/>
                    </a:lnTo>
                    <a:lnTo>
                      <a:pt x="100" y="24"/>
                    </a:lnTo>
                    <a:lnTo>
                      <a:pt x="98" y="24"/>
                    </a:lnTo>
                    <a:lnTo>
                      <a:pt x="95" y="24"/>
                    </a:lnTo>
                    <a:lnTo>
                      <a:pt x="93" y="24"/>
                    </a:lnTo>
                    <a:lnTo>
                      <a:pt x="93" y="25"/>
                    </a:lnTo>
                    <a:lnTo>
                      <a:pt x="92" y="25"/>
                    </a:lnTo>
                    <a:lnTo>
                      <a:pt x="90" y="27"/>
                    </a:lnTo>
                    <a:lnTo>
                      <a:pt x="89" y="27"/>
                    </a:lnTo>
                    <a:lnTo>
                      <a:pt x="85" y="29"/>
                    </a:lnTo>
                    <a:lnTo>
                      <a:pt x="84" y="29"/>
                    </a:lnTo>
                    <a:lnTo>
                      <a:pt x="84" y="29"/>
                    </a:lnTo>
                    <a:lnTo>
                      <a:pt x="85" y="27"/>
                    </a:lnTo>
                    <a:lnTo>
                      <a:pt x="84" y="27"/>
                    </a:lnTo>
                    <a:lnTo>
                      <a:pt x="82" y="29"/>
                    </a:lnTo>
                    <a:lnTo>
                      <a:pt x="81" y="29"/>
                    </a:lnTo>
                    <a:lnTo>
                      <a:pt x="81" y="30"/>
                    </a:lnTo>
                    <a:lnTo>
                      <a:pt x="81" y="33"/>
                    </a:lnTo>
                    <a:lnTo>
                      <a:pt x="81" y="33"/>
                    </a:lnTo>
                    <a:lnTo>
                      <a:pt x="82" y="36"/>
                    </a:lnTo>
                    <a:lnTo>
                      <a:pt x="85" y="38"/>
                    </a:lnTo>
                    <a:lnTo>
                      <a:pt x="84" y="40"/>
                    </a:lnTo>
                    <a:lnTo>
                      <a:pt x="84" y="40"/>
                    </a:lnTo>
                    <a:lnTo>
                      <a:pt x="82" y="41"/>
                    </a:lnTo>
                    <a:lnTo>
                      <a:pt x="82" y="40"/>
                    </a:lnTo>
                    <a:lnTo>
                      <a:pt x="81" y="40"/>
                    </a:lnTo>
                    <a:lnTo>
                      <a:pt x="81" y="43"/>
                    </a:lnTo>
                    <a:lnTo>
                      <a:pt x="82" y="47"/>
                    </a:lnTo>
                    <a:lnTo>
                      <a:pt x="82" y="51"/>
                    </a:lnTo>
                    <a:lnTo>
                      <a:pt x="84" y="52"/>
                    </a:lnTo>
                    <a:lnTo>
                      <a:pt x="87" y="55"/>
                    </a:lnTo>
                    <a:lnTo>
                      <a:pt x="90" y="57"/>
                    </a:lnTo>
                    <a:lnTo>
                      <a:pt x="96" y="60"/>
                    </a:lnTo>
                    <a:lnTo>
                      <a:pt x="100" y="62"/>
                    </a:lnTo>
                    <a:lnTo>
                      <a:pt x="100" y="63"/>
                    </a:lnTo>
                    <a:lnTo>
                      <a:pt x="101" y="66"/>
                    </a:lnTo>
                    <a:lnTo>
                      <a:pt x="103" y="70"/>
                    </a:lnTo>
                    <a:lnTo>
                      <a:pt x="104" y="76"/>
                    </a:lnTo>
                    <a:lnTo>
                      <a:pt x="106" y="77"/>
                    </a:lnTo>
                    <a:lnTo>
                      <a:pt x="109" y="81"/>
                    </a:lnTo>
                    <a:lnTo>
                      <a:pt x="114" y="85"/>
                    </a:lnTo>
                    <a:lnTo>
                      <a:pt x="119" y="88"/>
                    </a:lnTo>
                    <a:lnTo>
                      <a:pt x="123" y="92"/>
                    </a:lnTo>
                    <a:lnTo>
                      <a:pt x="126" y="92"/>
                    </a:lnTo>
                    <a:lnTo>
                      <a:pt x="134" y="92"/>
                    </a:lnTo>
                    <a:lnTo>
                      <a:pt x="136" y="92"/>
                    </a:lnTo>
                    <a:lnTo>
                      <a:pt x="137" y="92"/>
                    </a:lnTo>
                    <a:lnTo>
                      <a:pt x="137" y="93"/>
                    </a:lnTo>
                    <a:lnTo>
                      <a:pt x="137" y="95"/>
                    </a:lnTo>
                    <a:lnTo>
                      <a:pt x="136" y="95"/>
                    </a:lnTo>
                    <a:lnTo>
                      <a:pt x="134" y="96"/>
                    </a:lnTo>
                    <a:lnTo>
                      <a:pt x="134" y="98"/>
                    </a:lnTo>
                    <a:lnTo>
                      <a:pt x="136" y="99"/>
                    </a:lnTo>
                    <a:lnTo>
                      <a:pt x="144" y="103"/>
                    </a:lnTo>
                    <a:lnTo>
                      <a:pt x="152" y="106"/>
                    </a:lnTo>
                    <a:lnTo>
                      <a:pt x="153" y="107"/>
                    </a:lnTo>
                    <a:lnTo>
                      <a:pt x="156" y="110"/>
                    </a:lnTo>
                    <a:lnTo>
                      <a:pt x="163" y="114"/>
                    </a:lnTo>
                    <a:lnTo>
                      <a:pt x="164" y="115"/>
                    </a:lnTo>
                    <a:lnTo>
                      <a:pt x="169" y="118"/>
                    </a:lnTo>
                    <a:lnTo>
                      <a:pt x="171" y="120"/>
                    </a:lnTo>
                    <a:lnTo>
                      <a:pt x="171" y="123"/>
                    </a:lnTo>
                    <a:lnTo>
                      <a:pt x="171" y="125"/>
                    </a:lnTo>
                    <a:lnTo>
                      <a:pt x="169" y="126"/>
                    </a:lnTo>
                    <a:lnTo>
                      <a:pt x="169" y="128"/>
                    </a:lnTo>
                    <a:lnTo>
                      <a:pt x="167" y="126"/>
                    </a:lnTo>
                    <a:lnTo>
                      <a:pt x="166" y="125"/>
                    </a:lnTo>
                    <a:lnTo>
                      <a:pt x="163" y="120"/>
                    </a:lnTo>
                    <a:lnTo>
                      <a:pt x="156" y="118"/>
                    </a:lnTo>
                    <a:lnTo>
                      <a:pt x="155" y="118"/>
                    </a:lnTo>
                    <a:lnTo>
                      <a:pt x="153" y="117"/>
                    </a:lnTo>
                    <a:lnTo>
                      <a:pt x="153" y="117"/>
                    </a:lnTo>
                    <a:lnTo>
                      <a:pt x="153" y="115"/>
                    </a:lnTo>
                    <a:lnTo>
                      <a:pt x="152" y="115"/>
                    </a:lnTo>
                    <a:lnTo>
                      <a:pt x="150" y="115"/>
                    </a:lnTo>
                    <a:lnTo>
                      <a:pt x="148" y="117"/>
                    </a:lnTo>
                    <a:lnTo>
                      <a:pt x="147" y="118"/>
                    </a:lnTo>
                    <a:lnTo>
                      <a:pt x="145" y="122"/>
                    </a:lnTo>
                    <a:lnTo>
                      <a:pt x="142" y="126"/>
                    </a:lnTo>
                    <a:lnTo>
                      <a:pt x="142" y="128"/>
                    </a:lnTo>
                    <a:lnTo>
                      <a:pt x="144" y="131"/>
                    </a:lnTo>
                    <a:lnTo>
                      <a:pt x="147" y="131"/>
                    </a:lnTo>
                    <a:lnTo>
                      <a:pt x="150" y="133"/>
                    </a:lnTo>
                    <a:lnTo>
                      <a:pt x="152" y="134"/>
                    </a:lnTo>
                    <a:lnTo>
                      <a:pt x="152" y="139"/>
                    </a:lnTo>
                    <a:lnTo>
                      <a:pt x="152" y="140"/>
                    </a:lnTo>
                    <a:lnTo>
                      <a:pt x="152" y="142"/>
                    </a:lnTo>
                    <a:lnTo>
                      <a:pt x="148" y="142"/>
                    </a:lnTo>
                    <a:lnTo>
                      <a:pt x="145" y="144"/>
                    </a:lnTo>
                    <a:lnTo>
                      <a:pt x="144" y="145"/>
                    </a:lnTo>
                    <a:lnTo>
                      <a:pt x="144" y="145"/>
                    </a:lnTo>
                    <a:lnTo>
                      <a:pt x="144" y="150"/>
                    </a:lnTo>
                    <a:lnTo>
                      <a:pt x="142" y="151"/>
                    </a:lnTo>
                    <a:lnTo>
                      <a:pt x="139" y="153"/>
                    </a:lnTo>
                    <a:lnTo>
                      <a:pt x="137" y="156"/>
                    </a:lnTo>
                    <a:lnTo>
                      <a:pt x="136" y="158"/>
                    </a:lnTo>
                    <a:lnTo>
                      <a:pt x="136" y="159"/>
                    </a:lnTo>
                    <a:lnTo>
                      <a:pt x="131" y="159"/>
                    </a:lnTo>
                    <a:lnTo>
                      <a:pt x="130" y="158"/>
                    </a:lnTo>
                    <a:lnTo>
                      <a:pt x="130" y="155"/>
                    </a:lnTo>
                    <a:lnTo>
                      <a:pt x="131" y="153"/>
                    </a:lnTo>
                    <a:lnTo>
                      <a:pt x="133" y="153"/>
                    </a:lnTo>
                    <a:lnTo>
                      <a:pt x="134" y="150"/>
                    </a:lnTo>
                    <a:lnTo>
                      <a:pt x="133" y="148"/>
                    </a:lnTo>
                    <a:lnTo>
                      <a:pt x="134" y="147"/>
                    </a:lnTo>
                    <a:lnTo>
                      <a:pt x="134" y="145"/>
                    </a:lnTo>
                    <a:lnTo>
                      <a:pt x="136" y="145"/>
                    </a:lnTo>
                    <a:lnTo>
                      <a:pt x="137" y="145"/>
                    </a:lnTo>
                    <a:lnTo>
                      <a:pt x="137" y="142"/>
                    </a:lnTo>
                    <a:lnTo>
                      <a:pt x="136" y="140"/>
                    </a:lnTo>
                    <a:lnTo>
                      <a:pt x="136" y="139"/>
                    </a:lnTo>
                    <a:lnTo>
                      <a:pt x="136" y="136"/>
                    </a:lnTo>
                    <a:lnTo>
                      <a:pt x="133" y="131"/>
                    </a:lnTo>
                    <a:lnTo>
                      <a:pt x="131" y="126"/>
                    </a:lnTo>
                    <a:lnTo>
                      <a:pt x="131" y="125"/>
                    </a:lnTo>
                    <a:lnTo>
                      <a:pt x="130" y="123"/>
                    </a:lnTo>
                    <a:lnTo>
                      <a:pt x="126" y="123"/>
                    </a:lnTo>
                    <a:lnTo>
                      <a:pt x="125" y="123"/>
                    </a:lnTo>
                    <a:lnTo>
                      <a:pt x="120" y="120"/>
                    </a:lnTo>
                    <a:lnTo>
                      <a:pt x="120" y="120"/>
                    </a:lnTo>
                    <a:lnTo>
                      <a:pt x="120" y="118"/>
                    </a:lnTo>
                    <a:lnTo>
                      <a:pt x="120" y="118"/>
                    </a:lnTo>
                    <a:lnTo>
                      <a:pt x="120" y="117"/>
                    </a:lnTo>
                    <a:lnTo>
                      <a:pt x="119" y="115"/>
                    </a:lnTo>
                    <a:lnTo>
                      <a:pt x="119" y="114"/>
                    </a:lnTo>
                    <a:lnTo>
                      <a:pt x="117" y="112"/>
                    </a:lnTo>
                    <a:lnTo>
                      <a:pt x="115" y="114"/>
                    </a:lnTo>
                    <a:lnTo>
                      <a:pt x="114" y="114"/>
                    </a:lnTo>
                    <a:lnTo>
                      <a:pt x="112" y="114"/>
                    </a:lnTo>
                    <a:lnTo>
                      <a:pt x="112" y="114"/>
                    </a:lnTo>
                    <a:lnTo>
                      <a:pt x="111" y="114"/>
                    </a:lnTo>
                    <a:lnTo>
                      <a:pt x="112" y="112"/>
                    </a:lnTo>
                    <a:lnTo>
                      <a:pt x="112" y="110"/>
                    </a:lnTo>
                    <a:lnTo>
                      <a:pt x="111" y="110"/>
                    </a:lnTo>
                    <a:lnTo>
                      <a:pt x="107" y="110"/>
                    </a:lnTo>
                    <a:lnTo>
                      <a:pt x="107" y="110"/>
                    </a:lnTo>
                    <a:lnTo>
                      <a:pt x="107" y="110"/>
                    </a:lnTo>
                    <a:lnTo>
                      <a:pt x="107" y="110"/>
                    </a:lnTo>
                    <a:lnTo>
                      <a:pt x="107" y="109"/>
                    </a:lnTo>
                    <a:lnTo>
                      <a:pt x="104" y="104"/>
                    </a:lnTo>
                    <a:lnTo>
                      <a:pt x="103" y="103"/>
                    </a:lnTo>
                    <a:lnTo>
                      <a:pt x="101" y="103"/>
                    </a:lnTo>
                    <a:lnTo>
                      <a:pt x="100" y="103"/>
                    </a:lnTo>
                    <a:lnTo>
                      <a:pt x="96" y="103"/>
                    </a:lnTo>
                    <a:lnTo>
                      <a:pt x="95" y="103"/>
                    </a:lnTo>
                    <a:lnTo>
                      <a:pt x="95" y="103"/>
                    </a:lnTo>
                    <a:lnTo>
                      <a:pt x="93" y="103"/>
                    </a:lnTo>
                    <a:lnTo>
                      <a:pt x="92" y="103"/>
                    </a:lnTo>
                    <a:lnTo>
                      <a:pt x="92" y="103"/>
                    </a:lnTo>
                    <a:lnTo>
                      <a:pt x="90" y="99"/>
                    </a:lnTo>
                    <a:lnTo>
                      <a:pt x="87" y="99"/>
                    </a:lnTo>
                    <a:lnTo>
                      <a:pt x="81" y="93"/>
                    </a:lnTo>
                    <a:lnTo>
                      <a:pt x="78" y="92"/>
                    </a:lnTo>
                    <a:lnTo>
                      <a:pt x="74" y="88"/>
                    </a:lnTo>
                    <a:lnTo>
                      <a:pt x="71" y="85"/>
                    </a:lnTo>
                    <a:lnTo>
                      <a:pt x="70" y="84"/>
                    </a:lnTo>
                    <a:lnTo>
                      <a:pt x="66" y="82"/>
                    </a:lnTo>
                    <a:lnTo>
                      <a:pt x="66" y="82"/>
                    </a:lnTo>
                    <a:lnTo>
                      <a:pt x="65" y="84"/>
                    </a:lnTo>
                    <a:lnTo>
                      <a:pt x="65" y="84"/>
                    </a:lnTo>
                    <a:lnTo>
                      <a:pt x="65" y="82"/>
                    </a:lnTo>
                    <a:lnTo>
                      <a:pt x="65" y="82"/>
                    </a:lnTo>
                    <a:lnTo>
                      <a:pt x="65" y="82"/>
                    </a:lnTo>
                    <a:lnTo>
                      <a:pt x="65" y="81"/>
                    </a:lnTo>
                    <a:lnTo>
                      <a:pt x="62" y="77"/>
                    </a:lnTo>
                    <a:lnTo>
                      <a:pt x="60" y="76"/>
                    </a:lnTo>
                    <a:lnTo>
                      <a:pt x="59" y="76"/>
                    </a:lnTo>
                    <a:lnTo>
                      <a:pt x="59" y="74"/>
                    </a:lnTo>
                    <a:lnTo>
                      <a:pt x="59" y="74"/>
                    </a:lnTo>
                    <a:lnTo>
                      <a:pt x="57" y="73"/>
                    </a:lnTo>
                    <a:lnTo>
                      <a:pt x="57" y="73"/>
                    </a:lnTo>
                    <a:lnTo>
                      <a:pt x="55" y="73"/>
                    </a:lnTo>
                    <a:lnTo>
                      <a:pt x="55" y="71"/>
                    </a:lnTo>
                    <a:lnTo>
                      <a:pt x="55" y="70"/>
                    </a:lnTo>
                    <a:lnTo>
                      <a:pt x="55" y="70"/>
                    </a:lnTo>
                    <a:lnTo>
                      <a:pt x="55" y="66"/>
                    </a:lnTo>
                    <a:lnTo>
                      <a:pt x="52" y="63"/>
                    </a:lnTo>
                    <a:lnTo>
                      <a:pt x="52" y="57"/>
                    </a:lnTo>
                    <a:lnTo>
                      <a:pt x="51" y="55"/>
                    </a:lnTo>
                    <a:lnTo>
                      <a:pt x="49" y="55"/>
                    </a:lnTo>
                    <a:lnTo>
                      <a:pt x="44" y="54"/>
                    </a:lnTo>
                    <a:lnTo>
                      <a:pt x="38" y="49"/>
                    </a:lnTo>
                    <a:lnTo>
                      <a:pt x="37" y="49"/>
                    </a:lnTo>
                    <a:lnTo>
                      <a:pt x="33" y="47"/>
                    </a:lnTo>
                    <a:lnTo>
                      <a:pt x="30" y="47"/>
                    </a:lnTo>
                    <a:lnTo>
                      <a:pt x="27" y="49"/>
                    </a:lnTo>
                    <a:lnTo>
                      <a:pt x="24" y="52"/>
                    </a:lnTo>
                    <a:lnTo>
                      <a:pt x="21" y="57"/>
                    </a:lnTo>
                    <a:lnTo>
                      <a:pt x="19" y="57"/>
                    </a:lnTo>
                    <a:lnTo>
                      <a:pt x="16" y="59"/>
                    </a:lnTo>
                    <a:lnTo>
                      <a:pt x="11" y="59"/>
                    </a:lnTo>
                    <a:lnTo>
                      <a:pt x="11" y="59"/>
                    </a:lnTo>
                    <a:lnTo>
                      <a:pt x="11" y="57"/>
                    </a:lnTo>
                    <a:lnTo>
                      <a:pt x="13" y="57"/>
                    </a:lnTo>
                    <a:lnTo>
                      <a:pt x="13" y="55"/>
                    </a:lnTo>
                    <a:lnTo>
                      <a:pt x="14" y="54"/>
                    </a:lnTo>
                    <a:lnTo>
                      <a:pt x="14" y="54"/>
                    </a:lnTo>
                    <a:lnTo>
                      <a:pt x="14" y="52"/>
                    </a:lnTo>
                    <a:lnTo>
                      <a:pt x="14" y="52"/>
                    </a:lnTo>
                    <a:lnTo>
                      <a:pt x="13" y="52"/>
                    </a:lnTo>
                    <a:lnTo>
                      <a:pt x="10" y="52"/>
                    </a:lnTo>
                    <a:lnTo>
                      <a:pt x="10" y="52"/>
                    </a:lnTo>
                    <a:lnTo>
                      <a:pt x="7" y="52"/>
                    </a:lnTo>
                    <a:lnTo>
                      <a:pt x="5" y="51"/>
                    </a:lnTo>
                    <a:lnTo>
                      <a:pt x="3" y="49"/>
                    </a:lnTo>
                    <a:lnTo>
                      <a:pt x="3" y="47"/>
                    </a:lnTo>
                    <a:lnTo>
                      <a:pt x="3" y="47"/>
                    </a:lnTo>
                    <a:lnTo>
                      <a:pt x="3" y="47"/>
                    </a:lnTo>
                    <a:lnTo>
                      <a:pt x="3" y="46"/>
                    </a:lnTo>
                    <a:lnTo>
                      <a:pt x="3" y="44"/>
                    </a:lnTo>
                    <a:lnTo>
                      <a:pt x="3" y="44"/>
                    </a:lnTo>
                    <a:lnTo>
                      <a:pt x="5" y="43"/>
                    </a:lnTo>
                    <a:lnTo>
                      <a:pt x="5" y="43"/>
                    </a:lnTo>
                    <a:lnTo>
                      <a:pt x="5" y="43"/>
                    </a:lnTo>
                    <a:lnTo>
                      <a:pt x="5" y="40"/>
                    </a:lnTo>
                    <a:lnTo>
                      <a:pt x="5" y="40"/>
                    </a:lnTo>
                    <a:lnTo>
                      <a:pt x="3" y="40"/>
                    </a:lnTo>
                    <a:lnTo>
                      <a:pt x="3" y="40"/>
                    </a:lnTo>
                    <a:lnTo>
                      <a:pt x="2" y="40"/>
                    </a:lnTo>
                    <a:lnTo>
                      <a:pt x="2" y="38"/>
                    </a:lnTo>
                    <a:lnTo>
                      <a:pt x="0" y="38"/>
                    </a:lnTo>
                    <a:lnTo>
                      <a:pt x="0" y="36"/>
                    </a:lnTo>
                    <a:lnTo>
                      <a:pt x="0" y="36"/>
                    </a:lnTo>
                    <a:lnTo>
                      <a:pt x="0" y="35"/>
                    </a:lnTo>
                    <a:lnTo>
                      <a:pt x="0" y="35"/>
                    </a:lnTo>
                    <a:lnTo>
                      <a:pt x="2" y="35"/>
                    </a:lnTo>
                    <a:lnTo>
                      <a:pt x="3" y="35"/>
                    </a:lnTo>
                    <a:lnTo>
                      <a:pt x="5" y="33"/>
                    </a:lnTo>
                    <a:lnTo>
                      <a:pt x="5" y="33"/>
                    </a:lnTo>
                    <a:lnTo>
                      <a:pt x="7" y="33"/>
                    </a:lnTo>
                    <a:lnTo>
                      <a:pt x="7" y="32"/>
                    </a:lnTo>
                    <a:lnTo>
                      <a:pt x="7" y="30"/>
                    </a:lnTo>
                    <a:lnTo>
                      <a:pt x="7" y="30"/>
                    </a:lnTo>
                    <a:lnTo>
                      <a:pt x="7" y="30"/>
                    </a:lnTo>
                    <a:lnTo>
                      <a:pt x="5" y="29"/>
                    </a:lnTo>
                    <a:lnTo>
                      <a:pt x="5" y="27"/>
                    </a:lnTo>
                    <a:lnTo>
                      <a:pt x="3" y="25"/>
                    </a:lnTo>
                    <a:lnTo>
                      <a:pt x="2" y="24"/>
                    </a:lnTo>
                    <a:lnTo>
                      <a:pt x="2" y="24"/>
                    </a:lnTo>
                    <a:lnTo>
                      <a:pt x="2" y="24"/>
                    </a:lnTo>
                    <a:lnTo>
                      <a:pt x="2" y="22"/>
                    </a:lnTo>
                    <a:lnTo>
                      <a:pt x="3" y="22"/>
                    </a:lnTo>
                    <a:lnTo>
                      <a:pt x="5" y="21"/>
                    </a:lnTo>
                    <a:lnTo>
                      <a:pt x="5" y="21"/>
                    </a:lnTo>
                    <a:lnTo>
                      <a:pt x="7" y="22"/>
                    </a:lnTo>
                    <a:lnTo>
                      <a:pt x="10" y="21"/>
                    </a:lnTo>
                    <a:lnTo>
                      <a:pt x="11" y="21"/>
                    </a:lnTo>
                    <a:lnTo>
                      <a:pt x="13" y="19"/>
                    </a:lnTo>
                    <a:lnTo>
                      <a:pt x="13" y="19"/>
                    </a:lnTo>
                    <a:lnTo>
                      <a:pt x="16" y="21"/>
                    </a:lnTo>
                    <a:lnTo>
                      <a:pt x="18" y="21"/>
                    </a:lnTo>
                    <a:lnTo>
                      <a:pt x="19" y="19"/>
                    </a:lnTo>
                    <a:lnTo>
                      <a:pt x="19" y="19"/>
                    </a:lnTo>
                    <a:lnTo>
                      <a:pt x="21" y="16"/>
                    </a:lnTo>
                    <a:lnTo>
                      <a:pt x="21" y="16"/>
                    </a:lnTo>
                    <a:lnTo>
                      <a:pt x="21" y="14"/>
                    </a:lnTo>
                    <a:lnTo>
                      <a:pt x="21" y="14"/>
                    </a:lnTo>
                    <a:lnTo>
                      <a:pt x="22" y="13"/>
                    </a:lnTo>
                    <a:lnTo>
                      <a:pt x="24" y="13"/>
                    </a:lnTo>
                    <a:lnTo>
                      <a:pt x="25" y="11"/>
                    </a:lnTo>
                    <a:lnTo>
                      <a:pt x="25" y="11"/>
                    </a:lnTo>
                    <a:lnTo>
                      <a:pt x="25" y="11"/>
                    </a:lnTo>
                    <a:lnTo>
                      <a:pt x="25" y="13"/>
                    </a:lnTo>
                    <a:lnTo>
                      <a:pt x="25" y="14"/>
                    </a:lnTo>
                    <a:lnTo>
                      <a:pt x="25" y="14"/>
                    </a:lnTo>
                    <a:lnTo>
                      <a:pt x="27" y="16"/>
                    </a:lnTo>
                    <a:lnTo>
                      <a:pt x="29" y="18"/>
                    </a:lnTo>
                    <a:lnTo>
                      <a:pt x="32" y="18"/>
                    </a:lnTo>
                    <a:lnTo>
                      <a:pt x="32" y="18"/>
                    </a:lnTo>
                    <a:lnTo>
                      <a:pt x="30" y="19"/>
                    </a:lnTo>
                    <a:lnTo>
                      <a:pt x="32" y="21"/>
                    </a:lnTo>
                    <a:lnTo>
                      <a:pt x="32" y="22"/>
                    </a:lnTo>
                    <a:lnTo>
                      <a:pt x="33" y="22"/>
                    </a:lnTo>
                    <a:lnTo>
                      <a:pt x="35" y="22"/>
                    </a:lnTo>
                    <a:lnTo>
                      <a:pt x="35" y="22"/>
                    </a:lnTo>
                    <a:lnTo>
                      <a:pt x="33" y="21"/>
                    </a:lnTo>
                    <a:lnTo>
                      <a:pt x="33" y="19"/>
                    </a:lnTo>
                    <a:lnTo>
                      <a:pt x="33" y="19"/>
                    </a:lnTo>
                    <a:lnTo>
                      <a:pt x="35" y="19"/>
                    </a:lnTo>
                    <a:lnTo>
                      <a:pt x="35" y="18"/>
                    </a:lnTo>
                    <a:lnTo>
                      <a:pt x="37" y="16"/>
                    </a:lnTo>
                    <a:lnTo>
                      <a:pt x="38" y="14"/>
                    </a:lnTo>
                    <a:lnTo>
                      <a:pt x="38" y="13"/>
                    </a:lnTo>
                    <a:lnTo>
                      <a:pt x="38" y="11"/>
                    </a:lnTo>
                    <a:lnTo>
                      <a:pt x="38" y="10"/>
                    </a:lnTo>
                    <a:lnTo>
                      <a:pt x="40" y="11"/>
                    </a:lnTo>
                    <a:lnTo>
                      <a:pt x="40" y="11"/>
                    </a:lnTo>
                    <a:lnTo>
                      <a:pt x="40" y="11"/>
                    </a:lnTo>
                    <a:lnTo>
                      <a:pt x="41" y="13"/>
                    </a:lnTo>
                    <a:lnTo>
                      <a:pt x="41" y="14"/>
                    </a:lnTo>
                    <a:lnTo>
                      <a:pt x="43" y="14"/>
                    </a:lnTo>
                    <a:lnTo>
                      <a:pt x="43" y="14"/>
                    </a:lnTo>
                    <a:lnTo>
                      <a:pt x="46" y="13"/>
                    </a:lnTo>
                    <a:lnTo>
                      <a:pt x="46" y="13"/>
                    </a:lnTo>
                    <a:lnTo>
                      <a:pt x="48" y="13"/>
                    </a:lnTo>
                    <a:lnTo>
                      <a:pt x="48" y="13"/>
                    </a:lnTo>
                    <a:lnTo>
                      <a:pt x="49" y="14"/>
                    </a:lnTo>
                    <a:lnTo>
                      <a:pt x="49" y="16"/>
                    </a:lnTo>
                    <a:lnTo>
                      <a:pt x="51" y="14"/>
                    </a:lnTo>
                    <a:lnTo>
                      <a:pt x="51" y="14"/>
                    </a:lnTo>
                    <a:lnTo>
                      <a:pt x="51" y="14"/>
                    </a:lnTo>
                    <a:lnTo>
                      <a:pt x="49" y="13"/>
                    </a:lnTo>
                    <a:lnTo>
                      <a:pt x="49" y="11"/>
                    </a:lnTo>
                    <a:lnTo>
                      <a:pt x="49" y="11"/>
                    </a:lnTo>
                    <a:lnTo>
                      <a:pt x="49" y="11"/>
                    </a:lnTo>
                    <a:lnTo>
                      <a:pt x="49" y="10"/>
                    </a:lnTo>
                    <a:lnTo>
                      <a:pt x="49" y="8"/>
                    </a:lnTo>
                    <a:lnTo>
                      <a:pt x="51" y="8"/>
                    </a:lnTo>
                    <a:lnTo>
                      <a:pt x="51" y="8"/>
                    </a:lnTo>
                    <a:lnTo>
                      <a:pt x="52" y="10"/>
                    </a:lnTo>
                    <a:lnTo>
                      <a:pt x="54" y="10"/>
                    </a:lnTo>
                    <a:lnTo>
                      <a:pt x="54" y="10"/>
                    </a:lnTo>
                    <a:lnTo>
                      <a:pt x="55" y="8"/>
                    </a:lnTo>
                    <a:lnTo>
                      <a:pt x="54" y="8"/>
                    </a:lnTo>
                    <a:lnTo>
                      <a:pt x="54" y="8"/>
                    </a:lnTo>
                    <a:lnTo>
                      <a:pt x="54" y="7"/>
                    </a:lnTo>
                    <a:lnTo>
                      <a:pt x="55" y="3"/>
                    </a:lnTo>
                    <a:lnTo>
                      <a:pt x="55" y="3"/>
                    </a:lnTo>
                    <a:lnTo>
                      <a:pt x="57" y="3"/>
                    </a:lnTo>
                    <a:lnTo>
                      <a:pt x="59" y="3"/>
                    </a:lnTo>
                    <a:lnTo>
                      <a:pt x="59" y="5"/>
                    </a:lnTo>
                    <a:lnTo>
                      <a:pt x="60" y="5"/>
                    </a:lnTo>
                    <a:lnTo>
                      <a:pt x="62" y="5"/>
                    </a:lnTo>
                    <a:lnTo>
                      <a:pt x="63" y="5"/>
                    </a:lnTo>
                    <a:lnTo>
                      <a:pt x="63" y="5"/>
                    </a:lnTo>
                    <a:lnTo>
                      <a:pt x="63" y="3"/>
                    </a:lnTo>
                    <a:lnTo>
                      <a:pt x="65" y="2"/>
                    </a:lnTo>
                    <a:lnTo>
                      <a:pt x="66" y="2"/>
                    </a:lnTo>
                    <a:lnTo>
                      <a:pt x="70" y="2"/>
                    </a:lnTo>
                    <a:lnTo>
                      <a:pt x="70" y="2"/>
                    </a:lnTo>
                    <a:lnTo>
                      <a:pt x="71" y="2"/>
                    </a:lnTo>
                    <a:lnTo>
                      <a:pt x="73" y="2"/>
                    </a:lnTo>
                    <a:lnTo>
                      <a:pt x="74" y="2"/>
                    </a:lnTo>
                    <a:lnTo>
                      <a:pt x="78" y="0"/>
                    </a:lnTo>
                    <a:lnTo>
                      <a:pt x="7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0" name="Freeform 244">
                <a:extLst>
                  <a:ext uri="{FF2B5EF4-FFF2-40B4-BE49-F238E27FC236}">
                    <a16:creationId xmlns:a16="http://schemas.microsoft.com/office/drawing/2014/main" id="{6F780215-0D9A-4CA4-A146-55D9B9BE8572}"/>
                  </a:ext>
                </a:extLst>
              </p:cNvPr>
              <p:cNvSpPr>
                <a:spLocks/>
              </p:cNvSpPr>
              <p:nvPr/>
            </p:nvSpPr>
            <p:spPr bwMode="auto">
              <a:xfrm>
                <a:off x="5073020" y="2201608"/>
                <a:ext cx="311875" cy="144242"/>
              </a:xfrm>
              <a:custGeom>
                <a:avLst/>
                <a:gdLst>
                  <a:gd name="T0" fmla="*/ 130 w 160"/>
                  <a:gd name="T1" fmla="*/ 8 h 74"/>
                  <a:gd name="T2" fmla="*/ 144 w 160"/>
                  <a:gd name="T3" fmla="*/ 3 h 74"/>
                  <a:gd name="T4" fmla="*/ 139 w 160"/>
                  <a:gd name="T5" fmla="*/ 13 h 74"/>
                  <a:gd name="T6" fmla="*/ 141 w 160"/>
                  <a:gd name="T7" fmla="*/ 19 h 74"/>
                  <a:gd name="T8" fmla="*/ 149 w 160"/>
                  <a:gd name="T9" fmla="*/ 21 h 74"/>
                  <a:gd name="T10" fmla="*/ 156 w 160"/>
                  <a:gd name="T11" fmla="*/ 24 h 74"/>
                  <a:gd name="T12" fmla="*/ 155 w 160"/>
                  <a:gd name="T13" fmla="*/ 29 h 74"/>
                  <a:gd name="T14" fmla="*/ 156 w 160"/>
                  <a:gd name="T15" fmla="*/ 32 h 74"/>
                  <a:gd name="T16" fmla="*/ 155 w 160"/>
                  <a:gd name="T17" fmla="*/ 37 h 74"/>
                  <a:gd name="T18" fmla="*/ 149 w 160"/>
                  <a:gd name="T19" fmla="*/ 43 h 74"/>
                  <a:gd name="T20" fmla="*/ 144 w 160"/>
                  <a:gd name="T21" fmla="*/ 49 h 74"/>
                  <a:gd name="T22" fmla="*/ 123 w 160"/>
                  <a:gd name="T23" fmla="*/ 57 h 74"/>
                  <a:gd name="T24" fmla="*/ 96 w 160"/>
                  <a:gd name="T25" fmla="*/ 66 h 74"/>
                  <a:gd name="T26" fmla="*/ 92 w 160"/>
                  <a:gd name="T27" fmla="*/ 71 h 74"/>
                  <a:gd name="T28" fmla="*/ 76 w 160"/>
                  <a:gd name="T29" fmla="*/ 73 h 74"/>
                  <a:gd name="T30" fmla="*/ 59 w 160"/>
                  <a:gd name="T31" fmla="*/ 66 h 74"/>
                  <a:gd name="T32" fmla="*/ 55 w 160"/>
                  <a:gd name="T33" fmla="*/ 66 h 74"/>
                  <a:gd name="T34" fmla="*/ 49 w 160"/>
                  <a:gd name="T35" fmla="*/ 62 h 74"/>
                  <a:gd name="T36" fmla="*/ 27 w 160"/>
                  <a:gd name="T37" fmla="*/ 63 h 74"/>
                  <a:gd name="T38" fmla="*/ 29 w 160"/>
                  <a:gd name="T39" fmla="*/ 60 h 74"/>
                  <a:gd name="T40" fmla="*/ 41 w 160"/>
                  <a:gd name="T41" fmla="*/ 52 h 74"/>
                  <a:gd name="T42" fmla="*/ 37 w 160"/>
                  <a:gd name="T43" fmla="*/ 52 h 74"/>
                  <a:gd name="T44" fmla="*/ 43 w 160"/>
                  <a:gd name="T45" fmla="*/ 46 h 74"/>
                  <a:gd name="T46" fmla="*/ 33 w 160"/>
                  <a:gd name="T47" fmla="*/ 46 h 74"/>
                  <a:gd name="T48" fmla="*/ 18 w 160"/>
                  <a:gd name="T49" fmla="*/ 41 h 74"/>
                  <a:gd name="T50" fmla="*/ 8 w 160"/>
                  <a:gd name="T51" fmla="*/ 40 h 74"/>
                  <a:gd name="T52" fmla="*/ 19 w 160"/>
                  <a:gd name="T53" fmla="*/ 37 h 74"/>
                  <a:gd name="T54" fmla="*/ 29 w 160"/>
                  <a:gd name="T55" fmla="*/ 37 h 74"/>
                  <a:gd name="T56" fmla="*/ 37 w 160"/>
                  <a:gd name="T57" fmla="*/ 33 h 74"/>
                  <a:gd name="T58" fmla="*/ 38 w 160"/>
                  <a:gd name="T59" fmla="*/ 27 h 74"/>
                  <a:gd name="T60" fmla="*/ 21 w 160"/>
                  <a:gd name="T61" fmla="*/ 24 h 74"/>
                  <a:gd name="T62" fmla="*/ 3 w 160"/>
                  <a:gd name="T63" fmla="*/ 22 h 74"/>
                  <a:gd name="T64" fmla="*/ 7 w 160"/>
                  <a:gd name="T65" fmla="*/ 21 h 74"/>
                  <a:gd name="T66" fmla="*/ 18 w 160"/>
                  <a:gd name="T67" fmla="*/ 19 h 74"/>
                  <a:gd name="T68" fmla="*/ 14 w 160"/>
                  <a:gd name="T69" fmla="*/ 16 h 74"/>
                  <a:gd name="T70" fmla="*/ 16 w 160"/>
                  <a:gd name="T71" fmla="*/ 13 h 74"/>
                  <a:gd name="T72" fmla="*/ 16 w 160"/>
                  <a:gd name="T73" fmla="*/ 8 h 74"/>
                  <a:gd name="T74" fmla="*/ 24 w 160"/>
                  <a:gd name="T75" fmla="*/ 13 h 74"/>
                  <a:gd name="T76" fmla="*/ 27 w 160"/>
                  <a:gd name="T77" fmla="*/ 16 h 74"/>
                  <a:gd name="T78" fmla="*/ 24 w 160"/>
                  <a:gd name="T79" fmla="*/ 10 h 74"/>
                  <a:gd name="T80" fmla="*/ 27 w 160"/>
                  <a:gd name="T81" fmla="*/ 7 h 74"/>
                  <a:gd name="T82" fmla="*/ 22 w 160"/>
                  <a:gd name="T83" fmla="*/ 3 h 74"/>
                  <a:gd name="T84" fmla="*/ 38 w 160"/>
                  <a:gd name="T85" fmla="*/ 8 h 74"/>
                  <a:gd name="T86" fmla="*/ 46 w 160"/>
                  <a:gd name="T87" fmla="*/ 14 h 74"/>
                  <a:gd name="T88" fmla="*/ 44 w 160"/>
                  <a:gd name="T89" fmla="*/ 22 h 74"/>
                  <a:gd name="T90" fmla="*/ 44 w 160"/>
                  <a:gd name="T91" fmla="*/ 26 h 74"/>
                  <a:gd name="T92" fmla="*/ 51 w 160"/>
                  <a:gd name="T93" fmla="*/ 27 h 74"/>
                  <a:gd name="T94" fmla="*/ 55 w 160"/>
                  <a:gd name="T95" fmla="*/ 21 h 74"/>
                  <a:gd name="T96" fmla="*/ 60 w 160"/>
                  <a:gd name="T97" fmla="*/ 14 h 74"/>
                  <a:gd name="T98" fmla="*/ 71 w 160"/>
                  <a:gd name="T99" fmla="*/ 18 h 74"/>
                  <a:gd name="T100" fmla="*/ 74 w 160"/>
                  <a:gd name="T101" fmla="*/ 11 h 74"/>
                  <a:gd name="T102" fmla="*/ 85 w 160"/>
                  <a:gd name="T103" fmla="*/ 11 h 74"/>
                  <a:gd name="T104" fmla="*/ 93 w 160"/>
                  <a:gd name="T105" fmla="*/ 18 h 74"/>
                  <a:gd name="T106" fmla="*/ 100 w 160"/>
                  <a:gd name="T107" fmla="*/ 13 h 74"/>
                  <a:gd name="T108" fmla="*/ 108 w 160"/>
                  <a:gd name="T109" fmla="*/ 8 h 74"/>
                  <a:gd name="T110" fmla="*/ 117 w 160"/>
                  <a:gd name="T11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74">
                    <a:moveTo>
                      <a:pt x="123" y="0"/>
                    </a:moveTo>
                    <a:lnTo>
                      <a:pt x="123" y="0"/>
                    </a:lnTo>
                    <a:lnTo>
                      <a:pt x="125" y="3"/>
                    </a:lnTo>
                    <a:lnTo>
                      <a:pt x="126" y="3"/>
                    </a:lnTo>
                    <a:lnTo>
                      <a:pt x="128" y="5"/>
                    </a:lnTo>
                    <a:lnTo>
                      <a:pt x="128" y="7"/>
                    </a:lnTo>
                    <a:lnTo>
                      <a:pt x="128" y="7"/>
                    </a:lnTo>
                    <a:lnTo>
                      <a:pt x="130" y="8"/>
                    </a:lnTo>
                    <a:lnTo>
                      <a:pt x="131" y="8"/>
                    </a:lnTo>
                    <a:lnTo>
                      <a:pt x="134" y="7"/>
                    </a:lnTo>
                    <a:lnTo>
                      <a:pt x="136" y="7"/>
                    </a:lnTo>
                    <a:lnTo>
                      <a:pt x="139" y="5"/>
                    </a:lnTo>
                    <a:lnTo>
                      <a:pt x="141" y="3"/>
                    </a:lnTo>
                    <a:lnTo>
                      <a:pt x="142" y="3"/>
                    </a:lnTo>
                    <a:lnTo>
                      <a:pt x="144" y="3"/>
                    </a:lnTo>
                    <a:lnTo>
                      <a:pt x="144" y="3"/>
                    </a:lnTo>
                    <a:lnTo>
                      <a:pt x="142" y="5"/>
                    </a:lnTo>
                    <a:lnTo>
                      <a:pt x="141" y="5"/>
                    </a:lnTo>
                    <a:lnTo>
                      <a:pt x="139" y="7"/>
                    </a:lnTo>
                    <a:lnTo>
                      <a:pt x="137" y="8"/>
                    </a:lnTo>
                    <a:lnTo>
                      <a:pt x="136" y="10"/>
                    </a:lnTo>
                    <a:lnTo>
                      <a:pt x="136" y="11"/>
                    </a:lnTo>
                    <a:lnTo>
                      <a:pt x="137" y="11"/>
                    </a:lnTo>
                    <a:lnTo>
                      <a:pt x="139" y="13"/>
                    </a:lnTo>
                    <a:lnTo>
                      <a:pt x="141" y="11"/>
                    </a:lnTo>
                    <a:lnTo>
                      <a:pt x="142" y="11"/>
                    </a:lnTo>
                    <a:lnTo>
                      <a:pt x="142" y="13"/>
                    </a:lnTo>
                    <a:lnTo>
                      <a:pt x="142" y="13"/>
                    </a:lnTo>
                    <a:lnTo>
                      <a:pt x="142" y="14"/>
                    </a:lnTo>
                    <a:lnTo>
                      <a:pt x="142" y="16"/>
                    </a:lnTo>
                    <a:lnTo>
                      <a:pt x="142" y="18"/>
                    </a:lnTo>
                    <a:lnTo>
                      <a:pt x="141" y="19"/>
                    </a:lnTo>
                    <a:lnTo>
                      <a:pt x="141" y="19"/>
                    </a:lnTo>
                    <a:lnTo>
                      <a:pt x="142" y="19"/>
                    </a:lnTo>
                    <a:lnTo>
                      <a:pt x="147" y="18"/>
                    </a:lnTo>
                    <a:lnTo>
                      <a:pt x="147" y="18"/>
                    </a:lnTo>
                    <a:lnTo>
                      <a:pt x="147" y="19"/>
                    </a:lnTo>
                    <a:lnTo>
                      <a:pt x="147" y="19"/>
                    </a:lnTo>
                    <a:lnTo>
                      <a:pt x="147" y="21"/>
                    </a:lnTo>
                    <a:lnTo>
                      <a:pt x="149" y="21"/>
                    </a:lnTo>
                    <a:lnTo>
                      <a:pt x="147" y="21"/>
                    </a:lnTo>
                    <a:lnTo>
                      <a:pt x="145" y="24"/>
                    </a:lnTo>
                    <a:lnTo>
                      <a:pt x="149" y="22"/>
                    </a:lnTo>
                    <a:lnTo>
                      <a:pt x="150" y="22"/>
                    </a:lnTo>
                    <a:lnTo>
                      <a:pt x="153" y="22"/>
                    </a:lnTo>
                    <a:lnTo>
                      <a:pt x="155" y="22"/>
                    </a:lnTo>
                    <a:lnTo>
                      <a:pt x="155" y="24"/>
                    </a:lnTo>
                    <a:lnTo>
                      <a:pt x="156" y="24"/>
                    </a:lnTo>
                    <a:lnTo>
                      <a:pt x="156" y="24"/>
                    </a:lnTo>
                    <a:lnTo>
                      <a:pt x="158" y="24"/>
                    </a:lnTo>
                    <a:lnTo>
                      <a:pt x="158" y="26"/>
                    </a:lnTo>
                    <a:lnTo>
                      <a:pt x="158" y="27"/>
                    </a:lnTo>
                    <a:lnTo>
                      <a:pt x="156" y="27"/>
                    </a:lnTo>
                    <a:lnTo>
                      <a:pt x="156" y="29"/>
                    </a:lnTo>
                    <a:lnTo>
                      <a:pt x="155" y="29"/>
                    </a:lnTo>
                    <a:lnTo>
                      <a:pt x="155" y="29"/>
                    </a:lnTo>
                    <a:lnTo>
                      <a:pt x="156" y="29"/>
                    </a:lnTo>
                    <a:lnTo>
                      <a:pt x="156" y="30"/>
                    </a:lnTo>
                    <a:lnTo>
                      <a:pt x="158" y="30"/>
                    </a:lnTo>
                    <a:lnTo>
                      <a:pt x="158" y="30"/>
                    </a:lnTo>
                    <a:lnTo>
                      <a:pt x="158" y="30"/>
                    </a:lnTo>
                    <a:lnTo>
                      <a:pt x="158" y="32"/>
                    </a:lnTo>
                    <a:lnTo>
                      <a:pt x="156" y="32"/>
                    </a:lnTo>
                    <a:lnTo>
                      <a:pt x="156" y="32"/>
                    </a:lnTo>
                    <a:lnTo>
                      <a:pt x="156" y="32"/>
                    </a:lnTo>
                    <a:lnTo>
                      <a:pt x="158" y="33"/>
                    </a:lnTo>
                    <a:lnTo>
                      <a:pt x="158" y="33"/>
                    </a:lnTo>
                    <a:lnTo>
                      <a:pt x="160" y="35"/>
                    </a:lnTo>
                    <a:lnTo>
                      <a:pt x="158" y="35"/>
                    </a:lnTo>
                    <a:lnTo>
                      <a:pt x="158" y="37"/>
                    </a:lnTo>
                    <a:lnTo>
                      <a:pt x="158" y="37"/>
                    </a:lnTo>
                    <a:lnTo>
                      <a:pt x="155" y="37"/>
                    </a:lnTo>
                    <a:lnTo>
                      <a:pt x="155" y="37"/>
                    </a:lnTo>
                    <a:lnTo>
                      <a:pt x="155" y="38"/>
                    </a:lnTo>
                    <a:lnTo>
                      <a:pt x="155" y="40"/>
                    </a:lnTo>
                    <a:lnTo>
                      <a:pt x="155" y="40"/>
                    </a:lnTo>
                    <a:lnTo>
                      <a:pt x="153" y="41"/>
                    </a:lnTo>
                    <a:lnTo>
                      <a:pt x="152" y="43"/>
                    </a:lnTo>
                    <a:lnTo>
                      <a:pt x="150" y="43"/>
                    </a:lnTo>
                    <a:lnTo>
                      <a:pt x="149" y="43"/>
                    </a:lnTo>
                    <a:lnTo>
                      <a:pt x="147" y="43"/>
                    </a:lnTo>
                    <a:lnTo>
                      <a:pt x="147" y="44"/>
                    </a:lnTo>
                    <a:lnTo>
                      <a:pt x="145" y="46"/>
                    </a:lnTo>
                    <a:lnTo>
                      <a:pt x="145" y="46"/>
                    </a:lnTo>
                    <a:lnTo>
                      <a:pt x="147" y="46"/>
                    </a:lnTo>
                    <a:lnTo>
                      <a:pt x="145" y="48"/>
                    </a:lnTo>
                    <a:lnTo>
                      <a:pt x="145" y="49"/>
                    </a:lnTo>
                    <a:lnTo>
                      <a:pt x="144" y="49"/>
                    </a:lnTo>
                    <a:lnTo>
                      <a:pt x="144" y="51"/>
                    </a:lnTo>
                    <a:lnTo>
                      <a:pt x="141" y="51"/>
                    </a:lnTo>
                    <a:lnTo>
                      <a:pt x="139" y="52"/>
                    </a:lnTo>
                    <a:lnTo>
                      <a:pt x="137" y="54"/>
                    </a:lnTo>
                    <a:lnTo>
                      <a:pt x="134" y="54"/>
                    </a:lnTo>
                    <a:lnTo>
                      <a:pt x="131" y="54"/>
                    </a:lnTo>
                    <a:lnTo>
                      <a:pt x="126" y="55"/>
                    </a:lnTo>
                    <a:lnTo>
                      <a:pt x="123" y="57"/>
                    </a:lnTo>
                    <a:lnTo>
                      <a:pt x="120" y="59"/>
                    </a:lnTo>
                    <a:lnTo>
                      <a:pt x="117" y="62"/>
                    </a:lnTo>
                    <a:lnTo>
                      <a:pt x="114" y="63"/>
                    </a:lnTo>
                    <a:lnTo>
                      <a:pt x="112" y="63"/>
                    </a:lnTo>
                    <a:lnTo>
                      <a:pt x="111" y="63"/>
                    </a:lnTo>
                    <a:lnTo>
                      <a:pt x="108" y="65"/>
                    </a:lnTo>
                    <a:lnTo>
                      <a:pt x="100" y="66"/>
                    </a:lnTo>
                    <a:lnTo>
                      <a:pt x="96" y="66"/>
                    </a:lnTo>
                    <a:lnTo>
                      <a:pt x="96" y="68"/>
                    </a:lnTo>
                    <a:lnTo>
                      <a:pt x="96" y="68"/>
                    </a:lnTo>
                    <a:lnTo>
                      <a:pt x="96" y="70"/>
                    </a:lnTo>
                    <a:lnTo>
                      <a:pt x="96" y="70"/>
                    </a:lnTo>
                    <a:lnTo>
                      <a:pt x="96" y="70"/>
                    </a:lnTo>
                    <a:lnTo>
                      <a:pt x="95" y="71"/>
                    </a:lnTo>
                    <a:lnTo>
                      <a:pt x="93" y="71"/>
                    </a:lnTo>
                    <a:lnTo>
                      <a:pt x="92" y="71"/>
                    </a:lnTo>
                    <a:lnTo>
                      <a:pt x="92" y="71"/>
                    </a:lnTo>
                    <a:lnTo>
                      <a:pt x="90" y="71"/>
                    </a:lnTo>
                    <a:lnTo>
                      <a:pt x="90" y="71"/>
                    </a:lnTo>
                    <a:lnTo>
                      <a:pt x="90" y="71"/>
                    </a:lnTo>
                    <a:lnTo>
                      <a:pt x="92" y="73"/>
                    </a:lnTo>
                    <a:lnTo>
                      <a:pt x="90" y="73"/>
                    </a:lnTo>
                    <a:lnTo>
                      <a:pt x="85" y="74"/>
                    </a:lnTo>
                    <a:lnTo>
                      <a:pt x="76" y="73"/>
                    </a:lnTo>
                    <a:lnTo>
                      <a:pt x="73" y="73"/>
                    </a:lnTo>
                    <a:lnTo>
                      <a:pt x="68" y="71"/>
                    </a:lnTo>
                    <a:lnTo>
                      <a:pt x="67" y="71"/>
                    </a:lnTo>
                    <a:lnTo>
                      <a:pt x="63" y="71"/>
                    </a:lnTo>
                    <a:lnTo>
                      <a:pt x="60" y="68"/>
                    </a:lnTo>
                    <a:lnTo>
                      <a:pt x="59" y="68"/>
                    </a:lnTo>
                    <a:lnTo>
                      <a:pt x="59" y="66"/>
                    </a:lnTo>
                    <a:lnTo>
                      <a:pt x="59" y="66"/>
                    </a:lnTo>
                    <a:lnTo>
                      <a:pt x="59" y="66"/>
                    </a:lnTo>
                    <a:lnTo>
                      <a:pt x="59" y="66"/>
                    </a:lnTo>
                    <a:lnTo>
                      <a:pt x="60" y="66"/>
                    </a:lnTo>
                    <a:lnTo>
                      <a:pt x="60" y="65"/>
                    </a:lnTo>
                    <a:lnTo>
                      <a:pt x="60" y="65"/>
                    </a:lnTo>
                    <a:lnTo>
                      <a:pt x="59" y="65"/>
                    </a:lnTo>
                    <a:lnTo>
                      <a:pt x="57" y="66"/>
                    </a:lnTo>
                    <a:lnTo>
                      <a:pt x="55" y="66"/>
                    </a:lnTo>
                    <a:lnTo>
                      <a:pt x="55" y="65"/>
                    </a:lnTo>
                    <a:lnTo>
                      <a:pt x="55" y="65"/>
                    </a:lnTo>
                    <a:lnTo>
                      <a:pt x="52" y="65"/>
                    </a:lnTo>
                    <a:lnTo>
                      <a:pt x="51" y="63"/>
                    </a:lnTo>
                    <a:lnTo>
                      <a:pt x="49" y="63"/>
                    </a:lnTo>
                    <a:lnTo>
                      <a:pt x="49" y="62"/>
                    </a:lnTo>
                    <a:lnTo>
                      <a:pt x="49" y="62"/>
                    </a:lnTo>
                    <a:lnTo>
                      <a:pt x="49" y="62"/>
                    </a:lnTo>
                    <a:lnTo>
                      <a:pt x="49" y="62"/>
                    </a:lnTo>
                    <a:lnTo>
                      <a:pt x="48" y="62"/>
                    </a:lnTo>
                    <a:lnTo>
                      <a:pt x="46" y="63"/>
                    </a:lnTo>
                    <a:lnTo>
                      <a:pt x="44" y="63"/>
                    </a:lnTo>
                    <a:lnTo>
                      <a:pt x="32" y="63"/>
                    </a:lnTo>
                    <a:lnTo>
                      <a:pt x="29" y="63"/>
                    </a:lnTo>
                    <a:lnTo>
                      <a:pt x="27" y="65"/>
                    </a:lnTo>
                    <a:lnTo>
                      <a:pt x="27" y="63"/>
                    </a:lnTo>
                    <a:lnTo>
                      <a:pt x="26" y="62"/>
                    </a:lnTo>
                    <a:lnTo>
                      <a:pt x="26" y="60"/>
                    </a:lnTo>
                    <a:lnTo>
                      <a:pt x="26" y="59"/>
                    </a:lnTo>
                    <a:lnTo>
                      <a:pt x="27" y="59"/>
                    </a:lnTo>
                    <a:lnTo>
                      <a:pt x="27" y="59"/>
                    </a:lnTo>
                    <a:lnTo>
                      <a:pt x="29" y="59"/>
                    </a:lnTo>
                    <a:lnTo>
                      <a:pt x="29" y="60"/>
                    </a:lnTo>
                    <a:lnTo>
                      <a:pt x="29" y="60"/>
                    </a:lnTo>
                    <a:lnTo>
                      <a:pt x="33" y="59"/>
                    </a:lnTo>
                    <a:lnTo>
                      <a:pt x="37" y="59"/>
                    </a:lnTo>
                    <a:lnTo>
                      <a:pt x="37" y="59"/>
                    </a:lnTo>
                    <a:lnTo>
                      <a:pt x="38" y="57"/>
                    </a:lnTo>
                    <a:lnTo>
                      <a:pt x="38" y="55"/>
                    </a:lnTo>
                    <a:lnTo>
                      <a:pt x="40" y="55"/>
                    </a:lnTo>
                    <a:lnTo>
                      <a:pt x="40" y="54"/>
                    </a:lnTo>
                    <a:lnTo>
                      <a:pt x="41" y="52"/>
                    </a:lnTo>
                    <a:lnTo>
                      <a:pt x="41" y="52"/>
                    </a:lnTo>
                    <a:lnTo>
                      <a:pt x="43" y="52"/>
                    </a:lnTo>
                    <a:lnTo>
                      <a:pt x="44" y="51"/>
                    </a:lnTo>
                    <a:lnTo>
                      <a:pt x="43" y="51"/>
                    </a:lnTo>
                    <a:lnTo>
                      <a:pt x="41" y="51"/>
                    </a:lnTo>
                    <a:lnTo>
                      <a:pt x="38" y="52"/>
                    </a:lnTo>
                    <a:lnTo>
                      <a:pt x="37" y="52"/>
                    </a:lnTo>
                    <a:lnTo>
                      <a:pt x="37" y="52"/>
                    </a:lnTo>
                    <a:lnTo>
                      <a:pt x="37" y="52"/>
                    </a:lnTo>
                    <a:lnTo>
                      <a:pt x="38" y="51"/>
                    </a:lnTo>
                    <a:lnTo>
                      <a:pt x="37" y="51"/>
                    </a:lnTo>
                    <a:lnTo>
                      <a:pt x="37" y="51"/>
                    </a:lnTo>
                    <a:lnTo>
                      <a:pt x="37" y="49"/>
                    </a:lnTo>
                    <a:lnTo>
                      <a:pt x="38" y="48"/>
                    </a:lnTo>
                    <a:lnTo>
                      <a:pt x="41" y="46"/>
                    </a:lnTo>
                    <a:lnTo>
                      <a:pt x="43" y="46"/>
                    </a:lnTo>
                    <a:lnTo>
                      <a:pt x="43" y="46"/>
                    </a:lnTo>
                    <a:lnTo>
                      <a:pt x="43" y="46"/>
                    </a:lnTo>
                    <a:lnTo>
                      <a:pt x="41" y="44"/>
                    </a:lnTo>
                    <a:lnTo>
                      <a:pt x="38" y="48"/>
                    </a:lnTo>
                    <a:lnTo>
                      <a:pt x="35" y="48"/>
                    </a:lnTo>
                    <a:lnTo>
                      <a:pt x="35" y="48"/>
                    </a:lnTo>
                    <a:lnTo>
                      <a:pt x="33" y="48"/>
                    </a:lnTo>
                    <a:lnTo>
                      <a:pt x="33" y="46"/>
                    </a:lnTo>
                    <a:lnTo>
                      <a:pt x="32" y="46"/>
                    </a:lnTo>
                    <a:lnTo>
                      <a:pt x="32" y="44"/>
                    </a:lnTo>
                    <a:lnTo>
                      <a:pt x="33" y="43"/>
                    </a:lnTo>
                    <a:lnTo>
                      <a:pt x="33" y="43"/>
                    </a:lnTo>
                    <a:lnTo>
                      <a:pt x="32" y="43"/>
                    </a:lnTo>
                    <a:lnTo>
                      <a:pt x="30" y="41"/>
                    </a:lnTo>
                    <a:lnTo>
                      <a:pt x="27" y="41"/>
                    </a:lnTo>
                    <a:lnTo>
                      <a:pt x="18" y="41"/>
                    </a:lnTo>
                    <a:lnTo>
                      <a:pt x="16" y="41"/>
                    </a:lnTo>
                    <a:lnTo>
                      <a:pt x="13" y="43"/>
                    </a:lnTo>
                    <a:lnTo>
                      <a:pt x="10" y="43"/>
                    </a:lnTo>
                    <a:lnTo>
                      <a:pt x="10" y="43"/>
                    </a:lnTo>
                    <a:lnTo>
                      <a:pt x="8" y="43"/>
                    </a:lnTo>
                    <a:lnTo>
                      <a:pt x="8" y="41"/>
                    </a:lnTo>
                    <a:lnTo>
                      <a:pt x="8" y="40"/>
                    </a:lnTo>
                    <a:lnTo>
                      <a:pt x="8" y="40"/>
                    </a:lnTo>
                    <a:lnTo>
                      <a:pt x="8" y="38"/>
                    </a:lnTo>
                    <a:lnTo>
                      <a:pt x="10" y="38"/>
                    </a:lnTo>
                    <a:lnTo>
                      <a:pt x="13" y="40"/>
                    </a:lnTo>
                    <a:lnTo>
                      <a:pt x="14" y="38"/>
                    </a:lnTo>
                    <a:lnTo>
                      <a:pt x="18" y="38"/>
                    </a:lnTo>
                    <a:lnTo>
                      <a:pt x="18" y="38"/>
                    </a:lnTo>
                    <a:lnTo>
                      <a:pt x="19" y="37"/>
                    </a:lnTo>
                    <a:lnTo>
                      <a:pt x="19" y="37"/>
                    </a:lnTo>
                    <a:lnTo>
                      <a:pt x="21" y="37"/>
                    </a:lnTo>
                    <a:lnTo>
                      <a:pt x="21" y="38"/>
                    </a:lnTo>
                    <a:lnTo>
                      <a:pt x="24" y="37"/>
                    </a:lnTo>
                    <a:lnTo>
                      <a:pt x="26" y="37"/>
                    </a:lnTo>
                    <a:lnTo>
                      <a:pt x="26" y="37"/>
                    </a:lnTo>
                    <a:lnTo>
                      <a:pt x="26" y="37"/>
                    </a:lnTo>
                    <a:lnTo>
                      <a:pt x="27" y="37"/>
                    </a:lnTo>
                    <a:lnTo>
                      <a:pt x="29" y="37"/>
                    </a:lnTo>
                    <a:lnTo>
                      <a:pt x="30" y="37"/>
                    </a:lnTo>
                    <a:lnTo>
                      <a:pt x="32" y="37"/>
                    </a:lnTo>
                    <a:lnTo>
                      <a:pt x="38" y="37"/>
                    </a:lnTo>
                    <a:lnTo>
                      <a:pt x="40" y="35"/>
                    </a:lnTo>
                    <a:lnTo>
                      <a:pt x="40" y="35"/>
                    </a:lnTo>
                    <a:lnTo>
                      <a:pt x="40" y="33"/>
                    </a:lnTo>
                    <a:lnTo>
                      <a:pt x="40" y="32"/>
                    </a:lnTo>
                    <a:lnTo>
                      <a:pt x="37" y="33"/>
                    </a:lnTo>
                    <a:lnTo>
                      <a:pt x="35" y="33"/>
                    </a:lnTo>
                    <a:lnTo>
                      <a:pt x="30" y="33"/>
                    </a:lnTo>
                    <a:lnTo>
                      <a:pt x="29" y="32"/>
                    </a:lnTo>
                    <a:lnTo>
                      <a:pt x="30" y="32"/>
                    </a:lnTo>
                    <a:lnTo>
                      <a:pt x="32" y="30"/>
                    </a:lnTo>
                    <a:lnTo>
                      <a:pt x="35" y="29"/>
                    </a:lnTo>
                    <a:lnTo>
                      <a:pt x="38" y="27"/>
                    </a:lnTo>
                    <a:lnTo>
                      <a:pt x="38" y="27"/>
                    </a:lnTo>
                    <a:lnTo>
                      <a:pt x="40" y="27"/>
                    </a:lnTo>
                    <a:lnTo>
                      <a:pt x="37" y="26"/>
                    </a:lnTo>
                    <a:lnTo>
                      <a:pt x="32" y="26"/>
                    </a:lnTo>
                    <a:lnTo>
                      <a:pt x="32" y="24"/>
                    </a:lnTo>
                    <a:lnTo>
                      <a:pt x="27" y="24"/>
                    </a:lnTo>
                    <a:lnTo>
                      <a:pt x="26" y="24"/>
                    </a:lnTo>
                    <a:lnTo>
                      <a:pt x="24" y="24"/>
                    </a:lnTo>
                    <a:lnTo>
                      <a:pt x="21" y="24"/>
                    </a:lnTo>
                    <a:lnTo>
                      <a:pt x="13" y="26"/>
                    </a:lnTo>
                    <a:lnTo>
                      <a:pt x="11" y="27"/>
                    </a:lnTo>
                    <a:lnTo>
                      <a:pt x="10" y="27"/>
                    </a:lnTo>
                    <a:lnTo>
                      <a:pt x="8" y="27"/>
                    </a:lnTo>
                    <a:lnTo>
                      <a:pt x="5" y="26"/>
                    </a:lnTo>
                    <a:lnTo>
                      <a:pt x="2" y="26"/>
                    </a:lnTo>
                    <a:lnTo>
                      <a:pt x="0" y="24"/>
                    </a:lnTo>
                    <a:lnTo>
                      <a:pt x="3" y="22"/>
                    </a:lnTo>
                    <a:lnTo>
                      <a:pt x="3" y="22"/>
                    </a:lnTo>
                    <a:lnTo>
                      <a:pt x="5" y="22"/>
                    </a:lnTo>
                    <a:lnTo>
                      <a:pt x="8" y="24"/>
                    </a:lnTo>
                    <a:lnTo>
                      <a:pt x="10" y="24"/>
                    </a:lnTo>
                    <a:lnTo>
                      <a:pt x="8" y="22"/>
                    </a:lnTo>
                    <a:lnTo>
                      <a:pt x="8" y="22"/>
                    </a:lnTo>
                    <a:lnTo>
                      <a:pt x="8" y="21"/>
                    </a:lnTo>
                    <a:lnTo>
                      <a:pt x="7" y="21"/>
                    </a:lnTo>
                    <a:lnTo>
                      <a:pt x="7" y="19"/>
                    </a:lnTo>
                    <a:lnTo>
                      <a:pt x="7" y="19"/>
                    </a:lnTo>
                    <a:lnTo>
                      <a:pt x="7" y="18"/>
                    </a:lnTo>
                    <a:lnTo>
                      <a:pt x="10" y="19"/>
                    </a:lnTo>
                    <a:lnTo>
                      <a:pt x="13" y="21"/>
                    </a:lnTo>
                    <a:lnTo>
                      <a:pt x="16" y="21"/>
                    </a:lnTo>
                    <a:lnTo>
                      <a:pt x="16" y="19"/>
                    </a:lnTo>
                    <a:lnTo>
                      <a:pt x="18" y="19"/>
                    </a:lnTo>
                    <a:lnTo>
                      <a:pt x="18" y="19"/>
                    </a:lnTo>
                    <a:lnTo>
                      <a:pt x="14" y="19"/>
                    </a:lnTo>
                    <a:lnTo>
                      <a:pt x="11" y="18"/>
                    </a:lnTo>
                    <a:lnTo>
                      <a:pt x="11" y="18"/>
                    </a:lnTo>
                    <a:lnTo>
                      <a:pt x="10" y="16"/>
                    </a:lnTo>
                    <a:lnTo>
                      <a:pt x="10" y="16"/>
                    </a:lnTo>
                    <a:lnTo>
                      <a:pt x="11" y="16"/>
                    </a:lnTo>
                    <a:lnTo>
                      <a:pt x="14" y="16"/>
                    </a:lnTo>
                    <a:lnTo>
                      <a:pt x="13" y="14"/>
                    </a:lnTo>
                    <a:lnTo>
                      <a:pt x="11" y="13"/>
                    </a:lnTo>
                    <a:lnTo>
                      <a:pt x="11" y="13"/>
                    </a:lnTo>
                    <a:lnTo>
                      <a:pt x="11" y="13"/>
                    </a:lnTo>
                    <a:lnTo>
                      <a:pt x="11" y="11"/>
                    </a:lnTo>
                    <a:lnTo>
                      <a:pt x="11" y="11"/>
                    </a:lnTo>
                    <a:lnTo>
                      <a:pt x="14" y="13"/>
                    </a:lnTo>
                    <a:lnTo>
                      <a:pt x="16" y="13"/>
                    </a:lnTo>
                    <a:lnTo>
                      <a:pt x="14" y="11"/>
                    </a:lnTo>
                    <a:lnTo>
                      <a:pt x="13" y="11"/>
                    </a:lnTo>
                    <a:lnTo>
                      <a:pt x="13" y="11"/>
                    </a:lnTo>
                    <a:lnTo>
                      <a:pt x="14" y="10"/>
                    </a:lnTo>
                    <a:lnTo>
                      <a:pt x="14" y="10"/>
                    </a:lnTo>
                    <a:lnTo>
                      <a:pt x="14" y="10"/>
                    </a:lnTo>
                    <a:lnTo>
                      <a:pt x="16" y="8"/>
                    </a:lnTo>
                    <a:lnTo>
                      <a:pt x="16" y="8"/>
                    </a:lnTo>
                    <a:lnTo>
                      <a:pt x="18" y="10"/>
                    </a:lnTo>
                    <a:lnTo>
                      <a:pt x="21" y="11"/>
                    </a:lnTo>
                    <a:lnTo>
                      <a:pt x="22" y="11"/>
                    </a:lnTo>
                    <a:lnTo>
                      <a:pt x="22" y="13"/>
                    </a:lnTo>
                    <a:lnTo>
                      <a:pt x="22" y="13"/>
                    </a:lnTo>
                    <a:lnTo>
                      <a:pt x="22" y="13"/>
                    </a:lnTo>
                    <a:lnTo>
                      <a:pt x="24" y="13"/>
                    </a:lnTo>
                    <a:lnTo>
                      <a:pt x="24" y="13"/>
                    </a:lnTo>
                    <a:lnTo>
                      <a:pt x="26" y="13"/>
                    </a:lnTo>
                    <a:lnTo>
                      <a:pt x="26" y="13"/>
                    </a:lnTo>
                    <a:lnTo>
                      <a:pt x="27" y="13"/>
                    </a:lnTo>
                    <a:lnTo>
                      <a:pt x="27" y="13"/>
                    </a:lnTo>
                    <a:lnTo>
                      <a:pt x="29" y="14"/>
                    </a:lnTo>
                    <a:lnTo>
                      <a:pt x="29" y="14"/>
                    </a:lnTo>
                    <a:lnTo>
                      <a:pt x="27" y="16"/>
                    </a:lnTo>
                    <a:lnTo>
                      <a:pt x="27" y="16"/>
                    </a:lnTo>
                    <a:lnTo>
                      <a:pt x="29" y="16"/>
                    </a:lnTo>
                    <a:lnTo>
                      <a:pt x="30" y="16"/>
                    </a:lnTo>
                    <a:lnTo>
                      <a:pt x="30" y="14"/>
                    </a:lnTo>
                    <a:lnTo>
                      <a:pt x="30" y="13"/>
                    </a:lnTo>
                    <a:lnTo>
                      <a:pt x="30" y="11"/>
                    </a:lnTo>
                    <a:lnTo>
                      <a:pt x="30" y="11"/>
                    </a:lnTo>
                    <a:lnTo>
                      <a:pt x="26" y="10"/>
                    </a:lnTo>
                    <a:lnTo>
                      <a:pt x="24" y="10"/>
                    </a:lnTo>
                    <a:lnTo>
                      <a:pt x="22" y="8"/>
                    </a:lnTo>
                    <a:lnTo>
                      <a:pt x="24" y="8"/>
                    </a:lnTo>
                    <a:lnTo>
                      <a:pt x="24" y="7"/>
                    </a:lnTo>
                    <a:lnTo>
                      <a:pt x="26" y="7"/>
                    </a:lnTo>
                    <a:lnTo>
                      <a:pt x="29" y="7"/>
                    </a:lnTo>
                    <a:lnTo>
                      <a:pt x="30" y="7"/>
                    </a:lnTo>
                    <a:lnTo>
                      <a:pt x="29" y="7"/>
                    </a:lnTo>
                    <a:lnTo>
                      <a:pt x="27" y="7"/>
                    </a:lnTo>
                    <a:lnTo>
                      <a:pt x="27" y="5"/>
                    </a:lnTo>
                    <a:lnTo>
                      <a:pt x="27" y="5"/>
                    </a:lnTo>
                    <a:lnTo>
                      <a:pt x="26" y="5"/>
                    </a:lnTo>
                    <a:lnTo>
                      <a:pt x="22" y="5"/>
                    </a:lnTo>
                    <a:lnTo>
                      <a:pt x="21" y="5"/>
                    </a:lnTo>
                    <a:lnTo>
                      <a:pt x="21" y="5"/>
                    </a:lnTo>
                    <a:lnTo>
                      <a:pt x="21" y="3"/>
                    </a:lnTo>
                    <a:lnTo>
                      <a:pt x="22" y="3"/>
                    </a:lnTo>
                    <a:lnTo>
                      <a:pt x="24" y="2"/>
                    </a:lnTo>
                    <a:lnTo>
                      <a:pt x="26" y="3"/>
                    </a:lnTo>
                    <a:lnTo>
                      <a:pt x="29" y="2"/>
                    </a:lnTo>
                    <a:lnTo>
                      <a:pt x="30" y="3"/>
                    </a:lnTo>
                    <a:lnTo>
                      <a:pt x="32" y="3"/>
                    </a:lnTo>
                    <a:lnTo>
                      <a:pt x="35" y="7"/>
                    </a:lnTo>
                    <a:lnTo>
                      <a:pt x="37" y="7"/>
                    </a:lnTo>
                    <a:lnTo>
                      <a:pt x="38" y="8"/>
                    </a:lnTo>
                    <a:lnTo>
                      <a:pt x="40" y="8"/>
                    </a:lnTo>
                    <a:lnTo>
                      <a:pt x="43" y="11"/>
                    </a:lnTo>
                    <a:lnTo>
                      <a:pt x="46" y="13"/>
                    </a:lnTo>
                    <a:lnTo>
                      <a:pt x="46" y="13"/>
                    </a:lnTo>
                    <a:lnTo>
                      <a:pt x="44" y="13"/>
                    </a:lnTo>
                    <a:lnTo>
                      <a:pt x="44" y="14"/>
                    </a:lnTo>
                    <a:lnTo>
                      <a:pt x="44" y="14"/>
                    </a:lnTo>
                    <a:lnTo>
                      <a:pt x="46" y="14"/>
                    </a:lnTo>
                    <a:lnTo>
                      <a:pt x="46" y="16"/>
                    </a:lnTo>
                    <a:lnTo>
                      <a:pt x="46" y="16"/>
                    </a:lnTo>
                    <a:lnTo>
                      <a:pt x="46" y="19"/>
                    </a:lnTo>
                    <a:lnTo>
                      <a:pt x="44" y="21"/>
                    </a:lnTo>
                    <a:lnTo>
                      <a:pt x="44" y="21"/>
                    </a:lnTo>
                    <a:lnTo>
                      <a:pt x="41" y="19"/>
                    </a:lnTo>
                    <a:lnTo>
                      <a:pt x="43" y="21"/>
                    </a:lnTo>
                    <a:lnTo>
                      <a:pt x="44" y="22"/>
                    </a:lnTo>
                    <a:lnTo>
                      <a:pt x="44" y="22"/>
                    </a:lnTo>
                    <a:lnTo>
                      <a:pt x="44" y="22"/>
                    </a:lnTo>
                    <a:lnTo>
                      <a:pt x="44" y="24"/>
                    </a:lnTo>
                    <a:lnTo>
                      <a:pt x="46" y="22"/>
                    </a:lnTo>
                    <a:lnTo>
                      <a:pt x="46" y="24"/>
                    </a:lnTo>
                    <a:lnTo>
                      <a:pt x="46" y="24"/>
                    </a:lnTo>
                    <a:lnTo>
                      <a:pt x="46" y="26"/>
                    </a:lnTo>
                    <a:lnTo>
                      <a:pt x="44" y="26"/>
                    </a:lnTo>
                    <a:lnTo>
                      <a:pt x="44" y="26"/>
                    </a:lnTo>
                    <a:lnTo>
                      <a:pt x="46" y="26"/>
                    </a:lnTo>
                    <a:lnTo>
                      <a:pt x="46" y="26"/>
                    </a:lnTo>
                    <a:lnTo>
                      <a:pt x="48" y="27"/>
                    </a:lnTo>
                    <a:lnTo>
                      <a:pt x="49" y="30"/>
                    </a:lnTo>
                    <a:lnTo>
                      <a:pt x="49" y="30"/>
                    </a:lnTo>
                    <a:lnTo>
                      <a:pt x="49" y="30"/>
                    </a:lnTo>
                    <a:lnTo>
                      <a:pt x="51" y="27"/>
                    </a:lnTo>
                    <a:lnTo>
                      <a:pt x="51" y="27"/>
                    </a:lnTo>
                    <a:lnTo>
                      <a:pt x="51" y="27"/>
                    </a:lnTo>
                    <a:lnTo>
                      <a:pt x="51" y="27"/>
                    </a:lnTo>
                    <a:lnTo>
                      <a:pt x="51" y="26"/>
                    </a:lnTo>
                    <a:lnTo>
                      <a:pt x="52" y="24"/>
                    </a:lnTo>
                    <a:lnTo>
                      <a:pt x="54" y="22"/>
                    </a:lnTo>
                    <a:lnTo>
                      <a:pt x="55" y="21"/>
                    </a:lnTo>
                    <a:lnTo>
                      <a:pt x="55" y="21"/>
                    </a:lnTo>
                    <a:lnTo>
                      <a:pt x="55" y="21"/>
                    </a:lnTo>
                    <a:lnTo>
                      <a:pt x="57" y="24"/>
                    </a:lnTo>
                    <a:lnTo>
                      <a:pt x="59" y="24"/>
                    </a:lnTo>
                    <a:lnTo>
                      <a:pt x="59" y="24"/>
                    </a:lnTo>
                    <a:lnTo>
                      <a:pt x="60" y="22"/>
                    </a:lnTo>
                    <a:lnTo>
                      <a:pt x="60" y="19"/>
                    </a:lnTo>
                    <a:lnTo>
                      <a:pt x="60" y="18"/>
                    </a:lnTo>
                    <a:lnTo>
                      <a:pt x="60" y="14"/>
                    </a:lnTo>
                    <a:lnTo>
                      <a:pt x="60" y="13"/>
                    </a:lnTo>
                    <a:lnTo>
                      <a:pt x="62" y="11"/>
                    </a:lnTo>
                    <a:lnTo>
                      <a:pt x="63" y="11"/>
                    </a:lnTo>
                    <a:lnTo>
                      <a:pt x="65" y="11"/>
                    </a:lnTo>
                    <a:lnTo>
                      <a:pt x="65" y="11"/>
                    </a:lnTo>
                    <a:lnTo>
                      <a:pt x="68" y="14"/>
                    </a:lnTo>
                    <a:lnTo>
                      <a:pt x="70" y="16"/>
                    </a:lnTo>
                    <a:lnTo>
                      <a:pt x="71" y="18"/>
                    </a:lnTo>
                    <a:lnTo>
                      <a:pt x="71" y="19"/>
                    </a:lnTo>
                    <a:lnTo>
                      <a:pt x="73" y="19"/>
                    </a:lnTo>
                    <a:lnTo>
                      <a:pt x="73" y="19"/>
                    </a:lnTo>
                    <a:lnTo>
                      <a:pt x="74" y="18"/>
                    </a:lnTo>
                    <a:lnTo>
                      <a:pt x="74" y="18"/>
                    </a:lnTo>
                    <a:lnTo>
                      <a:pt x="73" y="13"/>
                    </a:lnTo>
                    <a:lnTo>
                      <a:pt x="74" y="13"/>
                    </a:lnTo>
                    <a:lnTo>
                      <a:pt x="74" y="11"/>
                    </a:lnTo>
                    <a:lnTo>
                      <a:pt x="78" y="11"/>
                    </a:lnTo>
                    <a:lnTo>
                      <a:pt x="79" y="10"/>
                    </a:lnTo>
                    <a:lnTo>
                      <a:pt x="81" y="10"/>
                    </a:lnTo>
                    <a:lnTo>
                      <a:pt x="81" y="8"/>
                    </a:lnTo>
                    <a:lnTo>
                      <a:pt x="82" y="8"/>
                    </a:lnTo>
                    <a:lnTo>
                      <a:pt x="84" y="10"/>
                    </a:lnTo>
                    <a:lnTo>
                      <a:pt x="84" y="10"/>
                    </a:lnTo>
                    <a:lnTo>
                      <a:pt x="85" y="11"/>
                    </a:lnTo>
                    <a:lnTo>
                      <a:pt x="89" y="14"/>
                    </a:lnTo>
                    <a:lnTo>
                      <a:pt x="90" y="16"/>
                    </a:lnTo>
                    <a:lnTo>
                      <a:pt x="92" y="19"/>
                    </a:lnTo>
                    <a:lnTo>
                      <a:pt x="92" y="19"/>
                    </a:lnTo>
                    <a:lnTo>
                      <a:pt x="92" y="19"/>
                    </a:lnTo>
                    <a:lnTo>
                      <a:pt x="93" y="19"/>
                    </a:lnTo>
                    <a:lnTo>
                      <a:pt x="93" y="19"/>
                    </a:lnTo>
                    <a:lnTo>
                      <a:pt x="93" y="18"/>
                    </a:lnTo>
                    <a:lnTo>
                      <a:pt x="92" y="16"/>
                    </a:lnTo>
                    <a:lnTo>
                      <a:pt x="90" y="11"/>
                    </a:lnTo>
                    <a:lnTo>
                      <a:pt x="90" y="10"/>
                    </a:lnTo>
                    <a:lnTo>
                      <a:pt x="90" y="10"/>
                    </a:lnTo>
                    <a:lnTo>
                      <a:pt x="92" y="10"/>
                    </a:lnTo>
                    <a:lnTo>
                      <a:pt x="96" y="10"/>
                    </a:lnTo>
                    <a:lnTo>
                      <a:pt x="96" y="10"/>
                    </a:lnTo>
                    <a:lnTo>
                      <a:pt x="100" y="13"/>
                    </a:lnTo>
                    <a:lnTo>
                      <a:pt x="101" y="14"/>
                    </a:lnTo>
                    <a:lnTo>
                      <a:pt x="101" y="14"/>
                    </a:lnTo>
                    <a:lnTo>
                      <a:pt x="101" y="14"/>
                    </a:lnTo>
                    <a:lnTo>
                      <a:pt x="103" y="13"/>
                    </a:lnTo>
                    <a:lnTo>
                      <a:pt x="103" y="13"/>
                    </a:lnTo>
                    <a:lnTo>
                      <a:pt x="104" y="11"/>
                    </a:lnTo>
                    <a:lnTo>
                      <a:pt x="108" y="8"/>
                    </a:lnTo>
                    <a:lnTo>
                      <a:pt x="108" y="8"/>
                    </a:lnTo>
                    <a:lnTo>
                      <a:pt x="108" y="8"/>
                    </a:lnTo>
                    <a:lnTo>
                      <a:pt x="109" y="10"/>
                    </a:lnTo>
                    <a:lnTo>
                      <a:pt x="111" y="10"/>
                    </a:lnTo>
                    <a:lnTo>
                      <a:pt x="111" y="10"/>
                    </a:lnTo>
                    <a:lnTo>
                      <a:pt x="112" y="10"/>
                    </a:lnTo>
                    <a:lnTo>
                      <a:pt x="114" y="10"/>
                    </a:lnTo>
                    <a:lnTo>
                      <a:pt x="117" y="8"/>
                    </a:lnTo>
                    <a:lnTo>
                      <a:pt x="117" y="7"/>
                    </a:lnTo>
                    <a:lnTo>
                      <a:pt x="117" y="7"/>
                    </a:lnTo>
                    <a:lnTo>
                      <a:pt x="115" y="2"/>
                    </a:lnTo>
                    <a:lnTo>
                      <a:pt x="117" y="2"/>
                    </a:lnTo>
                    <a:lnTo>
                      <a:pt x="120" y="0"/>
                    </a:lnTo>
                    <a:lnTo>
                      <a:pt x="12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1" name="Freeform 245">
                <a:extLst>
                  <a:ext uri="{FF2B5EF4-FFF2-40B4-BE49-F238E27FC236}">
                    <a16:creationId xmlns:a16="http://schemas.microsoft.com/office/drawing/2014/main" id="{D3EA4C87-213F-4CFF-816E-07D1FB5BE80E}"/>
                  </a:ext>
                </a:extLst>
              </p:cNvPr>
              <p:cNvSpPr>
                <a:spLocks noEditPoints="1"/>
              </p:cNvSpPr>
              <p:nvPr/>
            </p:nvSpPr>
            <p:spPr bwMode="auto">
              <a:xfrm>
                <a:off x="7004699" y="3240542"/>
                <a:ext cx="543833" cy="460016"/>
              </a:xfrm>
              <a:custGeom>
                <a:avLst/>
                <a:gdLst>
                  <a:gd name="T0" fmla="*/ 167 w 279"/>
                  <a:gd name="T1" fmla="*/ 213 h 236"/>
                  <a:gd name="T2" fmla="*/ 170 w 279"/>
                  <a:gd name="T3" fmla="*/ 208 h 236"/>
                  <a:gd name="T4" fmla="*/ 14 w 279"/>
                  <a:gd name="T5" fmla="*/ 6 h 236"/>
                  <a:gd name="T6" fmla="*/ 28 w 279"/>
                  <a:gd name="T7" fmla="*/ 14 h 236"/>
                  <a:gd name="T8" fmla="*/ 45 w 279"/>
                  <a:gd name="T9" fmla="*/ 8 h 236"/>
                  <a:gd name="T10" fmla="*/ 61 w 279"/>
                  <a:gd name="T11" fmla="*/ 8 h 236"/>
                  <a:gd name="T12" fmla="*/ 61 w 279"/>
                  <a:gd name="T13" fmla="*/ 14 h 236"/>
                  <a:gd name="T14" fmla="*/ 63 w 279"/>
                  <a:gd name="T15" fmla="*/ 20 h 236"/>
                  <a:gd name="T16" fmla="*/ 72 w 279"/>
                  <a:gd name="T17" fmla="*/ 31 h 236"/>
                  <a:gd name="T18" fmla="*/ 89 w 279"/>
                  <a:gd name="T19" fmla="*/ 41 h 236"/>
                  <a:gd name="T20" fmla="*/ 141 w 279"/>
                  <a:gd name="T21" fmla="*/ 49 h 236"/>
                  <a:gd name="T22" fmla="*/ 148 w 279"/>
                  <a:gd name="T23" fmla="*/ 41 h 236"/>
                  <a:gd name="T24" fmla="*/ 162 w 279"/>
                  <a:gd name="T25" fmla="*/ 30 h 236"/>
                  <a:gd name="T26" fmla="*/ 179 w 279"/>
                  <a:gd name="T27" fmla="*/ 27 h 236"/>
                  <a:gd name="T28" fmla="*/ 192 w 279"/>
                  <a:gd name="T29" fmla="*/ 28 h 236"/>
                  <a:gd name="T30" fmla="*/ 206 w 279"/>
                  <a:gd name="T31" fmla="*/ 36 h 236"/>
                  <a:gd name="T32" fmla="*/ 220 w 279"/>
                  <a:gd name="T33" fmla="*/ 38 h 236"/>
                  <a:gd name="T34" fmla="*/ 233 w 279"/>
                  <a:gd name="T35" fmla="*/ 49 h 236"/>
                  <a:gd name="T36" fmla="*/ 249 w 279"/>
                  <a:gd name="T37" fmla="*/ 63 h 236"/>
                  <a:gd name="T38" fmla="*/ 250 w 279"/>
                  <a:gd name="T39" fmla="*/ 71 h 236"/>
                  <a:gd name="T40" fmla="*/ 247 w 279"/>
                  <a:gd name="T41" fmla="*/ 79 h 236"/>
                  <a:gd name="T42" fmla="*/ 242 w 279"/>
                  <a:gd name="T43" fmla="*/ 86 h 236"/>
                  <a:gd name="T44" fmla="*/ 239 w 279"/>
                  <a:gd name="T45" fmla="*/ 98 h 236"/>
                  <a:gd name="T46" fmla="*/ 241 w 279"/>
                  <a:gd name="T47" fmla="*/ 107 h 236"/>
                  <a:gd name="T48" fmla="*/ 242 w 279"/>
                  <a:gd name="T49" fmla="*/ 132 h 236"/>
                  <a:gd name="T50" fmla="*/ 257 w 279"/>
                  <a:gd name="T51" fmla="*/ 146 h 236"/>
                  <a:gd name="T52" fmla="*/ 250 w 279"/>
                  <a:gd name="T53" fmla="*/ 172 h 236"/>
                  <a:gd name="T54" fmla="*/ 268 w 279"/>
                  <a:gd name="T55" fmla="*/ 187 h 236"/>
                  <a:gd name="T56" fmla="*/ 271 w 279"/>
                  <a:gd name="T57" fmla="*/ 201 h 236"/>
                  <a:gd name="T58" fmla="*/ 279 w 279"/>
                  <a:gd name="T59" fmla="*/ 205 h 236"/>
                  <a:gd name="T60" fmla="*/ 269 w 279"/>
                  <a:gd name="T61" fmla="*/ 213 h 236"/>
                  <a:gd name="T62" fmla="*/ 258 w 279"/>
                  <a:gd name="T63" fmla="*/ 219 h 236"/>
                  <a:gd name="T64" fmla="*/ 253 w 279"/>
                  <a:gd name="T65" fmla="*/ 235 h 236"/>
                  <a:gd name="T66" fmla="*/ 238 w 279"/>
                  <a:gd name="T67" fmla="*/ 231 h 236"/>
                  <a:gd name="T68" fmla="*/ 206 w 279"/>
                  <a:gd name="T69" fmla="*/ 228 h 236"/>
                  <a:gd name="T70" fmla="*/ 189 w 279"/>
                  <a:gd name="T71" fmla="*/ 216 h 236"/>
                  <a:gd name="T72" fmla="*/ 173 w 279"/>
                  <a:gd name="T73" fmla="*/ 206 h 236"/>
                  <a:gd name="T74" fmla="*/ 152 w 279"/>
                  <a:gd name="T75" fmla="*/ 213 h 236"/>
                  <a:gd name="T76" fmla="*/ 124 w 279"/>
                  <a:gd name="T77" fmla="*/ 200 h 236"/>
                  <a:gd name="T78" fmla="*/ 105 w 279"/>
                  <a:gd name="T79" fmla="*/ 187 h 236"/>
                  <a:gd name="T80" fmla="*/ 96 w 279"/>
                  <a:gd name="T81" fmla="*/ 173 h 236"/>
                  <a:gd name="T82" fmla="*/ 86 w 279"/>
                  <a:gd name="T83" fmla="*/ 156 h 236"/>
                  <a:gd name="T84" fmla="*/ 75 w 279"/>
                  <a:gd name="T85" fmla="*/ 153 h 236"/>
                  <a:gd name="T86" fmla="*/ 67 w 279"/>
                  <a:gd name="T87" fmla="*/ 159 h 236"/>
                  <a:gd name="T88" fmla="*/ 61 w 279"/>
                  <a:gd name="T89" fmla="*/ 154 h 236"/>
                  <a:gd name="T90" fmla="*/ 53 w 279"/>
                  <a:gd name="T91" fmla="*/ 143 h 236"/>
                  <a:gd name="T92" fmla="*/ 47 w 279"/>
                  <a:gd name="T93" fmla="*/ 120 h 236"/>
                  <a:gd name="T94" fmla="*/ 29 w 279"/>
                  <a:gd name="T95" fmla="*/ 110 h 236"/>
                  <a:gd name="T96" fmla="*/ 26 w 279"/>
                  <a:gd name="T97" fmla="*/ 102 h 236"/>
                  <a:gd name="T98" fmla="*/ 20 w 279"/>
                  <a:gd name="T99" fmla="*/ 90 h 236"/>
                  <a:gd name="T100" fmla="*/ 29 w 279"/>
                  <a:gd name="T101" fmla="*/ 79 h 236"/>
                  <a:gd name="T102" fmla="*/ 29 w 279"/>
                  <a:gd name="T103" fmla="*/ 68 h 236"/>
                  <a:gd name="T104" fmla="*/ 22 w 279"/>
                  <a:gd name="T105" fmla="*/ 63 h 236"/>
                  <a:gd name="T106" fmla="*/ 15 w 279"/>
                  <a:gd name="T107" fmla="*/ 55 h 236"/>
                  <a:gd name="T108" fmla="*/ 11 w 279"/>
                  <a:gd name="T109" fmla="*/ 44 h 236"/>
                  <a:gd name="T110" fmla="*/ 7 w 279"/>
                  <a:gd name="T111" fmla="*/ 36 h 236"/>
                  <a:gd name="T112" fmla="*/ 4 w 279"/>
                  <a:gd name="T113" fmla="*/ 28 h 236"/>
                  <a:gd name="T114" fmla="*/ 4 w 279"/>
                  <a:gd name="T115" fmla="*/ 23 h 236"/>
                  <a:gd name="T116" fmla="*/ 3 w 279"/>
                  <a:gd name="T117" fmla="*/ 11 h 236"/>
                  <a:gd name="T118" fmla="*/ 3 w 279"/>
                  <a:gd name="T119"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9" h="236">
                    <a:moveTo>
                      <a:pt x="176" y="206"/>
                    </a:moveTo>
                    <a:lnTo>
                      <a:pt x="178" y="206"/>
                    </a:lnTo>
                    <a:lnTo>
                      <a:pt x="176" y="208"/>
                    </a:lnTo>
                    <a:lnTo>
                      <a:pt x="175" y="209"/>
                    </a:lnTo>
                    <a:lnTo>
                      <a:pt x="173" y="211"/>
                    </a:lnTo>
                    <a:lnTo>
                      <a:pt x="171" y="211"/>
                    </a:lnTo>
                    <a:lnTo>
                      <a:pt x="171" y="211"/>
                    </a:lnTo>
                    <a:lnTo>
                      <a:pt x="170" y="211"/>
                    </a:lnTo>
                    <a:lnTo>
                      <a:pt x="168" y="211"/>
                    </a:lnTo>
                    <a:lnTo>
                      <a:pt x="167" y="213"/>
                    </a:lnTo>
                    <a:lnTo>
                      <a:pt x="165" y="213"/>
                    </a:lnTo>
                    <a:lnTo>
                      <a:pt x="164" y="213"/>
                    </a:lnTo>
                    <a:lnTo>
                      <a:pt x="164" y="213"/>
                    </a:lnTo>
                    <a:lnTo>
                      <a:pt x="164" y="213"/>
                    </a:lnTo>
                    <a:lnTo>
                      <a:pt x="164" y="211"/>
                    </a:lnTo>
                    <a:lnTo>
                      <a:pt x="164" y="211"/>
                    </a:lnTo>
                    <a:lnTo>
                      <a:pt x="167" y="211"/>
                    </a:lnTo>
                    <a:lnTo>
                      <a:pt x="170" y="209"/>
                    </a:lnTo>
                    <a:lnTo>
                      <a:pt x="170" y="208"/>
                    </a:lnTo>
                    <a:lnTo>
                      <a:pt x="170" y="208"/>
                    </a:lnTo>
                    <a:lnTo>
                      <a:pt x="170" y="206"/>
                    </a:lnTo>
                    <a:lnTo>
                      <a:pt x="171" y="208"/>
                    </a:lnTo>
                    <a:lnTo>
                      <a:pt x="175" y="206"/>
                    </a:lnTo>
                    <a:lnTo>
                      <a:pt x="176" y="206"/>
                    </a:lnTo>
                    <a:close/>
                    <a:moveTo>
                      <a:pt x="9" y="0"/>
                    </a:moveTo>
                    <a:lnTo>
                      <a:pt x="11" y="1"/>
                    </a:lnTo>
                    <a:lnTo>
                      <a:pt x="11" y="1"/>
                    </a:lnTo>
                    <a:lnTo>
                      <a:pt x="12" y="1"/>
                    </a:lnTo>
                    <a:lnTo>
                      <a:pt x="12" y="3"/>
                    </a:lnTo>
                    <a:lnTo>
                      <a:pt x="14" y="6"/>
                    </a:lnTo>
                    <a:lnTo>
                      <a:pt x="15" y="8"/>
                    </a:lnTo>
                    <a:lnTo>
                      <a:pt x="15" y="8"/>
                    </a:lnTo>
                    <a:lnTo>
                      <a:pt x="17" y="9"/>
                    </a:lnTo>
                    <a:lnTo>
                      <a:pt x="17" y="9"/>
                    </a:lnTo>
                    <a:lnTo>
                      <a:pt x="18" y="9"/>
                    </a:lnTo>
                    <a:lnTo>
                      <a:pt x="18" y="11"/>
                    </a:lnTo>
                    <a:lnTo>
                      <a:pt x="20" y="11"/>
                    </a:lnTo>
                    <a:lnTo>
                      <a:pt x="22" y="12"/>
                    </a:lnTo>
                    <a:lnTo>
                      <a:pt x="23" y="14"/>
                    </a:lnTo>
                    <a:lnTo>
                      <a:pt x="28" y="14"/>
                    </a:lnTo>
                    <a:lnTo>
                      <a:pt x="31" y="16"/>
                    </a:lnTo>
                    <a:lnTo>
                      <a:pt x="31" y="16"/>
                    </a:lnTo>
                    <a:lnTo>
                      <a:pt x="33" y="14"/>
                    </a:lnTo>
                    <a:lnTo>
                      <a:pt x="36" y="14"/>
                    </a:lnTo>
                    <a:lnTo>
                      <a:pt x="37" y="14"/>
                    </a:lnTo>
                    <a:lnTo>
                      <a:pt x="41" y="11"/>
                    </a:lnTo>
                    <a:lnTo>
                      <a:pt x="41" y="11"/>
                    </a:lnTo>
                    <a:lnTo>
                      <a:pt x="44" y="11"/>
                    </a:lnTo>
                    <a:lnTo>
                      <a:pt x="44" y="9"/>
                    </a:lnTo>
                    <a:lnTo>
                      <a:pt x="45" y="8"/>
                    </a:lnTo>
                    <a:lnTo>
                      <a:pt x="48" y="6"/>
                    </a:lnTo>
                    <a:lnTo>
                      <a:pt x="50" y="5"/>
                    </a:lnTo>
                    <a:lnTo>
                      <a:pt x="52" y="5"/>
                    </a:lnTo>
                    <a:lnTo>
                      <a:pt x="55" y="1"/>
                    </a:lnTo>
                    <a:lnTo>
                      <a:pt x="56" y="1"/>
                    </a:lnTo>
                    <a:lnTo>
                      <a:pt x="58" y="1"/>
                    </a:lnTo>
                    <a:lnTo>
                      <a:pt x="59" y="3"/>
                    </a:lnTo>
                    <a:lnTo>
                      <a:pt x="61" y="6"/>
                    </a:lnTo>
                    <a:lnTo>
                      <a:pt x="63" y="6"/>
                    </a:lnTo>
                    <a:lnTo>
                      <a:pt x="61" y="8"/>
                    </a:lnTo>
                    <a:lnTo>
                      <a:pt x="59" y="8"/>
                    </a:lnTo>
                    <a:lnTo>
                      <a:pt x="59" y="8"/>
                    </a:lnTo>
                    <a:lnTo>
                      <a:pt x="59" y="9"/>
                    </a:lnTo>
                    <a:lnTo>
                      <a:pt x="59" y="9"/>
                    </a:lnTo>
                    <a:lnTo>
                      <a:pt x="59" y="11"/>
                    </a:lnTo>
                    <a:lnTo>
                      <a:pt x="61" y="11"/>
                    </a:lnTo>
                    <a:lnTo>
                      <a:pt x="63" y="12"/>
                    </a:lnTo>
                    <a:lnTo>
                      <a:pt x="63" y="12"/>
                    </a:lnTo>
                    <a:lnTo>
                      <a:pt x="61" y="14"/>
                    </a:lnTo>
                    <a:lnTo>
                      <a:pt x="61" y="14"/>
                    </a:lnTo>
                    <a:lnTo>
                      <a:pt x="59" y="14"/>
                    </a:lnTo>
                    <a:lnTo>
                      <a:pt x="58" y="14"/>
                    </a:lnTo>
                    <a:lnTo>
                      <a:pt x="58" y="14"/>
                    </a:lnTo>
                    <a:lnTo>
                      <a:pt x="58" y="16"/>
                    </a:lnTo>
                    <a:lnTo>
                      <a:pt x="58" y="16"/>
                    </a:lnTo>
                    <a:lnTo>
                      <a:pt x="58" y="16"/>
                    </a:lnTo>
                    <a:lnTo>
                      <a:pt x="61" y="17"/>
                    </a:lnTo>
                    <a:lnTo>
                      <a:pt x="61" y="19"/>
                    </a:lnTo>
                    <a:lnTo>
                      <a:pt x="61" y="19"/>
                    </a:lnTo>
                    <a:lnTo>
                      <a:pt x="63" y="20"/>
                    </a:lnTo>
                    <a:lnTo>
                      <a:pt x="63" y="20"/>
                    </a:lnTo>
                    <a:lnTo>
                      <a:pt x="64" y="20"/>
                    </a:lnTo>
                    <a:lnTo>
                      <a:pt x="66" y="23"/>
                    </a:lnTo>
                    <a:lnTo>
                      <a:pt x="67" y="23"/>
                    </a:lnTo>
                    <a:lnTo>
                      <a:pt x="70" y="22"/>
                    </a:lnTo>
                    <a:lnTo>
                      <a:pt x="70" y="22"/>
                    </a:lnTo>
                    <a:lnTo>
                      <a:pt x="70" y="23"/>
                    </a:lnTo>
                    <a:lnTo>
                      <a:pt x="70" y="28"/>
                    </a:lnTo>
                    <a:lnTo>
                      <a:pt x="70" y="30"/>
                    </a:lnTo>
                    <a:lnTo>
                      <a:pt x="72" y="31"/>
                    </a:lnTo>
                    <a:lnTo>
                      <a:pt x="72" y="33"/>
                    </a:lnTo>
                    <a:lnTo>
                      <a:pt x="74" y="36"/>
                    </a:lnTo>
                    <a:lnTo>
                      <a:pt x="75" y="36"/>
                    </a:lnTo>
                    <a:lnTo>
                      <a:pt x="77" y="38"/>
                    </a:lnTo>
                    <a:lnTo>
                      <a:pt x="78" y="38"/>
                    </a:lnTo>
                    <a:lnTo>
                      <a:pt x="83" y="39"/>
                    </a:lnTo>
                    <a:lnTo>
                      <a:pt x="86" y="39"/>
                    </a:lnTo>
                    <a:lnTo>
                      <a:pt x="88" y="39"/>
                    </a:lnTo>
                    <a:lnTo>
                      <a:pt x="89" y="41"/>
                    </a:lnTo>
                    <a:lnTo>
                      <a:pt x="89" y="41"/>
                    </a:lnTo>
                    <a:lnTo>
                      <a:pt x="91" y="44"/>
                    </a:lnTo>
                    <a:lnTo>
                      <a:pt x="94" y="46"/>
                    </a:lnTo>
                    <a:lnTo>
                      <a:pt x="100" y="50"/>
                    </a:lnTo>
                    <a:lnTo>
                      <a:pt x="102" y="50"/>
                    </a:lnTo>
                    <a:lnTo>
                      <a:pt x="111" y="53"/>
                    </a:lnTo>
                    <a:lnTo>
                      <a:pt x="118" y="53"/>
                    </a:lnTo>
                    <a:lnTo>
                      <a:pt x="135" y="49"/>
                    </a:lnTo>
                    <a:lnTo>
                      <a:pt x="141" y="47"/>
                    </a:lnTo>
                    <a:lnTo>
                      <a:pt x="143" y="47"/>
                    </a:lnTo>
                    <a:lnTo>
                      <a:pt x="141" y="49"/>
                    </a:lnTo>
                    <a:lnTo>
                      <a:pt x="140" y="49"/>
                    </a:lnTo>
                    <a:lnTo>
                      <a:pt x="141" y="50"/>
                    </a:lnTo>
                    <a:lnTo>
                      <a:pt x="143" y="50"/>
                    </a:lnTo>
                    <a:lnTo>
                      <a:pt x="145" y="50"/>
                    </a:lnTo>
                    <a:lnTo>
                      <a:pt x="145" y="49"/>
                    </a:lnTo>
                    <a:lnTo>
                      <a:pt x="145" y="49"/>
                    </a:lnTo>
                    <a:lnTo>
                      <a:pt x="145" y="47"/>
                    </a:lnTo>
                    <a:lnTo>
                      <a:pt x="143" y="44"/>
                    </a:lnTo>
                    <a:lnTo>
                      <a:pt x="143" y="41"/>
                    </a:lnTo>
                    <a:lnTo>
                      <a:pt x="148" y="41"/>
                    </a:lnTo>
                    <a:lnTo>
                      <a:pt x="149" y="41"/>
                    </a:lnTo>
                    <a:lnTo>
                      <a:pt x="151" y="39"/>
                    </a:lnTo>
                    <a:lnTo>
                      <a:pt x="152" y="39"/>
                    </a:lnTo>
                    <a:lnTo>
                      <a:pt x="154" y="39"/>
                    </a:lnTo>
                    <a:lnTo>
                      <a:pt x="154" y="39"/>
                    </a:lnTo>
                    <a:lnTo>
                      <a:pt x="156" y="38"/>
                    </a:lnTo>
                    <a:lnTo>
                      <a:pt x="157" y="34"/>
                    </a:lnTo>
                    <a:lnTo>
                      <a:pt x="157" y="33"/>
                    </a:lnTo>
                    <a:lnTo>
                      <a:pt x="160" y="31"/>
                    </a:lnTo>
                    <a:lnTo>
                      <a:pt x="162" y="30"/>
                    </a:lnTo>
                    <a:lnTo>
                      <a:pt x="165" y="30"/>
                    </a:lnTo>
                    <a:lnTo>
                      <a:pt x="167" y="28"/>
                    </a:lnTo>
                    <a:lnTo>
                      <a:pt x="171" y="28"/>
                    </a:lnTo>
                    <a:lnTo>
                      <a:pt x="175" y="28"/>
                    </a:lnTo>
                    <a:lnTo>
                      <a:pt x="176" y="28"/>
                    </a:lnTo>
                    <a:lnTo>
                      <a:pt x="176" y="28"/>
                    </a:lnTo>
                    <a:lnTo>
                      <a:pt x="178" y="28"/>
                    </a:lnTo>
                    <a:lnTo>
                      <a:pt x="178" y="28"/>
                    </a:lnTo>
                    <a:lnTo>
                      <a:pt x="178" y="27"/>
                    </a:lnTo>
                    <a:lnTo>
                      <a:pt x="179" y="27"/>
                    </a:lnTo>
                    <a:lnTo>
                      <a:pt x="179" y="25"/>
                    </a:lnTo>
                    <a:lnTo>
                      <a:pt x="181" y="25"/>
                    </a:lnTo>
                    <a:lnTo>
                      <a:pt x="182" y="25"/>
                    </a:lnTo>
                    <a:lnTo>
                      <a:pt x="184" y="25"/>
                    </a:lnTo>
                    <a:lnTo>
                      <a:pt x="186" y="27"/>
                    </a:lnTo>
                    <a:lnTo>
                      <a:pt x="189" y="27"/>
                    </a:lnTo>
                    <a:lnTo>
                      <a:pt x="190" y="27"/>
                    </a:lnTo>
                    <a:lnTo>
                      <a:pt x="192" y="27"/>
                    </a:lnTo>
                    <a:lnTo>
                      <a:pt x="192" y="28"/>
                    </a:lnTo>
                    <a:lnTo>
                      <a:pt x="192" y="28"/>
                    </a:lnTo>
                    <a:lnTo>
                      <a:pt x="192" y="30"/>
                    </a:lnTo>
                    <a:lnTo>
                      <a:pt x="192" y="30"/>
                    </a:lnTo>
                    <a:lnTo>
                      <a:pt x="193" y="30"/>
                    </a:lnTo>
                    <a:lnTo>
                      <a:pt x="193" y="31"/>
                    </a:lnTo>
                    <a:lnTo>
                      <a:pt x="195" y="31"/>
                    </a:lnTo>
                    <a:lnTo>
                      <a:pt x="198" y="31"/>
                    </a:lnTo>
                    <a:lnTo>
                      <a:pt x="200" y="33"/>
                    </a:lnTo>
                    <a:lnTo>
                      <a:pt x="201" y="33"/>
                    </a:lnTo>
                    <a:lnTo>
                      <a:pt x="205" y="33"/>
                    </a:lnTo>
                    <a:lnTo>
                      <a:pt x="206" y="36"/>
                    </a:lnTo>
                    <a:lnTo>
                      <a:pt x="206" y="36"/>
                    </a:lnTo>
                    <a:lnTo>
                      <a:pt x="208" y="36"/>
                    </a:lnTo>
                    <a:lnTo>
                      <a:pt x="209" y="36"/>
                    </a:lnTo>
                    <a:lnTo>
                      <a:pt x="211" y="34"/>
                    </a:lnTo>
                    <a:lnTo>
                      <a:pt x="211" y="36"/>
                    </a:lnTo>
                    <a:lnTo>
                      <a:pt x="212" y="36"/>
                    </a:lnTo>
                    <a:lnTo>
                      <a:pt x="214" y="34"/>
                    </a:lnTo>
                    <a:lnTo>
                      <a:pt x="216" y="36"/>
                    </a:lnTo>
                    <a:lnTo>
                      <a:pt x="220" y="38"/>
                    </a:lnTo>
                    <a:lnTo>
                      <a:pt x="220" y="38"/>
                    </a:lnTo>
                    <a:lnTo>
                      <a:pt x="220" y="38"/>
                    </a:lnTo>
                    <a:lnTo>
                      <a:pt x="222" y="39"/>
                    </a:lnTo>
                    <a:lnTo>
                      <a:pt x="222" y="39"/>
                    </a:lnTo>
                    <a:lnTo>
                      <a:pt x="222" y="41"/>
                    </a:lnTo>
                    <a:lnTo>
                      <a:pt x="223" y="42"/>
                    </a:lnTo>
                    <a:lnTo>
                      <a:pt x="225" y="44"/>
                    </a:lnTo>
                    <a:lnTo>
                      <a:pt x="227" y="44"/>
                    </a:lnTo>
                    <a:lnTo>
                      <a:pt x="230" y="46"/>
                    </a:lnTo>
                    <a:lnTo>
                      <a:pt x="231" y="47"/>
                    </a:lnTo>
                    <a:lnTo>
                      <a:pt x="233" y="49"/>
                    </a:lnTo>
                    <a:lnTo>
                      <a:pt x="236" y="52"/>
                    </a:lnTo>
                    <a:lnTo>
                      <a:pt x="236" y="52"/>
                    </a:lnTo>
                    <a:lnTo>
                      <a:pt x="241" y="52"/>
                    </a:lnTo>
                    <a:lnTo>
                      <a:pt x="247" y="52"/>
                    </a:lnTo>
                    <a:lnTo>
                      <a:pt x="249" y="53"/>
                    </a:lnTo>
                    <a:lnTo>
                      <a:pt x="247" y="57"/>
                    </a:lnTo>
                    <a:lnTo>
                      <a:pt x="249" y="58"/>
                    </a:lnTo>
                    <a:lnTo>
                      <a:pt x="249" y="60"/>
                    </a:lnTo>
                    <a:lnTo>
                      <a:pt x="249" y="61"/>
                    </a:lnTo>
                    <a:lnTo>
                      <a:pt x="249" y="63"/>
                    </a:lnTo>
                    <a:lnTo>
                      <a:pt x="247" y="63"/>
                    </a:lnTo>
                    <a:lnTo>
                      <a:pt x="247" y="63"/>
                    </a:lnTo>
                    <a:lnTo>
                      <a:pt x="249" y="64"/>
                    </a:lnTo>
                    <a:lnTo>
                      <a:pt x="249" y="64"/>
                    </a:lnTo>
                    <a:lnTo>
                      <a:pt x="249" y="68"/>
                    </a:lnTo>
                    <a:lnTo>
                      <a:pt x="249" y="68"/>
                    </a:lnTo>
                    <a:lnTo>
                      <a:pt x="249" y="69"/>
                    </a:lnTo>
                    <a:lnTo>
                      <a:pt x="249" y="69"/>
                    </a:lnTo>
                    <a:lnTo>
                      <a:pt x="250" y="71"/>
                    </a:lnTo>
                    <a:lnTo>
                      <a:pt x="250" y="71"/>
                    </a:lnTo>
                    <a:lnTo>
                      <a:pt x="249" y="72"/>
                    </a:lnTo>
                    <a:lnTo>
                      <a:pt x="249" y="72"/>
                    </a:lnTo>
                    <a:lnTo>
                      <a:pt x="249" y="74"/>
                    </a:lnTo>
                    <a:lnTo>
                      <a:pt x="249" y="74"/>
                    </a:lnTo>
                    <a:lnTo>
                      <a:pt x="247" y="74"/>
                    </a:lnTo>
                    <a:lnTo>
                      <a:pt x="247" y="75"/>
                    </a:lnTo>
                    <a:lnTo>
                      <a:pt x="247" y="75"/>
                    </a:lnTo>
                    <a:lnTo>
                      <a:pt x="247" y="77"/>
                    </a:lnTo>
                    <a:lnTo>
                      <a:pt x="247" y="79"/>
                    </a:lnTo>
                    <a:lnTo>
                      <a:pt x="247" y="79"/>
                    </a:lnTo>
                    <a:lnTo>
                      <a:pt x="247" y="79"/>
                    </a:lnTo>
                    <a:lnTo>
                      <a:pt x="247" y="80"/>
                    </a:lnTo>
                    <a:lnTo>
                      <a:pt x="247" y="82"/>
                    </a:lnTo>
                    <a:lnTo>
                      <a:pt x="246" y="83"/>
                    </a:lnTo>
                    <a:lnTo>
                      <a:pt x="246" y="83"/>
                    </a:lnTo>
                    <a:lnTo>
                      <a:pt x="246" y="83"/>
                    </a:lnTo>
                    <a:lnTo>
                      <a:pt x="246" y="85"/>
                    </a:lnTo>
                    <a:lnTo>
                      <a:pt x="244" y="85"/>
                    </a:lnTo>
                    <a:lnTo>
                      <a:pt x="244" y="86"/>
                    </a:lnTo>
                    <a:lnTo>
                      <a:pt x="242" y="86"/>
                    </a:lnTo>
                    <a:lnTo>
                      <a:pt x="242" y="86"/>
                    </a:lnTo>
                    <a:lnTo>
                      <a:pt x="242" y="86"/>
                    </a:lnTo>
                    <a:lnTo>
                      <a:pt x="242" y="88"/>
                    </a:lnTo>
                    <a:lnTo>
                      <a:pt x="242" y="88"/>
                    </a:lnTo>
                    <a:lnTo>
                      <a:pt x="242" y="88"/>
                    </a:lnTo>
                    <a:lnTo>
                      <a:pt x="244" y="91"/>
                    </a:lnTo>
                    <a:lnTo>
                      <a:pt x="241" y="91"/>
                    </a:lnTo>
                    <a:lnTo>
                      <a:pt x="239" y="93"/>
                    </a:lnTo>
                    <a:lnTo>
                      <a:pt x="238" y="94"/>
                    </a:lnTo>
                    <a:lnTo>
                      <a:pt x="239" y="98"/>
                    </a:lnTo>
                    <a:lnTo>
                      <a:pt x="238" y="101"/>
                    </a:lnTo>
                    <a:lnTo>
                      <a:pt x="239" y="101"/>
                    </a:lnTo>
                    <a:lnTo>
                      <a:pt x="239" y="102"/>
                    </a:lnTo>
                    <a:lnTo>
                      <a:pt x="241" y="102"/>
                    </a:lnTo>
                    <a:lnTo>
                      <a:pt x="242" y="102"/>
                    </a:lnTo>
                    <a:lnTo>
                      <a:pt x="244" y="104"/>
                    </a:lnTo>
                    <a:lnTo>
                      <a:pt x="244" y="104"/>
                    </a:lnTo>
                    <a:lnTo>
                      <a:pt x="244" y="104"/>
                    </a:lnTo>
                    <a:lnTo>
                      <a:pt x="242" y="105"/>
                    </a:lnTo>
                    <a:lnTo>
                      <a:pt x="241" y="107"/>
                    </a:lnTo>
                    <a:lnTo>
                      <a:pt x="239" y="110"/>
                    </a:lnTo>
                    <a:lnTo>
                      <a:pt x="239" y="110"/>
                    </a:lnTo>
                    <a:lnTo>
                      <a:pt x="239" y="112"/>
                    </a:lnTo>
                    <a:lnTo>
                      <a:pt x="241" y="115"/>
                    </a:lnTo>
                    <a:lnTo>
                      <a:pt x="241" y="118"/>
                    </a:lnTo>
                    <a:lnTo>
                      <a:pt x="242" y="124"/>
                    </a:lnTo>
                    <a:lnTo>
                      <a:pt x="242" y="124"/>
                    </a:lnTo>
                    <a:lnTo>
                      <a:pt x="242" y="127"/>
                    </a:lnTo>
                    <a:lnTo>
                      <a:pt x="242" y="129"/>
                    </a:lnTo>
                    <a:lnTo>
                      <a:pt x="242" y="132"/>
                    </a:lnTo>
                    <a:lnTo>
                      <a:pt x="242" y="134"/>
                    </a:lnTo>
                    <a:lnTo>
                      <a:pt x="242" y="135"/>
                    </a:lnTo>
                    <a:lnTo>
                      <a:pt x="244" y="135"/>
                    </a:lnTo>
                    <a:lnTo>
                      <a:pt x="247" y="137"/>
                    </a:lnTo>
                    <a:lnTo>
                      <a:pt x="250" y="137"/>
                    </a:lnTo>
                    <a:lnTo>
                      <a:pt x="255" y="137"/>
                    </a:lnTo>
                    <a:lnTo>
                      <a:pt x="257" y="138"/>
                    </a:lnTo>
                    <a:lnTo>
                      <a:pt x="257" y="143"/>
                    </a:lnTo>
                    <a:lnTo>
                      <a:pt x="257" y="145"/>
                    </a:lnTo>
                    <a:lnTo>
                      <a:pt x="257" y="146"/>
                    </a:lnTo>
                    <a:lnTo>
                      <a:pt x="253" y="150"/>
                    </a:lnTo>
                    <a:lnTo>
                      <a:pt x="250" y="154"/>
                    </a:lnTo>
                    <a:lnTo>
                      <a:pt x="247" y="157"/>
                    </a:lnTo>
                    <a:lnTo>
                      <a:pt x="244" y="161"/>
                    </a:lnTo>
                    <a:lnTo>
                      <a:pt x="244" y="162"/>
                    </a:lnTo>
                    <a:lnTo>
                      <a:pt x="246" y="165"/>
                    </a:lnTo>
                    <a:lnTo>
                      <a:pt x="247" y="167"/>
                    </a:lnTo>
                    <a:lnTo>
                      <a:pt x="250" y="170"/>
                    </a:lnTo>
                    <a:lnTo>
                      <a:pt x="250" y="170"/>
                    </a:lnTo>
                    <a:lnTo>
                      <a:pt x="250" y="172"/>
                    </a:lnTo>
                    <a:lnTo>
                      <a:pt x="253" y="175"/>
                    </a:lnTo>
                    <a:lnTo>
                      <a:pt x="253" y="178"/>
                    </a:lnTo>
                    <a:lnTo>
                      <a:pt x="255" y="178"/>
                    </a:lnTo>
                    <a:lnTo>
                      <a:pt x="257" y="181"/>
                    </a:lnTo>
                    <a:lnTo>
                      <a:pt x="258" y="183"/>
                    </a:lnTo>
                    <a:lnTo>
                      <a:pt x="260" y="183"/>
                    </a:lnTo>
                    <a:lnTo>
                      <a:pt x="261" y="183"/>
                    </a:lnTo>
                    <a:lnTo>
                      <a:pt x="264" y="184"/>
                    </a:lnTo>
                    <a:lnTo>
                      <a:pt x="266" y="186"/>
                    </a:lnTo>
                    <a:lnTo>
                      <a:pt x="268" y="187"/>
                    </a:lnTo>
                    <a:lnTo>
                      <a:pt x="271" y="187"/>
                    </a:lnTo>
                    <a:lnTo>
                      <a:pt x="271" y="187"/>
                    </a:lnTo>
                    <a:lnTo>
                      <a:pt x="271" y="187"/>
                    </a:lnTo>
                    <a:lnTo>
                      <a:pt x="271" y="187"/>
                    </a:lnTo>
                    <a:lnTo>
                      <a:pt x="271" y="190"/>
                    </a:lnTo>
                    <a:lnTo>
                      <a:pt x="271" y="194"/>
                    </a:lnTo>
                    <a:lnTo>
                      <a:pt x="272" y="198"/>
                    </a:lnTo>
                    <a:lnTo>
                      <a:pt x="272" y="200"/>
                    </a:lnTo>
                    <a:lnTo>
                      <a:pt x="271" y="200"/>
                    </a:lnTo>
                    <a:lnTo>
                      <a:pt x="271" y="201"/>
                    </a:lnTo>
                    <a:lnTo>
                      <a:pt x="271" y="201"/>
                    </a:lnTo>
                    <a:lnTo>
                      <a:pt x="271" y="203"/>
                    </a:lnTo>
                    <a:lnTo>
                      <a:pt x="272" y="203"/>
                    </a:lnTo>
                    <a:lnTo>
                      <a:pt x="274" y="203"/>
                    </a:lnTo>
                    <a:lnTo>
                      <a:pt x="277" y="203"/>
                    </a:lnTo>
                    <a:lnTo>
                      <a:pt x="277" y="203"/>
                    </a:lnTo>
                    <a:lnTo>
                      <a:pt x="279" y="203"/>
                    </a:lnTo>
                    <a:lnTo>
                      <a:pt x="279" y="203"/>
                    </a:lnTo>
                    <a:lnTo>
                      <a:pt x="279" y="205"/>
                    </a:lnTo>
                    <a:lnTo>
                      <a:pt x="279" y="205"/>
                    </a:lnTo>
                    <a:lnTo>
                      <a:pt x="277" y="206"/>
                    </a:lnTo>
                    <a:lnTo>
                      <a:pt x="279" y="208"/>
                    </a:lnTo>
                    <a:lnTo>
                      <a:pt x="279" y="208"/>
                    </a:lnTo>
                    <a:lnTo>
                      <a:pt x="277" y="209"/>
                    </a:lnTo>
                    <a:lnTo>
                      <a:pt x="277" y="211"/>
                    </a:lnTo>
                    <a:lnTo>
                      <a:pt x="277" y="211"/>
                    </a:lnTo>
                    <a:lnTo>
                      <a:pt x="275" y="213"/>
                    </a:lnTo>
                    <a:lnTo>
                      <a:pt x="271" y="211"/>
                    </a:lnTo>
                    <a:lnTo>
                      <a:pt x="271" y="213"/>
                    </a:lnTo>
                    <a:lnTo>
                      <a:pt x="269" y="213"/>
                    </a:lnTo>
                    <a:lnTo>
                      <a:pt x="266" y="213"/>
                    </a:lnTo>
                    <a:lnTo>
                      <a:pt x="266" y="213"/>
                    </a:lnTo>
                    <a:lnTo>
                      <a:pt x="264" y="214"/>
                    </a:lnTo>
                    <a:lnTo>
                      <a:pt x="264" y="216"/>
                    </a:lnTo>
                    <a:lnTo>
                      <a:pt x="263" y="216"/>
                    </a:lnTo>
                    <a:lnTo>
                      <a:pt x="263" y="216"/>
                    </a:lnTo>
                    <a:lnTo>
                      <a:pt x="261" y="216"/>
                    </a:lnTo>
                    <a:lnTo>
                      <a:pt x="261" y="217"/>
                    </a:lnTo>
                    <a:lnTo>
                      <a:pt x="258" y="217"/>
                    </a:lnTo>
                    <a:lnTo>
                      <a:pt x="258" y="219"/>
                    </a:lnTo>
                    <a:lnTo>
                      <a:pt x="257" y="219"/>
                    </a:lnTo>
                    <a:lnTo>
                      <a:pt x="257" y="222"/>
                    </a:lnTo>
                    <a:lnTo>
                      <a:pt x="257" y="224"/>
                    </a:lnTo>
                    <a:lnTo>
                      <a:pt x="257" y="225"/>
                    </a:lnTo>
                    <a:lnTo>
                      <a:pt x="255" y="225"/>
                    </a:lnTo>
                    <a:lnTo>
                      <a:pt x="255" y="225"/>
                    </a:lnTo>
                    <a:lnTo>
                      <a:pt x="255" y="227"/>
                    </a:lnTo>
                    <a:lnTo>
                      <a:pt x="255" y="228"/>
                    </a:lnTo>
                    <a:lnTo>
                      <a:pt x="255" y="233"/>
                    </a:lnTo>
                    <a:lnTo>
                      <a:pt x="253" y="235"/>
                    </a:lnTo>
                    <a:lnTo>
                      <a:pt x="253" y="235"/>
                    </a:lnTo>
                    <a:lnTo>
                      <a:pt x="253" y="235"/>
                    </a:lnTo>
                    <a:lnTo>
                      <a:pt x="252" y="236"/>
                    </a:lnTo>
                    <a:lnTo>
                      <a:pt x="249" y="235"/>
                    </a:lnTo>
                    <a:lnTo>
                      <a:pt x="247" y="235"/>
                    </a:lnTo>
                    <a:lnTo>
                      <a:pt x="241" y="233"/>
                    </a:lnTo>
                    <a:lnTo>
                      <a:pt x="239" y="231"/>
                    </a:lnTo>
                    <a:lnTo>
                      <a:pt x="239" y="230"/>
                    </a:lnTo>
                    <a:lnTo>
                      <a:pt x="239" y="230"/>
                    </a:lnTo>
                    <a:lnTo>
                      <a:pt x="238" y="231"/>
                    </a:lnTo>
                    <a:lnTo>
                      <a:pt x="231" y="231"/>
                    </a:lnTo>
                    <a:lnTo>
                      <a:pt x="230" y="231"/>
                    </a:lnTo>
                    <a:lnTo>
                      <a:pt x="228" y="231"/>
                    </a:lnTo>
                    <a:lnTo>
                      <a:pt x="225" y="231"/>
                    </a:lnTo>
                    <a:lnTo>
                      <a:pt x="223" y="230"/>
                    </a:lnTo>
                    <a:lnTo>
                      <a:pt x="220" y="230"/>
                    </a:lnTo>
                    <a:lnTo>
                      <a:pt x="217" y="230"/>
                    </a:lnTo>
                    <a:lnTo>
                      <a:pt x="214" y="228"/>
                    </a:lnTo>
                    <a:lnTo>
                      <a:pt x="209" y="228"/>
                    </a:lnTo>
                    <a:lnTo>
                      <a:pt x="206" y="228"/>
                    </a:lnTo>
                    <a:lnTo>
                      <a:pt x="205" y="228"/>
                    </a:lnTo>
                    <a:lnTo>
                      <a:pt x="203" y="227"/>
                    </a:lnTo>
                    <a:lnTo>
                      <a:pt x="201" y="227"/>
                    </a:lnTo>
                    <a:lnTo>
                      <a:pt x="200" y="227"/>
                    </a:lnTo>
                    <a:lnTo>
                      <a:pt x="198" y="225"/>
                    </a:lnTo>
                    <a:lnTo>
                      <a:pt x="192" y="225"/>
                    </a:lnTo>
                    <a:lnTo>
                      <a:pt x="192" y="224"/>
                    </a:lnTo>
                    <a:lnTo>
                      <a:pt x="190" y="220"/>
                    </a:lnTo>
                    <a:lnTo>
                      <a:pt x="190" y="219"/>
                    </a:lnTo>
                    <a:lnTo>
                      <a:pt x="189" y="216"/>
                    </a:lnTo>
                    <a:lnTo>
                      <a:pt x="189" y="211"/>
                    </a:lnTo>
                    <a:lnTo>
                      <a:pt x="189" y="209"/>
                    </a:lnTo>
                    <a:lnTo>
                      <a:pt x="187" y="208"/>
                    </a:lnTo>
                    <a:lnTo>
                      <a:pt x="187" y="206"/>
                    </a:lnTo>
                    <a:lnTo>
                      <a:pt x="186" y="205"/>
                    </a:lnTo>
                    <a:lnTo>
                      <a:pt x="184" y="205"/>
                    </a:lnTo>
                    <a:lnTo>
                      <a:pt x="178" y="203"/>
                    </a:lnTo>
                    <a:lnTo>
                      <a:pt x="178" y="203"/>
                    </a:lnTo>
                    <a:lnTo>
                      <a:pt x="175" y="205"/>
                    </a:lnTo>
                    <a:lnTo>
                      <a:pt x="173" y="206"/>
                    </a:lnTo>
                    <a:lnTo>
                      <a:pt x="168" y="206"/>
                    </a:lnTo>
                    <a:lnTo>
                      <a:pt x="167" y="208"/>
                    </a:lnTo>
                    <a:lnTo>
                      <a:pt x="167" y="209"/>
                    </a:lnTo>
                    <a:lnTo>
                      <a:pt x="165" y="209"/>
                    </a:lnTo>
                    <a:lnTo>
                      <a:pt x="164" y="209"/>
                    </a:lnTo>
                    <a:lnTo>
                      <a:pt x="160" y="211"/>
                    </a:lnTo>
                    <a:lnTo>
                      <a:pt x="157" y="213"/>
                    </a:lnTo>
                    <a:lnTo>
                      <a:pt x="156" y="214"/>
                    </a:lnTo>
                    <a:lnTo>
                      <a:pt x="154" y="214"/>
                    </a:lnTo>
                    <a:lnTo>
                      <a:pt x="152" y="213"/>
                    </a:lnTo>
                    <a:lnTo>
                      <a:pt x="148" y="211"/>
                    </a:lnTo>
                    <a:lnTo>
                      <a:pt x="145" y="211"/>
                    </a:lnTo>
                    <a:lnTo>
                      <a:pt x="141" y="211"/>
                    </a:lnTo>
                    <a:lnTo>
                      <a:pt x="140" y="211"/>
                    </a:lnTo>
                    <a:lnTo>
                      <a:pt x="137" y="208"/>
                    </a:lnTo>
                    <a:lnTo>
                      <a:pt x="137" y="208"/>
                    </a:lnTo>
                    <a:lnTo>
                      <a:pt x="135" y="206"/>
                    </a:lnTo>
                    <a:lnTo>
                      <a:pt x="130" y="205"/>
                    </a:lnTo>
                    <a:lnTo>
                      <a:pt x="126" y="201"/>
                    </a:lnTo>
                    <a:lnTo>
                      <a:pt x="124" y="200"/>
                    </a:lnTo>
                    <a:lnTo>
                      <a:pt x="124" y="198"/>
                    </a:lnTo>
                    <a:lnTo>
                      <a:pt x="123" y="197"/>
                    </a:lnTo>
                    <a:lnTo>
                      <a:pt x="118" y="195"/>
                    </a:lnTo>
                    <a:lnTo>
                      <a:pt x="116" y="194"/>
                    </a:lnTo>
                    <a:lnTo>
                      <a:pt x="113" y="194"/>
                    </a:lnTo>
                    <a:lnTo>
                      <a:pt x="110" y="194"/>
                    </a:lnTo>
                    <a:lnTo>
                      <a:pt x="110" y="192"/>
                    </a:lnTo>
                    <a:lnTo>
                      <a:pt x="108" y="192"/>
                    </a:lnTo>
                    <a:lnTo>
                      <a:pt x="105" y="189"/>
                    </a:lnTo>
                    <a:lnTo>
                      <a:pt x="105" y="187"/>
                    </a:lnTo>
                    <a:lnTo>
                      <a:pt x="104" y="184"/>
                    </a:lnTo>
                    <a:lnTo>
                      <a:pt x="102" y="183"/>
                    </a:lnTo>
                    <a:lnTo>
                      <a:pt x="102" y="179"/>
                    </a:lnTo>
                    <a:lnTo>
                      <a:pt x="102" y="178"/>
                    </a:lnTo>
                    <a:lnTo>
                      <a:pt x="99" y="178"/>
                    </a:lnTo>
                    <a:lnTo>
                      <a:pt x="99" y="176"/>
                    </a:lnTo>
                    <a:lnTo>
                      <a:pt x="99" y="175"/>
                    </a:lnTo>
                    <a:lnTo>
                      <a:pt x="99" y="175"/>
                    </a:lnTo>
                    <a:lnTo>
                      <a:pt x="97" y="173"/>
                    </a:lnTo>
                    <a:lnTo>
                      <a:pt x="96" y="173"/>
                    </a:lnTo>
                    <a:lnTo>
                      <a:pt x="96" y="172"/>
                    </a:lnTo>
                    <a:lnTo>
                      <a:pt x="96" y="170"/>
                    </a:lnTo>
                    <a:lnTo>
                      <a:pt x="96" y="168"/>
                    </a:lnTo>
                    <a:lnTo>
                      <a:pt x="94" y="167"/>
                    </a:lnTo>
                    <a:lnTo>
                      <a:pt x="93" y="164"/>
                    </a:lnTo>
                    <a:lnTo>
                      <a:pt x="89" y="162"/>
                    </a:lnTo>
                    <a:lnTo>
                      <a:pt x="89" y="161"/>
                    </a:lnTo>
                    <a:lnTo>
                      <a:pt x="88" y="159"/>
                    </a:lnTo>
                    <a:lnTo>
                      <a:pt x="88" y="156"/>
                    </a:lnTo>
                    <a:lnTo>
                      <a:pt x="86" y="156"/>
                    </a:lnTo>
                    <a:lnTo>
                      <a:pt x="80" y="159"/>
                    </a:lnTo>
                    <a:lnTo>
                      <a:pt x="78" y="157"/>
                    </a:lnTo>
                    <a:lnTo>
                      <a:pt x="74" y="154"/>
                    </a:lnTo>
                    <a:lnTo>
                      <a:pt x="72" y="154"/>
                    </a:lnTo>
                    <a:lnTo>
                      <a:pt x="72" y="154"/>
                    </a:lnTo>
                    <a:lnTo>
                      <a:pt x="72" y="153"/>
                    </a:lnTo>
                    <a:lnTo>
                      <a:pt x="74" y="153"/>
                    </a:lnTo>
                    <a:lnTo>
                      <a:pt x="75" y="154"/>
                    </a:lnTo>
                    <a:lnTo>
                      <a:pt x="75" y="153"/>
                    </a:lnTo>
                    <a:lnTo>
                      <a:pt x="75" y="153"/>
                    </a:lnTo>
                    <a:lnTo>
                      <a:pt x="74" y="151"/>
                    </a:lnTo>
                    <a:lnTo>
                      <a:pt x="72" y="151"/>
                    </a:lnTo>
                    <a:lnTo>
                      <a:pt x="72" y="153"/>
                    </a:lnTo>
                    <a:lnTo>
                      <a:pt x="70" y="153"/>
                    </a:lnTo>
                    <a:lnTo>
                      <a:pt x="70" y="154"/>
                    </a:lnTo>
                    <a:lnTo>
                      <a:pt x="70" y="156"/>
                    </a:lnTo>
                    <a:lnTo>
                      <a:pt x="70" y="157"/>
                    </a:lnTo>
                    <a:lnTo>
                      <a:pt x="70" y="159"/>
                    </a:lnTo>
                    <a:lnTo>
                      <a:pt x="69" y="159"/>
                    </a:lnTo>
                    <a:lnTo>
                      <a:pt x="67" y="159"/>
                    </a:lnTo>
                    <a:lnTo>
                      <a:pt x="66" y="161"/>
                    </a:lnTo>
                    <a:lnTo>
                      <a:pt x="66" y="161"/>
                    </a:lnTo>
                    <a:lnTo>
                      <a:pt x="64" y="159"/>
                    </a:lnTo>
                    <a:lnTo>
                      <a:pt x="64" y="159"/>
                    </a:lnTo>
                    <a:lnTo>
                      <a:pt x="63" y="157"/>
                    </a:lnTo>
                    <a:lnTo>
                      <a:pt x="63" y="157"/>
                    </a:lnTo>
                    <a:lnTo>
                      <a:pt x="64" y="156"/>
                    </a:lnTo>
                    <a:lnTo>
                      <a:pt x="63" y="156"/>
                    </a:lnTo>
                    <a:lnTo>
                      <a:pt x="63" y="154"/>
                    </a:lnTo>
                    <a:lnTo>
                      <a:pt x="61" y="154"/>
                    </a:lnTo>
                    <a:lnTo>
                      <a:pt x="61" y="154"/>
                    </a:lnTo>
                    <a:lnTo>
                      <a:pt x="61" y="154"/>
                    </a:lnTo>
                    <a:lnTo>
                      <a:pt x="59" y="153"/>
                    </a:lnTo>
                    <a:lnTo>
                      <a:pt x="58" y="153"/>
                    </a:lnTo>
                    <a:lnTo>
                      <a:pt x="58" y="153"/>
                    </a:lnTo>
                    <a:lnTo>
                      <a:pt x="58" y="150"/>
                    </a:lnTo>
                    <a:lnTo>
                      <a:pt x="58" y="146"/>
                    </a:lnTo>
                    <a:lnTo>
                      <a:pt x="58" y="143"/>
                    </a:lnTo>
                    <a:lnTo>
                      <a:pt x="55" y="143"/>
                    </a:lnTo>
                    <a:lnTo>
                      <a:pt x="53" y="143"/>
                    </a:lnTo>
                    <a:lnTo>
                      <a:pt x="53" y="137"/>
                    </a:lnTo>
                    <a:lnTo>
                      <a:pt x="55" y="134"/>
                    </a:lnTo>
                    <a:lnTo>
                      <a:pt x="55" y="131"/>
                    </a:lnTo>
                    <a:lnTo>
                      <a:pt x="53" y="129"/>
                    </a:lnTo>
                    <a:lnTo>
                      <a:pt x="52" y="126"/>
                    </a:lnTo>
                    <a:lnTo>
                      <a:pt x="50" y="126"/>
                    </a:lnTo>
                    <a:lnTo>
                      <a:pt x="50" y="123"/>
                    </a:lnTo>
                    <a:lnTo>
                      <a:pt x="48" y="121"/>
                    </a:lnTo>
                    <a:lnTo>
                      <a:pt x="48" y="121"/>
                    </a:lnTo>
                    <a:lnTo>
                      <a:pt x="47" y="120"/>
                    </a:lnTo>
                    <a:lnTo>
                      <a:pt x="45" y="120"/>
                    </a:lnTo>
                    <a:lnTo>
                      <a:pt x="42" y="118"/>
                    </a:lnTo>
                    <a:lnTo>
                      <a:pt x="41" y="116"/>
                    </a:lnTo>
                    <a:lnTo>
                      <a:pt x="37" y="115"/>
                    </a:lnTo>
                    <a:lnTo>
                      <a:pt x="34" y="113"/>
                    </a:lnTo>
                    <a:lnTo>
                      <a:pt x="33" y="113"/>
                    </a:lnTo>
                    <a:lnTo>
                      <a:pt x="31" y="112"/>
                    </a:lnTo>
                    <a:lnTo>
                      <a:pt x="29" y="112"/>
                    </a:lnTo>
                    <a:lnTo>
                      <a:pt x="29" y="112"/>
                    </a:lnTo>
                    <a:lnTo>
                      <a:pt x="29" y="110"/>
                    </a:lnTo>
                    <a:lnTo>
                      <a:pt x="31" y="109"/>
                    </a:lnTo>
                    <a:lnTo>
                      <a:pt x="31" y="109"/>
                    </a:lnTo>
                    <a:lnTo>
                      <a:pt x="29" y="105"/>
                    </a:lnTo>
                    <a:lnTo>
                      <a:pt x="28" y="104"/>
                    </a:lnTo>
                    <a:lnTo>
                      <a:pt x="26" y="104"/>
                    </a:lnTo>
                    <a:lnTo>
                      <a:pt x="28" y="102"/>
                    </a:lnTo>
                    <a:lnTo>
                      <a:pt x="28" y="102"/>
                    </a:lnTo>
                    <a:lnTo>
                      <a:pt x="26" y="102"/>
                    </a:lnTo>
                    <a:lnTo>
                      <a:pt x="26" y="102"/>
                    </a:lnTo>
                    <a:lnTo>
                      <a:pt x="26" y="102"/>
                    </a:lnTo>
                    <a:lnTo>
                      <a:pt x="25" y="102"/>
                    </a:lnTo>
                    <a:lnTo>
                      <a:pt x="25" y="101"/>
                    </a:lnTo>
                    <a:lnTo>
                      <a:pt x="22" y="98"/>
                    </a:lnTo>
                    <a:lnTo>
                      <a:pt x="20" y="96"/>
                    </a:lnTo>
                    <a:lnTo>
                      <a:pt x="20" y="96"/>
                    </a:lnTo>
                    <a:lnTo>
                      <a:pt x="20" y="94"/>
                    </a:lnTo>
                    <a:lnTo>
                      <a:pt x="22" y="93"/>
                    </a:lnTo>
                    <a:lnTo>
                      <a:pt x="22" y="93"/>
                    </a:lnTo>
                    <a:lnTo>
                      <a:pt x="22" y="91"/>
                    </a:lnTo>
                    <a:lnTo>
                      <a:pt x="20" y="90"/>
                    </a:lnTo>
                    <a:lnTo>
                      <a:pt x="22" y="88"/>
                    </a:lnTo>
                    <a:lnTo>
                      <a:pt x="22" y="86"/>
                    </a:lnTo>
                    <a:lnTo>
                      <a:pt x="22" y="86"/>
                    </a:lnTo>
                    <a:lnTo>
                      <a:pt x="22" y="86"/>
                    </a:lnTo>
                    <a:lnTo>
                      <a:pt x="23" y="86"/>
                    </a:lnTo>
                    <a:lnTo>
                      <a:pt x="23" y="85"/>
                    </a:lnTo>
                    <a:lnTo>
                      <a:pt x="23" y="83"/>
                    </a:lnTo>
                    <a:lnTo>
                      <a:pt x="25" y="83"/>
                    </a:lnTo>
                    <a:lnTo>
                      <a:pt x="28" y="79"/>
                    </a:lnTo>
                    <a:lnTo>
                      <a:pt x="29" y="79"/>
                    </a:lnTo>
                    <a:lnTo>
                      <a:pt x="31" y="77"/>
                    </a:lnTo>
                    <a:lnTo>
                      <a:pt x="31" y="75"/>
                    </a:lnTo>
                    <a:lnTo>
                      <a:pt x="31" y="75"/>
                    </a:lnTo>
                    <a:lnTo>
                      <a:pt x="31" y="75"/>
                    </a:lnTo>
                    <a:lnTo>
                      <a:pt x="31" y="74"/>
                    </a:lnTo>
                    <a:lnTo>
                      <a:pt x="29" y="72"/>
                    </a:lnTo>
                    <a:lnTo>
                      <a:pt x="28" y="72"/>
                    </a:lnTo>
                    <a:lnTo>
                      <a:pt x="28" y="71"/>
                    </a:lnTo>
                    <a:lnTo>
                      <a:pt x="28" y="69"/>
                    </a:lnTo>
                    <a:lnTo>
                      <a:pt x="29" y="68"/>
                    </a:lnTo>
                    <a:lnTo>
                      <a:pt x="31" y="68"/>
                    </a:lnTo>
                    <a:lnTo>
                      <a:pt x="33" y="68"/>
                    </a:lnTo>
                    <a:lnTo>
                      <a:pt x="33" y="66"/>
                    </a:lnTo>
                    <a:lnTo>
                      <a:pt x="31" y="66"/>
                    </a:lnTo>
                    <a:lnTo>
                      <a:pt x="28" y="66"/>
                    </a:lnTo>
                    <a:lnTo>
                      <a:pt x="25" y="66"/>
                    </a:lnTo>
                    <a:lnTo>
                      <a:pt x="25" y="66"/>
                    </a:lnTo>
                    <a:lnTo>
                      <a:pt x="23" y="64"/>
                    </a:lnTo>
                    <a:lnTo>
                      <a:pt x="22" y="63"/>
                    </a:lnTo>
                    <a:lnTo>
                      <a:pt x="22" y="63"/>
                    </a:lnTo>
                    <a:lnTo>
                      <a:pt x="20" y="63"/>
                    </a:lnTo>
                    <a:lnTo>
                      <a:pt x="20" y="63"/>
                    </a:lnTo>
                    <a:lnTo>
                      <a:pt x="20" y="63"/>
                    </a:lnTo>
                    <a:lnTo>
                      <a:pt x="18" y="57"/>
                    </a:lnTo>
                    <a:lnTo>
                      <a:pt x="17" y="57"/>
                    </a:lnTo>
                    <a:lnTo>
                      <a:pt x="17" y="57"/>
                    </a:lnTo>
                    <a:lnTo>
                      <a:pt x="15" y="57"/>
                    </a:lnTo>
                    <a:lnTo>
                      <a:pt x="15" y="57"/>
                    </a:lnTo>
                    <a:lnTo>
                      <a:pt x="15" y="55"/>
                    </a:lnTo>
                    <a:lnTo>
                      <a:pt x="15" y="55"/>
                    </a:lnTo>
                    <a:lnTo>
                      <a:pt x="15" y="53"/>
                    </a:lnTo>
                    <a:lnTo>
                      <a:pt x="15" y="52"/>
                    </a:lnTo>
                    <a:lnTo>
                      <a:pt x="15" y="52"/>
                    </a:lnTo>
                    <a:lnTo>
                      <a:pt x="14" y="50"/>
                    </a:lnTo>
                    <a:lnTo>
                      <a:pt x="14" y="50"/>
                    </a:lnTo>
                    <a:lnTo>
                      <a:pt x="12" y="50"/>
                    </a:lnTo>
                    <a:lnTo>
                      <a:pt x="11" y="46"/>
                    </a:lnTo>
                    <a:lnTo>
                      <a:pt x="11" y="44"/>
                    </a:lnTo>
                    <a:lnTo>
                      <a:pt x="11" y="44"/>
                    </a:lnTo>
                    <a:lnTo>
                      <a:pt x="11" y="44"/>
                    </a:lnTo>
                    <a:lnTo>
                      <a:pt x="11" y="42"/>
                    </a:lnTo>
                    <a:lnTo>
                      <a:pt x="11" y="42"/>
                    </a:lnTo>
                    <a:lnTo>
                      <a:pt x="11" y="42"/>
                    </a:lnTo>
                    <a:lnTo>
                      <a:pt x="11" y="41"/>
                    </a:lnTo>
                    <a:lnTo>
                      <a:pt x="9" y="39"/>
                    </a:lnTo>
                    <a:lnTo>
                      <a:pt x="7" y="39"/>
                    </a:lnTo>
                    <a:lnTo>
                      <a:pt x="7" y="38"/>
                    </a:lnTo>
                    <a:lnTo>
                      <a:pt x="7" y="38"/>
                    </a:lnTo>
                    <a:lnTo>
                      <a:pt x="7" y="36"/>
                    </a:lnTo>
                    <a:lnTo>
                      <a:pt x="7" y="36"/>
                    </a:lnTo>
                    <a:lnTo>
                      <a:pt x="7" y="36"/>
                    </a:lnTo>
                    <a:lnTo>
                      <a:pt x="9" y="34"/>
                    </a:lnTo>
                    <a:lnTo>
                      <a:pt x="7" y="34"/>
                    </a:lnTo>
                    <a:lnTo>
                      <a:pt x="6" y="33"/>
                    </a:lnTo>
                    <a:lnTo>
                      <a:pt x="4" y="31"/>
                    </a:lnTo>
                    <a:lnTo>
                      <a:pt x="3" y="31"/>
                    </a:lnTo>
                    <a:lnTo>
                      <a:pt x="3" y="31"/>
                    </a:lnTo>
                    <a:lnTo>
                      <a:pt x="3" y="30"/>
                    </a:lnTo>
                    <a:lnTo>
                      <a:pt x="4" y="30"/>
                    </a:lnTo>
                    <a:lnTo>
                      <a:pt x="4" y="28"/>
                    </a:lnTo>
                    <a:lnTo>
                      <a:pt x="4" y="28"/>
                    </a:lnTo>
                    <a:lnTo>
                      <a:pt x="6" y="27"/>
                    </a:lnTo>
                    <a:lnTo>
                      <a:pt x="6" y="25"/>
                    </a:lnTo>
                    <a:lnTo>
                      <a:pt x="6" y="25"/>
                    </a:lnTo>
                    <a:lnTo>
                      <a:pt x="6" y="25"/>
                    </a:lnTo>
                    <a:lnTo>
                      <a:pt x="6" y="23"/>
                    </a:lnTo>
                    <a:lnTo>
                      <a:pt x="6" y="23"/>
                    </a:lnTo>
                    <a:lnTo>
                      <a:pt x="4" y="23"/>
                    </a:lnTo>
                    <a:lnTo>
                      <a:pt x="4" y="23"/>
                    </a:lnTo>
                    <a:lnTo>
                      <a:pt x="4" y="23"/>
                    </a:lnTo>
                    <a:lnTo>
                      <a:pt x="4" y="20"/>
                    </a:lnTo>
                    <a:lnTo>
                      <a:pt x="4" y="19"/>
                    </a:lnTo>
                    <a:lnTo>
                      <a:pt x="4" y="19"/>
                    </a:lnTo>
                    <a:lnTo>
                      <a:pt x="4" y="16"/>
                    </a:lnTo>
                    <a:lnTo>
                      <a:pt x="3" y="16"/>
                    </a:lnTo>
                    <a:lnTo>
                      <a:pt x="3" y="14"/>
                    </a:lnTo>
                    <a:lnTo>
                      <a:pt x="1" y="12"/>
                    </a:lnTo>
                    <a:lnTo>
                      <a:pt x="3" y="12"/>
                    </a:lnTo>
                    <a:lnTo>
                      <a:pt x="3" y="12"/>
                    </a:lnTo>
                    <a:lnTo>
                      <a:pt x="3" y="11"/>
                    </a:lnTo>
                    <a:lnTo>
                      <a:pt x="3" y="11"/>
                    </a:lnTo>
                    <a:lnTo>
                      <a:pt x="1" y="11"/>
                    </a:lnTo>
                    <a:lnTo>
                      <a:pt x="1" y="9"/>
                    </a:lnTo>
                    <a:lnTo>
                      <a:pt x="1" y="9"/>
                    </a:lnTo>
                    <a:lnTo>
                      <a:pt x="1" y="8"/>
                    </a:lnTo>
                    <a:lnTo>
                      <a:pt x="0" y="8"/>
                    </a:lnTo>
                    <a:lnTo>
                      <a:pt x="0" y="6"/>
                    </a:lnTo>
                    <a:lnTo>
                      <a:pt x="1" y="6"/>
                    </a:lnTo>
                    <a:lnTo>
                      <a:pt x="1" y="6"/>
                    </a:lnTo>
                    <a:lnTo>
                      <a:pt x="3" y="6"/>
                    </a:lnTo>
                    <a:lnTo>
                      <a:pt x="4" y="6"/>
                    </a:lnTo>
                    <a:lnTo>
                      <a:pt x="6" y="6"/>
                    </a:lnTo>
                    <a:lnTo>
                      <a:pt x="6" y="1"/>
                    </a:lnTo>
                    <a:lnTo>
                      <a:pt x="7" y="1"/>
                    </a:lnTo>
                    <a:lnTo>
                      <a:pt x="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2" name="Freeform 246">
                <a:extLst>
                  <a:ext uri="{FF2B5EF4-FFF2-40B4-BE49-F238E27FC236}">
                    <a16:creationId xmlns:a16="http://schemas.microsoft.com/office/drawing/2014/main" id="{E5A11624-5B36-4D4C-BB61-8DA3C21CF1A9}"/>
                  </a:ext>
                </a:extLst>
              </p:cNvPr>
              <p:cNvSpPr>
                <a:spLocks/>
              </p:cNvSpPr>
              <p:nvPr/>
            </p:nvSpPr>
            <p:spPr bwMode="auto">
              <a:xfrm>
                <a:off x="6856558" y="3320461"/>
                <a:ext cx="276789" cy="261196"/>
              </a:xfrm>
              <a:custGeom>
                <a:avLst/>
                <a:gdLst>
                  <a:gd name="T0" fmla="*/ 63 w 142"/>
                  <a:gd name="T1" fmla="*/ 0 h 134"/>
                  <a:gd name="T2" fmla="*/ 69 w 142"/>
                  <a:gd name="T3" fmla="*/ 1 h 134"/>
                  <a:gd name="T4" fmla="*/ 76 w 142"/>
                  <a:gd name="T5" fmla="*/ 1 h 134"/>
                  <a:gd name="T6" fmla="*/ 79 w 142"/>
                  <a:gd name="T7" fmla="*/ 1 h 134"/>
                  <a:gd name="T8" fmla="*/ 79 w 142"/>
                  <a:gd name="T9" fmla="*/ 6 h 134"/>
                  <a:gd name="T10" fmla="*/ 82 w 142"/>
                  <a:gd name="T11" fmla="*/ 5 h 134"/>
                  <a:gd name="T12" fmla="*/ 85 w 142"/>
                  <a:gd name="T13" fmla="*/ 3 h 134"/>
                  <a:gd name="T14" fmla="*/ 87 w 142"/>
                  <a:gd name="T15" fmla="*/ 5 h 134"/>
                  <a:gd name="T16" fmla="*/ 91 w 142"/>
                  <a:gd name="T17" fmla="*/ 11 h 134"/>
                  <a:gd name="T18" fmla="*/ 91 w 142"/>
                  <a:gd name="T19" fmla="*/ 14 h 134"/>
                  <a:gd name="T20" fmla="*/ 93 w 142"/>
                  <a:gd name="T21" fmla="*/ 16 h 134"/>
                  <a:gd name="T22" fmla="*/ 96 w 142"/>
                  <a:gd name="T23" fmla="*/ 22 h 134"/>
                  <a:gd name="T24" fmla="*/ 101 w 142"/>
                  <a:gd name="T25" fmla="*/ 25 h 134"/>
                  <a:gd name="T26" fmla="*/ 109 w 142"/>
                  <a:gd name="T27" fmla="*/ 25 h 134"/>
                  <a:gd name="T28" fmla="*/ 104 w 142"/>
                  <a:gd name="T29" fmla="*/ 28 h 134"/>
                  <a:gd name="T30" fmla="*/ 107 w 142"/>
                  <a:gd name="T31" fmla="*/ 33 h 134"/>
                  <a:gd name="T32" fmla="*/ 107 w 142"/>
                  <a:gd name="T33" fmla="*/ 36 h 134"/>
                  <a:gd name="T34" fmla="*/ 99 w 142"/>
                  <a:gd name="T35" fmla="*/ 42 h 134"/>
                  <a:gd name="T36" fmla="*/ 98 w 142"/>
                  <a:gd name="T37" fmla="*/ 45 h 134"/>
                  <a:gd name="T38" fmla="*/ 98 w 142"/>
                  <a:gd name="T39" fmla="*/ 50 h 134"/>
                  <a:gd name="T40" fmla="*/ 96 w 142"/>
                  <a:gd name="T41" fmla="*/ 55 h 134"/>
                  <a:gd name="T42" fmla="*/ 101 w 142"/>
                  <a:gd name="T43" fmla="*/ 61 h 134"/>
                  <a:gd name="T44" fmla="*/ 104 w 142"/>
                  <a:gd name="T45" fmla="*/ 61 h 134"/>
                  <a:gd name="T46" fmla="*/ 105 w 142"/>
                  <a:gd name="T47" fmla="*/ 64 h 134"/>
                  <a:gd name="T48" fmla="*/ 105 w 142"/>
                  <a:gd name="T49" fmla="*/ 71 h 134"/>
                  <a:gd name="T50" fmla="*/ 110 w 142"/>
                  <a:gd name="T51" fmla="*/ 72 h 134"/>
                  <a:gd name="T52" fmla="*/ 121 w 142"/>
                  <a:gd name="T53" fmla="*/ 79 h 134"/>
                  <a:gd name="T54" fmla="*/ 126 w 142"/>
                  <a:gd name="T55" fmla="*/ 82 h 134"/>
                  <a:gd name="T56" fmla="*/ 131 w 142"/>
                  <a:gd name="T57" fmla="*/ 90 h 134"/>
                  <a:gd name="T58" fmla="*/ 131 w 142"/>
                  <a:gd name="T59" fmla="*/ 102 h 134"/>
                  <a:gd name="T60" fmla="*/ 134 w 142"/>
                  <a:gd name="T61" fmla="*/ 112 h 134"/>
                  <a:gd name="T62" fmla="*/ 137 w 142"/>
                  <a:gd name="T63" fmla="*/ 113 h 134"/>
                  <a:gd name="T64" fmla="*/ 140 w 142"/>
                  <a:gd name="T65" fmla="*/ 115 h 134"/>
                  <a:gd name="T66" fmla="*/ 140 w 142"/>
                  <a:gd name="T67" fmla="*/ 118 h 134"/>
                  <a:gd name="T68" fmla="*/ 135 w 142"/>
                  <a:gd name="T69" fmla="*/ 118 h 134"/>
                  <a:gd name="T70" fmla="*/ 131 w 142"/>
                  <a:gd name="T71" fmla="*/ 118 h 134"/>
                  <a:gd name="T72" fmla="*/ 124 w 142"/>
                  <a:gd name="T73" fmla="*/ 116 h 134"/>
                  <a:gd name="T74" fmla="*/ 121 w 142"/>
                  <a:gd name="T75" fmla="*/ 120 h 134"/>
                  <a:gd name="T76" fmla="*/ 117 w 142"/>
                  <a:gd name="T77" fmla="*/ 129 h 134"/>
                  <a:gd name="T78" fmla="*/ 104 w 142"/>
                  <a:gd name="T79" fmla="*/ 132 h 134"/>
                  <a:gd name="T80" fmla="*/ 87 w 142"/>
                  <a:gd name="T81" fmla="*/ 131 h 134"/>
                  <a:gd name="T82" fmla="*/ 68 w 142"/>
                  <a:gd name="T83" fmla="*/ 116 h 134"/>
                  <a:gd name="T84" fmla="*/ 50 w 142"/>
                  <a:gd name="T85" fmla="*/ 104 h 134"/>
                  <a:gd name="T86" fmla="*/ 36 w 142"/>
                  <a:gd name="T87" fmla="*/ 94 h 134"/>
                  <a:gd name="T88" fmla="*/ 23 w 142"/>
                  <a:gd name="T89" fmla="*/ 88 h 134"/>
                  <a:gd name="T90" fmla="*/ 6 w 142"/>
                  <a:gd name="T91" fmla="*/ 85 h 134"/>
                  <a:gd name="T92" fmla="*/ 5 w 142"/>
                  <a:gd name="T93" fmla="*/ 82 h 134"/>
                  <a:gd name="T94" fmla="*/ 3 w 142"/>
                  <a:gd name="T95" fmla="*/ 72 h 134"/>
                  <a:gd name="T96" fmla="*/ 8 w 142"/>
                  <a:gd name="T97" fmla="*/ 61 h 134"/>
                  <a:gd name="T98" fmla="*/ 23 w 142"/>
                  <a:gd name="T99" fmla="*/ 52 h 134"/>
                  <a:gd name="T100" fmla="*/ 35 w 142"/>
                  <a:gd name="T101" fmla="*/ 44 h 134"/>
                  <a:gd name="T102" fmla="*/ 36 w 142"/>
                  <a:gd name="T103" fmla="*/ 33 h 134"/>
                  <a:gd name="T104" fmla="*/ 38 w 142"/>
                  <a:gd name="T105" fmla="*/ 27 h 134"/>
                  <a:gd name="T106" fmla="*/ 36 w 142"/>
                  <a:gd name="T107" fmla="*/ 19 h 134"/>
                  <a:gd name="T108" fmla="*/ 38 w 142"/>
                  <a:gd name="T109" fmla="*/ 14 h 134"/>
                  <a:gd name="T110" fmla="*/ 49 w 142"/>
                  <a:gd name="T111" fmla="*/ 8 h 134"/>
                  <a:gd name="T112" fmla="*/ 52 w 142"/>
                  <a:gd name="T113" fmla="*/ 3 h 134"/>
                  <a:gd name="T114" fmla="*/ 58 w 142"/>
                  <a:gd name="T11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 h="134">
                    <a:moveTo>
                      <a:pt x="58" y="0"/>
                    </a:moveTo>
                    <a:lnTo>
                      <a:pt x="60" y="0"/>
                    </a:lnTo>
                    <a:lnTo>
                      <a:pt x="60" y="0"/>
                    </a:lnTo>
                    <a:lnTo>
                      <a:pt x="63" y="0"/>
                    </a:lnTo>
                    <a:lnTo>
                      <a:pt x="64" y="0"/>
                    </a:lnTo>
                    <a:lnTo>
                      <a:pt x="64" y="0"/>
                    </a:lnTo>
                    <a:lnTo>
                      <a:pt x="66" y="0"/>
                    </a:lnTo>
                    <a:lnTo>
                      <a:pt x="69" y="1"/>
                    </a:lnTo>
                    <a:lnTo>
                      <a:pt x="69" y="1"/>
                    </a:lnTo>
                    <a:lnTo>
                      <a:pt x="71" y="1"/>
                    </a:lnTo>
                    <a:lnTo>
                      <a:pt x="74" y="1"/>
                    </a:lnTo>
                    <a:lnTo>
                      <a:pt x="76" y="1"/>
                    </a:lnTo>
                    <a:lnTo>
                      <a:pt x="76" y="0"/>
                    </a:lnTo>
                    <a:lnTo>
                      <a:pt x="77" y="0"/>
                    </a:lnTo>
                    <a:lnTo>
                      <a:pt x="77" y="0"/>
                    </a:lnTo>
                    <a:lnTo>
                      <a:pt x="79" y="1"/>
                    </a:lnTo>
                    <a:lnTo>
                      <a:pt x="79" y="1"/>
                    </a:lnTo>
                    <a:lnTo>
                      <a:pt x="79" y="1"/>
                    </a:lnTo>
                    <a:lnTo>
                      <a:pt x="79" y="5"/>
                    </a:lnTo>
                    <a:lnTo>
                      <a:pt x="79" y="6"/>
                    </a:lnTo>
                    <a:lnTo>
                      <a:pt x="79" y="6"/>
                    </a:lnTo>
                    <a:lnTo>
                      <a:pt x="80" y="6"/>
                    </a:lnTo>
                    <a:lnTo>
                      <a:pt x="80" y="6"/>
                    </a:lnTo>
                    <a:lnTo>
                      <a:pt x="82" y="5"/>
                    </a:lnTo>
                    <a:lnTo>
                      <a:pt x="83" y="3"/>
                    </a:lnTo>
                    <a:lnTo>
                      <a:pt x="83" y="3"/>
                    </a:lnTo>
                    <a:lnTo>
                      <a:pt x="85" y="3"/>
                    </a:lnTo>
                    <a:lnTo>
                      <a:pt x="85" y="3"/>
                    </a:lnTo>
                    <a:lnTo>
                      <a:pt x="87" y="3"/>
                    </a:lnTo>
                    <a:lnTo>
                      <a:pt x="87" y="3"/>
                    </a:lnTo>
                    <a:lnTo>
                      <a:pt x="87" y="3"/>
                    </a:lnTo>
                    <a:lnTo>
                      <a:pt x="87" y="5"/>
                    </a:lnTo>
                    <a:lnTo>
                      <a:pt x="88" y="9"/>
                    </a:lnTo>
                    <a:lnTo>
                      <a:pt x="90" y="9"/>
                    </a:lnTo>
                    <a:lnTo>
                      <a:pt x="90" y="9"/>
                    </a:lnTo>
                    <a:lnTo>
                      <a:pt x="91" y="11"/>
                    </a:lnTo>
                    <a:lnTo>
                      <a:pt x="91" y="11"/>
                    </a:lnTo>
                    <a:lnTo>
                      <a:pt x="91" y="12"/>
                    </a:lnTo>
                    <a:lnTo>
                      <a:pt x="91" y="14"/>
                    </a:lnTo>
                    <a:lnTo>
                      <a:pt x="91" y="14"/>
                    </a:lnTo>
                    <a:lnTo>
                      <a:pt x="91" y="16"/>
                    </a:lnTo>
                    <a:lnTo>
                      <a:pt x="91" y="16"/>
                    </a:lnTo>
                    <a:lnTo>
                      <a:pt x="93" y="16"/>
                    </a:lnTo>
                    <a:lnTo>
                      <a:pt x="93" y="16"/>
                    </a:lnTo>
                    <a:lnTo>
                      <a:pt x="94" y="16"/>
                    </a:lnTo>
                    <a:lnTo>
                      <a:pt x="96" y="22"/>
                    </a:lnTo>
                    <a:lnTo>
                      <a:pt x="96" y="22"/>
                    </a:lnTo>
                    <a:lnTo>
                      <a:pt x="96" y="22"/>
                    </a:lnTo>
                    <a:lnTo>
                      <a:pt x="98" y="22"/>
                    </a:lnTo>
                    <a:lnTo>
                      <a:pt x="98" y="22"/>
                    </a:lnTo>
                    <a:lnTo>
                      <a:pt x="99" y="23"/>
                    </a:lnTo>
                    <a:lnTo>
                      <a:pt x="101" y="25"/>
                    </a:lnTo>
                    <a:lnTo>
                      <a:pt x="101" y="25"/>
                    </a:lnTo>
                    <a:lnTo>
                      <a:pt x="104" y="25"/>
                    </a:lnTo>
                    <a:lnTo>
                      <a:pt x="107" y="25"/>
                    </a:lnTo>
                    <a:lnTo>
                      <a:pt x="109" y="25"/>
                    </a:lnTo>
                    <a:lnTo>
                      <a:pt x="109" y="27"/>
                    </a:lnTo>
                    <a:lnTo>
                      <a:pt x="107" y="27"/>
                    </a:lnTo>
                    <a:lnTo>
                      <a:pt x="105" y="27"/>
                    </a:lnTo>
                    <a:lnTo>
                      <a:pt x="104" y="28"/>
                    </a:lnTo>
                    <a:lnTo>
                      <a:pt x="104" y="30"/>
                    </a:lnTo>
                    <a:lnTo>
                      <a:pt x="104" y="31"/>
                    </a:lnTo>
                    <a:lnTo>
                      <a:pt x="105" y="31"/>
                    </a:lnTo>
                    <a:lnTo>
                      <a:pt x="107" y="33"/>
                    </a:lnTo>
                    <a:lnTo>
                      <a:pt x="107" y="34"/>
                    </a:lnTo>
                    <a:lnTo>
                      <a:pt x="107" y="34"/>
                    </a:lnTo>
                    <a:lnTo>
                      <a:pt x="107" y="34"/>
                    </a:lnTo>
                    <a:lnTo>
                      <a:pt x="107" y="36"/>
                    </a:lnTo>
                    <a:lnTo>
                      <a:pt x="105" y="38"/>
                    </a:lnTo>
                    <a:lnTo>
                      <a:pt x="104" y="38"/>
                    </a:lnTo>
                    <a:lnTo>
                      <a:pt x="101" y="42"/>
                    </a:lnTo>
                    <a:lnTo>
                      <a:pt x="99" y="42"/>
                    </a:lnTo>
                    <a:lnTo>
                      <a:pt x="99" y="44"/>
                    </a:lnTo>
                    <a:lnTo>
                      <a:pt x="99" y="45"/>
                    </a:lnTo>
                    <a:lnTo>
                      <a:pt x="98" y="45"/>
                    </a:lnTo>
                    <a:lnTo>
                      <a:pt x="98" y="45"/>
                    </a:lnTo>
                    <a:lnTo>
                      <a:pt x="98" y="45"/>
                    </a:lnTo>
                    <a:lnTo>
                      <a:pt x="98" y="47"/>
                    </a:lnTo>
                    <a:lnTo>
                      <a:pt x="96" y="49"/>
                    </a:lnTo>
                    <a:lnTo>
                      <a:pt x="98" y="50"/>
                    </a:lnTo>
                    <a:lnTo>
                      <a:pt x="98" y="52"/>
                    </a:lnTo>
                    <a:lnTo>
                      <a:pt x="98" y="52"/>
                    </a:lnTo>
                    <a:lnTo>
                      <a:pt x="96" y="53"/>
                    </a:lnTo>
                    <a:lnTo>
                      <a:pt x="96" y="55"/>
                    </a:lnTo>
                    <a:lnTo>
                      <a:pt x="96" y="55"/>
                    </a:lnTo>
                    <a:lnTo>
                      <a:pt x="98" y="57"/>
                    </a:lnTo>
                    <a:lnTo>
                      <a:pt x="101" y="60"/>
                    </a:lnTo>
                    <a:lnTo>
                      <a:pt x="101" y="61"/>
                    </a:lnTo>
                    <a:lnTo>
                      <a:pt x="102" y="61"/>
                    </a:lnTo>
                    <a:lnTo>
                      <a:pt x="102" y="61"/>
                    </a:lnTo>
                    <a:lnTo>
                      <a:pt x="102" y="61"/>
                    </a:lnTo>
                    <a:lnTo>
                      <a:pt x="104" y="61"/>
                    </a:lnTo>
                    <a:lnTo>
                      <a:pt x="104" y="61"/>
                    </a:lnTo>
                    <a:lnTo>
                      <a:pt x="102" y="63"/>
                    </a:lnTo>
                    <a:lnTo>
                      <a:pt x="104" y="63"/>
                    </a:lnTo>
                    <a:lnTo>
                      <a:pt x="105" y="64"/>
                    </a:lnTo>
                    <a:lnTo>
                      <a:pt x="107" y="68"/>
                    </a:lnTo>
                    <a:lnTo>
                      <a:pt x="107" y="68"/>
                    </a:lnTo>
                    <a:lnTo>
                      <a:pt x="105" y="69"/>
                    </a:lnTo>
                    <a:lnTo>
                      <a:pt x="105" y="71"/>
                    </a:lnTo>
                    <a:lnTo>
                      <a:pt x="105" y="71"/>
                    </a:lnTo>
                    <a:lnTo>
                      <a:pt x="107" y="71"/>
                    </a:lnTo>
                    <a:lnTo>
                      <a:pt x="109" y="72"/>
                    </a:lnTo>
                    <a:lnTo>
                      <a:pt x="110" y="72"/>
                    </a:lnTo>
                    <a:lnTo>
                      <a:pt x="113" y="74"/>
                    </a:lnTo>
                    <a:lnTo>
                      <a:pt x="117" y="75"/>
                    </a:lnTo>
                    <a:lnTo>
                      <a:pt x="118" y="77"/>
                    </a:lnTo>
                    <a:lnTo>
                      <a:pt x="121" y="79"/>
                    </a:lnTo>
                    <a:lnTo>
                      <a:pt x="123" y="79"/>
                    </a:lnTo>
                    <a:lnTo>
                      <a:pt x="124" y="80"/>
                    </a:lnTo>
                    <a:lnTo>
                      <a:pt x="124" y="80"/>
                    </a:lnTo>
                    <a:lnTo>
                      <a:pt x="126" y="82"/>
                    </a:lnTo>
                    <a:lnTo>
                      <a:pt x="126" y="85"/>
                    </a:lnTo>
                    <a:lnTo>
                      <a:pt x="128" y="85"/>
                    </a:lnTo>
                    <a:lnTo>
                      <a:pt x="129" y="88"/>
                    </a:lnTo>
                    <a:lnTo>
                      <a:pt x="131" y="90"/>
                    </a:lnTo>
                    <a:lnTo>
                      <a:pt x="131" y="93"/>
                    </a:lnTo>
                    <a:lnTo>
                      <a:pt x="129" y="96"/>
                    </a:lnTo>
                    <a:lnTo>
                      <a:pt x="129" y="102"/>
                    </a:lnTo>
                    <a:lnTo>
                      <a:pt x="131" y="102"/>
                    </a:lnTo>
                    <a:lnTo>
                      <a:pt x="134" y="102"/>
                    </a:lnTo>
                    <a:lnTo>
                      <a:pt x="134" y="105"/>
                    </a:lnTo>
                    <a:lnTo>
                      <a:pt x="134" y="109"/>
                    </a:lnTo>
                    <a:lnTo>
                      <a:pt x="134" y="112"/>
                    </a:lnTo>
                    <a:lnTo>
                      <a:pt x="134" y="112"/>
                    </a:lnTo>
                    <a:lnTo>
                      <a:pt x="135" y="112"/>
                    </a:lnTo>
                    <a:lnTo>
                      <a:pt x="137" y="113"/>
                    </a:lnTo>
                    <a:lnTo>
                      <a:pt x="137" y="113"/>
                    </a:lnTo>
                    <a:lnTo>
                      <a:pt x="137" y="113"/>
                    </a:lnTo>
                    <a:lnTo>
                      <a:pt x="139" y="113"/>
                    </a:lnTo>
                    <a:lnTo>
                      <a:pt x="139" y="115"/>
                    </a:lnTo>
                    <a:lnTo>
                      <a:pt x="140" y="115"/>
                    </a:lnTo>
                    <a:lnTo>
                      <a:pt x="139" y="116"/>
                    </a:lnTo>
                    <a:lnTo>
                      <a:pt x="139" y="116"/>
                    </a:lnTo>
                    <a:lnTo>
                      <a:pt x="140" y="118"/>
                    </a:lnTo>
                    <a:lnTo>
                      <a:pt x="140" y="118"/>
                    </a:lnTo>
                    <a:lnTo>
                      <a:pt x="142" y="120"/>
                    </a:lnTo>
                    <a:lnTo>
                      <a:pt x="140" y="120"/>
                    </a:lnTo>
                    <a:lnTo>
                      <a:pt x="139" y="120"/>
                    </a:lnTo>
                    <a:lnTo>
                      <a:pt x="135" y="118"/>
                    </a:lnTo>
                    <a:lnTo>
                      <a:pt x="135" y="118"/>
                    </a:lnTo>
                    <a:lnTo>
                      <a:pt x="134" y="118"/>
                    </a:lnTo>
                    <a:lnTo>
                      <a:pt x="134" y="118"/>
                    </a:lnTo>
                    <a:lnTo>
                      <a:pt x="131" y="118"/>
                    </a:lnTo>
                    <a:lnTo>
                      <a:pt x="129" y="116"/>
                    </a:lnTo>
                    <a:lnTo>
                      <a:pt x="129" y="116"/>
                    </a:lnTo>
                    <a:lnTo>
                      <a:pt x="126" y="116"/>
                    </a:lnTo>
                    <a:lnTo>
                      <a:pt x="124" y="116"/>
                    </a:lnTo>
                    <a:lnTo>
                      <a:pt x="123" y="118"/>
                    </a:lnTo>
                    <a:lnTo>
                      <a:pt x="121" y="118"/>
                    </a:lnTo>
                    <a:lnTo>
                      <a:pt x="121" y="120"/>
                    </a:lnTo>
                    <a:lnTo>
                      <a:pt x="121" y="120"/>
                    </a:lnTo>
                    <a:lnTo>
                      <a:pt x="120" y="121"/>
                    </a:lnTo>
                    <a:lnTo>
                      <a:pt x="118" y="124"/>
                    </a:lnTo>
                    <a:lnTo>
                      <a:pt x="118" y="126"/>
                    </a:lnTo>
                    <a:lnTo>
                      <a:pt x="117" y="129"/>
                    </a:lnTo>
                    <a:lnTo>
                      <a:pt x="115" y="131"/>
                    </a:lnTo>
                    <a:lnTo>
                      <a:pt x="112" y="132"/>
                    </a:lnTo>
                    <a:lnTo>
                      <a:pt x="110" y="134"/>
                    </a:lnTo>
                    <a:lnTo>
                      <a:pt x="104" y="132"/>
                    </a:lnTo>
                    <a:lnTo>
                      <a:pt x="98" y="132"/>
                    </a:lnTo>
                    <a:lnTo>
                      <a:pt x="91" y="132"/>
                    </a:lnTo>
                    <a:lnTo>
                      <a:pt x="87" y="131"/>
                    </a:lnTo>
                    <a:lnTo>
                      <a:pt x="87" y="131"/>
                    </a:lnTo>
                    <a:lnTo>
                      <a:pt x="80" y="127"/>
                    </a:lnTo>
                    <a:lnTo>
                      <a:pt x="77" y="124"/>
                    </a:lnTo>
                    <a:lnTo>
                      <a:pt x="72" y="121"/>
                    </a:lnTo>
                    <a:lnTo>
                      <a:pt x="68" y="116"/>
                    </a:lnTo>
                    <a:lnTo>
                      <a:pt x="63" y="113"/>
                    </a:lnTo>
                    <a:lnTo>
                      <a:pt x="60" y="110"/>
                    </a:lnTo>
                    <a:lnTo>
                      <a:pt x="55" y="107"/>
                    </a:lnTo>
                    <a:lnTo>
                      <a:pt x="50" y="104"/>
                    </a:lnTo>
                    <a:lnTo>
                      <a:pt x="49" y="101"/>
                    </a:lnTo>
                    <a:lnTo>
                      <a:pt x="44" y="99"/>
                    </a:lnTo>
                    <a:lnTo>
                      <a:pt x="41" y="97"/>
                    </a:lnTo>
                    <a:lnTo>
                      <a:pt x="36" y="94"/>
                    </a:lnTo>
                    <a:lnTo>
                      <a:pt x="33" y="93"/>
                    </a:lnTo>
                    <a:lnTo>
                      <a:pt x="30" y="91"/>
                    </a:lnTo>
                    <a:lnTo>
                      <a:pt x="25" y="88"/>
                    </a:lnTo>
                    <a:lnTo>
                      <a:pt x="23" y="88"/>
                    </a:lnTo>
                    <a:lnTo>
                      <a:pt x="19" y="86"/>
                    </a:lnTo>
                    <a:lnTo>
                      <a:pt x="14" y="86"/>
                    </a:lnTo>
                    <a:lnTo>
                      <a:pt x="9" y="85"/>
                    </a:lnTo>
                    <a:lnTo>
                      <a:pt x="6" y="85"/>
                    </a:lnTo>
                    <a:lnTo>
                      <a:pt x="8" y="83"/>
                    </a:lnTo>
                    <a:lnTo>
                      <a:pt x="8" y="82"/>
                    </a:lnTo>
                    <a:lnTo>
                      <a:pt x="6" y="82"/>
                    </a:lnTo>
                    <a:lnTo>
                      <a:pt x="5" y="82"/>
                    </a:lnTo>
                    <a:lnTo>
                      <a:pt x="3" y="79"/>
                    </a:lnTo>
                    <a:lnTo>
                      <a:pt x="5" y="79"/>
                    </a:lnTo>
                    <a:lnTo>
                      <a:pt x="3" y="75"/>
                    </a:lnTo>
                    <a:lnTo>
                      <a:pt x="3" y="72"/>
                    </a:lnTo>
                    <a:lnTo>
                      <a:pt x="1" y="68"/>
                    </a:lnTo>
                    <a:lnTo>
                      <a:pt x="0" y="64"/>
                    </a:lnTo>
                    <a:lnTo>
                      <a:pt x="5" y="63"/>
                    </a:lnTo>
                    <a:lnTo>
                      <a:pt x="8" y="61"/>
                    </a:lnTo>
                    <a:lnTo>
                      <a:pt x="12" y="58"/>
                    </a:lnTo>
                    <a:lnTo>
                      <a:pt x="16" y="57"/>
                    </a:lnTo>
                    <a:lnTo>
                      <a:pt x="20" y="53"/>
                    </a:lnTo>
                    <a:lnTo>
                      <a:pt x="23" y="52"/>
                    </a:lnTo>
                    <a:lnTo>
                      <a:pt x="28" y="49"/>
                    </a:lnTo>
                    <a:lnTo>
                      <a:pt x="31" y="49"/>
                    </a:lnTo>
                    <a:lnTo>
                      <a:pt x="33" y="47"/>
                    </a:lnTo>
                    <a:lnTo>
                      <a:pt x="35" y="44"/>
                    </a:lnTo>
                    <a:lnTo>
                      <a:pt x="35" y="42"/>
                    </a:lnTo>
                    <a:lnTo>
                      <a:pt x="35" y="41"/>
                    </a:lnTo>
                    <a:lnTo>
                      <a:pt x="35" y="38"/>
                    </a:lnTo>
                    <a:lnTo>
                      <a:pt x="36" y="33"/>
                    </a:lnTo>
                    <a:lnTo>
                      <a:pt x="36" y="31"/>
                    </a:lnTo>
                    <a:lnTo>
                      <a:pt x="36" y="30"/>
                    </a:lnTo>
                    <a:lnTo>
                      <a:pt x="38" y="28"/>
                    </a:lnTo>
                    <a:lnTo>
                      <a:pt x="38" y="27"/>
                    </a:lnTo>
                    <a:lnTo>
                      <a:pt x="38" y="25"/>
                    </a:lnTo>
                    <a:lnTo>
                      <a:pt x="36" y="23"/>
                    </a:lnTo>
                    <a:lnTo>
                      <a:pt x="36" y="20"/>
                    </a:lnTo>
                    <a:lnTo>
                      <a:pt x="36" y="19"/>
                    </a:lnTo>
                    <a:lnTo>
                      <a:pt x="36" y="17"/>
                    </a:lnTo>
                    <a:lnTo>
                      <a:pt x="36" y="16"/>
                    </a:lnTo>
                    <a:lnTo>
                      <a:pt x="38" y="14"/>
                    </a:lnTo>
                    <a:lnTo>
                      <a:pt x="38" y="14"/>
                    </a:lnTo>
                    <a:lnTo>
                      <a:pt x="42" y="12"/>
                    </a:lnTo>
                    <a:lnTo>
                      <a:pt x="44" y="12"/>
                    </a:lnTo>
                    <a:lnTo>
                      <a:pt x="47" y="9"/>
                    </a:lnTo>
                    <a:lnTo>
                      <a:pt x="49" y="8"/>
                    </a:lnTo>
                    <a:lnTo>
                      <a:pt x="50" y="6"/>
                    </a:lnTo>
                    <a:lnTo>
                      <a:pt x="52" y="5"/>
                    </a:lnTo>
                    <a:lnTo>
                      <a:pt x="52" y="5"/>
                    </a:lnTo>
                    <a:lnTo>
                      <a:pt x="52" y="3"/>
                    </a:lnTo>
                    <a:lnTo>
                      <a:pt x="53" y="3"/>
                    </a:lnTo>
                    <a:lnTo>
                      <a:pt x="57" y="1"/>
                    </a:lnTo>
                    <a:lnTo>
                      <a:pt x="58" y="0"/>
                    </a:lnTo>
                    <a:lnTo>
                      <a:pt x="5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3" name="Freeform 247">
                <a:extLst>
                  <a:ext uri="{FF2B5EF4-FFF2-40B4-BE49-F238E27FC236}">
                    <a16:creationId xmlns:a16="http://schemas.microsoft.com/office/drawing/2014/main" id="{119EDE98-573A-4CE0-83DD-2775DB0206DD}"/>
                  </a:ext>
                </a:extLst>
              </p:cNvPr>
              <p:cNvSpPr>
                <a:spLocks/>
              </p:cNvSpPr>
              <p:nvPr/>
            </p:nvSpPr>
            <p:spPr bwMode="auto">
              <a:xfrm>
                <a:off x="7803880" y="4618642"/>
                <a:ext cx="1950" cy="5848"/>
              </a:xfrm>
              <a:custGeom>
                <a:avLst/>
                <a:gdLst>
                  <a:gd name="T0" fmla="*/ 1 w 1"/>
                  <a:gd name="T1" fmla="*/ 0 h 3"/>
                  <a:gd name="T2" fmla="*/ 1 w 1"/>
                  <a:gd name="T3" fmla="*/ 0 h 3"/>
                  <a:gd name="T4" fmla="*/ 1 w 1"/>
                  <a:gd name="T5" fmla="*/ 2 h 3"/>
                  <a:gd name="T6" fmla="*/ 1 w 1"/>
                  <a:gd name="T7" fmla="*/ 2 h 3"/>
                  <a:gd name="T8" fmla="*/ 1 w 1"/>
                  <a:gd name="T9" fmla="*/ 3 h 3"/>
                  <a:gd name="T10" fmla="*/ 1 w 1"/>
                  <a:gd name="T11" fmla="*/ 3 h 3"/>
                  <a:gd name="T12" fmla="*/ 1 w 1"/>
                  <a:gd name="T13" fmla="*/ 2 h 3"/>
                  <a:gd name="T14" fmla="*/ 0 w 1"/>
                  <a:gd name="T15" fmla="*/ 0 h 3"/>
                  <a:gd name="T16" fmla="*/ 0 w 1"/>
                  <a:gd name="T17" fmla="*/ 0 h 3"/>
                  <a:gd name="T18" fmla="*/ 1 w 1"/>
                  <a:gd name="T19" fmla="*/ 2 h 3"/>
                  <a:gd name="T20" fmla="*/ 1 w 1"/>
                  <a:gd name="T21" fmla="*/ 3 h 3"/>
                  <a:gd name="T22" fmla="*/ 1 w 1"/>
                  <a:gd name="T23" fmla="*/ 2 h 3"/>
                  <a:gd name="T24" fmla="*/ 1 w 1"/>
                  <a:gd name="T25" fmla="*/ 2 h 3"/>
                  <a:gd name="T26" fmla="*/ 1 w 1"/>
                  <a:gd name="T27" fmla="*/ 2 h 3"/>
                  <a:gd name="T28" fmla="*/ 1 w 1"/>
                  <a:gd name="T29" fmla="*/ 0 h 3"/>
                  <a:gd name="T30" fmla="*/ 1 w 1"/>
                  <a:gd name="T31" fmla="*/ 0 h 3"/>
                  <a:gd name="T32" fmla="*/ 1 w 1"/>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3">
                    <a:moveTo>
                      <a:pt x="1" y="0"/>
                    </a:moveTo>
                    <a:lnTo>
                      <a:pt x="1" y="0"/>
                    </a:lnTo>
                    <a:lnTo>
                      <a:pt x="1" y="2"/>
                    </a:lnTo>
                    <a:lnTo>
                      <a:pt x="1" y="2"/>
                    </a:lnTo>
                    <a:lnTo>
                      <a:pt x="1" y="3"/>
                    </a:lnTo>
                    <a:lnTo>
                      <a:pt x="1" y="3"/>
                    </a:lnTo>
                    <a:lnTo>
                      <a:pt x="1" y="2"/>
                    </a:lnTo>
                    <a:lnTo>
                      <a:pt x="0" y="0"/>
                    </a:lnTo>
                    <a:lnTo>
                      <a:pt x="0" y="0"/>
                    </a:lnTo>
                    <a:lnTo>
                      <a:pt x="1" y="2"/>
                    </a:lnTo>
                    <a:lnTo>
                      <a:pt x="1" y="3"/>
                    </a:lnTo>
                    <a:lnTo>
                      <a:pt x="1" y="2"/>
                    </a:lnTo>
                    <a:lnTo>
                      <a:pt x="1" y="2"/>
                    </a:lnTo>
                    <a:lnTo>
                      <a:pt x="1" y="2"/>
                    </a:lnTo>
                    <a:lnTo>
                      <a:pt x="1" y="0"/>
                    </a:lnTo>
                    <a:lnTo>
                      <a:pt x="1" y="0"/>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4" name="Freeform 248">
                <a:extLst>
                  <a:ext uri="{FF2B5EF4-FFF2-40B4-BE49-F238E27FC236}">
                    <a16:creationId xmlns:a16="http://schemas.microsoft.com/office/drawing/2014/main" id="{D73A6578-A10A-40A6-83AF-FF0587E97B39}"/>
                  </a:ext>
                </a:extLst>
              </p:cNvPr>
              <p:cNvSpPr>
                <a:spLocks noEditPoints="1"/>
              </p:cNvSpPr>
              <p:nvPr/>
            </p:nvSpPr>
            <p:spPr bwMode="auto">
              <a:xfrm>
                <a:off x="7686926" y="3378937"/>
                <a:ext cx="820623" cy="849861"/>
              </a:xfrm>
              <a:custGeom>
                <a:avLst/>
                <a:gdLst>
                  <a:gd name="T0" fmla="*/ 362 w 421"/>
                  <a:gd name="T1" fmla="*/ 417 h 436"/>
                  <a:gd name="T2" fmla="*/ 71 w 421"/>
                  <a:gd name="T3" fmla="*/ 414 h 436"/>
                  <a:gd name="T4" fmla="*/ 350 w 421"/>
                  <a:gd name="T5" fmla="*/ 381 h 436"/>
                  <a:gd name="T6" fmla="*/ 359 w 421"/>
                  <a:gd name="T7" fmla="*/ 361 h 436"/>
                  <a:gd name="T8" fmla="*/ 358 w 421"/>
                  <a:gd name="T9" fmla="*/ 351 h 436"/>
                  <a:gd name="T10" fmla="*/ 354 w 421"/>
                  <a:gd name="T11" fmla="*/ 356 h 436"/>
                  <a:gd name="T12" fmla="*/ 142 w 421"/>
                  <a:gd name="T13" fmla="*/ 0 h 436"/>
                  <a:gd name="T14" fmla="*/ 153 w 421"/>
                  <a:gd name="T15" fmla="*/ 30 h 436"/>
                  <a:gd name="T16" fmla="*/ 154 w 421"/>
                  <a:gd name="T17" fmla="*/ 52 h 436"/>
                  <a:gd name="T18" fmla="*/ 153 w 421"/>
                  <a:gd name="T19" fmla="*/ 64 h 436"/>
                  <a:gd name="T20" fmla="*/ 168 w 421"/>
                  <a:gd name="T21" fmla="*/ 74 h 436"/>
                  <a:gd name="T22" fmla="*/ 176 w 421"/>
                  <a:gd name="T23" fmla="*/ 93 h 436"/>
                  <a:gd name="T24" fmla="*/ 187 w 421"/>
                  <a:gd name="T25" fmla="*/ 115 h 436"/>
                  <a:gd name="T26" fmla="*/ 220 w 421"/>
                  <a:gd name="T27" fmla="*/ 127 h 436"/>
                  <a:gd name="T28" fmla="*/ 250 w 421"/>
                  <a:gd name="T29" fmla="*/ 138 h 436"/>
                  <a:gd name="T30" fmla="*/ 283 w 421"/>
                  <a:gd name="T31" fmla="*/ 145 h 436"/>
                  <a:gd name="T32" fmla="*/ 294 w 421"/>
                  <a:gd name="T33" fmla="*/ 118 h 436"/>
                  <a:gd name="T34" fmla="*/ 309 w 421"/>
                  <a:gd name="T35" fmla="*/ 138 h 436"/>
                  <a:gd name="T36" fmla="*/ 342 w 421"/>
                  <a:gd name="T37" fmla="*/ 137 h 436"/>
                  <a:gd name="T38" fmla="*/ 340 w 421"/>
                  <a:gd name="T39" fmla="*/ 124 h 436"/>
                  <a:gd name="T40" fmla="*/ 361 w 421"/>
                  <a:gd name="T41" fmla="*/ 110 h 436"/>
                  <a:gd name="T42" fmla="*/ 394 w 421"/>
                  <a:gd name="T43" fmla="*/ 104 h 436"/>
                  <a:gd name="T44" fmla="*/ 408 w 421"/>
                  <a:gd name="T45" fmla="*/ 105 h 436"/>
                  <a:gd name="T46" fmla="*/ 421 w 421"/>
                  <a:gd name="T47" fmla="*/ 119 h 436"/>
                  <a:gd name="T48" fmla="*/ 400 w 421"/>
                  <a:gd name="T49" fmla="*/ 135 h 436"/>
                  <a:gd name="T50" fmla="*/ 381 w 421"/>
                  <a:gd name="T51" fmla="*/ 162 h 436"/>
                  <a:gd name="T52" fmla="*/ 365 w 421"/>
                  <a:gd name="T53" fmla="*/ 181 h 436"/>
                  <a:gd name="T54" fmla="*/ 359 w 421"/>
                  <a:gd name="T55" fmla="*/ 208 h 436"/>
                  <a:gd name="T56" fmla="*/ 348 w 421"/>
                  <a:gd name="T57" fmla="*/ 189 h 436"/>
                  <a:gd name="T58" fmla="*/ 334 w 421"/>
                  <a:gd name="T59" fmla="*/ 195 h 436"/>
                  <a:gd name="T60" fmla="*/ 343 w 421"/>
                  <a:gd name="T61" fmla="*/ 176 h 436"/>
                  <a:gd name="T62" fmla="*/ 326 w 421"/>
                  <a:gd name="T63" fmla="*/ 164 h 436"/>
                  <a:gd name="T64" fmla="*/ 304 w 421"/>
                  <a:gd name="T65" fmla="*/ 149 h 436"/>
                  <a:gd name="T66" fmla="*/ 291 w 421"/>
                  <a:gd name="T67" fmla="*/ 143 h 436"/>
                  <a:gd name="T68" fmla="*/ 299 w 421"/>
                  <a:gd name="T69" fmla="*/ 162 h 436"/>
                  <a:gd name="T70" fmla="*/ 296 w 421"/>
                  <a:gd name="T71" fmla="*/ 178 h 436"/>
                  <a:gd name="T72" fmla="*/ 301 w 421"/>
                  <a:gd name="T73" fmla="*/ 208 h 436"/>
                  <a:gd name="T74" fmla="*/ 293 w 421"/>
                  <a:gd name="T75" fmla="*/ 217 h 436"/>
                  <a:gd name="T76" fmla="*/ 271 w 421"/>
                  <a:gd name="T77" fmla="*/ 220 h 436"/>
                  <a:gd name="T78" fmla="*/ 250 w 421"/>
                  <a:gd name="T79" fmla="*/ 246 h 436"/>
                  <a:gd name="T80" fmla="*/ 208 w 421"/>
                  <a:gd name="T81" fmla="*/ 282 h 436"/>
                  <a:gd name="T82" fmla="*/ 181 w 421"/>
                  <a:gd name="T83" fmla="*/ 302 h 436"/>
                  <a:gd name="T84" fmla="*/ 173 w 421"/>
                  <a:gd name="T85" fmla="*/ 349 h 436"/>
                  <a:gd name="T86" fmla="*/ 154 w 421"/>
                  <a:gd name="T87" fmla="*/ 395 h 436"/>
                  <a:gd name="T88" fmla="*/ 119 w 421"/>
                  <a:gd name="T89" fmla="*/ 401 h 436"/>
                  <a:gd name="T90" fmla="*/ 108 w 421"/>
                  <a:gd name="T91" fmla="*/ 368 h 436"/>
                  <a:gd name="T92" fmla="*/ 85 w 421"/>
                  <a:gd name="T93" fmla="*/ 316 h 436"/>
                  <a:gd name="T94" fmla="*/ 67 w 421"/>
                  <a:gd name="T95" fmla="*/ 261 h 436"/>
                  <a:gd name="T96" fmla="*/ 67 w 421"/>
                  <a:gd name="T97" fmla="*/ 227 h 436"/>
                  <a:gd name="T98" fmla="*/ 64 w 421"/>
                  <a:gd name="T99" fmla="*/ 208 h 436"/>
                  <a:gd name="T100" fmla="*/ 41 w 421"/>
                  <a:gd name="T101" fmla="*/ 230 h 436"/>
                  <a:gd name="T102" fmla="*/ 28 w 421"/>
                  <a:gd name="T103" fmla="*/ 203 h 436"/>
                  <a:gd name="T104" fmla="*/ 6 w 421"/>
                  <a:gd name="T105" fmla="*/ 184 h 436"/>
                  <a:gd name="T106" fmla="*/ 15 w 421"/>
                  <a:gd name="T107" fmla="*/ 178 h 436"/>
                  <a:gd name="T108" fmla="*/ 41 w 421"/>
                  <a:gd name="T109" fmla="*/ 175 h 436"/>
                  <a:gd name="T110" fmla="*/ 26 w 421"/>
                  <a:gd name="T111" fmla="*/ 149 h 436"/>
                  <a:gd name="T112" fmla="*/ 30 w 421"/>
                  <a:gd name="T113" fmla="*/ 119 h 436"/>
                  <a:gd name="T114" fmla="*/ 69 w 421"/>
                  <a:gd name="T115" fmla="*/ 102 h 436"/>
                  <a:gd name="T116" fmla="*/ 91 w 421"/>
                  <a:gd name="T117" fmla="*/ 69 h 436"/>
                  <a:gd name="T118" fmla="*/ 93 w 421"/>
                  <a:gd name="T119" fmla="*/ 45 h 436"/>
                  <a:gd name="T120" fmla="*/ 85 w 421"/>
                  <a:gd name="T121" fmla="*/ 27 h 436"/>
                  <a:gd name="T122" fmla="*/ 93 w 421"/>
                  <a:gd name="T123" fmla="*/ 12 h 436"/>
                  <a:gd name="T124" fmla="*/ 129 w 421"/>
                  <a:gd name="T125" fmla="*/ 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1" h="436">
                    <a:moveTo>
                      <a:pt x="370" y="428"/>
                    </a:moveTo>
                    <a:lnTo>
                      <a:pt x="370" y="428"/>
                    </a:lnTo>
                    <a:lnTo>
                      <a:pt x="372" y="431"/>
                    </a:lnTo>
                    <a:lnTo>
                      <a:pt x="372" y="435"/>
                    </a:lnTo>
                    <a:lnTo>
                      <a:pt x="370" y="436"/>
                    </a:lnTo>
                    <a:lnTo>
                      <a:pt x="369" y="431"/>
                    </a:lnTo>
                    <a:lnTo>
                      <a:pt x="367" y="431"/>
                    </a:lnTo>
                    <a:lnTo>
                      <a:pt x="367" y="430"/>
                    </a:lnTo>
                    <a:lnTo>
                      <a:pt x="369" y="430"/>
                    </a:lnTo>
                    <a:lnTo>
                      <a:pt x="370" y="428"/>
                    </a:lnTo>
                    <a:close/>
                    <a:moveTo>
                      <a:pt x="369" y="425"/>
                    </a:moveTo>
                    <a:lnTo>
                      <a:pt x="369" y="427"/>
                    </a:lnTo>
                    <a:lnTo>
                      <a:pt x="367" y="428"/>
                    </a:lnTo>
                    <a:lnTo>
                      <a:pt x="367" y="427"/>
                    </a:lnTo>
                    <a:lnTo>
                      <a:pt x="367" y="427"/>
                    </a:lnTo>
                    <a:lnTo>
                      <a:pt x="367" y="427"/>
                    </a:lnTo>
                    <a:lnTo>
                      <a:pt x="369" y="425"/>
                    </a:lnTo>
                    <a:close/>
                    <a:moveTo>
                      <a:pt x="364" y="417"/>
                    </a:moveTo>
                    <a:lnTo>
                      <a:pt x="364" y="419"/>
                    </a:lnTo>
                    <a:lnTo>
                      <a:pt x="364" y="419"/>
                    </a:lnTo>
                    <a:lnTo>
                      <a:pt x="364" y="419"/>
                    </a:lnTo>
                    <a:lnTo>
                      <a:pt x="364" y="419"/>
                    </a:lnTo>
                    <a:lnTo>
                      <a:pt x="364" y="419"/>
                    </a:lnTo>
                    <a:lnTo>
                      <a:pt x="362" y="417"/>
                    </a:lnTo>
                    <a:lnTo>
                      <a:pt x="362" y="417"/>
                    </a:lnTo>
                    <a:lnTo>
                      <a:pt x="364" y="417"/>
                    </a:lnTo>
                    <a:close/>
                    <a:moveTo>
                      <a:pt x="365" y="414"/>
                    </a:moveTo>
                    <a:lnTo>
                      <a:pt x="365" y="414"/>
                    </a:lnTo>
                    <a:lnTo>
                      <a:pt x="365" y="416"/>
                    </a:lnTo>
                    <a:lnTo>
                      <a:pt x="365" y="417"/>
                    </a:lnTo>
                    <a:lnTo>
                      <a:pt x="365" y="417"/>
                    </a:lnTo>
                    <a:lnTo>
                      <a:pt x="365" y="417"/>
                    </a:lnTo>
                    <a:lnTo>
                      <a:pt x="365" y="417"/>
                    </a:lnTo>
                    <a:lnTo>
                      <a:pt x="365" y="416"/>
                    </a:lnTo>
                    <a:lnTo>
                      <a:pt x="365" y="416"/>
                    </a:lnTo>
                    <a:lnTo>
                      <a:pt x="365" y="414"/>
                    </a:lnTo>
                    <a:lnTo>
                      <a:pt x="365" y="414"/>
                    </a:lnTo>
                    <a:close/>
                    <a:moveTo>
                      <a:pt x="71" y="413"/>
                    </a:moveTo>
                    <a:lnTo>
                      <a:pt x="71" y="413"/>
                    </a:lnTo>
                    <a:lnTo>
                      <a:pt x="71" y="413"/>
                    </a:lnTo>
                    <a:lnTo>
                      <a:pt x="71" y="414"/>
                    </a:lnTo>
                    <a:lnTo>
                      <a:pt x="71" y="414"/>
                    </a:lnTo>
                    <a:lnTo>
                      <a:pt x="69" y="414"/>
                    </a:lnTo>
                    <a:lnTo>
                      <a:pt x="69" y="414"/>
                    </a:lnTo>
                    <a:lnTo>
                      <a:pt x="69" y="414"/>
                    </a:lnTo>
                    <a:lnTo>
                      <a:pt x="69" y="414"/>
                    </a:lnTo>
                    <a:lnTo>
                      <a:pt x="69" y="414"/>
                    </a:lnTo>
                    <a:lnTo>
                      <a:pt x="71" y="414"/>
                    </a:lnTo>
                    <a:lnTo>
                      <a:pt x="71" y="413"/>
                    </a:lnTo>
                    <a:lnTo>
                      <a:pt x="71" y="413"/>
                    </a:lnTo>
                    <a:close/>
                    <a:moveTo>
                      <a:pt x="359" y="413"/>
                    </a:moveTo>
                    <a:lnTo>
                      <a:pt x="361" y="414"/>
                    </a:lnTo>
                    <a:lnTo>
                      <a:pt x="361" y="414"/>
                    </a:lnTo>
                    <a:lnTo>
                      <a:pt x="359" y="414"/>
                    </a:lnTo>
                    <a:lnTo>
                      <a:pt x="359" y="414"/>
                    </a:lnTo>
                    <a:lnTo>
                      <a:pt x="359" y="413"/>
                    </a:lnTo>
                    <a:lnTo>
                      <a:pt x="359" y="413"/>
                    </a:lnTo>
                    <a:close/>
                    <a:moveTo>
                      <a:pt x="354" y="400"/>
                    </a:moveTo>
                    <a:lnTo>
                      <a:pt x="354" y="400"/>
                    </a:lnTo>
                    <a:lnTo>
                      <a:pt x="356" y="400"/>
                    </a:lnTo>
                    <a:lnTo>
                      <a:pt x="354" y="401"/>
                    </a:lnTo>
                    <a:lnTo>
                      <a:pt x="354" y="401"/>
                    </a:lnTo>
                    <a:lnTo>
                      <a:pt x="354" y="400"/>
                    </a:lnTo>
                    <a:lnTo>
                      <a:pt x="354" y="400"/>
                    </a:lnTo>
                    <a:lnTo>
                      <a:pt x="354" y="400"/>
                    </a:lnTo>
                    <a:lnTo>
                      <a:pt x="354" y="400"/>
                    </a:lnTo>
                    <a:close/>
                    <a:moveTo>
                      <a:pt x="351" y="375"/>
                    </a:moveTo>
                    <a:lnTo>
                      <a:pt x="351" y="376"/>
                    </a:lnTo>
                    <a:lnTo>
                      <a:pt x="351" y="378"/>
                    </a:lnTo>
                    <a:lnTo>
                      <a:pt x="351" y="381"/>
                    </a:lnTo>
                    <a:lnTo>
                      <a:pt x="351" y="381"/>
                    </a:lnTo>
                    <a:lnTo>
                      <a:pt x="350" y="381"/>
                    </a:lnTo>
                    <a:lnTo>
                      <a:pt x="350" y="379"/>
                    </a:lnTo>
                    <a:lnTo>
                      <a:pt x="348" y="378"/>
                    </a:lnTo>
                    <a:lnTo>
                      <a:pt x="350" y="376"/>
                    </a:lnTo>
                    <a:lnTo>
                      <a:pt x="350" y="376"/>
                    </a:lnTo>
                    <a:lnTo>
                      <a:pt x="351" y="375"/>
                    </a:lnTo>
                    <a:close/>
                    <a:moveTo>
                      <a:pt x="66" y="370"/>
                    </a:moveTo>
                    <a:lnTo>
                      <a:pt x="66" y="370"/>
                    </a:lnTo>
                    <a:lnTo>
                      <a:pt x="66" y="370"/>
                    </a:lnTo>
                    <a:lnTo>
                      <a:pt x="66" y="370"/>
                    </a:lnTo>
                    <a:lnTo>
                      <a:pt x="66" y="372"/>
                    </a:lnTo>
                    <a:lnTo>
                      <a:pt x="66" y="372"/>
                    </a:lnTo>
                    <a:lnTo>
                      <a:pt x="66" y="372"/>
                    </a:lnTo>
                    <a:lnTo>
                      <a:pt x="66" y="370"/>
                    </a:lnTo>
                    <a:lnTo>
                      <a:pt x="66" y="370"/>
                    </a:lnTo>
                    <a:close/>
                    <a:moveTo>
                      <a:pt x="353" y="367"/>
                    </a:moveTo>
                    <a:lnTo>
                      <a:pt x="354" y="367"/>
                    </a:lnTo>
                    <a:lnTo>
                      <a:pt x="354" y="368"/>
                    </a:lnTo>
                    <a:lnTo>
                      <a:pt x="354" y="368"/>
                    </a:lnTo>
                    <a:lnTo>
                      <a:pt x="353" y="368"/>
                    </a:lnTo>
                    <a:lnTo>
                      <a:pt x="353" y="368"/>
                    </a:lnTo>
                    <a:lnTo>
                      <a:pt x="353" y="368"/>
                    </a:lnTo>
                    <a:lnTo>
                      <a:pt x="353" y="367"/>
                    </a:lnTo>
                    <a:close/>
                    <a:moveTo>
                      <a:pt x="359" y="359"/>
                    </a:moveTo>
                    <a:lnTo>
                      <a:pt x="359" y="361"/>
                    </a:lnTo>
                    <a:lnTo>
                      <a:pt x="358" y="361"/>
                    </a:lnTo>
                    <a:lnTo>
                      <a:pt x="358" y="359"/>
                    </a:lnTo>
                    <a:lnTo>
                      <a:pt x="358" y="359"/>
                    </a:lnTo>
                    <a:lnTo>
                      <a:pt x="359" y="359"/>
                    </a:lnTo>
                    <a:close/>
                    <a:moveTo>
                      <a:pt x="354" y="345"/>
                    </a:moveTo>
                    <a:lnTo>
                      <a:pt x="354" y="345"/>
                    </a:lnTo>
                    <a:lnTo>
                      <a:pt x="354" y="346"/>
                    </a:lnTo>
                    <a:lnTo>
                      <a:pt x="354" y="348"/>
                    </a:lnTo>
                    <a:lnTo>
                      <a:pt x="353" y="346"/>
                    </a:lnTo>
                    <a:lnTo>
                      <a:pt x="354" y="345"/>
                    </a:lnTo>
                    <a:lnTo>
                      <a:pt x="354" y="345"/>
                    </a:lnTo>
                    <a:close/>
                    <a:moveTo>
                      <a:pt x="359" y="337"/>
                    </a:moveTo>
                    <a:lnTo>
                      <a:pt x="359" y="338"/>
                    </a:lnTo>
                    <a:lnTo>
                      <a:pt x="359" y="338"/>
                    </a:lnTo>
                    <a:lnTo>
                      <a:pt x="359" y="340"/>
                    </a:lnTo>
                    <a:lnTo>
                      <a:pt x="359" y="342"/>
                    </a:lnTo>
                    <a:lnTo>
                      <a:pt x="359" y="342"/>
                    </a:lnTo>
                    <a:lnTo>
                      <a:pt x="359" y="343"/>
                    </a:lnTo>
                    <a:lnTo>
                      <a:pt x="358" y="343"/>
                    </a:lnTo>
                    <a:lnTo>
                      <a:pt x="358" y="343"/>
                    </a:lnTo>
                    <a:lnTo>
                      <a:pt x="358" y="345"/>
                    </a:lnTo>
                    <a:lnTo>
                      <a:pt x="356" y="346"/>
                    </a:lnTo>
                    <a:lnTo>
                      <a:pt x="358" y="346"/>
                    </a:lnTo>
                    <a:lnTo>
                      <a:pt x="358" y="351"/>
                    </a:lnTo>
                    <a:lnTo>
                      <a:pt x="358" y="353"/>
                    </a:lnTo>
                    <a:lnTo>
                      <a:pt x="356" y="353"/>
                    </a:lnTo>
                    <a:lnTo>
                      <a:pt x="356" y="356"/>
                    </a:lnTo>
                    <a:lnTo>
                      <a:pt x="356" y="357"/>
                    </a:lnTo>
                    <a:lnTo>
                      <a:pt x="356" y="359"/>
                    </a:lnTo>
                    <a:lnTo>
                      <a:pt x="354" y="359"/>
                    </a:lnTo>
                    <a:lnTo>
                      <a:pt x="354" y="359"/>
                    </a:lnTo>
                    <a:lnTo>
                      <a:pt x="354" y="361"/>
                    </a:lnTo>
                    <a:lnTo>
                      <a:pt x="356" y="361"/>
                    </a:lnTo>
                    <a:lnTo>
                      <a:pt x="356" y="361"/>
                    </a:lnTo>
                    <a:lnTo>
                      <a:pt x="354" y="362"/>
                    </a:lnTo>
                    <a:lnTo>
                      <a:pt x="354" y="365"/>
                    </a:lnTo>
                    <a:lnTo>
                      <a:pt x="354" y="367"/>
                    </a:lnTo>
                    <a:lnTo>
                      <a:pt x="354" y="367"/>
                    </a:lnTo>
                    <a:lnTo>
                      <a:pt x="353" y="367"/>
                    </a:lnTo>
                    <a:lnTo>
                      <a:pt x="351" y="364"/>
                    </a:lnTo>
                    <a:lnTo>
                      <a:pt x="351" y="362"/>
                    </a:lnTo>
                    <a:lnTo>
                      <a:pt x="351" y="361"/>
                    </a:lnTo>
                    <a:lnTo>
                      <a:pt x="351" y="361"/>
                    </a:lnTo>
                    <a:lnTo>
                      <a:pt x="353" y="361"/>
                    </a:lnTo>
                    <a:lnTo>
                      <a:pt x="353" y="359"/>
                    </a:lnTo>
                    <a:lnTo>
                      <a:pt x="353" y="357"/>
                    </a:lnTo>
                    <a:lnTo>
                      <a:pt x="353" y="356"/>
                    </a:lnTo>
                    <a:lnTo>
                      <a:pt x="354" y="356"/>
                    </a:lnTo>
                    <a:lnTo>
                      <a:pt x="354" y="356"/>
                    </a:lnTo>
                    <a:lnTo>
                      <a:pt x="354" y="356"/>
                    </a:lnTo>
                    <a:lnTo>
                      <a:pt x="354" y="354"/>
                    </a:lnTo>
                    <a:lnTo>
                      <a:pt x="354" y="354"/>
                    </a:lnTo>
                    <a:lnTo>
                      <a:pt x="354" y="354"/>
                    </a:lnTo>
                    <a:lnTo>
                      <a:pt x="354" y="351"/>
                    </a:lnTo>
                    <a:lnTo>
                      <a:pt x="354" y="351"/>
                    </a:lnTo>
                    <a:lnTo>
                      <a:pt x="354" y="349"/>
                    </a:lnTo>
                    <a:lnTo>
                      <a:pt x="354" y="348"/>
                    </a:lnTo>
                    <a:lnTo>
                      <a:pt x="354" y="348"/>
                    </a:lnTo>
                    <a:lnTo>
                      <a:pt x="356" y="346"/>
                    </a:lnTo>
                    <a:lnTo>
                      <a:pt x="356" y="345"/>
                    </a:lnTo>
                    <a:lnTo>
                      <a:pt x="356" y="345"/>
                    </a:lnTo>
                    <a:lnTo>
                      <a:pt x="356" y="342"/>
                    </a:lnTo>
                    <a:lnTo>
                      <a:pt x="356" y="340"/>
                    </a:lnTo>
                    <a:lnTo>
                      <a:pt x="358" y="338"/>
                    </a:lnTo>
                    <a:lnTo>
                      <a:pt x="359" y="337"/>
                    </a:lnTo>
                    <a:lnTo>
                      <a:pt x="359" y="337"/>
                    </a:lnTo>
                    <a:close/>
                    <a:moveTo>
                      <a:pt x="138" y="0"/>
                    </a:moveTo>
                    <a:lnTo>
                      <a:pt x="138" y="0"/>
                    </a:lnTo>
                    <a:lnTo>
                      <a:pt x="140" y="1"/>
                    </a:lnTo>
                    <a:lnTo>
                      <a:pt x="140" y="1"/>
                    </a:lnTo>
                    <a:lnTo>
                      <a:pt x="140" y="1"/>
                    </a:lnTo>
                    <a:lnTo>
                      <a:pt x="142" y="0"/>
                    </a:lnTo>
                    <a:lnTo>
                      <a:pt x="142" y="1"/>
                    </a:lnTo>
                    <a:lnTo>
                      <a:pt x="142" y="1"/>
                    </a:lnTo>
                    <a:lnTo>
                      <a:pt x="142" y="3"/>
                    </a:lnTo>
                    <a:lnTo>
                      <a:pt x="142" y="4"/>
                    </a:lnTo>
                    <a:lnTo>
                      <a:pt x="143" y="6"/>
                    </a:lnTo>
                    <a:lnTo>
                      <a:pt x="143" y="9"/>
                    </a:lnTo>
                    <a:lnTo>
                      <a:pt x="145" y="12"/>
                    </a:lnTo>
                    <a:lnTo>
                      <a:pt x="145" y="14"/>
                    </a:lnTo>
                    <a:lnTo>
                      <a:pt x="146" y="15"/>
                    </a:lnTo>
                    <a:lnTo>
                      <a:pt x="149" y="15"/>
                    </a:lnTo>
                    <a:lnTo>
                      <a:pt x="151" y="15"/>
                    </a:lnTo>
                    <a:lnTo>
                      <a:pt x="153" y="17"/>
                    </a:lnTo>
                    <a:lnTo>
                      <a:pt x="154" y="19"/>
                    </a:lnTo>
                    <a:lnTo>
                      <a:pt x="154" y="19"/>
                    </a:lnTo>
                    <a:lnTo>
                      <a:pt x="156" y="20"/>
                    </a:lnTo>
                    <a:lnTo>
                      <a:pt x="156" y="20"/>
                    </a:lnTo>
                    <a:lnTo>
                      <a:pt x="156" y="20"/>
                    </a:lnTo>
                    <a:lnTo>
                      <a:pt x="154" y="22"/>
                    </a:lnTo>
                    <a:lnTo>
                      <a:pt x="153" y="23"/>
                    </a:lnTo>
                    <a:lnTo>
                      <a:pt x="153" y="23"/>
                    </a:lnTo>
                    <a:lnTo>
                      <a:pt x="153" y="25"/>
                    </a:lnTo>
                    <a:lnTo>
                      <a:pt x="153" y="27"/>
                    </a:lnTo>
                    <a:lnTo>
                      <a:pt x="153" y="28"/>
                    </a:lnTo>
                    <a:lnTo>
                      <a:pt x="153" y="30"/>
                    </a:lnTo>
                    <a:lnTo>
                      <a:pt x="153" y="33"/>
                    </a:lnTo>
                    <a:lnTo>
                      <a:pt x="154" y="34"/>
                    </a:lnTo>
                    <a:lnTo>
                      <a:pt x="154" y="34"/>
                    </a:lnTo>
                    <a:lnTo>
                      <a:pt x="156" y="34"/>
                    </a:lnTo>
                    <a:lnTo>
                      <a:pt x="156" y="36"/>
                    </a:lnTo>
                    <a:lnTo>
                      <a:pt x="157" y="36"/>
                    </a:lnTo>
                    <a:lnTo>
                      <a:pt x="157" y="38"/>
                    </a:lnTo>
                    <a:lnTo>
                      <a:pt x="157" y="38"/>
                    </a:lnTo>
                    <a:lnTo>
                      <a:pt x="157" y="39"/>
                    </a:lnTo>
                    <a:lnTo>
                      <a:pt x="157" y="39"/>
                    </a:lnTo>
                    <a:lnTo>
                      <a:pt x="157" y="41"/>
                    </a:lnTo>
                    <a:lnTo>
                      <a:pt x="157" y="41"/>
                    </a:lnTo>
                    <a:lnTo>
                      <a:pt x="159" y="42"/>
                    </a:lnTo>
                    <a:lnTo>
                      <a:pt x="159" y="42"/>
                    </a:lnTo>
                    <a:lnTo>
                      <a:pt x="159" y="44"/>
                    </a:lnTo>
                    <a:lnTo>
                      <a:pt x="159" y="44"/>
                    </a:lnTo>
                    <a:lnTo>
                      <a:pt x="159" y="45"/>
                    </a:lnTo>
                    <a:lnTo>
                      <a:pt x="159" y="47"/>
                    </a:lnTo>
                    <a:lnTo>
                      <a:pt x="159" y="49"/>
                    </a:lnTo>
                    <a:lnTo>
                      <a:pt x="159" y="49"/>
                    </a:lnTo>
                    <a:lnTo>
                      <a:pt x="157" y="49"/>
                    </a:lnTo>
                    <a:lnTo>
                      <a:pt x="157" y="50"/>
                    </a:lnTo>
                    <a:lnTo>
                      <a:pt x="156" y="50"/>
                    </a:lnTo>
                    <a:lnTo>
                      <a:pt x="154" y="52"/>
                    </a:lnTo>
                    <a:lnTo>
                      <a:pt x="154" y="50"/>
                    </a:lnTo>
                    <a:lnTo>
                      <a:pt x="153" y="49"/>
                    </a:lnTo>
                    <a:lnTo>
                      <a:pt x="153" y="49"/>
                    </a:lnTo>
                    <a:lnTo>
                      <a:pt x="153" y="49"/>
                    </a:lnTo>
                    <a:lnTo>
                      <a:pt x="151" y="47"/>
                    </a:lnTo>
                    <a:lnTo>
                      <a:pt x="151" y="47"/>
                    </a:lnTo>
                    <a:lnTo>
                      <a:pt x="149" y="47"/>
                    </a:lnTo>
                    <a:lnTo>
                      <a:pt x="148" y="49"/>
                    </a:lnTo>
                    <a:lnTo>
                      <a:pt x="146" y="49"/>
                    </a:lnTo>
                    <a:lnTo>
                      <a:pt x="146" y="49"/>
                    </a:lnTo>
                    <a:lnTo>
                      <a:pt x="148" y="49"/>
                    </a:lnTo>
                    <a:lnTo>
                      <a:pt x="148" y="50"/>
                    </a:lnTo>
                    <a:lnTo>
                      <a:pt x="148" y="52"/>
                    </a:lnTo>
                    <a:lnTo>
                      <a:pt x="148" y="53"/>
                    </a:lnTo>
                    <a:lnTo>
                      <a:pt x="148" y="53"/>
                    </a:lnTo>
                    <a:lnTo>
                      <a:pt x="151" y="56"/>
                    </a:lnTo>
                    <a:lnTo>
                      <a:pt x="153" y="56"/>
                    </a:lnTo>
                    <a:lnTo>
                      <a:pt x="153" y="58"/>
                    </a:lnTo>
                    <a:lnTo>
                      <a:pt x="151" y="58"/>
                    </a:lnTo>
                    <a:lnTo>
                      <a:pt x="151" y="60"/>
                    </a:lnTo>
                    <a:lnTo>
                      <a:pt x="151" y="61"/>
                    </a:lnTo>
                    <a:lnTo>
                      <a:pt x="153" y="63"/>
                    </a:lnTo>
                    <a:lnTo>
                      <a:pt x="153" y="63"/>
                    </a:lnTo>
                    <a:lnTo>
                      <a:pt x="153" y="64"/>
                    </a:lnTo>
                    <a:lnTo>
                      <a:pt x="153" y="66"/>
                    </a:lnTo>
                    <a:lnTo>
                      <a:pt x="153" y="66"/>
                    </a:lnTo>
                    <a:lnTo>
                      <a:pt x="153" y="67"/>
                    </a:lnTo>
                    <a:lnTo>
                      <a:pt x="153" y="67"/>
                    </a:lnTo>
                    <a:lnTo>
                      <a:pt x="153" y="67"/>
                    </a:lnTo>
                    <a:lnTo>
                      <a:pt x="154" y="67"/>
                    </a:lnTo>
                    <a:lnTo>
                      <a:pt x="154" y="67"/>
                    </a:lnTo>
                    <a:lnTo>
                      <a:pt x="156" y="67"/>
                    </a:lnTo>
                    <a:lnTo>
                      <a:pt x="156" y="67"/>
                    </a:lnTo>
                    <a:lnTo>
                      <a:pt x="156" y="66"/>
                    </a:lnTo>
                    <a:lnTo>
                      <a:pt x="156" y="66"/>
                    </a:lnTo>
                    <a:lnTo>
                      <a:pt x="157" y="66"/>
                    </a:lnTo>
                    <a:lnTo>
                      <a:pt x="159" y="69"/>
                    </a:lnTo>
                    <a:lnTo>
                      <a:pt x="160" y="71"/>
                    </a:lnTo>
                    <a:lnTo>
                      <a:pt x="160" y="71"/>
                    </a:lnTo>
                    <a:lnTo>
                      <a:pt x="160" y="71"/>
                    </a:lnTo>
                    <a:lnTo>
                      <a:pt x="162" y="72"/>
                    </a:lnTo>
                    <a:lnTo>
                      <a:pt x="164" y="72"/>
                    </a:lnTo>
                    <a:lnTo>
                      <a:pt x="164" y="74"/>
                    </a:lnTo>
                    <a:lnTo>
                      <a:pt x="165" y="74"/>
                    </a:lnTo>
                    <a:lnTo>
                      <a:pt x="167" y="74"/>
                    </a:lnTo>
                    <a:lnTo>
                      <a:pt x="168" y="74"/>
                    </a:lnTo>
                    <a:lnTo>
                      <a:pt x="168" y="74"/>
                    </a:lnTo>
                    <a:lnTo>
                      <a:pt x="168" y="74"/>
                    </a:lnTo>
                    <a:lnTo>
                      <a:pt x="170" y="74"/>
                    </a:lnTo>
                    <a:lnTo>
                      <a:pt x="171" y="75"/>
                    </a:lnTo>
                    <a:lnTo>
                      <a:pt x="173" y="75"/>
                    </a:lnTo>
                    <a:lnTo>
                      <a:pt x="173" y="77"/>
                    </a:lnTo>
                    <a:lnTo>
                      <a:pt x="173" y="77"/>
                    </a:lnTo>
                    <a:lnTo>
                      <a:pt x="173" y="79"/>
                    </a:lnTo>
                    <a:lnTo>
                      <a:pt x="173" y="80"/>
                    </a:lnTo>
                    <a:lnTo>
                      <a:pt x="175" y="80"/>
                    </a:lnTo>
                    <a:lnTo>
                      <a:pt x="176" y="80"/>
                    </a:lnTo>
                    <a:lnTo>
                      <a:pt x="178" y="82"/>
                    </a:lnTo>
                    <a:lnTo>
                      <a:pt x="179" y="82"/>
                    </a:lnTo>
                    <a:lnTo>
                      <a:pt x="179" y="82"/>
                    </a:lnTo>
                    <a:lnTo>
                      <a:pt x="181" y="83"/>
                    </a:lnTo>
                    <a:lnTo>
                      <a:pt x="183" y="83"/>
                    </a:lnTo>
                    <a:lnTo>
                      <a:pt x="184" y="85"/>
                    </a:lnTo>
                    <a:lnTo>
                      <a:pt x="184" y="86"/>
                    </a:lnTo>
                    <a:lnTo>
                      <a:pt x="184" y="85"/>
                    </a:lnTo>
                    <a:lnTo>
                      <a:pt x="184" y="86"/>
                    </a:lnTo>
                    <a:lnTo>
                      <a:pt x="183" y="86"/>
                    </a:lnTo>
                    <a:lnTo>
                      <a:pt x="183" y="86"/>
                    </a:lnTo>
                    <a:lnTo>
                      <a:pt x="179" y="88"/>
                    </a:lnTo>
                    <a:lnTo>
                      <a:pt x="179" y="90"/>
                    </a:lnTo>
                    <a:lnTo>
                      <a:pt x="178" y="90"/>
                    </a:lnTo>
                    <a:lnTo>
                      <a:pt x="176" y="93"/>
                    </a:lnTo>
                    <a:lnTo>
                      <a:pt x="175" y="96"/>
                    </a:lnTo>
                    <a:lnTo>
                      <a:pt x="175" y="97"/>
                    </a:lnTo>
                    <a:lnTo>
                      <a:pt x="175" y="99"/>
                    </a:lnTo>
                    <a:lnTo>
                      <a:pt x="173" y="101"/>
                    </a:lnTo>
                    <a:lnTo>
                      <a:pt x="173" y="102"/>
                    </a:lnTo>
                    <a:lnTo>
                      <a:pt x="171" y="102"/>
                    </a:lnTo>
                    <a:lnTo>
                      <a:pt x="171" y="104"/>
                    </a:lnTo>
                    <a:lnTo>
                      <a:pt x="171" y="107"/>
                    </a:lnTo>
                    <a:lnTo>
                      <a:pt x="171" y="107"/>
                    </a:lnTo>
                    <a:lnTo>
                      <a:pt x="173" y="107"/>
                    </a:lnTo>
                    <a:lnTo>
                      <a:pt x="173" y="108"/>
                    </a:lnTo>
                    <a:lnTo>
                      <a:pt x="175" y="110"/>
                    </a:lnTo>
                    <a:lnTo>
                      <a:pt x="176" y="110"/>
                    </a:lnTo>
                    <a:lnTo>
                      <a:pt x="178" y="110"/>
                    </a:lnTo>
                    <a:lnTo>
                      <a:pt x="178" y="110"/>
                    </a:lnTo>
                    <a:lnTo>
                      <a:pt x="178" y="110"/>
                    </a:lnTo>
                    <a:lnTo>
                      <a:pt x="179" y="110"/>
                    </a:lnTo>
                    <a:lnTo>
                      <a:pt x="179" y="110"/>
                    </a:lnTo>
                    <a:lnTo>
                      <a:pt x="181" y="112"/>
                    </a:lnTo>
                    <a:lnTo>
                      <a:pt x="181" y="112"/>
                    </a:lnTo>
                    <a:lnTo>
                      <a:pt x="183" y="113"/>
                    </a:lnTo>
                    <a:lnTo>
                      <a:pt x="186" y="113"/>
                    </a:lnTo>
                    <a:lnTo>
                      <a:pt x="187" y="115"/>
                    </a:lnTo>
                    <a:lnTo>
                      <a:pt x="187" y="115"/>
                    </a:lnTo>
                    <a:lnTo>
                      <a:pt x="189" y="116"/>
                    </a:lnTo>
                    <a:lnTo>
                      <a:pt x="189" y="116"/>
                    </a:lnTo>
                    <a:lnTo>
                      <a:pt x="192" y="119"/>
                    </a:lnTo>
                    <a:lnTo>
                      <a:pt x="194" y="119"/>
                    </a:lnTo>
                    <a:lnTo>
                      <a:pt x="195" y="121"/>
                    </a:lnTo>
                    <a:lnTo>
                      <a:pt x="197" y="121"/>
                    </a:lnTo>
                    <a:lnTo>
                      <a:pt x="198" y="121"/>
                    </a:lnTo>
                    <a:lnTo>
                      <a:pt x="198" y="121"/>
                    </a:lnTo>
                    <a:lnTo>
                      <a:pt x="198" y="121"/>
                    </a:lnTo>
                    <a:lnTo>
                      <a:pt x="200" y="121"/>
                    </a:lnTo>
                    <a:lnTo>
                      <a:pt x="201" y="121"/>
                    </a:lnTo>
                    <a:lnTo>
                      <a:pt x="203" y="124"/>
                    </a:lnTo>
                    <a:lnTo>
                      <a:pt x="206" y="124"/>
                    </a:lnTo>
                    <a:lnTo>
                      <a:pt x="208" y="124"/>
                    </a:lnTo>
                    <a:lnTo>
                      <a:pt x="209" y="124"/>
                    </a:lnTo>
                    <a:lnTo>
                      <a:pt x="209" y="126"/>
                    </a:lnTo>
                    <a:lnTo>
                      <a:pt x="209" y="127"/>
                    </a:lnTo>
                    <a:lnTo>
                      <a:pt x="212" y="127"/>
                    </a:lnTo>
                    <a:lnTo>
                      <a:pt x="214" y="129"/>
                    </a:lnTo>
                    <a:lnTo>
                      <a:pt x="217" y="129"/>
                    </a:lnTo>
                    <a:lnTo>
                      <a:pt x="217" y="129"/>
                    </a:lnTo>
                    <a:lnTo>
                      <a:pt x="219" y="129"/>
                    </a:lnTo>
                    <a:lnTo>
                      <a:pt x="219" y="129"/>
                    </a:lnTo>
                    <a:lnTo>
                      <a:pt x="220" y="127"/>
                    </a:lnTo>
                    <a:lnTo>
                      <a:pt x="222" y="129"/>
                    </a:lnTo>
                    <a:lnTo>
                      <a:pt x="225" y="129"/>
                    </a:lnTo>
                    <a:lnTo>
                      <a:pt x="225" y="129"/>
                    </a:lnTo>
                    <a:lnTo>
                      <a:pt x="227" y="129"/>
                    </a:lnTo>
                    <a:lnTo>
                      <a:pt x="228" y="127"/>
                    </a:lnTo>
                    <a:lnTo>
                      <a:pt x="230" y="127"/>
                    </a:lnTo>
                    <a:lnTo>
                      <a:pt x="231" y="129"/>
                    </a:lnTo>
                    <a:lnTo>
                      <a:pt x="235" y="130"/>
                    </a:lnTo>
                    <a:lnTo>
                      <a:pt x="236" y="130"/>
                    </a:lnTo>
                    <a:lnTo>
                      <a:pt x="238" y="132"/>
                    </a:lnTo>
                    <a:lnTo>
                      <a:pt x="238" y="132"/>
                    </a:lnTo>
                    <a:lnTo>
                      <a:pt x="238" y="134"/>
                    </a:lnTo>
                    <a:lnTo>
                      <a:pt x="238" y="135"/>
                    </a:lnTo>
                    <a:lnTo>
                      <a:pt x="241" y="137"/>
                    </a:lnTo>
                    <a:lnTo>
                      <a:pt x="242" y="137"/>
                    </a:lnTo>
                    <a:lnTo>
                      <a:pt x="244" y="137"/>
                    </a:lnTo>
                    <a:lnTo>
                      <a:pt x="244" y="137"/>
                    </a:lnTo>
                    <a:lnTo>
                      <a:pt x="244" y="137"/>
                    </a:lnTo>
                    <a:lnTo>
                      <a:pt x="246" y="138"/>
                    </a:lnTo>
                    <a:lnTo>
                      <a:pt x="246" y="138"/>
                    </a:lnTo>
                    <a:lnTo>
                      <a:pt x="246" y="138"/>
                    </a:lnTo>
                    <a:lnTo>
                      <a:pt x="247" y="140"/>
                    </a:lnTo>
                    <a:lnTo>
                      <a:pt x="249" y="138"/>
                    </a:lnTo>
                    <a:lnTo>
                      <a:pt x="250" y="138"/>
                    </a:lnTo>
                    <a:lnTo>
                      <a:pt x="252" y="138"/>
                    </a:lnTo>
                    <a:lnTo>
                      <a:pt x="252" y="138"/>
                    </a:lnTo>
                    <a:lnTo>
                      <a:pt x="253" y="140"/>
                    </a:lnTo>
                    <a:lnTo>
                      <a:pt x="253" y="142"/>
                    </a:lnTo>
                    <a:lnTo>
                      <a:pt x="253" y="142"/>
                    </a:lnTo>
                    <a:lnTo>
                      <a:pt x="255" y="142"/>
                    </a:lnTo>
                    <a:lnTo>
                      <a:pt x="257" y="140"/>
                    </a:lnTo>
                    <a:lnTo>
                      <a:pt x="258" y="142"/>
                    </a:lnTo>
                    <a:lnTo>
                      <a:pt x="260" y="142"/>
                    </a:lnTo>
                    <a:lnTo>
                      <a:pt x="263" y="142"/>
                    </a:lnTo>
                    <a:lnTo>
                      <a:pt x="263" y="142"/>
                    </a:lnTo>
                    <a:lnTo>
                      <a:pt x="265" y="143"/>
                    </a:lnTo>
                    <a:lnTo>
                      <a:pt x="268" y="145"/>
                    </a:lnTo>
                    <a:lnTo>
                      <a:pt x="268" y="143"/>
                    </a:lnTo>
                    <a:lnTo>
                      <a:pt x="272" y="142"/>
                    </a:lnTo>
                    <a:lnTo>
                      <a:pt x="272" y="142"/>
                    </a:lnTo>
                    <a:lnTo>
                      <a:pt x="272" y="145"/>
                    </a:lnTo>
                    <a:lnTo>
                      <a:pt x="274" y="145"/>
                    </a:lnTo>
                    <a:lnTo>
                      <a:pt x="276" y="145"/>
                    </a:lnTo>
                    <a:lnTo>
                      <a:pt x="277" y="145"/>
                    </a:lnTo>
                    <a:lnTo>
                      <a:pt x="279" y="145"/>
                    </a:lnTo>
                    <a:lnTo>
                      <a:pt x="280" y="145"/>
                    </a:lnTo>
                    <a:lnTo>
                      <a:pt x="282" y="145"/>
                    </a:lnTo>
                    <a:lnTo>
                      <a:pt x="283" y="145"/>
                    </a:lnTo>
                    <a:lnTo>
                      <a:pt x="287" y="145"/>
                    </a:lnTo>
                    <a:lnTo>
                      <a:pt x="287" y="145"/>
                    </a:lnTo>
                    <a:lnTo>
                      <a:pt x="287" y="145"/>
                    </a:lnTo>
                    <a:lnTo>
                      <a:pt x="288" y="142"/>
                    </a:lnTo>
                    <a:lnTo>
                      <a:pt x="288" y="140"/>
                    </a:lnTo>
                    <a:lnTo>
                      <a:pt x="288" y="138"/>
                    </a:lnTo>
                    <a:lnTo>
                      <a:pt x="288" y="137"/>
                    </a:lnTo>
                    <a:lnTo>
                      <a:pt x="285" y="134"/>
                    </a:lnTo>
                    <a:lnTo>
                      <a:pt x="285" y="134"/>
                    </a:lnTo>
                    <a:lnTo>
                      <a:pt x="287" y="129"/>
                    </a:lnTo>
                    <a:lnTo>
                      <a:pt x="287" y="126"/>
                    </a:lnTo>
                    <a:lnTo>
                      <a:pt x="288" y="126"/>
                    </a:lnTo>
                    <a:lnTo>
                      <a:pt x="288" y="124"/>
                    </a:lnTo>
                    <a:lnTo>
                      <a:pt x="288" y="123"/>
                    </a:lnTo>
                    <a:lnTo>
                      <a:pt x="288" y="123"/>
                    </a:lnTo>
                    <a:lnTo>
                      <a:pt x="288" y="121"/>
                    </a:lnTo>
                    <a:lnTo>
                      <a:pt x="287" y="121"/>
                    </a:lnTo>
                    <a:lnTo>
                      <a:pt x="288" y="121"/>
                    </a:lnTo>
                    <a:lnTo>
                      <a:pt x="288" y="121"/>
                    </a:lnTo>
                    <a:lnTo>
                      <a:pt x="290" y="119"/>
                    </a:lnTo>
                    <a:lnTo>
                      <a:pt x="291" y="119"/>
                    </a:lnTo>
                    <a:lnTo>
                      <a:pt x="293" y="119"/>
                    </a:lnTo>
                    <a:lnTo>
                      <a:pt x="293" y="119"/>
                    </a:lnTo>
                    <a:lnTo>
                      <a:pt x="294" y="118"/>
                    </a:lnTo>
                    <a:lnTo>
                      <a:pt x="294" y="118"/>
                    </a:lnTo>
                    <a:lnTo>
                      <a:pt x="296" y="119"/>
                    </a:lnTo>
                    <a:lnTo>
                      <a:pt x="298" y="119"/>
                    </a:lnTo>
                    <a:lnTo>
                      <a:pt x="298" y="121"/>
                    </a:lnTo>
                    <a:lnTo>
                      <a:pt x="298" y="121"/>
                    </a:lnTo>
                    <a:lnTo>
                      <a:pt x="298" y="123"/>
                    </a:lnTo>
                    <a:lnTo>
                      <a:pt x="296" y="127"/>
                    </a:lnTo>
                    <a:lnTo>
                      <a:pt x="298" y="129"/>
                    </a:lnTo>
                    <a:lnTo>
                      <a:pt x="298" y="129"/>
                    </a:lnTo>
                    <a:lnTo>
                      <a:pt x="299" y="130"/>
                    </a:lnTo>
                    <a:lnTo>
                      <a:pt x="299" y="130"/>
                    </a:lnTo>
                    <a:lnTo>
                      <a:pt x="298" y="132"/>
                    </a:lnTo>
                    <a:lnTo>
                      <a:pt x="296" y="132"/>
                    </a:lnTo>
                    <a:lnTo>
                      <a:pt x="298" y="134"/>
                    </a:lnTo>
                    <a:lnTo>
                      <a:pt x="298" y="134"/>
                    </a:lnTo>
                    <a:lnTo>
                      <a:pt x="298" y="134"/>
                    </a:lnTo>
                    <a:lnTo>
                      <a:pt x="298" y="135"/>
                    </a:lnTo>
                    <a:lnTo>
                      <a:pt x="299" y="137"/>
                    </a:lnTo>
                    <a:lnTo>
                      <a:pt x="301" y="137"/>
                    </a:lnTo>
                    <a:lnTo>
                      <a:pt x="302" y="138"/>
                    </a:lnTo>
                    <a:lnTo>
                      <a:pt x="305" y="137"/>
                    </a:lnTo>
                    <a:lnTo>
                      <a:pt x="305" y="138"/>
                    </a:lnTo>
                    <a:lnTo>
                      <a:pt x="307" y="138"/>
                    </a:lnTo>
                    <a:lnTo>
                      <a:pt x="309" y="138"/>
                    </a:lnTo>
                    <a:lnTo>
                      <a:pt x="309" y="138"/>
                    </a:lnTo>
                    <a:lnTo>
                      <a:pt x="309" y="138"/>
                    </a:lnTo>
                    <a:lnTo>
                      <a:pt x="309" y="140"/>
                    </a:lnTo>
                    <a:lnTo>
                      <a:pt x="309" y="140"/>
                    </a:lnTo>
                    <a:lnTo>
                      <a:pt x="310" y="140"/>
                    </a:lnTo>
                    <a:lnTo>
                      <a:pt x="312" y="140"/>
                    </a:lnTo>
                    <a:lnTo>
                      <a:pt x="313" y="140"/>
                    </a:lnTo>
                    <a:lnTo>
                      <a:pt x="317" y="138"/>
                    </a:lnTo>
                    <a:lnTo>
                      <a:pt x="318" y="137"/>
                    </a:lnTo>
                    <a:lnTo>
                      <a:pt x="318" y="137"/>
                    </a:lnTo>
                    <a:lnTo>
                      <a:pt x="320" y="137"/>
                    </a:lnTo>
                    <a:lnTo>
                      <a:pt x="321" y="137"/>
                    </a:lnTo>
                    <a:lnTo>
                      <a:pt x="323" y="138"/>
                    </a:lnTo>
                    <a:lnTo>
                      <a:pt x="324" y="138"/>
                    </a:lnTo>
                    <a:lnTo>
                      <a:pt x="326" y="138"/>
                    </a:lnTo>
                    <a:lnTo>
                      <a:pt x="328" y="138"/>
                    </a:lnTo>
                    <a:lnTo>
                      <a:pt x="331" y="138"/>
                    </a:lnTo>
                    <a:lnTo>
                      <a:pt x="334" y="138"/>
                    </a:lnTo>
                    <a:lnTo>
                      <a:pt x="335" y="137"/>
                    </a:lnTo>
                    <a:lnTo>
                      <a:pt x="335" y="137"/>
                    </a:lnTo>
                    <a:lnTo>
                      <a:pt x="337" y="138"/>
                    </a:lnTo>
                    <a:lnTo>
                      <a:pt x="339" y="138"/>
                    </a:lnTo>
                    <a:lnTo>
                      <a:pt x="340" y="138"/>
                    </a:lnTo>
                    <a:lnTo>
                      <a:pt x="342" y="137"/>
                    </a:lnTo>
                    <a:lnTo>
                      <a:pt x="342" y="137"/>
                    </a:lnTo>
                    <a:lnTo>
                      <a:pt x="343" y="137"/>
                    </a:lnTo>
                    <a:lnTo>
                      <a:pt x="343" y="137"/>
                    </a:lnTo>
                    <a:lnTo>
                      <a:pt x="345" y="137"/>
                    </a:lnTo>
                    <a:lnTo>
                      <a:pt x="345" y="137"/>
                    </a:lnTo>
                    <a:lnTo>
                      <a:pt x="345" y="135"/>
                    </a:lnTo>
                    <a:lnTo>
                      <a:pt x="343" y="135"/>
                    </a:lnTo>
                    <a:lnTo>
                      <a:pt x="343" y="134"/>
                    </a:lnTo>
                    <a:lnTo>
                      <a:pt x="343" y="134"/>
                    </a:lnTo>
                    <a:lnTo>
                      <a:pt x="343" y="134"/>
                    </a:lnTo>
                    <a:lnTo>
                      <a:pt x="345" y="132"/>
                    </a:lnTo>
                    <a:lnTo>
                      <a:pt x="345" y="130"/>
                    </a:lnTo>
                    <a:lnTo>
                      <a:pt x="345" y="129"/>
                    </a:lnTo>
                    <a:lnTo>
                      <a:pt x="343" y="129"/>
                    </a:lnTo>
                    <a:lnTo>
                      <a:pt x="343" y="127"/>
                    </a:lnTo>
                    <a:lnTo>
                      <a:pt x="342" y="129"/>
                    </a:lnTo>
                    <a:lnTo>
                      <a:pt x="340" y="129"/>
                    </a:lnTo>
                    <a:lnTo>
                      <a:pt x="339" y="127"/>
                    </a:lnTo>
                    <a:lnTo>
                      <a:pt x="339" y="127"/>
                    </a:lnTo>
                    <a:lnTo>
                      <a:pt x="337" y="126"/>
                    </a:lnTo>
                    <a:lnTo>
                      <a:pt x="339" y="124"/>
                    </a:lnTo>
                    <a:lnTo>
                      <a:pt x="339" y="124"/>
                    </a:lnTo>
                    <a:lnTo>
                      <a:pt x="339" y="124"/>
                    </a:lnTo>
                    <a:lnTo>
                      <a:pt x="340" y="124"/>
                    </a:lnTo>
                    <a:lnTo>
                      <a:pt x="342" y="124"/>
                    </a:lnTo>
                    <a:lnTo>
                      <a:pt x="342" y="124"/>
                    </a:lnTo>
                    <a:lnTo>
                      <a:pt x="343" y="124"/>
                    </a:lnTo>
                    <a:lnTo>
                      <a:pt x="345" y="123"/>
                    </a:lnTo>
                    <a:lnTo>
                      <a:pt x="346" y="123"/>
                    </a:lnTo>
                    <a:lnTo>
                      <a:pt x="346" y="123"/>
                    </a:lnTo>
                    <a:lnTo>
                      <a:pt x="348" y="123"/>
                    </a:lnTo>
                    <a:lnTo>
                      <a:pt x="348" y="123"/>
                    </a:lnTo>
                    <a:lnTo>
                      <a:pt x="348" y="123"/>
                    </a:lnTo>
                    <a:lnTo>
                      <a:pt x="350" y="123"/>
                    </a:lnTo>
                    <a:lnTo>
                      <a:pt x="351" y="123"/>
                    </a:lnTo>
                    <a:lnTo>
                      <a:pt x="351" y="121"/>
                    </a:lnTo>
                    <a:lnTo>
                      <a:pt x="353" y="121"/>
                    </a:lnTo>
                    <a:lnTo>
                      <a:pt x="354" y="119"/>
                    </a:lnTo>
                    <a:lnTo>
                      <a:pt x="354" y="119"/>
                    </a:lnTo>
                    <a:lnTo>
                      <a:pt x="353" y="119"/>
                    </a:lnTo>
                    <a:lnTo>
                      <a:pt x="353" y="119"/>
                    </a:lnTo>
                    <a:lnTo>
                      <a:pt x="353" y="118"/>
                    </a:lnTo>
                    <a:lnTo>
                      <a:pt x="354" y="118"/>
                    </a:lnTo>
                    <a:lnTo>
                      <a:pt x="356" y="116"/>
                    </a:lnTo>
                    <a:lnTo>
                      <a:pt x="359" y="115"/>
                    </a:lnTo>
                    <a:lnTo>
                      <a:pt x="359" y="113"/>
                    </a:lnTo>
                    <a:lnTo>
                      <a:pt x="361" y="112"/>
                    </a:lnTo>
                    <a:lnTo>
                      <a:pt x="361" y="110"/>
                    </a:lnTo>
                    <a:lnTo>
                      <a:pt x="362" y="110"/>
                    </a:lnTo>
                    <a:lnTo>
                      <a:pt x="364" y="110"/>
                    </a:lnTo>
                    <a:lnTo>
                      <a:pt x="367" y="108"/>
                    </a:lnTo>
                    <a:lnTo>
                      <a:pt x="369" y="108"/>
                    </a:lnTo>
                    <a:lnTo>
                      <a:pt x="372" y="107"/>
                    </a:lnTo>
                    <a:lnTo>
                      <a:pt x="372" y="107"/>
                    </a:lnTo>
                    <a:lnTo>
                      <a:pt x="373" y="105"/>
                    </a:lnTo>
                    <a:lnTo>
                      <a:pt x="373" y="105"/>
                    </a:lnTo>
                    <a:lnTo>
                      <a:pt x="375" y="104"/>
                    </a:lnTo>
                    <a:lnTo>
                      <a:pt x="375" y="104"/>
                    </a:lnTo>
                    <a:lnTo>
                      <a:pt x="376" y="102"/>
                    </a:lnTo>
                    <a:lnTo>
                      <a:pt x="380" y="101"/>
                    </a:lnTo>
                    <a:lnTo>
                      <a:pt x="381" y="99"/>
                    </a:lnTo>
                    <a:lnTo>
                      <a:pt x="383" y="99"/>
                    </a:lnTo>
                    <a:lnTo>
                      <a:pt x="383" y="101"/>
                    </a:lnTo>
                    <a:lnTo>
                      <a:pt x="384" y="101"/>
                    </a:lnTo>
                    <a:lnTo>
                      <a:pt x="384" y="101"/>
                    </a:lnTo>
                    <a:lnTo>
                      <a:pt x="386" y="102"/>
                    </a:lnTo>
                    <a:lnTo>
                      <a:pt x="387" y="102"/>
                    </a:lnTo>
                    <a:lnTo>
                      <a:pt x="389" y="102"/>
                    </a:lnTo>
                    <a:lnTo>
                      <a:pt x="391" y="104"/>
                    </a:lnTo>
                    <a:lnTo>
                      <a:pt x="392" y="104"/>
                    </a:lnTo>
                    <a:lnTo>
                      <a:pt x="392" y="104"/>
                    </a:lnTo>
                    <a:lnTo>
                      <a:pt x="394" y="104"/>
                    </a:lnTo>
                    <a:lnTo>
                      <a:pt x="394" y="102"/>
                    </a:lnTo>
                    <a:lnTo>
                      <a:pt x="394" y="102"/>
                    </a:lnTo>
                    <a:lnTo>
                      <a:pt x="394" y="102"/>
                    </a:lnTo>
                    <a:lnTo>
                      <a:pt x="394" y="101"/>
                    </a:lnTo>
                    <a:lnTo>
                      <a:pt x="397" y="99"/>
                    </a:lnTo>
                    <a:lnTo>
                      <a:pt x="400" y="97"/>
                    </a:lnTo>
                    <a:lnTo>
                      <a:pt x="402" y="97"/>
                    </a:lnTo>
                    <a:lnTo>
                      <a:pt x="403" y="97"/>
                    </a:lnTo>
                    <a:lnTo>
                      <a:pt x="403" y="97"/>
                    </a:lnTo>
                    <a:lnTo>
                      <a:pt x="405" y="101"/>
                    </a:lnTo>
                    <a:lnTo>
                      <a:pt x="405" y="101"/>
                    </a:lnTo>
                    <a:lnTo>
                      <a:pt x="406" y="101"/>
                    </a:lnTo>
                    <a:lnTo>
                      <a:pt x="406" y="101"/>
                    </a:lnTo>
                    <a:lnTo>
                      <a:pt x="406" y="101"/>
                    </a:lnTo>
                    <a:lnTo>
                      <a:pt x="405" y="102"/>
                    </a:lnTo>
                    <a:lnTo>
                      <a:pt x="405" y="102"/>
                    </a:lnTo>
                    <a:lnTo>
                      <a:pt x="403" y="102"/>
                    </a:lnTo>
                    <a:lnTo>
                      <a:pt x="403" y="105"/>
                    </a:lnTo>
                    <a:lnTo>
                      <a:pt x="403" y="105"/>
                    </a:lnTo>
                    <a:lnTo>
                      <a:pt x="403" y="105"/>
                    </a:lnTo>
                    <a:lnTo>
                      <a:pt x="406" y="104"/>
                    </a:lnTo>
                    <a:lnTo>
                      <a:pt x="408" y="104"/>
                    </a:lnTo>
                    <a:lnTo>
                      <a:pt x="408" y="104"/>
                    </a:lnTo>
                    <a:lnTo>
                      <a:pt x="408" y="105"/>
                    </a:lnTo>
                    <a:lnTo>
                      <a:pt x="410" y="107"/>
                    </a:lnTo>
                    <a:lnTo>
                      <a:pt x="410" y="108"/>
                    </a:lnTo>
                    <a:lnTo>
                      <a:pt x="408" y="110"/>
                    </a:lnTo>
                    <a:lnTo>
                      <a:pt x="406" y="112"/>
                    </a:lnTo>
                    <a:lnTo>
                      <a:pt x="406" y="112"/>
                    </a:lnTo>
                    <a:lnTo>
                      <a:pt x="406" y="113"/>
                    </a:lnTo>
                    <a:lnTo>
                      <a:pt x="405" y="113"/>
                    </a:lnTo>
                    <a:lnTo>
                      <a:pt x="405" y="113"/>
                    </a:lnTo>
                    <a:lnTo>
                      <a:pt x="406" y="113"/>
                    </a:lnTo>
                    <a:lnTo>
                      <a:pt x="406" y="115"/>
                    </a:lnTo>
                    <a:lnTo>
                      <a:pt x="406" y="115"/>
                    </a:lnTo>
                    <a:lnTo>
                      <a:pt x="408" y="113"/>
                    </a:lnTo>
                    <a:lnTo>
                      <a:pt x="410" y="113"/>
                    </a:lnTo>
                    <a:lnTo>
                      <a:pt x="411" y="113"/>
                    </a:lnTo>
                    <a:lnTo>
                      <a:pt x="413" y="115"/>
                    </a:lnTo>
                    <a:lnTo>
                      <a:pt x="414" y="115"/>
                    </a:lnTo>
                    <a:lnTo>
                      <a:pt x="416" y="115"/>
                    </a:lnTo>
                    <a:lnTo>
                      <a:pt x="417" y="115"/>
                    </a:lnTo>
                    <a:lnTo>
                      <a:pt x="417" y="115"/>
                    </a:lnTo>
                    <a:lnTo>
                      <a:pt x="421" y="116"/>
                    </a:lnTo>
                    <a:lnTo>
                      <a:pt x="421" y="116"/>
                    </a:lnTo>
                    <a:lnTo>
                      <a:pt x="421" y="118"/>
                    </a:lnTo>
                    <a:lnTo>
                      <a:pt x="421" y="118"/>
                    </a:lnTo>
                    <a:lnTo>
                      <a:pt x="421" y="119"/>
                    </a:lnTo>
                    <a:lnTo>
                      <a:pt x="421" y="119"/>
                    </a:lnTo>
                    <a:lnTo>
                      <a:pt x="421" y="121"/>
                    </a:lnTo>
                    <a:lnTo>
                      <a:pt x="421" y="121"/>
                    </a:lnTo>
                    <a:lnTo>
                      <a:pt x="419" y="121"/>
                    </a:lnTo>
                    <a:lnTo>
                      <a:pt x="419" y="123"/>
                    </a:lnTo>
                    <a:lnTo>
                      <a:pt x="417" y="124"/>
                    </a:lnTo>
                    <a:lnTo>
                      <a:pt x="416" y="124"/>
                    </a:lnTo>
                    <a:lnTo>
                      <a:pt x="414" y="126"/>
                    </a:lnTo>
                    <a:lnTo>
                      <a:pt x="414" y="126"/>
                    </a:lnTo>
                    <a:lnTo>
                      <a:pt x="414" y="127"/>
                    </a:lnTo>
                    <a:lnTo>
                      <a:pt x="414" y="129"/>
                    </a:lnTo>
                    <a:lnTo>
                      <a:pt x="417" y="132"/>
                    </a:lnTo>
                    <a:lnTo>
                      <a:pt x="417" y="134"/>
                    </a:lnTo>
                    <a:lnTo>
                      <a:pt x="416" y="134"/>
                    </a:lnTo>
                    <a:lnTo>
                      <a:pt x="416" y="134"/>
                    </a:lnTo>
                    <a:lnTo>
                      <a:pt x="414" y="132"/>
                    </a:lnTo>
                    <a:lnTo>
                      <a:pt x="413" y="130"/>
                    </a:lnTo>
                    <a:lnTo>
                      <a:pt x="413" y="130"/>
                    </a:lnTo>
                    <a:lnTo>
                      <a:pt x="411" y="130"/>
                    </a:lnTo>
                    <a:lnTo>
                      <a:pt x="405" y="130"/>
                    </a:lnTo>
                    <a:lnTo>
                      <a:pt x="405" y="130"/>
                    </a:lnTo>
                    <a:lnTo>
                      <a:pt x="402" y="132"/>
                    </a:lnTo>
                    <a:lnTo>
                      <a:pt x="402" y="134"/>
                    </a:lnTo>
                    <a:lnTo>
                      <a:pt x="400" y="135"/>
                    </a:lnTo>
                    <a:lnTo>
                      <a:pt x="399" y="135"/>
                    </a:lnTo>
                    <a:lnTo>
                      <a:pt x="397" y="135"/>
                    </a:lnTo>
                    <a:lnTo>
                      <a:pt x="394" y="138"/>
                    </a:lnTo>
                    <a:lnTo>
                      <a:pt x="392" y="140"/>
                    </a:lnTo>
                    <a:lnTo>
                      <a:pt x="391" y="140"/>
                    </a:lnTo>
                    <a:lnTo>
                      <a:pt x="389" y="142"/>
                    </a:lnTo>
                    <a:lnTo>
                      <a:pt x="389" y="143"/>
                    </a:lnTo>
                    <a:lnTo>
                      <a:pt x="387" y="143"/>
                    </a:lnTo>
                    <a:lnTo>
                      <a:pt x="387" y="145"/>
                    </a:lnTo>
                    <a:lnTo>
                      <a:pt x="387" y="148"/>
                    </a:lnTo>
                    <a:lnTo>
                      <a:pt x="389" y="149"/>
                    </a:lnTo>
                    <a:lnTo>
                      <a:pt x="389" y="149"/>
                    </a:lnTo>
                    <a:lnTo>
                      <a:pt x="389" y="149"/>
                    </a:lnTo>
                    <a:lnTo>
                      <a:pt x="389" y="151"/>
                    </a:lnTo>
                    <a:lnTo>
                      <a:pt x="387" y="151"/>
                    </a:lnTo>
                    <a:lnTo>
                      <a:pt x="387" y="153"/>
                    </a:lnTo>
                    <a:lnTo>
                      <a:pt x="387" y="154"/>
                    </a:lnTo>
                    <a:lnTo>
                      <a:pt x="386" y="156"/>
                    </a:lnTo>
                    <a:lnTo>
                      <a:pt x="384" y="157"/>
                    </a:lnTo>
                    <a:lnTo>
                      <a:pt x="384" y="157"/>
                    </a:lnTo>
                    <a:lnTo>
                      <a:pt x="383" y="159"/>
                    </a:lnTo>
                    <a:lnTo>
                      <a:pt x="381" y="160"/>
                    </a:lnTo>
                    <a:lnTo>
                      <a:pt x="381" y="160"/>
                    </a:lnTo>
                    <a:lnTo>
                      <a:pt x="381" y="162"/>
                    </a:lnTo>
                    <a:lnTo>
                      <a:pt x="381" y="162"/>
                    </a:lnTo>
                    <a:lnTo>
                      <a:pt x="381" y="164"/>
                    </a:lnTo>
                    <a:lnTo>
                      <a:pt x="381" y="164"/>
                    </a:lnTo>
                    <a:lnTo>
                      <a:pt x="383" y="164"/>
                    </a:lnTo>
                    <a:lnTo>
                      <a:pt x="383" y="165"/>
                    </a:lnTo>
                    <a:lnTo>
                      <a:pt x="383" y="165"/>
                    </a:lnTo>
                    <a:lnTo>
                      <a:pt x="383" y="167"/>
                    </a:lnTo>
                    <a:lnTo>
                      <a:pt x="381" y="170"/>
                    </a:lnTo>
                    <a:lnTo>
                      <a:pt x="380" y="171"/>
                    </a:lnTo>
                    <a:lnTo>
                      <a:pt x="378" y="173"/>
                    </a:lnTo>
                    <a:lnTo>
                      <a:pt x="378" y="175"/>
                    </a:lnTo>
                    <a:lnTo>
                      <a:pt x="376" y="176"/>
                    </a:lnTo>
                    <a:lnTo>
                      <a:pt x="376" y="179"/>
                    </a:lnTo>
                    <a:lnTo>
                      <a:pt x="375" y="181"/>
                    </a:lnTo>
                    <a:lnTo>
                      <a:pt x="375" y="182"/>
                    </a:lnTo>
                    <a:lnTo>
                      <a:pt x="373" y="182"/>
                    </a:lnTo>
                    <a:lnTo>
                      <a:pt x="373" y="182"/>
                    </a:lnTo>
                    <a:lnTo>
                      <a:pt x="370" y="182"/>
                    </a:lnTo>
                    <a:lnTo>
                      <a:pt x="369" y="181"/>
                    </a:lnTo>
                    <a:lnTo>
                      <a:pt x="369" y="181"/>
                    </a:lnTo>
                    <a:lnTo>
                      <a:pt x="367" y="181"/>
                    </a:lnTo>
                    <a:lnTo>
                      <a:pt x="367" y="181"/>
                    </a:lnTo>
                    <a:lnTo>
                      <a:pt x="365" y="181"/>
                    </a:lnTo>
                    <a:lnTo>
                      <a:pt x="365" y="181"/>
                    </a:lnTo>
                    <a:lnTo>
                      <a:pt x="364" y="179"/>
                    </a:lnTo>
                    <a:lnTo>
                      <a:pt x="362" y="181"/>
                    </a:lnTo>
                    <a:lnTo>
                      <a:pt x="362" y="181"/>
                    </a:lnTo>
                    <a:lnTo>
                      <a:pt x="364" y="184"/>
                    </a:lnTo>
                    <a:lnTo>
                      <a:pt x="364" y="186"/>
                    </a:lnTo>
                    <a:lnTo>
                      <a:pt x="364" y="189"/>
                    </a:lnTo>
                    <a:lnTo>
                      <a:pt x="364" y="192"/>
                    </a:lnTo>
                    <a:lnTo>
                      <a:pt x="364" y="195"/>
                    </a:lnTo>
                    <a:lnTo>
                      <a:pt x="364" y="195"/>
                    </a:lnTo>
                    <a:lnTo>
                      <a:pt x="362" y="197"/>
                    </a:lnTo>
                    <a:lnTo>
                      <a:pt x="362" y="197"/>
                    </a:lnTo>
                    <a:lnTo>
                      <a:pt x="361" y="195"/>
                    </a:lnTo>
                    <a:lnTo>
                      <a:pt x="361" y="197"/>
                    </a:lnTo>
                    <a:lnTo>
                      <a:pt x="361" y="197"/>
                    </a:lnTo>
                    <a:lnTo>
                      <a:pt x="361" y="198"/>
                    </a:lnTo>
                    <a:lnTo>
                      <a:pt x="359" y="200"/>
                    </a:lnTo>
                    <a:lnTo>
                      <a:pt x="359" y="201"/>
                    </a:lnTo>
                    <a:lnTo>
                      <a:pt x="359" y="201"/>
                    </a:lnTo>
                    <a:lnTo>
                      <a:pt x="359" y="203"/>
                    </a:lnTo>
                    <a:lnTo>
                      <a:pt x="361" y="206"/>
                    </a:lnTo>
                    <a:lnTo>
                      <a:pt x="361" y="208"/>
                    </a:lnTo>
                    <a:lnTo>
                      <a:pt x="361" y="208"/>
                    </a:lnTo>
                    <a:lnTo>
                      <a:pt x="361" y="208"/>
                    </a:lnTo>
                    <a:lnTo>
                      <a:pt x="359" y="208"/>
                    </a:lnTo>
                    <a:lnTo>
                      <a:pt x="359" y="209"/>
                    </a:lnTo>
                    <a:lnTo>
                      <a:pt x="359" y="209"/>
                    </a:lnTo>
                    <a:lnTo>
                      <a:pt x="358" y="211"/>
                    </a:lnTo>
                    <a:lnTo>
                      <a:pt x="358" y="212"/>
                    </a:lnTo>
                    <a:lnTo>
                      <a:pt x="356" y="211"/>
                    </a:lnTo>
                    <a:lnTo>
                      <a:pt x="354" y="209"/>
                    </a:lnTo>
                    <a:lnTo>
                      <a:pt x="354" y="209"/>
                    </a:lnTo>
                    <a:lnTo>
                      <a:pt x="354" y="209"/>
                    </a:lnTo>
                    <a:lnTo>
                      <a:pt x="353" y="209"/>
                    </a:lnTo>
                    <a:lnTo>
                      <a:pt x="353" y="211"/>
                    </a:lnTo>
                    <a:lnTo>
                      <a:pt x="353" y="211"/>
                    </a:lnTo>
                    <a:lnTo>
                      <a:pt x="351" y="212"/>
                    </a:lnTo>
                    <a:lnTo>
                      <a:pt x="351" y="211"/>
                    </a:lnTo>
                    <a:lnTo>
                      <a:pt x="351" y="205"/>
                    </a:lnTo>
                    <a:lnTo>
                      <a:pt x="351" y="203"/>
                    </a:lnTo>
                    <a:lnTo>
                      <a:pt x="351" y="201"/>
                    </a:lnTo>
                    <a:lnTo>
                      <a:pt x="350" y="200"/>
                    </a:lnTo>
                    <a:lnTo>
                      <a:pt x="350" y="200"/>
                    </a:lnTo>
                    <a:lnTo>
                      <a:pt x="350" y="198"/>
                    </a:lnTo>
                    <a:lnTo>
                      <a:pt x="350" y="197"/>
                    </a:lnTo>
                    <a:lnTo>
                      <a:pt x="348" y="195"/>
                    </a:lnTo>
                    <a:lnTo>
                      <a:pt x="348" y="192"/>
                    </a:lnTo>
                    <a:lnTo>
                      <a:pt x="348" y="192"/>
                    </a:lnTo>
                    <a:lnTo>
                      <a:pt x="348" y="189"/>
                    </a:lnTo>
                    <a:lnTo>
                      <a:pt x="346" y="186"/>
                    </a:lnTo>
                    <a:lnTo>
                      <a:pt x="346" y="186"/>
                    </a:lnTo>
                    <a:lnTo>
                      <a:pt x="346" y="186"/>
                    </a:lnTo>
                    <a:lnTo>
                      <a:pt x="345" y="186"/>
                    </a:lnTo>
                    <a:lnTo>
                      <a:pt x="345" y="186"/>
                    </a:lnTo>
                    <a:lnTo>
                      <a:pt x="343" y="186"/>
                    </a:lnTo>
                    <a:lnTo>
                      <a:pt x="343" y="186"/>
                    </a:lnTo>
                    <a:lnTo>
                      <a:pt x="343" y="187"/>
                    </a:lnTo>
                    <a:lnTo>
                      <a:pt x="343" y="189"/>
                    </a:lnTo>
                    <a:lnTo>
                      <a:pt x="342" y="189"/>
                    </a:lnTo>
                    <a:lnTo>
                      <a:pt x="340" y="190"/>
                    </a:lnTo>
                    <a:lnTo>
                      <a:pt x="340" y="192"/>
                    </a:lnTo>
                    <a:lnTo>
                      <a:pt x="340" y="194"/>
                    </a:lnTo>
                    <a:lnTo>
                      <a:pt x="340" y="195"/>
                    </a:lnTo>
                    <a:lnTo>
                      <a:pt x="340" y="195"/>
                    </a:lnTo>
                    <a:lnTo>
                      <a:pt x="339" y="197"/>
                    </a:lnTo>
                    <a:lnTo>
                      <a:pt x="339" y="197"/>
                    </a:lnTo>
                    <a:lnTo>
                      <a:pt x="337" y="197"/>
                    </a:lnTo>
                    <a:lnTo>
                      <a:pt x="337" y="195"/>
                    </a:lnTo>
                    <a:lnTo>
                      <a:pt x="335" y="194"/>
                    </a:lnTo>
                    <a:lnTo>
                      <a:pt x="335" y="194"/>
                    </a:lnTo>
                    <a:lnTo>
                      <a:pt x="335" y="194"/>
                    </a:lnTo>
                    <a:lnTo>
                      <a:pt x="334" y="194"/>
                    </a:lnTo>
                    <a:lnTo>
                      <a:pt x="334" y="195"/>
                    </a:lnTo>
                    <a:lnTo>
                      <a:pt x="334" y="195"/>
                    </a:lnTo>
                    <a:lnTo>
                      <a:pt x="334" y="195"/>
                    </a:lnTo>
                    <a:lnTo>
                      <a:pt x="334" y="195"/>
                    </a:lnTo>
                    <a:lnTo>
                      <a:pt x="334" y="195"/>
                    </a:lnTo>
                    <a:lnTo>
                      <a:pt x="332" y="190"/>
                    </a:lnTo>
                    <a:lnTo>
                      <a:pt x="332" y="187"/>
                    </a:lnTo>
                    <a:lnTo>
                      <a:pt x="332" y="186"/>
                    </a:lnTo>
                    <a:lnTo>
                      <a:pt x="332" y="184"/>
                    </a:lnTo>
                    <a:lnTo>
                      <a:pt x="332" y="182"/>
                    </a:lnTo>
                    <a:lnTo>
                      <a:pt x="334" y="181"/>
                    </a:lnTo>
                    <a:lnTo>
                      <a:pt x="334" y="181"/>
                    </a:lnTo>
                    <a:lnTo>
                      <a:pt x="334" y="179"/>
                    </a:lnTo>
                    <a:lnTo>
                      <a:pt x="335" y="179"/>
                    </a:lnTo>
                    <a:lnTo>
                      <a:pt x="337" y="179"/>
                    </a:lnTo>
                    <a:lnTo>
                      <a:pt x="337" y="179"/>
                    </a:lnTo>
                    <a:lnTo>
                      <a:pt x="339" y="179"/>
                    </a:lnTo>
                    <a:lnTo>
                      <a:pt x="339" y="178"/>
                    </a:lnTo>
                    <a:lnTo>
                      <a:pt x="340" y="178"/>
                    </a:lnTo>
                    <a:lnTo>
                      <a:pt x="340" y="178"/>
                    </a:lnTo>
                    <a:lnTo>
                      <a:pt x="342" y="178"/>
                    </a:lnTo>
                    <a:lnTo>
                      <a:pt x="342" y="178"/>
                    </a:lnTo>
                    <a:lnTo>
                      <a:pt x="342" y="178"/>
                    </a:lnTo>
                    <a:lnTo>
                      <a:pt x="343" y="176"/>
                    </a:lnTo>
                    <a:lnTo>
                      <a:pt x="343" y="176"/>
                    </a:lnTo>
                    <a:lnTo>
                      <a:pt x="343" y="176"/>
                    </a:lnTo>
                    <a:lnTo>
                      <a:pt x="345" y="176"/>
                    </a:lnTo>
                    <a:lnTo>
                      <a:pt x="345" y="175"/>
                    </a:lnTo>
                    <a:lnTo>
                      <a:pt x="345" y="175"/>
                    </a:lnTo>
                    <a:lnTo>
                      <a:pt x="345" y="173"/>
                    </a:lnTo>
                    <a:lnTo>
                      <a:pt x="346" y="171"/>
                    </a:lnTo>
                    <a:lnTo>
                      <a:pt x="346" y="170"/>
                    </a:lnTo>
                    <a:lnTo>
                      <a:pt x="346" y="170"/>
                    </a:lnTo>
                    <a:lnTo>
                      <a:pt x="346" y="168"/>
                    </a:lnTo>
                    <a:lnTo>
                      <a:pt x="348" y="168"/>
                    </a:lnTo>
                    <a:lnTo>
                      <a:pt x="350" y="168"/>
                    </a:lnTo>
                    <a:lnTo>
                      <a:pt x="350" y="168"/>
                    </a:lnTo>
                    <a:lnTo>
                      <a:pt x="351" y="168"/>
                    </a:lnTo>
                    <a:lnTo>
                      <a:pt x="351" y="167"/>
                    </a:lnTo>
                    <a:lnTo>
                      <a:pt x="351" y="167"/>
                    </a:lnTo>
                    <a:lnTo>
                      <a:pt x="350" y="165"/>
                    </a:lnTo>
                    <a:lnTo>
                      <a:pt x="346" y="164"/>
                    </a:lnTo>
                    <a:lnTo>
                      <a:pt x="345" y="164"/>
                    </a:lnTo>
                    <a:lnTo>
                      <a:pt x="340" y="164"/>
                    </a:lnTo>
                    <a:lnTo>
                      <a:pt x="335" y="164"/>
                    </a:lnTo>
                    <a:lnTo>
                      <a:pt x="335" y="164"/>
                    </a:lnTo>
                    <a:lnTo>
                      <a:pt x="334" y="164"/>
                    </a:lnTo>
                    <a:lnTo>
                      <a:pt x="329" y="164"/>
                    </a:lnTo>
                    <a:lnTo>
                      <a:pt x="326" y="164"/>
                    </a:lnTo>
                    <a:lnTo>
                      <a:pt x="324" y="164"/>
                    </a:lnTo>
                    <a:lnTo>
                      <a:pt x="323" y="164"/>
                    </a:lnTo>
                    <a:lnTo>
                      <a:pt x="321" y="164"/>
                    </a:lnTo>
                    <a:lnTo>
                      <a:pt x="318" y="164"/>
                    </a:lnTo>
                    <a:lnTo>
                      <a:pt x="317" y="162"/>
                    </a:lnTo>
                    <a:lnTo>
                      <a:pt x="315" y="162"/>
                    </a:lnTo>
                    <a:lnTo>
                      <a:pt x="313" y="162"/>
                    </a:lnTo>
                    <a:lnTo>
                      <a:pt x="312" y="162"/>
                    </a:lnTo>
                    <a:lnTo>
                      <a:pt x="312" y="162"/>
                    </a:lnTo>
                    <a:lnTo>
                      <a:pt x="312" y="160"/>
                    </a:lnTo>
                    <a:lnTo>
                      <a:pt x="312" y="160"/>
                    </a:lnTo>
                    <a:lnTo>
                      <a:pt x="312" y="157"/>
                    </a:lnTo>
                    <a:lnTo>
                      <a:pt x="312" y="153"/>
                    </a:lnTo>
                    <a:lnTo>
                      <a:pt x="312" y="151"/>
                    </a:lnTo>
                    <a:lnTo>
                      <a:pt x="310" y="148"/>
                    </a:lnTo>
                    <a:lnTo>
                      <a:pt x="310" y="148"/>
                    </a:lnTo>
                    <a:lnTo>
                      <a:pt x="309" y="148"/>
                    </a:lnTo>
                    <a:lnTo>
                      <a:pt x="309" y="148"/>
                    </a:lnTo>
                    <a:lnTo>
                      <a:pt x="309" y="148"/>
                    </a:lnTo>
                    <a:lnTo>
                      <a:pt x="309" y="149"/>
                    </a:lnTo>
                    <a:lnTo>
                      <a:pt x="309" y="151"/>
                    </a:lnTo>
                    <a:lnTo>
                      <a:pt x="307" y="151"/>
                    </a:lnTo>
                    <a:lnTo>
                      <a:pt x="305" y="151"/>
                    </a:lnTo>
                    <a:lnTo>
                      <a:pt x="304" y="149"/>
                    </a:lnTo>
                    <a:lnTo>
                      <a:pt x="302" y="149"/>
                    </a:lnTo>
                    <a:lnTo>
                      <a:pt x="302" y="148"/>
                    </a:lnTo>
                    <a:lnTo>
                      <a:pt x="302" y="146"/>
                    </a:lnTo>
                    <a:lnTo>
                      <a:pt x="301" y="145"/>
                    </a:lnTo>
                    <a:lnTo>
                      <a:pt x="301" y="145"/>
                    </a:lnTo>
                    <a:lnTo>
                      <a:pt x="301" y="145"/>
                    </a:lnTo>
                    <a:lnTo>
                      <a:pt x="299" y="145"/>
                    </a:lnTo>
                    <a:lnTo>
                      <a:pt x="299" y="145"/>
                    </a:lnTo>
                    <a:lnTo>
                      <a:pt x="299" y="145"/>
                    </a:lnTo>
                    <a:lnTo>
                      <a:pt x="301" y="146"/>
                    </a:lnTo>
                    <a:lnTo>
                      <a:pt x="299" y="146"/>
                    </a:lnTo>
                    <a:lnTo>
                      <a:pt x="299" y="146"/>
                    </a:lnTo>
                    <a:lnTo>
                      <a:pt x="299" y="146"/>
                    </a:lnTo>
                    <a:lnTo>
                      <a:pt x="298" y="146"/>
                    </a:lnTo>
                    <a:lnTo>
                      <a:pt x="298" y="146"/>
                    </a:lnTo>
                    <a:lnTo>
                      <a:pt x="296" y="146"/>
                    </a:lnTo>
                    <a:lnTo>
                      <a:pt x="296" y="146"/>
                    </a:lnTo>
                    <a:lnTo>
                      <a:pt x="296" y="145"/>
                    </a:lnTo>
                    <a:lnTo>
                      <a:pt x="294" y="145"/>
                    </a:lnTo>
                    <a:lnTo>
                      <a:pt x="293" y="143"/>
                    </a:lnTo>
                    <a:lnTo>
                      <a:pt x="291" y="142"/>
                    </a:lnTo>
                    <a:lnTo>
                      <a:pt x="291" y="142"/>
                    </a:lnTo>
                    <a:lnTo>
                      <a:pt x="291" y="143"/>
                    </a:lnTo>
                    <a:lnTo>
                      <a:pt x="291" y="143"/>
                    </a:lnTo>
                    <a:lnTo>
                      <a:pt x="291" y="143"/>
                    </a:lnTo>
                    <a:lnTo>
                      <a:pt x="293" y="143"/>
                    </a:lnTo>
                    <a:lnTo>
                      <a:pt x="293" y="145"/>
                    </a:lnTo>
                    <a:lnTo>
                      <a:pt x="293" y="145"/>
                    </a:lnTo>
                    <a:lnTo>
                      <a:pt x="291" y="146"/>
                    </a:lnTo>
                    <a:lnTo>
                      <a:pt x="291" y="146"/>
                    </a:lnTo>
                    <a:lnTo>
                      <a:pt x="290" y="148"/>
                    </a:lnTo>
                    <a:lnTo>
                      <a:pt x="288" y="149"/>
                    </a:lnTo>
                    <a:lnTo>
                      <a:pt x="288" y="151"/>
                    </a:lnTo>
                    <a:lnTo>
                      <a:pt x="287" y="151"/>
                    </a:lnTo>
                    <a:lnTo>
                      <a:pt x="287" y="153"/>
                    </a:lnTo>
                    <a:lnTo>
                      <a:pt x="288" y="153"/>
                    </a:lnTo>
                    <a:lnTo>
                      <a:pt x="288" y="154"/>
                    </a:lnTo>
                    <a:lnTo>
                      <a:pt x="290" y="154"/>
                    </a:lnTo>
                    <a:lnTo>
                      <a:pt x="291" y="156"/>
                    </a:lnTo>
                    <a:lnTo>
                      <a:pt x="293" y="157"/>
                    </a:lnTo>
                    <a:lnTo>
                      <a:pt x="293" y="157"/>
                    </a:lnTo>
                    <a:lnTo>
                      <a:pt x="294" y="159"/>
                    </a:lnTo>
                    <a:lnTo>
                      <a:pt x="298" y="159"/>
                    </a:lnTo>
                    <a:lnTo>
                      <a:pt x="298" y="159"/>
                    </a:lnTo>
                    <a:lnTo>
                      <a:pt x="298" y="160"/>
                    </a:lnTo>
                    <a:lnTo>
                      <a:pt x="298" y="160"/>
                    </a:lnTo>
                    <a:lnTo>
                      <a:pt x="299" y="162"/>
                    </a:lnTo>
                    <a:lnTo>
                      <a:pt x="299" y="162"/>
                    </a:lnTo>
                    <a:lnTo>
                      <a:pt x="299" y="162"/>
                    </a:lnTo>
                    <a:lnTo>
                      <a:pt x="299" y="164"/>
                    </a:lnTo>
                    <a:lnTo>
                      <a:pt x="298" y="164"/>
                    </a:lnTo>
                    <a:lnTo>
                      <a:pt x="296" y="164"/>
                    </a:lnTo>
                    <a:lnTo>
                      <a:pt x="296" y="164"/>
                    </a:lnTo>
                    <a:lnTo>
                      <a:pt x="294" y="164"/>
                    </a:lnTo>
                    <a:lnTo>
                      <a:pt x="293" y="164"/>
                    </a:lnTo>
                    <a:lnTo>
                      <a:pt x="291" y="167"/>
                    </a:lnTo>
                    <a:lnTo>
                      <a:pt x="290" y="168"/>
                    </a:lnTo>
                    <a:lnTo>
                      <a:pt x="290" y="168"/>
                    </a:lnTo>
                    <a:lnTo>
                      <a:pt x="288" y="167"/>
                    </a:lnTo>
                    <a:lnTo>
                      <a:pt x="288" y="167"/>
                    </a:lnTo>
                    <a:lnTo>
                      <a:pt x="287" y="170"/>
                    </a:lnTo>
                    <a:lnTo>
                      <a:pt x="287" y="171"/>
                    </a:lnTo>
                    <a:lnTo>
                      <a:pt x="287" y="171"/>
                    </a:lnTo>
                    <a:lnTo>
                      <a:pt x="287" y="173"/>
                    </a:lnTo>
                    <a:lnTo>
                      <a:pt x="288" y="173"/>
                    </a:lnTo>
                    <a:lnTo>
                      <a:pt x="290" y="175"/>
                    </a:lnTo>
                    <a:lnTo>
                      <a:pt x="290" y="175"/>
                    </a:lnTo>
                    <a:lnTo>
                      <a:pt x="291" y="175"/>
                    </a:lnTo>
                    <a:lnTo>
                      <a:pt x="291" y="175"/>
                    </a:lnTo>
                    <a:lnTo>
                      <a:pt x="293" y="176"/>
                    </a:lnTo>
                    <a:lnTo>
                      <a:pt x="294" y="176"/>
                    </a:lnTo>
                    <a:lnTo>
                      <a:pt x="296" y="178"/>
                    </a:lnTo>
                    <a:lnTo>
                      <a:pt x="296" y="178"/>
                    </a:lnTo>
                    <a:lnTo>
                      <a:pt x="296" y="178"/>
                    </a:lnTo>
                    <a:lnTo>
                      <a:pt x="296" y="181"/>
                    </a:lnTo>
                    <a:lnTo>
                      <a:pt x="296" y="181"/>
                    </a:lnTo>
                    <a:lnTo>
                      <a:pt x="294" y="184"/>
                    </a:lnTo>
                    <a:lnTo>
                      <a:pt x="294" y="186"/>
                    </a:lnTo>
                    <a:lnTo>
                      <a:pt x="294" y="187"/>
                    </a:lnTo>
                    <a:lnTo>
                      <a:pt x="294" y="187"/>
                    </a:lnTo>
                    <a:lnTo>
                      <a:pt x="294" y="189"/>
                    </a:lnTo>
                    <a:lnTo>
                      <a:pt x="296" y="189"/>
                    </a:lnTo>
                    <a:lnTo>
                      <a:pt x="296" y="190"/>
                    </a:lnTo>
                    <a:lnTo>
                      <a:pt x="296" y="192"/>
                    </a:lnTo>
                    <a:lnTo>
                      <a:pt x="296" y="192"/>
                    </a:lnTo>
                    <a:lnTo>
                      <a:pt x="298" y="194"/>
                    </a:lnTo>
                    <a:lnTo>
                      <a:pt x="299" y="194"/>
                    </a:lnTo>
                    <a:lnTo>
                      <a:pt x="299" y="194"/>
                    </a:lnTo>
                    <a:lnTo>
                      <a:pt x="298" y="195"/>
                    </a:lnTo>
                    <a:lnTo>
                      <a:pt x="298" y="197"/>
                    </a:lnTo>
                    <a:lnTo>
                      <a:pt x="299" y="198"/>
                    </a:lnTo>
                    <a:lnTo>
                      <a:pt x="299" y="201"/>
                    </a:lnTo>
                    <a:lnTo>
                      <a:pt x="299" y="201"/>
                    </a:lnTo>
                    <a:lnTo>
                      <a:pt x="299" y="201"/>
                    </a:lnTo>
                    <a:lnTo>
                      <a:pt x="299" y="205"/>
                    </a:lnTo>
                    <a:lnTo>
                      <a:pt x="301" y="208"/>
                    </a:lnTo>
                    <a:lnTo>
                      <a:pt x="301" y="209"/>
                    </a:lnTo>
                    <a:lnTo>
                      <a:pt x="301" y="211"/>
                    </a:lnTo>
                    <a:lnTo>
                      <a:pt x="301" y="212"/>
                    </a:lnTo>
                    <a:lnTo>
                      <a:pt x="299" y="212"/>
                    </a:lnTo>
                    <a:lnTo>
                      <a:pt x="301" y="214"/>
                    </a:lnTo>
                    <a:lnTo>
                      <a:pt x="301" y="216"/>
                    </a:lnTo>
                    <a:lnTo>
                      <a:pt x="301" y="217"/>
                    </a:lnTo>
                    <a:lnTo>
                      <a:pt x="299" y="217"/>
                    </a:lnTo>
                    <a:lnTo>
                      <a:pt x="299" y="217"/>
                    </a:lnTo>
                    <a:lnTo>
                      <a:pt x="298" y="216"/>
                    </a:lnTo>
                    <a:lnTo>
                      <a:pt x="298" y="217"/>
                    </a:lnTo>
                    <a:lnTo>
                      <a:pt x="296" y="217"/>
                    </a:lnTo>
                    <a:lnTo>
                      <a:pt x="296" y="217"/>
                    </a:lnTo>
                    <a:lnTo>
                      <a:pt x="296" y="217"/>
                    </a:lnTo>
                    <a:lnTo>
                      <a:pt x="296" y="216"/>
                    </a:lnTo>
                    <a:lnTo>
                      <a:pt x="296" y="211"/>
                    </a:lnTo>
                    <a:lnTo>
                      <a:pt x="296" y="211"/>
                    </a:lnTo>
                    <a:lnTo>
                      <a:pt x="296" y="211"/>
                    </a:lnTo>
                    <a:lnTo>
                      <a:pt x="296" y="211"/>
                    </a:lnTo>
                    <a:lnTo>
                      <a:pt x="294" y="209"/>
                    </a:lnTo>
                    <a:lnTo>
                      <a:pt x="294" y="214"/>
                    </a:lnTo>
                    <a:lnTo>
                      <a:pt x="294" y="216"/>
                    </a:lnTo>
                    <a:lnTo>
                      <a:pt x="294" y="217"/>
                    </a:lnTo>
                    <a:lnTo>
                      <a:pt x="293" y="217"/>
                    </a:lnTo>
                    <a:lnTo>
                      <a:pt x="290" y="216"/>
                    </a:lnTo>
                    <a:lnTo>
                      <a:pt x="290" y="216"/>
                    </a:lnTo>
                    <a:lnTo>
                      <a:pt x="290" y="216"/>
                    </a:lnTo>
                    <a:lnTo>
                      <a:pt x="290" y="217"/>
                    </a:lnTo>
                    <a:lnTo>
                      <a:pt x="288" y="217"/>
                    </a:lnTo>
                    <a:lnTo>
                      <a:pt x="287" y="216"/>
                    </a:lnTo>
                    <a:lnTo>
                      <a:pt x="287" y="214"/>
                    </a:lnTo>
                    <a:lnTo>
                      <a:pt x="288" y="211"/>
                    </a:lnTo>
                    <a:lnTo>
                      <a:pt x="288" y="209"/>
                    </a:lnTo>
                    <a:lnTo>
                      <a:pt x="287" y="208"/>
                    </a:lnTo>
                    <a:lnTo>
                      <a:pt x="285" y="208"/>
                    </a:lnTo>
                    <a:lnTo>
                      <a:pt x="285" y="206"/>
                    </a:lnTo>
                    <a:lnTo>
                      <a:pt x="285" y="208"/>
                    </a:lnTo>
                    <a:lnTo>
                      <a:pt x="287" y="208"/>
                    </a:lnTo>
                    <a:lnTo>
                      <a:pt x="287" y="209"/>
                    </a:lnTo>
                    <a:lnTo>
                      <a:pt x="288" y="209"/>
                    </a:lnTo>
                    <a:lnTo>
                      <a:pt x="288" y="211"/>
                    </a:lnTo>
                    <a:lnTo>
                      <a:pt x="287" y="211"/>
                    </a:lnTo>
                    <a:lnTo>
                      <a:pt x="285" y="214"/>
                    </a:lnTo>
                    <a:lnTo>
                      <a:pt x="283" y="216"/>
                    </a:lnTo>
                    <a:lnTo>
                      <a:pt x="282" y="217"/>
                    </a:lnTo>
                    <a:lnTo>
                      <a:pt x="274" y="219"/>
                    </a:lnTo>
                    <a:lnTo>
                      <a:pt x="272" y="219"/>
                    </a:lnTo>
                    <a:lnTo>
                      <a:pt x="271" y="220"/>
                    </a:lnTo>
                    <a:lnTo>
                      <a:pt x="269" y="223"/>
                    </a:lnTo>
                    <a:lnTo>
                      <a:pt x="269" y="225"/>
                    </a:lnTo>
                    <a:lnTo>
                      <a:pt x="269" y="227"/>
                    </a:lnTo>
                    <a:lnTo>
                      <a:pt x="271" y="230"/>
                    </a:lnTo>
                    <a:lnTo>
                      <a:pt x="271" y="231"/>
                    </a:lnTo>
                    <a:lnTo>
                      <a:pt x="271" y="233"/>
                    </a:lnTo>
                    <a:lnTo>
                      <a:pt x="269" y="233"/>
                    </a:lnTo>
                    <a:lnTo>
                      <a:pt x="268" y="234"/>
                    </a:lnTo>
                    <a:lnTo>
                      <a:pt x="268" y="236"/>
                    </a:lnTo>
                    <a:lnTo>
                      <a:pt x="268" y="236"/>
                    </a:lnTo>
                    <a:lnTo>
                      <a:pt x="265" y="239"/>
                    </a:lnTo>
                    <a:lnTo>
                      <a:pt x="263" y="241"/>
                    </a:lnTo>
                    <a:lnTo>
                      <a:pt x="263" y="241"/>
                    </a:lnTo>
                    <a:lnTo>
                      <a:pt x="261" y="241"/>
                    </a:lnTo>
                    <a:lnTo>
                      <a:pt x="260" y="241"/>
                    </a:lnTo>
                    <a:lnTo>
                      <a:pt x="261" y="242"/>
                    </a:lnTo>
                    <a:lnTo>
                      <a:pt x="261" y="242"/>
                    </a:lnTo>
                    <a:lnTo>
                      <a:pt x="261" y="242"/>
                    </a:lnTo>
                    <a:lnTo>
                      <a:pt x="260" y="242"/>
                    </a:lnTo>
                    <a:lnTo>
                      <a:pt x="255" y="244"/>
                    </a:lnTo>
                    <a:lnTo>
                      <a:pt x="250" y="246"/>
                    </a:lnTo>
                    <a:lnTo>
                      <a:pt x="250" y="246"/>
                    </a:lnTo>
                    <a:lnTo>
                      <a:pt x="250" y="246"/>
                    </a:lnTo>
                    <a:lnTo>
                      <a:pt x="250" y="246"/>
                    </a:lnTo>
                    <a:lnTo>
                      <a:pt x="250" y="244"/>
                    </a:lnTo>
                    <a:lnTo>
                      <a:pt x="250" y="244"/>
                    </a:lnTo>
                    <a:lnTo>
                      <a:pt x="249" y="242"/>
                    </a:lnTo>
                    <a:lnTo>
                      <a:pt x="246" y="246"/>
                    </a:lnTo>
                    <a:lnTo>
                      <a:pt x="246" y="247"/>
                    </a:lnTo>
                    <a:lnTo>
                      <a:pt x="246" y="247"/>
                    </a:lnTo>
                    <a:lnTo>
                      <a:pt x="246" y="247"/>
                    </a:lnTo>
                    <a:lnTo>
                      <a:pt x="247" y="246"/>
                    </a:lnTo>
                    <a:lnTo>
                      <a:pt x="249" y="247"/>
                    </a:lnTo>
                    <a:lnTo>
                      <a:pt x="249" y="247"/>
                    </a:lnTo>
                    <a:lnTo>
                      <a:pt x="246" y="249"/>
                    </a:lnTo>
                    <a:lnTo>
                      <a:pt x="239" y="255"/>
                    </a:lnTo>
                    <a:lnTo>
                      <a:pt x="239" y="255"/>
                    </a:lnTo>
                    <a:lnTo>
                      <a:pt x="238" y="257"/>
                    </a:lnTo>
                    <a:lnTo>
                      <a:pt x="236" y="258"/>
                    </a:lnTo>
                    <a:lnTo>
                      <a:pt x="235" y="261"/>
                    </a:lnTo>
                    <a:lnTo>
                      <a:pt x="231" y="266"/>
                    </a:lnTo>
                    <a:lnTo>
                      <a:pt x="230" y="268"/>
                    </a:lnTo>
                    <a:lnTo>
                      <a:pt x="224" y="271"/>
                    </a:lnTo>
                    <a:lnTo>
                      <a:pt x="222" y="271"/>
                    </a:lnTo>
                    <a:lnTo>
                      <a:pt x="219" y="274"/>
                    </a:lnTo>
                    <a:lnTo>
                      <a:pt x="217" y="277"/>
                    </a:lnTo>
                    <a:lnTo>
                      <a:pt x="212" y="279"/>
                    </a:lnTo>
                    <a:lnTo>
                      <a:pt x="208" y="282"/>
                    </a:lnTo>
                    <a:lnTo>
                      <a:pt x="205" y="285"/>
                    </a:lnTo>
                    <a:lnTo>
                      <a:pt x="203" y="286"/>
                    </a:lnTo>
                    <a:lnTo>
                      <a:pt x="203" y="286"/>
                    </a:lnTo>
                    <a:lnTo>
                      <a:pt x="203" y="288"/>
                    </a:lnTo>
                    <a:lnTo>
                      <a:pt x="205" y="288"/>
                    </a:lnTo>
                    <a:lnTo>
                      <a:pt x="205" y="290"/>
                    </a:lnTo>
                    <a:lnTo>
                      <a:pt x="205" y="290"/>
                    </a:lnTo>
                    <a:lnTo>
                      <a:pt x="205" y="291"/>
                    </a:lnTo>
                    <a:lnTo>
                      <a:pt x="203" y="293"/>
                    </a:lnTo>
                    <a:lnTo>
                      <a:pt x="201" y="294"/>
                    </a:lnTo>
                    <a:lnTo>
                      <a:pt x="195" y="296"/>
                    </a:lnTo>
                    <a:lnTo>
                      <a:pt x="195" y="296"/>
                    </a:lnTo>
                    <a:lnTo>
                      <a:pt x="190" y="296"/>
                    </a:lnTo>
                    <a:lnTo>
                      <a:pt x="189" y="296"/>
                    </a:lnTo>
                    <a:lnTo>
                      <a:pt x="189" y="297"/>
                    </a:lnTo>
                    <a:lnTo>
                      <a:pt x="187" y="301"/>
                    </a:lnTo>
                    <a:lnTo>
                      <a:pt x="186" y="302"/>
                    </a:lnTo>
                    <a:lnTo>
                      <a:pt x="184" y="304"/>
                    </a:lnTo>
                    <a:lnTo>
                      <a:pt x="184" y="304"/>
                    </a:lnTo>
                    <a:lnTo>
                      <a:pt x="184" y="304"/>
                    </a:lnTo>
                    <a:lnTo>
                      <a:pt x="183" y="304"/>
                    </a:lnTo>
                    <a:lnTo>
                      <a:pt x="183" y="304"/>
                    </a:lnTo>
                    <a:lnTo>
                      <a:pt x="181" y="302"/>
                    </a:lnTo>
                    <a:lnTo>
                      <a:pt x="181" y="302"/>
                    </a:lnTo>
                    <a:lnTo>
                      <a:pt x="179" y="302"/>
                    </a:lnTo>
                    <a:lnTo>
                      <a:pt x="176" y="304"/>
                    </a:lnTo>
                    <a:lnTo>
                      <a:pt x="175" y="305"/>
                    </a:lnTo>
                    <a:lnTo>
                      <a:pt x="171" y="310"/>
                    </a:lnTo>
                    <a:lnTo>
                      <a:pt x="171" y="315"/>
                    </a:lnTo>
                    <a:lnTo>
                      <a:pt x="171" y="318"/>
                    </a:lnTo>
                    <a:lnTo>
                      <a:pt x="173" y="321"/>
                    </a:lnTo>
                    <a:lnTo>
                      <a:pt x="173" y="323"/>
                    </a:lnTo>
                    <a:lnTo>
                      <a:pt x="173" y="324"/>
                    </a:lnTo>
                    <a:lnTo>
                      <a:pt x="171" y="326"/>
                    </a:lnTo>
                    <a:lnTo>
                      <a:pt x="171" y="327"/>
                    </a:lnTo>
                    <a:lnTo>
                      <a:pt x="173" y="329"/>
                    </a:lnTo>
                    <a:lnTo>
                      <a:pt x="173" y="332"/>
                    </a:lnTo>
                    <a:lnTo>
                      <a:pt x="173" y="334"/>
                    </a:lnTo>
                    <a:lnTo>
                      <a:pt x="173" y="335"/>
                    </a:lnTo>
                    <a:lnTo>
                      <a:pt x="175" y="338"/>
                    </a:lnTo>
                    <a:lnTo>
                      <a:pt x="175" y="337"/>
                    </a:lnTo>
                    <a:lnTo>
                      <a:pt x="173" y="335"/>
                    </a:lnTo>
                    <a:lnTo>
                      <a:pt x="173" y="334"/>
                    </a:lnTo>
                    <a:lnTo>
                      <a:pt x="171" y="335"/>
                    </a:lnTo>
                    <a:lnTo>
                      <a:pt x="171" y="337"/>
                    </a:lnTo>
                    <a:lnTo>
                      <a:pt x="175" y="338"/>
                    </a:lnTo>
                    <a:lnTo>
                      <a:pt x="175" y="340"/>
                    </a:lnTo>
                    <a:lnTo>
                      <a:pt x="173" y="349"/>
                    </a:lnTo>
                    <a:lnTo>
                      <a:pt x="173" y="353"/>
                    </a:lnTo>
                    <a:lnTo>
                      <a:pt x="171" y="356"/>
                    </a:lnTo>
                    <a:lnTo>
                      <a:pt x="170" y="356"/>
                    </a:lnTo>
                    <a:lnTo>
                      <a:pt x="168" y="359"/>
                    </a:lnTo>
                    <a:lnTo>
                      <a:pt x="167" y="364"/>
                    </a:lnTo>
                    <a:lnTo>
                      <a:pt x="167" y="365"/>
                    </a:lnTo>
                    <a:lnTo>
                      <a:pt x="167" y="367"/>
                    </a:lnTo>
                    <a:lnTo>
                      <a:pt x="167" y="368"/>
                    </a:lnTo>
                    <a:lnTo>
                      <a:pt x="165" y="370"/>
                    </a:lnTo>
                    <a:lnTo>
                      <a:pt x="167" y="368"/>
                    </a:lnTo>
                    <a:lnTo>
                      <a:pt x="168" y="370"/>
                    </a:lnTo>
                    <a:lnTo>
                      <a:pt x="168" y="372"/>
                    </a:lnTo>
                    <a:lnTo>
                      <a:pt x="168" y="378"/>
                    </a:lnTo>
                    <a:lnTo>
                      <a:pt x="168" y="384"/>
                    </a:lnTo>
                    <a:lnTo>
                      <a:pt x="167" y="384"/>
                    </a:lnTo>
                    <a:lnTo>
                      <a:pt x="165" y="384"/>
                    </a:lnTo>
                    <a:lnTo>
                      <a:pt x="164" y="384"/>
                    </a:lnTo>
                    <a:lnTo>
                      <a:pt x="164" y="384"/>
                    </a:lnTo>
                    <a:lnTo>
                      <a:pt x="162" y="384"/>
                    </a:lnTo>
                    <a:lnTo>
                      <a:pt x="160" y="384"/>
                    </a:lnTo>
                    <a:lnTo>
                      <a:pt x="159" y="386"/>
                    </a:lnTo>
                    <a:lnTo>
                      <a:pt x="159" y="387"/>
                    </a:lnTo>
                    <a:lnTo>
                      <a:pt x="156" y="394"/>
                    </a:lnTo>
                    <a:lnTo>
                      <a:pt x="154" y="395"/>
                    </a:lnTo>
                    <a:lnTo>
                      <a:pt x="154" y="397"/>
                    </a:lnTo>
                    <a:lnTo>
                      <a:pt x="156" y="397"/>
                    </a:lnTo>
                    <a:lnTo>
                      <a:pt x="156" y="398"/>
                    </a:lnTo>
                    <a:lnTo>
                      <a:pt x="157" y="398"/>
                    </a:lnTo>
                    <a:lnTo>
                      <a:pt x="160" y="398"/>
                    </a:lnTo>
                    <a:lnTo>
                      <a:pt x="160" y="400"/>
                    </a:lnTo>
                    <a:lnTo>
                      <a:pt x="162" y="400"/>
                    </a:lnTo>
                    <a:lnTo>
                      <a:pt x="159" y="400"/>
                    </a:lnTo>
                    <a:lnTo>
                      <a:pt x="156" y="398"/>
                    </a:lnTo>
                    <a:lnTo>
                      <a:pt x="148" y="401"/>
                    </a:lnTo>
                    <a:lnTo>
                      <a:pt x="145" y="403"/>
                    </a:lnTo>
                    <a:lnTo>
                      <a:pt x="145" y="405"/>
                    </a:lnTo>
                    <a:lnTo>
                      <a:pt x="143" y="408"/>
                    </a:lnTo>
                    <a:lnTo>
                      <a:pt x="143" y="409"/>
                    </a:lnTo>
                    <a:lnTo>
                      <a:pt x="142" y="413"/>
                    </a:lnTo>
                    <a:lnTo>
                      <a:pt x="138" y="414"/>
                    </a:lnTo>
                    <a:lnTo>
                      <a:pt x="135" y="416"/>
                    </a:lnTo>
                    <a:lnTo>
                      <a:pt x="134" y="416"/>
                    </a:lnTo>
                    <a:lnTo>
                      <a:pt x="130" y="416"/>
                    </a:lnTo>
                    <a:lnTo>
                      <a:pt x="127" y="413"/>
                    </a:lnTo>
                    <a:lnTo>
                      <a:pt x="126" y="411"/>
                    </a:lnTo>
                    <a:lnTo>
                      <a:pt x="121" y="405"/>
                    </a:lnTo>
                    <a:lnTo>
                      <a:pt x="121" y="405"/>
                    </a:lnTo>
                    <a:lnTo>
                      <a:pt x="119" y="401"/>
                    </a:lnTo>
                    <a:lnTo>
                      <a:pt x="119" y="400"/>
                    </a:lnTo>
                    <a:lnTo>
                      <a:pt x="119" y="400"/>
                    </a:lnTo>
                    <a:lnTo>
                      <a:pt x="118" y="400"/>
                    </a:lnTo>
                    <a:lnTo>
                      <a:pt x="118" y="400"/>
                    </a:lnTo>
                    <a:lnTo>
                      <a:pt x="118" y="397"/>
                    </a:lnTo>
                    <a:lnTo>
                      <a:pt x="116" y="394"/>
                    </a:lnTo>
                    <a:lnTo>
                      <a:pt x="116" y="389"/>
                    </a:lnTo>
                    <a:lnTo>
                      <a:pt x="116" y="390"/>
                    </a:lnTo>
                    <a:lnTo>
                      <a:pt x="118" y="390"/>
                    </a:lnTo>
                    <a:lnTo>
                      <a:pt x="118" y="392"/>
                    </a:lnTo>
                    <a:lnTo>
                      <a:pt x="118" y="395"/>
                    </a:lnTo>
                    <a:lnTo>
                      <a:pt x="118" y="395"/>
                    </a:lnTo>
                    <a:lnTo>
                      <a:pt x="119" y="395"/>
                    </a:lnTo>
                    <a:lnTo>
                      <a:pt x="118" y="389"/>
                    </a:lnTo>
                    <a:lnTo>
                      <a:pt x="116" y="389"/>
                    </a:lnTo>
                    <a:lnTo>
                      <a:pt x="116" y="387"/>
                    </a:lnTo>
                    <a:lnTo>
                      <a:pt x="115" y="387"/>
                    </a:lnTo>
                    <a:lnTo>
                      <a:pt x="115" y="386"/>
                    </a:lnTo>
                    <a:lnTo>
                      <a:pt x="115" y="386"/>
                    </a:lnTo>
                    <a:lnTo>
                      <a:pt x="115" y="384"/>
                    </a:lnTo>
                    <a:lnTo>
                      <a:pt x="113" y="383"/>
                    </a:lnTo>
                    <a:lnTo>
                      <a:pt x="112" y="376"/>
                    </a:lnTo>
                    <a:lnTo>
                      <a:pt x="110" y="373"/>
                    </a:lnTo>
                    <a:lnTo>
                      <a:pt x="108" y="368"/>
                    </a:lnTo>
                    <a:lnTo>
                      <a:pt x="107" y="367"/>
                    </a:lnTo>
                    <a:lnTo>
                      <a:pt x="105" y="364"/>
                    </a:lnTo>
                    <a:lnTo>
                      <a:pt x="104" y="362"/>
                    </a:lnTo>
                    <a:lnTo>
                      <a:pt x="102" y="361"/>
                    </a:lnTo>
                    <a:lnTo>
                      <a:pt x="101" y="359"/>
                    </a:lnTo>
                    <a:lnTo>
                      <a:pt x="101" y="359"/>
                    </a:lnTo>
                    <a:lnTo>
                      <a:pt x="97" y="351"/>
                    </a:lnTo>
                    <a:lnTo>
                      <a:pt x="96" y="346"/>
                    </a:lnTo>
                    <a:lnTo>
                      <a:pt x="96" y="345"/>
                    </a:lnTo>
                    <a:lnTo>
                      <a:pt x="94" y="343"/>
                    </a:lnTo>
                    <a:lnTo>
                      <a:pt x="93" y="337"/>
                    </a:lnTo>
                    <a:lnTo>
                      <a:pt x="93" y="337"/>
                    </a:lnTo>
                    <a:lnTo>
                      <a:pt x="93" y="335"/>
                    </a:lnTo>
                    <a:lnTo>
                      <a:pt x="93" y="332"/>
                    </a:lnTo>
                    <a:lnTo>
                      <a:pt x="91" y="329"/>
                    </a:lnTo>
                    <a:lnTo>
                      <a:pt x="89" y="327"/>
                    </a:lnTo>
                    <a:lnTo>
                      <a:pt x="89" y="327"/>
                    </a:lnTo>
                    <a:lnTo>
                      <a:pt x="89" y="324"/>
                    </a:lnTo>
                    <a:lnTo>
                      <a:pt x="89" y="323"/>
                    </a:lnTo>
                    <a:lnTo>
                      <a:pt x="88" y="321"/>
                    </a:lnTo>
                    <a:lnTo>
                      <a:pt x="88" y="321"/>
                    </a:lnTo>
                    <a:lnTo>
                      <a:pt x="86" y="320"/>
                    </a:lnTo>
                    <a:lnTo>
                      <a:pt x="85" y="316"/>
                    </a:lnTo>
                    <a:lnTo>
                      <a:pt x="85" y="316"/>
                    </a:lnTo>
                    <a:lnTo>
                      <a:pt x="83" y="315"/>
                    </a:lnTo>
                    <a:lnTo>
                      <a:pt x="82" y="312"/>
                    </a:lnTo>
                    <a:lnTo>
                      <a:pt x="80" y="310"/>
                    </a:lnTo>
                    <a:lnTo>
                      <a:pt x="83" y="310"/>
                    </a:lnTo>
                    <a:lnTo>
                      <a:pt x="82" y="309"/>
                    </a:lnTo>
                    <a:lnTo>
                      <a:pt x="80" y="307"/>
                    </a:lnTo>
                    <a:lnTo>
                      <a:pt x="80" y="307"/>
                    </a:lnTo>
                    <a:lnTo>
                      <a:pt x="82" y="305"/>
                    </a:lnTo>
                    <a:lnTo>
                      <a:pt x="80" y="305"/>
                    </a:lnTo>
                    <a:lnTo>
                      <a:pt x="78" y="305"/>
                    </a:lnTo>
                    <a:lnTo>
                      <a:pt x="78" y="302"/>
                    </a:lnTo>
                    <a:lnTo>
                      <a:pt x="75" y="301"/>
                    </a:lnTo>
                    <a:lnTo>
                      <a:pt x="75" y="299"/>
                    </a:lnTo>
                    <a:lnTo>
                      <a:pt x="74" y="294"/>
                    </a:lnTo>
                    <a:lnTo>
                      <a:pt x="72" y="283"/>
                    </a:lnTo>
                    <a:lnTo>
                      <a:pt x="71" y="279"/>
                    </a:lnTo>
                    <a:lnTo>
                      <a:pt x="71" y="277"/>
                    </a:lnTo>
                    <a:lnTo>
                      <a:pt x="69" y="272"/>
                    </a:lnTo>
                    <a:lnTo>
                      <a:pt x="69" y="269"/>
                    </a:lnTo>
                    <a:lnTo>
                      <a:pt x="69" y="268"/>
                    </a:lnTo>
                    <a:lnTo>
                      <a:pt x="69" y="266"/>
                    </a:lnTo>
                    <a:lnTo>
                      <a:pt x="67" y="263"/>
                    </a:lnTo>
                    <a:lnTo>
                      <a:pt x="67" y="261"/>
                    </a:lnTo>
                    <a:lnTo>
                      <a:pt x="67" y="261"/>
                    </a:lnTo>
                    <a:lnTo>
                      <a:pt x="67" y="260"/>
                    </a:lnTo>
                    <a:lnTo>
                      <a:pt x="69" y="258"/>
                    </a:lnTo>
                    <a:lnTo>
                      <a:pt x="69" y="257"/>
                    </a:lnTo>
                    <a:lnTo>
                      <a:pt x="69" y="253"/>
                    </a:lnTo>
                    <a:lnTo>
                      <a:pt x="67" y="257"/>
                    </a:lnTo>
                    <a:lnTo>
                      <a:pt x="67" y="257"/>
                    </a:lnTo>
                    <a:lnTo>
                      <a:pt x="66" y="255"/>
                    </a:lnTo>
                    <a:lnTo>
                      <a:pt x="66" y="253"/>
                    </a:lnTo>
                    <a:lnTo>
                      <a:pt x="66" y="253"/>
                    </a:lnTo>
                    <a:lnTo>
                      <a:pt x="66" y="252"/>
                    </a:lnTo>
                    <a:lnTo>
                      <a:pt x="69" y="252"/>
                    </a:lnTo>
                    <a:lnTo>
                      <a:pt x="66" y="250"/>
                    </a:lnTo>
                    <a:lnTo>
                      <a:pt x="66" y="250"/>
                    </a:lnTo>
                    <a:lnTo>
                      <a:pt x="66" y="250"/>
                    </a:lnTo>
                    <a:lnTo>
                      <a:pt x="66" y="249"/>
                    </a:lnTo>
                    <a:lnTo>
                      <a:pt x="66" y="247"/>
                    </a:lnTo>
                    <a:lnTo>
                      <a:pt x="64" y="246"/>
                    </a:lnTo>
                    <a:lnTo>
                      <a:pt x="64" y="244"/>
                    </a:lnTo>
                    <a:lnTo>
                      <a:pt x="64" y="244"/>
                    </a:lnTo>
                    <a:lnTo>
                      <a:pt x="64" y="241"/>
                    </a:lnTo>
                    <a:lnTo>
                      <a:pt x="67" y="233"/>
                    </a:lnTo>
                    <a:lnTo>
                      <a:pt x="67" y="231"/>
                    </a:lnTo>
                    <a:lnTo>
                      <a:pt x="67" y="230"/>
                    </a:lnTo>
                    <a:lnTo>
                      <a:pt x="67" y="227"/>
                    </a:lnTo>
                    <a:lnTo>
                      <a:pt x="66" y="225"/>
                    </a:lnTo>
                    <a:lnTo>
                      <a:pt x="66" y="225"/>
                    </a:lnTo>
                    <a:lnTo>
                      <a:pt x="66" y="225"/>
                    </a:lnTo>
                    <a:lnTo>
                      <a:pt x="64" y="223"/>
                    </a:lnTo>
                    <a:lnTo>
                      <a:pt x="64" y="220"/>
                    </a:lnTo>
                    <a:lnTo>
                      <a:pt x="64" y="220"/>
                    </a:lnTo>
                    <a:lnTo>
                      <a:pt x="66" y="219"/>
                    </a:lnTo>
                    <a:lnTo>
                      <a:pt x="64" y="220"/>
                    </a:lnTo>
                    <a:lnTo>
                      <a:pt x="63" y="220"/>
                    </a:lnTo>
                    <a:lnTo>
                      <a:pt x="64" y="219"/>
                    </a:lnTo>
                    <a:lnTo>
                      <a:pt x="66" y="217"/>
                    </a:lnTo>
                    <a:lnTo>
                      <a:pt x="69" y="216"/>
                    </a:lnTo>
                    <a:lnTo>
                      <a:pt x="71" y="216"/>
                    </a:lnTo>
                    <a:lnTo>
                      <a:pt x="69" y="216"/>
                    </a:lnTo>
                    <a:lnTo>
                      <a:pt x="67" y="216"/>
                    </a:lnTo>
                    <a:lnTo>
                      <a:pt x="63" y="216"/>
                    </a:lnTo>
                    <a:lnTo>
                      <a:pt x="63" y="214"/>
                    </a:lnTo>
                    <a:lnTo>
                      <a:pt x="64" y="212"/>
                    </a:lnTo>
                    <a:lnTo>
                      <a:pt x="64" y="212"/>
                    </a:lnTo>
                    <a:lnTo>
                      <a:pt x="64" y="212"/>
                    </a:lnTo>
                    <a:lnTo>
                      <a:pt x="63" y="212"/>
                    </a:lnTo>
                    <a:lnTo>
                      <a:pt x="63" y="209"/>
                    </a:lnTo>
                    <a:lnTo>
                      <a:pt x="64" y="208"/>
                    </a:lnTo>
                    <a:lnTo>
                      <a:pt x="64" y="208"/>
                    </a:lnTo>
                    <a:lnTo>
                      <a:pt x="66" y="208"/>
                    </a:lnTo>
                    <a:lnTo>
                      <a:pt x="64" y="208"/>
                    </a:lnTo>
                    <a:lnTo>
                      <a:pt x="63" y="208"/>
                    </a:lnTo>
                    <a:lnTo>
                      <a:pt x="61" y="208"/>
                    </a:lnTo>
                    <a:lnTo>
                      <a:pt x="60" y="208"/>
                    </a:lnTo>
                    <a:lnTo>
                      <a:pt x="58" y="208"/>
                    </a:lnTo>
                    <a:lnTo>
                      <a:pt x="58" y="208"/>
                    </a:lnTo>
                    <a:lnTo>
                      <a:pt x="60" y="209"/>
                    </a:lnTo>
                    <a:lnTo>
                      <a:pt x="58" y="211"/>
                    </a:lnTo>
                    <a:lnTo>
                      <a:pt x="58" y="211"/>
                    </a:lnTo>
                    <a:lnTo>
                      <a:pt x="56" y="212"/>
                    </a:lnTo>
                    <a:lnTo>
                      <a:pt x="56" y="212"/>
                    </a:lnTo>
                    <a:lnTo>
                      <a:pt x="56" y="214"/>
                    </a:lnTo>
                    <a:lnTo>
                      <a:pt x="55" y="214"/>
                    </a:lnTo>
                    <a:lnTo>
                      <a:pt x="56" y="214"/>
                    </a:lnTo>
                    <a:lnTo>
                      <a:pt x="56" y="216"/>
                    </a:lnTo>
                    <a:lnTo>
                      <a:pt x="58" y="216"/>
                    </a:lnTo>
                    <a:lnTo>
                      <a:pt x="58" y="217"/>
                    </a:lnTo>
                    <a:lnTo>
                      <a:pt x="58" y="219"/>
                    </a:lnTo>
                    <a:lnTo>
                      <a:pt x="56" y="223"/>
                    </a:lnTo>
                    <a:lnTo>
                      <a:pt x="55" y="223"/>
                    </a:lnTo>
                    <a:lnTo>
                      <a:pt x="48" y="227"/>
                    </a:lnTo>
                    <a:lnTo>
                      <a:pt x="45" y="228"/>
                    </a:lnTo>
                    <a:lnTo>
                      <a:pt x="41" y="230"/>
                    </a:lnTo>
                    <a:lnTo>
                      <a:pt x="39" y="231"/>
                    </a:lnTo>
                    <a:lnTo>
                      <a:pt x="36" y="230"/>
                    </a:lnTo>
                    <a:lnTo>
                      <a:pt x="33" y="228"/>
                    </a:lnTo>
                    <a:lnTo>
                      <a:pt x="28" y="225"/>
                    </a:lnTo>
                    <a:lnTo>
                      <a:pt x="26" y="223"/>
                    </a:lnTo>
                    <a:lnTo>
                      <a:pt x="22" y="219"/>
                    </a:lnTo>
                    <a:lnTo>
                      <a:pt x="19" y="216"/>
                    </a:lnTo>
                    <a:lnTo>
                      <a:pt x="17" y="214"/>
                    </a:lnTo>
                    <a:lnTo>
                      <a:pt x="14" y="211"/>
                    </a:lnTo>
                    <a:lnTo>
                      <a:pt x="11" y="209"/>
                    </a:lnTo>
                    <a:lnTo>
                      <a:pt x="11" y="208"/>
                    </a:lnTo>
                    <a:lnTo>
                      <a:pt x="11" y="206"/>
                    </a:lnTo>
                    <a:lnTo>
                      <a:pt x="12" y="205"/>
                    </a:lnTo>
                    <a:lnTo>
                      <a:pt x="14" y="205"/>
                    </a:lnTo>
                    <a:lnTo>
                      <a:pt x="14" y="206"/>
                    </a:lnTo>
                    <a:lnTo>
                      <a:pt x="15" y="208"/>
                    </a:lnTo>
                    <a:lnTo>
                      <a:pt x="15" y="208"/>
                    </a:lnTo>
                    <a:lnTo>
                      <a:pt x="19" y="205"/>
                    </a:lnTo>
                    <a:lnTo>
                      <a:pt x="20" y="206"/>
                    </a:lnTo>
                    <a:lnTo>
                      <a:pt x="22" y="205"/>
                    </a:lnTo>
                    <a:lnTo>
                      <a:pt x="23" y="205"/>
                    </a:lnTo>
                    <a:lnTo>
                      <a:pt x="26" y="203"/>
                    </a:lnTo>
                    <a:lnTo>
                      <a:pt x="26" y="203"/>
                    </a:lnTo>
                    <a:lnTo>
                      <a:pt x="28" y="203"/>
                    </a:lnTo>
                    <a:lnTo>
                      <a:pt x="31" y="200"/>
                    </a:lnTo>
                    <a:lnTo>
                      <a:pt x="33" y="197"/>
                    </a:lnTo>
                    <a:lnTo>
                      <a:pt x="33" y="197"/>
                    </a:lnTo>
                    <a:lnTo>
                      <a:pt x="33" y="195"/>
                    </a:lnTo>
                    <a:lnTo>
                      <a:pt x="33" y="195"/>
                    </a:lnTo>
                    <a:lnTo>
                      <a:pt x="33" y="195"/>
                    </a:lnTo>
                    <a:lnTo>
                      <a:pt x="31" y="197"/>
                    </a:lnTo>
                    <a:lnTo>
                      <a:pt x="31" y="197"/>
                    </a:lnTo>
                    <a:lnTo>
                      <a:pt x="31" y="197"/>
                    </a:lnTo>
                    <a:lnTo>
                      <a:pt x="30" y="197"/>
                    </a:lnTo>
                    <a:lnTo>
                      <a:pt x="28" y="197"/>
                    </a:lnTo>
                    <a:lnTo>
                      <a:pt x="28" y="197"/>
                    </a:lnTo>
                    <a:lnTo>
                      <a:pt x="23" y="198"/>
                    </a:lnTo>
                    <a:lnTo>
                      <a:pt x="22" y="200"/>
                    </a:lnTo>
                    <a:lnTo>
                      <a:pt x="20" y="200"/>
                    </a:lnTo>
                    <a:lnTo>
                      <a:pt x="15" y="198"/>
                    </a:lnTo>
                    <a:lnTo>
                      <a:pt x="9" y="195"/>
                    </a:lnTo>
                    <a:lnTo>
                      <a:pt x="6" y="194"/>
                    </a:lnTo>
                    <a:lnTo>
                      <a:pt x="4" y="190"/>
                    </a:lnTo>
                    <a:lnTo>
                      <a:pt x="3" y="187"/>
                    </a:lnTo>
                    <a:lnTo>
                      <a:pt x="3" y="186"/>
                    </a:lnTo>
                    <a:lnTo>
                      <a:pt x="6" y="186"/>
                    </a:lnTo>
                    <a:lnTo>
                      <a:pt x="7" y="184"/>
                    </a:lnTo>
                    <a:lnTo>
                      <a:pt x="6" y="184"/>
                    </a:lnTo>
                    <a:lnTo>
                      <a:pt x="4" y="186"/>
                    </a:lnTo>
                    <a:lnTo>
                      <a:pt x="3" y="186"/>
                    </a:lnTo>
                    <a:lnTo>
                      <a:pt x="1" y="186"/>
                    </a:lnTo>
                    <a:lnTo>
                      <a:pt x="0" y="187"/>
                    </a:lnTo>
                    <a:lnTo>
                      <a:pt x="0" y="186"/>
                    </a:lnTo>
                    <a:lnTo>
                      <a:pt x="0" y="184"/>
                    </a:lnTo>
                    <a:lnTo>
                      <a:pt x="0" y="182"/>
                    </a:lnTo>
                    <a:lnTo>
                      <a:pt x="1" y="182"/>
                    </a:lnTo>
                    <a:lnTo>
                      <a:pt x="3" y="182"/>
                    </a:lnTo>
                    <a:lnTo>
                      <a:pt x="4" y="182"/>
                    </a:lnTo>
                    <a:lnTo>
                      <a:pt x="6" y="182"/>
                    </a:lnTo>
                    <a:lnTo>
                      <a:pt x="7" y="182"/>
                    </a:lnTo>
                    <a:lnTo>
                      <a:pt x="7" y="178"/>
                    </a:lnTo>
                    <a:lnTo>
                      <a:pt x="7" y="176"/>
                    </a:lnTo>
                    <a:lnTo>
                      <a:pt x="7" y="176"/>
                    </a:lnTo>
                    <a:lnTo>
                      <a:pt x="7" y="176"/>
                    </a:lnTo>
                    <a:lnTo>
                      <a:pt x="9" y="176"/>
                    </a:lnTo>
                    <a:lnTo>
                      <a:pt x="9" y="178"/>
                    </a:lnTo>
                    <a:lnTo>
                      <a:pt x="9" y="178"/>
                    </a:lnTo>
                    <a:lnTo>
                      <a:pt x="9" y="176"/>
                    </a:lnTo>
                    <a:lnTo>
                      <a:pt x="11" y="178"/>
                    </a:lnTo>
                    <a:lnTo>
                      <a:pt x="12" y="176"/>
                    </a:lnTo>
                    <a:lnTo>
                      <a:pt x="12" y="178"/>
                    </a:lnTo>
                    <a:lnTo>
                      <a:pt x="15" y="178"/>
                    </a:lnTo>
                    <a:lnTo>
                      <a:pt x="17" y="178"/>
                    </a:lnTo>
                    <a:lnTo>
                      <a:pt x="19" y="178"/>
                    </a:lnTo>
                    <a:lnTo>
                      <a:pt x="20" y="178"/>
                    </a:lnTo>
                    <a:lnTo>
                      <a:pt x="22" y="179"/>
                    </a:lnTo>
                    <a:lnTo>
                      <a:pt x="23" y="179"/>
                    </a:lnTo>
                    <a:lnTo>
                      <a:pt x="25" y="179"/>
                    </a:lnTo>
                    <a:lnTo>
                      <a:pt x="26" y="178"/>
                    </a:lnTo>
                    <a:lnTo>
                      <a:pt x="26" y="178"/>
                    </a:lnTo>
                    <a:lnTo>
                      <a:pt x="26" y="176"/>
                    </a:lnTo>
                    <a:lnTo>
                      <a:pt x="30" y="176"/>
                    </a:lnTo>
                    <a:lnTo>
                      <a:pt x="33" y="175"/>
                    </a:lnTo>
                    <a:lnTo>
                      <a:pt x="34" y="175"/>
                    </a:lnTo>
                    <a:lnTo>
                      <a:pt x="34" y="175"/>
                    </a:lnTo>
                    <a:lnTo>
                      <a:pt x="34" y="176"/>
                    </a:lnTo>
                    <a:lnTo>
                      <a:pt x="34" y="176"/>
                    </a:lnTo>
                    <a:lnTo>
                      <a:pt x="36" y="178"/>
                    </a:lnTo>
                    <a:lnTo>
                      <a:pt x="36" y="178"/>
                    </a:lnTo>
                    <a:lnTo>
                      <a:pt x="37" y="178"/>
                    </a:lnTo>
                    <a:lnTo>
                      <a:pt x="37" y="178"/>
                    </a:lnTo>
                    <a:lnTo>
                      <a:pt x="39" y="176"/>
                    </a:lnTo>
                    <a:lnTo>
                      <a:pt x="39" y="176"/>
                    </a:lnTo>
                    <a:lnTo>
                      <a:pt x="41" y="176"/>
                    </a:lnTo>
                    <a:lnTo>
                      <a:pt x="41" y="175"/>
                    </a:lnTo>
                    <a:lnTo>
                      <a:pt x="41" y="175"/>
                    </a:lnTo>
                    <a:lnTo>
                      <a:pt x="41" y="175"/>
                    </a:lnTo>
                    <a:lnTo>
                      <a:pt x="39" y="173"/>
                    </a:lnTo>
                    <a:lnTo>
                      <a:pt x="41" y="173"/>
                    </a:lnTo>
                    <a:lnTo>
                      <a:pt x="39" y="173"/>
                    </a:lnTo>
                    <a:lnTo>
                      <a:pt x="39" y="171"/>
                    </a:lnTo>
                    <a:lnTo>
                      <a:pt x="41" y="171"/>
                    </a:lnTo>
                    <a:lnTo>
                      <a:pt x="41" y="171"/>
                    </a:lnTo>
                    <a:lnTo>
                      <a:pt x="41" y="170"/>
                    </a:lnTo>
                    <a:lnTo>
                      <a:pt x="39" y="168"/>
                    </a:lnTo>
                    <a:lnTo>
                      <a:pt x="39" y="165"/>
                    </a:lnTo>
                    <a:lnTo>
                      <a:pt x="37" y="164"/>
                    </a:lnTo>
                    <a:lnTo>
                      <a:pt x="36" y="160"/>
                    </a:lnTo>
                    <a:lnTo>
                      <a:pt x="36" y="159"/>
                    </a:lnTo>
                    <a:lnTo>
                      <a:pt x="36" y="156"/>
                    </a:lnTo>
                    <a:lnTo>
                      <a:pt x="34" y="156"/>
                    </a:lnTo>
                    <a:lnTo>
                      <a:pt x="34" y="156"/>
                    </a:lnTo>
                    <a:lnTo>
                      <a:pt x="34" y="156"/>
                    </a:lnTo>
                    <a:lnTo>
                      <a:pt x="33" y="156"/>
                    </a:lnTo>
                    <a:lnTo>
                      <a:pt x="33" y="156"/>
                    </a:lnTo>
                    <a:lnTo>
                      <a:pt x="31" y="156"/>
                    </a:lnTo>
                    <a:lnTo>
                      <a:pt x="30" y="156"/>
                    </a:lnTo>
                    <a:lnTo>
                      <a:pt x="26" y="153"/>
                    </a:lnTo>
                    <a:lnTo>
                      <a:pt x="26" y="151"/>
                    </a:lnTo>
                    <a:lnTo>
                      <a:pt x="26" y="149"/>
                    </a:lnTo>
                    <a:lnTo>
                      <a:pt x="28" y="148"/>
                    </a:lnTo>
                    <a:lnTo>
                      <a:pt x="28" y="145"/>
                    </a:lnTo>
                    <a:lnTo>
                      <a:pt x="28" y="143"/>
                    </a:lnTo>
                    <a:lnTo>
                      <a:pt x="28" y="143"/>
                    </a:lnTo>
                    <a:lnTo>
                      <a:pt x="28" y="142"/>
                    </a:lnTo>
                    <a:lnTo>
                      <a:pt x="26" y="142"/>
                    </a:lnTo>
                    <a:lnTo>
                      <a:pt x="25" y="142"/>
                    </a:lnTo>
                    <a:lnTo>
                      <a:pt x="22" y="142"/>
                    </a:lnTo>
                    <a:lnTo>
                      <a:pt x="20" y="140"/>
                    </a:lnTo>
                    <a:lnTo>
                      <a:pt x="19" y="140"/>
                    </a:lnTo>
                    <a:lnTo>
                      <a:pt x="19" y="138"/>
                    </a:lnTo>
                    <a:lnTo>
                      <a:pt x="19" y="138"/>
                    </a:lnTo>
                    <a:lnTo>
                      <a:pt x="19" y="135"/>
                    </a:lnTo>
                    <a:lnTo>
                      <a:pt x="19" y="134"/>
                    </a:lnTo>
                    <a:lnTo>
                      <a:pt x="20" y="132"/>
                    </a:lnTo>
                    <a:lnTo>
                      <a:pt x="20" y="132"/>
                    </a:lnTo>
                    <a:lnTo>
                      <a:pt x="20" y="130"/>
                    </a:lnTo>
                    <a:lnTo>
                      <a:pt x="22" y="130"/>
                    </a:lnTo>
                    <a:lnTo>
                      <a:pt x="25" y="127"/>
                    </a:lnTo>
                    <a:lnTo>
                      <a:pt x="26" y="124"/>
                    </a:lnTo>
                    <a:lnTo>
                      <a:pt x="28" y="123"/>
                    </a:lnTo>
                    <a:lnTo>
                      <a:pt x="28" y="121"/>
                    </a:lnTo>
                    <a:lnTo>
                      <a:pt x="30" y="121"/>
                    </a:lnTo>
                    <a:lnTo>
                      <a:pt x="30" y="119"/>
                    </a:lnTo>
                    <a:lnTo>
                      <a:pt x="31" y="119"/>
                    </a:lnTo>
                    <a:lnTo>
                      <a:pt x="33" y="119"/>
                    </a:lnTo>
                    <a:lnTo>
                      <a:pt x="34" y="119"/>
                    </a:lnTo>
                    <a:lnTo>
                      <a:pt x="34" y="121"/>
                    </a:lnTo>
                    <a:lnTo>
                      <a:pt x="34" y="123"/>
                    </a:lnTo>
                    <a:lnTo>
                      <a:pt x="36" y="123"/>
                    </a:lnTo>
                    <a:lnTo>
                      <a:pt x="36" y="124"/>
                    </a:lnTo>
                    <a:lnTo>
                      <a:pt x="37" y="124"/>
                    </a:lnTo>
                    <a:lnTo>
                      <a:pt x="39" y="124"/>
                    </a:lnTo>
                    <a:lnTo>
                      <a:pt x="42" y="123"/>
                    </a:lnTo>
                    <a:lnTo>
                      <a:pt x="44" y="123"/>
                    </a:lnTo>
                    <a:lnTo>
                      <a:pt x="48" y="121"/>
                    </a:lnTo>
                    <a:lnTo>
                      <a:pt x="50" y="121"/>
                    </a:lnTo>
                    <a:lnTo>
                      <a:pt x="53" y="121"/>
                    </a:lnTo>
                    <a:lnTo>
                      <a:pt x="53" y="119"/>
                    </a:lnTo>
                    <a:lnTo>
                      <a:pt x="53" y="116"/>
                    </a:lnTo>
                    <a:lnTo>
                      <a:pt x="56" y="115"/>
                    </a:lnTo>
                    <a:lnTo>
                      <a:pt x="58" y="113"/>
                    </a:lnTo>
                    <a:lnTo>
                      <a:pt x="58" y="112"/>
                    </a:lnTo>
                    <a:lnTo>
                      <a:pt x="60" y="108"/>
                    </a:lnTo>
                    <a:lnTo>
                      <a:pt x="60" y="108"/>
                    </a:lnTo>
                    <a:lnTo>
                      <a:pt x="64" y="105"/>
                    </a:lnTo>
                    <a:lnTo>
                      <a:pt x="67" y="104"/>
                    </a:lnTo>
                    <a:lnTo>
                      <a:pt x="69" y="102"/>
                    </a:lnTo>
                    <a:lnTo>
                      <a:pt x="71" y="99"/>
                    </a:lnTo>
                    <a:lnTo>
                      <a:pt x="72" y="96"/>
                    </a:lnTo>
                    <a:lnTo>
                      <a:pt x="72" y="94"/>
                    </a:lnTo>
                    <a:lnTo>
                      <a:pt x="74" y="93"/>
                    </a:lnTo>
                    <a:lnTo>
                      <a:pt x="75" y="90"/>
                    </a:lnTo>
                    <a:lnTo>
                      <a:pt x="75" y="90"/>
                    </a:lnTo>
                    <a:lnTo>
                      <a:pt x="78" y="88"/>
                    </a:lnTo>
                    <a:lnTo>
                      <a:pt x="80" y="86"/>
                    </a:lnTo>
                    <a:lnTo>
                      <a:pt x="82" y="86"/>
                    </a:lnTo>
                    <a:lnTo>
                      <a:pt x="83" y="85"/>
                    </a:lnTo>
                    <a:lnTo>
                      <a:pt x="83" y="83"/>
                    </a:lnTo>
                    <a:lnTo>
                      <a:pt x="82" y="83"/>
                    </a:lnTo>
                    <a:lnTo>
                      <a:pt x="82" y="82"/>
                    </a:lnTo>
                    <a:lnTo>
                      <a:pt x="82" y="82"/>
                    </a:lnTo>
                    <a:lnTo>
                      <a:pt x="83" y="80"/>
                    </a:lnTo>
                    <a:lnTo>
                      <a:pt x="86" y="77"/>
                    </a:lnTo>
                    <a:lnTo>
                      <a:pt x="88" y="74"/>
                    </a:lnTo>
                    <a:lnTo>
                      <a:pt x="89" y="74"/>
                    </a:lnTo>
                    <a:lnTo>
                      <a:pt x="91" y="74"/>
                    </a:lnTo>
                    <a:lnTo>
                      <a:pt x="93" y="72"/>
                    </a:lnTo>
                    <a:lnTo>
                      <a:pt x="93" y="72"/>
                    </a:lnTo>
                    <a:lnTo>
                      <a:pt x="93" y="71"/>
                    </a:lnTo>
                    <a:lnTo>
                      <a:pt x="91" y="71"/>
                    </a:lnTo>
                    <a:lnTo>
                      <a:pt x="91" y="69"/>
                    </a:lnTo>
                    <a:lnTo>
                      <a:pt x="91" y="69"/>
                    </a:lnTo>
                    <a:lnTo>
                      <a:pt x="93" y="66"/>
                    </a:lnTo>
                    <a:lnTo>
                      <a:pt x="93" y="64"/>
                    </a:lnTo>
                    <a:lnTo>
                      <a:pt x="91" y="61"/>
                    </a:lnTo>
                    <a:lnTo>
                      <a:pt x="91" y="61"/>
                    </a:lnTo>
                    <a:lnTo>
                      <a:pt x="91" y="60"/>
                    </a:lnTo>
                    <a:lnTo>
                      <a:pt x="93" y="58"/>
                    </a:lnTo>
                    <a:lnTo>
                      <a:pt x="94" y="58"/>
                    </a:lnTo>
                    <a:lnTo>
                      <a:pt x="99" y="55"/>
                    </a:lnTo>
                    <a:lnTo>
                      <a:pt x="101" y="55"/>
                    </a:lnTo>
                    <a:lnTo>
                      <a:pt x="102" y="55"/>
                    </a:lnTo>
                    <a:lnTo>
                      <a:pt x="102" y="53"/>
                    </a:lnTo>
                    <a:lnTo>
                      <a:pt x="102" y="52"/>
                    </a:lnTo>
                    <a:lnTo>
                      <a:pt x="102" y="52"/>
                    </a:lnTo>
                    <a:lnTo>
                      <a:pt x="102" y="50"/>
                    </a:lnTo>
                    <a:lnTo>
                      <a:pt x="99" y="50"/>
                    </a:lnTo>
                    <a:lnTo>
                      <a:pt x="97" y="49"/>
                    </a:lnTo>
                    <a:lnTo>
                      <a:pt x="94" y="50"/>
                    </a:lnTo>
                    <a:lnTo>
                      <a:pt x="93" y="49"/>
                    </a:lnTo>
                    <a:lnTo>
                      <a:pt x="93" y="49"/>
                    </a:lnTo>
                    <a:lnTo>
                      <a:pt x="93" y="47"/>
                    </a:lnTo>
                    <a:lnTo>
                      <a:pt x="93" y="44"/>
                    </a:lnTo>
                    <a:lnTo>
                      <a:pt x="93" y="44"/>
                    </a:lnTo>
                    <a:lnTo>
                      <a:pt x="93" y="45"/>
                    </a:lnTo>
                    <a:lnTo>
                      <a:pt x="91" y="44"/>
                    </a:lnTo>
                    <a:lnTo>
                      <a:pt x="88" y="44"/>
                    </a:lnTo>
                    <a:lnTo>
                      <a:pt x="88" y="44"/>
                    </a:lnTo>
                    <a:lnTo>
                      <a:pt x="88" y="42"/>
                    </a:lnTo>
                    <a:lnTo>
                      <a:pt x="88" y="42"/>
                    </a:lnTo>
                    <a:lnTo>
                      <a:pt x="88" y="41"/>
                    </a:lnTo>
                    <a:lnTo>
                      <a:pt x="88" y="41"/>
                    </a:lnTo>
                    <a:lnTo>
                      <a:pt x="86" y="41"/>
                    </a:lnTo>
                    <a:lnTo>
                      <a:pt x="85" y="39"/>
                    </a:lnTo>
                    <a:lnTo>
                      <a:pt x="85" y="39"/>
                    </a:lnTo>
                    <a:lnTo>
                      <a:pt x="83" y="38"/>
                    </a:lnTo>
                    <a:lnTo>
                      <a:pt x="83" y="38"/>
                    </a:lnTo>
                    <a:lnTo>
                      <a:pt x="83" y="38"/>
                    </a:lnTo>
                    <a:lnTo>
                      <a:pt x="85" y="36"/>
                    </a:lnTo>
                    <a:lnTo>
                      <a:pt x="85" y="34"/>
                    </a:lnTo>
                    <a:lnTo>
                      <a:pt x="86" y="33"/>
                    </a:lnTo>
                    <a:lnTo>
                      <a:pt x="86" y="33"/>
                    </a:lnTo>
                    <a:lnTo>
                      <a:pt x="85" y="31"/>
                    </a:lnTo>
                    <a:lnTo>
                      <a:pt x="85" y="31"/>
                    </a:lnTo>
                    <a:lnTo>
                      <a:pt x="83" y="31"/>
                    </a:lnTo>
                    <a:lnTo>
                      <a:pt x="83" y="30"/>
                    </a:lnTo>
                    <a:lnTo>
                      <a:pt x="83" y="30"/>
                    </a:lnTo>
                    <a:lnTo>
                      <a:pt x="83" y="28"/>
                    </a:lnTo>
                    <a:lnTo>
                      <a:pt x="85" y="27"/>
                    </a:lnTo>
                    <a:lnTo>
                      <a:pt x="86" y="27"/>
                    </a:lnTo>
                    <a:lnTo>
                      <a:pt x="86" y="25"/>
                    </a:lnTo>
                    <a:lnTo>
                      <a:pt x="86" y="25"/>
                    </a:lnTo>
                    <a:lnTo>
                      <a:pt x="86" y="25"/>
                    </a:lnTo>
                    <a:lnTo>
                      <a:pt x="85" y="25"/>
                    </a:lnTo>
                    <a:lnTo>
                      <a:pt x="83" y="25"/>
                    </a:lnTo>
                    <a:lnTo>
                      <a:pt x="82" y="23"/>
                    </a:lnTo>
                    <a:lnTo>
                      <a:pt x="82" y="23"/>
                    </a:lnTo>
                    <a:lnTo>
                      <a:pt x="82" y="23"/>
                    </a:lnTo>
                    <a:lnTo>
                      <a:pt x="83" y="22"/>
                    </a:lnTo>
                    <a:lnTo>
                      <a:pt x="83" y="22"/>
                    </a:lnTo>
                    <a:lnTo>
                      <a:pt x="83" y="20"/>
                    </a:lnTo>
                    <a:lnTo>
                      <a:pt x="83" y="20"/>
                    </a:lnTo>
                    <a:lnTo>
                      <a:pt x="80" y="19"/>
                    </a:lnTo>
                    <a:lnTo>
                      <a:pt x="80" y="19"/>
                    </a:lnTo>
                    <a:lnTo>
                      <a:pt x="80" y="17"/>
                    </a:lnTo>
                    <a:lnTo>
                      <a:pt x="82" y="17"/>
                    </a:lnTo>
                    <a:lnTo>
                      <a:pt x="82" y="15"/>
                    </a:lnTo>
                    <a:lnTo>
                      <a:pt x="83" y="14"/>
                    </a:lnTo>
                    <a:lnTo>
                      <a:pt x="85" y="14"/>
                    </a:lnTo>
                    <a:lnTo>
                      <a:pt x="86" y="12"/>
                    </a:lnTo>
                    <a:lnTo>
                      <a:pt x="88" y="12"/>
                    </a:lnTo>
                    <a:lnTo>
                      <a:pt x="91" y="12"/>
                    </a:lnTo>
                    <a:lnTo>
                      <a:pt x="93" y="12"/>
                    </a:lnTo>
                    <a:lnTo>
                      <a:pt x="94" y="14"/>
                    </a:lnTo>
                    <a:lnTo>
                      <a:pt x="97" y="14"/>
                    </a:lnTo>
                    <a:lnTo>
                      <a:pt x="99" y="14"/>
                    </a:lnTo>
                    <a:lnTo>
                      <a:pt x="101" y="14"/>
                    </a:lnTo>
                    <a:lnTo>
                      <a:pt x="102" y="15"/>
                    </a:lnTo>
                    <a:lnTo>
                      <a:pt x="105" y="15"/>
                    </a:lnTo>
                    <a:lnTo>
                      <a:pt x="107" y="17"/>
                    </a:lnTo>
                    <a:lnTo>
                      <a:pt x="108" y="17"/>
                    </a:lnTo>
                    <a:lnTo>
                      <a:pt x="110" y="15"/>
                    </a:lnTo>
                    <a:lnTo>
                      <a:pt x="112" y="14"/>
                    </a:lnTo>
                    <a:lnTo>
                      <a:pt x="113" y="14"/>
                    </a:lnTo>
                    <a:lnTo>
                      <a:pt x="115" y="14"/>
                    </a:lnTo>
                    <a:lnTo>
                      <a:pt x="119" y="12"/>
                    </a:lnTo>
                    <a:lnTo>
                      <a:pt x="119" y="12"/>
                    </a:lnTo>
                    <a:lnTo>
                      <a:pt x="121" y="12"/>
                    </a:lnTo>
                    <a:lnTo>
                      <a:pt x="123" y="12"/>
                    </a:lnTo>
                    <a:lnTo>
                      <a:pt x="123" y="11"/>
                    </a:lnTo>
                    <a:lnTo>
                      <a:pt x="123" y="11"/>
                    </a:lnTo>
                    <a:lnTo>
                      <a:pt x="124" y="11"/>
                    </a:lnTo>
                    <a:lnTo>
                      <a:pt x="126" y="9"/>
                    </a:lnTo>
                    <a:lnTo>
                      <a:pt x="127" y="9"/>
                    </a:lnTo>
                    <a:lnTo>
                      <a:pt x="127" y="8"/>
                    </a:lnTo>
                    <a:lnTo>
                      <a:pt x="127" y="6"/>
                    </a:lnTo>
                    <a:lnTo>
                      <a:pt x="129" y="6"/>
                    </a:lnTo>
                    <a:lnTo>
                      <a:pt x="130" y="4"/>
                    </a:lnTo>
                    <a:lnTo>
                      <a:pt x="134" y="3"/>
                    </a:lnTo>
                    <a:lnTo>
                      <a:pt x="135" y="3"/>
                    </a:lnTo>
                    <a:lnTo>
                      <a:pt x="137" y="1"/>
                    </a:lnTo>
                    <a:lnTo>
                      <a:pt x="13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5" name="Freeform 249">
                <a:extLst>
                  <a:ext uri="{FF2B5EF4-FFF2-40B4-BE49-F238E27FC236}">
                    <a16:creationId xmlns:a16="http://schemas.microsoft.com/office/drawing/2014/main" id="{00478E32-C892-43E1-9DB1-74F058C0C5E5}"/>
                  </a:ext>
                </a:extLst>
              </p:cNvPr>
              <p:cNvSpPr>
                <a:spLocks/>
              </p:cNvSpPr>
              <p:nvPr/>
            </p:nvSpPr>
            <p:spPr bwMode="auto">
              <a:xfrm>
                <a:off x="6729858" y="3445211"/>
                <a:ext cx="46781" cy="120852"/>
              </a:xfrm>
              <a:custGeom>
                <a:avLst/>
                <a:gdLst>
                  <a:gd name="T0" fmla="*/ 22 w 24"/>
                  <a:gd name="T1" fmla="*/ 0 h 62"/>
                  <a:gd name="T2" fmla="*/ 22 w 24"/>
                  <a:gd name="T3" fmla="*/ 2 h 62"/>
                  <a:gd name="T4" fmla="*/ 24 w 24"/>
                  <a:gd name="T5" fmla="*/ 4 h 62"/>
                  <a:gd name="T6" fmla="*/ 24 w 24"/>
                  <a:gd name="T7" fmla="*/ 5 h 62"/>
                  <a:gd name="T8" fmla="*/ 24 w 24"/>
                  <a:gd name="T9" fmla="*/ 7 h 62"/>
                  <a:gd name="T10" fmla="*/ 24 w 24"/>
                  <a:gd name="T11" fmla="*/ 8 h 62"/>
                  <a:gd name="T12" fmla="*/ 22 w 24"/>
                  <a:gd name="T13" fmla="*/ 11 h 62"/>
                  <a:gd name="T14" fmla="*/ 19 w 24"/>
                  <a:gd name="T15" fmla="*/ 11 h 62"/>
                  <a:gd name="T16" fmla="*/ 19 w 24"/>
                  <a:gd name="T17" fmla="*/ 13 h 62"/>
                  <a:gd name="T18" fmla="*/ 19 w 24"/>
                  <a:gd name="T19" fmla="*/ 16 h 62"/>
                  <a:gd name="T20" fmla="*/ 16 w 24"/>
                  <a:gd name="T21" fmla="*/ 16 h 62"/>
                  <a:gd name="T22" fmla="*/ 16 w 24"/>
                  <a:gd name="T23" fmla="*/ 15 h 62"/>
                  <a:gd name="T24" fmla="*/ 13 w 24"/>
                  <a:gd name="T25" fmla="*/ 15 h 62"/>
                  <a:gd name="T26" fmla="*/ 11 w 24"/>
                  <a:gd name="T27" fmla="*/ 18 h 62"/>
                  <a:gd name="T28" fmla="*/ 10 w 24"/>
                  <a:gd name="T29" fmla="*/ 21 h 62"/>
                  <a:gd name="T30" fmla="*/ 10 w 24"/>
                  <a:gd name="T31" fmla="*/ 22 h 62"/>
                  <a:gd name="T32" fmla="*/ 10 w 24"/>
                  <a:gd name="T33" fmla="*/ 26 h 62"/>
                  <a:gd name="T34" fmla="*/ 10 w 24"/>
                  <a:gd name="T35" fmla="*/ 26 h 62"/>
                  <a:gd name="T36" fmla="*/ 11 w 24"/>
                  <a:gd name="T37" fmla="*/ 26 h 62"/>
                  <a:gd name="T38" fmla="*/ 13 w 24"/>
                  <a:gd name="T39" fmla="*/ 26 h 62"/>
                  <a:gd name="T40" fmla="*/ 13 w 24"/>
                  <a:gd name="T41" fmla="*/ 27 h 62"/>
                  <a:gd name="T42" fmla="*/ 10 w 24"/>
                  <a:gd name="T43" fmla="*/ 29 h 62"/>
                  <a:gd name="T44" fmla="*/ 8 w 24"/>
                  <a:gd name="T45" fmla="*/ 32 h 62"/>
                  <a:gd name="T46" fmla="*/ 10 w 24"/>
                  <a:gd name="T47" fmla="*/ 33 h 62"/>
                  <a:gd name="T48" fmla="*/ 14 w 24"/>
                  <a:gd name="T49" fmla="*/ 32 h 62"/>
                  <a:gd name="T50" fmla="*/ 18 w 24"/>
                  <a:gd name="T51" fmla="*/ 30 h 62"/>
                  <a:gd name="T52" fmla="*/ 18 w 24"/>
                  <a:gd name="T53" fmla="*/ 33 h 62"/>
                  <a:gd name="T54" fmla="*/ 16 w 24"/>
                  <a:gd name="T55" fmla="*/ 35 h 62"/>
                  <a:gd name="T56" fmla="*/ 16 w 24"/>
                  <a:gd name="T57" fmla="*/ 38 h 62"/>
                  <a:gd name="T58" fmla="*/ 14 w 24"/>
                  <a:gd name="T59" fmla="*/ 41 h 62"/>
                  <a:gd name="T60" fmla="*/ 13 w 24"/>
                  <a:gd name="T61" fmla="*/ 46 h 62"/>
                  <a:gd name="T62" fmla="*/ 13 w 24"/>
                  <a:gd name="T63" fmla="*/ 48 h 62"/>
                  <a:gd name="T64" fmla="*/ 13 w 24"/>
                  <a:gd name="T65" fmla="*/ 52 h 62"/>
                  <a:gd name="T66" fmla="*/ 11 w 24"/>
                  <a:gd name="T67" fmla="*/ 56 h 62"/>
                  <a:gd name="T68" fmla="*/ 10 w 24"/>
                  <a:gd name="T69" fmla="*/ 62 h 62"/>
                  <a:gd name="T70" fmla="*/ 8 w 24"/>
                  <a:gd name="T71" fmla="*/ 62 h 62"/>
                  <a:gd name="T72" fmla="*/ 7 w 24"/>
                  <a:gd name="T73" fmla="*/ 54 h 62"/>
                  <a:gd name="T74" fmla="*/ 3 w 24"/>
                  <a:gd name="T75" fmla="*/ 48 h 62"/>
                  <a:gd name="T76" fmla="*/ 3 w 24"/>
                  <a:gd name="T77" fmla="*/ 45 h 62"/>
                  <a:gd name="T78" fmla="*/ 2 w 24"/>
                  <a:gd name="T79" fmla="*/ 38 h 62"/>
                  <a:gd name="T80" fmla="*/ 2 w 24"/>
                  <a:gd name="T81" fmla="*/ 33 h 62"/>
                  <a:gd name="T82" fmla="*/ 3 w 24"/>
                  <a:gd name="T83" fmla="*/ 30 h 62"/>
                  <a:gd name="T84" fmla="*/ 3 w 24"/>
                  <a:gd name="T85" fmla="*/ 29 h 62"/>
                  <a:gd name="T86" fmla="*/ 7 w 24"/>
                  <a:gd name="T87" fmla="*/ 24 h 62"/>
                  <a:gd name="T88" fmla="*/ 10 w 24"/>
                  <a:gd name="T89" fmla="*/ 13 h 62"/>
                  <a:gd name="T90" fmla="*/ 11 w 24"/>
                  <a:gd name="T91" fmla="*/ 7 h 62"/>
                  <a:gd name="T92" fmla="*/ 14 w 24"/>
                  <a:gd name="T93" fmla="*/ 5 h 62"/>
                  <a:gd name="T94" fmla="*/ 16 w 24"/>
                  <a:gd name="T95" fmla="*/ 5 h 62"/>
                  <a:gd name="T96" fmla="*/ 19 w 24"/>
                  <a:gd name="T97" fmla="*/ 2 h 62"/>
                  <a:gd name="T98" fmla="*/ 19 w 24"/>
                  <a:gd name="T99" fmla="*/ 4 h 62"/>
                  <a:gd name="T100" fmla="*/ 21 w 24"/>
                  <a:gd name="T101" fmla="*/ 2 h 62"/>
                  <a:gd name="T102" fmla="*/ 22 w 24"/>
                  <a:gd name="T10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62">
                    <a:moveTo>
                      <a:pt x="24" y="0"/>
                    </a:moveTo>
                    <a:lnTo>
                      <a:pt x="22" y="0"/>
                    </a:lnTo>
                    <a:lnTo>
                      <a:pt x="22" y="2"/>
                    </a:lnTo>
                    <a:lnTo>
                      <a:pt x="22" y="2"/>
                    </a:lnTo>
                    <a:lnTo>
                      <a:pt x="24" y="2"/>
                    </a:lnTo>
                    <a:lnTo>
                      <a:pt x="24" y="4"/>
                    </a:lnTo>
                    <a:lnTo>
                      <a:pt x="24" y="5"/>
                    </a:lnTo>
                    <a:lnTo>
                      <a:pt x="24" y="5"/>
                    </a:lnTo>
                    <a:lnTo>
                      <a:pt x="24" y="7"/>
                    </a:lnTo>
                    <a:lnTo>
                      <a:pt x="24" y="7"/>
                    </a:lnTo>
                    <a:lnTo>
                      <a:pt x="24" y="8"/>
                    </a:lnTo>
                    <a:lnTo>
                      <a:pt x="24" y="8"/>
                    </a:lnTo>
                    <a:lnTo>
                      <a:pt x="22" y="10"/>
                    </a:lnTo>
                    <a:lnTo>
                      <a:pt x="22" y="11"/>
                    </a:lnTo>
                    <a:lnTo>
                      <a:pt x="21" y="11"/>
                    </a:lnTo>
                    <a:lnTo>
                      <a:pt x="19" y="11"/>
                    </a:lnTo>
                    <a:lnTo>
                      <a:pt x="19" y="11"/>
                    </a:lnTo>
                    <a:lnTo>
                      <a:pt x="19" y="13"/>
                    </a:lnTo>
                    <a:lnTo>
                      <a:pt x="19" y="13"/>
                    </a:lnTo>
                    <a:lnTo>
                      <a:pt x="19" y="16"/>
                    </a:lnTo>
                    <a:lnTo>
                      <a:pt x="18" y="16"/>
                    </a:lnTo>
                    <a:lnTo>
                      <a:pt x="16" y="16"/>
                    </a:lnTo>
                    <a:lnTo>
                      <a:pt x="16" y="15"/>
                    </a:lnTo>
                    <a:lnTo>
                      <a:pt x="16" y="15"/>
                    </a:lnTo>
                    <a:lnTo>
                      <a:pt x="14" y="15"/>
                    </a:lnTo>
                    <a:lnTo>
                      <a:pt x="13" y="15"/>
                    </a:lnTo>
                    <a:lnTo>
                      <a:pt x="11" y="16"/>
                    </a:lnTo>
                    <a:lnTo>
                      <a:pt x="11" y="18"/>
                    </a:lnTo>
                    <a:lnTo>
                      <a:pt x="11" y="18"/>
                    </a:lnTo>
                    <a:lnTo>
                      <a:pt x="10" y="21"/>
                    </a:lnTo>
                    <a:lnTo>
                      <a:pt x="10" y="21"/>
                    </a:lnTo>
                    <a:lnTo>
                      <a:pt x="10" y="22"/>
                    </a:lnTo>
                    <a:lnTo>
                      <a:pt x="11" y="24"/>
                    </a:lnTo>
                    <a:lnTo>
                      <a:pt x="10" y="26"/>
                    </a:lnTo>
                    <a:lnTo>
                      <a:pt x="10" y="26"/>
                    </a:lnTo>
                    <a:lnTo>
                      <a:pt x="10" y="26"/>
                    </a:lnTo>
                    <a:lnTo>
                      <a:pt x="11" y="26"/>
                    </a:lnTo>
                    <a:lnTo>
                      <a:pt x="11" y="26"/>
                    </a:lnTo>
                    <a:lnTo>
                      <a:pt x="13" y="26"/>
                    </a:lnTo>
                    <a:lnTo>
                      <a:pt x="13" y="26"/>
                    </a:lnTo>
                    <a:lnTo>
                      <a:pt x="14" y="27"/>
                    </a:lnTo>
                    <a:lnTo>
                      <a:pt x="13" y="27"/>
                    </a:lnTo>
                    <a:lnTo>
                      <a:pt x="11" y="27"/>
                    </a:lnTo>
                    <a:lnTo>
                      <a:pt x="10" y="29"/>
                    </a:lnTo>
                    <a:lnTo>
                      <a:pt x="10" y="30"/>
                    </a:lnTo>
                    <a:lnTo>
                      <a:pt x="8" y="32"/>
                    </a:lnTo>
                    <a:lnTo>
                      <a:pt x="10" y="33"/>
                    </a:lnTo>
                    <a:lnTo>
                      <a:pt x="10" y="33"/>
                    </a:lnTo>
                    <a:lnTo>
                      <a:pt x="13" y="33"/>
                    </a:lnTo>
                    <a:lnTo>
                      <a:pt x="14" y="32"/>
                    </a:lnTo>
                    <a:lnTo>
                      <a:pt x="16" y="30"/>
                    </a:lnTo>
                    <a:lnTo>
                      <a:pt x="18" y="30"/>
                    </a:lnTo>
                    <a:lnTo>
                      <a:pt x="18" y="33"/>
                    </a:lnTo>
                    <a:lnTo>
                      <a:pt x="18" y="33"/>
                    </a:lnTo>
                    <a:lnTo>
                      <a:pt x="16" y="35"/>
                    </a:lnTo>
                    <a:lnTo>
                      <a:pt x="16" y="35"/>
                    </a:lnTo>
                    <a:lnTo>
                      <a:pt x="18" y="37"/>
                    </a:lnTo>
                    <a:lnTo>
                      <a:pt x="16" y="38"/>
                    </a:lnTo>
                    <a:lnTo>
                      <a:pt x="16" y="41"/>
                    </a:lnTo>
                    <a:lnTo>
                      <a:pt x="14" y="41"/>
                    </a:lnTo>
                    <a:lnTo>
                      <a:pt x="14" y="45"/>
                    </a:lnTo>
                    <a:lnTo>
                      <a:pt x="13" y="46"/>
                    </a:lnTo>
                    <a:lnTo>
                      <a:pt x="13" y="48"/>
                    </a:lnTo>
                    <a:lnTo>
                      <a:pt x="13" y="48"/>
                    </a:lnTo>
                    <a:lnTo>
                      <a:pt x="13" y="51"/>
                    </a:lnTo>
                    <a:lnTo>
                      <a:pt x="13" y="52"/>
                    </a:lnTo>
                    <a:lnTo>
                      <a:pt x="11" y="56"/>
                    </a:lnTo>
                    <a:lnTo>
                      <a:pt x="11" y="56"/>
                    </a:lnTo>
                    <a:lnTo>
                      <a:pt x="11" y="57"/>
                    </a:lnTo>
                    <a:lnTo>
                      <a:pt x="10" y="62"/>
                    </a:lnTo>
                    <a:lnTo>
                      <a:pt x="10" y="62"/>
                    </a:lnTo>
                    <a:lnTo>
                      <a:pt x="8" y="62"/>
                    </a:lnTo>
                    <a:lnTo>
                      <a:pt x="8" y="57"/>
                    </a:lnTo>
                    <a:lnTo>
                      <a:pt x="7" y="54"/>
                    </a:lnTo>
                    <a:lnTo>
                      <a:pt x="7" y="51"/>
                    </a:lnTo>
                    <a:lnTo>
                      <a:pt x="3" y="48"/>
                    </a:lnTo>
                    <a:lnTo>
                      <a:pt x="3" y="46"/>
                    </a:lnTo>
                    <a:lnTo>
                      <a:pt x="3" y="45"/>
                    </a:lnTo>
                    <a:lnTo>
                      <a:pt x="2" y="41"/>
                    </a:lnTo>
                    <a:lnTo>
                      <a:pt x="2" y="38"/>
                    </a:lnTo>
                    <a:lnTo>
                      <a:pt x="0" y="35"/>
                    </a:lnTo>
                    <a:lnTo>
                      <a:pt x="2" y="33"/>
                    </a:lnTo>
                    <a:lnTo>
                      <a:pt x="2" y="33"/>
                    </a:lnTo>
                    <a:lnTo>
                      <a:pt x="3" y="30"/>
                    </a:lnTo>
                    <a:lnTo>
                      <a:pt x="3" y="30"/>
                    </a:lnTo>
                    <a:lnTo>
                      <a:pt x="3" y="29"/>
                    </a:lnTo>
                    <a:lnTo>
                      <a:pt x="3" y="29"/>
                    </a:lnTo>
                    <a:lnTo>
                      <a:pt x="7" y="24"/>
                    </a:lnTo>
                    <a:lnTo>
                      <a:pt x="8" y="19"/>
                    </a:lnTo>
                    <a:lnTo>
                      <a:pt x="10" y="13"/>
                    </a:lnTo>
                    <a:lnTo>
                      <a:pt x="11" y="10"/>
                    </a:lnTo>
                    <a:lnTo>
                      <a:pt x="11" y="7"/>
                    </a:lnTo>
                    <a:lnTo>
                      <a:pt x="13" y="5"/>
                    </a:lnTo>
                    <a:lnTo>
                      <a:pt x="14" y="5"/>
                    </a:lnTo>
                    <a:lnTo>
                      <a:pt x="14" y="5"/>
                    </a:lnTo>
                    <a:lnTo>
                      <a:pt x="16" y="5"/>
                    </a:lnTo>
                    <a:lnTo>
                      <a:pt x="18" y="5"/>
                    </a:lnTo>
                    <a:lnTo>
                      <a:pt x="19" y="2"/>
                    </a:lnTo>
                    <a:lnTo>
                      <a:pt x="19" y="2"/>
                    </a:lnTo>
                    <a:lnTo>
                      <a:pt x="19" y="4"/>
                    </a:lnTo>
                    <a:lnTo>
                      <a:pt x="19" y="2"/>
                    </a:lnTo>
                    <a:lnTo>
                      <a:pt x="21" y="2"/>
                    </a:lnTo>
                    <a:lnTo>
                      <a:pt x="22" y="0"/>
                    </a:lnTo>
                    <a:lnTo>
                      <a:pt x="22" y="0"/>
                    </a:lnTo>
                    <a:lnTo>
                      <a:pt x="2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6" name="Freeform 250">
                <a:extLst>
                  <a:ext uri="{FF2B5EF4-FFF2-40B4-BE49-F238E27FC236}">
                    <a16:creationId xmlns:a16="http://schemas.microsoft.com/office/drawing/2014/main" id="{508B7D52-FA3A-4788-84F5-06CFD1F62964}"/>
                  </a:ext>
                </a:extLst>
              </p:cNvPr>
              <p:cNvSpPr>
                <a:spLocks noEditPoints="1"/>
              </p:cNvSpPr>
              <p:nvPr/>
            </p:nvSpPr>
            <p:spPr bwMode="auto">
              <a:xfrm>
                <a:off x="5472611" y="2681116"/>
                <a:ext cx="122802" cy="150091"/>
              </a:xfrm>
              <a:custGeom>
                <a:avLst/>
                <a:gdLst>
                  <a:gd name="T0" fmla="*/ 7 w 63"/>
                  <a:gd name="T1" fmla="*/ 28 h 77"/>
                  <a:gd name="T2" fmla="*/ 2 w 63"/>
                  <a:gd name="T3" fmla="*/ 27 h 77"/>
                  <a:gd name="T4" fmla="*/ 49 w 63"/>
                  <a:gd name="T5" fmla="*/ 3 h 77"/>
                  <a:gd name="T6" fmla="*/ 43 w 63"/>
                  <a:gd name="T7" fmla="*/ 8 h 77"/>
                  <a:gd name="T8" fmla="*/ 40 w 63"/>
                  <a:gd name="T9" fmla="*/ 13 h 77"/>
                  <a:gd name="T10" fmla="*/ 35 w 63"/>
                  <a:gd name="T11" fmla="*/ 14 h 77"/>
                  <a:gd name="T12" fmla="*/ 38 w 63"/>
                  <a:gd name="T13" fmla="*/ 16 h 77"/>
                  <a:gd name="T14" fmla="*/ 32 w 63"/>
                  <a:gd name="T15" fmla="*/ 19 h 77"/>
                  <a:gd name="T16" fmla="*/ 40 w 63"/>
                  <a:gd name="T17" fmla="*/ 25 h 77"/>
                  <a:gd name="T18" fmla="*/ 44 w 63"/>
                  <a:gd name="T19" fmla="*/ 24 h 77"/>
                  <a:gd name="T20" fmla="*/ 46 w 63"/>
                  <a:gd name="T21" fmla="*/ 21 h 77"/>
                  <a:gd name="T22" fmla="*/ 51 w 63"/>
                  <a:gd name="T23" fmla="*/ 22 h 77"/>
                  <a:gd name="T24" fmla="*/ 54 w 63"/>
                  <a:gd name="T25" fmla="*/ 24 h 77"/>
                  <a:gd name="T26" fmla="*/ 57 w 63"/>
                  <a:gd name="T27" fmla="*/ 27 h 77"/>
                  <a:gd name="T28" fmla="*/ 60 w 63"/>
                  <a:gd name="T29" fmla="*/ 27 h 77"/>
                  <a:gd name="T30" fmla="*/ 59 w 63"/>
                  <a:gd name="T31" fmla="*/ 30 h 77"/>
                  <a:gd name="T32" fmla="*/ 62 w 63"/>
                  <a:gd name="T33" fmla="*/ 38 h 77"/>
                  <a:gd name="T34" fmla="*/ 62 w 63"/>
                  <a:gd name="T35" fmla="*/ 44 h 77"/>
                  <a:gd name="T36" fmla="*/ 60 w 63"/>
                  <a:gd name="T37" fmla="*/ 52 h 77"/>
                  <a:gd name="T38" fmla="*/ 57 w 63"/>
                  <a:gd name="T39" fmla="*/ 60 h 77"/>
                  <a:gd name="T40" fmla="*/ 52 w 63"/>
                  <a:gd name="T41" fmla="*/ 63 h 77"/>
                  <a:gd name="T42" fmla="*/ 49 w 63"/>
                  <a:gd name="T43" fmla="*/ 63 h 77"/>
                  <a:gd name="T44" fmla="*/ 40 w 63"/>
                  <a:gd name="T45" fmla="*/ 65 h 77"/>
                  <a:gd name="T46" fmla="*/ 37 w 63"/>
                  <a:gd name="T47" fmla="*/ 68 h 77"/>
                  <a:gd name="T48" fmla="*/ 30 w 63"/>
                  <a:gd name="T49" fmla="*/ 69 h 77"/>
                  <a:gd name="T50" fmla="*/ 29 w 63"/>
                  <a:gd name="T51" fmla="*/ 71 h 77"/>
                  <a:gd name="T52" fmla="*/ 24 w 63"/>
                  <a:gd name="T53" fmla="*/ 74 h 77"/>
                  <a:gd name="T54" fmla="*/ 13 w 63"/>
                  <a:gd name="T55" fmla="*/ 76 h 77"/>
                  <a:gd name="T56" fmla="*/ 11 w 63"/>
                  <a:gd name="T57" fmla="*/ 73 h 77"/>
                  <a:gd name="T58" fmla="*/ 3 w 63"/>
                  <a:gd name="T59" fmla="*/ 74 h 77"/>
                  <a:gd name="T60" fmla="*/ 8 w 63"/>
                  <a:gd name="T61" fmla="*/ 69 h 77"/>
                  <a:gd name="T62" fmla="*/ 0 w 63"/>
                  <a:gd name="T63" fmla="*/ 71 h 77"/>
                  <a:gd name="T64" fmla="*/ 7 w 63"/>
                  <a:gd name="T65" fmla="*/ 65 h 77"/>
                  <a:gd name="T66" fmla="*/ 0 w 63"/>
                  <a:gd name="T67" fmla="*/ 63 h 77"/>
                  <a:gd name="T68" fmla="*/ 5 w 63"/>
                  <a:gd name="T69" fmla="*/ 62 h 77"/>
                  <a:gd name="T70" fmla="*/ 7 w 63"/>
                  <a:gd name="T71" fmla="*/ 58 h 77"/>
                  <a:gd name="T72" fmla="*/ 14 w 63"/>
                  <a:gd name="T73" fmla="*/ 55 h 77"/>
                  <a:gd name="T74" fmla="*/ 18 w 63"/>
                  <a:gd name="T75" fmla="*/ 54 h 77"/>
                  <a:gd name="T76" fmla="*/ 11 w 63"/>
                  <a:gd name="T77" fmla="*/ 54 h 77"/>
                  <a:gd name="T78" fmla="*/ 13 w 63"/>
                  <a:gd name="T79" fmla="*/ 52 h 77"/>
                  <a:gd name="T80" fmla="*/ 16 w 63"/>
                  <a:gd name="T81" fmla="*/ 46 h 77"/>
                  <a:gd name="T82" fmla="*/ 19 w 63"/>
                  <a:gd name="T83" fmla="*/ 44 h 77"/>
                  <a:gd name="T84" fmla="*/ 13 w 63"/>
                  <a:gd name="T85" fmla="*/ 43 h 77"/>
                  <a:gd name="T86" fmla="*/ 10 w 63"/>
                  <a:gd name="T87" fmla="*/ 41 h 77"/>
                  <a:gd name="T88" fmla="*/ 7 w 63"/>
                  <a:gd name="T89" fmla="*/ 39 h 77"/>
                  <a:gd name="T90" fmla="*/ 3 w 63"/>
                  <a:gd name="T91" fmla="*/ 38 h 77"/>
                  <a:gd name="T92" fmla="*/ 10 w 63"/>
                  <a:gd name="T93" fmla="*/ 35 h 77"/>
                  <a:gd name="T94" fmla="*/ 8 w 63"/>
                  <a:gd name="T95" fmla="*/ 32 h 77"/>
                  <a:gd name="T96" fmla="*/ 7 w 63"/>
                  <a:gd name="T97" fmla="*/ 30 h 77"/>
                  <a:gd name="T98" fmla="*/ 7 w 63"/>
                  <a:gd name="T99" fmla="*/ 25 h 77"/>
                  <a:gd name="T100" fmla="*/ 5 w 63"/>
                  <a:gd name="T101" fmla="*/ 22 h 77"/>
                  <a:gd name="T102" fmla="*/ 11 w 63"/>
                  <a:gd name="T103" fmla="*/ 22 h 77"/>
                  <a:gd name="T104" fmla="*/ 19 w 63"/>
                  <a:gd name="T105" fmla="*/ 22 h 77"/>
                  <a:gd name="T106" fmla="*/ 25 w 63"/>
                  <a:gd name="T107" fmla="*/ 21 h 77"/>
                  <a:gd name="T108" fmla="*/ 30 w 63"/>
                  <a:gd name="T109" fmla="*/ 17 h 77"/>
                  <a:gd name="T110" fmla="*/ 24 w 63"/>
                  <a:gd name="T111" fmla="*/ 13 h 77"/>
                  <a:gd name="T112" fmla="*/ 29 w 63"/>
                  <a:gd name="T113" fmla="*/ 10 h 77"/>
                  <a:gd name="T114" fmla="*/ 30 w 63"/>
                  <a:gd name="T115" fmla="*/ 5 h 77"/>
                  <a:gd name="T116" fmla="*/ 38 w 63"/>
                  <a:gd name="T117" fmla="*/ 3 h 77"/>
                  <a:gd name="T118" fmla="*/ 40 w 63"/>
                  <a:gd name="T119" fmla="*/ 5 h 77"/>
                  <a:gd name="T120" fmla="*/ 40 w 63"/>
                  <a:gd name="T121" fmla="*/ 8 h 77"/>
                  <a:gd name="T122" fmla="*/ 41 w 63"/>
                  <a:gd name="T123" fmla="*/ 3 h 77"/>
                  <a:gd name="T124" fmla="*/ 44 w 63"/>
                  <a:gd name="T1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77">
                    <a:moveTo>
                      <a:pt x="2" y="27"/>
                    </a:moveTo>
                    <a:lnTo>
                      <a:pt x="3" y="27"/>
                    </a:lnTo>
                    <a:lnTo>
                      <a:pt x="5" y="27"/>
                    </a:lnTo>
                    <a:lnTo>
                      <a:pt x="7" y="28"/>
                    </a:lnTo>
                    <a:lnTo>
                      <a:pt x="7" y="28"/>
                    </a:lnTo>
                    <a:lnTo>
                      <a:pt x="7" y="30"/>
                    </a:lnTo>
                    <a:lnTo>
                      <a:pt x="5" y="28"/>
                    </a:lnTo>
                    <a:lnTo>
                      <a:pt x="5" y="28"/>
                    </a:lnTo>
                    <a:lnTo>
                      <a:pt x="2" y="28"/>
                    </a:lnTo>
                    <a:lnTo>
                      <a:pt x="2" y="27"/>
                    </a:lnTo>
                    <a:close/>
                    <a:moveTo>
                      <a:pt x="44" y="0"/>
                    </a:moveTo>
                    <a:lnTo>
                      <a:pt x="44" y="0"/>
                    </a:lnTo>
                    <a:lnTo>
                      <a:pt x="46" y="2"/>
                    </a:lnTo>
                    <a:lnTo>
                      <a:pt x="48" y="2"/>
                    </a:lnTo>
                    <a:lnTo>
                      <a:pt x="49" y="3"/>
                    </a:lnTo>
                    <a:lnTo>
                      <a:pt x="48" y="3"/>
                    </a:lnTo>
                    <a:lnTo>
                      <a:pt x="46" y="5"/>
                    </a:lnTo>
                    <a:lnTo>
                      <a:pt x="46" y="6"/>
                    </a:lnTo>
                    <a:lnTo>
                      <a:pt x="43" y="6"/>
                    </a:lnTo>
                    <a:lnTo>
                      <a:pt x="43" y="8"/>
                    </a:lnTo>
                    <a:lnTo>
                      <a:pt x="43" y="10"/>
                    </a:lnTo>
                    <a:lnTo>
                      <a:pt x="41" y="10"/>
                    </a:lnTo>
                    <a:lnTo>
                      <a:pt x="41" y="11"/>
                    </a:lnTo>
                    <a:lnTo>
                      <a:pt x="41" y="13"/>
                    </a:lnTo>
                    <a:lnTo>
                      <a:pt x="40" y="13"/>
                    </a:lnTo>
                    <a:lnTo>
                      <a:pt x="38" y="13"/>
                    </a:lnTo>
                    <a:lnTo>
                      <a:pt x="38" y="13"/>
                    </a:lnTo>
                    <a:lnTo>
                      <a:pt x="37" y="13"/>
                    </a:lnTo>
                    <a:lnTo>
                      <a:pt x="37" y="13"/>
                    </a:lnTo>
                    <a:lnTo>
                      <a:pt x="35" y="14"/>
                    </a:lnTo>
                    <a:lnTo>
                      <a:pt x="35" y="14"/>
                    </a:lnTo>
                    <a:lnTo>
                      <a:pt x="37" y="14"/>
                    </a:lnTo>
                    <a:lnTo>
                      <a:pt x="37" y="14"/>
                    </a:lnTo>
                    <a:lnTo>
                      <a:pt x="38" y="16"/>
                    </a:lnTo>
                    <a:lnTo>
                      <a:pt x="38" y="16"/>
                    </a:lnTo>
                    <a:lnTo>
                      <a:pt x="37" y="16"/>
                    </a:lnTo>
                    <a:lnTo>
                      <a:pt x="33" y="17"/>
                    </a:lnTo>
                    <a:lnTo>
                      <a:pt x="32" y="17"/>
                    </a:lnTo>
                    <a:lnTo>
                      <a:pt x="32" y="19"/>
                    </a:lnTo>
                    <a:lnTo>
                      <a:pt x="32" y="19"/>
                    </a:lnTo>
                    <a:lnTo>
                      <a:pt x="35" y="22"/>
                    </a:lnTo>
                    <a:lnTo>
                      <a:pt x="37" y="22"/>
                    </a:lnTo>
                    <a:lnTo>
                      <a:pt x="37" y="24"/>
                    </a:lnTo>
                    <a:lnTo>
                      <a:pt x="38" y="24"/>
                    </a:lnTo>
                    <a:lnTo>
                      <a:pt x="40" y="25"/>
                    </a:lnTo>
                    <a:lnTo>
                      <a:pt x="41" y="25"/>
                    </a:lnTo>
                    <a:lnTo>
                      <a:pt x="43" y="25"/>
                    </a:lnTo>
                    <a:lnTo>
                      <a:pt x="43" y="25"/>
                    </a:lnTo>
                    <a:lnTo>
                      <a:pt x="44" y="25"/>
                    </a:lnTo>
                    <a:lnTo>
                      <a:pt x="44" y="24"/>
                    </a:lnTo>
                    <a:lnTo>
                      <a:pt x="46" y="24"/>
                    </a:lnTo>
                    <a:lnTo>
                      <a:pt x="46" y="22"/>
                    </a:lnTo>
                    <a:lnTo>
                      <a:pt x="46" y="22"/>
                    </a:lnTo>
                    <a:lnTo>
                      <a:pt x="46" y="22"/>
                    </a:lnTo>
                    <a:lnTo>
                      <a:pt x="46" y="21"/>
                    </a:lnTo>
                    <a:lnTo>
                      <a:pt x="48" y="19"/>
                    </a:lnTo>
                    <a:lnTo>
                      <a:pt x="49" y="19"/>
                    </a:lnTo>
                    <a:lnTo>
                      <a:pt x="49" y="21"/>
                    </a:lnTo>
                    <a:lnTo>
                      <a:pt x="51" y="21"/>
                    </a:lnTo>
                    <a:lnTo>
                      <a:pt x="51" y="22"/>
                    </a:lnTo>
                    <a:lnTo>
                      <a:pt x="51" y="22"/>
                    </a:lnTo>
                    <a:lnTo>
                      <a:pt x="51" y="24"/>
                    </a:lnTo>
                    <a:lnTo>
                      <a:pt x="52" y="24"/>
                    </a:lnTo>
                    <a:lnTo>
                      <a:pt x="54" y="24"/>
                    </a:lnTo>
                    <a:lnTo>
                      <a:pt x="54" y="24"/>
                    </a:lnTo>
                    <a:lnTo>
                      <a:pt x="54" y="25"/>
                    </a:lnTo>
                    <a:lnTo>
                      <a:pt x="54" y="27"/>
                    </a:lnTo>
                    <a:lnTo>
                      <a:pt x="55" y="27"/>
                    </a:lnTo>
                    <a:lnTo>
                      <a:pt x="57" y="27"/>
                    </a:lnTo>
                    <a:lnTo>
                      <a:pt x="57" y="27"/>
                    </a:lnTo>
                    <a:lnTo>
                      <a:pt x="57" y="25"/>
                    </a:lnTo>
                    <a:lnTo>
                      <a:pt x="59" y="25"/>
                    </a:lnTo>
                    <a:lnTo>
                      <a:pt x="60" y="25"/>
                    </a:lnTo>
                    <a:lnTo>
                      <a:pt x="60" y="27"/>
                    </a:lnTo>
                    <a:lnTo>
                      <a:pt x="60" y="27"/>
                    </a:lnTo>
                    <a:lnTo>
                      <a:pt x="60" y="27"/>
                    </a:lnTo>
                    <a:lnTo>
                      <a:pt x="59" y="27"/>
                    </a:lnTo>
                    <a:lnTo>
                      <a:pt x="59" y="28"/>
                    </a:lnTo>
                    <a:lnTo>
                      <a:pt x="59" y="28"/>
                    </a:lnTo>
                    <a:lnTo>
                      <a:pt x="59" y="30"/>
                    </a:lnTo>
                    <a:lnTo>
                      <a:pt x="59" y="30"/>
                    </a:lnTo>
                    <a:lnTo>
                      <a:pt x="60" y="33"/>
                    </a:lnTo>
                    <a:lnTo>
                      <a:pt x="60" y="35"/>
                    </a:lnTo>
                    <a:lnTo>
                      <a:pt x="60" y="36"/>
                    </a:lnTo>
                    <a:lnTo>
                      <a:pt x="62" y="38"/>
                    </a:lnTo>
                    <a:lnTo>
                      <a:pt x="62" y="38"/>
                    </a:lnTo>
                    <a:lnTo>
                      <a:pt x="62" y="39"/>
                    </a:lnTo>
                    <a:lnTo>
                      <a:pt x="60" y="39"/>
                    </a:lnTo>
                    <a:lnTo>
                      <a:pt x="62" y="41"/>
                    </a:lnTo>
                    <a:lnTo>
                      <a:pt x="62" y="44"/>
                    </a:lnTo>
                    <a:lnTo>
                      <a:pt x="62" y="46"/>
                    </a:lnTo>
                    <a:lnTo>
                      <a:pt x="63" y="49"/>
                    </a:lnTo>
                    <a:lnTo>
                      <a:pt x="62" y="51"/>
                    </a:lnTo>
                    <a:lnTo>
                      <a:pt x="62" y="51"/>
                    </a:lnTo>
                    <a:lnTo>
                      <a:pt x="60" y="52"/>
                    </a:lnTo>
                    <a:lnTo>
                      <a:pt x="60" y="54"/>
                    </a:lnTo>
                    <a:lnTo>
                      <a:pt x="60" y="57"/>
                    </a:lnTo>
                    <a:lnTo>
                      <a:pt x="59" y="58"/>
                    </a:lnTo>
                    <a:lnTo>
                      <a:pt x="57" y="60"/>
                    </a:lnTo>
                    <a:lnTo>
                      <a:pt x="57" y="60"/>
                    </a:lnTo>
                    <a:lnTo>
                      <a:pt x="59" y="62"/>
                    </a:lnTo>
                    <a:lnTo>
                      <a:pt x="57" y="63"/>
                    </a:lnTo>
                    <a:lnTo>
                      <a:pt x="55" y="63"/>
                    </a:lnTo>
                    <a:lnTo>
                      <a:pt x="52" y="63"/>
                    </a:lnTo>
                    <a:lnTo>
                      <a:pt x="52" y="63"/>
                    </a:lnTo>
                    <a:lnTo>
                      <a:pt x="51" y="63"/>
                    </a:lnTo>
                    <a:lnTo>
                      <a:pt x="51" y="63"/>
                    </a:lnTo>
                    <a:lnTo>
                      <a:pt x="49" y="63"/>
                    </a:lnTo>
                    <a:lnTo>
                      <a:pt x="49" y="62"/>
                    </a:lnTo>
                    <a:lnTo>
                      <a:pt x="49" y="63"/>
                    </a:lnTo>
                    <a:lnTo>
                      <a:pt x="48" y="65"/>
                    </a:lnTo>
                    <a:lnTo>
                      <a:pt x="46" y="63"/>
                    </a:lnTo>
                    <a:lnTo>
                      <a:pt x="43" y="65"/>
                    </a:lnTo>
                    <a:lnTo>
                      <a:pt x="41" y="65"/>
                    </a:lnTo>
                    <a:lnTo>
                      <a:pt x="40" y="65"/>
                    </a:lnTo>
                    <a:lnTo>
                      <a:pt x="40" y="66"/>
                    </a:lnTo>
                    <a:lnTo>
                      <a:pt x="40" y="66"/>
                    </a:lnTo>
                    <a:lnTo>
                      <a:pt x="40" y="66"/>
                    </a:lnTo>
                    <a:lnTo>
                      <a:pt x="37" y="68"/>
                    </a:lnTo>
                    <a:lnTo>
                      <a:pt x="37" y="68"/>
                    </a:lnTo>
                    <a:lnTo>
                      <a:pt x="35" y="69"/>
                    </a:lnTo>
                    <a:lnTo>
                      <a:pt x="33" y="69"/>
                    </a:lnTo>
                    <a:lnTo>
                      <a:pt x="32" y="69"/>
                    </a:lnTo>
                    <a:lnTo>
                      <a:pt x="30" y="69"/>
                    </a:lnTo>
                    <a:lnTo>
                      <a:pt x="30" y="69"/>
                    </a:lnTo>
                    <a:lnTo>
                      <a:pt x="30" y="69"/>
                    </a:lnTo>
                    <a:lnTo>
                      <a:pt x="29" y="69"/>
                    </a:lnTo>
                    <a:lnTo>
                      <a:pt x="29" y="69"/>
                    </a:lnTo>
                    <a:lnTo>
                      <a:pt x="29" y="69"/>
                    </a:lnTo>
                    <a:lnTo>
                      <a:pt x="29" y="71"/>
                    </a:lnTo>
                    <a:lnTo>
                      <a:pt x="29" y="71"/>
                    </a:lnTo>
                    <a:lnTo>
                      <a:pt x="29" y="73"/>
                    </a:lnTo>
                    <a:lnTo>
                      <a:pt x="27" y="73"/>
                    </a:lnTo>
                    <a:lnTo>
                      <a:pt x="25" y="73"/>
                    </a:lnTo>
                    <a:lnTo>
                      <a:pt x="24" y="74"/>
                    </a:lnTo>
                    <a:lnTo>
                      <a:pt x="22" y="74"/>
                    </a:lnTo>
                    <a:lnTo>
                      <a:pt x="16" y="76"/>
                    </a:lnTo>
                    <a:lnTo>
                      <a:pt x="14" y="76"/>
                    </a:lnTo>
                    <a:lnTo>
                      <a:pt x="14" y="76"/>
                    </a:lnTo>
                    <a:lnTo>
                      <a:pt x="13" y="76"/>
                    </a:lnTo>
                    <a:lnTo>
                      <a:pt x="11" y="76"/>
                    </a:lnTo>
                    <a:lnTo>
                      <a:pt x="10" y="77"/>
                    </a:lnTo>
                    <a:lnTo>
                      <a:pt x="8" y="77"/>
                    </a:lnTo>
                    <a:lnTo>
                      <a:pt x="10" y="74"/>
                    </a:lnTo>
                    <a:lnTo>
                      <a:pt x="11" y="73"/>
                    </a:lnTo>
                    <a:lnTo>
                      <a:pt x="11" y="73"/>
                    </a:lnTo>
                    <a:lnTo>
                      <a:pt x="11" y="73"/>
                    </a:lnTo>
                    <a:lnTo>
                      <a:pt x="7" y="74"/>
                    </a:lnTo>
                    <a:lnTo>
                      <a:pt x="5" y="74"/>
                    </a:lnTo>
                    <a:lnTo>
                      <a:pt x="3" y="74"/>
                    </a:lnTo>
                    <a:lnTo>
                      <a:pt x="3" y="73"/>
                    </a:lnTo>
                    <a:lnTo>
                      <a:pt x="7" y="73"/>
                    </a:lnTo>
                    <a:lnTo>
                      <a:pt x="7" y="71"/>
                    </a:lnTo>
                    <a:lnTo>
                      <a:pt x="8" y="71"/>
                    </a:lnTo>
                    <a:lnTo>
                      <a:pt x="8" y="69"/>
                    </a:lnTo>
                    <a:lnTo>
                      <a:pt x="11" y="69"/>
                    </a:lnTo>
                    <a:lnTo>
                      <a:pt x="3" y="71"/>
                    </a:lnTo>
                    <a:lnTo>
                      <a:pt x="2" y="71"/>
                    </a:lnTo>
                    <a:lnTo>
                      <a:pt x="2" y="71"/>
                    </a:lnTo>
                    <a:lnTo>
                      <a:pt x="0" y="71"/>
                    </a:lnTo>
                    <a:lnTo>
                      <a:pt x="0" y="69"/>
                    </a:lnTo>
                    <a:lnTo>
                      <a:pt x="2" y="68"/>
                    </a:lnTo>
                    <a:lnTo>
                      <a:pt x="3" y="66"/>
                    </a:lnTo>
                    <a:lnTo>
                      <a:pt x="5" y="66"/>
                    </a:lnTo>
                    <a:lnTo>
                      <a:pt x="7" y="65"/>
                    </a:lnTo>
                    <a:lnTo>
                      <a:pt x="7" y="65"/>
                    </a:lnTo>
                    <a:lnTo>
                      <a:pt x="7" y="65"/>
                    </a:lnTo>
                    <a:lnTo>
                      <a:pt x="2" y="65"/>
                    </a:lnTo>
                    <a:lnTo>
                      <a:pt x="0" y="65"/>
                    </a:lnTo>
                    <a:lnTo>
                      <a:pt x="0" y="63"/>
                    </a:lnTo>
                    <a:lnTo>
                      <a:pt x="0" y="63"/>
                    </a:lnTo>
                    <a:lnTo>
                      <a:pt x="2" y="62"/>
                    </a:lnTo>
                    <a:lnTo>
                      <a:pt x="3" y="62"/>
                    </a:lnTo>
                    <a:lnTo>
                      <a:pt x="5" y="62"/>
                    </a:lnTo>
                    <a:lnTo>
                      <a:pt x="5" y="62"/>
                    </a:lnTo>
                    <a:lnTo>
                      <a:pt x="7" y="62"/>
                    </a:lnTo>
                    <a:lnTo>
                      <a:pt x="8" y="62"/>
                    </a:lnTo>
                    <a:lnTo>
                      <a:pt x="8" y="62"/>
                    </a:lnTo>
                    <a:lnTo>
                      <a:pt x="7" y="60"/>
                    </a:lnTo>
                    <a:lnTo>
                      <a:pt x="7" y="58"/>
                    </a:lnTo>
                    <a:lnTo>
                      <a:pt x="8" y="58"/>
                    </a:lnTo>
                    <a:lnTo>
                      <a:pt x="8" y="57"/>
                    </a:lnTo>
                    <a:lnTo>
                      <a:pt x="10" y="55"/>
                    </a:lnTo>
                    <a:lnTo>
                      <a:pt x="11" y="55"/>
                    </a:lnTo>
                    <a:lnTo>
                      <a:pt x="14" y="55"/>
                    </a:lnTo>
                    <a:lnTo>
                      <a:pt x="19" y="55"/>
                    </a:lnTo>
                    <a:lnTo>
                      <a:pt x="22" y="54"/>
                    </a:lnTo>
                    <a:lnTo>
                      <a:pt x="21" y="52"/>
                    </a:lnTo>
                    <a:lnTo>
                      <a:pt x="19" y="52"/>
                    </a:lnTo>
                    <a:lnTo>
                      <a:pt x="18" y="54"/>
                    </a:lnTo>
                    <a:lnTo>
                      <a:pt x="18" y="54"/>
                    </a:lnTo>
                    <a:lnTo>
                      <a:pt x="14" y="55"/>
                    </a:lnTo>
                    <a:lnTo>
                      <a:pt x="13" y="55"/>
                    </a:lnTo>
                    <a:lnTo>
                      <a:pt x="11" y="54"/>
                    </a:lnTo>
                    <a:lnTo>
                      <a:pt x="11" y="54"/>
                    </a:lnTo>
                    <a:lnTo>
                      <a:pt x="11" y="55"/>
                    </a:lnTo>
                    <a:lnTo>
                      <a:pt x="8" y="55"/>
                    </a:lnTo>
                    <a:lnTo>
                      <a:pt x="7" y="55"/>
                    </a:lnTo>
                    <a:lnTo>
                      <a:pt x="10" y="54"/>
                    </a:lnTo>
                    <a:lnTo>
                      <a:pt x="13" y="52"/>
                    </a:lnTo>
                    <a:lnTo>
                      <a:pt x="13" y="51"/>
                    </a:lnTo>
                    <a:lnTo>
                      <a:pt x="14" y="49"/>
                    </a:lnTo>
                    <a:lnTo>
                      <a:pt x="13" y="49"/>
                    </a:lnTo>
                    <a:lnTo>
                      <a:pt x="13" y="49"/>
                    </a:lnTo>
                    <a:lnTo>
                      <a:pt x="16" y="46"/>
                    </a:lnTo>
                    <a:lnTo>
                      <a:pt x="16" y="44"/>
                    </a:lnTo>
                    <a:lnTo>
                      <a:pt x="18" y="44"/>
                    </a:lnTo>
                    <a:lnTo>
                      <a:pt x="19" y="44"/>
                    </a:lnTo>
                    <a:lnTo>
                      <a:pt x="19" y="44"/>
                    </a:lnTo>
                    <a:lnTo>
                      <a:pt x="19" y="44"/>
                    </a:lnTo>
                    <a:lnTo>
                      <a:pt x="21" y="43"/>
                    </a:lnTo>
                    <a:lnTo>
                      <a:pt x="19" y="43"/>
                    </a:lnTo>
                    <a:lnTo>
                      <a:pt x="18" y="43"/>
                    </a:lnTo>
                    <a:lnTo>
                      <a:pt x="13" y="43"/>
                    </a:lnTo>
                    <a:lnTo>
                      <a:pt x="13" y="43"/>
                    </a:lnTo>
                    <a:lnTo>
                      <a:pt x="11" y="43"/>
                    </a:lnTo>
                    <a:lnTo>
                      <a:pt x="11" y="43"/>
                    </a:lnTo>
                    <a:lnTo>
                      <a:pt x="11" y="41"/>
                    </a:lnTo>
                    <a:lnTo>
                      <a:pt x="11" y="41"/>
                    </a:lnTo>
                    <a:lnTo>
                      <a:pt x="10" y="41"/>
                    </a:lnTo>
                    <a:lnTo>
                      <a:pt x="8" y="41"/>
                    </a:lnTo>
                    <a:lnTo>
                      <a:pt x="8" y="41"/>
                    </a:lnTo>
                    <a:lnTo>
                      <a:pt x="7" y="41"/>
                    </a:lnTo>
                    <a:lnTo>
                      <a:pt x="8" y="39"/>
                    </a:lnTo>
                    <a:lnTo>
                      <a:pt x="7" y="39"/>
                    </a:lnTo>
                    <a:lnTo>
                      <a:pt x="5" y="39"/>
                    </a:lnTo>
                    <a:lnTo>
                      <a:pt x="3" y="39"/>
                    </a:lnTo>
                    <a:lnTo>
                      <a:pt x="3" y="38"/>
                    </a:lnTo>
                    <a:lnTo>
                      <a:pt x="5" y="38"/>
                    </a:lnTo>
                    <a:lnTo>
                      <a:pt x="3" y="38"/>
                    </a:lnTo>
                    <a:lnTo>
                      <a:pt x="3" y="36"/>
                    </a:lnTo>
                    <a:lnTo>
                      <a:pt x="5" y="36"/>
                    </a:lnTo>
                    <a:lnTo>
                      <a:pt x="5" y="36"/>
                    </a:lnTo>
                    <a:lnTo>
                      <a:pt x="7" y="36"/>
                    </a:lnTo>
                    <a:lnTo>
                      <a:pt x="10" y="35"/>
                    </a:lnTo>
                    <a:lnTo>
                      <a:pt x="7" y="35"/>
                    </a:lnTo>
                    <a:lnTo>
                      <a:pt x="7" y="35"/>
                    </a:lnTo>
                    <a:lnTo>
                      <a:pt x="7" y="33"/>
                    </a:lnTo>
                    <a:lnTo>
                      <a:pt x="7" y="33"/>
                    </a:lnTo>
                    <a:lnTo>
                      <a:pt x="8" y="32"/>
                    </a:lnTo>
                    <a:lnTo>
                      <a:pt x="11" y="32"/>
                    </a:lnTo>
                    <a:lnTo>
                      <a:pt x="11" y="30"/>
                    </a:lnTo>
                    <a:lnTo>
                      <a:pt x="11" y="30"/>
                    </a:lnTo>
                    <a:lnTo>
                      <a:pt x="8" y="30"/>
                    </a:lnTo>
                    <a:lnTo>
                      <a:pt x="7" y="30"/>
                    </a:lnTo>
                    <a:lnTo>
                      <a:pt x="7" y="28"/>
                    </a:lnTo>
                    <a:lnTo>
                      <a:pt x="7" y="27"/>
                    </a:lnTo>
                    <a:lnTo>
                      <a:pt x="8" y="27"/>
                    </a:lnTo>
                    <a:lnTo>
                      <a:pt x="7" y="25"/>
                    </a:lnTo>
                    <a:lnTo>
                      <a:pt x="7" y="25"/>
                    </a:lnTo>
                    <a:lnTo>
                      <a:pt x="7" y="25"/>
                    </a:lnTo>
                    <a:lnTo>
                      <a:pt x="5" y="24"/>
                    </a:lnTo>
                    <a:lnTo>
                      <a:pt x="3" y="24"/>
                    </a:lnTo>
                    <a:lnTo>
                      <a:pt x="3" y="24"/>
                    </a:lnTo>
                    <a:lnTo>
                      <a:pt x="5" y="22"/>
                    </a:lnTo>
                    <a:lnTo>
                      <a:pt x="5" y="22"/>
                    </a:lnTo>
                    <a:lnTo>
                      <a:pt x="7" y="22"/>
                    </a:lnTo>
                    <a:lnTo>
                      <a:pt x="8" y="22"/>
                    </a:lnTo>
                    <a:lnTo>
                      <a:pt x="10" y="22"/>
                    </a:lnTo>
                    <a:lnTo>
                      <a:pt x="11" y="22"/>
                    </a:lnTo>
                    <a:lnTo>
                      <a:pt x="14" y="22"/>
                    </a:lnTo>
                    <a:lnTo>
                      <a:pt x="18" y="24"/>
                    </a:lnTo>
                    <a:lnTo>
                      <a:pt x="18" y="24"/>
                    </a:lnTo>
                    <a:lnTo>
                      <a:pt x="19" y="22"/>
                    </a:lnTo>
                    <a:lnTo>
                      <a:pt x="19" y="22"/>
                    </a:lnTo>
                    <a:lnTo>
                      <a:pt x="24" y="22"/>
                    </a:lnTo>
                    <a:lnTo>
                      <a:pt x="25" y="22"/>
                    </a:lnTo>
                    <a:lnTo>
                      <a:pt x="25" y="22"/>
                    </a:lnTo>
                    <a:lnTo>
                      <a:pt x="25" y="22"/>
                    </a:lnTo>
                    <a:lnTo>
                      <a:pt x="25" y="21"/>
                    </a:lnTo>
                    <a:lnTo>
                      <a:pt x="25" y="19"/>
                    </a:lnTo>
                    <a:lnTo>
                      <a:pt x="27" y="19"/>
                    </a:lnTo>
                    <a:lnTo>
                      <a:pt x="29" y="19"/>
                    </a:lnTo>
                    <a:lnTo>
                      <a:pt x="30" y="17"/>
                    </a:lnTo>
                    <a:lnTo>
                      <a:pt x="30" y="17"/>
                    </a:lnTo>
                    <a:lnTo>
                      <a:pt x="32" y="16"/>
                    </a:lnTo>
                    <a:lnTo>
                      <a:pt x="32" y="14"/>
                    </a:lnTo>
                    <a:lnTo>
                      <a:pt x="27" y="16"/>
                    </a:lnTo>
                    <a:lnTo>
                      <a:pt x="22" y="14"/>
                    </a:lnTo>
                    <a:lnTo>
                      <a:pt x="24" y="13"/>
                    </a:lnTo>
                    <a:lnTo>
                      <a:pt x="24" y="13"/>
                    </a:lnTo>
                    <a:lnTo>
                      <a:pt x="27" y="11"/>
                    </a:lnTo>
                    <a:lnTo>
                      <a:pt x="27" y="11"/>
                    </a:lnTo>
                    <a:lnTo>
                      <a:pt x="27" y="11"/>
                    </a:lnTo>
                    <a:lnTo>
                      <a:pt x="29" y="10"/>
                    </a:lnTo>
                    <a:lnTo>
                      <a:pt x="29" y="8"/>
                    </a:lnTo>
                    <a:lnTo>
                      <a:pt x="29" y="6"/>
                    </a:lnTo>
                    <a:lnTo>
                      <a:pt x="29" y="6"/>
                    </a:lnTo>
                    <a:lnTo>
                      <a:pt x="30" y="5"/>
                    </a:lnTo>
                    <a:lnTo>
                      <a:pt x="30" y="5"/>
                    </a:lnTo>
                    <a:lnTo>
                      <a:pt x="32" y="5"/>
                    </a:lnTo>
                    <a:lnTo>
                      <a:pt x="33" y="3"/>
                    </a:lnTo>
                    <a:lnTo>
                      <a:pt x="35" y="3"/>
                    </a:lnTo>
                    <a:lnTo>
                      <a:pt x="37" y="3"/>
                    </a:lnTo>
                    <a:lnTo>
                      <a:pt x="38" y="3"/>
                    </a:lnTo>
                    <a:lnTo>
                      <a:pt x="38" y="3"/>
                    </a:lnTo>
                    <a:lnTo>
                      <a:pt x="40" y="2"/>
                    </a:lnTo>
                    <a:lnTo>
                      <a:pt x="40" y="3"/>
                    </a:lnTo>
                    <a:lnTo>
                      <a:pt x="40" y="3"/>
                    </a:lnTo>
                    <a:lnTo>
                      <a:pt x="40" y="5"/>
                    </a:lnTo>
                    <a:lnTo>
                      <a:pt x="41" y="5"/>
                    </a:lnTo>
                    <a:lnTo>
                      <a:pt x="40" y="6"/>
                    </a:lnTo>
                    <a:lnTo>
                      <a:pt x="40" y="6"/>
                    </a:lnTo>
                    <a:lnTo>
                      <a:pt x="40" y="6"/>
                    </a:lnTo>
                    <a:lnTo>
                      <a:pt x="40" y="8"/>
                    </a:lnTo>
                    <a:lnTo>
                      <a:pt x="40" y="8"/>
                    </a:lnTo>
                    <a:lnTo>
                      <a:pt x="41" y="6"/>
                    </a:lnTo>
                    <a:lnTo>
                      <a:pt x="41" y="6"/>
                    </a:lnTo>
                    <a:lnTo>
                      <a:pt x="41" y="5"/>
                    </a:lnTo>
                    <a:lnTo>
                      <a:pt x="41" y="3"/>
                    </a:lnTo>
                    <a:lnTo>
                      <a:pt x="41" y="3"/>
                    </a:lnTo>
                    <a:lnTo>
                      <a:pt x="41" y="2"/>
                    </a:lnTo>
                    <a:lnTo>
                      <a:pt x="44" y="2"/>
                    </a:lnTo>
                    <a:lnTo>
                      <a:pt x="43" y="0"/>
                    </a:lnTo>
                    <a:lnTo>
                      <a:pt x="4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7" name="Freeform 251">
                <a:extLst>
                  <a:ext uri="{FF2B5EF4-FFF2-40B4-BE49-F238E27FC236}">
                    <a16:creationId xmlns:a16="http://schemas.microsoft.com/office/drawing/2014/main" id="{7F33BDD3-E93C-4237-BEC8-21A4BF8D8ED7}"/>
                  </a:ext>
                </a:extLst>
              </p:cNvPr>
              <p:cNvSpPr>
                <a:spLocks noEditPoints="1"/>
              </p:cNvSpPr>
              <p:nvPr/>
            </p:nvSpPr>
            <p:spPr bwMode="auto">
              <a:xfrm>
                <a:off x="8544584" y="4425668"/>
                <a:ext cx="1190975" cy="298231"/>
              </a:xfrm>
              <a:custGeom>
                <a:avLst/>
                <a:gdLst>
                  <a:gd name="T0" fmla="*/ 357 w 611"/>
                  <a:gd name="T1" fmla="*/ 143 h 153"/>
                  <a:gd name="T2" fmla="*/ 302 w 611"/>
                  <a:gd name="T3" fmla="*/ 135 h 153"/>
                  <a:gd name="T4" fmla="*/ 381 w 611"/>
                  <a:gd name="T5" fmla="*/ 132 h 153"/>
                  <a:gd name="T6" fmla="*/ 372 w 611"/>
                  <a:gd name="T7" fmla="*/ 129 h 153"/>
                  <a:gd name="T8" fmla="*/ 302 w 611"/>
                  <a:gd name="T9" fmla="*/ 118 h 153"/>
                  <a:gd name="T10" fmla="*/ 253 w 611"/>
                  <a:gd name="T11" fmla="*/ 123 h 153"/>
                  <a:gd name="T12" fmla="*/ 365 w 611"/>
                  <a:gd name="T13" fmla="*/ 115 h 153"/>
                  <a:gd name="T14" fmla="*/ 577 w 611"/>
                  <a:gd name="T15" fmla="*/ 115 h 153"/>
                  <a:gd name="T16" fmla="*/ 383 w 611"/>
                  <a:gd name="T17" fmla="*/ 115 h 153"/>
                  <a:gd name="T18" fmla="*/ 339 w 611"/>
                  <a:gd name="T19" fmla="*/ 121 h 153"/>
                  <a:gd name="T20" fmla="*/ 315 w 611"/>
                  <a:gd name="T21" fmla="*/ 113 h 153"/>
                  <a:gd name="T22" fmla="*/ 348 w 611"/>
                  <a:gd name="T23" fmla="*/ 113 h 153"/>
                  <a:gd name="T24" fmla="*/ 294 w 611"/>
                  <a:gd name="T25" fmla="*/ 120 h 153"/>
                  <a:gd name="T26" fmla="*/ 269 w 611"/>
                  <a:gd name="T27" fmla="*/ 124 h 153"/>
                  <a:gd name="T28" fmla="*/ 280 w 611"/>
                  <a:gd name="T29" fmla="*/ 117 h 153"/>
                  <a:gd name="T30" fmla="*/ 231 w 611"/>
                  <a:gd name="T31" fmla="*/ 117 h 153"/>
                  <a:gd name="T32" fmla="*/ 397 w 611"/>
                  <a:gd name="T33" fmla="*/ 109 h 153"/>
                  <a:gd name="T34" fmla="*/ 567 w 611"/>
                  <a:gd name="T35" fmla="*/ 117 h 153"/>
                  <a:gd name="T36" fmla="*/ 471 w 611"/>
                  <a:gd name="T37" fmla="*/ 102 h 153"/>
                  <a:gd name="T38" fmla="*/ 432 w 611"/>
                  <a:gd name="T39" fmla="*/ 98 h 153"/>
                  <a:gd name="T40" fmla="*/ 244 w 611"/>
                  <a:gd name="T41" fmla="*/ 95 h 153"/>
                  <a:gd name="T42" fmla="*/ 523 w 611"/>
                  <a:gd name="T43" fmla="*/ 87 h 153"/>
                  <a:gd name="T44" fmla="*/ 129 w 611"/>
                  <a:gd name="T45" fmla="*/ 83 h 153"/>
                  <a:gd name="T46" fmla="*/ 173 w 611"/>
                  <a:gd name="T47" fmla="*/ 90 h 153"/>
                  <a:gd name="T48" fmla="*/ 220 w 611"/>
                  <a:gd name="T49" fmla="*/ 106 h 153"/>
                  <a:gd name="T50" fmla="*/ 179 w 611"/>
                  <a:gd name="T51" fmla="*/ 113 h 153"/>
                  <a:gd name="T52" fmla="*/ 102 w 611"/>
                  <a:gd name="T53" fmla="*/ 95 h 153"/>
                  <a:gd name="T54" fmla="*/ 121 w 611"/>
                  <a:gd name="T55" fmla="*/ 82 h 153"/>
                  <a:gd name="T56" fmla="*/ 493 w 611"/>
                  <a:gd name="T57" fmla="*/ 79 h 153"/>
                  <a:gd name="T58" fmla="*/ 514 w 611"/>
                  <a:gd name="T59" fmla="*/ 82 h 153"/>
                  <a:gd name="T60" fmla="*/ 361 w 611"/>
                  <a:gd name="T61" fmla="*/ 71 h 153"/>
                  <a:gd name="T62" fmla="*/ 342 w 611"/>
                  <a:gd name="T63" fmla="*/ 72 h 153"/>
                  <a:gd name="T64" fmla="*/ 351 w 611"/>
                  <a:gd name="T65" fmla="*/ 74 h 153"/>
                  <a:gd name="T66" fmla="*/ 356 w 611"/>
                  <a:gd name="T67" fmla="*/ 54 h 153"/>
                  <a:gd name="T68" fmla="*/ 428 w 611"/>
                  <a:gd name="T69" fmla="*/ 46 h 153"/>
                  <a:gd name="T70" fmla="*/ 252 w 611"/>
                  <a:gd name="T71" fmla="*/ 54 h 153"/>
                  <a:gd name="T72" fmla="*/ 395 w 611"/>
                  <a:gd name="T73" fmla="*/ 44 h 153"/>
                  <a:gd name="T74" fmla="*/ 449 w 611"/>
                  <a:gd name="T75" fmla="*/ 36 h 153"/>
                  <a:gd name="T76" fmla="*/ 438 w 611"/>
                  <a:gd name="T77" fmla="*/ 43 h 153"/>
                  <a:gd name="T78" fmla="*/ 439 w 611"/>
                  <a:gd name="T79" fmla="*/ 38 h 153"/>
                  <a:gd name="T80" fmla="*/ 134 w 611"/>
                  <a:gd name="T81" fmla="*/ 41 h 153"/>
                  <a:gd name="T82" fmla="*/ 515 w 611"/>
                  <a:gd name="T83" fmla="*/ 25 h 153"/>
                  <a:gd name="T84" fmla="*/ 364 w 611"/>
                  <a:gd name="T85" fmla="*/ 22 h 153"/>
                  <a:gd name="T86" fmla="*/ 454 w 611"/>
                  <a:gd name="T87" fmla="*/ 25 h 153"/>
                  <a:gd name="T88" fmla="*/ 537 w 611"/>
                  <a:gd name="T89" fmla="*/ 19 h 153"/>
                  <a:gd name="T90" fmla="*/ 118 w 611"/>
                  <a:gd name="T91" fmla="*/ 31 h 153"/>
                  <a:gd name="T92" fmla="*/ 96 w 611"/>
                  <a:gd name="T93" fmla="*/ 22 h 153"/>
                  <a:gd name="T94" fmla="*/ 422 w 611"/>
                  <a:gd name="T95" fmla="*/ 19 h 153"/>
                  <a:gd name="T96" fmla="*/ 350 w 611"/>
                  <a:gd name="T97" fmla="*/ 19 h 153"/>
                  <a:gd name="T98" fmla="*/ 6 w 611"/>
                  <a:gd name="T99" fmla="*/ 14 h 153"/>
                  <a:gd name="T100" fmla="*/ 466 w 611"/>
                  <a:gd name="T101" fmla="*/ 8 h 153"/>
                  <a:gd name="T102" fmla="*/ 533 w 611"/>
                  <a:gd name="T103" fmla="*/ 6 h 153"/>
                  <a:gd name="T104" fmla="*/ 332 w 611"/>
                  <a:gd name="T105" fmla="*/ 3 h 153"/>
                  <a:gd name="T106" fmla="*/ 518 w 611"/>
                  <a:gd name="T107" fmla="*/ 31 h 153"/>
                  <a:gd name="T108" fmla="*/ 556 w 611"/>
                  <a:gd name="T109" fmla="*/ 22 h 153"/>
                  <a:gd name="T110" fmla="*/ 611 w 611"/>
                  <a:gd name="T111" fmla="*/ 82 h 153"/>
                  <a:gd name="T112" fmla="*/ 586 w 611"/>
                  <a:gd name="T113" fmla="*/ 112 h 153"/>
                  <a:gd name="T114" fmla="*/ 581 w 611"/>
                  <a:gd name="T115" fmla="*/ 95 h 153"/>
                  <a:gd name="T116" fmla="*/ 556 w 611"/>
                  <a:gd name="T117" fmla="*/ 66 h 153"/>
                  <a:gd name="T118" fmla="*/ 510 w 611"/>
                  <a:gd name="T119" fmla="*/ 50 h 153"/>
                  <a:gd name="T120" fmla="*/ 495 w 611"/>
                  <a:gd name="T121" fmla="*/ 46 h 153"/>
                  <a:gd name="T122" fmla="*/ 509 w 611"/>
                  <a:gd name="T123" fmla="*/ 27 h 153"/>
                  <a:gd name="T124" fmla="*/ 471 w 611"/>
                  <a:gd name="T125" fmla="*/ 1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153">
                    <a:moveTo>
                      <a:pt x="357" y="146"/>
                    </a:moveTo>
                    <a:lnTo>
                      <a:pt x="357" y="146"/>
                    </a:lnTo>
                    <a:lnTo>
                      <a:pt x="357" y="148"/>
                    </a:lnTo>
                    <a:lnTo>
                      <a:pt x="357" y="148"/>
                    </a:lnTo>
                    <a:lnTo>
                      <a:pt x="357" y="148"/>
                    </a:lnTo>
                    <a:lnTo>
                      <a:pt x="356" y="150"/>
                    </a:lnTo>
                    <a:lnTo>
                      <a:pt x="354" y="151"/>
                    </a:lnTo>
                    <a:lnTo>
                      <a:pt x="351" y="151"/>
                    </a:lnTo>
                    <a:lnTo>
                      <a:pt x="351" y="153"/>
                    </a:lnTo>
                    <a:lnTo>
                      <a:pt x="350" y="153"/>
                    </a:lnTo>
                    <a:lnTo>
                      <a:pt x="350" y="153"/>
                    </a:lnTo>
                    <a:lnTo>
                      <a:pt x="350" y="151"/>
                    </a:lnTo>
                    <a:lnTo>
                      <a:pt x="350" y="150"/>
                    </a:lnTo>
                    <a:lnTo>
                      <a:pt x="353" y="150"/>
                    </a:lnTo>
                    <a:lnTo>
                      <a:pt x="354" y="148"/>
                    </a:lnTo>
                    <a:lnTo>
                      <a:pt x="356" y="146"/>
                    </a:lnTo>
                    <a:lnTo>
                      <a:pt x="357" y="146"/>
                    </a:lnTo>
                    <a:lnTo>
                      <a:pt x="357" y="146"/>
                    </a:lnTo>
                    <a:close/>
                    <a:moveTo>
                      <a:pt x="337" y="145"/>
                    </a:moveTo>
                    <a:lnTo>
                      <a:pt x="337" y="146"/>
                    </a:lnTo>
                    <a:lnTo>
                      <a:pt x="337" y="146"/>
                    </a:lnTo>
                    <a:lnTo>
                      <a:pt x="335" y="148"/>
                    </a:lnTo>
                    <a:lnTo>
                      <a:pt x="335" y="148"/>
                    </a:lnTo>
                    <a:lnTo>
                      <a:pt x="334" y="148"/>
                    </a:lnTo>
                    <a:lnTo>
                      <a:pt x="334" y="148"/>
                    </a:lnTo>
                    <a:lnTo>
                      <a:pt x="334" y="146"/>
                    </a:lnTo>
                    <a:lnTo>
                      <a:pt x="335" y="145"/>
                    </a:lnTo>
                    <a:lnTo>
                      <a:pt x="337" y="145"/>
                    </a:lnTo>
                    <a:close/>
                    <a:moveTo>
                      <a:pt x="359" y="142"/>
                    </a:moveTo>
                    <a:lnTo>
                      <a:pt x="359" y="142"/>
                    </a:lnTo>
                    <a:lnTo>
                      <a:pt x="359" y="142"/>
                    </a:lnTo>
                    <a:lnTo>
                      <a:pt x="357" y="143"/>
                    </a:lnTo>
                    <a:lnTo>
                      <a:pt x="357" y="143"/>
                    </a:lnTo>
                    <a:lnTo>
                      <a:pt x="356" y="145"/>
                    </a:lnTo>
                    <a:lnTo>
                      <a:pt x="356" y="143"/>
                    </a:lnTo>
                    <a:lnTo>
                      <a:pt x="357" y="142"/>
                    </a:lnTo>
                    <a:lnTo>
                      <a:pt x="359" y="142"/>
                    </a:lnTo>
                    <a:close/>
                    <a:moveTo>
                      <a:pt x="307" y="129"/>
                    </a:moveTo>
                    <a:lnTo>
                      <a:pt x="309" y="129"/>
                    </a:lnTo>
                    <a:lnTo>
                      <a:pt x="309" y="131"/>
                    </a:lnTo>
                    <a:lnTo>
                      <a:pt x="309" y="131"/>
                    </a:lnTo>
                    <a:lnTo>
                      <a:pt x="312" y="132"/>
                    </a:lnTo>
                    <a:lnTo>
                      <a:pt x="312" y="132"/>
                    </a:lnTo>
                    <a:lnTo>
                      <a:pt x="312" y="134"/>
                    </a:lnTo>
                    <a:lnTo>
                      <a:pt x="313" y="134"/>
                    </a:lnTo>
                    <a:lnTo>
                      <a:pt x="313" y="134"/>
                    </a:lnTo>
                    <a:lnTo>
                      <a:pt x="315" y="134"/>
                    </a:lnTo>
                    <a:lnTo>
                      <a:pt x="316" y="134"/>
                    </a:lnTo>
                    <a:lnTo>
                      <a:pt x="316" y="135"/>
                    </a:lnTo>
                    <a:lnTo>
                      <a:pt x="318" y="137"/>
                    </a:lnTo>
                    <a:lnTo>
                      <a:pt x="318" y="139"/>
                    </a:lnTo>
                    <a:lnTo>
                      <a:pt x="320" y="139"/>
                    </a:lnTo>
                    <a:lnTo>
                      <a:pt x="321" y="140"/>
                    </a:lnTo>
                    <a:lnTo>
                      <a:pt x="320" y="140"/>
                    </a:lnTo>
                    <a:lnTo>
                      <a:pt x="318" y="142"/>
                    </a:lnTo>
                    <a:lnTo>
                      <a:pt x="318" y="143"/>
                    </a:lnTo>
                    <a:lnTo>
                      <a:pt x="316" y="143"/>
                    </a:lnTo>
                    <a:lnTo>
                      <a:pt x="315" y="143"/>
                    </a:lnTo>
                    <a:lnTo>
                      <a:pt x="315" y="143"/>
                    </a:lnTo>
                    <a:lnTo>
                      <a:pt x="312" y="143"/>
                    </a:lnTo>
                    <a:lnTo>
                      <a:pt x="310" y="142"/>
                    </a:lnTo>
                    <a:lnTo>
                      <a:pt x="309" y="142"/>
                    </a:lnTo>
                    <a:lnTo>
                      <a:pt x="309" y="140"/>
                    </a:lnTo>
                    <a:lnTo>
                      <a:pt x="307" y="139"/>
                    </a:lnTo>
                    <a:lnTo>
                      <a:pt x="305" y="139"/>
                    </a:lnTo>
                    <a:lnTo>
                      <a:pt x="302" y="135"/>
                    </a:lnTo>
                    <a:lnTo>
                      <a:pt x="301" y="135"/>
                    </a:lnTo>
                    <a:lnTo>
                      <a:pt x="301" y="135"/>
                    </a:lnTo>
                    <a:lnTo>
                      <a:pt x="299" y="135"/>
                    </a:lnTo>
                    <a:lnTo>
                      <a:pt x="296" y="135"/>
                    </a:lnTo>
                    <a:lnTo>
                      <a:pt x="294" y="134"/>
                    </a:lnTo>
                    <a:lnTo>
                      <a:pt x="294" y="134"/>
                    </a:lnTo>
                    <a:lnTo>
                      <a:pt x="294" y="132"/>
                    </a:lnTo>
                    <a:lnTo>
                      <a:pt x="293" y="132"/>
                    </a:lnTo>
                    <a:lnTo>
                      <a:pt x="294" y="132"/>
                    </a:lnTo>
                    <a:lnTo>
                      <a:pt x="294" y="131"/>
                    </a:lnTo>
                    <a:lnTo>
                      <a:pt x="296" y="131"/>
                    </a:lnTo>
                    <a:lnTo>
                      <a:pt x="298" y="131"/>
                    </a:lnTo>
                    <a:lnTo>
                      <a:pt x="301" y="131"/>
                    </a:lnTo>
                    <a:lnTo>
                      <a:pt x="302" y="129"/>
                    </a:lnTo>
                    <a:lnTo>
                      <a:pt x="305" y="131"/>
                    </a:lnTo>
                    <a:lnTo>
                      <a:pt x="307" y="131"/>
                    </a:lnTo>
                    <a:lnTo>
                      <a:pt x="307" y="129"/>
                    </a:lnTo>
                    <a:close/>
                    <a:moveTo>
                      <a:pt x="380" y="124"/>
                    </a:moveTo>
                    <a:lnTo>
                      <a:pt x="380" y="126"/>
                    </a:lnTo>
                    <a:lnTo>
                      <a:pt x="380" y="126"/>
                    </a:lnTo>
                    <a:lnTo>
                      <a:pt x="381" y="126"/>
                    </a:lnTo>
                    <a:lnTo>
                      <a:pt x="383" y="124"/>
                    </a:lnTo>
                    <a:lnTo>
                      <a:pt x="383" y="124"/>
                    </a:lnTo>
                    <a:lnTo>
                      <a:pt x="383" y="126"/>
                    </a:lnTo>
                    <a:lnTo>
                      <a:pt x="383" y="126"/>
                    </a:lnTo>
                    <a:lnTo>
                      <a:pt x="383" y="128"/>
                    </a:lnTo>
                    <a:lnTo>
                      <a:pt x="381" y="128"/>
                    </a:lnTo>
                    <a:lnTo>
                      <a:pt x="380" y="128"/>
                    </a:lnTo>
                    <a:lnTo>
                      <a:pt x="380" y="129"/>
                    </a:lnTo>
                    <a:lnTo>
                      <a:pt x="380" y="129"/>
                    </a:lnTo>
                    <a:lnTo>
                      <a:pt x="381" y="129"/>
                    </a:lnTo>
                    <a:lnTo>
                      <a:pt x="381" y="131"/>
                    </a:lnTo>
                    <a:lnTo>
                      <a:pt x="381" y="132"/>
                    </a:lnTo>
                    <a:lnTo>
                      <a:pt x="381" y="132"/>
                    </a:lnTo>
                    <a:lnTo>
                      <a:pt x="380" y="134"/>
                    </a:lnTo>
                    <a:lnTo>
                      <a:pt x="378" y="135"/>
                    </a:lnTo>
                    <a:lnTo>
                      <a:pt x="376" y="139"/>
                    </a:lnTo>
                    <a:lnTo>
                      <a:pt x="375" y="139"/>
                    </a:lnTo>
                    <a:lnTo>
                      <a:pt x="373" y="140"/>
                    </a:lnTo>
                    <a:lnTo>
                      <a:pt x="372" y="142"/>
                    </a:lnTo>
                    <a:lnTo>
                      <a:pt x="372" y="142"/>
                    </a:lnTo>
                    <a:lnTo>
                      <a:pt x="369" y="142"/>
                    </a:lnTo>
                    <a:lnTo>
                      <a:pt x="365" y="143"/>
                    </a:lnTo>
                    <a:lnTo>
                      <a:pt x="364" y="145"/>
                    </a:lnTo>
                    <a:lnTo>
                      <a:pt x="362" y="145"/>
                    </a:lnTo>
                    <a:lnTo>
                      <a:pt x="361" y="143"/>
                    </a:lnTo>
                    <a:lnTo>
                      <a:pt x="361" y="143"/>
                    </a:lnTo>
                    <a:lnTo>
                      <a:pt x="361" y="142"/>
                    </a:lnTo>
                    <a:lnTo>
                      <a:pt x="361" y="142"/>
                    </a:lnTo>
                    <a:lnTo>
                      <a:pt x="362" y="142"/>
                    </a:lnTo>
                    <a:lnTo>
                      <a:pt x="362" y="140"/>
                    </a:lnTo>
                    <a:lnTo>
                      <a:pt x="361" y="140"/>
                    </a:lnTo>
                    <a:lnTo>
                      <a:pt x="361" y="139"/>
                    </a:lnTo>
                    <a:lnTo>
                      <a:pt x="361" y="137"/>
                    </a:lnTo>
                    <a:lnTo>
                      <a:pt x="362" y="135"/>
                    </a:lnTo>
                    <a:lnTo>
                      <a:pt x="362" y="134"/>
                    </a:lnTo>
                    <a:lnTo>
                      <a:pt x="364" y="131"/>
                    </a:lnTo>
                    <a:lnTo>
                      <a:pt x="365" y="131"/>
                    </a:lnTo>
                    <a:lnTo>
                      <a:pt x="367" y="129"/>
                    </a:lnTo>
                    <a:lnTo>
                      <a:pt x="367" y="131"/>
                    </a:lnTo>
                    <a:lnTo>
                      <a:pt x="367" y="131"/>
                    </a:lnTo>
                    <a:lnTo>
                      <a:pt x="369" y="131"/>
                    </a:lnTo>
                    <a:lnTo>
                      <a:pt x="369" y="131"/>
                    </a:lnTo>
                    <a:lnTo>
                      <a:pt x="370" y="131"/>
                    </a:lnTo>
                    <a:lnTo>
                      <a:pt x="372" y="131"/>
                    </a:lnTo>
                    <a:lnTo>
                      <a:pt x="372" y="129"/>
                    </a:lnTo>
                    <a:lnTo>
                      <a:pt x="372" y="129"/>
                    </a:lnTo>
                    <a:lnTo>
                      <a:pt x="373" y="128"/>
                    </a:lnTo>
                    <a:lnTo>
                      <a:pt x="373" y="128"/>
                    </a:lnTo>
                    <a:lnTo>
                      <a:pt x="375" y="128"/>
                    </a:lnTo>
                    <a:lnTo>
                      <a:pt x="376" y="126"/>
                    </a:lnTo>
                    <a:lnTo>
                      <a:pt x="376" y="126"/>
                    </a:lnTo>
                    <a:lnTo>
                      <a:pt x="380" y="124"/>
                    </a:lnTo>
                    <a:lnTo>
                      <a:pt x="380" y="124"/>
                    </a:lnTo>
                    <a:close/>
                    <a:moveTo>
                      <a:pt x="244" y="120"/>
                    </a:moveTo>
                    <a:lnTo>
                      <a:pt x="246" y="121"/>
                    </a:lnTo>
                    <a:lnTo>
                      <a:pt x="246" y="121"/>
                    </a:lnTo>
                    <a:lnTo>
                      <a:pt x="244" y="121"/>
                    </a:lnTo>
                    <a:lnTo>
                      <a:pt x="244" y="121"/>
                    </a:lnTo>
                    <a:lnTo>
                      <a:pt x="242" y="121"/>
                    </a:lnTo>
                    <a:lnTo>
                      <a:pt x="244" y="120"/>
                    </a:lnTo>
                    <a:lnTo>
                      <a:pt x="244" y="120"/>
                    </a:lnTo>
                    <a:close/>
                    <a:moveTo>
                      <a:pt x="353" y="117"/>
                    </a:moveTo>
                    <a:lnTo>
                      <a:pt x="354" y="117"/>
                    </a:lnTo>
                    <a:lnTo>
                      <a:pt x="354" y="117"/>
                    </a:lnTo>
                    <a:lnTo>
                      <a:pt x="353" y="118"/>
                    </a:lnTo>
                    <a:lnTo>
                      <a:pt x="351" y="118"/>
                    </a:lnTo>
                    <a:lnTo>
                      <a:pt x="351" y="120"/>
                    </a:lnTo>
                    <a:lnTo>
                      <a:pt x="350" y="118"/>
                    </a:lnTo>
                    <a:lnTo>
                      <a:pt x="351" y="118"/>
                    </a:lnTo>
                    <a:lnTo>
                      <a:pt x="351" y="118"/>
                    </a:lnTo>
                    <a:lnTo>
                      <a:pt x="353" y="117"/>
                    </a:lnTo>
                    <a:lnTo>
                      <a:pt x="353" y="117"/>
                    </a:lnTo>
                    <a:close/>
                    <a:moveTo>
                      <a:pt x="301" y="117"/>
                    </a:moveTo>
                    <a:lnTo>
                      <a:pt x="301" y="117"/>
                    </a:lnTo>
                    <a:lnTo>
                      <a:pt x="301" y="117"/>
                    </a:lnTo>
                    <a:lnTo>
                      <a:pt x="301" y="117"/>
                    </a:lnTo>
                    <a:lnTo>
                      <a:pt x="302" y="117"/>
                    </a:lnTo>
                    <a:lnTo>
                      <a:pt x="302" y="118"/>
                    </a:lnTo>
                    <a:lnTo>
                      <a:pt x="302" y="118"/>
                    </a:lnTo>
                    <a:lnTo>
                      <a:pt x="302" y="118"/>
                    </a:lnTo>
                    <a:lnTo>
                      <a:pt x="301" y="120"/>
                    </a:lnTo>
                    <a:lnTo>
                      <a:pt x="301" y="120"/>
                    </a:lnTo>
                    <a:lnTo>
                      <a:pt x="301" y="121"/>
                    </a:lnTo>
                    <a:lnTo>
                      <a:pt x="301" y="121"/>
                    </a:lnTo>
                    <a:lnTo>
                      <a:pt x="299" y="121"/>
                    </a:lnTo>
                    <a:lnTo>
                      <a:pt x="299" y="120"/>
                    </a:lnTo>
                    <a:lnTo>
                      <a:pt x="299" y="118"/>
                    </a:lnTo>
                    <a:lnTo>
                      <a:pt x="301" y="118"/>
                    </a:lnTo>
                    <a:lnTo>
                      <a:pt x="301" y="117"/>
                    </a:lnTo>
                    <a:lnTo>
                      <a:pt x="301" y="117"/>
                    </a:lnTo>
                    <a:close/>
                    <a:moveTo>
                      <a:pt x="354" y="113"/>
                    </a:moveTo>
                    <a:lnTo>
                      <a:pt x="356" y="115"/>
                    </a:lnTo>
                    <a:lnTo>
                      <a:pt x="356" y="115"/>
                    </a:lnTo>
                    <a:lnTo>
                      <a:pt x="356" y="117"/>
                    </a:lnTo>
                    <a:lnTo>
                      <a:pt x="353" y="117"/>
                    </a:lnTo>
                    <a:lnTo>
                      <a:pt x="353" y="115"/>
                    </a:lnTo>
                    <a:lnTo>
                      <a:pt x="353" y="115"/>
                    </a:lnTo>
                    <a:lnTo>
                      <a:pt x="354" y="113"/>
                    </a:lnTo>
                    <a:lnTo>
                      <a:pt x="354" y="113"/>
                    </a:lnTo>
                    <a:close/>
                    <a:moveTo>
                      <a:pt x="257" y="113"/>
                    </a:moveTo>
                    <a:lnTo>
                      <a:pt x="260" y="115"/>
                    </a:lnTo>
                    <a:lnTo>
                      <a:pt x="261" y="115"/>
                    </a:lnTo>
                    <a:lnTo>
                      <a:pt x="261" y="115"/>
                    </a:lnTo>
                    <a:lnTo>
                      <a:pt x="261" y="117"/>
                    </a:lnTo>
                    <a:lnTo>
                      <a:pt x="260" y="120"/>
                    </a:lnTo>
                    <a:lnTo>
                      <a:pt x="258" y="123"/>
                    </a:lnTo>
                    <a:lnTo>
                      <a:pt x="258" y="123"/>
                    </a:lnTo>
                    <a:lnTo>
                      <a:pt x="260" y="123"/>
                    </a:lnTo>
                    <a:lnTo>
                      <a:pt x="257" y="124"/>
                    </a:lnTo>
                    <a:lnTo>
                      <a:pt x="255" y="123"/>
                    </a:lnTo>
                    <a:lnTo>
                      <a:pt x="253" y="123"/>
                    </a:lnTo>
                    <a:lnTo>
                      <a:pt x="250" y="123"/>
                    </a:lnTo>
                    <a:lnTo>
                      <a:pt x="249" y="123"/>
                    </a:lnTo>
                    <a:lnTo>
                      <a:pt x="249" y="121"/>
                    </a:lnTo>
                    <a:lnTo>
                      <a:pt x="249" y="121"/>
                    </a:lnTo>
                    <a:lnTo>
                      <a:pt x="249" y="121"/>
                    </a:lnTo>
                    <a:lnTo>
                      <a:pt x="252" y="121"/>
                    </a:lnTo>
                    <a:lnTo>
                      <a:pt x="252" y="121"/>
                    </a:lnTo>
                    <a:lnTo>
                      <a:pt x="252" y="120"/>
                    </a:lnTo>
                    <a:lnTo>
                      <a:pt x="252" y="117"/>
                    </a:lnTo>
                    <a:lnTo>
                      <a:pt x="253" y="115"/>
                    </a:lnTo>
                    <a:lnTo>
                      <a:pt x="255" y="113"/>
                    </a:lnTo>
                    <a:lnTo>
                      <a:pt x="257" y="113"/>
                    </a:lnTo>
                    <a:close/>
                    <a:moveTo>
                      <a:pt x="370" y="113"/>
                    </a:moveTo>
                    <a:lnTo>
                      <a:pt x="370" y="113"/>
                    </a:lnTo>
                    <a:lnTo>
                      <a:pt x="370" y="113"/>
                    </a:lnTo>
                    <a:lnTo>
                      <a:pt x="370" y="115"/>
                    </a:lnTo>
                    <a:lnTo>
                      <a:pt x="370" y="117"/>
                    </a:lnTo>
                    <a:lnTo>
                      <a:pt x="369" y="118"/>
                    </a:lnTo>
                    <a:lnTo>
                      <a:pt x="369" y="118"/>
                    </a:lnTo>
                    <a:lnTo>
                      <a:pt x="367" y="118"/>
                    </a:lnTo>
                    <a:lnTo>
                      <a:pt x="367" y="117"/>
                    </a:lnTo>
                    <a:lnTo>
                      <a:pt x="365" y="117"/>
                    </a:lnTo>
                    <a:lnTo>
                      <a:pt x="365" y="115"/>
                    </a:lnTo>
                    <a:lnTo>
                      <a:pt x="367" y="115"/>
                    </a:lnTo>
                    <a:lnTo>
                      <a:pt x="367" y="115"/>
                    </a:lnTo>
                    <a:lnTo>
                      <a:pt x="367" y="115"/>
                    </a:lnTo>
                    <a:lnTo>
                      <a:pt x="369" y="115"/>
                    </a:lnTo>
                    <a:lnTo>
                      <a:pt x="370" y="113"/>
                    </a:lnTo>
                    <a:lnTo>
                      <a:pt x="370" y="113"/>
                    </a:lnTo>
                    <a:close/>
                    <a:moveTo>
                      <a:pt x="364" y="113"/>
                    </a:moveTo>
                    <a:lnTo>
                      <a:pt x="364" y="113"/>
                    </a:lnTo>
                    <a:lnTo>
                      <a:pt x="365" y="113"/>
                    </a:lnTo>
                    <a:lnTo>
                      <a:pt x="365" y="115"/>
                    </a:lnTo>
                    <a:lnTo>
                      <a:pt x="364" y="115"/>
                    </a:lnTo>
                    <a:lnTo>
                      <a:pt x="362" y="117"/>
                    </a:lnTo>
                    <a:lnTo>
                      <a:pt x="361" y="117"/>
                    </a:lnTo>
                    <a:lnTo>
                      <a:pt x="361" y="117"/>
                    </a:lnTo>
                    <a:lnTo>
                      <a:pt x="361" y="118"/>
                    </a:lnTo>
                    <a:lnTo>
                      <a:pt x="361" y="118"/>
                    </a:lnTo>
                    <a:lnTo>
                      <a:pt x="361" y="118"/>
                    </a:lnTo>
                    <a:lnTo>
                      <a:pt x="359" y="118"/>
                    </a:lnTo>
                    <a:lnTo>
                      <a:pt x="359" y="118"/>
                    </a:lnTo>
                    <a:lnTo>
                      <a:pt x="357" y="118"/>
                    </a:lnTo>
                    <a:lnTo>
                      <a:pt x="357" y="118"/>
                    </a:lnTo>
                    <a:lnTo>
                      <a:pt x="356" y="118"/>
                    </a:lnTo>
                    <a:lnTo>
                      <a:pt x="356" y="118"/>
                    </a:lnTo>
                    <a:lnTo>
                      <a:pt x="356" y="118"/>
                    </a:lnTo>
                    <a:lnTo>
                      <a:pt x="356" y="117"/>
                    </a:lnTo>
                    <a:lnTo>
                      <a:pt x="359" y="115"/>
                    </a:lnTo>
                    <a:lnTo>
                      <a:pt x="359" y="115"/>
                    </a:lnTo>
                    <a:lnTo>
                      <a:pt x="357" y="115"/>
                    </a:lnTo>
                    <a:lnTo>
                      <a:pt x="357" y="115"/>
                    </a:lnTo>
                    <a:lnTo>
                      <a:pt x="357" y="115"/>
                    </a:lnTo>
                    <a:lnTo>
                      <a:pt x="359" y="115"/>
                    </a:lnTo>
                    <a:lnTo>
                      <a:pt x="359" y="113"/>
                    </a:lnTo>
                    <a:lnTo>
                      <a:pt x="361" y="115"/>
                    </a:lnTo>
                    <a:lnTo>
                      <a:pt x="361" y="115"/>
                    </a:lnTo>
                    <a:lnTo>
                      <a:pt x="364" y="113"/>
                    </a:lnTo>
                    <a:close/>
                    <a:moveTo>
                      <a:pt x="580" y="113"/>
                    </a:moveTo>
                    <a:lnTo>
                      <a:pt x="580" y="113"/>
                    </a:lnTo>
                    <a:lnTo>
                      <a:pt x="581" y="115"/>
                    </a:lnTo>
                    <a:lnTo>
                      <a:pt x="581" y="117"/>
                    </a:lnTo>
                    <a:lnTo>
                      <a:pt x="581" y="117"/>
                    </a:lnTo>
                    <a:lnTo>
                      <a:pt x="577" y="115"/>
                    </a:lnTo>
                    <a:lnTo>
                      <a:pt x="577" y="115"/>
                    </a:lnTo>
                    <a:lnTo>
                      <a:pt x="577" y="115"/>
                    </a:lnTo>
                    <a:lnTo>
                      <a:pt x="578" y="115"/>
                    </a:lnTo>
                    <a:lnTo>
                      <a:pt x="578" y="113"/>
                    </a:lnTo>
                    <a:lnTo>
                      <a:pt x="580" y="113"/>
                    </a:lnTo>
                    <a:close/>
                    <a:moveTo>
                      <a:pt x="275" y="112"/>
                    </a:moveTo>
                    <a:lnTo>
                      <a:pt x="275" y="113"/>
                    </a:lnTo>
                    <a:lnTo>
                      <a:pt x="274" y="115"/>
                    </a:lnTo>
                    <a:lnTo>
                      <a:pt x="272" y="115"/>
                    </a:lnTo>
                    <a:lnTo>
                      <a:pt x="272" y="115"/>
                    </a:lnTo>
                    <a:lnTo>
                      <a:pt x="272" y="115"/>
                    </a:lnTo>
                    <a:lnTo>
                      <a:pt x="272" y="113"/>
                    </a:lnTo>
                    <a:lnTo>
                      <a:pt x="272" y="113"/>
                    </a:lnTo>
                    <a:lnTo>
                      <a:pt x="272" y="112"/>
                    </a:lnTo>
                    <a:lnTo>
                      <a:pt x="275" y="112"/>
                    </a:lnTo>
                    <a:close/>
                    <a:moveTo>
                      <a:pt x="296" y="112"/>
                    </a:moveTo>
                    <a:lnTo>
                      <a:pt x="296" y="113"/>
                    </a:lnTo>
                    <a:lnTo>
                      <a:pt x="296" y="113"/>
                    </a:lnTo>
                    <a:lnTo>
                      <a:pt x="296" y="113"/>
                    </a:lnTo>
                    <a:lnTo>
                      <a:pt x="294" y="113"/>
                    </a:lnTo>
                    <a:lnTo>
                      <a:pt x="294" y="113"/>
                    </a:lnTo>
                    <a:lnTo>
                      <a:pt x="294" y="113"/>
                    </a:lnTo>
                    <a:lnTo>
                      <a:pt x="294" y="113"/>
                    </a:lnTo>
                    <a:lnTo>
                      <a:pt x="294" y="112"/>
                    </a:lnTo>
                    <a:lnTo>
                      <a:pt x="296" y="112"/>
                    </a:lnTo>
                    <a:close/>
                    <a:moveTo>
                      <a:pt x="373" y="112"/>
                    </a:moveTo>
                    <a:lnTo>
                      <a:pt x="375" y="112"/>
                    </a:lnTo>
                    <a:lnTo>
                      <a:pt x="375" y="113"/>
                    </a:lnTo>
                    <a:lnTo>
                      <a:pt x="376" y="113"/>
                    </a:lnTo>
                    <a:lnTo>
                      <a:pt x="376" y="113"/>
                    </a:lnTo>
                    <a:lnTo>
                      <a:pt x="380" y="113"/>
                    </a:lnTo>
                    <a:lnTo>
                      <a:pt x="381" y="113"/>
                    </a:lnTo>
                    <a:lnTo>
                      <a:pt x="383" y="113"/>
                    </a:lnTo>
                    <a:lnTo>
                      <a:pt x="383" y="115"/>
                    </a:lnTo>
                    <a:lnTo>
                      <a:pt x="383" y="115"/>
                    </a:lnTo>
                    <a:lnTo>
                      <a:pt x="373" y="117"/>
                    </a:lnTo>
                    <a:lnTo>
                      <a:pt x="372" y="117"/>
                    </a:lnTo>
                    <a:lnTo>
                      <a:pt x="372" y="117"/>
                    </a:lnTo>
                    <a:lnTo>
                      <a:pt x="372" y="115"/>
                    </a:lnTo>
                    <a:lnTo>
                      <a:pt x="372" y="113"/>
                    </a:lnTo>
                    <a:lnTo>
                      <a:pt x="373" y="113"/>
                    </a:lnTo>
                    <a:lnTo>
                      <a:pt x="373" y="112"/>
                    </a:lnTo>
                    <a:close/>
                    <a:moveTo>
                      <a:pt x="422" y="112"/>
                    </a:moveTo>
                    <a:lnTo>
                      <a:pt x="424" y="112"/>
                    </a:lnTo>
                    <a:lnTo>
                      <a:pt x="425" y="112"/>
                    </a:lnTo>
                    <a:lnTo>
                      <a:pt x="425" y="113"/>
                    </a:lnTo>
                    <a:lnTo>
                      <a:pt x="424" y="113"/>
                    </a:lnTo>
                    <a:lnTo>
                      <a:pt x="422" y="113"/>
                    </a:lnTo>
                    <a:lnTo>
                      <a:pt x="421" y="112"/>
                    </a:lnTo>
                    <a:lnTo>
                      <a:pt x="422" y="112"/>
                    </a:lnTo>
                    <a:close/>
                    <a:moveTo>
                      <a:pt x="350" y="112"/>
                    </a:moveTo>
                    <a:lnTo>
                      <a:pt x="351" y="112"/>
                    </a:lnTo>
                    <a:lnTo>
                      <a:pt x="351" y="112"/>
                    </a:lnTo>
                    <a:lnTo>
                      <a:pt x="351" y="115"/>
                    </a:lnTo>
                    <a:lnTo>
                      <a:pt x="351" y="115"/>
                    </a:lnTo>
                    <a:lnTo>
                      <a:pt x="351" y="117"/>
                    </a:lnTo>
                    <a:lnTo>
                      <a:pt x="351" y="117"/>
                    </a:lnTo>
                    <a:lnTo>
                      <a:pt x="350" y="117"/>
                    </a:lnTo>
                    <a:lnTo>
                      <a:pt x="350" y="118"/>
                    </a:lnTo>
                    <a:lnTo>
                      <a:pt x="350" y="120"/>
                    </a:lnTo>
                    <a:lnTo>
                      <a:pt x="348" y="120"/>
                    </a:lnTo>
                    <a:lnTo>
                      <a:pt x="346" y="120"/>
                    </a:lnTo>
                    <a:lnTo>
                      <a:pt x="345" y="120"/>
                    </a:lnTo>
                    <a:lnTo>
                      <a:pt x="345" y="121"/>
                    </a:lnTo>
                    <a:lnTo>
                      <a:pt x="343" y="121"/>
                    </a:lnTo>
                    <a:lnTo>
                      <a:pt x="342" y="121"/>
                    </a:lnTo>
                    <a:lnTo>
                      <a:pt x="340" y="121"/>
                    </a:lnTo>
                    <a:lnTo>
                      <a:pt x="339" y="121"/>
                    </a:lnTo>
                    <a:lnTo>
                      <a:pt x="335" y="123"/>
                    </a:lnTo>
                    <a:lnTo>
                      <a:pt x="334" y="123"/>
                    </a:lnTo>
                    <a:lnTo>
                      <a:pt x="332" y="123"/>
                    </a:lnTo>
                    <a:lnTo>
                      <a:pt x="332" y="123"/>
                    </a:lnTo>
                    <a:lnTo>
                      <a:pt x="331" y="123"/>
                    </a:lnTo>
                    <a:lnTo>
                      <a:pt x="331" y="123"/>
                    </a:lnTo>
                    <a:lnTo>
                      <a:pt x="329" y="123"/>
                    </a:lnTo>
                    <a:lnTo>
                      <a:pt x="328" y="123"/>
                    </a:lnTo>
                    <a:lnTo>
                      <a:pt x="326" y="123"/>
                    </a:lnTo>
                    <a:lnTo>
                      <a:pt x="324" y="123"/>
                    </a:lnTo>
                    <a:lnTo>
                      <a:pt x="324" y="124"/>
                    </a:lnTo>
                    <a:lnTo>
                      <a:pt x="323" y="124"/>
                    </a:lnTo>
                    <a:lnTo>
                      <a:pt x="323" y="124"/>
                    </a:lnTo>
                    <a:lnTo>
                      <a:pt x="320" y="123"/>
                    </a:lnTo>
                    <a:lnTo>
                      <a:pt x="316" y="121"/>
                    </a:lnTo>
                    <a:lnTo>
                      <a:pt x="313" y="123"/>
                    </a:lnTo>
                    <a:lnTo>
                      <a:pt x="310" y="121"/>
                    </a:lnTo>
                    <a:lnTo>
                      <a:pt x="309" y="121"/>
                    </a:lnTo>
                    <a:lnTo>
                      <a:pt x="307" y="123"/>
                    </a:lnTo>
                    <a:lnTo>
                      <a:pt x="307" y="121"/>
                    </a:lnTo>
                    <a:lnTo>
                      <a:pt x="305" y="121"/>
                    </a:lnTo>
                    <a:lnTo>
                      <a:pt x="305" y="120"/>
                    </a:lnTo>
                    <a:lnTo>
                      <a:pt x="305" y="120"/>
                    </a:lnTo>
                    <a:lnTo>
                      <a:pt x="305" y="118"/>
                    </a:lnTo>
                    <a:lnTo>
                      <a:pt x="307" y="118"/>
                    </a:lnTo>
                    <a:lnTo>
                      <a:pt x="307" y="117"/>
                    </a:lnTo>
                    <a:lnTo>
                      <a:pt x="307" y="117"/>
                    </a:lnTo>
                    <a:lnTo>
                      <a:pt x="307" y="117"/>
                    </a:lnTo>
                    <a:lnTo>
                      <a:pt x="309" y="117"/>
                    </a:lnTo>
                    <a:lnTo>
                      <a:pt x="310" y="117"/>
                    </a:lnTo>
                    <a:lnTo>
                      <a:pt x="312" y="115"/>
                    </a:lnTo>
                    <a:lnTo>
                      <a:pt x="313" y="113"/>
                    </a:lnTo>
                    <a:lnTo>
                      <a:pt x="315" y="113"/>
                    </a:lnTo>
                    <a:lnTo>
                      <a:pt x="315" y="115"/>
                    </a:lnTo>
                    <a:lnTo>
                      <a:pt x="316" y="113"/>
                    </a:lnTo>
                    <a:lnTo>
                      <a:pt x="318" y="113"/>
                    </a:lnTo>
                    <a:lnTo>
                      <a:pt x="318" y="115"/>
                    </a:lnTo>
                    <a:lnTo>
                      <a:pt x="320" y="115"/>
                    </a:lnTo>
                    <a:lnTo>
                      <a:pt x="321" y="115"/>
                    </a:lnTo>
                    <a:lnTo>
                      <a:pt x="323" y="115"/>
                    </a:lnTo>
                    <a:lnTo>
                      <a:pt x="324" y="117"/>
                    </a:lnTo>
                    <a:lnTo>
                      <a:pt x="328" y="117"/>
                    </a:lnTo>
                    <a:lnTo>
                      <a:pt x="328" y="118"/>
                    </a:lnTo>
                    <a:lnTo>
                      <a:pt x="329" y="118"/>
                    </a:lnTo>
                    <a:lnTo>
                      <a:pt x="331" y="118"/>
                    </a:lnTo>
                    <a:lnTo>
                      <a:pt x="331" y="118"/>
                    </a:lnTo>
                    <a:lnTo>
                      <a:pt x="332" y="118"/>
                    </a:lnTo>
                    <a:lnTo>
                      <a:pt x="332" y="118"/>
                    </a:lnTo>
                    <a:lnTo>
                      <a:pt x="334" y="118"/>
                    </a:lnTo>
                    <a:lnTo>
                      <a:pt x="335" y="118"/>
                    </a:lnTo>
                    <a:lnTo>
                      <a:pt x="335" y="117"/>
                    </a:lnTo>
                    <a:lnTo>
                      <a:pt x="337" y="117"/>
                    </a:lnTo>
                    <a:lnTo>
                      <a:pt x="337" y="117"/>
                    </a:lnTo>
                    <a:lnTo>
                      <a:pt x="339" y="118"/>
                    </a:lnTo>
                    <a:lnTo>
                      <a:pt x="342" y="120"/>
                    </a:lnTo>
                    <a:lnTo>
                      <a:pt x="342" y="120"/>
                    </a:lnTo>
                    <a:lnTo>
                      <a:pt x="343" y="120"/>
                    </a:lnTo>
                    <a:lnTo>
                      <a:pt x="345" y="118"/>
                    </a:lnTo>
                    <a:lnTo>
                      <a:pt x="345" y="118"/>
                    </a:lnTo>
                    <a:lnTo>
                      <a:pt x="345" y="117"/>
                    </a:lnTo>
                    <a:lnTo>
                      <a:pt x="345" y="117"/>
                    </a:lnTo>
                    <a:lnTo>
                      <a:pt x="346" y="117"/>
                    </a:lnTo>
                    <a:lnTo>
                      <a:pt x="348" y="115"/>
                    </a:lnTo>
                    <a:lnTo>
                      <a:pt x="350" y="115"/>
                    </a:lnTo>
                    <a:lnTo>
                      <a:pt x="351" y="113"/>
                    </a:lnTo>
                    <a:lnTo>
                      <a:pt x="348" y="113"/>
                    </a:lnTo>
                    <a:lnTo>
                      <a:pt x="350" y="112"/>
                    </a:lnTo>
                    <a:lnTo>
                      <a:pt x="350" y="112"/>
                    </a:lnTo>
                    <a:close/>
                    <a:moveTo>
                      <a:pt x="468" y="112"/>
                    </a:moveTo>
                    <a:lnTo>
                      <a:pt x="469" y="112"/>
                    </a:lnTo>
                    <a:lnTo>
                      <a:pt x="469" y="112"/>
                    </a:lnTo>
                    <a:lnTo>
                      <a:pt x="468" y="113"/>
                    </a:lnTo>
                    <a:lnTo>
                      <a:pt x="466" y="113"/>
                    </a:lnTo>
                    <a:lnTo>
                      <a:pt x="465" y="115"/>
                    </a:lnTo>
                    <a:lnTo>
                      <a:pt x="465" y="115"/>
                    </a:lnTo>
                    <a:lnTo>
                      <a:pt x="465" y="115"/>
                    </a:lnTo>
                    <a:lnTo>
                      <a:pt x="468" y="112"/>
                    </a:lnTo>
                    <a:close/>
                    <a:moveTo>
                      <a:pt x="279" y="112"/>
                    </a:moveTo>
                    <a:lnTo>
                      <a:pt x="282" y="112"/>
                    </a:lnTo>
                    <a:lnTo>
                      <a:pt x="282" y="112"/>
                    </a:lnTo>
                    <a:lnTo>
                      <a:pt x="282" y="115"/>
                    </a:lnTo>
                    <a:lnTo>
                      <a:pt x="283" y="115"/>
                    </a:lnTo>
                    <a:lnTo>
                      <a:pt x="283" y="115"/>
                    </a:lnTo>
                    <a:lnTo>
                      <a:pt x="285" y="115"/>
                    </a:lnTo>
                    <a:lnTo>
                      <a:pt x="287" y="115"/>
                    </a:lnTo>
                    <a:lnTo>
                      <a:pt x="287" y="115"/>
                    </a:lnTo>
                    <a:lnTo>
                      <a:pt x="288" y="115"/>
                    </a:lnTo>
                    <a:lnTo>
                      <a:pt x="288" y="115"/>
                    </a:lnTo>
                    <a:lnTo>
                      <a:pt x="290" y="115"/>
                    </a:lnTo>
                    <a:lnTo>
                      <a:pt x="290" y="117"/>
                    </a:lnTo>
                    <a:lnTo>
                      <a:pt x="290" y="117"/>
                    </a:lnTo>
                    <a:lnTo>
                      <a:pt x="290" y="115"/>
                    </a:lnTo>
                    <a:lnTo>
                      <a:pt x="291" y="115"/>
                    </a:lnTo>
                    <a:lnTo>
                      <a:pt x="291" y="115"/>
                    </a:lnTo>
                    <a:lnTo>
                      <a:pt x="293" y="115"/>
                    </a:lnTo>
                    <a:lnTo>
                      <a:pt x="294" y="115"/>
                    </a:lnTo>
                    <a:lnTo>
                      <a:pt x="294" y="117"/>
                    </a:lnTo>
                    <a:lnTo>
                      <a:pt x="294" y="118"/>
                    </a:lnTo>
                    <a:lnTo>
                      <a:pt x="294" y="120"/>
                    </a:lnTo>
                    <a:lnTo>
                      <a:pt x="296" y="120"/>
                    </a:lnTo>
                    <a:lnTo>
                      <a:pt x="296" y="120"/>
                    </a:lnTo>
                    <a:lnTo>
                      <a:pt x="296" y="121"/>
                    </a:lnTo>
                    <a:lnTo>
                      <a:pt x="294" y="121"/>
                    </a:lnTo>
                    <a:lnTo>
                      <a:pt x="294" y="121"/>
                    </a:lnTo>
                    <a:lnTo>
                      <a:pt x="293" y="121"/>
                    </a:lnTo>
                    <a:lnTo>
                      <a:pt x="293" y="121"/>
                    </a:lnTo>
                    <a:lnTo>
                      <a:pt x="293" y="121"/>
                    </a:lnTo>
                    <a:lnTo>
                      <a:pt x="291" y="121"/>
                    </a:lnTo>
                    <a:lnTo>
                      <a:pt x="290" y="121"/>
                    </a:lnTo>
                    <a:lnTo>
                      <a:pt x="291" y="121"/>
                    </a:lnTo>
                    <a:lnTo>
                      <a:pt x="291" y="121"/>
                    </a:lnTo>
                    <a:lnTo>
                      <a:pt x="291" y="121"/>
                    </a:lnTo>
                    <a:lnTo>
                      <a:pt x="291" y="123"/>
                    </a:lnTo>
                    <a:lnTo>
                      <a:pt x="291" y="123"/>
                    </a:lnTo>
                    <a:lnTo>
                      <a:pt x="290" y="121"/>
                    </a:lnTo>
                    <a:lnTo>
                      <a:pt x="290" y="123"/>
                    </a:lnTo>
                    <a:lnTo>
                      <a:pt x="287" y="123"/>
                    </a:lnTo>
                    <a:lnTo>
                      <a:pt x="285" y="123"/>
                    </a:lnTo>
                    <a:lnTo>
                      <a:pt x="285" y="123"/>
                    </a:lnTo>
                    <a:lnTo>
                      <a:pt x="285" y="121"/>
                    </a:lnTo>
                    <a:lnTo>
                      <a:pt x="285" y="120"/>
                    </a:lnTo>
                    <a:lnTo>
                      <a:pt x="283" y="121"/>
                    </a:lnTo>
                    <a:lnTo>
                      <a:pt x="282" y="123"/>
                    </a:lnTo>
                    <a:lnTo>
                      <a:pt x="282" y="123"/>
                    </a:lnTo>
                    <a:lnTo>
                      <a:pt x="280" y="123"/>
                    </a:lnTo>
                    <a:lnTo>
                      <a:pt x="277" y="124"/>
                    </a:lnTo>
                    <a:lnTo>
                      <a:pt x="277" y="124"/>
                    </a:lnTo>
                    <a:lnTo>
                      <a:pt x="275" y="124"/>
                    </a:lnTo>
                    <a:lnTo>
                      <a:pt x="272" y="124"/>
                    </a:lnTo>
                    <a:lnTo>
                      <a:pt x="271" y="126"/>
                    </a:lnTo>
                    <a:lnTo>
                      <a:pt x="269" y="126"/>
                    </a:lnTo>
                    <a:lnTo>
                      <a:pt x="269" y="124"/>
                    </a:lnTo>
                    <a:lnTo>
                      <a:pt x="268" y="126"/>
                    </a:lnTo>
                    <a:lnTo>
                      <a:pt x="268" y="126"/>
                    </a:lnTo>
                    <a:lnTo>
                      <a:pt x="266" y="126"/>
                    </a:lnTo>
                    <a:lnTo>
                      <a:pt x="264" y="126"/>
                    </a:lnTo>
                    <a:lnTo>
                      <a:pt x="263" y="126"/>
                    </a:lnTo>
                    <a:lnTo>
                      <a:pt x="261" y="124"/>
                    </a:lnTo>
                    <a:lnTo>
                      <a:pt x="261" y="124"/>
                    </a:lnTo>
                    <a:lnTo>
                      <a:pt x="261" y="123"/>
                    </a:lnTo>
                    <a:lnTo>
                      <a:pt x="263" y="123"/>
                    </a:lnTo>
                    <a:lnTo>
                      <a:pt x="261" y="120"/>
                    </a:lnTo>
                    <a:lnTo>
                      <a:pt x="263" y="120"/>
                    </a:lnTo>
                    <a:lnTo>
                      <a:pt x="263" y="118"/>
                    </a:lnTo>
                    <a:lnTo>
                      <a:pt x="263" y="118"/>
                    </a:lnTo>
                    <a:lnTo>
                      <a:pt x="264" y="118"/>
                    </a:lnTo>
                    <a:lnTo>
                      <a:pt x="266" y="117"/>
                    </a:lnTo>
                    <a:lnTo>
                      <a:pt x="268" y="115"/>
                    </a:lnTo>
                    <a:lnTo>
                      <a:pt x="268" y="117"/>
                    </a:lnTo>
                    <a:lnTo>
                      <a:pt x="271" y="117"/>
                    </a:lnTo>
                    <a:lnTo>
                      <a:pt x="271" y="117"/>
                    </a:lnTo>
                    <a:lnTo>
                      <a:pt x="274" y="117"/>
                    </a:lnTo>
                    <a:lnTo>
                      <a:pt x="274" y="117"/>
                    </a:lnTo>
                    <a:lnTo>
                      <a:pt x="274" y="118"/>
                    </a:lnTo>
                    <a:lnTo>
                      <a:pt x="275" y="118"/>
                    </a:lnTo>
                    <a:lnTo>
                      <a:pt x="275" y="118"/>
                    </a:lnTo>
                    <a:lnTo>
                      <a:pt x="277" y="121"/>
                    </a:lnTo>
                    <a:lnTo>
                      <a:pt x="279" y="121"/>
                    </a:lnTo>
                    <a:lnTo>
                      <a:pt x="279" y="121"/>
                    </a:lnTo>
                    <a:lnTo>
                      <a:pt x="282" y="120"/>
                    </a:lnTo>
                    <a:lnTo>
                      <a:pt x="282" y="120"/>
                    </a:lnTo>
                    <a:lnTo>
                      <a:pt x="283" y="118"/>
                    </a:lnTo>
                    <a:lnTo>
                      <a:pt x="282" y="118"/>
                    </a:lnTo>
                    <a:lnTo>
                      <a:pt x="280" y="117"/>
                    </a:lnTo>
                    <a:lnTo>
                      <a:pt x="280" y="117"/>
                    </a:lnTo>
                    <a:lnTo>
                      <a:pt x="280" y="117"/>
                    </a:lnTo>
                    <a:lnTo>
                      <a:pt x="279" y="117"/>
                    </a:lnTo>
                    <a:lnTo>
                      <a:pt x="277" y="115"/>
                    </a:lnTo>
                    <a:lnTo>
                      <a:pt x="275" y="115"/>
                    </a:lnTo>
                    <a:lnTo>
                      <a:pt x="275" y="113"/>
                    </a:lnTo>
                    <a:lnTo>
                      <a:pt x="275" y="112"/>
                    </a:lnTo>
                    <a:lnTo>
                      <a:pt x="277" y="112"/>
                    </a:lnTo>
                    <a:lnTo>
                      <a:pt x="279" y="112"/>
                    </a:lnTo>
                    <a:close/>
                    <a:moveTo>
                      <a:pt x="238" y="112"/>
                    </a:moveTo>
                    <a:lnTo>
                      <a:pt x="239" y="112"/>
                    </a:lnTo>
                    <a:lnTo>
                      <a:pt x="241" y="112"/>
                    </a:lnTo>
                    <a:lnTo>
                      <a:pt x="242" y="112"/>
                    </a:lnTo>
                    <a:lnTo>
                      <a:pt x="244" y="113"/>
                    </a:lnTo>
                    <a:lnTo>
                      <a:pt x="246" y="115"/>
                    </a:lnTo>
                    <a:lnTo>
                      <a:pt x="247" y="117"/>
                    </a:lnTo>
                    <a:lnTo>
                      <a:pt x="246" y="117"/>
                    </a:lnTo>
                    <a:lnTo>
                      <a:pt x="244" y="118"/>
                    </a:lnTo>
                    <a:lnTo>
                      <a:pt x="241" y="120"/>
                    </a:lnTo>
                    <a:lnTo>
                      <a:pt x="241" y="120"/>
                    </a:lnTo>
                    <a:lnTo>
                      <a:pt x="239" y="121"/>
                    </a:lnTo>
                    <a:lnTo>
                      <a:pt x="239" y="121"/>
                    </a:lnTo>
                    <a:lnTo>
                      <a:pt x="239" y="123"/>
                    </a:lnTo>
                    <a:lnTo>
                      <a:pt x="239" y="123"/>
                    </a:lnTo>
                    <a:lnTo>
                      <a:pt x="238" y="123"/>
                    </a:lnTo>
                    <a:lnTo>
                      <a:pt x="238" y="123"/>
                    </a:lnTo>
                    <a:lnTo>
                      <a:pt x="238" y="121"/>
                    </a:lnTo>
                    <a:lnTo>
                      <a:pt x="238" y="120"/>
                    </a:lnTo>
                    <a:lnTo>
                      <a:pt x="238" y="120"/>
                    </a:lnTo>
                    <a:lnTo>
                      <a:pt x="238" y="118"/>
                    </a:lnTo>
                    <a:lnTo>
                      <a:pt x="236" y="118"/>
                    </a:lnTo>
                    <a:lnTo>
                      <a:pt x="234" y="117"/>
                    </a:lnTo>
                    <a:lnTo>
                      <a:pt x="233" y="117"/>
                    </a:lnTo>
                    <a:lnTo>
                      <a:pt x="231" y="117"/>
                    </a:lnTo>
                    <a:lnTo>
                      <a:pt x="230" y="115"/>
                    </a:lnTo>
                    <a:lnTo>
                      <a:pt x="230" y="113"/>
                    </a:lnTo>
                    <a:lnTo>
                      <a:pt x="228" y="113"/>
                    </a:lnTo>
                    <a:lnTo>
                      <a:pt x="228" y="113"/>
                    </a:lnTo>
                    <a:lnTo>
                      <a:pt x="228" y="112"/>
                    </a:lnTo>
                    <a:lnTo>
                      <a:pt x="230" y="112"/>
                    </a:lnTo>
                    <a:lnTo>
                      <a:pt x="231" y="112"/>
                    </a:lnTo>
                    <a:lnTo>
                      <a:pt x="234" y="113"/>
                    </a:lnTo>
                    <a:lnTo>
                      <a:pt x="236" y="113"/>
                    </a:lnTo>
                    <a:lnTo>
                      <a:pt x="236" y="113"/>
                    </a:lnTo>
                    <a:lnTo>
                      <a:pt x="238" y="112"/>
                    </a:lnTo>
                    <a:close/>
                    <a:moveTo>
                      <a:pt x="447" y="107"/>
                    </a:moveTo>
                    <a:lnTo>
                      <a:pt x="451" y="107"/>
                    </a:lnTo>
                    <a:lnTo>
                      <a:pt x="451" y="109"/>
                    </a:lnTo>
                    <a:lnTo>
                      <a:pt x="451" y="110"/>
                    </a:lnTo>
                    <a:lnTo>
                      <a:pt x="451" y="110"/>
                    </a:lnTo>
                    <a:lnTo>
                      <a:pt x="449" y="110"/>
                    </a:lnTo>
                    <a:lnTo>
                      <a:pt x="447" y="109"/>
                    </a:lnTo>
                    <a:lnTo>
                      <a:pt x="447" y="109"/>
                    </a:lnTo>
                    <a:lnTo>
                      <a:pt x="447" y="107"/>
                    </a:lnTo>
                    <a:lnTo>
                      <a:pt x="447" y="107"/>
                    </a:lnTo>
                    <a:close/>
                    <a:moveTo>
                      <a:pt x="405" y="104"/>
                    </a:moveTo>
                    <a:lnTo>
                      <a:pt x="406" y="106"/>
                    </a:lnTo>
                    <a:lnTo>
                      <a:pt x="406" y="106"/>
                    </a:lnTo>
                    <a:lnTo>
                      <a:pt x="406" y="106"/>
                    </a:lnTo>
                    <a:lnTo>
                      <a:pt x="406" y="107"/>
                    </a:lnTo>
                    <a:lnTo>
                      <a:pt x="405" y="107"/>
                    </a:lnTo>
                    <a:lnTo>
                      <a:pt x="403" y="107"/>
                    </a:lnTo>
                    <a:lnTo>
                      <a:pt x="403" y="109"/>
                    </a:lnTo>
                    <a:lnTo>
                      <a:pt x="402" y="110"/>
                    </a:lnTo>
                    <a:lnTo>
                      <a:pt x="400" y="109"/>
                    </a:lnTo>
                    <a:lnTo>
                      <a:pt x="397" y="109"/>
                    </a:lnTo>
                    <a:lnTo>
                      <a:pt x="397" y="109"/>
                    </a:lnTo>
                    <a:lnTo>
                      <a:pt x="395" y="109"/>
                    </a:lnTo>
                    <a:lnTo>
                      <a:pt x="394" y="109"/>
                    </a:lnTo>
                    <a:lnTo>
                      <a:pt x="392" y="110"/>
                    </a:lnTo>
                    <a:lnTo>
                      <a:pt x="392" y="110"/>
                    </a:lnTo>
                    <a:lnTo>
                      <a:pt x="392" y="109"/>
                    </a:lnTo>
                    <a:lnTo>
                      <a:pt x="392" y="107"/>
                    </a:lnTo>
                    <a:lnTo>
                      <a:pt x="395" y="106"/>
                    </a:lnTo>
                    <a:lnTo>
                      <a:pt x="397" y="106"/>
                    </a:lnTo>
                    <a:lnTo>
                      <a:pt x="398" y="106"/>
                    </a:lnTo>
                    <a:lnTo>
                      <a:pt x="400" y="106"/>
                    </a:lnTo>
                    <a:lnTo>
                      <a:pt x="402" y="104"/>
                    </a:lnTo>
                    <a:lnTo>
                      <a:pt x="405" y="104"/>
                    </a:lnTo>
                    <a:close/>
                    <a:moveTo>
                      <a:pt x="414" y="104"/>
                    </a:moveTo>
                    <a:lnTo>
                      <a:pt x="416" y="104"/>
                    </a:lnTo>
                    <a:lnTo>
                      <a:pt x="416" y="104"/>
                    </a:lnTo>
                    <a:lnTo>
                      <a:pt x="416" y="104"/>
                    </a:lnTo>
                    <a:lnTo>
                      <a:pt x="416" y="106"/>
                    </a:lnTo>
                    <a:lnTo>
                      <a:pt x="414" y="106"/>
                    </a:lnTo>
                    <a:lnTo>
                      <a:pt x="416" y="104"/>
                    </a:lnTo>
                    <a:lnTo>
                      <a:pt x="414" y="104"/>
                    </a:lnTo>
                    <a:close/>
                    <a:moveTo>
                      <a:pt x="577" y="101"/>
                    </a:moveTo>
                    <a:lnTo>
                      <a:pt x="580" y="101"/>
                    </a:lnTo>
                    <a:lnTo>
                      <a:pt x="580" y="102"/>
                    </a:lnTo>
                    <a:lnTo>
                      <a:pt x="581" y="104"/>
                    </a:lnTo>
                    <a:lnTo>
                      <a:pt x="583" y="104"/>
                    </a:lnTo>
                    <a:lnTo>
                      <a:pt x="583" y="106"/>
                    </a:lnTo>
                    <a:lnTo>
                      <a:pt x="581" y="109"/>
                    </a:lnTo>
                    <a:lnTo>
                      <a:pt x="580" y="112"/>
                    </a:lnTo>
                    <a:lnTo>
                      <a:pt x="578" y="113"/>
                    </a:lnTo>
                    <a:lnTo>
                      <a:pt x="577" y="115"/>
                    </a:lnTo>
                    <a:lnTo>
                      <a:pt x="574" y="117"/>
                    </a:lnTo>
                    <a:lnTo>
                      <a:pt x="569" y="117"/>
                    </a:lnTo>
                    <a:lnTo>
                      <a:pt x="567" y="117"/>
                    </a:lnTo>
                    <a:lnTo>
                      <a:pt x="564" y="117"/>
                    </a:lnTo>
                    <a:lnTo>
                      <a:pt x="564" y="117"/>
                    </a:lnTo>
                    <a:lnTo>
                      <a:pt x="564" y="113"/>
                    </a:lnTo>
                    <a:lnTo>
                      <a:pt x="566" y="109"/>
                    </a:lnTo>
                    <a:lnTo>
                      <a:pt x="569" y="106"/>
                    </a:lnTo>
                    <a:lnTo>
                      <a:pt x="570" y="104"/>
                    </a:lnTo>
                    <a:lnTo>
                      <a:pt x="572" y="102"/>
                    </a:lnTo>
                    <a:lnTo>
                      <a:pt x="574" y="102"/>
                    </a:lnTo>
                    <a:lnTo>
                      <a:pt x="577" y="101"/>
                    </a:lnTo>
                    <a:close/>
                    <a:moveTo>
                      <a:pt x="477" y="98"/>
                    </a:moveTo>
                    <a:lnTo>
                      <a:pt x="477" y="98"/>
                    </a:lnTo>
                    <a:lnTo>
                      <a:pt x="479" y="99"/>
                    </a:lnTo>
                    <a:lnTo>
                      <a:pt x="477" y="99"/>
                    </a:lnTo>
                    <a:lnTo>
                      <a:pt x="477" y="102"/>
                    </a:lnTo>
                    <a:lnTo>
                      <a:pt x="476" y="106"/>
                    </a:lnTo>
                    <a:lnTo>
                      <a:pt x="476" y="106"/>
                    </a:lnTo>
                    <a:lnTo>
                      <a:pt x="474" y="107"/>
                    </a:lnTo>
                    <a:lnTo>
                      <a:pt x="474" y="107"/>
                    </a:lnTo>
                    <a:lnTo>
                      <a:pt x="473" y="109"/>
                    </a:lnTo>
                    <a:lnTo>
                      <a:pt x="473" y="110"/>
                    </a:lnTo>
                    <a:lnTo>
                      <a:pt x="473" y="110"/>
                    </a:lnTo>
                    <a:lnTo>
                      <a:pt x="473" y="110"/>
                    </a:lnTo>
                    <a:lnTo>
                      <a:pt x="473" y="110"/>
                    </a:lnTo>
                    <a:lnTo>
                      <a:pt x="469" y="110"/>
                    </a:lnTo>
                    <a:lnTo>
                      <a:pt x="469" y="110"/>
                    </a:lnTo>
                    <a:lnTo>
                      <a:pt x="469" y="109"/>
                    </a:lnTo>
                    <a:lnTo>
                      <a:pt x="469" y="109"/>
                    </a:lnTo>
                    <a:lnTo>
                      <a:pt x="469" y="107"/>
                    </a:lnTo>
                    <a:lnTo>
                      <a:pt x="469" y="106"/>
                    </a:lnTo>
                    <a:lnTo>
                      <a:pt x="469" y="106"/>
                    </a:lnTo>
                    <a:lnTo>
                      <a:pt x="471" y="106"/>
                    </a:lnTo>
                    <a:lnTo>
                      <a:pt x="471" y="102"/>
                    </a:lnTo>
                    <a:lnTo>
                      <a:pt x="471" y="102"/>
                    </a:lnTo>
                    <a:lnTo>
                      <a:pt x="473" y="102"/>
                    </a:lnTo>
                    <a:lnTo>
                      <a:pt x="474" y="101"/>
                    </a:lnTo>
                    <a:lnTo>
                      <a:pt x="474" y="101"/>
                    </a:lnTo>
                    <a:lnTo>
                      <a:pt x="474" y="99"/>
                    </a:lnTo>
                    <a:lnTo>
                      <a:pt x="476" y="99"/>
                    </a:lnTo>
                    <a:lnTo>
                      <a:pt x="476" y="98"/>
                    </a:lnTo>
                    <a:lnTo>
                      <a:pt x="476" y="98"/>
                    </a:lnTo>
                    <a:lnTo>
                      <a:pt x="477" y="98"/>
                    </a:lnTo>
                    <a:close/>
                    <a:moveTo>
                      <a:pt x="480" y="98"/>
                    </a:moveTo>
                    <a:lnTo>
                      <a:pt x="482" y="99"/>
                    </a:lnTo>
                    <a:lnTo>
                      <a:pt x="482" y="99"/>
                    </a:lnTo>
                    <a:lnTo>
                      <a:pt x="480" y="99"/>
                    </a:lnTo>
                    <a:lnTo>
                      <a:pt x="480" y="98"/>
                    </a:lnTo>
                    <a:lnTo>
                      <a:pt x="479" y="98"/>
                    </a:lnTo>
                    <a:lnTo>
                      <a:pt x="479" y="98"/>
                    </a:lnTo>
                    <a:lnTo>
                      <a:pt x="479" y="98"/>
                    </a:lnTo>
                    <a:lnTo>
                      <a:pt x="480" y="98"/>
                    </a:lnTo>
                    <a:close/>
                    <a:moveTo>
                      <a:pt x="227" y="98"/>
                    </a:moveTo>
                    <a:lnTo>
                      <a:pt x="227" y="98"/>
                    </a:lnTo>
                    <a:lnTo>
                      <a:pt x="228" y="98"/>
                    </a:lnTo>
                    <a:lnTo>
                      <a:pt x="228" y="98"/>
                    </a:lnTo>
                    <a:lnTo>
                      <a:pt x="227" y="98"/>
                    </a:lnTo>
                    <a:lnTo>
                      <a:pt x="227" y="98"/>
                    </a:lnTo>
                    <a:lnTo>
                      <a:pt x="227" y="98"/>
                    </a:lnTo>
                    <a:lnTo>
                      <a:pt x="227" y="98"/>
                    </a:lnTo>
                    <a:close/>
                    <a:moveTo>
                      <a:pt x="433" y="98"/>
                    </a:moveTo>
                    <a:lnTo>
                      <a:pt x="433" y="98"/>
                    </a:lnTo>
                    <a:lnTo>
                      <a:pt x="433" y="98"/>
                    </a:lnTo>
                    <a:lnTo>
                      <a:pt x="433" y="98"/>
                    </a:lnTo>
                    <a:lnTo>
                      <a:pt x="433" y="99"/>
                    </a:lnTo>
                    <a:lnTo>
                      <a:pt x="433" y="99"/>
                    </a:lnTo>
                    <a:lnTo>
                      <a:pt x="432" y="98"/>
                    </a:lnTo>
                    <a:lnTo>
                      <a:pt x="432" y="98"/>
                    </a:lnTo>
                    <a:lnTo>
                      <a:pt x="433" y="98"/>
                    </a:lnTo>
                    <a:lnTo>
                      <a:pt x="433" y="98"/>
                    </a:lnTo>
                    <a:close/>
                    <a:moveTo>
                      <a:pt x="318" y="96"/>
                    </a:moveTo>
                    <a:lnTo>
                      <a:pt x="320" y="96"/>
                    </a:lnTo>
                    <a:lnTo>
                      <a:pt x="320" y="96"/>
                    </a:lnTo>
                    <a:lnTo>
                      <a:pt x="320" y="98"/>
                    </a:lnTo>
                    <a:lnTo>
                      <a:pt x="318" y="98"/>
                    </a:lnTo>
                    <a:lnTo>
                      <a:pt x="318" y="98"/>
                    </a:lnTo>
                    <a:lnTo>
                      <a:pt x="318" y="96"/>
                    </a:lnTo>
                    <a:close/>
                    <a:moveTo>
                      <a:pt x="222" y="95"/>
                    </a:moveTo>
                    <a:lnTo>
                      <a:pt x="223" y="96"/>
                    </a:lnTo>
                    <a:lnTo>
                      <a:pt x="223" y="96"/>
                    </a:lnTo>
                    <a:lnTo>
                      <a:pt x="220" y="96"/>
                    </a:lnTo>
                    <a:lnTo>
                      <a:pt x="219" y="98"/>
                    </a:lnTo>
                    <a:lnTo>
                      <a:pt x="219" y="98"/>
                    </a:lnTo>
                    <a:lnTo>
                      <a:pt x="217" y="98"/>
                    </a:lnTo>
                    <a:lnTo>
                      <a:pt x="216" y="99"/>
                    </a:lnTo>
                    <a:lnTo>
                      <a:pt x="214" y="99"/>
                    </a:lnTo>
                    <a:lnTo>
                      <a:pt x="211" y="99"/>
                    </a:lnTo>
                    <a:lnTo>
                      <a:pt x="209" y="99"/>
                    </a:lnTo>
                    <a:lnTo>
                      <a:pt x="209" y="99"/>
                    </a:lnTo>
                    <a:lnTo>
                      <a:pt x="209" y="99"/>
                    </a:lnTo>
                    <a:lnTo>
                      <a:pt x="208" y="99"/>
                    </a:lnTo>
                    <a:lnTo>
                      <a:pt x="205" y="98"/>
                    </a:lnTo>
                    <a:lnTo>
                      <a:pt x="203" y="98"/>
                    </a:lnTo>
                    <a:lnTo>
                      <a:pt x="205" y="96"/>
                    </a:lnTo>
                    <a:lnTo>
                      <a:pt x="206" y="95"/>
                    </a:lnTo>
                    <a:lnTo>
                      <a:pt x="208" y="95"/>
                    </a:lnTo>
                    <a:lnTo>
                      <a:pt x="222" y="95"/>
                    </a:lnTo>
                    <a:close/>
                    <a:moveTo>
                      <a:pt x="241" y="93"/>
                    </a:moveTo>
                    <a:lnTo>
                      <a:pt x="242" y="93"/>
                    </a:lnTo>
                    <a:lnTo>
                      <a:pt x="242" y="95"/>
                    </a:lnTo>
                    <a:lnTo>
                      <a:pt x="244" y="95"/>
                    </a:lnTo>
                    <a:lnTo>
                      <a:pt x="244" y="95"/>
                    </a:lnTo>
                    <a:lnTo>
                      <a:pt x="242" y="95"/>
                    </a:lnTo>
                    <a:lnTo>
                      <a:pt x="242" y="96"/>
                    </a:lnTo>
                    <a:lnTo>
                      <a:pt x="241" y="96"/>
                    </a:lnTo>
                    <a:lnTo>
                      <a:pt x="239" y="95"/>
                    </a:lnTo>
                    <a:lnTo>
                      <a:pt x="239" y="95"/>
                    </a:lnTo>
                    <a:lnTo>
                      <a:pt x="239" y="95"/>
                    </a:lnTo>
                    <a:lnTo>
                      <a:pt x="241" y="93"/>
                    </a:lnTo>
                    <a:close/>
                    <a:moveTo>
                      <a:pt x="521" y="90"/>
                    </a:moveTo>
                    <a:lnTo>
                      <a:pt x="521" y="91"/>
                    </a:lnTo>
                    <a:lnTo>
                      <a:pt x="520" y="93"/>
                    </a:lnTo>
                    <a:lnTo>
                      <a:pt x="520" y="93"/>
                    </a:lnTo>
                    <a:lnTo>
                      <a:pt x="520" y="91"/>
                    </a:lnTo>
                    <a:lnTo>
                      <a:pt x="520" y="91"/>
                    </a:lnTo>
                    <a:lnTo>
                      <a:pt x="520" y="91"/>
                    </a:lnTo>
                    <a:lnTo>
                      <a:pt x="521" y="90"/>
                    </a:lnTo>
                    <a:lnTo>
                      <a:pt x="521" y="90"/>
                    </a:lnTo>
                    <a:close/>
                    <a:moveTo>
                      <a:pt x="96" y="90"/>
                    </a:moveTo>
                    <a:lnTo>
                      <a:pt x="96" y="90"/>
                    </a:lnTo>
                    <a:lnTo>
                      <a:pt x="96" y="91"/>
                    </a:lnTo>
                    <a:lnTo>
                      <a:pt x="94" y="91"/>
                    </a:lnTo>
                    <a:lnTo>
                      <a:pt x="94" y="91"/>
                    </a:lnTo>
                    <a:lnTo>
                      <a:pt x="94" y="90"/>
                    </a:lnTo>
                    <a:lnTo>
                      <a:pt x="94" y="90"/>
                    </a:lnTo>
                    <a:lnTo>
                      <a:pt x="94" y="90"/>
                    </a:lnTo>
                    <a:lnTo>
                      <a:pt x="96" y="90"/>
                    </a:lnTo>
                    <a:close/>
                    <a:moveTo>
                      <a:pt x="520" y="88"/>
                    </a:moveTo>
                    <a:lnTo>
                      <a:pt x="521" y="88"/>
                    </a:lnTo>
                    <a:lnTo>
                      <a:pt x="521" y="90"/>
                    </a:lnTo>
                    <a:lnTo>
                      <a:pt x="520" y="90"/>
                    </a:lnTo>
                    <a:lnTo>
                      <a:pt x="520" y="88"/>
                    </a:lnTo>
                    <a:lnTo>
                      <a:pt x="520" y="88"/>
                    </a:lnTo>
                    <a:close/>
                    <a:moveTo>
                      <a:pt x="523" y="87"/>
                    </a:moveTo>
                    <a:lnTo>
                      <a:pt x="523" y="88"/>
                    </a:lnTo>
                    <a:lnTo>
                      <a:pt x="523" y="88"/>
                    </a:lnTo>
                    <a:lnTo>
                      <a:pt x="523" y="87"/>
                    </a:lnTo>
                    <a:lnTo>
                      <a:pt x="523" y="87"/>
                    </a:lnTo>
                    <a:lnTo>
                      <a:pt x="523" y="87"/>
                    </a:lnTo>
                    <a:lnTo>
                      <a:pt x="523" y="87"/>
                    </a:lnTo>
                    <a:close/>
                    <a:moveTo>
                      <a:pt x="514" y="83"/>
                    </a:moveTo>
                    <a:lnTo>
                      <a:pt x="514" y="85"/>
                    </a:lnTo>
                    <a:lnTo>
                      <a:pt x="515" y="87"/>
                    </a:lnTo>
                    <a:lnTo>
                      <a:pt x="517" y="87"/>
                    </a:lnTo>
                    <a:lnTo>
                      <a:pt x="518" y="88"/>
                    </a:lnTo>
                    <a:lnTo>
                      <a:pt x="518" y="88"/>
                    </a:lnTo>
                    <a:lnTo>
                      <a:pt x="518" y="90"/>
                    </a:lnTo>
                    <a:lnTo>
                      <a:pt x="517" y="91"/>
                    </a:lnTo>
                    <a:lnTo>
                      <a:pt x="517" y="93"/>
                    </a:lnTo>
                    <a:lnTo>
                      <a:pt x="515" y="95"/>
                    </a:lnTo>
                    <a:lnTo>
                      <a:pt x="514" y="95"/>
                    </a:lnTo>
                    <a:lnTo>
                      <a:pt x="512" y="93"/>
                    </a:lnTo>
                    <a:lnTo>
                      <a:pt x="512" y="93"/>
                    </a:lnTo>
                    <a:lnTo>
                      <a:pt x="512" y="88"/>
                    </a:lnTo>
                    <a:lnTo>
                      <a:pt x="514" y="88"/>
                    </a:lnTo>
                    <a:lnTo>
                      <a:pt x="514" y="88"/>
                    </a:lnTo>
                    <a:lnTo>
                      <a:pt x="514" y="88"/>
                    </a:lnTo>
                    <a:lnTo>
                      <a:pt x="512" y="88"/>
                    </a:lnTo>
                    <a:lnTo>
                      <a:pt x="512" y="85"/>
                    </a:lnTo>
                    <a:lnTo>
                      <a:pt x="512" y="85"/>
                    </a:lnTo>
                    <a:lnTo>
                      <a:pt x="514" y="83"/>
                    </a:lnTo>
                    <a:close/>
                    <a:moveTo>
                      <a:pt x="121" y="80"/>
                    </a:moveTo>
                    <a:lnTo>
                      <a:pt x="123" y="80"/>
                    </a:lnTo>
                    <a:lnTo>
                      <a:pt x="126" y="82"/>
                    </a:lnTo>
                    <a:lnTo>
                      <a:pt x="126" y="82"/>
                    </a:lnTo>
                    <a:lnTo>
                      <a:pt x="127" y="83"/>
                    </a:lnTo>
                    <a:lnTo>
                      <a:pt x="129" y="83"/>
                    </a:lnTo>
                    <a:lnTo>
                      <a:pt x="130" y="85"/>
                    </a:lnTo>
                    <a:lnTo>
                      <a:pt x="132" y="85"/>
                    </a:lnTo>
                    <a:lnTo>
                      <a:pt x="134" y="85"/>
                    </a:lnTo>
                    <a:lnTo>
                      <a:pt x="135" y="85"/>
                    </a:lnTo>
                    <a:lnTo>
                      <a:pt x="137" y="85"/>
                    </a:lnTo>
                    <a:lnTo>
                      <a:pt x="138" y="85"/>
                    </a:lnTo>
                    <a:lnTo>
                      <a:pt x="138" y="85"/>
                    </a:lnTo>
                    <a:lnTo>
                      <a:pt x="140" y="85"/>
                    </a:lnTo>
                    <a:lnTo>
                      <a:pt x="140" y="85"/>
                    </a:lnTo>
                    <a:lnTo>
                      <a:pt x="141" y="87"/>
                    </a:lnTo>
                    <a:lnTo>
                      <a:pt x="143" y="88"/>
                    </a:lnTo>
                    <a:lnTo>
                      <a:pt x="143" y="88"/>
                    </a:lnTo>
                    <a:lnTo>
                      <a:pt x="143" y="91"/>
                    </a:lnTo>
                    <a:lnTo>
                      <a:pt x="145" y="93"/>
                    </a:lnTo>
                    <a:lnTo>
                      <a:pt x="146" y="93"/>
                    </a:lnTo>
                    <a:lnTo>
                      <a:pt x="148" y="93"/>
                    </a:lnTo>
                    <a:lnTo>
                      <a:pt x="149" y="93"/>
                    </a:lnTo>
                    <a:lnTo>
                      <a:pt x="154" y="95"/>
                    </a:lnTo>
                    <a:lnTo>
                      <a:pt x="156" y="95"/>
                    </a:lnTo>
                    <a:lnTo>
                      <a:pt x="157" y="93"/>
                    </a:lnTo>
                    <a:lnTo>
                      <a:pt x="157" y="93"/>
                    </a:lnTo>
                    <a:lnTo>
                      <a:pt x="162" y="95"/>
                    </a:lnTo>
                    <a:lnTo>
                      <a:pt x="164" y="95"/>
                    </a:lnTo>
                    <a:lnTo>
                      <a:pt x="165" y="95"/>
                    </a:lnTo>
                    <a:lnTo>
                      <a:pt x="167" y="95"/>
                    </a:lnTo>
                    <a:lnTo>
                      <a:pt x="168" y="95"/>
                    </a:lnTo>
                    <a:lnTo>
                      <a:pt x="168" y="95"/>
                    </a:lnTo>
                    <a:lnTo>
                      <a:pt x="170" y="95"/>
                    </a:lnTo>
                    <a:lnTo>
                      <a:pt x="170" y="95"/>
                    </a:lnTo>
                    <a:lnTo>
                      <a:pt x="171" y="95"/>
                    </a:lnTo>
                    <a:lnTo>
                      <a:pt x="173" y="93"/>
                    </a:lnTo>
                    <a:lnTo>
                      <a:pt x="173" y="91"/>
                    </a:lnTo>
                    <a:lnTo>
                      <a:pt x="173" y="90"/>
                    </a:lnTo>
                    <a:lnTo>
                      <a:pt x="175" y="88"/>
                    </a:lnTo>
                    <a:lnTo>
                      <a:pt x="175" y="88"/>
                    </a:lnTo>
                    <a:lnTo>
                      <a:pt x="175" y="88"/>
                    </a:lnTo>
                    <a:lnTo>
                      <a:pt x="176" y="88"/>
                    </a:lnTo>
                    <a:lnTo>
                      <a:pt x="178" y="88"/>
                    </a:lnTo>
                    <a:lnTo>
                      <a:pt x="178" y="88"/>
                    </a:lnTo>
                    <a:lnTo>
                      <a:pt x="181" y="91"/>
                    </a:lnTo>
                    <a:lnTo>
                      <a:pt x="181" y="91"/>
                    </a:lnTo>
                    <a:lnTo>
                      <a:pt x="184" y="91"/>
                    </a:lnTo>
                    <a:lnTo>
                      <a:pt x="184" y="91"/>
                    </a:lnTo>
                    <a:lnTo>
                      <a:pt x="186" y="91"/>
                    </a:lnTo>
                    <a:lnTo>
                      <a:pt x="186" y="91"/>
                    </a:lnTo>
                    <a:lnTo>
                      <a:pt x="187" y="91"/>
                    </a:lnTo>
                    <a:lnTo>
                      <a:pt x="189" y="93"/>
                    </a:lnTo>
                    <a:lnTo>
                      <a:pt x="189" y="93"/>
                    </a:lnTo>
                    <a:lnTo>
                      <a:pt x="192" y="93"/>
                    </a:lnTo>
                    <a:lnTo>
                      <a:pt x="193" y="95"/>
                    </a:lnTo>
                    <a:lnTo>
                      <a:pt x="195" y="95"/>
                    </a:lnTo>
                    <a:lnTo>
                      <a:pt x="197" y="95"/>
                    </a:lnTo>
                    <a:lnTo>
                      <a:pt x="200" y="95"/>
                    </a:lnTo>
                    <a:lnTo>
                      <a:pt x="201" y="95"/>
                    </a:lnTo>
                    <a:lnTo>
                      <a:pt x="201" y="96"/>
                    </a:lnTo>
                    <a:lnTo>
                      <a:pt x="201" y="99"/>
                    </a:lnTo>
                    <a:lnTo>
                      <a:pt x="203" y="99"/>
                    </a:lnTo>
                    <a:lnTo>
                      <a:pt x="203" y="99"/>
                    </a:lnTo>
                    <a:lnTo>
                      <a:pt x="205" y="101"/>
                    </a:lnTo>
                    <a:lnTo>
                      <a:pt x="205" y="102"/>
                    </a:lnTo>
                    <a:lnTo>
                      <a:pt x="205" y="104"/>
                    </a:lnTo>
                    <a:lnTo>
                      <a:pt x="208" y="106"/>
                    </a:lnTo>
                    <a:lnTo>
                      <a:pt x="211" y="106"/>
                    </a:lnTo>
                    <a:lnTo>
                      <a:pt x="214" y="107"/>
                    </a:lnTo>
                    <a:lnTo>
                      <a:pt x="219" y="106"/>
                    </a:lnTo>
                    <a:lnTo>
                      <a:pt x="220" y="106"/>
                    </a:lnTo>
                    <a:lnTo>
                      <a:pt x="222" y="106"/>
                    </a:lnTo>
                    <a:lnTo>
                      <a:pt x="223" y="106"/>
                    </a:lnTo>
                    <a:lnTo>
                      <a:pt x="227" y="107"/>
                    </a:lnTo>
                    <a:lnTo>
                      <a:pt x="228" y="107"/>
                    </a:lnTo>
                    <a:lnTo>
                      <a:pt x="228" y="109"/>
                    </a:lnTo>
                    <a:lnTo>
                      <a:pt x="228" y="110"/>
                    </a:lnTo>
                    <a:lnTo>
                      <a:pt x="227" y="113"/>
                    </a:lnTo>
                    <a:lnTo>
                      <a:pt x="227" y="115"/>
                    </a:lnTo>
                    <a:lnTo>
                      <a:pt x="227" y="117"/>
                    </a:lnTo>
                    <a:lnTo>
                      <a:pt x="228" y="118"/>
                    </a:lnTo>
                    <a:lnTo>
                      <a:pt x="228" y="120"/>
                    </a:lnTo>
                    <a:lnTo>
                      <a:pt x="230" y="120"/>
                    </a:lnTo>
                    <a:lnTo>
                      <a:pt x="230" y="121"/>
                    </a:lnTo>
                    <a:lnTo>
                      <a:pt x="230" y="121"/>
                    </a:lnTo>
                    <a:lnTo>
                      <a:pt x="228" y="121"/>
                    </a:lnTo>
                    <a:lnTo>
                      <a:pt x="227" y="121"/>
                    </a:lnTo>
                    <a:lnTo>
                      <a:pt x="227" y="120"/>
                    </a:lnTo>
                    <a:lnTo>
                      <a:pt x="225" y="120"/>
                    </a:lnTo>
                    <a:lnTo>
                      <a:pt x="223" y="120"/>
                    </a:lnTo>
                    <a:lnTo>
                      <a:pt x="220" y="118"/>
                    </a:lnTo>
                    <a:lnTo>
                      <a:pt x="217" y="117"/>
                    </a:lnTo>
                    <a:lnTo>
                      <a:pt x="211" y="115"/>
                    </a:lnTo>
                    <a:lnTo>
                      <a:pt x="209" y="115"/>
                    </a:lnTo>
                    <a:lnTo>
                      <a:pt x="208" y="115"/>
                    </a:lnTo>
                    <a:lnTo>
                      <a:pt x="206" y="115"/>
                    </a:lnTo>
                    <a:lnTo>
                      <a:pt x="205" y="117"/>
                    </a:lnTo>
                    <a:lnTo>
                      <a:pt x="203" y="117"/>
                    </a:lnTo>
                    <a:lnTo>
                      <a:pt x="201" y="117"/>
                    </a:lnTo>
                    <a:lnTo>
                      <a:pt x="198" y="115"/>
                    </a:lnTo>
                    <a:lnTo>
                      <a:pt x="195" y="115"/>
                    </a:lnTo>
                    <a:lnTo>
                      <a:pt x="186" y="115"/>
                    </a:lnTo>
                    <a:lnTo>
                      <a:pt x="184" y="113"/>
                    </a:lnTo>
                    <a:lnTo>
                      <a:pt x="179" y="113"/>
                    </a:lnTo>
                    <a:lnTo>
                      <a:pt x="176" y="113"/>
                    </a:lnTo>
                    <a:lnTo>
                      <a:pt x="173" y="112"/>
                    </a:lnTo>
                    <a:lnTo>
                      <a:pt x="165" y="109"/>
                    </a:lnTo>
                    <a:lnTo>
                      <a:pt x="162" y="107"/>
                    </a:lnTo>
                    <a:lnTo>
                      <a:pt x="154" y="106"/>
                    </a:lnTo>
                    <a:lnTo>
                      <a:pt x="152" y="106"/>
                    </a:lnTo>
                    <a:lnTo>
                      <a:pt x="149" y="106"/>
                    </a:lnTo>
                    <a:lnTo>
                      <a:pt x="148" y="106"/>
                    </a:lnTo>
                    <a:lnTo>
                      <a:pt x="146" y="106"/>
                    </a:lnTo>
                    <a:lnTo>
                      <a:pt x="143" y="106"/>
                    </a:lnTo>
                    <a:lnTo>
                      <a:pt x="143" y="107"/>
                    </a:lnTo>
                    <a:lnTo>
                      <a:pt x="141" y="107"/>
                    </a:lnTo>
                    <a:lnTo>
                      <a:pt x="140" y="107"/>
                    </a:lnTo>
                    <a:lnTo>
                      <a:pt x="138" y="107"/>
                    </a:lnTo>
                    <a:lnTo>
                      <a:pt x="134" y="107"/>
                    </a:lnTo>
                    <a:lnTo>
                      <a:pt x="132" y="106"/>
                    </a:lnTo>
                    <a:lnTo>
                      <a:pt x="130" y="106"/>
                    </a:lnTo>
                    <a:lnTo>
                      <a:pt x="129" y="104"/>
                    </a:lnTo>
                    <a:lnTo>
                      <a:pt x="129" y="104"/>
                    </a:lnTo>
                    <a:lnTo>
                      <a:pt x="124" y="102"/>
                    </a:lnTo>
                    <a:lnTo>
                      <a:pt x="121" y="102"/>
                    </a:lnTo>
                    <a:lnTo>
                      <a:pt x="115" y="102"/>
                    </a:lnTo>
                    <a:lnTo>
                      <a:pt x="113" y="102"/>
                    </a:lnTo>
                    <a:lnTo>
                      <a:pt x="113" y="101"/>
                    </a:lnTo>
                    <a:lnTo>
                      <a:pt x="111" y="101"/>
                    </a:lnTo>
                    <a:lnTo>
                      <a:pt x="111" y="99"/>
                    </a:lnTo>
                    <a:lnTo>
                      <a:pt x="113" y="99"/>
                    </a:lnTo>
                    <a:lnTo>
                      <a:pt x="113" y="98"/>
                    </a:lnTo>
                    <a:lnTo>
                      <a:pt x="113" y="96"/>
                    </a:lnTo>
                    <a:lnTo>
                      <a:pt x="108" y="95"/>
                    </a:lnTo>
                    <a:lnTo>
                      <a:pt x="105" y="95"/>
                    </a:lnTo>
                    <a:lnTo>
                      <a:pt x="104" y="95"/>
                    </a:lnTo>
                    <a:lnTo>
                      <a:pt x="102" y="95"/>
                    </a:lnTo>
                    <a:lnTo>
                      <a:pt x="100" y="95"/>
                    </a:lnTo>
                    <a:lnTo>
                      <a:pt x="99" y="95"/>
                    </a:lnTo>
                    <a:lnTo>
                      <a:pt x="97" y="93"/>
                    </a:lnTo>
                    <a:lnTo>
                      <a:pt x="97" y="93"/>
                    </a:lnTo>
                    <a:lnTo>
                      <a:pt x="96" y="93"/>
                    </a:lnTo>
                    <a:lnTo>
                      <a:pt x="96" y="93"/>
                    </a:lnTo>
                    <a:lnTo>
                      <a:pt x="96" y="93"/>
                    </a:lnTo>
                    <a:lnTo>
                      <a:pt x="96" y="91"/>
                    </a:lnTo>
                    <a:lnTo>
                      <a:pt x="96" y="91"/>
                    </a:lnTo>
                    <a:lnTo>
                      <a:pt x="97" y="91"/>
                    </a:lnTo>
                    <a:lnTo>
                      <a:pt x="97" y="93"/>
                    </a:lnTo>
                    <a:lnTo>
                      <a:pt x="97" y="93"/>
                    </a:lnTo>
                    <a:lnTo>
                      <a:pt x="99" y="93"/>
                    </a:lnTo>
                    <a:lnTo>
                      <a:pt x="99" y="93"/>
                    </a:lnTo>
                    <a:lnTo>
                      <a:pt x="100" y="91"/>
                    </a:lnTo>
                    <a:lnTo>
                      <a:pt x="100" y="90"/>
                    </a:lnTo>
                    <a:lnTo>
                      <a:pt x="100" y="88"/>
                    </a:lnTo>
                    <a:lnTo>
                      <a:pt x="102" y="88"/>
                    </a:lnTo>
                    <a:lnTo>
                      <a:pt x="102" y="88"/>
                    </a:lnTo>
                    <a:lnTo>
                      <a:pt x="104" y="88"/>
                    </a:lnTo>
                    <a:lnTo>
                      <a:pt x="104" y="83"/>
                    </a:lnTo>
                    <a:lnTo>
                      <a:pt x="105" y="82"/>
                    </a:lnTo>
                    <a:lnTo>
                      <a:pt x="107" y="80"/>
                    </a:lnTo>
                    <a:lnTo>
                      <a:pt x="107" y="80"/>
                    </a:lnTo>
                    <a:lnTo>
                      <a:pt x="108" y="80"/>
                    </a:lnTo>
                    <a:lnTo>
                      <a:pt x="111" y="82"/>
                    </a:lnTo>
                    <a:lnTo>
                      <a:pt x="113" y="82"/>
                    </a:lnTo>
                    <a:lnTo>
                      <a:pt x="115" y="82"/>
                    </a:lnTo>
                    <a:lnTo>
                      <a:pt x="116" y="82"/>
                    </a:lnTo>
                    <a:lnTo>
                      <a:pt x="118" y="83"/>
                    </a:lnTo>
                    <a:lnTo>
                      <a:pt x="119" y="83"/>
                    </a:lnTo>
                    <a:lnTo>
                      <a:pt x="119" y="82"/>
                    </a:lnTo>
                    <a:lnTo>
                      <a:pt x="121" y="82"/>
                    </a:lnTo>
                    <a:lnTo>
                      <a:pt x="121" y="80"/>
                    </a:lnTo>
                    <a:close/>
                    <a:moveTo>
                      <a:pt x="365" y="80"/>
                    </a:moveTo>
                    <a:lnTo>
                      <a:pt x="367" y="80"/>
                    </a:lnTo>
                    <a:lnTo>
                      <a:pt x="367" y="82"/>
                    </a:lnTo>
                    <a:lnTo>
                      <a:pt x="367" y="82"/>
                    </a:lnTo>
                    <a:lnTo>
                      <a:pt x="367" y="80"/>
                    </a:lnTo>
                    <a:lnTo>
                      <a:pt x="365" y="80"/>
                    </a:lnTo>
                    <a:lnTo>
                      <a:pt x="365" y="80"/>
                    </a:lnTo>
                    <a:close/>
                    <a:moveTo>
                      <a:pt x="315" y="79"/>
                    </a:moveTo>
                    <a:lnTo>
                      <a:pt x="316" y="80"/>
                    </a:lnTo>
                    <a:lnTo>
                      <a:pt x="316" y="80"/>
                    </a:lnTo>
                    <a:lnTo>
                      <a:pt x="316" y="85"/>
                    </a:lnTo>
                    <a:lnTo>
                      <a:pt x="315" y="88"/>
                    </a:lnTo>
                    <a:lnTo>
                      <a:pt x="315" y="87"/>
                    </a:lnTo>
                    <a:lnTo>
                      <a:pt x="315" y="85"/>
                    </a:lnTo>
                    <a:lnTo>
                      <a:pt x="315" y="83"/>
                    </a:lnTo>
                    <a:lnTo>
                      <a:pt x="315" y="83"/>
                    </a:lnTo>
                    <a:lnTo>
                      <a:pt x="315" y="80"/>
                    </a:lnTo>
                    <a:lnTo>
                      <a:pt x="315" y="79"/>
                    </a:lnTo>
                    <a:close/>
                    <a:moveTo>
                      <a:pt x="203" y="77"/>
                    </a:moveTo>
                    <a:lnTo>
                      <a:pt x="203" y="79"/>
                    </a:lnTo>
                    <a:lnTo>
                      <a:pt x="203" y="79"/>
                    </a:lnTo>
                    <a:lnTo>
                      <a:pt x="203" y="79"/>
                    </a:lnTo>
                    <a:lnTo>
                      <a:pt x="201" y="79"/>
                    </a:lnTo>
                    <a:lnTo>
                      <a:pt x="201" y="79"/>
                    </a:lnTo>
                    <a:lnTo>
                      <a:pt x="203" y="77"/>
                    </a:lnTo>
                    <a:lnTo>
                      <a:pt x="203" y="77"/>
                    </a:lnTo>
                    <a:close/>
                    <a:moveTo>
                      <a:pt x="492" y="76"/>
                    </a:moveTo>
                    <a:lnTo>
                      <a:pt x="492" y="76"/>
                    </a:lnTo>
                    <a:lnTo>
                      <a:pt x="492" y="77"/>
                    </a:lnTo>
                    <a:lnTo>
                      <a:pt x="493" y="77"/>
                    </a:lnTo>
                    <a:lnTo>
                      <a:pt x="493" y="79"/>
                    </a:lnTo>
                    <a:lnTo>
                      <a:pt x="493" y="79"/>
                    </a:lnTo>
                    <a:lnTo>
                      <a:pt x="493" y="80"/>
                    </a:lnTo>
                    <a:lnTo>
                      <a:pt x="492" y="80"/>
                    </a:lnTo>
                    <a:lnTo>
                      <a:pt x="492" y="80"/>
                    </a:lnTo>
                    <a:lnTo>
                      <a:pt x="492" y="79"/>
                    </a:lnTo>
                    <a:lnTo>
                      <a:pt x="492" y="77"/>
                    </a:lnTo>
                    <a:lnTo>
                      <a:pt x="492" y="76"/>
                    </a:lnTo>
                    <a:close/>
                    <a:moveTo>
                      <a:pt x="518" y="74"/>
                    </a:moveTo>
                    <a:lnTo>
                      <a:pt x="520" y="74"/>
                    </a:lnTo>
                    <a:lnTo>
                      <a:pt x="520" y="74"/>
                    </a:lnTo>
                    <a:lnTo>
                      <a:pt x="520" y="76"/>
                    </a:lnTo>
                    <a:lnTo>
                      <a:pt x="520" y="76"/>
                    </a:lnTo>
                    <a:lnTo>
                      <a:pt x="521" y="76"/>
                    </a:lnTo>
                    <a:lnTo>
                      <a:pt x="521" y="77"/>
                    </a:lnTo>
                    <a:lnTo>
                      <a:pt x="521" y="77"/>
                    </a:lnTo>
                    <a:lnTo>
                      <a:pt x="521" y="79"/>
                    </a:lnTo>
                    <a:lnTo>
                      <a:pt x="521" y="80"/>
                    </a:lnTo>
                    <a:lnTo>
                      <a:pt x="521" y="80"/>
                    </a:lnTo>
                    <a:lnTo>
                      <a:pt x="521" y="82"/>
                    </a:lnTo>
                    <a:lnTo>
                      <a:pt x="521" y="83"/>
                    </a:lnTo>
                    <a:lnTo>
                      <a:pt x="521" y="83"/>
                    </a:lnTo>
                    <a:lnTo>
                      <a:pt x="521" y="85"/>
                    </a:lnTo>
                    <a:lnTo>
                      <a:pt x="521" y="85"/>
                    </a:lnTo>
                    <a:lnTo>
                      <a:pt x="521" y="87"/>
                    </a:lnTo>
                    <a:lnTo>
                      <a:pt x="520" y="87"/>
                    </a:lnTo>
                    <a:lnTo>
                      <a:pt x="520" y="87"/>
                    </a:lnTo>
                    <a:lnTo>
                      <a:pt x="517" y="87"/>
                    </a:lnTo>
                    <a:lnTo>
                      <a:pt x="517" y="85"/>
                    </a:lnTo>
                    <a:lnTo>
                      <a:pt x="515" y="85"/>
                    </a:lnTo>
                    <a:lnTo>
                      <a:pt x="515" y="83"/>
                    </a:lnTo>
                    <a:lnTo>
                      <a:pt x="514" y="83"/>
                    </a:lnTo>
                    <a:lnTo>
                      <a:pt x="514" y="82"/>
                    </a:lnTo>
                    <a:lnTo>
                      <a:pt x="514" y="82"/>
                    </a:lnTo>
                    <a:lnTo>
                      <a:pt x="514" y="82"/>
                    </a:lnTo>
                    <a:lnTo>
                      <a:pt x="515" y="82"/>
                    </a:lnTo>
                    <a:lnTo>
                      <a:pt x="515" y="80"/>
                    </a:lnTo>
                    <a:lnTo>
                      <a:pt x="515" y="79"/>
                    </a:lnTo>
                    <a:lnTo>
                      <a:pt x="514" y="77"/>
                    </a:lnTo>
                    <a:lnTo>
                      <a:pt x="514" y="77"/>
                    </a:lnTo>
                    <a:lnTo>
                      <a:pt x="515" y="77"/>
                    </a:lnTo>
                    <a:lnTo>
                      <a:pt x="515" y="77"/>
                    </a:lnTo>
                    <a:lnTo>
                      <a:pt x="517" y="76"/>
                    </a:lnTo>
                    <a:lnTo>
                      <a:pt x="518" y="74"/>
                    </a:lnTo>
                    <a:lnTo>
                      <a:pt x="518" y="74"/>
                    </a:lnTo>
                    <a:lnTo>
                      <a:pt x="518" y="74"/>
                    </a:lnTo>
                    <a:close/>
                    <a:moveTo>
                      <a:pt x="498" y="71"/>
                    </a:moveTo>
                    <a:lnTo>
                      <a:pt x="498" y="72"/>
                    </a:lnTo>
                    <a:lnTo>
                      <a:pt x="499" y="72"/>
                    </a:lnTo>
                    <a:lnTo>
                      <a:pt x="498" y="76"/>
                    </a:lnTo>
                    <a:lnTo>
                      <a:pt x="496" y="77"/>
                    </a:lnTo>
                    <a:lnTo>
                      <a:pt x="495" y="80"/>
                    </a:lnTo>
                    <a:lnTo>
                      <a:pt x="495" y="82"/>
                    </a:lnTo>
                    <a:lnTo>
                      <a:pt x="495" y="79"/>
                    </a:lnTo>
                    <a:lnTo>
                      <a:pt x="496" y="77"/>
                    </a:lnTo>
                    <a:lnTo>
                      <a:pt x="496" y="76"/>
                    </a:lnTo>
                    <a:lnTo>
                      <a:pt x="498" y="71"/>
                    </a:lnTo>
                    <a:close/>
                    <a:moveTo>
                      <a:pt x="50" y="71"/>
                    </a:moveTo>
                    <a:lnTo>
                      <a:pt x="52" y="71"/>
                    </a:lnTo>
                    <a:lnTo>
                      <a:pt x="53" y="72"/>
                    </a:lnTo>
                    <a:lnTo>
                      <a:pt x="55" y="72"/>
                    </a:lnTo>
                    <a:lnTo>
                      <a:pt x="53" y="74"/>
                    </a:lnTo>
                    <a:lnTo>
                      <a:pt x="53" y="74"/>
                    </a:lnTo>
                    <a:lnTo>
                      <a:pt x="50" y="72"/>
                    </a:lnTo>
                    <a:lnTo>
                      <a:pt x="50" y="72"/>
                    </a:lnTo>
                    <a:lnTo>
                      <a:pt x="50" y="71"/>
                    </a:lnTo>
                    <a:close/>
                    <a:moveTo>
                      <a:pt x="361" y="71"/>
                    </a:moveTo>
                    <a:lnTo>
                      <a:pt x="361" y="71"/>
                    </a:lnTo>
                    <a:lnTo>
                      <a:pt x="361" y="72"/>
                    </a:lnTo>
                    <a:lnTo>
                      <a:pt x="361" y="72"/>
                    </a:lnTo>
                    <a:lnTo>
                      <a:pt x="359" y="72"/>
                    </a:lnTo>
                    <a:lnTo>
                      <a:pt x="359" y="71"/>
                    </a:lnTo>
                    <a:lnTo>
                      <a:pt x="359" y="71"/>
                    </a:lnTo>
                    <a:lnTo>
                      <a:pt x="361" y="71"/>
                    </a:lnTo>
                    <a:close/>
                    <a:moveTo>
                      <a:pt x="335" y="68"/>
                    </a:moveTo>
                    <a:lnTo>
                      <a:pt x="337" y="68"/>
                    </a:lnTo>
                    <a:lnTo>
                      <a:pt x="337" y="69"/>
                    </a:lnTo>
                    <a:lnTo>
                      <a:pt x="339" y="69"/>
                    </a:lnTo>
                    <a:lnTo>
                      <a:pt x="339" y="71"/>
                    </a:lnTo>
                    <a:lnTo>
                      <a:pt x="339" y="74"/>
                    </a:lnTo>
                    <a:lnTo>
                      <a:pt x="337" y="74"/>
                    </a:lnTo>
                    <a:lnTo>
                      <a:pt x="335" y="72"/>
                    </a:lnTo>
                    <a:lnTo>
                      <a:pt x="334" y="71"/>
                    </a:lnTo>
                    <a:lnTo>
                      <a:pt x="335" y="69"/>
                    </a:lnTo>
                    <a:lnTo>
                      <a:pt x="335" y="69"/>
                    </a:lnTo>
                    <a:lnTo>
                      <a:pt x="335" y="69"/>
                    </a:lnTo>
                    <a:lnTo>
                      <a:pt x="335" y="69"/>
                    </a:lnTo>
                    <a:lnTo>
                      <a:pt x="335" y="68"/>
                    </a:lnTo>
                    <a:close/>
                    <a:moveTo>
                      <a:pt x="348" y="61"/>
                    </a:moveTo>
                    <a:lnTo>
                      <a:pt x="348" y="63"/>
                    </a:lnTo>
                    <a:lnTo>
                      <a:pt x="348" y="66"/>
                    </a:lnTo>
                    <a:lnTo>
                      <a:pt x="346" y="69"/>
                    </a:lnTo>
                    <a:lnTo>
                      <a:pt x="346" y="71"/>
                    </a:lnTo>
                    <a:lnTo>
                      <a:pt x="346" y="72"/>
                    </a:lnTo>
                    <a:lnTo>
                      <a:pt x="345" y="72"/>
                    </a:lnTo>
                    <a:lnTo>
                      <a:pt x="345" y="72"/>
                    </a:lnTo>
                    <a:lnTo>
                      <a:pt x="345" y="72"/>
                    </a:lnTo>
                    <a:lnTo>
                      <a:pt x="343" y="72"/>
                    </a:lnTo>
                    <a:lnTo>
                      <a:pt x="343" y="72"/>
                    </a:lnTo>
                    <a:lnTo>
                      <a:pt x="342" y="72"/>
                    </a:lnTo>
                    <a:lnTo>
                      <a:pt x="342" y="72"/>
                    </a:lnTo>
                    <a:lnTo>
                      <a:pt x="342" y="69"/>
                    </a:lnTo>
                    <a:lnTo>
                      <a:pt x="343" y="68"/>
                    </a:lnTo>
                    <a:lnTo>
                      <a:pt x="343" y="68"/>
                    </a:lnTo>
                    <a:lnTo>
                      <a:pt x="342" y="65"/>
                    </a:lnTo>
                    <a:lnTo>
                      <a:pt x="343" y="65"/>
                    </a:lnTo>
                    <a:lnTo>
                      <a:pt x="345" y="63"/>
                    </a:lnTo>
                    <a:lnTo>
                      <a:pt x="346" y="61"/>
                    </a:lnTo>
                    <a:lnTo>
                      <a:pt x="348" y="61"/>
                    </a:lnTo>
                    <a:close/>
                    <a:moveTo>
                      <a:pt x="353" y="58"/>
                    </a:moveTo>
                    <a:lnTo>
                      <a:pt x="353" y="58"/>
                    </a:lnTo>
                    <a:lnTo>
                      <a:pt x="354" y="61"/>
                    </a:lnTo>
                    <a:lnTo>
                      <a:pt x="354" y="63"/>
                    </a:lnTo>
                    <a:lnTo>
                      <a:pt x="354" y="65"/>
                    </a:lnTo>
                    <a:lnTo>
                      <a:pt x="354" y="63"/>
                    </a:lnTo>
                    <a:lnTo>
                      <a:pt x="354" y="63"/>
                    </a:lnTo>
                    <a:lnTo>
                      <a:pt x="353" y="63"/>
                    </a:lnTo>
                    <a:lnTo>
                      <a:pt x="353" y="63"/>
                    </a:lnTo>
                    <a:lnTo>
                      <a:pt x="353" y="63"/>
                    </a:lnTo>
                    <a:lnTo>
                      <a:pt x="353" y="65"/>
                    </a:lnTo>
                    <a:lnTo>
                      <a:pt x="353" y="66"/>
                    </a:lnTo>
                    <a:lnTo>
                      <a:pt x="351" y="66"/>
                    </a:lnTo>
                    <a:lnTo>
                      <a:pt x="351" y="69"/>
                    </a:lnTo>
                    <a:lnTo>
                      <a:pt x="351" y="69"/>
                    </a:lnTo>
                    <a:lnTo>
                      <a:pt x="353" y="69"/>
                    </a:lnTo>
                    <a:lnTo>
                      <a:pt x="353" y="69"/>
                    </a:lnTo>
                    <a:lnTo>
                      <a:pt x="354" y="71"/>
                    </a:lnTo>
                    <a:lnTo>
                      <a:pt x="354" y="71"/>
                    </a:lnTo>
                    <a:lnTo>
                      <a:pt x="354" y="72"/>
                    </a:lnTo>
                    <a:lnTo>
                      <a:pt x="354" y="72"/>
                    </a:lnTo>
                    <a:lnTo>
                      <a:pt x="353" y="72"/>
                    </a:lnTo>
                    <a:lnTo>
                      <a:pt x="351" y="72"/>
                    </a:lnTo>
                    <a:lnTo>
                      <a:pt x="351" y="72"/>
                    </a:lnTo>
                    <a:lnTo>
                      <a:pt x="351" y="74"/>
                    </a:lnTo>
                    <a:lnTo>
                      <a:pt x="351" y="74"/>
                    </a:lnTo>
                    <a:lnTo>
                      <a:pt x="351" y="74"/>
                    </a:lnTo>
                    <a:lnTo>
                      <a:pt x="350" y="76"/>
                    </a:lnTo>
                    <a:lnTo>
                      <a:pt x="350" y="77"/>
                    </a:lnTo>
                    <a:lnTo>
                      <a:pt x="348" y="76"/>
                    </a:lnTo>
                    <a:lnTo>
                      <a:pt x="348" y="77"/>
                    </a:lnTo>
                    <a:lnTo>
                      <a:pt x="346" y="77"/>
                    </a:lnTo>
                    <a:lnTo>
                      <a:pt x="346" y="76"/>
                    </a:lnTo>
                    <a:lnTo>
                      <a:pt x="346" y="74"/>
                    </a:lnTo>
                    <a:lnTo>
                      <a:pt x="346" y="74"/>
                    </a:lnTo>
                    <a:lnTo>
                      <a:pt x="346" y="72"/>
                    </a:lnTo>
                    <a:lnTo>
                      <a:pt x="346" y="72"/>
                    </a:lnTo>
                    <a:lnTo>
                      <a:pt x="348" y="71"/>
                    </a:lnTo>
                    <a:lnTo>
                      <a:pt x="348" y="71"/>
                    </a:lnTo>
                    <a:lnTo>
                      <a:pt x="348" y="69"/>
                    </a:lnTo>
                    <a:lnTo>
                      <a:pt x="350" y="68"/>
                    </a:lnTo>
                    <a:lnTo>
                      <a:pt x="350" y="68"/>
                    </a:lnTo>
                    <a:lnTo>
                      <a:pt x="350" y="66"/>
                    </a:lnTo>
                    <a:lnTo>
                      <a:pt x="350" y="65"/>
                    </a:lnTo>
                    <a:lnTo>
                      <a:pt x="350" y="61"/>
                    </a:lnTo>
                    <a:lnTo>
                      <a:pt x="351" y="60"/>
                    </a:lnTo>
                    <a:lnTo>
                      <a:pt x="353" y="58"/>
                    </a:lnTo>
                    <a:lnTo>
                      <a:pt x="353" y="58"/>
                    </a:lnTo>
                    <a:close/>
                    <a:moveTo>
                      <a:pt x="501" y="55"/>
                    </a:moveTo>
                    <a:lnTo>
                      <a:pt x="503" y="55"/>
                    </a:lnTo>
                    <a:lnTo>
                      <a:pt x="504" y="57"/>
                    </a:lnTo>
                    <a:lnTo>
                      <a:pt x="506" y="57"/>
                    </a:lnTo>
                    <a:lnTo>
                      <a:pt x="504" y="57"/>
                    </a:lnTo>
                    <a:lnTo>
                      <a:pt x="501" y="55"/>
                    </a:lnTo>
                    <a:lnTo>
                      <a:pt x="501" y="55"/>
                    </a:lnTo>
                    <a:close/>
                    <a:moveTo>
                      <a:pt x="353" y="52"/>
                    </a:moveTo>
                    <a:lnTo>
                      <a:pt x="354" y="52"/>
                    </a:lnTo>
                    <a:lnTo>
                      <a:pt x="356" y="54"/>
                    </a:lnTo>
                    <a:lnTo>
                      <a:pt x="356" y="55"/>
                    </a:lnTo>
                    <a:lnTo>
                      <a:pt x="354" y="57"/>
                    </a:lnTo>
                    <a:lnTo>
                      <a:pt x="353" y="57"/>
                    </a:lnTo>
                    <a:lnTo>
                      <a:pt x="351" y="55"/>
                    </a:lnTo>
                    <a:lnTo>
                      <a:pt x="351" y="54"/>
                    </a:lnTo>
                    <a:lnTo>
                      <a:pt x="351" y="54"/>
                    </a:lnTo>
                    <a:lnTo>
                      <a:pt x="353" y="52"/>
                    </a:lnTo>
                    <a:close/>
                    <a:moveTo>
                      <a:pt x="430" y="46"/>
                    </a:moveTo>
                    <a:lnTo>
                      <a:pt x="432" y="46"/>
                    </a:lnTo>
                    <a:lnTo>
                      <a:pt x="432" y="47"/>
                    </a:lnTo>
                    <a:lnTo>
                      <a:pt x="430" y="47"/>
                    </a:lnTo>
                    <a:lnTo>
                      <a:pt x="430" y="46"/>
                    </a:lnTo>
                    <a:lnTo>
                      <a:pt x="430" y="46"/>
                    </a:lnTo>
                    <a:close/>
                    <a:moveTo>
                      <a:pt x="428" y="46"/>
                    </a:moveTo>
                    <a:lnTo>
                      <a:pt x="428" y="46"/>
                    </a:lnTo>
                    <a:lnTo>
                      <a:pt x="428" y="47"/>
                    </a:lnTo>
                    <a:lnTo>
                      <a:pt x="428" y="47"/>
                    </a:lnTo>
                    <a:lnTo>
                      <a:pt x="428" y="47"/>
                    </a:lnTo>
                    <a:lnTo>
                      <a:pt x="428" y="49"/>
                    </a:lnTo>
                    <a:lnTo>
                      <a:pt x="428" y="49"/>
                    </a:lnTo>
                    <a:lnTo>
                      <a:pt x="427" y="49"/>
                    </a:lnTo>
                    <a:lnTo>
                      <a:pt x="427" y="49"/>
                    </a:lnTo>
                    <a:lnTo>
                      <a:pt x="427" y="49"/>
                    </a:lnTo>
                    <a:lnTo>
                      <a:pt x="427" y="49"/>
                    </a:lnTo>
                    <a:lnTo>
                      <a:pt x="425" y="49"/>
                    </a:lnTo>
                    <a:lnTo>
                      <a:pt x="425" y="49"/>
                    </a:lnTo>
                    <a:lnTo>
                      <a:pt x="424" y="49"/>
                    </a:lnTo>
                    <a:lnTo>
                      <a:pt x="424" y="49"/>
                    </a:lnTo>
                    <a:lnTo>
                      <a:pt x="424" y="49"/>
                    </a:lnTo>
                    <a:lnTo>
                      <a:pt x="424" y="49"/>
                    </a:lnTo>
                    <a:lnTo>
                      <a:pt x="424" y="47"/>
                    </a:lnTo>
                    <a:lnTo>
                      <a:pt x="425" y="47"/>
                    </a:lnTo>
                    <a:lnTo>
                      <a:pt x="428" y="46"/>
                    </a:lnTo>
                    <a:close/>
                    <a:moveTo>
                      <a:pt x="433" y="46"/>
                    </a:moveTo>
                    <a:lnTo>
                      <a:pt x="433" y="46"/>
                    </a:lnTo>
                    <a:lnTo>
                      <a:pt x="435" y="46"/>
                    </a:lnTo>
                    <a:lnTo>
                      <a:pt x="435" y="46"/>
                    </a:lnTo>
                    <a:lnTo>
                      <a:pt x="435" y="47"/>
                    </a:lnTo>
                    <a:lnTo>
                      <a:pt x="435" y="47"/>
                    </a:lnTo>
                    <a:lnTo>
                      <a:pt x="433" y="47"/>
                    </a:lnTo>
                    <a:lnTo>
                      <a:pt x="433" y="47"/>
                    </a:lnTo>
                    <a:lnTo>
                      <a:pt x="433" y="46"/>
                    </a:lnTo>
                    <a:lnTo>
                      <a:pt x="433" y="46"/>
                    </a:lnTo>
                    <a:close/>
                    <a:moveTo>
                      <a:pt x="257" y="44"/>
                    </a:moveTo>
                    <a:lnTo>
                      <a:pt x="257" y="46"/>
                    </a:lnTo>
                    <a:lnTo>
                      <a:pt x="257" y="47"/>
                    </a:lnTo>
                    <a:lnTo>
                      <a:pt x="255" y="46"/>
                    </a:lnTo>
                    <a:lnTo>
                      <a:pt x="257" y="44"/>
                    </a:lnTo>
                    <a:lnTo>
                      <a:pt x="257" y="44"/>
                    </a:lnTo>
                    <a:close/>
                    <a:moveTo>
                      <a:pt x="417" y="43"/>
                    </a:moveTo>
                    <a:lnTo>
                      <a:pt x="419" y="43"/>
                    </a:lnTo>
                    <a:lnTo>
                      <a:pt x="419" y="44"/>
                    </a:lnTo>
                    <a:lnTo>
                      <a:pt x="417" y="43"/>
                    </a:lnTo>
                    <a:lnTo>
                      <a:pt x="417" y="43"/>
                    </a:lnTo>
                    <a:lnTo>
                      <a:pt x="417" y="43"/>
                    </a:lnTo>
                    <a:lnTo>
                      <a:pt x="417" y="43"/>
                    </a:lnTo>
                    <a:close/>
                    <a:moveTo>
                      <a:pt x="255" y="43"/>
                    </a:moveTo>
                    <a:lnTo>
                      <a:pt x="255" y="44"/>
                    </a:lnTo>
                    <a:lnTo>
                      <a:pt x="255" y="44"/>
                    </a:lnTo>
                    <a:lnTo>
                      <a:pt x="255" y="46"/>
                    </a:lnTo>
                    <a:lnTo>
                      <a:pt x="255" y="46"/>
                    </a:lnTo>
                    <a:lnTo>
                      <a:pt x="255" y="49"/>
                    </a:lnTo>
                    <a:lnTo>
                      <a:pt x="255" y="49"/>
                    </a:lnTo>
                    <a:lnTo>
                      <a:pt x="255" y="50"/>
                    </a:lnTo>
                    <a:lnTo>
                      <a:pt x="255" y="50"/>
                    </a:lnTo>
                    <a:lnTo>
                      <a:pt x="252" y="54"/>
                    </a:lnTo>
                    <a:lnTo>
                      <a:pt x="252" y="54"/>
                    </a:lnTo>
                    <a:lnTo>
                      <a:pt x="252" y="50"/>
                    </a:lnTo>
                    <a:lnTo>
                      <a:pt x="250" y="49"/>
                    </a:lnTo>
                    <a:lnTo>
                      <a:pt x="250" y="47"/>
                    </a:lnTo>
                    <a:lnTo>
                      <a:pt x="252" y="46"/>
                    </a:lnTo>
                    <a:lnTo>
                      <a:pt x="252" y="43"/>
                    </a:lnTo>
                    <a:lnTo>
                      <a:pt x="253" y="43"/>
                    </a:lnTo>
                    <a:lnTo>
                      <a:pt x="255" y="43"/>
                    </a:lnTo>
                    <a:close/>
                    <a:moveTo>
                      <a:pt x="403" y="39"/>
                    </a:moveTo>
                    <a:lnTo>
                      <a:pt x="406" y="39"/>
                    </a:lnTo>
                    <a:lnTo>
                      <a:pt x="408" y="39"/>
                    </a:lnTo>
                    <a:lnTo>
                      <a:pt x="410" y="41"/>
                    </a:lnTo>
                    <a:lnTo>
                      <a:pt x="411" y="41"/>
                    </a:lnTo>
                    <a:lnTo>
                      <a:pt x="411" y="43"/>
                    </a:lnTo>
                    <a:lnTo>
                      <a:pt x="411" y="43"/>
                    </a:lnTo>
                    <a:lnTo>
                      <a:pt x="413" y="43"/>
                    </a:lnTo>
                    <a:lnTo>
                      <a:pt x="413" y="44"/>
                    </a:lnTo>
                    <a:lnTo>
                      <a:pt x="413" y="46"/>
                    </a:lnTo>
                    <a:lnTo>
                      <a:pt x="413" y="47"/>
                    </a:lnTo>
                    <a:lnTo>
                      <a:pt x="413" y="47"/>
                    </a:lnTo>
                    <a:lnTo>
                      <a:pt x="411" y="49"/>
                    </a:lnTo>
                    <a:lnTo>
                      <a:pt x="410" y="49"/>
                    </a:lnTo>
                    <a:lnTo>
                      <a:pt x="408" y="50"/>
                    </a:lnTo>
                    <a:lnTo>
                      <a:pt x="406" y="50"/>
                    </a:lnTo>
                    <a:lnTo>
                      <a:pt x="406" y="50"/>
                    </a:lnTo>
                    <a:lnTo>
                      <a:pt x="405" y="50"/>
                    </a:lnTo>
                    <a:lnTo>
                      <a:pt x="403" y="49"/>
                    </a:lnTo>
                    <a:lnTo>
                      <a:pt x="402" y="49"/>
                    </a:lnTo>
                    <a:lnTo>
                      <a:pt x="398" y="47"/>
                    </a:lnTo>
                    <a:lnTo>
                      <a:pt x="398" y="47"/>
                    </a:lnTo>
                    <a:lnTo>
                      <a:pt x="397" y="46"/>
                    </a:lnTo>
                    <a:lnTo>
                      <a:pt x="395" y="44"/>
                    </a:lnTo>
                    <a:lnTo>
                      <a:pt x="395" y="44"/>
                    </a:lnTo>
                    <a:lnTo>
                      <a:pt x="395" y="41"/>
                    </a:lnTo>
                    <a:lnTo>
                      <a:pt x="395" y="41"/>
                    </a:lnTo>
                    <a:lnTo>
                      <a:pt x="397" y="39"/>
                    </a:lnTo>
                    <a:lnTo>
                      <a:pt x="398" y="41"/>
                    </a:lnTo>
                    <a:lnTo>
                      <a:pt x="400" y="39"/>
                    </a:lnTo>
                    <a:lnTo>
                      <a:pt x="403" y="39"/>
                    </a:lnTo>
                    <a:close/>
                    <a:moveTo>
                      <a:pt x="424" y="38"/>
                    </a:moveTo>
                    <a:lnTo>
                      <a:pt x="424" y="39"/>
                    </a:lnTo>
                    <a:lnTo>
                      <a:pt x="422" y="39"/>
                    </a:lnTo>
                    <a:lnTo>
                      <a:pt x="422" y="38"/>
                    </a:lnTo>
                    <a:lnTo>
                      <a:pt x="424" y="38"/>
                    </a:lnTo>
                    <a:lnTo>
                      <a:pt x="424" y="38"/>
                    </a:lnTo>
                    <a:close/>
                    <a:moveTo>
                      <a:pt x="118" y="36"/>
                    </a:moveTo>
                    <a:lnTo>
                      <a:pt x="119" y="38"/>
                    </a:lnTo>
                    <a:lnTo>
                      <a:pt x="119" y="38"/>
                    </a:lnTo>
                    <a:lnTo>
                      <a:pt x="119" y="39"/>
                    </a:lnTo>
                    <a:lnTo>
                      <a:pt x="118" y="39"/>
                    </a:lnTo>
                    <a:lnTo>
                      <a:pt x="118" y="38"/>
                    </a:lnTo>
                    <a:lnTo>
                      <a:pt x="116" y="38"/>
                    </a:lnTo>
                    <a:lnTo>
                      <a:pt x="116" y="38"/>
                    </a:lnTo>
                    <a:lnTo>
                      <a:pt x="118" y="36"/>
                    </a:lnTo>
                    <a:close/>
                    <a:moveTo>
                      <a:pt x="127" y="36"/>
                    </a:moveTo>
                    <a:lnTo>
                      <a:pt x="127" y="36"/>
                    </a:lnTo>
                    <a:lnTo>
                      <a:pt x="127" y="36"/>
                    </a:lnTo>
                    <a:lnTo>
                      <a:pt x="127" y="38"/>
                    </a:lnTo>
                    <a:lnTo>
                      <a:pt x="126" y="36"/>
                    </a:lnTo>
                    <a:lnTo>
                      <a:pt x="126" y="36"/>
                    </a:lnTo>
                    <a:lnTo>
                      <a:pt x="127" y="36"/>
                    </a:lnTo>
                    <a:lnTo>
                      <a:pt x="127" y="36"/>
                    </a:lnTo>
                    <a:close/>
                    <a:moveTo>
                      <a:pt x="446" y="35"/>
                    </a:moveTo>
                    <a:lnTo>
                      <a:pt x="446" y="35"/>
                    </a:lnTo>
                    <a:lnTo>
                      <a:pt x="447" y="36"/>
                    </a:lnTo>
                    <a:lnTo>
                      <a:pt x="449" y="36"/>
                    </a:lnTo>
                    <a:lnTo>
                      <a:pt x="452" y="38"/>
                    </a:lnTo>
                    <a:lnTo>
                      <a:pt x="455" y="38"/>
                    </a:lnTo>
                    <a:lnTo>
                      <a:pt x="457" y="38"/>
                    </a:lnTo>
                    <a:lnTo>
                      <a:pt x="458" y="38"/>
                    </a:lnTo>
                    <a:lnTo>
                      <a:pt x="462" y="41"/>
                    </a:lnTo>
                    <a:lnTo>
                      <a:pt x="462" y="41"/>
                    </a:lnTo>
                    <a:lnTo>
                      <a:pt x="462" y="43"/>
                    </a:lnTo>
                    <a:lnTo>
                      <a:pt x="463" y="44"/>
                    </a:lnTo>
                    <a:lnTo>
                      <a:pt x="463" y="44"/>
                    </a:lnTo>
                    <a:lnTo>
                      <a:pt x="465" y="44"/>
                    </a:lnTo>
                    <a:lnTo>
                      <a:pt x="465" y="46"/>
                    </a:lnTo>
                    <a:lnTo>
                      <a:pt x="465" y="47"/>
                    </a:lnTo>
                    <a:lnTo>
                      <a:pt x="465" y="50"/>
                    </a:lnTo>
                    <a:lnTo>
                      <a:pt x="462" y="49"/>
                    </a:lnTo>
                    <a:lnTo>
                      <a:pt x="458" y="47"/>
                    </a:lnTo>
                    <a:lnTo>
                      <a:pt x="457" y="47"/>
                    </a:lnTo>
                    <a:lnTo>
                      <a:pt x="454" y="46"/>
                    </a:lnTo>
                    <a:lnTo>
                      <a:pt x="452" y="44"/>
                    </a:lnTo>
                    <a:lnTo>
                      <a:pt x="452" y="44"/>
                    </a:lnTo>
                    <a:lnTo>
                      <a:pt x="451" y="43"/>
                    </a:lnTo>
                    <a:lnTo>
                      <a:pt x="447" y="43"/>
                    </a:lnTo>
                    <a:lnTo>
                      <a:pt x="446" y="43"/>
                    </a:lnTo>
                    <a:lnTo>
                      <a:pt x="446" y="43"/>
                    </a:lnTo>
                    <a:lnTo>
                      <a:pt x="446" y="44"/>
                    </a:lnTo>
                    <a:lnTo>
                      <a:pt x="446" y="44"/>
                    </a:lnTo>
                    <a:lnTo>
                      <a:pt x="446" y="46"/>
                    </a:lnTo>
                    <a:lnTo>
                      <a:pt x="443" y="44"/>
                    </a:lnTo>
                    <a:lnTo>
                      <a:pt x="441" y="44"/>
                    </a:lnTo>
                    <a:lnTo>
                      <a:pt x="439" y="44"/>
                    </a:lnTo>
                    <a:lnTo>
                      <a:pt x="438" y="43"/>
                    </a:lnTo>
                    <a:lnTo>
                      <a:pt x="438" y="43"/>
                    </a:lnTo>
                    <a:lnTo>
                      <a:pt x="438" y="43"/>
                    </a:lnTo>
                    <a:lnTo>
                      <a:pt x="438" y="43"/>
                    </a:lnTo>
                    <a:lnTo>
                      <a:pt x="438" y="41"/>
                    </a:lnTo>
                    <a:lnTo>
                      <a:pt x="436" y="43"/>
                    </a:lnTo>
                    <a:lnTo>
                      <a:pt x="436" y="43"/>
                    </a:lnTo>
                    <a:lnTo>
                      <a:pt x="435" y="43"/>
                    </a:lnTo>
                    <a:lnTo>
                      <a:pt x="433" y="44"/>
                    </a:lnTo>
                    <a:lnTo>
                      <a:pt x="433" y="44"/>
                    </a:lnTo>
                    <a:lnTo>
                      <a:pt x="432" y="44"/>
                    </a:lnTo>
                    <a:lnTo>
                      <a:pt x="432" y="44"/>
                    </a:lnTo>
                    <a:lnTo>
                      <a:pt x="430" y="44"/>
                    </a:lnTo>
                    <a:lnTo>
                      <a:pt x="428" y="43"/>
                    </a:lnTo>
                    <a:lnTo>
                      <a:pt x="427" y="41"/>
                    </a:lnTo>
                    <a:lnTo>
                      <a:pt x="427" y="41"/>
                    </a:lnTo>
                    <a:lnTo>
                      <a:pt x="425" y="41"/>
                    </a:lnTo>
                    <a:lnTo>
                      <a:pt x="425" y="41"/>
                    </a:lnTo>
                    <a:lnTo>
                      <a:pt x="425" y="43"/>
                    </a:lnTo>
                    <a:lnTo>
                      <a:pt x="425" y="43"/>
                    </a:lnTo>
                    <a:lnTo>
                      <a:pt x="425" y="43"/>
                    </a:lnTo>
                    <a:lnTo>
                      <a:pt x="424" y="44"/>
                    </a:lnTo>
                    <a:lnTo>
                      <a:pt x="424" y="46"/>
                    </a:lnTo>
                    <a:lnTo>
                      <a:pt x="422" y="46"/>
                    </a:lnTo>
                    <a:lnTo>
                      <a:pt x="424" y="44"/>
                    </a:lnTo>
                    <a:lnTo>
                      <a:pt x="424" y="44"/>
                    </a:lnTo>
                    <a:lnTo>
                      <a:pt x="422" y="43"/>
                    </a:lnTo>
                    <a:lnTo>
                      <a:pt x="422" y="41"/>
                    </a:lnTo>
                    <a:lnTo>
                      <a:pt x="425" y="38"/>
                    </a:lnTo>
                    <a:lnTo>
                      <a:pt x="427" y="36"/>
                    </a:lnTo>
                    <a:lnTo>
                      <a:pt x="432" y="36"/>
                    </a:lnTo>
                    <a:lnTo>
                      <a:pt x="436" y="36"/>
                    </a:lnTo>
                    <a:lnTo>
                      <a:pt x="438" y="36"/>
                    </a:lnTo>
                    <a:lnTo>
                      <a:pt x="438" y="36"/>
                    </a:lnTo>
                    <a:lnTo>
                      <a:pt x="439" y="36"/>
                    </a:lnTo>
                    <a:lnTo>
                      <a:pt x="439" y="36"/>
                    </a:lnTo>
                    <a:lnTo>
                      <a:pt x="439" y="38"/>
                    </a:lnTo>
                    <a:lnTo>
                      <a:pt x="441" y="38"/>
                    </a:lnTo>
                    <a:lnTo>
                      <a:pt x="443" y="36"/>
                    </a:lnTo>
                    <a:lnTo>
                      <a:pt x="444" y="36"/>
                    </a:lnTo>
                    <a:lnTo>
                      <a:pt x="444" y="35"/>
                    </a:lnTo>
                    <a:lnTo>
                      <a:pt x="446" y="35"/>
                    </a:lnTo>
                    <a:close/>
                    <a:moveTo>
                      <a:pt x="23" y="35"/>
                    </a:moveTo>
                    <a:lnTo>
                      <a:pt x="26" y="38"/>
                    </a:lnTo>
                    <a:lnTo>
                      <a:pt x="26" y="39"/>
                    </a:lnTo>
                    <a:lnTo>
                      <a:pt x="26" y="39"/>
                    </a:lnTo>
                    <a:lnTo>
                      <a:pt x="26" y="41"/>
                    </a:lnTo>
                    <a:lnTo>
                      <a:pt x="25" y="41"/>
                    </a:lnTo>
                    <a:lnTo>
                      <a:pt x="26" y="43"/>
                    </a:lnTo>
                    <a:lnTo>
                      <a:pt x="25" y="41"/>
                    </a:lnTo>
                    <a:lnTo>
                      <a:pt x="25" y="41"/>
                    </a:lnTo>
                    <a:lnTo>
                      <a:pt x="25" y="39"/>
                    </a:lnTo>
                    <a:lnTo>
                      <a:pt x="23" y="39"/>
                    </a:lnTo>
                    <a:lnTo>
                      <a:pt x="22" y="38"/>
                    </a:lnTo>
                    <a:lnTo>
                      <a:pt x="22" y="36"/>
                    </a:lnTo>
                    <a:lnTo>
                      <a:pt x="22" y="35"/>
                    </a:lnTo>
                    <a:lnTo>
                      <a:pt x="23" y="35"/>
                    </a:lnTo>
                    <a:close/>
                    <a:moveTo>
                      <a:pt x="132" y="31"/>
                    </a:moveTo>
                    <a:lnTo>
                      <a:pt x="134" y="31"/>
                    </a:lnTo>
                    <a:lnTo>
                      <a:pt x="137" y="33"/>
                    </a:lnTo>
                    <a:lnTo>
                      <a:pt x="138" y="35"/>
                    </a:lnTo>
                    <a:lnTo>
                      <a:pt x="140" y="36"/>
                    </a:lnTo>
                    <a:lnTo>
                      <a:pt x="138" y="38"/>
                    </a:lnTo>
                    <a:lnTo>
                      <a:pt x="138" y="39"/>
                    </a:lnTo>
                    <a:lnTo>
                      <a:pt x="137" y="41"/>
                    </a:lnTo>
                    <a:lnTo>
                      <a:pt x="137" y="41"/>
                    </a:lnTo>
                    <a:lnTo>
                      <a:pt x="135" y="41"/>
                    </a:lnTo>
                    <a:lnTo>
                      <a:pt x="135" y="41"/>
                    </a:lnTo>
                    <a:lnTo>
                      <a:pt x="135" y="41"/>
                    </a:lnTo>
                    <a:lnTo>
                      <a:pt x="134" y="41"/>
                    </a:lnTo>
                    <a:lnTo>
                      <a:pt x="134" y="39"/>
                    </a:lnTo>
                    <a:lnTo>
                      <a:pt x="132" y="39"/>
                    </a:lnTo>
                    <a:lnTo>
                      <a:pt x="132" y="41"/>
                    </a:lnTo>
                    <a:lnTo>
                      <a:pt x="130" y="41"/>
                    </a:lnTo>
                    <a:lnTo>
                      <a:pt x="129" y="41"/>
                    </a:lnTo>
                    <a:lnTo>
                      <a:pt x="130" y="41"/>
                    </a:lnTo>
                    <a:lnTo>
                      <a:pt x="129" y="39"/>
                    </a:lnTo>
                    <a:lnTo>
                      <a:pt x="129" y="38"/>
                    </a:lnTo>
                    <a:lnTo>
                      <a:pt x="129" y="38"/>
                    </a:lnTo>
                    <a:lnTo>
                      <a:pt x="129" y="38"/>
                    </a:lnTo>
                    <a:lnTo>
                      <a:pt x="129" y="36"/>
                    </a:lnTo>
                    <a:lnTo>
                      <a:pt x="129" y="36"/>
                    </a:lnTo>
                    <a:lnTo>
                      <a:pt x="130" y="35"/>
                    </a:lnTo>
                    <a:lnTo>
                      <a:pt x="130" y="31"/>
                    </a:lnTo>
                    <a:lnTo>
                      <a:pt x="132" y="31"/>
                    </a:lnTo>
                    <a:close/>
                    <a:moveTo>
                      <a:pt x="20" y="31"/>
                    </a:moveTo>
                    <a:lnTo>
                      <a:pt x="22" y="33"/>
                    </a:lnTo>
                    <a:lnTo>
                      <a:pt x="22" y="35"/>
                    </a:lnTo>
                    <a:lnTo>
                      <a:pt x="22" y="36"/>
                    </a:lnTo>
                    <a:lnTo>
                      <a:pt x="20" y="36"/>
                    </a:lnTo>
                    <a:lnTo>
                      <a:pt x="18" y="35"/>
                    </a:lnTo>
                    <a:lnTo>
                      <a:pt x="20" y="33"/>
                    </a:lnTo>
                    <a:lnTo>
                      <a:pt x="18" y="33"/>
                    </a:lnTo>
                    <a:lnTo>
                      <a:pt x="18" y="33"/>
                    </a:lnTo>
                    <a:lnTo>
                      <a:pt x="18" y="31"/>
                    </a:lnTo>
                    <a:lnTo>
                      <a:pt x="20" y="31"/>
                    </a:lnTo>
                    <a:close/>
                    <a:moveTo>
                      <a:pt x="517" y="25"/>
                    </a:moveTo>
                    <a:lnTo>
                      <a:pt x="517" y="25"/>
                    </a:lnTo>
                    <a:lnTo>
                      <a:pt x="517" y="25"/>
                    </a:lnTo>
                    <a:lnTo>
                      <a:pt x="517" y="25"/>
                    </a:lnTo>
                    <a:lnTo>
                      <a:pt x="515" y="27"/>
                    </a:lnTo>
                    <a:lnTo>
                      <a:pt x="515" y="25"/>
                    </a:lnTo>
                    <a:lnTo>
                      <a:pt x="515" y="25"/>
                    </a:lnTo>
                    <a:lnTo>
                      <a:pt x="517" y="25"/>
                    </a:lnTo>
                    <a:close/>
                    <a:moveTo>
                      <a:pt x="14" y="24"/>
                    </a:moveTo>
                    <a:lnTo>
                      <a:pt x="15" y="25"/>
                    </a:lnTo>
                    <a:lnTo>
                      <a:pt x="15" y="27"/>
                    </a:lnTo>
                    <a:lnTo>
                      <a:pt x="17" y="28"/>
                    </a:lnTo>
                    <a:lnTo>
                      <a:pt x="17" y="28"/>
                    </a:lnTo>
                    <a:lnTo>
                      <a:pt x="17" y="30"/>
                    </a:lnTo>
                    <a:lnTo>
                      <a:pt x="15" y="28"/>
                    </a:lnTo>
                    <a:lnTo>
                      <a:pt x="14" y="28"/>
                    </a:lnTo>
                    <a:lnTo>
                      <a:pt x="12" y="27"/>
                    </a:lnTo>
                    <a:lnTo>
                      <a:pt x="14" y="25"/>
                    </a:lnTo>
                    <a:lnTo>
                      <a:pt x="14" y="25"/>
                    </a:lnTo>
                    <a:lnTo>
                      <a:pt x="14" y="25"/>
                    </a:lnTo>
                    <a:lnTo>
                      <a:pt x="14" y="24"/>
                    </a:lnTo>
                    <a:close/>
                    <a:moveTo>
                      <a:pt x="394" y="24"/>
                    </a:moveTo>
                    <a:lnTo>
                      <a:pt x="395" y="24"/>
                    </a:lnTo>
                    <a:lnTo>
                      <a:pt x="395" y="24"/>
                    </a:lnTo>
                    <a:lnTo>
                      <a:pt x="395" y="27"/>
                    </a:lnTo>
                    <a:lnTo>
                      <a:pt x="397" y="30"/>
                    </a:lnTo>
                    <a:lnTo>
                      <a:pt x="395" y="30"/>
                    </a:lnTo>
                    <a:lnTo>
                      <a:pt x="395" y="31"/>
                    </a:lnTo>
                    <a:lnTo>
                      <a:pt x="395" y="30"/>
                    </a:lnTo>
                    <a:lnTo>
                      <a:pt x="394" y="28"/>
                    </a:lnTo>
                    <a:lnTo>
                      <a:pt x="394" y="27"/>
                    </a:lnTo>
                    <a:lnTo>
                      <a:pt x="394" y="25"/>
                    </a:lnTo>
                    <a:lnTo>
                      <a:pt x="394" y="25"/>
                    </a:lnTo>
                    <a:lnTo>
                      <a:pt x="394" y="24"/>
                    </a:lnTo>
                    <a:close/>
                    <a:moveTo>
                      <a:pt x="364" y="22"/>
                    </a:moveTo>
                    <a:lnTo>
                      <a:pt x="364" y="24"/>
                    </a:lnTo>
                    <a:lnTo>
                      <a:pt x="364" y="24"/>
                    </a:lnTo>
                    <a:lnTo>
                      <a:pt x="364" y="24"/>
                    </a:lnTo>
                    <a:lnTo>
                      <a:pt x="364" y="24"/>
                    </a:lnTo>
                    <a:lnTo>
                      <a:pt x="364" y="22"/>
                    </a:lnTo>
                    <a:close/>
                    <a:moveTo>
                      <a:pt x="395" y="20"/>
                    </a:moveTo>
                    <a:lnTo>
                      <a:pt x="400" y="22"/>
                    </a:lnTo>
                    <a:lnTo>
                      <a:pt x="400" y="22"/>
                    </a:lnTo>
                    <a:lnTo>
                      <a:pt x="395" y="24"/>
                    </a:lnTo>
                    <a:lnTo>
                      <a:pt x="392" y="22"/>
                    </a:lnTo>
                    <a:lnTo>
                      <a:pt x="387" y="24"/>
                    </a:lnTo>
                    <a:lnTo>
                      <a:pt x="387" y="24"/>
                    </a:lnTo>
                    <a:lnTo>
                      <a:pt x="387" y="22"/>
                    </a:lnTo>
                    <a:lnTo>
                      <a:pt x="386" y="22"/>
                    </a:lnTo>
                    <a:lnTo>
                      <a:pt x="387" y="22"/>
                    </a:lnTo>
                    <a:lnTo>
                      <a:pt x="389" y="20"/>
                    </a:lnTo>
                    <a:lnTo>
                      <a:pt x="391" y="22"/>
                    </a:lnTo>
                    <a:lnTo>
                      <a:pt x="395" y="20"/>
                    </a:lnTo>
                    <a:close/>
                    <a:moveTo>
                      <a:pt x="354" y="20"/>
                    </a:moveTo>
                    <a:lnTo>
                      <a:pt x="354" y="22"/>
                    </a:lnTo>
                    <a:lnTo>
                      <a:pt x="353" y="22"/>
                    </a:lnTo>
                    <a:lnTo>
                      <a:pt x="353" y="22"/>
                    </a:lnTo>
                    <a:lnTo>
                      <a:pt x="353" y="22"/>
                    </a:lnTo>
                    <a:lnTo>
                      <a:pt x="353" y="20"/>
                    </a:lnTo>
                    <a:lnTo>
                      <a:pt x="354" y="20"/>
                    </a:lnTo>
                    <a:close/>
                    <a:moveTo>
                      <a:pt x="458" y="19"/>
                    </a:moveTo>
                    <a:lnTo>
                      <a:pt x="458" y="20"/>
                    </a:lnTo>
                    <a:lnTo>
                      <a:pt x="458" y="20"/>
                    </a:lnTo>
                    <a:lnTo>
                      <a:pt x="458" y="22"/>
                    </a:lnTo>
                    <a:lnTo>
                      <a:pt x="458" y="22"/>
                    </a:lnTo>
                    <a:lnTo>
                      <a:pt x="458" y="24"/>
                    </a:lnTo>
                    <a:lnTo>
                      <a:pt x="458" y="24"/>
                    </a:lnTo>
                    <a:lnTo>
                      <a:pt x="458" y="24"/>
                    </a:lnTo>
                    <a:lnTo>
                      <a:pt x="458" y="24"/>
                    </a:lnTo>
                    <a:lnTo>
                      <a:pt x="457" y="24"/>
                    </a:lnTo>
                    <a:lnTo>
                      <a:pt x="457" y="25"/>
                    </a:lnTo>
                    <a:lnTo>
                      <a:pt x="455" y="25"/>
                    </a:lnTo>
                    <a:lnTo>
                      <a:pt x="454" y="25"/>
                    </a:lnTo>
                    <a:lnTo>
                      <a:pt x="452" y="24"/>
                    </a:lnTo>
                    <a:lnTo>
                      <a:pt x="449" y="22"/>
                    </a:lnTo>
                    <a:lnTo>
                      <a:pt x="449" y="22"/>
                    </a:lnTo>
                    <a:lnTo>
                      <a:pt x="454" y="20"/>
                    </a:lnTo>
                    <a:lnTo>
                      <a:pt x="455" y="20"/>
                    </a:lnTo>
                    <a:lnTo>
                      <a:pt x="455" y="20"/>
                    </a:lnTo>
                    <a:lnTo>
                      <a:pt x="458" y="19"/>
                    </a:lnTo>
                    <a:lnTo>
                      <a:pt x="458" y="19"/>
                    </a:lnTo>
                    <a:close/>
                    <a:moveTo>
                      <a:pt x="376" y="19"/>
                    </a:moveTo>
                    <a:lnTo>
                      <a:pt x="380" y="20"/>
                    </a:lnTo>
                    <a:lnTo>
                      <a:pt x="381" y="20"/>
                    </a:lnTo>
                    <a:lnTo>
                      <a:pt x="383" y="20"/>
                    </a:lnTo>
                    <a:lnTo>
                      <a:pt x="383" y="20"/>
                    </a:lnTo>
                    <a:lnTo>
                      <a:pt x="383" y="19"/>
                    </a:lnTo>
                    <a:lnTo>
                      <a:pt x="383" y="20"/>
                    </a:lnTo>
                    <a:lnTo>
                      <a:pt x="384" y="20"/>
                    </a:lnTo>
                    <a:lnTo>
                      <a:pt x="384" y="20"/>
                    </a:lnTo>
                    <a:lnTo>
                      <a:pt x="386" y="20"/>
                    </a:lnTo>
                    <a:lnTo>
                      <a:pt x="386" y="22"/>
                    </a:lnTo>
                    <a:lnTo>
                      <a:pt x="386" y="22"/>
                    </a:lnTo>
                    <a:lnTo>
                      <a:pt x="383" y="22"/>
                    </a:lnTo>
                    <a:lnTo>
                      <a:pt x="381" y="24"/>
                    </a:lnTo>
                    <a:lnTo>
                      <a:pt x="378" y="22"/>
                    </a:lnTo>
                    <a:lnTo>
                      <a:pt x="375" y="24"/>
                    </a:lnTo>
                    <a:lnTo>
                      <a:pt x="373" y="24"/>
                    </a:lnTo>
                    <a:lnTo>
                      <a:pt x="372" y="24"/>
                    </a:lnTo>
                    <a:lnTo>
                      <a:pt x="372" y="22"/>
                    </a:lnTo>
                    <a:lnTo>
                      <a:pt x="372" y="19"/>
                    </a:lnTo>
                    <a:lnTo>
                      <a:pt x="372" y="19"/>
                    </a:lnTo>
                    <a:lnTo>
                      <a:pt x="373" y="19"/>
                    </a:lnTo>
                    <a:lnTo>
                      <a:pt x="376" y="19"/>
                    </a:lnTo>
                    <a:close/>
                    <a:moveTo>
                      <a:pt x="533" y="19"/>
                    </a:moveTo>
                    <a:lnTo>
                      <a:pt x="537" y="19"/>
                    </a:lnTo>
                    <a:lnTo>
                      <a:pt x="539" y="19"/>
                    </a:lnTo>
                    <a:lnTo>
                      <a:pt x="542" y="19"/>
                    </a:lnTo>
                    <a:lnTo>
                      <a:pt x="545" y="20"/>
                    </a:lnTo>
                    <a:lnTo>
                      <a:pt x="550" y="20"/>
                    </a:lnTo>
                    <a:lnTo>
                      <a:pt x="551" y="20"/>
                    </a:lnTo>
                    <a:lnTo>
                      <a:pt x="553" y="20"/>
                    </a:lnTo>
                    <a:lnTo>
                      <a:pt x="550" y="22"/>
                    </a:lnTo>
                    <a:lnTo>
                      <a:pt x="548" y="22"/>
                    </a:lnTo>
                    <a:lnTo>
                      <a:pt x="547" y="22"/>
                    </a:lnTo>
                    <a:lnTo>
                      <a:pt x="545" y="22"/>
                    </a:lnTo>
                    <a:lnTo>
                      <a:pt x="544" y="22"/>
                    </a:lnTo>
                    <a:lnTo>
                      <a:pt x="542" y="22"/>
                    </a:lnTo>
                    <a:lnTo>
                      <a:pt x="540" y="22"/>
                    </a:lnTo>
                    <a:lnTo>
                      <a:pt x="537" y="20"/>
                    </a:lnTo>
                    <a:lnTo>
                      <a:pt x="533" y="19"/>
                    </a:lnTo>
                    <a:lnTo>
                      <a:pt x="533" y="19"/>
                    </a:lnTo>
                    <a:lnTo>
                      <a:pt x="533" y="19"/>
                    </a:lnTo>
                    <a:close/>
                    <a:moveTo>
                      <a:pt x="148" y="17"/>
                    </a:moveTo>
                    <a:lnTo>
                      <a:pt x="149" y="17"/>
                    </a:lnTo>
                    <a:lnTo>
                      <a:pt x="149" y="19"/>
                    </a:lnTo>
                    <a:lnTo>
                      <a:pt x="148" y="19"/>
                    </a:lnTo>
                    <a:lnTo>
                      <a:pt x="146" y="17"/>
                    </a:lnTo>
                    <a:lnTo>
                      <a:pt x="148" y="17"/>
                    </a:lnTo>
                    <a:close/>
                    <a:moveTo>
                      <a:pt x="105" y="17"/>
                    </a:moveTo>
                    <a:lnTo>
                      <a:pt x="105" y="17"/>
                    </a:lnTo>
                    <a:lnTo>
                      <a:pt x="107" y="19"/>
                    </a:lnTo>
                    <a:lnTo>
                      <a:pt x="107" y="19"/>
                    </a:lnTo>
                    <a:lnTo>
                      <a:pt x="107" y="20"/>
                    </a:lnTo>
                    <a:lnTo>
                      <a:pt x="108" y="20"/>
                    </a:lnTo>
                    <a:lnTo>
                      <a:pt x="108" y="22"/>
                    </a:lnTo>
                    <a:lnTo>
                      <a:pt x="108" y="27"/>
                    </a:lnTo>
                    <a:lnTo>
                      <a:pt x="111" y="31"/>
                    </a:lnTo>
                    <a:lnTo>
                      <a:pt x="118" y="31"/>
                    </a:lnTo>
                    <a:lnTo>
                      <a:pt x="116" y="33"/>
                    </a:lnTo>
                    <a:lnTo>
                      <a:pt x="116" y="33"/>
                    </a:lnTo>
                    <a:lnTo>
                      <a:pt x="116" y="35"/>
                    </a:lnTo>
                    <a:lnTo>
                      <a:pt x="115" y="36"/>
                    </a:lnTo>
                    <a:lnTo>
                      <a:pt x="115" y="38"/>
                    </a:lnTo>
                    <a:lnTo>
                      <a:pt x="116" y="38"/>
                    </a:lnTo>
                    <a:lnTo>
                      <a:pt x="116" y="39"/>
                    </a:lnTo>
                    <a:lnTo>
                      <a:pt x="115" y="39"/>
                    </a:lnTo>
                    <a:lnTo>
                      <a:pt x="115" y="39"/>
                    </a:lnTo>
                    <a:lnTo>
                      <a:pt x="113" y="39"/>
                    </a:lnTo>
                    <a:lnTo>
                      <a:pt x="113" y="38"/>
                    </a:lnTo>
                    <a:lnTo>
                      <a:pt x="111" y="38"/>
                    </a:lnTo>
                    <a:lnTo>
                      <a:pt x="111" y="38"/>
                    </a:lnTo>
                    <a:lnTo>
                      <a:pt x="110" y="36"/>
                    </a:lnTo>
                    <a:lnTo>
                      <a:pt x="108" y="36"/>
                    </a:lnTo>
                    <a:lnTo>
                      <a:pt x="107" y="36"/>
                    </a:lnTo>
                    <a:lnTo>
                      <a:pt x="105" y="35"/>
                    </a:lnTo>
                    <a:lnTo>
                      <a:pt x="105" y="33"/>
                    </a:lnTo>
                    <a:lnTo>
                      <a:pt x="105" y="31"/>
                    </a:lnTo>
                    <a:lnTo>
                      <a:pt x="105" y="30"/>
                    </a:lnTo>
                    <a:lnTo>
                      <a:pt x="104" y="30"/>
                    </a:lnTo>
                    <a:lnTo>
                      <a:pt x="104" y="28"/>
                    </a:lnTo>
                    <a:lnTo>
                      <a:pt x="104" y="27"/>
                    </a:lnTo>
                    <a:lnTo>
                      <a:pt x="102" y="25"/>
                    </a:lnTo>
                    <a:lnTo>
                      <a:pt x="100" y="25"/>
                    </a:lnTo>
                    <a:lnTo>
                      <a:pt x="99" y="25"/>
                    </a:lnTo>
                    <a:lnTo>
                      <a:pt x="97" y="25"/>
                    </a:lnTo>
                    <a:lnTo>
                      <a:pt x="96" y="25"/>
                    </a:lnTo>
                    <a:lnTo>
                      <a:pt x="96" y="25"/>
                    </a:lnTo>
                    <a:lnTo>
                      <a:pt x="94" y="25"/>
                    </a:lnTo>
                    <a:lnTo>
                      <a:pt x="94" y="24"/>
                    </a:lnTo>
                    <a:lnTo>
                      <a:pt x="94" y="24"/>
                    </a:lnTo>
                    <a:lnTo>
                      <a:pt x="96" y="22"/>
                    </a:lnTo>
                    <a:lnTo>
                      <a:pt x="97" y="22"/>
                    </a:lnTo>
                    <a:lnTo>
                      <a:pt x="97" y="20"/>
                    </a:lnTo>
                    <a:lnTo>
                      <a:pt x="97" y="20"/>
                    </a:lnTo>
                    <a:lnTo>
                      <a:pt x="97" y="19"/>
                    </a:lnTo>
                    <a:lnTo>
                      <a:pt x="97" y="19"/>
                    </a:lnTo>
                    <a:lnTo>
                      <a:pt x="99" y="17"/>
                    </a:lnTo>
                    <a:lnTo>
                      <a:pt x="100" y="17"/>
                    </a:lnTo>
                    <a:lnTo>
                      <a:pt x="100" y="19"/>
                    </a:lnTo>
                    <a:lnTo>
                      <a:pt x="102" y="19"/>
                    </a:lnTo>
                    <a:lnTo>
                      <a:pt x="102" y="20"/>
                    </a:lnTo>
                    <a:lnTo>
                      <a:pt x="102" y="19"/>
                    </a:lnTo>
                    <a:lnTo>
                      <a:pt x="102" y="17"/>
                    </a:lnTo>
                    <a:lnTo>
                      <a:pt x="104" y="17"/>
                    </a:lnTo>
                    <a:lnTo>
                      <a:pt x="105" y="17"/>
                    </a:lnTo>
                    <a:close/>
                    <a:moveTo>
                      <a:pt x="359" y="17"/>
                    </a:moveTo>
                    <a:lnTo>
                      <a:pt x="359" y="17"/>
                    </a:lnTo>
                    <a:lnTo>
                      <a:pt x="361" y="17"/>
                    </a:lnTo>
                    <a:lnTo>
                      <a:pt x="361" y="19"/>
                    </a:lnTo>
                    <a:lnTo>
                      <a:pt x="361" y="19"/>
                    </a:lnTo>
                    <a:lnTo>
                      <a:pt x="361" y="20"/>
                    </a:lnTo>
                    <a:lnTo>
                      <a:pt x="359" y="20"/>
                    </a:lnTo>
                    <a:lnTo>
                      <a:pt x="359" y="19"/>
                    </a:lnTo>
                    <a:lnTo>
                      <a:pt x="359" y="17"/>
                    </a:lnTo>
                    <a:lnTo>
                      <a:pt x="359" y="17"/>
                    </a:lnTo>
                    <a:close/>
                    <a:moveTo>
                      <a:pt x="419" y="14"/>
                    </a:moveTo>
                    <a:lnTo>
                      <a:pt x="421" y="14"/>
                    </a:lnTo>
                    <a:lnTo>
                      <a:pt x="422" y="16"/>
                    </a:lnTo>
                    <a:lnTo>
                      <a:pt x="425" y="17"/>
                    </a:lnTo>
                    <a:lnTo>
                      <a:pt x="427" y="19"/>
                    </a:lnTo>
                    <a:lnTo>
                      <a:pt x="427" y="19"/>
                    </a:lnTo>
                    <a:lnTo>
                      <a:pt x="425" y="20"/>
                    </a:lnTo>
                    <a:lnTo>
                      <a:pt x="425" y="20"/>
                    </a:lnTo>
                    <a:lnTo>
                      <a:pt x="422" y="19"/>
                    </a:lnTo>
                    <a:lnTo>
                      <a:pt x="421" y="19"/>
                    </a:lnTo>
                    <a:lnTo>
                      <a:pt x="417" y="20"/>
                    </a:lnTo>
                    <a:lnTo>
                      <a:pt x="416" y="20"/>
                    </a:lnTo>
                    <a:lnTo>
                      <a:pt x="416" y="19"/>
                    </a:lnTo>
                    <a:lnTo>
                      <a:pt x="416" y="19"/>
                    </a:lnTo>
                    <a:lnTo>
                      <a:pt x="416" y="16"/>
                    </a:lnTo>
                    <a:lnTo>
                      <a:pt x="419" y="14"/>
                    </a:lnTo>
                    <a:lnTo>
                      <a:pt x="419" y="14"/>
                    </a:lnTo>
                    <a:close/>
                    <a:moveTo>
                      <a:pt x="354" y="13"/>
                    </a:moveTo>
                    <a:lnTo>
                      <a:pt x="354" y="13"/>
                    </a:lnTo>
                    <a:lnTo>
                      <a:pt x="356" y="13"/>
                    </a:lnTo>
                    <a:lnTo>
                      <a:pt x="354" y="14"/>
                    </a:lnTo>
                    <a:lnTo>
                      <a:pt x="356" y="16"/>
                    </a:lnTo>
                    <a:lnTo>
                      <a:pt x="357" y="13"/>
                    </a:lnTo>
                    <a:lnTo>
                      <a:pt x="357" y="13"/>
                    </a:lnTo>
                    <a:lnTo>
                      <a:pt x="359" y="14"/>
                    </a:lnTo>
                    <a:lnTo>
                      <a:pt x="359" y="14"/>
                    </a:lnTo>
                    <a:lnTo>
                      <a:pt x="359" y="14"/>
                    </a:lnTo>
                    <a:lnTo>
                      <a:pt x="359" y="16"/>
                    </a:lnTo>
                    <a:lnTo>
                      <a:pt x="359" y="17"/>
                    </a:lnTo>
                    <a:lnTo>
                      <a:pt x="357" y="17"/>
                    </a:lnTo>
                    <a:lnTo>
                      <a:pt x="356" y="16"/>
                    </a:lnTo>
                    <a:lnTo>
                      <a:pt x="356" y="16"/>
                    </a:lnTo>
                    <a:lnTo>
                      <a:pt x="356" y="17"/>
                    </a:lnTo>
                    <a:lnTo>
                      <a:pt x="354" y="19"/>
                    </a:lnTo>
                    <a:lnTo>
                      <a:pt x="354" y="19"/>
                    </a:lnTo>
                    <a:lnTo>
                      <a:pt x="354" y="17"/>
                    </a:lnTo>
                    <a:lnTo>
                      <a:pt x="354" y="17"/>
                    </a:lnTo>
                    <a:lnTo>
                      <a:pt x="354" y="17"/>
                    </a:lnTo>
                    <a:lnTo>
                      <a:pt x="354" y="14"/>
                    </a:lnTo>
                    <a:lnTo>
                      <a:pt x="353" y="14"/>
                    </a:lnTo>
                    <a:lnTo>
                      <a:pt x="351" y="17"/>
                    </a:lnTo>
                    <a:lnTo>
                      <a:pt x="350" y="19"/>
                    </a:lnTo>
                    <a:lnTo>
                      <a:pt x="350" y="17"/>
                    </a:lnTo>
                    <a:lnTo>
                      <a:pt x="350" y="16"/>
                    </a:lnTo>
                    <a:lnTo>
                      <a:pt x="350" y="14"/>
                    </a:lnTo>
                    <a:lnTo>
                      <a:pt x="351" y="13"/>
                    </a:lnTo>
                    <a:lnTo>
                      <a:pt x="351" y="13"/>
                    </a:lnTo>
                    <a:lnTo>
                      <a:pt x="354" y="13"/>
                    </a:lnTo>
                    <a:close/>
                    <a:moveTo>
                      <a:pt x="159" y="9"/>
                    </a:moveTo>
                    <a:lnTo>
                      <a:pt x="159" y="9"/>
                    </a:lnTo>
                    <a:lnTo>
                      <a:pt x="160" y="11"/>
                    </a:lnTo>
                    <a:lnTo>
                      <a:pt x="160" y="11"/>
                    </a:lnTo>
                    <a:lnTo>
                      <a:pt x="160" y="11"/>
                    </a:lnTo>
                    <a:lnTo>
                      <a:pt x="160" y="13"/>
                    </a:lnTo>
                    <a:lnTo>
                      <a:pt x="157" y="14"/>
                    </a:lnTo>
                    <a:lnTo>
                      <a:pt x="156" y="14"/>
                    </a:lnTo>
                    <a:lnTo>
                      <a:pt x="156" y="13"/>
                    </a:lnTo>
                    <a:lnTo>
                      <a:pt x="156" y="11"/>
                    </a:lnTo>
                    <a:lnTo>
                      <a:pt x="156" y="9"/>
                    </a:lnTo>
                    <a:lnTo>
                      <a:pt x="159" y="9"/>
                    </a:lnTo>
                    <a:close/>
                    <a:moveTo>
                      <a:pt x="523" y="9"/>
                    </a:moveTo>
                    <a:lnTo>
                      <a:pt x="525" y="9"/>
                    </a:lnTo>
                    <a:lnTo>
                      <a:pt x="525" y="9"/>
                    </a:lnTo>
                    <a:lnTo>
                      <a:pt x="525" y="9"/>
                    </a:lnTo>
                    <a:lnTo>
                      <a:pt x="525" y="11"/>
                    </a:lnTo>
                    <a:lnTo>
                      <a:pt x="525" y="11"/>
                    </a:lnTo>
                    <a:lnTo>
                      <a:pt x="523" y="11"/>
                    </a:lnTo>
                    <a:lnTo>
                      <a:pt x="523" y="11"/>
                    </a:lnTo>
                    <a:lnTo>
                      <a:pt x="523" y="9"/>
                    </a:lnTo>
                    <a:lnTo>
                      <a:pt x="523" y="9"/>
                    </a:lnTo>
                    <a:close/>
                    <a:moveTo>
                      <a:pt x="3" y="8"/>
                    </a:moveTo>
                    <a:lnTo>
                      <a:pt x="4" y="9"/>
                    </a:lnTo>
                    <a:lnTo>
                      <a:pt x="4" y="11"/>
                    </a:lnTo>
                    <a:lnTo>
                      <a:pt x="6" y="13"/>
                    </a:lnTo>
                    <a:lnTo>
                      <a:pt x="6" y="14"/>
                    </a:lnTo>
                    <a:lnTo>
                      <a:pt x="7" y="16"/>
                    </a:lnTo>
                    <a:lnTo>
                      <a:pt x="7" y="16"/>
                    </a:lnTo>
                    <a:lnTo>
                      <a:pt x="7" y="16"/>
                    </a:lnTo>
                    <a:lnTo>
                      <a:pt x="7" y="17"/>
                    </a:lnTo>
                    <a:lnTo>
                      <a:pt x="9" y="19"/>
                    </a:lnTo>
                    <a:lnTo>
                      <a:pt x="9" y="20"/>
                    </a:lnTo>
                    <a:lnTo>
                      <a:pt x="7" y="20"/>
                    </a:lnTo>
                    <a:lnTo>
                      <a:pt x="6" y="20"/>
                    </a:lnTo>
                    <a:lnTo>
                      <a:pt x="3" y="19"/>
                    </a:lnTo>
                    <a:lnTo>
                      <a:pt x="3" y="19"/>
                    </a:lnTo>
                    <a:lnTo>
                      <a:pt x="3" y="17"/>
                    </a:lnTo>
                    <a:lnTo>
                      <a:pt x="0" y="14"/>
                    </a:lnTo>
                    <a:lnTo>
                      <a:pt x="0" y="13"/>
                    </a:lnTo>
                    <a:lnTo>
                      <a:pt x="0" y="9"/>
                    </a:lnTo>
                    <a:lnTo>
                      <a:pt x="3" y="8"/>
                    </a:lnTo>
                    <a:close/>
                    <a:moveTo>
                      <a:pt x="466" y="8"/>
                    </a:moveTo>
                    <a:lnTo>
                      <a:pt x="466" y="8"/>
                    </a:lnTo>
                    <a:lnTo>
                      <a:pt x="468" y="8"/>
                    </a:lnTo>
                    <a:lnTo>
                      <a:pt x="468" y="9"/>
                    </a:lnTo>
                    <a:lnTo>
                      <a:pt x="468" y="13"/>
                    </a:lnTo>
                    <a:lnTo>
                      <a:pt x="468" y="14"/>
                    </a:lnTo>
                    <a:lnTo>
                      <a:pt x="466" y="14"/>
                    </a:lnTo>
                    <a:lnTo>
                      <a:pt x="465" y="14"/>
                    </a:lnTo>
                    <a:lnTo>
                      <a:pt x="465" y="13"/>
                    </a:lnTo>
                    <a:lnTo>
                      <a:pt x="463" y="13"/>
                    </a:lnTo>
                    <a:lnTo>
                      <a:pt x="463" y="11"/>
                    </a:lnTo>
                    <a:lnTo>
                      <a:pt x="463" y="11"/>
                    </a:lnTo>
                    <a:lnTo>
                      <a:pt x="463" y="9"/>
                    </a:lnTo>
                    <a:lnTo>
                      <a:pt x="463" y="9"/>
                    </a:lnTo>
                    <a:lnTo>
                      <a:pt x="466" y="8"/>
                    </a:lnTo>
                    <a:close/>
                    <a:moveTo>
                      <a:pt x="465" y="6"/>
                    </a:moveTo>
                    <a:lnTo>
                      <a:pt x="466" y="6"/>
                    </a:lnTo>
                    <a:lnTo>
                      <a:pt x="466" y="8"/>
                    </a:lnTo>
                    <a:lnTo>
                      <a:pt x="465" y="8"/>
                    </a:lnTo>
                    <a:lnTo>
                      <a:pt x="458" y="8"/>
                    </a:lnTo>
                    <a:lnTo>
                      <a:pt x="460" y="8"/>
                    </a:lnTo>
                    <a:lnTo>
                      <a:pt x="460" y="8"/>
                    </a:lnTo>
                    <a:lnTo>
                      <a:pt x="460" y="8"/>
                    </a:lnTo>
                    <a:lnTo>
                      <a:pt x="460" y="8"/>
                    </a:lnTo>
                    <a:lnTo>
                      <a:pt x="462" y="8"/>
                    </a:lnTo>
                    <a:lnTo>
                      <a:pt x="462" y="8"/>
                    </a:lnTo>
                    <a:lnTo>
                      <a:pt x="462" y="8"/>
                    </a:lnTo>
                    <a:lnTo>
                      <a:pt x="462" y="6"/>
                    </a:lnTo>
                    <a:lnTo>
                      <a:pt x="463" y="8"/>
                    </a:lnTo>
                    <a:lnTo>
                      <a:pt x="465" y="6"/>
                    </a:lnTo>
                    <a:lnTo>
                      <a:pt x="465" y="6"/>
                    </a:lnTo>
                    <a:close/>
                    <a:moveTo>
                      <a:pt x="531" y="5"/>
                    </a:moveTo>
                    <a:lnTo>
                      <a:pt x="534" y="5"/>
                    </a:lnTo>
                    <a:lnTo>
                      <a:pt x="536" y="5"/>
                    </a:lnTo>
                    <a:lnTo>
                      <a:pt x="536" y="6"/>
                    </a:lnTo>
                    <a:lnTo>
                      <a:pt x="537" y="6"/>
                    </a:lnTo>
                    <a:lnTo>
                      <a:pt x="539" y="6"/>
                    </a:lnTo>
                    <a:lnTo>
                      <a:pt x="540" y="8"/>
                    </a:lnTo>
                    <a:lnTo>
                      <a:pt x="542" y="9"/>
                    </a:lnTo>
                    <a:lnTo>
                      <a:pt x="544" y="11"/>
                    </a:lnTo>
                    <a:lnTo>
                      <a:pt x="545" y="11"/>
                    </a:lnTo>
                    <a:lnTo>
                      <a:pt x="544" y="13"/>
                    </a:lnTo>
                    <a:lnTo>
                      <a:pt x="542" y="13"/>
                    </a:lnTo>
                    <a:lnTo>
                      <a:pt x="542" y="13"/>
                    </a:lnTo>
                    <a:lnTo>
                      <a:pt x="540" y="13"/>
                    </a:lnTo>
                    <a:lnTo>
                      <a:pt x="539" y="13"/>
                    </a:lnTo>
                    <a:lnTo>
                      <a:pt x="537" y="11"/>
                    </a:lnTo>
                    <a:lnTo>
                      <a:pt x="537" y="9"/>
                    </a:lnTo>
                    <a:lnTo>
                      <a:pt x="536" y="8"/>
                    </a:lnTo>
                    <a:lnTo>
                      <a:pt x="534" y="8"/>
                    </a:lnTo>
                    <a:lnTo>
                      <a:pt x="533" y="6"/>
                    </a:lnTo>
                    <a:lnTo>
                      <a:pt x="533" y="6"/>
                    </a:lnTo>
                    <a:lnTo>
                      <a:pt x="533" y="6"/>
                    </a:lnTo>
                    <a:lnTo>
                      <a:pt x="531" y="6"/>
                    </a:lnTo>
                    <a:lnTo>
                      <a:pt x="531" y="5"/>
                    </a:lnTo>
                    <a:lnTo>
                      <a:pt x="531" y="5"/>
                    </a:lnTo>
                    <a:close/>
                    <a:moveTo>
                      <a:pt x="413" y="5"/>
                    </a:moveTo>
                    <a:lnTo>
                      <a:pt x="413" y="5"/>
                    </a:lnTo>
                    <a:lnTo>
                      <a:pt x="414" y="6"/>
                    </a:lnTo>
                    <a:lnTo>
                      <a:pt x="414" y="6"/>
                    </a:lnTo>
                    <a:lnTo>
                      <a:pt x="414" y="6"/>
                    </a:lnTo>
                    <a:lnTo>
                      <a:pt x="413" y="6"/>
                    </a:lnTo>
                    <a:lnTo>
                      <a:pt x="413" y="6"/>
                    </a:lnTo>
                    <a:lnTo>
                      <a:pt x="413" y="5"/>
                    </a:lnTo>
                    <a:close/>
                    <a:moveTo>
                      <a:pt x="462" y="2"/>
                    </a:moveTo>
                    <a:lnTo>
                      <a:pt x="463" y="2"/>
                    </a:lnTo>
                    <a:lnTo>
                      <a:pt x="463" y="2"/>
                    </a:lnTo>
                    <a:lnTo>
                      <a:pt x="462" y="3"/>
                    </a:lnTo>
                    <a:lnTo>
                      <a:pt x="462" y="3"/>
                    </a:lnTo>
                    <a:lnTo>
                      <a:pt x="460" y="2"/>
                    </a:lnTo>
                    <a:lnTo>
                      <a:pt x="460" y="2"/>
                    </a:lnTo>
                    <a:lnTo>
                      <a:pt x="462" y="2"/>
                    </a:lnTo>
                    <a:lnTo>
                      <a:pt x="462" y="2"/>
                    </a:lnTo>
                    <a:lnTo>
                      <a:pt x="462" y="2"/>
                    </a:lnTo>
                    <a:close/>
                    <a:moveTo>
                      <a:pt x="334" y="2"/>
                    </a:moveTo>
                    <a:lnTo>
                      <a:pt x="334" y="2"/>
                    </a:lnTo>
                    <a:lnTo>
                      <a:pt x="335" y="2"/>
                    </a:lnTo>
                    <a:lnTo>
                      <a:pt x="335" y="2"/>
                    </a:lnTo>
                    <a:lnTo>
                      <a:pt x="335" y="3"/>
                    </a:lnTo>
                    <a:lnTo>
                      <a:pt x="335" y="3"/>
                    </a:lnTo>
                    <a:lnTo>
                      <a:pt x="334" y="3"/>
                    </a:lnTo>
                    <a:lnTo>
                      <a:pt x="334" y="3"/>
                    </a:lnTo>
                    <a:lnTo>
                      <a:pt x="332" y="3"/>
                    </a:lnTo>
                    <a:lnTo>
                      <a:pt x="332" y="3"/>
                    </a:lnTo>
                    <a:lnTo>
                      <a:pt x="332" y="2"/>
                    </a:lnTo>
                    <a:lnTo>
                      <a:pt x="334" y="2"/>
                    </a:lnTo>
                    <a:close/>
                    <a:moveTo>
                      <a:pt x="490" y="0"/>
                    </a:moveTo>
                    <a:lnTo>
                      <a:pt x="492" y="0"/>
                    </a:lnTo>
                    <a:lnTo>
                      <a:pt x="495" y="2"/>
                    </a:lnTo>
                    <a:lnTo>
                      <a:pt x="498" y="3"/>
                    </a:lnTo>
                    <a:lnTo>
                      <a:pt x="501" y="5"/>
                    </a:lnTo>
                    <a:lnTo>
                      <a:pt x="503" y="6"/>
                    </a:lnTo>
                    <a:lnTo>
                      <a:pt x="507" y="6"/>
                    </a:lnTo>
                    <a:lnTo>
                      <a:pt x="509" y="6"/>
                    </a:lnTo>
                    <a:lnTo>
                      <a:pt x="510" y="6"/>
                    </a:lnTo>
                    <a:lnTo>
                      <a:pt x="510" y="6"/>
                    </a:lnTo>
                    <a:lnTo>
                      <a:pt x="512" y="8"/>
                    </a:lnTo>
                    <a:lnTo>
                      <a:pt x="512" y="8"/>
                    </a:lnTo>
                    <a:lnTo>
                      <a:pt x="512" y="9"/>
                    </a:lnTo>
                    <a:lnTo>
                      <a:pt x="512" y="11"/>
                    </a:lnTo>
                    <a:lnTo>
                      <a:pt x="514" y="13"/>
                    </a:lnTo>
                    <a:lnTo>
                      <a:pt x="515" y="14"/>
                    </a:lnTo>
                    <a:lnTo>
                      <a:pt x="515" y="14"/>
                    </a:lnTo>
                    <a:lnTo>
                      <a:pt x="514" y="16"/>
                    </a:lnTo>
                    <a:lnTo>
                      <a:pt x="514" y="17"/>
                    </a:lnTo>
                    <a:lnTo>
                      <a:pt x="514" y="19"/>
                    </a:lnTo>
                    <a:lnTo>
                      <a:pt x="512" y="20"/>
                    </a:lnTo>
                    <a:lnTo>
                      <a:pt x="512" y="22"/>
                    </a:lnTo>
                    <a:lnTo>
                      <a:pt x="514" y="24"/>
                    </a:lnTo>
                    <a:lnTo>
                      <a:pt x="514" y="25"/>
                    </a:lnTo>
                    <a:lnTo>
                      <a:pt x="514" y="27"/>
                    </a:lnTo>
                    <a:lnTo>
                      <a:pt x="514" y="28"/>
                    </a:lnTo>
                    <a:lnTo>
                      <a:pt x="517" y="33"/>
                    </a:lnTo>
                    <a:lnTo>
                      <a:pt x="517" y="36"/>
                    </a:lnTo>
                    <a:lnTo>
                      <a:pt x="518" y="35"/>
                    </a:lnTo>
                    <a:lnTo>
                      <a:pt x="518" y="33"/>
                    </a:lnTo>
                    <a:lnTo>
                      <a:pt x="518" y="31"/>
                    </a:lnTo>
                    <a:lnTo>
                      <a:pt x="518" y="31"/>
                    </a:lnTo>
                    <a:lnTo>
                      <a:pt x="520" y="31"/>
                    </a:lnTo>
                    <a:lnTo>
                      <a:pt x="520" y="33"/>
                    </a:lnTo>
                    <a:lnTo>
                      <a:pt x="520" y="35"/>
                    </a:lnTo>
                    <a:lnTo>
                      <a:pt x="521" y="38"/>
                    </a:lnTo>
                    <a:lnTo>
                      <a:pt x="521" y="38"/>
                    </a:lnTo>
                    <a:lnTo>
                      <a:pt x="523" y="38"/>
                    </a:lnTo>
                    <a:lnTo>
                      <a:pt x="523" y="38"/>
                    </a:lnTo>
                    <a:lnTo>
                      <a:pt x="523" y="39"/>
                    </a:lnTo>
                    <a:lnTo>
                      <a:pt x="523" y="41"/>
                    </a:lnTo>
                    <a:lnTo>
                      <a:pt x="525" y="43"/>
                    </a:lnTo>
                    <a:lnTo>
                      <a:pt x="526" y="43"/>
                    </a:lnTo>
                    <a:lnTo>
                      <a:pt x="526" y="44"/>
                    </a:lnTo>
                    <a:lnTo>
                      <a:pt x="529" y="44"/>
                    </a:lnTo>
                    <a:lnTo>
                      <a:pt x="531" y="44"/>
                    </a:lnTo>
                    <a:lnTo>
                      <a:pt x="533" y="44"/>
                    </a:lnTo>
                    <a:lnTo>
                      <a:pt x="534" y="43"/>
                    </a:lnTo>
                    <a:lnTo>
                      <a:pt x="534" y="41"/>
                    </a:lnTo>
                    <a:lnTo>
                      <a:pt x="537" y="38"/>
                    </a:lnTo>
                    <a:lnTo>
                      <a:pt x="539" y="38"/>
                    </a:lnTo>
                    <a:lnTo>
                      <a:pt x="540" y="35"/>
                    </a:lnTo>
                    <a:lnTo>
                      <a:pt x="540" y="35"/>
                    </a:lnTo>
                    <a:lnTo>
                      <a:pt x="544" y="33"/>
                    </a:lnTo>
                    <a:lnTo>
                      <a:pt x="544" y="31"/>
                    </a:lnTo>
                    <a:lnTo>
                      <a:pt x="544" y="30"/>
                    </a:lnTo>
                    <a:lnTo>
                      <a:pt x="545" y="28"/>
                    </a:lnTo>
                    <a:lnTo>
                      <a:pt x="545" y="28"/>
                    </a:lnTo>
                    <a:lnTo>
                      <a:pt x="548" y="27"/>
                    </a:lnTo>
                    <a:lnTo>
                      <a:pt x="551" y="27"/>
                    </a:lnTo>
                    <a:lnTo>
                      <a:pt x="555" y="25"/>
                    </a:lnTo>
                    <a:lnTo>
                      <a:pt x="556" y="25"/>
                    </a:lnTo>
                    <a:lnTo>
                      <a:pt x="556" y="24"/>
                    </a:lnTo>
                    <a:lnTo>
                      <a:pt x="556" y="22"/>
                    </a:lnTo>
                    <a:lnTo>
                      <a:pt x="556" y="22"/>
                    </a:lnTo>
                    <a:lnTo>
                      <a:pt x="556" y="20"/>
                    </a:lnTo>
                    <a:lnTo>
                      <a:pt x="559" y="19"/>
                    </a:lnTo>
                    <a:lnTo>
                      <a:pt x="562" y="17"/>
                    </a:lnTo>
                    <a:lnTo>
                      <a:pt x="566" y="17"/>
                    </a:lnTo>
                    <a:lnTo>
                      <a:pt x="567" y="17"/>
                    </a:lnTo>
                    <a:lnTo>
                      <a:pt x="569" y="17"/>
                    </a:lnTo>
                    <a:lnTo>
                      <a:pt x="570" y="19"/>
                    </a:lnTo>
                    <a:lnTo>
                      <a:pt x="578" y="20"/>
                    </a:lnTo>
                    <a:lnTo>
                      <a:pt x="580" y="22"/>
                    </a:lnTo>
                    <a:lnTo>
                      <a:pt x="580" y="24"/>
                    </a:lnTo>
                    <a:lnTo>
                      <a:pt x="581" y="24"/>
                    </a:lnTo>
                    <a:lnTo>
                      <a:pt x="583" y="24"/>
                    </a:lnTo>
                    <a:lnTo>
                      <a:pt x="585" y="25"/>
                    </a:lnTo>
                    <a:lnTo>
                      <a:pt x="586" y="25"/>
                    </a:lnTo>
                    <a:lnTo>
                      <a:pt x="591" y="27"/>
                    </a:lnTo>
                    <a:lnTo>
                      <a:pt x="594" y="28"/>
                    </a:lnTo>
                    <a:lnTo>
                      <a:pt x="596" y="30"/>
                    </a:lnTo>
                    <a:lnTo>
                      <a:pt x="600" y="28"/>
                    </a:lnTo>
                    <a:lnTo>
                      <a:pt x="600" y="30"/>
                    </a:lnTo>
                    <a:lnTo>
                      <a:pt x="602" y="30"/>
                    </a:lnTo>
                    <a:lnTo>
                      <a:pt x="602" y="30"/>
                    </a:lnTo>
                    <a:lnTo>
                      <a:pt x="607" y="30"/>
                    </a:lnTo>
                    <a:lnTo>
                      <a:pt x="607" y="31"/>
                    </a:lnTo>
                    <a:lnTo>
                      <a:pt x="608" y="31"/>
                    </a:lnTo>
                    <a:lnTo>
                      <a:pt x="608" y="33"/>
                    </a:lnTo>
                    <a:lnTo>
                      <a:pt x="611" y="33"/>
                    </a:lnTo>
                    <a:lnTo>
                      <a:pt x="611" y="38"/>
                    </a:lnTo>
                    <a:lnTo>
                      <a:pt x="611" y="41"/>
                    </a:lnTo>
                    <a:lnTo>
                      <a:pt x="611" y="58"/>
                    </a:lnTo>
                    <a:lnTo>
                      <a:pt x="611" y="61"/>
                    </a:lnTo>
                    <a:lnTo>
                      <a:pt x="611" y="79"/>
                    </a:lnTo>
                    <a:lnTo>
                      <a:pt x="611" y="82"/>
                    </a:lnTo>
                    <a:lnTo>
                      <a:pt x="611" y="87"/>
                    </a:lnTo>
                    <a:lnTo>
                      <a:pt x="611" y="88"/>
                    </a:lnTo>
                    <a:lnTo>
                      <a:pt x="610" y="90"/>
                    </a:lnTo>
                    <a:lnTo>
                      <a:pt x="610" y="93"/>
                    </a:lnTo>
                    <a:lnTo>
                      <a:pt x="611" y="93"/>
                    </a:lnTo>
                    <a:lnTo>
                      <a:pt x="611" y="95"/>
                    </a:lnTo>
                    <a:lnTo>
                      <a:pt x="611" y="102"/>
                    </a:lnTo>
                    <a:lnTo>
                      <a:pt x="611" y="106"/>
                    </a:lnTo>
                    <a:lnTo>
                      <a:pt x="611" y="120"/>
                    </a:lnTo>
                    <a:lnTo>
                      <a:pt x="611" y="123"/>
                    </a:lnTo>
                    <a:lnTo>
                      <a:pt x="611" y="126"/>
                    </a:lnTo>
                    <a:lnTo>
                      <a:pt x="611" y="126"/>
                    </a:lnTo>
                    <a:lnTo>
                      <a:pt x="608" y="124"/>
                    </a:lnTo>
                    <a:lnTo>
                      <a:pt x="607" y="123"/>
                    </a:lnTo>
                    <a:lnTo>
                      <a:pt x="607" y="121"/>
                    </a:lnTo>
                    <a:lnTo>
                      <a:pt x="605" y="120"/>
                    </a:lnTo>
                    <a:lnTo>
                      <a:pt x="599" y="115"/>
                    </a:lnTo>
                    <a:lnTo>
                      <a:pt x="597" y="113"/>
                    </a:lnTo>
                    <a:lnTo>
                      <a:pt x="597" y="113"/>
                    </a:lnTo>
                    <a:lnTo>
                      <a:pt x="597" y="112"/>
                    </a:lnTo>
                    <a:lnTo>
                      <a:pt x="599" y="112"/>
                    </a:lnTo>
                    <a:lnTo>
                      <a:pt x="599" y="109"/>
                    </a:lnTo>
                    <a:lnTo>
                      <a:pt x="599" y="110"/>
                    </a:lnTo>
                    <a:lnTo>
                      <a:pt x="597" y="112"/>
                    </a:lnTo>
                    <a:lnTo>
                      <a:pt x="594" y="112"/>
                    </a:lnTo>
                    <a:lnTo>
                      <a:pt x="592" y="112"/>
                    </a:lnTo>
                    <a:lnTo>
                      <a:pt x="591" y="113"/>
                    </a:lnTo>
                    <a:lnTo>
                      <a:pt x="589" y="113"/>
                    </a:lnTo>
                    <a:lnTo>
                      <a:pt x="588" y="113"/>
                    </a:lnTo>
                    <a:lnTo>
                      <a:pt x="588" y="112"/>
                    </a:lnTo>
                    <a:lnTo>
                      <a:pt x="586" y="110"/>
                    </a:lnTo>
                    <a:lnTo>
                      <a:pt x="586" y="110"/>
                    </a:lnTo>
                    <a:lnTo>
                      <a:pt x="586" y="112"/>
                    </a:lnTo>
                    <a:lnTo>
                      <a:pt x="585" y="112"/>
                    </a:lnTo>
                    <a:lnTo>
                      <a:pt x="581" y="113"/>
                    </a:lnTo>
                    <a:lnTo>
                      <a:pt x="581" y="113"/>
                    </a:lnTo>
                    <a:lnTo>
                      <a:pt x="581" y="113"/>
                    </a:lnTo>
                    <a:lnTo>
                      <a:pt x="581" y="112"/>
                    </a:lnTo>
                    <a:lnTo>
                      <a:pt x="581" y="112"/>
                    </a:lnTo>
                    <a:lnTo>
                      <a:pt x="581" y="110"/>
                    </a:lnTo>
                    <a:lnTo>
                      <a:pt x="583" y="109"/>
                    </a:lnTo>
                    <a:lnTo>
                      <a:pt x="583" y="109"/>
                    </a:lnTo>
                    <a:lnTo>
                      <a:pt x="585" y="106"/>
                    </a:lnTo>
                    <a:lnTo>
                      <a:pt x="585" y="106"/>
                    </a:lnTo>
                    <a:lnTo>
                      <a:pt x="585" y="104"/>
                    </a:lnTo>
                    <a:lnTo>
                      <a:pt x="585" y="104"/>
                    </a:lnTo>
                    <a:lnTo>
                      <a:pt x="583" y="104"/>
                    </a:lnTo>
                    <a:lnTo>
                      <a:pt x="583" y="102"/>
                    </a:lnTo>
                    <a:lnTo>
                      <a:pt x="581" y="101"/>
                    </a:lnTo>
                    <a:lnTo>
                      <a:pt x="581" y="101"/>
                    </a:lnTo>
                    <a:lnTo>
                      <a:pt x="580" y="101"/>
                    </a:lnTo>
                    <a:lnTo>
                      <a:pt x="580" y="99"/>
                    </a:lnTo>
                    <a:lnTo>
                      <a:pt x="580" y="99"/>
                    </a:lnTo>
                    <a:lnTo>
                      <a:pt x="581" y="99"/>
                    </a:lnTo>
                    <a:lnTo>
                      <a:pt x="581" y="99"/>
                    </a:lnTo>
                    <a:lnTo>
                      <a:pt x="583" y="99"/>
                    </a:lnTo>
                    <a:lnTo>
                      <a:pt x="585" y="99"/>
                    </a:lnTo>
                    <a:lnTo>
                      <a:pt x="586" y="99"/>
                    </a:lnTo>
                    <a:lnTo>
                      <a:pt x="585" y="99"/>
                    </a:lnTo>
                    <a:lnTo>
                      <a:pt x="585" y="99"/>
                    </a:lnTo>
                    <a:lnTo>
                      <a:pt x="581" y="98"/>
                    </a:lnTo>
                    <a:lnTo>
                      <a:pt x="580" y="98"/>
                    </a:lnTo>
                    <a:lnTo>
                      <a:pt x="577" y="95"/>
                    </a:lnTo>
                    <a:lnTo>
                      <a:pt x="577" y="95"/>
                    </a:lnTo>
                    <a:lnTo>
                      <a:pt x="578" y="95"/>
                    </a:lnTo>
                    <a:lnTo>
                      <a:pt x="581" y="95"/>
                    </a:lnTo>
                    <a:lnTo>
                      <a:pt x="580" y="93"/>
                    </a:lnTo>
                    <a:lnTo>
                      <a:pt x="580" y="91"/>
                    </a:lnTo>
                    <a:lnTo>
                      <a:pt x="578" y="90"/>
                    </a:lnTo>
                    <a:lnTo>
                      <a:pt x="578" y="90"/>
                    </a:lnTo>
                    <a:lnTo>
                      <a:pt x="577" y="88"/>
                    </a:lnTo>
                    <a:lnTo>
                      <a:pt x="575" y="87"/>
                    </a:lnTo>
                    <a:lnTo>
                      <a:pt x="574" y="83"/>
                    </a:lnTo>
                    <a:lnTo>
                      <a:pt x="574" y="80"/>
                    </a:lnTo>
                    <a:lnTo>
                      <a:pt x="574" y="80"/>
                    </a:lnTo>
                    <a:lnTo>
                      <a:pt x="574" y="79"/>
                    </a:lnTo>
                    <a:lnTo>
                      <a:pt x="574" y="79"/>
                    </a:lnTo>
                    <a:lnTo>
                      <a:pt x="572" y="79"/>
                    </a:lnTo>
                    <a:lnTo>
                      <a:pt x="572" y="77"/>
                    </a:lnTo>
                    <a:lnTo>
                      <a:pt x="574" y="77"/>
                    </a:lnTo>
                    <a:lnTo>
                      <a:pt x="572" y="77"/>
                    </a:lnTo>
                    <a:lnTo>
                      <a:pt x="570" y="77"/>
                    </a:lnTo>
                    <a:lnTo>
                      <a:pt x="570" y="77"/>
                    </a:lnTo>
                    <a:lnTo>
                      <a:pt x="570" y="77"/>
                    </a:lnTo>
                    <a:lnTo>
                      <a:pt x="570" y="77"/>
                    </a:lnTo>
                    <a:lnTo>
                      <a:pt x="570" y="76"/>
                    </a:lnTo>
                    <a:lnTo>
                      <a:pt x="570" y="76"/>
                    </a:lnTo>
                    <a:lnTo>
                      <a:pt x="569" y="74"/>
                    </a:lnTo>
                    <a:lnTo>
                      <a:pt x="569" y="74"/>
                    </a:lnTo>
                    <a:lnTo>
                      <a:pt x="567" y="72"/>
                    </a:lnTo>
                    <a:lnTo>
                      <a:pt x="567" y="72"/>
                    </a:lnTo>
                    <a:lnTo>
                      <a:pt x="566" y="72"/>
                    </a:lnTo>
                    <a:lnTo>
                      <a:pt x="566" y="71"/>
                    </a:lnTo>
                    <a:lnTo>
                      <a:pt x="566" y="71"/>
                    </a:lnTo>
                    <a:lnTo>
                      <a:pt x="559" y="68"/>
                    </a:lnTo>
                    <a:lnTo>
                      <a:pt x="558" y="66"/>
                    </a:lnTo>
                    <a:lnTo>
                      <a:pt x="558" y="66"/>
                    </a:lnTo>
                    <a:lnTo>
                      <a:pt x="558" y="68"/>
                    </a:lnTo>
                    <a:lnTo>
                      <a:pt x="556" y="66"/>
                    </a:lnTo>
                    <a:lnTo>
                      <a:pt x="556" y="66"/>
                    </a:lnTo>
                    <a:lnTo>
                      <a:pt x="555" y="66"/>
                    </a:lnTo>
                    <a:lnTo>
                      <a:pt x="555" y="66"/>
                    </a:lnTo>
                    <a:lnTo>
                      <a:pt x="553" y="66"/>
                    </a:lnTo>
                    <a:lnTo>
                      <a:pt x="551" y="66"/>
                    </a:lnTo>
                    <a:lnTo>
                      <a:pt x="548" y="65"/>
                    </a:lnTo>
                    <a:lnTo>
                      <a:pt x="545" y="63"/>
                    </a:lnTo>
                    <a:lnTo>
                      <a:pt x="544" y="61"/>
                    </a:lnTo>
                    <a:lnTo>
                      <a:pt x="540" y="61"/>
                    </a:lnTo>
                    <a:lnTo>
                      <a:pt x="539" y="60"/>
                    </a:lnTo>
                    <a:lnTo>
                      <a:pt x="536" y="60"/>
                    </a:lnTo>
                    <a:lnTo>
                      <a:pt x="533" y="60"/>
                    </a:lnTo>
                    <a:lnTo>
                      <a:pt x="531" y="60"/>
                    </a:lnTo>
                    <a:lnTo>
                      <a:pt x="529" y="60"/>
                    </a:lnTo>
                    <a:lnTo>
                      <a:pt x="528" y="60"/>
                    </a:lnTo>
                    <a:lnTo>
                      <a:pt x="521" y="55"/>
                    </a:lnTo>
                    <a:lnTo>
                      <a:pt x="520" y="54"/>
                    </a:lnTo>
                    <a:lnTo>
                      <a:pt x="521" y="54"/>
                    </a:lnTo>
                    <a:lnTo>
                      <a:pt x="521" y="52"/>
                    </a:lnTo>
                    <a:lnTo>
                      <a:pt x="523" y="52"/>
                    </a:lnTo>
                    <a:lnTo>
                      <a:pt x="521" y="52"/>
                    </a:lnTo>
                    <a:lnTo>
                      <a:pt x="521" y="52"/>
                    </a:lnTo>
                    <a:lnTo>
                      <a:pt x="520" y="52"/>
                    </a:lnTo>
                    <a:lnTo>
                      <a:pt x="518" y="52"/>
                    </a:lnTo>
                    <a:lnTo>
                      <a:pt x="518" y="52"/>
                    </a:lnTo>
                    <a:lnTo>
                      <a:pt x="517" y="52"/>
                    </a:lnTo>
                    <a:lnTo>
                      <a:pt x="515" y="52"/>
                    </a:lnTo>
                    <a:lnTo>
                      <a:pt x="514" y="50"/>
                    </a:lnTo>
                    <a:lnTo>
                      <a:pt x="514" y="50"/>
                    </a:lnTo>
                    <a:lnTo>
                      <a:pt x="514" y="50"/>
                    </a:lnTo>
                    <a:lnTo>
                      <a:pt x="512" y="50"/>
                    </a:lnTo>
                    <a:lnTo>
                      <a:pt x="512" y="50"/>
                    </a:lnTo>
                    <a:lnTo>
                      <a:pt x="510" y="50"/>
                    </a:lnTo>
                    <a:lnTo>
                      <a:pt x="510" y="49"/>
                    </a:lnTo>
                    <a:lnTo>
                      <a:pt x="509" y="49"/>
                    </a:lnTo>
                    <a:lnTo>
                      <a:pt x="509" y="49"/>
                    </a:lnTo>
                    <a:lnTo>
                      <a:pt x="509" y="47"/>
                    </a:lnTo>
                    <a:lnTo>
                      <a:pt x="507" y="47"/>
                    </a:lnTo>
                    <a:lnTo>
                      <a:pt x="506" y="46"/>
                    </a:lnTo>
                    <a:lnTo>
                      <a:pt x="506" y="43"/>
                    </a:lnTo>
                    <a:lnTo>
                      <a:pt x="506" y="43"/>
                    </a:lnTo>
                    <a:lnTo>
                      <a:pt x="507" y="41"/>
                    </a:lnTo>
                    <a:lnTo>
                      <a:pt x="509" y="39"/>
                    </a:lnTo>
                    <a:lnTo>
                      <a:pt x="507" y="39"/>
                    </a:lnTo>
                    <a:lnTo>
                      <a:pt x="507" y="39"/>
                    </a:lnTo>
                    <a:lnTo>
                      <a:pt x="506" y="41"/>
                    </a:lnTo>
                    <a:lnTo>
                      <a:pt x="506" y="41"/>
                    </a:lnTo>
                    <a:lnTo>
                      <a:pt x="506" y="44"/>
                    </a:lnTo>
                    <a:lnTo>
                      <a:pt x="506" y="44"/>
                    </a:lnTo>
                    <a:lnTo>
                      <a:pt x="504" y="44"/>
                    </a:lnTo>
                    <a:lnTo>
                      <a:pt x="504" y="46"/>
                    </a:lnTo>
                    <a:lnTo>
                      <a:pt x="504" y="47"/>
                    </a:lnTo>
                    <a:lnTo>
                      <a:pt x="503" y="49"/>
                    </a:lnTo>
                    <a:lnTo>
                      <a:pt x="503" y="50"/>
                    </a:lnTo>
                    <a:lnTo>
                      <a:pt x="503" y="50"/>
                    </a:lnTo>
                    <a:lnTo>
                      <a:pt x="503" y="52"/>
                    </a:lnTo>
                    <a:lnTo>
                      <a:pt x="499" y="54"/>
                    </a:lnTo>
                    <a:lnTo>
                      <a:pt x="499" y="54"/>
                    </a:lnTo>
                    <a:lnTo>
                      <a:pt x="498" y="54"/>
                    </a:lnTo>
                    <a:lnTo>
                      <a:pt x="496" y="54"/>
                    </a:lnTo>
                    <a:lnTo>
                      <a:pt x="495" y="54"/>
                    </a:lnTo>
                    <a:lnTo>
                      <a:pt x="495" y="54"/>
                    </a:lnTo>
                    <a:lnTo>
                      <a:pt x="495" y="52"/>
                    </a:lnTo>
                    <a:lnTo>
                      <a:pt x="493" y="50"/>
                    </a:lnTo>
                    <a:lnTo>
                      <a:pt x="493" y="49"/>
                    </a:lnTo>
                    <a:lnTo>
                      <a:pt x="495" y="46"/>
                    </a:lnTo>
                    <a:lnTo>
                      <a:pt x="495" y="44"/>
                    </a:lnTo>
                    <a:lnTo>
                      <a:pt x="493" y="43"/>
                    </a:lnTo>
                    <a:lnTo>
                      <a:pt x="490" y="41"/>
                    </a:lnTo>
                    <a:lnTo>
                      <a:pt x="487" y="38"/>
                    </a:lnTo>
                    <a:lnTo>
                      <a:pt x="485" y="38"/>
                    </a:lnTo>
                    <a:lnTo>
                      <a:pt x="484" y="38"/>
                    </a:lnTo>
                    <a:lnTo>
                      <a:pt x="482" y="38"/>
                    </a:lnTo>
                    <a:lnTo>
                      <a:pt x="482" y="36"/>
                    </a:lnTo>
                    <a:lnTo>
                      <a:pt x="482" y="35"/>
                    </a:lnTo>
                    <a:lnTo>
                      <a:pt x="484" y="35"/>
                    </a:lnTo>
                    <a:lnTo>
                      <a:pt x="485" y="33"/>
                    </a:lnTo>
                    <a:lnTo>
                      <a:pt x="487" y="35"/>
                    </a:lnTo>
                    <a:lnTo>
                      <a:pt x="490" y="35"/>
                    </a:lnTo>
                    <a:lnTo>
                      <a:pt x="492" y="35"/>
                    </a:lnTo>
                    <a:lnTo>
                      <a:pt x="493" y="35"/>
                    </a:lnTo>
                    <a:lnTo>
                      <a:pt x="495" y="33"/>
                    </a:lnTo>
                    <a:lnTo>
                      <a:pt x="496" y="31"/>
                    </a:lnTo>
                    <a:lnTo>
                      <a:pt x="498" y="30"/>
                    </a:lnTo>
                    <a:lnTo>
                      <a:pt x="499" y="30"/>
                    </a:lnTo>
                    <a:lnTo>
                      <a:pt x="501" y="30"/>
                    </a:lnTo>
                    <a:lnTo>
                      <a:pt x="503" y="31"/>
                    </a:lnTo>
                    <a:lnTo>
                      <a:pt x="504" y="31"/>
                    </a:lnTo>
                    <a:lnTo>
                      <a:pt x="506" y="31"/>
                    </a:lnTo>
                    <a:lnTo>
                      <a:pt x="506" y="33"/>
                    </a:lnTo>
                    <a:lnTo>
                      <a:pt x="507" y="33"/>
                    </a:lnTo>
                    <a:lnTo>
                      <a:pt x="507" y="31"/>
                    </a:lnTo>
                    <a:lnTo>
                      <a:pt x="507" y="30"/>
                    </a:lnTo>
                    <a:lnTo>
                      <a:pt x="509" y="30"/>
                    </a:lnTo>
                    <a:lnTo>
                      <a:pt x="509" y="30"/>
                    </a:lnTo>
                    <a:lnTo>
                      <a:pt x="509" y="30"/>
                    </a:lnTo>
                    <a:lnTo>
                      <a:pt x="509" y="28"/>
                    </a:lnTo>
                    <a:lnTo>
                      <a:pt x="507" y="28"/>
                    </a:lnTo>
                    <a:lnTo>
                      <a:pt x="509" y="27"/>
                    </a:lnTo>
                    <a:lnTo>
                      <a:pt x="509" y="27"/>
                    </a:lnTo>
                    <a:lnTo>
                      <a:pt x="510" y="27"/>
                    </a:lnTo>
                    <a:lnTo>
                      <a:pt x="510" y="25"/>
                    </a:lnTo>
                    <a:lnTo>
                      <a:pt x="507" y="27"/>
                    </a:lnTo>
                    <a:lnTo>
                      <a:pt x="504" y="27"/>
                    </a:lnTo>
                    <a:lnTo>
                      <a:pt x="501" y="27"/>
                    </a:lnTo>
                    <a:lnTo>
                      <a:pt x="499" y="27"/>
                    </a:lnTo>
                    <a:lnTo>
                      <a:pt x="496" y="28"/>
                    </a:lnTo>
                    <a:lnTo>
                      <a:pt x="495" y="28"/>
                    </a:lnTo>
                    <a:lnTo>
                      <a:pt x="492" y="28"/>
                    </a:lnTo>
                    <a:lnTo>
                      <a:pt x="490" y="27"/>
                    </a:lnTo>
                    <a:lnTo>
                      <a:pt x="488" y="27"/>
                    </a:lnTo>
                    <a:lnTo>
                      <a:pt x="487" y="27"/>
                    </a:lnTo>
                    <a:lnTo>
                      <a:pt x="485" y="27"/>
                    </a:lnTo>
                    <a:lnTo>
                      <a:pt x="484" y="25"/>
                    </a:lnTo>
                    <a:lnTo>
                      <a:pt x="484" y="25"/>
                    </a:lnTo>
                    <a:lnTo>
                      <a:pt x="482" y="24"/>
                    </a:lnTo>
                    <a:lnTo>
                      <a:pt x="482" y="24"/>
                    </a:lnTo>
                    <a:lnTo>
                      <a:pt x="480" y="20"/>
                    </a:lnTo>
                    <a:lnTo>
                      <a:pt x="480" y="17"/>
                    </a:lnTo>
                    <a:lnTo>
                      <a:pt x="479" y="17"/>
                    </a:lnTo>
                    <a:lnTo>
                      <a:pt x="477" y="17"/>
                    </a:lnTo>
                    <a:lnTo>
                      <a:pt x="471" y="16"/>
                    </a:lnTo>
                    <a:lnTo>
                      <a:pt x="471" y="16"/>
                    </a:lnTo>
                    <a:lnTo>
                      <a:pt x="469" y="16"/>
                    </a:lnTo>
                    <a:lnTo>
                      <a:pt x="469" y="16"/>
                    </a:lnTo>
                    <a:lnTo>
                      <a:pt x="468" y="16"/>
                    </a:lnTo>
                    <a:lnTo>
                      <a:pt x="468" y="16"/>
                    </a:lnTo>
                    <a:lnTo>
                      <a:pt x="468" y="16"/>
                    </a:lnTo>
                    <a:lnTo>
                      <a:pt x="468" y="14"/>
                    </a:lnTo>
                    <a:lnTo>
                      <a:pt x="469" y="13"/>
                    </a:lnTo>
                    <a:lnTo>
                      <a:pt x="469" y="13"/>
                    </a:lnTo>
                    <a:lnTo>
                      <a:pt x="471" y="13"/>
                    </a:lnTo>
                    <a:lnTo>
                      <a:pt x="471" y="9"/>
                    </a:lnTo>
                    <a:lnTo>
                      <a:pt x="471" y="9"/>
                    </a:lnTo>
                    <a:lnTo>
                      <a:pt x="471" y="8"/>
                    </a:lnTo>
                    <a:lnTo>
                      <a:pt x="471" y="8"/>
                    </a:lnTo>
                    <a:lnTo>
                      <a:pt x="471" y="8"/>
                    </a:lnTo>
                    <a:lnTo>
                      <a:pt x="474" y="6"/>
                    </a:lnTo>
                    <a:lnTo>
                      <a:pt x="479" y="5"/>
                    </a:lnTo>
                    <a:lnTo>
                      <a:pt x="480" y="5"/>
                    </a:lnTo>
                    <a:lnTo>
                      <a:pt x="482" y="3"/>
                    </a:lnTo>
                    <a:lnTo>
                      <a:pt x="482" y="3"/>
                    </a:lnTo>
                    <a:lnTo>
                      <a:pt x="484" y="3"/>
                    </a:lnTo>
                    <a:lnTo>
                      <a:pt x="484" y="2"/>
                    </a:lnTo>
                    <a:lnTo>
                      <a:pt x="488" y="0"/>
                    </a:lnTo>
                    <a:lnTo>
                      <a:pt x="49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8" name="Freeform 252">
                <a:extLst>
                  <a:ext uri="{FF2B5EF4-FFF2-40B4-BE49-F238E27FC236}">
                    <a16:creationId xmlns:a16="http://schemas.microsoft.com/office/drawing/2014/main" id="{D8756F5C-16FF-4641-BA00-B0510FD65F00}"/>
                  </a:ext>
                </a:extLst>
              </p:cNvPr>
              <p:cNvSpPr>
                <a:spLocks noEditPoints="1"/>
              </p:cNvSpPr>
              <p:nvPr/>
            </p:nvSpPr>
            <p:spPr bwMode="auto">
              <a:xfrm>
                <a:off x="8449071" y="4250239"/>
                <a:ext cx="1017494" cy="331368"/>
              </a:xfrm>
              <a:custGeom>
                <a:avLst/>
                <a:gdLst>
                  <a:gd name="T0" fmla="*/ 470 w 522"/>
                  <a:gd name="T1" fmla="*/ 98 h 170"/>
                  <a:gd name="T2" fmla="*/ 462 w 522"/>
                  <a:gd name="T3" fmla="*/ 88 h 170"/>
                  <a:gd name="T4" fmla="*/ 511 w 522"/>
                  <a:gd name="T5" fmla="*/ 87 h 170"/>
                  <a:gd name="T6" fmla="*/ 45 w 522"/>
                  <a:gd name="T7" fmla="*/ 85 h 170"/>
                  <a:gd name="T8" fmla="*/ 140 w 522"/>
                  <a:gd name="T9" fmla="*/ 90 h 170"/>
                  <a:gd name="T10" fmla="*/ 137 w 522"/>
                  <a:gd name="T11" fmla="*/ 85 h 170"/>
                  <a:gd name="T12" fmla="*/ 463 w 522"/>
                  <a:gd name="T13" fmla="*/ 74 h 170"/>
                  <a:gd name="T14" fmla="*/ 127 w 522"/>
                  <a:gd name="T15" fmla="*/ 73 h 170"/>
                  <a:gd name="T16" fmla="*/ 116 w 522"/>
                  <a:gd name="T17" fmla="*/ 71 h 170"/>
                  <a:gd name="T18" fmla="*/ 126 w 522"/>
                  <a:gd name="T19" fmla="*/ 69 h 170"/>
                  <a:gd name="T20" fmla="*/ 135 w 522"/>
                  <a:gd name="T21" fmla="*/ 68 h 170"/>
                  <a:gd name="T22" fmla="*/ 34 w 522"/>
                  <a:gd name="T23" fmla="*/ 76 h 170"/>
                  <a:gd name="T24" fmla="*/ 432 w 522"/>
                  <a:gd name="T25" fmla="*/ 62 h 170"/>
                  <a:gd name="T26" fmla="*/ 391 w 522"/>
                  <a:gd name="T27" fmla="*/ 79 h 170"/>
                  <a:gd name="T28" fmla="*/ 365 w 522"/>
                  <a:gd name="T29" fmla="*/ 101 h 170"/>
                  <a:gd name="T30" fmla="*/ 399 w 522"/>
                  <a:gd name="T31" fmla="*/ 95 h 170"/>
                  <a:gd name="T32" fmla="*/ 383 w 522"/>
                  <a:gd name="T33" fmla="*/ 112 h 170"/>
                  <a:gd name="T34" fmla="*/ 391 w 522"/>
                  <a:gd name="T35" fmla="*/ 137 h 170"/>
                  <a:gd name="T36" fmla="*/ 395 w 522"/>
                  <a:gd name="T37" fmla="*/ 148 h 170"/>
                  <a:gd name="T38" fmla="*/ 372 w 522"/>
                  <a:gd name="T39" fmla="*/ 131 h 170"/>
                  <a:gd name="T40" fmla="*/ 362 w 522"/>
                  <a:gd name="T41" fmla="*/ 162 h 170"/>
                  <a:gd name="T42" fmla="*/ 350 w 522"/>
                  <a:gd name="T43" fmla="*/ 139 h 170"/>
                  <a:gd name="T44" fmla="*/ 347 w 522"/>
                  <a:gd name="T45" fmla="*/ 115 h 170"/>
                  <a:gd name="T46" fmla="*/ 358 w 522"/>
                  <a:gd name="T47" fmla="*/ 76 h 170"/>
                  <a:gd name="T48" fmla="*/ 378 w 522"/>
                  <a:gd name="T49" fmla="*/ 69 h 170"/>
                  <a:gd name="T50" fmla="*/ 427 w 522"/>
                  <a:gd name="T51" fmla="*/ 63 h 170"/>
                  <a:gd name="T52" fmla="*/ 473 w 522"/>
                  <a:gd name="T53" fmla="*/ 65 h 170"/>
                  <a:gd name="T54" fmla="*/ 484 w 522"/>
                  <a:gd name="T55" fmla="*/ 69 h 170"/>
                  <a:gd name="T56" fmla="*/ 471 w 522"/>
                  <a:gd name="T57" fmla="*/ 84 h 170"/>
                  <a:gd name="T58" fmla="*/ 468 w 522"/>
                  <a:gd name="T59" fmla="*/ 74 h 170"/>
                  <a:gd name="T60" fmla="*/ 481 w 522"/>
                  <a:gd name="T61" fmla="*/ 55 h 170"/>
                  <a:gd name="T62" fmla="*/ 17 w 522"/>
                  <a:gd name="T63" fmla="*/ 52 h 170"/>
                  <a:gd name="T64" fmla="*/ 151 w 522"/>
                  <a:gd name="T65" fmla="*/ 44 h 170"/>
                  <a:gd name="T66" fmla="*/ 440 w 522"/>
                  <a:gd name="T67" fmla="*/ 36 h 170"/>
                  <a:gd name="T68" fmla="*/ 324 w 522"/>
                  <a:gd name="T69" fmla="*/ 29 h 170"/>
                  <a:gd name="T70" fmla="*/ 309 w 522"/>
                  <a:gd name="T71" fmla="*/ 24 h 170"/>
                  <a:gd name="T72" fmla="*/ 315 w 522"/>
                  <a:gd name="T73" fmla="*/ 33 h 170"/>
                  <a:gd name="T74" fmla="*/ 329 w 522"/>
                  <a:gd name="T75" fmla="*/ 54 h 170"/>
                  <a:gd name="T76" fmla="*/ 328 w 522"/>
                  <a:gd name="T77" fmla="*/ 73 h 170"/>
                  <a:gd name="T78" fmla="*/ 310 w 522"/>
                  <a:gd name="T79" fmla="*/ 104 h 170"/>
                  <a:gd name="T80" fmla="*/ 304 w 522"/>
                  <a:gd name="T81" fmla="*/ 121 h 170"/>
                  <a:gd name="T82" fmla="*/ 277 w 522"/>
                  <a:gd name="T83" fmla="*/ 136 h 170"/>
                  <a:gd name="T84" fmla="*/ 254 w 522"/>
                  <a:gd name="T85" fmla="*/ 133 h 170"/>
                  <a:gd name="T86" fmla="*/ 225 w 522"/>
                  <a:gd name="T87" fmla="*/ 128 h 170"/>
                  <a:gd name="T88" fmla="*/ 203 w 522"/>
                  <a:gd name="T89" fmla="*/ 98 h 170"/>
                  <a:gd name="T90" fmla="*/ 200 w 522"/>
                  <a:gd name="T91" fmla="*/ 68 h 170"/>
                  <a:gd name="T92" fmla="*/ 219 w 522"/>
                  <a:gd name="T93" fmla="*/ 73 h 170"/>
                  <a:gd name="T94" fmla="*/ 257 w 522"/>
                  <a:gd name="T95" fmla="*/ 65 h 170"/>
                  <a:gd name="T96" fmla="*/ 282 w 522"/>
                  <a:gd name="T97" fmla="*/ 55 h 170"/>
                  <a:gd name="T98" fmla="*/ 293 w 522"/>
                  <a:gd name="T99" fmla="*/ 38 h 170"/>
                  <a:gd name="T100" fmla="*/ 457 w 522"/>
                  <a:gd name="T101" fmla="*/ 25 h 170"/>
                  <a:gd name="T102" fmla="*/ 33 w 522"/>
                  <a:gd name="T103" fmla="*/ 10 h 170"/>
                  <a:gd name="T104" fmla="*/ 74 w 522"/>
                  <a:gd name="T105" fmla="*/ 51 h 170"/>
                  <a:gd name="T106" fmla="*/ 101 w 522"/>
                  <a:gd name="T107" fmla="*/ 69 h 170"/>
                  <a:gd name="T108" fmla="*/ 119 w 522"/>
                  <a:gd name="T109" fmla="*/ 87 h 170"/>
                  <a:gd name="T110" fmla="*/ 138 w 522"/>
                  <a:gd name="T111" fmla="*/ 115 h 170"/>
                  <a:gd name="T112" fmla="*/ 153 w 522"/>
                  <a:gd name="T113" fmla="*/ 139 h 170"/>
                  <a:gd name="T114" fmla="*/ 135 w 522"/>
                  <a:gd name="T115" fmla="*/ 166 h 170"/>
                  <a:gd name="T116" fmla="*/ 88 w 522"/>
                  <a:gd name="T117" fmla="*/ 125 h 170"/>
                  <a:gd name="T118" fmla="*/ 49 w 522"/>
                  <a:gd name="T119" fmla="*/ 58 h 170"/>
                  <a:gd name="T120" fmla="*/ 1 w 522"/>
                  <a:gd name="T121" fmla="*/ 1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2" h="170">
                    <a:moveTo>
                      <a:pt x="134" y="90"/>
                    </a:moveTo>
                    <a:lnTo>
                      <a:pt x="134" y="92"/>
                    </a:lnTo>
                    <a:lnTo>
                      <a:pt x="135" y="92"/>
                    </a:lnTo>
                    <a:lnTo>
                      <a:pt x="134" y="93"/>
                    </a:lnTo>
                    <a:lnTo>
                      <a:pt x="134" y="93"/>
                    </a:lnTo>
                    <a:lnTo>
                      <a:pt x="134" y="95"/>
                    </a:lnTo>
                    <a:lnTo>
                      <a:pt x="132" y="93"/>
                    </a:lnTo>
                    <a:lnTo>
                      <a:pt x="132" y="95"/>
                    </a:lnTo>
                    <a:lnTo>
                      <a:pt x="131" y="93"/>
                    </a:lnTo>
                    <a:lnTo>
                      <a:pt x="131" y="92"/>
                    </a:lnTo>
                    <a:lnTo>
                      <a:pt x="131" y="92"/>
                    </a:lnTo>
                    <a:lnTo>
                      <a:pt x="131" y="92"/>
                    </a:lnTo>
                    <a:lnTo>
                      <a:pt x="131" y="92"/>
                    </a:lnTo>
                    <a:lnTo>
                      <a:pt x="132" y="92"/>
                    </a:lnTo>
                    <a:lnTo>
                      <a:pt x="134" y="90"/>
                    </a:lnTo>
                    <a:close/>
                    <a:moveTo>
                      <a:pt x="466" y="90"/>
                    </a:moveTo>
                    <a:lnTo>
                      <a:pt x="466" y="90"/>
                    </a:lnTo>
                    <a:lnTo>
                      <a:pt x="468" y="92"/>
                    </a:lnTo>
                    <a:lnTo>
                      <a:pt x="468" y="95"/>
                    </a:lnTo>
                    <a:lnTo>
                      <a:pt x="468" y="95"/>
                    </a:lnTo>
                    <a:lnTo>
                      <a:pt x="470" y="95"/>
                    </a:lnTo>
                    <a:lnTo>
                      <a:pt x="471" y="96"/>
                    </a:lnTo>
                    <a:lnTo>
                      <a:pt x="471" y="96"/>
                    </a:lnTo>
                    <a:lnTo>
                      <a:pt x="471" y="96"/>
                    </a:lnTo>
                    <a:lnTo>
                      <a:pt x="471" y="98"/>
                    </a:lnTo>
                    <a:lnTo>
                      <a:pt x="470" y="98"/>
                    </a:lnTo>
                    <a:lnTo>
                      <a:pt x="468" y="98"/>
                    </a:lnTo>
                    <a:lnTo>
                      <a:pt x="468" y="96"/>
                    </a:lnTo>
                    <a:lnTo>
                      <a:pt x="468" y="96"/>
                    </a:lnTo>
                    <a:lnTo>
                      <a:pt x="466" y="96"/>
                    </a:lnTo>
                    <a:lnTo>
                      <a:pt x="465" y="96"/>
                    </a:lnTo>
                    <a:lnTo>
                      <a:pt x="465" y="96"/>
                    </a:lnTo>
                    <a:lnTo>
                      <a:pt x="465" y="95"/>
                    </a:lnTo>
                    <a:lnTo>
                      <a:pt x="465" y="95"/>
                    </a:lnTo>
                    <a:lnTo>
                      <a:pt x="463" y="93"/>
                    </a:lnTo>
                    <a:lnTo>
                      <a:pt x="463" y="92"/>
                    </a:lnTo>
                    <a:lnTo>
                      <a:pt x="463" y="92"/>
                    </a:lnTo>
                    <a:lnTo>
                      <a:pt x="463" y="90"/>
                    </a:lnTo>
                    <a:lnTo>
                      <a:pt x="463" y="90"/>
                    </a:lnTo>
                    <a:lnTo>
                      <a:pt x="465" y="92"/>
                    </a:lnTo>
                    <a:lnTo>
                      <a:pt x="466" y="90"/>
                    </a:lnTo>
                    <a:lnTo>
                      <a:pt x="466" y="90"/>
                    </a:lnTo>
                    <a:close/>
                    <a:moveTo>
                      <a:pt x="462" y="88"/>
                    </a:moveTo>
                    <a:lnTo>
                      <a:pt x="463" y="90"/>
                    </a:lnTo>
                    <a:lnTo>
                      <a:pt x="462" y="90"/>
                    </a:lnTo>
                    <a:lnTo>
                      <a:pt x="463" y="92"/>
                    </a:lnTo>
                    <a:lnTo>
                      <a:pt x="462" y="93"/>
                    </a:lnTo>
                    <a:lnTo>
                      <a:pt x="462" y="93"/>
                    </a:lnTo>
                    <a:lnTo>
                      <a:pt x="460" y="93"/>
                    </a:lnTo>
                    <a:lnTo>
                      <a:pt x="460" y="92"/>
                    </a:lnTo>
                    <a:lnTo>
                      <a:pt x="460" y="90"/>
                    </a:lnTo>
                    <a:lnTo>
                      <a:pt x="462" y="88"/>
                    </a:lnTo>
                    <a:close/>
                    <a:moveTo>
                      <a:pt x="119" y="88"/>
                    </a:moveTo>
                    <a:lnTo>
                      <a:pt x="121" y="88"/>
                    </a:lnTo>
                    <a:lnTo>
                      <a:pt x="123" y="90"/>
                    </a:lnTo>
                    <a:lnTo>
                      <a:pt x="123" y="90"/>
                    </a:lnTo>
                    <a:lnTo>
                      <a:pt x="123" y="90"/>
                    </a:lnTo>
                    <a:lnTo>
                      <a:pt x="121" y="92"/>
                    </a:lnTo>
                    <a:lnTo>
                      <a:pt x="118" y="90"/>
                    </a:lnTo>
                    <a:lnTo>
                      <a:pt x="118" y="90"/>
                    </a:lnTo>
                    <a:lnTo>
                      <a:pt x="119" y="88"/>
                    </a:lnTo>
                    <a:close/>
                    <a:moveTo>
                      <a:pt x="514" y="85"/>
                    </a:moveTo>
                    <a:lnTo>
                      <a:pt x="517" y="85"/>
                    </a:lnTo>
                    <a:lnTo>
                      <a:pt x="517" y="85"/>
                    </a:lnTo>
                    <a:lnTo>
                      <a:pt x="520" y="87"/>
                    </a:lnTo>
                    <a:lnTo>
                      <a:pt x="522" y="88"/>
                    </a:lnTo>
                    <a:lnTo>
                      <a:pt x="522" y="88"/>
                    </a:lnTo>
                    <a:lnTo>
                      <a:pt x="522" y="90"/>
                    </a:lnTo>
                    <a:lnTo>
                      <a:pt x="520" y="90"/>
                    </a:lnTo>
                    <a:lnTo>
                      <a:pt x="520" y="90"/>
                    </a:lnTo>
                    <a:lnTo>
                      <a:pt x="518" y="90"/>
                    </a:lnTo>
                    <a:lnTo>
                      <a:pt x="518" y="90"/>
                    </a:lnTo>
                    <a:lnTo>
                      <a:pt x="517" y="90"/>
                    </a:lnTo>
                    <a:lnTo>
                      <a:pt x="515" y="90"/>
                    </a:lnTo>
                    <a:lnTo>
                      <a:pt x="515" y="90"/>
                    </a:lnTo>
                    <a:lnTo>
                      <a:pt x="514" y="88"/>
                    </a:lnTo>
                    <a:lnTo>
                      <a:pt x="512" y="87"/>
                    </a:lnTo>
                    <a:lnTo>
                      <a:pt x="511" y="87"/>
                    </a:lnTo>
                    <a:lnTo>
                      <a:pt x="511" y="87"/>
                    </a:lnTo>
                    <a:lnTo>
                      <a:pt x="512" y="88"/>
                    </a:lnTo>
                    <a:lnTo>
                      <a:pt x="514" y="90"/>
                    </a:lnTo>
                    <a:lnTo>
                      <a:pt x="514" y="90"/>
                    </a:lnTo>
                    <a:lnTo>
                      <a:pt x="514" y="90"/>
                    </a:lnTo>
                    <a:lnTo>
                      <a:pt x="515" y="90"/>
                    </a:lnTo>
                    <a:lnTo>
                      <a:pt x="515" y="92"/>
                    </a:lnTo>
                    <a:lnTo>
                      <a:pt x="512" y="92"/>
                    </a:lnTo>
                    <a:lnTo>
                      <a:pt x="512" y="92"/>
                    </a:lnTo>
                    <a:lnTo>
                      <a:pt x="512" y="90"/>
                    </a:lnTo>
                    <a:lnTo>
                      <a:pt x="511" y="90"/>
                    </a:lnTo>
                    <a:lnTo>
                      <a:pt x="511" y="90"/>
                    </a:lnTo>
                    <a:lnTo>
                      <a:pt x="511" y="90"/>
                    </a:lnTo>
                    <a:lnTo>
                      <a:pt x="509" y="88"/>
                    </a:lnTo>
                    <a:lnTo>
                      <a:pt x="507" y="88"/>
                    </a:lnTo>
                    <a:lnTo>
                      <a:pt x="506" y="88"/>
                    </a:lnTo>
                    <a:lnTo>
                      <a:pt x="506" y="87"/>
                    </a:lnTo>
                    <a:lnTo>
                      <a:pt x="506" y="87"/>
                    </a:lnTo>
                    <a:lnTo>
                      <a:pt x="507" y="87"/>
                    </a:lnTo>
                    <a:lnTo>
                      <a:pt x="509" y="87"/>
                    </a:lnTo>
                    <a:lnTo>
                      <a:pt x="509" y="87"/>
                    </a:lnTo>
                    <a:lnTo>
                      <a:pt x="511" y="87"/>
                    </a:lnTo>
                    <a:lnTo>
                      <a:pt x="511" y="85"/>
                    </a:lnTo>
                    <a:lnTo>
                      <a:pt x="512" y="85"/>
                    </a:lnTo>
                    <a:lnTo>
                      <a:pt x="514" y="85"/>
                    </a:lnTo>
                    <a:close/>
                    <a:moveTo>
                      <a:pt x="45" y="85"/>
                    </a:moveTo>
                    <a:lnTo>
                      <a:pt x="45" y="85"/>
                    </a:lnTo>
                    <a:lnTo>
                      <a:pt x="47" y="88"/>
                    </a:lnTo>
                    <a:lnTo>
                      <a:pt x="47" y="88"/>
                    </a:lnTo>
                    <a:lnTo>
                      <a:pt x="47" y="92"/>
                    </a:lnTo>
                    <a:lnTo>
                      <a:pt x="45" y="93"/>
                    </a:lnTo>
                    <a:lnTo>
                      <a:pt x="45" y="93"/>
                    </a:lnTo>
                    <a:lnTo>
                      <a:pt x="44" y="93"/>
                    </a:lnTo>
                    <a:lnTo>
                      <a:pt x="44" y="92"/>
                    </a:lnTo>
                    <a:lnTo>
                      <a:pt x="44" y="92"/>
                    </a:lnTo>
                    <a:lnTo>
                      <a:pt x="45" y="90"/>
                    </a:lnTo>
                    <a:lnTo>
                      <a:pt x="45" y="88"/>
                    </a:lnTo>
                    <a:lnTo>
                      <a:pt x="44" y="85"/>
                    </a:lnTo>
                    <a:lnTo>
                      <a:pt x="45" y="85"/>
                    </a:lnTo>
                    <a:close/>
                    <a:moveTo>
                      <a:pt x="134" y="85"/>
                    </a:moveTo>
                    <a:lnTo>
                      <a:pt x="135" y="85"/>
                    </a:lnTo>
                    <a:lnTo>
                      <a:pt x="135" y="87"/>
                    </a:lnTo>
                    <a:lnTo>
                      <a:pt x="135" y="87"/>
                    </a:lnTo>
                    <a:lnTo>
                      <a:pt x="137" y="87"/>
                    </a:lnTo>
                    <a:lnTo>
                      <a:pt x="137" y="88"/>
                    </a:lnTo>
                    <a:lnTo>
                      <a:pt x="138" y="88"/>
                    </a:lnTo>
                    <a:lnTo>
                      <a:pt x="138" y="87"/>
                    </a:lnTo>
                    <a:lnTo>
                      <a:pt x="140" y="88"/>
                    </a:lnTo>
                    <a:lnTo>
                      <a:pt x="140" y="88"/>
                    </a:lnTo>
                    <a:lnTo>
                      <a:pt x="140" y="90"/>
                    </a:lnTo>
                    <a:lnTo>
                      <a:pt x="140" y="90"/>
                    </a:lnTo>
                    <a:lnTo>
                      <a:pt x="140" y="90"/>
                    </a:lnTo>
                    <a:lnTo>
                      <a:pt x="140" y="90"/>
                    </a:lnTo>
                    <a:lnTo>
                      <a:pt x="137" y="88"/>
                    </a:lnTo>
                    <a:lnTo>
                      <a:pt x="134" y="88"/>
                    </a:lnTo>
                    <a:lnTo>
                      <a:pt x="134" y="88"/>
                    </a:lnTo>
                    <a:lnTo>
                      <a:pt x="132" y="88"/>
                    </a:lnTo>
                    <a:lnTo>
                      <a:pt x="134" y="87"/>
                    </a:lnTo>
                    <a:lnTo>
                      <a:pt x="134" y="85"/>
                    </a:lnTo>
                    <a:close/>
                    <a:moveTo>
                      <a:pt x="492" y="85"/>
                    </a:moveTo>
                    <a:lnTo>
                      <a:pt x="495" y="87"/>
                    </a:lnTo>
                    <a:lnTo>
                      <a:pt x="495" y="88"/>
                    </a:lnTo>
                    <a:lnTo>
                      <a:pt x="495" y="88"/>
                    </a:lnTo>
                    <a:lnTo>
                      <a:pt x="495" y="87"/>
                    </a:lnTo>
                    <a:lnTo>
                      <a:pt x="493" y="87"/>
                    </a:lnTo>
                    <a:lnTo>
                      <a:pt x="492" y="85"/>
                    </a:lnTo>
                    <a:close/>
                    <a:moveTo>
                      <a:pt x="465" y="84"/>
                    </a:moveTo>
                    <a:lnTo>
                      <a:pt x="465" y="84"/>
                    </a:lnTo>
                    <a:lnTo>
                      <a:pt x="465" y="85"/>
                    </a:lnTo>
                    <a:lnTo>
                      <a:pt x="465" y="85"/>
                    </a:lnTo>
                    <a:lnTo>
                      <a:pt x="465" y="85"/>
                    </a:lnTo>
                    <a:lnTo>
                      <a:pt x="465" y="85"/>
                    </a:lnTo>
                    <a:lnTo>
                      <a:pt x="465" y="84"/>
                    </a:lnTo>
                    <a:lnTo>
                      <a:pt x="465" y="84"/>
                    </a:lnTo>
                    <a:close/>
                    <a:moveTo>
                      <a:pt x="134" y="82"/>
                    </a:moveTo>
                    <a:lnTo>
                      <a:pt x="134" y="82"/>
                    </a:lnTo>
                    <a:lnTo>
                      <a:pt x="135" y="84"/>
                    </a:lnTo>
                    <a:lnTo>
                      <a:pt x="137" y="85"/>
                    </a:lnTo>
                    <a:lnTo>
                      <a:pt x="137" y="85"/>
                    </a:lnTo>
                    <a:lnTo>
                      <a:pt x="135" y="84"/>
                    </a:lnTo>
                    <a:lnTo>
                      <a:pt x="135" y="84"/>
                    </a:lnTo>
                    <a:lnTo>
                      <a:pt x="135" y="84"/>
                    </a:lnTo>
                    <a:lnTo>
                      <a:pt x="134" y="82"/>
                    </a:lnTo>
                    <a:close/>
                    <a:moveTo>
                      <a:pt x="115" y="76"/>
                    </a:moveTo>
                    <a:lnTo>
                      <a:pt x="115" y="76"/>
                    </a:lnTo>
                    <a:lnTo>
                      <a:pt x="116" y="76"/>
                    </a:lnTo>
                    <a:lnTo>
                      <a:pt x="116" y="77"/>
                    </a:lnTo>
                    <a:lnTo>
                      <a:pt x="115" y="77"/>
                    </a:lnTo>
                    <a:lnTo>
                      <a:pt x="113" y="77"/>
                    </a:lnTo>
                    <a:lnTo>
                      <a:pt x="113" y="76"/>
                    </a:lnTo>
                    <a:lnTo>
                      <a:pt x="115" y="76"/>
                    </a:lnTo>
                    <a:close/>
                    <a:moveTo>
                      <a:pt x="465" y="74"/>
                    </a:moveTo>
                    <a:lnTo>
                      <a:pt x="465" y="74"/>
                    </a:lnTo>
                    <a:lnTo>
                      <a:pt x="465" y="76"/>
                    </a:lnTo>
                    <a:lnTo>
                      <a:pt x="465" y="76"/>
                    </a:lnTo>
                    <a:lnTo>
                      <a:pt x="465" y="76"/>
                    </a:lnTo>
                    <a:lnTo>
                      <a:pt x="465" y="76"/>
                    </a:lnTo>
                    <a:lnTo>
                      <a:pt x="463" y="76"/>
                    </a:lnTo>
                    <a:lnTo>
                      <a:pt x="465" y="74"/>
                    </a:lnTo>
                    <a:lnTo>
                      <a:pt x="465" y="74"/>
                    </a:lnTo>
                    <a:close/>
                    <a:moveTo>
                      <a:pt x="463" y="73"/>
                    </a:moveTo>
                    <a:lnTo>
                      <a:pt x="463" y="73"/>
                    </a:lnTo>
                    <a:lnTo>
                      <a:pt x="463" y="74"/>
                    </a:lnTo>
                    <a:lnTo>
                      <a:pt x="463" y="74"/>
                    </a:lnTo>
                    <a:lnTo>
                      <a:pt x="463" y="74"/>
                    </a:lnTo>
                    <a:lnTo>
                      <a:pt x="463" y="74"/>
                    </a:lnTo>
                    <a:lnTo>
                      <a:pt x="463" y="73"/>
                    </a:lnTo>
                    <a:lnTo>
                      <a:pt x="463" y="73"/>
                    </a:lnTo>
                    <a:close/>
                    <a:moveTo>
                      <a:pt x="118" y="73"/>
                    </a:moveTo>
                    <a:lnTo>
                      <a:pt x="118" y="74"/>
                    </a:lnTo>
                    <a:lnTo>
                      <a:pt x="118" y="74"/>
                    </a:lnTo>
                    <a:lnTo>
                      <a:pt x="119" y="74"/>
                    </a:lnTo>
                    <a:lnTo>
                      <a:pt x="118" y="76"/>
                    </a:lnTo>
                    <a:lnTo>
                      <a:pt x="118" y="76"/>
                    </a:lnTo>
                    <a:lnTo>
                      <a:pt x="116" y="74"/>
                    </a:lnTo>
                    <a:lnTo>
                      <a:pt x="116" y="73"/>
                    </a:lnTo>
                    <a:lnTo>
                      <a:pt x="118" y="73"/>
                    </a:lnTo>
                    <a:close/>
                    <a:moveTo>
                      <a:pt x="123" y="73"/>
                    </a:moveTo>
                    <a:lnTo>
                      <a:pt x="123" y="73"/>
                    </a:lnTo>
                    <a:lnTo>
                      <a:pt x="124" y="74"/>
                    </a:lnTo>
                    <a:lnTo>
                      <a:pt x="124" y="74"/>
                    </a:lnTo>
                    <a:lnTo>
                      <a:pt x="123" y="73"/>
                    </a:lnTo>
                    <a:lnTo>
                      <a:pt x="123" y="73"/>
                    </a:lnTo>
                    <a:lnTo>
                      <a:pt x="123" y="73"/>
                    </a:lnTo>
                    <a:close/>
                    <a:moveTo>
                      <a:pt x="127" y="71"/>
                    </a:moveTo>
                    <a:lnTo>
                      <a:pt x="129" y="73"/>
                    </a:lnTo>
                    <a:lnTo>
                      <a:pt x="129" y="73"/>
                    </a:lnTo>
                    <a:lnTo>
                      <a:pt x="129" y="73"/>
                    </a:lnTo>
                    <a:lnTo>
                      <a:pt x="129" y="74"/>
                    </a:lnTo>
                    <a:lnTo>
                      <a:pt x="127" y="73"/>
                    </a:lnTo>
                    <a:lnTo>
                      <a:pt x="127" y="73"/>
                    </a:lnTo>
                    <a:lnTo>
                      <a:pt x="127" y="73"/>
                    </a:lnTo>
                    <a:lnTo>
                      <a:pt x="127" y="71"/>
                    </a:lnTo>
                    <a:close/>
                    <a:moveTo>
                      <a:pt x="105" y="69"/>
                    </a:moveTo>
                    <a:lnTo>
                      <a:pt x="107" y="69"/>
                    </a:lnTo>
                    <a:lnTo>
                      <a:pt x="108" y="71"/>
                    </a:lnTo>
                    <a:lnTo>
                      <a:pt x="108" y="71"/>
                    </a:lnTo>
                    <a:lnTo>
                      <a:pt x="112" y="73"/>
                    </a:lnTo>
                    <a:lnTo>
                      <a:pt x="112" y="73"/>
                    </a:lnTo>
                    <a:lnTo>
                      <a:pt x="112" y="74"/>
                    </a:lnTo>
                    <a:lnTo>
                      <a:pt x="112" y="76"/>
                    </a:lnTo>
                    <a:lnTo>
                      <a:pt x="112" y="74"/>
                    </a:lnTo>
                    <a:lnTo>
                      <a:pt x="108" y="74"/>
                    </a:lnTo>
                    <a:lnTo>
                      <a:pt x="107" y="74"/>
                    </a:lnTo>
                    <a:lnTo>
                      <a:pt x="105" y="73"/>
                    </a:lnTo>
                    <a:lnTo>
                      <a:pt x="104" y="73"/>
                    </a:lnTo>
                    <a:lnTo>
                      <a:pt x="104" y="73"/>
                    </a:lnTo>
                    <a:lnTo>
                      <a:pt x="104" y="71"/>
                    </a:lnTo>
                    <a:lnTo>
                      <a:pt x="104" y="71"/>
                    </a:lnTo>
                    <a:lnTo>
                      <a:pt x="105" y="69"/>
                    </a:lnTo>
                    <a:lnTo>
                      <a:pt x="105" y="69"/>
                    </a:lnTo>
                    <a:close/>
                    <a:moveTo>
                      <a:pt x="118" y="69"/>
                    </a:moveTo>
                    <a:lnTo>
                      <a:pt x="118" y="69"/>
                    </a:lnTo>
                    <a:lnTo>
                      <a:pt x="118" y="71"/>
                    </a:lnTo>
                    <a:lnTo>
                      <a:pt x="118" y="71"/>
                    </a:lnTo>
                    <a:lnTo>
                      <a:pt x="116" y="71"/>
                    </a:lnTo>
                    <a:lnTo>
                      <a:pt x="116" y="69"/>
                    </a:lnTo>
                    <a:lnTo>
                      <a:pt x="116" y="69"/>
                    </a:lnTo>
                    <a:lnTo>
                      <a:pt x="118" y="69"/>
                    </a:lnTo>
                    <a:close/>
                    <a:moveTo>
                      <a:pt x="108" y="68"/>
                    </a:moveTo>
                    <a:lnTo>
                      <a:pt x="112" y="69"/>
                    </a:lnTo>
                    <a:lnTo>
                      <a:pt x="113" y="71"/>
                    </a:lnTo>
                    <a:lnTo>
                      <a:pt x="115" y="73"/>
                    </a:lnTo>
                    <a:lnTo>
                      <a:pt x="113" y="73"/>
                    </a:lnTo>
                    <a:lnTo>
                      <a:pt x="113" y="73"/>
                    </a:lnTo>
                    <a:lnTo>
                      <a:pt x="112" y="73"/>
                    </a:lnTo>
                    <a:lnTo>
                      <a:pt x="112" y="71"/>
                    </a:lnTo>
                    <a:lnTo>
                      <a:pt x="110" y="71"/>
                    </a:lnTo>
                    <a:lnTo>
                      <a:pt x="108" y="71"/>
                    </a:lnTo>
                    <a:lnTo>
                      <a:pt x="108" y="71"/>
                    </a:lnTo>
                    <a:lnTo>
                      <a:pt x="107" y="69"/>
                    </a:lnTo>
                    <a:lnTo>
                      <a:pt x="108" y="69"/>
                    </a:lnTo>
                    <a:lnTo>
                      <a:pt x="108" y="68"/>
                    </a:lnTo>
                    <a:close/>
                    <a:moveTo>
                      <a:pt x="126" y="68"/>
                    </a:moveTo>
                    <a:lnTo>
                      <a:pt x="127" y="69"/>
                    </a:lnTo>
                    <a:lnTo>
                      <a:pt x="129" y="68"/>
                    </a:lnTo>
                    <a:lnTo>
                      <a:pt x="127" y="69"/>
                    </a:lnTo>
                    <a:lnTo>
                      <a:pt x="127" y="69"/>
                    </a:lnTo>
                    <a:lnTo>
                      <a:pt x="127" y="71"/>
                    </a:lnTo>
                    <a:lnTo>
                      <a:pt x="126" y="71"/>
                    </a:lnTo>
                    <a:lnTo>
                      <a:pt x="126" y="71"/>
                    </a:lnTo>
                    <a:lnTo>
                      <a:pt x="126" y="69"/>
                    </a:lnTo>
                    <a:lnTo>
                      <a:pt x="126" y="69"/>
                    </a:lnTo>
                    <a:lnTo>
                      <a:pt x="126" y="69"/>
                    </a:lnTo>
                    <a:lnTo>
                      <a:pt x="126" y="69"/>
                    </a:lnTo>
                    <a:lnTo>
                      <a:pt x="126" y="68"/>
                    </a:lnTo>
                    <a:close/>
                    <a:moveTo>
                      <a:pt x="135" y="68"/>
                    </a:moveTo>
                    <a:lnTo>
                      <a:pt x="135" y="69"/>
                    </a:lnTo>
                    <a:lnTo>
                      <a:pt x="135" y="69"/>
                    </a:lnTo>
                    <a:lnTo>
                      <a:pt x="135" y="71"/>
                    </a:lnTo>
                    <a:lnTo>
                      <a:pt x="135" y="71"/>
                    </a:lnTo>
                    <a:lnTo>
                      <a:pt x="135" y="73"/>
                    </a:lnTo>
                    <a:lnTo>
                      <a:pt x="135" y="73"/>
                    </a:lnTo>
                    <a:lnTo>
                      <a:pt x="134" y="73"/>
                    </a:lnTo>
                    <a:lnTo>
                      <a:pt x="134" y="73"/>
                    </a:lnTo>
                    <a:lnTo>
                      <a:pt x="134" y="73"/>
                    </a:lnTo>
                    <a:lnTo>
                      <a:pt x="134" y="73"/>
                    </a:lnTo>
                    <a:lnTo>
                      <a:pt x="132" y="71"/>
                    </a:lnTo>
                    <a:lnTo>
                      <a:pt x="132" y="71"/>
                    </a:lnTo>
                    <a:lnTo>
                      <a:pt x="132" y="69"/>
                    </a:lnTo>
                    <a:lnTo>
                      <a:pt x="131" y="71"/>
                    </a:lnTo>
                    <a:lnTo>
                      <a:pt x="131" y="71"/>
                    </a:lnTo>
                    <a:lnTo>
                      <a:pt x="129" y="69"/>
                    </a:lnTo>
                    <a:lnTo>
                      <a:pt x="131" y="69"/>
                    </a:lnTo>
                    <a:lnTo>
                      <a:pt x="132" y="68"/>
                    </a:lnTo>
                    <a:lnTo>
                      <a:pt x="132" y="68"/>
                    </a:lnTo>
                    <a:lnTo>
                      <a:pt x="134" y="68"/>
                    </a:lnTo>
                    <a:lnTo>
                      <a:pt x="135" y="68"/>
                    </a:lnTo>
                    <a:close/>
                    <a:moveTo>
                      <a:pt x="101" y="65"/>
                    </a:moveTo>
                    <a:lnTo>
                      <a:pt x="101" y="65"/>
                    </a:lnTo>
                    <a:lnTo>
                      <a:pt x="102" y="66"/>
                    </a:lnTo>
                    <a:lnTo>
                      <a:pt x="104" y="68"/>
                    </a:lnTo>
                    <a:lnTo>
                      <a:pt x="104" y="68"/>
                    </a:lnTo>
                    <a:lnTo>
                      <a:pt x="104" y="69"/>
                    </a:lnTo>
                    <a:lnTo>
                      <a:pt x="104" y="69"/>
                    </a:lnTo>
                    <a:lnTo>
                      <a:pt x="104" y="71"/>
                    </a:lnTo>
                    <a:lnTo>
                      <a:pt x="102" y="71"/>
                    </a:lnTo>
                    <a:lnTo>
                      <a:pt x="102" y="71"/>
                    </a:lnTo>
                    <a:lnTo>
                      <a:pt x="101" y="69"/>
                    </a:lnTo>
                    <a:lnTo>
                      <a:pt x="101" y="69"/>
                    </a:lnTo>
                    <a:lnTo>
                      <a:pt x="101" y="68"/>
                    </a:lnTo>
                    <a:lnTo>
                      <a:pt x="101" y="66"/>
                    </a:lnTo>
                    <a:lnTo>
                      <a:pt x="101" y="65"/>
                    </a:lnTo>
                    <a:close/>
                    <a:moveTo>
                      <a:pt x="30" y="63"/>
                    </a:moveTo>
                    <a:lnTo>
                      <a:pt x="31" y="65"/>
                    </a:lnTo>
                    <a:lnTo>
                      <a:pt x="34" y="68"/>
                    </a:lnTo>
                    <a:lnTo>
                      <a:pt x="36" y="69"/>
                    </a:lnTo>
                    <a:lnTo>
                      <a:pt x="37" y="71"/>
                    </a:lnTo>
                    <a:lnTo>
                      <a:pt x="39" y="71"/>
                    </a:lnTo>
                    <a:lnTo>
                      <a:pt x="37" y="73"/>
                    </a:lnTo>
                    <a:lnTo>
                      <a:pt x="37" y="76"/>
                    </a:lnTo>
                    <a:lnTo>
                      <a:pt x="37" y="77"/>
                    </a:lnTo>
                    <a:lnTo>
                      <a:pt x="34" y="77"/>
                    </a:lnTo>
                    <a:lnTo>
                      <a:pt x="34" y="76"/>
                    </a:lnTo>
                    <a:lnTo>
                      <a:pt x="34" y="73"/>
                    </a:lnTo>
                    <a:lnTo>
                      <a:pt x="31" y="71"/>
                    </a:lnTo>
                    <a:lnTo>
                      <a:pt x="31" y="71"/>
                    </a:lnTo>
                    <a:lnTo>
                      <a:pt x="30" y="69"/>
                    </a:lnTo>
                    <a:lnTo>
                      <a:pt x="30" y="68"/>
                    </a:lnTo>
                    <a:lnTo>
                      <a:pt x="26" y="65"/>
                    </a:lnTo>
                    <a:lnTo>
                      <a:pt x="28" y="65"/>
                    </a:lnTo>
                    <a:lnTo>
                      <a:pt x="30" y="65"/>
                    </a:lnTo>
                    <a:lnTo>
                      <a:pt x="30" y="63"/>
                    </a:lnTo>
                    <a:lnTo>
                      <a:pt x="30" y="63"/>
                    </a:lnTo>
                    <a:close/>
                    <a:moveTo>
                      <a:pt x="97" y="62"/>
                    </a:moveTo>
                    <a:lnTo>
                      <a:pt x="104" y="63"/>
                    </a:lnTo>
                    <a:lnTo>
                      <a:pt x="104" y="65"/>
                    </a:lnTo>
                    <a:lnTo>
                      <a:pt x="104" y="66"/>
                    </a:lnTo>
                    <a:lnTo>
                      <a:pt x="104" y="66"/>
                    </a:lnTo>
                    <a:lnTo>
                      <a:pt x="102" y="65"/>
                    </a:lnTo>
                    <a:lnTo>
                      <a:pt x="101" y="65"/>
                    </a:lnTo>
                    <a:lnTo>
                      <a:pt x="99" y="65"/>
                    </a:lnTo>
                    <a:lnTo>
                      <a:pt x="99" y="63"/>
                    </a:lnTo>
                    <a:lnTo>
                      <a:pt x="97" y="63"/>
                    </a:lnTo>
                    <a:lnTo>
                      <a:pt x="97" y="63"/>
                    </a:lnTo>
                    <a:lnTo>
                      <a:pt x="97" y="62"/>
                    </a:lnTo>
                    <a:lnTo>
                      <a:pt x="97" y="62"/>
                    </a:lnTo>
                    <a:close/>
                    <a:moveTo>
                      <a:pt x="430" y="62"/>
                    </a:moveTo>
                    <a:lnTo>
                      <a:pt x="432" y="62"/>
                    </a:lnTo>
                    <a:lnTo>
                      <a:pt x="432" y="62"/>
                    </a:lnTo>
                    <a:lnTo>
                      <a:pt x="433" y="63"/>
                    </a:lnTo>
                    <a:lnTo>
                      <a:pt x="433" y="65"/>
                    </a:lnTo>
                    <a:lnTo>
                      <a:pt x="432" y="65"/>
                    </a:lnTo>
                    <a:lnTo>
                      <a:pt x="432" y="66"/>
                    </a:lnTo>
                    <a:lnTo>
                      <a:pt x="430" y="68"/>
                    </a:lnTo>
                    <a:lnTo>
                      <a:pt x="429" y="69"/>
                    </a:lnTo>
                    <a:lnTo>
                      <a:pt x="429" y="71"/>
                    </a:lnTo>
                    <a:lnTo>
                      <a:pt x="425" y="74"/>
                    </a:lnTo>
                    <a:lnTo>
                      <a:pt x="424" y="74"/>
                    </a:lnTo>
                    <a:lnTo>
                      <a:pt x="424" y="76"/>
                    </a:lnTo>
                    <a:lnTo>
                      <a:pt x="422" y="77"/>
                    </a:lnTo>
                    <a:lnTo>
                      <a:pt x="421" y="79"/>
                    </a:lnTo>
                    <a:lnTo>
                      <a:pt x="421" y="79"/>
                    </a:lnTo>
                    <a:lnTo>
                      <a:pt x="419" y="79"/>
                    </a:lnTo>
                    <a:lnTo>
                      <a:pt x="419" y="81"/>
                    </a:lnTo>
                    <a:lnTo>
                      <a:pt x="418" y="81"/>
                    </a:lnTo>
                    <a:lnTo>
                      <a:pt x="411" y="81"/>
                    </a:lnTo>
                    <a:lnTo>
                      <a:pt x="410" y="81"/>
                    </a:lnTo>
                    <a:lnTo>
                      <a:pt x="408" y="81"/>
                    </a:lnTo>
                    <a:lnTo>
                      <a:pt x="405" y="81"/>
                    </a:lnTo>
                    <a:lnTo>
                      <a:pt x="405" y="81"/>
                    </a:lnTo>
                    <a:lnTo>
                      <a:pt x="403" y="79"/>
                    </a:lnTo>
                    <a:lnTo>
                      <a:pt x="402" y="79"/>
                    </a:lnTo>
                    <a:lnTo>
                      <a:pt x="400" y="79"/>
                    </a:lnTo>
                    <a:lnTo>
                      <a:pt x="400" y="79"/>
                    </a:lnTo>
                    <a:lnTo>
                      <a:pt x="391" y="79"/>
                    </a:lnTo>
                    <a:lnTo>
                      <a:pt x="388" y="79"/>
                    </a:lnTo>
                    <a:lnTo>
                      <a:pt x="384" y="79"/>
                    </a:lnTo>
                    <a:lnTo>
                      <a:pt x="383" y="79"/>
                    </a:lnTo>
                    <a:lnTo>
                      <a:pt x="381" y="79"/>
                    </a:lnTo>
                    <a:lnTo>
                      <a:pt x="380" y="79"/>
                    </a:lnTo>
                    <a:lnTo>
                      <a:pt x="378" y="79"/>
                    </a:lnTo>
                    <a:lnTo>
                      <a:pt x="372" y="79"/>
                    </a:lnTo>
                    <a:lnTo>
                      <a:pt x="370" y="79"/>
                    </a:lnTo>
                    <a:lnTo>
                      <a:pt x="367" y="77"/>
                    </a:lnTo>
                    <a:lnTo>
                      <a:pt x="365" y="77"/>
                    </a:lnTo>
                    <a:lnTo>
                      <a:pt x="364" y="77"/>
                    </a:lnTo>
                    <a:lnTo>
                      <a:pt x="362" y="79"/>
                    </a:lnTo>
                    <a:lnTo>
                      <a:pt x="362" y="79"/>
                    </a:lnTo>
                    <a:lnTo>
                      <a:pt x="361" y="82"/>
                    </a:lnTo>
                    <a:lnTo>
                      <a:pt x="359" y="84"/>
                    </a:lnTo>
                    <a:lnTo>
                      <a:pt x="359" y="85"/>
                    </a:lnTo>
                    <a:lnTo>
                      <a:pt x="358" y="87"/>
                    </a:lnTo>
                    <a:lnTo>
                      <a:pt x="358" y="88"/>
                    </a:lnTo>
                    <a:lnTo>
                      <a:pt x="358" y="90"/>
                    </a:lnTo>
                    <a:lnTo>
                      <a:pt x="358" y="92"/>
                    </a:lnTo>
                    <a:lnTo>
                      <a:pt x="358" y="93"/>
                    </a:lnTo>
                    <a:lnTo>
                      <a:pt x="359" y="95"/>
                    </a:lnTo>
                    <a:lnTo>
                      <a:pt x="361" y="98"/>
                    </a:lnTo>
                    <a:lnTo>
                      <a:pt x="361" y="98"/>
                    </a:lnTo>
                    <a:lnTo>
                      <a:pt x="364" y="99"/>
                    </a:lnTo>
                    <a:lnTo>
                      <a:pt x="365" y="101"/>
                    </a:lnTo>
                    <a:lnTo>
                      <a:pt x="365" y="104"/>
                    </a:lnTo>
                    <a:lnTo>
                      <a:pt x="367" y="106"/>
                    </a:lnTo>
                    <a:lnTo>
                      <a:pt x="369" y="106"/>
                    </a:lnTo>
                    <a:lnTo>
                      <a:pt x="369" y="104"/>
                    </a:lnTo>
                    <a:lnTo>
                      <a:pt x="370" y="106"/>
                    </a:lnTo>
                    <a:lnTo>
                      <a:pt x="372" y="106"/>
                    </a:lnTo>
                    <a:lnTo>
                      <a:pt x="373" y="104"/>
                    </a:lnTo>
                    <a:lnTo>
                      <a:pt x="375" y="103"/>
                    </a:lnTo>
                    <a:lnTo>
                      <a:pt x="377" y="101"/>
                    </a:lnTo>
                    <a:lnTo>
                      <a:pt x="378" y="99"/>
                    </a:lnTo>
                    <a:lnTo>
                      <a:pt x="380" y="98"/>
                    </a:lnTo>
                    <a:lnTo>
                      <a:pt x="380" y="98"/>
                    </a:lnTo>
                    <a:lnTo>
                      <a:pt x="381" y="98"/>
                    </a:lnTo>
                    <a:lnTo>
                      <a:pt x="381" y="98"/>
                    </a:lnTo>
                    <a:lnTo>
                      <a:pt x="383" y="98"/>
                    </a:lnTo>
                    <a:lnTo>
                      <a:pt x="384" y="99"/>
                    </a:lnTo>
                    <a:lnTo>
                      <a:pt x="386" y="99"/>
                    </a:lnTo>
                    <a:lnTo>
                      <a:pt x="388" y="98"/>
                    </a:lnTo>
                    <a:lnTo>
                      <a:pt x="389" y="98"/>
                    </a:lnTo>
                    <a:lnTo>
                      <a:pt x="389" y="96"/>
                    </a:lnTo>
                    <a:lnTo>
                      <a:pt x="391" y="96"/>
                    </a:lnTo>
                    <a:lnTo>
                      <a:pt x="394" y="96"/>
                    </a:lnTo>
                    <a:lnTo>
                      <a:pt x="395" y="96"/>
                    </a:lnTo>
                    <a:lnTo>
                      <a:pt x="399" y="96"/>
                    </a:lnTo>
                    <a:lnTo>
                      <a:pt x="399" y="96"/>
                    </a:lnTo>
                    <a:lnTo>
                      <a:pt x="399" y="95"/>
                    </a:lnTo>
                    <a:lnTo>
                      <a:pt x="399" y="95"/>
                    </a:lnTo>
                    <a:lnTo>
                      <a:pt x="399" y="95"/>
                    </a:lnTo>
                    <a:lnTo>
                      <a:pt x="402" y="95"/>
                    </a:lnTo>
                    <a:lnTo>
                      <a:pt x="403" y="93"/>
                    </a:lnTo>
                    <a:lnTo>
                      <a:pt x="405" y="93"/>
                    </a:lnTo>
                    <a:lnTo>
                      <a:pt x="406" y="95"/>
                    </a:lnTo>
                    <a:lnTo>
                      <a:pt x="406" y="96"/>
                    </a:lnTo>
                    <a:lnTo>
                      <a:pt x="406" y="96"/>
                    </a:lnTo>
                    <a:lnTo>
                      <a:pt x="406" y="99"/>
                    </a:lnTo>
                    <a:lnTo>
                      <a:pt x="406" y="99"/>
                    </a:lnTo>
                    <a:lnTo>
                      <a:pt x="405" y="99"/>
                    </a:lnTo>
                    <a:lnTo>
                      <a:pt x="403" y="99"/>
                    </a:lnTo>
                    <a:lnTo>
                      <a:pt x="403" y="98"/>
                    </a:lnTo>
                    <a:lnTo>
                      <a:pt x="402" y="98"/>
                    </a:lnTo>
                    <a:lnTo>
                      <a:pt x="400" y="98"/>
                    </a:lnTo>
                    <a:lnTo>
                      <a:pt x="399" y="99"/>
                    </a:lnTo>
                    <a:lnTo>
                      <a:pt x="399" y="99"/>
                    </a:lnTo>
                    <a:lnTo>
                      <a:pt x="397" y="101"/>
                    </a:lnTo>
                    <a:lnTo>
                      <a:pt x="395" y="103"/>
                    </a:lnTo>
                    <a:lnTo>
                      <a:pt x="394" y="104"/>
                    </a:lnTo>
                    <a:lnTo>
                      <a:pt x="391" y="107"/>
                    </a:lnTo>
                    <a:lnTo>
                      <a:pt x="391" y="107"/>
                    </a:lnTo>
                    <a:lnTo>
                      <a:pt x="389" y="109"/>
                    </a:lnTo>
                    <a:lnTo>
                      <a:pt x="384" y="109"/>
                    </a:lnTo>
                    <a:lnTo>
                      <a:pt x="383" y="110"/>
                    </a:lnTo>
                    <a:lnTo>
                      <a:pt x="383" y="112"/>
                    </a:lnTo>
                    <a:lnTo>
                      <a:pt x="381" y="112"/>
                    </a:lnTo>
                    <a:lnTo>
                      <a:pt x="380" y="112"/>
                    </a:lnTo>
                    <a:lnTo>
                      <a:pt x="380" y="112"/>
                    </a:lnTo>
                    <a:lnTo>
                      <a:pt x="378" y="112"/>
                    </a:lnTo>
                    <a:lnTo>
                      <a:pt x="377" y="112"/>
                    </a:lnTo>
                    <a:lnTo>
                      <a:pt x="377" y="114"/>
                    </a:lnTo>
                    <a:lnTo>
                      <a:pt x="378" y="114"/>
                    </a:lnTo>
                    <a:lnTo>
                      <a:pt x="380" y="115"/>
                    </a:lnTo>
                    <a:lnTo>
                      <a:pt x="380" y="117"/>
                    </a:lnTo>
                    <a:lnTo>
                      <a:pt x="381" y="117"/>
                    </a:lnTo>
                    <a:lnTo>
                      <a:pt x="383" y="117"/>
                    </a:lnTo>
                    <a:lnTo>
                      <a:pt x="383" y="117"/>
                    </a:lnTo>
                    <a:lnTo>
                      <a:pt x="384" y="118"/>
                    </a:lnTo>
                    <a:lnTo>
                      <a:pt x="386" y="121"/>
                    </a:lnTo>
                    <a:lnTo>
                      <a:pt x="386" y="123"/>
                    </a:lnTo>
                    <a:lnTo>
                      <a:pt x="388" y="125"/>
                    </a:lnTo>
                    <a:lnTo>
                      <a:pt x="391" y="128"/>
                    </a:lnTo>
                    <a:lnTo>
                      <a:pt x="391" y="128"/>
                    </a:lnTo>
                    <a:lnTo>
                      <a:pt x="391" y="128"/>
                    </a:lnTo>
                    <a:lnTo>
                      <a:pt x="391" y="129"/>
                    </a:lnTo>
                    <a:lnTo>
                      <a:pt x="392" y="131"/>
                    </a:lnTo>
                    <a:lnTo>
                      <a:pt x="392" y="131"/>
                    </a:lnTo>
                    <a:lnTo>
                      <a:pt x="391" y="133"/>
                    </a:lnTo>
                    <a:lnTo>
                      <a:pt x="391" y="134"/>
                    </a:lnTo>
                    <a:lnTo>
                      <a:pt x="391" y="136"/>
                    </a:lnTo>
                    <a:lnTo>
                      <a:pt x="391" y="137"/>
                    </a:lnTo>
                    <a:lnTo>
                      <a:pt x="391" y="137"/>
                    </a:lnTo>
                    <a:lnTo>
                      <a:pt x="391" y="137"/>
                    </a:lnTo>
                    <a:lnTo>
                      <a:pt x="391" y="139"/>
                    </a:lnTo>
                    <a:lnTo>
                      <a:pt x="392" y="139"/>
                    </a:lnTo>
                    <a:lnTo>
                      <a:pt x="392" y="139"/>
                    </a:lnTo>
                    <a:lnTo>
                      <a:pt x="394" y="140"/>
                    </a:lnTo>
                    <a:lnTo>
                      <a:pt x="395" y="140"/>
                    </a:lnTo>
                    <a:lnTo>
                      <a:pt x="395" y="142"/>
                    </a:lnTo>
                    <a:lnTo>
                      <a:pt x="395" y="142"/>
                    </a:lnTo>
                    <a:lnTo>
                      <a:pt x="395" y="144"/>
                    </a:lnTo>
                    <a:lnTo>
                      <a:pt x="397" y="144"/>
                    </a:lnTo>
                    <a:lnTo>
                      <a:pt x="397" y="144"/>
                    </a:lnTo>
                    <a:lnTo>
                      <a:pt x="397" y="144"/>
                    </a:lnTo>
                    <a:lnTo>
                      <a:pt x="399" y="144"/>
                    </a:lnTo>
                    <a:lnTo>
                      <a:pt x="399" y="144"/>
                    </a:lnTo>
                    <a:lnTo>
                      <a:pt x="399" y="145"/>
                    </a:lnTo>
                    <a:lnTo>
                      <a:pt x="399" y="145"/>
                    </a:lnTo>
                    <a:lnTo>
                      <a:pt x="399" y="147"/>
                    </a:lnTo>
                    <a:lnTo>
                      <a:pt x="399" y="148"/>
                    </a:lnTo>
                    <a:lnTo>
                      <a:pt x="399" y="148"/>
                    </a:lnTo>
                    <a:lnTo>
                      <a:pt x="399" y="148"/>
                    </a:lnTo>
                    <a:lnTo>
                      <a:pt x="397" y="148"/>
                    </a:lnTo>
                    <a:lnTo>
                      <a:pt x="397" y="148"/>
                    </a:lnTo>
                    <a:lnTo>
                      <a:pt x="397" y="148"/>
                    </a:lnTo>
                    <a:lnTo>
                      <a:pt x="395" y="148"/>
                    </a:lnTo>
                    <a:lnTo>
                      <a:pt x="395" y="148"/>
                    </a:lnTo>
                    <a:lnTo>
                      <a:pt x="394" y="148"/>
                    </a:lnTo>
                    <a:lnTo>
                      <a:pt x="389" y="150"/>
                    </a:lnTo>
                    <a:lnTo>
                      <a:pt x="388" y="150"/>
                    </a:lnTo>
                    <a:lnTo>
                      <a:pt x="388" y="151"/>
                    </a:lnTo>
                    <a:lnTo>
                      <a:pt x="388" y="153"/>
                    </a:lnTo>
                    <a:lnTo>
                      <a:pt x="388" y="155"/>
                    </a:lnTo>
                    <a:lnTo>
                      <a:pt x="388" y="155"/>
                    </a:lnTo>
                    <a:lnTo>
                      <a:pt x="384" y="155"/>
                    </a:lnTo>
                    <a:lnTo>
                      <a:pt x="383" y="155"/>
                    </a:lnTo>
                    <a:lnTo>
                      <a:pt x="381" y="155"/>
                    </a:lnTo>
                    <a:lnTo>
                      <a:pt x="380" y="153"/>
                    </a:lnTo>
                    <a:lnTo>
                      <a:pt x="380" y="153"/>
                    </a:lnTo>
                    <a:lnTo>
                      <a:pt x="380" y="151"/>
                    </a:lnTo>
                    <a:lnTo>
                      <a:pt x="380" y="147"/>
                    </a:lnTo>
                    <a:lnTo>
                      <a:pt x="380" y="147"/>
                    </a:lnTo>
                    <a:lnTo>
                      <a:pt x="380" y="145"/>
                    </a:lnTo>
                    <a:lnTo>
                      <a:pt x="381" y="145"/>
                    </a:lnTo>
                    <a:lnTo>
                      <a:pt x="381" y="144"/>
                    </a:lnTo>
                    <a:lnTo>
                      <a:pt x="380" y="144"/>
                    </a:lnTo>
                    <a:lnTo>
                      <a:pt x="378" y="142"/>
                    </a:lnTo>
                    <a:lnTo>
                      <a:pt x="377" y="142"/>
                    </a:lnTo>
                    <a:lnTo>
                      <a:pt x="370" y="136"/>
                    </a:lnTo>
                    <a:lnTo>
                      <a:pt x="370" y="136"/>
                    </a:lnTo>
                    <a:lnTo>
                      <a:pt x="370" y="136"/>
                    </a:lnTo>
                    <a:lnTo>
                      <a:pt x="370" y="134"/>
                    </a:lnTo>
                    <a:lnTo>
                      <a:pt x="372" y="131"/>
                    </a:lnTo>
                    <a:lnTo>
                      <a:pt x="373" y="131"/>
                    </a:lnTo>
                    <a:lnTo>
                      <a:pt x="373" y="128"/>
                    </a:lnTo>
                    <a:lnTo>
                      <a:pt x="373" y="126"/>
                    </a:lnTo>
                    <a:lnTo>
                      <a:pt x="373" y="125"/>
                    </a:lnTo>
                    <a:lnTo>
                      <a:pt x="372" y="123"/>
                    </a:lnTo>
                    <a:lnTo>
                      <a:pt x="370" y="123"/>
                    </a:lnTo>
                    <a:lnTo>
                      <a:pt x="369" y="123"/>
                    </a:lnTo>
                    <a:lnTo>
                      <a:pt x="367" y="123"/>
                    </a:lnTo>
                    <a:lnTo>
                      <a:pt x="365" y="125"/>
                    </a:lnTo>
                    <a:lnTo>
                      <a:pt x="362" y="126"/>
                    </a:lnTo>
                    <a:lnTo>
                      <a:pt x="361" y="128"/>
                    </a:lnTo>
                    <a:lnTo>
                      <a:pt x="361" y="129"/>
                    </a:lnTo>
                    <a:lnTo>
                      <a:pt x="362" y="131"/>
                    </a:lnTo>
                    <a:lnTo>
                      <a:pt x="362" y="133"/>
                    </a:lnTo>
                    <a:lnTo>
                      <a:pt x="364" y="134"/>
                    </a:lnTo>
                    <a:lnTo>
                      <a:pt x="364" y="139"/>
                    </a:lnTo>
                    <a:lnTo>
                      <a:pt x="364" y="139"/>
                    </a:lnTo>
                    <a:lnTo>
                      <a:pt x="362" y="140"/>
                    </a:lnTo>
                    <a:lnTo>
                      <a:pt x="362" y="144"/>
                    </a:lnTo>
                    <a:lnTo>
                      <a:pt x="362" y="148"/>
                    </a:lnTo>
                    <a:lnTo>
                      <a:pt x="364" y="151"/>
                    </a:lnTo>
                    <a:lnTo>
                      <a:pt x="364" y="153"/>
                    </a:lnTo>
                    <a:lnTo>
                      <a:pt x="362" y="156"/>
                    </a:lnTo>
                    <a:lnTo>
                      <a:pt x="361" y="158"/>
                    </a:lnTo>
                    <a:lnTo>
                      <a:pt x="361" y="159"/>
                    </a:lnTo>
                    <a:lnTo>
                      <a:pt x="362" y="162"/>
                    </a:lnTo>
                    <a:lnTo>
                      <a:pt x="364" y="164"/>
                    </a:lnTo>
                    <a:lnTo>
                      <a:pt x="364" y="166"/>
                    </a:lnTo>
                    <a:lnTo>
                      <a:pt x="362" y="166"/>
                    </a:lnTo>
                    <a:lnTo>
                      <a:pt x="361" y="166"/>
                    </a:lnTo>
                    <a:lnTo>
                      <a:pt x="361" y="166"/>
                    </a:lnTo>
                    <a:lnTo>
                      <a:pt x="359" y="166"/>
                    </a:lnTo>
                    <a:lnTo>
                      <a:pt x="356" y="166"/>
                    </a:lnTo>
                    <a:lnTo>
                      <a:pt x="356" y="166"/>
                    </a:lnTo>
                    <a:lnTo>
                      <a:pt x="354" y="167"/>
                    </a:lnTo>
                    <a:lnTo>
                      <a:pt x="354" y="167"/>
                    </a:lnTo>
                    <a:lnTo>
                      <a:pt x="353" y="167"/>
                    </a:lnTo>
                    <a:lnTo>
                      <a:pt x="351" y="166"/>
                    </a:lnTo>
                    <a:lnTo>
                      <a:pt x="350" y="164"/>
                    </a:lnTo>
                    <a:lnTo>
                      <a:pt x="348" y="164"/>
                    </a:lnTo>
                    <a:lnTo>
                      <a:pt x="348" y="161"/>
                    </a:lnTo>
                    <a:lnTo>
                      <a:pt x="348" y="159"/>
                    </a:lnTo>
                    <a:lnTo>
                      <a:pt x="350" y="158"/>
                    </a:lnTo>
                    <a:lnTo>
                      <a:pt x="351" y="156"/>
                    </a:lnTo>
                    <a:lnTo>
                      <a:pt x="350" y="153"/>
                    </a:lnTo>
                    <a:lnTo>
                      <a:pt x="351" y="151"/>
                    </a:lnTo>
                    <a:lnTo>
                      <a:pt x="351" y="150"/>
                    </a:lnTo>
                    <a:lnTo>
                      <a:pt x="351" y="148"/>
                    </a:lnTo>
                    <a:lnTo>
                      <a:pt x="351" y="144"/>
                    </a:lnTo>
                    <a:lnTo>
                      <a:pt x="351" y="144"/>
                    </a:lnTo>
                    <a:lnTo>
                      <a:pt x="350" y="139"/>
                    </a:lnTo>
                    <a:lnTo>
                      <a:pt x="350" y="139"/>
                    </a:lnTo>
                    <a:lnTo>
                      <a:pt x="350" y="137"/>
                    </a:lnTo>
                    <a:lnTo>
                      <a:pt x="350" y="137"/>
                    </a:lnTo>
                    <a:lnTo>
                      <a:pt x="350" y="136"/>
                    </a:lnTo>
                    <a:lnTo>
                      <a:pt x="350" y="136"/>
                    </a:lnTo>
                    <a:lnTo>
                      <a:pt x="350" y="136"/>
                    </a:lnTo>
                    <a:lnTo>
                      <a:pt x="348" y="136"/>
                    </a:lnTo>
                    <a:lnTo>
                      <a:pt x="347" y="136"/>
                    </a:lnTo>
                    <a:lnTo>
                      <a:pt x="343" y="136"/>
                    </a:lnTo>
                    <a:lnTo>
                      <a:pt x="342" y="136"/>
                    </a:lnTo>
                    <a:lnTo>
                      <a:pt x="342" y="134"/>
                    </a:lnTo>
                    <a:lnTo>
                      <a:pt x="340" y="133"/>
                    </a:lnTo>
                    <a:lnTo>
                      <a:pt x="340" y="131"/>
                    </a:lnTo>
                    <a:lnTo>
                      <a:pt x="340" y="129"/>
                    </a:lnTo>
                    <a:lnTo>
                      <a:pt x="340" y="128"/>
                    </a:lnTo>
                    <a:lnTo>
                      <a:pt x="340" y="126"/>
                    </a:lnTo>
                    <a:lnTo>
                      <a:pt x="340" y="125"/>
                    </a:lnTo>
                    <a:lnTo>
                      <a:pt x="340" y="125"/>
                    </a:lnTo>
                    <a:lnTo>
                      <a:pt x="340" y="123"/>
                    </a:lnTo>
                    <a:lnTo>
                      <a:pt x="340" y="123"/>
                    </a:lnTo>
                    <a:lnTo>
                      <a:pt x="342" y="123"/>
                    </a:lnTo>
                    <a:lnTo>
                      <a:pt x="342" y="123"/>
                    </a:lnTo>
                    <a:lnTo>
                      <a:pt x="345" y="121"/>
                    </a:lnTo>
                    <a:lnTo>
                      <a:pt x="345" y="120"/>
                    </a:lnTo>
                    <a:lnTo>
                      <a:pt x="345" y="118"/>
                    </a:lnTo>
                    <a:lnTo>
                      <a:pt x="345" y="117"/>
                    </a:lnTo>
                    <a:lnTo>
                      <a:pt x="347" y="115"/>
                    </a:lnTo>
                    <a:lnTo>
                      <a:pt x="348" y="114"/>
                    </a:lnTo>
                    <a:lnTo>
                      <a:pt x="348" y="112"/>
                    </a:lnTo>
                    <a:lnTo>
                      <a:pt x="348" y="109"/>
                    </a:lnTo>
                    <a:lnTo>
                      <a:pt x="348" y="107"/>
                    </a:lnTo>
                    <a:lnTo>
                      <a:pt x="348" y="107"/>
                    </a:lnTo>
                    <a:lnTo>
                      <a:pt x="348" y="106"/>
                    </a:lnTo>
                    <a:lnTo>
                      <a:pt x="348" y="103"/>
                    </a:lnTo>
                    <a:lnTo>
                      <a:pt x="350" y="98"/>
                    </a:lnTo>
                    <a:lnTo>
                      <a:pt x="353" y="96"/>
                    </a:lnTo>
                    <a:lnTo>
                      <a:pt x="353" y="95"/>
                    </a:lnTo>
                    <a:lnTo>
                      <a:pt x="354" y="96"/>
                    </a:lnTo>
                    <a:lnTo>
                      <a:pt x="354" y="98"/>
                    </a:lnTo>
                    <a:lnTo>
                      <a:pt x="354" y="96"/>
                    </a:lnTo>
                    <a:lnTo>
                      <a:pt x="354" y="95"/>
                    </a:lnTo>
                    <a:lnTo>
                      <a:pt x="354" y="92"/>
                    </a:lnTo>
                    <a:lnTo>
                      <a:pt x="353" y="87"/>
                    </a:lnTo>
                    <a:lnTo>
                      <a:pt x="353" y="87"/>
                    </a:lnTo>
                    <a:lnTo>
                      <a:pt x="354" y="87"/>
                    </a:lnTo>
                    <a:lnTo>
                      <a:pt x="354" y="85"/>
                    </a:lnTo>
                    <a:lnTo>
                      <a:pt x="356" y="85"/>
                    </a:lnTo>
                    <a:lnTo>
                      <a:pt x="354" y="82"/>
                    </a:lnTo>
                    <a:lnTo>
                      <a:pt x="354" y="82"/>
                    </a:lnTo>
                    <a:lnTo>
                      <a:pt x="356" y="79"/>
                    </a:lnTo>
                    <a:lnTo>
                      <a:pt x="358" y="77"/>
                    </a:lnTo>
                    <a:lnTo>
                      <a:pt x="358" y="77"/>
                    </a:lnTo>
                    <a:lnTo>
                      <a:pt x="358" y="76"/>
                    </a:lnTo>
                    <a:lnTo>
                      <a:pt x="359" y="74"/>
                    </a:lnTo>
                    <a:lnTo>
                      <a:pt x="359" y="74"/>
                    </a:lnTo>
                    <a:lnTo>
                      <a:pt x="361" y="73"/>
                    </a:lnTo>
                    <a:lnTo>
                      <a:pt x="361" y="71"/>
                    </a:lnTo>
                    <a:lnTo>
                      <a:pt x="362" y="71"/>
                    </a:lnTo>
                    <a:lnTo>
                      <a:pt x="362" y="71"/>
                    </a:lnTo>
                    <a:lnTo>
                      <a:pt x="362" y="73"/>
                    </a:lnTo>
                    <a:lnTo>
                      <a:pt x="364" y="73"/>
                    </a:lnTo>
                    <a:lnTo>
                      <a:pt x="365" y="74"/>
                    </a:lnTo>
                    <a:lnTo>
                      <a:pt x="365" y="73"/>
                    </a:lnTo>
                    <a:lnTo>
                      <a:pt x="367" y="73"/>
                    </a:lnTo>
                    <a:lnTo>
                      <a:pt x="367" y="71"/>
                    </a:lnTo>
                    <a:lnTo>
                      <a:pt x="367" y="71"/>
                    </a:lnTo>
                    <a:lnTo>
                      <a:pt x="369" y="71"/>
                    </a:lnTo>
                    <a:lnTo>
                      <a:pt x="369" y="69"/>
                    </a:lnTo>
                    <a:lnTo>
                      <a:pt x="370" y="68"/>
                    </a:lnTo>
                    <a:lnTo>
                      <a:pt x="370" y="66"/>
                    </a:lnTo>
                    <a:lnTo>
                      <a:pt x="372" y="66"/>
                    </a:lnTo>
                    <a:lnTo>
                      <a:pt x="372" y="66"/>
                    </a:lnTo>
                    <a:lnTo>
                      <a:pt x="373" y="66"/>
                    </a:lnTo>
                    <a:lnTo>
                      <a:pt x="375" y="68"/>
                    </a:lnTo>
                    <a:lnTo>
                      <a:pt x="377" y="68"/>
                    </a:lnTo>
                    <a:lnTo>
                      <a:pt x="377" y="68"/>
                    </a:lnTo>
                    <a:lnTo>
                      <a:pt x="378" y="68"/>
                    </a:lnTo>
                    <a:lnTo>
                      <a:pt x="378" y="68"/>
                    </a:lnTo>
                    <a:lnTo>
                      <a:pt x="378" y="69"/>
                    </a:lnTo>
                    <a:lnTo>
                      <a:pt x="380" y="69"/>
                    </a:lnTo>
                    <a:lnTo>
                      <a:pt x="380" y="69"/>
                    </a:lnTo>
                    <a:lnTo>
                      <a:pt x="381" y="69"/>
                    </a:lnTo>
                    <a:lnTo>
                      <a:pt x="384" y="69"/>
                    </a:lnTo>
                    <a:lnTo>
                      <a:pt x="388" y="71"/>
                    </a:lnTo>
                    <a:lnTo>
                      <a:pt x="392" y="71"/>
                    </a:lnTo>
                    <a:lnTo>
                      <a:pt x="394" y="71"/>
                    </a:lnTo>
                    <a:lnTo>
                      <a:pt x="395" y="71"/>
                    </a:lnTo>
                    <a:lnTo>
                      <a:pt x="397" y="73"/>
                    </a:lnTo>
                    <a:lnTo>
                      <a:pt x="399" y="73"/>
                    </a:lnTo>
                    <a:lnTo>
                      <a:pt x="399" y="73"/>
                    </a:lnTo>
                    <a:lnTo>
                      <a:pt x="400" y="73"/>
                    </a:lnTo>
                    <a:lnTo>
                      <a:pt x="402" y="73"/>
                    </a:lnTo>
                    <a:lnTo>
                      <a:pt x="402" y="71"/>
                    </a:lnTo>
                    <a:lnTo>
                      <a:pt x="405" y="73"/>
                    </a:lnTo>
                    <a:lnTo>
                      <a:pt x="413" y="73"/>
                    </a:lnTo>
                    <a:lnTo>
                      <a:pt x="414" y="73"/>
                    </a:lnTo>
                    <a:lnTo>
                      <a:pt x="419" y="71"/>
                    </a:lnTo>
                    <a:lnTo>
                      <a:pt x="421" y="68"/>
                    </a:lnTo>
                    <a:lnTo>
                      <a:pt x="422" y="68"/>
                    </a:lnTo>
                    <a:lnTo>
                      <a:pt x="424" y="66"/>
                    </a:lnTo>
                    <a:lnTo>
                      <a:pt x="424" y="65"/>
                    </a:lnTo>
                    <a:lnTo>
                      <a:pt x="424" y="65"/>
                    </a:lnTo>
                    <a:lnTo>
                      <a:pt x="425" y="65"/>
                    </a:lnTo>
                    <a:lnTo>
                      <a:pt x="427" y="65"/>
                    </a:lnTo>
                    <a:lnTo>
                      <a:pt x="427" y="63"/>
                    </a:lnTo>
                    <a:lnTo>
                      <a:pt x="429" y="62"/>
                    </a:lnTo>
                    <a:lnTo>
                      <a:pt x="430" y="62"/>
                    </a:lnTo>
                    <a:close/>
                    <a:moveTo>
                      <a:pt x="93" y="55"/>
                    </a:moveTo>
                    <a:lnTo>
                      <a:pt x="93" y="55"/>
                    </a:lnTo>
                    <a:lnTo>
                      <a:pt x="94" y="57"/>
                    </a:lnTo>
                    <a:lnTo>
                      <a:pt x="94" y="57"/>
                    </a:lnTo>
                    <a:lnTo>
                      <a:pt x="93" y="58"/>
                    </a:lnTo>
                    <a:lnTo>
                      <a:pt x="93" y="60"/>
                    </a:lnTo>
                    <a:lnTo>
                      <a:pt x="91" y="60"/>
                    </a:lnTo>
                    <a:lnTo>
                      <a:pt x="90" y="60"/>
                    </a:lnTo>
                    <a:lnTo>
                      <a:pt x="90" y="60"/>
                    </a:lnTo>
                    <a:lnTo>
                      <a:pt x="88" y="58"/>
                    </a:lnTo>
                    <a:lnTo>
                      <a:pt x="88" y="57"/>
                    </a:lnTo>
                    <a:lnTo>
                      <a:pt x="90" y="55"/>
                    </a:lnTo>
                    <a:lnTo>
                      <a:pt x="91" y="55"/>
                    </a:lnTo>
                    <a:lnTo>
                      <a:pt x="93" y="55"/>
                    </a:lnTo>
                    <a:close/>
                    <a:moveTo>
                      <a:pt x="474" y="54"/>
                    </a:moveTo>
                    <a:lnTo>
                      <a:pt x="474" y="54"/>
                    </a:lnTo>
                    <a:lnTo>
                      <a:pt x="474" y="55"/>
                    </a:lnTo>
                    <a:lnTo>
                      <a:pt x="471" y="57"/>
                    </a:lnTo>
                    <a:lnTo>
                      <a:pt x="471" y="58"/>
                    </a:lnTo>
                    <a:lnTo>
                      <a:pt x="471" y="58"/>
                    </a:lnTo>
                    <a:lnTo>
                      <a:pt x="473" y="60"/>
                    </a:lnTo>
                    <a:lnTo>
                      <a:pt x="473" y="62"/>
                    </a:lnTo>
                    <a:lnTo>
                      <a:pt x="473" y="63"/>
                    </a:lnTo>
                    <a:lnTo>
                      <a:pt x="473" y="65"/>
                    </a:lnTo>
                    <a:lnTo>
                      <a:pt x="473" y="66"/>
                    </a:lnTo>
                    <a:lnTo>
                      <a:pt x="473" y="66"/>
                    </a:lnTo>
                    <a:lnTo>
                      <a:pt x="471" y="68"/>
                    </a:lnTo>
                    <a:lnTo>
                      <a:pt x="468" y="71"/>
                    </a:lnTo>
                    <a:lnTo>
                      <a:pt x="468" y="71"/>
                    </a:lnTo>
                    <a:lnTo>
                      <a:pt x="468" y="73"/>
                    </a:lnTo>
                    <a:lnTo>
                      <a:pt x="468" y="73"/>
                    </a:lnTo>
                    <a:lnTo>
                      <a:pt x="470" y="73"/>
                    </a:lnTo>
                    <a:lnTo>
                      <a:pt x="470" y="74"/>
                    </a:lnTo>
                    <a:lnTo>
                      <a:pt x="471" y="73"/>
                    </a:lnTo>
                    <a:lnTo>
                      <a:pt x="473" y="73"/>
                    </a:lnTo>
                    <a:lnTo>
                      <a:pt x="473" y="73"/>
                    </a:lnTo>
                    <a:lnTo>
                      <a:pt x="473" y="71"/>
                    </a:lnTo>
                    <a:lnTo>
                      <a:pt x="474" y="69"/>
                    </a:lnTo>
                    <a:lnTo>
                      <a:pt x="474" y="69"/>
                    </a:lnTo>
                    <a:lnTo>
                      <a:pt x="476" y="69"/>
                    </a:lnTo>
                    <a:lnTo>
                      <a:pt x="476" y="68"/>
                    </a:lnTo>
                    <a:lnTo>
                      <a:pt x="476" y="66"/>
                    </a:lnTo>
                    <a:lnTo>
                      <a:pt x="476" y="65"/>
                    </a:lnTo>
                    <a:lnTo>
                      <a:pt x="479" y="63"/>
                    </a:lnTo>
                    <a:lnTo>
                      <a:pt x="481" y="63"/>
                    </a:lnTo>
                    <a:lnTo>
                      <a:pt x="484" y="63"/>
                    </a:lnTo>
                    <a:lnTo>
                      <a:pt x="484" y="63"/>
                    </a:lnTo>
                    <a:lnTo>
                      <a:pt x="484" y="65"/>
                    </a:lnTo>
                    <a:lnTo>
                      <a:pt x="484" y="66"/>
                    </a:lnTo>
                    <a:lnTo>
                      <a:pt x="484" y="69"/>
                    </a:lnTo>
                    <a:lnTo>
                      <a:pt x="482" y="69"/>
                    </a:lnTo>
                    <a:lnTo>
                      <a:pt x="481" y="71"/>
                    </a:lnTo>
                    <a:lnTo>
                      <a:pt x="477" y="73"/>
                    </a:lnTo>
                    <a:lnTo>
                      <a:pt x="477" y="73"/>
                    </a:lnTo>
                    <a:lnTo>
                      <a:pt x="477" y="74"/>
                    </a:lnTo>
                    <a:lnTo>
                      <a:pt x="477" y="74"/>
                    </a:lnTo>
                    <a:lnTo>
                      <a:pt x="479" y="76"/>
                    </a:lnTo>
                    <a:lnTo>
                      <a:pt x="482" y="77"/>
                    </a:lnTo>
                    <a:lnTo>
                      <a:pt x="482" y="77"/>
                    </a:lnTo>
                    <a:lnTo>
                      <a:pt x="484" y="79"/>
                    </a:lnTo>
                    <a:lnTo>
                      <a:pt x="484" y="81"/>
                    </a:lnTo>
                    <a:lnTo>
                      <a:pt x="484" y="81"/>
                    </a:lnTo>
                    <a:lnTo>
                      <a:pt x="485" y="81"/>
                    </a:lnTo>
                    <a:lnTo>
                      <a:pt x="485" y="82"/>
                    </a:lnTo>
                    <a:lnTo>
                      <a:pt x="487" y="82"/>
                    </a:lnTo>
                    <a:lnTo>
                      <a:pt x="481" y="81"/>
                    </a:lnTo>
                    <a:lnTo>
                      <a:pt x="479" y="79"/>
                    </a:lnTo>
                    <a:lnTo>
                      <a:pt x="477" y="79"/>
                    </a:lnTo>
                    <a:lnTo>
                      <a:pt x="476" y="79"/>
                    </a:lnTo>
                    <a:lnTo>
                      <a:pt x="474" y="79"/>
                    </a:lnTo>
                    <a:lnTo>
                      <a:pt x="473" y="79"/>
                    </a:lnTo>
                    <a:lnTo>
                      <a:pt x="473" y="79"/>
                    </a:lnTo>
                    <a:lnTo>
                      <a:pt x="471" y="81"/>
                    </a:lnTo>
                    <a:lnTo>
                      <a:pt x="471" y="81"/>
                    </a:lnTo>
                    <a:lnTo>
                      <a:pt x="471" y="82"/>
                    </a:lnTo>
                    <a:lnTo>
                      <a:pt x="471" y="84"/>
                    </a:lnTo>
                    <a:lnTo>
                      <a:pt x="471" y="85"/>
                    </a:lnTo>
                    <a:lnTo>
                      <a:pt x="473" y="88"/>
                    </a:lnTo>
                    <a:lnTo>
                      <a:pt x="474" y="92"/>
                    </a:lnTo>
                    <a:lnTo>
                      <a:pt x="477" y="96"/>
                    </a:lnTo>
                    <a:lnTo>
                      <a:pt x="477" y="96"/>
                    </a:lnTo>
                    <a:lnTo>
                      <a:pt x="479" y="98"/>
                    </a:lnTo>
                    <a:lnTo>
                      <a:pt x="477" y="98"/>
                    </a:lnTo>
                    <a:lnTo>
                      <a:pt x="476" y="96"/>
                    </a:lnTo>
                    <a:lnTo>
                      <a:pt x="474" y="95"/>
                    </a:lnTo>
                    <a:lnTo>
                      <a:pt x="473" y="95"/>
                    </a:lnTo>
                    <a:lnTo>
                      <a:pt x="471" y="92"/>
                    </a:lnTo>
                    <a:lnTo>
                      <a:pt x="471" y="92"/>
                    </a:lnTo>
                    <a:lnTo>
                      <a:pt x="470" y="90"/>
                    </a:lnTo>
                    <a:lnTo>
                      <a:pt x="468" y="88"/>
                    </a:lnTo>
                    <a:lnTo>
                      <a:pt x="468" y="88"/>
                    </a:lnTo>
                    <a:lnTo>
                      <a:pt x="468" y="87"/>
                    </a:lnTo>
                    <a:lnTo>
                      <a:pt x="468" y="85"/>
                    </a:lnTo>
                    <a:lnTo>
                      <a:pt x="468" y="84"/>
                    </a:lnTo>
                    <a:lnTo>
                      <a:pt x="470" y="81"/>
                    </a:lnTo>
                    <a:lnTo>
                      <a:pt x="468" y="81"/>
                    </a:lnTo>
                    <a:lnTo>
                      <a:pt x="468" y="81"/>
                    </a:lnTo>
                    <a:lnTo>
                      <a:pt x="466" y="79"/>
                    </a:lnTo>
                    <a:lnTo>
                      <a:pt x="466" y="76"/>
                    </a:lnTo>
                    <a:lnTo>
                      <a:pt x="466" y="76"/>
                    </a:lnTo>
                    <a:lnTo>
                      <a:pt x="466" y="74"/>
                    </a:lnTo>
                    <a:lnTo>
                      <a:pt x="468" y="74"/>
                    </a:lnTo>
                    <a:lnTo>
                      <a:pt x="468" y="73"/>
                    </a:lnTo>
                    <a:lnTo>
                      <a:pt x="466" y="73"/>
                    </a:lnTo>
                    <a:lnTo>
                      <a:pt x="465" y="69"/>
                    </a:lnTo>
                    <a:lnTo>
                      <a:pt x="465" y="68"/>
                    </a:lnTo>
                    <a:lnTo>
                      <a:pt x="466" y="65"/>
                    </a:lnTo>
                    <a:lnTo>
                      <a:pt x="466" y="63"/>
                    </a:lnTo>
                    <a:lnTo>
                      <a:pt x="466" y="62"/>
                    </a:lnTo>
                    <a:lnTo>
                      <a:pt x="466" y="62"/>
                    </a:lnTo>
                    <a:lnTo>
                      <a:pt x="468" y="58"/>
                    </a:lnTo>
                    <a:lnTo>
                      <a:pt x="470" y="57"/>
                    </a:lnTo>
                    <a:lnTo>
                      <a:pt x="471" y="55"/>
                    </a:lnTo>
                    <a:lnTo>
                      <a:pt x="473" y="54"/>
                    </a:lnTo>
                    <a:lnTo>
                      <a:pt x="474" y="54"/>
                    </a:lnTo>
                    <a:close/>
                    <a:moveTo>
                      <a:pt x="26" y="54"/>
                    </a:moveTo>
                    <a:lnTo>
                      <a:pt x="28" y="54"/>
                    </a:lnTo>
                    <a:lnTo>
                      <a:pt x="30" y="54"/>
                    </a:lnTo>
                    <a:lnTo>
                      <a:pt x="30" y="54"/>
                    </a:lnTo>
                    <a:lnTo>
                      <a:pt x="30" y="55"/>
                    </a:lnTo>
                    <a:lnTo>
                      <a:pt x="30" y="55"/>
                    </a:lnTo>
                    <a:lnTo>
                      <a:pt x="28" y="54"/>
                    </a:lnTo>
                    <a:lnTo>
                      <a:pt x="26" y="54"/>
                    </a:lnTo>
                    <a:lnTo>
                      <a:pt x="26" y="54"/>
                    </a:lnTo>
                    <a:close/>
                    <a:moveTo>
                      <a:pt x="482" y="47"/>
                    </a:moveTo>
                    <a:lnTo>
                      <a:pt x="484" y="51"/>
                    </a:lnTo>
                    <a:lnTo>
                      <a:pt x="482" y="54"/>
                    </a:lnTo>
                    <a:lnTo>
                      <a:pt x="481" y="55"/>
                    </a:lnTo>
                    <a:lnTo>
                      <a:pt x="479" y="55"/>
                    </a:lnTo>
                    <a:lnTo>
                      <a:pt x="477" y="57"/>
                    </a:lnTo>
                    <a:lnTo>
                      <a:pt x="477" y="55"/>
                    </a:lnTo>
                    <a:lnTo>
                      <a:pt x="476" y="52"/>
                    </a:lnTo>
                    <a:lnTo>
                      <a:pt x="477" y="51"/>
                    </a:lnTo>
                    <a:lnTo>
                      <a:pt x="481" y="49"/>
                    </a:lnTo>
                    <a:lnTo>
                      <a:pt x="481" y="47"/>
                    </a:lnTo>
                    <a:lnTo>
                      <a:pt x="482" y="47"/>
                    </a:lnTo>
                    <a:close/>
                    <a:moveTo>
                      <a:pt x="435" y="46"/>
                    </a:moveTo>
                    <a:lnTo>
                      <a:pt x="436" y="46"/>
                    </a:lnTo>
                    <a:lnTo>
                      <a:pt x="436" y="46"/>
                    </a:lnTo>
                    <a:lnTo>
                      <a:pt x="435" y="46"/>
                    </a:lnTo>
                    <a:lnTo>
                      <a:pt x="435" y="47"/>
                    </a:lnTo>
                    <a:lnTo>
                      <a:pt x="435" y="47"/>
                    </a:lnTo>
                    <a:lnTo>
                      <a:pt x="435" y="46"/>
                    </a:lnTo>
                    <a:lnTo>
                      <a:pt x="435" y="46"/>
                    </a:lnTo>
                    <a:close/>
                    <a:moveTo>
                      <a:pt x="8" y="43"/>
                    </a:moveTo>
                    <a:lnTo>
                      <a:pt x="9" y="44"/>
                    </a:lnTo>
                    <a:lnTo>
                      <a:pt x="11" y="46"/>
                    </a:lnTo>
                    <a:lnTo>
                      <a:pt x="12" y="46"/>
                    </a:lnTo>
                    <a:lnTo>
                      <a:pt x="12" y="46"/>
                    </a:lnTo>
                    <a:lnTo>
                      <a:pt x="14" y="47"/>
                    </a:lnTo>
                    <a:lnTo>
                      <a:pt x="17" y="49"/>
                    </a:lnTo>
                    <a:lnTo>
                      <a:pt x="17" y="51"/>
                    </a:lnTo>
                    <a:lnTo>
                      <a:pt x="17" y="51"/>
                    </a:lnTo>
                    <a:lnTo>
                      <a:pt x="17" y="52"/>
                    </a:lnTo>
                    <a:lnTo>
                      <a:pt x="17" y="52"/>
                    </a:lnTo>
                    <a:lnTo>
                      <a:pt x="15" y="51"/>
                    </a:lnTo>
                    <a:lnTo>
                      <a:pt x="15" y="51"/>
                    </a:lnTo>
                    <a:lnTo>
                      <a:pt x="11" y="47"/>
                    </a:lnTo>
                    <a:lnTo>
                      <a:pt x="9" y="47"/>
                    </a:lnTo>
                    <a:lnTo>
                      <a:pt x="9" y="47"/>
                    </a:lnTo>
                    <a:lnTo>
                      <a:pt x="8" y="47"/>
                    </a:lnTo>
                    <a:lnTo>
                      <a:pt x="6" y="46"/>
                    </a:lnTo>
                    <a:lnTo>
                      <a:pt x="6" y="44"/>
                    </a:lnTo>
                    <a:lnTo>
                      <a:pt x="8" y="44"/>
                    </a:lnTo>
                    <a:lnTo>
                      <a:pt x="8" y="43"/>
                    </a:lnTo>
                    <a:close/>
                    <a:moveTo>
                      <a:pt x="197" y="43"/>
                    </a:moveTo>
                    <a:lnTo>
                      <a:pt x="197" y="44"/>
                    </a:lnTo>
                    <a:lnTo>
                      <a:pt x="197" y="44"/>
                    </a:lnTo>
                    <a:lnTo>
                      <a:pt x="195" y="44"/>
                    </a:lnTo>
                    <a:lnTo>
                      <a:pt x="197" y="43"/>
                    </a:lnTo>
                    <a:lnTo>
                      <a:pt x="197" y="43"/>
                    </a:lnTo>
                    <a:close/>
                    <a:moveTo>
                      <a:pt x="151" y="41"/>
                    </a:moveTo>
                    <a:lnTo>
                      <a:pt x="151" y="41"/>
                    </a:lnTo>
                    <a:lnTo>
                      <a:pt x="151" y="43"/>
                    </a:lnTo>
                    <a:lnTo>
                      <a:pt x="153" y="43"/>
                    </a:lnTo>
                    <a:lnTo>
                      <a:pt x="153" y="43"/>
                    </a:lnTo>
                    <a:lnTo>
                      <a:pt x="153" y="43"/>
                    </a:lnTo>
                    <a:lnTo>
                      <a:pt x="153" y="44"/>
                    </a:lnTo>
                    <a:lnTo>
                      <a:pt x="151" y="44"/>
                    </a:lnTo>
                    <a:lnTo>
                      <a:pt x="151" y="44"/>
                    </a:lnTo>
                    <a:lnTo>
                      <a:pt x="151" y="44"/>
                    </a:lnTo>
                    <a:lnTo>
                      <a:pt x="151" y="43"/>
                    </a:lnTo>
                    <a:lnTo>
                      <a:pt x="151" y="43"/>
                    </a:lnTo>
                    <a:lnTo>
                      <a:pt x="151" y="43"/>
                    </a:lnTo>
                    <a:lnTo>
                      <a:pt x="151" y="41"/>
                    </a:lnTo>
                    <a:close/>
                    <a:moveTo>
                      <a:pt x="159" y="40"/>
                    </a:moveTo>
                    <a:lnTo>
                      <a:pt x="159" y="40"/>
                    </a:lnTo>
                    <a:lnTo>
                      <a:pt x="159" y="40"/>
                    </a:lnTo>
                    <a:lnTo>
                      <a:pt x="159" y="41"/>
                    </a:lnTo>
                    <a:lnTo>
                      <a:pt x="159" y="41"/>
                    </a:lnTo>
                    <a:lnTo>
                      <a:pt x="157" y="40"/>
                    </a:lnTo>
                    <a:lnTo>
                      <a:pt x="159" y="40"/>
                    </a:lnTo>
                    <a:close/>
                    <a:moveTo>
                      <a:pt x="323" y="36"/>
                    </a:moveTo>
                    <a:lnTo>
                      <a:pt x="324" y="36"/>
                    </a:lnTo>
                    <a:lnTo>
                      <a:pt x="323" y="38"/>
                    </a:lnTo>
                    <a:lnTo>
                      <a:pt x="323" y="38"/>
                    </a:lnTo>
                    <a:lnTo>
                      <a:pt x="323" y="38"/>
                    </a:lnTo>
                    <a:lnTo>
                      <a:pt x="321" y="36"/>
                    </a:lnTo>
                    <a:lnTo>
                      <a:pt x="321" y="36"/>
                    </a:lnTo>
                    <a:lnTo>
                      <a:pt x="323" y="36"/>
                    </a:lnTo>
                    <a:close/>
                    <a:moveTo>
                      <a:pt x="436" y="32"/>
                    </a:moveTo>
                    <a:lnTo>
                      <a:pt x="438" y="33"/>
                    </a:lnTo>
                    <a:lnTo>
                      <a:pt x="438" y="35"/>
                    </a:lnTo>
                    <a:lnTo>
                      <a:pt x="440" y="35"/>
                    </a:lnTo>
                    <a:lnTo>
                      <a:pt x="440" y="36"/>
                    </a:lnTo>
                    <a:lnTo>
                      <a:pt x="440" y="36"/>
                    </a:lnTo>
                    <a:lnTo>
                      <a:pt x="436" y="36"/>
                    </a:lnTo>
                    <a:lnTo>
                      <a:pt x="436" y="35"/>
                    </a:lnTo>
                    <a:lnTo>
                      <a:pt x="436" y="33"/>
                    </a:lnTo>
                    <a:lnTo>
                      <a:pt x="436" y="33"/>
                    </a:lnTo>
                    <a:lnTo>
                      <a:pt x="436" y="32"/>
                    </a:lnTo>
                    <a:lnTo>
                      <a:pt x="436" y="32"/>
                    </a:lnTo>
                    <a:close/>
                    <a:moveTo>
                      <a:pt x="455" y="30"/>
                    </a:moveTo>
                    <a:lnTo>
                      <a:pt x="457" y="30"/>
                    </a:lnTo>
                    <a:lnTo>
                      <a:pt x="457" y="32"/>
                    </a:lnTo>
                    <a:lnTo>
                      <a:pt x="457" y="32"/>
                    </a:lnTo>
                    <a:lnTo>
                      <a:pt x="457" y="32"/>
                    </a:lnTo>
                    <a:lnTo>
                      <a:pt x="455" y="32"/>
                    </a:lnTo>
                    <a:lnTo>
                      <a:pt x="455" y="30"/>
                    </a:lnTo>
                    <a:lnTo>
                      <a:pt x="455" y="30"/>
                    </a:lnTo>
                    <a:lnTo>
                      <a:pt x="455" y="30"/>
                    </a:lnTo>
                    <a:close/>
                    <a:moveTo>
                      <a:pt x="454" y="27"/>
                    </a:moveTo>
                    <a:lnTo>
                      <a:pt x="454" y="29"/>
                    </a:lnTo>
                    <a:lnTo>
                      <a:pt x="455" y="29"/>
                    </a:lnTo>
                    <a:lnTo>
                      <a:pt x="455" y="30"/>
                    </a:lnTo>
                    <a:lnTo>
                      <a:pt x="455" y="30"/>
                    </a:lnTo>
                    <a:lnTo>
                      <a:pt x="454" y="29"/>
                    </a:lnTo>
                    <a:lnTo>
                      <a:pt x="454" y="27"/>
                    </a:lnTo>
                    <a:close/>
                    <a:moveTo>
                      <a:pt x="328" y="25"/>
                    </a:moveTo>
                    <a:lnTo>
                      <a:pt x="328" y="27"/>
                    </a:lnTo>
                    <a:lnTo>
                      <a:pt x="328" y="27"/>
                    </a:lnTo>
                    <a:lnTo>
                      <a:pt x="324" y="29"/>
                    </a:lnTo>
                    <a:lnTo>
                      <a:pt x="323" y="27"/>
                    </a:lnTo>
                    <a:lnTo>
                      <a:pt x="323" y="25"/>
                    </a:lnTo>
                    <a:lnTo>
                      <a:pt x="324" y="25"/>
                    </a:lnTo>
                    <a:lnTo>
                      <a:pt x="328" y="25"/>
                    </a:lnTo>
                    <a:close/>
                    <a:moveTo>
                      <a:pt x="187" y="25"/>
                    </a:moveTo>
                    <a:lnTo>
                      <a:pt x="187" y="25"/>
                    </a:lnTo>
                    <a:lnTo>
                      <a:pt x="190" y="29"/>
                    </a:lnTo>
                    <a:lnTo>
                      <a:pt x="190" y="30"/>
                    </a:lnTo>
                    <a:lnTo>
                      <a:pt x="190" y="30"/>
                    </a:lnTo>
                    <a:lnTo>
                      <a:pt x="189" y="32"/>
                    </a:lnTo>
                    <a:lnTo>
                      <a:pt x="187" y="33"/>
                    </a:lnTo>
                    <a:lnTo>
                      <a:pt x="186" y="32"/>
                    </a:lnTo>
                    <a:lnTo>
                      <a:pt x="187" y="32"/>
                    </a:lnTo>
                    <a:lnTo>
                      <a:pt x="187" y="32"/>
                    </a:lnTo>
                    <a:lnTo>
                      <a:pt x="187" y="32"/>
                    </a:lnTo>
                    <a:lnTo>
                      <a:pt x="187" y="30"/>
                    </a:lnTo>
                    <a:lnTo>
                      <a:pt x="186" y="30"/>
                    </a:lnTo>
                    <a:lnTo>
                      <a:pt x="184" y="30"/>
                    </a:lnTo>
                    <a:lnTo>
                      <a:pt x="184" y="29"/>
                    </a:lnTo>
                    <a:lnTo>
                      <a:pt x="184" y="27"/>
                    </a:lnTo>
                    <a:lnTo>
                      <a:pt x="187" y="25"/>
                    </a:lnTo>
                    <a:lnTo>
                      <a:pt x="187" y="25"/>
                    </a:lnTo>
                    <a:close/>
                    <a:moveTo>
                      <a:pt x="307" y="22"/>
                    </a:moveTo>
                    <a:lnTo>
                      <a:pt x="307" y="22"/>
                    </a:lnTo>
                    <a:lnTo>
                      <a:pt x="309" y="24"/>
                    </a:lnTo>
                    <a:lnTo>
                      <a:pt x="309" y="24"/>
                    </a:lnTo>
                    <a:lnTo>
                      <a:pt x="310" y="22"/>
                    </a:lnTo>
                    <a:lnTo>
                      <a:pt x="312" y="24"/>
                    </a:lnTo>
                    <a:lnTo>
                      <a:pt x="315" y="24"/>
                    </a:lnTo>
                    <a:lnTo>
                      <a:pt x="318" y="24"/>
                    </a:lnTo>
                    <a:lnTo>
                      <a:pt x="321" y="25"/>
                    </a:lnTo>
                    <a:lnTo>
                      <a:pt x="321" y="25"/>
                    </a:lnTo>
                    <a:lnTo>
                      <a:pt x="323" y="25"/>
                    </a:lnTo>
                    <a:lnTo>
                      <a:pt x="323" y="25"/>
                    </a:lnTo>
                    <a:lnTo>
                      <a:pt x="321" y="25"/>
                    </a:lnTo>
                    <a:lnTo>
                      <a:pt x="321" y="27"/>
                    </a:lnTo>
                    <a:lnTo>
                      <a:pt x="323" y="29"/>
                    </a:lnTo>
                    <a:lnTo>
                      <a:pt x="323" y="29"/>
                    </a:lnTo>
                    <a:lnTo>
                      <a:pt x="323" y="30"/>
                    </a:lnTo>
                    <a:lnTo>
                      <a:pt x="324" y="30"/>
                    </a:lnTo>
                    <a:lnTo>
                      <a:pt x="324" y="32"/>
                    </a:lnTo>
                    <a:lnTo>
                      <a:pt x="324" y="32"/>
                    </a:lnTo>
                    <a:lnTo>
                      <a:pt x="326" y="32"/>
                    </a:lnTo>
                    <a:lnTo>
                      <a:pt x="324" y="33"/>
                    </a:lnTo>
                    <a:lnTo>
                      <a:pt x="323" y="33"/>
                    </a:lnTo>
                    <a:lnTo>
                      <a:pt x="323" y="33"/>
                    </a:lnTo>
                    <a:lnTo>
                      <a:pt x="321" y="32"/>
                    </a:lnTo>
                    <a:lnTo>
                      <a:pt x="321" y="33"/>
                    </a:lnTo>
                    <a:lnTo>
                      <a:pt x="321" y="33"/>
                    </a:lnTo>
                    <a:lnTo>
                      <a:pt x="318" y="33"/>
                    </a:lnTo>
                    <a:lnTo>
                      <a:pt x="317" y="33"/>
                    </a:lnTo>
                    <a:lnTo>
                      <a:pt x="315" y="33"/>
                    </a:lnTo>
                    <a:lnTo>
                      <a:pt x="315" y="33"/>
                    </a:lnTo>
                    <a:lnTo>
                      <a:pt x="317" y="33"/>
                    </a:lnTo>
                    <a:lnTo>
                      <a:pt x="320" y="36"/>
                    </a:lnTo>
                    <a:lnTo>
                      <a:pt x="320" y="36"/>
                    </a:lnTo>
                    <a:lnTo>
                      <a:pt x="318" y="40"/>
                    </a:lnTo>
                    <a:lnTo>
                      <a:pt x="320" y="40"/>
                    </a:lnTo>
                    <a:lnTo>
                      <a:pt x="320" y="40"/>
                    </a:lnTo>
                    <a:lnTo>
                      <a:pt x="321" y="41"/>
                    </a:lnTo>
                    <a:lnTo>
                      <a:pt x="323" y="41"/>
                    </a:lnTo>
                    <a:lnTo>
                      <a:pt x="323" y="41"/>
                    </a:lnTo>
                    <a:lnTo>
                      <a:pt x="323" y="43"/>
                    </a:lnTo>
                    <a:lnTo>
                      <a:pt x="323" y="43"/>
                    </a:lnTo>
                    <a:lnTo>
                      <a:pt x="323" y="43"/>
                    </a:lnTo>
                    <a:lnTo>
                      <a:pt x="323" y="44"/>
                    </a:lnTo>
                    <a:lnTo>
                      <a:pt x="324" y="44"/>
                    </a:lnTo>
                    <a:lnTo>
                      <a:pt x="323" y="44"/>
                    </a:lnTo>
                    <a:lnTo>
                      <a:pt x="323" y="44"/>
                    </a:lnTo>
                    <a:lnTo>
                      <a:pt x="324" y="44"/>
                    </a:lnTo>
                    <a:lnTo>
                      <a:pt x="324" y="46"/>
                    </a:lnTo>
                    <a:lnTo>
                      <a:pt x="326" y="46"/>
                    </a:lnTo>
                    <a:lnTo>
                      <a:pt x="326" y="47"/>
                    </a:lnTo>
                    <a:lnTo>
                      <a:pt x="328" y="49"/>
                    </a:lnTo>
                    <a:lnTo>
                      <a:pt x="329" y="51"/>
                    </a:lnTo>
                    <a:lnTo>
                      <a:pt x="329" y="52"/>
                    </a:lnTo>
                    <a:lnTo>
                      <a:pt x="329" y="52"/>
                    </a:lnTo>
                    <a:lnTo>
                      <a:pt x="329" y="54"/>
                    </a:lnTo>
                    <a:lnTo>
                      <a:pt x="328" y="54"/>
                    </a:lnTo>
                    <a:lnTo>
                      <a:pt x="328" y="55"/>
                    </a:lnTo>
                    <a:lnTo>
                      <a:pt x="326" y="55"/>
                    </a:lnTo>
                    <a:lnTo>
                      <a:pt x="326" y="57"/>
                    </a:lnTo>
                    <a:lnTo>
                      <a:pt x="326" y="57"/>
                    </a:lnTo>
                    <a:lnTo>
                      <a:pt x="326" y="57"/>
                    </a:lnTo>
                    <a:lnTo>
                      <a:pt x="328" y="58"/>
                    </a:lnTo>
                    <a:lnTo>
                      <a:pt x="329" y="62"/>
                    </a:lnTo>
                    <a:lnTo>
                      <a:pt x="331" y="62"/>
                    </a:lnTo>
                    <a:lnTo>
                      <a:pt x="336" y="65"/>
                    </a:lnTo>
                    <a:lnTo>
                      <a:pt x="337" y="66"/>
                    </a:lnTo>
                    <a:lnTo>
                      <a:pt x="340" y="69"/>
                    </a:lnTo>
                    <a:lnTo>
                      <a:pt x="342" y="71"/>
                    </a:lnTo>
                    <a:lnTo>
                      <a:pt x="343" y="71"/>
                    </a:lnTo>
                    <a:lnTo>
                      <a:pt x="342" y="73"/>
                    </a:lnTo>
                    <a:lnTo>
                      <a:pt x="340" y="73"/>
                    </a:lnTo>
                    <a:lnTo>
                      <a:pt x="336" y="74"/>
                    </a:lnTo>
                    <a:lnTo>
                      <a:pt x="332" y="73"/>
                    </a:lnTo>
                    <a:lnTo>
                      <a:pt x="331" y="73"/>
                    </a:lnTo>
                    <a:lnTo>
                      <a:pt x="329" y="73"/>
                    </a:lnTo>
                    <a:lnTo>
                      <a:pt x="329" y="71"/>
                    </a:lnTo>
                    <a:lnTo>
                      <a:pt x="328" y="69"/>
                    </a:lnTo>
                    <a:lnTo>
                      <a:pt x="328" y="71"/>
                    </a:lnTo>
                    <a:lnTo>
                      <a:pt x="328" y="71"/>
                    </a:lnTo>
                    <a:lnTo>
                      <a:pt x="328" y="73"/>
                    </a:lnTo>
                    <a:lnTo>
                      <a:pt x="328" y="73"/>
                    </a:lnTo>
                    <a:lnTo>
                      <a:pt x="326" y="74"/>
                    </a:lnTo>
                    <a:lnTo>
                      <a:pt x="326" y="74"/>
                    </a:lnTo>
                    <a:lnTo>
                      <a:pt x="324" y="74"/>
                    </a:lnTo>
                    <a:lnTo>
                      <a:pt x="321" y="81"/>
                    </a:lnTo>
                    <a:lnTo>
                      <a:pt x="321" y="82"/>
                    </a:lnTo>
                    <a:lnTo>
                      <a:pt x="321" y="88"/>
                    </a:lnTo>
                    <a:lnTo>
                      <a:pt x="321" y="90"/>
                    </a:lnTo>
                    <a:lnTo>
                      <a:pt x="321" y="93"/>
                    </a:lnTo>
                    <a:lnTo>
                      <a:pt x="323" y="95"/>
                    </a:lnTo>
                    <a:lnTo>
                      <a:pt x="323" y="96"/>
                    </a:lnTo>
                    <a:lnTo>
                      <a:pt x="323" y="96"/>
                    </a:lnTo>
                    <a:lnTo>
                      <a:pt x="321" y="96"/>
                    </a:lnTo>
                    <a:lnTo>
                      <a:pt x="320" y="98"/>
                    </a:lnTo>
                    <a:lnTo>
                      <a:pt x="318" y="98"/>
                    </a:lnTo>
                    <a:lnTo>
                      <a:pt x="317" y="99"/>
                    </a:lnTo>
                    <a:lnTo>
                      <a:pt x="315" y="101"/>
                    </a:lnTo>
                    <a:lnTo>
                      <a:pt x="313" y="103"/>
                    </a:lnTo>
                    <a:lnTo>
                      <a:pt x="313" y="103"/>
                    </a:lnTo>
                    <a:lnTo>
                      <a:pt x="312" y="103"/>
                    </a:lnTo>
                    <a:lnTo>
                      <a:pt x="312" y="103"/>
                    </a:lnTo>
                    <a:lnTo>
                      <a:pt x="310" y="101"/>
                    </a:lnTo>
                    <a:lnTo>
                      <a:pt x="310" y="101"/>
                    </a:lnTo>
                    <a:lnTo>
                      <a:pt x="310" y="101"/>
                    </a:lnTo>
                    <a:lnTo>
                      <a:pt x="310" y="103"/>
                    </a:lnTo>
                    <a:lnTo>
                      <a:pt x="310" y="103"/>
                    </a:lnTo>
                    <a:lnTo>
                      <a:pt x="310" y="104"/>
                    </a:lnTo>
                    <a:lnTo>
                      <a:pt x="310" y="104"/>
                    </a:lnTo>
                    <a:lnTo>
                      <a:pt x="310" y="106"/>
                    </a:lnTo>
                    <a:lnTo>
                      <a:pt x="309" y="106"/>
                    </a:lnTo>
                    <a:lnTo>
                      <a:pt x="307" y="106"/>
                    </a:lnTo>
                    <a:lnTo>
                      <a:pt x="307" y="107"/>
                    </a:lnTo>
                    <a:lnTo>
                      <a:pt x="307" y="109"/>
                    </a:lnTo>
                    <a:lnTo>
                      <a:pt x="307" y="109"/>
                    </a:lnTo>
                    <a:lnTo>
                      <a:pt x="304" y="110"/>
                    </a:lnTo>
                    <a:lnTo>
                      <a:pt x="304" y="110"/>
                    </a:lnTo>
                    <a:lnTo>
                      <a:pt x="304" y="110"/>
                    </a:lnTo>
                    <a:lnTo>
                      <a:pt x="304" y="110"/>
                    </a:lnTo>
                    <a:lnTo>
                      <a:pt x="306" y="110"/>
                    </a:lnTo>
                    <a:lnTo>
                      <a:pt x="306" y="112"/>
                    </a:lnTo>
                    <a:lnTo>
                      <a:pt x="306" y="114"/>
                    </a:lnTo>
                    <a:lnTo>
                      <a:pt x="306" y="115"/>
                    </a:lnTo>
                    <a:lnTo>
                      <a:pt x="304" y="117"/>
                    </a:lnTo>
                    <a:lnTo>
                      <a:pt x="306" y="117"/>
                    </a:lnTo>
                    <a:lnTo>
                      <a:pt x="306" y="117"/>
                    </a:lnTo>
                    <a:lnTo>
                      <a:pt x="307" y="117"/>
                    </a:lnTo>
                    <a:lnTo>
                      <a:pt x="307" y="118"/>
                    </a:lnTo>
                    <a:lnTo>
                      <a:pt x="307" y="120"/>
                    </a:lnTo>
                    <a:lnTo>
                      <a:pt x="307" y="121"/>
                    </a:lnTo>
                    <a:lnTo>
                      <a:pt x="306" y="121"/>
                    </a:lnTo>
                    <a:lnTo>
                      <a:pt x="306" y="121"/>
                    </a:lnTo>
                    <a:lnTo>
                      <a:pt x="304" y="121"/>
                    </a:lnTo>
                    <a:lnTo>
                      <a:pt x="304" y="121"/>
                    </a:lnTo>
                    <a:lnTo>
                      <a:pt x="304" y="123"/>
                    </a:lnTo>
                    <a:lnTo>
                      <a:pt x="306" y="123"/>
                    </a:lnTo>
                    <a:lnTo>
                      <a:pt x="306" y="125"/>
                    </a:lnTo>
                    <a:lnTo>
                      <a:pt x="304" y="126"/>
                    </a:lnTo>
                    <a:lnTo>
                      <a:pt x="304" y="126"/>
                    </a:lnTo>
                    <a:lnTo>
                      <a:pt x="304" y="128"/>
                    </a:lnTo>
                    <a:lnTo>
                      <a:pt x="302" y="128"/>
                    </a:lnTo>
                    <a:lnTo>
                      <a:pt x="302" y="128"/>
                    </a:lnTo>
                    <a:lnTo>
                      <a:pt x="302" y="128"/>
                    </a:lnTo>
                    <a:lnTo>
                      <a:pt x="302" y="129"/>
                    </a:lnTo>
                    <a:lnTo>
                      <a:pt x="304" y="131"/>
                    </a:lnTo>
                    <a:lnTo>
                      <a:pt x="302" y="131"/>
                    </a:lnTo>
                    <a:lnTo>
                      <a:pt x="302" y="131"/>
                    </a:lnTo>
                    <a:lnTo>
                      <a:pt x="302" y="133"/>
                    </a:lnTo>
                    <a:lnTo>
                      <a:pt x="301" y="134"/>
                    </a:lnTo>
                    <a:lnTo>
                      <a:pt x="299" y="134"/>
                    </a:lnTo>
                    <a:lnTo>
                      <a:pt x="299" y="136"/>
                    </a:lnTo>
                    <a:lnTo>
                      <a:pt x="299" y="137"/>
                    </a:lnTo>
                    <a:lnTo>
                      <a:pt x="288" y="142"/>
                    </a:lnTo>
                    <a:lnTo>
                      <a:pt x="280" y="145"/>
                    </a:lnTo>
                    <a:lnTo>
                      <a:pt x="280" y="145"/>
                    </a:lnTo>
                    <a:lnTo>
                      <a:pt x="280" y="145"/>
                    </a:lnTo>
                    <a:lnTo>
                      <a:pt x="279" y="139"/>
                    </a:lnTo>
                    <a:lnTo>
                      <a:pt x="279" y="136"/>
                    </a:lnTo>
                    <a:lnTo>
                      <a:pt x="279" y="134"/>
                    </a:lnTo>
                    <a:lnTo>
                      <a:pt x="277" y="136"/>
                    </a:lnTo>
                    <a:lnTo>
                      <a:pt x="277" y="136"/>
                    </a:lnTo>
                    <a:lnTo>
                      <a:pt x="276" y="134"/>
                    </a:lnTo>
                    <a:lnTo>
                      <a:pt x="276" y="134"/>
                    </a:lnTo>
                    <a:lnTo>
                      <a:pt x="276" y="134"/>
                    </a:lnTo>
                    <a:lnTo>
                      <a:pt x="276" y="133"/>
                    </a:lnTo>
                    <a:lnTo>
                      <a:pt x="276" y="133"/>
                    </a:lnTo>
                    <a:lnTo>
                      <a:pt x="274" y="134"/>
                    </a:lnTo>
                    <a:lnTo>
                      <a:pt x="274" y="134"/>
                    </a:lnTo>
                    <a:lnTo>
                      <a:pt x="272" y="133"/>
                    </a:lnTo>
                    <a:lnTo>
                      <a:pt x="272" y="133"/>
                    </a:lnTo>
                    <a:lnTo>
                      <a:pt x="272" y="133"/>
                    </a:lnTo>
                    <a:lnTo>
                      <a:pt x="271" y="134"/>
                    </a:lnTo>
                    <a:lnTo>
                      <a:pt x="268" y="136"/>
                    </a:lnTo>
                    <a:lnTo>
                      <a:pt x="266" y="136"/>
                    </a:lnTo>
                    <a:lnTo>
                      <a:pt x="266" y="134"/>
                    </a:lnTo>
                    <a:lnTo>
                      <a:pt x="266" y="133"/>
                    </a:lnTo>
                    <a:lnTo>
                      <a:pt x="266" y="133"/>
                    </a:lnTo>
                    <a:lnTo>
                      <a:pt x="265" y="131"/>
                    </a:lnTo>
                    <a:lnTo>
                      <a:pt x="265" y="131"/>
                    </a:lnTo>
                    <a:lnTo>
                      <a:pt x="265" y="131"/>
                    </a:lnTo>
                    <a:lnTo>
                      <a:pt x="261" y="131"/>
                    </a:lnTo>
                    <a:lnTo>
                      <a:pt x="261" y="131"/>
                    </a:lnTo>
                    <a:lnTo>
                      <a:pt x="261" y="133"/>
                    </a:lnTo>
                    <a:lnTo>
                      <a:pt x="257" y="128"/>
                    </a:lnTo>
                    <a:lnTo>
                      <a:pt x="255" y="131"/>
                    </a:lnTo>
                    <a:lnTo>
                      <a:pt x="254" y="133"/>
                    </a:lnTo>
                    <a:lnTo>
                      <a:pt x="250" y="134"/>
                    </a:lnTo>
                    <a:lnTo>
                      <a:pt x="249" y="134"/>
                    </a:lnTo>
                    <a:lnTo>
                      <a:pt x="246" y="133"/>
                    </a:lnTo>
                    <a:lnTo>
                      <a:pt x="244" y="134"/>
                    </a:lnTo>
                    <a:lnTo>
                      <a:pt x="241" y="136"/>
                    </a:lnTo>
                    <a:lnTo>
                      <a:pt x="241" y="136"/>
                    </a:lnTo>
                    <a:lnTo>
                      <a:pt x="239" y="136"/>
                    </a:lnTo>
                    <a:lnTo>
                      <a:pt x="239" y="136"/>
                    </a:lnTo>
                    <a:lnTo>
                      <a:pt x="239" y="134"/>
                    </a:lnTo>
                    <a:lnTo>
                      <a:pt x="239" y="133"/>
                    </a:lnTo>
                    <a:lnTo>
                      <a:pt x="239" y="129"/>
                    </a:lnTo>
                    <a:lnTo>
                      <a:pt x="239" y="128"/>
                    </a:lnTo>
                    <a:lnTo>
                      <a:pt x="238" y="128"/>
                    </a:lnTo>
                    <a:lnTo>
                      <a:pt x="238" y="126"/>
                    </a:lnTo>
                    <a:lnTo>
                      <a:pt x="236" y="128"/>
                    </a:lnTo>
                    <a:lnTo>
                      <a:pt x="236" y="128"/>
                    </a:lnTo>
                    <a:lnTo>
                      <a:pt x="235" y="128"/>
                    </a:lnTo>
                    <a:lnTo>
                      <a:pt x="233" y="128"/>
                    </a:lnTo>
                    <a:lnTo>
                      <a:pt x="231" y="128"/>
                    </a:lnTo>
                    <a:lnTo>
                      <a:pt x="228" y="129"/>
                    </a:lnTo>
                    <a:lnTo>
                      <a:pt x="227" y="129"/>
                    </a:lnTo>
                    <a:lnTo>
                      <a:pt x="225" y="129"/>
                    </a:lnTo>
                    <a:lnTo>
                      <a:pt x="225" y="128"/>
                    </a:lnTo>
                    <a:lnTo>
                      <a:pt x="225" y="128"/>
                    </a:lnTo>
                    <a:lnTo>
                      <a:pt x="225" y="128"/>
                    </a:lnTo>
                    <a:lnTo>
                      <a:pt x="225" y="128"/>
                    </a:lnTo>
                    <a:lnTo>
                      <a:pt x="224" y="128"/>
                    </a:lnTo>
                    <a:lnTo>
                      <a:pt x="224" y="129"/>
                    </a:lnTo>
                    <a:lnTo>
                      <a:pt x="222" y="128"/>
                    </a:lnTo>
                    <a:lnTo>
                      <a:pt x="220" y="126"/>
                    </a:lnTo>
                    <a:lnTo>
                      <a:pt x="219" y="128"/>
                    </a:lnTo>
                    <a:lnTo>
                      <a:pt x="217" y="128"/>
                    </a:lnTo>
                    <a:lnTo>
                      <a:pt x="217" y="128"/>
                    </a:lnTo>
                    <a:lnTo>
                      <a:pt x="217" y="128"/>
                    </a:lnTo>
                    <a:lnTo>
                      <a:pt x="216" y="128"/>
                    </a:lnTo>
                    <a:lnTo>
                      <a:pt x="216" y="125"/>
                    </a:lnTo>
                    <a:lnTo>
                      <a:pt x="214" y="117"/>
                    </a:lnTo>
                    <a:lnTo>
                      <a:pt x="214" y="114"/>
                    </a:lnTo>
                    <a:lnTo>
                      <a:pt x="214" y="114"/>
                    </a:lnTo>
                    <a:lnTo>
                      <a:pt x="213" y="112"/>
                    </a:lnTo>
                    <a:lnTo>
                      <a:pt x="213" y="110"/>
                    </a:lnTo>
                    <a:lnTo>
                      <a:pt x="213" y="109"/>
                    </a:lnTo>
                    <a:lnTo>
                      <a:pt x="214" y="107"/>
                    </a:lnTo>
                    <a:lnTo>
                      <a:pt x="213" y="106"/>
                    </a:lnTo>
                    <a:lnTo>
                      <a:pt x="213" y="104"/>
                    </a:lnTo>
                    <a:lnTo>
                      <a:pt x="213" y="103"/>
                    </a:lnTo>
                    <a:lnTo>
                      <a:pt x="211" y="101"/>
                    </a:lnTo>
                    <a:lnTo>
                      <a:pt x="209" y="99"/>
                    </a:lnTo>
                    <a:lnTo>
                      <a:pt x="208" y="99"/>
                    </a:lnTo>
                    <a:lnTo>
                      <a:pt x="205" y="98"/>
                    </a:lnTo>
                    <a:lnTo>
                      <a:pt x="203" y="98"/>
                    </a:lnTo>
                    <a:lnTo>
                      <a:pt x="203" y="98"/>
                    </a:lnTo>
                    <a:lnTo>
                      <a:pt x="201" y="96"/>
                    </a:lnTo>
                    <a:lnTo>
                      <a:pt x="203" y="96"/>
                    </a:lnTo>
                    <a:lnTo>
                      <a:pt x="203" y="95"/>
                    </a:lnTo>
                    <a:lnTo>
                      <a:pt x="203" y="95"/>
                    </a:lnTo>
                    <a:lnTo>
                      <a:pt x="203" y="95"/>
                    </a:lnTo>
                    <a:lnTo>
                      <a:pt x="201" y="93"/>
                    </a:lnTo>
                    <a:lnTo>
                      <a:pt x="201" y="93"/>
                    </a:lnTo>
                    <a:lnTo>
                      <a:pt x="200" y="92"/>
                    </a:lnTo>
                    <a:lnTo>
                      <a:pt x="200" y="92"/>
                    </a:lnTo>
                    <a:lnTo>
                      <a:pt x="200" y="88"/>
                    </a:lnTo>
                    <a:lnTo>
                      <a:pt x="200" y="88"/>
                    </a:lnTo>
                    <a:lnTo>
                      <a:pt x="201" y="87"/>
                    </a:lnTo>
                    <a:lnTo>
                      <a:pt x="201" y="85"/>
                    </a:lnTo>
                    <a:lnTo>
                      <a:pt x="201" y="85"/>
                    </a:lnTo>
                    <a:lnTo>
                      <a:pt x="201" y="85"/>
                    </a:lnTo>
                    <a:lnTo>
                      <a:pt x="201" y="84"/>
                    </a:lnTo>
                    <a:lnTo>
                      <a:pt x="201" y="84"/>
                    </a:lnTo>
                    <a:lnTo>
                      <a:pt x="200" y="84"/>
                    </a:lnTo>
                    <a:lnTo>
                      <a:pt x="200" y="82"/>
                    </a:lnTo>
                    <a:lnTo>
                      <a:pt x="198" y="81"/>
                    </a:lnTo>
                    <a:lnTo>
                      <a:pt x="197" y="77"/>
                    </a:lnTo>
                    <a:lnTo>
                      <a:pt x="197" y="74"/>
                    </a:lnTo>
                    <a:lnTo>
                      <a:pt x="197" y="73"/>
                    </a:lnTo>
                    <a:lnTo>
                      <a:pt x="198" y="69"/>
                    </a:lnTo>
                    <a:lnTo>
                      <a:pt x="198" y="68"/>
                    </a:lnTo>
                    <a:lnTo>
                      <a:pt x="200" y="68"/>
                    </a:lnTo>
                    <a:lnTo>
                      <a:pt x="200" y="68"/>
                    </a:lnTo>
                    <a:lnTo>
                      <a:pt x="200" y="68"/>
                    </a:lnTo>
                    <a:lnTo>
                      <a:pt x="200" y="68"/>
                    </a:lnTo>
                    <a:lnTo>
                      <a:pt x="198" y="68"/>
                    </a:lnTo>
                    <a:lnTo>
                      <a:pt x="200" y="65"/>
                    </a:lnTo>
                    <a:lnTo>
                      <a:pt x="200" y="63"/>
                    </a:lnTo>
                    <a:lnTo>
                      <a:pt x="201" y="62"/>
                    </a:lnTo>
                    <a:lnTo>
                      <a:pt x="203" y="62"/>
                    </a:lnTo>
                    <a:lnTo>
                      <a:pt x="203" y="58"/>
                    </a:lnTo>
                    <a:lnTo>
                      <a:pt x="205" y="58"/>
                    </a:lnTo>
                    <a:lnTo>
                      <a:pt x="208" y="57"/>
                    </a:lnTo>
                    <a:lnTo>
                      <a:pt x="206" y="58"/>
                    </a:lnTo>
                    <a:lnTo>
                      <a:pt x="206" y="58"/>
                    </a:lnTo>
                    <a:lnTo>
                      <a:pt x="206" y="60"/>
                    </a:lnTo>
                    <a:lnTo>
                      <a:pt x="208" y="60"/>
                    </a:lnTo>
                    <a:lnTo>
                      <a:pt x="208" y="62"/>
                    </a:lnTo>
                    <a:lnTo>
                      <a:pt x="209" y="63"/>
                    </a:lnTo>
                    <a:lnTo>
                      <a:pt x="211" y="65"/>
                    </a:lnTo>
                    <a:lnTo>
                      <a:pt x="211" y="65"/>
                    </a:lnTo>
                    <a:lnTo>
                      <a:pt x="213" y="66"/>
                    </a:lnTo>
                    <a:lnTo>
                      <a:pt x="213" y="66"/>
                    </a:lnTo>
                    <a:lnTo>
                      <a:pt x="214" y="68"/>
                    </a:lnTo>
                    <a:lnTo>
                      <a:pt x="214" y="68"/>
                    </a:lnTo>
                    <a:lnTo>
                      <a:pt x="217" y="71"/>
                    </a:lnTo>
                    <a:lnTo>
                      <a:pt x="219" y="73"/>
                    </a:lnTo>
                    <a:lnTo>
                      <a:pt x="219" y="73"/>
                    </a:lnTo>
                    <a:lnTo>
                      <a:pt x="220" y="73"/>
                    </a:lnTo>
                    <a:lnTo>
                      <a:pt x="222" y="73"/>
                    </a:lnTo>
                    <a:lnTo>
                      <a:pt x="227" y="71"/>
                    </a:lnTo>
                    <a:lnTo>
                      <a:pt x="227" y="71"/>
                    </a:lnTo>
                    <a:lnTo>
                      <a:pt x="228" y="69"/>
                    </a:lnTo>
                    <a:lnTo>
                      <a:pt x="231" y="71"/>
                    </a:lnTo>
                    <a:lnTo>
                      <a:pt x="235" y="71"/>
                    </a:lnTo>
                    <a:lnTo>
                      <a:pt x="235" y="71"/>
                    </a:lnTo>
                    <a:lnTo>
                      <a:pt x="236" y="71"/>
                    </a:lnTo>
                    <a:lnTo>
                      <a:pt x="238" y="71"/>
                    </a:lnTo>
                    <a:lnTo>
                      <a:pt x="238" y="71"/>
                    </a:lnTo>
                    <a:lnTo>
                      <a:pt x="239" y="71"/>
                    </a:lnTo>
                    <a:lnTo>
                      <a:pt x="241" y="69"/>
                    </a:lnTo>
                    <a:lnTo>
                      <a:pt x="242" y="69"/>
                    </a:lnTo>
                    <a:lnTo>
                      <a:pt x="244" y="68"/>
                    </a:lnTo>
                    <a:lnTo>
                      <a:pt x="244" y="66"/>
                    </a:lnTo>
                    <a:lnTo>
                      <a:pt x="244" y="65"/>
                    </a:lnTo>
                    <a:lnTo>
                      <a:pt x="246" y="65"/>
                    </a:lnTo>
                    <a:lnTo>
                      <a:pt x="247" y="63"/>
                    </a:lnTo>
                    <a:lnTo>
                      <a:pt x="249" y="63"/>
                    </a:lnTo>
                    <a:lnTo>
                      <a:pt x="255" y="63"/>
                    </a:lnTo>
                    <a:lnTo>
                      <a:pt x="257" y="63"/>
                    </a:lnTo>
                    <a:lnTo>
                      <a:pt x="257" y="63"/>
                    </a:lnTo>
                    <a:lnTo>
                      <a:pt x="257" y="65"/>
                    </a:lnTo>
                    <a:lnTo>
                      <a:pt x="257" y="65"/>
                    </a:lnTo>
                    <a:lnTo>
                      <a:pt x="257" y="65"/>
                    </a:lnTo>
                    <a:lnTo>
                      <a:pt x="258" y="65"/>
                    </a:lnTo>
                    <a:lnTo>
                      <a:pt x="261" y="66"/>
                    </a:lnTo>
                    <a:lnTo>
                      <a:pt x="263" y="66"/>
                    </a:lnTo>
                    <a:lnTo>
                      <a:pt x="263" y="66"/>
                    </a:lnTo>
                    <a:lnTo>
                      <a:pt x="265" y="68"/>
                    </a:lnTo>
                    <a:lnTo>
                      <a:pt x="266" y="68"/>
                    </a:lnTo>
                    <a:lnTo>
                      <a:pt x="268" y="66"/>
                    </a:lnTo>
                    <a:lnTo>
                      <a:pt x="268" y="65"/>
                    </a:lnTo>
                    <a:lnTo>
                      <a:pt x="269" y="65"/>
                    </a:lnTo>
                    <a:lnTo>
                      <a:pt x="271" y="65"/>
                    </a:lnTo>
                    <a:lnTo>
                      <a:pt x="272" y="65"/>
                    </a:lnTo>
                    <a:lnTo>
                      <a:pt x="274" y="65"/>
                    </a:lnTo>
                    <a:lnTo>
                      <a:pt x="276" y="63"/>
                    </a:lnTo>
                    <a:lnTo>
                      <a:pt x="279" y="65"/>
                    </a:lnTo>
                    <a:lnTo>
                      <a:pt x="279" y="65"/>
                    </a:lnTo>
                    <a:lnTo>
                      <a:pt x="279" y="63"/>
                    </a:lnTo>
                    <a:lnTo>
                      <a:pt x="280" y="62"/>
                    </a:lnTo>
                    <a:lnTo>
                      <a:pt x="280" y="62"/>
                    </a:lnTo>
                    <a:lnTo>
                      <a:pt x="280" y="58"/>
                    </a:lnTo>
                    <a:lnTo>
                      <a:pt x="280" y="58"/>
                    </a:lnTo>
                    <a:lnTo>
                      <a:pt x="282" y="58"/>
                    </a:lnTo>
                    <a:lnTo>
                      <a:pt x="282" y="58"/>
                    </a:lnTo>
                    <a:lnTo>
                      <a:pt x="282" y="57"/>
                    </a:lnTo>
                    <a:lnTo>
                      <a:pt x="283" y="57"/>
                    </a:lnTo>
                    <a:lnTo>
                      <a:pt x="282" y="57"/>
                    </a:lnTo>
                    <a:lnTo>
                      <a:pt x="282" y="55"/>
                    </a:lnTo>
                    <a:lnTo>
                      <a:pt x="282" y="54"/>
                    </a:lnTo>
                    <a:lnTo>
                      <a:pt x="282" y="54"/>
                    </a:lnTo>
                    <a:lnTo>
                      <a:pt x="282" y="54"/>
                    </a:lnTo>
                    <a:lnTo>
                      <a:pt x="283" y="52"/>
                    </a:lnTo>
                    <a:lnTo>
                      <a:pt x="285" y="52"/>
                    </a:lnTo>
                    <a:lnTo>
                      <a:pt x="287" y="51"/>
                    </a:lnTo>
                    <a:lnTo>
                      <a:pt x="287" y="49"/>
                    </a:lnTo>
                    <a:lnTo>
                      <a:pt x="288" y="49"/>
                    </a:lnTo>
                    <a:lnTo>
                      <a:pt x="288" y="49"/>
                    </a:lnTo>
                    <a:lnTo>
                      <a:pt x="287" y="47"/>
                    </a:lnTo>
                    <a:lnTo>
                      <a:pt x="287" y="47"/>
                    </a:lnTo>
                    <a:lnTo>
                      <a:pt x="287" y="47"/>
                    </a:lnTo>
                    <a:lnTo>
                      <a:pt x="287" y="46"/>
                    </a:lnTo>
                    <a:lnTo>
                      <a:pt x="287" y="46"/>
                    </a:lnTo>
                    <a:lnTo>
                      <a:pt x="287" y="46"/>
                    </a:lnTo>
                    <a:lnTo>
                      <a:pt x="287" y="44"/>
                    </a:lnTo>
                    <a:lnTo>
                      <a:pt x="287" y="44"/>
                    </a:lnTo>
                    <a:lnTo>
                      <a:pt x="288" y="43"/>
                    </a:lnTo>
                    <a:lnTo>
                      <a:pt x="288" y="41"/>
                    </a:lnTo>
                    <a:lnTo>
                      <a:pt x="290" y="43"/>
                    </a:lnTo>
                    <a:lnTo>
                      <a:pt x="291" y="43"/>
                    </a:lnTo>
                    <a:lnTo>
                      <a:pt x="291" y="41"/>
                    </a:lnTo>
                    <a:lnTo>
                      <a:pt x="293" y="41"/>
                    </a:lnTo>
                    <a:lnTo>
                      <a:pt x="293" y="40"/>
                    </a:lnTo>
                    <a:lnTo>
                      <a:pt x="293" y="40"/>
                    </a:lnTo>
                    <a:lnTo>
                      <a:pt x="293" y="38"/>
                    </a:lnTo>
                    <a:lnTo>
                      <a:pt x="293" y="36"/>
                    </a:lnTo>
                    <a:lnTo>
                      <a:pt x="293" y="36"/>
                    </a:lnTo>
                    <a:lnTo>
                      <a:pt x="293" y="35"/>
                    </a:lnTo>
                    <a:lnTo>
                      <a:pt x="293" y="33"/>
                    </a:lnTo>
                    <a:lnTo>
                      <a:pt x="293" y="32"/>
                    </a:lnTo>
                    <a:lnTo>
                      <a:pt x="293" y="29"/>
                    </a:lnTo>
                    <a:lnTo>
                      <a:pt x="295" y="29"/>
                    </a:lnTo>
                    <a:lnTo>
                      <a:pt x="295" y="27"/>
                    </a:lnTo>
                    <a:lnTo>
                      <a:pt x="295" y="25"/>
                    </a:lnTo>
                    <a:lnTo>
                      <a:pt x="296" y="24"/>
                    </a:lnTo>
                    <a:lnTo>
                      <a:pt x="298" y="24"/>
                    </a:lnTo>
                    <a:lnTo>
                      <a:pt x="298" y="22"/>
                    </a:lnTo>
                    <a:lnTo>
                      <a:pt x="298" y="22"/>
                    </a:lnTo>
                    <a:lnTo>
                      <a:pt x="299" y="24"/>
                    </a:lnTo>
                    <a:lnTo>
                      <a:pt x="301" y="22"/>
                    </a:lnTo>
                    <a:lnTo>
                      <a:pt x="302" y="22"/>
                    </a:lnTo>
                    <a:lnTo>
                      <a:pt x="304" y="22"/>
                    </a:lnTo>
                    <a:lnTo>
                      <a:pt x="306" y="24"/>
                    </a:lnTo>
                    <a:lnTo>
                      <a:pt x="306" y="24"/>
                    </a:lnTo>
                    <a:lnTo>
                      <a:pt x="307" y="22"/>
                    </a:lnTo>
                    <a:close/>
                    <a:moveTo>
                      <a:pt x="455" y="21"/>
                    </a:moveTo>
                    <a:lnTo>
                      <a:pt x="455" y="21"/>
                    </a:lnTo>
                    <a:lnTo>
                      <a:pt x="457" y="21"/>
                    </a:lnTo>
                    <a:lnTo>
                      <a:pt x="457" y="22"/>
                    </a:lnTo>
                    <a:lnTo>
                      <a:pt x="457" y="24"/>
                    </a:lnTo>
                    <a:lnTo>
                      <a:pt x="457" y="25"/>
                    </a:lnTo>
                    <a:lnTo>
                      <a:pt x="455" y="27"/>
                    </a:lnTo>
                    <a:lnTo>
                      <a:pt x="455" y="29"/>
                    </a:lnTo>
                    <a:lnTo>
                      <a:pt x="454" y="27"/>
                    </a:lnTo>
                    <a:lnTo>
                      <a:pt x="454" y="27"/>
                    </a:lnTo>
                    <a:lnTo>
                      <a:pt x="455" y="25"/>
                    </a:lnTo>
                    <a:lnTo>
                      <a:pt x="455" y="24"/>
                    </a:lnTo>
                    <a:lnTo>
                      <a:pt x="455" y="24"/>
                    </a:lnTo>
                    <a:lnTo>
                      <a:pt x="455" y="22"/>
                    </a:lnTo>
                    <a:lnTo>
                      <a:pt x="455" y="22"/>
                    </a:lnTo>
                    <a:lnTo>
                      <a:pt x="455" y="21"/>
                    </a:lnTo>
                    <a:close/>
                    <a:moveTo>
                      <a:pt x="1" y="5"/>
                    </a:moveTo>
                    <a:lnTo>
                      <a:pt x="3" y="5"/>
                    </a:lnTo>
                    <a:lnTo>
                      <a:pt x="4" y="5"/>
                    </a:lnTo>
                    <a:lnTo>
                      <a:pt x="6" y="5"/>
                    </a:lnTo>
                    <a:lnTo>
                      <a:pt x="8" y="6"/>
                    </a:lnTo>
                    <a:lnTo>
                      <a:pt x="11" y="8"/>
                    </a:lnTo>
                    <a:lnTo>
                      <a:pt x="12" y="10"/>
                    </a:lnTo>
                    <a:lnTo>
                      <a:pt x="14" y="10"/>
                    </a:lnTo>
                    <a:lnTo>
                      <a:pt x="17" y="10"/>
                    </a:lnTo>
                    <a:lnTo>
                      <a:pt x="20" y="10"/>
                    </a:lnTo>
                    <a:lnTo>
                      <a:pt x="23" y="10"/>
                    </a:lnTo>
                    <a:lnTo>
                      <a:pt x="25" y="10"/>
                    </a:lnTo>
                    <a:lnTo>
                      <a:pt x="26" y="10"/>
                    </a:lnTo>
                    <a:lnTo>
                      <a:pt x="28" y="11"/>
                    </a:lnTo>
                    <a:lnTo>
                      <a:pt x="31" y="10"/>
                    </a:lnTo>
                    <a:lnTo>
                      <a:pt x="33" y="10"/>
                    </a:lnTo>
                    <a:lnTo>
                      <a:pt x="33" y="11"/>
                    </a:lnTo>
                    <a:lnTo>
                      <a:pt x="33" y="11"/>
                    </a:lnTo>
                    <a:lnTo>
                      <a:pt x="36" y="13"/>
                    </a:lnTo>
                    <a:lnTo>
                      <a:pt x="37" y="16"/>
                    </a:lnTo>
                    <a:lnTo>
                      <a:pt x="39" y="18"/>
                    </a:lnTo>
                    <a:lnTo>
                      <a:pt x="39" y="19"/>
                    </a:lnTo>
                    <a:lnTo>
                      <a:pt x="39" y="19"/>
                    </a:lnTo>
                    <a:lnTo>
                      <a:pt x="44" y="22"/>
                    </a:lnTo>
                    <a:lnTo>
                      <a:pt x="44" y="24"/>
                    </a:lnTo>
                    <a:lnTo>
                      <a:pt x="42" y="25"/>
                    </a:lnTo>
                    <a:lnTo>
                      <a:pt x="44" y="27"/>
                    </a:lnTo>
                    <a:lnTo>
                      <a:pt x="47" y="29"/>
                    </a:lnTo>
                    <a:lnTo>
                      <a:pt x="49" y="29"/>
                    </a:lnTo>
                    <a:lnTo>
                      <a:pt x="50" y="30"/>
                    </a:lnTo>
                    <a:lnTo>
                      <a:pt x="50" y="30"/>
                    </a:lnTo>
                    <a:lnTo>
                      <a:pt x="50" y="32"/>
                    </a:lnTo>
                    <a:lnTo>
                      <a:pt x="52" y="32"/>
                    </a:lnTo>
                    <a:lnTo>
                      <a:pt x="56" y="33"/>
                    </a:lnTo>
                    <a:lnTo>
                      <a:pt x="61" y="38"/>
                    </a:lnTo>
                    <a:lnTo>
                      <a:pt x="64" y="40"/>
                    </a:lnTo>
                    <a:lnTo>
                      <a:pt x="67" y="43"/>
                    </a:lnTo>
                    <a:lnTo>
                      <a:pt x="67" y="44"/>
                    </a:lnTo>
                    <a:lnTo>
                      <a:pt x="69" y="46"/>
                    </a:lnTo>
                    <a:lnTo>
                      <a:pt x="71" y="47"/>
                    </a:lnTo>
                    <a:lnTo>
                      <a:pt x="72" y="51"/>
                    </a:lnTo>
                    <a:lnTo>
                      <a:pt x="74" y="51"/>
                    </a:lnTo>
                    <a:lnTo>
                      <a:pt x="74" y="52"/>
                    </a:lnTo>
                    <a:lnTo>
                      <a:pt x="75" y="52"/>
                    </a:lnTo>
                    <a:lnTo>
                      <a:pt x="75" y="54"/>
                    </a:lnTo>
                    <a:lnTo>
                      <a:pt x="77" y="55"/>
                    </a:lnTo>
                    <a:lnTo>
                      <a:pt x="78" y="55"/>
                    </a:lnTo>
                    <a:lnTo>
                      <a:pt x="80" y="57"/>
                    </a:lnTo>
                    <a:lnTo>
                      <a:pt x="82" y="57"/>
                    </a:lnTo>
                    <a:lnTo>
                      <a:pt x="82" y="55"/>
                    </a:lnTo>
                    <a:lnTo>
                      <a:pt x="80" y="55"/>
                    </a:lnTo>
                    <a:lnTo>
                      <a:pt x="80" y="54"/>
                    </a:lnTo>
                    <a:lnTo>
                      <a:pt x="80" y="54"/>
                    </a:lnTo>
                    <a:lnTo>
                      <a:pt x="82" y="52"/>
                    </a:lnTo>
                    <a:lnTo>
                      <a:pt x="82" y="52"/>
                    </a:lnTo>
                    <a:lnTo>
                      <a:pt x="83" y="52"/>
                    </a:lnTo>
                    <a:lnTo>
                      <a:pt x="86" y="55"/>
                    </a:lnTo>
                    <a:lnTo>
                      <a:pt x="86" y="57"/>
                    </a:lnTo>
                    <a:lnTo>
                      <a:pt x="88" y="58"/>
                    </a:lnTo>
                    <a:lnTo>
                      <a:pt x="88" y="60"/>
                    </a:lnTo>
                    <a:lnTo>
                      <a:pt x="90" y="62"/>
                    </a:lnTo>
                    <a:lnTo>
                      <a:pt x="91" y="62"/>
                    </a:lnTo>
                    <a:lnTo>
                      <a:pt x="93" y="62"/>
                    </a:lnTo>
                    <a:lnTo>
                      <a:pt x="94" y="62"/>
                    </a:lnTo>
                    <a:lnTo>
                      <a:pt x="97" y="65"/>
                    </a:lnTo>
                    <a:lnTo>
                      <a:pt x="99" y="66"/>
                    </a:lnTo>
                    <a:lnTo>
                      <a:pt x="99" y="68"/>
                    </a:lnTo>
                    <a:lnTo>
                      <a:pt x="101" y="69"/>
                    </a:lnTo>
                    <a:lnTo>
                      <a:pt x="101" y="71"/>
                    </a:lnTo>
                    <a:lnTo>
                      <a:pt x="101" y="71"/>
                    </a:lnTo>
                    <a:lnTo>
                      <a:pt x="102" y="73"/>
                    </a:lnTo>
                    <a:lnTo>
                      <a:pt x="104" y="74"/>
                    </a:lnTo>
                    <a:lnTo>
                      <a:pt x="105" y="74"/>
                    </a:lnTo>
                    <a:lnTo>
                      <a:pt x="110" y="76"/>
                    </a:lnTo>
                    <a:lnTo>
                      <a:pt x="112" y="76"/>
                    </a:lnTo>
                    <a:lnTo>
                      <a:pt x="112" y="77"/>
                    </a:lnTo>
                    <a:lnTo>
                      <a:pt x="113" y="79"/>
                    </a:lnTo>
                    <a:lnTo>
                      <a:pt x="112" y="79"/>
                    </a:lnTo>
                    <a:lnTo>
                      <a:pt x="108" y="81"/>
                    </a:lnTo>
                    <a:lnTo>
                      <a:pt x="105" y="82"/>
                    </a:lnTo>
                    <a:lnTo>
                      <a:pt x="108" y="82"/>
                    </a:lnTo>
                    <a:lnTo>
                      <a:pt x="110" y="82"/>
                    </a:lnTo>
                    <a:lnTo>
                      <a:pt x="112" y="81"/>
                    </a:lnTo>
                    <a:lnTo>
                      <a:pt x="113" y="79"/>
                    </a:lnTo>
                    <a:lnTo>
                      <a:pt x="116" y="79"/>
                    </a:lnTo>
                    <a:lnTo>
                      <a:pt x="116" y="77"/>
                    </a:lnTo>
                    <a:lnTo>
                      <a:pt x="118" y="77"/>
                    </a:lnTo>
                    <a:lnTo>
                      <a:pt x="118" y="79"/>
                    </a:lnTo>
                    <a:lnTo>
                      <a:pt x="119" y="81"/>
                    </a:lnTo>
                    <a:lnTo>
                      <a:pt x="121" y="81"/>
                    </a:lnTo>
                    <a:lnTo>
                      <a:pt x="123" y="82"/>
                    </a:lnTo>
                    <a:lnTo>
                      <a:pt x="123" y="85"/>
                    </a:lnTo>
                    <a:lnTo>
                      <a:pt x="123" y="85"/>
                    </a:lnTo>
                    <a:lnTo>
                      <a:pt x="119" y="87"/>
                    </a:lnTo>
                    <a:lnTo>
                      <a:pt x="118" y="88"/>
                    </a:lnTo>
                    <a:lnTo>
                      <a:pt x="118" y="88"/>
                    </a:lnTo>
                    <a:lnTo>
                      <a:pt x="118" y="90"/>
                    </a:lnTo>
                    <a:lnTo>
                      <a:pt x="118" y="90"/>
                    </a:lnTo>
                    <a:lnTo>
                      <a:pt x="119" y="92"/>
                    </a:lnTo>
                    <a:lnTo>
                      <a:pt x="119" y="92"/>
                    </a:lnTo>
                    <a:lnTo>
                      <a:pt x="118" y="93"/>
                    </a:lnTo>
                    <a:lnTo>
                      <a:pt x="118" y="93"/>
                    </a:lnTo>
                    <a:lnTo>
                      <a:pt x="119" y="96"/>
                    </a:lnTo>
                    <a:lnTo>
                      <a:pt x="119" y="96"/>
                    </a:lnTo>
                    <a:lnTo>
                      <a:pt x="123" y="98"/>
                    </a:lnTo>
                    <a:lnTo>
                      <a:pt x="126" y="99"/>
                    </a:lnTo>
                    <a:lnTo>
                      <a:pt x="127" y="99"/>
                    </a:lnTo>
                    <a:lnTo>
                      <a:pt x="129" y="101"/>
                    </a:lnTo>
                    <a:lnTo>
                      <a:pt x="131" y="101"/>
                    </a:lnTo>
                    <a:lnTo>
                      <a:pt x="132" y="101"/>
                    </a:lnTo>
                    <a:lnTo>
                      <a:pt x="132" y="101"/>
                    </a:lnTo>
                    <a:lnTo>
                      <a:pt x="132" y="103"/>
                    </a:lnTo>
                    <a:lnTo>
                      <a:pt x="132" y="104"/>
                    </a:lnTo>
                    <a:lnTo>
                      <a:pt x="134" y="109"/>
                    </a:lnTo>
                    <a:lnTo>
                      <a:pt x="134" y="110"/>
                    </a:lnTo>
                    <a:lnTo>
                      <a:pt x="134" y="112"/>
                    </a:lnTo>
                    <a:lnTo>
                      <a:pt x="134" y="114"/>
                    </a:lnTo>
                    <a:lnTo>
                      <a:pt x="135" y="114"/>
                    </a:lnTo>
                    <a:lnTo>
                      <a:pt x="137" y="115"/>
                    </a:lnTo>
                    <a:lnTo>
                      <a:pt x="138" y="115"/>
                    </a:lnTo>
                    <a:lnTo>
                      <a:pt x="138" y="117"/>
                    </a:lnTo>
                    <a:lnTo>
                      <a:pt x="138" y="117"/>
                    </a:lnTo>
                    <a:lnTo>
                      <a:pt x="137" y="118"/>
                    </a:lnTo>
                    <a:lnTo>
                      <a:pt x="135" y="120"/>
                    </a:lnTo>
                    <a:lnTo>
                      <a:pt x="135" y="120"/>
                    </a:lnTo>
                    <a:lnTo>
                      <a:pt x="135" y="121"/>
                    </a:lnTo>
                    <a:lnTo>
                      <a:pt x="135" y="123"/>
                    </a:lnTo>
                    <a:lnTo>
                      <a:pt x="137" y="123"/>
                    </a:lnTo>
                    <a:lnTo>
                      <a:pt x="137" y="121"/>
                    </a:lnTo>
                    <a:lnTo>
                      <a:pt x="138" y="120"/>
                    </a:lnTo>
                    <a:lnTo>
                      <a:pt x="140" y="120"/>
                    </a:lnTo>
                    <a:lnTo>
                      <a:pt x="140" y="120"/>
                    </a:lnTo>
                    <a:lnTo>
                      <a:pt x="142" y="120"/>
                    </a:lnTo>
                    <a:lnTo>
                      <a:pt x="145" y="120"/>
                    </a:lnTo>
                    <a:lnTo>
                      <a:pt x="146" y="120"/>
                    </a:lnTo>
                    <a:lnTo>
                      <a:pt x="148" y="120"/>
                    </a:lnTo>
                    <a:lnTo>
                      <a:pt x="149" y="121"/>
                    </a:lnTo>
                    <a:lnTo>
                      <a:pt x="154" y="126"/>
                    </a:lnTo>
                    <a:lnTo>
                      <a:pt x="156" y="129"/>
                    </a:lnTo>
                    <a:lnTo>
                      <a:pt x="156" y="131"/>
                    </a:lnTo>
                    <a:lnTo>
                      <a:pt x="156" y="131"/>
                    </a:lnTo>
                    <a:lnTo>
                      <a:pt x="156" y="133"/>
                    </a:lnTo>
                    <a:lnTo>
                      <a:pt x="154" y="134"/>
                    </a:lnTo>
                    <a:lnTo>
                      <a:pt x="154" y="136"/>
                    </a:lnTo>
                    <a:lnTo>
                      <a:pt x="153" y="137"/>
                    </a:lnTo>
                    <a:lnTo>
                      <a:pt x="153" y="139"/>
                    </a:lnTo>
                    <a:lnTo>
                      <a:pt x="154" y="139"/>
                    </a:lnTo>
                    <a:lnTo>
                      <a:pt x="154" y="140"/>
                    </a:lnTo>
                    <a:lnTo>
                      <a:pt x="154" y="140"/>
                    </a:lnTo>
                    <a:lnTo>
                      <a:pt x="153" y="145"/>
                    </a:lnTo>
                    <a:lnTo>
                      <a:pt x="153" y="145"/>
                    </a:lnTo>
                    <a:lnTo>
                      <a:pt x="154" y="151"/>
                    </a:lnTo>
                    <a:lnTo>
                      <a:pt x="154" y="153"/>
                    </a:lnTo>
                    <a:lnTo>
                      <a:pt x="153" y="155"/>
                    </a:lnTo>
                    <a:lnTo>
                      <a:pt x="154" y="158"/>
                    </a:lnTo>
                    <a:lnTo>
                      <a:pt x="153" y="167"/>
                    </a:lnTo>
                    <a:lnTo>
                      <a:pt x="153" y="167"/>
                    </a:lnTo>
                    <a:lnTo>
                      <a:pt x="151" y="169"/>
                    </a:lnTo>
                    <a:lnTo>
                      <a:pt x="151" y="169"/>
                    </a:lnTo>
                    <a:lnTo>
                      <a:pt x="149" y="169"/>
                    </a:lnTo>
                    <a:lnTo>
                      <a:pt x="149" y="169"/>
                    </a:lnTo>
                    <a:lnTo>
                      <a:pt x="148" y="167"/>
                    </a:lnTo>
                    <a:lnTo>
                      <a:pt x="148" y="167"/>
                    </a:lnTo>
                    <a:lnTo>
                      <a:pt x="146" y="166"/>
                    </a:lnTo>
                    <a:lnTo>
                      <a:pt x="145" y="166"/>
                    </a:lnTo>
                    <a:lnTo>
                      <a:pt x="143" y="167"/>
                    </a:lnTo>
                    <a:lnTo>
                      <a:pt x="142" y="167"/>
                    </a:lnTo>
                    <a:lnTo>
                      <a:pt x="142" y="167"/>
                    </a:lnTo>
                    <a:lnTo>
                      <a:pt x="140" y="167"/>
                    </a:lnTo>
                    <a:lnTo>
                      <a:pt x="135" y="164"/>
                    </a:lnTo>
                    <a:lnTo>
                      <a:pt x="135" y="166"/>
                    </a:lnTo>
                    <a:lnTo>
                      <a:pt x="135" y="166"/>
                    </a:lnTo>
                    <a:lnTo>
                      <a:pt x="135" y="169"/>
                    </a:lnTo>
                    <a:lnTo>
                      <a:pt x="135" y="170"/>
                    </a:lnTo>
                    <a:lnTo>
                      <a:pt x="135" y="170"/>
                    </a:lnTo>
                    <a:lnTo>
                      <a:pt x="135" y="170"/>
                    </a:lnTo>
                    <a:lnTo>
                      <a:pt x="134" y="169"/>
                    </a:lnTo>
                    <a:lnTo>
                      <a:pt x="132" y="167"/>
                    </a:lnTo>
                    <a:lnTo>
                      <a:pt x="129" y="166"/>
                    </a:lnTo>
                    <a:lnTo>
                      <a:pt x="129" y="164"/>
                    </a:lnTo>
                    <a:lnTo>
                      <a:pt x="127" y="162"/>
                    </a:lnTo>
                    <a:lnTo>
                      <a:pt x="124" y="158"/>
                    </a:lnTo>
                    <a:lnTo>
                      <a:pt x="123" y="158"/>
                    </a:lnTo>
                    <a:lnTo>
                      <a:pt x="118" y="155"/>
                    </a:lnTo>
                    <a:lnTo>
                      <a:pt x="116" y="153"/>
                    </a:lnTo>
                    <a:lnTo>
                      <a:pt x="115" y="153"/>
                    </a:lnTo>
                    <a:lnTo>
                      <a:pt x="113" y="151"/>
                    </a:lnTo>
                    <a:lnTo>
                      <a:pt x="110" y="150"/>
                    </a:lnTo>
                    <a:lnTo>
                      <a:pt x="105" y="145"/>
                    </a:lnTo>
                    <a:lnTo>
                      <a:pt x="102" y="142"/>
                    </a:lnTo>
                    <a:lnTo>
                      <a:pt x="101" y="139"/>
                    </a:lnTo>
                    <a:lnTo>
                      <a:pt x="99" y="137"/>
                    </a:lnTo>
                    <a:lnTo>
                      <a:pt x="94" y="134"/>
                    </a:lnTo>
                    <a:lnTo>
                      <a:pt x="93" y="133"/>
                    </a:lnTo>
                    <a:lnTo>
                      <a:pt x="91" y="131"/>
                    </a:lnTo>
                    <a:lnTo>
                      <a:pt x="90" y="126"/>
                    </a:lnTo>
                    <a:lnTo>
                      <a:pt x="88" y="126"/>
                    </a:lnTo>
                    <a:lnTo>
                      <a:pt x="88" y="125"/>
                    </a:lnTo>
                    <a:lnTo>
                      <a:pt x="86" y="123"/>
                    </a:lnTo>
                    <a:lnTo>
                      <a:pt x="85" y="123"/>
                    </a:lnTo>
                    <a:lnTo>
                      <a:pt x="82" y="118"/>
                    </a:lnTo>
                    <a:lnTo>
                      <a:pt x="82" y="118"/>
                    </a:lnTo>
                    <a:lnTo>
                      <a:pt x="80" y="117"/>
                    </a:lnTo>
                    <a:lnTo>
                      <a:pt x="80" y="114"/>
                    </a:lnTo>
                    <a:lnTo>
                      <a:pt x="75" y="104"/>
                    </a:lnTo>
                    <a:lnTo>
                      <a:pt x="74" y="101"/>
                    </a:lnTo>
                    <a:lnTo>
                      <a:pt x="72" y="98"/>
                    </a:lnTo>
                    <a:lnTo>
                      <a:pt x="72" y="96"/>
                    </a:lnTo>
                    <a:lnTo>
                      <a:pt x="69" y="93"/>
                    </a:lnTo>
                    <a:lnTo>
                      <a:pt x="69" y="92"/>
                    </a:lnTo>
                    <a:lnTo>
                      <a:pt x="67" y="92"/>
                    </a:lnTo>
                    <a:lnTo>
                      <a:pt x="66" y="90"/>
                    </a:lnTo>
                    <a:lnTo>
                      <a:pt x="64" y="85"/>
                    </a:lnTo>
                    <a:lnTo>
                      <a:pt x="64" y="85"/>
                    </a:lnTo>
                    <a:lnTo>
                      <a:pt x="63" y="84"/>
                    </a:lnTo>
                    <a:lnTo>
                      <a:pt x="58" y="82"/>
                    </a:lnTo>
                    <a:lnTo>
                      <a:pt x="58" y="82"/>
                    </a:lnTo>
                    <a:lnTo>
                      <a:pt x="56" y="81"/>
                    </a:lnTo>
                    <a:lnTo>
                      <a:pt x="55" y="79"/>
                    </a:lnTo>
                    <a:lnTo>
                      <a:pt x="55" y="76"/>
                    </a:lnTo>
                    <a:lnTo>
                      <a:pt x="53" y="71"/>
                    </a:lnTo>
                    <a:lnTo>
                      <a:pt x="52" y="63"/>
                    </a:lnTo>
                    <a:lnTo>
                      <a:pt x="50" y="62"/>
                    </a:lnTo>
                    <a:lnTo>
                      <a:pt x="49" y="58"/>
                    </a:lnTo>
                    <a:lnTo>
                      <a:pt x="47" y="58"/>
                    </a:lnTo>
                    <a:lnTo>
                      <a:pt x="41" y="54"/>
                    </a:lnTo>
                    <a:lnTo>
                      <a:pt x="39" y="54"/>
                    </a:lnTo>
                    <a:lnTo>
                      <a:pt x="37" y="52"/>
                    </a:lnTo>
                    <a:lnTo>
                      <a:pt x="36" y="52"/>
                    </a:lnTo>
                    <a:lnTo>
                      <a:pt x="34" y="52"/>
                    </a:lnTo>
                    <a:lnTo>
                      <a:pt x="34" y="49"/>
                    </a:lnTo>
                    <a:lnTo>
                      <a:pt x="34" y="47"/>
                    </a:lnTo>
                    <a:lnTo>
                      <a:pt x="34" y="46"/>
                    </a:lnTo>
                    <a:lnTo>
                      <a:pt x="33" y="44"/>
                    </a:lnTo>
                    <a:lnTo>
                      <a:pt x="31" y="43"/>
                    </a:lnTo>
                    <a:lnTo>
                      <a:pt x="30" y="41"/>
                    </a:lnTo>
                    <a:lnTo>
                      <a:pt x="28" y="40"/>
                    </a:lnTo>
                    <a:lnTo>
                      <a:pt x="28" y="38"/>
                    </a:lnTo>
                    <a:lnTo>
                      <a:pt x="25" y="33"/>
                    </a:lnTo>
                    <a:lnTo>
                      <a:pt x="23" y="33"/>
                    </a:lnTo>
                    <a:lnTo>
                      <a:pt x="22" y="32"/>
                    </a:lnTo>
                    <a:lnTo>
                      <a:pt x="19" y="32"/>
                    </a:lnTo>
                    <a:lnTo>
                      <a:pt x="17" y="30"/>
                    </a:lnTo>
                    <a:lnTo>
                      <a:pt x="15" y="29"/>
                    </a:lnTo>
                    <a:lnTo>
                      <a:pt x="14" y="27"/>
                    </a:lnTo>
                    <a:lnTo>
                      <a:pt x="11" y="24"/>
                    </a:lnTo>
                    <a:lnTo>
                      <a:pt x="4" y="19"/>
                    </a:lnTo>
                    <a:lnTo>
                      <a:pt x="3" y="18"/>
                    </a:lnTo>
                    <a:lnTo>
                      <a:pt x="3" y="16"/>
                    </a:lnTo>
                    <a:lnTo>
                      <a:pt x="1" y="14"/>
                    </a:lnTo>
                    <a:lnTo>
                      <a:pt x="0" y="10"/>
                    </a:lnTo>
                    <a:lnTo>
                      <a:pt x="0" y="8"/>
                    </a:lnTo>
                    <a:lnTo>
                      <a:pt x="0" y="8"/>
                    </a:lnTo>
                    <a:lnTo>
                      <a:pt x="0" y="6"/>
                    </a:lnTo>
                    <a:lnTo>
                      <a:pt x="0" y="6"/>
                    </a:lnTo>
                    <a:lnTo>
                      <a:pt x="0" y="5"/>
                    </a:lnTo>
                    <a:lnTo>
                      <a:pt x="0" y="5"/>
                    </a:lnTo>
                    <a:lnTo>
                      <a:pt x="1" y="5"/>
                    </a:lnTo>
                    <a:close/>
                    <a:moveTo>
                      <a:pt x="0" y="0"/>
                    </a:moveTo>
                    <a:lnTo>
                      <a:pt x="0" y="0"/>
                    </a:lnTo>
                    <a:lnTo>
                      <a:pt x="1" y="0"/>
                    </a:lnTo>
                    <a:lnTo>
                      <a:pt x="1" y="2"/>
                    </a:lnTo>
                    <a:lnTo>
                      <a:pt x="1" y="2"/>
                    </a:lnTo>
                    <a:lnTo>
                      <a:pt x="1" y="2"/>
                    </a:lnTo>
                    <a:lnTo>
                      <a:pt x="0" y="2"/>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9" name="Freeform 253">
                <a:extLst>
                  <a:ext uri="{FF2B5EF4-FFF2-40B4-BE49-F238E27FC236}">
                    <a16:creationId xmlns:a16="http://schemas.microsoft.com/office/drawing/2014/main" id="{243C0C80-59BC-4FB8-A5EC-C5E3F46F64AB}"/>
                  </a:ext>
                </a:extLst>
              </p:cNvPr>
              <p:cNvSpPr>
                <a:spLocks/>
              </p:cNvSpPr>
              <p:nvPr/>
            </p:nvSpPr>
            <p:spPr bwMode="auto">
              <a:xfrm>
                <a:off x="6217214" y="2938413"/>
                <a:ext cx="192974" cy="99411"/>
              </a:xfrm>
              <a:custGeom>
                <a:avLst/>
                <a:gdLst>
                  <a:gd name="T0" fmla="*/ 79 w 99"/>
                  <a:gd name="T1" fmla="*/ 0 h 51"/>
                  <a:gd name="T2" fmla="*/ 82 w 99"/>
                  <a:gd name="T3" fmla="*/ 4 h 51"/>
                  <a:gd name="T4" fmla="*/ 88 w 99"/>
                  <a:gd name="T5" fmla="*/ 2 h 51"/>
                  <a:gd name="T6" fmla="*/ 90 w 99"/>
                  <a:gd name="T7" fmla="*/ 4 h 51"/>
                  <a:gd name="T8" fmla="*/ 91 w 99"/>
                  <a:gd name="T9" fmla="*/ 5 h 51"/>
                  <a:gd name="T10" fmla="*/ 96 w 99"/>
                  <a:gd name="T11" fmla="*/ 8 h 51"/>
                  <a:gd name="T12" fmla="*/ 98 w 99"/>
                  <a:gd name="T13" fmla="*/ 8 h 51"/>
                  <a:gd name="T14" fmla="*/ 98 w 99"/>
                  <a:gd name="T15" fmla="*/ 11 h 51"/>
                  <a:gd name="T16" fmla="*/ 94 w 99"/>
                  <a:gd name="T17" fmla="*/ 15 h 51"/>
                  <a:gd name="T18" fmla="*/ 91 w 99"/>
                  <a:gd name="T19" fmla="*/ 15 h 51"/>
                  <a:gd name="T20" fmla="*/ 88 w 99"/>
                  <a:gd name="T21" fmla="*/ 18 h 51"/>
                  <a:gd name="T22" fmla="*/ 85 w 99"/>
                  <a:gd name="T23" fmla="*/ 21 h 51"/>
                  <a:gd name="T24" fmla="*/ 82 w 99"/>
                  <a:gd name="T25" fmla="*/ 27 h 51"/>
                  <a:gd name="T26" fmla="*/ 80 w 99"/>
                  <a:gd name="T27" fmla="*/ 30 h 51"/>
                  <a:gd name="T28" fmla="*/ 77 w 99"/>
                  <a:gd name="T29" fmla="*/ 35 h 51"/>
                  <a:gd name="T30" fmla="*/ 76 w 99"/>
                  <a:gd name="T31" fmla="*/ 38 h 51"/>
                  <a:gd name="T32" fmla="*/ 74 w 99"/>
                  <a:gd name="T33" fmla="*/ 40 h 51"/>
                  <a:gd name="T34" fmla="*/ 69 w 99"/>
                  <a:gd name="T35" fmla="*/ 41 h 51"/>
                  <a:gd name="T36" fmla="*/ 68 w 99"/>
                  <a:gd name="T37" fmla="*/ 43 h 51"/>
                  <a:gd name="T38" fmla="*/ 61 w 99"/>
                  <a:gd name="T39" fmla="*/ 45 h 51"/>
                  <a:gd name="T40" fmla="*/ 57 w 99"/>
                  <a:gd name="T41" fmla="*/ 43 h 51"/>
                  <a:gd name="T42" fmla="*/ 50 w 99"/>
                  <a:gd name="T43" fmla="*/ 43 h 51"/>
                  <a:gd name="T44" fmla="*/ 47 w 99"/>
                  <a:gd name="T45" fmla="*/ 46 h 51"/>
                  <a:gd name="T46" fmla="*/ 44 w 99"/>
                  <a:gd name="T47" fmla="*/ 46 h 51"/>
                  <a:gd name="T48" fmla="*/ 41 w 99"/>
                  <a:gd name="T49" fmla="*/ 48 h 51"/>
                  <a:gd name="T50" fmla="*/ 38 w 99"/>
                  <a:gd name="T51" fmla="*/ 48 h 51"/>
                  <a:gd name="T52" fmla="*/ 35 w 99"/>
                  <a:gd name="T53" fmla="*/ 51 h 51"/>
                  <a:gd name="T54" fmla="*/ 27 w 99"/>
                  <a:gd name="T55" fmla="*/ 51 h 51"/>
                  <a:gd name="T56" fmla="*/ 22 w 99"/>
                  <a:gd name="T57" fmla="*/ 48 h 51"/>
                  <a:gd name="T58" fmla="*/ 17 w 99"/>
                  <a:gd name="T59" fmla="*/ 45 h 51"/>
                  <a:gd name="T60" fmla="*/ 11 w 99"/>
                  <a:gd name="T61" fmla="*/ 40 h 51"/>
                  <a:gd name="T62" fmla="*/ 6 w 99"/>
                  <a:gd name="T63" fmla="*/ 37 h 51"/>
                  <a:gd name="T64" fmla="*/ 5 w 99"/>
                  <a:gd name="T65" fmla="*/ 34 h 51"/>
                  <a:gd name="T66" fmla="*/ 3 w 99"/>
                  <a:gd name="T67" fmla="*/ 30 h 51"/>
                  <a:gd name="T68" fmla="*/ 5 w 99"/>
                  <a:gd name="T69" fmla="*/ 29 h 51"/>
                  <a:gd name="T70" fmla="*/ 6 w 99"/>
                  <a:gd name="T71" fmla="*/ 27 h 51"/>
                  <a:gd name="T72" fmla="*/ 5 w 99"/>
                  <a:gd name="T73" fmla="*/ 24 h 51"/>
                  <a:gd name="T74" fmla="*/ 6 w 99"/>
                  <a:gd name="T75" fmla="*/ 21 h 51"/>
                  <a:gd name="T76" fmla="*/ 8 w 99"/>
                  <a:gd name="T77" fmla="*/ 19 h 51"/>
                  <a:gd name="T78" fmla="*/ 5 w 99"/>
                  <a:gd name="T79" fmla="*/ 16 h 51"/>
                  <a:gd name="T80" fmla="*/ 8 w 99"/>
                  <a:gd name="T81" fmla="*/ 15 h 51"/>
                  <a:gd name="T82" fmla="*/ 11 w 99"/>
                  <a:gd name="T83" fmla="*/ 16 h 51"/>
                  <a:gd name="T84" fmla="*/ 14 w 99"/>
                  <a:gd name="T85" fmla="*/ 15 h 51"/>
                  <a:gd name="T86" fmla="*/ 14 w 99"/>
                  <a:gd name="T87" fmla="*/ 11 h 51"/>
                  <a:gd name="T88" fmla="*/ 17 w 99"/>
                  <a:gd name="T89" fmla="*/ 10 h 51"/>
                  <a:gd name="T90" fmla="*/ 22 w 99"/>
                  <a:gd name="T91" fmla="*/ 13 h 51"/>
                  <a:gd name="T92" fmla="*/ 35 w 99"/>
                  <a:gd name="T93" fmla="*/ 15 h 51"/>
                  <a:gd name="T94" fmla="*/ 39 w 99"/>
                  <a:gd name="T95" fmla="*/ 11 h 51"/>
                  <a:gd name="T96" fmla="*/ 46 w 99"/>
                  <a:gd name="T97" fmla="*/ 8 h 51"/>
                  <a:gd name="T98" fmla="*/ 52 w 99"/>
                  <a:gd name="T99" fmla="*/ 5 h 51"/>
                  <a:gd name="T100" fmla="*/ 57 w 99"/>
                  <a:gd name="T101" fmla="*/ 7 h 51"/>
                  <a:gd name="T102" fmla="*/ 65 w 99"/>
                  <a:gd name="T103" fmla="*/ 0 h 51"/>
                  <a:gd name="T104" fmla="*/ 72 w 99"/>
                  <a:gd name="T10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51">
                    <a:moveTo>
                      <a:pt x="77" y="0"/>
                    </a:moveTo>
                    <a:lnTo>
                      <a:pt x="77" y="0"/>
                    </a:lnTo>
                    <a:lnTo>
                      <a:pt x="79" y="0"/>
                    </a:lnTo>
                    <a:lnTo>
                      <a:pt x="79" y="0"/>
                    </a:lnTo>
                    <a:lnTo>
                      <a:pt x="80" y="2"/>
                    </a:lnTo>
                    <a:lnTo>
                      <a:pt x="80" y="2"/>
                    </a:lnTo>
                    <a:lnTo>
                      <a:pt x="80" y="2"/>
                    </a:lnTo>
                    <a:lnTo>
                      <a:pt x="82" y="4"/>
                    </a:lnTo>
                    <a:lnTo>
                      <a:pt x="82" y="4"/>
                    </a:lnTo>
                    <a:lnTo>
                      <a:pt x="82" y="4"/>
                    </a:lnTo>
                    <a:lnTo>
                      <a:pt x="88" y="2"/>
                    </a:lnTo>
                    <a:lnTo>
                      <a:pt x="88" y="2"/>
                    </a:lnTo>
                    <a:lnTo>
                      <a:pt x="90" y="2"/>
                    </a:lnTo>
                    <a:lnTo>
                      <a:pt x="90" y="2"/>
                    </a:lnTo>
                    <a:lnTo>
                      <a:pt x="90" y="2"/>
                    </a:lnTo>
                    <a:lnTo>
                      <a:pt x="90" y="4"/>
                    </a:lnTo>
                    <a:lnTo>
                      <a:pt x="90" y="4"/>
                    </a:lnTo>
                    <a:lnTo>
                      <a:pt x="90" y="4"/>
                    </a:lnTo>
                    <a:lnTo>
                      <a:pt x="90" y="5"/>
                    </a:lnTo>
                    <a:lnTo>
                      <a:pt x="91" y="5"/>
                    </a:lnTo>
                    <a:lnTo>
                      <a:pt x="91" y="5"/>
                    </a:lnTo>
                    <a:lnTo>
                      <a:pt x="93" y="7"/>
                    </a:lnTo>
                    <a:lnTo>
                      <a:pt x="94" y="7"/>
                    </a:lnTo>
                    <a:lnTo>
                      <a:pt x="96" y="8"/>
                    </a:lnTo>
                    <a:lnTo>
                      <a:pt x="96" y="8"/>
                    </a:lnTo>
                    <a:lnTo>
                      <a:pt x="96" y="8"/>
                    </a:lnTo>
                    <a:lnTo>
                      <a:pt x="98" y="8"/>
                    </a:lnTo>
                    <a:lnTo>
                      <a:pt x="98" y="8"/>
                    </a:lnTo>
                    <a:lnTo>
                      <a:pt x="98" y="8"/>
                    </a:lnTo>
                    <a:lnTo>
                      <a:pt x="98" y="10"/>
                    </a:lnTo>
                    <a:lnTo>
                      <a:pt x="98" y="10"/>
                    </a:lnTo>
                    <a:lnTo>
                      <a:pt x="98" y="11"/>
                    </a:lnTo>
                    <a:lnTo>
                      <a:pt x="99" y="11"/>
                    </a:lnTo>
                    <a:lnTo>
                      <a:pt x="98" y="11"/>
                    </a:lnTo>
                    <a:lnTo>
                      <a:pt x="96" y="13"/>
                    </a:lnTo>
                    <a:lnTo>
                      <a:pt x="94" y="15"/>
                    </a:lnTo>
                    <a:lnTo>
                      <a:pt x="94" y="15"/>
                    </a:lnTo>
                    <a:lnTo>
                      <a:pt x="93" y="15"/>
                    </a:lnTo>
                    <a:lnTo>
                      <a:pt x="91" y="15"/>
                    </a:lnTo>
                    <a:lnTo>
                      <a:pt x="91" y="15"/>
                    </a:lnTo>
                    <a:lnTo>
                      <a:pt x="90" y="15"/>
                    </a:lnTo>
                    <a:lnTo>
                      <a:pt x="90" y="16"/>
                    </a:lnTo>
                    <a:lnTo>
                      <a:pt x="88" y="16"/>
                    </a:lnTo>
                    <a:lnTo>
                      <a:pt x="88" y="18"/>
                    </a:lnTo>
                    <a:lnTo>
                      <a:pt x="87" y="18"/>
                    </a:lnTo>
                    <a:lnTo>
                      <a:pt x="85" y="19"/>
                    </a:lnTo>
                    <a:lnTo>
                      <a:pt x="85" y="21"/>
                    </a:lnTo>
                    <a:lnTo>
                      <a:pt x="85" y="21"/>
                    </a:lnTo>
                    <a:lnTo>
                      <a:pt x="85" y="22"/>
                    </a:lnTo>
                    <a:lnTo>
                      <a:pt x="83" y="22"/>
                    </a:lnTo>
                    <a:lnTo>
                      <a:pt x="83" y="26"/>
                    </a:lnTo>
                    <a:lnTo>
                      <a:pt x="82" y="27"/>
                    </a:lnTo>
                    <a:lnTo>
                      <a:pt x="80" y="27"/>
                    </a:lnTo>
                    <a:lnTo>
                      <a:pt x="80" y="29"/>
                    </a:lnTo>
                    <a:lnTo>
                      <a:pt x="80" y="29"/>
                    </a:lnTo>
                    <a:lnTo>
                      <a:pt x="80" y="30"/>
                    </a:lnTo>
                    <a:lnTo>
                      <a:pt x="79" y="32"/>
                    </a:lnTo>
                    <a:lnTo>
                      <a:pt x="79" y="34"/>
                    </a:lnTo>
                    <a:lnTo>
                      <a:pt x="79" y="34"/>
                    </a:lnTo>
                    <a:lnTo>
                      <a:pt x="77" y="35"/>
                    </a:lnTo>
                    <a:lnTo>
                      <a:pt x="77" y="35"/>
                    </a:lnTo>
                    <a:lnTo>
                      <a:pt x="76" y="35"/>
                    </a:lnTo>
                    <a:lnTo>
                      <a:pt x="76" y="37"/>
                    </a:lnTo>
                    <a:lnTo>
                      <a:pt x="76" y="38"/>
                    </a:lnTo>
                    <a:lnTo>
                      <a:pt x="76" y="38"/>
                    </a:lnTo>
                    <a:lnTo>
                      <a:pt x="76" y="38"/>
                    </a:lnTo>
                    <a:lnTo>
                      <a:pt x="74" y="40"/>
                    </a:lnTo>
                    <a:lnTo>
                      <a:pt x="74" y="40"/>
                    </a:lnTo>
                    <a:lnTo>
                      <a:pt x="74" y="41"/>
                    </a:lnTo>
                    <a:lnTo>
                      <a:pt x="72" y="41"/>
                    </a:lnTo>
                    <a:lnTo>
                      <a:pt x="72" y="41"/>
                    </a:lnTo>
                    <a:lnTo>
                      <a:pt x="69" y="41"/>
                    </a:lnTo>
                    <a:lnTo>
                      <a:pt x="68" y="41"/>
                    </a:lnTo>
                    <a:lnTo>
                      <a:pt x="68" y="43"/>
                    </a:lnTo>
                    <a:lnTo>
                      <a:pt x="68" y="43"/>
                    </a:lnTo>
                    <a:lnTo>
                      <a:pt x="68" y="43"/>
                    </a:lnTo>
                    <a:lnTo>
                      <a:pt x="66" y="43"/>
                    </a:lnTo>
                    <a:lnTo>
                      <a:pt x="66" y="45"/>
                    </a:lnTo>
                    <a:lnTo>
                      <a:pt x="65" y="43"/>
                    </a:lnTo>
                    <a:lnTo>
                      <a:pt x="61" y="45"/>
                    </a:lnTo>
                    <a:lnTo>
                      <a:pt x="60" y="45"/>
                    </a:lnTo>
                    <a:lnTo>
                      <a:pt x="60" y="45"/>
                    </a:lnTo>
                    <a:lnTo>
                      <a:pt x="60" y="45"/>
                    </a:lnTo>
                    <a:lnTo>
                      <a:pt x="57" y="43"/>
                    </a:lnTo>
                    <a:lnTo>
                      <a:pt x="55" y="43"/>
                    </a:lnTo>
                    <a:lnTo>
                      <a:pt x="53" y="43"/>
                    </a:lnTo>
                    <a:lnTo>
                      <a:pt x="52" y="43"/>
                    </a:lnTo>
                    <a:lnTo>
                      <a:pt x="50" y="43"/>
                    </a:lnTo>
                    <a:lnTo>
                      <a:pt x="49" y="45"/>
                    </a:lnTo>
                    <a:lnTo>
                      <a:pt x="49" y="45"/>
                    </a:lnTo>
                    <a:lnTo>
                      <a:pt x="49" y="46"/>
                    </a:lnTo>
                    <a:lnTo>
                      <a:pt x="47" y="46"/>
                    </a:lnTo>
                    <a:lnTo>
                      <a:pt x="47" y="46"/>
                    </a:lnTo>
                    <a:lnTo>
                      <a:pt x="46" y="46"/>
                    </a:lnTo>
                    <a:lnTo>
                      <a:pt x="44" y="46"/>
                    </a:lnTo>
                    <a:lnTo>
                      <a:pt x="44" y="46"/>
                    </a:lnTo>
                    <a:lnTo>
                      <a:pt x="44" y="46"/>
                    </a:lnTo>
                    <a:lnTo>
                      <a:pt x="42" y="46"/>
                    </a:lnTo>
                    <a:lnTo>
                      <a:pt x="42" y="48"/>
                    </a:lnTo>
                    <a:lnTo>
                      <a:pt x="41" y="48"/>
                    </a:lnTo>
                    <a:lnTo>
                      <a:pt x="41" y="48"/>
                    </a:lnTo>
                    <a:lnTo>
                      <a:pt x="41" y="48"/>
                    </a:lnTo>
                    <a:lnTo>
                      <a:pt x="39" y="48"/>
                    </a:lnTo>
                    <a:lnTo>
                      <a:pt x="38" y="48"/>
                    </a:lnTo>
                    <a:lnTo>
                      <a:pt x="38" y="48"/>
                    </a:lnTo>
                    <a:lnTo>
                      <a:pt x="36" y="49"/>
                    </a:lnTo>
                    <a:lnTo>
                      <a:pt x="36" y="49"/>
                    </a:lnTo>
                    <a:lnTo>
                      <a:pt x="35" y="51"/>
                    </a:lnTo>
                    <a:lnTo>
                      <a:pt x="33" y="51"/>
                    </a:lnTo>
                    <a:lnTo>
                      <a:pt x="31" y="51"/>
                    </a:lnTo>
                    <a:lnTo>
                      <a:pt x="31" y="51"/>
                    </a:lnTo>
                    <a:lnTo>
                      <a:pt x="27" y="51"/>
                    </a:lnTo>
                    <a:lnTo>
                      <a:pt x="25" y="51"/>
                    </a:lnTo>
                    <a:lnTo>
                      <a:pt x="24" y="49"/>
                    </a:lnTo>
                    <a:lnTo>
                      <a:pt x="24" y="49"/>
                    </a:lnTo>
                    <a:lnTo>
                      <a:pt x="22" y="48"/>
                    </a:lnTo>
                    <a:lnTo>
                      <a:pt x="20" y="48"/>
                    </a:lnTo>
                    <a:lnTo>
                      <a:pt x="19" y="48"/>
                    </a:lnTo>
                    <a:lnTo>
                      <a:pt x="17" y="46"/>
                    </a:lnTo>
                    <a:lnTo>
                      <a:pt x="17" y="45"/>
                    </a:lnTo>
                    <a:lnTo>
                      <a:pt x="16" y="45"/>
                    </a:lnTo>
                    <a:lnTo>
                      <a:pt x="14" y="43"/>
                    </a:lnTo>
                    <a:lnTo>
                      <a:pt x="12" y="41"/>
                    </a:lnTo>
                    <a:lnTo>
                      <a:pt x="11" y="40"/>
                    </a:lnTo>
                    <a:lnTo>
                      <a:pt x="9" y="38"/>
                    </a:lnTo>
                    <a:lnTo>
                      <a:pt x="8" y="38"/>
                    </a:lnTo>
                    <a:lnTo>
                      <a:pt x="6" y="37"/>
                    </a:lnTo>
                    <a:lnTo>
                      <a:pt x="6" y="37"/>
                    </a:lnTo>
                    <a:lnTo>
                      <a:pt x="5" y="35"/>
                    </a:lnTo>
                    <a:lnTo>
                      <a:pt x="5" y="35"/>
                    </a:lnTo>
                    <a:lnTo>
                      <a:pt x="5" y="34"/>
                    </a:lnTo>
                    <a:lnTo>
                      <a:pt x="5" y="34"/>
                    </a:lnTo>
                    <a:lnTo>
                      <a:pt x="5" y="34"/>
                    </a:lnTo>
                    <a:lnTo>
                      <a:pt x="3" y="32"/>
                    </a:lnTo>
                    <a:lnTo>
                      <a:pt x="3" y="32"/>
                    </a:lnTo>
                    <a:lnTo>
                      <a:pt x="3" y="30"/>
                    </a:lnTo>
                    <a:lnTo>
                      <a:pt x="0" y="30"/>
                    </a:lnTo>
                    <a:lnTo>
                      <a:pt x="3" y="29"/>
                    </a:lnTo>
                    <a:lnTo>
                      <a:pt x="5" y="29"/>
                    </a:lnTo>
                    <a:lnTo>
                      <a:pt x="5" y="29"/>
                    </a:lnTo>
                    <a:lnTo>
                      <a:pt x="6" y="29"/>
                    </a:lnTo>
                    <a:lnTo>
                      <a:pt x="6" y="27"/>
                    </a:lnTo>
                    <a:lnTo>
                      <a:pt x="6" y="27"/>
                    </a:lnTo>
                    <a:lnTo>
                      <a:pt x="6" y="27"/>
                    </a:lnTo>
                    <a:lnTo>
                      <a:pt x="6" y="26"/>
                    </a:lnTo>
                    <a:lnTo>
                      <a:pt x="6" y="26"/>
                    </a:lnTo>
                    <a:lnTo>
                      <a:pt x="5" y="26"/>
                    </a:lnTo>
                    <a:lnTo>
                      <a:pt x="5" y="24"/>
                    </a:lnTo>
                    <a:lnTo>
                      <a:pt x="6" y="24"/>
                    </a:lnTo>
                    <a:lnTo>
                      <a:pt x="6" y="24"/>
                    </a:lnTo>
                    <a:lnTo>
                      <a:pt x="5" y="21"/>
                    </a:lnTo>
                    <a:lnTo>
                      <a:pt x="6" y="21"/>
                    </a:lnTo>
                    <a:lnTo>
                      <a:pt x="6" y="21"/>
                    </a:lnTo>
                    <a:lnTo>
                      <a:pt x="8" y="21"/>
                    </a:lnTo>
                    <a:lnTo>
                      <a:pt x="8" y="19"/>
                    </a:lnTo>
                    <a:lnTo>
                      <a:pt x="8" y="19"/>
                    </a:lnTo>
                    <a:lnTo>
                      <a:pt x="9" y="18"/>
                    </a:lnTo>
                    <a:lnTo>
                      <a:pt x="8" y="18"/>
                    </a:lnTo>
                    <a:lnTo>
                      <a:pt x="5" y="16"/>
                    </a:lnTo>
                    <a:lnTo>
                      <a:pt x="5" y="16"/>
                    </a:lnTo>
                    <a:lnTo>
                      <a:pt x="6" y="16"/>
                    </a:lnTo>
                    <a:lnTo>
                      <a:pt x="6" y="15"/>
                    </a:lnTo>
                    <a:lnTo>
                      <a:pt x="8" y="15"/>
                    </a:lnTo>
                    <a:lnTo>
                      <a:pt x="8" y="15"/>
                    </a:lnTo>
                    <a:lnTo>
                      <a:pt x="8" y="15"/>
                    </a:lnTo>
                    <a:lnTo>
                      <a:pt x="9" y="16"/>
                    </a:lnTo>
                    <a:lnTo>
                      <a:pt x="11" y="16"/>
                    </a:lnTo>
                    <a:lnTo>
                      <a:pt x="11" y="16"/>
                    </a:lnTo>
                    <a:lnTo>
                      <a:pt x="11" y="16"/>
                    </a:lnTo>
                    <a:lnTo>
                      <a:pt x="12" y="16"/>
                    </a:lnTo>
                    <a:lnTo>
                      <a:pt x="14" y="15"/>
                    </a:lnTo>
                    <a:lnTo>
                      <a:pt x="14" y="15"/>
                    </a:lnTo>
                    <a:lnTo>
                      <a:pt x="14" y="13"/>
                    </a:lnTo>
                    <a:lnTo>
                      <a:pt x="14" y="13"/>
                    </a:lnTo>
                    <a:lnTo>
                      <a:pt x="14" y="13"/>
                    </a:lnTo>
                    <a:lnTo>
                      <a:pt x="14" y="11"/>
                    </a:lnTo>
                    <a:lnTo>
                      <a:pt x="14" y="10"/>
                    </a:lnTo>
                    <a:lnTo>
                      <a:pt x="16" y="10"/>
                    </a:lnTo>
                    <a:lnTo>
                      <a:pt x="16" y="10"/>
                    </a:lnTo>
                    <a:lnTo>
                      <a:pt x="17" y="10"/>
                    </a:lnTo>
                    <a:lnTo>
                      <a:pt x="17" y="10"/>
                    </a:lnTo>
                    <a:lnTo>
                      <a:pt x="19" y="10"/>
                    </a:lnTo>
                    <a:lnTo>
                      <a:pt x="20" y="11"/>
                    </a:lnTo>
                    <a:lnTo>
                      <a:pt x="22" y="13"/>
                    </a:lnTo>
                    <a:lnTo>
                      <a:pt x="25" y="15"/>
                    </a:lnTo>
                    <a:lnTo>
                      <a:pt x="27" y="15"/>
                    </a:lnTo>
                    <a:lnTo>
                      <a:pt x="30" y="15"/>
                    </a:lnTo>
                    <a:lnTo>
                      <a:pt x="35" y="15"/>
                    </a:lnTo>
                    <a:lnTo>
                      <a:pt x="38" y="15"/>
                    </a:lnTo>
                    <a:lnTo>
                      <a:pt x="39" y="13"/>
                    </a:lnTo>
                    <a:lnTo>
                      <a:pt x="39" y="13"/>
                    </a:lnTo>
                    <a:lnTo>
                      <a:pt x="39" y="11"/>
                    </a:lnTo>
                    <a:lnTo>
                      <a:pt x="39" y="11"/>
                    </a:lnTo>
                    <a:lnTo>
                      <a:pt x="39" y="10"/>
                    </a:lnTo>
                    <a:lnTo>
                      <a:pt x="41" y="8"/>
                    </a:lnTo>
                    <a:lnTo>
                      <a:pt x="46" y="8"/>
                    </a:lnTo>
                    <a:lnTo>
                      <a:pt x="49" y="8"/>
                    </a:lnTo>
                    <a:lnTo>
                      <a:pt x="50" y="7"/>
                    </a:lnTo>
                    <a:lnTo>
                      <a:pt x="50" y="7"/>
                    </a:lnTo>
                    <a:lnTo>
                      <a:pt x="52" y="5"/>
                    </a:lnTo>
                    <a:lnTo>
                      <a:pt x="52" y="7"/>
                    </a:lnTo>
                    <a:lnTo>
                      <a:pt x="53" y="7"/>
                    </a:lnTo>
                    <a:lnTo>
                      <a:pt x="55" y="8"/>
                    </a:lnTo>
                    <a:lnTo>
                      <a:pt x="57" y="7"/>
                    </a:lnTo>
                    <a:lnTo>
                      <a:pt x="58" y="5"/>
                    </a:lnTo>
                    <a:lnTo>
                      <a:pt x="61" y="5"/>
                    </a:lnTo>
                    <a:lnTo>
                      <a:pt x="65" y="0"/>
                    </a:lnTo>
                    <a:lnTo>
                      <a:pt x="65" y="0"/>
                    </a:lnTo>
                    <a:lnTo>
                      <a:pt x="66" y="0"/>
                    </a:lnTo>
                    <a:lnTo>
                      <a:pt x="69" y="0"/>
                    </a:lnTo>
                    <a:lnTo>
                      <a:pt x="71" y="0"/>
                    </a:lnTo>
                    <a:lnTo>
                      <a:pt x="72" y="0"/>
                    </a:lnTo>
                    <a:lnTo>
                      <a:pt x="74" y="0"/>
                    </a:lnTo>
                    <a:lnTo>
                      <a:pt x="7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0" name="Freeform 254">
                <a:extLst>
                  <a:ext uri="{FF2B5EF4-FFF2-40B4-BE49-F238E27FC236}">
                    <a16:creationId xmlns:a16="http://schemas.microsoft.com/office/drawing/2014/main" id="{5DF35A27-926A-4C2D-8162-A735AF2CB483}"/>
                  </a:ext>
                </a:extLst>
              </p:cNvPr>
              <p:cNvSpPr>
                <a:spLocks noEditPoints="1"/>
              </p:cNvSpPr>
              <p:nvPr/>
            </p:nvSpPr>
            <p:spPr bwMode="auto">
              <a:xfrm>
                <a:off x="3665682" y="3848699"/>
                <a:ext cx="79919" cy="58477"/>
              </a:xfrm>
              <a:custGeom>
                <a:avLst/>
                <a:gdLst>
                  <a:gd name="T0" fmla="*/ 21 w 41"/>
                  <a:gd name="T1" fmla="*/ 17 h 30"/>
                  <a:gd name="T2" fmla="*/ 24 w 41"/>
                  <a:gd name="T3" fmla="*/ 19 h 30"/>
                  <a:gd name="T4" fmla="*/ 21 w 41"/>
                  <a:gd name="T5" fmla="*/ 19 h 30"/>
                  <a:gd name="T6" fmla="*/ 17 w 41"/>
                  <a:gd name="T7" fmla="*/ 16 h 30"/>
                  <a:gd name="T8" fmla="*/ 24 w 41"/>
                  <a:gd name="T9" fmla="*/ 1 h 30"/>
                  <a:gd name="T10" fmla="*/ 30 w 41"/>
                  <a:gd name="T11" fmla="*/ 3 h 30"/>
                  <a:gd name="T12" fmla="*/ 36 w 41"/>
                  <a:gd name="T13" fmla="*/ 5 h 30"/>
                  <a:gd name="T14" fmla="*/ 40 w 41"/>
                  <a:gd name="T15" fmla="*/ 5 h 30"/>
                  <a:gd name="T16" fmla="*/ 40 w 41"/>
                  <a:gd name="T17" fmla="*/ 8 h 30"/>
                  <a:gd name="T18" fmla="*/ 40 w 41"/>
                  <a:gd name="T19" fmla="*/ 11 h 30"/>
                  <a:gd name="T20" fmla="*/ 41 w 41"/>
                  <a:gd name="T21" fmla="*/ 12 h 30"/>
                  <a:gd name="T22" fmla="*/ 41 w 41"/>
                  <a:gd name="T23" fmla="*/ 14 h 30"/>
                  <a:gd name="T24" fmla="*/ 38 w 41"/>
                  <a:gd name="T25" fmla="*/ 16 h 30"/>
                  <a:gd name="T26" fmla="*/ 40 w 41"/>
                  <a:gd name="T27" fmla="*/ 17 h 30"/>
                  <a:gd name="T28" fmla="*/ 40 w 41"/>
                  <a:gd name="T29" fmla="*/ 19 h 30"/>
                  <a:gd name="T30" fmla="*/ 38 w 41"/>
                  <a:gd name="T31" fmla="*/ 22 h 30"/>
                  <a:gd name="T32" fmla="*/ 36 w 41"/>
                  <a:gd name="T33" fmla="*/ 22 h 30"/>
                  <a:gd name="T34" fmla="*/ 38 w 41"/>
                  <a:gd name="T35" fmla="*/ 23 h 30"/>
                  <a:gd name="T36" fmla="*/ 40 w 41"/>
                  <a:gd name="T37" fmla="*/ 27 h 30"/>
                  <a:gd name="T38" fmla="*/ 40 w 41"/>
                  <a:gd name="T39" fmla="*/ 30 h 30"/>
                  <a:gd name="T40" fmla="*/ 36 w 41"/>
                  <a:gd name="T41" fmla="*/ 28 h 30"/>
                  <a:gd name="T42" fmla="*/ 35 w 41"/>
                  <a:gd name="T43" fmla="*/ 27 h 30"/>
                  <a:gd name="T44" fmla="*/ 28 w 41"/>
                  <a:gd name="T45" fmla="*/ 27 h 30"/>
                  <a:gd name="T46" fmla="*/ 27 w 41"/>
                  <a:gd name="T47" fmla="*/ 28 h 30"/>
                  <a:gd name="T48" fmla="*/ 24 w 41"/>
                  <a:gd name="T49" fmla="*/ 28 h 30"/>
                  <a:gd name="T50" fmla="*/ 17 w 41"/>
                  <a:gd name="T51" fmla="*/ 27 h 30"/>
                  <a:gd name="T52" fmla="*/ 14 w 41"/>
                  <a:gd name="T53" fmla="*/ 27 h 30"/>
                  <a:gd name="T54" fmla="*/ 11 w 41"/>
                  <a:gd name="T55" fmla="*/ 28 h 30"/>
                  <a:gd name="T56" fmla="*/ 10 w 41"/>
                  <a:gd name="T57" fmla="*/ 30 h 30"/>
                  <a:gd name="T58" fmla="*/ 6 w 41"/>
                  <a:gd name="T59" fmla="*/ 28 h 30"/>
                  <a:gd name="T60" fmla="*/ 5 w 41"/>
                  <a:gd name="T61" fmla="*/ 27 h 30"/>
                  <a:gd name="T62" fmla="*/ 0 w 41"/>
                  <a:gd name="T63" fmla="*/ 25 h 30"/>
                  <a:gd name="T64" fmla="*/ 2 w 41"/>
                  <a:gd name="T65" fmla="*/ 20 h 30"/>
                  <a:gd name="T66" fmla="*/ 3 w 41"/>
                  <a:gd name="T67" fmla="*/ 20 h 30"/>
                  <a:gd name="T68" fmla="*/ 8 w 41"/>
                  <a:gd name="T69" fmla="*/ 22 h 30"/>
                  <a:gd name="T70" fmla="*/ 11 w 41"/>
                  <a:gd name="T71" fmla="*/ 22 h 30"/>
                  <a:gd name="T72" fmla="*/ 22 w 41"/>
                  <a:gd name="T73" fmla="*/ 23 h 30"/>
                  <a:gd name="T74" fmla="*/ 25 w 41"/>
                  <a:gd name="T75" fmla="*/ 23 h 30"/>
                  <a:gd name="T76" fmla="*/ 27 w 41"/>
                  <a:gd name="T77" fmla="*/ 22 h 30"/>
                  <a:gd name="T78" fmla="*/ 30 w 41"/>
                  <a:gd name="T79" fmla="*/ 22 h 30"/>
                  <a:gd name="T80" fmla="*/ 32 w 41"/>
                  <a:gd name="T81" fmla="*/ 20 h 30"/>
                  <a:gd name="T82" fmla="*/ 28 w 41"/>
                  <a:gd name="T83" fmla="*/ 19 h 30"/>
                  <a:gd name="T84" fmla="*/ 24 w 41"/>
                  <a:gd name="T85" fmla="*/ 14 h 30"/>
                  <a:gd name="T86" fmla="*/ 25 w 41"/>
                  <a:gd name="T87" fmla="*/ 12 h 30"/>
                  <a:gd name="T88" fmla="*/ 25 w 41"/>
                  <a:gd name="T89" fmla="*/ 9 h 30"/>
                  <a:gd name="T90" fmla="*/ 21 w 41"/>
                  <a:gd name="T91" fmla="*/ 6 h 30"/>
                  <a:gd name="T92" fmla="*/ 16 w 41"/>
                  <a:gd name="T93" fmla="*/ 6 h 30"/>
                  <a:gd name="T94" fmla="*/ 16 w 41"/>
                  <a:gd name="T95" fmla="*/ 3 h 30"/>
                  <a:gd name="T96" fmla="*/ 19 w 41"/>
                  <a:gd name="T97" fmla="*/ 3 h 30"/>
                  <a:gd name="T98" fmla="*/ 24 w 41"/>
                  <a:gd name="T99" fmla="*/ 1 h 30"/>
                  <a:gd name="T100" fmla="*/ 24 w 41"/>
                  <a:gd name="T101" fmla="*/ 0 h 30"/>
                  <a:gd name="T102" fmla="*/ 27 w 41"/>
                  <a:gd name="T103" fmla="*/ 0 h 30"/>
                  <a:gd name="T104" fmla="*/ 25 w 41"/>
                  <a:gd name="T105" fmla="*/ 0 h 30"/>
                  <a:gd name="T106" fmla="*/ 24 w 41"/>
                  <a:gd name="T107" fmla="*/ 0 h 30"/>
                  <a:gd name="T108" fmla="*/ 22 w 41"/>
                  <a:gd name="T109" fmla="*/ 0 h 30"/>
                  <a:gd name="T110" fmla="*/ 24 w 41"/>
                  <a:gd name="T11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30">
                    <a:moveTo>
                      <a:pt x="19" y="16"/>
                    </a:moveTo>
                    <a:lnTo>
                      <a:pt x="21" y="17"/>
                    </a:lnTo>
                    <a:lnTo>
                      <a:pt x="22" y="17"/>
                    </a:lnTo>
                    <a:lnTo>
                      <a:pt x="24" y="19"/>
                    </a:lnTo>
                    <a:lnTo>
                      <a:pt x="24" y="20"/>
                    </a:lnTo>
                    <a:lnTo>
                      <a:pt x="21" y="19"/>
                    </a:lnTo>
                    <a:lnTo>
                      <a:pt x="17" y="17"/>
                    </a:lnTo>
                    <a:lnTo>
                      <a:pt x="17" y="16"/>
                    </a:lnTo>
                    <a:lnTo>
                      <a:pt x="19" y="16"/>
                    </a:lnTo>
                    <a:close/>
                    <a:moveTo>
                      <a:pt x="24" y="1"/>
                    </a:moveTo>
                    <a:lnTo>
                      <a:pt x="27" y="1"/>
                    </a:lnTo>
                    <a:lnTo>
                      <a:pt x="30" y="3"/>
                    </a:lnTo>
                    <a:lnTo>
                      <a:pt x="33" y="5"/>
                    </a:lnTo>
                    <a:lnTo>
                      <a:pt x="36" y="5"/>
                    </a:lnTo>
                    <a:lnTo>
                      <a:pt x="38" y="5"/>
                    </a:lnTo>
                    <a:lnTo>
                      <a:pt x="40" y="5"/>
                    </a:lnTo>
                    <a:lnTo>
                      <a:pt x="40" y="5"/>
                    </a:lnTo>
                    <a:lnTo>
                      <a:pt x="40" y="8"/>
                    </a:lnTo>
                    <a:lnTo>
                      <a:pt x="40" y="9"/>
                    </a:lnTo>
                    <a:lnTo>
                      <a:pt x="40" y="11"/>
                    </a:lnTo>
                    <a:lnTo>
                      <a:pt x="40" y="11"/>
                    </a:lnTo>
                    <a:lnTo>
                      <a:pt x="41" y="12"/>
                    </a:lnTo>
                    <a:lnTo>
                      <a:pt x="41" y="12"/>
                    </a:lnTo>
                    <a:lnTo>
                      <a:pt x="41" y="14"/>
                    </a:lnTo>
                    <a:lnTo>
                      <a:pt x="40" y="14"/>
                    </a:lnTo>
                    <a:lnTo>
                      <a:pt x="38" y="16"/>
                    </a:lnTo>
                    <a:lnTo>
                      <a:pt x="40" y="17"/>
                    </a:lnTo>
                    <a:lnTo>
                      <a:pt x="40" y="17"/>
                    </a:lnTo>
                    <a:lnTo>
                      <a:pt x="40" y="19"/>
                    </a:lnTo>
                    <a:lnTo>
                      <a:pt x="40" y="19"/>
                    </a:lnTo>
                    <a:lnTo>
                      <a:pt x="38" y="20"/>
                    </a:lnTo>
                    <a:lnTo>
                      <a:pt x="38" y="22"/>
                    </a:lnTo>
                    <a:lnTo>
                      <a:pt x="36" y="22"/>
                    </a:lnTo>
                    <a:lnTo>
                      <a:pt x="36" y="22"/>
                    </a:lnTo>
                    <a:lnTo>
                      <a:pt x="36" y="23"/>
                    </a:lnTo>
                    <a:lnTo>
                      <a:pt x="38" y="23"/>
                    </a:lnTo>
                    <a:lnTo>
                      <a:pt x="40" y="25"/>
                    </a:lnTo>
                    <a:lnTo>
                      <a:pt x="40" y="27"/>
                    </a:lnTo>
                    <a:lnTo>
                      <a:pt x="40" y="27"/>
                    </a:lnTo>
                    <a:lnTo>
                      <a:pt x="40" y="30"/>
                    </a:lnTo>
                    <a:lnTo>
                      <a:pt x="38" y="28"/>
                    </a:lnTo>
                    <a:lnTo>
                      <a:pt x="36" y="28"/>
                    </a:lnTo>
                    <a:lnTo>
                      <a:pt x="36" y="27"/>
                    </a:lnTo>
                    <a:lnTo>
                      <a:pt x="35" y="27"/>
                    </a:lnTo>
                    <a:lnTo>
                      <a:pt x="28" y="27"/>
                    </a:lnTo>
                    <a:lnTo>
                      <a:pt x="28" y="27"/>
                    </a:lnTo>
                    <a:lnTo>
                      <a:pt x="27" y="28"/>
                    </a:lnTo>
                    <a:lnTo>
                      <a:pt x="27" y="28"/>
                    </a:lnTo>
                    <a:lnTo>
                      <a:pt x="25" y="28"/>
                    </a:lnTo>
                    <a:lnTo>
                      <a:pt x="24" y="28"/>
                    </a:lnTo>
                    <a:lnTo>
                      <a:pt x="19" y="27"/>
                    </a:lnTo>
                    <a:lnTo>
                      <a:pt x="17" y="27"/>
                    </a:lnTo>
                    <a:lnTo>
                      <a:pt x="16" y="27"/>
                    </a:lnTo>
                    <a:lnTo>
                      <a:pt x="14" y="27"/>
                    </a:lnTo>
                    <a:lnTo>
                      <a:pt x="13" y="27"/>
                    </a:lnTo>
                    <a:lnTo>
                      <a:pt x="11" y="28"/>
                    </a:lnTo>
                    <a:lnTo>
                      <a:pt x="10" y="28"/>
                    </a:lnTo>
                    <a:lnTo>
                      <a:pt x="10" y="30"/>
                    </a:lnTo>
                    <a:lnTo>
                      <a:pt x="8" y="30"/>
                    </a:lnTo>
                    <a:lnTo>
                      <a:pt x="6" y="28"/>
                    </a:lnTo>
                    <a:lnTo>
                      <a:pt x="6" y="27"/>
                    </a:lnTo>
                    <a:lnTo>
                      <a:pt x="5" y="27"/>
                    </a:lnTo>
                    <a:lnTo>
                      <a:pt x="2" y="25"/>
                    </a:lnTo>
                    <a:lnTo>
                      <a:pt x="0" y="25"/>
                    </a:lnTo>
                    <a:lnTo>
                      <a:pt x="0" y="23"/>
                    </a:lnTo>
                    <a:lnTo>
                      <a:pt x="2" y="20"/>
                    </a:lnTo>
                    <a:lnTo>
                      <a:pt x="3" y="20"/>
                    </a:lnTo>
                    <a:lnTo>
                      <a:pt x="3" y="20"/>
                    </a:lnTo>
                    <a:lnTo>
                      <a:pt x="5" y="20"/>
                    </a:lnTo>
                    <a:lnTo>
                      <a:pt x="8" y="22"/>
                    </a:lnTo>
                    <a:lnTo>
                      <a:pt x="10" y="22"/>
                    </a:lnTo>
                    <a:lnTo>
                      <a:pt x="11" y="22"/>
                    </a:lnTo>
                    <a:lnTo>
                      <a:pt x="13" y="22"/>
                    </a:lnTo>
                    <a:lnTo>
                      <a:pt x="22" y="23"/>
                    </a:lnTo>
                    <a:lnTo>
                      <a:pt x="24" y="23"/>
                    </a:lnTo>
                    <a:lnTo>
                      <a:pt x="25" y="23"/>
                    </a:lnTo>
                    <a:lnTo>
                      <a:pt x="25" y="23"/>
                    </a:lnTo>
                    <a:lnTo>
                      <a:pt x="27" y="22"/>
                    </a:lnTo>
                    <a:lnTo>
                      <a:pt x="27" y="22"/>
                    </a:lnTo>
                    <a:lnTo>
                      <a:pt x="30" y="22"/>
                    </a:lnTo>
                    <a:lnTo>
                      <a:pt x="30" y="22"/>
                    </a:lnTo>
                    <a:lnTo>
                      <a:pt x="32" y="20"/>
                    </a:lnTo>
                    <a:lnTo>
                      <a:pt x="32" y="20"/>
                    </a:lnTo>
                    <a:lnTo>
                      <a:pt x="28" y="19"/>
                    </a:lnTo>
                    <a:lnTo>
                      <a:pt x="27" y="17"/>
                    </a:lnTo>
                    <a:lnTo>
                      <a:pt x="24" y="14"/>
                    </a:lnTo>
                    <a:lnTo>
                      <a:pt x="25" y="14"/>
                    </a:lnTo>
                    <a:lnTo>
                      <a:pt x="25" y="12"/>
                    </a:lnTo>
                    <a:lnTo>
                      <a:pt x="25" y="11"/>
                    </a:lnTo>
                    <a:lnTo>
                      <a:pt x="25" y="9"/>
                    </a:lnTo>
                    <a:lnTo>
                      <a:pt x="24" y="8"/>
                    </a:lnTo>
                    <a:lnTo>
                      <a:pt x="21" y="6"/>
                    </a:lnTo>
                    <a:lnTo>
                      <a:pt x="17" y="6"/>
                    </a:lnTo>
                    <a:lnTo>
                      <a:pt x="16" y="6"/>
                    </a:lnTo>
                    <a:lnTo>
                      <a:pt x="16" y="5"/>
                    </a:lnTo>
                    <a:lnTo>
                      <a:pt x="16" y="3"/>
                    </a:lnTo>
                    <a:lnTo>
                      <a:pt x="17" y="3"/>
                    </a:lnTo>
                    <a:lnTo>
                      <a:pt x="19" y="3"/>
                    </a:lnTo>
                    <a:lnTo>
                      <a:pt x="19" y="1"/>
                    </a:lnTo>
                    <a:lnTo>
                      <a:pt x="24" y="1"/>
                    </a:lnTo>
                    <a:close/>
                    <a:moveTo>
                      <a:pt x="24" y="0"/>
                    </a:moveTo>
                    <a:lnTo>
                      <a:pt x="24" y="0"/>
                    </a:lnTo>
                    <a:lnTo>
                      <a:pt x="27" y="0"/>
                    </a:lnTo>
                    <a:lnTo>
                      <a:pt x="27" y="0"/>
                    </a:lnTo>
                    <a:lnTo>
                      <a:pt x="27" y="1"/>
                    </a:lnTo>
                    <a:lnTo>
                      <a:pt x="25" y="0"/>
                    </a:lnTo>
                    <a:lnTo>
                      <a:pt x="24" y="0"/>
                    </a:lnTo>
                    <a:lnTo>
                      <a:pt x="24" y="0"/>
                    </a:lnTo>
                    <a:lnTo>
                      <a:pt x="22" y="0"/>
                    </a:lnTo>
                    <a:lnTo>
                      <a:pt x="22" y="0"/>
                    </a:lnTo>
                    <a:lnTo>
                      <a:pt x="22" y="0"/>
                    </a:lnTo>
                    <a:lnTo>
                      <a:pt x="2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1" name="Freeform 255">
                <a:extLst>
                  <a:ext uri="{FF2B5EF4-FFF2-40B4-BE49-F238E27FC236}">
                    <a16:creationId xmlns:a16="http://schemas.microsoft.com/office/drawing/2014/main" id="{02C27EB3-63A9-4C50-B640-AF0C06AD0973}"/>
                  </a:ext>
                </a:extLst>
              </p:cNvPr>
              <p:cNvSpPr>
                <a:spLocks noEditPoints="1"/>
              </p:cNvSpPr>
              <p:nvPr/>
            </p:nvSpPr>
            <p:spPr bwMode="auto">
              <a:xfrm>
                <a:off x="6147042" y="3010534"/>
                <a:ext cx="165684" cy="140344"/>
              </a:xfrm>
              <a:custGeom>
                <a:avLst/>
                <a:gdLst>
                  <a:gd name="T0" fmla="*/ 56 w 85"/>
                  <a:gd name="T1" fmla="*/ 66 h 72"/>
                  <a:gd name="T2" fmla="*/ 52 w 85"/>
                  <a:gd name="T3" fmla="*/ 64 h 72"/>
                  <a:gd name="T4" fmla="*/ 45 w 85"/>
                  <a:gd name="T5" fmla="*/ 63 h 72"/>
                  <a:gd name="T6" fmla="*/ 61 w 85"/>
                  <a:gd name="T7" fmla="*/ 64 h 72"/>
                  <a:gd name="T8" fmla="*/ 69 w 85"/>
                  <a:gd name="T9" fmla="*/ 69 h 72"/>
                  <a:gd name="T10" fmla="*/ 66 w 85"/>
                  <a:gd name="T11" fmla="*/ 69 h 72"/>
                  <a:gd name="T12" fmla="*/ 53 w 85"/>
                  <a:gd name="T13" fmla="*/ 63 h 72"/>
                  <a:gd name="T14" fmla="*/ 52 w 85"/>
                  <a:gd name="T15" fmla="*/ 61 h 72"/>
                  <a:gd name="T16" fmla="*/ 42 w 85"/>
                  <a:gd name="T17" fmla="*/ 56 h 72"/>
                  <a:gd name="T18" fmla="*/ 44 w 85"/>
                  <a:gd name="T19" fmla="*/ 58 h 72"/>
                  <a:gd name="T20" fmla="*/ 26 w 85"/>
                  <a:gd name="T21" fmla="*/ 45 h 72"/>
                  <a:gd name="T22" fmla="*/ 23 w 85"/>
                  <a:gd name="T23" fmla="*/ 44 h 72"/>
                  <a:gd name="T24" fmla="*/ 20 w 85"/>
                  <a:gd name="T25" fmla="*/ 42 h 72"/>
                  <a:gd name="T26" fmla="*/ 19 w 85"/>
                  <a:gd name="T27" fmla="*/ 42 h 72"/>
                  <a:gd name="T28" fmla="*/ 20 w 85"/>
                  <a:gd name="T29" fmla="*/ 36 h 72"/>
                  <a:gd name="T30" fmla="*/ 22 w 85"/>
                  <a:gd name="T31" fmla="*/ 39 h 72"/>
                  <a:gd name="T32" fmla="*/ 17 w 85"/>
                  <a:gd name="T33" fmla="*/ 33 h 72"/>
                  <a:gd name="T34" fmla="*/ 17 w 85"/>
                  <a:gd name="T35" fmla="*/ 31 h 72"/>
                  <a:gd name="T36" fmla="*/ 12 w 85"/>
                  <a:gd name="T37" fmla="*/ 26 h 72"/>
                  <a:gd name="T38" fmla="*/ 14 w 85"/>
                  <a:gd name="T39" fmla="*/ 33 h 72"/>
                  <a:gd name="T40" fmla="*/ 11 w 85"/>
                  <a:gd name="T41" fmla="*/ 28 h 72"/>
                  <a:gd name="T42" fmla="*/ 15 w 85"/>
                  <a:gd name="T43" fmla="*/ 25 h 72"/>
                  <a:gd name="T44" fmla="*/ 15 w 85"/>
                  <a:gd name="T45" fmla="*/ 26 h 72"/>
                  <a:gd name="T46" fmla="*/ 39 w 85"/>
                  <a:gd name="T47" fmla="*/ 0 h 72"/>
                  <a:gd name="T48" fmla="*/ 48 w 85"/>
                  <a:gd name="T49" fmla="*/ 4 h 72"/>
                  <a:gd name="T50" fmla="*/ 56 w 85"/>
                  <a:gd name="T51" fmla="*/ 11 h 72"/>
                  <a:gd name="T52" fmla="*/ 67 w 85"/>
                  <a:gd name="T53" fmla="*/ 14 h 72"/>
                  <a:gd name="T54" fmla="*/ 74 w 85"/>
                  <a:gd name="T55" fmla="*/ 11 h 72"/>
                  <a:gd name="T56" fmla="*/ 77 w 85"/>
                  <a:gd name="T57" fmla="*/ 12 h 72"/>
                  <a:gd name="T58" fmla="*/ 78 w 85"/>
                  <a:gd name="T59" fmla="*/ 19 h 72"/>
                  <a:gd name="T60" fmla="*/ 82 w 85"/>
                  <a:gd name="T61" fmla="*/ 22 h 72"/>
                  <a:gd name="T62" fmla="*/ 85 w 85"/>
                  <a:gd name="T63" fmla="*/ 25 h 72"/>
                  <a:gd name="T64" fmla="*/ 80 w 85"/>
                  <a:gd name="T65" fmla="*/ 25 h 72"/>
                  <a:gd name="T66" fmla="*/ 78 w 85"/>
                  <a:gd name="T67" fmla="*/ 30 h 72"/>
                  <a:gd name="T68" fmla="*/ 75 w 85"/>
                  <a:gd name="T69" fmla="*/ 28 h 72"/>
                  <a:gd name="T70" fmla="*/ 67 w 85"/>
                  <a:gd name="T71" fmla="*/ 25 h 72"/>
                  <a:gd name="T72" fmla="*/ 61 w 85"/>
                  <a:gd name="T73" fmla="*/ 26 h 72"/>
                  <a:gd name="T74" fmla="*/ 55 w 85"/>
                  <a:gd name="T75" fmla="*/ 25 h 72"/>
                  <a:gd name="T76" fmla="*/ 42 w 85"/>
                  <a:gd name="T77" fmla="*/ 23 h 72"/>
                  <a:gd name="T78" fmla="*/ 36 w 85"/>
                  <a:gd name="T79" fmla="*/ 23 h 72"/>
                  <a:gd name="T80" fmla="*/ 31 w 85"/>
                  <a:gd name="T81" fmla="*/ 30 h 72"/>
                  <a:gd name="T82" fmla="*/ 37 w 85"/>
                  <a:gd name="T83" fmla="*/ 39 h 72"/>
                  <a:gd name="T84" fmla="*/ 45 w 85"/>
                  <a:gd name="T85" fmla="*/ 49 h 72"/>
                  <a:gd name="T86" fmla="*/ 53 w 85"/>
                  <a:gd name="T87" fmla="*/ 56 h 72"/>
                  <a:gd name="T88" fmla="*/ 60 w 85"/>
                  <a:gd name="T89" fmla="*/ 63 h 72"/>
                  <a:gd name="T90" fmla="*/ 44 w 85"/>
                  <a:gd name="T91" fmla="*/ 55 h 72"/>
                  <a:gd name="T92" fmla="*/ 34 w 85"/>
                  <a:gd name="T93" fmla="*/ 53 h 72"/>
                  <a:gd name="T94" fmla="*/ 23 w 85"/>
                  <a:gd name="T95" fmla="*/ 42 h 72"/>
                  <a:gd name="T96" fmla="*/ 28 w 85"/>
                  <a:gd name="T97" fmla="*/ 41 h 72"/>
                  <a:gd name="T98" fmla="*/ 19 w 85"/>
                  <a:gd name="T99" fmla="*/ 28 h 72"/>
                  <a:gd name="T100" fmla="*/ 11 w 85"/>
                  <a:gd name="T101" fmla="*/ 22 h 72"/>
                  <a:gd name="T102" fmla="*/ 4 w 85"/>
                  <a:gd name="T103" fmla="*/ 30 h 72"/>
                  <a:gd name="T104" fmla="*/ 0 w 85"/>
                  <a:gd name="T105" fmla="*/ 19 h 72"/>
                  <a:gd name="T106" fmla="*/ 6 w 85"/>
                  <a:gd name="T107" fmla="*/ 19 h 72"/>
                  <a:gd name="T108" fmla="*/ 14 w 85"/>
                  <a:gd name="T109" fmla="*/ 17 h 72"/>
                  <a:gd name="T110" fmla="*/ 17 w 85"/>
                  <a:gd name="T111" fmla="*/ 19 h 72"/>
                  <a:gd name="T112" fmla="*/ 25 w 85"/>
                  <a:gd name="T113" fmla="*/ 20 h 72"/>
                  <a:gd name="T114" fmla="*/ 26 w 85"/>
                  <a:gd name="T115" fmla="*/ 15 h 72"/>
                  <a:gd name="T116" fmla="*/ 30 w 85"/>
                  <a:gd name="T117" fmla="*/ 12 h 72"/>
                  <a:gd name="T118" fmla="*/ 30 w 85"/>
                  <a:gd name="T119" fmla="*/ 6 h 72"/>
                  <a:gd name="T120" fmla="*/ 34 w 85"/>
                  <a:gd name="T121" fmla="*/ 4 h 72"/>
                  <a:gd name="T122" fmla="*/ 39 w 85"/>
                  <a:gd name="T12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72">
                    <a:moveTo>
                      <a:pt x="56" y="66"/>
                    </a:moveTo>
                    <a:lnTo>
                      <a:pt x="58" y="66"/>
                    </a:lnTo>
                    <a:lnTo>
                      <a:pt x="60" y="67"/>
                    </a:lnTo>
                    <a:lnTo>
                      <a:pt x="55" y="66"/>
                    </a:lnTo>
                    <a:lnTo>
                      <a:pt x="55" y="66"/>
                    </a:lnTo>
                    <a:lnTo>
                      <a:pt x="56" y="66"/>
                    </a:lnTo>
                    <a:close/>
                    <a:moveTo>
                      <a:pt x="44" y="63"/>
                    </a:moveTo>
                    <a:lnTo>
                      <a:pt x="47" y="63"/>
                    </a:lnTo>
                    <a:lnTo>
                      <a:pt x="48" y="63"/>
                    </a:lnTo>
                    <a:lnTo>
                      <a:pt x="52" y="63"/>
                    </a:lnTo>
                    <a:lnTo>
                      <a:pt x="52" y="64"/>
                    </a:lnTo>
                    <a:lnTo>
                      <a:pt x="52" y="64"/>
                    </a:lnTo>
                    <a:lnTo>
                      <a:pt x="50" y="64"/>
                    </a:lnTo>
                    <a:lnTo>
                      <a:pt x="48" y="64"/>
                    </a:lnTo>
                    <a:lnTo>
                      <a:pt x="47" y="64"/>
                    </a:lnTo>
                    <a:lnTo>
                      <a:pt x="45" y="64"/>
                    </a:lnTo>
                    <a:lnTo>
                      <a:pt x="45" y="64"/>
                    </a:lnTo>
                    <a:lnTo>
                      <a:pt x="45" y="63"/>
                    </a:lnTo>
                    <a:lnTo>
                      <a:pt x="44" y="63"/>
                    </a:lnTo>
                    <a:close/>
                    <a:moveTo>
                      <a:pt x="53" y="63"/>
                    </a:moveTo>
                    <a:lnTo>
                      <a:pt x="60" y="66"/>
                    </a:lnTo>
                    <a:lnTo>
                      <a:pt x="60" y="64"/>
                    </a:lnTo>
                    <a:lnTo>
                      <a:pt x="60" y="64"/>
                    </a:lnTo>
                    <a:lnTo>
                      <a:pt x="61" y="64"/>
                    </a:lnTo>
                    <a:lnTo>
                      <a:pt x="61" y="66"/>
                    </a:lnTo>
                    <a:lnTo>
                      <a:pt x="63" y="66"/>
                    </a:lnTo>
                    <a:lnTo>
                      <a:pt x="64" y="67"/>
                    </a:lnTo>
                    <a:lnTo>
                      <a:pt x="66" y="67"/>
                    </a:lnTo>
                    <a:lnTo>
                      <a:pt x="69" y="69"/>
                    </a:lnTo>
                    <a:lnTo>
                      <a:pt x="69" y="69"/>
                    </a:lnTo>
                    <a:lnTo>
                      <a:pt x="71" y="71"/>
                    </a:lnTo>
                    <a:lnTo>
                      <a:pt x="71" y="71"/>
                    </a:lnTo>
                    <a:lnTo>
                      <a:pt x="71" y="72"/>
                    </a:lnTo>
                    <a:lnTo>
                      <a:pt x="72" y="72"/>
                    </a:lnTo>
                    <a:lnTo>
                      <a:pt x="69" y="71"/>
                    </a:lnTo>
                    <a:lnTo>
                      <a:pt x="66" y="69"/>
                    </a:lnTo>
                    <a:lnTo>
                      <a:pt x="61" y="66"/>
                    </a:lnTo>
                    <a:lnTo>
                      <a:pt x="58" y="66"/>
                    </a:lnTo>
                    <a:lnTo>
                      <a:pt x="53" y="63"/>
                    </a:lnTo>
                    <a:lnTo>
                      <a:pt x="50" y="63"/>
                    </a:lnTo>
                    <a:lnTo>
                      <a:pt x="52" y="63"/>
                    </a:lnTo>
                    <a:lnTo>
                      <a:pt x="53" y="63"/>
                    </a:lnTo>
                    <a:close/>
                    <a:moveTo>
                      <a:pt x="42" y="58"/>
                    </a:moveTo>
                    <a:lnTo>
                      <a:pt x="44" y="60"/>
                    </a:lnTo>
                    <a:lnTo>
                      <a:pt x="45" y="60"/>
                    </a:lnTo>
                    <a:lnTo>
                      <a:pt x="50" y="60"/>
                    </a:lnTo>
                    <a:lnTo>
                      <a:pt x="52" y="61"/>
                    </a:lnTo>
                    <a:lnTo>
                      <a:pt x="52" y="61"/>
                    </a:lnTo>
                    <a:lnTo>
                      <a:pt x="45" y="61"/>
                    </a:lnTo>
                    <a:lnTo>
                      <a:pt x="44" y="60"/>
                    </a:lnTo>
                    <a:lnTo>
                      <a:pt x="41" y="60"/>
                    </a:lnTo>
                    <a:lnTo>
                      <a:pt x="41" y="60"/>
                    </a:lnTo>
                    <a:lnTo>
                      <a:pt x="42" y="58"/>
                    </a:lnTo>
                    <a:close/>
                    <a:moveTo>
                      <a:pt x="42" y="56"/>
                    </a:moveTo>
                    <a:lnTo>
                      <a:pt x="44" y="56"/>
                    </a:lnTo>
                    <a:lnTo>
                      <a:pt x="47" y="56"/>
                    </a:lnTo>
                    <a:lnTo>
                      <a:pt x="48" y="56"/>
                    </a:lnTo>
                    <a:lnTo>
                      <a:pt x="47" y="58"/>
                    </a:lnTo>
                    <a:lnTo>
                      <a:pt x="47" y="58"/>
                    </a:lnTo>
                    <a:lnTo>
                      <a:pt x="44" y="58"/>
                    </a:lnTo>
                    <a:lnTo>
                      <a:pt x="42" y="58"/>
                    </a:lnTo>
                    <a:lnTo>
                      <a:pt x="41" y="56"/>
                    </a:lnTo>
                    <a:lnTo>
                      <a:pt x="41" y="56"/>
                    </a:lnTo>
                    <a:lnTo>
                      <a:pt x="42" y="56"/>
                    </a:lnTo>
                    <a:close/>
                    <a:moveTo>
                      <a:pt x="25" y="45"/>
                    </a:moveTo>
                    <a:lnTo>
                      <a:pt x="26" y="45"/>
                    </a:lnTo>
                    <a:lnTo>
                      <a:pt x="26" y="47"/>
                    </a:lnTo>
                    <a:lnTo>
                      <a:pt x="26" y="47"/>
                    </a:lnTo>
                    <a:lnTo>
                      <a:pt x="25" y="45"/>
                    </a:lnTo>
                    <a:lnTo>
                      <a:pt x="25" y="45"/>
                    </a:lnTo>
                    <a:close/>
                    <a:moveTo>
                      <a:pt x="22" y="42"/>
                    </a:moveTo>
                    <a:lnTo>
                      <a:pt x="23" y="44"/>
                    </a:lnTo>
                    <a:lnTo>
                      <a:pt x="25" y="44"/>
                    </a:lnTo>
                    <a:lnTo>
                      <a:pt x="22" y="44"/>
                    </a:lnTo>
                    <a:lnTo>
                      <a:pt x="22" y="42"/>
                    </a:lnTo>
                    <a:lnTo>
                      <a:pt x="22" y="42"/>
                    </a:lnTo>
                    <a:close/>
                    <a:moveTo>
                      <a:pt x="19" y="42"/>
                    </a:moveTo>
                    <a:lnTo>
                      <a:pt x="20" y="42"/>
                    </a:lnTo>
                    <a:lnTo>
                      <a:pt x="23" y="47"/>
                    </a:lnTo>
                    <a:lnTo>
                      <a:pt x="23" y="47"/>
                    </a:lnTo>
                    <a:lnTo>
                      <a:pt x="23" y="47"/>
                    </a:lnTo>
                    <a:lnTo>
                      <a:pt x="23" y="47"/>
                    </a:lnTo>
                    <a:lnTo>
                      <a:pt x="23" y="47"/>
                    </a:lnTo>
                    <a:lnTo>
                      <a:pt x="19" y="42"/>
                    </a:lnTo>
                    <a:lnTo>
                      <a:pt x="19" y="42"/>
                    </a:lnTo>
                    <a:close/>
                    <a:moveTo>
                      <a:pt x="17" y="33"/>
                    </a:moveTo>
                    <a:lnTo>
                      <a:pt x="19" y="33"/>
                    </a:lnTo>
                    <a:lnTo>
                      <a:pt x="19" y="34"/>
                    </a:lnTo>
                    <a:lnTo>
                      <a:pt x="19" y="34"/>
                    </a:lnTo>
                    <a:lnTo>
                      <a:pt x="20" y="36"/>
                    </a:lnTo>
                    <a:lnTo>
                      <a:pt x="22" y="37"/>
                    </a:lnTo>
                    <a:lnTo>
                      <a:pt x="25" y="39"/>
                    </a:lnTo>
                    <a:lnTo>
                      <a:pt x="23" y="39"/>
                    </a:lnTo>
                    <a:lnTo>
                      <a:pt x="23" y="39"/>
                    </a:lnTo>
                    <a:lnTo>
                      <a:pt x="23" y="39"/>
                    </a:lnTo>
                    <a:lnTo>
                      <a:pt x="22" y="39"/>
                    </a:lnTo>
                    <a:lnTo>
                      <a:pt x="22" y="37"/>
                    </a:lnTo>
                    <a:lnTo>
                      <a:pt x="20" y="37"/>
                    </a:lnTo>
                    <a:lnTo>
                      <a:pt x="20" y="36"/>
                    </a:lnTo>
                    <a:lnTo>
                      <a:pt x="19" y="36"/>
                    </a:lnTo>
                    <a:lnTo>
                      <a:pt x="17" y="33"/>
                    </a:lnTo>
                    <a:lnTo>
                      <a:pt x="17" y="33"/>
                    </a:lnTo>
                    <a:close/>
                    <a:moveTo>
                      <a:pt x="15" y="30"/>
                    </a:moveTo>
                    <a:lnTo>
                      <a:pt x="17" y="30"/>
                    </a:lnTo>
                    <a:lnTo>
                      <a:pt x="17" y="31"/>
                    </a:lnTo>
                    <a:lnTo>
                      <a:pt x="19" y="31"/>
                    </a:lnTo>
                    <a:lnTo>
                      <a:pt x="19" y="33"/>
                    </a:lnTo>
                    <a:lnTo>
                      <a:pt x="17" y="31"/>
                    </a:lnTo>
                    <a:lnTo>
                      <a:pt x="15" y="31"/>
                    </a:lnTo>
                    <a:lnTo>
                      <a:pt x="15" y="31"/>
                    </a:lnTo>
                    <a:lnTo>
                      <a:pt x="15" y="31"/>
                    </a:lnTo>
                    <a:lnTo>
                      <a:pt x="15" y="30"/>
                    </a:lnTo>
                    <a:close/>
                    <a:moveTo>
                      <a:pt x="11" y="25"/>
                    </a:moveTo>
                    <a:lnTo>
                      <a:pt x="12" y="26"/>
                    </a:lnTo>
                    <a:lnTo>
                      <a:pt x="12" y="26"/>
                    </a:lnTo>
                    <a:lnTo>
                      <a:pt x="12" y="28"/>
                    </a:lnTo>
                    <a:lnTo>
                      <a:pt x="12" y="30"/>
                    </a:lnTo>
                    <a:lnTo>
                      <a:pt x="12" y="33"/>
                    </a:lnTo>
                    <a:lnTo>
                      <a:pt x="14" y="33"/>
                    </a:lnTo>
                    <a:lnTo>
                      <a:pt x="14" y="33"/>
                    </a:lnTo>
                    <a:lnTo>
                      <a:pt x="14" y="34"/>
                    </a:lnTo>
                    <a:lnTo>
                      <a:pt x="12" y="33"/>
                    </a:lnTo>
                    <a:lnTo>
                      <a:pt x="12" y="31"/>
                    </a:lnTo>
                    <a:lnTo>
                      <a:pt x="11" y="30"/>
                    </a:lnTo>
                    <a:lnTo>
                      <a:pt x="11" y="28"/>
                    </a:lnTo>
                    <a:lnTo>
                      <a:pt x="11" y="28"/>
                    </a:lnTo>
                    <a:lnTo>
                      <a:pt x="11" y="26"/>
                    </a:lnTo>
                    <a:lnTo>
                      <a:pt x="11" y="25"/>
                    </a:lnTo>
                    <a:lnTo>
                      <a:pt x="11" y="25"/>
                    </a:lnTo>
                    <a:lnTo>
                      <a:pt x="11" y="25"/>
                    </a:lnTo>
                    <a:close/>
                    <a:moveTo>
                      <a:pt x="14" y="23"/>
                    </a:moveTo>
                    <a:lnTo>
                      <a:pt x="15" y="25"/>
                    </a:lnTo>
                    <a:lnTo>
                      <a:pt x="17" y="26"/>
                    </a:lnTo>
                    <a:lnTo>
                      <a:pt x="17" y="26"/>
                    </a:lnTo>
                    <a:lnTo>
                      <a:pt x="19" y="28"/>
                    </a:lnTo>
                    <a:lnTo>
                      <a:pt x="15" y="28"/>
                    </a:lnTo>
                    <a:lnTo>
                      <a:pt x="15" y="28"/>
                    </a:lnTo>
                    <a:lnTo>
                      <a:pt x="15" y="26"/>
                    </a:lnTo>
                    <a:lnTo>
                      <a:pt x="14" y="26"/>
                    </a:lnTo>
                    <a:lnTo>
                      <a:pt x="12" y="26"/>
                    </a:lnTo>
                    <a:lnTo>
                      <a:pt x="12" y="25"/>
                    </a:lnTo>
                    <a:lnTo>
                      <a:pt x="14" y="25"/>
                    </a:lnTo>
                    <a:lnTo>
                      <a:pt x="14" y="23"/>
                    </a:lnTo>
                    <a:close/>
                    <a:moveTo>
                      <a:pt x="39" y="0"/>
                    </a:moveTo>
                    <a:lnTo>
                      <a:pt x="41" y="0"/>
                    </a:lnTo>
                    <a:lnTo>
                      <a:pt x="42" y="0"/>
                    </a:lnTo>
                    <a:lnTo>
                      <a:pt x="44" y="1"/>
                    </a:lnTo>
                    <a:lnTo>
                      <a:pt x="45" y="1"/>
                    </a:lnTo>
                    <a:lnTo>
                      <a:pt x="47" y="3"/>
                    </a:lnTo>
                    <a:lnTo>
                      <a:pt x="48" y="4"/>
                    </a:lnTo>
                    <a:lnTo>
                      <a:pt x="50" y="6"/>
                    </a:lnTo>
                    <a:lnTo>
                      <a:pt x="52" y="8"/>
                    </a:lnTo>
                    <a:lnTo>
                      <a:pt x="53" y="8"/>
                    </a:lnTo>
                    <a:lnTo>
                      <a:pt x="53" y="9"/>
                    </a:lnTo>
                    <a:lnTo>
                      <a:pt x="55" y="11"/>
                    </a:lnTo>
                    <a:lnTo>
                      <a:pt x="56" y="11"/>
                    </a:lnTo>
                    <a:lnTo>
                      <a:pt x="58" y="11"/>
                    </a:lnTo>
                    <a:lnTo>
                      <a:pt x="60" y="12"/>
                    </a:lnTo>
                    <a:lnTo>
                      <a:pt x="60" y="12"/>
                    </a:lnTo>
                    <a:lnTo>
                      <a:pt x="61" y="14"/>
                    </a:lnTo>
                    <a:lnTo>
                      <a:pt x="63" y="14"/>
                    </a:lnTo>
                    <a:lnTo>
                      <a:pt x="67" y="14"/>
                    </a:lnTo>
                    <a:lnTo>
                      <a:pt x="67" y="14"/>
                    </a:lnTo>
                    <a:lnTo>
                      <a:pt x="69" y="14"/>
                    </a:lnTo>
                    <a:lnTo>
                      <a:pt x="71" y="14"/>
                    </a:lnTo>
                    <a:lnTo>
                      <a:pt x="72" y="12"/>
                    </a:lnTo>
                    <a:lnTo>
                      <a:pt x="72" y="12"/>
                    </a:lnTo>
                    <a:lnTo>
                      <a:pt x="74" y="11"/>
                    </a:lnTo>
                    <a:lnTo>
                      <a:pt x="74" y="11"/>
                    </a:lnTo>
                    <a:lnTo>
                      <a:pt x="75" y="11"/>
                    </a:lnTo>
                    <a:lnTo>
                      <a:pt x="77" y="11"/>
                    </a:lnTo>
                    <a:lnTo>
                      <a:pt x="77" y="11"/>
                    </a:lnTo>
                    <a:lnTo>
                      <a:pt x="77" y="11"/>
                    </a:lnTo>
                    <a:lnTo>
                      <a:pt x="77" y="12"/>
                    </a:lnTo>
                    <a:lnTo>
                      <a:pt x="77" y="12"/>
                    </a:lnTo>
                    <a:lnTo>
                      <a:pt x="77" y="14"/>
                    </a:lnTo>
                    <a:lnTo>
                      <a:pt x="77" y="15"/>
                    </a:lnTo>
                    <a:lnTo>
                      <a:pt x="77" y="17"/>
                    </a:lnTo>
                    <a:lnTo>
                      <a:pt x="78" y="17"/>
                    </a:lnTo>
                    <a:lnTo>
                      <a:pt x="78" y="19"/>
                    </a:lnTo>
                    <a:lnTo>
                      <a:pt x="80" y="19"/>
                    </a:lnTo>
                    <a:lnTo>
                      <a:pt x="78" y="19"/>
                    </a:lnTo>
                    <a:lnTo>
                      <a:pt x="78" y="19"/>
                    </a:lnTo>
                    <a:lnTo>
                      <a:pt x="78" y="20"/>
                    </a:lnTo>
                    <a:lnTo>
                      <a:pt x="80" y="22"/>
                    </a:lnTo>
                    <a:lnTo>
                      <a:pt x="82" y="22"/>
                    </a:lnTo>
                    <a:lnTo>
                      <a:pt x="83" y="22"/>
                    </a:lnTo>
                    <a:lnTo>
                      <a:pt x="83" y="23"/>
                    </a:lnTo>
                    <a:lnTo>
                      <a:pt x="83" y="23"/>
                    </a:lnTo>
                    <a:lnTo>
                      <a:pt x="85" y="23"/>
                    </a:lnTo>
                    <a:lnTo>
                      <a:pt x="85" y="23"/>
                    </a:lnTo>
                    <a:lnTo>
                      <a:pt x="85" y="25"/>
                    </a:lnTo>
                    <a:lnTo>
                      <a:pt x="83" y="25"/>
                    </a:lnTo>
                    <a:lnTo>
                      <a:pt x="82" y="25"/>
                    </a:lnTo>
                    <a:lnTo>
                      <a:pt x="80" y="23"/>
                    </a:lnTo>
                    <a:lnTo>
                      <a:pt x="80" y="25"/>
                    </a:lnTo>
                    <a:lnTo>
                      <a:pt x="80" y="25"/>
                    </a:lnTo>
                    <a:lnTo>
                      <a:pt x="80" y="25"/>
                    </a:lnTo>
                    <a:lnTo>
                      <a:pt x="80" y="28"/>
                    </a:lnTo>
                    <a:lnTo>
                      <a:pt x="80" y="28"/>
                    </a:lnTo>
                    <a:lnTo>
                      <a:pt x="80" y="30"/>
                    </a:lnTo>
                    <a:lnTo>
                      <a:pt x="78" y="28"/>
                    </a:lnTo>
                    <a:lnTo>
                      <a:pt x="78" y="28"/>
                    </a:lnTo>
                    <a:lnTo>
                      <a:pt x="78" y="30"/>
                    </a:lnTo>
                    <a:lnTo>
                      <a:pt x="78" y="30"/>
                    </a:lnTo>
                    <a:lnTo>
                      <a:pt x="77" y="30"/>
                    </a:lnTo>
                    <a:lnTo>
                      <a:pt x="75" y="30"/>
                    </a:lnTo>
                    <a:lnTo>
                      <a:pt x="75" y="28"/>
                    </a:lnTo>
                    <a:lnTo>
                      <a:pt x="75" y="28"/>
                    </a:lnTo>
                    <a:lnTo>
                      <a:pt x="75" y="28"/>
                    </a:lnTo>
                    <a:lnTo>
                      <a:pt x="75" y="26"/>
                    </a:lnTo>
                    <a:lnTo>
                      <a:pt x="74" y="26"/>
                    </a:lnTo>
                    <a:lnTo>
                      <a:pt x="71" y="26"/>
                    </a:lnTo>
                    <a:lnTo>
                      <a:pt x="71" y="25"/>
                    </a:lnTo>
                    <a:lnTo>
                      <a:pt x="69" y="25"/>
                    </a:lnTo>
                    <a:lnTo>
                      <a:pt x="67" y="25"/>
                    </a:lnTo>
                    <a:lnTo>
                      <a:pt x="67" y="25"/>
                    </a:lnTo>
                    <a:lnTo>
                      <a:pt x="66" y="25"/>
                    </a:lnTo>
                    <a:lnTo>
                      <a:pt x="64" y="25"/>
                    </a:lnTo>
                    <a:lnTo>
                      <a:pt x="63" y="25"/>
                    </a:lnTo>
                    <a:lnTo>
                      <a:pt x="63" y="26"/>
                    </a:lnTo>
                    <a:lnTo>
                      <a:pt x="61" y="26"/>
                    </a:lnTo>
                    <a:lnTo>
                      <a:pt x="60" y="25"/>
                    </a:lnTo>
                    <a:lnTo>
                      <a:pt x="60" y="25"/>
                    </a:lnTo>
                    <a:lnTo>
                      <a:pt x="58" y="25"/>
                    </a:lnTo>
                    <a:lnTo>
                      <a:pt x="56" y="25"/>
                    </a:lnTo>
                    <a:lnTo>
                      <a:pt x="56" y="25"/>
                    </a:lnTo>
                    <a:lnTo>
                      <a:pt x="55" y="25"/>
                    </a:lnTo>
                    <a:lnTo>
                      <a:pt x="53" y="25"/>
                    </a:lnTo>
                    <a:lnTo>
                      <a:pt x="53" y="25"/>
                    </a:lnTo>
                    <a:lnTo>
                      <a:pt x="52" y="25"/>
                    </a:lnTo>
                    <a:lnTo>
                      <a:pt x="48" y="22"/>
                    </a:lnTo>
                    <a:lnTo>
                      <a:pt x="47" y="23"/>
                    </a:lnTo>
                    <a:lnTo>
                      <a:pt x="42" y="23"/>
                    </a:lnTo>
                    <a:lnTo>
                      <a:pt x="42" y="25"/>
                    </a:lnTo>
                    <a:lnTo>
                      <a:pt x="41" y="26"/>
                    </a:lnTo>
                    <a:lnTo>
                      <a:pt x="39" y="26"/>
                    </a:lnTo>
                    <a:lnTo>
                      <a:pt x="39" y="26"/>
                    </a:lnTo>
                    <a:lnTo>
                      <a:pt x="37" y="26"/>
                    </a:lnTo>
                    <a:lnTo>
                      <a:pt x="36" y="23"/>
                    </a:lnTo>
                    <a:lnTo>
                      <a:pt x="34" y="23"/>
                    </a:lnTo>
                    <a:lnTo>
                      <a:pt x="33" y="23"/>
                    </a:lnTo>
                    <a:lnTo>
                      <a:pt x="33" y="23"/>
                    </a:lnTo>
                    <a:lnTo>
                      <a:pt x="33" y="23"/>
                    </a:lnTo>
                    <a:lnTo>
                      <a:pt x="31" y="26"/>
                    </a:lnTo>
                    <a:lnTo>
                      <a:pt x="31" y="30"/>
                    </a:lnTo>
                    <a:lnTo>
                      <a:pt x="31" y="31"/>
                    </a:lnTo>
                    <a:lnTo>
                      <a:pt x="33" y="33"/>
                    </a:lnTo>
                    <a:lnTo>
                      <a:pt x="36" y="36"/>
                    </a:lnTo>
                    <a:lnTo>
                      <a:pt x="36" y="36"/>
                    </a:lnTo>
                    <a:lnTo>
                      <a:pt x="37" y="36"/>
                    </a:lnTo>
                    <a:lnTo>
                      <a:pt x="37" y="39"/>
                    </a:lnTo>
                    <a:lnTo>
                      <a:pt x="37" y="41"/>
                    </a:lnTo>
                    <a:lnTo>
                      <a:pt x="39" y="42"/>
                    </a:lnTo>
                    <a:lnTo>
                      <a:pt x="41" y="44"/>
                    </a:lnTo>
                    <a:lnTo>
                      <a:pt x="42" y="45"/>
                    </a:lnTo>
                    <a:lnTo>
                      <a:pt x="44" y="47"/>
                    </a:lnTo>
                    <a:lnTo>
                      <a:pt x="45" y="49"/>
                    </a:lnTo>
                    <a:lnTo>
                      <a:pt x="45" y="49"/>
                    </a:lnTo>
                    <a:lnTo>
                      <a:pt x="48" y="52"/>
                    </a:lnTo>
                    <a:lnTo>
                      <a:pt x="50" y="53"/>
                    </a:lnTo>
                    <a:lnTo>
                      <a:pt x="53" y="55"/>
                    </a:lnTo>
                    <a:lnTo>
                      <a:pt x="53" y="55"/>
                    </a:lnTo>
                    <a:lnTo>
                      <a:pt x="53" y="56"/>
                    </a:lnTo>
                    <a:lnTo>
                      <a:pt x="53" y="58"/>
                    </a:lnTo>
                    <a:lnTo>
                      <a:pt x="55" y="60"/>
                    </a:lnTo>
                    <a:lnTo>
                      <a:pt x="58" y="61"/>
                    </a:lnTo>
                    <a:lnTo>
                      <a:pt x="60" y="63"/>
                    </a:lnTo>
                    <a:lnTo>
                      <a:pt x="60" y="63"/>
                    </a:lnTo>
                    <a:lnTo>
                      <a:pt x="60" y="63"/>
                    </a:lnTo>
                    <a:lnTo>
                      <a:pt x="58" y="64"/>
                    </a:lnTo>
                    <a:lnTo>
                      <a:pt x="58" y="63"/>
                    </a:lnTo>
                    <a:lnTo>
                      <a:pt x="55" y="61"/>
                    </a:lnTo>
                    <a:lnTo>
                      <a:pt x="52" y="60"/>
                    </a:lnTo>
                    <a:lnTo>
                      <a:pt x="48" y="56"/>
                    </a:lnTo>
                    <a:lnTo>
                      <a:pt x="44" y="55"/>
                    </a:lnTo>
                    <a:lnTo>
                      <a:pt x="41" y="53"/>
                    </a:lnTo>
                    <a:lnTo>
                      <a:pt x="39" y="53"/>
                    </a:lnTo>
                    <a:lnTo>
                      <a:pt x="37" y="53"/>
                    </a:lnTo>
                    <a:lnTo>
                      <a:pt x="36" y="53"/>
                    </a:lnTo>
                    <a:lnTo>
                      <a:pt x="34" y="53"/>
                    </a:lnTo>
                    <a:lnTo>
                      <a:pt x="34" y="53"/>
                    </a:lnTo>
                    <a:lnTo>
                      <a:pt x="34" y="52"/>
                    </a:lnTo>
                    <a:lnTo>
                      <a:pt x="34" y="52"/>
                    </a:lnTo>
                    <a:lnTo>
                      <a:pt x="33" y="50"/>
                    </a:lnTo>
                    <a:lnTo>
                      <a:pt x="30" y="49"/>
                    </a:lnTo>
                    <a:lnTo>
                      <a:pt x="28" y="47"/>
                    </a:lnTo>
                    <a:lnTo>
                      <a:pt x="23" y="42"/>
                    </a:lnTo>
                    <a:lnTo>
                      <a:pt x="22" y="41"/>
                    </a:lnTo>
                    <a:lnTo>
                      <a:pt x="23" y="41"/>
                    </a:lnTo>
                    <a:lnTo>
                      <a:pt x="23" y="41"/>
                    </a:lnTo>
                    <a:lnTo>
                      <a:pt x="25" y="41"/>
                    </a:lnTo>
                    <a:lnTo>
                      <a:pt x="26" y="41"/>
                    </a:lnTo>
                    <a:lnTo>
                      <a:pt x="28" y="41"/>
                    </a:lnTo>
                    <a:lnTo>
                      <a:pt x="26" y="39"/>
                    </a:lnTo>
                    <a:lnTo>
                      <a:pt x="25" y="37"/>
                    </a:lnTo>
                    <a:lnTo>
                      <a:pt x="20" y="34"/>
                    </a:lnTo>
                    <a:lnTo>
                      <a:pt x="19" y="33"/>
                    </a:lnTo>
                    <a:lnTo>
                      <a:pt x="19" y="31"/>
                    </a:lnTo>
                    <a:lnTo>
                      <a:pt x="19" y="28"/>
                    </a:lnTo>
                    <a:lnTo>
                      <a:pt x="19" y="26"/>
                    </a:lnTo>
                    <a:lnTo>
                      <a:pt x="15" y="23"/>
                    </a:lnTo>
                    <a:lnTo>
                      <a:pt x="14" y="22"/>
                    </a:lnTo>
                    <a:lnTo>
                      <a:pt x="12" y="22"/>
                    </a:lnTo>
                    <a:lnTo>
                      <a:pt x="11" y="22"/>
                    </a:lnTo>
                    <a:lnTo>
                      <a:pt x="11" y="22"/>
                    </a:lnTo>
                    <a:lnTo>
                      <a:pt x="9" y="25"/>
                    </a:lnTo>
                    <a:lnTo>
                      <a:pt x="7" y="28"/>
                    </a:lnTo>
                    <a:lnTo>
                      <a:pt x="7" y="28"/>
                    </a:lnTo>
                    <a:lnTo>
                      <a:pt x="6" y="30"/>
                    </a:lnTo>
                    <a:lnTo>
                      <a:pt x="4" y="30"/>
                    </a:lnTo>
                    <a:lnTo>
                      <a:pt x="4" y="30"/>
                    </a:lnTo>
                    <a:lnTo>
                      <a:pt x="3" y="28"/>
                    </a:lnTo>
                    <a:lnTo>
                      <a:pt x="1" y="25"/>
                    </a:lnTo>
                    <a:lnTo>
                      <a:pt x="1" y="25"/>
                    </a:lnTo>
                    <a:lnTo>
                      <a:pt x="1" y="23"/>
                    </a:lnTo>
                    <a:lnTo>
                      <a:pt x="0" y="19"/>
                    </a:lnTo>
                    <a:lnTo>
                      <a:pt x="0" y="19"/>
                    </a:lnTo>
                    <a:lnTo>
                      <a:pt x="1" y="19"/>
                    </a:lnTo>
                    <a:lnTo>
                      <a:pt x="4" y="20"/>
                    </a:lnTo>
                    <a:lnTo>
                      <a:pt x="6" y="19"/>
                    </a:lnTo>
                    <a:lnTo>
                      <a:pt x="6" y="19"/>
                    </a:lnTo>
                    <a:lnTo>
                      <a:pt x="6" y="19"/>
                    </a:lnTo>
                    <a:lnTo>
                      <a:pt x="6" y="19"/>
                    </a:lnTo>
                    <a:lnTo>
                      <a:pt x="7" y="19"/>
                    </a:lnTo>
                    <a:lnTo>
                      <a:pt x="9" y="19"/>
                    </a:lnTo>
                    <a:lnTo>
                      <a:pt x="11" y="19"/>
                    </a:lnTo>
                    <a:lnTo>
                      <a:pt x="12" y="19"/>
                    </a:lnTo>
                    <a:lnTo>
                      <a:pt x="12" y="19"/>
                    </a:lnTo>
                    <a:lnTo>
                      <a:pt x="14" y="17"/>
                    </a:lnTo>
                    <a:lnTo>
                      <a:pt x="14" y="15"/>
                    </a:lnTo>
                    <a:lnTo>
                      <a:pt x="14" y="15"/>
                    </a:lnTo>
                    <a:lnTo>
                      <a:pt x="15" y="15"/>
                    </a:lnTo>
                    <a:lnTo>
                      <a:pt x="15" y="17"/>
                    </a:lnTo>
                    <a:lnTo>
                      <a:pt x="15" y="17"/>
                    </a:lnTo>
                    <a:lnTo>
                      <a:pt x="17" y="19"/>
                    </a:lnTo>
                    <a:lnTo>
                      <a:pt x="17" y="19"/>
                    </a:lnTo>
                    <a:lnTo>
                      <a:pt x="19" y="19"/>
                    </a:lnTo>
                    <a:lnTo>
                      <a:pt x="19" y="19"/>
                    </a:lnTo>
                    <a:lnTo>
                      <a:pt x="20" y="19"/>
                    </a:lnTo>
                    <a:lnTo>
                      <a:pt x="22" y="19"/>
                    </a:lnTo>
                    <a:lnTo>
                      <a:pt x="25" y="20"/>
                    </a:lnTo>
                    <a:lnTo>
                      <a:pt x="25" y="19"/>
                    </a:lnTo>
                    <a:lnTo>
                      <a:pt x="25" y="19"/>
                    </a:lnTo>
                    <a:lnTo>
                      <a:pt x="25" y="17"/>
                    </a:lnTo>
                    <a:lnTo>
                      <a:pt x="25" y="17"/>
                    </a:lnTo>
                    <a:lnTo>
                      <a:pt x="25" y="17"/>
                    </a:lnTo>
                    <a:lnTo>
                      <a:pt x="26" y="15"/>
                    </a:lnTo>
                    <a:lnTo>
                      <a:pt x="26" y="15"/>
                    </a:lnTo>
                    <a:lnTo>
                      <a:pt x="25" y="14"/>
                    </a:lnTo>
                    <a:lnTo>
                      <a:pt x="25" y="14"/>
                    </a:lnTo>
                    <a:lnTo>
                      <a:pt x="26" y="12"/>
                    </a:lnTo>
                    <a:lnTo>
                      <a:pt x="30" y="12"/>
                    </a:lnTo>
                    <a:lnTo>
                      <a:pt x="30" y="12"/>
                    </a:lnTo>
                    <a:lnTo>
                      <a:pt x="30" y="11"/>
                    </a:lnTo>
                    <a:lnTo>
                      <a:pt x="31" y="9"/>
                    </a:lnTo>
                    <a:lnTo>
                      <a:pt x="30" y="9"/>
                    </a:lnTo>
                    <a:lnTo>
                      <a:pt x="30" y="8"/>
                    </a:lnTo>
                    <a:lnTo>
                      <a:pt x="30" y="8"/>
                    </a:lnTo>
                    <a:lnTo>
                      <a:pt x="30" y="6"/>
                    </a:lnTo>
                    <a:lnTo>
                      <a:pt x="30" y="6"/>
                    </a:lnTo>
                    <a:lnTo>
                      <a:pt x="31" y="6"/>
                    </a:lnTo>
                    <a:lnTo>
                      <a:pt x="33" y="4"/>
                    </a:lnTo>
                    <a:lnTo>
                      <a:pt x="33" y="4"/>
                    </a:lnTo>
                    <a:lnTo>
                      <a:pt x="34" y="4"/>
                    </a:lnTo>
                    <a:lnTo>
                      <a:pt x="34" y="4"/>
                    </a:lnTo>
                    <a:lnTo>
                      <a:pt x="36" y="3"/>
                    </a:lnTo>
                    <a:lnTo>
                      <a:pt x="36" y="3"/>
                    </a:lnTo>
                    <a:lnTo>
                      <a:pt x="39" y="3"/>
                    </a:lnTo>
                    <a:lnTo>
                      <a:pt x="39" y="3"/>
                    </a:lnTo>
                    <a:lnTo>
                      <a:pt x="39" y="1"/>
                    </a:lnTo>
                    <a:lnTo>
                      <a:pt x="39" y="0"/>
                    </a:lnTo>
                    <a:lnTo>
                      <a:pt x="39" y="0"/>
                    </a:lnTo>
                    <a:lnTo>
                      <a:pt x="3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2" name="Freeform 256">
                <a:extLst>
                  <a:ext uri="{FF2B5EF4-FFF2-40B4-BE49-F238E27FC236}">
                    <a16:creationId xmlns:a16="http://schemas.microsoft.com/office/drawing/2014/main" id="{4AEA0FDC-A7AF-4ABE-98E0-651F2BAAE1E0}"/>
                  </a:ext>
                </a:extLst>
              </p:cNvPr>
              <p:cNvSpPr>
                <a:spLocks noEditPoints="1"/>
              </p:cNvSpPr>
              <p:nvPr/>
            </p:nvSpPr>
            <p:spPr bwMode="auto">
              <a:xfrm>
                <a:off x="3248549" y="3950058"/>
                <a:ext cx="171531" cy="101360"/>
              </a:xfrm>
              <a:custGeom>
                <a:avLst/>
                <a:gdLst>
                  <a:gd name="T0" fmla="*/ 60 w 88"/>
                  <a:gd name="T1" fmla="*/ 9 h 52"/>
                  <a:gd name="T2" fmla="*/ 69 w 88"/>
                  <a:gd name="T3" fmla="*/ 11 h 52"/>
                  <a:gd name="T4" fmla="*/ 69 w 88"/>
                  <a:gd name="T5" fmla="*/ 11 h 52"/>
                  <a:gd name="T6" fmla="*/ 80 w 88"/>
                  <a:gd name="T7" fmla="*/ 17 h 52"/>
                  <a:gd name="T8" fmla="*/ 75 w 88"/>
                  <a:gd name="T9" fmla="*/ 16 h 52"/>
                  <a:gd name="T10" fmla="*/ 77 w 88"/>
                  <a:gd name="T11" fmla="*/ 17 h 52"/>
                  <a:gd name="T12" fmla="*/ 80 w 88"/>
                  <a:gd name="T13" fmla="*/ 19 h 52"/>
                  <a:gd name="T14" fmla="*/ 83 w 88"/>
                  <a:gd name="T15" fmla="*/ 19 h 52"/>
                  <a:gd name="T16" fmla="*/ 86 w 88"/>
                  <a:gd name="T17" fmla="*/ 19 h 52"/>
                  <a:gd name="T18" fmla="*/ 85 w 88"/>
                  <a:gd name="T19" fmla="*/ 22 h 52"/>
                  <a:gd name="T20" fmla="*/ 82 w 88"/>
                  <a:gd name="T21" fmla="*/ 25 h 52"/>
                  <a:gd name="T22" fmla="*/ 75 w 88"/>
                  <a:gd name="T23" fmla="*/ 25 h 52"/>
                  <a:gd name="T24" fmla="*/ 74 w 88"/>
                  <a:gd name="T25" fmla="*/ 27 h 52"/>
                  <a:gd name="T26" fmla="*/ 72 w 88"/>
                  <a:gd name="T27" fmla="*/ 27 h 52"/>
                  <a:gd name="T28" fmla="*/ 71 w 88"/>
                  <a:gd name="T29" fmla="*/ 28 h 52"/>
                  <a:gd name="T30" fmla="*/ 64 w 88"/>
                  <a:gd name="T31" fmla="*/ 25 h 52"/>
                  <a:gd name="T32" fmla="*/ 61 w 88"/>
                  <a:gd name="T33" fmla="*/ 28 h 52"/>
                  <a:gd name="T34" fmla="*/ 60 w 88"/>
                  <a:gd name="T35" fmla="*/ 30 h 52"/>
                  <a:gd name="T36" fmla="*/ 60 w 88"/>
                  <a:gd name="T37" fmla="*/ 33 h 52"/>
                  <a:gd name="T38" fmla="*/ 53 w 88"/>
                  <a:gd name="T39" fmla="*/ 36 h 52"/>
                  <a:gd name="T40" fmla="*/ 52 w 88"/>
                  <a:gd name="T41" fmla="*/ 39 h 52"/>
                  <a:gd name="T42" fmla="*/ 47 w 88"/>
                  <a:gd name="T43" fmla="*/ 36 h 52"/>
                  <a:gd name="T44" fmla="*/ 42 w 88"/>
                  <a:gd name="T45" fmla="*/ 41 h 52"/>
                  <a:gd name="T46" fmla="*/ 36 w 88"/>
                  <a:gd name="T47" fmla="*/ 41 h 52"/>
                  <a:gd name="T48" fmla="*/ 37 w 88"/>
                  <a:gd name="T49" fmla="*/ 47 h 52"/>
                  <a:gd name="T50" fmla="*/ 34 w 88"/>
                  <a:gd name="T51" fmla="*/ 49 h 52"/>
                  <a:gd name="T52" fmla="*/ 33 w 88"/>
                  <a:gd name="T53" fmla="*/ 52 h 52"/>
                  <a:gd name="T54" fmla="*/ 26 w 88"/>
                  <a:gd name="T55" fmla="*/ 50 h 52"/>
                  <a:gd name="T56" fmla="*/ 26 w 88"/>
                  <a:gd name="T57" fmla="*/ 47 h 52"/>
                  <a:gd name="T58" fmla="*/ 22 w 88"/>
                  <a:gd name="T59" fmla="*/ 45 h 52"/>
                  <a:gd name="T60" fmla="*/ 22 w 88"/>
                  <a:gd name="T61" fmla="*/ 44 h 52"/>
                  <a:gd name="T62" fmla="*/ 23 w 88"/>
                  <a:gd name="T63" fmla="*/ 39 h 52"/>
                  <a:gd name="T64" fmla="*/ 19 w 88"/>
                  <a:gd name="T65" fmla="*/ 39 h 52"/>
                  <a:gd name="T66" fmla="*/ 12 w 88"/>
                  <a:gd name="T67" fmla="*/ 39 h 52"/>
                  <a:gd name="T68" fmla="*/ 11 w 88"/>
                  <a:gd name="T69" fmla="*/ 38 h 52"/>
                  <a:gd name="T70" fmla="*/ 9 w 88"/>
                  <a:gd name="T71" fmla="*/ 36 h 52"/>
                  <a:gd name="T72" fmla="*/ 4 w 88"/>
                  <a:gd name="T73" fmla="*/ 33 h 52"/>
                  <a:gd name="T74" fmla="*/ 1 w 88"/>
                  <a:gd name="T75" fmla="*/ 31 h 52"/>
                  <a:gd name="T76" fmla="*/ 0 w 88"/>
                  <a:gd name="T77" fmla="*/ 30 h 52"/>
                  <a:gd name="T78" fmla="*/ 1 w 88"/>
                  <a:gd name="T79" fmla="*/ 25 h 52"/>
                  <a:gd name="T80" fmla="*/ 4 w 88"/>
                  <a:gd name="T81" fmla="*/ 20 h 52"/>
                  <a:gd name="T82" fmla="*/ 11 w 88"/>
                  <a:gd name="T83" fmla="*/ 16 h 52"/>
                  <a:gd name="T84" fmla="*/ 17 w 88"/>
                  <a:gd name="T85" fmla="*/ 12 h 52"/>
                  <a:gd name="T86" fmla="*/ 20 w 88"/>
                  <a:gd name="T87" fmla="*/ 9 h 52"/>
                  <a:gd name="T88" fmla="*/ 26 w 88"/>
                  <a:gd name="T89" fmla="*/ 11 h 52"/>
                  <a:gd name="T90" fmla="*/ 36 w 88"/>
                  <a:gd name="T91" fmla="*/ 11 h 52"/>
                  <a:gd name="T92" fmla="*/ 47 w 88"/>
                  <a:gd name="T93" fmla="*/ 9 h 52"/>
                  <a:gd name="T94" fmla="*/ 42 w 88"/>
                  <a:gd name="T95" fmla="*/ 1 h 52"/>
                  <a:gd name="T96" fmla="*/ 39 w 88"/>
                  <a:gd name="T97" fmla="*/ 3 h 52"/>
                  <a:gd name="T98" fmla="*/ 49 w 88"/>
                  <a:gd name="T99" fmla="*/ 0 h 52"/>
                  <a:gd name="T100" fmla="*/ 49 w 88"/>
                  <a:gd name="T10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52">
                    <a:moveTo>
                      <a:pt x="49" y="8"/>
                    </a:moveTo>
                    <a:lnTo>
                      <a:pt x="50" y="8"/>
                    </a:lnTo>
                    <a:lnTo>
                      <a:pt x="55" y="9"/>
                    </a:lnTo>
                    <a:lnTo>
                      <a:pt x="60" y="9"/>
                    </a:lnTo>
                    <a:lnTo>
                      <a:pt x="61" y="8"/>
                    </a:lnTo>
                    <a:lnTo>
                      <a:pt x="63" y="8"/>
                    </a:lnTo>
                    <a:lnTo>
                      <a:pt x="67" y="9"/>
                    </a:lnTo>
                    <a:lnTo>
                      <a:pt x="69" y="11"/>
                    </a:lnTo>
                    <a:lnTo>
                      <a:pt x="69" y="11"/>
                    </a:lnTo>
                    <a:lnTo>
                      <a:pt x="71" y="11"/>
                    </a:lnTo>
                    <a:lnTo>
                      <a:pt x="71" y="11"/>
                    </a:lnTo>
                    <a:lnTo>
                      <a:pt x="69" y="11"/>
                    </a:lnTo>
                    <a:lnTo>
                      <a:pt x="69" y="9"/>
                    </a:lnTo>
                    <a:lnTo>
                      <a:pt x="72" y="11"/>
                    </a:lnTo>
                    <a:lnTo>
                      <a:pt x="80" y="16"/>
                    </a:lnTo>
                    <a:lnTo>
                      <a:pt x="80" y="17"/>
                    </a:lnTo>
                    <a:lnTo>
                      <a:pt x="77" y="16"/>
                    </a:lnTo>
                    <a:lnTo>
                      <a:pt x="75" y="16"/>
                    </a:lnTo>
                    <a:lnTo>
                      <a:pt x="75" y="16"/>
                    </a:lnTo>
                    <a:lnTo>
                      <a:pt x="75" y="16"/>
                    </a:lnTo>
                    <a:lnTo>
                      <a:pt x="75" y="17"/>
                    </a:lnTo>
                    <a:lnTo>
                      <a:pt x="75" y="17"/>
                    </a:lnTo>
                    <a:lnTo>
                      <a:pt x="77" y="17"/>
                    </a:lnTo>
                    <a:lnTo>
                      <a:pt x="77" y="17"/>
                    </a:lnTo>
                    <a:lnTo>
                      <a:pt x="78" y="17"/>
                    </a:lnTo>
                    <a:lnTo>
                      <a:pt x="80" y="19"/>
                    </a:lnTo>
                    <a:lnTo>
                      <a:pt x="80" y="19"/>
                    </a:lnTo>
                    <a:lnTo>
                      <a:pt x="80" y="19"/>
                    </a:lnTo>
                    <a:lnTo>
                      <a:pt x="82" y="19"/>
                    </a:lnTo>
                    <a:lnTo>
                      <a:pt x="82" y="19"/>
                    </a:lnTo>
                    <a:lnTo>
                      <a:pt x="83" y="19"/>
                    </a:lnTo>
                    <a:lnTo>
                      <a:pt x="83" y="19"/>
                    </a:lnTo>
                    <a:lnTo>
                      <a:pt x="83" y="19"/>
                    </a:lnTo>
                    <a:lnTo>
                      <a:pt x="82" y="17"/>
                    </a:lnTo>
                    <a:lnTo>
                      <a:pt x="82" y="17"/>
                    </a:lnTo>
                    <a:lnTo>
                      <a:pt x="86" y="19"/>
                    </a:lnTo>
                    <a:lnTo>
                      <a:pt x="86" y="22"/>
                    </a:lnTo>
                    <a:lnTo>
                      <a:pt x="88" y="22"/>
                    </a:lnTo>
                    <a:lnTo>
                      <a:pt x="88" y="22"/>
                    </a:lnTo>
                    <a:lnTo>
                      <a:pt x="85" y="22"/>
                    </a:lnTo>
                    <a:lnTo>
                      <a:pt x="83" y="23"/>
                    </a:lnTo>
                    <a:lnTo>
                      <a:pt x="82" y="23"/>
                    </a:lnTo>
                    <a:lnTo>
                      <a:pt x="82" y="25"/>
                    </a:lnTo>
                    <a:lnTo>
                      <a:pt x="82" y="25"/>
                    </a:lnTo>
                    <a:lnTo>
                      <a:pt x="80" y="25"/>
                    </a:lnTo>
                    <a:lnTo>
                      <a:pt x="78" y="25"/>
                    </a:lnTo>
                    <a:lnTo>
                      <a:pt x="77" y="27"/>
                    </a:lnTo>
                    <a:lnTo>
                      <a:pt x="75" y="25"/>
                    </a:lnTo>
                    <a:lnTo>
                      <a:pt x="75" y="27"/>
                    </a:lnTo>
                    <a:lnTo>
                      <a:pt x="75" y="27"/>
                    </a:lnTo>
                    <a:lnTo>
                      <a:pt x="75" y="27"/>
                    </a:lnTo>
                    <a:lnTo>
                      <a:pt x="74" y="27"/>
                    </a:lnTo>
                    <a:lnTo>
                      <a:pt x="74" y="27"/>
                    </a:lnTo>
                    <a:lnTo>
                      <a:pt x="74" y="27"/>
                    </a:lnTo>
                    <a:lnTo>
                      <a:pt x="72" y="27"/>
                    </a:lnTo>
                    <a:lnTo>
                      <a:pt x="72" y="27"/>
                    </a:lnTo>
                    <a:lnTo>
                      <a:pt x="72" y="27"/>
                    </a:lnTo>
                    <a:lnTo>
                      <a:pt x="72" y="27"/>
                    </a:lnTo>
                    <a:lnTo>
                      <a:pt x="71" y="27"/>
                    </a:lnTo>
                    <a:lnTo>
                      <a:pt x="71" y="28"/>
                    </a:lnTo>
                    <a:lnTo>
                      <a:pt x="69" y="28"/>
                    </a:lnTo>
                    <a:lnTo>
                      <a:pt x="67" y="28"/>
                    </a:lnTo>
                    <a:lnTo>
                      <a:pt x="66" y="27"/>
                    </a:lnTo>
                    <a:lnTo>
                      <a:pt x="64" y="25"/>
                    </a:lnTo>
                    <a:lnTo>
                      <a:pt x="64" y="25"/>
                    </a:lnTo>
                    <a:lnTo>
                      <a:pt x="63" y="27"/>
                    </a:lnTo>
                    <a:lnTo>
                      <a:pt x="61" y="27"/>
                    </a:lnTo>
                    <a:lnTo>
                      <a:pt x="61" y="28"/>
                    </a:lnTo>
                    <a:lnTo>
                      <a:pt x="61" y="28"/>
                    </a:lnTo>
                    <a:lnTo>
                      <a:pt x="61" y="28"/>
                    </a:lnTo>
                    <a:lnTo>
                      <a:pt x="60" y="28"/>
                    </a:lnTo>
                    <a:lnTo>
                      <a:pt x="60" y="30"/>
                    </a:lnTo>
                    <a:lnTo>
                      <a:pt x="60" y="31"/>
                    </a:lnTo>
                    <a:lnTo>
                      <a:pt x="60" y="31"/>
                    </a:lnTo>
                    <a:lnTo>
                      <a:pt x="60" y="33"/>
                    </a:lnTo>
                    <a:lnTo>
                      <a:pt x="60" y="33"/>
                    </a:lnTo>
                    <a:lnTo>
                      <a:pt x="58" y="33"/>
                    </a:lnTo>
                    <a:lnTo>
                      <a:pt x="56" y="34"/>
                    </a:lnTo>
                    <a:lnTo>
                      <a:pt x="55" y="36"/>
                    </a:lnTo>
                    <a:lnTo>
                      <a:pt x="53" y="36"/>
                    </a:lnTo>
                    <a:lnTo>
                      <a:pt x="52" y="38"/>
                    </a:lnTo>
                    <a:lnTo>
                      <a:pt x="52" y="38"/>
                    </a:lnTo>
                    <a:lnTo>
                      <a:pt x="52" y="39"/>
                    </a:lnTo>
                    <a:lnTo>
                      <a:pt x="52" y="39"/>
                    </a:lnTo>
                    <a:lnTo>
                      <a:pt x="52" y="39"/>
                    </a:lnTo>
                    <a:lnTo>
                      <a:pt x="50" y="39"/>
                    </a:lnTo>
                    <a:lnTo>
                      <a:pt x="49" y="38"/>
                    </a:lnTo>
                    <a:lnTo>
                      <a:pt x="47" y="36"/>
                    </a:lnTo>
                    <a:lnTo>
                      <a:pt x="47" y="36"/>
                    </a:lnTo>
                    <a:lnTo>
                      <a:pt x="45" y="38"/>
                    </a:lnTo>
                    <a:lnTo>
                      <a:pt x="44" y="39"/>
                    </a:lnTo>
                    <a:lnTo>
                      <a:pt x="42" y="41"/>
                    </a:lnTo>
                    <a:lnTo>
                      <a:pt x="42" y="41"/>
                    </a:lnTo>
                    <a:lnTo>
                      <a:pt x="39" y="41"/>
                    </a:lnTo>
                    <a:lnTo>
                      <a:pt x="37" y="41"/>
                    </a:lnTo>
                    <a:lnTo>
                      <a:pt x="36" y="41"/>
                    </a:lnTo>
                    <a:lnTo>
                      <a:pt x="36" y="42"/>
                    </a:lnTo>
                    <a:lnTo>
                      <a:pt x="36" y="42"/>
                    </a:lnTo>
                    <a:lnTo>
                      <a:pt x="37" y="45"/>
                    </a:lnTo>
                    <a:lnTo>
                      <a:pt x="37" y="47"/>
                    </a:lnTo>
                    <a:lnTo>
                      <a:pt x="37" y="47"/>
                    </a:lnTo>
                    <a:lnTo>
                      <a:pt x="36" y="47"/>
                    </a:lnTo>
                    <a:lnTo>
                      <a:pt x="34" y="49"/>
                    </a:lnTo>
                    <a:lnTo>
                      <a:pt x="34" y="49"/>
                    </a:lnTo>
                    <a:lnTo>
                      <a:pt x="34" y="49"/>
                    </a:lnTo>
                    <a:lnTo>
                      <a:pt x="34" y="50"/>
                    </a:lnTo>
                    <a:lnTo>
                      <a:pt x="34" y="52"/>
                    </a:lnTo>
                    <a:lnTo>
                      <a:pt x="33" y="52"/>
                    </a:lnTo>
                    <a:lnTo>
                      <a:pt x="33" y="52"/>
                    </a:lnTo>
                    <a:lnTo>
                      <a:pt x="28" y="52"/>
                    </a:lnTo>
                    <a:lnTo>
                      <a:pt x="28" y="50"/>
                    </a:lnTo>
                    <a:lnTo>
                      <a:pt x="26" y="50"/>
                    </a:lnTo>
                    <a:lnTo>
                      <a:pt x="26" y="49"/>
                    </a:lnTo>
                    <a:lnTo>
                      <a:pt x="26" y="47"/>
                    </a:lnTo>
                    <a:lnTo>
                      <a:pt x="26" y="47"/>
                    </a:lnTo>
                    <a:lnTo>
                      <a:pt x="26" y="47"/>
                    </a:lnTo>
                    <a:lnTo>
                      <a:pt x="25" y="45"/>
                    </a:lnTo>
                    <a:lnTo>
                      <a:pt x="23" y="47"/>
                    </a:lnTo>
                    <a:lnTo>
                      <a:pt x="22" y="47"/>
                    </a:lnTo>
                    <a:lnTo>
                      <a:pt x="22" y="45"/>
                    </a:lnTo>
                    <a:lnTo>
                      <a:pt x="22" y="45"/>
                    </a:lnTo>
                    <a:lnTo>
                      <a:pt x="23" y="45"/>
                    </a:lnTo>
                    <a:lnTo>
                      <a:pt x="22" y="44"/>
                    </a:lnTo>
                    <a:lnTo>
                      <a:pt x="22" y="44"/>
                    </a:lnTo>
                    <a:lnTo>
                      <a:pt x="22" y="44"/>
                    </a:lnTo>
                    <a:lnTo>
                      <a:pt x="22" y="42"/>
                    </a:lnTo>
                    <a:lnTo>
                      <a:pt x="23" y="39"/>
                    </a:lnTo>
                    <a:lnTo>
                      <a:pt x="23" y="39"/>
                    </a:lnTo>
                    <a:lnTo>
                      <a:pt x="22" y="39"/>
                    </a:lnTo>
                    <a:lnTo>
                      <a:pt x="20" y="39"/>
                    </a:lnTo>
                    <a:lnTo>
                      <a:pt x="19" y="39"/>
                    </a:lnTo>
                    <a:lnTo>
                      <a:pt x="19" y="39"/>
                    </a:lnTo>
                    <a:lnTo>
                      <a:pt x="17" y="38"/>
                    </a:lnTo>
                    <a:lnTo>
                      <a:pt x="17" y="38"/>
                    </a:lnTo>
                    <a:lnTo>
                      <a:pt x="15" y="38"/>
                    </a:lnTo>
                    <a:lnTo>
                      <a:pt x="12" y="39"/>
                    </a:lnTo>
                    <a:lnTo>
                      <a:pt x="12" y="39"/>
                    </a:lnTo>
                    <a:lnTo>
                      <a:pt x="12" y="39"/>
                    </a:lnTo>
                    <a:lnTo>
                      <a:pt x="11" y="39"/>
                    </a:lnTo>
                    <a:lnTo>
                      <a:pt x="11" y="38"/>
                    </a:lnTo>
                    <a:lnTo>
                      <a:pt x="11" y="38"/>
                    </a:lnTo>
                    <a:lnTo>
                      <a:pt x="11" y="38"/>
                    </a:lnTo>
                    <a:lnTo>
                      <a:pt x="9" y="38"/>
                    </a:lnTo>
                    <a:lnTo>
                      <a:pt x="9" y="36"/>
                    </a:lnTo>
                    <a:lnTo>
                      <a:pt x="8" y="36"/>
                    </a:lnTo>
                    <a:lnTo>
                      <a:pt x="6" y="36"/>
                    </a:lnTo>
                    <a:lnTo>
                      <a:pt x="6" y="34"/>
                    </a:lnTo>
                    <a:lnTo>
                      <a:pt x="4" y="33"/>
                    </a:lnTo>
                    <a:lnTo>
                      <a:pt x="4" y="33"/>
                    </a:lnTo>
                    <a:lnTo>
                      <a:pt x="3" y="33"/>
                    </a:lnTo>
                    <a:lnTo>
                      <a:pt x="3" y="31"/>
                    </a:lnTo>
                    <a:lnTo>
                      <a:pt x="1" y="31"/>
                    </a:lnTo>
                    <a:lnTo>
                      <a:pt x="0" y="31"/>
                    </a:lnTo>
                    <a:lnTo>
                      <a:pt x="0" y="31"/>
                    </a:lnTo>
                    <a:lnTo>
                      <a:pt x="0" y="30"/>
                    </a:lnTo>
                    <a:lnTo>
                      <a:pt x="0" y="30"/>
                    </a:lnTo>
                    <a:lnTo>
                      <a:pt x="1" y="28"/>
                    </a:lnTo>
                    <a:lnTo>
                      <a:pt x="1" y="28"/>
                    </a:lnTo>
                    <a:lnTo>
                      <a:pt x="1" y="25"/>
                    </a:lnTo>
                    <a:lnTo>
                      <a:pt x="1" y="25"/>
                    </a:lnTo>
                    <a:lnTo>
                      <a:pt x="1" y="23"/>
                    </a:lnTo>
                    <a:lnTo>
                      <a:pt x="1" y="22"/>
                    </a:lnTo>
                    <a:lnTo>
                      <a:pt x="3" y="22"/>
                    </a:lnTo>
                    <a:lnTo>
                      <a:pt x="4" y="20"/>
                    </a:lnTo>
                    <a:lnTo>
                      <a:pt x="4" y="20"/>
                    </a:lnTo>
                    <a:lnTo>
                      <a:pt x="6" y="19"/>
                    </a:lnTo>
                    <a:lnTo>
                      <a:pt x="9" y="17"/>
                    </a:lnTo>
                    <a:lnTo>
                      <a:pt x="11" y="16"/>
                    </a:lnTo>
                    <a:lnTo>
                      <a:pt x="14" y="14"/>
                    </a:lnTo>
                    <a:lnTo>
                      <a:pt x="15" y="12"/>
                    </a:lnTo>
                    <a:lnTo>
                      <a:pt x="15" y="12"/>
                    </a:lnTo>
                    <a:lnTo>
                      <a:pt x="17" y="12"/>
                    </a:lnTo>
                    <a:lnTo>
                      <a:pt x="19" y="11"/>
                    </a:lnTo>
                    <a:lnTo>
                      <a:pt x="19" y="11"/>
                    </a:lnTo>
                    <a:lnTo>
                      <a:pt x="20" y="9"/>
                    </a:lnTo>
                    <a:lnTo>
                      <a:pt x="20" y="9"/>
                    </a:lnTo>
                    <a:lnTo>
                      <a:pt x="23" y="9"/>
                    </a:lnTo>
                    <a:lnTo>
                      <a:pt x="25" y="9"/>
                    </a:lnTo>
                    <a:lnTo>
                      <a:pt x="25" y="11"/>
                    </a:lnTo>
                    <a:lnTo>
                      <a:pt x="26" y="11"/>
                    </a:lnTo>
                    <a:lnTo>
                      <a:pt x="28" y="11"/>
                    </a:lnTo>
                    <a:lnTo>
                      <a:pt x="30" y="11"/>
                    </a:lnTo>
                    <a:lnTo>
                      <a:pt x="34" y="11"/>
                    </a:lnTo>
                    <a:lnTo>
                      <a:pt x="36" y="11"/>
                    </a:lnTo>
                    <a:lnTo>
                      <a:pt x="41" y="11"/>
                    </a:lnTo>
                    <a:lnTo>
                      <a:pt x="42" y="11"/>
                    </a:lnTo>
                    <a:lnTo>
                      <a:pt x="45" y="9"/>
                    </a:lnTo>
                    <a:lnTo>
                      <a:pt x="47" y="9"/>
                    </a:lnTo>
                    <a:lnTo>
                      <a:pt x="49" y="9"/>
                    </a:lnTo>
                    <a:lnTo>
                      <a:pt x="49" y="8"/>
                    </a:lnTo>
                    <a:lnTo>
                      <a:pt x="49" y="8"/>
                    </a:lnTo>
                    <a:close/>
                    <a:moveTo>
                      <a:pt x="42" y="1"/>
                    </a:moveTo>
                    <a:lnTo>
                      <a:pt x="44" y="1"/>
                    </a:lnTo>
                    <a:lnTo>
                      <a:pt x="42" y="3"/>
                    </a:lnTo>
                    <a:lnTo>
                      <a:pt x="39" y="3"/>
                    </a:lnTo>
                    <a:lnTo>
                      <a:pt x="39" y="3"/>
                    </a:lnTo>
                    <a:lnTo>
                      <a:pt x="39" y="3"/>
                    </a:lnTo>
                    <a:lnTo>
                      <a:pt x="41" y="1"/>
                    </a:lnTo>
                    <a:lnTo>
                      <a:pt x="42" y="1"/>
                    </a:lnTo>
                    <a:close/>
                    <a:moveTo>
                      <a:pt x="49" y="0"/>
                    </a:moveTo>
                    <a:lnTo>
                      <a:pt x="50" y="0"/>
                    </a:lnTo>
                    <a:lnTo>
                      <a:pt x="50" y="1"/>
                    </a:lnTo>
                    <a:lnTo>
                      <a:pt x="50" y="1"/>
                    </a:lnTo>
                    <a:lnTo>
                      <a:pt x="49" y="1"/>
                    </a:lnTo>
                    <a:lnTo>
                      <a:pt x="49" y="1"/>
                    </a:lnTo>
                    <a:lnTo>
                      <a:pt x="49" y="1"/>
                    </a:lnTo>
                    <a:lnTo>
                      <a:pt x="4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3" name="Freeform 257">
                <a:extLst>
                  <a:ext uri="{FF2B5EF4-FFF2-40B4-BE49-F238E27FC236}">
                    <a16:creationId xmlns:a16="http://schemas.microsoft.com/office/drawing/2014/main" id="{A0CEB4BE-7561-4822-A1D8-B92E6FDA887D}"/>
                  </a:ext>
                </a:extLst>
              </p:cNvPr>
              <p:cNvSpPr>
                <a:spLocks/>
              </p:cNvSpPr>
              <p:nvPr/>
            </p:nvSpPr>
            <p:spPr bwMode="auto">
              <a:xfrm>
                <a:off x="7827270" y="6059116"/>
                <a:ext cx="19492" cy="9747"/>
              </a:xfrm>
              <a:custGeom>
                <a:avLst/>
                <a:gdLst>
                  <a:gd name="T0" fmla="*/ 2 w 10"/>
                  <a:gd name="T1" fmla="*/ 0 h 5"/>
                  <a:gd name="T2" fmla="*/ 3 w 10"/>
                  <a:gd name="T3" fmla="*/ 0 h 5"/>
                  <a:gd name="T4" fmla="*/ 5 w 10"/>
                  <a:gd name="T5" fmla="*/ 2 h 5"/>
                  <a:gd name="T6" fmla="*/ 8 w 10"/>
                  <a:gd name="T7" fmla="*/ 2 h 5"/>
                  <a:gd name="T8" fmla="*/ 10 w 10"/>
                  <a:gd name="T9" fmla="*/ 3 h 5"/>
                  <a:gd name="T10" fmla="*/ 8 w 10"/>
                  <a:gd name="T11" fmla="*/ 3 h 5"/>
                  <a:gd name="T12" fmla="*/ 8 w 10"/>
                  <a:gd name="T13" fmla="*/ 3 h 5"/>
                  <a:gd name="T14" fmla="*/ 5 w 10"/>
                  <a:gd name="T15" fmla="*/ 5 h 5"/>
                  <a:gd name="T16" fmla="*/ 3 w 10"/>
                  <a:gd name="T17" fmla="*/ 5 h 5"/>
                  <a:gd name="T18" fmla="*/ 3 w 10"/>
                  <a:gd name="T19" fmla="*/ 3 h 5"/>
                  <a:gd name="T20" fmla="*/ 2 w 10"/>
                  <a:gd name="T21" fmla="*/ 2 h 5"/>
                  <a:gd name="T22" fmla="*/ 2 w 10"/>
                  <a:gd name="T23" fmla="*/ 2 h 5"/>
                  <a:gd name="T24" fmla="*/ 0 w 10"/>
                  <a:gd name="T25" fmla="*/ 0 h 5"/>
                  <a:gd name="T26" fmla="*/ 0 w 10"/>
                  <a:gd name="T27" fmla="*/ 0 h 5"/>
                  <a:gd name="T28" fmla="*/ 2 w 10"/>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5">
                    <a:moveTo>
                      <a:pt x="2" y="0"/>
                    </a:moveTo>
                    <a:lnTo>
                      <a:pt x="3" y="0"/>
                    </a:lnTo>
                    <a:lnTo>
                      <a:pt x="5" y="2"/>
                    </a:lnTo>
                    <a:lnTo>
                      <a:pt x="8" y="2"/>
                    </a:lnTo>
                    <a:lnTo>
                      <a:pt x="10" y="3"/>
                    </a:lnTo>
                    <a:lnTo>
                      <a:pt x="8" y="3"/>
                    </a:lnTo>
                    <a:lnTo>
                      <a:pt x="8" y="3"/>
                    </a:lnTo>
                    <a:lnTo>
                      <a:pt x="5" y="5"/>
                    </a:lnTo>
                    <a:lnTo>
                      <a:pt x="3" y="5"/>
                    </a:lnTo>
                    <a:lnTo>
                      <a:pt x="3" y="3"/>
                    </a:lnTo>
                    <a:lnTo>
                      <a:pt x="2" y="2"/>
                    </a:lnTo>
                    <a:lnTo>
                      <a:pt x="2" y="2"/>
                    </a:lnTo>
                    <a:lnTo>
                      <a:pt x="0" y="0"/>
                    </a:lnTo>
                    <a:lnTo>
                      <a:pt x="0"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4" name="Freeform 258">
                <a:extLst>
                  <a:ext uri="{FF2B5EF4-FFF2-40B4-BE49-F238E27FC236}">
                    <a16:creationId xmlns:a16="http://schemas.microsoft.com/office/drawing/2014/main" id="{78FAC7E8-ADE4-43AB-BA4C-3C2F8259AB21}"/>
                  </a:ext>
                </a:extLst>
              </p:cNvPr>
              <p:cNvSpPr>
                <a:spLocks noEditPoints="1"/>
              </p:cNvSpPr>
              <p:nvPr/>
            </p:nvSpPr>
            <p:spPr bwMode="auto">
              <a:xfrm>
                <a:off x="8971463" y="3774629"/>
                <a:ext cx="15594" cy="11695"/>
              </a:xfrm>
              <a:custGeom>
                <a:avLst/>
                <a:gdLst>
                  <a:gd name="T0" fmla="*/ 6 w 8"/>
                  <a:gd name="T1" fmla="*/ 5 h 6"/>
                  <a:gd name="T2" fmla="*/ 6 w 8"/>
                  <a:gd name="T3" fmla="*/ 5 h 6"/>
                  <a:gd name="T4" fmla="*/ 6 w 8"/>
                  <a:gd name="T5" fmla="*/ 5 h 6"/>
                  <a:gd name="T6" fmla="*/ 6 w 8"/>
                  <a:gd name="T7" fmla="*/ 5 h 6"/>
                  <a:gd name="T8" fmla="*/ 6 w 8"/>
                  <a:gd name="T9" fmla="*/ 6 h 6"/>
                  <a:gd name="T10" fmla="*/ 4 w 8"/>
                  <a:gd name="T11" fmla="*/ 5 h 6"/>
                  <a:gd name="T12" fmla="*/ 4 w 8"/>
                  <a:gd name="T13" fmla="*/ 5 h 6"/>
                  <a:gd name="T14" fmla="*/ 6 w 8"/>
                  <a:gd name="T15" fmla="*/ 5 h 6"/>
                  <a:gd name="T16" fmla="*/ 3 w 8"/>
                  <a:gd name="T17" fmla="*/ 3 h 6"/>
                  <a:gd name="T18" fmla="*/ 3 w 8"/>
                  <a:gd name="T19" fmla="*/ 5 h 6"/>
                  <a:gd name="T20" fmla="*/ 3 w 8"/>
                  <a:gd name="T21" fmla="*/ 5 h 6"/>
                  <a:gd name="T22" fmla="*/ 1 w 8"/>
                  <a:gd name="T23" fmla="*/ 5 h 6"/>
                  <a:gd name="T24" fmla="*/ 1 w 8"/>
                  <a:gd name="T25" fmla="*/ 5 h 6"/>
                  <a:gd name="T26" fmla="*/ 0 w 8"/>
                  <a:gd name="T27" fmla="*/ 5 h 6"/>
                  <a:gd name="T28" fmla="*/ 1 w 8"/>
                  <a:gd name="T29" fmla="*/ 5 h 6"/>
                  <a:gd name="T30" fmla="*/ 3 w 8"/>
                  <a:gd name="T31" fmla="*/ 3 h 6"/>
                  <a:gd name="T32" fmla="*/ 4 w 8"/>
                  <a:gd name="T33" fmla="*/ 0 h 6"/>
                  <a:gd name="T34" fmla="*/ 6 w 8"/>
                  <a:gd name="T35" fmla="*/ 0 h 6"/>
                  <a:gd name="T36" fmla="*/ 6 w 8"/>
                  <a:gd name="T37" fmla="*/ 0 h 6"/>
                  <a:gd name="T38" fmla="*/ 6 w 8"/>
                  <a:gd name="T39" fmla="*/ 0 h 6"/>
                  <a:gd name="T40" fmla="*/ 6 w 8"/>
                  <a:gd name="T41" fmla="*/ 0 h 6"/>
                  <a:gd name="T42" fmla="*/ 8 w 8"/>
                  <a:gd name="T43" fmla="*/ 2 h 6"/>
                  <a:gd name="T44" fmla="*/ 8 w 8"/>
                  <a:gd name="T45" fmla="*/ 2 h 6"/>
                  <a:gd name="T46" fmla="*/ 8 w 8"/>
                  <a:gd name="T47" fmla="*/ 2 h 6"/>
                  <a:gd name="T48" fmla="*/ 8 w 8"/>
                  <a:gd name="T49" fmla="*/ 3 h 6"/>
                  <a:gd name="T50" fmla="*/ 8 w 8"/>
                  <a:gd name="T51" fmla="*/ 3 h 6"/>
                  <a:gd name="T52" fmla="*/ 8 w 8"/>
                  <a:gd name="T53" fmla="*/ 3 h 6"/>
                  <a:gd name="T54" fmla="*/ 6 w 8"/>
                  <a:gd name="T55" fmla="*/ 5 h 6"/>
                  <a:gd name="T56" fmla="*/ 4 w 8"/>
                  <a:gd name="T57" fmla="*/ 3 h 6"/>
                  <a:gd name="T58" fmla="*/ 3 w 8"/>
                  <a:gd name="T59" fmla="*/ 3 h 6"/>
                  <a:gd name="T60" fmla="*/ 1 w 8"/>
                  <a:gd name="T61" fmla="*/ 3 h 6"/>
                  <a:gd name="T62" fmla="*/ 1 w 8"/>
                  <a:gd name="T63" fmla="*/ 3 h 6"/>
                  <a:gd name="T64" fmla="*/ 1 w 8"/>
                  <a:gd name="T65" fmla="*/ 2 h 6"/>
                  <a:gd name="T66" fmla="*/ 3 w 8"/>
                  <a:gd name="T67" fmla="*/ 2 h 6"/>
                  <a:gd name="T68" fmla="*/ 3 w 8"/>
                  <a:gd name="T69" fmla="*/ 2 h 6"/>
                  <a:gd name="T70" fmla="*/ 3 w 8"/>
                  <a:gd name="T71" fmla="*/ 0 h 6"/>
                  <a:gd name="T72" fmla="*/ 3 w 8"/>
                  <a:gd name="T73" fmla="*/ 0 h 6"/>
                  <a:gd name="T74" fmla="*/ 4 w 8"/>
                  <a:gd name="T75" fmla="*/ 0 h 6"/>
                  <a:gd name="T76" fmla="*/ 4 w 8"/>
                  <a:gd name="T7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6">
                    <a:moveTo>
                      <a:pt x="6" y="5"/>
                    </a:moveTo>
                    <a:lnTo>
                      <a:pt x="6" y="5"/>
                    </a:lnTo>
                    <a:lnTo>
                      <a:pt x="6" y="5"/>
                    </a:lnTo>
                    <a:lnTo>
                      <a:pt x="6" y="5"/>
                    </a:lnTo>
                    <a:lnTo>
                      <a:pt x="6" y="6"/>
                    </a:lnTo>
                    <a:lnTo>
                      <a:pt x="4" y="5"/>
                    </a:lnTo>
                    <a:lnTo>
                      <a:pt x="4" y="5"/>
                    </a:lnTo>
                    <a:lnTo>
                      <a:pt x="6" y="5"/>
                    </a:lnTo>
                    <a:close/>
                    <a:moveTo>
                      <a:pt x="3" y="3"/>
                    </a:moveTo>
                    <a:lnTo>
                      <a:pt x="3" y="5"/>
                    </a:lnTo>
                    <a:lnTo>
                      <a:pt x="3" y="5"/>
                    </a:lnTo>
                    <a:lnTo>
                      <a:pt x="1" y="5"/>
                    </a:lnTo>
                    <a:lnTo>
                      <a:pt x="1" y="5"/>
                    </a:lnTo>
                    <a:lnTo>
                      <a:pt x="0" y="5"/>
                    </a:lnTo>
                    <a:lnTo>
                      <a:pt x="1" y="5"/>
                    </a:lnTo>
                    <a:lnTo>
                      <a:pt x="3" y="3"/>
                    </a:lnTo>
                    <a:close/>
                    <a:moveTo>
                      <a:pt x="4" y="0"/>
                    </a:moveTo>
                    <a:lnTo>
                      <a:pt x="6" y="0"/>
                    </a:lnTo>
                    <a:lnTo>
                      <a:pt x="6" y="0"/>
                    </a:lnTo>
                    <a:lnTo>
                      <a:pt x="6" y="0"/>
                    </a:lnTo>
                    <a:lnTo>
                      <a:pt x="6" y="0"/>
                    </a:lnTo>
                    <a:lnTo>
                      <a:pt x="8" y="2"/>
                    </a:lnTo>
                    <a:lnTo>
                      <a:pt x="8" y="2"/>
                    </a:lnTo>
                    <a:lnTo>
                      <a:pt x="8" y="2"/>
                    </a:lnTo>
                    <a:lnTo>
                      <a:pt x="8" y="3"/>
                    </a:lnTo>
                    <a:lnTo>
                      <a:pt x="8" y="3"/>
                    </a:lnTo>
                    <a:lnTo>
                      <a:pt x="8" y="3"/>
                    </a:lnTo>
                    <a:lnTo>
                      <a:pt x="6" y="5"/>
                    </a:lnTo>
                    <a:lnTo>
                      <a:pt x="4" y="3"/>
                    </a:lnTo>
                    <a:lnTo>
                      <a:pt x="3" y="3"/>
                    </a:lnTo>
                    <a:lnTo>
                      <a:pt x="1" y="3"/>
                    </a:lnTo>
                    <a:lnTo>
                      <a:pt x="1" y="3"/>
                    </a:lnTo>
                    <a:lnTo>
                      <a:pt x="1" y="2"/>
                    </a:lnTo>
                    <a:lnTo>
                      <a:pt x="3" y="2"/>
                    </a:lnTo>
                    <a:lnTo>
                      <a:pt x="3" y="2"/>
                    </a:lnTo>
                    <a:lnTo>
                      <a:pt x="3" y="0"/>
                    </a:lnTo>
                    <a:lnTo>
                      <a:pt x="3" y="0"/>
                    </a:lnTo>
                    <a:lnTo>
                      <a:pt x="4" y="0"/>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5" name="Freeform 259">
                <a:extLst>
                  <a:ext uri="{FF2B5EF4-FFF2-40B4-BE49-F238E27FC236}">
                    <a16:creationId xmlns:a16="http://schemas.microsoft.com/office/drawing/2014/main" id="{D42DA203-11AF-489B-92BA-940A06E19EE6}"/>
                  </a:ext>
                </a:extLst>
              </p:cNvPr>
              <p:cNvSpPr>
                <a:spLocks/>
              </p:cNvSpPr>
              <p:nvPr/>
            </p:nvSpPr>
            <p:spPr bwMode="auto">
              <a:xfrm>
                <a:off x="4034086" y="4176168"/>
                <a:ext cx="138395" cy="206617"/>
              </a:xfrm>
              <a:custGeom>
                <a:avLst/>
                <a:gdLst>
                  <a:gd name="T0" fmla="*/ 24 w 71"/>
                  <a:gd name="T1" fmla="*/ 4 h 106"/>
                  <a:gd name="T2" fmla="*/ 38 w 71"/>
                  <a:gd name="T3" fmla="*/ 11 h 106"/>
                  <a:gd name="T4" fmla="*/ 43 w 71"/>
                  <a:gd name="T5" fmla="*/ 22 h 106"/>
                  <a:gd name="T6" fmla="*/ 41 w 71"/>
                  <a:gd name="T7" fmla="*/ 30 h 106"/>
                  <a:gd name="T8" fmla="*/ 46 w 71"/>
                  <a:gd name="T9" fmla="*/ 26 h 106"/>
                  <a:gd name="T10" fmla="*/ 55 w 71"/>
                  <a:gd name="T11" fmla="*/ 32 h 106"/>
                  <a:gd name="T12" fmla="*/ 60 w 71"/>
                  <a:gd name="T13" fmla="*/ 43 h 106"/>
                  <a:gd name="T14" fmla="*/ 59 w 71"/>
                  <a:gd name="T15" fmla="*/ 46 h 106"/>
                  <a:gd name="T16" fmla="*/ 60 w 71"/>
                  <a:gd name="T17" fmla="*/ 49 h 106"/>
                  <a:gd name="T18" fmla="*/ 59 w 71"/>
                  <a:gd name="T19" fmla="*/ 51 h 106"/>
                  <a:gd name="T20" fmla="*/ 52 w 71"/>
                  <a:gd name="T21" fmla="*/ 52 h 106"/>
                  <a:gd name="T22" fmla="*/ 51 w 71"/>
                  <a:gd name="T23" fmla="*/ 56 h 106"/>
                  <a:gd name="T24" fmla="*/ 51 w 71"/>
                  <a:gd name="T25" fmla="*/ 59 h 106"/>
                  <a:gd name="T26" fmla="*/ 49 w 71"/>
                  <a:gd name="T27" fmla="*/ 67 h 106"/>
                  <a:gd name="T28" fmla="*/ 54 w 71"/>
                  <a:gd name="T29" fmla="*/ 73 h 106"/>
                  <a:gd name="T30" fmla="*/ 57 w 71"/>
                  <a:gd name="T31" fmla="*/ 76 h 106"/>
                  <a:gd name="T32" fmla="*/ 60 w 71"/>
                  <a:gd name="T33" fmla="*/ 78 h 106"/>
                  <a:gd name="T34" fmla="*/ 60 w 71"/>
                  <a:gd name="T35" fmla="*/ 81 h 106"/>
                  <a:gd name="T36" fmla="*/ 62 w 71"/>
                  <a:gd name="T37" fmla="*/ 84 h 106"/>
                  <a:gd name="T38" fmla="*/ 63 w 71"/>
                  <a:gd name="T39" fmla="*/ 85 h 106"/>
                  <a:gd name="T40" fmla="*/ 65 w 71"/>
                  <a:gd name="T41" fmla="*/ 89 h 106"/>
                  <a:gd name="T42" fmla="*/ 68 w 71"/>
                  <a:gd name="T43" fmla="*/ 95 h 106"/>
                  <a:gd name="T44" fmla="*/ 71 w 71"/>
                  <a:gd name="T45" fmla="*/ 96 h 106"/>
                  <a:gd name="T46" fmla="*/ 67 w 71"/>
                  <a:gd name="T47" fmla="*/ 96 h 106"/>
                  <a:gd name="T48" fmla="*/ 62 w 71"/>
                  <a:gd name="T49" fmla="*/ 95 h 106"/>
                  <a:gd name="T50" fmla="*/ 57 w 71"/>
                  <a:gd name="T51" fmla="*/ 96 h 106"/>
                  <a:gd name="T52" fmla="*/ 52 w 71"/>
                  <a:gd name="T53" fmla="*/ 100 h 106"/>
                  <a:gd name="T54" fmla="*/ 49 w 71"/>
                  <a:gd name="T55" fmla="*/ 101 h 106"/>
                  <a:gd name="T56" fmla="*/ 46 w 71"/>
                  <a:gd name="T57" fmla="*/ 101 h 106"/>
                  <a:gd name="T58" fmla="*/ 44 w 71"/>
                  <a:gd name="T59" fmla="*/ 101 h 106"/>
                  <a:gd name="T60" fmla="*/ 43 w 71"/>
                  <a:gd name="T61" fmla="*/ 104 h 106"/>
                  <a:gd name="T62" fmla="*/ 38 w 71"/>
                  <a:gd name="T63" fmla="*/ 106 h 106"/>
                  <a:gd name="T64" fmla="*/ 33 w 71"/>
                  <a:gd name="T65" fmla="*/ 104 h 106"/>
                  <a:gd name="T66" fmla="*/ 29 w 71"/>
                  <a:gd name="T67" fmla="*/ 100 h 106"/>
                  <a:gd name="T68" fmla="*/ 26 w 71"/>
                  <a:gd name="T69" fmla="*/ 96 h 106"/>
                  <a:gd name="T70" fmla="*/ 24 w 71"/>
                  <a:gd name="T71" fmla="*/ 93 h 106"/>
                  <a:gd name="T72" fmla="*/ 21 w 71"/>
                  <a:gd name="T73" fmla="*/ 85 h 106"/>
                  <a:gd name="T74" fmla="*/ 22 w 71"/>
                  <a:gd name="T75" fmla="*/ 76 h 106"/>
                  <a:gd name="T76" fmla="*/ 26 w 71"/>
                  <a:gd name="T77" fmla="*/ 70 h 106"/>
                  <a:gd name="T78" fmla="*/ 27 w 71"/>
                  <a:gd name="T79" fmla="*/ 67 h 106"/>
                  <a:gd name="T80" fmla="*/ 24 w 71"/>
                  <a:gd name="T81" fmla="*/ 63 h 106"/>
                  <a:gd name="T82" fmla="*/ 22 w 71"/>
                  <a:gd name="T83" fmla="*/ 59 h 106"/>
                  <a:gd name="T84" fmla="*/ 18 w 71"/>
                  <a:gd name="T85" fmla="*/ 59 h 106"/>
                  <a:gd name="T86" fmla="*/ 19 w 71"/>
                  <a:gd name="T87" fmla="*/ 54 h 106"/>
                  <a:gd name="T88" fmla="*/ 19 w 71"/>
                  <a:gd name="T89" fmla="*/ 49 h 106"/>
                  <a:gd name="T90" fmla="*/ 14 w 71"/>
                  <a:gd name="T91" fmla="*/ 49 h 106"/>
                  <a:gd name="T92" fmla="*/ 7 w 71"/>
                  <a:gd name="T93" fmla="*/ 44 h 106"/>
                  <a:gd name="T94" fmla="*/ 3 w 71"/>
                  <a:gd name="T95" fmla="*/ 35 h 106"/>
                  <a:gd name="T96" fmla="*/ 3 w 71"/>
                  <a:gd name="T97" fmla="*/ 30 h 106"/>
                  <a:gd name="T98" fmla="*/ 7 w 71"/>
                  <a:gd name="T99" fmla="*/ 27 h 106"/>
                  <a:gd name="T100" fmla="*/ 10 w 71"/>
                  <a:gd name="T101" fmla="*/ 26 h 106"/>
                  <a:gd name="T102" fmla="*/ 16 w 71"/>
                  <a:gd name="T103" fmla="*/ 21 h 106"/>
                  <a:gd name="T104" fmla="*/ 13 w 71"/>
                  <a:gd name="T105" fmla="*/ 21 h 106"/>
                  <a:gd name="T106" fmla="*/ 11 w 71"/>
                  <a:gd name="T107" fmla="*/ 18 h 106"/>
                  <a:gd name="T108" fmla="*/ 13 w 71"/>
                  <a:gd name="T109" fmla="*/ 11 h 106"/>
                  <a:gd name="T110" fmla="*/ 18 w 71"/>
                  <a:gd name="T111" fmla="*/ 8 h 106"/>
                  <a:gd name="T112" fmla="*/ 22 w 71"/>
                  <a:gd name="T113"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 h="106">
                    <a:moveTo>
                      <a:pt x="21" y="0"/>
                    </a:moveTo>
                    <a:lnTo>
                      <a:pt x="21" y="0"/>
                    </a:lnTo>
                    <a:lnTo>
                      <a:pt x="22" y="4"/>
                    </a:lnTo>
                    <a:lnTo>
                      <a:pt x="24" y="4"/>
                    </a:lnTo>
                    <a:lnTo>
                      <a:pt x="24" y="4"/>
                    </a:lnTo>
                    <a:lnTo>
                      <a:pt x="24" y="4"/>
                    </a:lnTo>
                    <a:lnTo>
                      <a:pt x="26" y="4"/>
                    </a:lnTo>
                    <a:lnTo>
                      <a:pt x="29" y="5"/>
                    </a:lnTo>
                    <a:lnTo>
                      <a:pt x="32" y="7"/>
                    </a:lnTo>
                    <a:lnTo>
                      <a:pt x="38" y="11"/>
                    </a:lnTo>
                    <a:lnTo>
                      <a:pt x="40" y="15"/>
                    </a:lnTo>
                    <a:lnTo>
                      <a:pt x="40" y="15"/>
                    </a:lnTo>
                    <a:lnTo>
                      <a:pt x="41" y="18"/>
                    </a:lnTo>
                    <a:lnTo>
                      <a:pt x="43" y="18"/>
                    </a:lnTo>
                    <a:lnTo>
                      <a:pt x="43" y="22"/>
                    </a:lnTo>
                    <a:lnTo>
                      <a:pt x="41" y="26"/>
                    </a:lnTo>
                    <a:lnTo>
                      <a:pt x="40" y="27"/>
                    </a:lnTo>
                    <a:lnTo>
                      <a:pt x="40" y="30"/>
                    </a:lnTo>
                    <a:lnTo>
                      <a:pt x="40" y="32"/>
                    </a:lnTo>
                    <a:lnTo>
                      <a:pt x="41" y="30"/>
                    </a:lnTo>
                    <a:lnTo>
                      <a:pt x="41" y="29"/>
                    </a:lnTo>
                    <a:lnTo>
                      <a:pt x="41" y="27"/>
                    </a:lnTo>
                    <a:lnTo>
                      <a:pt x="43" y="26"/>
                    </a:lnTo>
                    <a:lnTo>
                      <a:pt x="44" y="24"/>
                    </a:lnTo>
                    <a:lnTo>
                      <a:pt x="46" y="26"/>
                    </a:lnTo>
                    <a:lnTo>
                      <a:pt x="48" y="26"/>
                    </a:lnTo>
                    <a:lnTo>
                      <a:pt x="49" y="26"/>
                    </a:lnTo>
                    <a:lnTo>
                      <a:pt x="52" y="29"/>
                    </a:lnTo>
                    <a:lnTo>
                      <a:pt x="55" y="30"/>
                    </a:lnTo>
                    <a:lnTo>
                      <a:pt x="55" y="32"/>
                    </a:lnTo>
                    <a:lnTo>
                      <a:pt x="59" y="33"/>
                    </a:lnTo>
                    <a:lnTo>
                      <a:pt x="60" y="35"/>
                    </a:lnTo>
                    <a:lnTo>
                      <a:pt x="60" y="35"/>
                    </a:lnTo>
                    <a:lnTo>
                      <a:pt x="62" y="38"/>
                    </a:lnTo>
                    <a:lnTo>
                      <a:pt x="60" y="43"/>
                    </a:lnTo>
                    <a:lnTo>
                      <a:pt x="60" y="43"/>
                    </a:lnTo>
                    <a:lnTo>
                      <a:pt x="60" y="44"/>
                    </a:lnTo>
                    <a:lnTo>
                      <a:pt x="60" y="44"/>
                    </a:lnTo>
                    <a:lnTo>
                      <a:pt x="60" y="46"/>
                    </a:lnTo>
                    <a:lnTo>
                      <a:pt x="59" y="46"/>
                    </a:lnTo>
                    <a:lnTo>
                      <a:pt x="60" y="48"/>
                    </a:lnTo>
                    <a:lnTo>
                      <a:pt x="60" y="48"/>
                    </a:lnTo>
                    <a:lnTo>
                      <a:pt x="60" y="48"/>
                    </a:lnTo>
                    <a:lnTo>
                      <a:pt x="60" y="49"/>
                    </a:lnTo>
                    <a:lnTo>
                      <a:pt x="60" y="49"/>
                    </a:lnTo>
                    <a:lnTo>
                      <a:pt x="60" y="49"/>
                    </a:lnTo>
                    <a:lnTo>
                      <a:pt x="60" y="49"/>
                    </a:lnTo>
                    <a:lnTo>
                      <a:pt x="59" y="51"/>
                    </a:lnTo>
                    <a:lnTo>
                      <a:pt x="59" y="51"/>
                    </a:lnTo>
                    <a:lnTo>
                      <a:pt x="59" y="51"/>
                    </a:lnTo>
                    <a:lnTo>
                      <a:pt x="57" y="51"/>
                    </a:lnTo>
                    <a:lnTo>
                      <a:pt x="55" y="51"/>
                    </a:lnTo>
                    <a:lnTo>
                      <a:pt x="54" y="51"/>
                    </a:lnTo>
                    <a:lnTo>
                      <a:pt x="54" y="52"/>
                    </a:lnTo>
                    <a:lnTo>
                      <a:pt x="52" y="52"/>
                    </a:lnTo>
                    <a:lnTo>
                      <a:pt x="52" y="52"/>
                    </a:lnTo>
                    <a:lnTo>
                      <a:pt x="51" y="52"/>
                    </a:lnTo>
                    <a:lnTo>
                      <a:pt x="51" y="54"/>
                    </a:lnTo>
                    <a:lnTo>
                      <a:pt x="51" y="54"/>
                    </a:lnTo>
                    <a:lnTo>
                      <a:pt x="51" y="56"/>
                    </a:lnTo>
                    <a:lnTo>
                      <a:pt x="51" y="56"/>
                    </a:lnTo>
                    <a:lnTo>
                      <a:pt x="51" y="57"/>
                    </a:lnTo>
                    <a:lnTo>
                      <a:pt x="51" y="57"/>
                    </a:lnTo>
                    <a:lnTo>
                      <a:pt x="51" y="59"/>
                    </a:lnTo>
                    <a:lnTo>
                      <a:pt x="51" y="59"/>
                    </a:lnTo>
                    <a:lnTo>
                      <a:pt x="51" y="60"/>
                    </a:lnTo>
                    <a:lnTo>
                      <a:pt x="49" y="62"/>
                    </a:lnTo>
                    <a:lnTo>
                      <a:pt x="49" y="63"/>
                    </a:lnTo>
                    <a:lnTo>
                      <a:pt x="49" y="65"/>
                    </a:lnTo>
                    <a:lnTo>
                      <a:pt x="49" y="67"/>
                    </a:lnTo>
                    <a:lnTo>
                      <a:pt x="51" y="68"/>
                    </a:lnTo>
                    <a:lnTo>
                      <a:pt x="51" y="70"/>
                    </a:lnTo>
                    <a:lnTo>
                      <a:pt x="52" y="71"/>
                    </a:lnTo>
                    <a:lnTo>
                      <a:pt x="54" y="71"/>
                    </a:lnTo>
                    <a:lnTo>
                      <a:pt x="54" y="73"/>
                    </a:lnTo>
                    <a:lnTo>
                      <a:pt x="54" y="74"/>
                    </a:lnTo>
                    <a:lnTo>
                      <a:pt x="54" y="74"/>
                    </a:lnTo>
                    <a:lnTo>
                      <a:pt x="55" y="74"/>
                    </a:lnTo>
                    <a:lnTo>
                      <a:pt x="55" y="76"/>
                    </a:lnTo>
                    <a:lnTo>
                      <a:pt x="57" y="76"/>
                    </a:lnTo>
                    <a:lnTo>
                      <a:pt x="57" y="74"/>
                    </a:lnTo>
                    <a:lnTo>
                      <a:pt x="57" y="74"/>
                    </a:lnTo>
                    <a:lnTo>
                      <a:pt x="59" y="74"/>
                    </a:lnTo>
                    <a:lnTo>
                      <a:pt x="60" y="76"/>
                    </a:lnTo>
                    <a:lnTo>
                      <a:pt x="60" y="78"/>
                    </a:lnTo>
                    <a:lnTo>
                      <a:pt x="60" y="78"/>
                    </a:lnTo>
                    <a:lnTo>
                      <a:pt x="60" y="78"/>
                    </a:lnTo>
                    <a:lnTo>
                      <a:pt x="60" y="79"/>
                    </a:lnTo>
                    <a:lnTo>
                      <a:pt x="60" y="79"/>
                    </a:lnTo>
                    <a:lnTo>
                      <a:pt x="60" y="81"/>
                    </a:lnTo>
                    <a:lnTo>
                      <a:pt x="60" y="81"/>
                    </a:lnTo>
                    <a:lnTo>
                      <a:pt x="60" y="82"/>
                    </a:lnTo>
                    <a:lnTo>
                      <a:pt x="60" y="82"/>
                    </a:lnTo>
                    <a:lnTo>
                      <a:pt x="62" y="82"/>
                    </a:lnTo>
                    <a:lnTo>
                      <a:pt x="62" y="84"/>
                    </a:lnTo>
                    <a:lnTo>
                      <a:pt x="62" y="84"/>
                    </a:lnTo>
                    <a:lnTo>
                      <a:pt x="62" y="84"/>
                    </a:lnTo>
                    <a:lnTo>
                      <a:pt x="63" y="85"/>
                    </a:lnTo>
                    <a:lnTo>
                      <a:pt x="63" y="85"/>
                    </a:lnTo>
                    <a:lnTo>
                      <a:pt x="63" y="85"/>
                    </a:lnTo>
                    <a:lnTo>
                      <a:pt x="63" y="85"/>
                    </a:lnTo>
                    <a:lnTo>
                      <a:pt x="63" y="87"/>
                    </a:lnTo>
                    <a:lnTo>
                      <a:pt x="63" y="87"/>
                    </a:lnTo>
                    <a:lnTo>
                      <a:pt x="65" y="89"/>
                    </a:lnTo>
                    <a:lnTo>
                      <a:pt x="65" y="89"/>
                    </a:lnTo>
                    <a:lnTo>
                      <a:pt x="65" y="90"/>
                    </a:lnTo>
                    <a:lnTo>
                      <a:pt x="67" y="90"/>
                    </a:lnTo>
                    <a:lnTo>
                      <a:pt x="67" y="92"/>
                    </a:lnTo>
                    <a:lnTo>
                      <a:pt x="67" y="93"/>
                    </a:lnTo>
                    <a:lnTo>
                      <a:pt x="68" y="95"/>
                    </a:lnTo>
                    <a:lnTo>
                      <a:pt x="70" y="95"/>
                    </a:lnTo>
                    <a:lnTo>
                      <a:pt x="70" y="95"/>
                    </a:lnTo>
                    <a:lnTo>
                      <a:pt x="71" y="95"/>
                    </a:lnTo>
                    <a:lnTo>
                      <a:pt x="71" y="95"/>
                    </a:lnTo>
                    <a:lnTo>
                      <a:pt x="71" y="96"/>
                    </a:lnTo>
                    <a:lnTo>
                      <a:pt x="70" y="96"/>
                    </a:lnTo>
                    <a:lnTo>
                      <a:pt x="70" y="96"/>
                    </a:lnTo>
                    <a:lnTo>
                      <a:pt x="68" y="96"/>
                    </a:lnTo>
                    <a:lnTo>
                      <a:pt x="67" y="96"/>
                    </a:lnTo>
                    <a:lnTo>
                      <a:pt x="67" y="96"/>
                    </a:lnTo>
                    <a:lnTo>
                      <a:pt x="65" y="96"/>
                    </a:lnTo>
                    <a:lnTo>
                      <a:pt x="63" y="96"/>
                    </a:lnTo>
                    <a:lnTo>
                      <a:pt x="63" y="95"/>
                    </a:lnTo>
                    <a:lnTo>
                      <a:pt x="62" y="95"/>
                    </a:lnTo>
                    <a:lnTo>
                      <a:pt x="62" y="95"/>
                    </a:lnTo>
                    <a:lnTo>
                      <a:pt x="62" y="95"/>
                    </a:lnTo>
                    <a:lnTo>
                      <a:pt x="60" y="95"/>
                    </a:lnTo>
                    <a:lnTo>
                      <a:pt x="59" y="95"/>
                    </a:lnTo>
                    <a:lnTo>
                      <a:pt x="59" y="95"/>
                    </a:lnTo>
                    <a:lnTo>
                      <a:pt x="57" y="96"/>
                    </a:lnTo>
                    <a:lnTo>
                      <a:pt x="57" y="98"/>
                    </a:lnTo>
                    <a:lnTo>
                      <a:pt x="55" y="98"/>
                    </a:lnTo>
                    <a:lnTo>
                      <a:pt x="55" y="100"/>
                    </a:lnTo>
                    <a:lnTo>
                      <a:pt x="54" y="100"/>
                    </a:lnTo>
                    <a:lnTo>
                      <a:pt x="52" y="100"/>
                    </a:lnTo>
                    <a:lnTo>
                      <a:pt x="51" y="100"/>
                    </a:lnTo>
                    <a:lnTo>
                      <a:pt x="51" y="100"/>
                    </a:lnTo>
                    <a:lnTo>
                      <a:pt x="49" y="100"/>
                    </a:lnTo>
                    <a:lnTo>
                      <a:pt x="49" y="101"/>
                    </a:lnTo>
                    <a:lnTo>
                      <a:pt x="49" y="101"/>
                    </a:lnTo>
                    <a:lnTo>
                      <a:pt x="49" y="101"/>
                    </a:lnTo>
                    <a:lnTo>
                      <a:pt x="48" y="101"/>
                    </a:lnTo>
                    <a:lnTo>
                      <a:pt x="48" y="101"/>
                    </a:lnTo>
                    <a:lnTo>
                      <a:pt x="46" y="101"/>
                    </a:lnTo>
                    <a:lnTo>
                      <a:pt x="46" y="101"/>
                    </a:lnTo>
                    <a:lnTo>
                      <a:pt x="44" y="101"/>
                    </a:lnTo>
                    <a:lnTo>
                      <a:pt x="44" y="101"/>
                    </a:lnTo>
                    <a:lnTo>
                      <a:pt x="44" y="101"/>
                    </a:lnTo>
                    <a:lnTo>
                      <a:pt x="44" y="101"/>
                    </a:lnTo>
                    <a:lnTo>
                      <a:pt x="44" y="101"/>
                    </a:lnTo>
                    <a:lnTo>
                      <a:pt x="43" y="103"/>
                    </a:lnTo>
                    <a:lnTo>
                      <a:pt x="43" y="103"/>
                    </a:lnTo>
                    <a:lnTo>
                      <a:pt x="41" y="103"/>
                    </a:lnTo>
                    <a:lnTo>
                      <a:pt x="43" y="104"/>
                    </a:lnTo>
                    <a:lnTo>
                      <a:pt x="43" y="104"/>
                    </a:lnTo>
                    <a:lnTo>
                      <a:pt x="41" y="104"/>
                    </a:lnTo>
                    <a:lnTo>
                      <a:pt x="41" y="104"/>
                    </a:lnTo>
                    <a:lnTo>
                      <a:pt x="40" y="104"/>
                    </a:lnTo>
                    <a:lnTo>
                      <a:pt x="38" y="106"/>
                    </a:lnTo>
                    <a:lnTo>
                      <a:pt x="38" y="106"/>
                    </a:lnTo>
                    <a:lnTo>
                      <a:pt x="38" y="106"/>
                    </a:lnTo>
                    <a:lnTo>
                      <a:pt x="37" y="106"/>
                    </a:lnTo>
                    <a:lnTo>
                      <a:pt x="37" y="106"/>
                    </a:lnTo>
                    <a:lnTo>
                      <a:pt x="35" y="104"/>
                    </a:lnTo>
                    <a:lnTo>
                      <a:pt x="33" y="104"/>
                    </a:lnTo>
                    <a:lnTo>
                      <a:pt x="32" y="104"/>
                    </a:lnTo>
                    <a:lnTo>
                      <a:pt x="30" y="103"/>
                    </a:lnTo>
                    <a:lnTo>
                      <a:pt x="30" y="101"/>
                    </a:lnTo>
                    <a:lnTo>
                      <a:pt x="29" y="101"/>
                    </a:lnTo>
                    <a:lnTo>
                      <a:pt x="29" y="100"/>
                    </a:lnTo>
                    <a:lnTo>
                      <a:pt x="27" y="100"/>
                    </a:lnTo>
                    <a:lnTo>
                      <a:pt x="26" y="98"/>
                    </a:lnTo>
                    <a:lnTo>
                      <a:pt x="26" y="98"/>
                    </a:lnTo>
                    <a:lnTo>
                      <a:pt x="26" y="98"/>
                    </a:lnTo>
                    <a:lnTo>
                      <a:pt x="26" y="96"/>
                    </a:lnTo>
                    <a:lnTo>
                      <a:pt x="26" y="96"/>
                    </a:lnTo>
                    <a:lnTo>
                      <a:pt x="24" y="96"/>
                    </a:lnTo>
                    <a:lnTo>
                      <a:pt x="24" y="96"/>
                    </a:lnTo>
                    <a:lnTo>
                      <a:pt x="24" y="95"/>
                    </a:lnTo>
                    <a:lnTo>
                      <a:pt x="24" y="93"/>
                    </a:lnTo>
                    <a:lnTo>
                      <a:pt x="24" y="90"/>
                    </a:lnTo>
                    <a:lnTo>
                      <a:pt x="22" y="90"/>
                    </a:lnTo>
                    <a:lnTo>
                      <a:pt x="22" y="90"/>
                    </a:lnTo>
                    <a:lnTo>
                      <a:pt x="21" y="85"/>
                    </a:lnTo>
                    <a:lnTo>
                      <a:pt x="21" y="85"/>
                    </a:lnTo>
                    <a:lnTo>
                      <a:pt x="21" y="84"/>
                    </a:lnTo>
                    <a:lnTo>
                      <a:pt x="21" y="81"/>
                    </a:lnTo>
                    <a:lnTo>
                      <a:pt x="21" y="79"/>
                    </a:lnTo>
                    <a:lnTo>
                      <a:pt x="22" y="76"/>
                    </a:lnTo>
                    <a:lnTo>
                      <a:pt x="22" y="76"/>
                    </a:lnTo>
                    <a:lnTo>
                      <a:pt x="22" y="74"/>
                    </a:lnTo>
                    <a:lnTo>
                      <a:pt x="22" y="74"/>
                    </a:lnTo>
                    <a:lnTo>
                      <a:pt x="22" y="71"/>
                    </a:lnTo>
                    <a:lnTo>
                      <a:pt x="24" y="71"/>
                    </a:lnTo>
                    <a:lnTo>
                      <a:pt x="26" y="70"/>
                    </a:lnTo>
                    <a:lnTo>
                      <a:pt x="26" y="70"/>
                    </a:lnTo>
                    <a:lnTo>
                      <a:pt x="26" y="68"/>
                    </a:lnTo>
                    <a:lnTo>
                      <a:pt x="27" y="68"/>
                    </a:lnTo>
                    <a:lnTo>
                      <a:pt x="27" y="67"/>
                    </a:lnTo>
                    <a:lnTo>
                      <a:pt x="27" y="67"/>
                    </a:lnTo>
                    <a:lnTo>
                      <a:pt x="27" y="67"/>
                    </a:lnTo>
                    <a:lnTo>
                      <a:pt x="26" y="65"/>
                    </a:lnTo>
                    <a:lnTo>
                      <a:pt x="26" y="63"/>
                    </a:lnTo>
                    <a:lnTo>
                      <a:pt x="24" y="63"/>
                    </a:lnTo>
                    <a:lnTo>
                      <a:pt x="24" y="63"/>
                    </a:lnTo>
                    <a:lnTo>
                      <a:pt x="24" y="62"/>
                    </a:lnTo>
                    <a:lnTo>
                      <a:pt x="24" y="60"/>
                    </a:lnTo>
                    <a:lnTo>
                      <a:pt x="24" y="60"/>
                    </a:lnTo>
                    <a:lnTo>
                      <a:pt x="24" y="60"/>
                    </a:lnTo>
                    <a:lnTo>
                      <a:pt x="22" y="59"/>
                    </a:lnTo>
                    <a:lnTo>
                      <a:pt x="22" y="59"/>
                    </a:lnTo>
                    <a:lnTo>
                      <a:pt x="21" y="59"/>
                    </a:lnTo>
                    <a:lnTo>
                      <a:pt x="19" y="59"/>
                    </a:lnTo>
                    <a:lnTo>
                      <a:pt x="19" y="59"/>
                    </a:lnTo>
                    <a:lnTo>
                      <a:pt x="18" y="59"/>
                    </a:lnTo>
                    <a:lnTo>
                      <a:pt x="18" y="57"/>
                    </a:lnTo>
                    <a:lnTo>
                      <a:pt x="19" y="57"/>
                    </a:lnTo>
                    <a:lnTo>
                      <a:pt x="19" y="57"/>
                    </a:lnTo>
                    <a:lnTo>
                      <a:pt x="19" y="56"/>
                    </a:lnTo>
                    <a:lnTo>
                      <a:pt x="19" y="54"/>
                    </a:lnTo>
                    <a:lnTo>
                      <a:pt x="21" y="52"/>
                    </a:lnTo>
                    <a:lnTo>
                      <a:pt x="21" y="52"/>
                    </a:lnTo>
                    <a:lnTo>
                      <a:pt x="21" y="51"/>
                    </a:lnTo>
                    <a:lnTo>
                      <a:pt x="19" y="49"/>
                    </a:lnTo>
                    <a:lnTo>
                      <a:pt x="19" y="49"/>
                    </a:lnTo>
                    <a:lnTo>
                      <a:pt x="18" y="48"/>
                    </a:lnTo>
                    <a:lnTo>
                      <a:pt x="18" y="48"/>
                    </a:lnTo>
                    <a:lnTo>
                      <a:pt x="18" y="48"/>
                    </a:lnTo>
                    <a:lnTo>
                      <a:pt x="16" y="49"/>
                    </a:lnTo>
                    <a:lnTo>
                      <a:pt x="14" y="49"/>
                    </a:lnTo>
                    <a:lnTo>
                      <a:pt x="14" y="49"/>
                    </a:lnTo>
                    <a:lnTo>
                      <a:pt x="11" y="49"/>
                    </a:lnTo>
                    <a:lnTo>
                      <a:pt x="11" y="48"/>
                    </a:lnTo>
                    <a:lnTo>
                      <a:pt x="10" y="49"/>
                    </a:lnTo>
                    <a:lnTo>
                      <a:pt x="7" y="44"/>
                    </a:lnTo>
                    <a:lnTo>
                      <a:pt x="3" y="41"/>
                    </a:lnTo>
                    <a:lnTo>
                      <a:pt x="0" y="38"/>
                    </a:lnTo>
                    <a:lnTo>
                      <a:pt x="0" y="38"/>
                    </a:lnTo>
                    <a:lnTo>
                      <a:pt x="2" y="37"/>
                    </a:lnTo>
                    <a:lnTo>
                      <a:pt x="3" y="35"/>
                    </a:lnTo>
                    <a:lnTo>
                      <a:pt x="3" y="35"/>
                    </a:lnTo>
                    <a:lnTo>
                      <a:pt x="3" y="33"/>
                    </a:lnTo>
                    <a:lnTo>
                      <a:pt x="3" y="32"/>
                    </a:lnTo>
                    <a:lnTo>
                      <a:pt x="3" y="30"/>
                    </a:lnTo>
                    <a:lnTo>
                      <a:pt x="3" y="30"/>
                    </a:lnTo>
                    <a:lnTo>
                      <a:pt x="3" y="29"/>
                    </a:lnTo>
                    <a:lnTo>
                      <a:pt x="3" y="27"/>
                    </a:lnTo>
                    <a:lnTo>
                      <a:pt x="3" y="27"/>
                    </a:lnTo>
                    <a:lnTo>
                      <a:pt x="5" y="27"/>
                    </a:lnTo>
                    <a:lnTo>
                      <a:pt x="7" y="27"/>
                    </a:lnTo>
                    <a:lnTo>
                      <a:pt x="7" y="27"/>
                    </a:lnTo>
                    <a:lnTo>
                      <a:pt x="7" y="26"/>
                    </a:lnTo>
                    <a:lnTo>
                      <a:pt x="8" y="26"/>
                    </a:lnTo>
                    <a:lnTo>
                      <a:pt x="8" y="26"/>
                    </a:lnTo>
                    <a:lnTo>
                      <a:pt x="10" y="26"/>
                    </a:lnTo>
                    <a:lnTo>
                      <a:pt x="11" y="26"/>
                    </a:lnTo>
                    <a:lnTo>
                      <a:pt x="11" y="26"/>
                    </a:lnTo>
                    <a:lnTo>
                      <a:pt x="14" y="24"/>
                    </a:lnTo>
                    <a:lnTo>
                      <a:pt x="16" y="22"/>
                    </a:lnTo>
                    <a:lnTo>
                      <a:pt x="16" y="21"/>
                    </a:lnTo>
                    <a:lnTo>
                      <a:pt x="16" y="21"/>
                    </a:lnTo>
                    <a:lnTo>
                      <a:pt x="16" y="21"/>
                    </a:lnTo>
                    <a:lnTo>
                      <a:pt x="14" y="21"/>
                    </a:lnTo>
                    <a:lnTo>
                      <a:pt x="13" y="21"/>
                    </a:lnTo>
                    <a:lnTo>
                      <a:pt x="13" y="21"/>
                    </a:lnTo>
                    <a:lnTo>
                      <a:pt x="11" y="21"/>
                    </a:lnTo>
                    <a:lnTo>
                      <a:pt x="11" y="19"/>
                    </a:lnTo>
                    <a:lnTo>
                      <a:pt x="11" y="19"/>
                    </a:lnTo>
                    <a:lnTo>
                      <a:pt x="11" y="18"/>
                    </a:lnTo>
                    <a:lnTo>
                      <a:pt x="11" y="18"/>
                    </a:lnTo>
                    <a:lnTo>
                      <a:pt x="10" y="16"/>
                    </a:lnTo>
                    <a:lnTo>
                      <a:pt x="10" y="15"/>
                    </a:lnTo>
                    <a:lnTo>
                      <a:pt x="11" y="15"/>
                    </a:lnTo>
                    <a:lnTo>
                      <a:pt x="11" y="13"/>
                    </a:lnTo>
                    <a:lnTo>
                      <a:pt x="13" y="11"/>
                    </a:lnTo>
                    <a:lnTo>
                      <a:pt x="13" y="11"/>
                    </a:lnTo>
                    <a:lnTo>
                      <a:pt x="14" y="11"/>
                    </a:lnTo>
                    <a:lnTo>
                      <a:pt x="16" y="10"/>
                    </a:lnTo>
                    <a:lnTo>
                      <a:pt x="16" y="10"/>
                    </a:lnTo>
                    <a:lnTo>
                      <a:pt x="18" y="8"/>
                    </a:lnTo>
                    <a:lnTo>
                      <a:pt x="19" y="8"/>
                    </a:lnTo>
                    <a:lnTo>
                      <a:pt x="21" y="7"/>
                    </a:lnTo>
                    <a:lnTo>
                      <a:pt x="21" y="5"/>
                    </a:lnTo>
                    <a:lnTo>
                      <a:pt x="22" y="5"/>
                    </a:lnTo>
                    <a:lnTo>
                      <a:pt x="22" y="4"/>
                    </a:lnTo>
                    <a:lnTo>
                      <a:pt x="22" y="4"/>
                    </a:lnTo>
                    <a:lnTo>
                      <a:pt x="2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6" name="Freeform 260">
                <a:extLst>
                  <a:ext uri="{FF2B5EF4-FFF2-40B4-BE49-F238E27FC236}">
                    <a16:creationId xmlns:a16="http://schemas.microsoft.com/office/drawing/2014/main" id="{4BB156A8-D74F-44D4-B17B-2B80F678E36A}"/>
                  </a:ext>
                </a:extLst>
              </p:cNvPr>
              <p:cNvSpPr>
                <a:spLocks noEditPoints="1"/>
              </p:cNvSpPr>
              <p:nvPr/>
            </p:nvSpPr>
            <p:spPr bwMode="auto">
              <a:xfrm>
                <a:off x="5295231" y="4059215"/>
                <a:ext cx="81867" cy="50680"/>
              </a:xfrm>
              <a:custGeom>
                <a:avLst/>
                <a:gdLst>
                  <a:gd name="T0" fmla="*/ 11 w 42"/>
                  <a:gd name="T1" fmla="*/ 23 h 26"/>
                  <a:gd name="T2" fmla="*/ 9 w 42"/>
                  <a:gd name="T3" fmla="*/ 24 h 26"/>
                  <a:gd name="T4" fmla="*/ 11 w 42"/>
                  <a:gd name="T5" fmla="*/ 23 h 26"/>
                  <a:gd name="T6" fmla="*/ 8 w 42"/>
                  <a:gd name="T7" fmla="*/ 23 h 26"/>
                  <a:gd name="T8" fmla="*/ 8 w 42"/>
                  <a:gd name="T9" fmla="*/ 24 h 26"/>
                  <a:gd name="T10" fmla="*/ 6 w 42"/>
                  <a:gd name="T11" fmla="*/ 23 h 26"/>
                  <a:gd name="T12" fmla="*/ 8 w 42"/>
                  <a:gd name="T13" fmla="*/ 23 h 26"/>
                  <a:gd name="T14" fmla="*/ 14 w 42"/>
                  <a:gd name="T15" fmla="*/ 21 h 26"/>
                  <a:gd name="T16" fmla="*/ 14 w 42"/>
                  <a:gd name="T17" fmla="*/ 21 h 26"/>
                  <a:gd name="T18" fmla="*/ 14 w 42"/>
                  <a:gd name="T19" fmla="*/ 23 h 26"/>
                  <a:gd name="T20" fmla="*/ 12 w 42"/>
                  <a:gd name="T21" fmla="*/ 21 h 26"/>
                  <a:gd name="T22" fmla="*/ 11 w 42"/>
                  <a:gd name="T23" fmla="*/ 16 h 26"/>
                  <a:gd name="T24" fmla="*/ 9 w 42"/>
                  <a:gd name="T25" fmla="*/ 18 h 26"/>
                  <a:gd name="T26" fmla="*/ 9 w 42"/>
                  <a:gd name="T27" fmla="*/ 16 h 26"/>
                  <a:gd name="T28" fmla="*/ 16 w 42"/>
                  <a:gd name="T29" fmla="*/ 16 h 26"/>
                  <a:gd name="T30" fmla="*/ 16 w 42"/>
                  <a:gd name="T31" fmla="*/ 18 h 26"/>
                  <a:gd name="T32" fmla="*/ 9 w 42"/>
                  <a:gd name="T33" fmla="*/ 12 h 26"/>
                  <a:gd name="T34" fmla="*/ 8 w 42"/>
                  <a:gd name="T35" fmla="*/ 13 h 26"/>
                  <a:gd name="T36" fmla="*/ 9 w 42"/>
                  <a:gd name="T37" fmla="*/ 12 h 26"/>
                  <a:gd name="T38" fmla="*/ 28 w 42"/>
                  <a:gd name="T39" fmla="*/ 0 h 26"/>
                  <a:gd name="T40" fmla="*/ 42 w 42"/>
                  <a:gd name="T41" fmla="*/ 0 h 26"/>
                  <a:gd name="T42" fmla="*/ 42 w 42"/>
                  <a:gd name="T43" fmla="*/ 5 h 26"/>
                  <a:gd name="T44" fmla="*/ 42 w 42"/>
                  <a:gd name="T45" fmla="*/ 7 h 26"/>
                  <a:gd name="T46" fmla="*/ 39 w 42"/>
                  <a:gd name="T47" fmla="*/ 7 h 26"/>
                  <a:gd name="T48" fmla="*/ 41 w 42"/>
                  <a:gd name="T49" fmla="*/ 8 h 26"/>
                  <a:gd name="T50" fmla="*/ 42 w 42"/>
                  <a:gd name="T51" fmla="*/ 12 h 26"/>
                  <a:gd name="T52" fmla="*/ 39 w 42"/>
                  <a:gd name="T53" fmla="*/ 15 h 26"/>
                  <a:gd name="T54" fmla="*/ 33 w 42"/>
                  <a:gd name="T55" fmla="*/ 16 h 26"/>
                  <a:gd name="T56" fmla="*/ 28 w 42"/>
                  <a:gd name="T57" fmla="*/ 18 h 26"/>
                  <a:gd name="T58" fmla="*/ 25 w 42"/>
                  <a:gd name="T59" fmla="*/ 24 h 26"/>
                  <a:gd name="T60" fmla="*/ 22 w 42"/>
                  <a:gd name="T61" fmla="*/ 24 h 26"/>
                  <a:gd name="T62" fmla="*/ 22 w 42"/>
                  <a:gd name="T63" fmla="*/ 24 h 26"/>
                  <a:gd name="T64" fmla="*/ 20 w 42"/>
                  <a:gd name="T65" fmla="*/ 23 h 26"/>
                  <a:gd name="T66" fmla="*/ 19 w 42"/>
                  <a:gd name="T67" fmla="*/ 21 h 26"/>
                  <a:gd name="T68" fmla="*/ 19 w 42"/>
                  <a:gd name="T69" fmla="*/ 19 h 26"/>
                  <a:gd name="T70" fmla="*/ 17 w 42"/>
                  <a:gd name="T71" fmla="*/ 19 h 26"/>
                  <a:gd name="T72" fmla="*/ 22 w 42"/>
                  <a:gd name="T73" fmla="*/ 16 h 26"/>
                  <a:gd name="T74" fmla="*/ 20 w 42"/>
                  <a:gd name="T75" fmla="*/ 15 h 26"/>
                  <a:gd name="T76" fmla="*/ 17 w 42"/>
                  <a:gd name="T77" fmla="*/ 16 h 26"/>
                  <a:gd name="T78" fmla="*/ 17 w 42"/>
                  <a:gd name="T79" fmla="*/ 13 h 26"/>
                  <a:gd name="T80" fmla="*/ 22 w 42"/>
                  <a:gd name="T81" fmla="*/ 12 h 26"/>
                  <a:gd name="T82" fmla="*/ 23 w 42"/>
                  <a:gd name="T83" fmla="*/ 12 h 26"/>
                  <a:gd name="T84" fmla="*/ 17 w 42"/>
                  <a:gd name="T85" fmla="*/ 12 h 26"/>
                  <a:gd name="T86" fmla="*/ 12 w 42"/>
                  <a:gd name="T87" fmla="*/ 13 h 26"/>
                  <a:gd name="T88" fmla="*/ 11 w 42"/>
                  <a:gd name="T89" fmla="*/ 12 h 26"/>
                  <a:gd name="T90" fmla="*/ 6 w 42"/>
                  <a:gd name="T91" fmla="*/ 10 h 26"/>
                  <a:gd name="T92" fmla="*/ 6 w 42"/>
                  <a:gd name="T93" fmla="*/ 7 h 26"/>
                  <a:gd name="T94" fmla="*/ 3 w 42"/>
                  <a:gd name="T95" fmla="*/ 7 h 26"/>
                  <a:gd name="T96" fmla="*/ 1 w 42"/>
                  <a:gd name="T97" fmla="*/ 5 h 26"/>
                  <a:gd name="T98" fmla="*/ 6 w 42"/>
                  <a:gd name="T99" fmla="*/ 4 h 26"/>
                  <a:gd name="T100" fmla="*/ 16 w 42"/>
                  <a:gd name="T101"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26">
                    <a:moveTo>
                      <a:pt x="11" y="23"/>
                    </a:moveTo>
                    <a:lnTo>
                      <a:pt x="11" y="23"/>
                    </a:lnTo>
                    <a:lnTo>
                      <a:pt x="11" y="23"/>
                    </a:lnTo>
                    <a:lnTo>
                      <a:pt x="11" y="24"/>
                    </a:lnTo>
                    <a:lnTo>
                      <a:pt x="11" y="24"/>
                    </a:lnTo>
                    <a:lnTo>
                      <a:pt x="9" y="24"/>
                    </a:lnTo>
                    <a:lnTo>
                      <a:pt x="11" y="24"/>
                    </a:lnTo>
                    <a:lnTo>
                      <a:pt x="9" y="24"/>
                    </a:lnTo>
                    <a:lnTo>
                      <a:pt x="11" y="23"/>
                    </a:lnTo>
                    <a:lnTo>
                      <a:pt x="11" y="23"/>
                    </a:lnTo>
                    <a:close/>
                    <a:moveTo>
                      <a:pt x="8" y="23"/>
                    </a:moveTo>
                    <a:lnTo>
                      <a:pt x="8" y="23"/>
                    </a:lnTo>
                    <a:lnTo>
                      <a:pt x="9" y="23"/>
                    </a:lnTo>
                    <a:lnTo>
                      <a:pt x="8" y="24"/>
                    </a:lnTo>
                    <a:lnTo>
                      <a:pt x="8" y="24"/>
                    </a:lnTo>
                    <a:lnTo>
                      <a:pt x="6" y="24"/>
                    </a:lnTo>
                    <a:lnTo>
                      <a:pt x="6" y="24"/>
                    </a:lnTo>
                    <a:lnTo>
                      <a:pt x="6" y="23"/>
                    </a:lnTo>
                    <a:lnTo>
                      <a:pt x="6" y="23"/>
                    </a:lnTo>
                    <a:lnTo>
                      <a:pt x="8" y="23"/>
                    </a:lnTo>
                    <a:lnTo>
                      <a:pt x="8" y="23"/>
                    </a:lnTo>
                    <a:lnTo>
                      <a:pt x="8" y="23"/>
                    </a:lnTo>
                    <a:lnTo>
                      <a:pt x="8" y="23"/>
                    </a:lnTo>
                    <a:close/>
                    <a:moveTo>
                      <a:pt x="14" y="21"/>
                    </a:moveTo>
                    <a:lnTo>
                      <a:pt x="14" y="21"/>
                    </a:lnTo>
                    <a:lnTo>
                      <a:pt x="14" y="21"/>
                    </a:lnTo>
                    <a:lnTo>
                      <a:pt x="14" y="21"/>
                    </a:lnTo>
                    <a:lnTo>
                      <a:pt x="14" y="21"/>
                    </a:lnTo>
                    <a:lnTo>
                      <a:pt x="14" y="23"/>
                    </a:lnTo>
                    <a:lnTo>
                      <a:pt x="14" y="23"/>
                    </a:lnTo>
                    <a:lnTo>
                      <a:pt x="12" y="23"/>
                    </a:lnTo>
                    <a:lnTo>
                      <a:pt x="12" y="23"/>
                    </a:lnTo>
                    <a:lnTo>
                      <a:pt x="12" y="21"/>
                    </a:lnTo>
                    <a:lnTo>
                      <a:pt x="14" y="21"/>
                    </a:lnTo>
                    <a:close/>
                    <a:moveTo>
                      <a:pt x="9" y="16"/>
                    </a:moveTo>
                    <a:lnTo>
                      <a:pt x="11" y="16"/>
                    </a:lnTo>
                    <a:lnTo>
                      <a:pt x="11" y="18"/>
                    </a:lnTo>
                    <a:lnTo>
                      <a:pt x="11" y="18"/>
                    </a:lnTo>
                    <a:lnTo>
                      <a:pt x="9" y="18"/>
                    </a:lnTo>
                    <a:lnTo>
                      <a:pt x="9" y="18"/>
                    </a:lnTo>
                    <a:lnTo>
                      <a:pt x="9" y="18"/>
                    </a:lnTo>
                    <a:lnTo>
                      <a:pt x="9" y="16"/>
                    </a:lnTo>
                    <a:close/>
                    <a:moveTo>
                      <a:pt x="17" y="16"/>
                    </a:moveTo>
                    <a:lnTo>
                      <a:pt x="17" y="16"/>
                    </a:lnTo>
                    <a:lnTo>
                      <a:pt x="16" y="16"/>
                    </a:lnTo>
                    <a:lnTo>
                      <a:pt x="16" y="18"/>
                    </a:lnTo>
                    <a:lnTo>
                      <a:pt x="16" y="18"/>
                    </a:lnTo>
                    <a:lnTo>
                      <a:pt x="16" y="18"/>
                    </a:lnTo>
                    <a:lnTo>
                      <a:pt x="16" y="16"/>
                    </a:lnTo>
                    <a:lnTo>
                      <a:pt x="17" y="16"/>
                    </a:lnTo>
                    <a:close/>
                    <a:moveTo>
                      <a:pt x="9" y="12"/>
                    </a:moveTo>
                    <a:lnTo>
                      <a:pt x="9" y="12"/>
                    </a:lnTo>
                    <a:lnTo>
                      <a:pt x="9" y="13"/>
                    </a:lnTo>
                    <a:lnTo>
                      <a:pt x="8" y="13"/>
                    </a:lnTo>
                    <a:lnTo>
                      <a:pt x="8" y="13"/>
                    </a:lnTo>
                    <a:lnTo>
                      <a:pt x="8" y="12"/>
                    </a:lnTo>
                    <a:lnTo>
                      <a:pt x="9" y="12"/>
                    </a:lnTo>
                    <a:close/>
                    <a:moveTo>
                      <a:pt x="20" y="0"/>
                    </a:moveTo>
                    <a:lnTo>
                      <a:pt x="25" y="0"/>
                    </a:lnTo>
                    <a:lnTo>
                      <a:pt x="28" y="0"/>
                    </a:lnTo>
                    <a:lnTo>
                      <a:pt x="33" y="0"/>
                    </a:lnTo>
                    <a:lnTo>
                      <a:pt x="38" y="0"/>
                    </a:lnTo>
                    <a:lnTo>
                      <a:pt x="42" y="0"/>
                    </a:lnTo>
                    <a:lnTo>
                      <a:pt x="42" y="2"/>
                    </a:lnTo>
                    <a:lnTo>
                      <a:pt x="42" y="4"/>
                    </a:lnTo>
                    <a:lnTo>
                      <a:pt x="42" y="5"/>
                    </a:lnTo>
                    <a:lnTo>
                      <a:pt x="42" y="5"/>
                    </a:lnTo>
                    <a:lnTo>
                      <a:pt x="42" y="7"/>
                    </a:lnTo>
                    <a:lnTo>
                      <a:pt x="42" y="7"/>
                    </a:lnTo>
                    <a:lnTo>
                      <a:pt x="41" y="7"/>
                    </a:lnTo>
                    <a:lnTo>
                      <a:pt x="39" y="7"/>
                    </a:lnTo>
                    <a:lnTo>
                      <a:pt x="39" y="7"/>
                    </a:lnTo>
                    <a:lnTo>
                      <a:pt x="39" y="8"/>
                    </a:lnTo>
                    <a:lnTo>
                      <a:pt x="39" y="8"/>
                    </a:lnTo>
                    <a:lnTo>
                      <a:pt x="41" y="8"/>
                    </a:lnTo>
                    <a:lnTo>
                      <a:pt x="41" y="10"/>
                    </a:lnTo>
                    <a:lnTo>
                      <a:pt x="42" y="10"/>
                    </a:lnTo>
                    <a:lnTo>
                      <a:pt x="42" y="12"/>
                    </a:lnTo>
                    <a:lnTo>
                      <a:pt x="42" y="13"/>
                    </a:lnTo>
                    <a:lnTo>
                      <a:pt x="42" y="15"/>
                    </a:lnTo>
                    <a:lnTo>
                      <a:pt x="39" y="15"/>
                    </a:lnTo>
                    <a:lnTo>
                      <a:pt x="36" y="15"/>
                    </a:lnTo>
                    <a:lnTo>
                      <a:pt x="35" y="15"/>
                    </a:lnTo>
                    <a:lnTo>
                      <a:pt x="33" y="16"/>
                    </a:lnTo>
                    <a:lnTo>
                      <a:pt x="31" y="16"/>
                    </a:lnTo>
                    <a:lnTo>
                      <a:pt x="30" y="18"/>
                    </a:lnTo>
                    <a:lnTo>
                      <a:pt x="28" y="18"/>
                    </a:lnTo>
                    <a:lnTo>
                      <a:pt x="28" y="18"/>
                    </a:lnTo>
                    <a:lnTo>
                      <a:pt x="27" y="19"/>
                    </a:lnTo>
                    <a:lnTo>
                      <a:pt x="25" y="24"/>
                    </a:lnTo>
                    <a:lnTo>
                      <a:pt x="23" y="26"/>
                    </a:lnTo>
                    <a:lnTo>
                      <a:pt x="23" y="26"/>
                    </a:lnTo>
                    <a:lnTo>
                      <a:pt x="22" y="24"/>
                    </a:lnTo>
                    <a:lnTo>
                      <a:pt x="23" y="23"/>
                    </a:lnTo>
                    <a:lnTo>
                      <a:pt x="22" y="23"/>
                    </a:lnTo>
                    <a:lnTo>
                      <a:pt x="22" y="24"/>
                    </a:lnTo>
                    <a:lnTo>
                      <a:pt x="20" y="24"/>
                    </a:lnTo>
                    <a:lnTo>
                      <a:pt x="20" y="23"/>
                    </a:lnTo>
                    <a:lnTo>
                      <a:pt x="20" y="23"/>
                    </a:lnTo>
                    <a:lnTo>
                      <a:pt x="19" y="23"/>
                    </a:lnTo>
                    <a:lnTo>
                      <a:pt x="19" y="21"/>
                    </a:lnTo>
                    <a:lnTo>
                      <a:pt x="19" y="21"/>
                    </a:lnTo>
                    <a:lnTo>
                      <a:pt x="19" y="19"/>
                    </a:lnTo>
                    <a:lnTo>
                      <a:pt x="19" y="19"/>
                    </a:lnTo>
                    <a:lnTo>
                      <a:pt x="19" y="19"/>
                    </a:lnTo>
                    <a:lnTo>
                      <a:pt x="19" y="19"/>
                    </a:lnTo>
                    <a:lnTo>
                      <a:pt x="17" y="19"/>
                    </a:lnTo>
                    <a:lnTo>
                      <a:pt x="17" y="19"/>
                    </a:lnTo>
                    <a:lnTo>
                      <a:pt x="17" y="18"/>
                    </a:lnTo>
                    <a:lnTo>
                      <a:pt x="20" y="16"/>
                    </a:lnTo>
                    <a:lnTo>
                      <a:pt x="22" y="16"/>
                    </a:lnTo>
                    <a:lnTo>
                      <a:pt x="23" y="16"/>
                    </a:lnTo>
                    <a:lnTo>
                      <a:pt x="22" y="15"/>
                    </a:lnTo>
                    <a:lnTo>
                      <a:pt x="20" y="15"/>
                    </a:lnTo>
                    <a:lnTo>
                      <a:pt x="19" y="15"/>
                    </a:lnTo>
                    <a:lnTo>
                      <a:pt x="19" y="16"/>
                    </a:lnTo>
                    <a:lnTo>
                      <a:pt x="17" y="16"/>
                    </a:lnTo>
                    <a:lnTo>
                      <a:pt x="17" y="15"/>
                    </a:lnTo>
                    <a:lnTo>
                      <a:pt x="17" y="13"/>
                    </a:lnTo>
                    <a:lnTo>
                      <a:pt x="17" y="13"/>
                    </a:lnTo>
                    <a:lnTo>
                      <a:pt x="17" y="12"/>
                    </a:lnTo>
                    <a:lnTo>
                      <a:pt x="20" y="12"/>
                    </a:lnTo>
                    <a:lnTo>
                      <a:pt x="22" y="12"/>
                    </a:lnTo>
                    <a:lnTo>
                      <a:pt x="22" y="12"/>
                    </a:lnTo>
                    <a:lnTo>
                      <a:pt x="23" y="12"/>
                    </a:lnTo>
                    <a:lnTo>
                      <a:pt x="23" y="12"/>
                    </a:lnTo>
                    <a:lnTo>
                      <a:pt x="22" y="12"/>
                    </a:lnTo>
                    <a:lnTo>
                      <a:pt x="22" y="12"/>
                    </a:lnTo>
                    <a:lnTo>
                      <a:pt x="17" y="12"/>
                    </a:lnTo>
                    <a:lnTo>
                      <a:pt x="17" y="12"/>
                    </a:lnTo>
                    <a:lnTo>
                      <a:pt x="14" y="13"/>
                    </a:lnTo>
                    <a:lnTo>
                      <a:pt x="12" y="13"/>
                    </a:lnTo>
                    <a:lnTo>
                      <a:pt x="11" y="13"/>
                    </a:lnTo>
                    <a:lnTo>
                      <a:pt x="11" y="12"/>
                    </a:lnTo>
                    <a:lnTo>
                      <a:pt x="11" y="12"/>
                    </a:lnTo>
                    <a:lnTo>
                      <a:pt x="9" y="12"/>
                    </a:lnTo>
                    <a:lnTo>
                      <a:pt x="8" y="12"/>
                    </a:lnTo>
                    <a:lnTo>
                      <a:pt x="6" y="10"/>
                    </a:lnTo>
                    <a:lnTo>
                      <a:pt x="5" y="10"/>
                    </a:lnTo>
                    <a:lnTo>
                      <a:pt x="5" y="8"/>
                    </a:lnTo>
                    <a:lnTo>
                      <a:pt x="6" y="7"/>
                    </a:lnTo>
                    <a:lnTo>
                      <a:pt x="6" y="7"/>
                    </a:lnTo>
                    <a:lnTo>
                      <a:pt x="5" y="7"/>
                    </a:lnTo>
                    <a:lnTo>
                      <a:pt x="3" y="7"/>
                    </a:lnTo>
                    <a:lnTo>
                      <a:pt x="0" y="5"/>
                    </a:lnTo>
                    <a:lnTo>
                      <a:pt x="0" y="5"/>
                    </a:lnTo>
                    <a:lnTo>
                      <a:pt x="1" y="5"/>
                    </a:lnTo>
                    <a:lnTo>
                      <a:pt x="3" y="5"/>
                    </a:lnTo>
                    <a:lnTo>
                      <a:pt x="5" y="5"/>
                    </a:lnTo>
                    <a:lnTo>
                      <a:pt x="6" y="4"/>
                    </a:lnTo>
                    <a:lnTo>
                      <a:pt x="8" y="4"/>
                    </a:lnTo>
                    <a:lnTo>
                      <a:pt x="12" y="4"/>
                    </a:lnTo>
                    <a:lnTo>
                      <a:pt x="16" y="4"/>
                    </a:lnTo>
                    <a:lnTo>
                      <a:pt x="19" y="2"/>
                    </a:lnTo>
                    <a:lnTo>
                      <a:pt x="2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7" name="Freeform 261">
                <a:extLst>
                  <a:ext uri="{FF2B5EF4-FFF2-40B4-BE49-F238E27FC236}">
                    <a16:creationId xmlns:a16="http://schemas.microsoft.com/office/drawing/2014/main" id="{90AED4F1-57E5-4982-9949-8E2E4FD2C18E}"/>
                  </a:ext>
                </a:extLst>
              </p:cNvPr>
              <p:cNvSpPr>
                <a:spLocks/>
              </p:cNvSpPr>
              <p:nvPr/>
            </p:nvSpPr>
            <p:spPr bwMode="auto">
              <a:xfrm>
                <a:off x="9840815" y="4031926"/>
                <a:ext cx="9747" cy="13645"/>
              </a:xfrm>
              <a:custGeom>
                <a:avLst/>
                <a:gdLst>
                  <a:gd name="T0" fmla="*/ 3 w 5"/>
                  <a:gd name="T1" fmla="*/ 0 h 7"/>
                  <a:gd name="T2" fmla="*/ 3 w 5"/>
                  <a:gd name="T3" fmla="*/ 0 h 7"/>
                  <a:gd name="T4" fmla="*/ 3 w 5"/>
                  <a:gd name="T5" fmla="*/ 0 h 7"/>
                  <a:gd name="T6" fmla="*/ 5 w 5"/>
                  <a:gd name="T7" fmla="*/ 2 h 7"/>
                  <a:gd name="T8" fmla="*/ 2 w 5"/>
                  <a:gd name="T9" fmla="*/ 3 h 7"/>
                  <a:gd name="T10" fmla="*/ 2 w 5"/>
                  <a:gd name="T11" fmla="*/ 7 h 7"/>
                  <a:gd name="T12" fmla="*/ 0 w 5"/>
                  <a:gd name="T13" fmla="*/ 7 h 7"/>
                  <a:gd name="T14" fmla="*/ 0 w 5"/>
                  <a:gd name="T15" fmla="*/ 5 h 7"/>
                  <a:gd name="T16" fmla="*/ 0 w 5"/>
                  <a:gd name="T17" fmla="*/ 5 h 7"/>
                  <a:gd name="T18" fmla="*/ 0 w 5"/>
                  <a:gd name="T19" fmla="*/ 3 h 7"/>
                  <a:gd name="T20" fmla="*/ 2 w 5"/>
                  <a:gd name="T21" fmla="*/ 2 h 7"/>
                  <a:gd name="T22" fmla="*/ 3 w 5"/>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7">
                    <a:moveTo>
                      <a:pt x="3" y="0"/>
                    </a:moveTo>
                    <a:lnTo>
                      <a:pt x="3" y="0"/>
                    </a:lnTo>
                    <a:lnTo>
                      <a:pt x="3" y="0"/>
                    </a:lnTo>
                    <a:lnTo>
                      <a:pt x="5" y="2"/>
                    </a:lnTo>
                    <a:lnTo>
                      <a:pt x="2" y="3"/>
                    </a:lnTo>
                    <a:lnTo>
                      <a:pt x="2" y="7"/>
                    </a:lnTo>
                    <a:lnTo>
                      <a:pt x="0" y="7"/>
                    </a:lnTo>
                    <a:lnTo>
                      <a:pt x="0" y="5"/>
                    </a:lnTo>
                    <a:lnTo>
                      <a:pt x="0" y="5"/>
                    </a:lnTo>
                    <a:lnTo>
                      <a:pt x="0" y="3"/>
                    </a:lnTo>
                    <a:lnTo>
                      <a:pt x="2" y="2"/>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8" name="Freeform 262">
                <a:extLst>
                  <a:ext uri="{FF2B5EF4-FFF2-40B4-BE49-F238E27FC236}">
                    <a16:creationId xmlns:a16="http://schemas.microsoft.com/office/drawing/2014/main" id="{6DE04890-47B0-45F6-968C-912D49402C74}"/>
                  </a:ext>
                </a:extLst>
              </p:cNvPr>
              <p:cNvSpPr>
                <a:spLocks/>
              </p:cNvSpPr>
              <p:nvPr/>
            </p:nvSpPr>
            <p:spPr bwMode="auto">
              <a:xfrm>
                <a:off x="3164733" y="3913024"/>
                <a:ext cx="113055" cy="116953"/>
              </a:xfrm>
              <a:custGeom>
                <a:avLst/>
                <a:gdLst>
                  <a:gd name="T0" fmla="*/ 24 w 58"/>
                  <a:gd name="T1" fmla="*/ 0 h 60"/>
                  <a:gd name="T2" fmla="*/ 36 w 58"/>
                  <a:gd name="T3" fmla="*/ 0 h 60"/>
                  <a:gd name="T4" fmla="*/ 44 w 58"/>
                  <a:gd name="T5" fmla="*/ 3 h 60"/>
                  <a:gd name="T6" fmla="*/ 44 w 58"/>
                  <a:gd name="T7" fmla="*/ 11 h 60"/>
                  <a:gd name="T8" fmla="*/ 44 w 58"/>
                  <a:gd name="T9" fmla="*/ 19 h 60"/>
                  <a:gd name="T10" fmla="*/ 44 w 58"/>
                  <a:gd name="T11" fmla="*/ 28 h 60"/>
                  <a:gd name="T12" fmla="*/ 46 w 58"/>
                  <a:gd name="T13" fmla="*/ 28 h 60"/>
                  <a:gd name="T14" fmla="*/ 49 w 58"/>
                  <a:gd name="T15" fmla="*/ 28 h 60"/>
                  <a:gd name="T16" fmla="*/ 51 w 58"/>
                  <a:gd name="T17" fmla="*/ 28 h 60"/>
                  <a:gd name="T18" fmla="*/ 54 w 58"/>
                  <a:gd name="T19" fmla="*/ 30 h 60"/>
                  <a:gd name="T20" fmla="*/ 54 w 58"/>
                  <a:gd name="T21" fmla="*/ 28 h 60"/>
                  <a:gd name="T22" fmla="*/ 54 w 58"/>
                  <a:gd name="T23" fmla="*/ 28 h 60"/>
                  <a:gd name="T24" fmla="*/ 58 w 58"/>
                  <a:gd name="T25" fmla="*/ 31 h 60"/>
                  <a:gd name="T26" fmla="*/ 54 w 58"/>
                  <a:gd name="T27" fmla="*/ 35 h 60"/>
                  <a:gd name="T28" fmla="*/ 49 w 58"/>
                  <a:gd name="T29" fmla="*/ 38 h 60"/>
                  <a:gd name="T30" fmla="*/ 47 w 58"/>
                  <a:gd name="T31" fmla="*/ 39 h 60"/>
                  <a:gd name="T32" fmla="*/ 44 w 58"/>
                  <a:gd name="T33" fmla="*/ 41 h 60"/>
                  <a:gd name="T34" fmla="*/ 44 w 58"/>
                  <a:gd name="T35" fmla="*/ 44 h 60"/>
                  <a:gd name="T36" fmla="*/ 44 w 58"/>
                  <a:gd name="T37" fmla="*/ 47 h 60"/>
                  <a:gd name="T38" fmla="*/ 43 w 58"/>
                  <a:gd name="T39" fmla="*/ 49 h 60"/>
                  <a:gd name="T40" fmla="*/ 43 w 58"/>
                  <a:gd name="T41" fmla="*/ 50 h 60"/>
                  <a:gd name="T42" fmla="*/ 41 w 58"/>
                  <a:gd name="T43" fmla="*/ 50 h 60"/>
                  <a:gd name="T44" fmla="*/ 39 w 58"/>
                  <a:gd name="T45" fmla="*/ 50 h 60"/>
                  <a:gd name="T46" fmla="*/ 39 w 58"/>
                  <a:gd name="T47" fmla="*/ 52 h 60"/>
                  <a:gd name="T48" fmla="*/ 39 w 58"/>
                  <a:gd name="T49" fmla="*/ 52 h 60"/>
                  <a:gd name="T50" fmla="*/ 38 w 58"/>
                  <a:gd name="T51" fmla="*/ 53 h 60"/>
                  <a:gd name="T52" fmla="*/ 36 w 58"/>
                  <a:gd name="T53" fmla="*/ 55 h 60"/>
                  <a:gd name="T54" fmla="*/ 35 w 58"/>
                  <a:gd name="T55" fmla="*/ 55 h 60"/>
                  <a:gd name="T56" fmla="*/ 33 w 58"/>
                  <a:gd name="T57" fmla="*/ 57 h 60"/>
                  <a:gd name="T58" fmla="*/ 32 w 58"/>
                  <a:gd name="T59" fmla="*/ 58 h 60"/>
                  <a:gd name="T60" fmla="*/ 32 w 58"/>
                  <a:gd name="T61" fmla="*/ 60 h 60"/>
                  <a:gd name="T62" fmla="*/ 24 w 58"/>
                  <a:gd name="T63" fmla="*/ 57 h 60"/>
                  <a:gd name="T64" fmla="*/ 13 w 58"/>
                  <a:gd name="T65" fmla="*/ 57 h 60"/>
                  <a:gd name="T66" fmla="*/ 6 w 58"/>
                  <a:gd name="T67" fmla="*/ 53 h 60"/>
                  <a:gd name="T68" fmla="*/ 0 w 58"/>
                  <a:gd name="T69" fmla="*/ 47 h 60"/>
                  <a:gd name="T70" fmla="*/ 2 w 58"/>
                  <a:gd name="T71" fmla="*/ 46 h 60"/>
                  <a:gd name="T72" fmla="*/ 2 w 58"/>
                  <a:gd name="T73" fmla="*/ 44 h 60"/>
                  <a:gd name="T74" fmla="*/ 2 w 58"/>
                  <a:gd name="T75" fmla="*/ 42 h 60"/>
                  <a:gd name="T76" fmla="*/ 2 w 58"/>
                  <a:gd name="T77" fmla="*/ 41 h 60"/>
                  <a:gd name="T78" fmla="*/ 2 w 58"/>
                  <a:gd name="T79" fmla="*/ 38 h 60"/>
                  <a:gd name="T80" fmla="*/ 2 w 58"/>
                  <a:gd name="T81" fmla="*/ 36 h 60"/>
                  <a:gd name="T82" fmla="*/ 5 w 58"/>
                  <a:gd name="T83" fmla="*/ 31 h 60"/>
                  <a:gd name="T84" fmla="*/ 8 w 58"/>
                  <a:gd name="T85" fmla="*/ 25 h 60"/>
                  <a:gd name="T86" fmla="*/ 14 w 58"/>
                  <a:gd name="T87" fmla="*/ 25 h 60"/>
                  <a:gd name="T88" fmla="*/ 22 w 58"/>
                  <a:gd name="T89" fmla="*/ 25 h 60"/>
                  <a:gd name="T90" fmla="*/ 27 w 58"/>
                  <a:gd name="T91" fmla="*/ 25 h 60"/>
                  <a:gd name="T92" fmla="*/ 27 w 58"/>
                  <a:gd name="T93" fmla="*/ 23 h 60"/>
                  <a:gd name="T94" fmla="*/ 27 w 58"/>
                  <a:gd name="T95" fmla="*/ 20 h 60"/>
                  <a:gd name="T96" fmla="*/ 24 w 58"/>
                  <a:gd name="T97" fmla="*/ 20 h 60"/>
                  <a:gd name="T98" fmla="*/ 24 w 58"/>
                  <a:gd name="T99" fmla="*/ 19 h 60"/>
                  <a:gd name="T100" fmla="*/ 22 w 58"/>
                  <a:gd name="T101" fmla="*/ 16 h 60"/>
                  <a:gd name="T102" fmla="*/ 19 w 58"/>
                  <a:gd name="T103" fmla="*/ 14 h 60"/>
                  <a:gd name="T104" fmla="*/ 14 w 58"/>
                  <a:gd name="T105" fmla="*/ 11 h 60"/>
                  <a:gd name="T106" fmla="*/ 13 w 58"/>
                  <a:gd name="T107" fmla="*/ 9 h 60"/>
                  <a:gd name="T108" fmla="*/ 16 w 58"/>
                  <a:gd name="T109" fmla="*/ 8 h 60"/>
                  <a:gd name="T110" fmla="*/ 19 w 58"/>
                  <a:gd name="T111" fmla="*/ 6 h 60"/>
                  <a:gd name="T112" fmla="*/ 19 w 58"/>
                  <a:gd name="T11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 h="60">
                    <a:moveTo>
                      <a:pt x="19" y="0"/>
                    </a:moveTo>
                    <a:lnTo>
                      <a:pt x="24" y="0"/>
                    </a:lnTo>
                    <a:lnTo>
                      <a:pt x="30" y="0"/>
                    </a:lnTo>
                    <a:lnTo>
                      <a:pt x="36" y="0"/>
                    </a:lnTo>
                    <a:lnTo>
                      <a:pt x="44" y="0"/>
                    </a:lnTo>
                    <a:lnTo>
                      <a:pt x="44" y="3"/>
                    </a:lnTo>
                    <a:lnTo>
                      <a:pt x="44" y="8"/>
                    </a:lnTo>
                    <a:lnTo>
                      <a:pt x="44" y="11"/>
                    </a:lnTo>
                    <a:lnTo>
                      <a:pt x="44" y="16"/>
                    </a:lnTo>
                    <a:lnTo>
                      <a:pt x="44" y="19"/>
                    </a:lnTo>
                    <a:lnTo>
                      <a:pt x="44" y="25"/>
                    </a:lnTo>
                    <a:lnTo>
                      <a:pt x="44" y="28"/>
                    </a:lnTo>
                    <a:lnTo>
                      <a:pt x="44" y="28"/>
                    </a:lnTo>
                    <a:lnTo>
                      <a:pt x="46" y="28"/>
                    </a:lnTo>
                    <a:lnTo>
                      <a:pt x="47" y="28"/>
                    </a:lnTo>
                    <a:lnTo>
                      <a:pt x="49" y="28"/>
                    </a:lnTo>
                    <a:lnTo>
                      <a:pt x="49" y="28"/>
                    </a:lnTo>
                    <a:lnTo>
                      <a:pt x="51" y="28"/>
                    </a:lnTo>
                    <a:lnTo>
                      <a:pt x="52" y="30"/>
                    </a:lnTo>
                    <a:lnTo>
                      <a:pt x="54" y="30"/>
                    </a:lnTo>
                    <a:lnTo>
                      <a:pt x="54" y="30"/>
                    </a:lnTo>
                    <a:lnTo>
                      <a:pt x="54" y="28"/>
                    </a:lnTo>
                    <a:lnTo>
                      <a:pt x="54" y="28"/>
                    </a:lnTo>
                    <a:lnTo>
                      <a:pt x="54" y="28"/>
                    </a:lnTo>
                    <a:lnTo>
                      <a:pt x="58" y="31"/>
                    </a:lnTo>
                    <a:lnTo>
                      <a:pt x="58" y="31"/>
                    </a:lnTo>
                    <a:lnTo>
                      <a:pt x="57" y="33"/>
                    </a:lnTo>
                    <a:lnTo>
                      <a:pt x="54" y="35"/>
                    </a:lnTo>
                    <a:lnTo>
                      <a:pt x="52" y="36"/>
                    </a:lnTo>
                    <a:lnTo>
                      <a:pt x="49" y="38"/>
                    </a:lnTo>
                    <a:lnTo>
                      <a:pt x="47" y="39"/>
                    </a:lnTo>
                    <a:lnTo>
                      <a:pt x="47" y="39"/>
                    </a:lnTo>
                    <a:lnTo>
                      <a:pt x="46" y="41"/>
                    </a:lnTo>
                    <a:lnTo>
                      <a:pt x="44" y="41"/>
                    </a:lnTo>
                    <a:lnTo>
                      <a:pt x="44" y="42"/>
                    </a:lnTo>
                    <a:lnTo>
                      <a:pt x="44" y="44"/>
                    </a:lnTo>
                    <a:lnTo>
                      <a:pt x="44" y="44"/>
                    </a:lnTo>
                    <a:lnTo>
                      <a:pt x="44" y="47"/>
                    </a:lnTo>
                    <a:lnTo>
                      <a:pt x="44" y="47"/>
                    </a:lnTo>
                    <a:lnTo>
                      <a:pt x="43" y="49"/>
                    </a:lnTo>
                    <a:lnTo>
                      <a:pt x="43" y="49"/>
                    </a:lnTo>
                    <a:lnTo>
                      <a:pt x="43" y="50"/>
                    </a:lnTo>
                    <a:lnTo>
                      <a:pt x="41" y="50"/>
                    </a:lnTo>
                    <a:lnTo>
                      <a:pt x="41" y="50"/>
                    </a:lnTo>
                    <a:lnTo>
                      <a:pt x="39" y="50"/>
                    </a:lnTo>
                    <a:lnTo>
                      <a:pt x="39" y="50"/>
                    </a:lnTo>
                    <a:lnTo>
                      <a:pt x="39" y="50"/>
                    </a:lnTo>
                    <a:lnTo>
                      <a:pt x="39" y="52"/>
                    </a:lnTo>
                    <a:lnTo>
                      <a:pt x="39" y="52"/>
                    </a:lnTo>
                    <a:lnTo>
                      <a:pt x="39" y="52"/>
                    </a:lnTo>
                    <a:lnTo>
                      <a:pt x="39" y="53"/>
                    </a:lnTo>
                    <a:lnTo>
                      <a:pt x="38" y="53"/>
                    </a:lnTo>
                    <a:lnTo>
                      <a:pt x="36" y="53"/>
                    </a:lnTo>
                    <a:lnTo>
                      <a:pt x="36" y="55"/>
                    </a:lnTo>
                    <a:lnTo>
                      <a:pt x="36" y="55"/>
                    </a:lnTo>
                    <a:lnTo>
                      <a:pt x="35" y="55"/>
                    </a:lnTo>
                    <a:lnTo>
                      <a:pt x="35" y="55"/>
                    </a:lnTo>
                    <a:lnTo>
                      <a:pt x="33" y="57"/>
                    </a:lnTo>
                    <a:lnTo>
                      <a:pt x="32" y="58"/>
                    </a:lnTo>
                    <a:lnTo>
                      <a:pt x="32" y="58"/>
                    </a:lnTo>
                    <a:lnTo>
                      <a:pt x="32" y="60"/>
                    </a:lnTo>
                    <a:lnTo>
                      <a:pt x="32" y="60"/>
                    </a:lnTo>
                    <a:lnTo>
                      <a:pt x="25" y="58"/>
                    </a:lnTo>
                    <a:lnTo>
                      <a:pt x="24" y="57"/>
                    </a:lnTo>
                    <a:lnTo>
                      <a:pt x="16" y="57"/>
                    </a:lnTo>
                    <a:lnTo>
                      <a:pt x="13" y="57"/>
                    </a:lnTo>
                    <a:lnTo>
                      <a:pt x="10" y="55"/>
                    </a:lnTo>
                    <a:lnTo>
                      <a:pt x="6" y="53"/>
                    </a:lnTo>
                    <a:lnTo>
                      <a:pt x="0" y="49"/>
                    </a:lnTo>
                    <a:lnTo>
                      <a:pt x="0" y="47"/>
                    </a:lnTo>
                    <a:lnTo>
                      <a:pt x="2" y="47"/>
                    </a:lnTo>
                    <a:lnTo>
                      <a:pt x="2" y="46"/>
                    </a:lnTo>
                    <a:lnTo>
                      <a:pt x="2" y="46"/>
                    </a:lnTo>
                    <a:lnTo>
                      <a:pt x="2" y="44"/>
                    </a:lnTo>
                    <a:lnTo>
                      <a:pt x="2" y="42"/>
                    </a:lnTo>
                    <a:lnTo>
                      <a:pt x="2" y="42"/>
                    </a:lnTo>
                    <a:lnTo>
                      <a:pt x="2" y="41"/>
                    </a:lnTo>
                    <a:lnTo>
                      <a:pt x="2" y="41"/>
                    </a:lnTo>
                    <a:lnTo>
                      <a:pt x="3" y="41"/>
                    </a:lnTo>
                    <a:lnTo>
                      <a:pt x="2" y="38"/>
                    </a:lnTo>
                    <a:lnTo>
                      <a:pt x="2" y="38"/>
                    </a:lnTo>
                    <a:lnTo>
                      <a:pt x="2" y="36"/>
                    </a:lnTo>
                    <a:lnTo>
                      <a:pt x="3" y="35"/>
                    </a:lnTo>
                    <a:lnTo>
                      <a:pt x="5" y="31"/>
                    </a:lnTo>
                    <a:lnTo>
                      <a:pt x="6" y="28"/>
                    </a:lnTo>
                    <a:lnTo>
                      <a:pt x="8" y="25"/>
                    </a:lnTo>
                    <a:lnTo>
                      <a:pt x="13" y="25"/>
                    </a:lnTo>
                    <a:lnTo>
                      <a:pt x="14" y="25"/>
                    </a:lnTo>
                    <a:lnTo>
                      <a:pt x="19" y="25"/>
                    </a:lnTo>
                    <a:lnTo>
                      <a:pt x="22" y="25"/>
                    </a:lnTo>
                    <a:lnTo>
                      <a:pt x="25" y="25"/>
                    </a:lnTo>
                    <a:lnTo>
                      <a:pt x="27" y="25"/>
                    </a:lnTo>
                    <a:lnTo>
                      <a:pt x="25" y="25"/>
                    </a:lnTo>
                    <a:lnTo>
                      <a:pt x="27" y="23"/>
                    </a:lnTo>
                    <a:lnTo>
                      <a:pt x="27" y="22"/>
                    </a:lnTo>
                    <a:lnTo>
                      <a:pt x="27" y="20"/>
                    </a:lnTo>
                    <a:lnTo>
                      <a:pt x="25" y="20"/>
                    </a:lnTo>
                    <a:lnTo>
                      <a:pt x="24" y="20"/>
                    </a:lnTo>
                    <a:lnTo>
                      <a:pt x="24" y="19"/>
                    </a:lnTo>
                    <a:lnTo>
                      <a:pt x="24" y="19"/>
                    </a:lnTo>
                    <a:lnTo>
                      <a:pt x="24" y="17"/>
                    </a:lnTo>
                    <a:lnTo>
                      <a:pt x="22" y="16"/>
                    </a:lnTo>
                    <a:lnTo>
                      <a:pt x="21" y="16"/>
                    </a:lnTo>
                    <a:lnTo>
                      <a:pt x="19" y="14"/>
                    </a:lnTo>
                    <a:lnTo>
                      <a:pt x="17" y="12"/>
                    </a:lnTo>
                    <a:lnTo>
                      <a:pt x="14" y="11"/>
                    </a:lnTo>
                    <a:lnTo>
                      <a:pt x="14" y="9"/>
                    </a:lnTo>
                    <a:lnTo>
                      <a:pt x="13" y="9"/>
                    </a:lnTo>
                    <a:lnTo>
                      <a:pt x="13" y="8"/>
                    </a:lnTo>
                    <a:lnTo>
                      <a:pt x="16" y="8"/>
                    </a:lnTo>
                    <a:lnTo>
                      <a:pt x="19" y="8"/>
                    </a:lnTo>
                    <a:lnTo>
                      <a:pt x="19" y="6"/>
                    </a:lnTo>
                    <a:lnTo>
                      <a:pt x="19" y="3"/>
                    </a:lnTo>
                    <a:lnTo>
                      <a:pt x="1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9" name="Freeform 264">
                <a:extLst>
                  <a:ext uri="{FF2B5EF4-FFF2-40B4-BE49-F238E27FC236}">
                    <a16:creationId xmlns:a16="http://schemas.microsoft.com/office/drawing/2014/main" id="{3A847A04-CC5F-4097-827B-928F99FF2498}"/>
                  </a:ext>
                </a:extLst>
              </p:cNvPr>
              <p:cNvSpPr>
                <a:spLocks noEditPoints="1"/>
              </p:cNvSpPr>
              <p:nvPr/>
            </p:nvSpPr>
            <p:spPr bwMode="auto">
              <a:xfrm>
                <a:off x="6318573" y="3176218"/>
                <a:ext cx="241703" cy="220263"/>
              </a:xfrm>
              <a:custGeom>
                <a:avLst/>
                <a:gdLst>
                  <a:gd name="T0" fmla="*/ 66 w 124"/>
                  <a:gd name="T1" fmla="*/ 105 h 113"/>
                  <a:gd name="T2" fmla="*/ 88 w 124"/>
                  <a:gd name="T3" fmla="*/ 107 h 113"/>
                  <a:gd name="T4" fmla="*/ 93 w 124"/>
                  <a:gd name="T5" fmla="*/ 112 h 113"/>
                  <a:gd name="T6" fmla="*/ 57 w 124"/>
                  <a:gd name="T7" fmla="*/ 108 h 113"/>
                  <a:gd name="T8" fmla="*/ 109 w 124"/>
                  <a:gd name="T9" fmla="*/ 105 h 113"/>
                  <a:gd name="T10" fmla="*/ 47 w 124"/>
                  <a:gd name="T11" fmla="*/ 91 h 113"/>
                  <a:gd name="T12" fmla="*/ 117 w 124"/>
                  <a:gd name="T13" fmla="*/ 93 h 113"/>
                  <a:gd name="T14" fmla="*/ 83 w 124"/>
                  <a:gd name="T15" fmla="*/ 88 h 113"/>
                  <a:gd name="T16" fmla="*/ 118 w 124"/>
                  <a:gd name="T17" fmla="*/ 86 h 113"/>
                  <a:gd name="T18" fmla="*/ 82 w 124"/>
                  <a:gd name="T19" fmla="*/ 83 h 113"/>
                  <a:gd name="T20" fmla="*/ 107 w 124"/>
                  <a:gd name="T21" fmla="*/ 82 h 113"/>
                  <a:gd name="T22" fmla="*/ 74 w 124"/>
                  <a:gd name="T23" fmla="*/ 80 h 113"/>
                  <a:gd name="T24" fmla="*/ 104 w 124"/>
                  <a:gd name="T25" fmla="*/ 79 h 113"/>
                  <a:gd name="T26" fmla="*/ 83 w 124"/>
                  <a:gd name="T27" fmla="*/ 80 h 113"/>
                  <a:gd name="T28" fmla="*/ 69 w 124"/>
                  <a:gd name="T29" fmla="*/ 74 h 113"/>
                  <a:gd name="T30" fmla="*/ 83 w 124"/>
                  <a:gd name="T31" fmla="*/ 72 h 113"/>
                  <a:gd name="T32" fmla="*/ 77 w 124"/>
                  <a:gd name="T33" fmla="*/ 67 h 113"/>
                  <a:gd name="T34" fmla="*/ 68 w 124"/>
                  <a:gd name="T35" fmla="*/ 67 h 113"/>
                  <a:gd name="T36" fmla="*/ 104 w 124"/>
                  <a:gd name="T37" fmla="*/ 66 h 113"/>
                  <a:gd name="T38" fmla="*/ 77 w 124"/>
                  <a:gd name="T39" fmla="*/ 66 h 113"/>
                  <a:gd name="T40" fmla="*/ 55 w 124"/>
                  <a:gd name="T41" fmla="*/ 64 h 113"/>
                  <a:gd name="T42" fmla="*/ 13 w 124"/>
                  <a:gd name="T43" fmla="*/ 61 h 113"/>
                  <a:gd name="T44" fmla="*/ 13 w 124"/>
                  <a:gd name="T45" fmla="*/ 55 h 113"/>
                  <a:gd name="T46" fmla="*/ 93 w 124"/>
                  <a:gd name="T47" fmla="*/ 55 h 113"/>
                  <a:gd name="T48" fmla="*/ 16 w 124"/>
                  <a:gd name="T49" fmla="*/ 49 h 113"/>
                  <a:gd name="T50" fmla="*/ 72 w 124"/>
                  <a:gd name="T51" fmla="*/ 49 h 113"/>
                  <a:gd name="T52" fmla="*/ 65 w 124"/>
                  <a:gd name="T53" fmla="*/ 52 h 113"/>
                  <a:gd name="T54" fmla="*/ 69 w 124"/>
                  <a:gd name="T55" fmla="*/ 63 h 113"/>
                  <a:gd name="T56" fmla="*/ 58 w 124"/>
                  <a:gd name="T57" fmla="*/ 55 h 113"/>
                  <a:gd name="T58" fmla="*/ 54 w 124"/>
                  <a:gd name="T59" fmla="*/ 45 h 113"/>
                  <a:gd name="T60" fmla="*/ 99 w 124"/>
                  <a:gd name="T61" fmla="*/ 44 h 113"/>
                  <a:gd name="T62" fmla="*/ 93 w 124"/>
                  <a:gd name="T63" fmla="*/ 44 h 113"/>
                  <a:gd name="T64" fmla="*/ 3 w 124"/>
                  <a:gd name="T65" fmla="*/ 34 h 113"/>
                  <a:gd name="T66" fmla="*/ 83 w 124"/>
                  <a:gd name="T67" fmla="*/ 28 h 113"/>
                  <a:gd name="T68" fmla="*/ 77 w 124"/>
                  <a:gd name="T69" fmla="*/ 30 h 113"/>
                  <a:gd name="T70" fmla="*/ 72 w 124"/>
                  <a:gd name="T71" fmla="*/ 15 h 113"/>
                  <a:gd name="T72" fmla="*/ 99 w 124"/>
                  <a:gd name="T73" fmla="*/ 1 h 113"/>
                  <a:gd name="T74" fmla="*/ 93 w 124"/>
                  <a:gd name="T75" fmla="*/ 17 h 113"/>
                  <a:gd name="T76" fmla="*/ 66 w 124"/>
                  <a:gd name="T77" fmla="*/ 15 h 113"/>
                  <a:gd name="T78" fmla="*/ 65 w 124"/>
                  <a:gd name="T79" fmla="*/ 25 h 113"/>
                  <a:gd name="T80" fmla="*/ 54 w 124"/>
                  <a:gd name="T81" fmla="*/ 25 h 113"/>
                  <a:gd name="T82" fmla="*/ 44 w 124"/>
                  <a:gd name="T83" fmla="*/ 20 h 113"/>
                  <a:gd name="T84" fmla="*/ 50 w 124"/>
                  <a:gd name="T85" fmla="*/ 44 h 113"/>
                  <a:gd name="T86" fmla="*/ 42 w 124"/>
                  <a:gd name="T87" fmla="*/ 49 h 113"/>
                  <a:gd name="T88" fmla="*/ 63 w 124"/>
                  <a:gd name="T89" fmla="*/ 66 h 113"/>
                  <a:gd name="T90" fmla="*/ 49 w 124"/>
                  <a:gd name="T91" fmla="*/ 66 h 113"/>
                  <a:gd name="T92" fmla="*/ 50 w 124"/>
                  <a:gd name="T93" fmla="*/ 72 h 113"/>
                  <a:gd name="T94" fmla="*/ 49 w 124"/>
                  <a:gd name="T95" fmla="*/ 88 h 113"/>
                  <a:gd name="T96" fmla="*/ 35 w 124"/>
                  <a:gd name="T97" fmla="*/ 79 h 113"/>
                  <a:gd name="T98" fmla="*/ 22 w 124"/>
                  <a:gd name="T99" fmla="*/ 66 h 113"/>
                  <a:gd name="T100" fmla="*/ 46 w 124"/>
                  <a:gd name="T101" fmla="*/ 63 h 113"/>
                  <a:gd name="T102" fmla="*/ 46 w 124"/>
                  <a:gd name="T103" fmla="*/ 58 h 113"/>
                  <a:gd name="T104" fmla="*/ 24 w 124"/>
                  <a:gd name="T105" fmla="*/ 55 h 113"/>
                  <a:gd name="T106" fmla="*/ 22 w 124"/>
                  <a:gd name="T107" fmla="*/ 47 h 113"/>
                  <a:gd name="T108" fmla="*/ 6 w 124"/>
                  <a:gd name="T109" fmla="*/ 34 h 113"/>
                  <a:gd name="T110" fmla="*/ 11 w 124"/>
                  <a:gd name="T111" fmla="*/ 30 h 113"/>
                  <a:gd name="T112" fmla="*/ 20 w 124"/>
                  <a:gd name="T113" fmla="*/ 19 h 113"/>
                  <a:gd name="T114" fmla="*/ 36 w 124"/>
                  <a:gd name="T115" fmla="*/ 9 h 113"/>
                  <a:gd name="T116" fmla="*/ 55 w 124"/>
                  <a:gd name="T117" fmla="*/ 6 h 113"/>
                  <a:gd name="T118" fmla="*/ 71 w 124"/>
                  <a:gd name="T119" fmla="*/ 4 h 113"/>
                  <a:gd name="T120" fmla="*/ 93 w 124"/>
                  <a:gd name="T121"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 h="113">
                    <a:moveTo>
                      <a:pt x="58" y="102"/>
                    </a:moveTo>
                    <a:lnTo>
                      <a:pt x="60" y="102"/>
                    </a:lnTo>
                    <a:lnTo>
                      <a:pt x="60" y="104"/>
                    </a:lnTo>
                    <a:lnTo>
                      <a:pt x="60" y="104"/>
                    </a:lnTo>
                    <a:lnTo>
                      <a:pt x="61" y="104"/>
                    </a:lnTo>
                    <a:lnTo>
                      <a:pt x="63" y="104"/>
                    </a:lnTo>
                    <a:lnTo>
                      <a:pt x="63" y="104"/>
                    </a:lnTo>
                    <a:lnTo>
                      <a:pt x="65" y="102"/>
                    </a:lnTo>
                    <a:lnTo>
                      <a:pt x="65" y="102"/>
                    </a:lnTo>
                    <a:lnTo>
                      <a:pt x="66" y="104"/>
                    </a:lnTo>
                    <a:lnTo>
                      <a:pt x="65" y="104"/>
                    </a:lnTo>
                    <a:lnTo>
                      <a:pt x="65" y="104"/>
                    </a:lnTo>
                    <a:lnTo>
                      <a:pt x="65" y="104"/>
                    </a:lnTo>
                    <a:lnTo>
                      <a:pt x="65" y="105"/>
                    </a:lnTo>
                    <a:lnTo>
                      <a:pt x="66" y="105"/>
                    </a:lnTo>
                    <a:lnTo>
                      <a:pt x="66" y="105"/>
                    </a:lnTo>
                    <a:lnTo>
                      <a:pt x="66" y="105"/>
                    </a:lnTo>
                    <a:lnTo>
                      <a:pt x="68" y="107"/>
                    </a:lnTo>
                    <a:lnTo>
                      <a:pt x="68" y="107"/>
                    </a:lnTo>
                    <a:lnTo>
                      <a:pt x="69" y="107"/>
                    </a:lnTo>
                    <a:lnTo>
                      <a:pt x="71" y="107"/>
                    </a:lnTo>
                    <a:lnTo>
                      <a:pt x="72" y="105"/>
                    </a:lnTo>
                    <a:lnTo>
                      <a:pt x="72" y="105"/>
                    </a:lnTo>
                    <a:lnTo>
                      <a:pt x="77" y="105"/>
                    </a:lnTo>
                    <a:lnTo>
                      <a:pt x="79" y="107"/>
                    </a:lnTo>
                    <a:lnTo>
                      <a:pt x="82" y="107"/>
                    </a:lnTo>
                    <a:lnTo>
                      <a:pt x="83" y="107"/>
                    </a:lnTo>
                    <a:lnTo>
                      <a:pt x="85" y="107"/>
                    </a:lnTo>
                    <a:lnTo>
                      <a:pt x="88" y="107"/>
                    </a:lnTo>
                    <a:lnTo>
                      <a:pt x="88" y="107"/>
                    </a:lnTo>
                    <a:lnTo>
                      <a:pt x="88" y="110"/>
                    </a:lnTo>
                    <a:lnTo>
                      <a:pt x="88" y="110"/>
                    </a:lnTo>
                    <a:lnTo>
                      <a:pt x="88" y="110"/>
                    </a:lnTo>
                    <a:lnTo>
                      <a:pt x="90" y="110"/>
                    </a:lnTo>
                    <a:lnTo>
                      <a:pt x="90" y="110"/>
                    </a:lnTo>
                    <a:lnTo>
                      <a:pt x="91" y="108"/>
                    </a:lnTo>
                    <a:lnTo>
                      <a:pt x="95" y="108"/>
                    </a:lnTo>
                    <a:lnTo>
                      <a:pt x="96" y="107"/>
                    </a:lnTo>
                    <a:lnTo>
                      <a:pt x="96" y="107"/>
                    </a:lnTo>
                    <a:lnTo>
                      <a:pt x="96" y="108"/>
                    </a:lnTo>
                    <a:lnTo>
                      <a:pt x="96" y="110"/>
                    </a:lnTo>
                    <a:lnTo>
                      <a:pt x="95" y="110"/>
                    </a:lnTo>
                    <a:lnTo>
                      <a:pt x="95" y="112"/>
                    </a:lnTo>
                    <a:lnTo>
                      <a:pt x="95" y="112"/>
                    </a:lnTo>
                    <a:lnTo>
                      <a:pt x="93" y="112"/>
                    </a:lnTo>
                    <a:lnTo>
                      <a:pt x="90" y="112"/>
                    </a:lnTo>
                    <a:lnTo>
                      <a:pt x="87" y="112"/>
                    </a:lnTo>
                    <a:lnTo>
                      <a:pt x="80" y="113"/>
                    </a:lnTo>
                    <a:lnTo>
                      <a:pt x="74" y="113"/>
                    </a:lnTo>
                    <a:lnTo>
                      <a:pt x="74" y="113"/>
                    </a:lnTo>
                    <a:lnTo>
                      <a:pt x="74" y="112"/>
                    </a:lnTo>
                    <a:lnTo>
                      <a:pt x="74" y="112"/>
                    </a:lnTo>
                    <a:lnTo>
                      <a:pt x="72" y="112"/>
                    </a:lnTo>
                    <a:lnTo>
                      <a:pt x="71" y="110"/>
                    </a:lnTo>
                    <a:lnTo>
                      <a:pt x="69" y="110"/>
                    </a:lnTo>
                    <a:lnTo>
                      <a:pt x="63" y="108"/>
                    </a:lnTo>
                    <a:lnTo>
                      <a:pt x="61" y="108"/>
                    </a:lnTo>
                    <a:lnTo>
                      <a:pt x="58" y="108"/>
                    </a:lnTo>
                    <a:lnTo>
                      <a:pt x="58" y="108"/>
                    </a:lnTo>
                    <a:lnTo>
                      <a:pt x="57" y="108"/>
                    </a:lnTo>
                    <a:lnTo>
                      <a:pt x="57" y="107"/>
                    </a:lnTo>
                    <a:lnTo>
                      <a:pt x="57" y="105"/>
                    </a:lnTo>
                    <a:lnTo>
                      <a:pt x="57" y="104"/>
                    </a:lnTo>
                    <a:lnTo>
                      <a:pt x="57" y="104"/>
                    </a:lnTo>
                    <a:lnTo>
                      <a:pt x="57" y="104"/>
                    </a:lnTo>
                    <a:lnTo>
                      <a:pt x="58" y="104"/>
                    </a:lnTo>
                    <a:lnTo>
                      <a:pt x="58" y="104"/>
                    </a:lnTo>
                    <a:lnTo>
                      <a:pt x="58" y="102"/>
                    </a:lnTo>
                    <a:lnTo>
                      <a:pt x="58" y="102"/>
                    </a:lnTo>
                    <a:close/>
                    <a:moveTo>
                      <a:pt x="109" y="99"/>
                    </a:moveTo>
                    <a:lnTo>
                      <a:pt x="109" y="101"/>
                    </a:lnTo>
                    <a:lnTo>
                      <a:pt x="109" y="102"/>
                    </a:lnTo>
                    <a:lnTo>
                      <a:pt x="109" y="104"/>
                    </a:lnTo>
                    <a:lnTo>
                      <a:pt x="109" y="105"/>
                    </a:lnTo>
                    <a:lnTo>
                      <a:pt x="109" y="105"/>
                    </a:lnTo>
                    <a:lnTo>
                      <a:pt x="109" y="105"/>
                    </a:lnTo>
                    <a:lnTo>
                      <a:pt x="107" y="105"/>
                    </a:lnTo>
                    <a:lnTo>
                      <a:pt x="107" y="104"/>
                    </a:lnTo>
                    <a:lnTo>
                      <a:pt x="107" y="102"/>
                    </a:lnTo>
                    <a:lnTo>
                      <a:pt x="109" y="101"/>
                    </a:lnTo>
                    <a:lnTo>
                      <a:pt x="109" y="99"/>
                    </a:lnTo>
                    <a:lnTo>
                      <a:pt x="109" y="99"/>
                    </a:lnTo>
                    <a:close/>
                    <a:moveTo>
                      <a:pt x="47" y="90"/>
                    </a:moveTo>
                    <a:lnTo>
                      <a:pt x="49" y="91"/>
                    </a:lnTo>
                    <a:lnTo>
                      <a:pt x="50" y="93"/>
                    </a:lnTo>
                    <a:lnTo>
                      <a:pt x="49" y="93"/>
                    </a:lnTo>
                    <a:lnTo>
                      <a:pt x="49" y="94"/>
                    </a:lnTo>
                    <a:lnTo>
                      <a:pt x="47" y="93"/>
                    </a:lnTo>
                    <a:lnTo>
                      <a:pt x="47" y="93"/>
                    </a:lnTo>
                    <a:lnTo>
                      <a:pt x="47" y="91"/>
                    </a:lnTo>
                    <a:lnTo>
                      <a:pt x="47" y="90"/>
                    </a:lnTo>
                    <a:lnTo>
                      <a:pt x="47" y="90"/>
                    </a:lnTo>
                    <a:close/>
                    <a:moveTo>
                      <a:pt x="124" y="90"/>
                    </a:moveTo>
                    <a:lnTo>
                      <a:pt x="124" y="90"/>
                    </a:lnTo>
                    <a:lnTo>
                      <a:pt x="123" y="93"/>
                    </a:lnTo>
                    <a:lnTo>
                      <a:pt x="121" y="94"/>
                    </a:lnTo>
                    <a:lnTo>
                      <a:pt x="121" y="94"/>
                    </a:lnTo>
                    <a:lnTo>
                      <a:pt x="120" y="96"/>
                    </a:lnTo>
                    <a:lnTo>
                      <a:pt x="118" y="97"/>
                    </a:lnTo>
                    <a:lnTo>
                      <a:pt x="117" y="97"/>
                    </a:lnTo>
                    <a:lnTo>
                      <a:pt x="117" y="97"/>
                    </a:lnTo>
                    <a:lnTo>
                      <a:pt x="117" y="97"/>
                    </a:lnTo>
                    <a:lnTo>
                      <a:pt x="117" y="94"/>
                    </a:lnTo>
                    <a:lnTo>
                      <a:pt x="117" y="94"/>
                    </a:lnTo>
                    <a:lnTo>
                      <a:pt x="117" y="93"/>
                    </a:lnTo>
                    <a:lnTo>
                      <a:pt x="117" y="93"/>
                    </a:lnTo>
                    <a:lnTo>
                      <a:pt x="118" y="91"/>
                    </a:lnTo>
                    <a:lnTo>
                      <a:pt x="120" y="90"/>
                    </a:lnTo>
                    <a:lnTo>
                      <a:pt x="123" y="90"/>
                    </a:lnTo>
                    <a:lnTo>
                      <a:pt x="124" y="90"/>
                    </a:lnTo>
                    <a:close/>
                    <a:moveTo>
                      <a:pt x="83" y="88"/>
                    </a:moveTo>
                    <a:lnTo>
                      <a:pt x="83" y="90"/>
                    </a:lnTo>
                    <a:lnTo>
                      <a:pt x="83" y="90"/>
                    </a:lnTo>
                    <a:lnTo>
                      <a:pt x="83" y="91"/>
                    </a:lnTo>
                    <a:lnTo>
                      <a:pt x="82" y="90"/>
                    </a:lnTo>
                    <a:lnTo>
                      <a:pt x="83" y="90"/>
                    </a:lnTo>
                    <a:lnTo>
                      <a:pt x="83" y="90"/>
                    </a:lnTo>
                    <a:lnTo>
                      <a:pt x="83" y="88"/>
                    </a:lnTo>
                    <a:lnTo>
                      <a:pt x="83" y="88"/>
                    </a:lnTo>
                    <a:lnTo>
                      <a:pt x="83" y="88"/>
                    </a:lnTo>
                    <a:close/>
                    <a:moveTo>
                      <a:pt x="98" y="85"/>
                    </a:moveTo>
                    <a:lnTo>
                      <a:pt x="98" y="86"/>
                    </a:lnTo>
                    <a:lnTo>
                      <a:pt x="98" y="86"/>
                    </a:lnTo>
                    <a:lnTo>
                      <a:pt x="98" y="86"/>
                    </a:lnTo>
                    <a:lnTo>
                      <a:pt x="96" y="88"/>
                    </a:lnTo>
                    <a:lnTo>
                      <a:pt x="96" y="86"/>
                    </a:lnTo>
                    <a:lnTo>
                      <a:pt x="96" y="86"/>
                    </a:lnTo>
                    <a:lnTo>
                      <a:pt x="96" y="86"/>
                    </a:lnTo>
                    <a:lnTo>
                      <a:pt x="98" y="86"/>
                    </a:lnTo>
                    <a:lnTo>
                      <a:pt x="98" y="85"/>
                    </a:lnTo>
                    <a:close/>
                    <a:moveTo>
                      <a:pt x="118" y="85"/>
                    </a:moveTo>
                    <a:lnTo>
                      <a:pt x="118" y="86"/>
                    </a:lnTo>
                    <a:lnTo>
                      <a:pt x="118" y="86"/>
                    </a:lnTo>
                    <a:lnTo>
                      <a:pt x="118" y="86"/>
                    </a:lnTo>
                    <a:lnTo>
                      <a:pt x="118" y="86"/>
                    </a:lnTo>
                    <a:lnTo>
                      <a:pt x="118" y="86"/>
                    </a:lnTo>
                    <a:lnTo>
                      <a:pt x="118" y="86"/>
                    </a:lnTo>
                    <a:lnTo>
                      <a:pt x="118" y="85"/>
                    </a:lnTo>
                    <a:lnTo>
                      <a:pt x="118" y="85"/>
                    </a:lnTo>
                    <a:close/>
                    <a:moveTo>
                      <a:pt x="71" y="83"/>
                    </a:moveTo>
                    <a:lnTo>
                      <a:pt x="71" y="85"/>
                    </a:lnTo>
                    <a:lnTo>
                      <a:pt x="71" y="85"/>
                    </a:lnTo>
                    <a:lnTo>
                      <a:pt x="68" y="85"/>
                    </a:lnTo>
                    <a:lnTo>
                      <a:pt x="68" y="85"/>
                    </a:lnTo>
                    <a:lnTo>
                      <a:pt x="68" y="83"/>
                    </a:lnTo>
                    <a:lnTo>
                      <a:pt x="69" y="85"/>
                    </a:lnTo>
                    <a:lnTo>
                      <a:pt x="69" y="83"/>
                    </a:lnTo>
                    <a:lnTo>
                      <a:pt x="69" y="83"/>
                    </a:lnTo>
                    <a:lnTo>
                      <a:pt x="71" y="83"/>
                    </a:lnTo>
                    <a:close/>
                    <a:moveTo>
                      <a:pt x="82" y="83"/>
                    </a:moveTo>
                    <a:lnTo>
                      <a:pt x="83" y="85"/>
                    </a:lnTo>
                    <a:lnTo>
                      <a:pt x="82" y="85"/>
                    </a:lnTo>
                    <a:lnTo>
                      <a:pt x="82" y="85"/>
                    </a:lnTo>
                    <a:lnTo>
                      <a:pt x="82" y="85"/>
                    </a:lnTo>
                    <a:lnTo>
                      <a:pt x="80" y="83"/>
                    </a:lnTo>
                    <a:lnTo>
                      <a:pt x="82" y="83"/>
                    </a:lnTo>
                    <a:close/>
                    <a:moveTo>
                      <a:pt x="110" y="82"/>
                    </a:moveTo>
                    <a:lnTo>
                      <a:pt x="112" y="82"/>
                    </a:lnTo>
                    <a:lnTo>
                      <a:pt x="109" y="83"/>
                    </a:lnTo>
                    <a:lnTo>
                      <a:pt x="109" y="83"/>
                    </a:lnTo>
                    <a:lnTo>
                      <a:pt x="107" y="83"/>
                    </a:lnTo>
                    <a:lnTo>
                      <a:pt x="106" y="83"/>
                    </a:lnTo>
                    <a:lnTo>
                      <a:pt x="106" y="85"/>
                    </a:lnTo>
                    <a:lnTo>
                      <a:pt x="106" y="83"/>
                    </a:lnTo>
                    <a:lnTo>
                      <a:pt x="107" y="82"/>
                    </a:lnTo>
                    <a:lnTo>
                      <a:pt x="109" y="82"/>
                    </a:lnTo>
                    <a:lnTo>
                      <a:pt x="110" y="82"/>
                    </a:lnTo>
                    <a:close/>
                    <a:moveTo>
                      <a:pt x="91" y="80"/>
                    </a:moveTo>
                    <a:lnTo>
                      <a:pt x="93" y="82"/>
                    </a:lnTo>
                    <a:lnTo>
                      <a:pt x="91" y="82"/>
                    </a:lnTo>
                    <a:lnTo>
                      <a:pt x="90" y="83"/>
                    </a:lnTo>
                    <a:lnTo>
                      <a:pt x="88" y="83"/>
                    </a:lnTo>
                    <a:lnTo>
                      <a:pt x="88" y="83"/>
                    </a:lnTo>
                    <a:lnTo>
                      <a:pt x="88" y="83"/>
                    </a:lnTo>
                    <a:lnTo>
                      <a:pt x="90" y="82"/>
                    </a:lnTo>
                    <a:lnTo>
                      <a:pt x="90" y="82"/>
                    </a:lnTo>
                    <a:lnTo>
                      <a:pt x="91" y="82"/>
                    </a:lnTo>
                    <a:lnTo>
                      <a:pt x="91" y="80"/>
                    </a:lnTo>
                    <a:close/>
                    <a:moveTo>
                      <a:pt x="72" y="79"/>
                    </a:moveTo>
                    <a:lnTo>
                      <a:pt x="74" y="80"/>
                    </a:lnTo>
                    <a:lnTo>
                      <a:pt x="72" y="80"/>
                    </a:lnTo>
                    <a:lnTo>
                      <a:pt x="72" y="80"/>
                    </a:lnTo>
                    <a:lnTo>
                      <a:pt x="72" y="80"/>
                    </a:lnTo>
                    <a:lnTo>
                      <a:pt x="72" y="80"/>
                    </a:lnTo>
                    <a:lnTo>
                      <a:pt x="72" y="79"/>
                    </a:lnTo>
                    <a:lnTo>
                      <a:pt x="72" y="79"/>
                    </a:lnTo>
                    <a:close/>
                    <a:moveTo>
                      <a:pt x="104" y="79"/>
                    </a:moveTo>
                    <a:lnTo>
                      <a:pt x="106" y="79"/>
                    </a:lnTo>
                    <a:lnTo>
                      <a:pt x="106" y="80"/>
                    </a:lnTo>
                    <a:lnTo>
                      <a:pt x="107" y="80"/>
                    </a:lnTo>
                    <a:lnTo>
                      <a:pt x="107" y="80"/>
                    </a:lnTo>
                    <a:lnTo>
                      <a:pt x="107" y="80"/>
                    </a:lnTo>
                    <a:lnTo>
                      <a:pt x="106" y="80"/>
                    </a:lnTo>
                    <a:lnTo>
                      <a:pt x="106" y="79"/>
                    </a:lnTo>
                    <a:lnTo>
                      <a:pt x="104" y="79"/>
                    </a:lnTo>
                    <a:close/>
                    <a:moveTo>
                      <a:pt x="80" y="77"/>
                    </a:moveTo>
                    <a:lnTo>
                      <a:pt x="82" y="77"/>
                    </a:lnTo>
                    <a:lnTo>
                      <a:pt x="80" y="79"/>
                    </a:lnTo>
                    <a:lnTo>
                      <a:pt x="82" y="79"/>
                    </a:lnTo>
                    <a:lnTo>
                      <a:pt x="80" y="80"/>
                    </a:lnTo>
                    <a:lnTo>
                      <a:pt x="79" y="80"/>
                    </a:lnTo>
                    <a:lnTo>
                      <a:pt x="79" y="79"/>
                    </a:lnTo>
                    <a:lnTo>
                      <a:pt x="79" y="77"/>
                    </a:lnTo>
                    <a:lnTo>
                      <a:pt x="80" y="77"/>
                    </a:lnTo>
                    <a:close/>
                    <a:moveTo>
                      <a:pt x="85" y="77"/>
                    </a:moveTo>
                    <a:lnTo>
                      <a:pt x="85" y="77"/>
                    </a:lnTo>
                    <a:lnTo>
                      <a:pt x="85" y="77"/>
                    </a:lnTo>
                    <a:lnTo>
                      <a:pt x="85" y="79"/>
                    </a:lnTo>
                    <a:lnTo>
                      <a:pt x="85" y="80"/>
                    </a:lnTo>
                    <a:lnTo>
                      <a:pt x="83" y="80"/>
                    </a:lnTo>
                    <a:lnTo>
                      <a:pt x="83" y="80"/>
                    </a:lnTo>
                    <a:lnTo>
                      <a:pt x="82" y="79"/>
                    </a:lnTo>
                    <a:lnTo>
                      <a:pt x="85" y="77"/>
                    </a:lnTo>
                    <a:close/>
                    <a:moveTo>
                      <a:pt x="69" y="75"/>
                    </a:moveTo>
                    <a:lnTo>
                      <a:pt x="71" y="77"/>
                    </a:lnTo>
                    <a:lnTo>
                      <a:pt x="71" y="77"/>
                    </a:lnTo>
                    <a:lnTo>
                      <a:pt x="71" y="77"/>
                    </a:lnTo>
                    <a:lnTo>
                      <a:pt x="69" y="77"/>
                    </a:lnTo>
                    <a:lnTo>
                      <a:pt x="69" y="77"/>
                    </a:lnTo>
                    <a:lnTo>
                      <a:pt x="69" y="77"/>
                    </a:lnTo>
                    <a:lnTo>
                      <a:pt x="69" y="75"/>
                    </a:lnTo>
                    <a:close/>
                    <a:moveTo>
                      <a:pt x="69" y="72"/>
                    </a:moveTo>
                    <a:lnTo>
                      <a:pt x="69" y="72"/>
                    </a:lnTo>
                    <a:lnTo>
                      <a:pt x="69" y="72"/>
                    </a:lnTo>
                    <a:lnTo>
                      <a:pt x="69" y="74"/>
                    </a:lnTo>
                    <a:lnTo>
                      <a:pt x="68" y="74"/>
                    </a:lnTo>
                    <a:lnTo>
                      <a:pt x="68" y="74"/>
                    </a:lnTo>
                    <a:lnTo>
                      <a:pt x="68" y="72"/>
                    </a:lnTo>
                    <a:lnTo>
                      <a:pt x="68" y="72"/>
                    </a:lnTo>
                    <a:lnTo>
                      <a:pt x="69" y="72"/>
                    </a:lnTo>
                    <a:close/>
                    <a:moveTo>
                      <a:pt x="76" y="71"/>
                    </a:moveTo>
                    <a:lnTo>
                      <a:pt x="76" y="71"/>
                    </a:lnTo>
                    <a:lnTo>
                      <a:pt x="76" y="74"/>
                    </a:lnTo>
                    <a:lnTo>
                      <a:pt x="76" y="74"/>
                    </a:lnTo>
                    <a:lnTo>
                      <a:pt x="76" y="72"/>
                    </a:lnTo>
                    <a:lnTo>
                      <a:pt x="76" y="72"/>
                    </a:lnTo>
                    <a:lnTo>
                      <a:pt x="76" y="71"/>
                    </a:lnTo>
                    <a:close/>
                    <a:moveTo>
                      <a:pt x="82" y="71"/>
                    </a:moveTo>
                    <a:lnTo>
                      <a:pt x="83" y="72"/>
                    </a:lnTo>
                    <a:lnTo>
                      <a:pt x="83" y="72"/>
                    </a:lnTo>
                    <a:lnTo>
                      <a:pt x="83" y="72"/>
                    </a:lnTo>
                    <a:lnTo>
                      <a:pt x="82" y="72"/>
                    </a:lnTo>
                    <a:lnTo>
                      <a:pt x="82" y="71"/>
                    </a:lnTo>
                    <a:lnTo>
                      <a:pt x="82" y="71"/>
                    </a:lnTo>
                    <a:close/>
                    <a:moveTo>
                      <a:pt x="96" y="69"/>
                    </a:moveTo>
                    <a:lnTo>
                      <a:pt x="96" y="69"/>
                    </a:lnTo>
                    <a:lnTo>
                      <a:pt x="95" y="71"/>
                    </a:lnTo>
                    <a:lnTo>
                      <a:pt x="91" y="71"/>
                    </a:lnTo>
                    <a:lnTo>
                      <a:pt x="91" y="71"/>
                    </a:lnTo>
                    <a:lnTo>
                      <a:pt x="91" y="71"/>
                    </a:lnTo>
                    <a:lnTo>
                      <a:pt x="93" y="69"/>
                    </a:lnTo>
                    <a:lnTo>
                      <a:pt x="95" y="69"/>
                    </a:lnTo>
                    <a:lnTo>
                      <a:pt x="96" y="69"/>
                    </a:lnTo>
                    <a:lnTo>
                      <a:pt x="96" y="69"/>
                    </a:lnTo>
                    <a:close/>
                    <a:moveTo>
                      <a:pt x="77" y="67"/>
                    </a:moveTo>
                    <a:lnTo>
                      <a:pt x="79" y="69"/>
                    </a:lnTo>
                    <a:lnTo>
                      <a:pt x="80" y="69"/>
                    </a:lnTo>
                    <a:lnTo>
                      <a:pt x="80" y="69"/>
                    </a:lnTo>
                    <a:lnTo>
                      <a:pt x="80" y="71"/>
                    </a:lnTo>
                    <a:lnTo>
                      <a:pt x="79" y="71"/>
                    </a:lnTo>
                    <a:lnTo>
                      <a:pt x="77" y="69"/>
                    </a:lnTo>
                    <a:lnTo>
                      <a:pt x="77" y="69"/>
                    </a:lnTo>
                    <a:lnTo>
                      <a:pt x="77" y="67"/>
                    </a:lnTo>
                    <a:lnTo>
                      <a:pt x="77" y="67"/>
                    </a:lnTo>
                    <a:close/>
                    <a:moveTo>
                      <a:pt x="68" y="67"/>
                    </a:moveTo>
                    <a:lnTo>
                      <a:pt x="68" y="69"/>
                    </a:lnTo>
                    <a:lnTo>
                      <a:pt x="68" y="71"/>
                    </a:lnTo>
                    <a:lnTo>
                      <a:pt x="66" y="71"/>
                    </a:lnTo>
                    <a:lnTo>
                      <a:pt x="66" y="69"/>
                    </a:lnTo>
                    <a:lnTo>
                      <a:pt x="68" y="67"/>
                    </a:lnTo>
                    <a:lnTo>
                      <a:pt x="68" y="67"/>
                    </a:lnTo>
                    <a:close/>
                    <a:moveTo>
                      <a:pt x="104" y="66"/>
                    </a:moveTo>
                    <a:lnTo>
                      <a:pt x="106" y="66"/>
                    </a:lnTo>
                    <a:lnTo>
                      <a:pt x="106" y="66"/>
                    </a:lnTo>
                    <a:lnTo>
                      <a:pt x="107" y="67"/>
                    </a:lnTo>
                    <a:lnTo>
                      <a:pt x="107" y="67"/>
                    </a:lnTo>
                    <a:lnTo>
                      <a:pt x="106" y="67"/>
                    </a:lnTo>
                    <a:lnTo>
                      <a:pt x="104" y="69"/>
                    </a:lnTo>
                    <a:lnTo>
                      <a:pt x="102" y="69"/>
                    </a:lnTo>
                    <a:lnTo>
                      <a:pt x="102" y="67"/>
                    </a:lnTo>
                    <a:lnTo>
                      <a:pt x="101" y="67"/>
                    </a:lnTo>
                    <a:lnTo>
                      <a:pt x="99" y="67"/>
                    </a:lnTo>
                    <a:lnTo>
                      <a:pt x="101" y="66"/>
                    </a:lnTo>
                    <a:lnTo>
                      <a:pt x="102" y="66"/>
                    </a:lnTo>
                    <a:lnTo>
                      <a:pt x="104" y="66"/>
                    </a:lnTo>
                    <a:close/>
                    <a:moveTo>
                      <a:pt x="14" y="64"/>
                    </a:moveTo>
                    <a:lnTo>
                      <a:pt x="16" y="66"/>
                    </a:lnTo>
                    <a:lnTo>
                      <a:pt x="17" y="66"/>
                    </a:lnTo>
                    <a:lnTo>
                      <a:pt x="17" y="66"/>
                    </a:lnTo>
                    <a:lnTo>
                      <a:pt x="19" y="67"/>
                    </a:lnTo>
                    <a:lnTo>
                      <a:pt x="17" y="67"/>
                    </a:lnTo>
                    <a:lnTo>
                      <a:pt x="17" y="69"/>
                    </a:lnTo>
                    <a:lnTo>
                      <a:pt x="16" y="67"/>
                    </a:lnTo>
                    <a:lnTo>
                      <a:pt x="14" y="66"/>
                    </a:lnTo>
                    <a:lnTo>
                      <a:pt x="14" y="66"/>
                    </a:lnTo>
                    <a:lnTo>
                      <a:pt x="14" y="64"/>
                    </a:lnTo>
                    <a:close/>
                    <a:moveTo>
                      <a:pt x="74" y="63"/>
                    </a:moveTo>
                    <a:lnTo>
                      <a:pt x="76" y="64"/>
                    </a:lnTo>
                    <a:lnTo>
                      <a:pt x="77" y="64"/>
                    </a:lnTo>
                    <a:lnTo>
                      <a:pt x="77" y="66"/>
                    </a:lnTo>
                    <a:lnTo>
                      <a:pt x="77" y="66"/>
                    </a:lnTo>
                    <a:lnTo>
                      <a:pt x="77" y="67"/>
                    </a:lnTo>
                    <a:lnTo>
                      <a:pt x="77" y="67"/>
                    </a:lnTo>
                    <a:lnTo>
                      <a:pt x="76" y="67"/>
                    </a:lnTo>
                    <a:lnTo>
                      <a:pt x="74" y="66"/>
                    </a:lnTo>
                    <a:lnTo>
                      <a:pt x="74" y="64"/>
                    </a:lnTo>
                    <a:lnTo>
                      <a:pt x="72" y="64"/>
                    </a:lnTo>
                    <a:lnTo>
                      <a:pt x="72" y="63"/>
                    </a:lnTo>
                    <a:lnTo>
                      <a:pt x="74" y="63"/>
                    </a:lnTo>
                    <a:lnTo>
                      <a:pt x="74" y="63"/>
                    </a:lnTo>
                    <a:close/>
                    <a:moveTo>
                      <a:pt x="55" y="63"/>
                    </a:moveTo>
                    <a:lnTo>
                      <a:pt x="55" y="63"/>
                    </a:lnTo>
                    <a:lnTo>
                      <a:pt x="57" y="63"/>
                    </a:lnTo>
                    <a:lnTo>
                      <a:pt x="57" y="64"/>
                    </a:lnTo>
                    <a:lnTo>
                      <a:pt x="55" y="64"/>
                    </a:lnTo>
                    <a:lnTo>
                      <a:pt x="55" y="64"/>
                    </a:lnTo>
                    <a:lnTo>
                      <a:pt x="55" y="64"/>
                    </a:lnTo>
                    <a:lnTo>
                      <a:pt x="54" y="64"/>
                    </a:lnTo>
                    <a:lnTo>
                      <a:pt x="55" y="64"/>
                    </a:lnTo>
                    <a:lnTo>
                      <a:pt x="55" y="63"/>
                    </a:lnTo>
                    <a:lnTo>
                      <a:pt x="55" y="63"/>
                    </a:lnTo>
                    <a:close/>
                    <a:moveTo>
                      <a:pt x="13" y="55"/>
                    </a:moveTo>
                    <a:lnTo>
                      <a:pt x="14" y="56"/>
                    </a:lnTo>
                    <a:lnTo>
                      <a:pt x="14" y="58"/>
                    </a:lnTo>
                    <a:lnTo>
                      <a:pt x="16" y="58"/>
                    </a:lnTo>
                    <a:lnTo>
                      <a:pt x="16" y="61"/>
                    </a:lnTo>
                    <a:lnTo>
                      <a:pt x="16" y="61"/>
                    </a:lnTo>
                    <a:lnTo>
                      <a:pt x="16" y="61"/>
                    </a:lnTo>
                    <a:lnTo>
                      <a:pt x="14" y="61"/>
                    </a:lnTo>
                    <a:lnTo>
                      <a:pt x="13" y="61"/>
                    </a:lnTo>
                    <a:lnTo>
                      <a:pt x="13" y="61"/>
                    </a:lnTo>
                    <a:lnTo>
                      <a:pt x="13" y="60"/>
                    </a:lnTo>
                    <a:lnTo>
                      <a:pt x="13" y="60"/>
                    </a:lnTo>
                    <a:lnTo>
                      <a:pt x="11" y="60"/>
                    </a:lnTo>
                    <a:lnTo>
                      <a:pt x="11" y="60"/>
                    </a:lnTo>
                    <a:lnTo>
                      <a:pt x="11" y="60"/>
                    </a:lnTo>
                    <a:lnTo>
                      <a:pt x="9" y="60"/>
                    </a:lnTo>
                    <a:lnTo>
                      <a:pt x="9" y="60"/>
                    </a:lnTo>
                    <a:lnTo>
                      <a:pt x="11" y="58"/>
                    </a:lnTo>
                    <a:lnTo>
                      <a:pt x="11" y="56"/>
                    </a:lnTo>
                    <a:lnTo>
                      <a:pt x="13" y="58"/>
                    </a:lnTo>
                    <a:lnTo>
                      <a:pt x="13" y="58"/>
                    </a:lnTo>
                    <a:lnTo>
                      <a:pt x="13" y="56"/>
                    </a:lnTo>
                    <a:lnTo>
                      <a:pt x="13" y="55"/>
                    </a:lnTo>
                    <a:lnTo>
                      <a:pt x="13" y="55"/>
                    </a:lnTo>
                    <a:close/>
                    <a:moveTo>
                      <a:pt x="14" y="55"/>
                    </a:moveTo>
                    <a:lnTo>
                      <a:pt x="14" y="55"/>
                    </a:lnTo>
                    <a:lnTo>
                      <a:pt x="16" y="55"/>
                    </a:lnTo>
                    <a:lnTo>
                      <a:pt x="16" y="56"/>
                    </a:lnTo>
                    <a:lnTo>
                      <a:pt x="16" y="56"/>
                    </a:lnTo>
                    <a:lnTo>
                      <a:pt x="16" y="56"/>
                    </a:lnTo>
                    <a:lnTo>
                      <a:pt x="16" y="58"/>
                    </a:lnTo>
                    <a:lnTo>
                      <a:pt x="16" y="58"/>
                    </a:lnTo>
                    <a:lnTo>
                      <a:pt x="14" y="56"/>
                    </a:lnTo>
                    <a:lnTo>
                      <a:pt x="14" y="55"/>
                    </a:lnTo>
                    <a:lnTo>
                      <a:pt x="14" y="55"/>
                    </a:lnTo>
                    <a:close/>
                    <a:moveTo>
                      <a:pt x="91" y="53"/>
                    </a:moveTo>
                    <a:lnTo>
                      <a:pt x="93" y="53"/>
                    </a:lnTo>
                    <a:lnTo>
                      <a:pt x="95" y="53"/>
                    </a:lnTo>
                    <a:lnTo>
                      <a:pt x="93" y="55"/>
                    </a:lnTo>
                    <a:lnTo>
                      <a:pt x="95" y="55"/>
                    </a:lnTo>
                    <a:lnTo>
                      <a:pt x="95" y="58"/>
                    </a:lnTo>
                    <a:lnTo>
                      <a:pt x="93" y="58"/>
                    </a:lnTo>
                    <a:lnTo>
                      <a:pt x="93" y="60"/>
                    </a:lnTo>
                    <a:lnTo>
                      <a:pt x="93" y="60"/>
                    </a:lnTo>
                    <a:lnTo>
                      <a:pt x="91" y="60"/>
                    </a:lnTo>
                    <a:lnTo>
                      <a:pt x="90" y="58"/>
                    </a:lnTo>
                    <a:lnTo>
                      <a:pt x="90" y="58"/>
                    </a:lnTo>
                    <a:lnTo>
                      <a:pt x="91" y="58"/>
                    </a:lnTo>
                    <a:lnTo>
                      <a:pt x="91" y="56"/>
                    </a:lnTo>
                    <a:lnTo>
                      <a:pt x="91" y="56"/>
                    </a:lnTo>
                    <a:lnTo>
                      <a:pt x="90" y="55"/>
                    </a:lnTo>
                    <a:lnTo>
                      <a:pt x="90" y="53"/>
                    </a:lnTo>
                    <a:lnTo>
                      <a:pt x="91" y="53"/>
                    </a:lnTo>
                    <a:close/>
                    <a:moveTo>
                      <a:pt x="16" y="49"/>
                    </a:moveTo>
                    <a:lnTo>
                      <a:pt x="16" y="50"/>
                    </a:lnTo>
                    <a:lnTo>
                      <a:pt x="16" y="52"/>
                    </a:lnTo>
                    <a:lnTo>
                      <a:pt x="14" y="53"/>
                    </a:lnTo>
                    <a:lnTo>
                      <a:pt x="14" y="53"/>
                    </a:lnTo>
                    <a:lnTo>
                      <a:pt x="14" y="53"/>
                    </a:lnTo>
                    <a:lnTo>
                      <a:pt x="14" y="53"/>
                    </a:lnTo>
                    <a:lnTo>
                      <a:pt x="13" y="53"/>
                    </a:lnTo>
                    <a:lnTo>
                      <a:pt x="13" y="52"/>
                    </a:lnTo>
                    <a:lnTo>
                      <a:pt x="14" y="50"/>
                    </a:lnTo>
                    <a:lnTo>
                      <a:pt x="14" y="49"/>
                    </a:lnTo>
                    <a:lnTo>
                      <a:pt x="16" y="49"/>
                    </a:lnTo>
                    <a:close/>
                    <a:moveTo>
                      <a:pt x="69" y="47"/>
                    </a:moveTo>
                    <a:lnTo>
                      <a:pt x="71" y="47"/>
                    </a:lnTo>
                    <a:lnTo>
                      <a:pt x="71" y="49"/>
                    </a:lnTo>
                    <a:lnTo>
                      <a:pt x="72" y="49"/>
                    </a:lnTo>
                    <a:lnTo>
                      <a:pt x="71" y="50"/>
                    </a:lnTo>
                    <a:lnTo>
                      <a:pt x="71" y="50"/>
                    </a:lnTo>
                    <a:lnTo>
                      <a:pt x="71" y="49"/>
                    </a:lnTo>
                    <a:lnTo>
                      <a:pt x="71" y="49"/>
                    </a:lnTo>
                    <a:lnTo>
                      <a:pt x="69" y="49"/>
                    </a:lnTo>
                    <a:lnTo>
                      <a:pt x="69" y="47"/>
                    </a:lnTo>
                    <a:lnTo>
                      <a:pt x="69" y="47"/>
                    </a:lnTo>
                    <a:close/>
                    <a:moveTo>
                      <a:pt x="54" y="45"/>
                    </a:moveTo>
                    <a:lnTo>
                      <a:pt x="54" y="47"/>
                    </a:lnTo>
                    <a:lnTo>
                      <a:pt x="55" y="49"/>
                    </a:lnTo>
                    <a:lnTo>
                      <a:pt x="55" y="49"/>
                    </a:lnTo>
                    <a:lnTo>
                      <a:pt x="57" y="50"/>
                    </a:lnTo>
                    <a:lnTo>
                      <a:pt x="58" y="50"/>
                    </a:lnTo>
                    <a:lnTo>
                      <a:pt x="61" y="52"/>
                    </a:lnTo>
                    <a:lnTo>
                      <a:pt x="65" y="52"/>
                    </a:lnTo>
                    <a:lnTo>
                      <a:pt x="65" y="52"/>
                    </a:lnTo>
                    <a:lnTo>
                      <a:pt x="65" y="53"/>
                    </a:lnTo>
                    <a:lnTo>
                      <a:pt x="66" y="53"/>
                    </a:lnTo>
                    <a:lnTo>
                      <a:pt x="66" y="55"/>
                    </a:lnTo>
                    <a:lnTo>
                      <a:pt x="66" y="55"/>
                    </a:lnTo>
                    <a:lnTo>
                      <a:pt x="66" y="56"/>
                    </a:lnTo>
                    <a:lnTo>
                      <a:pt x="66" y="60"/>
                    </a:lnTo>
                    <a:lnTo>
                      <a:pt x="68" y="60"/>
                    </a:lnTo>
                    <a:lnTo>
                      <a:pt x="69" y="61"/>
                    </a:lnTo>
                    <a:lnTo>
                      <a:pt x="71" y="61"/>
                    </a:lnTo>
                    <a:lnTo>
                      <a:pt x="71" y="61"/>
                    </a:lnTo>
                    <a:lnTo>
                      <a:pt x="71" y="63"/>
                    </a:lnTo>
                    <a:lnTo>
                      <a:pt x="71" y="63"/>
                    </a:lnTo>
                    <a:lnTo>
                      <a:pt x="69" y="63"/>
                    </a:lnTo>
                    <a:lnTo>
                      <a:pt x="69" y="63"/>
                    </a:lnTo>
                    <a:lnTo>
                      <a:pt x="69" y="63"/>
                    </a:lnTo>
                    <a:lnTo>
                      <a:pt x="69" y="63"/>
                    </a:lnTo>
                    <a:lnTo>
                      <a:pt x="68" y="63"/>
                    </a:lnTo>
                    <a:lnTo>
                      <a:pt x="68" y="61"/>
                    </a:lnTo>
                    <a:lnTo>
                      <a:pt x="66" y="61"/>
                    </a:lnTo>
                    <a:lnTo>
                      <a:pt x="66" y="60"/>
                    </a:lnTo>
                    <a:lnTo>
                      <a:pt x="66" y="60"/>
                    </a:lnTo>
                    <a:lnTo>
                      <a:pt x="65" y="58"/>
                    </a:lnTo>
                    <a:lnTo>
                      <a:pt x="65" y="58"/>
                    </a:lnTo>
                    <a:lnTo>
                      <a:pt x="63" y="56"/>
                    </a:lnTo>
                    <a:lnTo>
                      <a:pt x="63" y="56"/>
                    </a:lnTo>
                    <a:lnTo>
                      <a:pt x="63" y="56"/>
                    </a:lnTo>
                    <a:lnTo>
                      <a:pt x="61" y="56"/>
                    </a:lnTo>
                    <a:lnTo>
                      <a:pt x="60" y="56"/>
                    </a:lnTo>
                    <a:lnTo>
                      <a:pt x="58" y="55"/>
                    </a:lnTo>
                    <a:lnTo>
                      <a:pt x="57" y="53"/>
                    </a:lnTo>
                    <a:lnTo>
                      <a:pt x="57" y="53"/>
                    </a:lnTo>
                    <a:lnTo>
                      <a:pt x="55" y="53"/>
                    </a:lnTo>
                    <a:lnTo>
                      <a:pt x="55" y="52"/>
                    </a:lnTo>
                    <a:lnTo>
                      <a:pt x="54" y="50"/>
                    </a:lnTo>
                    <a:lnTo>
                      <a:pt x="52" y="50"/>
                    </a:lnTo>
                    <a:lnTo>
                      <a:pt x="50" y="49"/>
                    </a:lnTo>
                    <a:lnTo>
                      <a:pt x="49" y="49"/>
                    </a:lnTo>
                    <a:lnTo>
                      <a:pt x="47" y="49"/>
                    </a:lnTo>
                    <a:lnTo>
                      <a:pt x="47" y="49"/>
                    </a:lnTo>
                    <a:lnTo>
                      <a:pt x="46" y="49"/>
                    </a:lnTo>
                    <a:lnTo>
                      <a:pt x="49" y="47"/>
                    </a:lnTo>
                    <a:lnTo>
                      <a:pt x="50" y="45"/>
                    </a:lnTo>
                    <a:lnTo>
                      <a:pt x="52" y="45"/>
                    </a:lnTo>
                    <a:lnTo>
                      <a:pt x="54" y="45"/>
                    </a:lnTo>
                    <a:close/>
                    <a:moveTo>
                      <a:pt x="57" y="42"/>
                    </a:moveTo>
                    <a:lnTo>
                      <a:pt x="60" y="44"/>
                    </a:lnTo>
                    <a:lnTo>
                      <a:pt x="58" y="45"/>
                    </a:lnTo>
                    <a:lnTo>
                      <a:pt x="58" y="44"/>
                    </a:lnTo>
                    <a:lnTo>
                      <a:pt x="57" y="42"/>
                    </a:lnTo>
                    <a:close/>
                    <a:moveTo>
                      <a:pt x="63" y="42"/>
                    </a:moveTo>
                    <a:lnTo>
                      <a:pt x="61" y="42"/>
                    </a:lnTo>
                    <a:lnTo>
                      <a:pt x="61" y="44"/>
                    </a:lnTo>
                    <a:lnTo>
                      <a:pt x="60" y="44"/>
                    </a:lnTo>
                    <a:lnTo>
                      <a:pt x="61" y="42"/>
                    </a:lnTo>
                    <a:lnTo>
                      <a:pt x="63" y="42"/>
                    </a:lnTo>
                    <a:close/>
                    <a:moveTo>
                      <a:pt x="96" y="39"/>
                    </a:moveTo>
                    <a:lnTo>
                      <a:pt x="98" y="41"/>
                    </a:lnTo>
                    <a:lnTo>
                      <a:pt x="98" y="42"/>
                    </a:lnTo>
                    <a:lnTo>
                      <a:pt x="99" y="44"/>
                    </a:lnTo>
                    <a:lnTo>
                      <a:pt x="99" y="44"/>
                    </a:lnTo>
                    <a:lnTo>
                      <a:pt x="101" y="45"/>
                    </a:lnTo>
                    <a:lnTo>
                      <a:pt x="101" y="45"/>
                    </a:lnTo>
                    <a:lnTo>
                      <a:pt x="99" y="45"/>
                    </a:lnTo>
                    <a:lnTo>
                      <a:pt x="99" y="45"/>
                    </a:lnTo>
                    <a:lnTo>
                      <a:pt x="99" y="45"/>
                    </a:lnTo>
                    <a:lnTo>
                      <a:pt x="99" y="45"/>
                    </a:lnTo>
                    <a:lnTo>
                      <a:pt x="98" y="47"/>
                    </a:lnTo>
                    <a:lnTo>
                      <a:pt x="98" y="47"/>
                    </a:lnTo>
                    <a:lnTo>
                      <a:pt x="95" y="45"/>
                    </a:lnTo>
                    <a:lnTo>
                      <a:pt x="93" y="45"/>
                    </a:lnTo>
                    <a:lnTo>
                      <a:pt x="95" y="44"/>
                    </a:lnTo>
                    <a:lnTo>
                      <a:pt x="96" y="42"/>
                    </a:lnTo>
                    <a:lnTo>
                      <a:pt x="95" y="42"/>
                    </a:lnTo>
                    <a:lnTo>
                      <a:pt x="93" y="44"/>
                    </a:lnTo>
                    <a:lnTo>
                      <a:pt x="90" y="44"/>
                    </a:lnTo>
                    <a:lnTo>
                      <a:pt x="90" y="44"/>
                    </a:lnTo>
                    <a:lnTo>
                      <a:pt x="90" y="42"/>
                    </a:lnTo>
                    <a:lnTo>
                      <a:pt x="90" y="41"/>
                    </a:lnTo>
                    <a:lnTo>
                      <a:pt x="91" y="41"/>
                    </a:lnTo>
                    <a:lnTo>
                      <a:pt x="93" y="41"/>
                    </a:lnTo>
                    <a:lnTo>
                      <a:pt x="95" y="41"/>
                    </a:lnTo>
                    <a:lnTo>
                      <a:pt x="95" y="39"/>
                    </a:lnTo>
                    <a:lnTo>
                      <a:pt x="96" y="39"/>
                    </a:lnTo>
                    <a:close/>
                    <a:moveTo>
                      <a:pt x="3" y="33"/>
                    </a:moveTo>
                    <a:lnTo>
                      <a:pt x="3" y="33"/>
                    </a:lnTo>
                    <a:lnTo>
                      <a:pt x="3" y="33"/>
                    </a:lnTo>
                    <a:lnTo>
                      <a:pt x="5" y="33"/>
                    </a:lnTo>
                    <a:lnTo>
                      <a:pt x="3" y="34"/>
                    </a:lnTo>
                    <a:lnTo>
                      <a:pt x="3" y="34"/>
                    </a:lnTo>
                    <a:lnTo>
                      <a:pt x="3" y="36"/>
                    </a:lnTo>
                    <a:lnTo>
                      <a:pt x="3" y="36"/>
                    </a:lnTo>
                    <a:lnTo>
                      <a:pt x="3" y="38"/>
                    </a:lnTo>
                    <a:lnTo>
                      <a:pt x="5" y="38"/>
                    </a:lnTo>
                    <a:lnTo>
                      <a:pt x="5" y="39"/>
                    </a:lnTo>
                    <a:lnTo>
                      <a:pt x="6" y="39"/>
                    </a:lnTo>
                    <a:lnTo>
                      <a:pt x="6" y="39"/>
                    </a:lnTo>
                    <a:lnTo>
                      <a:pt x="5" y="39"/>
                    </a:lnTo>
                    <a:lnTo>
                      <a:pt x="3" y="38"/>
                    </a:lnTo>
                    <a:lnTo>
                      <a:pt x="1" y="36"/>
                    </a:lnTo>
                    <a:lnTo>
                      <a:pt x="0" y="34"/>
                    </a:lnTo>
                    <a:lnTo>
                      <a:pt x="0" y="33"/>
                    </a:lnTo>
                    <a:lnTo>
                      <a:pt x="0" y="33"/>
                    </a:lnTo>
                    <a:lnTo>
                      <a:pt x="3" y="33"/>
                    </a:lnTo>
                    <a:close/>
                    <a:moveTo>
                      <a:pt x="83" y="28"/>
                    </a:moveTo>
                    <a:lnTo>
                      <a:pt x="83" y="30"/>
                    </a:lnTo>
                    <a:lnTo>
                      <a:pt x="83" y="30"/>
                    </a:lnTo>
                    <a:lnTo>
                      <a:pt x="82" y="31"/>
                    </a:lnTo>
                    <a:lnTo>
                      <a:pt x="82" y="33"/>
                    </a:lnTo>
                    <a:lnTo>
                      <a:pt x="82" y="33"/>
                    </a:lnTo>
                    <a:lnTo>
                      <a:pt x="80" y="33"/>
                    </a:lnTo>
                    <a:lnTo>
                      <a:pt x="80" y="31"/>
                    </a:lnTo>
                    <a:lnTo>
                      <a:pt x="80" y="31"/>
                    </a:lnTo>
                    <a:lnTo>
                      <a:pt x="80" y="31"/>
                    </a:lnTo>
                    <a:lnTo>
                      <a:pt x="80" y="31"/>
                    </a:lnTo>
                    <a:lnTo>
                      <a:pt x="80" y="33"/>
                    </a:lnTo>
                    <a:lnTo>
                      <a:pt x="79" y="33"/>
                    </a:lnTo>
                    <a:lnTo>
                      <a:pt x="79" y="31"/>
                    </a:lnTo>
                    <a:lnTo>
                      <a:pt x="79" y="31"/>
                    </a:lnTo>
                    <a:lnTo>
                      <a:pt x="77" y="30"/>
                    </a:lnTo>
                    <a:lnTo>
                      <a:pt x="79" y="30"/>
                    </a:lnTo>
                    <a:lnTo>
                      <a:pt x="80" y="30"/>
                    </a:lnTo>
                    <a:lnTo>
                      <a:pt x="82" y="30"/>
                    </a:lnTo>
                    <a:lnTo>
                      <a:pt x="82" y="30"/>
                    </a:lnTo>
                    <a:lnTo>
                      <a:pt x="82" y="30"/>
                    </a:lnTo>
                    <a:lnTo>
                      <a:pt x="83" y="28"/>
                    </a:lnTo>
                    <a:close/>
                    <a:moveTo>
                      <a:pt x="85" y="20"/>
                    </a:moveTo>
                    <a:lnTo>
                      <a:pt x="87" y="20"/>
                    </a:lnTo>
                    <a:lnTo>
                      <a:pt x="87" y="22"/>
                    </a:lnTo>
                    <a:lnTo>
                      <a:pt x="87" y="22"/>
                    </a:lnTo>
                    <a:lnTo>
                      <a:pt x="85" y="22"/>
                    </a:lnTo>
                    <a:lnTo>
                      <a:pt x="83" y="20"/>
                    </a:lnTo>
                    <a:lnTo>
                      <a:pt x="85" y="20"/>
                    </a:lnTo>
                    <a:close/>
                    <a:moveTo>
                      <a:pt x="72" y="15"/>
                    </a:moveTo>
                    <a:lnTo>
                      <a:pt x="72" y="15"/>
                    </a:lnTo>
                    <a:lnTo>
                      <a:pt x="74" y="17"/>
                    </a:lnTo>
                    <a:lnTo>
                      <a:pt x="74" y="17"/>
                    </a:lnTo>
                    <a:lnTo>
                      <a:pt x="74" y="19"/>
                    </a:lnTo>
                    <a:lnTo>
                      <a:pt x="74" y="19"/>
                    </a:lnTo>
                    <a:lnTo>
                      <a:pt x="72" y="19"/>
                    </a:lnTo>
                    <a:lnTo>
                      <a:pt x="71" y="19"/>
                    </a:lnTo>
                    <a:lnTo>
                      <a:pt x="71" y="17"/>
                    </a:lnTo>
                    <a:lnTo>
                      <a:pt x="71" y="15"/>
                    </a:lnTo>
                    <a:lnTo>
                      <a:pt x="72" y="15"/>
                    </a:lnTo>
                    <a:close/>
                    <a:moveTo>
                      <a:pt x="95" y="0"/>
                    </a:moveTo>
                    <a:lnTo>
                      <a:pt x="96" y="0"/>
                    </a:lnTo>
                    <a:lnTo>
                      <a:pt x="98" y="0"/>
                    </a:lnTo>
                    <a:lnTo>
                      <a:pt x="98" y="1"/>
                    </a:lnTo>
                    <a:lnTo>
                      <a:pt x="99" y="1"/>
                    </a:lnTo>
                    <a:lnTo>
                      <a:pt x="99" y="1"/>
                    </a:lnTo>
                    <a:lnTo>
                      <a:pt x="99" y="1"/>
                    </a:lnTo>
                    <a:lnTo>
                      <a:pt x="101" y="3"/>
                    </a:lnTo>
                    <a:lnTo>
                      <a:pt x="101" y="4"/>
                    </a:lnTo>
                    <a:lnTo>
                      <a:pt x="101" y="6"/>
                    </a:lnTo>
                    <a:lnTo>
                      <a:pt x="99" y="6"/>
                    </a:lnTo>
                    <a:lnTo>
                      <a:pt x="96" y="8"/>
                    </a:lnTo>
                    <a:lnTo>
                      <a:pt x="96" y="9"/>
                    </a:lnTo>
                    <a:lnTo>
                      <a:pt x="96" y="11"/>
                    </a:lnTo>
                    <a:lnTo>
                      <a:pt x="96" y="11"/>
                    </a:lnTo>
                    <a:lnTo>
                      <a:pt x="96" y="11"/>
                    </a:lnTo>
                    <a:lnTo>
                      <a:pt x="96" y="12"/>
                    </a:lnTo>
                    <a:lnTo>
                      <a:pt x="96" y="12"/>
                    </a:lnTo>
                    <a:lnTo>
                      <a:pt x="95" y="14"/>
                    </a:lnTo>
                    <a:lnTo>
                      <a:pt x="95" y="15"/>
                    </a:lnTo>
                    <a:lnTo>
                      <a:pt x="93" y="17"/>
                    </a:lnTo>
                    <a:lnTo>
                      <a:pt x="93" y="17"/>
                    </a:lnTo>
                    <a:lnTo>
                      <a:pt x="93" y="17"/>
                    </a:lnTo>
                    <a:lnTo>
                      <a:pt x="91" y="15"/>
                    </a:lnTo>
                    <a:lnTo>
                      <a:pt x="90" y="15"/>
                    </a:lnTo>
                    <a:lnTo>
                      <a:pt x="85" y="14"/>
                    </a:lnTo>
                    <a:lnTo>
                      <a:pt x="82" y="12"/>
                    </a:lnTo>
                    <a:lnTo>
                      <a:pt x="80" y="14"/>
                    </a:lnTo>
                    <a:lnTo>
                      <a:pt x="79" y="12"/>
                    </a:lnTo>
                    <a:lnTo>
                      <a:pt x="77" y="12"/>
                    </a:lnTo>
                    <a:lnTo>
                      <a:pt x="74" y="14"/>
                    </a:lnTo>
                    <a:lnTo>
                      <a:pt x="72" y="14"/>
                    </a:lnTo>
                    <a:lnTo>
                      <a:pt x="71" y="14"/>
                    </a:lnTo>
                    <a:lnTo>
                      <a:pt x="69" y="12"/>
                    </a:lnTo>
                    <a:lnTo>
                      <a:pt x="68" y="14"/>
                    </a:lnTo>
                    <a:lnTo>
                      <a:pt x="66" y="15"/>
                    </a:lnTo>
                    <a:lnTo>
                      <a:pt x="65" y="17"/>
                    </a:lnTo>
                    <a:lnTo>
                      <a:pt x="61" y="17"/>
                    </a:lnTo>
                    <a:lnTo>
                      <a:pt x="60" y="17"/>
                    </a:lnTo>
                    <a:lnTo>
                      <a:pt x="58" y="17"/>
                    </a:lnTo>
                    <a:lnTo>
                      <a:pt x="60" y="19"/>
                    </a:lnTo>
                    <a:lnTo>
                      <a:pt x="61" y="20"/>
                    </a:lnTo>
                    <a:lnTo>
                      <a:pt x="60" y="20"/>
                    </a:lnTo>
                    <a:lnTo>
                      <a:pt x="61" y="22"/>
                    </a:lnTo>
                    <a:lnTo>
                      <a:pt x="61" y="22"/>
                    </a:lnTo>
                    <a:lnTo>
                      <a:pt x="63" y="22"/>
                    </a:lnTo>
                    <a:lnTo>
                      <a:pt x="66" y="23"/>
                    </a:lnTo>
                    <a:lnTo>
                      <a:pt x="66" y="25"/>
                    </a:lnTo>
                    <a:lnTo>
                      <a:pt x="68" y="27"/>
                    </a:lnTo>
                    <a:lnTo>
                      <a:pt x="66" y="25"/>
                    </a:lnTo>
                    <a:lnTo>
                      <a:pt x="65" y="25"/>
                    </a:lnTo>
                    <a:lnTo>
                      <a:pt x="63" y="23"/>
                    </a:lnTo>
                    <a:lnTo>
                      <a:pt x="61" y="23"/>
                    </a:lnTo>
                    <a:lnTo>
                      <a:pt x="60" y="23"/>
                    </a:lnTo>
                    <a:lnTo>
                      <a:pt x="58" y="23"/>
                    </a:lnTo>
                    <a:lnTo>
                      <a:pt x="58" y="25"/>
                    </a:lnTo>
                    <a:lnTo>
                      <a:pt x="60" y="25"/>
                    </a:lnTo>
                    <a:lnTo>
                      <a:pt x="61" y="27"/>
                    </a:lnTo>
                    <a:lnTo>
                      <a:pt x="63" y="27"/>
                    </a:lnTo>
                    <a:lnTo>
                      <a:pt x="63" y="28"/>
                    </a:lnTo>
                    <a:lnTo>
                      <a:pt x="63" y="30"/>
                    </a:lnTo>
                    <a:lnTo>
                      <a:pt x="61" y="30"/>
                    </a:lnTo>
                    <a:lnTo>
                      <a:pt x="60" y="28"/>
                    </a:lnTo>
                    <a:lnTo>
                      <a:pt x="58" y="25"/>
                    </a:lnTo>
                    <a:lnTo>
                      <a:pt x="55" y="25"/>
                    </a:lnTo>
                    <a:lnTo>
                      <a:pt x="54" y="25"/>
                    </a:lnTo>
                    <a:lnTo>
                      <a:pt x="55" y="27"/>
                    </a:lnTo>
                    <a:lnTo>
                      <a:pt x="55" y="28"/>
                    </a:lnTo>
                    <a:lnTo>
                      <a:pt x="58" y="30"/>
                    </a:lnTo>
                    <a:lnTo>
                      <a:pt x="58" y="30"/>
                    </a:lnTo>
                    <a:lnTo>
                      <a:pt x="57" y="31"/>
                    </a:lnTo>
                    <a:lnTo>
                      <a:pt x="54" y="30"/>
                    </a:lnTo>
                    <a:lnTo>
                      <a:pt x="54" y="28"/>
                    </a:lnTo>
                    <a:lnTo>
                      <a:pt x="54" y="25"/>
                    </a:lnTo>
                    <a:lnTo>
                      <a:pt x="50" y="23"/>
                    </a:lnTo>
                    <a:lnTo>
                      <a:pt x="47" y="22"/>
                    </a:lnTo>
                    <a:lnTo>
                      <a:pt x="46" y="20"/>
                    </a:lnTo>
                    <a:lnTo>
                      <a:pt x="47" y="20"/>
                    </a:lnTo>
                    <a:lnTo>
                      <a:pt x="47" y="19"/>
                    </a:lnTo>
                    <a:lnTo>
                      <a:pt x="46" y="19"/>
                    </a:lnTo>
                    <a:lnTo>
                      <a:pt x="44" y="20"/>
                    </a:lnTo>
                    <a:lnTo>
                      <a:pt x="42" y="20"/>
                    </a:lnTo>
                    <a:lnTo>
                      <a:pt x="42" y="22"/>
                    </a:lnTo>
                    <a:lnTo>
                      <a:pt x="42" y="23"/>
                    </a:lnTo>
                    <a:lnTo>
                      <a:pt x="42" y="25"/>
                    </a:lnTo>
                    <a:lnTo>
                      <a:pt x="42" y="27"/>
                    </a:lnTo>
                    <a:lnTo>
                      <a:pt x="42" y="28"/>
                    </a:lnTo>
                    <a:lnTo>
                      <a:pt x="46" y="33"/>
                    </a:lnTo>
                    <a:lnTo>
                      <a:pt x="47" y="36"/>
                    </a:lnTo>
                    <a:lnTo>
                      <a:pt x="47" y="36"/>
                    </a:lnTo>
                    <a:lnTo>
                      <a:pt x="50" y="38"/>
                    </a:lnTo>
                    <a:lnTo>
                      <a:pt x="52" y="41"/>
                    </a:lnTo>
                    <a:lnTo>
                      <a:pt x="52" y="41"/>
                    </a:lnTo>
                    <a:lnTo>
                      <a:pt x="54" y="44"/>
                    </a:lnTo>
                    <a:lnTo>
                      <a:pt x="52" y="44"/>
                    </a:lnTo>
                    <a:lnTo>
                      <a:pt x="50" y="44"/>
                    </a:lnTo>
                    <a:lnTo>
                      <a:pt x="50" y="44"/>
                    </a:lnTo>
                    <a:lnTo>
                      <a:pt x="50" y="42"/>
                    </a:lnTo>
                    <a:lnTo>
                      <a:pt x="50" y="42"/>
                    </a:lnTo>
                    <a:lnTo>
                      <a:pt x="49" y="41"/>
                    </a:lnTo>
                    <a:lnTo>
                      <a:pt x="47" y="41"/>
                    </a:lnTo>
                    <a:lnTo>
                      <a:pt x="46" y="42"/>
                    </a:lnTo>
                    <a:lnTo>
                      <a:pt x="47" y="44"/>
                    </a:lnTo>
                    <a:lnTo>
                      <a:pt x="47" y="44"/>
                    </a:lnTo>
                    <a:lnTo>
                      <a:pt x="47" y="45"/>
                    </a:lnTo>
                    <a:lnTo>
                      <a:pt x="49" y="45"/>
                    </a:lnTo>
                    <a:lnTo>
                      <a:pt x="47" y="47"/>
                    </a:lnTo>
                    <a:lnTo>
                      <a:pt x="46" y="47"/>
                    </a:lnTo>
                    <a:lnTo>
                      <a:pt x="44" y="49"/>
                    </a:lnTo>
                    <a:lnTo>
                      <a:pt x="42" y="49"/>
                    </a:lnTo>
                    <a:lnTo>
                      <a:pt x="42" y="49"/>
                    </a:lnTo>
                    <a:lnTo>
                      <a:pt x="42" y="49"/>
                    </a:lnTo>
                    <a:lnTo>
                      <a:pt x="44" y="49"/>
                    </a:lnTo>
                    <a:lnTo>
                      <a:pt x="46" y="50"/>
                    </a:lnTo>
                    <a:lnTo>
                      <a:pt x="49" y="50"/>
                    </a:lnTo>
                    <a:lnTo>
                      <a:pt x="50" y="52"/>
                    </a:lnTo>
                    <a:lnTo>
                      <a:pt x="52" y="52"/>
                    </a:lnTo>
                    <a:lnTo>
                      <a:pt x="54" y="53"/>
                    </a:lnTo>
                    <a:lnTo>
                      <a:pt x="57" y="55"/>
                    </a:lnTo>
                    <a:lnTo>
                      <a:pt x="58" y="56"/>
                    </a:lnTo>
                    <a:lnTo>
                      <a:pt x="60" y="58"/>
                    </a:lnTo>
                    <a:lnTo>
                      <a:pt x="63" y="58"/>
                    </a:lnTo>
                    <a:lnTo>
                      <a:pt x="63" y="60"/>
                    </a:lnTo>
                    <a:lnTo>
                      <a:pt x="63" y="61"/>
                    </a:lnTo>
                    <a:lnTo>
                      <a:pt x="63" y="64"/>
                    </a:lnTo>
                    <a:lnTo>
                      <a:pt x="63" y="66"/>
                    </a:lnTo>
                    <a:lnTo>
                      <a:pt x="63" y="66"/>
                    </a:lnTo>
                    <a:lnTo>
                      <a:pt x="63" y="67"/>
                    </a:lnTo>
                    <a:lnTo>
                      <a:pt x="63" y="67"/>
                    </a:lnTo>
                    <a:lnTo>
                      <a:pt x="63" y="67"/>
                    </a:lnTo>
                    <a:lnTo>
                      <a:pt x="61" y="66"/>
                    </a:lnTo>
                    <a:lnTo>
                      <a:pt x="58" y="64"/>
                    </a:lnTo>
                    <a:lnTo>
                      <a:pt x="57" y="63"/>
                    </a:lnTo>
                    <a:lnTo>
                      <a:pt x="57" y="63"/>
                    </a:lnTo>
                    <a:lnTo>
                      <a:pt x="55" y="63"/>
                    </a:lnTo>
                    <a:lnTo>
                      <a:pt x="55" y="63"/>
                    </a:lnTo>
                    <a:lnTo>
                      <a:pt x="50" y="64"/>
                    </a:lnTo>
                    <a:lnTo>
                      <a:pt x="49" y="64"/>
                    </a:lnTo>
                    <a:lnTo>
                      <a:pt x="49" y="64"/>
                    </a:lnTo>
                    <a:lnTo>
                      <a:pt x="49" y="64"/>
                    </a:lnTo>
                    <a:lnTo>
                      <a:pt x="49" y="66"/>
                    </a:lnTo>
                    <a:lnTo>
                      <a:pt x="50" y="66"/>
                    </a:lnTo>
                    <a:lnTo>
                      <a:pt x="50" y="67"/>
                    </a:lnTo>
                    <a:lnTo>
                      <a:pt x="50" y="69"/>
                    </a:lnTo>
                    <a:lnTo>
                      <a:pt x="52" y="69"/>
                    </a:lnTo>
                    <a:lnTo>
                      <a:pt x="54" y="69"/>
                    </a:lnTo>
                    <a:lnTo>
                      <a:pt x="54" y="71"/>
                    </a:lnTo>
                    <a:lnTo>
                      <a:pt x="54" y="71"/>
                    </a:lnTo>
                    <a:lnTo>
                      <a:pt x="55" y="71"/>
                    </a:lnTo>
                    <a:lnTo>
                      <a:pt x="55" y="72"/>
                    </a:lnTo>
                    <a:lnTo>
                      <a:pt x="55" y="72"/>
                    </a:lnTo>
                    <a:lnTo>
                      <a:pt x="52" y="74"/>
                    </a:lnTo>
                    <a:lnTo>
                      <a:pt x="52" y="74"/>
                    </a:lnTo>
                    <a:lnTo>
                      <a:pt x="50" y="74"/>
                    </a:lnTo>
                    <a:lnTo>
                      <a:pt x="50" y="74"/>
                    </a:lnTo>
                    <a:lnTo>
                      <a:pt x="50" y="72"/>
                    </a:lnTo>
                    <a:lnTo>
                      <a:pt x="49" y="72"/>
                    </a:lnTo>
                    <a:lnTo>
                      <a:pt x="47" y="71"/>
                    </a:lnTo>
                    <a:lnTo>
                      <a:pt x="46" y="71"/>
                    </a:lnTo>
                    <a:lnTo>
                      <a:pt x="46" y="69"/>
                    </a:lnTo>
                    <a:lnTo>
                      <a:pt x="44" y="71"/>
                    </a:lnTo>
                    <a:lnTo>
                      <a:pt x="44" y="72"/>
                    </a:lnTo>
                    <a:lnTo>
                      <a:pt x="46" y="75"/>
                    </a:lnTo>
                    <a:lnTo>
                      <a:pt x="49" y="79"/>
                    </a:lnTo>
                    <a:lnTo>
                      <a:pt x="49" y="82"/>
                    </a:lnTo>
                    <a:lnTo>
                      <a:pt x="49" y="83"/>
                    </a:lnTo>
                    <a:lnTo>
                      <a:pt x="49" y="85"/>
                    </a:lnTo>
                    <a:lnTo>
                      <a:pt x="50" y="86"/>
                    </a:lnTo>
                    <a:lnTo>
                      <a:pt x="50" y="88"/>
                    </a:lnTo>
                    <a:lnTo>
                      <a:pt x="50" y="88"/>
                    </a:lnTo>
                    <a:lnTo>
                      <a:pt x="49" y="88"/>
                    </a:lnTo>
                    <a:lnTo>
                      <a:pt x="47" y="88"/>
                    </a:lnTo>
                    <a:lnTo>
                      <a:pt x="46" y="85"/>
                    </a:lnTo>
                    <a:lnTo>
                      <a:pt x="46" y="83"/>
                    </a:lnTo>
                    <a:lnTo>
                      <a:pt x="44" y="83"/>
                    </a:lnTo>
                    <a:lnTo>
                      <a:pt x="42" y="83"/>
                    </a:lnTo>
                    <a:lnTo>
                      <a:pt x="41" y="86"/>
                    </a:lnTo>
                    <a:lnTo>
                      <a:pt x="41" y="88"/>
                    </a:lnTo>
                    <a:lnTo>
                      <a:pt x="39" y="88"/>
                    </a:lnTo>
                    <a:lnTo>
                      <a:pt x="39" y="88"/>
                    </a:lnTo>
                    <a:lnTo>
                      <a:pt x="39" y="85"/>
                    </a:lnTo>
                    <a:lnTo>
                      <a:pt x="39" y="85"/>
                    </a:lnTo>
                    <a:lnTo>
                      <a:pt x="38" y="82"/>
                    </a:lnTo>
                    <a:lnTo>
                      <a:pt x="36" y="82"/>
                    </a:lnTo>
                    <a:lnTo>
                      <a:pt x="36" y="80"/>
                    </a:lnTo>
                    <a:lnTo>
                      <a:pt x="35" y="79"/>
                    </a:lnTo>
                    <a:lnTo>
                      <a:pt x="35" y="79"/>
                    </a:lnTo>
                    <a:lnTo>
                      <a:pt x="33" y="80"/>
                    </a:lnTo>
                    <a:lnTo>
                      <a:pt x="33" y="82"/>
                    </a:lnTo>
                    <a:lnTo>
                      <a:pt x="33" y="83"/>
                    </a:lnTo>
                    <a:lnTo>
                      <a:pt x="31" y="83"/>
                    </a:lnTo>
                    <a:lnTo>
                      <a:pt x="30" y="82"/>
                    </a:lnTo>
                    <a:lnTo>
                      <a:pt x="28" y="79"/>
                    </a:lnTo>
                    <a:lnTo>
                      <a:pt x="28" y="77"/>
                    </a:lnTo>
                    <a:lnTo>
                      <a:pt x="30" y="74"/>
                    </a:lnTo>
                    <a:lnTo>
                      <a:pt x="30" y="74"/>
                    </a:lnTo>
                    <a:lnTo>
                      <a:pt x="28" y="71"/>
                    </a:lnTo>
                    <a:lnTo>
                      <a:pt x="25" y="69"/>
                    </a:lnTo>
                    <a:lnTo>
                      <a:pt x="24" y="69"/>
                    </a:lnTo>
                    <a:lnTo>
                      <a:pt x="24" y="66"/>
                    </a:lnTo>
                    <a:lnTo>
                      <a:pt x="22" y="66"/>
                    </a:lnTo>
                    <a:lnTo>
                      <a:pt x="22" y="66"/>
                    </a:lnTo>
                    <a:lnTo>
                      <a:pt x="20" y="64"/>
                    </a:lnTo>
                    <a:lnTo>
                      <a:pt x="22" y="64"/>
                    </a:lnTo>
                    <a:lnTo>
                      <a:pt x="24" y="63"/>
                    </a:lnTo>
                    <a:lnTo>
                      <a:pt x="25" y="60"/>
                    </a:lnTo>
                    <a:lnTo>
                      <a:pt x="25" y="60"/>
                    </a:lnTo>
                    <a:lnTo>
                      <a:pt x="27" y="60"/>
                    </a:lnTo>
                    <a:lnTo>
                      <a:pt x="28" y="60"/>
                    </a:lnTo>
                    <a:lnTo>
                      <a:pt x="30" y="58"/>
                    </a:lnTo>
                    <a:lnTo>
                      <a:pt x="31" y="58"/>
                    </a:lnTo>
                    <a:lnTo>
                      <a:pt x="33" y="58"/>
                    </a:lnTo>
                    <a:lnTo>
                      <a:pt x="38" y="60"/>
                    </a:lnTo>
                    <a:lnTo>
                      <a:pt x="42" y="61"/>
                    </a:lnTo>
                    <a:lnTo>
                      <a:pt x="44" y="63"/>
                    </a:lnTo>
                    <a:lnTo>
                      <a:pt x="46" y="63"/>
                    </a:lnTo>
                    <a:lnTo>
                      <a:pt x="46" y="63"/>
                    </a:lnTo>
                    <a:lnTo>
                      <a:pt x="47" y="64"/>
                    </a:lnTo>
                    <a:lnTo>
                      <a:pt x="47" y="63"/>
                    </a:lnTo>
                    <a:lnTo>
                      <a:pt x="47" y="63"/>
                    </a:lnTo>
                    <a:lnTo>
                      <a:pt x="47" y="61"/>
                    </a:lnTo>
                    <a:lnTo>
                      <a:pt x="50" y="61"/>
                    </a:lnTo>
                    <a:lnTo>
                      <a:pt x="50" y="61"/>
                    </a:lnTo>
                    <a:lnTo>
                      <a:pt x="50" y="61"/>
                    </a:lnTo>
                    <a:lnTo>
                      <a:pt x="50" y="60"/>
                    </a:lnTo>
                    <a:lnTo>
                      <a:pt x="50" y="60"/>
                    </a:lnTo>
                    <a:lnTo>
                      <a:pt x="49" y="60"/>
                    </a:lnTo>
                    <a:lnTo>
                      <a:pt x="49" y="60"/>
                    </a:lnTo>
                    <a:lnTo>
                      <a:pt x="47" y="60"/>
                    </a:lnTo>
                    <a:lnTo>
                      <a:pt x="46" y="60"/>
                    </a:lnTo>
                    <a:lnTo>
                      <a:pt x="46" y="58"/>
                    </a:lnTo>
                    <a:lnTo>
                      <a:pt x="44" y="58"/>
                    </a:lnTo>
                    <a:lnTo>
                      <a:pt x="42" y="56"/>
                    </a:lnTo>
                    <a:lnTo>
                      <a:pt x="39" y="55"/>
                    </a:lnTo>
                    <a:lnTo>
                      <a:pt x="39" y="56"/>
                    </a:lnTo>
                    <a:lnTo>
                      <a:pt x="38" y="56"/>
                    </a:lnTo>
                    <a:lnTo>
                      <a:pt x="38" y="56"/>
                    </a:lnTo>
                    <a:lnTo>
                      <a:pt x="33" y="56"/>
                    </a:lnTo>
                    <a:lnTo>
                      <a:pt x="31" y="56"/>
                    </a:lnTo>
                    <a:lnTo>
                      <a:pt x="30" y="56"/>
                    </a:lnTo>
                    <a:lnTo>
                      <a:pt x="28" y="56"/>
                    </a:lnTo>
                    <a:lnTo>
                      <a:pt x="28" y="58"/>
                    </a:lnTo>
                    <a:lnTo>
                      <a:pt x="27" y="58"/>
                    </a:lnTo>
                    <a:lnTo>
                      <a:pt x="25" y="56"/>
                    </a:lnTo>
                    <a:lnTo>
                      <a:pt x="25" y="55"/>
                    </a:lnTo>
                    <a:lnTo>
                      <a:pt x="24" y="55"/>
                    </a:lnTo>
                    <a:lnTo>
                      <a:pt x="24" y="56"/>
                    </a:lnTo>
                    <a:lnTo>
                      <a:pt x="24" y="56"/>
                    </a:lnTo>
                    <a:lnTo>
                      <a:pt x="22" y="56"/>
                    </a:lnTo>
                    <a:lnTo>
                      <a:pt x="20" y="56"/>
                    </a:lnTo>
                    <a:lnTo>
                      <a:pt x="20" y="55"/>
                    </a:lnTo>
                    <a:lnTo>
                      <a:pt x="19" y="52"/>
                    </a:lnTo>
                    <a:lnTo>
                      <a:pt x="17" y="50"/>
                    </a:lnTo>
                    <a:lnTo>
                      <a:pt x="16" y="49"/>
                    </a:lnTo>
                    <a:lnTo>
                      <a:pt x="16" y="49"/>
                    </a:lnTo>
                    <a:lnTo>
                      <a:pt x="16" y="47"/>
                    </a:lnTo>
                    <a:lnTo>
                      <a:pt x="17" y="47"/>
                    </a:lnTo>
                    <a:lnTo>
                      <a:pt x="20" y="49"/>
                    </a:lnTo>
                    <a:lnTo>
                      <a:pt x="20" y="49"/>
                    </a:lnTo>
                    <a:lnTo>
                      <a:pt x="22" y="47"/>
                    </a:lnTo>
                    <a:lnTo>
                      <a:pt x="22" y="47"/>
                    </a:lnTo>
                    <a:lnTo>
                      <a:pt x="20" y="45"/>
                    </a:lnTo>
                    <a:lnTo>
                      <a:pt x="20" y="45"/>
                    </a:lnTo>
                    <a:lnTo>
                      <a:pt x="20" y="45"/>
                    </a:lnTo>
                    <a:lnTo>
                      <a:pt x="19" y="45"/>
                    </a:lnTo>
                    <a:lnTo>
                      <a:pt x="16" y="45"/>
                    </a:lnTo>
                    <a:lnTo>
                      <a:pt x="16" y="45"/>
                    </a:lnTo>
                    <a:lnTo>
                      <a:pt x="14" y="45"/>
                    </a:lnTo>
                    <a:lnTo>
                      <a:pt x="13" y="44"/>
                    </a:lnTo>
                    <a:lnTo>
                      <a:pt x="11" y="42"/>
                    </a:lnTo>
                    <a:lnTo>
                      <a:pt x="9" y="41"/>
                    </a:lnTo>
                    <a:lnTo>
                      <a:pt x="8" y="38"/>
                    </a:lnTo>
                    <a:lnTo>
                      <a:pt x="6" y="36"/>
                    </a:lnTo>
                    <a:lnTo>
                      <a:pt x="5" y="34"/>
                    </a:lnTo>
                    <a:lnTo>
                      <a:pt x="5" y="34"/>
                    </a:lnTo>
                    <a:lnTo>
                      <a:pt x="6" y="34"/>
                    </a:lnTo>
                    <a:lnTo>
                      <a:pt x="6" y="34"/>
                    </a:lnTo>
                    <a:lnTo>
                      <a:pt x="8" y="34"/>
                    </a:lnTo>
                    <a:lnTo>
                      <a:pt x="8" y="34"/>
                    </a:lnTo>
                    <a:lnTo>
                      <a:pt x="9" y="34"/>
                    </a:lnTo>
                    <a:lnTo>
                      <a:pt x="9" y="34"/>
                    </a:lnTo>
                    <a:lnTo>
                      <a:pt x="9" y="33"/>
                    </a:lnTo>
                    <a:lnTo>
                      <a:pt x="9" y="33"/>
                    </a:lnTo>
                    <a:lnTo>
                      <a:pt x="9" y="33"/>
                    </a:lnTo>
                    <a:lnTo>
                      <a:pt x="11" y="33"/>
                    </a:lnTo>
                    <a:lnTo>
                      <a:pt x="11" y="31"/>
                    </a:lnTo>
                    <a:lnTo>
                      <a:pt x="9" y="31"/>
                    </a:lnTo>
                    <a:lnTo>
                      <a:pt x="9" y="30"/>
                    </a:lnTo>
                    <a:lnTo>
                      <a:pt x="9" y="30"/>
                    </a:lnTo>
                    <a:lnTo>
                      <a:pt x="9" y="30"/>
                    </a:lnTo>
                    <a:lnTo>
                      <a:pt x="11" y="30"/>
                    </a:lnTo>
                    <a:lnTo>
                      <a:pt x="11" y="28"/>
                    </a:lnTo>
                    <a:lnTo>
                      <a:pt x="11" y="28"/>
                    </a:lnTo>
                    <a:lnTo>
                      <a:pt x="13" y="28"/>
                    </a:lnTo>
                    <a:lnTo>
                      <a:pt x="14" y="28"/>
                    </a:lnTo>
                    <a:lnTo>
                      <a:pt x="14" y="27"/>
                    </a:lnTo>
                    <a:lnTo>
                      <a:pt x="14" y="27"/>
                    </a:lnTo>
                    <a:lnTo>
                      <a:pt x="16" y="25"/>
                    </a:lnTo>
                    <a:lnTo>
                      <a:pt x="16" y="25"/>
                    </a:lnTo>
                    <a:lnTo>
                      <a:pt x="16" y="23"/>
                    </a:lnTo>
                    <a:lnTo>
                      <a:pt x="16" y="22"/>
                    </a:lnTo>
                    <a:lnTo>
                      <a:pt x="17" y="22"/>
                    </a:lnTo>
                    <a:lnTo>
                      <a:pt x="17" y="22"/>
                    </a:lnTo>
                    <a:lnTo>
                      <a:pt x="19" y="20"/>
                    </a:lnTo>
                    <a:lnTo>
                      <a:pt x="19" y="20"/>
                    </a:lnTo>
                    <a:lnTo>
                      <a:pt x="20" y="19"/>
                    </a:lnTo>
                    <a:lnTo>
                      <a:pt x="20" y="19"/>
                    </a:lnTo>
                    <a:lnTo>
                      <a:pt x="19" y="17"/>
                    </a:lnTo>
                    <a:lnTo>
                      <a:pt x="19" y="15"/>
                    </a:lnTo>
                    <a:lnTo>
                      <a:pt x="19" y="15"/>
                    </a:lnTo>
                    <a:lnTo>
                      <a:pt x="20" y="14"/>
                    </a:lnTo>
                    <a:lnTo>
                      <a:pt x="22" y="14"/>
                    </a:lnTo>
                    <a:lnTo>
                      <a:pt x="24" y="14"/>
                    </a:lnTo>
                    <a:lnTo>
                      <a:pt x="25" y="14"/>
                    </a:lnTo>
                    <a:lnTo>
                      <a:pt x="27" y="14"/>
                    </a:lnTo>
                    <a:lnTo>
                      <a:pt x="28" y="14"/>
                    </a:lnTo>
                    <a:lnTo>
                      <a:pt x="28" y="14"/>
                    </a:lnTo>
                    <a:lnTo>
                      <a:pt x="30" y="12"/>
                    </a:lnTo>
                    <a:lnTo>
                      <a:pt x="33" y="11"/>
                    </a:lnTo>
                    <a:lnTo>
                      <a:pt x="33" y="9"/>
                    </a:lnTo>
                    <a:lnTo>
                      <a:pt x="36" y="9"/>
                    </a:lnTo>
                    <a:lnTo>
                      <a:pt x="36" y="9"/>
                    </a:lnTo>
                    <a:lnTo>
                      <a:pt x="38" y="9"/>
                    </a:lnTo>
                    <a:lnTo>
                      <a:pt x="39" y="11"/>
                    </a:lnTo>
                    <a:lnTo>
                      <a:pt x="41" y="11"/>
                    </a:lnTo>
                    <a:lnTo>
                      <a:pt x="42" y="9"/>
                    </a:lnTo>
                    <a:lnTo>
                      <a:pt x="44" y="9"/>
                    </a:lnTo>
                    <a:lnTo>
                      <a:pt x="44" y="6"/>
                    </a:lnTo>
                    <a:lnTo>
                      <a:pt x="46" y="6"/>
                    </a:lnTo>
                    <a:lnTo>
                      <a:pt x="46" y="6"/>
                    </a:lnTo>
                    <a:lnTo>
                      <a:pt x="47" y="6"/>
                    </a:lnTo>
                    <a:lnTo>
                      <a:pt x="49" y="6"/>
                    </a:lnTo>
                    <a:lnTo>
                      <a:pt x="50" y="6"/>
                    </a:lnTo>
                    <a:lnTo>
                      <a:pt x="52" y="6"/>
                    </a:lnTo>
                    <a:lnTo>
                      <a:pt x="54" y="6"/>
                    </a:lnTo>
                    <a:lnTo>
                      <a:pt x="55" y="6"/>
                    </a:lnTo>
                    <a:lnTo>
                      <a:pt x="57" y="6"/>
                    </a:lnTo>
                    <a:lnTo>
                      <a:pt x="57" y="6"/>
                    </a:lnTo>
                    <a:lnTo>
                      <a:pt x="60" y="4"/>
                    </a:lnTo>
                    <a:lnTo>
                      <a:pt x="61" y="4"/>
                    </a:lnTo>
                    <a:lnTo>
                      <a:pt x="63" y="4"/>
                    </a:lnTo>
                    <a:lnTo>
                      <a:pt x="63" y="4"/>
                    </a:lnTo>
                    <a:lnTo>
                      <a:pt x="63" y="4"/>
                    </a:lnTo>
                    <a:lnTo>
                      <a:pt x="63" y="3"/>
                    </a:lnTo>
                    <a:lnTo>
                      <a:pt x="66" y="3"/>
                    </a:lnTo>
                    <a:lnTo>
                      <a:pt x="66" y="3"/>
                    </a:lnTo>
                    <a:lnTo>
                      <a:pt x="68" y="3"/>
                    </a:lnTo>
                    <a:lnTo>
                      <a:pt x="69" y="3"/>
                    </a:lnTo>
                    <a:lnTo>
                      <a:pt x="71" y="3"/>
                    </a:lnTo>
                    <a:lnTo>
                      <a:pt x="71" y="4"/>
                    </a:lnTo>
                    <a:lnTo>
                      <a:pt x="71" y="4"/>
                    </a:lnTo>
                    <a:lnTo>
                      <a:pt x="72" y="4"/>
                    </a:lnTo>
                    <a:lnTo>
                      <a:pt x="74" y="6"/>
                    </a:lnTo>
                    <a:lnTo>
                      <a:pt x="74" y="6"/>
                    </a:lnTo>
                    <a:lnTo>
                      <a:pt x="76" y="6"/>
                    </a:lnTo>
                    <a:lnTo>
                      <a:pt x="77" y="6"/>
                    </a:lnTo>
                    <a:lnTo>
                      <a:pt x="79" y="6"/>
                    </a:lnTo>
                    <a:lnTo>
                      <a:pt x="80" y="8"/>
                    </a:lnTo>
                    <a:lnTo>
                      <a:pt x="82" y="8"/>
                    </a:lnTo>
                    <a:lnTo>
                      <a:pt x="85" y="8"/>
                    </a:lnTo>
                    <a:lnTo>
                      <a:pt x="87" y="6"/>
                    </a:lnTo>
                    <a:lnTo>
                      <a:pt x="88" y="6"/>
                    </a:lnTo>
                    <a:lnTo>
                      <a:pt x="88" y="6"/>
                    </a:lnTo>
                    <a:lnTo>
                      <a:pt x="90" y="6"/>
                    </a:lnTo>
                    <a:lnTo>
                      <a:pt x="93" y="6"/>
                    </a:lnTo>
                    <a:lnTo>
                      <a:pt x="93" y="6"/>
                    </a:lnTo>
                    <a:lnTo>
                      <a:pt x="95" y="4"/>
                    </a:lnTo>
                    <a:lnTo>
                      <a:pt x="93" y="3"/>
                    </a:lnTo>
                    <a:lnTo>
                      <a:pt x="93" y="1"/>
                    </a:lnTo>
                    <a:lnTo>
                      <a:pt x="93" y="1"/>
                    </a:lnTo>
                    <a:lnTo>
                      <a:pt x="93" y="1"/>
                    </a:lnTo>
                    <a:lnTo>
                      <a:pt x="93" y="0"/>
                    </a:lnTo>
                    <a:lnTo>
                      <a:pt x="93" y="0"/>
                    </a:lnTo>
                    <a:lnTo>
                      <a:pt x="9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0" name="Freeform 265">
                <a:extLst>
                  <a:ext uri="{FF2B5EF4-FFF2-40B4-BE49-F238E27FC236}">
                    <a16:creationId xmlns:a16="http://schemas.microsoft.com/office/drawing/2014/main" id="{365D9F75-EB30-4236-9F4C-D3D1E7C6BED2}"/>
                  </a:ext>
                </a:extLst>
              </p:cNvPr>
              <p:cNvSpPr>
                <a:spLocks noEditPoints="1"/>
              </p:cNvSpPr>
              <p:nvPr/>
            </p:nvSpPr>
            <p:spPr bwMode="auto">
              <a:xfrm>
                <a:off x="6000849" y="4312614"/>
                <a:ext cx="83817" cy="76020"/>
              </a:xfrm>
              <a:custGeom>
                <a:avLst/>
                <a:gdLst>
                  <a:gd name="T0" fmla="*/ 21 w 43"/>
                  <a:gd name="T1" fmla="*/ 20 h 39"/>
                  <a:gd name="T2" fmla="*/ 21 w 43"/>
                  <a:gd name="T3" fmla="*/ 22 h 39"/>
                  <a:gd name="T4" fmla="*/ 23 w 43"/>
                  <a:gd name="T5" fmla="*/ 22 h 39"/>
                  <a:gd name="T6" fmla="*/ 30 w 43"/>
                  <a:gd name="T7" fmla="*/ 22 h 39"/>
                  <a:gd name="T8" fmla="*/ 43 w 43"/>
                  <a:gd name="T9" fmla="*/ 25 h 39"/>
                  <a:gd name="T10" fmla="*/ 43 w 43"/>
                  <a:gd name="T11" fmla="*/ 31 h 39"/>
                  <a:gd name="T12" fmla="*/ 43 w 43"/>
                  <a:gd name="T13" fmla="*/ 37 h 39"/>
                  <a:gd name="T14" fmla="*/ 40 w 43"/>
                  <a:gd name="T15" fmla="*/ 39 h 39"/>
                  <a:gd name="T16" fmla="*/ 32 w 43"/>
                  <a:gd name="T17" fmla="*/ 39 h 39"/>
                  <a:gd name="T18" fmla="*/ 26 w 43"/>
                  <a:gd name="T19" fmla="*/ 39 h 39"/>
                  <a:gd name="T20" fmla="*/ 23 w 43"/>
                  <a:gd name="T21" fmla="*/ 39 h 39"/>
                  <a:gd name="T22" fmla="*/ 23 w 43"/>
                  <a:gd name="T23" fmla="*/ 39 h 39"/>
                  <a:gd name="T24" fmla="*/ 21 w 43"/>
                  <a:gd name="T25" fmla="*/ 39 h 39"/>
                  <a:gd name="T26" fmla="*/ 19 w 43"/>
                  <a:gd name="T27" fmla="*/ 37 h 39"/>
                  <a:gd name="T28" fmla="*/ 19 w 43"/>
                  <a:gd name="T29" fmla="*/ 37 h 39"/>
                  <a:gd name="T30" fmla="*/ 18 w 43"/>
                  <a:gd name="T31" fmla="*/ 39 h 39"/>
                  <a:gd name="T32" fmla="*/ 16 w 43"/>
                  <a:gd name="T33" fmla="*/ 37 h 39"/>
                  <a:gd name="T34" fmla="*/ 15 w 43"/>
                  <a:gd name="T35" fmla="*/ 37 h 39"/>
                  <a:gd name="T36" fmla="*/ 16 w 43"/>
                  <a:gd name="T37" fmla="*/ 33 h 39"/>
                  <a:gd name="T38" fmla="*/ 18 w 43"/>
                  <a:gd name="T39" fmla="*/ 31 h 39"/>
                  <a:gd name="T40" fmla="*/ 19 w 43"/>
                  <a:gd name="T41" fmla="*/ 28 h 39"/>
                  <a:gd name="T42" fmla="*/ 19 w 43"/>
                  <a:gd name="T43" fmla="*/ 23 h 39"/>
                  <a:gd name="T44" fmla="*/ 5 w 43"/>
                  <a:gd name="T45" fmla="*/ 0 h 39"/>
                  <a:gd name="T46" fmla="*/ 7 w 43"/>
                  <a:gd name="T47" fmla="*/ 0 h 39"/>
                  <a:gd name="T48" fmla="*/ 8 w 43"/>
                  <a:gd name="T49" fmla="*/ 1 h 39"/>
                  <a:gd name="T50" fmla="*/ 5 w 43"/>
                  <a:gd name="T51" fmla="*/ 6 h 39"/>
                  <a:gd name="T52" fmla="*/ 4 w 43"/>
                  <a:gd name="T53" fmla="*/ 8 h 39"/>
                  <a:gd name="T54" fmla="*/ 0 w 43"/>
                  <a:gd name="T55" fmla="*/ 6 h 39"/>
                  <a:gd name="T56" fmla="*/ 0 w 43"/>
                  <a:gd name="T57" fmla="*/ 4 h 39"/>
                  <a:gd name="T58" fmla="*/ 2 w 43"/>
                  <a:gd name="T59" fmla="*/ 3 h 39"/>
                  <a:gd name="T60" fmla="*/ 4 w 43"/>
                  <a:gd name="T61" fmla="*/ 1 h 39"/>
                  <a:gd name="T62" fmla="*/ 4 w 43"/>
                  <a:gd name="T6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9">
                    <a:moveTo>
                      <a:pt x="21" y="20"/>
                    </a:moveTo>
                    <a:lnTo>
                      <a:pt x="21" y="20"/>
                    </a:lnTo>
                    <a:lnTo>
                      <a:pt x="21" y="20"/>
                    </a:lnTo>
                    <a:lnTo>
                      <a:pt x="21" y="22"/>
                    </a:lnTo>
                    <a:lnTo>
                      <a:pt x="21" y="22"/>
                    </a:lnTo>
                    <a:lnTo>
                      <a:pt x="23" y="22"/>
                    </a:lnTo>
                    <a:lnTo>
                      <a:pt x="27" y="22"/>
                    </a:lnTo>
                    <a:lnTo>
                      <a:pt x="30" y="22"/>
                    </a:lnTo>
                    <a:lnTo>
                      <a:pt x="43" y="22"/>
                    </a:lnTo>
                    <a:lnTo>
                      <a:pt x="43" y="25"/>
                    </a:lnTo>
                    <a:lnTo>
                      <a:pt x="43" y="28"/>
                    </a:lnTo>
                    <a:lnTo>
                      <a:pt x="43" y="31"/>
                    </a:lnTo>
                    <a:lnTo>
                      <a:pt x="43" y="34"/>
                    </a:lnTo>
                    <a:lnTo>
                      <a:pt x="43" y="37"/>
                    </a:lnTo>
                    <a:lnTo>
                      <a:pt x="43" y="39"/>
                    </a:lnTo>
                    <a:lnTo>
                      <a:pt x="40" y="39"/>
                    </a:lnTo>
                    <a:lnTo>
                      <a:pt x="35" y="39"/>
                    </a:lnTo>
                    <a:lnTo>
                      <a:pt x="32" y="39"/>
                    </a:lnTo>
                    <a:lnTo>
                      <a:pt x="27" y="39"/>
                    </a:lnTo>
                    <a:lnTo>
                      <a:pt x="26" y="39"/>
                    </a:lnTo>
                    <a:lnTo>
                      <a:pt x="24" y="39"/>
                    </a:lnTo>
                    <a:lnTo>
                      <a:pt x="23" y="39"/>
                    </a:lnTo>
                    <a:lnTo>
                      <a:pt x="23" y="39"/>
                    </a:lnTo>
                    <a:lnTo>
                      <a:pt x="23" y="39"/>
                    </a:lnTo>
                    <a:lnTo>
                      <a:pt x="21" y="39"/>
                    </a:lnTo>
                    <a:lnTo>
                      <a:pt x="21" y="39"/>
                    </a:lnTo>
                    <a:lnTo>
                      <a:pt x="21" y="39"/>
                    </a:lnTo>
                    <a:lnTo>
                      <a:pt x="19" y="37"/>
                    </a:lnTo>
                    <a:lnTo>
                      <a:pt x="19" y="37"/>
                    </a:lnTo>
                    <a:lnTo>
                      <a:pt x="19" y="37"/>
                    </a:lnTo>
                    <a:lnTo>
                      <a:pt x="18" y="39"/>
                    </a:lnTo>
                    <a:lnTo>
                      <a:pt x="18" y="39"/>
                    </a:lnTo>
                    <a:lnTo>
                      <a:pt x="18" y="37"/>
                    </a:lnTo>
                    <a:lnTo>
                      <a:pt x="16" y="37"/>
                    </a:lnTo>
                    <a:lnTo>
                      <a:pt x="15" y="37"/>
                    </a:lnTo>
                    <a:lnTo>
                      <a:pt x="15" y="37"/>
                    </a:lnTo>
                    <a:lnTo>
                      <a:pt x="15" y="34"/>
                    </a:lnTo>
                    <a:lnTo>
                      <a:pt x="16" y="33"/>
                    </a:lnTo>
                    <a:lnTo>
                      <a:pt x="18" y="31"/>
                    </a:lnTo>
                    <a:lnTo>
                      <a:pt x="18" y="31"/>
                    </a:lnTo>
                    <a:lnTo>
                      <a:pt x="18" y="30"/>
                    </a:lnTo>
                    <a:lnTo>
                      <a:pt x="19" y="28"/>
                    </a:lnTo>
                    <a:lnTo>
                      <a:pt x="21" y="26"/>
                    </a:lnTo>
                    <a:lnTo>
                      <a:pt x="19" y="23"/>
                    </a:lnTo>
                    <a:lnTo>
                      <a:pt x="21" y="20"/>
                    </a:lnTo>
                    <a:close/>
                    <a:moveTo>
                      <a:pt x="5" y="0"/>
                    </a:moveTo>
                    <a:lnTo>
                      <a:pt x="5" y="0"/>
                    </a:lnTo>
                    <a:lnTo>
                      <a:pt x="7" y="0"/>
                    </a:lnTo>
                    <a:lnTo>
                      <a:pt x="8" y="0"/>
                    </a:lnTo>
                    <a:lnTo>
                      <a:pt x="8" y="1"/>
                    </a:lnTo>
                    <a:lnTo>
                      <a:pt x="5" y="4"/>
                    </a:lnTo>
                    <a:lnTo>
                      <a:pt x="5" y="6"/>
                    </a:lnTo>
                    <a:lnTo>
                      <a:pt x="5" y="8"/>
                    </a:lnTo>
                    <a:lnTo>
                      <a:pt x="4" y="8"/>
                    </a:lnTo>
                    <a:lnTo>
                      <a:pt x="0" y="6"/>
                    </a:lnTo>
                    <a:lnTo>
                      <a:pt x="0" y="6"/>
                    </a:lnTo>
                    <a:lnTo>
                      <a:pt x="0" y="6"/>
                    </a:lnTo>
                    <a:lnTo>
                      <a:pt x="0" y="4"/>
                    </a:lnTo>
                    <a:lnTo>
                      <a:pt x="0" y="4"/>
                    </a:lnTo>
                    <a:lnTo>
                      <a:pt x="2" y="3"/>
                    </a:lnTo>
                    <a:lnTo>
                      <a:pt x="2" y="3"/>
                    </a:lnTo>
                    <a:lnTo>
                      <a:pt x="4" y="1"/>
                    </a:lnTo>
                    <a:lnTo>
                      <a:pt x="4" y="1"/>
                    </a:lnTo>
                    <a:lnTo>
                      <a:pt x="4" y="0"/>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1" name="Freeform 266">
                <a:extLst>
                  <a:ext uri="{FF2B5EF4-FFF2-40B4-BE49-F238E27FC236}">
                    <a16:creationId xmlns:a16="http://schemas.microsoft.com/office/drawing/2014/main" id="{4702D166-831E-4B61-B3EC-57ED2DADCA36}"/>
                  </a:ext>
                </a:extLst>
              </p:cNvPr>
              <p:cNvSpPr>
                <a:spLocks noEditPoints="1"/>
              </p:cNvSpPr>
              <p:nvPr/>
            </p:nvSpPr>
            <p:spPr bwMode="auto">
              <a:xfrm>
                <a:off x="4022390" y="3950058"/>
                <a:ext cx="17544" cy="17544"/>
              </a:xfrm>
              <a:custGeom>
                <a:avLst/>
                <a:gdLst>
                  <a:gd name="T0" fmla="*/ 8 w 9"/>
                  <a:gd name="T1" fmla="*/ 8 h 9"/>
                  <a:gd name="T2" fmla="*/ 9 w 9"/>
                  <a:gd name="T3" fmla="*/ 8 h 9"/>
                  <a:gd name="T4" fmla="*/ 9 w 9"/>
                  <a:gd name="T5" fmla="*/ 9 h 9"/>
                  <a:gd name="T6" fmla="*/ 8 w 9"/>
                  <a:gd name="T7" fmla="*/ 9 h 9"/>
                  <a:gd name="T8" fmla="*/ 8 w 9"/>
                  <a:gd name="T9" fmla="*/ 9 h 9"/>
                  <a:gd name="T10" fmla="*/ 8 w 9"/>
                  <a:gd name="T11" fmla="*/ 9 h 9"/>
                  <a:gd name="T12" fmla="*/ 8 w 9"/>
                  <a:gd name="T13" fmla="*/ 9 h 9"/>
                  <a:gd name="T14" fmla="*/ 8 w 9"/>
                  <a:gd name="T15" fmla="*/ 8 h 9"/>
                  <a:gd name="T16" fmla="*/ 8 w 9"/>
                  <a:gd name="T17" fmla="*/ 8 h 9"/>
                  <a:gd name="T18" fmla="*/ 2 w 9"/>
                  <a:gd name="T19" fmla="*/ 3 h 9"/>
                  <a:gd name="T20" fmla="*/ 3 w 9"/>
                  <a:gd name="T21" fmla="*/ 3 h 9"/>
                  <a:gd name="T22" fmla="*/ 3 w 9"/>
                  <a:gd name="T23" fmla="*/ 3 h 9"/>
                  <a:gd name="T24" fmla="*/ 5 w 9"/>
                  <a:gd name="T25" fmla="*/ 4 h 9"/>
                  <a:gd name="T26" fmla="*/ 3 w 9"/>
                  <a:gd name="T27" fmla="*/ 4 h 9"/>
                  <a:gd name="T28" fmla="*/ 3 w 9"/>
                  <a:gd name="T29" fmla="*/ 8 h 9"/>
                  <a:gd name="T30" fmla="*/ 3 w 9"/>
                  <a:gd name="T31" fmla="*/ 8 h 9"/>
                  <a:gd name="T32" fmla="*/ 2 w 9"/>
                  <a:gd name="T33" fmla="*/ 8 h 9"/>
                  <a:gd name="T34" fmla="*/ 2 w 9"/>
                  <a:gd name="T35" fmla="*/ 8 h 9"/>
                  <a:gd name="T36" fmla="*/ 2 w 9"/>
                  <a:gd name="T37" fmla="*/ 8 h 9"/>
                  <a:gd name="T38" fmla="*/ 0 w 9"/>
                  <a:gd name="T39" fmla="*/ 3 h 9"/>
                  <a:gd name="T40" fmla="*/ 2 w 9"/>
                  <a:gd name="T41" fmla="*/ 3 h 9"/>
                  <a:gd name="T42" fmla="*/ 2 w 9"/>
                  <a:gd name="T43" fmla="*/ 3 h 9"/>
                  <a:gd name="T44" fmla="*/ 5 w 9"/>
                  <a:gd name="T45" fmla="*/ 0 h 9"/>
                  <a:gd name="T46" fmla="*/ 6 w 9"/>
                  <a:gd name="T47" fmla="*/ 1 h 9"/>
                  <a:gd name="T48" fmla="*/ 6 w 9"/>
                  <a:gd name="T49" fmla="*/ 1 h 9"/>
                  <a:gd name="T50" fmla="*/ 6 w 9"/>
                  <a:gd name="T51" fmla="*/ 3 h 9"/>
                  <a:gd name="T52" fmla="*/ 9 w 9"/>
                  <a:gd name="T53" fmla="*/ 4 h 9"/>
                  <a:gd name="T54" fmla="*/ 8 w 9"/>
                  <a:gd name="T55" fmla="*/ 4 h 9"/>
                  <a:gd name="T56" fmla="*/ 5 w 9"/>
                  <a:gd name="T57" fmla="*/ 4 h 9"/>
                  <a:gd name="T58" fmla="*/ 5 w 9"/>
                  <a:gd name="T59" fmla="*/ 4 h 9"/>
                  <a:gd name="T60" fmla="*/ 5 w 9"/>
                  <a:gd name="T61" fmla="*/ 3 h 9"/>
                  <a:gd name="T62" fmla="*/ 5 w 9"/>
                  <a:gd name="T63" fmla="*/ 3 h 9"/>
                  <a:gd name="T64" fmla="*/ 5 w 9"/>
                  <a:gd name="T65" fmla="*/ 1 h 9"/>
                  <a:gd name="T66" fmla="*/ 5 w 9"/>
                  <a:gd name="T67" fmla="*/ 1 h 9"/>
                  <a:gd name="T68" fmla="*/ 5 w 9"/>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9">
                    <a:moveTo>
                      <a:pt x="8" y="8"/>
                    </a:moveTo>
                    <a:lnTo>
                      <a:pt x="9" y="8"/>
                    </a:lnTo>
                    <a:lnTo>
                      <a:pt x="9" y="9"/>
                    </a:lnTo>
                    <a:lnTo>
                      <a:pt x="8" y="9"/>
                    </a:lnTo>
                    <a:lnTo>
                      <a:pt x="8" y="9"/>
                    </a:lnTo>
                    <a:lnTo>
                      <a:pt x="8" y="9"/>
                    </a:lnTo>
                    <a:lnTo>
                      <a:pt x="8" y="9"/>
                    </a:lnTo>
                    <a:lnTo>
                      <a:pt x="8" y="8"/>
                    </a:lnTo>
                    <a:lnTo>
                      <a:pt x="8" y="8"/>
                    </a:lnTo>
                    <a:close/>
                    <a:moveTo>
                      <a:pt x="2" y="3"/>
                    </a:moveTo>
                    <a:lnTo>
                      <a:pt x="3" y="3"/>
                    </a:lnTo>
                    <a:lnTo>
                      <a:pt x="3" y="3"/>
                    </a:lnTo>
                    <a:lnTo>
                      <a:pt x="5" y="4"/>
                    </a:lnTo>
                    <a:lnTo>
                      <a:pt x="3" y="4"/>
                    </a:lnTo>
                    <a:lnTo>
                      <a:pt x="3" y="8"/>
                    </a:lnTo>
                    <a:lnTo>
                      <a:pt x="3" y="8"/>
                    </a:lnTo>
                    <a:lnTo>
                      <a:pt x="2" y="8"/>
                    </a:lnTo>
                    <a:lnTo>
                      <a:pt x="2" y="8"/>
                    </a:lnTo>
                    <a:lnTo>
                      <a:pt x="2" y="8"/>
                    </a:lnTo>
                    <a:lnTo>
                      <a:pt x="0" y="3"/>
                    </a:lnTo>
                    <a:lnTo>
                      <a:pt x="2" y="3"/>
                    </a:lnTo>
                    <a:lnTo>
                      <a:pt x="2" y="3"/>
                    </a:lnTo>
                    <a:close/>
                    <a:moveTo>
                      <a:pt x="5" y="0"/>
                    </a:moveTo>
                    <a:lnTo>
                      <a:pt x="6" y="1"/>
                    </a:lnTo>
                    <a:lnTo>
                      <a:pt x="6" y="1"/>
                    </a:lnTo>
                    <a:lnTo>
                      <a:pt x="6" y="3"/>
                    </a:lnTo>
                    <a:lnTo>
                      <a:pt x="9" y="4"/>
                    </a:lnTo>
                    <a:lnTo>
                      <a:pt x="8" y="4"/>
                    </a:lnTo>
                    <a:lnTo>
                      <a:pt x="5" y="4"/>
                    </a:lnTo>
                    <a:lnTo>
                      <a:pt x="5" y="4"/>
                    </a:lnTo>
                    <a:lnTo>
                      <a:pt x="5" y="3"/>
                    </a:lnTo>
                    <a:lnTo>
                      <a:pt x="5" y="3"/>
                    </a:lnTo>
                    <a:lnTo>
                      <a:pt x="5" y="1"/>
                    </a:lnTo>
                    <a:lnTo>
                      <a:pt x="5" y="1"/>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2" name="Freeform 267">
                <a:extLst>
                  <a:ext uri="{FF2B5EF4-FFF2-40B4-BE49-F238E27FC236}">
                    <a16:creationId xmlns:a16="http://schemas.microsoft.com/office/drawing/2014/main" id="{272869E4-9203-457C-A118-90E19B861C5E}"/>
                  </a:ext>
                </a:extLst>
              </p:cNvPr>
              <p:cNvSpPr>
                <a:spLocks/>
              </p:cNvSpPr>
              <p:nvPr/>
            </p:nvSpPr>
            <p:spPr bwMode="auto">
              <a:xfrm>
                <a:off x="5340064" y="4059215"/>
                <a:ext cx="206617" cy="153989"/>
              </a:xfrm>
              <a:custGeom>
                <a:avLst/>
                <a:gdLst>
                  <a:gd name="T0" fmla="*/ 29 w 106"/>
                  <a:gd name="T1" fmla="*/ 0 h 79"/>
                  <a:gd name="T2" fmla="*/ 30 w 106"/>
                  <a:gd name="T3" fmla="*/ 4 h 79"/>
                  <a:gd name="T4" fmla="*/ 35 w 106"/>
                  <a:gd name="T5" fmla="*/ 5 h 79"/>
                  <a:gd name="T6" fmla="*/ 43 w 106"/>
                  <a:gd name="T7" fmla="*/ 5 h 79"/>
                  <a:gd name="T8" fmla="*/ 52 w 106"/>
                  <a:gd name="T9" fmla="*/ 5 h 79"/>
                  <a:gd name="T10" fmla="*/ 54 w 106"/>
                  <a:gd name="T11" fmla="*/ 10 h 79"/>
                  <a:gd name="T12" fmla="*/ 60 w 106"/>
                  <a:gd name="T13" fmla="*/ 7 h 79"/>
                  <a:gd name="T14" fmla="*/ 64 w 106"/>
                  <a:gd name="T15" fmla="*/ 12 h 79"/>
                  <a:gd name="T16" fmla="*/ 68 w 106"/>
                  <a:gd name="T17" fmla="*/ 7 h 79"/>
                  <a:gd name="T18" fmla="*/ 78 w 106"/>
                  <a:gd name="T19" fmla="*/ 10 h 79"/>
                  <a:gd name="T20" fmla="*/ 82 w 106"/>
                  <a:gd name="T21" fmla="*/ 7 h 79"/>
                  <a:gd name="T22" fmla="*/ 84 w 106"/>
                  <a:gd name="T23" fmla="*/ 4 h 79"/>
                  <a:gd name="T24" fmla="*/ 89 w 106"/>
                  <a:gd name="T25" fmla="*/ 8 h 79"/>
                  <a:gd name="T26" fmla="*/ 92 w 106"/>
                  <a:gd name="T27" fmla="*/ 16 h 79"/>
                  <a:gd name="T28" fmla="*/ 97 w 106"/>
                  <a:gd name="T29" fmla="*/ 19 h 79"/>
                  <a:gd name="T30" fmla="*/ 92 w 106"/>
                  <a:gd name="T31" fmla="*/ 24 h 79"/>
                  <a:gd name="T32" fmla="*/ 97 w 106"/>
                  <a:gd name="T33" fmla="*/ 24 h 79"/>
                  <a:gd name="T34" fmla="*/ 98 w 106"/>
                  <a:gd name="T35" fmla="*/ 30 h 79"/>
                  <a:gd name="T36" fmla="*/ 103 w 106"/>
                  <a:gd name="T37" fmla="*/ 37 h 79"/>
                  <a:gd name="T38" fmla="*/ 100 w 106"/>
                  <a:gd name="T39" fmla="*/ 45 h 79"/>
                  <a:gd name="T40" fmla="*/ 103 w 106"/>
                  <a:gd name="T41" fmla="*/ 49 h 79"/>
                  <a:gd name="T42" fmla="*/ 103 w 106"/>
                  <a:gd name="T43" fmla="*/ 54 h 79"/>
                  <a:gd name="T44" fmla="*/ 106 w 106"/>
                  <a:gd name="T45" fmla="*/ 62 h 79"/>
                  <a:gd name="T46" fmla="*/ 103 w 106"/>
                  <a:gd name="T47" fmla="*/ 62 h 79"/>
                  <a:gd name="T48" fmla="*/ 98 w 106"/>
                  <a:gd name="T49" fmla="*/ 65 h 79"/>
                  <a:gd name="T50" fmla="*/ 101 w 106"/>
                  <a:gd name="T51" fmla="*/ 67 h 79"/>
                  <a:gd name="T52" fmla="*/ 100 w 106"/>
                  <a:gd name="T53" fmla="*/ 75 h 79"/>
                  <a:gd name="T54" fmla="*/ 93 w 106"/>
                  <a:gd name="T55" fmla="*/ 73 h 79"/>
                  <a:gd name="T56" fmla="*/ 92 w 106"/>
                  <a:gd name="T57" fmla="*/ 75 h 79"/>
                  <a:gd name="T58" fmla="*/ 89 w 106"/>
                  <a:gd name="T59" fmla="*/ 79 h 79"/>
                  <a:gd name="T60" fmla="*/ 86 w 106"/>
                  <a:gd name="T61" fmla="*/ 79 h 79"/>
                  <a:gd name="T62" fmla="*/ 81 w 106"/>
                  <a:gd name="T63" fmla="*/ 76 h 79"/>
                  <a:gd name="T64" fmla="*/ 82 w 106"/>
                  <a:gd name="T65" fmla="*/ 71 h 79"/>
                  <a:gd name="T66" fmla="*/ 81 w 106"/>
                  <a:gd name="T67" fmla="*/ 67 h 79"/>
                  <a:gd name="T68" fmla="*/ 79 w 106"/>
                  <a:gd name="T69" fmla="*/ 62 h 79"/>
                  <a:gd name="T70" fmla="*/ 78 w 106"/>
                  <a:gd name="T71" fmla="*/ 62 h 79"/>
                  <a:gd name="T72" fmla="*/ 71 w 106"/>
                  <a:gd name="T73" fmla="*/ 60 h 79"/>
                  <a:gd name="T74" fmla="*/ 67 w 106"/>
                  <a:gd name="T75" fmla="*/ 64 h 79"/>
                  <a:gd name="T76" fmla="*/ 64 w 106"/>
                  <a:gd name="T77" fmla="*/ 64 h 79"/>
                  <a:gd name="T78" fmla="*/ 65 w 106"/>
                  <a:gd name="T79" fmla="*/ 56 h 79"/>
                  <a:gd name="T80" fmla="*/ 64 w 106"/>
                  <a:gd name="T81" fmla="*/ 51 h 79"/>
                  <a:gd name="T82" fmla="*/ 59 w 106"/>
                  <a:gd name="T83" fmla="*/ 45 h 79"/>
                  <a:gd name="T84" fmla="*/ 52 w 106"/>
                  <a:gd name="T85" fmla="*/ 40 h 79"/>
                  <a:gd name="T86" fmla="*/ 38 w 106"/>
                  <a:gd name="T87" fmla="*/ 41 h 79"/>
                  <a:gd name="T88" fmla="*/ 35 w 106"/>
                  <a:gd name="T89" fmla="*/ 45 h 79"/>
                  <a:gd name="T90" fmla="*/ 30 w 106"/>
                  <a:gd name="T91" fmla="*/ 52 h 79"/>
                  <a:gd name="T92" fmla="*/ 26 w 106"/>
                  <a:gd name="T93" fmla="*/ 52 h 79"/>
                  <a:gd name="T94" fmla="*/ 24 w 106"/>
                  <a:gd name="T95" fmla="*/ 48 h 79"/>
                  <a:gd name="T96" fmla="*/ 19 w 106"/>
                  <a:gd name="T97" fmla="*/ 40 h 79"/>
                  <a:gd name="T98" fmla="*/ 15 w 106"/>
                  <a:gd name="T99" fmla="*/ 38 h 79"/>
                  <a:gd name="T100" fmla="*/ 7 w 106"/>
                  <a:gd name="T101" fmla="*/ 30 h 79"/>
                  <a:gd name="T102" fmla="*/ 4 w 106"/>
                  <a:gd name="T103" fmla="*/ 26 h 79"/>
                  <a:gd name="T104" fmla="*/ 0 w 106"/>
                  <a:gd name="T105" fmla="*/ 27 h 79"/>
                  <a:gd name="T106" fmla="*/ 5 w 106"/>
                  <a:gd name="T107" fmla="*/ 18 h 79"/>
                  <a:gd name="T108" fmla="*/ 16 w 106"/>
                  <a:gd name="T109" fmla="*/ 15 h 79"/>
                  <a:gd name="T110" fmla="*/ 18 w 106"/>
                  <a:gd name="T111" fmla="*/ 8 h 79"/>
                  <a:gd name="T112" fmla="*/ 19 w 106"/>
                  <a:gd name="T113" fmla="*/ 7 h 79"/>
                  <a:gd name="T114" fmla="*/ 19 w 106"/>
                  <a:gd name="T11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79">
                    <a:moveTo>
                      <a:pt x="19" y="0"/>
                    </a:moveTo>
                    <a:lnTo>
                      <a:pt x="24" y="0"/>
                    </a:lnTo>
                    <a:lnTo>
                      <a:pt x="24" y="0"/>
                    </a:lnTo>
                    <a:lnTo>
                      <a:pt x="27" y="0"/>
                    </a:lnTo>
                    <a:lnTo>
                      <a:pt x="27" y="0"/>
                    </a:lnTo>
                    <a:lnTo>
                      <a:pt x="29" y="0"/>
                    </a:lnTo>
                    <a:lnTo>
                      <a:pt x="29" y="2"/>
                    </a:lnTo>
                    <a:lnTo>
                      <a:pt x="29" y="2"/>
                    </a:lnTo>
                    <a:lnTo>
                      <a:pt x="29" y="2"/>
                    </a:lnTo>
                    <a:lnTo>
                      <a:pt x="29" y="4"/>
                    </a:lnTo>
                    <a:lnTo>
                      <a:pt x="30" y="4"/>
                    </a:lnTo>
                    <a:lnTo>
                      <a:pt x="30" y="4"/>
                    </a:lnTo>
                    <a:lnTo>
                      <a:pt x="30" y="2"/>
                    </a:lnTo>
                    <a:lnTo>
                      <a:pt x="30" y="2"/>
                    </a:lnTo>
                    <a:lnTo>
                      <a:pt x="32" y="2"/>
                    </a:lnTo>
                    <a:lnTo>
                      <a:pt x="32" y="4"/>
                    </a:lnTo>
                    <a:lnTo>
                      <a:pt x="34" y="4"/>
                    </a:lnTo>
                    <a:lnTo>
                      <a:pt x="35" y="5"/>
                    </a:lnTo>
                    <a:lnTo>
                      <a:pt x="37" y="5"/>
                    </a:lnTo>
                    <a:lnTo>
                      <a:pt x="38" y="5"/>
                    </a:lnTo>
                    <a:lnTo>
                      <a:pt x="38" y="5"/>
                    </a:lnTo>
                    <a:lnTo>
                      <a:pt x="40" y="5"/>
                    </a:lnTo>
                    <a:lnTo>
                      <a:pt x="41" y="5"/>
                    </a:lnTo>
                    <a:lnTo>
                      <a:pt x="43" y="5"/>
                    </a:lnTo>
                    <a:lnTo>
                      <a:pt x="46" y="5"/>
                    </a:lnTo>
                    <a:lnTo>
                      <a:pt x="48" y="5"/>
                    </a:lnTo>
                    <a:lnTo>
                      <a:pt x="51" y="4"/>
                    </a:lnTo>
                    <a:lnTo>
                      <a:pt x="52" y="4"/>
                    </a:lnTo>
                    <a:lnTo>
                      <a:pt x="52" y="5"/>
                    </a:lnTo>
                    <a:lnTo>
                      <a:pt x="52" y="5"/>
                    </a:lnTo>
                    <a:lnTo>
                      <a:pt x="52" y="5"/>
                    </a:lnTo>
                    <a:lnTo>
                      <a:pt x="52" y="7"/>
                    </a:lnTo>
                    <a:lnTo>
                      <a:pt x="51" y="7"/>
                    </a:lnTo>
                    <a:lnTo>
                      <a:pt x="51" y="8"/>
                    </a:lnTo>
                    <a:lnTo>
                      <a:pt x="52" y="8"/>
                    </a:lnTo>
                    <a:lnTo>
                      <a:pt x="54" y="10"/>
                    </a:lnTo>
                    <a:lnTo>
                      <a:pt x="56" y="10"/>
                    </a:lnTo>
                    <a:lnTo>
                      <a:pt x="56" y="10"/>
                    </a:lnTo>
                    <a:lnTo>
                      <a:pt x="57" y="8"/>
                    </a:lnTo>
                    <a:lnTo>
                      <a:pt x="57" y="8"/>
                    </a:lnTo>
                    <a:lnTo>
                      <a:pt x="59" y="7"/>
                    </a:lnTo>
                    <a:lnTo>
                      <a:pt x="60" y="7"/>
                    </a:lnTo>
                    <a:lnTo>
                      <a:pt x="60" y="8"/>
                    </a:lnTo>
                    <a:lnTo>
                      <a:pt x="62" y="10"/>
                    </a:lnTo>
                    <a:lnTo>
                      <a:pt x="62" y="12"/>
                    </a:lnTo>
                    <a:lnTo>
                      <a:pt x="62" y="12"/>
                    </a:lnTo>
                    <a:lnTo>
                      <a:pt x="64" y="12"/>
                    </a:lnTo>
                    <a:lnTo>
                      <a:pt x="64" y="12"/>
                    </a:lnTo>
                    <a:lnTo>
                      <a:pt x="64" y="12"/>
                    </a:lnTo>
                    <a:lnTo>
                      <a:pt x="64" y="12"/>
                    </a:lnTo>
                    <a:lnTo>
                      <a:pt x="65" y="10"/>
                    </a:lnTo>
                    <a:lnTo>
                      <a:pt x="67" y="8"/>
                    </a:lnTo>
                    <a:lnTo>
                      <a:pt x="68" y="8"/>
                    </a:lnTo>
                    <a:lnTo>
                      <a:pt x="68" y="7"/>
                    </a:lnTo>
                    <a:lnTo>
                      <a:pt x="70" y="7"/>
                    </a:lnTo>
                    <a:lnTo>
                      <a:pt x="71" y="8"/>
                    </a:lnTo>
                    <a:lnTo>
                      <a:pt x="73" y="8"/>
                    </a:lnTo>
                    <a:lnTo>
                      <a:pt x="76" y="10"/>
                    </a:lnTo>
                    <a:lnTo>
                      <a:pt x="76" y="10"/>
                    </a:lnTo>
                    <a:lnTo>
                      <a:pt x="78" y="10"/>
                    </a:lnTo>
                    <a:lnTo>
                      <a:pt x="78" y="8"/>
                    </a:lnTo>
                    <a:lnTo>
                      <a:pt x="79" y="8"/>
                    </a:lnTo>
                    <a:lnTo>
                      <a:pt x="81" y="7"/>
                    </a:lnTo>
                    <a:lnTo>
                      <a:pt x="82" y="7"/>
                    </a:lnTo>
                    <a:lnTo>
                      <a:pt x="82" y="7"/>
                    </a:lnTo>
                    <a:lnTo>
                      <a:pt x="82" y="7"/>
                    </a:lnTo>
                    <a:lnTo>
                      <a:pt x="82" y="5"/>
                    </a:lnTo>
                    <a:lnTo>
                      <a:pt x="82" y="5"/>
                    </a:lnTo>
                    <a:lnTo>
                      <a:pt x="82" y="4"/>
                    </a:lnTo>
                    <a:lnTo>
                      <a:pt x="82" y="4"/>
                    </a:lnTo>
                    <a:lnTo>
                      <a:pt x="82" y="4"/>
                    </a:lnTo>
                    <a:lnTo>
                      <a:pt x="84" y="4"/>
                    </a:lnTo>
                    <a:lnTo>
                      <a:pt x="84" y="4"/>
                    </a:lnTo>
                    <a:lnTo>
                      <a:pt x="86" y="4"/>
                    </a:lnTo>
                    <a:lnTo>
                      <a:pt x="87" y="5"/>
                    </a:lnTo>
                    <a:lnTo>
                      <a:pt x="87" y="5"/>
                    </a:lnTo>
                    <a:lnTo>
                      <a:pt x="89" y="7"/>
                    </a:lnTo>
                    <a:lnTo>
                      <a:pt x="89" y="8"/>
                    </a:lnTo>
                    <a:lnTo>
                      <a:pt x="90" y="12"/>
                    </a:lnTo>
                    <a:lnTo>
                      <a:pt x="90" y="13"/>
                    </a:lnTo>
                    <a:lnTo>
                      <a:pt x="90" y="15"/>
                    </a:lnTo>
                    <a:lnTo>
                      <a:pt x="90" y="16"/>
                    </a:lnTo>
                    <a:lnTo>
                      <a:pt x="92" y="16"/>
                    </a:lnTo>
                    <a:lnTo>
                      <a:pt x="92" y="16"/>
                    </a:lnTo>
                    <a:lnTo>
                      <a:pt x="92" y="18"/>
                    </a:lnTo>
                    <a:lnTo>
                      <a:pt x="93" y="18"/>
                    </a:lnTo>
                    <a:lnTo>
                      <a:pt x="93" y="18"/>
                    </a:lnTo>
                    <a:lnTo>
                      <a:pt x="95" y="19"/>
                    </a:lnTo>
                    <a:lnTo>
                      <a:pt x="97" y="19"/>
                    </a:lnTo>
                    <a:lnTo>
                      <a:pt x="97" y="19"/>
                    </a:lnTo>
                    <a:lnTo>
                      <a:pt x="97" y="19"/>
                    </a:lnTo>
                    <a:lnTo>
                      <a:pt x="97" y="21"/>
                    </a:lnTo>
                    <a:lnTo>
                      <a:pt x="95" y="21"/>
                    </a:lnTo>
                    <a:lnTo>
                      <a:pt x="95" y="21"/>
                    </a:lnTo>
                    <a:lnTo>
                      <a:pt x="93" y="23"/>
                    </a:lnTo>
                    <a:lnTo>
                      <a:pt x="92" y="24"/>
                    </a:lnTo>
                    <a:lnTo>
                      <a:pt x="92" y="24"/>
                    </a:lnTo>
                    <a:lnTo>
                      <a:pt x="93" y="26"/>
                    </a:lnTo>
                    <a:lnTo>
                      <a:pt x="93" y="26"/>
                    </a:lnTo>
                    <a:lnTo>
                      <a:pt x="93" y="26"/>
                    </a:lnTo>
                    <a:lnTo>
                      <a:pt x="95" y="24"/>
                    </a:lnTo>
                    <a:lnTo>
                      <a:pt x="97" y="24"/>
                    </a:lnTo>
                    <a:lnTo>
                      <a:pt x="97" y="26"/>
                    </a:lnTo>
                    <a:lnTo>
                      <a:pt x="98" y="26"/>
                    </a:lnTo>
                    <a:lnTo>
                      <a:pt x="98" y="26"/>
                    </a:lnTo>
                    <a:lnTo>
                      <a:pt x="98" y="27"/>
                    </a:lnTo>
                    <a:lnTo>
                      <a:pt x="97" y="29"/>
                    </a:lnTo>
                    <a:lnTo>
                      <a:pt x="98" y="30"/>
                    </a:lnTo>
                    <a:lnTo>
                      <a:pt x="98" y="32"/>
                    </a:lnTo>
                    <a:lnTo>
                      <a:pt x="98" y="34"/>
                    </a:lnTo>
                    <a:lnTo>
                      <a:pt x="101" y="35"/>
                    </a:lnTo>
                    <a:lnTo>
                      <a:pt x="103" y="35"/>
                    </a:lnTo>
                    <a:lnTo>
                      <a:pt x="103" y="37"/>
                    </a:lnTo>
                    <a:lnTo>
                      <a:pt x="103" y="37"/>
                    </a:lnTo>
                    <a:lnTo>
                      <a:pt x="101" y="38"/>
                    </a:lnTo>
                    <a:lnTo>
                      <a:pt x="101" y="38"/>
                    </a:lnTo>
                    <a:lnTo>
                      <a:pt x="100" y="38"/>
                    </a:lnTo>
                    <a:lnTo>
                      <a:pt x="100" y="40"/>
                    </a:lnTo>
                    <a:lnTo>
                      <a:pt x="100" y="41"/>
                    </a:lnTo>
                    <a:lnTo>
                      <a:pt x="100" y="45"/>
                    </a:lnTo>
                    <a:lnTo>
                      <a:pt x="100" y="46"/>
                    </a:lnTo>
                    <a:lnTo>
                      <a:pt x="101" y="48"/>
                    </a:lnTo>
                    <a:lnTo>
                      <a:pt x="101" y="48"/>
                    </a:lnTo>
                    <a:lnTo>
                      <a:pt x="103" y="48"/>
                    </a:lnTo>
                    <a:lnTo>
                      <a:pt x="103" y="48"/>
                    </a:lnTo>
                    <a:lnTo>
                      <a:pt x="103" y="49"/>
                    </a:lnTo>
                    <a:lnTo>
                      <a:pt x="103" y="51"/>
                    </a:lnTo>
                    <a:lnTo>
                      <a:pt x="105" y="51"/>
                    </a:lnTo>
                    <a:lnTo>
                      <a:pt x="105" y="52"/>
                    </a:lnTo>
                    <a:lnTo>
                      <a:pt x="105" y="52"/>
                    </a:lnTo>
                    <a:lnTo>
                      <a:pt x="103" y="54"/>
                    </a:lnTo>
                    <a:lnTo>
                      <a:pt x="103" y="54"/>
                    </a:lnTo>
                    <a:lnTo>
                      <a:pt x="103" y="56"/>
                    </a:lnTo>
                    <a:lnTo>
                      <a:pt x="103" y="57"/>
                    </a:lnTo>
                    <a:lnTo>
                      <a:pt x="105" y="57"/>
                    </a:lnTo>
                    <a:lnTo>
                      <a:pt x="106" y="59"/>
                    </a:lnTo>
                    <a:lnTo>
                      <a:pt x="106" y="60"/>
                    </a:lnTo>
                    <a:lnTo>
                      <a:pt x="106" y="62"/>
                    </a:lnTo>
                    <a:lnTo>
                      <a:pt x="106" y="64"/>
                    </a:lnTo>
                    <a:lnTo>
                      <a:pt x="106" y="64"/>
                    </a:lnTo>
                    <a:lnTo>
                      <a:pt x="105" y="62"/>
                    </a:lnTo>
                    <a:lnTo>
                      <a:pt x="105" y="62"/>
                    </a:lnTo>
                    <a:lnTo>
                      <a:pt x="105" y="62"/>
                    </a:lnTo>
                    <a:lnTo>
                      <a:pt x="103" y="62"/>
                    </a:lnTo>
                    <a:lnTo>
                      <a:pt x="101" y="62"/>
                    </a:lnTo>
                    <a:lnTo>
                      <a:pt x="100" y="62"/>
                    </a:lnTo>
                    <a:lnTo>
                      <a:pt x="100" y="62"/>
                    </a:lnTo>
                    <a:lnTo>
                      <a:pt x="98" y="62"/>
                    </a:lnTo>
                    <a:lnTo>
                      <a:pt x="98" y="62"/>
                    </a:lnTo>
                    <a:lnTo>
                      <a:pt x="98" y="65"/>
                    </a:lnTo>
                    <a:lnTo>
                      <a:pt x="98" y="65"/>
                    </a:lnTo>
                    <a:lnTo>
                      <a:pt x="100" y="65"/>
                    </a:lnTo>
                    <a:lnTo>
                      <a:pt x="101" y="67"/>
                    </a:lnTo>
                    <a:lnTo>
                      <a:pt x="101" y="65"/>
                    </a:lnTo>
                    <a:lnTo>
                      <a:pt x="101" y="67"/>
                    </a:lnTo>
                    <a:lnTo>
                      <a:pt x="101" y="67"/>
                    </a:lnTo>
                    <a:lnTo>
                      <a:pt x="101" y="68"/>
                    </a:lnTo>
                    <a:lnTo>
                      <a:pt x="101" y="68"/>
                    </a:lnTo>
                    <a:lnTo>
                      <a:pt x="100" y="70"/>
                    </a:lnTo>
                    <a:lnTo>
                      <a:pt x="100" y="71"/>
                    </a:lnTo>
                    <a:lnTo>
                      <a:pt x="100" y="71"/>
                    </a:lnTo>
                    <a:lnTo>
                      <a:pt x="100" y="75"/>
                    </a:lnTo>
                    <a:lnTo>
                      <a:pt x="98" y="75"/>
                    </a:lnTo>
                    <a:lnTo>
                      <a:pt x="97" y="75"/>
                    </a:lnTo>
                    <a:lnTo>
                      <a:pt x="97" y="75"/>
                    </a:lnTo>
                    <a:lnTo>
                      <a:pt x="95" y="75"/>
                    </a:lnTo>
                    <a:lnTo>
                      <a:pt x="95" y="75"/>
                    </a:lnTo>
                    <a:lnTo>
                      <a:pt x="93" y="73"/>
                    </a:lnTo>
                    <a:lnTo>
                      <a:pt x="93" y="73"/>
                    </a:lnTo>
                    <a:lnTo>
                      <a:pt x="93" y="73"/>
                    </a:lnTo>
                    <a:lnTo>
                      <a:pt x="92" y="73"/>
                    </a:lnTo>
                    <a:lnTo>
                      <a:pt x="92" y="73"/>
                    </a:lnTo>
                    <a:lnTo>
                      <a:pt x="92" y="75"/>
                    </a:lnTo>
                    <a:lnTo>
                      <a:pt x="92" y="75"/>
                    </a:lnTo>
                    <a:lnTo>
                      <a:pt x="92" y="76"/>
                    </a:lnTo>
                    <a:lnTo>
                      <a:pt x="90" y="76"/>
                    </a:lnTo>
                    <a:lnTo>
                      <a:pt x="90" y="78"/>
                    </a:lnTo>
                    <a:lnTo>
                      <a:pt x="90" y="78"/>
                    </a:lnTo>
                    <a:lnTo>
                      <a:pt x="89" y="79"/>
                    </a:lnTo>
                    <a:lnTo>
                      <a:pt x="89" y="79"/>
                    </a:lnTo>
                    <a:lnTo>
                      <a:pt x="89" y="79"/>
                    </a:lnTo>
                    <a:lnTo>
                      <a:pt x="89" y="79"/>
                    </a:lnTo>
                    <a:lnTo>
                      <a:pt x="87" y="79"/>
                    </a:lnTo>
                    <a:lnTo>
                      <a:pt x="86" y="79"/>
                    </a:lnTo>
                    <a:lnTo>
                      <a:pt x="86" y="79"/>
                    </a:lnTo>
                    <a:lnTo>
                      <a:pt x="86" y="79"/>
                    </a:lnTo>
                    <a:lnTo>
                      <a:pt x="84" y="78"/>
                    </a:lnTo>
                    <a:lnTo>
                      <a:pt x="84" y="78"/>
                    </a:lnTo>
                    <a:lnTo>
                      <a:pt x="82" y="76"/>
                    </a:lnTo>
                    <a:lnTo>
                      <a:pt x="82" y="78"/>
                    </a:lnTo>
                    <a:lnTo>
                      <a:pt x="81" y="78"/>
                    </a:lnTo>
                    <a:lnTo>
                      <a:pt x="81" y="76"/>
                    </a:lnTo>
                    <a:lnTo>
                      <a:pt x="81" y="76"/>
                    </a:lnTo>
                    <a:lnTo>
                      <a:pt x="82" y="76"/>
                    </a:lnTo>
                    <a:lnTo>
                      <a:pt x="82" y="75"/>
                    </a:lnTo>
                    <a:lnTo>
                      <a:pt x="82" y="73"/>
                    </a:lnTo>
                    <a:lnTo>
                      <a:pt x="82" y="73"/>
                    </a:lnTo>
                    <a:lnTo>
                      <a:pt x="82" y="71"/>
                    </a:lnTo>
                    <a:lnTo>
                      <a:pt x="81" y="70"/>
                    </a:lnTo>
                    <a:lnTo>
                      <a:pt x="81" y="70"/>
                    </a:lnTo>
                    <a:lnTo>
                      <a:pt x="81" y="68"/>
                    </a:lnTo>
                    <a:lnTo>
                      <a:pt x="81" y="68"/>
                    </a:lnTo>
                    <a:lnTo>
                      <a:pt x="81" y="68"/>
                    </a:lnTo>
                    <a:lnTo>
                      <a:pt x="81" y="67"/>
                    </a:lnTo>
                    <a:lnTo>
                      <a:pt x="81" y="67"/>
                    </a:lnTo>
                    <a:lnTo>
                      <a:pt x="81" y="65"/>
                    </a:lnTo>
                    <a:lnTo>
                      <a:pt x="81" y="65"/>
                    </a:lnTo>
                    <a:lnTo>
                      <a:pt x="81" y="64"/>
                    </a:lnTo>
                    <a:lnTo>
                      <a:pt x="79" y="64"/>
                    </a:lnTo>
                    <a:lnTo>
                      <a:pt x="79" y="62"/>
                    </a:lnTo>
                    <a:lnTo>
                      <a:pt x="78" y="62"/>
                    </a:lnTo>
                    <a:lnTo>
                      <a:pt x="78" y="62"/>
                    </a:lnTo>
                    <a:lnTo>
                      <a:pt x="78" y="62"/>
                    </a:lnTo>
                    <a:lnTo>
                      <a:pt x="78" y="62"/>
                    </a:lnTo>
                    <a:lnTo>
                      <a:pt x="78" y="62"/>
                    </a:lnTo>
                    <a:lnTo>
                      <a:pt x="78" y="62"/>
                    </a:lnTo>
                    <a:lnTo>
                      <a:pt x="76" y="60"/>
                    </a:lnTo>
                    <a:lnTo>
                      <a:pt x="76" y="60"/>
                    </a:lnTo>
                    <a:lnTo>
                      <a:pt x="76" y="60"/>
                    </a:lnTo>
                    <a:lnTo>
                      <a:pt x="73" y="62"/>
                    </a:lnTo>
                    <a:lnTo>
                      <a:pt x="71" y="62"/>
                    </a:lnTo>
                    <a:lnTo>
                      <a:pt x="71" y="60"/>
                    </a:lnTo>
                    <a:lnTo>
                      <a:pt x="71" y="60"/>
                    </a:lnTo>
                    <a:lnTo>
                      <a:pt x="70" y="62"/>
                    </a:lnTo>
                    <a:lnTo>
                      <a:pt x="70" y="62"/>
                    </a:lnTo>
                    <a:lnTo>
                      <a:pt x="68" y="62"/>
                    </a:lnTo>
                    <a:lnTo>
                      <a:pt x="68" y="62"/>
                    </a:lnTo>
                    <a:lnTo>
                      <a:pt x="67" y="64"/>
                    </a:lnTo>
                    <a:lnTo>
                      <a:pt x="65" y="64"/>
                    </a:lnTo>
                    <a:lnTo>
                      <a:pt x="65" y="64"/>
                    </a:lnTo>
                    <a:lnTo>
                      <a:pt x="64" y="64"/>
                    </a:lnTo>
                    <a:lnTo>
                      <a:pt x="64" y="64"/>
                    </a:lnTo>
                    <a:lnTo>
                      <a:pt x="64" y="64"/>
                    </a:lnTo>
                    <a:lnTo>
                      <a:pt x="64" y="64"/>
                    </a:lnTo>
                    <a:lnTo>
                      <a:pt x="64" y="62"/>
                    </a:lnTo>
                    <a:lnTo>
                      <a:pt x="64" y="60"/>
                    </a:lnTo>
                    <a:lnTo>
                      <a:pt x="67" y="59"/>
                    </a:lnTo>
                    <a:lnTo>
                      <a:pt x="67" y="59"/>
                    </a:lnTo>
                    <a:lnTo>
                      <a:pt x="65" y="57"/>
                    </a:lnTo>
                    <a:lnTo>
                      <a:pt x="65" y="56"/>
                    </a:lnTo>
                    <a:lnTo>
                      <a:pt x="65" y="54"/>
                    </a:lnTo>
                    <a:lnTo>
                      <a:pt x="64" y="52"/>
                    </a:lnTo>
                    <a:lnTo>
                      <a:pt x="62" y="52"/>
                    </a:lnTo>
                    <a:lnTo>
                      <a:pt x="62" y="52"/>
                    </a:lnTo>
                    <a:lnTo>
                      <a:pt x="62" y="52"/>
                    </a:lnTo>
                    <a:lnTo>
                      <a:pt x="64" y="51"/>
                    </a:lnTo>
                    <a:lnTo>
                      <a:pt x="64" y="49"/>
                    </a:lnTo>
                    <a:lnTo>
                      <a:pt x="64" y="49"/>
                    </a:lnTo>
                    <a:lnTo>
                      <a:pt x="64" y="49"/>
                    </a:lnTo>
                    <a:lnTo>
                      <a:pt x="62" y="48"/>
                    </a:lnTo>
                    <a:lnTo>
                      <a:pt x="60" y="46"/>
                    </a:lnTo>
                    <a:lnTo>
                      <a:pt x="59" y="45"/>
                    </a:lnTo>
                    <a:lnTo>
                      <a:pt x="59" y="43"/>
                    </a:lnTo>
                    <a:lnTo>
                      <a:pt x="57" y="41"/>
                    </a:lnTo>
                    <a:lnTo>
                      <a:pt x="56" y="40"/>
                    </a:lnTo>
                    <a:lnTo>
                      <a:pt x="56" y="40"/>
                    </a:lnTo>
                    <a:lnTo>
                      <a:pt x="54" y="40"/>
                    </a:lnTo>
                    <a:lnTo>
                      <a:pt x="52" y="40"/>
                    </a:lnTo>
                    <a:lnTo>
                      <a:pt x="48" y="40"/>
                    </a:lnTo>
                    <a:lnTo>
                      <a:pt x="46" y="40"/>
                    </a:lnTo>
                    <a:lnTo>
                      <a:pt x="45" y="40"/>
                    </a:lnTo>
                    <a:lnTo>
                      <a:pt x="41" y="41"/>
                    </a:lnTo>
                    <a:lnTo>
                      <a:pt x="40" y="40"/>
                    </a:lnTo>
                    <a:lnTo>
                      <a:pt x="38" y="41"/>
                    </a:lnTo>
                    <a:lnTo>
                      <a:pt x="37" y="41"/>
                    </a:lnTo>
                    <a:lnTo>
                      <a:pt x="37" y="43"/>
                    </a:lnTo>
                    <a:lnTo>
                      <a:pt x="37" y="43"/>
                    </a:lnTo>
                    <a:lnTo>
                      <a:pt x="35" y="45"/>
                    </a:lnTo>
                    <a:lnTo>
                      <a:pt x="35" y="45"/>
                    </a:lnTo>
                    <a:lnTo>
                      <a:pt x="35" y="45"/>
                    </a:lnTo>
                    <a:lnTo>
                      <a:pt x="35" y="46"/>
                    </a:lnTo>
                    <a:lnTo>
                      <a:pt x="35" y="46"/>
                    </a:lnTo>
                    <a:lnTo>
                      <a:pt x="34" y="48"/>
                    </a:lnTo>
                    <a:lnTo>
                      <a:pt x="32" y="49"/>
                    </a:lnTo>
                    <a:lnTo>
                      <a:pt x="30" y="49"/>
                    </a:lnTo>
                    <a:lnTo>
                      <a:pt x="30" y="52"/>
                    </a:lnTo>
                    <a:lnTo>
                      <a:pt x="29" y="52"/>
                    </a:lnTo>
                    <a:lnTo>
                      <a:pt x="29" y="52"/>
                    </a:lnTo>
                    <a:lnTo>
                      <a:pt x="27" y="52"/>
                    </a:lnTo>
                    <a:lnTo>
                      <a:pt x="27" y="52"/>
                    </a:lnTo>
                    <a:lnTo>
                      <a:pt x="26" y="52"/>
                    </a:lnTo>
                    <a:lnTo>
                      <a:pt x="26" y="52"/>
                    </a:lnTo>
                    <a:lnTo>
                      <a:pt x="26" y="52"/>
                    </a:lnTo>
                    <a:lnTo>
                      <a:pt x="26" y="51"/>
                    </a:lnTo>
                    <a:lnTo>
                      <a:pt x="26" y="51"/>
                    </a:lnTo>
                    <a:lnTo>
                      <a:pt x="24" y="49"/>
                    </a:lnTo>
                    <a:lnTo>
                      <a:pt x="24" y="49"/>
                    </a:lnTo>
                    <a:lnTo>
                      <a:pt x="24" y="48"/>
                    </a:lnTo>
                    <a:lnTo>
                      <a:pt x="21" y="46"/>
                    </a:lnTo>
                    <a:lnTo>
                      <a:pt x="19" y="46"/>
                    </a:lnTo>
                    <a:lnTo>
                      <a:pt x="21" y="45"/>
                    </a:lnTo>
                    <a:lnTo>
                      <a:pt x="21" y="43"/>
                    </a:lnTo>
                    <a:lnTo>
                      <a:pt x="19" y="41"/>
                    </a:lnTo>
                    <a:lnTo>
                      <a:pt x="19" y="40"/>
                    </a:lnTo>
                    <a:lnTo>
                      <a:pt x="19" y="40"/>
                    </a:lnTo>
                    <a:lnTo>
                      <a:pt x="19" y="41"/>
                    </a:lnTo>
                    <a:lnTo>
                      <a:pt x="18" y="41"/>
                    </a:lnTo>
                    <a:lnTo>
                      <a:pt x="16" y="40"/>
                    </a:lnTo>
                    <a:lnTo>
                      <a:pt x="15" y="38"/>
                    </a:lnTo>
                    <a:lnTo>
                      <a:pt x="15" y="38"/>
                    </a:lnTo>
                    <a:lnTo>
                      <a:pt x="15" y="37"/>
                    </a:lnTo>
                    <a:lnTo>
                      <a:pt x="15" y="38"/>
                    </a:lnTo>
                    <a:lnTo>
                      <a:pt x="13" y="38"/>
                    </a:lnTo>
                    <a:lnTo>
                      <a:pt x="10" y="35"/>
                    </a:lnTo>
                    <a:lnTo>
                      <a:pt x="7" y="32"/>
                    </a:lnTo>
                    <a:lnTo>
                      <a:pt x="7" y="30"/>
                    </a:lnTo>
                    <a:lnTo>
                      <a:pt x="7" y="29"/>
                    </a:lnTo>
                    <a:lnTo>
                      <a:pt x="7" y="29"/>
                    </a:lnTo>
                    <a:lnTo>
                      <a:pt x="5" y="29"/>
                    </a:lnTo>
                    <a:lnTo>
                      <a:pt x="5" y="29"/>
                    </a:lnTo>
                    <a:lnTo>
                      <a:pt x="5" y="27"/>
                    </a:lnTo>
                    <a:lnTo>
                      <a:pt x="4" y="26"/>
                    </a:lnTo>
                    <a:lnTo>
                      <a:pt x="4" y="26"/>
                    </a:lnTo>
                    <a:lnTo>
                      <a:pt x="2" y="26"/>
                    </a:lnTo>
                    <a:lnTo>
                      <a:pt x="2" y="26"/>
                    </a:lnTo>
                    <a:lnTo>
                      <a:pt x="2" y="27"/>
                    </a:lnTo>
                    <a:lnTo>
                      <a:pt x="0" y="27"/>
                    </a:lnTo>
                    <a:lnTo>
                      <a:pt x="0" y="27"/>
                    </a:lnTo>
                    <a:lnTo>
                      <a:pt x="0" y="26"/>
                    </a:lnTo>
                    <a:lnTo>
                      <a:pt x="0" y="26"/>
                    </a:lnTo>
                    <a:lnTo>
                      <a:pt x="2" y="24"/>
                    </a:lnTo>
                    <a:lnTo>
                      <a:pt x="4" y="19"/>
                    </a:lnTo>
                    <a:lnTo>
                      <a:pt x="5" y="18"/>
                    </a:lnTo>
                    <a:lnTo>
                      <a:pt x="5" y="18"/>
                    </a:lnTo>
                    <a:lnTo>
                      <a:pt x="7" y="18"/>
                    </a:lnTo>
                    <a:lnTo>
                      <a:pt x="8" y="16"/>
                    </a:lnTo>
                    <a:lnTo>
                      <a:pt x="10" y="16"/>
                    </a:lnTo>
                    <a:lnTo>
                      <a:pt x="12" y="15"/>
                    </a:lnTo>
                    <a:lnTo>
                      <a:pt x="13" y="15"/>
                    </a:lnTo>
                    <a:lnTo>
                      <a:pt x="16" y="15"/>
                    </a:lnTo>
                    <a:lnTo>
                      <a:pt x="19" y="15"/>
                    </a:lnTo>
                    <a:lnTo>
                      <a:pt x="19" y="13"/>
                    </a:lnTo>
                    <a:lnTo>
                      <a:pt x="19" y="12"/>
                    </a:lnTo>
                    <a:lnTo>
                      <a:pt x="19" y="10"/>
                    </a:lnTo>
                    <a:lnTo>
                      <a:pt x="18" y="10"/>
                    </a:lnTo>
                    <a:lnTo>
                      <a:pt x="18" y="8"/>
                    </a:lnTo>
                    <a:lnTo>
                      <a:pt x="16" y="8"/>
                    </a:lnTo>
                    <a:lnTo>
                      <a:pt x="16" y="8"/>
                    </a:lnTo>
                    <a:lnTo>
                      <a:pt x="16" y="7"/>
                    </a:lnTo>
                    <a:lnTo>
                      <a:pt x="16" y="7"/>
                    </a:lnTo>
                    <a:lnTo>
                      <a:pt x="18" y="7"/>
                    </a:lnTo>
                    <a:lnTo>
                      <a:pt x="19" y="7"/>
                    </a:lnTo>
                    <a:lnTo>
                      <a:pt x="19" y="7"/>
                    </a:lnTo>
                    <a:lnTo>
                      <a:pt x="19" y="5"/>
                    </a:lnTo>
                    <a:lnTo>
                      <a:pt x="19" y="5"/>
                    </a:lnTo>
                    <a:lnTo>
                      <a:pt x="19" y="4"/>
                    </a:lnTo>
                    <a:lnTo>
                      <a:pt x="19" y="2"/>
                    </a:lnTo>
                    <a:lnTo>
                      <a:pt x="1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3" name="Freeform 268">
                <a:extLst>
                  <a:ext uri="{FF2B5EF4-FFF2-40B4-BE49-F238E27FC236}">
                    <a16:creationId xmlns:a16="http://schemas.microsoft.com/office/drawing/2014/main" id="{C16961A5-E1C2-4FB3-901F-54AF00038BBE}"/>
                  </a:ext>
                </a:extLst>
              </p:cNvPr>
              <p:cNvSpPr>
                <a:spLocks/>
              </p:cNvSpPr>
              <p:nvPr/>
            </p:nvSpPr>
            <p:spPr bwMode="auto">
              <a:xfrm>
                <a:off x="5291333" y="4026079"/>
                <a:ext cx="83817" cy="21442"/>
              </a:xfrm>
              <a:custGeom>
                <a:avLst/>
                <a:gdLst>
                  <a:gd name="T0" fmla="*/ 25 w 43"/>
                  <a:gd name="T1" fmla="*/ 2 h 11"/>
                  <a:gd name="T2" fmla="*/ 29 w 43"/>
                  <a:gd name="T3" fmla="*/ 3 h 11"/>
                  <a:gd name="T4" fmla="*/ 32 w 43"/>
                  <a:gd name="T5" fmla="*/ 3 h 11"/>
                  <a:gd name="T6" fmla="*/ 35 w 43"/>
                  <a:gd name="T7" fmla="*/ 5 h 11"/>
                  <a:gd name="T8" fmla="*/ 37 w 43"/>
                  <a:gd name="T9" fmla="*/ 5 h 11"/>
                  <a:gd name="T10" fmla="*/ 38 w 43"/>
                  <a:gd name="T11" fmla="*/ 5 h 11"/>
                  <a:gd name="T12" fmla="*/ 43 w 43"/>
                  <a:gd name="T13" fmla="*/ 6 h 11"/>
                  <a:gd name="T14" fmla="*/ 43 w 43"/>
                  <a:gd name="T15" fmla="*/ 8 h 11"/>
                  <a:gd name="T16" fmla="*/ 37 w 43"/>
                  <a:gd name="T17" fmla="*/ 10 h 11"/>
                  <a:gd name="T18" fmla="*/ 30 w 43"/>
                  <a:gd name="T19" fmla="*/ 8 h 11"/>
                  <a:gd name="T20" fmla="*/ 29 w 43"/>
                  <a:gd name="T21" fmla="*/ 6 h 11"/>
                  <a:gd name="T22" fmla="*/ 25 w 43"/>
                  <a:gd name="T23" fmla="*/ 5 h 11"/>
                  <a:gd name="T24" fmla="*/ 24 w 43"/>
                  <a:gd name="T25" fmla="*/ 5 h 11"/>
                  <a:gd name="T26" fmla="*/ 22 w 43"/>
                  <a:gd name="T27" fmla="*/ 6 h 11"/>
                  <a:gd name="T28" fmla="*/ 22 w 43"/>
                  <a:gd name="T29" fmla="*/ 6 h 11"/>
                  <a:gd name="T30" fmla="*/ 16 w 43"/>
                  <a:gd name="T31" fmla="*/ 8 h 11"/>
                  <a:gd name="T32" fmla="*/ 14 w 43"/>
                  <a:gd name="T33" fmla="*/ 8 h 11"/>
                  <a:gd name="T34" fmla="*/ 11 w 43"/>
                  <a:gd name="T35" fmla="*/ 11 h 11"/>
                  <a:gd name="T36" fmla="*/ 5 w 43"/>
                  <a:gd name="T37" fmla="*/ 11 h 11"/>
                  <a:gd name="T38" fmla="*/ 2 w 43"/>
                  <a:gd name="T39" fmla="*/ 11 h 11"/>
                  <a:gd name="T40" fmla="*/ 0 w 43"/>
                  <a:gd name="T41" fmla="*/ 11 h 11"/>
                  <a:gd name="T42" fmla="*/ 0 w 43"/>
                  <a:gd name="T43" fmla="*/ 6 h 11"/>
                  <a:gd name="T44" fmla="*/ 2 w 43"/>
                  <a:gd name="T45" fmla="*/ 6 h 11"/>
                  <a:gd name="T46" fmla="*/ 3 w 43"/>
                  <a:gd name="T47" fmla="*/ 8 h 11"/>
                  <a:gd name="T48" fmla="*/ 8 w 43"/>
                  <a:gd name="T49" fmla="*/ 8 h 11"/>
                  <a:gd name="T50" fmla="*/ 8 w 43"/>
                  <a:gd name="T51" fmla="*/ 8 h 11"/>
                  <a:gd name="T52" fmla="*/ 11 w 43"/>
                  <a:gd name="T53" fmla="*/ 6 h 11"/>
                  <a:gd name="T54" fmla="*/ 18 w 43"/>
                  <a:gd name="T55" fmla="*/ 6 h 11"/>
                  <a:gd name="T56" fmla="*/ 19 w 43"/>
                  <a:gd name="T57" fmla="*/ 6 h 11"/>
                  <a:gd name="T58" fmla="*/ 18 w 43"/>
                  <a:gd name="T59" fmla="*/ 5 h 11"/>
                  <a:gd name="T60" fmla="*/ 10 w 43"/>
                  <a:gd name="T61" fmla="*/ 6 h 11"/>
                  <a:gd name="T62" fmla="*/ 5 w 43"/>
                  <a:gd name="T63" fmla="*/ 8 h 11"/>
                  <a:gd name="T64" fmla="*/ 3 w 43"/>
                  <a:gd name="T65" fmla="*/ 5 h 11"/>
                  <a:gd name="T66" fmla="*/ 11 w 43"/>
                  <a:gd name="T67" fmla="*/ 5 h 11"/>
                  <a:gd name="T68" fmla="*/ 19 w 43"/>
                  <a:gd name="T69" fmla="*/ 5 h 11"/>
                  <a:gd name="T70" fmla="*/ 22 w 43"/>
                  <a:gd name="T7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11">
                    <a:moveTo>
                      <a:pt x="24" y="0"/>
                    </a:moveTo>
                    <a:lnTo>
                      <a:pt x="25" y="2"/>
                    </a:lnTo>
                    <a:lnTo>
                      <a:pt x="27" y="2"/>
                    </a:lnTo>
                    <a:lnTo>
                      <a:pt x="29" y="3"/>
                    </a:lnTo>
                    <a:lnTo>
                      <a:pt x="30" y="3"/>
                    </a:lnTo>
                    <a:lnTo>
                      <a:pt x="32" y="3"/>
                    </a:lnTo>
                    <a:lnTo>
                      <a:pt x="33" y="5"/>
                    </a:lnTo>
                    <a:lnTo>
                      <a:pt x="35" y="5"/>
                    </a:lnTo>
                    <a:lnTo>
                      <a:pt x="35" y="5"/>
                    </a:lnTo>
                    <a:lnTo>
                      <a:pt x="37" y="5"/>
                    </a:lnTo>
                    <a:lnTo>
                      <a:pt x="38" y="5"/>
                    </a:lnTo>
                    <a:lnTo>
                      <a:pt x="38" y="5"/>
                    </a:lnTo>
                    <a:lnTo>
                      <a:pt x="41" y="5"/>
                    </a:lnTo>
                    <a:lnTo>
                      <a:pt x="43" y="6"/>
                    </a:lnTo>
                    <a:lnTo>
                      <a:pt x="43" y="6"/>
                    </a:lnTo>
                    <a:lnTo>
                      <a:pt x="43" y="8"/>
                    </a:lnTo>
                    <a:lnTo>
                      <a:pt x="40" y="8"/>
                    </a:lnTo>
                    <a:lnTo>
                      <a:pt x="37" y="10"/>
                    </a:lnTo>
                    <a:lnTo>
                      <a:pt x="33" y="10"/>
                    </a:lnTo>
                    <a:lnTo>
                      <a:pt x="30" y="8"/>
                    </a:lnTo>
                    <a:lnTo>
                      <a:pt x="29" y="6"/>
                    </a:lnTo>
                    <a:lnTo>
                      <a:pt x="29" y="6"/>
                    </a:lnTo>
                    <a:lnTo>
                      <a:pt x="27" y="6"/>
                    </a:lnTo>
                    <a:lnTo>
                      <a:pt x="25" y="5"/>
                    </a:lnTo>
                    <a:lnTo>
                      <a:pt x="24" y="5"/>
                    </a:lnTo>
                    <a:lnTo>
                      <a:pt x="24" y="5"/>
                    </a:lnTo>
                    <a:lnTo>
                      <a:pt x="24" y="5"/>
                    </a:lnTo>
                    <a:lnTo>
                      <a:pt x="22" y="6"/>
                    </a:lnTo>
                    <a:lnTo>
                      <a:pt x="22" y="6"/>
                    </a:lnTo>
                    <a:lnTo>
                      <a:pt x="22" y="6"/>
                    </a:lnTo>
                    <a:lnTo>
                      <a:pt x="19" y="8"/>
                    </a:lnTo>
                    <a:lnTo>
                      <a:pt x="16" y="8"/>
                    </a:lnTo>
                    <a:lnTo>
                      <a:pt x="14" y="8"/>
                    </a:lnTo>
                    <a:lnTo>
                      <a:pt x="14" y="8"/>
                    </a:lnTo>
                    <a:lnTo>
                      <a:pt x="14" y="11"/>
                    </a:lnTo>
                    <a:lnTo>
                      <a:pt x="11" y="11"/>
                    </a:lnTo>
                    <a:lnTo>
                      <a:pt x="8" y="11"/>
                    </a:lnTo>
                    <a:lnTo>
                      <a:pt x="5" y="11"/>
                    </a:lnTo>
                    <a:lnTo>
                      <a:pt x="2" y="11"/>
                    </a:lnTo>
                    <a:lnTo>
                      <a:pt x="2" y="11"/>
                    </a:lnTo>
                    <a:lnTo>
                      <a:pt x="0" y="11"/>
                    </a:lnTo>
                    <a:lnTo>
                      <a:pt x="0" y="11"/>
                    </a:lnTo>
                    <a:lnTo>
                      <a:pt x="0" y="8"/>
                    </a:lnTo>
                    <a:lnTo>
                      <a:pt x="0" y="6"/>
                    </a:lnTo>
                    <a:lnTo>
                      <a:pt x="2" y="6"/>
                    </a:lnTo>
                    <a:lnTo>
                      <a:pt x="2" y="6"/>
                    </a:lnTo>
                    <a:lnTo>
                      <a:pt x="3" y="8"/>
                    </a:lnTo>
                    <a:lnTo>
                      <a:pt x="3" y="8"/>
                    </a:lnTo>
                    <a:lnTo>
                      <a:pt x="5" y="10"/>
                    </a:lnTo>
                    <a:lnTo>
                      <a:pt x="8" y="8"/>
                    </a:lnTo>
                    <a:lnTo>
                      <a:pt x="8" y="8"/>
                    </a:lnTo>
                    <a:lnTo>
                      <a:pt x="8" y="8"/>
                    </a:lnTo>
                    <a:lnTo>
                      <a:pt x="10" y="6"/>
                    </a:lnTo>
                    <a:lnTo>
                      <a:pt x="11" y="6"/>
                    </a:lnTo>
                    <a:lnTo>
                      <a:pt x="14" y="6"/>
                    </a:lnTo>
                    <a:lnTo>
                      <a:pt x="18" y="6"/>
                    </a:lnTo>
                    <a:lnTo>
                      <a:pt x="19" y="6"/>
                    </a:lnTo>
                    <a:lnTo>
                      <a:pt x="19" y="6"/>
                    </a:lnTo>
                    <a:lnTo>
                      <a:pt x="19" y="6"/>
                    </a:lnTo>
                    <a:lnTo>
                      <a:pt x="18" y="5"/>
                    </a:lnTo>
                    <a:lnTo>
                      <a:pt x="13" y="6"/>
                    </a:lnTo>
                    <a:lnTo>
                      <a:pt x="10" y="6"/>
                    </a:lnTo>
                    <a:lnTo>
                      <a:pt x="7" y="8"/>
                    </a:lnTo>
                    <a:lnTo>
                      <a:pt x="5" y="8"/>
                    </a:lnTo>
                    <a:lnTo>
                      <a:pt x="3" y="6"/>
                    </a:lnTo>
                    <a:lnTo>
                      <a:pt x="3" y="5"/>
                    </a:lnTo>
                    <a:lnTo>
                      <a:pt x="7" y="3"/>
                    </a:lnTo>
                    <a:lnTo>
                      <a:pt x="11" y="5"/>
                    </a:lnTo>
                    <a:lnTo>
                      <a:pt x="16" y="5"/>
                    </a:lnTo>
                    <a:lnTo>
                      <a:pt x="19" y="5"/>
                    </a:lnTo>
                    <a:lnTo>
                      <a:pt x="19" y="2"/>
                    </a:lnTo>
                    <a:lnTo>
                      <a:pt x="22" y="2"/>
                    </a:lnTo>
                    <a:lnTo>
                      <a:pt x="2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4" name="Freeform 269">
                <a:extLst>
                  <a:ext uri="{FF2B5EF4-FFF2-40B4-BE49-F238E27FC236}">
                    <a16:creationId xmlns:a16="http://schemas.microsoft.com/office/drawing/2014/main" id="{66B79EB1-9F70-40AC-A3C0-42DE2F79FEFE}"/>
                  </a:ext>
                </a:extLst>
              </p:cNvPr>
              <p:cNvSpPr>
                <a:spLocks noEditPoints="1"/>
              </p:cNvSpPr>
              <p:nvPr/>
            </p:nvSpPr>
            <p:spPr bwMode="auto">
              <a:xfrm>
                <a:off x="3712463" y="1219200"/>
                <a:ext cx="1728960" cy="1280639"/>
              </a:xfrm>
              <a:custGeom>
                <a:avLst/>
                <a:gdLst>
                  <a:gd name="T0" fmla="*/ 310 w 887"/>
                  <a:gd name="T1" fmla="*/ 422 h 657"/>
                  <a:gd name="T2" fmla="*/ 276 w 887"/>
                  <a:gd name="T3" fmla="*/ 430 h 657"/>
                  <a:gd name="T4" fmla="*/ 681 w 887"/>
                  <a:gd name="T5" fmla="*/ 391 h 657"/>
                  <a:gd name="T6" fmla="*/ 662 w 887"/>
                  <a:gd name="T7" fmla="*/ 396 h 657"/>
                  <a:gd name="T8" fmla="*/ 239 w 887"/>
                  <a:gd name="T9" fmla="*/ 345 h 657"/>
                  <a:gd name="T10" fmla="*/ 16 w 887"/>
                  <a:gd name="T11" fmla="*/ 208 h 657"/>
                  <a:gd name="T12" fmla="*/ 801 w 887"/>
                  <a:gd name="T13" fmla="*/ 128 h 657"/>
                  <a:gd name="T14" fmla="*/ 608 w 887"/>
                  <a:gd name="T15" fmla="*/ 0 h 657"/>
                  <a:gd name="T16" fmla="*/ 741 w 887"/>
                  <a:gd name="T17" fmla="*/ 35 h 657"/>
                  <a:gd name="T18" fmla="*/ 739 w 887"/>
                  <a:gd name="T19" fmla="*/ 81 h 657"/>
                  <a:gd name="T20" fmla="*/ 829 w 887"/>
                  <a:gd name="T21" fmla="*/ 63 h 657"/>
                  <a:gd name="T22" fmla="*/ 809 w 887"/>
                  <a:gd name="T23" fmla="*/ 120 h 657"/>
                  <a:gd name="T24" fmla="*/ 777 w 887"/>
                  <a:gd name="T25" fmla="*/ 155 h 657"/>
                  <a:gd name="T26" fmla="*/ 771 w 887"/>
                  <a:gd name="T27" fmla="*/ 203 h 657"/>
                  <a:gd name="T28" fmla="*/ 731 w 887"/>
                  <a:gd name="T29" fmla="*/ 227 h 657"/>
                  <a:gd name="T30" fmla="*/ 766 w 887"/>
                  <a:gd name="T31" fmla="*/ 276 h 657"/>
                  <a:gd name="T32" fmla="*/ 771 w 887"/>
                  <a:gd name="T33" fmla="*/ 292 h 657"/>
                  <a:gd name="T34" fmla="*/ 746 w 887"/>
                  <a:gd name="T35" fmla="*/ 311 h 657"/>
                  <a:gd name="T36" fmla="*/ 676 w 887"/>
                  <a:gd name="T37" fmla="*/ 331 h 657"/>
                  <a:gd name="T38" fmla="*/ 722 w 887"/>
                  <a:gd name="T39" fmla="*/ 336 h 657"/>
                  <a:gd name="T40" fmla="*/ 695 w 887"/>
                  <a:gd name="T41" fmla="*/ 340 h 657"/>
                  <a:gd name="T42" fmla="*/ 739 w 887"/>
                  <a:gd name="T43" fmla="*/ 383 h 657"/>
                  <a:gd name="T44" fmla="*/ 683 w 887"/>
                  <a:gd name="T45" fmla="*/ 377 h 657"/>
                  <a:gd name="T46" fmla="*/ 632 w 887"/>
                  <a:gd name="T47" fmla="*/ 407 h 657"/>
                  <a:gd name="T48" fmla="*/ 725 w 887"/>
                  <a:gd name="T49" fmla="*/ 419 h 657"/>
                  <a:gd name="T50" fmla="*/ 678 w 887"/>
                  <a:gd name="T51" fmla="*/ 448 h 657"/>
                  <a:gd name="T52" fmla="*/ 588 w 887"/>
                  <a:gd name="T53" fmla="*/ 462 h 657"/>
                  <a:gd name="T54" fmla="*/ 541 w 887"/>
                  <a:gd name="T55" fmla="*/ 511 h 657"/>
                  <a:gd name="T56" fmla="*/ 506 w 887"/>
                  <a:gd name="T57" fmla="*/ 520 h 657"/>
                  <a:gd name="T58" fmla="*/ 462 w 887"/>
                  <a:gd name="T59" fmla="*/ 539 h 657"/>
                  <a:gd name="T60" fmla="*/ 459 w 887"/>
                  <a:gd name="T61" fmla="*/ 582 h 657"/>
                  <a:gd name="T62" fmla="*/ 443 w 887"/>
                  <a:gd name="T63" fmla="*/ 610 h 657"/>
                  <a:gd name="T64" fmla="*/ 422 w 887"/>
                  <a:gd name="T65" fmla="*/ 657 h 657"/>
                  <a:gd name="T66" fmla="*/ 392 w 887"/>
                  <a:gd name="T67" fmla="*/ 641 h 657"/>
                  <a:gd name="T68" fmla="*/ 362 w 887"/>
                  <a:gd name="T69" fmla="*/ 632 h 657"/>
                  <a:gd name="T70" fmla="*/ 334 w 887"/>
                  <a:gd name="T71" fmla="*/ 608 h 657"/>
                  <a:gd name="T72" fmla="*/ 321 w 887"/>
                  <a:gd name="T73" fmla="*/ 561 h 657"/>
                  <a:gd name="T74" fmla="*/ 326 w 887"/>
                  <a:gd name="T75" fmla="*/ 547 h 657"/>
                  <a:gd name="T76" fmla="*/ 295 w 887"/>
                  <a:gd name="T77" fmla="*/ 536 h 657"/>
                  <a:gd name="T78" fmla="*/ 302 w 887"/>
                  <a:gd name="T79" fmla="*/ 503 h 657"/>
                  <a:gd name="T80" fmla="*/ 288 w 887"/>
                  <a:gd name="T81" fmla="*/ 495 h 657"/>
                  <a:gd name="T82" fmla="*/ 288 w 887"/>
                  <a:gd name="T83" fmla="*/ 474 h 657"/>
                  <a:gd name="T84" fmla="*/ 290 w 887"/>
                  <a:gd name="T85" fmla="*/ 462 h 657"/>
                  <a:gd name="T86" fmla="*/ 317 w 887"/>
                  <a:gd name="T87" fmla="*/ 432 h 657"/>
                  <a:gd name="T88" fmla="*/ 274 w 887"/>
                  <a:gd name="T89" fmla="*/ 397 h 657"/>
                  <a:gd name="T90" fmla="*/ 301 w 887"/>
                  <a:gd name="T91" fmla="*/ 388 h 657"/>
                  <a:gd name="T92" fmla="*/ 279 w 887"/>
                  <a:gd name="T93" fmla="*/ 363 h 657"/>
                  <a:gd name="T94" fmla="*/ 249 w 887"/>
                  <a:gd name="T95" fmla="*/ 377 h 657"/>
                  <a:gd name="T96" fmla="*/ 255 w 887"/>
                  <a:gd name="T97" fmla="*/ 339 h 657"/>
                  <a:gd name="T98" fmla="*/ 239 w 887"/>
                  <a:gd name="T99" fmla="*/ 306 h 657"/>
                  <a:gd name="T100" fmla="*/ 209 w 887"/>
                  <a:gd name="T101" fmla="*/ 263 h 657"/>
                  <a:gd name="T102" fmla="*/ 102 w 887"/>
                  <a:gd name="T103" fmla="*/ 244 h 657"/>
                  <a:gd name="T104" fmla="*/ 42 w 887"/>
                  <a:gd name="T105" fmla="*/ 225 h 657"/>
                  <a:gd name="T106" fmla="*/ 86 w 887"/>
                  <a:gd name="T107" fmla="*/ 200 h 657"/>
                  <a:gd name="T108" fmla="*/ 3 w 887"/>
                  <a:gd name="T109" fmla="*/ 188 h 657"/>
                  <a:gd name="T110" fmla="*/ 105 w 887"/>
                  <a:gd name="T111" fmla="*/ 150 h 657"/>
                  <a:gd name="T112" fmla="*/ 102 w 887"/>
                  <a:gd name="T113" fmla="*/ 104 h 657"/>
                  <a:gd name="T114" fmla="*/ 191 w 887"/>
                  <a:gd name="T115" fmla="*/ 62 h 657"/>
                  <a:gd name="T116" fmla="*/ 279 w 887"/>
                  <a:gd name="T117" fmla="*/ 69 h 657"/>
                  <a:gd name="T118" fmla="*/ 408 w 887"/>
                  <a:gd name="T119" fmla="*/ 54 h 657"/>
                  <a:gd name="T120" fmla="*/ 448 w 887"/>
                  <a:gd name="T121" fmla="*/ 17 h 657"/>
                  <a:gd name="T122" fmla="*/ 541 w 887"/>
                  <a:gd name="T123" fmla="*/ 3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7" h="657">
                    <a:moveTo>
                      <a:pt x="384" y="634"/>
                    </a:moveTo>
                    <a:lnTo>
                      <a:pt x="384" y="634"/>
                    </a:lnTo>
                    <a:lnTo>
                      <a:pt x="384" y="635"/>
                    </a:lnTo>
                    <a:lnTo>
                      <a:pt x="384" y="637"/>
                    </a:lnTo>
                    <a:lnTo>
                      <a:pt x="383" y="640"/>
                    </a:lnTo>
                    <a:lnTo>
                      <a:pt x="381" y="638"/>
                    </a:lnTo>
                    <a:lnTo>
                      <a:pt x="380" y="637"/>
                    </a:lnTo>
                    <a:lnTo>
                      <a:pt x="378" y="637"/>
                    </a:lnTo>
                    <a:lnTo>
                      <a:pt x="377" y="637"/>
                    </a:lnTo>
                    <a:lnTo>
                      <a:pt x="377" y="637"/>
                    </a:lnTo>
                    <a:lnTo>
                      <a:pt x="381" y="634"/>
                    </a:lnTo>
                    <a:lnTo>
                      <a:pt x="384" y="634"/>
                    </a:lnTo>
                    <a:close/>
                    <a:moveTo>
                      <a:pt x="517" y="523"/>
                    </a:moveTo>
                    <a:lnTo>
                      <a:pt x="519" y="525"/>
                    </a:lnTo>
                    <a:lnTo>
                      <a:pt x="519" y="528"/>
                    </a:lnTo>
                    <a:lnTo>
                      <a:pt x="517" y="528"/>
                    </a:lnTo>
                    <a:lnTo>
                      <a:pt x="515" y="528"/>
                    </a:lnTo>
                    <a:lnTo>
                      <a:pt x="514" y="526"/>
                    </a:lnTo>
                    <a:lnTo>
                      <a:pt x="515" y="525"/>
                    </a:lnTo>
                    <a:lnTo>
                      <a:pt x="517" y="523"/>
                    </a:lnTo>
                    <a:close/>
                    <a:moveTo>
                      <a:pt x="314" y="419"/>
                    </a:moveTo>
                    <a:lnTo>
                      <a:pt x="317" y="421"/>
                    </a:lnTo>
                    <a:lnTo>
                      <a:pt x="320" y="421"/>
                    </a:lnTo>
                    <a:lnTo>
                      <a:pt x="320" y="422"/>
                    </a:lnTo>
                    <a:lnTo>
                      <a:pt x="320" y="422"/>
                    </a:lnTo>
                    <a:lnTo>
                      <a:pt x="317" y="424"/>
                    </a:lnTo>
                    <a:lnTo>
                      <a:pt x="317" y="427"/>
                    </a:lnTo>
                    <a:lnTo>
                      <a:pt x="315" y="427"/>
                    </a:lnTo>
                    <a:lnTo>
                      <a:pt x="317" y="429"/>
                    </a:lnTo>
                    <a:lnTo>
                      <a:pt x="315" y="429"/>
                    </a:lnTo>
                    <a:lnTo>
                      <a:pt x="314" y="430"/>
                    </a:lnTo>
                    <a:lnTo>
                      <a:pt x="312" y="430"/>
                    </a:lnTo>
                    <a:lnTo>
                      <a:pt x="312" y="429"/>
                    </a:lnTo>
                    <a:lnTo>
                      <a:pt x="310" y="426"/>
                    </a:lnTo>
                    <a:lnTo>
                      <a:pt x="310" y="424"/>
                    </a:lnTo>
                    <a:lnTo>
                      <a:pt x="310" y="422"/>
                    </a:lnTo>
                    <a:lnTo>
                      <a:pt x="310" y="421"/>
                    </a:lnTo>
                    <a:lnTo>
                      <a:pt x="312" y="419"/>
                    </a:lnTo>
                    <a:lnTo>
                      <a:pt x="314" y="419"/>
                    </a:lnTo>
                    <a:close/>
                    <a:moveTo>
                      <a:pt x="266" y="410"/>
                    </a:moveTo>
                    <a:lnTo>
                      <a:pt x="273" y="410"/>
                    </a:lnTo>
                    <a:lnTo>
                      <a:pt x="280" y="411"/>
                    </a:lnTo>
                    <a:lnTo>
                      <a:pt x="282" y="413"/>
                    </a:lnTo>
                    <a:lnTo>
                      <a:pt x="285" y="415"/>
                    </a:lnTo>
                    <a:lnTo>
                      <a:pt x="290" y="419"/>
                    </a:lnTo>
                    <a:lnTo>
                      <a:pt x="295" y="421"/>
                    </a:lnTo>
                    <a:lnTo>
                      <a:pt x="301" y="422"/>
                    </a:lnTo>
                    <a:lnTo>
                      <a:pt x="301" y="424"/>
                    </a:lnTo>
                    <a:lnTo>
                      <a:pt x="301" y="424"/>
                    </a:lnTo>
                    <a:lnTo>
                      <a:pt x="301" y="426"/>
                    </a:lnTo>
                    <a:lnTo>
                      <a:pt x="301" y="426"/>
                    </a:lnTo>
                    <a:lnTo>
                      <a:pt x="301" y="426"/>
                    </a:lnTo>
                    <a:lnTo>
                      <a:pt x="301" y="427"/>
                    </a:lnTo>
                    <a:lnTo>
                      <a:pt x="302" y="427"/>
                    </a:lnTo>
                    <a:lnTo>
                      <a:pt x="302" y="427"/>
                    </a:lnTo>
                    <a:lnTo>
                      <a:pt x="301" y="429"/>
                    </a:lnTo>
                    <a:lnTo>
                      <a:pt x="299" y="430"/>
                    </a:lnTo>
                    <a:lnTo>
                      <a:pt x="290" y="433"/>
                    </a:lnTo>
                    <a:lnTo>
                      <a:pt x="287" y="435"/>
                    </a:lnTo>
                    <a:lnTo>
                      <a:pt x="279" y="437"/>
                    </a:lnTo>
                    <a:lnTo>
                      <a:pt x="276" y="437"/>
                    </a:lnTo>
                    <a:lnTo>
                      <a:pt x="276" y="437"/>
                    </a:lnTo>
                    <a:lnTo>
                      <a:pt x="274" y="435"/>
                    </a:lnTo>
                    <a:lnTo>
                      <a:pt x="271" y="435"/>
                    </a:lnTo>
                    <a:lnTo>
                      <a:pt x="271" y="433"/>
                    </a:lnTo>
                    <a:lnTo>
                      <a:pt x="269" y="433"/>
                    </a:lnTo>
                    <a:lnTo>
                      <a:pt x="269" y="432"/>
                    </a:lnTo>
                    <a:lnTo>
                      <a:pt x="271" y="432"/>
                    </a:lnTo>
                    <a:lnTo>
                      <a:pt x="274" y="432"/>
                    </a:lnTo>
                    <a:lnTo>
                      <a:pt x="277" y="432"/>
                    </a:lnTo>
                    <a:lnTo>
                      <a:pt x="276" y="430"/>
                    </a:lnTo>
                    <a:lnTo>
                      <a:pt x="276" y="430"/>
                    </a:lnTo>
                    <a:lnTo>
                      <a:pt x="274" y="430"/>
                    </a:lnTo>
                    <a:lnTo>
                      <a:pt x="273" y="430"/>
                    </a:lnTo>
                    <a:lnTo>
                      <a:pt x="273" y="429"/>
                    </a:lnTo>
                    <a:lnTo>
                      <a:pt x="271" y="429"/>
                    </a:lnTo>
                    <a:lnTo>
                      <a:pt x="265" y="429"/>
                    </a:lnTo>
                    <a:lnTo>
                      <a:pt x="261" y="427"/>
                    </a:lnTo>
                    <a:lnTo>
                      <a:pt x="260" y="427"/>
                    </a:lnTo>
                    <a:lnTo>
                      <a:pt x="260" y="426"/>
                    </a:lnTo>
                    <a:lnTo>
                      <a:pt x="258" y="426"/>
                    </a:lnTo>
                    <a:lnTo>
                      <a:pt x="260" y="421"/>
                    </a:lnTo>
                    <a:lnTo>
                      <a:pt x="261" y="419"/>
                    </a:lnTo>
                    <a:lnTo>
                      <a:pt x="263" y="419"/>
                    </a:lnTo>
                    <a:lnTo>
                      <a:pt x="266" y="419"/>
                    </a:lnTo>
                    <a:lnTo>
                      <a:pt x="268" y="419"/>
                    </a:lnTo>
                    <a:lnTo>
                      <a:pt x="263" y="418"/>
                    </a:lnTo>
                    <a:lnTo>
                      <a:pt x="261" y="416"/>
                    </a:lnTo>
                    <a:lnTo>
                      <a:pt x="260" y="416"/>
                    </a:lnTo>
                    <a:lnTo>
                      <a:pt x="260" y="415"/>
                    </a:lnTo>
                    <a:lnTo>
                      <a:pt x="260" y="413"/>
                    </a:lnTo>
                    <a:lnTo>
                      <a:pt x="260" y="413"/>
                    </a:lnTo>
                    <a:lnTo>
                      <a:pt x="261" y="411"/>
                    </a:lnTo>
                    <a:lnTo>
                      <a:pt x="261" y="411"/>
                    </a:lnTo>
                    <a:lnTo>
                      <a:pt x="266" y="410"/>
                    </a:lnTo>
                    <a:close/>
                    <a:moveTo>
                      <a:pt x="301" y="392"/>
                    </a:moveTo>
                    <a:lnTo>
                      <a:pt x="304" y="392"/>
                    </a:lnTo>
                    <a:lnTo>
                      <a:pt x="306" y="394"/>
                    </a:lnTo>
                    <a:lnTo>
                      <a:pt x="307" y="396"/>
                    </a:lnTo>
                    <a:lnTo>
                      <a:pt x="306" y="396"/>
                    </a:lnTo>
                    <a:lnTo>
                      <a:pt x="304" y="396"/>
                    </a:lnTo>
                    <a:lnTo>
                      <a:pt x="299" y="396"/>
                    </a:lnTo>
                    <a:lnTo>
                      <a:pt x="299" y="394"/>
                    </a:lnTo>
                    <a:lnTo>
                      <a:pt x="299" y="394"/>
                    </a:lnTo>
                    <a:lnTo>
                      <a:pt x="299" y="392"/>
                    </a:lnTo>
                    <a:lnTo>
                      <a:pt x="301" y="392"/>
                    </a:lnTo>
                    <a:close/>
                    <a:moveTo>
                      <a:pt x="679" y="391"/>
                    </a:moveTo>
                    <a:lnTo>
                      <a:pt x="681" y="391"/>
                    </a:lnTo>
                    <a:lnTo>
                      <a:pt x="683" y="391"/>
                    </a:lnTo>
                    <a:lnTo>
                      <a:pt x="683" y="392"/>
                    </a:lnTo>
                    <a:lnTo>
                      <a:pt x="684" y="392"/>
                    </a:lnTo>
                    <a:lnTo>
                      <a:pt x="686" y="394"/>
                    </a:lnTo>
                    <a:lnTo>
                      <a:pt x="686" y="396"/>
                    </a:lnTo>
                    <a:lnTo>
                      <a:pt x="686" y="396"/>
                    </a:lnTo>
                    <a:lnTo>
                      <a:pt x="686" y="397"/>
                    </a:lnTo>
                    <a:lnTo>
                      <a:pt x="686" y="397"/>
                    </a:lnTo>
                    <a:lnTo>
                      <a:pt x="684" y="397"/>
                    </a:lnTo>
                    <a:lnTo>
                      <a:pt x="686" y="399"/>
                    </a:lnTo>
                    <a:lnTo>
                      <a:pt x="686" y="399"/>
                    </a:lnTo>
                    <a:lnTo>
                      <a:pt x="686" y="400"/>
                    </a:lnTo>
                    <a:lnTo>
                      <a:pt x="686" y="400"/>
                    </a:lnTo>
                    <a:lnTo>
                      <a:pt x="679" y="402"/>
                    </a:lnTo>
                    <a:lnTo>
                      <a:pt x="678" y="403"/>
                    </a:lnTo>
                    <a:lnTo>
                      <a:pt x="676" y="405"/>
                    </a:lnTo>
                    <a:lnTo>
                      <a:pt x="673" y="407"/>
                    </a:lnTo>
                    <a:lnTo>
                      <a:pt x="673" y="407"/>
                    </a:lnTo>
                    <a:lnTo>
                      <a:pt x="671" y="405"/>
                    </a:lnTo>
                    <a:lnTo>
                      <a:pt x="668" y="403"/>
                    </a:lnTo>
                    <a:lnTo>
                      <a:pt x="660" y="403"/>
                    </a:lnTo>
                    <a:lnTo>
                      <a:pt x="653" y="405"/>
                    </a:lnTo>
                    <a:lnTo>
                      <a:pt x="649" y="407"/>
                    </a:lnTo>
                    <a:lnTo>
                      <a:pt x="648" y="405"/>
                    </a:lnTo>
                    <a:lnTo>
                      <a:pt x="648" y="405"/>
                    </a:lnTo>
                    <a:lnTo>
                      <a:pt x="648" y="405"/>
                    </a:lnTo>
                    <a:lnTo>
                      <a:pt x="648" y="402"/>
                    </a:lnTo>
                    <a:lnTo>
                      <a:pt x="649" y="402"/>
                    </a:lnTo>
                    <a:lnTo>
                      <a:pt x="651" y="400"/>
                    </a:lnTo>
                    <a:lnTo>
                      <a:pt x="653" y="399"/>
                    </a:lnTo>
                    <a:lnTo>
                      <a:pt x="651" y="397"/>
                    </a:lnTo>
                    <a:lnTo>
                      <a:pt x="653" y="394"/>
                    </a:lnTo>
                    <a:lnTo>
                      <a:pt x="654" y="394"/>
                    </a:lnTo>
                    <a:lnTo>
                      <a:pt x="657" y="394"/>
                    </a:lnTo>
                    <a:lnTo>
                      <a:pt x="659" y="396"/>
                    </a:lnTo>
                    <a:lnTo>
                      <a:pt x="662" y="396"/>
                    </a:lnTo>
                    <a:lnTo>
                      <a:pt x="668" y="394"/>
                    </a:lnTo>
                    <a:lnTo>
                      <a:pt x="671" y="394"/>
                    </a:lnTo>
                    <a:lnTo>
                      <a:pt x="679" y="391"/>
                    </a:lnTo>
                    <a:close/>
                    <a:moveTo>
                      <a:pt x="279" y="383"/>
                    </a:moveTo>
                    <a:lnTo>
                      <a:pt x="279" y="385"/>
                    </a:lnTo>
                    <a:lnTo>
                      <a:pt x="280" y="386"/>
                    </a:lnTo>
                    <a:lnTo>
                      <a:pt x="280" y="388"/>
                    </a:lnTo>
                    <a:lnTo>
                      <a:pt x="280" y="388"/>
                    </a:lnTo>
                    <a:lnTo>
                      <a:pt x="280" y="389"/>
                    </a:lnTo>
                    <a:lnTo>
                      <a:pt x="279" y="389"/>
                    </a:lnTo>
                    <a:lnTo>
                      <a:pt x="279" y="391"/>
                    </a:lnTo>
                    <a:lnTo>
                      <a:pt x="277" y="391"/>
                    </a:lnTo>
                    <a:lnTo>
                      <a:pt x="274" y="389"/>
                    </a:lnTo>
                    <a:lnTo>
                      <a:pt x="273" y="389"/>
                    </a:lnTo>
                    <a:lnTo>
                      <a:pt x="273" y="388"/>
                    </a:lnTo>
                    <a:lnTo>
                      <a:pt x="273" y="388"/>
                    </a:lnTo>
                    <a:lnTo>
                      <a:pt x="274" y="386"/>
                    </a:lnTo>
                    <a:lnTo>
                      <a:pt x="276" y="385"/>
                    </a:lnTo>
                    <a:lnTo>
                      <a:pt x="279" y="383"/>
                    </a:lnTo>
                    <a:close/>
                    <a:moveTo>
                      <a:pt x="255" y="342"/>
                    </a:moveTo>
                    <a:lnTo>
                      <a:pt x="257" y="342"/>
                    </a:lnTo>
                    <a:lnTo>
                      <a:pt x="257" y="344"/>
                    </a:lnTo>
                    <a:lnTo>
                      <a:pt x="255" y="345"/>
                    </a:lnTo>
                    <a:lnTo>
                      <a:pt x="254" y="347"/>
                    </a:lnTo>
                    <a:lnTo>
                      <a:pt x="250" y="350"/>
                    </a:lnTo>
                    <a:lnTo>
                      <a:pt x="249" y="350"/>
                    </a:lnTo>
                    <a:lnTo>
                      <a:pt x="249" y="348"/>
                    </a:lnTo>
                    <a:lnTo>
                      <a:pt x="247" y="348"/>
                    </a:lnTo>
                    <a:lnTo>
                      <a:pt x="246" y="348"/>
                    </a:lnTo>
                    <a:lnTo>
                      <a:pt x="246" y="347"/>
                    </a:lnTo>
                    <a:lnTo>
                      <a:pt x="246" y="347"/>
                    </a:lnTo>
                    <a:lnTo>
                      <a:pt x="246" y="347"/>
                    </a:lnTo>
                    <a:lnTo>
                      <a:pt x="244" y="347"/>
                    </a:lnTo>
                    <a:lnTo>
                      <a:pt x="243" y="347"/>
                    </a:lnTo>
                    <a:lnTo>
                      <a:pt x="241" y="347"/>
                    </a:lnTo>
                    <a:lnTo>
                      <a:pt x="239" y="345"/>
                    </a:lnTo>
                    <a:lnTo>
                      <a:pt x="243" y="344"/>
                    </a:lnTo>
                    <a:lnTo>
                      <a:pt x="243" y="344"/>
                    </a:lnTo>
                    <a:lnTo>
                      <a:pt x="247" y="344"/>
                    </a:lnTo>
                    <a:lnTo>
                      <a:pt x="249" y="344"/>
                    </a:lnTo>
                    <a:lnTo>
                      <a:pt x="250" y="344"/>
                    </a:lnTo>
                    <a:lnTo>
                      <a:pt x="252" y="344"/>
                    </a:lnTo>
                    <a:lnTo>
                      <a:pt x="254" y="342"/>
                    </a:lnTo>
                    <a:lnTo>
                      <a:pt x="255" y="342"/>
                    </a:lnTo>
                    <a:close/>
                    <a:moveTo>
                      <a:pt x="793" y="270"/>
                    </a:moveTo>
                    <a:lnTo>
                      <a:pt x="794" y="273"/>
                    </a:lnTo>
                    <a:lnTo>
                      <a:pt x="794" y="274"/>
                    </a:lnTo>
                    <a:lnTo>
                      <a:pt x="796" y="277"/>
                    </a:lnTo>
                    <a:lnTo>
                      <a:pt x="799" y="276"/>
                    </a:lnTo>
                    <a:lnTo>
                      <a:pt x="801" y="279"/>
                    </a:lnTo>
                    <a:lnTo>
                      <a:pt x="799" y="281"/>
                    </a:lnTo>
                    <a:lnTo>
                      <a:pt x="788" y="281"/>
                    </a:lnTo>
                    <a:lnTo>
                      <a:pt x="783" y="281"/>
                    </a:lnTo>
                    <a:lnTo>
                      <a:pt x="780" y="279"/>
                    </a:lnTo>
                    <a:lnTo>
                      <a:pt x="780" y="276"/>
                    </a:lnTo>
                    <a:lnTo>
                      <a:pt x="780" y="271"/>
                    </a:lnTo>
                    <a:lnTo>
                      <a:pt x="783" y="270"/>
                    </a:lnTo>
                    <a:lnTo>
                      <a:pt x="787" y="271"/>
                    </a:lnTo>
                    <a:lnTo>
                      <a:pt x="790" y="270"/>
                    </a:lnTo>
                    <a:lnTo>
                      <a:pt x="793" y="270"/>
                    </a:lnTo>
                    <a:close/>
                    <a:moveTo>
                      <a:pt x="780" y="230"/>
                    </a:moveTo>
                    <a:lnTo>
                      <a:pt x="782" y="232"/>
                    </a:lnTo>
                    <a:lnTo>
                      <a:pt x="783" y="240"/>
                    </a:lnTo>
                    <a:lnTo>
                      <a:pt x="783" y="251"/>
                    </a:lnTo>
                    <a:lnTo>
                      <a:pt x="782" y="251"/>
                    </a:lnTo>
                    <a:lnTo>
                      <a:pt x="777" y="238"/>
                    </a:lnTo>
                    <a:lnTo>
                      <a:pt x="777" y="233"/>
                    </a:lnTo>
                    <a:lnTo>
                      <a:pt x="777" y="230"/>
                    </a:lnTo>
                    <a:lnTo>
                      <a:pt x="780" y="230"/>
                    </a:lnTo>
                    <a:close/>
                    <a:moveTo>
                      <a:pt x="11" y="207"/>
                    </a:moveTo>
                    <a:lnTo>
                      <a:pt x="12" y="207"/>
                    </a:lnTo>
                    <a:lnTo>
                      <a:pt x="16" y="208"/>
                    </a:lnTo>
                    <a:lnTo>
                      <a:pt x="19" y="210"/>
                    </a:lnTo>
                    <a:lnTo>
                      <a:pt x="20" y="210"/>
                    </a:lnTo>
                    <a:lnTo>
                      <a:pt x="20" y="211"/>
                    </a:lnTo>
                    <a:lnTo>
                      <a:pt x="17" y="211"/>
                    </a:lnTo>
                    <a:lnTo>
                      <a:pt x="12" y="211"/>
                    </a:lnTo>
                    <a:lnTo>
                      <a:pt x="6" y="210"/>
                    </a:lnTo>
                    <a:lnTo>
                      <a:pt x="4" y="210"/>
                    </a:lnTo>
                    <a:lnTo>
                      <a:pt x="4" y="208"/>
                    </a:lnTo>
                    <a:lnTo>
                      <a:pt x="6" y="208"/>
                    </a:lnTo>
                    <a:lnTo>
                      <a:pt x="8" y="207"/>
                    </a:lnTo>
                    <a:lnTo>
                      <a:pt x="11" y="207"/>
                    </a:lnTo>
                    <a:close/>
                    <a:moveTo>
                      <a:pt x="794" y="194"/>
                    </a:moveTo>
                    <a:lnTo>
                      <a:pt x="798" y="196"/>
                    </a:lnTo>
                    <a:lnTo>
                      <a:pt x="798" y="197"/>
                    </a:lnTo>
                    <a:lnTo>
                      <a:pt x="796" y="200"/>
                    </a:lnTo>
                    <a:lnTo>
                      <a:pt x="793" y="202"/>
                    </a:lnTo>
                    <a:lnTo>
                      <a:pt x="790" y="202"/>
                    </a:lnTo>
                    <a:lnTo>
                      <a:pt x="790" y="200"/>
                    </a:lnTo>
                    <a:lnTo>
                      <a:pt x="790" y="199"/>
                    </a:lnTo>
                    <a:lnTo>
                      <a:pt x="794" y="196"/>
                    </a:lnTo>
                    <a:lnTo>
                      <a:pt x="794" y="194"/>
                    </a:lnTo>
                    <a:close/>
                    <a:moveTo>
                      <a:pt x="779" y="177"/>
                    </a:moveTo>
                    <a:lnTo>
                      <a:pt x="779" y="177"/>
                    </a:lnTo>
                    <a:lnTo>
                      <a:pt x="779" y="180"/>
                    </a:lnTo>
                    <a:lnTo>
                      <a:pt x="779" y="184"/>
                    </a:lnTo>
                    <a:lnTo>
                      <a:pt x="780" y="188"/>
                    </a:lnTo>
                    <a:lnTo>
                      <a:pt x="779" y="191"/>
                    </a:lnTo>
                    <a:lnTo>
                      <a:pt x="776" y="192"/>
                    </a:lnTo>
                    <a:lnTo>
                      <a:pt x="776" y="189"/>
                    </a:lnTo>
                    <a:lnTo>
                      <a:pt x="774" y="184"/>
                    </a:lnTo>
                    <a:lnTo>
                      <a:pt x="774" y="180"/>
                    </a:lnTo>
                    <a:lnTo>
                      <a:pt x="777" y="177"/>
                    </a:lnTo>
                    <a:lnTo>
                      <a:pt x="779" y="177"/>
                    </a:lnTo>
                    <a:close/>
                    <a:moveTo>
                      <a:pt x="793" y="125"/>
                    </a:moveTo>
                    <a:lnTo>
                      <a:pt x="801" y="125"/>
                    </a:lnTo>
                    <a:lnTo>
                      <a:pt x="801" y="128"/>
                    </a:lnTo>
                    <a:lnTo>
                      <a:pt x="798" y="132"/>
                    </a:lnTo>
                    <a:lnTo>
                      <a:pt x="791" y="136"/>
                    </a:lnTo>
                    <a:lnTo>
                      <a:pt x="783" y="136"/>
                    </a:lnTo>
                    <a:lnTo>
                      <a:pt x="777" y="134"/>
                    </a:lnTo>
                    <a:lnTo>
                      <a:pt x="776" y="131"/>
                    </a:lnTo>
                    <a:lnTo>
                      <a:pt x="779" y="128"/>
                    </a:lnTo>
                    <a:lnTo>
                      <a:pt x="785" y="126"/>
                    </a:lnTo>
                    <a:lnTo>
                      <a:pt x="793" y="125"/>
                    </a:lnTo>
                    <a:close/>
                    <a:moveTo>
                      <a:pt x="774" y="54"/>
                    </a:moveTo>
                    <a:lnTo>
                      <a:pt x="777" y="57"/>
                    </a:lnTo>
                    <a:lnTo>
                      <a:pt x="780" y="60"/>
                    </a:lnTo>
                    <a:lnTo>
                      <a:pt x="783" y="63"/>
                    </a:lnTo>
                    <a:lnTo>
                      <a:pt x="782" y="65"/>
                    </a:lnTo>
                    <a:lnTo>
                      <a:pt x="777" y="65"/>
                    </a:lnTo>
                    <a:lnTo>
                      <a:pt x="772" y="62"/>
                    </a:lnTo>
                    <a:lnTo>
                      <a:pt x="769" y="58"/>
                    </a:lnTo>
                    <a:lnTo>
                      <a:pt x="769" y="55"/>
                    </a:lnTo>
                    <a:lnTo>
                      <a:pt x="771" y="54"/>
                    </a:lnTo>
                    <a:lnTo>
                      <a:pt x="774" y="54"/>
                    </a:lnTo>
                    <a:close/>
                    <a:moveTo>
                      <a:pt x="381" y="33"/>
                    </a:moveTo>
                    <a:lnTo>
                      <a:pt x="396" y="38"/>
                    </a:lnTo>
                    <a:lnTo>
                      <a:pt x="403" y="41"/>
                    </a:lnTo>
                    <a:lnTo>
                      <a:pt x="407" y="44"/>
                    </a:lnTo>
                    <a:lnTo>
                      <a:pt x="405" y="49"/>
                    </a:lnTo>
                    <a:lnTo>
                      <a:pt x="403" y="55"/>
                    </a:lnTo>
                    <a:lnTo>
                      <a:pt x="402" y="55"/>
                    </a:lnTo>
                    <a:lnTo>
                      <a:pt x="396" y="52"/>
                    </a:lnTo>
                    <a:lnTo>
                      <a:pt x="386" y="47"/>
                    </a:lnTo>
                    <a:lnTo>
                      <a:pt x="377" y="46"/>
                    </a:lnTo>
                    <a:lnTo>
                      <a:pt x="369" y="40"/>
                    </a:lnTo>
                    <a:lnTo>
                      <a:pt x="369" y="36"/>
                    </a:lnTo>
                    <a:lnTo>
                      <a:pt x="369" y="35"/>
                    </a:lnTo>
                    <a:lnTo>
                      <a:pt x="377" y="35"/>
                    </a:lnTo>
                    <a:lnTo>
                      <a:pt x="381" y="33"/>
                    </a:lnTo>
                    <a:close/>
                    <a:moveTo>
                      <a:pt x="575" y="0"/>
                    </a:moveTo>
                    <a:lnTo>
                      <a:pt x="608" y="0"/>
                    </a:lnTo>
                    <a:lnTo>
                      <a:pt x="619" y="2"/>
                    </a:lnTo>
                    <a:lnTo>
                      <a:pt x="634" y="3"/>
                    </a:lnTo>
                    <a:lnTo>
                      <a:pt x="642" y="6"/>
                    </a:lnTo>
                    <a:lnTo>
                      <a:pt x="643" y="6"/>
                    </a:lnTo>
                    <a:lnTo>
                      <a:pt x="653" y="8"/>
                    </a:lnTo>
                    <a:lnTo>
                      <a:pt x="662" y="8"/>
                    </a:lnTo>
                    <a:lnTo>
                      <a:pt x="678" y="11"/>
                    </a:lnTo>
                    <a:lnTo>
                      <a:pt x="679" y="13"/>
                    </a:lnTo>
                    <a:lnTo>
                      <a:pt x="678" y="14"/>
                    </a:lnTo>
                    <a:lnTo>
                      <a:pt x="675" y="14"/>
                    </a:lnTo>
                    <a:lnTo>
                      <a:pt x="654" y="16"/>
                    </a:lnTo>
                    <a:lnTo>
                      <a:pt x="618" y="16"/>
                    </a:lnTo>
                    <a:lnTo>
                      <a:pt x="597" y="19"/>
                    </a:lnTo>
                    <a:lnTo>
                      <a:pt x="591" y="19"/>
                    </a:lnTo>
                    <a:lnTo>
                      <a:pt x="589" y="22"/>
                    </a:lnTo>
                    <a:lnTo>
                      <a:pt x="593" y="24"/>
                    </a:lnTo>
                    <a:lnTo>
                      <a:pt x="597" y="22"/>
                    </a:lnTo>
                    <a:lnTo>
                      <a:pt x="613" y="19"/>
                    </a:lnTo>
                    <a:lnTo>
                      <a:pt x="619" y="17"/>
                    </a:lnTo>
                    <a:lnTo>
                      <a:pt x="630" y="19"/>
                    </a:lnTo>
                    <a:lnTo>
                      <a:pt x="646" y="21"/>
                    </a:lnTo>
                    <a:lnTo>
                      <a:pt x="653" y="19"/>
                    </a:lnTo>
                    <a:lnTo>
                      <a:pt x="662" y="19"/>
                    </a:lnTo>
                    <a:lnTo>
                      <a:pt x="675" y="19"/>
                    </a:lnTo>
                    <a:lnTo>
                      <a:pt x="689" y="16"/>
                    </a:lnTo>
                    <a:lnTo>
                      <a:pt x="694" y="22"/>
                    </a:lnTo>
                    <a:lnTo>
                      <a:pt x="698" y="27"/>
                    </a:lnTo>
                    <a:lnTo>
                      <a:pt x="703" y="25"/>
                    </a:lnTo>
                    <a:lnTo>
                      <a:pt x="708" y="27"/>
                    </a:lnTo>
                    <a:lnTo>
                      <a:pt x="708" y="29"/>
                    </a:lnTo>
                    <a:lnTo>
                      <a:pt x="711" y="29"/>
                    </a:lnTo>
                    <a:lnTo>
                      <a:pt x="714" y="29"/>
                    </a:lnTo>
                    <a:lnTo>
                      <a:pt x="727" y="30"/>
                    </a:lnTo>
                    <a:lnTo>
                      <a:pt x="736" y="33"/>
                    </a:lnTo>
                    <a:lnTo>
                      <a:pt x="739" y="33"/>
                    </a:lnTo>
                    <a:lnTo>
                      <a:pt x="741" y="35"/>
                    </a:lnTo>
                    <a:lnTo>
                      <a:pt x="742" y="36"/>
                    </a:lnTo>
                    <a:lnTo>
                      <a:pt x="741" y="38"/>
                    </a:lnTo>
                    <a:lnTo>
                      <a:pt x="735" y="41"/>
                    </a:lnTo>
                    <a:lnTo>
                      <a:pt x="728" y="44"/>
                    </a:lnTo>
                    <a:lnTo>
                      <a:pt x="719" y="46"/>
                    </a:lnTo>
                    <a:lnTo>
                      <a:pt x="708" y="47"/>
                    </a:lnTo>
                    <a:lnTo>
                      <a:pt x="626" y="52"/>
                    </a:lnTo>
                    <a:lnTo>
                      <a:pt x="623" y="54"/>
                    </a:lnTo>
                    <a:lnTo>
                      <a:pt x="621" y="55"/>
                    </a:lnTo>
                    <a:lnTo>
                      <a:pt x="621" y="60"/>
                    </a:lnTo>
                    <a:lnTo>
                      <a:pt x="626" y="60"/>
                    </a:lnTo>
                    <a:lnTo>
                      <a:pt x="635" y="58"/>
                    </a:lnTo>
                    <a:lnTo>
                      <a:pt x="651" y="57"/>
                    </a:lnTo>
                    <a:lnTo>
                      <a:pt x="662" y="57"/>
                    </a:lnTo>
                    <a:lnTo>
                      <a:pt x="689" y="58"/>
                    </a:lnTo>
                    <a:lnTo>
                      <a:pt x="697" y="62"/>
                    </a:lnTo>
                    <a:lnTo>
                      <a:pt x="701" y="68"/>
                    </a:lnTo>
                    <a:lnTo>
                      <a:pt x="711" y="66"/>
                    </a:lnTo>
                    <a:lnTo>
                      <a:pt x="712" y="66"/>
                    </a:lnTo>
                    <a:lnTo>
                      <a:pt x="714" y="65"/>
                    </a:lnTo>
                    <a:lnTo>
                      <a:pt x="716" y="62"/>
                    </a:lnTo>
                    <a:lnTo>
                      <a:pt x="717" y="60"/>
                    </a:lnTo>
                    <a:lnTo>
                      <a:pt x="717" y="58"/>
                    </a:lnTo>
                    <a:lnTo>
                      <a:pt x="719" y="57"/>
                    </a:lnTo>
                    <a:lnTo>
                      <a:pt x="720" y="57"/>
                    </a:lnTo>
                    <a:lnTo>
                      <a:pt x="727" y="55"/>
                    </a:lnTo>
                    <a:lnTo>
                      <a:pt x="741" y="55"/>
                    </a:lnTo>
                    <a:lnTo>
                      <a:pt x="744" y="55"/>
                    </a:lnTo>
                    <a:lnTo>
                      <a:pt x="747" y="58"/>
                    </a:lnTo>
                    <a:lnTo>
                      <a:pt x="747" y="60"/>
                    </a:lnTo>
                    <a:lnTo>
                      <a:pt x="747" y="63"/>
                    </a:lnTo>
                    <a:lnTo>
                      <a:pt x="747" y="65"/>
                    </a:lnTo>
                    <a:lnTo>
                      <a:pt x="747" y="68"/>
                    </a:lnTo>
                    <a:lnTo>
                      <a:pt x="746" y="73"/>
                    </a:lnTo>
                    <a:lnTo>
                      <a:pt x="742" y="77"/>
                    </a:lnTo>
                    <a:lnTo>
                      <a:pt x="739" y="81"/>
                    </a:lnTo>
                    <a:lnTo>
                      <a:pt x="735" y="82"/>
                    </a:lnTo>
                    <a:lnTo>
                      <a:pt x="728" y="88"/>
                    </a:lnTo>
                    <a:lnTo>
                      <a:pt x="727" y="90"/>
                    </a:lnTo>
                    <a:lnTo>
                      <a:pt x="719" y="95"/>
                    </a:lnTo>
                    <a:lnTo>
                      <a:pt x="717" y="98"/>
                    </a:lnTo>
                    <a:lnTo>
                      <a:pt x="717" y="99"/>
                    </a:lnTo>
                    <a:lnTo>
                      <a:pt x="719" y="99"/>
                    </a:lnTo>
                    <a:lnTo>
                      <a:pt x="720" y="98"/>
                    </a:lnTo>
                    <a:lnTo>
                      <a:pt x="722" y="96"/>
                    </a:lnTo>
                    <a:lnTo>
                      <a:pt x="724" y="96"/>
                    </a:lnTo>
                    <a:lnTo>
                      <a:pt x="733" y="92"/>
                    </a:lnTo>
                    <a:lnTo>
                      <a:pt x="736" y="92"/>
                    </a:lnTo>
                    <a:lnTo>
                      <a:pt x="742" y="87"/>
                    </a:lnTo>
                    <a:lnTo>
                      <a:pt x="747" y="85"/>
                    </a:lnTo>
                    <a:lnTo>
                      <a:pt x="750" y="84"/>
                    </a:lnTo>
                    <a:lnTo>
                      <a:pt x="753" y="82"/>
                    </a:lnTo>
                    <a:lnTo>
                      <a:pt x="763" y="73"/>
                    </a:lnTo>
                    <a:lnTo>
                      <a:pt x="769" y="71"/>
                    </a:lnTo>
                    <a:lnTo>
                      <a:pt x="776" y="71"/>
                    </a:lnTo>
                    <a:lnTo>
                      <a:pt x="776" y="74"/>
                    </a:lnTo>
                    <a:lnTo>
                      <a:pt x="783" y="76"/>
                    </a:lnTo>
                    <a:lnTo>
                      <a:pt x="787" y="76"/>
                    </a:lnTo>
                    <a:lnTo>
                      <a:pt x="791" y="76"/>
                    </a:lnTo>
                    <a:lnTo>
                      <a:pt x="793" y="77"/>
                    </a:lnTo>
                    <a:lnTo>
                      <a:pt x="796" y="77"/>
                    </a:lnTo>
                    <a:lnTo>
                      <a:pt x="801" y="79"/>
                    </a:lnTo>
                    <a:lnTo>
                      <a:pt x="804" y="77"/>
                    </a:lnTo>
                    <a:lnTo>
                      <a:pt x="804" y="77"/>
                    </a:lnTo>
                    <a:lnTo>
                      <a:pt x="809" y="74"/>
                    </a:lnTo>
                    <a:lnTo>
                      <a:pt x="812" y="71"/>
                    </a:lnTo>
                    <a:lnTo>
                      <a:pt x="817" y="68"/>
                    </a:lnTo>
                    <a:lnTo>
                      <a:pt x="818" y="66"/>
                    </a:lnTo>
                    <a:lnTo>
                      <a:pt x="820" y="66"/>
                    </a:lnTo>
                    <a:lnTo>
                      <a:pt x="821" y="65"/>
                    </a:lnTo>
                    <a:lnTo>
                      <a:pt x="828" y="63"/>
                    </a:lnTo>
                    <a:lnTo>
                      <a:pt x="829" y="63"/>
                    </a:lnTo>
                    <a:lnTo>
                      <a:pt x="832" y="65"/>
                    </a:lnTo>
                    <a:lnTo>
                      <a:pt x="847" y="65"/>
                    </a:lnTo>
                    <a:lnTo>
                      <a:pt x="854" y="65"/>
                    </a:lnTo>
                    <a:lnTo>
                      <a:pt x="865" y="68"/>
                    </a:lnTo>
                    <a:lnTo>
                      <a:pt x="873" y="69"/>
                    </a:lnTo>
                    <a:lnTo>
                      <a:pt x="876" y="69"/>
                    </a:lnTo>
                    <a:lnTo>
                      <a:pt x="881" y="73"/>
                    </a:lnTo>
                    <a:lnTo>
                      <a:pt x="886" y="76"/>
                    </a:lnTo>
                    <a:lnTo>
                      <a:pt x="887" y="76"/>
                    </a:lnTo>
                    <a:lnTo>
                      <a:pt x="887" y="77"/>
                    </a:lnTo>
                    <a:lnTo>
                      <a:pt x="886" y="77"/>
                    </a:lnTo>
                    <a:lnTo>
                      <a:pt x="876" y="82"/>
                    </a:lnTo>
                    <a:lnTo>
                      <a:pt x="873" y="85"/>
                    </a:lnTo>
                    <a:lnTo>
                      <a:pt x="862" y="90"/>
                    </a:lnTo>
                    <a:lnTo>
                      <a:pt x="858" y="92"/>
                    </a:lnTo>
                    <a:lnTo>
                      <a:pt x="853" y="92"/>
                    </a:lnTo>
                    <a:lnTo>
                      <a:pt x="848" y="92"/>
                    </a:lnTo>
                    <a:lnTo>
                      <a:pt x="843" y="93"/>
                    </a:lnTo>
                    <a:lnTo>
                      <a:pt x="843" y="93"/>
                    </a:lnTo>
                    <a:lnTo>
                      <a:pt x="847" y="96"/>
                    </a:lnTo>
                    <a:lnTo>
                      <a:pt x="847" y="96"/>
                    </a:lnTo>
                    <a:lnTo>
                      <a:pt x="847" y="98"/>
                    </a:lnTo>
                    <a:lnTo>
                      <a:pt x="843" y="99"/>
                    </a:lnTo>
                    <a:lnTo>
                      <a:pt x="843" y="101"/>
                    </a:lnTo>
                    <a:lnTo>
                      <a:pt x="834" y="103"/>
                    </a:lnTo>
                    <a:lnTo>
                      <a:pt x="828" y="104"/>
                    </a:lnTo>
                    <a:lnTo>
                      <a:pt x="821" y="104"/>
                    </a:lnTo>
                    <a:lnTo>
                      <a:pt x="817" y="104"/>
                    </a:lnTo>
                    <a:lnTo>
                      <a:pt x="810" y="107"/>
                    </a:lnTo>
                    <a:lnTo>
                      <a:pt x="813" y="109"/>
                    </a:lnTo>
                    <a:lnTo>
                      <a:pt x="815" y="110"/>
                    </a:lnTo>
                    <a:lnTo>
                      <a:pt x="823" y="112"/>
                    </a:lnTo>
                    <a:lnTo>
                      <a:pt x="823" y="114"/>
                    </a:lnTo>
                    <a:lnTo>
                      <a:pt x="820" y="115"/>
                    </a:lnTo>
                    <a:lnTo>
                      <a:pt x="815" y="118"/>
                    </a:lnTo>
                    <a:lnTo>
                      <a:pt x="809" y="120"/>
                    </a:lnTo>
                    <a:lnTo>
                      <a:pt x="807" y="120"/>
                    </a:lnTo>
                    <a:lnTo>
                      <a:pt x="804" y="120"/>
                    </a:lnTo>
                    <a:lnTo>
                      <a:pt x="802" y="120"/>
                    </a:lnTo>
                    <a:lnTo>
                      <a:pt x="796" y="120"/>
                    </a:lnTo>
                    <a:lnTo>
                      <a:pt x="791" y="120"/>
                    </a:lnTo>
                    <a:lnTo>
                      <a:pt x="782" y="120"/>
                    </a:lnTo>
                    <a:lnTo>
                      <a:pt x="777" y="118"/>
                    </a:lnTo>
                    <a:lnTo>
                      <a:pt x="776" y="117"/>
                    </a:lnTo>
                    <a:lnTo>
                      <a:pt x="772" y="118"/>
                    </a:lnTo>
                    <a:lnTo>
                      <a:pt x="771" y="118"/>
                    </a:lnTo>
                    <a:lnTo>
                      <a:pt x="766" y="121"/>
                    </a:lnTo>
                    <a:lnTo>
                      <a:pt x="763" y="123"/>
                    </a:lnTo>
                    <a:lnTo>
                      <a:pt x="761" y="126"/>
                    </a:lnTo>
                    <a:lnTo>
                      <a:pt x="761" y="128"/>
                    </a:lnTo>
                    <a:lnTo>
                      <a:pt x="761" y="131"/>
                    </a:lnTo>
                    <a:lnTo>
                      <a:pt x="761" y="132"/>
                    </a:lnTo>
                    <a:lnTo>
                      <a:pt x="763" y="134"/>
                    </a:lnTo>
                    <a:lnTo>
                      <a:pt x="765" y="134"/>
                    </a:lnTo>
                    <a:lnTo>
                      <a:pt x="766" y="134"/>
                    </a:lnTo>
                    <a:lnTo>
                      <a:pt x="771" y="134"/>
                    </a:lnTo>
                    <a:lnTo>
                      <a:pt x="772" y="134"/>
                    </a:lnTo>
                    <a:lnTo>
                      <a:pt x="772" y="136"/>
                    </a:lnTo>
                    <a:lnTo>
                      <a:pt x="774" y="137"/>
                    </a:lnTo>
                    <a:lnTo>
                      <a:pt x="774" y="139"/>
                    </a:lnTo>
                    <a:lnTo>
                      <a:pt x="772" y="140"/>
                    </a:lnTo>
                    <a:lnTo>
                      <a:pt x="772" y="144"/>
                    </a:lnTo>
                    <a:lnTo>
                      <a:pt x="772" y="145"/>
                    </a:lnTo>
                    <a:lnTo>
                      <a:pt x="772" y="148"/>
                    </a:lnTo>
                    <a:lnTo>
                      <a:pt x="774" y="148"/>
                    </a:lnTo>
                    <a:lnTo>
                      <a:pt x="776" y="148"/>
                    </a:lnTo>
                    <a:lnTo>
                      <a:pt x="776" y="148"/>
                    </a:lnTo>
                    <a:lnTo>
                      <a:pt x="777" y="150"/>
                    </a:lnTo>
                    <a:lnTo>
                      <a:pt x="779" y="151"/>
                    </a:lnTo>
                    <a:lnTo>
                      <a:pt x="779" y="151"/>
                    </a:lnTo>
                    <a:lnTo>
                      <a:pt x="779" y="153"/>
                    </a:lnTo>
                    <a:lnTo>
                      <a:pt x="777" y="155"/>
                    </a:lnTo>
                    <a:lnTo>
                      <a:pt x="774" y="155"/>
                    </a:lnTo>
                    <a:lnTo>
                      <a:pt x="768" y="156"/>
                    </a:lnTo>
                    <a:lnTo>
                      <a:pt x="768" y="158"/>
                    </a:lnTo>
                    <a:lnTo>
                      <a:pt x="766" y="158"/>
                    </a:lnTo>
                    <a:lnTo>
                      <a:pt x="766" y="159"/>
                    </a:lnTo>
                    <a:lnTo>
                      <a:pt x="765" y="161"/>
                    </a:lnTo>
                    <a:lnTo>
                      <a:pt x="765" y="162"/>
                    </a:lnTo>
                    <a:lnTo>
                      <a:pt x="763" y="164"/>
                    </a:lnTo>
                    <a:lnTo>
                      <a:pt x="761" y="164"/>
                    </a:lnTo>
                    <a:lnTo>
                      <a:pt x="758" y="164"/>
                    </a:lnTo>
                    <a:lnTo>
                      <a:pt x="755" y="166"/>
                    </a:lnTo>
                    <a:lnTo>
                      <a:pt x="747" y="170"/>
                    </a:lnTo>
                    <a:lnTo>
                      <a:pt x="747" y="170"/>
                    </a:lnTo>
                    <a:lnTo>
                      <a:pt x="750" y="172"/>
                    </a:lnTo>
                    <a:lnTo>
                      <a:pt x="750" y="173"/>
                    </a:lnTo>
                    <a:lnTo>
                      <a:pt x="746" y="178"/>
                    </a:lnTo>
                    <a:lnTo>
                      <a:pt x="746" y="181"/>
                    </a:lnTo>
                    <a:lnTo>
                      <a:pt x="744" y="184"/>
                    </a:lnTo>
                    <a:lnTo>
                      <a:pt x="744" y="188"/>
                    </a:lnTo>
                    <a:lnTo>
                      <a:pt x="742" y="191"/>
                    </a:lnTo>
                    <a:lnTo>
                      <a:pt x="739" y="194"/>
                    </a:lnTo>
                    <a:lnTo>
                      <a:pt x="738" y="197"/>
                    </a:lnTo>
                    <a:lnTo>
                      <a:pt x="739" y="200"/>
                    </a:lnTo>
                    <a:lnTo>
                      <a:pt x="741" y="202"/>
                    </a:lnTo>
                    <a:lnTo>
                      <a:pt x="744" y="200"/>
                    </a:lnTo>
                    <a:lnTo>
                      <a:pt x="747" y="196"/>
                    </a:lnTo>
                    <a:lnTo>
                      <a:pt x="752" y="194"/>
                    </a:lnTo>
                    <a:lnTo>
                      <a:pt x="755" y="194"/>
                    </a:lnTo>
                    <a:lnTo>
                      <a:pt x="760" y="196"/>
                    </a:lnTo>
                    <a:lnTo>
                      <a:pt x="763" y="197"/>
                    </a:lnTo>
                    <a:lnTo>
                      <a:pt x="768" y="197"/>
                    </a:lnTo>
                    <a:lnTo>
                      <a:pt x="771" y="199"/>
                    </a:lnTo>
                    <a:lnTo>
                      <a:pt x="772" y="200"/>
                    </a:lnTo>
                    <a:lnTo>
                      <a:pt x="774" y="202"/>
                    </a:lnTo>
                    <a:lnTo>
                      <a:pt x="774" y="203"/>
                    </a:lnTo>
                    <a:lnTo>
                      <a:pt x="771" y="203"/>
                    </a:lnTo>
                    <a:lnTo>
                      <a:pt x="771" y="203"/>
                    </a:lnTo>
                    <a:lnTo>
                      <a:pt x="765" y="200"/>
                    </a:lnTo>
                    <a:lnTo>
                      <a:pt x="761" y="200"/>
                    </a:lnTo>
                    <a:lnTo>
                      <a:pt x="757" y="200"/>
                    </a:lnTo>
                    <a:lnTo>
                      <a:pt x="753" y="202"/>
                    </a:lnTo>
                    <a:lnTo>
                      <a:pt x="757" y="208"/>
                    </a:lnTo>
                    <a:lnTo>
                      <a:pt x="760" y="210"/>
                    </a:lnTo>
                    <a:lnTo>
                      <a:pt x="766" y="211"/>
                    </a:lnTo>
                    <a:lnTo>
                      <a:pt x="769" y="213"/>
                    </a:lnTo>
                    <a:lnTo>
                      <a:pt x="772" y="214"/>
                    </a:lnTo>
                    <a:lnTo>
                      <a:pt x="774" y="214"/>
                    </a:lnTo>
                    <a:lnTo>
                      <a:pt x="776" y="214"/>
                    </a:lnTo>
                    <a:lnTo>
                      <a:pt x="779" y="213"/>
                    </a:lnTo>
                    <a:lnTo>
                      <a:pt x="783" y="213"/>
                    </a:lnTo>
                    <a:lnTo>
                      <a:pt x="787" y="213"/>
                    </a:lnTo>
                    <a:lnTo>
                      <a:pt x="788" y="214"/>
                    </a:lnTo>
                    <a:lnTo>
                      <a:pt x="788" y="218"/>
                    </a:lnTo>
                    <a:lnTo>
                      <a:pt x="788" y="221"/>
                    </a:lnTo>
                    <a:lnTo>
                      <a:pt x="788" y="224"/>
                    </a:lnTo>
                    <a:lnTo>
                      <a:pt x="787" y="225"/>
                    </a:lnTo>
                    <a:lnTo>
                      <a:pt x="785" y="229"/>
                    </a:lnTo>
                    <a:lnTo>
                      <a:pt x="783" y="229"/>
                    </a:lnTo>
                    <a:lnTo>
                      <a:pt x="782" y="229"/>
                    </a:lnTo>
                    <a:lnTo>
                      <a:pt x="780" y="229"/>
                    </a:lnTo>
                    <a:lnTo>
                      <a:pt x="779" y="227"/>
                    </a:lnTo>
                    <a:lnTo>
                      <a:pt x="776" y="227"/>
                    </a:lnTo>
                    <a:lnTo>
                      <a:pt x="771" y="225"/>
                    </a:lnTo>
                    <a:lnTo>
                      <a:pt x="766" y="224"/>
                    </a:lnTo>
                    <a:lnTo>
                      <a:pt x="763" y="224"/>
                    </a:lnTo>
                    <a:lnTo>
                      <a:pt x="757" y="224"/>
                    </a:lnTo>
                    <a:lnTo>
                      <a:pt x="750" y="225"/>
                    </a:lnTo>
                    <a:lnTo>
                      <a:pt x="750" y="225"/>
                    </a:lnTo>
                    <a:lnTo>
                      <a:pt x="741" y="230"/>
                    </a:lnTo>
                    <a:lnTo>
                      <a:pt x="738" y="230"/>
                    </a:lnTo>
                    <a:lnTo>
                      <a:pt x="736" y="229"/>
                    </a:lnTo>
                    <a:lnTo>
                      <a:pt x="731" y="227"/>
                    </a:lnTo>
                    <a:lnTo>
                      <a:pt x="730" y="227"/>
                    </a:lnTo>
                    <a:lnTo>
                      <a:pt x="727" y="230"/>
                    </a:lnTo>
                    <a:lnTo>
                      <a:pt x="727" y="230"/>
                    </a:lnTo>
                    <a:lnTo>
                      <a:pt x="727" y="232"/>
                    </a:lnTo>
                    <a:lnTo>
                      <a:pt x="728" y="233"/>
                    </a:lnTo>
                    <a:lnTo>
                      <a:pt x="730" y="233"/>
                    </a:lnTo>
                    <a:lnTo>
                      <a:pt x="730" y="233"/>
                    </a:lnTo>
                    <a:lnTo>
                      <a:pt x="735" y="233"/>
                    </a:lnTo>
                    <a:lnTo>
                      <a:pt x="736" y="235"/>
                    </a:lnTo>
                    <a:lnTo>
                      <a:pt x="738" y="240"/>
                    </a:lnTo>
                    <a:lnTo>
                      <a:pt x="741" y="243"/>
                    </a:lnTo>
                    <a:lnTo>
                      <a:pt x="742" y="243"/>
                    </a:lnTo>
                    <a:lnTo>
                      <a:pt x="742" y="244"/>
                    </a:lnTo>
                    <a:lnTo>
                      <a:pt x="747" y="243"/>
                    </a:lnTo>
                    <a:lnTo>
                      <a:pt x="750" y="243"/>
                    </a:lnTo>
                    <a:lnTo>
                      <a:pt x="752" y="243"/>
                    </a:lnTo>
                    <a:lnTo>
                      <a:pt x="755" y="244"/>
                    </a:lnTo>
                    <a:lnTo>
                      <a:pt x="757" y="244"/>
                    </a:lnTo>
                    <a:lnTo>
                      <a:pt x="760" y="244"/>
                    </a:lnTo>
                    <a:lnTo>
                      <a:pt x="761" y="244"/>
                    </a:lnTo>
                    <a:lnTo>
                      <a:pt x="766" y="248"/>
                    </a:lnTo>
                    <a:lnTo>
                      <a:pt x="765" y="252"/>
                    </a:lnTo>
                    <a:lnTo>
                      <a:pt x="766" y="254"/>
                    </a:lnTo>
                    <a:lnTo>
                      <a:pt x="769" y="257"/>
                    </a:lnTo>
                    <a:lnTo>
                      <a:pt x="771" y="259"/>
                    </a:lnTo>
                    <a:lnTo>
                      <a:pt x="771" y="260"/>
                    </a:lnTo>
                    <a:lnTo>
                      <a:pt x="771" y="262"/>
                    </a:lnTo>
                    <a:lnTo>
                      <a:pt x="771" y="263"/>
                    </a:lnTo>
                    <a:lnTo>
                      <a:pt x="772" y="265"/>
                    </a:lnTo>
                    <a:lnTo>
                      <a:pt x="772" y="266"/>
                    </a:lnTo>
                    <a:lnTo>
                      <a:pt x="772" y="270"/>
                    </a:lnTo>
                    <a:lnTo>
                      <a:pt x="772" y="273"/>
                    </a:lnTo>
                    <a:lnTo>
                      <a:pt x="772" y="274"/>
                    </a:lnTo>
                    <a:lnTo>
                      <a:pt x="771" y="276"/>
                    </a:lnTo>
                    <a:lnTo>
                      <a:pt x="768" y="276"/>
                    </a:lnTo>
                    <a:lnTo>
                      <a:pt x="766" y="276"/>
                    </a:lnTo>
                    <a:lnTo>
                      <a:pt x="765" y="274"/>
                    </a:lnTo>
                    <a:lnTo>
                      <a:pt x="763" y="273"/>
                    </a:lnTo>
                    <a:lnTo>
                      <a:pt x="761" y="271"/>
                    </a:lnTo>
                    <a:lnTo>
                      <a:pt x="757" y="271"/>
                    </a:lnTo>
                    <a:lnTo>
                      <a:pt x="750" y="276"/>
                    </a:lnTo>
                    <a:lnTo>
                      <a:pt x="747" y="276"/>
                    </a:lnTo>
                    <a:lnTo>
                      <a:pt x="746" y="277"/>
                    </a:lnTo>
                    <a:lnTo>
                      <a:pt x="744" y="279"/>
                    </a:lnTo>
                    <a:lnTo>
                      <a:pt x="739" y="281"/>
                    </a:lnTo>
                    <a:lnTo>
                      <a:pt x="736" y="279"/>
                    </a:lnTo>
                    <a:lnTo>
                      <a:pt x="731" y="277"/>
                    </a:lnTo>
                    <a:lnTo>
                      <a:pt x="733" y="279"/>
                    </a:lnTo>
                    <a:lnTo>
                      <a:pt x="736" y="281"/>
                    </a:lnTo>
                    <a:lnTo>
                      <a:pt x="738" y="282"/>
                    </a:lnTo>
                    <a:lnTo>
                      <a:pt x="739" y="282"/>
                    </a:lnTo>
                    <a:lnTo>
                      <a:pt x="741" y="282"/>
                    </a:lnTo>
                    <a:lnTo>
                      <a:pt x="742" y="281"/>
                    </a:lnTo>
                    <a:lnTo>
                      <a:pt x="747" y="279"/>
                    </a:lnTo>
                    <a:lnTo>
                      <a:pt x="749" y="279"/>
                    </a:lnTo>
                    <a:lnTo>
                      <a:pt x="749" y="279"/>
                    </a:lnTo>
                    <a:lnTo>
                      <a:pt x="750" y="279"/>
                    </a:lnTo>
                    <a:lnTo>
                      <a:pt x="752" y="281"/>
                    </a:lnTo>
                    <a:lnTo>
                      <a:pt x="752" y="284"/>
                    </a:lnTo>
                    <a:lnTo>
                      <a:pt x="752" y="287"/>
                    </a:lnTo>
                    <a:lnTo>
                      <a:pt x="750" y="288"/>
                    </a:lnTo>
                    <a:lnTo>
                      <a:pt x="750" y="290"/>
                    </a:lnTo>
                    <a:lnTo>
                      <a:pt x="749" y="290"/>
                    </a:lnTo>
                    <a:lnTo>
                      <a:pt x="749" y="290"/>
                    </a:lnTo>
                    <a:lnTo>
                      <a:pt x="752" y="292"/>
                    </a:lnTo>
                    <a:lnTo>
                      <a:pt x="755" y="288"/>
                    </a:lnTo>
                    <a:lnTo>
                      <a:pt x="757" y="285"/>
                    </a:lnTo>
                    <a:lnTo>
                      <a:pt x="758" y="282"/>
                    </a:lnTo>
                    <a:lnTo>
                      <a:pt x="760" y="281"/>
                    </a:lnTo>
                    <a:lnTo>
                      <a:pt x="765" y="282"/>
                    </a:lnTo>
                    <a:lnTo>
                      <a:pt x="766" y="285"/>
                    </a:lnTo>
                    <a:lnTo>
                      <a:pt x="771" y="292"/>
                    </a:lnTo>
                    <a:lnTo>
                      <a:pt x="772" y="292"/>
                    </a:lnTo>
                    <a:lnTo>
                      <a:pt x="774" y="293"/>
                    </a:lnTo>
                    <a:lnTo>
                      <a:pt x="776" y="296"/>
                    </a:lnTo>
                    <a:lnTo>
                      <a:pt x="774" y="298"/>
                    </a:lnTo>
                    <a:lnTo>
                      <a:pt x="774" y="299"/>
                    </a:lnTo>
                    <a:lnTo>
                      <a:pt x="774" y="301"/>
                    </a:lnTo>
                    <a:lnTo>
                      <a:pt x="772" y="301"/>
                    </a:lnTo>
                    <a:lnTo>
                      <a:pt x="771" y="301"/>
                    </a:lnTo>
                    <a:lnTo>
                      <a:pt x="769" y="303"/>
                    </a:lnTo>
                    <a:lnTo>
                      <a:pt x="763" y="301"/>
                    </a:lnTo>
                    <a:lnTo>
                      <a:pt x="760" y="301"/>
                    </a:lnTo>
                    <a:lnTo>
                      <a:pt x="760" y="304"/>
                    </a:lnTo>
                    <a:lnTo>
                      <a:pt x="753" y="306"/>
                    </a:lnTo>
                    <a:lnTo>
                      <a:pt x="747" y="306"/>
                    </a:lnTo>
                    <a:lnTo>
                      <a:pt x="741" y="304"/>
                    </a:lnTo>
                    <a:lnTo>
                      <a:pt x="736" y="303"/>
                    </a:lnTo>
                    <a:lnTo>
                      <a:pt x="738" y="299"/>
                    </a:lnTo>
                    <a:lnTo>
                      <a:pt x="738" y="296"/>
                    </a:lnTo>
                    <a:lnTo>
                      <a:pt x="736" y="293"/>
                    </a:lnTo>
                    <a:lnTo>
                      <a:pt x="735" y="293"/>
                    </a:lnTo>
                    <a:lnTo>
                      <a:pt x="736" y="296"/>
                    </a:lnTo>
                    <a:lnTo>
                      <a:pt x="735" y="298"/>
                    </a:lnTo>
                    <a:lnTo>
                      <a:pt x="731" y="299"/>
                    </a:lnTo>
                    <a:lnTo>
                      <a:pt x="730" y="301"/>
                    </a:lnTo>
                    <a:lnTo>
                      <a:pt x="730" y="301"/>
                    </a:lnTo>
                    <a:lnTo>
                      <a:pt x="731" y="301"/>
                    </a:lnTo>
                    <a:lnTo>
                      <a:pt x="731" y="303"/>
                    </a:lnTo>
                    <a:lnTo>
                      <a:pt x="731" y="304"/>
                    </a:lnTo>
                    <a:lnTo>
                      <a:pt x="731" y="304"/>
                    </a:lnTo>
                    <a:lnTo>
                      <a:pt x="730" y="306"/>
                    </a:lnTo>
                    <a:lnTo>
                      <a:pt x="730" y="307"/>
                    </a:lnTo>
                    <a:lnTo>
                      <a:pt x="730" y="307"/>
                    </a:lnTo>
                    <a:lnTo>
                      <a:pt x="731" y="309"/>
                    </a:lnTo>
                    <a:lnTo>
                      <a:pt x="733" y="309"/>
                    </a:lnTo>
                    <a:lnTo>
                      <a:pt x="735" y="311"/>
                    </a:lnTo>
                    <a:lnTo>
                      <a:pt x="746" y="311"/>
                    </a:lnTo>
                    <a:lnTo>
                      <a:pt x="749" y="311"/>
                    </a:lnTo>
                    <a:lnTo>
                      <a:pt x="758" y="314"/>
                    </a:lnTo>
                    <a:lnTo>
                      <a:pt x="758" y="315"/>
                    </a:lnTo>
                    <a:lnTo>
                      <a:pt x="757" y="320"/>
                    </a:lnTo>
                    <a:lnTo>
                      <a:pt x="757" y="323"/>
                    </a:lnTo>
                    <a:lnTo>
                      <a:pt x="755" y="325"/>
                    </a:lnTo>
                    <a:lnTo>
                      <a:pt x="744" y="325"/>
                    </a:lnTo>
                    <a:lnTo>
                      <a:pt x="741" y="325"/>
                    </a:lnTo>
                    <a:lnTo>
                      <a:pt x="736" y="328"/>
                    </a:lnTo>
                    <a:lnTo>
                      <a:pt x="731" y="329"/>
                    </a:lnTo>
                    <a:lnTo>
                      <a:pt x="730" y="329"/>
                    </a:lnTo>
                    <a:lnTo>
                      <a:pt x="720" y="328"/>
                    </a:lnTo>
                    <a:lnTo>
                      <a:pt x="717" y="326"/>
                    </a:lnTo>
                    <a:lnTo>
                      <a:pt x="709" y="322"/>
                    </a:lnTo>
                    <a:lnTo>
                      <a:pt x="703" y="317"/>
                    </a:lnTo>
                    <a:lnTo>
                      <a:pt x="701" y="318"/>
                    </a:lnTo>
                    <a:lnTo>
                      <a:pt x="700" y="320"/>
                    </a:lnTo>
                    <a:lnTo>
                      <a:pt x="698" y="320"/>
                    </a:lnTo>
                    <a:lnTo>
                      <a:pt x="697" y="320"/>
                    </a:lnTo>
                    <a:lnTo>
                      <a:pt x="695" y="320"/>
                    </a:lnTo>
                    <a:lnTo>
                      <a:pt x="692" y="320"/>
                    </a:lnTo>
                    <a:lnTo>
                      <a:pt x="690" y="317"/>
                    </a:lnTo>
                    <a:lnTo>
                      <a:pt x="686" y="315"/>
                    </a:lnTo>
                    <a:lnTo>
                      <a:pt x="684" y="314"/>
                    </a:lnTo>
                    <a:lnTo>
                      <a:pt x="684" y="314"/>
                    </a:lnTo>
                    <a:lnTo>
                      <a:pt x="686" y="315"/>
                    </a:lnTo>
                    <a:lnTo>
                      <a:pt x="687" y="317"/>
                    </a:lnTo>
                    <a:lnTo>
                      <a:pt x="692" y="322"/>
                    </a:lnTo>
                    <a:lnTo>
                      <a:pt x="695" y="323"/>
                    </a:lnTo>
                    <a:lnTo>
                      <a:pt x="695" y="323"/>
                    </a:lnTo>
                    <a:lnTo>
                      <a:pt x="690" y="323"/>
                    </a:lnTo>
                    <a:lnTo>
                      <a:pt x="687" y="325"/>
                    </a:lnTo>
                    <a:lnTo>
                      <a:pt x="684" y="326"/>
                    </a:lnTo>
                    <a:lnTo>
                      <a:pt x="683" y="329"/>
                    </a:lnTo>
                    <a:lnTo>
                      <a:pt x="681" y="329"/>
                    </a:lnTo>
                    <a:lnTo>
                      <a:pt x="676" y="331"/>
                    </a:lnTo>
                    <a:lnTo>
                      <a:pt x="675" y="331"/>
                    </a:lnTo>
                    <a:lnTo>
                      <a:pt x="671" y="329"/>
                    </a:lnTo>
                    <a:lnTo>
                      <a:pt x="665" y="328"/>
                    </a:lnTo>
                    <a:lnTo>
                      <a:pt x="662" y="326"/>
                    </a:lnTo>
                    <a:lnTo>
                      <a:pt x="659" y="325"/>
                    </a:lnTo>
                    <a:lnTo>
                      <a:pt x="660" y="326"/>
                    </a:lnTo>
                    <a:lnTo>
                      <a:pt x="668" y="329"/>
                    </a:lnTo>
                    <a:lnTo>
                      <a:pt x="668" y="331"/>
                    </a:lnTo>
                    <a:lnTo>
                      <a:pt x="667" y="333"/>
                    </a:lnTo>
                    <a:lnTo>
                      <a:pt x="667" y="333"/>
                    </a:lnTo>
                    <a:lnTo>
                      <a:pt x="665" y="333"/>
                    </a:lnTo>
                    <a:lnTo>
                      <a:pt x="662" y="333"/>
                    </a:lnTo>
                    <a:lnTo>
                      <a:pt x="659" y="333"/>
                    </a:lnTo>
                    <a:lnTo>
                      <a:pt x="656" y="333"/>
                    </a:lnTo>
                    <a:lnTo>
                      <a:pt x="654" y="334"/>
                    </a:lnTo>
                    <a:lnTo>
                      <a:pt x="654" y="334"/>
                    </a:lnTo>
                    <a:lnTo>
                      <a:pt x="656" y="336"/>
                    </a:lnTo>
                    <a:lnTo>
                      <a:pt x="656" y="336"/>
                    </a:lnTo>
                    <a:lnTo>
                      <a:pt x="657" y="336"/>
                    </a:lnTo>
                    <a:lnTo>
                      <a:pt x="660" y="334"/>
                    </a:lnTo>
                    <a:lnTo>
                      <a:pt x="662" y="334"/>
                    </a:lnTo>
                    <a:lnTo>
                      <a:pt x="667" y="334"/>
                    </a:lnTo>
                    <a:lnTo>
                      <a:pt x="670" y="333"/>
                    </a:lnTo>
                    <a:lnTo>
                      <a:pt x="675" y="333"/>
                    </a:lnTo>
                    <a:lnTo>
                      <a:pt x="676" y="333"/>
                    </a:lnTo>
                    <a:lnTo>
                      <a:pt x="686" y="329"/>
                    </a:lnTo>
                    <a:lnTo>
                      <a:pt x="687" y="328"/>
                    </a:lnTo>
                    <a:lnTo>
                      <a:pt x="690" y="326"/>
                    </a:lnTo>
                    <a:lnTo>
                      <a:pt x="697" y="326"/>
                    </a:lnTo>
                    <a:lnTo>
                      <a:pt x="705" y="326"/>
                    </a:lnTo>
                    <a:lnTo>
                      <a:pt x="708" y="326"/>
                    </a:lnTo>
                    <a:lnTo>
                      <a:pt x="709" y="328"/>
                    </a:lnTo>
                    <a:lnTo>
                      <a:pt x="714" y="331"/>
                    </a:lnTo>
                    <a:lnTo>
                      <a:pt x="717" y="333"/>
                    </a:lnTo>
                    <a:lnTo>
                      <a:pt x="720" y="333"/>
                    </a:lnTo>
                    <a:lnTo>
                      <a:pt x="722" y="336"/>
                    </a:lnTo>
                    <a:lnTo>
                      <a:pt x="728" y="337"/>
                    </a:lnTo>
                    <a:lnTo>
                      <a:pt x="731" y="339"/>
                    </a:lnTo>
                    <a:lnTo>
                      <a:pt x="735" y="340"/>
                    </a:lnTo>
                    <a:lnTo>
                      <a:pt x="735" y="345"/>
                    </a:lnTo>
                    <a:lnTo>
                      <a:pt x="735" y="347"/>
                    </a:lnTo>
                    <a:lnTo>
                      <a:pt x="733" y="355"/>
                    </a:lnTo>
                    <a:lnTo>
                      <a:pt x="731" y="355"/>
                    </a:lnTo>
                    <a:lnTo>
                      <a:pt x="731" y="359"/>
                    </a:lnTo>
                    <a:lnTo>
                      <a:pt x="730" y="361"/>
                    </a:lnTo>
                    <a:lnTo>
                      <a:pt x="728" y="361"/>
                    </a:lnTo>
                    <a:lnTo>
                      <a:pt x="725" y="359"/>
                    </a:lnTo>
                    <a:lnTo>
                      <a:pt x="717" y="356"/>
                    </a:lnTo>
                    <a:lnTo>
                      <a:pt x="711" y="355"/>
                    </a:lnTo>
                    <a:lnTo>
                      <a:pt x="708" y="353"/>
                    </a:lnTo>
                    <a:lnTo>
                      <a:pt x="705" y="351"/>
                    </a:lnTo>
                    <a:lnTo>
                      <a:pt x="700" y="347"/>
                    </a:lnTo>
                    <a:lnTo>
                      <a:pt x="698" y="339"/>
                    </a:lnTo>
                    <a:lnTo>
                      <a:pt x="697" y="336"/>
                    </a:lnTo>
                    <a:lnTo>
                      <a:pt x="695" y="336"/>
                    </a:lnTo>
                    <a:lnTo>
                      <a:pt x="692" y="337"/>
                    </a:lnTo>
                    <a:lnTo>
                      <a:pt x="689" y="337"/>
                    </a:lnTo>
                    <a:lnTo>
                      <a:pt x="687" y="339"/>
                    </a:lnTo>
                    <a:lnTo>
                      <a:pt x="679" y="342"/>
                    </a:lnTo>
                    <a:lnTo>
                      <a:pt x="676" y="344"/>
                    </a:lnTo>
                    <a:lnTo>
                      <a:pt x="675" y="344"/>
                    </a:lnTo>
                    <a:lnTo>
                      <a:pt x="667" y="345"/>
                    </a:lnTo>
                    <a:lnTo>
                      <a:pt x="670" y="347"/>
                    </a:lnTo>
                    <a:lnTo>
                      <a:pt x="671" y="347"/>
                    </a:lnTo>
                    <a:lnTo>
                      <a:pt x="675" y="345"/>
                    </a:lnTo>
                    <a:lnTo>
                      <a:pt x="676" y="345"/>
                    </a:lnTo>
                    <a:lnTo>
                      <a:pt x="681" y="344"/>
                    </a:lnTo>
                    <a:lnTo>
                      <a:pt x="686" y="342"/>
                    </a:lnTo>
                    <a:lnTo>
                      <a:pt x="687" y="342"/>
                    </a:lnTo>
                    <a:lnTo>
                      <a:pt x="692" y="340"/>
                    </a:lnTo>
                    <a:lnTo>
                      <a:pt x="694" y="340"/>
                    </a:lnTo>
                    <a:lnTo>
                      <a:pt x="695" y="340"/>
                    </a:lnTo>
                    <a:lnTo>
                      <a:pt x="695" y="340"/>
                    </a:lnTo>
                    <a:lnTo>
                      <a:pt x="697" y="348"/>
                    </a:lnTo>
                    <a:lnTo>
                      <a:pt x="695" y="351"/>
                    </a:lnTo>
                    <a:lnTo>
                      <a:pt x="694" y="351"/>
                    </a:lnTo>
                    <a:lnTo>
                      <a:pt x="689" y="353"/>
                    </a:lnTo>
                    <a:lnTo>
                      <a:pt x="689" y="355"/>
                    </a:lnTo>
                    <a:lnTo>
                      <a:pt x="690" y="355"/>
                    </a:lnTo>
                    <a:lnTo>
                      <a:pt x="694" y="355"/>
                    </a:lnTo>
                    <a:lnTo>
                      <a:pt x="697" y="353"/>
                    </a:lnTo>
                    <a:lnTo>
                      <a:pt x="698" y="353"/>
                    </a:lnTo>
                    <a:lnTo>
                      <a:pt x="700" y="355"/>
                    </a:lnTo>
                    <a:lnTo>
                      <a:pt x="703" y="356"/>
                    </a:lnTo>
                    <a:lnTo>
                      <a:pt x="709" y="359"/>
                    </a:lnTo>
                    <a:lnTo>
                      <a:pt x="712" y="361"/>
                    </a:lnTo>
                    <a:lnTo>
                      <a:pt x="716" y="363"/>
                    </a:lnTo>
                    <a:lnTo>
                      <a:pt x="720" y="364"/>
                    </a:lnTo>
                    <a:lnTo>
                      <a:pt x="722" y="366"/>
                    </a:lnTo>
                    <a:lnTo>
                      <a:pt x="727" y="367"/>
                    </a:lnTo>
                    <a:lnTo>
                      <a:pt x="728" y="367"/>
                    </a:lnTo>
                    <a:lnTo>
                      <a:pt x="730" y="370"/>
                    </a:lnTo>
                    <a:lnTo>
                      <a:pt x="731" y="372"/>
                    </a:lnTo>
                    <a:lnTo>
                      <a:pt x="735" y="372"/>
                    </a:lnTo>
                    <a:lnTo>
                      <a:pt x="735" y="374"/>
                    </a:lnTo>
                    <a:lnTo>
                      <a:pt x="730" y="377"/>
                    </a:lnTo>
                    <a:lnTo>
                      <a:pt x="728" y="378"/>
                    </a:lnTo>
                    <a:lnTo>
                      <a:pt x="727" y="378"/>
                    </a:lnTo>
                    <a:lnTo>
                      <a:pt x="728" y="380"/>
                    </a:lnTo>
                    <a:lnTo>
                      <a:pt x="728" y="381"/>
                    </a:lnTo>
                    <a:lnTo>
                      <a:pt x="728" y="385"/>
                    </a:lnTo>
                    <a:lnTo>
                      <a:pt x="730" y="381"/>
                    </a:lnTo>
                    <a:lnTo>
                      <a:pt x="730" y="380"/>
                    </a:lnTo>
                    <a:lnTo>
                      <a:pt x="731" y="380"/>
                    </a:lnTo>
                    <a:lnTo>
                      <a:pt x="733" y="380"/>
                    </a:lnTo>
                    <a:lnTo>
                      <a:pt x="735" y="378"/>
                    </a:lnTo>
                    <a:lnTo>
                      <a:pt x="738" y="378"/>
                    </a:lnTo>
                    <a:lnTo>
                      <a:pt x="739" y="383"/>
                    </a:lnTo>
                    <a:lnTo>
                      <a:pt x="739" y="386"/>
                    </a:lnTo>
                    <a:lnTo>
                      <a:pt x="739" y="389"/>
                    </a:lnTo>
                    <a:lnTo>
                      <a:pt x="739" y="394"/>
                    </a:lnTo>
                    <a:lnTo>
                      <a:pt x="739" y="396"/>
                    </a:lnTo>
                    <a:lnTo>
                      <a:pt x="741" y="397"/>
                    </a:lnTo>
                    <a:lnTo>
                      <a:pt x="741" y="402"/>
                    </a:lnTo>
                    <a:lnTo>
                      <a:pt x="741" y="403"/>
                    </a:lnTo>
                    <a:lnTo>
                      <a:pt x="741" y="405"/>
                    </a:lnTo>
                    <a:lnTo>
                      <a:pt x="736" y="407"/>
                    </a:lnTo>
                    <a:lnTo>
                      <a:pt x="733" y="405"/>
                    </a:lnTo>
                    <a:lnTo>
                      <a:pt x="730" y="405"/>
                    </a:lnTo>
                    <a:lnTo>
                      <a:pt x="730" y="405"/>
                    </a:lnTo>
                    <a:lnTo>
                      <a:pt x="728" y="403"/>
                    </a:lnTo>
                    <a:lnTo>
                      <a:pt x="728" y="402"/>
                    </a:lnTo>
                    <a:lnTo>
                      <a:pt x="728" y="400"/>
                    </a:lnTo>
                    <a:lnTo>
                      <a:pt x="728" y="396"/>
                    </a:lnTo>
                    <a:lnTo>
                      <a:pt x="727" y="397"/>
                    </a:lnTo>
                    <a:lnTo>
                      <a:pt x="727" y="397"/>
                    </a:lnTo>
                    <a:lnTo>
                      <a:pt x="727" y="399"/>
                    </a:lnTo>
                    <a:lnTo>
                      <a:pt x="727" y="405"/>
                    </a:lnTo>
                    <a:lnTo>
                      <a:pt x="725" y="407"/>
                    </a:lnTo>
                    <a:lnTo>
                      <a:pt x="720" y="407"/>
                    </a:lnTo>
                    <a:lnTo>
                      <a:pt x="717" y="407"/>
                    </a:lnTo>
                    <a:lnTo>
                      <a:pt x="716" y="407"/>
                    </a:lnTo>
                    <a:lnTo>
                      <a:pt x="709" y="403"/>
                    </a:lnTo>
                    <a:lnTo>
                      <a:pt x="706" y="400"/>
                    </a:lnTo>
                    <a:lnTo>
                      <a:pt x="705" y="397"/>
                    </a:lnTo>
                    <a:lnTo>
                      <a:pt x="703" y="394"/>
                    </a:lnTo>
                    <a:lnTo>
                      <a:pt x="701" y="391"/>
                    </a:lnTo>
                    <a:lnTo>
                      <a:pt x="700" y="388"/>
                    </a:lnTo>
                    <a:lnTo>
                      <a:pt x="698" y="386"/>
                    </a:lnTo>
                    <a:lnTo>
                      <a:pt x="695" y="385"/>
                    </a:lnTo>
                    <a:lnTo>
                      <a:pt x="690" y="383"/>
                    </a:lnTo>
                    <a:lnTo>
                      <a:pt x="687" y="381"/>
                    </a:lnTo>
                    <a:lnTo>
                      <a:pt x="686" y="378"/>
                    </a:lnTo>
                    <a:lnTo>
                      <a:pt x="683" y="377"/>
                    </a:lnTo>
                    <a:lnTo>
                      <a:pt x="678" y="377"/>
                    </a:lnTo>
                    <a:lnTo>
                      <a:pt x="673" y="375"/>
                    </a:lnTo>
                    <a:lnTo>
                      <a:pt x="667" y="377"/>
                    </a:lnTo>
                    <a:lnTo>
                      <a:pt x="662" y="375"/>
                    </a:lnTo>
                    <a:lnTo>
                      <a:pt x="660" y="375"/>
                    </a:lnTo>
                    <a:lnTo>
                      <a:pt x="660" y="375"/>
                    </a:lnTo>
                    <a:lnTo>
                      <a:pt x="660" y="377"/>
                    </a:lnTo>
                    <a:lnTo>
                      <a:pt x="667" y="378"/>
                    </a:lnTo>
                    <a:lnTo>
                      <a:pt x="670" y="378"/>
                    </a:lnTo>
                    <a:lnTo>
                      <a:pt x="676" y="378"/>
                    </a:lnTo>
                    <a:lnTo>
                      <a:pt x="679" y="378"/>
                    </a:lnTo>
                    <a:lnTo>
                      <a:pt x="681" y="380"/>
                    </a:lnTo>
                    <a:lnTo>
                      <a:pt x="681" y="381"/>
                    </a:lnTo>
                    <a:lnTo>
                      <a:pt x="681" y="385"/>
                    </a:lnTo>
                    <a:lnTo>
                      <a:pt x="681" y="386"/>
                    </a:lnTo>
                    <a:lnTo>
                      <a:pt x="676" y="389"/>
                    </a:lnTo>
                    <a:lnTo>
                      <a:pt x="675" y="391"/>
                    </a:lnTo>
                    <a:lnTo>
                      <a:pt x="668" y="392"/>
                    </a:lnTo>
                    <a:lnTo>
                      <a:pt x="667" y="392"/>
                    </a:lnTo>
                    <a:lnTo>
                      <a:pt x="662" y="392"/>
                    </a:lnTo>
                    <a:lnTo>
                      <a:pt x="657" y="392"/>
                    </a:lnTo>
                    <a:lnTo>
                      <a:pt x="653" y="392"/>
                    </a:lnTo>
                    <a:lnTo>
                      <a:pt x="649" y="391"/>
                    </a:lnTo>
                    <a:lnTo>
                      <a:pt x="643" y="391"/>
                    </a:lnTo>
                    <a:lnTo>
                      <a:pt x="642" y="392"/>
                    </a:lnTo>
                    <a:lnTo>
                      <a:pt x="643" y="392"/>
                    </a:lnTo>
                    <a:lnTo>
                      <a:pt x="646" y="394"/>
                    </a:lnTo>
                    <a:lnTo>
                      <a:pt x="648" y="394"/>
                    </a:lnTo>
                    <a:lnTo>
                      <a:pt x="648" y="396"/>
                    </a:lnTo>
                    <a:lnTo>
                      <a:pt x="648" y="397"/>
                    </a:lnTo>
                    <a:lnTo>
                      <a:pt x="646" y="399"/>
                    </a:lnTo>
                    <a:lnTo>
                      <a:pt x="646" y="400"/>
                    </a:lnTo>
                    <a:lnTo>
                      <a:pt x="642" y="403"/>
                    </a:lnTo>
                    <a:lnTo>
                      <a:pt x="640" y="403"/>
                    </a:lnTo>
                    <a:lnTo>
                      <a:pt x="634" y="405"/>
                    </a:lnTo>
                    <a:lnTo>
                      <a:pt x="632" y="407"/>
                    </a:lnTo>
                    <a:lnTo>
                      <a:pt x="634" y="407"/>
                    </a:lnTo>
                    <a:lnTo>
                      <a:pt x="638" y="405"/>
                    </a:lnTo>
                    <a:lnTo>
                      <a:pt x="640" y="405"/>
                    </a:lnTo>
                    <a:lnTo>
                      <a:pt x="648" y="407"/>
                    </a:lnTo>
                    <a:lnTo>
                      <a:pt x="654" y="407"/>
                    </a:lnTo>
                    <a:lnTo>
                      <a:pt x="667" y="405"/>
                    </a:lnTo>
                    <a:lnTo>
                      <a:pt x="667" y="405"/>
                    </a:lnTo>
                    <a:lnTo>
                      <a:pt x="668" y="405"/>
                    </a:lnTo>
                    <a:lnTo>
                      <a:pt x="668" y="407"/>
                    </a:lnTo>
                    <a:lnTo>
                      <a:pt x="670" y="407"/>
                    </a:lnTo>
                    <a:lnTo>
                      <a:pt x="668" y="408"/>
                    </a:lnTo>
                    <a:lnTo>
                      <a:pt x="665" y="410"/>
                    </a:lnTo>
                    <a:lnTo>
                      <a:pt x="662" y="410"/>
                    </a:lnTo>
                    <a:lnTo>
                      <a:pt x="659" y="411"/>
                    </a:lnTo>
                    <a:lnTo>
                      <a:pt x="657" y="411"/>
                    </a:lnTo>
                    <a:lnTo>
                      <a:pt x="654" y="415"/>
                    </a:lnTo>
                    <a:lnTo>
                      <a:pt x="654" y="418"/>
                    </a:lnTo>
                    <a:lnTo>
                      <a:pt x="657" y="418"/>
                    </a:lnTo>
                    <a:lnTo>
                      <a:pt x="659" y="416"/>
                    </a:lnTo>
                    <a:lnTo>
                      <a:pt x="660" y="415"/>
                    </a:lnTo>
                    <a:lnTo>
                      <a:pt x="662" y="413"/>
                    </a:lnTo>
                    <a:lnTo>
                      <a:pt x="667" y="411"/>
                    </a:lnTo>
                    <a:lnTo>
                      <a:pt x="671" y="411"/>
                    </a:lnTo>
                    <a:lnTo>
                      <a:pt x="675" y="411"/>
                    </a:lnTo>
                    <a:lnTo>
                      <a:pt x="683" y="408"/>
                    </a:lnTo>
                    <a:lnTo>
                      <a:pt x="684" y="408"/>
                    </a:lnTo>
                    <a:lnTo>
                      <a:pt x="695" y="410"/>
                    </a:lnTo>
                    <a:lnTo>
                      <a:pt x="705" y="413"/>
                    </a:lnTo>
                    <a:lnTo>
                      <a:pt x="711" y="415"/>
                    </a:lnTo>
                    <a:lnTo>
                      <a:pt x="717" y="415"/>
                    </a:lnTo>
                    <a:lnTo>
                      <a:pt x="731" y="415"/>
                    </a:lnTo>
                    <a:lnTo>
                      <a:pt x="731" y="415"/>
                    </a:lnTo>
                    <a:lnTo>
                      <a:pt x="731" y="416"/>
                    </a:lnTo>
                    <a:lnTo>
                      <a:pt x="730" y="416"/>
                    </a:lnTo>
                    <a:lnTo>
                      <a:pt x="728" y="418"/>
                    </a:lnTo>
                    <a:lnTo>
                      <a:pt x="725" y="419"/>
                    </a:lnTo>
                    <a:lnTo>
                      <a:pt x="724" y="419"/>
                    </a:lnTo>
                    <a:lnTo>
                      <a:pt x="724" y="419"/>
                    </a:lnTo>
                    <a:lnTo>
                      <a:pt x="720" y="421"/>
                    </a:lnTo>
                    <a:lnTo>
                      <a:pt x="719" y="421"/>
                    </a:lnTo>
                    <a:lnTo>
                      <a:pt x="720" y="422"/>
                    </a:lnTo>
                    <a:lnTo>
                      <a:pt x="719" y="422"/>
                    </a:lnTo>
                    <a:lnTo>
                      <a:pt x="717" y="422"/>
                    </a:lnTo>
                    <a:lnTo>
                      <a:pt x="712" y="424"/>
                    </a:lnTo>
                    <a:lnTo>
                      <a:pt x="709" y="424"/>
                    </a:lnTo>
                    <a:lnTo>
                      <a:pt x="708" y="424"/>
                    </a:lnTo>
                    <a:lnTo>
                      <a:pt x="708" y="426"/>
                    </a:lnTo>
                    <a:lnTo>
                      <a:pt x="709" y="426"/>
                    </a:lnTo>
                    <a:lnTo>
                      <a:pt x="709" y="427"/>
                    </a:lnTo>
                    <a:lnTo>
                      <a:pt x="709" y="429"/>
                    </a:lnTo>
                    <a:lnTo>
                      <a:pt x="708" y="429"/>
                    </a:lnTo>
                    <a:lnTo>
                      <a:pt x="706" y="429"/>
                    </a:lnTo>
                    <a:lnTo>
                      <a:pt x="703" y="429"/>
                    </a:lnTo>
                    <a:lnTo>
                      <a:pt x="701" y="429"/>
                    </a:lnTo>
                    <a:lnTo>
                      <a:pt x="701" y="429"/>
                    </a:lnTo>
                    <a:lnTo>
                      <a:pt x="703" y="430"/>
                    </a:lnTo>
                    <a:lnTo>
                      <a:pt x="703" y="432"/>
                    </a:lnTo>
                    <a:lnTo>
                      <a:pt x="701" y="432"/>
                    </a:lnTo>
                    <a:lnTo>
                      <a:pt x="700" y="433"/>
                    </a:lnTo>
                    <a:lnTo>
                      <a:pt x="695" y="435"/>
                    </a:lnTo>
                    <a:lnTo>
                      <a:pt x="694" y="437"/>
                    </a:lnTo>
                    <a:lnTo>
                      <a:pt x="689" y="437"/>
                    </a:lnTo>
                    <a:lnTo>
                      <a:pt x="689" y="437"/>
                    </a:lnTo>
                    <a:lnTo>
                      <a:pt x="690" y="438"/>
                    </a:lnTo>
                    <a:lnTo>
                      <a:pt x="690" y="440"/>
                    </a:lnTo>
                    <a:lnTo>
                      <a:pt x="687" y="441"/>
                    </a:lnTo>
                    <a:lnTo>
                      <a:pt x="684" y="443"/>
                    </a:lnTo>
                    <a:lnTo>
                      <a:pt x="683" y="443"/>
                    </a:lnTo>
                    <a:lnTo>
                      <a:pt x="683" y="444"/>
                    </a:lnTo>
                    <a:lnTo>
                      <a:pt x="683" y="444"/>
                    </a:lnTo>
                    <a:lnTo>
                      <a:pt x="681" y="446"/>
                    </a:lnTo>
                    <a:lnTo>
                      <a:pt x="678" y="448"/>
                    </a:lnTo>
                    <a:lnTo>
                      <a:pt x="675" y="449"/>
                    </a:lnTo>
                    <a:lnTo>
                      <a:pt x="673" y="449"/>
                    </a:lnTo>
                    <a:lnTo>
                      <a:pt x="671" y="451"/>
                    </a:lnTo>
                    <a:lnTo>
                      <a:pt x="670" y="451"/>
                    </a:lnTo>
                    <a:lnTo>
                      <a:pt x="667" y="452"/>
                    </a:lnTo>
                    <a:lnTo>
                      <a:pt x="665" y="452"/>
                    </a:lnTo>
                    <a:lnTo>
                      <a:pt x="662" y="454"/>
                    </a:lnTo>
                    <a:lnTo>
                      <a:pt x="659" y="454"/>
                    </a:lnTo>
                    <a:lnTo>
                      <a:pt x="649" y="455"/>
                    </a:lnTo>
                    <a:lnTo>
                      <a:pt x="646" y="457"/>
                    </a:lnTo>
                    <a:lnTo>
                      <a:pt x="643" y="457"/>
                    </a:lnTo>
                    <a:lnTo>
                      <a:pt x="635" y="460"/>
                    </a:lnTo>
                    <a:lnTo>
                      <a:pt x="632" y="460"/>
                    </a:lnTo>
                    <a:lnTo>
                      <a:pt x="630" y="460"/>
                    </a:lnTo>
                    <a:lnTo>
                      <a:pt x="627" y="462"/>
                    </a:lnTo>
                    <a:lnTo>
                      <a:pt x="623" y="460"/>
                    </a:lnTo>
                    <a:lnTo>
                      <a:pt x="621" y="460"/>
                    </a:lnTo>
                    <a:lnTo>
                      <a:pt x="619" y="460"/>
                    </a:lnTo>
                    <a:lnTo>
                      <a:pt x="618" y="462"/>
                    </a:lnTo>
                    <a:lnTo>
                      <a:pt x="616" y="463"/>
                    </a:lnTo>
                    <a:lnTo>
                      <a:pt x="615" y="463"/>
                    </a:lnTo>
                    <a:lnTo>
                      <a:pt x="608" y="462"/>
                    </a:lnTo>
                    <a:lnTo>
                      <a:pt x="608" y="463"/>
                    </a:lnTo>
                    <a:lnTo>
                      <a:pt x="610" y="465"/>
                    </a:lnTo>
                    <a:lnTo>
                      <a:pt x="610" y="465"/>
                    </a:lnTo>
                    <a:lnTo>
                      <a:pt x="607" y="466"/>
                    </a:lnTo>
                    <a:lnTo>
                      <a:pt x="605" y="466"/>
                    </a:lnTo>
                    <a:lnTo>
                      <a:pt x="602" y="466"/>
                    </a:lnTo>
                    <a:lnTo>
                      <a:pt x="599" y="465"/>
                    </a:lnTo>
                    <a:lnTo>
                      <a:pt x="594" y="463"/>
                    </a:lnTo>
                    <a:lnTo>
                      <a:pt x="588" y="459"/>
                    </a:lnTo>
                    <a:lnTo>
                      <a:pt x="585" y="457"/>
                    </a:lnTo>
                    <a:lnTo>
                      <a:pt x="586" y="459"/>
                    </a:lnTo>
                    <a:lnTo>
                      <a:pt x="586" y="460"/>
                    </a:lnTo>
                    <a:lnTo>
                      <a:pt x="588" y="462"/>
                    </a:lnTo>
                    <a:lnTo>
                      <a:pt x="588" y="462"/>
                    </a:lnTo>
                    <a:lnTo>
                      <a:pt x="586" y="462"/>
                    </a:lnTo>
                    <a:lnTo>
                      <a:pt x="586" y="463"/>
                    </a:lnTo>
                    <a:lnTo>
                      <a:pt x="585" y="463"/>
                    </a:lnTo>
                    <a:lnTo>
                      <a:pt x="585" y="463"/>
                    </a:lnTo>
                    <a:lnTo>
                      <a:pt x="586" y="465"/>
                    </a:lnTo>
                    <a:lnTo>
                      <a:pt x="588" y="466"/>
                    </a:lnTo>
                    <a:lnTo>
                      <a:pt x="588" y="468"/>
                    </a:lnTo>
                    <a:lnTo>
                      <a:pt x="586" y="470"/>
                    </a:lnTo>
                    <a:lnTo>
                      <a:pt x="585" y="471"/>
                    </a:lnTo>
                    <a:lnTo>
                      <a:pt x="583" y="471"/>
                    </a:lnTo>
                    <a:lnTo>
                      <a:pt x="577" y="476"/>
                    </a:lnTo>
                    <a:lnTo>
                      <a:pt x="575" y="476"/>
                    </a:lnTo>
                    <a:lnTo>
                      <a:pt x="574" y="478"/>
                    </a:lnTo>
                    <a:lnTo>
                      <a:pt x="574" y="478"/>
                    </a:lnTo>
                    <a:lnTo>
                      <a:pt x="572" y="481"/>
                    </a:lnTo>
                    <a:lnTo>
                      <a:pt x="571" y="482"/>
                    </a:lnTo>
                    <a:lnTo>
                      <a:pt x="569" y="484"/>
                    </a:lnTo>
                    <a:lnTo>
                      <a:pt x="569" y="484"/>
                    </a:lnTo>
                    <a:lnTo>
                      <a:pt x="569" y="484"/>
                    </a:lnTo>
                    <a:lnTo>
                      <a:pt x="569" y="485"/>
                    </a:lnTo>
                    <a:lnTo>
                      <a:pt x="567" y="487"/>
                    </a:lnTo>
                    <a:lnTo>
                      <a:pt x="567" y="489"/>
                    </a:lnTo>
                    <a:lnTo>
                      <a:pt x="563" y="495"/>
                    </a:lnTo>
                    <a:lnTo>
                      <a:pt x="560" y="500"/>
                    </a:lnTo>
                    <a:lnTo>
                      <a:pt x="558" y="501"/>
                    </a:lnTo>
                    <a:lnTo>
                      <a:pt x="558" y="503"/>
                    </a:lnTo>
                    <a:lnTo>
                      <a:pt x="556" y="501"/>
                    </a:lnTo>
                    <a:lnTo>
                      <a:pt x="555" y="503"/>
                    </a:lnTo>
                    <a:lnTo>
                      <a:pt x="555" y="503"/>
                    </a:lnTo>
                    <a:lnTo>
                      <a:pt x="553" y="504"/>
                    </a:lnTo>
                    <a:lnTo>
                      <a:pt x="553" y="506"/>
                    </a:lnTo>
                    <a:lnTo>
                      <a:pt x="552" y="507"/>
                    </a:lnTo>
                    <a:lnTo>
                      <a:pt x="545" y="511"/>
                    </a:lnTo>
                    <a:lnTo>
                      <a:pt x="544" y="511"/>
                    </a:lnTo>
                    <a:lnTo>
                      <a:pt x="542" y="511"/>
                    </a:lnTo>
                    <a:lnTo>
                      <a:pt x="541" y="511"/>
                    </a:lnTo>
                    <a:lnTo>
                      <a:pt x="537" y="509"/>
                    </a:lnTo>
                    <a:lnTo>
                      <a:pt x="536" y="507"/>
                    </a:lnTo>
                    <a:lnTo>
                      <a:pt x="534" y="506"/>
                    </a:lnTo>
                    <a:lnTo>
                      <a:pt x="534" y="507"/>
                    </a:lnTo>
                    <a:lnTo>
                      <a:pt x="534" y="507"/>
                    </a:lnTo>
                    <a:lnTo>
                      <a:pt x="534" y="509"/>
                    </a:lnTo>
                    <a:lnTo>
                      <a:pt x="536" y="509"/>
                    </a:lnTo>
                    <a:lnTo>
                      <a:pt x="537" y="514"/>
                    </a:lnTo>
                    <a:lnTo>
                      <a:pt x="536" y="515"/>
                    </a:lnTo>
                    <a:lnTo>
                      <a:pt x="534" y="515"/>
                    </a:lnTo>
                    <a:lnTo>
                      <a:pt x="531" y="517"/>
                    </a:lnTo>
                    <a:lnTo>
                      <a:pt x="528" y="520"/>
                    </a:lnTo>
                    <a:lnTo>
                      <a:pt x="526" y="522"/>
                    </a:lnTo>
                    <a:lnTo>
                      <a:pt x="526" y="518"/>
                    </a:lnTo>
                    <a:lnTo>
                      <a:pt x="526" y="518"/>
                    </a:lnTo>
                    <a:lnTo>
                      <a:pt x="525" y="517"/>
                    </a:lnTo>
                    <a:lnTo>
                      <a:pt x="525" y="518"/>
                    </a:lnTo>
                    <a:lnTo>
                      <a:pt x="525" y="518"/>
                    </a:lnTo>
                    <a:lnTo>
                      <a:pt x="523" y="522"/>
                    </a:lnTo>
                    <a:lnTo>
                      <a:pt x="523" y="522"/>
                    </a:lnTo>
                    <a:lnTo>
                      <a:pt x="522" y="522"/>
                    </a:lnTo>
                    <a:lnTo>
                      <a:pt x="520" y="523"/>
                    </a:lnTo>
                    <a:lnTo>
                      <a:pt x="519" y="522"/>
                    </a:lnTo>
                    <a:lnTo>
                      <a:pt x="517" y="522"/>
                    </a:lnTo>
                    <a:lnTo>
                      <a:pt x="517" y="520"/>
                    </a:lnTo>
                    <a:lnTo>
                      <a:pt x="514" y="522"/>
                    </a:lnTo>
                    <a:lnTo>
                      <a:pt x="514" y="522"/>
                    </a:lnTo>
                    <a:lnTo>
                      <a:pt x="514" y="523"/>
                    </a:lnTo>
                    <a:lnTo>
                      <a:pt x="512" y="525"/>
                    </a:lnTo>
                    <a:lnTo>
                      <a:pt x="511" y="526"/>
                    </a:lnTo>
                    <a:lnTo>
                      <a:pt x="509" y="526"/>
                    </a:lnTo>
                    <a:lnTo>
                      <a:pt x="507" y="526"/>
                    </a:lnTo>
                    <a:lnTo>
                      <a:pt x="504" y="526"/>
                    </a:lnTo>
                    <a:lnTo>
                      <a:pt x="503" y="525"/>
                    </a:lnTo>
                    <a:lnTo>
                      <a:pt x="506" y="522"/>
                    </a:lnTo>
                    <a:lnTo>
                      <a:pt x="506" y="520"/>
                    </a:lnTo>
                    <a:lnTo>
                      <a:pt x="506" y="520"/>
                    </a:lnTo>
                    <a:lnTo>
                      <a:pt x="506" y="518"/>
                    </a:lnTo>
                    <a:lnTo>
                      <a:pt x="511" y="512"/>
                    </a:lnTo>
                    <a:lnTo>
                      <a:pt x="514" y="511"/>
                    </a:lnTo>
                    <a:lnTo>
                      <a:pt x="514" y="509"/>
                    </a:lnTo>
                    <a:lnTo>
                      <a:pt x="509" y="509"/>
                    </a:lnTo>
                    <a:lnTo>
                      <a:pt x="506" y="507"/>
                    </a:lnTo>
                    <a:lnTo>
                      <a:pt x="503" y="507"/>
                    </a:lnTo>
                    <a:lnTo>
                      <a:pt x="501" y="507"/>
                    </a:lnTo>
                    <a:lnTo>
                      <a:pt x="504" y="509"/>
                    </a:lnTo>
                    <a:lnTo>
                      <a:pt x="507" y="511"/>
                    </a:lnTo>
                    <a:lnTo>
                      <a:pt x="506" y="512"/>
                    </a:lnTo>
                    <a:lnTo>
                      <a:pt x="504" y="514"/>
                    </a:lnTo>
                    <a:lnTo>
                      <a:pt x="503" y="518"/>
                    </a:lnTo>
                    <a:lnTo>
                      <a:pt x="501" y="520"/>
                    </a:lnTo>
                    <a:lnTo>
                      <a:pt x="498" y="517"/>
                    </a:lnTo>
                    <a:lnTo>
                      <a:pt x="496" y="517"/>
                    </a:lnTo>
                    <a:lnTo>
                      <a:pt x="496" y="518"/>
                    </a:lnTo>
                    <a:lnTo>
                      <a:pt x="500" y="522"/>
                    </a:lnTo>
                    <a:lnTo>
                      <a:pt x="501" y="522"/>
                    </a:lnTo>
                    <a:lnTo>
                      <a:pt x="501" y="525"/>
                    </a:lnTo>
                    <a:lnTo>
                      <a:pt x="495" y="526"/>
                    </a:lnTo>
                    <a:lnTo>
                      <a:pt x="487" y="526"/>
                    </a:lnTo>
                    <a:lnTo>
                      <a:pt x="482" y="526"/>
                    </a:lnTo>
                    <a:lnTo>
                      <a:pt x="474" y="528"/>
                    </a:lnTo>
                    <a:lnTo>
                      <a:pt x="473" y="528"/>
                    </a:lnTo>
                    <a:lnTo>
                      <a:pt x="471" y="528"/>
                    </a:lnTo>
                    <a:lnTo>
                      <a:pt x="479" y="533"/>
                    </a:lnTo>
                    <a:lnTo>
                      <a:pt x="481" y="533"/>
                    </a:lnTo>
                    <a:lnTo>
                      <a:pt x="479" y="534"/>
                    </a:lnTo>
                    <a:lnTo>
                      <a:pt x="478" y="534"/>
                    </a:lnTo>
                    <a:lnTo>
                      <a:pt x="476" y="537"/>
                    </a:lnTo>
                    <a:lnTo>
                      <a:pt x="474" y="539"/>
                    </a:lnTo>
                    <a:lnTo>
                      <a:pt x="471" y="541"/>
                    </a:lnTo>
                    <a:lnTo>
                      <a:pt x="465" y="539"/>
                    </a:lnTo>
                    <a:lnTo>
                      <a:pt x="462" y="539"/>
                    </a:lnTo>
                    <a:lnTo>
                      <a:pt x="459" y="539"/>
                    </a:lnTo>
                    <a:lnTo>
                      <a:pt x="459" y="541"/>
                    </a:lnTo>
                    <a:lnTo>
                      <a:pt x="460" y="541"/>
                    </a:lnTo>
                    <a:lnTo>
                      <a:pt x="460" y="544"/>
                    </a:lnTo>
                    <a:lnTo>
                      <a:pt x="462" y="544"/>
                    </a:lnTo>
                    <a:lnTo>
                      <a:pt x="465" y="542"/>
                    </a:lnTo>
                    <a:lnTo>
                      <a:pt x="466" y="545"/>
                    </a:lnTo>
                    <a:lnTo>
                      <a:pt x="468" y="548"/>
                    </a:lnTo>
                    <a:lnTo>
                      <a:pt x="471" y="550"/>
                    </a:lnTo>
                    <a:lnTo>
                      <a:pt x="471" y="552"/>
                    </a:lnTo>
                    <a:lnTo>
                      <a:pt x="471" y="553"/>
                    </a:lnTo>
                    <a:lnTo>
                      <a:pt x="471" y="555"/>
                    </a:lnTo>
                    <a:lnTo>
                      <a:pt x="468" y="556"/>
                    </a:lnTo>
                    <a:lnTo>
                      <a:pt x="465" y="556"/>
                    </a:lnTo>
                    <a:lnTo>
                      <a:pt x="465" y="558"/>
                    </a:lnTo>
                    <a:lnTo>
                      <a:pt x="463" y="559"/>
                    </a:lnTo>
                    <a:lnTo>
                      <a:pt x="460" y="559"/>
                    </a:lnTo>
                    <a:lnTo>
                      <a:pt x="459" y="558"/>
                    </a:lnTo>
                    <a:lnTo>
                      <a:pt x="457" y="558"/>
                    </a:lnTo>
                    <a:lnTo>
                      <a:pt x="452" y="558"/>
                    </a:lnTo>
                    <a:lnTo>
                      <a:pt x="457" y="559"/>
                    </a:lnTo>
                    <a:lnTo>
                      <a:pt x="460" y="561"/>
                    </a:lnTo>
                    <a:lnTo>
                      <a:pt x="460" y="561"/>
                    </a:lnTo>
                    <a:lnTo>
                      <a:pt x="463" y="561"/>
                    </a:lnTo>
                    <a:lnTo>
                      <a:pt x="465" y="561"/>
                    </a:lnTo>
                    <a:lnTo>
                      <a:pt x="465" y="566"/>
                    </a:lnTo>
                    <a:lnTo>
                      <a:pt x="466" y="569"/>
                    </a:lnTo>
                    <a:lnTo>
                      <a:pt x="466" y="570"/>
                    </a:lnTo>
                    <a:lnTo>
                      <a:pt x="463" y="572"/>
                    </a:lnTo>
                    <a:lnTo>
                      <a:pt x="463" y="575"/>
                    </a:lnTo>
                    <a:lnTo>
                      <a:pt x="462" y="575"/>
                    </a:lnTo>
                    <a:lnTo>
                      <a:pt x="459" y="575"/>
                    </a:lnTo>
                    <a:lnTo>
                      <a:pt x="459" y="578"/>
                    </a:lnTo>
                    <a:lnTo>
                      <a:pt x="459" y="580"/>
                    </a:lnTo>
                    <a:lnTo>
                      <a:pt x="459" y="580"/>
                    </a:lnTo>
                    <a:lnTo>
                      <a:pt x="459" y="582"/>
                    </a:lnTo>
                    <a:lnTo>
                      <a:pt x="457" y="583"/>
                    </a:lnTo>
                    <a:lnTo>
                      <a:pt x="455" y="585"/>
                    </a:lnTo>
                    <a:lnTo>
                      <a:pt x="454" y="586"/>
                    </a:lnTo>
                    <a:lnTo>
                      <a:pt x="454" y="586"/>
                    </a:lnTo>
                    <a:lnTo>
                      <a:pt x="451" y="586"/>
                    </a:lnTo>
                    <a:lnTo>
                      <a:pt x="448" y="586"/>
                    </a:lnTo>
                    <a:lnTo>
                      <a:pt x="446" y="583"/>
                    </a:lnTo>
                    <a:lnTo>
                      <a:pt x="444" y="583"/>
                    </a:lnTo>
                    <a:lnTo>
                      <a:pt x="443" y="583"/>
                    </a:lnTo>
                    <a:lnTo>
                      <a:pt x="443" y="583"/>
                    </a:lnTo>
                    <a:lnTo>
                      <a:pt x="444" y="585"/>
                    </a:lnTo>
                    <a:lnTo>
                      <a:pt x="446" y="586"/>
                    </a:lnTo>
                    <a:lnTo>
                      <a:pt x="451" y="588"/>
                    </a:lnTo>
                    <a:lnTo>
                      <a:pt x="451" y="589"/>
                    </a:lnTo>
                    <a:lnTo>
                      <a:pt x="449" y="589"/>
                    </a:lnTo>
                    <a:lnTo>
                      <a:pt x="448" y="593"/>
                    </a:lnTo>
                    <a:lnTo>
                      <a:pt x="446" y="593"/>
                    </a:lnTo>
                    <a:lnTo>
                      <a:pt x="444" y="594"/>
                    </a:lnTo>
                    <a:lnTo>
                      <a:pt x="441" y="594"/>
                    </a:lnTo>
                    <a:lnTo>
                      <a:pt x="440" y="594"/>
                    </a:lnTo>
                    <a:lnTo>
                      <a:pt x="435" y="594"/>
                    </a:lnTo>
                    <a:lnTo>
                      <a:pt x="433" y="593"/>
                    </a:lnTo>
                    <a:lnTo>
                      <a:pt x="432" y="594"/>
                    </a:lnTo>
                    <a:lnTo>
                      <a:pt x="433" y="594"/>
                    </a:lnTo>
                    <a:lnTo>
                      <a:pt x="437" y="596"/>
                    </a:lnTo>
                    <a:lnTo>
                      <a:pt x="438" y="596"/>
                    </a:lnTo>
                    <a:lnTo>
                      <a:pt x="443" y="597"/>
                    </a:lnTo>
                    <a:lnTo>
                      <a:pt x="443" y="599"/>
                    </a:lnTo>
                    <a:lnTo>
                      <a:pt x="443" y="599"/>
                    </a:lnTo>
                    <a:lnTo>
                      <a:pt x="443" y="600"/>
                    </a:lnTo>
                    <a:lnTo>
                      <a:pt x="443" y="602"/>
                    </a:lnTo>
                    <a:lnTo>
                      <a:pt x="441" y="604"/>
                    </a:lnTo>
                    <a:lnTo>
                      <a:pt x="441" y="607"/>
                    </a:lnTo>
                    <a:lnTo>
                      <a:pt x="443" y="608"/>
                    </a:lnTo>
                    <a:lnTo>
                      <a:pt x="443" y="610"/>
                    </a:lnTo>
                    <a:lnTo>
                      <a:pt x="443" y="610"/>
                    </a:lnTo>
                    <a:lnTo>
                      <a:pt x="444" y="613"/>
                    </a:lnTo>
                    <a:lnTo>
                      <a:pt x="441" y="615"/>
                    </a:lnTo>
                    <a:lnTo>
                      <a:pt x="440" y="615"/>
                    </a:lnTo>
                    <a:lnTo>
                      <a:pt x="438" y="615"/>
                    </a:lnTo>
                    <a:lnTo>
                      <a:pt x="437" y="616"/>
                    </a:lnTo>
                    <a:lnTo>
                      <a:pt x="441" y="616"/>
                    </a:lnTo>
                    <a:lnTo>
                      <a:pt x="441" y="618"/>
                    </a:lnTo>
                    <a:lnTo>
                      <a:pt x="440" y="619"/>
                    </a:lnTo>
                    <a:lnTo>
                      <a:pt x="438" y="624"/>
                    </a:lnTo>
                    <a:lnTo>
                      <a:pt x="437" y="630"/>
                    </a:lnTo>
                    <a:lnTo>
                      <a:pt x="435" y="637"/>
                    </a:lnTo>
                    <a:lnTo>
                      <a:pt x="430" y="641"/>
                    </a:lnTo>
                    <a:lnTo>
                      <a:pt x="429" y="643"/>
                    </a:lnTo>
                    <a:lnTo>
                      <a:pt x="429" y="643"/>
                    </a:lnTo>
                    <a:lnTo>
                      <a:pt x="425" y="643"/>
                    </a:lnTo>
                    <a:lnTo>
                      <a:pt x="422" y="641"/>
                    </a:lnTo>
                    <a:lnTo>
                      <a:pt x="419" y="640"/>
                    </a:lnTo>
                    <a:lnTo>
                      <a:pt x="418" y="640"/>
                    </a:lnTo>
                    <a:lnTo>
                      <a:pt x="418" y="641"/>
                    </a:lnTo>
                    <a:lnTo>
                      <a:pt x="419" y="643"/>
                    </a:lnTo>
                    <a:lnTo>
                      <a:pt x="421" y="643"/>
                    </a:lnTo>
                    <a:lnTo>
                      <a:pt x="424" y="643"/>
                    </a:lnTo>
                    <a:lnTo>
                      <a:pt x="427" y="645"/>
                    </a:lnTo>
                    <a:lnTo>
                      <a:pt x="429" y="645"/>
                    </a:lnTo>
                    <a:lnTo>
                      <a:pt x="429" y="646"/>
                    </a:lnTo>
                    <a:lnTo>
                      <a:pt x="429" y="648"/>
                    </a:lnTo>
                    <a:lnTo>
                      <a:pt x="429" y="648"/>
                    </a:lnTo>
                    <a:lnTo>
                      <a:pt x="429" y="652"/>
                    </a:lnTo>
                    <a:lnTo>
                      <a:pt x="427" y="654"/>
                    </a:lnTo>
                    <a:lnTo>
                      <a:pt x="427" y="656"/>
                    </a:lnTo>
                    <a:lnTo>
                      <a:pt x="422" y="656"/>
                    </a:lnTo>
                    <a:lnTo>
                      <a:pt x="421" y="654"/>
                    </a:lnTo>
                    <a:lnTo>
                      <a:pt x="418" y="652"/>
                    </a:lnTo>
                    <a:lnTo>
                      <a:pt x="418" y="654"/>
                    </a:lnTo>
                    <a:lnTo>
                      <a:pt x="421" y="656"/>
                    </a:lnTo>
                    <a:lnTo>
                      <a:pt x="422" y="657"/>
                    </a:lnTo>
                    <a:lnTo>
                      <a:pt x="421" y="657"/>
                    </a:lnTo>
                    <a:lnTo>
                      <a:pt x="419" y="657"/>
                    </a:lnTo>
                    <a:lnTo>
                      <a:pt x="418" y="657"/>
                    </a:lnTo>
                    <a:lnTo>
                      <a:pt x="414" y="657"/>
                    </a:lnTo>
                    <a:lnTo>
                      <a:pt x="414" y="656"/>
                    </a:lnTo>
                    <a:lnTo>
                      <a:pt x="416" y="656"/>
                    </a:lnTo>
                    <a:lnTo>
                      <a:pt x="414" y="656"/>
                    </a:lnTo>
                    <a:lnTo>
                      <a:pt x="413" y="656"/>
                    </a:lnTo>
                    <a:lnTo>
                      <a:pt x="411" y="656"/>
                    </a:lnTo>
                    <a:lnTo>
                      <a:pt x="411" y="656"/>
                    </a:lnTo>
                    <a:lnTo>
                      <a:pt x="411" y="656"/>
                    </a:lnTo>
                    <a:lnTo>
                      <a:pt x="410" y="652"/>
                    </a:lnTo>
                    <a:lnTo>
                      <a:pt x="411" y="652"/>
                    </a:lnTo>
                    <a:lnTo>
                      <a:pt x="413" y="649"/>
                    </a:lnTo>
                    <a:lnTo>
                      <a:pt x="414" y="648"/>
                    </a:lnTo>
                    <a:lnTo>
                      <a:pt x="413" y="648"/>
                    </a:lnTo>
                    <a:lnTo>
                      <a:pt x="411" y="649"/>
                    </a:lnTo>
                    <a:lnTo>
                      <a:pt x="410" y="651"/>
                    </a:lnTo>
                    <a:lnTo>
                      <a:pt x="410" y="652"/>
                    </a:lnTo>
                    <a:lnTo>
                      <a:pt x="408" y="652"/>
                    </a:lnTo>
                    <a:lnTo>
                      <a:pt x="405" y="652"/>
                    </a:lnTo>
                    <a:lnTo>
                      <a:pt x="397" y="649"/>
                    </a:lnTo>
                    <a:lnTo>
                      <a:pt x="397" y="648"/>
                    </a:lnTo>
                    <a:lnTo>
                      <a:pt x="397" y="646"/>
                    </a:lnTo>
                    <a:lnTo>
                      <a:pt x="399" y="645"/>
                    </a:lnTo>
                    <a:lnTo>
                      <a:pt x="400" y="645"/>
                    </a:lnTo>
                    <a:lnTo>
                      <a:pt x="402" y="643"/>
                    </a:lnTo>
                    <a:lnTo>
                      <a:pt x="405" y="641"/>
                    </a:lnTo>
                    <a:lnTo>
                      <a:pt x="407" y="640"/>
                    </a:lnTo>
                    <a:lnTo>
                      <a:pt x="405" y="640"/>
                    </a:lnTo>
                    <a:lnTo>
                      <a:pt x="400" y="643"/>
                    </a:lnTo>
                    <a:lnTo>
                      <a:pt x="399" y="643"/>
                    </a:lnTo>
                    <a:lnTo>
                      <a:pt x="397" y="645"/>
                    </a:lnTo>
                    <a:lnTo>
                      <a:pt x="396" y="643"/>
                    </a:lnTo>
                    <a:lnTo>
                      <a:pt x="394" y="643"/>
                    </a:lnTo>
                    <a:lnTo>
                      <a:pt x="392" y="641"/>
                    </a:lnTo>
                    <a:lnTo>
                      <a:pt x="389" y="641"/>
                    </a:lnTo>
                    <a:lnTo>
                      <a:pt x="388" y="640"/>
                    </a:lnTo>
                    <a:lnTo>
                      <a:pt x="388" y="640"/>
                    </a:lnTo>
                    <a:lnTo>
                      <a:pt x="386" y="637"/>
                    </a:lnTo>
                    <a:lnTo>
                      <a:pt x="388" y="632"/>
                    </a:lnTo>
                    <a:lnTo>
                      <a:pt x="389" y="630"/>
                    </a:lnTo>
                    <a:lnTo>
                      <a:pt x="389" y="630"/>
                    </a:lnTo>
                    <a:lnTo>
                      <a:pt x="389" y="627"/>
                    </a:lnTo>
                    <a:lnTo>
                      <a:pt x="389" y="627"/>
                    </a:lnTo>
                    <a:lnTo>
                      <a:pt x="389" y="627"/>
                    </a:lnTo>
                    <a:lnTo>
                      <a:pt x="388" y="627"/>
                    </a:lnTo>
                    <a:lnTo>
                      <a:pt x="388" y="629"/>
                    </a:lnTo>
                    <a:lnTo>
                      <a:pt x="388" y="630"/>
                    </a:lnTo>
                    <a:lnTo>
                      <a:pt x="383" y="632"/>
                    </a:lnTo>
                    <a:lnTo>
                      <a:pt x="380" y="632"/>
                    </a:lnTo>
                    <a:lnTo>
                      <a:pt x="378" y="634"/>
                    </a:lnTo>
                    <a:lnTo>
                      <a:pt x="377" y="635"/>
                    </a:lnTo>
                    <a:lnTo>
                      <a:pt x="375" y="635"/>
                    </a:lnTo>
                    <a:lnTo>
                      <a:pt x="373" y="635"/>
                    </a:lnTo>
                    <a:lnTo>
                      <a:pt x="372" y="635"/>
                    </a:lnTo>
                    <a:lnTo>
                      <a:pt x="370" y="637"/>
                    </a:lnTo>
                    <a:lnTo>
                      <a:pt x="369" y="637"/>
                    </a:lnTo>
                    <a:lnTo>
                      <a:pt x="367" y="635"/>
                    </a:lnTo>
                    <a:lnTo>
                      <a:pt x="366" y="635"/>
                    </a:lnTo>
                    <a:lnTo>
                      <a:pt x="362" y="635"/>
                    </a:lnTo>
                    <a:lnTo>
                      <a:pt x="362" y="635"/>
                    </a:lnTo>
                    <a:lnTo>
                      <a:pt x="362" y="637"/>
                    </a:lnTo>
                    <a:lnTo>
                      <a:pt x="362" y="638"/>
                    </a:lnTo>
                    <a:lnTo>
                      <a:pt x="361" y="638"/>
                    </a:lnTo>
                    <a:lnTo>
                      <a:pt x="359" y="638"/>
                    </a:lnTo>
                    <a:lnTo>
                      <a:pt x="358" y="637"/>
                    </a:lnTo>
                    <a:lnTo>
                      <a:pt x="356" y="637"/>
                    </a:lnTo>
                    <a:lnTo>
                      <a:pt x="356" y="637"/>
                    </a:lnTo>
                    <a:lnTo>
                      <a:pt x="356" y="635"/>
                    </a:lnTo>
                    <a:lnTo>
                      <a:pt x="361" y="634"/>
                    </a:lnTo>
                    <a:lnTo>
                      <a:pt x="362" y="632"/>
                    </a:lnTo>
                    <a:lnTo>
                      <a:pt x="361" y="632"/>
                    </a:lnTo>
                    <a:lnTo>
                      <a:pt x="356" y="632"/>
                    </a:lnTo>
                    <a:lnTo>
                      <a:pt x="356" y="632"/>
                    </a:lnTo>
                    <a:lnTo>
                      <a:pt x="353" y="632"/>
                    </a:lnTo>
                    <a:lnTo>
                      <a:pt x="353" y="629"/>
                    </a:lnTo>
                    <a:lnTo>
                      <a:pt x="353" y="627"/>
                    </a:lnTo>
                    <a:lnTo>
                      <a:pt x="353" y="627"/>
                    </a:lnTo>
                    <a:lnTo>
                      <a:pt x="351" y="627"/>
                    </a:lnTo>
                    <a:lnTo>
                      <a:pt x="351" y="627"/>
                    </a:lnTo>
                    <a:lnTo>
                      <a:pt x="350" y="626"/>
                    </a:lnTo>
                    <a:lnTo>
                      <a:pt x="345" y="626"/>
                    </a:lnTo>
                    <a:lnTo>
                      <a:pt x="345" y="624"/>
                    </a:lnTo>
                    <a:lnTo>
                      <a:pt x="345" y="622"/>
                    </a:lnTo>
                    <a:lnTo>
                      <a:pt x="343" y="621"/>
                    </a:lnTo>
                    <a:lnTo>
                      <a:pt x="342" y="619"/>
                    </a:lnTo>
                    <a:lnTo>
                      <a:pt x="340" y="619"/>
                    </a:lnTo>
                    <a:lnTo>
                      <a:pt x="342" y="618"/>
                    </a:lnTo>
                    <a:lnTo>
                      <a:pt x="342" y="616"/>
                    </a:lnTo>
                    <a:lnTo>
                      <a:pt x="340" y="616"/>
                    </a:lnTo>
                    <a:lnTo>
                      <a:pt x="340" y="615"/>
                    </a:lnTo>
                    <a:lnTo>
                      <a:pt x="340" y="615"/>
                    </a:lnTo>
                    <a:lnTo>
                      <a:pt x="339" y="613"/>
                    </a:lnTo>
                    <a:lnTo>
                      <a:pt x="339" y="611"/>
                    </a:lnTo>
                    <a:lnTo>
                      <a:pt x="340" y="611"/>
                    </a:lnTo>
                    <a:lnTo>
                      <a:pt x="342" y="610"/>
                    </a:lnTo>
                    <a:lnTo>
                      <a:pt x="343" y="610"/>
                    </a:lnTo>
                    <a:lnTo>
                      <a:pt x="343" y="608"/>
                    </a:lnTo>
                    <a:lnTo>
                      <a:pt x="347" y="608"/>
                    </a:lnTo>
                    <a:lnTo>
                      <a:pt x="345" y="607"/>
                    </a:lnTo>
                    <a:lnTo>
                      <a:pt x="342" y="607"/>
                    </a:lnTo>
                    <a:lnTo>
                      <a:pt x="342" y="607"/>
                    </a:lnTo>
                    <a:lnTo>
                      <a:pt x="340" y="608"/>
                    </a:lnTo>
                    <a:lnTo>
                      <a:pt x="339" y="610"/>
                    </a:lnTo>
                    <a:lnTo>
                      <a:pt x="336" y="610"/>
                    </a:lnTo>
                    <a:lnTo>
                      <a:pt x="334" y="610"/>
                    </a:lnTo>
                    <a:lnTo>
                      <a:pt x="334" y="608"/>
                    </a:lnTo>
                    <a:lnTo>
                      <a:pt x="334" y="607"/>
                    </a:lnTo>
                    <a:lnTo>
                      <a:pt x="337" y="605"/>
                    </a:lnTo>
                    <a:lnTo>
                      <a:pt x="334" y="604"/>
                    </a:lnTo>
                    <a:lnTo>
                      <a:pt x="332" y="604"/>
                    </a:lnTo>
                    <a:lnTo>
                      <a:pt x="331" y="602"/>
                    </a:lnTo>
                    <a:lnTo>
                      <a:pt x="329" y="602"/>
                    </a:lnTo>
                    <a:lnTo>
                      <a:pt x="328" y="600"/>
                    </a:lnTo>
                    <a:lnTo>
                      <a:pt x="326" y="599"/>
                    </a:lnTo>
                    <a:lnTo>
                      <a:pt x="325" y="599"/>
                    </a:lnTo>
                    <a:lnTo>
                      <a:pt x="326" y="597"/>
                    </a:lnTo>
                    <a:lnTo>
                      <a:pt x="326" y="597"/>
                    </a:lnTo>
                    <a:lnTo>
                      <a:pt x="326" y="594"/>
                    </a:lnTo>
                    <a:lnTo>
                      <a:pt x="326" y="594"/>
                    </a:lnTo>
                    <a:lnTo>
                      <a:pt x="328" y="591"/>
                    </a:lnTo>
                    <a:lnTo>
                      <a:pt x="329" y="589"/>
                    </a:lnTo>
                    <a:lnTo>
                      <a:pt x="332" y="586"/>
                    </a:lnTo>
                    <a:lnTo>
                      <a:pt x="329" y="588"/>
                    </a:lnTo>
                    <a:lnTo>
                      <a:pt x="325" y="591"/>
                    </a:lnTo>
                    <a:lnTo>
                      <a:pt x="325" y="591"/>
                    </a:lnTo>
                    <a:lnTo>
                      <a:pt x="325" y="591"/>
                    </a:lnTo>
                    <a:lnTo>
                      <a:pt x="323" y="588"/>
                    </a:lnTo>
                    <a:lnTo>
                      <a:pt x="321" y="588"/>
                    </a:lnTo>
                    <a:lnTo>
                      <a:pt x="321" y="588"/>
                    </a:lnTo>
                    <a:lnTo>
                      <a:pt x="320" y="586"/>
                    </a:lnTo>
                    <a:lnTo>
                      <a:pt x="318" y="585"/>
                    </a:lnTo>
                    <a:lnTo>
                      <a:pt x="317" y="583"/>
                    </a:lnTo>
                    <a:lnTo>
                      <a:pt x="315" y="582"/>
                    </a:lnTo>
                    <a:lnTo>
                      <a:pt x="314" y="577"/>
                    </a:lnTo>
                    <a:lnTo>
                      <a:pt x="309" y="572"/>
                    </a:lnTo>
                    <a:lnTo>
                      <a:pt x="307" y="570"/>
                    </a:lnTo>
                    <a:lnTo>
                      <a:pt x="309" y="566"/>
                    </a:lnTo>
                    <a:lnTo>
                      <a:pt x="307" y="564"/>
                    </a:lnTo>
                    <a:lnTo>
                      <a:pt x="312" y="563"/>
                    </a:lnTo>
                    <a:lnTo>
                      <a:pt x="317" y="561"/>
                    </a:lnTo>
                    <a:lnTo>
                      <a:pt x="320" y="561"/>
                    </a:lnTo>
                    <a:lnTo>
                      <a:pt x="321" y="561"/>
                    </a:lnTo>
                    <a:lnTo>
                      <a:pt x="325" y="561"/>
                    </a:lnTo>
                    <a:lnTo>
                      <a:pt x="326" y="559"/>
                    </a:lnTo>
                    <a:lnTo>
                      <a:pt x="325" y="559"/>
                    </a:lnTo>
                    <a:lnTo>
                      <a:pt x="323" y="559"/>
                    </a:lnTo>
                    <a:lnTo>
                      <a:pt x="323" y="559"/>
                    </a:lnTo>
                    <a:lnTo>
                      <a:pt x="323" y="558"/>
                    </a:lnTo>
                    <a:lnTo>
                      <a:pt x="323" y="556"/>
                    </a:lnTo>
                    <a:lnTo>
                      <a:pt x="323" y="558"/>
                    </a:lnTo>
                    <a:lnTo>
                      <a:pt x="320" y="559"/>
                    </a:lnTo>
                    <a:lnTo>
                      <a:pt x="315" y="561"/>
                    </a:lnTo>
                    <a:lnTo>
                      <a:pt x="310" y="561"/>
                    </a:lnTo>
                    <a:lnTo>
                      <a:pt x="310" y="561"/>
                    </a:lnTo>
                    <a:lnTo>
                      <a:pt x="309" y="563"/>
                    </a:lnTo>
                    <a:lnTo>
                      <a:pt x="307" y="563"/>
                    </a:lnTo>
                    <a:lnTo>
                      <a:pt x="307" y="563"/>
                    </a:lnTo>
                    <a:lnTo>
                      <a:pt x="306" y="561"/>
                    </a:lnTo>
                    <a:lnTo>
                      <a:pt x="306" y="559"/>
                    </a:lnTo>
                    <a:lnTo>
                      <a:pt x="307" y="556"/>
                    </a:lnTo>
                    <a:lnTo>
                      <a:pt x="310" y="553"/>
                    </a:lnTo>
                    <a:lnTo>
                      <a:pt x="312" y="552"/>
                    </a:lnTo>
                    <a:lnTo>
                      <a:pt x="314" y="552"/>
                    </a:lnTo>
                    <a:lnTo>
                      <a:pt x="317" y="552"/>
                    </a:lnTo>
                    <a:lnTo>
                      <a:pt x="318" y="552"/>
                    </a:lnTo>
                    <a:lnTo>
                      <a:pt x="318" y="550"/>
                    </a:lnTo>
                    <a:lnTo>
                      <a:pt x="318" y="550"/>
                    </a:lnTo>
                    <a:lnTo>
                      <a:pt x="320" y="548"/>
                    </a:lnTo>
                    <a:lnTo>
                      <a:pt x="323" y="548"/>
                    </a:lnTo>
                    <a:lnTo>
                      <a:pt x="325" y="548"/>
                    </a:lnTo>
                    <a:lnTo>
                      <a:pt x="326" y="550"/>
                    </a:lnTo>
                    <a:lnTo>
                      <a:pt x="328" y="553"/>
                    </a:lnTo>
                    <a:lnTo>
                      <a:pt x="329" y="553"/>
                    </a:lnTo>
                    <a:lnTo>
                      <a:pt x="329" y="553"/>
                    </a:lnTo>
                    <a:lnTo>
                      <a:pt x="329" y="550"/>
                    </a:lnTo>
                    <a:lnTo>
                      <a:pt x="328" y="548"/>
                    </a:lnTo>
                    <a:lnTo>
                      <a:pt x="326" y="547"/>
                    </a:lnTo>
                    <a:lnTo>
                      <a:pt x="326" y="547"/>
                    </a:lnTo>
                    <a:lnTo>
                      <a:pt x="323" y="547"/>
                    </a:lnTo>
                    <a:lnTo>
                      <a:pt x="320" y="544"/>
                    </a:lnTo>
                    <a:lnTo>
                      <a:pt x="320" y="544"/>
                    </a:lnTo>
                    <a:lnTo>
                      <a:pt x="320" y="542"/>
                    </a:lnTo>
                    <a:lnTo>
                      <a:pt x="318" y="539"/>
                    </a:lnTo>
                    <a:lnTo>
                      <a:pt x="318" y="539"/>
                    </a:lnTo>
                    <a:lnTo>
                      <a:pt x="317" y="536"/>
                    </a:lnTo>
                    <a:lnTo>
                      <a:pt x="317" y="536"/>
                    </a:lnTo>
                    <a:lnTo>
                      <a:pt x="317" y="539"/>
                    </a:lnTo>
                    <a:lnTo>
                      <a:pt x="318" y="541"/>
                    </a:lnTo>
                    <a:lnTo>
                      <a:pt x="318" y="544"/>
                    </a:lnTo>
                    <a:lnTo>
                      <a:pt x="320" y="545"/>
                    </a:lnTo>
                    <a:lnTo>
                      <a:pt x="318" y="547"/>
                    </a:lnTo>
                    <a:lnTo>
                      <a:pt x="317" y="548"/>
                    </a:lnTo>
                    <a:lnTo>
                      <a:pt x="315" y="548"/>
                    </a:lnTo>
                    <a:lnTo>
                      <a:pt x="312" y="550"/>
                    </a:lnTo>
                    <a:lnTo>
                      <a:pt x="314" y="548"/>
                    </a:lnTo>
                    <a:lnTo>
                      <a:pt x="314" y="545"/>
                    </a:lnTo>
                    <a:lnTo>
                      <a:pt x="312" y="547"/>
                    </a:lnTo>
                    <a:lnTo>
                      <a:pt x="310" y="548"/>
                    </a:lnTo>
                    <a:lnTo>
                      <a:pt x="310" y="550"/>
                    </a:lnTo>
                    <a:lnTo>
                      <a:pt x="309" y="552"/>
                    </a:lnTo>
                    <a:lnTo>
                      <a:pt x="306" y="555"/>
                    </a:lnTo>
                    <a:lnTo>
                      <a:pt x="304" y="558"/>
                    </a:lnTo>
                    <a:lnTo>
                      <a:pt x="304" y="559"/>
                    </a:lnTo>
                    <a:lnTo>
                      <a:pt x="302" y="559"/>
                    </a:lnTo>
                    <a:lnTo>
                      <a:pt x="301" y="558"/>
                    </a:lnTo>
                    <a:lnTo>
                      <a:pt x="299" y="556"/>
                    </a:lnTo>
                    <a:lnTo>
                      <a:pt x="299" y="555"/>
                    </a:lnTo>
                    <a:lnTo>
                      <a:pt x="299" y="550"/>
                    </a:lnTo>
                    <a:lnTo>
                      <a:pt x="299" y="548"/>
                    </a:lnTo>
                    <a:lnTo>
                      <a:pt x="299" y="545"/>
                    </a:lnTo>
                    <a:lnTo>
                      <a:pt x="298" y="539"/>
                    </a:lnTo>
                    <a:lnTo>
                      <a:pt x="298" y="537"/>
                    </a:lnTo>
                    <a:lnTo>
                      <a:pt x="295" y="536"/>
                    </a:lnTo>
                    <a:lnTo>
                      <a:pt x="295" y="536"/>
                    </a:lnTo>
                    <a:lnTo>
                      <a:pt x="293" y="534"/>
                    </a:lnTo>
                    <a:lnTo>
                      <a:pt x="293" y="533"/>
                    </a:lnTo>
                    <a:lnTo>
                      <a:pt x="293" y="533"/>
                    </a:lnTo>
                    <a:lnTo>
                      <a:pt x="295" y="533"/>
                    </a:lnTo>
                    <a:lnTo>
                      <a:pt x="298" y="531"/>
                    </a:lnTo>
                    <a:lnTo>
                      <a:pt x="301" y="528"/>
                    </a:lnTo>
                    <a:lnTo>
                      <a:pt x="306" y="525"/>
                    </a:lnTo>
                    <a:lnTo>
                      <a:pt x="307" y="525"/>
                    </a:lnTo>
                    <a:lnTo>
                      <a:pt x="312" y="523"/>
                    </a:lnTo>
                    <a:lnTo>
                      <a:pt x="314" y="523"/>
                    </a:lnTo>
                    <a:lnTo>
                      <a:pt x="314" y="523"/>
                    </a:lnTo>
                    <a:lnTo>
                      <a:pt x="314" y="522"/>
                    </a:lnTo>
                    <a:lnTo>
                      <a:pt x="310" y="523"/>
                    </a:lnTo>
                    <a:lnTo>
                      <a:pt x="306" y="523"/>
                    </a:lnTo>
                    <a:lnTo>
                      <a:pt x="304" y="525"/>
                    </a:lnTo>
                    <a:lnTo>
                      <a:pt x="302" y="526"/>
                    </a:lnTo>
                    <a:lnTo>
                      <a:pt x="301" y="528"/>
                    </a:lnTo>
                    <a:lnTo>
                      <a:pt x="296" y="530"/>
                    </a:lnTo>
                    <a:lnTo>
                      <a:pt x="293" y="530"/>
                    </a:lnTo>
                    <a:lnTo>
                      <a:pt x="290" y="526"/>
                    </a:lnTo>
                    <a:lnTo>
                      <a:pt x="287" y="528"/>
                    </a:lnTo>
                    <a:lnTo>
                      <a:pt x="285" y="528"/>
                    </a:lnTo>
                    <a:lnTo>
                      <a:pt x="284" y="526"/>
                    </a:lnTo>
                    <a:lnTo>
                      <a:pt x="284" y="523"/>
                    </a:lnTo>
                    <a:lnTo>
                      <a:pt x="285" y="518"/>
                    </a:lnTo>
                    <a:lnTo>
                      <a:pt x="284" y="518"/>
                    </a:lnTo>
                    <a:lnTo>
                      <a:pt x="282" y="517"/>
                    </a:lnTo>
                    <a:lnTo>
                      <a:pt x="282" y="517"/>
                    </a:lnTo>
                    <a:lnTo>
                      <a:pt x="280" y="515"/>
                    </a:lnTo>
                    <a:lnTo>
                      <a:pt x="282" y="515"/>
                    </a:lnTo>
                    <a:lnTo>
                      <a:pt x="287" y="514"/>
                    </a:lnTo>
                    <a:lnTo>
                      <a:pt x="293" y="509"/>
                    </a:lnTo>
                    <a:lnTo>
                      <a:pt x="296" y="507"/>
                    </a:lnTo>
                    <a:lnTo>
                      <a:pt x="299" y="506"/>
                    </a:lnTo>
                    <a:lnTo>
                      <a:pt x="301" y="504"/>
                    </a:lnTo>
                    <a:lnTo>
                      <a:pt x="302" y="503"/>
                    </a:lnTo>
                    <a:lnTo>
                      <a:pt x="302" y="503"/>
                    </a:lnTo>
                    <a:lnTo>
                      <a:pt x="304" y="501"/>
                    </a:lnTo>
                    <a:lnTo>
                      <a:pt x="306" y="501"/>
                    </a:lnTo>
                    <a:lnTo>
                      <a:pt x="309" y="500"/>
                    </a:lnTo>
                    <a:lnTo>
                      <a:pt x="312" y="496"/>
                    </a:lnTo>
                    <a:lnTo>
                      <a:pt x="312" y="496"/>
                    </a:lnTo>
                    <a:lnTo>
                      <a:pt x="312" y="496"/>
                    </a:lnTo>
                    <a:lnTo>
                      <a:pt x="310" y="496"/>
                    </a:lnTo>
                    <a:lnTo>
                      <a:pt x="306" y="500"/>
                    </a:lnTo>
                    <a:lnTo>
                      <a:pt x="304" y="501"/>
                    </a:lnTo>
                    <a:lnTo>
                      <a:pt x="295" y="506"/>
                    </a:lnTo>
                    <a:lnTo>
                      <a:pt x="291" y="509"/>
                    </a:lnTo>
                    <a:lnTo>
                      <a:pt x="290" y="511"/>
                    </a:lnTo>
                    <a:lnTo>
                      <a:pt x="288" y="512"/>
                    </a:lnTo>
                    <a:lnTo>
                      <a:pt x="287" y="512"/>
                    </a:lnTo>
                    <a:lnTo>
                      <a:pt x="284" y="512"/>
                    </a:lnTo>
                    <a:lnTo>
                      <a:pt x="280" y="514"/>
                    </a:lnTo>
                    <a:lnTo>
                      <a:pt x="279" y="514"/>
                    </a:lnTo>
                    <a:lnTo>
                      <a:pt x="277" y="514"/>
                    </a:lnTo>
                    <a:lnTo>
                      <a:pt x="277" y="511"/>
                    </a:lnTo>
                    <a:lnTo>
                      <a:pt x="277" y="509"/>
                    </a:lnTo>
                    <a:lnTo>
                      <a:pt x="277" y="507"/>
                    </a:lnTo>
                    <a:lnTo>
                      <a:pt x="279" y="504"/>
                    </a:lnTo>
                    <a:lnTo>
                      <a:pt x="280" y="503"/>
                    </a:lnTo>
                    <a:lnTo>
                      <a:pt x="280" y="503"/>
                    </a:lnTo>
                    <a:lnTo>
                      <a:pt x="280" y="501"/>
                    </a:lnTo>
                    <a:lnTo>
                      <a:pt x="284" y="500"/>
                    </a:lnTo>
                    <a:lnTo>
                      <a:pt x="285" y="500"/>
                    </a:lnTo>
                    <a:lnTo>
                      <a:pt x="287" y="498"/>
                    </a:lnTo>
                    <a:lnTo>
                      <a:pt x="293" y="496"/>
                    </a:lnTo>
                    <a:lnTo>
                      <a:pt x="295" y="496"/>
                    </a:lnTo>
                    <a:lnTo>
                      <a:pt x="295" y="496"/>
                    </a:lnTo>
                    <a:lnTo>
                      <a:pt x="296" y="496"/>
                    </a:lnTo>
                    <a:lnTo>
                      <a:pt x="295" y="495"/>
                    </a:lnTo>
                    <a:lnTo>
                      <a:pt x="293" y="495"/>
                    </a:lnTo>
                    <a:lnTo>
                      <a:pt x="288" y="495"/>
                    </a:lnTo>
                    <a:lnTo>
                      <a:pt x="284" y="495"/>
                    </a:lnTo>
                    <a:lnTo>
                      <a:pt x="280" y="495"/>
                    </a:lnTo>
                    <a:lnTo>
                      <a:pt x="280" y="495"/>
                    </a:lnTo>
                    <a:lnTo>
                      <a:pt x="279" y="495"/>
                    </a:lnTo>
                    <a:lnTo>
                      <a:pt x="277" y="493"/>
                    </a:lnTo>
                    <a:lnTo>
                      <a:pt x="274" y="490"/>
                    </a:lnTo>
                    <a:lnTo>
                      <a:pt x="276" y="485"/>
                    </a:lnTo>
                    <a:lnTo>
                      <a:pt x="276" y="482"/>
                    </a:lnTo>
                    <a:lnTo>
                      <a:pt x="279" y="481"/>
                    </a:lnTo>
                    <a:lnTo>
                      <a:pt x="280" y="481"/>
                    </a:lnTo>
                    <a:lnTo>
                      <a:pt x="284" y="479"/>
                    </a:lnTo>
                    <a:lnTo>
                      <a:pt x="287" y="476"/>
                    </a:lnTo>
                    <a:lnTo>
                      <a:pt x="291" y="474"/>
                    </a:lnTo>
                    <a:lnTo>
                      <a:pt x="293" y="474"/>
                    </a:lnTo>
                    <a:lnTo>
                      <a:pt x="296" y="474"/>
                    </a:lnTo>
                    <a:lnTo>
                      <a:pt x="302" y="478"/>
                    </a:lnTo>
                    <a:lnTo>
                      <a:pt x="306" y="478"/>
                    </a:lnTo>
                    <a:lnTo>
                      <a:pt x="309" y="476"/>
                    </a:lnTo>
                    <a:lnTo>
                      <a:pt x="314" y="478"/>
                    </a:lnTo>
                    <a:lnTo>
                      <a:pt x="320" y="481"/>
                    </a:lnTo>
                    <a:lnTo>
                      <a:pt x="321" y="481"/>
                    </a:lnTo>
                    <a:lnTo>
                      <a:pt x="321" y="479"/>
                    </a:lnTo>
                    <a:lnTo>
                      <a:pt x="314" y="476"/>
                    </a:lnTo>
                    <a:lnTo>
                      <a:pt x="314" y="474"/>
                    </a:lnTo>
                    <a:lnTo>
                      <a:pt x="315" y="474"/>
                    </a:lnTo>
                    <a:lnTo>
                      <a:pt x="317" y="474"/>
                    </a:lnTo>
                    <a:lnTo>
                      <a:pt x="317" y="473"/>
                    </a:lnTo>
                    <a:lnTo>
                      <a:pt x="310" y="474"/>
                    </a:lnTo>
                    <a:lnTo>
                      <a:pt x="309" y="474"/>
                    </a:lnTo>
                    <a:lnTo>
                      <a:pt x="304" y="474"/>
                    </a:lnTo>
                    <a:lnTo>
                      <a:pt x="302" y="474"/>
                    </a:lnTo>
                    <a:lnTo>
                      <a:pt x="299" y="474"/>
                    </a:lnTo>
                    <a:lnTo>
                      <a:pt x="296" y="473"/>
                    </a:lnTo>
                    <a:lnTo>
                      <a:pt x="293" y="473"/>
                    </a:lnTo>
                    <a:lnTo>
                      <a:pt x="291" y="473"/>
                    </a:lnTo>
                    <a:lnTo>
                      <a:pt x="288" y="474"/>
                    </a:lnTo>
                    <a:lnTo>
                      <a:pt x="287" y="474"/>
                    </a:lnTo>
                    <a:lnTo>
                      <a:pt x="280" y="479"/>
                    </a:lnTo>
                    <a:lnTo>
                      <a:pt x="277" y="479"/>
                    </a:lnTo>
                    <a:lnTo>
                      <a:pt x="276" y="479"/>
                    </a:lnTo>
                    <a:lnTo>
                      <a:pt x="277" y="476"/>
                    </a:lnTo>
                    <a:lnTo>
                      <a:pt x="277" y="476"/>
                    </a:lnTo>
                    <a:lnTo>
                      <a:pt x="277" y="474"/>
                    </a:lnTo>
                    <a:lnTo>
                      <a:pt x="279" y="473"/>
                    </a:lnTo>
                    <a:lnTo>
                      <a:pt x="282" y="470"/>
                    </a:lnTo>
                    <a:lnTo>
                      <a:pt x="284" y="465"/>
                    </a:lnTo>
                    <a:lnTo>
                      <a:pt x="285" y="463"/>
                    </a:lnTo>
                    <a:lnTo>
                      <a:pt x="287" y="463"/>
                    </a:lnTo>
                    <a:lnTo>
                      <a:pt x="288" y="463"/>
                    </a:lnTo>
                    <a:lnTo>
                      <a:pt x="295" y="465"/>
                    </a:lnTo>
                    <a:lnTo>
                      <a:pt x="301" y="466"/>
                    </a:lnTo>
                    <a:lnTo>
                      <a:pt x="304" y="466"/>
                    </a:lnTo>
                    <a:lnTo>
                      <a:pt x="307" y="466"/>
                    </a:lnTo>
                    <a:lnTo>
                      <a:pt x="307" y="466"/>
                    </a:lnTo>
                    <a:lnTo>
                      <a:pt x="309" y="465"/>
                    </a:lnTo>
                    <a:lnTo>
                      <a:pt x="309" y="465"/>
                    </a:lnTo>
                    <a:lnTo>
                      <a:pt x="309" y="463"/>
                    </a:lnTo>
                    <a:lnTo>
                      <a:pt x="310" y="463"/>
                    </a:lnTo>
                    <a:lnTo>
                      <a:pt x="310" y="462"/>
                    </a:lnTo>
                    <a:lnTo>
                      <a:pt x="312" y="460"/>
                    </a:lnTo>
                    <a:lnTo>
                      <a:pt x="314" y="459"/>
                    </a:lnTo>
                    <a:lnTo>
                      <a:pt x="312" y="459"/>
                    </a:lnTo>
                    <a:lnTo>
                      <a:pt x="312" y="459"/>
                    </a:lnTo>
                    <a:lnTo>
                      <a:pt x="309" y="459"/>
                    </a:lnTo>
                    <a:lnTo>
                      <a:pt x="309" y="459"/>
                    </a:lnTo>
                    <a:lnTo>
                      <a:pt x="309" y="459"/>
                    </a:lnTo>
                    <a:lnTo>
                      <a:pt x="306" y="462"/>
                    </a:lnTo>
                    <a:lnTo>
                      <a:pt x="304" y="462"/>
                    </a:lnTo>
                    <a:lnTo>
                      <a:pt x="298" y="463"/>
                    </a:lnTo>
                    <a:lnTo>
                      <a:pt x="296" y="463"/>
                    </a:lnTo>
                    <a:lnTo>
                      <a:pt x="291" y="462"/>
                    </a:lnTo>
                    <a:lnTo>
                      <a:pt x="290" y="462"/>
                    </a:lnTo>
                    <a:lnTo>
                      <a:pt x="290" y="460"/>
                    </a:lnTo>
                    <a:lnTo>
                      <a:pt x="284" y="460"/>
                    </a:lnTo>
                    <a:lnTo>
                      <a:pt x="282" y="462"/>
                    </a:lnTo>
                    <a:lnTo>
                      <a:pt x="280" y="462"/>
                    </a:lnTo>
                    <a:lnTo>
                      <a:pt x="282" y="460"/>
                    </a:lnTo>
                    <a:lnTo>
                      <a:pt x="284" y="459"/>
                    </a:lnTo>
                    <a:lnTo>
                      <a:pt x="287" y="454"/>
                    </a:lnTo>
                    <a:lnTo>
                      <a:pt x="288" y="452"/>
                    </a:lnTo>
                    <a:lnTo>
                      <a:pt x="293" y="451"/>
                    </a:lnTo>
                    <a:lnTo>
                      <a:pt x="296" y="451"/>
                    </a:lnTo>
                    <a:lnTo>
                      <a:pt x="304" y="455"/>
                    </a:lnTo>
                    <a:lnTo>
                      <a:pt x="307" y="455"/>
                    </a:lnTo>
                    <a:lnTo>
                      <a:pt x="309" y="455"/>
                    </a:lnTo>
                    <a:lnTo>
                      <a:pt x="314" y="454"/>
                    </a:lnTo>
                    <a:lnTo>
                      <a:pt x="315" y="452"/>
                    </a:lnTo>
                    <a:lnTo>
                      <a:pt x="317" y="451"/>
                    </a:lnTo>
                    <a:lnTo>
                      <a:pt x="318" y="449"/>
                    </a:lnTo>
                    <a:lnTo>
                      <a:pt x="318" y="448"/>
                    </a:lnTo>
                    <a:lnTo>
                      <a:pt x="315" y="449"/>
                    </a:lnTo>
                    <a:lnTo>
                      <a:pt x="314" y="449"/>
                    </a:lnTo>
                    <a:lnTo>
                      <a:pt x="312" y="449"/>
                    </a:lnTo>
                    <a:lnTo>
                      <a:pt x="314" y="444"/>
                    </a:lnTo>
                    <a:lnTo>
                      <a:pt x="314" y="441"/>
                    </a:lnTo>
                    <a:lnTo>
                      <a:pt x="314" y="440"/>
                    </a:lnTo>
                    <a:lnTo>
                      <a:pt x="318" y="440"/>
                    </a:lnTo>
                    <a:lnTo>
                      <a:pt x="325" y="440"/>
                    </a:lnTo>
                    <a:lnTo>
                      <a:pt x="326" y="440"/>
                    </a:lnTo>
                    <a:lnTo>
                      <a:pt x="326" y="438"/>
                    </a:lnTo>
                    <a:lnTo>
                      <a:pt x="323" y="438"/>
                    </a:lnTo>
                    <a:lnTo>
                      <a:pt x="321" y="437"/>
                    </a:lnTo>
                    <a:lnTo>
                      <a:pt x="320" y="437"/>
                    </a:lnTo>
                    <a:lnTo>
                      <a:pt x="318" y="438"/>
                    </a:lnTo>
                    <a:lnTo>
                      <a:pt x="315" y="438"/>
                    </a:lnTo>
                    <a:lnTo>
                      <a:pt x="315" y="437"/>
                    </a:lnTo>
                    <a:lnTo>
                      <a:pt x="317" y="433"/>
                    </a:lnTo>
                    <a:lnTo>
                      <a:pt x="317" y="432"/>
                    </a:lnTo>
                    <a:lnTo>
                      <a:pt x="318" y="429"/>
                    </a:lnTo>
                    <a:lnTo>
                      <a:pt x="318" y="427"/>
                    </a:lnTo>
                    <a:lnTo>
                      <a:pt x="320" y="426"/>
                    </a:lnTo>
                    <a:lnTo>
                      <a:pt x="323" y="424"/>
                    </a:lnTo>
                    <a:lnTo>
                      <a:pt x="325" y="422"/>
                    </a:lnTo>
                    <a:lnTo>
                      <a:pt x="325" y="422"/>
                    </a:lnTo>
                    <a:lnTo>
                      <a:pt x="323" y="419"/>
                    </a:lnTo>
                    <a:lnTo>
                      <a:pt x="323" y="419"/>
                    </a:lnTo>
                    <a:lnTo>
                      <a:pt x="325" y="418"/>
                    </a:lnTo>
                    <a:lnTo>
                      <a:pt x="326" y="418"/>
                    </a:lnTo>
                    <a:lnTo>
                      <a:pt x="325" y="418"/>
                    </a:lnTo>
                    <a:lnTo>
                      <a:pt x="323" y="416"/>
                    </a:lnTo>
                    <a:lnTo>
                      <a:pt x="321" y="418"/>
                    </a:lnTo>
                    <a:lnTo>
                      <a:pt x="318" y="418"/>
                    </a:lnTo>
                    <a:lnTo>
                      <a:pt x="317" y="416"/>
                    </a:lnTo>
                    <a:lnTo>
                      <a:pt x="314" y="416"/>
                    </a:lnTo>
                    <a:lnTo>
                      <a:pt x="314" y="416"/>
                    </a:lnTo>
                    <a:lnTo>
                      <a:pt x="309" y="418"/>
                    </a:lnTo>
                    <a:lnTo>
                      <a:pt x="309" y="418"/>
                    </a:lnTo>
                    <a:lnTo>
                      <a:pt x="307" y="418"/>
                    </a:lnTo>
                    <a:lnTo>
                      <a:pt x="298" y="416"/>
                    </a:lnTo>
                    <a:lnTo>
                      <a:pt x="296" y="416"/>
                    </a:lnTo>
                    <a:lnTo>
                      <a:pt x="293" y="413"/>
                    </a:lnTo>
                    <a:lnTo>
                      <a:pt x="290" y="411"/>
                    </a:lnTo>
                    <a:lnTo>
                      <a:pt x="287" y="410"/>
                    </a:lnTo>
                    <a:lnTo>
                      <a:pt x="282" y="408"/>
                    </a:lnTo>
                    <a:lnTo>
                      <a:pt x="276" y="408"/>
                    </a:lnTo>
                    <a:lnTo>
                      <a:pt x="273" y="407"/>
                    </a:lnTo>
                    <a:lnTo>
                      <a:pt x="271" y="405"/>
                    </a:lnTo>
                    <a:lnTo>
                      <a:pt x="268" y="403"/>
                    </a:lnTo>
                    <a:lnTo>
                      <a:pt x="265" y="400"/>
                    </a:lnTo>
                    <a:lnTo>
                      <a:pt x="265" y="399"/>
                    </a:lnTo>
                    <a:lnTo>
                      <a:pt x="266" y="399"/>
                    </a:lnTo>
                    <a:lnTo>
                      <a:pt x="268" y="397"/>
                    </a:lnTo>
                    <a:lnTo>
                      <a:pt x="269" y="396"/>
                    </a:lnTo>
                    <a:lnTo>
                      <a:pt x="274" y="397"/>
                    </a:lnTo>
                    <a:lnTo>
                      <a:pt x="277" y="397"/>
                    </a:lnTo>
                    <a:lnTo>
                      <a:pt x="279" y="397"/>
                    </a:lnTo>
                    <a:lnTo>
                      <a:pt x="280" y="397"/>
                    </a:lnTo>
                    <a:lnTo>
                      <a:pt x="285" y="397"/>
                    </a:lnTo>
                    <a:lnTo>
                      <a:pt x="290" y="399"/>
                    </a:lnTo>
                    <a:lnTo>
                      <a:pt x="291" y="399"/>
                    </a:lnTo>
                    <a:lnTo>
                      <a:pt x="295" y="400"/>
                    </a:lnTo>
                    <a:lnTo>
                      <a:pt x="304" y="405"/>
                    </a:lnTo>
                    <a:lnTo>
                      <a:pt x="307" y="407"/>
                    </a:lnTo>
                    <a:lnTo>
                      <a:pt x="309" y="407"/>
                    </a:lnTo>
                    <a:lnTo>
                      <a:pt x="317" y="408"/>
                    </a:lnTo>
                    <a:lnTo>
                      <a:pt x="317" y="408"/>
                    </a:lnTo>
                    <a:lnTo>
                      <a:pt x="320" y="407"/>
                    </a:lnTo>
                    <a:lnTo>
                      <a:pt x="320" y="407"/>
                    </a:lnTo>
                    <a:lnTo>
                      <a:pt x="320" y="407"/>
                    </a:lnTo>
                    <a:lnTo>
                      <a:pt x="317" y="407"/>
                    </a:lnTo>
                    <a:lnTo>
                      <a:pt x="314" y="403"/>
                    </a:lnTo>
                    <a:lnTo>
                      <a:pt x="310" y="402"/>
                    </a:lnTo>
                    <a:lnTo>
                      <a:pt x="310" y="400"/>
                    </a:lnTo>
                    <a:lnTo>
                      <a:pt x="310" y="399"/>
                    </a:lnTo>
                    <a:lnTo>
                      <a:pt x="312" y="397"/>
                    </a:lnTo>
                    <a:lnTo>
                      <a:pt x="312" y="396"/>
                    </a:lnTo>
                    <a:lnTo>
                      <a:pt x="310" y="394"/>
                    </a:lnTo>
                    <a:lnTo>
                      <a:pt x="309" y="394"/>
                    </a:lnTo>
                    <a:lnTo>
                      <a:pt x="304" y="392"/>
                    </a:lnTo>
                    <a:lnTo>
                      <a:pt x="304" y="391"/>
                    </a:lnTo>
                    <a:lnTo>
                      <a:pt x="306" y="391"/>
                    </a:lnTo>
                    <a:lnTo>
                      <a:pt x="307" y="391"/>
                    </a:lnTo>
                    <a:lnTo>
                      <a:pt x="312" y="392"/>
                    </a:lnTo>
                    <a:lnTo>
                      <a:pt x="314" y="392"/>
                    </a:lnTo>
                    <a:lnTo>
                      <a:pt x="315" y="392"/>
                    </a:lnTo>
                    <a:lnTo>
                      <a:pt x="315" y="391"/>
                    </a:lnTo>
                    <a:lnTo>
                      <a:pt x="314" y="391"/>
                    </a:lnTo>
                    <a:lnTo>
                      <a:pt x="310" y="388"/>
                    </a:lnTo>
                    <a:lnTo>
                      <a:pt x="304" y="388"/>
                    </a:lnTo>
                    <a:lnTo>
                      <a:pt x="301" y="388"/>
                    </a:lnTo>
                    <a:lnTo>
                      <a:pt x="298" y="388"/>
                    </a:lnTo>
                    <a:lnTo>
                      <a:pt x="295" y="386"/>
                    </a:lnTo>
                    <a:lnTo>
                      <a:pt x="293" y="386"/>
                    </a:lnTo>
                    <a:lnTo>
                      <a:pt x="290" y="386"/>
                    </a:lnTo>
                    <a:lnTo>
                      <a:pt x="288" y="388"/>
                    </a:lnTo>
                    <a:lnTo>
                      <a:pt x="287" y="386"/>
                    </a:lnTo>
                    <a:lnTo>
                      <a:pt x="285" y="383"/>
                    </a:lnTo>
                    <a:lnTo>
                      <a:pt x="285" y="381"/>
                    </a:lnTo>
                    <a:lnTo>
                      <a:pt x="287" y="381"/>
                    </a:lnTo>
                    <a:lnTo>
                      <a:pt x="287" y="380"/>
                    </a:lnTo>
                    <a:lnTo>
                      <a:pt x="288" y="380"/>
                    </a:lnTo>
                    <a:lnTo>
                      <a:pt x="290" y="378"/>
                    </a:lnTo>
                    <a:lnTo>
                      <a:pt x="301" y="375"/>
                    </a:lnTo>
                    <a:lnTo>
                      <a:pt x="304" y="374"/>
                    </a:lnTo>
                    <a:lnTo>
                      <a:pt x="304" y="374"/>
                    </a:lnTo>
                    <a:lnTo>
                      <a:pt x="302" y="374"/>
                    </a:lnTo>
                    <a:lnTo>
                      <a:pt x="299" y="375"/>
                    </a:lnTo>
                    <a:lnTo>
                      <a:pt x="298" y="375"/>
                    </a:lnTo>
                    <a:lnTo>
                      <a:pt x="291" y="374"/>
                    </a:lnTo>
                    <a:lnTo>
                      <a:pt x="290" y="374"/>
                    </a:lnTo>
                    <a:lnTo>
                      <a:pt x="288" y="375"/>
                    </a:lnTo>
                    <a:lnTo>
                      <a:pt x="284" y="377"/>
                    </a:lnTo>
                    <a:lnTo>
                      <a:pt x="282" y="377"/>
                    </a:lnTo>
                    <a:lnTo>
                      <a:pt x="280" y="377"/>
                    </a:lnTo>
                    <a:lnTo>
                      <a:pt x="280" y="375"/>
                    </a:lnTo>
                    <a:lnTo>
                      <a:pt x="280" y="375"/>
                    </a:lnTo>
                    <a:lnTo>
                      <a:pt x="282" y="374"/>
                    </a:lnTo>
                    <a:lnTo>
                      <a:pt x="284" y="372"/>
                    </a:lnTo>
                    <a:lnTo>
                      <a:pt x="285" y="370"/>
                    </a:lnTo>
                    <a:lnTo>
                      <a:pt x="285" y="370"/>
                    </a:lnTo>
                    <a:lnTo>
                      <a:pt x="282" y="370"/>
                    </a:lnTo>
                    <a:lnTo>
                      <a:pt x="282" y="370"/>
                    </a:lnTo>
                    <a:lnTo>
                      <a:pt x="282" y="369"/>
                    </a:lnTo>
                    <a:lnTo>
                      <a:pt x="280" y="367"/>
                    </a:lnTo>
                    <a:lnTo>
                      <a:pt x="280" y="364"/>
                    </a:lnTo>
                    <a:lnTo>
                      <a:pt x="279" y="363"/>
                    </a:lnTo>
                    <a:lnTo>
                      <a:pt x="277" y="361"/>
                    </a:lnTo>
                    <a:lnTo>
                      <a:pt x="277" y="361"/>
                    </a:lnTo>
                    <a:lnTo>
                      <a:pt x="274" y="356"/>
                    </a:lnTo>
                    <a:lnTo>
                      <a:pt x="276" y="356"/>
                    </a:lnTo>
                    <a:lnTo>
                      <a:pt x="277" y="355"/>
                    </a:lnTo>
                    <a:lnTo>
                      <a:pt x="277" y="355"/>
                    </a:lnTo>
                    <a:lnTo>
                      <a:pt x="274" y="356"/>
                    </a:lnTo>
                    <a:lnTo>
                      <a:pt x="273" y="356"/>
                    </a:lnTo>
                    <a:lnTo>
                      <a:pt x="274" y="358"/>
                    </a:lnTo>
                    <a:lnTo>
                      <a:pt x="274" y="358"/>
                    </a:lnTo>
                    <a:lnTo>
                      <a:pt x="274" y="359"/>
                    </a:lnTo>
                    <a:lnTo>
                      <a:pt x="276" y="361"/>
                    </a:lnTo>
                    <a:lnTo>
                      <a:pt x="276" y="363"/>
                    </a:lnTo>
                    <a:lnTo>
                      <a:pt x="277" y="364"/>
                    </a:lnTo>
                    <a:lnTo>
                      <a:pt x="279" y="366"/>
                    </a:lnTo>
                    <a:lnTo>
                      <a:pt x="280" y="367"/>
                    </a:lnTo>
                    <a:lnTo>
                      <a:pt x="280" y="369"/>
                    </a:lnTo>
                    <a:lnTo>
                      <a:pt x="279" y="370"/>
                    </a:lnTo>
                    <a:lnTo>
                      <a:pt x="276" y="372"/>
                    </a:lnTo>
                    <a:lnTo>
                      <a:pt x="276" y="372"/>
                    </a:lnTo>
                    <a:lnTo>
                      <a:pt x="276" y="374"/>
                    </a:lnTo>
                    <a:lnTo>
                      <a:pt x="274" y="375"/>
                    </a:lnTo>
                    <a:lnTo>
                      <a:pt x="273" y="374"/>
                    </a:lnTo>
                    <a:lnTo>
                      <a:pt x="273" y="374"/>
                    </a:lnTo>
                    <a:lnTo>
                      <a:pt x="273" y="375"/>
                    </a:lnTo>
                    <a:lnTo>
                      <a:pt x="274" y="378"/>
                    </a:lnTo>
                    <a:lnTo>
                      <a:pt x="273" y="380"/>
                    </a:lnTo>
                    <a:lnTo>
                      <a:pt x="271" y="380"/>
                    </a:lnTo>
                    <a:lnTo>
                      <a:pt x="269" y="380"/>
                    </a:lnTo>
                    <a:lnTo>
                      <a:pt x="268" y="381"/>
                    </a:lnTo>
                    <a:lnTo>
                      <a:pt x="261" y="381"/>
                    </a:lnTo>
                    <a:lnTo>
                      <a:pt x="260" y="381"/>
                    </a:lnTo>
                    <a:lnTo>
                      <a:pt x="257" y="381"/>
                    </a:lnTo>
                    <a:lnTo>
                      <a:pt x="252" y="380"/>
                    </a:lnTo>
                    <a:lnTo>
                      <a:pt x="250" y="378"/>
                    </a:lnTo>
                    <a:lnTo>
                      <a:pt x="249" y="377"/>
                    </a:lnTo>
                    <a:lnTo>
                      <a:pt x="247" y="375"/>
                    </a:lnTo>
                    <a:lnTo>
                      <a:pt x="247" y="374"/>
                    </a:lnTo>
                    <a:lnTo>
                      <a:pt x="249" y="372"/>
                    </a:lnTo>
                    <a:lnTo>
                      <a:pt x="250" y="370"/>
                    </a:lnTo>
                    <a:lnTo>
                      <a:pt x="250" y="366"/>
                    </a:lnTo>
                    <a:lnTo>
                      <a:pt x="254" y="363"/>
                    </a:lnTo>
                    <a:lnTo>
                      <a:pt x="258" y="358"/>
                    </a:lnTo>
                    <a:lnTo>
                      <a:pt x="260" y="356"/>
                    </a:lnTo>
                    <a:lnTo>
                      <a:pt x="260" y="355"/>
                    </a:lnTo>
                    <a:lnTo>
                      <a:pt x="260" y="355"/>
                    </a:lnTo>
                    <a:lnTo>
                      <a:pt x="260" y="355"/>
                    </a:lnTo>
                    <a:lnTo>
                      <a:pt x="254" y="359"/>
                    </a:lnTo>
                    <a:lnTo>
                      <a:pt x="249" y="359"/>
                    </a:lnTo>
                    <a:lnTo>
                      <a:pt x="249" y="359"/>
                    </a:lnTo>
                    <a:lnTo>
                      <a:pt x="249" y="356"/>
                    </a:lnTo>
                    <a:lnTo>
                      <a:pt x="249" y="356"/>
                    </a:lnTo>
                    <a:lnTo>
                      <a:pt x="252" y="356"/>
                    </a:lnTo>
                    <a:lnTo>
                      <a:pt x="254" y="355"/>
                    </a:lnTo>
                    <a:lnTo>
                      <a:pt x="252" y="353"/>
                    </a:lnTo>
                    <a:lnTo>
                      <a:pt x="249" y="353"/>
                    </a:lnTo>
                    <a:lnTo>
                      <a:pt x="249" y="353"/>
                    </a:lnTo>
                    <a:lnTo>
                      <a:pt x="250" y="351"/>
                    </a:lnTo>
                    <a:lnTo>
                      <a:pt x="255" y="351"/>
                    </a:lnTo>
                    <a:lnTo>
                      <a:pt x="257" y="350"/>
                    </a:lnTo>
                    <a:lnTo>
                      <a:pt x="258" y="350"/>
                    </a:lnTo>
                    <a:lnTo>
                      <a:pt x="261" y="347"/>
                    </a:lnTo>
                    <a:lnTo>
                      <a:pt x="261" y="345"/>
                    </a:lnTo>
                    <a:lnTo>
                      <a:pt x="261" y="344"/>
                    </a:lnTo>
                    <a:lnTo>
                      <a:pt x="261" y="344"/>
                    </a:lnTo>
                    <a:lnTo>
                      <a:pt x="261" y="342"/>
                    </a:lnTo>
                    <a:lnTo>
                      <a:pt x="261" y="340"/>
                    </a:lnTo>
                    <a:lnTo>
                      <a:pt x="261" y="340"/>
                    </a:lnTo>
                    <a:lnTo>
                      <a:pt x="260" y="339"/>
                    </a:lnTo>
                    <a:lnTo>
                      <a:pt x="257" y="337"/>
                    </a:lnTo>
                    <a:lnTo>
                      <a:pt x="255" y="339"/>
                    </a:lnTo>
                    <a:lnTo>
                      <a:pt x="255" y="339"/>
                    </a:lnTo>
                    <a:lnTo>
                      <a:pt x="254" y="339"/>
                    </a:lnTo>
                    <a:lnTo>
                      <a:pt x="252" y="339"/>
                    </a:lnTo>
                    <a:lnTo>
                      <a:pt x="250" y="339"/>
                    </a:lnTo>
                    <a:lnTo>
                      <a:pt x="250" y="337"/>
                    </a:lnTo>
                    <a:lnTo>
                      <a:pt x="249" y="337"/>
                    </a:lnTo>
                    <a:lnTo>
                      <a:pt x="247" y="337"/>
                    </a:lnTo>
                    <a:lnTo>
                      <a:pt x="247" y="336"/>
                    </a:lnTo>
                    <a:lnTo>
                      <a:pt x="247" y="334"/>
                    </a:lnTo>
                    <a:lnTo>
                      <a:pt x="249" y="334"/>
                    </a:lnTo>
                    <a:lnTo>
                      <a:pt x="250" y="333"/>
                    </a:lnTo>
                    <a:lnTo>
                      <a:pt x="252" y="333"/>
                    </a:lnTo>
                    <a:lnTo>
                      <a:pt x="254" y="329"/>
                    </a:lnTo>
                    <a:lnTo>
                      <a:pt x="254" y="328"/>
                    </a:lnTo>
                    <a:lnTo>
                      <a:pt x="254" y="326"/>
                    </a:lnTo>
                    <a:lnTo>
                      <a:pt x="250" y="325"/>
                    </a:lnTo>
                    <a:lnTo>
                      <a:pt x="249" y="326"/>
                    </a:lnTo>
                    <a:lnTo>
                      <a:pt x="247" y="326"/>
                    </a:lnTo>
                    <a:lnTo>
                      <a:pt x="247" y="326"/>
                    </a:lnTo>
                    <a:lnTo>
                      <a:pt x="246" y="325"/>
                    </a:lnTo>
                    <a:lnTo>
                      <a:pt x="246" y="323"/>
                    </a:lnTo>
                    <a:lnTo>
                      <a:pt x="243" y="323"/>
                    </a:lnTo>
                    <a:lnTo>
                      <a:pt x="241" y="322"/>
                    </a:lnTo>
                    <a:lnTo>
                      <a:pt x="241" y="322"/>
                    </a:lnTo>
                    <a:lnTo>
                      <a:pt x="243" y="320"/>
                    </a:lnTo>
                    <a:lnTo>
                      <a:pt x="243" y="318"/>
                    </a:lnTo>
                    <a:lnTo>
                      <a:pt x="244" y="317"/>
                    </a:lnTo>
                    <a:lnTo>
                      <a:pt x="244" y="317"/>
                    </a:lnTo>
                    <a:lnTo>
                      <a:pt x="246" y="317"/>
                    </a:lnTo>
                    <a:lnTo>
                      <a:pt x="246" y="314"/>
                    </a:lnTo>
                    <a:lnTo>
                      <a:pt x="244" y="312"/>
                    </a:lnTo>
                    <a:lnTo>
                      <a:pt x="243" y="312"/>
                    </a:lnTo>
                    <a:lnTo>
                      <a:pt x="243" y="311"/>
                    </a:lnTo>
                    <a:lnTo>
                      <a:pt x="243" y="311"/>
                    </a:lnTo>
                    <a:lnTo>
                      <a:pt x="243" y="309"/>
                    </a:lnTo>
                    <a:lnTo>
                      <a:pt x="241" y="309"/>
                    </a:lnTo>
                    <a:lnTo>
                      <a:pt x="239" y="306"/>
                    </a:lnTo>
                    <a:lnTo>
                      <a:pt x="239" y="304"/>
                    </a:lnTo>
                    <a:lnTo>
                      <a:pt x="238" y="304"/>
                    </a:lnTo>
                    <a:lnTo>
                      <a:pt x="236" y="304"/>
                    </a:lnTo>
                    <a:lnTo>
                      <a:pt x="233" y="304"/>
                    </a:lnTo>
                    <a:lnTo>
                      <a:pt x="230" y="306"/>
                    </a:lnTo>
                    <a:lnTo>
                      <a:pt x="225" y="306"/>
                    </a:lnTo>
                    <a:lnTo>
                      <a:pt x="225" y="306"/>
                    </a:lnTo>
                    <a:lnTo>
                      <a:pt x="227" y="304"/>
                    </a:lnTo>
                    <a:lnTo>
                      <a:pt x="230" y="304"/>
                    </a:lnTo>
                    <a:lnTo>
                      <a:pt x="233" y="303"/>
                    </a:lnTo>
                    <a:lnTo>
                      <a:pt x="235" y="301"/>
                    </a:lnTo>
                    <a:lnTo>
                      <a:pt x="233" y="299"/>
                    </a:lnTo>
                    <a:lnTo>
                      <a:pt x="233" y="298"/>
                    </a:lnTo>
                    <a:lnTo>
                      <a:pt x="233" y="298"/>
                    </a:lnTo>
                    <a:lnTo>
                      <a:pt x="233" y="296"/>
                    </a:lnTo>
                    <a:lnTo>
                      <a:pt x="236" y="296"/>
                    </a:lnTo>
                    <a:lnTo>
                      <a:pt x="238" y="295"/>
                    </a:lnTo>
                    <a:lnTo>
                      <a:pt x="239" y="295"/>
                    </a:lnTo>
                    <a:lnTo>
                      <a:pt x="236" y="292"/>
                    </a:lnTo>
                    <a:lnTo>
                      <a:pt x="232" y="290"/>
                    </a:lnTo>
                    <a:lnTo>
                      <a:pt x="230" y="290"/>
                    </a:lnTo>
                    <a:lnTo>
                      <a:pt x="230" y="288"/>
                    </a:lnTo>
                    <a:lnTo>
                      <a:pt x="228" y="287"/>
                    </a:lnTo>
                    <a:lnTo>
                      <a:pt x="228" y="285"/>
                    </a:lnTo>
                    <a:lnTo>
                      <a:pt x="225" y="284"/>
                    </a:lnTo>
                    <a:lnTo>
                      <a:pt x="224" y="282"/>
                    </a:lnTo>
                    <a:lnTo>
                      <a:pt x="217" y="279"/>
                    </a:lnTo>
                    <a:lnTo>
                      <a:pt x="214" y="277"/>
                    </a:lnTo>
                    <a:lnTo>
                      <a:pt x="213" y="274"/>
                    </a:lnTo>
                    <a:lnTo>
                      <a:pt x="211" y="274"/>
                    </a:lnTo>
                    <a:lnTo>
                      <a:pt x="211" y="273"/>
                    </a:lnTo>
                    <a:lnTo>
                      <a:pt x="206" y="271"/>
                    </a:lnTo>
                    <a:lnTo>
                      <a:pt x="206" y="270"/>
                    </a:lnTo>
                    <a:lnTo>
                      <a:pt x="209" y="266"/>
                    </a:lnTo>
                    <a:lnTo>
                      <a:pt x="211" y="266"/>
                    </a:lnTo>
                    <a:lnTo>
                      <a:pt x="209" y="263"/>
                    </a:lnTo>
                    <a:lnTo>
                      <a:pt x="206" y="260"/>
                    </a:lnTo>
                    <a:lnTo>
                      <a:pt x="205" y="260"/>
                    </a:lnTo>
                    <a:lnTo>
                      <a:pt x="202" y="260"/>
                    </a:lnTo>
                    <a:lnTo>
                      <a:pt x="198" y="259"/>
                    </a:lnTo>
                    <a:lnTo>
                      <a:pt x="195" y="257"/>
                    </a:lnTo>
                    <a:lnTo>
                      <a:pt x="194" y="255"/>
                    </a:lnTo>
                    <a:lnTo>
                      <a:pt x="189" y="254"/>
                    </a:lnTo>
                    <a:lnTo>
                      <a:pt x="183" y="252"/>
                    </a:lnTo>
                    <a:lnTo>
                      <a:pt x="173" y="249"/>
                    </a:lnTo>
                    <a:lnTo>
                      <a:pt x="168" y="248"/>
                    </a:lnTo>
                    <a:lnTo>
                      <a:pt x="165" y="246"/>
                    </a:lnTo>
                    <a:lnTo>
                      <a:pt x="162" y="246"/>
                    </a:lnTo>
                    <a:lnTo>
                      <a:pt x="156" y="244"/>
                    </a:lnTo>
                    <a:lnTo>
                      <a:pt x="150" y="244"/>
                    </a:lnTo>
                    <a:lnTo>
                      <a:pt x="146" y="244"/>
                    </a:lnTo>
                    <a:lnTo>
                      <a:pt x="145" y="244"/>
                    </a:lnTo>
                    <a:lnTo>
                      <a:pt x="142" y="241"/>
                    </a:lnTo>
                    <a:lnTo>
                      <a:pt x="138" y="241"/>
                    </a:lnTo>
                    <a:lnTo>
                      <a:pt x="135" y="241"/>
                    </a:lnTo>
                    <a:lnTo>
                      <a:pt x="134" y="243"/>
                    </a:lnTo>
                    <a:lnTo>
                      <a:pt x="131" y="244"/>
                    </a:lnTo>
                    <a:lnTo>
                      <a:pt x="127" y="246"/>
                    </a:lnTo>
                    <a:lnTo>
                      <a:pt x="126" y="244"/>
                    </a:lnTo>
                    <a:lnTo>
                      <a:pt x="124" y="243"/>
                    </a:lnTo>
                    <a:lnTo>
                      <a:pt x="123" y="243"/>
                    </a:lnTo>
                    <a:lnTo>
                      <a:pt x="123" y="243"/>
                    </a:lnTo>
                    <a:lnTo>
                      <a:pt x="120" y="244"/>
                    </a:lnTo>
                    <a:lnTo>
                      <a:pt x="118" y="244"/>
                    </a:lnTo>
                    <a:lnTo>
                      <a:pt x="115" y="246"/>
                    </a:lnTo>
                    <a:lnTo>
                      <a:pt x="112" y="248"/>
                    </a:lnTo>
                    <a:lnTo>
                      <a:pt x="109" y="248"/>
                    </a:lnTo>
                    <a:lnTo>
                      <a:pt x="109" y="248"/>
                    </a:lnTo>
                    <a:lnTo>
                      <a:pt x="107" y="248"/>
                    </a:lnTo>
                    <a:lnTo>
                      <a:pt x="105" y="248"/>
                    </a:lnTo>
                    <a:lnTo>
                      <a:pt x="104" y="246"/>
                    </a:lnTo>
                    <a:lnTo>
                      <a:pt x="102" y="244"/>
                    </a:lnTo>
                    <a:lnTo>
                      <a:pt x="101" y="244"/>
                    </a:lnTo>
                    <a:lnTo>
                      <a:pt x="99" y="244"/>
                    </a:lnTo>
                    <a:lnTo>
                      <a:pt x="98" y="244"/>
                    </a:lnTo>
                    <a:lnTo>
                      <a:pt x="93" y="248"/>
                    </a:lnTo>
                    <a:lnTo>
                      <a:pt x="91" y="248"/>
                    </a:lnTo>
                    <a:lnTo>
                      <a:pt x="91" y="248"/>
                    </a:lnTo>
                    <a:lnTo>
                      <a:pt x="90" y="246"/>
                    </a:lnTo>
                    <a:lnTo>
                      <a:pt x="86" y="244"/>
                    </a:lnTo>
                    <a:lnTo>
                      <a:pt x="85" y="244"/>
                    </a:lnTo>
                    <a:lnTo>
                      <a:pt x="83" y="246"/>
                    </a:lnTo>
                    <a:lnTo>
                      <a:pt x="83" y="248"/>
                    </a:lnTo>
                    <a:lnTo>
                      <a:pt x="86" y="251"/>
                    </a:lnTo>
                    <a:lnTo>
                      <a:pt x="90" y="252"/>
                    </a:lnTo>
                    <a:lnTo>
                      <a:pt x="86" y="252"/>
                    </a:lnTo>
                    <a:lnTo>
                      <a:pt x="68" y="249"/>
                    </a:lnTo>
                    <a:lnTo>
                      <a:pt x="64" y="249"/>
                    </a:lnTo>
                    <a:lnTo>
                      <a:pt x="61" y="248"/>
                    </a:lnTo>
                    <a:lnTo>
                      <a:pt x="58" y="246"/>
                    </a:lnTo>
                    <a:lnTo>
                      <a:pt x="53" y="243"/>
                    </a:lnTo>
                    <a:lnTo>
                      <a:pt x="50" y="241"/>
                    </a:lnTo>
                    <a:lnTo>
                      <a:pt x="49" y="240"/>
                    </a:lnTo>
                    <a:lnTo>
                      <a:pt x="49" y="240"/>
                    </a:lnTo>
                    <a:lnTo>
                      <a:pt x="50" y="238"/>
                    </a:lnTo>
                    <a:lnTo>
                      <a:pt x="57" y="235"/>
                    </a:lnTo>
                    <a:lnTo>
                      <a:pt x="60" y="233"/>
                    </a:lnTo>
                    <a:lnTo>
                      <a:pt x="66" y="233"/>
                    </a:lnTo>
                    <a:lnTo>
                      <a:pt x="68" y="232"/>
                    </a:lnTo>
                    <a:lnTo>
                      <a:pt x="68" y="232"/>
                    </a:lnTo>
                    <a:lnTo>
                      <a:pt x="66" y="232"/>
                    </a:lnTo>
                    <a:lnTo>
                      <a:pt x="58" y="232"/>
                    </a:lnTo>
                    <a:lnTo>
                      <a:pt x="52" y="230"/>
                    </a:lnTo>
                    <a:lnTo>
                      <a:pt x="45" y="229"/>
                    </a:lnTo>
                    <a:lnTo>
                      <a:pt x="44" y="229"/>
                    </a:lnTo>
                    <a:lnTo>
                      <a:pt x="44" y="229"/>
                    </a:lnTo>
                    <a:lnTo>
                      <a:pt x="42" y="227"/>
                    </a:lnTo>
                    <a:lnTo>
                      <a:pt x="42" y="225"/>
                    </a:lnTo>
                    <a:lnTo>
                      <a:pt x="44" y="224"/>
                    </a:lnTo>
                    <a:lnTo>
                      <a:pt x="45" y="222"/>
                    </a:lnTo>
                    <a:lnTo>
                      <a:pt x="45" y="222"/>
                    </a:lnTo>
                    <a:lnTo>
                      <a:pt x="38" y="225"/>
                    </a:lnTo>
                    <a:lnTo>
                      <a:pt x="34" y="227"/>
                    </a:lnTo>
                    <a:lnTo>
                      <a:pt x="31" y="227"/>
                    </a:lnTo>
                    <a:lnTo>
                      <a:pt x="30" y="225"/>
                    </a:lnTo>
                    <a:lnTo>
                      <a:pt x="30" y="225"/>
                    </a:lnTo>
                    <a:lnTo>
                      <a:pt x="30" y="224"/>
                    </a:lnTo>
                    <a:lnTo>
                      <a:pt x="30" y="224"/>
                    </a:lnTo>
                    <a:lnTo>
                      <a:pt x="30" y="224"/>
                    </a:lnTo>
                    <a:lnTo>
                      <a:pt x="27" y="222"/>
                    </a:lnTo>
                    <a:lnTo>
                      <a:pt x="25" y="221"/>
                    </a:lnTo>
                    <a:lnTo>
                      <a:pt x="23" y="219"/>
                    </a:lnTo>
                    <a:lnTo>
                      <a:pt x="25" y="218"/>
                    </a:lnTo>
                    <a:lnTo>
                      <a:pt x="27" y="216"/>
                    </a:lnTo>
                    <a:lnTo>
                      <a:pt x="28" y="216"/>
                    </a:lnTo>
                    <a:lnTo>
                      <a:pt x="33" y="216"/>
                    </a:lnTo>
                    <a:lnTo>
                      <a:pt x="45" y="214"/>
                    </a:lnTo>
                    <a:lnTo>
                      <a:pt x="55" y="216"/>
                    </a:lnTo>
                    <a:lnTo>
                      <a:pt x="60" y="211"/>
                    </a:lnTo>
                    <a:lnTo>
                      <a:pt x="61" y="211"/>
                    </a:lnTo>
                    <a:lnTo>
                      <a:pt x="68" y="210"/>
                    </a:lnTo>
                    <a:lnTo>
                      <a:pt x="79" y="210"/>
                    </a:lnTo>
                    <a:lnTo>
                      <a:pt x="85" y="210"/>
                    </a:lnTo>
                    <a:lnTo>
                      <a:pt x="88" y="211"/>
                    </a:lnTo>
                    <a:lnTo>
                      <a:pt x="93" y="213"/>
                    </a:lnTo>
                    <a:lnTo>
                      <a:pt x="93" y="213"/>
                    </a:lnTo>
                    <a:lnTo>
                      <a:pt x="93" y="211"/>
                    </a:lnTo>
                    <a:lnTo>
                      <a:pt x="93" y="210"/>
                    </a:lnTo>
                    <a:lnTo>
                      <a:pt x="94" y="207"/>
                    </a:lnTo>
                    <a:lnTo>
                      <a:pt x="94" y="205"/>
                    </a:lnTo>
                    <a:lnTo>
                      <a:pt x="94" y="203"/>
                    </a:lnTo>
                    <a:lnTo>
                      <a:pt x="93" y="202"/>
                    </a:lnTo>
                    <a:lnTo>
                      <a:pt x="88" y="200"/>
                    </a:lnTo>
                    <a:lnTo>
                      <a:pt x="86" y="200"/>
                    </a:lnTo>
                    <a:lnTo>
                      <a:pt x="85" y="200"/>
                    </a:lnTo>
                    <a:lnTo>
                      <a:pt x="82" y="202"/>
                    </a:lnTo>
                    <a:lnTo>
                      <a:pt x="77" y="205"/>
                    </a:lnTo>
                    <a:lnTo>
                      <a:pt x="74" y="205"/>
                    </a:lnTo>
                    <a:lnTo>
                      <a:pt x="71" y="205"/>
                    </a:lnTo>
                    <a:lnTo>
                      <a:pt x="68" y="205"/>
                    </a:lnTo>
                    <a:lnTo>
                      <a:pt x="66" y="205"/>
                    </a:lnTo>
                    <a:lnTo>
                      <a:pt x="63" y="203"/>
                    </a:lnTo>
                    <a:lnTo>
                      <a:pt x="61" y="203"/>
                    </a:lnTo>
                    <a:lnTo>
                      <a:pt x="60" y="203"/>
                    </a:lnTo>
                    <a:lnTo>
                      <a:pt x="58" y="205"/>
                    </a:lnTo>
                    <a:lnTo>
                      <a:pt x="55" y="207"/>
                    </a:lnTo>
                    <a:lnTo>
                      <a:pt x="53" y="207"/>
                    </a:lnTo>
                    <a:lnTo>
                      <a:pt x="52" y="207"/>
                    </a:lnTo>
                    <a:lnTo>
                      <a:pt x="50" y="207"/>
                    </a:lnTo>
                    <a:lnTo>
                      <a:pt x="41" y="205"/>
                    </a:lnTo>
                    <a:lnTo>
                      <a:pt x="39" y="203"/>
                    </a:lnTo>
                    <a:lnTo>
                      <a:pt x="39" y="202"/>
                    </a:lnTo>
                    <a:lnTo>
                      <a:pt x="36" y="200"/>
                    </a:lnTo>
                    <a:lnTo>
                      <a:pt x="33" y="200"/>
                    </a:lnTo>
                    <a:lnTo>
                      <a:pt x="33" y="199"/>
                    </a:lnTo>
                    <a:lnTo>
                      <a:pt x="36" y="197"/>
                    </a:lnTo>
                    <a:lnTo>
                      <a:pt x="39" y="196"/>
                    </a:lnTo>
                    <a:lnTo>
                      <a:pt x="39" y="196"/>
                    </a:lnTo>
                    <a:lnTo>
                      <a:pt x="34" y="196"/>
                    </a:lnTo>
                    <a:lnTo>
                      <a:pt x="31" y="197"/>
                    </a:lnTo>
                    <a:lnTo>
                      <a:pt x="30" y="197"/>
                    </a:lnTo>
                    <a:lnTo>
                      <a:pt x="27" y="197"/>
                    </a:lnTo>
                    <a:lnTo>
                      <a:pt x="22" y="197"/>
                    </a:lnTo>
                    <a:lnTo>
                      <a:pt x="20" y="196"/>
                    </a:lnTo>
                    <a:lnTo>
                      <a:pt x="19" y="194"/>
                    </a:lnTo>
                    <a:lnTo>
                      <a:pt x="17" y="194"/>
                    </a:lnTo>
                    <a:lnTo>
                      <a:pt x="11" y="192"/>
                    </a:lnTo>
                    <a:lnTo>
                      <a:pt x="9" y="192"/>
                    </a:lnTo>
                    <a:lnTo>
                      <a:pt x="8" y="191"/>
                    </a:lnTo>
                    <a:lnTo>
                      <a:pt x="3" y="188"/>
                    </a:lnTo>
                    <a:lnTo>
                      <a:pt x="0" y="186"/>
                    </a:lnTo>
                    <a:lnTo>
                      <a:pt x="0" y="184"/>
                    </a:lnTo>
                    <a:lnTo>
                      <a:pt x="3" y="181"/>
                    </a:lnTo>
                    <a:lnTo>
                      <a:pt x="3" y="181"/>
                    </a:lnTo>
                    <a:lnTo>
                      <a:pt x="3" y="180"/>
                    </a:lnTo>
                    <a:lnTo>
                      <a:pt x="1" y="180"/>
                    </a:lnTo>
                    <a:lnTo>
                      <a:pt x="1" y="178"/>
                    </a:lnTo>
                    <a:lnTo>
                      <a:pt x="4" y="175"/>
                    </a:lnTo>
                    <a:lnTo>
                      <a:pt x="6" y="175"/>
                    </a:lnTo>
                    <a:lnTo>
                      <a:pt x="12" y="173"/>
                    </a:lnTo>
                    <a:lnTo>
                      <a:pt x="17" y="170"/>
                    </a:lnTo>
                    <a:lnTo>
                      <a:pt x="19" y="170"/>
                    </a:lnTo>
                    <a:lnTo>
                      <a:pt x="20" y="170"/>
                    </a:lnTo>
                    <a:lnTo>
                      <a:pt x="28" y="170"/>
                    </a:lnTo>
                    <a:lnTo>
                      <a:pt x="30" y="170"/>
                    </a:lnTo>
                    <a:lnTo>
                      <a:pt x="31" y="169"/>
                    </a:lnTo>
                    <a:lnTo>
                      <a:pt x="34" y="167"/>
                    </a:lnTo>
                    <a:lnTo>
                      <a:pt x="41" y="166"/>
                    </a:lnTo>
                    <a:lnTo>
                      <a:pt x="55" y="164"/>
                    </a:lnTo>
                    <a:lnTo>
                      <a:pt x="57" y="162"/>
                    </a:lnTo>
                    <a:lnTo>
                      <a:pt x="57" y="162"/>
                    </a:lnTo>
                    <a:lnTo>
                      <a:pt x="55" y="161"/>
                    </a:lnTo>
                    <a:lnTo>
                      <a:pt x="55" y="161"/>
                    </a:lnTo>
                    <a:lnTo>
                      <a:pt x="58" y="159"/>
                    </a:lnTo>
                    <a:lnTo>
                      <a:pt x="64" y="158"/>
                    </a:lnTo>
                    <a:lnTo>
                      <a:pt x="69" y="156"/>
                    </a:lnTo>
                    <a:lnTo>
                      <a:pt x="72" y="156"/>
                    </a:lnTo>
                    <a:lnTo>
                      <a:pt x="74" y="156"/>
                    </a:lnTo>
                    <a:lnTo>
                      <a:pt x="77" y="155"/>
                    </a:lnTo>
                    <a:lnTo>
                      <a:pt x="79" y="155"/>
                    </a:lnTo>
                    <a:lnTo>
                      <a:pt x="90" y="155"/>
                    </a:lnTo>
                    <a:lnTo>
                      <a:pt x="96" y="155"/>
                    </a:lnTo>
                    <a:lnTo>
                      <a:pt x="98" y="155"/>
                    </a:lnTo>
                    <a:lnTo>
                      <a:pt x="99" y="155"/>
                    </a:lnTo>
                    <a:lnTo>
                      <a:pt x="101" y="153"/>
                    </a:lnTo>
                    <a:lnTo>
                      <a:pt x="105" y="150"/>
                    </a:lnTo>
                    <a:lnTo>
                      <a:pt x="107" y="148"/>
                    </a:lnTo>
                    <a:lnTo>
                      <a:pt x="109" y="145"/>
                    </a:lnTo>
                    <a:lnTo>
                      <a:pt x="112" y="140"/>
                    </a:lnTo>
                    <a:lnTo>
                      <a:pt x="113" y="134"/>
                    </a:lnTo>
                    <a:lnTo>
                      <a:pt x="115" y="129"/>
                    </a:lnTo>
                    <a:lnTo>
                      <a:pt x="115" y="128"/>
                    </a:lnTo>
                    <a:lnTo>
                      <a:pt x="116" y="126"/>
                    </a:lnTo>
                    <a:lnTo>
                      <a:pt x="118" y="125"/>
                    </a:lnTo>
                    <a:lnTo>
                      <a:pt x="121" y="123"/>
                    </a:lnTo>
                    <a:lnTo>
                      <a:pt x="124" y="123"/>
                    </a:lnTo>
                    <a:lnTo>
                      <a:pt x="124" y="123"/>
                    </a:lnTo>
                    <a:lnTo>
                      <a:pt x="123" y="121"/>
                    </a:lnTo>
                    <a:lnTo>
                      <a:pt x="121" y="121"/>
                    </a:lnTo>
                    <a:lnTo>
                      <a:pt x="120" y="121"/>
                    </a:lnTo>
                    <a:lnTo>
                      <a:pt x="116" y="123"/>
                    </a:lnTo>
                    <a:lnTo>
                      <a:pt x="113" y="123"/>
                    </a:lnTo>
                    <a:lnTo>
                      <a:pt x="110" y="123"/>
                    </a:lnTo>
                    <a:lnTo>
                      <a:pt x="107" y="123"/>
                    </a:lnTo>
                    <a:lnTo>
                      <a:pt x="105" y="125"/>
                    </a:lnTo>
                    <a:lnTo>
                      <a:pt x="101" y="125"/>
                    </a:lnTo>
                    <a:lnTo>
                      <a:pt x="99" y="125"/>
                    </a:lnTo>
                    <a:lnTo>
                      <a:pt x="94" y="123"/>
                    </a:lnTo>
                    <a:lnTo>
                      <a:pt x="93" y="123"/>
                    </a:lnTo>
                    <a:lnTo>
                      <a:pt x="86" y="123"/>
                    </a:lnTo>
                    <a:lnTo>
                      <a:pt x="85" y="123"/>
                    </a:lnTo>
                    <a:lnTo>
                      <a:pt x="83" y="121"/>
                    </a:lnTo>
                    <a:lnTo>
                      <a:pt x="82" y="120"/>
                    </a:lnTo>
                    <a:lnTo>
                      <a:pt x="82" y="118"/>
                    </a:lnTo>
                    <a:lnTo>
                      <a:pt x="82" y="117"/>
                    </a:lnTo>
                    <a:lnTo>
                      <a:pt x="83" y="114"/>
                    </a:lnTo>
                    <a:lnTo>
                      <a:pt x="85" y="112"/>
                    </a:lnTo>
                    <a:lnTo>
                      <a:pt x="90" y="109"/>
                    </a:lnTo>
                    <a:lnTo>
                      <a:pt x="93" y="107"/>
                    </a:lnTo>
                    <a:lnTo>
                      <a:pt x="96" y="106"/>
                    </a:lnTo>
                    <a:lnTo>
                      <a:pt x="99" y="104"/>
                    </a:lnTo>
                    <a:lnTo>
                      <a:pt x="102" y="104"/>
                    </a:lnTo>
                    <a:lnTo>
                      <a:pt x="104" y="103"/>
                    </a:lnTo>
                    <a:lnTo>
                      <a:pt x="109" y="101"/>
                    </a:lnTo>
                    <a:lnTo>
                      <a:pt x="112" y="98"/>
                    </a:lnTo>
                    <a:lnTo>
                      <a:pt x="118" y="93"/>
                    </a:lnTo>
                    <a:lnTo>
                      <a:pt x="120" y="93"/>
                    </a:lnTo>
                    <a:lnTo>
                      <a:pt x="129" y="90"/>
                    </a:lnTo>
                    <a:lnTo>
                      <a:pt x="132" y="90"/>
                    </a:lnTo>
                    <a:lnTo>
                      <a:pt x="134" y="92"/>
                    </a:lnTo>
                    <a:lnTo>
                      <a:pt x="135" y="92"/>
                    </a:lnTo>
                    <a:lnTo>
                      <a:pt x="142" y="96"/>
                    </a:lnTo>
                    <a:lnTo>
                      <a:pt x="142" y="96"/>
                    </a:lnTo>
                    <a:lnTo>
                      <a:pt x="140" y="95"/>
                    </a:lnTo>
                    <a:lnTo>
                      <a:pt x="138" y="90"/>
                    </a:lnTo>
                    <a:lnTo>
                      <a:pt x="138" y="88"/>
                    </a:lnTo>
                    <a:lnTo>
                      <a:pt x="142" y="85"/>
                    </a:lnTo>
                    <a:lnTo>
                      <a:pt x="143" y="85"/>
                    </a:lnTo>
                    <a:lnTo>
                      <a:pt x="146" y="85"/>
                    </a:lnTo>
                    <a:lnTo>
                      <a:pt x="153" y="85"/>
                    </a:lnTo>
                    <a:lnTo>
                      <a:pt x="156" y="87"/>
                    </a:lnTo>
                    <a:lnTo>
                      <a:pt x="159" y="88"/>
                    </a:lnTo>
                    <a:lnTo>
                      <a:pt x="162" y="88"/>
                    </a:lnTo>
                    <a:lnTo>
                      <a:pt x="164" y="88"/>
                    </a:lnTo>
                    <a:lnTo>
                      <a:pt x="165" y="88"/>
                    </a:lnTo>
                    <a:lnTo>
                      <a:pt x="167" y="87"/>
                    </a:lnTo>
                    <a:lnTo>
                      <a:pt x="168" y="84"/>
                    </a:lnTo>
                    <a:lnTo>
                      <a:pt x="170" y="79"/>
                    </a:lnTo>
                    <a:lnTo>
                      <a:pt x="168" y="74"/>
                    </a:lnTo>
                    <a:lnTo>
                      <a:pt x="168" y="71"/>
                    </a:lnTo>
                    <a:lnTo>
                      <a:pt x="167" y="68"/>
                    </a:lnTo>
                    <a:lnTo>
                      <a:pt x="168" y="66"/>
                    </a:lnTo>
                    <a:lnTo>
                      <a:pt x="170" y="65"/>
                    </a:lnTo>
                    <a:lnTo>
                      <a:pt x="173" y="63"/>
                    </a:lnTo>
                    <a:lnTo>
                      <a:pt x="179" y="60"/>
                    </a:lnTo>
                    <a:lnTo>
                      <a:pt x="184" y="60"/>
                    </a:lnTo>
                    <a:lnTo>
                      <a:pt x="187" y="60"/>
                    </a:lnTo>
                    <a:lnTo>
                      <a:pt x="191" y="62"/>
                    </a:lnTo>
                    <a:lnTo>
                      <a:pt x="195" y="62"/>
                    </a:lnTo>
                    <a:lnTo>
                      <a:pt x="200" y="65"/>
                    </a:lnTo>
                    <a:lnTo>
                      <a:pt x="208" y="69"/>
                    </a:lnTo>
                    <a:lnTo>
                      <a:pt x="213" y="71"/>
                    </a:lnTo>
                    <a:lnTo>
                      <a:pt x="217" y="73"/>
                    </a:lnTo>
                    <a:lnTo>
                      <a:pt x="222" y="74"/>
                    </a:lnTo>
                    <a:lnTo>
                      <a:pt x="227" y="77"/>
                    </a:lnTo>
                    <a:lnTo>
                      <a:pt x="232" y="79"/>
                    </a:lnTo>
                    <a:lnTo>
                      <a:pt x="233" y="81"/>
                    </a:lnTo>
                    <a:lnTo>
                      <a:pt x="235" y="81"/>
                    </a:lnTo>
                    <a:lnTo>
                      <a:pt x="233" y="79"/>
                    </a:lnTo>
                    <a:lnTo>
                      <a:pt x="232" y="77"/>
                    </a:lnTo>
                    <a:lnTo>
                      <a:pt x="227" y="74"/>
                    </a:lnTo>
                    <a:lnTo>
                      <a:pt x="216" y="69"/>
                    </a:lnTo>
                    <a:lnTo>
                      <a:pt x="211" y="66"/>
                    </a:lnTo>
                    <a:lnTo>
                      <a:pt x="206" y="63"/>
                    </a:lnTo>
                    <a:lnTo>
                      <a:pt x="203" y="60"/>
                    </a:lnTo>
                    <a:lnTo>
                      <a:pt x="195" y="58"/>
                    </a:lnTo>
                    <a:lnTo>
                      <a:pt x="197" y="58"/>
                    </a:lnTo>
                    <a:lnTo>
                      <a:pt x="203" y="55"/>
                    </a:lnTo>
                    <a:lnTo>
                      <a:pt x="219" y="52"/>
                    </a:lnTo>
                    <a:lnTo>
                      <a:pt x="235" y="51"/>
                    </a:lnTo>
                    <a:lnTo>
                      <a:pt x="239" y="51"/>
                    </a:lnTo>
                    <a:lnTo>
                      <a:pt x="250" y="49"/>
                    </a:lnTo>
                    <a:lnTo>
                      <a:pt x="250" y="47"/>
                    </a:lnTo>
                    <a:lnTo>
                      <a:pt x="252" y="47"/>
                    </a:lnTo>
                    <a:lnTo>
                      <a:pt x="261" y="46"/>
                    </a:lnTo>
                    <a:lnTo>
                      <a:pt x="265" y="46"/>
                    </a:lnTo>
                    <a:lnTo>
                      <a:pt x="268" y="46"/>
                    </a:lnTo>
                    <a:lnTo>
                      <a:pt x="273" y="47"/>
                    </a:lnTo>
                    <a:lnTo>
                      <a:pt x="274" y="49"/>
                    </a:lnTo>
                    <a:lnTo>
                      <a:pt x="277" y="52"/>
                    </a:lnTo>
                    <a:lnTo>
                      <a:pt x="279" y="55"/>
                    </a:lnTo>
                    <a:lnTo>
                      <a:pt x="277" y="66"/>
                    </a:lnTo>
                    <a:lnTo>
                      <a:pt x="277" y="69"/>
                    </a:lnTo>
                    <a:lnTo>
                      <a:pt x="279" y="69"/>
                    </a:lnTo>
                    <a:lnTo>
                      <a:pt x="280" y="69"/>
                    </a:lnTo>
                    <a:lnTo>
                      <a:pt x="282" y="66"/>
                    </a:lnTo>
                    <a:lnTo>
                      <a:pt x="285" y="65"/>
                    </a:lnTo>
                    <a:lnTo>
                      <a:pt x="287" y="63"/>
                    </a:lnTo>
                    <a:lnTo>
                      <a:pt x="287" y="58"/>
                    </a:lnTo>
                    <a:lnTo>
                      <a:pt x="288" y="57"/>
                    </a:lnTo>
                    <a:lnTo>
                      <a:pt x="285" y="54"/>
                    </a:lnTo>
                    <a:lnTo>
                      <a:pt x="285" y="49"/>
                    </a:lnTo>
                    <a:lnTo>
                      <a:pt x="287" y="46"/>
                    </a:lnTo>
                    <a:lnTo>
                      <a:pt x="290" y="46"/>
                    </a:lnTo>
                    <a:lnTo>
                      <a:pt x="304" y="55"/>
                    </a:lnTo>
                    <a:lnTo>
                      <a:pt x="310" y="57"/>
                    </a:lnTo>
                    <a:lnTo>
                      <a:pt x="317" y="62"/>
                    </a:lnTo>
                    <a:lnTo>
                      <a:pt x="325" y="62"/>
                    </a:lnTo>
                    <a:lnTo>
                      <a:pt x="332" y="62"/>
                    </a:lnTo>
                    <a:lnTo>
                      <a:pt x="336" y="62"/>
                    </a:lnTo>
                    <a:lnTo>
                      <a:pt x="337" y="60"/>
                    </a:lnTo>
                    <a:lnTo>
                      <a:pt x="334" y="58"/>
                    </a:lnTo>
                    <a:lnTo>
                      <a:pt x="325" y="54"/>
                    </a:lnTo>
                    <a:lnTo>
                      <a:pt x="320" y="49"/>
                    </a:lnTo>
                    <a:lnTo>
                      <a:pt x="317" y="44"/>
                    </a:lnTo>
                    <a:lnTo>
                      <a:pt x="315" y="41"/>
                    </a:lnTo>
                    <a:lnTo>
                      <a:pt x="318" y="41"/>
                    </a:lnTo>
                    <a:lnTo>
                      <a:pt x="329" y="41"/>
                    </a:lnTo>
                    <a:lnTo>
                      <a:pt x="347" y="44"/>
                    </a:lnTo>
                    <a:lnTo>
                      <a:pt x="369" y="52"/>
                    </a:lnTo>
                    <a:lnTo>
                      <a:pt x="378" y="55"/>
                    </a:lnTo>
                    <a:lnTo>
                      <a:pt x="399" y="63"/>
                    </a:lnTo>
                    <a:lnTo>
                      <a:pt x="403" y="65"/>
                    </a:lnTo>
                    <a:lnTo>
                      <a:pt x="407" y="66"/>
                    </a:lnTo>
                    <a:lnTo>
                      <a:pt x="408" y="65"/>
                    </a:lnTo>
                    <a:lnTo>
                      <a:pt x="410" y="63"/>
                    </a:lnTo>
                    <a:lnTo>
                      <a:pt x="410" y="62"/>
                    </a:lnTo>
                    <a:lnTo>
                      <a:pt x="408" y="60"/>
                    </a:lnTo>
                    <a:lnTo>
                      <a:pt x="408" y="57"/>
                    </a:lnTo>
                    <a:lnTo>
                      <a:pt x="408" y="54"/>
                    </a:lnTo>
                    <a:lnTo>
                      <a:pt x="408" y="49"/>
                    </a:lnTo>
                    <a:lnTo>
                      <a:pt x="411" y="47"/>
                    </a:lnTo>
                    <a:lnTo>
                      <a:pt x="413" y="44"/>
                    </a:lnTo>
                    <a:lnTo>
                      <a:pt x="411" y="41"/>
                    </a:lnTo>
                    <a:lnTo>
                      <a:pt x="408" y="38"/>
                    </a:lnTo>
                    <a:lnTo>
                      <a:pt x="394" y="32"/>
                    </a:lnTo>
                    <a:lnTo>
                      <a:pt x="394" y="32"/>
                    </a:lnTo>
                    <a:lnTo>
                      <a:pt x="397" y="30"/>
                    </a:lnTo>
                    <a:lnTo>
                      <a:pt x="402" y="30"/>
                    </a:lnTo>
                    <a:lnTo>
                      <a:pt x="437" y="32"/>
                    </a:lnTo>
                    <a:lnTo>
                      <a:pt x="443" y="32"/>
                    </a:lnTo>
                    <a:lnTo>
                      <a:pt x="444" y="33"/>
                    </a:lnTo>
                    <a:lnTo>
                      <a:pt x="446" y="33"/>
                    </a:lnTo>
                    <a:lnTo>
                      <a:pt x="448" y="33"/>
                    </a:lnTo>
                    <a:lnTo>
                      <a:pt x="455" y="33"/>
                    </a:lnTo>
                    <a:lnTo>
                      <a:pt x="455" y="32"/>
                    </a:lnTo>
                    <a:lnTo>
                      <a:pt x="454" y="30"/>
                    </a:lnTo>
                    <a:lnTo>
                      <a:pt x="413" y="27"/>
                    </a:lnTo>
                    <a:lnTo>
                      <a:pt x="405" y="27"/>
                    </a:lnTo>
                    <a:lnTo>
                      <a:pt x="402" y="27"/>
                    </a:lnTo>
                    <a:lnTo>
                      <a:pt x="397" y="27"/>
                    </a:lnTo>
                    <a:lnTo>
                      <a:pt x="389" y="27"/>
                    </a:lnTo>
                    <a:lnTo>
                      <a:pt x="386" y="27"/>
                    </a:lnTo>
                    <a:lnTo>
                      <a:pt x="381" y="24"/>
                    </a:lnTo>
                    <a:lnTo>
                      <a:pt x="386" y="21"/>
                    </a:lnTo>
                    <a:lnTo>
                      <a:pt x="389" y="21"/>
                    </a:lnTo>
                    <a:lnTo>
                      <a:pt x="396" y="22"/>
                    </a:lnTo>
                    <a:lnTo>
                      <a:pt x="400" y="19"/>
                    </a:lnTo>
                    <a:lnTo>
                      <a:pt x="407" y="17"/>
                    </a:lnTo>
                    <a:lnTo>
                      <a:pt x="414" y="17"/>
                    </a:lnTo>
                    <a:lnTo>
                      <a:pt x="429" y="13"/>
                    </a:lnTo>
                    <a:lnTo>
                      <a:pt x="432" y="13"/>
                    </a:lnTo>
                    <a:lnTo>
                      <a:pt x="435" y="13"/>
                    </a:lnTo>
                    <a:lnTo>
                      <a:pt x="441" y="14"/>
                    </a:lnTo>
                    <a:lnTo>
                      <a:pt x="444" y="14"/>
                    </a:lnTo>
                    <a:lnTo>
                      <a:pt x="448" y="17"/>
                    </a:lnTo>
                    <a:lnTo>
                      <a:pt x="451" y="17"/>
                    </a:lnTo>
                    <a:lnTo>
                      <a:pt x="452" y="17"/>
                    </a:lnTo>
                    <a:lnTo>
                      <a:pt x="455" y="19"/>
                    </a:lnTo>
                    <a:lnTo>
                      <a:pt x="460" y="16"/>
                    </a:lnTo>
                    <a:lnTo>
                      <a:pt x="465" y="13"/>
                    </a:lnTo>
                    <a:lnTo>
                      <a:pt x="470" y="10"/>
                    </a:lnTo>
                    <a:lnTo>
                      <a:pt x="476" y="11"/>
                    </a:lnTo>
                    <a:lnTo>
                      <a:pt x="481" y="13"/>
                    </a:lnTo>
                    <a:lnTo>
                      <a:pt x="484" y="14"/>
                    </a:lnTo>
                    <a:lnTo>
                      <a:pt x="490" y="16"/>
                    </a:lnTo>
                    <a:lnTo>
                      <a:pt x="500" y="22"/>
                    </a:lnTo>
                    <a:lnTo>
                      <a:pt x="501" y="22"/>
                    </a:lnTo>
                    <a:lnTo>
                      <a:pt x="503" y="22"/>
                    </a:lnTo>
                    <a:lnTo>
                      <a:pt x="503" y="21"/>
                    </a:lnTo>
                    <a:lnTo>
                      <a:pt x="503" y="19"/>
                    </a:lnTo>
                    <a:lnTo>
                      <a:pt x="504" y="16"/>
                    </a:lnTo>
                    <a:lnTo>
                      <a:pt x="503" y="16"/>
                    </a:lnTo>
                    <a:lnTo>
                      <a:pt x="495" y="13"/>
                    </a:lnTo>
                    <a:lnTo>
                      <a:pt x="495" y="11"/>
                    </a:lnTo>
                    <a:lnTo>
                      <a:pt x="493" y="10"/>
                    </a:lnTo>
                    <a:lnTo>
                      <a:pt x="493" y="8"/>
                    </a:lnTo>
                    <a:lnTo>
                      <a:pt x="493" y="8"/>
                    </a:lnTo>
                    <a:lnTo>
                      <a:pt x="495" y="6"/>
                    </a:lnTo>
                    <a:lnTo>
                      <a:pt x="501" y="8"/>
                    </a:lnTo>
                    <a:lnTo>
                      <a:pt x="503" y="6"/>
                    </a:lnTo>
                    <a:lnTo>
                      <a:pt x="504" y="6"/>
                    </a:lnTo>
                    <a:lnTo>
                      <a:pt x="506" y="5"/>
                    </a:lnTo>
                    <a:lnTo>
                      <a:pt x="507" y="3"/>
                    </a:lnTo>
                    <a:lnTo>
                      <a:pt x="511" y="3"/>
                    </a:lnTo>
                    <a:lnTo>
                      <a:pt x="515" y="5"/>
                    </a:lnTo>
                    <a:lnTo>
                      <a:pt x="520" y="5"/>
                    </a:lnTo>
                    <a:lnTo>
                      <a:pt x="522" y="5"/>
                    </a:lnTo>
                    <a:lnTo>
                      <a:pt x="523" y="3"/>
                    </a:lnTo>
                    <a:lnTo>
                      <a:pt x="523" y="3"/>
                    </a:lnTo>
                    <a:lnTo>
                      <a:pt x="523" y="3"/>
                    </a:lnTo>
                    <a:lnTo>
                      <a:pt x="541" y="3"/>
                    </a:lnTo>
                    <a:lnTo>
                      <a:pt x="544" y="2"/>
                    </a:lnTo>
                    <a:lnTo>
                      <a:pt x="547" y="2"/>
                    </a:lnTo>
                    <a:lnTo>
                      <a:pt x="552" y="2"/>
                    </a:lnTo>
                    <a:lnTo>
                      <a:pt x="555" y="2"/>
                    </a:lnTo>
                    <a:lnTo>
                      <a:pt x="560" y="3"/>
                    </a:lnTo>
                    <a:lnTo>
                      <a:pt x="564" y="3"/>
                    </a:lnTo>
                    <a:lnTo>
                      <a:pt x="571" y="2"/>
                    </a:lnTo>
                    <a:lnTo>
                      <a:pt x="57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5" name="Freeform 270">
                <a:extLst>
                  <a:ext uri="{FF2B5EF4-FFF2-40B4-BE49-F238E27FC236}">
                    <a16:creationId xmlns:a16="http://schemas.microsoft.com/office/drawing/2014/main" id="{4B391132-C504-4643-8107-5F214183DB00}"/>
                  </a:ext>
                </a:extLst>
              </p:cNvPr>
              <p:cNvSpPr>
                <a:spLocks/>
              </p:cNvSpPr>
              <p:nvPr/>
            </p:nvSpPr>
            <p:spPr bwMode="auto">
              <a:xfrm>
                <a:off x="5673380" y="4104048"/>
                <a:ext cx="124750" cy="181278"/>
              </a:xfrm>
              <a:custGeom>
                <a:avLst/>
                <a:gdLst>
                  <a:gd name="T0" fmla="*/ 47 w 64"/>
                  <a:gd name="T1" fmla="*/ 1 h 93"/>
                  <a:gd name="T2" fmla="*/ 45 w 64"/>
                  <a:gd name="T3" fmla="*/ 6 h 93"/>
                  <a:gd name="T4" fmla="*/ 49 w 64"/>
                  <a:gd name="T5" fmla="*/ 11 h 93"/>
                  <a:gd name="T6" fmla="*/ 52 w 64"/>
                  <a:gd name="T7" fmla="*/ 12 h 93"/>
                  <a:gd name="T8" fmla="*/ 52 w 64"/>
                  <a:gd name="T9" fmla="*/ 18 h 93"/>
                  <a:gd name="T10" fmla="*/ 50 w 64"/>
                  <a:gd name="T11" fmla="*/ 22 h 93"/>
                  <a:gd name="T12" fmla="*/ 52 w 64"/>
                  <a:gd name="T13" fmla="*/ 22 h 93"/>
                  <a:gd name="T14" fmla="*/ 50 w 64"/>
                  <a:gd name="T15" fmla="*/ 25 h 93"/>
                  <a:gd name="T16" fmla="*/ 52 w 64"/>
                  <a:gd name="T17" fmla="*/ 23 h 93"/>
                  <a:gd name="T18" fmla="*/ 55 w 64"/>
                  <a:gd name="T19" fmla="*/ 26 h 93"/>
                  <a:gd name="T20" fmla="*/ 53 w 64"/>
                  <a:gd name="T21" fmla="*/ 33 h 93"/>
                  <a:gd name="T22" fmla="*/ 52 w 64"/>
                  <a:gd name="T23" fmla="*/ 34 h 93"/>
                  <a:gd name="T24" fmla="*/ 57 w 64"/>
                  <a:gd name="T25" fmla="*/ 41 h 93"/>
                  <a:gd name="T26" fmla="*/ 55 w 64"/>
                  <a:gd name="T27" fmla="*/ 44 h 93"/>
                  <a:gd name="T28" fmla="*/ 53 w 64"/>
                  <a:gd name="T29" fmla="*/ 53 h 93"/>
                  <a:gd name="T30" fmla="*/ 55 w 64"/>
                  <a:gd name="T31" fmla="*/ 56 h 93"/>
                  <a:gd name="T32" fmla="*/ 55 w 64"/>
                  <a:gd name="T33" fmla="*/ 59 h 93"/>
                  <a:gd name="T34" fmla="*/ 55 w 64"/>
                  <a:gd name="T35" fmla="*/ 63 h 93"/>
                  <a:gd name="T36" fmla="*/ 57 w 64"/>
                  <a:gd name="T37" fmla="*/ 66 h 93"/>
                  <a:gd name="T38" fmla="*/ 60 w 64"/>
                  <a:gd name="T39" fmla="*/ 69 h 93"/>
                  <a:gd name="T40" fmla="*/ 63 w 64"/>
                  <a:gd name="T41" fmla="*/ 72 h 93"/>
                  <a:gd name="T42" fmla="*/ 63 w 64"/>
                  <a:gd name="T43" fmla="*/ 74 h 93"/>
                  <a:gd name="T44" fmla="*/ 58 w 64"/>
                  <a:gd name="T45" fmla="*/ 78 h 93"/>
                  <a:gd name="T46" fmla="*/ 42 w 64"/>
                  <a:gd name="T47" fmla="*/ 81 h 93"/>
                  <a:gd name="T48" fmla="*/ 31 w 64"/>
                  <a:gd name="T49" fmla="*/ 86 h 93"/>
                  <a:gd name="T50" fmla="*/ 17 w 64"/>
                  <a:gd name="T51" fmla="*/ 93 h 93"/>
                  <a:gd name="T52" fmla="*/ 8 w 64"/>
                  <a:gd name="T53" fmla="*/ 88 h 93"/>
                  <a:gd name="T54" fmla="*/ 1 w 64"/>
                  <a:gd name="T55" fmla="*/ 86 h 93"/>
                  <a:gd name="T56" fmla="*/ 6 w 64"/>
                  <a:gd name="T57" fmla="*/ 86 h 93"/>
                  <a:gd name="T58" fmla="*/ 6 w 64"/>
                  <a:gd name="T59" fmla="*/ 83 h 93"/>
                  <a:gd name="T60" fmla="*/ 4 w 64"/>
                  <a:gd name="T61" fmla="*/ 80 h 93"/>
                  <a:gd name="T62" fmla="*/ 3 w 64"/>
                  <a:gd name="T63" fmla="*/ 75 h 93"/>
                  <a:gd name="T64" fmla="*/ 0 w 64"/>
                  <a:gd name="T65" fmla="*/ 66 h 93"/>
                  <a:gd name="T66" fmla="*/ 0 w 64"/>
                  <a:gd name="T67" fmla="*/ 63 h 93"/>
                  <a:gd name="T68" fmla="*/ 3 w 64"/>
                  <a:gd name="T69" fmla="*/ 56 h 93"/>
                  <a:gd name="T70" fmla="*/ 6 w 64"/>
                  <a:gd name="T71" fmla="*/ 48 h 93"/>
                  <a:gd name="T72" fmla="*/ 8 w 64"/>
                  <a:gd name="T73" fmla="*/ 45 h 93"/>
                  <a:gd name="T74" fmla="*/ 9 w 64"/>
                  <a:gd name="T75" fmla="*/ 44 h 93"/>
                  <a:gd name="T76" fmla="*/ 9 w 64"/>
                  <a:gd name="T77" fmla="*/ 39 h 93"/>
                  <a:gd name="T78" fmla="*/ 9 w 64"/>
                  <a:gd name="T79" fmla="*/ 31 h 93"/>
                  <a:gd name="T80" fmla="*/ 8 w 64"/>
                  <a:gd name="T81" fmla="*/ 28 h 93"/>
                  <a:gd name="T82" fmla="*/ 8 w 64"/>
                  <a:gd name="T83" fmla="*/ 25 h 93"/>
                  <a:gd name="T84" fmla="*/ 6 w 64"/>
                  <a:gd name="T85" fmla="*/ 20 h 93"/>
                  <a:gd name="T86" fmla="*/ 6 w 64"/>
                  <a:gd name="T87" fmla="*/ 14 h 93"/>
                  <a:gd name="T88" fmla="*/ 6 w 64"/>
                  <a:gd name="T89" fmla="*/ 11 h 93"/>
                  <a:gd name="T90" fmla="*/ 4 w 64"/>
                  <a:gd name="T91" fmla="*/ 9 h 93"/>
                  <a:gd name="T92" fmla="*/ 6 w 64"/>
                  <a:gd name="T93" fmla="*/ 3 h 93"/>
                  <a:gd name="T94" fmla="*/ 14 w 64"/>
                  <a:gd name="T95" fmla="*/ 3 h 93"/>
                  <a:gd name="T96" fmla="*/ 25 w 64"/>
                  <a:gd name="T97" fmla="*/ 1 h 93"/>
                  <a:gd name="T98" fmla="*/ 34 w 64"/>
                  <a:gd name="T99" fmla="*/ 3 h 93"/>
                  <a:gd name="T100" fmla="*/ 38 w 64"/>
                  <a:gd name="T101" fmla="*/ 3 h 93"/>
                  <a:gd name="T102" fmla="*/ 41 w 64"/>
                  <a:gd name="T103" fmla="*/ 1 h 93"/>
                  <a:gd name="T104" fmla="*/ 42 w 64"/>
                  <a:gd name="T10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 h="93">
                    <a:moveTo>
                      <a:pt x="42" y="0"/>
                    </a:moveTo>
                    <a:lnTo>
                      <a:pt x="45" y="0"/>
                    </a:lnTo>
                    <a:lnTo>
                      <a:pt x="47" y="1"/>
                    </a:lnTo>
                    <a:lnTo>
                      <a:pt x="47" y="1"/>
                    </a:lnTo>
                    <a:lnTo>
                      <a:pt x="47" y="3"/>
                    </a:lnTo>
                    <a:lnTo>
                      <a:pt x="45" y="4"/>
                    </a:lnTo>
                    <a:lnTo>
                      <a:pt x="45" y="6"/>
                    </a:lnTo>
                    <a:lnTo>
                      <a:pt x="45" y="6"/>
                    </a:lnTo>
                    <a:lnTo>
                      <a:pt x="45" y="7"/>
                    </a:lnTo>
                    <a:lnTo>
                      <a:pt x="47" y="9"/>
                    </a:lnTo>
                    <a:lnTo>
                      <a:pt x="49" y="9"/>
                    </a:lnTo>
                    <a:lnTo>
                      <a:pt x="49" y="11"/>
                    </a:lnTo>
                    <a:lnTo>
                      <a:pt x="50" y="11"/>
                    </a:lnTo>
                    <a:lnTo>
                      <a:pt x="52" y="12"/>
                    </a:lnTo>
                    <a:lnTo>
                      <a:pt x="52" y="12"/>
                    </a:lnTo>
                    <a:lnTo>
                      <a:pt x="52" y="12"/>
                    </a:lnTo>
                    <a:lnTo>
                      <a:pt x="52" y="14"/>
                    </a:lnTo>
                    <a:lnTo>
                      <a:pt x="52" y="17"/>
                    </a:lnTo>
                    <a:lnTo>
                      <a:pt x="52" y="18"/>
                    </a:lnTo>
                    <a:lnTo>
                      <a:pt x="52" y="18"/>
                    </a:lnTo>
                    <a:lnTo>
                      <a:pt x="52" y="22"/>
                    </a:lnTo>
                    <a:lnTo>
                      <a:pt x="52" y="22"/>
                    </a:lnTo>
                    <a:lnTo>
                      <a:pt x="50" y="22"/>
                    </a:lnTo>
                    <a:lnTo>
                      <a:pt x="50" y="22"/>
                    </a:lnTo>
                    <a:lnTo>
                      <a:pt x="50" y="22"/>
                    </a:lnTo>
                    <a:lnTo>
                      <a:pt x="50" y="22"/>
                    </a:lnTo>
                    <a:lnTo>
                      <a:pt x="52" y="22"/>
                    </a:lnTo>
                    <a:lnTo>
                      <a:pt x="52" y="22"/>
                    </a:lnTo>
                    <a:lnTo>
                      <a:pt x="50" y="23"/>
                    </a:lnTo>
                    <a:lnTo>
                      <a:pt x="50" y="23"/>
                    </a:lnTo>
                    <a:lnTo>
                      <a:pt x="50" y="23"/>
                    </a:lnTo>
                    <a:lnTo>
                      <a:pt x="50" y="25"/>
                    </a:lnTo>
                    <a:lnTo>
                      <a:pt x="50" y="25"/>
                    </a:lnTo>
                    <a:lnTo>
                      <a:pt x="50" y="25"/>
                    </a:lnTo>
                    <a:lnTo>
                      <a:pt x="50" y="25"/>
                    </a:lnTo>
                    <a:lnTo>
                      <a:pt x="52" y="23"/>
                    </a:lnTo>
                    <a:lnTo>
                      <a:pt x="53" y="23"/>
                    </a:lnTo>
                    <a:lnTo>
                      <a:pt x="53" y="23"/>
                    </a:lnTo>
                    <a:lnTo>
                      <a:pt x="55" y="25"/>
                    </a:lnTo>
                    <a:lnTo>
                      <a:pt x="55" y="26"/>
                    </a:lnTo>
                    <a:lnTo>
                      <a:pt x="53" y="28"/>
                    </a:lnTo>
                    <a:lnTo>
                      <a:pt x="53" y="29"/>
                    </a:lnTo>
                    <a:lnTo>
                      <a:pt x="53" y="31"/>
                    </a:lnTo>
                    <a:lnTo>
                      <a:pt x="53" y="33"/>
                    </a:lnTo>
                    <a:lnTo>
                      <a:pt x="53" y="33"/>
                    </a:lnTo>
                    <a:lnTo>
                      <a:pt x="53" y="34"/>
                    </a:lnTo>
                    <a:lnTo>
                      <a:pt x="52" y="34"/>
                    </a:lnTo>
                    <a:lnTo>
                      <a:pt x="52" y="34"/>
                    </a:lnTo>
                    <a:lnTo>
                      <a:pt x="53" y="36"/>
                    </a:lnTo>
                    <a:lnTo>
                      <a:pt x="53" y="37"/>
                    </a:lnTo>
                    <a:lnTo>
                      <a:pt x="55" y="39"/>
                    </a:lnTo>
                    <a:lnTo>
                      <a:pt x="57" y="41"/>
                    </a:lnTo>
                    <a:lnTo>
                      <a:pt x="57" y="41"/>
                    </a:lnTo>
                    <a:lnTo>
                      <a:pt x="57" y="42"/>
                    </a:lnTo>
                    <a:lnTo>
                      <a:pt x="55" y="42"/>
                    </a:lnTo>
                    <a:lnTo>
                      <a:pt x="55" y="44"/>
                    </a:lnTo>
                    <a:lnTo>
                      <a:pt x="55" y="50"/>
                    </a:lnTo>
                    <a:lnTo>
                      <a:pt x="53" y="52"/>
                    </a:lnTo>
                    <a:lnTo>
                      <a:pt x="53" y="53"/>
                    </a:lnTo>
                    <a:lnTo>
                      <a:pt x="53" y="53"/>
                    </a:lnTo>
                    <a:lnTo>
                      <a:pt x="55" y="55"/>
                    </a:lnTo>
                    <a:lnTo>
                      <a:pt x="55" y="55"/>
                    </a:lnTo>
                    <a:lnTo>
                      <a:pt x="57" y="55"/>
                    </a:lnTo>
                    <a:lnTo>
                      <a:pt x="55" y="56"/>
                    </a:lnTo>
                    <a:lnTo>
                      <a:pt x="55" y="58"/>
                    </a:lnTo>
                    <a:lnTo>
                      <a:pt x="55" y="59"/>
                    </a:lnTo>
                    <a:lnTo>
                      <a:pt x="55" y="59"/>
                    </a:lnTo>
                    <a:lnTo>
                      <a:pt x="55" y="59"/>
                    </a:lnTo>
                    <a:lnTo>
                      <a:pt x="55" y="61"/>
                    </a:lnTo>
                    <a:lnTo>
                      <a:pt x="55" y="61"/>
                    </a:lnTo>
                    <a:lnTo>
                      <a:pt x="55" y="63"/>
                    </a:lnTo>
                    <a:lnTo>
                      <a:pt x="55" y="63"/>
                    </a:lnTo>
                    <a:lnTo>
                      <a:pt x="55" y="64"/>
                    </a:lnTo>
                    <a:lnTo>
                      <a:pt x="57" y="66"/>
                    </a:lnTo>
                    <a:lnTo>
                      <a:pt x="57" y="66"/>
                    </a:lnTo>
                    <a:lnTo>
                      <a:pt x="57" y="66"/>
                    </a:lnTo>
                    <a:lnTo>
                      <a:pt x="57" y="67"/>
                    </a:lnTo>
                    <a:lnTo>
                      <a:pt x="58" y="67"/>
                    </a:lnTo>
                    <a:lnTo>
                      <a:pt x="58" y="69"/>
                    </a:lnTo>
                    <a:lnTo>
                      <a:pt x="60" y="69"/>
                    </a:lnTo>
                    <a:lnTo>
                      <a:pt x="61" y="69"/>
                    </a:lnTo>
                    <a:lnTo>
                      <a:pt x="61" y="70"/>
                    </a:lnTo>
                    <a:lnTo>
                      <a:pt x="61" y="72"/>
                    </a:lnTo>
                    <a:lnTo>
                      <a:pt x="63" y="72"/>
                    </a:lnTo>
                    <a:lnTo>
                      <a:pt x="63" y="72"/>
                    </a:lnTo>
                    <a:lnTo>
                      <a:pt x="64" y="72"/>
                    </a:lnTo>
                    <a:lnTo>
                      <a:pt x="64" y="74"/>
                    </a:lnTo>
                    <a:lnTo>
                      <a:pt x="63" y="74"/>
                    </a:lnTo>
                    <a:lnTo>
                      <a:pt x="61" y="74"/>
                    </a:lnTo>
                    <a:lnTo>
                      <a:pt x="61" y="75"/>
                    </a:lnTo>
                    <a:lnTo>
                      <a:pt x="61" y="77"/>
                    </a:lnTo>
                    <a:lnTo>
                      <a:pt x="58" y="78"/>
                    </a:lnTo>
                    <a:lnTo>
                      <a:pt x="57" y="78"/>
                    </a:lnTo>
                    <a:lnTo>
                      <a:pt x="50" y="78"/>
                    </a:lnTo>
                    <a:lnTo>
                      <a:pt x="45" y="80"/>
                    </a:lnTo>
                    <a:lnTo>
                      <a:pt x="42" y="81"/>
                    </a:lnTo>
                    <a:lnTo>
                      <a:pt x="39" y="83"/>
                    </a:lnTo>
                    <a:lnTo>
                      <a:pt x="38" y="85"/>
                    </a:lnTo>
                    <a:lnTo>
                      <a:pt x="34" y="85"/>
                    </a:lnTo>
                    <a:lnTo>
                      <a:pt x="31" y="86"/>
                    </a:lnTo>
                    <a:lnTo>
                      <a:pt x="25" y="88"/>
                    </a:lnTo>
                    <a:lnTo>
                      <a:pt x="23" y="89"/>
                    </a:lnTo>
                    <a:lnTo>
                      <a:pt x="22" y="91"/>
                    </a:lnTo>
                    <a:lnTo>
                      <a:pt x="17" y="93"/>
                    </a:lnTo>
                    <a:lnTo>
                      <a:pt x="17" y="93"/>
                    </a:lnTo>
                    <a:lnTo>
                      <a:pt x="14" y="91"/>
                    </a:lnTo>
                    <a:lnTo>
                      <a:pt x="12" y="89"/>
                    </a:lnTo>
                    <a:lnTo>
                      <a:pt x="8" y="88"/>
                    </a:lnTo>
                    <a:lnTo>
                      <a:pt x="4" y="88"/>
                    </a:lnTo>
                    <a:lnTo>
                      <a:pt x="3" y="88"/>
                    </a:lnTo>
                    <a:lnTo>
                      <a:pt x="1" y="88"/>
                    </a:lnTo>
                    <a:lnTo>
                      <a:pt x="1" y="86"/>
                    </a:lnTo>
                    <a:lnTo>
                      <a:pt x="3" y="86"/>
                    </a:lnTo>
                    <a:lnTo>
                      <a:pt x="4" y="86"/>
                    </a:lnTo>
                    <a:lnTo>
                      <a:pt x="4" y="86"/>
                    </a:lnTo>
                    <a:lnTo>
                      <a:pt x="6" y="86"/>
                    </a:lnTo>
                    <a:lnTo>
                      <a:pt x="6" y="86"/>
                    </a:lnTo>
                    <a:lnTo>
                      <a:pt x="6" y="85"/>
                    </a:lnTo>
                    <a:lnTo>
                      <a:pt x="6" y="83"/>
                    </a:lnTo>
                    <a:lnTo>
                      <a:pt x="6" y="83"/>
                    </a:lnTo>
                    <a:lnTo>
                      <a:pt x="8" y="83"/>
                    </a:lnTo>
                    <a:lnTo>
                      <a:pt x="6" y="80"/>
                    </a:lnTo>
                    <a:lnTo>
                      <a:pt x="6" y="80"/>
                    </a:lnTo>
                    <a:lnTo>
                      <a:pt x="4" y="80"/>
                    </a:lnTo>
                    <a:lnTo>
                      <a:pt x="4" y="78"/>
                    </a:lnTo>
                    <a:lnTo>
                      <a:pt x="3" y="78"/>
                    </a:lnTo>
                    <a:lnTo>
                      <a:pt x="3" y="77"/>
                    </a:lnTo>
                    <a:lnTo>
                      <a:pt x="3" y="75"/>
                    </a:lnTo>
                    <a:lnTo>
                      <a:pt x="1" y="74"/>
                    </a:lnTo>
                    <a:lnTo>
                      <a:pt x="0" y="69"/>
                    </a:lnTo>
                    <a:lnTo>
                      <a:pt x="0" y="67"/>
                    </a:lnTo>
                    <a:lnTo>
                      <a:pt x="0" y="66"/>
                    </a:lnTo>
                    <a:lnTo>
                      <a:pt x="0" y="64"/>
                    </a:lnTo>
                    <a:lnTo>
                      <a:pt x="0" y="64"/>
                    </a:lnTo>
                    <a:lnTo>
                      <a:pt x="0" y="64"/>
                    </a:lnTo>
                    <a:lnTo>
                      <a:pt x="0" y="63"/>
                    </a:lnTo>
                    <a:lnTo>
                      <a:pt x="1" y="61"/>
                    </a:lnTo>
                    <a:lnTo>
                      <a:pt x="3" y="58"/>
                    </a:lnTo>
                    <a:lnTo>
                      <a:pt x="3" y="58"/>
                    </a:lnTo>
                    <a:lnTo>
                      <a:pt x="3" y="56"/>
                    </a:lnTo>
                    <a:lnTo>
                      <a:pt x="3" y="56"/>
                    </a:lnTo>
                    <a:lnTo>
                      <a:pt x="4" y="53"/>
                    </a:lnTo>
                    <a:lnTo>
                      <a:pt x="4" y="50"/>
                    </a:lnTo>
                    <a:lnTo>
                      <a:pt x="6" y="48"/>
                    </a:lnTo>
                    <a:lnTo>
                      <a:pt x="6" y="48"/>
                    </a:lnTo>
                    <a:lnTo>
                      <a:pt x="6" y="47"/>
                    </a:lnTo>
                    <a:lnTo>
                      <a:pt x="6" y="47"/>
                    </a:lnTo>
                    <a:lnTo>
                      <a:pt x="8" y="45"/>
                    </a:lnTo>
                    <a:lnTo>
                      <a:pt x="9" y="45"/>
                    </a:lnTo>
                    <a:lnTo>
                      <a:pt x="9" y="44"/>
                    </a:lnTo>
                    <a:lnTo>
                      <a:pt x="9" y="44"/>
                    </a:lnTo>
                    <a:lnTo>
                      <a:pt x="9" y="44"/>
                    </a:lnTo>
                    <a:lnTo>
                      <a:pt x="9" y="44"/>
                    </a:lnTo>
                    <a:lnTo>
                      <a:pt x="11" y="42"/>
                    </a:lnTo>
                    <a:lnTo>
                      <a:pt x="11" y="42"/>
                    </a:lnTo>
                    <a:lnTo>
                      <a:pt x="9" y="39"/>
                    </a:lnTo>
                    <a:lnTo>
                      <a:pt x="9" y="34"/>
                    </a:lnTo>
                    <a:lnTo>
                      <a:pt x="9" y="34"/>
                    </a:lnTo>
                    <a:lnTo>
                      <a:pt x="9" y="33"/>
                    </a:lnTo>
                    <a:lnTo>
                      <a:pt x="9" y="31"/>
                    </a:lnTo>
                    <a:lnTo>
                      <a:pt x="8" y="31"/>
                    </a:lnTo>
                    <a:lnTo>
                      <a:pt x="8" y="29"/>
                    </a:lnTo>
                    <a:lnTo>
                      <a:pt x="8" y="29"/>
                    </a:lnTo>
                    <a:lnTo>
                      <a:pt x="8" y="28"/>
                    </a:lnTo>
                    <a:lnTo>
                      <a:pt x="8" y="26"/>
                    </a:lnTo>
                    <a:lnTo>
                      <a:pt x="8" y="26"/>
                    </a:lnTo>
                    <a:lnTo>
                      <a:pt x="8" y="26"/>
                    </a:lnTo>
                    <a:lnTo>
                      <a:pt x="8" y="25"/>
                    </a:lnTo>
                    <a:lnTo>
                      <a:pt x="8" y="23"/>
                    </a:lnTo>
                    <a:lnTo>
                      <a:pt x="8" y="23"/>
                    </a:lnTo>
                    <a:lnTo>
                      <a:pt x="6" y="22"/>
                    </a:lnTo>
                    <a:lnTo>
                      <a:pt x="6" y="20"/>
                    </a:lnTo>
                    <a:lnTo>
                      <a:pt x="8" y="20"/>
                    </a:lnTo>
                    <a:lnTo>
                      <a:pt x="8" y="18"/>
                    </a:lnTo>
                    <a:lnTo>
                      <a:pt x="6" y="15"/>
                    </a:lnTo>
                    <a:lnTo>
                      <a:pt x="6" y="14"/>
                    </a:lnTo>
                    <a:lnTo>
                      <a:pt x="6" y="14"/>
                    </a:lnTo>
                    <a:lnTo>
                      <a:pt x="6" y="12"/>
                    </a:lnTo>
                    <a:lnTo>
                      <a:pt x="6" y="12"/>
                    </a:lnTo>
                    <a:lnTo>
                      <a:pt x="6" y="11"/>
                    </a:lnTo>
                    <a:lnTo>
                      <a:pt x="6" y="11"/>
                    </a:lnTo>
                    <a:lnTo>
                      <a:pt x="6" y="11"/>
                    </a:lnTo>
                    <a:lnTo>
                      <a:pt x="6" y="11"/>
                    </a:lnTo>
                    <a:lnTo>
                      <a:pt x="4" y="9"/>
                    </a:lnTo>
                    <a:lnTo>
                      <a:pt x="4" y="7"/>
                    </a:lnTo>
                    <a:lnTo>
                      <a:pt x="4" y="6"/>
                    </a:lnTo>
                    <a:lnTo>
                      <a:pt x="6" y="3"/>
                    </a:lnTo>
                    <a:lnTo>
                      <a:pt x="6" y="3"/>
                    </a:lnTo>
                    <a:lnTo>
                      <a:pt x="8" y="3"/>
                    </a:lnTo>
                    <a:lnTo>
                      <a:pt x="8" y="3"/>
                    </a:lnTo>
                    <a:lnTo>
                      <a:pt x="11" y="3"/>
                    </a:lnTo>
                    <a:lnTo>
                      <a:pt x="14" y="3"/>
                    </a:lnTo>
                    <a:lnTo>
                      <a:pt x="19" y="3"/>
                    </a:lnTo>
                    <a:lnTo>
                      <a:pt x="23" y="3"/>
                    </a:lnTo>
                    <a:lnTo>
                      <a:pt x="23" y="1"/>
                    </a:lnTo>
                    <a:lnTo>
                      <a:pt x="25" y="1"/>
                    </a:lnTo>
                    <a:lnTo>
                      <a:pt x="28" y="3"/>
                    </a:lnTo>
                    <a:lnTo>
                      <a:pt x="31" y="1"/>
                    </a:lnTo>
                    <a:lnTo>
                      <a:pt x="33" y="1"/>
                    </a:lnTo>
                    <a:lnTo>
                      <a:pt x="34" y="3"/>
                    </a:lnTo>
                    <a:lnTo>
                      <a:pt x="36" y="3"/>
                    </a:lnTo>
                    <a:lnTo>
                      <a:pt x="36" y="3"/>
                    </a:lnTo>
                    <a:lnTo>
                      <a:pt x="38" y="3"/>
                    </a:lnTo>
                    <a:lnTo>
                      <a:pt x="38" y="3"/>
                    </a:lnTo>
                    <a:lnTo>
                      <a:pt x="38" y="3"/>
                    </a:lnTo>
                    <a:lnTo>
                      <a:pt x="39" y="3"/>
                    </a:lnTo>
                    <a:lnTo>
                      <a:pt x="39" y="1"/>
                    </a:lnTo>
                    <a:lnTo>
                      <a:pt x="41" y="1"/>
                    </a:lnTo>
                    <a:lnTo>
                      <a:pt x="41" y="1"/>
                    </a:lnTo>
                    <a:lnTo>
                      <a:pt x="41" y="1"/>
                    </a:lnTo>
                    <a:lnTo>
                      <a:pt x="42" y="1"/>
                    </a:lnTo>
                    <a:lnTo>
                      <a:pt x="42" y="0"/>
                    </a:lnTo>
                    <a:lnTo>
                      <a:pt x="4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6" name="Freeform 271">
                <a:extLst>
                  <a:ext uri="{FF2B5EF4-FFF2-40B4-BE49-F238E27FC236}">
                    <a16:creationId xmlns:a16="http://schemas.microsoft.com/office/drawing/2014/main" id="{430D02DA-B9FE-4554-BA4B-40A4630A9BA5}"/>
                  </a:ext>
                </a:extLst>
              </p:cNvPr>
              <p:cNvSpPr>
                <a:spLocks/>
              </p:cNvSpPr>
              <p:nvPr/>
            </p:nvSpPr>
            <p:spPr bwMode="auto">
              <a:xfrm>
                <a:off x="4225109" y="4254137"/>
                <a:ext cx="83817" cy="103309"/>
              </a:xfrm>
              <a:custGeom>
                <a:avLst/>
                <a:gdLst>
                  <a:gd name="T0" fmla="*/ 17 w 43"/>
                  <a:gd name="T1" fmla="*/ 3 h 53"/>
                  <a:gd name="T2" fmla="*/ 25 w 43"/>
                  <a:gd name="T3" fmla="*/ 6 h 53"/>
                  <a:gd name="T4" fmla="*/ 32 w 43"/>
                  <a:gd name="T5" fmla="*/ 11 h 53"/>
                  <a:gd name="T6" fmla="*/ 33 w 43"/>
                  <a:gd name="T7" fmla="*/ 14 h 53"/>
                  <a:gd name="T8" fmla="*/ 35 w 43"/>
                  <a:gd name="T9" fmla="*/ 14 h 53"/>
                  <a:gd name="T10" fmla="*/ 38 w 43"/>
                  <a:gd name="T11" fmla="*/ 17 h 53"/>
                  <a:gd name="T12" fmla="*/ 38 w 43"/>
                  <a:gd name="T13" fmla="*/ 20 h 53"/>
                  <a:gd name="T14" fmla="*/ 38 w 43"/>
                  <a:gd name="T15" fmla="*/ 20 h 53"/>
                  <a:gd name="T16" fmla="*/ 39 w 43"/>
                  <a:gd name="T17" fmla="*/ 20 h 53"/>
                  <a:gd name="T18" fmla="*/ 39 w 43"/>
                  <a:gd name="T19" fmla="*/ 17 h 53"/>
                  <a:gd name="T20" fmla="*/ 41 w 43"/>
                  <a:gd name="T21" fmla="*/ 17 h 53"/>
                  <a:gd name="T22" fmla="*/ 43 w 43"/>
                  <a:gd name="T23" fmla="*/ 23 h 53"/>
                  <a:gd name="T24" fmla="*/ 43 w 43"/>
                  <a:gd name="T25" fmla="*/ 25 h 53"/>
                  <a:gd name="T26" fmla="*/ 43 w 43"/>
                  <a:gd name="T27" fmla="*/ 25 h 53"/>
                  <a:gd name="T28" fmla="*/ 41 w 43"/>
                  <a:gd name="T29" fmla="*/ 27 h 53"/>
                  <a:gd name="T30" fmla="*/ 39 w 43"/>
                  <a:gd name="T31" fmla="*/ 28 h 53"/>
                  <a:gd name="T32" fmla="*/ 39 w 43"/>
                  <a:gd name="T33" fmla="*/ 30 h 53"/>
                  <a:gd name="T34" fmla="*/ 38 w 43"/>
                  <a:gd name="T35" fmla="*/ 31 h 53"/>
                  <a:gd name="T36" fmla="*/ 36 w 43"/>
                  <a:gd name="T37" fmla="*/ 34 h 53"/>
                  <a:gd name="T38" fmla="*/ 35 w 43"/>
                  <a:gd name="T39" fmla="*/ 38 h 53"/>
                  <a:gd name="T40" fmla="*/ 33 w 43"/>
                  <a:gd name="T41" fmla="*/ 39 h 53"/>
                  <a:gd name="T42" fmla="*/ 32 w 43"/>
                  <a:gd name="T43" fmla="*/ 41 h 53"/>
                  <a:gd name="T44" fmla="*/ 32 w 43"/>
                  <a:gd name="T45" fmla="*/ 42 h 53"/>
                  <a:gd name="T46" fmla="*/ 30 w 43"/>
                  <a:gd name="T47" fmla="*/ 47 h 53"/>
                  <a:gd name="T48" fmla="*/ 28 w 43"/>
                  <a:gd name="T49" fmla="*/ 49 h 53"/>
                  <a:gd name="T50" fmla="*/ 27 w 43"/>
                  <a:gd name="T51" fmla="*/ 50 h 53"/>
                  <a:gd name="T52" fmla="*/ 25 w 43"/>
                  <a:gd name="T53" fmla="*/ 52 h 53"/>
                  <a:gd name="T54" fmla="*/ 24 w 43"/>
                  <a:gd name="T55" fmla="*/ 52 h 53"/>
                  <a:gd name="T56" fmla="*/ 21 w 43"/>
                  <a:gd name="T57" fmla="*/ 52 h 53"/>
                  <a:gd name="T58" fmla="*/ 21 w 43"/>
                  <a:gd name="T59" fmla="*/ 52 h 53"/>
                  <a:gd name="T60" fmla="*/ 19 w 43"/>
                  <a:gd name="T61" fmla="*/ 50 h 53"/>
                  <a:gd name="T62" fmla="*/ 17 w 43"/>
                  <a:gd name="T63" fmla="*/ 50 h 53"/>
                  <a:gd name="T64" fmla="*/ 16 w 43"/>
                  <a:gd name="T65" fmla="*/ 50 h 53"/>
                  <a:gd name="T66" fmla="*/ 13 w 43"/>
                  <a:gd name="T67" fmla="*/ 50 h 53"/>
                  <a:gd name="T68" fmla="*/ 13 w 43"/>
                  <a:gd name="T69" fmla="*/ 50 h 53"/>
                  <a:gd name="T70" fmla="*/ 11 w 43"/>
                  <a:gd name="T71" fmla="*/ 50 h 53"/>
                  <a:gd name="T72" fmla="*/ 10 w 43"/>
                  <a:gd name="T73" fmla="*/ 52 h 53"/>
                  <a:gd name="T74" fmla="*/ 8 w 43"/>
                  <a:gd name="T75" fmla="*/ 53 h 53"/>
                  <a:gd name="T76" fmla="*/ 6 w 43"/>
                  <a:gd name="T77" fmla="*/ 52 h 53"/>
                  <a:gd name="T78" fmla="*/ 3 w 43"/>
                  <a:gd name="T79" fmla="*/ 52 h 53"/>
                  <a:gd name="T80" fmla="*/ 2 w 43"/>
                  <a:gd name="T81" fmla="*/ 50 h 53"/>
                  <a:gd name="T82" fmla="*/ 0 w 43"/>
                  <a:gd name="T83" fmla="*/ 50 h 53"/>
                  <a:gd name="T84" fmla="*/ 2 w 43"/>
                  <a:gd name="T85" fmla="*/ 50 h 53"/>
                  <a:gd name="T86" fmla="*/ 2 w 43"/>
                  <a:gd name="T87" fmla="*/ 49 h 53"/>
                  <a:gd name="T88" fmla="*/ 5 w 43"/>
                  <a:gd name="T89" fmla="*/ 44 h 53"/>
                  <a:gd name="T90" fmla="*/ 6 w 43"/>
                  <a:gd name="T91" fmla="*/ 42 h 53"/>
                  <a:gd name="T92" fmla="*/ 6 w 43"/>
                  <a:gd name="T93" fmla="*/ 38 h 53"/>
                  <a:gd name="T94" fmla="*/ 8 w 43"/>
                  <a:gd name="T95" fmla="*/ 36 h 53"/>
                  <a:gd name="T96" fmla="*/ 10 w 43"/>
                  <a:gd name="T97" fmla="*/ 33 h 53"/>
                  <a:gd name="T98" fmla="*/ 10 w 43"/>
                  <a:gd name="T99" fmla="*/ 31 h 53"/>
                  <a:gd name="T100" fmla="*/ 8 w 43"/>
                  <a:gd name="T101" fmla="*/ 30 h 53"/>
                  <a:gd name="T102" fmla="*/ 6 w 43"/>
                  <a:gd name="T103" fmla="*/ 28 h 53"/>
                  <a:gd name="T104" fmla="*/ 5 w 43"/>
                  <a:gd name="T105" fmla="*/ 25 h 53"/>
                  <a:gd name="T106" fmla="*/ 3 w 43"/>
                  <a:gd name="T107" fmla="*/ 23 h 53"/>
                  <a:gd name="T108" fmla="*/ 3 w 43"/>
                  <a:gd name="T109" fmla="*/ 22 h 53"/>
                  <a:gd name="T110" fmla="*/ 3 w 43"/>
                  <a:gd name="T111" fmla="*/ 20 h 53"/>
                  <a:gd name="T112" fmla="*/ 3 w 43"/>
                  <a:gd name="T113" fmla="*/ 17 h 53"/>
                  <a:gd name="T114" fmla="*/ 2 w 43"/>
                  <a:gd name="T115" fmla="*/ 16 h 53"/>
                  <a:gd name="T116" fmla="*/ 2 w 43"/>
                  <a:gd name="T117" fmla="*/ 12 h 53"/>
                  <a:gd name="T118" fmla="*/ 3 w 43"/>
                  <a:gd name="T119" fmla="*/ 11 h 53"/>
                  <a:gd name="T120" fmla="*/ 6 w 43"/>
                  <a:gd name="T121" fmla="*/ 8 h 53"/>
                  <a:gd name="T122" fmla="*/ 8 w 43"/>
                  <a:gd name="T123" fmla="*/ 6 h 53"/>
                  <a:gd name="T124" fmla="*/ 10 w 43"/>
                  <a:gd name="T12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53">
                    <a:moveTo>
                      <a:pt x="11" y="0"/>
                    </a:moveTo>
                    <a:lnTo>
                      <a:pt x="17" y="3"/>
                    </a:lnTo>
                    <a:lnTo>
                      <a:pt x="19" y="4"/>
                    </a:lnTo>
                    <a:lnTo>
                      <a:pt x="25" y="6"/>
                    </a:lnTo>
                    <a:lnTo>
                      <a:pt x="27" y="8"/>
                    </a:lnTo>
                    <a:lnTo>
                      <a:pt x="32" y="11"/>
                    </a:lnTo>
                    <a:lnTo>
                      <a:pt x="33" y="12"/>
                    </a:lnTo>
                    <a:lnTo>
                      <a:pt x="33" y="14"/>
                    </a:lnTo>
                    <a:lnTo>
                      <a:pt x="33" y="16"/>
                    </a:lnTo>
                    <a:lnTo>
                      <a:pt x="35" y="14"/>
                    </a:lnTo>
                    <a:lnTo>
                      <a:pt x="38" y="16"/>
                    </a:lnTo>
                    <a:lnTo>
                      <a:pt x="38" y="17"/>
                    </a:lnTo>
                    <a:lnTo>
                      <a:pt x="38" y="19"/>
                    </a:lnTo>
                    <a:lnTo>
                      <a:pt x="38" y="20"/>
                    </a:lnTo>
                    <a:lnTo>
                      <a:pt x="38" y="20"/>
                    </a:lnTo>
                    <a:lnTo>
                      <a:pt x="38" y="20"/>
                    </a:lnTo>
                    <a:lnTo>
                      <a:pt x="38" y="20"/>
                    </a:lnTo>
                    <a:lnTo>
                      <a:pt x="39" y="20"/>
                    </a:lnTo>
                    <a:lnTo>
                      <a:pt x="39" y="19"/>
                    </a:lnTo>
                    <a:lnTo>
                      <a:pt x="39" y="17"/>
                    </a:lnTo>
                    <a:lnTo>
                      <a:pt x="41" y="17"/>
                    </a:lnTo>
                    <a:lnTo>
                      <a:pt x="41" y="17"/>
                    </a:lnTo>
                    <a:lnTo>
                      <a:pt x="43" y="22"/>
                    </a:lnTo>
                    <a:lnTo>
                      <a:pt x="43" y="23"/>
                    </a:lnTo>
                    <a:lnTo>
                      <a:pt x="43" y="23"/>
                    </a:lnTo>
                    <a:lnTo>
                      <a:pt x="43" y="25"/>
                    </a:lnTo>
                    <a:lnTo>
                      <a:pt x="43" y="25"/>
                    </a:lnTo>
                    <a:lnTo>
                      <a:pt x="43" y="25"/>
                    </a:lnTo>
                    <a:lnTo>
                      <a:pt x="41" y="27"/>
                    </a:lnTo>
                    <a:lnTo>
                      <a:pt x="41" y="27"/>
                    </a:lnTo>
                    <a:lnTo>
                      <a:pt x="41" y="28"/>
                    </a:lnTo>
                    <a:lnTo>
                      <a:pt x="39" y="28"/>
                    </a:lnTo>
                    <a:lnTo>
                      <a:pt x="39" y="30"/>
                    </a:lnTo>
                    <a:lnTo>
                      <a:pt x="39" y="30"/>
                    </a:lnTo>
                    <a:lnTo>
                      <a:pt x="38" y="30"/>
                    </a:lnTo>
                    <a:lnTo>
                      <a:pt x="38" y="31"/>
                    </a:lnTo>
                    <a:lnTo>
                      <a:pt x="36" y="34"/>
                    </a:lnTo>
                    <a:lnTo>
                      <a:pt x="36" y="34"/>
                    </a:lnTo>
                    <a:lnTo>
                      <a:pt x="35" y="36"/>
                    </a:lnTo>
                    <a:lnTo>
                      <a:pt x="35" y="38"/>
                    </a:lnTo>
                    <a:lnTo>
                      <a:pt x="33" y="38"/>
                    </a:lnTo>
                    <a:lnTo>
                      <a:pt x="33" y="39"/>
                    </a:lnTo>
                    <a:lnTo>
                      <a:pt x="33" y="39"/>
                    </a:lnTo>
                    <a:lnTo>
                      <a:pt x="32" y="41"/>
                    </a:lnTo>
                    <a:lnTo>
                      <a:pt x="32" y="42"/>
                    </a:lnTo>
                    <a:lnTo>
                      <a:pt x="32" y="42"/>
                    </a:lnTo>
                    <a:lnTo>
                      <a:pt x="30" y="45"/>
                    </a:lnTo>
                    <a:lnTo>
                      <a:pt x="30" y="47"/>
                    </a:lnTo>
                    <a:lnTo>
                      <a:pt x="30" y="47"/>
                    </a:lnTo>
                    <a:lnTo>
                      <a:pt x="28" y="49"/>
                    </a:lnTo>
                    <a:lnTo>
                      <a:pt x="28" y="50"/>
                    </a:lnTo>
                    <a:lnTo>
                      <a:pt x="27" y="50"/>
                    </a:lnTo>
                    <a:lnTo>
                      <a:pt x="25" y="50"/>
                    </a:lnTo>
                    <a:lnTo>
                      <a:pt x="25" y="52"/>
                    </a:lnTo>
                    <a:lnTo>
                      <a:pt x="24" y="52"/>
                    </a:lnTo>
                    <a:lnTo>
                      <a:pt x="24" y="52"/>
                    </a:lnTo>
                    <a:lnTo>
                      <a:pt x="22" y="52"/>
                    </a:lnTo>
                    <a:lnTo>
                      <a:pt x="21" y="52"/>
                    </a:lnTo>
                    <a:lnTo>
                      <a:pt x="21" y="52"/>
                    </a:lnTo>
                    <a:lnTo>
                      <a:pt x="21" y="52"/>
                    </a:lnTo>
                    <a:lnTo>
                      <a:pt x="19" y="50"/>
                    </a:lnTo>
                    <a:lnTo>
                      <a:pt x="19" y="50"/>
                    </a:lnTo>
                    <a:lnTo>
                      <a:pt x="19" y="50"/>
                    </a:lnTo>
                    <a:lnTo>
                      <a:pt x="17" y="50"/>
                    </a:lnTo>
                    <a:lnTo>
                      <a:pt x="16" y="52"/>
                    </a:lnTo>
                    <a:lnTo>
                      <a:pt x="16" y="50"/>
                    </a:lnTo>
                    <a:lnTo>
                      <a:pt x="14" y="50"/>
                    </a:lnTo>
                    <a:lnTo>
                      <a:pt x="13" y="50"/>
                    </a:lnTo>
                    <a:lnTo>
                      <a:pt x="13" y="50"/>
                    </a:lnTo>
                    <a:lnTo>
                      <a:pt x="13" y="50"/>
                    </a:lnTo>
                    <a:lnTo>
                      <a:pt x="13" y="50"/>
                    </a:lnTo>
                    <a:lnTo>
                      <a:pt x="11" y="50"/>
                    </a:lnTo>
                    <a:lnTo>
                      <a:pt x="11" y="50"/>
                    </a:lnTo>
                    <a:lnTo>
                      <a:pt x="10" y="52"/>
                    </a:lnTo>
                    <a:lnTo>
                      <a:pt x="8" y="52"/>
                    </a:lnTo>
                    <a:lnTo>
                      <a:pt x="8" y="53"/>
                    </a:lnTo>
                    <a:lnTo>
                      <a:pt x="6" y="53"/>
                    </a:lnTo>
                    <a:lnTo>
                      <a:pt x="6" y="52"/>
                    </a:lnTo>
                    <a:lnTo>
                      <a:pt x="5" y="52"/>
                    </a:lnTo>
                    <a:lnTo>
                      <a:pt x="3" y="52"/>
                    </a:lnTo>
                    <a:lnTo>
                      <a:pt x="2" y="52"/>
                    </a:lnTo>
                    <a:lnTo>
                      <a:pt x="2" y="50"/>
                    </a:lnTo>
                    <a:lnTo>
                      <a:pt x="0" y="50"/>
                    </a:lnTo>
                    <a:lnTo>
                      <a:pt x="0" y="50"/>
                    </a:lnTo>
                    <a:lnTo>
                      <a:pt x="0" y="50"/>
                    </a:lnTo>
                    <a:lnTo>
                      <a:pt x="2" y="50"/>
                    </a:lnTo>
                    <a:lnTo>
                      <a:pt x="2" y="50"/>
                    </a:lnTo>
                    <a:lnTo>
                      <a:pt x="2" y="49"/>
                    </a:lnTo>
                    <a:lnTo>
                      <a:pt x="3" y="49"/>
                    </a:lnTo>
                    <a:lnTo>
                      <a:pt x="5" y="44"/>
                    </a:lnTo>
                    <a:lnTo>
                      <a:pt x="6" y="42"/>
                    </a:lnTo>
                    <a:lnTo>
                      <a:pt x="6" y="42"/>
                    </a:lnTo>
                    <a:lnTo>
                      <a:pt x="6" y="41"/>
                    </a:lnTo>
                    <a:lnTo>
                      <a:pt x="6" y="38"/>
                    </a:lnTo>
                    <a:lnTo>
                      <a:pt x="6" y="38"/>
                    </a:lnTo>
                    <a:lnTo>
                      <a:pt x="8" y="36"/>
                    </a:lnTo>
                    <a:lnTo>
                      <a:pt x="10" y="34"/>
                    </a:lnTo>
                    <a:lnTo>
                      <a:pt x="10" y="33"/>
                    </a:lnTo>
                    <a:lnTo>
                      <a:pt x="10" y="31"/>
                    </a:lnTo>
                    <a:lnTo>
                      <a:pt x="10" y="31"/>
                    </a:lnTo>
                    <a:lnTo>
                      <a:pt x="8" y="31"/>
                    </a:lnTo>
                    <a:lnTo>
                      <a:pt x="8" y="30"/>
                    </a:lnTo>
                    <a:lnTo>
                      <a:pt x="8" y="30"/>
                    </a:lnTo>
                    <a:lnTo>
                      <a:pt x="6" y="28"/>
                    </a:lnTo>
                    <a:lnTo>
                      <a:pt x="5" y="28"/>
                    </a:lnTo>
                    <a:lnTo>
                      <a:pt x="5" y="25"/>
                    </a:lnTo>
                    <a:lnTo>
                      <a:pt x="5" y="23"/>
                    </a:lnTo>
                    <a:lnTo>
                      <a:pt x="3" y="23"/>
                    </a:lnTo>
                    <a:lnTo>
                      <a:pt x="3" y="23"/>
                    </a:lnTo>
                    <a:lnTo>
                      <a:pt x="3" y="22"/>
                    </a:lnTo>
                    <a:lnTo>
                      <a:pt x="3" y="22"/>
                    </a:lnTo>
                    <a:lnTo>
                      <a:pt x="3" y="20"/>
                    </a:lnTo>
                    <a:lnTo>
                      <a:pt x="3" y="19"/>
                    </a:lnTo>
                    <a:lnTo>
                      <a:pt x="3" y="17"/>
                    </a:lnTo>
                    <a:lnTo>
                      <a:pt x="3" y="16"/>
                    </a:lnTo>
                    <a:lnTo>
                      <a:pt x="2" y="16"/>
                    </a:lnTo>
                    <a:lnTo>
                      <a:pt x="2" y="14"/>
                    </a:lnTo>
                    <a:lnTo>
                      <a:pt x="2" y="12"/>
                    </a:lnTo>
                    <a:lnTo>
                      <a:pt x="3" y="12"/>
                    </a:lnTo>
                    <a:lnTo>
                      <a:pt x="3" y="11"/>
                    </a:lnTo>
                    <a:lnTo>
                      <a:pt x="5" y="9"/>
                    </a:lnTo>
                    <a:lnTo>
                      <a:pt x="6" y="8"/>
                    </a:lnTo>
                    <a:lnTo>
                      <a:pt x="6" y="6"/>
                    </a:lnTo>
                    <a:lnTo>
                      <a:pt x="8" y="6"/>
                    </a:lnTo>
                    <a:lnTo>
                      <a:pt x="10" y="1"/>
                    </a:lnTo>
                    <a:lnTo>
                      <a:pt x="10" y="0"/>
                    </a:lnTo>
                    <a:lnTo>
                      <a:pt x="1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7" name="Freeform 272">
                <a:extLst>
                  <a:ext uri="{FF2B5EF4-FFF2-40B4-BE49-F238E27FC236}">
                    <a16:creationId xmlns:a16="http://schemas.microsoft.com/office/drawing/2014/main" id="{209153E2-CB73-42F9-90AC-6815BD85D31A}"/>
                  </a:ext>
                </a:extLst>
              </p:cNvPr>
              <p:cNvSpPr>
                <a:spLocks/>
              </p:cNvSpPr>
              <p:nvPr/>
            </p:nvSpPr>
            <p:spPr bwMode="auto">
              <a:xfrm>
                <a:off x="6889694" y="3113843"/>
                <a:ext cx="191024" cy="83817"/>
              </a:xfrm>
              <a:custGeom>
                <a:avLst/>
                <a:gdLst>
                  <a:gd name="T0" fmla="*/ 8 w 98"/>
                  <a:gd name="T1" fmla="*/ 0 h 43"/>
                  <a:gd name="T2" fmla="*/ 14 w 98"/>
                  <a:gd name="T3" fmla="*/ 2 h 43"/>
                  <a:gd name="T4" fmla="*/ 22 w 98"/>
                  <a:gd name="T5" fmla="*/ 5 h 43"/>
                  <a:gd name="T6" fmla="*/ 32 w 98"/>
                  <a:gd name="T7" fmla="*/ 7 h 43"/>
                  <a:gd name="T8" fmla="*/ 36 w 98"/>
                  <a:gd name="T9" fmla="*/ 5 h 43"/>
                  <a:gd name="T10" fmla="*/ 41 w 98"/>
                  <a:gd name="T11" fmla="*/ 7 h 43"/>
                  <a:gd name="T12" fmla="*/ 44 w 98"/>
                  <a:gd name="T13" fmla="*/ 8 h 43"/>
                  <a:gd name="T14" fmla="*/ 52 w 98"/>
                  <a:gd name="T15" fmla="*/ 13 h 43"/>
                  <a:gd name="T16" fmla="*/ 55 w 98"/>
                  <a:gd name="T17" fmla="*/ 14 h 43"/>
                  <a:gd name="T18" fmla="*/ 55 w 98"/>
                  <a:gd name="T19" fmla="*/ 16 h 43"/>
                  <a:gd name="T20" fmla="*/ 59 w 98"/>
                  <a:gd name="T21" fmla="*/ 18 h 43"/>
                  <a:gd name="T22" fmla="*/ 62 w 98"/>
                  <a:gd name="T23" fmla="*/ 16 h 43"/>
                  <a:gd name="T24" fmla="*/ 66 w 98"/>
                  <a:gd name="T25" fmla="*/ 14 h 43"/>
                  <a:gd name="T26" fmla="*/ 70 w 98"/>
                  <a:gd name="T27" fmla="*/ 16 h 43"/>
                  <a:gd name="T28" fmla="*/ 73 w 98"/>
                  <a:gd name="T29" fmla="*/ 14 h 43"/>
                  <a:gd name="T30" fmla="*/ 76 w 98"/>
                  <a:gd name="T31" fmla="*/ 16 h 43"/>
                  <a:gd name="T32" fmla="*/ 82 w 98"/>
                  <a:gd name="T33" fmla="*/ 18 h 43"/>
                  <a:gd name="T34" fmla="*/ 84 w 98"/>
                  <a:gd name="T35" fmla="*/ 21 h 43"/>
                  <a:gd name="T36" fmla="*/ 84 w 98"/>
                  <a:gd name="T37" fmla="*/ 24 h 43"/>
                  <a:gd name="T38" fmla="*/ 87 w 98"/>
                  <a:gd name="T39" fmla="*/ 27 h 43"/>
                  <a:gd name="T40" fmla="*/ 90 w 98"/>
                  <a:gd name="T41" fmla="*/ 27 h 43"/>
                  <a:gd name="T42" fmla="*/ 93 w 98"/>
                  <a:gd name="T43" fmla="*/ 29 h 43"/>
                  <a:gd name="T44" fmla="*/ 92 w 98"/>
                  <a:gd name="T45" fmla="*/ 32 h 43"/>
                  <a:gd name="T46" fmla="*/ 90 w 98"/>
                  <a:gd name="T47" fmla="*/ 32 h 43"/>
                  <a:gd name="T48" fmla="*/ 90 w 98"/>
                  <a:gd name="T49" fmla="*/ 33 h 43"/>
                  <a:gd name="T50" fmla="*/ 93 w 98"/>
                  <a:gd name="T51" fmla="*/ 36 h 43"/>
                  <a:gd name="T52" fmla="*/ 98 w 98"/>
                  <a:gd name="T53" fmla="*/ 40 h 43"/>
                  <a:gd name="T54" fmla="*/ 95 w 98"/>
                  <a:gd name="T55" fmla="*/ 43 h 43"/>
                  <a:gd name="T56" fmla="*/ 93 w 98"/>
                  <a:gd name="T57" fmla="*/ 43 h 43"/>
                  <a:gd name="T58" fmla="*/ 88 w 98"/>
                  <a:gd name="T59" fmla="*/ 41 h 43"/>
                  <a:gd name="T60" fmla="*/ 85 w 98"/>
                  <a:gd name="T61" fmla="*/ 40 h 43"/>
                  <a:gd name="T62" fmla="*/ 84 w 98"/>
                  <a:gd name="T63" fmla="*/ 38 h 43"/>
                  <a:gd name="T64" fmla="*/ 76 w 98"/>
                  <a:gd name="T65" fmla="*/ 36 h 43"/>
                  <a:gd name="T66" fmla="*/ 71 w 98"/>
                  <a:gd name="T67" fmla="*/ 40 h 43"/>
                  <a:gd name="T68" fmla="*/ 71 w 98"/>
                  <a:gd name="T69" fmla="*/ 41 h 43"/>
                  <a:gd name="T70" fmla="*/ 62 w 98"/>
                  <a:gd name="T71" fmla="*/ 41 h 43"/>
                  <a:gd name="T72" fmla="*/ 57 w 98"/>
                  <a:gd name="T73" fmla="*/ 41 h 43"/>
                  <a:gd name="T74" fmla="*/ 52 w 98"/>
                  <a:gd name="T75" fmla="*/ 43 h 43"/>
                  <a:gd name="T76" fmla="*/ 51 w 98"/>
                  <a:gd name="T77" fmla="*/ 41 h 43"/>
                  <a:gd name="T78" fmla="*/ 49 w 98"/>
                  <a:gd name="T79" fmla="*/ 41 h 43"/>
                  <a:gd name="T80" fmla="*/ 46 w 98"/>
                  <a:gd name="T81" fmla="*/ 40 h 43"/>
                  <a:gd name="T82" fmla="*/ 46 w 98"/>
                  <a:gd name="T83" fmla="*/ 38 h 43"/>
                  <a:gd name="T84" fmla="*/ 41 w 98"/>
                  <a:gd name="T85" fmla="*/ 35 h 43"/>
                  <a:gd name="T86" fmla="*/ 38 w 98"/>
                  <a:gd name="T87" fmla="*/ 35 h 43"/>
                  <a:gd name="T88" fmla="*/ 36 w 98"/>
                  <a:gd name="T89" fmla="*/ 36 h 43"/>
                  <a:gd name="T90" fmla="*/ 33 w 98"/>
                  <a:gd name="T91" fmla="*/ 36 h 43"/>
                  <a:gd name="T92" fmla="*/ 29 w 98"/>
                  <a:gd name="T93" fmla="*/ 35 h 43"/>
                  <a:gd name="T94" fmla="*/ 25 w 98"/>
                  <a:gd name="T95" fmla="*/ 36 h 43"/>
                  <a:gd name="T96" fmla="*/ 25 w 98"/>
                  <a:gd name="T97" fmla="*/ 32 h 43"/>
                  <a:gd name="T98" fmla="*/ 27 w 98"/>
                  <a:gd name="T99" fmla="*/ 27 h 43"/>
                  <a:gd name="T100" fmla="*/ 22 w 98"/>
                  <a:gd name="T101" fmla="*/ 16 h 43"/>
                  <a:gd name="T102" fmla="*/ 16 w 98"/>
                  <a:gd name="T103" fmla="*/ 11 h 43"/>
                  <a:gd name="T104" fmla="*/ 8 w 98"/>
                  <a:gd name="T105" fmla="*/ 7 h 43"/>
                  <a:gd name="T106" fmla="*/ 2 w 98"/>
                  <a:gd name="T10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 h="43">
                    <a:moveTo>
                      <a:pt x="3" y="0"/>
                    </a:moveTo>
                    <a:lnTo>
                      <a:pt x="6" y="0"/>
                    </a:lnTo>
                    <a:lnTo>
                      <a:pt x="8" y="0"/>
                    </a:lnTo>
                    <a:lnTo>
                      <a:pt x="10" y="0"/>
                    </a:lnTo>
                    <a:lnTo>
                      <a:pt x="13" y="2"/>
                    </a:lnTo>
                    <a:lnTo>
                      <a:pt x="14" y="2"/>
                    </a:lnTo>
                    <a:lnTo>
                      <a:pt x="16" y="3"/>
                    </a:lnTo>
                    <a:lnTo>
                      <a:pt x="21" y="3"/>
                    </a:lnTo>
                    <a:lnTo>
                      <a:pt x="22" y="5"/>
                    </a:lnTo>
                    <a:lnTo>
                      <a:pt x="24" y="5"/>
                    </a:lnTo>
                    <a:lnTo>
                      <a:pt x="30" y="7"/>
                    </a:lnTo>
                    <a:lnTo>
                      <a:pt x="32" y="7"/>
                    </a:lnTo>
                    <a:lnTo>
                      <a:pt x="32" y="7"/>
                    </a:lnTo>
                    <a:lnTo>
                      <a:pt x="33" y="5"/>
                    </a:lnTo>
                    <a:lnTo>
                      <a:pt x="36" y="5"/>
                    </a:lnTo>
                    <a:lnTo>
                      <a:pt x="38" y="7"/>
                    </a:lnTo>
                    <a:lnTo>
                      <a:pt x="40" y="7"/>
                    </a:lnTo>
                    <a:lnTo>
                      <a:pt x="41" y="7"/>
                    </a:lnTo>
                    <a:lnTo>
                      <a:pt x="43" y="7"/>
                    </a:lnTo>
                    <a:lnTo>
                      <a:pt x="44" y="8"/>
                    </a:lnTo>
                    <a:lnTo>
                      <a:pt x="44" y="8"/>
                    </a:lnTo>
                    <a:lnTo>
                      <a:pt x="46" y="10"/>
                    </a:lnTo>
                    <a:lnTo>
                      <a:pt x="49" y="11"/>
                    </a:lnTo>
                    <a:lnTo>
                      <a:pt x="52" y="13"/>
                    </a:lnTo>
                    <a:lnTo>
                      <a:pt x="54" y="13"/>
                    </a:lnTo>
                    <a:lnTo>
                      <a:pt x="55" y="14"/>
                    </a:lnTo>
                    <a:lnTo>
                      <a:pt x="55" y="14"/>
                    </a:lnTo>
                    <a:lnTo>
                      <a:pt x="55" y="14"/>
                    </a:lnTo>
                    <a:lnTo>
                      <a:pt x="55" y="16"/>
                    </a:lnTo>
                    <a:lnTo>
                      <a:pt x="55" y="16"/>
                    </a:lnTo>
                    <a:lnTo>
                      <a:pt x="55" y="16"/>
                    </a:lnTo>
                    <a:lnTo>
                      <a:pt x="57" y="18"/>
                    </a:lnTo>
                    <a:lnTo>
                      <a:pt x="59" y="18"/>
                    </a:lnTo>
                    <a:lnTo>
                      <a:pt x="59" y="16"/>
                    </a:lnTo>
                    <a:lnTo>
                      <a:pt x="60" y="16"/>
                    </a:lnTo>
                    <a:lnTo>
                      <a:pt x="62" y="16"/>
                    </a:lnTo>
                    <a:lnTo>
                      <a:pt x="63" y="14"/>
                    </a:lnTo>
                    <a:lnTo>
                      <a:pt x="66" y="14"/>
                    </a:lnTo>
                    <a:lnTo>
                      <a:pt x="66" y="14"/>
                    </a:lnTo>
                    <a:lnTo>
                      <a:pt x="68" y="14"/>
                    </a:lnTo>
                    <a:lnTo>
                      <a:pt x="70" y="14"/>
                    </a:lnTo>
                    <a:lnTo>
                      <a:pt x="70" y="16"/>
                    </a:lnTo>
                    <a:lnTo>
                      <a:pt x="71" y="14"/>
                    </a:lnTo>
                    <a:lnTo>
                      <a:pt x="71" y="14"/>
                    </a:lnTo>
                    <a:lnTo>
                      <a:pt x="73" y="14"/>
                    </a:lnTo>
                    <a:lnTo>
                      <a:pt x="74" y="14"/>
                    </a:lnTo>
                    <a:lnTo>
                      <a:pt x="76" y="16"/>
                    </a:lnTo>
                    <a:lnTo>
                      <a:pt x="76" y="16"/>
                    </a:lnTo>
                    <a:lnTo>
                      <a:pt x="77" y="18"/>
                    </a:lnTo>
                    <a:lnTo>
                      <a:pt x="81" y="18"/>
                    </a:lnTo>
                    <a:lnTo>
                      <a:pt x="82" y="18"/>
                    </a:lnTo>
                    <a:lnTo>
                      <a:pt x="84" y="18"/>
                    </a:lnTo>
                    <a:lnTo>
                      <a:pt x="84" y="19"/>
                    </a:lnTo>
                    <a:lnTo>
                      <a:pt x="84" y="21"/>
                    </a:lnTo>
                    <a:lnTo>
                      <a:pt x="82" y="22"/>
                    </a:lnTo>
                    <a:lnTo>
                      <a:pt x="82" y="24"/>
                    </a:lnTo>
                    <a:lnTo>
                      <a:pt x="84" y="24"/>
                    </a:lnTo>
                    <a:lnTo>
                      <a:pt x="85" y="25"/>
                    </a:lnTo>
                    <a:lnTo>
                      <a:pt x="87" y="25"/>
                    </a:lnTo>
                    <a:lnTo>
                      <a:pt x="87" y="27"/>
                    </a:lnTo>
                    <a:lnTo>
                      <a:pt x="88" y="27"/>
                    </a:lnTo>
                    <a:lnTo>
                      <a:pt x="90" y="27"/>
                    </a:lnTo>
                    <a:lnTo>
                      <a:pt x="90" y="27"/>
                    </a:lnTo>
                    <a:lnTo>
                      <a:pt x="92" y="27"/>
                    </a:lnTo>
                    <a:lnTo>
                      <a:pt x="93" y="29"/>
                    </a:lnTo>
                    <a:lnTo>
                      <a:pt x="93" y="29"/>
                    </a:lnTo>
                    <a:lnTo>
                      <a:pt x="93" y="30"/>
                    </a:lnTo>
                    <a:lnTo>
                      <a:pt x="93" y="30"/>
                    </a:lnTo>
                    <a:lnTo>
                      <a:pt x="92" y="32"/>
                    </a:lnTo>
                    <a:lnTo>
                      <a:pt x="92" y="32"/>
                    </a:lnTo>
                    <a:lnTo>
                      <a:pt x="90" y="32"/>
                    </a:lnTo>
                    <a:lnTo>
                      <a:pt x="90" y="32"/>
                    </a:lnTo>
                    <a:lnTo>
                      <a:pt x="90" y="33"/>
                    </a:lnTo>
                    <a:lnTo>
                      <a:pt x="90" y="33"/>
                    </a:lnTo>
                    <a:lnTo>
                      <a:pt x="90" y="33"/>
                    </a:lnTo>
                    <a:lnTo>
                      <a:pt x="92" y="33"/>
                    </a:lnTo>
                    <a:lnTo>
                      <a:pt x="92" y="35"/>
                    </a:lnTo>
                    <a:lnTo>
                      <a:pt x="93" y="36"/>
                    </a:lnTo>
                    <a:lnTo>
                      <a:pt x="95" y="36"/>
                    </a:lnTo>
                    <a:lnTo>
                      <a:pt x="96" y="38"/>
                    </a:lnTo>
                    <a:lnTo>
                      <a:pt x="98" y="40"/>
                    </a:lnTo>
                    <a:lnTo>
                      <a:pt x="98" y="40"/>
                    </a:lnTo>
                    <a:lnTo>
                      <a:pt x="96" y="41"/>
                    </a:lnTo>
                    <a:lnTo>
                      <a:pt x="95" y="43"/>
                    </a:lnTo>
                    <a:lnTo>
                      <a:pt x="95" y="43"/>
                    </a:lnTo>
                    <a:lnTo>
                      <a:pt x="93" y="43"/>
                    </a:lnTo>
                    <a:lnTo>
                      <a:pt x="93" y="43"/>
                    </a:lnTo>
                    <a:lnTo>
                      <a:pt x="92" y="41"/>
                    </a:lnTo>
                    <a:lnTo>
                      <a:pt x="90" y="41"/>
                    </a:lnTo>
                    <a:lnTo>
                      <a:pt x="88" y="41"/>
                    </a:lnTo>
                    <a:lnTo>
                      <a:pt x="88" y="41"/>
                    </a:lnTo>
                    <a:lnTo>
                      <a:pt x="87" y="41"/>
                    </a:lnTo>
                    <a:lnTo>
                      <a:pt x="85" y="40"/>
                    </a:lnTo>
                    <a:lnTo>
                      <a:pt x="84" y="40"/>
                    </a:lnTo>
                    <a:lnTo>
                      <a:pt x="84" y="40"/>
                    </a:lnTo>
                    <a:lnTo>
                      <a:pt x="84" y="38"/>
                    </a:lnTo>
                    <a:lnTo>
                      <a:pt x="79" y="36"/>
                    </a:lnTo>
                    <a:lnTo>
                      <a:pt x="77" y="36"/>
                    </a:lnTo>
                    <a:lnTo>
                      <a:pt x="76" y="36"/>
                    </a:lnTo>
                    <a:lnTo>
                      <a:pt x="73" y="40"/>
                    </a:lnTo>
                    <a:lnTo>
                      <a:pt x="73" y="40"/>
                    </a:lnTo>
                    <a:lnTo>
                      <a:pt x="71" y="40"/>
                    </a:lnTo>
                    <a:lnTo>
                      <a:pt x="71" y="40"/>
                    </a:lnTo>
                    <a:lnTo>
                      <a:pt x="71" y="40"/>
                    </a:lnTo>
                    <a:lnTo>
                      <a:pt x="71" y="41"/>
                    </a:lnTo>
                    <a:lnTo>
                      <a:pt x="66" y="41"/>
                    </a:lnTo>
                    <a:lnTo>
                      <a:pt x="66" y="41"/>
                    </a:lnTo>
                    <a:lnTo>
                      <a:pt x="62" y="41"/>
                    </a:lnTo>
                    <a:lnTo>
                      <a:pt x="62" y="41"/>
                    </a:lnTo>
                    <a:lnTo>
                      <a:pt x="60" y="41"/>
                    </a:lnTo>
                    <a:lnTo>
                      <a:pt x="57" y="41"/>
                    </a:lnTo>
                    <a:lnTo>
                      <a:pt x="55" y="41"/>
                    </a:lnTo>
                    <a:lnTo>
                      <a:pt x="54" y="43"/>
                    </a:lnTo>
                    <a:lnTo>
                      <a:pt x="52" y="43"/>
                    </a:lnTo>
                    <a:lnTo>
                      <a:pt x="51" y="43"/>
                    </a:lnTo>
                    <a:lnTo>
                      <a:pt x="51" y="43"/>
                    </a:lnTo>
                    <a:lnTo>
                      <a:pt x="51" y="41"/>
                    </a:lnTo>
                    <a:lnTo>
                      <a:pt x="51" y="41"/>
                    </a:lnTo>
                    <a:lnTo>
                      <a:pt x="49" y="41"/>
                    </a:lnTo>
                    <a:lnTo>
                      <a:pt x="49" y="41"/>
                    </a:lnTo>
                    <a:lnTo>
                      <a:pt x="47" y="41"/>
                    </a:lnTo>
                    <a:lnTo>
                      <a:pt x="46" y="40"/>
                    </a:lnTo>
                    <a:lnTo>
                      <a:pt x="46" y="40"/>
                    </a:lnTo>
                    <a:lnTo>
                      <a:pt x="47" y="40"/>
                    </a:lnTo>
                    <a:lnTo>
                      <a:pt x="46" y="40"/>
                    </a:lnTo>
                    <a:lnTo>
                      <a:pt x="46" y="38"/>
                    </a:lnTo>
                    <a:lnTo>
                      <a:pt x="43" y="36"/>
                    </a:lnTo>
                    <a:lnTo>
                      <a:pt x="41" y="36"/>
                    </a:lnTo>
                    <a:lnTo>
                      <a:pt x="41" y="35"/>
                    </a:lnTo>
                    <a:lnTo>
                      <a:pt x="41" y="35"/>
                    </a:lnTo>
                    <a:lnTo>
                      <a:pt x="40" y="33"/>
                    </a:lnTo>
                    <a:lnTo>
                      <a:pt x="38" y="35"/>
                    </a:lnTo>
                    <a:lnTo>
                      <a:pt x="38" y="35"/>
                    </a:lnTo>
                    <a:lnTo>
                      <a:pt x="38" y="35"/>
                    </a:lnTo>
                    <a:lnTo>
                      <a:pt x="36" y="36"/>
                    </a:lnTo>
                    <a:lnTo>
                      <a:pt x="36" y="36"/>
                    </a:lnTo>
                    <a:lnTo>
                      <a:pt x="35" y="36"/>
                    </a:lnTo>
                    <a:lnTo>
                      <a:pt x="33" y="36"/>
                    </a:lnTo>
                    <a:lnTo>
                      <a:pt x="33" y="36"/>
                    </a:lnTo>
                    <a:lnTo>
                      <a:pt x="32" y="35"/>
                    </a:lnTo>
                    <a:lnTo>
                      <a:pt x="29" y="35"/>
                    </a:lnTo>
                    <a:lnTo>
                      <a:pt x="27" y="36"/>
                    </a:lnTo>
                    <a:lnTo>
                      <a:pt x="27" y="36"/>
                    </a:lnTo>
                    <a:lnTo>
                      <a:pt x="25" y="36"/>
                    </a:lnTo>
                    <a:lnTo>
                      <a:pt x="24" y="35"/>
                    </a:lnTo>
                    <a:lnTo>
                      <a:pt x="22" y="35"/>
                    </a:lnTo>
                    <a:lnTo>
                      <a:pt x="25" y="32"/>
                    </a:lnTo>
                    <a:lnTo>
                      <a:pt x="27" y="30"/>
                    </a:lnTo>
                    <a:lnTo>
                      <a:pt x="27" y="29"/>
                    </a:lnTo>
                    <a:lnTo>
                      <a:pt x="27" y="27"/>
                    </a:lnTo>
                    <a:lnTo>
                      <a:pt x="25" y="24"/>
                    </a:lnTo>
                    <a:lnTo>
                      <a:pt x="24" y="21"/>
                    </a:lnTo>
                    <a:lnTo>
                      <a:pt x="22" y="16"/>
                    </a:lnTo>
                    <a:lnTo>
                      <a:pt x="22" y="14"/>
                    </a:lnTo>
                    <a:lnTo>
                      <a:pt x="18" y="13"/>
                    </a:lnTo>
                    <a:lnTo>
                      <a:pt x="16" y="11"/>
                    </a:lnTo>
                    <a:lnTo>
                      <a:pt x="13" y="8"/>
                    </a:lnTo>
                    <a:lnTo>
                      <a:pt x="8" y="8"/>
                    </a:lnTo>
                    <a:lnTo>
                      <a:pt x="8" y="7"/>
                    </a:lnTo>
                    <a:lnTo>
                      <a:pt x="3" y="3"/>
                    </a:lnTo>
                    <a:lnTo>
                      <a:pt x="0" y="2"/>
                    </a:lnTo>
                    <a:lnTo>
                      <a:pt x="2" y="2"/>
                    </a:lnTo>
                    <a:lnTo>
                      <a:pt x="2" y="0"/>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8" name="Freeform 273">
                <a:extLst>
                  <a:ext uri="{FF2B5EF4-FFF2-40B4-BE49-F238E27FC236}">
                    <a16:creationId xmlns:a16="http://schemas.microsoft.com/office/drawing/2014/main" id="{2AD8EEFB-7C65-4B3C-9310-2F44545CBBE4}"/>
                  </a:ext>
                </a:extLst>
              </p:cNvPr>
              <p:cNvSpPr>
                <a:spLocks/>
              </p:cNvSpPr>
              <p:nvPr/>
            </p:nvSpPr>
            <p:spPr bwMode="auto">
              <a:xfrm>
                <a:off x="4022390" y="4072860"/>
                <a:ext cx="5848" cy="5848"/>
              </a:xfrm>
              <a:custGeom>
                <a:avLst/>
                <a:gdLst>
                  <a:gd name="T0" fmla="*/ 3 w 3"/>
                  <a:gd name="T1" fmla="*/ 0 h 3"/>
                  <a:gd name="T2" fmla="*/ 3 w 3"/>
                  <a:gd name="T3" fmla="*/ 0 h 3"/>
                  <a:gd name="T4" fmla="*/ 3 w 3"/>
                  <a:gd name="T5" fmla="*/ 3 h 3"/>
                  <a:gd name="T6" fmla="*/ 2 w 3"/>
                  <a:gd name="T7" fmla="*/ 3 h 3"/>
                  <a:gd name="T8" fmla="*/ 0 w 3"/>
                  <a:gd name="T9" fmla="*/ 3 h 3"/>
                  <a:gd name="T10" fmla="*/ 2 w 3"/>
                  <a:gd name="T11" fmla="*/ 3 h 3"/>
                  <a:gd name="T12" fmla="*/ 2 w 3"/>
                  <a:gd name="T13" fmla="*/ 1 h 3"/>
                  <a:gd name="T14" fmla="*/ 2 w 3"/>
                  <a:gd name="T15" fmla="*/ 1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lnTo>
                      <a:pt x="3" y="0"/>
                    </a:lnTo>
                    <a:lnTo>
                      <a:pt x="3" y="3"/>
                    </a:lnTo>
                    <a:lnTo>
                      <a:pt x="2" y="3"/>
                    </a:lnTo>
                    <a:lnTo>
                      <a:pt x="0" y="3"/>
                    </a:lnTo>
                    <a:lnTo>
                      <a:pt x="2" y="3"/>
                    </a:lnTo>
                    <a:lnTo>
                      <a:pt x="2" y="1"/>
                    </a:lnTo>
                    <a:lnTo>
                      <a:pt x="2" y="1"/>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9" name="Freeform 274">
                <a:extLst>
                  <a:ext uri="{FF2B5EF4-FFF2-40B4-BE49-F238E27FC236}">
                    <a16:creationId xmlns:a16="http://schemas.microsoft.com/office/drawing/2014/main" id="{6913A844-F715-42A6-8A9E-F84D774B5E4E}"/>
                  </a:ext>
                </a:extLst>
              </p:cNvPr>
              <p:cNvSpPr>
                <a:spLocks/>
              </p:cNvSpPr>
              <p:nvPr/>
            </p:nvSpPr>
            <p:spPr bwMode="auto">
              <a:xfrm>
                <a:off x="6010596" y="4351598"/>
                <a:ext cx="163735" cy="175430"/>
              </a:xfrm>
              <a:custGeom>
                <a:avLst/>
                <a:gdLst>
                  <a:gd name="T0" fmla="*/ 52 w 84"/>
                  <a:gd name="T1" fmla="*/ 0 h 90"/>
                  <a:gd name="T2" fmla="*/ 63 w 84"/>
                  <a:gd name="T3" fmla="*/ 0 h 90"/>
                  <a:gd name="T4" fmla="*/ 65 w 84"/>
                  <a:gd name="T5" fmla="*/ 6 h 90"/>
                  <a:gd name="T6" fmla="*/ 65 w 84"/>
                  <a:gd name="T7" fmla="*/ 14 h 90"/>
                  <a:gd name="T8" fmla="*/ 66 w 84"/>
                  <a:gd name="T9" fmla="*/ 16 h 90"/>
                  <a:gd name="T10" fmla="*/ 79 w 84"/>
                  <a:gd name="T11" fmla="*/ 14 h 90"/>
                  <a:gd name="T12" fmla="*/ 82 w 84"/>
                  <a:gd name="T13" fmla="*/ 21 h 90"/>
                  <a:gd name="T14" fmla="*/ 81 w 84"/>
                  <a:gd name="T15" fmla="*/ 24 h 90"/>
                  <a:gd name="T16" fmla="*/ 76 w 84"/>
                  <a:gd name="T17" fmla="*/ 27 h 90"/>
                  <a:gd name="T18" fmla="*/ 74 w 84"/>
                  <a:gd name="T19" fmla="*/ 35 h 90"/>
                  <a:gd name="T20" fmla="*/ 79 w 84"/>
                  <a:gd name="T21" fmla="*/ 38 h 90"/>
                  <a:gd name="T22" fmla="*/ 84 w 84"/>
                  <a:gd name="T23" fmla="*/ 43 h 90"/>
                  <a:gd name="T24" fmla="*/ 82 w 84"/>
                  <a:gd name="T25" fmla="*/ 54 h 90"/>
                  <a:gd name="T26" fmla="*/ 82 w 84"/>
                  <a:gd name="T27" fmla="*/ 60 h 90"/>
                  <a:gd name="T28" fmla="*/ 79 w 84"/>
                  <a:gd name="T29" fmla="*/ 65 h 90"/>
                  <a:gd name="T30" fmla="*/ 77 w 84"/>
                  <a:gd name="T31" fmla="*/ 68 h 90"/>
                  <a:gd name="T32" fmla="*/ 74 w 84"/>
                  <a:gd name="T33" fmla="*/ 68 h 90"/>
                  <a:gd name="T34" fmla="*/ 71 w 84"/>
                  <a:gd name="T35" fmla="*/ 65 h 90"/>
                  <a:gd name="T36" fmla="*/ 62 w 84"/>
                  <a:gd name="T37" fmla="*/ 66 h 90"/>
                  <a:gd name="T38" fmla="*/ 57 w 84"/>
                  <a:gd name="T39" fmla="*/ 60 h 90"/>
                  <a:gd name="T40" fmla="*/ 54 w 84"/>
                  <a:gd name="T41" fmla="*/ 63 h 90"/>
                  <a:gd name="T42" fmla="*/ 54 w 84"/>
                  <a:gd name="T43" fmla="*/ 66 h 90"/>
                  <a:gd name="T44" fmla="*/ 43 w 84"/>
                  <a:gd name="T45" fmla="*/ 68 h 90"/>
                  <a:gd name="T46" fmla="*/ 41 w 84"/>
                  <a:gd name="T47" fmla="*/ 71 h 90"/>
                  <a:gd name="T48" fmla="*/ 41 w 84"/>
                  <a:gd name="T49" fmla="*/ 74 h 90"/>
                  <a:gd name="T50" fmla="*/ 41 w 84"/>
                  <a:gd name="T51" fmla="*/ 79 h 90"/>
                  <a:gd name="T52" fmla="*/ 46 w 84"/>
                  <a:gd name="T53" fmla="*/ 82 h 90"/>
                  <a:gd name="T54" fmla="*/ 46 w 84"/>
                  <a:gd name="T55" fmla="*/ 85 h 90"/>
                  <a:gd name="T56" fmla="*/ 41 w 84"/>
                  <a:gd name="T57" fmla="*/ 87 h 90"/>
                  <a:gd name="T58" fmla="*/ 35 w 84"/>
                  <a:gd name="T59" fmla="*/ 87 h 90"/>
                  <a:gd name="T60" fmla="*/ 27 w 84"/>
                  <a:gd name="T61" fmla="*/ 82 h 90"/>
                  <a:gd name="T62" fmla="*/ 14 w 84"/>
                  <a:gd name="T63" fmla="*/ 69 h 90"/>
                  <a:gd name="T64" fmla="*/ 18 w 84"/>
                  <a:gd name="T65" fmla="*/ 69 h 90"/>
                  <a:gd name="T66" fmla="*/ 13 w 84"/>
                  <a:gd name="T67" fmla="*/ 66 h 90"/>
                  <a:gd name="T68" fmla="*/ 8 w 84"/>
                  <a:gd name="T69" fmla="*/ 60 h 90"/>
                  <a:gd name="T70" fmla="*/ 8 w 84"/>
                  <a:gd name="T71" fmla="*/ 60 h 90"/>
                  <a:gd name="T72" fmla="*/ 5 w 84"/>
                  <a:gd name="T73" fmla="*/ 54 h 90"/>
                  <a:gd name="T74" fmla="*/ 11 w 84"/>
                  <a:gd name="T75" fmla="*/ 57 h 90"/>
                  <a:gd name="T76" fmla="*/ 8 w 84"/>
                  <a:gd name="T77" fmla="*/ 55 h 90"/>
                  <a:gd name="T78" fmla="*/ 8 w 84"/>
                  <a:gd name="T79" fmla="*/ 54 h 90"/>
                  <a:gd name="T80" fmla="*/ 2 w 84"/>
                  <a:gd name="T81" fmla="*/ 47 h 90"/>
                  <a:gd name="T82" fmla="*/ 3 w 84"/>
                  <a:gd name="T83" fmla="*/ 43 h 90"/>
                  <a:gd name="T84" fmla="*/ 8 w 84"/>
                  <a:gd name="T85" fmla="*/ 38 h 90"/>
                  <a:gd name="T86" fmla="*/ 10 w 84"/>
                  <a:gd name="T87" fmla="*/ 29 h 90"/>
                  <a:gd name="T88" fmla="*/ 14 w 84"/>
                  <a:gd name="T89" fmla="*/ 32 h 90"/>
                  <a:gd name="T90" fmla="*/ 14 w 84"/>
                  <a:gd name="T91" fmla="*/ 30 h 90"/>
                  <a:gd name="T92" fmla="*/ 8 w 84"/>
                  <a:gd name="T93" fmla="*/ 24 h 90"/>
                  <a:gd name="T94" fmla="*/ 13 w 84"/>
                  <a:gd name="T95" fmla="*/ 25 h 90"/>
                  <a:gd name="T96" fmla="*/ 13 w 84"/>
                  <a:gd name="T97" fmla="*/ 19 h 90"/>
                  <a:gd name="T98" fmla="*/ 16 w 84"/>
                  <a:gd name="T99" fmla="*/ 19 h 90"/>
                  <a:gd name="T100" fmla="*/ 19 w 84"/>
                  <a:gd name="T101" fmla="*/ 19 h 90"/>
                  <a:gd name="T102" fmla="*/ 35 w 84"/>
                  <a:gd name="T103" fmla="*/ 19 h 90"/>
                  <a:gd name="T104" fmla="*/ 38 w 84"/>
                  <a:gd name="T105" fmla="*/ 8 h 90"/>
                  <a:gd name="T106" fmla="*/ 38 w 84"/>
                  <a:gd name="T10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 h="90">
                    <a:moveTo>
                      <a:pt x="41" y="0"/>
                    </a:moveTo>
                    <a:lnTo>
                      <a:pt x="46" y="0"/>
                    </a:lnTo>
                    <a:lnTo>
                      <a:pt x="49" y="0"/>
                    </a:lnTo>
                    <a:lnTo>
                      <a:pt x="49" y="0"/>
                    </a:lnTo>
                    <a:lnTo>
                      <a:pt x="52" y="0"/>
                    </a:lnTo>
                    <a:lnTo>
                      <a:pt x="55" y="0"/>
                    </a:lnTo>
                    <a:lnTo>
                      <a:pt x="55" y="0"/>
                    </a:lnTo>
                    <a:lnTo>
                      <a:pt x="57" y="2"/>
                    </a:lnTo>
                    <a:lnTo>
                      <a:pt x="60" y="2"/>
                    </a:lnTo>
                    <a:lnTo>
                      <a:pt x="63" y="0"/>
                    </a:lnTo>
                    <a:lnTo>
                      <a:pt x="65" y="2"/>
                    </a:lnTo>
                    <a:lnTo>
                      <a:pt x="65" y="2"/>
                    </a:lnTo>
                    <a:lnTo>
                      <a:pt x="66" y="2"/>
                    </a:lnTo>
                    <a:lnTo>
                      <a:pt x="66" y="3"/>
                    </a:lnTo>
                    <a:lnTo>
                      <a:pt x="65" y="6"/>
                    </a:lnTo>
                    <a:lnTo>
                      <a:pt x="65" y="8"/>
                    </a:lnTo>
                    <a:lnTo>
                      <a:pt x="63" y="10"/>
                    </a:lnTo>
                    <a:lnTo>
                      <a:pt x="65" y="11"/>
                    </a:lnTo>
                    <a:lnTo>
                      <a:pt x="65" y="13"/>
                    </a:lnTo>
                    <a:lnTo>
                      <a:pt x="65" y="14"/>
                    </a:lnTo>
                    <a:lnTo>
                      <a:pt x="65" y="14"/>
                    </a:lnTo>
                    <a:lnTo>
                      <a:pt x="65" y="14"/>
                    </a:lnTo>
                    <a:lnTo>
                      <a:pt x="65" y="16"/>
                    </a:lnTo>
                    <a:lnTo>
                      <a:pt x="65" y="16"/>
                    </a:lnTo>
                    <a:lnTo>
                      <a:pt x="66" y="16"/>
                    </a:lnTo>
                    <a:lnTo>
                      <a:pt x="70" y="14"/>
                    </a:lnTo>
                    <a:lnTo>
                      <a:pt x="73" y="13"/>
                    </a:lnTo>
                    <a:lnTo>
                      <a:pt x="74" y="13"/>
                    </a:lnTo>
                    <a:lnTo>
                      <a:pt x="77" y="13"/>
                    </a:lnTo>
                    <a:lnTo>
                      <a:pt x="79" y="14"/>
                    </a:lnTo>
                    <a:lnTo>
                      <a:pt x="79" y="14"/>
                    </a:lnTo>
                    <a:lnTo>
                      <a:pt x="81" y="17"/>
                    </a:lnTo>
                    <a:lnTo>
                      <a:pt x="81" y="17"/>
                    </a:lnTo>
                    <a:lnTo>
                      <a:pt x="82" y="19"/>
                    </a:lnTo>
                    <a:lnTo>
                      <a:pt x="82" y="21"/>
                    </a:lnTo>
                    <a:lnTo>
                      <a:pt x="82" y="21"/>
                    </a:lnTo>
                    <a:lnTo>
                      <a:pt x="82" y="22"/>
                    </a:lnTo>
                    <a:lnTo>
                      <a:pt x="82" y="22"/>
                    </a:lnTo>
                    <a:lnTo>
                      <a:pt x="81" y="24"/>
                    </a:lnTo>
                    <a:lnTo>
                      <a:pt x="81" y="24"/>
                    </a:lnTo>
                    <a:lnTo>
                      <a:pt x="81" y="25"/>
                    </a:lnTo>
                    <a:lnTo>
                      <a:pt x="79" y="25"/>
                    </a:lnTo>
                    <a:lnTo>
                      <a:pt x="77" y="25"/>
                    </a:lnTo>
                    <a:lnTo>
                      <a:pt x="77" y="25"/>
                    </a:lnTo>
                    <a:lnTo>
                      <a:pt x="76" y="27"/>
                    </a:lnTo>
                    <a:lnTo>
                      <a:pt x="76" y="29"/>
                    </a:lnTo>
                    <a:lnTo>
                      <a:pt x="74" y="29"/>
                    </a:lnTo>
                    <a:lnTo>
                      <a:pt x="74" y="30"/>
                    </a:lnTo>
                    <a:lnTo>
                      <a:pt x="74" y="32"/>
                    </a:lnTo>
                    <a:lnTo>
                      <a:pt x="74" y="35"/>
                    </a:lnTo>
                    <a:lnTo>
                      <a:pt x="74" y="36"/>
                    </a:lnTo>
                    <a:lnTo>
                      <a:pt x="74" y="36"/>
                    </a:lnTo>
                    <a:lnTo>
                      <a:pt x="77" y="38"/>
                    </a:lnTo>
                    <a:lnTo>
                      <a:pt x="77" y="38"/>
                    </a:lnTo>
                    <a:lnTo>
                      <a:pt x="79" y="38"/>
                    </a:lnTo>
                    <a:lnTo>
                      <a:pt x="79" y="40"/>
                    </a:lnTo>
                    <a:lnTo>
                      <a:pt x="81" y="40"/>
                    </a:lnTo>
                    <a:lnTo>
                      <a:pt x="82" y="41"/>
                    </a:lnTo>
                    <a:lnTo>
                      <a:pt x="82" y="41"/>
                    </a:lnTo>
                    <a:lnTo>
                      <a:pt x="84" y="43"/>
                    </a:lnTo>
                    <a:lnTo>
                      <a:pt x="82" y="44"/>
                    </a:lnTo>
                    <a:lnTo>
                      <a:pt x="82" y="47"/>
                    </a:lnTo>
                    <a:lnTo>
                      <a:pt x="82" y="49"/>
                    </a:lnTo>
                    <a:lnTo>
                      <a:pt x="82" y="51"/>
                    </a:lnTo>
                    <a:lnTo>
                      <a:pt x="82" y="54"/>
                    </a:lnTo>
                    <a:lnTo>
                      <a:pt x="82" y="55"/>
                    </a:lnTo>
                    <a:lnTo>
                      <a:pt x="82" y="57"/>
                    </a:lnTo>
                    <a:lnTo>
                      <a:pt x="82" y="57"/>
                    </a:lnTo>
                    <a:lnTo>
                      <a:pt x="82" y="58"/>
                    </a:lnTo>
                    <a:lnTo>
                      <a:pt x="82" y="60"/>
                    </a:lnTo>
                    <a:lnTo>
                      <a:pt x="81" y="62"/>
                    </a:lnTo>
                    <a:lnTo>
                      <a:pt x="81" y="62"/>
                    </a:lnTo>
                    <a:lnTo>
                      <a:pt x="79" y="62"/>
                    </a:lnTo>
                    <a:lnTo>
                      <a:pt x="79" y="63"/>
                    </a:lnTo>
                    <a:lnTo>
                      <a:pt x="79" y="65"/>
                    </a:lnTo>
                    <a:lnTo>
                      <a:pt x="79" y="65"/>
                    </a:lnTo>
                    <a:lnTo>
                      <a:pt x="79" y="66"/>
                    </a:lnTo>
                    <a:lnTo>
                      <a:pt x="79" y="66"/>
                    </a:lnTo>
                    <a:lnTo>
                      <a:pt x="79" y="68"/>
                    </a:lnTo>
                    <a:lnTo>
                      <a:pt x="77" y="68"/>
                    </a:lnTo>
                    <a:lnTo>
                      <a:pt x="77" y="69"/>
                    </a:lnTo>
                    <a:lnTo>
                      <a:pt x="76" y="69"/>
                    </a:lnTo>
                    <a:lnTo>
                      <a:pt x="74" y="69"/>
                    </a:lnTo>
                    <a:lnTo>
                      <a:pt x="74" y="68"/>
                    </a:lnTo>
                    <a:lnTo>
                      <a:pt x="74" y="68"/>
                    </a:lnTo>
                    <a:lnTo>
                      <a:pt x="74" y="66"/>
                    </a:lnTo>
                    <a:lnTo>
                      <a:pt x="74" y="66"/>
                    </a:lnTo>
                    <a:lnTo>
                      <a:pt x="73" y="65"/>
                    </a:lnTo>
                    <a:lnTo>
                      <a:pt x="73" y="65"/>
                    </a:lnTo>
                    <a:lnTo>
                      <a:pt x="71" y="65"/>
                    </a:lnTo>
                    <a:lnTo>
                      <a:pt x="71" y="66"/>
                    </a:lnTo>
                    <a:lnTo>
                      <a:pt x="68" y="68"/>
                    </a:lnTo>
                    <a:lnTo>
                      <a:pt x="66" y="68"/>
                    </a:lnTo>
                    <a:lnTo>
                      <a:pt x="63" y="68"/>
                    </a:lnTo>
                    <a:lnTo>
                      <a:pt x="62" y="66"/>
                    </a:lnTo>
                    <a:lnTo>
                      <a:pt x="60" y="65"/>
                    </a:lnTo>
                    <a:lnTo>
                      <a:pt x="60" y="63"/>
                    </a:lnTo>
                    <a:lnTo>
                      <a:pt x="59" y="62"/>
                    </a:lnTo>
                    <a:lnTo>
                      <a:pt x="57" y="60"/>
                    </a:lnTo>
                    <a:lnTo>
                      <a:pt x="57" y="60"/>
                    </a:lnTo>
                    <a:lnTo>
                      <a:pt x="55" y="60"/>
                    </a:lnTo>
                    <a:lnTo>
                      <a:pt x="54" y="60"/>
                    </a:lnTo>
                    <a:lnTo>
                      <a:pt x="54" y="62"/>
                    </a:lnTo>
                    <a:lnTo>
                      <a:pt x="54" y="62"/>
                    </a:lnTo>
                    <a:lnTo>
                      <a:pt x="54" y="63"/>
                    </a:lnTo>
                    <a:lnTo>
                      <a:pt x="54" y="63"/>
                    </a:lnTo>
                    <a:lnTo>
                      <a:pt x="54" y="63"/>
                    </a:lnTo>
                    <a:lnTo>
                      <a:pt x="54" y="65"/>
                    </a:lnTo>
                    <a:lnTo>
                      <a:pt x="54" y="66"/>
                    </a:lnTo>
                    <a:lnTo>
                      <a:pt x="54" y="66"/>
                    </a:lnTo>
                    <a:lnTo>
                      <a:pt x="48" y="68"/>
                    </a:lnTo>
                    <a:lnTo>
                      <a:pt x="48" y="68"/>
                    </a:lnTo>
                    <a:lnTo>
                      <a:pt x="46" y="66"/>
                    </a:lnTo>
                    <a:lnTo>
                      <a:pt x="46" y="66"/>
                    </a:lnTo>
                    <a:lnTo>
                      <a:pt x="43" y="68"/>
                    </a:lnTo>
                    <a:lnTo>
                      <a:pt x="41" y="68"/>
                    </a:lnTo>
                    <a:lnTo>
                      <a:pt x="41" y="66"/>
                    </a:lnTo>
                    <a:lnTo>
                      <a:pt x="41" y="68"/>
                    </a:lnTo>
                    <a:lnTo>
                      <a:pt x="41" y="68"/>
                    </a:lnTo>
                    <a:lnTo>
                      <a:pt x="41" y="71"/>
                    </a:lnTo>
                    <a:lnTo>
                      <a:pt x="41" y="71"/>
                    </a:lnTo>
                    <a:lnTo>
                      <a:pt x="41" y="73"/>
                    </a:lnTo>
                    <a:lnTo>
                      <a:pt x="41" y="74"/>
                    </a:lnTo>
                    <a:lnTo>
                      <a:pt x="41" y="74"/>
                    </a:lnTo>
                    <a:lnTo>
                      <a:pt x="41" y="74"/>
                    </a:lnTo>
                    <a:lnTo>
                      <a:pt x="43" y="76"/>
                    </a:lnTo>
                    <a:lnTo>
                      <a:pt x="44" y="76"/>
                    </a:lnTo>
                    <a:lnTo>
                      <a:pt x="44" y="76"/>
                    </a:lnTo>
                    <a:lnTo>
                      <a:pt x="43" y="77"/>
                    </a:lnTo>
                    <a:lnTo>
                      <a:pt x="41" y="79"/>
                    </a:lnTo>
                    <a:lnTo>
                      <a:pt x="43" y="79"/>
                    </a:lnTo>
                    <a:lnTo>
                      <a:pt x="44" y="79"/>
                    </a:lnTo>
                    <a:lnTo>
                      <a:pt x="46" y="81"/>
                    </a:lnTo>
                    <a:lnTo>
                      <a:pt x="46" y="81"/>
                    </a:lnTo>
                    <a:lnTo>
                      <a:pt x="46" y="82"/>
                    </a:lnTo>
                    <a:lnTo>
                      <a:pt x="46" y="82"/>
                    </a:lnTo>
                    <a:lnTo>
                      <a:pt x="46" y="84"/>
                    </a:lnTo>
                    <a:lnTo>
                      <a:pt x="44" y="84"/>
                    </a:lnTo>
                    <a:lnTo>
                      <a:pt x="44" y="85"/>
                    </a:lnTo>
                    <a:lnTo>
                      <a:pt x="46" y="85"/>
                    </a:lnTo>
                    <a:lnTo>
                      <a:pt x="46" y="85"/>
                    </a:lnTo>
                    <a:lnTo>
                      <a:pt x="44" y="87"/>
                    </a:lnTo>
                    <a:lnTo>
                      <a:pt x="44" y="87"/>
                    </a:lnTo>
                    <a:lnTo>
                      <a:pt x="43" y="87"/>
                    </a:lnTo>
                    <a:lnTo>
                      <a:pt x="41" y="87"/>
                    </a:lnTo>
                    <a:lnTo>
                      <a:pt x="41" y="84"/>
                    </a:lnTo>
                    <a:lnTo>
                      <a:pt x="40" y="84"/>
                    </a:lnTo>
                    <a:lnTo>
                      <a:pt x="36" y="85"/>
                    </a:lnTo>
                    <a:lnTo>
                      <a:pt x="36" y="87"/>
                    </a:lnTo>
                    <a:lnTo>
                      <a:pt x="35" y="87"/>
                    </a:lnTo>
                    <a:lnTo>
                      <a:pt x="35" y="90"/>
                    </a:lnTo>
                    <a:lnTo>
                      <a:pt x="33" y="88"/>
                    </a:lnTo>
                    <a:lnTo>
                      <a:pt x="32" y="85"/>
                    </a:lnTo>
                    <a:lnTo>
                      <a:pt x="30" y="85"/>
                    </a:lnTo>
                    <a:lnTo>
                      <a:pt x="27" y="82"/>
                    </a:lnTo>
                    <a:lnTo>
                      <a:pt x="27" y="81"/>
                    </a:lnTo>
                    <a:lnTo>
                      <a:pt x="24" y="77"/>
                    </a:lnTo>
                    <a:lnTo>
                      <a:pt x="19" y="73"/>
                    </a:lnTo>
                    <a:lnTo>
                      <a:pt x="14" y="69"/>
                    </a:lnTo>
                    <a:lnTo>
                      <a:pt x="14" y="69"/>
                    </a:lnTo>
                    <a:lnTo>
                      <a:pt x="14" y="69"/>
                    </a:lnTo>
                    <a:lnTo>
                      <a:pt x="18" y="71"/>
                    </a:lnTo>
                    <a:lnTo>
                      <a:pt x="19" y="71"/>
                    </a:lnTo>
                    <a:lnTo>
                      <a:pt x="19" y="69"/>
                    </a:lnTo>
                    <a:lnTo>
                      <a:pt x="18" y="69"/>
                    </a:lnTo>
                    <a:lnTo>
                      <a:pt x="16" y="68"/>
                    </a:lnTo>
                    <a:lnTo>
                      <a:pt x="14" y="68"/>
                    </a:lnTo>
                    <a:lnTo>
                      <a:pt x="14" y="68"/>
                    </a:lnTo>
                    <a:lnTo>
                      <a:pt x="13" y="68"/>
                    </a:lnTo>
                    <a:lnTo>
                      <a:pt x="13" y="66"/>
                    </a:lnTo>
                    <a:lnTo>
                      <a:pt x="13" y="65"/>
                    </a:lnTo>
                    <a:lnTo>
                      <a:pt x="11" y="65"/>
                    </a:lnTo>
                    <a:lnTo>
                      <a:pt x="10" y="63"/>
                    </a:lnTo>
                    <a:lnTo>
                      <a:pt x="10" y="62"/>
                    </a:lnTo>
                    <a:lnTo>
                      <a:pt x="8" y="60"/>
                    </a:lnTo>
                    <a:lnTo>
                      <a:pt x="8" y="60"/>
                    </a:lnTo>
                    <a:lnTo>
                      <a:pt x="11" y="62"/>
                    </a:lnTo>
                    <a:lnTo>
                      <a:pt x="11" y="62"/>
                    </a:lnTo>
                    <a:lnTo>
                      <a:pt x="11" y="60"/>
                    </a:lnTo>
                    <a:lnTo>
                      <a:pt x="8" y="60"/>
                    </a:lnTo>
                    <a:lnTo>
                      <a:pt x="8" y="60"/>
                    </a:lnTo>
                    <a:lnTo>
                      <a:pt x="8" y="58"/>
                    </a:lnTo>
                    <a:lnTo>
                      <a:pt x="8" y="58"/>
                    </a:lnTo>
                    <a:lnTo>
                      <a:pt x="7" y="55"/>
                    </a:lnTo>
                    <a:lnTo>
                      <a:pt x="5" y="54"/>
                    </a:lnTo>
                    <a:lnTo>
                      <a:pt x="5" y="52"/>
                    </a:lnTo>
                    <a:lnTo>
                      <a:pt x="8" y="57"/>
                    </a:lnTo>
                    <a:lnTo>
                      <a:pt x="10" y="57"/>
                    </a:lnTo>
                    <a:lnTo>
                      <a:pt x="10" y="57"/>
                    </a:lnTo>
                    <a:lnTo>
                      <a:pt x="11" y="57"/>
                    </a:lnTo>
                    <a:lnTo>
                      <a:pt x="11" y="55"/>
                    </a:lnTo>
                    <a:lnTo>
                      <a:pt x="10" y="55"/>
                    </a:lnTo>
                    <a:lnTo>
                      <a:pt x="10" y="55"/>
                    </a:lnTo>
                    <a:lnTo>
                      <a:pt x="8" y="55"/>
                    </a:lnTo>
                    <a:lnTo>
                      <a:pt x="8" y="55"/>
                    </a:lnTo>
                    <a:lnTo>
                      <a:pt x="8" y="55"/>
                    </a:lnTo>
                    <a:lnTo>
                      <a:pt x="8" y="52"/>
                    </a:lnTo>
                    <a:lnTo>
                      <a:pt x="8" y="52"/>
                    </a:lnTo>
                    <a:lnTo>
                      <a:pt x="8" y="52"/>
                    </a:lnTo>
                    <a:lnTo>
                      <a:pt x="8" y="54"/>
                    </a:lnTo>
                    <a:lnTo>
                      <a:pt x="7" y="54"/>
                    </a:lnTo>
                    <a:lnTo>
                      <a:pt x="5" y="52"/>
                    </a:lnTo>
                    <a:lnTo>
                      <a:pt x="3" y="49"/>
                    </a:lnTo>
                    <a:lnTo>
                      <a:pt x="2" y="47"/>
                    </a:lnTo>
                    <a:lnTo>
                      <a:pt x="2" y="47"/>
                    </a:lnTo>
                    <a:lnTo>
                      <a:pt x="2" y="46"/>
                    </a:lnTo>
                    <a:lnTo>
                      <a:pt x="0" y="41"/>
                    </a:lnTo>
                    <a:lnTo>
                      <a:pt x="0" y="43"/>
                    </a:lnTo>
                    <a:lnTo>
                      <a:pt x="2" y="44"/>
                    </a:lnTo>
                    <a:lnTo>
                      <a:pt x="3" y="43"/>
                    </a:lnTo>
                    <a:lnTo>
                      <a:pt x="3" y="43"/>
                    </a:lnTo>
                    <a:lnTo>
                      <a:pt x="5" y="43"/>
                    </a:lnTo>
                    <a:lnTo>
                      <a:pt x="5" y="43"/>
                    </a:lnTo>
                    <a:lnTo>
                      <a:pt x="7" y="41"/>
                    </a:lnTo>
                    <a:lnTo>
                      <a:pt x="8" y="38"/>
                    </a:lnTo>
                    <a:lnTo>
                      <a:pt x="8" y="35"/>
                    </a:lnTo>
                    <a:lnTo>
                      <a:pt x="8" y="32"/>
                    </a:lnTo>
                    <a:lnTo>
                      <a:pt x="8" y="29"/>
                    </a:lnTo>
                    <a:lnTo>
                      <a:pt x="10" y="29"/>
                    </a:lnTo>
                    <a:lnTo>
                      <a:pt x="10" y="29"/>
                    </a:lnTo>
                    <a:lnTo>
                      <a:pt x="10" y="30"/>
                    </a:lnTo>
                    <a:lnTo>
                      <a:pt x="10" y="30"/>
                    </a:lnTo>
                    <a:lnTo>
                      <a:pt x="11" y="32"/>
                    </a:lnTo>
                    <a:lnTo>
                      <a:pt x="13" y="32"/>
                    </a:lnTo>
                    <a:lnTo>
                      <a:pt x="14" y="32"/>
                    </a:lnTo>
                    <a:lnTo>
                      <a:pt x="16" y="33"/>
                    </a:lnTo>
                    <a:lnTo>
                      <a:pt x="16" y="32"/>
                    </a:lnTo>
                    <a:lnTo>
                      <a:pt x="18" y="30"/>
                    </a:lnTo>
                    <a:lnTo>
                      <a:pt x="18" y="30"/>
                    </a:lnTo>
                    <a:lnTo>
                      <a:pt x="14" y="30"/>
                    </a:lnTo>
                    <a:lnTo>
                      <a:pt x="11" y="29"/>
                    </a:lnTo>
                    <a:lnTo>
                      <a:pt x="11" y="29"/>
                    </a:lnTo>
                    <a:lnTo>
                      <a:pt x="10" y="27"/>
                    </a:lnTo>
                    <a:lnTo>
                      <a:pt x="8" y="25"/>
                    </a:lnTo>
                    <a:lnTo>
                      <a:pt x="8" y="24"/>
                    </a:lnTo>
                    <a:lnTo>
                      <a:pt x="11" y="24"/>
                    </a:lnTo>
                    <a:lnTo>
                      <a:pt x="11" y="24"/>
                    </a:lnTo>
                    <a:lnTo>
                      <a:pt x="11" y="25"/>
                    </a:lnTo>
                    <a:lnTo>
                      <a:pt x="13" y="25"/>
                    </a:lnTo>
                    <a:lnTo>
                      <a:pt x="13" y="25"/>
                    </a:lnTo>
                    <a:lnTo>
                      <a:pt x="13" y="24"/>
                    </a:lnTo>
                    <a:lnTo>
                      <a:pt x="13" y="22"/>
                    </a:lnTo>
                    <a:lnTo>
                      <a:pt x="13" y="19"/>
                    </a:lnTo>
                    <a:lnTo>
                      <a:pt x="13" y="19"/>
                    </a:lnTo>
                    <a:lnTo>
                      <a:pt x="13" y="19"/>
                    </a:lnTo>
                    <a:lnTo>
                      <a:pt x="14" y="17"/>
                    </a:lnTo>
                    <a:lnTo>
                      <a:pt x="14" y="17"/>
                    </a:lnTo>
                    <a:lnTo>
                      <a:pt x="14" y="17"/>
                    </a:lnTo>
                    <a:lnTo>
                      <a:pt x="16" y="19"/>
                    </a:lnTo>
                    <a:lnTo>
                      <a:pt x="16" y="19"/>
                    </a:lnTo>
                    <a:lnTo>
                      <a:pt x="16" y="19"/>
                    </a:lnTo>
                    <a:lnTo>
                      <a:pt x="18" y="19"/>
                    </a:lnTo>
                    <a:lnTo>
                      <a:pt x="18" y="19"/>
                    </a:lnTo>
                    <a:lnTo>
                      <a:pt x="18" y="19"/>
                    </a:lnTo>
                    <a:lnTo>
                      <a:pt x="19" y="19"/>
                    </a:lnTo>
                    <a:lnTo>
                      <a:pt x="21" y="19"/>
                    </a:lnTo>
                    <a:lnTo>
                      <a:pt x="22" y="19"/>
                    </a:lnTo>
                    <a:lnTo>
                      <a:pt x="27" y="19"/>
                    </a:lnTo>
                    <a:lnTo>
                      <a:pt x="30" y="19"/>
                    </a:lnTo>
                    <a:lnTo>
                      <a:pt x="35" y="19"/>
                    </a:lnTo>
                    <a:lnTo>
                      <a:pt x="38" y="19"/>
                    </a:lnTo>
                    <a:lnTo>
                      <a:pt x="38" y="17"/>
                    </a:lnTo>
                    <a:lnTo>
                      <a:pt x="38" y="14"/>
                    </a:lnTo>
                    <a:lnTo>
                      <a:pt x="38" y="11"/>
                    </a:lnTo>
                    <a:lnTo>
                      <a:pt x="38" y="8"/>
                    </a:lnTo>
                    <a:lnTo>
                      <a:pt x="38" y="5"/>
                    </a:lnTo>
                    <a:lnTo>
                      <a:pt x="38" y="2"/>
                    </a:lnTo>
                    <a:lnTo>
                      <a:pt x="38" y="2"/>
                    </a:lnTo>
                    <a:lnTo>
                      <a:pt x="38" y="0"/>
                    </a:lnTo>
                    <a:lnTo>
                      <a:pt x="38" y="0"/>
                    </a:lnTo>
                    <a:lnTo>
                      <a:pt x="4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0" name="Freeform 275">
                <a:extLst>
                  <a:ext uri="{FF2B5EF4-FFF2-40B4-BE49-F238E27FC236}">
                    <a16:creationId xmlns:a16="http://schemas.microsoft.com/office/drawing/2014/main" id="{0C5D97DB-13A4-4CDE-9B2A-26887E5F2F04}"/>
                  </a:ext>
                </a:extLst>
              </p:cNvPr>
              <p:cNvSpPr>
                <a:spLocks noEditPoints="1"/>
              </p:cNvSpPr>
              <p:nvPr/>
            </p:nvSpPr>
            <p:spPr bwMode="auto">
              <a:xfrm>
                <a:off x="5630497" y="2844851"/>
                <a:ext cx="401540" cy="343063"/>
              </a:xfrm>
              <a:custGeom>
                <a:avLst/>
                <a:gdLst>
                  <a:gd name="T0" fmla="*/ 206 w 206"/>
                  <a:gd name="T1" fmla="*/ 162 h 176"/>
                  <a:gd name="T2" fmla="*/ 197 w 206"/>
                  <a:gd name="T3" fmla="*/ 173 h 176"/>
                  <a:gd name="T4" fmla="*/ 195 w 206"/>
                  <a:gd name="T5" fmla="*/ 167 h 176"/>
                  <a:gd name="T6" fmla="*/ 194 w 206"/>
                  <a:gd name="T7" fmla="*/ 160 h 176"/>
                  <a:gd name="T8" fmla="*/ 200 w 206"/>
                  <a:gd name="T9" fmla="*/ 154 h 176"/>
                  <a:gd name="T10" fmla="*/ 205 w 206"/>
                  <a:gd name="T11" fmla="*/ 148 h 176"/>
                  <a:gd name="T12" fmla="*/ 105 w 206"/>
                  <a:gd name="T13" fmla="*/ 0 h 176"/>
                  <a:gd name="T14" fmla="*/ 112 w 206"/>
                  <a:gd name="T15" fmla="*/ 7 h 176"/>
                  <a:gd name="T16" fmla="*/ 121 w 206"/>
                  <a:gd name="T17" fmla="*/ 12 h 176"/>
                  <a:gd name="T18" fmla="*/ 129 w 206"/>
                  <a:gd name="T19" fmla="*/ 15 h 176"/>
                  <a:gd name="T20" fmla="*/ 129 w 206"/>
                  <a:gd name="T21" fmla="*/ 22 h 176"/>
                  <a:gd name="T22" fmla="*/ 138 w 206"/>
                  <a:gd name="T23" fmla="*/ 22 h 176"/>
                  <a:gd name="T24" fmla="*/ 145 w 206"/>
                  <a:gd name="T25" fmla="*/ 28 h 176"/>
                  <a:gd name="T26" fmla="*/ 154 w 206"/>
                  <a:gd name="T27" fmla="*/ 31 h 176"/>
                  <a:gd name="T28" fmla="*/ 162 w 206"/>
                  <a:gd name="T29" fmla="*/ 31 h 176"/>
                  <a:gd name="T30" fmla="*/ 170 w 206"/>
                  <a:gd name="T31" fmla="*/ 36 h 176"/>
                  <a:gd name="T32" fmla="*/ 178 w 206"/>
                  <a:gd name="T33" fmla="*/ 37 h 176"/>
                  <a:gd name="T34" fmla="*/ 181 w 206"/>
                  <a:gd name="T35" fmla="*/ 48 h 176"/>
                  <a:gd name="T36" fmla="*/ 179 w 206"/>
                  <a:gd name="T37" fmla="*/ 66 h 176"/>
                  <a:gd name="T38" fmla="*/ 170 w 206"/>
                  <a:gd name="T39" fmla="*/ 67 h 176"/>
                  <a:gd name="T40" fmla="*/ 165 w 206"/>
                  <a:gd name="T41" fmla="*/ 75 h 176"/>
                  <a:gd name="T42" fmla="*/ 157 w 206"/>
                  <a:gd name="T43" fmla="*/ 85 h 176"/>
                  <a:gd name="T44" fmla="*/ 157 w 206"/>
                  <a:gd name="T45" fmla="*/ 91 h 176"/>
                  <a:gd name="T46" fmla="*/ 167 w 206"/>
                  <a:gd name="T47" fmla="*/ 86 h 176"/>
                  <a:gd name="T48" fmla="*/ 170 w 206"/>
                  <a:gd name="T49" fmla="*/ 96 h 176"/>
                  <a:gd name="T50" fmla="*/ 172 w 206"/>
                  <a:gd name="T51" fmla="*/ 105 h 176"/>
                  <a:gd name="T52" fmla="*/ 165 w 206"/>
                  <a:gd name="T53" fmla="*/ 111 h 176"/>
                  <a:gd name="T54" fmla="*/ 170 w 206"/>
                  <a:gd name="T55" fmla="*/ 118 h 176"/>
                  <a:gd name="T56" fmla="*/ 172 w 206"/>
                  <a:gd name="T57" fmla="*/ 127 h 176"/>
                  <a:gd name="T58" fmla="*/ 176 w 206"/>
                  <a:gd name="T59" fmla="*/ 132 h 176"/>
                  <a:gd name="T60" fmla="*/ 173 w 206"/>
                  <a:gd name="T61" fmla="*/ 137 h 176"/>
                  <a:gd name="T62" fmla="*/ 153 w 206"/>
                  <a:gd name="T63" fmla="*/ 146 h 176"/>
                  <a:gd name="T64" fmla="*/ 140 w 206"/>
                  <a:gd name="T65" fmla="*/ 140 h 176"/>
                  <a:gd name="T66" fmla="*/ 131 w 206"/>
                  <a:gd name="T67" fmla="*/ 140 h 176"/>
                  <a:gd name="T68" fmla="*/ 113 w 206"/>
                  <a:gd name="T69" fmla="*/ 149 h 176"/>
                  <a:gd name="T70" fmla="*/ 108 w 206"/>
                  <a:gd name="T71" fmla="*/ 157 h 176"/>
                  <a:gd name="T72" fmla="*/ 97 w 206"/>
                  <a:gd name="T73" fmla="*/ 159 h 176"/>
                  <a:gd name="T74" fmla="*/ 91 w 206"/>
                  <a:gd name="T75" fmla="*/ 154 h 176"/>
                  <a:gd name="T76" fmla="*/ 79 w 206"/>
                  <a:gd name="T77" fmla="*/ 151 h 176"/>
                  <a:gd name="T78" fmla="*/ 67 w 206"/>
                  <a:gd name="T79" fmla="*/ 152 h 176"/>
                  <a:gd name="T80" fmla="*/ 58 w 206"/>
                  <a:gd name="T81" fmla="*/ 149 h 176"/>
                  <a:gd name="T82" fmla="*/ 49 w 206"/>
                  <a:gd name="T83" fmla="*/ 146 h 176"/>
                  <a:gd name="T84" fmla="*/ 45 w 206"/>
                  <a:gd name="T85" fmla="*/ 143 h 176"/>
                  <a:gd name="T86" fmla="*/ 52 w 206"/>
                  <a:gd name="T87" fmla="*/ 118 h 176"/>
                  <a:gd name="T88" fmla="*/ 56 w 206"/>
                  <a:gd name="T89" fmla="*/ 105 h 176"/>
                  <a:gd name="T90" fmla="*/ 52 w 206"/>
                  <a:gd name="T91" fmla="*/ 100 h 176"/>
                  <a:gd name="T92" fmla="*/ 52 w 206"/>
                  <a:gd name="T93" fmla="*/ 89 h 176"/>
                  <a:gd name="T94" fmla="*/ 39 w 206"/>
                  <a:gd name="T95" fmla="*/ 74 h 176"/>
                  <a:gd name="T96" fmla="*/ 34 w 206"/>
                  <a:gd name="T97" fmla="*/ 70 h 176"/>
                  <a:gd name="T98" fmla="*/ 28 w 206"/>
                  <a:gd name="T99" fmla="*/ 66 h 176"/>
                  <a:gd name="T100" fmla="*/ 20 w 206"/>
                  <a:gd name="T101" fmla="*/ 63 h 176"/>
                  <a:gd name="T102" fmla="*/ 1 w 206"/>
                  <a:gd name="T103" fmla="*/ 56 h 176"/>
                  <a:gd name="T104" fmla="*/ 4 w 206"/>
                  <a:gd name="T105" fmla="*/ 53 h 176"/>
                  <a:gd name="T106" fmla="*/ 1 w 206"/>
                  <a:gd name="T107" fmla="*/ 48 h 176"/>
                  <a:gd name="T108" fmla="*/ 30 w 206"/>
                  <a:gd name="T109" fmla="*/ 48 h 176"/>
                  <a:gd name="T110" fmla="*/ 47 w 206"/>
                  <a:gd name="T111" fmla="*/ 45 h 176"/>
                  <a:gd name="T112" fmla="*/ 49 w 206"/>
                  <a:gd name="T113" fmla="*/ 26 h 176"/>
                  <a:gd name="T114" fmla="*/ 69 w 206"/>
                  <a:gd name="T115" fmla="*/ 33 h 176"/>
                  <a:gd name="T116" fmla="*/ 82 w 206"/>
                  <a:gd name="T117" fmla="*/ 22 h 176"/>
                  <a:gd name="T118" fmla="*/ 94 w 206"/>
                  <a:gd name="T119" fmla="*/ 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6" h="176">
                    <a:moveTo>
                      <a:pt x="205" y="148"/>
                    </a:moveTo>
                    <a:lnTo>
                      <a:pt x="206" y="148"/>
                    </a:lnTo>
                    <a:lnTo>
                      <a:pt x="206" y="149"/>
                    </a:lnTo>
                    <a:lnTo>
                      <a:pt x="206" y="149"/>
                    </a:lnTo>
                    <a:lnTo>
                      <a:pt x="206" y="151"/>
                    </a:lnTo>
                    <a:lnTo>
                      <a:pt x="205" y="154"/>
                    </a:lnTo>
                    <a:lnTo>
                      <a:pt x="206" y="154"/>
                    </a:lnTo>
                    <a:lnTo>
                      <a:pt x="206" y="154"/>
                    </a:lnTo>
                    <a:lnTo>
                      <a:pt x="206" y="156"/>
                    </a:lnTo>
                    <a:lnTo>
                      <a:pt x="206" y="162"/>
                    </a:lnTo>
                    <a:lnTo>
                      <a:pt x="206" y="163"/>
                    </a:lnTo>
                    <a:lnTo>
                      <a:pt x="205" y="165"/>
                    </a:lnTo>
                    <a:lnTo>
                      <a:pt x="205" y="167"/>
                    </a:lnTo>
                    <a:lnTo>
                      <a:pt x="205" y="170"/>
                    </a:lnTo>
                    <a:lnTo>
                      <a:pt x="205" y="170"/>
                    </a:lnTo>
                    <a:lnTo>
                      <a:pt x="203" y="171"/>
                    </a:lnTo>
                    <a:lnTo>
                      <a:pt x="203" y="174"/>
                    </a:lnTo>
                    <a:lnTo>
                      <a:pt x="202" y="176"/>
                    </a:lnTo>
                    <a:lnTo>
                      <a:pt x="198" y="174"/>
                    </a:lnTo>
                    <a:lnTo>
                      <a:pt x="197" y="173"/>
                    </a:lnTo>
                    <a:lnTo>
                      <a:pt x="197" y="173"/>
                    </a:lnTo>
                    <a:lnTo>
                      <a:pt x="197" y="171"/>
                    </a:lnTo>
                    <a:lnTo>
                      <a:pt x="197" y="171"/>
                    </a:lnTo>
                    <a:lnTo>
                      <a:pt x="197" y="171"/>
                    </a:lnTo>
                    <a:lnTo>
                      <a:pt x="197" y="170"/>
                    </a:lnTo>
                    <a:lnTo>
                      <a:pt x="195" y="170"/>
                    </a:lnTo>
                    <a:lnTo>
                      <a:pt x="195" y="170"/>
                    </a:lnTo>
                    <a:lnTo>
                      <a:pt x="195" y="168"/>
                    </a:lnTo>
                    <a:lnTo>
                      <a:pt x="195" y="167"/>
                    </a:lnTo>
                    <a:lnTo>
                      <a:pt x="195" y="167"/>
                    </a:lnTo>
                    <a:lnTo>
                      <a:pt x="194" y="167"/>
                    </a:lnTo>
                    <a:lnTo>
                      <a:pt x="194" y="167"/>
                    </a:lnTo>
                    <a:lnTo>
                      <a:pt x="194" y="165"/>
                    </a:lnTo>
                    <a:lnTo>
                      <a:pt x="194" y="165"/>
                    </a:lnTo>
                    <a:lnTo>
                      <a:pt x="195" y="163"/>
                    </a:lnTo>
                    <a:lnTo>
                      <a:pt x="195" y="163"/>
                    </a:lnTo>
                    <a:lnTo>
                      <a:pt x="194" y="163"/>
                    </a:lnTo>
                    <a:lnTo>
                      <a:pt x="194" y="162"/>
                    </a:lnTo>
                    <a:lnTo>
                      <a:pt x="192" y="162"/>
                    </a:lnTo>
                    <a:lnTo>
                      <a:pt x="194" y="160"/>
                    </a:lnTo>
                    <a:lnTo>
                      <a:pt x="194" y="160"/>
                    </a:lnTo>
                    <a:lnTo>
                      <a:pt x="194" y="159"/>
                    </a:lnTo>
                    <a:lnTo>
                      <a:pt x="194" y="159"/>
                    </a:lnTo>
                    <a:lnTo>
                      <a:pt x="192" y="159"/>
                    </a:lnTo>
                    <a:lnTo>
                      <a:pt x="194" y="159"/>
                    </a:lnTo>
                    <a:lnTo>
                      <a:pt x="194" y="157"/>
                    </a:lnTo>
                    <a:lnTo>
                      <a:pt x="195" y="156"/>
                    </a:lnTo>
                    <a:lnTo>
                      <a:pt x="197" y="154"/>
                    </a:lnTo>
                    <a:lnTo>
                      <a:pt x="198" y="154"/>
                    </a:lnTo>
                    <a:lnTo>
                      <a:pt x="200" y="154"/>
                    </a:lnTo>
                    <a:lnTo>
                      <a:pt x="200" y="152"/>
                    </a:lnTo>
                    <a:lnTo>
                      <a:pt x="202" y="152"/>
                    </a:lnTo>
                    <a:lnTo>
                      <a:pt x="202" y="152"/>
                    </a:lnTo>
                    <a:lnTo>
                      <a:pt x="203" y="152"/>
                    </a:lnTo>
                    <a:lnTo>
                      <a:pt x="203" y="152"/>
                    </a:lnTo>
                    <a:lnTo>
                      <a:pt x="203" y="152"/>
                    </a:lnTo>
                    <a:lnTo>
                      <a:pt x="203" y="151"/>
                    </a:lnTo>
                    <a:lnTo>
                      <a:pt x="203" y="151"/>
                    </a:lnTo>
                    <a:lnTo>
                      <a:pt x="203" y="149"/>
                    </a:lnTo>
                    <a:lnTo>
                      <a:pt x="205" y="148"/>
                    </a:lnTo>
                    <a:lnTo>
                      <a:pt x="205" y="148"/>
                    </a:lnTo>
                    <a:close/>
                    <a:moveTo>
                      <a:pt x="49" y="94"/>
                    </a:moveTo>
                    <a:lnTo>
                      <a:pt x="50" y="94"/>
                    </a:lnTo>
                    <a:lnTo>
                      <a:pt x="52" y="96"/>
                    </a:lnTo>
                    <a:lnTo>
                      <a:pt x="52" y="97"/>
                    </a:lnTo>
                    <a:lnTo>
                      <a:pt x="50" y="96"/>
                    </a:lnTo>
                    <a:lnTo>
                      <a:pt x="49" y="96"/>
                    </a:lnTo>
                    <a:lnTo>
                      <a:pt x="49" y="94"/>
                    </a:lnTo>
                    <a:lnTo>
                      <a:pt x="49" y="94"/>
                    </a:lnTo>
                    <a:close/>
                    <a:moveTo>
                      <a:pt x="105" y="0"/>
                    </a:moveTo>
                    <a:lnTo>
                      <a:pt x="105" y="1"/>
                    </a:lnTo>
                    <a:lnTo>
                      <a:pt x="105" y="3"/>
                    </a:lnTo>
                    <a:lnTo>
                      <a:pt x="107" y="3"/>
                    </a:lnTo>
                    <a:lnTo>
                      <a:pt x="105" y="3"/>
                    </a:lnTo>
                    <a:lnTo>
                      <a:pt x="107" y="4"/>
                    </a:lnTo>
                    <a:lnTo>
                      <a:pt x="107" y="6"/>
                    </a:lnTo>
                    <a:lnTo>
                      <a:pt x="108" y="6"/>
                    </a:lnTo>
                    <a:lnTo>
                      <a:pt x="110" y="7"/>
                    </a:lnTo>
                    <a:lnTo>
                      <a:pt x="110" y="7"/>
                    </a:lnTo>
                    <a:lnTo>
                      <a:pt x="112" y="7"/>
                    </a:lnTo>
                    <a:lnTo>
                      <a:pt x="113" y="6"/>
                    </a:lnTo>
                    <a:lnTo>
                      <a:pt x="113" y="6"/>
                    </a:lnTo>
                    <a:lnTo>
                      <a:pt x="115" y="6"/>
                    </a:lnTo>
                    <a:lnTo>
                      <a:pt x="115" y="7"/>
                    </a:lnTo>
                    <a:lnTo>
                      <a:pt x="115" y="7"/>
                    </a:lnTo>
                    <a:lnTo>
                      <a:pt x="116" y="9"/>
                    </a:lnTo>
                    <a:lnTo>
                      <a:pt x="116" y="11"/>
                    </a:lnTo>
                    <a:lnTo>
                      <a:pt x="116" y="11"/>
                    </a:lnTo>
                    <a:lnTo>
                      <a:pt x="120" y="11"/>
                    </a:lnTo>
                    <a:lnTo>
                      <a:pt x="121" y="12"/>
                    </a:lnTo>
                    <a:lnTo>
                      <a:pt x="121" y="12"/>
                    </a:lnTo>
                    <a:lnTo>
                      <a:pt x="121" y="15"/>
                    </a:lnTo>
                    <a:lnTo>
                      <a:pt x="123" y="15"/>
                    </a:lnTo>
                    <a:lnTo>
                      <a:pt x="123" y="15"/>
                    </a:lnTo>
                    <a:lnTo>
                      <a:pt x="123" y="14"/>
                    </a:lnTo>
                    <a:lnTo>
                      <a:pt x="124" y="14"/>
                    </a:lnTo>
                    <a:lnTo>
                      <a:pt x="124" y="14"/>
                    </a:lnTo>
                    <a:lnTo>
                      <a:pt x="126" y="14"/>
                    </a:lnTo>
                    <a:lnTo>
                      <a:pt x="127" y="15"/>
                    </a:lnTo>
                    <a:lnTo>
                      <a:pt x="129" y="15"/>
                    </a:lnTo>
                    <a:lnTo>
                      <a:pt x="129" y="17"/>
                    </a:lnTo>
                    <a:lnTo>
                      <a:pt x="129" y="17"/>
                    </a:lnTo>
                    <a:lnTo>
                      <a:pt x="129" y="18"/>
                    </a:lnTo>
                    <a:lnTo>
                      <a:pt x="129" y="18"/>
                    </a:lnTo>
                    <a:lnTo>
                      <a:pt x="129" y="18"/>
                    </a:lnTo>
                    <a:lnTo>
                      <a:pt x="129" y="20"/>
                    </a:lnTo>
                    <a:lnTo>
                      <a:pt x="129" y="20"/>
                    </a:lnTo>
                    <a:lnTo>
                      <a:pt x="129" y="20"/>
                    </a:lnTo>
                    <a:lnTo>
                      <a:pt x="129" y="22"/>
                    </a:lnTo>
                    <a:lnTo>
                      <a:pt x="129" y="22"/>
                    </a:lnTo>
                    <a:lnTo>
                      <a:pt x="129" y="22"/>
                    </a:lnTo>
                    <a:lnTo>
                      <a:pt x="132" y="22"/>
                    </a:lnTo>
                    <a:lnTo>
                      <a:pt x="134" y="22"/>
                    </a:lnTo>
                    <a:lnTo>
                      <a:pt x="135" y="20"/>
                    </a:lnTo>
                    <a:lnTo>
                      <a:pt x="137" y="20"/>
                    </a:lnTo>
                    <a:lnTo>
                      <a:pt x="137" y="18"/>
                    </a:lnTo>
                    <a:lnTo>
                      <a:pt x="138" y="18"/>
                    </a:lnTo>
                    <a:lnTo>
                      <a:pt x="138" y="18"/>
                    </a:lnTo>
                    <a:lnTo>
                      <a:pt x="138" y="18"/>
                    </a:lnTo>
                    <a:lnTo>
                      <a:pt x="138" y="22"/>
                    </a:lnTo>
                    <a:lnTo>
                      <a:pt x="138" y="22"/>
                    </a:lnTo>
                    <a:lnTo>
                      <a:pt x="138" y="23"/>
                    </a:lnTo>
                    <a:lnTo>
                      <a:pt x="138" y="25"/>
                    </a:lnTo>
                    <a:lnTo>
                      <a:pt x="140" y="25"/>
                    </a:lnTo>
                    <a:lnTo>
                      <a:pt x="142" y="25"/>
                    </a:lnTo>
                    <a:lnTo>
                      <a:pt x="142" y="25"/>
                    </a:lnTo>
                    <a:lnTo>
                      <a:pt x="143" y="26"/>
                    </a:lnTo>
                    <a:lnTo>
                      <a:pt x="145" y="26"/>
                    </a:lnTo>
                    <a:lnTo>
                      <a:pt x="145" y="26"/>
                    </a:lnTo>
                    <a:lnTo>
                      <a:pt x="145" y="28"/>
                    </a:lnTo>
                    <a:lnTo>
                      <a:pt x="146" y="28"/>
                    </a:lnTo>
                    <a:lnTo>
                      <a:pt x="148" y="30"/>
                    </a:lnTo>
                    <a:lnTo>
                      <a:pt x="148" y="30"/>
                    </a:lnTo>
                    <a:lnTo>
                      <a:pt x="149" y="30"/>
                    </a:lnTo>
                    <a:lnTo>
                      <a:pt x="149" y="30"/>
                    </a:lnTo>
                    <a:lnTo>
                      <a:pt x="151" y="30"/>
                    </a:lnTo>
                    <a:lnTo>
                      <a:pt x="153" y="30"/>
                    </a:lnTo>
                    <a:lnTo>
                      <a:pt x="153" y="30"/>
                    </a:lnTo>
                    <a:lnTo>
                      <a:pt x="154" y="30"/>
                    </a:lnTo>
                    <a:lnTo>
                      <a:pt x="154" y="31"/>
                    </a:lnTo>
                    <a:lnTo>
                      <a:pt x="154" y="31"/>
                    </a:lnTo>
                    <a:lnTo>
                      <a:pt x="156" y="31"/>
                    </a:lnTo>
                    <a:lnTo>
                      <a:pt x="156" y="31"/>
                    </a:lnTo>
                    <a:lnTo>
                      <a:pt x="157" y="31"/>
                    </a:lnTo>
                    <a:lnTo>
                      <a:pt x="157" y="30"/>
                    </a:lnTo>
                    <a:lnTo>
                      <a:pt x="159" y="30"/>
                    </a:lnTo>
                    <a:lnTo>
                      <a:pt x="159" y="31"/>
                    </a:lnTo>
                    <a:lnTo>
                      <a:pt x="161" y="31"/>
                    </a:lnTo>
                    <a:lnTo>
                      <a:pt x="161" y="31"/>
                    </a:lnTo>
                    <a:lnTo>
                      <a:pt x="162" y="31"/>
                    </a:lnTo>
                    <a:lnTo>
                      <a:pt x="164" y="33"/>
                    </a:lnTo>
                    <a:lnTo>
                      <a:pt x="164" y="33"/>
                    </a:lnTo>
                    <a:lnTo>
                      <a:pt x="164" y="34"/>
                    </a:lnTo>
                    <a:lnTo>
                      <a:pt x="164" y="34"/>
                    </a:lnTo>
                    <a:lnTo>
                      <a:pt x="167" y="36"/>
                    </a:lnTo>
                    <a:lnTo>
                      <a:pt x="167" y="36"/>
                    </a:lnTo>
                    <a:lnTo>
                      <a:pt x="167" y="36"/>
                    </a:lnTo>
                    <a:lnTo>
                      <a:pt x="168" y="36"/>
                    </a:lnTo>
                    <a:lnTo>
                      <a:pt x="168" y="36"/>
                    </a:lnTo>
                    <a:lnTo>
                      <a:pt x="170" y="36"/>
                    </a:lnTo>
                    <a:lnTo>
                      <a:pt x="170" y="36"/>
                    </a:lnTo>
                    <a:lnTo>
                      <a:pt x="170" y="37"/>
                    </a:lnTo>
                    <a:lnTo>
                      <a:pt x="170" y="37"/>
                    </a:lnTo>
                    <a:lnTo>
                      <a:pt x="172" y="37"/>
                    </a:lnTo>
                    <a:lnTo>
                      <a:pt x="172" y="37"/>
                    </a:lnTo>
                    <a:lnTo>
                      <a:pt x="173" y="37"/>
                    </a:lnTo>
                    <a:lnTo>
                      <a:pt x="175" y="37"/>
                    </a:lnTo>
                    <a:lnTo>
                      <a:pt x="176" y="36"/>
                    </a:lnTo>
                    <a:lnTo>
                      <a:pt x="176" y="36"/>
                    </a:lnTo>
                    <a:lnTo>
                      <a:pt x="178" y="37"/>
                    </a:lnTo>
                    <a:lnTo>
                      <a:pt x="179" y="39"/>
                    </a:lnTo>
                    <a:lnTo>
                      <a:pt x="181" y="39"/>
                    </a:lnTo>
                    <a:lnTo>
                      <a:pt x="184" y="39"/>
                    </a:lnTo>
                    <a:lnTo>
                      <a:pt x="186" y="39"/>
                    </a:lnTo>
                    <a:lnTo>
                      <a:pt x="186" y="41"/>
                    </a:lnTo>
                    <a:lnTo>
                      <a:pt x="186" y="42"/>
                    </a:lnTo>
                    <a:lnTo>
                      <a:pt x="186" y="42"/>
                    </a:lnTo>
                    <a:lnTo>
                      <a:pt x="183" y="45"/>
                    </a:lnTo>
                    <a:lnTo>
                      <a:pt x="183" y="47"/>
                    </a:lnTo>
                    <a:lnTo>
                      <a:pt x="181" y="48"/>
                    </a:lnTo>
                    <a:lnTo>
                      <a:pt x="181" y="50"/>
                    </a:lnTo>
                    <a:lnTo>
                      <a:pt x="179" y="53"/>
                    </a:lnTo>
                    <a:lnTo>
                      <a:pt x="179" y="55"/>
                    </a:lnTo>
                    <a:lnTo>
                      <a:pt x="178" y="56"/>
                    </a:lnTo>
                    <a:lnTo>
                      <a:pt x="179" y="58"/>
                    </a:lnTo>
                    <a:lnTo>
                      <a:pt x="178" y="59"/>
                    </a:lnTo>
                    <a:lnTo>
                      <a:pt x="178" y="63"/>
                    </a:lnTo>
                    <a:lnTo>
                      <a:pt x="178" y="64"/>
                    </a:lnTo>
                    <a:lnTo>
                      <a:pt x="178" y="66"/>
                    </a:lnTo>
                    <a:lnTo>
                      <a:pt x="179" y="66"/>
                    </a:lnTo>
                    <a:lnTo>
                      <a:pt x="178" y="66"/>
                    </a:lnTo>
                    <a:lnTo>
                      <a:pt x="176" y="67"/>
                    </a:lnTo>
                    <a:lnTo>
                      <a:pt x="176" y="67"/>
                    </a:lnTo>
                    <a:lnTo>
                      <a:pt x="175" y="69"/>
                    </a:lnTo>
                    <a:lnTo>
                      <a:pt x="173" y="69"/>
                    </a:lnTo>
                    <a:lnTo>
                      <a:pt x="173" y="69"/>
                    </a:lnTo>
                    <a:lnTo>
                      <a:pt x="173" y="67"/>
                    </a:lnTo>
                    <a:lnTo>
                      <a:pt x="173" y="67"/>
                    </a:lnTo>
                    <a:lnTo>
                      <a:pt x="172" y="67"/>
                    </a:lnTo>
                    <a:lnTo>
                      <a:pt x="170" y="67"/>
                    </a:lnTo>
                    <a:lnTo>
                      <a:pt x="170" y="67"/>
                    </a:lnTo>
                    <a:lnTo>
                      <a:pt x="168" y="69"/>
                    </a:lnTo>
                    <a:lnTo>
                      <a:pt x="168" y="69"/>
                    </a:lnTo>
                    <a:lnTo>
                      <a:pt x="170" y="70"/>
                    </a:lnTo>
                    <a:lnTo>
                      <a:pt x="170" y="70"/>
                    </a:lnTo>
                    <a:lnTo>
                      <a:pt x="170" y="70"/>
                    </a:lnTo>
                    <a:lnTo>
                      <a:pt x="170" y="70"/>
                    </a:lnTo>
                    <a:lnTo>
                      <a:pt x="170" y="72"/>
                    </a:lnTo>
                    <a:lnTo>
                      <a:pt x="167" y="74"/>
                    </a:lnTo>
                    <a:lnTo>
                      <a:pt x="165" y="75"/>
                    </a:lnTo>
                    <a:lnTo>
                      <a:pt x="165" y="75"/>
                    </a:lnTo>
                    <a:lnTo>
                      <a:pt x="165" y="77"/>
                    </a:lnTo>
                    <a:lnTo>
                      <a:pt x="162" y="77"/>
                    </a:lnTo>
                    <a:lnTo>
                      <a:pt x="162" y="78"/>
                    </a:lnTo>
                    <a:lnTo>
                      <a:pt x="162" y="80"/>
                    </a:lnTo>
                    <a:lnTo>
                      <a:pt x="162" y="80"/>
                    </a:lnTo>
                    <a:lnTo>
                      <a:pt x="159" y="82"/>
                    </a:lnTo>
                    <a:lnTo>
                      <a:pt x="157" y="83"/>
                    </a:lnTo>
                    <a:lnTo>
                      <a:pt x="157" y="85"/>
                    </a:lnTo>
                    <a:lnTo>
                      <a:pt x="157" y="85"/>
                    </a:lnTo>
                    <a:lnTo>
                      <a:pt x="156" y="86"/>
                    </a:lnTo>
                    <a:lnTo>
                      <a:pt x="156" y="86"/>
                    </a:lnTo>
                    <a:lnTo>
                      <a:pt x="157" y="88"/>
                    </a:lnTo>
                    <a:lnTo>
                      <a:pt x="157" y="88"/>
                    </a:lnTo>
                    <a:lnTo>
                      <a:pt x="157" y="89"/>
                    </a:lnTo>
                    <a:lnTo>
                      <a:pt x="156" y="89"/>
                    </a:lnTo>
                    <a:lnTo>
                      <a:pt x="156" y="91"/>
                    </a:lnTo>
                    <a:lnTo>
                      <a:pt x="156" y="91"/>
                    </a:lnTo>
                    <a:lnTo>
                      <a:pt x="156" y="93"/>
                    </a:lnTo>
                    <a:lnTo>
                      <a:pt x="157" y="91"/>
                    </a:lnTo>
                    <a:lnTo>
                      <a:pt x="159" y="91"/>
                    </a:lnTo>
                    <a:lnTo>
                      <a:pt x="159" y="89"/>
                    </a:lnTo>
                    <a:lnTo>
                      <a:pt x="159" y="89"/>
                    </a:lnTo>
                    <a:lnTo>
                      <a:pt x="159" y="88"/>
                    </a:lnTo>
                    <a:lnTo>
                      <a:pt x="159" y="88"/>
                    </a:lnTo>
                    <a:lnTo>
                      <a:pt x="161" y="88"/>
                    </a:lnTo>
                    <a:lnTo>
                      <a:pt x="162" y="86"/>
                    </a:lnTo>
                    <a:lnTo>
                      <a:pt x="164" y="86"/>
                    </a:lnTo>
                    <a:lnTo>
                      <a:pt x="167" y="86"/>
                    </a:lnTo>
                    <a:lnTo>
                      <a:pt x="167" y="86"/>
                    </a:lnTo>
                    <a:lnTo>
                      <a:pt x="167" y="88"/>
                    </a:lnTo>
                    <a:lnTo>
                      <a:pt x="167" y="89"/>
                    </a:lnTo>
                    <a:lnTo>
                      <a:pt x="167" y="89"/>
                    </a:lnTo>
                    <a:lnTo>
                      <a:pt x="167" y="91"/>
                    </a:lnTo>
                    <a:lnTo>
                      <a:pt x="167" y="93"/>
                    </a:lnTo>
                    <a:lnTo>
                      <a:pt x="168" y="93"/>
                    </a:lnTo>
                    <a:lnTo>
                      <a:pt x="168" y="94"/>
                    </a:lnTo>
                    <a:lnTo>
                      <a:pt x="170" y="94"/>
                    </a:lnTo>
                    <a:lnTo>
                      <a:pt x="170" y="96"/>
                    </a:lnTo>
                    <a:lnTo>
                      <a:pt x="170" y="96"/>
                    </a:lnTo>
                    <a:lnTo>
                      <a:pt x="168" y="97"/>
                    </a:lnTo>
                    <a:lnTo>
                      <a:pt x="167" y="97"/>
                    </a:lnTo>
                    <a:lnTo>
                      <a:pt x="167" y="99"/>
                    </a:lnTo>
                    <a:lnTo>
                      <a:pt x="167" y="99"/>
                    </a:lnTo>
                    <a:lnTo>
                      <a:pt x="167" y="99"/>
                    </a:lnTo>
                    <a:lnTo>
                      <a:pt x="168" y="100"/>
                    </a:lnTo>
                    <a:lnTo>
                      <a:pt x="170" y="102"/>
                    </a:lnTo>
                    <a:lnTo>
                      <a:pt x="170" y="104"/>
                    </a:lnTo>
                    <a:lnTo>
                      <a:pt x="172" y="105"/>
                    </a:lnTo>
                    <a:lnTo>
                      <a:pt x="172" y="105"/>
                    </a:lnTo>
                    <a:lnTo>
                      <a:pt x="172" y="105"/>
                    </a:lnTo>
                    <a:lnTo>
                      <a:pt x="172" y="107"/>
                    </a:lnTo>
                    <a:lnTo>
                      <a:pt x="172" y="108"/>
                    </a:lnTo>
                    <a:lnTo>
                      <a:pt x="170" y="108"/>
                    </a:lnTo>
                    <a:lnTo>
                      <a:pt x="170" y="108"/>
                    </a:lnTo>
                    <a:lnTo>
                      <a:pt x="168" y="110"/>
                    </a:lnTo>
                    <a:lnTo>
                      <a:pt x="167" y="110"/>
                    </a:lnTo>
                    <a:lnTo>
                      <a:pt x="165" y="110"/>
                    </a:lnTo>
                    <a:lnTo>
                      <a:pt x="165" y="110"/>
                    </a:lnTo>
                    <a:lnTo>
                      <a:pt x="165" y="111"/>
                    </a:lnTo>
                    <a:lnTo>
                      <a:pt x="165" y="111"/>
                    </a:lnTo>
                    <a:lnTo>
                      <a:pt x="165" y="113"/>
                    </a:lnTo>
                    <a:lnTo>
                      <a:pt x="167" y="113"/>
                    </a:lnTo>
                    <a:lnTo>
                      <a:pt x="167" y="115"/>
                    </a:lnTo>
                    <a:lnTo>
                      <a:pt x="168" y="115"/>
                    </a:lnTo>
                    <a:lnTo>
                      <a:pt x="168" y="115"/>
                    </a:lnTo>
                    <a:lnTo>
                      <a:pt x="170" y="115"/>
                    </a:lnTo>
                    <a:lnTo>
                      <a:pt x="170" y="115"/>
                    </a:lnTo>
                    <a:lnTo>
                      <a:pt x="170" y="118"/>
                    </a:lnTo>
                    <a:lnTo>
                      <a:pt x="170" y="118"/>
                    </a:lnTo>
                    <a:lnTo>
                      <a:pt x="170" y="118"/>
                    </a:lnTo>
                    <a:lnTo>
                      <a:pt x="168" y="119"/>
                    </a:lnTo>
                    <a:lnTo>
                      <a:pt x="168" y="119"/>
                    </a:lnTo>
                    <a:lnTo>
                      <a:pt x="168" y="121"/>
                    </a:lnTo>
                    <a:lnTo>
                      <a:pt x="168" y="122"/>
                    </a:lnTo>
                    <a:lnTo>
                      <a:pt x="168" y="122"/>
                    </a:lnTo>
                    <a:lnTo>
                      <a:pt x="168" y="122"/>
                    </a:lnTo>
                    <a:lnTo>
                      <a:pt x="168" y="124"/>
                    </a:lnTo>
                    <a:lnTo>
                      <a:pt x="170" y="126"/>
                    </a:lnTo>
                    <a:lnTo>
                      <a:pt x="172" y="127"/>
                    </a:lnTo>
                    <a:lnTo>
                      <a:pt x="175" y="127"/>
                    </a:lnTo>
                    <a:lnTo>
                      <a:pt x="175" y="127"/>
                    </a:lnTo>
                    <a:lnTo>
                      <a:pt x="178" y="127"/>
                    </a:lnTo>
                    <a:lnTo>
                      <a:pt x="179" y="127"/>
                    </a:lnTo>
                    <a:lnTo>
                      <a:pt x="179" y="127"/>
                    </a:lnTo>
                    <a:lnTo>
                      <a:pt x="179" y="129"/>
                    </a:lnTo>
                    <a:lnTo>
                      <a:pt x="179" y="129"/>
                    </a:lnTo>
                    <a:lnTo>
                      <a:pt x="178" y="130"/>
                    </a:lnTo>
                    <a:lnTo>
                      <a:pt x="178" y="132"/>
                    </a:lnTo>
                    <a:lnTo>
                      <a:pt x="176" y="132"/>
                    </a:lnTo>
                    <a:lnTo>
                      <a:pt x="176" y="134"/>
                    </a:lnTo>
                    <a:lnTo>
                      <a:pt x="176" y="134"/>
                    </a:lnTo>
                    <a:lnTo>
                      <a:pt x="176" y="135"/>
                    </a:lnTo>
                    <a:lnTo>
                      <a:pt x="176" y="134"/>
                    </a:lnTo>
                    <a:lnTo>
                      <a:pt x="176" y="134"/>
                    </a:lnTo>
                    <a:lnTo>
                      <a:pt x="176" y="134"/>
                    </a:lnTo>
                    <a:lnTo>
                      <a:pt x="175" y="135"/>
                    </a:lnTo>
                    <a:lnTo>
                      <a:pt x="175" y="135"/>
                    </a:lnTo>
                    <a:lnTo>
                      <a:pt x="173" y="135"/>
                    </a:lnTo>
                    <a:lnTo>
                      <a:pt x="173" y="137"/>
                    </a:lnTo>
                    <a:lnTo>
                      <a:pt x="168" y="140"/>
                    </a:lnTo>
                    <a:lnTo>
                      <a:pt x="165" y="141"/>
                    </a:lnTo>
                    <a:lnTo>
                      <a:pt x="165" y="141"/>
                    </a:lnTo>
                    <a:lnTo>
                      <a:pt x="165" y="143"/>
                    </a:lnTo>
                    <a:lnTo>
                      <a:pt x="164" y="145"/>
                    </a:lnTo>
                    <a:lnTo>
                      <a:pt x="162" y="145"/>
                    </a:lnTo>
                    <a:lnTo>
                      <a:pt x="161" y="145"/>
                    </a:lnTo>
                    <a:lnTo>
                      <a:pt x="157" y="146"/>
                    </a:lnTo>
                    <a:lnTo>
                      <a:pt x="156" y="146"/>
                    </a:lnTo>
                    <a:lnTo>
                      <a:pt x="153" y="146"/>
                    </a:lnTo>
                    <a:lnTo>
                      <a:pt x="151" y="145"/>
                    </a:lnTo>
                    <a:lnTo>
                      <a:pt x="146" y="143"/>
                    </a:lnTo>
                    <a:lnTo>
                      <a:pt x="146" y="141"/>
                    </a:lnTo>
                    <a:lnTo>
                      <a:pt x="143" y="141"/>
                    </a:lnTo>
                    <a:lnTo>
                      <a:pt x="143" y="141"/>
                    </a:lnTo>
                    <a:lnTo>
                      <a:pt x="142" y="141"/>
                    </a:lnTo>
                    <a:lnTo>
                      <a:pt x="142" y="140"/>
                    </a:lnTo>
                    <a:lnTo>
                      <a:pt x="142" y="140"/>
                    </a:lnTo>
                    <a:lnTo>
                      <a:pt x="140" y="140"/>
                    </a:lnTo>
                    <a:lnTo>
                      <a:pt x="140" y="140"/>
                    </a:lnTo>
                    <a:lnTo>
                      <a:pt x="138" y="140"/>
                    </a:lnTo>
                    <a:lnTo>
                      <a:pt x="138" y="141"/>
                    </a:lnTo>
                    <a:lnTo>
                      <a:pt x="138" y="140"/>
                    </a:lnTo>
                    <a:lnTo>
                      <a:pt x="138" y="140"/>
                    </a:lnTo>
                    <a:lnTo>
                      <a:pt x="138" y="141"/>
                    </a:lnTo>
                    <a:lnTo>
                      <a:pt x="137" y="141"/>
                    </a:lnTo>
                    <a:lnTo>
                      <a:pt x="135" y="141"/>
                    </a:lnTo>
                    <a:lnTo>
                      <a:pt x="132" y="140"/>
                    </a:lnTo>
                    <a:lnTo>
                      <a:pt x="132" y="140"/>
                    </a:lnTo>
                    <a:lnTo>
                      <a:pt x="131" y="140"/>
                    </a:lnTo>
                    <a:lnTo>
                      <a:pt x="129" y="138"/>
                    </a:lnTo>
                    <a:lnTo>
                      <a:pt x="129" y="138"/>
                    </a:lnTo>
                    <a:lnTo>
                      <a:pt x="127" y="137"/>
                    </a:lnTo>
                    <a:lnTo>
                      <a:pt x="127" y="137"/>
                    </a:lnTo>
                    <a:lnTo>
                      <a:pt x="126" y="138"/>
                    </a:lnTo>
                    <a:lnTo>
                      <a:pt x="124" y="138"/>
                    </a:lnTo>
                    <a:lnTo>
                      <a:pt x="123" y="140"/>
                    </a:lnTo>
                    <a:lnTo>
                      <a:pt x="116" y="145"/>
                    </a:lnTo>
                    <a:lnTo>
                      <a:pt x="115" y="146"/>
                    </a:lnTo>
                    <a:lnTo>
                      <a:pt x="113" y="149"/>
                    </a:lnTo>
                    <a:lnTo>
                      <a:pt x="113" y="151"/>
                    </a:lnTo>
                    <a:lnTo>
                      <a:pt x="113" y="154"/>
                    </a:lnTo>
                    <a:lnTo>
                      <a:pt x="115" y="157"/>
                    </a:lnTo>
                    <a:lnTo>
                      <a:pt x="115" y="157"/>
                    </a:lnTo>
                    <a:lnTo>
                      <a:pt x="115" y="157"/>
                    </a:lnTo>
                    <a:lnTo>
                      <a:pt x="113" y="157"/>
                    </a:lnTo>
                    <a:lnTo>
                      <a:pt x="112" y="157"/>
                    </a:lnTo>
                    <a:lnTo>
                      <a:pt x="110" y="157"/>
                    </a:lnTo>
                    <a:lnTo>
                      <a:pt x="110" y="157"/>
                    </a:lnTo>
                    <a:lnTo>
                      <a:pt x="108" y="157"/>
                    </a:lnTo>
                    <a:lnTo>
                      <a:pt x="108" y="157"/>
                    </a:lnTo>
                    <a:lnTo>
                      <a:pt x="107" y="159"/>
                    </a:lnTo>
                    <a:lnTo>
                      <a:pt x="107" y="159"/>
                    </a:lnTo>
                    <a:lnTo>
                      <a:pt x="107" y="159"/>
                    </a:lnTo>
                    <a:lnTo>
                      <a:pt x="105" y="159"/>
                    </a:lnTo>
                    <a:lnTo>
                      <a:pt x="104" y="159"/>
                    </a:lnTo>
                    <a:lnTo>
                      <a:pt x="101" y="157"/>
                    </a:lnTo>
                    <a:lnTo>
                      <a:pt x="99" y="159"/>
                    </a:lnTo>
                    <a:lnTo>
                      <a:pt x="97" y="159"/>
                    </a:lnTo>
                    <a:lnTo>
                      <a:pt x="97" y="159"/>
                    </a:lnTo>
                    <a:lnTo>
                      <a:pt x="97" y="159"/>
                    </a:lnTo>
                    <a:lnTo>
                      <a:pt x="96" y="157"/>
                    </a:lnTo>
                    <a:lnTo>
                      <a:pt x="96" y="157"/>
                    </a:lnTo>
                    <a:lnTo>
                      <a:pt x="93" y="156"/>
                    </a:lnTo>
                    <a:lnTo>
                      <a:pt x="94" y="156"/>
                    </a:lnTo>
                    <a:lnTo>
                      <a:pt x="94" y="156"/>
                    </a:lnTo>
                    <a:lnTo>
                      <a:pt x="94" y="156"/>
                    </a:lnTo>
                    <a:lnTo>
                      <a:pt x="93" y="154"/>
                    </a:lnTo>
                    <a:lnTo>
                      <a:pt x="91" y="154"/>
                    </a:lnTo>
                    <a:lnTo>
                      <a:pt x="91" y="154"/>
                    </a:lnTo>
                    <a:lnTo>
                      <a:pt x="90" y="154"/>
                    </a:lnTo>
                    <a:lnTo>
                      <a:pt x="90" y="154"/>
                    </a:lnTo>
                    <a:lnTo>
                      <a:pt x="88" y="152"/>
                    </a:lnTo>
                    <a:lnTo>
                      <a:pt x="88" y="152"/>
                    </a:lnTo>
                    <a:lnTo>
                      <a:pt x="86" y="152"/>
                    </a:lnTo>
                    <a:lnTo>
                      <a:pt x="85" y="152"/>
                    </a:lnTo>
                    <a:lnTo>
                      <a:pt x="83" y="151"/>
                    </a:lnTo>
                    <a:lnTo>
                      <a:pt x="80" y="151"/>
                    </a:lnTo>
                    <a:lnTo>
                      <a:pt x="79" y="151"/>
                    </a:lnTo>
                    <a:lnTo>
                      <a:pt x="79" y="151"/>
                    </a:lnTo>
                    <a:lnTo>
                      <a:pt x="79" y="151"/>
                    </a:lnTo>
                    <a:lnTo>
                      <a:pt x="79" y="152"/>
                    </a:lnTo>
                    <a:lnTo>
                      <a:pt x="79" y="152"/>
                    </a:lnTo>
                    <a:lnTo>
                      <a:pt x="77" y="152"/>
                    </a:lnTo>
                    <a:lnTo>
                      <a:pt x="74" y="152"/>
                    </a:lnTo>
                    <a:lnTo>
                      <a:pt x="74" y="152"/>
                    </a:lnTo>
                    <a:lnTo>
                      <a:pt x="72" y="152"/>
                    </a:lnTo>
                    <a:lnTo>
                      <a:pt x="72" y="152"/>
                    </a:lnTo>
                    <a:lnTo>
                      <a:pt x="67" y="152"/>
                    </a:lnTo>
                    <a:lnTo>
                      <a:pt x="67" y="152"/>
                    </a:lnTo>
                    <a:lnTo>
                      <a:pt x="67" y="152"/>
                    </a:lnTo>
                    <a:lnTo>
                      <a:pt x="66" y="151"/>
                    </a:lnTo>
                    <a:lnTo>
                      <a:pt x="64" y="151"/>
                    </a:lnTo>
                    <a:lnTo>
                      <a:pt x="64" y="151"/>
                    </a:lnTo>
                    <a:lnTo>
                      <a:pt x="64" y="151"/>
                    </a:lnTo>
                    <a:lnTo>
                      <a:pt x="63" y="151"/>
                    </a:lnTo>
                    <a:lnTo>
                      <a:pt x="61" y="151"/>
                    </a:lnTo>
                    <a:lnTo>
                      <a:pt x="61" y="151"/>
                    </a:lnTo>
                    <a:lnTo>
                      <a:pt x="60" y="151"/>
                    </a:lnTo>
                    <a:lnTo>
                      <a:pt x="58" y="149"/>
                    </a:lnTo>
                    <a:lnTo>
                      <a:pt x="58" y="149"/>
                    </a:lnTo>
                    <a:lnTo>
                      <a:pt x="56" y="148"/>
                    </a:lnTo>
                    <a:lnTo>
                      <a:pt x="55" y="148"/>
                    </a:lnTo>
                    <a:lnTo>
                      <a:pt x="52" y="148"/>
                    </a:lnTo>
                    <a:lnTo>
                      <a:pt x="50" y="146"/>
                    </a:lnTo>
                    <a:lnTo>
                      <a:pt x="50" y="146"/>
                    </a:lnTo>
                    <a:lnTo>
                      <a:pt x="50" y="146"/>
                    </a:lnTo>
                    <a:lnTo>
                      <a:pt x="50" y="146"/>
                    </a:lnTo>
                    <a:lnTo>
                      <a:pt x="49" y="146"/>
                    </a:lnTo>
                    <a:lnTo>
                      <a:pt x="49" y="146"/>
                    </a:lnTo>
                    <a:lnTo>
                      <a:pt x="49" y="148"/>
                    </a:lnTo>
                    <a:lnTo>
                      <a:pt x="49" y="148"/>
                    </a:lnTo>
                    <a:lnTo>
                      <a:pt x="47" y="146"/>
                    </a:lnTo>
                    <a:lnTo>
                      <a:pt x="47" y="146"/>
                    </a:lnTo>
                    <a:lnTo>
                      <a:pt x="47" y="146"/>
                    </a:lnTo>
                    <a:lnTo>
                      <a:pt x="49" y="145"/>
                    </a:lnTo>
                    <a:lnTo>
                      <a:pt x="49" y="145"/>
                    </a:lnTo>
                    <a:lnTo>
                      <a:pt x="49" y="143"/>
                    </a:lnTo>
                    <a:lnTo>
                      <a:pt x="47" y="143"/>
                    </a:lnTo>
                    <a:lnTo>
                      <a:pt x="45" y="143"/>
                    </a:lnTo>
                    <a:lnTo>
                      <a:pt x="45" y="143"/>
                    </a:lnTo>
                    <a:lnTo>
                      <a:pt x="44" y="143"/>
                    </a:lnTo>
                    <a:lnTo>
                      <a:pt x="44" y="141"/>
                    </a:lnTo>
                    <a:lnTo>
                      <a:pt x="42" y="141"/>
                    </a:lnTo>
                    <a:lnTo>
                      <a:pt x="42" y="140"/>
                    </a:lnTo>
                    <a:lnTo>
                      <a:pt x="45" y="140"/>
                    </a:lnTo>
                    <a:lnTo>
                      <a:pt x="47" y="138"/>
                    </a:lnTo>
                    <a:lnTo>
                      <a:pt x="49" y="130"/>
                    </a:lnTo>
                    <a:lnTo>
                      <a:pt x="50" y="119"/>
                    </a:lnTo>
                    <a:lnTo>
                      <a:pt x="52" y="118"/>
                    </a:lnTo>
                    <a:lnTo>
                      <a:pt x="53" y="118"/>
                    </a:lnTo>
                    <a:lnTo>
                      <a:pt x="52" y="116"/>
                    </a:lnTo>
                    <a:lnTo>
                      <a:pt x="52" y="118"/>
                    </a:lnTo>
                    <a:lnTo>
                      <a:pt x="52" y="118"/>
                    </a:lnTo>
                    <a:lnTo>
                      <a:pt x="50" y="118"/>
                    </a:lnTo>
                    <a:lnTo>
                      <a:pt x="52" y="110"/>
                    </a:lnTo>
                    <a:lnTo>
                      <a:pt x="52" y="107"/>
                    </a:lnTo>
                    <a:lnTo>
                      <a:pt x="53" y="102"/>
                    </a:lnTo>
                    <a:lnTo>
                      <a:pt x="55" y="104"/>
                    </a:lnTo>
                    <a:lnTo>
                      <a:pt x="56" y="105"/>
                    </a:lnTo>
                    <a:lnTo>
                      <a:pt x="58" y="107"/>
                    </a:lnTo>
                    <a:lnTo>
                      <a:pt x="58" y="110"/>
                    </a:lnTo>
                    <a:lnTo>
                      <a:pt x="60" y="111"/>
                    </a:lnTo>
                    <a:lnTo>
                      <a:pt x="61" y="113"/>
                    </a:lnTo>
                    <a:lnTo>
                      <a:pt x="60" y="111"/>
                    </a:lnTo>
                    <a:lnTo>
                      <a:pt x="60" y="110"/>
                    </a:lnTo>
                    <a:lnTo>
                      <a:pt x="58" y="105"/>
                    </a:lnTo>
                    <a:lnTo>
                      <a:pt x="58" y="104"/>
                    </a:lnTo>
                    <a:lnTo>
                      <a:pt x="56" y="102"/>
                    </a:lnTo>
                    <a:lnTo>
                      <a:pt x="52" y="100"/>
                    </a:lnTo>
                    <a:lnTo>
                      <a:pt x="52" y="99"/>
                    </a:lnTo>
                    <a:lnTo>
                      <a:pt x="52" y="99"/>
                    </a:lnTo>
                    <a:lnTo>
                      <a:pt x="53" y="99"/>
                    </a:lnTo>
                    <a:lnTo>
                      <a:pt x="53" y="99"/>
                    </a:lnTo>
                    <a:lnTo>
                      <a:pt x="53" y="99"/>
                    </a:lnTo>
                    <a:lnTo>
                      <a:pt x="53" y="97"/>
                    </a:lnTo>
                    <a:lnTo>
                      <a:pt x="53" y="96"/>
                    </a:lnTo>
                    <a:lnTo>
                      <a:pt x="52" y="91"/>
                    </a:lnTo>
                    <a:lnTo>
                      <a:pt x="52" y="89"/>
                    </a:lnTo>
                    <a:lnTo>
                      <a:pt x="52" y="89"/>
                    </a:lnTo>
                    <a:lnTo>
                      <a:pt x="50" y="88"/>
                    </a:lnTo>
                    <a:lnTo>
                      <a:pt x="50" y="88"/>
                    </a:lnTo>
                    <a:lnTo>
                      <a:pt x="49" y="88"/>
                    </a:lnTo>
                    <a:lnTo>
                      <a:pt x="42" y="85"/>
                    </a:lnTo>
                    <a:lnTo>
                      <a:pt x="41" y="82"/>
                    </a:lnTo>
                    <a:lnTo>
                      <a:pt x="39" y="80"/>
                    </a:lnTo>
                    <a:lnTo>
                      <a:pt x="39" y="78"/>
                    </a:lnTo>
                    <a:lnTo>
                      <a:pt x="39" y="78"/>
                    </a:lnTo>
                    <a:lnTo>
                      <a:pt x="39" y="75"/>
                    </a:lnTo>
                    <a:lnTo>
                      <a:pt x="39" y="74"/>
                    </a:lnTo>
                    <a:lnTo>
                      <a:pt x="38" y="74"/>
                    </a:lnTo>
                    <a:lnTo>
                      <a:pt x="38" y="74"/>
                    </a:lnTo>
                    <a:lnTo>
                      <a:pt x="38" y="72"/>
                    </a:lnTo>
                    <a:lnTo>
                      <a:pt x="38" y="72"/>
                    </a:lnTo>
                    <a:lnTo>
                      <a:pt x="39" y="70"/>
                    </a:lnTo>
                    <a:lnTo>
                      <a:pt x="41" y="72"/>
                    </a:lnTo>
                    <a:lnTo>
                      <a:pt x="42" y="72"/>
                    </a:lnTo>
                    <a:lnTo>
                      <a:pt x="44" y="72"/>
                    </a:lnTo>
                    <a:lnTo>
                      <a:pt x="41" y="70"/>
                    </a:lnTo>
                    <a:lnTo>
                      <a:pt x="34" y="70"/>
                    </a:lnTo>
                    <a:lnTo>
                      <a:pt x="33" y="70"/>
                    </a:lnTo>
                    <a:lnTo>
                      <a:pt x="33" y="70"/>
                    </a:lnTo>
                    <a:lnTo>
                      <a:pt x="33" y="69"/>
                    </a:lnTo>
                    <a:lnTo>
                      <a:pt x="33" y="69"/>
                    </a:lnTo>
                    <a:lnTo>
                      <a:pt x="34" y="67"/>
                    </a:lnTo>
                    <a:lnTo>
                      <a:pt x="33" y="67"/>
                    </a:lnTo>
                    <a:lnTo>
                      <a:pt x="31" y="67"/>
                    </a:lnTo>
                    <a:lnTo>
                      <a:pt x="30" y="67"/>
                    </a:lnTo>
                    <a:lnTo>
                      <a:pt x="28" y="67"/>
                    </a:lnTo>
                    <a:lnTo>
                      <a:pt x="28" y="66"/>
                    </a:lnTo>
                    <a:lnTo>
                      <a:pt x="30" y="66"/>
                    </a:lnTo>
                    <a:lnTo>
                      <a:pt x="28" y="64"/>
                    </a:lnTo>
                    <a:lnTo>
                      <a:pt x="28" y="66"/>
                    </a:lnTo>
                    <a:lnTo>
                      <a:pt x="26" y="66"/>
                    </a:lnTo>
                    <a:lnTo>
                      <a:pt x="25" y="64"/>
                    </a:lnTo>
                    <a:lnTo>
                      <a:pt x="23" y="64"/>
                    </a:lnTo>
                    <a:lnTo>
                      <a:pt x="22" y="64"/>
                    </a:lnTo>
                    <a:lnTo>
                      <a:pt x="22" y="64"/>
                    </a:lnTo>
                    <a:lnTo>
                      <a:pt x="20" y="63"/>
                    </a:lnTo>
                    <a:lnTo>
                      <a:pt x="20" y="63"/>
                    </a:lnTo>
                    <a:lnTo>
                      <a:pt x="19" y="63"/>
                    </a:lnTo>
                    <a:lnTo>
                      <a:pt x="19" y="63"/>
                    </a:lnTo>
                    <a:lnTo>
                      <a:pt x="12" y="61"/>
                    </a:lnTo>
                    <a:lnTo>
                      <a:pt x="9" y="61"/>
                    </a:lnTo>
                    <a:lnTo>
                      <a:pt x="8" y="61"/>
                    </a:lnTo>
                    <a:lnTo>
                      <a:pt x="6" y="61"/>
                    </a:lnTo>
                    <a:lnTo>
                      <a:pt x="6" y="59"/>
                    </a:lnTo>
                    <a:lnTo>
                      <a:pt x="4" y="58"/>
                    </a:lnTo>
                    <a:lnTo>
                      <a:pt x="1" y="58"/>
                    </a:lnTo>
                    <a:lnTo>
                      <a:pt x="1" y="56"/>
                    </a:lnTo>
                    <a:lnTo>
                      <a:pt x="3" y="56"/>
                    </a:lnTo>
                    <a:lnTo>
                      <a:pt x="6" y="56"/>
                    </a:lnTo>
                    <a:lnTo>
                      <a:pt x="6" y="55"/>
                    </a:lnTo>
                    <a:lnTo>
                      <a:pt x="4" y="53"/>
                    </a:lnTo>
                    <a:lnTo>
                      <a:pt x="3" y="53"/>
                    </a:lnTo>
                    <a:lnTo>
                      <a:pt x="3" y="53"/>
                    </a:lnTo>
                    <a:lnTo>
                      <a:pt x="3" y="53"/>
                    </a:lnTo>
                    <a:lnTo>
                      <a:pt x="3" y="52"/>
                    </a:lnTo>
                    <a:lnTo>
                      <a:pt x="4" y="53"/>
                    </a:lnTo>
                    <a:lnTo>
                      <a:pt x="4" y="53"/>
                    </a:lnTo>
                    <a:lnTo>
                      <a:pt x="8" y="52"/>
                    </a:lnTo>
                    <a:lnTo>
                      <a:pt x="6" y="52"/>
                    </a:lnTo>
                    <a:lnTo>
                      <a:pt x="6" y="52"/>
                    </a:lnTo>
                    <a:lnTo>
                      <a:pt x="6" y="52"/>
                    </a:lnTo>
                    <a:lnTo>
                      <a:pt x="3" y="52"/>
                    </a:lnTo>
                    <a:lnTo>
                      <a:pt x="3" y="52"/>
                    </a:lnTo>
                    <a:lnTo>
                      <a:pt x="1" y="52"/>
                    </a:lnTo>
                    <a:lnTo>
                      <a:pt x="0" y="50"/>
                    </a:lnTo>
                    <a:lnTo>
                      <a:pt x="0" y="50"/>
                    </a:lnTo>
                    <a:lnTo>
                      <a:pt x="1" y="48"/>
                    </a:lnTo>
                    <a:lnTo>
                      <a:pt x="3" y="47"/>
                    </a:lnTo>
                    <a:lnTo>
                      <a:pt x="11" y="45"/>
                    </a:lnTo>
                    <a:lnTo>
                      <a:pt x="12" y="45"/>
                    </a:lnTo>
                    <a:lnTo>
                      <a:pt x="15" y="45"/>
                    </a:lnTo>
                    <a:lnTo>
                      <a:pt x="17" y="44"/>
                    </a:lnTo>
                    <a:lnTo>
                      <a:pt x="19" y="44"/>
                    </a:lnTo>
                    <a:lnTo>
                      <a:pt x="22" y="42"/>
                    </a:lnTo>
                    <a:lnTo>
                      <a:pt x="25" y="44"/>
                    </a:lnTo>
                    <a:lnTo>
                      <a:pt x="28" y="47"/>
                    </a:lnTo>
                    <a:lnTo>
                      <a:pt x="30" y="48"/>
                    </a:lnTo>
                    <a:lnTo>
                      <a:pt x="33" y="45"/>
                    </a:lnTo>
                    <a:lnTo>
                      <a:pt x="39" y="45"/>
                    </a:lnTo>
                    <a:lnTo>
                      <a:pt x="39" y="47"/>
                    </a:lnTo>
                    <a:lnTo>
                      <a:pt x="41" y="47"/>
                    </a:lnTo>
                    <a:lnTo>
                      <a:pt x="41" y="45"/>
                    </a:lnTo>
                    <a:lnTo>
                      <a:pt x="42" y="45"/>
                    </a:lnTo>
                    <a:lnTo>
                      <a:pt x="42" y="47"/>
                    </a:lnTo>
                    <a:lnTo>
                      <a:pt x="49" y="47"/>
                    </a:lnTo>
                    <a:lnTo>
                      <a:pt x="49" y="45"/>
                    </a:lnTo>
                    <a:lnTo>
                      <a:pt x="47" y="45"/>
                    </a:lnTo>
                    <a:lnTo>
                      <a:pt x="45" y="44"/>
                    </a:lnTo>
                    <a:lnTo>
                      <a:pt x="45" y="36"/>
                    </a:lnTo>
                    <a:lnTo>
                      <a:pt x="44" y="34"/>
                    </a:lnTo>
                    <a:lnTo>
                      <a:pt x="42" y="30"/>
                    </a:lnTo>
                    <a:lnTo>
                      <a:pt x="42" y="28"/>
                    </a:lnTo>
                    <a:lnTo>
                      <a:pt x="42" y="28"/>
                    </a:lnTo>
                    <a:lnTo>
                      <a:pt x="42" y="26"/>
                    </a:lnTo>
                    <a:lnTo>
                      <a:pt x="44" y="26"/>
                    </a:lnTo>
                    <a:lnTo>
                      <a:pt x="45" y="26"/>
                    </a:lnTo>
                    <a:lnTo>
                      <a:pt x="49" y="26"/>
                    </a:lnTo>
                    <a:lnTo>
                      <a:pt x="50" y="26"/>
                    </a:lnTo>
                    <a:lnTo>
                      <a:pt x="50" y="28"/>
                    </a:lnTo>
                    <a:lnTo>
                      <a:pt x="50" y="30"/>
                    </a:lnTo>
                    <a:lnTo>
                      <a:pt x="52" y="31"/>
                    </a:lnTo>
                    <a:lnTo>
                      <a:pt x="52" y="33"/>
                    </a:lnTo>
                    <a:lnTo>
                      <a:pt x="55" y="33"/>
                    </a:lnTo>
                    <a:lnTo>
                      <a:pt x="58" y="33"/>
                    </a:lnTo>
                    <a:lnTo>
                      <a:pt x="61" y="33"/>
                    </a:lnTo>
                    <a:lnTo>
                      <a:pt x="66" y="34"/>
                    </a:lnTo>
                    <a:lnTo>
                      <a:pt x="69" y="33"/>
                    </a:lnTo>
                    <a:lnTo>
                      <a:pt x="71" y="33"/>
                    </a:lnTo>
                    <a:lnTo>
                      <a:pt x="75" y="31"/>
                    </a:lnTo>
                    <a:lnTo>
                      <a:pt x="75" y="31"/>
                    </a:lnTo>
                    <a:lnTo>
                      <a:pt x="72" y="31"/>
                    </a:lnTo>
                    <a:lnTo>
                      <a:pt x="71" y="30"/>
                    </a:lnTo>
                    <a:lnTo>
                      <a:pt x="71" y="30"/>
                    </a:lnTo>
                    <a:lnTo>
                      <a:pt x="71" y="28"/>
                    </a:lnTo>
                    <a:lnTo>
                      <a:pt x="72" y="26"/>
                    </a:lnTo>
                    <a:lnTo>
                      <a:pt x="77" y="23"/>
                    </a:lnTo>
                    <a:lnTo>
                      <a:pt x="82" y="22"/>
                    </a:lnTo>
                    <a:lnTo>
                      <a:pt x="86" y="20"/>
                    </a:lnTo>
                    <a:lnTo>
                      <a:pt x="90" y="18"/>
                    </a:lnTo>
                    <a:lnTo>
                      <a:pt x="91" y="17"/>
                    </a:lnTo>
                    <a:lnTo>
                      <a:pt x="91" y="17"/>
                    </a:lnTo>
                    <a:lnTo>
                      <a:pt x="91" y="15"/>
                    </a:lnTo>
                    <a:lnTo>
                      <a:pt x="91" y="15"/>
                    </a:lnTo>
                    <a:lnTo>
                      <a:pt x="91" y="7"/>
                    </a:lnTo>
                    <a:lnTo>
                      <a:pt x="93" y="6"/>
                    </a:lnTo>
                    <a:lnTo>
                      <a:pt x="93" y="4"/>
                    </a:lnTo>
                    <a:lnTo>
                      <a:pt x="94" y="3"/>
                    </a:lnTo>
                    <a:lnTo>
                      <a:pt x="96" y="1"/>
                    </a:lnTo>
                    <a:lnTo>
                      <a:pt x="104" y="1"/>
                    </a:lnTo>
                    <a:lnTo>
                      <a:pt x="10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1" name="Freeform 276">
                <a:extLst>
                  <a:ext uri="{FF2B5EF4-FFF2-40B4-BE49-F238E27FC236}">
                    <a16:creationId xmlns:a16="http://schemas.microsoft.com/office/drawing/2014/main" id="{6BA2903B-8B9C-455E-97D4-753A219A56D6}"/>
                  </a:ext>
                </a:extLst>
              </p:cNvPr>
              <p:cNvSpPr>
                <a:spLocks noEditPoints="1"/>
              </p:cNvSpPr>
              <p:nvPr/>
            </p:nvSpPr>
            <p:spPr bwMode="auto">
              <a:xfrm>
                <a:off x="5556427" y="2392631"/>
                <a:ext cx="27289" cy="38984"/>
              </a:xfrm>
              <a:custGeom>
                <a:avLst/>
                <a:gdLst>
                  <a:gd name="T0" fmla="*/ 6 w 14"/>
                  <a:gd name="T1" fmla="*/ 16 h 20"/>
                  <a:gd name="T2" fmla="*/ 6 w 14"/>
                  <a:gd name="T3" fmla="*/ 16 h 20"/>
                  <a:gd name="T4" fmla="*/ 8 w 14"/>
                  <a:gd name="T5" fmla="*/ 16 h 20"/>
                  <a:gd name="T6" fmla="*/ 9 w 14"/>
                  <a:gd name="T7" fmla="*/ 17 h 20"/>
                  <a:gd name="T8" fmla="*/ 9 w 14"/>
                  <a:gd name="T9" fmla="*/ 17 h 20"/>
                  <a:gd name="T10" fmla="*/ 9 w 14"/>
                  <a:gd name="T11" fmla="*/ 17 h 20"/>
                  <a:gd name="T12" fmla="*/ 9 w 14"/>
                  <a:gd name="T13" fmla="*/ 19 h 20"/>
                  <a:gd name="T14" fmla="*/ 9 w 14"/>
                  <a:gd name="T15" fmla="*/ 20 h 20"/>
                  <a:gd name="T16" fmla="*/ 11 w 14"/>
                  <a:gd name="T17" fmla="*/ 20 h 20"/>
                  <a:gd name="T18" fmla="*/ 9 w 14"/>
                  <a:gd name="T19" fmla="*/ 20 h 20"/>
                  <a:gd name="T20" fmla="*/ 9 w 14"/>
                  <a:gd name="T21" fmla="*/ 20 h 20"/>
                  <a:gd name="T22" fmla="*/ 8 w 14"/>
                  <a:gd name="T23" fmla="*/ 17 h 20"/>
                  <a:gd name="T24" fmla="*/ 6 w 14"/>
                  <a:gd name="T25" fmla="*/ 16 h 20"/>
                  <a:gd name="T26" fmla="*/ 6 w 14"/>
                  <a:gd name="T27" fmla="*/ 16 h 20"/>
                  <a:gd name="T28" fmla="*/ 8 w 14"/>
                  <a:gd name="T29" fmla="*/ 9 h 20"/>
                  <a:gd name="T30" fmla="*/ 9 w 14"/>
                  <a:gd name="T31" fmla="*/ 9 h 20"/>
                  <a:gd name="T32" fmla="*/ 11 w 14"/>
                  <a:gd name="T33" fmla="*/ 11 h 20"/>
                  <a:gd name="T34" fmla="*/ 11 w 14"/>
                  <a:gd name="T35" fmla="*/ 11 h 20"/>
                  <a:gd name="T36" fmla="*/ 11 w 14"/>
                  <a:gd name="T37" fmla="*/ 13 h 20"/>
                  <a:gd name="T38" fmla="*/ 11 w 14"/>
                  <a:gd name="T39" fmla="*/ 13 h 20"/>
                  <a:gd name="T40" fmla="*/ 11 w 14"/>
                  <a:gd name="T41" fmla="*/ 13 h 20"/>
                  <a:gd name="T42" fmla="*/ 9 w 14"/>
                  <a:gd name="T43" fmla="*/ 11 h 20"/>
                  <a:gd name="T44" fmla="*/ 8 w 14"/>
                  <a:gd name="T45" fmla="*/ 11 h 20"/>
                  <a:gd name="T46" fmla="*/ 8 w 14"/>
                  <a:gd name="T47" fmla="*/ 11 h 20"/>
                  <a:gd name="T48" fmla="*/ 8 w 14"/>
                  <a:gd name="T49" fmla="*/ 9 h 20"/>
                  <a:gd name="T50" fmla="*/ 8 w 14"/>
                  <a:gd name="T51" fmla="*/ 9 h 20"/>
                  <a:gd name="T52" fmla="*/ 1 w 14"/>
                  <a:gd name="T53" fmla="*/ 5 h 20"/>
                  <a:gd name="T54" fmla="*/ 3 w 14"/>
                  <a:gd name="T55" fmla="*/ 5 h 20"/>
                  <a:gd name="T56" fmla="*/ 5 w 14"/>
                  <a:gd name="T57" fmla="*/ 5 h 20"/>
                  <a:gd name="T58" fmla="*/ 5 w 14"/>
                  <a:gd name="T59" fmla="*/ 6 h 20"/>
                  <a:gd name="T60" fmla="*/ 5 w 14"/>
                  <a:gd name="T61" fmla="*/ 6 h 20"/>
                  <a:gd name="T62" fmla="*/ 3 w 14"/>
                  <a:gd name="T63" fmla="*/ 6 h 20"/>
                  <a:gd name="T64" fmla="*/ 1 w 14"/>
                  <a:gd name="T65" fmla="*/ 6 h 20"/>
                  <a:gd name="T66" fmla="*/ 0 w 14"/>
                  <a:gd name="T67" fmla="*/ 6 h 20"/>
                  <a:gd name="T68" fmla="*/ 0 w 14"/>
                  <a:gd name="T69" fmla="*/ 5 h 20"/>
                  <a:gd name="T70" fmla="*/ 1 w 14"/>
                  <a:gd name="T71" fmla="*/ 5 h 20"/>
                  <a:gd name="T72" fmla="*/ 1 w 14"/>
                  <a:gd name="T73" fmla="*/ 5 h 20"/>
                  <a:gd name="T74" fmla="*/ 6 w 14"/>
                  <a:gd name="T75" fmla="*/ 0 h 20"/>
                  <a:gd name="T76" fmla="*/ 8 w 14"/>
                  <a:gd name="T77" fmla="*/ 2 h 20"/>
                  <a:gd name="T78" fmla="*/ 11 w 14"/>
                  <a:gd name="T79" fmla="*/ 3 h 20"/>
                  <a:gd name="T80" fmla="*/ 11 w 14"/>
                  <a:gd name="T81" fmla="*/ 5 h 20"/>
                  <a:gd name="T82" fmla="*/ 9 w 14"/>
                  <a:gd name="T83" fmla="*/ 5 h 20"/>
                  <a:gd name="T84" fmla="*/ 9 w 14"/>
                  <a:gd name="T85" fmla="*/ 5 h 20"/>
                  <a:gd name="T86" fmla="*/ 8 w 14"/>
                  <a:gd name="T87" fmla="*/ 5 h 20"/>
                  <a:gd name="T88" fmla="*/ 8 w 14"/>
                  <a:gd name="T89" fmla="*/ 5 h 20"/>
                  <a:gd name="T90" fmla="*/ 8 w 14"/>
                  <a:gd name="T91" fmla="*/ 5 h 20"/>
                  <a:gd name="T92" fmla="*/ 8 w 14"/>
                  <a:gd name="T93" fmla="*/ 6 h 20"/>
                  <a:gd name="T94" fmla="*/ 9 w 14"/>
                  <a:gd name="T95" fmla="*/ 8 h 20"/>
                  <a:gd name="T96" fmla="*/ 9 w 14"/>
                  <a:gd name="T97" fmla="*/ 8 h 20"/>
                  <a:gd name="T98" fmla="*/ 9 w 14"/>
                  <a:gd name="T99" fmla="*/ 9 h 20"/>
                  <a:gd name="T100" fmla="*/ 8 w 14"/>
                  <a:gd name="T101" fmla="*/ 8 h 20"/>
                  <a:gd name="T102" fmla="*/ 6 w 14"/>
                  <a:gd name="T103" fmla="*/ 5 h 20"/>
                  <a:gd name="T104" fmla="*/ 3 w 14"/>
                  <a:gd name="T105" fmla="*/ 2 h 20"/>
                  <a:gd name="T106" fmla="*/ 6 w 14"/>
                  <a:gd name="T107" fmla="*/ 0 h 20"/>
                  <a:gd name="T108" fmla="*/ 12 w 14"/>
                  <a:gd name="T109" fmla="*/ 0 h 20"/>
                  <a:gd name="T110" fmla="*/ 12 w 14"/>
                  <a:gd name="T111" fmla="*/ 2 h 20"/>
                  <a:gd name="T112" fmla="*/ 14 w 14"/>
                  <a:gd name="T113" fmla="*/ 2 h 20"/>
                  <a:gd name="T114" fmla="*/ 14 w 14"/>
                  <a:gd name="T115" fmla="*/ 3 h 20"/>
                  <a:gd name="T116" fmla="*/ 12 w 14"/>
                  <a:gd name="T117" fmla="*/ 3 h 20"/>
                  <a:gd name="T118" fmla="*/ 12 w 14"/>
                  <a:gd name="T119" fmla="*/ 3 h 20"/>
                  <a:gd name="T120" fmla="*/ 12 w 14"/>
                  <a:gd name="T121" fmla="*/ 3 h 20"/>
                  <a:gd name="T122" fmla="*/ 12 w 14"/>
                  <a:gd name="T123" fmla="*/ 2 h 20"/>
                  <a:gd name="T124" fmla="*/ 12 w 14"/>
                  <a:gd name="T1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 h="20">
                    <a:moveTo>
                      <a:pt x="6" y="16"/>
                    </a:moveTo>
                    <a:lnTo>
                      <a:pt x="6" y="16"/>
                    </a:lnTo>
                    <a:lnTo>
                      <a:pt x="8" y="16"/>
                    </a:lnTo>
                    <a:lnTo>
                      <a:pt x="9" y="17"/>
                    </a:lnTo>
                    <a:lnTo>
                      <a:pt x="9" y="17"/>
                    </a:lnTo>
                    <a:lnTo>
                      <a:pt x="9" y="17"/>
                    </a:lnTo>
                    <a:lnTo>
                      <a:pt x="9" y="19"/>
                    </a:lnTo>
                    <a:lnTo>
                      <a:pt x="9" y="20"/>
                    </a:lnTo>
                    <a:lnTo>
                      <a:pt x="11" y="20"/>
                    </a:lnTo>
                    <a:lnTo>
                      <a:pt x="9" y="20"/>
                    </a:lnTo>
                    <a:lnTo>
                      <a:pt x="9" y="20"/>
                    </a:lnTo>
                    <a:lnTo>
                      <a:pt x="8" y="17"/>
                    </a:lnTo>
                    <a:lnTo>
                      <a:pt x="6" y="16"/>
                    </a:lnTo>
                    <a:lnTo>
                      <a:pt x="6" y="16"/>
                    </a:lnTo>
                    <a:close/>
                    <a:moveTo>
                      <a:pt x="8" y="9"/>
                    </a:moveTo>
                    <a:lnTo>
                      <a:pt x="9" y="9"/>
                    </a:lnTo>
                    <a:lnTo>
                      <a:pt x="11" y="11"/>
                    </a:lnTo>
                    <a:lnTo>
                      <a:pt x="11" y="11"/>
                    </a:lnTo>
                    <a:lnTo>
                      <a:pt x="11" y="13"/>
                    </a:lnTo>
                    <a:lnTo>
                      <a:pt x="11" y="13"/>
                    </a:lnTo>
                    <a:lnTo>
                      <a:pt x="11" y="13"/>
                    </a:lnTo>
                    <a:lnTo>
                      <a:pt x="9" y="11"/>
                    </a:lnTo>
                    <a:lnTo>
                      <a:pt x="8" y="11"/>
                    </a:lnTo>
                    <a:lnTo>
                      <a:pt x="8" y="11"/>
                    </a:lnTo>
                    <a:lnTo>
                      <a:pt x="8" y="9"/>
                    </a:lnTo>
                    <a:lnTo>
                      <a:pt x="8" y="9"/>
                    </a:lnTo>
                    <a:close/>
                    <a:moveTo>
                      <a:pt x="1" y="5"/>
                    </a:moveTo>
                    <a:lnTo>
                      <a:pt x="3" y="5"/>
                    </a:lnTo>
                    <a:lnTo>
                      <a:pt x="5" y="5"/>
                    </a:lnTo>
                    <a:lnTo>
                      <a:pt x="5" y="6"/>
                    </a:lnTo>
                    <a:lnTo>
                      <a:pt x="5" y="6"/>
                    </a:lnTo>
                    <a:lnTo>
                      <a:pt x="3" y="6"/>
                    </a:lnTo>
                    <a:lnTo>
                      <a:pt x="1" y="6"/>
                    </a:lnTo>
                    <a:lnTo>
                      <a:pt x="0" y="6"/>
                    </a:lnTo>
                    <a:lnTo>
                      <a:pt x="0" y="5"/>
                    </a:lnTo>
                    <a:lnTo>
                      <a:pt x="1" y="5"/>
                    </a:lnTo>
                    <a:lnTo>
                      <a:pt x="1" y="5"/>
                    </a:lnTo>
                    <a:close/>
                    <a:moveTo>
                      <a:pt x="6" y="0"/>
                    </a:moveTo>
                    <a:lnTo>
                      <a:pt x="8" y="2"/>
                    </a:lnTo>
                    <a:lnTo>
                      <a:pt x="11" y="3"/>
                    </a:lnTo>
                    <a:lnTo>
                      <a:pt x="11" y="5"/>
                    </a:lnTo>
                    <a:lnTo>
                      <a:pt x="9" y="5"/>
                    </a:lnTo>
                    <a:lnTo>
                      <a:pt x="9" y="5"/>
                    </a:lnTo>
                    <a:lnTo>
                      <a:pt x="8" y="5"/>
                    </a:lnTo>
                    <a:lnTo>
                      <a:pt x="8" y="5"/>
                    </a:lnTo>
                    <a:lnTo>
                      <a:pt x="8" y="5"/>
                    </a:lnTo>
                    <a:lnTo>
                      <a:pt x="8" y="6"/>
                    </a:lnTo>
                    <a:lnTo>
                      <a:pt x="9" y="8"/>
                    </a:lnTo>
                    <a:lnTo>
                      <a:pt x="9" y="8"/>
                    </a:lnTo>
                    <a:lnTo>
                      <a:pt x="9" y="9"/>
                    </a:lnTo>
                    <a:lnTo>
                      <a:pt x="8" y="8"/>
                    </a:lnTo>
                    <a:lnTo>
                      <a:pt x="6" y="5"/>
                    </a:lnTo>
                    <a:lnTo>
                      <a:pt x="3" y="2"/>
                    </a:lnTo>
                    <a:lnTo>
                      <a:pt x="6" y="0"/>
                    </a:lnTo>
                    <a:close/>
                    <a:moveTo>
                      <a:pt x="12" y="0"/>
                    </a:moveTo>
                    <a:lnTo>
                      <a:pt x="12" y="2"/>
                    </a:lnTo>
                    <a:lnTo>
                      <a:pt x="14" y="2"/>
                    </a:lnTo>
                    <a:lnTo>
                      <a:pt x="14" y="3"/>
                    </a:lnTo>
                    <a:lnTo>
                      <a:pt x="12" y="3"/>
                    </a:lnTo>
                    <a:lnTo>
                      <a:pt x="12" y="3"/>
                    </a:lnTo>
                    <a:lnTo>
                      <a:pt x="12" y="3"/>
                    </a:lnTo>
                    <a:lnTo>
                      <a:pt x="12" y="2"/>
                    </a:lnTo>
                    <a:lnTo>
                      <a:pt x="1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2" name="Freeform 277">
                <a:extLst>
                  <a:ext uri="{FF2B5EF4-FFF2-40B4-BE49-F238E27FC236}">
                    <a16:creationId xmlns:a16="http://schemas.microsoft.com/office/drawing/2014/main" id="{AEA79049-8531-446B-BEDB-42DBBF9DE628}"/>
                  </a:ext>
                </a:extLst>
              </p:cNvPr>
              <p:cNvSpPr>
                <a:spLocks noEditPoints="1"/>
              </p:cNvSpPr>
              <p:nvPr/>
            </p:nvSpPr>
            <p:spPr bwMode="auto">
              <a:xfrm>
                <a:off x="9653690" y="4146930"/>
                <a:ext cx="703670" cy="122802"/>
              </a:xfrm>
              <a:custGeom>
                <a:avLst/>
                <a:gdLst>
                  <a:gd name="T0" fmla="*/ 361 w 361"/>
                  <a:gd name="T1" fmla="*/ 61 h 63"/>
                  <a:gd name="T2" fmla="*/ 361 w 361"/>
                  <a:gd name="T3" fmla="*/ 63 h 63"/>
                  <a:gd name="T4" fmla="*/ 361 w 361"/>
                  <a:gd name="T5" fmla="*/ 63 h 63"/>
                  <a:gd name="T6" fmla="*/ 359 w 361"/>
                  <a:gd name="T7" fmla="*/ 63 h 63"/>
                  <a:gd name="T8" fmla="*/ 359 w 361"/>
                  <a:gd name="T9" fmla="*/ 63 h 63"/>
                  <a:gd name="T10" fmla="*/ 361 w 361"/>
                  <a:gd name="T11" fmla="*/ 61 h 63"/>
                  <a:gd name="T12" fmla="*/ 291 w 361"/>
                  <a:gd name="T13" fmla="*/ 37 h 63"/>
                  <a:gd name="T14" fmla="*/ 293 w 361"/>
                  <a:gd name="T15" fmla="*/ 39 h 63"/>
                  <a:gd name="T16" fmla="*/ 293 w 361"/>
                  <a:gd name="T17" fmla="*/ 39 h 63"/>
                  <a:gd name="T18" fmla="*/ 293 w 361"/>
                  <a:gd name="T19" fmla="*/ 41 h 63"/>
                  <a:gd name="T20" fmla="*/ 293 w 361"/>
                  <a:gd name="T21" fmla="*/ 41 h 63"/>
                  <a:gd name="T22" fmla="*/ 293 w 361"/>
                  <a:gd name="T23" fmla="*/ 41 h 63"/>
                  <a:gd name="T24" fmla="*/ 291 w 361"/>
                  <a:gd name="T25" fmla="*/ 41 h 63"/>
                  <a:gd name="T26" fmla="*/ 291 w 361"/>
                  <a:gd name="T27" fmla="*/ 39 h 63"/>
                  <a:gd name="T28" fmla="*/ 290 w 361"/>
                  <a:gd name="T29" fmla="*/ 39 h 63"/>
                  <a:gd name="T30" fmla="*/ 291 w 361"/>
                  <a:gd name="T31" fmla="*/ 39 h 63"/>
                  <a:gd name="T32" fmla="*/ 291 w 361"/>
                  <a:gd name="T33" fmla="*/ 37 h 63"/>
                  <a:gd name="T34" fmla="*/ 197 w 361"/>
                  <a:gd name="T35" fmla="*/ 33 h 63"/>
                  <a:gd name="T36" fmla="*/ 197 w 361"/>
                  <a:gd name="T37" fmla="*/ 33 h 63"/>
                  <a:gd name="T38" fmla="*/ 197 w 361"/>
                  <a:gd name="T39" fmla="*/ 33 h 63"/>
                  <a:gd name="T40" fmla="*/ 197 w 361"/>
                  <a:gd name="T41" fmla="*/ 33 h 63"/>
                  <a:gd name="T42" fmla="*/ 197 w 361"/>
                  <a:gd name="T43" fmla="*/ 33 h 63"/>
                  <a:gd name="T44" fmla="*/ 195 w 361"/>
                  <a:gd name="T45" fmla="*/ 33 h 63"/>
                  <a:gd name="T46" fmla="*/ 195 w 361"/>
                  <a:gd name="T47" fmla="*/ 33 h 63"/>
                  <a:gd name="T48" fmla="*/ 195 w 361"/>
                  <a:gd name="T49" fmla="*/ 33 h 63"/>
                  <a:gd name="T50" fmla="*/ 197 w 361"/>
                  <a:gd name="T51" fmla="*/ 33 h 63"/>
                  <a:gd name="T52" fmla="*/ 197 w 361"/>
                  <a:gd name="T53" fmla="*/ 33 h 63"/>
                  <a:gd name="T54" fmla="*/ 197 w 361"/>
                  <a:gd name="T55" fmla="*/ 33 h 63"/>
                  <a:gd name="T56" fmla="*/ 197 w 361"/>
                  <a:gd name="T57" fmla="*/ 33 h 63"/>
                  <a:gd name="T58" fmla="*/ 197 w 361"/>
                  <a:gd name="T59" fmla="*/ 33 h 63"/>
                  <a:gd name="T60" fmla="*/ 200 w 361"/>
                  <a:gd name="T61" fmla="*/ 31 h 63"/>
                  <a:gd name="T62" fmla="*/ 200 w 361"/>
                  <a:gd name="T63" fmla="*/ 31 h 63"/>
                  <a:gd name="T64" fmla="*/ 200 w 361"/>
                  <a:gd name="T65" fmla="*/ 31 h 63"/>
                  <a:gd name="T66" fmla="*/ 200 w 361"/>
                  <a:gd name="T67" fmla="*/ 31 h 63"/>
                  <a:gd name="T68" fmla="*/ 200 w 361"/>
                  <a:gd name="T69" fmla="*/ 31 h 63"/>
                  <a:gd name="T70" fmla="*/ 200 w 361"/>
                  <a:gd name="T71" fmla="*/ 31 h 63"/>
                  <a:gd name="T72" fmla="*/ 200 w 361"/>
                  <a:gd name="T73" fmla="*/ 31 h 63"/>
                  <a:gd name="T74" fmla="*/ 200 w 361"/>
                  <a:gd name="T75" fmla="*/ 31 h 63"/>
                  <a:gd name="T76" fmla="*/ 200 w 361"/>
                  <a:gd name="T77" fmla="*/ 31 h 63"/>
                  <a:gd name="T78" fmla="*/ 3 w 361"/>
                  <a:gd name="T79" fmla="*/ 0 h 63"/>
                  <a:gd name="T80" fmla="*/ 3 w 361"/>
                  <a:gd name="T81" fmla="*/ 1 h 63"/>
                  <a:gd name="T82" fmla="*/ 3 w 361"/>
                  <a:gd name="T83" fmla="*/ 1 h 63"/>
                  <a:gd name="T84" fmla="*/ 1 w 361"/>
                  <a:gd name="T85" fmla="*/ 1 h 63"/>
                  <a:gd name="T86" fmla="*/ 1 w 361"/>
                  <a:gd name="T87" fmla="*/ 3 h 63"/>
                  <a:gd name="T88" fmla="*/ 0 w 361"/>
                  <a:gd name="T89" fmla="*/ 3 h 63"/>
                  <a:gd name="T90" fmla="*/ 1 w 361"/>
                  <a:gd name="T91" fmla="*/ 1 h 63"/>
                  <a:gd name="T92" fmla="*/ 1 w 361"/>
                  <a:gd name="T93" fmla="*/ 1 h 63"/>
                  <a:gd name="T94" fmla="*/ 1 w 361"/>
                  <a:gd name="T95" fmla="*/ 1 h 63"/>
                  <a:gd name="T96" fmla="*/ 3 w 361"/>
                  <a:gd name="T9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1" h="63">
                    <a:moveTo>
                      <a:pt x="361" y="61"/>
                    </a:moveTo>
                    <a:lnTo>
                      <a:pt x="361" y="63"/>
                    </a:lnTo>
                    <a:lnTo>
                      <a:pt x="361" y="63"/>
                    </a:lnTo>
                    <a:lnTo>
                      <a:pt x="359" y="63"/>
                    </a:lnTo>
                    <a:lnTo>
                      <a:pt x="359" y="63"/>
                    </a:lnTo>
                    <a:lnTo>
                      <a:pt x="361" y="61"/>
                    </a:lnTo>
                    <a:close/>
                    <a:moveTo>
                      <a:pt x="291" y="37"/>
                    </a:moveTo>
                    <a:lnTo>
                      <a:pt x="293" y="39"/>
                    </a:lnTo>
                    <a:lnTo>
                      <a:pt x="293" y="39"/>
                    </a:lnTo>
                    <a:lnTo>
                      <a:pt x="293" y="41"/>
                    </a:lnTo>
                    <a:lnTo>
                      <a:pt x="293" y="41"/>
                    </a:lnTo>
                    <a:lnTo>
                      <a:pt x="293" y="41"/>
                    </a:lnTo>
                    <a:lnTo>
                      <a:pt x="291" y="41"/>
                    </a:lnTo>
                    <a:lnTo>
                      <a:pt x="291" y="39"/>
                    </a:lnTo>
                    <a:lnTo>
                      <a:pt x="290" y="39"/>
                    </a:lnTo>
                    <a:lnTo>
                      <a:pt x="291" y="39"/>
                    </a:lnTo>
                    <a:lnTo>
                      <a:pt x="291" y="37"/>
                    </a:lnTo>
                    <a:close/>
                    <a:moveTo>
                      <a:pt x="197" y="33"/>
                    </a:moveTo>
                    <a:lnTo>
                      <a:pt x="197" y="33"/>
                    </a:lnTo>
                    <a:lnTo>
                      <a:pt x="197" y="33"/>
                    </a:lnTo>
                    <a:lnTo>
                      <a:pt x="197" y="33"/>
                    </a:lnTo>
                    <a:lnTo>
                      <a:pt x="197" y="33"/>
                    </a:lnTo>
                    <a:lnTo>
                      <a:pt x="195" y="33"/>
                    </a:lnTo>
                    <a:lnTo>
                      <a:pt x="195" y="33"/>
                    </a:lnTo>
                    <a:lnTo>
                      <a:pt x="195" y="33"/>
                    </a:lnTo>
                    <a:lnTo>
                      <a:pt x="197" y="33"/>
                    </a:lnTo>
                    <a:lnTo>
                      <a:pt x="197" y="33"/>
                    </a:lnTo>
                    <a:lnTo>
                      <a:pt x="197" y="33"/>
                    </a:lnTo>
                    <a:lnTo>
                      <a:pt x="197" y="33"/>
                    </a:lnTo>
                    <a:lnTo>
                      <a:pt x="197" y="33"/>
                    </a:lnTo>
                    <a:close/>
                    <a:moveTo>
                      <a:pt x="200" y="31"/>
                    </a:moveTo>
                    <a:lnTo>
                      <a:pt x="200" y="31"/>
                    </a:lnTo>
                    <a:lnTo>
                      <a:pt x="200" y="31"/>
                    </a:lnTo>
                    <a:lnTo>
                      <a:pt x="200" y="31"/>
                    </a:lnTo>
                    <a:lnTo>
                      <a:pt x="200" y="31"/>
                    </a:lnTo>
                    <a:lnTo>
                      <a:pt x="200" y="31"/>
                    </a:lnTo>
                    <a:lnTo>
                      <a:pt x="200" y="31"/>
                    </a:lnTo>
                    <a:lnTo>
                      <a:pt x="200" y="31"/>
                    </a:lnTo>
                    <a:lnTo>
                      <a:pt x="200" y="31"/>
                    </a:lnTo>
                    <a:close/>
                    <a:moveTo>
                      <a:pt x="3" y="0"/>
                    </a:moveTo>
                    <a:lnTo>
                      <a:pt x="3" y="1"/>
                    </a:lnTo>
                    <a:lnTo>
                      <a:pt x="3" y="1"/>
                    </a:lnTo>
                    <a:lnTo>
                      <a:pt x="1" y="1"/>
                    </a:lnTo>
                    <a:lnTo>
                      <a:pt x="1" y="3"/>
                    </a:lnTo>
                    <a:lnTo>
                      <a:pt x="0" y="3"/>
                    </a:lnTo>
                    <a:lnTo>
                      <a:pt x="1" y="1"/>
                    </a:lnTo>
                    <a:lnTo>
                      <a:pt x="1" y="1"/>
                    </a:lnTo>
                    <a:lnTo>
                      <a:pt x="1" y="1"/>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3" name="Freeform 280">
                <a:extLst>
                  <a:ext uri="{FF2B5EF4-FFF2-40B4-BE49-F238E27FC236}">
                    <a16:creationId xmlns:a16="http://schemas.microsoft.com/office/drawing/2014/main" id="{21125411-20C8-4CD8-B645-22462A6D4E0C}"/>
                  </a:ext>
                </a:extLst>
              </p:cNvPr>
              <p:cNvSpPr>
                <a:spLocks noEditPoints="1"/>
              </p:cNvSpPr>
              <p:nvPr/>
            </p:nvSpPr>
            <p:spPr bwMode="auto">
              <a:xfrm>
                <a:off x="6314675" y="2030076"/>
                <a:ext cx="339165" cy="469763"/>
              </a:xfrm>
              <a:custGeom>
                <a:avLst/>
                <a:gdLst>
                  <a:gd name="T0" fmla="*/ 13 w 174"/>
                  <a:gd name="T1" fmla="*/ 236 h 241"/>
                  <a:gd name="T2" fmla="*/ 30 w 174"/>
                  <a:gd name="T3" fmla="*/ 233 h 241"/>
                  <a:gd name="T4" fmla="*/ 2 w 174"/>
                  <a:gd name="T5" fmla="*/ 233 h 241"/>
                  <a:gd name="T6" fmla="*/ 38 w 174"/>
                  <a:gd name="T7" fmla="*/ 230 h 241"/>
                  <a:gd name="T8" fmla="*/ 38 w 174"/>
                  <a:gd name="T9" fmla="*/ 233 h 241"/>
                  <a:gd name="T10" fmla="*/ 7 w 174"/>
                  <a:gd name="T11" fmla="*/ 230 h 241"/>
                  <a:gd name="T12" fmla="*/ 10 w 174"/>
                  <a:gd name="T13" fmla="*/ 233 h 241"/>
                  <a:gd name="T14" fmla="*/ 2 w 174"/>
                  <a:gd name="T15" fmla="*/ 232 h 241"/>
                  <a:gd name="T16" fmla="*/ 3 w 174"/>
                  <a:gd name="T17" fmla="*/ 230 h 241"/>
                  <a:gd name="T18" fmla="*/ 35 w 174"/>
                  <a:gd name="T19" fmla="*/ 230 h 241"/>
                  <a:gd name="T20" fmla="*/ 27 w 174"/>
                  <a:gd name="T21" fmla="*/ 227 h 241"/>
                  <a:gd name="T22" fmla="*/ 24 w 174"/>
                  <a:gd name="T23" fmla="*/ 166 h 241"/>
                  <a:gd name="T24" fmla="*/ 26 w 174"/>
                  <a:gd name="T25" fmla="*/ 167 h 241"/>
                  <a:gd name="T26" fmla="*/ 78 w 174"/>
                  <a:gd name="T27" fmla="*/ 125 h 241"/>
                  <a:gd name="T28" fmla="*/ 126 w 174"/>
                  <a:gd name="T29" fmla="*/ 5 h 241"/>
                  <a:gd name="T30" fmla="*/ 134 w 174"/>
                  <a:gd name="T31" fmla="*/ 24 h 241"/>
                  <a:gd name="T32" fmla="*/ 133 w 174"/>
                  <a:gd name="T33" fmla="*/ 32 h 241"/>
                  <a:gd name="T34" fmla="*/ 142 w 174"/>
                  <a:gd name="T35" fmla="*/ 50 h 241"/>
                  <a:gd name="T36" fmla="*/ 141 w 174"/>
                  <a:gd name="T37" fmla="*/ 74 h 241"/>
                  <a:gd name="T38" fmla="*/ 145 w 174"/>
                  <a:gd name="T39" fmla="*/ 93 h 241"/>
                  <a:gd name="T40" fmla="*/ 152 w 174"/>
                  <a:gd name="T41" fmla="*/ 109 h 241"/>
                  <a:gd name="T42" fmla="*/ 145 w 174"/>
                  <a:gd name="T43" fmla="*/ 120 h 241"/>
                  <a:gd name="T44" fmla="*/ 145 w 174"/>
                  <a:gd name="T45" fmla="*/ 126 h 241"/>
                  <a:gd name="T46" fmla="*/ 152 w 174"/>
                  <a:gd name="T47" fmla="*/ 136 h 241"/>
                  <a:gd name="T48" fmla="*/ 158 w 174"/>
                  <a:gd name="T49" fmla="*/ 150 h 241"/>
                  <a:gd name="T50" fmla="*/ 169 w 174"/>
                  <a:gd name="T51" fmla="*/ 167 h 241"/>
                  <a:gd name="T52" fmla="*/ 169 w 174"/>
                  <a:gd name="T53" fmla="*/ 183 h 241"/>
                  <a:gd name="T54" fmla="*/ 144 w 174"/>
                  <a:gd name="T55" fmla="*/ 206 h 241"/>
                  <a:gd name="T56" fmla="*/ 120 w 174"/>
                  <a:gd name="T57" fmla="*/ 225 h 241"/>
                  <a:gd name="T58" fmla="*/ 104 w 174"/>
                  <a:gd name="T59" fmla="*/ 227 h 241"/>
                  <a:gd name="T60" fmla="*/ 100 w 174"/>
                  <a:gd name="T61" fmla="*/ 227 h 241"/>
                  <a:gd name="T62" fmla="*/ 92 w 174"/>
                  <a:gd name="T63" fmla="*/ 230 h 241"/>
                  <a:gd name="T64" fmla="*/ 78 w 174"/>
                  <a:gd name="T65" fmla="*/ 235 h 241"/>
                  <a:gd name="T66" fmla="*/ 56 w 174"/>
                  <a:gd name="T67" fmla="*/ 240 h 241"/>
                  <a:gd name="T68" fmla="*/ 51 w 174"/>
                  <a:gd name="T69" fmla="*/ 236 h 241"/>
                  <a:gd name="T70" fmla="*/ 44 w 174"/>
                  <a:gd name="T71" fmla="*/ 236 h 241"/>
                  <a:gd name="T72" fmla="*/ 44 w 174"/>
                  <a:gd name="T73" fmla="*/ 233 h 241"/>
                  <a:gd name="T74" fmla="*/ 35 w 174"/>
                  <a:gd name="T75" fmla="*/ 227 h 241"/>
                  <a:gd name="T76" fmla="*/ 27 w 174"/>
                  <a:gd name="T77" fmla="*/ 221 h 241"/>
                  <a:gd name="T78" fmla="*/ 29 w 174"/>
                  <a:gd name="T79" fmla="*/ 205 h 241"/>
                  <a:gd name="T80" fmla="*/ 29 w 174"/>
                  <a:gd name="T81" fmla="*/ 202 h 241"/>
                  <a:gd name="T82" fmla="*/ 24 w 174"/>
                  <a:gd name="T83" fmla="*/ 184 h 241"/>
                  <a:gd name="T84" fmla="*/ 30 w 174"/>
                  <a:gd name="T85" fmla="*/ 169 h 241"/>
                  <a:gd name="T86" fmla="*/ 40 w 174"/>
                  <a:gd name="T87" fmla="*/ 161 h 241"/>
                  <a:gd name="T88" fmla="*/ 51 w 174"/>
                  <a:gd name="T89" fmla="*/ 153 h 241"/>
                  <a:gd name="T90" fmla="*/ 68 w 174"/>
                  <a:gd name="T91" fmla="*/ 136 h 241"/>
                  <a:gd name="T92" fmla="*/ 84 w 174"/>
                  <a:gd name="T93" fmla="*/ 128 h 241"/>
                  <a:gd name="T94" fmla="*/ 84 w 174"/>
                  <a:gd name="T95" fmla="*/ 117 h 241"/>
                  <a:gd name="T96" fmla="*/ 73 w 174"/>
                  <a:gd name="T97" fmla="*/ 104 h 241"/>
                  <a:gd name="T98" fmla="*/ 60 w 174"/>
                  <a:gd name="T99" fmla="*/ 96 h 241"/>
                  <a:gd name="T100" fmla="*/ 63 w 174"/>
                  <a:gd name="T101" fmla="*/ 84 h 241"/>
                  <a:gd name="T102" fmla="*/ 59 w 174"/>
                  <a:gd name="T103" fmla="*/ 73 h 241"/>
                  <a:gd name="T104" fmla="*/ 57 w 174"/>
                  <a:gd name="T105" fmla="*/ 66 h 241"/>
                  <a:gd name="T106" fmla="*/ 59 w 174"/>
                  <a:gd name="T107" fmla="*/ 54 h 241"/>
                  <a:gd name="T108" fmla="*/ 48 w 174"/>
                  <a:gd name="T109" fmla="*/ 43 h 241"/>
                  <a:gd name="T110" fmla="*/ 26 w 174"/>
                  <a:gd name="T111" fmla="*/ 33 h 241"/>
                  <a:gd name="T112" fmla="*/ 22 w 174"/>
                  <a:gd name="T113" fmla="*/ 27 h 241"/>
                  <a:gd name="T114" fmla="*/ 30 w 174"/>
                  <a:gd name="T115" fmla="*/ 21 h 241"/>
                  <a:gd name="T116" fmla="*/ 51 w 174"/>
                  <a:gd name="T117" fmla="*/ 36 h 241"/>
                  <a:gd name="T118" fmla="*/ 70 w 174"/>
                  <a:gd name="T119" fmla="*/ 35 h 241"/>
                  <a:gd name="T120" fmla="*/ 85 w 174"/>
                  <a:gd name="T121" fmla="*/ 30 h 241"/>
                  <a:gd name="T122" fmla="*/ 93 w 174"/>
                  <a:gd name="T123" fmla="*/ 11 h 241"/>
                  <a:gd name="T124" fmla="*/ 109 w 174"/>
                  <a:gd name="T125" fmla="*/ 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241">
                    <a:moveTo>
                      <a:pt x="15" y="236"/>
                    </a:moveTo>
                    <a:lnTo>
                      <a:pt x="15" y="236"/>
                    </a:lnTo>
                    <a:lnTo>
                      <a:pt x="16" y="236"/>
                    </a:lnTo>
                    <a:lnTo>
                      <a:pt x="16" y="236"/>
                    </a:lnTo>
                    <a:lnTo>
                      <a:pt x="15" y="238"/>
                    </a:lnTo>
                    <a:lnTo>
                      <a:pt x="15" y="236"/>
                    </a:lnTo>
                    <a:lnTo>
                      <a:pt x="13" y="236"/>
                    </a:lnTo>
                    <a:lnTo>
                      <a:pt x="13" y="236"/>
                    </a:lnTo>
                    <a:lnTo>
                      <a:pt x="13" y="236"/>
                    </a:lnTo>
                    <a:lnTo>
                      <a:pt x="15" y="236"/>
                    </a:lnTo>
                    <a:close/>
                    <a:moveTo>
                      <a:pt x="30" y="233"/>
                    </a:moveTo>
                    <a:lnTo>
                      <a:pt x="30" y="233"/>
                    </a:lnTo>
                    <a:lnTo>
                      <a:pt x="30" y="235"/>
                    </a:lnTo>
                    <a:lnTo>
                      <a:pt x="30" y="235"/>
                    </a:lnTo>
                    <a:lnTo>
                      <a:pt x="29" y="235"/>
                    </a:lnTo>
                    <a:lnTo>
                      <a:pt x="29" y="235"/>
                    </a:lnTo>
                    <a:lnTo>
                      <a:pt x="29" y="235"/>
                    </a:lnTo>
                    <a:lnTo>
                      <a:pt x="30" y="233"/>
                    </a:lnTo>
                    <a:close/>
                    <a:moveTo>
                      <a:pt x="33" y="233"/>
                    </a:moveTo>
                    <a:lnTo>
                      <a:pt x="33" y="235"/>
                    </a:lnTo>
                    <a:lnTo>
                      <a:pt x="32" y="235"/>
                    </a:lnTo>
                    <a:lnTo>
                      <a:pt x="32" y="235"/>
                    </a:lnTo>
                    <a:lnTo>
                      <a:pt x="32" y="233"/>
                    </a:lnTo>
                    <a:lnTo>
                      <a:pt x="32" y="233"/>
                    </a:lnTo>
                    <a:lnTo>
                      <a:pt x="33" y="233"/>
                    </a:lnTo>
                    <a:close/>
                    <a:moveTo>
                      <a:pt x="2" y="232"/>
                    </a:moveTo>
                    <a:lnTo>
                      <a:pt x="2" y="233"/>
                    </a:lnTo>
                    <a:lnTo>
                      <a:pt x="2" y="233"/>
                    </a:lnTo>
                    <a:lnTo>
                      <a:pt x="2" y="233"/>
                    </a:lnTo>
                    <a:lnTo>
                      <a:pt x="0" y="233"/>
                    </a:lnTo>
                    <a:lnTo>
                      <a:pt x="0" y="235"/>
                    </a:lnTo>
                    <a:lnTo>
                      <a:pt x="0" y="235"/>
                    </a:lnTo>
                    <a:lnTo>
                      <a:pt x="0" y="233"/>
                    </a:lnTo>
                    <a:lnTo>
                      <a:pt x="0" y="232"/>
                    </a:lnTo>
                    <a:lnTo>
                      <a:pt x="2" y="232"/>
                    </a:lnTo>
                    <a:close/>
                    <a:moveTo>
                      <a:pt x="38" y="230"/>
                    </a:moveTo>
                    <a:lnTo>
                      <a:pt x="40" y="230"/>
                    </a:lnTo>
                    <a:lnTo>
                      <a:pt x="41" y="230"/>
                    </a:lnTo>
                    <a:lnTo>
                      <a:pt x="41" y="232"/>
                    </a:lnTo>
                    <a:lnTo>
                      <a:pt x="40" y="232"/>
                    </a:lnTo>
                    <a:lnTo>
                      <a:pt x="40" y="233"/>
                    </a:lnTo>
                    <a:lnTo>
                      <a:pt x="41" y="233"/>
                    </a:lnTo>
                    <a:lnTo>
                      <a:pt x="41" y="233"/>
                    </a:lnTo>
                    <a:lnTo>
                      <a:pt x="40" y="233"/>
                    </a:lnTo>
                    <a:lnTo>
                      <a:pt x="38" y="233"/>
                    </a:lnTo>
                    <a:lnTo>
                      <a:pt x="38" y="232"/>
                    </a:lnTo>
                    <a:lnTo>
                      <a:pt x="38" y="232"/>
                    </a:lnTo>
                    <a:lnTo>
                      <a:pt x="37" y="232"/>
                    </a:lnTo>
                    <a:lnTo>
                      <a:pt x="37" y="230"/>
                    </a:lnTo>
                    <a:lnTo>
                      <a:pt x="38" y="230"/>
                    </a:lnTo>
                    <a:lnTo>
                      <a:pt x="38" y="230"/>
                    </a:lnTo>
                    <a:close/>
                    <a:moveTo>
                      <a:pt x="5" y="229"/>
                    </a:moveTo>
                    <a:lnTo>
                      <a:pt x="7" y="230"/>
                    </a:lnTo>
                    <a:lnTo>
                      <a:pt x="7" y="230"/>
                    </a:lnTo>
                    <a:lnTo>
                      <a:pt x="7" y="230"/>
                    </a:lnTo>
                    <a:lnTo>
                      <a:pt x="7" y="230"/>
                    </a:lnTo>
                    <a:lnTo>
                      <a:pt x="8" y="230"/>
                    </a:lnTo>
                    <a:lnTo>
                      <a:pt x="10" y="230"/>
                    </a:lnTo>
                    <a:lnTo>
                      <a:pt x="10" y="232"/>
                    </a:lnTo>
                    <a:lnTo>
                      <a:pt x="10" y="232"/>
                    </a:lnTo>
                    <a:lnTo>
                      <a:pt x="11" y="232"/>
                    </a:lnTo>
                    <a:lnTo>
                      <a:pt x="10" y="233"/>
                    </a:lnTo>
                    <a:lnTo>
                      <a:pt x="10" y="233"/>
                    </a:lnTo>
                    <a:lnTo>
                      <a:pt x="8" y="233"/>
                    </a:lnTo>
                    <a:lnTo>
                      <a:pt x="8" y="233"/>
                    </a:lnTo>
                    <a:lnTo>
                      <a:pt x="8" y="233"/>
                    </a:lnTo>
                    <a:lnTo>
                      <a:pt x="7" y="235"/>
                    </a:lnTo>
                    <a:lnTo>
                      <a:pt x="7" y="235"/>
                    </a:lnTo>
                    <a:lnTo>
                      <a:pt x="3" y="236"/>
                    </a:lnTo>
                    <a:lnTo>
                      <a:pt x="3" y="235"/>
                    </a:lnTo>
                    <a:lnTo>
                      <a:pt x="2" y="232"/>
                    </a:lnTo>
                    <a:lnTo>
                      <a:pt x="2" y="232"/>
                    </a:lnTo>
                    <a:lnTo>
                      <a:pt x="3" y="232"/>
                    </a:lnTo>
                    <a:lnTo>
                      <a:pt x="3" y="232"/>
                    </a:lnTo>
                    <a:lnTo>
                      <a:pt x="3" y="233"/>
                    </a:lnTo>
                    <a:lnTo>
                      <a:pt x="5" y="233"/>
                    </a:lnTo>
                    <a:lnTo>
                      <a:pt x="5" y="232"/>
                    </a:lnTo>
                    <a:lnTo>
                      <a:pt x="5" y="232"/>
                    </a:lnTo>
                    <a:lnTo>
                      <a:pt x="5" y="230"/>
                    </a:lnTo>
                    <a:lnTo>
                      <a:pt x="3" y="230"/>
                    </a:lnTo>
                    <a:lnTo>
                      <a:pt x="3" y="230"/>
                    </a:lnTo>
                    <a:lnTo>
                      <a:pt x="5" y="229"/>
                    </a:lnTo>
                    <a:lnTo>
                      <a:pt x="5" y="229"/>
                    </a:lnTo>
                    <a:close/>
                    <a:moveTo>
                      <a:pt x="33" y="227"/>
                    </a:moveTo>
                    <a:lnTo>
                      <a:pt x="35" y="229"/>
                    </a:lnTo>
                    <a:lnTo>
                      <a:pt x="35" y="229"/>
                    </a:lnTo>
                    <a:lnTo>
                      <a:pt x="35" y="229"/>
                    </a:lnTo>
                    <a:lnTo>
                      <a:pt x="35" y="230"/>
                    </a:lnTo>
                    <a:lnTo>
                      <a:pt x="35" y="230"/>
                    </a:lnTo>
                    <a:lnTo>
                      <a:pt x="35" y="230"/>
                    </a:lnTo>
                    <a:lnTo>
                      <a:pt x="33" y="229"/>
                    </a:lnTo>
                    <a:lnTo>
                      <a:pt x="33" y="229"/>
                    </a:lnTo>
                    <a:lnTo>
                      <a:pt x="33" y="229"/>
                    </a:lnTo>
                    <a:lnTo>
                      <a:pt x="33" y="227"/>
                    </a:lnTo>
                    <a:lnTo>
                      <a:pt x="33" y="227"/>
                    </a:lnTo>
                    <a:close/>
                    <a:moveTo>
                      <a:pt x="26" y="224"/>
                    </a:moveTo>
                    <a:lnTo>
                      <a:pt x="26" y="224"/>
                    </a:lnTo>
                    <a:lnTo>
                      <a:pt x="27" y="225"/>
                    </a:lnTo>
                    <a:lnTo>
                      <a:pt x="27" y="227"/>
                    </a:lnTo>
                    <a:lnTo>
                      <a:pt x="27" y="227"/>
                    </a:lnTo>
                    <a:lnTo>
                      <a:pt x="26" y="227"/>
                    </a:lnTo>
                    <a:lnTo>
                      <a:pt x="26" y="225"/>
                    </a:lnTo>
                    <a:lnTo>
                      <a:pt x="24" y="224"/>
                    </a:lnTo>
                    <a:lnTo>
                      <a:pt x="24" y="224"/>
                    </a:lnTo>
                    <a:lnTo>
                      <a:pt x="26" y="224"/>
                    </a:lnTo>
                    <a:close/>
                    <a:moveTo>
                      <a:pt x="24" y="166"/>
                    </a:moveTo>
                    <a:lnTo>
                      <a:pt x="24" y="166"/>
                    </a:lnTo>
                    <a:lnTo>
                      <a:pt x="24" y="166"/>
                    </a:lnTo>
                    <a:lnTo>
                      <a:pt x="24" y="166"/>
                    </a:lnTo>
                    <a:lnTo>
                      <a:pt x="26" y="166"/>
                    </a:lnTo>
                    <a:lnTo>
                      <a:pt x="27" y="166"/>
                    </a:lnTo>
                    <a:lnTo>
                      <a:pt x="27" y="166"/>
                    </a:lnTo>
                    <a:lnTo>
                      <a:pt x="27" y="167"/>
                    </a:lnTo>
                    <a:lnTo>
                      <a:pt x="27" y="167"/>
                    </a:lnTo>
                    <a:lnTo>
                      <a:pt x="27" y="167"/>
                    </a:lnTo>
                    <a:lnTo>
                      <a:pt x="26" y="167"/>
                    </a:lnTo>
                    <a:lnTo>
                      <a:pt x="26" y="167"/>
                    </a:lnTo>
                    <a:lnTo>
                      <a:pt x="26" y="167"/>
                    </a:lnTo>
                    <a:lnTo>
                      <a:pt x="24" y="167"/>
                    </a:lnTo>
                    <a:lnTo>
                      <a:pt x="22" y="166"/>
                    </a:lnTo>
                    <a:lnTo>
                      <a:pt x="24" y="166"/>
                    </a:lnTo>
                    <a:close/>
                    <a:moveTo>
                      <a:pt x="76" y="123"/>
                    </a:moveTo>
                    <a:lnTo>
                      <a:pt x="79" y="123"/>
                    </a:lnTo>
                    <a:lnTo>
                      <a:pt x="79" y="125"/>
                    </a:lnTo>
                    <a:lnTo>
                      <a:pt x="78" y="125"/>
                    </a:lnTo>
                    <a:lnTo>
                      <a:pt x="78" y="125"/>
                    </a:lnTo>
                    <a:lnTo>
                      <a:pt x="74" y="126"/>
                    </a:lnTo>
                    <a:lnTo>
                      <a:pt x="73" y="126"/>
                    </a:lnTo>
                    <a:lnTo>
                      <a:pt x="73" y="125"/>
                    </a:lnTo>
                    <a:lnTo>
                      <a:pt x="74" y="123"/>
                    </a:lnTo>
                    <a:lnTo>
                      <a:pt x="76" y="123"/>
                    </a:lnTo>
                    <a:close/>
                    <a:moveTo>
                      <a:pt x="119" y="0"/>
                    </a:moveTo>
                    <a:lnTo>
                      <a:pt x="120" y="0"/>
                    </a:lnTo>
                    <a:lnTo>
                      <a:pt x="123" y="2"/>
                    </a:lnTo>
                    <a:lnTo>
                      <a:pt x="126" y="5"/>
                    </a:lnTo>
                    <a:lnTo>
                      <a:pt x="128" y="6"/>
                    </a:lnTo>
                    <a:lnTo>
                      <a:pt x="134" y="8"/>
                    </a:lnTo>
                    <a:lnTo>
                      <a:pt x="139" y="10"/>
                    </a:lnTo>
                    <a:lnTo>
                      <a:pt x="142" y="16"/>
                    </a:lnTo>
                    <a:lnTo>
                      <a:pt x="141" y="17"/>
                    </a:lnTo>
                    <a:lnTo>
                      <a:pt x="139" y="17"/>
                    </a:lnTo>
                    <a:lnTo>
                      <a:pt x="138" y="21"/>
                    </a:lnTo>
                    <a:lnTo>
                      <a:pt x="134" y="22"/>
                    </a:lnTo>
                    <a:lnTo>
                      <a:pt x="134" y="24"/>
                    </a:lnTo>
                    <a:lnTo>
                      <a:pt x="136" y="25"/>
                    </a:lnTo>
                    <a:lnTo>
                      <a:pt x="136" y="27"/>
                    </a:lnTo>
                    <a:lnTo>
                      <a:pt x="136" y="27"/>
                    </a:lnTo>
                    <a:lnTo>
                      <a:pt x="133" y="28"/>
                    </a:lnTo>
                    <a:lnTo>
                      <a:pt x="131" y="28"/>
                    </a:lnTo>
                    <a:lnTo>
                      <a:pt x="128" y="30"/>
                    </a:lnTo>
                    <a:lnTo>
                      <a:pt x="130" y="30"/>
                    </a:lnTo>
                    <a:lnTo>
                      <a:pt x="133" y="30"/>
                    </a:lnTo>
                    <a:lnTo>
                      <a:pt x="133" y="32"/>
                    </a:lnTo>
                    <a:lnTo>
                      <a:pt x="134" y="32"/>
                    </a:lnTo>
                    <a:lnTo>
                      <a:pt x="134" y="32"/>
                    </a:lnTo>
                    <a:lnTo>
                      <a:pt x="133" y="33"/>
                    </a:lnTo>
                    <a:lnTo>
                      <a:pt x="130" y="39"/>
                    </a:lnTo>
                    <a:lnTo>
                      <a:pt x="130" y="39"/>
                    </a:lnTo>
                    <a:lnTo>
                      <a:pt x="131" y="44"/>
                    </a:lnTo>
                    <a:lnTo>
                      <a:pt x="133" y="47"/>
                    </a:lnTo>
                    <a:lnTo>
                      <a:pt x="138" y="49"/>
                    </a:lnTo>
                    <a:lnTo>
                      <a:pt x="142" y="50"/>
                    </a:lnTo>
                    <a:lnTo>
                      <a:pt x="144" y="54"/>
                    </a:lnTo>
                    <a:lnTo>
                      <a:pt x="149" y="58"/>
                    </a:lnTo>
                    <a:lnTo>
                      <a:pt x="152" y="60"/>
                    </a:lnTo>
                    <a:lnTo>
                      <a:pt x="152" y="60"/>
                    </a:lnTo>
                    <a:lnTo>
                      <a:pt x="150" y="63"/>
                    </a:lnTo>
                    <a:lnTo>
                      <a:pt x="149" y="66"/>
                    </a:lnTo>
                    <a:lnTo>
                      <a:pt x="145" y="69"/>
                    </a:lnTo>
                    <a:lnTo>
                      <a:pt x="142" y="73"/>
                    </a:lnTo>
                    <a:lnTo>
                      <a:pt x="141" y="74"/>
                    </a:lnTo>
                    <a:lnTo>
                      <a:pt x="138" y="77"/>
                    </a:lnTo>
                    <a:lnTo>
                      <a:pt x="138" y="79"/>
                    </a:lnTo>
                    <a:lnTo>
                      <a:pt x="138" y="80"/>
                    </a:lnTo>
                    <a:lnTo>
                      <a:pt x="139" y="80"/>
                    </a:lnTo>
                    <a:lnTo>
                      <a:pt x="141" y="85"/>
                    </a:lnTo>
                    <a:lnTo>
                      <a:pt x="142" y="87"/>
                    </a:lnTo>
                    <a:lnTo>
                      <a:pt x="144" y="88"/>
                    </a:lnTo>
                    <a:lnTo>
                      <a:pt x="145" y="90"/>
                    </a:lnTo>
                    <a:lnTo>
                      <a:pt x="145" y="93"/>
                    </a:lnTo>
                    <a:lnTo>
                      <a:pt x="147" y="95"/>
                    </a:lnTo>
                    <a:lnTo>
                      <a:pt x="147" y="96"/>
                    </a:lnTo>
                    <a:lnTo>
                      <a:pt x="149" y="96"/>
                    </a:lnTo>
                    <a:lnTo>
                      <a:pt x="150" y="99"/>
                    </a:lnTo>
                    <a:lnTo>
                      <a:pt x="150" y="101"/>
                    </a:lnTo>
                    <a:lnTo>
                      <a:pt x="153" y="106"/>
                    </a:lnTo>
                    <a:lnTo>
                      <a:pt x="153" y="107"/>
                    </a:lnTo>
                    <a:lnTo>
                      <a:pt x="153" y="109"/>
                    </a:lnTo>
                    <a:lnTo>
                      <a:pt x="152" y="109"/>
                    </a:lnTo>
                    <a:lnTo>
                      <a:pt x="150" y="109"/>
                    </a:lnTo>
                    <a:lnTo>
                      <a:pt x="147" y="110"/>
                    </a:lnTo>
                    <a:lnTo>
                      <a:pt x="147" y="110"/>
                    </a:lnTo>
                    <a:lnTo>
                      <a:pt x="149" y="112"/>
                    </a:lnTo>
                    <a:lnTo>
                      <a:pt x="147" y="114"/>
                    </a:lnTo>
                    <a:lnTo>
                      <a:pt x="147" y="117"/>
                    </a:lnTo>
                    <a:lnTo>
                      <a:pt x="145" y="118"/>
                    </a:lnTo>
                    <a:lnTo>
                      <a:pt x="145" y="120"/>
                    </a:lnTo>
                    <a:lnTo>
                      <a:pt x="145" y="120"/>
                    </a:lnTo>
                    <a:lnTo>
                      <a:pt x="145" y="120"/>
                    </a:lnTo>
                    <a:lnTo>
                      <a:pt x="149" y="120"/>
                    </a:lnTo>
                    <a:lnTo>
                      <a:pt x="149" y="120"/>
                    </a:lnTo>
                    <a:lnTo>
                      <a:pt x="149" y="121"/>
                    </a:lnTo>
                    <a:lnTo>
                      <a:pt x="149" y="123"/>
                    </a:lnTo>
                    <a:lnTo>
                      <a:pt x="147" y="123"/>
                    </a:lnTo>
                    <a:lnTo>
                      <a:pt x="145" y="125"/>
                    </a:lnTo>
                    <a:lnTo>
                      <a:pt x="145" y="125"/>
                    </a:lnTo>
                    <a:lnTo>
                      <a:pt x="145" y="126"/>
                    </a:lnTo>
                    <a:lnTo>
                      <a:pt x="147" y="128"/>
                    </a:lnTo>
                    <a:lnTo>
                      <a:pt x="147" y="129"/>
                    </a:lnTo>
                    <a:lnTo>
                      <a:pt x="149" y="129"/>
                    </a:lnTo>
                    <a:lnTo>
                      <a:pt x="152" y="131"/>
                    </a:lnTo>
                    <a:lnTo>
                      <a:pt x="153" y="131"/>
                    </a:lnTo>
                    <a:lnTo>
                      <a:pt x="153" y="132"/>
                    </a:lnTo>
                    <a:lnTo>
                      <a:pt x="153" y="134"/>
                    </a:lnTo>
                    <a:lnTo>
                      <a:pt x="152" y="136"/>
                    </a:lnTo>
                    <a:lnTo>
                      <a:pt x="152" y="136"/>
                    </a:lnTo>
                    <a:lnTo>
                      <a:pt x="152" y="137"/>
                    </a:lnTo>
                    <a:lnTo>
                      <a:pt x="153" y="140"/>
                    </a:lnTo>
                    <a:lnTo>
                      <a:pt x="156" y="142"/>
                    </a:lnTo>
                    <a:lnTo>
                      <a:pt x="158" y="143"/>
                    </a:lnTo>
                    <a:lnTo>
                      <a:pt x="160" y="143"/>
                    </a:lnTo>
                    <a:lnTo>
                      <a:pt x="160" y="145"/>
                    </a:lnTo>
                    <a:lnTo>
                      <a:pt x="160" y="147"/>
                    </a:lnTo>
                    <a:lnTo>
                      <a:pt x="158" y="148"/>
                    </a:lnTo>
                    <a:lnTo>
                      <a:pt x="158" y="150"/>
                    </a:lnTo>
                    <a:lnTo>
                      <a:pt x="155" y="153"/>
                    </a:lnTo>
                    <a:lnTo>
                      <a:pt x="152" y="154"/>
                    </a:lnTo>
                    <a:lnTo>
                      <a:pt x="152" y="154"/>
                    </a:lnTo>
                    <a:lnTo>
                      <a:pt x="152" y="156"/>
                    </a:lnTo>
                    <a:lnTo>
                      <a:pt x="158" y="159"/>
                    </a:lnTo>
                    <a:lnTo>
                      <a:pt x="161" y="162"/>
                    </a:lnTo>
                    <a:lnTo>
                      <a:pt x="166" y="164"/>
                    </a:lnTo>
                    <a:lnTo>
                      <a:pt x="169" y="167"/>
                    </a:lnTo>
                    <a:lnTo>
                      <a:pt x="169" y="167"/>
                    </a:lnTo>
                    <a:lnTo>
                      <a:pt x="171" y="170"/>
                    </a:lnTo>
                    <a:lnTo>
                      <a:pt x="172" y="170"/>
                    </a:lnTo>
                    <a:lnTo>
                      <a:pt x="174" y="172"/>
                    </a:lnTo>
                    <a:lnTo>
                      <a:pt x="174" y="173"/>
                    </a:lnTo>
                    <a:lnTo>
                      <a:pt x="174" y="173"/>
                    </a:lnTo>
                    <a:lnTo>
                      <a:pt x="172" y="177"/>
                    </a:lnTo>
                    <a:lnTo>
                      <a:pt x="171" y="178"/>
                    </a:lnTo>
                    <a:lnTo>
                      <a:pt x="171" y="181"/>
                    </a:lnTo>
                    <a:lnTo>
                      <a:pt x="169" y="183"/>
                    </a:lnTo>
                    <a:lnTo>
                      <a:pt x="164" y="186"/>
                    </a:lnTo>
                    <a:lnTo>
                      <a:pt x="160" y="191"/>
                    </a:lnTo>
                    <a:lnTo>
                      <a:pt x="158" y="192"/>
                    </a:lnTo>
                    <a:lnTo>
                      <a:pt x="156" y="194"/>
                    </a:lnTo>
                    <a:lnTo>
                      <a:pt x="152" y="199"/>
                    </a:lnTo>
                    <a:lnTo>
                      <a:pt x="150" y="200"/>
                    </a:lnTo>
                    <a:lnTo>
                      <a:pt x="147" y="203"/>
                    </a:lnTo>
                    <a:lnTo>
                      <a:pt x="145" y="205"/>
                    </a:lnTo>
                    <a:lnTo>
                      <a:pt x="144" y="206"/>
                    </a:lnTo>
                    <a:lnTo>
                      <a:pt x="141" y="210"/>
                    </a:lnTo>
                    <a:lnTo>
                      <a:pt x="138" y="213"/>
                    </a:lnTo>
                    <a:lnTo>
                      <a:pt x="133" y="214"/>
                    </a:lnTo>
                    <a:lnTo>
                      <a:pt x="133" y="216"/>
                    </a:lnTo>
                    <a:lnTo>
                      <a:pt x="131" y="216"/>
                    </a:lnTo>
                    <a:lnTo>
                      <a:pt x="130" y="218"/>
                    </a:lnTo>
                    <a:lnTo>
                      <a:pt x="128" y="218"/>
                    </a:lnTo>
                    <a:lnTo>
                      <a:pt x="125" y="221"/>
                    </a:lnTo>
                    <a:lnTo>
                      <a:pt x="120" y="225"/>
                    </a:lnTo>
                    <a:lnTo>
                      <a:pt x="119" y="225"/>
                    </a:lnTo>
                    <a:lnTo>
                      <a:pt x="117" y="227"/>
                    </a:lnTo>
                    <a:lnTo>
                      <a:pt x="115" y="227"/>
                    </a:lnTo>
                    <a:lnTo>
                      <a:pt x="115" y="227"/>
                    </a:lnTo>
                    <a:lnTo>
                      <a:pt x="112" y="225"/>
                    </a:lnTo>
                    <a:lnTo>
                      <a:pt x="111" y="225"/>
                    </a:lnTo>
                    <a:lnTo>
                      <a:pt x="109" y="225"/>
                    </a:lnTo>
                    <a:lnTo>
                      <a:pt x="108" y="227"/>
                    </a:lnTo>
                    <a:lnTo>
                      <a:pt x="104" y="227"/>
                    </a:lnTo>
                    <a:lnTo>
                      <a:pt x="103" y="229"/>
                    </a:lnTo>
                    <a:lnTo>
                      <a:pt x="101" y="229"/>
                    </a:lnTo>
                    <a:lnTo>
                      <a:pt x="101" y="227"/>
                    </a:lnTo>
                    <a:lnTo>
                      <a:pt x="101" y="225"/>
                    </a:lnTo>
                    <a:lnTo>
                      <a:pt x="103" y="224"/>
                    </a:lnTo>
                    <a:lnTo>
                      <a:pt x="103" y="224"/>
                    </a:lnTo>
                    <a:lnTo>
                      <a:pt x="101" y="224"/>
                    </a:lnTo>
                    <a:lnTo>
                      <a:pt x="101" y="225"/>
                    </a:lnTo>
                    <a:lnTo>
                      <a:pt x="100" y="227"/>
                    </a:lnTo>
                    <a:lnTo>
                      <a:pt x="100" y="229"/>
                    </a:lnTo>
                    <a:lnTo>
                      <a:pt x="97" y="229"/>
                    </a:lnTo>
                    <a:lnTo>
                      <a:pt x="93" y="227"/>
                    </a:lnTo>
                    <a:lnTo>
                      <a:pt x="93" y="227"/>
                    </a:lnTo>
                    <a:lnTo>
                      <a:pt x="93" y="229"/>
                    </a:lnTo>
                    <a:lnTo>
                      <a:pt x="95" y="230"/>
                    </a:lnTo>
                    <a:lnTo>
                      <a:pt x="93" y="230"/>
                    </a:lnTo>
                    <a:lnTo>
                      <a:pt x="93" y="230"/>
                    </a:lnTo>
                    <a:lnTo>
                      <a:pt x="92" y="230"/>
                    </a:lnTo>
                    <a:lnTo>
                      <a:pt x="90" y="232"/>
                    </a:lnTo>
                    <a:lnTo>
                      <a:pt x="90" y="232"/>
                    </a:lnTo>
                    <a:lnTo>
                      <a:pt x="89" y="230"/>
                    </a:lnTo>
                    <a:lnTo>
                      <a:pt x="87" y="232"/>
                    </a:lnTo>
                    <a:lnTo>
                      <a:pt x="85" y="232"/>
                    </a:lnTo>
                    <a:lnTo>
                      <a:pt x="82" y="232"/>
                    </a:lnTo>
                    <a:lnTo>
                      <a:pt x="81" y="233"/>
                    </a:lnTo>
                    <a:lnTo>
                      <a:pt x="79" y="235"/>
                    </a:lnTo>
                    <a:lnTo>
                      <a:pt x="78" y="235"/>
                    </a:lnTo>
                    <a:lnTo>
                      <a:pt x="73" y="235"/>
                    </a:lnTo>
                    <a:lnTo>
                      <a:pt x="73" y="236"/>
                    </a:lnTo>
                    <a:lnTo>
                      <a:pt x="71" y="236"/>
                    </a:lnTo>
                    <a:lnTo>
                      <a:pt x="70" y="236"/>
                    </a:lnTo>
                    <a:lnTo>
                      <a:pt x="65" y="238"/>
                    </a:lnTo>
                    <a:lnTo>
                      <a:pt x="60" y="238"/>
                    </a:lnTo>
                    <a:lnTo>
                      <a:pt x="59" y="238"/>
                    </a:lnTo>
                    <a:lnTo>
                      <a:pt x="57" y="238"/>
                    </a:lnTo>
                    <a:lnTo>
                      <a:pt x="56" y="240"/>
                    </a:lnTo>
                    <a:lnTo>
                      <a:pt x="52" y="241"/>
                    </a:lnTo>
                    <a:lnTo>
                      <a:pt x="51" y="241"/>
                    </a:lnTo>
                    <a:lnTo>
                      <a:pt x="49" y="241"/>
                    </a:lnTo>
                    <a:lnTo>
                      <a:pt x="51" y="240"/>
                    </a:lnTo>
                    <a:lnTo>
                      <a:pt x="52" y="240"/>
                    </a:lnTo>
                    <a:lnTo>
                      <a:pt x="52" y="238"/>
                    </a:lnTo>
                    <a:lnTo>
                      <a:pt x="52" y="236"/>
                    </a:lnTo>
                    <a:lnTo>
                      <a:pt x="52" y="236"/>
                    </a:lnTo>
                    <a:lnTo>
                      <a:pt x="51" y="236"/>
                    </a:lnTo>
                    <a:lnTo>
                      <a:pt x="51" y="235"/>
                    </a:lnTo>
                    <a:lnTo>
                      <a:pt x="49" y="233"/>
                    </a:lnTo>
                    <a:lnTo>
                      <a:pt x="48" y="233"/>
                    </a:lnTo>
                    <a:lnTo>
                      <a:pt x="48" y="233"/>
                    </a:lnTo>
                    <a:lnTo>
                      <a:pt x="48" y="235"/>
                    </a:lnTo>
                    <a:lnTo>
                      <a:pt x="48" y="236"/>
                    </a:lnTo>
                    <a:lnTo>
                      <a:pt x="46" y="236"/>
                    </a:lnTo>
                    <a:lnTo>
                      <a:pt x="46" y="236"/>
                    </a:lnTo>
                    <a:lnTo>
                      <a:pt x="44" y="236"/>
                    </a:lnTo>
                    <a:lnTo>
                      <a:pt x="43" y="236"/>
                    </a:lnTo>
                    <a:lnTo>
                      <a:pt x="43" y="236"/>
                    </a:lnTo>
                    <a:lnTo>
                      <a:pt x="43" y="235"/>
                    </a:lnTo>
                    <a:lnTo>
                      <a:pt x="43" y="235"/>
                    </a:lnTo>
                    <a:lnTo>
                      <a:pt x="43" y="235"/>
                    </a:lnTo>
                    <a:lnTo>
                      <a:pt x="43" y="233"/>
                    </a:lnTo>
                    <a:lnTo>
                      <a:pt x="43" y="233"/>
                    </a:lnTo>
                    <a:lnTo>
                      <a:pt x="44" y="233"/>
                    </a:lnTo>
                    <a:lnTo>
                      <a:pt x="44" y="233"/>
                    </a:lnTo>
                    <a:lnTo>
                      <a:pt x="44" y="232"/>
                    </a:lnTo>
                    <a:lnTo>
                      <a:pt x="43" y="232"/>
                    </a:lnTo>
                    <a:lnTo>
                      <a:pt x="43" y="232"/>
                    </a:lnTo>
                    <a:lnTo>
                      <a:pt x="44" y="230"/>
                    </a:lnTo>
                    <a:lnTo>
                      <a:pt x="44" y="229"/>
                    </a:lnTo>
                    <a:lnTo>
                      <a:pt x="44" y="229"/>
                    </a:lnTo>
                    <a:lnTo>
                      <a:pt x="43" y="230"/>
                    </a:lnTo>
                    <a:lnTo>
                      <a:pt x="40" y="229"/>
                    </a:lnTo>
                    <a:lnTo>
                      <a:pt x="35" y="227"/>
                    </a:lnTo>
                    <a:lnTo>
                      <a:pt x="33" y="227"/>
                    </a:lnTo>
                    <a:lnTo>
                      <a:pt x="33" y="225"/>
                    </a:lnTo>
                    <a:lnTo>
                      <a:pt x="32" y="225"/>
                    </a:lnTo>
                    <a:lnTo>
                      <a:pt x="30" y="225"/>
                    </a:lnTo>
                    <a:lnTo>
                      <a:pt x="29" y="225"/>
                    </a:lnTo>
                    <a:lnTo>
                      <a:pt x="27" y="224"/>
                    </a:lnTo>
                    <a:lnTo>
                      <a:pt x="27" y="224"/>
                    </a:lnTo>
                    <a:lnTo>
                      <a:pt x="27" y="222"/>
                    </a:lnTo>
                    <a:lnTo>
                      <a:pt x="27" y="221"/>
                    </a:lnTo>
                    <a:lnTo>
                      <a:pt x="27" y="219"/>
                    </a:lnTo>
                    <a:lnTo>
                      <a:pt x="27" y="216"/>
                    </a:lnTo>
                    <a:lnTo>
                      <a:pt x="27" y="214"/>
                    </a:lnTo>
                    <a:lnTo>
                      <a:pt x="27" y="213"/>
                    </a:lnTo>
                    <a:lnTo>
                      <a:pt x="29" y="211"/>
                    </a:lnTo>
                    <a:lnTo>
                      <a:pt x="29" y="210"/>
                    </a:lnTo>
                    <a:lnTo>
                      <a:pt x="29" y="206"/>
                    </a:lnTo>
                    <a:lnTo>
                      <a:pt x="29" y="206"/>
                    </a:lnTo>
                    <a:lnTo>
                      <a:pt x="29" y="205"/>
                    </a:lnTo>
                    <a:lnTo>
                      <a:pt x="29" y="205"/>
                    </a:lnTo>
                    <a:lnTo>
                      <a:pt x="29" y="205"/>
                    </a:lnTo>
                    <a:lnTo>
                      <a:pt x="29" y="205"/>
                    </a:lnTo>
                    <a:lnTo>
                      <a:pt x="29" y="203"/>
                    </a:lnTo>
                    <a:lnTo>
                      <a:pt x="29" y="203"/>
                    </a:lnTo>
                    <a:lnTo>
                      <a:pt x="30" y="203"/>
                    </a:lnTo>
                    <a:lnTo>
                      <a:pt x="30" y="203"/>
                    </a:lnTo>
                    <a:lnTo>
                      <a:pt x="30" y="203"/>
                    </a:lnTo>
                    <a:lnTo>
                      <a:pt x="29" y="202"/>
                    </a:lnTo>
                    <a:lnTo>
                      <a:pt x="29" y="200"/>
                    </a:lnTo>
                    <a:lnTo>
                      <a:pt x="29" y="197"/>
                    </a:lnTo>
                    <a:lnTo>
                      <a:pt x="27" y="195"/>
                    </a:lnTo>
                    <a:lnTo>
                      <a:pt x="26" y="194"/>
                    </a:lnTo>
                    <a:lnTo>
                      <a:pt x="26" y="191"/>
                    </a:lnTo>
                    <a:lnTo>
                      <a:pt x="27" y="189"/>
                    </a:lnTo>
                    <a:lnTo>
                      <a:pt x="26" y="188"/>
                    </a:lnTo>
                    <a:lnTo>
                      <a:pt x="26" y="186"/>
                    </a:lnTo>
                    <a:lnTo>
                      <a:pt x="24" y="184"/>
                    </a:lnTo>
                    <a:lnTo>
                      <a:pt x="24" y="183"/>
                    </a:lnTo>
                    <a:lnTo>
                      <a:pt x="22" y="180"/>
                    </a:lnTo>
                    <a:lnTo>
                      <a:pt x="22" y="178"/>
                    </a:lnTo>
                    <a:lnTo>
                      <a:pt x="24" y="177"/>
                    </a:lnTo>
                    <a:lnTo>
                      <a:pt x="24" y="177"/>
                    </a:lnTo>
                    <a:lnTo>
                      <a:pt x="29" y="172"/>
                    </a:lnTo>
                    <a:lnTo>
                      <a:pt x="29" y="170"/>
                    </a:lnTo>
                    <a:lnTo>
                      <a:pt x="30" y="170"/>
                    </a:lnTo>
                    <a:lnTo>
                      <a:pt x="30" y="169"/>
                    </a:lnTo>
                    <a:lnTo>
                      <a:pt x="29" y="167"/>
                    </a:lnTo>
                    <a:lnTo>
                      <a:pt x="29" y="167"/>
                    </a:lnTo>
                    <a:lnTo>
                      <a:pt x="33" y="166"/>
                    </a:lnTo>
                    <a:lnTo>
                      <a:pt x="35" y="167"/>
                    </a:lnTo>
                    <a:lnTo>
                      <a:pt x="38" y="166"/>
                    </a:lnTo>
                    <a:lnTo>
                      <a:pt x="40" y="164"/>
                    </a:lnTo>
                    <a:lnTo>
                      <a:pt x="40" y="164"/>
                    </a:lnTo>
                    <a:lnTo>
                      <a:pt x="40" y="162"/>
                    </a:lnTo>
                    <a:lnTo>
                      <a:pt x="40" y="161"/>
                    </a:lnTo>
                    <a:lnTo>
                      <a:pt x="40" y="161"/>
                    </a:lnTo>
                    <a:lnTo>
                      <a:pt x="41" y="161"/>
                    </a:lnTo>
                    <a:lnTo>
                      <a:pt x="40" y="161"/>
                    </a:lnTo>
                    <a:lnTo>
                      <a:pt x="40" y="159"/>
                    </a:lnTo>
                    <a:lnTo>
                      <a:pt x="41" y="159"/>
                    </a:lnTo>
                    <a:lnTo>
                      <a:pt x="43" y="158"/>
                    </a:lnTo>
                    <a:lnTo>
                      <a:pt x="43" y="156"/>
                    </a:lnTo>
                    <a:lnTo>
                      <a:pt x="46" y="156"/>
                    </a:lnTo>
                    <a:lnTo>
                      <a:pt x="51" y="153"/>
                    </a:lnTo>
                    <a:lnTo>
                      <a:pt x="52" y="151"/>
                    </a:lnTo>
                    <a:lnTo>
                      <a:pt x="54" y="151"/>
                    </a:lnTo>
                    <a:lnTo>
                      <a:pt x="57" y="148"/>
                    </a:lnTo>
                    <a:lnTo>
                      <a:pt x="59" y="147"/>
                    </a:lnTo>
                    <a:lnTo>
                      <a:pt x="60" y="145"/>
                    </a:lnTo>
                    <a:lnTo>
                      <a:pt x="63" y="142"/>
                    </a:lnTo>
                    <a:lnTo>
                      <a:pt x="63" y="142"/>
                    </a:lnTo>
                    <a:lnTo>
                      <a:pt x="65" y="139"/>
                    </a:lnTo>
                    <a:lnTo>
                      <a:pt x="68" y="136"/>
                    </a:lnTo>
                    <a:lnTo>
                      <a:pt x="71" y="132"/>
                    </a:lnTo>
                    <a:lnTo>
                      <a:pt x="73" y="131"/>
                    </a:lnTo>
                    <a:lnTo>
                      <a:pt x="73" y="129"/>
                    </a:lnTo>
                    <a:lnTo>
                      <a:pt x="74" y="129"/>
                    </a:lnTo>
                    <a:lnTo>
                      <a:pt x="76" y="128"/>
                    </a:lnTo>
                    <a:lnTo>
                      <a:pt x="78" y="128"/>
                    </a:lnTo>
                    <a:lnTo>
                      <a:pt x="81" y="128"/>
                    </a:lnTo>
                    <a:lnTo>
                      <a:pt x="82" y="128"/>
                    </a:lnTo>
                    <a:lnTo>
                      <a:pt x="84" y="128"/>
                    </a:lnTo>
                    <a:lnTo>
                      <a:pt x="84" y="126"/>
                    </a:lnTo>
                    <a:lnTo>
                      <a:pt x="82" y="126"/>
                    </a:lnTo>
                    <a:lnTo>
                      <a:pt x="82" y="125"/>
                    </a:lnTo>
                    <a:lnTo>
                      <a:pt x="84" y="125"/>
                    </a:lnTo>
                    <a:lnTo>
                      <a:pt x="84" y="123"/>
                    </a:lnTo>
                    <a:lnTo>
                      <a:pt x="84" y="123"/>
                    </a:lnTo>
                    <a:lnTo>
                      <a:pt x="82" y="121"/>
                    </a:lnTo>
                    <a:lnTo>
                      <a:pt x="84" y="120"/>
                    </a:lnTo>
                    <a:lnTo>
                      <a:pt x="84" y="117"/>
                    </a:lnTo>
                    <a:lnTo>
                      <a:pt x="84" y="114"/>
                    </a:lnTo>
                    <a:lnTo>
                      <a:pt x="82" y="112"/>
                    </a:lnTo>
                    <a:lnTo>
                      <a:pt x="78" y="109"/>
                    </a:lnTo>
                    <a:lnTo>
                      <a:pt x="76" y="109"/>
                    </a:lnTo>
                    <a:lnTo>
                      <a:pt x="74" y="109"/>
                    </a:lnTo>
                    <a:lnTo>
                      <a:pt x="73" y="107"/>
                    </a:lnTo>
                    <a:lnTo>
                      <a:pt x="74" y="106"/>
                    </a:lnTo>
                    <a:lnTo>
                      <a:pt x="74" y="104"/>
                    </a:lnTo>
                    <a:lnTo>
                      <a:pt x="73" y="104"/>
                    </a:lnTo>
                    <a:lnTo>
                      <a:pt x="73" y="106"/>
                    </a:lnTo>
                    <a:lnTo>
                      <a:pt x="71" y="107"/>
                    </a:lnTo>
                    <a:lnTo>
                      <a:pt x="68" y="106"/>
                    </a:lnTo>
                    <a:lnTo>
                      <a:pt x="67" y="106"/>
                    </a:lnTo>
                    <a:lnTo>
                      <a:pt x="65" y="101"/>
                    </a:lnTo>
                    <a:lnTo>
                      <a:pt x="65" y="99"/>
                    </a:lnTo>
                    <a:lnTo>
                      <a:pt x="63" y="98"/>
                    </a:lnTo>
                    <a:lnTo>
                      <a:pt x="62" y="96"/>
                    </a:lnTo>
                    <a:lnTo>
                      <a:pt x="60" y="96"/>
                    </a:lnTo>
                    <a:lnTo>
                      <a:pt x="60" y="95"/>
                    </a:lnTo>
                    <a:lnTo>
                      <a:pt x="60" y="95"/>
                    </a:lnTo>
                    <a:lnTo>
                      <a:pt x="60" y="91"/>
                    </a:lnTo>
                    <a:lnTo>
                      <a:pt x="60" y="90"/>
                    </a:lnTo>
                    <a:lnTo>
                      <a:pt x="60" y="90"/>
                    </a:lnTo>
                    <a:lnTo>
                      <a:pt x="62" y="88"/>
                    </a:lnTo>
                    <a:lnTo>
                      <a:pt x="63" y="87"/>
                    </a:lnTo>
                    <a:lnTo>
                      <a:pt x="63" y="87"/>
                    </a:lnTo>
                    <a:lnTo>
                      <a:pt x="63" y="84"/>
                    </a:lnTo>
                    <a:lnTo>
                      <a:pt x="63" y="82"/>
                    </a:lnTo>
                    <a:lnTo>
                      <a:pt x="65" y="82"/>
                    </a:lnTo>
                    <a:lnTo>
                      <a:pt x="65" y="80"/>
                    </a:lnTo>
                    <a:lnTo>
                      <a:pt x="63" y="80"/>
                    </a:lnTo>
                    <a:lnTo>
                      <a:pt x="63" y="79"/>
                    </a:lnTo>
                    <a:lnTo>
                      <a:pt x="62" y="77"/>
                    </a:lnTo>
                    <a:lnTo>
                      <a:pt x="60" y="76"/>
                    </a:lnTo>
                    <a:lnTo>
                      <a:pt x="60" y="74"/>
                    </a:lnTo>
                    <a:lnTo>
                      <a:pt x="59" y="73"/>
                    </a:lnTo>
                    <a:lnTo>
                      <a:pt x="59" y="71"/>
                    </a:lnTo>
                    <a:lnTo>
                      <a:pt x="60" y="71"/>
                    </a:lnTo>
                    <a:lnTo>
                      <a:pt x="62" y="69"/>
                    </a:lnTo>
                    <a:lnTo>
                      <a:pt x="62" y="69"/>
                    </a:lnTo>
                    <a:lnTo>
                      <a:pt x="60" y="66"/>
                    </a:lnTo>
                    <a:lnTo>
                      <a:pt x="60" y="66"/>
                    </a:lnTo>
                    <a:lnTo>
                      <a:pt x="59" y="66"/>
                    </a:lnTo>
                    <a:lnTo>
                      <a:pt x="57" y="66"/>
                    </a:lnTo>
                    <a:lnTo>
                      <a:pt x="57" y="66"/>
                    </a:lnTo>
                    <a:lnTo>
                      <a:pt x="57" y="65"/>
                    </a:lnTo>
                    <a:lnTo>
                      <a:pt x="57" y="65"/>
                    </a:lnTo>
                    <a:lnTo>
                      <a:pt x="57" y="63"/>
                    </a:lnTo>
                    <a:lnTo>
                      <a:pt x="59" y="63"/>
                    </a:lnTo>
                    <a:lnTo>
                      <a:pt x="59" y="62"/>
                    </a:lnTo>
                    <a:lnTo>
                      <a:pt x="57" y="60"/>
                    </a:lnTo>
                    <a:lnTo>
                      <a:pt x="57" y="57"/>
                    </a:lnTo>
                    <a:lnTo>
                      <a:pt x="57" y="55"/>
                    </a:lnTo>
                    <a:lnTo>
                      <a:pt x="59" y="54"/>
                    </a:lnTo>
                    <a:lnTo>
                      <a:pt x="60" y="54"/>
                    </a:lnTo>
                    <a:lnTo>
                      <a:pt x="57" y="52"/>
                    </a:lnTo>
                    <a:lnTo>
                      <a:pt x="56" y="50"/>
                    </a:lnTo>
                    <a:lnTo>
                      <a:pt x="56" y="49"/>
                    </a:lnTo>
                    <a:lnTo>
                      <a:pt x="52" y="49"/>
                    </a:lnTo>
                    <a:lnTo>
                      <a:pt x="52" y="46"/>
                    </a:lnTo>
                    <a:lnTo>
                      <a:pt x="49" y="44"/>
                    </a:lnTo>
                    <a:lnTo>
                      <a:pt x="48" y="43"/>
                    </a:lnTo>
                    <a:lnTo>
                      <a:pt x="48" y="43"/>
                    </a:lnTo>
                    <a:lnTo>
                      <a:pt x="41" y="41"/>
                    </a:lnTo>
                    <a:lnTo>
                      <a:pt x="38" y="41"/>
                    </a:lnTo>
                    <a:lnTo>
                      <a:pt x="35" y="39"/>
                    </a:lnTo>
                    <a:lnTo>
                      <a:pt x="33" y="38"/>
                    </a:lnTo>
                    <a:lnTo>
                      <a:pt x="32" y="38"/>
                    </a:lnTo>
                    <a:lnTo>
                      <a:pt x="30" y="36"/>
                    </a:lnTo>
                    <a:lnTo>
                      <a:pt x="29" y="35"/>
                    </a:lnTo>
                    <a:lnTo>
                      <a:pt x="27" y="35"/>
                    </a:lnTo>
                    <a:lnTo>
                      <a:pt x="26" y="33"/>
                    </a:lnTo>
                    <a:lnTo>
                      <a:pt x="24" y="32"/>
                    </a:lnTo>
                    <a:lnTo>
                      <a:pt x="21" y="30"/>
                    </a:lnTo>
                    <a:lnTo>
                      <a:pt x="19" y="28"/>
                    </a:lnTo>
                    <a:lnTo>
                      <a:pt x="19" y="28"/>
                    </a:lnTo>
                    <a:lnTo>
                      <a:pt x="19" y="28"/>
                    </a:lnTo>
                    <a:lnTo>
                      <a:pt x="16" y="27"/>
                    </a:lnTo>
                    <a:lnTo>
                      <a:pt x="16" y="25"/>
                    </a:lnTo>
                    <a:lnTo>
                      <a:pt x="19" y="25"/>
                    </a:lnTo>
                    <a:lnTo>
                      <a:pt x="22" y="27"/>
                    </a:lnTo>
                    <a:lnTo>
                      <a:pt x="22" y="25"/>
                    </a:lnTo>
                    <a:lnTo>
                      <a:pt x="22" y="25"/>
                    </a:lnTo>
                    <a:lnTo>
                      <a:pt x="22" y="22"/>
                    </a:lnTo>
                    <a:lnTo>
                      <a:pt x="22" y="22"/>
                    </a:lnTo>
                    <a:lnTo>
                      <a:pt x="24" y="21"/>
                    </a:lnTo>
                    <a:lnTo>
                      <a:pt x="26" y="21"/>
                    </a:lnTo>
                    <a:lnTo>
                      <a:pt x="29" y="21"/>
                    </a:lnTo>
                    <a:lnTo>
                      <a:pt x="30" y="21"/>
                    </a:lnTo>
                    <a:lnTo>
                      <a:pt x="30" y="21"/>
                    </a:lnTo>
                    <a:lnTo>
                      <a:pt x="33" y="24"/>
                    </a:lnTo>
                    <a:lnTo>
                      <a:pt x="35" y="27"/>
                    </a:lnTo>
                    <a:lnTo>
                      <a:pt x="37" y="27"/>
                    </a:lnTo>
                    <a:lnTo>
                      <a:pt x="40" y="32"/>
                    </a:lnTo>
                    <a:lnTo>
                      <a:pt x="41" y="33"/>
                    </a:lnTo>
                    <a:lnTo>
                      <a:pt x="41" y="35"/>
                    </a:lnTo>
                    <a:lnTo>
                      <a:pt x="43" y="35"/>
                    </a:lnTo>
                    <a:lnTo>
                      <a:pt x="48" y="35"/>
                    </a:lnTo>
                    <a:lnTo>
                      <a:pt x="51" y="36"/>
                    </a:lnTo>
                    <a:lnTo>
                      <a:pt x="52" y="36"/>
                    </a:lnTo>
                    <a:lnTo>
                      <a:pt x="56" y="36"/>
                    </a:lnTo>
                    <a:lnTo>
                      <a:pt x="57" y="35"/>
                    </a:lnTo>
                    <a:lnTo>
                      <a:pt x="60" y="35"/>
                    </a:lnTo>
                    <a:lnTo>
                      <a:pt x="62" y="33"/>
                    </a:lnTo>
                    <a:lnTo>
                      <a:pt x="62" y="32"/>
                    </a:lnTo>
                    <a:lnTo>
                      <a:pt x="65" y="33"/>
                    </a:lnTo>
                    <a:lnTo>
                      <a:pt x="67" y="33"/>
                    </a:lnTo>
                    <a:lnTo>
                      <a:pt x="70" y="35"/>
                    </a:lnTo>
                    <a:lnTo>
                      <a:pt x="71" y="35"/>
                    </a:lnTo>
                    <a:lnTo>
                      <a:pt x="74" y="36"/>
                    </a:lnTo>
                    <a:lnTo>
                      <a:pt x="76" y="38"/>
                    </a:lnTo>
                    <a:lnTo>
                      <a:pt x="78" y="38"/>
                    </a:lnTo>
                    <a:lnTo>
                      <a:pt x="81" y="36"/>
                    </a:lnTo>
                    <a:lnTo>
                      <a:pt x="82" y="33"/>
                    </a:lnTo>
                    <a:lnTo>
                      <a:pt x="82" y="32"/>
                    </a:lnTo>
                    <a:lnTo>
                      <a:pt x="84" y="30"/>
                    </a:lnTo>
                    <a:lnTo>
                      <a:pt x="85" y="30"/>
                    </a:lnTo>
                    <a:lnTo>
                      <a:pt x="87" y="30"/>
                    </a:lnTo>
                    <a:lnTo>
                      <a:pt x="89" y="30"/>
                    </a:lnTo>
                    <a:lnTo>
                      <a:pt x="90" y="27"/>
                    </a:lnTo>
                    <a:lnTo>
                      <a:pt x="90" y="25"/>
                    </a:lnTo>
                    <a:lnTo>
                      <a:pt x="90" y="22"/>
                    </a:lnTo>
                    <a:lnTo>
                      <a:pt x="90" y="21"/>
                    </a:lnTo>
                    <a:lnTo>
                      <a:pt x="92" y="17"/>
                    </a:lnTo>
                    <a:lnTo>
                      <a:pt x="93" y="13"/>
                    </a:lnTo>
                    <a:lnTo>
                      <a:pt x="93" y="11"/>
                    </a:lnTo>
                    <a:lnTo>
                      <a:pt x="95" y="10"/>
                    </a:lnTo>
                    <a:lnTo>
                      <a:pt x="97" y="10"/>
                    </a:lnTo>
                    <a:lnTo>
                      <a:pt x="98" y="8"/>
                    </a:lnTo>
                    <a:lnTo>
                      <a:pt x="101" y="3"/>
                    </a:lnTo>
                    <a:lnTo>
                      <a:pt x="103" y="3"/>
                    </a:lnTo>
                    <a:lnTo>
                      <a:pt x="104" y="3"/>
                    </a:lnTo>
                    <a:lnTo>
                      <a:pt x="108" y="3"/>
                    </a:lnTo>
                    <a:lnTo>
                      <a:pt x="109" y="5"/>
                    </a:lnTo>
                    <a:lnTo>
                      <a:pt x="109" y="5"/>
                    </a:lnTo>
                    <a:lnTo>
                      <a:pt x="111" y="3"/>
                    </a:lnTo>
                    <a:lnTo>
                      <a:pt x="114" y="3"/>
                    </a:lnTo>
                    <a:lnTo>
                      <a:pt x="117" y="0"/>
                    </a:lnTo>
                    <a:lnTo>
                      <a:pt x="11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4" name="Freeform 281">
                <a:extLst>
                  <a:ext uri="{FF2B5EF4-FFF2-40B4-BE49-F238E27FC236}">
                    <a16:creationId xmlns:a16="http://schemas.microsoft.com/office/drawing/2014/main" id="{125105FD-EECB-47FB-8C43-569C51163FF6}"/>
                  </a:ext>
                </a:extLst>
              </p:cNvPr>
              <p:cNvSpPr>
                <a:spLocks/>
              </p:cNvSpPr>
              <p:nvPr/>
            </p:nvSpPr>
            <p:spPr bwMode="auto">
              <a:xfrm>
                <a:off x="6692824" y="3998790"/>
                <a:ext cx="424930" cy="321622"/>
              </a:xfrm>
              <a:custGeom>
                <a:avLst/>
                <a:gdLst>
                  <a:gd name="T0" fmla="*/ 74 w 218"/>
                  <a:gd name="T1" fmla="*/ 2 h 165"/>
                  <a:gd name="T2" fmla="*/ 81 w 218"/>
                  <a:gd name="T3" fmla="*/ 6 h 165"/>
                  <a:gd name="T4" fmla="*/ 90 w 218"/>
                  <a:gd name="T5" fmla="*/ 3 h 165"/>
                  <a:gd name="T6" fmla="*/ 95 w 218"/>
                  <a:gd name="T7" fmla="*/ 5 h 165"/>
                  <a:gd name="T8" fmla="*/ 103 w 218"/>
                  <a:gd name="T9" fmla="*/ 5 h 165"/>
                  <a:gd name="T10" fmla="*/ 114 w 218"/>
                  <a:gd name="T11" fmla="*/ 9 h 165"/>
                  <a:gd name="T12" fmla="*/ 125 w 218"/>
                  <a:gd name="T13" fmla="*/ 22 h 165"/>
                  <a:gd name="T14" fmla="*/ 133 w 218"/>
                  <a:gd name="T15" fmla="*/ 30 h 165"/>
                  <a:gd name="T16" fmla="*/ 133 w 218"/>
                  <a:gd name="T17" fmla="*/ 39 h 165"/>
                  <a:gd name="T18" fmla="*/ 128 w 218"/>
                  <a:gd name="T19" fmla="*/ 47 h 165"/>
                  <a:gd name="T20" fmla="*/ 130 w 218"/>
                  <a:gd name="T21" fmla="*/ 57 h 165"/>
                  <a:gd name="T22" fmla="*/ 139 w 218"/>
                  <a:gd name="T23" fmla="*/ 55 h 165"/>
                  <a:gd name="T24" fmla="*/ 144 w 218"/>
                  <a:gd name="T25" fmla="*/ 55 h 165"/>
                  <a:gd name="T26" fmla="*/ 141 w 218"/>
                  <a:gd name="T27" fmla="*/ 61 h 165"/>
                  <a:gd name="T28" fmla="*/ 142 w 218"/>
                  <a:gd name="T29" fmla="*/ 66 h 165"/>
                  <a:gd name="T30" fmla="*/ 148 w 218"/>
                  <a:gd name="T31" fmla="*/ 72 h 165"/>
                  <a:gd name="T32" fmla="*/ 153 w 218"/>
                  <a:gd name="T33" fmla="*/ 80 h 165"/>
                  <a:gd name="T34" fmla="*/ 164 w 218"/>
                  <a:gd name="T35" fmla="*/ 87 h 165"/>
                  <a:gd name="T36" fmla="*/ 186 w 218"/>
                  <a:gd name="T37" fmla="*/ 95 h 165"/>
                  <a:gd name="T38" fmla="*/ 218 w 218"/>
                  <a:gd name="T39" fmla="*/ 99 h 165"/>
                  <a:gd name="T40" fmla="*/ 199 w 218"/>
                  <a:gd name="T41" fmla="*/ 118 h 165"/>
                  <a:gd name="T42" fmla="*/ 180 w 218"/>
                  <a:gd name="T43" fmla="*/ 135 h 165"/>
                  <a:gd name="T44" fmla="*/ 166 w 218"/>
                  <a:gd name="T45" fmla="*/ 143 h 165"/>
                  <a:gd name="T46" fmla="*/ 153 w 218"/>
                  <a:gd name="T47" fmla="*/ 145 h 165"/>
                  <a:gd name="T48" fmla="*/ 144 w 218"/>
                  <a:gd name="T49" fmla="*/ 151 h 165"/>
                  <a:gd name="T50" fmla="*/ 134 w 218"/>
                  <a:gd name="T51" fmla="*/ 154 h 165"/>
                  <a:gd name="T52" fmla="*/ 123 w 218"/>
                  <a:gd name="T53" fmla="*/ 158 h 165"/>
                  <a:gd name="T54" fmla="*/ 117 w 218"/>
                  <a:gd name="T55" fmla="*/ 158 h 165"/>
                  <a:gd name="T56" fmla="*/ 106 w 218"/>
                  <a:gd name="T57" fmla="*/ 156 h 165"/>
                  <a:gd name="T58" fmla="*/ 95 w 218"/>
                  <a:gd name="T59" fmla="*/ 164 h 165"/>
                  <a:gd name="T60" fmla="*/ 84 w 218"/>
                  <a:gd name="T61" fmla="*/ 164 h 165"/>
                  <a:gd name="T62" fmla="*/ 73 w 218"/>
                  <a:gd name="T63" fmla="*/ 161 h 165"/>
                  <a:gd name="T64" fmla="*/ 57 w 218"/>
                  <a:gd name="T65" fmla="*/ 151 h 165"/>
                  <a:gd name="T66" fmla="*/ 46 w 218"/>
                  <a:gd name="T67" fmla="*/ 151 h 165"/>
                  <a:gd name="T68" fmla="*/ 41 w 218"/>
                  <a:gd name="T69" fmla="*/ 145 h 165"/>
                  <a:gd name="T70" fmla="*/ 41 w 218"/>
                  <a:gd name="T71" fmla="*/ 139 h 165"/>
                  <a:gd name="T72" fmla="*/ 35 w 218"/>
                  <a:gd name="T73" fmla="*/ 137 h 165"/>
                  <a:gd name="T74" fmla="*/ 33 w 218"/>
                  <a:gd name="T75" fmla="*/ 135 h 165"/>
                  <a:gd name="T76" fmla="*/ 29 w 218"/>
                  <a:gd name="T77" fmla="*/ 128 h 165"/>
                  <a:gd name="T78" fmla="*/ 24 w 218"/>
                  <a:gd name="T79" fmla="*/ 118 h 165"/>
                  <a:gd name="T80" fmla="*/ 16 w 218"/>
                  <a:gd name="T81" fmla="*/ 110 h 165"/>
                  <a:gd name="T82" fmla="*/ 10 w 218"/>
                  <a:gd name="T83" fmla="*/ 104 h 165"/>
                  <a:gd name="T84" fmla="*/ 2 w 218"/>
                  <a:gd name="T85" fmla="*/ 102 h 165"/>
                  <a:gd name="T86" fmla="*/ 3 w 218"/>
                  <a:gd name="T87" fmla="*/ 96 h 165"/>
                  <a:gd name="T88" fmla="*/ 10 w 218"/>
                  <a:gd name="T89" fmla="*/ 93 h 165"/>
                  <a:gd name="T90" fmla="*/ 16 w 218"/>
                  <a:gd name="T91" fmla="*/ 91 h 165"/>
                  <a:gd name="T92" fmla="*/ 16 w 218"/>
                  <a:gd name="T93" fmla="*/ 79 h 165"/>
                  <a:gd name="T94" fmla="*/ 18 w 218"/>
                  <a:gd name="T95" fmla="*/ 71 h 165"/>
                  <a:gd name="T96" fmla="*/ 21 w 218"/>
                  <a:gd name="T97" fmla="*/ 61 h 165"/>
                  <a:gd name="T98" fmla="*/ 26 w 218"/>
                  <a:gd name="T99" fmla="*/ 58 h 165"/>
                  <a:gd name="T100" fmla="*/ 29 w 218"/>
                  <a:gd name="T101" fmla="*/ 57 h 165"/>
                  <a:gd name="T102" fmla="*/ 30 w 218"/>
                  <a:gd name="T103" fmla="*/ 46 h 165"/>
                  <a:gd name="T104" fmla="*/ 38 w 218"/>
                  <a:gd name="T105" fmla="*/ 33 h 165"/>
                  <a:gd name="T106" fmla="*/ 46 w 218"/>
                  <a:gd name="T107" fmla="*/ 31 h 165"/>
                  <a:gd name="T108" fmla="*/ 48 w 218"/>
                  <a:gd name="T109" fmla="*/ 22 h 165"/>
                  <a:gd name="T110" fmla="*/ 51 w 218"/>
                  <a:gd name="T111" fmla="*/ 14 h 165"/>
                  <a:gd name="T112" fmla="*/ 55 w 218"/>
                  <a:gd name="T113" fmla="*/ 8 h 165"/>
                  <a:gd name="T114" fmla="*/ 60 w 218"/>
                  <a:gd name="T115" fmla="*/ 6 h 165"/>
                  <a:gd name="T116" fmla="*/ 66 w 218"/>
                  <a:gd name="T117" fmla="*/ 9 h 165"/>
                  <a:gd name="T118" fmla="*/ 71 w 218"/>
                  <a:gd name="T11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8" h="165">
                    <a:moveTo>
                      <a:pt x="71" y="0"/>
                    </a:moveTo>
                    <a:lnTo>
                      <a:pt x="73" y="0"/>
                    </a:lnTo>
                    <a:lnTo>
                      <a:pt x="73" y="2"/>
                    </a:lnTo>
                    <a:lnTo>
                      <a:pt x="74" y="2"/>
                    </a:lnTo>
                    <a:lnTo>
                      <a:pt x="74" y="2"/>
                    </a:lnTo>
                    <a:lnTo>
                      <a:pt x="76" y="2"/>
                    </a:lnTo>
                    <a:lnTo>
                      <a:pt x="76" y="3"/>
                    </a:lnTo>
                    <a:lnTo>
                      <a:pt x="79" y="5"/>
                    </a:lnTo>
                    <a:lnTo>
                      <a:pt x="79" y="6"/>
                    </a:lnTo>
                    <a:lnTo>
                      <a:pt x="81" y="6"/>
                    </a:lnTo>
                    <a:lnTo>
                      <a:pt x="85" y="5"/>
                    </a:lnTo>
                    <a:lnTo>
                      <a:pt x="87" y="3"/>
                    </a:lnTo>
                    <a:lnTo>
                      <a:pt x="89" y="3"/>
                    </a:lnTo>
                    <a:lnTo>
                      <a:pt x="89" y="3"/>
                    </a:lnTo>
                    <a:lnTo>
                      <a:pt x="90" y="3"/>
                    </a:lnTo>
                    <a:lnTo>
                      <a:pt x="90" y="5"/>
                    </a:lnTo>
                    <a:lnTo>
                      <a:pt x="90" y="5"/>
                    </a:lnTo>
                    <a:lnTo>
                      <a:pt x="92" y="5"/>
                    </a:lnTo>
                    <a:lnTo>
                      <a:pt x="93" y="5"/>
                    </a:lnTo>
                    <a:lnTo>
                      <a:pt x="95" y="5"/>
                    </a:lnTo>
                    <a:lnTo>
                      <a:pt x="96" y="5"/>
                    </a:lnTo>
                    <a:lnTo>
                      <a:pt x="98" y="5"/>
                    </a:lnTo>
                    <a:lnTo>
                      <a:pt x="98" y="5"/>
                    </a:lnTo>
                    <a:lnTo>
                      <a:pt x="101" y="6"/>
                    </a:lnTo>
                    <a:lnTo>
                      <a:pt x="103" y="5"/>
                    </a:lnTo>
                    <a:lnTo>
                      <a:pt x="104" y="5"/>
                    </a:lnTo>
                    <a:lnTo>
                      <a:pt x="106" y="6"/>
                    </a:lnTo>
                    <a:lnTo>
                      <a:pt x="107" y="8"/>
                    </a:lnTo>
                    <a:lnTo>
                      <a:pt x="109" y="9"/>
                    </a:lnTo>
                    <a:lnTo>
                      <a:pt x="114" y="9"/>
                    </a:lnTo>
                    <a:lnTo>
                      <a:pt x="114" y="11"/>
                    </a:lnTo>
                    <a:lnTo>
                      <a:pt x="115" y="13"/>
                    </a:lnTo>
                    <a:lnTo>
                      <a:pt x="119" y="16"/>
                    </a:lnTo>
                    <a:lnTo>
                      <a:pt x="122" y="19"/>
                    </a:lnTo>
                    <a:lnTo>
                      <a:pt x="125" y="22"/>
                    </a:lnTo>
                    <a:lnTo>
                      <a:pt x="128" y="24"/>
                    </a:lnTo>
                    <a:lnTo>
                      <a:pt x="130" y="27"/>
                    </a:lnTo>
                    <a:lnTo>
                      <a:pt x="130" y="28"/>
                    </a:lnTo>
                    <a:lnTo>
                      <a:pt x="131" y="30"/>
                    </a:lnTo>
                    <a:lnTo>
                      <a:pt x="133" y="30"/>
                    </a:lnTo>
                    <a:lnTo>
                      <a:pt x="134" y="31"/>
                    </a:lnTo>
                    <a:lnTo>
                      <a:pt x="134" y="33"/>
                    </a:lnTo>
                    <a:lnTo>
                      <a:pt x="136" y="35"/>
                    </a:lnTo>
                    <a:lnTo>
                      <a:pt x="134" y="36"/>
                    </a:lnTo>
                    <a:lnTo>
                      <a:pt x="133" y="39"/>
                    </a:lnTo>
                    <a:lnTo>
                      <a:pt x="131" y="43"/>
                    </a:lnTo>
                    <a:lnTo>
                      <a:pt x="130" y="44"/>
                    </a:lnTo>
                    <a:lnTo>
                      <a:pt x="128" y="46"/>
                    </a:lnTo>
                    <a:lnTo>
                      <a:pt x="128" y="46"/>
                    </a:lnTo>
                    <a:lnTo>
                      <a:pt x="128" y="47"/>
                    </a:lnTo>
                    <a:lnTo>
                      <a:pt x="128" y="50"/>
                    </a:lnTo>
                    <a:lnTo>
                      <a:pt x="128" y="54"/>
                    </a:lnTo>
                    <a:lnTo>
                      <a:pt x="128" y="57"/>
                    </a:lnTo>
                    <a:lnTo>
                      <a:pt x="130" y="57"/>
                    </a:lnTo>
                    <a:lnTo>
                      <a:pt x="130" y="57"/>
                    </a:lnTo>
                    <a:lnTo>
                      <a:pt x="131" y="57"/>
                    </a:lnTo>
                    <a:lnTo>
                      <a:pt x="133" y="57"/>
                    </a:lnTo>
                    <a:lnTo>
                      <a:pt x="136" y="55"/>
                    </a:lnTo>
                    <a:lnTo>
                      <a:pt x="137" y="55"/>
                    </a:lnTo>
                    <a:lnTo>
                      <a:pt x="139" y="55"/>
                    </a:lnTo>
                    <a:lnTo>
                      <a:pt x="141" y="55"/>
                    </a:lnTo>
                    <a:lnTo>
                      <a:pt x="142" y="55"/>
                    </a:lnTo>
                    <a:lnTo>
                      <a:pt x="142" y="55"/>
                    </a:lnTo>
                    <a:lnTo>
                      <a:pt x="144" y="57"/>
                    </a:lnTo>
                    <a:lnTo>
                      <a:pt x="144" y="55"/>
                    </a:lnTo>
                    <a:lnTo>
                      <a:pt x="144" y="57"/>
                    </a:lnTo>
                    <a:lnTo>
                      <a:pt x="144" y="57"/>
                    </a:lnTo>
                    <a:lnTo>
                      <a:pt x="142" y="58"/>
                    </a:lnTo>
                    <a:lnTo>
                      <a:pt x="142" y="58"/>
                    </a:lnTo>
                    <a:lnTo>
                      <a:pt x="141" y="61"/>
                    </a:lnTo>
                    <a:lnTo>
                      <a:pt x="141" y="61"/>
                    </a:lnTo>
                    <a:lnTo>
                      <a:pt x="141" y="61"/>
                    </a:lnTo>
                    <a:lnTo>
                      <a:pt x="141" y="63"/>
                    </a:lnTo>
                    <a:lnTo>
                      <a:pt x="142" y="65"/>
                    </a:lnTo>
                    <a:lnTo>
                      <a:pt x="142" y="66"/>
                    </a:lnTo>
                    <a:lnTo>
                      <a:pt x="144" y="68"/>
                    </a:lnTo>
                    <a:lnTo>
                      <a:pt x="144" y="68"/>
                    </a:lnTo>
                    <a:lnTo>
                      <a:pt x="145" y="71"/>
                    </a:lnTo>
                    <a:lnTo>
                      <a:pt x="147" y="71"/>
                    </a:lnTo>
                    <a:lnTo>
                      <a:pt x="148" y="72"/>
                    </a:lnTo>
                    <a:lnTo>
                      <a:pt x="148" y="74"/>
                    </a:lnTo>
                    <a:lnTo>
                      <a:pt x="150" y="76"/>
                    </a:lnTo>
                    <a:lnTo>
                      <a:pt x="152" y="77"/>
                    </a:lnTo>
                    <a:lnTo>
                      <a:pt x="152" y="79"/>
                    </a:lnTo>
                    <a:lnTo>
                      <a:pt x="153" y="80"/>
                    </a:lnTo>
                    <a:lnTo>
                      <a:pt x="155" y="80"/>
                    </a:lnTo>
                    <a:lnTo>
                      <a:pt x="158" y="82"/>
                    </a:lnTo>
                    <a:lnTo>
                      <a:pt x="160" y="85"/>
                    </a:lnTo>
                    <a:lnTo>
                      <a:pt x="160" y="85"/>
                    </a:lnTo>
                    <a:lnTo>
                      <a:pt x="164" y="87"/>
                    </a:lnTo>
                    <a:lnTo>
                      <a:pt x="169" y="88"/>
                    </a:lnTo>
                    <a:lnTo>
                      <a:pt x="172" y="90"/>
                    </a:lnTo>
                    <a:lnTo>
                      <a:pt x="177" y="91"/>
                    </a:lnTo>
                    <a:lnTo>
                      <a:pt x="182" y="93"/>
                    </a:lnTo>
                    <a:lnTo>
                      <a:pt x="186" y="95"/>
                    </a:lnTo>
                    <a:lnTo>
                      <a:pt x="193" y="96"/>
                    </a:lnTo>
                    <a:lnTo>
                      <a:pt x="197" y="98"/>
                    </a:lnTo>
                    <a:lnTo>
                      <a:pt x="202" y="99"/>
                    </a:lnTo>
                    <a:lnTo>
                      <a:pt x="202" y="99"/>
                    </a:lnTo>
                    <a:lnTo>
                      <a:pt x="218" y="99"/>
                    </a:lnTo>
                    <a:lnTo>
                      <a:pt x="213" y="102"/>
                    </a:lnTo>
                    <a:lnTo>
                      <a:pt x="210" y="107"/>
                    </a:lnTo>
                    <a:lnTo>
                      <a:pt x="205" y="110"/>
                    </a:lnTo>
                    <a:lnTo>
                      <a:pt x="202" y="113"/>
                    </a:lnTo>
                    <a:lnTo>
                      <a:pt x="199" y="118"/>
                    </a:lnTo>
                    <a:lnTo>
                      <a:pt x="194" y="121"/>
                    </a:lnTo>
                    <a:lnTo>
                      <a:pt x="191" y="124"/>
                    </a:lnTo>
                    <a:lnTo>
                      <a:pt x="188" y="128"/>
                    </a:lnTo>
                    <a:lnTo>
                      <a:pt x="183" y="132"/>
                    </a:lnTo>
                    <a:lnTo>
                      <a:pt x="180" y="135"/>
                    </a:lnTo>
                    <a:lnTo>
                      <a:pt x="177" y="140"/>
                    </a:lnTo>
                    <a:lnTo>
                      <a:pt x="174" y="143"/>
                    </a:lnTo>
                    <a:lnTo>
                      <a:pt x="174" y="143"/>
                    </a:lnTo>
                    <a:lnTo>
                      <a:pt x="169" y="143"/>
                    </a:lnTo>
                    <a:lnTo>
                      <a:pt x="166" y="143"/>
                    </a:lnTo>
                    <a:lnTo>
                      <a:pt x="160" y="143"/>
                    </a:lnTo>
                    <a:lnTo>
                      <a:pt x="160" y="143"/>
                    </a:lnTo>
                    <a:lnTo>
                      <a:pt x="158" y="143"/>
                    </a:lnTo>
                    <a:lnTo>
                      <a:pt x="158" y="143"/>
                    </a:lnTo>
                    <a:lnTo>
                      <a:pt x="153" y="145"/>
                    </a:lnTo>
                    <a:lnTo>
                      <a:pt x="153" y="145"/>
                    </a:lnTo>
                    <a:lnTo>
                      <a:pt x="150" y="147"/>
                    </a:lnTo>
                    <a:lnTo>
                      <a:pt x="147" y="148"/>
                    </a:lnTo>
                    <a:lnTo>
                      <a:pt x="145" y="148"/>
                    </a:lnTo>
                    <a:lnTo>
                      <a:pt x="144" y="151"/>
                    </a:lnTo>
                    <a:lnTo>
                      <a:pt x="144" y="151"/>
                    </a:lnTo>
                    <a:lnTo>
                      <a:pt x="144" y="153"/>
                    </a:lnTo>
                    <a:lnTo>
                      <a:pt x="142" y="153"/>
                    </a:lnTo>
                    <a:lnTo>
                      <a:pt x="136" y="154"/>
                    </a:lnTo>
                    <a:lnTo>
                      <a:pt x="134" y="154"/>
                    </a:lnTo>
                    <a:lnTo>
                      <a:pt x="131" y="154"/>
                    </a:lnTo>
                    <a:lnTo>
                      <a:pt x="130" y="156"/>
                    </a:lnTo>
                    <a:lnTo>
                      <a:pt x="130" y="158"/>
                    </a:lnTo>
                    <a:lnTo>
                      <a:pt x="126" y="158"/>
                    </a:lnTo>
                    <a:lnTo>
                      <a:pt x="123" y="158"/>
                    </a:lnTo>
                    <a:lnTo>
                      <a:pt x="122" y="158"/>
                    </a:lnTo>
                    <a:lnTo>
                      <a:pt x="122" y="158"/>
                    </a:lnTo>
                    <a:lnTo>
                      <a:pt x="120" y="158"/>
                    </a:lnTo>
                    <a:lnTo>
                      <a:pt x="119" y="158"/>
                    </a:lnTo>
                    <a:lnTo>
                      <a:pt x="117" y="158"/>
                    </a:lnTo>
                    <a:lnTo>
                      <a:pt x="117" y="156"/>
                    </a:lnTo>
                    <a:lnTo>
                      <a:pt x="115" y="154"/>
                    </a:lnTo>
                    <a:lnTo>
                      <a:pt x="114" y="153"/>
                    </a:lnTo>
                    <a:lnTo>
                      <a:pt x="109" y="154"/>
                    </a:lnTo>
                    <a:lnTo>
                      <a:pt x="106" y="156"/>
                    </a:lnTo>
                    <a:lnTo>
                      <a:pt x="103" y="158"/>
                    </a:lnTo>
                    <a:lnTo>
                      <a:pt x="100" y="159"/>
                    </a:lnTo>
                    <a:lnTo>
                      <a:pt x="100" y="161"/>
                    </a:lnTo>
                    <a:lnTo>
                      <a:pt x="96" y="162"/>
                    </a:lnTo>
                    <a:lnTo>
                      <a:pt x="95" y="164"/>
                    </a:lnTo>
                    <a:lnTo>
                      <a:pt x="95" y="165"/>
                    </a:lnTo>
                    <a:lnTo>
                      <a:pt x="90" y="164"/>
                    </a:lnTo>
                    <a:lnTo>
                      <a:pt x="90" y="164"/>
                    </a:lnTo>
                    <a:lnTo>
                      <a:pt x="87" y="164"/>
                    </a:lnTo>
                    <a:lnTo>
                      <a:pt x="84" y="164"/>
                    </a:lnTo>
                    <a:lnTo>
                      <a:pt x="82" y="162"/>
                    </a:lnTo>
                    <a:lnTo>
                      <a:pt x="79" y="162"/>
                    </a:lnTo>
                    <a:lnTo>
                      <a:pt x="76" y="162"/>
                    </a:lnTo>
                    <a:lnTo>
                      <a:pt x="74" y="162"/>
                    </a:lnTo>
                    <a:lnTo>
                      <a:pt x="73" y="161"/>
                    </a:lnTo>
                    <a:lnTo>
                      <a:pt x="70" y="159"/>
                    </a:lnTo>
                    <a:lnTo>
                      <a:pt x="66" y="158"/>
                    </a:lnTo>
                    <a:lnTo>
                      <a:pt x="65" y="156"/>
                    </a:lnTo>
                    <a:lnTo>
                      <a:pt x="60" y="153"/>
                    </a:lnTo>
                    <a:lnTo>
                      <a:pt x="57" y="151"/>
                    </a:lnTo>
                    <a:lnTo>
                      <a:pt x="57" y="151"/>
                    </a:lnTo>
                    <a:lnTo>
                      <a:pt x="55" y="151"/>
                    </a:lnTo>
                    <a:lnTo>
                      <a:pt x="52" y="151"/>
                    </a:lnTo>
                    <a:lnTo>
                      <a:pt x="48" y="151"/>
                    </a:lnTo>
                    <a:lnTo>
                      <a:pt x="46" y="151"/>
                    </a:lnTo>
                    <a:lnTo>
                      <a:pt x="44" y="150"/>
                    </a:lnTo>
                    <a:lnTo>
                      <a:pt x="44" y="150"/>
                    </a:lnTo>
                    <a:lnTo>
                      <a:pt x="43" y="148"/>
                    </a:lnTo>
                    <a:lnTo>
                      <a:pt x="41" y="147"/>
                    </a:lnTo>
                    <a:lnTo>
                      <a:pt x="41" y="145"/>
                    </a:lnTo>
                    <a:lnTo>
                      <a:pt x="41" y="143"/>
                    </a:lnTo>
                    <a:lnTo>
                      <a:pt x="41" y="142"/>
                    </a:lnTo>
                    <a:lnTo>
                      <a:pt x="41" y="140"/>
                    </a:lnTo>
                    <a:lnTo>
                      <a:pt x="41" y="140"/>
                    </a:lnTo>
                    <a:lnTo>
                      <a:pt x="41" y="139"/>
                    </a:lnTo>
                    <a:lnTo>
                      <a:pt x="40" y="137"/>
                    </a:lnTo>
                    <a:lnTo>
                      <a:pt x="37" y="137"/>
                    </a:lnTo>
                    <a:lnTo>
                      <a:pt x="37" y="137"/>
                    </a:lnTo>
                    <a:lnTo>
                      <a:pt x="35" y="137"/>
                    </a:lnTo>
                    <a:lnTo>
                      <a:pt x="35" y="137"/>
                    </a:lnTo>
                    <a:lnTo>
                      <a:pt x="33" y="137"/>
                    </a:lnTo>
                    <a:lnTo>
                      <a:pt x="33" y="137"/>
                    </a:lnTo>
                    <a:lnTo>
                      <a:pt x="33" y="135"/>
                    </a:lnTo>
                    <a:lnTo>
                      <a:pt x="33" y="135"/>
                    </a:lnTo>
                    <a:lnTo>
                      <a:pt x="33" y="135"/>
                    </a:lnTo>
                    <a:lnTo>
                      <a:pt x="32" y="134"/>
                    </a:lnTo>
                    <a:lnTo>
                      <a:pt x="30" y="132"/>
                    </a:lnTo>
                    <a:lnTo>
                      <a:pt x="30" y="131"/>
                    </a:lnTo>
                    <a:lnTo>
                      <a:pt x="30" y="131"/>
                    </a:lnTo>
                    <a:lnTo>
                      <a:pt x="29" y="128"/>
                    </a:lnTo>
                    <a:lnTo>
                      <a:pt x="29" y="126"/>
                    </a:lnTo>
                    <a:lnTo>
                      <a:pt x="27" y="124"/>
                    </a:lnTo>
                    <a:lnTo>
                      <a:pt x="26" y="120"/>
                    </a:lnTo>
                    <a:lnTo>
                      <a:pt x="26" y="118"/>
                    </a:lnTo>
                    <a:lnTo>
                      <a:pt x="24" y="118"/>
                    </a:lnTo>
                    <a:lnTo>
                      <a:pt x="24" y="117"/>
                    </a:lnTo>
                    <a:lnTo>
                      <a:pt x="22" y="115"/>
                    </a:lnTo>
                    <a:lnTo>
                      <a:pt x="19" y="113"/>
                    </a:lnTo>
                    <a:lnTo>
                      <a:pt x="18" y="112"/>
                    </a:lnTo>
                    <a:lnTo>
                      <a:pt x="16" y="110"/>
                    </a:lnTo>
                    <a:lnTo>
                      <a:pt x="16" y="109"/>
                    </a:lnTo>
                    <a:lnTo>
                      <a:pt x="16" y="109"/>
                    </a:lnTo>
                    <a:lnTo>
                      <a:pt x="14" y="107"/>
                    </a:lnTo>
                    <a:lnTo>
                      <a:pt x="14" y="107"/>
                    </a:lnTo>
                    <a:lnTo>
                      <a:pt x="10" y="104"/>
                    </a:lnTo>
                    <a:lnTo>
                      <a:pt x="10" y="104"/>
                    </a:lnTo>
                    <a:lnTo>
                      <a:pt x="8" y="104"/>
                    </a:lnTo>
                    <a:lnTo>
                      <a:pt x="7" y="104"/>
                    </a:lnTo>
                    <a:lnTo>
                      <a:pt x="3" y="102"/>
                    </a:lnTo>
                    <a:lnTo>
                      <a:pt x="2" y="102"/>
                    </a:lnTo>
                    <a:lnTo>
                      <a:pt x="0" y="101"/>
                    </a:lnTo>
                    <a:lnTo>
                      <a:pt x="0" y="101"/>
                    </a:lnTo>
                    <a:lnTo>
                      <a:pt x="0" y="99"/>
                    </a:lnTo>
                    <a:lnTo>
                      <a:pt x="2" y="99"/>
                    </a:lnTo>
                    <a:lnTo>
                      <a:pt x="3" y="96"/>
                    </a:lnTo>
                    <a:lnTo>
                      <a:pt x="3" y="93"/>
                    </a:lnTo>
                    <a:lnTo>
                      <a:pt x="5" y="93"/>
                    </a:lnTo>
                    <a:lnTo>
                      <a:pt x="7" y="93"/>
                    </a:lnTo>
                    <a:lnTo>
                      <a:pt x="8" y="93"/>
                    </a:lnTo>
                    <a:lnTo>
                      <a:pt x="10" y="93"/>
                    </a:lnTo>
                    <a:lnTo>
                      <a:pt x="13" y="93"/>
                    </a:lnTo>
                    <a:lnTo>
                      <a:pt x="14" y="93"/>
                    </a:lnTo>
                    <a:lnTo>
                      <a:pt x="16" y="93"/>
                    </a:lnTo>
                    <a:lnTo>
                      <a:pt x="16" y="91"/>
                    </a:lnTo>
                    <a:lnTo>
                      <a:pt x="16" y="91"/>
                    </a:lnTo>
                    <a:lnTo>
                      <a:pt x="16" y="90"/>
                    </a:lnTo>
                    <a:lnTo>
                      <a:pt x="16" y="88"/>
                    </a:lnTo>
                    <a:lnTo>
                      <a:pt x="16" y="85"/>
                    </a:lnTo>
                    <a:lnTo>
                      <a:pt x="16" y="82"/>
                    </a:lnTo>
                    <a:lnTo>
                      <a:pt x="16" y="79"/>
                    </a:lnTo>
                    <a:lnTo>
                      <a:pt x="16" y="79"/>
                    </a:lnTo>
                    <a:lnTo>
                      <a:pt x="16" y="77"/>
                    </a:lnTo>
                    <a:lnTo>
                      <a:pt x="18" y="74"/>
                    </a:lnTo>
                    <a:lnTo>
                      <a:pt x="18" y="72"/>
                    </a:lnTo>
                    <a:lnTo>
                      <a:pt x="18" y="71"/>
                    </a:lnTo>
                    <a:lnTo>
                      <a:pt x="19" y="69"/>
                    </a:lnTo>
                    <a:lnTo>
                      <a:pt x="19" y="68"/>
                    </a:lnTo>
                    <a:lnTo>
                      <a:pt x="19" y="66"/>
                    </a:lnTo>
                    <a:lnTo>
                      <a:pt x="19" y="63"/>
                    </a:lnTo>
                    <a:lnTo>
                      <a:pt x="21" y="61"/>
                    </a:lnTo>
                    <a:lnTo>
                      <a:pt x="21" y="58"/>
                    </a:lnTo>
                    <a:lnTo>
                      <a:pt x="22" y="58"/>
                    </a:lnTo>
                    <a:lnTo>
                      <a:pt x="24" y="58"/>
                    </a:lnTo>
                    <a:lnTo>
                      <a:pt x="24" y="58"/>
                    </a:lnTo>
                    <a:lnTo>
                      <a:pt x="26" y="58"/>
                    </a:lnTo>
                    <a:lnTo>
                      <a:pt x="27" y="60"/>
                    </a:lnTo>
                    <a:lnTo>
                      <a:pt x="27" y="60"/>
                    </a:lnTo>
                    <a:lnTo>
                      <a:pt x="29" y="58"/>
                    </a:lnTo>
                    <a:lnTo>
                      <a:pt x="29" y="58"/>
                    </a:lnTo>
                    <a:lnTo>
                      <a:pt x="29" y="57"/>
                    </a:lnTo>
                    <a:lnTo>
                      <a:pt x="29" y="54"/>
                    </a:lnTo>
                    <a:lnTo>
                      <a:pt x="29" y="52"/>
                    </a:lnTo>
                    <a:lnTo>
                      <a:pt x="30" y="50"/>
                    </a:lnTo>
                    <a:lnTo>
                      <a:pt x="30" y="47"/>
                    </a:lnTo>
                    <a:lnTo>
                      <a:pt x="30" y="46"/>
                    </a:lnTo>
                    <a:lnTo>
                      <a:pt x="32" y="44"/>
                    </a:lnTo>
                    <a:lnTo>
                      <a:pt x="33" y="43"/>
                    </a:lnTo>
                    <a:lnTo>
                      <a:pt x="35" y="39"/>
                    </a:lnTo>
                    <a:lnTo>
                      <a:pt x="37" y="36"/>
                    </a:lnTo>
                    <a:lnTo>
                      <a:pt x="38" y="33"/>
                    </a:lnTo>
                    <a:lnTo>
                      <a:pt x="40" y="31"/>
                    </a:lnTo>
                    <a:lnTo>
                      <a:pt x="40" y="31"/>
                    </a:lnTo>
                    <a:lnTo>
                      <a:pt x="41" y="31"/>
                    </a:lnTo>
                    <a:lnTo>
                      <a:pt x="44" y="31"/>
                    </a:lnTo>
                    <a:lnTo>
                      <a:pt x="46" y="31"/>
                    </a:lnTo>
                    <a:lnTo>
                      <a:pt x="46" y="30"/>
                    </a:lnTo>
                    <a:lnTo>
                      <a:pt x="46" y="30"/>
                    </a:lnTo>
                    <a:lnTo>
                      <a:pt x="46" y="28"/>
                    </a:lnTo>
                    <a:lnTo>
                      <a:pt x="46" y="25"/>
                    </a:lnTo>
                    <a:lnTo>
                      <a:pt x="48" y="22"/>
                    </a:lnTo>
                    <a:lnTo>
                      <a:pt x="48" y="20"/>
                    </a:lnTo>
                    <a:lnTo>
                      <a:pt x="49" y="20"/>
                    </a:lnTo>
                    <a:lnTo>
                      <a:pt x="49" y="19"/>
                    </a:lnTo>
                    <a:lnTo>
                      <a:pt x="49" y="17"/>
                    </a:lnTo>
                    <a:lnTo>
                      <a:pt x="51" y="14"/>
                    </a:lnTo>
                    <a:lnTo>
                      <a:pt x="51" y="13"/>
                    </a:lnTo>
                    <a:lnTo>
                      <a:pt x="52" y="8"/>
                    </a:lnTo>
                    <a:lnTo>
                      <a:pt x="52" y="8"/>
                    </a:lnTo>
                    <a:lnTo>
                      <a:pt x="54" y="8"/>
                    </a:lnTo>
                    <a:lnTo>
                      <a:pt x="55" y="8"/>
                    </a:lnTo>
                    <a:lnTo>
                      <a:pt x="57" y="8"/>
                    </a:lnTo>
                    <a:lnTo>
                      <a:pt x="59" y="8"/>
                    </a:lnTo>
                    <a:lnTo>
                      <a:pt x="60" y="8"/>
                    </a:lnTo>
                    <a:lnTo>
                      <a:pt x="60" y="8"/>
                    </a:lnTo>
                    <a:lnTo>
                      <a:pt x="60" y="6"/>
                    </a:lnTo>
                    <a:lnTo>
                      <a:pt x="62" y="6"/>
                    </a:lnTo>
                    <a:lnTo>
                      <a:pt x="62" y="6"/>
                    </a:lnTo>
                    <a:lnTo>
                      <a:pt x="63" y="6"/>
                    </a:lnTo>
                    <a:lnTo>
                      <a:pt x="66" y="9"/>
                    </a:lnTo>
                    <a:lnTo>
                      <a:pt x="66" y="9"/>
                    </a:lnTo>
                    <a:lnTo>
                      <a:pt x="66" y="9"/>
                    </a:lnTo>
                    <a:lnTo>
                      <a:pt x="68" y="8"/>
                    </a:lnTo>
                    <a:lnTo>
                      <a:pt x="68" y="5"/>
                    </a:lnTo>
                    <a:lnTo>
                      <a:pt x="71" y="2"/>
                    </a:lnTo>
                    <a:lnTo>
                      <a:pt x="7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5" name="Freeform 282">
                <a:extLst>
                  <a:ext uri="{FF2B5EF4-FFF2-40B4-BE49-F238E27FC236}">
                    <a16:creationId xmlns:a16="http://schemas.microsoft.com/office/drawing/2014/main" id="{569B8226-7ED2-4C10-819F-03A208DE85DA}"/>
                  </a:ext>
                </a:extLst>
              </p:cNvPr>
              <p:cNvSpPr>
                <a:spLocks noEditPoints="1"/>
              </p:cNvSpPr>
              <p:nvPr/>
            </p:nvSpPr>
            <p:spPr bwMode="auto">
              <a:xfrm>
                <a:off x="5252348" y="3106046"/>
                <a:ext cx="633498" cy="518493"/>
              </a:xfrm>
              <a:custGeom>
                <a:avLst/>
                <a:gdLst>
                  <a:gd name="T0" fmla="*/ 39 w 325"/>
                  <a:gd name="T1" fmla="*/ 258 h 266"/>
                  <a:gd name="T2" fmla="*/ 34 w 325"/>
                  <a:gd name="T3" fmla="*/ 261 h 266"/>
                  <a:gd name="T4" fmla="*/ 16 w 325"/>
                  <a:gd name="T5" fmla="*/ 258 h 266"/>
                  <a:gd name="T6" fmla="*/ 30 w 325"/>
                  <a:gd name="T7" fmla="*/ 250 h 266"/>
                  <a:gd name="T8" fmla="*/ 19 w 325"/>
                  <a:gd name="T9" fmla="*/ 255 h 266"/>
                  <a:gd name="T10" fmla="*/ 63 w 325"/>
                  <a:gd name="T11" fmla="*/ 248 h 266"/>
                  <a:gd name="T12" fmla="*/ 57 w 325"/>
                  <a:gd name="T13" fmla="*/ 256 h 266"/>
                  <a:gd name="T14" fmla="*/ 6 w 325"/>
                  <a:gd name="T15" fmla="*/ 248 h 266"/>
                  <a:gd name="T16" fmla="*/ 68 w 325"/>
                  <a:gd name="T17" fmla="*/ 241 h 266"/>
                  <a:gd name="T18" fmla="*/ 63 w 325"/>
                  <a:gd name="T19" fmla="*/ 244 h 266"/>
                  <a:gd name="T20" fmla="*/ 285 w 325"/>
                  <a:gd name="T21" fmla="*/ 88 h 266"/>
                  <a:gd name="T22" fmla="*/ 284 w 325"/>
                  <a:gd name="T23" fmla="*/ 83 h 266"/>
                  <a:gd name="T24" fmla="*/ 285 w 325"/>
                  <a:gd name="T25" fmla="*/ 80 h 266"/>
                  <a:gd name="T26" fmla="*/ 310 w 325"/>
                  <a:gd name="T27" fmla="*/ 69 h 266"/>
                  <a:gd name="T28" fmla="*/ 309 w 325"/>
                  <a:gd name="T29" fmla="*/ 77 h 266"/>
                  <a:gd name="T30" fmla="*/ 299 w 325"/>
                  <a:gd name="T31" fmla="*/ 74 h 266"/>
                  <a:gd name="T32" fmla="*/ 325 w 325"/>
                  <a:gd name="T33" fmla="*/ 64 h 266"/>
                  <a:gd name="T34" fmla="*/ 318 w 325"/>
                  <a:gd name="T35" fmla="*/ 64 h 266"/>
                  <a:gd name="T36" fmla="*/ 167 w 325"/>
                  <a:gd name="T37" fmla="*/ 3 h 266"/>
                  <a:gd name="T38" fmla="*/ 200 w 325"/>
                  <a:gd name="T39" fmla="*/ 6 h 266"/>
                  <a:gd name="T40" fmla="*/ 220 w 325"/>
                  <a:gd name="T41" fmla="*/ 6 h 266"/>
                  <a:gd name="T42" fmla="*/ 238 w 325"/>
                  <a:gd name="T43" fmla="*/ 9 h 266"/>
                  <a:gd name="T44" fmla="*/ 241 w 325"/>
                  <a:gd name="T45" fmla="*/ 12 h 266"/>
                  <a:gd name="T46" fmla="*/ 246 w 325"/>
                  <a:gd name="T47" fmla="*/ 14 h 266"/>
                  <a:gd name="T48" fmla="*/ 258 w 325"/>
                  <a:gd name="T49" fmla="*/ 17 h 266"/>
                  <a:gd name="T50" fmla="*/ 268 w 325"/>
                  <a:gd name="T51" fmla="*/ 18 h 266"/>
                  <a:gd name="T52" fmla="*/ 277 w 325"/>
                  <a:gd name="T53" fmla="*/ 17 h 266"/>
                  <a:gd name="T54" fmla="*/ 284 w 325"/>
                  <a:gd name="T55" fmla="*/ 23 h 266"/>
                  <a:gd name="T56" fmla="*/ 291 w 325"/>
                  <a:gd name="T57" fmla="*/ 25 h 266"/>
                  <a:gd name="T58" fmla="*/ 301 w 325"/>
                  <a:gd name="T59" fmla="*/ 25 h 266"/>
                  <a:gd name="T60" fmla="*/ 310 w 325"/>
                  <a:gd name="T61" fmla="*/ 25 h 266"/>
                  <a:gd name="T62" fmla="*/ 310 w 325"/>
                  <a:gd name="T63" fmla="*/ 33 h 266"/>
                  <a:gd name="T64" fmla="*/ 274 w 325"/>
                  <a:gd name="T65" fmla="*/ 50 h 266"/>
                  <a:gd name="T66" fmla="*/ 268 w 325"/>
                  <a:gd name="T67" fmla="*/ 59 h 266"/>
                  <a:gd name="T68" fmla="*/ 265 w 325"/>
                  <a:gd name="T69" fmla="*/ 85 h 266"/>
                  <a:gd name="T70" fmla="*/ 252 w 325"/>
                  <a:gd name="T71" fmla="*/ 100 h 266"/>
                  <a:gd name="T72" fmla="*/ 239 w 325"/>
                  <a:gd name="T73" fmla="*/ 110 h 266"/>
                  <a:gd name="T74" fmla="*/ 222 w 325"/>
                  <a:gd name="T75" fmla="*/ 121 h 266"/>
                  <a:gd name="T76" fmla="*/ 198 w 325"/>
                  <a:gd name="T77" fmla="*/ 122 h 266"/>
                  <a:gd name="T78" fmla="*/ 184 w 325"/>
                  <a:gd name="T79" fmla="*/ 130 h 266"/>
                  <a:gd name="T80" fmla="*/ 172 w 325"/>
                  <a:gd name="T81" fmla="*/ 124 h 266"/>
                  <a:gd name="T82" fmla="*/ 170 w 325"/>
                  <a:gd name="T83" fmla="*/ 118 h 266"/>
                  <a:gd name="T84" fmla="*/ 154 w 325"/>
                  <a:gd name="T85" fmla="*/ 108 h 266"/>
                  <a:gd name="T86" fmla="*/ 162 w 325"/>
                  <a:gd name="T87" fmla="*/ 97 h 266"/>
                  <a:gd name="T88" fmla="*/ 159 w 325"/>
                  <a:gd name="T89" fmla="*/ 86 h 266"/>
                  <a:gd name="T90" fmla="*/ 156 w 325"/>
                  <a:gd name="T91" fmla="*/ 74 h 266"/>
                  <a:gd name="T92" fmla="*/ 162 w 325"/>
                  <a:gd name="T93" fmla="*/ 66 h 266"/>
                  <a:gd name="T94" fmla="*/ 164 w 325"/>
                  <a:gd name="T95" fmla="*/ 59 h 266"/>
                  <a:gd name="T96" fmla="*/ 162 w 325"/>
                  <a:gd name="T97" fmla="*/ 47 h 266"/>
                  <a:gd name="T98" fmla="*/ 173 w 325"/>
                  <a:gd name="T99" fmla="*/ 39 h 266"/>
                  <a:gd name="T100" fmla="*/ 168 w 325"/>
                  <a:gd name="T101" fmla="*/ 33 h 266"/>
                  <a:gd name="T102" fmla="*/ 159 w 325"/>
                  <a:gd name="T103" fmla="*/ 31 h 266"/>
                  <a:gd name="T104" fmla="*/ 151 w 325"/>
                  <a:gd name="T105" fmla="*/ 33 h 266"/>
                  <a:gd name="T106" fmla="*/ 143 w 325"/>
                  <a:gd name="T107" fmla="*/ 33 h 266"/>
                  <a:gd name="T108" fmla="*/ 138 w 325"/>
                  <a:gd name="T109" fmla="*/ 29 h 266"/>
                  <a:gd name="T110" fmla="*/ 135 w 325"/>
                  <a:gd name="T111" fmla="*/ 26 h 266"/>
                  <a:gd name="T112" fmla="*/ 132 w 325"/>
                  <a:gd name="T113" fmla="*/ 20 h 266"/>
                  <a:gd name="T114" fmla="*/ 129 w 325"/>
                  <a:gd name="T115" fmla="*/ 14 h 266"/>
                  <a:gd name="T116" fmla="*/ 143 w 325"/>
                  <a:gd name="T117" fmla="*/ 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 h="266">
                    <a:moveTo>
                      <a:pt x="3" y="263"/>
                    </a:moveTo>
                    <a:lnTo>
                      <a:pt x="4" y="263"/>
                    </a:lnTo>
                    <a:lnTo>
                      <a:pt x="3" y="266"/>
                    </a:lnTo>
                    <a:lnTo>
                      <a:pt x="1" y="264"/>
                    </a:lnTo>
                    <a:lnTo>
                      <a:pt x="1" y="264"/>
                    </a:lnTo>
                    <a:lnTo>
                      <a:pt x="0" y="263"/>
                    </a:lnTo>
                    <a:lnTo>
                      <a:pt x="1" y="263"/>
                    </a:lnTo>
                    <a:lnTo>
                      <a:pt x="3" y="263"/>
                    </a:lnTo>
                    <a:close/>
                    <a:moveTo>
                      <a:pt x="39" y="258"/>
                    </a:moveTo>
                    <a:lnTo>
                      <a:pt x="41" y="258"/>
                    </a:lnTo>
                    <a:lnTo>
                      <a:pt x="41" y="258"/>
                    </a:lnTo>
                    <a:lnTo>
                      <a:pt x="41" y="259"/>
                    </a:lnTo>
                    <a:lnTo>
                      <a:pt x="41" y="261"/>
                    </a:lnTo>
                    <a:lnTo>
                      <a:pt x="39" y="263"/>
                    </a:lnTo>
                    <a:lnTo>
                      <a:pt x="38" y="264"/>
                    </a:lnTo>
                    <a:lnTo>
                      <a:pt x="36" y="264"/>
                    </a:lnTo>
                    <a:lnTo>
                      <a:pt x="36" y="263"/>
                    </a:lnTo>
                    <a:lnTo>
                      <a:pt x="34" y="261"/>
                    </a:lnTo>
                    <a:lnTo>
                      <a:pt x="34" y="259"/>
                    </a:lnTo>
                    <a:lnTo>
                      <a:pt x="36" y="259"/>
                    </a:lnTo>
                    <a:lnTo>
                      <a:pt x="36" y="258"/>
                    </a:lnTo>
                    <a:lnTo>
                      <a:pt x="39" y="258"/>
                    </a:lnTo>
                    <a:lnTo>
                      <a:pt x="39" y="258"/>
                    </a:lnTo>
                    <a:lnTo>
                      <a:pt x="39" y="258"/>
                    </a:lnTo>
                    <a:close/>
                    <a:moveTo>
                      <a:pt x="14" y="256"/>
                    </a:moveTo>
                    <a:lnTo>
                      <a:pt x="14" y="256"/>
                    </a:lnTo>
                    <a:lnTo>
                      <a:pt x="16" y="258"/>
                    </a:lnTo>
                    <a:lnTo>
                      <a:pt x="16" y="258"/>
                    </a:lnTo>
                    <a:lnTo>
                      <a:pt x="16" y="258"/>
                    </a:lnTo>
                    <a:lnTo>
                      <a:pt x="14" y="259"/>
                    </a:lnTo>
                    <a:lnTo>
                      <a:pt x="14" y="259"/>
                    </a:lnTo>
                    <a:lnTo>
                      <a:pt x="12" y="259"/>
                    </a:lnTo>
                    <a:lnTo>
                      <a:pt x="12" y="258"/>
                    </a:lnTo>
                    <a:lnTo>
                      <a:pt x="12" y="256"/>
                    </a:lnTo>
                    <a:lnTo>
                      <a:pt x="14" y="256"/>
                    </a:lnTo>
                    <a:close/>
                    <a:moveTo>
                      <a:pt x="30" y="250"/>
                    </a:moveTo>
                    <a:lnTo>
                      <a:pt x="30" y="252"/>
                    </a:lnTo>
                    <a:lnTo>
                      <a:pt x="27" y="253"/>
                    </a:lnTo>
                    <a:lnTo>
                      <a:pt x="25" y="258"/>
                    </a:lnTo>
                    <a:lnTo>
                      <a:pt x="25" y="259"/>
                    </a:lnTo>
                    <a:lnTo>
                      <a:pt x="23" y="259"/>
                    </a:lnTo>
                    <a:lnTo>
                      <a:pt x="22" y="259"/>
                    </a:lnTo>
                    <a:lnTo>
                      <a:pt x="20" y="258"/>
                    </a:lnTo>
                    <a:lnTo>
                      <a:pt x="19" y="255"/>
                    </a:lnTo>
                    <a:lnTo>
                      <a:pt x="19" y="255"/>
                    </a:lnTo>
                    <a:lnTo>
                      <a:pt x="19" y="253"/>
                    </a:lnTo>
                    <a:lnTo>
                      <a:pt x="20" y="253"/>
                    </a:lnTo>
                    <a:lnTo>
                      <a:pt x="23" y="253"/>
                    </a:lnTo>
                    <a:lnTo>
                      <a:pt x="23" y="253"/>
                    </a:lnTo>
                    <a:lnTo>
                      <a:pt x="27" y="252"/>
                    </a:lnTo>
                    <a:lnTo>
                      <a:pt x="30" y="250"/>
                    </a:lnTo>
                    <a:close/>
                    <a:moveTo>
                      <a:pt x="61" y="248"/>
                    </a:moveTo>
                    <a:lnTo>
                      <a:pt x="63" y="248"/>
                    </a:lnTo>
                    <a:lnTo>
                      <a:pt x="63" y="248"/>
                    </a:lnTo>
                    <a:lnTo>
                      <a:pt x="63" y="250"/>
                    </a:lnTo>
                    <a:lnTo>
                      <a:pt x="63" y="253"/>
                    </a:lnTo>
                    <a:lnTo>
                      <a:pt x="61" y="256"/>
                    </a:lnTo>
                    <a:lnTo>
                      <a:pt x="58" y="256"/>
                    </a:lnTo>
                    <a:lnTo>
                      <a:pt x="55" y="259"/>
                    </a:lnTo>
                    <a:lnTo>
                      <a:pt x="53" y="258"/>
                    </a:lnTo>
                    <a:lnTo>
                      <a:pt x="53" y="258"/>
                    </a:lnTo>
                    <a:lnTo>
                      <a:pt x="55" y="258"/>
                    </a:lnTo>
                    <a:lnTo>
                      <a:pt x="57" y="256"/>
                    </a:lnTo>
                    <a:lnTo>
                      <a:pt x="58" y="253"/>
                    </a:lnTo>
                    <a:lnTo>
                      <a:pt x="60" y="250"/>
                    </a:lnTo>
                    <a:lnTo>
                      <a:pt x="60" y="248"/>
                    </a:lnTo>
                    <a:lnTo>
                      <a:pt x="61" y="248"/>
                    </a:lnTo>
                    <a:lnTo>
                      <a:pt x="61" y="248"/>
                    </a:lnTo>
                    <a:close/>
                    <a:moveTo>
                      <a:pt x="6" y="247"/>
                    </a:moveTo>
                    <a:lnTo>
                      <a:pt x="6" y="247"/>
                    </a:lnTo>
                    <a:lnTo>
                      <a:pt x="6" y="248"/>
                    </a:lnTo>
                    <a:lnTo>
                      <a:pt x="6" y="248"/>
                    </a:lnTo>
                    <a:lnTo>
                      <a:pt x="6" y="250"/>
                    </a:lnTo>
                    <a:lnTo>
                      <a:pt x="6" y="252"/>
                    </a:lnTo>
                    <a:lnTo>
                      <a:pt x="4" y="252"/>
                    </a:lnTo>
                    <a:lnTo>
                      <a:pt x="4" y="252"/>
                    </a:lnTo>
                    <a:lnTo>
                      <a:pt x="4" y="252"/>
                    </a:lnTo>
                    <a:lnTo>
                      <a:pt x="3" y="248"/>
                    </a:lnTo>
                    <a:lnTo>
                      <a:pt x="3" y="247"/>
                    </a:lnTo>
                    <a:lnTo>
                      <a:pt x="6" y="247"/>
                    </a:lnTo>
                    <a:close/>
                    <a:moveTo>
                      <a:pt x="68" y="241"/>
                    </a:moveTo>
                    <a:lnTo>
                      <a:pt x="69" y="241"/>
                    </a:lnTo>
                    <a:lnTo>
                      <a:pt x="68" y="242"/>
                    </a:lnTo>
                    <a:lnTo>
                      <a:pt x="68" y="244"/>
                    </a:lnTo>
                    <a:lnTo>
                      <a:pt x="68" y="245"/>
                    </a:lnTo>
                    <a:lnTo>
                      <a:pt x="64" y="245"/>
                    </a:lnTo>
                    <a:lnTo>
                      <a:pt x="63" y="247"/>
                    </a:lnTo>
                    <a:lnTo>
                      <a:pt x="63" y="247"/>
                    </a:lnTo>
                    <a:lnTo>
                      <a:pt x="63" y="244"/>
                    </a:lnTo>
                    <a:lnTo>
                      <a:pt x="63" y="244"/>
                    </a:lnTo>
                    <a:lnTo>
                      <a:pt x="66" y="242"/>
                    </a:lnTo>
                    <a:lnTo>
                      <a:pt x="68" y="242"/>
                    </a:lnTo>
                    <a:lnTo>
                      <a:pt x="68" y="241"/>
                    </a:lnTo>
                    <a:lnTo>
                      <a:pt x="68" y="241"/>
                    </a:lnTo>
                    <a:close/>
                    <a:moveTo>
                      <a:pt x="284" y="86"/>
                    </a:moveTo>
                    <a:lnTo>
                      <a:pt x="285" y="88"/>
                    </a:lnTo>
                    <a:lnTo>
                      <a:pt x="285" y="88"/>
                    </a:lnTo>
                    <a:lnTo>
                      <a:pt x="285" y="88"/>
                    </a:lnTo>
                    <a:lnTo>
                      <a:pt x="285" y="88"/>
                    </a:lnTo>
                    <a:lnTo>
                      <a:pt x="285" y="88"/>
                    </a:lnTo>
                    <a:lnTo>
                      <a:pt x="284" y="88"/>
                    </a:lnTo>
                    <a:lnTo>
                      <a:pt x="284" y="88"/>
                    </a:lnTo>
                    <a:lnTo>
                      <a:pt x="284" y="86"/>
                    </a:lnTo>
                    <a:lnTo>
                      <a:pt x="284" y="86"/>
                    </a:lnTo>
                    <a:close/>
                    <a:moveTo>
                      <a:pt x="285" y="80"/>
                    </a:moveTo>
                    <a:lnTo>
                      <a:pt x="287" y="80"/>
                    </a:lnTo>
                    <a:lnTo>
                      <a:pt x="287" y="81"/>
                    </a:lnTo>
                    <a:lnTo>
                      <a:pt x="284" y="83"/>
                    </a:lnTo>
                    <a:lnTo>
                      <a:pt x="284" y="83"/>
                    </a:lnTo>
                    <a:lnTo>
                      <a:pt x="284" y="85"/>
                    </a:lnTo>
                    <a:lnTo>
                      <a:pt x="280" y="85"/>
                    </a:lnTo>
                    <a:lnTo>
                      <a:pt x="280" y="83"/>
                    </a:lnTo>
                    <a:lnTo>
                      <a:pt x="280" y="83"/>
                    </a:lnTo>
                    <a:lnTo>
                      <a:pt x="282" y="83"/>
                    </a:lnTo>
                    <a:lnTo>
                      <a:pt x="282" y="81"/>
                    </a:lnTo>
                    <a:lnTo>
                      <a:pt x="282" y="81"/>
                    </a:lnTo>
                    <a:lnTo>
                      <a:pt x="285" y="80"/>
                    </a:lnTo>
                    <a:close/>
                    <a:moveTo>
                      <a:pt x="309" y="66"/>
                    </a:moveTo>
                    <a:lnTo>
                      <a:pt x="309" y="66"/>
                    </a:lnTo>
                    <a:lnTo>
                      <a:pt x="309" y="67"/>
                    </a:lnTo>
                    <a:lnTo>
                      <a:pt x="309" y="67"/>
                    </a:lnTo>
                    <a:lnTo>
                      <a:pt x="309" y="67"/>
                    </a:lnTo>
                    <a:lnTo>
                      <a:pt x="309" y="67"/>
                    </a:lnTo>
                    <a:lnTo>
                      <a:pt x="309" y="67"/>
                    </a:lnTo>
                    <a:lnTo>
                      <a:pt x="309" y="69"/>
                    </a:lnTo>
                    <a:lnTo>
                      <a:pt x="310" y="69"/>
                    </a:lnTo>
                    <a:lnTo>
                      <a:pt x="310" y="69"/>
                    </a:lnTo>
                    <a:lnTo>
                      <a:pt x="312" y="69"/>
                    </a:lnTo>
                    <a:lnTo>
                      <a:pt x="312" y="69"/>
                    </a:lnTo>
                    <a:lnTo>
                      <a:pt x="314" y="70"/>
                    </a:lnTo>
                    <a:lnTo>
                      <a:pt x="312" y="72"/>
                    </a:lnTo>
                    <a:lnTo>
                      <a:pt x="310" y="72"/>
                    </a:lnTo>
                    <a:lnTo>
                      <a:pt x="310" y="74"/>
                    </a:lnTo>
                    <a:lnTo>
                      <a:pt x="310" y="75"/>
                    </a:lnTo>
                    <a:lnTo>
                      <a:pt x="309" y="77"/>
                    </a:lnTo>
                    <a:lnTo>
                      <a:pt x="307" y="77"/>
                    </a:lnTo>
                    <a:lnTo>
                      <a:pt x="304" y="75"/>
                    </a:lnTo>
                    <a:lnTo>
                      <a:pt x="302" y="75"/>
                    </a:lnTo>
                    <a:lnTo>
                      <a:pt x="302" y="75"/>
                    </a:lnTo>
                    <a:lnTo>
                      <a:pt x="302" y="74"/>
                    </a:lnTo>
                    <a:lnTo>
                      <a:pt x="302" y="74"/>
                    </a:lnTo>
                    <a:lnTo>
                      <a:pt x="301" y="72"/>
                    </a:lnTo>
                    <a:lnTo>
                      <a:pt x="299" y="74"/>
                    </a:lnTo>
                    <a:lnTo>
                      <a:pt x="299" y="74"/>
                    </a:lnTo>
                    <a:lnTo>
                      <a:pt x="298" y="74"/>
                    </a:lnTo>
                    <a:lnTo>
                      <a:pt x="298" y="74"/>
                    </a:lnTo>
                    <a:lnTo>
                      <a:pt x="298" y="72"/>
                    </a:lnTo>
                    <a:lnTo>
                      <a:pt x="298" y="72"/>
                    </a:lnTo>
                    <a:lnTo>
                      <a:pt x="302" y="67"/>
                    </a:lnTo>
                    <a:lnTo>
                      <a:pt x="304" y="67"/>
                    </a:lnTo>
                    <a:lnTo>
                      <a:pt x="309" y="66"/>
                    </a:lnTo>
                    <a:close/>
                    <a:moveTo>
                      <a:pt x="321" y="64"/>
                    </a:moveTo>
                    <a:lnTo>
                      <a:pt x="325" y="64"/>
                    </a:lnTo>
                    <a:lnTo>
                      <a:pt x="325" y="67"/>
                    </a:lnTo>
                    <a:lnTo>
                      <a:pt x="325" y="67"/>
                    </a:lnTo>
                    <a:lnTo>
                      <a:pt x="325" y="67"/>
                    </a:lnTo>
                    <a:lnTo>
                      <a:pt x="325" y="69"/>
                    </a:lnTo>
                    <a:lnTo>
                      <a:pt x="320" y="66"/>
                    </a:lnTo>
                    <a:lnTo>
                      <a:pt x="318" y="66"/>
                    </a:lnTo>
                    <a:lnTo>
                      <a:pt x="318" y="66"/>
                    </a:lnTo>
                    <a:lnTo>
                      <a:pt x="318" y="64"/>
                    </a:lnTo>
                    <a:lnTo>
                      <a:pt x="318" y="64"/>
                    </a:lnTo>
                    <a:lnTo>
                      <a:pt x="321" y="64"/>
                    </a:lnTo>
                    <a:close/>
                    <a:moveTo>
                      <a:pt x="151" y="0"/>
                    </a:moveTo>
                    <a:lnTo>
                      <a:pt x="153" y="1"/>
                    </a:lnTo>
                    <a:lnTo>
                      <a:pt x="154" y="1"/>
                    </a:lnTo>
                    <a:lnTo>
                      <a:pt x="156" y="1"/>
                    </a:lnTo>
                    <a:lnTo>
                      <a:pt x="157" y="3"/>
                    </a:lnTo>
                    <a:lnTo>
                      <a:pt x="161" y="4"/>
                    </a:lnTo>
                    <a:lnTo>
                      <a:pt x="164" y="3"/>
                    </a:lnTo>
                    <a:lnTo>
                      <a:pt x="167" y="3"/>
                    </a:lnTo>
                    <a:lnTo>
                      <a:pt x="168" y="3"/>
                    </a:lnTo>
                    <a:lnTo>
                      <a:pt x="173" y="3"/>
                    </a:lnTo>
                    <a:lnTo>
                      <a:pt x="175" y="3"/>
                    </a:lnTo>
                    <a:lnTo>
                      <a:pt x="178" y="3"/>
                    </a:lnTo>
                    <a:lnTo>
                      <a:pt x="181" y="3"/>
                    </a:lnTo>
                    <a:lnTo>
                      <a:pt x="186" y="4"/>
                    </a:lnTo>
                    <a:lnTo>
                      <a:pt x="189" y="4"/>
                    </a:lnTo>
                    <a:lnTo>
                      <a:pt x="197" y="6"/>
                    </a:lnTo>
                    <a:lnTo>
                      <a:pt x="200" y="6"/>
                    </a:lnTo>
                    <a:lnTo>
                      <a:pt x="205" y="6"/>
                    </a:lnTo>
                    <a:lnTo>
                      <a:pt x="206" y="4"/>
                    </a:lnTo>
                    <a:lnTo>
                      <a:pt x="208" y="6"/>
                    </a:lnTo>
                    <a:lnTo>
                      <a:pt x="211" y="4"/>
                    </a:lnTo>
                    <a:lnTo>
                      <a:pt x="211" y="4"/>
                    </a:lnTo>
                    <a:lnTo>
                      <a:pt x="213" y="6"/>
                    </a:lnTo>
                    <a:lnTo>
                      <a:pt x="219" y="7"/>
                    </a:lnTo>
                    <a:lnTo>
                      <a:pt x="220" y="6"/>
                    </a:lnTo>
                    <a:lnTo>
                      <a:pt x="220" y="6"/>
                    </a:lnTo>
                    <a:lnTo>
                      <a:pt x="225" y="6"/>
                    </a:lnTo>
                    <a:lnTo>
                      <a:pt x="228" y="7"/>
                    </a:lnTo>
                    <a:lnTo>
                      <a:pt x="232" y="7"/>
                    </a:lnTo>
                    <a:lnTo>
                      <a:pt x="235" y="7"/>
                    </a:lnTo>
                    <a:lnTo>
                      <a:pt x="236" y="6"/>
                    </a:lnTo>
                    <a:lnTo>
                      <a:pt x="236" y="6"/>
                    </a:lnTo>
                    <a:lnTo>
                      <a:pt x="236" y="7"/>
                    </a:lnTo>
                    <a:lnTo>
                      <a:pt x="238" y="7"/>
                    </a:lnTo>
                    <a:lnTo>
                      <a:pt x="238" y="9"/>
                    </a:lnTo>
                    <a:lnTo>
                      <a:pt x="239" y="9"/>
                    </a:lnTo>
                    <a:lnTo>
                      <a:pt x="239" y="9"/>
                    </a:lnTo>
                    <a:lnTo>
                      <a:pt x="241" y="9"/>
                    </a:lnTo>
                    <a:lnTo>
                      <a:pt x="243" y="9"/>
                    </a:lnTo>
                    <a:lnTo>
                      <a:pt x="243" y="11"/>
                    </a:lnTo>
                    <a:lnTo>
                      <a:pt x="243" y="11"/>
                    </a:lnTo>
                    <a:lnTo>
                      <a:pt x="241" y="12"/>
                    </a:lnTo>
                    <a:lnTo>
                      <a:pt x="241" y="12"/>
                    </a:lnTo>
                    <a:lnTo>
                      <a:pt x="241" y="12"/>
                    </a:lnTo>
                    <a:lnTo>
                      <a:pt x="243" y="14"/>
                    </a:lnTo>
                    <a:lnTo>
                      <a:pt x="243" y="14"/>
                    </a:lnTo>
                    <a:lnTo>
                      <a:pt x="243" y="12"/>
                    </a:lnTo>
                    <a:lnTo>
                      <a:pt x="243" y="12"/>
                    </a:lnTo>
                    <a:lnTo>
                      <a:pt x="244" y="12"/>
                    </a:lnTo>
                    <a:lnTo>
                      <a:pt x="244" y="12"/>
                    </a:lnTo>
                    <a:lnTo>
                      <a:pt x="244" y="12"/>
                    </a:lnTo>
                    <a:lnTo>
                      <a:pt x="244" y="12"/>
                    </a:lnTo>
                    <a:lnTo>
                      <a:pt x="246" y="14"/>
                    </a:lnTo>
                    <a:lnTo>
                      <a:pt x="249" y="14"/>
                    </a:lnTo>
                    <a:lnTo>
                      <a:pt x="250" y="14"/>
                    </a:lnTo>
                    <a:lnTo>
                      <a:pt x="252" y="15"/>
                    </a:lnTo>
                    <a:lnTo>
                      <a:pt x="252" y="15"/>
                    </a:lnTo>
                    <a:lnTo>
                      <a:pt x="254" y="17"/>
                    </a:lnTo>
                    <a:lnTo>
                      <a:pt x="255" y="17"/>
                    </a:lnTo>
                    <a:lnTo>
                      <a:pt x="255" y="17"/>
                    </a:lnTo>
                    <a:lnTo>
                      <a:pt x="257" y="17"/>
                    </a:lnTo>
                    <a:lnTo>
                      <a:pt x="258" y="17"/>
                    </a:lnTo>
                    <a:lnTo>
                      <a:pt x="258" y="17"/>
                    </a:lnTo>
                    <a:lnTo>
                      <a:pt x="258" y="17"/>
                    </a:lnTo>
                    <a:lnTo>
                      <a:pt x="260" y="17"/>
                    </a:lnTo>
                    <a:lnTo>
                      <a:pt x="261" y="18"/>
                    </a:lnTo>
                    <a:lnTo>
                      <a:pt x="261" y="18"/>
                    </a:lnTo>
                    <a:lnTo>
                      <a:pt x="261" y="18"/>
                    </a:lnTo>
                    <a:lnTo>
                      <a:pt x="266" y="18"/>
                    </a:lnTo>
                    <a:lnTo>
                      <a:pt x="266" y="18"/>
                    </a:lnTo>
                    <a:lnTo>
                      <a:pt x="268" y="18"/>
                    </a:lnTo>
                    <a:lnTo>
                      <a:pt x="268" y="18"/>
                    </a:lnTo>
                    <a:lnTo>
                      <a:pt x="271" y="18"/>
                    </a:lnTo>
                    <a:lnTo>
                      <a:pt x="273" y="18"/>
                    </a:lnTo>
                    <a:lnTo>
                      <a:pt x="273" y="18"/>
                    </a:lnTo>
                    <a:lnTo>
                      <a:pt x="273" y="17"/>
                    </a:lnTo>
                    <a:lnTo>
                      <a:pt x="273" y="17"/>
                    </a:lnTo>
                    <a:lnTo>
                      <a:pt x="273" y="17"/>
                    </a:lnTo>
                    <a:lnTo>
                      <a:pt x="274" y="17"/>
                    </a:lnTo>
                    <a:lnTo>
                      <a:pt x="277" y="17"/>
                    </a:lnTo>
                    <a:lnTo>
                      <a:pt x="279" y="18"/>
                    </a:lnTo>
                    <a:lnTo>
                      <a:pt x="280" y="18"/>
                    </a:lnTo>
                    <a:lnTo>
                      <a:pt x="282" y="18"/>
                    </a:lnTo>
                    <a:lnTo>
                      <a:pt x="282" y="18"/>
                    </a:lnTo>
                    <a:lnTo>
                      <a:pt x="284" y="20"/>
                    </a:lnTo>
                    <a:lnTo>
                      <a:pt x="284" y="22"/>
                    </a:lnTo>
                    <a:lnTo>
                      <a:pt x="284" y="22"/>
                    </a:lnTo>
                    <a:lnTo>
                      <a:pt x="284" y="22"/>
                    </a:lnTo>
                    <a:lnTo>
                      <a:pt x="284" y="23"/>
                    </a:lnTo>
                    <a:lnTo>
                      <a:pt x="284" y="23"/>
                    </a:lnTo>
                    <a:lnTo>
                      <a:pt x="284" y="23"/>
                    </a:lnTo>
                    <a:lnTo>
                      <a:pt x="285" y="23"/>
                    </a:lnTo>
                    <a:lnTo>
                      <a:pt x="285" y="23"/>
                    </a:lnTo>
                    <a:lnTo>
                      <a:pt x="287" y="22"/>
                    </a:lnTo>
                    <a:lnTo>
                      <a:pt x="287" y="22"/>
                    </a:lnTo>
                    <a:lnTo>
                      <a:pt x="290" y="23"/>
                    </a:lnTo>
                    <a:lnTo>
                      <a:pt x="290" y="23"/>
                    </a:lnTo>
                    <a:lnTo>
                      <a:pt x="291" y="25"/>
                    </a:lnTo>
                    <a:lnTo>
                      <a:pt x="291" y="25"/>
                    </a:lnTo>
                    <a:lnTo>
                      <a:pt x="291" y="25"/>
                    </a:lnTo>
                    <a:lnTo>
                      <a:pt x="293" y="25"/>
                    </a:lnTo>
                    <a:lnTo>
                      <a:pt x="295" y="23"/>
                    </a:lnTo>
                    <a:lnTo>
                      <a:pt x="298" y="25"/>
                    </a:lnTo>
                    <a:lnTo>
                      <a:pt x="299" y="25"/>
                    </a:lnTo>
                    <a:lnTo>
                      <a:pt x="301" y="25"/>
                    </a:lnTo>
                    <a:lnTo>
                      <a:pt x="301" y="25"/>
                    </a:lnTo>
                    <a:lnTo>
                      <a:pt x="301" y="25"/>
                    </a:lnTo>
                    <a:lnTo>
                      <a:pt x="302" y="23"/>
                    </a:lnTo>
                    <a:lnTo>
                      <a:pt x="302" y="23"/>
                    </a:lnTo>
                    <a:lnTo>
                      <a:pt x="304" y="23"/>
                    </a:lnTo>
                    <a:lnTo>
                      <a:pt x="304" y="23"/>
                    </a:lnTo>
                    <a:lnTo>
                      <a:pt x="306" y="23"/>
                    </a:lnTo>
                    <a:lnTo>
                      <a:pt x="307" y="23"/>
                    </a:lnTo>
                    <a:lnTo>
                      <a:pt x="309" y="23"/>
                    </a:lnTo>
                    <a:lnTo>
                      <a:pt x="309" y="23"/>
                    </a:lnTo>
                    <a:lnTo>
                      <a:pt x="310" y="25"/>
                    </a:lnTo>
                    <a:lnTo>
                      <a:pt x="310" y="25"/>
                    </a:lnTo>
                    <a:lnTo>
                      <a:pt x="310" y="26"/>
                    </a:lnTo>
                    <a:lnTo>
                      <a:pt x="309" y="26"/>
                    </a:lnTo>
                    <a:lnTo>
                      <a:pt x="309" y="26"/>
                    </a:lnTo>
                    <a:lnTo>
                      <a:pt x="309" y="28"/>
                    </a:lnTo>
                    <a:lnTo>
                      <a:pt x="309" y="28"/>
                    </a:lnTo>
                    <a:lnTo>
                      <a:pt x="309" y="29"/>
                    </a:lnTo>
                    <a:lnTo>
                      <a:pt x="309" y="29"/>
                    </a:lnTo>
                    <a:lnTo>
                      <a:pt x="310" y="33"/>
                    </a:lnTo>
                    <a:lnTo>
                      <a:pt x="309" y="33"/>
                    </a:lnTo>
                    <a:lnTo>
                      <a:pt x="306" y="34"/>
                    </a:lnTo>
                    <a:lnTo>
                      <a:pt x="296" y="40"/>
                    </a:lnTo>
                    <a:lnTo>
                      <a:pt x="293" y="42"/>
                    </a:lnTo>
                    <a:lnTo>
                      <a:pt x="293" y="44"/>
                    </a:lnTo>
                    <a:lnTo>
                      <a:pt x="285" y="45"/>
                    </a:lnTo>
                    <a:lnTo>
                      <a:pt x="280" y="47"/>
                    </a:lnTo>
                    <a:lnTo>
                      <a:pt x="277" y="47"/>
                    </a:lnTo>
                    <a:lnTo>
                      <a:pt x="274" y="50"/>
                    </a:lnTo>
                    <a:lnTo>
                      <a:pt x="273" y="51"/>
                    </a:lnTo>
                    <a:lnTo>
                      <a:pt x="274" y="51"/>
                    </a:lnTo>
                    <a:lnTo>
                      <a:pt x="276" y="53"/>
                    </a:lnTo>
                    <a:lnTo>
                      <a:pt x="276" y="53"/>
                    </a:lnTo>
                    <a:lnTo>
                      <a:pt x="273" y="55"/>
                    </a:lnTo>
                    <a:lnTo>
                      <a:pt x="273" y="55"/>
                    </a:lnTo>
                    <a:lnTo>
                      <a:pt x="273" y="55"/>
                    </a:lnTo>
                    <a:lnTo>
                      <a:pt x="271" y="55"/>
                    </a:lnTo>
                    <a:lnTo>
                      <a:pt x="268" y="59"/>
                    </a:lnTo>
                    <a:lnTo>
                      <a:pt x="265" y="64"/>
                    </a:lnTo>
                    <a:lnTo>
                      <a:pt x="263" y="66"/>
                    </a:lnTo>
                    <a:lnTo>
                      <a:pt x="261" y="67"/>
                    </a:lnTo>
                    <a:lnTo>
                      <a:pt x="258" y="74"/>
                    </a:lnTo>
                    <a:lnTo>
                      <a:pt x="258" y="75"/>
                    </a:lnTo>
                    <a:lnTo>
                      <a:pt x="260" y="81"/>
                    </a:lnTo>
                    <a:lnTo>
                      <a:pt x="261" y="83"/>
                    </a:lnTo>
                    <a:lnTo>
                      <a:pt x="261" y="85"/>
                    </a:lnTo>
                    <a:lnTo>
                      <a:pt x="265" y="85"/>
                    </a:lnTo>
                    <a:lnTo>
                      <a:pt x="266" y="86"/>
                    </a:lnTo>
                    <a:lnTo>
                      <a:pt x="265" y="88"/>
                    </a:lnTo>
                    <a:lnTo>
                      <a:pt x="261" y="89"/>
                    </a:lnTo>
                    <a:lnTo>
                      <a:pt x="257" y="91"/>
                    </a:lnTo>
                    <a:lnTo>
                      <a:pt x="255" y="94"/>
                    </a:lnTo>
                    <a:lnTo>
                      <a:pt x="255" y="96"/>
                    </a:lnTo>
                    <a:lnTo>
                      <a:pt x="254" y="96"/>
                    </a:lnTo>
                    <a:lnTo>
                      <a:pt x="254" y="99"/>
                    </a:lnTo>
                    <a:lnTo>
                      <a:pt x="252" y="100"/>
                    </a:lnTo>
                    <a:lnTo>
                      <a:pt x="252" y="102"/>
                    </a:lnTo>
                    <a:lnTo>
                      <a:pt x="250" y="103"/>
                    </a:lnTo>
                    <a:lnTo>
                      <a:pt x="250" y="103"/>
                    </a:lnTo>
                    <a:lnTo>
                      <a:pt x="252" y="105"/>
                    </a:lnTo>
                    <a:lnTo>
                      <a:pt x="252" y="105"/>
                    </a:lnTo>
                    <a:lnTo>
                      <a:pt x="250" y="107"/>
                    </a:lnTo>
                    <a:lnTo>
                      <a:pt x="249" y="107"/>
                    </a:lnTo>
                    <a:lnTo>
                      <a:pt x="244" y="107"/>
                    </a:lnTo>
                    <a:lnTo>
                      <a:pt x="239" y="110"/>
                    </a:lnTo>
                    <a:lnTo>
                      <a:pt x="236" y="111"/>
                    </a:lnTo>
                    <a:lnTo>
                      <a:pt x="235" y="116"/>
                    </a:lnTo>
                    <a:lnTo>
                      <a:pt x="232" y="119"/>
                    </a:lnTo>
                    <a:lnTo>
                      <a:pt x="232" y="119"/>
                    </a:lnTo>
                    <a:lnTo>
                      <a:pt x="230" y="119"/>
                    </a:lnTo>
                    <a:lnTo>
                      <a:pt x="227" y="118"/>
                    </a:lnTo>
                    <a:lnTo>
                      <a:pt x="225" y="119"/>
                    </a:lnTo>
                    <a:lnTo>
                      <a:pt x="224" y="119"/>
                    </a:lnTo>
                    <a:lnTo>
                      <a:pt x="222" y="121"/>
                    </a:lnTo>
                    <a:lnTo>
                      <a:pt x="220" y="119"/>
                    </a:lnTo>
                    <a:lnTo>
                      <a:pt x="217" y="119"/>
                    </a:lnTo>
                    <a:lnTo>
                      <a:pt x="216" y="119"/>
                    </a:lnTo>
                    <a:lnTo>
                      <a:pt x="213" y="121"/>
                    </a:lnTo>
                    <a:lnTo>
                      <a:pt x="211" y="119"/>
                    </a:lnTo>
                    <a:lnTo>
                      <a:pt x="208" y="119"/>
                    </a:lnTo>
                    <a:lnTo>
                      <a:pt x="200" y="121"/>
                    </a:lnTo>
                    <a:lnTo>
                      <a:pt x="198" y="121"/>
                    </a:lnTo>
                    <a:lnTo>
                      <a:pt x="198" y="122"/>
                    </a:lnTo>
                    <a:lnTo>
                      <a:pt x="195" y="124"/>
                    </a:lnTo>
                    <a:lnTo>
                      <a:pt x="192" y="124"/>
                    </a:lnTo>
                    <a:lnTo>
                      <a:pt x="187" y="126"/>
                    </a:lnTo>
                    <a:lnTo>
                      <a:pt x="187" y="126"/>
                    </a:lnTo>
                    <a:lnTo>
                      <a:pt x="186" y="129"/>
                    </a:lnTo>
                    <a:lnTo>
                      <a:pt x="186" y="130"/>
                    </a:lnTo>
                    <a:lnTo>
                      <a:pt x="184" y="130"/>
                    </a:lnTo>
                    <a:lnTo>
                      <a:pt x="184" y="129"/>
                    </a:lnTo>
                    <a:lnTo>
                      <a:pt x="184" y="130"/>
                    </a:lnTo>
                    <a:lnTo>
                      <a:pt x="184" y="130"/>
                    </a:lnTo>
                    <a:lnTo>
                      <a:pt x="183" y="132"/>
                    </a:lnTo>
                    <a:lnTo>
                      <a:pt x="181" y="132"/>
                    </a:lnTo>
                    <a:lnTo>
                      <a:pt x="179" y="130"/>
                    </a:lnTo>
                    <a:lnTo>
                      <a:pt x="176" y="129"/>
                    </a:lnTo>
                    <a:lnTo>
                      <a:pt x="175" y="129"/>
                    </a:lnTo>
                    <a:lnTo>
                      <a:pt x="173" y="127"/>
                    </a:lnTo>
                    <a:lnTo>
                      <a:pt x="173" y="126"/>
                    </a:lnTo>
                    <a:lnTo>
                      <a:pt x="172" y="124"/>
                    </a:lnTo>
                    <a:lnTo>
                      <a:pt x="172" y="122"/>
                    </a:lnTo>
                    <a:lnTo>
                      <a:pt x="172" y="122"/>
                    </a:lnTo>
                    <a:lnTo>
                      <a:pt x="170" y="121"/>
                    </a:lnTo>
                    <a:lnTo>
                      <a:pt x="170" y="119"/>
                    </a:lnTo>
                    <a:lnTo>
                      <a:pt x="172" y="118"/>
                    </a:lnTo>
                    <a:lnTo>
                      <a:pt x="172" y="118"/>
                    </a:lnTo>
                    <a:lnTo>
                      <a:pt x="173" y="118"/>
                    </a:lnTo>
                    <a:lnTo>
                      <a:pt x="172" y="118"/>
                    </a:lnTo>
                    <a:lnTo>
                      <a:pt x="170" y="118"/>
                    </a:lnTo>
                    <a:lnTo>
                      <a:pt x="168" y="116"/>
                    </a:lnTo>
                    <a:lnTo>
                      <a:pt x="164" y="113"/>
                    </a:lnTo>
                    <a:lnTo>
                      <a:pt x="164" y="111"/>
                    </a:lnTo>
                    <a:lnTo>
                      <a:pt x="164" y="111"/>
                    </a:lnTo>
                    <a:lnTo>
                      <a:pt x="162" y="111"/>
                    </a:lnTo>
                    <a:lnTo>
                      <a:pt x="162" y="113"/>
                    </a:lnTo>
                    <a:lnTo>
                      <a:pt x="159" y="111"/>
                    </a:lnTo>
                    <a:lnTo>
                      <a:pt x="156" y="113"/>
                    </a:lnTo>
                    <a:lnTo>
                      <a:pt x="154" y="108"/>
                    </a:lnTo>
                    <a:lnTo>
                      <a:pt x="154" y="107"/>
                    </a:lnTo>
                    <a:lnTo>
                      <a:pt x="154" y="105"/>
                    </a:lnTo>
                    <a:lnTo>
                      <a:pt x="156" y="103"/>
                    </a:lnTo>
                    <a:lnTo>
                      <a:pt x="156" y="102"/>
                    </a:lnTo>
                    <a:lnTo>
                      <a:pt x="157" y="100"/>
                    </a:lnTo>
                    <a:lnTo>
                      <a:pt x="159" y="99"/>
                    </a:lnTo>
                    <a:lnTo>
                      <a:pt x="161" y="99"/>
                    </a:lnTo>
                    <a:lnTo>
                      <a:pt x="161" y="99"/>
                    </a:lnTo>
                    <a:lnTo>
                      <a:pt x="162" y="97"/>
                    </a:lnTo>
                    <a:lnTo>
                      <a:pt x="162" y="96"/>
                    </a:lnTo>
                    <a:lnTo>
                      <a:pt x="162" y="96"/>
                    </a:lnTo>
                    <a:lnTo>
                      <a:pt x="161" y="96"/>
                    </a:lnTo>
                    <a:lnTo>
                      <a:pt x="156" y="91"/>
                    </a:lnTo>
                    <a:lnTo>
                      <a:pt x="157" y="91"/>
                    </a:lnTo>
                    <a:lnTo>
                      <a:pt x="157" y="89"/>
                    </a:lnTo>
                    <a:lnTo>
                      <a:pt x="157" y="88"/>
                    </a:lnTo>
                    <a:lnTo>
                      <a:pt x="157" y="86"/>
                    </a:lnTo>
                    <a:lnTo>
                      <a:pt x="159" y="86"/>
                    </a:lnTo>
                    <a:lnTo>
                      <a:pt x="159" y="85"/>
                    </a:lnTo>
                    <a:lnTo>
                      <a:pt x="161" y="83"/>
                    </a:lnTo>
                    <a:lnTo>
                      <a:pt x="162" y="83"/>
                    </a:lnTo>
                    <a:lnTo>
                      <a:pt x="162" y="81"/>
                    </a:lnTo>
                    <a:lnTo>
                      <a:pt x="161" y="80"/>
                    </a:lnTo>
                    <a:lnTo>
                      <a:pt x="159" y="80"/>
                    </a:lnTo>
                    <a:lnTo>
                      <a:pt x="157" y="77"/>
                    </a:lnTo>
                    <a:lnTo>
                      <a:pt x="157" y="74"/>
                    </a:lnTo>
                    <a:lnTo>
                      <a:pt x="156" y="74"/>
                    </a:lnTo>
                    <a:lnTo>
                      <a:pt x="156" y="74"/>
                    </a:lnTo>
                    <a:lnTo>
                      <a:pt x="154" y="72"/>
                    </a:lnTo>
                    <a:lnTo>
                      <a:pt x="154" y="70"/>
                    </a:lnTo>
                    <a:lnTo>
                      <a:pt x="154" y="70"/>
                    </a:lnTo>
                    <a:lnTo>
                      <a:pt x="161" y="70"/>
                    </a:lnTo>
                    <a:lnTo>
                      <a:pt x="161" y="70"/>
                    </a:lnTo>
                    <a:lnTo>
                      <a:pt x="161" y="70"/>
                    </a:lnTo>
                    <a:lnTo>
                      <a:pt x="162" y="69"/>
                    </a:lnTo>
                    <a:lnTo>
                      <a:pt x="162" y="66"/>
                    </a:lnTo>
                    <a:lnTo>
                      <a:pt x="164" y="64"/>
                    </a:lnTo>
                    <a:lnTo>
                      <a:pt x="162" y="64"/>
                    </a:lnTo>
                    <a:lnTo>
                      <a:pt x="161" y="63"/>
                    </a:lnTo>
                    <a:lnTo>
                      <a:pt x="161" y="63"/>
                    </a:lnTo>
                    <a:lnTo>
                      <a:pt x="161" y="61"/>
                    </a:lnTo>
                    <a:lnTo>
                      <a:pt x="162" y="61"/>
                    </a:lnTo>
                    <a:lnTo>
                      <a:pt x="164" y="59"/>
                    </a:lnTo>
                    <a:lnTo>
                      <a:pt x="164" y="59"/>
                    </a:lnTo>
                    <a:lnTo>
                      <a:pt x="164" y="59"/>
                    </a:lnTo>
                    <a:lnTo>
                      <a:pt x="164" y="58"/>
                    </a:lnTo>
                    <a:lnTo>
                      <a:pt x="164" y="58"/>
                    </a:lnTo>
                    <a:lnTo>
                      <a:pt x="164" y="56"/>
                    </a:lnTo>
                    <a:lnTo>
                      <a:pt x="164" y="55"/>
                    </a:lnTo>
                    <a:lnTo>
                      <a:pt x="164" y="55"/>
                    </a:lnTo>
                    <a:lnTo>
                      <a:pt x="164" y="51"/>
                    </a:lnTo>
                    <a:lnTo>
                      <a:pt x="164" y="50"/>
                    </a:lnTo>
                    <a:lnTo>
                      <a:pt x="162" y="48"/>
                    </a:lnTo>
                    <a:lnTo>
                      <a:pt x="162" y="47"/>
                    </a:lnTo>
                    <a:lnTo>
                      <a:pt x="164" y="47"/>
                    </a:lnTo>
                    <a:lnTo>
                      <a:pt x="165" y="47"/>
                    </a:lnTo>
                    <a:lnTo>
                      <a:pt x="165" y="45"/>
                    </a:lnTo>
                    <a:lnTo>
                      <a:pt x="168" y="44"/>
                    </a:lnTo>
                    <a:lnTo>
                      <a:pt x="170" y="42"/>
                    </a:lnTo>
                    <a:lnTo>
                      <a:pt x="172" y="40"/>
                    </a:lnTo>
                    <a:lnTo>
                      <a:pt x="173" y="39"/>
                    </a:lnTo>
                    <a:lnTo>
                      <a:pt x="173" y="39"/>
                    </a:lnTo>
                    <a:lnTo>
                      <a:pt x="173" y="39"/>
                    </a:lnTo>
                    <a:lnTo>
                      <a:pt x="173" y="37"/>
                    </a:lnTo>
                    <a:lnTo>
                      <a:pt x="172" y="37"/>
                    </a:lnTo>
                    <a:lnTo>
                      <a:pt x="170" y="37"/>
                    </a:lnTo>
                    <a:lnTo>
                      <a:pt x="168" y="37"/>
                    </a:lnTo>
                    <a:lnTo>
                      <a:pt x="168" y="37"/>
                    </a:lnTo>
                    <a:lnTo>
                      <a:pt x="168" y="36"/>
                    </a:lnTo>
                    <a:lnTo>
                      <a:pt x="168" y="34"/>
                    </a:lnTo>
                    <a:lnTo>
                      <a:pt x="168" y="33"/>
                    </a:lnTo>
                    <a:lnTo>
                      <a:pt x="168" y="33"/>
                    </a:lnTo>
                    <a:lnTo>
                      <a:pt x="167" y="33"/>
                    </a:lnTo>
                    <a:lnTo>
                      <a:pt x="165" y="33"/>
                    </a:lnTo>
                    <a:lnTo>
                      <a:pt x="165" y="31"/>
                    </a:lnTo>
                    <a:lnTo>
                      <a:pt x="164" y="31"/>
                    </a:lnTo>
                    <a:lnTo>
                      <a:pt x="164" y="33"/>
                    </a:lnTo>
                    <a:lnTo>
                      <a:pt x="161" y="31"/>
                    </a:lnTo>
                    <a:lnTo>
                      <a:pt x="161" y="31"/>
                    </a:lnTo>
                    <a:lnTo>
                      <a:pt x="159" y="31"/>
                    </a:lnTo>
                    <a:lnTo>
                      <a:pt x="159" y="31"/>
                    </a:lnTo>
                    <a:lnTo>
                      <a:pt x="159" y="31"/>
                    </a:lnTo>
                    <a:lnTo>
                      <a:pt x="159" y="33"/>
                    </a:lnTo>
                    <a:lnTo>
                      <a:pt x="159" y="33"/>
                    </a:lnTo>
                    <a:lnTo>
                      <a:pt x="157" y="33"/>
                    </a:lnTo>
                    <a:lnTo>
                      <a:pt x="156" y="34"/>
                    </a:lnTo>
                    <a:lnTo>
                      <a:pt x="154" y="34"/>
                    </a:lnTo>
                    <a:lnTo>
                      <a:pt x="153" y="34"/>
                    </a:lnTo>
                    <a:lnTo>
                      <a:pt x="153" y="33"/>
                    </a:lnTo>
                    <a:lnTo>
                      <a:pt x="151" y="33"/>
                    </a:lnTo>
                    <a:lnTo>
                      <a:pt x="148" y="33"/>
                    </a:lnTo>
                    <a:lnTo>
                      <a:pt x="148" y="33"/>
                    </a:lnTo>
                    <a:lnTo>
                      <a:pt x="148" y="34"/>
                    </a:lnTo>
                    <a:lnTo>
                      <a:pt x="146" y="34"/>
                    </a:lnTo>
                    <a:lnTo>
                      <a:pt x="145" y="34"/>
                    </a:lnTo>
                    <a:lnTo>
                      <a:pt x="145" y="34"/>
                    </a:lnTo>
                    <a:lnTo>
                      <a:pt x="145" y="34"/>
                    </a:lnTo>
                    <a:lnTo>
                      <a:pt x="143" y="33"/>
                    </a:lnTo>
                    <a:lnTo>
                      <a:pt x="143" y="33"/>
                    </a:lnTo>
                    <a:lnTo>
                      <a:pt x="145" y="31"/>
                    </a:lnTo>
                    <a:lnTo>
                      <a:pt x="145" y="31"/>
                    </a:lnTo>
                    <a:lnTo>
                      <a:pt x="145" y="29"/>
                    </a:lnTo>
                    <a:lnTo>
                      <a:pt x="145" y="29"/>
                    </a:lnTo>
                    <a:lnTo>
                      <a:pt x="143" y="28"/>
                    </a:lnTo>
                    <a:lnTo>
                      <a:pt x="143" y="28"/>
                    </a:lnTo>
                    <a:lnTo>
                      <a:pt x="142" y="29"/>
                    </a:lnTo>
                    <a:lnTo>
                      <a:pt x="140" y="29"/>
                    </a:lnTo>
                    <a:lnTo>
                      <a:pt x="138" y="29"/>
                    </a:lnTo>
                    <a:lnTo>
                      <a:pt x="137" y="31"/>
                    </a:lnTo>
                    <a:lnTo>
                      <a:pt x="135" y="33"/>
                    </a:lnTo>
                    <a:lnTo>
                      <a:pt x="135" y="33"/>
                    </a:lnTo>
                    <a:lnTo>
                      <a:pt x="134" y="33"/>
                    </a:lnTo>
                    <a:lnTo>
                      <a:pt x="134" y="29"/>
                    </a:lnTo>
                    <a:lnTo>
                      <a:pt x="135" y="28"/>
                    </a:lnTo>
                    <a:lnTo>
                      <a:pt x="137" y="26"/>
                    </a:lnTo>
                    <a:lnTo>
                      <a:pt x="137" y="26"/>
                    </a:lnTo>
                    <a:lnTo>
                      <a:pt x="135" y="26"/>
                    </a:lnTo>
                    <a:lnTo>
                      <a:pt x="135" y="25"/>
                    </a:lnTo>
                    <a:lnTo>
                      <a:pt x="135" y="25"/>
                    </a:lnTo>
                    <a:lnTo>
                      <a:pt x="137" y="23"/>
                    </a:lnTo>
                    <a:lnTo>
                      <a:pt x="135" y="23"/>
                    </a:lnTo>
                    <a:lnTo>
                      <a:pt x="135" y="23"/>
                    </a:lnTo>
                    <a:lnTo>
                      <a:pt x="135" y="22"/>
                    </a:lnTo>
                    <a:lnTo>
                      <a:pt x="135" y="20"/>
                    </a:lnTo>
                    <a:lnTo>
                      <a:pt x="135" y="20"/>
                    </a:lnTo>
                    <a:lnTo>
                      <a:pt x="132" y="20"/>
                    </a:lnTo>
                    <a:lnTo>
                      <a:pt x="132" y="20"/>
                    </a:lnTo>
                    <a:lnTo>
                      <a:pt x="132" y="20"/>
                    </a:lnTo>
                    <a:lnTo>
                      <a:pt x="134" y="17"/>
                    </a:lnTo>
                    <a:lnTo>
                      <a:pt x="134" y="17"/>
                    </a:lnTo>
                    <a:lnTo>
                      <a:pt x="132" y="17"/>
                    </a:lnTo>
                    <a:lnTo>
                      <a:pt x="131" y="15"/>
                    </a:lnTo>
                    <a:lnTo>
                      <a:pt x="131" y="15"/>
                    </a:lnTo>
                    <a:lnTo>
                      <a:pt x="129" y="14"/>
                    </a:lnTo>
                    <a:lnTo>
                      <a:pt x="129" y="14"/>
                    </a:lnTo>
                    <a:lnTo>
                      <a:pt x="131" y="11"/>
                    </a:lnTo>
                    <a:lnTo>
                      <a:pt x="131" y="11"/>
                    </a:lnTo>
                    <a:lnTo>
                      <a:pt x="132" y="9"/>
                    </a:lnTo>
                    <a:lnTo>
                      <a:pt x="134" y="7"/>
                    </a:lnTo>
                    <a:lnTo>
                      <a:pt x="137" y="7"/>
                    </a:lnTo>
                    <a:lnTo>
                      <a:pt x="140" y="7"/>
                    </a:lnTo>
                    <a:lnTo>
                      <a:pt x="142" y="7"/>
                    </a:lnTo>
                    <a:lnTo>
                      <a:pt x="142" y="7"/>
                    </a:lnTo>
                    <a:lnTo>
                      <a:pt x="143" y="6"/>
                    </a:lnTo>
                    <a:lnTo>
                      <a:pt x="143" y="4"/>
                    </a:lnTo>
                    <a:lnTo>
                      <a:pt x="143" y="4"/>
                    </a:lnTo>
                    <a:lnTo>
                      <a:pt x="143" y="3"/>
                    </a:lnTo>
                    <a:lnTo>
                      <a:pt x="145" y="3"/>
                    </a:lnTo>
                    <a:lnTo>
                      <a:pt x="146" y="1"/>
                    </a:lnTo>
                    <a:lnTo>
                      <a:pt x="150" y="1"/>
                    </a:lnTo>
                    <a:lnTo>
                      <a:pt x="15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6" name="Freeform 283">
                <a:extLst>
                  <a:ext uri="{FF2B5EF4-FFF2-40B4-BE49-F238E27FC236}">
                    <a16:creationId xmlns:a16="http://schemas.microsoft.com/office/drawing/2014/main" id="{E10463DE-BAB2-4F12-906A-BCB9536E03E7}"/>
                  </a:ext>
                </a:extLst>
              </p:cNvPr>
              <p:cNvSpPr>
                <a:spLocks noEditPoints="1"/>
              </p:cNvSpPr>
              <p:nvPr/>
            </p:nvSpPr>
            <p:spPr bwMode="auto">
              <a:xfrm>
                <a:off x="6792233" y="3907176"/>
                <a:ext cx="187125" cy="161786"/>
              </a:xfrm>
              <a:custGeom>
                <a:avLst/>
                <a:gdLst>
                  <a:gd name="T0" fmla="*/ 53 w 96"/>
                  <a:gd name="T1" fmla="*/ 33 h 83"/>
                  <a:gd name="T2" fmla="*/ 55 w 96"/>
                  <a:gd name="T3" fmla="*/ 34 h 83"/>
                  <a:gd name="T4" fmla="*/ 55 w 96"/>
                  <a:gd name="T5" fmla="*/ 36 h 83"/>
                  <a:gd name="T6" fmla="*/ 50 w 96"/>
                  <a:gd name="T7" fmla="*/ 34 h 83"/>
                  <a:gd name="T8" fmla="*/ 52 w 96"/>
                  <a:gd name="T9" fmla="*/ 34 h 83"/>
                  <a:gd name="T10" fmla="*/ 52 w 96"/>
                  <a:gd name="T11" fmla="*/ 33 h 83"/>
                  <a:gd name="T12" fmla="*/ 53 w 96"/>
                  <a:gd name="T13" fmla="*/ 30 h 83"/>
                  <a:gd name="T14" fmla="*/ 52 w 96"/>
                  <a:gd name="T15" fmla="*/ 28 h 83"/>
                  <a:gd name="T16" fmla="*/ 39 w 96"/>
                  <a:gd name="T17" fmla="*/ 19 h 83"/>
                  <a:gd name="T18" fmla="*/ 44 w 96"/>
                  <a:gd name="T19" fmla="*/ 36 h 83"/>
                  <a:gd name="T20" fmla="*/ 49 w 96"/>
                  <a:gd name="T21" fmla="*/ 42 h 83"/>
                  <a:gd name="T22" fmla="*/ 49 w 96"/>
                  <a:gd name="T23" fmla="*/ 39 h 83"/>
                  <a:gd name="T24" fmla="*/ 52 w 96"/>
                  <a:gd name="T25" fmla="*/ 41 h 83"/>
                  <a:gd name="T26" fmla="*/ 58 w 96"/>
                  <a:gd name="T27" fmla="*/ 45 h 83"/>
                  <a:gd name="T28" fmla="*/ 68 w 96"/>
                  <a:gd name="T29" fmla="*/ 50 h 83"/>
                  <a:gd name="T30" fmla="*/ 85 w 96"/>
                  <a:gd name="T31" fmla="*/ 67 h 83"/>
                  <a:gd name="T32" fmla="*/ 91 w 96"/>
                  <a:gd name="T33" fmla="*/ 75 h 83"/>
                  <a:gd name="T34" fmla="*/ 96 w 96"/>
                  <a:gd name="T35" fmla="*/ 78 h 83"/>
                  <a:gd name="T36" fmla="*/ 91 w 96"/>
                  <a:gd name="T37" fmla="*/ 80 h 83"/>
                  <a:gd name="T38" fmla="*/ 86 w 96"/>
                  <a:gd name="T39" fmla="*/ 82 h 83"/>
                  <a:gd name="T40" fmla="*/ 83 w 96"/>
                  <a:gd name="T41" fmla="*/ 80 h 83"/>
                  <a:gd name="T42" fmla="*/ 79 w 96"/>
                  <a:gd name="T43" fmla="*/ 75 h 83"/>
                  <a:gd name="T44" fmla="*/ 71 w 96"/>
                  <a:gd name="T45" fmla="*/ 66 h 83"/>
                  <a:gd name="T46" fmla="*/ 63 w 96"/>
                  <a:gd name="T47" fmla="*/ 56 h 83"/>
                  <a:gd name="T48" fmla="*/ 53 w 96"/>
                  <a:gd name="T49" fmla="*/ 52 h 83"/>
                  <a:gd name="T50" fmla="*/ 47 w 96"/>
                  <a:gd name="T51" fmla="*/ 52 h 83"/>
                  <a:gd name="T52" fmla="*/ 41 w 96"/>
                  <a:gd name="T53" fmla="*/ 52 h 83"/>
                  <a:gd name="T54" fmla="*/ 38 w 96"/>
                  <a:gd name="T55" fmla="*/ 50 h 83"/>
                  <a:gd name="T56" fmla="*/ 30 w 96"/>
                  <a:gd name="T57" fmla="*/ 53 h 83"/>
                  <a:gd name="T58" fmla="*/ 25 w 96"/>
                  <a:gd name="T59" fmla="*/ 49 h 83"/>
                  <a:gd name="T60" fmla="*/ 22 w 96"/>
                  <a:gd name="T61" fmla="*/ 47 h 83"/>
                  <a:gd name="T62" fmla="*/ 17 w 96"/>
                  <a:gd name="T63" fmla="*/ 55 h 83"/>
                  <a:gd name="T64" fmla="*/ 12 w 96"/>
                  <a:gd name="T65" fmla="*/ 53 h 83"/>
                  <a:gd name="T66" fmla="*/ 9 w 96"/>
                  <a:gd name="T67" fmla="*/ 55 h 83"/>
                  <a:gd name="T68" fmla="*/ 4 w 96"/>
                  <a:gd name="T69" fmla="*/ 55 h 83"/>
                  <a:gd name="T70" fmla="*/ 0 w 96"/>
                  <a:gd name="T71" fmla="*/ 52 h 83"/>
                  <a:gd name="T72" fmla="*/ 1 w 96"/>
                  <a:gd name="T73" fmla="*/ 41 h 83"/>
                  <a:gd name="T74" fmla="*/ 4 w 96"/>
                  <a:gd name="T75" fmla="*/ 30 h 83"/>
                  <a:gd name="T76" fmla="*/ 6 w 96"/>
                  <a:gd name="T77" fmla="*/ 20 h 83"/>
                  <a:gd name="T78" fmla="*/ 8 w 96"/>
                  <a:gd name="T79" fmla="*/ 15 h 83"/>
                  <a:gd name="T80" fmla="*/ 11 w 96"/>
                  <a:gd name="T81" fmla="*/ 14 h 83"/>
                  <a:gd name="T82" fmla="*/ 15 w 96"/>
                  <a:gd name="T83" fmla="*/ 11 h 83"/>
                  <a:gd name="T84" fmla="*/ 19 w 96"/>
                  <a:gd name="T85" fmla="*/ 9 h 83"/>
                  <a:gd name="T86" fmla="*/ 20 w 96"/>
                  <a:gd name="T87" fmla="*/ 8 h 83"/>
                  <a:gd name="T88" fmla="*/ 25 w 96"/>
                  <a:gd name="T89" fmla="*/ 8 h 83"/>
                  <a:gd name="T90" fmla="*/ 27 w 96"/>
                  <a:gd name="T91" fmla="*/ 6 h 83"/>
                  <a:gd name="T92" fmla="*/ 28 w 96"/>
                  <a:gd name="T93" fmla="*/ 4 h 83"/>
                  <a:gd name="T94" fmla="*/ 31 w 96"/>
                  <a:gd name="T9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83">
                    <a:moveTo>
                      <a:pt x="50" y="31"/>
                    </a:moveTo>
                    <a:lnTo>
                      <a:pt x="52" y="31"/>
                    </a:lnTo>
                    <a:lnTo>
                      <a:pt x="52" y="33"/>
                    </a:lnTo>
                    <a:lnTo>
                      <a:pt x="53" y="33"/>
                    </a:lnTo>
                    <a:lnTo>
                      <a:pt x="53" y="34"/>
                    </a:lnTo>
                    <a:lnTo>
                      <a:pt x="53" y="34"/>
                    </a:lnTo>
                    <a:lnTo>
                      <a:pt x="53" y="34"/>
                    </a:lnTo>
                    <a:lnTo>
                      <a:pt x="55" y="34"/>
                    </a:lnTo>
                    <a:lnTo>
                      <a:pt x="55" y="34"/>
                    </a:lnTo>
                    <a:lnTo>
                      <a:pt x="56" y="36"/>
                    </a:lnTo>
                    <a:lnTo>
                      <a:pt x="56" y="36"/>
                    </a:lnTo>
                    <a:lnTo>
                      <a:pt x="55" y="36"/>
                    </a:lnTo>
                    <a:lnTo>
                      <a:pt x="53" y="36"/>
                    </a:lnTo>
                    <a:lnTo>
                      <a:pt x="52" y="36"/>
                    </a:lnTo>
                    <a:lnTo>
                      <a:pt x="50" y="36"/>
                    </a:lnTo>
                    <a:lnTo>
                      <a:pt x="50" y="34"/>
                    </a:lnTo>
                    <a:lnTo>
                      <a:pt x="52" y="34"/>
                    </a:lnTo>
                    <a:lnTo>
                      <a:pt x="52" y="34"/>
                    </a:lnTo>
                    <a:lnTo>
                      <a:pt x="52" y="34"/>
                    </a:lnTo>
                    <a:lnTo>
                      <a:pt x="52" y="34"/>
                    </a:lnTo>
                    <a:lnTo>
                      <a:pt x="50" y="33"/>
                    </a:lnTo>
                    <a:lnTo>
                      <a:pt x="50" y="33"/>
                    </a:lnTo>
                    <a:lnTo>
                      <a:pt x="50" y="33"/>
                    </a:lnTo>
                    <a:lnTo>
                      <a:pt x="52" y="33"/>
                    </a:lnTo>
                    <a:lnTo>
                      <a:pt x="50" y="31"/>
                    </a:lnTo>
                    <a:close/>
                    <a:moveTo>
                      <a:pt x="52" y="28"/>
                    </a:moveTo>
                    <a:lnTo>
                      <a:pt x="52" y="28"/>
                    </a:lnTo>
                    <a:lnTo>
                      <a:pt x="53" y="30"/>
                    </a:lnTo>
                    <a:lnTo>
                      <a:pt x="52" y="30"/>
                    </a:lnTo>
                    <a:lnTo>
                      <a:pt x="50" y="30"/>
                    </a:lnTo>
                    <a:lnTo>
                      <a:pt x="52" y="28"/>
                    </a:lnTo>
                    <a:lnTo>
                      <a:pt x="52" y="28"/>
                    </a:lnTo>
                    <a:close/>
                    <a:moveTo>
                      <a:pt x="31" y="0"/>
                    </a:moveTo>
                    <a:lnTo>
                      <a:pt x="36" y="9"/>
                    </a:lnTo>
                    <a:lnTo>
                      <a:pt x="38" y="14"/>
                    </a:lnTo>
                    <a:lnTo>
                      <a:pt x="39" y="19"/>
                    </a:lnTo>
                    <a:lnTo>
                      <a:pt x="39" y="26"/>
                    </a:lnTo>
                    <a:lnTo>
                      <a:pt x="41" y="31"/>
                    </a:lnTo>
                    <a:lnTo>
                      <a:pt x="42" y="33"/>
                    </a:lnTo>
                    <a:lnTo>
                      <a:pt x="44" y="36"/>
                    </a:lnTo>
                    <a:lnTo>
                      <a:pt x="45" y="38"/>
                    </a:lnTo>
                    <a:lnTo>
                      <a:pt x="45" y="38"/>
                    </a:lnTo>
                    <a:lnTo>
                      <a:pt x="47" y="41"/>
                    </a:lnTo>
                    <a:lnTo>
                      <a:pt x="49" y="42"/>
                    </a:lnTo>
                    <a:lnTo>
                      <a:pt x="49" y="42"/>
                    </a:lnTo>
                    <a:lnTo>
                      <a:pt x="49" y="41"/>
                    </a:lnTo>
                    <a:lnTo>
                      <a:pt x="49" y="39"/>
                    </a:lnTo>
                    <a:lnTo>
                      <a:pt x="49" y="39"/>
                    </a:lnTo>
                    <a:lnTo>
                      <a:pt x="49" y="38"/>
                    </a:lnTo>
                    <a:lnTo>
                      <a:pt x="50" y="39"/>
                    </a:lnTo>
                    <a:lnTo>
                      <a:pt x="52" y="39"/>
                    </a:lnTo>
                    <a:lnTo>
                      <a:pt x="52" y="41"/>
                    </a:lnTo>
                    <a:lnTo>
                      <a:pt x="52" y="42"/>
                    </a:lnTo>
                    <a:lnTo>
                      <a:pt x="53" y="44"/>
                    </a:lnTo>
                    <a:lnTo>
                      <a:pt x="55" y="45"/>
                    </a:lnTo>
                    <a:lnTo>
                      <a:pt x="58" y="45"/>
                    </a:lnTo>
                    <a:lnTo>
                      <a:pt x="60" y="45"/>
                    </a:lnTo>
                    <a:lnTo>
                      <a:pt x="60" y="47"/>
                    </a:lnTo>
                    <a:lnTo>
                      <a:pt x="63" y="49"/>
                    </a:lnTo>
                    <a:lnTo>
                      <a:pt x="68" y="50"/>
                    </a:lnTo>
                    <a:lnTo>
                      <a:pt x="72" y="55"/>
                    </a:lnTo>
                    <a:lnTo>
                      <a:pt x="75" y="60"/>
                    </a:lnTo>
                    <a:lnTo>
                      <a:pt x="83" y="66"/>
                    </a:lnTo>
                    <a:lnTo>
                      <a:pt x="85" y="67"/>
                    </a:lnTo>
                    <a:lnTo>
                      <a:pt x="86" y="71"/>
                    </a:lnTo>
                    <a:lnTo>
                      <a:pt x="88" y="71"/>
                    </a:lnTo>
                    <a:lnTo>
                      <a:pt x="91" y="74"/>
                    </a:lnTo>
                    <a:lnTo>
                      <a:pt x="91" y="75"/>
                    </a:lnTo>
                    <a:lnTo>
                      <a:pt x="94" y="77"/>
                    </a:lnTo>
                    <a:lnTo>
                      <a:pt x="94" y="75"/>
                    </a:lnTo>
                    <a:lnTo>
                      <a:pt x="96" y="77"/>
                    </a:lnTo>
                    <a:lnTo>
                      <a:pt x="96" y="78"/>
                    </a:lnTo>
                    <a:lnTo>
                      <a:pt x="94" y="78"/>
                    </a:lnTo>
                    <a:lnTo>
                      <a:pt x="93" y="80"/>
                    </a:lnTo>
                    <a:lnTo>
                      <a:pt x="93" y="78"/>
                    </a:lnTo>
                    <a:lnTo>
                      <a:pt x="91" y="80"/>
                    </a:lnTo>
                    <a:lnTo>
                      <a:pt x="91" y="82"/>
                    </a:lnTo>
                    <a:lnTo>
                      <a:pt x="90" y="83"/>
                    </a:lnTo>
                    <a:lnTo>
                      <a:pt x="90" y="83"/>
                    </a:lnTo>
                    <a:lnTo>
                      <a:pt x="86" y="82"/>
                    </a:lnTo>
                    <a:lnTo>
                      <a:pt x="86" y="80"/>
                    </a:lnTo>
                    <a:lnTo>
                      <a:pt x="86" y="82"/>
                    </a:lnTo>
                    <a:lnTo>
                      <a:pt x="85" y="82"/>
                    </a:lnTo>
                    <a:lnTo>
                      <a:pt x="83" y="80"/>
                    </a:lnTo>
                    <a:lnTo>
                      <a:pt x="83" y="78"/>
                    </a:lnTo>
                    <a:lnTo>
                      <a:pt x="82" y="77"/>
                    </a:lnTo>
                    <a:lnTo>
                      <a:pt x="80" y="77"/>
                    </a:lnTo>
                    <a:lnTo>
                      <a:pt x="79" y="75"/>
                    </a:lnTo>
                    <a:lnTo>
                      <a:pt x="79" y="74"/>
                    </a:lnTo>
                    <a:lnTo>
                      <a:pt x="77" y="71"/>
                    </a:lnTo>
                    <a:lnTo>
                      <a:pt x="74" y="69"/>
                    </a:lnTo>
                    <a:lnTo>
                      <a:pt x="71" y="66"/>
                    </a:lnTo>
                    <a:lnTo>
                      <a:pt x="68" y="63"/>
                    </a:lnTo>
                    <a:lnTo>
                      <a:pt x="64" y="60"/>
                    </a:lnTo>
                    <a:lnTo>
                      <a:pt x="63" y="58"/>
                    </a:lnTo>
                    <a:lnTo>
                      <a:pt x="63" y="56"/>
                    </a:lnTo>
                    <a:lnTo>
                      <a:pt x="58" y="56"/>
                    </a:lnTo>
                    <a:lnTo>
                      <a:pt x="56" y="55"/>
                    </a:lnTo>
                    <a:lnTo>
                      <a:pt x="55" y="53"/>
                    </a:lnTo>
                    <a:lnTo>
                      <a:pt x="53" y="52"/>
                    </a:lnTo>
                    <a:lnTo>
                      <a:pt x="52" y="52"/>
                    </a:lnTo>
                    <a:lnTo>
                      <a:pt x="50" y="53"/>
                    </a:lnTo>
                    <a:lnTo>
                      <a:pt x="47" y="52"/>
                    </a:lnTo>
                    <a:lnTo>
                      <a:pt x="47" y="52"/>
                    </a:lnTo>
                    <a:lnTo>
                      <a:pt x="45" y="52"/>
                    </a:lnTo>
                    <a:lnTo>
                      <a:pt x="44" y="52"/>
                    </a:lnTo>
                    <a:lnTo>
                      <a:pt x="42" y="52"/>
                    </a:lnTo>
                    <a:lnTo>
                      <a:pt x="41" y="52"/>
                    </a:lnTo>
                    <a:lnTo>
                      <a:pt x="39" y="52"/>
                    </a:lnTo>
                    <a:lnTo>
                      <a:pt x="39" y="52"/>
                    </a:lnTo>
                    <a:lnTo>
                      <a:pt x="39" y="50"/>
                    </a:lnTo>
                    <a:lnTo>
                      <a:pt x="38" y="50"/>
                    </a:lnTo>
                    <a:lnTo>
                      <a:pt x="38" y="50"/>
                    </a:lnTo>
                    <a:lnTo>
                      <a:pt x="36" y="50"/>
                    </a:lnTo>
                    <a:lnTo>
                      <a:pt x="34" y="52"/>
                    </a:lnTo>
                    <a:lnTo>
                      <a:pt x="30" y="53"/>
                    </a:lnTo>
                    <a:lnTo>
                      <a:pt x="28" y="53"/>
                    </a:lnTo>
                    <a:lnTo>
                      <a:pt x="28" y="52"/>
                    </a:lnTo>
                    <a:lnTo>
                      <a:pt x="25" y="50"/>
                    </a:lnTo>
                    <a:lnTo>
                      <a:pt x="25" y="49"/>
                    </a:lnTo>
                    <a:lnTo>
                      <a:pt x="23" y="49"/>
                    </a:lnTo>
                    <a:lnTo>
                      <a:pt x="23" y="49"/>
                    </a:lnTo>
                    <a:lnTo>
                      <a:pt x="22" y="49"/>
                    </a:lnTo>
                    <a:lnTo>
                      <a:pt x="22" y="47"/>
                    </a:lnTo>
                    <a:lnTo>
                      <a:pt x="20" y="47"/>
                    </a:lnTo>
                    <a:lnTo>
                      <a:pt x="20" y="49"/>
                    </a:lnTo>
                    <a:lnTo>
                      <a:pt x="17" y="52"/>
                    </a:lnTo>
                    <a:lnTo>
                      <a:pt x="17" y="55"/>
                    </a:lnTo>
                    <a:lnTo>
                      <a:pt x="15" y="56"/>
                    </a:lnTo>
                    <a:lnTo>
                      <a:pt x="15" y="56"/>
                    </a:lnTo>
                    <a:lnTo>
                      <a:pt x="15" y="56"/>
                    </a:lnTo>
                    <a:lnTo>
                      <a:pt x="12" y="53"/>
                    </a:lnTo>
                    <a:lnTo>
                      <a:pt x="11" y="53"/>
                    </a:lnTo>
                    <a:lnTo>
                      <a:pt x="11" y="53"/>
                    </a:lnTo>
                    <a:lnTo>
                      <a:pt x="9" y="53"/>
                    </a:lnTo>
                    <a:lnTo>
                      <a:pt x="9" y="55"/>
                    </a:lnTo>
                    <a:lnTo>
                      <a:pt x="9" y="55"/>
                    </a:lnTo>
                    <a:lnTo>
                      <a:pt x="8" y="55"/>
                    </a:lnTo>
                    <a:lnTo>
                      <a:pt x="6" y="55"/>
                    </a:lnTo>
                    <a:lnTo>
                      <a:pt x="4" y="55"/>
                    </a:lnTo>
                    <a:lnTo>
                      <a:pt x="3" y="55"/>
                    </a:lnTo>
                    <a:lnTo>
                      <a:pt x="1" y="55"/>
                    </a:lnTo>
                    <a:lnTo>
                      <a:pt x="1" y="55"/>
                    </a:lnTo>
                    <a:lnTo>
                      <a:pt x="0" y="52"/>
                    </a:lnTo>
                    <a:lnTo>
                      <a:pt x="0" y="49"/>
                    </a:lnTo>
                    <a:lnTo>
                      <a:pt x="0" y="45"/>
                    </a:lnTo>
                    <a:lnTo>
                      <a:pt x="0" y="42"/>
                    </a:lnTo>
                    <a:lnTo>
                      <a:pt x="1" y="41"/>
                    </a:lnTo>
                    <a:lnTo>
                      <a:pt x="1" y="39"/>
                    </a:lnTo>
                    <a:lnTo>
                      <a:pt x="3" y="34"/>
                    </a:lnTo>
                    <a:lnTo>
                      <a:pt x="3" y="33"/>
                    </a:lnTo>
                    <a:lnTo>
                      <a:pt x="4" y="30"/>
                    </a:lnTo>
                    <a:lnTo>
                      <a:pt x="4" y="30"/>
                    </a:lnTo>
                    <a:lnTo>
                      <a:pt x="6" y="25"/>
                    </a:lnTo>
                    <a:lnTo>
                      <a:pt x="6" y="23"/>
                    </a:lnTo>
                    <a:lnTo>
                      <a:pt x="6" y="20"/>
                    </a:lnTo>
                    <a:lnTo>
                      <a:pt x="6" y="19"/>
                    </a:lnTo>
                    <a:lnTo>
                      <a:pt x="8" y="19"/>
                    </a:lnTo>
                    <a:lnTo>
                      <a:pt x="8" y="17"/>
                    </a:lnTo>
                    <a:lnTo>
                      <a:pt x="8" y="15"/>
                    </a:lnTo>
                    <a:lnTo>
                      <a:pt x="8" y="14"/>
                    </a:lnTo>
                    <a:lnTo>
                      <a:pt x="9" y="14"/>
                    </a:lnTo>
                    <a:lnTo>
                      <a:pt x="11" y="14"/>
                    </a:lnTo>
                    <a:lnTo>
                      <a:pt x="11" y="14"/>
                    </a:lnTo>
                    <a:lnTo>
                      <a:pt x="12" y="14"/>
                    </a:lnTo>
                    <a:lnTo>
                      <a:pt x="14" y="14"/>
                    </a:lnTo>
                    <a:lnTo>
                      <a:pt x="14" y="14"/>
                    </a:lnTo>
                    <a:lnTo>
                      <a:pt x="15" y="11"/>
                    </a:lnTo>
                    <a:lnTo>
                      <a:pt x="15" y="11"/>
                    </a:lnTo>
                    <a:lnTo>
                      <a:pt x="15" y="11"/>
                    </a:lnTo>
                    <a:lnTo>
                      <a:pt x="17" y="9"/>
                    </a:lnTo>
                    <a:lnTo>
                      <a:pt x="19" y="9"/>
                    </a:lnTo>
                    <a:lnTo>
                      <a:pt x="19" y="8"/>
                    </a:lnTo>
                    <a:lnTo>
                      <a:pt x="19" y="8"/>
                    </a:lnTo>
                    <a:lnTo>
                      <a:pt x="20" y="8"/>
                    </a:lnTo>
                    <a:lnTo>
                      <a:pt x="20" y="8"/>
                    </a:lnTo>
                    <a:lnTo>
                      <a:pt x="22" y="8"/>
                    </a:lnTo>
                    <a:lnTo>
                      <a:pt x="22" y="8"/>
                    </a:lnTo>
                    <a:lnTo>
                      <a:pt x="23" y="8"/>
                    </a:lnTo>
                    <a:lnTo>
                      <a:pt x="25" y="8"/>
                    </a:lnTo>
                    <a:lnTo>
                      <a:pt x="25" y="6"/>
                    </a:lnTo>
                    <a:lnTo>
                      <a:pt x="25" y="6"/>
                    </a:lnTo>
                    <a:lnTo>
                      <a:pt x="25" y="6"/>
                    </a:lnTo>
                    <a:lnTo>
                      <a:pt x="27" y="6"/>
                    </a:lnTo>
                    <a:lnTo>
                      <a:pt x="27" y="6"/>
                    </a:lnTo>
                    <a:lnTo>
                      <a:pt x="27" y="4"/>
                    </a:lnTo>
                    <a:lnTo>
                      <a:pt x="28" y="4"/>
                    </a:lnTo>
                    <a:lnTo>
                      <a:pt x="28" y="4"/>
                    </a:lnTo>
                    <a:lnTo>
                      <a:pt x="28" y="3"/>
                    </a:lnTo>
                    <a:lnTo>
                      <a:pt x="28" y="3"/>
                    </a:lnTo>
                    <a:lnTo>
                      <a:pt x="30" y="1"/>
                    </a:lnTo>
                    <a:lnTo>
                      <a:pt x="3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7" name="Freeform 284">
                <a:extLst>
                  <a:ext uri="{FF2B5EF4-FFF2-40B4-BE49-F238E27FC236}">
                    <a16:creationId xmlns:a16="http://schemas.microsoft.com/office/drawing/2014/main" id="{B2EE7220-4180-4FD3-AE27-F2AD0DD0ACF7}"/>
                  </a:ext>
                </a:extLst>
              </p:cNvPr>
              <p:cNvSpPr>
                <a:spLocks/>
              </p:cNvSpPr>
              <p:nvPr/>
            </p:nvSpPr>
            <p:spPr bwMode="auto">
              <a:xfrm>
                <a:off x="5283536" y="3624539"/>
                <a:ext cx="235856" cy="202719"/>
              </a:xfrm>
              <a:custGeom>
                <a:avLst/>
                <a:gdLst>
                  <a:gd name="T0" fmla="*/ 121 w 121"/>
                  <a:gd name="T1" fmla="*/ 0 h 104"/>
                  <a:gd name="T2" fmla="*/ 121 w 121"/>
                  <a:gd name="T3" fmla="*/ 8 h 104"/>
                  <a:gd name="T4" fmla="*/ 121 w 121"/>
                  <a:gd name="T5" fmla="*/ 14 h 104"/>
                  <a:gd name="T6" fmla="*/ 121 w 121"/>
                  <a:gd name="T7" fmla="*/ 20 h 104"/>
                  <a:gd name="T8" fmla="*/ 121 w 121"/>
                  <a:gd name="T9" fmla="*/ 25 h 104"/>
                  <a:gd name="T10" fmla="*/ 74 w 121"/>
                  <a:gd name="T11" fmla="*/ 61 h 104"/>
                  <a:gd name="T12" fmla="*/ 72 w 121"/>
                  <a:gd name="T13" fmla="*/ 64 h 104"/>
                  <a:gd name="T14" fmla="*/ 67 w 121"/>
                  <a:gd name="T15" fmla="*/ 66 h 104"/>
                  <a:gd name="T16" fmla="*/ 64 w 121"/>
                  <a:gd name="T17" fmla="*/ 66 h 104"/>
                  <a:gd name="T18" fmla="*/ 61 w 121"/>
                  <a:gd name="T19" fmla="*/ 69 h 104"/>
                  <a:gd name="T20" fmla="*/ 58 w 121"/>
                  <a:gd name="T21" fmla="*/ 72 h 104"/>
                  <a:gd name="T22" fmla="*/ 56 w 121"/>
                  <a:gd name="T23" fmla="*/ 74 h 104"/>
                  <a:gd name="T24" fmla="*/ 58 w 121"/>
                  <a:gd name="T25" fmla="*/ 77 h 104"/>
                  <a:gd name="T26" fmla="*/ 58 w 121"/>
                  <a:gd name="T27" fmla="*/ 80 h 104"/>
                  <a:gd name="T28" fmla="*/ 58 w 121"/>
                  <a:gd name="T29" fmla="*/ 83 h 104"/>
                  <a:gd name="T30" fmla="*/ 58 w 121"/>
                  <a:gd name="T31" fmla="*/ 88 h 104"/>
                  <a:gd name="T32" fmla="*/ 58 w 121"/>
                  <a:gd name="T33" fmla="*/ 91 h 104"/>
                  <a:gd name="T34" fmla="*/ 58 w 121"/>
                  <a:gd name="T35" fmla="*/ 96 h 104"/>
                  <a:gd name="T36" fmla="*/ 50 w 121"/>
                  <a:gd name="T37" fmla="*/ 96 h 104"/>
                  <a:gd name="T38" fmla="*/ 41 w 121"/>
                  <a:gd name="T39" fmla="*/ 96 h 104"/>
                  <a:gd name="T40" fmla="*/ 33 w 121"/>
                  <a:gd name="T41" fmla="*/ 96 h 104"/>
                  <a:gd name="T42" fmla="*/ 26 w 121"/>
                  <a:gd name="T43" fmla="*/ 96 h 104"/>
                  <a:gd name="T44" fmla="*/ 20 w 121"/>
                  <a:gd name="T45" fmla="*/ 96 h 104"/>
                  <a:gd name="T46" fmla="*/ 14 w 121"/>
                  <a:gd name="T47" fmla="*/ 96 h 104"/>
                  <a:gd name="T48" fmla="*/ 7 w 121"/>
                  <a:gd name="T49" fmla="*/ 96 h 104"/>
                  <a:gd name="T50" fmla="*/ 1 w 121"/>
                  <a:gd name="T51" fmla="*/ 99 h 104"/>
                  <a:gd name="T52" fmla="*/ 0 w 121"/>
                  <a:gd name="T53" fmla="*/ 102 h 104"/>
                  <a:gd name="T54" fmla="*/ 0 w 121"/>
                  <a:gd name="T55" fmla="*/ 102 h 104"/>
                  <a:gd name="T56" fmla="*/ 3 w 121"/>
                  <a:gd name="T57" fmla="*/ 86 h 104"/>
                  <a:gd name="T58" fmla="*/ 6 w 121"/>
                  <a:gd name="T59" fmla="*/ 82 h 104"/>
                  <a:gd name="T60" fmla="*/ 11 w 121"/>
                  <a:gd name="T61" fmla="*/ 77 h 104"/>
                  <a:gd name="T62" fmla="*/ 12 w 121"/>
                  <a:gd name="T63" fmla="*/ 71 h 104"/>
                  <a:gd name="T64" fmla="*/ 12 w 121"/>
                  <a:gd name="T65" fmla="*/ 69 h 104"/>
                  <a:gd name="T66" fmla="*/ 15 w 121"/>
                  <a:gd name="T67" fmla="*/ 64 h 104"/>
                  <a:gd name="T68" fmla="*/ 18 w 121"/>
                  <a:gd name="T69" fmla="*/ 60 h 104"/>
                  <a:gd name="T70" fmla="*/ 18 w 121"/>
                  <a:gd name="T71" fmla="*/ 58 h 104"/>
                  <a:gd name="T72" fmla="*/ 17 w 121"/>
                  <a:gd name="T73" fmla="*/ 60 h 104"/>
                  <a:gd name="T74" fmla="*/ 17 w 121"/>
                  <a:gd name="T75" fmla="*/ 60 h 104"/>
                  <a:gd name="T76" fmla="*/ 18 w 121"/>
                  <a:gd name="T77" fmla="*/ 56 h 104"/>
                  <a:gd name="T78" fmla="*/ 28 w 121"/>
                  <a:gd name="T79" fmla="*/ 49 h 104"/>
                  <a:gd name="T80" fmla="*/ 31 w 121"/>
                  <a:gd name="T81" fmla="*/ 44 h 104"/>
                  <a:gd name="T82" fmla="*/ 33 w 121"/>
                  <a:gd name="T83" fmla="*/ 36 h 104"/>
                  <a:gd name="T84" fmla="*/ 34 w 121"/>
                  <a:gd name="T85" fmla="*/ 31 h 104"/>
                  <a:gd name="T86" fmla="*/ 37 w 121"/>
                  <a:gd name="T87" fmla="*/ 25 h 104"/>
                  <a:gd name="T88" fmla="*/ 39 w 121"/>
                  <a:gd name="T89" fmla="*/ 20 h 104"/>
                  <a:gd name="T90" fmla="*/ 42 w 121"/>
                  <a:gd name="T91" fmla="*/ 19 h 104"/>
                  <a:gd name="T92" fmla="*/ 48 w 121"/>
                  <a:gd name="T93" fmla="*/ 14 h 104"/>
                  <a:gd name="T94" fmla="*/ 52 w 121"/>
                  <a:gd name="T95" fmla="*/ 11 h 104"/>
                  <a:gd name="T96" fmla="*/ 55 w 121"/>
                  <a:gd name="T97" fmla="*/ 3 h 104"/>
                  <a:gd name="T98" fmla="*/ 93 w 121"/>
                  <a:gd name="T9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04">
                    <a:moveTo>
                      <a:pt x="97" y="0"/>
                    </a:moveTo>
                    <a:lnTo>
                      <a:pt x="121" y="0"/>
                    </a:lnTo>
                    <a:lnTo>
                      <a:pt x="121" y="4"/>
                    </a:lnTo>
                    <a:lnTo>
                      <a:pt x="121" y="8"/>
                    </a:lnTo>
                    <a:lnTo>
                      <a:pt x="121" y="11"/>
                    </a:lnTo>
                    <a:lnTo>
                      <a:pt x="121" y="14"/>
                    </a:lnTo>
                    <a:lnTo>
                      <a:pt x="121" y="17"/>
                    </a:lnTo>
                    <a:lnTo>
                      <a:pt x="121" y="20"/>
                    </a:lnTo>
                    <a:lnTo>
                      <a:pt x="121" y="23"/>
                    </a:lnTo>
                    <a:lnTo>
                      <a:pt x="121" y="25"/>
                    </a:lnTo>
                    <a:lnTo>
                      <a:pt x="74" y="25"/>
                    </a:lnTo>
                    <a:lnTo>
                      <a:pt x="74" y="61"/>
                    </a:lnTo>
                    <a:lnTo>
                      <a:pt x="74" y="63"/>
                    </a:lnTo>
                    <a:lnTo>
                      <a:pt x="72" y="64"/>
                    </a:lnTo>
                    <a:lnTo>
                      <a:pt x="70" y="64"/>
                    </a:lnTo>
                    <a:lnTo>
                      <a:pt x="67" y="66"/>
                    </a:lnTo>
                    <a:lnTo>
                      <a:pt x="66" y="66"/>
                    </a:lnTo>
                    <a:lnTo>
                      <a:pt x="64" y="66"/>
                    </a:lnTo>
                    <a:lnTo>
                      <a:pt x="63" y="68"/>
                    </a:lnTo>
                    <a:lnTo>
                      <a:pt x="61" y="69"/>
                    </a:lnTo>
                    <a:lnTo>
                      <a:pt x="58" y="71"/>
                    </a:lnTo>
                    <a:lnTo>
                      <a:pt x="58" y="72"/>
                    </a:lnTo>
                    <a:lnTo>
                      <a:pt x="56" y="74"/>
                    </a:lnTo>
                    <a:lnTo>
                      <a:pt x="56" y="74"/>
                    </a:lnTo>
                    <a:lnTo>
                      <a:pt x="56" y="75"/>
                    </a:lnTo>
                    <a:lnTo>
                      <a:pt x="58" y="77"/>
                    </a:lnTo>
                    <a:lnTo>
                      <a:pt x="58" y="79"/>
                    </a:lnTo>
                    <a:lnTo>
                      <a:pt x="58" y="80"/>
                    </a:lnTo>
                    <a:lnTo>
                      <a:pt x="58" y="82"/>
                    </a:lnTo>
                    <a:lnTo>
                      <a:pt x="58" y="83"/>
                    </a:lnTo>
                    <a:lnTo>
                      <a:pt x="58" y="85"/>
                    </a:lnTo>
                    <a:lnTo>
                      <a:pt x="58" y="88"/>
                    </a:lnTo>
                    <a:lnTo>
                      <a:pt x="58" y="90"/>
                    </a:lnTo>
                    <a:lnTo>
                      <a:pt x="58" y="91"/>
                    </a:lnTo>
                    <a:lnTo>
                      <a:pt x="58" y="94"/>
                    </a:lnTo>
                    <a:lnTo>
                      <a:pt x="58" y="96"/>
                    </a:lnTo>
                    <a:lnTo>
                      <a:pt x="53" y="96"/>
                    </a:lnTo>
                    <a:lnTo>
                      <a:pt x="50" y="96"/>
                    </a:lnTo>
                    <a:lnTo>
                      <a:pt x="47" y="96"/>
                    </a:lnTo>
                    <a:lnTo>
                      <a:pt x="41" y="96"/>
                    </a:lnTo>
                    <a:lnTo>
                      <a:pt x="36" y="96"/>
                    </a:lnTo>
                    <a:lnTo>
                      <a:pt x="33" y="96"/>
                    </a:lnTo>
                    <a:lnTo>
                      <a:pt x="29" y="96"/>
                    </a:lnTo>
                    <a:lnTo>
                      <a:pt x="26" y="96"/>
                    </a:lnTo>
                    <a:lnTo>
                      <a:pt x="23" y="96"/>
                    </a:lnTo>
                    <a:lnTo>
                      <a:pt x="20" y="96"/>
                    </a:lnTo>
                    <a:lnTo>
                      <a:pt x="17" y="96"/>
                    </a:lnTo>
                    <a:lnTo>
                      <a:pt x="14" y="96"/>
                    </a:lnTo>
                    <a:lnTo>
                      <a:pt x="11" y="96"/>
                    </a:lnTo>
                    <a:lnTo>
                      <a:pt x="7" y="96"/>
                    </a:lnTo>
                    <a:lnTo>
                      <a:pt x="1" y="96"/>
                    </a:lnTo>
                    <a:lnTo>
                      <a:pt x="1" y="99"/>
                    </a:lnTo>
                    <a:lnTo>
                      <a:pt x="1" y="101"/>
                    </a:lnTo>
                    <a:lnTo>
                      <a:pt x="0" y="102"/>
                    </a:lnTo>
                    <a:lnTo>
                      <a:pt x="1" y="104"/>
                    </a:lnTo>
                    <a:lnTo>
                      <a:pt x="0" y="102"/>
                    </a:lnTo>
                    <a:lnTo>
                      <a:pt x="1" y="94"/>
                    </a:lnTo>
                    <a:lnTo>
                      <a:pt x="3" y="86"/>
                    </a:lnTo>
                    <a:lnTo>
                      <a:pt x="4" y="83"/>
                    </a:lnTo>
                    <a:lnTo>
                      <a:pt x="6" y="82"/>
                    </a:lnTo>
                    <a:lnTo>
                      <a:pt x="7" y="80"/>
                    </a:lnTo>
                    <a:lnTo>
                      <a:pt x="11" y="77"/>
                    </a:lnTo>
                    <a:lnTo>
                      <a:pt x="11" y="72"/>
                    </a:lnTo>
                    <a:lnTo>
                      <a:pt x="12" y="71"/>
                    </a:lnTo>
                    <a:lnTo>
                      <a:pt x="14" y="71"/>
                    </a:lnTo>
                    <a:lnTo>
                      <a:pt x="12" y="69"/>
                    </a:lnTo>
                    <a:lnTo>
                      <a:pt x="14" y="68"/>
                    </a:lnTo>
                    <a:lnTo>
                      <a:pt x="15" y="64"/>
                    </a:lnTo>
                    <a:lnTo>
                      <a:pt x="17" y="63"/>
                    </a:lnTo>
                    <a:lnTo>
                      <a:pt x="18" y="60"/>
                    </a:lnTo>
                    <a:lnTo>
                      <a:pt x="18" y="58"/>
                    </a:lnTo>
                    <a:lnTo>
                      <a:pt x="18" y="58"/>
                    </a:lnTo>
                    <a:lnTo>
                      <a:pt x="17" y="58"/>
                    </a:lnTo>
                    <a:lnTo>
                      <a:pt x="17" y="60"/>
                    </a:lnTo>
                    <a:lnTo>
                      <a:pt x="15" y="60"/>
                    </a:lnTo>
                    <a:lnTo>
                      <a:pt x="17" y="60"/>
                    </a:lnTo>
                    <a:lnTo>
                      <a:pt x="17" y="58"/>
                    </a:lnTo>
                    <a:lnTo>
                      <a:pt x="18" y="56"/>
                    </a:lnTo>
                    <a:lnTo>
                      <a:pt x="22" y="53"/>
                    </a:lnTo>
                    <a:lnTo>
                      <a:pt x="28" y="49"/>
                    </a:lnTo>
                    <a:lnTo>
                      <a:pt x="29" y="47"/>
                    </a:lnTo>
                    <a:lnTo>
                      <a:pt x="31" y="44"/>
                    </a:lnTo>
                    <a:lnTo>
                      <a:pt x="33" y="42"/>
                    </a:lnTo>
                    <a:lnTo>
                      <a:pt x="33" y="36"/>
                    </a:lnTo>
                    <a:lnTo>
                      <a:pt x="33" y="34"/>
                    </a:lnTo>
                    <a:lnTo>
                      <a:pt x="34" y="31"/>
                    </a:lnTo>
                    <a:lnTo>
                      <a:pt x="36" y="28"/>
                    </a:lnTo>
                    <a:lnTo>
                      <a:pt x="37" y="25"/>
                    </a:lnTo>
                    <a:lnTo>
                      <a:pt x="37" y="22"/>
                    </a:lnTo>
                    <a:lnTo>
                      <a:pt x="39" y="20"/>
                    </a:lnTo>
                    <a:lnTo>
                      <a:pt x="41" y="20"/>
                    </a:lnTo>
                    <a:lnTo>
                      <a:pt x="42" y="19"/>
                    </a:lnTo>
                    <a:lnTo>
                      <a:pt x="45" y="17"/>
                    </a:lnTo>
                    <a:lnTo>
                      <a:pt x="48" y="14"/>
                    </a:lnTo>
                    <a:lnTo>
                      <a:pt x="50" y="14"/>
                    </a:lnTo>
                    <a:lnTo>
                      <a:pt x="52" y="11"/>
                    </a:lnTo>
                    <a:lnTo>
                      <a:pt x="53" y="8"/>
                    </a:lnTo>
                    <a:lnTo>
                      <a:pt x="55" y="3"/>
                    </a:lnTo>
                    <a:lnTo>
                      <a:pt x="56" y="0"/>
                    </a:lnTo>
                    <a:lnTo>
                      <a:pt x="93" y="0"/>
                    </a:lnTo>
                    <a:lnTo>
                      <a:pt x="9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8" name="Freeform 285">
                <a:extLst>
                  <a:ext uri="{FF2B5EF4-FFF2-40B4-BE49-F238E27FC236}">
                    <a16:creationId xmlns:a16="http://schemas.microsoft.com/office/drawing/2014/main" id="{754FBB8C-501E-448D-A91D-BFF36AFC5065}"/>
                  </a:ext>
                </a:extLst>
              </p:cNvPr>
              <p:cNvSpPr>
                <a:spLocks/>
              </p:cNvSpPr>
              <p:nvPr/>
            </p:nvSpPr>
            <p:spPr bwMode="auto">
              <a:xfrm>
                <a:off x="6458917" y="3501738"/>
                <a:ext cx="345013" cy="288485"/>
              </a:xfrm>
              <a:custGeom>
                <a:avLst/>
                <a:gdLst>
                  <a:gd name="T0" fmla="*/ 18 w 177"/>
                  <a:gd name="T1" fmla="*/ 0 h 148"/>
                  <a:gd name="T2" fmla="*/ 41 w 177"/>
                  <a:gd name="T3" fmla="*/ 6 h 148"/>
                  <a:gd name="T4" fmla="*/ 56 w 177"/>
                  <a:gd name="T5" fmla="*/ 9 h 148"/>
                  <a:gd name="T6" fmla="*/ 65 w 177"/>
                  <a:gd name="T7" fmla="*/ 12 h 148"/>
                  <a:gd name="T8" fmla="*/ 76 w 177"/>
                  <a:gd name="T9" fmla="*/ 6 h 148"/>
                  <a:gd name="T10" fmla="*/ 81 w 177"/>
                  <a:gd name="T11" fmla="*/ 4 h 148"/>
                  <a:gd name="T12" fmla="*/ 86 w 177"/>
                  <a:gd name="T13" fmla="*/ 3 h 148"/>
                  <a:gd name="T14" fmla="*/ 87 w 177"/>
                  <a:gd name="T15" fmla="*/ 3 h 148"/>
                  <a:gd name="T16" fmla="*/ 92 w 177"/>
                  <a:gd name="T17" fmla="*/ 0 h 148"/>
                  <a:gd name="T18" fmla="*/ 101 w 177"/>
                  <a:gd name="T19" fmla="*/ 3 h 148"/>
                  <a:gd name="T20" fmla="*/ 108 w 177"/>
                  <a:gd name="T21" fmla="*/ 4 h 148"/>
                  <a:gd name="T22" fmla="*/ 103 w 177"/>
                  <a:gd name="T23" fmla="*/ 4 h 148"/>
                  <a:gd name="T24" fmla="*/ 108 w 177"/>
                  <a:gd name="T25" fmla="*/ 8 h 148"/>
                  <a:gd name="T26" fmla="*/ 109 w 177"/>
                  <a:gd name="T27" fmla="*/ 4 h 148"/>
                  <a:gd name="T28" fmla="*/ 116 w 177"/>
                  <a:gd name="T29" fmla="*/ 9 h 148"/>
                  <a:gd name="T30" fmla="*/ 123 w 177"/>
                  <a:gd name="T31" fmla="*/ 8 h 148"/>
                  <a:gd name="T32" fmla="*/ 130 w 177"/>
                  <a:gd name="T33" fmla="*/ 8 h 148"/>
                  <a:gd name="T34" fmla="*/ 138 w 177"/>
                  <a:gd name="T35" fmla="*/ 4 h 148"/>
                  <a:gd name="T36" fmla="*/ 142 w 177"/>
                  <a:gd name="T37" fmla="*/ 16 h 148"/>
                  <a:gd name="T38" fmla="*/ 146 w 177"/>
                  <a:gd name="T39" fmla="*/ 25 h 148"/>
                  <a:gd name="T40" fmla="*/ 147 w 177"/>
                  <a:gd name="T41" fmla="*/ 34 h 148"/>
                  <a:gd name="T42" fmla="*/ 141 w 177"/>
                  <a:gd name="T43" fmla="*/ 55 h 148"/>
                  <a:gd name="T44" fmla="*/ 136 w 177"/>
                  <a:gd name="T45" fmla="*/ 60 h 148"/>
                  <a:gd name="T46" fmla="*/ 125 w 177"/>
                  <a:gd name="T47" fmla="*/ 49 h 148"/>
                  <a:gd name="T48" fmla="*/ 122 w 177"/>
                  <a:gd name="T49" fmla="*/ 41 h 148"/>
                  <a:gd name="T50" fmla="*/ 117 w 177"/>
                  <a:gd name="T51" fmla="*/ 33 h 148"/>
                  <a:gd name="T52" fmla="*/ 114 w 177"/>
                  <a:gd name="T53" fmla="*/ 28 h 148"/>
                  <a:gd name="T54" fmla="*/ 114 w 177"/>
                  <a:gd name="T55" fmla="*/ 34 h 148"/>
                  <a:gd name="T56" fmla="*/ 116 w 177"/>
                  <a:gd name="T57" fmla="*/ 42 h 148"/>
                  <a:gd name="T58" fmla="*/ 119 w 177"/>
                  <a:gd name="T59" fmla="*/ 49 h 148"/>
                  <a:gd name="T60" fmla="*/ 128 w 177"/>
                  <a:gd name="T61" fmla="*/ 56 h 148"/>
                  <a:gd name="T62" fmla="*/ 130 w 177"/>
                  <a:gd name="T63" fmla="*/ 66 h 148"/>
                  <a:gd name="T64" fmla="*/ 134 w 177"/>
                  <a:gd name="T65" fmla="*/ 72 h 148"/>
                  <a:gd name="T66" fmla="*/ 144 w 177"/>
                  <a:gd name="T67" fmla="*/ 93 h 148"/>
                  <a:gd name="T68" fmla="*/ 155 w 177"/>
                  <a:gd name="T69" fmla="*/ 115 h 148"/>
                  <a:gd name="T70" fmla="*/ 158 w 177"/>
                  <a:gd name="T71" fmla="*/ 119 h 148"/>
                  <a:gd name="T72" fmla="*/ 157 w 177"/>
                  <a:gd name="T73" fmla="*/ 121 h 148"/>
                  <a:gd name="T74" fmla="*/ 161 w 177"/>
                  <a:gd name="T75" fmla="*/ 135 h 148"/>
                  <a:gd name="T76" fmla="*/ 171 w 177"/>
                  <a:gd name="T77" fmla="*/ 143 h 148"/>
                  <a:gd name="T78" fmla="*/ 149 w 177"/>
                  <a:gd name="T79" fmla="*/ 148 h 148"/>
                  <a:gd name="T80" fmla="*/ 98 w 177"/>
                  <a:gd name="T81" fmla="*/ 146 h 148"/>
                  <a:gd name="T82" fmla="*/ 95 w 177"/>
                  <a:gd name="T83" fmla="*/ 148 h 148"/>
                  <a:gd name="T84" fmla="*/ 16 w 177"/>
                  <a:gd name="T85" fmla="*/ 148 h 148"/>
                  <a:gd name="T86" fmla="*/ 5 w 177"/>
                  <a:gd name="T87" fmla="*/ 38 h 148"/>
                  <a:gd name="T88" fmla="*/ 2 w 177"/>
                  <a:gd name="T89" fmla="*/ 27 h 148"/>
                  <a:gd name="T90" fmla="*/ 4 w 177"/>
                  <a:gd name="T91" fmla="*/ 19 h 148"/>
                  <a:gd name="T92" fmla="*/ 4 w 177"/>
                  <a:gd name="T93" fmla="*/ 11 h 148"/>
                  <a:gd name="T94" fmla="*/ 4 w 177"/>
                  <a:gd name="T95" fmla="*/ 3 h 148"/>
                  <a:gd name="T96" fmla="*/ 7 w 177"/>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7" h="148">
                    <a:moveTo>
                      <a:pt x="7" y="0"/>
                    </a:moveTo>
                    <a:lnTo>
                      <a:pt x="8" y="1"/>
                    </a:lnTo>
                    <a:lnTo>
                      <a:pt x="10" y="1"/>
                    </a:lnTo>
                    <a:lnTo>
                      <a:pt x="18" y="0"/>
                    </a:lnTo>
                    <a:lnTo>
                      <a:pt x="26" y="1"/>
                    </a:lnTo>
                    <a:lnTo>
                      <a:pt x="30" y="3"/>
                    </a:lnTo>
                    <a:lnTo>
                      <a:pt x="38" y="3"/>
                    </a:lnTo>
                    <a:lnTo>
                      <a:pt x="41" y="6"/>
                    </a:lnTo>
                    <a:lnTo>
                      <a:pt x="43" y="6"/>
                    </a:lnTo>
                    <a:lnTo>
                      <a:pt x="46" y="6"/>
                    </a:lnTo>
                    <a:lnTo>
                      <a:pt x="48" y="8"/>
                    </a:lnTo>
                    <a:lnTo>
                      <a:pt x="56" y="9"/>
                    </a:lnTo>
                    <a:lnTo>
                      <a:pt x="60" y="11"/>
                    </a:lnTo>
                    <a:lnTo>
                      <a:pt x="62" y="12"/>
                    </a:lnTo>
                    <a:lnTo>
                      <a:pt x="64" y="12"/>
                    </a:lnTo>
                    <a:lnTo>
                      <a:pt x="65" y="12"/>
                    </a:lnTo>
                    <a:lnTo>
                      <a:pt x="67" y="12"/>
                    </a:lnTo>
                    <a:lnTo>
                      <a:pt x="70" y="11"/>
                    </a:lnTo>
                    <a:lnTo>
                      <a:pt x="71" y="9"/>
                    </a:lnTo>
                    <a:lnTo>
                      <a:pt x="76" y="6"/>
                    </a:lnTo>
                    <a:lnTo>
                      <a:pt x="78" y="6"/>
                    </a:lnTo>
                    <a:lnTo>
                      <a:pt x="79" y="6"/>
                    </a:lnTo>
                    <a:lnTo>
                      <a:pt x="81" y="6"/>
                    </a:lnTo>
                    <a:lnTo>
                      <a:pt x="81" y="4"/>
                    </a:lnTo>
                    <a:lnTo>
                      <a:pt x="82" y="4"/>
                    </a:lnTo>
                    <a:lnTo>
                      <a:pt x="82" y="3"/>
                    </a:lnTo>
                    <a:lnTo>
                      <a:pt x="82" y="3"/>
                    </a:lnTo>
                    <a:lnTo>
                      <a:pt x="86" y="3"/>
                    </a:lnTo>
                    <a:lnTo>
                      <a:pt x="90" y="1"/>
                    </a:lnTo>
                    <a:lnTo>
                      <a:pt x="90" y="1"/>
                    </a:lnTo>
                    <a:lnTo>
                      <a:pt x="86" y="3"/>
                    </a:lnTo>
                    <a:lnTo>
                      <a:pt x="87" y="3"/>
                    </a:lnTo>
                    <a:lnTo>
                      <a:pt x="90" y="3"/>
                    </a:lnTo>
                    <a:lnTo>
                      <a:pt x="92" y="3"/>
                    </a:lnTo>
                    <a:lnTo>
                      <a:pt x="92" y="1"/>
                    </a:lnTo>
                    <a:lnTo>
                      <a:pt x="92" y="0"/>
                    </a:lnTo>
                    <a:lnTo>
                      <a:pt x="93" y="0"/>
                    </a:lnTo>
                    <a:lnTo>
                      <a:pt x="95" y="0"/>
                    </a:lnTo>
                    <a:lnTo>
                      <a:pt x="100" y="3"/>
                    </a:lnTo>
                    <a:lnTo>
                      <a:pt x="101" y="3"/>
                    </a:lnTo>
                    <a:lnTo>
                      <a:pt x="105" y="1"/>
                    </a:lnTo>
                    <a:lnTo>
                      <a:pt x="105" y="1"/>
                    </a:lnTo>
                    <a:lnTo>
                      <a:pt x="106" y="1"/>
                    </a:lnTo>
                    <a:lnTo>
                      <a:pt x="108" y="4"/>
                    </a:lnTo>
                    <a:lnTo>
                      <a:pt x="108" y="4"/>
                    </a:lnTo>
                    <a:lnTo>
                      <a:pt x="105" y="1"/>
                    </a:lnTo>
                    <a:lnTo>
                      <a:pt x="105" y="3"/>
                    </a:lnTo>
                    <a:lnTo>
                      <a:pt x="103" y="4"/>
                    </a:lnTo>
                    <a:lnTo>
                      <a:pt x="105" y="6"/>
                    </a:lnTo>
                    <a:lnTo>
                      <a:pt x="106" y="6"/>
                    </a:lnTo>
                    <a:lnTo>
                      <a:pt x="108" y="8"/>
                    </a:lnTo>
                    <a:lnTo>
                      <a:pt x="108" y="8"/>
                    </a:lnTo>
                    <a:lnTo>
                      <a:pt x="109" y="8"/>
                    </a:lnTo>
                    <a:lnTo>
                      <a:pt x="111" y="6"/>
                    </a:lnTo>
                    <a:lnTo>
                      <a:pt x="109" y="6"/>
                    </a:lnTo>
                    <a:lnTo>
                      <a:pt x="109" y="4"/>
                    </a:lnTo>
                    <a:lnTo>
                      <a:pt x="109" y="4"/>
                    </a:lnTo>
                    <a:lnTo>
                      <a:pt x="111" y="6"/>
                    </a:lnTo>
                    <a:lnTo>
                      <a:pt x="114" y="8"/>
                    </a:lnTo>
                    <a:lnTo>
                      <a:pt x="116" y="9"/>
                    </a:lnTo>
                    <a:lnTo>
                      <a:pt x="116" y="9"/>
                    </a:lnTo>
                    <a:lnTo>
                      <a:pt x="119" y="8"/>
                    </a:lnTo>
                    <a:lnTo>
                      <a:pt x="119" y="8"/>
                    </a:lnTo>
                    <a:lnTo>
                      <a:pt x="123" y="8"/>
                    </a:lnTo>
                    <a:lnTo>
                      <a:pt x="123" y="8"/>
                    </a:lnTo>
                    <a:lnTo>
                      <a:pt x="123" y="8"/>
                    </a:lnTo>
                    <a:lnTo>
                      <a:pt x="127" y="8"/>
                    </a:lnTo>
                    <a:lnTo>
                      <a:pt x="130" y="8"/>
                    </a:lnTo>
                    <a:lnTo>
                      <a:pt x="134" y="6"/>
                    </a:lnTo>
                    <a:lnTo>
                      <a:pt x="138" y="4"/>
                    </a:lnTo>
                    <a:lnTo>
                      <a:pt x="138" y="4"/>
                    </a:lnTo>
                    <a:lnTo>
                      <a:pt x="138" y="4"/>
                    </a:lnTo>
                    <a:lnTo>
                      <a:pt x="139" y="6"/>
                    </a:lnTo>
                    <a:lnTo>
                      <a:pt x="141" y="9"/>
                    </a:lnTo>
                    <a:lnTo>
                      <a:pt x="141" y="12"/>
                    </a:lnTo>
                    <a:lnTo>
                      <a:pt x="142" y="16"/>
                    </a:lnTo>
                    <a:lnTo>
                      <a:pt x="142" y="17"/>
                    </a:lnTo>
                    <a:lnTo>
                      <a:pt x="142" y="19"/>
                    </a:lnTo>
                    <a:lnTo>
                      <a:pt x="146" y="22"/>
                    </a:lnTo>
                    <a:lnTo>
                      <a:pt x="146" y="25"/>
                    </a:lnTo>
                    <a:lnTo>
                      <a:pt x="147" y="28"/>
                    </a:lnTo>
                    <a:lnTo>
                      <a:pt x="147" y="33"/>
                    </a:lnTo>
                    <a:lnTo>
                      <a:pt x="149" y="33"/>
                    </a:lnTo>
                    <a:lnTo>
                      <a:pt x="147" y="34"/>
                    </a:lnTo>
                    <a:lnTo>
                      <a:pt x="146" y="38"/>
                    </a:lnTo>
                    <a:lnTo>
                      <a:pt x="144" y="45"/>
                    </a:lnTo>
                    <a:lnTo>
                      <a:pt x="142" y="52"/>
                    </a:lnTo>
                    <a:lnTo>
                      <a:pt x="141" y="55"/>
                    </a:lnTo>
                    <a:lnTo>
                      <a:pt x="141" y="56"/>
                    </a:lnTo>
                    <a:lnTo>
                      <a:pt x="139" y="58"/>
                    </a:lnTo>
                    <a:lnTo>
                      <a:pt x="139" y="60"/>
                    </a:lnTo>
                    <a:lnTo>
                      <a:pt x="136" y="60"/>
                    </a:lnTo>
                    <a:lnTo>
                      <a:pt x="131" y="56"/>
                    </a:lnTo>
                    <a:lnTo>
                      <a:pt x="130" y="53"/>
                    </a:lnTo>
                    <a:lnTo>
                      <a:pt x="127" y="50"/>
                    </a:lnTo>
                    <a:lnTo>
                      <a:pt x="125" y="49"/>
                    </a:lnTo>
                    <a:lnTo>
                      <a:pt x="123" y="45"/>
                    </a:lnTo>
                    <a:lnTo>
                      <a:pt x="123" y="44"/>
                    </a:lnTo>
                    <a:lnTo>
                      <a:pt x="123" y="41"/>
                    </a:lnTo>
                    <a:lnTo>
                      <a:pt x="122" y="41"/>
                    </a:lnTo>
                    <a:lnTo>
                      <a:pt x="119" y="36"/>
                    </a:lnTo>
                    <a:lnTo>
                      <a:pt x="119" y="34"/>
                    </a:lnTo>
                    <a:lnTo>
                      <a:pt x="117" y="34"/>
                    </a:lnTo>
                    <a:lnTo>
                      <a:pt x="117" y="33"/>
                    </a:lnTo>
                    <a:lnTo>
                      <a:pt x="116" y="28"/>
                    </a:lnTo>
                    <a:lnTo>
                      <a:pt x="114" y="27"/>
                    </a:lnTo>
                    <a:lnTo>
                      <a:pt x="112" y="27"/>
                    </a:lnTo>
                    <a:lnTo>
                      <a:pt x="114" y="28"/>
                    </a:lnTo>
                    <a:lnTo>
                      <a:pt x="112" y="30"/>
                    </a:lnTo>
                    <a:lnTo>
                      <a:pt x="111" y="31"/>
                    </a:lnTo>
                    <a:lnTo>
                      <a:pt x="112" y="33"/>
                    </a:lnTo>
                    <a:lnTo>
                      <a:pt x="114" y="34"/>
                    </a:lnTo>
                    <a:lnTo>
                      <a:pt x="116" y="36"/>
                    </a:lnTo>
                    <a:lnTo>
                      <a:pt x="116" y="38"/>
                    </a:lnTo>
                    <a:lnTo>
                      <a:pt x="116" y="41"/>
                    </a:lnTo>
                    <a:lnTo>
                      <a:pt x="116" y="42"/>
                    </a:lnTo>
                    <a:lnTo>
                      <a:pt x="117" y="44"/>
                    </a:lnTo>
                    <a:lnTo>
                      <a:pt x="119" y="45"/>
                    </a:lnTo>
                    <a:lnTo>
                      <a:pt x="119" y="47"/>
                    </a:lnTo>
                    <a:lnTo>
                      <a:pt x="119" y="49"/>
                    </a:lnTo>
                    <a:lnTo>
                      <a:pt x="122" y="50"/>
                    </a:lnTo>
                    <a:lnTo>
                      <a:pt x="123" y="53"/>
                    </a:lnTo>
                    <a:lnTo>
                      <a:pt x="127" y="56"/>
                    </a:lnTo>
                    <a:lnTo>
                      <a:pt x="128" y="56"/>
                    </a:lnTo>
                    <a:lnTo>
                      <a:pt x="128" y="58"/>
                    </a:lnTo>
                    <a:lnTo>
                      <a:pt x="128" y="61"/>
                    </a:lnTo>
                    <a:lnTo>
                      <a:pt x="128" y="63"/>
                    </a:lnTo>
                    <a:lnTo>
                      <a:pt x="130" y="66"/>
                    </a:lnTo>
                    <a:lnTo>
                      <a:pt x="131" y="67"/>
                    </a:lnTo>
                    <a:lnTo>
                      <a:pt x="133" y="67"/>
                    </a:lnTo>
                    <a:lnTo>
                      <a:pt x="133" y="69"/>
                    </a:lnTo>
                    <a:lnTo>
                      <a:pt x="134" y="72"/>
                    </a:lnTo>
                    <a:lnTo>
                      <a:pt x="134" y="77"/>
                    </a:lnTo>
                    <a:lnTo>
                      <a:pt x="136" y="79"/>
                    </a:lnTo>
                    <a:lnTo>
                      <a:pt x="141" y="88"/>
                    </a:lnTo>
                    <a:lnTo>
                      <a:pt x="144" y="93"/>
                    </a:lnTo>
                    <a:lnTo>
                      <a:pt x="146" y="96"/>
                    </a:lnTo>
                    <a:lnTo>
                      <a:pt x="147" y="101"/>
                    </a:lnTo>
                    <a:lnTo>
                      <a:pt x="152" y="112"/>
                    </a:lnTo>
                    <a:lnTo>
                      <a:pt x="155" y="115"/>
                    </a:lnTo>
                    <a:lnTo>
                      <a:pt x="157" y="116"/>
                    </a:lnTo>
                    <a:lnTo>
                      <a:pt x="158" y="118"/>
                    </a:lnTo>
                    <a:lnTo>
                      <a:pt x="161" y="119"/>
                    </a:lnTo>
                    <a:lnTo>
                      <a:pt x="158" y="119"/>
                    </a:lnTo>
                    <a:lnTo>
                      <a:pt x="158" y="119"/>
                    </a:lnTo>
                    <a:lnTo>
                      <a:pt x="158" y="119"/>
                    </a:lnTo>
                    <a:lnTo>
                      <a:pt x="157" y="121"/>
                    </a:lnTo>
                    <a:lnTo>
                      <a:pt x="157" y="121"/>
                    </a:lnTo>
                    <a:lnTo>
                      <a:pt x="157" y="127"/>
                    </a:lnTo>
                    <a:lnTo>
                      <a:pt x="158" y="129"/>
                    </a:lnTo>
                    <a:lnTo>
                      <a:pt x="160" y="134"/>
                    </a:lnTo>
                    <a:lnTo>
                      <a:pt x="161" y="135"/>
                    </a:lnTo>
                    <a:lnTo>
                      <a:pt x="161" y="137"/>
                    </a:lnTo>
                    <a:lnTo>
                      <a:pt x="163" y="137"/>
                    </a:lnTo>
                    <a:lnTo>
                      <a:pt x="168" y="138"/>
                    </a:lnTo>
                    <a:lnTo>
                      <a:pt x="171" y="143"/>
                    </a:lnTo>
                    <a:lnTo>
                      <a:pt x="175" y="146"/>
                    </a:lnTo>
                    <a:lnTo>
                      <a:pt x="177" y="148"/>
                    </a:lnTo>
                    <a:lnTo>
                      <a:pt x="177" y="148"/>
                    </a:lnTo>
                    <a:lnTo>
                      <a:pt x="149" y="148"/>
                    </a:lnTo>
                    <a:lnTo>
                      <a:pt x="144" y="148"/>
                    </a:lnTo>
                    <a:lnTo>
                      <a:pt x="98" y="148"/>
                    </a:lnTo>
                    <a:lnTo>
                      <a:pt x="98" y="148"/>
                    </a:lnTo>
                    <a:lnTo>
                      <a:pt x="98" y="146"/>
                    </a:lnTo>
                    <a:lnTo>
                      <a:pt x="98" y="146"/>
                    </a:lnTo>
                    <a:lnTo>
                      <a:pt x="98" y="145"/>
                    </a:lnTo>
                    <a:lnTo>
                      <a:pt x="97" y="146"/>
                    </a:lnTo>
                    <a:lnTo>
                      <a:pt x="95" y="148"/>
                    </a:lnTo>
                    <a:lnTo>
                      <a:pt x="95" y="148"/>
                    </a:lnTo>
                    <a:lnTo>
                      <a:pt x="60" y="148"/>
                    </a:lnTo>
                    <a:lnTo>
                      <a:pt x="54" y="148"/>
                    </a:lnTo>
                    <a:lnTo>
                      <a:pt x="16" y="148"/>
                    </a:lnTo>
                    <a:lnTo>
                      <a:pt x="10" y="148"/>
                    </a:lnTo>
                    <a:lnTo>
                      <a:pt x="5" y="148"/>
                    </a:lnTo>
                    <a:lnTo>
                      <a:pt x="5" y="38"/>
                    </a:lnTo>
                    <a:lnTo>
                      <a:pt x="5" y="38"/>
                    </a:lnTo>
                    <a:lnTo>
                      <a:pt x="4" y="36"/>
                    </a:lnTo>
                    <a:lnTo>
                      <a:pt x="4" y="33"/>
                    </a:lnTo>
                    <a:lnTo>
                      <a:pt x="2" y="28"/>
                    </a:lnTo>
                    <a:lnTo>
                      <a:pt x="2" y="27"/>
                    </a:lnTo>
                    <a:lnTo>
                      <a:pt x="0" y="23"/>
                    </a:lnTo>
                    <a:lnTo>
                      <a:pt x="0" y="22"/>
                    </a:lnTo>
                    <a:lnTo>
                      <a:pt x="0" y="22"/>
                    </a:lnTo>
                    <a:lnTo>
                      <a:pt x="4" y="19"/>
                    </a:lnTo>
                    <a:lnTo>
                      <a:pt x="4" y="17"/>
                    </a:lnTo>
                    <a:lnTo>
                      <a:pt x="5" y="14"/>
                    </a:lnTo>
                    <a:lnTo>
                      <a:pt x="5" y="14"/>
                    </a:lnTo>
                    <a:lnTo>
                      <a:pt x="4" y="11"/>
                    </a:lnTo>
                    <a:lnTo>
                      <a:pt x="4" y="9"/>
                    </a:lnTo>
                    <a:lnTo>
                      <a:pt x="4" y="6"/>
                    </a:lnTo>
                    <a:lnTo>
                      <a:pt x="4" y="4"/>
                    </a:lnTo>
                    <a:lnTo>
                      <a:pt x="4" y="3"/>
                    </a:lnTo>
                    <a:lnTo>
                      <a:pt x="5" y="1"/>
                    </a:lnTo>
                    <a:lnTo>
                      <a:pt x="7" y="1"/>
                    </a:lnTo>
                    <a:lnTo>
                      <a:pt x="7" y="0"/>
                    </a:lnTo>
                    <a:lnTo>
                      <a:pt x="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9" name="Freeform 286">
                <a:extLst>
                  <a:ext uri="{FF2B5EF4-FFF2-40B4-BE49-F238E27FC236}">
                    <a16:creationId xmlns:a16="http://schemas.microsoft.com/office/drawing/2014/main" id="{B0A5E9F8-B7C5-4F6A-9C20-7F48C455CF74}"/>
                  </a:ext>
                </a:extLst>
              </p:cNvPr>
              <p:cNvSpPr>
                <a:spLocks noEditPoints="1"/>
              </p:cNvSpPr>
              <p:nvPr/>
            </p:nvSpPr>
            <p:spPr bwMode="auto">
              <a:xfrm>
                <a:off x="6378998" y="2509585"/>
                <a:ext cx="179328" cy="85766"/>
              </a:xfrm>
              <a:custGeom>
                <a:avLst/>
                <a:gdLst>
                  <a:gd name="T0" fmla="*/ 13 w 92"/>
                  <a:gd name="T1" fmla="*/ 22 h 44"/>
                  <a:gd name="T2" fmla="*/ 23 w 92"/>
                  <a:gd name="T3" fmla="*/ 25 h 44"/>
                  <a:gd name="T4" fmla="*/ 16 w 92"/>
                  <a:gd name="T5" fmla="*/ 27 h 44"/>
                  <a:gd name="T6" fmla="*/ 10 w 92"/>
                  <a:gd name="T7" fmla="*/ 30 h 44"/>
                  <a:gd name="T8" fmla="*/ 5 w 92"/>
                  <a:gd name="T9" fmla="*/ 35 h 44"/>
                  <a:gd name="T10" fmla="*/ 2 w 92"/>
                  <a:gd name="T11" fmla="*/ 35 h 44"/>
                  <a:gd name="T12" fmla="*/ 4 w 92"/>
                  <a:gd name="T13" fmla="*/ 30 h 44"/>
                  <a:gd name="T14" fmla="*/ 2 w 92"/>
                  <a:gd name="T15" fmla="*/ 27 h 44"/>
                  <a:gd name="T16" fmla="*/ 2 w 92"/>
                  <a:gd name="T17" fmla="*/ 23 h 44"/>
                  <a:gd name="T18" fmla="*/ 5 w 92"/>
                  <a:gd name="T19" fmla="*/ 23 h 44"/>
                  <a:gd name="T20" fmla="*/ 10 w 92"/>
                  <a:gd name="T21" fmla="*/ 20 h 44"/>
                  <a:gd name="T22" fmla="*/ 23 w 92"/>
                  <a:gd name="T23" fmla="*/ 22 h 44"/>
                  <a:gd name="T24" fmla="*/ 19 w 92"/>
                  <a:gd name="T25" fmla="*/ 20 h 44"/>
                  <a:gd name="T26" fmla="*/ 13 w 92"/>
                  <a:gd name="T27" fmla="*/ 12 h 44"/>
                  <a:gd name="T28" fmla="*/ 16 w 92"/>
                  <a:gd name="T29" fmla="*/ 17 h 44"/>
                  <a:gd name="T30" fmla="*/ 13 w 92"/>
                  <a:gd name="T31" fmla="*/ 19 h 44"/>
                  <a:gd name="T32" fmla="*/ 8 w 92"/>
                  <a:gd name="T33" fmla="*/ 16 h 44"/>
                  <a:gd name="T34" fmla="*/ 10 w 92"/>
                  <a:gd name="T35" fmla="*/ 14 h 44"/>
                  <a:gd name="T36" fmla="*/ 54 w 92"/>
                  <a:gd name="T37" fmla="*/ 0 h 44"/>
                  <a:gd name="T38" fmla="*/ 70 w 92"/>
                  <a:gd name="T39" fmla="*/ 1 h 44"/>
                  <a:gd name="T40" fmla="*/ 89 w 92"/>
                  <a:gd name="T41" fmla="*/ 5 h 44"/>
                  <a:gd name="T42" fmla="*/ 92 w 92"/>
                  <a:gd name="T43" fmla="*/ 5 h 44"/>
                  <a:gd name="T44" fmla="*/ 90 w 92"/>
                  <a:gd name="T45" fmla="*/ 6 h 44"/>
                  <a:gd name="T46" fmla="*/ 87 w 92"/>
                  <a:gd name="T47" fmla="*/ 9 h 44"/>
                  <a:gd name="T48" fmla="*/ 79 w 92"/>
                  <a:gd name="T49" fmla="*/ 12 h 44"/>
                  <a:gd name="T50" fmla="*/ 78 w 92"/>
                  <a:gd name="T51" fmla="*/ 20 h 44"/>
                  <a:gd name="T52" fmla="*/ 82 w 92"/>
                  <a:gd name="T53" fmla="*/ 30 h 44"/>
                  <a:gd name="T54" fmla="*/ 84 w 92"/>
                  <a:gd name="T55" fmla="*/ 35 h 44"/>
                  <a:gd name="T56" fmla="*/ 86 w 92"/>
                  <a:gd name="T57" fmla="*/ 36 h 44"/>
                  <a:gd name="T58" fmla="*/ 82 w 92"/>
                  <a:gd name="T59" fmla="*/ 39 h 44"/>
                  <a:gd name="T60" fmla="*/ 81 w 92"/>
                  <a:gd name="T61" fmla="*/ 44 h 44"/>
                  <a:gd name="T62" fmla="*/ 76 w 92"/>
                  <a:gd name="T63" fmla="*/ 42 h 44"/>
                  <a:gd name="T64" fmla="*/ 68 w 92"/>
                  <a:gd name="T65" fmla="*/ 44 h 44"/>
                  <a:gd name="T66" fmla="*/ 60 w 92"/>
                  <a:gd name="T67" fmla="*/ 39 h 44"/>
                  <a:gd name="T68" fmla="*/ 57 w 92"/>
                  <a:gd name="T69" fmla="*/ 36 h 44"/>
                  <a:gd name="T70" fmla="*/ 51 w 92"/>
                  <a:gd name="T71" fmla="*/ 33 h 44"/>
                  <a:gd name="T72" fmla="*/ 49 w 92"/>
                  <a:gd name="T73" fmla="*/ 35 h 44"/>
                  <a:gd name="T74" fmla="*/ 45 w 92"/>
                  <a:gd name="T75" fmla="*/ 35 h 44"/>
                  <a:gd name="T76" fmla="*/ 37 w 92"/>
                  <a:gd name="T77" fmla="*/ 36 h 44"/>
                  <a:gd name="T78" fmla="*/ 40 w 92"/>
                  <a:gd name="T79" fmla="*/ 28 h 44"/>
                  <a:gd name="T80" fmla="*/ 37 w 92"/>
                  <a:gd name="T81" fmla="*/ 27 h 44"/>
                  <a:gd name="T82" fmla="*/ 32 w 92"/>
                  <a:gd name="T83" fmla="*/ 28 h 44"/>
                  <a:gd name="T84" fmla="*/ 26 w 92"/>
                  <a:gd name="T85" fmla="*/ 22 h 44"/>
                  <a:gd name="T86" fmla="*/ 27 w 92"/>
                  <a:gd name="T87" fmla="*/ 17 h 44"/>
                  <a:gd name="T88" fmla="*/ 24 w 92"/>
                  <a:gd name="T89" fmla="*/ 14 h 44"/>
                  <a:gd name="T90" fmla="*/ 24 w 92"/>
                  <a:gd name="T91" fmla="*/ 11 h 44"/>
                  <a:gd name="T92" fmla="*/ 29 w 92"/>
                  <a:gd name="T93" fmla="*/ 8 h 44"/>
                  <a:gd name="T94" fmla="*/ 37 w 92"/>
                  <a:gd name="T95" fmla="*/ 3 h 44"/>
                  <a:gd name="T96" fmla="*/ 54 w 92"/>
                  <a:gd name="T97"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44">
                    <a:moveTo>
                      <a:pt x="10" y="20"/>
                    </a:moveTo>
                    <a:lnTo>
                      <a:pt x="11" y="20"/>
                    </a:lnTo>
                    <a:lnTo>
                      <a:pt x="13" y="22"/>
                    </a:lnTo>
                    <a:lnTo>
                      <a:pt x="13" y="22"/>
                    </a:lnTo>
                    <a:lnTo>
                      <a:pt x="15" y="20"/>
                    </a:lnTo>
                    <a:lnTo>
                      <a:pt x="16" y="22"/>
                    </a:lnTo>
                    <a:lnTo>
                      <a:pt x="21" y="23"/>
                    </a:lnTo>
                    <a:lnTo>
                      <a:pt x="23" y="25"/>
                    </a:lnTo>
                    <a:lnTo>
                      <a:pt x="19" y="25"/>
                    </a:lnTo>
                    <a:lnTo>
                      <a:pt x="18" y="25"/>
                    </a:lnTo>
                    <a:lnTo>
                      <a:pt x="18" y="27"/>
                    </a:lnTo>
                    <a:lnTo>
                      <a:pt x="16" y="27"/>
                    </a:lnTo>
                    <a:lnTo>
                      <a:pt x="16" y="28"/>
                    </a:lnTo>
                    <a:lnTo>
                      <a:pt x="13" y="28"/>
                    </a:lnTo>
                    <a:lnTo>
                      <a:pt x="13" y="30"/>
                    </a:lnTo>
                    <a:lnTo>
                      <a:pt x="10" y="30"/>
                    </a:lnTo>
                    <a:lnTo>
                      <a:pt x="8" y="30"/>
                    </a:lnTo>
                    <a:lnTo>
                      <a:pt x="7" y="31"/>
                    </a:lnTo>
                    <a:lnTo>
                      <a:pt x="7" y="33"/>
                    </a:lnTo>
                    <a:lnTo>
                      <a:pt x="5" y="35"/>
                    </a:lnTo>
                    <a:lnTo>
                      <a:pt x="4" y="36"/>
                    </a:lnTo>
                    <a:lnTo>
                      <a:pt x="2" y="36"/>
                    </a:lnTo>
                    <a:lnTo>
                      <a:pt x="2" y="35"/>
                    </a:lnTo>
                    <a:lnTo>
                      <a:pt x="2" y="35"/>
                    </a:lnTo>
                    <a:lnTo>
                      <a:pt x="5" y="31"/>
                    </a:lnTo>
                    <a:lnTo>
                      <a:pt x="5" y="31"/>
                    </a:lnTo>
                    <a:lnTo>
                      <a:pt x="4" y="30"/>
                    </a:lnTo>
                    <a:lnTo>
                      <a:pt x="4" y="30"/>
                    </a:lnTo>
                    <a:lnTo>
                      <a:pt x="0" y="28"/>
                    </a:lnTo>
                    <a:lnTo>
                      <a:pt x="0" y="28"/>
                    </a:lnTo>
                    <a:lnTo>
                      <a:pt x="0" y="28"/>
                    </a:lnTo>
                    <a:lnTo>
                      <a:pt x="2" y="27"/>
                    </a:lnTo>
                    <a:lnTo>
                      <a:pt x="2" y="27"/>
                    </a:lnTo>
                    <a:lnTo>
                      <a:pt x="2" y="27"/>
                    </a:lnTo>
                    <a:lnTo>
                      <a:pt x="0" y="23"/>
                    </a:lnTo>
                    <a:lnTo>
                      <a:pt x="2" y="23"/>
                    </a:lnTo>
                    <a:lnTo>
                      <a:pt x="4" y="23"/>
                    </a:lnTo>
                    <a:lnTo>
                      <a:pt x="4" y="23"/>
                    </a:lnTo>
                    <a:lnTo>
                      <a:pt x="5" y="23"/>
                    </a:lnTo>
                    <a:lnTo>
                      <a:pt x="5" y="23"/>
                    </a:lnTo>
                    <a:lnTo>
                      <a:pt x="7" y="23"/>
                    </a:lnTo>
                    <a:lnTo>
                      <a:pt x="7" y="22"/>
                    </a:lnTo>
                    <a:lnTo>
                      <a:pt x="10" y="22"/>
                    </a:lnTo>
                    <a:lnTo>
                      <a:pt x="10" y="20"/>
                    </a:lnTo>
                    <a:close/>
                    <a:moveTo>
                      <a:pt x="19" y="20"/>
                    </a:moveTo>
                    <a:lnTo>
                      <a:pt x="23" y="20"/>
                    </a:lnTo>
                    <a:lnTo>
                      <a:pt x="23" y="22"/>
                    </a:lnTo>
                    <a:lnTo>
                      <a:pt x="23" y="22"/>
                    </a:lnTo>
                    <a:lnTo>
                      <a:pt x="21" y="22"/>
                    </a:lnTo>
                    <a:lnTo>
                      <a:pt x="18" y="22"/>
                    </a:lnTo>
                    <a:lnTo>
                      <a:pt x="19" y="20"/>
                    </a:lnTo>
                    <a:lnTo>
                      <a:pt x="19" y="20"/>
                    </a:lnTo>
                    <a:close/>
                    <a:moveTo>
                      <a:pt x="11" y="11"/>
                    </a:moveTo>
                    <a:lnTo>
                      <a:pt x="13" y="11"/>
                    </a:lnTo>
                    <a:lnTo>
                      <a:pt x="13" y="12"/>
                    </a:lnTo>
                    <a:lnTo>
                      <a:pt x="13" y="12"/>
                    </a:lnTo>
                    <a:lnTo>
                      <a:pt x="16" y="12"/>
                    </a:lnTo>
                    <a:lnTo>
                      <a:pt x="16" y="14"/>
                    </a:lnTo>
                    <a:lnTo>
                      <a:pt x="18" y="17"/>
                    </a:lnTo>
                    <a:lnTo>
                      <a:pt x="16" y="17"/>
                    </a:lnTo>
                    <a:lnTo>
                      <a:pt x="15" y="17"/>
                    </a:lnTo>
                    <a:lnTo>
                      <a:pt x="15" y="17"/>
                    </a:lnTo>
                    <a:lnTo>
                      <a:pt x="15" y="17"/>
                    </a:lnTo>
                    <a:lnTo>
                      <a:pt x="13" y="19"/>
                    </a:lnTo>
                    <a:lnTo>
                      <a:pt x="10" y="19"/>
                    </a:lnTo>
                    <a:lnTo>
                      <a:pt x="10" y="19"/>
                    </a:lnTo>
                    <a:lnTo>
                      <a:pt x="10" y="19"/>
                    </a:lnTo>
                    <a:lnTo>
                      <a:pt x="8" y="16"/>
                    </a:lnTo>
                    <a:lnTo>
                      <a:pt x="7" y="16"/>
                    </a:lnTo>
                    <a:lnTo>
                      <a:pt x="5" y="16"/>
                    </a:lnTo>
                    <a:lnTo>
                      <a:pt x="4" y="14"/>
                    </a:lnTo>
                    <a:lnTo>
                      <a:pt x="10" y="14"/>
                    </a:lnTo>
                    <a:lnTo>
                      <a:pt x="10" y="12"/>
                    </a:lnTo>
                    <a:lnTo>
                      <a:pt x="11" y="11"/>
                    </a:lnTo>
                    <a:lnTo>
                      <a:pt x="11" y="11"/>
                    </a:lnTo>
                    <a:close/>
                    <a:moveTo>
                      <a:pt x="54" y="0"/>
                    </a:moveTo>
                    <a:lnTo>
                      <a:pt x="56" y="0"/>
                    </a:lnTo>
                    <a:lnTo>
                      <a:pt x="57" y="0"/>
                    </a:lnTo>
                    <a:lnTo>
                      <a:pt x="67" y="1"/>
                    </a:lnTo>
                    <a:lnTo>
                      <a:pt x="70" y="1"/>
                    </a:lnTo>
                    <a:lnTo>
                      <a:pt x="73" y="3"/>
                    </a:lnTo>
                    <a:lnTo>
                      <a:pt x="75" y="3"/>
                    </a:lnTo>
                    <a:lnTo>
                      <a:pt x="79" y="3"/>
                    </a:lnTo>
                    <a:lnTo>
                      <a:pt x="89" y="5"/>
                    </a:lnTo>
                    <a:lnTo>
                      <a:pt x="90" y="3"/>
                    </a:lnTo>
                    <a:lnTo>
                      <a:pt x="90" y="3"/>
                    </a:lnTo>
                    <a:lnTo>
                      <a:pt x="90" y="3"/>
                    </a:lnTo>
                    <a:lnTo>
                      <a:pt x="92" y="5"/>
                    </a:lnTo>
                    <a:lnTo>
                      <a:pt x="92" y="5"/>
                    </a:lnTo>
                    <a:lnTo>
                      <a:pt x="92" y="5"/>
                    </a:lnTo>
                    <a:lnTo>
                      <a:pt x="90" y="6"/>
                    </a:lnTo>
                    <a:lnTo>
                      <a:pt x="90" y="6"/>
                    </a:lnTo>
                    <a:lnTo>
                      <a:pt x="90" y="6"/>
                    </a:lnTo>
                    <a:lnTo>
                      <a:pt x="89" y="6"/>
                    </a:lnTo>
                    <a:lnTo>
                      <a:pt x="89" y="8"/>
                    </a:lnTo>
                    <a:lnTo>
                      <a:pt x="87" y="9"/>
                    </a:lnTo>
                    <a:lnTo>
                      <a:pt x="86" y="12"/>
                    </a:lnTo>
                    <a:lnTo>
                      <a:pt x="84" y="14"/>
                    </a:lnTo>
                    <a:lnTo>
                      <a:pt x="82" y="12"/>
                    </a:lnTo>
                    <a:lnTo>
                      <a:pt x="79" y="12"/>
                    </a:lnTo>
                    <a:lnTo>
                      <a:pt x="76" y="14"/>
                    </a:lnTo>
                    <a:lnTo>
                      <a:pt x="75" y="16"/>
                    </a:lnTo>
                    <a:lnTo>
                      <a:pt x="75" y="17"/>
                    </a:lnTo>
                    <a:lnTo>
                      <a:pt x="78" y="20"/>
                    </a:lnTo>
                    <a:lnTo>
                      <a:pt x="78" y="25"/>
                    </a:lnTo>
                    <a:lnTo>
                      <a:pt x="79" y="25"/>
                    </a:lnTo>
                    <a:lnTo>
                      <a:pt x="81" y="28"/>
                    </a:lnTo>
                    <a:lnTo>
                      <a:pt x="82" y="30"/>
                    </a:lnTo>
                    <a:lnTo>
                      <a:pt x="82" y="30"/>
                    </a:lnTo>
                    <a:lnTo>
                      <a:pt x="84" y="35"/>
                    </a:lnTo>
                    <a:lnTo>
                      <a:pt x="84" y="33"/>
                    </a:lnTo>
                    <a:lnTo>
                      <a:pt x="84" y="35"/>
                    </a:lnTo>
                    <a:lnTo>
                      <a:pt x="84" y="36"/>
                    </a:lnTo>
                    <a:lnTo>
                      <a:pt x="86" y="36"/>
                    </a:lnTo>
                    <a:lnTo>
                      <a:pt x="86" y="36"/>
                    </a:lnTo>
                    <a:lnTo>
                      <a:pt x="86" y="36"/>
                    </a:lnTo>
                    <a:lnTo>
                      <a:pt x="86" y="38"/>
                    </a:lnTo>
                    <a:lnTo>
                      <a:pt x="86" y="38"/>
                    </a:lnTo>
                    <a:lnTo>
                      <a:pt x="82" y="38"/>
                    </a:lnTo>
                    <a:lnTo>
                      <a:pt x="82" y="39"/>
                    </a:lnTo>
                    <a:lnTo>
                      <a:pt x="82" y="39"/>
                    </a:lnTo>
                    <a:lnTo>
                      <a:pt x="81" y="41"/>
                    </a:lnTo>
                    <a:lnTo>
                      <a:pt x="81" y="42"/>
                    </a:lnTo>
                    <a:lnTo>
                      <a:pt x="81" y="44"/>
                    </a:lnTo>
                    <a:lnTo>
                      <a:pt x="81" y="44"/>
                    </a:lnTo>
                    <a:lnTo>
                      <a:pt x="79" y="44"/>
                    </a:lnTo>
                    <a:lnTo>
                      <a:pt x="78" y="44"/>
                    </a:lnTo>
                    <a:lnTo>
                      <a:pt x="76" y="42"/>
                    </a:lnTo>
                    <a:lnTo>
                      <a:pt x="75" y="42"/>
                    </a:lnTo>
                    <a:lnTo>
                      <a:pt x="73" y="42"/>
                    </a:lnTo>
                    <a:lnTo>
                      <a:pt x="73" y="42"/>
                    </a:lnTo>
                    <a:lnTo>
                      <a:pt x="68" y="44"/>
                    </a:lnTo>
                    <a:lnTo>
                      <a:pt x="67" y="44"/>
                    </a:lnTo>
                    <a:lnTo>
                      <a:pt x="65" y="42"/>
                    </a:lnTo>
                    <a:lnTo>
                      <a:pt x="64" y="41"/>
                    </a:lnTo>
                    <a:lnTo>
                      <a:pt x="60" y="39"/>
                    </a:lnTo>
                    <a:lnTo>
                      <a:pt x="60" y="38"/>
                    </a:lnTo>
                    <a:lnTo>
                      <a:pt x="60" y="38"/>
                    </a:lnTo>
                    <a:lnTo>
                      <a:pt x="57" y="36"/>
                    </a:lnTo>
                    <a:lnTo>
                      <a:pt x="57" y="36"/>
                    </a:lnTo>
                    <a:lnTo>
                      <a:pt x="56" y="36"/>
                    </a:lnTo>
                    <a:lnTo>
                      <a:pt x="54" y="35"/>
                    </a:lnTo>
                    <a:lnTo>
                      <a:pt x="51" y="33"/>
                    </a:lnTo>
                    <a:lnTo>
                      <a:pt x="51" y="33"/>
                    </a:lnTo>
                    <a:lnTo>
                      <a:pt x="49" y="33"/>
                    </a:lnTo>
                    <a:lnTo>
                      <a:pt x="49" y="35"/>
                    </a:lnTo>
                    <a:lnTo>
                      <a:pt x="49" y="35"/>
                    </a:lnTo>
                    <a:lnTo>
                      <a:pt x="49" y="35"/>
                    </a:lnTo>
                    <a:lnTo>
                      <a:pt x="49" y="33"/>
                    </a:lnTo>
                    <a:lnTo>
                      <a:pt x="48" y="33"/>
                    </a:lnTo>
                    <a:lnTo>
                      <a:pt x="45" y="35"/>
                    </a:lnTo>
                    <a:lnTo>
                      <a:pt x="45" y="35"/>
                    </a:lnTo>
                    <a:lnTo>
                      <a:pt x="43" y="35"/>
                    </a:lnTo>
                    <a:lnTo>
                      <a:pt x="38" y="36"/>
                    </a:lnTo>
                    <a:lnTo>
                      <a:pt x="37" y="36"/>
                    </a:lnTo>
                    <a:lnTo>
                      <a:pt x="37" y="36"/>
                    </a:lnTo>
                    <a:lnTo>
                      <a:pt x="37" y="36"/>
                    </a:lnTo>
                    <a:lnTo>
                      <a:pt x="38" y="31"/>
                    </a:lnTo>
                    <a:lnTo>
                      <a:pt x="38" y="28"/>
                    </a:lnTo>
                    <a:lnTo>
                      <a:pt x="40" y="28"/>
                    </a:lnTo>
                    <a:lnTo>
                      <a:pt x="40" y="28"/>
                    </a:lnTo>
                    <a:lnTo>
                      <a:pt x="40" y="27"/>
                    </a:lnTo>
                    <a:lnTo>
                      <a:pt x="37" y="27"/>
                    </a:lnTo>
                    <a:lnTo>
                      <a:pt x="37" y="27"/>
                    </a:lnTo>
                    <a:lnTo>
                      <a:pt x="35" y="27"/>
                    </a:lnTo>
                    <a:lnTo>
                      <a:pt x="35" y="28"/>
                    </a:lnTo>
                    <a:lnTo>
                      <a:pt x="34" y="28"/>
                    </a:lnTo>
                    <a:lnTo>
                      <a:pt x="32" y="28"/>
                    </a:lnTo>
                    <a:lnTo>
                      <a:pt x="29" y="27"/>
                    </a:lnTo>
                    <a:lnTo>
                      <a:pt x="27" y="25"/>
                    </a:lnTo>
                    <a:lnTo>
                      <a:pt x="27" y="23"/>
                    </a:lnTo>
                    <a:lnTo>
                      <a:pt x="26" y="22"/>
                    </a:lnTo>
                    <a:lnTo>
                      <a:pt x="24" y="20"/>
                    </a:lnTo>
                    <a:lnTo>
                      <a:pt x="26" y="19"/>
                    </a:lnTo>
                    <a:lnTo>
                      <a:pt x="27" y="19"/>
                    </a:lnTo>
                    <a:lnTo>
                      <a:pt x="27" y="17"/>
                    </a:lnTo>
                    <a:lnTo>
                      <a:pt x="26" y="17"/>
                    </a:lnTo>
                    <a:lnTo>
                      <a:pt x="24" y="17"/>
                    </a:lnTo>
                    <a:lnTo>
                      <a:pt x="24" y="17"/>
                    </a:lnTo>
                    <a:lnTo>
                      <a:pt x="24" y="14"/>
                    </a:lnTo>
                    <a:lnTo>
                      <a:pt x="24" y="14"/>
                    </a:lnTo>
                    <a:lnTo>
                      <a:pt x="24" y="12"/>
                    </a:lnTo>
                    <a:lnTo>
                      <a:pt x="24" y="12"/>
                    </a:lnTo>
                    <a:lnTo>
                      <a:pt x="24" y="11"/>
                    </a:lnTo>
                    <a:lnTo>
                      <a:pt x="24" y="11"/>
                    </a:lnTo>
                    <a:lnTo>
                      <a:pt x="24" y="9"/>
                    </a:lnTo>
                    <a:lnTo>
                      <a:pt x="27" y="8"/>
                    </a:lnTo>
                    <a:lnTo>
                      <a:pt x="29" y="8"/>
                    </a:lnTo>
                    <a:lnTo>
                      <a:pt x="34" y="6"/>
                    </a:lnTo>
                    <a:lnTo>
                      <a:pt x="32" y="5"/>
                    </a:lnTo>
                    <a:lnTo>
                      <a:pt x="34" y="5"/>
                    </a:lnTo>
                    <a:lnTo>
                      <a:pt x="37" y="3"/>
                    </a:lnTo>
                    <a:lnTo>
                      <a:pt x="40" y="3"/>
                    </a:lnTo>
                    <a:lnTo>
                      <a:pt x="45" y="1"/>
                    </a:lnTo>
                    <a:lnTo>
                      <a:pt x="52" y="1"/>
                    </a:lnTo>
                    <a:lnTo>
                      <a:pt x="54" y="1"/>
                    </a:lnTo>
                    <a:lnTo>
                      <a:pt x="54" y="0"/>
                    </a:lnTo>
                    <a:lnTo>
                      <a:pt x="5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0" name="Freeform 287">
                <a:extLst>
                  <a:ext uri="{FF2B5EF4-FFF2-40B4-BE49-F238E27FC236}">
                    <a16:creationId xmlns:a16="http://schemas.microsoft.com/office/drawing/2014/main" id="{1D5DD672-2111-4D44-9970-D4D532AEB5A6}"/>
                  </a:ext>
                </a:extLst>
              </p:cNvPr>
              <p:cNvSpPr>
                <a:spLocks noEditPoints="1"/>
              </p:cNvSpPr>
              <p:nvPr/>
            </p:nvSpPr>
            <p:spPr bwMode="auto">
              <a:xfrm>
                <a:off x="3184225" y="4376939"/>
                <a:ext cx="460016" cy="181278"/>
              </a:xfrm>
              <a:custGeom>
                <a:avLst/>
                <a:gdLst>
                  <a:gd name="T0" fmla="*/ 167 w 236"/>
                  <a:gd name="T1" fmla="*/ 61 h 93"/>
                  <a:gd name="T2" fmla="*/ 164 w 236"/>
                  <a:gd name="T3" fmla="*/ 61 h 93"/>
                  <a:gd name="T4" fmla="*/ 17 w 236"/>
                  <a:gd name="T5" fmla="*/ 39 h 93"/>
                  <a:gd name="T6" fmla="*/ 33 w 236"/>
                  <a:gd name="T7" fmla="*/ 30 h 93"/>
                  <a:gd name="T8" fmla="*/ 31 w 236"/>
                  <a:gd name="T9" fmla="*/ 33 h 93"/>
                  <a:gd name="T10" fmla="*/ 29 w 236"/>
                  <a:gd name="T11" fmla="*/ 31 h 93"/>
                  <a:gd name="T12" fmla="*/ 18 w 236"/>
                  <a:gd name="T13" fmla="*/ 31 h 93"/>
                  <a:gd name="T14" fmla="*/ 15 w 236"/>
                  <a:gd name="T15" fmla="*/ 28 h 93"/>
                  <a:gd name="T16" fmla="*/ 1 w 236"/>
                  <a:gd name="T17" fmla="*/ 27 h 93"/>
                  <a:gd name="T18" fmla="*/ 12 w 236"/>
                  <a:gd name="T19" fmla="*/ 23 h 93"/>
                  <a:gd name="T20" fmla="*/ 11 w 236"/>
                  <a:gd name="T21" fmla="*/ 25 h 93"/>
                  <a:gd name="T22" fmla="*/ 6 w 236"/>
                  <a:gd name="T23" fmla="*/ 20 h 93"/>
                  <a:gd name="T24" fmla="*/ 11 w 236"/>
                  <a:gd name="T25" fmla="*/ 30 h 93"/>
                  <a:gd name="T26" fmla="*/ 1 w 236"/>
                  <a:gd name="T27" fmla="*/ 33 h 93"/>
                  <a:gd name="T28" fmla="*/ 6 w 236"/>
                  <a:gd name="T29" fmla="*/ 28 h 93"/>
                  <a:gd name="T30" fmla="*/ 0 w 236"/>
                  <a:gd name="T31" fmla="*/ 20 h 93"/>
                  <a:gd name="T32" fmla="*/ 182 w 236"/>
                  <a:gd name="T33" fmla="*/ 3 h 93"/>
                  <a:gd name="T34" fmla="*/ 184 w 236"/>
                  <a:gd name="T35" fmla="*/ 0 h 93"/>
                  <a:gd name="T36" fmla="*/ 193 w 236"/>
                  <a:gd name="T37" fmla="*/ 6 h 93"/>
                  <a:gd name="T38" fmla="*/ 201 w 236"/>
                  <a:gd name="T39" fmla="*/ 11 h 93"/>
                  <a:gd name="T40" fmla="*/ 206 w 236"/>
                  <a:gd name="T41" fmla="*/ 16 h 93"/>
                  <a:gd name="T42" fmla="*/ 214 w 236"/>
                  <a:gd name="T43" fmla="*/ 17 h 93"/>
                  <a:gd name="T44" fmla="*/ 219 w 236"/>
                  <a:gd name="T45" fmla="*/ 17 h 93"/>
                  <a:gd name="T46" fmla="*/ 223 w 236"/>
                  <a:gd name="T47" fmla="*/ 16 h 93"/>
                  <a:gd name="T48" fmla="*/ 233 w 236"/>
                  <a:gd name="T49" fmla="*/ 20 h 93"/>
                  <a:gd name="T50" fmla="*/ 230 w 236"/>
                  <a:gd name="T51" fmla="*/ 22 h 93"/>
                  <a:gd name="T52" fmla="*/ 234 w 236"/>
                  <a:gd name="T53" fmla="*/ 28 h 93"/>
                  <a:gd name="T54" fmla="*/ 236 w 236"/>
                  <a:gd name="T55" fmla="*/ 34 h 93"/>
                  <a:gd name="T56" fmla="*/ 233 w 236"/>
                  <a:gd name="T57" fmla="*/ 36 h 93"/>
                  <a:gd name="T58" fmla="*/ 223 w 236"/>
                  <a:gd name="T59" fmla="*/ 50 h 93"/>
                  <a:gd name="T60" fmla="*/ 208 w 236"/>
                  <a:gd name="T61" fmla="*/ 60 h 93"/>
                  <a:gd name="T62" fmla="*/ 195 w 236"/>
                  <a:gd name="T63" fmla="*/ 66 h 93"/>
                  <a:gd name="T64" fmla="*/ 193 w 236"/>
                  <a:gd name="T65" fmla="*/ 71 h 93"/>
                  <a:gd name="T66" fmla="*/ 192 w 236"/>
                  <a:gd name="T67" fmla="*/ 69 h 93"/>
                  <a:gd name="T68" fmla="*/ 190 w 236"/>
                  <a:gd name="T69" fmla="*/ 74 h 93"/>
                  <a:gd name="T70" fmla="*/ 187 w 236"/>
                  <a:gd name="T71" fmla="*/ 80 h 93"/>
                  <a:gd name="T72" fmla="*/ 187 w 236"/>
                  <a:gd name="T73" fmla="*/ 85 h 93"/>
                  <a:gd name="T74" fmla="*/ 182 w 236"/>
                  <a:gd name="T75" fmla="*/ 90 h 93"/>
                  <a:gd name="T76" fmla="*/ 179 w 236"/>
                  <a:gd name="T77" fmla="*/ 91 h 93"/>
                  <a:gd name="T78" fmla="*/ 175 w 236"/>
                  <a:gd name="T79" fmla="*/ 85 h 93"/>
                  <a:gd name="T80" fmla="*/ 168 w 236"/>
                  <a:gd name="T81" fmla="*/ 83 h 93"/>
                  <a:gd name="T82" fmla="*/ 162 w 236"/>
                  <a:gd name="T83" fmla="*/ 85 h 93"/>
                  <a:gd name="T84" fmla="*/ 160 w 236"/>
                  <a:gd name="T85" fmla="*/ 80 h 93"/>
                  <a:gd name="T86" fmla="*/ 162 w 236"/>
                  <a:gd name="T87" fmla="*/ 79 h 93"/>
                  <a:gd name="T88" fmla="*/ 164 w 236"/>
                  <a:gd name="T89" fmla="*/ 75 h 93"/>
                  <a:gd name="T90" fmla="*/ 164 w 236"/>
                  <a:gd name="T91" fmla="*/ 71 h 93"/>
                  <a:gd name="T92" fmla="*/ 164 w 236"/>
                  <a:gd name="T93" fmla="*/ 69 h 93"/>
                  <a:gd name="T94" fmla="*/ 170 w 236"/>
                  <a:gd name="T95" fmla="*/ 60 h 93"/>
                  <a:gd name="T96" fmla="*/ 170 w 236"/>
                  <a:gd name="T97" fmla="*/ 50 h 93"/>
                  <a:gd name="T98" fmla="*/ 167 w 236"/>
                  <a:gd name="T99" fmla="*/ 53 h 93"/>
                  <a:gd name="T100" fmla="*/ 162 w 236"/>
                  <a:gd name="T101" fmla="*/ 58 h 93"/>
                  <a:gd name="T102" fmla="*/ 154 w 236"/>
                  <a:gd name="T103" fmla="*/ 52 h 93"/>
                  <a:gd name="T104" fmla="*/ 156 w 236"/>
                  <a:gd name="T105" fmla="*/ 41 h 93"/>
                  <a:gd name="T106" fmla="*/ 160 w 236"/>
                  <a:gd name="T107" fmla="*/ 30 h 93"/>
                  <a:gd name="T108" fmla="*/ 160 w 236"/>
                  <a:gd name="T109" fmla="*/ 25 h 93"/>
                  <a:gd name="T110" fmla="*/ 167 w 236"/>
                  <a:gd name="T111" fmla="*/ 12 h 93"/>
                  <a:gd name="T112" fmla="*/ 173 w 236"/>
                  <a:gd name="T113" fmla="*/ 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6" h="93">
                    <a:moveTo>
                      <a:pt x="167" y="58"/>
                    </a:moveTo>
                    <a:lnTo>
                      <a:pt x="167" y="58"/>
                    </a:lnTo>
                    <a:lnTo>
                      <a:pt x="168" y="60"/>
                    </a:lnTo>
                    <a:lnTo>
                      <a:pt x="167" y="61"/>
                    </a:lnTo>
                    <a:lnTo>
                      <a:pt x="167" y="61"/>
                    </a:lnTo>
                    <a:lnTo>
                      <a:pt x="167" y="61"/>
                    </a:lnTo>
                    <a:lnTo>
                      <a:pt x="165" y="63"/>
                    </a:lnTo>
                    <a:lnTo>
                      <a:pt x="165" y="63"/>
                    </a:lnTo>
                    <a:lnTo>
                      <a:pt x="164" y="63"/>
                    </a:lnTo>
                    <a:lnTo>
                      <a:pt x="164" y="63"/>
                    </a:lnTo>
                    <a:lnTo>
                      <a:pt x="164" y="63"/>
                    </a:lnTo>
                    <a:lnTo>
                      <a:pt x="164" y="61"/>
                    </a:lnTo>
                    <a:lnTo>
                      <a:pt x="164" y="60"/>
                    </a:lnTo>
                    <a:lnTo>
                      <a:pt x="165" y="60"/>
                    </a:lnTo>
                    <a:lnTo>
                      <a:pt x="167" y="58"/>
                    </a:lnTo>
                    <a:close/>
                    <a:moveTo>
                      <a:pt x="15" y="38"/>
                    </a:moveTo>
                    <a:lnTo>
                      <a:pt x="17" y="38"/>
                    </a:lnTo>
                    <a:lnTo>
                      <a:pt x="17" y="39"/>
                    </a:lnTo>
                    <a:lnTo>
                      <a:pt x="17" y="39"/>
                    </a:lnTo>
                    <a:lnTo>
                      <a:pt x="17" y="39"/>
                    </a:lnTo>
                    <a:lnTo>
                      <a:pt x="15" y="39"/>
                    </a:lnTo>
                    <a:lnTo>
                      <a:pt x="15" y="39"/>
                    </a:lnTo>
                    <a:lnTo>
                      <a:pt x="15" y="38"/>
                    </a:lnTo>
                    <a:close/>
                    <a:moveTo>
                      <a:pt x="33" y="30"/>
                    </a:moveTo>
                    <a:lnTo>
                      <a:pt x="33" y="30"/>
                    </a:lnTo>
                    <a:lnTo>
                      <a:pt x="33" y="30"/>
                    </a:lnTo>
                    <a:lnTo>
                      <a:pt x="34" y="31"/>
                    </a:lnTo>
                    <a:lnTo>
                      <a:pt x="33" y="31"/>
                    </a:lnTo>
                    <a:lnTo>
                      <a:pt x="33" y="33"/>
                    </a:lnTo>
                    <a:lnTo>
                      <a:pt x="31" y="33"/>
                    </a:lnTo>
                    <a:lnTo>
                      <a:pt x="29" y="34"/>
                    </a:lnTo>
                    <a:lnTo>
                      <a:pt x="29" y="34"/>
                    </a:lnTo>
                    <a:lnTo>
                      <a:pt x="28" y="33"/>
                    </a:lnTo>
                    <a:lnTo>
                      <a:pt x="28" y="33"/>
                    </a:lnTo>
                    <a:lnTo>
                      <a:pt x="29" y="33"/>
                    </a:lnTo>
                    <a:lnTo>
                      <a:pt x="29" y="31"/>
                    </a:lnTo>
                    <a:lnTo>
                      <a:pt x="31" y="31"/>
                    </a:lnTo>
                    <a:lnTo>
                      <a:pt x="33" y="30"/>
                    </a:lnTo>
                    <a:close/>
                    <a:moveTo>
                      <a:pt x="18" y="27"/>
                    </a:moveTo>
                    <a:lnTo>
                      <a:pt x="20" y="28"/>
                    </a:lnTo>
                    <a:lnTo>
                      <a:pt x="20" y="30"/>
                    </a:lnTo>
                    <a:lnTo>
                      <a:pt x="18" y="31"/>
                    </a:lnTo>
                    <a:lnTo>
                      <a:pt x="18" y="31"/>
                    </a:lnTo>
                    <a:lnTo>
                      <a:pt x="18" y="31"/>
                    </a:lnTo>
                    <a:lnTo>
                      <a:pt x="17" y="31"/>
                    </a:lnTo>
                    <a:lnTo>
                      <a:pt x="15" y="30"/>
                    </a:lnTo>
                    <a:lnTo>
                      <a:pt x="15" y="28"/>
                    </a:lnTo>
                    <a:lnTo>
                      <a:pt x="15" y="28"/>
                    </a:lnTo>
                    <a:lnTo>
                      <a:pt x="18" y="27"/>
                    </a:lnTo>
                    <a:close/>
                    <a:moveTo>
                      <a:pt x="1" y="23"/>
                    </a:moveTo>
                    <a:lnTo>
                      <a:pt x="3" y="25"/>
                    </a:lnTo>
                    <a:lnTo>
                      <a:pt x="3" y="27"/>
                    </a:lnTo>
                    <a:lnTo>
                      <a:pt x="3" y="27"/>
                    </a:lnTo>
                    <a:lnTo>
                      <a:pt x="1" y="27"/>
                    </a:lnTo>
                    <a:lnTo>
                      <a:pt x="0" y="27"/>
                    </a:lnTo>
                    <a:lnTo>
                      <a:pt x="0" y="27"/>
                    </a:lnTo>
                    <a:lnTo>
                      <a:pt x="0" y="25"/>
                    </a:lnTo>
                    <a:lnTo>
                      <a:pt x="0" y="25"/>
                    </a:lnTo>
                    <a:lnTo>
                      <a:pt x="1" y="23"/>
                    </a:lnTo>
                    <a:close/>
                    <a:moveTo>
                      <a:pt x="12" y="23"/>
                    </a:moveTo>
                    <a:lnTo>
                      <a:pt x="14" y="23"/>
                    </a:lnTo>
                    <a:lnTo>
                      <a:pt x="15" y="25"/>
                    </a:lnTo>
                    <a:lnTo>
                      <a:pt x="14" y="25"/>
                    </a:lnTo>
                    <a:lnTo>
                      <a:pt x="14" y="25"/>
                    </a:lnTo>
                    <a:lnTo>
                      <a:pt x="11" y="25"/>
                    </a:lnTo>
                    <a:lnTo>
                      <a:pt x="11" y="25"/>
                    </a:lnTo>
                    <a:lnTo>
                      <a:pt x="11" y="23"/>
                    </a:lnTo>
                    <a:lnTo>
                      <a:pt x="12" y="23"/>
                    </a:lnTo>
                    <a:close/>
                    <a:moveTo>
                      <a:pt x="3" y="19"/>
                    </a:moveTo>
                    <a:lnTo>
                      <a:pt x="4" y="19"/>
                    </a:lnTo>
                    <a:lnTo>
                      <a:pt x="4" y="20"/>
                    </a:lnTo>
                    <a:lnTo>
                      <a:pt x="6" y="20"/>
                    </a:lnTo>
                    <a:lnTo>
                      <a:pt x="6" y="23"/>
                    </a:lnTo>
                    <a:lnTo>
                      <a:pt x="9" y="27"/>
                    </a:lnTo>
                    <a:lnTo>
                      <a:pt x="9" y="28"/>
                    </a:lnTo>
                    <a:lnTo>
                      <a:pt x="9" y="28"/>
                    </a:lnTo>
                    <a:lnTo>
                      <a:pt x="9" y="28"/>
                    </a:lnTo>
                    <a:lnTo>
                      <a:pt x="11" y="30"/>
                    </a:lnTo>
                    <a:lnTo>
                      <a:pt x="11" y="31"/>
                    </a:lnTo>
                    <a:lnTo>
                      <a:pt x="9" y="34"/>
                    </a:lnTo>
                    <a:lnTo>
                      <a:pt x="6" y="34"/>
                    </a:lnTo>
                    <a:lnTo>
                      <a:pt x="3" y="34"/>
                    </a:lnTo>
                    <a:lnTo>
                      <a:pt x="3" y="34"/>
                    </a:lnTo>
                    <a:lnTo>
                      <a:pt x="1" y="33"/>
                    </a:lnTo>
                    <a:lnTo>
                      <a:pt x="1" y="33"/>
                    </a:lnTo>
                    <a:lnTo>
                      <a:pt x="1" y="31"/>
                    </a:lnTo>
                    <a:lnTo>
                      <a:pt x="3" y="30"/>
                    </a:lnTo>
                    <a:lnTo>
                      <a:pt x="6" y="30"/>
                    </a:lnTo>
                    <a:lnTo>
                      <a:pt x="6" y="28"/>
                    </a:lnTo>
                    <a:lnTo>
                      <a:pt x="6" y="28"/>
                    </a:lnTo>
                    <a:lnTo>
                      <a:pt x="4" y="25"/>
                    </a:lnTo>
                    <a:lnTo>
                      <a:pt x="3" y="25"/>
                    </a:lnTo>
                    <a:lnTo>
                      <a:pt x="3" y="20"/>
                    </a:lnTo>
                    <a:lnTo>
                      <a:pt x="1" y="20"/>
                    </a:lnTo>
                    <a:lnTo>
                      <a:pt x="1" y="20"/>
                    </a:lnTo>
                    <a:lnTo>
                      <a:pt x="0" y="20"/>
                    </a:lnTo>
                    <a:lnTo>
                      <a:pt x="0" y="20"/>
                    </a:lnTo>
                    <a:lnTo>
                      <a:pt x="1" y="19"/>
                    </a:lnTo>
                    <a:lnTo>
                      <a:pt x="1" y="19"/>
                    </a:lnTo>
                    <a:lnTo>
                      <a:pt x="3" y="19"/>
                    </a:lnTo>
                    <a:close/>
                    <a:moveTo>
                      <a:pt x="182" y="1"/>
                    </a:moveTo>
                    <a:lnTo>
                      <a:pt x="182" y="3"/>
                    </a:lnTo>
                    <a:lnTo>
                      <a:pt x="182" y="3"/>
                    </a:lnTo>
                    <a:lnTo>
                      <a:pt x="182" y="1"/>
                    </a:lnTo>
                    <a:lnTo>
                      <a:pt x="182" y="1"/>
                    </a:lnTo>
                    <a:lnTo>
                      <a:pt x="182" y="1"/>
                    </a:lnTo>
                    <a:close/>
                    <a:moveTo>
                      <a:pt x="184" y="0"/>
                    </a:moveTo>
                    <a:lnTo>
                      <a:pt x="184" y="0"/>
                    </a:lnTo>
                    <a:lnTo>
                      <a:pt x="186" y="1"/>
                    </a:lnTo>
                    <a:lnTo>
                      <a:pt x="186" y="1"/>
                    </a:lnTo>
                    <a:lnTo>
                      <a:pt x="187" y="3"/>
                    </a:lnTo>
                    <a:lnTo>
                      <a:pt x="189" y="3"/>
                    </a:lnTo>
                    <a:lnTo>
                      <a:pt x="192" y="6"/>
                    </a:lnTo>
                    <a:lnTo>
                      <a:pt x="193" y="6"/>
                    </a:lnTo>
                    <a:lnTo>
                      <a:pt x="195" y="8"/>
                    </a:lnTo>
                    <a:lnTo>
                      <a:pt x="198" y="9"/>
                    </a:lnTo>
                    <a:lnTo>
                      <a:pt x="200" y="8"/>
                    </a:lnTo>
                    <a:lnTo>
                      <a:pt x="201" y="9"/>
                    </a:lnTo>
                    <a:lnTo>
                      <a:pt x="201" y="9"/>
                    </a:lnTo>
                    <a:lnTo>
                      <a:pt x="201" y="11"/>
                    </a:lnTo>
                    <a:lnTo>
                      <a:pt x="203" y="11"/>
                    </a:lnTo>
                    <a:lnTo>
                      <a:pt x="203" y="11"/>
                    </a:lnTo>
                    <a:lnTo>
                      <a:pt x="205" y="11"/>
                    </a:lnTo>
                    <a:lnTo>
                      <a:pt x="205" y="14"/>
                    </a:lnTo>
                    <a:lnTo>
                      <a:pt x="205" y="14"/>
                    </a:lnTo>
                    <a:lnTo>
                      <a:pt x="206" y="16"/>
                    </a:lnTo>
                    <a:lnTo>
                      <a:pt x="208" y="16"/>
                    </a:lnTo>
                    <a:lnTo>
                      <a:pt x="209" y="16"/>
                    </a:lnTo>
                    <a:lnTo>
                      <a:pt x="211" y="16"/>
                    </a:lnTo>
                    <a:lnTo>
                      <a:pt x="212" y="17"/>
                    </a:lnTo>
                    <a:lnTo>
                      <a:pt x="212" y="17"/>
                    </a:lnTo>
                    <a:lnTo>
                      <a:pt x="214" y="17"/>
                    </a:lnTo>
                    <a:lnTo>
                      <a:pt x="214" y="17"/>
                    </a:lnTo>
                    <a:lnTo>
                      <a:pt x="214" y="17"/>
                    </a:lnTo>
                    <a:lnTo>
                      <a:pt x="216" y="17"/>
                    </a:lnTo>
                    <a:lnTo>
                      <a:pt x="217" y="17"/>
                    </a:lnTo>
                    <a:lnTo>
                      <a:pt x="219" y="17"/>
                    </a:lnTo>
                    <a:lnTo>
                      <a:pt x="219" y="17"/>
                    </a:lnTo>
                    <a:lnTo>
                      <a:pt x="219" y="16"/>
                    </a:lnTo>
                    <a:lnTo>
                      <a:pt x="219" y="16"/>
                    </a:lnTo>
                    <a:lnTo>
                      <a:pt x="220" y="14"/>
                    </a:lnTo>
                    <a:lnTo>
                      <a:pt x="220" y="14"/>
                    </a:lnTo>
                    <a:lnTo>
                      <a:pt x="222" y="14"/>
                    </a:lnTo>
                    <a:lnTo>
                      <a:pt x="223" y="16"/>
                    </a:lnTo>
                    <a:lnTo>
                      <a:pt x="225" y="16"/>
                    </a:lnTo>
                    <a:lnTo>
                      <a:pt x="225" y="17"/>
                    </a:lnTo>
                    <a:lnTo>
                      <a:pt x="227" y="19"/>
                    </a:lnTo>
                    <a:lnTo>
                      <a:pt x="228" y="19"/>
                    </a:lnTo>
                    <a:lnTo>
                      <a:pt x="231" y="19"/>
                    </a:lnTo>
                    <a:lnTo>
                      <a:pt x="233" y="20"/>
                    </a:lnTo>
                    <a:lnTo>
                      <a:pt x="236" y="22"/>
                    </a:lnTo>
                    <a:lnTo>
                      <a:pt x="234" y="22"/>
                    </a:lnTo>
                    <a:lnTo>
                      <a:pt x="234" y="22"/>
                    </a:lnTo>
                    <a:lnTo>
                      <a:pt x="233" y="22"/>
                    </a:lnTo>
                    <a:lnTo>
                      <a:pt x="231" y="22"/>
                    </a:lnTo>
                    <a:lnTo>
                      <a:pt x="230" y="22"/>
                    </a:lnTo>
                    <a:lnTo>
                      <a:pt x="230" y="22"/>
                    </a:lnTo>
                    <a:lnTo>
                      <a:pt x="231" y="23"/>
                    </a:lnTo>
                    <a:lnTo>
                      <a:pt x="233" y="23"/>
                    </a:lnTo>
                    <a:lnTo>
                      <a:pt x="233" y="25"/>
                    </a:lnTo>
                    <a:lnTo>
                      <a:pt x="233" y="27"/>
                    </a:lnTo>
                    <a:lnTo>
                      <a:pt x="234" y="28"/>
                    </a:lnTo>
                    <a:lnTo>
                      <a:pt x="236" y="28"/>
                    </a:lnTo>
                    <a:lnTo>
                      <a:pt x="236" y="28"/>
                    </a:lnTo>
                    <a:lnTo>
                      <a:pt x="236" y="30"/>
                    </a:lnTo>
                    <a:lnTo>
                      <a:pt x="236" y="31"/>
                    </a:lnTo>
                    <a:lnTo>
                      <a:pt x="236" y="34"/>
                    </a:lnTo>
                    <a:lnTo>
                      <a:pt x="236" y="34"/>
                    </a:lnTo>
                    <a:lnTo>
                      <a:pt x="234" y="34"/>
                    </a:lnTo>
                    <a:lnTo>
                      <a:pt x="234" y="34"/>
                    </a:lnTo>
                    <a:lnTo>
                      <a:pt x="234" y="34"/>
                    </a:lnTo>
                    <a:lnTo>
                      <a:pt x="233" y="33"/>
                    </a:lnTo>
                    <a:lnTo>
                      <a:pt x="233" y="34"/>
                    </a:lnTo>
                    <a:lnTo>
                      <a:pt x="233" y="36"/>
                    </a:lnTo>
                    <a:lnTo>
                      <a:pt x="233" y="39"/>
                    </a:lnTo>
                    <a:lnTo>
                      <a:pt x="231" y="42"/>
                    </a:lnTo>
                    <a:lnTo>
                      <a:pt x="230" y="44"/>
                    </a:lnTo>
                    <a:lnTo>
                      <a:pt x="228" y="45"/>
                    </a:lnTo>
                    <a:lnTo>
                      <a:pt x="227" y="47"/>
                    </a:lnTo>
                    <a:lnTo>
                      <a:pt x="223" y="50"/>
                    </a:lnTo>
                    <a:lnTo>
                      <a:pt x="222" y="52"/>
                    </a:lnTo>
                    <a:lnTo>
                      <a:pt x="220" y="53"/>
                    </a:lnTo>
                    <a:lnTo>
                      <a:pt x="217" y="55"/>
                    </a:lnTo>
                    <a:lnTo>
                      <a:pt x="216" y="56"/>
                    </a:lnTo>
                    <a:lnTo>
                      <a:pt x="212" y="58"/>
                    </a:lnTo>
                    <a:lnTo>
                      <a:pt x="208" y="60"/>
                    </a:lnTo>
                    <a:lnTo>
                      <a:pt x="206" y="61"/>
                    </a:lnTo>
                    <a:lnTo>
                      <a:pt x="203" y="61"/>
                    </a:lnTo>
                    <a:lnTo>
                      <a:pt x="201" y="63"/>
                    </a:lnTo>
                    <a:lnTo>
                      <a:pt x="198" y="63"/>
                    </a:lnTo>
                    <a:lnTo>
                      <a:pt x="197" y="64"/>
                    </a:lnTo>
                    <a:lnTo>
                      <a:pt x="195" y="66"/>
                    </a:lnTo>
                    <a:lnTo>
                      <a:pt x="195" y="68"/>
                    </a:lnTo>
                    <a:lnTo>
                      <a:pt x="193" y="69"/>
                    </a:lnTo>
                    <a:lnTo>
                      <a:pt x="193" y="69"/>
                    </a:lnTo>
                    <a:lnTo>
                      <a:pt x="193" y="69"/>
                    </a:lnTo>
                    <a:lnTo>
                      <a:pt x="193" y="69"/>
                    </a:lnTo>
                    <a:lnTo>
                      <a:pt x="193" y="71"/>
                    </a:lnTo>
                    <a:lnTo>
                      <a:pt x="193" y="71"/>
                    </a:lnTo>
                    <a:lnTo>
                      <a:pt x="193" y="71"/>
                    </a:lnTo>
                    <a:lnTo>
                      <a:pt x="193" y="71"/>
                    </a:lnTo>
                    <a:lnTo>
                      <a:pt x="192" y="69"/>
                    </a:lnTo>
                    <a:lnTo>
                      <a:pt x="192" y="69"/>
                    </a:lnTo>
                    <a:lnTo>
                      <a:pt x="192" y="69"/>
                    </a:lnTo>
                    <a:lnTo>
                      <a:pt x="192" y="69"/>
                    </a:lnTo>
                    <a:lnTo>
                      <a:pt x="192" y="69"/>
                    </a:lnTo>
                    <a:lnTo>
                      <a:pt x="190" y="72"/>
                    </a:lnTo>
                    <a:lnTo>
                      <a:pt x="190" y="74"/>
                    </a:lnTo>
                    <a:lnTo>
                      <a:pt x="190" y="74"/>
                    </a:lnTo>
                    <a:lnTo>
                      <a:pt x="190" y="74"/>
                    </a:lnTo>
                    <a:lnTo>
                      <a:pt x="189" y="75"/>
                    </a:lnTo>
                    <a:lnTo>
                      <a:pt x="189" y="77"/>
                    </a:lnTo>
                    <a:lnTo>
                      <a:pt x="189" y="77"/>
                    </a:lnTo>
                    <a:lnTo>
                      <a:pt x="189" y="77"/>
                    </a:lnTo>
                    <a:lnTo>
                      <a:pt x="189" y="79"/>
                    </a:lnTo>
                    <a:lnTo>
                      <a:pt x="187" y="80"/>
                    </a:lnTo>
                    <a:lnTo>
                      <a:pt x="187" y="82"/>
                    </a:lnTo>
                    <a:lnTo>
                      <a:pt x="186" y="82"/>
                    </a:lnTo>
                    <a:lnTo>
                      <a:pt x="186" y="83"/>
                    </a:lnTo>
                    <a:lnTo>
                      <a:pt x="187" y="83"/>
                    </a:lnTo>
                    <a:lnTo>
                      <a:pt x="187" y="85"/>
                    </a:lnTo>
                    <a:lnTo>
                      <a:pt x="187" y="85"/>
                    </a:lnTo>
                    <a:lnTo>
                      <a:pt x="186" y="86"/>
                    </a:lnTo>
                    <a:lnTo>
                      <a:pt x="186" y="86"/>
                    </a:lnTo>
                    <a:lnTo>
                      <a:pt x="184" y="88"/>
                    </a:lnTo>
                    <a:lnTo>
                      <a:pt x="182" y="88"/>
                    </a:lnTo>
                    <a:lnTo>
                      <a:pt x="182" y="90"/>
                    </a:lnTo>
                    <a:lnTo>
                      <a:pt x="182" y="90"/>
                    </a:lnTo>
                    <a:lnTo>
                      <a:pt x="182" y="90"/>
                    </a:lnTo>
                    <a:lnTo>
                      <a:pt x="182" y="90"/>
                    </a:lnTo>
                    <a:lnTo>
                      <a:pt x="182" y="91"/>
                    </a:lnTo>
                    <a:lnTo>
                      <a:pt x="181" y="91"/>
                    </a:lnTo>
                    <a:lnTo>
                      <a:pt x="181" y="93"/>
                    </a:lnTo>
                    <a:lnTo>
                      <a:pt x="179" y="91"/>
                    </a:lnTo>
                    <a:lnTo>
                      <a:pt x="178" y="91"/>
                    </a:lnTo>
                    <a:lnTo>
                      <a:pt x="178" y="91"/>
                    </a:lnTo>
                    <a:lnTo>
                      <a:pt x="176" y="90"/>
                    </a:lnTo>
                    <a:lnTo>
                      <a:pt x="175" y="88"/>
                    </a:lnTo>
                    <a:lnTo>
                      <a:pt x="175" y="88"/>
                    </a:lnTo>
                    <a:lnTo>
                      <a:pt x="175" y="85"/>
                    </a:lnTo>
                    <a:lnTo>
                      <a:pt x="173" y="85"/>
                    </a:lnTo>
                    <a:lnTo>
                      <a:pt x="173" y="85"/>
                    </a:lnTo>
                    <a:lnTo>
                      <a:pt x="171" y="85"/>
                    </a:lnTo>
                    <a:lnTo>
                      <a:pt x="170" y="85"/>
                    </a:lnTo>
                    <a:lnTo>
                      <a:pt x="170" y="85"/>
                    </a:lnTo>
                    <a:lnTo>
                      <a:pt x="168" y="83"/>
                    </a:lnTo>
                    <a:lnTo>
                      <a:pt x="167" y="82"/>
                    </a:lnTo>
                    <a:lnTo>
                      <a:pt x="165" y="82"/>
                    </a:lnTo>
                    <a:lnTo>
                      <a:pt x="165" y="82"/>
                    </a:lnTo>
                    <a:lnTo>
                      <a:pt x="164" y="83"/>
                    </a:lnTo>
                    <a:lnTo>
                      <a:pt x="164" y="83"/>
                    </a:lnTo>
                    <a:lnTo>
                      <a:pt x="162" y="85"/>
                    </a:lnTo>
                    <a:lnTo>
                      <a:pt x="160" y="85"/>
                    </a:lnTo>
                    <a:lnTo>
                      <a:pt x="160" y="83"/>
                    </a:lnTo>
                    <a:lnTo>
                      <a:pt x="160" y="83"/>
                    </a:lnTo>
                    <a:lnTo>
                      <a:pt x="160" y="83"/>
                    </a:lnTo>
                    <a:lnTo>
                      <a:pt x="162" y="80"/>
                    </a:lnTo>
                    <a:lnTo>
                      <a:pt x="160" y="80"/>
                    </a:lnTo>
                    <a:lnTo>
                      <a:pt x="160" y="80"/>
                    </a:lnTo>
                    <a:lnTo>
                      <a:pt x="160" y="80"/>
                    </a:lnTo>
                    <a:lnTo>
                      <a:pt x="160" y="79"/>
                    </a:lnTo>
                    <a:lnTo>
                      <a:pt x="160" y="79"/>
                    </a:lnTo>
                    <a:lnTo>
                      <a:pt x="160" y="77"/>
                    </a:lnTo>
                    <a:lnTo>
                      <a:pt x="162" y="79"/>
                    </a:lnTo>
                    <a:lnTo>
                      <a:pt x="164" y="79"/>
                    </a:lnTo>
                    <a:lnTo>
                      <a:pt x="164" y="77"/>
                    </a:lnTo>
                    <a:lnTo>
                      <a:pt x="164" y="77"/>
                    </a:lnTo>
                    <a:lnTo>
                      <a:pt x="165" y="77"/>
                    </a:lnTo>
                    <a:lnTo>
                      <a:pt x="165" y="75"/>
                    </a:lnTo>
                    <a:lnTo>
                      <a:pt x="164" y="75"/>
                    </a:lnTo>
                    <a:lnTo>
                      <a:pt x="164" y="74"/>
                    </a:lnTo>
                    <a:lnTo>
                      <a:pt x="164" y="74"/>
                    </a:lnTo>
                    <a:lnTo>
                      <a:pt x="164" y="72"/>
                    </a:lnTo>
                    <a:lnTo>
                      <a:pt x="164" y="72"/>
                    </a:lnTo>
                    <a:lnTo>
                      <a:pt x="164" y="72"/>
                    </a:lnTo>
                    <a:lnTo>
                      <a:pt x="164" y="71"/>
                    </a:lnTo>
                    <a:lnTo>
                      <a:pt x="164" y="71"/>
                    </a:lnTo>
                    <a:lnTo>
                      <a:pt x="164" y="71"/>
                    </a:lnTo>
                    <a:lnTo>
                      <a:pt x="164" y="69"/>
                    </a:lnTo>
                    <a:lnTo>
                      <a:pt x="164" y="69"/>
                    </a:lnTo>
                    <a:lnTo>
                      <a:pt x="162" y="69"/>
                    </a:lnTo>
                    <a:lnTo>
                      <a:pt x="164" y="69"/>
                    </a:lnTo>
                    <a:lnTo>
                      <a:pt x="165" y="68"/>
                    </a:lnTo>
                    <a:lnTo>
                      <a:pt x="165" y="68"/>
                    </a:lnTo>
                    <a:lnTo>
                      <a:pt x="167" y="66"/>
                    </a:lnTo>
                    <a:lnTo>
                      <a:pt x="168" y="66"/>
                    </a:lnTo>
                    <a:lnTo>
                      <a:pt x="168" y="64"/>
                    </a:lnTo>
                    <a:lnTo>
                      <a:pt x="170" y="60"/>
                    </a:lnTo>
                    <a:lnTo>
                      <a:pt x="171" y="58"/>
                    </a:lnTo>
                    <a:lnTo>
                      <a:pt x="171" y="56"/>
                    </a:lnTo>
                    <a:lnTo>
                      <a:pt x="170" y="55"/>
                    </a:lnTo>
                    <a:lnTo>
                      <a:pt x="170" y="52"/>
                    </a:lnTo>
                    <a:lnTo>
                      <a:pt x="170" y="50"/>
                    </a:lnTo>
                    <a:lnTo>
                      <a:pt x="170" y="50"/>
                    </a:lnTo>
                    <a:lnTo>
                      <a:pt x="168" y="52"/>
                    </a:lnTo>
                    <a:lnTo>
                      <a:pt x="168" y="55"/>
                    </a:lnTo>
                    <a:lnTo>
                      <a:pt x="168" y="56"/>
                    </a:lnTo>
                    <a:lnTo>
                      <a:pt x="167" y="58"/>
                    </a:lnTo>
                    <a:lnTo>
                      <a:pt x="167" y="56"/>
                    </a:lnTo>
                    <a:lnTo>
                      <a:pt x="167" y="53"/>
                    </a:lnTo>
                    <a:lnTo>
                      <a:pt x="167" y="55"/>
                    </a:lnTo>
                    <a:lnTo>
                      <a:pt x="165" y="56"/>
                    </a:lnTo>
                    <a:lnTo>
                      <a:pt x="164" y="58"/>
                    </a:lnTo>
                    <a:lnTo>
                      <a:pt x="164" y="58"/>
                    </a:lnTo>
                    <a:lnTo>
                      <a:pt x="164" y="60"/>
                    </a:lnTo>
                    <a:lnTo>
                      <a:pt x="162" y="58"/>
                    </a:lnTo>
                    <a:lnTo>
                      <a:pt x="160" y="58"/>
                    </a:lnTo>
                    <a:lnTo>
                      <a:pt x="157" y="55"/>
                    </a:lnTo>
                    <a:lnTo>
                      <a:pt x="156" y="53"/>
                    </a:lnTo>
                    <a:lnTo>
                      <a:pt x="154" y="53"/>
                    </a:lnTo>
                    <a:lnTo>
                      <a:pt x="154" y="52"/>
                    </a:lnTo>
                    <a:lnTo>
                      <a:pt x="154" y="52"/>
                    </a:lnTo>
                    <a:lnTo>
                      <a:pt x="154" y="52"/>
                    </a:lnTo>
                    <a:lnTo>
                      <a:pt x="156" y="50"/>
                    </a:lnTo>
                    <a:lnTo>
                      <a:pt x="156" y="49"/>
                    </a:lnTo>
                    <a:lnTo>
                      <a:pt x="156" y="47"/>
                    </a:lnTo>
                    <a:lnTo>
                      <a:pt x="156" y="44"/>
                    </a:lnTo>
                    <a:lnTo>
                      <a:pt x="156" y="41"/>
                    </a:lnTo>
                    <a:lnTo>
                      <a:pt x="156" y="39"/>
                    </a:lnTo>
                    <a:lnTo>
                      <a:pt x="154" y="36"/>
                    </a:lnTo>
                    <a:lnTo>
                      <a:pt x="156" y="34"/>
                    </a:lnTo>
                    <a:lnTo>
                      <a:pt x="159" y="33"/>
                    </a:lnTo>
                    <a:lnTo>
                      <a:pt x="159" y="33"/>
                    </a:lnTo>
                    <a:lnTo>
                      <a:pt x="160" y="30"/>
                    </a:lnTo>
                    <a:lnTo>
                      <a:pt x="160" y="28"/>
                    </a:lnTo>
                    <a:lnTo>
                      <a:pt x="162" y="30"/>
                    </a:lnTo>
                    <a:lnTo>
                      <a:pt x="164" y="30"/>
                    </a:lnTo>
                    <a:lnTo>
                      <a:pt x="162" y="28"/>
                    </a:lnTo>
                    <a:lnTo>
                      <a:pt x="160" y="27"/>
                    </a:lnTo>
                    <a:lnTo>
                      <a:pt x="160" y="25"/>
                    </a:lnTo>
                    <a:lnTo>
                      <a:pt x="162" y="23"/>
                    </a:lnTo>
                    <a:lnTo>
                      <a:pt x="164" y="22"/>
                    </a:lnTo>
                    <a:lnTo>
                      <a:pt x="165" y="20"/>
                    </a:lnTo>
                    <a:lnTo>
                      <a:pt x="167" y="19"/>
                    </a:lnTo>
                    <a:lnTo>
                      <a:pt x="167" y="14"/>
                    </a:lnTo>
                    <a:lnTo>
                      <a:pt x="167" y="12"/>
                    </a:lnTo>
                    <a:lnTo>
                      <a:pt x="167" y="9"/>
                    </a:lnTo>
                    <a:lnTo>
                      <a:pt x="167" y="8"/>
                    </a:lnTo>
                    <a:lnTo>
                      <a:pt x="168" y="8"/>
                    </a:lnTo>
                    <a:lnTo>
                      <a:pt x="170" y="8"/>
                    </a:lnTo>
                    <a:lnTo>
                      <a:pt x="171" y="6"/>
                    </a:lnTo>
                    <a:lnTo>
                      <a:pt x="173" y="6"/>
                    </a:lnTo>
                    <a:lnTo>
                      <a:pt x="175" y="4"/>
                    </a:lnTo>
                    <a:lnTo>
                      <a:pt x="178" y="4"/>
                    </a:lnTo>
                    <a:lnTo>
                      <a:pt x="182" y="3"/>
                    </a:lnTo>
                    <a:lnTo>
                      <a:pt x="184" y="1"/>
                    </a:lnTo>
                    <a:lnTo>
                      <a:pt x="18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1" name="Freeform 288">
                <a:extLst>
                  <a:ext uri="{FF2B5EF4-FFF2-40B4-BE49-F238E27FC236}">
                    <a16:creationId xmlns:a16="http://schemas.microsoft.com/office/drawing/2014/main" id="{9B13E89C-C607-45EA-A6C1-5896CD9A5ABE}"/>
                  </a:ext>
                </a:extLst>
              </p:cNvPr>
              <p:cNvSpPr>
                <a:spLocks/>
              </p:cNvSpPr>
              <p:nvPr/>
            </p:nvSpPr>
            <p:spPr bwMode="auto">
              <a:xfrm>
                <a:off x="5519392" y="3330206"/>
                <a:ext cx="584766" cy="549680"/>
              </a:xfrm>
              <a:custGeom>
                <a:avLst/>
                <a:gdLst>
                  <a:gd name="T0" fmla="*/ 243 w 300"/>
                  <a:gd name="T1" fmla="*/ 3 h 282"/>
                  <a:gd name="T2" fmla="*/ 247 w 300"/>
                  <a:gd name="T3" fmla="*/ 6 h 282"/>
                  <a:gd name="T4" fmla="*/ 246 w 300"/>
                  <a:gd name="T5" fmla="*/ 11 h 282"/>
                  <a:gd name="T6" fmla="*/ 246 w 300"/>
                  <a:gd name="T7" fmla="*/ 23 h 282"/>
                  <a:gd name="T8" fmla="*/ 246 w 300"/>
                  <a:gd name="T9" fmla="*/ 34 h 282"/>
                  <a:gd name="T10" fmla="*/ 241 w 300"/>
                  <a:gd name="T11" fmla="*/ 42 h 282"/>
                  <a:gd name="T12" fmla="*/ 235 w 300"/>
                  <a:gd name="T13" fmla="*/ 53 h 282"/>
                  <a:gd name="T14" fmla="*/ 240 w 300"/>
                  <a:gd name="T15" fmla="*/ 63 h 282"/>
                  <a:gd name="T16" fmla="*/ 249 w 300"/>
                  <a:gd name="T17" fmla="*/ 75 h 282"/>
                  <a:gd name="T18" fmla="*/ 259 w 300"/>
                  <a:gd name="T19" fmla="*/ 88 h 282"/>
                  <a:gd name="T20" fmla="*/ 263 w 300"/>
                  <a:gd name="T21" fmla="*/ 110 h 282"/>
                  <a:gd name="T22" fmla="*/ 265 w 300"/>
                  <a:gd name="T23" fmla="*/ 121 h 282"/>
                  <a:gd name="T24" fmla="*/ 268 w 300"/>
                  <a:gd name="T25" fmla="*/ 144 h 282"/>
                  <a:gd name="T26" fmla="*/ 268 w 300"/>
                  <a:gd name="T27" fmla="*/ 162 h 282"/>
                  <a:gd name="T28" fmla="*/ 262 w 300"/>
                  <a:gd name="T29" fmla="*/ 171 h 282"/>
                  <a:gd name="T30" fmla="*/ 271 w 300"/>
                  <a:gd name="T31" fmla="*/ 187 h 282"/>
                  <a:gd name="T32" fmla="*/ 276 w 300"/>
                  <a:gd name="T33" fmla="*/ 198 h 282"/>
                  <a:gd name="T34" fmla="*/ 293 w 300"/>
                  <a:gd name="T35" fmla="*/ 204 h 282"/>
                  <a:gd name="T36" fmla="*/ 276 w 300"/>
                  <a:gd name="T37" fmla="*/ 228 h 282"/>
                  <a:gd name="T38" fmla="*/ 233 w 300"/>
                  <a:gd name="T39" fmla="*/ 253 h 282"/>
                  <a:gd name="T40" fmla="*/ 214 w 300"/>
                  <a:gd name="T41" fmla="*/ 271 h 282"/>
                  <a:gd name="T42" fmla="*/ 191 w 300"/>
                  <a:gd name="T43" fmla="*/ 278 h 282"/>
                  <a:gd name="T44" fmla="*/ 175 w 300"/>
                  <a:gd name="T45" fmla="*/ 282 h 282"/>
                  <a:gd name="T46" fmla="*/ 172 w 300"/>
                  <a:gd name="T47" fmla="*/ 278 h 282"/>
                  <a:gd name="T48" fmla="*/ 172 w 300"/>
                  <a:gd name="T49" fmla="*/ 274 h 282"/>
                  <a:gd name="T50" fmla="*/ 169 w 300"/>
                  <a:gd name="T51" fmla="*/ 267 h 282"/>
                  <a:gd name="T52" fmla="*/ 159 w 300"/>
                  <a:gd name="T53" fmla="*/ 263 h 282"/>
                  <a:gd name="T54" fmla="*/ 150 w 300"/>
                  <a:gd name="T55" fmla="*/ 259 h 282"/>
                  <a:gd name="T56" fmla="*/ 142 w 300"/>
                  <a:gd name="T57" fmla="*/ 253 h 282"/>
                  <a:gd name="T58" fmla="*/ 131 w 300"/>
                  <a:gd name="T59" fmla="*/ 242 h 282"/>
                  <a:gd name="T60" fmla="*/ 102 w 300"/>
                  <a:gd name="T61" fmla="*/ 223 h 282"/>
                  <a:gd name="T62" fmla="*/ 74 w 300"/>
                  <a:gd name="T63" fmla="*/ 203 h 282"/>
                  <a:gd name="T64" fmla="*/ 49 w 300"/>
                  <a:gd name="T65" fmla="*/ 187 h 282"/>
                  <a:gd name="T66" fmla="*/ 33 w 300"/>
                  <a:gd name="T67" fmla="*/ 176 h 282"/>
                  <a:gd name="T68" fmla="*/ 17 w 300"/>
                  <a:gd name="T69" fmla="*/ 167 h 282"/>
                  <a:gd name="T70" fmla="*/ 0 w 300"/>
                  <a:gd name="T71" fmla="*/ 155 h 282"/>
                  <a:gd name="T72" fmla="*/ 5 w 300"/>
                  <a:gd name="T73" fmla="*/ 130 h 282"/>
                  <a:gd name="T74" fmla="*/ 17 w 300"/>
                  <a:gd name="T75" fmla="*/ 122 h 282"/>
                  <a:gd name="T76" fmla="*/ 24 w 300"/>
                  <a:gd name="T77" fmla="*/ 119 h 282"/>
                  <a:gd name="T78" fmla="*/ 31 w 300"/>
                  <a:gd name="T79" fmla="*/ 119 h 282"/>
                  <a:gd name="T80" fmla="*/ 35 w 300"/>
                  <a:gd name="T81" fmla="*/ 116 h 282"/>
                  <a:gd name="T82" fmla="*/ 47 w 300"/>
                  <a:gd name="T83" fmla="*/ 115 h 282"/>
                  <a:gd name="T84" fmla="*/ 58 w 300"/>
                  <a:gd name="T85" fmla="*/ 104 h 282"/>
                  <a:gd name="T86" fmla="*/ 72 w 300"/>
                  <a:gd name="T87" fmla="*/ 99 h 282"/>
                  <a:gd name="T88" fmla="*/ 71 w 300"/>
                  <a:gd name="T89" fmla="*/ 96 h 282"/>
                  <a:gd name="T90" fmla="*/ 71 w 300"/>
                  <a:gd name="T91" fmla="*/ 91 h 282"/>
                  <a:gd name="T92" fmla="*/ 72 w 300"/>
                  <a:gd name="T93" fmla="*/ 86 h 282"/>
                  <a:gd name="T94" fmla="*/ 83 w 300"/>
                  <a:gd name="T95" fmla="*/ 81 h 282"/>
                  <a:gd name="T96" fmla="*/ 93 w 300"/>
                  <a:gd name="T97" fmla="*/ 80 h 282"/>
                  <a:gd name="T98" fmla="*/ 109 w 300"/>
                  <a:gd name="T99" fmla="*/ 80 h 282"/>
                  <a:gd name="T100" fmla="*/ 110 w 300"/>
                  <a:gd name="T101" fmla="*/ 74 h 282"/>
                  <a:gd name="T102" fmla="*/ 104 w 300"/>
                  <a:gd name="T103" fmla="*/ 64 h 282"/>
                  <a:gd name="T104" fmla="*/ 101 w 300"/>
                  <a:gd name="T105" fmla="*/ 52 h 282"/>
                  <a:gd name="T106" fmla="*/ 101 w 300"/>
                  <a:gd name="T107" fmla="*/ 42 h 282"/>
                  <a:gd name="T108" fmla="*/ 98 w 300"/>
                  <a:gd name="T109" fmla="*/ 36 h 282"/>
                  <a:gd name="T110" fmla="*/ 101 w 300"/>
                  <a:gd name="T111" fmla="*/ 31 h 282"/>
                  <a:gd name="T112" fmla="*/ 120 w 300"/>
                  <a:gd name="T113" fmla="*/ 20 h 282"/>
                  <a:gd name="T114" fmla="*/ 131 w 300"/>
                  <a:gd name="T115" fmla="*/ 14 h 282"/>
                  <a:gd name="T116" fmla="*/ 159 w 300"/>
                  <a:gd name="T117" fmla="*/ 7 h 282"/>
                  <a:gd name="T118" fmla="*/ 194 w 300"/>
                  <a:gd name="T119" fmla="*/ 3 h 282"/>
                  <a:gd name="T120" fmla="*/ 208 w 300"/>
                  <a:gd name="T121" fmla="*/ 4 h 282"/>
                  <a:gd name="T122" fmla="*/ 225 w 300"/>
                  <a:gd name="T123" fmla="*/ 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0" h="282">
                    <a:moveTo>
                      <a:pt x="230" y="0"/>
                    </a:moveTo>
                    <a:lnTo>
                      <a:pt x="233" y="0"/>
                    </a:lnTo>
                    <a:lnTo>
                      <a:pt x="236" y="1"/>
                    </a:lnTo>
                    <a:lnTo>
                      <a:pt x="238" y="3"/>
                    </a:lnTo>
                    <a:lnTo>
                      <a:pt x="240" y="3"/>
                    </a:lnTo>
                    <a:lnTo>
                      <a:pt x="243" y="3"/>
                    </a:lnTo>
                    <a:lnTo>
                      <a:pt x="249" y="1"/>
                    </a:lnTo>
                    <a:lnTo>
                      <a:pt x="251" y="3"/>
                    </a:lnTo>
                    <a:lnTo>
                      <a:pt x="251" y="3"/>
                    </a:lnTo>
                    <a:lnTo>
                      <a:pt x="249" y="4"/>
                    </a:lnTo>
                    <a:lnTo>
                      <a:pt x="247" y="4"/>
                    </a:lnTo>
                    <a:lnTo>
                      <a:pt x="247" y="6"/>
                    </a:lnTo>
                    <a:lnTo>
                      <a:pt x="244" y="7"/>
                    </a:lnTo>
                    <a:lnTo>
                      <a:pt x="244" y="9"/>
                    </a:lnTo>
                    <a:lnTo>
                      <a:pt x="244" y="9"/>
                    </a:lnTo>
                    <a:lnTo>
                      <a:pt x="246" y="9"/>
                    </a:lnTo>
                    <a:lnTo>
                      <a:pt x="246" y="11"/>
                    </a:lnTo>
                    <a:lnTo>
                      <a:pt x="246" y="11"/>
                    </a:lnTo>
                    <a:lnTo>
                      <a:pt x="246" y="14"/>
                    </a:lnTo>
                    <a:lnTo>
                      <a:pt x="246" y="17"/>
                    </a:lnTo>
                    <a:lnTo>
                      <a:pt x="244" y="18"/>
                    </a:lnTo>
                    <a:lnTo>
                      <a:pt x="244" y="20"/>
                    </a:lnTo>
                    <a:lnTo>
                      <a:pt x="246" y="22"/>
                    </a:lnTo>
                    <a:lnTo>
                      <a:pt x="246" y="23"/>
                    </a:lnTo>
                    <a:lnTo>
                      <a:pt x="246" y="23"/>
                    </a:lnTo>
                    <a:lnTo>
                      <a:pt x="246" y="26"/>
                    </a:lnTo>
                    <a:lnTo>
                      <a:pt x="246" y="28"/>
                    </a:lnTo>
                    <a:lnTo>
                      <a:pt x="247" y="29"/>
                    </a:lnTo>
                    <a:lnTo>
                      <a:pt x="246" y="33"/>
                    </a:lnTo>
                    <a:lnTo>
                      <a:pt x="246" y="34"/>
                    </a:lnTo>
                    <a:lnTo>
                      <a:pt x="244" y="36"/>
                    </a:lnTo>
                    <a:lnTo>
                      <a:pt x="244" y="37"/>
                    </a:lnTo>
                    <a:lnTo>
                      <a:pt x="244" y="39"/>
                    </a:lnTo>
                    <a:lnTo>
                      <a:pt x="243" y="40"/>
                    </a:lnTo>
                    <a:lnTo>
                      <a:pt x="243" y="42"/>
                    </a:lnTo>
                    <a:lnTo>
                      <a:pt x="241" y="42"/>
                    </a:lnTo>
                    <a:lnTo>
                      <a:pt x="240" y="44"/>
                    </a:lnTo>
                    <a:lnTo>
                      <a:pt x="238" y="45"/>
                    </a:lnTo>
                    <a:lnTo>
                      <a:pt x="235" y="48"/>
                    </a:lnTo>
                    <a:lnTo>
                      <a:pt x="235" y="48"/>
                    </a:lnTo>
                    <a:lnTo>
                      <a:pt x="235" y="50"/>
                    </a:lnTo>
                    <a:lnTo>
                      <a:pt x="235" y="53"/>
                    </a:lnTo>
                    <a:lnTo>
                      <a:pt x="235" y="55"/>
                    </a:lnTo>
                    <a:lnTo>
                      <a:pt x="236" y="56"/>
                    </a:lnTo>
                    <a:lnTo>
                      <a:pt x="236" y="59"/>
                    </a:lnTo>
                    <a:lnTo>
                      <a:pt x="238" y="61"/>
                    </a:lnTo>
                    <a:lnTo>
                      <a:pt x="238" y="63"/>
                    </a:lnTo>
                    <a:lnTo>
                      <a:pt x="240" y="63"/>
                    </a:lnTo>
                    <a:lnTo>
                      <a:pt x="243" y="64"/>
                    </a:lnTo>
                    <a:lnTo>
                      <a:pt x="243" y="64"/>
                    </a:lnTo>
                    <a:lnTo>
                      <a:pt x="244" y="67"/>
                    </a:lnTo>
                    <a:lnTo>
                      <a:pt x="246" y="70"/>
                    </a:lnTo>
                    <a:lnTo>
                      <a:pt x="246" y="74"/>
                    </a:lnTo>
                    <a:lnTo>
                      <a:pt x="249" y="75"/>
                    </a:lnTo>
                    <a:lnTo>
                      <a:pt x="251" y="77"/>
                    </a:lnTo>
                    <a:lnTo>
                      <a:pt x="254" y="78"/>
                    </a:lnTo>
                    <a:lnTo>
                      <a:pt x="255" y="80"/>
                    </a:lnTo>
                    <a:lnTo>
                      <a:pt x="257" y="80"/>
                    </a:lnTo>
                    <a:lnTo>
                      <a:pt x="257" y="85"/>
                    </a:lnTo>
                    <a:lnTo>
                      <a:pt x="259" y="88"/>
                    </a:lnTo>
                    <a:lnTo>
                      <a:pt x="259" y="92"/>
                    </a:lnTo>
                    <a:lnTo>
                      <a:pt x="260" y="96"/>
                    </a:lnTo>
                    <a:lnTo>
                      <a:pt x="262" y="100"/>
                    </a:lnTo>
                    <a:lnTo>
                      <a:pt x="262" y="104"/>
                    </a:lnTo>
                    <a:lnTo>
                      <a:pt x="263" y="107"/>
                    </a:lnTo>
                    <a:lnTo>
                      <a:pt x="263" y="110"/>
                    </a:lnTo>
                    <a:lnTo>
                      <a:pt x="262" y="110"/>
                    </a:lnTo>
                    <a:lnTo>
                      <a:pt x="260" y="111"/>
                    </a:lnTo>
                    <a:lnTo>
                      <a:pt x="262" y="113"/>
                    </a:lnTo>
                    <a:lnTo>
                      <a:pt x="263" y="116"/>
                    </a:lnTo>
                    <a:lnTo>
                      <a:pt x="265" y="119"/>
                    </a:lnTo>
                    <a:lnTo>
                      <a:pt x="265" y="121"/>
                    </a:lnTo>
                    <a:lnTo>
                      <a:pt x="266" y="124"/>
                    </a:lnTo>
                    <a:lnTo>
                      <a:pt x="268" y="126"/>
                    </a:lnTo>
                    <a:lnTo>
                      <a:pt x="268" y="127"/>
                    </a:lnTo>
                    <a:lnTo>
                      <a:pt x="268" y="130"/>
                    </a:lnTo>
                    <a:lnTo>
                      <a:pt x="268" y="137"/>
                    </a:lnTo>
                    <a:lnTo>
                      <a:pt x="268" y="144"/>
                    </a:lnTo>
                    <a:lnTo>
                      <a:pt x="270" y="148"/>
                    </a:lnTo>
                    <a:lnTo>
                      <a:pt x="268" y="152"/>
                    </a:lnTo>
                    <a:lnTo>
                      <a:pt x="266" y="155"/>
                    </a:lnTo>
                    <a:lnTo>
                      <a:pt x="266" y="157"/>
                    </a:lnTo>
                    <a:lnTo>
                      <a:pt x="268" y="160"/>
                    </a:lnTo>
                    <a:lnTo>
                      <a:pt x="268" y="162"/>
                    </a:lnTo>
                    <a:lnTo>
                      <a:pt x="270" y="162"/>
                    </a:lnTo>
                    <a:lnTo>
                      <a:pt x="268" y="167"/>
                    </a:lnTo>
                    <a:lnTo>
                      <a:pt x="268" y="167"/>
                    </a:lnTo>
                    <a:lnTo>
                      <a:pt x="266" y="168"/>
                    </a:lnTo>
                    <a:lnTo>
                      <a:pt x="263" y="171"/>
                    </a:lnTo>
                    <a:lnTo>
                      <a:pt x="262" y="171"/>
                    </a:lnTo>
                    <a:lnTo>
                      <a:pt x="262" y="173"/>
                    </a:lnTo>
                    <a:lnTo>
                      <a:pt x="262" y="174"/>
                    </a:lnTo>
                    <a:lnTo>
                      <a:pt x="265" y="178"/>
                    </a:lnTo>
                    <a:lnTo>
                      <a:pt x="266" y="181"/>
                    </a:lnTo>
                    <a:lnTo>
                      <a:pt x="270" y="185"/>
                    </a:lnTo>
                    <a:lnTo>
                      <a:pt x="271" y="187"/>
                    </a:lnTo>
                    <a:lnTo>
                      <a:pt x="271" y="190"/>
                    </a:lnTo>
                    <a:lnTo>
                      <a:pt x="273" y="195"/>
                    </a:lnTo>
                    <a:lnTo>
                      <a:pt x="273" y="196"/>
                    </a:lnTo>
                    <a:lnTo>
                      <a:pt x="274" y="196"/>
                    </a:lnTo>
                    <a:lnTo>
                      <a:pt x="274" y="198"/>
                    </a:lnTo>
                    <a:lnTo>
                      <a:pt x="276" y="198"/>
                    </a:lnTo>
                    <a:lnTo>
                      <a:pt x="276" y="200"/>
                    </a:lnTo>
                    <a:lnTo>
                      <a:pt x="281" y="198"/>
                    </a:lnTo>
                    <a:lnTo>
                      <a:pt x="287" y="200"/>
                    </a:lnTo>
                    <a:lnTo>
                      <a:pt x="292" y="201"/>
                    </a:lnTo>
                    <a:lnTo>
                      <a:pt x="293" y="201"/>
                    </a:lnTo>
                    <a:lnTo>
                      <a:pt x="293" y="204"/>
                    </a:lnTo>
                    <a:lnTo>
                      <a:pt x="296" y="207"/>
                    </a:lnTo>
                    <a:lnTo>
                      <a:pt x="298" y="211"/>
                    </a:lnTo>
                    <a:lnTo>
                      <a:pt x="300" y="214"/>
                    </a:lnTo>
                    <a:lnTo>
                      <a:pt x="292" y="219"/>
                    </a:lnTo>
                    <a:lnTo>
                      <a:pt x="284" y="223"/>
                    </a:lnTo>
                    <a:lnTo>
                      <a:pt x="276" y="228"/>
                    </a:lnTo>
                    <a:lnTo>
                      <a:pt x="270" y="233"/>
                    </a:lnTo>
                    <a:lnTo>
                      <a:pt x="262" y="236"/>
                    </a:lnTo>
                    <a:lnTo>
                      <a:pt x="254" y="241"/>
                    </a:lnTo>
                    <a:lnTo>
                      <a:pt x="246" y="245"/>
                    </a:lnTo>
                    <a:lnTo>
                      <a:pt x="240" y="250"/>
                    </a:lnTo>
                    <a:lnTo>
                      <a:pt x="233" y="253"/>
                    </a:lnTo>
                    <a:lnTo>
                      <a:pt x="230" y="256"/>
                    </a:lnTo>
                    <a:lnTo>
                      <a:pt x="227" y="259"/>
                    </a:lnTo>
                    <a:lnTo>
                      <a:pt x="224" y="263"/>
                    </a:lnTo>
                    <a:lnTo>
                      <a:pt x="221" y="266"/>
                    </a:lnTo>
                    <a:lnTo>
                      <a:pt x="216" y="269"/>
                    </a:lnTo>
                    <a:lnTo>
                      <a:pt x="214" y="271"/>
                    </a:lnTo>
                    <a:lnTo>
                      <a:pt x="210" y="274"/>
                    </a:lnTo>
                    <a:lnTo>
                      <a:pt x="208" y="275"/>
                    </a:lnTo>
                    <a:lnTo>
                      <a:pt x="203" y="277"/>
                    </a:lnTo>
                    <a:lnTo>
                      <a:pt x="199" y="277"/>
                    </a:lnTo>
                    <a:lnTo>
                      <a:pt x="194" y="278"/>
                    </a:lnTo>
                    <a:lnTo>
                      <a:pt x="191" y="278"/>
                    </a:lnTo>
                    <a:lnTo>
                      <a:pt x="188" y="280"/>
                    </a:lnTo>
                    <a:lnTo>
                      <a:pt x="183" y="280"/>
                    </a:lnTo>
                    <a:lnTo>
                      <a:pt x="180" y="282"/>
                    </a:lnTo>
                    <a:lnTo>
                      <a:pt x="175" y="282"/>
                    </a:lnTo>
                    <a:lnTo>
                      <a:pt x="175" y="282"/>
                    </a:lnTo>
                    <a:lnTo>
                      <a:pt x="175" y="282"/>
                    </a:lnTo>
                    <a:lnTo>
                      <a:pt x="173" y="282"/>
                    </a:lnTo>
                    <a:lnTo>
                      <a:pt x="173" y="282"/>
                    </a:lnTo>
                    <a:lnTo>
                      <a:pt x="172" y="280"/>
                    </a:lnTo>
                    <a:lnTo>
                      <a:pt x="170" y="280"/>
                    </a:lnTo>
                    <a:lnTo>
                      <a:pt x="170" y="278"/>
                    </a:lnTo>
                    <a:lnTo>
                      <a:pt x="172" y="278"/>
                    </a:lnTo>
                    <a:lnTo>
                      <a:pt x="172" y="277"/>
                    </a:lnTo>
                    <a:lnTo>
                      <a:pt x="172" y="277"/>
                    </a:lnTo>
                    <a:lnTo>
                      <a:pt x="172" y="277"/>
                    </a:lnTo>
                    <a:lnTo>
                      <a:pt x="173" y="275"/>
                    </a:lnTo>
                    <a:lnTo>
                      <a:pt x="173" y="275"/>
                    </a:lnTo>
                    <a:lnTo>
                      <a:pt x="172" y="274"/>
                    </a:lnTo>
                    <a:lnTo>
                      <a:pt x="172" y="274"/>
                    </a:lnTo>
                    <a:lnTo>
                      <a:pt x="172" y="271"/>
                    </a:lnTo>
                    <a:lnTo>
                      <a:pt x="172" y="271"/>
                    </a:lnTo>
                    <a:lnTo>
                      <a:pt x="172" y="269"/>
                    </a:lnTo>
                    <a:lnTo>
                      <a:pt x="170" y="269"/>
                    </a:lnTo>
                    <a:lnTo>
                      <a:pt x="169" y="267"/>
                    </a:lnTo>
                    <a:lnTo>
                      <a:pt x="167" y="267"/>
                    </a:lnTo>
                    <a:lnTo>
                      <a:pt x="167" y="267"/>
                    </a:lnTo>
                    <a:lnTo>
                      <a:pt x="164" y="267"/>
                    </a:lnTo>
                    <a:lnTo>
                      <a:pt x="161" y="266"/>
                    </a:lnTo>
                    <a:lnTo>
                      <a:pt x="161" y="266"/>
                    </a:lnTo>
                    <a:lnTo>
                      <a:pt x="159" y="263"/>
                    </a:lnTo>
                    <a:lnTo>
                      <a:pt x="158" y="263"/>
                    </a:lnTo>
                    <a:lnTo>
                      <a:pt x="153" y="263"/>
                    </a:lnTo>
                    <a:lnTo>
                      <a:pt x="153" y="263"/>
                    </a:lnTo>
                    <a:lnTo>
                      <a:pt x="151" y="261"/>
                    </a:lnTo>
                    <a:lnTo>
                      <a:pt x="150" y="261"/>
                    </a:lnTo>
                    <a:lnTo>
                      <a:pt x="150" y="259"/>
                    </a:lnTo>
                    <a:lnTo>
                      <a:pt x="150" y="258"/>
                    </a:lnTo>
                    <a:lnTo>
                      <a:pt x="150" y="258"/>
                    </a:lnTo>
                    <a:lnTo>
                      <a:pt x="145" y="256"/>
                    </a:lnTo>
                    <a:lnTo>
                      <a:pt x="143" y="255"/>
                    </a:lnTo>
                    <a:lnTo>
                      <a:pt x="142" y="255"/>
                    </a:lnTo>
                    <a:lnTo>
                      <a:pt x="142" y="253"/>
                    </a:lnTo>
                    <a:lnTo>
                      <a:pt x="143" y="252"/>
                    </a:lnTo>
                    <a:lnTo>
                      <a:pt x="142" y="250"/>
                    </a:lnTo>
                    <a:lnTo>
                      <a:pt x="142" y="250"/>
                    </a:lnTo>
                    <a:lnTo>
                      <a:pt x="140" y="248"/>
                    </a:lnTo>
                    <a:lnTo>
                      <a:pt x="136" y="245"/>
                    </a:lnTo>
                    <a:lnTo>
                      <a:pt x="131" y="242"/>
                    </a:lnTo>
                    <a:lnTo>
                      <a:pt x="126" y="239"/>
                    </a:lnTo>
                    <a:lnTo>
                      <a:pt x="121" y="236"/>
                    </a:lnTo>
                    <a:lnTo>
                      <a:pt x="117" y="233"/>
                    </a:lnTo>
                    <a:lnTo>
                      <a:pt x="112" y="230"/>
                    </a:lnTo>
                    <a:lnTo>
                      <a:pt x="107" y="226"/>
                    </a:lnTo>
                    <a:lnTo>
                      <a:pt x="102" y="223"/>
                    </a:lnTo>
                    <a:lnTo>
                      <a:pt x="98" y="220"/>
                    </a:lnTo>
                    <a:lnTo>
                      <a:pt x="93" y="217"/>
                    </a:lnTo>
                    <a:lnTo>
                      <a:pt x="88" y="212"/>
                    </a:lnTo>
                    <a:lnTo>
                      <a:pt x="83" y="209"/>
                    </a:lnTo>
                    <a:lnTo>
                      <a:pt x="79" y="206"/>
                    </a:lnTo>
                    <a:lnTo>
                      <a:pt x="74" y="203"/>
                    </a:lnTo>
                    <a:lnTo>
                      <a:pt x="69" y="200"/>
                    </a:lnTo>
                    <a:lnTo>
                      <a:pt x="65" y="196"/>
                    </a:lnTo>
                    <a:lnTo>
                      <a:pt x="60" y="193"/>
                    </a:lnTo>
                    <a:lnTo>
                      <a:pt x="57" y="192"/>
                    </a:lnTo>
                    <a:lnTo>
                      <a:pt x="54" y="189"/>
                    </a:lnTo>
                    <a:lnTo>
                      <a:pt x="49" y="187"/>
                    </a:lnTo>
                    <a:lnTo>
                      <a:pt x="46" y="184"/>
                    </a:lnTo>
                    <a:lnTo>
                      <a:pt x="44" y="182"/>
                    </a:lnTo>
                    <a:lnTo>
                      <a:pt x="41" y="181"/>
                    </a:lnTo>
                    <a:lnTo>
                      <a:pt x="38" y="179"/>
                    </a:lnTo>
                    <a:lnTo>
                      <a:pt x="36" y="178"/>
                    </a:lnTo>
                    <a:lnTo>
                      <a:pt x="33" y="176"/>
                    </a:lnTo>
                    <a:lnTo>
                      <a:pt x="30" y="174"/>
                    </a:lnTo>
                    <a:lnTo>
                      <a:pt x="27" y="173"/>
                    </a:lnTo>
                    <a:lnTo>
                      <a:pt x="25" y="171"/>
                    </a:lnTo>
                    <a:lnTo>
                      <a:pt x="22" y="170"/>
                    </a:lnTo>
                    <a:lnTo>
                      <a:pt x="19" y="168"/>
                    </a:lnTo>
                    <a:lnTo>
                      <a:pt x="17" y="167"/>
                    </a:lnTo>
                    <a:lnTo>
                      <a:pt x="14" y="165"/>
                    </a:lnTo>
                    <a:lnTo>
                      <a:pt x="11" y="163"/>
                    </a:lnTo>
                    <a:lnTo>
                      <a:pt x="8" y="160"/>
                    </a:lnTo>
                    <a:lnTo>
                      <a:pt x="6" y="159"/>
                    </a:lnTo>
                    <a:lnTo>
                      <a:pt x="3" y="157"/>
                    </a:lnTo>
                    <a:lnTo>
                      <a:pt x="0" y="155"/>
                    </a:lnTo>
                    <a:lnTo>
                      <a:pt x="0" y="135"/>
                    </a:lnTo>
                    <a:lnTo>
                      <a:pt x="0" y="133"/>
                    </a:lnTo>
                    <a:lnTo>
                      <a:pt x="0" y="133"/>
                    </a:lnTo>
                    <a:lnTo>
                      <a:pt x="1" y="133"/>
                    </a:lnTo>
                    <a:lnTo>
                      <a:pt x="5" y="130"/>
                    </a:lnTo>
                    <a:lnTo>
                      <a:pt x="5" y="130"/>
                    </a:lnTo>
                    <a:lnTo>
                      <a:pt x="6" y="129"/>
                    </a:lnTo>
                    <a:lnTo>
                      <a:pt x="9" y="127"/>
                    </a:lnTo>
                    <a:lnTo>
                      <a:pt x="11" y="127"/>
                    </a:lnTo>
                    <a:lnTo>
                      <a:pt x="14" y="124"/>
                    </a:lnTo>
                    <a:lnTo>
                      <a:pt x="16" y="124"/>
                    </a:lnTo>
                    <a:lnTo>
                      <a:pt x="17" y="122"/>
                    </a:lnTo>
                    <a:lnTo>
                      <a:pt x="19" y="122"/>
                    </a:lnTo>
                    <a:lnTo>
                      <a:pt x="19" y="121"/>
                    </a:lnTo>
                    <a:lnTo>
                      <a:pt x="20" y="121"/>
                    </a:lnTo>
                    <a:lnTo>
                      <a:pt x="22" y="119"/>
                    </a:lnTo>
                    <a:lnTo>
                      <a:pt x="22" y="119"/>
                    </a:lnTo>
                    <a:lnTo>
                      <a:pt x="24" y="119"/>
                    </a:lnTo>
                    <a:lnTo>
                      <a:pt x="27" y="119"/>
                    </a:lnTo>
                    <a:lnTo>
                      <a:pt x="28" y="119"/>
                    </a:lnTo>
                    <a:lnTo>
                      <a:pt x="30" y="121"/>
                    </a:lnTo>
                    <a:lnTo>
                      <a:pt x="30" y="119"/>
                    </a:lnTo>
                    <a:lnTo>
                      <a:pt x="31" y="119"/>
                    </a:lnTo>
                    <a:lnTo>
                      <a:pt x="31" y="119"/>
                    </a:lnTo>
                    <a:lnTo>
                      <a:pt x="31" y="118"/>
                    </a:lnTo>
                    <a:lnTo>
                      <a:pt x="31" y="116"/>
                    </a:lnTo>
                    <a:lnTo>
                      <a:pt x="31" y="116"/>
                    </a:lnTo>
                    <a:lnTo>
                      <a:pt x="31" y="116"/>
                    </a:lnTo>
                    <a:lnTo>
                      <a:pt x="33" y="116"/>
                    </a:lnTo>
                    <a:lnTo>
                      <a:pt x="35" y="116"/>
                    </a:lnTo>
                    <a:lnTo>
                      <a:pt x="36" y="116"/>
                    </a:lnTo>
                    <a:lnTo>
                      <a:pt x="36" y="116"/>
                    </a:lnTo>
                    <a:lnTo>
                      <a:pt x="39" y="116"/>
                    </a:lnTo>
                    <a:lnTo>
                      <a:pt x="42" y="116"/>
                    </a:lnTo>
                    <a:lnTo>
                      <a:pt x="46" y="115"/>
                    </a:lnTo>
                    <a:lnTo>
                      <a:pt x="47" y="115"/>
                    </a:lnTo>
                    <a:lnTo>
                      <a:pt x="49" y="113"/>
                    </a:lnTo>
                    <a:lnTo>
                      <a:pt x="50" y="111"/>
                    </a:lnTo>
                    <a:lnTo>
                      <a:pt x="52" y="108"/>
                    </a:lnTo>
                    <a:lnTo>
                      <a:pt x="54" y="107"/>
                    </a:lnTo>
                    <a:lnTo>
                      <a:pt x="57" y="105"/>
                    </a:lnTo>
                    <a:lnTo>
                      <a:pt x="58" y="104"/>
                    </a:lnTo>
                    <a:lnTo>
                      <a:pt x="60" y="104"/>
                    </a:lnTo>
                    <a:lnTo>
                      <a:pt x="63" y="102"/>
                    </a:lnTo>
                    <a:lnTo>
                      <a:pt x="66" y="100"/>
                    </a:lnTo>
                    <a:lnTo>
                      <a:pt x="68" y="99"/>
                    </a:lnTo>
                    <a:lnTo>
                      <a:pt x="69" y="99"/>
                    </a:lnTo>
                    <a:lnTo>
                      <a:pt x="72" y="99"/>
                    </a:lnTo>
                    <a:lnTo>
                      <a:pt x="72" y="99"/>
                    </a:lnTo>
                    <a:lnTo>
                      <a:pt x="74" y="97"/>
                    </a:lnTo>
                    <a:lnTo>
                      <a:pt x="74" y="97"/>
                    </a:lnTo>
                    <a:lnTo>
                      <a:pt x="72" y="96"/>
                    </a:lnTo>
                    <a:lnTo>
                      <a:pt x="72" y="96"/>
                    </a:lnTo>
                    <a:lnTo>
                      <a:pt x="71" y="96"/>
                    </a:lnTo>
                    <a:lnTo>
                      <a:pt x="71" y="96"/>
                    </a:lnTo>
                    <a:lnTo>
                      <a:pt x="71" y="94"/>
                    </a:lnTo>
                    <a:lnTo>
                      <a:pt x="71" y="94"/>
                    </a:lnTo>
                    <a:lnTo>
                      <a:pt x="71" y="92"/>
                    </a:lnTo>
                    <a:lnTo>
                      <a:pt x="71" y="92"/>
                    </a:lnTo>
                    <a:lnTo>
                      <a:pt x="71" y="91"/>
                    </a:lnTo>
                    <a:lnTo>
                      <a:pt x="71" y="89"/>
                    </a:lnTo>
                    <a:lnTo>
                      <a:pt x="71" y="89"/>
                    </a:lnTo>
                    <a:lnTo>
                      <a:pt x="71" y="88"/>
                    </a:lnTo>
                    <a:lnTo>
                      <a:pt x="71" y="88"/>
                    </a:lnTo>
                    <a:lnTo>
                      <a:pt x="71" y="86"/>
                    </a:lnTo>
                    <a:lnTo>
                      <a:pt x="72" y="86"/>
                    </a:lnTo>
                    <a:lnTo>
                      <a:pt x="74" y="86"/>
                    </a:lnTo>
                    <a:lnTo>
                      <a:pt x="76" y="86"/>
                    </a:lnTo>
                    <a:lnTo>
                      <a:pt x="82" y="85"/>
                    </a:lnTo>
                    <a:lnTo>
                      <a:pt x="82" y="83"/>
                    </a:lnTo>
                    <a:lnTo>
                      <a:pt x="83" y="83"/>
                    </a:lnTo>
                    <a:lnTo>
                      <a:pt x="83" y="81"/>
                    </a:lnTo>
                    <a:lnTo>
                      <a:pt x="83" y="80"/>
                    </a:lnTo>
                    <a:lnTo>
                      <a:pt x="85" y="80"/>
                    </a:lnTo>
                    <a:lnTo>
                      <a:pt x="87" y="80"/>
                    </a:lnTo>
                    <a:lnTo>
                      <a:pt x="90" y="80"/>
                    </a:lnTo>
                    <a:lnTo>
                      <a:pt x="90" y="80"/>
                    </a:lnTo>
                    <a:lnTo>
                      <a:pt x="93" y="80"/>
                    </a:lnTo>
                    <a:lnTo>
                      <a:pt x="96" y="80"/>
                    </a:lnTo>
                    <a:lnTo>
                      <a:pt x="99" y="80"/>
                    </a:lnTo>
                    <a:lnTo>
                      <a:pt x="102" y="80"/>
                    </a:lnTo>
                    <a:lnTo>
                      <a:pt x="104" y="80"/>
                    </a:lnTo>
                    <a:lnTo>
                      <a:pt x="107" y="80"/>
                    </a:lnTo>
                    <a:lnTo>
                      <a:pt x="109" y="80"/>
                    </a:lnTo>
                    <a:lnTo>
                      <a:pt x="109" y="80"/>
                    </a:lnTo>
                    <a:lnTo>
                      <a:pt x="107" y="77"/>
                    </a:lnTo>
                    <a:lnTo>
                      <a:pt x="107" y="77"/>
                    </a:lnTo>
                    <a:lnTo>
                      <a:pt x="109" y="75"/>
                    </a:lnTo>
                    <a:lnTo>
                      <a:pt x="110" y="74"/>
                    </a:lnTo>
                    <a:lnTo>
                      <a:pt x="110" y="74"/>
                    </a:lnTo>
                    <a:lnTo>
                      <a:pt x="109" y="72"/>
                    </a:lnTo>
                    <a:lnTo>
                      <a:pt x="107" y="70"/>
                    </a:lnTo>
                    <a:lnTo>
                      <a:pt x="106" y="70"/>
                    </a:lnTo>
                    <a:lnTo>
                      <a:pt x="106" y="69"/>
                    </a:lnTo>
                    <a:lnTo>
                      <a:pt x="104" y="67"/>
                    </a:lnTo>
                    <a:lnTo>
                      <a:pt x="104" y="64"/>
                    </a:lnTo>
                    <a:lnTo>
                      <a:pt x="102" y="63"/>
                    </a:lnTo>
                    <a:lnTo>
                      <a:pt x="101" y="61"/>
                    </a:lnTo>
                    <a:lnTo>
                      <a:pt x="102" y="56"/>
                    </a:lnTo>
                    <a:lnTo>
                      <a:pt x="101" y="55"/>
                    </a:lnTo>
                    <a:lnTo>
                      <a:pt x="101" y="53"/>
                    </a:lnTo>
                    <a:lnTo>
                      <a:pt x="101" y="52"/>
                    </a:lnTo>
                    <a:lnTo>
                      <a:pt x="101" y="50"/>
                    </a:lnTo>
                    <a:lnTo>
                      <a:pt x="101" y="47"/>
                    </a:lnTo>
                    <a:lnTo>
                      <a:pt x="99" y="44"/>
                    </a:lnTo>
                    <a:lnTo>
                      <a:pt x="101" y="42"/>
                    </a:lnTo>
                    <a:lnTo>
                      <a:pt x="101" y="42"/>
                    </a:lnTo>
                    <a:lnTo>
                      <a:pt x="101" y="42"/>
                    </a:lnTo>
                    <a:lnTo>
                      <a:pt x="99" y="40"/>
                    </a:lnTo>
                    <a:lnTo>
                      <a:pt x="99" y="40"/>
                    </a:lnTo>
                    <a:lnTo>
                      <a:pt x="99" y="39"/>
                    </a:lnTo>
                    <a:lnTo>
                      <a:pt x="99" y="37"/>
                    </a:lnTo>
                    <a:lnTo>
                      <a:pt x="99" y="37"/>
                    </a:lnTo>
                    <a:lnTo>
                      <a:pt x="98" y="36"/>
                    </a:lnTo>
                    <a:lnTo>
                      <a:pt x="95" y="34"/>
                    </a:lnTo>
                    <a:lnTo>
                      <a:pt x="95" y="33"/>
                    </a:lnTo>
                    <a:lnTo>
                      <a:pt x="93" y="31"/>
                    </a:lnTo>
                    <a:lnTo>
                      <a:pt x="96" y="33"/>
                    </a:lnTo>
                    <a:lnTo>
                      <a:pt x="98" y="33"/>
                    </a:lnTo>
                    <a:lnTo>
                      <a:pt x="101" y="31"/>
                    </a:lnTo>
                    <a:lnTo>
                      <a:pt x="104" y="28"/>
                    </a:lnTo>
                    <a:lnTo>
                      <a:pt x="107" y="28"/>
                    </a:lnTo>
                    <a:lnTo>
                      <a:pt x="109" y="25"/>
                    </a:lnTo>
                    <a:lnTo>
                      <a:pt x="110" y="23"/>
                    </a:lnTo>
                    <a:lnTo>
                      <a:pt x="112" y="23"/>
                    </a:lnTo>
                    <a:lnTo>
                      <a:pt x="120" y="20"/>
                    </a:lnTo>
                    <a:lnTo>
                      <a:pt x="121" y="20"/>
                    </a:lnTo>
                    <a:lnTo>
                      <a:pt x="123" y="20"/>
                    </a:lnTo>
                    <a:lnTo>
                      <a:pt x="124" y="20"/>
                    </a:lnTo>
                    <a:lnTo>
                      <a:pt x="126" y="18"/>
                    </a:lnTo>
                    <a:lnTo>
                      <a:pt x="128" y="15"/>
                    </a:lnTo>
                    <a:lnTo>
                      <a:pt x="131" y="14"/>
                    </a:lnTo>
                    <a:lnTo>
                      <a:pt x="134" y="12"/>
                    </a:lnTo>
                    <a:lnTo>
                      <a:pt x="137" y="11"/>
                    </a:lnTo>
                    <a:lnTo>
                      <a:pt x="140" y="9"/>
                    </a:lnTo>
                    <a:lnTo>
                      <a:pt x="143" y="9"/>
                    </a:lnTo>
                    <a:lnTo>
                      <a:pt x="154" y="7"/>
                    </a:lnTo>
                    <a:lnTo>
                      <a:pt x="159" y="7"/>
                    </a:lnTo>
                    <a:lnTo>
                      <a:pt x="164" y="7"/>
                    </a:lnTo>
                    <a:lnTo>
                      <a:pt x="167" y="4"/>
                    </a:lnTo>
                    <a:lnTo>
                      <a:pt x="169" y="4"/>
                    </a:lnTo>
                    <a:lnTo>
                      <a:pt x="177" y="4"/>
                    </a:lnTo>
                    <a:lnTo>
                      <a:pt x="180" y="3"/>
                    </a:lnTo>
                    <a:lnTo>
                      <a:pt x="194" y="3"/>
                    </a:lnTo>
                    <a:lnTo>
                      <a:pt x="197" y="3"/>
                    </a:lnTo>
                    <a:lnTo>
                      <a:pt x="199" y="4"/>
                    </a:lnTo>
                    <a:lnTo>
                      <a:pt x="200" y="6"/>
                    </a:lnTo>
                    <a:lnTo>
                      <a:pt x="202" y="6"/>
                    </a:lnTo>
                    <a:lnTo>
                      <a:pt x="205" y="6"/>
                    </a:lnTo>
                    <a:lnTo>
                      <a:pt x="208" y="4"/>
                    </a:lnTo>
                    <a:lnTo>
                      <a:pt x="213" y="3"/>
                    </a:lnTo>
                    <a:lnTo>
                      <a:pt x="216" y="1"/>
                    </a:lnTo>
                    <a:lnTo>
                      <a:pt x="218" y="0"/>
                    </a:lnTo>
                    <a:lnTo>
                      <a:pt x="219" y="0"/>
                    </a:lnTo>
                    <a:lnTo>
                      <a:pt x="221" y="1"/>
                    </a:lnTo>
                    <a:lnTo>
                      <a:pt x="225" y="1"/>
                    </a:lnTo>
                    <a:lnTo>
                      <a:pt x="229" y="1"/>
                    </a:lnTo>
                    <a:lnTo>
                      <a:pt x="230" y="1"/>
                    </a:lnTo>
                    <a:lnTo>
                      <a:pt x="23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2" name="Freeform 289">
                <a:extLst>
                  <a:ext uri="{FF2B5EF4-FFF2-40B4-BE49-F238E27FC236}">
                    <a16:creationId xmlns:a16="http://schemas.microsoft.com/office/drawing/2014/main" id="{951499AC-1769-4A60-BC29-C5DADCC708ED}"/>
                  </a:ext>
                </a:extLst>
              </p:cNvPr>
              <p:cNvSpPr>
                <a:spLocks/>
              </p:cNvSpPr>
              <p:nvPr/>
            </p:nvSpPr>
            <p:spPr bwMode="auto">
              <a:xfrm>
                <a:off x="3735854" y="3850649"/>
                <a:ext cx="101360" cy="68223"/>
              </a:xfrm>
              <a:custGeom>
                <a:avLst/>
                <a:gdLst>
                  <a:gd name="T0" fmla="*/ 16 w 52"/>
                  <a:gd name="T1" fmla="*/ 2 h 35"/>
                  <a:gd name="T2" fmla="*/ 19 w 52"/>
                  <a:gd name="T3" fmla="*/ 2 h 35"/>
                  <a:gd name="T4" fmla="*/ 22 w 52"/>
                  <a:gd name="T5" fmla="*/ 4 h 35"/>
                  <a:gd name="T6" fmla="*/ 24 w 52"/>
                  <a:gd name="T7" fmla="*/ 5 h 35"/>
                  <a:gd name="T8" fmla="*/ 27 w 52"/>
                  <a:gd name="T9" fmla="*/ 5 h 35"/>
                  <a:gd name="T10" fmla="*/ 29 w 52"/>
                  <a:gd name="T11" fmla="*/ 5 h 35"/>
                  <a:gd name="T12" fmla="*/ 30 w 52"/>
                  <a:gd name="T13" fmla="*/ 7 h 35"/>
                  <a:gd name="T14" fmla="*/ 32 w 52"/>
                  <a:gd name="T15" fmla="*/ 10 h 35"/>
                  <a:gd name="T16" fmla="*/ 40 w 52"/>
                  <a:gd name="T17" fmla="*/ 10 h 35"/>
                  <a:gd name="T18" fmla="*/ 38 w 52"/>
                  <a:gd name="T19" fmla="*/ 11 h 35"/>
                  <a:gd name="T20" fmla="*/ 35 w 52"/>
                  <a:gd name="T21" fmla="*/ 11 h 35"/>
                  <a:gd name="T22" fmla="*/ 35 w 52"/>
                  <a:gd name="T23" fmla="*/ 13 h 35"/>
                  <a:gd name="T24" fmla="*/ 38 w 52"/>
                  <a:gd name="T25" fmla="*/ 13 h 35"/>
                  <a:gd name="T26" fmla="*/ 41 w 52"/>
                  <a:gd name="T27" fmla="*/ 15 h 35"/>
                  <a:gd name="T28" fmla="*/ 45 w 52"/>
                  <a:gd name="T29" fmla="*/ 15 h 35"/>
                  <a:gd name="T30" fmla="*/ 51 w 52"/>
                  <a:gd name="T31" fmla="*/ 19 h 35"/>
                  <a:gd name="T32" fmla="*/ 52 w 52"/>
                  <a:gd name="T33" fmla="*/ 21 h 35"/>
                  <a:gd name="T34" fmla="*/ 51 w 52"/>
                  <a:gd name="T35" fmla="*/ 22 h 35"/>
                  <a:gd name="T36" fmla="*/ 49 w 52"/>
                  <a:gd name="T37" fmla="*/ 24 h 35"/>
                  <a:gd name="T38" fmla="*/ 48 w 52"/>
                  <a:gd name="T39" fmla="*/ 26 h 35"/>
                  <a:gd name="T40" fmla="*/ 48 w 52"/>
                  <a:gd name="T41" fmla="*/ 26 h 35"/>
                  <a:gd name="T42" fmla="*/ 46 w 52"/>
                  <a:gd name="T43" fmla="*/ 24 h 35"/>
                  <a:gd name="T44" fmla="*/ 43 w 52"/>
                  <a:gd name="T45" fmla="*/ 24 h 35"/>
                  <a:gd name="T46" fmla="*/ 38 w 52"/>
                  <a:gd name="T47" fmla="*/ 22 h 35"/>
                  <a:gd name="T48" fmla="*/ 33 w 52"/>
                  <a:gd name="T49" fmla="*/ 22 h 35"/>
                  <a:gd name="T50" fmla="*/ 30 w 52"/>
                  <a:gd name="T51" fmla="*/ 22 h 35"/>
                  <a:gd name="T52" fmla="*/ 27 w 52"/>
                  <a:gd name="T53" fmla="*/ 24 h 35"/>
                  <a:gd name="T54" fmla="*/ 26 w 52"/>
                  <a:gd name="T55" fmla="*/ 26 h 35"/>
                  <a:gd name="T56" fmla="*/ 21 w 52"/>
                  <a:gd name="T57" fmla="*/ 26 h 35"/>
                  <a:gd name="T58" fmla="*/ 18 w 52"/>
                  <a:gd name="T59" fmla="*/ 24 h 35"/>
                  <a:gd name="T60" fmla="*/ 15 w 52"/>
                  <a:gd name="T61" fmla="*/ 26 h 35"/>
                  <a:gd name="T62" fmla="*/ 13 w 52"/>
                  <a:gd name="T63" fmla="*/ 26 h 35"/>
                  <a:gd name="T64" fmla="*/ 13 w 52"/>
                  <a:gd name="T65" fmla="*/ 29 h 35"/>
                  <a:gd name="T66" fmla="*/ 10 w 52"/>
                  <a:gd name="T67" fmla="*/ 33 h 35"/>
                  <a:gd name="T68" fmla="*/ 8 w 52"/>
                  <a:gd name="T69" fmla="*/ 35 h 35"/>
                  <a:gd name="T70" fmla="*/ 7 w 52"/>
                  <a:gd name="T71" fmla="*/ 33 h 35"/>
                  <a:gd name="T72" fmla="*/ 5 w 52"/>
                  <a:gd name="T73" fmla="*/ 32 h 35"/>
                  <a:gd name="T74" fmla="*/ 5 w 52"/>
                  <a:gd name="T75" fmla="*/ 30 h 35"/>
                  <a:gd name="T76" fmla="*/ 4 w 52"/>
                  <a:gd name="T77" fmla="*/ 29 h 35"/>
                  <a:gd name="T78" fmla="*/ 4 w 52"/>
                  <a:gd name="T79" fmla="*/ 26 h 35"/>
                  <a:gd name="T80" fmla="*/ 2 w 52"/>
                  <a:gd name="T81" fmla="*/ 22 h 35"/>
                  <a:gd name="T82" fmla="*/ 0 w 52"/>
                  <a:gd name="T83" fmla="*/ 21 h 35"/>
                  <a:gd name="T84" fmla="*/ 2 w 52"/>
                  <a:gd name="T85" fmla="*/ 21 h 35"/>
                  <a:gd name="T86" fmla="*/ 4 w 52"/>
                  <a:gd name="T87" fmla="*/ 18 h 35"/>
                  <a:gd name="T88" fmla="*/ 4 w 52"/>
                  <a:gd name="T89" fmla="*/ 16 h 35"/>
                  <a:gd name="T90" fmla="*/ 2 w 52"/>
                  <a:gd name="T91" fmla="*/ 15 h 35"/>
                  <a:gd name="T92" fmla="*/ 5 w 52"/>
                  <a:gd name="T93" fmla="*/ 13 h 35"/>
                  <a:gd name="T94" fmla="*/ 5 w 52"/>
                  <a:gd name="T95" fmla="*/ 11 h 35"/>
                  <a:gd name="T96" fmla="*/ 4 w 52"/>
                  <a:gd name="T97" fmla="*/ 10 h 35"/>
                  <a:gd name="T98" fmla="*/ 4 w 52"/>
                  <a:gd name="T99" fmla="*/ 7 h 35"/>
                  <a:gd name="T100" fmla="*/ 4 w 52"/>
                  <a:gd name="T101" fmla="*/ 4 h 35"/>
                  <a:gd name="T102" fmla="*/ 4 w 52"/>
                  <a:gd name="T103" fmla="*/ 2 h 35"/>
                  <a:gd name="T104" fmla="*/ 5 w 52"/>
                  <a:gd name="T105" fmla="*/ 2 h 35"/>
                  <a:gd name="T106" fmla="*/ 8 w 52"/>
                  <a:gd name="T107" fmla="*/ 0 h 35"/>
                  <a:gd name="T108" fmla="*/ 11 w 52"/>
                  <a:gd name="T109" fmla="*/ 2 h 35"/>
                  <a:gd name="T110" fmla="*/ 15 w 52"/>
                  <a:gd name="T11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35">
                    <a:moveTo>
                      <a:pt x="15" y="0"/>
                    </a:moveTo>
                    <a:lnTo>
                      <a:pt x="16" y="2"/>
                    </a:lnTo>
                    <a:lnTo>
                      <a:pt x="18" y="2"/>
                    </a:lnTo>
                    <a:lnTo>
                      <a:pt x="19" y="2"/>
                    </a:lnTo>
                    <a:lnTo>
                      <a:pt x="19" y="4"/>
                    </a:lnTo>
                    <a:lnTo>
                      <a:pt x="22" y="4"/>
                    </a:lnTo>
                    <a:lnTo>
                      <a:pt x="22" y="4"/>
                    </a:lnTo>
                    <a:lnTo>
                      <a:pt x="24" y="5"/>
                    </a:lnTo>
                    <a:lnTo>
                      <a:pt x="26" y="5"/>
                    </a:lnTo>
                    <a:lnTo>
                      <a:pt x="27" y="5"/>
                    </a:lnTo>
                    <a:lnTo>
                      <a:pt x="29" y="5"/>
                    </a:lnTo>
                    <a:lnTo>
                      <a:pt x="29" y="5"/>
                    </a:lnTo>
                    <a:lnTo>
                      <a:pt x="30" y="5"/>
                    </a:lnTo>
                    <a:lnTo>
                      <a:pt x="30" y="7"/>
                    </a:lnTo>
                    <a:lnTo>
                      <a:pt x="32" y="8"/>
                    </a:lnTo>
                    <a:lnTo>
                      <a:pt x="32" y="10"/>
                    </a:lnTo>
                    <a:lnTo>
                      <a:pt x="38" y="10"/>
                    </a:lnTo>
                    <a:lnTo>
                      <a:pt x="40" y="10"/>
                    </a:lnTo>
                    <a:lnTo>
                      <a:pt x="40" y="11"/>
                    </a:lnTo>
                    <a:lnTo>
                      <a:pt x="38" y="11"/>
                    </a:lnTo>
                    <a:lnTo>
                      <a:pt x="35" y="11"/>
                    </a:lnTo>
                    <a:lnTo>
                      <a:pt x="35" y="11"/>
                    </a:lnTo>
                    <a:lnTo>
                      <a:pt x="35" y="11"/>
                    </a:lnTo>
                    <a:lnTo>
                      <a:pt x="35" y="13"/>
                    </a:lnTo>
                    <a:lnTo>
                      <a:pt x="37" y="13"/>
                    </a:lnTo>
                    <a:lnTo>
                      <a:pt x="38" y="13"/>
                    </a:lnTo>
                    <a:lnTo>
                      <a:pt x="40" y="13"/>
                    </a:lnTo>
                    <a:lnTo>
                      <a:pt x="41" y="15"/>
                    </a:lnTo>
                    <a:lnTo>
                      <a:pt x="43" y="15"/>
                    </a:lnTo>
                    <a:lnTo>
                      <a:pt x="45" y="15"/>
                    </a:lnTo>
                    <a:lnTo>
                      <a:pt x="48" y="16"/>
                    </a:lnTo>
                    <a:lnTo>
                      <a:pt x="51" y="19"/>
                    </a:lnTo>
                    <a:lnTo>
                      <a:pt x="52" y="19"/>
                    </a:lnTo>
                    <a:lnTo>
                      <a:pt x="52" y="21"/>
                    </a:lnTo>
                    <a:lnTo>
                      <a:pt x="52" y="21"/>
                    </a:lnTo>
                    <a:lnTo>
                      <a:pt x="51" y="22"/>
                    </a:lnTo>
                    <a:lnTo>
                      <a:pt x="51" y="24"/>
                    </a:lnTo>
                    <a:lnTo>
                      <a:pt x="49" y="24"/>
                    </a:lnTo>
                    <a:lnTo>
                      <a:pt x="49" y="24"/>
                    </a:lnTo>
                    <a:lnTo>
                      <a:pt x="48" y="26"/>
                    </a:lnTo>
                    <a:lnTo>
                      <a:pt x="48" y="26"/>
                    </a:lnTo>
                    <a:lnTo>
                      <a:pt x="48" y="26"/>
                    </a:lnTo>
                    <a:lnTo>
                      <a:pt x="46" y="26"/>
                    </a:lnTo>
                    <a:lnTo>
                      <a:pt x="46" y="24"/>
                    </a:lnTo>
                    <a:lnTo>
                      <a:pt x="45" y="24"/>
                    </a:lnTo>
                    <a:lnTo>
                      <a:pt x="43" y="24"/>
                    </a:lnTo>
                    <a:lnTo>
                      <a:pt x="40" y="22"/>
                    </a:lnTo>
                    <a:lnTo>
                      <a:pt x="38" y="22"/>
                    </a:lnTo>
                    <a:lnTo>
                      <a:pt x="35" y="22"/>
                    </a:lnTo>
                    <a:lnTo>
                      <a:pt x="33" y="22"/>
                    </a:lnTo>
                    <a:lnTo>
                      <a:pt x="32" y="22"/>
                    </a:lnTo>
                    <a:lnTo>
                      <a:pt x="30" y="22"/>
                    </a:lnTo>
                    <a:lnTo>
                      <a:pt x="29" y="24"/>
                    </a:lnTo>
                    <a:lnTo>
                      <a:pt x="27" y="24"/>
                    </a:lnTo>
                    <a:lnTo>
                      <a:pt x="27" y="26"/>
                    </a:lnTo>
                    <a:lnTo>
                      <a:pt x="26" y="26"/>
                    </a:lnTo>
                    <a:lnTo>
                      <a:pt x="22" y="26"/>
                    </a:lnTo>
                    <a:lnTo>
                      <a:pt x="21" y="26"/>
                    </a:lnTo>
                    <a:lnTo>
                      <a:pt x="19" y="24"/>
                    </a:lnTo>
                    <a:lnTo>
                      <a:pt x="18" y="24"/>
                    </a:lnTo>
                    <a:lnTo>
                      <a:pt x="16" y="26"/>
                    </a:lnTo>
                    <a:lnTo>
                      <a:pt x="15" y="26"/>
                    </a:lnTo>
                    <a:lnTo>
                      <a:pt x="13" y="26"/>
                    </a:lnTo>
                    <a:lnTo>
                      <a:pt x="13" y="26"/>
                    </a:lnTo>
                    <a:lnTo>
                      <a:pt x="13" y="27"/>
                    </a:lnTo>
                    <a:lnTo>
                      <a:pt x="13" y="29"/>
                    </a:lnTo>
                    <a:lnTo>
                      <a:pt x="10" y="32"/>
                    </a:lnTo>
                    <a:lnTo>
                      <a:pt x="10" y="33"/>
                    </a:lnTo>
                    <a:lnTo>
                      <a:pt x="8" y="35"/>
                    </a:lnTo>
                    <a:lnTo>
                      <a:pt x="8" y="35"/>
                    </a:lnTo>
                    <a:lnTo>
                      <a:pt x="7" y="33"/>
                    </a:lnTo>
                    <a:lnTo>
                      <a:pt x="7" y="33"/>
                    </a:lnTo>
                    <a:lnTo>
                      <a:pt x="5" y="32"/>
                    </a:lnTo>
                    <a:lnTo>
                      <a:pt x="5" y="32"/>
                    </a:lnTo>
                    <a:lnTo>
                      <a:pt x="5" y="30"/>
                    </a:lnTo>
                    <a:lnTo>
                      <a:pt x="5" y="30"/>
                    </a:lnTo>
                    <a:lnTo>
                      <a:pt x="4" y="29"/>
                    </a:lnTo>
                    <a:lnTo>
                      <a:pt x="4" y="29"/>
                    </a:lnTo>
                    <a:lnTo>
                      <a:pt x="4" y="26"/>
                    </a:lnTo>
                    <a:lnTo>
                      <a:pt x="4" y="26"/>
                    </a:lnTo>
                    <a:lnTo>
                      <a:pt x="4" y="24"/>
                    </a:lnTo>
                    <a:lnTo>
                      <a:pt x="2" y="22"/>
                    </a:lnTo>
                    <a:lnTo>
                      <a:pt x="0" y="22"/>
                    </a:lnTo>
                    <a:lnTo>
                      <a:pt x="0" y="21"/>
                    </a:lnTo>
                    <a:lnTo>
                      <a:pt x="0" y="21"/>
                    </a:lnTo>
                    <a:lnTo>
                      <a:pt x="2" y="21"/>
                    </a:lnTo>
                    <a:lnTo>
                      <a:pt x="2" y="19"/>
                    </a:lnTo>
                    <a:lnTo>
                      <a:pt x="4" y="18"/>
                    </a:lnTo>
                    <a:lnTo>
                      <a:pt x="4" y="18"/>
                    </a:lnTo>
                    <a:lnTo>
                      <a:pt x="4" y="16"/>
                    </a:lnTo>
                    <a:lnTo>
                      <a:pt x="4" y="16"/>
                    </a:lnTo>
                    <a:lnTo>
                      <a:pt x="2" y="15"/>
                    </a:lnTo>
                    <a:lnTo>
                      <a:pt x="4" y="13"/>
                    </a:lnTo>
                    <a:lnTo>
                      <a:pt x="5" y="13"/>
                    </a:lnTo>
                    <a:lnTo>
                      <a:pt x="5" y="11"/>
                    </a:lnTo>
                    <a:lnTo>
                      <a:pt x="5" y="11"/>
                    </a:lnTo>
                    <a:lnTo>
                      <a:pt x="4" y="10"/>
                    </a:lnTo>
                    <a:lnTo>
                      <a:pt x="4" y="10"/>
                    </a:lnTo>
                    <a:lnTo>
                      <a:pt x="4" y="8"/>
                    </a:lnTo>
                    <a:lnTo>
                      <a:pt x="4" y="7"/>
                    </a:lnTo>
                    <a:lnTo>
                      <a:pt x="4" y="4"/>
                    </a:lnTo>
                    <a:lnTo>
                      <a:pt x="4" y="4"/>
                    </a:lnTo>
                    <a:lnTo>
                      <a:pt x="4" y="4"/>
                    </a:lnTo>
                    <a:lnTo>
                      <a:pt x="4" y="2"/>
                    </a:lnTo>
                    <a:lnTo>
                      <a:pt x="5" y="2"/>
                    </a:lnTo>
                    <a:lnTo>
                      <a:pt x="5" y="2"/>
                    </a:lnTo>
                    <a:lnTo>
                      <a:pt x="7" y="0"/>
                    </a:lnTo>
                    <a:lnTo>
                      <a:pt x="8" y="0"/>
                    </a:lnTo>
                    <a:lnTo>
                      <a:pt x="10" y="2"/>
                    </a:lnTo>
                    <a:lnTo>
                      <a:pt x="11" y="2"/>
                    </a:lnTo>
                    <a:lnTo>
                      <a:pt x="13" y="0"/>
                    </a:lnTo>
                    <a:lnTo>
                      <a:pt x="1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3" name="Freeform 290">
                <a:extLst>
                  <a:ext uri="{FF2B5EF4-FFF2-40B4-BE49-F238E27FC236}">
                    <a16:creationId xmlns:a16="http://schemas.microsoft.com/office/drawing/2014/main" id="{2AD03DE5-6CC4-4233-8D8F-EA26CF9817DA}"/>
                  </a:ext>
                </a:extLst>
              </p:cNvPr>
              <p:cNvSpPr>
                <a:spLocks/>
              </p:cNvSpPr>
              <p:nvPr/>
            </p:nvSpPr>
            <p:spPr bwMode="auto">
              <a:xfrm>
                <a:off x="4032136" y="3977348"/>
                <a:ext cx="5848" cy="9747"/>
              </a:xfrm>
              <a:custGeom>
                <a:avLst/>
                <a:gdLst>
                  <a:gd name="T0" fmla="*/ 0 w 3"/>
                  <a:gd name="T1" fmla="*/ 0 h 5"/>
                  <a:gd name="T2" fmla="*/ 3 w 3"/>
                  <a:gd name="T3" fmla="*/ 0 h 5"/>
                  <a:gd name="T4" fmla="*/ 3 w 3"/>
                  <a:gd name="T5" fmla="*/ 2 h 5"/>
                  <a:gd name="T6" fmla="*/ 3 w 3"/>
                  <a:gd name="T7" fmla="*/ 3 h 5"/>
                  <a:gd name="T8" fmla="*/ 3 w 3"/>
                  <a:gd name="T9" fmla="*/ 5 h 5"/>
                  <a:gd name="T10" fmla="*/ 1 w 3"/>
                  <a:gd name="T11" fmla="*/ 5 h 5"/>
                  <a:gd name="T12" fmla="*/ 1 w 3"/>
                  <a:gd name="T13" fmla="*/ 3 h 5"/>
                  <a:gd name="T14" fmla="*/ 0 w 3"/>
                  <a:gd name="T15" fmla="*/ 2 h 5"/>
                  <a:gd name="T16" fmla="*/ 0 w 3"/>
                  <a:gd name="T17" fmla="*/ 0 h 5"/>
                  <a:gd name="T18" fmla="*/ 0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0" y="0"/>
                    </a:moveTo>
                    <a:lnTo>
                      <a:pt x="3" y="0"/>
                    </a:lnTo>
                    <a:lnTo>
                      <a:pt x="3" y="2"/>
                    </a:lnTo>
                    <a:lnTo>
                      <a:pt x="3" y="3"/>
                    </a:lnTo>
                    <a:lnTo>
                      <a:pt x="3" y="5"/>
                    </a:lnTo>
                    <a:lnTo>
                      <a:pt x="1" y="5"/>
                    </a:lnTo>
                    <a:lnTo>
                      <a:pt x="1" y="3"/>
                    </a:lnTo>
                    <a:lnTo>
                      <a:pt x="0" y="2"/>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4" name="Freeform 291">
                <a:extLst>
                  <a:ext uri="{FF2B5EF4-FFF2-40B4-BE49-F238E27FC236}">
                    <a16:creationId xmlns:a16="http://schemas.microsoft.com/office/drawing/2014/main" id="{B90DC65C-4F32-4C24-80C8-3108EE51BED5}"/>
                  </a:ext>
                </a:extLst>
              </p:cNvPr>
              <p:cNvSpPr>
                <a:spLocks noEditPoints="1"/>
              </p:cNvSpPr>
              <p:nvPr/>
            </p:nvSpPr>
            <p:spPr bwMode="auto">
              <a:xfrm>
                <a:off x="5993052" y="2585604"/>
                <a:ext cx="198821" cy="122802"/>
              </a:xfrm>
              <a:custGeom>
                <a:avLst/>
                <a:gdLst>
                  <a:gd name="T0" fmla="*/ 52 w 102"/>
                  <a:gd name="T1" fmla="*/ 60 h 63"/>
                  <a:gd name="T2" fmla="*/ 49 w 102"/>
                  <a:gd name="T3" fmla="*/ 63 h 63"/>
                  <a:gd name="T4" fmla="*/ 30 w 102"/>
                  <a:gd name="T5" fmla="*/ 57 h 63"/>
                  <a:gd name="T6" fmla="*/ 34 w 102"/>
                  <a:gd name="T7" fmla="*/ 60 h 63"/>
                  <a:gd name="T8" fmla="*/ 60 w 102"/>
                  <a:gd name="T9" fmla="*/ 55 h 63"/>
                  <a:gd name="T10" fmla="*/ 64 w 102"/>
                  <a:gd name="T11" fmla="*/ 57 h 63"/>
                  <a:gd name="T12" fmla="*/ 58 w 102"/>
                  <a:gd name="T13" fmla="*/ 57 h 63"/>
                  <a:gd name="T14" fmla="*/ 23 w 102"/>
                  <a:gd name="T15" fmla="*/ 55 h 63"/>
                  <a:gd name="T16" fmla="*/ 27 w 102"/>
                  <a:gd name="T17" fmla="*/ 59 h 63"/>
                  <a:gd name="T18" fmla="*/ 41 w 102"/>
                  <a:gd name="T19" fmla="*/ 54 h 63"/>
                  <a:gd name="T20" fmla="*/ 38 w 102"/>
                  <a:gd name="T21" fmla="*/ 62 h 63"/>
                  <a:gd name="T22" fmla="*/ 39 w 102"/>
                  <a:gd name="T23" fmla="*/ 55 h 63"/>
                  <a:gd name="T24" fmla="*/ 101 w 102"/>
                  <a:gd name="T25" fmla="*/ 55 h 63"/>
                  <a:gd name="T26" fmla="*/ 96 w 102"/>
                  <a:gd name="T27" fmla="*/ 51 h 63"/>
                  <a:gd name="T28" fmla="*/ 39 w 102"/>
                  <a:gd name="T29" fmla="*/ 51 h 63"/>
                  <a:gd name="T30" fmla="*/ 34 w 102"/>
                  <a:gd name="T31" fmla="*/ 55 h 63"/>
                  <a:gd name="T32" fmla="*/ 25 w 102"/>
                  <a:gd name="T33" fmla="*/ 49 h 63"/>
                  <a:gd name="T34" fmla="*/ 33 w 102"/>
                  <a:gd name="T35" fmla="*/ 46 h 63"/>
                  <a:gd name="T36" fmla="*/ 66 w 102"/>
                  <a:gd name="T37" fmla="*/ 43 h 63"/>
                  <a:gd name="T38" fmla="*/ 64 w 102"/>
                  <a:gd name="T39" fmla="*/ 43 h 63"/>
                  <a:gd name="T40" fmla="*/ 36 w 102"/>
                  <a:gd name="T41" fmla="*/ 40 h 63"/>
                  <a:gd name="T42" fmla="*/ 34 w 102"/>
                  <a:gd name="T43" fmla="*/ 38 h 63"/>
                  <a:gd name="T44" fmla="*/ 64 w 102"/>
                  <a:gd name="T45" fmla="*/ 35 h 63"/>
                  <a:gd name="T46" fmla="*/ 64 w 102"/>
                  <a:gd name="T47" fmla="*/ 41 h 63"/>
                  <a:gd name="T48" fmla="*/ 61 w 102"/>
                  <a:gd name="T49" fmla="*/ 44 h 63"/>
                  <a:gd name="T50" fmla="*/ 63 w 102"/>
                  <a:gd name="T51" fmla="*/ 51 h 63"/>
                  <a:gd name="T52" fmla="*/ 57 w 102"/>
                  <a:gd name="T53" fmla="*/ 59 h 63"/>
                  <a:gd name="T54" fmla="*/ 52 w 102"/>
                  <a:gd name="T55" fmla="*/ 55 h 63"/>
                  <a:gd name="T56" fmla="*/ 45 w 102"/>
                  <a:gd name="T57" fmla="*/ 52 h 63"/>
                  <a:gd name="T58" fmla="*/ 44 w 102"/>
                  <a:gd name="T59" fmla="*/ 44 h 63"/>
                  <a:gd name="T60" fmla="*/ 42 w 102"/>
                  <a:gd name="T61" fmla="*/ 41 h 63"/>
                  <a:gd name="T62" fmla="*/ 49 w 102"/>
                  <a:gd name="T63" fmla="*/ 38 h 63"/>
                  <a:gd name="T64" fmla="*/ 50 w 102"/>
                  <a:gd name="T65" fmla="*/ 41 h 63"/>
                  <a:gd name="T66" fmla="*/ 55 w 102"/>
                  <a:gd name="T67" fmla="*/ 40 h 63"/>
                  <a:gd name="T68" fmla="*/ 60 w 102"/>
                  <a:gd name="T69" fmla="*/ 33 h 63"/>
                  <a:gd name="T70" fmla="*/ 42 w 102"/>
                  <a:gd name="T71" fmla="*/ 11 h 63"/>
                  <a:gd name="T72" fmla="*/ 36 w 102"/>
                  <a:gd name="T73" fmla="*/ 0 h 63"/>
                  <a:gd name="T74" fmla="*/ 34 w 102"/>
                  <a:gd name="T75" fmla="*/ 8 h 63"/>
                  <a:gd name="T76" fmla="*/ 31 w 102"/>
                  <a:gd name="T77" fmla="*/ 19 h 63"/>
                  <a:gd name="T78" fmla="*/ 39 w 102"/>
                  <a:gd name="T79" fmla="*/ 25 h 63"/>
                  <a:gd name="T80" fmla="*/ 38 w 102"/>
                  <a:gd name="T81" fmla="*/ 32 h 63"/>
                  <a:gd name="T82" fmla="*/ 31 w 102"/>
                  <a:gd name="T83" fmla="*/ 32 h 63"/>
                  <a:gd name="T84" fmla="*/ 28 w 102"/>
                  <a:gd name="T85" fmla="*/ 40 h 63"/>
                  <a:gd name="T86" fmla="*/ 27 w 102"/>
                  <a:gd name="T87" fmla="*/ 43 h 63"/>
                  <a:gd name="T88" fmla="*/ 22 w 102"/>
                  <a:gd name="T89" fmla="*/ 48 h 63"/>
                  <a:gd name="T90" fmla="*/ 19 w 102"/>
                  <a:gd name="T91" fmla="*/ 55 h 63"/>
                  <a:gd name="T92" fmla="*/ 23 w 102"/>
                  <a:gd name="T93" fmla="*/ 59 h 63"/>
                  <a:gd name="T94" fmla="*/ 20 w 102"/>
                  <a:gd name="T95" fmla="*/ 60 h 63"/>
                  <a:gd name="T96" fmla="*/ 11 w 102"/>
                  <a:gd name="T97" fmla="*/ 59 h 63"/>
                  <a:gd name="T98" fmla="*/ 6 w 102"/>
                  <a:gd name="T99" fmla="*/ 54 h 63"/>
                  <a:gd name="T100" fmla="*/ 0 w 102"/>
                  <a:gd name="T101" fmla="*/ 44 h 63"/>
                  <a:gd name="T102" fmla="*/ 1 w 102"/>
                  <a:gd name="T103" fmla="*/ 24 h 63"/>
                  <a:gd name="T104" fmla="*/ 8 w 102"/>
                  <a:gd name="T105" fmla="*/ 25 h 63"/>
                  <a:gd name="T106" fmla="*/ 12 w 102"/>
                  <a:gd name="T107" fmla="*/ 21 h 63"/>
                  <a:gd name="T108" fmla="*/ 17 w 102"/>
                  <a:gd name="T109" fmla="*/ 16 h 63"/>
                  <a:gd name="T110" fmla="*/ 8 w 102"/>
                  <a:gd name="T111" fmla="*/ 22 h 63"/>
                  <a:gd name="T112" fmla="*/ 3 w 102"/>
                  <a:gd name="T113" fmla="*/ 19 h 63"/>
                  <a:gd name="T114" fmla="*/ 14 w 102"/>
                  <a:gd name="T115" fmla="*/ 13 h 63"/>
                  <a:gd name="T116" fmla="*/ 27 w 102"/>
                  <a:gd name="T117"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63">
                    <a:moveTo>
                      <a:pt x="45" y="57"/>
                    </a:moveTo>
                    <a:lnTo>
                      <a:pt x="47" y="59"/>
                    </a:lnTo>
                    <a:lnTo>
                      <a:pt x="50" y="60"/>
                    </a:lnTo>
                    <a:lnTo>
                      <a:pt x="50" y="60"/>
                    </a:lnTo>
                    <a:lnTo>
                      <a:pt x="52" y="60"/>
                    </a:lnTo>
                    <a:lnTo>
                      <a:pt x="53" y="62"/>
                    </a:lnTo>
                    <a:lnTo>
                      <a:pt x="53" y="63"/>
                    </a:lnTo>
                    <a:lnTo>
                      <a:pt x="50" y="63"/>
                    </a:lnTo>
                    <a:lnTo>
                      <a:pt x="50" y="63"/>
                    </a:lnTo>
                    <a:lnTo>
                      <a:pt x="49" y="63"/>
                    </a:lnTo>
                    <a:lnTo>
                      <a:pt x="42" y="62"/>
                    </a:lnTo>
                    <a:lnTo>
                      <a:pt x="42" y="59"/>
                    </a:lnTo>
                    <a:lnTo>
                      <a:pt x="42" y="57"/>
                    </a:lnTo>
                    <a:lnTo>
                      <a:pt x="45" y="57"/>
                    </a:lnTo>
                    <a:close/>
                    <a:moveTo>
                      <a:pt x="30" y="57"/>
                    </a:moveTo>
                    <a:lnTo>
                      <a:pt x="31" y="57"/>
                    </a:lnTo>
                    <a:lnTo>
                      <a:pt x="33" y="59"/>
                    </a:lnTo>
                    <a:lnTo>
                      <a:pt x="33" y="59"/>
                    </a:lnTo>
                    <a:lnTo>
                      <a:pt x="34" y="60"/>
                    </a:lnTo>
                    <a:lnTo>
                      <a:pt x="34" y="60"/>
                    </a:lnTo>
                    <a:lnTo>
                      <a:pt x="33" y="60"/>
                    </a:lnTo>
                    <a:lnTo>
                      <a:pt x="33" y="60"/>
                    </a:lnTo>
                    <a:lnTo>
                      <a:pt x="30" y="57"/>
                    </a:lnTo>
                    <a:lnTo>
                      <a:pt x="30" y="57"/>
                    </a:lnTo>
                    <a:close/>
                    <a:moveTo>
                      <a:pt x="60" y="55"/>
                    </a:moveTo>
                    <a:lnTo>
                      <a:pt x="61" y="55"/>
                    </a:lnTo>
                    <a:lnTo>
                      <a:pt x="63" y="55"/>
                    </a:lnTo>
                    <a:lnTo>
                      <a:pt x="63" y="57"/>
                    </a:lnTo>
                    <a:lnTo>
                      <a:pt x="64" y="57"/>
                    </a:lnTo>
                    <a:lnTo>
                      <a:pt x="64" y="57"/>
                    </a:lnTo>
                    <a:lnTo>
                      <a:pt x="63" y="57"/>
                    </a:lnTo>
                    <a:lnTo>
                      <a:pt x="61" y="57"/>
                    </a:lnTo>
                    <a:lnTo>
                      <a:pt x="58" y="59"/>
                    </a:lnTo>
                    <a:lnTo>
                      <a:pt x="58" y="59"/>
                    </a:lnTo>
                    <a:lnTo>
                      <a:pt x="58" y="57"/>
                    </a:lnTo>
                    <a:lnTo>
                      <a:pt x="58" y="57"/>
                    </a:lnTo>
                    <a:lnTo>
                      <a:pt x="60" y="57"/>
                    </a:lnTo>
                    <a:lnTo>
                      <a:pt x="60" y="55"/>
                    </a:lnTo>
                    <a:lnTo>
                      <a:pt x="60" y="55"/>
                    </a:lnTo>
                    <a:close/>
                    <a:moveTo>
                      <a:pt x="23" y="55"/>
                    </a:moveTo>
                    <a:lnTo>
                      <a:pt x="25" y="55"/>
                    </a:lnTo>
                    <a:lnTo>
                      <a:pt x="27" y="57"/>
                    </a:lnTo>
                    <a:lnTo>
                      <a:pt x="28" y="59"/>
                    </a:lnTo>
                    <a:lnTo>
                      <a:pt x="28" y="59"/>
                    </a:lnTo>
                    <a:lnTo>
                      <a:pt x="27" y="59"/>
                    </a:lnTo>
                    <a:lnTo>
                      <a:pt x="27" y="59"/>
                    </a:lnTo>
                    <a:lnTo>
                      <a:pt x="25" y="59"/>
                    </a:lnTo>
                    <a:lnTo>
                      <a:pt x="23" y="55"/>
                    </a:lnTo>
                    <a:lnTo>
                      <a:pt x="23" y="55"/>
                    </a:lnTo>
                    <a:close/>
                    <a:moveTo>
                      <a:pt x="41" y="54"/>
                    </a:moveTo>
                    <a:lnTo>
                      <a:pt x="41" y="54"/>
                    </a:lnTo>
                    <a:lnTo>
                      <a:pt x="41" y="55"/>
                    </a:lnTo>
                    <a:lnTo>
                      <a:pt x="38" y="60"/>
                    </a:lnTo>
                    <a:lnTo>
                      <a:pt x="38" y="62"/>
                    </a:lnTo>
                    <a:lnTo>
                      <a:pt x="38" y="62"/>
                    </a:lnTo>
                    <a:lnTo>
                      <a:pt x="36" y="60"/>
                    </a:lnTo>
                    <a:lnTo>
                      <a:pt x="36" y="60"/>
                    </a:lnTo>
                    <a:lnTo>
                      <a:pt x="38" y="59"/>
                    </a:lnTo>
                    <a:lnTo>
                      <a:pt x="38" y="57"/>
                    </a:lnTo>
                    <a:lnTo>
                      <a:pt x="39" y="55"/>
                    </a:lnTo>
                    <a:lnTo>
                      <a:pt x="41" y="54"/>
                    </a:lnTo>
                    <a:close/>
                    <a:moveTo>
                      <a:pt x="96" y="51"/>
                    </a:moveTo>
                    <a:lnTo>
                      <a:pt x="102" y="54"/>
                    </a:lnTo>
                    <a:lnTo>
                      <a:pt x="102" y="55"/>
                    </a:lnTo>
                    <a:lnTo>
                      <a:pt x="101" y="55"/>
                    </a:lnTo>
                    <a:lnTo>
                      <a:pt x="101" y="57"/>
                    </a:lnTo>
                    <a:lnTo>
                      <a:pt x="98" y="55"/>
                    </a:lnTo>
                    <a:lnTo>
                      <a:pt x="94" y="54"/>
                    </a:lnTo>
                    <a:lnTo>
                      <a:pt x="96" y="52"/>
                    </a:lnTo>
                    <a:lnTo>
                      <a:pt x="96" y="51"/>
                    </a:lnTo>
                    <a:close/>
                    <a:moveTo>
                      <a:pt x="36" y="44"/>
                    </a:moveTo>
                    <a:lnTo>
                      <a:pt x="36" y="44"/>
                    </a:lnTo>
                    <a:lnTo>
                      <a:pt x="38" y="46"/>
                    </a:lnTo>
                    <a:lnTo>
                      <a:pt x="38" y="48"/>
                    </a:lnTo>
                    <a:lnTo>
                      <a:pt x="39" y="51"/>
                    </a:lnTo>
                    <a:lnTo>
                      <a:pt x="39" y="51"/>
                    </a:lnTo>
                    <a:lnTo>
                      <a:pt x="39" y="52"/>
                    </a:lnTo>
                    <a:lnTo>
                      <a:pt x="39" y="54"/>
                    </a:lnTo>
                    <a:lnTo>
                      <a:pt x="36" y="55"/>
                    </a:lnTo>
                    <a:lnTo>
                      <a:pt x="34" y="55"/>
                    </a:lnTo>
                    <a:lnTo>
                      <a:pt x="31" y="55"/>
                    </a:lnTo>
                    <a:lnTo>
                      <a:pt x="27" y="54"/>
                    </a:lnTo>
                    <a:lnTo>
                      <a:pt x="27" y="52"/>
                    </a:lnTo>
                    <a:lnTo>
                      <a:pt x="27" y="52"/>
                    </a:lnTo>
                    <a:lnTo>
                      <a:pt x="25" y="49"/>
                    </a:lnTo>
                    <a:lnTo>
                      <a:pt x="25" y="46"/>
                    </a:lnTo>
                    <a:lnTo>
                      <a:pt x="27" y="46"/>
                    </a:lnTo>
                    <a:lnTo>
                      <a:pt x="31" y="44"/>
                    </a:lnTo>
                    <a:lnTo>
                      <a:pt x="33" y="44"/>
                    </a:lnTo>
                    <a:lnTo>
                      <a:pt x="33" y="46"/>
                    </a:lnTo>
                    <a:lnTo>
                      <a:pt x="34" y="46"/>
                    </a:lnTo>
                    <a:lnTo>
                      <a:pt x="36" y="44"/>
                    </a:lnTo>
                    <a:close/>
                    <a:moveTo>
                      <a:pt x="64" y="43"/>
                    </a:moveTo>
                    <a:lnTo>
                      <a:pt x="64" y="43"/>
                    </a:lnTo>
                    <a:lnTo>
                      <a:pt x="66" y="43"/>
                    </a:lnTo>
                    <a:lnTo>
                      <a:pt x="66" y="44"/>
                    </a:lnTo>
                    <a:lnTo>
                      <a:pt x="64" y="46"/>
                    </a:lnTo>
                    <a:lnTo>
                      <a:pt x="64" y="46"/>
                    </a:lnTo>
                    <a:lnTo>
                      <a:pt x="64" y="44"/>
                    </a:lnTo>
                    <a:lnTo>
                      <a:pt x="64" y="43"/>
                    </a:lnTo>
                    <a:lnTo>
                      <a:pt x="64" y="43"/>
                    </a:lnTo>
                    <a:close/>
                    <a:moveTo>
                      <a:pt x="34" y="36"/>
                    </a:moveTo>
                    <a:lnTo>
                      <a:pt x="36" y="38"/>
                    </a:lnTo>
                    <a:lnTo>
                      <a:pt x="38" y="38"/>
                    </a:lnTo>
                    <a:lnTo>
                      <a:pt x="36" y="40"/>
                    </a:lnTo>
                    <a:lnTo>
                      <a:pt x="36" y="41"/>
                    </a:lnTo>
                    <a:lnTo>
                      <a:pt x="36" y="41"/>
                    </a:lnTo>
                    <a:lnTo>
                      <a:pt x="34" y="41"/>
                    </a:lnTo>
                    <a:lnTo>
                      <a:pt x="34" y="40"/>
                    </a:lnTo>
                    <a:lnTo>
                      <a:pt x="34" y="38"/>
                    </a:lnTo>
                    <a:lnTo>
                      <a:pt x="34" y="36"/>
                    </a:lnTo>
                    <a:lnTo>
                      <a:pt x="34" y="36"/>
                    </a:lnTo>
                    <a:close/>
                    <a:moveTo>
                      <a:pt x="61" y="33"/>
                    </a:moveTo>
                    <a:lnTo>
                      <a:pt x="63" y="35"/>
                    </a:lnTo>
                    <a:lnTo>
                      <a:pt x="64" y="35"/>
                    </a:lnTo>
                    <a:lnTo>
                      <a:pt x="64" y="35"/>
                    </a:lnTo>
                    <a:lnTo>
                      <a:pt x="64" y="35"/>
                    </a:lnTo>
                    <a:lnTo>
                      <a:pt x="64" y="36"/>
                    </a:lnTo>
                    <a:lnTo>
                      <a:pt x="64" y="38"/>
                    </a:lnTo>
                    <a:lnTo>
                      <a:pt x="64" y="41"/>
                    </a:lnTo>
                    <a:lnTo>
                      <a:pt x="64" y="43"/>
                    </a:lnTo>
                    <a:lnTo>
                      <a:pt x="64" y="43"/>
                    </a:lnTo>
                    <a:lnTo>
                      <a:pt x="63" y="44"/>
                    </a:lnTo>
                    <a:lnTo>
                      <a:pt x="63" y="44"/>
                    </a:lnTo>
                    <a:lnTo>
                      <a:pt x="61" y="44"/>
                    </a:lnTo>
                    <a:lnTo>
                      <a:pt x="60" y="46"/>
                    </a:lnTo>
                    <a:lnTo>
                      <a:pt x="60" y="48"/>
                    </a:lnTo>
                    <a:lnTo>
                      <a:pt x="60" y="48"/>
                    </a:lnTo>
                    <a:lnTo>
                      <a:pt x="61" y="49"/>
                    </a:lnTo>
                    <a:lnTo>
                      <a:pt x="63" y="51"/>
                    </a:lnTo>
                    <a:lnTo>
                      <a:pt x="61" y="52"/>
                    </a:lnTo>
                    <a:lnTo>
                      <a:pt x="58" y="52"/>
                    </a:lnTo>
                    <a:lnTo>
                      <a:pt x="57" y="55"/>
                    </a:lnTo>
                    <a:lnTo>
                      <a:pt x="57" y="57"/>
                    </a:lnTo>
                    <a:lnTo>
                      <a:pt x="57" y="59"/>
                    </a:lnTo>
                    <a:lnTo>
                      <a:pt x="57" y="60"/>
                    </a:lnTo>
                    <a:lnTo>
                      <a:pt x="55" y="62"/>
                    </a:lnTo>
                    <a:lnTo>
                      <a:pt x="52" y="59"/>
                    </a:lnTo>
                    <a:lnTo>
                      <a:pt x="52" y="57"/>
                    </a:lnTo>
                    <a:lnTo>
                      <a:pt x="52" y="55"/>
                    </a:lnTo>
                    <a:lnTo>
                      <a:pt x="52" y="55"/>
                    </a:lnTo>
                    <a:lnTo>
                      <a:pt x="50" y="52"/>
                    </a:lnTo>
                    <a:lnTo>
                      <a:pt x="49" y="52"/>
                    </a:lnTo>
                    <a:lnTo>
                      <a:pt x="47" y="52"/>
                    </a:lnTo>
                    <a:lnTo>
                      <a:pt x="45" y="52"/>
                    </a:lnTo>
                    <a:lnTo>
                      <a:pt x="45" y="52"/>
                    </a:lnTo>
                    <a:lnTo>
                      <a:pt x="44" y="51"/>
                    </a:lnTo>
                    <a:lnTo>
                      <a:pt x="44" y="48"/>
                    </a:lnTo>
                    <a:lnTo>
                      <a:pt x="44" y="46"/>
                    </a:lnTo>
                    <a:lnTo>
                      <a:pt x="44" y="44"/>
                    </a:lnTo>
                    <a:lnTo>
                      <a:pt x="44" y="44"/>
                    </a:lnTo>
                    <a:lnTo>
                      <a:pt x="42" y="44"/>
                    </a:lnTo>
                    <a:lnTo>
                      <a:pt x="42" y="43"/>
                    </a:lnTo>
                    <a:lnTo>
                      <a:pt x="41" y="41"/>
                    </a:lnTo>
                    <a:lnTo>
                      <a:pt x="42" y="41"/>
                    </a:lnTo>
                    <a:lnTo>
                      <a:pt x="45" y="41"/>
                    </a:lnTo>
                    <a:lnTo>
                      <a:pt x="45" y="41"/>
                    </a:lnTo>
                    <a:lnTo>
                      <a:pt x="47" y="41"/>
                    </a:lnTo>
                    <a:lnTo>
                      <a:pt x="49" y="38"/>
                    </a:lnTo>
                    <a:lnTo>
                      <a:pt x="49" y="38"/>
                    </a:lnTo>
                    <a:lnTo>
                      <a:pt x="49" y="38"/>
                    </a:lnTo>
                    <a:lnTo>
                      <a:pt x="50" y="36"/>
                    </a:lnTo>
                    <a:lnTo>
                      <a:pt x="52" y="38"/>
                    </a:lnTo>
                    <a:lnTo>
                      <a:pt x="50" y="40"/>
                    </a:lnTo>
                    <a:lnTo>
                      <a:pt x="50" y="41"/>
                    </a:lnTo>
                    <a:lnTo>
                      <a:pt x="53" y="43"/>
                    </a:lnTo>
                    <a:lnTo>
                      <a:pt x="53" y="43"/>
                    </a:lnTo>
                    <a:lnTo>
                      <a:pt x="55" y="41"/>
                    </a:lnTo>
                    <a:lnTo>
                      <a:pt x="55" y="40"/>
                    </a:lnTo>
                    <a:lnTo>
                      <a:pt x="55" y="40"/>
                    </a:lnTo>
                    <a:lnTo>
                      <a:pt x="55" y="38"/>
                    </a:lnTo>
                    <a:lnTo>
                      <a:pt x="55" y="38"/>
                    </a:lnTo>
                    <a:lnTo>
                      <a:pt x="55" y="36"/>
                    </a:lnTo>
                    <a:lnTo>
                      <a:pt x="57" y="35"/>
                    </a:lnTo>
                    <a:lnTo>
                      <a:pt x="60" y="33"/>
                    </a:lnTo>
                    <a:lnTo>
                      <a:pt x="61" y="33"/>
                    </a:lnTo>
                    <a:close/>
                    <a:moveTo>
                      <a:pt x="42" y="10"/>
                    </a:moveTo>
                    <a:lnTo>
                      <a:pt x="44" y="10"/>
                    </a:lnTo>
                    <a:lnTo>
                      <a:pt x="42" y="10"/>
                    </a:lnTo>
                    <a:lnTo>
                      <a:pt x="42" y="11"/>
                    </a:lnTo>
                    <a:lnTo>
                      <a:pt x="42" y="11"/>
                    </a:lnTo>
                    <a:lnTo>
                      <a:pt x="39" y="10"/>
                    </a:lnTo>
                    <a:lnTo>
                      <a:pt x="41" y="10"/>
                    </a:lnTo>
                    <a:lnTo>
                      <a:pt x="42" y="10"/>
                    </a:lnTo>
                    <a:close/>
                    <a:moveTo>
                      <a:pt x="36" y="0"/>
                    </a:moveTo>
                    <a:lnTo>
                      <a:pt x="34" y="2"/>
                    </a:lnTo>
                    <a:lnTo>
                      <a:pt x="34" y="3"/>
                    </a:lnTo>
                    <a:lnTo>
                      <a:pt x="34" y="3"/>
                    </a:lnTo>
                    <a:lnTo>
                      <a:pt x="34" y="7"/>
                    </a:lnTo>
                    <a:lnTo>
                      <a:pt x="34" y="8"/>
                    </a:lnTo>
                    <a:lnTo>
                      <a:pt x="34" y="11"/>
                    </a:lnTo>
                    <a:lnTo>
                      <a:pt x="33" y="13"/>
                    </a:lnTo>
                    <a:lnTo>
                      <a:pt x="33" y="16"/>
                    </a:lnTo>
                    <a:lnTo>
                      <a:pt x="31" y="16"/>
                    </a:lnTo>
                    <a:lnTo>
                      <a:pt x="31" y="19"/>
                    </a:lnTo>
                    <a:lnTo>
                      <a:pt x="31" y="21"/>
                    </a:lnTo>
                    <a:lnTo>
                      <a:pt x="31" y="24"/>
                    </a:lnTo>
                    <a:lnTo>
                      <a:pt x="33" y="25"/>
                    </a:lnTo>
                    <a:lnTo>
                      <a:pt x="34" y="25"/>
                    </a:lnTo>
                    <a:lnTo>
                      <a:pt x="39" y="25"/>
                    </a:lnTo>
                    <a:lnTo>
                      <a:pt x="41" y="27"/>
                    </a:lnTo>
                    <a:lnTo>
                      <a:pt x="41" y="27"/>
                    </a:lnTo>
                    <a:lnTo>
                      <a:pt x="41" y="29"/>
                    </a:lnTo>
                    <a:lnTo>
                      <a:pt x="39" y="30"/>
                    </a:lnTo>
                    <a:lnTo>
                      <a:pt x="38" y="32"/>
                    </a:lnTo>
                    <a:lnTo>
                      <a:pt x="36" y="32"/>
                    </a:lnTo>
                    <a:lnTo>
                      <a:pt x="34" y="32"/>
                    </a:lnTo>
                    <a:lnTo>
                      <a:pt x="33" y="30"/>
                    </a:lnTo>
                    <a:lnTo>
                      <a:pt x="33" y="32"/>
                    </a:lnTo>
                    <a:lnTo>
                      <a:pt x="31" y="32"/>
                    </a:lnTo>
                    <a:lnTo>
                      <a:pt x="31" y="36"/>
                    </a:lnTo>
                    <a:lnTo>
                      <a:pt x="30" y="40"/>
                    </a:lnTo>
                    <a:lnTo>
                      <a:pt x="30" y="40"/>
                    </a:lnTo>
                    <a:lnTo>
                      <a:pt x="28" y="40"/>
                    </a:lnTo>
                    <a:lnTo>
                      <a:pt x="28" y="40"/>
                    </a:lnTo>
                    <a:lnTo>
                      <a:pt x="27" y="40"/>
                    </a:lnTo>
                    <a:lnTo>
                      <a:pt x="27" y="40"/>
                    </a:lnTo>
                    <a:lnTo>
                      <a:pt x="28" y="41"/>
                    </a:lnTo>
                    <a:lnTo>
                      <a:pt x="27" y="41"/>
                    </a:lnTo>
                    <a:lnTo>
                      <a:pt x="27" y="43"/>
                    </a:lnTo>
                    <a:lnTo>
                      <a:pt x="25" y="43"/>
                    </a:lnTo>
                    <a:lnTo>
                      <a:pt x="23" y="44"/>
                    </a:lnTo>
                    <a:lnTo>
                      <a:pt x="22" y="46"/>
                    </a:lnTo>
                    <a:lnTo>
                      <a:pt x="22" y="46"/>
                    </a:lnTo>
                    <a:lnTo>
                      <a:pt x="22" y="48"/>
                    </a:lnTo>
                    <a:lnTo>
                      <a:pt x="22" y="49"/>
                    </a:lnTo>
                    <a:lnTo>
                      <a:pt x="22" y="51"/>
                    </a:lnTo>
                    <a:lnTo>
                      <a:pt x="22" y="52"/>
                    </a:lnTo>
                    <a:lnTo>
                      <a:pt x="20" y="54"/>
                    </a:lnTo>
                    <a:lnTo>
                      <a:pt x="19" y="55"/>
                    </a:lnTo>
                    <a:lnTo>
                      <a:pt x="22" y="55"/>
                    </a:lnTo>
                    <a:lnTo>
                      <a:pt x="22" y="55"/>
                    </a:lnTo>
                    <a:lnTo>
                      <a:pt x="23" y="57"/>
                    </a:lnTo>
                    <a:lnTo>
                      <a:pt x="23" y="57"/>
                    </a:lnTo>
                    <a:lnTo>
                      <a:pt x="23" y="59"/>
                    </a:lnTo>
                    <a:lnTo>
                      <a:pt x="23" y="60"/>
                    </a:lnTo>
                    <a:lnTo>
                      <a:pt x="23" y="60"/>
                    </a:lnTo>
                    <a:lnTo>
                      <a:pt x="22" y="60"/>
                    </a:lnTo>
                    <a:lnTo>
                      <a:pt x="22" y="60"/>
                    </a:lnTo>
                    <a:lnTo>
                      <a:pt x="20" y="60"/>
                    </a:lnTo>
                    <a:lnTo>
                      <a:pt x="17" y="60"/>
                    </a:lnTo>
                    <a:lnTo>
                      <a:pt x="17" y="60"/>
                    </a:lnTo>
                    <a:lnTo>
                      <a:pt x="16" y="60"/>
                    </a:lnTo>
                    <a:lnTo>
                      <a:pt x="11" y="59"/>
                    </a:lnTo>
                    <a:lnTo>
                      <a:pt x="11" y="59"/>
                    </a:lnTo>
                    <a:lnTo>
                      <a:pt x="8" y="59"/>
                    </a:lnTo>
                    <a:lnTo>
                      <a:pt x="8" y="59"/>
                    </a:lnTo>
                    <a:lnTo>
                      <a:pt x="8" y="57"/>
                    </a:lnTo>
                    <a:lnTo>
                      <a:pt x="8" y="55"/>
                    </a:lnTo>
                    <a:lnTo>
                      <a:pt x="6" y="54"/>
                    </a:lnTo>
                    <a:lnTo>
                      <a:pt x="8" y="54"/>
                    </a:lnTo>
                    <a:lnTo>
                      <a:pt x="8" y="51"/>
                    </a:lnTo>
                    <a:lnTo>
                      <a:pt x="8" y="48"/>
                    </a:lnTo>
                    <a:lnTo>
                      <a:pt x="3" y="46"/>
                    </a:lnTo>
                    <a:lnTo>
                      <a:pt x="0" y="44"/>
                    </a:lnTo>
                    <a:lnTo>
                      <a:pt x="1" y="38"/>
                    </a:lnTo>
                    <a:lnTo>
                      <a:pt x="1" y="36"/>
                    </a:lnTo>
                    <a:lnTo>
                      <a:pt x="0" y="33"/>
                    </a:lnTo>
                    <a:lnTo>
                      <a:pt x="0" y="30"/>
                    </a:lnTo>
                    <a:lnTo>
                      <a:pt x="1" y="24"/>
                    </a:lnTo>
                    <a:lnTo>
                      <a:pt x="1" y="24"/>
                    </a:lnTo>
                    <a:lnTo>
                      <a:pt x="3" y="24"/>
                    </a:lnTo>
                    <a:lnTo>
                      <a:pt x="4" y="25"/>
                    </a:lnTo>
                    <a:lnTo>
                      <a:pt x="6" y="25"/>
                    </a:lnTo>
                    <a:lnTo>
                      <a:pt x="8" y="25"/>
                    </a:lnTo>
                    <a:lnTo>
                      <a:pt x="8" y="25"/>
                    </a:lnTo>
                    <a:lnTo>
                      <a:pt x="9" y="25"/>
                    </a:lnTo>
                    <a:lnTo>
                      <a:pt x="9" y="24"/>
                    </a:lnTo>
                    <a:lnTo>
                      <a:pt x="11" y="21"/>
                    </a:lnTo>
                    <a:lnTo>
                      <a:pt x="12" y="21"/>
                    </a:lnTo>
                    <a:lnTo>
                      <a:pt x="14" y="21"/>
                    </a:lnTo>
                    <a:lnTo>
                      <a:pt x="16" y="21"/>
                    </a:lnTo>
                    <a:lnTo>
                      <a:pt x="16" y="22"/>
                    </a:lnTo>
                    <a:lnTo>
                      <a:pt x="16" y="19"/>
                    </a:lnTo>
                    <a:lnTo>
                      <a:pt x="17" y="16"/>
                    </a:lnTo>
                    <a:lnTo>
                      <a:pt x="14" y="14"/>
                    </a:lnTo>
                    <a:lnTo>
                      <a:pt x="12" y="16"/>
                    </a:lnTo>
                    <a:lnTo>
                      <a:pt x="11" y="18"/>
                    </a:lnTo>
                    <a:lnTo>
                      <a:pt x="9" y="21"/>
                    </a:lnTo>
                    <a:lnTo>
                      <a:pt x="8" y="22"/>
                    </a:lnTo>
                    <a:lnTo>
                      <a:pt x="4" y="22"/>
                    </a:lnTo>
                    <a:lnTo>
                      <a:pt x="3" y="22"/>
                    </a:lnTo>
                    <a:lnTo>
                      <a:pt x="3" y="21"/>
                    </a:lnTo>
                    <a:lnTo>
                      <a:pt x="3" y="19"/>
                    </a:lnTo>
                    <a:lnTo>
                      <a:pt x="3" y="19"/>
                    </a:lnTo>
                    <a:lnTo>
                      <a:pt x="4" y="16"/>
                    </a:lnTo>
                    <a:lnTo>
                      <a:pt x="8" y="13"/>
                    </a:lnTo>
                    <a:lnTo>
                      <a:pt x="11" y="13"/>
                    </a:lnTo>
                    <a:lnTo>
                      <a:pt x="12" y="13"/>
                    </a:lnTo>
                    <a:lnTo>
                      <a:pt x="14" y="13"/>
                    </a:lnTo>
                    <a:lnTo>
                      <a:pt x="17" y="13"/>
                    </a:lnTo>
                    <a:lnTo>
                      <a:pt x="19" y="13"/>
                    </a:lnTo>
                    <a:lnTo>
                      <a:pt x="20" y="11"/>
                    </a:lnTo>
                    <a:lnTo>
                      <a:pt x="25" y="7"/>
                    </a:lnTo>
                    <a:lnTo>
                      <a:pt x="27" y="3"/>
                    </a:lnTo>
                    <a:lnTo>
                      <a:pt x="31" y="3"/>
                    </a:lnTo>
                    <a:lnTo>
                      <a:pt x="34" y="0"/>
                    </a:lnTo>
                    <a:lnTo>
                      <a:pt x="3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5" name="Freeform 292">
                <a:extLst>
                  <a:ext uri="{FF2B5EF4-FFF2-40B4-BE49-F238E27FC236}">
                    <a16:creationId xmlns:a16="http://schemas.microsoft.com/office/drawing/2014/main" id="{A44504A2-CE7A-4448-9A46-D7D825986247}"/>
                  </a:ext>
                </a:extLst>
              </p:cNvPr>
              <p:cNvSpPr>
                <a:spLocks/>
              </p:cNvSpPr>
              <p:nvPr/>
            </p:nvSpPr>
            <p:spPr bwMode="auto">
              <a:xfrm>
                <a:off x="6942324" y="4059215"/>
                <a:ext cx="46781" cy="50680"/>
              </a:xfrm>
              <a:custGeom>
                <a:avLst/>
                <a:gdLst>
                  <a:gd name="T0" fmla="*/ 19 w 24"/>
                  <a:gd name="T1" fmla="*/ 0 h 26"/>
                  <a:gd name="T2" fmla="*/ 19 w 24"/>
                  <a:gd name="T3" fmla="*/ 0 h 26"/>
                  <a:gd name="T4" fmla="*/ 22 w 24"/>
                  <a:gd name="T5" fmla="*/ 4 h 26"/>
                  <a:gd name="T6" fmla="*/ 22 w 24"/>
                  <a:gd name="T7" fmla="*/ 5 h 26"/>
                  <a:gd name="T8" fmla="*/ 24 w 24"/>
                  <a:gd name="T9" fmla="*/ 7 h 26"/>
                  <a:gd name="T10" fmla="*/ 22 w 24"/>
                  <a:gd name="T11" fmla="*/ 8 h 26"/>
                  <a:gd name="T12" fmla="*/ 22 w 24"/>
                  <a:gd name="T13" fmla="*/ 10 h 26"/>
                  <a:gd name="T14" fmla="*/ 20 w 24"/>
                  <a:gd name="T15" fmla="*/ 12 h 26"/>
                  <a:gd name="T16" fmla="*/ 17 w 24"/>
                  <a:gd name="T17" fmla="*/ 13 h 26"/>
                  <a:gd name="T18" fmla="*/ 14 w 24"/>
                  <a:gd name="T19" fmla="*/ 15 h 26"/>
                  <a:gd name="T20" fmla="*/ 13 w 24"/>
                  <a:gd name="T21" fmla="*/ 16 h 26"/>
                  <a:gd name="T22" fmla="*/ 11 w 24"/>
                  <a:gd name="T23" fmla="*/ 16 h 26"/>
                  <a:gd name="T24" fmla="*/ 11 w 24"/>
                  <a:gd name="T25" fmla="*/ 18 h 26"/>
                  <a:gd name="T26" fmla="*/ 11 w 24"/>
                  <a:gd name="T27" fmla="*/ 18 h 26"/>
                  <a:gd name="T28" fmla="*/ 13 w 24"/>
                  <a:gd name="T29" fmla="*/ 18 h 26"/>
                  <a:gd name="T30" fmla="*/ 14 w 24"/>
                  <a:gd name="T31" fmla="*/ 16 h 26"/>
                  <a:gd name="T32" fmla="*/ 16 w 24"/>
                  <a:gd name="T33" fmla="*/ 16 h 26"/>
                  <a:gd name="T34" fmla="*/ 17 w 24"/>
                  <a:gd name="T35" fmla="*/ 16 h 26"/>
                  <a:gd name="T36" fmla="*/ 19 w 24"/>
                  <a:gd name="T37" fmla="*/ 16 h 26"/>
                  <a:gd name="T38" fmla="*/ 20 w 24"/>
                  <a:gd name="T39" fmla="*/ 18 h 26"/>
                  <a:gd name="T40" fmla="*/ 19 w 24"/>
                  <a:gd name="T41" fmla="*/ 19 h 26"/>
                  <a:gd name="T42" fmla="*/ 17 w 24"/>
                  <a:gd name="T43" fmla="*/ 23 h 26"/>
                  <a:gd name="T44" fmla="*/ 16 w 24"/>
                  <a:gd name="T45" fmla="*/ 24 h 26"/>
                  <a:gd name="T46" fmla="*/ 16 w 24"/>
                  <a:gd name="T47" fmla="*/ 26 h 26"/>
                  <a:gd name="T48" fmla="*/ 14 w 24"/>
                  <a:gd name="T49" fmla="*/ 24 h 26"/>
                  <a:gd name="T50" fmla="*/ 14 w 24"/>
                  <a:gd name="T51" fmla="*/ 24 h 26"/>
                  <a:gd name="T52" fmla="*/ 13 w 24"/>
                  <a:gd name="T53" fmla="*/ 24 h 26"/>
                  <a:gd name="T54" fmla="*/ 11 w 24"/>
                  <a:gd name="T55" fmla="*/ 24 h 26"/>
                  <a:gd name="T56" fmla="*/ 9 w 24"/>
                  <a:gd name="T57" fmla="*/ 24 h 26"/>
                  <a:gd name="T58" fmla="*/ 8 w 24"/>
                  <a:gd name="T59" fmla="*/ 24 h 26"/>
                  <a:gd name="T60" fmla="*/ 5 w 24"/>
                  <a:gd name="T61" fmla="*/ 26 h 26"/>
                  <a:gd name="T62" fmla="*/ 3 w 24"/>
                  <a:gd name="T63" fmla="*/ 26 h 26"/>
                  <a:gd name="T64" fmla="*/ 2 w 24"/>
                  <a:gd name="T65" fmla="*/ 26 h 26"/>
                  <a:gd name="T66" fmla="*/ 2 w 24"/>
                  <a:gd name="T67" fmla="*/ 26 h 26"/>
                  <a:gd name="T68" fmla="*/ 0 w 24"/>
                  <a:gd name="T69" fmla="*/ 26 h 26"/>
                  <a:gd name="T70" fmla="*/ 0 w 24"/>
                  <a:gd name="T71" fmla="*/ 23 h 26"/>
                  <a:gd name="T72" fmla="*/ 0 w 24"/>
                  <a:gd name="T73" fmla="*/ 19 h 26"/>
                  <a:gd name="T74" fmla="*/ 0 w 24"/>
                  <a:gd name="T75" fmla="*/ 16 h 26"/>
                  <a:gd name="T76" fmla="*/ 0 w 24"/>
                  <a:gd name="T77" fmla="*/ 15 h 26"/>
                  <a:gd name="T78" fmla="*/ 0 w 24"/>
                  <a:gd name="T79" fmla="*/ 15 h 26"/>
                  <a:gd name="T80" fmla="*/ 2 w 24"/>
                  <a:gd name="T81" fmla="*/ 13 h 26"/>
                  <a:gd name="T82" fmla="*/ 3 w 24"/>
                  <a:gd name="T83" fmla="*/ 12 h 26"/>
                  <a:gd name="T84" fmla="*/ 5 w 24"/>
                  <a:gd name="T85" fmla="*/ 8 h 26"/>
                  <a:gd name="T86" fmla="*/ 6 w 24"/>
                  <a:gd name="T87" fmla="*/ 5 h 26"/>
                  <a:gd name="T88" fmla="*/ 8 w 24"/>
                  <a:gd name="T89" fmla="*/ 4 h 26"/>
                  <a:gd name="T90" fmla="*/ 9 w 24"/>
                  <a:gd name="T91" fmla="*/ 4 h 26"/>
                  <a:gd name="T92" fmla="*/ 9 w 24"/>
                  <a:gd name="T93" fmla="*/ 2 h 26"/>
                  <a:gd name="T94" fmla="*/ 9 w 24"/>
                  <a:gd name="T95" fmla="*/ 4 h 26"/>
                  <a:gd name="T96" fmla="*/ 13 w 24"/>
                  <a:gd name="T97" fmla="*/ 5 h 26"/>
                  <a:gd name="T98" fmla="*/ 13 w 24"/>
                  <a:gd name="T99" fmla="*/ 5 h 26"/>
                  <a:gd name="T100" fmla="*/ 14 w 24"/>
                  <a:gd name="T101" fmla="*/ 4 h 26"/>
                  <a:gd name="T102" fmla="*/ 14 w 24"/>
                  <a:gd name="T103" fmla="*/ 2 h 26"/>
                  <a:gd name="T104" fmla="*/ 16 w 24"/>
                  <a:gd name="T105" fmla="*/ 0 h 26"/>
                  <a:gd name="T106" fmla="*/ 16 w 24"/>
                  <a:gd name="T107" fmla="*/ 2 h 26"/>
                  <a:gd name="T108" fmla="*/ 17 w 24"/>
                  <a:gd name="T109" fmla="*/ 0 h 26"/>
                  <a:gd name="T110" fmla="*/ 19 w 24"/>
                  <a:gd name="T11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26">
                    <a:moveTo>
                      <a:pt x="19" y="0"/>
                    </a:moveTo>
                    <a:lnTo>
                      <a:pt x="19" y="0"/>
                    </a:lnTo>
                    <a:lnTo>
                      <a:pt x="22" y="4"/>
                    </a:lnTo>
                    <a:lnTo>
                      <a:pt x="22" y="5"/>
                    </a:lnTo>
                    <a:lnTo>
                      <a:pt x="24" y="7"/>
                    </a:lnTo>
                    <a:lnTo>
                      <a:pt x="22" y="8"/>
                    </a:lnTo>
                    <a:lnTo>
                      <a:pt x="22" y="10"/>
                    </a:lnTo>
                    <a:lnTo>
                      <a:pt x="20" y="12"/>
                    </a:lnTo>
                    <a:lnTo>
                      <a:pt x="17" y="13"/>
                    </a:lnTo>
                    <a:lnTo>
                      <a:pt x="14" y="15"/>
                    </a:lnTo>
                    <a:lnTo>
                      <a:pt x="13" y="16"/>
                    </a:lnTo>
                    <a:lnTo>
                      <a:pt x="11" y="16"/>
                    </a:lnTo>
                    <a:lnTo>
                      <a:pt x="11" y="18"/>
                    </a:lnTo>
                    <a:lnTo>
                      <a:pt x="11" y="18"/>
                    </a:lnTo>
                    <a:lnTo>
                      <a:pt x="13" y="18"/>
                    </a:lnTo>
                    <a:lnTo>
                      <a:pt x="14" y="16"/>
                    </a:lnTo>
                    <a:lnTo>
                      <a:pt x="16" y="16"/>
                    </a:lnTo>
                    <a:lnTo>
                      <a:pt x="17" y="16"/>
                    </a:lnTo>
                    <a:lnTo>
                      <a:pt x="19" y="16"/>
                    </a:lnTo>
                    <a:lnTo>
                      <a:pt x="20" y="18"/>
                    </a:lnTo>
                    <a:lnTo>
                      <a:pt x="19" y="19"/>
                    </a:lnTo>
                    <a:lnTo>
                      <a:pt x="17" y="23"/>
                    </a:lnTo>
                    <a:lnTo>
                      <a:pt x="16" y="24"/>
                    </a:lnTo>
                    <a:lnTo>
                      <a:pt x="16" y="26"/>
                    </a:lnTo>
                    <a:lnTo>
                      <a:pt x="14" y="24"/>
                    </a:lnTo>
                    <a:lnTo>
                      <a:pt x="14" y="24"/>
                    </a:lnTo>
                    <a:lnTo>
                      <a:pt x="13" y="24"/>
                    </a:lnTo>
                    <a:lnTo>
                      <a:pt x="11" y="24"/>
                    </a:lnTo>
                    <a:lnTo>
                      <a:pt x="9" y="24"/>
                    </a:lnTo>
                    <a:lnTo>
                      <a:pt x="8" y="24"/>
                    </a:lnTo>
                    <a:lnTo>
                      <a:pt x="5" y="26"/>
                    </a:lnTo>
                    <a:lnTo>
                      <a:pt x="3" y="26"/>
                    </a:lnTo>
                    <a:lnTo>
                      <a:pt x="2" y="26"/>
                    </a:lnTo>
                    <a:lnTo>
                      <a:pt x="2" y="26"/>
                    </a:lnTo>
                    <a:lnTo>
                      <a:pt x="0" y="26"/>
                    </a:lnTo>
                    <a:lnTo>
                      <a:pt x="0" y="23"/>
                    </a:lnTo>
                    <a:lnTo>
                      <a:pt x="0" y="19"/>
                    </a:lnTo>
                    <a:lnTo>
                      <a:pt x="0" y="16"/>
                    </a:lnTo>
                    <a:lnTo>
                      <a:pt x="0" y="15"/>
                    </a:lnTo>
                    <a:lnTo>
                      <a:pt x="0" y="15"/>
                    </a:lnTo>
                    <a:lnTo>
                      <a:pt x="2" y="13"/>
                    </a:lnTo>
                    <a:lnTo>
                      <a:pt x="3" y="12"/>
                    </a:lnTo>
                    <a:lnTo>
                      <a:pt x="5" y="8"/>
                    </a:lnTo>
                    <a:lnTo>
                      <a:pt x="6" y="5"/>
                    </a:lnTo>
                    <a:lnTo>
                      <a:pt x="8" y="4"/>
                    </a:lnTo>
                    <a:lnTo>
                      <a:pt x="9" y="4"/>
                    </a:lnTo>
                    <a:lnTo>
                      <a:pt x="9" y="2"/>
                    </a:lnTo>
                    <a:lnTo>
                      <a:pt x="9" y="4"/>
                    </a:lnTo>
                    <a:lnTo>
                      <a:pt x="13" y="5"/>
                    </a:lnTo>
                    <a:lnTo>
                      <a:pt x="13" y="5"/>
                    </a:lnTo>
                    <a:lnTo>
                      <a:pt x="14" y="4"/>
                    </a:lnTo>
                    <a:lnTo>
                      <a:pt x="14" y="2"/>
                    </a:lnTo>
                    <a:lnTo>
                      <a:pt x="16" y="0"/>
                    </a:lnTo>
                    <a:lnTo>
                      <a:pt x="16" y="2"/>
                    </a:lnTo>
                    <a:lnTo>
                      <a:pt x="17" y="0"/>
                    </a:lnTo>
                    <a:lnTo>
                      <a:pt x="1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6" name="Freeform 293">
                <a:extLst>
                  <a:ext uri="{FF2B5EF4-FFF2-40B4-BE49-F238E27FC236}">
                    <a16:creationId xmlns:a16="http://schemas.microsoft.com/office/drawing/2014/main" id="{3E22593B-3F05-42B2-B7DC-15460B72903E}"/>
                  </a:ext>
                </a:extLst>
              </p:cNvPr>
              <p:cNvSpPr>
                <a:spLocks noEditPoints="1"/>
              </p:cNvSpPr>
              <p:nvPr/>
            </p:nvSpPr>
            <p:spPr bwMode="auto">
              <a:xfrm>
                <a:off x="5928729" y="2692811"/>
                <a:ext cx="257297" cy="288485"/>
              </a:xfrm>
              <a:custGeom>
                <a:avLst/>
                <a:gdLst>
                  <a:gd name="T0" fmla="*/ 116 w 132"/>
                  <a:gd name="T1" fmla="*/ 22 h 148"/>
                  <a:gd name="T2" fmla="*/ 78 w 132"/>
                  <a:gd name="T3" fmla="*/ 13 h 148"/>
                  <a:gd name="T4" fmla="*/ 113 w 132"/>
                  <a:gd name="T5" fmla="*/ 10 h 148"/>
                  <a:gd name="T6" fmla="*/ 112 w 132"/>
                  <a:gd name="T7" fmla="*/ 15 h 148"/>
                  <a:gd name="T8" fmla="*/ 107 w 132"/>
                  <a:gd name="T9" fmla="*/ 10 h 148"/>
                  <a:gd name="T10" fmla="*/ 37 w 132"/>
                  <a:gd name="T11" fmla="*/ 7 h 148"/>
                  <a:gd name="T12" fmla="*/ 50 w 132"/>
                  <a:gd name="T13" fmla="*/ 5 h 148"/>
                  <a:gd name="T14" fmla="*/ 61 w 132"/>
                  <a:gd name="T15" fmla="*/ 8 h 148"/>
                  <a:gd name="T16" fmla="*/ 74 w 132"/>
                  <a:gd name="T17" fmla="*/ 15 h 148"/>
                  <a:gd name="T18" fmla="*/ 82 w 132"/>
                  <a:gd name="T19" fmla="*/ 22 h 148"/>
                  <a:gd name="T20" fmla="*/ 102 w 132"/>
                  <a:gd name="T21" fmla="*/ 13 h 148"/>
                  <a:gd name="T22" fmla="*/ 121 w 132"/>
                  <a:gd name="T23" fmla="*/ 27 h 148"/>
                  <a:gd name="T24" fmla="*/ 123 w 132"/>
                  <a:gd name="T25" fmla="*/ 41 h 148"/>
                  <a:gd name="T26" fmla="*/ 126 w 132"/>
                  <a:gd name="T27" fmla="*/ 54 h 148"/>
                  <a:gd name="T28" fmla="*/ 127 w 132"/>
                  <a:gd name="T29" fmla="*/ 62 h 148"/>
                  <a:gd name="T30" fmla="*/ 131 w 132"/>
                  <a:gd name="T31" fmla="*/ 71 h 148"/>
                  <a:gd name="T32" fmla="*/ 129 w 132"/>
                  <a:gd name="T33" fmla="*/ 84 h 148"/>
                  <a:gd name="T34" fmla="*/ 124 w 132"/>
                  <a:gd name="T35" fmla="*/ 79 h 148"/>
                  <a:gd name="T36" fmla="*/ 119 w 132"/>
                  <a:gd name="T37" fmla="*/ 84 h 148"/>
                  <a:gd name="T38" fmla="*/ 108 w 132"/>
                  <a:gd name="T39" fmla="*/ 87 h 148"/>
                  <a:gd name="T40" fmla="*/ 102 w 132"/>
                  <a:gd name="T41" fmla="*/ 92 h 148"/>
                  <a:gd name="T42" fmla="*/ 93 w 132"/>
                  <a:gd name="T43" fmla="*/ 95 h 148"/>
                  <a:gd name="T44" fmla="*/ 91 w 132"/>
                  <a:gd name="T45" fmla="*/ 96 h 148"/>
                  <a:gd name="T46" fmla="*/ 96 w 132"/>
                  <a:gd name="T47" fmla="*/ 103 h 148"/>
                  <a:gd name="T48" fmla="*/ 101 w 132"/>
                  <a:gd name="T49" fmla="*/ 111 h 148"/>
                  <a:gd name="T50" fmla="*/ 110 w 132"/>
                  <a:gd name="T51" fmla="*/ 119 h 148"/>
                  <a:gd name="T52" fmla="*/ 115 w 132"/>
                  <a:gd name="T53" fmla="*/ 126 h 148"/>
                  <a:gd name="T54" fmla="*/ 107 w 132"/>
                  <a:gd name="T55" fmla="*/ 131 h 148"/>
                  <a:gd name="T56" fmla="*/ 104 w 132"/>
                  <a:gd name="T57" fmla="*/ 139 h 148"/>
                  <a:gd name="T58" fmla="*/ 104 w 132"/>
                  <a:gd name="T59" fmla="*/ 145 h 148"/>
                  <a:gd name="T60" fmla="*/ 97 w 132"/>
                  <a:gd name="T61" fmla="*/ 142 h 148"/>
                  <a:gd name="T62" fmla="*/ 93 w 132"/>
                  <a:gd name="T63" fmla="*/ 142 h 148"/>
                  <a:gd name="T64" fmla="*/ 77 w 132"/>
                  <a:gd name="T65" fmla="*/ 147 h 148"/>
                  <a:gd name="T66" fmla="*/ 67 w 132"/>
                  <a:gd name="T67" fmla="*/ 144 h 148"/>
                  <a:gd name="T68" fmla="*/ 63 w 132"/>
                  <a:gd name="T69" fmla="*/ 147 h 148"/>
                  <a:gd name="T70" fmla="*/ 56 w 132"/>
                  <a:gd name="T71" fmla="*/ 144 h 148"/>
                  <a:gd name="T72" fmla="*/ 49 w 132"/>
                  <a:gd name="T73" fmla="*/ 142 h 148"/>
                  <a:gd name="T74" fmla="*/ 41 w 132"/>
                  <a:gd name="T75" fmla="*/ 141 h 148"/>
                  <a:gd name="T76" fmla="*/ 39 w 132"/>
                  <a:gd name="T77" fmla="*/ 142 h 148"/>
                  <a:gd name="T78" fmla="*/ 30 w 132"/>
                  <a:gd name="T79" fmla="*/ 144 h 148"/>
                  <a:gd name="T80" fmla="*/ 26 w 132"/>
                  <a:gd name="T81" fmla="*/ 133 h 148"/>
                  <a:gd name="T82" fmla="*/ 33 w 132"/>
                  <a:gd name="T83" fmla="*/ 117 h 148"/>
                  <a:gd name="T84" fmla="*/ 19 w 132"/>
                  <a:gd name="T85" fmla="*/ 115 h 148"/>
                  <a:gd name="T86" fmla="*/ 14 w 132"/>
                  <a:gd name="T87" fmla="*/ 114 h 148"/>
                  <a:gd name="T88" fmla="*/ 8 w 132"/>
                  <a:gd name="T89" fmla="*/ 108 h 148"/>
                  <a:gd name="T90" fmla="*/ 6 w 132"/>
                  <a:gd name="T91" fmla="*/ 101 h 148"/>
                  <a:gd name="T92" fmla="*/ 8 w 132"/>
                  <a:gd name="T93" fmla="*/ 92 h 148"/>
                  <a:gd name="T94" fmla="*/ 3 w 132"/>
                  <a:gd name="T95" fmla="*/ 85 h 148"/>
                  <a:gd name="T96" fmla="*/ 1 w 132"/>
                  <a:gd name="T97" fmla="*/ 79 h 148"/>
                  <a:gd name="T98" fmla="*/ 6 w 132"/>
                  <a:gd name="T99" fmla="*/ 71 h 148"/>
                  <a:gd name="T100" fmla="*/ 3 w 132"/>
                  <a:gd name="T101" fmla="*/ 63 h 148"/>
                  <a:gd name="T102" fmla="*/ 14 w 132"/>
                  <a:gd name="T103" fmla="*/ 62 h 148"/>
                  <a:gd name="T104" fmla="*/ 15 w 132"/>
                  <a:gd name="T105" fmla="*/ 59 h 148"/>
                  <a:gd name="T106" fmla="*/ 14 w 132"/>
                  <a:gd name="T107" fmla="*/ 52 h 148"/>
                  <a:gd name="T108" fmla="*/ 17 w 132"/>
                  <a:gd name="T109" fmla="*/ 48 h 148"/>
                  <a:gd name="T110" fmla="*/ 19 w 132"/>
                  <a:gd name="T111" fmla="*/ 32 h 148"/>
                  <a:gd name="T112" fmla="*/ 34 w 132"/>
                  <a:gd name="T113" fmla="*/ 32 h 148"/>
                  <a:gd name="T114" fmla="*/ 39 w 132"/>
                  <a:gd name="T115" fmla="*/ 26 h 148"/>
                  <a:gd name="T116" fmla="*/ 55 w 132"/>
                  <a:gd name="T117" fmla="*/ 29 h 148"/>
                  <a:gd name="T118" fmla="*/ 42 w 132"/>
                  <a:gd name="T119" fmla="*/ 15 h 148"/>
                  <a:gd name="T120" fmla="*/ 42 w 132"/>
                  <a:gd name="T121" fmla="*/ 8 h 148"/>
                  <a:gd name="T122" fmla="*/ 37 w 132"/>
                  <a:gd name="T123" fmla="*/ 2 h 148"/>
                  <a:gd name="T124" fmla="*/ 36 w 132"/>
                  <a:gd name="T12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148">
                    <a:moveTo>
                      <a:pt x="116" y="19"/>
                    </a:moveTo>
                    <a:lnTo>
                      <a:pt x="119" y="21"/>
                    </a:lnTo>
                    <a:lnTo>
                      <a:pt x="121" y="22"/>
                    </a:lnTo>
                    <a:lnTo>
                      <a:pt x="121" y="22"/>
                    </a:lnTo>
                    <a:lnTo>
                      <a:pt x="121" y="24"/>
                    </a:lnTo>
                    <a:lnTo>
                      <a:pt x="121" y="24"/>
                    </a:lnTo>
                    <a:lnTo>
                      <a:pt x="119" y="24"/>
                    </a:lnTo>
                    <a:lnTo>
                      <a:pt x="116" y="24"/>
                    </a:lnTo>
                    <a:lnTo>
                      <a:pt x="116" y="22"/>
                    </a:lnTo>
                    <a:lnTo>
                      <a:pt x="116" y="21"/>
                    </a:lnTo>
                    <a:lnTo>
                      <a:pt x="116" y="21"/>
                    </a:lnTo>
                    <a:lnTo>
                      <a:pt x="116" y="21"/>
                    </a:lnTo>
                    <a:lnTo>
                      <a:pt x="115" y="19"/>
                    </a:lnTo>
                    <a:lnTo>
                      <a:pt x="116" y="19"/>
                    </a:lnTo>
                    <a:close/>
                    <a:moveTo>
                      <a:pt x="75" y="11"/>
                    </a:moveTo>
                    <a:lnTo>
                      <a:pt x="78" y="11"/>
                    </a:lnTo>
                    <a:lnTo>
                      <a:pt x="78" y="13"/>
                    </a:lnTo>
                    <a:lnTo>
                      <a:pt x="78" y="13"/>
                    </a:lnTo>
                    <a:lnTo>
                      <a:pt x="77" y="13"/>
                    </a:lnTo>
                    <a:lnTo>
                      <a:pt x="75" y="13"/>
                    </a:lnTo>
                    <a:lnTo>
                      <a:pt x="75" y="13"/>
                    </a:lnTo>
                    <a:lnTo>
                      <a:pt x="75" y="11"/>
                    </a:lnTo>
                    <a:lnTo>
                      <a:pt x="75" y="11"/>
                    </a:lnTo>
                    <a:close/>
                    <a:moveTo>
                      <a:pt x="110" y="8"/>
                    </a:moveTo>
                    <a:lnTo>
                      <a:pt x="110" y="8"/>
                    </a:lnTo>
                    <a:lnTo>
                      <a:pt x="110" y="10"/>
                    </a:lnTo>
                    <a:lnTo>
                      <a:pt x="113" y="10"/>
                    </a:lnTo>
                    <a:lnTo>
                      <a:pt x="113" y="10"/>
                    </a:lnTo>
                    <a:lnTo>
                      <a:pt x="113" y="11"/>
                    </a:lnTo>
                    <a:lnTo>
                      <a:pt x="113" y="11"/>
                    </a:lnTo>
                    <a:lnTo>
                      <a:pt x="112" y="13"/>
                    </a:lnTo>
                    <a:lnTo>
                      <a:pt x="112" y="13"/>
                    </a:lnTo>
                    <a:lnTo>
                      <a:pt x="113" y="15"/>
                    </a:lnTo>
                    <a:lnTo>
                      <a:pt x="115" y="15"/>
                    </a:lnTo>
                    <a:lnTo>
                      <a:pt x="113" y="16"/>
                    </a:lnTo>
                    <a:lnTo>
                      <a:pt x="112" y="15"/>
                    </a:lnTo>
                    <a:lnTo>
                      <a:pt x="110" y="15"/>
                    </a:lnTo>
                    <a:lnTo>
                      <a:pt x="110" y="16"/>
                    </a:lnTo>
                    <a:lnTo>
                      <a:pt x="108" y="16"/>
                    </a:lnTo>
                    <a:lnTo>
                      <a:pt x="107" y="15"/>
                    </a:lnTo>
                    <a:lnTo>
                      <a:pt x="105" y="15"/>
                    </a:lnTo>
                    <a:lnTo>
                      <a:pt x="105" y="13"/>
                    </a:lnTo>
                    <a:lnTo>
                      <a:pt x="107" y="11"/>
                    </a:lnTo>
                    <a:lnTo>
                      <a:pt x="107" y="11"/>
                    </a:lnTo>
                    <a:lnTo>
                      <a:pt x="107" y="10"/>
                    </a:lnTo>
                    <a:lnTo>
                      <a:pt x="107" y="8"/>
                    </a:lnTo>
                    <a:lnTo>
                      <a:pt x="108" y="8"/>
                    </a:lnTo>
                    <a:lnTo>
                      <a:pt x="110" y="8"/>
                    </a:lnTo>
                    <a:close/>
                    <a:moveTo>
                      <a:pt x="39" y="7"/>
                    </a:moveTo>
                    <a:lnTo>
                      <a:pt x="39" y="7"/>
                    </a:lnTo>
                    <a:lnTo>
                      <a:pt x="41" y="7"/>
                    </a:lnTo>
                    <a:lnTo>
                      <a:pt x="39" y="8"/>
                    </a:lnTo>
                    <a:lnTo>
                      <a:pt x="37" y="8"/>
                    </a:lnTo>
                    <a:lnTo>
                      <a:pt x="37" y="7"/>
                    </a:lnTo>
                    <a:lnTo>
                      <a:pt x="37" y="7"/>
                    </a:lnTo>
                    <a:lnTo>
                      <a:pt x="37" y="7"/>
                    </a:lnTo>
                    <a:lnTo>
                      <a:pt x="39" y="7"/>
                    </a:lnTo>
                    <a:close/>
                    <a:moveTo>
                      <a:pt x="41" y="4"/>
                    </a:moveTo>
                    <a:lnTo>
                      <a:pt x="44" y="4"/>
                    </a:lnTo>
                    <a:lnTo>
                      <a:pt x="44" y="4"/>
                    </a:lnTo>
                    <a:lnTo>
                      <a:pt x="49" y="5"/>
                    </a:lnTo>
                    <a:lnTo>
                      <a:pt x="50" y="5"/>
                    </a:lnTo>
                    <a:lnTo>
                      <a:pt x="50" y="5"/>
                    </a:lnTo>
                    <a:lnTo>
                      <a:pt x="53" y="5"/>
                    </a:lnTo>
                    <a:lnTo>
                      <a:pt x="55" y="5"/>
                    </a:lnTo>
                    <a:lnTo>
                      <a:pt x="55" y="5"/>
                    </a:lnTo>
                    <a:lnTo>
                      <a:pt x="56" y="5"/>
                    </a:lnTo>
                    <a:lnTo>
                      <a:pt x="56" y="5"/>
                    </a:lnTo>
                    <a:lnTo>
                      <a:pt x="56" y="5"/>
                    </a:lnTo>
                    <a:lnTo>
                      <a:pt x="58" y="7"/>
                    </a:lnTo>
                    <a:lnTo>
                      <a:pt x="60" y="7"/>
                    </a:lnTo>
                    <a:lnTo>
                      <a:pt x="61" y="8"/>
                    </a:lnTo>
                    <a:lnTo>
                      <a:pt x="61" y="10"/>
                    </a:lnTo>
                    <a:lnTo>
                      <a:pt x="60" y="11"/>
                    </a:lnTo>
                    <a:lnTo>
                      <a:pt x="58" y="11"/>
                    </a:lnTo>
                    <a:lnTo>
                      <a:pt x="63" y="11"/>
                    </a:lnTo>
                    <a:lnTo>
                      <a:pt x="63" y="13"/>
                    </a:lnTo>
                    <a:lnTo>
                      <a:pt x="63" y="13"/>
                    </a:lnTo>
                    <a:lnTo>
                      <a:pt x="66" y="13"/>
                    </a:lnTo>
                    <a:lnTo>
                      <a:pt x="71" y="15"/>
                    </a:lnTo>
                    <a:lnTo>
                      <a:pt x="74" y="15"/>
                    </a:lnTo>
                    <a:lnTo>
                      <a:pt x="75" y="15"/>
                    </a:lnTo>
                    <a:lnTo>
                      <a:pt x="75" y="16"/>
                    </a:lnTo>
                    <a:lnTo>
                      <a:pt x="75" y="18"/>
                    </a:lnTo>
                    <a:lnTo>
                      <a:pt x="72" y="19"/>
                    </a:lnTo>
                    <a:lnTo>
                      <a:pt x="72" y="21"/>
                    </a:lnTo>
                    <a:lnTo>
                      <a:pt x="74" y="21"/>
                    </a:lnTo>
                    <a:lnTo>
                      <a:pt x="77" y="21"/>
                    </a:lnTo>
                    <a:lnTo>
                      <a:pt x="80" y="22"/>
                    </a:lnTo>
                    <a:lnTo>
                      <a:pt x="82" y="22"/>
                    </a:lnTo>
                    <a:lnTo>
                      <a:pt x="85" y="19"/>
                    </a:lnTo>
                    <a:lnTo>
                      <a:pt x="86" y="19"/>
                    </a:lnTo>
                    <a:lnTo>
                      <a:pt x="91" y="18"/>
                    </a:lnTo>
                    <a:lnTo>
                      <a:pt x="91" y="18"/>
                    </a:lnTo>
                    <a:lnTo>
                      <a:pt x="94" y="16"/>
                    </a:lnTo>
                    <a:lnTo>
                      <a:pt x="94" y="15"/>
                    </a:lnTo>
                    <a:lnTo>
                      <a:pt x="97" y="13"/>
                    </a:lnTo>
                    <a:lnTo>
                      <a:pt x="101" y="13"/>
                    </a:lnTo>
                    <a:lnTo>
                      <a:pt x="102" y="13"/>
                    </a:lnTo>
                    <a:lnTo>
                      <a:pt x="104" y="13"/>
                    </a:lnTo>
                    <a:lnTo>
                      <a:pt x="105" y="16"/>
                    </a:lnTo>
                    <a:lnTo>
                      <a:pt x="110" y="19"/>
                    </a:lnTo>
                    <a:lnTo>
                      <a:pt x="115" y="18"/>
                    </a:lnTo>
                    <a:lnTo>
                      <a:pt x="116" y="21"/>
                    </a:lnTo>
                    <a:lnTo>
                      <a:pt x="116" y="24"/>
                    </a:lnTo>
                    <a:lnTo>
                      <a:pt x="118" y="26"/>
                    </a:lnTo>
                    <a:lnTo>
                      <a:pt x="118" y="26"/>
                    </a:lnTo>
                    <a:lnTo>
                      <a:pt x="121" y="27"/>
                    </a:lnTo>
                    <a:lnTo>
                      <a:pt x="123" y="27"/>
                    </a:lnTo>
                    <a:lnTo>
                      <a:pt x="123" y="27"/>
                    </a:lnTo>
                    <a:lnTo>
                      <a:pt x="123" y="29"/>
                    </a:lnTo>
                    <a:lnTo>
                      <a:pt x="123" y="30"/>
                    </a:lnTo>
                    <a:lnTo>
                      <a:pt x="124" y="35"/>
                    </a:lnTo>
                    <a:lnTo>
                      <a:pt x="124" y="37"/>
                    </a:lnTo>
                    <a:lnTo>
                      <a:pt x="124" y="37"/>
                    </a:lnTo>
                    <a:lnTo>
                      <a:pt x="124" y="40"/>
                    </a:lnTo>
                    <a:lnTo>
                      <a:pt x="123" y="41"/>
                    </a:lnTo>
                    <a:lnTo>
                      <a:pt x="121" y="41"/>
                    </a:lnTo>
                    <a:lnTo>
                      <a:pt x="119" y="43"/>
                    </a:lnTo>
                    <a:lnTo>
                      <a:pt x="119" y="43"/>
                    </a:lnTo>
                    <a:lnTo>
                      <a:pt x="121" y="46"/>
                    </a:lnTo>
                    <a:lnTo>
                      <a:pt x="126" y="48"/>
                    </a:lnTo>
                    <a:lnTo>
                      <a:pt x="127" y="51"/>
                    </a:lnTo>
                    <a:lnTo>
                      <a:pt x="126" y="52"/>
                    </a:lnTo>
                    <a:lnTo>
                      <a:pt x="126" y="54"/>
                    </a:lnTo>
                    <a:lnTo>
                      <a:pt x="126" y="54"/>
                    </a:lnTo>
                    <a:lnTo>
                      <a:pt x="127" y="56"/>
                    </a:lnTo>
                    <a:lnTo>
                      <a:pt x="127" y="56"/>
                    </a:lnTo>
                    <a:lnTo>
                      <a:pt x="129" y="57"/>
                    </a:lnTo>
                    <a:lnTo>
                      <a:pt x="127" y="57"/>
                    </a:lnTo>
                    <a:lnTo>
                      <a:pt x="129" y="59"/>
                    </a:lnTo>
                    <a:lnTo>
                      <a:pt x="129" y="59"/>
                    </a:lnTo>
                    <a:lnTo>
                      <a:pt x="129" y="59"/>
                    </a:lnTo>
                    <a:lnTo>
                      <a:pt x="129" y="60"/>
                    </a:lnTo>
                    <a:lnTo>
                      <a:pt x="127" y="62"/>
                    </a:lnTo>
                    <a:lnTo>
                      <a:pt x="127" y="62"/>
                    </a:lnTo>
                    <a:lnTo>
                      <a:pt x="127" y="63"/>
                    </a:lnTo>
                    <a:lnTo>
                      <a:pt x="127" y="65"/>
                    </a:lnTo>
                    <a:lnTo>
                      <a:pt x="127" y="67"/>
                    </a:lnTo>
                    <a:lnTo>
                      <a:pt x="129" y="67"/>
                    </a:lnTo>
                    <a:lnTo>
                      <a:pt x="129" y="68"/>
                    </a:lnTo>
                    <a:lnTo>
                      <a:pt x="129" y="70"/>
                    </a:lnTo>
                    <a:lnTo>
                      <a:pt x="129" y="70"/>
                    </a:lnTo>
                    <a:lnTo>
                      <a:pt x="131" y="71"/>
                    </a:lnTo>
                    <a:lnTo>
                      <a:pt x="132" y="71"/>
                    </a:lnTo>
                    <a:lnTo>
                      <a:pt x="132" y="73"/>
                    </a:lnTo>
                    <a:lnTo>
                      <a:pt x="132" y="74"/>
                    </a:lnTo>
                    <a:lnTo>
                      <a:pt x="132" y="78"/>
                    </a:lnTo>
                    <a:lnTo>
                      <a:pt x="132" y="79"/>
                    </a:lnTo>
                    <a:lnTo>
                      <a:pt x="131" y="82"/>
                    </a:lnTo>
                    <a:lnTo>
                      <a:pt x="131" y="82"/>
                    </a:lnTo>
                    <a:lnTo>
                      <a:pt x="129" y="82"/>
                    </a:lnTo>
                    <a:lnTo>
                      <a:pt x="129" y="84"/>
                    </a:lnTo>
                    <a:lnTo>
                      <a:pt x="129" y="84"/>
                    </a:lnTo>
                    <a:lnTo>
                      <a:pt x="127" y="82"/>
                    </a:lnTo>
                    <a:lnTo>
                      <a:pt x="127" y="82"/>
                    </a:lnTo>
                    <a:lnTo>
                      <a:pt x="127" y="81"/>
                    </a:lnTo>
                    <a:lnTo>
                      <a:pt x="127" y="81"/>
                    </a:lnTo>
                    <a:lnTo>
                      <a:pt x="126" y="81"/>
                    </a:lnTo>
                    <a:lnTo>
                      <a:pt x="126" y="79"/>
                    </a:lnTo>
                    <a:lnTo>
                      <a:pt x="126" y="79"/>
                    </a:lnTo>
                    <a:lnTo>
                      <a:pt x="124" y="79"/>
                    </a:lnTo>
                    <a:lnTo>
                      <a:pt x="123" y="79"/>
                    </a:lnTo>
                    <a:lnTo>
                      <a:pt x="123" y="79"/>
                    </a:lnTo>
                    <a:lnTo>
                      <a:pt x="121" y="79"/>
                    </a:lnTo>
                    <a:lnTo>
                      <a:pt x="123" y="81"/>
                    </a:lnTo>
                    <a:lnTo>
                      <a:pt x="123" y="81"/>
                    </a:lnTo>
                    <a:lnTo>
                      <a:pt x="124" y="81"/>
                    </a:lnTo>
                    <a:lnTo>
                      <a:pt x="124" y="82"/>
                    </a:lnTo>
                    <a:lnTo>
                      <a:pt x="121" y="82"/>
                    </a:lnTo>
                    <a:lnTo>
                      <a:pt x="119" y="84"/>
                    </a:lnTo>
                    <a:lnTo>
                      <a:pt x="118" y="84"/>
                    </a:lnTo>
                    <a:lnTo>
                      <a:pt x="116" y="84"/>
                    </a:lnTo>
                    <a:lnTo>
                      <a:pt x="113" y="85"/>
                    </a:lnTo>
                    <a:lnTo>
                      <a:pt x="112" y="85"/>
                    </a:lnTo>
                    <a:lnTo>
                      <a:pt x="112" y="85"/>
                    </a:lnTo>
                    <a:lnTo>
                      <a:pt x="110" y="87"/>
                    </a:lnTo>
                    <a:lnTo>
                      <a:pt x="110" y="87"/>
                    </a:lnTo>
                    <a:lnTo>
                      <a:pt x="110" y="87"/>
                    </a:lnTo>
                    <a:lnTo>
                      <a:pt x="108" y="87"/>
                    </a:lnTo>
                    <a:lnTo>
                      <a:pt x="108" y="87"/>
                    </a:lnTo>
                    <a:lnTo>
                      <a:pt x="108" y="87"/>
                    </a:lnTo>
                    <a:lnTo>
                      <a:pt x="107" y="87"/>
                    </a:lnTo>
                    <a:lnTo>
                      <a:pt x="107" y="87"/>
                    </a:lnTo>
                    <a:lnTo>
                      <a:pt x="107" y="89"/>
                    </a:lnTo>
                    <a:lnTo>
                      <a:pt x="104" y="90"/>
                    </a:lnTo>
                    <a:lnTo>
                      <a:pt x="104" y="90"/>
                    </a:lnTo>
                    <a:lnTo>
                      <a:pt x="104" y="90"/>
                    </a:lnTo>
                    <a:lnTo>
                      <a:pt x="102" y="92"/>
                    </a:lnTo>
                    <a:lnTo>
                      <a:pt x="102" y="90"/>
                    </a:lnTo>
                    <a:lnTo>
                      <a:pt x="101" y="90"/>
                    </a:lnTo>
                    <a:lnTo>
                      <a:pt x="99" y="92"/>
                    </a:lnTo>
                    <a:lnTo>
                      <a:pt x="99" y="92"/>
                    </a:lnTo>
                    <a:lnTo>
                      <a:pt x="97" y="92"/>
                    </a:lnTo>
                    <a:lnTo>
                      <a:pt x="96" y="92"/>
                    </a:lnTo>
                    <a:lnTo>
                      <a:pt x="94" y="93"/>
                    </a:lnTo>
                    <a:lnTo>
                      <a:pt x="94" y="95"/>
                    </a:lnTo>
                    <a:lnTo>
                      <a:pt x="93" y="95"/>
                    </a:lnTo>
                    <a:lnTo>
                      <a:pt x="93" y="93"/>
                    </a:lnTo>
                    <a:lnTo>
                      <a:pt x="91" y="93"/>
                    </a:lnTo>
                    <a:lnTo>
                      <a:pt x="91" y="93"/>
                    </a:lnTo>
                    <a:lnTo>
                      <a:pt x="91" y="93"/>
                    </a:lnTo>
                    <a:lnTo>
                      <a:pt x="91" y="93"/>
                    </a:lnTo>
                    <a:lnTo>
                      <a:pt x="91" y="93"/>
                    </a:lnTo>
                    <a:lnTo>
                      <a:pt x="91" y="95"/>
                    </a:lnTo>
                    <a:lnTo>
                      <a:pt x="91" y="95"/>
                    </a:lnTo>
                    <a:lnTo>
                      <a:pt x="91" y="96"/>
                    </a:lnTo>
                    <a:lnTo>
                      <a:pt x="93" y="96"/>
                    </a:lnTo>
                    <a:lnTo>
                      <a:pt x="93" y="98"/>
                    </a:lnTo>
                    <a:lnTo>
                      <a:pt x="94" y="98"/>
                    </a:lnTo>
                    <a:lnTo>
                      <a:pt x="96" y="100"/>
                    </a:lnTo>
                    <a:lnTo>
                      <a:pt x="97" y="101"/>
                    </a:lnTo>
                    <a:lnTo>
                      <a:pt x="97" y="101"/>
                    </a:lnTo>
                    <a:lnTo>
                      <a:pt x="96" y="101"/>
                    </a:lnTo>
                    <a:lnTo>
                      <a:pt x="96" y="101"/>
                    </a:lnTo>
                    <a:lnTo>
                      <a:pt x="96" y="103"/>
                    </a:lnTo>
                    <a:lnTo>
                      <a:pt x="94" y="104"/>
                    </a:lnTo>
                    <a:lnTo>
                      <a:pt x="96" y="104"/>
                    </a:lnTo>
                    <a:lnTo>
                      <a:pt x="96" y="104"/>
                    </a:lnTo>
                    <a:lnTo>
                      <a:pt x="96" y="106"/>
                    </a:lnTo>
                    <a:lnTo>
                      <a:pt x="97" y="106"/>
                    </a:lnTo>
                    <a:lnTo>
                      <a:pt x="99" y="109"/>
                    </a:lnTo>
                    <a:lnTo>
                      <a:pt x="99" y="109"/>
                    </a:lnTo>
                    <a:lnTo>
                      <a:pt x="101" y="111"/>
                    </a:lnTo>
                    <a:lnTo>
                      <a:pt x="101" y="111"/>
                    </a:lnTo>
                    <a:lnTo>
                      <a:pt x="102" y="111"/>
                    </a:lnTo>
                    <a:lnTo>
                      <a:pt x="104" y="112"/>
                    </a:lnTo>
                    <a:lnTo>
                      <a:pt x="105" y="114"/>
                    </a:lnTo>
                    <a:lnTo>
                      <a:pt x="107" y="115"/>
                    </a:lnTo>
                    <a:lnTo>
                      <a:pt x="108" y="115"/>
                    </a:lnTo>
                    <a:lnTo>
                      <a:pt x="108" y="117"/>
                    </a:lnTo>
                    <a:lnTo>
                      <a:pt x="108" y="117"/>
                    </a:lnTo>
                    <a:lnTo>
                      <a:pt x="110" y="119"/>
                    </a:lnTo>
                    <a:lnTo>
                      <a:pt x="110" y="119"/>
                    </a:lnTo>
                    <a:lnTo>
                      <a:pt x="112" y="119"/>
                    </a:lnTo>
                    <a:lnTo>
                      <a:pt x="113" y="120"/>
                    </a:lnTo>
                    <a:lnTo>
                      <a:pt x="115" y="120"/>
                    </a:lnTo>
                    <a:lnTo>
                      <a:pt x="115" y="122"/>
                    </a:lnTo>
                    <a:lnTo>
                      <a:pt x="115" y="122"/>
                    </a:lnTo>
                    <a:lnTo>
                      <a:pt x="115" y="123"/>
                    </a:lnTo>
                    <a:lnTo>
                      <a:pt x="115" y="125"/>
                    </a:lnTo>
                    <a:lnTo>
                      <a:pt x="115" y="125"/>
                    </a:lnTo>
                    <a:lnTo>
                      <a:pt x="115" y="126"/>
                    </a:lnTo>
                    <a:lnTo>
                      <a:pt x="113" y="126"/>
                    </a:lnTo>
                    <a:lnTo>
                      <a:pt x="113" y="126"/>
                    </a:lnTo>
                    <a:lnTo>
                      <a:pt x="110" y="125"/>
                    </a:lnTo>
                    <a:lnTo>
                      <a:pt x="110" y="125"/>
                    </a:lnTo>
                    <a:lnTo>
                      <a:pt x="110" y="125"/>
                    </a:lnTo>
                    <a:lnTo>
                      <a:pt x="110" y="128"/>
                    </a:lnTo>
                    <a:lnTo>
                      <a:pt x="108" y="130"/>
                    </a:lnTo>
                    <a:lnTo>
                      <a:pt x="108" y="130"/>
                    </a:lnTo>
                    <a:lnTo>
                      <a:pt x="107" y="131"/>
                    </a:lnTo>
                    <a:lnTo>
                      <a:pt x="105" y="131"/>
                    </a:lnTo>
                    <a:lnTo>
                      <a:pt x="105" y="131"/>
                    </a:lnTo>
                    <a:lnTo>
                      <a:pt x="102" y="133"/>
                    </a:lnTo>
                    <a:lnTo>
                      <a:pt x="101" y="133"/>
                    </a:lnTo>
                    <a:lnTo>
                      <a:pt x="101" y="134"/>
                    </a:lnTo>
                    <a:lnTo>
                      <a:pt x="101" y="134"/>
                    </a:lnTo>
                    <a:lnTo>
                      <a:pt x="102" y="136"/>
                    </a:lnTo>
                    <a:lnTo>
                      <a:pt x="104" y="137"/>
                    </a:lnTo>
                    <a:lnTo>
                      <a:pt x="104" y="139"/>
                    </a:lnTo>
                    <a:lnTo>
                      <a:pt x="102" y="141"/>
                    </a:lnTo>
                    <a:lnTo>
                      <a:pt x="102" y="141"/>
                    </a:lnTo>
                    <a:lnTo>
                      <a:pt x="102" y="141"/>
                    </a:lnTo>
                    <a:lnTo>
                      <a:pt x="104" y="141"/>
                    </a:lnTo>
                    <a:lnTo>
                      <a:pt x="104" y="142"/>
                    </a:lnTo>
                    <a:lnTo>
                      <a:pt x="104" y="142"/>
                    </a:lnTo>
                    <a:lnTo>
                      <a:pt x="104" y="144"/>
                    </a:lnTo>
                    <a:lnTo>
                      <a:pt x="104" y="145"/>
                    </a:lnTo>
                    <a:lnTo>
                      <a:pt x="104" y="145"/>
                    </a:lnTo>
                    <a:lnTo>
                      <a:pt x="104" y="145"/>
                    </a:lnTo>
                    <a:lnTo>
                      <a:pt x="102" y="145"/>
                    </a:lnTo>
                    <a:lnTo>
                      <a:pt x="101" y="144"/>
                    </a:lnTo>
                    <a:lnTo>
                      <a:pt x="101" y="144"/>
                    </a:lnTo>
                    <a:lnTo>
                      <a:pt x="101" y="144"/>
                    </a:lnTo>
                    <a:lnTo>
                      <a:pt x="101" y="144"/>
                    </a:lnTo>
                    <a:lnTo>
                      <a:pt x="101" y="142"/>
                    </a:lnTo>
                    <a:lnTo>
                      <a:pt x="99" y="142"/>
                    </a:lnTo>
                    <a:lnTo>
                      <a:pt x="97" y="142"/>
                    </a:lnTo>
                    <a:lnTo>
                      <a:pt x="97" y="142"/>
                    </a:lnTo>
                    <a:lnTo>
                      <a:pt x="96" y="142"/>
                    </a:lnTo>
                    <a:lnTo>
                      <a:pt x="96" y="142"/>
                    </a:lnTo>
                    <a:lnTo>
                      <a:pt x="94" y="142"/>
                    </a:lnTo>
                    <a:lnTo>
                      <a:pt x="93" y="142"/>
                    </a:lnTo>
                    <a:lnTo>
                      <a:pt x="93" y="141"/>
                    </a:lnTo>
                    <a:lnTo>
                      <a:pt x="93" y="141"/>
                    </a:lnTo>
                    <a:lnTo>
                      <a:pt x="93" y="142"/>
                    </a:lnTo>
                    <a:lnTo>
                      <a:pt x="93" y="142"/>
                    </a:lnTo>
                    <a:lnTo>
                      <a:pt x="85" y="144"/>
                    </a:lnTo>
                    <a:lnTo>
                      <a:pt x="83" y="144"/>
                    </a:lnTo>
                    <a:lnTo>
                      <a:pt x="82" y="145"/>
                    </a:lnTo>
                    <a:lnTo>
                      <a:pt x="80" y="145"/>
                    </a:lnTo>
                    <a:lnTo>
                      <a:pt x="80" y="145"/>
                    </a:lnTo>
                    <a:lnTo>
                      <a:pt x="78" y="147"/>
                    </a:lnTo>
                    <a:lnTo>
                      <a:pt x="78" y="147"/>
                    </a:lnTo>
                    <a:lnTo>
                      <a:pt x="77" y="147"/>
                    </a:lnTo>
                    <a:lnTo>
                      <a:pt x="77" y="147"/>
                    </a:lnTo>
                    <a:lnTo>
                      <a:pt x="75" y="147"/>
                    </a:lnTo>
                    <a:lnTo>
                      <a:pt x="74" y="147"/>
                    </a:lnTo>
                    <a:lnTo>
                      <a:pt x="74" y="147"/>
                    </a:lnTo>
                    <a:lnTo>
                      <a:pt x="74" y="145"/>
                    </a:lnTo>
                    <a:lnTo>
                      <a:pt x="72" y="145"/>
                    </a:lnTo>
                    <a:lnTo>
                      <a:pt x="72" y="145"/>
                    </a:lnTo>
                    <a:lnTo>
                      <a:pt x="71" y="145"/>
                    </a:lnTo>
                    <a:lnTo>
                      <a:pt x="71" y="144"/>
                    </a:lnTo>
                    <a:lnTo>
                      <a:pt x="67" y="144"/>
                    </a:lnTo>
                    <a:lnTo>
                      <a:pt x="67" y="144"/>
                    </a:lnTo>
                    <a:lnTo>
                      <a:pt x="66" y="144"/>
                    </a:lnTo>
                    <a:lnTo>
                      <a:pt x="66" y="147"/>
                    </a:lnTo>
                    <a:lnTo>
                      <a:pt x="66" y="147"/>
                    </a:lnTo>
                    <a:lnTo>
                      <a:pt x="64" y="148"/>
                    </a:lnTo>
                    <a:lnTo>
                      <a:pt x="64" y="148"/>
                    </a:lnTo>
                    <a:lnTo>
                      <a:pt x="63" y="148"/>
                    </a:lnTo>
                    <a:lnTo>
                      <a:pt x="63" y="148"/>
                    </a:lnTo>
                    <a:lnTo>
                      <a:pt x="63" y="147"/>
                    </a:lnTo>
                    <a:lnTo>
                      <a:pt x="63" y="147"/>
                    </a:lnTo>
                    <a:lnTo>
                      <a:pt x="61" y="147"/>
                    </a:lnTo>
                    <a:lnTo>
                      <a:pt x="61" y="147"/>
                    </a:lnTo>
                    <a:lnTo>
                      <a:pt x="61" y="147"/>
                    </a:lnTo>
                    <a:lnTo>
                      <a:pt x="61" y="145"/>
                    </a:lnTo>
                    <a:lnTo>
                      <a:pt x="61" y="145"/>
                    </a:lnTo>
                    <a:lnTo>
                      <a:pt x="60" y="145"/>
                    </a:lnTo>
                    <a:lnTo>
                      <a:pt x="58" y="144"/>
                    </a:lnTo>
                    <a:lnTo>
                      <a:pt x="56" y="144"/>
                    </a:lnTo>
                    <a:lnTo>
                      <a:pt x="56" y="144"/>
                    </a:lnTo>
                    <a:lnTo>
                      <a:pt x="56" y="144"/>
                    </a:lnTo>
                    <a:lnTo>
                      <a:pt x="55" y="144"/>
                    </a:lnTo>
                    <a:lnTo>
                      <a:pt x="53" y="142"/>
                    </a:lnTo>
                    <a:lnTo>
                      <a:pt x="52" y="142"/>
                    </a:lnTo>
                    <a:lnTo>
                      <a:pt x="49" y="141"/>
                    </a:lnTo>
                    <a:lnTo>
                      <a:pt x="49" y="141"/>
                    </a:lnTo>
                    <a:lnTo>
                      <a:pt x="47" y="141"/>
                    </a:lnTo>
                    <a:lnTo>
                      <a:pt x="49" y="142"/>
                    </a:lnTo>
                    <a:lnTo>
                      <a:pt x="47" y="142"/>
                    </a:lnTo>
                    <a:lnTo>
                      <a:pt x="44" y="142"/>
                    </a:lnTo>
                    <a:lnTo>
                      <a:pt x="44" y="142"/>
                    </a:lnTo>
                    <a:lnTo>
                      <a:pt x="44" y="142"/>
                    </a:lnTo>
                    <a:lnTo>
                      <a:pt x="42" y="141"/>
                    </a:lnTo>
                    <a:lnTo>
                      <a:pt x="42" y="141"/>
                    </a:lnTo>
                    <a:lnTo>
                      <a:pt x="42" y="142"/>
                    </a:lnTo>
                    <a:lnTo>
                      <a:pt x="42" y="142"/>
                    </a:lnTo>
                    <a:lnTo>
                      <a:pt x="41" y="141"/>
                    </a:lnTo>
                    <a:lnTo>
                      <a:pt x="39" y="141"/>
                    </a:lnTo>
                    <a:lnTo>
                      <a:pt x="39" y="141"/>
                    </a:lnTo>
                    <a:lnTo>
                      <a:pt x="37" y="141"/>
                    </a:lnTo>
                    <a:lnTo>
                      <a:pt x="37" y="142"/>
                    </a:lnTo>
                    <a:lnTo>
                      <a:pt x="37" y="142"/>
                    </a:lnTo>
                    <a:lnTo>
                      <a:pt x="37" y="142"/>
                    </a:lnTo>
                    <a:lnTo>
                      <a:pt x="39" y="142"/>
                    </a:lnTo>
                    <a:lnTo>
                      <a:pt x="39" y="142"/>
                    </a:lnTo>
                    <a:lnTo>
                      <a:pt x="39" y="142"/>
                    </a:lnTo>
                    <a:lnTo>
                      <a:pt x="39" y="142"/>
                    </a:lnTo>
                    <a:lnTo>
                      <a:pt x="39" y="144"/>
                    </a:lnTo>
                    <a:lnTo>
                      <a:pt x="37" y="144"/>
                    </a:lnTo>
                    <a:lnTo>
                      <a:pt x="37" y="144"/>
                    </a:lnTo>
                    <a:lnTo>
                      <a:pt x="37" y="144"/>
                    </a:lnTo>
                    <a:lnTo>
                      <a:pt x="36" y="144"/>
                    </a:lnTo>
                    <a:lnTo>
                      <a:pt x="34" y="144"/>
                    </a:lnTo>
                    <a:lnTo>
                      <a:pt x="33" y="144"/>
                    </a:lnTo>
                    <a:lnTo>
                      <a:pt x="30" y="144"/>
                    </a:lnTo>
                    <a:lnTo>
                      <a:pt x="26" y="144"/>
                    </a:lnTo>
                    <a:lnTo>
                      <a:pt x="26" y="144"/>
                    </a:lnTo>
                    <a:lnTo>
                      <a:pt x="25" y="144"/>
                    </a:lnTo>
                    <a:lnTo>
                      <a:pt x="25" y="142"/>
                    </a:lnTo>
                    <a:lnTo>
                      <a:pt x="25" y="141"/>
                    </a:lnTo>
                    <a:lnTo>
                      <a:pt x="25" y="137"/>
                    </a:lnTo>
                    <a:lnTo>
                      <a:pt x="26" y="136"/>
                    </a:lnTo>
                    <a:lnTo>
                      <a:pt x="25" y="134"/>
                    </a:lnTo>
                    <a:lnTo>
                      <a:pt x="26" y="133"/>
                    </a:lnTo>
                    <a:lnTo>
                      <a:pt x="26" y="131"/>
                    </a:lnTo>
                    <a:lnTo>
                      <a:pt x="28" y="128"/>
                    </a:lnTo>
                    <a:lnTo>
                      <a:pt x="28" y="126"/>
                    </a:lnTo>
                    <a:lnTo>
                      <a:pt x="30" y="125"/>
                    </a:lnTo>
                    <a:lnTo>
                      <a:pt x="30" y="123"/>
                    </a:lnTo>
                    <a:lnTo>
                      <a:pt x="33" y="120"/>
                    </a:lnTo>
                    <a:lnTo>
                      <a:pt x="33" y="120"/>
                    </a:lnTo>
                    <a:lnTo>
                      <a:pt x="33" y="119"/>
                    </a:lnTo>
                    <a:lnTo>
                      <a:pt x="33" y="117"/>
                    </a:lnTo>
                    <a:lnTo>
                      <a:pt x="31" y="117"/>
                    </a:lnTo>
                    <a:lnTo>
                      <a:pt x="28" y="117"/>
                    </a:lnTo>
                    <a:lnTo>
                      <a:pt x="26" y="117"/>
                    </a:lnTo>
                    <a:lnTo>
                      <a:pt x="25" y="115"/>
                    </a:lnTo>
                    <a:lnTo>
                      <a:pt x="23" y="114"/>
                    </a:lnTo>
                    <a:lnTo>
                      <a:pt x="23" y="114"/>
                    </a:lnTo>
                    <a:lnTo>
                      <a:pt x="22" y="115"/>
                    </a:lnTo>
                    <a:lnTo>
                      <a:pt x="20" y="115"/>
                    </a:lnTo>
                    <a:lnTo>
                      <a:pt x="19" y="115"/>
                    </a:lnTo>
                    <a:lnTo>
                      <a:pt x="19" y="115"/>
                    </a:lnTo>
                    <a:lnTo>
                      <a:pt x="17" y="115"/>
                    </a:lnTo>
                    <a:lnTo>
                      <a:pt x="17" y="115"/>
                    </a:lnTo>
                    <a:lnTo>
                      <a:pt x="17" y="114"/>
                    </a:lnTo>
                    <a:lnTo>
                      <a:pt x="17" y="114"/>
                    </a:lnTo>
                    <a:lnTo>
                      <a:pt x="15" y="114"/>
                    </a:lnTo>
                    <a:lnTo>
                      <a:pt x="15" y="114"/>
                    </a:lnTo>
                    <a:lnTo>
                      <a:pt x="14" y="114"/>
                    </a:lnTo>
                    <a:lnTo>
                      <a:pt x="14" y="114"/>
                    </a:lnTo>
                    <a:lnTo>
                      <a:pt x="14" y="114"/>
                    </a:lnTo>
                    <a:lnTo>
                      <a:pt x="11" y="112"/>
                    </a:lnTo>
                    <a:lnTo>
                      <a:pt x="11" y="112"/>
                    </a:lnTo>
                    <a:lnTo>
                      <a:pt x="11" y="111"/>
                    </a:lnTo>
                    <a:lnTo>
                      <a:pt x="11" y="111"/>
                    </a:lnTo>
                    <a:lnTo>
                      <a:pt x="9" y="109"/>
                    </a:lnTo>
                    <a:lnTo>
                      <a:pt x="8" y="109"/>
                    </a:lnTo>
                    <a:lnTo>
                      <a:pt x="8" y="109"/>
                    </a:lnTo>
                    <a:lnTo>
                      <a:pt x="8" y="108"/>
                    </a:lnTo>
                    <a:lnTo>
                      <a:pt x="8" y="106"/>
                    </a:lnTo>
                    <a:lnTo>
                      <a:pt x="9" y="106"/>
                    </a:lnTo>
                    <a:lnTo>
                      <a:pt x="9" y="104"/>
                    </a:lnTo>
                    <a:lnTo>
                      <a:pt x="9" y="104"/>
                    </a:lnTo>
                    <a:lnTo>
                      <a:pt x="9" y="103"/>
                    </a:lnTo>
                    <a:lnTo>
                      <a:pt x="9" y="103"/>
                    </a:lnTo>
                    <a:lnTo>
                      <a:pt x="9" y="103"/>
                    </a:lnTo>
                    <a:lnTo>
                      <a:pt x="8" y="101"/>
                    </a:lnTo>
                    <a:lnTo>
                      <a:pt x="6" y="101"/>
                    </a:lnTo>
                    <a:lnTo>
                      <a:pt x="6" y="100"/>
                    </a:lnTo>
                    <a:lnTo>
                      <a:pt x="4" y="100"/>
                    </a:lnTo>
                    <a:lnTo>
                      <a:pt x="4" y="98"/>
                    </a:lnTo>
                    <a:lnTo>
                      <a:pt x="4" y="96"/>
                    </a:lnTo>
                    <a:lnTo>
                      <a:pt x="4" y="96"/>
                    </a:lnTo>
                    <a:lnTo>
                      <a:pt x="4" y="96"/>
                    </a:lnTo>
                    <a:lnTo>
                      <a:pt x="4" y="95"/>
                    </a:lnTo>
                    <a:lnTo>
                      <a:pt x="8" y="93"/>
                    </a:lnTo>
                    <a:lnTo>
                      <a:pt x="8" y="92"/>
                    </a:lnTo>
                    <a:lnTo>
                      <a:pt x="8" y="90"/>
                    </a:lnTo>
                    <a:lnTo>
                      <a:pt x="8" y="90"/>
                    </a:lnTo>
                    <a:lnTo>
                      <a:pt x="6" y="89"/>
                    </a:lnTo>
                    <a:lnTo>
                      <a:pt x="4" y="89"/>
                    </a:lnTo>
                    <a:lnTo>
                      <a:pt x="4" y="89"/>
                    </a:lnTo>
                    <a:lnTo>
                      <a:pt x="6" y="87"/>
                    </a:lnTo>
                    <a:lnTo>
                      <a:pt x="4" y="87"/>
                    </a:lnTo>
                    <a:lnTo>
                      <a:pt x="4" y="85"/>
                    </a:lnTo>
                    <a:lnTo>
                      <a:pt x="3" y="85"/>
                    </a:lnTo>
                    <a:lnTo>
                      <a:pt x="3" y="84"/>
                    </a:lnTo>
                    <a:lnTo>
                      <a:pt x="3" y="82"/>
                    </a:lnTo>
                    <a:lnTo>
                      <a:pt x="3" y="81"/>
                    </a:lnTo>
                    <a:lnTo>
                      <a:pt x="1" y="81"/>
                    </a:lnTo>
                    <a:lnTo>
                      <a:pt x="1" y="81"/>
                    </a:lnTo>
                    <a:lnTo>
                      <a:pt x="1" y="79"/>
                    </a:lnTo>
                    <a:lnTo>
                      <a:pt x="0" y="79"/>
                    </a:lnTo>
                    <a:lnTo>
                      <a:pt x="1" y="79"/>
                    </a:lnTo>
                    <a:lnTo>
                      <a:pt x="1" y="79"/>
                    </a:lnTo>
                    <a:lnTo>
                      <a:pt x="1" y="79"/>
                    </a:lnTo>
                    <a:lnTo>
                      <a:pt x="4" y="78"/>
                    </a:lnTo>
                    <a:lnTo>
                      <a:pt x="4" y="76"/>
                    </a:lnTo>
                    <a:lnTo>
                      <a:pt x="4" y="76"/>
                    </a:lnTo>
                    <a:lnTo>
                      <a:pt x="4" y="76"/>
                    </a:lnTo>
                    <a:lnTo>
                      <a:pt x="3" y="76"/>
                    </a:lnTo>
                    <a:lnTo>
                      <a:pt x="3" y="76"/>
                    </a:lnTo>
                    <a:lnTo>
                      <a:pt x="4" y="73"/>
                    </a:lnTo>
                    <a:lnTo>
                      <a:pt x="6" y="71"/>
                    </a:lnTo>
                    <a:lnTo>
                      <a:pt x="6" y="71"/>
                    </a:lnTo>
                    <a:lnTo>
                      <a:pt x="6" y="70"/>
                    </a:lnTo>
                    <a:lnTo>
                      <a:pt x="4" y="70"/>
                    </a:lnTo>
                    <a:lnTo>
                      <a:pt x="4" y="68"/>
                    </a:lnTo>
                    <a:lnTo>
                      <a:pt x="4" y="68"/>
                    </a:lnTo>
                    <a:lnTo>
                      <a:pt x="3" y="67"/>
                    </a:lnTo>
                    <a:lnTo>
                      <a:pt x="1" y="65"/>
                    </a:lnTo>
                    <a:lnTo>
                      <a:pt x="1" y="65"/>
                    </a:lnTo>
                    <a:lnTo>
                      <a:pt x="3" y="63"/>
                    </a:lnTo>
                    <a:lnTo>
                      <a:pt x="4" y="63"/>
                    </a:lnTo>
                    <a:lnTo>
                      <a:pt x="4" y="63"/>
                    </a:lnTo>
                    <a:lnTo>
                      <a:pt x="4" y="63"/>
                    </a:lnTo>
                    <a:lnTo>
                      <a:pt x="8" y="63"/>
                    </a:lnTo>
                    <a:lnTo>
                      <a:pt x="8" y="63"/>
                    </a:lnTo>
                    <a:lnTo>
                      <a:pt x="8" y="63"/>
                    </a:lnTo>
                    <a:lnTo>
                      <a:pt x="9" y="63"/>
                    </a:lnTo>
                    <a:lnTo>
                      <a:pt x="11" y="63"/>
                    </a:lnTo>
                    <a:lnTo>
                      <a:pt x="14" y="62"/>
                    </a:lnTo>
                    <a:lnTo>
                      <a:pt x="14" y="62"/>
                    </a:lnTo>
                    <a:lnTo>
                      <a:pt x="14" y="62"/>
                    </a:lnTo>
                    <a:lnTo>
                      <a:pt x="14" y="60"/>
                    </a:lnTo>
                    <a:lnTo>
                      <a:pt x="12" y="60"/>
                    </a:lnTo>
                    <a:lnTo>
                      <a:pt x="12" y="60"/>
                    </a:lnTo>
                    <a:lnTo>
                      <a:pt x="12" y="59"/>
                    </a:lnTo>
                    <a:lnTo>
                      <a:pt x="14" y="59"/>
                    </a:lnTo>
                    <a:lnTo>
                      <a:pt x="14" y="59"/>
                    </a:lnTo>
                    <a:lnTo>
                      <a:pt x="15" y="59"/>
                    </a:lnTo>
                    <a:lnTo>
                      <a:pt x="17" y="57"/>
                    </a:lnTo>
                    <a:lnTo>
                      <a:pt x="17" y="56"/>
                    </a:lnTo>
                    <a:lnTo>
                      <a:pt x="17" y="54"/>
                    </a:lnTo>
                    <a:lnTo>
                      <a:pt x="17" y="54"/>
                    </a:lnTo>
                    <a:lnTo>
                      <a:pt x="17" y="52"/>
                    </a:lnTo>
                    <a:lnTo>
                      <a:pt x="17" y="52"/>
                    </a:lnTo>
                    <a:lnTo>
                      <a:pt x="15" y="52"/>
                    </a:lnTo>
                    <a:lnTo>
                      <a:pt x="14" y="52"/>
                    </a:lnTo>
                    <a:lnTo>
                      <a:pt x="14" y="52"/>
                    </a:lnTo>
                    <a:lnTo>
                      <a:pt x="12" y="51"/>
                    </a:lnTo>
                    <a:lnTo>
                      <a:pt x="12" y="51"/>
                    </a:lnTo>
                    <a:lnTo>
                      <a:pt x="12" y="49"/>
                    </a:lnTo>
                    <a:lnTo>
                      <a:pt x="12" y="49"/>
                    </a:lnTo>
                    <a:lnTo>
                      <a:pt x="12" y="49"/>
                    </a:lnTo>
                    <a:lnTo>
                      <a:pt x="12" y="49"/>
                    </a:lnTo>
                    <a:lnTo>
                      <a:pt x="14" y="48"/>
                    </a:lnTo>
                    <a:lnTo>
                      <a:pt x="17" y="48"/>
                    </a:lnTo>
                    <a:lnTo>
                      <a:pt x="17" y="48"/>
                    </a:lnTo>
                    <a:lnTo>
                      <a:pt x="17" y="46"/>
                    </a:lnTo>
                    <a:lnTo>
                      <a:pt x="19" y="43"/>
                    </a:lnTo>
                    <a:lnTo>
                      <a:pt x="20" y="41"/>
                    </a:lnTo>
                    <a:lnTo>
                      <a:pt x="20" y="41"/>
                    </a:lnTo>
                    <a:lnTo>
                      <a:pt x="20" y="38"/>
                    </a:lnTo>
                    <a:lnTo>
                      <a:pt x="20" y="35"/>
                    </a:lnTo>
                    <a:lnTo>
                      <a:pt x="19" y="35"/>
                    </a:lnTo>
                    <a:lnTo>
                      <a:pt x="17" y="33"/>
                    </a:lnTo>
                    <a:lnTo>
                      <a:pt x="19" y="32"/>
                    </a:lnTo>
                    <a:lnTo>
                      <a:pt x="19" y="30"/>
                    </a:lnTo>
                    <a:lnTo>
                      <a:pt x="20" y="29"/>
                    </a:lnTo>
                    <a:lnTo>
                      <a:pt x="22" y="27"/>
                    </a:lnTo>
                    <a:lnTo>
                      <a:pt x="26" y="27"/>
                    </a:lnTo>
                    <a:lnTo>
                      <a:pt x="31" y="27"/>
                    </a:lnTo>
                    <a:lnTo>
                      <a:pt x="34" y="30"/>
                    </a:lnTo>
                    <a:lnTo>
                      <a:pt x="33" y="32"/>
                    </a:lnTo>
                    <a:lnTo>
                      <a:pt x="34" y="33"/>
                    </a:lnTo>
                    <a:lnTo>
                      <a:pt x="34" y="32"/>
                    </a:lnTo>
                    <a:lnTo>
                      <a:pt x="36" y="32"/>
                    </a:lnTo>
                    <a:lnTo>
                      <a:pt x="36" y="30"/>
                    </a:lnTo>
                    <a:lnTo>
                      <a:pt x="36" y="29"/>
                    </a:lnTo>
                    <a:lnTo>
                      <a:pt x="37" y="30"/>
                    </a:lnTo>
                    <a:lnTo>
                      <a:pt x="39" y="30"/>
                    </a:lnTo>
                    <a:lnTo>
                      <a:pt x="39" y="33"/>
                    </a:lnTo>
                    <a:lnTo>
                      <a:pt x="39" y="30"/>
                    </a:lnTo>
                    <a:lnTo>
                      <a:pt x="39" y="29"/>
                    </a:lnTo>
                    <a:lnTo>
                      <a:pt x="39" y="26"/>
                    </a:lnTo>
                    <a:lnTo>
                      <a:pt x="39" y="24"/>
                    </a:lnTo>
                    <a:lnTo>
                      <a:pt x="41" y="24"/>
                    </a:lnTo>
                    <a:lnTo>
                      <a:pt x="44" y="24"/>
                    </a:lnTo>
                    <a:lnTo>
                      <a:pt x="49" y="24"/>
                    </a:lnTo>
                    <a:lnTo>
                      <a:pt x="50" y="26"/>
                    </a:lnTo>
                    <a:lnTo>
                      <a:pt x="55" y="29"/>
                    </a:lnTo>
                    <a:lnTo>
                      <a:pt x="55" y="30"/>
                    </a:lnTo>
                    <a:lnTo>
                      <a:pt x="56" y="30"/>
                    </a:lnTo>
                    <a:lnTo>
                      <a:pt x="55" y="29"/>
                    </a:lnTo>
                    <a:lnTo>
                      <a:pt x="50" y="24"/>
                    </a:lnTo>
                    <a:lnTo>
                      <a:pt x="49" y="24"/>
                    </a:lnTo>
                    <a:lnTo>
                      <a:pt x="47" y="24"/>
                    </a:lnTo>
                    <a:lnTo>
                      <a:pt x="45" y="22"/>
                    </a:lnTo>
                    <a:lnTo>
                      <a:pt x="45" y="22"/>
                    </a:lnTo>
                    <a:lnTo>
                      <a:pt x="44" y="21"/>
                    </a:lnTo>
                    <a:lnTo>
                      <a:pt x="44" y="16"/>
                    </a:lnTo>
                    <a:lnTo>
                      <a:pt x="44" y="16"/>
                    </a:lnTo>
                    <a:lnTo>
                      <a:pt x="42" y="15"/>
                    </a:lnTo>
                    <a:lnTo>
                      <a:pt x="42" y="16"/>
                    </a:lnTo>
                    <a:lnTo>
                      <a:pt x="41" y="16"/>
                    </a:lnTo>
                    <a:lnTo>
                      <a:pt x="41" y="15"/>
                    </a:lnTo>
                    <a:lnTo>
                      <a:pt x="41" y="13"/>
                    </a:lnTo>
                    <a:lnTo>
                      <a:pt x="44" y="13"/>
                    </a:lnTo>
                    <a:lnTo>
                      <a:pt x="45" y="11"/>
                    </a:lnTo>
                    <a:lnTo>
                      <a:pt x="45" y="11"/>
                    </a:lnTo>
                    <a:lnTo>
                      <a:pt x="44" y="10"/>
                    </a:lnTo>
                    <a:lnTo>
                      <a:pt x="42" y="8"/>
                    </a:lnTo>
                    <a:lnTo>
                      <a:pt x="41" y="5"/>
                    </a:lnTo>
                    <a:lnTo>
                      <a:pt x="41" y="4"/>
                    </a:lnTo>
                    <a:close/>
                    <a:moveTo>
                      <a:pt x="41" y="4"/>
                    </a:moveTo>
                    <a:lnTo>
                      <a:pt x="41" y="4"/>
                    </a:lnTo>
                    <a:lnTo>
                      <a:pt x="41" y="4"/>
                    </a:lnTo>
                    <a:lnTo>
                      <a:pt x="41" y="4"/>
                    </a:lnTo>
                    <a:close/>
                    <a:moveTo>
                      <a:pt x="37" y="0"/>
                    </a:moveTo>
                    <a:lnTo>
                      <a:pt x="37" y="0"/>
                    </a:lnTo>
                    <a:lnTo>
                      <a:pt x="37" y="2"/>
                    </a:lnTo>
                    <a:lnTo>
                      <a:pt x="37" y="2"/>
                    </a:lnTo>
                    <a:lnTo>
                      <a:pt x="37" y="4"/>
                    </a:lnTo>
                    <a:lnTo>
                      <a:pt x="37" y="4"/>
                    </a:lnTo>
                    <a:lnTo>
                      <a:pt x="41" y="4"/>
                    </a:lnTo>
                    <a:lnTo>
                      <a:pt x="41" y="4"/>
                    </a:lnTo>
                    <a:lnTo>
                      <a:pt x="36" y="5"/>
                    </a:lnTo>
                    <a:lnTo>
                      <a:pt x="36" y="5"/>
                    </a:lnTo>
                    <a:lnTo>
                      <a:pt x="36" y="7"/>
                    </a:lnTo>
                    <a:lnTo>
                      <a:pt x="36" y="4"/>
                    </a:lnTo>
                    <a:lnTo>
                      <a:pt x="3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7" name="Freeform 294">
                <a:extLst>
                  <a:ext uri="{FF2B5EF4-FFF2-40B4-BE49-F238E27FC236}">
                    <a16:creationId xmlns:a16="http://schemas.microsoft.com/office/drawing/2014/main" id="{00408161-D71D-4D5B-8590-BEF1C3784022}"/>
                  </a:ext>
                </a:extLst>
              </p:cNvPr>
              <p:cNvSpPr>
                <a:spLocks/>
              </p:cNvSpPr>
              <p:nvPr/>
            </p:nvSpPr>
            <p:spPr bwMode="auto">
              <a:xfrm>
                <a:off x="6106107" y="2846799"/>
                <a:ext cx="187125" cy="89664"/>
              </a:xfrm>
              <a:custGeom>
                <a:avLst/>
                <a:gdLst>
                  <a:gd name="T0" fmla="*/ 35 w 96"/>
                  <a:gd name="T1" fmla="*/ 0 h 46"/>
                  <a:gd name="T2" fmla="*/ 36 w 96"/>
                  <a:gd name="T3" fmla="*/ 3 h 46"/>
                  <a:gd name="T4" fmla="*/ 38 w 96"/>
                  <a:gd name="T5" fmla="*/ 3 h 46"/>
                  <a:gd name="T6" fmla="*/ 41 w 96"/>
                  <a:gd name="T7" fmla="*/ 2 h 46"/>
                  <a:gd name="T8" fmla="*/ 46 w 96"/>
                  <a:gd name="T9" fmla="*/ 2 h 46"/>
                  <a:gd name="T10" fmla="*/ 47 w 96"/>
                  <a:gd name="T11" fmla="*/ 5 h 46"/>
                  <a:gd name="T12" fmla="*/ 54 w 96"/>
                  <a:gd name="T13" fmla="*/ 6 h 46"/>
                  <a:gd name="T14" fmla="*/ 57 w 96"/>
                  <a:gd name="T15" fmla="*/ 8 h 46"/>
                  <a:gd name="T16" fmla="*/ 62 w 96"/>
                  <a:gd name="T17" fmla="*/ 8 h 46"/>
                  <a:gd name="T18" fmla="*/ 62 w 96"/>
                  <a:gd name="T19" fmla="*/ 10 h 46"/>
                  <a:gd name="T20" fmla="*/ 60 w 96"/>
                  <a:gd name="T21" fmla="*/ 13 h 46"/>
                  <a:gd name="T22" fmla="*/ 63 w 96"/>
                  <a:gd name="T23" fmla="*/ 14 h 46"/>
                  <a:gd name="T24" fmla="*/ 66 w 96"/>
                  <a:gd name="T25" fmla="*/ 17 h 46"/>
                  <a:gd name="T26" fmla="*/ 71 w 96"/>
                  <a:gd name="T27" fmla="*/ 16 h 46"/>
                  <a:gd name="T28" fmla="*/ 69 w 96"/>
                  <a:gd name="T29" fmla="*/ 11 h 46"/>
                  <a:gd name="T30" fmla="*/ 77 w 96"/>
                  <a:gd name="T31" fmla="*/ 14 h 46"/>
                  <a:gd name="T32" fmla="*/ 81 w 96"/>
                  <a:gd name="T33" fmla="*/ 14 h 46"/>
                  <a:gd name="T34" fmla="*/ 79 w 96"/>
                  <a:gd name="T35" fmla="*/ 17 h 46"/>
                  <a:gd name="T36" fmla="*/ 82 w 96"/>
                  <a:gd name="T37" fmla="*/ 19 h 46"/>
                  <a:gd name="T38" fmla="*/ 85 w 96"/>
                  <a:gd name="T39" fmla="*/ 19 h 46"/>
                  <a:gd name="T40" fmla="*/ 87 w 96"/>
                  <a:gd name="T41" fmla="*/ 21 h 46"/>
                  <a:gd name="T42" fmla="*/ 90 w 96"/>
                  <a:gd name="T43" fmla="*/ 21 h 46"/>
                  <a:gd name="T44" fmla="*/ 93 w 96"/>
                  <a:gd name="T45" fmla="*/ 24 h 46"/>
                  <a:gd name="T46" fmla="*/ 96 w 96"/>
                  <a:gd name="T47" fmla="*/ 29 h 46"/>
                  <a:gd name="T48" fmla="*/ 93 w 96"/>
                  <a:gd name="T49" fmla="*/ 29 h 46"/>
                  <a:gd name="T50" fmla="*/ 90 w 96"/>
                  <a:gd name="T51" fmla="*/ 32 h 46"/>
                  <a:gd name="T52" fmla="*/ 87 w 96"/>
                  <a:gd name="T53" fmla="*/ 35 h 46"/>
                  <a:gd name="T54" fmla="*/ 84 w 96"/>
                  <a:gd name="T55" fmla="*/ 38 h 46"/>
                  <a:gd name="T56" fmla="*/ 82 w 96"/>
                  <a:gd name="T57" fmla="*/ 41 h 46"/>
                  <a:gd name="T58" fmla="*/ 73 w 96"/>
                  <a:gd name="T59" fmla="*/ 41 h 46"/>
                  <a:gd name="T60" fmla="*/ 69 w 96"/>
                  <a:gd name="T61" fmla="*/ 46 h 46"/>
                  <a:gd name="T62" fmla="*/ 66 w 96"/>
                  <a:gd name="T63" fmla="*/ 44 h 46"/>
                  <a:gd name="T64" fmla="*/ 63 w 96"/>
                  <a:gd name="T65" fmla="*/ 43 h 46"/>
                  <a:gd name="T66" fmla="*/ 57 w 96"/>
                  <a:gd name="T67" fmla="*/ 43 h 46"/>
                  <a:gd name="T68" fmla="*/ 51 w 96"/>
                  <a:gd name="T69" fmla="*/ 41 h 46"/>
                  <a:gd name="T70" fmla="*/ 44 w 96"/>
                  <a:gd name="T71" fmla="*/ 40 h 46"/>
                  <a:gd name="T72" fmla="*/ 41 w 96"/>
                  <a:gd name="T73" fmla="*/ 38 h 46"/>
                  <a:gd name="T74" fmla="*/ 40 w 96"/>
                  <a:gd name="T75" fmla="*/ 43 h 46"/>
                  <a:gd name="T76" fmla="*/ 35 w 96"/>
                  <a:gd name="T77" fmla="*/ 46 h 46"/>
                  <a:gd name="T78" fmla="*/ 30 w 96"/>
                  <a:gd name="T79" fmla="*/ 46 h 46"/>
                  <a:gd name="T80" fmla="*/ 25 w 96"/>
                  <a:gd name="T81" fmla="*/ 43 h 46"/>
                  <a:gd name="T82" fmla="*/ 21 w 96"/>
                  <a:gd name="T83" fmla="*/ 40 h 46"/>
                  <a:gd name="T84" fmla="*/ 17 w 96"/>
                  <a:gd name="T85" fmla="*/ 38 h 46"/>
                  <a:gd name="T86" fmla="*/ 13 w 96"/>
                  <a:gd name="T87" fmla="*/ 33 h 46"/>
                  <a:gd name="T88" fmla="*/ 8 w 96"/>
                  <a:gd name="T89" fmla="*/ 30 h 46"/>
                  <a:gd name="T90" fmla="*/ 5 w 96"/>
                  <a:gd name="T91" fmla="*/ 25 h 46"/>
                  <a:gd name="T92" fmla="*/ 5 w 96"/>
                  <a:gd name="T93" fmla="*/ 22 h 46"/>
                  <a:gd name="T94" fmla="*/ 5 w 96"/>
                  <a:gd name="T95" fmla="*/ 21 h 46"/>
                  <a:gd name="T96" fmla="*/ 0 w 96"/>
                  <a:gd name="T97" fmla="*/ 17 h 46"/>
                  <a:gd name="T98" fmla="*/ 0 w 96"/>
                  <a:gd name="T99" fmla="*/ 14 h 46"/>
                  <a:gd name="T100" fmla="*/ 2 w 96"/>
                  <a:gd name="T101" fmla="*/ 14 h 46"/>
                  <a:gd name="T102" fmla="*/ 5 w 96"/>
                  <a:gd name="T103" fmla="*/ 13 h 46"/>
                  <a:gd name="T104" fmla="*/ 10 w 96"/>
                  <a:gd name="T105" fmla="*/ 11 h 46"/>
                  <a:gd name="T106" fmla="*/ 13 w 96"/>
                  <a:gd name="T107" fmla="*/ 11 h 46"/>
                  <a:gd name="T108" fmla="*/ 16 w 96"/>
                  <a:gd name="T109" fmla="*/ 8 h 46"/>
                  <a:gd name="T110" fmla="*/ 19 w 96"/>
                  <a:gd name="T111" fmla="*/ 8 h 46"/>
                  <a:gd name="T112" fmla="*/ 21 w 96"/>
                  <a:gd name="T113" fmla="*/ 6 h 46"/>
                  <a:gd name="T114" fmla="*/ 28 w 96"/>
                  <a:gd name="T115" fmla="*/ 5 h 46"/>
                  <a:gd name="T116" fmla="*/ 32 w 96"/>
                  <a:gd name="T117" fmla="*/ 2 h 46"/>
                  <a:gd name="T118" fmla="*/ 32 w 96"/>
                  <a:gd name="T1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46">
                    <a:moveTo>
                      <a:pt x="32" y="0"/>
                    </a:moveTo>
                    <a:lnTo>
                      <a:pt x="33" y="0"/>
                    </a:lnTo>
                    <a:lnTo>
                      <a:pt x="35" y="0"/>
                    </a:lnTo>
                    <a:lnTo>
                      <a:pt x="35" y="0"/>
                    </a:lnTo>
                    <a:lnTo>
                      <a:pt x="35" y="2"/>
                    </a:lnTo>
                    <a:lnTo>
                      <a:pt x="36" y="2"/>
                    </a:lnTo>
                    <a:lnTo>
                      <a:pt x="36" y="2"/>
                    </a:lnTo>
                    <a:lnTo>
                      <a:pt x="36" y="3"/>
                    </a:lnTo>
                    <a:lnTo>
                      <a:pt x="36" y="3"/>
                    </a:lnTo>
                    <a:lnTo>
                      <a:pt x="38" y="5"/>
                    </a:lnTo>
                    <a:lnTo>
                      <a:pt x="38" y="5"/>
                    </a:lnTo>
                    <a:lnTo>
                      <a:pt x="38" y="3"/>
                    </a:lnTo>
                    <a:lnTo>
                      <a:pt x="40" y="3"/>
                    </a:lnTo>
                    <a:lnTo>
                      <a:pt x="40" y="3"/>
                    </a:lnTo>
                    <a:lnTo>
                      <a:pt x="41" y="3"/>
                    </a:lnTo>
                    <a:lnTo>
                      <a:pt x="41" y="2"/>
                    </a:lnTo>
                    <a:lnTo>
                      <a:pt x="41" y="0"/>
                    </a:lnTo>
                    <a:lnTo>
                      <a:pt x="41" y="0"/>
                    </a:lnTo>
                    <a:lnTo>
                      <a:pt x="43" y="0"/>
                    </a:lnTo>
                    <a:lnTo>
                      <a:pt x="46" y="2"/>
                    </a:lnTo>
                    <a:lnTo>
                      <a:pt x="46" y="3"/>
                    </a:lnTo>
                    <a:lnTo>
                      <a:pt x="46" y="3"/>
                    </a:lnTo>
                    <a:lnTo>
                      <a:pt x="47" y="5"/>
                    </a:lnTo>
                    <a:lnTo>
                      <a:pt x="47" y="5"/>
                    </a:lnTo>
                    <a:lnTo>
                      <a:pt x="49" y="5"/>
                    </a:lnTo>
                    <a:lnTo>
                      <a:pt x="51" y="5"/>
                    </a:lnTo>
                    <a:lnTo>
                      <a:pt x="52" y="6"/>
                    </a:lnTo>
                    <a:lnTo>
                      <a:pt x="54" y="6"/>
                    </a:lnTo>
                    <a:lnTo>
                      <a:pt x="55" y="6"/>
                    </a:lnTo>
                    <a:lnTo>
                      <a:pt x="55" y="6"/>
                    </a:lnTo>
                    <a:lnTo>
                      <a:pt x="55" y="8"/>
                    </a:lnTo>
                    <a:lnTo>
                      <a:pt x="57" y="8"/>
                    </a:lnTo>
                    <a:lnTo>
                      <a:pt x="57" y="8"/>
                    </a:lnTo>
                    <a:lnTo>
                      <a:pt x="60" y="8"/>
                    </a:lnTo>
                    <a:lnTo>
                      <a:pt x="62" y="8"/>
                    </a:lnTo>
                    <a:lnTo>
                      <a:pt x="62" y="8"/>
                    </a:lnTo>
                    <a:lnTo>
                      <a:pt x="62" y="10"/>
                    </a:lnTo>
                    <a:lnTo>
                      <a:pt x="62" y="10"/>
                    </a:lnTo>
                    <a:lnTo>
                      <a:pt x="62" y="10"/>
                    </a:lnTo>
                    <a:lnTo>
                      <a:pt x="62" y="10"/>
                    </a:lnTo>
                    <a:lnTo>
                      <a:pt x="60" y="11"/>
                    </a:lnTo>
                    <a:lnTo>
                      <a:pt x="60" y="11"/>
                    </a:lnTo>
                    <a:lnTo>
                      <a:pt x="58" y="11"/>
                    </a:lnTo>
                    <a:lnTo>
                      <a:pt x="60" y="13"/>
                    </a:lnTo>
                    <a:lnTo>
                      <a:pt x="60" y="13"/>
                    </a:lnTo>
                    <a:lnTo>
                      <a:pt x="62" y="13"/>
                    </a:lnTo>
                    <a:lnTo>
                      <a:pt x="62" y="13"/>
                    </a:lnTo>
                    <a:lnTo>
                      <a:pt x="63" y="14"/>
                    </a:lnTo>
                    <a:lnTo>
                      <a:pt x="65" y="17"/>
                    </a:lnTo>
                    <a:lnTo>
                      <a:pt x="65" y="17"/>
                    </a:lnTo>
                    <a:lnTo>
                      <a:pt x="66" y="17"/>
                    </a:lnTo>
                    <a:lnTo>
                      <a:pt x="66" y="17"/>
                    </a:lnTo>
                    <a:lnTo>
                      <a:pt x="68" y="17"/>
                    </a:lnTo>
                    <a:lnTo>
                      <a:pt x="68" y="16"/>
                    </a:lnTo>
                    <a:lnTo>
                      <a:pt x="69" y="16"/>
                    </a:lnTo>
                    <a:lnTo>
                      <a:pt x="71" y="16"/>
                    </a:lnTo>
                    <a:lnTo>
                      <a:pt x="71" y="14"/>
                    </a:lnTo>
                    <a:lnTo>
                      <a:pt x="69" y="13"/>
                    </a:lnTo>
                    <a:lnTo>
                      <a:pt x="68" y="11"/>
                    </a:lnTo>
                    <a:lnTo>
                      <a:pt x="69" y="11"/>
                    </a:lnTo>
                    <a:lnTo>
                      <a:pt x="69" y="11"/>
                    </a:lnTo>
                    <a:lnTo>
                      <a:pt x="73" y="13"/>
                    </a:lnTo>
                    <a:lnTo>
                      <a:pt x="76" y="14"/>
                    </a:lnTo>
                    <a:lnTo>
                      <a:pt x="77" y="14"/>
                    </a:lnTo>
                    <a:lnTo>
                      <a:pt x="79" y="14"/>
                    </a:lnTo>
                    <a:lnTo>
                      <a:pt x="81" y="14"/>
                    </a:lnTo>
                    <a:lnTo>
                      <a:pt x="81" y="14"/>
                    </a:lnTo>
                    <a:lnTo>
                      <a:pt x="81" y="14"/>
                    </a:lnTo>
                    <a:lnTo>
                      <a:pt x="81" y="16"/>
                    </a:lnTo>
                    <a:lnTo>
                      <a:pt x="81" y="16"/>
                    </a:lnTo>
                    <a:lnTo>
                      <a:pt x="79" y="17"/>
                    </a:lnTo>
                    <a:lnTo>
                      <a:pt x="79" y="17"/>
                    </a:lnTo>
                    <a:lnTo>
                      <a:pt x="79" y="17"/>
                    </a:lnTo>
                    <a:lnTo>
                      <a:pt x="81" y="17"/>
                    </a:lnTo>
                    <a:lnTo>
                      <a:pt x="81" y="19"/>
                    </a:lnTo>
                    <a:lnTo>
                      <a:pt x="82" y="19"/>
                    </a:lnTo>
                    <a:lnTo>
                      <a:pt x="82" y="21"/>
                    </a:lnTo>
                    <a:lnTo>
                      <a:pt x="84" y="21"/>
                    </a:lnTo>
                    <a:lnTo>
                      <a:pt x="85" y="19"/>
                    </a:lnTo>
                    <a:lnTo>
                      <a:pt x="85" y="19"/>
                    </a:lnTo>
                    <a:lnTo>
                      <a:pt x="85" y="19"/>
                    </a:lnTo>
                    <a:lnTo>
                      <a:pt x="85" y="19"/>
                    </a:lnTo>
                    <a:lnTo>
                      <a:pt x="87" y="19"/>
                    </a:lnTo>
                    <a:lnTo>
                      <a:pt x="87" y="21"/>
                    </a:lnTo>
                    <a:lnTo>
                      <a:pt x="88" y="21"/>
                    </a:lnTo>
                    <a:lnTo>
                      <a:pt x="88" y="21"/>
                    </a:lnTo>
                    <a:lnTo>
                      <a:pt x="90" y="21"/>
                    </a:lnTo>
                    <a:lnTo>
                      <a:pt x="90" y="21"/>
                    </a:lnTo>
                    <a:lnTo>
                      <a:pt x="93" y="22"/>
                    </a:lnTo>
                    <a:lnTo>
                      <a:pt x="93" y="22"/>
                    </a:lnTo>
                    <a:lnTo>
                      <a:pt x="93" y="22"/>
                    </a:lnTo>
                    <a:lnTo>
                      <a:pt x="93" y="24"/>
                    </a:lnTo>
                    <a:lnTo>
                      <a:pt x="93" y="24"/>
                    </a:lnTo>
                    <a:lnTo>
                      <a:pt x="96" y="27"/>
                    </a:lnTo>
                    <a:lnTo>
                      <a:pt x="96" y="29"/>
                    </a:lnTo>
                    <a:lnTo>
                      <a:pt x="96" y="29"/>
                    </a:lnTo>
                    <a:lnTo>
                      <a:pt x="96" y="29"/>
                    </a:lnTo>
                    <a:lnTo>
                      <a:pt x="96" y="29"/>
                    </a:lnTo>
                    <a:lnTo>
                      <a:pt x="95" y="30"/>
                    </a:lnTo>
                    <a:lnTo>
                      <a:pt x="93" y="29"/>
                    </a:lnTo>
                    <a:lnTo>
                      <a:pt x="93" y="30"/>
                    </a:lnTo>
                    <a:lnTo>
                      <a:pt x="92" y="30"/>
                    </a:lnTo>
                    <a:lnTo>
                      <a:pt x="92" y="32"/>
                    </a:lnTo>
                    <a:lnTo>
                      <a:pt x="90" y="32"/>
                    </a:lnTo>
                    <a:lnTo>
                      <a:pt x="90" y="32"/>
                    </a:lnTo>
                    <a:lnTo>
                      <a:pt x="87" y="33"/>
                    </a:lnTo>
                    <a:lnTo>
                      <a:pt x="87" y="35"/>
                    </a:lnTo>
                    <a:lnTo>
                      <a:pt x="87" y="35"/>
                    </a:lnTo>
                    <a:lnTo>
                      <a:pt x="87" y="36"/>
                    </a:lnTo>
                    <a:lnTo>
                      <a:pt x="87" y="38"/>
                    </a:lnTo>
                    <a:lnTo>
                      <a:pt x="85" y="38"/>
                    </a:lnTo>
                    <a:lnTo>
                      <a:pt x="84" y="38"/>
                    </a:lnTo>
                    <a:lnTo>
                      <a:pt x="84" y="38"/>
                    </a:lnTo>
                    <a:lnTo>
                      <a:pt x="84" y="40"/>
                    </a:lnTo>
                    <a:lnTo>
                      <a:pt x="82" y="40"/>
                    </a:lnTo>
                    <a:lnTo>
                      <a:pt x="82" y="41"/>
                    </a:lnTo>
                    <a:lnTo>
                      <a:pt x="79" y="41"/>
                    </a:lnTo>
                    <a:lnTo>
                      <a:pt x="77" y="41"/>
                    </a:lnTo>
                    <a:lnTo>
                      <a:pt x="74" y="41"/>
                    </a:lnTo>
                    <a:lnTo>
                      <a:pt x="73" y="41"/>
                    </a:lnTo>
                    <a:lnTo>
                      <a:pt x="73" y="41"/>
                    </a:lnTo>
                    <a:lnTo>
                      <a:pt x="71" y="43"/>
                    </a:lnTo>
                    <a:lnTo>
                      <a:pt x="71" y="44"/>
                    </a:lnTo>
                    <a:lnTo>
                      <a:pt x="69" y="46"/>
                    </a:lnTo>
                    <a:lnTo>
                      <a:pt x="69" y="46"/>
                    </a:lnTo>
                    <a:lnTo>
                      <a:pt x="69" y="44"/>
                    </a:lnTo>
                    <a:lnTo>
                      <a:pt x="68" y="44"/>
                    </a:lnTo>
                    <a:lnTo>
                      <a:pt x="66" y="44"/>
                    </a:lnTo>
                    <a:lnTo>
                      <a:pt x="66" y="43"/>
                    </a:lnTo>
                    <a:lnTo>
                      <a:pt x="65" y="43"/>
                    </a:lnTo>
                    <a:lnTo>
                      <a:pt x="63" y="43"/>
                    </a:lnTo>
                    <a:lnTo>
                      <a:pt x="63" y="43"/>
                    </a:lnTo>
                    <a:lnTo>
                      <a:pt x="62" y="43"/>
                    </a:lnTo>
                    <a:lnTo>
                      <a:pt x="62" y="43"/>
                    </a:lnTo>
                    <a:lnTo>
                      <a:pt x="58" y="43"/>
                    </a:lnTo>
                    <a:lnTo>
                      <a:pt x="57" y="43"/>
                    </a:lnTo>
                    <a:lnTo>
                      <a:pt x="54" y="41"/>
                    </a:lnTo>
                    <a:lnTo>
                      <a:pt x="52" y="41"/>
                    </a:lnTo>
                    <a:lnTo>
                      <a:pt x="52" y="41"/>
                    </a:lnTo>
                    <a:lnTo>
                      <a:pt x="51" y="41"/>
                    </a:lnTo>
                    <a:lnTo>
                      <a:pt x="47" y="40"/>
                    </a:lnTo>
                    <a:lnTo>
                      <a:pt x="46" y="40"/>
                    </a:lnTo>
                    <a:lnTo>
                      <a:pt x="46" y="40"/>
                    </a:lnTo>
                    <a:lnTo>
                      <a:pt x="44" y="40"/>
                    </a:lnTo>
                    <a:lnTo>
                      <a:pt x="44" y="40"/>
                    </a:lnTo>
                    <a:lnTo>
                      <a:pt x="44" y="40"/>
                    </a:lnTo>
                    <a:lnTo>
                      <a:pt x="43" y="38"/>
                    </a:lnTo>
                    <a:lnTo>
                      <a:pt x="41" y="38"/>
                    </a:lnTo>
                    <a:lnTo>
                      <a:pt x="41" y="38"/>
                    </a:lnTo>
                    <a:lnTo>
                      <a:pt x="41" y="41"/>
                    </a:lnTo>
                    <a:lnTo>
                      <a:pt x="41" y="43"/>
                    </a:lnTo>
                    <a:lnTo>
                      <a:pt x="40" y="43"/>
                    </a:lnTo>
                    <a:lnTo>
                      <a:pt x="38" y="43"/>
                    </a:lnTo>
                    <a:lnTo>
                      <a:pt x="38" y="44"/>
                    </a:lnTo>
                    <a:lnTo>
                      <a:pt x="36" y="46"/>
                    </a:lnTo>
                    <a:lnTo>
                      <a:pt x="35" y="46"/>
                    </a:lnTo>
                    <a:lnTo>
                      <a:pt x="35" y="46"/>
                    </a:lnTo>
                    <a:lnTo>
                      <a:pt x="33" y="46"/>
                    </a:lnTo>
                    <a:lnTo>
                      <a:pt x="33" y="46"/>
                    </a:lnTo>
                    <a:lnTo>
                      <a:pt x="30" y="46"/>
                    </a:lnTo>
                    <a:lnTo>
                      <a:pt x="28" y="46"/>
                    </a:lnTo>
                    <a:lnTo>
                      <a:pt x="27" y="44"/>
                    </a:lnTo>
                    <a:lnTo>
                      <a:pt x="25" y="44"/>
                    </a:lnTo>
                    <a:lnTo>
                      <a:pt x="25" y="43"/>
                    </a:lnTo>
                    <a:lnTo>
                      <a:pt x="24" y="43"/>
                    </a:lnTo>
                    <a:lnTo>
                      <a:pt x="24" y="41"/>
                    </a:lnTo>
                    <a:lnTo>
                      <a:pt x="22" y="41"/>
                    </a:lnTo>
                    <a:lnTo>
                      <a:pt x="21" y="40"/>
                    </a:lnTo>
                    <a:lnTo>
                      <a:pt x="19" y="40"/>
                    </a:lnTo>
                    <a:lnTo>
                      <a:pt x="19" y="40"/>
                    </a:lnTo>
                    <a:lnTo>
                      <a:pt x="17" y="38"/>
                    </a:lnTo>
                    <a:lnTo>
                      <a:pt x="17" y="38"/>
                    </a:lnTo>
                    <a:lnTo>
                      <a:pt x="17" y="36"/>
                    </a:lnTo>
                    <a:lnTo>
                      <a:pt x="16" y="36"/>
                    </a:lnTo>
                    <a:lnTo>
                      <a:pt x="14" y="35"/>
                    </a:lnTo>
                    <a:lnTo>
                      <a:pt x="13" y="33"/>
                    </a:lnTo>
                    <a:lnTo>
                      <a:pt x="11" y="32"/>
                    </a:lnTo>
                    <a:lnTo>
                      <a:pt x="10" y="32"/>
                    </a:lnTo>
                    <a:lnTo>
                      <a:pt x="10" y="32"/>
                    </a:lnTo>
                    <a:lnTo>
                      <a:pt x="8" y="30"/>
                    </a:lnTo>
                    <a:lnTo>
                      <a:pt x="8" y="30"/>
                    </a:lnTo>
                    <a:lnTo>
                      <a:pt x="6" y="27"/>
                    </a:lnTo>
                    <a:lnTo>
                      <a:pt x="5" y="27"/>
                    </a:lnTo>
                    <a:lnTo>
                      <a:pt x="5" y="25"/>
                    </a:lnTo>
                    <a:lnTo>
                      <a:pt x="5" y="25"/>
                    </a:lnTo>
                    <a:lnTo>
                      <a:pt x="3" y="25"/>
                    </a:lnTo>
                    <a:lnTo>
                      <a:pt x="5" y="24"/>
                    </a:lnTo>
                    <a:lnTo>
                      <a:pt x="5" y="22"/>
                    </a:lnTo>
                    <a:lnTo>
                      <a:pt x="5" y="22"/>
                    </a:lnTo>
                    <a:lnTo>
                      <a:pt x="6" y="22"/>
                    </a:lnTo>
                    <a:lnTo>
                      <a:pt x="6" y="22"/>
                    </a:lnTo>
                    <a:lnTo>
                      <a:pt x="5" y="21"/>
                    </a:lnTo>
                    <a:lnTo>
                      <a:pt x="3" y="19"/>
                    </a:lnTo>
                    <a:lnTo>
                      <a:pt x="2" y="19"/>
                    </a:lnTo>
                    <a:lnTo>
                      <a:pt x="2" y="17"/>
                    </a:lnTo>
                    <a:lnTo>
                      <a:pt x="0" y="17"/>
                    </a:lnTo>
                    <a:lnTo>
                      <a:pt x="0" y="16"/>
                    </a:lnTo>
                    <a:lnTo>
                      <a:pt x="0" y="16"/>
                    </a:lnTo>
                    <a:lnTo>
                      <a:pt x="0" y="14"/>
                    </a:lnTo>
                    <a:lnTo>
                      <a:pt x="0" y="14"/>
                    </a:lnTo>
                    <a:lnTo>
                      <a:pt x="0" y="14"/>
                    </a:lnTo>
                    <a:lnTo>
                      <a:pt x="0" y="14"/>
                    </a:lnTo>
                    <a:lnTo>
                      <a:pt x="0" y="14"/>
                    </a:lnTo>
                    <a:lnTo>
                      <a:pt x="2" y="14"/>
                    </a:lnTo>
                    <a:lnTo>
                      <a:pt x="2" y="16"/>
                    </a:lnTo>
                    <a:lnTo>
                      <a:pt x="3" y="16"/>
                    </a:lnTo>
                    <a:lnTo>
                      <a:pt x="3" y="14"/>
                    </a:lnTo>
                    <a:lnTo>
                      <a:pt x="5" y="13"/>
                    </a:lnTo>
                    <a:lnTo>
                      <a:pt x="6" y="13"/>
                    </a:lnTo>
                    <a:lnTo>
                      <a:pt x="8" y="13"/>
                    </a:lnTo>
                    <a:lnTo>
                      <a:pt x="8" y="13"/>
                    </a:lnTo>
                    <a:lnTo>
                      <a:pt x="10" y="11"/>
                    </a:lnTo>
                    <a:lnTo>
                      <a:pt x="11" y="11"/>
                    </a:lnTo>
                    <a:lnTo>
                      <a:pt x="11" y="13"/>
                    </a:lnTo>
                    <a:lnTo>
                      <a:pt x="13" y="11"/>
                    </a:lnTo>
                    <a:lnTo>
                      <a:pt x="13" y="11"/>
                    </a:lnTo>
                    <a:lnTo>
                      <a:pt x="13" y="11"/>
                    </a:lnTo>
                    <a:lnTo>
                      <a:pt x="16" y="10"/>
                    </a:lnTo>
                    <a:lnTo>
                      <a:pt x="16" y="8"/>
                    </a:lnTo>
                    <a:lnTo>
                      <a:pt x="16" y="8"/>
                    </a:lnTo>
                    <a:lnTo>
                      <a:pt x="17" y="8"/>
                    </a:lnTo>
                    <a:lnTo>
                      <a:pt x="17" y="8"/>
                    </a:lnTo>
                    <a:lnTo>
                      <a:pt x="17" y="8"/>
                    </a:lnTo>
                    <a:lnTo>
                      <a:pt x="19" y="8"/>
                    </a:lnTo>
                    <a:lnTo>
                      <a:pt x="19" y="8"/>
                    </a:lnTo>
                    <a:lnTo>
                      <a:pt x="19" y="8"/>
                    </a:lnTo>
                    <a:lnTo>
                      <a:pt x="21" y="6"/>
                    </a:lnTo>
                    <a:lnTo>
                      <a:pt x="21" y="6"/>
                    </a:lnTo>
                    <a:lnTo>
                      <a:pt x="22" y="6"/>
                    </a:lnTo>
                    <a:lnTo>
                      <a:pt x="25" y="5"/>
                    </a:lnTo>
                    <a:lnTo>
                      <a:pt x="27" y="5"/>
                    </a:lnTo>
                    <a:lnTo>
                      <a:pt x="28" y="5"/>
                    </a:lnTo>
                    <a:lnTo>
                      <a:pt x="30" y="3"/>
                    </a:lnTo>
                    <a:lnTo>
                      <a:pt x="33" y="3"/>
                    </a:lnTo>
                    <a:lnTo>
                      <a:pt x="33" y="2"/>
                    </a:lnTo>
                    <a:lnTo>
                      <a:pt x="32" y="2"/>
                    </a:lnTo>
                    <a:lnTo>
                      <a:pt x="32" y="2"/>
                    </a:lnTo>
                    <a:lnTo>
                      <a:pt x="30" y="0"/>
                    </a:lnTo>
                    <a:lnTo>
                      <a:pt x="32" y="0"/>
                    </a:lnTo>
                    <a:lnTo>
                      <a:pt x="3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8" name="Freeform 295">
                <a:extLst>
                  <a:ext uri="{FF2B5EF4-FFF2-40B4-BE49-F238E27FC236}">
                    <a16:creationId xmlns:a16="http://schemas.microsoft.com/office/drawing/2014/main" id="{6685F217-E8EE-4B7B-B9C9-1F1DB792E2D4}"/>
                  </a:ext>
                </a:extLst>
              </p:cNvPr>
              <p:cNvSpPr>
                <a:spLocks/>
              </p:cNvSpPr>
              <p:nvPr/>
            </p:nvSpPr>
            <p:spPr bwMode="auto">
              <a:xfrm>
                <a:off x="6675280" y="3375039"/>
                <a:ext cx="64325" cy="33137"/>
              </a:xfrm>
              <a:custGeom>
                <a:avLst/>
                <a:gdLst>
                  <a:gd name="T0" fmla="*/ 33 w 33"/>
                  <a:gd name="T1" fmla="*/ 0 h 17"/>
                  <a:gd name="T2" fmla="*/ 31 w 33"/>
                  <a:gd name="T3" fmla="*/ 0 h 17"/>
                  <a:gd name="T4" fmla="*/ 23 w 33"/>
                  <a:gd name="T5" fmla="*/ 5 h 17"/>
                  <a:gd name="T6" fmla="*/ 23 w 33"/>
                  <a:gd name="T7" fmla="*/ 6 h 17"/>
                  <a:gd name="T8" fmla="*/ 23 w 33"/>
                  <a:gd name="T9" fmla="*/ 8 h 17"/>
                  <a:gd name="T10" fmla="*/ 25 w 33"/>
                  <a:gd name="T11" fmla="*/ 10 h 17"/>
                  <a:gd name="T12" fmla="*/ 25 w 33"/>
                  <a:gd name="T13" fmla="*/ 10 h 17"/>
                  <a:gd name="T14" fmla="*/ 25 w 33"/>
                  <a:gd name="T15" fmla="*/ 11 h 17"/>
                  <a:gd name="T16" fmla="*/ 23 w 33"/>
                  <a:gd name="T17" fmla="*/ 11 h 17"/>
                  <a:gd name="T18" fmla="*/ 22 w 33"/>
                  <a:gd name="T19" fmla="*/ 11 h 17"/>
                  <a:gd name="T20" fmla="*/ 20 w 33"/>
                  <a:gd name="T21" fmla="*/ 11 h 17"/>
                  <a:gd name="T22" fmla="*/ 20 w 33"/>
                  <a:gd name="T23" fmla="*/ 11 h 17"/>
                  <a:gd name="T24" fmla="*/ 17 w 33"/>
                  <a:gd name="T25" fmla="*/ 13 h 17"/>
                  <a:gd name="T26" fmla="*/ 16 w 33"/>
                  <a:gd name="T27" fmla="*/ 14 h 17"/>
                  <a:gd name="T28" fmla="*/ 14 w 33"/>
                  <a:gd name="T29" fmla="*/ 14 h 17"/>
                  <a:gd name="T30" fmla="*/ 12 w 33"/>
                  <a:gd name="T31" fmla="*/ 16 h 17"/>
                  <a:gd name="T32" fmla="*/ 11 w 33"/>
                  <a:gd name="T33" fmla="*/ 16 h 17"/>
                  <a:gd name="T34" fmla="*/ 11 w 33"/>
                  <a:gd name="T35" fmla="*/ 16 h 17"/>
                  <a:gd name="T36" fmla="*/ 11 w 33"/>
                  <a:gd name="T37" fmla="*/ 16 h 17"/>
                  <a:gd name="T38" fmla="*/ 11 w 33"/>
                  <a:gd name="T39" fmla="*/ 17 h 17"/>
                  <a:gd name="T40" fmla="*/ 9 w 33"/>
                  <a:gd name="T41" fmla="*/ 17 h 17"/>
                  <a:gd name="T42" fmla="*/ 9 w 33"/>
                  <a:gd name="T43" fmla="*/ 17 h 17"/>
                  <a:gd name="T44" fmla="*/ 9 w 33"/>
                  <a:gd name="T45" fmla="*/ 16 h 17"/>
                  <a:gd name="T46" fmla="*/ 8 w 33"/>
                  <a:gd name="T47" fmla="*/ 16 h 17"/>
                  <a:gd name="T48" fmla="*/ 6 w 33"/>
                  <a:gd name="T49" fmla="*/ 16 h 17"/>
                  <a:gd name="T50" fmla="*/ 6 w 33"/>
                  <a:gd name="T51" fmla="*/ 16 h 17"/>
                  <a:gd name="T52" fmla="*/ 3 w 33"/>
                  <a:gd name="T53" fmla="*/ 16 h 17"/>
                  <a:gd name="T54" fmla="*/ 1 w 33"/>
                  <a:gd name="T55" fmla="*/ 14 h 17"/>
                  <a:gd name="T56" fmla="*/ 1 w 33"/>
                  <a:gd name="T57" fmla="*/ 14 h 17"/>
                  <a:gd name="T58" fmla="*/ 0 w 33"/>
                  <a:gd name="T59" fmla="*/ 11 h 17"/>
                  <a:gd name="T60" fmla="*/ 0 w 33"/>
                  <a:gd name="T61" fmla="*/ 10 h 17"/>
                  <a:gd name="T62" fmla="*/ 1 w 33"/>
                  <a:gd name="T63" fmla="*/ 10 h 17"/>
                  <a:gd name="T64" fmla="*/ 3 w 33"/>
                  <a:gd name="T65" fmla="*/ 10 h 17"/>
                  <a:gd name="T66" fmla="*/ 3 w 33"/>
                  <a:gd name="T67" fmla="*/ 8 h 17"/>
                  <a:gd name="T68" fmla="*/ 5 w 33"/>
                  <a:gd name="T69" fmla="*/ 8 h 17"/>
                  <a:gd name="T70" fmla="*/ 6 w 33"/>
                  <a:gd name="T71" fmla="*/ 8 h 17"/>
                  <a:gd name="T72" fmla="*/ 6 w 33"/>
                  <a:gd name="T73" fmla="*/ 8 h 17"/>
                  <a:gd name="T74" fmla="*/ 8 w 33"/>
                  <a:gd name="T75" fmla="*/ 8 h 17"/>
                  <a:gd name="T76" fmla="*/ 9 w 33"/>
                  <a:gd name="T77" fmla="*/ 6 h 17"/>
                  <a:gd name="T78" fmla="*/ 9 w 33"/>
                  <a:gd name="T79" fmla="*/ 3 h 17"/>
                  <a:gd name="T80" fmla="*/ 11 w 33"/>
                  <a:gd name="T81" fmla="*/ 5 h 17"/>
                  <a:gd name="T82" fmla="*/ 14 w 33"/>
                  <a:gd name="T83" fmla="*/ 5 h 17"/>
                  <a:gd name="T84" fmla="*/ 17 w 33"/>
                  <a:gd name="T85" fmla="*/ 5 h 17"/>
                  <a:gd name="T86" fmla="*/ 19 w 33"/>
                  <a:gd name="T87" fmla="*/ 5 h 17"/>
                  <a:gd name="T88" fmla="*/ 25 w 33"/>
                  <a:gd name="T89" fmla="*/ 3 h 17"/>
                  <a:gd name="T90" fmla="*/ 27 w 33"/>
                  <a:gd name="T91" fmla="*/ 2 h 17"/>
                  <a:gd name="T92" fmla="*/ 28 w 33"/>
                  <a:gd name="T93" fmla="*/ 2 h 17"/>
                  <a:gd name="T94" fmla="*/ 30 w 33"/>
                  <a:gd name="T95" fmla="*/ 0 h 17"/>
                  <a:gd name="T96" fmla="*/ 33 w 33"/>
                  <a:gd name="T9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17">
                    <a:moveTo>
                      <a:pt x="33" y="0"/>
                    </a:moveTo>
                    <a:lnTo>
                      <a:pt x="31" y="0"/>
                    </a:lnTo>
                    <a:lnTo>
                      <a:pt x="23" y="5"/>
                    </a:lnTo>
                    <a:lnTo>
                      <a:pt x="23" y="6"/>
                    </a:lnTo>
                    <a:lnTo>
                      <a:pt x="23" y="8"/>
                    </a:lnTo>
                    <a:lnTo>
                      <a:pt x="25" y="10"/>
                    </a:lnTo>
                    <a:lnTo>
                      <a:pt x="25" y="10"/>
                    </a:lnTo>
                    <a:lnTo>
                      <a:pt x="25" y="11"/>
                    </a:lnTo>
                    <a:lnTo>
                      <a:pt x="23" y="11"/>
                    </a:lnTo>
                    <a:lnTo>
                      <a:pt x="22" y="11"/>
                    </a:lnTo>
                    <a:lnTo>
                      <a:pt x="20" y="11"/>
                    </a:lnTo>
                    <a:lnTo>
                      <a:pt x="20" y="11"/>
                    </a:lnTo>
                    <a:lnTo>
                      <a:pt x="17" y="13"/>
                    </a:lnTo>
                    <a:lnTo>
                      <a:pt x="16" y="14"/>
                    </a:lnTo>
                    <a:lnTo>
                      <a:pt x="14" y="14"/>
                    </a:lnTo>
                    <a:lnTo>
                      <a:pt x="12" y="16"/>
                    </a:lnTo>
                    <a:lnTo>
                      <a:pt x="11" y="16"/>
                    </a:lnTo>
                    <a:lnTo>
                      <a:pt x="11" y="16"/>
                    </a:lnTo>
                    <a:lnTo>
                      <a:pt x="11" y="16"/>
                    </a:lnTo>
                    <a:lnTo>
                      <a:pt x="11" y="17"/>
                    </a:lnTo>
                    <a:lnTo>
                      <a:pt x="9" y="17"/>
                    </a:lnTo>
                    <a:lnTo>
                      <a:pt x="9" y="17"/>
                    </a:lnTo>
                    <a:lnTo>
                      <a:pt x="9" y="16"/>
                    </a:lnTo>
                    <a:lnTo>
                      <a:pt x="8" y="16"/>
                    </a:lnTo>
                    <a:lnTo>
                      <a:pt x="6" y="16"/>
                    </a:lnTo>
                    <a:lnTo>
                      <a:pt x="6" y="16"/>
                    </a:lnTo>
                    <a:lnTo>
                      <a:pt x="3" y="16"/>
                    </a:lnTo>
                    <a:lnTo>
                      <a:pt x="1" y="14"/>
                    </a:lnTo>
                    <a:lnTo>
                      <a:pt x="1" y="14"/>
                    </a:lnTo>
                    <a:lnTo>
                      <a:pt x="0" y="11"/>
                    </a:lnTo>
                    <a:lnTo>
                      <a:pt x="0" y="10"/>
                    </a:lnTo>
                    <a:lnTo>
                      <a:pt x="1" y="10"/>
                    </a:lnTo>
                    <a:lnTo>
                      <a:pt x="3" y="10"/>
                    </a:lnTo>
                    <a:lnTo>
                      <a:pt x="3" y="8"/>
                    </a:lnTo>
                    <a:lnTo>
                      <a:pt x="5" y="8"/>
                    </a:lnTo>
                    <a:lnTo>
                      <a:pt x="6" y="8"/>
                    </a:lnTo>
                    <a:lnTo>
                      <a:pt x="6" y="8"/>
                    </a:lnTo>
                    <a:lnTo>
                      <a:pt x="8" y="8"/>
                    </a:lnTo>
                    <a:lnTo>
                      <a:pt x="9" y="6"/>
                    </a:lnTo>
                    <a:lnTo>
                      <a:pt x="9" y="3"/>
                    </a:lnTo>
                    <a:lnTo>
                      <a:pt x="11" y="5"/>
                    </a:lnTo>
                    <a:lnTo>
                      <a:pt x="14" y="5"/>
                    </a:lnTo>
                    <a:lnTo>
                      <a:pt x="17" y="5"/>
                    </a:lnTo>
                    <a:lnTo>
                      <a:pt x="19" y="5"/>
                    </a:lnTo>
                    <a:lnTo>
                      <a:pt x="25" y="3"/>
                    </a:lnTo>
                    <a:lnTo>
                      <a:pt x="27" y="2"/>
                    </a:lnTo>
                    <a:lnTo>
                      <a:pt x="28" y="2"/>
                    </a:lnTo>
                    <a:lnTo>
                      <a:pt x="30" y="0"/>
                    </a:lnTo>
                    <a:lnTo>
                      <a:pt x="3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9" name="Freeform 296">
                <a:extLst>
                  <a:ext uri="{FF2B5EF4-FFF2-40B4-BE49-F238E27FC236}">
                    <a16:creationId xmlns:a16="http://schemas.microsoft.com/office/drawing/2014/main" id="{36A3DAA3-08F0-4BA9-8CD6-AFF2FD5025C1}"/>
                  </a:ext>
                </a:extLst>
              </p:cNvPr>
              <p:cNvSpPr>
                <a:spLocks noEditPoints="1"/>
              </p:cNvSpPr>
              <p:nvPr/>
            </p:nvSpPr>
            <p:spPr bwMode="auto">
              <a:xfrm>
                <a:off x="8491954" y="4708306"/>
                <a:ext cx="251450" cy="52630"/>
              </a:xfrm>
              <a:custGeom>
                <a:avLst/>
                <a:gdLst>
                  <a:gd name="T0" fmla="*/ 1 w 129"/>
                  <a:gd name="T1" fmla="*/ 25 h 27"/>
                  <a:gd name="T2" fmla="*/ 1 w 129"/>
                  <a:gd name="T3" fmla="*/ 25 h 27"/>
                  <a:gd name="T4" fmla="*/ 1 w 129"/>
                  <a:gd name="T5" fmla="*/ 27 h 27"/>
                  <a:gd name="T6" fmla="*/ 1 w 129"/>
                  <a:gd name="T7" fmla="*/ 27 h 27"/>
                  <a:gd name="T8" fmla="*/ 1 w 129"/>
                  <a:gd name="T9" fmla="*/ 27 h 27"/>
                  <a:gd name="T10" fmla="*/ 1 w 129"/>
                  <a:gd name="T11" fmla="*/ 27 h 27"/>
                  <a:gd name="T12" fmla="*/ 1 w 129"/>
                  <a:gd name="T13" fmla="*/ 27 h 27"/>
                  <a:gd name="T14" fmla="*/ 1 w 129"/>
                  <a:gd name="T15" fmla="*/ 27 h 27"/>
                  <a:gd name="T16" fmla="*/ 1 w 129"/>
                  <a:gd name="T17" fmla="*/ 27 h 27"/>
                  <a:gd name="T18" fmla="*/ 1 w 129"/>
                  <a:gd name="T19" fmla="*/ 27 h 27"/>
                  <a:gd name="T20" fmla="*/ 1 w 129"/>
                  <a:gd name="T21" fmla="*/ 25 h 27"/>
                  <a:gd name="T22" fmla="*/ 1 w 129"/>
                  <a:gd name="T23" fmla="*/ 25 h 27"/>
                  <a:gd name="T24" fmla="*/ 0 w 129"/>
                  <a:gd name="T25" fmla="*/ 25 h 27"/>
                  <a:gd name="T26" fmla="*/ 1 w 129"/>
                  <a:gd name="T27" fmla="*/ 25 h 27"/>
                  <a:gd name="T28" fmla="*/ 1 w 129"/>
                  <a:gd name="T29" fmla="*/ 25 h 27"/>
                  <a:gd name="T30" fmla="*/ 1 w 129"/>
                  <a:gd name="T31" fmla="*/ 25 h 27"/>
                  <a:gd name="T32" fmla="*/ 1 w 129"/>
                  <a:gd name="T33" fmla="*/ 25 h 27"/>
                  <a:gd name="T34" fmla="*/ 1 w 129"/>
                  <a:gd name="T35" fmla="*/ 25 h 27"/>
                  <a:gd name="T36" fmla="*/ 1 w 129"/>
                  <a:gd name="T37" fmla="*/ 27 h 27"/>
                  <a:gd name="T38" fmla="*/ 1 w 129"/>
                  <a:gd name="T39" fmla="*/ 27 h 27"/>
                  <a:gd name="T40" fmla="*/ 1 w 129"/>
                  <a:gd name="T41" fmla="*/ 27 h 27"/>
                  <a:gd name="T42" fmla="*/ 1 w 129"/>
                  <a:gd name="T43" fmla="*/ 27 h 27"/>
                  <a:gd name="T44" fmla="*/ 1 w 129"/>
                  <a:gd name="T45" fmla="*/ 27 h 27"/>
                  <a:gd name="T46" fmla="*/ 1 w 129"/>
                  <a:gd name="T47" fmla="*/ 27 h 27"/>
                  <a:gd name="T48" fmla="*/ 0 w 129"/>
                  <a:gd name="T49" fmla="*/ 25 h 27"/>
                  <a:gd name="T50" fmla="*/ 0 w 129"/>
                  <a:gd name="T51" fmla="*/ 25 h 27"/>
                  <a:gd name="T52" fmla="*/ 129 w 129"/>
                  <a:gd name="T53" fmla="*/ 0 h 27"/>
                  <a:gd name="T54" fmla="*/ 129 w 129"/>
                  <a:gd name="T55" fmla="*/ 1 h 27"/>
                  <a:gd name="T56" fmla="*/ 129 w 129"/>
                  <a:gd name="T57" fmla="*/ 3 h 27"/>
                  <a:gd name="T58" fmla="*/ 127 w 129"/>
                  <a:gd name="T59" fmla="*/ 1 h 27"/>
                  <a:gd name="T60" fmla="*/ 127 w 129"/>
                  <a:gd name="T61" fmla="*/ 1 h 27"/>
                  <a:gd name="T62" fmla="*/ 127 w 129"/>
                  <a:gd name="T63" fmla="*/ 1 h 27"/>
                  <a:gd name="T64" fmla="*/ 127 w 129"/>
                  <a:gd name="T65" fmla="*/ 1 h 27"/>
                  <a:gd name="T66" fmla="*/ 129 w 129"/>
                  <a:gd name="T67" fmla="*/ 1 h 27"/>
                  <a:gd name="T68" fmla="*/ 129 w 129"/>
                  <a:gd name="T6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9" h="27">
                    <a:moveTo>
                      <a:pt x="1" y="25"/>
                    </a:moveTo>
                    <a:lnTo>
                      <a:pt x="1" y="25"/>
                    </a:lnTo>
                    <a:lnTo>
                      <a:pt x="1" y="27"/>
                    </a:lnTo>
                    <a:lnTo>
                      <a:pt x="1" y="27"/>
                    </a:lnTo>
                    <a:lnTo>
                      <a:pt x="1" y="27"/>
                    </a:lnTo>
                    <a:lnTo>
                      <a:pt x="1" y="27"/>
                    </a:lnTo>
                    <a:lnTo>
                      <a:pt x="1" y="27"/>
                    </a:lnTo>
                    <a:lnTo>
                      <a:pt x="1" y="27"/>
                    </a:lnTo>
                    <a:lnTo>
                      <a:pt x="1" y="27"/>
                    </a:lnTo>
                    <a:lnTo>
                      <a:pt x="1" y="27"/>
                    </a:lnTo>
                    <a:lnTo>
                      <a:pt x="1" y="25"/>
                    </a:lnTo>
                    <a:lnTo>
                      <a:pt x="1" y="25"/>
                    </a:lnTo>
                    <a:close/>
                    <a:moveTo>
                      <a:pt x="0" y="25"/>
                    </a:moveTo>
                    <a:lnTo>
                      <a:pt x="1" y="25"/>
                    </a:lnTo>
                    <a:lnTo>
                      <a:pt x="1" y="25"/>
                    </a:lnTo>
                    <a:lnTo>
                      <a:pt x="1" y="25"/>
                    </a:lnTo>
                    <a:lnTo>
                      <a:pt x="1" y="25"/>
                    </a:lnTo>
                    <a:lnTo>
                      <a:pt x="1" y="25"/>
                    </a:lnTo>
                    <a:lnTo>
                      <a:pt x="1" y="27"/>
                    </a:lnTo>
                    <a:lnTo>
                      <a:pt x="1" y="27"/>
                    </a:lnTo>
                    <a:lnTo>
                      <a:pt x="1" y="27"/>
                    </a:lnTo>
                    <a:lnTo>
                      <a:pt x="1" y="27"/>
                    </a:lnTo>
                    <a:lnTo>
                      <a:pt x="1" y="27"/>
                    </a:lnTo>
                    <a:lnTo>
                      <a:pt x="1" y="27"/>
                    </a:lnTo>
                    <a:lnTo>
                      <a:pt x="0" y="25"/>
                    </a:lnTo>
                    <a:lnTo>
                      <a:pt x="0" y="25"/>
                    </a:lnTo>
                    <a:close/>
                    <a:moveTo>
                      <a:pt x="129" y="0"/>
                    </a:moveTo>
                    <a:lnTo>
                      <a:pt x="129" y="1"/>
                    </a:lnTo>
                    <a:lnTo>
                      <a:pt x="129" y="3"/>
                    </a:lnTo>
                    <a:lnTo>
                      <a:pt x="127" y="1"/>
                    </a:lnTo>
                    <a:lnTo>
                      <a:pt x="127" y="1"/>
                    </a:lnTo>
                    <a:lnTo>
                      <a:pt x="127" y="1"/>
                    </a:lnTo>
                    <a:lnTo>
                      <a:pt x="127" y="1"/>
                    </a:lnTo>
                    <a:lnTo>
                      <a:pt x="129" y="1"/>
                    </a:lnTo>
                    <a:lnTo>
                      <a:pt x="12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0" name="Freeform 297">
                <a:extLst>
                  <a:ext uri="{FF2B5EF4-FFF2-40B4-BE49-F238E27FC236}">
                    <a16:creationId xmlns:a16="http://schemas.microsoft.com/office/drawing/2014/main" id="{486F991F-525A-4D49-AB68-5F520BF1D733}"/>
                  </a:ext>
                </a:extLst>
              </p:cNvPr>
              <p:cNvSpPr>
                <a:spLocks/>
              </p:cNvSpPr>
              <p:nvPr/>
            </p:nvSpPr>
            <p:spPr bwMode="auto">
              <a:xfrm>
                <a:off x="3815773" y="4068962"/>
                <a:ext cx="13645" cy="9747"/>
              </a:xfrm>
              <a:custGeom>
                <a:avLst/>
                <a:gdLst>
                  <a:gd name="T0" fmla="*/ 0 w 7"/>
                  <a:gd name="T1" fmla="*/ 0 h 5"/>
                  <a:gd name="T2" fmla="*/ 0 w 7"/>
                  <a:gd name="T3" fmla="*/ 0 h 5"/>
                  <a:gd name="T4" fmla="*/ 2 w 7"/>
                  <a:gd name="T5" fmla="*/ 0 h 5"/>
                  <a:gd name="T6" fmla="*/ 2 w 7"/>
                  <a:gd name="T7" fmla="*/ 2 h 5"/>
                  <a:gd name="T8" fmla="*/ 5 w 7"/>
                  <a:gd name="T9" fmla="*/ 3 h 5"/>
                  <a:gd name="T10" fmla="*/ 7 w 7"/>
                  <a:gd name="T11" fmla="*/ 5 h 5"/>
                  <a:gd name="T12" fmla="*/ 5 w 7"/>
                  <a:gd name="T13" fmla="*/ 5 h 5"/>
                  <a:gd name="T14" fmla="*/ 2 w 7"/>
                  <a:gd name="T15" fmla="*/ 3 h 5"/>
                  <a:gd name="T16" fmla="*/ 0 w 7"/>
                  <a:gd name="T17" fmla="*/ 0 h 5"/>
                  <a:gd name="T18" fmla="*/ 0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0" y="0"/>
                    </a:moveTo>
                    <a:lnTo>
                      <a:pt x="0" y="0"/>
                    </a:lnTo>
                    <a:lnTo>
                      <a:pt x="2" y="0"/>
                    </a:lnTo>
                    <a:lnTo>
                      <a:pt x="2" y="2"/>
                    </a:lnTo>
                    <a:lnTo>
                      <a:pt x="5" y="3"/>
                    </a:lnTo>
                    <a:lnTo>
                      <a:pt x="7" y="5"/>
                    </a:lnTo>
                    <a:lnTo>
                      <a:pt x="5" y="5"/>
                    </a:lnTo>
                    <a:lnTo>
                      <a:pt x="2" y="3"/>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1" name="Freeform 298">
                <a:extLst>
                  <a:ext uri="{FF2B5EF4-FFF2-40B4-BE49-F238E27FC236}">
                    <a16:creationId xmlns:a16="http://schemas.microsoft.com/office/drawing/2014/main" id="{AE0E7AE3-EC64-4583-9425-25F77446CEDF}"/>
                  </a:ext>
                </a:extLst>
              </p:cNvPr>
              <p:cNvSpPr>
                <a:spLocks noEditPoints="1"/>
              </p:cNvSpPr>
              <p:nvPr/>
            </p:nvSpPr>
            <p:spPr bwMode="auto">
              <a:xfrm>
                <a:off x="5049629" y="3930566"/>
                <a:ext cx="76020" cy="68223"/>
              </a:xfrm>
              <a:custGeom>
                <a:avLst/>
                <a:gdLst>
                  <a:gd name="T0" fmla="*/ 15 w 39"/>
                  <a:gd name="T1" fmla="*/ 32 h 35"/>
                  <a:gd name="T2" fmla="*/ 15 w 39"/>
                  <a:gd name="T3" fmla="*/ 35 h 35"/>
                  <a:gd name="T4" fmla="*/ 14 w 39"/>
                  <a:gd name="T5" fmla="*/ 35 h 35"/>
                  <a:gd name="T6" fmla="*/ 12 w 39"/>
                  <a:gd name="T7" fmla="*/ 33 h 35"/>
                  <a:gd name="T8" fmla="*/ 14 w 39"/>
                  <a:gd name="T9" fmla="*/ 32 h 35"/>
                  <a:gd name="T10" fmla="*/ 33 w 39"/>
                  <a:gd name="T11" fmla="*/ 27 h 35"/>
                  <a:gd name="T12" fmla="*/ 33 w 39"/>
                  <a:gd name="T13" fmla="*/ 30 h 35"/>
                  <a:gd name="T14" fmla="*/ 31 w 39"/>
                  <a:gd name="T15" fmla="*/ 30 h 35"/>
                  <a:gd name="T16" fmla="*/ 31 w 39"/>
                  <a:gd name="T17" fmla="*/ 29 h 35"/>
                  <a:gd name="T18" fmla="*/ 31 w 39"/>
                  <a:gd name="T19" fmla="*/ 27 h 35"/>
                  <a:gd name="T20" fmla="*/ 23 w 39"/>
                  <a:gd name="T21" fmla="*/ 27 h 35"/>
                  <a:gd name="T22" fmla="*/ 26 w 39"/>
                  <a:gd name="T23" fmla="*/ 30 h 35"/>
                  <a:gd name="T24" fmla="*/ 28 w 39"/>
                  <a:gd name="T25" fmla="*/ 32 h 35"/>
                  <a:gd name="T26" fmla="*/ 25 w 39"/>
                  <a:gd name="T27" fmla="*/ 33 h 35"/>
                  <a:gd name="T28" fmla="*/ 23 w 39"/>
                  <a:gd name="T29" fmla="*/ 32 h 35"/>
                  <a:gd name="T30" fmla="*/ 23 w 39"/>
                  <a:gd name="T31" fmla="*/ 29 h 35"/>
                  <a:gd name="T32" fmla="*/ 23 w 39"/>
                  <a:gd name="T33" fmla="*/ 27 h 35"/>
                  <a:gd name="T34" fmla="*/ 36 w 39"/>
                  <a:gd name="T35" fmla="*/ 14 h 35"/>
                  <a:gd name="T36" fmla="*/ 38 w 39"/>
                  <a:gd name="T37" fmla="*/ 14 h 35"/>
                  <a:gd name="T38" fmla="*/ 39 w 39"/>
                  <a:gd name="T39" fmla="*/ 16 h 35"/>
                  <a:gd name="T40" fmla="*/ 38 w 39"/>
                  <a:gd name="T41" fmla="*/ 18 h 35"/>
                  <a:gd name="T42" fmla="*/ 34 w 39"/>
                  <a:gd name="T43" fmla="*/ 18 h 35"/>
                  <a:gd name="T44" fmla="*/ 36 w 39"/>
                  <a:gd name="T45" fmla="*/ 14 h 35"/>
                  <a:gd name="T46" fmla="*/ 15 w 39"/>
                  <a:gd name="T47" fmla="*/ 8 h 35"/>
                  <a:gd name="T48" fmla="*/ 19 w 39"/>
                  <a:gd name="T49" fmla="*/ 10 h 35"/>
                  <a:gd name="T50" fmla="*/ 19 w 39"/>
                  <a:gd name="T51" fmla="*/ 10 h 35"/>
                  <a:gd name="T52" fmla="*/ 15 w 39"/>
                  <a:gd name="T53" fmla="*/ 10 h 35"/>
                  <a:gd name="T54" fmla="*/ 14 w 39"/>
                  <a:gd name="T55" fmla="*/ 8 h 35"/>
                  <a:gd name="T56" fmla="*/ 14 w 39"/>
                  <a:gd name="T57" fmla="*/ 8 h 35"/>
                  <a:gd name="T58" fmla="*/ 36 w 39"/>
                  <a:gd name="T59" fmla="*/ 7 h 35"/>
                  <a:gd name="T60" fmla="*/ 36 w 39"/>
                  <a:gd name="T61" fmla="*/ 8 h 35"/>
                  <a:gd name="T62" fmla="*/ 34 w 39"/>
                  <a:gd name="T63" fmla="*/ 8 h 35"/>
                  <a:gd name="T64" fmla="*/ 36 w 39"/>
                  <a:gd name="T65" fmla="*/ 5 h 35"/>
                  <a:gd name="T66" fmla="*/ 6 w 39"/>
                  <a:gd name="T67" fmla="*/ 3 h 35"/>
                  <a:gd name="T68" fmla="*/ 8 w 39"/>
                  <a:gd name="T69" fmla="*/ 5 h 35"/>
                  <a:gd name="T70" fmla="*/ 4 w 39"/>
                  <a:gd name="T71" fmla="*/ 7 h 35"/>
                  <a:gd name="T72" fmla="*/ 4 w 39"/>
                  <a:gd name="T73" fmla="*/ 5 h 35"/>
                  <a:gd name="T74" fmla="*/ 6 w 39"/>
                  <a:gd name="T75" fmla="*/ 3 h 35"/>
                  <a:gd name="T76" fmla="*/ 4 w 39"/>
                  <a:gd name="T77" fmla="*/ 0 h 35"/>
                  <a:gd name="T78" fmla="*/ 4 w 39"/>
                  <a:gd name="T79" fmla="*/ 2 h 35"/>
                  <a:gd name="T80" fmla="*/ 1 w 39"/>
                  <a:gd name="T81" fmla="*/ 3 h 35"/>
                  <a:gd name="T82" fmla="*/ 1 w 39"/>
                  <a:gd name="T83" fmla="*/ 3 h 35"/>
                  <a:gd name="T84" fmla="*/ 1 w 39"/>
                  <a:gd name="T8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35">
                    <a:moveTo>
                      <a:pt x="14" y="32"/>
                    </a:moveTo>
                    <a:lnTo>
                      <a:pt x="15" y="32"/>
                    </a:lnTo>
                    <a:lnTo>
                      <a:pt x="15" y="33"/>
                    </a:lnTo>
                    <a:lnTo>
                      <a:pt x="15" y="35"/>
                    </a:lnTo>
                    <a:lnTo>
                      <a:pt x="14" y="35"/>
                    </a:lnTo>
                    <a:lnTo>
                      <a:pt x="14" y="35"/>
                    </a:lnTo>
                    <a:lnTo>
                      <a:pt x="12" y="35"/>
                    </a:lnTo>
                    <a:lnTo>
                      <a:pt x="12" y="33"/>
                    </a:lnTo>
                    <a:lnTo>
                      <a:pt x="12" y="33"/>
                    </a:lnTo>
                    <a:lnTo>
                      <a:pt x="14" y="32"/>
                    </a:lnTo>
                    <a:close/>
                    <a:moveTo>
                      <a:pt x="31" y="27"/>
                    </a:moveTo>
                    <a:lnTo>
                      <a:pt x="33" y="27"/>
                    </a:lnTo>
                    <a:lnTo>
                      <a:pt x="33" y="29"/>
                    </a:lnTo>
                    <a:lnTo>
                      <a:pt x="33" y="30"/>
                    </a:lnTo>
                    <a:lnTo>
                      <a:pt x="31" y="30"/>
                    </a:lnTo>
                    <a:lnTo>
                      <a:pt x="31" y="30"/>
                    </a:lnTo>
                    <a:lnTo>
                      <a:pt x="31" y="30"/>
                    </a:lnTo>
                    <a:lnTo>
                      <a:pt x="31" y="29"/>
                    </a:lnTo>
                    <a:lnTo>
                      <a:pt x="31" y="29"/>
                    </a:lnTo>
                    <a:lnTo>
                      <a:pt x="31" y="27"/>
                    </a:lnTo>
                    <a:close/>
                    <a:moveTo>
                      <a:pt x="23" y="27"/>
                    </a:moveTo>
                    <a:lnTo>
                      <a:pt x="23" y="27"/>
                    </a:lnTo>
                    <a:lnTo>
                      <a:pt x="25" y="29"/>
                    </a:lnTo>
                    <a:lnTo>
                      <a:pt x="26" y="30"/>
                    </a:lnTo>
                    <a:lnTo>
                      <a:pt x="26" y="30"/>
                    </a:lnTo>
                    <a:lnTo>
                      <a:pt x="28" y="32"/>
                    </a:lnTo>
                    <a:lnTo>
                      <a:pt x="26" y="33"/>
                    </a:lnTo>
                    <a:lnTo>
                      <a:pt x="25" y="33"/>
                    </a:lnTo>
                    <a:lnTo>
                      <a:pt x="23" y="33"/>
                    </a:lnTo>
                    <a:lnTo>
                      <a:pt x="23" y="32"/>
                    </a:lnTo>
                    <a:lnTo>
                      <a:pt x="23" y="30"/>
                    </a:lnTo>
                    <a:lnTo>
                      <a:pt x="23" y="29"/>
                    </a:lnTo>
                    <a:lnTo>
                      <a:pt x="23" y="29"/>
                    </a:lnTo>
                    <a:lnTo>
                      <a:pt x="23" y="27"/>
                    </a:lnTo>
                    <a:close/>
                    <a:moveTo>
                      <a:pt x="36" y="14"/>
                    </a:moveTo>
                    <a:lnTo>
                      <a:pt x="36" y="14"/>
                    </a:lnTo>
                    <a:lnTo>
                      <a:pt x="38" y="14"/>
                    </a:lnTo>
                    <a:lnTo>
                      <a:pt x="38" y="14"/>
                    </a:lnTo>
                    <a:lnTo>
                      <a:pt x="39" y="16"/>
                    </a:lnTo>
                    <a:lnTo>
                      <a:pt x="39" y="16"/>
                    </a:lnTo>
                    <a:lnTo>
                      <a:pt x="39" y="18"/>
                    </a:lnTo>
                    <a:lnTo>
                      <a:pt x="38" y="18"/>
                    </a:lnTo>
                    <a:lnTo>
                      <a:pt x="36" y="18"/>
                    </a:lnTo>
                    <a:lnTo>
                      <a:pt x="34" y="18"/>
                    </a:lnTo>
                    <a:lnTo>
                      <a:pt x="36" y="16"/>
                    </a:lnTo>
                    <a:lnTo>
                      <a:pt x="36" y="14"/>
                    </a:lnTo>
                    <a:close/>
                    <a:moveTo>
                      <a:pt x="14" y="8"/>
                    </a:moveTo>
                    <a:lnTo>
                      <a:pt x="15" y="8"/>
                    </a:lnTo>
                    <a:lnTo>
                      <a:pt x="19" y="8"/>
                    </a:lnTo>
                    <a:lnTo>
                      <a:pt x="19" y="10"/>
                    </a:lnTo>
                    <a:lnTo>
                      <a:pt x="19" y="10"/>
                    </a:lnTo>
                    <a:lnTo>
                      <a:pt x="19" y="10"/>
                    </a:lnTo>
                    <a:lnTo>
                      <a:pt x="17" y="8"/>
                    </a:lnTo>
                    <a:lnTo>
                      <a:pt x="15" y="10"/>
                    </a:lnTo>
                    <a:lnTo>
                      <a:pt x="15" y="10"/>
                    </a:lnTo>
                    <a:lnTo>
                      <a:pt x="14" y="8"/>
                    </a:lnTo>
                    <a:lnTo>
                      <a:pt x="14" y="8"/>
                    </a:lnTo>
                    <a:lnTo>
                      <a:pt x="14" y="8"/>
                    </a:lnTo>
                    <a:close/>
                    <a:moveTo>
                      <a:pt x="36" y="5"/>
                    </a:moveTo>
                    <a:lnTo>
                      <a:pt x="36" y="7"/>
                    </a:lnTo>
                    <a:lnTo>
                      <a:pt x="36" y="8"/>
                    </a:lnTo>
                    <a:lnTo>
                      <a:pt x="36" y="8"/>
                    </a:lnTo>
                    <a:lnTo>
                      <a:pt x="34" y="8"/>
                    </a:lnTo>
                    <a:lnTo>
                      <a:pt x="34" y="8"/>
                    </a:lnTo>
                    <a:lnTo>
                      <a:pt x="34" y="7"/>
                    </a:lnTo>
                    <a:lnTo>
                      <a:pt x="36" y="5"/>
                    </a:lnTo>
                    <a:lnTo>
                      <a:pt x="36" y="5"/>
                    </a:lnTo>
                    <a:close/>
                    <a:moveTo>
                      <a:pt x="6" y="3"/>
                    </a:moveTo>
                    <a:lnTo>
                      <a:pt x="8" y="5"/>
                    </a:lnTo>
                    <a:lnTo>
                      <a:pt x="8" y="5"/>
                    </a:lnTo>
                    <a:lnTo>
                      <a:pt x="6" y="7"/>
                    </a:lnTo>
                    <a:lnTo>
                      <a:pt x="4" y="7"/>
                    </a:lnTo>
                    <a:lnTo>
                      <a:pt x="4" y="5"/>
                    </a:lnTo>
                    <a:lnTo>
                      <a:pt x="4" y="5"/>
                    </a:lnTo>
                    <a:lnTo>
                      <a:pt x="6" y="5"/>
                    </a:lnTo>
                    <a:lnTo>
                      <a:pt x="6" y="3"/>
                    </a:lnTo>
                    <a:close/>
                    <a:moveTo>
                      <a:pt x="4" y="0"/>
                    </a:moveTo>
                    <a:lnTo>
                      <a:pt x="4" y="0"/>
                    </a:lnTo>
                    <a:lnTo>
                      <a:pt x="6" y="2"/>
                    </a:lnTo>
                    <a:lnTo>
                      <a:pt x="4" y="2"/>
                    </a:lnTo>
                    <a:lnTo>
                      <a:pt x="3" y="3"/>
                    </a:lnTo>
                    <a:lnTo>
                      <a:pt x="1" y="3"/>
                    </a:lnTo>
                    <a:lnTo>
                      <a:pt x="1" y="3"/>
                    </a:lnTo>
                    <a:lnTo>
                      <a:pt x="1" y="3"/>
                    </a:lnTo>
                    <a:lnTo>
                      <a:pt x="0" y="2"/>
                    </a:lnTo>
                    <a:lnTo>
                      <a:pt x="1" y="2"/>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2" name="Freeform 299">
                <a:extLst>
                  <a:ext uri="{FF2B5EF4-FFF2-40B4-BE49-F238E27FC236}">
                    <a16:creationId xmlns:a16="http://schemas.microsoft.com/office/drawing/2014/main" id="{F64B5A02-7E69-4DBA-9E10-DD04C101DADA}"/>
                  </a:ext>
                </a:extLst>
              </p:cNvPr>
              <p:cNvSpPr>
                <a:spLocks noEditPoints="1"/>
              </p:cNvSpPr>
              <p:nvPr/>
            </p:nvSpPr>
            <p:spPr bwMode="auto">
              <a:xfrm>
                <a:off x="3373299" y="3757086"/>
                <a:ext cx="302130" cy="97461"/>
              </a:xfrm>
              <a:custGeom>
                <a:avLst/>
                <a:gdLst>
                  <a:gd name="T0" fmla="*/ 32 w 155"/>
                  <a:gd name="T1" fmla="*/ 22 h 50"/>
                  <a:gd name="T2" fmla="*/ 27 w 155"/>
                  <a:gd name="T3" fmla="*/ 26 h 50"/>
                  <a:gd name="T4" fmla="*/ 26 w 155"/>
                  <a:gd name="T5" fmla="*/ 23 h 50"/>
                  <a:gd name="T6" fmla="*/ 26 w 155"/>
                  <a:gd name="T7" fmla="*/ 20 h 50"/>
                  <a:gd name="T8" fmla="*/ 104 w 155"/>
                  <a:gd name="T9" fmla="*/ 17 h 50"/>
                  <a:gd name="T10" fmla="*/ 101 w 155"/>
                  <a:gd name="T11" fmla="*/ 18 h 50"/>
                  <a:gd name="T12" fmla="*/ 100 w 155"/>
                  <a:gd name="T13" fmla="*/ 14 h 50"/>
                  <a:gd name="T14" fmla="*/ 101 w 155"/>
                  <a:gd name="T15" fmla="*/ 15 h 50"/>
                  <a:gd name="T16" fmla="*/ 100 w 155"/>
                  <a:gd name="T17" fmla="*/ 14 h 50"/>
                  <a:gd name="T18" fmla="*/ 98 w 155"/>
                  <a:gd name="T19" fmla="*/ 14 h 50"/>
                  <a:gd name="T20" fmla="*/ 95 w 155"/>
                  <a:gd name="T21" fmla="*/ 12 h 50"/>
                  <a:gd name="T22" fmla="*/ 93 w 155"/>
                  <a:gd name="T23" fmla="*/ 9 h 50"/>
                  <a:gd name="T24" fmla="*/ 93 w 155"/>
                  <a:gd name="T25" fmla="*/ 11 h 50"/>
                  <a:gd name="T26" fmla="*/ 89 w 155"/>
                  <a:gd name="T27" fmla="*/ 9 h 50"/>
                  <a:gd name="T28" fmla="*/ 79 w 155"/>
                  <a:gd name="T29" fmla="*/ 7 h 50"/>
                  <a:gd name="T30" fmla="*/ 40 w 155"/>
                  <a:gd name="T31" fmla="*/ 0 h 50"/>
                  <a:gd name="T32" fmla="*/ 52 w 155"/>
                  <a:gd name="T33" fmla="*/ 1 h 50"/>
                  <a:gd name="T34" fmla="*/ 62 w 155"/>
                  <a:gd name="T35" fmla="*/ 1 h 50"/>
                  <a:gd name="T36" fmla="*/ 68 w 155"/>
                  <a:gd name="T37" fmla="*/ 3 h 50"/>
                  <a:gd name="T38" fmla="*/ 73 w 155"/>
                  <a:gd name="T39" fmla="*/ 4 h 50"/>
                  <a:gd name="T40" fmla="*/ 81 w 155"/>
                  <a:gd name="T41" fmla="*/ 12 h 50"/>
                  <a:gd name="T42" fmla="*/ 89 w 155"/>
                  <a:gd name="T43" fmla="*/ 12 h 50"/>
                  <a:gd name="T44" fmla="*/ 104 w 155"/>
                  <a:gd name="T45" fmla="*/ 20 h 50"/>
                  <a:gd name="T46" fmla="*/ 106 w 155"/>
                  <a:gd name="T47" fmla="*/ 18 h 50"/>
                  <a:gd name="T48" fmla="*/ 112 w 155"/>
                  <a:gd name="T49" fmla="*/ 23 h 50"/>
                  <a:gd name="T50" fmla="*/ 111 w 155"/>
                  <a:gd name="T51" fmla="*/ 25 h 50"/>
                  <a:gd name="T52" fmla="*/ 115 w 155"/>
                  <a:gd name="T53" fmla="*/ 26 h 50"/>
                  <a:gd name="T54" fmla="*/ 119 w 155"/>
                  <a:gd name="T55" fmla="*/ 28 h 50"/>
                  <a:gd name="T56" fmla="*/ 126 w 155"/>
                  <a:gd name="T57" fmla="*/ 31 h 50"/>
                  <a:gd name="T58" fmla="*/ 133 w 155"/>
                  <a:gd name="T59" fmla="*/ 33 h 50"/>
                  <a:gd name="T60" fmla="*/ 131 w 155"/>
                  <a:gd name="T61" fmla="*/ 36 h 50"/>
                  <a:gd name="T62" fmla="*/ 139 w 155"/>
                  <a:gd name="T63" fmla="*/ 37 h 50"/>
                  <a:gd name="T64" fmla="*/ 150 w 155"/>
                  <a:gd name="T65" fmla="*/ 42 h 50"/>
                  <a:gd name="T66" fmla="*/ 155 w 155"/>
                  <a:gd name="T67" fmla="*/ 44 h 50"/>
                  <a:gd name="T68" fmla="*/ 152 w 155"/>
                  <a:gd name="T69" fmla="*/ 47 h 50"/>
                  <a:gd name="T70" fmla="*/ 141 w 155"/>
                  <a:gd name="T71" fmla="*/ 48 h 50"/>
                  <a:gd name="T72" fmla="*/ 139 w 155"/>
                  <a:gd name="T73" fmla="*/ 48 h 50"/>
                  <a:gd name="T74" fmla="*/ 126 w 155"/>
                  <a:gd name="T75" fmla="*/ 48 h 50"/>
                  <a:gd name="T76" fmla="*/ 114 w 155"/>
                  <a:gd name="T77" fmla="*/ 48 h 50"/>
                  <a:gd name="T78" fmla="*/ 111 w 155"/>
                  <a:gd name="T79" fmla="*/ 44 h 50"/>
                  <a:gd name="T80" fmla="*/ 111 w 155"/>
                  <a:gd name="T81" fmla="*/ 39 h 50"/>
                  <a:gd name="T82" fmla="*/ 104 w 155"/>
                  <a:gd name="T83" fmla="*/ 37 h 50"/>
                  <a:gd name="T84" fmla="*/ 93 w 155"/>
                  <a:gd name="T85" fmla="*/ 33 h 50"/>
                  <a:gd name="T86" fmla="*/ 90 w 155"/>
                  <a:gd name="T87" fmla="*/ 25 h 50"/>
                  <a:gd name="T88" fmla="*/ 79 w 155"/>
                  <a:gd name="T89" fmla="*/ 23 h 50"/>
                  <a:gd name="T90" fmla="*/ 65 w 155"/>
                  <a:gd name="T91" fmla="*/ 17 h 50"/>
                  <a:gd name="T92" fmla="*/ 55 w 155"/>
                  <a:gd name="T93" fmla="*/ 17 h 50"/>
                  <a:gd name="T94" fmla="*/ 52 w 155"/>
                  <a:gd name="T95" fmla="*/ 14 h 50"/>
                  <a:gd name="T96" fmla="*/ 44 w 155"/>
                  <a:gd name="T97" fmla="*/ 14 h 50"/>
                  <a:gd name="T98" fmla="*/ 44 w 155"/>
                  <a:gd name="T99" fmla="*/ 11 h 50"/>
                  <a:gd name="T100" fmla="*/ 44 w 155"/>
                  <a:gd name="T101" fmla="*/ 7 h 50"/>
                  <a:gd name="T102" fmla="*/ 29 w 155"/>
                  <a:gd name="T103" fmla="*/ 9 h 50"/>
                  <a:gd name="T104" fmla="*/ 22 w 155"/>
                  <a:gd name="T105" fmla="*/ 14 h 50"/>
                  <a:gd name="T106" fmla="*/ 18 w 155"/>
                  <a:gd name="T107" fmla="*/ 15 h 50"/>
                  <a:gd name="T108" fmla="*/ 13 w 155"/>
                  <a:gd name="T109" fmla="*/ 18 h 50"/>
                  <a:gd name="T110" fmla="*/ 5 w 155"/>
                  <a:gd name="T111" fmla="*/ 22 h 50"/>
                  <a:gd name="T112" fmla="*/ 2 w 155"/>
                  <a:gd name="T113" fmla="*/ 18 h 50"/>
                  <a:gd name="T114" fmla="*/ 5 w 155"/>
                  <a:gd name="T115" fmla="*/ 17 h 50"/>
                  <a:gd name="T116" fmla="*/ 7 w 155"/>
                  <a:gd name="T117" fmla="*/ 14 h 50"/>
                  <a:gd name="T118" fmla="*/ 24 w 155"/>
                  <a:gd name="T119" fmla="*/ 3 h 50"/>
                  <a:gd name="T120" fmla="*/ 40 w 155"/>
                  <a:gd name="T1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 h="50">
                    <a:moveTo>
                      <a:pt x="27" y="18"/>
                    </a:moveTo>
                    <a:lnTo>
                      <a:pt x="30" y="18"/>
                    </a:lnTo>
                    <a:lnTo>
                      <a:pt x="32" y="18"/>
                    </a:lnTo>
                    <a:lnTo>
                      <a:pt x="32" y="20"/>
                    </a:lnTo>
                    <a:lnTo>
                      <a:pt x="32" y="22"/>
                    </a:lnTo>
                    <a:lnTo>
                      <a:pt x="33" y="23"/>
                    </a:lnTo>
                    <a:lnTo>
                      <a:pt x="33" y="25"/>
                    </a:lnTo>
                    <a:lnTo>
                      <a:pt x="32" y="25"/>
                    </a:lnTo>
                    <a:lnTo>
                      <a:pt x="29" y="26"/>
                    </a:lnTo>
                    <a:lnTo>
                      <a:pt x="27" y="26"/>
                    </a:lnTo>
                    <a:lnTo>
                      <a:pt x="26" y="25"/>
                    </a:lnTo>
                    <a:lnTo>
                      <a:pt x="26" y="25"/>
                    </a:lnTo>
                    <a:lnTo>
                      <a:pt x="24" y="23"/>
                    </a:lnTo>
                    <a:lnTo>
                      <a:pt x="24" y="23"/>
                    </a:lnTo>
                    <a:lnTo>
                      <a:pt x="26" y="23"/>
                    </a:lnTo>
                    <a:lnTo>
                      <a:pt x="26" y="25"/>
                    </a:lnTo>
                    <a:lnTo>
                      <a:pt x="27" y="25"/>
                    </a:lnTo>
                    <a:lnTo>
                      <a:pt x="27" y="23"/>
                    </a:lnTo>
                    <a:lnTo>
                      <a:pt x="26" y="20"/>
                    </a:lnTo>
                    <a:lnTo>
                      <a:pt x="26" y="20"/>
                    </a:lnTo>
                    <a:lnTo>
                      <a:pt x="27" y="18"/>
                    </a:lnTo>
                    <a:close/>
                    <a:moveTo>
                      <a:pt x="101" y="17"/>
                    </a:moveTo>
                    <a:lnTo>
                      <a:pt x="103" y="17"/>
                    </a:lnTo>
                    <a:lnTo>
                      <a:pt x="104" y="17"/>
                    </a:lnTo>
                    <a:lnTo>
                      <a:pt x="104" y="17"/>
                    </a:lnTo>
                    <a:lnTo>
                      <a:pt x="104" y="18"/>
                    </a:lnTo>
                    <a:lnTo>
                      <a:pt x="103" y="18"/>
                    </a:lnTo>
                    <a:lnTo>
                      <a:pt x="103" y="18"/>
                    </a:lnTo>
                    <a:lnTo>
                      <a:pt x="103" y="18"/>
                    </a:lnTo>
                    <a:lnTo>
                      <a:pt x="101" y="18"/>
                    </a:lnTo>
                    <a:lnTo>
                      <a:pt x="101" y="17"/>
                    </a:lnTo>
                    <a:lnTo>
                      <a:pt x="100" y="17"/>
                    </a:lnTo>
                    <a:lnTo>
                      <a:pt x="101" y="17"/>
                    </a:lnTo>
                    <a:close/>
                    <a:moveTo>
                      <a:pt x="100" y="14"/>
                    </a:moveTo>
                    <a:lnTo>
                      <a:pt x="100" y="14"/>
                    </a:lnTo>
                    <a:lnTo>
                      <a:pt x="101" y="14"/>
                    </a:lnTo>
                    <a:lnTo>
                      <a:pt x="101" y="14"/>
                    </a:lnTo>
                    <a:lnTo>
                      <a:pt x="101" y="15"/>
                    </a:lnTo>
                    <a:lnTo>
                      <a:pt x="101" y="15"/>
                    </a:lnTo>
                    <a:lnTo>
                      <a:pt x="101" y="15"/>
                    </a:lnTo>
                    <a:lnTo>
                      <a:pt x="100" y="15"/>
                    </a:lnTo>
                    <a:lnTo>
                      <a:pt x="98" y="14"/>
                    </a:lnTo>
                    <a:lnTo>
                      <a:pt x="100" y="14"/>
                    </a:lnTo>
                    <a:lnTo>
                      <a:pt x="100" y="14"/>
                    </a:lnTo>
                    <a:lnTo>
                      <a:pt x="100" y="14"/>
                    </a:lnTo>
                    <a:close/>
                    <a:moveTo>
                      <a:pt x="96" y="11"/>
                    </a:moveTo>
                    <a:lnTo>
                      <a:pt x="96" y="11"/>
                    </a:lnTo>
                    <a:lnTo>
                      <a:pt x="98" y="12"/>
                    </a:lnTo>
                    <a:lnTo>
                      <a:pt x="98" y="12"/>
                    </a:lnTo>
                    <a:lnTo>
                      <a:pt x="98" y="14"/>
                    </a:lnTo>
                    <a:lnTo>
                      <a:pt x="98" y="14"/>
                    </a:lnTo>
                    <a:lnTo>
                      <a:pt x="98" y="12"/>
                    </a:lnTo>
                    <a:lnTo>
                      <a:pt x="96" y="12"/>
                    </a:lnTo>
                    <a:lnTo>
                      <a:pt x="96" y="12"/>
                    </a:lnTo>
                    <a:lnTo>
                      <a:pt x="95" y="12"/>
                    </a:lnTo>
                    <a:lnTo>
                      <a:pt x="95" y="11"/>
                    </a:lnTo>
                    <a:lnTo>
                      <a:pt x="96" y="11"/>
                    </a:lnTo>
                    <a:close/>
                    <a:moveTo>
                      <a:pt x="90" y="9"/>
                    </a:moveTo>
                    <a:lnTo>
                      <a:pt x="92" y="9"/>
                    </a:lnTo>
                    <a:lnTo>
                      <a:pt x="93" y="9"/>
                    </a:lnTo>
                    <a:lnTo>
                      <a:pt x="93" y="9"/>
                    </a:lnTo>
                    <a:lnTo>
                      <a:pt x="95" y="9"/>
                    </a:lnTo>
                    <a:lnTo>
                      <a:pt x="95" y="11"/>
                    </a:lnTo>
                    <a:lnTo>
                      <a:pt x="95" y="11"/>
                    </a:lnTo>
                    <a:lnTo>
                      <a:pt x="93" y="11"/>
                    </a:lnTo>
                    <a:lnTo>
                      <a:pt x="93" y="11"/>
                    </a:lnTo>
                    <a:lnTo>
                      <a:pt x="92" y="11"/>
                    </a:lnTo>
                    <a:lnTo>
                      <a:pt x="90" y="11"/>
                    </a:lnTo>
                    <a:lnTo>
                      <a:pt x="90" y="11"/>
                    </a:lnTo>
                    <a:lnTo>
                      <a:pt x="89" y="9"/>
                    </a:lnTo>
                    <a:lnTo>
                      <a:pt x="90" y="9"/>
                    </a:lnTo>
                    <a:close/>
                    <a:moveTo>
                      <a:pt x="76" y="6"/>
                    </a:moveTo>
                    <a:lnTo>
                      <a:pt x="79" y="7"/>
                    </a:lnTo>
                    <a:lnTo>
                      <a:pt x="79" y="7"/>
                    </a:lnTo>
                    <a:lnTo>
                      <a:pt x="79" y="7"/>
                    </a:lnTo>
                    <a:lnTo>
                      <a:pt x="78" y="7"/>
                    </a:lnTo>
                    <a:lnTo>
                      <a:pt x="76" y="6"/>
                    </a:lnTo>
                    <a:lnTo>
                      <a:pt x="76" y="6"/>
                    </a:lnTo>
                    <a:lnTo>
                      <a:pt x="76" y="6"/>
                    </a:lnTo>
                    <a:close/>
                    <a:moveTo>
                      <a:pt x="40" y="0"/>
                    </a:moveTo>
                    <a:lnTo>
                      <a:pt x="44" y="0"/>
                    </a:lnTo>
                    <a:lnTo>
                      <a:pt x="48" y="1"/>
                    </a:lnTo>
                    <a:lnTo>
                      <a:pt x="51" y="1"/>
                    </a:lnTo>
                    <a:lnTo>
                      <a:pt x="52" y="0"/>
                    </a:lnTo>
                    <a:lnTo>
                      <a:pt x="52" y="1"/>
                    </a:lnTo>
                    <a:lnTo>
                      <a:pt x="54" y="1"/>
                    </a:lnTo>
                    <a:lnTo>
                      <a:pt x="54" y="1"/>
                    </a:lnTo>
                    <a:lnTo>
                      <a:pt x="55" y="1"/>
                    </a:lnTo>
                    <a:lnTo>
                      <a:pt x="60" y="1"/>
                    </a:lnTo>
                    <a:lnTo>
                      <a:pt x="62" y="1"/>
                    </a:lnTo>
                    <a:lnTo>
                      <a:pt x="62" y="3"/>
                    </a:lnTo>
                    <a:lnTo>
                      <a:pt x="63" y="3"/>
                    </a:lnTo>
                    <a:lnTo>
                      <a:pt x="65" y="3"/>
                    </a:lnTo>
                    <a:lnTo>
                      <a:pt x="67" y="3"/>
                    </a:lnTo>
                    <a:lnTo>
                      <a:pt x="68" y="3"/>
                    </a:lnTo>
                    <a:lnTo>
                      <a:pt x="70" y="3"/>
                    </a:lnTo>
                    <a:lnTo>
                      <a:pt x="71" y="4"/>
                    </a:lnTo>
                    <a:lnTo>
                      <a:pt x="71" y="4"/>
                    </a:lnTo>
                    <a:lnTo>
                      <a:pt x="73" y="4"/>
                    </a:lnTo>
                    <a:lnTo>
                      <a:pt x="73" y="4"/>
                    </a:lnTo>
                    <a:lnTo>
                      <a:pt x="74" y="6"/>
                    </a:lnTo>
                    <a:lnTo>
                      <a:pt x="78" y="9"/>
                    </a:lnTo>
                    <a:lnTo>
                      <a:pt x="78" y="11"/>
                    </a:lnTo>
                    <a:lnTo>
                      <a:pt x="79" y="11"/>
                    </a:lnTo>
                    <a:lnTo>
                      <a:pt x="81" y="12"/>
                    </a:lnTo>
                    <a:lnTo>
                      <a:pt x="82" y="12"/>
                    </a:lnTo>
                    <a:lnTo>
                      <a:pt x="85" y="12"/>
                    </a:lnTo>
                    <a:lnTo>
                      <a:pt x="87" y="12"/>
                    </a:lnTo>
                    <a:lnTo>
                      <a:pt x="89" y="12"/>
                    </a:lnTo>
                    <a:lnTo>
                      <a:pt x="89" y="12"/>
                    </a:lnTo>
                    <a:lnTo>
                      <a:pt x="89" y="12"/>
                    </a:lnTo>
                    <a:lnTo>
                      <a:pt x="96" y="15"/>
                    </a:lnTo>
                    <a:lnTo>
                      <a:pt x="100" y="18"/>
                    </a:lnTo>
                    <a:lnTo>
                      <a:pt x="101" y="18"/>
                    </a:lnTo>
                    <a:lnTo>
                      <a:pt x="104" y="20"/>
                    </a:lnTo>
                    <a:lnTo>
                      <a:pt x="106" y="22"/>
                    </a:lnTo>
                    <a:lnTo>
                      <a:pt x="106" y="20"/>
                    </a:lnTo>
                    <a:lnTo>
                      <a:pt x="106" y="20"/>
                    </a:lnTo>
                    <a:lnTo>
                      <a:pt x="106" y="20"/>
                    </a:lnTo>
                    <a:lnTo>
                      <a:pt x="106" y="18"/>
                    </a:lnTo>
                    <a:lnTo>
                      <a:pt x="106" y="20"/>
                    </a:lnTo>
                    <a:lnTo>
                      <a:pt x="109" y="22"/>
                    </a:lnTo>
                    <a:lnTo>
                      <a:pt x="109" y="22"/>
                    </a:lnTo>
                    <a:lnTo>
                      <a:pt x="111" y="23"/>
                    </a:lnTo>
                    <a:lnTo>
                      <a:pt x="112" y="23"/>
                    </a:lnTo>
                    <a:lnTo>
                      <a:pt x="111" y="23"/>
                    </a:lnTo>
                    <a:lnTo>
                      <a:pt x="111" y="23"/>
                    </a:lnTo>
                    <a:lnTo>
                      <a:pt x="109" y="23"/>
                    </a:lnTo>
                    <a:lnTo>
                      <a:pt x="109" y="25"/>
                    </a:lnTo>
                    <a:lnTo>
                      <a:pt x="111" y="25"/>
                    </a:lnTo>
                    <a:lnTo>
                      <a:pt x="111" y="25"/>
                    </a:lnTo>
                    <a:lnTo>
                      <a:pt x="112" y="25"/>
                    </a:lnTo>
                    <a:lnTo>
                      <a:pt x="112" y="23"/>
                    </a:lnTo>
                    <a:lnTo>
                      <a:pt x="115" y="26"/>
                    </a:lnTo>
                    <a:lnTo>
                      <a:pt x="115" y="26"/>
                    </a:lnTo>
                    <a:lnTo>
                      <a:pt x="115" y="26"/>
                    </a:lnTo>
                    <a:lnTo>
                      <a:pt x="115" y="28"/>
                    </a:lnTo>
                    <a:lnTo>
                      <a:pt x="117" y="26"/>
                    </a:lnTo>
                    <a:lnTo>
                      <a:pt x="117" y="28"/>
                    </a:lnTo>
                    <a:lnTo>
                      <a:pt x="119" y="28"/>
                    </a:lnTo>
                    <a:lnTo>
                      <a:pt x="119" y="28"/>
                    </a:lnTo>
                    <a:lnTo>
                      <a:pt x="120" y="28"/>
                    </a:lnTo>
                    <a:lnTo>
                      <a:pt x="122" y="28"/>
                    </a:lnTo>
                    <a:lnTo>
                      <a:pt x="125" y="29"/>
                    </a:lnTo>
                    <a:lnTo>
                      <a:pt x="126" y="31"/>
                    </a:lnTo>
                    <a:lnTo>
                      <a:pt x="130" y="31"/>
                    </a:lnTo>
                    <a:lnTo>
                      <a:pt x="133" y="31"/>
                    </a:lnTo>
                    <a:lnTo>
                      <a:pt x="133" y="31"/>
                    </a:lnTo>
                    <a:lnTo>
                      <a:pt x="134" y="33"/>
                    </a:lnTo>
                    <a:lnTo>
                      <a:pt x="133" y="33"/>
                    </a:lnTo>
                    <a:lnTo>
                      <a:pt x="133" y="34"/>
                    </a:lnTo>
                    <a:lnTo>
                      <a:pt x="134" y="34"/>
                    </a:lnTo>
                    <a:lnTo>
                      <a:pt x="131" y="36"/>
                    </a:lnTo>
                    <a:lnTo>
                      <a:pt x="131" y="36"/>
                    </a:lnTo>
                    <a:lnTo>
                      <a:pt x="131" y="36"/>
                    </a:lnTo>
                    <a:lnTo>
                      <a:pt x="133" y="37"/>
                    </a:lnTo>
                    <a:lnTo>
                      <a:pt x="133" y="36"/>
                    </a:lnTo>
                    <a:lnTo>
                      <a:pt x="134" y="37"/>
                    </a:lnTo>
                    <a:lnTo>
                      <a:pt x="137" y="37"/>
                    </a:lnTo>
                    <a:lnTo>
                      <a:pt x="139" y="37"/>
                    </a:lnTo>
                    <a:lnTo>
                      <a:pt x="144" y="37"/>
                    </a:lnTo>
                    <a:lnTo>
                      <a:pt x="144" y="37"/>
                    </a:lnTo>
                    <a:lnTo>
                      <a:pt x="147" y="39"/>
                    </a:lnTo>
                    <a:lnTo>
                      <a:pt x="147" y="39"/>
                    </a:lnTo>
                    <a:lnTo>
                      <a:pt x="150" y="42"/>
                    </a:lnTo>
                    <a:lnTo>
                      <a:pt x="152" y="42"/>
                    </a:lnTo>
                    <a:lnTo>
                      <a:pt x="153" y="42"/>
                    </a:lnTo>
                    <a:lnTo>
                      <a:pt x="153" y="42"/>
                    </a:lnTo>
                    <a:lnTo>
                      <a:pt x="155" y="42"/>
                    </a:lnTo>
                    <a:lnTo>
                      <a:pt x="155" y="44"/>
                    </a:lnTo>
                    <a:lnTo>
                      <a:pt x="155" y="44"/>
                    </a:lnTo>
                    <a:lnTo>
                      <a:pt x="155" y="45"/>
                    </a:lnTo>
                    <a:lnTo>
                      <a:pt x="153" y="45"/>
                    </a:lnTo>
                    <a:lnTo>
                      <a:pt x="153" y="47"/>
                    </a:lnTo>
                    <a:lnTo>
                      <a:pt x="152" y="47"/>
                    </a:lnTo>
                    <a:lnTo>
                      <a:pt x="149" y="47"/>
                    </a:lnTo>
                    <a:lnTo>
                      <a:pt x="145" y="47"/>
                    </a:lnTo>
                    <a:lnTo>
                      <a:pt x="144" y="48"/>
                    </a:lnTo>
                    <a:lnTo>
                      <a:pt x="142" y="48"/>
                    </a:lnTo>
                    <a:lnTo>
                      <a:pt x="141" y="48"/>
                    </a:lnTo>
                    <a:lnTo>
                      <a:pt x="141" y="48"/>
                    </a:lnTo>
                    <a:lnTo>
                      <a:pt x="141" y="48"/>
                    </a:lnTo>
                    <a:lnTo>
                      <a:pt x="141" y="47"/>
                    </a:lnTo>
                    <a:lnTo>
                      <a:pt x="141" y="48"/>
                    </a:lnTo>
                    <a:lnTo>
                      <a:pt x="139" y="48"/>
                    </a:lnTo>
                    <a:lnTo>
                      <a:pt x="139" y="48"/>
                    </a:lnTo>
                    <a:lnTo>
                      <a:pt x="134" y="48"/>
                    </a:lnTo>
                    <a:lnTo>
                      <a:pt x="133" y="48"/>
                    </a:lnTo>
                    <a:lnTo>
                      <a:pt x="131" y="48"/>
                    </a:lnTo>
                    <a:lnTo>
                      <a:pt x="126" y="48"/>
                    </a:lnTo>
                    <a:lnTo>
                      <a:pt x="125" y="48"/>
                    </a:lnTo>
                    <a:lnTo>
                      <a:pt x="120" y="48"/>
                    </a:lnTo>
                    <a:lnTo>
                      <a:pt x="117" y="48"/>
                    </a:lnTo>
                    <a:lnTo>
                      <a:pt x="115" y="48"/>
                    </a:lnTo>
                    <a:lnTo>
                      <a:pt x="114" y="48"/>
                    </a:lnTo>
                    <a:lnTo>
                      <a:pt x="111" y="48"/>
                    </a:lnTo>
                    <a:lnTo>
                      <a:pt x="108" y="50"/>
                    </a:lnTo>
                    <a:lnTo>
                      <a:pt x="103" y="50"/>
                    </a:lnTo>
                    <a:lnTo>
                      <a:pt x="106" y="47"/>
                    </a:lnTo>
                    <a:lnTo>
                      <a:pt x="111" y="44"/>
                    </a:lnTo>
                    <a:lnTo>
                      <a:pt x="112" y="42"/>
                    </a:lnTo>
                    <a:lnTo>
                      <a:pt x="112" y="42"/>
                    </a:lnTo>
                    <a:lnTo>
                      <a:pt x="112" y="40"/>
                    </a:lnTo>
                    <a:lnTo>
                      <a:pt x="112" y="40"/>
                    </a:lnTo>
                    <a:lnTo>
                      <a:pt x="111" y="39"/>
                    </a:lnTo>
                    <a:lnTo>
                      <a:pt x="111" y="39"/>
                    </a:lnTo>
                    <a:lnTo>
                      <a:pt x="111" y="37"/>
                    </a:lnTo>
                    <a:lnTo>
                      <a:pt x="109" y="37"/>
                    </a:lnTo>
                    <a:lnTo>
                      <a:pt x="108" y="37"/>
                    </a:lnTo>
                    <a:lnTo>
                      <a:pt x="104" y="37"/>
                    </a:lnTo>
                    <a:lnTo>
                      <a:pt x="101" y="37"/>
                    </a:lnTo>
                    <a:lnTo>
                      <a:pt x="100" y="37"/>
                    </a:lnTo>
                    <a:lnTo>
                      <a:pt x="98" y="36"/>
                    </a:lnTo>
                    <a:lnTo>
                      <a:pt x="95" y="34"/>
                    </a:lnTo>
                    <a:lnTo>
                      <a:pt x="93" y="33"/>
                    </a:lnTo>
                    <a:lnTo>
                      <a:pt x="93" y="33"/>
                    </a:lnTo>
                    <a:lnTo>
                      <a:pt x="92" y="31"/>
                    </a:lnTo>
                    <a:lnTo>
                      <a:pt x="92" y="28"/>
                    </a:lnTo>
                    <a:lnTo>
                      <a:pt x="90" y="26"/>
                    </a:lnTo>
                    <a:lnTo>
                      <a:pt x="90" y="25"/>
                    </a:lnTo>
                    <a:lnTo>
                      <a:pt x="89" y="23"/>
                    </a:lnTo>
                    <a:lnTo>
                      <a:pt x="87" y="23"/>
                    </a:lnTo>
                    <a:lnTo>
                      <a:pt x="82" y="25"/>
                    </a:lnTo>
                    <a:lnTo>
                      <a:pt x="81" y="25"/>
                    </a:lnTo>
                    <a:lnTo>
                      <a:pt x="79" y="23"/>
                    </a:lnTo>
                    <a:lnTo>
                      <a:pt x="71" y="22"/>
                    </a:lnTo>
                    <a:lnTo>
                      <a:pt x="68" y="20"/>
                    </a:lnTo>
                    <a:lnTo>
                      <a:pt x="67" y="20"/>
                    </a:lnTo>
                    <a:lnTo>
                      <a:pt x="67" y="18"/>
                    </a:lnTo>
                    <a:lnTo>
                      <a:pt x="65" y="17"/>
                    </a:lnTo>
                    <a:lnTo>
                      <a:pt x="63" y="15"/>
                    </a:lnTo>
                    <a:lnTo>
                      <a:pt x="63" y="17"/>
                    </a:lnTo>
                    <a:lnTo>
                      <a:pt x="63" y="17"/>
                    </a:lnTo>
                    <a:lnTo>
                      <a:pt x="57" y="17"/>
                    </a:lnTo>
                    <a:lnTo>
                      <a:pt x="55" y="17"/>
                    </a:lnTo>
                    <a:lnTo>
                      <a:pt x="54" y="15"/>
                    </a:lnTo>
                    <a:lnTo>
                      <a:pt x="54" y="15"/>
                    </a:lnTo>
                    <a:lnTo>
                      <a:pt x="54" y="14"/>
                    </a:lnTo>
                    <a:lnTo>
                      <a:pt x="54" y="14"/>
                    </a:lnTo>
                    <a:lnTo>
                      <a:pt x="52" y="14"/>
                    </a:lnTo>
                    <a:lnTo>
                      <a:pt x="52" y="15"/>
                    </a:lnTo>
                    <a:lnTo>
                      <a:pt x="52" y="15"/>
                    </a:lnTo>
                    <a:lnTo>
                      <a:pt x="51" y="15"/>
                    </a:lnTo>
                    <a:lnTo>
                      <a:pt x="49" y="15"/>
                    </a:lnTo>
                    <a:lnTo>
                      <a:pt x="44" y="14"/>
                    </a:lnTo>
                    <a:lnTo>
                      <a:pt x="43" y="14"/>
                    </a:lnTo>
                    <a:lnTo>
                      <a:pt x="41" y="14"/>
                    </a:lnTo>
                    <a:lnTo>
                      <a:pt x="40" y="12"/>
                    </a:lnTo>
                    <a:lnTo>
                      <a:pt x="41" y="11"/>
                    </a:lnTo>
                    <a:lnTo>
                      <a:pt x="44" y="11"/>
                    </a:lnTo>
                    <a:lnTo>
                      <a:pt x="46" y="11"/>
                    </a:lnTo>
                    <a:lnTo>
                      <a:pt x="46" y="9"/>
                    </a:lnTo>
                    <a:lnTo>
                      <a:pt x="46" y="9"/>
                    </a:lnTo>
                    <a:lnTo>
                      <a:pt x="44" y="7"/>
                    </a:lnTo>
                    <a:lnTo>
                      <a:pt x="44" y="7"/>
                    </a:lnTo>
                    <a:lnTo>
                      <a:pt x="44" y="7"/>
                    </a:lnTo>
                    <a:lnTo>
                      <a:pt x="43" y="7"/>
                    </a:lnTo>
                    <a:lnTo>
                      <a:pt x="30" y="7"/>
                    </a:lnTo>
                    <a:lnTo>
                      <a:pt x="30" y="7"/>
                    </a:lnTo>
                    <a:lnTo>
                      <a:pt x="29" y="9"/>
                    </a:lnTo>
                    <a:lnTo>
                      <a:pt x="27" y="9"/>
                    </a:lnTo>
                    <a:lnTo>
                      <a:pt x="26" y="11"/>
                    </a:lnTo>
                    <a:lnTo>
                      <a:pt x="26" y="12"/>
                    </a:lnTo>
                    <a:lnTo>
                      <a:pt x="24" y="12"/>
                    </a:lnTo>
                    <a:lnTo>
                      <a:pt x="22" y="14"/>
                    </a:lnTo>
                    <a:lnTo>
                      <a:pt x="21" y="14"/>
                    </a:lnTo>
                    <a:lnTo>
                      <a:pt x="19" y="15"/>
                    </a:lnTo>
                    <a:lnTo>
                      <a:pt x="19" y="14"/>
                    </a:lnTo>
                    <a:lnTo>
                      <a:pt x="18" y="14"/>
                    </a:lnTo>
                    <a:lnTo>
                      <a:pt x="18" y="15"/>
                    </a:lnTo>
                    <a:lnTo>
                      <a:pt x="18" y="15"/>
                    </a:lnTo>
                    <a:lnTo>
                      <a:pt x="14" y="15"/>
                    </a:lnTo>
                    <a:lnTo>
                      <a:pt x="13" y="15"/>
                    </a:lnTo>
                    <a:lnTo>
                      <a:pt x="13" y="17"/>
                    </a:lnTo>
                    <a:lnTo>
                      <a:pt x="13" y="18"/>
                    </a:lnTo>
                    <a:lnTo>
                      <a:pt x="11" y="18"/>
                    </a:lnTo>
                    <a:lnTo>
                      <a:pt x="10" y="18"/>
                    </a:lnTo>
                    <a:lnTo>
                      <a:pt x="10" y="18"/>
                    </a:lnTo>
                    <a:lnTo>
                      <a:pt x="7" y="20"/>
                    </a:lnTo>
                    <a:lnTo>
                      <a:pt x="5" y="22"/>
                    </a:lnTo>
                    <a:lnTo>
                      <a:pt x="5" y="20"/>
                    </a:lnTo>
                    <a:lnTo>
                      <a:pt x="5" y="18"/>
                    </a:lnTo>
                    <a:lnTo>
                      <a:pt x="5" y="18"/>
                    </a:lnTo>
                    <a:lnTo>
                      <a:pt x="3" y="18"/>
                    </a:lnTo>
                    <a:lnTo>
                      <a:pt x="2" y="18"/>
                    </a:lnTo>
                    <a:lnTo>
                      <a:pt x="2" y="20"/>
                    </a:lnTo>
                    <a:lnTo>
                      <a:pt x="0" y="20"/>
                    </a:lnTo>
                    <a:lnTo>
                      <a:pt x="0" y="20"/>
                    </a:lnTo>
                    <a:lnTo>
                      <a:pt x="0" y="18"/>
                    </a:lnTo>
                    <a:lnTo>
                      <a:pt x="5" y="17"/>
                    </a:lnTo>
                    <a:lnTo>
                      <a:pt x="5" y="17"/>
                    </a:lnTo>
                    <a:lnTo>
                      <a:pt x="7" y="17"/>
                    </a:lnTo>
                    <a:lnTo>
                      <a:pt x="7" y="17"/>
                    </a:lnTo>
                    <a:lnTo>
                      <a:pt x="8" y="17"/>
                    </a:lnTo>
                    <a:lnTo>
                      <a:pt x="7" y="14"/>
                    </a:lnTo>
                    <a:lnTo>
                      <a:pt x="7" y="12"/>
                    </a:lnTo>
                    <a:lnTo>
                      <a:pt x="8" y="11"/>
                    </a:lnTo>
                    <a:lnTo>
                      <a:pt x="11" y="7"/>
                    </a:lnTo>
                    <a:lnTo>
                      <a:pt x="11" y="7"/>
                    </a:lnTo>
                    <a:lnTo>
                      <a:pt x="24" y="3"/>
                    </a:lnTo>
                    <a:lnTo>
                      <a:pt x="24" y="3"/>
                    </a:lnTo>
                    <a:lnTo>
                      <a:pt x="32" y="1"/>
                    </a:lnTo>
                    <a:lnTo>
                      <a:pt x="33" y="1"/>
                    </a:lnTo>
                    <a:lnTo>
                      <a:pt x="37" y="0"/>
                    </a:lnTo>
                    <a:lnTo>
                      <a:pt x="4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3" name="Freeform 300">
                <a:extLst>
                  <a:ext uri="{FF2B5EF4-FFF2-40B4-BE49-F238E27FC236}">
                    <a16:creationId xmlns:a16="http://schemas.microsoft.com/office/drawing/2014/main" id="{7DA120AC-5378-47EF-A589-324B4861F4BD}"/>
                  </a:ext>
                </a:extLst>
              </p:cNvPr>
              <p:cNvSpPr>
                <a:spLocks/>
              </p:cNvSpPr>
              <p:nvPr/>
            </p:nvSpPr>
            <p:spPr bwMode="auto">
              <a:xfrm>
                <a:off x="3344061" y="4104048"/>
                <a:ext cx="93563" cy="85766"/>
              </a:xfrm>
              <a:custGeom>
                <a:avLst/>
                <a:gdLst>
                  <a:gd name="T0" fmla="*/ 7 w 48"/>
                  <a:gd name="T1" fmla="*/ 1 h 44"/>
                  <a:gd name="T2" fmla="*/ 15 w 48"/>
                  <a:gd name="T3" fmla="*/ 1 h 44"/>
                  <a:gd name="T4" fmla="*/ 20 w 48"/>
                  <a:gd name="T5" fmla="*/ 3 h 44"/>
                  <a:gd name="T6" fmla="*/ 23 w 48"/>
                  <a:gd name="T7" fmla="*/ 3 h 44"/>
                  <a:gd name="T8" fmla="*/ 25 w 48"/>
                  <a:gd name="T9" fmla="*/ 6 h 44"/>
                  <a:gd name="T10" fmla="*/ 29 w 48"/>
                  <a:gd name="T11" fmla="*/ 6 h 44"/>
                  <a:gd name="T12" fmla="*/ 33 w 48"/>
                  <a:gd name="T13" fmla="*/ 3 h 44"/>
                  <a:gd name="T14" fmla="*/ 34 w 48"/>
                  <a:gd name="T15" fmla="*/ 6 h 44"/>
                  <a:gd name="T16" fmla="*/ 41 w 48"/>
                  <a:gd name="T17" fmla="*/ 15 h 44"/>
                  <a:gd name="T18" fmla="*/ 45 w 48"/>
                  <a:gd name="T19" fmla="*/ 20 h 44"/>
                  <a:gd name="T20" fmla="*/ 48 w 48"/>
                  <a:gd name="T21" fmla="*/ 23 h 44"/>
                  <a:gd name="T22" fmla="*/ 47 w 48"/>
                  <a:gd name="T23" fmla="*/ 23 h 44"/>
                  <a:gd name="T24" fmla="*/ 45 w 48"/>
                  <a:gd name="T25" fmla="*/ 22 h 44"/>
                  <a:gd name="T26" fmla="*/ 44 w 48"/>
                  <a:gd name="T27" fmla="*/ 23 h 44"/>
                  <a:gd name="T28" fmla="*/ 42 w 48"/>
                  <a:gd name="T29" fmla="*/ 28 h 44"/>
                  <a:gd name="T30" fmla="*/ 45 w 48"/>
                  <a:gd name="T31" fmla="*/ 31 h 44"/>
                  <a:gd name="T32" fmla="*/ 45 w 48"/>
                  <a:gd name="T33" fmla="*/ 33 h 44"/>
                  <a:gd name="T34" fmla="*/ 44 w 48"/>
                  <a:gd name="T35" fmla="*/ 34 h 44"/>
                  <a:gd name="T36" fmla="*/ 44 w 48"/>
                  <a:gd name="T37" fmla="*/ 39 h 44"/>
                  <a:gd name="T38" fmla="*/ 42 w 48"/>
                  <a:gd name="T39" fmla="*/ 41 h 44"/>
                  <a:gd name="T40" fmla="*/ 44 w 48"/>
                  <a:gd name="T41" fmla="*/ 42 h 44"/>
                  <a:gd name="T42" fmla="*/ 42 w 48"/>
                  <a:gd name="T43" fmla="*/ 42 h 44"/>
                  <a:gd name="T44" fmla="*/ 41 w 48"/>
                  <a:gd name="T45" fmla="*/ 37 h 44"/>
                  <a:gd name="T46" fmla="*/ 36 w 48"/>
                  <a:gd name="T47" fmla="*/ 34 h 44"/>
                  <a:gd name="T48" fmla="*/ 37 w 48"/>
                  <a:gd name="T49" fmla="*/ 37 h 44"/>
                  <a:gd name="T50" fmla="*/ 36 w 48"/>
                  <a:gd name="T51" fmla="*/ 39 h 44"/>
                  <a:gd name="T52" fmla="*/ 33 w 48"/>
                  <a:gd name="T53" fmla="*/ 39 h 44"/>
                  <a:gd name="T54" fmla="*/ 33 w 48"/>
                  <a:gd name="T55" fmla="*/ 34 h 44"/>
                  <a:gd name="T56" fmla="*/ 31 w 48"/>
                  <a:gd name="T57" fmla="*/ 29 h 44"/>
                  <a:gd name="T58" fmla="*/ 25 w 48"/>
                  <a:gd name="T59" fmla="*/ 25 h 44"/>
                  <a:gd name="T60" fmla="*/ 18 w 48"/>
                  <a:gd name="T61" fmla="*/ 22 h 44"/>
                  <a:gd name="T62" fmla="*/ 17 w 48"/>
                  <a:gd name="T63" fmla="*/ 18 h 44"/>
                  <a:gd name="T64" fmla="*/ 9 w 48"/>
                  <a:gd name="T65" fmla="*/ 12 h 44"/>
                  <a:gd name="T66" fmla="*/ 11 w 48"/>
                  <a:gd name="T67" fmla="*/ 17 h 44"/>
                  <a:gd name="T68" fmla="*/ 15 w 48"/>
                  <a:gd name="T69" fmla="*/ 18 h 44"/>
                  <a:gd name="T70" fmla="*/ 12 w 48"/>
                  <a:gd name="T71" fmla="*/ 22 h 44"/>
                  <a:gd name="T72" fmla="*/ 9 w 48"/>
                  <a:gd name="T73" fmla="*/ 18 h 44"/>
                  <a:gd name="T74" fmla="*/ 1 w 48"/>
                  <a:gd name="T75" fmla="*/ 14 h 44"/>
                  <a:gd name="T76" fmla="*/ 3 w 48"/>
                  <a:gd name="T77" fmla="*/ 9 h 44"/>
                  <a:gd name="T78" fmla="*/ 3 w 48"/>
                  <a:gd name="T79" fmla="*/ 6 h 44"/>
                  <a:gd name="T80" fmla="*/ 0 w 48"/>
                  <a:gd name="T81" fmla="*/ 3 h 44"/>
                  <a:gd name="T82" fmla="*/ 3 w 48"/>
                  <a:gd name="T83" fmla="*/ 1 h 44"/>
                  <a:gd name="T84" fmla="*/ 3 w 48"/>
                  <a:gd name="T85" fmla="*/ 1 h 44"/>
                  <a:gd name="T86" fmla="*/ 4 w 48"/>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44">
                    <a:moveTo>
                      <a:pt x="4" y="0"/>
                    </a:moveTo>
                    <a:lnTo>
                      <a:pt x="6" y="0"/>
                    </a:lnTo>
                    <a:lnTo>
                      <a:pt x="7" y="1"/>
                    </a:lnTo>
                    <a:lnTo>
                      <a:pt x="11" y="1"/>
                    </a:lnTo>
                    <a:lnTo>
                      <a:pt x="14" y="3"/>
                    </a:lnTo>
                    <a:lnTo>
                      <a:pt x="15" y="1"/>
                    </a:lnTo>
                    <a:lnTo>
                      <a:pt x="17" y="1"/>
                    </a:lnTo>
                    <a:lnTo>
                      <a:pt x="18" y="1"/>
                    </a:lnTo>
                    <a:lnTo>
                      <a:pt x="20" y="3"/>
                    </a:lnTo>
                    <a:lnTo>
                      <a:pt x="22" y="3"/>
                    </a:lnTo>
                    <a:lnTo>
                      <a:pt x="23" y="3"/>
                    </a:lnTo>
                    <a:lnTo>
                      <a:pt x="23" y="3"/>
                    </a:lnTo>
                    <a:lnTo>
                      <a:pt x="25" y="4"/>
                    </a:lnTo>
                    <a:lnTo>
                      <a:pt x="25" y="4"/>
                    </a:lnTo>
                    <a:lnTo>
                      <a:pt x="25" y="6"/>
                    </a:lnTo>
                    <a:lnTo>
                      <a:pt x="26" y="6"/>
                    </a:lnTo>
                    <a:lnTo>
                      <a:pt x="28" y="6"/>
                    </a:lnTo>
                    <a:lnTo>
                      <a:pt x="29" y="6"/>
                    </a:lnTo>
                    <a:lnTo>
                      <a:pt x="31" y="4"/>
                    </a:lnTo>
                    <a:lnTo>
                      <a:pt x="33" y="4"/>
                    </a:lnTo>
                    <a:lnTo>
                      <a:pt x="33" y="3"/>
                    </a:lnTo>
                    <a:lnTo>
                      <a:pt x="33" y="4"/>
                    </a:lnTo>
                    <a:lnTo>
                      <a:pt x="33" y="4"/>
                    </a:lnTo>
                    <a:lnTo>
                      <a:pt x="34" y="6"/>
                    </a:lnTo>
                    <a:lnTo>
                      <a:pt x="36" y="9"/>
                    </a:lnTo>
                    <a:lnTo>
                      <a:pt x="37" y="12"/>
                    </a:lnTo>
                    <a:lnTo>
                      <a:pt x="41" y="15"/>
                    </a:lnTo>
                    <a:lnTo>
                      <a:pt x="42" y="17"/>
                    </a:lnTo>
                    <a:lnTo>
                      <a:pt x="44" y="20"/>
                    </a:lnTo>
                    <a:lnTo>
                      <a:pt x="45" y="20"/>
                    </a:lnTo>
                    <a:lnTo>
                      <a:pt x="45" y="22"/>
                    </a:lnTo>
                    <a:lnTo>
                      <a:pt x="47" y="22"/>
                    </a:lnTo>
                    <a:lnTo>
                      <a:pt x="48" y="23"/>
                    </a:lnTo>
                    <a:lnTo>
                      <a:pt x="48" y="23"/>
                    </a:lnTo>
                    <a:lnTo>
                      <a:pt x="48" y="23"/>
                    </a:lnTo>
                    <a:lnTo>
                      <a:pt x="47" y="23"/>
                    </a:lnTo>
                    <a:lnTo>
                      <a:pt x="47" y="23"/>
                    </a:lnTo>
                    <a:lnTo>
                      <a:pt x="45" y="23"/>
                    </a:lnTo>
                    <a:lnTo>
                      <a:pt x="45" y="22"/>
                    </a:lnTo>
                    <a:lnTo>
                      <a:pt x="44" y="23"/>
                    </a:lnTo>
                    <a:lnTo>
                      <a:pt x="44" y="23"/>
                    </a:lnTo>
                    <a:lnTo>
                      <a:pt x="44" y="23"/>
                    </a:lnTo>
                    <a:lnTo>
                      <a:pt x="44" y="25"/>
                    </a:lnTo>
                    <a:lnTo>
                      <a:pt x="42" y="25"/>
                    </a:lnTo>
                    <a:lnTo>
                      <a:pt x="42" y="28"/>
                    </a:lnTo>
                    <a:lnTo>
                      <a:pt x="42" y="29"/>
                    </a:lnTo>
                    <a:lnTo>
                      <a:pt x="44" y="29"/>
                    </a:lnTo>
                    <a:lnTo>
                      <a:pt x="45" y="31"/>
                    </a:lnTo>
                    <a:lnTo>
                      <a:pt x="45" y="31"/>
                    </a:lnTo>
                    <a:lnTo>
                      <a:pt x="45" y="33"/>
                    </a:lnTo>
                    <a:lnTo>
                      <a:pt x="45" y="33"/>
                    </a:lnTo>
                    <a:lnTo>
                      <a:pt x="45" y="33"/>
                    </a:lnTo>
                    <a:lnTo>
                      <a:pt x="44" y="34"/>
                    </a:lnTo>
                    <a:lnTo>
                      <a:pt x="44" y="34"/>
                    </a:lnTo>
                    <a:lnTo>
                      <a:pt x="44" y="36"/>
                    </a:lnTo>
                    <a:lnTo>
                      <a:pt x="44" y="37"/>
                    </a:lnTo>
                    <a:lnTo>
                      <a:pt x="44" y="39"/>
                    </a:lnTo>
                    <a:lnTo>
                      <a:pt x="44" y="39"/>
                    </a:lnTo>
                    <a:lnTo>
                      <a:pt x="42" y="41"/>
                    </a:lnTo>
                    <a:lnTo>
                      <a:pt x="42" y="41"/>
                    </a:lnTo>
                    <a:lnTo>
                      <a:pt x="42" y="41"/>
                    </a:lnTo>
                    <a:lnTo>
                      <a:pt x="42" y="42"/>
                    </a:lnTo>
                    <a:lnTo>
                      <a:pt x="44" y="42"/>
                    </a:lnTo>
                    <a:lnTo>
                      <a:pt x="44" y="44"/>
                    </a:lnTo>
                    <a:lnTo>
                      <a:pt x="44" y="44"/>
                    </a:lnTo>
                    <a:lnTo>
                      <a:pt x="42" y="42"/>
                    </a:lnTo>
                    <a:lnTo>
                      <a:pt x="42" y="41"/>
                    </a:lnTo>
                    <a:lnTo>
                      <a:pt x="41" y="41"/>
                    </a:lnTo>
                    <a:lnTo>
                      <a:pt x="41" y="37"/>
                    </a:lnTo>
                    <a:lnTo>
                      <a:pt x="39" y="37"/>
                    </a:lnTo>
                    <a:lnTo>
                      <a:pt x="37" y="36"/>
                    </a:lnTo>
                    <a:lnTo>
                      <a:pt x="36" y="34"/>
                    </a:lnTo>
                    <a:lnTo>
                      <a:pt x="36" y="36"/>
                    </a:lnTo>
                    <a:lnTo>
                      <a:pt x="36" y="36"/>
                    </a:lnTo>
                    <a:lnTo>
                      <a:pt x="37" y="37"/>
                    </a:lnTo>
                    <a:lnTo>
                      <a:pt x="37" y="39"/>
                    </a:lnTo>
                    <a:lnTo>
                      <a:pt x="37" y="39"/>
                    </a:lnTo>
                    <a:lnTo>
                      <a:pt x="36" y="39"/>
                    </a:lnTo>
                    <a:lnTo>
                      <a:pt x="36" y="39"/>
                    </a:lnTo>
                    <a:lnTo>
                      <a:pt x="34" y="39"/>
                    </a:lnTo>
                    <a:lnTo>
                      <a:pt x="33" y="39"/>
                    </a:lnTo>
                    <a:lnTo>
                      <a:pt x="31" y="36"/>
                    </a:lnTo>
                    <a:lnTo>
                      <a:pt x="33" y="34"/>
                    </a:lnTo>
                    <a:lnTo>
                      <a:pt x="33" y="34"/>
                    </a:lnTo>
                    <a:lnTo>
                      <a:pt x="33" y="31"/>
                    </a:lnTo>
                    <a:lnTo>
                      <a:pt x="33" y="31"/>
                    </a:lnTo>
                    <a:lnTo>
                      <a:pt x="31" y="29"/>
                    </a:lnTo>
                    <a:lnTo>
                      <a:pt x="29" y="26"/>
                    </a:lnTo>
                    <a:lnTo>
                      <a:pt x="26" y="25"/>
                    </a:lnTo>
                    <a:lnTo>
                      <a:pt x="25" y="25"/>
                    </a:lnTo>
                    <a:lnTo>
                      <a:pt x="20" y="23"/>
                    </a:lnTo>
                    <a:lnTo>
                      <a:pt x="18" y="23"/>
                    </a:lnTo>
                    <a:lnTo>
                      <a:pt x="18" y="22"/>
                    </a:lnTo>
                    <a:lnTo>
                      <a:pt x="18" y="20"/>
                    </a:lnTo>
                    <a:lnTo>
                      <a:pt x="18" y="20"/>
                    </a:lnTo>
                    <a:lnTo>
                      <a:pt x="17" y="18"/>
                    </a:lnTo>
                    <a:lnTo>
                      <a:pt x="12" y="15"/>
                    </a:lnTo>
                    <a:lnTo>
                      <a:pt x="11" y="14"/>
                    </a:lnTo>
                    <a:lnTo>
                      <a:pt x="9" y="12"/>
                    </a:lnTo>
                    <a:lnTo>
                      <a:pt x="9" y="12"/>
                    </a:lnTo>
                    <a:lnTo>
                      <a:pt x="9" y="15"/>
                    </a:lnTo>
                    <a:lnTo>
                      <a:pt x="11" y="17"/>
                    </a:lnTo>
                    <a:lnTo>
                      <a:pt x="14" y="17"/>
                    </a:lnTo>
                    <a:lnTo>
                      <a:pt x="14" y="18"/>
                    </a:lnTo>
                    <a:lnTo>
                      <a:pt x="15" y="18"/>
                    </a:lnTo>
                    <a:lnTo>
                      <a:pt x="14" y="20"/>
                    </a:lnTo>
                    <a:lnTo>
                      <a:pt x="12" y="22"/>
                    </a:lnTo>
                    <a:lnTo>
                      <a:pt x="12" y="22"/>
                    </a:lnTo>
                    <a:lnTo>
                      <a:pt x="11" y="23"/>
                    </a:lnTo>
                    <a:lnTo>
                      <a:pt x="11" y="22"/>
                    </a:lnTo>
                    <a:lnTo>
                      <a:pt x="9" y="18"/>
                    </a:lnTo>
                    <a:lnTo>
                      <a:pt x="4" y="18"/>
                    </a:lnTo>
                    <a:lnTo>
                      <a:pt x="3" y="17"/>
                    </a:lnTo>
                    <a:lnTo>
                      <a:pt x="1" y="14"/>
                    </a:lnTo>
                    <a:lnTo>
                      <a:pt x="1" y="12"/>
                    </a:lnTo>
                    <a:lnTo>
                      <a:pt x="1" y="11"/>
                    </a:lnTo>
                    <a:lnTo>
                      <a:pt x="3" y="9"/>
                    </a:lnTo>
                    <a:lnTo>
                      <a:pt x="3" y="7"/>
                    </a:lnTo>
                    <a:lnTo>
                      <a:pt x="3" y="6"/>
                    </a:lnTo>
                    <a:lnTo>
                      <a:pt x="3" y="6"/>
                    </a:lnTo>
                    <a:lnTo>
                      <a:pt x="3" y="4"/>
                    </a:lnTo>
                    <a:lnTo>
                      <a:pt x="1" y="4"/>
                    </a:lnTo>
                    <a:lnTo>
                      <a:pt x="0" y="3"/>
                    </a:lnTo>
                    <a:lnTo>
                      <a:pt x="0" y="3"/>
                    </a:lnTo>
                    <a:lnTo>
                      <a:pt x="3" y="3"/>
                    </a:lnTo>
                    <a:lnTo>
                      <a:pt x="3" y="1"/>
                    </a:lnTo>
                    <a:lnTo>
                      <a:pt x="3" y="1"/>
                    </a:lnTo>
                    <a:lnTo>
                      <a:pt x="3" y="1"/>
                    </a:lnTo>
                    <a:lnTo>
                      <a:pt x="3" y="1"/>
                    </a:lnTo>
                    <a:lnTo>
                      <a:pt x="3" y="1"/>
                    </a:lnTo>
                    <a:lnTo>
                      <a:pt x="4" y="0"/>
                    </a:lnTo>
                    <a:lnTo>
                      <a:pt x="4" y="0"/>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4" name="Freeform 301">
                <a:extLst>
                  <a:ext uri="{FF2B5EF4-FFF2-40B4-BE49-F238E27FC236}">
                    <a16:creationId xmlns:a16="http://schemas.microsoft.com/office/drawing/2014/main" id="{2ECBBE28-A9D5-4DAD-B244-AE0CBD4EF85E}"/>
                  </a:ext>
                </a:extLst>
              </p:cNvPr>
              <p:cNvSpPr>
                <a:spLocks noEditPoints="1"/>
              </p:cNvSpPr>
              <p:nvPr/>
            </p:nvSpPr>
            <p:spPr bwMode="auto">
              <a:xfrm>
                <a:off x="3537034" y="4067012"/>
                <a:ext cx="343063" cy="469763"/>
              </a:xfrm>
              <a:custGeom>
                <a:avLst/>
                <a:gdLst>
                  <a:gd name="T0" fmla="*/ 109 w 176"/>
                  <a:gd name="T1" fmla="*/ 0 h 241"/>
                  <a:gd name="T2" fmla="*/ 102 w 176"/>
                  <a:gd name="T3" fmla="*/ 11 h 241"/>
                  <a:gd name="T4" fmla="*/ 88 w 176"/>
                  <a:gd name="T5" fmla="*/ 34 h 241"/>
                  <a:gd name="T6" fmla="*/ 85 w 176"/>
                  <a:gd name="T7" fmla="*/ 47 h 241"/>
                  <a:gd name="T8" fmla="*/ 96 w 176"/>
                  <a:gd name="T9" fmla="*/ 60 h 241"/>
                  <a:gd name="T10" fmla="*/ 96 w 176"/>
                  <a:gd name="T11" fmla="*/ 72 h 241"/>
                  <a:gd name="T12" fmla="*/ 110 w 176"/>
                  <a:gd name="T13" fmla="*/ 78 h 241"/>
                  <a:gd name="T14" fmla="*/ 128 w 176"/>
                  <a:gd name="T15" fmla="*/ 80 h 241"/>
                  <a:gd name="T16" fmla="*/ 140 w 176"/>
                  <a:gd name="T17" fmla="*/ 91 h 241"/>
                  <a:gd name="T18" fmla="*/ 164 w 176"/>
                  <a:gd name="T19" fmla="*/ 89 h 241"/>
                  <a:gd name="T20" fmla="*/ 162 w 176"/>
                  <a:gd name="T21" fmla="*/ 102 h 241"/>
                  <a:gd name="T22" fmla="*/ 164 w 176"/>
                  <a:gd name="T23" fmla="*/ 121 h 241"/>
                  <a:gd name="T24" fmla="*/ 167 w 176"/>
                  <a:gd name="T25" fmla="*/ 134 h 241"/>
                  <a:gd name="T26" fmla="*/ 167 w 176"/>
                  <a:gd name="T27" fmla="*/ 141 h 241"/>
                  <a:gd name="T28" fmla="*/ 172 w 176"/>
                  <a:gd name="T29" fmla="*/ 151 h 241"/>
                  <a:gd name="T30" fmla="*/ 173 w 176"/>
                  <a:gd name="T31" fmla="*/ 162 h 241"/>
                  <a:gd name="T32" fmla="*/ 167 w 176"/>
                  <a:gd name="T33" fmla="*/ 149 h 241"/>
                  <a:gd name="T34" fmla="*/ 159 w 176"/>
                  <a:gd name="T35" fmla="*/ 152 h 241"/>
                  <a:gd name="T36" fmla="*/ 143 w 176"/>
                  <a:gd name="T37" fmla="*/ 154 h 241"/>
                  <a:gd name="T38" fmla="*/ 132 w 176"/>
                  <a:gd name="T39" fmla="*/ 157 h 241"/>
                  <a:gd name="T40" fmla="*/ 139 w 176"/>
                  <a:gd name="T41" fmla="*/ 165 h 241"/>
                  <a:gd name="T42" fmla="*/ 143 w 176"/>
                  <a:gd name="T43" fmla="*/ 170 h 241"/>
                  <a:gd name="T44" fmla="*/ 140 w 176"/>
                  <a:gd name="T45" fmla="*/ 170 h 241"/>
                  <a:gd name="T46" fmla="*/ 134 w 176"/>
                  <a:gd name="T47" fmla="*/ 170 h 241"/>
                  <a:gd name="T48" fmla="*/ 131 w 176"/>
                  <a:gd name="T49" fmla="*/ 182 h 241"/>
                  <a:gd name="T50" fmla="*/ 137 w 176"/>
                  <a:gd name="T51" fmla="*/ 190 h 241"/>
                  <a:gd name="T52" fmla="*/ 139 w 176"/>
                  <a:gd name="T53" fmla="*/ 195 h 241"/>
                  <a:gd name="T54" fmla="*/ 135 w 176"/>
                  <a:gd name="T55" fmla="*/ 217 h 241"/>
                  <a:gd name="T56" fmla="*/ 128 w 176"/>
                  <a:gd name="T57" fmla="*/ 236 h 241"/>
                  <a:gd name="T58" fmla="*/ 121 w 176"/>
                  <a:gd name="T59" fmla="*/ 231 h 241"/>
                  <a:gd name="T60" fmla="*/ 126 w 176"/>
                  <a:gd name="T61" fmla="*/ 215 h 241"/>
                  <a:gd name="T62" fmla="*/ 115 w 176"/>
                  <a:gd name="T63" fmla="*/ 212 h 241"/>
                  <a:gd name="T64" fmla="*/ 104 w 176"/>
                  <a:gd name="T65" fmla="*/ 211 h 241"/>
                  <a:gd name="T66" fmla="*/ 93 w 176"/>
                  <a:gd name="T67" fmla="*/ 212 h 241"/>
                  <a:gd name="T68" fmla="*/ 85 w 176"/>
                  <a:gd name="T69" fmla="*/ 211 h 241"/>
                  <a:gd name="T70" fmla="*/ 80 w 176"/>
                  <a:gd name="T71" fmla="*/ 203 h 241"/>
                  <a:gd name="T72" fmla="*/ 74 w 176"/>
                  <a:gd name="T73" fmla="*/ 195 h 241"/>
                  <a:gd name="T74" fmla="*/ 66 w 176"/>
                  <a:gd name="T75" fmla="*/ 187 h 241"/>
                  <a:gd name="T76" fmla="*/ 60 w 176"/>
                  <a:gd name="T77" fmla="*/ 182 h 241"/>
                  <a:gd name="T78" fmla="*/ 46 w 176"/>
                  <a:gd name="T79" fmla="*/ 178 h 241"/>
                  <a:gd name="T80" fmla="*/ 38 w 176"/>
                  <a:gd name="T81" fmla="*/ 176 h 241"/>
                  <a:gd name="T82" fmla="*/ 27 w 176"/>
                  <a:gd name="T83" fmla="*/ 175 h 241"/>
                  <a:gd name="T84" fmla="*/ 19 w 176"/>
                  <a:gd name="T85" fmla="*/ 167 h 241"/>
                  <a:gd name="T86" fmla="*/ 3 w 176"/>
                  <a:gd name="T87" fmla="*/ 159 h 241"/>
                  <a:gd name="T88" fmla="*/ 8 w 176"/>
                  <a:gd name="T89" fmla="*/ 145 h 241"/>
                  <a:gd name="T90" fmla="*/ 17 w 176"/>
                  <a:gd name="T91" fmla="*/ 140 h 241"/>
                  <a:gd name="T92" fmla="*/ 22 w 176"/>
                  <a:gd name="T93" fmla="*/ 135 h 241"/>
                  <a:gd name="T94" fmla="*/ 27 w 176"/>
                  <a:gd name="T95" fmla="*/ 124 h 241"/>
                  <a:gd name="T96" fmla="*/ 22 w 176"/>
                  <a:gd name="T97" fmla="*/ 118 h 241"/>
                  <a:gd name="T98" fmla="*/ 25 w 176"/>
                  <a:gd name="T99" fmla="*/ 105 h 241"/>
                  <a:gd name="T100" fmla="*/ 24 w 176"/>
                  <a:gd name="T101" fmla="*/ 89 h 241"/>
                  <a:gd name="T102" fmla="*/ 17 w 176"/>
                  <a:gd name="T103" fmla="*/ 72 h 241"/>
                  <a:gd name="T104" fmla="*/ 22 w 176"/>
                  <a:gd name="T105" fmla="*/ 71 h 241"/>
                  <a:gd name="T106" fmla="*/ 25 w 176"/>
                  <a:gd name="T107" fmla="*/ 61 h 241"/>
                  <a:gd name="T108" fmla="*/ 30 w 176"/>
                  <a:gd name="T109" fmla="*/ 61 h 241"/>
                  <a:gd name="T110" fmla="*/ 33 w 176"/>
                  <a:gd name="T111" fmla="*/ 64 h 241"/>
                  <a:gd name="T112" fmla="*/ 44 w 176"/>
                  <a:gd name="T113" fmla="*/ 45 h 241"/>
                  <a:gd name="T114" fmla="*/ 50 w 176"/>
                  <a:gd name="T115" fmla="*/ 33 h 241"/>
                  <a:gd name="T116" fmla="*/ 57 w 176"/>
                  <a:gd name="T117" fmla="*/ 23 h 241"/>
                  <a:gd name="T118" fmla="*/ 68 w 176"/>
                  <a:gd name="T119" fmla="*/ 25 h 241"/>
                  <a:gd name="T120" fmla="*/ 83 w 176"/>
                  <a:gd name="T121" fmla="*/ 17 h 241"/>
                  <a:gd name="T122" fmla="*/ 106 w 176"/>
                  <a:gd name="T123"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 h="241">
                    <a:moveTo>
                      <a:pt x="12" y="141"/>
                    </a:moveTo>
                    <a:lnTo>
                      <a:pt x="12" y="141"/>
                    </a:lnTo>
                    <a:lnTo>
                      <a:pt x="14" y="141"/>
                    </a:lnTo>
                    <a:lnTo>
                      <a:pt x="14" y="143"/>
                    </a:lnTo>
                    <a:lnTo>
                      <a:pt x="12" y="143"/>
                    </a:lnTo>
                    <a:lnTo>
                      <a:pt x="12" y="143"/>
                    </a:lnTo>
                    <a:lnTo>
                      <a:pt x="12" y="141"/>
                    </a:lnTo>
                    <a:lnTo>
                      <a:pt x="12" y="141"/>
                    </a:lnTo>
                    <a:close/>
                    <a:moveTo>
                      <a:pt x="107" y="0"/>
                    </a:moveTo>
                    <a:lnTo>
                      <a:pt x="109" y="0"/>
                    </a:lnTo>
                    <a:lnTo>
                      <a:pt x="112" y="1"/>
                    </a:lnTo>
                    <a:lnTo>
                      <a:pt x="113" y="4"/>
                    </a:lnTo>
                    <a:lnTo>
                      <a:pt x="115" y="6"/>
                    </a:lnTo>
                    <a:lnTo>
                      <a:pt x="112" y="8"/>
                    </a:lnTo>
                    <a:lnTo>
                      <a:pt x="112" y="9"/>
                    </a:lnTo>
                    <a:lnTo>
                      <a:pt x="112" y="9"/>
                    </a:lnTo>
                    <a:lnTo>
                      <a:pt x="110" y="9"/>
                    </a:lnTo>
                    <a:lnTo>
                      <a:pt x="109" y="9"/>
                    </a:lnTo>
                    <a:lnTo>
                      <a:pt x="106" y="11"/>
                    </a:lnTo>
                    <a:lnTo>
                      <a:pt x="102" y="11"/>
                    </a:lnTo>
                    <a:lnTo>
                      <a:pt x="102" y="12"/>
                    </a:lnTo>
                    <a:lnTo>
                      <a:pt x="98" y="19"/>
                    </a:lnTo>
                    <a:lnTo>
                      <a:pt x="96" y="19"/>
                    </a:lnTo>
                    <a:lnTo>
                      <a:pt x="94" y="20"/>
                    </a:lnTo>
                    <a:lnTo>
                      <a:pt x="93" y="22"/>
                    </a:lnTo>
                    <a:lnTo>
                      <a:pt x="91" y="23"/>
                    </a:lnTo>
                    <a:lnTo>
                      <a:pt x="91" y="25"/>
                    </a:lnTo>
                    <a:lnTo>
                      <a:pt x="90" y="28"/>
                    </a:lnTo>
                    <a:lnTo>
                      <a:pt x="88" y="33"/>
                    </a:lnTo>
                    <a:lnTo>
                      <a:pt x="88" y="34"/>
                    </a:lnTo>
                    <a:lnTo>
                      <a:pt x="87" y="39"/>
                    </a:lnTo>
                    <a:lnTo>
                      <a:pt x="87" y="41"/>
                    </a:lnTo>
                    <a:lnTo>
                      <a:pt x="85" y="42"/>
                    </a:lnTo>
                    <a:lnTo>
                      <a:pt x="85" y="44"/>
                    </a:lnTo>
                    <a:lnTo>
                      <a:pt x="83" y="45"/>
                    </a:lnTo>
                    <a:lnTo>
                      <a:pt x="82" y="47"/>
                    </a:lnTo>
                    <a:lnTo>
                      <a:pt x="82" y="47"/>
                    </a:lnTo>
                    <a:lnTo>
                      <a:pt x="82" y="47"/>
                    </a:lnTo>
                    <a:lnTo>
                      <a:pt x="85" y="47"/>
                    </a:lnTo>
                    <a:lnTo>
                      <a:pt x="85" y="47"/>
                    </a:lnTo>
                    <a:lnTo>
                      <a:pt x="87" y="45"/>
                    </a:lnTo>
                    <a:lnTo>
                      <a:pt x="87" y="47"/>
                    </a:lnTo>
                    <a:lnTo>
                      <a:pt x="88" y="48"/>
                    </a:lnTo>
                    <a:lnTo>
                      <a:pt x="88" y="48"/>
                    </a:lnTo>
                    <a:lnTo>
                      <a:pt x="90" y="48"/>
                    </a:lnTo>
                    <a:lnTo>
                      <a:pt x="90" y="48"/>
                    </a:lnTo>
                    <a:lnTo>
                      <a:pt x="91" y="52"/>
                    </a:lnTo>
                    <a:lnTo>
                      <a:pt x="93" y="55"/>
                    </a:lnTo>
                    <a:lnTo>
                      <a:pt x="94" y="58"/>
                    </a:lnTo>
                    <a:lnTo>
                      <a:pt x="96" y="60"/>
                    </a:lnTo>
                    <a:lnTo>
                      <a:pt x="96" y="60"/>
                    </a:lnTo>
                    <a:lnTo>
                      <a:pt x="96" y="63"/>
                    </a:lnTo>
                    <a:lnTo>
                      <a:pt x="96" y="63"/>
                    </a:lnTo>
                    <a:lnTo>
                      <a:pt x="96" y="64"/>
                    </a:lnTo>
                    <a:lnTo>
                      <a:pt x="96" y="64"/>
                    </a:lnTo>
                    <a:lnTo>
                      <a:pt x="96" y="67"/>
                    </a:lnTo>
                    <a:lnTo>
                      <a:pt x="94" y="67"/>
                    </a:lnTo>
                    <a:lnTo>
                      <a:pt x="94" y="71"/>
                    </a:lnTo>
                    <a:lnTo>
                      <a:pt x="94" y="71"/>
                    </a:lnTo>
                    <a:lnTo>
                      <a:pt x="96" y="72"/>
                    </a:lnTo>
                    <a:lnTo>
                      <a:pt x="96" y="72"/>
                    </a:lnTo>
                    <a:lnTo>
                      <a:pt x="98" y="74"/>
                    </a:lnTo>
                    <a:lnTo>
                      <a:pt x="99" y="74"/>
                    </a:lnTo>
                    <a:lnTo>
                      <a:pt x="99" y="75"/>
                    </a:lnTo>
                    <a:lnTo>
                      <a:pt x="101" y="77"/>
                    </a:lnTo>
                    <a:lnTo>
                      <a:pt x="102" y="78"/>
                    </a:lnTo>
                    <a:lnTo>
                      <a:pt x="104" y="78"/>
                    </a:lnTo>
                    <a:lnTo>
                      <a:pt x="104" y="78"/>
                    </a:lnTo>
                    <a:lnTo>
                      <a:pt x="107" y="78"/>
                    </a:lnTo>
                    <a:lnTo>
                      <a:pt x="110" y="78"/>
                    </a:lnTo>
                    <a:lnTo>
                      <a:pt x="113" y="78"/>
                    </a:lnTo>
                    <a:lnTo>
                      <a:pt x="115" y="78"/>
                    </a:lnTo>
                    <a:lnTo>
                      <a:pt x="117" y="78"/>
                    </a:lnTo>
                    <a:lnTo>
                      <a:pt x="120" y="78"/>
                    </a:lnTo>
                    <a:lnTo>
                      <a:pt x="120" y="77"/>
                    </a:lnTo>
                    <a:lnTo>
                      <a:pt x="121" y="77"/>
                    </a:lnTo>
                    <a:lnTo>
                      <a:pt x="123" y="78"/>
                    </a:lnTo>
                    <a:lnTo>
                      <a:pt x="124" y="78"/>
                    </a:lnTo>
                    <a:lnTo>
                      <a:pt x="126" y="78"/>
                    </a:lnTo>
                    <a:lnTo>
                      <a:pt x="128" y="80"/>
                    </a:lnTo>
                    <a:lnTo>
                      <a:pt x="128" y="80"/>
                    </a:lnTo>
                    <a:lnTo>
                      <a:pt x="129" y="80"/>
                    </a:lnTo>
                    <a:lnTo>
                      <a:pt x="129" y="80"/>
                    </a:lnTo>
                    <a:lnTo>
                      <a:pt x="132" y="83"/>
                    </a:lnTo>
                    <a:lnTo>
                      <a:pt x="134" y="86"/>
                    </a:lnTo>
                    <a:lnTo>
                      <a:pt x="137" y="88"/>
                    </a:lnTo>
                    <a:lnTo>
                      <a:pt x="139" y="91"/>
                    </a:lnTo>
                    <a:lnTo>
                      <a:pt x="139" y="91"/>
                    </a:lnTo>
                    <a:lnTo>
                      <a:pt x="140" y="91"/>
                    </a:lnTo>
                    <a:lnTo>
                      <a:pt x="140" y="91"/>
                    </a:lnTo>
                    <a:lnTo>
                      <a:pt x="142" y="91"/>
                    </a:lnTo>
                    <a:lnTo>
                      <a:pt x="142" y="91"/>
                    </a:lnTo>
                    <a:lnTo>
                      <a:pt x="143" y="91"/>
                    </a:lnTo>
                    <a:lnTo>
                      <a:pt x="147" y="91"/>
                    </a:lnTo>
                    <a:lnTo>
                      <a:pt x="150" y="91"/>
                    </a:lnTo>
                    <a:lnTo>
                      <a:pt x="153" y="91"/>
                    </a:lnTo>
                    <a:lnTo>
                      <a:pt x="158" y="91"/>
                    </a:lnTo>
                    <a:lnTo>
                      <a:pt x="161" y="89"/>
                    </a:lnTo>
                    <a:lnTo>
                      <a:pt x="162" y="89"/>
                    </a:lnTo>
                    <a:lnTo>
                      <a:pt x="164" y="89"/>
                    </a:lnTo>
                    <a:lnTo>
                      <a:pt x="165" y="89"/>
                    </a:lnTo>
                    <a:lnTo>
                      <a:pt x="167" y="91"/>
                    </a:lnTo>
                    <a:lnTo>
                      <a:pt x="167" y="91"/>
                    </a:lnTo>
                    <a:lnTo>
                      <a:pt x="169" y="93"/>
                    </a:lnTo>
                    <a:lnTo>
                      <a:pt x="167" y="94"/>
                    </a:lnTo>
                    <a:lnTo>
                      <a:pt x="165" y="96"/>
                    </a:lnTo>
                    <a:lnTo>
                      <a:pt x="165" y="97"/>
                    </a:lnTo>
                    <a:lnTo>
                      <a:pt x="165" y="99"/>
                    </a:lnTo>
                    <a:lnTo>
                      <a:pt x="164" y="100"/>
                    </a:lnTo>
                    <a:lnTo>
                      <a:pt x="162" y="102"/>
                    </a:lnTo>
                    <a:lnTo>
                      <a:pt x="162" y="104"/>
                    </a:lnTo>
                    <a:lnTo>
                      <a:pt x="162" y="105"/>
                    </a:lnTo>
                    <a:lnTo>
                      <a:pt x="162" y="108"/>
                    </a:lnTo>
                    <a:lnTo>
                      <a:pt x="162" y="113"/>
                    </a:lnTo>
                    <a:lnTo>
                      <a:pt x="162" y="115"/>
                    </a:lnTo>
                    <a:lnTo>
                      <a:pt x="162" y="115"/>
                    </a:lnTo>
                    <a:lnTo>
                      <a:pt x="162" y="116"/>
                    </a:lnTo>
                    <a:lnTo>
                      <a:pt x="162" y="118"/>
                    </a:lnTo>
                    <a:lnTo>
                      <a:pt x="162" y="119"/>
                    </a:lnTo>
                    <a:lnTo>
                      <a:pt x="164" y="121"/>
                    </a:lnTo>
                    <a:lnTo>
                      <a:pt x="165" y="124"/>
                    </a:lnTo>
                    <a:lnTo>
                      <a:pt x="165" y="126"/>
                    </a:lnTo>
                    <a:lnTo>
                      <a:pt x="167" y="126"/>
                    </a:lnTo>
                    <a:lnTo>
                      <a:pt x="167" y="126"/>
                    </a:lnTo>
                    <a:lnTo>
                      <a:pt x="169" y="130"/>
                    </a:lnTo>
                    <a:lnTo>
                      <a:pt x="170" y="130"/>
                    </a:lnTo>
                    <a:lnTo>
                      <a:pt x="170" y="130"/>
                    </a:lnTo>
                    <a:lnTo>
                      <a:pt x="169" y="132"/>
                    </a:lnTo>
                    <a:lnTo>
                      <a:pt x="169" y="132"/>
                    </a:lnTo>
                    <a:lnTo>
                      <a:pt x="167" y="134"/>
                    </a:lnTo>
                    <a:lnTo>
                      <a:pt x="162" y="138"/>
                    </a:lnTo>
                    <a:lnTo>
                      <a:pt x="162" y="138"/>
                    </a:lnTo>
                    <a:lnTo>
                      <a:pt x="162" y="140"/>
                    </a:lnTo>
                    <a:lnTo>
                      <a:pt x="164" y="138"/>
                    </a:lnTo>
                    <a:lnTo>
                      <a:pt x="164" y="140"/>
                    </a:lnTo>
                    <a:lnTo>
                      <a:pt x="165" y="140"/>
                    </a:lnTo>
                    <a:lnTo>
                      <a:pt x="165" y="140"/>
                    </a:lnTo>
                    <a:lnTo>
                      <a:pt x="165" y="141"/>
                    </a:lnTo>
                    <a:lnTo>
                      <a:pt x="167" y="141"/>
                    </a:lnTo>
                    <a:lnTo>
                      <a:pt x="167" y="141"/>
                    </a:lnTo>
                    <a:lnTo>
                      <a:pt x="169" y="143"/>
                    </a:lnTo>
                    <a:lnTo>
                      <a:pt x="170" y="145"/>
                    </a:lnTo>
                    <a:lnTo>
                      <a:pt x="170" y="145"/>
                    </a:lnTo>
                    <a:lnTo>
                      <a:pt x="172" y="145"/>
                    </a:lnTo>
                    <a:lnTo>
                      <a:pt x="172" y="146"/>
                    </a:lnTo>
                    <a:lnTo>
                      <a:pt x="172" y="146"/>
                    </a:lnTo>
                    <a:lnTo>
                      <a:pt x="172" y="149"/>
                    </a:lnTo>
                    <a:lnTo>
                      <a:pt x="172" y="149"/>
                    </a:lnTo>
                    <a:lnTo>
                      <a:pt x="173" y="149"/>
                    </a:lnTo>
                    <a:lnTo>
                      <a:pt x="172" y="151"/>
                    </a:lnTo>
                    <a:lnTo>
                      <a:pt x="173" y="151"/>
                    </a:lnTo>
                    <a:lnTo>
                      <a:pt x="173" y="152"/>
                    </a:lnTo>
                    <a:lnTo>
                      <a:pt x="175" y="156"/>
                    </a:lnTo>
                    <a:lnTo>
                      <a:pt x="175" y="156"/>
                    </a:lnTo>
                    <a:lnTo>
                      <a:pt x="175" y="157"/>
                    </a:lnTo>
                    <a:lnTo>
                      <a:pt x="175" y="159"/>
                    </a:lnTo>
                    <a:lnTo>
                      <a:pt x="176" y="160"/>
                    </a:lnTo>
                    <a:lnTo>
                      <a:pt x="176" y="160"/>
                    </a:lnTo>
                    <a:lnTo>
                      <a:pt x="176" y="162"/>
                    </a:lnTo>
                    <a:lnTo>
                      <a:pt x="173" y="162"/>
                    </a:lnTo>
                    <a:lnTo>
                      <a:pt x="173" y="162"/>
                    </a:lnTo>
                    <a:lnTo>
                      <a:pt x="173" y="162"/>
                    </a:lnTo>
                    <a:lnTo>
                      <a:pt x="173" y="159"/>
                    </a:lnTo>
                    <a:lnTo>
                      <a:pt x="173" y="156"/>
                    </a:lnTo>
                    <a:lnTo>
                      <a:pt x="172" y="156"/>
                    </a:lnTo>
                    <a:lnTo>
                      <a:pt x="172" y="152"/>
                    </a:lnTo>
                    <a:lnTo>
                      <a:pt x="170" y="151"/>
                    </a:lnTo>
                    <a:lnTo>
                      <a:pt x="169" y="149"/>
                    </a:lnTo>
                    <a:lnTo>
                      <a:pt x="169" y="149"/>
                    </a:lnTo>
                    <a:lnTo>
                      <a:pt x="167" y="149"/>
                    </a:lnTo>
                    <a:lnTo>
                      <a:pt x="167" y="149"/>
                    </a:lnTo>
                    <a:lnTo>
                      <a:pt x="165" y="149"/>
                    </a:lnTo>
                    <a:lnTo>
                      <a:pt x="165" y="151"/>
                    </a:lnTo>
                    <a:lnTo>
                      <a:pt x="164" y="152"/>
                    </a:lnTo>
                    <a:lnTo>
                      <a:pt x="162" y="154"/>
                    </a:lnTo>
                    <a:lnTo>
                      <a:pt x="162" y="154"/>
                    </a:lnTo>
                    <a:lnTo>
                      <a:pt x="161" y="154"/>
                    </a:lnTo>
                    <a:lnTo>
                      <a:pt x="159" y="154"/>
                    </a:lnTo>
                    <a:lnTo>
                      <a:pt x="159" y="154"/>
                    </a:lnTo>
                    <a:lnTo>
                      <a:pt x="159" y="152"/>
                    </a:lnTo>
                    <a:lnTo>
                      <a:pt x="158" y="151"/>
                    </a:lnTo>
                    <a:lnTo>
                      <a:pt x="158" y="151"/>
                    </a:lnTo>
                    <a:lnTo>
                      <a:pt x="156" y="151"/>
                    </a:lnTo>
                    <a:lnTo>
                      <a:pt x="156" y="152"/>
                    </a:lnTo>
                    <a:lnTo>
                      <a:pt x="156" y="152"/>
                    </a:lnTo>
                    <a:lnTo>
                      <a:pt x="156" y="154"/>
                    </a:lnTo>
                    <a:lnTo>
                      <a:pt x="158" y="154"/>
                    </a:lnTo>
                    <a:lnTo>
                      <a:pt x="156" y="154"/>
                    </a:lnTo>
                    <a:lnTo>
                      <a:pt x="147" y="154"/>
                    </a:lnTo>
                    <a:lnTo>
                      <a:pt x="143" y="154"/>
                    </a:lnTo>
                    <a:lnTo>
                      <a:pt x="140" y="154"/>
                    </a:lnTo>
                    <a:lnTo>
                      <a:pt x="140" y="154"/>
                    </a:lnTo>
                    <a:lnTo>
                      <a:pt x="139" y="154"/>
                    </a:lnTo>
                    <a:lnTo>
                      <a:pt x="137" y="154"/>
                    </a:lnTo>
                    <a:lnTo>
                      <a:pt x="137" y="154"/>
                    </a:lnTo>
                    <a:lnTo>
                      <a:pt x="135" y="154"/>
                    </a:lnTo>
                    <a:lnTo>
                      <a:pt x="134" y="154"/>
                    </a:lnTo>
                    <a:lnTo>
                      <a:pt x="134" y="156"/>
                    </a:lnTo>
                    <a:lnTo>
                      <a:pt x="132" y="154"/>
                    </a:lnTo>
                    <a:lnTo>
                      <a:pt x="132" y="157"/>
                    </a:lnTo>
                    <a:lnTo>
                      <a:pt x="132" y="160"/>
                    </a:lnTo>
                    <a:lnTo>
                      <a:pt x="132" y="163"/>
                    </a:lnTo>
                    <a:lnTo>
                      <a:pt x="134" y="163"/>
                    </a:lnTo>
                    <a:lnTo>
                      <a:pt x="134" y="163"/>
                    </a:lnTo>
                    <a:lnTo>
                      <a:pt x="135" y="163"/>
                    </a:lnTo>
                    <a:lnTo>
                      <a:pt x="137" y="163"/>
                    </a:lnTo>
                    <a:lnTo>
                      <a:pt x="137" y="163"/>
                    </a:lnTo>
                    <a:lnTo>
                      <a:pt x="137" y="163"/>
                    </a:lnTo>
                    <a:lnTo>
                      <a:pt x="139" y="163"/>
                    </a:lnTo>
                    <a:lnTo>
                      <a:pt x="139" y="165"/>
                    </a:lnTo>
                    <a:lnTo>
                      <a:pt x="140" y="165"/>
                    </a:lnTo>
                    <a:lnTo>
                      <a:pt x="140" y="163"/>
                    </a:lnTo>
                    <a:lnTo>
                      <a:pt x="140" y="163"/>
                    </a:lnTo>
                    <a:lnTo>
                      <a:pt x="142" y="165"/>
                    </a:lnTo>
                    <a:lnTo>
                      <a:pt x="142" y="165"/>
                    </a:lnTo>
                    <a:lnTo>
                      <a:pt x="142" y="167"/>
                    </a:lnTo>
                    <a:lnTo>
                      <a:pt x="143" y="167"/>
                    </a:lnTo>
                    <a:lnTo>
                      <a:pt x="143" y="168"/>
                    </a:lnTo>
                    <a:lnTo>
                      <a:pt x="143" y="168"/>
                    </a:lnTo>
                    <a:lnTo>
                      <a:pt x="143" y="170"/>
                    </a:lnTo>
                    <a:lnTo>
                      <a:pt x="143" y="170"/>
                    </a:lnTo>
                    <a:lnTo>
                      <a:pt x="143" y="170"/>
                    </a:lnTo>
                    <a:lnTo>
                      <a:pt x="143" y="170"/>
                    </a:lnTo>
                    <a:lnTo>
                      <a:pt x="143" y="170"/>
                    </a:lnTo>
                    <a:lnTo>
                      <a:pt x="142" y="170"/>
                    </a:lnTo>
                    <a:lnTo>
                      <a:pt x="142" y="170"/>
                    </a:lnTo>
                    <a:lnTo>
                      <a:pt x="142" y="170"/>
                    </a:lnTo>
                    <a:lnTo>
                      <a:pt x="140" y="170"/>
                    </a:lnTo>
                    <a:lnTo>
                      <a:pt x="140" y="170"/>
                    </a:lnTo>
                    <a:lnTo>
                      <a:pt x="140" y="170"/>
                    </a:lnTo>
                    <a:lnTo>
                      <a:pt x="140" y="170"/>
                    </a:lnTo>
                    <a:lnTo>
                      <a:pt x="139" y="170"/>
                    </a:lnTo>
                    <a:lnTo>
                      <a:pt x="139" y="168"/>
                    </a:lnTo>
                    <a:lnTo>
                      <a:pt x="137" y="170"/>
                    </a:lnTo>
                    <a:lnTo>
                      <a:pt x="137" y="170"/>
                    </a:lnTo>
                    <a:lnTo>
                      <a:pt x="137" y="170"/>
                    </a:lnTo>
                    <a:lnTo>
                      <a:pt x="135" y="170"/>
                    </a:lnTo>
                    <a:lnTo>
                      <a:pt x="135" y="170"/>
                    </a:lnTo>
                    <a:lnTo>
                      <a:pt x="135" y="170"/>
                    </a:lnTo>
                    <a:lnTo>
                      <a:pt x="134" y="170"/>
                    </a:lnTo>
                    <a:lnTo>
                      <a:pt x="134" y="171"/>
                    </a:lnTo>
                    <a:lnTo>
                      <a:pt x="132" y="171"/>
                    </a:lnTo>
                    <a:lnTo>
                      <a:pt x="132" y="171"/>
                    </a:lnTo>
                    <a:lnTo>
                      <a:pt x="131" y="171"/>
                    </a:lnTo>
                    <a:lnTo>
                      <a:pt x="131" y="171"/>
                    </a:lnTo>
                    <a:lnTo>
                      <a:pt x="131" y="173"/>
                    </a:lnTo>
                    <a:lnTo>
                      <a:pt x="129" y="176"/>
                    </a:lnTo>
                    <a:lnTo>
                      <a:pt x="129" y="179"/>
                    </a:lnTo>
                    <a:lnTo>
                      <a:pt x="129" y="181"/>
                    </a:lnTo>
                    <a:lnTo>
                      <a:pt x="131" y="182"/>
                    </a:lnTo>
                    <a:lnTo>
                      <a:pt x="132" y="184"/>
                    </a:lnTo>
                    <a:lnTo>
                      <a:pt x="134" y="186"/>
                    </a:lnTo>
                    <a:lnTo>
                      <a:pt x="134" y="186"/>
                    </a:lnTo>
                    <a:lnTo>
                      <a:pt x="135" y="186"/>
                    </a:lnTo>
                    <a:lnTo>
                      <a:pt x="135" y="187"/>
                    </a:lnTo>
                    <a:lnTo>
                      <a:pt x="137" y="187"/>
                    </a:lnTo>
                    <a:lnTo>
                      <a:pt x="137" y="189"/>
                    </a:lnTo>
                    <a:lnTo>
                      <a:pt x="137" y="189"/>
                    </a:lnTo>
                    <a:lnTo>
                      <a:pt x="137" y="189"/>
                    </a:lnTo>
                    <a:lnTo>
                      <a:pt x="137" y="190"/>
                    </a:lnTo>
                    <a:lnTo>
                      <a:pt x="137" y="190"/>
                    </a:lnTo>
                    <a:lnTo>
                      <a:pt x="137" y="190"/>
                    </a:lnTo>
                    <a:lnTo>
                      <a:pt x="137" y="192"/>
                    </a:lnTo>
                    <a:lnTo>
                      <a:pt x="137" y="192"/>
                    </a:lnTo>
                    <a:lnTo>
                      <a:pt x="137" y="192"/>
                    </a:lnTo>
                    <a:lnTo>
                      <a:pt x="137" y="193"/>
                    </a:lnTo>
                    <a:lnTo>
                      <a:pt x="139" y="193"/>
                    </a:lnTo>
                    <a:lnTo>
                      <a:pt x="139" y="193"/>
                    </a:lnTo>
                    <a:lnTo>
                      <a:pt x="139" y="193"/>
                    </a:lnTo>
                    <a:lnTo>
                      <a:pt x="139" y="195"/>
                    </a:lnTo>
                    <a:lnTo>
                      <a:pt x="139" y="195"/>
                    </a:lnTo>
                    <a:lnTo>
                      <a:pt x="139" y="197"/>
                    </a:lnTo>
                    <a:lnTo>
                      <a:pt x="140" y="197"/>
                    </a:lnTo>
                    <a:lnTo>
                      <a:pt x="139" y="197"/>
                    </a:lnTo>
                    <a:lnTo>
                      <a:pt x="139" y="200"/>
                    </a:lnTo>
                    <a:lnTo>
                      <a:pt x="139" y="203"/>
                    </a:lnTo>
                    <a:lnTo>
                      <a:pt x="139" y="204"/>
                    </a:lnTo>
                    <a:lnTo>
                      <a:pt x="137" y="208"/>
                    </a:lnTo>
                    <a:lnTo>
                      <a:pt x="137" y="212"/>
                    </a:lnTo>
                    <a:lnTo>
                      <a:pt x="135" y="217"/>
                    </a:lnTo>
                    <a:lnTo>
                      <a:pt x="135" y="223"/>
                    </a:lnTo>
                    <a:lnTo>
                      <a:pt x="134" y="228"/>
                    </a:lnTo>
                    <a:lnTo>
                      <a:pt x="132" y="231"/>
                    </a:lnTo>
                    <a:lnTo>
                      <a:pt x="132" y="236"/>
                    </a:lnTo>
                    <a:lnTo>
                      <a:pt x="132" y="239"/>
                    </a:lnTo>
                    <a:lnTo>
                      <a:pt x="131" y="241"/>
                    </a:lnTo>
                    <a:lnTo>
                      <a:pt x="131" y="239"/>
                    </a:lnTo>
                    <a:lnTo>
                      <a:pt x="129" y="238"/>
                    </a:lnTo>
                    <a:lnTo>
                      <a:pt x="129" y="238"/>
                    </a:lnTo>
                    <a:lnTo>
                      <a:pt x="128" y="236"/>
                    </a:lnTo>
                    <a:lnTo>
                      <a:pt x="128" y="234"/>
                    </a:lnTo>
                    <a:lnTo>
                      <a:pt x="126" y="234"/>
                    </a:lnTo>
                    <a:lnTo>
                      <a:pt x="126" y="234"/>
                    </a:lnTo>
                    <a:lnTo>
                      <a:pt x="126" y="234"/>
                    </a:lnTo>
                    <a:lnTo>
                      <a:pt x="124" y="234"/>
                    </a:lnTo>
                    <a:lnTo>
                      <a:pt x="124" y="234"/>
                    </a:lnTo>
                    <a:lnTo>
                      <a:pt x="123" y="234"/>
                    </a:lnTo>
                    <a:lnTo>
                      <a:pt x="121" y="234"/>
                    </a:lnTo>
                    <a:lnTo>
                      <a:pt x="120" y="234"/>
                    </a:lnTo>
                    <a:lnTo>
                      <a:pt x="121" y="231"/>
                    </a:lnTo>
                    <a:lnTo>
                      <a:pt x="124" y="227"/>
                    </a:lnTo>
                    <a:lnTo>
                      <a:pt x="126" y="223"/>
                    </a:lnTo>
                    <a:lnTo>
                      <a:pt x="129" y="220"/>
                    </a:lnTo>
                    <a:lnTo>
                      <a:pt x="129" y="219"/>
                    </a:lnTo>
                    <a:lnTo>
                      <a:pt x="129" y="219"/>
                    </a:lnTo>
                    <a:lnTo>
                      <a:pt x="129" y="219"/>
                    </a:lnTo>
                    <a:lnTo>
                      <a:pt x="129" y="217"/>
                    </a:lnTo>
                    <a:lnTo>
                      <a:pt x="129" y="217"/>
                    </a:lnTo>
                    <a:lnTo>
                      <a:pt x="128" y="217"/>
                    </a:lnTo>
                    <a:lnTo>
                      <a:pt x="126" y="215"/>
                    </a:lnTo>
                    <a:lnTo>
                      <a:pt x="126" y="215"/>
                    </a:lnTo>
                    <a:lnTo>
                      <a:pt x="124" y="215"/>
                    </a:lnTo>
                    <a:lnTo>
                      <a:pt x="123" y="214"/>
                    </a:lnTo>
                    <a:lnTo>
                      <a:pt x="123" y="214"/>
                    </a:lnTo>
                    <a:lnTo>
                      <a:pt x="121" y="214"/>
                    </a:lnTo>
                    <a:lnTo>
                      <a:pt x="121" y="212"/>
                    </a:lnTo>
                    <a:lnTo>
                      <a:pt x="118" y="211"/>
                    </a:lnTo>
                    <a:lnTo>
                      <a:pt x="117" y="211"/>
                    </a:lnTo>
                    <a:lnTo>
                      <a:pt x="117" y="211"/>
                    </a:lnTo>
                    <a:lnTo>
                      <a:pt x="115" y="212"/>
                    </a:lnTo>
                    <a:lnTo>
                      <a:pt x="113" y="212"/>
                    </a:lnTo>
                    <a:lnTo>
                      <a:pt x="112" y="212"/>
                    </a:lnTo>
                    <a:lnTo>
                      <a:pt x="110" y="212"/>
                    </a:lnTo>
                    <a:lnTo>
                      <a:pt x="110" y="212"/>
                    </a:lnTo>
                    <a:lnTo>
                      <a:pt x="109" y="212"/>
                    </a:lnTo>
                    <a:lnTo>
                      <a:pt x="109" y="211"/>
                    </a:lnTo>
                    <a:lnTo>
                      <a:pt x="107" y="211"/>
                    </a:lnTo>
                    <a:lnTo>
                      <a:pt x="106" y="211"/>
                    </a:lnTo>
                    <a:lnTo>
                      <a:pt x="106" y="211"/>
                    </a:lnTo>
                    <a:lnTo>
                      <a:pt x="104" y="211"/>
                    </a:lnTo>
                    <a:lnTo>
                      <a:pt x="102" y="212"/>
                    </a:lnTo>
                    <a:lnTo>
                      <a:pt x="102" y="212"/>
                    </a:lnTo>
                    <a:lnTo>
                      <a:pt x="101" y="212"/>
                    </a:lnTo>
                    <a:lnTo>
                      <a:pt x="99" y="214"/>
                    </a:lnTo>
                    <a:lnTo>
                      <a:pt x="99" y="214"/>
                    </a:lnTo>
                    <a:lnTo>
                      <a:pt x="98" y="214"/>
                    </a:lnTo>
                    <a:lnTo>
                      <a:pt x="96" y="214"/>
                    </a:lnTo>
                    <a:lnTo>
                      <a:pt x="94" y="214"/>
                    </a:lnTo>
                    <a:lnTo>
                      <a:pt x="93" y="214"/>
                    </a:lnTo>
                    <a:lnTo>
                      <a:pt x="93" y="212"/>
                    </a:lnTo>
                    <a:lnTo>
                      <a:pt x="93" y="214"/>
                    </a:lnTo>
                    <a:lnTo>
                      <a:pt x="91" y="214"/>
                    </a:lnTo>
                    <a:lnTo>
                      <a:pt x="90" y="214"/>
                    </a:lnTo>
                    <a:lnTo>
                      <a:pt x="90" y="214"/>
                    </a:lnTo>
                    <a:lnTo>
                      <a:pt x="88" y="214"/>
                    </a:lnTo>
                    <a:lnTo>
                      <a:pt x="88" y="212"/>
                    </a:lnTo>
                    <a:lnTo>
                      <a:pt x="87" y="212"/>
                    </a:lnTo>
                    <a:lnTo>
                      <a:pt x="85" y="212"/>
                    </a:lnTo>
                    <a:lnTo>
                      <a:pt x="85" y="211"/>
                    </a:lnTo>
                    <a:lnTo>
                      <a:pt x="85" y="211"/>
                    </a:lnTo>
                    <a:lnTo>
                      <a:pt x="85" y="209"/>
                    </a:lnTo>
                    <a:lnTo>
                      <a:pt x="85" y="208"/>
                    </a:lnTo>
                    <a:lnTo>
                      <a:pt x="85" y="206"/>
                    </a:lnTo>
                    <a:lnTo>
                      <a:pt x="85" y="206"/>
                    </a:lnTo>
                    <a:lnTo>
                      <a:pt x="85" y="204"/>
                    </a:lnTo>
                    <a:lnTo>
                      <a:pt x="83" y="204"/>
                    </a:lnTo>
                    <a:lnTo>
                      <a:pt x="82" y="204"/>
                    </a:lnTo>
                    <a:lnTo>
                      <a:pt x="82" y="204"/>
                    </a:lnTo>
                    <a:lnTo>
                      <a:pt x="80" y="203"/>
                    </a:lnTo>
                    <a:lnTo>
                      <a:pt x="80" y="203"/>
                    </a:lnTo>
                    <a:lnTo>
                      <a:pt x="80" y="201"/>
                    </a:lnTo>
                    <a:lnTo>
                      <a:pt x="80" y="200"/>
                    </a:lnTo>
                    <a:lnTo>
                      <a:pt x="79" y="200"/>
                    </a:lnTo>
                    <a:lnTo>
                      <a:pt x="79" y="198"/>
                    </a:lnTo>
                    <a:lnTo>
                      <a:pt x="77" y="197"/>
                    </a:lnTo>
                    <a:lnTo>
                      <a:pt x="77" y="197"/>
                    </a:lnTo>
                    <a:lnTo>
                      <a:pt x="76" y="197"/>
                    </a:lnTo>
                    <a:lnTo>
                      <a:pt x="76" y="197"/>
                    </a:lnTo>
                    <a:lnTo>
                      <a:pt x="74" y="195"/>
                    </a:lnTo>
                    <a:lnTo>
                      <a:pt x="74" y="195"/>
                    </a:lnTo>
                    <a:lnTo>
                      <a:pt x="72" y="193"/>
                    </a:lnTo>
                    <a:lnTo>
                      <a:pt x="71" y="193"/>
                    </a:lnTo>
                    <a:lnTo>
                      <a:pt x="69" y="193"/>
                    </a:lnTo>
                    <a:lnTo>
                      <a:pt x="69" y="193"/>
                    </a:lnTo>
                    <a:lnTo>
                      <a:pt x="68" y="192"/>
                    </a:lnTo>
                    <a:lnTo>
                      <a:pt x="68" y="190"/>
                    </a:lnTo>
                    <a:lnTo>
                      <a:pt x="68" y="190"/>
                    </a:lnTo>
                    <a:lnTo>
                      <a:pt x="68" y="189"/>
                    </a:lnTo>
                    <a:lnTo>
                      <a:pt x="68" y="187"/>
                    </a:lnTo>
                    <a:lnTo>
                      <a:pt x="66" y="187"/>
                    </a:lnTo>
                    <a:lnTo>
                      <a:pt x="66" y="186"/>
                    </a:lnTo>
                    <a:lnTo>
                      <a:pt x="65" y="186"/>
                    </a:lnTo>
                    <a:lnTo>
                      <a:pt x="65" y="184"/>
                    </a:lnTo>
                    <a:lnTo>
                      <a:pt x="63" y="184"/>
                    </a:lnTo>
                    <a:lnTo>
                      <a:pt x="61" y="184"/>
                    </a:lnTo>
                    <a:lnTo>
                      <a:pt x="61" y="182"/>
                    </a:lnTo>
                    <a:lnTo>
                      <a:pt x="61" y="182"/>
                    </a:lnTo>
                    <a:lnTo>
                      <a:pt x="61" y="182"/>
                    </a:lnTo>
                    <a:lnTo>
                      <a:pt x="60" y="182"/>
                    </a:lnTo>
                    <a:lnTo>
                      <a:pt x="60" y="182"/>
                    </a:lnTo>
                    <a:lnTo>
                      <a:pt x="58" y="181"/>
                    </a:lnTo>
                    <a:lnTo>
                      <a:pt x="58" y="181"/>
                    </a:lnTo>
                    <a:lnTo>
                      <a:pt x="57" y="181"/>
                    </a:lnTo>
                    <a:lnTo>
                      <a:pt x="57" y="179"/>
                    </a:lnTo>
                    <a:lnTo>
                      <a:pt x="55" y="179"/>
                    </a:lnTo>
                    <a:lnTo>
                      <a:pt x="55" y="181"/>
                    </a:lnTo>
                    <a:lnTo>
                      <a:pt x="52" y="179"/>
                    </a:lnTo>
                    <a:lnTo>
                      <a:pt x="50" y="178"/>
                    </a:lnTo>
                    <a:lnTo>
                      <a:pt x="47" y="178"/>
                    </a:lnTo>
                    <a:lnTo>
                      <a:pt x="46" y="178"/>
                    </a:lnTo>
                    <a:lnTo>
                      <a:pt x="44" y="176"/>
                    </a:lnTo>
                    <a:lnTo>
                      <a:pt x="44" y="175"/>
                    </a:lnTo>
                    <a:lnTo>
                      <a:pt x="42" y="175"/>
                    </a:lnTo>
                    <a:lnTo>
                      <a:pt x="41" y="173"/>
                    </a:lnTo>
                    <a:lnTo>
                      <a:pt x="39" y="173"/>
                    </a:lnTo>
                    <a:lnTo>
                      <a:pt x="39" y="173"/>
                    </a:lnTo>
                    <a:lnTo>
                      <a:pt x="38" y="175"/>
                    </a:lnTo>
                    <a:lnTo>
                      <a:pt x="38" y="175"/>
                    </a:lnTo>
                    <a:lnTo>
                      <a:pt x="38" y="176"/>
                    </a:lnTo>
                    <a:lnTo>
                      <a:pt x="38" y="176"/>
                    </a:lnTo>
                    <a:lnTo>
                      <a:pt x="36" y="176"/>
                    </a:lnTo>
                    <a:lnTo>
                      <a:pt x="35" y="176"/>
                    </a:lnTo>
                    <a:lnTo>
                      <a:pt x="33" y="176"/>
                    </a:lnTo>
                    <a:lnTo>
                      <a:pt x="33" y="176"/>
                    </a:lnTo>
                    <a:lnTo>
                      <a:pt x="33" y="176"/>
                    </a:lnTo>
                    <a:lnTo>
                      <a:pt x="31" y="176"/>
                    </a:lnTo>
                    <a:lnTo>
                      <a:pt x="31" y="176"/>
                    </a:lnTo>
                    <a:lnTo>
                      <a:pt x="30" y="175"/>
                    </a:lnTo>
                    <a:lnTo>
                      <a:pt x="28" y="175"/>
                    </a:lnTo>
                    <a:lnTo>
                      <a:pt x="27" y="175"/>
                    </a:lnTo>
                    <a:lnTo>
                      <a:pt x="25" y="175"/>
                    </a:lnTo>
                    <a:lnTo>
                      <a:pt x="24" y="173"/>
                    </a:lnTo>
                    <a:lnTo>
                      <a:pt x="24" y="173"/>
                    </a:lnTo>
                    <a:lnTo>
                      <a:pt x="24" y="170"/>
                    </a:lnTo>
                    <a:lnTo>
                      <a:pt x="22" y="170"/>
                    </a:lnTo>
                    <a:lnTo>
                      <a:pt x="22" y="170"/>
                    </a:lnTo>
                    <a:lnTo>
                      <a:pt x="20" y="170"/>
                    </a:lnTo>
                    <a:lnTo>
                      <a:pt x="20" y="168"/>
                    </a:lnTo>
                    <a:lnTo>
                      <a:pt x="20" y="168"/>
                    </a:lnTo>
                    <a:lnTo>
                      <a:pt x="19" y="167"/>
                    </a:lnTo>
                    <a:lnTo>
                      <a:pt x="17" y="168"/>
                    </a:lnTo>
                    <a:lnTo>
                      <a:pt x="14" y="167"/>
                    </a:lnTo>
                    <a:lnTo>
                      <a:pt x="12" y="165"/>
                    </a:lnTo>
                    <a:lnTo>
                      <a:pt x="11" y="165"/>
                    </a:lnTo>
                    <a:lnTo>
                      <a:pt x="8" y="162"/>
                    </a:lnTo>
                    <a:lnTo>
                      <a:pt x="6" y="162"/>
                    </a:lnTo>
                    <a:lnTo>
                      <a:pt x="5" y="160"/>
                    </a:lnTo>
                    <a:lnTo>
                      <a:pt x="5" y="160"/>
                    </a:lnTo>
                    <a:lnTo>
                      <a:pt x="3" y="159"/>
                    </a:lnTo>
                    <a:lnTo>
                      <a:pt x="3" y="159"/>
                    </a:lnTo>
                    <a:lnTo>
                      <a:pt x="3" y="157"/>
                    </a:lnTo>
                    <a:lnTo>
                      <a:pt x="0" y="156"/>
                    </a:lnTo>
                    <a:lnTo>
                      <a:pt x="1" y="154"/>
                    </a:lnTo>
                    <a:lnTo>
                      <a:pt x="3" y="152"/>
                    </a:lnTo>
                    <a:lnTo>
                      <a:pt x="6" y="154"/>
                    </a:lnTo>
                    <a:lnTo>
                      <a:pt x="8" y="152"/>
                    </a:lnTo>
                    <a:lnTo>
                      <a:pt x="6" y="149"/>
                    </a:lnTo>
                    <a:lnTo>
                      <a:pt x="6" y="146"/>
                    </a:lnTo>
                    <a:lnTo>
                      <a:pt x="6" y="146"/>
                    </a:lnTo>
                    <a:lnTo>
                      <a:pt x="8" y="145"/>
                    </a:lnTo>
                    <a:lnTo>
                      <a:pt x="9" y="145"/>
                    </a:lnTo>
                    <a:lnTo>
                      <a:pt x="9" y="143"/>
                    </a:lnTo>
                    <a:lnTo>
                      <a:pt x="11" y="145"/>
                    </a:lnTo>
                    <a:lnTo>
                      <a:pt x="11" y="143"/>
                    </a:lnTo>
                    <a:lnTo>
                      <a:pt x="14" y="143"/>
                    </a:lnTo>
                    <a:lnTo>
                      <a:pt x="14" y="143"/>
                    </a:lnTo>
                    <a:lnTo>
                      <a:pt x="14" y="143"/>
                    </a:lnTo>
                    <a:lnTo>
                      <a:pt x="16" y="143"/>
                    </a:lnTo>
                    <a:lnTo>
                      <a:pt x="16" y="141"/>
                    </a:lnTo>
                    <a:lnTo>
                      <a:pt x="17" y="140"/>
                    </a:lnTo>
                    <a:lnTo>
                      <a:pt x="17" y="140"/>
                    </a:lnTo>
                    <a:lnTo>
                      <a:pt x="17" y="140"/>
                    </a:lnTo>
                    <a:lnTo>
                      <a:pt x="17" y="140"/>
                    </a:lnTo>
                    <a:lnTo>
                      <a:pt x="19" y="140"/>
                    </a:lnTo>
                    <a:lnTo>
                      <a:pt x="20" y="138"/>
                    </a:lnTo>
                    <a:lnTo>
                      <a:pt x="20" y="137"/>
                    </a:lnTo>
                    <a:lnTo>
                      <a:pt x="19" y="137"/>
                    </a:lnTo>
                    <a:lnTo>
                      <a:pt x="20" y="135"/>
                    </a:lnTo>
                    <a:lnTo>
                      <a:pt x="20" y="135"/>
                    </a:lnTo>
                    <a:lnTo>
                      <a:pt x="22" y="135"/>
                    </a:lnTo>
                    <a:lnTo>
                      <a:pt x="22" y="134"/>
                    </a:lnTo>
                    <a:lnTo>
                      <a:pt x="24" y="134"/>
                    </a:lnTo>
                    <a:lnTo>
                      <a:pt x="24" y="132"/>
                    </a:lnTo>
                    <a:lnTo>
                      <a:pt x="25" y="132"/>
                    </a:lnTo>
                    <a:lnTo>
                      <a:pt x="25" y="129"/>
                    </a:lnTo>
                    <a:lnTo>
                      <a:pt x="27" y="127"/>
                    </a:lnTo>
                    <a:lnTo>
                      <a:pt x="28" y="123"/>
                    </a:lnTo>
                    <a:lnTo>
                      <a:pt x="28" y="123"/>
                    </a:lnTo>
                    <a:lnTo>
                      <a:pt x="27" y="124"/>
                    </a:lnTo>
                    <a:lnTo>
                      <a:pt x="27" y="124"/>
                    </a:lnTo>
                    <a:lnTo>
                      <a:pt x="25" y="124"/>
                    </a:lnTo>
                    <a:lnTo>
                      <a:pt x="27" y="121"/>
                    </a:lnTo>
                    <a:lnTo>
                      <a:pt x="25" y="121"/>
                    </a:lnTo>
                    <a:lnTo>
                      <a:pt x="25" y="123"/>
                    </a:lnTo>
                    <a:lnTo>
                      <a:pt x="24" y="121"/>
                    </a:lnTo>
                    <a:lnTo>
                      <a:pt x="24" y="119"/>
                    </a:lnTo>
                    <a:lnTo>
                      <a:pt x="24" y="119"/>
                    </a:lnTo>
                    <a:lnTo>
                      <a:pt x="24" y="118"/>
                    </a:lnTo>
                    <a:lnTo>
                      <a:pt x="22" y="119"/>
                    </a:lnTo>
                    <a:lnTo>
                      <a:pt x="22" y="118"/>
                    </a:lnTo>
                    <a:lnTo>
                      <a:pt x="24" y="118"/>
                    </a:lnTo>
                    <a:lnTo>
                      <a:pt x="24" y="116"/>
                    </a:lnTo>
                    <a:lnTo>
                      <a:pt x="25" y="116"/>
                    </a:lnTo>
                    <a:lnTo>
                      <a:pt x="25" y="115"/>
                    </a:lnTo>
                    <a:lnTo>
                      <a:pt x="25" y="113"/>
                    </a:lnTo>
                    <a:lnTo>
                      <a:pt x="25" y="112"/>
                    </a:lnTo>
                    <a:lnTo>
                      <a:pt x="25" y="110"/>
                    </a:lnTo>
                    <a:lnTo>
                      <a:pt x="25" y="110"/>
                    </a:lnTo>
                    <a:lnTo>
                      <a:pt x="25" y="107"/>
                    </a:lnTo>
                    <a:lnTo>
                      <a:pt x="25" y="105"/>
                    </a:lnTo>
                    <a:lnTo>
                      <a:pt x="24" y="104"/>
                    </a:lnTo>
                    <a:lnTo>
                      <a:pt x="24" y="102"/>
                    </a:lnTo>
                    <a:lnTo>
                      <a:pt x="22" y="100"/>
                    </a:lnTo>
                    <a:lnTo>
                      <a:pt x="25" y="97"/>
                    </a:lnTo>
                    <a:lnTo>
                      <a:pt x="27" y="96"/>
                    </a:lnTo>
                    <a:lnTo>
                      <a:pt x="25" y="93"/>
                    </a:lnTo>
                    <a:lnTo>
                      <a:pt x="24" y="91"/>
                    </a:lnTo>
                    <a:lnTo>
                      <a:pt x="24" y="89"/>
                    </a:lnTo>
                    <a:lnTo>
                      <a:pt x="24" y="89"/>
                    </a:lnTo>
                    <a:lnTo>
                      <a:pt x="24" y="89"/>
                    </a:lnTo>
                    <a:lnTo>
                      <a:pt x="25" y="86"/>
                    </a:lnTo>
                    <a:lnTo>
                      <a:pt x="25" y="85"/>
                    </a:lnTo>
                    <a:lnTo>
                      <a:pt x="24" y="83"/>
                    </a:lnTo>
                    <a:lnTo>
                      <a:pt x="22" y="83"/>
                    </a:lnTo>
                    <a:lnTo>
                      <a:pt x="20" y="82"/>
                    </a:lnTo>
                    <a:lnTo>
                      <a:pt x="20" y="80"/>
                    </a:lnTo>
                    <a:lnTo>
                      <a:pt x="20" y="80"/>
                    </a:lnTo>
                    <a:lnTo>
                      <a:pt x="19" y="77"/>
                    </a:lnTo>
                    <a:lnTo>
                      <a:pt x="17" y="75"/>
                    </a:lnTo>
                    <a:lnTo>
                      <a:pt x="17" y="72"/>
                    </a:lnTo>
                    <a:lnTo>
                      <a:pt x="19" y="72"/>
                    </a:lnTo>
                    <a:lnTo>
                      <a:pt x="19" y="71"/>
                    </a:lnTo>
                    <a:lnTo>
                      <a:pt x="19" y="69"/>
                    </a:lnTo>
                    <a:lnTo>
                      <a:pt x="19" y="69"/>
                    </a:lnTo>
                    <a:lnTo>
                      <a:pt x="19" y="69"/>
                    </a:lnTo>
                    <a:lnTo>
                      <a:pt x="19" y="69"/>
                    </a:lnTo>
                    <a:lnTo>
                      <a:pt x="19" y="69"/>
                    </a:lnTo>
                    <a:lnTo>
                      <a:pt x="20" y="69"/>
                    </a:lnTo>
                    <a:lnTo>
                      <a:pt x="20" y="71"/>
                    </a:lnTo>
                    <a:lnTo>
                      <a:pt x="22" y="71"/>
                    </a:lnTo>
                    <a:lnTo>
                      <a:pt x="22" y="71"/>
                    </a:lnTo>
                    <a:lnTo>
                      <a:pt x="25" y="69"/>
                    </a:lnTo>
                    <a:lnTo>
                      <a:pt x="25" y="67"/>
                    </a:lnTo>
                    <a:lnTo>
                      <a:pt x="25" y="67"/>
                    </a:lnTo>
                    <a:lnTo>
                      <a:pt x="25" y="66"/>
                    </a:lnTo>
                    <a:lnTo>
                      <a:pt x="27" y="66"/>
                    </a:lnTo>
                    <a:lnTo>
                      <a:pt x="27" y="64"/>
                    </a:lnTo>
                    <a:lnTo>
                      <a:pt x="27" y="64"/>
                    </a:lnTo>
                    <a:lnTo>
                      <a:pt x="25" y="61"/>
                    </a:lnTo>
                    <a:lnTo>
                      <a:pt x="25" y="61"/>
                    </a:lnTo>
                    <a:lnTo>
                      <a:pt x="24" y="60"/>
                    </a:lnTo>
                    <a:lnTo>
                      <a:pt x="24" y="58"/>
                    </a:lnTo>
                    <a:lnTo>
                      <a:pt x="24" y="56"/>
                    </a:lnTo>
                    <a:lnTo>
                      <a:pt x="24" y="56"/>
                    </a:lnTo>
                    <a:lnTo>
                      <a:pt x="24" y="55"/>
                    </a:lnTo>
                    <a:lnTo>
                      <a:pt x="24" y="55"/>
                    </a:lnTo>
                    <a:lnTo>
                      <a:pt x="25" y="55"/>
                    </a:lnTo>
                    <a:lnTo>
                      <a:pt x="25" y="58"/>
                    </a:lnTo>
                    <a:lnTo>
                      <a:pt x="28" y="58"/>
                    </a:lnTo>
                    <a:lnTo>
                      <a:pt x="30" y="61"/>
                    </a:lnTo>
                    <a:lnTo>
                      <a:pt x="30" y="63"/>
                    </a:lnTo>
                    <a:lnTo>
                      <a:pt x="31" y="63"/>
                    </a:lnTo>
                    <a:lnTo>
                      <a:pt x="31" y="63"/>
                    </a:lnTo>
                    <a:lnTo>
                      <a:pt x="31" y="63"/>
                    </a:lnTo>
                    <a:lnTo>
                      <a:pt x="31" y="64"/>
                    </a:lnTo>
                    <a:lnTo>
                      <a:pt x="31" y="64"/>
                    </a:lnTo>
                    <a:lnTo>
                      <a:pt x="31" y="66"/>
                    </a:lnTo>
                    <a:lnTo>
                      <a:pt x="31" y="66"/>
                    </a:lnTo>
                    <a:lnTo>
                      <a:pt x="33" y="66"/>
                    </a:lnTo>
                    <a:lnTo>
                      <a:pt x="33" y="64"/>
                    </a:lnTo>
                    <a:lnTo>
                      <a:pt x="33" y="60"/>
                    </a:lnTo>
                    <a:lnTo>
                      <a:pt x="33" y="58"/>
                    </a:lnTo>
                    <a:lnTo>
                      <a:pt x="31" y="56"/>
                    </a:lnTo>
                    <a:lnTo>
                      <a:pt x="31" y="56"/>
                    </a:lnTo>
                    <a:lnTo>
                      <a:pt x="31" y="55"/>
                    </a:lnTo>
                    <a:lnTo>
                      <a:pt x="33" y="55"/>
                    </a:lnTo>
                    <a:lnTo>
                      <a:pt x="35" y="55"/>
                    </a:lnTo>
                    <a:lnTo>
                      <a:pt x="41" y="50"/>
                    </a:lnTo>
                    <a:lnTo>
                      <a:pt x="42" y="45"/>
                    </a:lnTo>
                    <a:lnTo>
                      <a:pt x="44" y="45"/>
                    </a:lnTo>
                    <a:lnTo>
                      <a:pt x="46" y="44"/>
                    </a:lnTo>
                    <a:lnTo>
                      <a:pt x="47" y="44"/>
                    </a:lnTo>
                    <a:lnTo>
                      <a:pt x="49" y="44"/>
                    </a:lnTo>
                    <a:lnTo>
                      <a:pt x="50" y="42"/>
                    </a:lnTo>
                    <a:lnTo>
                      <a:pt x="49" y="41"/>
                    </a:lnTo>
                    <a:lnTo>
                      <a:pt x="49" y="39"/>
                    </a:lnTo>
                    <a:lnTo>
                      <a:pt x="49" y="37"/>
                    </a:lnTo>
                    <a:lnTo>
                      <a:pt x="50" y="36"/>
                    </a:lnTo>
                    <a:lnTo>
                      <a:pt x="50" y="34"/>
                    </a:lnTo>
                    <a:lnTo>
                      <a:pt x="50" y="33"/>
                    </a:lnTo>
                    <a:lnTo>
                      <a:pt x="50" y="33"/>
                    </a:lnTo>
                    <a:lnTo>
                      <a:pt x="49" y="33"/>
                    </a:lnTo>
                    <a:lnTo>
                      <a:pt x="49" y="33"/>
                    </a:lnTo>
                    <a:lnTo>
                      <a:pt x="49" y="33"/>
                    </a:lnTo>
                    <a:lnTo>
                      <a:pt x="50" y="31"/>
                    </a:lnTo>
                    <a:lnTo>
                      <a:pt x="52" y="28"/>
                    </a:lnTo>
                    <a:lnTo>
                      <a:pt x="52" y="26"/>
                    </a:lnTo>
                    <a:lnTo>
                      <a:pt x="55" y="25"/>
                    </a:lnTo>
                    <a:lnTo>
                      <a:pt x="55" y="23"/>
                    </a:lnTo>
                    <a:lnTo>
                      <a:pt x="57" y="23"/>
                    </a:lnTo>
                    <a:lnTo>
                      <a:pt x="60" y="20"/>
                    </a:lnTo>
                    <a:lnTo>
                      <a:pt x="61" y="19"/>
                    </a:lnTo>
                    <a:lnTo>
                      <a:pt x="66" y="22"/>
                    </a:lnTo>
                    <a:lnTo>
                      <a:pt x="68" y="22"/>
                    </a:lnTo>
                    <a:lnTo>
                      <a:pt x="68" y="22"/>
                    </a:lnTo>
                    <a:lnTo>
                      <a:pt x="68" y="22"/>
                    </a:lnTo>
                    <a:lnTo>
                      <a:pt x="66" y="22"/>
                    </a:lnTo>
                    <a:lnTo>
                      <a:pt x="66" y="23"/>
                    </a:lnTo>
                    <a:lnTo>
                      <a:pt x="66" y="23"/>
                    </a:lnTo>
                    <a:lnTo>
                      <a:pt x="68" y="25"/>
                    </a:lnTo>
                    <a:lnTo>
                      <a:pt x="68" y="23"/>
                    </a:lnTo>
                    <a:lnTo>
                      <a:pt x="69" y="22"/>
                    </a:lnTo>
                    <a:lnTo>
                      <a:pt x="69" y="20"/>
                    </a:lnTo>
                    <a:lnTo>
                      <a:pt x="71" y="17"/>
                    </a:lnTo>
                    <a:lnTo>
                      <a:pt x="71" y="17"/>
                    </a:lnTo>
                    <a:lnTo>
                      <a:pt x="72" y="15"/>
                    </a:lnTo>
                    <a:lnTo>
                      <a:pt x="74" y="17"/>
                    </a:lnTo>
                    <a:lnTo>
                      <a:pt x="76" y="17"/>
                    </a:lnTo>
                    <a:lnTo>
                      <a:pt x="77" y="17"/>
                    </a:lnTo>
                    <a:lnTo>
                      <a:pt x="83" y="17"/>
                    </a:lnTo>
                    <a:lnTo>
                      <a:pt x="91" y="11"/>
                    </a:lnTo>
                    <a:lnTo>
                      <a:pt x="96" y="9"/>
                    </a:lnTo>
                    <a:lnTo>
                      <a:pt x="98" y="8"/>
                    </a:lnTo>
                    <a:lnTo>
                      <a:pt x="99" y="6"/>
                    </a:lnTo>
                    <a:lnTo>
                      <a:pt x="99" y="4"/>
                    </a:lnTo>
                    <a:lnTo>
                      <a:pt x="101" y="3"/>
                    </a:lnTo>
                    <a:lnTo>
                      <a:pt x="102" y="3"/>
                    </a:lnTo>
                    <a:lnTo>
                      <a:pt x="102" y="3"/>
                    </a:lnTo>
                    <a:lnTo>
                      <a:pt x="102" y="1"/>
                    </a:lnTo>
                    <a:lnTo>
                      <a:pt x="106" y="0"/>
                    </a:lnTo>
                    <a:lnTo>
                      <a:pt x="10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5" name="Freeform 302">
                <a:extLst>
                  <a:ext uri="{FF2B5EF4-FFF2-40B4-BE49-F238E27FC236}">
                    <a16:creationId xmlns:a16="http://schemas.microsoft.com/office/drawing/2014/main" id="{0EADDD1A-D63A-4E5D-B4E5-3E04E78BF407}"/>
                  </a:ext>
                </a:extLst>
              </p:cNvPr>
              <p:cNvSpPr>
                <a:spLocks noEditPoints="1"/>
              </p:cNvSpPr>
              <p:nvPr/>
            </p:nvSpPr>
            <p:spPr bwMode="auto">
              <a:xfrm>
                <a:off x="7838966" y="2751288"/>
                <a:ext cx="1721163" cy="1150041"/>
              </a:xfrm>
              <a:custGeom>
                <a:avLst/>
                <a:gdLst>
                  <a:gd name="T0" fmla="*/ 507 w 883"/>
                  <a:gd name="T1" fmla="*/ 582 h 590"/>
                  <a:gd name="T2" fmla="*/ 530 w 883"/>
                  <a:gd name="T3" fmla="*/ 549 h 590"/>
                  <a:gd name="T4" fmla="*/ 667 w 883"/>
                  <a:gd name="T5" fmla="*/ 479 h 590"/>
                  <a:gd name="T6" fmla="*/ 699 w 883"/>
                  <a:gd name="T7" fmla="*/ 410 h 590"/>
                  <a:gd name="T8" fmla="*/ 753 w 883"/>
                  <a:gd name="T9" fmla="*/ 11 h 590"/>
                  <a:gd name="T10" fmla="*/ 772 w 883"/>
                  <a:gd name="T11" fmla="*/ 51 h 590"/>
                  <a:gd name="T12" fmla="*/ 813 w 883"/>
                  <a:gd name="T13" fmla="*/ 84 h 590"/>
                  <a:gd name="T14" fmla="*/ 877 w 883"/>
                  <a:gd name="T15" fmla="*/ 100 h 590"/>
                  <a:gd name="T16" fmla="*/ 869 w 883"/>
                  <a:gd name="T17" fmla="*/ 139 h 590"/>
                  <a:gd name="T18" fmla="*/ 833 w 883"/>
                  <a:gd name="T19" fmla="*/ 161 h 590"/>
                  <a:gd name="T20" fmla="*/ 822 w 883"/>
                  <a:gd name="T21" fmla="*/ 204 h 590"/>
                  <a:gd name="T22" fmla="*/ 790 w 883"/>
                  <a:gd name="T23" fmla="*/ 213 h 590"/>
                  <a:gd name="T24" fmla="*/ 764 w 883"/>
                  <a:gd name="T25" fmla="*/ 224 h 590"/>
                  <a:gd name="T26" fmla="*/ 713 w 883"/>
                  <a:gd name="T27" fmla="*/ 254 h 590"/>
                  <a:gd name="T28" fmla="*/ 696 w 883"/>
                  <a:gd name="T29" fmla="*/ 248 h 590"/>
                  <a:gd name="T30" fmla="*/ 636 w 883"/>
                  <a:gd name="T31" fmla="*/ 267 h 590"/>
                  <a:gd name="T32" fmla="*/ 701 w 883"/>
                  <a:gd name="T33" fmla="*/ 289 h 590"/>
                  <a:gd name="T34" fmla="*/ 675 w 883"/>
                  <a:gd name="T35" fmla="*/ 312 h 590"/>
                  <a:gd name="T36" fmla="*/ 683 w 883"/>
                  <a:gd name="T37" fmla="*/ 367 h 590"/>
                  <a:gd name="T38" fmla="*/ 693 w 883"/>
                  <a:gd name="T39" fmla="*/ 397 h 590"/>
                  <a:gd name="T40" fmla="*/ 691 w 883"/>
                  <a:gd name="T41" fmla="*/ 424 h 590"/>
                  <a:gd name="T42" fmla="*/ 671 w 883"/>
                  <a:gd name="T43" fmla="*/ 464 h 590"/>
                  <a:gd name="T44" fmla="*/ 663 w 883"/>
                  <a:gd name="T45" fmla="*/ 481 h 590"/>
                  <a:gd name="T46" fmla="*/ 634 w 883"/>
                  <a:gd name="T47" fmla="*/ 506 h 590"/>
                  <a:gd name="T48" fmla="*/ 596 w 883"/>
                  <a:gd name="T49" fmla="*/ 523 h 590"/>
                  <a:gd name="T50" fmla="*/ 578 w 883"/>
                  <a:gd name="T51" fmla="*/ 528 h 590"/>
                  <a:gd name="T52" fmla="*/ 551 w 883"/>
                  <a:gd name="T53" fmla="*/ 539 h 590"/>
                  <a:gd name="T54" fmla="*/ 526 w 883"/>
                  <a:gd name="T55" fmla="*/ 556 h 590"/>
                  <a:gd name="T56" fmla="*/ 503 w 883"/>
                  <a:gd name="T57" fmla="*/ 538 h 590"/>
                  <a:gd name="T58" fmla="*/ 478 w 883"/>
                  <a:gd name="T59" fmla="*/ 523 h 590"/>
                  <a:gd name="T60" fmla="*/ 439 w 883"/>
                  <a:gd name="T61" fmla="*/ 523 h 590"/>
                  <a:gd name="T62" fmla="*/ 406 w 883"/>
                  <a:gd name="T63" fmla="*/ 527 h 590"/>
                  <a:gd name="T64" fmla="*/ 396 w 883"/>
                  <a:gd name="T65" fmla="*/ 538 h 590"/>
                  <a:gd name="T66" fmla="*/ 365 w 883"/>
                  <a:gd name="T67" fmla="*/ 516 h 590"/>
                  <a:gd name="T68" fmla="*/ 349 w 883"/>
                  <a:gd name="T69" fmla="*/ 486 h 590"/>
                  <a:gd name="T70" fmla="*/ 354 w 883"/>
                  <a:gd name="T71" fmla="*/ 441 h 590"/>
                  <a:gd name="T72" fmla="*/ 330 w 883"/>
                  <a:gd name="T73" fmla="*/ 426 h 590"/>
                  <a:gd name="T74" fmla="*/ 291 w 883"/>
                  <a:gd name="T75" fmla="*/ 430 h 590"/>
                  <a:gd name="T76" fmla="*/ 250 w 883"/>
                  <a:gd name="T77" fmla="*/ 441 h 590"/>
                  <a:gd name="T78" fmla="*/ 209 w 883"/>
                  <a:gd name="T79" fmla="*/ 443 h 590"/>
                  <a:gd name="T80" fmla="*/ 166 w 883"/>
                  <a:gd name="T81" fmla="*/ 432 h 590"/>
                  <a:gd name="T82" fmla="*/ 105 w 883"/>
                  <a:gd name="T83" fmla="*/ 405 h 590"/>
                  <a:gd name="T84" fmla="*/ 75 w 883"/>
                  <a:gd name="T85" fmla="*/ 380 h 590"/>
                  <a:gd name="T86" fmla="*/ 76 w 883"/>
                  <a:gd name="T87" fmla="*/ 356 h 590"/>
                  <a:gd name="T88" fmla="*/ 43 w 883"/>
                  <a:gd name="T89" fmla="*/ 319 h 590"/>
                  <a:gd name="T90" fmla="*/ 15 w 883"/>
                  <a:gd name="T91" fmla="*/ 293 h 590"/>
                  <a:gd name="T92" fmla="*/ 2 w 883"/>
                  <a:gd name="T93" fmla="*/ 263 h 590"/>
                  <a:gd name="T94" fmla="*/ 35 w 883"/>
                  <a:gd name="T95" fmla="*/ 241 h 590"/>
                  <a:gd name="T96" fmla="*/ 95 w 883"/>
                  <a:gd name="T97" fmla="*/ 210 h 590"/>
                  <a:gd name="T98" fmla="*/ 100 w 883"/>
                  <a:gd name="T99" fmla="*/ 166 h 590"/>
                  <a:gd name="T100" fmla="*/ 127 w 883"/>
                  <a:gd name="T101" fmla="*/ 148 h 590"/>
                  <a:gd name="T102" fmla="*/ 174 w 883"/>
                  <a:gd name="T103" fmla="*/ 103 h 590"/>
                  <a:gd name="T104" fmla="*/ 209 w 883"/>
                  <a:gd name="T105" fmla="*/ 95 h 590"/>
                  <a:gd name="T106" fmla="*/ 246 w 883"/>
                  <a:gd name="T107" fmla="*/ 123 h 590"/>
                  <a:gd name="T108" fmla="*/ 275 w 883"/>
                  <a:gd name="T109" fmla="*/ 159 h 590"/>
                  <a:gd name="T110" fmla="*/ 374 w 883"/>
                  <a:gd name="T111" fmla="*/ 204 h 590"/>
                  <a:gd name="T112" fmla="*/ 486 w 883"/>
                  <a:gd name="T113" fmla="*/ 207 h 590"/>
                  <a:gd name="T114" fmla="*/ 551 w 883"/>
                  <a:gd name="T115" fmla="*/ 177 h 590"/>
                  <a:gd name="T116" fmla="*/ 596 w 883"/>
                  <a:gd name="T117" fmla="*/ 153 h 590"/>
                  <a:gd name="T118" fmla="*/ 650 w 883"/>
                  <a:gd name="T119" fmla="*/ 130 h 590"/>
                  <a:gd name="T120" fmla="*/ 642 w 883"/>
                  <a:gd name="T121" fmla="*/ 106 h 590"/>
                  <a:gd name="T122" fmla="*/ 625 w 883"/>
                  <a:gd name="T123" fmla="*/ 74 h 590"/>
                  <a:gd name="T124" fmla="*/ 675 w 883"/>
                  <a:gd name="T125" fmla="*/ 1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590">
                    <a:moveTo>
                      <a:pt x="535" y="561"/>
                    </a:moveTo>
                    <a:lnTo>
                      <a:pt x="535" y="561"/>
                    </a:lnTo>
                    <a:lnTo>
                      <a:pt x="537" y="563"/>
                    </a:lnTo>
                    <a:lnTo>
                      <a:pt x="538" y="563"/>
                    </a:lnTo>
                    <a:lnTo>
                      <a:pt x="538" y="564"/>
                    </a:lnTo>
                    <a:lnTo>
                      <a:pt x="540" y="564"/>
                    </a:lnTo>
                    <a:lnTo>
                      <a:pt x="540" y="566"/>
                    </a:lnTo>
                    <a:lnTo>
                      <a:pt x="540" y="568"/>
                    </a:lnTo>
                    <a:lnTo>
                      <a:pt x="541" y="569"/>
                    </a:lnTo>
                    <a:lnTo>
                      <a:pt x="540" y="569"/>
                    </a:lnTo>
                    <a:lnTo>
                      <a:pt x="538" y="571"/>
                    </a:lnTo>
                    <a:lnTo>
                      <a:pt x="535" y="574"/>
                    </a:lnTo>
                    <a:lnTo>
                      <a:pt x="535" y="575"/>
                    </a:lnTo>
                    <a:lnTo>
                      <a:pt x="533" y="575"/>
                    </a:lnTo>
                    <a:lnTo>
                      <a:pt x="533" y="577"/>
                    </a:lnTo>
                    <a:lnTo>
                      <a:pt x="533" y="577"/>
                    </a:lnTo>
                    <a:lnTo>
                      <a:pt x="533" y="579"/>
                    </a:lnTo>
                    <a:lnTo>
                      <a:pt x="533" y="582"/>
                    </a:lnTo>
                    <a:lnTo>
                      <a:pt x="532" y="582"/>
                    </a:lnTo>
                    <a:lnTo>
                      <a:pt x="532" y="583"/>
                    </a:lnTo>
                    <a:lnTo>
                      <a:pt x="530" y="583"/>
                    </a:lnTo>
                    <a:lnTo>
                      <a:pt x="530" y="583"/>
                    </a:lnTo>
                    <a:lnTo>
                      <a:pt x="530" y="583"/>
                    </a:lnTo>
                    <a:lnTo>
                      <a:pt x="529" y="585"/>
                    </a:lnTo>
                    <a:lnTo>
                      <a:pt x="527" y="586"/>
                    </a:lnTo>
                    <a:lnTo>
                      <a:pt x="527" y="586"/>
                    </a:lnTo>
                    <a:lnTo>
                      <a:pt x="527" y="586"/>
                    </a:lnTo>
                    <a:lnTo>
                      <a:pt x="526" y="586"/>
                    </a:lnTo>
                    <a:lnTo>
                      <a:pt x="526" y="586"/>
                    </a:lnTo>
                    <a:lnTo>
                      <a:pt x="524" y="588"/>
                    </a:lnTo>
                    <a:lnTo>
                      <a:pt x="522" y="588"/>
                    </a:lnTo>
                    <a:lnTo>
                      <a:pt x="522" y="590"/>
                    </a:lnTo>
                    <a:lnTo>
                      <a:pt x="521" y="590"/>
                    </a:lnTo>
                    <a:lnTo>
                      <a:pt x="519" y="590"/>
                    </a:lnTo>
                    <a:lnTo>
                      <a:pt x="519" y="590"/>
                    </a:lnTo>
                    <a:lnTo>
                      <a:pt x="518" y="590"/>
                    </a:lnTo>
                    <a:lnTo>
                      <a:pt x="516" y="590"/>
                    </a:lnTo>
                    <a:lnTo>
                      <a:pt x="514" y="588"/>
                    </a:lnTo>
                    <a:lnTo>
                      <a:pt x="511" y="588"/>
                    </a:lnTo>
                    <a:lnTo>
                      <a:pt x="510" y="586"/>
                    </a:lnTo>
                    <a:lnTo>
                      <a:pt x="507" y="585"/>
                    </a:lnTo>
                    <a:lnTo>
                      <a:pt x="507" y="582"/>
                    </a:lnTo>
                    <a:lnTo>
                      <a:pt x="507" y="580"/>
                    </a:lnTo>
                    <a:lnTo>
                      <a:pt x="507" y="580"/>
                    </a:lnTo>
                    <a:lnTo>
                      <a:pt x="507" y="574"/>
                    </a:lnTo>
                    <a:lnTo>
                      <a:pt x="507" y="574"/>
                    </a:lnTo>
                    <a:lnTo>
                      <a:pt x="507" y="574"/>
                    </a:lnTo>
                    <a:lnTo>
                      <a:pt x="508" y="572"/>
                    </a:lnTo>
                    <a:lnTo>
                      <a:pt x="510" y="571"/>
                    </a:lnTo>
                    <a:lnTo>
                      <a:pt x="513" y="569"/>
                    </a:lnTo>
                    <a:lnTo>
                      <a:pt x="514" y="569"/>
                    </a:lnTo>
                    <a:lnTo>
                      <a:pt x="516" y="568"/>
                    </a:lnTo>
                    <a:lnTo>
                      <a:pt x="514" y="568"/>
                    </a:lnTo>
                    <a:lnTo>
                      <a:pt x="514" y="568"/>
                    </a:lnTo>
                    <a:lnTo>
                      <a:pt x="514" y="566"/>
                    </a:lnTo>
                    <a:lnTo>
                      <a:pt x="514" y="566"/>
                    </a:lnTo>
                    <a:lnTo>
                      <a:pt x="516" y="564"/>
                    </a:lnTo>
                    <a:lnTo>
                      <a:pt x="518" y="566"/>
                    </a:lnTo>
                    <a:lnTo>
                      <a:pt x="519" y="564"/>
                    </a:lnTo>
                    <a:lnTo>
                      <a:pt x="519" y="564"/>
                    </a:lnTo>
                    <a:lnTo>
                      <a:pt x="521" y="564"/>
                    </a:lnTo>
                    <a:lnTo>
                      <a:pt x="524" y="564"/>
                    </a:lnTo>
                    <a:lnTo>
                      <a:pt x="527" y="564"/>
                    </a:lnTo>
                    <a:lnTo>
                      <a:pt x="529" y="563"/>
                    </a:lnTo>
                    <a:lnTo>
                      <a:pt x="529" y="563"/>
                    </a:lnTo>
                    <a:lnTo>
                      <a:pt x="530" y="563"/>
                    </a:lnTo>
                    <a:lnTo>
                      <a:pt x="532" y="564"/>
                    </a:lnTo>
                    <a:lnTo>
                      <a:pt x="532" y="563"/>
                    </a:lnTo>
                    <a:lnTo>
                      <a:pt x="532" y="563"/>
                    </a:lnTo>
                    <a:lnTo>
                      <a:pt x="532" y="563"/>
                    </a:lnTo>
                    <a:lnTo>
                      <a:pt x="535" y="564"/>
                    </a:lnTo>
                    <a:lnTo>
                      <a:pt x="535" y="563"/>
                    </a:lnTo>
                    <a:lnTo>
                      <a:pt x="535" y="563"/>
                    </a:lnTo>
                    <a:lnTo>
                      <a:pt x="535" y="561"/>
                    </a:lnTo>
                    <a:close/>
                    <a:moveTo>
                      <a:pt x="532" y="547"/>
                    </a:moveTo>
                    <a:lnTo>
                      <a:pt x="532" y="547"/>
                    </a:lnTo>
                    <a:lnTo>
                      <a:pt x="533" y="547"/>
                    </a:lnTo>
                    <a:lnTo>
                      <a:pt x="533" y="549"/>
                    </a:lnTo>
                    <a:lnTo>
                      <a:pt x="533" y="549"/>
                    </a:lnTo>
                    <a:lnTo>
                      <a:pt x="533" y="549"/>
                    </a:lnTo>
                    <a:lnTo>
                      <a:pt x="532" y="549"/>
                    </a:lnTo>
                    <a:lnTo>
                      <a:pt x="530" y="549"/>
                    </a:lnTo>
                    <a:lnTo>
                      <a:pt x="530" y="549"/>
                    </a:lnTo>
                    <a:lnTo>
                      <a:pt x="530" y="549"/>
                    </a:lnTo>
                    <a:lnTo>
                      <a:pt x="530" y="547"/>
                    </a:lnTo>
                    <a:lnTo>
                      <a:pt x="532" y="547"/>
                    </a:lnTo>
                    <a:close/>
                    <a:moveTo>
                      <a:pt x="565" y="538"/>
                    </a:moveTo>
                    <a:lnTo>
                      <a:pt x="563" y="539"/>
                    </a:lnTo>
                    <a:lnTo>
                      <a:pt x="563" y="539"/>
                    </a:lnTo>
                    <a:lnTo>
                      <a:pt x="562" y="539"/>
                    </a:lnTo>
                    <a:lnTo>
                      <a:pt x="563" y="539"/>
                    </a:lnTo>
                    <a:lnTo>
                      <a:pt x="565" y="538"/>
                    </a:lnTo>
                    <a:close/>
                    <a:moveTo>
                      <a:pt x="567" y="538"/>
                    </a:moveTo>
                    <a:lnTo>
                      <a:pt x="567" y="538"/>
                    </a:lnTo>
                    <a:lnTo>
                      <a:pt x="567" y="538"/>
                    </a:lnTo>
                    <a:lnTo>
                      <a:pt x="567" y="538"/>
                    </a:lnTo>
                    <a:lnTo>
                      <a:pt x="567" y="538"/>
                    </a:lnTo>
                    <a:lnTo>
                      <a:pt x="567" y="539"/>
                    </a:lnTo>
                    <a:lnTo>
                      <a:pt x="567" y="539"/>
                    </a:lnTo>
                    <a:lnTo>
                      <a:pt x="565" y="539"/>
                    </a:lnTo>
                    <a:lnTo>
                      <a:pt x="565" y="539"/>
                    </a:lnTo>
                    <a:lnTo>
                      <a:pt x="565" y="538"/>
                    </a:lnTo>
                    <a:lnTo>
                      <a:pt x="567" y="538"/>
                    </a:lnTo>
                    <a:lnTo>
                      <a:pt x="567" y="538"/>
                    </a:lnTo>
                    <a:close/>
                    <a:moveTo>
                      <a:pt x="576" y="520"/>
                    </a:moveTo>
                    <a:lnTo>
                      <a:pt x="578" y="520"/>
                    </a:lnTo>
                    <a:lnTo>
                      <a:pt x="578" y="522"/>
                    </a:lnTo>
                    <a:lnTo>
                      <a:pt x="578" y="522"/>
                    </a:lnTo>
                    <a:lnTo>
                      <a:pt x="576" y="520"/>
                    </a:lnTo>
                    <a:lnTo>
                      <a:pt x="576" y="520"/>
                    </a:lnTo>
                    <a:lnTo>
                      <a:pt x="576" y="520"/>
                    </a:lnTo>
                    <a:lnTo>
                      <a:pt x="574" y="520"/>
                    </a:lnTo>
                    <a:lnTo>
                      <a:pt x="576" y="520"/>
                    </a:lnTo>
                    <a:close/>
                    <a:moveTo>
                      <a:pt x="644" y="495"/>
                    </a:moveTo>
                    <a:lnTo>
                      <a:pt x="644" y="495"/>
                    </a:lnTo>
                    <a:lnTo>
                      <a:pt x="644" y="495"/>
                    </a:lnTo>
                    <a:lnTo>
                      <a:pt x="644" y="497"/>
                    </a:lnTo>
                    <a:lnTo>
                      <a:pt x="642" y="497"/>
                    </a:lnTo>
                    <a:lnTo>
                      <a:pt x="642" y="495"/>
                    </a:lnTo>
                    <a:lnTo>
                      <a:pt x="642" y="495"/>
                    </a:lnTo>
                    <a:lnTo>
                      <a:pt x="642" y="495"/>
                    </a:lnTo>
                    <a:lnTo>
                      <a:pt x="644" y="495"/>
                    </a:lnTo>
                    <a:close/>
                    <a:moveTo>
                      <a:pt x="667" y="478"/>
                    </a:moveTo>
                    <a:lnTo>
                      <a:pt x="667" y="478"/>
                    </a:lnTo>
                    <a:lnTo>
                      <a:pt x="667" y="479"/>
                    </a:lnTo>
                    <a:lnTo>
                      <a:pt x="667" y="479"/>
                    </a:lnTo>
                    <a:lnTo>
                      <a:pt x="667" y="479"/>
                    </a:lnTo>
                    <a:lnTo>
                      <a:pt x="667" y="481"/>
                    </a:lnTo>
                    <a:lnTo>
                      <a:pt x="667" y="481"/>
                    </a:lnTo>
                    <a:lnTo>
                      <a:pt x="667" y="481"/>
                    </a:lnTo>
                    <a:lnTo>
                      <a:pt x="667" y="482"/>
                    </a:lnTo>
                    <a:lnTo>
                      <a:pt x="666" y="481"/>
                    </a:lnTo>
                    <a:lnTo>
                      <a:pt x="666" y="481"/>
                    </a:lnTo>
                    <a:lnTo>
                      <a:pt x="666" y="479"/>
                    </a:lnTo>
                    <a:lnTo>
                      <a:pt x="666" y="479"/>
                    </a:lnTo>
                    <a:lnTo>
                      <a:pt x="666" y="478"/>
                    </a:lnTo>
                    <a:lnTo>
                      <a:pt x="667" y="478"/>
                    </a:lnTo>
                    <a:close/>
                    <a:moveTo>
                      <a:pt x="688" y="438"/>
                    </a:moveTo>
                    <a:lnTo>
                      <a:pt x="688" y="438"/>
                    </a:lnTo>
                    <a:lnTo>
                      <a:pt x="688" y="440"/>
                    </a:lnTo>
                    <a:lnTo>
                      <a:pt x="688" y="440"/>
                    </a:lnTo>
                    <a:lnTo>
                      <a:pt x="688" y="441"/>
                    </a:lnTo>
                    <a:lnTo>
                      <a:pt x="686" y="441"/>
                    </a:lnTo>
                    <a:lnTo>
                      <a:pt x="686" y="440"/>
                    </a:lnTo>
                    <a:lnTo>
                      <a:pt x="688" y="438"/>
                    </a:lnTo>
                    <a:close/>
                    <a:moveTo>
                      <a:pt x="701" y="413"/>
                    </a:moveTo>
                    <a:lnTo>
                      <a:pt x="702" y="415"/>
                    </a:lnTo>
                    <a:lnTo>
                      <a:pt x="702" y="415"/>
                    </a:lnTo>
                    <a:lnTo>
                      <a:pt x="702" y="416"/>
                    </a:lnTo>
                    <a:lnTo>
                      <a:pt x="701" y="415"/>
                    </a:lnTo>
                    <a:lnTo>
                      <a:pt x="701" y="415"/>
                    </a:lnTo>
                    <a:lnTo>
                      <a:pt x="701" y="415"/>
                    </a:lnTo>
                    <a:lnTo>
                      <a:pt x="701" y="413"/>
                    </a:lnTo>
                    <a:close/>
                    <a:moveTo>
                      <a:pt x="704" y="412"/>
                    </a:moveTo>
                    <a:lnTo>
                      <a:pt x="705" y="412"/>
                    </a:lnTo>
                    <a:lnTo>
                      <a:pt x="705" y="412"/>
                    </a:lnTo>
                    <a:lnTo>
                      <a:pt x="705" y="413"/>
                    </a:lnTo>
                    <a:lnTo>
                      <a:pt x="705" y="413"/>
                    </a:lnTo>
                    <a:lnTo>
                      <a:pt x="704" y="412"/>
                    </a:lnTo>
                    <a:lnTo>
                      <a:pt x="704" y="412"/>
                    </a:lnTo>
                    <a:close/>
                    <a:moveTo>
                      <a:pt x="699" y="408"/>
                    </a:moveTo>
                    <a:lnTo>
                      <a:pt x="701" y="408"/>
                    </a:lnTo>
                    <a:lnTo>
                      <a:pt x="704" y="410"/>
                    </a:lnTo>
                    <a:lnTo>
                      <a:pt x="704" y="410"/>
                    </a:lnTo>
                    <a:lnTo>
                      <a:pt x="704" y="412"/>
                    </a:lnTo>
                    <a:lnTo>
                      <a:pt x="704" y="412"/>
                    </a:lnTo>
                    <a:lnTo>
                      <a:pt x="702" y="410"/>
                    </a:lnTo>
                    <a:lnTo>
                      <a:pt x="699" y="410"/>
                    </a:lnTo>
                    <a:lnTo>
                      <a:pt x="699" y="410"/>
                    </a:lnTo>
                    <a:lnTo>
                      <a:pt x="699" y="408"/>
                    </a:lnTo>
                    <a:close/>
                    <a:moveTo>
                      <a:pt x="688" y="382"/>
                    </a:moveTo>
                    <a:lnTo>
                      <a:pt x="690" y="382"/>
                    </a:lnTo>
                    <a:lnTo>
                      <a:pt x="691" y="383"/>
                    </a:lnTo>
                    <a:lnTo>
                      <a:pt x="693" y="383"/>
                    </a:lnTo>
                    <a:lnTo>
                      <a:pt x="693" y="383"/>
                    </a:lnTo>
                    <a:lnTo>
                      <a:pt x="693" y="385"/>
                    </a:lnTo>
                    <a:lnTo>
                      <a:pt x="696" y="386"/>
                    </a:lnTo>
                    <a:lnTo>
                      <a:pt x="697" y="386"/>
                    </a:lnTo>
                    <a:lnTo>
                      <a:pt x="697" y="386"/>
                    </a:lnTo>
                    <a:lnTo>
                      <a:pt x="696" y="388"/>
                    </a:lnTo>
                    <a:lnTo>
                      <a:pt x="693" y="386"/>
                    </a:lnTo>
                    <a:lnTo>
                      <a:pt x="690" y="385"/>
                    </a:lnTo>
                    <a:lnTo>
                      <a:pt x="688" y="383"/>
                    </a:lnTo>
                    <a:lnTo>
                      <a:pt x="688" y="382"/>
                    </a:lnTo>
                    <a:close/>
                    <a:moveTo>
                      <a:pt x="718" y="0"/>
                    </a:moveTo>
                    <a:lnTo>
                      <a:pt x="719" y="0"/>
                    </a:lnTo>
                    <a:lnTo>
                      <a:pt x="721" y="0"/>
                    </a:lnTo>
                    <a:lnTo>
                      <a:pt x="721" y="0"/>
                    </a:lnTo>
                    <a:lnTo>
                      <a:pt x="723" y="0"/>
                    </a:lnTo>
                    <a:lnTo>
                      <a:pt x="723" y="0"/>
                    </a:lnTo>
                    <a:lnTo>
                      <a:pt x="724" y="2"/>
                    </a:lnTo>
                    <a:lnTo>
                      <a:pt x="729" y="3"/>
                    </a:lnTo>
                    <a:lnTo>
                      <a:pt x="731" y="3"/>
                    </a:lnTo>
                    <a:lnTo>
                      <a:pt x="732" y="3"/>
                    </a:lnTo>
                    <a:lnTo>
                      <a:pt x="732" y="5"/>
                    </a:lnTo>
                    <a:lnTo>
                      <a:pt x="734" y="7"/>
                    </a:lnTo>
                    <a:lnTo>
                      <a:pt x="735" y="7"/>
                    </a:lnTo>
                    <a:lnTo>
                      <a:pt x="737" y="7"/>
                    </a:lnTo>
                    <a:lnTo>
                      <a:pt x="740" y="8"/>
                    </a:lnTo>
                    <a:lnTo>
                      <a:pt x="742" y="8"/>
                    </a:lnTo>
                    <a:lnTo>
                      <a:pt x="742" y="8"/>
                    </a:lnTo>
                    <a:lnTo>
                      <a:pt x="742" y="7"/>
                    </a:lnTo>
                    <a:lnTo>
                      <a:pt x="743" y="7"/>
                    </a:lnTo>
                    <a:lnTo>
                      <a:pt x="746" y="8"/>
                    </a:lnTo>
                    <a:lnTo>
                      <a:pt x="749" y="10"/>
                    </a:lnTo>
                    <a:lnTo>
                      <a:pt x="751" y="10"/>
                    </a:lnTo>
                    <a:lnTo>
                      <a:pt x="751" y="10"/>
                    </a:lnTo>
                    <a:lnTo>
                      <a:pt x="753" y="10"/>
                    </a:lnTo>
                    <a:lnTo>
                      <a:pt x="753" y="11"/>
                    </a:lnTo>
                    <a:lnTo>
                      <a:pt x="753" y="11"/>
                    </a:lnTo>
                    <a:lnTo>
                      <a:pt x="753" y="13"/>
                    </a:lnTo>
                    <a:lnTo>
                      <a:pt x="753" y="13"/>
                    </a:lnTo>
                    <a:lnTo>
                      <a:pt x="754" y="13"/>
                    </a:lnTo>
                    <a:lnTo>
                      <a:pt x="756" y="13"/>
                    </a:lnTo>
                    <a:lnTo>
                      <a:pt x="756" y="15"/>
                    </a:lnTo>
                    <a:lnTo>
                      <a:pt x="757" y="16"/>
                    </a:lnTo>
                    <a:lnTo>
                      <a:pt x="757" y="16"/>
                    </a:lnTo>
                    <a:lnTo>
                      <a:pt x="757" y="16"/>
                    </a:lnTo>
                    <a:lnTo>
                      <a:pt x="757" y="18"/>
                    </a:lnTo>
                    <a:lnTo>
                      <a:pt x="757" y="18"/>
                    </a:lnTo>
                    <a:lnTo>
                      <a:pt x="757" y="18"/>
                    </a:lnTo>
                    <a:lnTo>
                      <a:pt x="757" y="19"/>
                    </a:lnTo>
                    <a:lnTo>
                      <a:pt x="757" y="19"/>
                    </a:lnTo>
                    <a:lnTo>
                      <a:pt x="759" y="19"/>
                    </a:lnTo>
                    <a:lnTo>
                      <a:pt x="760" y="21"/>
                    </a:lnTo>
                    <a:lnTo>
                      <a:pt x="760" y="21"/>
                    </a:lnTo>
                    <a:lnTo>
                      <a:pt x="760" y="22"/>
                    </a:lnTo>
                    <a:lnTo>
                      <a:pt x="762" y="22"/>
                    </a:lnTo>
                    <a:lnTo>
                      <a:pt x="762" y="24"/>
                    </a:lnTo>
                    <a:lnTo>
                      <a:pt x="762" y="24"/>
                    </a:lnTo>
                    <a:lnTo>
                      <a:pt x="762" y="24"/>
                    </a:lnTo>
                    <a:lnTo>
                      <a:pt x="762" y="26"/>
                    </a:lnTo>
                    <a:lnTo>
                      <a:pt x="764" y="27"/>
                    </a:lnTo>
                    <a:lnTo>
                      <a:pt x="764" y="27"/>
                    </a:lnTo>
                    <a:lnTo>
                      <a:pt x="764" y="29"/>
                    </a:lnTo>
                    <a:lnTo>
                      <a:pt x="764" y="30"/>
                    </a:lnTo>
                    <a:lnTo>
                      <a:pt x="765" y="32"/>
                    </a:lnTo>
                    <a:lnTo>
                      <a:pt x="767" y="35"/>
                    </a:lnTo>
                    <a:lnTo>
                      <a:pt x="767" y="37"/>
                    </a:lnTo>
                    <a:lnTo>
                      <a:pt x="767" y="38"/>
                    </a:lnTo>
                    <a:lnTo>
                      <a:pt x="767" y="40"/>
                    </a:lnTo>
                    <a:lnTo>
                      <a:pt x="768" y="40"/>
                    </a:lnTo>
                    <a:lnTo>
                      <a:pt x="768" y="40"/>
                    </a:lnTo>
                    <a:lnTo>
                      <a:pt x="768" y="41"/>
                    </a:lnTo>
                    <a:lnTo>
                      <a:pt x="770" y="41"/>
                    </a:lnTo>
                    <a:lnTo>
                      <a:pt x="770" y="43"/>
                    </a:lnTo>
                    <a:lnTo>
                      <a:pt x="770" y="44"/>
                    </a:lnTo>
                    <a:lnTo>
                      <a:pt x="770" y="44"/>
                    </a:lnTo>
                    <a:lnTo>
                      <a:pt x="770" y="46"/>
                    </a:lnTo>
                    <a:lnTo>
                      <a:pt x="770" y="46"/>
                    </a:lnTo>
                    <a:lnTo>
                      <a:pt x="770" y="48"/>
                    </a:lnTo>
                    <a:lnTo>
                      <a:pt x="772" y="51"/>
                    </a:lnTo>
                    <a:lnTo>
                      <a:pt x="775" y="52"/>
                    </a:lnTo>
                    <a:lnTo>
                      <a:pt x="776" y="55"/>
                    </a:lnTo>
                    <a:lnTo>
                      <a:pt x="776" y="57"/>
                    </a:lnTo>
                    <a:lnTo>
                      <a:pt x="776" y="59"/>
                    </a:lnTo>
                    <a:lnTo>
                      <a:pt x="776" y="59"/>
                    </a:lnTo>
                    <a:lnTo>
                      <a:pt x="776" y="60"/>
                    </a:lnTo>
                    <a:lnTo>
                      <a:pt x="776" y="60"/>
                    </a:lnTo>
                    <a:lnTo>
                      <a:pt x="776" y="62"/>
                    </a:lnTo>
                    <a:lnTo>
                      <a:pt x="776" y="62"/>
                    </a:lnTo>
                    <a:lnTo>
                      <a:pt x="778" y="63"/>
                    </a:lnTo>
                    <a:lnTo>
                      <a:pt x="779" y="65"/>
                    </a:lnTo>
                    <a:lnTo>
                      <a:pt x="779" y="68"/>
                    </a:lnTo>
                    <a:lnTo>
                      <a:pt x="779" y="70"/>
                    </a:lnTo>
                    <a:lnTo>
                      <a:pt x="779" y="71"/>
                    </a:lnTo>
                    <a:lnTo>
                      <a:pt x="779" y="73"/>
                    </a:lnTo>
                    <a:lnTo>
                      <a:pt x="781" y="73"/>
                    </a:lnTo>
                    <a:lnTo>
                      <a:pt x="781" y="74"/>
                    </a:lnTo>
                    <a:lnTo>
                      <a:pt x="783" y="74"/>
                    </a:lnTo>
                    <a:lnTo>
                      <a:pt x="784" y="76"/>
                    </a:lnTo>
                    <a:lnTo>
                      <a:pt x="786" y="78"/>
                    </a:lnTo>
                    <a:lnTo>
                      <a:pt x="789" y="78"/>
                    </a:lnTo>
                    <a:lnTo>
                      <a:pt x="794" y="76"/>
                    </a:lnTo>
                    <a:lnTo>
                      <a:pt x="797" y="76"/>
                    </a:lnTo>
                    <a:lnTo>
                      <a:pt x="797" y="76"/>
                    </a:lnTo>
                    <a:lnTo>
                      <a:pt x="798" y="78"/>
                    </a:lnTo>
                    <a:lnTo>
                      <a:pt x="797" y="78"/>
                    </a:lnTo>
                    <a:lnTo>
                      <a:pt x="798" y="79"/>
                    </a:lnTo>
                    <a:lnTo>
                      <a:pt x="800" y="79"/>
                    </a:lnTo>
                    <a:lnTo>
                      <a:pt x="801" y="79"/>
                    </a:lnTo>
                    <a:lnTo>
                      <a:pt x="801" y="81"/>
                    </a:lnTo>
                    <a:lnTo>
                      <a:pt x="803" y="81"/>
                    </a:lnTo>
                    <a:lnTo>
                      <a:pt x="803" y="81"/>
                    </a:lnTo>
                    <a:lnTo>
                      <a:pt x="805" y="81"/>
                    </a:lnTo>
                    <a:lnTo>
                      <a:pt x="805" y="81"/>
                    </a:lnTo>
                    <a:lnTo>
                      <a:pt x="806" y="81"/>
                    </a:lnTo>
                    <a:lnTo>
                      <a:pt x="806" y="81"/>
                    </a:lnTo>
                    <a:lnTo>
                      <a:pt x="806" y="81"/>
                    </a:lnTo>
                    <a:lnTo>
                      <a:pt x="808" y="81"/>
                    </a:lnTo>
                    <a:lnTo>
                      <a:pt x="808" y="81"/>
                    </a:lnTo>
                    <a:lnTo>
                      <a:pt x="809" y="82"/>
                    </a:lnTo>
                    <a:lnTo>
                      <a:pt x="811" y="82"/>
                    </a:lnTo>
                    <a:lnTo>
                      <a:pt x="813" y="84"/>
                    </a:lnTo>
                    <a:lnTo>
                      <a:pt x="816" y="89"/>
                    </a:lnTo>
                    <a:lnTo>
                      <a:pt x="817" y="90"/>
                    </a:lnTo>
                    <a:lnTo>
                      <a:pt x="820" y="90"/>
                    </a:lnTo>
                    <a:lnTo>
                      <a:pt x="824" y="90"/>
                    </a:lnTo>
                    <a:lnTo>
                      <a:pt x="824" y="92"/>
                    </a:lnTo>
                    <a:lnTo>
                      <a:pt x="824" y="93"/>
                    </a:lnTo>
                    <a:lnTo>
                      <a:pt x="824" y="95"/>
                    </a:lnTo>
                    <a:lnTo>
                      <a:pt x="824" y="95"/>
                    </a:lnTo>
                    <a:lnTo>
                      <a:pt x="825" y="96"/>
                    </a:lnTo>
                    <a:lnTo>
                      <a:pt x="825" y="98"/>
                    </a:lnTo>
                    <a:lnTo>
                      <a:pt x="827" y="98"/>
                    </a:lnTo>
                    <a:lnTo>
                      <a:pt x="827" y="100"/>
                    </a:lnTo>
                    <a:lnTo>
                      <a:pt x="827" y="101"/>
                    </a:lnTo>
                    <a:lnTo>
                      <a:pt x="825" y="104"/>
                    </a:lnTo>
                    <a:lnTo>
                      <a:pt x="825" y="106"/>
                    </a:lnTo>
                    <a:lnTo>
                      <a:pt x="827" y="107"/>
                    </a:lnTo>
                    <a:lnTo>
                      <a:pt x="828" y="109"/>
                    </a:lnTo>
                    <a:lnTo>
                      <a:pt x="828" y="111"/>
                    </a:lnTo>
                    <a:lnTo>
                      <a:pt x="828" y="111"/>
                    </a:lnTo>
                    <a:lnTo>
                      <a:pt x="830" y="112"/>
                    </a:lnTo>
                    <a:lnTo>
                      <a:pt x="831" y="112"/>
                    </a:lnTo>
                    <a:lnTo>
                      <a:pt x="835" y="111"/>
                    </a:lnTo>
                    <a:lnTo>
                      <a:pt x="836" y="111"/>
                    </a:lnTo>
                    <a:lnTo>
                      <a:pt x="838" y="112"/>
                    </a:lnTo>
                    <a:lnTo>
                      <a:pt x="841" y="112"/>
                    </a:lnTo>
                    <a:lnTo>
                      <a:pt x="846" y="111"/>
                    </a:lnTo>
                    <a:lnTo>
                      <a:pt x="849" y="111"/>
                    </a:lnTo>
                    <a:lnTo>
                      <a:pt x="850" y="111"/>
                    </a:lnTo>
                    <a:lnTo>
                      <a:pt x="852" y="111"/>
                    </a:lnTo>
                    <a:lnTo>
                      <a:pt x="854" y="107"/>
                    </a:lnTo>
                    <a:lnTo>
                      <a:pt x="854" y="107"/>
                    </a:lnTo>
                    <a:lnTo>
                      <a:pt x="855" y="107"/>
                    </a:lnTo>
                    <a:lnTo>
                      <a:pt x="857" y="106"/>
                    </a:lnTo>
                    <a:lnTo>
                      <a:pt x="858" y="104"/>
                    </a:lnTo>
                    <a:lnTo>
                      <a:pt x="860" y="104"/>
                    </a:lnTo>
                    <a:lnTo>
                      <a:pt x="863" y="104"/>
                    </a:lnTo>
                    <a:lnTo>
                      <a:pt x="865" y="104"/>
                    </a:lnTo>
                    <a:lnTo>
                      <a:pt x="866" y="103"/>
                    </a:lnTo>
                    <a:lnTo>
                      <a:pt x="868" y="103"/>
                    </a:lnTo>
                    <a:lnTo>
                      <a:pt x="871" y="101"/>
                    </a:lnTo>
                    <a:lnTo>
                      <a:pt x="876" y="100"/>
                    </a:lnTo>
                    <a:lnTo>
                      <a:pt x="877" y="100"/>
                    </a:lnTo>
                    <a:lnTo>
                      <a:pt x="877" y="100"/>
                    </a:lnTo>
                    <a:lnTo>
                      <a:pt x="879" y="100"/>
                    </a:lnTo>
                    <a:lnTo>
                      <a:pt x="880" y="100"/>
                    </a:lnTo>
                    <a:lnTo>
                      <a:pt x="882" y="101"/>
                    </a:lnTo>
                    <a:lnTo>
                      <a:pt x="882" y="103"/>
                    </a:lnTo>
                    <a:lnTo>
                      <a:pt x="882" y="103"/>
                    </a:lnTo>
                    <a:lnTo>
                      <a:pt x="882" y="104"/>
                    </a:lnTo>
                    <a:lnTo>
                      <a:pt x="882" y="104"/>
                    </a:lnTo>
                    <a:lnTo>
                      <a:pt x="880" y="106"/>
                    </a:lnTo>
                    <a:lnTo>
                      <a:pt x="882" y="106"/>
                    </a:lnTo>
                    <a:lnTo>
                      <a:pt x="882" y="109"/>
                    </a:lnTo>
                    <a:lnTo>
                      <a:pt x="883" y="109"/>
                    </a:lnTo>
                    <a:lnTo>
                      <a:pt x="883" y="111"/>
                    </a:lnTo>
                    <a:lnTo>
                      <a:pt x="883" y="112"/>
                    </a:lnTo>
                    <a:lnTo>
                      <a:pt x="883" y="112"/>
                    </a:lnTo>
                    <a:lnTo>
                      <a:pt x="882" y="115"/>
                    </a:lnTo>
                    <a:lnTo>
                      <a:pt x="880" y="115"/>
                    </a:lnTo>
                    <a:lnTo>
                      <a:pt x="880" y="115"/>
                    </a:lnTo>
                    <a:lnTo>
                      <a:pt x="879" y="117"/>
                    </a:lnTo>
                    <a:lnTo>
                      <a:pt x="877" y="117"/>
                    </a:lnTo>
                    <a:lnTo>
                      <a:pt x="877" y="117"/>
                    </a:lnTo>
                    <a:lnTo>
                      <a:pt x="877" y="117"/>
                    </a:lnTo>
                    <a:lnTo>
                      <a:pt x="876" y="118"/>
                    </a:lnTo>
                    <a:lnTo>
                      <a:pt x="876" y="118"/>
                    </a:lnTo>
                    <a:lnTo>
                      <a:pt x="876" y="120"/>
                    </a:lnTo>
                    <a:lnTo>
                      <a:pt x="876" y="120"/>
                    </a:lnTo>
                    <a:lnTo>
                      <a:pt x="876" y="122"/>
                    </a:lnTo>
                    <a:lnTo>
                      <a:pt x="876" y="123"/>
                    </a:lnTo>
                    <a:lnTo>
                      <a:pt x="874" y="125"/>
                    </a:lnTo>
                    <a:lnTo>
                      <a:pt x="874" y="125"/>
                    </a:lnTo>
                    <a:lnTo>
                      <a:pt x="874" y="126"/>
                    </a:lnTo>
                    <a:lnTo>
                      <a:pt x="874" y="126"/>
                    </a:lnTo>
                    <a:lnTo>
                      <a:pt x="872" y="130"/>
                    </a:lnTo>
                    <a:lnTo>
                      <a:pt x="872" y="131"/>
                    </a:lnTo>
                    <a:lnTo>
                      <a:pt x="871" y="133"/>
                    </a:lnTo>
                    <a:lnTo>
                      <a:pt x="871" y="134"/>
                    </a:lnTo>
                    <a:lnTo>
                      <a:pt x="871" y="136"/>
                    </a:lnTo>
                    <a:lnTo>
                      <a:pt x="871" y="136"/>
                    </a:lnTo>
                    <a:lnTo>
                      <a:pt x="871" y="137"/>
                    </a:lnTo>
                    <a:lnTo>
                      <a:pt x="871" y="137"/>
                    </a:lnTo>
                    <a:lnTo>
                      <a:pt x="871" y="139"/>
                    </a:lnTo>
                    <a:lnTo>
                      <a:pt x="869" y="139"/>
                    </a:lnTo>
                    <a:lnTo>
                      <a:pt x="869" y="141"/>
                    </a:lnTo>
                    <a:lnTo>
                      <a:pt x="869" y="141"/>
                    </a:lnTo>
                    <a:lnTo>
                      <a:pt x="868" y="142"/>
                    </a:lnTo>
                    <a:lnTo>
                      <a:pt x="868" y="144"/>
                    </a:lnTo>
                    <a:lnTo>
                      <a:pt x="868" y="144"/>
                    </a:lnTo>
                    <a:lnTo>
                      <a:pt x="866" y="144"/>
                    </a:lnTo>
                    <a:lnTo>
                      <a:pt x="866" y="145"/>
                    </a:lnTo>
                    <a:lnTo>
                      <a:pt x="866" y="145"/>
                    </a:lnTo>
                    <a:lnTo>
                      <a:pt x="865" y="147"/>
                    </a:lnTo>
                    <a:lnTo>
                      <a:pt x="865" y="148"/>
                    </a:lnTo>
                    <a:lnTo>
                      <a:pt x="865" y="148"/>
                    </a:lnTo>
                    <a:lnTo>
                      <a:pt x="865" y="150"/>
                    </a:lnTo>
                    <a:lnTo>
                      <a:pt x="863" y="150"/>
                    </a:lnTo>
                    <a:lnTo>
                      <a:pt x="863" y="150"/>
                    </a:lnTo>
                    <a:lnTo>
                      <a:pt x="863" y="150"/>
                    </a:lnTo>
                    <a:lnTo>
                      <a:pt x="861" y="152"/>
                    </a:lnTo>
                    <a:lnTo>
                      <a:pt x="860" y="155"/>
                    </a:lnTo>
                    <a:lnTo>
                      <a:pt x="860" y="156"/>
                    </a:lnTo>
                    <a:lnTo>
                      <a:pt x="860" y="158"/>
                    </a:lnTo>
                    <a:lnTo>
                      <a:pt x="858" y="159"/>
                    </a:lnTo>
                    <a:lnTo>
                      <a:pt x="858" y="159"/>
                    </a:lnTo>
                    <a:lnTo>
                      <a:pt x="857" y="159"/>
                    </a:lnTo>
                    <a:lnTo>
                      <a:pt x="857" y="159"/>
                    </a:lnTo>
                    <a:lnTo>
                      <a:pt x="855" y="159"/>
                    </a:lnTo>
                    <a:lnTo>
                      <a:pt x="855" y="158"/>
                    </a:lnTo>
                    <a:lnTo>
                      <a:pt x="855" y="156"/>
                    </a:lnTo>
                    <a:lnTo>
                      <a:pt x="852" y="155"/>
                    </a:lnTo>
                    <a:lnTo>
                      <a:pt x="850" y="155"/>
                    </a:lnTo>
                    <a:lnTo>
                      <a:pt x="847" y="155"/>
                    </a:lnTo>
                    <a:lnTo>
                      <a:pt x="846" y="155"/>
                    </a:lnTo>
                    <a:lnTo>
                      <a:pt x="844" y="156"/>
                    </a:lnTo>
                    <a:lnTo>
                      <a:pt x="844" y="156"/>
                    </a:lnTo>
                    <a:lnTo>
                      <a:pt x="842" y="155"/>
                    </a:lnTo>
                    <a:lnTo>
                      <a:pt x="842" y="155"/>
                    </a:lnTo>
                    <a:lnTo>
                      <a:pt x="841" y="155"/>
                    </a:lnTo>
                    <a:lnTo>
                      <a:pt x="841" y="156"/>
                    </a:lnTo>
                    <a:lnTo>
                      <a:pt x="839" y="156"/>
                    </a:lnTo>
                    <a:lnTo>
                      <a:pt x="838" y="158"/>
                    </a:lnTo>
                    <a:lnTo>
                      <a:pt x="838" y="159"/>
                    </a:lnTo>
                    <a:lnTo>
                      <a:pt x="836" y="159"/>
                    </a:lnTo>
                    <a:lnTo>
                      <a:pt x="836" y="161"/>
                    </a:lnTo>
                    <a:lnTo>
                      <a:pt x="833" y="161"/>
                    </a:lnTo>
                    <a:lnTo>
                      <a:pt x="833" y="161"/>
                    </a:lnTo>
                    <a:lnTo>
                      <a:pt x="831" y="163"/>
                    </a:lnTo>
                    <a:lnTo>
                      <a:pt x="830" y="163"/>
                    </a:lnTo>
                    <a:lnTo>
                      <a:pt x="830" y="163"/>
                    </a:lnTo>
                    <a:lnTo>
                      <a:pt x="828" y="164"/>
                    </a:lnTo>
                    <a:lnTo>
                      <a:pt x="830" y="164"/>
                    </a:lnTo>
                    <a:lnTo>
                      <a:pt x="830" y="166"/>
                    </a:lnTo>
                    <a:lnTo>
                      <a:pt x="831" y="167"/>
                    </a:lnTo>
                    <a:lnTo>
                      <a:pt x="831" y="170"/>
                    </a:lnTo>
                    <a:lnTo>
                      <a:pt x="833" y="177"/>
                    </a:lnTo>
                    <a:lnTo>
                      <a:pt x="833" y="178"/>
                    </a:lnTo>
                    <a:lnTo>
                      <a:pt x="831" y="183"/>
                    </a:lnTo>
                    <a:lnTo>
                      <a:pt x="831" y="185"/>
                    </a:lnTo>
                    <a:lnTo>
                      <a:pt x="831" y="186"/>
                    </a:lnTo>
                    <a:lnTo>
                      <a:pt x="831" y="186"/>
                    </a:lnTo>
                    <a:lnTo>
                      <a:pt x="833" y="186"/>
                    </a:lnTo>
                    <a:lnTo>
                      <a:pt x="833" y="188"/>
                    </a:lnTo>
                    <a:lnTo>
                      <a:pt x="833" y="188"/>
                    </a:lnTo>
                    <a:lnTo>
                      <a:pt x="833" y="189"/>
                    </a:lnTo>
                    <a:lnTo>
                      <a:pt x="833" y="189"/>
                    </a:lnTo>
                    <a:lnTo>
                      <a:pt x="833" y="191"/>
                    </a:lnTo>
                    <a:lnTo>
                      <a:pt x="831" y="193"/>
                    </a:lnTo>
                    <a:lnTo>
                      <a:pt x="831" y="194"/>
                    </a:lnTo>
                    <a:lnTo>
                      <a:pt x="831" y="194"/>
                    </a:lnTo>
                    <a:lnTo>
                      <a:pt x="831" y="194"/>
                    </a:lnTo>
                    <a:lnTo>
                      <a:pt x="831" y="196"/>
                    </a:lnTo>
                    <a:lnTo>
                      <a:pt x="830" y="197"/>
                    </a:lnTo>
                    <a:lnTo>
                      <a:pt x="830" y="197"/>
                    </a:lnTo>
                    <a:lnTo>
                      <a:pt x="828" y="199"/>
                    </a:lnTo>
                    <a:lnTo>
                      <a:pt x="828" y="197"/>
                    </a:lnTo>
                    <a:lnTo>
                      <a:pt x="827" y="197"/>
                    </a:lnTo>
                    <a:lnTo>
                      <a:pt x="825" y="199"/>
                    </a:lnTo>
                    <a:lnTo>
                      <a:pt x="824" y="199"/>
                    </a:lnTo>
                    <a:lnTo>
                      <a:pt x="822" y="199"/>
                    </a:lnTo>
                    <a:lnTo>
                      <a:pt x="822" y="200"/>
                    </a:lnTo>
                    <a:lnTo>
                      <a:pt x="820" y="200"/>
                    </a:lnTo>
                    <a:lnTo>
                      <a:pt x="820" y="200"/>
                    </a:lnTo>
                    <a:lnTo>
                      <a:pt x="822" y="200"/>
                    </a:lnTo>
                    <a:lnTo>
                      <a:pt x="822" y="202"/>
                    </a:lnTo>
                    <a:lnTo>
                      <a:pt x="824" y="202"/>
                    </a:lnTo>
                    <a:lnTo>
                      <a:pt x="824" y="204"/>
                    </a:lnTo>
                    <a:lnTo>
                      <a:pt x="822" y="204"/>
                    </a:lnTo>
                    <a:lnTo>
                      <a:pt x="822" y="204"/>
                    </a:lnTo>
                    <a:lnTo>
                      <a:pt x="822" y="204"/>
                    </a:lnTo>
                    <a:lnTo>
                      <a:pt x="820" y="202"/>
                    </a:lnTo>
                    <a:lnTo>
                      <a:pt x="819" y="200"/>
                    </a:lnTo>
                    <a:lnTo>
                      <a:pt x="819" y="200"/>
                    </a:lnTo>
                    <a:lnTo>
                      <a:pt x="819" y="197"/>
                    </a:lnTo>
                    <a:lnTo>
                      <a:pt x="819" y="197"/>
                    </a:lnTo>
                    <a:lnTo>
                      <a:pt x="817" y="197"/>
                    </a:lnTo>
                    <a:lnTo>
                      <a:pt x="817" y="196"/>
                    </a:lnTo>
                    <a:lnTo>
                      <a:pt x="816" y="196"/>
                    </a:lnTo>
                    <a:lnTo>
                      <a:pt x="816" y="196"/>
                    </a:lnTo>
                    <a:lnTo>
                      <a:pt x="814" y="196"/>
                    </a:lnTo>
                    <a:lnTo>
                      <a:pt x="814" y="196"/>
                    </a:lnTo>
                    <a:lnTo>
                      <a:pt x="814" y="196"/>
                    </a:lnTo>
                    <a:lnTo>
                      <a:pt x="813" y="196"/>
                    </a:lnTo>
                    <a:lnTo>
                      <a:pt x="813" y="197"/>
                    </a:lnTo>
                    <a:lnTo>
                      <a:pt x="813" y="199"/>
                    </a:lnTo>
                    <a:lnTo>
                      <a:pt x="813" y="200"/>
                    </a:lnTo>
                    <a:lnTo>
                      <a:pt x="811" y="202"/>
                    </a:lnTo>
                    <a:lnTo>
                      <a:pt x="811" y="205"/>
                    </a:lnTo>
                    <a:lnTo>
                      <a:pt x="811" y="205"/>
                    </a:lnTo>
                    <a:lnTo>
                      <a:pt x="809" y="205"/>
                    </a:lnTo>
                    <a:lnTo>
                      <a:pt x="809" y="205"/>
                    </a:lnTo>
                    <a:lnTo>
                      <a:pt x="809" y="207"/>
                    </a:lnTo>
                    <a:lnTo>
                      <a:pt x="808" y="207"/>
                    </a:lnTo>
                    <a:lnTo>
                      <a:pt x="808" y="205"/>
                    </a:lnTo>
                    <a:lnTo>
                      <a:pt x="806" y="205"/>
                    </a:lnTo>
                    <a:lnTo>
                      <a:pt x="806" y="205"/>
                    </a:lnTo>
                    <a:lnTo>
                      <a:pt x="805" y="205"/>
                    </a:lnTo>
                    <a:lnTo>
                      <a:pt x="805" y="207"/>
                    </a:lnTo>
                    <a:lnTo>
                      <a:pt x="803" y="208"/>
                    </a:lnTo>
                    <a:lnTo>
                      <a:pt x="803" y="208"/>
                    </a:lnTo>
                    <a:lnTo>
                      <a:pt x="803" y="210"/>
                    </a:lnTo>
                    <a:lnTo>
                      <a:pt x="803" y="210"/>
                    </a:lnTo>
                    <a:lnTo>
                      <a:pt x="801" y="210"/>
                    </a:lnTo>
                    <a:lnTo>
                      <a:pt x="800" y="211"/>
                    </a:lnTo>
                    <a:lnTo>
                      <a:pt x="800" y="213"/>
                    </a:lnTo>
                    <a:lnTo>
                      <a:pt x="798" y="213"/>
                    </a:lnTo>
                    <a:lnTo>
                      <a:pt x="797" y="211"/>
                    </a:lnTo>
                    <a:lnTo>
                      <a:pt x="795" y="213"/>
                    </a:lnTo>
                    <a:lnTo>
                      <a:pt x="792" y="213"/>
                    </a:lnTo>
                    <a:lnTo>
                      <a:pt x="790" y="213"/>
                    </a:lnTo>
                    <a:lnTo>
                      <a:pt x="789" y="213"/>
                    </a:lnTo>
                    <a:lnTo>
                      <a:pt x="787" y="213"/>
                    </a:lnTo>
                    <a:lnTo>
                      <a:pt x="787" y="213"/>
                    </a:lnTo>
                    <a:lnTo>
                      <a:pt x="787" y="215"/>
                    </a:lnTo>
                    <a:lnTo>
                      <a:pt x="787" y="215"/>
                    </a:lnTo>
                    <a:lnTo>
                      <a:pt x="787" y="216"/>
                    </a:lnTo>
                    <a:lnTo>
                      <a:pt x="787" y="216"/>
                    </a:lnTo>
                    <a:lnTo>
                      <a:pt x="789" y="218"/>
                    </a:lnTo>
                    <a:lnTo>
                      <a:pt x="790" y="219"/>
                    </a:lnTo>
                    <a:lnTo>
                      <a:pt x="790" y="219"/>
                    </a:lnTo>
                    <a:lnTo>
                      <a:pt x="790" y="221"/>
                    </a:lnTo>
                    <a:lnTo>
                      <a:pt x="790" y="221"/>
                    </a:lnTo>
                    <a:lnTo>
                      <a:pt x="789" y="222"/>
                    </a:lnTo>
                    <a:lnTo>
                      <a:pt x="789" y="224"/>
                    </a:lnTo>
                    <a:lnTo>
                      <a:pt x="787" y="224"/>
                    </a:lnTo>
                    <a:lnTo>
                      <a:pt x="787" y="222"/>
                    </a:lnTo>
                    <a:lnTo>
                      <a:pt x="786" y="222"/>
                    </a:lnTo>
                    <a:lnTo>
                      <a:pt x="786" y="222"/>
                    </a:lnTo>
                    <a:lnTo>
                      <a:pt x="781" y="222"/>
                    </a:lnTo>
                    <a:lnTo>
                      <a:pt x="779" y="222"/>
                    </a:lnTo>
                    <a:lnTo>
                      <a:pt x="779" y="222"/>
                    </a:lnTo>
                    <a:lnTo>
                      <a:pt x="778" y="222"/>
                    </a:lnTo>
                    <a:lnTo>
                      <a:pt x="776" y="221"/>
                    </a:lnTo>
                    <a:lnTo>
                      <a:pt x="775" y="221"/>
                    </a:lnTo>
                    <a:lnTo>
                      <a:pt x="773" y="221"/>
                    </a:lnTo>
                    <a:lnTo>
                      <a:pt x="773" y="219"/>
                    </a:lnTo>
                    <a:lnTo>
                      <a:pt x="773" y="219"/>
                    </a:lnTo>
                    <a:lnTo>
                      <a:pt x="773" y="218"/>
                    </a:lnTo>
                    <a:lnTo>
                      <a:pt x="772" y="218"/>
                    </a:lnTo>
                    <a:lnTo>
                      <a:pt x="772" y="216"/>
                    </a:lnTo>
                    <a:lnTo>
                      <a:pt x="770" y="216"/>
                    </a:lnTo>
                    <a:lnTo>
                      <a:pt x="770" y="218"/>
                    </a:lnTo>
                    <a:lnTo>
                      <a:pt x="768" y="218"/>
                    </a:lnTo>
                    <a:lnTo>
                      <a:pt x="768" y="218"/>
                    </a:lnTo>
                    <a:lnTo>
                      <a:pt x="768" y="218"/>
                    </a:lnTo>
                    <a:lnTo>
                      <a:pt x="767" y="218"/>
                    </a:lnTo>
                    <a:lnTo>
                      <a:pt x="765" y="219"/>
                    </a:lnTo>
                    <a:lnTo>
                      <a:pt x="765" y="219"/>
                    </a:lnTo>
                    <a:lnTo>
                      <a:pt x="765" y="221"/>
                    </a:lnTo>
                    <a:lnTo>
                      <a:pt x="765" y="224"/>
                    </a:lnTo>
                    <a:lnTo>
                      <a:pt x="764" y="224"/>
                    </a:lnTo>
                    <a:lnTo>
                      <a:pt x="764" y="224"/>
                    </a:lnTo>
                    <a:lnTo>
                      <a:pt x="764" y="224"/>
                    </a:lnTo>
                    <a:lnTo>
                      <a:pt x="762" y="226"/>
                    </a:lnTo>
                    <a:lnTo>
                      <a:pt x="760" y="227"/>
                    </a:lnTo>
                    <a:lnTo>
                      <a:pt x="759" y="229"/>
                    </a:lnTo>
                    <a:lnTo>
                      <a:pt x="759" y="230"/>
                    </a:lnTo>
                    <a:lnTo>
                      <a:pt x="759" y="230"/>
                    </a:lnTo>
                    <a:lnTo>
                      <a:pt x="757" y="232"/>
                    </a:lnTo>
                    <a:lnTo>
                      <a:pt x="756" y="232"/>
                    </a:lnTo>
                    <a:lnTo>
                      <a:pt x="754" y="232"/>
                    </a:lnTo>
                    <a:lnTo>
                      <a:pt x="753" y="232"/>
                    </a:lnTo>
                    <a:lnTo>
                      <a:pt x="753" y="233"/>
                    </a:lnTo>
                    <a:lnTo>
                      <a:pt x="753" y="233"/>
                    </a:lnTo>
                    <a:lnTo>
                      <a:pt x="753" y="233"/>
                    </a:lnTo>
                    <a:lnTo>
                      <a:pt x="751" y="233"/>
                    </a:lnTo>
                    <a:lnTo>
                      <a:pt x="751" y="235"/>
                    </a:lnTo>
                    <a:lnTo>
                      <a:pt x="749" y="237"/>
                    </a:lnTo>
                    <a:lnTo>
                      <a:pt x="748" y="237"/>
                    </a:lnTo>
                    <a:lnTo>
                      <a:pt x="745" y="237"/>
                    </a:lnTo>
                    <a:lnTo>
                      <a:pt x="743" y="238"/>
                    </a:lnTo>
                    <a:lnTo>
                      <a:pt x="743" y="238"/>
                    </a:lnTo>
                    <a:lnTo>
                      <a:pt x="743" y="238"/>
                    </a:lnTo>
                    <a:lnTo>
                      <a:pt x="743" y="240"/>
                    </a:lnTo>
                    <a:lnTo>
                      <a:pt x="742" y="240"/>
                    </a:lnTo>
                    <a:lnTo>
                      <a:pt x="742" y="240"/>
                    </a:lnTo>
                    <a:lnTo>
                      <a:pt x="740" y="241"/>
                    </a:lnTo>
                    <a:lnTo>
                      <a:pt x="738" y="241"/>
                    </a:lnTo>
                    <a:lnTo>
                      <a:pt x="735" y="245"/>
                    </a:lnTo>
                    <a:lnTo>
                      <a:pt x="734" y="246"/>
                    </a:lnTo>
                    <a:lnTo>
                      <a:pt x="734" y="248"/>
                    </a:lnTo>
                    <a:lnTo>
                      <a:pt x="734" y="248"/>
                    </a:lnTo>
                    <a:lnTo>
                      <a:pt x="732" y="249"/>
                    </a:lnTo>
                    <a:lnTo>
                      <a:pt x="731" y="249"/>
                    </a:lnTo>
                    <a:lnTo>
                      <a:pt x="724" y="251"/>
                    </a:lnTo>
                    <a:lnTo>
                      <a:pt x="723" y="249"/>
                    </a:lnTo>
                    <a:lnTo>
                      <a:pt x="723" y="249"/>
                    </a:lnTo>
                    <a:lnTo>
                      <a:pt x="723" y="251"/>
                    </a:lnTo>
                    <a:lnTo>
                      <a:pt x="721" y="251"/>
                    </a:lnTo>
                    <a:lnTo>
                      <a:pt x="719" y="251"/>
                    </a:lnTo>
                    <a:lnTo>
                      <a:pt x="718" y="252"/>
                    </a:lnTo>
                    <a:lnTo>
                      <a:pt x="716" y="252"/>
                    </a:lnTo>
                    <a:lnTo>
                      <a:pt x="715" y="252"/>
                    </a:lnTo>
                    <a:lnTo>
                      <a:pt x="713" y="254"/>
                    </a:lnTo>
                    <a:lnTo>
                      <a:pt x="712" y="254"/>
                    </a:lnTo>
                    <a:lnTo>
                      <a:pt x="704" y="259"/>
                    </a:lnTo>
                    <a:lnTo>
                      <a:pt x="702" y="260"/>
                    </a:lnTo>
                    <a:lnTo>
                      <a:pt x="701" y="262"/>
                    </a:lnTo>
                    <a:lnTo>
                      <a:pt x="701" y="262"/>
                    </a:lnTo>
                    <a:lnTo>
                      <a:pt x="699" y="263"/>
                    </a:lnTo>
                    <a:lnTo>
                      <a:pt x="699" y="263"/>
                    </a:lnTo>
                    <a:lnTo>
                      <a:pt x="697" y="263"/>
                    </a:lnTo>
                    <a:lnTo>
                      <a:pt x="696" y="265"/>
                    </a:lnTo>
                    <a:lnTo>
                      <a:pt x="696" y="263"/>
                    </a:lnTo>
                    <a:lnTo>
                      <a:pt x="694" y="263"/>
                    </a:lnTo>
                    <a:lnTo>
                      <a:pt x="694" y="265"/>
                    </a:lnTo>
                    <a:lnTo>
                      <a:pt x="694" y="267"/>
                    </a:lnTo>
                    <a:lnTo>
                      <a:pt x="694" y="267"/>
                    </a:lnTo>
                    <a:lnTo>
                      <a:pt x="693" y="267"/>
                    </a:lnTo>
                    <a:lnTo>
                      <a:pt x="690" y="267"/>
                    </a:lnTo>
                    <a:lnTo>
                      <a:pt x="688" y="268"/>
                    </a:lnTo>
                    <a:lnTo>
                      <a:pt x="688" y="268"/>
                    </a:lnTo>
                    <a:lnTo>
                      <a:pt x="688" y="268"/>
                    </a:lnTo>
                    <a:lnTo>
                      <a:pt x="686" y="267"/>
                    </a:lnTo>
                    <a:lnTo>
                      <a:pt x="686" y="265"/>
                    </a:lnTo>
                    <a:lnTo>
                      <a:pt x="688" y="265"/>
                    </a:lnTo>
                    <a:lnTo>
                      <a:pt x="688" y="265"/>
                    </a:lnTo>
                    <a:lnTo>
                      <a:pt x="694" y="262"/>
                    </a:lnTo>
                    <a:lnTo>
                      <a:pt x="694" y="260"/>
                    </a:lnTo>
                    <a:lnTo>
                      <a:pt x="694" y="260"/>
                    </a:lnTo>
                    <a:lnTo>
                      <a:pt x="696" y="259"/>
                    </a:lnTo>
                    <a:lnTo>
                      <a:pt x="697" y="257"/>
                    </a:lnTo>
                    <a:lnTo>
                      <a:pt x="696" y="257"/>
                    </a:lnTo>
                    <a:lnTo>
                      <a:pt x="693" y="257"/>
                    </a:lnTo>
                    <a:lnTo>
                      <a:pt x="690" y="257"/>
                    </a:lnTo>
                    <a:lnTo>
                      <a:pt x="690" y="257"/>
                    </a:lnTo>
                    <a:lnTo>
                      <a:pt x="690" y="257"/>
                    </a:lnTo>
                    <a:lnTo>
                      <a:pt x="690" y="256"/>
                    </a:lnTo>
                    <a:lnTo>
                      <a:pt x="690" y="256"/>
                    </a:lnTo>
                    <a:lnTo>
                      <a:pt x="691" y="254"/>
                    </a:lnTo>
                    <a:lnTo>
                      <a:pt x="691" y="254"/>
                    </a:lnTo>
                    <a:lnTo>
                      <a:pt x="693" y="254"/>
                    </a:lnTo>
                    <a:lnTo>
                      <a:pt x="693" y="252"/>
                    </a:lnTo>
                    <a:lnTo>
                      <a:pt x="691" y="251"/>
                    </a:lnTo>
                    <a:lnTo>
                      <a:pt x="693" y="249"/>
                    </a:lnTo>
                    <a:lnTo>
                      <a:pt x="696" y="248"/>
                    </a:lnTo>
                    <a:lnTo>
                      <a:pt x="697" y="246"/>
                    </a:lnTo>
                    <a:lnTo>
                      <a:pt x="699" y="245"/>
                    </a:lnTo>
                    <a:lnTo>
                      <a:pt x="702" y="241"/>
                    </a:lnTo>
                    <a:lnTo>
                      <a:pt x="702" y="240"/>
                    </a:lnTo>
                    <a:lnTo>
                      <a:pt x="704" y="238"/>
                    </a:lnTo>
                    <a:lnTo>
                      <a:pt x="704" y="238"/>
                    </a:lnTo>
                    <a:lnTo>
                      <a:pt x="702" y="237"/>
                    </a:lnTo>
                    <a:lnTo>
                      <a:pt x="702" y="235"/>
                    </a:lnTo>
                    <a:lnTo>
                      <a:pt x="697" y="233"/>
                    </a:lnTo>
                    <a:lnTo>
                      <a:pt x="697" y="230"/>
                    </a:lnTo>
                    <a:lnTo>
                      <a:pt x="696" y="230"/>
                    </a:lnTo>
                    <a:lnTo>
                      <a:pt x="696" y="232"/>
                    </a:lnTo>
                    <a:lnTo>
                      <a:pt x="696" y="233"/>
                    </a:lnTo>
                    <a:lnTo>
                      <a:pt x="694" y="233"/>
                    </a:lnTo>
                    <a:lnTo>
                      <a:pt x="693" y="232"/>
                    </a:lnTo>
                    <a:lnTo>
                      <a:pt x="688" y="232"/>
                    </a:lnTo>
                    <a:lnTo>
                      <a:pt x="686" y="233"/>
                    </a:lnTo>
                    <a:lnTo>
                      <a:pt x="685" y="235"/>
                    </a:lnTo>
                    <a:lnTo>
                      <a:pt x="683" y="235"/>
                    </a:lnTo>
                    <a:lnTo>
                      <a:pt x="683" y="237"/>
                    </a:lnTo>
                    <a:lnTo>
                      <a:pt x="682" y="237"/>
                    </a:lnTo>
                    <a:lnTo>
                      <a:pt x="677" y="243"/>
                    </a:lnTo>
                    <a:lnTo>
                      <a:pt x="675" y="245"/>
                    </a:lnTo>
                    <a:lnTo>
                      <a:pt x="669" y="248"/>
                    </a:lnTo>
                    <a:lnTo>
                      <a:pt x="664" y="249"/>
                    </a:lnTo>
                    <a:lnTo>
                      <a:pt x="661" y="251"/>
                    </a:lnTo>
                    <a:lnTo>
                      <a:pt x="661" y="252"/>
                    </a:lnTo>
                    <a:lnTo>
                      <a:pt x="660" y="254"/>
                    </a:lnTo>
                    <a:lnTo>
                      <a:pt x="660" y="257"/>
                    </a:lnTo>
                    <a:lnTo>
                      <a:pt x="656" y="260"/>
                    </a:lnTo>
                    <a:lnTo>
                      <a:pt x="656" y="260"/>
                    </a:lnTo>
                    <a:lnTo>
                      <a:pt x="655" y="262"/>
                    </a:lnTo>
                    <a:lnTo>
                      <a:pt x="653" y="262"/>
                    </a:lnTo>
                    <a:lnTo>
                      <a:pt x="652" y="262"/>
                    </a:lnTo>
                    <a:lnTo>
                      <a:pt x="650" y="262"/>
                    </a:lnTo>
                    <a:lnTo>
                      <a:pt x="649" y="262"/>
                    </a:lnTo>
                    <a:lnTo>
                      <a:pt x="645" y="263"/>
                    </a:lnTo>
                    <a:lnTo>
                      <a:pt x="644" y="260"/>
                    </a:lnTo>
                    <a:lnTo>
                      <a:pt x="642" y="260"/>
                    </a:lnTo>
                    <a:lnTo>
                      <a:pt x="639" y="260"/>
                    </a:lnTo>
                    <a:lnTo>
                      <a:pt x="639" y="262"/>
                    </a:lnTo>
                    <a:lnTo>
                      <a:pt x="636" y="267"/>
                    </a:lnTo>
                    <a:lnTo>
                      <a:pt x="634" y="270"/>
                    </a:lnTo>
                    <a:lnTo>
                      <a:pt x="636" y="270"/>
                    </a:lnTo>
                    <a:lnTo>
                      <a:pt x="636" y="274"/>
                    </a:lnTo>
                    <a:lnTo>
                      <a:pt x="637" y="276"/>
                    </a:lnTo>
                    <a:lnTo>
                      <a:pt x="642" y="278"/>
                    </a:lnTo>
                    <a:lnTo>
                      <a:pt x="650" y="279"/>
                    </a:lnTo>
                    <a:lnTo>
                      <a:pt x="652" y="279"/>
                    </a:lnTo>
                    <a:lnTo>
                      <a:pt x="653" y="279"/>
                    </a:lnTo>
                    <a:lnTo>
                      <a:pt x="655" y="281"/>
                    </a:lnTo>
                    <a:lnTo>
                      <a:pt x="656" y="282"/>
                    </a:lnTo>
                    <a:lnTo>
                      <a:pt x="656" y="284"/>
                    </a:lnTo>
                    <a:lnTo>
                      <a:pt x="656" y="284"/>
                    </a:lnTo>
                    <a:lnTo>
                      <a:pt x="656" y="285"/>
                    </a:lnTo>
                    <a:lnTo>
                      <a:pt x="658" y="285"/>
                    </a:lnTo>
                    <a:lnTo>
                      <a:pt x="656" y="287"/>
                    </a:lnTo>
                    <a:lnTo>
                      <a:pt x="656" y="287"/>
                    </a:lnTo>
                    <a:lnTo>
                      <a:pt x="655" y="289"/>
                    </a:lnTo>
                    <a:lnTo>
                      <a:pt x="655" y="292"/>
                    </a:lnTo>
                    <a:lnTo>
                      <a:pt x="656" y="293"/>
                    </a:lnTo>
                    <a:lnTo>
                      <a:pt x="658" y="295"/>
                    </a:lnTo>
                    <a:lnTo>
                      <a:pt x="660" y="295"/>
                    </a:lnTo>
                    <a:lnTo>
                      <a:pt x="663" y="295"/>
                    </a:lnTo>
                    <a:lnTo>
                      <a:pt x="667" y="295"/>
                    </a:lnTo>
                    <a:lnTo>
                      <a:pt x="669" y="293"/>
                    </a:lnTo>
                    <a:lnTo>
                      <a:pt x="669" y="293"/>
                    </a:lnTo>
                    <a:lnTo>
                      <a:pt x="669" y="292"/>
                    </a:lnTo>
                    <a:lnTo>
                      <a:pt x="672" y="289"/>
                    </a:lnTo>
                    <a:lnTo>
                      <a:pt x="675" y="287"/>
                    </a:lnTo>
                    <a:lnTo>
                      <a:pt x="675" y="287"/>
                    </a:lnTo>
                    <a:lnTo>
                      <a:pt x="674" y="285"/>
                    </a:lnTo>
                    <a:lnTo>
                      <a:pt x="675" y="285"/>
                    </a:lnTo>
                    <a:lnTo>
                      <a:pt x="675" y="285"/>
                    </a:lnTo>
                    <a:lnTo>
                      <a:pt x="682" y="284"/>
                    </a:lnTo>
                    <a:lnTo>
                      <a:pt x="686" y="285"/>
                    </a:lnTo>
                    <a:lnTo>
                      <a:pt x="688" y="287"/>
                    </a:lnTo>
                    <a:lnTo>
                      <a:pt x="691" y="289"/>
                    </a:lnTo>
                    <a:lnTo>
                      <a:pt x="693" y="289"/>
                    </a:lnTo>
                    <a:lnTo>
                      <a:pt x="694" y="290"/>
                    </a:lnTo>
                    <a:lnTo>
                      <a:pt x="697" y="290"/>
                    </a:lnTo>
                    <a:lnTo>
                      <a:pt x="699" y="290"/>
                    </a:lnTo>
                    <a:lnTo>
                      <a:pt x="699" y="289"/>
                    </a:lnTo>
                    <a:lnTo>
                      <a:pt x="701" y="289"/>
                    </a:lnTo>
                    <a:lnTo>
                      <a:pt x="701" y="289"/>
                    </a:lnTo>
                    <a:lnTo>
                      <a:pt x="702" y="290"/>
                    </a:lnTo>
                    <a:lnTo>
                      <a:pt x="704" y="290"/>
                    </a:lnTo>
                    <a:lnTo>
                      <a:pt x="707" y="290"/>
                    </a:lnTo>
                    <a:lnTo>
                      <a:pt x="708" y="290"/>
                    </a:lnTo>
                    <a:lnTo>
                      <a:pt x="708" y="290"/>
                    </a:lnTo>
                    <a:lnTo>
                      <a:pt x="708" y="292"/>
                    </a:lnTo>
                    <a:lnTo>
                      <a:pt x="708" y="295"/>
                    </a:lnTo>
                    <a:lnTo>
                      <a:pt x="707" y="295"/>
                    </a:lnTo>
                    <a:lnTo>
                      <a:pt x="705" y="297"/>
                    </a:lnTo>
                    <a:lnTo>
                      <a:pt x="707" y="297"/>
                    </a:lnTo>
                    <a:lnTo>
                      <a:pt x="707" y="298"/>
                    </a:lnTo>
                    <a:lnTo>
                      <a:pt x="707" y="298"/>
                    </a:lnTo>
                    <a:lnTo>
                      <a:pt x="705" y="300"/>
                    </a:lnTo>
                    <a:lnTo>
                      <a:pt x="704" y="300"/>
                    </a:lnTo>
                    <a:lnTo>
                      <a:pt x="704" y="300"/>
                    </a:lnTo>
                    <a:lnTo>
                      <a:pt x="702" y="300"/>
                    </a:lnTo>
                    <a:lnTo>
                      <a:pt x="702" y="300"/>
                    </a:lnTo>
                    <a:lnTo>
                      <a:pt x="702" y="298"/>
                    </a:lnTo>
                    <a:lnTo>
                      <a:pt x="702" y="298"/>
                    </a:lnTo>
                    <a:lnTo>
                      <a:pt x="701" y="298"/>
                    </a:lnTo>
                    <a:lnTo>
                      <a:pt x="699" y="298"/>
                    </a:lnTo>
                    <a:lnTo>
                      <a:pt x="694" y="300"/>
                    </a:lnTo>
                    <a:lnTo>
                      <a:pt x="691" y="301"/>
                    </a:lnTo>
                    <a:lnTo>
                      <a:pt x="686" y="303"/>
                    </a:lnTo>
                    <a:lnTo>
                      <a:pt x="686" y="304"/>
                    </a:lnTo>
                    <a:lnTo>
                      <a:pt x="685" y="304"/>
                    </a:lnTo>
                    <a:lnTo>
                      <a:pt x="683" y="303"/>
                    </a:lnTo>
                    <a:lnTo>
                      <a:pt x="682" y="303"/>
                    </a:lnTo>
                    <a:lnTo>
                      <a:pt x="682" y="304"/>
                    </a:lnTo>
                    <a:lnTo>
                      <a:pt x="683" y="304"/>
                    </a:lnTo>
                    <a:lnTo>
                      <a:pt x="683" y="306"/>
                    </a:lnTo>
                    <a:lnTo>
                      <a:pt x="683" y="306"/>
                    </a:lnTo>
                    <a:lnTo>
                      <a:pt x="683" y="308"/>
                    </a:lnTo>
                    <a:lnTo>
                      <a:pt x="682" y="306"/>
                    </a:lnTo>
                    <a:lnTo>
                      <a:pt x="680" y="308"/>
                    </a:lnTo>
                    <a:lnTo>
                      <a:pt x="680" y="309"/>
                    </a:lnTo>
                    <a:lnTo>
                      <a:pt x="680" y="311"/>
                    </a:lnTo>
                    <a:lnTo>
                      <a:pt x="680" y="312"/>
                    </a:lnTo>
                    <a:lnTo>
                      <a:pt x="678" y="312"/>
                    </a:lnTo>
                    <a:lnTo>
                      <a:pt x="677" y="314"/>
                    </a:lnTo>
                    <a:lnTo>
                      <a:pt x="675" y="312"/>
                    </a:lnTo>
                    <a:lnTo>
                      <a:pt x="675" y="312"/>
                    </a:lnTo>
                    <a:lnTo>
                      <a:pt x="675" y="311"/>
                    </a:lnTo>
                    <a:lnTo>
                      <a:pt x="675" y="311"/>
                    </a:lnTo>
                    <a:lnTo>
                      <a:pt x="674" y="311"/>
                    </a:lnTo>
                    <a:lnTo>
                      <a:pt x="674" y="311"/>
                    </a:lnTo>
                    <a:lnTo>
                      <a:pt x="672" y="312"/>
                    </a:lnTo>
                    <a:lnTo>
                      <a:pt x="672" y="312"/>
                    </a:lnTo>
                    <a:lnTo>
                      <a:pt x="674" y="314"/>
                    </a:lnTo>
                    <a:lnTo>
                      <a:pt x="674" y="314"/>
                    </a:lnTo>
                    <a:lnTo>
                      <a:pt x="675" y="314"/>
                    </a:lnTo>
                    <a:lnTo>
                      <a:pt x="674" y="315"/>
                    </a:lnTo>
                    <a:lnTo>
                      <a:pt x="671" y="317"/>
                    </a:lnTo>
                    <a:lnTo>
                      <a:pt x="671" y="317"/>
                    </a:lnTo>
                    <a:lnTo>
                      <a:pt x="671" y="319"/>
                    </a:lnTo>
                    <a:lnTo>
                      <a:pt x="669" y="319"/>
                    </a:lnTo>
                    <a:lnTo>
                      <a:pt x="669" y="320"/>
                    </a:lnTo>
                    <a:lnTo>
                      <a:pt x="667" y="320"/>
                    </a:lnTo>
                    <a:lnTo>
                      <a:pt x="666" y="320"/>
                    </a:lnTo>
                    <a:lnTo>
                      <a:pt x="664" y="323"/>
                    </a:lnTo>
                    <a:lnTo>
                      <a:pt x="664" y="325"/>
                    </a:lnTo>
                    <a:lnTo>
                      <a:pt x="663" y="325"/>
                    </a:lnTo>
                    <a:lnTo>
                      <a:pt x="661" y="328"/>
                    </a:lnTo>
                    <a:lnTo>
                      <a:pt x="660" y="330"/>
                    </a:lnTo>
                    <a:lnTo>
                      <a:pt x="658" y="333"/>
                    </a:lnTo>
                    <a:lnTo>
                      <a:pt x="660" y="334"/>
                    </a:lnTo>
                    <a:lnTo>
                      <a:pt x="661" y="334"/>
                    </a:lnTo>
                    <a:lnTo>
                      <a:pt x="663" y="334"/>
                    </a:lnTo>
                    <a:lnTo>
                      <a:pt x="664" y="337"/>
                    </a:lnTo>
                    <a:lnTo>
                      <a:pt x="667" y="339"/>
                    </a:lnTo>
                    <a:lnTo>
                      <a:pt x="671" y="339"/>
                    </a:lnTo>
                    <a:lnTo>
                      <a:pt x="674" y="341"/>
                    </a:lnTo>
                    <a:lnTo>
                      <a:pt x="674" y="342"/>
                    </a:lnTo>
                    <a:lnTo>
                      <a:pt x="675" y="344"/>
                    </a:lnTo>
                    <a:lnTo>
                      <a:pt x="677" y="349"/>
                    </a:lnTo>
                    <a:lnTo>
                      <a:pt x="677" y="352"/>
                    </a:lnTo>
                    <a:lnTo>
                      <a:pt x="678" y="352"/>
                    </a:lnTo>
                    <a:lnTo>
                      <a:pt x="680" y="355"/>
                    </a:lnTo>
                    <a:lnTo>
                      <a:pt x="682" y="360"/>
                    </a:lnTo>
                    <a:lnTo>
                      <a:pt x="683" y="363"/>
                    </a:lnTo>
                    <a:lnTo>
                      <a:pt x="683" y="366"/>
                    </a:lnTo>
                    <a:lnTo>
                      <a:pt x="683" y="366"/>
                    </a:lnTo>
                    <a:lnTo>
                      <a:pt x="683" y="367"/>
                    </a:lnTo>
                    <a:lnTo>
                      <a:pt x="685" y="369"/>
                    </a:lnTo>
                    <a:lnTo>
                      <a:pt x="690" y="372"/>
                    </a:lnTo>
                    <a:lnTo>
                      <a:pt x="690" y="372"/>
                    </a:lnTo>
                    <a:lnTo>
                      <a:pt x="691" y="372"/>
                    </a:lnTo>
                    <a:lnTo>
                      <a:pt x="691" y="375"/>
                    </a:lnTo>
                    <a:lnTo>
                      <a:pt x="691" y="377"/>
                    </a:lnTo>
                    <a:lnTo>
                      <a:pt x="693" y="377"/>
                    </a:lnTo>
                    <a:lnTo>
                      <a:pt x="694" y="378"/>
                    </a:lnTo>
                    <a:lnTo>
                      <a:pt x="696" y="378"/>
                    </a:lnTo>
                    <a:lnTo>
                      <a:pt x="697" y="380"/>
                    </a:lnTo>
                    <a:lnTo>
                      <a:pt x="697" y="382"/>
                    </a:lnTo>
                    <a:lnTo>
                      <a:pt x="697" y="383"/>
                    </a:lnTo>
                    <a:lnTo>
                      <a:pt x="696" y="383"/>
                    </a:lnTo>
                    <a:lnTo>
                      <a:pt x="694" y="383"/>
                    </a:lnTo>
                    <a:lnTo>
                      <a:pt x="690" y="382"/>
                    </a:lnTo>
                    <a:lnTo>
                      <a:pt x="690" y="382"/>
                    </a:lnTo>
                    <a:lnTo>
                      <a:pt x="686" y="382"/>
                    </a:lnTo>
                    <a:lnTo>
                      <a:pt x="685" y="380"/>
                    </a:lnTo>
                    <a:lnTo>
                      <a:pt x="682" y="378"/>
                    </a:lnTo>
                    <a:lnTo>
                      <a:pt x="680" y="377"/>
                    </a:lnTo>
                    <a:lnTo>
                      <a:pt x="678" y="377"/>
                    </a:lnTo>
                    <a:lnTo>
                      <a:pt x="674" y="380"/>
                    </a:lnTo>
                    <a:lnTo>
                      <a:pt x="672" y="378"/>
                    </a:lnTo>
                    <a:lnTo>
                      <a:pt x="672" y="380"/>
                    </a:lnTo>
                    <a:lnTo>
                      <a:pt x="671" y="380"/>
                    </a:lnTo>
                    <a:lnTo>
                      <a:pt x="674" y="380"/>
                    </a:lnTo>
                    <a:lnTo>
                      <a:pt x="675" y="380"/>
                    </a:lnTo>
                    <a:lnTo>
                      <a:pt x="677" y="378"/>
                    </a:lnTo>
                    <a:lnTo>
                      <a:pt x="680" y="378"/>
                    </a:lnTo>
                    <a:lnTo>
                      <a:pt x="682" y="380"/>
                    </a:lnTo>
                    <a:lnTo>
                      <a:pt x="682" y="382"/>
                    </a:lnTo>
                    <a:lnTo>
                      <a:pt x="685" y="383"/>
                    </a:lnTo>
                    <a:lnTo>
                      <a:pt x="686" y="383"/>
                    </a:lnTo>
                    <a:lnTo>
                      <a:pt x="688" y="385"/>
                    </a:lnTo>
                    <a:lnTo>
                      <a:pt x="690" y="386"/>
                    </a:lnTo>
                    <a:lnTo>
                      <a:pt x="694" y="389"/>
                    </a:lnTo>
                    <a:lnTo>
                      <a:pt x="696" y="393"/>
                    </a:lnTo>
                    <a:lnTo>
                      <a:pt x="697" y="394"/>
                    </a:lnTo>
                    <a:lnTo>
                      <a:pt x="697" y="396"/>
                    </a:lnTo>
                    <a:lnTo>
                      <a:pt x="696" y="397"/>
                    </a:lnTo>
                    <a:lnTo>
                      <a:pt x="694" y="397"/>
                    </a:lnTo>
                    <a:lnTo>
                      <a:pt x="693" y="397"/>
                    </a:lnTo>
                    <a:lnTo>
                      <a:pt x="691" y="397"/>
                    </a:lnTo>
                    <a:lnTo>
                      <a:pt x="690" y="399"/>
                    </a:lnTo>
                    <a:lnTo>
                      <a:pt x="685" y="402"/>
                    </a:lnTo>
                    <a:lnTo>
                      <a:pt x="685" y="404"/>
                    </a:lnTo>
                    <a:lnTo>
                      <a:pt x="683" y="404"/>
                    </a:lnTo>
                    <a:lnTo>
                      <a:pt x="682" y="405"/>
                    </a:lnTo>
                    <a:lnTo>
                      <a:pt x="680" y="404"/>
                    </a:lnTo>
                    <a:lnTo>
                      <a:pt x="677" y="404"/>
                    </a:lnTo>
                    <a:lnTo>
                      <a:pt x="674" y="405"/>
                    </a:lnTo>
                    <a:lnTo>
                      <a:pt x="674" y="407"/>
                    </a:lnTo>
                    <a:lnTo>
                      <a:pt x="674" y="407"/>
                    </a:lnTo>
                    <a:lnTo>
                      <a:pt x="674" y="407"/>
                    </a:lnTo>
                    <a:lnTo>
                      <a:pt x="675" y="407"/>
                    </a:lnTo>
                    <a:lnTo>
                      <a:pt x="677" y="405"/>
                    </a:lnTo>
                    <a:lnTo>
                      <a:pt x="680" y="408"/>
                    </a:lnTo>
                    <a:lnTo>
                      <a:pt x="683" y="408"/>
                    </a:lnTo>
                    <a:lnTo>
                      <a:pt x="688" y="405"/>
                    </a:lnTo>
                    <a:lnTo>
                      <a:pt x="688" y="405"/>
                    </a:lnTo>
                    <a:lnTo>
                      <a:pt x="690" y="405"/>
                    </a:lnTo>
                    <a:lnTo>
                      <a:pt x="691" y="407"/>
                    </a:lnTo>
                    <a:lnTo>
                      <a:pt x="694" y="410"/>
                    </a:lnTo>
                    <a:lnTo>
                      <a:pt x="697" y="412"/>
                    </a:lnTo>
                    <a:lnTo>
                      <a:pt x="699" y="412"/>
                    </a:lnTo>
                    <a:lnTo>
                      <a:pt x="699" y="412"/>
                    </a:lnTo>
                    <a:lnTo>
                      <a:pt x="701" y="413"/>
                    </a:lnTo>
                    <a:lnTo>
                      <a:pt x="697" y="413"/>
                    </a:lnTo>
                    <a:lnTo>
                      <a:pt x="694" y="416"/>
                    </a:lnTo>
                    <a:lnTo>
                      <a:pt x="693" y="418"/>
                    </a:lnTo>
                    <a:lnTo>
                      <a:pt x="693" y="418"/>
                    </a:lnTo>
                    <a:lnTo>
                      <a:pt x="694" y="418"/>
                    </a:lnTo>
                    <a:lnTo>
                      <a:pt x="697" y="416"/>
                    </a:lnTo>
                    <a:lnTo>
                      <a:pt x="697" y="416"/>
                    </a:lnTo>
                    <a:lnTo>
                      <a:pt x="699" y="416"/>
                    </a:lnTo>
                    <a:lnTo>
                      <a:pt x="699" y="418"/>
                    </a:lnTo>
                    <a:lnTo>
                      <a:pt x="697" y="424"/>
                    </a:lnTo>
                    <a:lnTo>
                      <a:pt x="697" y="424"/>
                    </a:lnTo>
                    <a:lnTo>
                      <a:pt x="696" y="423"/>
                    </a:lnTo>
                    <a:lnTo>
                      <a:pt x="696" y="423"/>
                    </a:lnTo>
                    <a:lnTo>
                      <a:pt x="694" y="423"/>
                    </a:lnTo>
                    <a:lnTo>
                      <a:pt x="693" y="423"/>
                    </a:lnTo>
                    <a:lnTo>
                      <a:pt x="693" y="423"/>
                    </a:lnTo>
                    <a:lnTo>
                      <a:pt x="691" y="424"/>
                    </a:lnTo>
                    <a:lnTo>
                      <a:pt x="693" y="424"/>
                    </a:lnTo>
                    <a:lnTo>
                      <a:pt x="694" y="426"/>
                    </a:lnTo>
                    <a:lnTo>
                      <a:pt x="694" y="427"/>
                    </a:lnTo>
                    <a:lnTo>
                      <a:pt x="694" y="427"/>
                    </a:lnTo>
                    <a:lnTo>
                      <a:pt x="693" y="427"/>
                    </a:lnTo>
                    <a:lnTo>
                      <a:pt x="694" y="429"/>
                    </a:lnTo>
                    <a:lnTo>
                      <a:pt x="694" y="430"/>
                    </a:lnTo>
                    <a:lnTo>
                      <a:pt x="693" y="430"/>
                    </a:lnTo>
                    <a:lnTo>
                      <a:pt x="693" y="430"/>
                    </a:lnTo>
                    <a:lnTo>
                      <a:pt x="691" y="432"/>
                    </a:lnTo>
                    <a:lnTo>
                      <a:pt x="693" y="434"/>
                    </a:lnTo>
                    <a:lnTo>
                      <a:pt x="694" y="437"/>
                    </a:lnTo>
                    <a:lnTo>
                      <a:pt x="694" y="437"/>
                    </a:lnTo>
                    <a:lnTo>
                      <a:pt x="693" y="437"/>
                    </a:lnTo>
                    <a:lnTo>
                      <a:pt x="690" y="438"/>
                    </a:lnTo>
                    <a:lnTo>
                      <a:pt x="690" y="438"/>
                    </a:lnTo>
                    <a:lnTo>
                      <a:pt x="688" y="437"/>
                    </a:lnTo>
                    <a:lnTo>
                      <a:pt x="686" y="437"/>
                    </a:lnTo>
                    <a:lnTo>
                      <a:pt x="686" y="437"/>
                    </a:lnTo>
                    <a:lnTo>
                      <a:pt x="685" y="440"/>
                    </a:lnTo>
                    <a:lnTo>
                      <a:pt x="685" y="441"/>
                    </a:lnTo>
                    <a:lnTo>
                      <a:pt x="683" y="441"/>
                    </a:lnTo>
                    <a:lnTo>
                      <a:pt x="682" y="441"/>
                    </a:lnTo>
                    <a:lnTo>
                      <a:pt x="682" y="441"/>
                    </a:lnTo>
                    <a:lnTo>
                      <a:pt x="682" y="441"/>
                    </a:lnTo>
                    <a:lnTo>
                      <a:pt x="683" y="443"/>
                    </a:lnTo>
                    <a:lnTo>
                      <a:pt x="683" y="443"/>
                    </a:lnTo>
                    <a:lnTo>
                      <a:pt x="680" y="446"/>
                    </a:lnTo>
                    <a:lnTo>
                      <a:pt x="680" y="446"/>
                    </a:lnTo>
                    <a:lnTo>
                      <a:pt x="680" y="448"/>
                    </a:lnTo>
                    <a:lnTo>
                      <a:pt x="678" y="448"/>
                    </a:lnTo>
                    <a:lnTo>
                      <a:pt x="680" y="449"/>
                    </a:lnTo>
                    <a:lnTo>
                      <a:pt x="678" y="451"/>
                    </a:lnTo>
                    <a:lnTo>
                      <a:pt x="678" y="452"/>
                    </a:lnTo>
                    <a:lnTo>
                      <a:pt x="677" y="452"/>
                    </a:lnTo>
                    <a:lnTo>
                      <a:pt x="675" y="454"/>
                    </a:lnTo>
                    <a:lnTo>
                      <a:pt x="674" y="456"/>
                    </a:lnTo>
                    <a:lnTo>
                      <a:pt x="672" y="459"/>
                    </a:lnTo>
                    <a:lnTo>
                      <a:pt x="672" y="460"/>
                    </a:lnTo>
                    <a:lnTo>
                      <a:pt x="672" y="462"/>
                    </a:lnTo>
                    <a:lnTo>
                      <a:pt x="671" y="464"/>
                    </a:lnTo>
                    <a:lnTo>
                      <a:pt x="671" y="464"/>
                    </a:lnTo>
                    <a:lnTo>
                      <a:pt x="669" y="464"/>
                    </a:lnTo>
                    <a:lnTo>
                      <a:pt x="669" y="462"/>
                    </a:lnTo>
                    <a:lnTo>
                      <a:pt x="667" y="462"/>
                    </a:lnTo>
                    <a:lnTo>
                      <a:pt x="667" y="462"/>
                    </a:lnTo>
                    <a:lnTo>
                      <a:pt x="667" y="460"/>
                    </a:lnTo>
                    <a:lnTo>
                      <a:pt x="667" y="459"/>
                    </a:lnTo>
                    <a:lnTo>
                      <a:pt x="667" y="460"/>
                    </a:lnTo>
                    <a:lnTo>
                      <a:pt x="667" y="460"/>
                    </a:lnTo>
                    <a:lnTo>
                      <a:pt x="666" y="462"/>
                    </a:lnTo>
                    <a:lnTo>
                      <a:pt x="666" y="460"/>
                    </a:lnTo>
                    <a:lnTo>
                      <a:pt x="664" y="460"/>
                    </a:lnTo>
                    <a:lnTo>
                      <a:pt x="664" y="462"/>
                    </a:lnTo>
                    <a:lnTo>
                      <a:pt x="664" y="462"/>
                    </a:lnTo>
                    <a:lnTo>
                      <a:pt x="666" y="464"/>
                    </a:lnTo>
                    <a:lnTo>
                      <a:pt x="666" y="464"/>
                    </a:lnTo>
                    <a:lnTo>
                      <a:pt x="667" y="464"/>
                    </a:lnTo>
                    <a:lnTo>
                      <a:pt x="667" y="465"/>
                    </a:lnTo>
                    <a:lnTo>
                      <a:pt x="667" y="467"/>
                    </a:lnTo>
                    <a:lnTo>
                      <a:pt x="669" y="467"/>
                    </a:lnTo>
                    <a:lnTo>
                      <a:pt x="669" y="468"/>
                    </a:lnTo>
                    <a:lnTo>
                      <a:pt x="667" y="468"/>
                    </a:lnTo>
                    <a:lnTo>
                      <a:pt x="666" y="468"/>
                    </a:lnTo>
                    <a:lnTo>
                      <a:pt x="664" y="471"/>
                    </a:lnTo>
                    <a:lnTo>
                      <a:pt x="663" y="471"/>
                    </a:lnTo>
                    <a:lnTo>
                      <a:pt x="661" y="471"/>
                    </a:lnTo>
                    <a:lnTo>
                      <a:pt x="661" y="471"/>
                    </a:lnTo>
                    <a:lnTo>
                      <a:pt x="660" y="471"/>
                    </a:lnTo>
                    <a:lnTo>
                      <a:pt x="658" y="471"/>
                    </a:lnTo>
                    <a:lnTo>
                      <a:pt x="660" y="473"/>
                    </a:lnTo>
                    <a:lnTo>
                      <a:pt x="661" y="473"/>
                    </a:lnTo>
                    <a:lnTo>
                      <a:pt x="663" y="473"/>
                    </a:lnTo>
                    <a:lnTo>
                      <a:pt x="663" y="473"/>
                    </a:lnTo>
                    <a:lnTo>
                      <a:pt x="664" y="473"/>
                    </a:lnTo>
                    <a:lnTo>
                      <a:pt x="666" y="475"/>
                    </a:lnTo>
                    <a:lnTo>
                      <a:pt x="664" y="475"/>
                    </a:lnTo>
                    <a:lnTo>
                      <a:pt x="664" y="478"/>
                    </a:lnTo>
                    <a:lnTo>
                      <a:pt x="664" y="479"/>
                    </a:lnTo>
                    <a:lnTo>
                      <a:pt x="664" y="481"/>
                    </a:lnTo>
                    <a:lnTo>
                      <a:pt x="664" y="482"/>
                    </a:lnTo>
                    <a:lnTo>
                      <a:pt x="664" y="482"/>
                    </a:lnTo>
                    <a:lnTo>
                      <a:pt x="663" y="482"/>
                    </a:lnTo>
                    <a:lnTo>
                      <a:pt x="663" y="481"/>
                    </a:lnTo>
                    <a:lnTo>
                      <a:pt x="661" y="481"/>
                    </a:lnTo>
                    <a:lnTo>
                      <a:pt x="660" y="481"/>
                    </a:lnTo>
                    <a:lnTo>
                      <a:pt x="658" y="481"/>
                    </a:lnTo>
                    <a:lnTo>
                      <a:pt x="658" y="481"/>
                    </a:lnTo>
                    <a:lnTo>
                      <a:pt x="658" y="482"/>
                    </a:lnTo>
                    <a:lnTo>
                      <a:pt x="660" y="484"/>
                    </a:lnTo>
                    <a:lnTo>
                      <a:pt x="660" y="484"/>
                    </a:lnTo>
                    <a:lnTo>
                      <a:pt x="660" y="486"/>
                    </a:lnTo>
                    <a:lnTo>
                      <a:pt x="656" y="484"/>
                    </a:lnTo>
                    <a:lnTo>
                      <a:pt x="656" y="484"/>
                    </a:lnTo>
                    <a:lnTo>
                      <a:pt x="655" y="486"/>
                    </a:lnTo>
                    <a:lnTo>
                      <a:pt x="655" y="487"/>
                    </a:lnTo>
                    <a:lnTo>
                      <a:pt x="655" y="489"/>
                    </a:lnTo>
                    <a:lnTo>
                      <a:pt x="653" y="489"/>
                    </a:lnTo>
                    <a:lnTo>
                      <a:pt x="652" y="490"/>
                    </a:lnTo>
                    <a:lnTo>
                      <a:pt x="650" y="490"/>
                    </a:lnTo>
                    <a:lnTo>
                      <a:pt x="650" y="490"/>
                    </a:lnTo>
                    <a:lnTo>
                      <a:pt x="652" y="492"/>
                    </a:lnTo>
                    <a:lnTo>
                      <a:pt x="652" y="492"/>
                    </a:lnTo>
                    <a:lnTo>
                      <a:pt x="652" y="493"/>
                    </a:lnTo>
                    <a:lnTo>
                      <a:pt x="650" y="495"/>
                    </a:lnTo>
                    <a:lnTo>
                      <a:pt x="647" y="493"/>
                    </a:lnTo>
                    <a:lnTo>
                      <a:pt x="645" y="495"/>
                    </a:lnTo>
                    <a:lnTo>
                      <a:pt x="644" y="493"/>
                    </a:lnTo>
                    <a:lnTo>
                      <a:pt x="642" y="493"/>
                    </a:lnTo>
                    <a:lnTo>
                      <a:pt x="642" y="495"/>
                    </a:lnTo>
                    <a:lnTo>
                      <a:pt x="642" y="497"/>
                    </a:lnTo>
                    <a:lnTo>
                      <a:pt x="641" y="497"/>
                    </a:lnTo>
                    <a:lnTo>
                      <a:pt x="641" y="497"/>
                    </a:lnTo>
                    <a:lnTo>
                      <a:pt x="639" y="497"/>
                    </a:lnTo>
                    <a:lnTo>
                      <a:pt x="639" y="497"/>
                    </a:lnTo>
                    <a:lnTo>
                      <a:pt x="639" y="497"/>
                    </a:lnTo>
                    <a:lnTo>
                      <a:pt x="642" y="498"/>
                    </a:lnTo>
                    <a:lnTo>
                      <a:pt x="642" y="498"/>
                    </a:lnTo>
                    <a:lnTo>
                      <a:pt x="642" y="500"/>
                    </a:lnTo>
                    <a:lnTo>
                      <a:pt x="641" y="501"/>
                    </a:lnTo>
                    <a:lnTo>
                      <a:pt x="639" y="503"/>
                    </a:lnTo>
                    <a:lnTo>
                      <a:pt x="637" y="503"/>
                    </a:lnTo>
                    <a:lnTo>
                      <a:pt x="637" y="504"/>
                    </a:lnTo>
                    <a:lnTo>
                      <a:pt x="636" y="506"/>
                    </a:lnTo>
                    <a:lnTo>
                      <a:pt x="636" y="506"/>
                    </a:lnTo>
                    <a:lnTo>
                      <a:pt x="634" y="506"/>
                    </a:lnTo>
                    <a:lnTo>
                      <a:pt x="633" y="506"/>
                    </a:lnTo>
                    <a:lnTo>
                      <a:pt x="634" y="506"/>
                    </a:lnTo>
                    <a:lnTo>
                      <a:pt x="634" y="508"/>
                    </a:lnTo>
                    <a:lnTo>
                      <a:pt x="633" y="508"/>
                    </a:lnTo>
                    <a:lnTo>
                      <a:pt x="633" y="509"/>
                    </a:lnTo>
                    <a:lnTo>
                      <a:pt x="633" y="508"/>
                    </a:lnTo>
                    <a:lnTo>
                      <a:pt x="631" y="508"/>
                    </a:lnTo>
                    <a:lnTo>
                      <a:pt x="631" y="508"/>
                    </a:lnTo>
                    <a:lnTo>
                      <a:pt x="630" y="508"/>
                    </a:lnTo>
                    <a:lnTo>
                      <a:pt x="630" y="509"/>
                    </a:lnTo>
                    <a:lnTo>
                      <a:pt x="628" y="509"/>
                    </a:lnTo>
                    <a:lnTo>
                      <a:pt x="628" y="508"/>
                    </a:lnTo>
                    <a:lnTo>
                      <a:pt x="626" y="508"/>
                    </a:lnTo>
                    <a:lnTo>
                      <a:pt x="625" y="511"/>
                    </a:lnTo>
                    <a:lnTo>
                      <a:pt x="623" y="512"/>
                    </a:lnTo>
                    <a:lnTo>
                      <a:pt x="623" y="512"/>
                    </a:lnTo>
                    <a:lnTo>
                      <a:pt x="622" y="512"/>
                    </a:lnTo>
                    <a:lnTo>
                      <a:pt x="622" y="514"/>
                    </a:lnTo>
                    <a:lnTo>
                      <a:pt x="623" y="514"/>
                    </a:lnTo>
                    <a:lnTo>
                      <a:pt x="622" y="516"/>
                    </a:lnTo>
                    <a:lnTo>
                      <a:pt x="622" y="516"/>
                    </a:lnTo>
                    <a:lnTo>
                      <a:pt x="620" y="516"/>
                    </a:lnTo>
                    <a:lnTo>
                      <a:pt x="620" y="519"/>
                    </a:lnTo>
                    <a:lnTo>
                      <a:pt x="620" y="519"/>
                    </a:lnTo>
                    <a:lnTo>
                      <a:pt x="617" y="519"/>
                    </a:lnTo>
                    <a:lnTo>
                      <a:pt x="617" y="519"/>
                    </a:lnTo>
                    <a:lnTo>
                      <a:pt x="615" y="519"/>
                    </a:lnTo>
                    <a:lnTo>
                      <a:pt x="615" y="520"/>
                    </a:lnTo>
                    <a:lnTo>
                      <a:pt x="615" y="520"/>
                    </a:lnTo>
                    <a:lnTo>
                      <a:pt x="614" y="520"/>
                    </a:lnTo>
                    <a:lnTo>
                      <a:pt x="611" y="522"/>
                    </a:lnTo>
                    <a:lnTo>
                      <a:pt x="609" y="522"/>
                    </a:lnTo>
                    <a:lnTo>
                      <a:pt x="608" y="520"/>
                    </a:lnTo>
                    <a:lnTo>
                      <a:pt x="606" y="522"/>
                    </a:lnTo>
                    <a:lnTo>
                      <a:pt x="606" y="522"/>
                    </a:lnTo>
                    <a:lnTo>
                      <a:pt x="606" y="523"/>
                    </a:lnTo>
                    <a:lnTo>
                      <a:pt x="604" y="523"/>
                    </a:lnTo>
                    <a:lnTo>
                      <a:pt x="603" y="522"/>
                    </a:lnTo>
                    <a:lnTo>
                      <a:pt x="601" y="522"/>
                    </a:lnTo>
                    <a:lnTo>
                      <a:pt x="600" y="522"/>
                    </a:lnTo>
                    <a:lnTo>
                      <a:pt x="598" y="523"/>
                    </a:lnTo>
                    <a:lnTo>
                      <a:pt x="596" y="523"/>
                    </a:lnTo>
                    <a:lnTo>
                      <a:pt x="596" y="523"/>
                    </a:lnTo>
                    <a:lnTo>
                      <a:pt x="596" y="523"/>
                    </a:lnTo>
                    <a:lnTo>
                      <a:pt x="595" y="523"/>
                    </a:lnTo>
                    <a:lnTo>
                      <a:pt x="593" y="522"/>
                    </a:lnTo>
                    <a:lnTo>
                      <a:pt x="593" y="522"/>
                    </a:lnTo>
                    <a:lnTo>
                      <a:pt x="592" y="523"/>
                    </a:lnTo>
                    <a:lnTo>
                      <a:pt x="592" y="523"/>
                    </a:lnTo>
                    <a:lnTo>
                      <a:pt x="592" y="523"/>
                    </a:lnTo>
                    <a:lnTo>
                      <a:pt x="592" y="525"/>
                    </a:lnTo>
                    <a:lnTo>
                      <a:pt x="590" y="525"/>
                    </a:lnTo>
                    <a:lnTo>
                      <a:pt x="590" y="525"/>
                    </a:lnTo>
                    <a:lnTo>
                      <a:pt x="589" y="525"/>
                    </a:lnTo>
                    <a:lnTo>
                      <a:pt x="587" y="525"/>
                    </a:lnTo>
                    <a:lnTo>
                      <a:pt x="587" y="525"/>
                    </a:lnTo>
                    <a:lnTo>
                      <a:pt x="587" y="525"/>
                    </a:lnTo>
                    <a:lnTo>
                      <a:pt x="585" y="525"/>
                    </a:lnTo>
                    <a:lnTo>
                      <a:pt x="585" y="525"/>
                    </a:lnTo>
                    <a:lnTo>
                      <a:pt x="584" y="525"/>
                    </a:lnTo>
                    <a:lnTo>
                      <a:pt x="584" y="525"/>
                    </a:lnTo>
                    <a:lnTo>
                      <a:pt x="584" y="527"/>
                    </a:lnTo>
                    <a:lnTo>
                      <a:pt x="582" y="525"/>
                    </a:lnTo>
                    <a:lnTo>
                      <a:pt x="581" y="525"/>
                    </a:lnTo>
                    <a:lnTo>
                      <a:pt x="581" y="522"/>
                    </a:lnTo>
                    <a:lnTo>
                      <a:pt x="579" y="522"/>
                    </a:lnTo>
                    <a:lnTo>
                      <a:pt x="578" y="520"/>
                    </a:lnTo>
                    <a:lnTo>
                      <a:pt x="578" y="519"/>
                    </a:lnTo>
                    <a:lnTo>
                      <a:pt x="578" y="519"/>
                    </a:lnTo>
                    <a:lnTo>
                      <a:pt x="578" y="517"/>
                    </a:lnTo>
                    <a:lnTo>
                      <a:pt x="578" y="517"/>
                    </a:lnTo>
                    <a:lnTo>
                      <a:pt x="578" y="517"/>
                    </a:lnTo>
                    <a:lnTo>
                      <a:pt x="576" y="517"/>
                    </a:lnTo>
                    <a:lnTo>
                      <a:pt x="576" y="519"/>
                    </a:lnTo>
                    <a:lnTo>
                      <a:pt x="576" y="519"/>
                    </a:lnTo>
                    <a:lnTo>
                      <a:pt x="574" y="520"/>
                    </a:lnTo>
                    <a:lnTo>
                      <a:pt x="574" y="520"/>
                    </a:lnTo>
                    <a:lnTo>
                      <a:pt x="574" y="520"/>
                    </a:lnTo>
                    <a:lnTo>
                      <a:pt x="576" y="522"/>
                    </a:lnTo>
                    <a:lnTo>
                      <a:pt x="576" y="522"/>
                    </a:lnTo>
                    <a:lnTo>
                      <a:pt x="576" y="523"/>
                    </a:lnTo>
                    <a:lnTo>
                      <a:pt x="578" y="525"/>
                    </a:lnTo>
                    <a:lnTo>
                      <a:pt x="578" y="528"/>
                    </a:lnTo>
                    <a:lnTo>
                      <a:pt x="578" y="528"/>
                    </a:lnTo>
                    <a:lnTo>
                      <a:pt x="578" y="530"/>
                    </a:lnTo>
                    <a:lnTo>
                      <a:pt x="578" y="530"/>
                    </a:lnTo>
                    <a:lnTo>
                      <a:pt x="578" y="530"/>
                    </a:lnTo>
                    <a:lnTo>
                      <a:pt x="578" y="530"/>
                    </a:lnTo>
                    <a:lnTo>
                      <a:pt x="576" y="530"/>
                    </a:lnTo>
                    <a:lnTo>
                      <a:pt x="576" y="530"/>
                    </a:lnTo>
                    <a:lnTo>
                      <a:pt x="576" y="531"/>
                    </a:lnTo>
                    <a:lnTo>
                      <a:pt x="576" y="531"/>
                    </a:lnTo>
                    <a:lnTo>
                      <a:pt x="576" y="531"/>
                    </a:lnTo>
                    <a:lnTo>
                      <a:pt x="574" y="531"/>
                    </a:lnTo>
                    <a:lnTo>
                      <a:pt x="574" y="531"/>
                    </a:lnTo>
                    <a:lnTo>
                      <a:pt x="573" y="533"/>
                    </a:lnTo>
                    <a:lnTo>
                      <a:pt x="571" y="533"/>
                    </a:lnTo>
                    <a:lnTo>
                      <a:pt x="571" y="530"/>
                    </a:lnTo>
                    <a:lnTo>
                      <a:pt x="570" y="531"/>
                    </a:lnTo>
                    <a:lnTo>
                      <a:pt x="570" y="534"/>
                    </a:lnTo>
                    <a:lnTo>
                      <a:pt x="568" y="534"/>
                    </a:lnTo>
                    <a:lnTo>
                      <a:pt x="568" y="536"/>
                    </a:lnTo>
                    <a:lnTo>
                      <a:pt x="567" y="534"/>
                    </a:lnTo>
                    <a:lnTo>
                      <a:pt x="565" y="534"/>
                    </a:lnTo>
                    <a:lnTo>
                      <a:pt x="565" y="536"/>
                    </a:lnTo>
                    <a:lnTo>
                      <a:pt x="563" y="536"/>
                    </a:lnTo>
                    <a:lnTo>
                      <a:pt x="563" y="538"/>
                    </a:lnTo>
                    <a:lnTo>
                      <a:pt x="562" y="536"/>
                    </a:lnTo>
                    <a:lnTo>
                      <a:pt x="560" y="536"/>
                    </a:lnTo>
                    <a:lnTo>
                      <a:pt x="562" y="534"/>
                    </a:lnTo>
                    <a:lnTo>
                      <a:pt x="562" y="534"/>
                    </a:lnTo>
                    <a:lnTo>
                      <a:pt x="560" y="534"/>
                    </a:lnTo>
                    <a:lnTo>
                      <a:pt x="560" y="534"/>
                    </a:lnTo>
                    <a:lnTo>
                      <a:pt x="560" y="534"/>
                    </a:lnTo>
                    <a:lnTo>
                      <a:pt x="560" y="536"/>
                    </a:lnTo>
                    <a:lnTo>
                      <a:pt x="560" y="538"/>
                    </a:lnTo>
                    <a:lnTo>
                      <a:pt x="559" y="538"/>
                    </a:lnTo>
                    <a:lnTo>
                      <a:pt x="557" y="538"/>
                    </a:lnTo>
                    <a:lnTo>
                      <a:pt x="557" y="536"/>
                    </a:lnTo>
                    <a:lnTo>
                      <a:pt x="555" y="536"/>
                    </a:lnTo>
                    <a:lnTo>
                      <a:pt x="554" y="536"/>
                    </a:lnTo>
                    <a:lnTo>
                      <a:pt x="554" y="538"/>
                    </a:lnTo>
                    <a:lnTo>
                      <a:pt x="552" y="538"/>
                    </a:lnTo>
                    <a:lnTo>
                      <a:pt x="552" y="538"/>
                    </a:lnTo>
                    <a:lnTo>
                      <a:pt x="552" y="538"/>
                    </a:lnTo>
                    <a:lnTo>
                      <a:pt x="551" y="539"/>
                    </a:lnTo>
                    <a:lnTo>
                      <a:pt x="551" y="539"/>
                    </a:lnTo>
                    <a:lnTo>
                      <a:pt x="549" y="541"/>
                    </a:lnTo>
                    <a:lnTo>
                      <a:pt x="546" y="541"/>
                    </a:lnTo>
                    <a:lnTo>
                      <a:pt x="544" y="541"/>
                    </a:lnTo>
                    <a:lnTo>
                      <a:pt x="543" y="541"/>
                    </a:lnTo>
                    <a:lnTo>
                      <a:pt x="543" y="541"/>
                    </a:lnTo>
                    <a:lnTo>
                      <a:pt x="541" y="541"/>
                    </a:lnTo>
                    <a:lnTo>
                      <a:pt x="541" y="541"/>
                    </a:lnTo>
                    <a:lnTo>
                      <a:pt x="541" y="541"/>
                    </a:lnTo>
                    <a:lnTo>
                      <a:pt x="540" y="542"/>
                    </a:lnTo>
                    <a:lnTo>
                      <a:pt x="538" y="542"/>
                    </a:lnTo>
                    <a:lnTo>
                      <a:pt x="537" y="542"/>
                    </a:lnTo>
                    <a:lnTo>
                      <a:pt x="535" y="544"/>
                    </a:lnTo>
                    <a:lnTo>
                      <a:pt x="533" y="545"/>
                    </a:lnTo>
                    <a:lnTo>
                      <a:pt x="533" y="545"/>
                    </a:lnTo>
                    <a:lnTo>
                      <a:pt x="532" y="545"/>
                    </a:lnTo>
                    <a:lnTo>
                      <a:pt x="532" y="544"/>
                    </a:lnTo>
                    <a:lnTo>
                      <a:pt x="532" y="544"/>
                    </a:lnTo>
                    <a:lnTo>
                      <a:pt x="532" y="545"/>
                    </a:lnTo>
                    <a:lnTo>
                      <a:pt x="532" y="545"/>
                    </a:lnTo>
                    <a:lnTo>
                      <a:pt x="530" y="547"/>
                    </a:lnTo>
                    <a:lnTo>
                      <a:pt x="529" y="549"/>
                    </a:lnTo>
                    <a:lnTo>
                      <a:pt x="529" y="549"/>
                    </a:lnTo>
                    <a:lnTo>
                      <a:pt x="529" y="550"/>
                    </a:lnTo>
                    <a:lnTo>
                      <a:pt x="532" y="550"/>
                    </a:lnTo>
                    <a:lnTo>
                      <a:pt x="532" y="552"/>
                    </a:lnTo>
                    <a:lnTo>
                      <a:pt x="532" y="552"/>
                    </a:lnTo>
                    <a:lnTo>
                      <a:pt x="530" y="553"/>
                    </a:lnTo>
                    <a:lnTo>
                      <a:pt x="530" y="553"/>
                    </a:lnTo>
                    <a:lnTo>
                      <a:pt x="533" y="556"/>
                    </a:lnTo>
                    <a:lnTo>
                      <a:pt x="533" y="556"/>
                    </a:lnTo>
                    <a:lnTo>
                      <a:pt x="533" y="556"/>
                    </a:lnTo>
                    <a:lnTo>
                      <a:pt x="532" y="558"/>
                    </a:lnTo>
                    <a:lnTo>
                      <a:pt x="530" y="560"/>
                    </a:lnTo>
                    <a:lnTo>
                      <a:pt x="527" y="560"/>
                    </a:lnTo>
                    <a:lnTo>
                      <a:pt x="526" y="560"/>
                    </a:lnTo>
                    <a:lnTo>
                      <a:pt x="524" y="558"/>
                    </a:lnTo>
                    <a:lnTo>
                      <a:pt x="524" y="558"/>
                    </a:lnTo>
                    <a:lnTo>
                      <a:pt x="526" y="558"/>
                    </a:lnTo>
                    <a:lnTo>
                      <a:pt x="526" y="558"/>
                    </a:lnTo>
                    <a:lnTo>
                      <a:pt x="526" y="556"/>
                    </a:lnTo>
                    <a:lnTo>
                      <a:pt x="526" y="556"/>
                    </a:lnTo>
                    <a:lnTo>
                      <a:pt x="524" y="556"/>
                    </a:lnTo>
                    <a:lnTo>
                      <a:pt x="522" y="555"/>
                    </a:lnTo>
                    <a:lnTo>
                      <a:pt x="522" y="553"/>
                    </a:lnTo>
                    <a:lnTo>
                      <a:pt x="522" y="552"/>
                    </a:lnTo>
                    <a:lnTo>
                      <a:pt x="522" y="550"/>
                    </a:lnTo>
                    <a:lnTo>
                      <a:pt x="521" y="550"/>
                    </a:lnTo>
                    <a:lnTo>
                      <a:pt x="521" y="550"/>
                    </a:lnTo>
                    <a:lnTo>
                      <a:pt x="522" y="547"/>
                    </a:lnTo>
                    <a:lnTo>
                      <a:pt x="521" y="547"/>
                    </a:lnTo>
                    <a:lnTo>
                      <a:pt x="522" y="545"/>
                    </a:lnTo>
                    <a:lnTo>
                      <a:pt x="522" y="544"/>
                    </a:lnTo>
                    <a:lnTo>
                      <a:pt x="526" y="542"/>
                    </a:lnTo>
                    <a:lnTo>
                      <a:pt x="526" y="541"/>
                    </a:lnTo>
                    <a:lnTo>
                      <a:pt x="524" y="541"/>
                    </a:lnTo>
                    <a:lnTo>
                      <a:pt x="522" y="541"/>
                    </a:lnTo>
                    <a:lnTo>
                      <a:pt x="522" y="541"/>
                    </a:lnTo>
                    <a:lnTo>
                      <a:pt x="521" y="541"/>
                    </a:lnTo>
                    <a:lnTo>
                      <a:pt x="521" y="539"/>
                    </a:lnTo>
                    <a:lnTo>
                      <a:pt x="519" y="538"/>
                    </a:lnTo>
                    <a:lnTo>
                      <a:pt x="519" y="538"/>
                    </a:lnTo>
                    <a:lnTo>
                      <a:pt x="519" y="541"/>
                    </a:lnTo>
                    <a:lnTo>
                      <a:pt x="518" y="541"/>
                    </a:lnTo>
                    <a:lnTo>
                      <a:pt x="516" y="542"/>
                    </a:lnTo>
                    <a:lnTo>
                      <a:pt x="514" y="542"/>
                    </a:lnTo>
                    <a:lnTo>
                      <a:pt x="513" y="542"/>
                    </a:lnTo>
                    <a:lnTo>
                      <a:pt x="513" y="542"/>
                    </a:lnTo>
                    <a:lnTo>
                      <a:pt x="513" y="541"/>
                    </a:lnTo>
                    <a:lnTo>
                      <a:pt x="513" y="541"/>
                    </a:lnTo>
                    <a:lnTo>
                      <a:pt x="513" y="539"/>
                    </a:lnTo>
                    <a:lnTo>
                      <a:pt x="511" y="539"/>
                    </a:lnTo>
                    <a:lnTo>
                      <a:pt x="510" y="539"/>
                    </a:lnTo>
                    <a:lnTo>
                      <a:pt x="510" y="539"/>
                    </a:lnTo>
                    <a:lnTo>
                      <a:pt x="508" y="539"/>
                    </a:lnTo>
                    <a:lnTo>
                      <a:pt x="508" y="539"/>
                    </a:lnTo>
                    <a:lnTo>
                      <a:pt x="507" y="538"/>
                    </a:lnTo>
                    <a:lnTo>
                      <a:pt x="507" y="538"/>
                    </a:lnTo>
                    <a:lnTo>
                      <a:pt x="505" y="536"/>
                    </a:lnTo>
                    <a:lnTo>
                      <a:pt x="507" y="536"/>
                    </a:lnTo>
                    <a:lnTo>
                      <a:pt x="505" y="534"/>
                    </a:lnTo>
                    <a:lnTo>
                      <a:pt x="503" y="534"/>
                    </a:lnTo>
                    <a:lnTo>
                      <a:pt x="503" y="536"/>
                    </a:lnTo>
                    <a:lnTo>
                      <a:pt x="503" y="538"/>
                    </a:lnTo>
                    <a:lnTo>
                      <a:pt x="505" y="539"/>
                    </a:lnTo>
                    <a:lnTo>
                      <a:pt x="505" y="539"/>
                    </a:lnTo>
                    <a:lnTo>
                      <a:pt x="503" y="539"/>
                    </a:lnTo>
                    <a:lnTo>
                      <a:pt x="502" y="538"/>
                    </a:lnTo>
                    <a:lnTo>
                      <a:pt x="502" y="538"/>
                    </a:lnTo>
                    <a:lnTo>
                      <a:pt x="502" y="538"/>
                    </a:lnTo>
                    <a:lnTo>
                      <a:pt x="502" y="539"/>
                    </a:lnTo>
                    <a:lnTo>
                      <a:pt x="500" y="541"/>
                    </a:lnTo>
                    <a:lnTo>
                      <a:pt x="499" y="541"/>
                    </a:lnTo>
                    <a:lnTo>
                      <a:pt x="499" y="541"/>
                    </a:lnTo>
                    <a:lnTo>
                      <a:pt x="497" y="541"/>
                    </a:lnTo>
                    <a:lnTo>
                      <a:pt x="496" y="541"/>
                    </a:lnTo>
                    <a:lnTo>
                      <a:pt x="494" y="539"/>
                    </a:lnTo>
                    <a:lnTo>
                      <a:pt x="494" y="539"/>
                    </a:lnTo>
                    <a:lnTo>
                      <a:pt x="492" y="539"/>
                    </a:lnTo>
                    <a:lnTo>
                      <a:pt x="489" y="539"/>
                    </a:lnTo>
                    <a:lnTo>
                      <a:pt x="489" y="539"/>
                    </a:lnTo>
                    <a:lnTo>
                      <a:pt x="488" y="539"/>
                    </a:lnTo>
                    <a:lnTo>
                      <a:pt x="486" y="538"/>
                    </a:lnTo>
                    <a:lnTo>
                      <a:pt x="485" y="538"/>
                    </a:lnTo>
                    <a:lnTo>
                      <a:pt x="483" y="536"/>
                    </a:lnTo>
                    <a:lnTo>
                      <a:pt x="483" y="536"/>
                    </a:lnTo>
                    <a:lnTo>
                      <a:pt x="483" y="534"/>
                    </a:lnTo>
                    <a:lnTo>
                      <a:pt x="481" y="534"/>
                    </a:lnTo>
                    <a:lnTo>
                      <a:pt x="481" y="534"/>
                    </a:lnTo>
                    <a:lnTo>
                      <a:pt x="481" y="534"/>
                    </a:lnTo>
                    <a:lnTo>
                      <a:pt x="480" y="534"/>
                    </a:lnTo>
                    <a:lnTo>
                      <a:pt x="478" y="533"/>
                    </a:lnTo>
                    <a:lnTo>
                      <a:pt x="478" y="534"/>
                    </a:lnTo>
                    <a:lnTo>
                      <a:pt x="478" y="534"/>
                    </a:lnTo>
                    <a:lnTo>
                      <a:pt x="478" y="533"/>
                    </a:lnTo>
                    <a:lnTo>
                      <a:pt x="478" y="531"/>
                    </a:lnTo>
                    <a:lnTo>
                      <a:pt x="478" y="530"/>
                    </a:lnTo>
                    <a:lnTo>
                      <a:pt x="477" y="530"/>
                    </a:lnTo>
                    <a:lnTo>
                      <a:pt x="477" y="528"/>
                    </a:lnTo>
                    <a:lnTo>
                      <a:pt x="477" y="528"/>
                    </a:lnTo>
                    <a:lnTo>
                      <a:pt x="475" y="528"/>
                    </a:lnTo>
                    <a:lnTo>
                      <a:pt x="477" y="527"/>
                    </a:lnTo>
                    <a:lnTo>
                      <a:pt x="477" y="525"/>
                    </a:lnTo>
                    <a:lnTo>
                      <a:pt x="477" y="525"/>
                    </a:lnTo>
                    <a:lnTo>
                      <a:pt x="478" y="523"/>
                    </a:lnTo>
                    <a:lnTo>
                      <a:pt x="478" y="523"/>
                    </a:lnTo>
                    <a:lnTo>
                      <a:pt x="480" y="522"/>
                    </a:lnTo>
                    <a:lnTo>
                      <a:pt x="477" y="520"/>
                    </a:lnTo>
                    <a:lnTo>
                      <a:pt x="477" y="520"/>
                    </a:lnTo>
                    <a:lnTo>
                      <a:pt x="475" y="520"/>
                    </a:lnTo>
                    <a:lnTo>
                      <a:pt x="473" y="520"/>
                    </a:lnTo>
                    <a:lnTo>
                      <a:pt x="472" y="520"/>
                    </a:lnTo>
                    <a:lnTo>
                      <a:pt x="472" y="520"/>
                    </a:lnTo>
                    <a:lnTo>
                      <a:pt x="470" y="519"/>
                    </a:lnTo>
                    <a:lnTo>
                      <a:pt x="470" y="519"/>
                    </a:lnTo>
                    <a:lnTo>
                      <a:pt x="469" y="519"/>
                    </a:lnTo>
                    <a:lnTo>
                      <a:pt x="469" y="519"/>
                    </a:lnTo>
                    <a:lnTo>
                      <a:pt x="467" y="519"/>
                    </a:lnTo>
                    <a:lnTo>
                      <a:pt x="467" y="520"/>
                    </a:lnTo>
                    <a:lnTo>
                      <a:pt x="466" y="520"/>
                    </a:lnTo>
                    <a:lnTo>
                      <a:pt x="466" y="519"/>
                    </a:lnTo>
                    <a:lnTo>
                      <a:pt x="464" y="519"/>
                    </a:lnTo>
                    <a:lnTo>
                      <a:pt x="461" y="517"/>
                    </a:lnTo>
                    <a:lnTo>
                      <a:pt x="461" y="517"/>
                    </a:lnTo>
                    <a:lnTo>
                      <a:pt x="461" y="516"/>
                    </a:lnTo>
                    <a:lnTo>
                      <a:pt x="459" y="516"/>
                    </a:lnTo>
                    <a:lnTo>
                      <a:pt x="459" y="514"/>
                    </a:lnTo>
                    <a:lnTo>
                      <a:pt x="458" y="512"/>
                    </a:lnTo>
                    <a:lnTo>
                      <a:pt x="458" y="514"/>
                    </a:lnTo>
                    <a:lnTo>
                      <a:pt x="456" y="514"/>
                    </a:lnTo>
                    <a:lnTo>
                      <a:pt x="453" y="516"/>
                    </a:lnTo>
                    <a:lnTo>
                      <a:pt x="453" y="516"/>
                    </a:lnTo>
                    <a:lnTo>
                      <a:pt x="451" y="517"/>
                    </a:lnTo>
                    <a:lnTo>
                      <a:pt x="451" y="517"/>
                    </a:lnTo>
                    <a:lnTo>
                      <a:pt x="451" y="519"/>
                    </a:lnTo>
                    <a:lnTo>
                      <a:pt x="451" y="520"/>
                    </a:lnTo>
                    <a:lnTo>
                      <a:pt x="450" y="520"/>
                    </a:lnTo>
                    <a:lnTo>
                      <a:pt x="450" y="522"/>
                    </a:lnTo>
                    <a:lnTo>
                      <a:pt x="448" y="522"/>
                    </a:lnTo>
                    <a:lnTo>
                      <a:pt x="448" y="522"/>
                    </a:lnTo>
                    <a:lnTo>
                      <a:pt x="447" y="522"/>
                    </a:lnTo>
                    <a:lnTo>
                      <a:pt x="445" y="523"/>
                    </a:lnTo>
                    <a:lnTo>
                      <a:pt x="444" y="523"/>
                    </a:lnTo>
                    <a:lnTo>
                      <a:pt x="442" y="522"/>
                    </a:lnTo>
                    <a:lnTo>
                      <a:pt x="442" y="522"/>
                    </a:lnTo>
                    <a:lnTo>
                      <a:pt x="442" y="522"/>
                    </a:lnTo>
                    <a:lnTo>
                      <a:pt x="440" y="522"/>
                    </a:lnTo>
                    <a:lnTo>
                      <a:pt x="439" y="523"/>
                    </a:lnTo>
                    <a:lnTo>
                      <a:pt x="439" y="525"/>
                    </a:lnTo>
                    <a:lnTo>
                      <a:pt x="439" y="525"/>
                    </a:lnTo>
                    <a:lnTo>
                      <a:pt x="439" y="525"/>
                    </a:lnTo>
                    <a:lnTo>
                      <a:pt x="437" y="525"/>
                    </a:lnTo>
                    <a:lnTo>
                      <a:pt x="434" y="522"/>
                    </a:lnTo>
                    <a:lnTo>
                      <a:pt x="434" y="522"/>
                    </a:lnTo>
                    <a:lnTo>
                      <a:pt x="432" y="522"/>
                    </a:lnTo>
                    <a:lnTo>
                      <a:pt x="432" y="525"/>
                    </a:lnTo>
                    <a:lnTo>
                      <a:pt x="432" y="525"/>
                    </a:lnTo>
                    <a:lnTo>
                      <a:pt x="431" y="525"/>
                    </a:lnTo>
                    <a:lnTo>
                      <a:pt x="429" y="522"/>
                    </a:lnTo>
                    <a:lnTo>
                      <a:pt x="429" y="522"/>
                    </a:lnTo>
                    <a:lnTo>
                      <a:pt x="429" y="522"/>
                    </a:lnTo>
                    <a:lnTo>
                      <a:pt x="429" y="523"/>
                    </a:lnTo>
                    <a:lnTo>
                      <a:pt x="428" y="523"/>
                    </a:lnTo>
                    <a:lnTo>
                      <a:pt x="426" y="525"/>
                    </a:lnTo>
                    <a:lnTo>
                      <a:pt x="426" y="525"/>
                    </a:lnTo>
                    <a:lnTo>
                      <a:pt x="426" y="527"/>
                    </a:lnTo>
                    <a:lnTo>
                      <a:pt x="425" y="527"/>
                    </a:lnTo>
                    <a:lnTo>
                      <a:pt x="425" y="527"/>
                    </a:lnTo>
                    <a:lnTo>
                      <a:pt x="423" y="527"/>
                    </a:lnTo>
                    <a:lnTo>
                      <a:pt x="423" y="525"/>
                    </a:lnTo>
                    <a:lnTo>
                      <a:pt x="423" y="525"/>
                    </a:lnTo>
                    <a:lnTo>
                      <a:pt x="421" y="523"/>
                    </a:lnTo>
                    <a:lnTo>
                      <a:pt x="418" y="523"/>
                    </a:lnTo>
                    <a:lnTo>
                      <a:pt x="418" y="522"/>
                    </a:lnTo>
                    <a:lnTo>
                      <a:pt x="417" y="522"/>
                    </a:lnTo>
                    <a:lnTo>
                      <a:pt x="417" y="522"/>
                    </a:lnTo>
                    <a:lnTo>
                      <a:pt x="417" y="523"/>
                    </a:lnTo>
                    <a:lnTo>
                      <a:pt x="415" y="523"/>
                    </a:lnTo>
                    <a:lnTo>
                      <a:pt x="415" y="525"/>
                    </a:lnTo>
                    <a:lnTo>
                      <a:pt x="414" y="527"/>
                    </a:lnTo>
                    <a:lnTo>
                      <a:pt x="414" y="527"/>
                    </a:lnTo>
                    <a:lnTo>
                      <a:pt x="412" y="528"/>
                    </a:lnTo>
                    <a:lnTo>
                      <a:pt x="412" y="527"/>
                    </a:lnTo>
                    <a:lnTo>
                      <a:pt x="410" y="527"/>
                    </a:lnTo>
                    <a:lnTo>
                      <a:pt x="409" y="527"/>
                    </a:lnTo>
                    <a:lnTo>
                      <a:pt x="407" y="528"/>
                    </a:lnTo>
                    <a:lnTo>
                      <a:pt x="407" y="527"/>
                    </a:lnTo>
                    <a:lnTo>
                      <a:pt x="406" y="527"/>
                    </a:lnTo>
                    <a:lnTo>
                      <a:pt x="406" y="527"/>
                    </a:lnTo>
                    <a:lnTo>
                      <a:pt x="406" y="527"/>
                    </a:lnTo>
                    <a:lnTo>
                      <a:pt x="406" y="528"/>
                    </a:lnTo>
                    <a:lnTo>
                      <a:pt x="404" y="528"/>
                    </a:lnTo>
                    <a:lnTo>
                      <a:pt x="404" y="530"/>
                    </a:lnTo>
                    <a:lnTo>
                      <a:pt x="404" y="530"/>
                    </a:lnTo>
                    <a:lnTo>
                      <a:pt x="404" y="530"/>
                    </a:lnTo>
                    <a:lnTo>
                      <a:pt x="404" y="531"/>
                    </a:lnTo>
                    <a:lnTo>
                      <a:pt x="404" y="531"/>
                    </a:lnTo>
                    <a:lnTo>
                      <a:pt x="404" y="533"/>
                    </a:lnTo>
                    <a:lnTo>
                      <a:pt x="404" y="534"/>
                    </a:lnTo>
                    <a:lnTo>
                      <a:pt x="406" y="536"/>
                    </a:lnTo>
                    <a:lnTo>
                      <a:pt x="406" y="536"/>
                    </a:lnTo>
                    <a:lnTo>
                      <a:pt x="407" y="538"/>
                    </a:lnTo>
                    <a:lnTo>
                      <a:pt x="407" y="539"/>
                    </a:lnTo>
                    <a:lnTo>
                      <a:pt x="407" y="541"/>
                    </a:lnTo>
                    <a:lnTo>
                      <a:pt x="406" y="542"/>
                    </a:lnTo>
                    <a:lnTo>
                      <a:pt x="406" y="544"/>
                    </a:lnTo>
                    <a:lnTo>
                      <a:pt x="407" y="544"/>
                    </a:lnTo>
                    <a:lnTo>
                      <a:pt x="407" y="545"/>
                    </a:lnTo>
                    <a:lnTo>
                      <a:pt x="407" y="545"/>
                    </a:lnTo>
                    <a:lnTo>
                      <a:pt x="407" y="545"/>
                    </a:lnTo>
                    <a:lnTo>
                      <a:pt x="406" y="545"/>
                    </a:lnTo>
                    <a:lnTo>
                      <a:pt x="406" y="547"/>
                    </a:lnTo>
                    <a:lnTo>
                      <a:pt x="406" y="545"/>
                    </a:lnTo>
                    <a:lnTo>
                      <a:pt x="404" y="545"/>
                    </a:lnTo>
                    <a:lnTo>
                      <a:pt x="404" y="545"/>
                    </a:lnTo>
                    <a:lnTo>
                      <a:pt x="404" y="545"/>
                    </a:lnTo>
                    <a:lnTo>
                      <a:pt x="403" y="545"/>
                    </a:lnTo>
                    <a:lnTo>
                      <a:pt x="399" y="545"/>
                    </a:lnTo>
                    <a:lnTo>
                      <a:pt x="399" y="545"/>
                    </a:lnTo>
                    <a:lnTo>
                      <a:pt x="399" y="545"/>
                    </a:lnTo>
                    <a:lnTo>
                      <a:pt x="399" y="544"/>
                    </a:lnTo>
                    <a:lnTo>
                      <a:pt x="399" y="544"/>
                    </a:lnTo>
                    <a:lnTo>
                      <a:pt x="399" y="542"/>
                    </a:lnTo>
                    <a:lnTo>
                      <a:pt x="398" y="542"/>
                    </a:lnTo>
                    <a:lnTo>
                      <a:pt x="399" y="541"/>
                    </a:lnTo>
                    <a:lnTo>
                      <a:pt x="398" y="541"/>
                    </a:lnTo>
                    <a:lnTo>
                      <a:pt x="398" y="539"/>
                    </a:lnTo>
                    <a:lnTo>
                      <a:pt x="398" y="538"/>
                    </a:lnTo>
                    <a:lnTo>
                      <a:pt x="398" y="538"/>
                    </a:lnTo>
                    <a:lnTo>
                      <a:pt x="398" y="538"/>
                    </a:lnTo>
                    <a:lnTo>
                      <a:pt x="396" y="538"/>
                    </a:lnTo>
                    <a:lnTo>
                      <a:pt x="396" y="538"/>
                    </a:lnTo>
                    <a:lnTo>
                      <a:pt x="393" y="539"/>
                    </a:lnTo>
                    <a:lnTo>
                      <a:pt x="391" y="541"/>
                    </a:lnTo>
                    <a:lnTo>
                      <a:pt x="390" y="541"/>
                    </a:lnTo>
                    <a:lnTo>
                      <a:pt x="388" y="542"/>
                    </a:lnTo>
                    <a:lnTo>
                      <a:pt x="388" y="541"/>
                    </a:lnTo>
                    <a:lnTo>
                      <a:pt x="387" y="541"/>
                    </a:lnTo>
                    <a:lnTo>
                      <a:pt x="385" y="542"/>
                    </a:lnTo>
                    <a:lnTo>
                      <a:pt x="384" y="541"/>
                    </a:lnTo>
                    <a:lnTo>
                      <a:pt x="384" y="541"/>
                    </a:lnTo>
                    <a:lnTo>
                      <a:pt x="382" y="541"/>
                    </a:lnTo>
                    <a:lnTo>
                      <a:pt x="384" y="539"/>
                    </a:lnTo>
                    <a:lnTo>
                      <a:pt x="382" y="539"/>
                    </a:lnTo>
                    <a:lnTo>
                      <a:pt x="382" y="538"/>
                    </a:lnTo>
                    <a:lnTo>
                      <a:pt x="380" y="538"/>
                    </a:lnTo>
                    <a:lnTo>
                      <a:pt x="380" y="538"/>
                    </a:lnTo>
                    <a:lnTo>
                      <a:pt x="380" y="536"/>
                    </a:lnTo>
                    <a:lnTo>
                      <a:pt x="380" y="534"/>
                    </a:lnTo>
                    <a:lnTo>
                      <a:pt x="380" y="534"/>
                    </a:lnTo>
                    <a:lnTo>
                      <a:pt x="380" y="533"/>
                    </a:lnTo>
                    <a:lnTo>
                      <a:pt x="379" y="533"/>
                    </a:lnTo>
                    <a:lnTo>
                      <a:pt x="376" y="533"/>
                    </a:lnTo>
                    <a:lnTo>
                      <a:pt x="373" y="531"/>
                    </a:lnTo>
                    <a:lnTo>
                      <a:pt x="371" y="531"/>
                    </a:lnTo>
                    <a:lnTo>
                      <a:pt x="371" y="531"/>
                    </a:lnTo>
                    <a:lnTo>
                      <a:pt x="369" y="531"/>
                    </a:lnTo>
                    <a:lnTo>
                      <a:pt x="369" y="531"/>
                    </a:lnTo>
                    <a:lnTo>
                      <a:pt x="369" y="531"/>
                    </a:lnTo>
                    <a:lnTo>
                      <a:pt x="369" y="530"/>
                    </a:lnTo>
                    <a:lnTo>
                      <a:pt x="371" y="528"/>
                    </a:lnTo>
                    <a:lnTo>
                      <a:pt x="371" y="527"/>
                    </a:lnTo>
                    <a:lnTo>
                      <a:pt x="373" y="525"/>
                    </a:lnTo>
                    <a:lnTo>
                      <a:pt x="371" y="523"/>
                    </a:lnTo>
                    <a:lnTo>
                      <a:pt x="373" y="520"/>
                    </a:lnTo>
                    <a:lnTo>
                      <a:pt x="374" y="520"/>
                    </a:lnTo>
                    <a:lnTo>
                      <a:pt x="374" y="519"/>
                    </a:lnTo>
                    <a:lnTo>
                      <a:pt x="374" y="519"/>
                    </a:lnTo>
                    <a:lnTo>
                      <a:pt x="374" y="517"/>
                    </a:lnTo>
                    <a:lnTo>
                      <a:pt x="373" y="517"/>
                    </a:lnTo>
                    <a:lnTo>
                      <a:pt x="373" y="517"/>
                    </a:lnTo>
                    <a:lnTo>
                      <a:pt x="369" y="517"/>
                    </a:lnTo>
                    <a:lnTo>
                      <a:pt x="368" y="517"/>
                    </a:lnTo>
                    <a:lnTo>
                      <a:pt x="365" y="516"/>
                    </a:lnTo>
                    <a:lnTo>
                      <a:pt x="365" y="514"/>
                    </a:lnTo>
                    <a:lnTo>
                      <a:pt x="365" y="512"/>
                    </a:lnTo>
                    <a:lnTo>
                      <a:pt x="365" y="512"/>
                    </a:lnTo>
                    <a:lnTo>
                      <a:pt x="365" y="511"/>
                    </a:lnTo>
                    <a:lnTo>
                      <a:pt x="365" y="511"/>
                    </a:lnTo>
                    <a:lnTo>
                      <a:pt x="365" y="508"/>
                    </a:lnTo>
                    <a:lnTo>
                      <a:pt x="363" y="508"/>
                    </a:lnTo>
                    <a:lnTo>
                      <a:pt x="363" y="506"/>
                    </a:lnTo>
                    <a:lnTo>
                      <a:pt x="362" y="506"/>
                    </a:lnTo>
                    <a:lnTo>
                      <a:pt x="362" y="504"/>
                    </a:lnTo>
                    <a:lnTo>
                      <a:pt x="363" y="504"/>
                    </a:lnTo>
                    <a:lnTo>
                      <a:pt x="365" y="501"/>
                    </a:lnTo>
                    <a:lnTo>
                      <a:pt x="365" y="501"/>
                    </a:lnTo>
                    <a:lnTo>
                      <a:pt x="365" y="501"/>
                    </a:lnTo>
                    <a:lnTo>
                      <a:pt x="363" y="501"/>
                    </a:lnTo>
                    <a:lnTo>
                      <a:pt x="362" y="503"/>
                    </a:lnTo>
                    <a:lnTo>
                      <a:pt x="360" y="501"/>
                    </a:lnTo>
                    <a:lnTo>
                      <a:pt x="360" y="501"/>
                    </a:lnTo>
                    <a:lnTo>
                      <a:pt x="358" y="501"/>
                    </a:lnTo>
                    <a:lnTo>
                      <a:pt x="355" y="501"/>
                    </a:lnTo>
                    <a:lnTo>
                      <a:pt x="352" y="503"/>
                    </a:lnTo>
                    <a:lnTo>
                      <a:pt x="350" y="503"/>
                    </a:lnTo>
                    <a:lnTo>
                      <a:pt x="349" y="504"/>
                    </a:lnTo>
                    <a:lnTo>
                      <a:pt x="347" y="504"/>
                    </a:lnTo>
                    <a:lnTo>
                      <a:pt x="347" y="504"/>
                    </a:lnTo>
                    <a:lnTo>
                      <a:pt x="346" y="504"/>
                    </a:lnTo>
                    <a:lnTo>
                      <a:pt x="346" y="503"/>
                    </a:lnTo>
                    <a:lnTo>
                      <a:pt x="347" y="501"/>
                    </a:lnTo>
                    <a:lnTo>
                      <a:pt x="349" y="500"/>
                    </a:lnTo>
                    <a:lnTo>
                      <a:pt x="347" y="498"/>
                    </a:lnTo>
                    <a:lnTo>
                      <a:pt x="347" y="498"/>
                    </a:lnTo>
                    <a:lnTo>
                      <a:pt x="347" y="497"/>
                    </a:lnTo>
                    <a:lnTo>
                      <a:pt x="346" y="497"/>
                    </a:lnTo>
                    <a:lnTo>
                      <a:pt x="346" y="495"/>
                    </a:lnTo>
                    <a:lnTo>
                      <a:pt x="346" y="493"/>
                    </a:lnTo>
                    <a:lnTo>
                      <a:pt x="346" y="492"/>
                    </a:lnTo>
                    <a:lnTo>
                      <a:pt x="347" y="490"/>
                    </a:lnTo>
                    <a:lnTo>
                      <a:pt x="349" y="490"/>
                    </a:lnTo>
                    <a:lnTo>
                      <a:pt x="349" y="490"/>
                    </a:lnTo>
                    <a:lnTo>
                      <a:pt x="349" y="489"/>
                    </a:lnTo>
                    <a:lnTo>
                      <a:pt x="349" y="487"/>
                    </a:lnTo>
                    <a:lnTo>
                      <a:pt x="349" y="486"/>
                    </a:lnTo>
                    <a:lnTo>
                      <a:pt x="350" y="484"/>
                    </a:lnTo>
                    <a:lnTo>
                      <a:pt x="350" y="484"/>
                    </a:lnTo>
                    <a:lnTo>
                      <a:pt x="352" y="484"/>
                    </a:lnTo>
                    <a:lnTo>
                      <a:pt x="352" y="484"/>
                    </a:lnTo>
                    <a:lnTo>
                      <a:pt x="354" y="482"/>
                    </a:lnTo>
                    <a:lnTo>
                      <a:pt x="354" y="481"/>
                    </a:lnTo>
                    <a:lnTo>
                      <a:pt x="355" y="479"/>
                    </a:lnTo>
                    <a:lnTo>
                      <a:pt x="355" y="479"/>
                    </a:lnTo>
                    <a:lnTo>
                      <a:pt x="357" y="479"/>
                    </a:lnTo>
                    <a:lnTo>
                      <a:pt x="357" y="479"/>
                    </a:lnTo>
                    <a:lnTo>
                      <a:pt x="358" y="478"/>
                    </a:lnTo>
                    <a:lnTo>
                      <a:pt x="358" y="476"/>
                    </a:lnTo>
                    <a:lnTo>
                      <a:pt x="360" y="475"/>
                    </a:lnTo>
                    <a:lnTo>
                      <a:pt x="362" y="475"/>
                    </a:lnTo>
                    <a:lnTo>
                      <a:pt x="362" y="475"/>
                    </a:lnTo>
                    <a:lnTo>
                      <a:pt x="362" y="475"/>
                    </a:lnTo>
                    <a:lnTo>
                      <a:pt x="362" y="473"/>
                    </a:lnTo>
                    <a:lnTo>
                      <a:pt x="360" y="471"/>
                    </a:lnTo>
                    <a:lnTo>
                      <a:pt x="360" y="471"/>
                    </a:lnTo>
                    <a:lnTo>
                      <a:pt x="362" y="470"/>
                    </a:lnTo>
                    <a:lnTo>
                      <a:pt x="363" y="470"/>
                    </a:lnTo>
                    <a:lnTo>
                      <a:pt x="362" y="468"/>
                    </a:lnTo>
                    <a:lnTo>
                      <a:pt x="363" y="467"/>
                    </a:lnTo>
                    <a:lnTo>
                      <a:pt x="363" y="464"/>
                    </a:lnTo>
                    <a:lnTo>
                      <a:pt x="363" y="462"/>
                    </a:lnTo>
                    <a:lnTo>
                      <a:pt x="363" y="460"/>
                    </a:lnTo>
                    <a:lnTo>
                      <a:pt x="363" y="459"/>
                    </a:lnTo>
                    <a:lnTo>
                      <a:pt x="363" y="457"/>
                    </a:lnTo>
                    <a:lnTo>
                      <a:pt x="362" y="454"/>
                    </a:lnTo>
                    <a:lnTo>
                      <a:pt x="362" y="454"/>
                    </a:lnTo>
                    <a:lnTo>
                      <a:pt x="362" y="451"/>
                    </a:lnTo>
                    <a:lnTo>
                      <a:pt x="362" y="448"/>
                    </a:lnTo>
                    <a:lnTo>
                      <a:pt x="362" y="448"/>
                    </a:lnTo>
                    <a:lnTo>
                      <a:pt x="360" y="448"/>
                    </a:lnTo>
                    <a:lnTo>
                      <a:pt x="358" y="448"/>
                    </a:lnTo>
                    <a:lnTo>
                      <a:pt x="358" y="448"/>
                    </a:lnTo>
                    <a:lnTo>
                      <a:pt x="358" y="448"/>
                    </a:lnTo>
                    <a:lnTo>
                      <a:pt x="357" y="449"/>
                    </a:lnTo>
                    <a:lnTo>
                      <a:pt x="357" y="449"/>
                    </a:lnTo>
                    <a:lnTo>
                      <a:pt x="357" y="448"/>
                    </a:lnTo>
                    <a:lnTo>
                      <a:pt x="355" y="446"/>
                    </a:lnTo>
                    <a:lnTo>
                      <a:pt x="354" y="441"/>
                    </a:lnTo>
                    <a:lnTo>
                      <a:pt x="354" y="441"/>
                    </a:lnTo>
                    <a:lnTo>
                      <a:pt x="354" y="440"/>
                    </a:lnTo>
                    <a:lnTo>
                      <a:pt x="354" y="438"/>
                    </a:lnTo>
                    <a:lnTo>
                      <a:pt x="352" y="438"/>
                    </a:lnTo>
                    <a:lnTo>
                      <a:pt x="352" y="437"/>
                    </a:lnTo>
                    <a:lnTo>
                      <a:pt x="350" y="437"/>
                    </a:lnTo>
                    <a:lnTo>
                      <a:pt x="350" y="437"/>
                    </a:lnTo>
                    <a:lnTo>
                      <a:pt x="350" y="437"/>
                    </a:lnTo>
                    <a:lnTo>
                      <a:pt x="349" y="437"/>
                    </a:lnTo>
                    <a:lnTo>
                      <a:pt x="349" y="435"/>
                    </a:lnTo>
                    <a:lnTo>
                      <a:pt x="347" y="435"/>
                    </a:lnTo>
                    <a:lnTo>
                      <a:pt x="347" y="434"/>
                    </a:lnTo>
                    <a:lnTo>
                      <a:pt x="347" y="434"/>
                    </a:lnTo>
                    <a:lnTo>
                      <a:pt x="346" y="434"/>
                    </a:lnTo>
                    <a:lnTo>
                      <a:pt x="346" y="435"/>
                    </a:lnTo>
                    <a:lnTo>
                      <a:pt x="344" y="435"/>
                    </a:lnTo>
                    <a:lnTo>
                      <a:pt x="344" y="437"/>
                    </a:lnTo>
                    <a:lnTo>
                      <a:pt x="343" y="438"/>
                    </a:lnTo>
                    <a:lnTo>
                      <a:pt x="343" y="438"/>
                    </a:lnTo>
                    <a:lnTo>
                      <a:pt x="343" y="438"/>
                    </a:lnTo>
                    <a:lnTo>
                      <a:pt x="339" y="437"/>
                    </a:lnTo>
                    <a:lnTo>
                      <a:pt x="339" y="437"/>
                    </a:lnTo>
                    <a:lnTo>
                      <a:pt x="338" y="437"/>
                    </a:lnTo>
                    <a:lnTo>
                      <a:pt x="336" y="437"/>
                    </a:lnTo>
                    <a:lnTo>
                      <a:pt x="335" y="437"/>
                    </a:lnTo>
                    <a:lnTo>
                      <a:pt x="333" y="435"/>
                    </a:lnTo>
                    <a:lnTo>
                      <a:pt x="332" y="435"/>
                    </a:lnTo>
                    <a:lnTo>
                      <a:pt x="330" y="435"/>
                    </a:lnTo>
                    <a:lnTo>
                      <a:pt x="328" y="437"/>
                    </a:lnTo>
                    <a:lnTo>
                      <a:pt x="328" y="437"/>
                    </a:lnTo>
                    <a:lnTo>
                      <a:pt x="328" y="435"/>
                    </a:lnTo>
                    <a:lnTo>
                      <a:pt x="327" y="435"/>
                    </a:lnTo>
                    <a:lnTo>
                      <a:pt x="327" y="435"/>
                    </a:lnTo>
                    <a:lnTo>
                      <a:pt x="328" y="435"/>
                    </a:lnTo>
                    <a:lnTo>
                      <a:pt x="328" y="434"/>
                    </a:lnTo>
                    <a:lnTo>
                      <a:pt x="328" y="434"/>
                    </a:lnTo>
                    <a:lnTo>
                      <a:pt x="330" y="432"/>
                    </a:lnTo>
                    <a:lnTo>
                      <a:pt x="332" y="430"/>
                    </a:lnTo>
                    <a:lnTo>
                      <a:pt x="332" y="429"/>
                    </a:lnTo>
                    <a:lnTo>
                      <a:pt x="330" y="427"/>
                    </a:lnTo>
                    <a:lnTo>
                      <a:pt x="330" y="426"/>
                    </a:lnTo>
                    <a:lnTo>
                      <a:pt x="330" y="426"/>
                    </a:lnTo>
                    <a:lnTo>
                      <a:pt x="328" y="426"/>
                    </a:lnTo>
                    <a:lnTo>
                      <a:pt x="325" y="427"/>
                    </a:lnTo>
                    <a:lnTo>
                      <a:pt x="325" y="427"/>
                    </a:lnTo>
                    <a:lnTo>
                      <a:pt x="325" y="427"/>
                    </a:lnTo>
                    <a:lnTo>
                      <a:pt x="325" y="424"/>
                    </a:lnTo>
                    <a:lnTo>
                      <a:pt x="327" y="424"/>
                    </a:lnTo>
                    <a:lnTo>
                      <a:pt x="327" y="424"/>
                    </a:lnTo>
                    <a:lnTo>
                      <a:pt x="328" y="423"/>
                    </a:lnTo>
                    <a:lnTo>
                      <a:pt x="328" y="423"/>
                    </a:lnTo>
                    <a:lnTo>
                      <a:pt x="328" y="423"/>
                    </a:lnTo>
                    <a:lnTo>
                      <a:pt x="327" y="423"/>
                    </a:lnTo>
                    <a:lnTo>
                      <a:pt x="327" y="423"/>
                    </a:lnTo>
                    <a:lnTo>
                      <a:pt x="325" y="419"/>
                    </a:lnTo>
                    <a:lnTo>
                      <a:pt x="325" y="419"/>
                    </a:lnTo>
                    <a:lnTo>
                      <a:pt x="324" y="419"/>
                    </a:lnTo>
                    <a:lnTo>
                      <a:pt x="322" y="419"/>
                    </a:lnTo>
                    <a:lnTo>
                      <a:pt x="319" y="421"/>
                    </a:lnTo>
                    <a:lnTo>
                      <a:pt x="316" y="423"/>
                    </a:lnTo>
                    <a:lnTo>
                      <a:pt x="316" y="424"/>
                    </a:lnTo>
                    <a:lnTo>
                      <a:pt x="316" y="424"/>
                    </a:lnTo>
                    <a:lnTo>
                      <a:pt x="316" y="424"/>
                    </a:lnTo>
                    <a:lnTo>
                      <a:pt x="316" y="426"/>
                    </a:lnTo>
                    <a:lnTo>
                      <a:pt x="314" y="426"/>
                    </a:lnTo>
                    <a:lnTo>
                      <a:pt x="314" y="426"/>
                    </a:lnTo>
                    <a:lnTo>
                      <a:pt x="313" y="426"/>
                    </a:lnTo>
                    <a:lnTo>
                      <a:pt x="311" y="424"/>
                    </a:lnTo>
                    <a:lnTo>
                      <a:pt x="309" y="424"/>
                    </a:lnTo>
                    <a:lnTo>
                      <a:pt x="308" y="424"/>
                    </a:lnTo>
                    <a:lnTo>
                      <a:pt x="306" y="423"/>
                    </a:lnTo>
                    <a:lnTo>
                      <a:pt x="306" y="423"/>
                    </a:lnTo>
                    <a:lnTo>
                      <a:pt x="305" y="423"/>
                    </a:lnTo>
                    <a:lnTo>
                      <a:pt x="305" y="421"/>
                    </a:lnTo>
                    <a:lnTo>
                      <a:pt x="303" y="421"/>
                    </a:lnTo>
                    <a:lnTo>
                      <a:pt x="302" y="423"/>
                    </a:lnTo>
                    <a:lnTo>
                      <a:pt x="298" y="424"/>
                    </a:lnTo>
                    <a:lnTo>
                      <a:pt x="297" y="426"/>
                    </a:lnTo>
                    <a:lnTo>
                      <a:pt x="297" y="426"/>
                    </a:lnTo>
                    <a:lnTo>
                      <a:pt x="295" y="427"/>
                    </a:lnTo>
                    <a:lnTo>
                      <a:pt x="295" y="427"/>
                    </a:lnTo>
                    <a:lnTo>
                      <a:pt x="294" y="429"/>
                    </a:lnTo>
                    <a:lnTo>
                      <a:pt x="294" y="429"/>
                    </a:lnTo>
                    <a:lnTo>
                      <a:pt x="291" y="430"/>
                    </a:lnTo>
                    <a:lnTo>
                      <a:pt x="289" y="430"/>
                    </a:lnTo>
                    <a:lnTo>
                      <a:pt x="286" y="432"/>
                    </a:lnTo>
                    <a:lnTo>
                      <a:pt x="284" y="432"/>
                    </a:lnTo>
                    <a:lnTo>
                      <a:pt x="283" y="432"/>
                    </a:lnTo>
                    <a:lnTo>
                      <a:pt x="283" y="434"/>
                    </a:lnTo>
                    <a:lnTo>
                      <a:pt x="281" y="435"/>
                    </a:lnTo>
                    <a:lnTo>
                      <a:pt x="281" y="437"/>
                    </a:lnTo>
                    <a:lnTo>
                      <a:pt x="278" y="438"/>
                    </a:lnTo>
                    <a:lnTo>
                      <a:pt x="276" y="440"/>
                    </a:lnTo>
                    <a:lnTo>
                      <a:pt x="275" y="440"/>
                    </a:lnTo>
                    <a:lnTo>
                      <a:pt x="275" y="441"/>
                    </a:lnTo>
                    <a:lnTo>
                      <a:pt x="275" y="441"/>
                    </a:lnTo>
                    <a:lnTo>
                      <a:pt x="276" y="441"/>
                    </a:lnTo>
                    <a:lnTo>
                      <a:pt x="276" y="441"/>
                    </a:lnTo>
                    <a:lnTo>
                      <a:pt x="275" y="443"/>
                    </a:lnTo>
                    <a:lnTo>
                      <a:pt x="273" y="443"/>
                    </a:lnTo>
                    <a:lnTo>
                      <a:pt x="273" y="445"/>
                    </a:lnTo>
                    <a:lnTo>
                      <a:pt x="272" y="445"/>
                    </a:lnTo>
                    <a:lnTo>
                      <a:pt x="270" y="445"/>
                    </a:lnTo>
                    <a:lnTo>
                      <a:pt x="270" y="445"/>
                    </a:lnTo>
                    <a:lnTo>
                      <a:pt x="270" y="445"/>
                    </a:lnTo>
                    <a:lnTo>
                      <a:pt x="268" y="445"/>
                    </a:lnTo>
                    <a:lnTo>
                      <a:pt x="268" y="445"/>
                    </a:lnTo>
                    <a:lnTo>
                      <a:pt x="267" y="445"/>
                    </a:lnTo>
                    <a:lnTo>
                      <a:pt x="265" y="446"/>
                    </a:lnTo>
                    <a:lnTo>
                      <a:pt x="264" y="446"/>
                    </a:lnTo>
                    <a:lnTo>
                      <a:pt x="264" y="446"/>
                    </a:lnTo>
                    <a:lnTo>
                      <a:pt x="262" y="446"/>
                    </a:lnTo>
                    <a:lnTo>
                      <a:pt x="261" y="446"/>
                    </a:lnTo>
                    <a:lnTo>
                      <a:pt x="261" y="445"/>
                    </a:lnTo>
                    <a:lnTo>
                      <a:pt x="261" y="443"/>
                    </a:lnTo>
                    <a:lnTo>
                      <a:pt x="261" y="443"/>
                    </a:lnTo>
                    <a:lnTo>
                      <a:pt x="259" y="441"/>
                    </a:lnTo>
                    <a:lnTo>
                      <a:pt x="256" y="441"/>
                    </a:lnTo>
                    <a:lnTo>
                      <a:pt x="256" y="441"/>
                    </a:lnTo>
                    <a:lnTo>
                      <a:pt x="256" y="440"/>
                    </a:lnTo>
                    <a:lnTo>
                      <a:pt x="254" y="440"/>
                    </a:lnTo>
                    <a:lnTo>
                      <a:pt x="253" y="441"/>
                    </a:lnTo>
                    <a:lnTo>
                      <a:pt x="253" y="441"/>
                    </a:lnTo>
                    <a:lnTo>
                      <a:pt x="251" y="441"/>
                    </a:lnTo>
                    <a:lnTo>
                      <a:pt x="251" y="441"/>
                    </a:lnTo>
                    <a:lnTo>
                      <a:pt x="250" y="441"/>
                    </a:lnTo>
                    <a:lnTo>
                      <a:pt x="246" y="440"/>
                    </a:lnTo>
                    <a:lnTo>
                      <a:pt x="246" y="440"/>
                    </a:lnTo>
                    <a:lnTo>
                      <a:pt x="243" y="440"/>
                    </a:lnTo>
                    <a:lnTo>
                      <a:pt x="242" y="440"/>
                    </a:lnTo>
                    <a:lnTo>
                      <a:pt x="242" y="440"/>
                    </a:lnTo>
                    <a:lnTo>
                      <a:pt x="242" y="440"/>
                    </a:lnTo>
                    <a:lnTo>
                      <a:pt x="242" y="438"/>
                    </a:lnTo>
                    <a:lnTo>
                      <a:pt x="242" y="438"/>
                    </a:lnTo>
                    <a:lnTo>
                      <a:pt x="242" y="438"/>
                    </a:lnTo>
                    <a:lnTo>
                      <a:pt x="240" y="437"/>
                    </a:lnTo>
                    <a:lnTo>
                      <a:pt x="239" y="437"/>
                    </a:lnTo>
                    <a:lnTo>
                      <a:pt x="237" y="437"/>
                    </a:lnTo>
                    <a:lnTo>
                      <a:pt x="235" y="437"/>
                    </a:lnTo>
                    <a:lnTo>
                      <a:pt x="234" y="438"/>
                    </a:lnTo>
                    <a:lnTo>
                      <a:pt x="234" y="438"/>
                    </a:lnTo>
                    <a:lnTo>
                      <a:pt x="232" y="440"/>
                    </a:lnTo>
                    <a:lnTo>
                      <a:pt x="231" y="440"/>
                    </a:lnTo>
                    <a:lnTo>
                      <a:pt x="229" y="441"/>
                    </a:lnTo>
                    <a:lnTo>
                      <a:pt x="227" y="443"/>
                    </a:lnTo>
                    <a:lnTo>
                      <a:pt x="226" y="445"/>
                    </a:lnTo>
                    <a:lnTo>
                      <a:pt x="224" y="446"/>
                    </a:lnTo>
                    <a:lnTo>
                      <a:pt x="224" y="448"/>
                    </a:lnTo>
                    <a:lnTo>
                      <a:pt x="223" y="449"/>
                    </a:lnTo>
                    <a:lnTo>
                      <a:pt x="221" y="449"/>
                    </a:lnTo>
                    <a:lnTo>
                      <a:pt x="221" y="452"/>
                    </a:lnTo>
                    <a:lnTo>
                      <a:pt x="220" y="451"/>
                    </a:lnTo>
                    <a:lnTo>
                      <a:pt x="220" y="451"/>
                    </a:lnTo>
                    <a:lnTo>
                      <a:pt x="218" y="449"/>
                    </a:lnTo>
                    <a:lnTo>
                      <a:pt x="220" y="445"/>
                    </a:lnTo>
                    <a:lnTo>
                      <a:pt x="220" y="443"/>
                    </a:lnTo>
                    <a:lnTo>
                      <a:pt x="220" y="443"/>
                    </a:lnTo>
                    <a:lnTo>
                      <a:pt x="220" y="441"/>
                    </a:lnTo>
                    <a:lnTo>
                      <a:pt x="218" y="441"/>
                    </a:lnTo>
                    <a:lnTo>
                      <a:pt x="216" y="440"/>
                    </a:lnTo>
                    <a:lnTo>
                      <a:pt x="216" y="440"/>
                    </a:lnTo>
                    <a:lnTo>
                      <a:pt x="215" y="441"/>
                    </a:lnTo>
                    <a:lnTo>
                      <a:pt x="215" y="441"/>
                    </a:lnTo>
                    <a:lnTo>
                      <a:pt x="213" y="441"/>
                    </a:lnTo>
                    <a:lnTo>
                      <a:pt x="212" y="441"/>
                    </a:lnTo>
                    <a:lnTo>
                      <a:pt x="210" y="443"/>
                    </a:lnTo>
                    <a:lnTo>
                      <a:pt x="210" y="443"/>
                    </a:lnTo>
                    <a:lnTo>
                      <a:pt x="209" y="443"/>
                    </a:lnTo>
                    <a:lnTo>
                      <a:pt x="210" y="443"/>
                    </a:lnTo>
                    <a:lnTo>
                      <a:pt x="209" y="443"/>
                    </a:lnTo>
                    <a:lnTo>
                      <a:pt x="207" y="443"/>
                    </a:lnTo>
                    <a:lnTo>
                      <a:pt x="205" y="443"/>
                    </a:lnTo>
                    <a:lnTo>
                      <a:pt x="204" y="445"/>
                    </a:lnTo>
                    <a:lnTo>
                      <a:pt x="202" y="445"/>
                    </a:lnTo>
                    <a:lnTo>
                      <a:pt x="201" y="445"/>
                    </a:lnTo>
                    <a:lnTo>
                      <a:pt x="201" y="445"/>
                    </a:lnTo>
                    <a:lnTo>
                      <a:pt x="198" y="445"/>
                    </a:lnTo>
                    <a:lnTo>
                      <a:pt x="196" y="445"/>
                    </a:lnTo>
                    <a:lnTo>
                      <a:pt x="194" y="443"/>
                    </a:lnTo>
                    <a:lnTo>
                      <a:pt x="193" y="441"/>
                    </a:lnTo>
                    <a:lnTo>
                      <a:pt x="191" y="441"/>
                    </a:lnTo>
                    <a:lnTo>
                      <a:pt x="190" y="441"/>
                    </a:lnTo>
                    <a:lnTo>
                      <a:pt x="190" y="440"/>
                    </a:lnTo>
                    <a:lnTo>
                      <a:pt x="190" y="440"/>
                    </a:lnTo>
                    <a:lnTo>
                      <a:pt x="188" y="440"/>
                    </a:lnTo>
                    <a:lnTo>
                      <a:pt x="187" y="440"/>
                    </a:lnTo>
                    <a:lnTo>
                      <a:pt x="187" y="443"/>
                    </a:lnTo>
                    <a:lnTo>
                      <a:pt x="187" y="443"/>
                    </a:lnTo>
                    <a:lnTo>
                      <a:pt x="185" y="443"/>
                    </a:lnTo>
                    <a:lnTo>
                      <a:pt x="183" y="443"/>
                    </a:lnTo>
                    <a:lnTo>
                      <a:pt x="182" y="441"/>
                    </a:lnTo>
                    <a:lnTo>
                      <a:pt x="182" y="440"/>
                    </a:lnTo>
                    <a:lnTo>
                      <a:pt x="180" y="440"/>
                    </a:lnTo>
                    <a:lnTo>
                      <a:pt x="180" y="440"/>
                    </a:lnTo>
                    <a:lnTo>
                      <a:pt x="180" y="441"/>
                    </a:lnTo>
                    <a:lnTo>
                      <a:pt x="180" y="443"/>
                    </a:lnTo>
                    <a:lnTo>
                      <a:pt x="179" y="443"/>
                    </a:lnTo>
                    <a:lnTo>
                      <a:pt x="179" y="443"/>
                    </a:lnTo>
                    <a:lnTo>
                      <a:pt x="177" y="441"/>
                    </a:lnTo>
                    <a:lnTo>
                      <a:pt x="177" y="440"/>
                    </a:lnTo>
                    <a:lnTo>
                      <a:pt x="175" y="438"/>
                    </a:lnTo>
                    <a:lnTo>
                      <a:pt x="174" y="437"/>
                    </a:lnTo>
                    <a:lnTo>
                      <a:pt x="171" y="437"/>
                    </a:lnTo>
                    <a:lnTo>
                      <a:pt x="168" y="437"/>
                    </a:lnTo>
                    <a:lnTo>
                      <a:pt x="166" y="437"/>
                    </a:lnTo>
                    <a:lnTo>
                      <a:pt x="166" y="435"/>
                    </a:lnTo>
                    <a:lnTo>
                      <a:pt x="166" y="434"/>
                    </a:lnTo>
                    <a:lnTo>
                      <a:pt x="168" y="432"/>
                    </a:lnTo>
                    <a:lnTo>
                      <a:pt x="168" y="432"/>
                    </a:lnTo>
                    <a:lnTo>
                      <a:pt x="166" y="432"/>
                    </a:lnTo>
                    <a:lnTo>
                      <a:pt x="166" y="432"/>
                    </a:lnTo>
                    <a:lnTo>
                      <a:pt x="163" y="434"/>
                    </a:lnTo>
                    <a:lnTo>
                      <a:pt x="161" y="434"/>
                    </a:lnTo>
                    <a:lnTo>
                      <a:pt x="161" y="432"/>
                    </a:lnTo>
                    <a:lnTo>
                      <a:pt x="160" y="432"/>
                    </a:lnTo>
                    <a:lnTo>
                      <a:pt x="160" y="432"/>
                    </a:lnTo>
                    <a:lnTo>
                      <a:pt x="160" y="432"/>
                    </a:lnTo>
                    <a:lnTo>
                      <a:pt x="157" y="430"/>
                    </a:lnTo>
                    <a:lnTo>
                      <a:pt x="157" y="429"/>
                    </a:lnTo>
                    <a:lnTo>
                      <a:pt x="155" y="429"/>
                    </a:lnTo>
                    <a:lnTo>
                      <a:pt x="153" y="427"/>
                    </a:lnTo>
                    <a:lnTo>
                      <a:pt x="152" y="426"/>
                    </a:lnTo>
                    <a:lnTo>
                      <a:pt x="152" y="424"/>
                    </a:lnTo>
                    <a:lnTo>
                      <a:pt x="152" y="423"/>
                    </a:lnTo>
                    <a:lnTo>
                      <a:pt x="150" y="423"/>
                    </a:lnTo>
                    <a:lnTo>
                      <a:pt x="149" y="421"/>
                    </a:lnTo>
                    <a:lnTo>
                      <a:pt x="147" y="423"/>
                    </a:lnTo>
                    <a:lnTo>
                      <a:pt x="146" y="423"/>
                    </a:lnTo>
                    <a:lnTo>
                      <a:pt x="144" y="423"/>
                    </a:lnTo>
                    <a:lnTo>
                      <a:pt x="142" y="421"/>
                    </a:lnTo>
                    <a:lnTo>
                      <a:pt x="141" y="419"/>
                    </a:lnTo>
                    <a:lnTo>
                      <a:pt x="139" y="418"/>
                    </a:lnTo>
                    <a:lnTo>
                      <a:pt x="138" y="416"/>
                    </a:lnTo>
                    <a:lnTo>
                      <a:pt x="136" y="416"/>
                    </a:lnTo>
                    <a:lnTo>
                      <a:pt x="133" y="415"/>
                    </a:lnTo>
                    <a:lnTo>
                      <a:pt x="130" y="413"/>
                    </a:lnTo>
                    <a:lnTo>
                      <a:pt x="128" y="412"/>
                    </a:lnTo>
                    <a:lnTo>
                      <a:pt x="125" y="410"/>
                    </a:lnTo>
                    <a:lnTo>
                      <a:pt x="123" y="408"/>
                    </a:lnTo>
                    <a:lnTo>
                      <a:pt x="123" y="408"/>
                    </a:lnTo>
                    <a:lnTo>
                      <a:pt x="122" y="407"/>
                    </a:lnTo>
                    <a:lnTo>
                      <a:pt x="122" y="405"/>
                    </a:lnTo>
                    <a:lnTo>
                      <a:pt x="119" y="405"/>
                    </a:lnTo>
                    <a:lnTo>
                      <a:pt x="116" y="404"/>
                    </a:lnTo>
                    <a:lnTo>
                      <a:pt x="112" y="405"/>
                    </a:lnTo>
                    <a:lnTo>
                      <a:pt x="111" y="408"/>
                    </a:lnTo>
                    <a:lnTo>
                      <a:pt x="109" y="410"/>
                    </a:lnTo>
                    <a:lnTo>
                      <a:pt x="108" y="410"/>
                    </a:lnTo>
                    <a:lnTo>
                      <a:pt x="108" y="408"/>
                    </a:lnTo>
                    <a:lnTo>
                      <a:pt x="106" y="408"/>
                    </a:lnTo>
                    <a:lnTo>
                      <a:pt x="106" y="407"/>
                    </a:lnTo>
                    <a:lnTo>
                      <a:pt x="105" y="405"/>
                    </a:lnTo>
                    <a:lnTo>
                      <a:pt x="103" y="405"/>
                    </a:lnTo>
                    <a:lnTo>
                      <a:pt x="101" y="404"/>
                    </a:lnTo>
                    <a:lnTo>
                      <a:pt x="101" y="404"/>
                    </a:lnTo>
                    <a:lnTo>
                      <a:pt x="100" y="404"/>
                    </a:lnTo>
                    <a:lnTo>
                      <a:pt x="98" y="402"/>
                    </a:lnTo>
                    <a:lnTo>
                      <a:pt x="97" y="402"/>
                    </a:lnTo>
                    <a:lnTo>
                      <a:pt x="95" y="402"/>
                    </a:lnTo>
                    <a:lnTo>
                      <a:pt x="95" y="401"/>
                    </a:lnTo>
                    <a:lnTo>
                      <a:pt x="95" y="399"/>
                    </a:lnTo>
                    <a:lnTo>
                      <a:pt x="95" y="399"/>
                    </a:lnTo>
                    <a:lnTo>
                      <a:pt x="95" y="397"/>
                    </a:lnTo>
                    <a:lnTo>
                      <a:pt x="93" y="397"/>
                    </a:lnTo>
                    <a:lnTo>
                      <a:pt x="92" y="396"/>
                    </a:lnTo>
                    <a:lnTo>
                      <a:pt x="90" y="396"/>
                    </a:lnTo>
                    <a:lnTo>
                      <a:pt x="90" y="396"/>
                    </a:lnTo>
                    <a:lnTo>
                      <a:pt x="89" y="396"/>
                    </a:lnTo>
                    <a:lnTo>
                      <a:pt x="87" y="396"/>
                    </a:lnTo>
                    <a:lnTo>
                      <a:pt x="86" y="396"/>
                    </a:lnTo>
                    <a:lnTo>
                      <a:pt x="86" y="394"/>
                    </a:lnTo>
                    <a:lnTo>
                      <a:pt x="84" y="394"/>
                    </a:lnTo>
                    <a:lnTo>
                      <a:pt x="82" y="393"/>
                    </a:lnTo>
                    <a:lnTo>
                      <a:pt x="82" y="393"/>
                    </a:lnTo>
                    <a:lnTo>
                      <a:pt x="81" y="391"/>
                    </a:lnTo>
                    <a:lnTo>
                      <a:pt x="79" y="388"/>
                    </a:lnTo>
                    <a:lnTo>
                      <a:pt x="78" y="388"/>
                    </a:lnTo>
                    <a:lnTo>
                      <a:pt x="78" y="388"/>
                    </a:lnTo>
                    <a:lnTo>
                      <a:pt x="78" y="389"/>
                    </a:lnTo>
                    <a:lnTo>
                      <a:pt x="78" y="389"/>
                    </a:lnTo>
                    <a:lnTo>
                      <a:pt x="76" y="389"/>
                    </a:lnTo>
                    <a:lnTo>
                      <a:pt x="76" y="389"/>
                    </a:lnTo>
                    <a:lnTo>
                      <a:pt x="75" y="389"/>
                    </a:lnTo>
                    <a:lnTo>
                      <a:pt x="75" y="389"/>
                    </a:lnTo>
                    <a:lnTo>
                      <a:pt x="75" y="389"/>
                    </a:lnTo>
                    <a:lnTo>
                      <a:pt x="75" y="388"/>
                    </a:lnTo>
                    <a:lnTo>
                      <a:pt x="75" y="388"/>
                    </a:lnTo>
                    <a:lnTo>
                      <a:pt x="75" y="386"/>
                    </a:lnTo>
                    <a:lnTo>
                      <a:pt x="75" y="385"/>
                    </a:lnTo>
                    <a:lnTo>
                      <a:pt x="75" y="385"/>
                    </a:lnTo>
                    <a:lnTo>
                      <a:pt x="73" y="383"/>
                    </a:lnTo>
                    <a:lnTo>
                      <a:pt x="73" y="382"/>
                    </a:lnTo>
                    <a:lnTo>
                      <a:pt x="73" y="380"/>
                    </a:lnTo>
                    <a:lnTo>
                      <a:pt x="75" y="380"/>
                    </a:lnTo>
                    <a:lnTo>
                      <a:pt x="75" y="378"/>
                    </a:lnTo>
                    <a:lnTo>
                      <a:pt x="73" y="378"/>
                    </a:lnTo>
                    <a:lnTo>
                      <a:pt x="70" y="375"/>
                    </a:lnTo>
                    <a:lnTo>
                      <a:pt x="70" y="375"/>
                    </a:lnTo>
                    <a:lnTo>
                      <a:pt x="70" y="374"/>
                    </a:lnTo>
                    <a:lnTo>
                      <a:pt x="70" y="372"/>
                    </a:lnTo>
                    <a:lnTo>
                      <a:pt x="70" y="371"/>
                    </a:lnTo>
                    <a:lnTo>
                      <a:pt x="68" y="371"/>
                    </a:lnTo>
                    <a:lnTo>
                      <a:pt x="68" y="371"/>
                    </a:lnTo>
                    <a:lnTo>
                      <a:pt x="70" y="371"/>
                    </a:lnTo>
                    <a:lnTo>
                      <a:pt x="71" y="369"/>
                    </a:lnTo>
                    <a:lnTo>
                      <a:pt x="73" y="369"/>
                    </a:lnTo>
                    <a:lnTo>
                      <a:pt x="73" y="369"/>
                    </a:lnTo>
                    <a:lnTo>
                      <a:pt x="75" y="371"/>
                    </a:lnTo>
                    <a:lnTo>
                      <a:pt x="75" y="371"/>
                    </a:lnTo>
                    <a:lnTo>
                      <a:pt x="75" y="371"/>
                    </a:lnTo>
                    <a:lnTo>
                      <a:pt x="76" y="372"/>
                    </a:lnTo>
                    <a:lnTo>
                      <a:pt x="76" y="374"/>
                    </a:lnTo>
                    <a:lnTo>
                      <a:pt x="78" y="372"/>
                    </a:lnTo>
                    <a:lnTo>
                      <a:pt x="79" y="372"/>
                    </a:lnTo>
                    <a:lnTo>
                      <a:pt x="79" y="371"/>
                    </a:lnTo>
                    <a:lnTo>
                      <a:pt x="81" y="371"/>
                    </a:lnTo>
                    <a:lnTo>
                      <a:pt x="81" y="371"/>
                    </a:lnTo>
                    <a:lnTo>
                      <a:pt x="81" y="371"/>
                    </a:lnTo>
                    <a:lnTo>
                      <a:pt x="81" y="369"/>
                    </a:lnTo>
                    <a:lnTo>
                      <a:pt x="81" y="367"/>
                    </a:lnTo>
                    <a:lnTo>
                      <a:pt x="81" y="366"/>
                    </a:lnTo>
                    <a:lnTo>
                      <a:pt x="81" y="366"/>
                    </a:lnTo>
                    <a:lnTo>
                      <a:pt x="81" y="364"/>
                    </a:lnTo>
                    <a:lnTo>
                      <a:pt x="81" y="364"/>
                    </a:lnTo>
                    <a:lnTo>
                      <a:pt x="79" y="363"/>
                    </a:lnTo>
                    <a:lnTo>
                      <a:pt x="79" y="363"/>
                    </a:lnTo>
                    <a:lnTo>
                      <a:pt x="79" y="361"/>
                    </a:lnTo>
                    <a:lnTo>
                      <a:pt x="79" y="361"/>
                    </a:lnTo>
                    <a:lnTo>
                      <a:pt x="79" y="360"/>
                    </a:lnTo>
                    <a:lnTo>
                      <a:pt x="79" y="360"/>
                    </a:lnTo>
                    <a:lnTo>
                      <a:pt x="79" y="360"/>
                    </a:lnTo>
                    <a:lnTo>
                      <a:pt x="79" y="358"/>
                    </a:lnTo>
                    <a:lnTo>
                      <a:pt x="78" y="358"/>
                    </a:lnTo>
                    <a:lnTo>
                      <a:pt x="78" y="356"/>
                    </a:lnTo>
                    <a:lnTo>
                      <a:pt x="76" y="356"/>
                    </a:lnTo>
                    <a:lnTo>
                      <a:pt x="76" y="356"/>
                    </a:lnTo>
                    <a:lnTo>
                      <a:pt x="75" y="355"/>
                    </a:lnTo>
                    <a:lnTo>
                      <a:pt x="75" y="352"/>
                    </a:lnTo>
                    <a:lnTo>
                      <a:pt x="75" y="350"/>
                    </a:lnTo>
                    <a:lnTo>
                      <a:pt x="75" y="349"/>
                    </a:lnTo>
                    <a:lnTo>
                      <a:pt x="75" y="347"/>
                    </a:lnTo>
                    <a:lnTo>
                      <a:pt x="75" y="345"/>
                    </a:lnTo>
                    <a:lnTo>
                      <a:pt x="75" y="345"/>
                    </a:lnTo>
                    <a:lnTo>
                      <a:pt x="76" y="344"/>
                    </a:lnTo>
                    <a:lnTo>
                      <a:pt x="78" y="342"/>
                    </a:lnTo>
                    <a:lnTo>
                      <a:pt x="78" y="342"/>
                    </a:lnTo>
                    <a:lnTo>
                      <a:pt x="78" y="342"/>
                    </a:lnTo>
                    <a:lnTo>
                      <a:pt x="76" y="341"/>
                    </a:lnTo>
                    <a:lnTo>
                      <a:pt x="76" y="341"/>
                    </a:lnTo>
                    <a:lnTo>
                      <a:pt x="75" y="339"/>
                    </a:lnTo>
                    <a:lnTo>
                      <a:pt x="73" y="337"/>
                    </a:lnTo>
                    <a:lnTo>
                      <a:pt x="71" y="337"/>
                    </a:lnTo>
                    <a:lnTo>
                      <a:pt x="68" y="337"/>
                    </a:lnTo>
                    <a:lnTo>
                      <a:pt x="67" y="336"/>
                    </a:lnTo>
                    <a:lnTo>
                      <a:pt x="67" y="334"/>
                    </a:lnTo>
                    <a:lnTo>
                      <a:pt x="65" y="331"/>
                    </a:lnTo>
                    <a:lnTo>
                      <a:pt x="65" y="328"/>
                    </a:lnTo>
                    <a:lnTo>
                      <a:pt x="64" y="326"/>
                    </a:lnTo>
                    <a:lnTo>
                      <a:pt x="64" y="325"/>
                    </a:lnTo>
                    <a:lnTo>
                      <a:pt x="64" y="323"/>
                    </a:lnTo>
                    <a:lnTo>
                      <a:pt x="64" y="323"/>
                    </a:lnTo>
                    <a:lnTo>
                      <a:pt x="64" y="322"/>
                    </a:lnTo>
                    <a:lnTo>
                      <a:pt x="62" y="323"/>
                    </a:lnTo>
                    <a:lnTo>
                      <a:pt x="62" y="323"/>
                    </a:lnTo>
                    <a:lnTo>
                      <a:pt x="62" y="323"/>
                    </a:lnTo>
                    <a:lnTo>
                      <a:pt x="60" y="322"/>
                    </a:lnTo>
                    <a:lnTo>
                      <a:pt x="60" y="322"/>
                    </a:lnTo>
                    <a:lnTo>
                      <a:pt x="60" y="322"/>
                    </a:lnTo>
                    <a:lnTo>
                      <a:pt x="59" y="322"/>
                    </a:lnTo>
                    <a:lnTo>
                      <a:pt x="57" y="323"/>
                    </a:lnTo>
                    <a:lnTo>
                      <a:pt x="56" y="323"/>
                    </a:lnTo>
                    <a:lnTo>
                      <a:pt x="56" y="323"/>
                    </a:lnTo>
                    <a:lnTo>
                      <a:pt x="52" y="322"/>
                    </a:lnTo>
                    <a:lnTo>
                      <a:pt x="51" y="322"/>
                    </a:lnTo>
                    <a:lnTo>
                      <a:pt x="48" y="320"/>
                    </a:lnTo>
                    <a:lnTo>
                      <a:pt x="46" y="320"/>
                    </a:lnTo>
                    <a:lnTo>
                      <a:pt x="45" y="319"/>
                    </a:lnTo>
                    <a:lnTo>
                      <a:pt x="43" y="319"/>
                    </a:lnTo>
                    <a:lnTo>
                      <a:pt x="43" y="317"/>
                    </a:lnTo>
                    <a:lnTo>
                      <a:pt x="43" y="315"/>
                    </a:lnTo>
                    <a:lnTo>
                      <a:pt x="41" y="315"/>
                    </a:lnTo>
                    <a:lnTo>
                      <a:pt x="40" y="317"/>
                    </a:lnTo>
                    <a:lnTo>
                      <a:pt x="38" y="317"/>
                    </a:lnTo>
                    <a:lnTo>
                      <a:pt x="37" y="317"/>
                    </a:lnTo>
                    <a:lnTo>
                      <a:pt x="37" y="317"/>
                    </a:lnTo>
                    <a:lnTo>
                      <a:pt x="35" y="315"/>
                    </a:lnTo>
                    <a:lnTo>
                      <a:pt x="35" y="314"/>
                    </a:lnTo>
                    <a:lnTo>
                      <a:pt x="35" y="314"/>
                    </a:lnTo>
                    <a:lnTo>
                      <a:pt x="34" y="314"/>
                    </a:lnTo>
                    <a:lnTo>
                      <a:pt x="34" y="314"/>
                    </a:lnTo>
                    <a:lnTo>
                      <a:pt x="34" y="312"/>
                    </a:lnTo>
                    <a:lnTo>
                      <a:pt x="34" y="312"/>
                    </a:lnTo>
                    <a:lnTo>
                      <a:pt x="34" y="311"/>
                    </a:lnTo>
                    <a:lnTo>
                      <a:pt x="34" y="308"/>
                    </a:lnTo>
                    <a:lnTo>
                      <a:pt x="34" y="306"/>
                    </a:lnTo>
                    <a:lnTo>
                      <a:pt x="34" y="306"/>
                    </a:lnTo>
                    <a:lnTo>
                      <a:pt x="32" y="304"/>
                    </a:lnTo>
                    <a:lnTo>
                      <a:pt x="32" y="303"/>
                    </a:lnTo>
                    <a:lnTo>
                      <a:pt x="30" y="303"/>
                    </a:lnTo>
                    <a:lnTo>
                      <a:pt x="29" y="301"/>
                    </a:lnTo>
                    <a:lnTo>
                      <a:pt x="29" y="301"/>
                    </a:lnTo>
                    <a:lnTo>
                      <a:pt x="27" y="303"/>
                    </a:lnTo>
                    <a:lnTo>
                      <a:pt x="26" y="301"/>
                    </a:lnTo>
                    <a:lnTo>
                      <a:pt x="26" y="300"/>
                    </a:lnTo>
                    <a:lnTo>
                      <a:pt x="26" y="300"/>
                    </a:lnTo>
                    <a:lnTo>
                      <a:pt x="23" y="298"/>
                    </a:lnTo>
                    <a:lnTo>
                      <a:pt x="21" y="298"/>
                    </a:lnTo>
                    <a:lnTo>
                      <a:pt x="19" y="298"/>
                    </a:lnTo>
                    <a:lnTo>
                      <a:pt x="18" y="298"/>
                    </a:lnTo>
                    <a:lnTo>
                      <a:pt x="18" y="298"/>
                    </a:lnTo>
                    <a:lnTo>
                      <a:pt x="16" y="297"/>
                    </a:lnTo>
                    <a:lnTo>
                      <a:pt x="16" y="297"/>
                    </a:lnTo>
                    <a:lnTo>
                      <a:pt x="15" y="297"/>
                    </a:lnTo>
                    <a:lnTo>
                      <a:pt x="13" y="297"/>
                    </a:lnTo>
                    <a:lnTo>
                      <a:pt x="13" y="297"/>
                    </a:lnTo>
                    <a:lnTo>
                      <a:pt x="13" y="297"/>
                    </a:lnTo>
                    <a:lnTo>
                      <a:pt x="11" y="295"/>
                    </a:lnTo>
                    <a:lnTo>
                      <a:pt x="11" y="295"/>
                    </a:lnTo>
                    <a:lnTo>
                      <a:pt x="13" y="293"/>
                    </a:lnTo>
                    <a:lnTo>
                      <a:pt x="15" y="293"/>
                    </a:lnTo>
                    <a:lnTo>
                      <a:pt x="16" y="293"/>
                    </a:lnTo>
                    <a:lnTo>
                      <a:pt x="16" y="293"/>
                    </a:lnTo>
                    <a:lnTo>
                      <a:pt x="16" y="293"/>
                    </a:lnTo>
                    <a:lnTo>
                      <a:pt x="18" y="293"/>
                    </a:lnTo>
                    <a:lnTo>
                      <a:pt x="18" y="293"/>
                    </a:lnTo>
                    <a:lnTo>
                      <a:pt x="19" y="293"/>
                    </a:lnTo>
                    <a:lnTo>
                      <a:pt x="19" y="293"/>
                    </a:lnTo>
                    <a:lnTo>
                      <a:pt x="21" y="292"/>
                    </a:lnTo>
                    <a:lnTo>
                      <a:pt x="21" y="292"/>
                    </a:lnTo>
                    <a:lnTo>
                      <a:pt x="21" y="290"/>
                    </a:lnTo>
                    <a:lnTo>
                      <a:pt x="19" y="289"/>
                    </a:lnTo>
                    <a:lnTo>
                      <a:pt x="19" y="289"/>
                    </a:lnTo>
                    <a:lnTo>
                      <a:pt x="18" y="287"/>
                    </a:lnTo>
                    <a:lnTo>
                      <a:pt x="19" y="285"/>
                    </a:lnTo>
                    <a:lnTo>
                      <a:pt x="19" y="284"/>
                    </a:lnTo>
                    <a:lnTo>
                      <a:pt x="19" y="284"/>
                    </a:lnTo>
                    <a:lnTo>
                      <a:pt x="18" y="284"/>
                    </a:lnTo>
                    <a:lnTo>
                      <a:pt x="18" y="282"/>
                    </a:lnTo>
                    <a:lnTo>
                      <a:pt x="18" y="281"/>
                    </a:lnTo>
                    <a:lnTo>
                      <a:pt x="16" y="279"/>
                    </a:lnTo>
                    <a:lnTo>
                      <a:pt x="16" y="278"/>
                    </a:lnTo>
                    <a:lnTo>
                      <a:pt x="16" y="276"/>
                    </a:lnTo>
                    <a:lnTo>
                      <a:pt x="18" y="274"/>
                    </a:lnTo>
                    <a:lnTo>
                      <a:pt x="18" y="273"/>
                    </a:lnTo>
                    <a:lnTo>
                      <a:pt x="16" y="273"/>
                    </a:lnTo>
                    <a:lnTo>
                      <a:pt x="13" y="271"/>
                    </a:lnTo>
                    <a:lnTo>
                      <a:pt x="10" y="270"/>
                    </a:lnTo>
                    <a:lnTo>
                      <a:pt x="8" y="270"/>
                    </a:lnTo>
                    <a:lnTo>
                      <a:pt x="7" y="270"/>
                    </a:lnTo>
                    <a:lnTo>
                      <a:pt x="7" y="271"/>
                    </a:lnTo>
                    <a:lnTo>
                      <a:pt x="5" y="271"/>
                    </a:lnTo>
                    <a:lnTo>
                      <a:pt x="5" y="271"/>
                    </a:lnTo>
                    <a:lnTo>
                      <a:pt x="4" y="271"/>
                    </a:lnTo>
                    <a:lnTo>
                      <a:pt x="2" y="271"/>
                    </a:lnTo>
                    <a:lnTo>
                      <a:pt x="2" y="270"/>
                    </a:lnTo>
                    <a:lnTo>
                      <a:pt x="2" y="267"/>
                    </a:lnTo>
                    <a:lnTo>
                      <a:pt x="0" y="267"/>
                    </a:lnTo>
                    <a:lnTo>
                      <a:pt x="2" y="267"/>
                    </a:lnTo>
                    <a:lnTo>
                      <a:pt x="2" y="265"/>
                    </a:lnTo>
                    <a:lnTo>
                      <a:pt x="2" y="265"/>
                    </a:lnTo>
                    <a:lnTo>
                      <a:pt x="2" y="265"/>
                    </a:lnTo>
                    <a:lnTo>
                      <a:pt x="2" y="263"/>
                    </a:lnTo>
                    <a:lnTo>
                      <a:pt x="2" y="263"/>
                    </a:lnTo>
                    <a:lnTo>
                      <a:pt x="0" y="262"/>
                    </a:lnTo>
                    <a:lnTo>
                      <a:pt x="0" y="260"/>
                    </a:lnTo>
                    <a:lnTo>
                      <a:pt x="0" y="259"/>
                    </a:lnTo>
                    <a:lnTo>
                      <a:pt x="0" y="257"/>
                    </a:lnTo>
                    <a:lnTo>
                      <a:pt x="0" y="257"/>
                    </a:lnTo>
                    <a:lnTo>
                      <a:pt x="2" y="256"/>
                    </a:lnTo>
                    <a:lnTo>
                      <a:pt x="4" y="256"/>
                    </a:lnTo>
                    <a:lnTo>
                      <a:pt x="4" y="256"/>
                    </a:lnTo>
                    <a:lnTo>
                      <a:pt x="4" y="254"/>
                    </a:lnTo>
                    <a:lnTo>
                      <a:pt x="4" y="254"/>
                    </a:lnTo>
                    <a:lnTo>
                      <a:pt x="4" y="252"/>
                    </a:lnTo>
                    <a:lnTo>
                      <a:pt x="4" y="251"/>
                    </a:lnTo>
                    <a:lnTo>
                      <a:pt x="4" y="251"/>
                    </a:lnTo>
                    <a:lnTo>
                      <a:pt x="4" y="251"/>
                    </a:lnTo>
                    <a:lnTo>
                      <a:pt x="4" y="249"/>
                    </a:lnTo>
                    <a:lnTo>
                      <a:pt x="5" y="248"/>
                    </a:lnTo>
                    <a:lnTo>
                      <a:pt x="5" y="246"/>
                    </a:lnTo>
                    <a:lnTo>
                      <a:pt x="5" y="246"/>
                    </a:lnTo>
                    <a:lnTo>
                      <a:pt x="7" y="246"/>
                    </a:lnTo>
                    <a:lnTo>
                      <a:pt x="8" y="246"/>
                    </a:lnTo>
                    <a:lnTo>
                      <a:pt x="11" y="245"/>
                    </a:lnTo>
                    <a:lnTo>
                      <a:pt x="15" y="243"/>
                    </a:lnTo>
                    <a:lnTo>
                      <a:pt x="15" y="241"/>
                    </a:lnTo>
                    <a:lnTo>
                      <a:pt x="16" y="241"/>
                    </a:lnTo>
                    <a:lnTo>
                      <a:pt x="18" y="241"/>
                    </a:lnTo>
                    <a:lnTo>
                      <a:pt x="18" y="241"/>
                    </a:lnTo>
                    <a:lnTo>
                      <a:pt x="18" y="240"/>
                    </a:lnTo>
                    <a:lnTo>
                      <a:pt x="18" y="240"/>
                    </a:lnTo>
                    <a:lnTo>
                      <a:pt x="18" y="238"/>
                    </a:lnTo>
                    <a:lnTo>
                      <a:pt x="18" y="238"/>
                    </a:lnTo>
                    <a:lnTo>
                      <a:pt x="19" y="240"/>
                    </a:lnTo>
                    <a:lnTo>
                      <a:pt x="21" y="240"/>
                    </a:lnTo>
                    <a:lnTo>
                      <a:pt x="24" y="240"/>
                    </a:lnTo>
                    <a:lnTo>
                      <a:pt x="27" y="237"/>
                    </a:lnTo>
                    <a:lnTo>
                      <a:pt x="27" y="237"/>
                    </a:lnTo>
                    <a:lnTo>
                      <a:pt x="29" y="237"/>
                    </a:lnTo>
                    <a:lnTo>
                      <a:pt x="29" y="238"/>
                    </a:lnTo>
                    <a:lnTo>
                      <a:pt x="29" y="241"/>
                    </a:lnTo>
                    <a:lnTo>
                      <a:pt x="30" y="241"/>
                    </a:lnTo>
                    <a:lnTo>
                      <a:pt x="32" y="241"/>
                    </a:lnTo>
                    <a:lnTo>
                      <a:pt x="35" y="241"/>
                    </a:lnTo>
                    <a:lnTo>
                      <a:pt x="35" y="241"/>
                    </a:lnTo>
                    <a:lnTo>
                      <a:pt x="37" y="241"/>
                    </a:lnTo>
                    <a:lnTo>
                      <a:pt x="37" y="240"/>
                    </a:lnTo>
                    <a:lnTo>
                      <a:pt x="38" y="240"/>
                    </a:lnTo>
                    <a:lnTo>
                      <a:pt x="38" y="241"/>
                    </a:lnTo>
                    <a:lnTo>
                      <a:pt x="40" y="240"/>
                    </a:lnTo>
                    <a:lnTo>
                      <a:pt x="41" y="240"/>
                    </a:lnTo>
                    <a:lnTo>
                      <a:pt x="41" y="238"/>
                    </a:lnTo>
                    <a:lnTo>
                      <a:pt x="43" y="237"/>
                    </a:lnTo>
                    <a:lnTo>
                      <a:pt x="43" y="237"/>
                    </a:lnTo>
                    <a:lnTo>
                      <a:pt x="43" y="235"/>
                    </a:lnTo>
                    <a:lnTo>
                      <a:pt x="45" y="233"/>
                    </a:lnTo>
                    <a:lnTo>
                      <a:pt x="45" y="233"/>
                    </a:lnTo>
                    <a:lnTo>
                      <a:pt x="46" y="230"/>
                    </a:lnTo>
                    <a:lnTo>
                      <a:pt x="48" y="230"/>
                    </a:lnTo>
                    <a:lnTo>
                      <a:pt x="49" y="229"/>
                    </a:lnTo>
                    <a:lnTo>
                      <a:pt x="51" y="230"/>
                    </a:lnTo>
                    <a:lnTo>
                      <a:pt x="52" y="230"/>
                    </a:lnTo>
                    <a:lnTo>
                      <a:pt x="57" y="230"/>
                    </a:lnTo>
                    <a:lnTo>
                      <a:pt x="59" y="230"/>
                    </a:lnTo>
                    <a:lnTo>
                      <a:pt x="60" y="229"/>
                    </a:lnTo>
                    <a:lnTo>
                      <a:pt x="62" y="229"/>
                    </a:lnTo>
                    <a:lnTo>
                      <a:pt x="65" y="229"/>
                    </a:lnTo>
                    <a:lnTo>
                      <a:pt x="68" y="226"/>
                    </a:lnTo>
                    <a:lnTo>
                      <a:pt x="68" y="224"/>
                    </a:lnTo>
                    <a:lnTo>
                      <a:pt x="68" y="224"/>
                    </a:lnTo>
                    <a:lnTo>
                      <a:pt x="70" y="222"/>
                    </a:lnTo>
                    <a:lnTo>
                      <a:pt x="71" y="222"/>
                    </a:lnTo>
                    <a:lnTo>
                      <a:pt x="75" y="221"/>
                    </a:lnTo>
                    <a:lnTo>
                      <a:pt x="79" y="218"/>
                    </a:lnTo>
                    <a:lnTo>
                      <a:pt x="82" y="216"/>
                    </a:lnTo>
                    <a:lnTo>
                      <a:pt x="82" y="216"/>
                    </a:lnTo>
                    <a:lnTo>
                      <a:pt x="86" y="216"/>
                    </a:lnTo>
                    <a:lnTo>
                      <a:pt x="89" y="215"/>
                    </a:lnTo>
                    <a:lnTo>
                      <a:pt x="90" y="213"/>
                    </a:lnTo>
                    <a:lnTo>
                      <a:pt x="90" y="213"/>
                    </a:lnTo>
                    <a:lnTo>
                      <a:pt x="95" y="213"/>
                    </a:lnTo>
                    <a:lnTo>
                      <a:pt x="95" y="211"/>
                    </a:lnTo>
                    <a:lnTo>
                      <a:pt x="95" y="211"/>
                    </a:lnTo>
                    <a:lnTo>
                      <a:pt x="95" y="211"/>
                    </a:lnTo>
                    <a:lnTo>
                      <a:pt x="95" y="210"/>
                    </a:lnTo>
                    <a:lnTo>
                      <a:pt x="95" y="210"/>
                    </a:lnTo>
                    <a:lnTo>
                      <a:pt x="97" y="208"/>
                    </a:lnTo>
                    <a:lnTo>
                      <a:pt x="97" y="208"/>
                    </a:lnTo>
                    <a:lnTo>
                      <a:pt x="95" y="207"/>
                    </a:lnTo>
                    <a:lnTo>
                      <a:pt x="95" y="204"/>
                    </a:lnTo>
                    <a:lnTo>
                      <a:pt x="95" y="202"/>
                    </a:lnTo>
                    <a:lnTo>
                      <a:pt x="95" y="202"/>
                    </a:lnTo>
                    <a:lnTo>
                      <a:pt x="95" y="200"/>
                    </a:lnTo>
                    <a:lnTo>
                      <a:pt x="97" y="199"/>
                    </a:lnTo>
                    <a:lnTo>
                      <a:pt x="98" y="199"/>
                    </a:lnTo>
                    <a:lnTo>
                      <a:pt x="100" y="197"/>
                    </a:lnTo>
                    <a:lnTo>
                      <a:pt x="100" y="197"/>
                    </a:lnTo>
                    <a:lnTo>
                      <a:pt x="98" y="197"/>
                    </a:lnTo>
                    <a:lnTo>
                      <a:pt x="98" y="196"/>
                    </a:lnTo>
                    <a:lnTo>
                      <a:pt x="98" y="196"/>
                    </a:lnTo>
                    <a:lnTo>
                      <a:pt x="98" y="196"/>
                    </a:lnTo>
                    <a:lnTo>
                      <a:pt x="98" y="194"/>
                    </a:lnTo>
                    <a:lnTo>
                      <a:pt x="100" y="194"/>
                    </a:lnTo>
                    <a:lnTo>
                      <a:pt x="101" y="193"/>
                    </a:lnTo>
                    <a:lnTo>
                      <a:pt x="103" y="194"/>
                    </a:lnTo>
                    <a:lnTo>
                      <a:pt x="103" y="194"/>
                    </a:lnTo>
                    <a:lnTo>
                      <a:pt x="103" y="193"/>
                    </a:lnTo>
                    <a:lnTo>
                      <a:pt x="103" y="193"/>
                    </a:lnTo>
                    <a:lnTo>
                      <a:pt x="103" y="191"/>
                    </a:lnTo>
                    <a:lnTo>
                      <a:pt x="101" y="189"/>
                    </a:lnTo>
                    <a:lnTo>
                      <a:pt x="101" y="189"/>
                    </a:lnTo>
                    <a:lnTo>
                      <a:pt x="103" y="188"/>
                    </a:lnTo>
                    <a:lnTo>
                      <a:pt x="101" y="186"/>
                    </a:lnTo>
                    <a:lnTo>
                      <a:pt x="101" y="183"/>
                    </a:lnTo>
                    <a:lnTo>
                      <a:pt x="100" y="180"/>
                    </a:lnTo>
                    <a:lnTo>
                      <a:pt x="98" y="178"/>
                    </a:lnTo>
                    <a:lnTo>
                      <a:pt x="98" y="177"/>
                    </a:lnTo>
                    <a:lnTo>
                      <a:pt x="97" y="177"/>
                    </a:lnTo>
                    <a:lnTo>
                      <a:pt x="97" y="175"/>
                    </a:lnTo>
                    <a:lnTo>
                      <a:pt x="98" y="174"/>
                    </a:lnTo>
                    <a:lnTo>
                      <a:pt x="97" y="172"/>
                    </a:lnTo>
                    <a:lnTo>
                      <a:pt x="97" y="170"/>
                    </a:lnTo>
                    <a:lnTo>
                      <a:pt x="97" y="169"/>
                    </a:lnTo>
                    <a:lnTo>
                      <a:pt x="98" y="167"/>
                    </a:lnTo>
                    <a:lnTo>
                      <a:pt x="98" y="166"/>
                    </a:lnTo>
                    <a:lnTo>
                      <a:pt x="98" y="166"/>
                    </a:lnTo>
                    <a:lnTo>
                      <a:pt x="98" y="166"/>
                    </a:lnTo>
                    <a:lnTo>
                      <a:pt x="100" y="166"/>
                    </a:lnTo>
                    <a:lnTo>
                      <a:pt x="98" y="164"/>
                    </a:lnTo>
                    <a:lnTo>
                      <a:pt x="98" y="164"/>
                    </a:lnTo>
                    <a:lnTo>
                      <a:pt x="97" y="164"/>
                    </a:lnTo>
                    <a:lnTo>
                      <a:pt x="93" y="164"/>
                    </a:lnTo>
                    <a:lnTo>
                      <a:pt x="92" y="164"/>
                    </a:lnTo>
                    <a:lnTo>
                      <a:pt x="92" y="163"/>
                    </a:lnTo>
                    <a:lnTo>
                      <a:pt x="90" y="163"/>
                    </a:lnTo>
                    <a:lnTo>
                      <a:pt x="90" y="163"/>
                    </a:lnTo>
                    <a:lnTo>
                      <a:pt x="92" y="161"/>
                    </a:lnTo>
                    <a:lnTo>
                      <a:pt x="93" y="159"/>
                    </a:lnTo>
                    <a:lnTo>
                      <a:pt x="95" y="159"/>
                    </a:lnTo>
                    <a:lnTo>
                      <a:pt x="98" y="159"/>
                    </a:lnTo>
                    <a:lnTo>
                      <a:pt x="100" y="158"/>
                    </a:lnTo>
                    <a:lnTo>
                      <a:pt x="101" y="158"/>
                    </a:lnTo>
                    <a:lnTo>
                      <a:pt x="103" y="158"/>
                    </a:lnTo>
                    <a:lnTo>
                      <a:pt x="105" y="158"/>
                    </a:lnTo>
                    <a:lnTo>
                      <a:pt x="108" y="158"/>
                    </a:lnTo>
                    <a:lnTo>
                      <a:pt x="111" y="156"/>
                    </a:lnTo>
                    <a:lnTo>
                      <a:pt x="116" y="155"/>
                    </a:lnTo>
                    <a:lnTo>
                      <a:pt x="117" y="155"/>
                    </a:lnTo>
                    <a:lnTo>
                      <a:pt x="117" y="155"/>
                    </a:lnTo>
                    <a:lnTo>
                      <a:pt x="119" y="156"/>
                    </a:lnTo>
                    <a:lnTo>
                      <a:pt x="119" y="156"/>
                    </a:lnTo>
                    <a:lnTo>
                      <a:pt x="120" y="158"/>
                    </a:lnTo>
                    <a:lnTo>
                      <a:pt x="120" y="158"/>
                    </a:lnTo>
                    <a:lnTo>
                      <a:pt x="123" y="156"/>
                    </a:lnTo>
                    <a:lnTo>
                      <a:pt x="125" y="156"/>
                    </a:lnTo>
                    <a:lnTo>
                      <a:pt x="127" y="156"/>
                    </a:lnTo>
                    <a:lnTo>
                      <a:pt x="127" y="158"/>
                    </a:lnTo>
                    <a:lnTo>
                      <a:pt x="128" y="158"/>
                    </a:lnTo>
                    <a:lnTo>
                      <a:pt x="128" y="158"/>
                    </a:lnTo>
                    <a:lnTo>
                      <a:pt x="130" y="158"/>
                    </a:lnTo>
                    <a:lnTo>
                      <a:pt x="130" y="156"/>
                    </a:lnTo>
                    <a:lnTo>
                      <a:pt x="130" y="155"/>
                    </a:lnTo>
                    <a:lnTo>
                      <a:pt x="130" y="153"/>
                    </a:lnTo>
                    <a:lnTo>
                      <a:pt x="130" y="153"/>
                    </a:lnTo>
                    <a:lnTo>
                      <a:pt x="130" y="153"/>
                    </a:lnTo>
                    <a:lnTo>
                      <a:pt x="128" y="152"/>
                    </a:lnTo>
                    <a:lnTo>
                      <a:pt x="127" y="152"/>
                    </a:lnTo>
                    <a:lnTo>
                      <a:pt x="125" y="150"/>
                    </a:lnTo>
                    <a:lnTo>
                      <a:pt x="125" y="150"/>
                    </a:lnTo>
                    <a:lnTo>
                      <a:pt x="127" y="148"/>
                    </a:lnTo>
                    <a:lnTo>
                      <a:pt x="127" y="145"/>
                    </a:lnTo>
                    <a:lnTo>
                      <a:pt x="128" y="142"/>
                    </a:lnTo>
                    <a:lnTo>
                      <a:pt x="130" y="139"/>
                    </a:lnTo>
                    <a:lnTo>
                      <a:pt x="131" y="136"/>
                    </a:lnTo>
                    <a:lnTo>
                      <a:pt x="133" y="131"/>
                    </a:lnTo>
                    <a:lnTo>
                      <a:pt x="134" y="125"/>
                    </a:lnTo>
                    <a:lnTo>
                      <a:pt x="136" y="123"/>
                    </a:lnTo>
                    <a:lnTo>
                      <a:pt x="136" y="122"/>
                    </a:lnTo>
                    <a:lnTo>
                      <a:pt x="136" y="122"/>
                    </a:lnTo>
                    <a:lnTo>
                      <a:pt x="138" y="120"/>
                    </a:lnTo>
                    <a:lnTo>
                      <a:pt x="138" y="122"/>
                    </a:lnTo>
                    <a:lnTo>
                      <a:pt x="142" y="122"/>
                    </a:lnTo>
                    <a:lnTo>
                      <a:pt x="146" y="123"/>
                    </a:lnTo>
                    <a:lnTo>
                      <a:pt x="146" y="123"/>
                    </a:lnTo>
                    <a:lnTo>
                      <a:pt x="147" y="125"/>
                    </a:lnTo>
                    <a:lnTo>
                      <a:pt x="150" y="125"/>
                    </a:lnTo>
                    <a:lnTo>
                      <a:pt x="152" y="125"/>
                    </a:lnTo>
                    <a:lnTo>
                      <a:pt x="153" y="125"/>
                    </a:lnTo>
                    <a:lnTo>
                      <a:pt x="155" y="125"/>
                    </a:lnTo>
                    <a:lnTo>
                      <a:pt x="158" y="125"/>
                    </a:lnTo>
                    <a:lnTo>
                      <a:pt x="158" y="125"/>
                    </a:lnTo>
                    <a:lnTo>
                      <a:pt x="160" y="125"/>
                    </a:lnTo>
                    <a:lnTo>
                      <a:pt x="160" y="125"/>
                    </a:lnTo>
                    <a:lnTo>
                      <a:pt x="161" y="126"/>
                    </a:lnTo>
                    <a:lnTo>
                      <a:pt x="161" y="128"/>
                    </a:lnTo>
                    <a:lnTo>
                      <a:pt x="163" y="126"/>
                    </a:lnTo>
                    <a:lnTo>
                      <a:pt x="164" y="126"/>
                    </a:lnTo>
                    <a:lnTo>
                      <a:pt x="166" y="125"/>
                    </a:lnTo>
                    <a:lnTo>
                      <a:pt x="168" y="123"/>
                    </a:lnTo>
                    <a:lnTo>
                      <a:pt x="169" y="123"/>
                    </a:lnTo>
                    <a:lnTo>
                      <a:pt x="171" y="123"/>
                    </a:lnTo>
                    <a:lnTo>
                      <a:pt x="172" y="122"/>
                    </a:lnTo>
                    <a:lnTo>
                      <a:pt x="172" y="120"/>
                    </a:lnTo>
                    <a:lnTo>
                      <a:pt x="174" y="120"/>
                    </a:lnTo>
                    <a:lnTo>
                      <a:pt x="174" y="118"/>
                    </a:lnTo>
                    <a:lnTo>
                      <a:pt x="174" y="117"/>
                    </a:lnTo>
                    <a:lnTo>
                      <a:pt x="172" y="115"/>
                    </a:lnTo>
                    <a:lnTo>
                      <a:pt x="172" y="114"/>
                    </a:lnTo>
                    <a:lnTo>
                      <a:pt x="172" y="111"/>
                    </a:lnTo>
                    <a:lnTo>
                      <a:pt x="172" y="107"/>
                    </a:lnTo>
                    <a:lnTo>
                      <a:pt x="172" y="104"/>
                    </a:lnTo>
                    <a:lnTo>
                      <a:pt x="174" y="103"/>
                    </a:lnTo>
                    <a:lnTo>
                      <a:pt x="174" y="101"/>
                    </a:lnTo>
                    <a:lnTo>
                      <a:pt x="174" y="100"/>
                    </a:lnTo>
                    <a:lnTo>
                      <a:pt x="175" y="100"/>
                    </a:lnTo>
                    <a:lnTo>
                      <a:pt x="177" y="98"/>
                    </a:lnTo>
                    <a:lnTo>
                      <a:pt x="180" y="98"/>
                    </a:lnTo>
                    <a:lnTo>
                      <a:pt x="183" y="98"/>
                    </a:lnTo>
                    <a:lnTo>
                      <a:pt x="185" y="96"/>
                    </a:lnTo>
                    <a:lnTo>
                      <a:pt x="187" y="96"/>
                    </a:lnTo>
                    <a:lnTo>
                      <a:pt x="187" y="96"/>
                    </a:lnTo>
                    <a:lnTo>
                      <a:pt x="188" y="95"/>
                    </a:lnTo>
                    <a:lnTo>
                      <a:pt x="190" y="93"/>
                    </a:lnTo>
                    <a:lnTo>
                      <a:pt x="190" y="90"/>
                    </a:lnTo>
                    <a:lnTo>
                      <a:pt x="190" y="89"/>
                    </a:lnTo>
                    <a:lnTo>
                      <a:pt x="190" y="87"/>
                    </a:lnTo>
                    <a:lnTo>
                      <a:pt x="191" y="87"/>
                    </a:lnTo>
                    <a:lnTo>
                      <a:pt x="191" y="85"/>
                    </a:lnTo>
                    <a:lnTo>
                      <a:pt x="193" y="85"/>
                    </a:lnTo>
                    <a:lnTo>
                      <a:pt x="194" y="85"/>
                    </a:lnTo>
                    <a:lnTo>
                      <a:pt x="196" y="85"/>
                    </a:lnTo>
                    <a:lnTo>
                      <a:pt x="198" y="85"/>
                    </a:lnTo>
                    <a:lnTo>
                      <a:pt x="199" y="85"/>
                    </a:lnTo>
                    <a:lnTo>
                      <a:pt x="201" y="85"/>
                    </a:lnTo>
                    <a:lnTo>
                      <a:pt x="201" y="85"/>
                    </a:lnTo>
                    <a:lnTo>
                      <a:pt x="202" y="85"/>
                    </a:lnTo>
                    <a:lnTo>
                      <a:pt x="204" y="85"/>
                    </a:lnTo>
                    <a:lnTo>
                      <a:pt x="204" y="84"/>
                    </a:lnTo>
                    <a:lnTo>
                      <a:pt x="205" y="84"/>
                    </a:lnTo>
                    <a:lnTo>
                      <a:pt x="205" y="85"/>
                    </a:lnTo>
                    <a:lnTo>
                      <a:pt x="205" y="85"/>
                    </a:lnTo>
                    <a:lnTo>
                      <a:pt x="205" y="87"/>
                    </a:lnTo>
                    <a:lnTo>
                      <a:pt x="205" y="87"/>
                    </a:lnTo>
                    <a:lnTo>
                      <a:pt x="205" y="89"/>
                    </a:lnTo>
                    <a:lnTo>
                      <a:pt x="205" y="89"/>
                    </a:lnTo>
                    <a:lnTo>
                      <a:pt x="204" y="89"/>
                    </a:lnTo>
                    <a:lnTo>
                      <a:pt x="204" y="90"/>
                    </a:lnTo>
                    <a:lnTo>
                      <a:pt x="205" y="90"/>
                    </a:lnTo>
                    <a:lnTo>
                      <a:pt x="205" y="92"/>
                    </a:lnTo>
                    <a:lnTo>
                      <a:pt x="207" y="92"/>
                    </a:lnTo>
                    <a:lnTo>
                      <a:pt x="209" y="92"/>
                    </a:lnTo>
                    <a:lnTo>
                      <a:pt x="209" y="93"/>
                    </a:lnTo>
                    <a:lnTo>
                      <a:pt x="209" y="93"/>
                    </a:lnTo>
                    <a:lnTo>
                      <a:pt x="209" y="95"/>
                    </a:lnTo>
                    <a:lnTo>
                      <a:pt x="207" y="95"/>
                    </a:lnTo>
                    <a:lnTo>
                      <a:pt x="207" y="95"/>
                    </a:lnTo>
                    <a:lnTo>
                      <a:pt x="207" y="96"/>
                    </a:lnTo>
                    <a:lnTo>
                      <a:pt x="209" y="96"/>
                    </a:lnTo>
                    <a:lnTo>
                      <a:pt x="210" y="96"/>
                    </a:lnTo>
                    <a:lnTo>
                      <a:pt x="212" y="98"/>
                    </a:lnTo>
                    <a:lnTo>
                      <a:pt x="213" y="98"/>
                    </a:lnTo>
                    <a:lnTo>
                      <a:pt x="215" y="100"/>
                    </a:lnTo>
                    <a:lnTo>
                      <a:pt x="216" y="100"/>
                    </a:lnTo>
                    <a:lnTo>
                      <a:pt x="216" y="101"/>
                    </a:lnTo>
                    <a:lnTo>
                      <a:pt x="218" y="103"/>
                    </a:lnTo>
                    <a:lnTo>
                      <a:pt x="220" y="104"/>
                    </a:lnTo>
                    <a:lnTo>
                      <a:pt x="221" y="104"/>
                    </a:lnTo>
                    <a:lnTo>
                      <a:pt x="221" y="104"/>
                    </a:lnTo>
                    <a:lnTo>
                      <a:pt x="223" y="106"/>
                    </a:lnTo>
                    <a:lnTo>
                      <a:pt x="224" y="106"/>
                    </a:lnTo>
                    <a:lnTo>
                      <a:pt x="226" y="106"/>
                    </a:lnTo>
                    <a:lnTo>
                      <a:pt x="227" y="106"/>
                    </a:lnTo>
                    <a:lnTo>
                      <a:pt x="229" y="106"/>
                    </a:lnTo>
                    <a:lnTo>
                      <a:pt x="231" y="106"/>
                    </a:lnTo>
                    <a:lnTo>
                      <a:pt x="232" y="107"/>
                    </a:lnTo>
                    <a:lnTo>
                      <a:pt x="232" y="107"/>
                    </a:lnTo>
                    <a:lnTo>
                      <a:pt x="232" y="109"/>
                    </a:lnTo>
                    <a:lnTo>
                      <a:pt x="234" y="109"/>
                    </a:lnTo>
                    <a:lnTo>
                      <a:pt x="234" y="109"/>
                    </a:lnTo>
                    <a:lnTo>
                      <a:pt x="235" y="109"/>
                    </a:lnTo>
                    <a:lnTo>
                      <a:pt x="237" y="107"/>
                    </a:lnTo>
                    <a:lnTo>
                      <a:pt x="237" y="107"/>
                    </a:lnTo>
                    <a:lnTo>
                      <a:pt x="237" y="109"/>
                    </a:lnTo>
                    <a:lnTo>
                      <a:pt x="237" y="109"/>
                    </a:lnTo>
                    <a:lnTo>
                      <a:pt x="239" y="111"/>
                    </a:lnTo>
                    <a:lnTo>
                      <a:pt x="240" y="112"/>
                    </a:lnTo>
                    <a:lnTo>
                      <a:pt x="242" y="112"/>
                    </a:lnTo>
                    <a:lnTo>
                      <a:pt x="242" y="112"/>
                    </a:lnTo>
                    <a:lnTo>
                      <a:pt x="242" y="114"/>
                    </a:lnTo>
                    <a:lnTo>
                      <a:pt x="242" y="114"/>
                    </a:lnTo>
                    <a:lnTo>
                      <a:pt x="243" y="115"/>
                    </a:lnTo>
                    <a:lnTo>
                      <a:pt x="243" y="117"/>
                    </a:lnTo>
                    <a:lnTo>
                      <a:pt x="243" y="118"/>
                    </a:lnTo>
                    <a:lnTo>
                      <a:pt x="243" y="118"/>
                    </a:lnTo>
                    <a:lnTo>
                      <a:pt x="245" y="120"/>
                    </a:lnTo>
                    <a:lnTo>
                      <a:pt x="246" y="123"/>
                    </a:lnTo>
                    <a:lnTo>
                      <a:pt x="246" y="125"/>
                    </a:lnTo>
                    <a:lnTo>
                      <a:pt x="248" y="125"/>
                    </a:lnTo>
                    <a:lnTo>
                      <a:pt x="250" y="125"/>
                    </a:lnTo>
                    <a:lnTo>
                      <a:pt x="250" y="126"/>
                    </a:lnTo>
                    <a:lnTo>
                      <a:pt x="251" y="130"/>
                    </a:lnTo>
                    <a:lnTo>
                      <a:pt x="251" y="131"/>
                    </a:lnTo>
                    <a:lnTo>
                      <a:pt x="251" y="131"/>
                    </a:lnTo>
                    <a:lnTo>
                      <a:pt x="251" y="133"/>
                    </a:lnTo>
                    <a:lnTo>
                      <a:pt x="251" y="133"/>
                    </a:lnTo>
                    <a:lnTo>
                      <a:pt x="251" y="136"/>
                    </a:lnTo>
                    <a:lnTo>
                      <a:pt x="250" y="136"/>
                    </a:lnTo>
                    <a:lnTo>
                      <a:pt x="250" y="137"/>
                    </a:lnTo>
                    <a:lnTo>
                      <a:pt x="251" y="139"/>
                    </a:lnTo>
                    <a:lnTo>
                      <a:pt x="251" y="141"/>
                    </a:lnTo>
                    <a:lnTo>
                      <a:pt x="251" y="142"/>
                    </a:lnTo>
                    <a:lnTo>
                      <a:pt x="251" y="142"/>
                    </a:lnTo>
                    <a:lnTo>
                      <a:pt x="250" y="144"/>
                    </a:lnTo>
                    <a:lnTo>
                      <a:pt x="250" y="144"/>
                    </a:lnTo>
                    <a:lnTo>
                      <a:pt x="248" y="145"/>
                    </a:lnTo>
                    <a:lnTo>
                      <a:pt x="246" y="147"/>
                    </a:lnTo>
                    <a:lnTo>
                      <a:pt x="246" y="150"/>
                    </a:lnTo>
                    <a:lnTo>
                      <a:pt x="246" y="152"/>
                    </a:lnTo>
                    <a:lnTo>
                      <a:pt x="246" y="152"/>
                    </a:lnTo>
                    <a:lnTo>
                      <a:pt x="248" y="153"/>
                    </a:lnTo>
                    <a:lnTo>
                      <a:pt x="248" y="153"/>
                    </a:lnTo>
                    <a:lnTo>
                      <a:pt x="250" y="156"/>
                    </a:lnTo>
                    <a:lnTo>
                      <a:pt x="250" y="156"/>
                    </a:lnTo>
                    <a:lnTo>
                      <a:pt x="250" y="156"/>
                    </a:lnTo>
                    <a:lnTo>
                      <a:pt x="251" y="156"/>
                    </a:lnTo>
                    <a:lnTo>
                      <a:pt x="253" y="156"/>
                    </a:lnTo>
                    <a:lnTo>
                      <a:pt x="253" y="156"/>
                    </a:lnTo>
                    <a:lnTo>
                      <a:pt x="254" y="158"/>
                    </a:lnTo>
                    <a:lnTo>
                      <a:pt x="256" y="158"/>
                    </a:lnTo>
                    <a:lnTo>
                      <a:pt x="257" y="158"/>
                    </a:lnTo>
                    <a:lnTo>
                      <a:pt x="259" y="158"/>
                    </a:lnTo>
                    <a:lnTo>
                      <a:pt x="259" y="159"/>
                    </a:lnTo>
                    <a:lnTo>
                      <a:pt x="262" y="159"/>
                    </a:lnTo>
                    <a:lnTo>
                      <a:pt x="264" y="159"/>
                    </a:lnTo>
                    <a:lnTo>
                      <a:pt x="265" y="159"/>
                    </a:lnTo>
                    <a:lnTo>
                      <a:pt x="268" y="159"/>
                    </a:lnTo>
                    <a:lnTo>
                      <a:pt x="272" y="159"/>
                    </a:lnTo>
                    <a:lnTo>
                      <a:pt x="275" y="159"/>
                    </a:lnTo>
                    <a:lnTo>
                      <a:pt x="276" y="159"/>
                    </a:lnTo>
                    <a:lnTo>
                      <a:pt x="280" y="159"/>
                    </a:lnTo>
                    <a:lnTo>
                      <a:pt x="284" y="161"/>
                    </a:lnTo>
                    <a:lnTo>
                      <a:pt x="287" y="161"/>
                    </a:lnTo>
                    <a:lnTo>
                      <a:pt x="289" y="163"/>
                    </a:lnTo>
                    <a:lnTo>
                      <a:pt x="291" y="163"/>
                    </a:lnTo>
                    <a:lnTo>
                      <a:pt x="292" y="166"/>
                    </a:lnTo>
                    <a:lnTo>
                      <a:pt x="294" y="166"/>
                    </a:lnTo>
                    <a:lnTo>
                      <a:pt x="297" y="167"/>
                    </a:lnTo>
                    <a:lnTo>
                      <a:pt x="300" y="169"/>
                    </a:lnTo>
                    <a:lnTo>
                      <a:pt x="302" y="169"/>
                    </a:lnTo>
                    <a:lnTo>
                      <a:pt x="305" y="172"/>
                    </a:lnTo>
                    <a:lnTo>
                      <a:pt x="306" y="172"/>
                    </a:lnTo>
                    <a:lnTo>
                      <a:pt x="309" y="174"/>
                    </a:lnTo>
                    <a:lnTo>
                      <a:pt x="314" y="174"/>
                    </a:lnTo>
                    <a:lnTo>
                      <a:pt x="314" y="174"/>
                    </a:lnTo>
                    <a:lnTo>
                      <a:pt x="314" y="175"/>
                    </a:lnTo>
                    <a:lnTo>
                      <a:pt x="314" y="177"/>
                    </a:lnTo>
                    <a:lnTo>
                      <a:pt x="314" y="177"/>
                    </a:lnTo>
                    <a:lnTo>
                      <a:pt x="314" y="178"/>
                    </a:lnTo>
                    <a:lnTo>
                      <a:pt x="316" y="178"/>
                    </a:lnTo>
                    <a:lnTo>
                      <a:pt x="317" y="178"/>
                    </a:lnTo>
                    <a:lnTo>
                      <a:pt x="317" y="180"/>
                    </a:lnTo>
                    <a:lnTo>
                      <a:pt x="317" y="180"/>
                    </a:lnTo>
                    <a:lnTo>
                      <a:pt x="319" y="185"/>
                    </a:lnTo>
                    <a:lnTo>
                      <a:pt x="321" y="189"/>
                    </a:lnTo>
                    <a:lnTo>
                      <a:pt x="322" y="191"/>
                    </a:lnTo>
                    <a:lnTo>
                      <a:pt x="322" y="193"/>
                    </a:lnTo>
                    <a:lnTo>
                      <a:pt x="325" y="194"/>
                    </a:lnTo>
                    <a:lnTo>
                      <a:pt x="325" y="196"/>
                    </a:lnTo>
                    <a:lnTo>
                      <a:pt x="328" y="197"/>
                    </a:lnTo>
                    <a:lnTo>
                      <a:pt x="328" y="199"/>
                    </a:lnTo>
                    <a:lnTo>
                      <a:pt x="328" y="200"/>
                    </a:lnTo>
                    <a:lnTo>
                      <a:pt x="328" y="200"/>
                    </a:lnTo>
                    <a:lnTo>
                      <a:pt x="333" y="200"/>
                    </a:lnTo>
                    <a:lnTo>
                      <a:pt x="336" y="200"/>
                    </a:lnTo>
                    <a:lnTo>
                      <a:pt x="341" y="199"/>
                    </a:lnTo>
                    <a:lnTo>
                      <a:pt x="349" y="200"/>
                    </a:lnTo>
                    <a:lnTo>
                      <a:pt x="355" y="200"/>
                    </a:lnTo>
                    <a:lnTo>
                      <a:pt x="363" y="202"/>
                    </a:lnTo>
                    <a:lnTo>
                      <a:pt x="366" y="202"/>
                    </a:lnTo>
                    <a:lnTo>
                      <a:pt x="374" y="204"/>
                    </a:lnTo>
                    <a:lnTo>
                      <a:pt x="377" y="202"/>
                    </a:lnTo>
                    <a:lnTo>
                      <a:pt x="380" y="200"/>
                    </a:lnTo>
                    <a:lnTo>
                      <a:pt x="382" y="202"/>
                    </a:lnTo>
                    <a:lnTo>
                      <a:pt x="388" y="202"/>
                    </a:lnTo>
                    <a:lnTo>
                      <a:pt x="393" y="202"/>
                    </a:lnTo>
                    <a:lnTo>
                      <a:pt x="398" y="204"/>
                    </a:lnTo>
                    <a:lnTo>
                      <a:pt x="401" y="204"/>
                    </a:lnTo>
                    <a:lnTo>
                      <a:pt x="403" y="204"/>
                    </a:lnTo>
                    <a:lnTo>
                      <a:pt x="404" y="204"/>
                    </a:lnTo>
                    <a:lnTo>
                      <a:pt x="406" y="204"/>
                    </a:lnTo>
                    <a:lnTo>
                      <a:pt x="406" y="205"/>
                    </a:lnTo>
                    <a:lnTo>
                      <a:pt x="409" y="208"/>
                    </a:lnTo>
                    <a:lnTo>
                      <a:pt x="410" y="210"/>
                    </a:lnTo>
                    <a:lnTo>
                      <a:pt x="412" y="210"/>
                    </a:lnTo>
                    <a:lnTo>
                      <a:pt x="418" y="211"/>
                    </a:lnTo>
                    <a:lnTo>
                      <a:pt x="421" y="211"/>
                    </a:lnTo>
                    <a:lnTo>
                      <a:pt x="426" y="213"/>
                    </a:lnTo>
                    <a:lnTo>
                      <a:pt x="428" y="215"/>
                    </a:lnTo>
                    <a:lnTo>
                      <a:pt x="431" y="216"/>
                    </a:lnTo>
                    <a:lnTo>
                      <a:pt x="436" y="218"/>
                    </a:lnTo>
                    <a:lnTo>
                      <a:pt x="439" y="216"/>
                    </a:lnTo>
                    <a:lnTo>
                      <a:pt x="444" y="216"/>
                    </a:lnTo>
                    <a:lnTo>
                      <a:pt x="447" y="215"/>
                    </a:lnTo>
                    <a:lnTo>
                      <a:pt x="447" y="219"/>
                    </a:lnTo>
                    <a:lnTo>
                      <a:pt x="450" y="219"/>
                    </a:lnTo>
                    <a:lnTo>
                      <a:pt x="451" y="219"/>
                    </a:lnTo>
                    <a:lnTo>
                      <a:pt x="453" y="219"/>
                    </a:lnTo>
                    <a:lnTo>
                      <a:pt x="455" y="219"/>
                    </a:lnTo>
                    <a:lnTo>
                      <a:pt x="455" y="219"/>
                    </a:lnTo>
                    <a:lnTo>
                      <a:pt x="456" y="218"/>
                    </a:lnTo>
                    <a:lnTo>
                      <a:pt x="458" y="216"/>
                    </a:lnTo>
                    <a:lnTo>
                      <a:pt x="461" y="216"/>
                    </a:lnTo>
                    <a:lnTo>
                      <a:pt x="462" y="215"/>
                    </a:lnTo>
                    <a:lnTo>
                      <a:pt x="466" y="213"/>
                    </a:lnTo>
                    <a:lnTo>
                      <a:pt x="472" y="210"/>
                    </a:lnTo>
                    <a:lnTo>
                      <a:pt x="475" y="210"/>
                    </a:lnTo>
                    <a:lnTo>
                      <a:pt x="477" y="208"/>
                    </a:lnTo>
                    <a:lnTo>
                      <a:pt x="478" y="208"/>
                    </a:lnTo>
                    <a:lnTo>
                      <a:pt x="480" y="208"/>
                    </a:lnTo>
                    <a:lnTo>
                      <a:pt x="481" y="208"/>
                    </a:lnTo>
                    <a:lnTo>
                      <a:pt x="485" y="207"/>
                    </a:lnTo>
                    <a:lnTo>
                      <a:pt x="486" y="207"/>
                    </a:lnTo>
                    <a:lnTo>
                      <a:pt x="494" y="207"/>
                    </a:lnTo>
                    <a:lnTo>
                      <a:pt x="494" y="205"/>
                    </a:lnTo>
                    <a:lnTo>
                      <a:pt x="497" y="205"/>
                    </a:lnTo>
                    <a:lnTo>
                      <a:pt x="499" y="205"/>
                    </a:lnTo>
                    <a:lnTo>
                      <a:pt x="502" y="205"/>
                    </a:lnTo>
                    <a:lnTo>
                      <a:pt x="505" y="205"/>
                    </a:lnTo>
                    <a:lnTo>
                      <a:pt x="507" y="205"/>
                    </a:lnTo>
                    <a:lnTo>
                      <a:pt x="510" y="205"/>
                    </a:lnTo>
                    <a:lnTo>
                      <a:pt x="513" y="205"/>
                    </a:lnTo>
                    <a:lnTo>
                      <a:pt x="516" y="205"/>
                    </a:lnTo>
                    <a:lnTo>
                      <a:pt x="518" y="205"/>
                    </a:lnTo>
                    <a:lnTo>
                      <a:pt x="521" y="204"/>
                    </a:lnTo>
                    <a:lnTo>
                      <a:pt x="521" y="204"/>
                    </a:lnTo>
                    <a:lnTo>
                      <a:pt x="524" y="202"/>
                    </a:lnTo>
                    <a:lnTo>
                      <a:pt x="527" y="202"/>
                    </a:lnTo>
                    <a:lnTo>
                      <a:pt x="529" y="200"/>
                    </a:lnTo>
                    <a:lnTo>
                      <a:pt x="530" y="200"/>
                    </a:lnTo>
                    <a:lnTo>
                      <a:pt x="532" y="199"/>
                    </a:lnTo>
                    <a:lnTo>
                      <a:pt x="532" y="199"/>
                    </a:lnTo>
                    <a:lnTo>
                      <a:pt x="532" y="199"/>
                    </a:lnTo>
                    <a:lnTo>
                      <a:pt x="533" y="197"/>
                    </a:lnTo>
                    <a:lnTo>
                      <a:pt x="535" y="196"/>
                    </a:lnTo>
                    <a:lnTo>
                      <a:pt x="537" y="194"/>
                    </a:lnTo>
                    <a:lnTo>
                      <a:pt x="537" y="194"/>
                    </a:lnTo>
                    <a:lnTo>
                      <a:pt x="538" y="193"/>
                    </a:lnTo>
                    <a:lnTo>
                      <a:pt x="540" y="191"/>
                    </a:lnTo>
                    <a:lnTo>
                      <a:pt x="540" y="189"/>
                    </a:lnTo>
                    <a:lnTo>
                      <a:pt x="541" y="189"/>
                    </a:lnTo>
                    <a:lnTo>
                      <a:pt x="543" y="189"/>
                    </a:lnTo>
                    <a:lnTo>
                      <a:pt x="548" y="188"/>
                    </a:lnTo>
                    <a:lnTo>
                      <a:pt x="548" y="186"/>
                    </a:lnTo>
                    <a:lnTo>
                      <a:pt x="548" y="186"/>
                    </a:lnTo>
                    <a:lnTo>
                      <a:pt x="549" y="186"/>
                    </a:lnTo>
                    <a:lnTo>
                      <a:pt x="551" y="185"/>
                    </a:lnTo>
                    <a:lnTo>
                      <a:pt x="551" y="185"/>
                    </a:lnTo>
                    <a:lnTo>
                      <a:pt x="552" y="183"/>
                    </a:lnTo>
                    <a:lnTo>
                      <a:pt x="554" y="183"/>
                    </a:lnTo>
                    <a:lnTo>
                      <a:pt x="554" y="183"/>
                    </a:lnTo>
                    <a:lnTo>
                      <a:pt x="554" y="182"/>
                    </a:lnTo>
                    <a:lnTo>
                      <a:pt x="552" y="180"/>
                    </a:lnTo>
                    <a:lnTo>
                      <a:pt x="552" y="180"/>
                    </a:lnTo>
                    <a:lnTo>
                      <a:pt x="551" y="177"/>
                    </a:lnTo>
                    <a:lnTo>
                      <a:pt x="549" y="177"/>
                    </a:lnTo>
                    <a:lnTo>
                      <a:pt x="548" y="175"/>
                    </a:lnTo>
                    <a:lnTo>
                      <a:pt x="548" y="174"/>
                    </a:lnTo>
                    <a:lnTo>
                      <a:pt x="546" y="172"/>
                    </a:lnTo>
                    <a:lnTo>
                      <a:pt x="546" y="172"/>
                    </a:lnTo>
                    <a:lnTo>
                      <a:pt x="546" y="170"/>
                    </a:lnTo>
                    <a:lnTo>
                      <a:pt x="548" y="169"/>
                    </a:lnTo>
                    <a:lnTo>
                      <a:pt x="548" y="167"/>
                    </a:lnTo>
                    <a:lnTo>
                      <a:pt x="548" y="166"/>
                    </a:lnTo>
                    <a:lnTo>
                      <a:pt x="549" y="163"/>
                    </a:lnTo>
                    <a:lnTo>
                      <a:pt x="551" y="163"/>
                    </a:lnTo>
                    <a:lnTo>
                      <a:pt x="551" y="161"/>
                    </a:lnTo>
                    <a:lnTo>
                      <a:pt x="554" y="159"/>
                    </a:lnTo>
                    <a:lnTo>
                      <a:pt x="555" y="159"/>
                    </a:lnTo>
                    <a:lnTo>
                      <a:pt x="557" y="159"/>
                    </a:lnTo>
                    <a:lnTo>
                      <a:pt x="559" y="159"/>
                    </a:lnTo>
                    <a:lnTo>
                      <a:pt x="560" y="159"/>
                    </a:lnTo>
                    <a:lnTo>
                      <a:pt x="562" y="159"/>
                    </a:lnTo>
                    <a:lnTo>
                      <a:pt x="563" y="161"/>
                    </a:lnTo>
                    <a:lnTo>
                      <a:pt x="565" y="163"/>
                    </a:lnTo>
                    <a:lnTo>
                      <a:pt x="570" y="164"/>
                    </a:lnTo>
                    <a:lnTo>
                      <a:pt x="573" y="164"/>
                    </a:lnTo>
                    <a:lnTo>
                      <a:pt x="573" y="164"/>
                    </a:lnTo>
                    <a:lnTo>
                      <a:pt x="576" y="164"/>
                    </a:lnTo>
                    <a:lnTo>
                      <a:pt x="576" y="164"/>
                    </a:lnTo>
                    <a:lnTo>
                      <a:pt x="578" y="164"/>
                    </a:lnTo>
                    <a:lnTo>
                      <a:pt x="579" y="164"/>
                    </a:lnTo>
                    <a:lnTo>
                      <a:pt x="581" y="163"/>
                    </a:lnTo>
                    <a:lnTo>
                      <a:pt x="582" y="163"/>
                    </a:lnTo>
                    <a:lnTo>
                      <a:pt x="582" y="163"/>
                    </a:lnTo>
                    <a:lnTo>
                      <a:pt x="584" y="161"/>
                    </a:lnTo>
                    <a:lnTo>
                      <a:pt x="585" y="161"/>
                    </a:lnTo>
                    <a:lnTo>
                      <a:pt x="585" y="159"/>
                    </a:lnTo>
                    <a:lnTo>
                      <a:pt x="587" y="158"/>
                    </a:lnTo>
                    <a:lnTo>
                      <a:pt x="590" y="156"/>
                    </a:lnTo>
                    <a:lnTo>
                      <a:pt x="590" y="155"/>
                    </a:lnTo>
                    <a:lnTo>
                      <a:pt x="592" y="155"/>
                    </a:lnTo>
                    <a:lnTo>
                      <a:pt x="592" y="153"/>
                    </a:lnTo>
                    <a:lnTo>
                      <a:pt x="592" y="153"/>
                    </a:lnTo>
                    <a:lnTo>
                      <a:pt x="593" y="153"/>
                    </a:lnTo>
                    <a:lnTo>
                      <a:pt x="595" y="153"/>
                    </a:lnTo>
                    <a:lnTo>
                      <a:pt x="596" y="153"/>
                    </a:lnTo>
                    <a:lnTo>
                      <a:pt x="601" y="153"/>
                    </a:lnTo>
                    <a:lnTo>
                      <a:pt x="601" y="153"/>
                    </a:lnTo>
                    <a:lnTo>
                      <a:pt x="604" y="153"/>
                    </a:lnTo>
                    <a:lnTo>
                      <a:pt x="606" y="153"/>
                    </a:lnTo>
                    <a:lnTo>
                      <a:pt x="608" y="152"/>
                    </a:lnTo>
                    <a:lnTo>
                      <a:pt x="609" y="150"/>
                    </a:lnTo>
                    <a:lnTo>
                      <a:pt x="612" y="148"/>
                    </a:lnTo>
                    <a:lnTo>
                      <a:pt x="614" y="148"/>
                    </a:lnTo>
                    <a:lnTo>
                      <a:pt x="614" y="148"/>
                    </a:lnTo>
                    <a:lnTo>
                      <a:pt x="615" y="147"/>
                    </a:lnTo>
                    <a:lnTo>
                      <a:pt x="615" y="145"/>
                    </a:lnTo>
                    <a:lnTo>
                      <a:pt x="615" y="145"/>
                    </a:lnTo>
                    <a:lnTo>
                      <a:pt x="615" y="144"/>
                    </a:lnTo>
                    <a:lnTo>
                      <a:pt x="617" y="144"/>
                    </a:lnTo>
                    <a:lnTo>
                      <a:pt x="619" y="141"/>
                    </a:lnTo>
                    <a:lnTo>
                      <a:pt x="619" y="139"/>
                    </a:lnTo>
                    <a:lnTo>
                      <a:pt x="620" y="139"/>
                    </a:lnTo>
                    <a:lnTo>
                      <a:pt x="620" y="137"/>
                    </a:lnTo>
                    <a:lnTo>
                      <a:pt x="622" y="137"/>
                    </a:lnTo>
                    <a:lnTo>
                      <a:pt x="623" y="136"/>
                    </a:lnTo>
                    <a:lnTo>
                      <a:pt x="623" y="136"/>
                    </a:lnTo>
                    <a:lnTo>
                      <a:pt x="625" y="136"/>
                    </a:lnTo>
                    <a:lnTo>
                      <a:pt x="626" y="136"/>
                    </a:lnTo>
                    <a:lnTo>
                      <a:pt x="630" y="136"/>
                    </a:lnTo>
                    <a:lnTo>
                      <a:pt x="631" y="136"/>
                    </a:lnTo>
                    <a:lnTo>
                      <a:pt x="631" y="136"/>
                    </a:lnTo>
                    <a:lnTo>
                      <a:pt x="633" y="136"/>
                    </a:lnTo>
                    <a:lnTo>
                      <a:pt x="633" y="134"/>
                    </a:lnTo>
                    <a:lnTo>
                      <a:pt x="633" y="133"/>
                    </a:lnTo>
                    <a:lnTo>
                      <a:pt x="633" y="133"/>
                    </a:lnTo>
                    <a:lnTo>
                      <a:pt x="633" y="131"/>
                    </a:lnTo>
                    <a:lnTo>
                      <a:pt x="634" y="131"/>
                    </a:lnTo>
                    <a:lnTo>
                      <a:pt x="636" y="133"/>
                    </a:lnTo>
                    <a:lnTo>
                      <a:pt x="637" y="133"/>
                    </a:lnTo>
                    <a:lnTo>
                      <a:pt x="637" y="133"/>
                    </a:lnTo>
                    <a:lnTo>
                      <a:pt x="639" y="133"/>
                    </a:lnTo>
                    <a:lnTo>
                      <a:pt x="641" y="131"/>
                    </a:lnTo>
                    <a:lnTo>
                      <a:pt x="642" y="131"/>
                    </a:lnTo>
                    <a:lnTo>
                      <a:pt x="644" y="130"/>
                    </a:lnTo>
                    <a:lnTo>
                      <a:pt x="645" y="130"/>
                    </a:lnTo>
                    <a:lnTo>
                      <a:pt x="647" y="130"/>
                    </a:lnTo>
                    <a:lnTo>
                      <a:pt x="650" y="130"/>
                    </a:lnTo>
                    <a:lnTo>
                      <a:pt x="652" y="130"/>
                    </a:lnTo>
                    <a:lnTo>
                      <a:pt x="652" y="130"/>
                    </a:lnTo>
                    <a:lnTo>
                      <a:pt x="653" y="130"/>
                    </a:lnTo>
                    <a:lnTo>
                      <a:pt x="653" y="128"/>
                    </a:lnTo>
                    <a:lnTo>
                      <a:pt x="655" y="130"/>
                    </a:lnTo>
                    <a:lnTo>
                      <a:pt x="656" y="130"/>
                    </a:lnTo>
                    <a:lnTo>
                      <a:pt x="658" y="131"/>
                    </a:lnTo>
                    <a:lnTo>
                      <a:pt x="661" y="131"/>
                    </a:lnTo>
                    <a:lnTo>
                      <a:pt x="663" y="131"/>
                    </a:lnTo>
                    <a:lnTo>
                      <a:pt x="664" y="131"/>
                    </a:lnTo>
                    <a:lnTo>
                      <a:pt x="666" y="131"/>
                    </a:lnTo>
                    <a:lnTo>
                      <a:pt x="667" y="131"/>
                    </a:lnTo>
                    <a:lnTo>
                      <a:pt x="669" y="130"/>
                    </a:lnTo>
                    <a:lnTo>
                      <a:pt x="669" y="130"/>
                    </a:lnTo>
                    <a:lnTo>
                      <a:pt x="669" y="128"/>
                    </a:lnTo>
                    <a:lnTo>
                      <a:pt x="669" y="126"/>
                    </a:lnTo>
                    <a:lnTo>
                      <a:pt x="669" y="126"/>
                    </a:lnTo>
                    <a:lnTo>
                      <a:pt x="667" y="125"/>
                    </a:lnTo>
                    <a:lnTo>
                      <a:pt x="667" y="123"/>
                    </a:lnTo>
                    <a:lnTo>
                      <a:pt x="667" y="123"/>
                    </a:lnTo>
                    <a:lnTo>
                      <a:pt x="666" y="122"/>
                    </a:lnTo>
                    <a:lnTo>
                      <a:pt x="664" y="120"/>
                    </a:lnTo>
                    <a:lnTo>
                      <a:pt x="664" y="120"/>
                    </a:lnTo>
                    <a:lnTo>
                      <a:pt x="661" y="117"/>
                    </a:lnTo>
                    <a:lnTo>
                      <a:pt x="661" y="117"/>
                    </a:lnTo>
                    <a:lnTo>
                      <a:pt x="661" y="117"/>
                    </a:lnTo>
                    <a:lnTo>
                      <a:pt x="660" y="115"/>
                    </a:lnTo>
                    <a:lnTo>
                      <a:pt x="660" y="115"/>
                    </a:lnTo>
                    <a:lnTo>
                      <a:pt x="658" y="115"/>
                    </a:lnTo>
                    <a:lnTo>
                      <a:pt x="658" y="114"/>
                    </a:lnTo>
                    <a:lnTo>
                      <a:pt x="658" y="114"/>
                    </a:lnTo>
                    <a:lnTo>
                      <a:pt x="656" y="112"/>
                    </a:lnTo>
                    <a:lnTo>
                      <a:pt x="656" y="112"/>
                    </a:lnTo>
                    <a:lnTo>
                      <a:pt x="655" y="112"/>
                    </a:lnTo>
                    <a:lnTo>
                      <a:pt x="655" y="111"/>
                    </a:lnTo>
                    <a:lnTo>
                      <a:pt x="653" y="111"/>
                    </a:lnTo>
                    <a:lnTo>
                      <a:pt x="652" y="109"/>
                    </a:lnTo>
                    <a:lnTo>
                      <a:pt x="650" y="107"/>
                    </a:lnTo>
                    <a:lnTo>
                      <a:pt x="649" y="106"/>
                    </a:lnTo>
                    <a:lnTo>
                      <a:pt x="645" y="106"/>
                    </a:lnTo>
                    <a:lnTo>
                      <a:pt x="644" y="106"/>
                    </a:lnTo>
                    <a:lnTo>
                      <a:pt x="642" y="106"/>
                    </a:lnTo>
                    <a:lnTo>
                      <a:pt x="641" y="106"/>
                    </a:lnTo>
                    <a:lnTo>
                      <a:pt x="639" y="106"/>
                    </a:lnTo>
                    <a:lnTo>
                      <a:pt x="637" y="106"/>
                    </a:lnTo>
                    <a:lnTo>
                      <a:pt x="637" y="107"/>
                    </a:lnTo>
                    <a:lnTo>
                      <a:pt x="634" y="109"/>
                    </a:lnTo>
                    <a:lnTo>
                      <a:pt x="634" y="111"/>
                    </a:lnTo>
                    <a:lnTo>
                      <a:pt x="633" y="112"/>
                    </a:lnTo>
                    <a:lnTo>
                      <a:pt x="633" y="112"/>
                    </a:lnTo>
                    <a:lnTo>
                      <a:pt x="631" y="112"/>
                    </a:lnTo>
                    <a:lnTo>
                      <a:pt x="630" y="111"/>
                    </a:lnTo>
                    <a:lnTo>
                      <a:pt x="628" y="109"/>
                    </a:lnTo>
                    <a:lnTo>
                      <a:pt x="626" y="109"/>
                    </a:lnTo>
                    <a:lnTo>
                      <a:pt x="626" y="109"/>
                    </a:lnTo>
                    <a:lnTo>
                      <a:pt x="623" y="109"/>
                    </a:lnTo>
                    <a:lnTo>
                      <a:pt x="622" y="109"/>
                    </a:lnTo>
                    <a:lnTo>
                      <a:pt x="620" y="109"/>
                    </a:lnTo>
                    <a:lnTo>
                      <a:pt x="619" y="109"/>
                    </a:lnTo>
                    <a:lnTo>
                      <a:pt x="617" y="109"/>
                    </a:lnTo>
                    <a:lnTo>
                      <a:pt x="615" y="109"/>
                    </a:lnTo>
                    <a:lnTo>
                      <a:pt x="614" y="109"/>
                    </a:lnTo>
                    <a:lnTo>
                      <a:pt x="612" y="111"/>
                    </a:lnTo>
                    <a:lnTo>
                      <a:pt x="611" y="112"/>
                    </a:lnTo>
                    <a:lnTo>
                      <a:pt x="611" y="111"/>
                    </a:lnTo>
                    <a:lnTo>
                      <a:pt x="609" y="109"/>
                    </a:lnTo>
                    <a:lnTo>
                      <a:pt x="608" y="109"/>
                    </a:lnTo>
                    <a:lnTo>
                      <a:pt x="606" y="107"/>
                    </a:lnTo>
                    <a:lnTo>
                      <a:pt x="606" y="104"/>
                    </a:lnTo>
                    <a:lnTo>
                      <a:pt x="608" y="103"/>
                    </a:lnTo>
                    <a:lnTo>
                      <a:pt x="609" y="101"/>
                    </a:lnTo>
                    <a:lnTo>
                      <a:pt x="609" y="100"/>
                    </a:lnTo>
                    <a:lnTo>
                      <a:pt x="609" y="98"/>
                    </a:lnTo>
                    <a:lnTo>
                      <a:pt x="611" y="95"/>
                    </a:lnTo>
                    <a:lnTo>
                      <a:pt x="612" y="93"/>
                    </a:lnTo>
                    <a:lnTo>
                      <a:pt x="612" y="92"/>
                    </a:lnTo>
                    <a:lnTo>
                      <a:pt x="614" y="90"/>
                    </a:lnTo>
                    <a:lnTo>
                      <a:pt x="614" y="89"/>
                    </a:lnTo>
                    <a:lnTo>
                      <a:pt x="615" y="87"/>
                    </a:lnTo>
                    <a:lnTo>
                      <a:pt x="615" y="84"/>
                    </a:lnTo>
                    <a:lnTo>
                      <a:pt x="619" y="79"/>
                    </a:lnTo>
                    <a:lnTo>
                      <a:pt x="622" y="74"/>
                    </a:lnTo>
                    <a:lnTo>
                      <a:pt x="623" y="73"/>
                    </a:lnTo>
                    <a:lnTo>
                      <a:pt x="625" y="74"/>
                    </a:lnTo>
                    <a:lnTo>
                      <a:pt x="628" y="74"/>
                    </a:lnTo>
                    <a:lnTo>
                      <a:pt x="631" y="76"/>
                    </a:lnTo>
                    <a:lnTo>
                      <a:pt x="634" y="76"/>
                    </a:lnTo>
                    <a:lnTo>
                      <a:pt x="637" y="78"/>
                    </a:lnTo>
                    <a:lnTo>
                      <a:pt x="639" y="78"/>
                    </a:lnTo>
                    <a:lnTo>
                      <a:pt x="639" y="78"/>
                    </a:lnTo>
                    <a:lnTo>
                      <a:pt x="644" y="74"/>
                    </a:lnTo>
                    <a:lnTo>
                      <a:pt x="649" y="71"/>
                    </a:lnTo>
                    <a:lnTo>
                      <a:pt x="653" y="70"/>
                    </a:lnTo>
                    <a:lnTo>
                      <a:pt x="656" y="70"/>
                    </a:lnTo>
                    <a:lnTo>
                      <a:pt x="658" y="68"/>
                    </a:lnTo>
                    <a:lnTo>
                      <a:pt x="660" y="68"/>
                    </a:lnTo>
                    <a:lnTo>
                      <a:pt x="661" y="66"/>
                    </a:lnTo>
                    <a:lnTo>
                      <a:pt x="661" y="63"/>
                    </a:lnTo>
                    <a:lnTo>
                      <a:pt x="661" y="62"/>
                    </a:lnTo>
                    <a:lnTo>
                      <a:pt x="660" y="62"/>
                    </a:lnTo>
                    <a:lnTo>
                      <a:pt x="658" y="62"/>
                    </a:lnTo>
                    <a:lnTo>
                      <a:pt x="660" y="60"/>
                    </a:lnTo>
                    <a:lnTo>
                      <a:pt x="660" y="60"/>
                    </a:lnTo>
                    <a:lnTo>
                      <a:pt x="660" y="59"/>
                    </a:lnTo>
                    <a:lnTo>
                      <a:pt x="661" y="57"/>
                    </a:lnTo>
                    <a:lnTo>
                      <a:pt x="663" y="55"/>
                    </a:lnTo>
                    <a:lnTo>
                      <a:pt x="663" y="54"/>
                    </a:lnTo>
                    <a:lnTo>
                      <a:pt x="663" y="52"/>
                    </a:lnTo>
                    <a:lnTo>
                      <a:pt x="664" y="51"/>
                    </a:lnTo>
                    <a:lnTo>
                      <a:pt x="666" y="49"/>
                    </a:lnTo>
                    <a:lnTo>
                      <a:pt x="667" y="48"/>
                    </a:lnTo>
                    <a:lnTo>
                      <a:pt x="667" y="46"/>
                    </a:lnTo>
                    <a:lnTo>
                      <a:pt x="667" y="44"/>
                    </a:lnTo>
                    <a:lnTo>
                      <a:pt x="671" y="41"/>
                    </a:lnTo>
                    <a:lnTo>
                      <a:pt x="672" y="38"/>
                    </a:lnTo>
                    <a:lnTo>
                      <a:pt x="674" y="37"/>
                    </a:lnTo>
                    <a:lnTo>
                      <a:pt x="678" y="33"/>
                    </a:lnTo>
                    <a:lnTo>
                      <a:pt x="680" y="32"/>
                    </a:lnTo>
                    <a:lnTo>
                      <a:pt x="682" y="29"/>
                    </a:lnTo>
                    <a:lnTo>
                      <a:pt x="682" y="27"/>
                    </a:lnTo>
                    <a:lnTo>
                      <a:pt x="680" y="26"/>
                    </a:lnTo>
                    <a:lnTo>
                      <a:pt x="680" y="22"/>
                    </a:lnTo>
                    <a:lnTo>
                      <a:pt x="680" y="21"/>
                    </a:lnTo>
                    <a:lnTo>
                      <a:pt x="680" y="19"/>
                    </a:lnTo>
                    <a:lnTo>
                      <a:pt x="678" y="19"/>
                    </a:lnTo>
                    <a:lnTo>
                      <a:pt x="675" y="19"/>
                    </a:lnTo>
                    <a:lnTo>
                      <a:pt x="672" y="19"/>
                    </a:lnTo>
                    <a:lnTo>
                      <a:pt x="672" y="18"/>
                    </a:lnTo>
                    <a:lnTo>
                      <a:pt x="671" y="16"/>
                    </a:lnTo>
                    <a:lnTo>
                      <a:pt x="672" y="16"/>
                    </a:lnTo>
                    <a:lnTo>
                      <a:pt x="674" y="15"/>
                    </a:lnTo>
                    <a:lnTo>
                      <a:pt x="677" y="11"/>
                    </a:lnTo>
                    <a:lnTo>
                      <a:pt x="680" y="8"/>
                    </a:lnTo>
                    <a:lnTo>
                      <a:pt x="685" y="5"/>
                    </a:lnTo>
                    <a:lnTo>
                      <a:pt x="691" y="5"/>
                    </a:lnTo>
                    <a:lnTo>
                      <a:pt x="696" y="3"/>
                    </a:lnTo>
                    <a:lnTo>
                      <a:pt x="701" y="2"/>
                    </a:lnTo>
                    <a:lnTo>
                      <a:pt x="704" y="2"/>
                    </a:lnTo>
                    <a:lnTo>
                      <a:pt x="705" y="2"/>
                    </a:lnTo>
                    <a:lnTo>
                      <a:pt x="707" y="2"/>
                    </a:lnTo>
                    <a:lnTo>
                      <a:pt x="710" y="2"/>
                    </a:lnTo>
                    <a:lnTo>
                      <a:pt x="713" y="2"/>
                    </a:lnTo>
                    <a:lnTo>
                      <a:pt x="716" y="0"/>
                    </a:lnTo>
                    <a:lnTo>
                      <a:pt x="71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6" name="Freeform 303">
                <a:extLst>
                  <a:ext uri="{FF2B5EF4-FFF2-40B4-BE49-F238E27FC236}">
                    <a16:creationId xmlns:a16="http://schemas.microsoft.com/office/drawing/2014/main" id="{C269992D-CC22-4A1E-98D3-BE768E7F47FD}"/>
                  </a:ext>
                </a:extLst>
              </p:cNvPr>
              <p:cNvSpPr>
                <a:spLocks/>
              </p:cNvSpPr>
              <p:nvPr/>
            </p:nvSpPr>
            <p:spPr bwMode="auto">
              <a:xfrm>
                <a:off x="6004748" y="4047520"/>
                <a:ext cx="214414" cy="323571"/>
              </a:xfrm>
              <a:custGeom>
                <a:avLst/>
                <a:gdLst>
                  <a:gd name="T0" fmla="*/ 88 w 110"/>
                  <a:gd name="T1" fmla="*/ 6 h 166"/>
                  <a:gd name="T2" fmla="*/ 95 w 110"/>
                  <a:gd name="T3" fmla="*/ 18 h 166"/>
                  <a:gd name="T4" fmla="*/ 95 w 110"/>
                  <a:gd name="T5" fmla="*/ 27 h 166"/>
                  <a:gd name="T6" fmla="*/ 99 w 110"/>
                  <a:gd name="T7" fmla="*/ 43 h 166"/>
                  <a:gd name="T8" fmla="*/ 96 w 110"/>
                  <a:gd name="T9" fmla="*/ 46 h 166"/>
                  <a:gd name="T10" fmla="*/ 80 w 110"/>
                  <a:gd name="T11" fmla="*/ 47 h 166"/>
                  <a:gd name="T12" fmla="*/ 84 w 110"/>
                  <a:gd name="T13" fmla="*/ 55 h 166"/>
                  <a:gd name="T14" fmla="*/ 92 w 110"/>
                  <a:gd name="T15" fmla="*/ 63 h 166"/>
                  <a:gd name="T16" fmla="*/ 101 w 110"/>
                  <a:gd name="T17" fmla="*/ 77 h 166"/>
                  <a:gd name="T18" fmla="*/ 99 w 110"/>
                  <a:gd name="T19" fmla="*/ 84 h 166"/>
                  <a:gd name="T20" fmla="*/ 95 w 110"/>
                  <a:gd name="T21" fmla="*/ 92 h 166"/>
                  <a:gd name="T22" fmla="*/ 90 w 110"/>
                  <a:gd name="T23" fmla="*/ 99 h 166"/>
                  <a:gd name="T24" fmla="*/ 85 w 110"/>
                  <a:gd name="T25" fmla="*/ 104 h 166"/>
                  <a:gd name="T26" fmla="*/ 88 w 110"/>
                  <a:gd name="T27" fmla="*/ 110 h 166"/>
                  <a:gd name="T28" fmla="*/ 88 w 110"/>
                  <a:gd name="T29" fmla="*/ 114 h 166"/>
                  <a:gd name="T30" fmla="*/ 92 w 110"/>
                  <a:gd name="T31" fmla="*/ 125 h 166"/>
                  <a:gd name="T32" fmla="*/ 95 w 110"/>
                  <a:gd name="T33" fmla="*/ 131 h 166"/>
                  <a:gd name="T34" fmla="*/ 99 w 110"/>
                  <a:gd name="T35" fmla="*/ 139 h 166"/>
                  <a:gd name="T36" fmla="*/ 107 w 110"/>
                  <a:gd name="T37" fmla="*/ 145 h 166"/>
                  <a:gd name="T38" fmla="*/ 109 w 110"/>
                  <a:gd name="T39" fmla="*/ 150 h 166"/>
                  <a:gd name="T40" fmla="*/ 110 w 110"/>
                  <a:gd name="T41" fmla="*/ 156 h 166"/>
                  <a:gd name="T42" fmla="*/ 109 w 110"/>
                  <a:gd name="T43" fmla="*/ 161 h 166"/>
                  <a:gd name="T44" fmla="*/ 109 w 110"/>
                  <a:gd name="T45" fmla="*/ 166 h 166"/>
                  <a:gd name="T46" fmla="*/ 98 w 110"/>
                  <a:gd name="T47" fmla="*/ 161 h 166"/>
                  <a:gd name="T48" fmla="*/ 93 w 110"/>
                  <a:gd name="T49" fmla="*/ 161 h 166"/>
                  <a:gd name="T50" fmla="*/ 90 w 110"/>
                  <a:gd name="T51" fmla="*/ 159 h 166"/>
                  <a:gd name="T52" fmla="*/ 76 w 110"/>
                  <a:gd name="T53" fmla="*/ 158 h 166"/>
                  <a:gd name="T54" fmla="*/ 63 w 110"/>
                  <a:gd name="T55" fmla="*/ 158 h 166"/>
                  <a:gd name="T56" fmla="*/ 52 w 110"/>
                  <a:gd name="T57" fmla="*/ 156 h 166"/>
                  <a:gd name="T58" fmla="*/ 41 w 110"/>
                  <a:gd name="T59" fmla="*/ 158 h 166"/>
                  <a:gd name="T60" fmla="*/ 19 w 110"/>
                  <a:gd name="T61" fmla="*/ 156 h 166"/>
                  <a:gd name="T62" fmla="*/ 21 w 110"/>
                  <a:gd name="T63" fmla="*/ 145 h 166"/>
                  <a:gd name="T64" fmla="*/ 16 w 110"/>
                  <a:gd name="T65" fmla="*/ 136 h 166"/>
                  <a:gd name="T66" fmla="*/ 16 w 110"/>
                  <a:gd name="T67" fmla="*/ 133 h 166"/>
                  <a:gd name="T68" fmla="*/ 14 w 110"/>
                  <a:gd name="T69" fmla="*/ 131 h 166"/>
                  <a:gd name="T70" fmla="*/ 11 w 110"/>
                  <a:gd name="T71" fmla="*/ 133 h 166"/>
                  <a:gd name="T72" fmla="*/ 6 w 110"/>
                  <a:gd name="T73" fmla="*/ 128 h 166"/>
                  <a:gd name="T74" fmla="*/ 5 w 110"/>
                  <a:gd name="T75" fmla="*/ 123 h 166"/>
                  <a:gd name="T76" fmla="*/ 0 w 110"/>
                  <a:gd name="T77" fmla="*/ 125 h 166"/>
                  <a:gd name="T78" fmla="*/ 2 w 110"/>
                  <a:gd name="T79" fmla="*/ 118 h 166"/>
                  <a:gd name="T80" fmla="*/ 6 w 110"/>
                  <a:gd name="T81" fmla="*/ 104 h 166"/>
                  <a:gd name="T82" fmla="*/ 16 w 110"/>
                  <a:gd name="T83" fmla="*/ 96 h 166"/>
                  <a:gd name="T84" fmla="*/ 22 w 110"/>
                  <a:gd name="T85" fmla="*/ 90 h 166"/>
                  <a:gd name="T86" fmla="*/ 27 w 110"/>
                  <a:gd name="T87" fmla="*/ 90 h 166"/>
                  <a:gd name="T88" fmla="*/ 32 w 110"/>
                  <a:gd name="T89" fmla="*/ 88 h 166"/>
                  <a:gd name="T90" fmla="*/ 38 w 110"/>
                  <a:gd name="T91" fmla="*/ 96 h 166"/>
                  <a:gd name="T92" fmla="*/ 43 w 110"/>
                  <a:gd name="T93" fmla="*/ 93 h 166"/>
                  <a:gd name="T94" fmla="*/ 49 w 110"/>
                  <a:gd name="T95" fmla="*/ 87 h 166"/>
                  <a:gd name="T96" fmla="*/ 51 w 110"/>
                  <a:gd name="T97" fmla="*/ 81 h 166"/>
                  <a:gd name="T98" fmla="*/ 55 w 110"/>
                  <a:gd name="T99" fmla="*/ 68 h 166"/>
                  <a:gd name="T100" fmla="*/ 62 w 110"/>
                  <a:gd name="T101" fmla="*/ 62 h 166"/>
                  <a:gd name="T102" fmla="*/ 68 w 110"/>
                  <a:gd name="T103" fmla="*/ 52 h 166"/>
                  <a:gd name="T104" fmla="*/ 68 w 110"/>
                  <a:gd name="T105" fmla="*/ 44 h 166"/>
                  <a:gd name="T106" fmla="*/ 79 w 110"/>
                  <a:gd name="T107" fmla="*/ 29 h 166"/>
                  <a:gd name="T108" fmla="*/ 87 w 110"/>
                  <a:gd name="T109" fmla="*/ 24 h 166"/>
                  <a:gd name="T110" fmla="*/ 88 w 110"/>
                  <a:gd name="T111" fmla="*/ 14 h 166"/>
                  <a:gd name="T112" fmla="*/ 84 w 110"/>
                  <a:gd name="T113" fmla="*/ 11 h 166"/>
                  <a:gd name="T114" fmla="*/ 80 w 110"/>
                  <a:gd name="T11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66">
                    <a:moveTo>
                      <a:pt x="80" y="0"/>
                    </a:moveTo>
                    <a:lnTo>
                      <a:pt x="82" y="0"/>
                    </a:lnTo>
                    <a:lnTo>
                      <a:pt x="85" y="2"/>
                    </a:lnTo>
                    <a:lnTo>
                      <a:pt x="87" y="2"/>
                    </a:lnTo>
                    <a:lnTo>
                      <a:pt x="87" y="5"/>
                    </a:lnTo>
                    <a:lnTo>
                      <a:pt x="88" y="6"/>
                    </a:lnTo>
                    <a:lnTo>
                      <a:pt x="90" y="6"/>
                    </a:lnTo>
                    <a:lnTo>
                      <a:pt x="92" y="10"/>
                    </a:lnTo>
                    <a:lnTo>
                      <a:pt x="92" y="13"/>
                    </a:lnTo>
                    <a:lnTo>
                      <a:pt x="93" y="14"/>
                    </a:lnTo>
                    <a:lnTo>
                      <a:pt x="93" y="14"/>
                    </a:lnTo>
                    <a:lnTo>
                      <a:pt x="95" y="18"/>
                    </a:lnTo>
                    <a:lnTo>
                      <a:pt x="95" y="19"/>
                    </a:lnTo>
                    <a:lnTo>
                      <a:pt x="95" y="21"/>
                    </a:lnTo>
                    <a:lnTo>
                      <a:pt x="95" y="22"/>
                    </a:lnTo>
                    <a:lnTo>
                      <a:pt x="95" y="22"/>
                    </a:lnTo>
                    <a:lnTo>
                      <a:pt x="95" y="25"/>
                    </a:lnTo>
                    <a:lnTo>
                      <a:pt x="95" y="27"/>
                    </a:lnTo>
                    <a:lnTo>
                      <a:pt x="95" y="29"/>
                    </a:lnTo>
                    <a:lnTo>
                      <a:pt x="95" y="33"/>
                    </a:lnTo>
                    <a:lnTo>
                      <a:pt x="96" y="36"/>
                    </a:lnTo>
                    <a:lnTo>
                      <a:pt x="96" y="38"/>
                    </a:lnTo>
                    <a:lnTo>
                      <a:pt x="98" y="40"/>
                    </a:lnTo>
                    <a:lnTo>
                      <a:pt x="99" y="43"/>
                    </a:lnTo>
                    <a:lnTo>
                      <a:pt x="101" y="44"/>
                    </a:lnTo>
                    <a:lnTo>
                      <a:pt x="103" y="46"/>
                    </a:lnTo>
                    <a:lnTo>
                      <a:pt x="101" y="46"/>
                    </a:lnTo>
                    <a:lnTo>
                      <a:pt x="98" y="46"/>
                    </a:lnTo>
                    <a:lnTo>
                      <a:pt x="96" y="46"/>
                    </a:lnTo>
                    <a:lnTo>
                      <a:pt x="96" y="46"/>
                    </a:lnTo>
                    <a:lnTo>
                      <a:pt x="95" y="46"/>
                    </a:lnTo>
                    <a:lnTo>
                      <a:pt x="92" y="46"/>
                    </a:lnTo>
                    <a:lnTo>
                      <a:pt x="88" y="46"/>
                    </a:lnTo>
                    <a:lnTo>
                      <a:pt x="85" y="46"/>
                    </a:lnTo>
                    <a:lnTo>
                      <a:pt x="82" y="46"/>
                    </a:lnTo>
                    <a:lnTo>
                      <a:pt x="80" y="47"/>
                    </a:lnTo>
                    <a:lnTo>
                      <a:pt x="80" y="49"/>
                    </a:lnTo>
                    <a:lnTo>
                      <a:pt x="79" y="51"/>
                    </a:lnTo>
                    <a:lnTo>
                      <a:pt x="79" y="51"/>
                    </a:lnTo>
                    <a:lnTo>
                      <a:pt x="80" y="52"/>
                    </a:lnTo>
                    <a:lnTo>
                      <a:pt x="82" y="54"/>
                    </a:lnTo>
                    <a:lnTo>
                      <a:pt x="84" y="55"/>
                    </a:lnTo>
                    <a:lnTo>
                      <a:pt x="84" y="57"/>
                    </a:lnTo>
                    <a:lnTo>
                      <a:pt x="87" y="60"/>
                    </a:lnTo>
                    <a:lnTo>
                      <a:pt x="90" y="62"/>
                    </a:lnTo>
                    <a:lnTo>
                      <a:pt x="90" y="62"/>
                    </a:lnTo>
                    <a:lnTo>
                      <a:pt x="92" y="63"/>
                    </a:lnTo>
                    <a:lnTo>
                      <a:pt x="92" y="63"/>
                    </a:lnTo>
                    <a:lnTo>
                      <a:pt x="93" y="65"/>
                    </a:lnTo>
                    <a:lnTo>
                      <a:pt x="95" y="66"/>
                    </a:lnTo>
                    <a:lnTo>
                      <a:pt x="98" y="70"/>
                    </a:lnTo>
                    <a:lnTo>
                      <a:pt x="99" y="73"/>
                    </a:lnTo>
                    <a:lnTo>
                      <a:pt x="99" y="76"/>
                    </a:lnTo>
                    <a:lnTo>
                      <a:pt x="101" y="77"/>
                    </a:lnTo>
                    <a:lnTo>
                      <a:pt x="101" y="77"/>
                    </a:lnTo>
                    <a:lnTo>
                      <a:pt x="101" y="77"/>
                    </a:lnTo>
                    <a:lnTo>
                      <a:pt x="101" y="79"/>
                    </a:lnTo>
                    <a:lnTo>
                      <a:pt x="101" y="81"/>
                    </a:lnTo>
                    <a:lnTo>
                      <a:pt x="101" y="81"/>
                    </a:lnTo>
                    <a:lnTo>
                      <a:pt x="99" y="84"/>
                    </a:lnTo>
                    <a:lnTo>
                      <a:pt x="98" y="85"/>
                    </a:lnTo>
                    <a:lnTo>
                      <a:pt x="96" y="85"/>
                    </a:lnTo>
                    <a:lnTo>
                      <a:pt x="96" y="87"/>
                    </a:lnTo>
                    <a:lnTo>
                      <a:pt x="96" y="88"/>
                    </a:lnTo>
                    <a:lnTo>
                      <a:pt x="95" y="90"/>
                    </a:lnTo>
                    <a:lnTo>
                      <a:pt x="95" y="92"/>
                    </a:lnTo>
                    <a:lnTo>
                      <a:pt x="93" y="93"/>
                    </a:lnTo>
                    <a:lnTo>
                      <a:pt x="92" y="95"/>
                    </a:lnTo>
                    <a:lnTo>
                      <a:pt x="90" y="98"/>
                    </a:lnTo>
                    <a:lnTo>
                      <a:pt x="90" y="98"/>
                    </a:lnTo>
                    <a:lnTo>
                      <a:pt x="90" y="99"/>
                    </a:lnTo>
                    <a:lnTo>
                      <a:pt x="90" y="99"/>
                    </a:lnTo>
                    <a:lnTo>
                      <a:pt x="87" y="101"/>
                    </a:lnTo>
                    <a:lnTo>
                      <a:pt x="87" y="101"/>
                    </a:lnTo>
                    <a:lnTo>
                      <a:pt x="85" y="101"/>
                    </a:lnTo>
                    <a:lnTo>
                      <a:pt x="85" y="103"/>
                    </a:lnTo>
                    <a:lnTo>
                      <a:pt x="85" y="103"/>
                    </a:lnTo>
                    <a:lnTo>
                      <a:pt x="85" y="104"/>
                    </a:lnTo>
                    <a:lnTo>
                      <a:pt x="87" y="104"/>
                    </a:lnTo>
                    <a:lnTo>
                      <a:pt x="87" y="104"/>
                    </a:lnTo>
                    <a:lnTo>
                      <a:pt x="87" y="104"/>
                    </a:lnTo>
                    <a:lnTo>
                      <a:pt x="88" y="104"/>
                    </a:lnTo>
                    <a:lnTo>
                      <a:pt x="88" y="106"/>
                    </a:lnTo>
                    <a:lnTo>
                      <a:pt x="88" y="110"/>
                    </a:lnTo>
                    <a:lnTo>
                      <a:pt x="87" y="110"/>
                    </a:lnTo>
                    <a:lnTo>
                      <a:pt x="88" y="112"/>
                    </a:lnTo>
                    <a:lnTo>
                      <a:pt x="87" y="112"/>
                    </a:lnTo>
                    <a:lnTo>
                      <a:pt x="87" y="114"/>
                    </a:lnTo>
                    <a:lnTo>
                      <a:pt x="87" y="114"/>
                    </a:lnTo>
                    <a:lnTo>
                      <a:pt x="88" y="114"/>
                    </a:lnTo>
                    <a:lnTo>
                      <a:pt x="88" y="115"/>
                    </a:lnTo>
                    <a:lnTo>
                      <a:pt x="88" y="117"/>
                    </a:lnTo>
                    <a:lnTo>
                      <a:pt x="90" y="123"/>
                    </a:lnTo>
                    <a:lnTo>
                      <a:pt x="90" y="123"/>
                    </a:lnTo>
                    <a:lnTo>
                      <a:pt x="90" y="125"/>
                    </a:lnTo>
                    <a:lnTo>
                      <a:pt x="92" y="125"/>
                    </a:lnTo>
                    <a:lnTo>
                      <a:pt x="95" y="126"/>
                    </a:lnTo>
                    <a:lnTo>
                      <a:pt x="95" y="128"/>
                    </a:lnTo>
                    <a:lnTo>
                      <a:pt x="95" y="129"/>
                    </a:lnTo>
                    <a:lnTo>
                      <a:pt x="96" y="131"/>
                    </a:lnTo>
                    <a:lnTo>
                      <a:pt x="96" y="131"/>
                    </a:lnTo>
                    <a:lnTo>
                      <a:pt x="95" y="131"/>
                    </a:lnTo>
                    <a:lnTo>
                      <a:pt x="95" y="131"/>
                    </a:lnTo>
                    <a:lnTo>
                      <a:pt x="95" y="131"/>
                    </a:lnTo>
                    <a:lnTo>
                      <a:pt x="95" y="133"/>
                    </a:lnTo>
                    <a:lnTo>
                      <a:pt x="95" y="134"/>
                    </a:lnTo>
                    <a:lnTo>
                      <a:pt x="98" y="136"/>
                    </a:lnTo>
                    <a:lnTo>
                      <a:pt x="99" y="139"/>
                    </a:lnTo>
                    <a:lnTo>
                      <a:pt x="101" y="140"/>
                    </a:lnTo>
                    <a:lnTo>
                      <a:pt x="103" y="142"/>
                    </a:lnTo>
                    <a:lnTo>
                      <a:pt x="104" y="144"/>
                    </a:lnTo>
                    <a:lnTo>
                      <a:pt x="104" y="145"/>
                    </a:lnTo>
                    <a:lnTo>
                      <a:pt x="106" y="145"/>
                    </a:lnTo>
                    <a:lnTo>
                      <a:pt x="107" y="145"/>
                    </a:lnTo>
                    <a:lnTo>
                      <a:pt x="107" y="145"/>
                    </a:lnTo>
                    <a:lnTo>
                      <a:pt x="107" y="145"/>
                    </a:lnTo>
                    <a:lnTo>
                      <a:pt x="109" y="147"/>
                    </a:lnTo>
                    <a:lnTo>
                      <a:pt x="109" y="148"/>
                    </a:lnTo>
                    <a:lnTo>
                      <a:pt x="109" y="148"/>
                    </a:lnTo>
                    <a:lnTo>
                      <a:pt x="109" y="150"/>
                    </a:lnTo>
                    <a:lnTo>
                      <a:pt x="109" y="151"/>
                    </a:lnTo>
                    <a:lnTo>
                      <a:pt x="109" y="151"/>
                    </a:lnTo>
                    <a:lnTo>
                      <a:pt x="109" y="151"/>
                    </a:lnTo>
                    <a:lnTo>
                      <a:pt x="109" y="151"/>
                    </a:lnTo>
                    <a:lnTo>
                      <a:pt x="109" y="155"/>
                    </a:lnTo>
                    <a:lnTo>
                      <a:pt x="110" y="156"/>
                    </a:lnTo>
                    <a:lnTo>
                      <a:pt x="110" y="156"/>
                    </a:lnTo>
                    <a:lnTo>
                      <a:pt x="110" y="156"/>
                    </a:lnTo>
                    <a:lnTo>
                      <a:pt x="110" y="158"/>
                    </a:lnTo>
                    <a:lnTo>
                      <a:pt x="110" y="158"/>
                    </a:lnTo>
                    <a:lnTo>
                      <a:pt x="109" y="159"/>
                    </a:lnTo>
                    <a:lnTo>
                      <a:pt x="109" y="161"/>
                    </a:lnTo>
                    <a:lnTo>
                      <a:pt x="109" y="162"/>
                    </a:lnTo>
                    <a:lnTo>
                      <a:pt x="110" y="164"/>
                    </a:lnTo>
                    <a:lnTo>
                      <a:pt x="110" y="164"/>
                    </a:lnTo>
                    <a:lnTo>
                      <a:pt x="110" y="164"/>
                    </a:lnTo>
                    <a:lnTo>
                      <a:pt x="109" y="166"/>
                    </a:lnTo>
                    <a:lnTo>
                      <a:pt x="109" y="166"/>
                    </a:lnTo>
                    <a:lnTo>
                      <a:pt x="107" y="164"/>
                    </a:lnTo>
                    <a:lnTo>
                      <a:pt x="106" y="164"/>
                    </a:lnTo>
                    <a:lnTo>
                      <a:pt x="104" y="162"/>
                    </a:lnTo>
                    <a:lnTo>
                      <a:pt x="103" y="161"/>
                    </a:lnTo>
                    <a:lnTo>
                      <a:pt x="99" y="161"/>
                    </a:lnTo>
                    <a:lnTo>
                      <a:pt x="98" y="161"/>
                    </a:lnTo>
                    <a:lnTo>
                      <a:pt x="98" y="161"/>
                    </a:lnTo>
                    <a:lnTo>
                      <a:pt x="96" y="161"/>
                    </a:lnTo>
                    <a:lnTo>
                      <a:pt x="96" y="161"/>
                    </a:lnTo>
                    <a:lnTo>
                      <a:pt x="95" y="161"/>
                    </a:lnTo>
                    <a:lnTo>
                      <a:pt x="95" y="161"/>
                    </a:lnTo>
                    <a:lnTo>
                      <a:pt x="93" y="161"/>
                    </a:lnTo>
                    <a:lnTo>
                      <a:pt x="92" y="161"/>
                    </a:lnTo>
                    <a:lnTo>
                      <a:pt x="92" y="159"/>
                    </a:lnTo>
                    <a:lnTo>
                      <a:pt x="92" y="159"/>
                    </a:lnTo>
                    <a:lnTo>
                      <a:pt x="90" y="159"/>
                    </a:lnTo>
                    <a:lnTo>
                      <a:pt x="90" y="159"/>
                    </a:lnTo>
                    <a:lnTo>
                      <a:pt x="90" y="159"/>
                    </a:lnTo>
                    <a:lnTo>
                      <a:pt x="88" y="159"/>
                    </a:lnTo>
                    <a:lnTo>
                      <a:pt x="87" y="158"/>
                    </a:lnTo>
                    <a:lnTo>
                      <a:pt x="87" y="158"/>
                    </a:lnTo>
                    <a:lnTo>
                      <a:pt x="84" y="158"/>
                    </a:lnTo>
                    <a:lnTo>
                      <a:pt x="79" y="158"/>
                    </a:lnTo>
                    <a:lnTo>
                      <a:pt x="76" y="158"/>
                    </a:lnTo>
                    <a:lnTo>
                      <a:pt x="73" y="158"/>
                    </a:lnTo>
                    <a:lnTo>
                      <a:pt x="69" y="158"/>
                    </a:lnTo>
                    <a:lnTo>
                      <a:pt x="68" y="158"/>
                    </a:lnTo>
                    <a:lnTo>
                      <a:pt x="68" y="158"/>
                    </a:lnTo>
                    <a:lnTo>
                      <a:pt x="66" y="156"/>
                    </a:lnTo>
                    <a:lnTo>
                      <a:pt x="63" y="158"/>
                    </a:lnTo>
                    <a:lnTo>
                      <a:pt x="60" y="158"/>
                    </a:lnTo>
                    <a:lnTo>
                      <a:pt x="58" y="156"/>
                    </a:lnTo>
                    <a:lnTo>
                      <a:pt x="58" y="156"/>
                    </a:lnTo>
                    <a:lnTo>
                      <a:pt x="55" y="156"/>
                    </a:lnTo>
                    <a:lnTo>
                      <a:pt x="52" y="156"/>
                    </a:lnTo>
                    <a:lnTo>
                      <a:pt x="52" y="156"/>
                    </a:lnTo>
                    <a:lnTo>
                      <a:pt x="49" y="156"/>
                    </a:lnTo>
                    <a:lnTo>
                      <a:pt x="44" y="156"/>
                    </a:lnTo>
                    <a:lnTo>
                      <a:pt x="41" y="156"/>
                    </a:lnTo>
                    <a:lnTo>
                      <a:pt x="41" y="156"/>
                    </a:lnTo>
                    <a:lnTo>
                      <a:pt x="41" y="158"/>
                    </a:lnTo>
                    <a:lnTo>
                      <a:pt x="41" y="158"/>
                    </a:lnTo>
                    <a:lnTo>
                      <a:pt x="28" y="158"/>
                    </a:lnTo>
                    <a:lnTo>
                      <a:pt x="25" y="158"/>
                    </a:lnTo>
                    <a:lnTo>
                      <a:pt x="21" y="158"/>
                    </a:lnTo>
                    <a:lnTo>
                      <a:pt x="19" y="158"/>
                    </a:lnTo>
                    <a:lnTo>
                      <a:pt x="19" y="158"/>
                    </a:lnTo>
                    <a:lnTo>
                      <a:pt x="19" y="156"/>
                    </a:lnTo>
                    <a:lnTo>
                      <a:pt x="19" y="156"/>
                    </a:lnTo>
                    <a:lnTo>
                      <a:pt x="19" y="156"/>
                    </a:lnTo>
                    <a:lnTo>
                      <a:pt x="19" y="153"/>
                    </a:lnTo>
                    <a:lnTo>
                      <a:pt x="19" y="150"/>
                    </a:lnTo>
                    <a:lnTo>
                      <a:pt x="19" y="147"/>
                    </a:lnTo>
                    <a:lnTo>
                      <a:pt x="21" y="145"/>
                    </a:lnTo>
                    <a:lnTo>
                      <a:pt x="21" y="144"/>
                    </a:lnTo>
                    <a:lnTo>
                      <a:pt x="19" y="142"/>
                    </a:lnTo>
                    <a:lnTo>
                      <a:pt x="16" y="139"/>
                    </a:lnTo>
                    <a:lnTo>
                      <a:pt x="17" y="137"/>
                    </a:lnTo>
                    <a:lnTo>
                      <a:pt x="16" y="137"/>
                    </a:lnTo>
                    <a:lnTo>
                      <a:pt x="16" y="136"/>
                    </a:lnTo>
                    <a:lnTo>
                      <a:pt x="14" y="134"/>
                    </a:lnTo>
                    <a:lnTo>
                      <a:pt x="16" y="134"/>
                    </a:lnTo>
                    <a:lnTo>
                      <a:pt x="16" y="134"/>
                    </a:lnTo>
                    <a:lnTo>
                      <a:pt x="17" y="134"/>
                    </a:lnTo>
                    <a:lnTo>
                      <a:pt x="17" y="134"/>
                    </a:lnTo>
                    <a:lnTo>
                      <a:pt x="16" y="133"/>
                    </a:lnTo>
                    <a:lnTo>
                      <a:pt x="16" y="133"/>
                    </a:lnTo>
                    <a:lnTo>
                      <a:pt x="17" y="131"/>
                    </a:lnTo>
                    <a:lnTo>
                      <a:pt x="16" y="131"/>
                    </a:lnTo>
                    <a:lnTo>
                      <a:pt x="16" y="131"/>
                    </a:lnTo>
                    <a:lnTo>
                      <a:pt x="14" y="131"/>
                    </a:lnTo>
                    <a:lnTo>
                      <a:pt x="14" y="131"/>
                    </a:lnTo>
                    <a:lnTo>
                      <a:pt x="14" y="131"/>
                    </a:lnTo>
                    <a:lnTo>
                      <a:pt x="14" y="133"/>
                    </a:lnTo>
                    <a:lnTo>
                      <a:pt x="14" y="133"/>
                    </a:lnTo>
                    <a:lnTo>
                      <a:pt x="13" y="133"/>
                    </a:lnTo>
                    <a:lnTo>
                      <a:pt x="13" y="133"/>
                    </a:lnTo>
                    <a:lnTo>
                      <a:pt x="11" y="133"/>
                    </a:lnTo>
                    <a:lnTo>
                      <a:pt x="11" y="133"/>
                    </a:lnTo>
                    <a:lnTo>
                      <a:pt x="11" y="133"/>
                    </a:lnTo>
                    <a:lnTo>
                      <a:pt x="8" y="131"/>
                    </a:lnTo>
                    <a:lnTo>
                      <a:pt x="6" y="131"/>
                    </a:lnTo>
                    <a:lnTo>
                      <a:pt x="6" y="129"/>
                    </a:lnTo>
                    <a:lnTo>
                      <a:pt x="6" y="128"/>
                    </a:lnTo>
                    <a:lnTo>
                      <a:pt x="6" y="126"/>
                    </a:lnTo>
                    <a:lnTo>
                      <a:pt x="5" y="126"/>
                    </a:lnTo>
                    <a:lnTo>
                      <a:pt x="6" y="125"/>
                    </a:lnTo>
                    <a:lnTo>
                      <a:pt x="5" y="123"/>
                    </a:lnTo>
                    <a:lnTo>
                      <a:pt x="5" y="123"/>
                    </a:lnTo>
                    <a:lnTo>
                      <a:pt x="5" y="123"/>
                    </a:lnTo>
                    <a:lnTo>
                      <a:pt x="3" y="123"/>
                    </a:lnTo>
                    <a:lnTo>
                      <a:pt x="3" y="123"/>
                    </a:lnTo>
                    <a:lnTo>
                      <a:pt x="2" y="122"/>
                    </a:lnTo>
                    <a:lnTo>
                      <a:pt x="2" y="125"/>
                    </a:lnTo>
                    <a:lnTo>
                      <a:pt x="2" y="125"/>
                    </a:lnTo>
                    <a:lnTo>
                      <a:pt x="0" y="125"/>
                    </a:lnTo>
                    <a:lnTo>
                      <a:pt x="0" y="123"/>
                    </a:lnTo>
                    <a:lnTo>
                      <a:pt x="0" y="123"/>
                    </a:lnTo>
                    <a:lnTo>
                      <a:pt x="0" y="122"/>
                    </a:lnTo>
                    <a:lnTo>
                      <a:pt x="0" y="122"/>
                    </a:lnTo>
                    <a:lnTo>
                      <a:pt x="2" y="120"/>
                    </a:lnTo>
                    <a:lnTo>
                      <a:pt x="2" y="118"/>
                    </a:lnTo>
                    <a:lnTo>
                      <a:pt x="3" y="117"/>
                    </a:lnTo>
                    <a:lnTo>
                      <a:pt x="3" y="115"/>
                    </a:lnTo>
                    <a:lnTo>
                      <a:pt x="5" y="110"/>
                    </a:lnTo>
                    <a:lnTo>
                      <a:pt x="5" y="109"/>
                    </a:lnTo>
                    <a:lnTo>
                      <a:pt x="6" y="106"/>
                    </a:lnTo>
                    <a:lnTo>
                      <a:pt x="6" y="104"/>
                    </a:lnTo>
                    <a:lnTo>
                      <a:pt x="8" y="103"/>
                    </a:lnTo>
                    <a:lnTo>
                      <a:pt x="10" y="101"/>
                    </a:lnTo>
                    <a:lnTo>
                      <a:pt x="13" y="98"/>
                    </a:lnTo>
                    <a:lnTo>
                      <a:pt x="13" y="98"/>
                    </a:lnTo>
                    <a:lnTo>
                      <a:pt x="14" y="98"/>
                    </a:lnTo>
                    <a:lnTo>
                      <a:pt x="16" y="96"/>
                    </a:lnTo>
                    <a:lnTo>
                      <a:pt x="16" y="95"/>
                    </a:lnTo>
                    <a:lnTo>
                      <a:pt x="17" y="93"/>
                    </a:lnTo>
                    <a:lnTo>
                      <a:pt x="17" y="92"/>
                    </a:lnTo>
                    <a:lnTo>
                      <a:pt x="19" y="92"/>
                    </a:lnTo>
                    <a:lnTo>
                      <a:pt x="19" y="92"/>
                    </a:lnTo>
                    <a:lnTo>
                      <a:pt x="22" y="90"/>
                    </a:lnTo>
                    <a:lnTo>
                      <a:pt x="24" y="88"/>
                    </a:lnTo>
                    <a:lnTo>
                      <a:pt x="24" y="90"/>
                    </a:lnTo>
                    <a:lnTo>
                      <a:pt x="24" y="90"/>
                    </a:lnTo>
                    <a:lnTo>
                      <a:pt x="24" y="90"/>
                    </a:lnTo>
                    <a:lnTo>
                      <a:pt x="25" y="90"/>
                    </a:lnTo>
                    <a:lnTo>
                      <a:pt x="27" y="90"/>
                    </a:lnTo>
                    <a:lnTo>
                      <a:pt x="28" y="90"/>
                    </a:lnTo>
                    <a:lnTo>
                      <a:pt x="28" y="90"/>
                    </a:lnTo>
                    <a:lnTo>
                      <a:pt x="30" y="88"/>
                    </a:lnTo>
                    <a:lnTo>
                      <a:pt x="30" y="88"/>
                    </a:lnTo>
                    <a:lnTo>
                      <a:pt x="30" y="88"/>
                    </a:lnTo>
                    <a:lnTo>
                      <a:pt x="32" y="88"/>
                    </a:lnTo>
                    <a:lnTo>
                      <a:pt x="33" y="90"/>
                    </a:lnTo>
                    <a:lnTo>
                      <a:pt x="35" y="92"/>
                    </a:lnTo>
                    <a:lnTo>
                      <a:pt x="36" y="93"/>
                    </a:lnTo>
                    <a:lnTo>
                      <a:pt x="36" y="93"/>
                    </a:lnTo>
                    <a:lnTo>
                      <a:pt x="36" y="96"/>
                    </a:lnTo>
                    <a:lnTo>
                      <a:pt x="38" y="96"/>
                    </a:lnTo>
                    <a:lnTo>
                      <a:pt x="38" y="96"/>
                    </a:lnTo>
                    <a:lnTo>
                      <a:pt x="39" y="96"/>
                    </a:lnTo>
                    <a:lnTo>
                      <a:pt x="41" y="96"/>
                    </a:lnTo>
                    <a:lnTo>
                      <a:pt x="41" y="95"/>
                    </a:lnTo>
                    <a:lnTo>
                      <a:pt x="43" y="95"/>
                    </a:lnTo>
                    <a:lnTo>
                      <a:pt x="43" y="93"/>
                    </a:lnTo>
                    <a:lnTo>
                      <a:pt x="44" y="93"/>
                    </a:lnTo>
                    <a:lnTo>
                      <a:pt x="44" y="92"/>
                    </a:lnTo>
                    <a:lnTo>
                      <a:pt x="44" y="90"/>
                    </a:lnTo>
                    <a:lnTo>
                      <a:pt x="44" y="90"/>
                    </a:lnTo>
                    <a:lnTo>
                      <a:pt x="47" y="88"/>
                    </a:lnTo>
                    <a:lnTo>
                      <a:pt x="49" y="87"/>
                    </a:lnTo>
                    <a:lnTo>
                      <a:pt x="47" y="87"/>
                    </a:lnTo>
                    <a:lnTo>
                      <a:pt x="47" y="85"/>
                    </a:lnTo>
                    <a:lnTo>
                      <a:pt x="47" y="85"/>
                    </a:lnTo>
                    <a:lnTo>
                      <a:pt x="47" y="84"/>
                    </a:lnTo>
                    <a:lnTo>
                      <a:pt x="47" y="84"/>
                    </a:lnTo>
                    <a:lnTo>
                      <a:pt x="51" y="81"/>
                    </a:lnTo>
                    <a:lnTo>
                      <a:pt x="51" y="79"/>
                    </a:lnTo>
                    <a:lnTo>
                      <a:pt x="51" y="79"/>
                    </a:lnTo>
                    <a:lnTo>
                      <a:pt x="52" y="76"/>
                    </a:lnTo>
                    <a:lnTo>
                      <a:pt x="54" y="71"/>
                    </a:lnTo>
                    <a:lnTo>
                      <a:pt x="54" y="70"/>
                    </a:lnTo>
                    <a:lnTo>
                      <a:pt x="55" y="68"/>
                    </a:lnTo>
                    <a:lnTo>
                      <a:pt x="57" y="66"/>
                    </a:lnTo>
                    <a:lnTo>
                      <a:pt x="58" y="65"/>
                    </a:lnTo>
                    <a:lnTo>
                      <a:pt x="60" y="65"/>
                    </a:lnTo>
                    <a:lnTo>
                      <a:pt x="62" y="63"/>
                    </a:lnTo>
                    <a:lnTo>
                      <a:pt x="62" y="63"/>
                    </a:lnTo>
                    <a:lnTo>
                      <a:pt x="62" y="62"/>
                    </a:lnTo>
                    <a:lnTo>
                      <a:pt x="62" y="60"/>
                    </a:lnTo>
                    <a:lnTo>
                      <a:pt x="63" y="57"/>
                    </a:lnTo>
                    <a:lnTo>
                      <a:pt x="63" y="55"/>
                    </a:lnTo>
                    <a:lnTo>
                      <a:pt x="63" y="54"/>
                    </a:lnTo>
                    <a:lnTo>
                      <a:pt x="65" y="52"/>
                    </a:lnTo>
                    <a:lnTo>
                      <a:pt x="68" y="52"/>
                    </a:lnTo>
                    <a:lnTo>
                      <a:pt x="68" y="52"/>
                    </a:lnTo>
                    <a:lnTo>
                      <a:pt x="68" y="51"/>
                    </a:lnTo>
                    <a:lnTo>
                      <a:pt x="68" y="47"/>
                    </a:lnTo>
                    <a:lnTo>
                      <a:pt x="68" y="46"/>
                    </a:lnTo>
                    <a:lnTo>
                      <a:pt x="68" y="46"/>
                    </a:lnTo>
                    <a:lnTo>
                      <a:pt x="68" y="44"/>
                    </a:lnTo>
                    <a:lnTo>
                      <a:pt x="71" y="43"/>
                    </a:lnTo>
                    <a:lnTo>
                      <a:pt x="71" y="40"/>
                    </a:lnTo>
                    <a:lnTo>
                      <a:pt x="73" y="36"/>
                    </a:lnTo>
                    <a:lnTo>
                      <a:pt x="74" y="33"/>
                    </a:lnTo>
                    <a:lnTo>
                      <a:pt x="77" y="29"/>
                    </a:lnTo>
                    <a:lnTo>
                      <a:pt x="79" y="29"/>
                    </a:lnTo>
                    <a:lnTo>
                      <a:pt x="80" y="27"/>
                    </a:lnTo>
                    <a:lnTo>
                      <a:pt x="80" y="27"/>
                    </a:lnTo>
                    <a:lnTo>
                      <a:pt x="82" y="27"/>
                    </a:lnTo>
                    <a:lnTo>
                      <a:pt x="85" y="25"/>
                    </a:lnTo>
                    <a:lnTo>
                      <a:pt x="87" y="24"/>
                    </a:lnTo>
                    <a:lnTo>
                      <a:pt x="87" y="24"/>
                    </a:lnTo>
                    <a:lnTo>
                      <a:pt x="87" y="24"/>
                    </a:lnTo>
                    <a:lnTo>
                      <a:pt x="87" y="22"/>
                    </a:lnTo>
                    <a:lnTo>
                      <a:pt x="87" y="21"/>
                    </a:lnTo>
                    <a:lnTo>
                      <a:pt x="88" y="19"/>
                    </a:lnTo>
                    <a:lnTo>
                      <a:pt x="88" y="16"/>
                    </a:lnTo>
                    <a:lnTo>
                      <a:pt x="88" y="14"/>
                    </a:lnTo>
                    <a:lnTo>
                      <a:pt x="88" y="14"/>
                    </a:lnTo>
                    <a:lnTo>
                      <a:pt x="88" y="13"/>
                    </a:lnTo>
                    <a:lnTo>
                      <a:pt x="87" y="13"/>
                    </a:lnTo>
                    <a:lnTo>
                      <a:pt x="87" y="11"/>
                    </a:lnTo>
                    <a:lnTo>
                      <a:pt x="85" y="11"/>
                    </a:lnTo>
                    <a:lnTo>
                      <a:pt x="84" y="11"/>
                    </a:lnTo>
                    <a:lnTo>
                      <a:pt x="82" y="11"/>
                    </a:lnTo>
                    <a:lnTo>
                      <a:pt x="82" y="10"/>
                    </a:lnTo>
                    <a:lnTo>
                      <a:pt x="82" y="10"/>
                    </a:lnTo>
                    <a:lnTo>
                      <a:pt x="82" y="8"/>
                    </a:lnTo>
                    <a:lnTo>
                      <a:pt x="82" y="8"/>
                    </a:lnTo>
                    <a:lnTo>
                      <a:pt x="8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7" name="Freeform 304">
                <a:extLst>
                  <a:ext uri="{FF2B5EF4-FFF2-40B4-BE49-F238E27FC236}">
                    <a16:creationId xmlns:a16="http://schemas.microsoft.com/office/drawing/2014/main" id="{D7D0A4EF-E76E-445B-8683-C9562442D1C5}"/>
                  </a:ext>
                </a:extLst>
              </p:cNvPr>
              <p:cNvSpPr>
                <a:spLocks noEditPoints="1"/>
              </p:cNvSpPr>
              <p:nvPr/>
            </p:nvSpPr>
            <p:spPr bwMode="auto">
              <a:xfrm>
                <a:off x="2681326" y="4911025"/>
                <a:ext cx="1212416" cy="1261147"/>
              </a:xfrm>
              <a:custGeom>
                <a:avLst/>
                <a:gdLst>
                  <a:gd name="T0" fmla="*/ 620 w 622"/>
                  <a:gd name="T1" fmla="*/ 633 h 647"/>
                  <a:gd name="T2" fmla="*/ 597 w 622"/>
                  <a:gd name="T3" fmla="*/ 633 h 647"/>
                  <a:gd name="T4" fmla="*/ 587 w 622"/>
                  <a:gd name="T5" fmla="*/ 638 h 647"/>
                  <a:gd name="T6" fmla="*/ 571 w 622"/>
                  <a:gd name="T7" fmla="*/ 632 h 647"/>
                  <a:gd name="T8" fmla="*/ 551 w 622"/>
                  <a:gd name="T9" fmla="*/ 627 h 647"/>
                  <a:gd name="T10" fmla="*/ 540 w 622"/>
                  <a:gd name="T11" fmla="*/ 608 h 647"/>
                  <a:gd name="T12" fmla="*/ 529 w 622"/>
                  <a:gd name="T13" fmla="*/ 606 h 647"/>
                  <a:gd name="T14" fmla="*/ 507 w 622"/>
                  <a:gd name="T15" fmla="*/ 588 h 647"/>
                  <a:gd name="T16" fmla="*/ 502 w 622"/>
                  <a:gd name="T17" fmla="*/ 584 h 647"/>
                  <a:gd name="T18" fmla="*/ 559 w 622"/>
                  <a:gd name="T19" fmla="*/ 624 h 647"/>
                  <a:gd name="T20" fmla="*/ 560 w 622"/>
                  <a:gd name="T21" fmla="*/ 614 h 647"/>
                  <a:gd name="T22" fmla="*/ 584 w 622"/>
                  <a:gd name="T23" fmla="*/ 617 h 647"/>
                  <a:gd name="T24" fmla="*/ 568 w 622"/>
                  <a:gd name="T25" fmla="*/ 588 h 647"/>
                  <a:gd name="T26" fmla="*/ 502 w 622"/>
                  <a:gd name="T27" fmla="*/ 567 h 647"/>
                  <a:gd name="T28" fmla="*/ 494 w 622"/>
                  <a:gd name="T29" fmla="*/ 558 h 647"/>
                  <a:gd name="T30" fmla="*/ 491 w 622"/>
                  <a:gd name="T31" fmla="*/ 539 h 647"/>
                  <a:gd name="T32" fmla="*/ 505 w 622"/>
                  <a:gd name="T33" fmla="*/ 510 h 647"/>
                  <a:gd name="T34" fmla="*/ 497 w 622"/>
                  <a:gd name="T35" fmla="*/ 529 h 647"/>
                  <a:gd name="T36" fmla="*/ 496 w 622"/>
                  <a:gd name="T37" fmla="*/ 506 h 647"/>
                  <a:gd name="T38" fmla="*/ 496 w 622"/>
                  <a:gd name="T39" fmla="*/ 499 h 647"/>
                  <a:gd name="T40" fmla="*/ 504 w 622"/>
                  <a:gd name="T41" fmla="*/ 450 h 647"/>
                  <a:gd name="T42" fmla="*/ 526 w 622"/>
                  <a:gd name="T43" fmla="*/ 430 h 647"/>
                  <a:gd name="T44" fmla="*/ 515 w 622"/>
                  <a:gd name="T45" fmla="*/ 438 h 647"/>
                  <a:gd name="T46" fmla="*/ 515 w 622"/>
                  <a:gd name="T47" fmla="*/ 419 h 647"/>
                  <a:gd name="T48" fmla="*/ 519 w 622"/>
                  <a:gd name="T49" fmla="*/ 394 h 647"/>
                  <a:gd name="T50" fmla="*/ 510 w 622"/>
                  <a:gd name="T51" fmla="*/ 394 h 647"/>
                  <a:gd name="T52" fmla="*/ 579 w 622"/>
                  <a:gd name="T53" fmla="*/ 5 h 647"/>
                  <a:gd name="T54" fmla="*/ 590 w 622"/>
                  <a:gd name="T55" fmla="*/ 38 h 647"/>
                  <a:gd name="T56" fmla="*/ 600 w 622"/>
                  <a:gd name="T57" fmla="*/ 74 h 647"/>
                  <a:gd name="T58" fmla="*/ 593 w 622"/>
                  <a:gd name="T59" fmla="*/ 115 h 647"/>
                  <a:gd name="T60" fmla="*/ 582 w 622"/>
                  <a:gd name="T61" fmla="*/ 154 h 647"/>
                  <a:gd name="T62" fmla="*/ 568 w 622"/>
                  <a:gd name="T63" fmla="*/ 197 h 647"/>
                  <a:gd name="T64" fmla="*/ 568 w 622"/>
                  <a:gd name="T65" fmla="*/ 235 h 647"/>
                  <a:gd name="T66" fmla="*/ 565 w 622"/>
                  <a:gd name="T67" fmla="*/ 269 h 647"/>
                  <a:gd name="T68" fmla="*/ 554 w 622"/>
                  <a:gd name="T69" fmla="*/ 304 h 647"/>
                  <a:gd name="T70" fmla="*/ 548 w 622"/>
                  <a:gd name="T71" fmla="*/ 347 h 647"/>
                  <a:gd name="T72" fmla="*/ 545 w 622"/>
                  <a:gd name="T73" fmla="*/ 389 h 647"/>
                  <a:gd name="T74" fmla="*/ 545 w 622"/>
                  <a:gd name="T75" fmla="*/ 422 h 647"/>
                  <a:gd name="T76" fmla="*/ 545 w 622"/>
                  <a:gd name="T77" fmla="*/ 454 h 647"/>
                  <a:gd name="T78" fmla="*/ 537 w 622"/>
                  <a:gd name="T79" fmla="*/ 496 h 647"/>
                  <a:gd name="T80" fmla="*/ 524 w 622"/>
                  <a:gd name="T81" fmla="*/ 547 h 647"/>
                  <a:gd name="T82" fmla="*/ 574 w 622"/>
                  <a:gd name="T83" fmla="*/ 572 h 647"/>
                  <a:gd name="T84" fmla="*/ 540 w 622"/>
                  <a:gd name="T85" fmla="*/ 603 h 647"/>
                  <a:gd name="T86" fmla="*/ 526 w 622"/>
                  <a:gd name="T87" fmla="*/ 594 h 647"/>
                  <a:gd name="T88" fmla="*/ 526 w 622"/>
                  <a:gd name="T89" fmla="*/ 591 h 647"/>
                  <a:gd name="T90" fmla="*/ 511 w 622"/>
                  <a:gd name="T91" fmla="*/ 573 h 647"/>
                  <a:gd name="T92" fmla="*/ 532 w 622"/>
                  <a:gd name="T93" fmla="*/ 570 h 647"/>
                  <a:gd name="T94" fmla="*/ 513 w 622"/>
                  <a:gd name="T95" fmla="*/ 558 h 647"/>
                  <a:gd name="T96" fmla="*/ 518 w 622"/>
                  <a:gd name="T97" fmla="*/ 543 h 647"/>
                  <a:gd name="T98" fmla="*/ 515 w 622"/>
                  <a:gd name="T99" fmla="*/ 525 h 647"/>
                  <a:gd name="T100" fmla="*/ 508 w 622"/>
                  <a:gd name="T101" fmla="*/ 502 h 647"/>
                  <a:gd name="T102" fmla="*/ 504 w 622"/>
                  <a:gd name="T103" fmla="*/ 488 h 647"/>
                  <a:gd name="T104" fmla="*/ 496 w 622"/>
                  <a:gd name="T105" fmla="*/ 469 h 647"/>
                  <a:gd name="T106" fmla="*/ 510 w 622"/>
                  <a:gd name="T107" fmla="*/ 450 h 647"/>
                  <a:gd name="T108" fmla="*/ 515 w 622"/>
                  <a:gd name="T109" fmla="*/ 468 h 647"/>
                  <a:gd name="T110" fmla="*/ 524 w 622"/>
                  <a:gd name="T111" fmla="*/ 427 h 647"/>
                  <a:gd name="T112" fmla="*/ 529 w 622"/>
                  <a:gd name="T113" fmla="*/ 386 h 647"/>
                  <a:gd name="T114" fmla="*/ 515 w 622"/>
                  <a:gd name="T115" fmla="*/ 361 h 647"/>
                  <a:gd name="T116" fmla="*/ 532 w 622"/>
                  <a:gd name="T117" fmla="*/ 283 h 647"/>
                  <a:gd name="T118" fmla="*/ 546 w 622"/>
                  <a:gd name="T119" fmla="*/ 195 h 647"/>
                  <a:gd name="T120" fmla="*/ 563 w 622"/>
                  <a:gd name="T121" fmla="*/ 118 h 647"/>
                  <a:gd name="T122" fmla="*/ 568 w 622"/>
                  <a:gd name="T123" fmla="*/ 35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647">
                    <a:moveTo>
                      <a:pt x="603" y="646"/>
                    </a:moveTo>
                    <a:lnTo>
                      <a:pt x="606" y="646"/>
                    </a:lnTo>
                    <a:lnTo>
                      <a:pt x="606" y="646"/>
                    </a:lnTo>
                    <a:lnTo>
                      <a:pt x="606" y="646"/>
                    </a:lnTo>
                    <a:lnTo>
                      <a:pt x="606" y="647"/>
                    </a:lnTo>
                    <a:lnTo>
                      <a:pt x="604" y="647"/>
                    </a:lnTo>
                    <a:lnTo>
                      <a:pt x="604" y="647"/>
                    </a:lnTo>
                    <a:lnTo>
                      <a:pt x="603" y="647"/>
                    </a:lnTo>
                    <a:lnTo>
                      <a:pt x="601" y="646"/>
                    </a:lnTo>
                    <a:lnTo>
                      <a:pt x="601" y="646"/>
                    </a:lnTo>
                    <a:lnTo>
                      <a:pt x="601" y="646"/>
                    </a:lnTo>
                    <a:lnTo>
                      <a:pt x="601" y="646"/>
                    </a:lnTo>
                    <a:lnTo>
                      <a:pt x="603" y="646"/>
                    </a:lnTo>
                    <a:close/>
                    <a:moveTo>
                      <a:pt x="608" y="641"/>
                    </a:moveTo>
                    <a:lnTo>
                      <a:pt x="608" y="641"/>
                    </a:lnTo>
                    <a:lnTo>
                      <a:pt x="608" y="641"/>
                    </a:lnTo>
                    <a:lnTo>
                      <a:pt x="609" y="643"/>
                    </a:lnTo>
                    <a:lnTo>
                      <a:pt x="609" y="644"/>
                    </a:lnTo>
                    <a:lnTo>
                      <a:pt x="609" y="644"/>
                    </a:lnTo>
                    <a:lnTo>
                      <a:pt x="609" y="644"/>
                    </a:lnTo>
                    <a:lnTo>
                      <a:pt x="609" y="644"/>
                    </a:lnTo>
                    <a:lnTo>
                      <a:pt x="608" y="644"/>
                    </a:lnTo>
                    <a:lnTo>
                      <a:pt x="608" y="644"/>
                    </a:lnTo>
                    <a:lnTo>
                      <a:pt x="604" y="644"/>
                    </a:lnTo>
                    <a:lnTo>
                      <a:pt x="604" y="643"/>
                    </a:lnTo>
                    <a:lnTo>
                      <a:pt x="606" y="643"/>
                    </a:lnTo>
                    <a:lnTo>
                      <a:pt x="606" y="643"/>
                    </a:lnTo>
                    <a:lnTo>
                      <a:pt x="606" y="643"/>
                    </a:lnTo>
                    <a:lnTo>
                      <a:pt x="608" y="641"/>
                    </a:lnTo>
                    <a:close/>
                    <a:moveTo>
                      <a:pt x="620" y="632"/>
                    </a:moveTo>
                    <a:lnTo>
                      <a:pt x="622" y="633"/>
                    </a:lnTo>
                    <a:lnTo>
                      <a:pt x="620" y="633"/>
                    </a:lnTo>
                    <a:lnTo>
                      <a:pt x="620" y="635"/>
                    </a:lnTo>
                    <a:lnTo>
                      <a:pt x="619" y="635"/>
                    </a:lnTo>
                    <a:lnTo>
                      <a:pt x="619" y="635"/>
                    </a:lnTo>
                    <a:lnTo>
                      <a:pt x="619" y="633"/>
                    </a:lnTo>
                    <a:lnTo>
                      <a:pt x="619" y="633"/>
                    </a:lnTo>
                    <a:lnTo>
                      <a:pt x="619" y="633"/>
                    </a:lnTo>
                    <a:lnTo>
                      <a:pt x="620" y="633"/>
                    </a:lnTo>
                    <a:lnTo>
                      <a:pt x="620" y="632"/>
                    </a:lnTo>
                    <a:close/>
                    <a:moveTo>
                      <a:pt x="597" y="627"/>
                    </a:moveTo>
                    <a:lnTo>
                      <a:pt x="601" y="627"/>
                    </a:lnTo>
                    <a:lnTo>
                      <a:pt x="608" y="629"/>
                    </a:lnTo>
                    <a:lnTo>
                      <a:pt x="609" y="629"/>
                    </a:lnTo>
                    <a:lnTo>
                      <a:pt x="612" y="630"/>
                    </a:lnTo>
                    <a:lnTo>
                      <a:pt x="612" y="632"/>
                    </a:lnTo>
                    <a:lnTo>
                      <a:pt x="612" y="632"/>
                    </a:lnTo>
                    <a:lnTo>
                      <a:pt x="612" y="633"/>
                    </a:lnTo>
                    <a:lnTo>
                      <a:pt x="611" y="633"/>
                    </a:lnTo>
                    <a:lnTo>
                      <a:pt x="609" y="635"/>
                    </a:lnTo>
                    <a:lnTo>
                      <a:pt x="608" y="635"/>
                    </a:lnTo>
                    <a:lnTo>
                      <a:pt x="608" y="635"/>
                    </a:lnTo>
                    <a:lnTo>
                      <a:pt x="608" y="633"/>
                    </a:lnTo>
                    <a:lnTo>
                      <a:pt x="608" y="633"/>
                    </a:lnTo>
                    <a:lnTo>
                      <a:pt x="606" y="633"/>
                    </a:lnTo>
                    <a:lnTo>
                      <a:pt x="606" y="633"/>
                    </a:lnTo>
                    <a:lnTo>
                      <a:pt x="606" y="633"/>
                    </a:lnTo>
                    <a:lnTo>
                      <a:pt x="604" y="633"/>
                    </a:lnTo>
                    <a:lnTo>
                      <a:pt x="603" y="633"/>
                    </a:lnTo>
                    <a:lnTo>
                      <a:pt x="603" y="635"/>
                    </a:lnTo>
                    <a:lnTo>
                      <a:pt x="603" y="635"/>
                    </a:lnTo>
                    <a:lnTo>
                      <a:pt x="598" y="633"/>
                    </a:lnTo>
                    <a:lnTo>
                      <a:pt x="597" y="633"/>
                    </a:lnTo>
                    <a:lnTo>
                      <a:pt x="597" y="633"/>
                    </a:lnTo>
                    <a:lnTo>
                      <a:pt x="597" y="630"/>
                    </a:lnTo>
                    <a:lnTo>
                      <a:pt x="595" y="629"/>
                    </a:lnTo>
                    <a:lnTo>
                      <a:pt x="597" y="627"/>
                    </a:lnTo>
                    <a:close/>
                    <a:moveTo>
                      <a:pt x="571" y="627"/>
                    </a:moveTo>
                    <a:lnTo>
                      <a:pt x="574" y="627"/>
                    </a:lnTo>
                    <a:lnTo>
                      <a:pt x="586" y="630"/>
                    </a:lnTo>
                    <a:lnTo>
                      <a:pt x="589" y="629"/>
                    </a:lnTo>
                    <a:lnTo>
                      <a:pt x="592" y="629"/>
                    </a:lnTo>
                    <a:lnTo>
                      <a:pt x="593" y="630"/>
                    </a:lnTo>
                    <a:lnTo>
                      <a:pt x="590" y="632"/>
                    </a:lnTo>
                    <a:lnTo>
                      <a:pt x="590" y="632"/>
                    </a:lnTo>
                    <a:lnTo>
                      <a:pt x="590" y="633"/>
                    </a:lnTo>
                    <a:lnTo>
                      <a:pt x="593" y="633"/>
                    </a:lnTo>
                    <a:lnTo>
                      <a:pt x="593" y="633"/>
                    </a:lnTo>
                    <a:lnTo>
                      <a:pt x="595" y="635"/>
                    </a:lnTo>
                    <a:lnTo>
                      <a:pt x="593" y="635"/>
                    </a:lnTo>
                    <a:lnTo>
                      <a:pt x="593" y="636"/>
                    </a:lnTo>
                    <a:lnTo>
                      <a:pt x="595" y="636"/>
                    </a:lnTo>
                    <a:lnTo>
                      <a:pt x="597" y="638"/>
                    </a:lnTo>
                    <a:lnTo>
                      <a:pt x="598" y="638"/>
                    </a:lnTo>
                    <a:lnTo>
                      <a:pt x="598" y="640"/>
                    </a:lnTo>
                    <a:lnTo>
                      <a:pt x="598" y="641"/>
                    </a:lnTo>
                    <a:lnTo>
                      <a:pt x="598" y="643"/>
                    </a:lnTo>
                    <a:lnTo>
                      <a:pt x="598" y="643"/>
                    </a:lnTo>
                    <a:lnTo>
                      <a:pt x="597" y="641"/>
                    </a:lnTo>
                    <a:lnTo>
                      <a:pt x="595" y="641"/>
                    </a:lnTo>
                    <a:lnTo>
                      <a:pt x="595" y="640"/>
                    </a:lnTo>
                    <a:lnTo>
                      <a:pt x="593" y="640"/>
                    </a:lnTo>
                    <a:lnTo>
                      <a:pt x="592" y="640"/>
                    </a:lnTo>
                    <a:lnTo>
                      <a:pt x="590" y="638"/>
                    </a:lnTo>
                    <a:lnTo>
                      <a:pt x="589" y="638"/>
                    </a:lnTo>
                    <a:lnTo>
                      <a:pt x="587" y="638"/>
                    </a:lnTo>
                    <a:lnTo>
                      <a:pt x="586" y="638"/>
                    </a:lnTo>
                    <a:lnTo>
                      <a:pt x="586" y="638"/>
                    </a:lnTo>
                    <a:lnTo>
                      <a:pt x="586" y="636"/>
                    </a:lnTo>
                    <a:lnTo>
                      <a:pt x="586" y="636"/>
                    </a:lnTo>
                    <a:lnTo>
                      <a:pt x="586" y="635"/>
                    </a:lnTo>
                    <a:lnTo>
                      <a:pt x="586" y="633"/>
                    </a:lnTo>
                    <a:lnTo>
                      <a:pt x="586" y="633"/>
                    </a:lnTo>
                    <a:lnTo>
                      <a:pt x="584" y="635"/>
                    </a:lnTo>
                    <a:lnTo>
                      <a:pt x="584" y="635"/>
                    </a:lnTo>
                    <a:lnTo>
                      <a:pt x="582" y="633"/>
                    </a:lnTo>
                    <a:lnTo>
                      <a:pt x="581" y="633"/>
                    </a:lnTo>
                    <a:lnTo>
                      <a:pt x="581" y="632"/>
                    </a:lnTo>
                    <a:lnTo>
                      <a:pt x="579" y="635"/>
                    </a:lnTo>
                    <a:lnTo>
                      <a:pt x="579" y="635"/>
                    </a:lnTo>
                    <a:lnTo>
                      <a:pt x="579" y="636"/>
                    </a:lnTo>
                    <a:lnTo>
                      <a:pt x="582" y="638"/>
                    </a:lnTo>
                    <a:lnTo>
                      <a:pt x="581" y="638"/>
                    </a:lnTo>
                    <a:lnTo>
                      <a:pt x="578" y="638"/>
                    </a:lnTo>
                    <a:lnTo>
                      <a:pt x="578" y="638"/>
                    </a:lnTo>
                    <a:lnTo>
                      <a:pt x="578" y="636"/>
                    </a:lnTo>
                    <a:lnTo>
                      <a:pt x="576" y="636"/>
                    </a:lnTo>
                    <a:lnTo>
                      <a:pt x="574" y="635"/>
                    </a:lnTo>
                    <a:lnTo>
                      <a:pt x="574" y="635"/>
                    </a:lnTo>
                    <a:lnTo>
                      <a:pt x="574" y="633"/>
                    </a:lnTo>
                    <a:lnTo>
                      <a:pt x="574" y="633"/>
                    </a:lnTo>
                    <a:lnTo>
                      <a:pt x="573" y="633"/>
                    </a:lnTo>
                    <a:lnTo>
                      <a:pt x="571" y="633"/>
                    </a:lnTo>
                    <a:lnTo>
                      <a:pt x="571" y="633"/>
                    </a:lnTo>
                    <a:lnTo>
                      <a:pt x="571" y="633"/>
                    </a:lnTo>
                    <a:lnTo>
                      <a:pt x="570" y="632"/>
                    </a:lnTo>
                    <a:lnTo>
                      <a:pt x="570" y="632"/>
                    </a:lnTo>
                    <a:lnTo>
                      <a:pt x="571" y="632"/>
                    </a:lnTo>
                    <a:lnTo>
                      <a:pt x="571" y="630"/>
                    </a:lnTo>
                    <a:lnTo>
                      <a:pt x="571" y="627"/>
                    </a:lnTo>
                    <a:close/>
                    <a:moveTo>
                      <a:pt x="549" y="625"/>
                    </a:moveTo>
                    <a:lnTo>
                      <a:pt x="552" y="625"/>
                    </a:lnTo>
                    <a:lnTo>
                      <a:pt x="554" y="627"/>
                    </a:lnTo>
                    <a:lnTo>
                      <a:pt x="556" y="627"/>
                    </a:lnTo>
                    <a:lnTo>
                      <a:pt x="556" y="629"/>
                    </a:lnTo>
                    <a:lnTo>
                      <a:pt x="557" y="629"/>
                    </a:lnTo>
                    <a:lnTo>
                      <a:pt x="559" y="629"/>
                    </a:lnTo>
                    <a:lnTo>
                      <a:pt x="559" y="629"/>
                    </a:lnTo>
                    <a:lnTo>
                      <a:pt x="560" y="629"/>
                    </a:lnTo>
                    <a:lnTo>
                      <a:pt x="562" y="627"/>
                    </a:lnTo>
                    <a:lnTo>
                      <a:pt x="563" y="627"/>
                    </a:lnTo>
                    <a:lnTo>
                      <a:pt x="565" y="630"/>
                    </a:lnTo>
                    <a:lnTo>
                      <a:pt x="565" y="632"/>
                    </a:lnTo>
                    <a:lnTo>
                      <a:pt x="563" y="632"/>
                    </a:lnTo>
                    <a:lnTo>
                      <a:pt x="563" y="633"/>
                    </a:lnTo>
                    <a:lnTo>
                      <a:pt x="562" y="632"/>
                    </a:lnTo>
                    <a:lnTo>
                      <a:pt x="562" y="632"/>
                    </a:lnTo>
                    <a:lnTo>
                      <a:pt x="562" y="632"/>
                    </a:lnTo>
                    <a:lnTo>
                      <a:pt x="562" y="630"/>
                    </a:lnTo>
                    <a:lnTo>
                      <a:pt x="560" y="630"/>
                    </a:lnTo>
                    <a:lnTo>
                      <a:pt x="560" y="632"/>
                    </a:lnTo>
                    <a:lnTo>
                      <a:pt x="559" y="632"/>
                    </a:lnTo>
                    <a:lnTo>
                      <a:pt x="559" y="630"/>
                    </a:lnTo>
                    <a:lnTo>
                      <a:pt x="556" y="630"/>
                    </a:lnTo>
                    <a:lnTo>
                      <a:pt x="556" y="630"/>
                    </a:lnTo>
                    <a:lnTo>
                      <a:pt x="556" y="629"/>
                    </a:lnTo>
                    <a:lnTo>
                      <a:pt x="556" y="629"/>
                    </a:lnTo>
                    <a:lnTo>
                      <a:pt x="554" y="629"/>
                    </a:lnTo>
                    <a:lnTo>
                      <a:pt x="552" y="627"/>
                    </a:lnTo>
                    <a:lnTo>
                      <a:pt x="551" y="627"/>
                    </a:lnTo>
                    <a:lnTo>
                      <a:pt x="551" y="627"/>
                    </a:lnTo>
                    <a:lnTo>
                      <a:pt x="551" y="627"/>
                    </a:lnTo>
                    <a:lnTo>
                      <a:pt x="549" y="629"/>
                    </a:lnTo>
                    <a:lnTo>
                      <a:pt x="549" y="629"/>
                    </a:lnTo>
                    <a:lnTo>
                      <a:pt x="549" y="627"/>
                    </a:lnTo>
                    <a:lnTo>
                      <a:pt x="549" y="627"/>
                    </a:lnTo>
                    <a:lnTo>
                      <a:pt x="549" y="625"/>
                    </a:lnTo>
                    <a:lnTo>
                      <a:pt x="549" y="625"/>
                    </a:lnTo>
                    <a:close/>
                    <a:moveTo>
                      <a:pt x="541" y="606"/>
                    </a:moveTo>
                    <a:lnTo>
                      <a:pt x="545" y="608"/>
                    </a:lnTo>
                    <a:lnTo>
                      <a:pt x="548" y="608"/>
                    </a:lnTo>
                    <a:lnTo>
                      <a:pt x="549" y="610"/>
                    </a:lnTo>
                    <a:lnTo>
                      <a:pt x="552" y="611"/>
                    </a:lnTo>
                    <a:lnTo>
                      <a:pt x="556" y="611"/>
                    </a:lnTo>
                    <a:lnTo>
                      <a:pt x="556" y="613"/>
                    </a:lnTo>
                    <a:lnTo>
                      <a:pt x="556" y="614"/>
                    </a:lnTo>
                    <a:lnTo>
                      <a:pt x="556" y="614"/>
                    </a:lnTo>
                    <a:lnTo>
                      <a:pt x="554" y="616"/>
                    </a:lnTo>
                    <a:lnTo>
                      <a:pt x="554" y="616"/>
                    </a:lnTo>
                    <a:lnTo>
                      <a:pt x="554" y="616"/>
                    </a:lnTo>
                    <a:lnTo>
                      <a:pt x="551" y="616"/>
                    </a:lnTo>
                    <a:lnTo>
                      <a:pt x="549" y="614"/>
                    </a:lnTo>
                    <a:lnTo>
                      <a:pt x="548" y="614"/>
                    </a:lnTo>
                    <a:lnTo>
                      <a:pt x="546" y="614"/>
                    </a:lnTo>
                    <a:lnTo>
                      <a:pt x="545" y="614"/>
                    </a:lnTo>
                    <a:lnTo>
                      <a:pt x="543" y="614"/>
                    </a:lnTo>
                    <a:lnTo>
                      <a:pt x="541" y="616"/>
                    </a:lnTo>
                    <a:lnTo>
                      <a:pt x="541" y="613"/>
                    </a:lnTo>
                    <a:lnTo>
                      <a:pt x="540" y="611"/>
                    </a:lnTo>
                    <a:lnTo>
                      <a:pt x="538" y="610"/>
                    </a:lnTo>
                    <a:lnTo>
                      <a:pt x="538" y="608"/>
                    </a:lnTo>
                    <a:lnTo>
                      <a:pt x="540" y="608"/>
                    </a:lnTo>
                    <a:lnTo>
                      <a:pt x="541" y="606"/>
                    </a:lnTo>
                    <a:close/>
                    <a:moveTo>
                      <a:pt x="526" y="597"/>
                    </a:moveTo>
                    <a:lnTo>
                      <a:pt x="526" y="597"/>
                    </a:lnTo>
                    <a:lnTo>
                      <a:pt x="527" y="599"/>
                    </a:lnTo>
                    <a:lnTo>
                      <a:pt x="527" y="599"/>
                    </a:lnTo>
                    <a:lnTo>
                      <a:pt x="527" y="599"/>
                    </a:lnTo>
                    <a:lnTo>
                      <a:pt x="529" y="600"/>
                    </a:lnTo>
                    <a:lnTo>
                      <a:pt x="529" y="600"/>
                    </a:lnTo>
                    <a:lnTo>
                      <a:pt x="529" y="600"/>
                    </a:lnTo>
                    <a:lnTo>
                      <a:pt x="530" y="600"/>
                    </a:lnTo>
                    <a:lnTo>
                      <a:pt x="533" y="602"/>
                    </a:lnTo>
                    <a:lnTo>
                      <a:pt x="535" y="602"/>
                    </a:lnTo>
                    <a:lnTo>
                      <a:pt x="535" y="603"/>
                    </a:lnTo>
                    <a:lnTo>
                      <a:pt x="537" y="603"/>
                    </a:lnTo>
                    <a:lnTo>
                      <a:pt x="538" y="605"/>
                    </a:lnTo>
                    <a:lnTo>
                      <a:pt x="537" y="606"/>
                    </a:lnTo>
                    <a:lnTo>
                      <a:pt x="535" y="608"/>
                    </a:lnTo>
                    <a:lnTo>
                      <a:pt x="535" y="608"/>
                    </a:lnTo>
                    <a:lnTo>
                      <a:pt x="535" y="610"/>
                    </a:lnTo>
                    <a:lnTo>
                      <a:pt x="533" y="610"/>
                    </a:lnTo>
                    <a:lnTo>
                      <a:pt x="533" y="611"/>
                    </a:lnTo>
                    <a:lnTo>
                      <a:pt x="532" y="611"/>
                    </a:lnTo>
                    <a:lnTo>
                      <a:pt x="530" y="611"/>
                    </a:lnTo>
                    <a:lnTo>
                      <a:pt x="529" y="611"/>
                    </a:lnTo>
                    <a:lnTo>
                      <a:pt x="529" y="611"/>
                    </a:lnTo>
                    <a:lnTo>
                      <a:pt x="527" y="611"/>
                    </a:lnTo>
                    <a:lnTo>
                      <a:pt x="527" y="611"/>
                    </a:lnTo>
                    <a:lnTo>
                      <a:pt x="527" y="611"/>
                    </a:lnTo>
                    <a:lnTo>
                      <a:pt x="529" y="610"/>
                    </a:lnTo>
                    <a:lnTo>
                      <a:pt x="530" y="608"/>
                    </a:lnTo>
                    <a:lnTo>
                      <a:pt x="530" y="606"/>
                    </a:lnTo>
                    <a:lnTo>
                      <a:pt x="529" y="606"/>
                    </a:lnTo>
                    <a:lnTo>
                      <a:pt x="527" y="606"/>
                    </a:lnTo>
                    <a:lnTo>
                      <a:pt x="527" y="606"/>
                    </a:lnTo>
                    <a:lnTo>
                      <a:pt x="526" y="606"/>
                    </a:lnTo>
                    <a:lnTo>
                      <a:pt x="526" y="606"/>
                    </a:lnTo>
                    <a:lnTo>
                      <a:pt x="526" y="608"/>
                    </a:lnTo>
                    <a:lnTo>
                      <a:pt x="526" y="608"/>
                    </a:lnTo>
                    <a:lnTo>
                      <a:pt x="526" y="610"/>
                    </a:lnTo>
                    <a:lnTo>
                      <a:pt x="524" y="610"/>
                    </a:lnTo>
                    <a:lnTo>
                      <a:pt x="524" y="610"/>
                    </a:lnTo>
                    <a:lnTo>
                      <a:pt x="522" y="608"/>
                    </a:lnTo>
                    <a:lnTo>
                      <a:pt x="522" y="608"/>
                    </a:lnTo>
                    <a:lnTo>
                      <a:pt x="522" y="606"/>
                    </a:lnTo>
                    <a:lnTo>
                      <a:pt x="522" y="605"/>
                    </a:lnTo>
                    <a:lnTo>
                      <a:pt x="522" y="603"/>
                    </a:lnTo>
                    <a:lnTo>
                      <a:pt x="522" y="603"/>
                    </a:lnTo>
                    <a:lnTo>
                      <a:pt x="521" y="603"/>
                    </a:lnTo>
                    <a:lnTo>
                      <a:pt x="519" y="603"/>
                    </a:lnTo>
                    <a:lnTo>
                      <a:pt x="518" y="602"/>
                    </a:lnTo>
                    <a:lnTo>
                      <a:pt x="518" y="600"/>
                    </a:lnTo>
                    <a:lnTo>
                      <a:pt x="515" y="600"/>
                    </a:lnTo>
                    <a:lnTo>
                      <a:pt x="516" y="599"/>
                    </a:lnTo>
                    <a:lnTo>
                      <a:pt x="519" y="597"/>
                    </a:lnTo>
                    <a:lnTo>
                      <a:pt x="521" y="599"/>
                    </a:lnTo>
                    <a:lnTo>
                      <a:pt x="526" y="600"/>
                    </a:lnTo>
                    <a:lnTo>
                      <a:pt x="526" y="599"/>
                    </a:lnTo>
                    <a:lnTo>
                      <a:pt x="526" y="599"/>
                    </a:lnTo>
                    <a:lnTo>
                      <a:pt x="526" y="597"/>
                    </a:lnTo>
                    <a:lnTo>
                      <a:pt x="526" y="597"/>
                    </a:lnTo>
                    <a:close/>
                    <a:moveTo>
                      <a:pt x="502" y="584"/>
                    </a:moveTo>
                    <a:lnTo>
                      <a:pt x="504" y="584"/>
                    </a:lnTo>
                    <a:lnTo>
                      <a:pt x="505" y="586"/>
                    </a:lnTo>
                    <a:lnTo>
                      <a:pt x="507" y="588"/>
                    </a:lnTo>
                    <a:lnTo>
                      <a:pt x="507" y="588"/>
                    </a:lnTo>
                    <a:lnTo>
                      <a:pt x="507" y="588"/>
                    </a:lnTo>
                    <a:lnTo>
                      <a:pt x="507" y="588"/>
                    </a:lnTo>
                    <a:lnTo>
                      <a:pt x="508" y="589"/>
                    </a:lnTo>
                    <a:lnTo>
                      <a:pt x="511" y="589"/>
                    </a:lnTo>
                    <a:lnTo>
                      <a:pt x="513" y="589"/>
                    </a:lnTo>
                    <a:lnTo>
                      <a:pt x="515" y="591"/>
                    </a:lnTo>
                    <a:lnTo>
                      <a:pt x="518" y="591"/>
                    </a:lnTo>
                    <a:lnTo>
                      <a:pt x="519" y="592"/>
                    </a:lnTo>
                    <a:lnTo>
                      <a:pt x="519" y="592"/>
                    </a:lnTo>
                    <a:lnTo>
                      <a:pt x="519" y="592"/>
                    </a:lnTo>
                    <a:lnTo>
                      <a:pt x="522" y="594"/>
                    </a:lnTo>
                    <a:lnTo>
                      <a:pt x="522" y="594"/>
                    </a:lnTo>
                    <a:lnTo>
                      <a:pt x="524" y="595"/>
                    </a:lnTo>
                    <a:lnTo>
                      <a:pt x="524" y="597"/>
                    </a:lnTo>
                    <a:lnTo>
                      <a:pt x="522" y="597"/>
                    </a:lnTo>
                    <a:lnTo>
                      <a:pt x="521" y="595"/>
                    </a:lnTo>
                    <a:lnTo>
                      <a:pt x="519" y="595"/>
                    </a:lnTo>
                    <a:lnTo>
                      <a:pt x="518" y="595"/>
                    </a:lnTo>
                    <a:lnTo>
                      <a:pt x="518" y="595"/>
                    </a:lnTo>
                    <a:lnTo>
                      <a:pt x="518" y="594"/>
                    </a:lnTo>
                    <a:lnTo>
                      <a:pt x="518" y="594"/>
                    </a:lnTo>
                    <a:lnTo>
                      <a:pt x="515" y="592"/>
                    </a:lnTo>
                    <a:lnTo>
                      <a:pt x="515" y="591"/>
                    </a:lnTo>
                    <a:lnTo>
                      <a:pt x="511" y="591"/>
                    </a:lnTo>
                    <a:lnTo>
                      <a:pt x="510" y="591"/>
                    </a:lnTo>
                    <a:lnTo>
                      <a:pt x="508" y="591"/>
                    </a:lnTo>
                    <a:lnTo>
                      <a:pt x="508" y="591"/>
                    </a:lnTo>
                    <a:lnTo>
                      <a:pt x="507" y="589"/>
                    </a:lnTo>
                    <a:lnTo>
                      <a:pt x="504" y="588"/>
                    </a:lnTo>
                    <a:lnTo>
                      <a:pt x="504" y="586"/>
                    </a:lnTo>
                    <a:lnTo>
                      <a:pt x="502" y="584"/>
                    </a:lnTo>
                    <a:lnTo>
                      <a:pt x="502" y="584"/>
                    </a:lnTo>
                    <a:lnTo>
                      <a:pt x="502" y="584"/>
                    </a:lnTo>
                    <a:close/>
                    <a:moveTo>
                      <a:pt x="578" y="580"/>
                    </a:moveTo>
                    <a:lnTo>
                      <a:pt x="582" y="583"/>
                    </a:lnTo>
                    <a:lnTo>
                      <a:pt x="584" y="583"/>
                    </a:lnTo>
                    <a:lnTo>
                      <a:pt x="587" y="581"/>
                    </a:lnTo>
                    <a:lnTo>
                      <a:pt x="587" y="581"/>
                    </a:lnTo>
                    <a:lnTo>
                      <a:pt x="589" y="583"/>
                    </a:lnTo>
                    <a:lnTo>
                      <a:pt x="590" y="583"/>
                    </a:lnTo>
                    <a:lnTo>
                      <a:pt x="590" y="589"/>
                    </a:lnTo>
                    <a:lnTo>
                      <a:pt x="590" y="594"/>
                    </a:lnTo>
                    <a:lnTo>
                      <a:pt x="590" y="600"/>
                    </a:lnTo>
                    <a:lnTo>
                      <a:pt x="590" y="605"/>
                    </a:lnTo>
                    <a:lnTo>
                      <a:pt x="590" y="610"/>
                    </a:lnTo>
                    <a:lnTo>
                      <a:pt x="590" y="616"/>
                    </a:lnTo>
                    <a:lnTo>
                      <a:pt x="589" y="622"/>
                    </a:lnTo>
                    <a:lnTo>
                      <a:pt x="589" y="627"/>
                    </a:lnTo>
                    <a:lnTo>
                      <a:pt x="587" y="627"/>
                    </a:lnTo>
                    <a:lnTo>
                      <a:pt x="587" y="627"/>
                    </a:lnTo>
                    <a:lnTo>
                      <a:pt x="582" y="627"/>
                    </a:lnTo>
                    <a:lnTo>
                      <a:pt x="578" y="627"/>
                    </a:lnTo>
                    <a:lnTo>
                      <a:pt x="576" y="625"/>
                    </a:lnTo>
                    <a:lnTo>
                      <a:pt x="574" y="624"/>
                    </a:lnTo>
                    <a:lnTo>
                      <a:pt x="573" y="624"/>
                    </a:lnTo>
                    <a:lnTo>
                      <a:pt x="571" y="625"/>
                    </a:lnTo>
                    <a:lnTo>
                      <a:pt x="570" y="625"/>
                    </a:lnTo>
                    <a:lnTo>
                      <a:pt x="568" y="625"/>
                    </a:lnTo>
                    <a:lnTo>
                      <a:pt x="567" y="625"/>
                    </a:lnTo>
                    <a:lnTo>
                      <a:pt x="567" y="624"/>
                    </a:lnTo>
                    <a:lnTo>
                      <a:pt x="565" y="624"/>
                    </a:lnTo>
                    <a:lnTo>
                      <a:pt x="563" y="625"/>
                    </a:lnTo>
                    <a:lnTo>
                      <a:pt x="559" y="624"/>
                    </a:lnTo>
                    <a:lnTo>
                      <a:pt x="557" y="624"/>
                    </a:lnTo>
                    <a:lnTo>
                      <a:pt x="552" y="622"/>
                    </a:lnTo>
                    <a:lnTo>
                      <a:pt x="549" y="622"/>
                    </a:lnTo>
                    <a:lnTo>
                      <a:pt x="543" y="622"/>
                    </a:lnTo>
                    <a:lnTo>
                      <a:pt x="543" y="621"/>
                    </a:lnTo>
                    <a:lnTo>
                      <a:pt x="541" y="619"/>
                    </a:lnTo>
                    <a:lnTo>
                      <a:pt x="543" y="619"/>
                    </a:lnTo>
                    <a:lnTo>
                      <a:pt x="543" y="619"/>
                    </a:lnTo>
                    <a:lnTo>
                      <a:pt x="545" y="617"/>
                    </a:lnTo>
                    <a:lnTo>
                      <a:pt x="545" y="617"/>
                    </a:lnTo>
                    <a:lnTo>
                      <a:pt x="546" y="619"/>
                    </a:lnTo>
                    <a:lnTo>
                      <a:pt x="548" y="619"/>
                    </a:lnTo>
                    <a:lnTo>
                      <a:pt x="548" y="617"/>
                    </a:lnTo>
                    <a:lnTo>
                      <a:pt x="549" y="617"/>
                    </a:lnTo>
                    <a:lnTo>
                      <a:pt x="551" y="617"/>
                    </a:lnTo>
                    <a:lnTo>
                      <a:pt x="552" y="617"/>
                    </a:lnTo>
                    <a:lnTo>
                      <a:pt x="554" y="617"/>
                    </a:lnTo>
                    <a:lnTo>
                      <a:pt x="556" y="617"/>
                    </a:lnTo>
                    <a:lnTo>
                      <a:pt x="556" y="617"/>
                    </a:lnTo>
                    <a:lnTo>
                      <a:pt x="557" y="616"/>
                    </a:lnTo>
                    <a:lnTo>
                      <a:pt x="557" y="616"/>
                    </a:lnTo>
                    <a:lnTo>
                      <a:pt x="559" y="616"/>
                    </a:lnTo>
                    <a:lnTo>
                      <a:pt x="560" y="616"/>
                    </a:lnTo>
                    <a:lnTo>
                      <a:pt x="560" y="617"/>
                    </a:lnTo>
                    <a:lnTo>
                      <a:pt x="560" y="619"/>
                    </a:lnTo>
                    <a:lnTo>
                      <a:pt x="562" y="619"/>
                    </a:lnTo>
                    <a:lnTo>
                      <a:pt x="563" y="619"/>
                    </a:lnTo>
                    <a:lnTo>
                      <a:pt x="565" y="619"/>
                    </a:lnTo>
                    <a:lnTo>
                      <a:pt x="565" y="619"/>
                    </a:lnTo>
                    <a:lnTo>
                      <a:pt x="563" y="616"/>
                    </a:lnTo>
                    <a:lnTo>
                      <a:pt x="562" y="616"/>
                    </a:lnTo>
                    <a:lnTo>
                      <a:pt x="560" y="614"/>
                    </a:lnTo>
                    <a:lnTo>
                      <a:pt x="559" y="614"/>
                    </a:lnTo>
                    <a:lnTo>
                      <a:pt x="557" y="611"/>
                    </a:lnTo>
                    <a:lnTo>
                      <a:pt x="557" y="610"/>
                    </a:lnTo>
                    <a:lnTo>
                      <a:pt x="557" y="606"/>
                    </a:lnTo>
                    <a:lnTo>
                      <a:pt x="560" y="606"/>
                    </a:lnTo>
                    <a:lnTo>
                      <a:pt x="560" y="603"/>
                    </a:lnTo>
                    <a:lnTo>
                      <a:pt x="560" y="602"/>
                    </a:lnTo>
                    <a:lnTo>
                      <a:pt x="562" y="602"/>
                    </a:lnTo>
                    <a:lnTo>
                      <a:pt x="563" y="606"/>
                    </a:lnTo>
                    <a:lnTo>
                      <a:pt x="565" y="610"/>
                    </a:lnTo>
                    <a:lnTo>
                      <a:pt x="563" y="610"/>
                    </a:lnTo>
                    <a:lnTo>
                      <a:pt x="560" y="610"/>
                    </a:lnTo>
                    <a:lnTo>
                      <a:pt x="562" y="611"/>
                    </a:lnTo>
                    <a:lnTo>
                      <a:pt x="565" y="613"/>
                    </a:lnTo>
                    <a:lnTo>
                      <a:pt x="567" y="614"/>
                    </a:lnTo>
                    <a:lnTo>
                      <a:pt x="567" y="616"/>
                    </a:lnTo>
                    <a:lnTo>
                      <a:pt x="568" y="617"/>
                    </a:lnTo>
                    <a:lnTo>
                      <a:pt x="570" y="617"/>
                    </a:lnTo>
                    <a:lnTo>
                      <a:pt x="571" y="616"/>
                    </a:lnTo>
                    <a:lnTo>
                      <a:pt x="573" y="616"/>
                    </a:lnTo>
                    <a:lnTo>
                      <a:pt x="573" y="616"/>
                    </a:lnTo>
                    <a:lnTo>
                      <a:pt x="576" y="616"/>
                    </a:lnTo>
                    <a:lnTo>
                      <a:pt x="578" y="617"/>
                    </a:lnTo>
                    <a:lnTo>
                      <a:pt x="579" y="617"/>
                    </a:lnTo>
                    <a:lnTo>
                      <a:pt x="579" y="619"/>
                    </a:lnTo>
                    <a:lnTo>
                      <a:pt x="579" y="621"/>
                    </a:lnTo>
                    <a:lnTo>
                      <a:pt x="579" y="621"/>
                    </a:lnTo>
                    <a:lnTo>
                      <a:pt x="581" y="621"/>
                    </a:lnTo>
                    <a:lnTo>
                      <a:pt x="582" y="619"/>
                    </a:lnTo>
                    <a:lnTo>
                      <a:pt x="582" y="617"/>
                    </a:lnTo>
                    <a:lnTo>
                      <a:pt x="584" y="617"/>
                    </a:lnTo>
                    <a:lnTo>
                      <a:pt x="584" y="617"/>
                    </a:lnTo>
                    <a:lnTo>
                      <a:pt x="584" y="617"/>
                    </a:lnTo>
                    <a:lnTo>
                      <a:pt x="581" y="616"/>
                    </a:lnTo>
                    <a:lnTo>
                      <a:pt x="570" y="611"/>
                    </a:lnTo>
                    <a:lnTo>
                      <a:pt x="568" y="610"/>
                    </a:lnTo>
                    <a:lnTo>
                      <a:pt x="568" y="606"/>
                    </a:lnTo>
                    <a:lnTo>
                      <a:pt x="568" y="605"/>
                    </a:lnTo>
                    <a:lnTo>
                      <a:pt x="568" y="603"/>
                    </a:lnTo>
                    <a:lnTo>
                      <a:pt x="571" y="603"/>
                    </a:lnTo>
                    <a:lnTo>
                      <a:pt x="574" y="602"/>
                    </a:lnTo>
                    <a:lnTo>
                      <a:pt x="579" y="599"/>
                    </a:lnTo>
                    <a:lnTo>
                      <a:pt x="579" y="599"/>
                    </a:lnTo>
                    <a:lnTo>
                      <a:pt x="579" y="597"/>
                    </a:lnTo>
                    <a:lnTo>
                      <a:pt x="579" y="597"/>
                    </a:lnTo>
                    <a:lnTo>
                      <a:pt x="578" y="595"/>
                    </a:lnTo>
                    <a:lnTo>
                      <a:pt x="574" y="595"/>
                    </a:lnTo>
                    <a:lnTo>
                      <a:pt x="573" y="595"/>
                    </a:lnTo>
                    <a:lnTo>
                      <a:pt x="571" y="597"/>
                    </a:lnTo>
                    <a:lnTo>
                      <a:pt x="568" y="597"/>
                    </a:lnTo>
                    <a:lnTo>
                      <a:pt x="567" y="597"/>
                    </a:lnTo>
                    <a:lnTo>
                      <a:pt x="565" y="597"/>
                    </a:lnTo>
                    <a:lnTo>
                      <a:pt x="563" y="595"/>
                    </a:lnTo>
                    <a:lnTo>
                      <a:pt x="563" y="594"/>
                    </a:lnTo>
                    <a:lnTo>
                      <a:pt x="563" y="592"/>
                    </a:lnTo>
                    <a:lnTo>
                      <a:pt x="563" y="591"/>
                    </a:lnTo>
                    <a:lnTo>
                      <a:pt x="563" y="591"/>
                    </a:lnTo>
                    <a:lnTo>
                      <a:pt x="565" y="589"/>
                    </a:lnTo>
                    <a:lnTo>
                      <a:pt x="567" y="589"/>
                    </a:lnTo>
                    <a:lnTo>
                      <a:pt x="567" y="589"/>
                    </a:lnTo>
                    <a:lnTo>
                      <a:pt x="568" y="589"/>
                    </a:lnTo>
                    <a:lnTo>
                      <a:pt x="568" y="589"/>
                    </a:lnTo>
                    <a:lnTo>
                      <a:pt x="568" y="588"/>
                    </a:lnTo>
                    <a:lnTo>
                      <a:pt x="568" y="588"/>
                    </a:lnTo>
                    <a:lnTo>
                      <a:pt x="567" y="586"/>
                    </a:lnTo>
                    <a:lnTo>
                      <a:pt x="565" y="586"/>
                    </a:lnTo>
                    <a:lnTo>
                      <a:pt x="565" y="584"/>
                    </a:lnTo>
                    <a:lnTo>
                      <a:pt x="565" y="584"/>
                    </a:lnTo>
                    <a:lnTo>
                      <a:pt x="567" y="584"/>
                    </a:lnTo>
                    <a:lnTo>
                      <a:pt x="568" y="584"/>
                    </a:lnTo>
                    <a:lnTo>
                      <a:pt x="570" y="586"/>
                    </a:lnTo>
                    <a:lnTo>
                      <a:pt x="571" y="586"/>
                    </a:lnTo>
                    <a:lnTo>
                      <a:pt x="571" y="586"/>
                    </a:lnTo>
                    <a:lnTo>
                      <a:pt x="573" y="584"/>
                    </a:lnTo>
                    <a:lnTo>
                      <a:pt x="574" y="583"/>
                    </a:lnTo>
                    <a:lnTo>
                      <a:pt x="576" y="581"/>
                    </a:lnTo>
                    <a:lnTo>
                      <a:pt x="578" y="580"/>
                    </a:lnTo>
                    <a:lnTo>
                      <a:pt x="578" y="580"/>
                    </a:lnTo>
                    <a:close/>
                    <a:moveTo>
                      <a:pt x="505" y="566"/>
                    </a:moveTo>
                    <a:lnTo>
                      <a:pt x="507" y="566"/>
                    </a:lnTo>
                    <a:lnTo>
                      <a:pt x="507" y="566"/>
                    </a:lnTo>
                    <a:lnTo>
                      <a:pt x="508" y="567"/>
                    </a:lnTo>
                    <a:lnTo>
                      <a:pt x="510" y="567"/>
                    </a:lnTo>
                    <a:lnTo>
                      <a:pt x="510" y="569"/>
                    </a:lnTo>
                    <a:lnTo>
                      <a:pt x="510" y="569"/>
                    </a:lnTo>
                    <a:lnTo>
                      <a:pt x="510" y="569"/>
                    </a:lnTo>
                    <a:lnTo>
                      <a:pt x="510" y="569"/>
                    </a:lnTo>
                    <a:lnTo>
                      <a:pt x="508" y="569"/>
                    </a:lnTo>
                    <a:lnTo>
                      <a:pt x="507" y="569"/>
                    </a:lnTo>
                    <a:lnTo>
                      <a:pt x="507" y="567"/>
                    </a:lnTo>
                    <a:lnTo>
                      <a:pt x="505" y="566"/>
                    </a:lnTo>
                    <a:lnTo>
                      <a:pt x="505" y="566"/>
                    </a:lnTo>
                    <a:lnTo>
                      <a:pt x="505" y="566"/>
                    </a:lnTo>
                    <a:close/>
                    <a:moveTo>
                      <a:pt x="500" y="562"/>
                    </a:moveTo>
                    <a:lnTo>
                      <a:pt x="500" y="567"/>
                    </a:lnTo>
                    <a:lnTo>
                      <a:pt x="502" y="567"/>
                    </a:lnTo>
                    <a:lnTo>
                      <a:pt x="502" y="567"/>
                    </a:lnTo>
                    <a:lnTo>
                      <a:pt x="504" y="569"/>
                    </a:lnTo>
                    <a:lnTo>
                      <a:pt x="505" y="570"/>
                    </a:lnTo>
                    <a:lnTo>
                      <a:pt x="502" y="573"/>
                    </a:lnTo>
                    <a:lnTo>
                      <a:pt x="502" y="575"/>
                    </a:lnTo>
                    <a:lnTo>
                      <a:pt x="500" y="575"/>
                    </a:lnTo>
                    <a:lnTo>
                      <a:pt x="499" y="573"/>
                    </a:lnTo>
                    <a:lnTo>
                      <a:pt x="497" y="570"/>
                    </a:lnTo>
                    <a:lnTo>
                      <a:pt x="497" y="569"/>
                    </a:lnTo>
                    <a:lnTo>
                      <a:pt x="496" y="566"/>
                    </a:lnTo>
                    <a:lnTo>
                      <a:pt x="497" y="566"/>
                    </a:lnTo>
                    <a:lnTo>
                      <a:pt x="499" y="566"/>
                    </a:lnTo>
                    <a:lnTo>
                      <a:pt x="499" y="564"/>
                    </a:lnTo>
                    <a:lnTo>
                      <a:pt x="500" y="562"/>
                    </a:lnTo>
                    <a:close/>
                    <a:moveTo>
                      <a:pt x="504" y="554"/>
                    </a:moveTo>
                    <a:lnTo>
                      <a:pt x="504" y="556"/>
                    </a:lnTo>
                    <a:lnTo>
                      <a:pt x="504" y="556"/>
                    </a:lnTo>
                    <a:lnTo>
                      <a:pt x="504" y="558"/>
                    </a:lnTo>
                    <a:lnTo>
                      <a:pt x="504" y="558"/>
                    </a:lnTo>
                    <a:lnTo>
                      <a:pt x="504" y="559"/>
                    </a:lnTo>
                    <a:lnTo>
                      <a:pt x="502" y="558"/>
                    </a:lnTo>
                    <a:lnTo>
                      <a:pt x="502" y="558"/>
                    </a:lnTo>
                    <a:lnTo>
                      <a:pt x="500" y="559"/>
                    </a:lnTo>
                    <a:lnTo>
                      <a:pt x="500" y="559"/>
                    </a:lnTo>
                    <a:lnTo>
                      <a:pt x="499" y="559"/>
                    </a:lnTo>
                    <a:lnTo>
                      <a:pt x="497" y="559"/>
                    </a:lnTo>
                    <a:lnTo>
                      <a:pt x="496" y="561"/>
                    </a:lnTo>
                    <a:lnTo>
                      <a:pt x="494" y="562"/>
                    </a:lnTo>
                    <a:lnTo>
                      <a:pt x="494" y="562"/>
                    </a:lnTo>
                    <a:lnTo>
                      <a:pt x="492" y="561"/>
                    </a:lnTo>
                    <a:lnTo>
                      <a:pt x="494" y="559"/>
                    </a:lnTo>
                    <a:lnTo>
                      <a:pt x="494" y="558"/>
                    </a:lnTo>
                    <a:lnTo>
                      <a:pt x="496" y="556"/>
                    </a:lnTo>
                    <a:lnTo>
                      <a:pt x="497" y="558"/>
                    </a:lnTo>
                    <a:lnTo>
                      <a:pt x="499" y="556"/>
                    </a:lnTo>
                    <a:lnTo>
                      <a:pt x="502" y="554"/>
                    </a:lnTo>
                    <a:lnTo>
                      <a:pt x="504" y="554"/>
                    </a:lnTo>
                    <a:close/>
                    <a:moveTo>
                      <a:pt x="491" y="540"/>
                    </a:moveTo>
                    <a:lnTo>
                      <a:pt x="492" y="542"/>
                    </a:lnTo>
                    <a:lnTo>
                      <a:pt x="496" y="542"/>
                    </a:lnTo>
                    <a:lnTo>
                      <a:pt x="496" y="542"/>
                    </a:lnTo>
                    <a:lnTo>
                      <a:pt x="496" y="542"/>
                    </a:lnTo>
                    <a:lnTo>
                      <a:pt x="494" y="543"/>
                    </a:lnTo>
                    <a:lnTo>
                      <a:pt x="494" y="543"/>
                    </a:lnTo>
                    <a:lnTo>
                      <a:pt x="492" y="545"/>
                    </a:lnTo>
                    <a:lnTo>
                      <a:pt x="492" y="547"/>
                    </a:lnTo>
                    <a:lnTo>
                      <a:pt x="491" y="547"/>
                    </a:lnTo>
                    <a:lnTo>
                      <a:pt x="491" y="547"/>
                    </a:lnTo>
                    <a:lnTo>
                      <a:pt x="491" y="545"/>
                    </a:lnTo>
                    <a:lnTo>
                      <a:pt x="491" y="545"/>
                    </a:lnTo>
                    <a:lnTo>
                      <a:pt x="491" y="543"/>
                    </a:lnTo>
                    <a:lnTo>
                      <a:pt x="491" y="542"/>
                    </a:lnTo>
                    <a:lnTo>
                      <a:pt x="491" y="540"/>
                    </a:lnTo>
                    <a:close/>
                    <a:moveTo>
                      <a:pt x="492" y="532"/>
                    </a:moveTo>
                    <a:lnTo>
                      <a:pt x="494" y="532"/>
                    </a:lnTo>
                    <a:lnTo>
                      <a:pt x="496" y="532"/>
                    </a:lnTo>
                    <a:lnTo>
                      <a:pt x="497" y="534"/>
                    </a:lnTo>
                    <a:lnTo>
                      <a:pt x="499" y="534"/>
                    </a:lnTo>
                    <a:lnTo>
                      <a:pt x="500" y="536"/>
                    </a:lnTo>
                    <a:lnTo>
                      <a:pt x="499" y="537"/>
                    </a:lnTo>
                    <a:lnTo>
                      <a:pt x="497" y="537"/>
                    </a:lnTo>
                    <a:lnTo>
                      <a:pt x="494" y="539"/>
                    </a:lnTo>
                    <a:lnTo>
                      <a:pt x="492" y="539"/>
                    </a:lnTo>
                    <a:lnTo>
                      <a:pt x="491" y="539"/>
                    </a:lnTo>
                    <a:lnTo>
                      <a:pt x="491" y="537"/>
                    </a:lnTo>
                    <a:lnTo>
                      <a:pt x="492" y="536"/>
                    </a:lnTo>
                    <a:lnTo>
                      <a:pt x="492" y="536"/>
                    </a:lnTo>
                    <a:lnTo>
                      <a:pt x="492" y="534"/>
                    </a:lnTo>
                    <a:lnTo>
                      <a:pt x="492" y="532"/>
                    </a:lnTo>
                    <a:close/>
                    <a:moveTo>
                      <a:pt x="496" y="509"/>
                    </a:moveTo>
                    <a:lnTo>
                      <a:pt x="496" y="510"/>
                    </a:lnTo>
                    <a:lnTo>
                      <a:pt x="496" y="512"/>
                    </a:lnTo>
                    <a:lnTo>
                      <a:pt x="494" y="515"/>
                    </a:lnTo>
                    <a:lnTo>
                      <a:pt x="492" y="517"/>
                    </a:lnTo>
                    <a:lnTo>
                      <a:pt x="491" y="518"/>
                    </a:lnTo>
                    <a:lnTo>
                      <a:pt x="489" y="518"/>
                    </a:lnTo>
                    <a:lnTo>
                      <a:pt x="488" y="517"/>
                    </a:lnTo>
                    <a:lnTo>
                      <a:pt x="489" y="515"/>
                    </a:lnTo>
                    <a:lnTo>
                      <a:pt x="491" y="515"/>
                    </a:lnTo>
                    <a:lnTo>
                      <a:pt x="491" y="514"/>
                    </a:lnTo>
                    <a:lnTo>
                      <a:pt x="489" y="514"/>
                    </a:lnTo>
                    <a:lnTo>
                      <a:pt x="489" y="514"/>
                    </a:lnTo>
                    <a:lnTo>
                      <a:pt x="488" y="512"/>
                    </a:lnTo>
                    <a:lnTo>
                      <a:pt x="489" y="510"/>
                    </a:lnTo>
                    <a:lnTo>
                      <a:pt x="489" y="510"/>
                    </a:lnTo>
                    <a:lnTo>
                      <a:pt x="489" y="510"/>
                    </a:lnTo>
                    <a:lnTo>
                      <a:pt x="491" y="510"/>
                    </a:lnTo>
                    <a:lnTo>
                      <a:pt x="494" y="510"/>
                    </a:lnTo>
                    <a:lnTo>
                      <a:pt x="494" y="509"/>
                    </a:lnTo>
                    <a:lnTo>
                      <a:pt x="496" y="509"/>
                    </a:lnTo>
                    <a:close/>
                    <a:moveTo>
                      <a:pt x="500" y="507"/>
                    </a:moveTo>
                    <a:lnTo>
                      <a:pt x="502" y="507"/>
                    </a:lnTo>
                    <a:lnTo>
                      <a:pt x="502" y="509"/>
                    </a:lnTo>
                    <a:lnTo>
                      <a:pt x="504" y="509"/>
                    </a:lnTo>
                    <a:lnTo>
                      <a:pt x="504" y="509"/>
                    </a:lnTo>
                    <a:lnTo>
                      <a:pt x="505" y="510"/>
                    </a:lnTo>
                    <a:lnTo>
                      <a:pt x="505" y="517"/>
                    </a:lnTo>
                    <a:lnTo>
                      <a:pt x="505" y="518"/>
                    </a:lnTo>
                    <a:lnTo>
                      <a:pt x="505" y="521"/>
                    </a:lnTo>
                    <a:lnTo>
                      <a:pt x="505" y="525"/>
                    </a:lnTo>
                    <a:lnTo>
                      <a:pt x="505" y="526"/>
                    </a:lnTo>
                    <a:lnTo>
                      <a:pt x="505" y="526"/>
                    </a:lnTo>
                    <a:lnTo>
                      <a:pt x="505" y="526"/>
                    </a:lnTo>
                    <a:lnTo>
                      <a:pt x="505" y="528"/>
                    </a:lnTo>
                    <a:lnTo>
                      <a:pt x="505" y="529"/>
                    </a:lnTo>
                    <a:lnTo>
                      <a:pt x="504" y="531"/>
                    </a:lnTo>
                    <a:lnTo>
                      <a:pt x="504" y="532"/>
                    </a:lnTo>
                    <a:lnTo>
                      <a:pt x="504" y="532"/>
                    </a:lnTo>
                    <a:lnTo>
                      <a:pt x="502" y="532"/>
                    </a:lnTo>
                    <a:lnTo>
                      <a:pt x="500" y="532"/>
                    </a:lnTo>
                    <a:lnTo>
                      <a:pt x="500" y="531"/>
                    </a:lnTo>
                    <a:lnTo>
                      <a:pt x="500" y="529"/>
                    </a:lnTo>
                    <a:lnTo>
                      <a:pt x="500" y="528"/>
                    </a:lnTo>
                    <a:lnTo>
                      <a:pt x="499" y="526"/>
                    </a:lnTo>
                    <a:lnTo>
                      <a:pt x="499" y="526"/>
                    </a:lnTo>
                    <a:lnTo>
                      <a:pt x="500" y="525"/>
                    </a:lnTo>
                    <a:lnTo>
                      <a:pt x="500" y="525"/>
                    </a:lnTo>
                    <a:lnTo>
                      <a:pt x="500" y="523"/>
                    </a:lnTo>
                    <a:lnTo>
                      <a:pt x="500" y="523"/>
                    </a:lnTo>
                    <a:lnTo>
                      <a:pt x="502" y="521"/>
                    </a:lnTo>
                    <a:lnTo>
                      <a:pt x="502" y="521"/>
                    </a:lnTo>
                    <a:lnTo>
                      <a:pt x="502" y="521"/>
                    </a:lnTo>
                    <a:lnTo>
                      <a:pt x="502" y="521"/>
                    </a:lnTo>
                    <a:lnTo>
                      <a:pt x="499" y="523"/>
                    </a:lnTo>
                    <a:lnTo>
                      <a:pt x="497" y="525"/>
                    </a:lnTo>
                    <a:lnTo>
                      <a:pt x="497" y="525"/>
                    </a:lnTo>
                    <a:lnTo>
                      <a:pt x="497" y="528"/>
                    </a:lnTo>
                    <a:lnTo>
                      <a:pt x="497" y="529"/>
                    </a:lnTo>
                    <a:lnTo>
                      <a:pt x="497" y="529"/>
                    </a:lnTo>
                    <a:lnTo>
                      <a:pt x="496" y="529"/>
                    </a:lnTo>
                    <a:lnTo>
                      <a:pt x="492" y="529"/>
                    </a:lnTo>
                    <a:lnTo>
                      <a:pt x="491" y="528"/>
                    </a:lnTo>
                    <a:lnTo>
                      <a:pt x="489" y="528"/>
                    </a:lnTo>
                    <a:lnTo>
                      <a:pt x="489" y="526"/>
                    </a:lnTo>
                    <a:lnTo>
                      <a:pt x="489" y="525"/>
                    </a:lnTo>
                    <a:lnTo>
                      <a:pt x="492" y="525"/>
                    </a:lnTo>
                    <a:lnTo>
                      <a:pt x="492" y="523"/>
                    </a:lnTo>
                    <a:lnTo>
                      <a:pt x="492" y="521"/>
                    </a:lnTo>
                    <a:lnTo>
                      <a:pt x="491" y="521"/>
                    </a:lnTo>
                    <a:lnTo>
                      <a:pt x="491" y="520"/>
                    </a:lnTo>
                    <a:lnTo>
                      <a:pt x="491" y="520"/>
                    </a:lnTo>
                    <a:lnTo>
                      <a:pt x="492" y="518"/>
                    </a:lnTo>
                    <a:lnTo>
                      <a:pt x="494" y="518"/>
                    </a:lnTo>
                    <a:lnTo>
                      <a:pt x="494" y="518"/>
                    </a:lnTo>
                    <a:lnTo>
                      <a:pt x="496" y="518"/>
                    </a:lnTo>
                    <a:lnTo>
                      <a:pt x="496" y="517"/>
                    </a:lnTo>
                    <a:lnTo>
                      <a:pt x="494" y="517"/>
                    </a:lnTo>
                    <a:lnTo>
                      <a:pt x="496" y="515"/>
                    </a:lnTo>
                    <a:lnTo>
                      <a:pt x="497" y="514"/>
                    </a:lnTo>
                    <a:lnTo>
                      <a:pt x="499" y="512"/>
                    </a:lnTo>
                    <a:lnTo>
                      <a:pt x="499" y="512"/>
                    </a:lnTo>
                    <a:lnTo>
                      <a:pt x="497" y="510"/>
                    </a:lnTo>
                    <a:lnTo>
                      <a:pt x="499" y="509"/>
                    </a:lnTo>
                    <a:lnTo>
                      <a:pt x="499" y="509"/>
                    </a:lnTo>
                    <a:lnTo>
                      <a:pt x="500" y="507"/>
                    </a:lnTo>
                    <a:close/>
                    <a:moveTo>
                      <a:pt x="492" y="495"/>
                    </a:moveTo>
                    <a:lnTo>
                      <a:pt x="492" y="496"/>
                    </a:lnTo>
                    <a:lnTo>
                      <a:pt x="494" y="499"/>
                    </a:lnTo>
                    <a:lnTo>
                      <a:pt x="496" y="502"/>
                    </a:lnTo>
                    <a:lnTo>
                      <a:pt x="496" y="506"/>
                    </a:lnTo>
                    <a:lnTo>
                      <a:pt x="494" y="507"/>
                    </a:lnTo>
                    <a:lnTo>
                      <a:pt x="491" y="509"/>
                    </a:lnTo>
                    <a:lnTo>
                      <a:pt x="491" y="509"/>
                    </a:lnTo>
                    <a:lnTo>
                      <a:pt x="489" y="509"/>
                    </a:lnTo>
                    <a:lnTo>
                      <a:pt x="488" y="506"/>
                    </a:lnTo>
                    <a:lnTo>
                      <a:pt x="489" y="501"/>
                    </a:lnTo>
                    <a:lnTo>
                      <a:pt x="491" y="499"/>
                    </a:lnTo>
                    <a:lnTo>
                      <a:pt x="489" y="498"/>
                    </a:lnTo>
                    <a:lnTo>
                      <a:pt x="489" y="496"/>
                    </a:lnTo>
                    <a:lnTo>
                      <a:pt x="489" y="496"/>
                    </a:lnTo>
                    <a:lnTo>
                      <a:pt x="492" y="495"/>
                    </a:lnTo>
                    <a:close/>
                    <a:moveTo>
                      <a:pt x="499" y="491"/>
                    </a:moveTo>
                    <a:lnTo>
                      <a:pt x="500" y="491"/>
                    </a:lnTo>
                    <a:lnTo>
                      <a:pt x="500" y="495"/>
                    </a:lnTo>
                    <a:lnTo>
                      <a:pt x="500" y="496"/>
                    </a:lnTo>
                    <a:lnTo>
                      <a:pt x="502" y="498"/>
                    </a:lnTo>
                    <a:lnTo>
                      <a:pt x="502" y="498"/>
                    </a:lnTo>
                    <a:lnTo>
                      <a:pt x="502" y="498"/>
                    </a:lnTo>
                    <a:lnTo>
                      <a:pt x="502" y="501"/>
                    </a:lnTo>
                    <a:lnTo>
                      <a:pt x="504" y="501"/>
                    </a:lnTo>
                    <a:lnTo>
                      <a:pt x="504" y="501"/>
                    </a:lnTo>
                    <a:lnTo>
                      <a:pt x="504" y="502"/>
                    </a:lnTo>
                    <a:lnTo>
                      <a:pt x="504" y="502"/>
                    </a:lnTo>
                    <a:lnTo>
                      <a:pt x="504" y="506"/>
                    </a:lnTo>
                    <a:lnTo>
                      <a:pt x="504" y="506"/>
                    </a:lnTo>
                    <a:lnTo>
                      <a:pt x="502" y="506"/>
                    </a:lnTo>
                    <a:lnTo>
                      <a:pt x="499" y="506"/>
                    </a:lnTo>
                    <a:lnTo>
                      <a:pt x="497" y="504"/>
                    </a:lnTo>
                    <a:lnTo>
                      <a:pt x="497" y="502"/>
                    </a:lnTo>
                    <a:lnTo>
                      <a:pt x="497" y="501"/>
                    </a:lnTo>
                    <a:lnTo>
                      <a:pt x="496" y="499"/>
                    </a:lnTo>
                    <a:lnTo>
                      <a:pt x="496" y="499"/>
                    </a:lnTo>
                    <a:lnTo>
                      <a:pt x="494" y="498"/>
                    </a:lnTo>
                    <a:lnTo>
                      <a:pt x="494" y="496"/>
                    </a:lnTo>
                    <a:lnTo>
                      <a:pt x="494" y="495"/>
                    </a:lnTo>
                    <a:lnTo>
                      <a:pt x="494" y="495"/>
                    </a:lnTo>
                    <a:lnTo>
                      <a:pt x="497" y="493"/>
                    </a:lnTo>
                    <a:lnTo>
                      <a:pt x="499" y="491"/>
                    </a:lnTo>
                    <a:close/>
                    <a:moveTo>
                      <a:pt x="496" y="488"/>
                    </a:moveTo>
                    <a:lnTo>
                      <a:pt x="497" y="490"/>
                    </a:lnTo>
                    <a:lnTo>
                      <a:pt x="499" y="490"/>
                    </a:lnTo>
                    <a:lnTo>
                      <a:pt x="499" y="490"/>
                    </a:lnTo>
                    <a:lnTo>
                      <a:pt x="497" y="491"/>
                    </a:lnTo>
                    <a:lnTo>
                      <a:pt x="496" y="491"/>
                    </a:lnTo>
                    <a:lnTo>
                      <a:pt x="496" y="491"/>
                    </a:lnTo>
                    <a:lnTo>
                      <a:pt x="496" y="491"/>
                    </a:lnTo>
                    <a:lnTo>
                      <a:pt x="494" y="491"/>
                    </a:lnTo>
                    <a:lnTo>
                      <a:pt x="494" y="490"/>
                    </a:lnTo>
                    <a:lnTo>
                      <a:pt x="494" y="490"/>
                    </a:lnTo>
                    <a:lnTo>
                      <a:pt x="496" y="488"/>
                    </a:lnTo>
                    <a:close/>
                    <a:moveTo>
                      <a:pt x="508" y="444"/>
                    </a:moveTo>
                    <a:lnTo>
                      <a:pt x="508" y="446"/>
                    </a:lnTo>
                    <a:lnTo>
                      <a:pt x="508" y="449"/>
                    </a:lnTo>
                    <a:lnTo>
                      <a:pt x="508" y="450"/>
                    </a:lnTo>
                    <a:lnTo>
                      <a:pt x="508" y="452"/>
                    </a:lnTo>
                    <a:lnTo>
                      <a:pt x="508" y="452"/>
                    </a:lnTo>
                    <a:lnTo>
                      <a:pt x="508" y="452"/>
                    </a:lnTo>
                    <a:lnTo>
                      <a:pt x="507" y="454"/>
                    </a:lnTo>
                    <a:lnTo>
                      <a:pt x="505" y="454"/>
                    </a:lnTo>
                    <a:lnTo>
                      <a:pt x="504" y="454"/>
                    </a:lnTo>
                    <a:lnTo>
                      <a:pt x="502" y="454"/>
                    </a:lnTo>
                    <a:lnTo>
                      <a:pt x="502" y="452"/>
                    </a:lnTo>
                    <a:lnTo>
                      <a:pt x="502" y="450"/>
                    </a:lnTo>
                    <a:lnTo>
                      <a:pt x="504" y="450"/>
                    </a:lnTo>
                    <a:lnTo>
                      <a:pt x="505" y="447"/>
                    </a:lnTo>
                    <a:lnTo>
                      <a:pt x="505" y="446"/>
                    </a:lnTo>
                    <a:lnTo>
                      <a:pt x="505" y="444"/>
                    </a:lnTo>
                    <a:lnTo>
                      <a:pt x="507" y="444"/>
                    </a:lnTo>
                    <a:lnTo>
                      <a:pt x="508" y="444"/>
                    </a:lnTo>
                    <a:close/>
                    <a:moveTo>
                      <a:pt x="496" y="436"/>
                    </a:moveTo>
                    <a:lnTo>
                      <a:pt x="496" y="436"/>
                    </a:lnTo>
                    <a:lnTo>
                      <a:pt x="497" y="438"/>
                    </a:lnTo>
                    <a:lnTo>
                      <a:pt x="497" y="438"/>
                    </a:lnTo>
                    <a:lnTo>
                      <a:pt x="497" y="438"/>
                    </a:lnTo>
                    <a:lnTo>
                      <a:pt x="497" y="439"/>
                    </a:lnTo>
                    <a:lnTo>
                      <a:pt x="496" y="438"/>
                    </a:lnTo>
                    <a:lnTo>
                      <a:pt x="496" y="438"/>
                    </a:lnTo>
                    <a:lnTo>
                      <a:pt x="496" y="438"/>
                    </a:lnTo>
                    <a:lnTo>
                      <a:pt x="496" y="436"/>
                    </a:lnTo>
                    <a:close/>
                    <a:moveTo>
                      <a:pt x="516" y="432"/>
                    </a:moveTo>
                    <a:lnTo>
                      <a:pt x="516" y="432"/>
                    </a:lnTo>
                    <a:lnTo>
                      <a:pt x="518" y="433"/>
                    </a:lnTo>
                    <a:lnTo>
                      <a:pt x="518" y="435"/>
                    </a:lnTo>
                    <a:lnTo>
                      <a:pt x="518" y="436"/>
                    </a:lnTo>
                    <a:lnTo>
                      <a:pt x="518" y="438"/>
                    </a:lnTo>
                    <a:lnTo>
                      <a:pt x="516" y="438"/>
                    </a:lnTo>
                    <a:lnTo>
                      <a:pt x="516" y="438"/>
                    </a:lnTo>
                    <a:lnTo>
                      <a:pt x="516" y="436"/>
                    </a:lnTo>
                    <a:lnTo>
                      <a:pt x="516" y="436"/>
                    </a:lnTo>
                    <a:lnTo>
                      <a:pt x="515" y="435"/>
                    </a:lnTo>
                    <a:lnTo>
                      <a:pt x="515" y="435"/>
                    </a:lnTo>
                    <a:lnTo>
                      <a:pt x="515" y="433"/>
                    </a:lnTo>
                    <a:lnTo>
                      <a:pt x="515" y="433"/>
                    </a:lnTo>
                    <a:lnTo>
                      <a:pt x="516" y="432"/>
                    </a:lnTo>
                    <a:close/>
                    <a:moveTo>
                      <a:pt x="524" y="428"/>
                    </a:moveTo>
                    <a:lnTo>
                      <a:pt x="526" y="430"/>
                    </a:lnTo>
                    <a:lnTo>
                      <a:pt x="529" y="430"/>
                    </a:lnTo>
                    <a:lnTo>
                      <a:pt x="530" y="432"/>
                    </a:lnTo>
                    <a:lnTo>
                      <a:pt x="530" y="433"/>
                    </a:lnTo>
                    <a:lnTo>
                      <a:pt x="529" y="435"/>
                    </a:lnTo>
                    <a:lnTo>
                      <a:pt x="529" y="435"/>
                    </a:lnTo>
                    <a:lnTo>
                      <a:pt x="527" y="436"/>
                    </a:lnTo>
                    <a:lnTo>
                      <a:pt x="522" y="438"/>
                    </a:lnTo>
                    <a:lnTo>
                      <a:pt x="521" y="438"/>
                    </a:lnTo>
                    <a:lnTo>
                      <a:pt x="521" y="436"/>
                    </a:lnTo>
                    <a:lnTo>
                      <a:pt x="521" y="435"/>
                    </a:lnTo>
                    <a:lnTo>
                      <a:pt x="519" y="435"/>
                    </a:lnTo>
                    <a:lnTo>
                      <a:pt x="521" y="433"/>
                    </a:lnTo>
                    <a:lnTo>
                      <a:pt x="522" y="432"/>
                    </a:lnTo>
                    <a:lnTo>
                      <a:pt x="522" y="432"/>
                    </a:lnTo>
                    <a:lnTo>
                      <a:pt x="522" y="430"/>
                    </a:lnTo>
                    <a:lnTo>
                      <a:pt x="522" y="430"/>
                    </a:lnTo>
                    <a:lnTo>
                      <a:pt x="522" y="428"/>
                    </a:lnTo>
                    <a:lnTo>
                      <a:pt x="524" y="428"/>
                    </a:lnTo>
                    <a:close/>
                    <a:moveTo>
                      <a:pt x="513" y="425"/>
                    </a:moveTo>
                    <a:lnTo>
                      <a:pt x="515" y="425"/>
                    </a:lnTo>
                    <a:lnTo>
                      <a:pt x="515" y="427"/>
                    </a:lnTo>
                    <a:lnTo>
                      <a:pt x="516" y="427"/>
                    </a:lnTo>
                    <a:lnTo>
                      <a:pt x="516" y="428"/>
                    </a:lnTo>
                    <a:lnTo>
                      <a:pt x="516" y="430"/>
                    </a:lnTo>
                    <a:lnTo>
                      <a:pt x="515" y="430"/>
                    </a:lnTo>
                    <a:lnTo>
                      <a:pt x="515" y="430"/>
                    </a:lnTo>
                    <a:lnTo>
                      <a:pt x="513" y="432"/>
                    </a:lnTo>
                    <a:lnTo>
                      <a:pt x="511" y="432"/>
                    </a:lnTo>
                    <a:lnTo>
                      <a:pt x="511" y="433"/>
                    </a:lnTo>
                    <a:lnTo>
                      <a:pt x="513" y="435"/>
                    </a:lnTo>
                    <a:lnTo>
                      <a:pt x="515" y="436"/>
                    </a:lnTo>
                    <a:lnTo>
                      <a:pt x="515" y="438"/>
                    </a:lnTo>
                    <a:lnTo>
                      <a:pt x="515" y="439"/>
                    </a:lnTo>
                    <a:lnTo>
                      <a:pt x="515" y="439"/>
                    </a:lnTo>
                    <a:lnTo>
                      <a:pt x="515" y="441"/>
                    </a:lnTo>
                    <a:lnTo>
                      <a:pt x="516" y="443"/>
                    </a:lnTo>
                    <a:lnTo>
                      <a:pt x="516" y="443"/>
                    </a:lnTo>
                    <a:lnTo>
                      <a:pt x="516" y="444"/>
                    </a:lnTo>
                    <a:lnTo>
                      <a:pt x="516" y="446"/>
                    </a:lnTo>
                    <a:lnTo>
                      <a:pt x="515" y="446"/>
                    </a:lnTo>
                    <a:lnTo>
                      <a:pt x="515" y="446"/>
                    </a:lnTo>
                    <a:lnTo>
                      <a:pt x="515" y="446"/>
                    </a:lnTo>
                    <a:lnTo>
                      <a:pt x="515" y="446"/>
                    </a:lnTo>
                    <a:lnTo>
                      <a:pt x="511" y="447"/>
                    </a:lnTo>
                    <a:lnTo>
                      <a:pt x="510" y="446"/>
                    </a:lnTo>
                    <a:lnTo>
                      <a:pt x="511" y="444"/>
                    </a:lnTo>
                    <a:lnTo>
                      <a:pt x="510" y="443"/>
                    </a:lnTo>
                    <a:lnTo>
                      <a:pt x="508" y="441"/>
                    </a:lnTo>
                    <a:lnTo>
                      <a:pt x="507" y="439"/>
                    </a:lnTo>
                    <a:lnTo>
                      <a:pt x="507" y="438"/>
                    </a:lnTo>
                    <a:lnTo>
                      <a:pt x="505" y="436"/>
                    </a:lnTo>
                    <a:lnTo>
                      <a:pt x="504" y="435"/>
                    </a:lnTo>
                    <a:lnTo>
                      <a:pt x="505" y="433"/>
                    </a:lnTo>
                    <a:lnTo>
                      <a:pt x="505" y="432"/>
                    </a:lnTo>
                    <a:lnTo>
                      <a:pt x="507" y="430"/>
                    </a:lnTo>
                    <a:lnTo>
                      <a:pt x="508" y="430"/>
                    </a:lnTo>
                    <a:lnTo>
                      <a:pt x="508" y="430"/>
                    </a:lnTo>
                    <a:lnTo>
                      <a:pt x="510" y="430"/>
                    </a:lnTo>
                    <a:lnTo>
                      <a:pt x="511" y="430"/>
                    </a:lnTo>
                    <a:lnTo>
                      <a:pt x="510" y="427"/>
                    </a:lnTo>
                    <a:lnTo>
                      <a:pt x="511" y="425"/>
                    </a:lnTo>
                    <a:lnTo>
                      <a:pt x="511" y="425"/>
                    </a:lnTo>
                    <a:lnTo>
                      <a:pt x="513" y="425"/>
                    </a:lnTo>
                    <a:close/>
                    <a:moveTo>
                      <a:pt x="515" y="419"/>
                    </a:moveTo>
                    <a:lnTo>
                      <a:pt x="515" y="419"/>
                    </a:lnTo>
                    <a:lnTo>
                      <a:pt x="515" y="419"/>
                    </a:lnTo>
                    <a:lnTo>
                      <a:pt x="515" y="421"/>
                    </a:lnTo>
                    <a:lnTo>
                      <a:pt x="515" y="421"/>
                    </a:lnTo>
                    <a:lnTo>
                      <a:pt x="513" y="421"/>
                    </a:lnTo>
                    <a:lnTo>
                      <a:pt x="513" y="421"/>
                    </a:lnTo>
                    <a:lnTo>
                      <a:pt x="513" y="421"/>
                    </a:lnTo>
                    <a:lnTo>
                      <a:pt x="510" y="421"/>
                    </a:lnTo>
                    <a:lnTo>
                      <a:pt x="510" y="421"/>
                    </a:lnTo>
                    <a:lnTo>
                      <a:pt x="510" y="419"/>
                    </a:lnTo>
                    <a:lnTo>
                      <a:pt x="513" y="419"/>
                    </a:lnTo>
                    <a:lnTo>
                      <a:pt x="515" y="419"/>
                    </a:lnTo>
                    <a:close/>
                    <a:moveTo>
                      <a:pt x="502" y="414"/>
                    </a:moveTo>
                    <a:lnTo>
                      <a:pt x="502" y="414"/>
                    </a:lnTo>
                    <a:lnTo>
                      <a:pt x="502" y="416"/>
                    </a:lnTo>
                    <a:lnTo>
                      <a:pt x="502" y="416"/>
                    </a:lnTo>
                    <a:lnTo>
                      <a:pt x="502" y="416"/>
                    </a:lnTo>
                    <a:lnTo>
                      <a:pt x="500" y="416"/>
                    </a:lnTo>
                    <a:lnTo>
                      <a:pt x="500" y="416"/>
                    </a:lnTo>
                    <a:lnTo>
                      <a:pt x="500" y="416"/>
                    </a:lnTo>
                    <a:lnTo>
                      <a:pt x="500" y="414"/>
                    </a:lnTo>
                    <a:lnTo>
                      <a:pt x="502" y="414"/>
                    </a:lnTo>
                    <a:close/>
                    <a:moveTo>
                      <a:pt x="511" y="384"/>
                    </a:moveTo>
                    <a:lnTo>
                      <a:pt x="516" y="386"/>
                    </a:lnTo>
                    <a:lnTo>
                      <a:pt x="519" y="386"/>
                    </a:lnTo>
                    <a:lnTo>
                      <a:pt x="519" y="387"/>
                    </a:lnTo>
                    <a:lnTo>
                      <a:pt x="519" y="389"/>
                    </a:lnTo>
                    <a:lnTo>
                      <a:pt x="519" y="391"/>
                    </a:lnTo>
                    <a:lnTo>
                      <a:pt x="521" y="391"/>
                    </a:lnTo>
                    <a:lnTo>
                      <a:pt x="521" y="392"/>
                    </a:lnTo>
                    <a:lnTo>
                      <a:pt x="519" y="394"/>
                    </a:lnTo>
                    <a:lnTo>
                      <a:pt x="519" y="394"/>
                    </a:lnTo>
                    <a:lnTo>
                      <a:pt x="519" y="395"/>
                    </a:lnTo>
                    <a:lnTo>
                      <a:pt x="519" y="397"/>
                    </a:lnTo>
                    <a:lnTo>
                      <a:pt x="518" y="397"/>
                    </a:lnTo>
                    <a:lnTo>
                      <a:pt x="518" y="397"/>
                    </a:lnTo>
                    <a:lnTo>
                      <a:pt x="516" y="397"/>
                    </a:lnTo>
                    <a:lnTo>
                      <a:pt x="515" y="399"/>
                    </a:lnTo>
                    <a:lnTo>
                      <a:pt x="516" y="399"/>
                    </a:lnTo>
                    <a:lnTo>
                      <a:pt x="516" y="400"/>
                    </a:lnTo>
                    <a:lnTo>
                      <a:pt x="518" y="402"/>
                    </a:lnTo>
                    <a:lnTo>
                      <a:pt x="519" y="403"/>
                    </a:lnTo>
                    <a:lnTo>
                      <a:pt x="521" y="405"/>
                    </a:lnTo>
                    <a:lnTo>
                      <a:pt x="519" y="405"/>
                    </a:lnTo>
                    <a:lnTo>
                      <a:pt x="519" y="406"/>
                    </a:lnTo>
                    <a:lnTo>
                      <a:pt x="518" y="408"/>
                    </a:lnTo>
                    <a:lnTo>
                      <a:pt x="516" y="408"/>
                    </a:lnTo>
                    <a:lnTo>
                      <a:pt x="516" y="410"/>
                    </a:lnTo>
                    <a:lnTo>
                      <a:pt x="515" y="411"/>
                    </a:lnTo>
                    <a:lnTo>
                      <a:pt x="515" y="411"/>
                    </a:lnTo>
                    <a:lnTo>
                      <a:pt x="513" y="411"/>
                    </a:lnTo>
                    <a:lnTo>
                      <a:pt x="511" y="411"/>
                    </a:lnTo>
                    <a:lnTo>
                      <a:pt x="510" y="411"/>
                    </a:lnTo>
                    <a:lnTo>
                      <a:pt x="508" y="411"/>
                    </a:lnTo>
                    <a:lnTo>
                      <a:pt x="507" y="410"/>
                    </a:lnTo>
                    <a:lnTo>
                      <a:pt x="507" y="410"/>
                    </a:lnTo>
                    <a:lnTo>
                      <a:pt x="507" y="408"/>
                    </a:lnTo>
                    <a:lnTo>
                      <a:pt x="508" y="406"/>
                    </a:lnTo>
                    <a:lnTo>
                      <a:pt x="508" y="403"/>
                    </a:lnTo>
                    <a:lnTo>
                      <a:pt x="510" y="399"/>
                    </a:lnTo>
                    <a:lnTo>
                      <a:pt x="510" y="395"/>
                    </a:lnTo>
                    <a:lnTo>
                      <a:pt x="510" y="395"/>
                    </a:lnTo>
                    <a:lnTo>
                      <a:pt x="510" y="394"/>
                    </a:lnTo>
                    <a:lnTo>
                      <a:pt x="510" y="394"/>
                    </a:lnTo>
                    <a:lnTo>
                      <a:pt x="510" y="392"/>
                    </a:lnTo>
                    <a:lnTo>
                      <a:pt x="510" y="392"/>
                    </a:lnTo>
                    <a:lnTo>
                      <a:pt x="511" y="389"/>
                    </a:lnTo>
                    <a:lnTo>
                      <a:pt x="511" y="389"/>
                    </a:lnTo>
                    <a:lnTo>
                      <a:pt x="511" y="387"/>
                    </a:lnTo>
                    <a:lnTo>
                      <a:pt x="511" y="386"/>
                    </a:lnTo>
                    <a:lnTo>
                      <a:pt x="511" y="386"/>
                    </a:lnTo>
                    <a:lnTo>
                      <a:pt x="511" y="384"/>
                    </a:lnTo>
                    <a:lnTo>
                      <a:pt x="511" y="384"/>
                    </a:lnTo>
                    <a:close/>
                    <a:moveTo>
                      <a:pt x="442" y="247"/>
                    </a:moveTo>
                    <a:lnTo>
                      <a:pt x="442" y="247"/>
                    </a:lnTo>
                    <a:lnTo>
                      <a:pt x="442" y="247"/>
                    </a:lnTo>
                    <a:lnTo>
                      <a:pt x="444" y="247"/>
                    </a:lnTo>
                    <a:lnTo>
                      <a:pt x="444" y="249"/>
                    </a:lnTo>
                    <a:lnTo>
                      <a:pt x="444" y="249"/>
                    </a:lnTo>
                    <a:lnTo>
                      <a:pt x="442" y="249"/>
                    </a:lnTo>
                    <a:lnTo>
                      <a:pt x="440" y="249"/>
                    </a:lnTo>
                    <a:lnTo>
                      <a:pt x="440" y="249"/>
                    </a:lnTo>
                    <a:lnTo>
                      <a:pt x="440" y="249"/>
                    </a:lnTo>
                    <a:lnTo>
                      <a:pt x="440" y="247"/>
                    </a:lnTo>
                    <a:lnTo>
                      <a:pt x="442" y="247"/>
                    </a:lnTo>
                    <a:lnTo>
                      <a:pt x="442" y="247"/>
                    </a:lnTo>
                    <a:close/>
                    <a:moveTo>
                      <a:pt x="0" y="145"/>
                    </a:moveTo>
                    <a:lnTo>
                      <a:pt x="2" y="145"/>
                    </a:lnTo>
                    <a:lnTo>
                      <a:pt x="2" y="145"/>
                    </a:lnTo>
                    <a:lnTo>
                      <a:pt x="2" y="146"/>
                    </a:lnTo>
                    <a:lnTo>
                      <a:pt x="0" y="146"/>
                    </a:lnTo>
                    <a:lnTo>
                      <a:pt x="0" y="145"/>
                    </a:lnTo>
                    <a:lnTo>
                      <a:pt x="0" y="145"/>
                    </a:lnTo>
                    <a:close/>
                    <a:moveTo>
                      <a:pt x="578" y="0"/>
                    </a:moveTo>
                    <a:lnTo>
                      <a:pt x="578" y="1"/>
                    </a:lnTo>
                    <a:lnTo>
                      <a:pt x="579" y="5"/>
                    </a:lnTo>
                    <a:lnTo>
                      <a:pt x="579" y="6"/>
                    </a:lnTo>
                    <a:lnTo>
                      <a:pt x="581" y="6"/>
                    </a:lnTo>
                    <a:lnTo>
                      <a:pt x="582" y="8"/>
                    </a:lnTo>
                    <a:lnTo>
                      <a:pt x="582" y="8"/>
                    </a:lnTo>
                    <a:lnTo>
                      <a:pt x="582" y="9"/>
                    </a:lnTo>
                    <a:lnTo>
                      <a:pt x="582" y="9"/>
                    </a:lnTo>
                    <a:lnTo>
                      <a:pt x="582" y="11"/>
                    </a:lnTo>
                    <a:lnTo>
                      <a:pt x="582" y="11"/>
                    </a:lnTo>
                    <a:lnTo>
                      <a:pt x="582" y="13"/>
                    </a:lnTo>
                    <a:lnTo>
                      <a:pt x="584" y="14"/>
                    </a:lnTo>
                    <a:lnTo>
                      <a:pt x="584" y="16"/>
                    </a:lnTo>
                    <a:lnTo>
                      <a:pt x="584" y="17"/>
                    </a:lnTo>
                    <a:lnTo>
                      <a:pt x="584" y="19"/>
                    </a:lnTo>
                    <a:lnTo>
                      <a:pt x="586" y="20"/>
                    </a:lnTo>
                    <a:lnTo>
                      <a:pt x="586" y="22"/>
                    </a:lnTo>
                    <a:lnTo>
                      <a:pt x="586" y="22"/>
                    </a:lnTo>
                    <a:lnTo>
                      <a:pt x="587" y="24"/>
                    </a:lnTo>
                    <a:lnTo>
                      <a:pt x="587" y="25"/>
                    </a:lnTo>
                    <a:lnTo>
                      <a:pt x="589" y="25"/>
                    </a:lnTo>
                    <a:lnTo>
                      <a:pt x="590" y="27"/>
                    </a:lnTo>
                    <a:lnTo>
                      <a:pt x="590" y="27"/>
                    </a:lnTo>
                    <a:lnTo>
                      <a:pt x="592" y="28"/>
                    </a:lnTo>
                    <a:lnTo>
                      <a:pt x="592" y="28"/>
                    </a:lnTo>
                    <a:lnTo>
                      <a:pt x="592" y="28"/>
                    </a:lnTo>
                    <a:lnTo>
                      <a:pt x="592" y="28"/>
                    </a:lnTo>
                    <a:lnTo>
                      <a:pt x="590" y="30"/>
                    </a:lnTo>
                    <a:lnTo>
                      <a:pt x="589" y="33"/>
                    </a:lnTo>
                    <a:lnTo>
                      <a:pt x="589" y="33"/>
                    </a:lnTo>
                    <a:lnTo>
                      <a:pt x="590" y="35"/>
                    </a:lnTo>
                    <a:lnTo>
                      <a:pt x="590" y="36"/>
                    </a:lnTo>
                    <a:lnTo>
                      <a:pt x="590" y="36"/>
                    </a:lnTo>
                    <a:lnTo>
                      <a:pt x="590" y="38"/>
                    </a:lnTo>
                    <a:lnTo>
                      <a:pt x="589" y="38"/>
                    </a:lnTo>
                    <a:lnTo>
                      <a:pt x="587" y="39"/>
                    </a:lnTo>
                    <a:lnTo>
                      <a:pt x="587" y="39"/>
                    </a:lnTo>
                    <a:lnTo>
                      <a:pt x="589" y="39"/>
                    </a:lnTo>
                    <a:lnTo>
                      <a:pt x="589" y="41"/>
                    </a:lnTo>
                    <a:lnTo>
                      <a:pt x="589" y="42"/>
                    </a:lnTo>
                    <a:lnTo>
                      <a:pt x="589" y="42"/>
                    </a:lnTo>
                    <a:lnTo>
                      <a:pt x="587" y="42"/>
                    </a:lnTo>
                    <a:lnTo>
                      <a:pt x="587" y="44"/>
                    </a:lnTo>
                    <a:lnTo>
                      <a:pt x="589" y="44"/>
                    </a:lnTo>
                    <a:lnTo>
                      <a:pt x="589" y="44"/>
                    </a:lnTo>
                    <a:lnTo>
                      <a:pt x="592" y="46"/>
                    </a:lnTo>
                    <a:lnTo>
                      <a:pt x="592" y="47"/>
                    </a:lnTo>
                    <a:lnTo>
                      <a:pt x="592" y="47"/>
                    </a:lnTo>
                    <a:lnTo>
                      <a:pt x="590" y="49"/>
                    </a:lnTo>
                    <a:lnTo>
                      <a:pt x="590" y="49"/>
                    </a:lnTo>
                    <a:lnTo>
                      <a:pt x="590" y="50"/>
                    </a:lnTo>
                    <a:lnTo>
                      <a:pt x="590" y="50"/>
                    </a:lnTo>
                    <a:lnTo>
                      <a:pt x="592" y="50"/>
                    </a:lnTo>
                    <a:lnTo>
                      <a:pt x="592" y="52"/>
                    </a:lnTo>
                    <a:lnTo>
                      <a:pt x="595" y="53"/>
                    </a:lnTo>
                    <a:lnTo>
                      <a:pt x="597" y="57"/>
                    </a:lnTo>
                    <a:lnTo>
                      <a:pt x="597" y="58"/>
                    </a:lnTo>
                    <a:lnTo>
                      <a:pt x="597" y="61"/>
                    </a:lnTo>
                    <a:lnTo>
                      <a:pt x="597" y="63"/>
                    </a:lnTo>
                    <a:lnTo>
                      <a:pt x="597" y="64"/>
                    </a:lnTo>
                    <a:lnTo>
                      <a:pt x="598" y="68"/>
                    </a:lnTo>
                    <a:lnTo>
                      <a:pt x="600" y="68"/>
                    </a:lnTo>
                    <a:lnTo>
                      <a:pt x="600" y="71"/>
                    </a:lnTo>
                    <a:lnTo>
                      <a:pt x="600" y="71"/>
                    </a:lnTo>
                    <a:lnTo>
                      <a:pt x="600" y="72"/>
                    </a:lnTo>
                    <a:lnTo>
                      <a:pt x="600" y="74"/>
                    </a:lnTo>
                    <a:lnTo>
                      <a:pt x="601" y="77"/>
                    </a:lnTo>
                    <a:lnTo>
                      <a:pt x="600" y="79"/>
                    </a:lnTo>
                    <a:lnTo>
                      <a:pt x="600" y="79"/>
                    </a:lnTo>
                    <a:lnTo>
                      <a:pt x="601" y="80"/>
                    </a:lnTo>
                    <a:lnTo>
                      <a:pt x="601" y="80"/>
                    </a:lnTo>
                    <a:lnTo>
                      <a:pt x="601" y="80"/>
                    </a:lnTo>
                    <a:lnTo>
                      <a:pt x="603" y="80"/>
                    </a:lnTo>
                    <a:lnTo>
                      <a:pt x="604" y="80"/>
                    </a:lnTo>
                    <a:lnTo>
                      <a:pt x="608" y="80"/>
                    </a:lnTo>
                    <a:lnTo>
                      <a:pt x="611" y="80"/>
                    </a:lnTo>
                    <a:lnTo>
                      <a:pt x="612" y="82"/>
                    </a:lnTo>
                    <a:lnTo>
                      <a:pt x="612" y="87"/>
                    </a:lnTo>
                    <a:lnTo>
                      <a:pt x="611" y="91"/>
                    </a:lnTo>
                    <a:lnTo>
                      <a:pt x="609" y="96"/>
                    </a:lnTo>
                    <a:lnTo>
                      <a:pt x="608" y="98"/>
                    </a:lnTo>
                    <a:lnTo>
                      <a:pt x="608" y="98"/>
                    </a:lnTo>
                    <a:lnTo>
                      <a:pt x="604" y="99"/>
                    </a:lnTo>
                    <a:lnTo>
                      <a:pt x="600" y="101"/>
                    </a:lnTo>
                    <a:lnTo>
                      <a:pt x="598" y="102"/>
                    </a:lnTo>
                    <a:lnTo>
                      <a:pt x="595" y="104"/>
                    </a:lnTo>
                    <a:lnTo>
                      <a:pt x="595" y="104"/>
                    </a:lnTo>
                    <a:lnTo>
                      <a:pt x="593" y="105"/>
                    </a:lnTo>
                    <a:lnTo>
                      <a:pt x="593" y="105"/>
                    </a:lnTo>
                    <a:lnTo>
                      <a:pt x="592" y="107"/>
                    </a:lnTo>
                    <a:lnTo>
                      <a:pt x="592" y="107"/>
                    </a:lnTo>
                    <a:lnTo>
                      <a:pt x="590" y="109"/>
                    </a:lnTo>
                    <a:lnTo>
                      <a:pt x="590" y="110"/>
                    </a:lnTo>
                    <a:lnTo>
                      <a:pt x="592" y="112"/>
                    </a:lnTo>
                    <a:lnTo>
                      <a:pt x="592" y="112"/>
                    </a:lnTo>
                    <a:lnTo>
                      <a:pt x="592" y="113"/>
                    </a:lnTo>
                    <a:lnTo>
                      <a:pt x="592" y="113"/>
                    </a:lnTo>
                    <a:lnTo>
                      <a:pt x="593" y="115"/>
                    </a:lnTo>
                    <a:lnTo>
                      <a:pt x="593" y="115"/>
                    </a:lnTo>
                    <a:lnTo>
                      <a:pt x="592" y="115"/>
                    </a:lnTo>
                    <a:lnTo>
                      <a:pt x="592" y="115"/>
                    </a:lnTo>
                    <a:lnTo>
                      <a:pt x="590" y="116"/>
                    </a:lnTo>
                    <a:lnTo>
                      <a:pt x="590" y="120"/>
                    </a:lnTo>
                    <a:lnTo>
                      <a:pt x="590" y="120"/>
                    </a:lnTo>
                    <a:lnTo>
                      <a:pt x="590" y="123"/>
                    </a:lnTo>
                    <a:lnTo>
                      <a:pt x="592" y="124"/>
                    </a:lnTo>
                    <a:lnTo>
                      <a:pt x="592" y="129"/>
                    </a:lnTo>
                    <a:lnTo>
                      <a:pt x="593" y="131"/>
                    </a:lnTo>
                    <a:lnTo>
                      <a:pt x="592" y="132"/>
                    </a:lnTo>
                    <a:lnTo>
                      <a:pt x="590" y="134"/>
                    </a:lnTo>
                    <a:lnTo>
                      <a:pt x="590" y="134"/>
                    </a:lnTo>
                    <a:lnTo>
                      <a:pt x="590" y="135"/>
                    </a:lnTo>
                    <a:lnTo>
                      <a:pt x="590" y="135"/>
                    </a:lnTo>
                    <a:lnTo>
                      <a:pt x="592" y="139"/>
                    </a:lnTo>
                    <a:lnTo>
                      <a:pt x="593" y="140"/>
                    </a:lnTo>
                    <a:lnTo>
                      <a:pt x="593" y="142"/>
                    </a:lnTo>
                    <a:lnTo>
                      <a:pt x="593" y="143"/>
                    </a:lnTo>
                    <a:lnTo>
                      <a:pt x="593" y="143"/>
                    </a:lnTo>
                    <a:lnTo>
                      <a:pt x="593" y="145"/>
                    </a:lnTo>
                    <a:lnTo>
                      <a:pt x="590" y="145"/>
                    </a:lnTo>
                    <a:lnTo>
                      <a:pt x="590" y="146"/>
                    </a:lnTo>
                    <a:lnTo>
                      <a:pt x="589" y="146"/>
                    </a:lnTo>
                    <a:lnTo>
                      <a:pt x="589" y="145"/>
                    </a:lnTo>
                    <a:lnTo>
                      <a:pt x="587" y="145"/>
                    </a:lnTo>
                    <a:lnTo>
                      <a:pt x="587" y="146"/>
                    </a:lnTo>
                    <a:lnTo>
                      <a:pt x="586" y="148"/>
                    </a:lnTo>
                    <a:lnTo>
                      <a:pt x="586" y="150"/>
                    </a:lnTo>
                    <a:lnTo>
                      <a:pt x="584" y="151"/>
                    </a:lnTo>
                    <a:lnTo>
                      <a:pt x="584" y="153"/>
                    </a:lnTo>
                    <a:lnTo>
                      <a:pt x="582" y="154"/>
                    </a:lnTo>
                    <a:lnTo>
                      <a:pt x="582" y="156"/>
                    </a:lnTo>
                    <a:lnTo>
                      <a:pt x="582" y="157"/>
                    </a:lnTo>
                    <a:lnTo>
                      <a:pt x="581" y="159"/>
                    </a:lnTo>
                    <a:lnTo>
                      <a:pt x="579" y="161"/>
                    </a:lnTo>
                    <a:lnTo>
                      <a:pt x="578" y="162"/>
                    </a:lnTo>
                    <a:lnTo>
                      <a:pt x="578" y="162"/>
                    </a:lnTo>
                    <a:lnTo>
                      <a:pt x="578" y="162"/>
                    </a:lnTo>
                    <a:lnTo>
                      <a:pt x="576" y="164"/>
                    </a:lnTo>
                    <a:lnTo>
                      <a:pt x="574" y="165"/>
                    </a:lnTo>
                    <a:lnTo>
                      <a:pt x="574" y="168"/>
                    </a:lnTo>
                    <a:lnTo>
                      <a:pt x="573" y="168"/>
                    </a:lnTo>
                    <a:lnTo>
                      <a:pt x="573" y="172"/>
                    </a:lnTo>
                    <a:lnTo>
                      <a:pt x="573" y="175"/>
                    </a:lnTo>
                    <a:lnTo>
                      <a:pt x="573" y="176"/>
                    </a:lnTo>
                    <a:lnTo>
                      <a:pt x="571" y="176"/>
                    </a:lnTo>
                    <a:lnTo>
                      <a:pt x="570" y="178"/>
                    </a:lnTo>
                    <a:lnTo>
                      <a:pt x="570" y="180"/>
                    </a:lnTo>
                    <a:lnTo>
                      <a:pt x="570" y="183"/>
                    </a:lnTo>
                    <a:lnTo>
                      <a:pt x="571" y="187"/>
                    </a:lnTo>
                    <a:lnTo>
                      <a:pt x="571" y="189"/>
                    </a:lnTo>
                    <a:lnTo>
                      <a:pt x="571" y="191"/>
                    </a:lnTo>
                    <a:lnTo>
                      <a:pt x="570" y="192"/>
                    </a:lnTo>
                    <a:lnTo>
                      <a:pt x="571" y="192"/>
                    </a:lnTo>
                    <a:lnTo>
                      <a:pt x="571" y="192"/>
                    </a:lnTo>
                    <a:lnTo>
                      <a:pt x="571" y="194"/>
                    </a:lnTo>
                    <a:lnTo>
                      <a:pt x="571" y="194"/>
                    </a:lnTo>
                    <a:lnTo>
                      <a:pt x="571" y="195"/>
                    </a:lnTo>
                    <a:lnTo>
                      <a:pt x="570" y="195"/>
                    </a:lnTo>
                    <a:lnTo>
                      <a:pt x="568" y="197"/>
                    </a:lnTo>
                    <a:lnTo>
                      <a:pt x="568" y="195"/>
                    </a:lnTo>
                    <a:lnTo>
                      <a:pt x="568" y="197"/>
                    </a:lnTo>
                    <a:lnTo>
                      <a:pt x="568" y="197"/>
                    </a:lnTo>
                    <a:lnTo>
                      <a:pt x="567" y="198"/>
                    </a:lnTo>
                    <a:lnTo>
                      <a:pt x="567" y="202"/>
                    </a:lnTo>
                    <a:lnTo>
                      <a:pt x="565" y="203"/>
                    </a:lnTo>
                    <a:lnTo>
                      <a:pt x="565" y="205"/>
                    </a:lnTo>
                    <a:lnTo>
                      <a:pt x="565" y="205"/>
                    </a:lnTo>
                    <a:lnTo>
                      <a:pt x="565" y="206"/>
                    </a:lnTo>
                    <a:lnTo>
                      <a:pt x="565" y="206"/>
                    </a:lnTo>
                    <a:lnTo>
                      <a:pt x="565" y="206"/>
                    </a:lnTo>
                    <a:lnTo>
                      <a:pt x="565" y="208"/>
                    </a:lnTo>
                    <a:lnTo>
                      <a:pt x="563" y="208"/>
                    </a:lnTo>
                    <a:lnTo>
                      <a:pt x="563" y="208"/>
                    </a:lnTo>
                    <a:lnTo>
                      <a:pt x="562" y="208"/>
                    </a:lnTo>
                    <a:lnTo>
                      <a:pt x="562" y="209"/>
                    </a:lnTo>
                    <a:lnTo>
                      <a:pt x="562" y="211"/>
                    </a:lnTo>
                    <a:lnTo>
                      <a:pt x="562" y="213"/>
                    </a:lnTo>
                    <a:lnTo>
                      <a:pt x="562" y="216"/>
                    </a:lnTo>
                    <a:lnTo>
                      <a:pt x="562" y="217"/>
                    </a:lnTo>
                    <a:lnTo>
                      <a:pt x="563" y="219"/>
                    </a:lnTo>
                    <a:lnTo>
                      <a:pt x="563" y="220"/>
                    </a:lnTo>
                    <a:lnTo>
                      <a:pt x="565" y="220"/>
                    </a:lnTo>
                    <a:lnTo>
                      <a:pt x="565" y="220"/>
                    </a:lnTo>
                    <a:lnTo>
                      <a:pt x="567" y="222"/>
                    </a:lnTo>
                    <a:lnTo>
                      <a:pt x="565" y="222"/>
                    </a:lnTo>
                    <a:lnTo>
                      <a:pt x="565" y="222"/>
                    </a:lnTo>
                    <a:lnTo>
                      <a:pt x="565" y="224"/>
                    </a:lnTo>
                    <a:lnTo>
                      <a:pt x="565" y="225"/>
                    </a:lnTo>
                    <a:lnTo>
                      <a:pt x="565" y="227"/>
                    </a:lnTo>
                    <a:lnTo>
                      <a:pt x="567" y="227"/>
                    </a:lnTo>
                    <a:lnTo>
                      <a:pt x="567" y="228"/>
                    </a:lnTo>
                    <a:lnTo>
                      <a:pt x="568" y="230"/>
                    </a:lnTo>
                    <a:lnTo>
                      <a:pt x="567" y="232"/>
                    </a:lnTo>
                    <a:lnTo>
                      <a:pt x="568" y="235"/>
                    </a:lnTo>
                    <a:lnTo>
                      <a:pt x="570" y="236"/>
                    </a:lnTo>
                    <a:lnTo>
                      <a:pt x="570" y="236"/>
                    </a:lnTo>
                    <a:lnTo>
                      <a:pt x="570" y="238"/>
                    </a:lnTo>
                    <a:lnTo>
                      <a:pt x="568" y="238"/>
                    </a:lnTo>
                    <a:lnTo>
                      <a:pt x="568" y="239"/>
                    </a:lnTo>
                    <a:lnTo>
                      <a:pt x="568" y="241"/>
                    </a:lnTo>
                    <a:lnTo>
                      <a:pt x="570" y="243"/>
                    </a:lnTo>
                    <a:lnTo>
                      <a:pt x="570" y="243"/>
                    </a:lnTo>
                    <a:lnTo>
                      <a:pt x="571" y="243"/>
                    </a:lnTo>
                    <a:lnTo>
                      <a:pt x="573" y="243"/>
                    </a:lnTo>
                    <a:lnTo>
                      <a:pt x="573" y="244"/>
                    </a:lnTo>
                    <a:lnTo>
                      <a:pt x="573" y="244"/>
                    </a:lnTo>
                    <a:lnTo>
                      <a:pt x="573" y="246"/>
                    </a:lnTo>
                    <a:lnTo>
                      <a:pt x="571" y="247"/>
                    </a:lnTo>
                    <a:lnTo>
                      <a:pt x="571" y="250"/>
                    </a:lnTo>
                    <a:lnTo>
                      <a:pt x="571" y="254"/>
                    </a:lnTo>
                    <a:lnTo>
                      <a:pt x="571" y="255"/>
                    </a:lnTo>
                    <a:lnTo>
                      <a:pt x="571" y="257"/>
                    </a:lnTo>
                    <a:lnTo>
                      <a:pt x="571" y="258"/>
                    </a:lnTo>
                    <a:lnTo>
                      <a:pt x="571" y="258"/>
                    </a:lnTo>
                    <a:lnTo>
                      <a:pt x="571" y="258"/>
                    </a:lnTo>
                    <a:lnTo>
                      <a:pt x="570" y="258"/>
                    </a:lnTo>
                    <a:lnTo>
                      <a:pt x="570" y="258"/>
                    </a:lnTo>
                    <a:lnTo>
                      <a:pt x="568" y="260"/>
                    </a:lnTo>
                    <a:lnTo>
                      <a:pt x="568" y="261"/>
                    </a:lnTo>
                    <a:lnTo>
                      <a:pt x="568" y="261"/>
                    </a:lnTo>
                    <a:lnTo>
                      <a:pt x="567" y="263"/>
                    </a:lnTo>
                    <a:lnTo>
                      <a:pt x="567" y="265"/>
                    </a:lnTo>
                    <a:lnTo>
                      <a:pt x="565" y="266"/>
                    </a:lnTo>
                    <a:lnTo>
                      <a:pt x="565" y="266"/>
                    </a:lnTo>
                    <a:lnTo>
                      <a:pt x="565" y="268"/>
                    </a:lnTo>
                    <a:lnTo>
                      <a:pt x="565" y="269"/>
                    </a:lnTo>
                    <a:lnTo>
                      <a:pt x="563" y="272"/>
                    </a:lnTo>
                    <a:lnTo>
                      <a:pt x="563" y="274"/>
                    </a:lnTo>
                    <a:lnTo>
                      <a:pt x="562" y="274"/>
                    </a:lnTo>
                    <a:lnTo>
                      <a:pt x="562" y="274"/>
                    </a:lnTo>
                    <a:lnTo>
                      <a:pt x="562" y="276"/>
                    </a:lnTo>
                    <a:lnTo>
                      <a:pt x="563" y="276"/>
                    </a:lnTo>
                    <a:lnTo>
                      <a:pt x="563" y="277"/>
                    </a:lnTo>
                    <a:lnTo>
                      <a:pt x="563" y="277"/>
                    </a:lnTo>
                    <a:lnTo>
                      <a:pt x="563" y="279"/>
                    </a:lnTo>
                    <a:lnTo>
                      <a:pt x="563" y="280"/>
                    </a:lnTo>
                    <a:lnTo>
                      <a:pt x="565" y="283"/>
                    </a:lnTo>
                    <a:lnTo>
                      <a:pt x="563" y="285"/>
                    </a:lnTo>
                    <a:lnTo>
                      <a:pt x="563" y="287"/>
                    </a:lnTo>
                    <a:lnTo>
                      <a:pt x="563" y="288"/>
                    </a:lnTo>
                    <a:lnTo>
                      <a:pt x="563" y="288"/>
                    </a:lnTo>
                    <a:lnTo>
                      <a:pt x="562" y="290"/>
                    </a:lnTo>
                    <a:lnTo>
                      <a:pt x="560" y="290"/>
                    </a:lnTo>
                    <a:lnTo>
                      <a:pt x="559" y="291"/>
                    </a:lnTo>
                    <a:lnTo>
                      <a:pt x="559" y="293"/>
                    </a:lnTo>
                    <a:lnTo>
                      <a:pt x="559" y="293"/>
                    </a:lnTo>
                    <a:lnTo>
                      <a:pt x="559" y="293"/>
                    </a:lnTo>
                    <a:lnTo>
                      <a:pt x="557" y="293"/>
                    </a:lnTo>
                    <a:lnTo>
                      <a:pt x="557" y="293"/>
                    </a:lnTo>
                    <a:lnTo>
                      <a:pt x="556" y="295"/>
                    </a:lnTo>
                    <a:lnTo>
                      <a:pt x="554" y="295"/>
                    </a:lnTo>
                    <a:lnTo>
                      <a:pt x="554" y="296"/>
                    </a:lnTo>
                    <a:lnTo>
                      <a:pt x="554" y="298"/>
                    </a:lnTo>
                    <a:lnTo>
                      <a:pt x="554" y="298"/>
                    </a:lnTo>
                    <a:lnTo>
                      <a:pt x="552" y="299"/>
                    </a:lnTo>
                    <a:lnTo>
                      <a:pt x="552" y="301"/>
                    </a:lnTo>
                    <a:lnTo>
                      <a:pt x="552" y="302"/>
                    </a:lnTo>
                    <a:lnTo>
                      <a:pt x="554" y="304"/>
                    </a:lnTo>
                    <a:lnTo>
                      <a:pt x="554" y="306"/>
                    </a:lnTo>
                    <a:lnTo>
                      <a:pt x="552" y="307"/>
                    </a:lnTo>
                    <a:lnTo>
                      <a:pt x="552" y="309"/>
                    </a:lnTo>
                    <a:lnTo>
                      <a:pt x="552" y="310"/>
                    </a:lnTo>
                    <a:lnTo>
                      <a:pt x="554" y="310"/>
                    </a:lnTo>
                    <a:lnTo>
                      <a:pt x="552" y="312"/>
                    </a:lnTo>
                    <a:lnTo>
                      <a:pt x="552" y="313"/>
                    </a:lnTo>
                    <a:lnTo>
                      <a:pt x="552" y="317"/>
                    </a:lnTo>
                    <a:lnTo>
                      <a:pt x="554" y="318"/>
                    </a:lnTo>
                    <a:lnTo>
                      <a:pt x="556" y="320"/>
                    </a:lnTo>
                    <a:lnTo>
                      <a:pt x="556" y="323"/>
                    </a:lnTo>
                    <a:lnTo>
                      <a:pt x="556" y="324"/>
                    </a:lnTo>
                    <a:lnTo>
                      <a:pt x="556" y="328"/>
                    </a:lnTo>
                    <a:lnTo>
                      <a:pt x="557" y="328"/>
                    </a:lnTo>
                    <a:lnTo>
                      <a:pt x="557" y="329"/>
                    </a:lnTo>
                    <a:lnTo>
                      <a:pt x="557" y="329"/>
                    </a:lnTo>
                    <a:lnTo>
                      <a:pt x="557" y="331"/>
                    </a:lnTo>
                    <a:lnTo>
                      <a:pt x="556" y="332"/>
                    </a:lnTo>
                    <a:lnTo>
                      <a:pt x="554" y="332"/>
                    </a:lnTo>
                    <a:lnTo>
                      <a:pt x="552" y="334"/>
                    </a:lnTo>
                    <a:lnTo>
                      <a:pt x="551" y="334"/>
                    </a:lnTo>
                    <a:lnTo>
                      <a:pt x="551" y="335"/>
                    </a:lnTo>
                    <a:lnTo>
                      <a:pt x="549" y="335"/>
                    </a:lnTo>
                    <a:lnTo>
                      <a:pt x="549" y="337"/>
                    </a:lnTo>
                    <a:lnTo>
                      <a:pt x="549" y="340"/>
                    </a:lnTo>
                    <a:lnTo>
                      <a:pt x="549" y="342"/>
                    </a:lnTo>
                    <a:lnTo>
                      <a:pt x="549" y="343"/>
                    </a:lnTo>
                    <a:lnTo>
                      <a:pt x="548" y="345"/>
                    </a:lnTo>
                    <a:lnTo>
                      <a:pt x="548" y="345"/>
                    </a:lnTo>
                    <a:lnTo>
                      <a:pt x="548" y="347"/>
                    </a:lnTo>
                    <a:lnTo>
                      <a:pt x="548" y="347"/>
                    </a:lnTo>
                    <a:lnTo>
                      <a:pt x="548" y="347"/>
                    </a:lnTo>
                    <a:lnTo>
                      <a:pt x="546" y="347"/>
                    </a:lnTo>
                    <a:lnTo>
                      <a:pt x="546" y="347"/>
                    </a:lnTo>
                    <a:lnTo>
                      <a:pt x="545" y="347"/>
                    </a:lnTo>
                    <a:lnTo>
                      <a:pt x="546" y="348"/>
                    </a:lnTo>
                    <a:lnTo>
                      <a:pt x="546" y="351"/>
                    </a:lnTo>
                    <a:lnTo>
                      <a:pt x="546" y="351"/>
                    </a:lnTo>
                    <a:lnTo>
                      <a:pt x="546" y="353"/>
                    </a:lnTo>
                    <a:lnTo>
                      <a:pt x="546" y="354"/>
                    </a:lnTo>
                    <a:lnTo>
                      <a:pt x="545" y="354"/>
                    </a:lnTo>
                    <a:lnTo>
                      <a:pt x="545" y="354"/>
                    </a:lnTo>
                    <a:lnTo>
                      <a:pt x="545" y="356"/>
                    </a:lnTo>
                    <a:lnTo>
                      <a:pt x="543" y="356"/>
                    </a:lnTo>
                    <a:lnTo>
                      <a:pt x="545" y="358"/>
                    </a:lnTo>
                    <a:lnTo>
                      <a:pt x="545" y="359"/>
                    </a:lnTo>
                    <a:lnTo>
                      <a:pt x="546" y="359"/>
                    </a:lnTo>
                    <a:lnTo>
                      <a:pt x="545" y="361"/>
                    </a:lnTo>
                    <a:lnTo>
                      <a:pt x="545" y="361"/>
                    </a:lnTo>
                    <a:lnTo>
                      <a:pt x="545" y="361"/>
                    </a:lnTo>
                    <a:lnTo>
                      <a:pt x="543" y="362"/>
                    </a:lnTo>
                    <a:lnTo>
                      <a:pt x="543" y="364"/>
                    </a:lnTo>
                    <a:lnTo>
                      <a:pt x="541" y="365"/>
                    </a:lnTo>
                    <a:lnTo>
                      <a:pt x="541" y="367"/>
                    </a:lnTo>
                    <a:lnTo>
                      <a:pt x="543" y="369"/>
                    </a:lnTo>
                    <a:lnTo>
                      <a:pt x="543" y="370"/>
                    </a:lnTo>
                    <a:lnTo>
                      <a:pt x="543" y="375"/>
                    </a:lnTo>
                    <a:lnTo>
                      <a:pt x="543" y="378"/>
                    </a:lnTo>
                    <a:lnTo>
                      <a:pt x="543" y="380"/>
                    </a:lnTo>
                    <a:lnTo>
                      <a:pt x="543" y="381"/>
                    </a:lnTo>
                    <a:lnTo>
                      <a:pt x="543" y="381"/>
                    </a:lnTo>
                    <a:lnTo>
                      <a:pt x="543" y="384"/>
                    </a:lnTo>
                    <a:lnTo>
                      <a:pt x="545" y="387"/>
                    </a:lnTo>
                    <a:lnTo>
                      <a:pt x="545" y="389"/>
                    </a:lnTo>
                    <a:lnTo>
                      <a:pt x="545" y="389"/>
                    </a:lnTo>
                    <a:lnTo>
                      <a:pt x="543" y="391"/>
                    </a:lnTo>
                    <a:lnTo>
                      <a:pt x="541" y="391"/>
                    </a:lnTo>
                    <a:lnTo>
                      <a:pt x="541" y="391"/>
                    </a:lnTo>
                    <a:lnTo>
                      <a:pt x="540" y="391"/>
                    </a:lnTo>
                    <a:lnTo>
                      <a:pt x="540" y="391"/>
                    </a:lnTo>
                    <a:lnTo>
                      <a:pt x="540" y="392"/>
                    </a:lnTo>
                    <a:lnTo>
                      <a:pt x="540" y="392"/>
                    </a:lnTo>
                    <a:lnTo>
                      <a:pt x="540" y="394"/>
                    </a:lnTo>
                    <a:lnTo>
                      <a:pt x="540" y="395"/>
                    </a:lnTo>
                    <a:lnTo>
                      <a:pt x="540" y="397"/>
                    </a:lnTo>
                    <a:lnTo>
                      <a:pt x="538" y="399"/>
                    </a:lnTo>
                    <a:lnTo>
                      <a:pt x="540" y="399"/>
                    </a:lnTo>
                    <a:lnTo>
                      <a:pt x="540" y="402"/>
                    </a:lnTo>
                    <a:lnTo>
                      <a:pt x="538" y="405"/>
                    </a:lnTo>
                    <a:lnTo>
                      <a:pt x="540" y="406"/>
                    </a:lnTo>
                    <a:lnTo>
                      <a:pt x="540" y="406"/>
                    </a:lnTo>
                    <a:lnTo>
                      <a:pt x="543" y="408"/>
                    </a:lnTo>
                    <a:lnTo>
                      <a:pt x="545" y="408"/>
                    </a:lnTo>
                    <a:lnTo>
                      <a:pt x="545" y="410"/>
                    </a:lnTo>
                    <a:lnTo>
                      <a:pt x="545" y="410"/>
                    </a:lnTo>
                    <a:lnTo>
                      <a:pt x="543" y="411"/>
                    </a:lnTo>
                    <a:lnTo>
                      <a:pt x="543" y="411"/>
                    </a:lnTo>
                    <a:lnTo>
                      <a:pt x="543" y="413"/>
                    </a:lnTo>
                    <a:lnTo>
                      <a:pt x="543" y="414"/>
                    </a:lnTo>
                    <a:lnTo>
                      <a:pt x="545" y="416"/>
                    </a:lnTo>
                    <a:lnTo>
                      <a:pt x="545" y="416"/>
                    </a:lnTo>
                    <a:lnTo>
                      <a:pt x="545" y="417"/>
                    </a:lnTo>
                    <a:lnTo>
                      <a:pt x="545" y="419"/>
                    </a:lnTo>
                    <a:lnTo>
                      <a:pt x="545" y="421"/>
                    </a:lnTo>
                    <a:lnTo>
                      <a:pt x="546" y="422"/>
                    </a:lnTo>
                    <a:lnTo>
                      <a:pt x="545" y="422"/>
                    </a:lnTo>
                    <a:lnTo>
                      <a:pt x="545" y="424"/>
                    </a:lnTo>
                    <a:lnTo>
                      <a:pt x="543" y="425"/>
                    </a:lnTo>
                    <a:lnTo>
                      <a:pt x="543" y="425"/>
                    </a:lnTo>
                    <a:lnTo>
                      <a:pt x="543" y="427"/>
                    </a:lnTo>
                    <a:lnTo>
                      <a:pt x="543" y="428"/>
                    </a:lnTo>
                    <a:lnTo>
                      <a:pt x="543" y="430"/>
                    </a:lnTo>
                    <a:lnTo>
                      <a:pt x="551" y="430"/>
                    </a:lnTo>
                    <a:lnTo>
                      <a:pt x="552" y="430"/>
                    </a:lnTo>
                    <a:lnTo>
                      <a:pt x="554" y="432"/>
                    </a:lnTo>
                    <a:lnTo>
                      <a:pt x="552" y="433"/>
                    </a:lnTo>
                    <a:lnTo>
                      <a:pt x="552" y="433"/>
                    </a:lnTo>
                    <a:lnTo>
                      <a:pt x="552" y="436"/>
                    </a:lnTo>
                    <a:lnTo>
                      <a:pt x="551" y="436"/>
                    </a:lnTo>
                    <a:lnTo>
                      <a:pt x="549" y="436"/>
                    </a:lnTo>
                    <a:lnTo>
                      <a:pt x="548" y="436"/>
                    </a:lnTo>
                    <a:lnTo>
                      <a:pt x="546" y="436"/>
                    </a:lnTo>
                    <a:lnTo>
                      <a:pt x="545" y="436"/>
                    </a:lnTo>
                    <a:lnTo>
                      <a:pt x="541" y="436"/>
                    </a:lnTo>
                    <a:lnTo>
                      <a:pt x="540" y="436"/>
                    </a:lnTo>
                    <a:lnTo>
                      <a:pt x="540" y="438"/>
                    </a:lnTo>
                    <a:lnTo>
                      <a:pt x="540" y="439"/>
                    </a:lnTo>
                    <a:lnTo>
                      <a:pt x="543" y="439"/>
                    </a:lnTo>
                    <a:lnTo>
                      <a:pt x="546" y="439"/>
                    </a:lnTo>
                    <a:lnTo>
                      <a:pt x="548" y="441"/>
                    </a:lnTo>
                    <a:lnTo>
                      <a:pt x="549" y="444"/>
                    </a:lnTo>
                    <a:lnTo>
                      <a:pt x="551" y="444"/>
                    </a:lnTo>
                    <a:lnTo>
                      <a:pt x="551" y="446"/>
                    </a:lnTo>
                    <a:lnTo>
                      <a:pt x="548" y="449"/>
                    </a:lnTo>
                    <a:lnTo>
                      <a:pt x="548" y="449"/>
                    </a:lnTo>
                    <a:lnTo>
                      <a:pt x="546" y="450"/>
                    </a:lnTo>
                    <a:lnTo>
                      <a:pt x="545" y="450"/>
                    </a:lnTo>
                    <a:lnTo>
                      <a:pt x="545" y="454"/>
                    </a:lnTo>
                    <a:lnTo>
                      <a:pt x="545" y="455"/>
                    </a:lnTo>
                    <a:lnTo>
                      <a:pt x="546" y="457"/>
                    </a:lnTo>
                    <a:lnTo>
                      <a:pt x="546" y="457"/>
                    </a:lnTo>
                    <a:lnTo>
                      <a:pt x="546" y="458"/>
                    </a:lnTo>
                    <a:lnTo>
                      <a:pt x="543" y="460"/>
                    </a:lnTo>
                    <a:lnTo>
                      <a:pt x="543" y="462"/>
                    </a:lnTo>
                    <a:lnTo>
                      <a:pt x="543" y="462"/>
                    </a:lnTo>
                    <a:lnTo>
                      <a:pt x="545" y="463"/>
                    </a:lnTo>
                    <a:lnTo>
                      <a:pt x="545" y="465"/>
                    </a:lnTo>
                    <a:lnTo>
                      <a:pt x="545" y="466"/>
                    </a:lnTo>
                    <a:lnTo>
                      <a:pt x="546" y="469"/>
                    </a:lnTo>
                    <a:lnTo>
                      <a:pt x="545" y="469"/>
                    </a:lnTo>
                    <a:lnTo>
                      <a:pt x="545" y="471"/>
                    </a:lnTo>
                    <a:lnTo>
                      <a:pt x="543" y="473"/>
                    </a:lnTo>
                    <a:lnTo>
                      <a:pt x="541" y="474"/>
                    </a:lnTo>
                    <a:lnTo>
                      <a:pt x="541" y="476"/>
                    </a:lnTo>
                    <a:lnTo>
                      <a:pt x="541" y="477"/>
                    </a:lnTo>
                    <a:lnTo>
                      <a:pt x="541" y="477"/>
                    </a:lnTo>
                    <a:lnTo>
                      <a:pt x="543" y="479"/>
                    </a:lnTo>
                    <a:lnTo>
                      <a:pt x="543" y="480"/>
                    </a:lnTo>
                    <a:lnTo>
                      <a:pt x="541" y="480"/>
                    </a:lnTo>
                    <a:lnTo>
                      <a:pt x="540" y="480"/>
                    </a:lnTo>
                    <a:lnTo>
                      <a:pt x="540" y="482"/>
                    </a:lnTo>
                    <a:lnTo>
                      <a:pt x="537" y="485"/>
                    </a:lnTo>
                    <a:lnTo>
                      <a:pt x="537" y="485"/>
                    </a:lnTo>
                    <a:lnTo>
                      <a:pt x="537" y="487"/>
                    </a:lnTo>
                    <a:lnTo>
                      <a:pt x="535" y="488"/>
                    </a:lnTo>
                    <a:lnTo>
                      <a:pt x="533" y="491"/>
                    </a:lnTo>
                    <a:lnTo>
                      <a:pt x="533" y="493"/>
                    </a:lnTo>
                    <a:lnTo>
                      <a:pt x="533" y="495"/>
                    </a:lnTo>
                    <a:lnTo>
                      <a:pt x="535" y="495"/>
                    </a:lnTo>
                    <a:lnTo>
                      <a:pt x="537" y="496"/>
                    </a:lnTo>
                    <a:lnTo>
                      <a:pt x="537" y="499"/>
                    </a:lnTo>
                    <a:lnTo>
                      <a:pt x="535" y="501"/>
                    </a:lnTo>
                    <a:lnTo>
                      <a:pt x="533" y="502"/>
                    </a:lnTo>
                    <a:lnTo>
                      <a:pt x="532" y="504"/>
                    </a:lnTo>
                    <a:lnTo>
                      <a:pt x="532" y="504"/>
                    </a:lnTo>
                    <a:lnTo>
                      <a:pt x="532" y="507"/>
                    </a:lnTo>
                    <a:lnTo>
                      <a:pt x="532" y="509"/>
                    </a:lnTo>
                    <a:lnTo>
                      <a:pt x="532" y="509"/>
                    </a:lnTo>
                    <a:lnTo>
                      <a:pt x="532" y="510"/>
                    </a:lnTo>
                    <a:lnTo>
                      <a:pt x="530" y="512"/>
                    </a:lnTo>
                    <a:lnTo>
                      <a:pt x="529" y="512"/>
                    </a:lnTo>
                    <a:lnTo>
                      <a:pt x="527" y="514"/>
                    </a:lnTo>
                    <a:lnTo>
                      <a:pt x="526" y="514"/>
                    </a:lnTo>
                    <a:lnTo>
                      <a:pt x="526" y="515"/>
                    </a:lnTo>
                    <a:lnTo>
                      <a:pt x="524" y="517"/>
                    </a:lnTo>
                    <a:lnTo>
                      <a:pt x="524" y="518"/>
                    </a:lnTo>
                    <a:lnTo>
                      <a:pt x="519" y="520"/>
                    </a:lnTo>
                    <a:lnTo>
                      <a:pt x="519" y="521"/>
                    </a:lnTo>
                    <a:lnTo>
                      <a:pt x="518" y="521"/>
                    </a:lnTo>
                    <a:lnTo>
                      <a:pt x="518" y="525"/>
                    </a:lnTo>
                    <a:lnTo>
                      <a:pt x="519" y="526"/>
                    </a:lnTo>
                    <a:lnTo>
                      <a:pt x="519" y="528"/>
                    </a:lnTo>
                    <a:lnTo>
                      <a:pt x="519" y="531"/>
                    </a:lnTo>
                    <a:lnTo>
                      <a:pt x="519" y="532"/>
                    </a:lnTo>
                    <a:lnTo>
                      <a:pt x="519" y="534"/>
                    </a:lnTo>
                    <a:lnTo>
                      <a:pt x="521" y="536"/>
                    </a:lnTo>
                    <a:lnTo>
                      <a:pt x="522" y="539"/>
                    </a:lnTo>
                    <a:lnTo>
                      <a:pt x="522" y="540"/>
                    </a:lnTo>
                    <a:lnTo>
                      <a:pt x="522" y="542"/>
                    </a:lnTo>
                    <a:lnTo>
                      <a:pt x="524" y="543"/>
                    </a:lnTo>
                    <a:lnTo>
                      <a:pt x="524" y="545"/>
                    </a:lnTo>
                    <a:lnTo>
                      <a:pt x="524" y="547"/>
                    </a:lnTo>
                    <a:lnTo>
                      <a:pt x="526" y="547"/>
                    </a:lnTo>
                    <a:lnTo>
                      <a:pt x="527" y="545"/>
                    </a:lnTo>
                    <a:lnTo>
                      <a:pt x="529" y="545"/>
                    </a:lnTo>
                    <a:lnTo>
                      <a:pt x="529" y="543"/>
                    </a:lnTo>
                    <a:lnTo>
                      <a:pt x="532" y="543"/>
                    </a:lnTo>
                    <a:lnTo>
                      <a:pt x="533" y="543"/>
                    </a:lnTo>
                    <a:lnTo>
                      <a:pt x="535" y="543"/>
                    </a:lnTo>
                    <a:lnTo>
                      <a:pt x="535" y="543"/>
                    </a:lnTo>
                    <a:lnTo>
                      <a:pt x="537" y="545"/>
                    </a:lnTo>
                    <a:lnTo>
                      <a:pt x="537" y="547"/>
                    </a:lnTo>
                    <a:lnTo>
                      <a:pt x="537" y="550"/>
                    </a:lnTo>
                    <a:lnTo>
                      <a:pt x="537" y="551"/>
                    </a:lnTo>
                    <a:lnTo>
                      <a:pt x="535" y="551"/>
                    </a:lnTo>
                    <a:lnTo>
                      <a:pt x="535" y="553"/>
                    </a:lnTo>
                    <a:lnTo>
                      <a:pt x="535" y="554"/>
                    </a:lnTo>
                    <a:lnTo>
                      <a:pt x="537" y="554"/>
                    </a:lnTo>
                    <a:lnTo>
                      <a:pt x="537" y="556"/>
                    </a:lnTo>
                    <a:lnTo>
                      <a:pt x="535" y="559"/>
                    </a:lnTo>
                    <a:lnTo>
                      <a:pt x="535" y="561"/>
                    </a:lnTo>
                    <a:lnTo>
                      <a:pt x="537" y="562"/>
                    </a:lnTo>
                    <a:lnTo>
                      <a:pt x="537" y="564"/>
                    </a:lnTo>
                    <a:lnTo>
                      <a:pt x="538" y="566"/>
                    </a:lnTo>
                    <a:lnTo>
                      <a:pt x="540" y="567"/>
                    </a:lnTo>
                    <a:lnTo>
                      <a:pt x="541" y="567"/>
                    </a:lnTo>
                    <a:lnTo>
                      <a:pt x="541" y="569"/>
                    </a:lnTo>
                    <a:lnTo>
                      <a:pt x="541" y="570"/>
                    </a:lnTo>
                    <a:lnTo>
                      <a:pt x="545" y="570"/>
                    </a:lnTo>
                    <a:lnTo>
                      <a:pt x="549" y="570"/>
                    </a:lnTo>
                    <a:lnTo>
                      <a:pt x="556" y="570"/>
                    </a:lnTo>
                    <a:lnTo>
                      <a:pt x="563" y="570"/>
                    </a:lnTo>
                    <a:lnTo>
                      <a:pt x="570" y="570"/>
                    </a:lnTo>
                    <a:lnTo>
                      <a:pt x="574" y="572"/>
                    </a:lnTo>
                    <a:lnTo>
                      <a:pt x="578" y="573"/>
                    </a:lnTo>
                    <a:lnTo>
                      <a:pt x="581" y="573"/>
                    </a:lnTo>
                    <a:lnTo>
                      <a:pt x="586" y="573"/>
                    </a:lnTo>
                    <a:lnTo>
                      <a:pt x="589" y="575"/>
                    </a:lnTo>
                    <a:lnTo>
                      <a:pt x="590" y="575"/>
                    </a:lnTo>
                    <a:lnTo>
                      <a:pt x="592" y="575"/>
                    </a:lnTo>
                    <a:lnTo>
                      <a:pt x="592" y="577"/>
                    </a:lnTo>
                    <a:lnTo>
                      <a:pt x="584" y="575"/>
                    </a:lnTo>
                    <a:lnTo>
                      <a:pt x="582" y="575"/>
                    </a:lnTo>
                    <a:lnTo>
                      <a:pt x="581" y="573"/>
                    </a:lnTo>
                    <a:lnTo>
                      <a:pt x="578" y="575"/>
                    </a:lnTo>
                    <a:lnTo>
                      <a:pt x="576" y="578"/>
                    </a:lnTo>
                    <a:lnTo>
                      <a:pt x="576" y="580"/>
                    </a:lnTo>
                    <a:lnTo>
                      <a:pt x="573" y="580"/>
                    </a:lnTo>
                    <a:lnTo>
                      <a:pt x="571" y="580"/>
                    </a:lnTo>
                    <a:lnTo>
                      <a:pt x="563" y="583"/>
                    </a:lnTo>
                    <a:lnTo>
                      <a:pt x="562" y="583"/>
                    </a:lnTo>
                    <a:lnTo>
                      <a:pt x="560" y="584"/>
                    </a:lnTo>
                    <a:lnTo>
                      <a:pt x="559" y="584"/>
                    </a:lnTo>
                    <a:lnTo>
                      <a:pt x="557" y="588"/>
                    </a:lnTo>
                    <a:lnTo>
                      <a:pt x="559" y="589"/>
                    </a:lnTo>
                    <a:lnTo>
                      <a:pt x="556" y="594"/>
                    </a:lnTo>
                    <a:lnTo>
                      <a:pt x="556" y="597"/>
                    </a:lnTo>
                    <a:lnTo>
                      <a:pt x="556" y="599"/>
                    </a:lnTo>
                    <a:lnTo>
                      <a:pt x="556" y="600"/>
                    </a:lnTo>
                    <a:lnTo>
                      <a:pt x="556" y="605"/>
                    </a:lnTo>
                    <a:lnTo>
                      <a:pt x="554" y="606"/>
                    </a:lnTo>
                    <a:lnTo>
                      <a:pt x="551" y="606"/>
                    </a:lnTo>
                    <a:lnTo>
                      <a:pt x="549" y="606"/>
                    </a:lnTo>
                    <a:lnTo>
                      <a:pt x="546" y="605"/>
                    </a:lnTo>
                    <a:lnTo>
                      <a:pt x="543" y="603"/>
                    </a:lnTo>
                    <a:lnTo>
                      <a:pt x="540" y="603"/>
                    </a:lnTo>
                    <a:lnTo>
                      <a:pt x="538" y="602"/>
                    </a:lnTo>
                    <a:lnTo>
                      <a:pt x="535" y="599"/>
                    </a:lnTo>
                    <a:lnTo>
                      <a:pt x="535" y="597"/>
                    </a:lnTo>
                    <a:lnTo>
                      <a:pt x="535" y="597"/>
                    </a:lnTo>
                    <a:lnTo>
                      <a:pt x="537" y="594"/>
                    </a:lnTo>
                    <a:lnTo>
                      <a:pt x="537" y="594"/>
                    </a:lnTo>
                    <a:lnTo>
                      <a:pt x="540" y="594"/>
                    </a:lnTo>
                    <a:lnTo>
                      <a:pt x="541" y="594"/>
                    </a:lnTo>
                    <a:lnTo>
                      <a:pt x="543" y="595"/>
                    </a:lnTo>
                    <a:lnTo>
                      <a:pt x="543" y="597"/>
                    </a:lnTo>
                    <a:lnTo>
                      <a:pt x="543" y="599"/>
                    </a:lnTo>
                    <a:lnTo>
                      <a:pt x="543" y="599"/>
                    </a:lnTo>
                    <a:lnTo>
                      <a:pt x="543" y="600"/>
                    </a:lnTo>
                    <a:lnTo>
                      <a:pt x="545" y="599"/>
                    </a:lnTo>
                    <a:lnTo>
                      <a:pt x="545" y="594"/>
                    </a:lnTo>
                    <a:lnTo>
                      <a:pt x="549" y="592"/>
                    </a:lnTo>
                    <a:lnTo>
                      <a:pt x="551" y="591"/>
                    </a:lnTo>
                    <a:lnTo>
                      <a:pt x="552" y="588"/>
                    </a:lnTo>
                    <a:lnTo>
                      <a:pt x="552" y="588"/>
                    </a:lnTo>
                    <a:lnTo>
                      <a:pt x="552" y="586"/>
                    </a:lnTo>
                    <a:lnTo>
                      <a:pt x="552" y="586"/>
                    </a:lnTo>
                    <a:lnTo>
                      <a:pt x="549" y="584"/>
                    </a:lnTo>
                    <a:lnTo>
                      <a:pt x="543" y="589"/>
                    </a:lnTo>
                    <a:lnTo>
                      <a:pt x="540" y="591"/>
                    </a:lnTo>
                    <a:lnTo>
                      <a:pt x="537" y="592"/>
                    </a:lnTo>
                    <a:lnTo>
                      <a:pt x="535" y="594"/>
                    </a:lnTo>
                    <a:lnTo>
                      <a:pt x="533" y="595"/>
                    </a:lnTo>
                    <a:lnTo>
                      <a:pt x="533" y="597"/>
                    </a:lnTo>
                    <a:lnTo>
                      <a:pt x="533" y="599"/>
                    </a:lnTo>
                    <a:lnTo>
                      <a:pt x="530" y="597"/>
                    </a:lnTo>
                    <a:lnTo>
                      <a:pt x="527" y="595"/>
                    </a:lnTo>
                    <a:lnTo>
                      <a:pt x="526" y="594"/>
                    </a:lnTo>
                    <a:lnTo>
                      <a:pt x="527" y="592"/>
                    </a:lnTo>
                    <a:lnTo>
                      <a:pt x="527" y="592"/>
                    </a:lnTo>
                    <a:lnTo>
                      <a:pt x="527" y="588"/>
                    </a:lnTo>
                    <a:lnTo>
                      <a:pt x="529" y="588"/>
                    </a:lnTo>
                    <a:lnTo>
                      <a:pt x="529" y="586"/>
                    </a:lnTo>
                    <a:lnTo>
                      <a:pt x="530" y="584"/>
                    </a:lnTo>
                    <a:lnTo>
                      <a:pt x="532" y="584"/>
                    </a:lnTo>
                    <a:lnTo>
                      <a:pt x="532" y="584"/>
                    </a:lnTo>
                    <a:lnTo>
                      <a:pt x="532" y="586"/>
                    </a:lnTo>
                    <a:lnTo>
                      <a:pt x="535" y="586"/>
                    </a:lnTo>
                    <a:lnTo>
                      <a:pt x="540" y="583"/>
                    </a:lnTo>
                    <a:lnTo>
                      <a:pt x="541" y="583"/>
                    </a:lnTo>
                    <a:lnTo>
                      <a:pt x="545" y="583"/>
                    </a:lnTo>
                    <a:lnTo>
                      <a:pt x="546" y="583"/>
                    </a:lnTo>
                    <a:lnTo>
                      <a:pt x="548" y="583"/>
                    </a:lnTo>
                    <a:lnTo>
                      <a:pt x="548" y="581"/>
                    </a:lnTo>
                    <a:lnTo>
                      <a:pt x="546" y="581"/>
                    </a:lnTo>
                    <a:lnTo>
                      <a:pt x="543" y="581"/>
                    </a:lnTo>
                    <a:lnTo>
                      <a:pt x="538" y="580"/>
                    </a:lnTo>
                    <a:lnTo>
                      <a:pt x="537" y="581"/>
                    </a:lnTo>
                    <a:lnTo>
                      <a:pt x="535" y="583"/>
                    </a:lnTo>
                    <a:lnTo>
                      <a:pt x="533" y="581"/>
                    </a:lnTo>
                    <a:lnTo>
                      <a:pt x="533" y="581"/>
                    </a:lnTo>
                    <a:lnTo>
                      <a:pt x="532" y="580"/>
                    </a:lnTo>
                    <a:lnTo>
                      <a:pt x="530" y="580"/>
                    </a:lnTo>
                    <a:lnTo>
                      <a:pt x="530" y="581"/>
                    </a:lnTo>
                    <a:lnTo>
                      <a:pt x="530" y="583"/>
                    </a:lnTo>
                    <a:lnTo>
                      <a:pt x="529" y="584"/>
                    </a:lnTo>
                    <a:lnTo>
                      <a:pt x="527" y="586"/>
                    </a:lnTo>
                    <a:lnTo>
                      <a:pt x="526" y="588"/>
                    </a:lnTo>
                    <a:lnTo>
                      <a:pt x="526" y="589"/>
                    </a:lnTo>
                    <a:lnTo>
                      <a:pt x="526" y="591"/>
                    </a:lnTo>
                    <a:lnTo>
                      <a:pt x="526" y="591"/>
                    </a:lnTo>
                    <a:lnTo>
                      <a:pt x="524" y="591"/>
                    </a:lnTo>
                    <a:lnTo>
                      <a:pt x="521" y="591"/>
                    </a:lnTo>
                    <a:lnTo>
                      <a:pt x="519" y="589"/>
                    </a:lnTo>
                    <a:lnTo>
                      <a:pt x="519" y="588"/>
                    </a:lnTo>
                    <a:lnTo>
                      <a:pt x="518" y="586"/>
                    </a:lnTo>
                    <a:lnTo>
                      <a:pt x="521" y="584"/>
                    </a:lnTo>
                    <a:lnTo>
                      <a:pt x="522" y="584"/>
                    </a:lnTo>
                    <a:lnTo>
                      <a:pt x="524" y="581"/>
                    </a:lnTo>
                    <a:lnTo>
                      <a:pt x="526" y="580"/>
                    </a:lnTo>
                    <a:lnTo>
                      <a:pt x="524" y="580"/>
                    </a:lnTo>
                    <a:lnTo>
                      <a:pt x="524" y="580"/>
                    </a:lnTo>
                    <a:lnTo>
                      <a:pt x="524" y="581"/>
                    </a:lnTo>
                    <a:lnTo>
                      <a:pt x="522" y="583"/>
                    </a:lnTo>
                    <a:lnTo>
                      <a:pt x="521" y="581"/>
                    </a:lnTo>
                    <a:lnTo>
                      <a:pt x="518" y="583"/>
                    </a:lnTo>
                    <a:lnTo>
                      <a:pt x="516" y="583"/>
                    </a:lnTo>
                    <a:lnTo>
                      <a:pt x="513" y="583"/>
                    </a:lnTo>
                    <a:lnTo>
                      <a:pt x="511" y="583"/>
                    </a:lnTo>
                    <a:lnTo>
                      <a:pt x="511" y="581"/>
                    </a:lnTo>
                    <a:lnTo>
                      <a:pt x="511" y="580"/>
                    </a:lnTo>
                    <a:lnTo>
                      <a:pt x="511" y="578"/>
                    </a:lnTo>
                    <a:lnTo>
                      <a:pt x="511" y="578"/>
                    </a:lnTo>
                    <a:lnTo>
                      <a:pt x="510" y="578"/>
                    </a:lnTo>
                    <a:lnTo>
                      <a:pt x="510" y="577"/>
                    </a:lnTo>
                    <a:lnTo>
                      <a:pt x="508" y="573"/>
                    </a:lnTo>
                    <a:lnTo>
                      <a:pt x="508" y="573"/>
                    </a:lnTo>
                    <a:lnTo>
                      <a:pt x="508" y="572"/>
                    </a:lnTo>
                    <a:lnTo>
                      <a:pt x="508" y="572"/>
                    </a:lnTo>
                    <a:lnTo>
                      <a:pt x="510" y="572"/>
                    </a:lnTo>
                    <a:lnTo>
                      <a:pt x="510" y="573"/>
                    </a:lnTo>
                    <a:lnTo>
                      <a:pt x="511" y="573"/>
                    </a:lnTo>
                    <a:lnTo>
                      <a:pt x="515" y="575"/>
                    </a:lnTo>
                    <a:lnTo>
                      <a:pt x="516" y="575"/>
                    </a:lnTo>
                    <a:lnTo>
                      <a:pt x="516" y="573"/>
                    </a:lnTo>
                    <a:lnTo>
                      <a:pt x="516" y="573"/>
                    </a:lnTo>
                    <a:lnTo>
                      <a:pt x="516" y="572"/>
                    </a:lnTo>
                    <a:lnTo>
                      <a:pt x="518" y="572"/>
                    </a:lnTo>
                    <a:lnTo>
                      <a:pt x="519" y="573"/>
                    </a:lnTo>
                    <a:lnTo>
                      <a:pt x="519" y="573"/>
                    </a:lnTo>
                    <a:lnTo>
                      <a:pt x="522" y="573"/>
                    </a:lnTo>
                    <a:lnTo>
                      <a:pt x="522" y="573"/>
                    </a:lnTo>
                    <a:lnTo>
                      <a:pt x="524" y="573"/>
                    </a:lnTo>
                    <a:lnTo>
                      <a:pt x="527" y="570"/>
                    </a:lnTo>
                    <a:lnTo>
                      <a:pt x="529" y="569"/>
                    </a:lnTo>
                    <a:lnTo>
                      <a:pt x="529" y="569"/>
                    </a:lnTo>
                    <a:lnTo>
                      <a:pt x="530" y="569"/>
                    </a:lnTo>
                    <a:lnTo>
                      <a:pt x="530" y="570"/>
                    </a:lnTo>
                    <a:lnTo>
                      <a:pt x="530" y="570"/>
                    </a:lnTo>
                    <a:lnTo>
                      <a:pt x="532" y="572"/>
                    </a:lnTo>
                    <a:lnTo>
                      <a:pt x="532" y="573"/>
                    </a:lnTo>
                    <a:lnTo>
                      <a:pt x="532" y="573"/>
                    </a:lnTo>
                    <a:lnTo>
                      <a:pt x="532" y="575"/>
                    </a:lnTo>
                    <a:lnTo>
                      <a:pt x="530" y="577"/>
                    </a:lnTo>
                    <a:lnTo>
                      <a:pt x="530" y="577"/>
                    </a:lnTo>
                    <a:lnTo>
                      <a:pt x="532" y="578"/>
                    </a:lnTo>
                    <a:lnTo>
                      <a:pt x="532" y="577"/>
                    </a:lnTo>
                    <a:lnTo>
                      <a:pt x="533" y="577"/>
                    </a:lnTo>
                    <a:lnTo>
                      <a:pt x="533" y="575"/>
                    </a:lnTo>
                    <a:lnTo>
                      <a:pt x="533" y="575"/>
                    </a:lnTo>
                    <a:lnTo>
                      <a:pt x="533" y="575"/>
                    </a:lnTo>
                    <a:lnTo>
                      <a:pt x="533" y="573"/>
                    </a:lnTo>
                    <a:lnTo>
                      <a:pt x="532" y="570"/>
                    </a:lnTo>
                    <a:lnTo>
                      <a:pt x="532" y="570"/>
                    </a:lnTo>
                    <a:lnTo>
                      <a:pt x="532" y="569"/>
                    </a:lnTo>
                    <a:lnTo>
                      <a:pt x="533" y="569"/>
                    </a:lnTo>
                    <a:lnTo>
                      <a:pt x="533" y="567"/>
                    </a:lnTo>
                    <a:lnTo>
                      <a:pt x="533" y="566"/>
                    </a:lnTo>
                    <a:lnTo>
                      <a:pt x="533" y="564"/>
                    </a:lnTo>
                    <a:lnTo>
                      <a:pt x="530" y="562"/>
                    </a:lnTo>
                    <a:lnTo>
                      <a:pt x="524" y="559"/>
                    </a:lnTo>
                    <a:lnTo>
                      <a:pt x="524" y="559"/>
                    </a:lnTo>
                    <a:lnTo>
                      <a:pt x="524" y="561"/>
                    </a:lnTo>
                    <a:lnTo>
                      <a:pt x="524" y="561"/>
                    </a:lnTo>
                    <a:lnTo>
                      <a:pt x="526" y="561"/>
                    </a:lnTo>
                    <a:lnTo>
                      <a:pt x="529" y="562"/>
                    </a:lnTo>
                    <a:lnTo>
                      <a:pt x="530" y="564"/>
                    </a:lnTo>
                    <a:lnTo>
                      <a:pt x="532" y="564"/>
                    </a:lnTo>
                    <a:lnTo>
                      <a:pt x="532" y="566"/>
                    </a:lnTo>
                    <a:lnTo>
                      <a:pt x="532" y="566"/>
                    </a:lnTo>
                    <a:lnTo>
                      <a:pt x="527" y="567"/>
                    </a:lnTo>
                    <a:lnTo>
                      <a:pt x="524" y="570"/>
                    </a:lnTo>
                    <a:lnTo>
                      <a:pt x="521" y="572"/>
                    </a:lnTo>
                    <a:lnTo>
                      <a:pt x="519" y="570"/>
                    </a:lnTo>
                    <a:lnTo>
                      <a:pt x="518" y="569"/>
                    </a:lnTo>
                    <a:lnTo>
                      <a:pt x="518" y="567"/>
                    </a:lnTo>
                    <a:lnTo>
                      <a:pt x="516" y="566"/>
                    </a:lnTo>
                    <a:lnTo>
                      <a:pt x="515" y="566"/>
                    </a:lnTo>
                    <a:lnTo>
                      <a:pt x="515" y="566"/>
                    </a:lnTo>
                    <a:lnTo>
                      <a:pt x="513" y="566"/>
                    </a:lnTo>
                    <a:lnTo>
                      <a:pt x="513" y="566"/>
                    </a:lnTo>
                    <a:lnTo>
                      <a:pt x="510" y="564"/>
                    </a:lnTo>
                    <a:lnTo>
                      <a:pt x="510" y="564"/>
                    </a:lnTo>
                    <a:lnTo>
                      <a:pt x="511" y="562"/>
                    </a:lnTo>
                    <a:lnTo>
                      <a:pt x="513" y="562"/>
                    </a:lnTo>
                    <a:lnTo>
                      <a:pt x="513" y="558"/>
                    </a:lnTo>
                    <a:lnTo>
                      <a:pt x="513" y="556"/>
                    </a:lnTo>
                    <a:lnTo>
                      <a:pt x="510" y="554"/>
                    </a:lnTo>
                    <a:lnTo>
                      <a:pt x="508" y="554"/>
                    </a:lnTo>
                    <a:lnTo>
                      <a:pt x="507" y="554"/>
                    </a:lnTo>
                    <a:lnTo>
                      <a:pt x="507" y="554"/>
                    </a:lnTo>
                    <a:lnTo>
                      <a:pt x="505" y="554"/>
                    </a:lnTo>
                    <a:lnTo>
                      <a:pt x="504" y="553"/>
                    </a:lnTo>
                    <a:lnTo>
                      <a:pt x="502" y="553"/>
                    </a:lnTo>
                    <a:lnTo>
                      <a:pt x="500" y="551"/>
                    </a:lnTo>
                    <a:lnTo>
                      <a:pt x="497" y="548"/>
                    </a:lnTo>
                    <a:lnTo>
                      <a:pt x="497" y="547"/>
                    </a:lnTo>
                    <a:lnTo>
                      <a:pt x="496" y="545"/>
                    </a:lnTo>
                    <a:lnTo>
                      <a:pt x="500" y="545"/>
                    </a:lnTo>
                    <a:lnTo>
                      <a:pt x="502" y="545"/>
                    </a:lnTo>
                    <a:lnTo>
                      <a:pt x="502" y="543"/>
                    </a:lnTo>
                    <a:lnTo>
                      <a:pt x="502" y="542"/>
                    </a:lnTo>
                    <a:lnTo>
                      <a:pt x="500" y="540"/>
                    </a:lnTo>
                    <a:lnTo>
                      <a:pt x="502" y="540"/>
                    </a:lnTo>
                    <a:lnTo>
                      <a:pt x="502" y="539"/>
                    </a:lnTo>
                    <a:lnTo>
                      <a:pt x="504" y="539"/>
                    </a:lnTo>
                    <a:lnTo>
                      <a:pt x="507" y="542"/>
                    </a:lnTo>
                    <a:lnTo>
                      <a:pt x="507" y="542"/>
                    </a:lnTo>
                    <a:lnTo>
                      <a:pt x="510" y="547"/>
                    </a:lnTo>
                    <a:lnTo>
                      <a:pt x="510" y="547"/>
                    </a:lnTo>
                    <a:lnTo>
                      <a:pt x="510" y="548"/>
                    </a:lnTo>
                    <a:lnTo>
                      <a:pt x="515" y="550"/>
                    </a:lnTo>
                    <a:lnTo>
                      <a:pt x="515" y="550"/>
                    </a:lnTo>
                    <a:lnTo>
                      <a:pt x="515" y="548"/>
                    </a:lnTo>
                    <a:lnTo>
                      <a:pt x="516" y="545"/>
                    </a:lnTo>
                    <a:lnTo>
                      <a:pt x="518" y="545"/>
                    </a:lnTo>
                    <a:lnTo>
                      <a:pt x="518" y="545"/>
                    </a:lnTo>
                    <a:lnTo>
                      <a:pt x="518" y="543"/>
                    </a:lnTo>
                    <a:lnTo>
                      <a:pt x="516" y="543"/>
                    </a:lnTo>
                    <a:lnTo>
                      <a:pt x="518" y="542"/>
                    </a:lnTo>
                    <a:lnTo>
                      <a:pt x="516" y="542"/>
                    </a:lnTo>
                    <a:lnTo>
                      <a:pt x="516" y="542"/>
                    </a:lnTo>
                    <a:lnTo>
                      <a:pt x="513" y="547"/>
                    </a:lnTo>
                    <a:lnTo>
                      <a:pt x="513" y="548"/>
                    </a:lnTo>
                    <a:lnTo>
                      <a:pt x="511" y="545"/>
                    </a:lnTo>
                    <a:lnTo>
                      <a:pt x="510" y="543"/>
                    </a:lnTo>
                    <a:lnTo>
                      <a:pt x="510" y="543"/>
                    </a:lnTo>
                    <a:lnTo>
                      <a:pt x="510" y="542"/>
                    </a:lnTo>
                    <a:lnTo>
                      <a:pt x="513" y="542"/>
                    </a:lnTo>
                    <a:lnTo>
                      <a:pt x="511" y="540"/>
                    </a:lnTo>
                    <a:lnTo>
                      <a:pt x="508" y="539"/>
                    </a:lnTo>
                    <a:lnTo>
                      <a:pt x="507" y="539"/>
                    </a:lnTo>
                    <a:lnTo>
                      <a:pt x="505" y="539"/>
                    </a:lnTo>
                    <a:lnTo>
                      <a:pt x="505" y="537"/>
                    </a:lnTo>
                    <a:lnTo>
                      <a:pt x="504" y="536"/>
                    </a:lnTo>
                    <a:lnTo>
                      <a:pt x="505" y="532"/>
                    </a:lnTo>
                    <a:lnTo>
                      <a:pt x="507" y="531"/>
                    </a:lnTo>
                    <a:lnTo>
                      <a:pt x="511" y="532"/>
                    </a:lnTo>
                    <a:lnTo>
                      <a:pt x="513" y="532"/>
                    </a:lnTo>
                    <a:lnTo>
                      <a:pt x="511" y="531"/>
                    </a:lnTo>
                    <a:lnTo>
                      <a:pt x="511" y="531"/>
                    </a:lnTo>
                    <a:lnTo>
                      <a:pt x="510" y="531"/>
                    </a:lnTo>
                    <a:lnTo>
                      <a:pt x="507" y="528"/>
                    </a:lnTo>
                    <a:lnTo>
                      <a:pt x="507" y="526"/>
                    </a:lnTo>
                    <a:lnTo>
                      <a:pt x="508" y="525"/>
                    </a:lnTo>
                    <a:lnTo>
                      <a:pt x="508" y="525"/>
                    </a:lnTo>
                    <a:lnTo>
                      <a:pt x="510" y="523"/>
                    </a:lnTo>
                    <a:lnTo>
                      <a:pt x="513" y="525"/>
                    </a:lnTo>
                    <a:lnTo>
                      <a:pt x="513" y="525"/>
                    </a:lnTo>
                    <a:lnTo>
                      <a:pt x="515" y="525"/>
                    </a:lnTo>
                    <a:lnTo>
                      <a:pt x="513" y="523"/>
                    </a:lnTo>
                    <a:lnTo>
                      <a:pt x="513" y="523"/>
                    </a:lnTo>
                    <a:lnTo>
                      <a:pt x="511" y="521"/>
                    </a:lnTo>
                    <a:lnTo>
                      <a:pt x="511" y="520"/>
                    </a:lnTo>
                    <a:lnTo>
                      <a:pt x="511" y="518"/>
                    </a:lnTo>
                    <a:lnTo>
                      <a:pt x="511" y="518"/>
                    </a:lnTo>
                    <a:lnTo>
                      <a:pt x="511" y="517"/>
                    </a:lnTo>
                    <a:lnTo>
                      <a:pt x="511" y="515"/>
                    </a:lnTo>
                    <a:lnTo>
                      <a:pt x="513" y="515"/>
                    </a:lnTo>
                    <a:lnTo>
                      <a:pt x="513" y="514"/>
                    </a:lnTo>
                    <a:lnTo>
                      <a:pt x="513" y="514"/>
                    </a:lnTo>
                    <a:lnTo>
                      <a:pt x="511" y="514"/>
                    </a:lnTo>
                    <a:lnTo>
                      <a:pt x="511" y="515"/>
                    </a:lnTo>
                    <a:lnTo>
                      <a:pt x="511" y="517"/>
                    </a:lnTo>
                    <a:lnTo>
                      <a:pt x="510" y="518"/>
                    </a:lnTo>
                    <a:lnTo>
                      <a:pt x="510" y="520"/>
                    </a:lnTo>
                    <a:lnTo>
                      <a:pt x="510" y="521"/>
                    </a:lnTo>
                    <a:lnTo>
                      <a:pt x="508" y="523"/>
                    </a:lnTo>
                    <a:lnTo>
                      <a:pt x="508" y="521"/>
                    </a:lnTo>
                    <a:lnTo>
                      <a:pt x="507" y="521"/>
                    </a:lnTo>
                    <a:lnTo>
                      <a:pt x="507" y="521"/>
                    </a:lnTo>
                    <a:lnTo>
                      <a:pt x="507" y="520"/>
                    </a:lnTo>
                    <a:lnTo>
                      <a:pt x="507" y="514"/>
                    </a:lnTo>
                    <a:lnTo>
                      <a:pt x="507" y="509"/>
                    </a:lnTo>
                    <a:lnTo>
                      <a:pt x="507" y="506"/>
                    </a:lnTo>
                    <a:lnTo>
                      <a:pt x="508" y="504"/>
                    </a:lnTo>
                    <a:lnTo>
                      <a:pt x="510" y="504"/>
                    </a:lnTo>
                    <a:lnTo>
                      <a:pt x="510" y="504"/>
                    </a:lnTo>
                    <a:lnTo>
                      <a:pt x="511" y="504"/>
                    </a:lnTo>
                    <a:lnTo>
                      <a:pt x="511" y="504"/>
                    </a:lnTo>
                    <a:lnTo>
                      <a:pt x="510" y="502"/>
                    </a:lnTo>
                    <a:lnTo>
                      <a:pt x="508" y="502"/>
                    </a:lnTo>
                    <a:lnTo>
                      <a:pt x="507" y="504"/>
                    </a:lnTo>
                    <a:lnTo>
                      <a:pt x="505" y="504"/>
                    </a:lnTo>
                    <a:lnTo>
                      <a:pt x="505" y="501"/>
                    </a:lnTo>
                    <a:lnTo>
                      <a:pt x="504" y="499"/>
                    </a:lnTo>
                    <a:lnTo>
                      <a:pt x="504" y="498"/>
                    </a:lnTo>
                    <a:lnTo>
                      <a:pt x="504" y="495"/>
                    </a:lnTo>
                    <a:lnTo>
                      <a:pt x="507" y="495"/>
                    </a:lnTo>
                    <a:lnTo>
                      <a:pt x="508" y="496"/>
                    </a:lnTo>
                    <a:lnTo>
                      <a:pt x="515" y="496"/>
                    </a:lnTo>
                    <a:lnTo>
                      <a:pt x="519" y="498"/>
                    </a:lnTo>
                    <a:lnTo>
                      <a:pt x="521" y="498"/>
                    </a:lnTo>
                    <a:lnTo>
                      <a:pt x="521" y="498"/>
                    </a:lnTo>
                    <a:lnTo>
                      <a:pt x="519" y="496"/>
                    </a:lnTo>
                    <a:lnTo>
                      <a:pt x="518" y="495"/>
                    </a:lnTo>
                    <a:lnTo>
                      <a:pt x="518" y="495"/>
                    </a:lnTo>
                    <a:lnTo>
                      <a:pt x="518" y="493"/>
                    </a:lnTo>
                    <a:lnTo>
                      <a:pt x="518" y="493"/>
                    </a:lnTo>
                    <a:lnTo>
                      <a:pt x="516" y="488"/>
                    </a:lnTo>
                    <a:lnTo>
                      <a:pt x="516" y="488"/>
                    </a:lnTo>
                    <a:lnTo>
                      <a:pt x="515" y="490"/>
                    </a:lnTo>
                    <a:lnTo>
                      <a:pt x="515" y="493"/>
                    </a:lnTo>
                    <a:lnTo>
                      <a:pt x="513" y="493"/>
                    </a:lnTo>
                    <a:lnTo>
                      <a:pt x="511" y="495"/>
                    </a:lnTo>
                    <a:lnTo>
                      <a:pt x="508" y="495"/>
                    </a:lnTo>
                    <a:lnTo>
                      <a:pt x="507" y="493"/>
                    </a:lnTo>
                    <a:lnTo>
                      <a:pt x="507" y="493"/>
                    </a:lnTo>
                    <a:lnTo>
                      <a:pt x="507" y="491"/>
                    </a:lnTo>
                    <a:lnTo>
                      <a:pt x="505" y="491"/>
                    </a:lnTo>
                    <a:lnTo>
                      <a:pt x="504" y="490"/>
                    </a:lnTo>
                    <a:lnTo>
                      <a:pt x="504" y="490"/>
                    </a:lnTo>
                    <a:lnTo>
                      <a:pt x="502" y="490"/>
                    </a:lnTo>
                    <a:lnTo>
                      <a:pt x="504" y="488"/>
                    </a:lnTo>
                    <a:lnTo>
                      <a:pt x="504" y="487"/>
                    </a:lnTo>
                    <a:lnTo>
                      <a:pt x="505" y="487"/>
                    </a:lnTo>
                    <a:lnTo>
                      <a:pt x="507" y="487"/>
                    </a:lnTo>
                    <a:lnTo>
                      <a:pt x="507" y="488"/>
                    </a:lnTo>
                    <a:lnTo>
                      <a:pt x="508" y="488"/>
                    </a:lnTo>
                    <a:lnTo>
                      <a:pt x="510" y="488"/>
                    </a:lnTo>
                    <a:lnTo>
                      <a:pt x="510" y="487"/>
                    </a:lnTo>
                    <a:lnTo>
                      <a:pt x="510" y="487"/>
                    </a:lnTo>
                    <a:lnTo>
                      <a:pt x="508" y="487"/>
                    </a:lnTo>
                    <a:lnTo>
                      <a:pt x="507" y="487"/>
                    </a:lnTo>
                    <a:lnTo>
                      <a:pt x="505" y="484"/>
                    </a:lnTo>
                    <a:lnTo>
                      <a:pt x="507" y="482"/>
                    </a:lnTo>
                    <a:lnTo>
                      <a:pt x="508" y="480"/>
                    </a:lnTo>
                    <a:lnTo>
                      <a:pt x="510" y="480"/>
                    </a:lnTo>
                    <a:lnTo>
                      <a:pt x="508" y="477"/>
                    </a:lnTo>
                    <a:lnTo>
                      <a:pt x="510" y="476"/>
                    </a:lnTo>
                    <a:lnTo>
                      <a:pt x="508" y="474"/>
                    </a:lnTo>
                    <a:lnTo>
                      <a:pt x="508" y="473"/>
                    </a:lnTo>
                    <a:lnTo>
                      <a:pt x="505" y="473"/>
                    </a:lnTo>
                    <a:lnTo>
                      <a:pt x="505" y="473"/>
                    </a:lnTo>
                    <a:lnTo>
                      <a:pt x="505" y="474"/>
                    </a:lnTo>
                    <a:lnTo>
                      <a:pt x="505" y="474"/>
                    </a:lnTo>
                    <a:lnTo>
                      <a:pt x="505" y="474"/>
                    </a:lnTo>
                    <a:lnTo>
                      <a:pt x="505" y="474"/>
                    </a:lnTo>
                    <a:lnTo>
                      <a:pt x="502" y="474"/>
                    </a:lnTo>
                    <a:lnTo>
                      <a:pt x="500" y="473"/>
                    </a:lnTo>
                    <a:lnTo>
                      <a:pt x="497" y="471"/>
                    </a:lnTo>
                    <a:lnTo>
                      <a:pt x="497" y="471"/>
                    </a:lnTo>
                    <a:lnTo>
                      <a:pt x="497" y="469"/>
                    </a:lnTo>
                    <a:lnTo>
                      <a:pt x="497" y="468"/>
                    </a:lnTo>
                    <a:lnTo>
                      <a:pt x="497" y="468"/>
                    </a:lnTo>
                    <a:lnTo>
                      <a:pt x="496" y="469"/>
                    </a:lnTo>
                    <a:lnTo>
                      <a:pt x="492" y="469"/>
                    </a:lnTo>
                    <a:lnTo>
                      <a:pt x="491" y="471"/>
                    </a:lnTo>
                    <a:lnTo>
                      <a:pt x="489" y="471"/>
                    </a:lnTo>
                    <a:lnTo>
                      <a:pt x="489" y="471"/>
                    </a:lnTo>
                    <a:lnTo>
                      <a:pt x="489" y="473"/>
                    </a:lnTo>
                    <a:lnTo>
                      <a:pt x="491" y="473"/>
                    </a:lnTo>
                    <a:lnTo>
                      <a:pt x="492" y="474"/>
                    </a:lnTo>
                    <a:lnTo>
                      <a:pt x="492" y="474"/>
                    </a:lnTo>
                    <a:lnTo>
                      <a:pt x="491" y="476"/>
                    </a:lnTo>
                    <a:lnTo>
                      <a:pt x="491" y="476"/>
                    </a:lnTo>
                    <a:lnTo>
                      <a:pt x="488" y="474"/>
                    </a:lnTo>
                    <a:lnTo>
                      <a:pt x="488" y="473"/>
                    </a:lnTo>
                    <a:lnTo>
                      <a:pt x="488" y="471"/>
                    </a:lnTo>
                    <a:lnTo>
                      <a:pt x="488" y="469"/>
                    </a:lnTo>
                    <a:lnTo>
                      <a:pt x="491" y="468"/>
                    </a:lnTo>
                    <a:lnTo>
                      <a:pt x="492" y="466"/>
                    </a:lnTo>
                    <a:lnTo>
                      <a:pt x="494" y="465"/>
                    </a:lnTo>
                    <a:lnTo>
                      <a:pt x="497" y="463"/>
                    </a:lnTo>
                    <a:lnTo>
                      <a:pt x="499" y="462"/>
                    </a:lnTo>
                    <a:lnTo>
                      <a:pt x="497" y="460"/>
                    </a:lnTo>
                    <a:lnTo>
                      <a:pt x="497" y="458"/>
                    </a:lnTo>
                    <a:lnTo>
                      <a:pt x="497" y="457"/>
                    </a:lnTo>
                    <a:lnTo>
                      <a:pt x="500" y="455"/>
                    </a:lnTo>
                    <a:lnTo>
                      <a:pt x="504" y="455"/>
                    </a:lnTo>
                    <a:lnTo>
                      <a:pt x="505" y="455"/>
                    </a:lnTo>
                    <a:lnTo>
                      <a:pt x="507" y="455"/>
                    </a:lnTo>
                    <a:lnTo>
                      <a:pt x="508" y="455"/>
                    </a:lnTo>
                    <a:lnTo>
                      <a:pt x="510" y="454"/>
                    </a:lnTo>
                    <a:lnTo>
                      <a:pt x="511" y="454"/>
                    </a:lnTo>
                    <a:lnTo>
                      <a:pt x="511" y="452"/>
                    </a:lnTo>
                    <a:lnTo>
                      <a:pt x="511" y="452"/>
                    </a:lnTo>
                    <a:lnTo>
                      <a:pt x="510" y="450"/>
                    </a:lnTo>
                    <a:lnTo>
                      <a:pt x="510" y="449"/>
                    </a:lnTo>
                    <a:lnTo>
                      <a:pt x="510" y="449"/>
                    </a:lnTo>
                    <a:lnTo>
                      <a:pt x="511" y="447"/>
                    </a:lnTo>
                    <a:lnTo>
                      <a:pt x="513" y="447"/>
                    </a:lnTo>
                    <a:lnTo>
                      <a:pt x="513" y="447"/>
                    </a:lnTo>
                    <a:lnTo>
                      <a:pt x="515" y="449"/>
                    </a:lnTo>
                    <a:lnTo>
                      <a:pt x="515" y="449"/>
                    </a:lnTo>
                    <a:lnTo>
                      <a:pt x="513" y="450"/>
                    </a:lnTo>
                    <a:lnTo>
                      <a:pt x="513" y="455"/>
                    </a:lnTo>
                    <a:lnTo>
                      <a:pt x="511" y="457"/>
                    </a:lnTo>
                    <a:lnTo>
                      <a:pt x="511" y="457"/>
                    </a:lnTo>
                    <a:lnTo>
                      <a:pt x="511" y="460"/>
                    </a:lnTo>
                    <a:lnTo>
                      <a:pt x="511" y="460"/>
                    </a:lnTo>
                    <a:lnTo>
                      <a:pt x="507" y="462"/>
                    </a:lnTo>
                    <a:lnTo>
                      <a:pt x="507" y="462"/>
                    </a:lnTo>
                    <a:lnTo>
                      <a:pt x="507" y="463"/>
                    </a:lnTo>
                    <a:lnTo>
                      <a:pt x="508" y="463"/>
                    </a:lnTo>
                    <a:lnTo>
                      <a:pt x="511" y="463"/>
                    </a:lnTo>
                    <a:lnTo>
                      <a:pt x="513" y="462"/>
                    </a:lnTo>
                    <a:lnTo>
                      <a:pt x="513" y="460"/>
                    </a:lnTo>
                    <a:lnTo>
                      <a:pt x="515" y="455"/>
                    </a:lnTo>
                    <a:lnTo>
                      <a:pt x="515" y="455"/>
                    </a:lnTo>
                    <a:lnTo>
                      <a:pt x="516" y="455"/>
                    </a:lnTo>
                    <a:lnTo>
                      <a:pt x="516" y="455"/>
                    </a:lnTo>
                    <a:lnTo>
                      <a:pt x="516" y="458"/>
                    </a:lnTo>
                    <a:lnTo>
                      <a:pt x="516" y="460"/>
                    </a:lnTo>
                    <a:lnTo>
                      <a:pt x="515" y="465"/>
                    </a:lnTo>
                    <a:lnTo>
                      <a:pt x="513" y="468"/>
                    </a:lnTo>
                    <a:lnTo>
                      <a:pt x="513" y="468"/>
                    </a:lnTo>
                    <a:lnTo>
                      <a:pt x="513" y="469"/>
                    </a:lnTo>
                    <a:lnTo>
                      <a:pt x="515" y="468"/>
                    </a:lnTo>
                    <a:lnTo>
                      <a:pt x="515" y="468"/>
                    </a:lnTo>
                    <a:lnTo>
                      <a:pt x="516" y="466"/>
                    </a:lnTo>
                    <a:lnTo>
                      <a:pt x="516" y="463"/>
                    </a:lnTo>
                    <a:lnTo>
                      <a:pt x="516" y="462"/>
                    </a:lnTo>
                    <a:lnTo>
                      <a:pt x="518" y="462"/>
                    </a:lnTo>
                    <a:lnTo>
                      <a:pt x="518" y="458"/>
                    </a:lnTo>
                    <a:lnTo>
                      <a:pt x="518" y="457"/>
                    </a:lnTo>
                    <a:lnTo>
                      <a:pt x="518" y="454"/>
                    </a:lnTo>
                    <a:lnTo>
                      <a:pt x="516" y="454"/>
                    </a:lnTo>
                    <a:lnTo>
                      <a:pt x="516" y="454"/>
                    </a:lnTo>
                    <a:lnTo>
                      <a:pt x="515" y="452"/>
                    </a:lnTo>
                    <a:lnTo>
                      <a:pt x="516" y="449"/>
                    </a:lnTo>
                    <a:lnTo>
                      <a:pt x="519" y="449"/>
                    </a:lnTo>
                    <a:lnTo>
                      <a:pt x="521" y="447"/>
                    </a:lnTo>
                    <a:lnTo>
                      <a:pt x="522" y="447"/>
                    </a:lnTo>
                    <a:lnTo>
                      <a:pt x="524" y="447"/>
                    </a:lnTo>
                    <a:lnTo>
                      <a:pt x="527" y="449"/>
                    </a:lnTo>
                    <a:lnTo>
                      <a:pt x="527" y="449"/>
                    </a:lnTo>
                    <a:lnTo>
                      <a:pt x="527" y="447"/>
                    </a:lnTo>
                    <a:lnTo>
                      <a:pt x="527" y="447"/>
                    </a:lnTo>
                    <a:lnTo>
                      <a:pt x="526" y="447"/>
                    </a:lnTo>
                    <a:lnTo>
                      <a:pt x="522" y="444"/>
                    </a:lnTo>
                    <a:lnTo>
                      <a:pt x="519" y="444"/>
                    </a:lnTo>
                    <a:lnTo>
                      <a:pt x="521" y="443"/>
                    </a:lnTo>
                    <a:lnTo>
                      <a:pt x="521" y="439"/>
                    </a:lnTo>
                    <a:lnTo>
                      <a:pt x="522" y="439"/>
                    </a:lnTo>
                    <a:lnTo>
                      <a:pt x="526" y="439"/>
                    </a:lnTo>
                    <a:lnTo>
                      <a:pt x="530" y="436"/>
                    </a:lnTo>
                    <a:lnTo>
                      <a:pt x="530" y="433"/>
                    </a:lnTo>
                    <a:lnTo>
                      <a:pt x="532" y="430"/>
                    </a:lnTo>
                    <a:lnTo>
                      <a:pt x="529" y="430"/>
                    </a:lnTo>
                    <a:lnTo>
                      <a:pt x="527" y="428"/>
                    </a:lnTo>
                    <a:lnTo>
                      <a:pt x="524" y="427"/>
                    </a:lnTo>
                    <a:lnTo>
                      <a:pt x="522" y="425"/>
                    </a:lnTo>
                    <a:lnTo>
                      <a:pt x="522" y="424"/>
                    </a:lnTo>
                    <a:lnTo>
                      <a:pt x="524" y="421"/>
                    </a:lnTo>
                    <a:lnTo>
                      <a:pt x="526" y="421"/>
                    </a:lnTo>
                    <a:lnTo>
                      <a:pt x="527" y="416"/>
                    </a:lnTo>
                    <a:lnTo>
                      <a:pt x="526" y="413"/>
                    </a:lnTo>
                    <a:lnTo>
                      <a:pt x="526" y="411"/>
                    </a:lnTo>
                    <a:lnTo>
                      <a:pt x="527" y="410"/>
                    </a:lnTo>
                    <a:lnTo>
                      <a:pt x="527" y="408"/>
                    </a:lnTo>
                    <a:lnTo>
                      <a:pt x="529" y="406"/>
                    </a:lnTo>
                    <a:lnTo>
                      <a:pt x="530" y="406"/>
                    </a:lnTo>
                    <a:lnTo>
                      <a:pt x="530" y="405"/>
                    </a:lnTo>
                    <a:lnTo>
                      <a:pt x="530" y="403"/>
                    </a:lnTo>
                    <a:lnTo>
                      <a:pt x="529" y="402"/>
                    </a:lnTo>
                    <a:lnTo>
                      <a:pt x="529" y="400"/>
                    </a:lnTo>
                    <a:lnTo>
                      <a:pt x="530" y="397"/>
                    </a:lnTo>
                    <a:lnTo>
                      <a:pt x="532" y="397"/>
                    </a:lnTo>
                    <a:lnTo>
                      <a:pt x="532" y="397"/>
                    </a:lnTo>
                    <a:lnTo>
                      <a:pt x="530" y="395"/>
                    </a:lnTo>
                    <a:lnTo>
                      <a:pt x="530" y="392"/>
                    </a:lnTo>
                    <a:lnTo>
                      <a:pt x="530" y="392"/>
                    </a:lnTo>
                    <a:lnTo>
                      <a:pt x="530" y="392"/>
                    </a:lnTo>
                    <a:lnTo>
                      <a:pt x="532" y="391"/>
                    </a:lnTo>
                    <a:lnTo>
                      <a:pt x="533" y="392"/>
                    </a:lnTo>
                    <a:lnTo>
                      <a:pt x="535" y="395"/>
                    </a:lnTo>
                    <a:lnTo>
                      <a:pt x="535" y="394"/>
                    </a:lnTo>
                    <a:lnTo>
                      <a:pt x="535" y="391"/>
                    </a:lnTo>
                    <a:lnTo>
                      <a:pt x="533" y="387"/>
                    </a:lnTo>
                    <a:lnTo>
                      <a:pt x="532" y="387"/>
                    </a:lnTo>
                    <a:lnTo>
                      <a:pt x="530" y="387"/>
                    </a:lnTo>
                    <a:lnTo>
                      <a:pt x="530" y="387"/>
                    </a:lnTo>
                    <a:lnTo>
                      <a:pt x="529" y="386"/>
                    </a:lnTo>
                    <a:lnTo>
                      <a:pt x="530" y="384"/>
                    </a:lnTo>
                    <a:lnTo>
                      <a:pt x="530" y="384"/>
                    </a:lnTo>
                    <a:lnTo>
                      <a:pt x="532" y="383"/>
                    </a:lnTo>
                    <a:lnTo>
                      <a:pt x="533" y="383"/>
                    </a:lnTo>
                    <a:lnTo>
                      <a:pt x="535" y="381"/>
                    </a:lnTo>
                    <a:lnTo>
                      <a:pt x="537" y="380"/>
                    </a:lnTo>
                    <a:lnTo>
                      <a:pt x="535" y="380"/>
                    </a:lnTo>
                    <a:lnTo>
                      <a:pt x="535" y="381"/>
                    </a:lnTo>
                    <a:lnTo>
                      <a:pt x="533" y="383"/>
                    </a:lnTo>
                    <a:lnTo>
                      <a:pt x="532" y="383"/>
                    </a:lnTo>
                    <a:lnTo>
                      <a:pt x="532" y="381"/>
                    </a:lnTo>
                    <a:lnTo>
                      <a:pt x="529" y="380"/>
                    </a:lnTo>
                    <a:lnTo>
                      <a:pt x="529" y="380"/>
                    </a:lnTo>
                    <a:lnTo>
                      <a:pt x="527" y="380"/>
                    </a:lnTo>
                    <a:lnTo>
                      <a:pt x="526" y="380"/>
                    </a:lnTo>
                    <a:lnTo>
                      <a:pt x="524" y="383"/>
                    </a:lnTo>
                    <a:lnTo>
                      <a:pt x="522" y="384"/>
                    </a:lnTo>
                    <a:lnTo>
                      <a:pt x="519" y="384"/>
                    </a:lnTo>
                    <a:lnTo>
                      <a:pt x="518" y="384"/>
                    </a:lnTo>
                    <a:lnTo>
                      <a:pt x="516" y="383"/>
                    </a:lnTo>
                    <a:lnTo>
                      <a:pt x="516" y="383"/>
                    </a:lnTo>
                    <a:lnTo>
                      <a:pt x="516" y="381"/>
                    </a:lnTo>
                    <a:lnTo>
                      <a:pt x="518" y="381"/>
                    </a:lnTo>
                    <a:lnTo>
                      <a:pt x="518" y="381"/>
                    </a:lnTo>
                    <a:lnTo>
                      <a:pt x="516" y="381"/>
                    </a:lnTo>
                    <a:lnTo>
                      <a:pt x="515" y="380"/>
                    </a:lnTo>
                    <a:lnTo>
                      <a:pt x="515" y="378"/>
                    </a:lnTo>
                    <a:lnTo>
                      <a:pt x="515" y="376"/>
                    </a:lnTo>
                    <a:lnTo>
                      <a:pt x="513" y="373"/>
                    </a:lnTo>
                    <a:lnTo>
                      <a:pt x="513" y="370"/>
                    </a:lnTo>
                    <a:lnTo>
                      <a:pt x="513" y="369"/>
                    </a:lnTo>
                    <a:lnTo>
                      <a:pt x="515" y="361"/>
                    </a:lnTo>
                    <a:lnTo>
                      <a:pt x="516" y="358"/>
                    </a:lnTo>
                    <a:lnTo>
                      <a:pt x="516" y="354"/>
                    </a:lnTo>
                    <a:lnTo>
                      <a:pt x="516" y="353"/>
                    </a:lnTo>
                    <a:lnTo>
                      <a:pt x="519" y="351"/>
                    </a:lnTo>
                    <a:lnTo>
                      <a:pt x="521" y="350"/>
                    </a:lnTo>
                    <a:lnTo>
                      <a:pt x="522" y="343"/>
                    </a:lnTo>
                    <a:lnTo>
                      <a:pt x="522" y="340"/>
                    </a:lnTo>
                    <a:lnTo>
                      <a:pt x="519" y="331"/>
                    </a:lnTo>
                    <a:lnTo>
                      <a:pt x="519" y="328"/>
                    </a:lnTo>
                    <a:lnTo>
                      <a:pt x="519" y="326"/>
                    </a:lnTo>
                    <a:lnTo>
                      <a:pt x="519" y="321"/>
                    </a:lnTo>
                    <a:lnTo>
                      <a:pt x="519" y="320"/>
                    </a:lnTo>
                    <a:lnTo>
                      <a:pt x="519" y="318"/>
                    </a:lnTo>
                    <a:lnTo>
                      <a:pt x="516" y="315"/>
                    </a:lnTo>
                    <a:lnTo>
                      <a:pt x="516" y="313"/>
                    </a:lnTo>
                    <a:lnTo>
                      <a:pt x="518" y="312"/>
                    </a:lnTo>
                    <a:lnTo>
                      <a:pt x="516" y="309"/>
                    </a:lnTo>
                    <a:lnTo>
                      <a:pt x="518" y="307"/>
                    </a:lnTo>
                    <a:lnTo>
                      <a:pt x="518" y="306"/>
                    </a:lnTo>
                    <a:lnTo>
                      <a:pt x="521" y="307"/>
                    </a:lnTo>
                    <a:lnTo>
                      <a:pt x="522" y="307"/>
                    </a:lnTo>
                    <a:lnTo>
                      <a:pt x="524" y="306"/>
                    </a:lnTo>
                    <a:lnTo>
                      <a:pt x="524" y="304"/>
                    </a:lnTo>
                    <a:lnTo>
                      <a:pt x="524" y="301"/>
                    </a:lnTo>
                    <a:lnTo>
                      <a:pt x="524" y="299"/>
                    </a:lnTo>
                    <a:lnTo>
                      <a:pt x="524" y="298"/>
                    </a:lnTo>
                    <a:lnTo>
                      <a:pt x="526" y="298"/>
                    </a:lnTo>
                    <a:lnTo>
                      <a:pt x="527" y="296"/>
                    </a:lnTo>
                    <a:lnTo>
                      <a:pt x="529" y="293"/>
                    </a:lnTo>
                    <a:lnTo>
                      <a:pt x="530" y="287"/>
                    </a:lnTo>
                    <a:lnTo>
                      <a:pt x="530" y="285"/>
                    </a:lnTo>
                    <a:lnTo>
                      <a:pt x="532" y="283"/>
                    </a:lnTo>
                    <a:lnTo>
                      <a:pt x="532" y="280"/>
                    </a:lnTo>
                    <a:lnTo>
                      <a:pt x="533" y="279"/>
                    </a:lnTo>
                    <a:lnTo>
                      <a:pt x="533" y="277"/>
                    </a:lnTo>
                    <a:lnTo>
                      <a:pt x="535" y="276"/>
                    </a:lnTo>
                    <a:lnTo>
                      <a:pt x="535" y="274"/>
                    </a:lnTo>
                    <a:lnTo>
                      <a:pt x="538" y="272"/>
                    </a:lnTo>
                    <a:lnTo>
                      <a:pt x="538" y="269"/>
                    </a:lnTo>
                    <a:lnTo>
                      <a:pt x="540" y="265"/>
                    </a:lnTo>
                    <a:lnTo>
                      <a:pt x="540" y="261"/>
                    </a:lnTo>
                    <a:lnTo>
                      <a:pt x="541" y="258"/>
                    </a:lnTo>
                    <a:lnTo>
                      <a:pt x="541" y="257"/>
                    </a:lnTo>
                    <a:lnTo>
                      <a:pt x="541" y="254"/>
                    </a:lnTo>
                    <a:lnTo>
                      <a:pt x="543" y="252"/>
                    </a:lnTo>
                    <a:lnTo>
                      <a:pt x="543" y="250"/>
                    </a:lnTo>
                    <a:lnTo>
                      <a:pt x="546" y="249"/>
                    </a:lnTo>
                    <a:lnTo>
                      <a:pt x="546" y="246"/>
                    </a:lnTo>
                    <a:lnTo>
                      <a:pt x="546" y="244"/>
                    </a:lnTo>
                    <a:lnTo>
                      <a:pt x="546" y="243"/>
                    </a:lnTo>
                    <a:lnTo>
                      <a:pt x="545" y="239"/>
                    </a:lnTo>
                    <a:lnTo>
                      <a:pt x="546" y="238"/>
                    </a:lnTo>
                    <a:lnTo>
                      <a:pt x="546" y="238"/>
                    </a:lnTo>
                    <a:lnTo>
                      <a:pt x="549" y="233"/>
                    </a:lnTo>
                    <a:lnTo>
                      <a:pt x="549" y="230"/>
                    </a:lnTo>
                    <a:lnTo>
                      <a:pt x="549" y="228"/>
                    </a:lnTo>
                    <a:lnTo>
                      <a:pt x="548" y="225"/>
                    </a:lnTo>
                    <a:lnTo>
                      <a:pt x="548" y="219"/>
                    </a:lnTo>
                    <a:lnTo>
                      <a:pt x="548" y="214"/>
                    </a:lnTo>
                    <a:lnTo>
                      <a:pt x="546" y="209"/>
                    </a:lnTo>
                    <a:lnTo>
                      <a:pt x="546" y="206"/>
                    </a:lnTo>
                    <a:lnTo>
                      <a:pt x="545" y="202"/>
                    </a:lnTo>
                    <a:lnTo>
                      <a:pt x="545" y="200"/>
                    </a:lnTo>
                    <a:lnTo>
                      <a:pt x="546" y="195"/>
                    </a:lnTo>
                    <a:lnTo>
                      <a:pt x="549" y="192"/>
                    </a:lnTo>
                    <a:lnTo>
                      <a:pt x="551" y="189"/>
                    </a:lnTo>
                    <a:lnTo>
                      <a:pt x="551" y="184"/>
                    </a:lnTo>
                    <a:lnTo>
                      <a:pt x="551" y="181"/>
                    </a:lnTo>
                    <a:lnTo>
                      <a:pt x="551" y="180"/>
                    </a:lnTo>
                    <a:lnTo>
                      <a:pt x="548" y="178"/>
                    </a:lnTo>
                    <a:lnTo>
                      <a:pt x="548" y="173"/>
                    </a:lnTo>
                    <a:lnTo>
                      <a:pt x="548" y="172"/>
                    </a:lnTo>
                    <a:lnTo>
                      <a:pt x="549" y="172"/>
                    </a:lnTo>
                    <a:lnTo>
                      <a:pt x="551" y="170"/>
                    </a:lnTo>
                    <a:lnTo>
                      <a:pt x="551" y="167"/>
                    </a:lnTo>
                    <a:lnTo>
                      <a:pt x="552" y="165"/>
                    </a:lnTo>
                    <a:lnTo>
                      <a:pt x="552" y="161"/>
                    </a:lnTo>
                    <a:lnTo>
                      <a:pt x="554" y="156"/>
                    </a:lnTo>
                    <a:lnTo>
                      <a:pt x="554" y="154"/>
                    </a:lnTo>
                    <a:lnTo>
                      <a:pt x="556" y="153"/>
                    </a:lnTo>
                    <a:lnTo>
                      <a:pt x="557" y="153"/>
                    </a:lnTo>
                    <a:lnTo>
                      <a:pt x="557" y="151"/>
                    </a:lnTo>
                    <a:lnTo>
                      <a:pt x="557" y="148"/>
                    </a:lnTo>
                    <a:lnTo>
                      <a:pt x="557" y="146"/>
                    </a:lnTo>
                    <a:lnTo>
                      <a:pt x="559" y="143"/>
                    </a:lnTo>
                    <a:lnTo>
                      <a:pt x="559" y="142"/>
                    </a:lnTo>
                    <a:lnTo>
                      <a:pt x="560" y="137"/>
                    </a:lnTo>
                    <a:lnTo>
                      <a:pt x="560" y="134"/>
                    </a:lnTo>
                    <a:lnTo>
                      <a:pt x="560" y="134"/>
                    </a:lnTo>
                    <a:lnTo>
                      <a:pt x="560" y="132"/>
                    </a:lnTo>
                    <a:lnTo>
                      <a:pt x="560" y="128"/>
                    </a:lnTo>
                    <a:lnTo>
                      <a:pt x="560" y="126"/>
                    </a:lnTo>
                    <a:lnTo>
                      <a:pt x="560" y="124"/>
                    </a:lnTo>
                    <a:lnTo>
                      <a:pt x="560" y="121"/>
                    </a:lnTo>
                    <a:lnTo>
                      <a:pt x="562" y="120"/>
                    </a:lnTo>
                    <a:lnTo>
                      <a:pt x="563" y="118"/>
                    </a:lnTo>
                    <a:lnTo>
                      <a:pt x="563" y="116"/>
                    </a:lnTo>
                    <a:lnTo>
                      <a:pt x="563" y="115"/>
                    </a:lnTo>
                    <a:lnTo>
                      <a:pt x="562" y="109"/>
                    </a:lnTo>
                    <a:lnTo>
                      <a:pt x="562" y="107"/>
                    </a:lnTo>
                    <a:lnTo>
                      <a:pt x="562" y="102"/>
                    </a:lnTo>
                    <a:lnTo>
                      <a:pt x="562" y="99"/>
                    </a:lnTo>
                    <a:lnTo>
                      <a:pt x="562" y="98"/>
                    </a:lnTo>
                    <a:lnTo>
                      <a:pt x="562" y="96"/>
                    </a:lnTo>
                    <a:lnTo>
                      <a:pt x="563" y="94"/>
                    </a:lnTo>
                    <a:lnTo>
                      <a:pt x="563" y="93"/>
                    </a:lnTo>
                    <a:lnTo>
                      <a:pt x="563" y="91"/>
                    </a:lnTo>
                    <a:lnTo>
                      <a:pt x="563" y="90"/>
                    </a:lnTo>
                    <a:lnTo>
                      <a:pt x="562" y="90"/>
                    </a:lnTo>
                    <a:lnTo>
                      <a:pt x="562" y="88"/>
                    </a:lnTo>
                    <a:lnTo>
                      <a:pt x="562" y="87"/>
                    </a:lnTo>
                    <a:lnTo>
                      <a:pt x="562" y="85"/>
                    </a:lnTo>
                    <a:lnTo>
                      <a:pt x="562" y="83"/>
                    </a:lnTo>
                    <a:lnTo>
                      <a:pt x="563" y="83"/>
                    </a:lnTo>
                    <a:lnTo>
                      <a:pt x="563" y="82"/>
                    </a:lnTo>
                    <a:lnTo>
                      <a:pt x="565" y="80"/>
                    </a:lnTo>
                    <a:lnTo>
                      <a:pt x="567" y="76"/>
                    </a:lnTo>
                    <a:lnTo>
                      <a:pt x="567" y="71"/>
                    </a:lnTo>
                    <a:lnTo>
                      <a:pt x="567" y="66"/>
                    </a:lnTo>
                    <a:lnTo>
                      <a:pt x="568" y="64"/>
                    </a:lnTo>
                    <a:lnTo>
                      <a:pt x="568" y="61"/>
                    </a:lnTo>
                    <a:lnTo>
                      <a:pt x="568" y="60"/>
                    </a:lnTo>
                    <a:lnTo>
                      <a:pt x="568" y="58"/>
                    </a:lnTo>
                    <a:lnTo>
                      <a:pt x="568" y="57"/>
                    </a:lnTo>
                    <a:lnTo>
                      <a:pt x="567" y="49"/>
                    </a:lnTo>
                    <a:lnTo>
                      <a:pt x="567" y="46"/>
                    </a:lnTo>
                    <a:lnTo>
                      <a:pt x="568" y="41"/>
                    </a:lnTo>
                    <a:lnTo>
                      <a:pt x="568" y="35"/>
                    </a:lnTo>
                    <a:lnTo>
                      <a:pt x="568" y="33"/>
                    </a:lnTo>
                    <a:lnTo>
                      <a:pt x="567" y="31"/>
                    </a:lnTo>
                    <a:lnTo>
                      <a:pt x="567" y="30"/>
                    </a:lnTo>
                    <a:lnTo>
                      <a:pt x="567" y="27"/>
                    </a:lnTo>
                    <a:lnTo>
                      <a:pt x="565" y="20"/>
                    </a:lnTo>
                    <a:lnTo>
                      <a:pt x="565" y="16"/>
                    </a:lnTo>
                    <a:lnTo>
                      <a:pt x="565" y="14"/>
                    </a:lnTo>
                    <a:lnTo>
                      <a:pt x="563" y="13"/>
                    </a:lnTo>
                    <a:lnTo>
                      <a:pt x="565" y="13"/>
                    </a:lnTo>
                    <a:lnTo>
                      <a:pt x="565" y="13"/>
                    </a:lnTo>
                    <a:lnTo>
                      <a:pt x="567" y="13"/>
                    </a:lnTo>
                    <a:lnTo>
                      <a:pt x="570" y="11"/>
                    </a:lnTo>
                    <a:lnTo>
                      <a:pt x="571" y="11"/>
                    </a:lnTo>
                    <a:lnTo>
                      <a:pt x="573" y="9"/>
                    </a:lnTo>
                    <a:lnTo>
                      <a:pt x="573" y="8"/>
                    </a:lnTo>
                    <a:lnTo>
                      <a:pt x="573" y="6"/>
                    </a:lnTo>
                    <a:lnTo>
                      <a:pt x="573" y="5"/>
                    </a:lnTo>
                    <a:lnTo>
                      <a:pt x="571" y="3"/>
                    </a:lnTo>
                    <a:lnTo>
                      <a:pt x="573" y="3"/>
                    </a:lnTo>
                    <a:lnTo>
                      <a:pt x="574" y="1"/>
                    </a:lnTo>
                    <a:lnTo>
                      <a:pt x="576" y="1"/>
                    </a:lnTo>
                    <a:lnTo>
                      <a:pt x="578"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8" name="Freeform 306">
                <a:extLst>
                  <a:ext uri="{FF2B5EF4-FFF2-40B4-BE49-F238E27FC236}">
                    <a16:creationId xmlns:a16="http://schemas.microsoft.com/office/drawing/2014/main" id="{38F9EDD4-11F9-41F7-9F9B-A086820532C5}"/>
                  </a:ext>
                </a:extLst>
              </p:cNvPr>
              <p:cNvSpPr>
                <a:spLocks noEditPoints="1"/>
              </p:cNvSpPr>
              <p:nvPr/>
            </p:nvSpPr>
            <p:spPr bwMode="auto">
              <a:xfrm>
                <a:off x="5521341" y="4115743"/>
                <a:ext cx="173481" cy="177380"/>
              </a:xfrm>
              <a:custGeom>
                <a:avLst/>
                <a:gdLst>
                  <a:gd name="T0" fmla="*/ 78 w 89"/>
                  <a:gd name="T1" fmla="*/ 80 h 91"/>
                  <a:gd name="T2" fmla="*/ 35 w 89"/>
                  <a:gd name="T3" fmla="*/ 3 h 91"/>
                  <a:gd name="T4" fmla="*/ 35 w 89"/>
                  <a:gd name="T5" fmla="*/ 6 h 91"/>
                  <a:gd name="T6" fmla="*/ 38 w 89"/>
                  <a:gd name="T7" fmla="*/ 6 h 91"/>
                  <a:gd name="T8" fmla="*/ 45 w 89"/>
                  <a:gd name="T9" fmla="*/ 5 h 91"/>
                  <a:gd name="T10" fmla="*/ 49 w 89"/>
                  <a:gd name="T11" fmla="*/ 6 h 91"/>
                  <a:gd name="T12" fmla="*/ 54 w 89"/>
                  <a:gd name="T13" fmla="*/ 12 h 91"/>
                  <a:gd name="T14" fmla="*/ 60 w 89"/>
                  <a:gd name="T15" fmla="*/ 16 h 91"/>
                  <a:gd name="T16" fmla="*/ 67 w 89"/>
                  <a:gd name="T17" fmla="*/ 12 h 91"/>
                  <a:gd name="T18" fmla="*/ 78 w 89"/>
                  <a:gd name="T19" fmla="*/ 12 h 91"/>
                  <a:gd name="T20" fmla="*/ 81 w 89"/>
                  <a:gd name="T21" fmla="*/ 16 h 91"/>
                  <a:gd name="T22" fmla="*/ 84 w 89"/>
                  <a:gd name="T23" fmla="*/ 19 h 91"/>
                  <a:gd name="T24" fmla="*/ 86 w 89"/>
                  <a:gd name="T25" fmla="*/ 20 h 91"/>
                  <a:gd name="T26" fmla="*/ 86 w 89"/>
                  <a:gd name="T27" fmla="*/ 25 h 91"/>
                  <a:gd name="T28" fmla="*/ 87 w 89"/>
                  <a:gd name="T29" fmla="*/ 33 h 91"/>
                  <a:gd name="T30" fmla="*/ 87 w 89"/>
                  <a:gd name="T31" fmla="*/ 38 h 91"/>
                  <a:gd name="T32" fmla="*/ 84 w 89"/>
                  <a:gd name="T33" fmla="*/ 41 h 91"/>
                  <a:gd name="T34" fmla="*/ 81 w 89"/>
                  <a:gd name="T35" fmla="*/ 50 h 91"/>
                  <a:gd name="T36" fmla="*/ 78 w 89"/>
                  <a:gd name="T37" fmla="*/ 57 h 91"/>
                  <a:gd name="T38" fmla="*/ 78 w 89"/>
                  <a:gd name="T39" fmla="*/ 61 h 91"/>
                  <a:gd name="T40" fmla="*/ 81 w 89"/>
                  <a:gd name="T41" fmla="*/ 72 h 91"/>
                  <a:gd name="T42" fmla="*/ 86 w 89"/>
                  <a:gd name="T43" fmla="*/ 77 h 91"/>
                  <a:gd name="T44" fmla="*/ 84 w 89"/>
                  <a:gd name="T45" fmla="*/ 80 h 91"/>
                  <a:gd name="T46" fmla="*/ 81 w 89"/>
                  <a:gd name="T47" fmla="*/ 80 h 91"/>
                  <a:gd name="T48" fmla="*/ 76 w 89"/>
                  <a:gd name="T49" fmla="*/ 80 h 91"/>
                  <a:gd name="T50" fmla="*/ 62 w 89"/>
                  <a:gd name="T51" fmla="*/ 79 h 91"/>
                  <a:gd name="T52" fmla="*/ 67 w 89"/>
                  <a:gd name="T53" fmla="*/ 79 h 91"/>
                  <a:gd name="T54" fmla="*/ 48 w 89"/>
                  <a:gd name="T55" fmla="*/ 80 h 91"/>
                  <a:gd name="T56" fmla="*/ 51 w 89"/>
                  <a:gd name="T57" fmla="*/ 80 h 91"/>
                  <a:gd name="T58" fmla="*/ 26 w 89"/>
                  <a:gd name="T59" fmla="*/ 87 h 91"/>
                  <a:gd name="T60" fmla="*/ 16 w 89"/>
                  <a:gd name="T61" fmla="*/ 91 h 91"/>
                  <a:gd name="T62" fmla="*/ 15 w 89"/>
                  <a:gd name="T63" fmla="*/ 82 h 91"/>
                  <a:gd name="T64" fmla="*/ 18 w 89"/>
                  <a:gd name="T65" fmla="*/ 79 h 91"/>
                  <a:gd name="T66" fmla="*/ 16 w 89"/>
                  <a:gd name="T67" fmla="*/ 71 h 91"/>
                  <a:gd name="T68" fmla="*/ 13 w 89"/>
                  <a:gd name="T69" fmla="*/ 69 h 91"/>
                  <a:gd name="T70" fmla="*/ 10 w 89"/>
                  <a:gd name="T71" fmla="*/ 64 h 91"/>
                  <a:gd name="T72" fmla="*/ 5 w 89"/>
                  <a:gd name="T73" fmla="*/ 63 h 91"/>
                  <a:gd name="T74" fmla="*/ 2 w 89"/>
                  <a:gd name="T75" fmla="*/ 61 h 91"/>
                  <a:gd name="T76" fmla="*/ 4 w 89"/>
                  <a:gd name="T77" fmla="*/ 55 h 91"/>
                  <a:gd name="T78" fmla="*/ 2 w 89"/>
                  <a:gd name="T79" fmla="*/ 46 h 91"/>
                  <a:gd name="T80" fmla="*/ 5 w 89"/>
                  <a:gd name="T81" fmla="*/ 46 h 91"/>
                  <a:gd name="T82" fmla="*/ 8 w 89"/>
                  <a:gd name="T83" fmla="*/ 39 h 91"/>
                  <a:gd name="T84" fmla="*/ 8 w 89"/>
                  <a:gd name="T85" fmla="*/ 38 h 91"/>
                  <a:gd name="T86" fmla="*/ 5 w 89"/>
                  <a:gd name="T87" fmla="*/ 33 h 91"/>
                  <a:gd name="T88" fmla="*/ 12 w 89"/>
                  <a:gd name="T89" fmla="*/ 33 h 91"/>
                  <a:gd name="T90" fmla="*/ 13 w 89"/>
                  <a:gd name="T91" fmla="*/ 33 h 91"/>
                  <a:gd name="T92" fmla="*/ 10 w 89"/>
                  <a:gd name="T93" fmla="*/ 27 h 91"/>
                  <a:gd name="T94" fmla="*/ 12 w 89"/>
                  <a:gd name="T95" fmla="*/ 22 h 91"/>
                  <a:gd name="T96" fmla="*/ 8 w 89"/>
                  <a:gd name="T97" fmla="*/ 19 h 91"/>
                  <a:gd name="T98" fmla="*/ 7 w 89"/>
                  <a:gd name="T99" fmla="*/ 11 h 91"/>
                  <a:gd name="T100" fmla="*/ 10 w 89"/>
                  <a:gd name="T101" fmla="*/ 8 h 91"/>
                  <a:gd name="T102" fmla="*/ 15 w 89"/>
                  <a:gd name="T103" fmla="*/ 5 h 91"/>
                  <a:gd name="T104" fmla="*/ 18 w 89"/>
                  <a:gd name="T105" fmla="*/ 6 h 91"/>
                  <a:gd name="T106" fmla="*/ 23 w 89"/>
                  <a:gd name="T107" fmla="*/ 8 h 91"/>
                  <a:gd name="T108" fmla="*/ 24 w 89"/>
                  <a:gd name="T109" fmla="*/ 6 h 91"/>
                  <a:gd name="T110" fmla="*/ 27 w 89"/>
                  <a:gd name="T111" fmla="*/ 5 h 91"/>
                  <a:gd name="T112" fmla="*/ 29 w 89"/>
                  <a:gd name="T113" fmla="*/ 1 h 91"/>
                  <a:gd name="T114" fmla="*/ 32 w 89"/>
                  <a:gd name="T115"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91">
                    <a:moveTo>
                      <a:pt x="78" y="80"/>
                    </a:moveTo>
                    <a:lnTo>
                      <a:pt x="79" y="80"/>
                    </a:lnTo>
                    <a:lnTo>
                      <a:pt x="79" y="82"/>
                    </a:lnTo>
                    <a:lnTo>
                      <a:pt x="78" y="80"/>
                    </a:lnTo>
                    <a:lnTo>
                      <a:pt x="78" y="80"/>
                    </a:lnTo>
                    <a:close/>
                    <a:moveTo>
                      <a:pt x="34" y="0"/>
                    </a:moveTo>
                    <a:lnTo>
                      <a:pt x="34" y="0"/>
                    </a:lnTo>
                    <a:lnTo>
                      <a:pt x="35" y="1"/>
                    </a:lnTo>
                    <a:lnTo>
                      <a:pt x="35" y="3"/>
                    </a:lnTo>
                    <a:lnTo>
                      <a:pt x="35" y="3"/>
                    </a:lnTo>
                    <a:lnTo>
                      <a:pt x="35" y="5"/>
                    </a:lnTo>
                    <a:lnTo>
                      <a:pt x="35" y="5"/>
                    </a:lnTo>
                    <a:lnTo>
                      <a:pt x="35" y="6"/>
                    </a:lnTo>
                    <a:lnTo>
                      <a:pt x="35" y="6"/>
                    </a:lnTo>
                    <a:lnTo>
                      <a:pt x="35" y="6"/>
                    </a:lnTo>
                    <a:lnTo>
                      <a:pt x="35" y="8"/>
                    </a:lnTo>
                    <a:lnTo>
                      <a:pt x="37" y="8"/>
                    </a:lnTo>
                    <a:lnTo>
                      <a:pt x="37" y="8"/>
                    </a:lnTo>
                    <a:lnTo>
                      <a:pt x="38" y="6"/>
                    </a:lnTo>
                    <a:lnTo>
                      <a:pt x="38" y="6"/>
                    </a:lnTo>
                    <a:lnTo>
                      <a:pt x="40" y="6"/>
                    </a:lnTo>
                    <a:lnTo>
                      <a:pt x="40" y="5"/>
                    </a:lnTo>
                    <a:lnTo>
                      <a:pt x="40" y="5"/>
                    </a:lnTo>
                    <a:lnTo>
                      <a:pt x="43" y="5"/>
                    </a:lnTo>
                    <a:lnTo>
                      <a:pt x="45" y="5"/>
                    </a:lnTo>
                    <a:lnTo>
                      <a:pt x="45" y="5"/>
                    </a:lnTo>
                    <a:lnTo>
                      <a:pt x="46" y="5"/>
                    </a:lnTo>
                    <a:lnTo>
                      <a:pt x="46" y="6"/>
                    </a:lnTo>
                    <a:lnTo>
                      <a:pt x="49" y="6"/>
                    </a:lnTo>
                    <a:lnTo>
                      <a:pt x="49" y="6"/>
                    </a:lnTo>
                    <a:lnTo>
                      <a:pt x="51" y="6"/>
                    </a:lnTo>
                    <a:lnTo>
                      <a:pt x="53" y="9"/>
                    </a:lnTo>
                    <a:lnTo>
                      <a:pt x="53" y="9"/>
                    </a:lnTo>
                    <a:lnTo>
                      <a:pt x="53" y="11"/>
                    </a:lnTo>
                    <a:lnTo>
                      <a:pt x="54" y="12"/>
                    </a:lnTo>
                    <a:lnTo>
                      <a:pt x="56" y="12"/>
                    </a:lnTo>
                    <a:lnTo>
                      <a:pt x="57" y="14"/>
                    </a:lnTo>
                    <a:lnTo>
                      <a:pt x="57" y="14"/>
                    </a:lnTo>
                    <a:lnTo>
                      <a:pt x="59" y="14"/>
                    </a:lnTo>
                    <a:lnTo>
                      <a:pt x="60" y="16"/>
                    </a:lnTo>
                    <a:lnTo>
                      <a:pt x="60" y="16"/>
                    </a:lnTo>
                    <a:lnTo>
                      <a:pt x="62" y="16"/>
                    </a:lnTo>
                    <a:lnTo>
                      <a:pt x="64" y="14"/>
                    </a:lnTo>
                    <a:lnTo>
                      <a:pt x="64" y="14"/>
                    </a:lnTo>
                    <a:lnTo>
                      <a:pt x="67" y="12"/>
                    </a:lnTo>
                    <a:lnTo>
                      <a:pt x="68" y="12"/>
                    </a:lnTo>
                    <a:lnTo>
                      <a:pt x="70" y="11"/>
                    </a:lnTo>
                    <a:lnTo>
                      <a:pt x="73" y="11"/>
                    </a:lnTo>
                    <a:lnTo>
                      <a:pt x="76" y="12"/>
                    </a:lnTo>
                    <a:lnTo>
                      <a:pt x="78" y="12"/>
                    </a:lnTo>
                    <a:lnTo>
                      <a:pt x="78" y="12"/>
                    </a:lnTo>
                    <a:lnTo>
                      <a:pt x="79" y="12"/>
                    </a:lnTo>
                    <a:lnTo>
                      <a:pt x="79" y="14"/>
                    </a:lnTo>
                    <a:lnTo>
                      <a:pt x="81" y="14"/>
                    </a:lnTo>
                    <a:lnTo>
                      <a:pt x="81" y="16"/>
                    </a:lnTo>
                    <a:lnTo>
                      <a:pt x="82" y="16"/>
                    </a:lnTo>
                    <a:lnTo>
                      <a:pt x="82" y="17"/>
                    </a:lnTo>
                    <a:lnTo>
                      <a:pt x="82" y="17"/>
                    </a:lnTo>
                    <a:lnTo>
                      <a:pt x="84" y="19"/>
                    </a:lnTo>
                    <a:lnTo>
                      <a:pt x="84" y="19"/>
                    </a:lnTo>
                    <a:lnTo>
                      <a:pt x="86" y="19"/>
                    </a:lnTo>
                    <a:lnTo>
                      <a:pt x="86" y="17"/>
                    </a:lnTo>
                    <a:lnTo>
                      <a:pt x="86" y="19"/>
                    </a:lnTo>
                    <a:lnTo>
                      <a:pt x="86" y="20"/>
                    </a:lnTo>
                    <a:lnTo>
                      <a:pt x="86" y="20"/>
                    </a:lnTo>
                    <a:lnTo>
                      <a:pt x="86" y="20"/>
                    </a:lnTo>
                    <a:lnTo>
                      <a:pt x="86" y="22"/>
                    </a:lnTo>
                    <a:lnTo>
                      <a:pt x="86" y="23"/>
                    </a:lnTo>
                    <a:lnTo>
                      <a:pt x="86" y="23"/>
                    </a:lnTo>
                    <a:lnTo>
                      <a:pt x="86" y="25"/>
                    </a:lnTo>
                    <a:lnTo>
                      <a:pt x="87" y="25"/>
                    </a:lnTo>
                    <a:lnTo>
                      <a:pt x="87" y="27"/>
                    </a:lnTo>
                    <a:lnTo>
                      <a:pt x="87" y="28"/>
                    </a:lnTo>
                    <a:lnTo>
                      <a:pt x="87" y="28"/>
                    </a:lnTo>
                    <a:lnTo>
                      <a:pt x="87" y="33"/>
                    </a:lnTo>
                    <a:lnTo>
                      <a:pt x="89" y="36"/>
                    </a:lnTo>
                    <a:lnTo>
                      <a:pt x="89" y="36"/>
                    </a:lnTo>
                    <a:lnTo>
                      <a:pt x="87" y="38"/>
                    </a:lnTo>
                    <a:lnTo>
                      <a:pt x="87" y="38"/>
                    </a:lnTo>
                    <a:lnTo>
                      <a:pt x="87" y="38"/>
                    </a:lnTo>
                    <a:lnTo>
                      <a:pt x="87" y="38"/>
                    </a:lnTo>
                    <a:lnTo>
                      <a:pt x="87" y="39"/>
                    </a:lnTo>
                    <a:lnTo>
                      <a:pt x="86" y="39"/>
                    </a:lnTo>
                    <a:lnTo>
                      <a:pt x="84" y="41"/>
                    </a:lnTo>
                    <a:lnTo>
                      <a:pt x="84" y="41"/>
                    </a:lnTo>
                    <a:lnTo>
                      <a:pt x="84" y="42"/>
                    </a:lnTo>
                    <a:lnTo>
                      <a:pt x="84" y="42"/>
                    </a:lnTo>
                    <a:lnTo>
                      <a:pt x="82" y="44"/>
                    </a:lnTo>
                    <a:lnTo>
                      <a:pt x="82" y="47"/>
                    </a:lnTo>
                    <a:lnTo>
                      <a:pt x="81" y="50"/>
                    </a:lnTo>
                    <a:lnTo>
                      <a:pt x="81" y="50"/>
                    </a:lnTo>
                    <a:lnTo>
                      <a:pt x="81" y="52"/>
                    </a:lnTo>
                    <a:lnTo>
                      <a:pt x="81" y="52"/>
                    </a:lnTo>
                    <a:lnTo>
                      <a:pt x="79" y="55"/>
                    </a:lnTo>
                    <a:lnTo>
                      <a:pt x="78" y="57"/>
                    </a:lnTo>
                    <a:lnTo>
                      <a:pt x="78" y="58"/>
                    </a:lnTo>
                    <a:lnTo>
                      <a:pt x="78" y="58"/>
                    </a:lnTo>
                    <a:lnTo>
                      <a:pt x="78" y="58"/>
                    </a:lnTo>
                    <a:lnTo>
                      <a:pt x="78" y="60"/>
                    </a:lnTo>
                    <a:lnTo>
                      <a:pt x="78" y="61"/>
                    </a:lnTo>
                    <a:lnTo>
                      <a:pt x="78" y="63"/>
                    </a:lnTo>
                    <a:lnTo>
                      <a:pt x="79" y="68"/>
                    </a:lnTo>
                    <a:lnTo>
                      <a:pt x="81" y="69"/>
                    </a:lnTo>
                    <a:lnTo>
                      <a:pt x="81" y="71"/>
                    </a:lnTo>
                    <a:lnTo>
                      <a:pt x="81" y="72"/>
                    </a:lnTo>
                    <a:lnTo>
                      <a:pt x="82" y="72"/>
                    </a:lnTo>
                    <a:lnTo>
                      <a:pt x="82" y="74"/>
                    </a:lnTo>
                    <a:lnTo>
                      <a:pt x="84" y="74"/>
                    </a:lnTo>
                    <a:lnTo>
                      <a:pt x="84" y="74"/>
                    </a:lnTo>
                    <a:lnTo>
                      <a:pt x="86" y="77"/>
                    </a:lnTo>
                    <a:lnTo>
                      <a:pt x="84" y="77"/>
                    </a:lnTo>
                    <a:lnTo>
                      <a:pt x="84" y="77"/>
                    </a:lnTo>
                    <a:lnTo>
                      <a:pt x="84" y="79"/>
                    </a:lnTo>
                    <a:lnTo>
                      <a:pt x="84" y="80"/>
                    </a:lnTo>
                    <a:lnTo>
                      <a:pt x="84" y="80"/>
                    </a:lnTo>
                    <a:lnTo>
                      <a:pt x="82" y="80"/>
                    </a:lnTo>
                    <a:lnTo>
                      <a:pt x="82" y="80"/>
                    </a:lnTo>
                    <a:lnTo>
                      <a:pt x="81" y="80"/>
                    </a:lnTo>
                    <a:lnTo>
                      <a:pt x="81" y="80"/>
                    </a:lnTo>
                    <a:lnTo>
                      <a:pt x="81" y="80"/>
                    </a:lnTo>
                    <a:lnTo>
                      <a:pt x="79" y="80"/>
                    </a:lnTo>
                    <a:lnTo>
                      <a:pt x="79" y="77"/>
                    </a:lnTo>
                    <a:lnTo>
                      <a:pt x="78" y="77"/>
                    </a:lnTo>
                    <a:lnTo>
                      <a:pt x="78" y="77"/>
                    </a:lnTo>
                    <a:lnTo>
                      <a:pt x="76" y="80"/>
                    </a:lnTo>
                    <a:lnTo>
                      <a:pt x="76" y="80"/>
                    </a:lnTo>
                    <a:lnTo>
                      <a:pt x="68" y="79"/>
                    </a:lnTo>
                    <a:lnTo>
                      <a:pt x="67" y="79"/>
                    </a:lnTo>
                    <a:lnTo>
                      <a:pt x="65" y="79"/>
                    </a:lnTo>
                    <a:lnTo>
                      <a:pt x="62" y="79"/>
                    </a:lnTo>
                    <a:lnTo>
                      <a:pt x="59" y="79"/>
                    </a:lnTo>
                    <a:lnTo>
                      <a:pt x="59" y="79"/>
                    </a:lnTo>
                    <a:lnTo>
                      <a:pt x="65" y="79"/>
                    </a:lnTo>
                    <a:lnTo>
                      <a:pt x="67" y="79"/>
                    </a:lnTo>
                    <a:lnTo>
                      <a:pt x="67" y="79"/>
                    </a:lnTo>
                    <a:lnTo>
                      <a:pt x="57" y="80"/>
                    </a:lnTo>
                    <a:lnTo>
                      <a:pt x="54" y="80"/>
                    </a:lnTo>
                    <a:lnTo>
                      <a:pt x="53" y="80"/>
                    </a:lnTo>
                    <a:lnTo>
                      <a:pt x="53" y="80"/>
                    </a:lnTo>
                    <a:lnTo>
                      <a:pt x="48" y="80"/>
                    </a:lnTo>
                    <a:lnTo>
                      <a:pt x="48" y="80"/>
                    </a:lnTo>
                    <a:lnTo>
                      <a:pt x="48" y="80"/>
                    </a:lnTo>
                    <a:lnTo>
                      <a:pt x="49" y="80"/>
                    </a:lnTo>
                    <a:lnTo>
                      <a:pt x="51" y="80"/>
                    </a:lnTo>
                    <a:lnTo>
                      <a:pt x="51" y="80"/>
                    </a:lnTo>
                    <a:lnTo>
                      <a:pt x="45" y="82"/>
                    </a:lnTo>
                    <a:lnTo>
                      <a:pt x="40" y="82"/>
                    </a:lnTo>
                    <a:lnTo>
                      <a:pt x="37" y="83"/>
                    </a:lnTo>
                    <a:lnTo>
                      <a:pt x="30" y="87"/>
                    </a:lnTo>
                    <a:lnTo>
                      <a:pt x="26" y="87"/>
                    </a:lnTo>
                    <a:lnTo>
                      <a:pt x="24" y="88"/>
                    </a:lnTo>
                    <a:lnTo>
                      <a:pt x="23" y="90"/>
                    </a:lnTo>
                    <a:lnTo>
                      <a:pt x="21" y="90"/>
                    </a:lnTo>
                    <a:lnTo>
                      <a:pt x="18" y="91"/>
                    </a:lnTo>
                    <a:lnTo>
                      <a:pt x="16" y="91"/>
                    </a:lnTo>
                    <a:lnTo>
                      <a:pt x="15" y="91"/>
                    </a:lnTo>
                    <a:lnTo>
                      <a:pt x="15" y="88"/>
                    </a:lnTo>
                    <a:lnTo>
                      <a:pt x="15" y="85"/>
                    </a:lnTo>
                    <a:lnTo>
                      <a:pt x="15" y="83"/>
                    </a:lnTo>
                    <a:lnTo>
                      <a:pt x="15" y="82"/>
                    </a:lnTo>
                    <a:lnTo>
                      <a:pt x="15" y="82"/>
                    </a:lnTo>
                    <a:lnTo>
                      <a:pt x="16" y="80"/>
                    </a:lnTo>
                    <a:lnTo>
                      <a:pt x="16" y="80"/>
                    </a:lnTo>
                    <a:lnTo>
                      <a:pt x="16" y="79"/>
                    </a:lnTo>
                    <a:lnTo>
                      <a:pt x="18" y="79"/>
                    </a:lnTo>
                    <a:lnTo>
                      <a:pt x="18" y="75"/>
                    </a:lnTo>
                    <a:lnTo>
                      <a:pt x="18" y="75"/>
                    </a:lnTo>
                    <a:lnTo>
                      <a:pt x="18" y="74"/>
                    </a:lnTo>
                    <a:lnTo>
                      <a:pt x="18" y="74"/>
                    </a:lnTo>
                    <a:lnTo>
                      <a:pt x="16" y="71"/>
                    </a:lnTo>
                    <a:lnTo>
                      <a:pt x="16" y="71"/>
                    </a:lnTo>
                    <a:lnTo>
                      <a:pt x="16" y="71"/>
                    </a:lnTo>
                    <a:lnTo>
                      <a:pt x="16" y="71"/>
                    </a:lnTo>
                    <a:lnTo>
                      <a:pt x="15" y="69"/>
                    </a:lnTo>
                    <a:lnTo>
                      <a:pt x="13" y="69"/>
                    </a:lnTo>
                    <a:lnTo>
                      <a:pt x="12" y="69"/>
                    </a:lnTo>
                    <a:lnTo>
                      <a:pt x="12" y="68"/>
                    </a:lnTo>
                    <a:lnTo>
                      <a:pt x="12" y="68"/>
                    </a:lnTo>
                    <a:lnTo>
                      <a:pt x="12" y="66"/>
                    </a:lnTo>
                    <a:lnTo>
                      <a:pt x="10" y="64"/>
                    </a:lnTo>
                    <a:lnTo>
                      <a:pt x="10" y="64"/>
                    </a:lnTo>
                    <a:lnTo>
                      <a:pt x="8" y="64"/>
                    </a:lnTo>
                    <a:lnTo>
                      <a:pt x="7" y="64"/>
                    </a:lnTo>
                    <a:lnTo>
                      <a:pt x="7" y="64"/>
                    </a:lnTo>
                    <a:lnTo>
                      <a:pt x="5" y="63"/>
                    </a:lnTo>
                    <a:lnTo>
                      <a:pt x="4" y="63"/>
                    </a:lnTo>
                    <a:lnTo>
                      <a:pt x="4" y="63"/>
                    </a:lnTo>
                    <a:lnTo>
                      <a:pt x="2" y="61"/>
                    </a:lnTo>
                    <a:lnTo>
                      <a:pt x="2" y="61"/>
                    </a:lnTo>
                    <a:lnTo>
                      <a:pt x="2" y="61"/>
                    </a:lnTo>
                    <a:lnTo>
                      <a:pt x="0" y="61"/>
                    </a:lnTo>
                    <a:lnTo>
                      <a:pt x="0" y="61"/>
                    </a:lnTo>
                    <a:lnTo>
                      <a:pt x="4" y="58"/>
                    </a:lnTo>
                    <a:lnTo>
                      <a:pt x="4" y="57"/>
                    </a:lnTo>
                    <a:lnTo>
                      <a:pt x="4" y="55"/>
                    </a:lnTo>
                    <a:lnTo>
                      <a:pt x="4" y="55"/>
                    </a:lnTo>
                    <a:lnTo>
                      <a:pt x="5" y="53"/>
                    </a:lnTo>
                    <a:lnTo>
                      <a:pt x="5" y="53"/>
                    </a:lnTo>
                    <a:lnTo>
                      <a:pt x="4" y="47"/>
                    </a:lnTo>
                    <a:lnTo>
                      <a:pt x="2" y="46"/>
                    </a:lnTo>
                    <a:lnTo>
                      <a:pt x="2" y="46"/>
                    </a:lnTo>
                    <a:lnTo>
                      <a:pt x="2" y="46"/>
                    </a:lnTo>
                    <a:lnTo>
                      <a:pt x="4" y="46"/>
                    </a:lnTo>
                    <a:lnTo>
                      <a:pt x="4" y="46"/>
                    </a:lnTo>
                    <a:lnTo>
                      <a:pt x="5" y="46"/>
                    </a:lnTo>
                    <a:lnTo>
                      <a:pt x="7" y="46"/>
                    </a:lnTo>
                    <a:lnTo>
                      <a:pt x="7" y="42"/>
                    </a:lnTo>
                    <a:lnTo>
                      <a:pt x="7" y="42"/>
                    </a:lnTo>
                    <a:lnTo>
                      <a:pt x="7" y="41"/>
                    </a:lnTo>
                    <a:lnTo>
                      <a:pt x="8" y="39"/>
                    </a:lnTo>
                    <a:lnTo>
                      <a:pt x="8" y="39"/>
                    </a:lnTo>
                    <a:lnTo>
                      <a:pt x="8" y="38"/>
                    </a:lnTo>
                    <a:lnTo>
                      <a:pt x="8" y="38"/>
                    </a:lnTo>
                    <a:lnTo>
                      <a:pt x="8" y="36"/>
                    </a:lnTo>
                    <a:lnTo>
                      <a:pt x="8" y="38"/>
                    </a:lnTo>
                    <a:lnTo>
                      <a:pt x="7" y="36"/>
                    </a:lnTo>
                    <a:lnTo>
                      <a:pt x="5" y="36"/>
                    </a:lnTo>
                    <a:lnTo>
                      <a:pt x="5" y="36"/>
                    </a:lnTo>
                    <a:lnTo>
                      <a:pt x="5" y="33"/>
                    </a:lnTo>
                    <a:lnTo>
                      <a:pt x="5" y="33"/>
                    </a:lnTo>
                    <a:lnTo>
                      <a:pt x="7" y="33"/>
                    </a:lnTo>
                    <a:lnTo>
                      <a:pt x="7" y="33"/>
                    </a:lnTo>
                    <a:lnTo>
                      <a:pt x="8" y="33"/>
                    </a:lnTo>
                    <a:lnTo>
                      <a:pt x="10" y="33"/>
                    </a:lnTo>
                    <a:lnTo>
                      <a:pt x="12" y="33"/>
                    </a:lnTo>
                    <a:lnTo>
                      <a:pt x="12" y="33"/>
                    </a:lnTo>
                    <a:lnTo>
                      <a:pt x="12" y="33"/>
                    </a:lnTo>
                    <a:lnTo>
                      <a:pt x="13" y="35"/>
                    </a:lnTo>
                    <a:lnTo>
                      <a:pt x="13" y="35"/>
                    </a:lnTo>
                    <a:lnTo>
                      <a:pt x="13" y="33"/>
                    </a:lnTo>
                    <a:lnTo>
                      <a:pt x="13" y="31"/>
                    </a:lnTo>
                    <a:lnTo>
                      <a:pt x="13" y="30"/>
                    </a:lnTo>
                    <a:lnTo>
                      <a:pt x="12" y="28"/>
                    </a:lnTo>
                    <a:lnTo>
                      <a:pt x="10" y="28"/>
                    </a:lnTo>
                    <a:lnTo>
                      <a:pt x="10" y="27"/>
                    </a:lnTo>
                    <a:lnTo>
                      <a:pt x="10" y="25"/>
                    </a:lnTo>
                    <a:lnTo>
                      <a:pt x="10" y="25"/>
                    </a:lnTo>
                    <a:lnTo>
                      <a:pt x="12" y="23"/>
                    </a:lnTo>
                    <a:lnTo>
                      <a:pt x="12" y="23"/>
                    </a:lnTo>
                    <a:lnTo>
                      <a:pt x="12" y="22"/>
                    </a:lnTo>
                    <a:lnTo>
                      <a:pt x="10" y="22"/>
                    </a:lnTo>
                    <a:lnTo>
                      <a:pt x="10" y="20"/>
                    </a:lnTo>
                    <a:lnTo>
                      <a:pt x="10" y="19"/>
                    </a:lnTo>
                    <a:lnTo>
                      <a:pt x="10" y="19"/>
                    </a:lnTo>
                    <a:lnTo>
                      <a:pt x="8" y="19"/>
                    </a:lnTo>
                    <a:lnTo>
                      <a:pt x="8" y="19"/>
                    </a:lnTo>
                    <a:lnTo>
                      <a:pt x="7" y="17"/>
                    </a:lnTo>
                    <a:lnTo>
                      <a:pt x="7" y="16"/>
                    </a:lnTo>
                    <a:lnTo>
                      <a:pt x="7" y="12"/>
                    </a:lnTo>
                    <a:lnTo>
                      <a:pt x="7" y="11"/>
                    </a:lnTo>
                    <a:lnTo>
                      <a:pt x="7" y="9"/>
                    </a:lnTo>
                    <a:lnTo>
                      <a:pt x="8" y="9"/>
                    </a:lnTo>
                    <a:lnTo>
                      <a:pt x="8" y="9"/>
                    </a:lnTo>
                    <a:lnTo>
                      <a:pt x="10" y="8"/>
                    </a:lnTo>
                    <a:lnTo>
                      <a:pt x="10" y="8"/>
                    </a:lnTo>
                    <a:lnTo>
                      <a:pt x="12" y="8"/>
                    </a:lnTo>
                    <a:lnTo>
                      <a:pt x="12" y="8"/>
                    </a:lnTo>
                    <a:lnTo>
                      <a:pt x="13" y="6"/>
                    </a:lnTo>
                    <a:lnTo>
                      <a:pt x="15" y="5"/>
                    </a:lnTo>
                    <a:lnTo>
                      <a:pt x="15" y="5"/>
                    </a:lnTo>
                    <a:lnTo>
                      <a:pt x="16" y="5"/>
                    </a:lnTo>
                    <a:lnTo>
                      <a:pt x="16" y="5"/>
                    </a:lnTo>
                    <a:lnTo>
                      <a:pt x="16" y="5"/>
                    </a:lnTo>
                    <a:lnTo>
                      <a:pt x="18" y="6"/>
                    </a:lnTo>
                    <a:lnTo>
                      <a:pt x="18" y="6"/>
                    </a:lnTo>
                    <a:lnTo>
                      <a:pt x="18" y="6"/>
                    </a:lnTo>
                    <a:lnTo>
                      <a:pt x="21" y="8"/>
                    </a:lnTo>
                    <a:lnTo>
                      <a:pt x="23" y="8"/>
                    </a:lnTo>
                    <a:lnTo>
                      <a:pt x="23" y="8"/>
                    </a:lnTo>
                    <a:lnTo>
                      <a:pt x="23" y="8"/>
                    </a:lnTo>
                    <a:lnTo>
                      <a:pt x="24" y="8"/>
                    </a:lnTo>
                    <a:lnTo>
                      <a:pt x="24" y="8"/>
                    </a:lnTo>
                    <a:lnTo>
                      <a:pt x="24" y="8"/>
                    </a:lnTo>
                    <a:lnTo>
                      <a:pt x="24" y="6"/>
                    </a:lnTo>
                    <a:lnTo>
                      <a:pt x="24" y="6"/>
                    </a:lnTo>
                    <a:lnTo>
                      <a:pt x="24" y="6"/>
                    </a:lnTo>
                    <a:lnTo>
                      <a:pt x="26" y="6"/>
                    </a:lnTo>
                    <a:lnTo>
                      <a:pt x="26" y="5"/>
                    </a:lnTo>
                    <a:lnTo>
                      <a:pt x="27" y="5"/>
                    </a:lnTo>
                    <a:lnTo>
                      <a:pt x="27" y="5"/>
                    </a:lnTo>
                    <a:lnTo>
                      <a:pt x="29" y="5"/>
                    </a:lnTo>
                    <a:lnTo>
                      <a:pt x="27" y="3"/>
                    </a:lnTo>
                    <a:lnTo>
                      <a:pt x="29" y="1"/>
                    </a:lnTo>
                    <a:lnTo>
                      <a:pt x="29" y="1"/>
                    </a:lnTo>
                    <a:lnTo>
                      <a:pt x="29" y="1"/>
                    </a:lnTo>
                    <a:lnTo>
                      <a:pt x="30" y="1"/>
                    </a:lnTo>
                    <a:lnTo>
                      <a:pt x="30" y="3"/>
                    </a:lnTo>
                    <a:lnTo>
                      <a:pt x="32" y="3"/>
                    </a:lnTo>
                    <a:lnTo>
                      <a:pt x="32" y="1"/>
                    </a:lnTo>
                    <a:lnTo>
                      <a:pt x="32" y="1"/>
                    </a:lnTo>
                    <a:lnTo>
                      <a:pt x="32" y="1"/>
                    </a:lnTo>
                    <a:lnTo>
                      <a:pt x="32" y="0"/>
                    </a:lnTo>
                    <a:lnTo>
                      <a:pt x="32" y="0"/>
                    </a:lnTo>
                    <a:lnTo>
                      <a:pt x="3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9" name="Freeform 307">
                <a:extLst>
                  <a:ext uri="{FF2B5EF4-FFF2-40B4-BE49-F238E27FC236}">
                    <a16:creationId xmlns:a16="http://schemas.microsoft.com/office/drawing/2014/main" id="{20629961-2C46-4CF9-8153-BEC2C3634A64}"/>
                  </a:ext>
                </a:extLst>
              </p:cNvPr>
              <p:cNvSpPr>
                <a:spLocks/>
              </p:cNvSpPr>
              <p:nvPr/>
            </p:nvSpPr>
            <p:spPr bwMode="auto">
              <a:xfrm>
                <a:off x="5934576" y="2967651"/>
                <a:ext cx="124750" cy="66274"/>
              </a:xfrm>
              <a:custGeom>
                <a:avLst/>
                <a:gdLst>
                  <a:gd name="T0" fmla="*/ 39 w 64"/>
                  <a:gd name="T1" fmla="*/ 1 h 34"/>
                  <a:gd name="T2" fmla="*/ 39 w 64"/>
                  <a:gd name="T3" fmla="*/ 0 h 34"/>
                  <a:gd name="T4" fmla="*/ 41 w 64"/>
                  <a:gd name="T5" fmla="*/ 1 h 34"/>
                  <a:gd name="T6" fmla="*/ 47 w 64"/>
                  <a:gd name="T7" fmla="*/ 3 h 34"/>
                  <a:gd name="T8" fmla="*/ 52 w 64"/>
                  <a:gd name="T9" fmla="*/ 4 h 34"/>
                  <a:gd name="T10" fmla="*/ 50 w 64"/>
                  <a:gd name="T11" fmla="*/ 11 h 34"/>
                  <a:gd name="T12" fmla="*/ 50 w 64"/>
                  <a:gd name="T13" fmla="*/ 12 h 34"/>
                  <a:gd name="T14" fmla="*/ 53 w 64"/>
                  <a:gd name="T15" fmla="*/ 12 h 34"/>
                  <a:gd name="T16" fmla="*/ 55 w 64"/>
                  <a:gd name="T17" fmla="*/ 14 h 34"/>
                  <a:gd name="T18" fmla="*/ 60 w 64"/>
                  <a:gd name="T19" fmla="*/ 15 h 34"/>
                  <a:gd name="T20" fmla="*/ 64 w 64"/>
                  <a:gd name="T21" fmla="*/ 15 h 34"/>
                  <a:gd name="T22" fmla="*/ 63 w 64"/>
                  <a:gd name="T23" fmla="*/ 20 h 34"/>
                  <a:gd name="T24" fmla="*/ 63 w 64"/>
                  <a:gd name="T25" fmla="*/ 22 h 34"/>
                  <a:gd name="T26" fmla="*/ 60 w 64"/>
                  <a:gd name="T27" fmla="*/ 20 h 34"/>
                  <a:gd name="T28" fmla="*/ 58 w 64"/>
                  <a:gd name="T29" fmla="*/ 22 h 34"/>
                  <a:gd name="T30" fmla="*/ 58 w 64"/>
                  <a:gd name="T31" fmla="*/ 23 h 34"/>
                  <a:gd name="T32" fmla="*/ 60 w 64"/>
                  <a:gd name="T33" fmla="*/ 26 h 34"/>
                  <a:gd name="T34" fmla="*/ 58 w 64"/>
                  <a:gd name="T35" fmla="*/ 26 h 34"/>
                  <a:gd name="T36" fmla="*/ 55 w 64"/>
                  <a:gd name="T37" fmla="*/ 25 h 34"/>
                  <a:gd name="T38" fmla="*/ 52 w 64"/>
                  <a:gd name="T39" fmla="*/ 26 h 34"/>
                  <a:gd name="T40" fmla="*/ 49 w 64"/>
                  <a:gd name="T41" fmla="*/ 23 h 34"/>
                  <a:gd name="T42" fmla="*/ 47 w 64"/>
                  <a:gd name="T43" fmla="*/ 22 h 34"/>
                  <a:gd name="T44" fmla="*/ 47 w 64"/>
                  <a:gd name="T45" fmla="*/ 26 h 34"/>
                  <a:gd name="T46" fmla="*/ 44 w 64"/>
                  <a:gd name="T47" fmla="*/ 31 h 34"/>
                  <a:gd name="T48" fmla="*/ 42 w 64"/>
                  <a:gd name="T49" fmla="*/ 33 h 34"/>
                  <a:gd name="T50" fmla="*/ 42 w 64"/>
                  <a:gd name="T51" fmla="*/ 34 h 34"/>
                  <a:gd name="T52" fmla="*/ 39 w 64"/>
                  <a:gd name="T53" fmla="*/ 31 h 34"/>
                  <a:gd name="T54" fmla="*/ 38 w 64"/>
                  <a:gd name="T55" fmla="*/ 30 h 34"/>
                  <a:gd name="T56" fmla="*/ 34 w 64"/>
                  <a:gd name="T57" fmla="*/ 26 h 34"/>
                  <a:gd name="T58" fmla="*/ 34 w 64"/>
                  <a:gd name="T59" fmla="*/ 23 h 34"/>
                  <a:gd name="T60" fmla="*/ 31 w 64"/>
                  <a:gd name="T61" fmla="*/ 25 h 34"/>
                  <a:gd name="T62" fmla="*/ 30 w 64"/>
                  <a:gd name="T63" fmla="*/ 28 h 34"/>
                  <a:gd name="T64" fmla="*/ 28 w 64"/>
                  <a:gd name="T65" fmla="*/ 31 h 34"/>
                  <a:gd name="T66" fmla="*/ 22 w 64"/>
                  <a:gd name="T67" fmla="*/ 31 h 34"/>
                  <a:gd name="T68" fmla="*/ 19 w 64"/>
                  <a:gd name="T69" fmla="*/ 33 h 34"/>
                  <a:gd name="T70" fmla="*/ 14 w 64"/>
                  <a:gd name="T71" fmla="*/ 33 h 34"/>
                  <a:gd name="T72" fmla="*/ 12 w 64"/>
                  <a:gd name="T73" fmla="*/ 31 h 34"/>
                  <a:gd name="T74" fmla="*/ 11 w 64"/>
                  <a:gd name="T75" fmla="*/ 28 h 34"/>
                  <a:gd name="T76" fmla="*/ 11 w 64"/>
                  <a:gd name="T77" fmla="*/ 25 h 34"/>
                  <a:gd name="T78" fmla="*/ 8 w 64"/>
                  <a:gd name="T79" fmla="*/ 23 h 34"/>
                  <a:gd name="T80" fmla="*/ 3 w 64"/>
                  <a:gd name="T81" fmla="*/ 25 h 34"/>
                  <a:gd name="T82" fmla="*/ 3 w 64"/>
                  <a:gd name="T83" fmla="*/ 26 h 34"/>
                  <a:gd name="T84" fmla="*/ 0 w 64"/>
                  <a:gd name="T85" fmla="*/ 30 h 34"/>
                  <a:gd name="T86" fmla="*/ 0 w 64"/>
                  <a:gd name="T87" fmla="*/ 26 h 34"/>
                  <a:gd name="T88" fmla="*/ 1 w 64"/>
                  <a:gd name="T89" fmla="*/ 25 h 34"/>
                  <a:gd name="T90" fmla="*/ 1 w 64"/>
                  <a:gd name="T91" fmla="*/ 22 h 34"/>
                  <a:gd name="T92" fmla="*/ 3 w 64"/>
                  <a:gd name="T93" fmla="*/ 19 h 34"/>
                  <a:gd name="T94" fmla="*/ 6 w 64"/>
                  <a:gd name="T95" fmla="*/ 15 h 34"/>
                  <a:gd name="T96" fmla="*/ 9 w 64"/>
                  <a:gd name="T97" fmla="*/ 12 h 34"/>
                  <a:gd name="T98" fmla="*/ 14 w 64"/>
                  <a:gd name="T99" fmla="*/ 9 h 34"/>
                  <a:gd name="T100" fmla="*/ 14 w 64"/>
                  <a:gd name="T101" fmla="*/ 7 h 34"/>
                  <a:gd name="T102" fmla="*/ 12 w 64"/>
                  <a:gd name="T103" fmla="*/ 6 h 34"/>
                  <a:gd name="T104" fmla="*/ 16 w 64"/>
                  <a:gd name="T105" fmla="*/ 4 h 34"/>
                  <a:gd name="T106" fmla="*/ 17 w 64"/>
                  <a:gd name="T107" fmla="*/ 6 h 34"/>
                  <a:gd name="T108" fmla="*/ 20 w 64"/>
                  <a:gd name="T109" fmla="*/ 4 h 34"/>
                  <a:gd name="T110" fmla="*/ 23 w 64"/>
                  <a:gd name="T111" fmla="*/ 3 h 34"/>
                  <a:gd name="T112" fmla="*/ 30 w 64"/>
                  <a:gd name="T113" fmla="*/ 3 h 34"/>
                  <a:gd name="T114" fmla="*/ 34 w 64"/>
                  <a:gd name="T115" fmla="*/ 3 h 34"/>
                  <a:gd name="T116" fmla="*/ 36 w 64"/>
                  <a:gd name="T117" fmla="*/ 3 h 34"/>
                  <a:gd name="T118" fmla="*/ 36 w 64"/>
                  <a:gd name="T119" fmla="*/ 1 h 34"/>
                  <a:gd name="T120" fmla="*/ 34 w 64"/>
                  <a:gd name="T121" fmla="*/ 1 h 34"/>
                  <a:gd name="T122" fmla="*/ 36 w 64"/>
                  <a:gd name="T1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 h="34">
                    <a:moveTo>
                      <a:pt x="36" y="0"/>
                    </a:moveTo>
                    <a:lnTo>
                      <a:pt x="38" y="0"/>
                    </a:lnTo>
                    <a:lnTo>
                      <a:pt x="39" y="1"/>
                    </a:lnTo>
                    <a:lnTo>
                      <a:pt x="39" y="1"/>
                    </a:lnTo>
                    <a:lnTo>
                      <a:pt x="39" y="0"/>
                    </a:lnTo>
                    <a:lnTo>
                      <a:pt x="39" y="0"/>
                    </a:lnTo>
                    <a:lnTo>
                      <a:pt x="41" y="1"/>
                    </a:lnTo>
                    <a:lnTo>
                      <a:pt x="41" y="1"/>
                    </a:lnTo>
                    <a:lnTo>
                      <a:pt x="41" y="1"/>
                    </a:lnTo>
                    <a:lnTo>
                      <a:pt x="44" y="1"/>
                    </a:lnTo>
                    <a:lnTo>
                      <a:pt x="46" y="1"/>
                    </a:lnTo>
                    <a:lnTo>
                      <a:pt x="47" y="3"/>
                    </a:lnTo>
                    <a:lnTo>
                      <a:pt x="49" y="4"/>
                    </a:lnTo>
                    <a:lnTo>
                      <a:pt x="50" y="4"/>
                    </a:lnTo>
                    <a:lnTo>
                      <a:pt x="52" y="4"/>
                    </a:lnTo>
                    <a:lnTo>
                      <a:pt x="52" y="6"/>
                    </a:lnTo>
                    <a:lnTo>
                      <a:pt x="50" y="9"/>
                    </a:lnTo>
                    <a:lnTo>
                      <a:pt x="50" y="11"/>
                    </a:lnTo>
                    <a:lnTo>
                      <a:pt x="50" y="12"/>
                    </a:lnTo>
                    <a:lnTo>
                      <a:pt x="50" y="12"/>
                    </a:lnTo>
                    <a:lnTo>
                      <a:pt x="50" y="12"/>
                    </a:lnTo>
                    <a:lnTo>
                      <a:pt x="52" y="12"/>
                    </a:lnTo>
                    <a:lnTo>
                      <a:pt x="52" y="12"/>
                    </a:lnTo>
                    <a:lnTo>
                      <a:pt x="53" y="12"/>
                    </a:lnTo>
                    <a:lnTo>
                      <a:pt x="55" y="14"/>
                    </a:lnTo>
                    <a:lnTo>
                      <a:pt x="55" y="14"/>
                    </a:lnTo>
                    <a:lnTo>
                      <a:pt x="55" y="14"/>
                    </a:lnTo>
                    <a:lnTo>
                      <a:pt x="57" y="15"/>
                    </a:lnTo>
                    <a:lnTo>
                      <a:pt x="60" y="15"/>
                    </a:lnTo>
                    <a:lnTo>
                      <a:pt x="60" y="15"/>
                    </a:lnTo>
                    <a:lnTo>
                      <a:pt x="63" y="14"/>
                    </a:lnTo>
                    <a:lnTo>
                      <a:pt x="63" y="14"/>
                    </a:lnTo>
                    <a:lnTo>
                      <a:pt x="64" y="15"/>
                    </a:lnTo>
                    <a:lnTo>
                      <a:pt x="64" y="15"/>
                    </a:lnTo>
                    <a:lnTo>
                      <a:pt x="63" y="19"/>
                    </a:lnTo>
                    <a:lnTo>
                      <a:pt x="63" y="20"/>
                    </a:lnTo>
                    <a:lnTo>
                      <a:pt x="63" y="20"/>
                    </a:lnTo>
                    <a:lnTo>
                      <a:pt x="64" y="20"/>
                    </a:lnTo>
                    <a:lnTo>
                      <a:pt x="63" y="22"/>
                    </a:lnTo>
                    <a:lnTo>
                      <a:pt x="63" y="22"/>
                    </a:lnTo>
                    <a:lnTo>
                      <a:pt x="61" y="22"/>
                    </a:lnTo>
                    <a:lnTo>
                      <a:pt x="60" y="20"/>
                    </a:lnTo>
                    <a:lnTo>
                      <a:pt x="60" y="20"/>
                    </a:lnTo>
                    <a:lnTo>
                      <a:pt x="58" y="20"/>
                    </a:lnTo>
                    <a:lnTo>
                      <a:pt x="58" y="22"/>
                    </a:lnTo>
                    <a:lnTo>
                      <a:pt x="58" y="23"/>
                    </a:lnTo>
                    <a:lnTo>
                      <a:pt x="58" y="23"/>
                    </a:lnTo>
                    <a:lnTo>
                      <a:pt x="58" y="23"/>
                    </a:lnTo>
                    <a:lnTo>
                      <a:pt x="58" y="25"/>
                    </a:lnTo>
                    <a:lnTo>
                      <a:pt x="60" y="26"/>
                    </a:lnTo>
                    <a:lnTo>
                      <a:pt x="60" y="26"/>
                    </a:lnTo>
                    <a:lnTo>
                      <a:pt x="60" y="26"/>
                    </a:lnTo>
                    <a:lnTo>
                      <a:pt x="58" y="28"/>
                    </a:lnTo>
                    <a:lnTo>
                      <a:pt x="58" y="26"/>
                    </a:lnTo>
                    <a:lnTo>
                      <a:pt x="57" y="25"/>
                    </a:lnTo>
                    <a:lnTo>
                      <a:pt x="57" y="25"/>
                    </a:lnTo>
                    <a:lnTo>
                      <a:pt x="55" y="25"/>
                    </a:lnTo>
                    <a:lnTo>
                      <a:pt x="55" y="25"/>
                    </a:lnTo>
                    <a:lnTo>
                      <a:pt x="52" y="26"/>
                    </a:lnTo>
                    <a:lnTo>
                      <a:pt x="52" y="26"/>
                    </a:lnTo>
                    <a:lnTo>
                      <a:pt x="50" y="26"/>
                    </a:lnTo>
                    <a:lnTo>
                      <a:pt x="50" y="25"/>
                    </a:lnTo>
                    <a:lnTo>
                      <a:pt x="49" y="23"/>
                    </a:lnTo>
                    <a:lnTo>
                      <a:pt x="49" y="23"/>
                    </a:lnTo>
                    <a:lnTo>
                      <a:pt x="49" y="23"/>
                    </a:lnTo>
                    <a:lnTo>
                      <a:pt x="47" y="22"/>
                    </a:lnTo>
                    <a:lnTo>
                      <a:pt x="47" y="23"/>
                    </a:lnTo>
                    <a:lnTo>
                      <a:pt x="47" y="25"/>
                    </a:lnTo>
                    <a:lnTo>
                      <a:pt x="47" y="26"/>
                    </a:lnTo>
                    <a:lnTo>
                      <a:pt x="46" y="28"/>
                    </a:lnTo>
                    <a:lnTo>
                      <a:pt x="44" y="30"/>
                    </a:lnTo>
                    <a:lnTo>
                      <a:pt x="44" y="31"/>
                    </a:lnTo>
                    <a:lnTo>
                      <a:pt x="42" y="31"/>
                    </a:lnTo>
                    <a:lnTo>
                      <a:pt x="42" y="31"/>
                    </a:lnTo>
                    <a:lnTo>
                      <a:pt x="42" y="33"/>
                    </a:lnTo>
                    <a:lnTo>
                      <a:pt x="44" y="34"/>
                    </a:lnTo>
                    <a:lnTo>
                      <a:pt x="44" y="34"/>
                    </a:lnTo>
                    <a:lnTo>
                      <a:pt x="42" y="34"/>
                    </a:lnTo>
                    <a:lnTo>
                      <a:pt x="41" y="34"/>
                    </a:lnTo>
                    <a:lnTo>
                      <a:pt x="41" y="33"/>
                    </a:lnTo>
                    <a:lnTo>
                      <a:pt x="39" y="31"/>
                    </a:lnTo>
                    <a:lnTo>
                      <a:pt x="41" y="30"/>
                    </a:lnTo>
                    <a:lnTo>
                      <a:pt x="41" y="30"/>
                    </a:lnTo>
                    <a:lnTo>
                      <a:pt x="38" y="30"/>
                    </a:lnTo>
                    <a:lnTo>
                      <a:pt x="36" y="28"/>
                    </a:lnTo>
                    <a:lnTo>
                      <a:pt x="34" y="26"/>
                    </a:lnTo>
                    <a:lnTo>
                      <a:pt x="34" y="26"/>
                    </a:lnTo>
                    <a:lnTo>
                      <a:pt x="34" y="25"/>
                    </a:lnTo>
                    <a:lnTo>
                      <a:pt x="34" y="23"/>
                    </a:lnTo>
                    <a:lnTo>
                      <a:pt x="34" y="23"/>
                    </a:lnTo>
                    <a:lnTo>
                      <a:pt x="34" y="23"/>
                    </a:lnTo>
                    <a:lnTo>
                      <a:pt x="33" y="25"/>
                    </a:lnTo>
                    <a:lnTo>
                      <a:pt x="31" y="25"/>
                    </a:lnTo>
                    <a:lnTo>
                      <a:pt x="30" y="26"/>
                    </a:lnTo>
                    <a:lnTo>
                      <a:pt x="30" y="26"/>
                    </a:lnTo>
                    <a:lnTo>
                      <a:pt x="30" y="28"/>
                    </a:lnTo>
                    <a:lnTo>
                      <a:pt x="30" y="28"/>
                    </a:lnTo>
                    <a:lnTo>
                      <a:pt x="28" y="31"/>
                    </a:lnTo>
                    <a:lnTo>
                      <a:pt x="28" y="31"/>
                    </a:lnTo>
                    <a:lnTo>
                      <a:pt x="27" y="33"/>
                    </a:lnTo>
                    <a:lnTo>
                      <a:pt x="25" y="33"/>
                    </a:lnTo>
                    <a:lnTo>
                      <a:pt x="22" y="31"/>
                    </a:lnTo>
                    <a:lnTo>
                      <a:pt x="22" y="31"/>
                    </a:lnTo>
                    <a:lnTo>
                      <a:pt x="20" y="33"/>
                    </a:lnTo>
                    <a:lnTo>
                      <a:pt x="19" y="33"/>
                    </a:lnTo>
                    <a:lnTo>
                      <a:pt x="16" y="34"/>
                    </a:lnTo>
                    <a:lnTo>
                      <a:pt x="14" y="33"/>
                    </a:lnTo>
                    <a:lnTo>
                      <a:pt x="14" y="33"/>
                    </a:lnTo>
                    <a:lnTo>
                      <a:pt x="14" y="33"/>
                    </a:lnTo>
                    <a:lnTo>
                      <a:pt x="14" y="31"/>
                    </a:lnTo>
                    <a:lnTo>
                      <a:pt x="12" y="31"/>
                    </a:lnTo>
                    <a:lnTo>
                      <a:pt x="12" y="30"/>
                    </a:lnTo>
                    <a:lnTo>
                      <a:pt x="11" y="30"/>
                    </a:lnTo>
                    <a:lnTo>
                      <a:pt x="11" y="28"/>
                    </a:lnTo>
                    <a:lnTo>
                      <a:pt x="11" y="26"/>
                    </a:lnTo>
                    <a:lnTo>
                      <a:pt x="11" y="26"/>
                    </a:lnTo>
                    <a:lnTo>
                      <a:pt x="11" y="25"/>
                    </a:lnTo>
                    <a:lnTo>
                      <a:pt x="11" y="23"/>
                    </a:lnTo>
                    <a:lnTo>
                      <a:pt x="11" y="23"/>
                    </a:lnTo>
                    <a:lnTo>
                      <a:pt x="8" y="23"/>
                    </a:lnTo>
                    <a:lnTo>
                      <a:pt x="6" y="23"/>
                    </a:lnTo>
                    <a:lnTo>
                      <a:pt x="5" y="25"/>
                    </a:lnTo>
                    <a:lnTo>
                      <a:pt x="3" y="25"/>
                    </a:lnTo>
                    <a:lnTo>
                      <a:pt x="3" y="25"/>
                    </a:lnTo>
                    <a:lnTo>
                      <a:pt x="3" y="26"/>
                    </a:lnTo>
                    <a:lnTo>
                      <a:pt x="3" y="26"/>
                    </a:lnTo>
                    <a:lnTo>
                      <a:pt x="3" y="28"/>
                    </a:lnTo>
                    <a:lnTo>
                      <a:pt x="1" y="28"/>
                    </a:lnTo>
                    <a:lnTo>
                      <a:pt x="0" y="30"/>
                    </a:lnTo>
                    <a:lnTo>
                      <a:pt x="0" y="28"/>
                    </a:lnTo>
                    <a:lnTo>
                      <a:pt x="0" y="28"/>
                    </a:lnTo>
                    <a:lnTo>
                      <a:pt x="0" y="26"/>
                    </a:lnTo>
                    <a:lnTo>
                      <a:pt x="1" y="26"/>
                    </a:lnTo>
                    <a:lnTo>
                      <a:pt x="1" y="25"/>
                    </a:lnTo>
                    <a:lnTo>
                      <a:pt x="1" y="25"/>
                    </a:lnTo>
                    <a:lnTo>
                      <a:pt x="0" y="23"/>
                    </a:lnTo>
                    <a:lnTo>
                      <a:pt x="0" y="23"/>
                    </a:lnTo>
                    <a:lnTo>
                      <a:pt x="1" y="22"/>
                    </a:lnTo>
                    <a:lnTo>
                      <a:pt x="1" y="22"/>
                    </a:lnTo>
                    <a:lnTo>
                      <a:pt x="1" y="20"/>
                    </a:lnTo>
                    <a:lnTo>
                      <a:pt x="3" y="19"/>
                    </a:lnTo>
                    <a:lnTo>
                      <a:pt x="6" y="17"/>
                    </a:lnTo>
                    <a:lnTo>
                      <a:pt x="6" y="17"/>
                    </a:lnTo>
                    <a:lnTo>
                      <a:pt x="6" y="15"/>
                    </a:lnTo>
                    <a:lnTo>
                      <a:pt x="6" y="14"/>
                    </a:lnTo>
                    <a:lnTo>
                      <a:pt x="9" y="14"/>
                    </a:lnTo>
                    <a:lnTo>
                      <a:pt x="9" y="12"/>
                    </a:lnTo>
                    <a:lnTo>
                      <a:pt x="9" y="12"/>
                    </a:lnTo>
                    <a:lnTo>
                      <a:pt x="11" y="11"/>
                    </a:lnTo>
                    <a:lnTo>
                      <a:pt x="14" y="9"/>
                    </a:lnTo>
                    <a:lnTo>
                      <a:pt x="14" y="7"/>
                    </a:lnTo>
                    <a:lnTo>
                      <a:pt x="14" y="7"/>
                    </a:lnTo>
                    <a:lnTo>
                      <a:pt x="14" y="7"/>
                    </a:lnTo>
                    <a:lnTo>
                      <a:pt x="14" y="7"/>
                    </a:lnTo>
                    <a:lnTo>
                      <a:pt x="12" y="6"/>
                    </a:lnTo>
                    <a:lnTo>
                      <a:pt x="12" y="6"/>
                    </a:lnTo>
                    <a:lnTo>
                      <a:pt x="14" y="4"/>
                    </a:lnTo>
                    <a:lnTo>
                      <a:pt x="14" y="4"/>
                    </a:lnTo>
                    <a:lnTo>
                      <a:pt x="16" y="4"/>
                    </a:lnTo>
                    <a:lnTo>
                      <a:pt x="17" y="4"/>
                    </a:lnTo>
                    <a:lnTo>
                      <a:pt x="17" y="4"/>
                    </a:lnTo>
                    <a:lnTo>
                      <a:pt x="17" y="6"/>
                    </a:lnTo>
                    <a:lnTo>
                      <a:pt x="17" y="6"/>
                    </a:lnTo>
                    <a:lnTo>
                      <a:pt x="19" y="6"/>
                    </a:lnTo>
                    <a:lnTo>
                      <a:pt x="20" y="4"/>
                    </a:lnTo>
                    <a:lnTo>
                      <a:pt x="20" y="4"/>
                    </a:lnTo>
                    <a:lnTo>
                      <a:pt x="22" y="3"/>
                    </a:lnTo>
                    <a:lnTo>
                      <a:pt x="23" y="3"/>
                    </a:lnTo>
                    <a:lnTo>
                      <a:pt x="23" y="3"/>
                    </a:lnTo>
                    <a:lnTo>
                      <a:pt x="27" y="3"/>
                    </a:lnTo>
                    <a:lnTo>
                      <a:pt x="30" y="3"/>
                    </a:lnTo>
                    <a:lnTo>
                      <a:pt x="31" y="3"/>
                    </a:lnTo>
                    <a:lnTo>
                      <a:pt x="33" y="3"/>
                    </a:lnTo>
                    <a:lnTo>
                      <a:pt x="34" y="3"/>
                    </a:lnTo>
                    <a:lnTo>
                      <a:pt x="34" y="3"/>
                    </a:lnTo>
                    <a:lnTo>
                      <a:pt x="34" y="3"/>
                    </a:lnTo>
                    <a:lnTo>
                      <a:pt x="36" y="3"/>
                    </a:lnTo>
                    <a:lnTo>
                      <a:pt x="36" y="1"/>
                    </a:lnTo>
                    <a:lnTo>
                      <a:pt x="36" y="1"/>
                    </a:lnTo>
                    <a:lnTo>
                      <a:pt x="36" y="1"/>
                    </a:lnTo>
                    <a:lnTo>
                      <a:pt x="36" y="1"/>
                    </a:lnTo>
                    <a:lnTo>
                      <a:pt x="34" y="1"/>
                    </a:lnTo>
                    <a:lnTo>
                      <a:pt x="34" y="1"/>
                    </a:lnTo>
                    <a:lnTo>
                      <a:pt x="34" y="1"/>
                    </a:lnTo>
                    <a:lnTo>
                      <a:pt x="34" y="0"/>
                    </a:lnTo>
                    <a:lnTo>
                      <a:pt x="36" y="0"/>
                    </a:lnTo>
                    <a:lnTo>
                      <a:pt x="3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0" name="Freeform 308">
                <a:extLst>
                  <a:ext uri="{FF2B5EF4-FFF2-40B4-BE49-F238E27FC236}">
                    <a16:creationId xmlns:a16="http://schemas.microsoft.com/office/drawing/2014/main" id="{E9EBAE2D-97F8-49CB-9443-4705E4E1D8B0}"/>
                  </a:ext>
                </a:extLst>
              </p:cNvPr>
              <p:cNvSpPr>
                <a:spLocks/>
              </p:cNvSpPr>
              <p:nvPr/>
            </p:nvSpPr>
            <p:spPr bwMode="auto">
              <a:xfrm>
                <a:off x="6078818" y="4312614"/>
                <a:ext cx="212466" cy="245602"/>
              </a:xfrm>
              <a:custGeom>
                <a:avLst/>
                <a:gdLst>
                  <a:gd name="T0" fmla="*/ 98 w 109"/>
                  <a:gd name="T1" fmla="*/ 3 h 126"/>
                  <a:gd name="T2" fmla="*/ 102 w 109"/>
                  <a:gd name="T3" fmla="*/ 3 h 126"/>
                  <a:gd name="T4" fmla="*/ 109 w 109"/>
                  <a:gd name="T5" fmla="*/ 6 h 126"/>
                  <a:gd name="T6" fmla="*/ 99 w 109"/>
                  <a:gd name="T7" fmla="*/ 28 h 126"/>
                  <a:gd name="T8" fmla="*/ 98 w 109"/>
                  <a:gd name="T9" fmla="*/ 50 h 126"/>
                  <a:gd name="T10" fmla="*/ 87 w 109"/>
                  <a:gd name="T11" fmla="*/ 69 h 126"/>
                  <a:gd name="T12" fmla="*/ 77 w 109"/>
                  <a:gd name="T13" fmla="*/ 80 h 126"/>
                  <a:gd name="T14" fmla="*/ 72 w 109"/>
                  <a:gd name="T15" fmla="*/ 97 h 126"/>
                  <a:gd name="T16" fmla="*/ 65 w 109"/>
                  <a:gd name="T17" fmla="*/ 112 h 126"/>
                  <a:gd name="T18" fmla="*/ 55 w 109"/>
                  <a:gd name="T19" fmla="*/ 121 h 126"/>
                  <a:gd name="T20" fmla="*/ 47 w 109"/>
                  <a:gd name="T21" fmla="*/ 123 h 126"/>
                  <a:gd name="T22" fmla="*/ 47 w 109"/>
                  <a:gd name="T23" fmla="*/ 118 h 126"/>
                  <a:gd name="T24" fmla="*/ 44 w 109"/>
                  <a:gd name="T25" fmla="*/ 116 h 126"/>
                  <a:gd name="T26" fmla="*/ 39 w 109"/>
                  <a:gd name="T27" fmla="*/ 118 h 126"/>
                  <a:gd name="T28" fmla="*/ 36 w 109"/>
                  <a:gd name="T29" fmla="*/ 121 h 126"/>
                  <a:gd name="T30" fmla="*/ 31 w 109"/>
                  <a:gd name="T31" fmla="*/ 121 h 126"/>
                  <a:gd name="T32" fmla="*/ 28 w 109"/>
                  <a:gd name="T33" fmla="*/ 119 h 126"/>
                  <a:gd name="T34" fmla="*/ 22 w 109"/>
                  <a:gd name="T35" fmla="*/ 118 h 126"/>
                  <a:gd name="T36" fmla="*/ 17 w 109"/>
                  <a:gd name="T37" fmla="*/ 121 h 126"/>
                  <a:gd name="T38" fmla="*/ 13 w 109"/>
                  <a:gd name="T39" fmla="*/ 124 h 126"/>
                  <a:gd name="T40" fmla="*/ 6 w 109"/>
                  <a:gd name="T41" fmla="*/ 116 h 126"/>
                  <a:gd name="T42" fmla="*/ 1 w 109"/>
                  <a:gd name="T43" fmla="*/ 105 h 126"/>
                  <a:gd name="T44" fmla="*/ 9 w 109"/>
                  <a:gd name="T45" fmla="*/ 107 h 126"/>
                  <a:gd name="T46" fmla="*/ 11 w 109"/>
                  <a:gd name="T47" fmla="*/ 102 h 126"/>
                  <a:gd name="T48" fmla="*/ 6 w 109"/>
                  <a:gd name="T49" fmla="*/ 99 h 126"/>
                  <a:gd name="T50" fmla="*/ 6 w 109"/>
                  <a:gd name="T51" fmla="*/ 94 h 126"/>
                  <a:gd name="T52" fmla="*/ 6 w 109"/>
                  <a:gd name="T53" fmla="*/ 88 h 126"/>
                  <a:gd name="T54" fmla="*/ 13 w 109"/>
                  <a:gd name="T55" fmla="*/ 88 h 126"/>
                  <a:gd name="T56" fmla="*/ 19 w 109"/>
                  <a:gd name="T57" fmla="*/ 83 h 126"/>
                  <a:gd name="T58" fmla="*/ 22 w 109"/>
                  <a:gd name="T59" fmla="*/ 80 h 126"/>
                  <a:gd name="T60" fmla="*/ 28 w 109"/>
                  <a:gd name="T61" fmla="*/ 88 h 126"/>
                  <a:gd name="T62" fmla="*/ 38 w 109"/>
                  <a:gd name="T63" fmla="*/ 85 h 126"/>
                  <a:gd name="T64" fmla="*/ 41 w 109"/>
                  <a:gd name="T65" fmla="*/ 89 h 126"/>
                  <a:gd name="T66" fmla="*/ 44 w 109"/>
                  <a:gd name="T67" fmla="*/ 85 h 126"/>
                  <a:gd name="T68" fmla="*/ 47 w 109"/>
                  <a:gd name="T69" fmla="*/ 80 h 126"/>
                  <a:gd name="T70" fmla="*/ 47 w 109"/>
                  <a:gd name="T71" fmla="*/ 71 h 126"/>
                  <a:gd name="T72" fmla="*/ 47 w 109"/>
                  <a:gd name="T73" fmla="*/ 61 h 126"/>
                  <a:gd name="T74" fmla="*/ 39 w 109"/>
                  <a:gd name="T75" fmla="*/ 56 h 126"/>
                  <a:gd name="T76" fmla="*/ 41 w 109"/>
                  <a:gd name="T77" fmla="*/ 49 h 126"/>
                  <a:gd name="T78" fmla="*/ 46 w 109"/>
                  <a:gd name="T79" fmla="*/ 44 h 126"/>
                  <a:gd name="T80" fmla="*/ 47 w 109"/>
                  <a:gd name="T81" fmla="*/ 39 h 126"/>
                  <a:gd name="T82" fmla="*/ 39 w 109"/>
                  <a:gd name="T83" fmla="*/ 33 h 126"/>
                  <a:gd name="T84" fmla="*/ 30 w 109"/>
                  <a:gd name="T85" fmla="*/ 34 h 126"/>
                  <a:gd name="T86" fmla="*/ 30 w 109"/>
                  <a:gd name="T87" fmla="*/ 28 h 126"/>
                  <a:gd name="T88" fmla="*/ 41 w 109"/>
                  <a:gd name="T89" fmla="*/ 22 h 126"/>
                  <a:gd name="T90" fmla="*/ 52 w 109"/>
                  <a:gd name="T91" fmla="*/ 23 h 126"/>
                  <a:gd name="T92" fmla="*/ 57 w 109"/>
                  <a:gd name="T93" fmla="*/ 25 h 126"/>
                  <a:gd name="T94" fmla="*/ 61 w 109"/>
                  <a:gd name="T95" fmla="*/ 25 h 126"/>
                  <a:gd name="T96" fmla="*/ 71 w 109"/>
                  <a:gd name="T97" fmla="*/ 30 h 126"/>
                  <a:gd name="T98" fmla="*/ 71 w 109"/>
                  <a:gd name="T99" fmla="*/ 23 h 126"/>
                  <a:gd name="T100" fmla="*/ 74 w 109"/>
                  <a:gd name="T101" fmla="*/ 17 h 126"/>
                  <a:gd name="T102" fmla="*/ 77 w 109"/>
                  <a:gd name="T103" fmla="*/ 8 h 126"/>
                  <a:gd name="T104" fmla="*/ 80 w 109"/>
                  <a:gd name="T105"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126">
                    <a:moveTo>
                      <a:pt x="91" y="0"/>
                    </a:moveTo>
                    <a:lnTo>
                      <a:pt x="93" y="1"/>
                    </a:lnTo>
                    <a:lnTo>
                      <a:pt x="96" y="1"/>
                    </a:lnTo>
                    <a:lnTo>
                      <a:pt x="98" y="3"/>
                    </a:lnTo>
                    <a:lnTo>
                      <a:pt x="98" y="3"/>
                    </a:lnTo>
                    <a:lnTo>
                      <a:pt x="98" y="3"/>
                    </a:lnTo>
                    <a:lnTo>
                      <a:pt x="99" y="3"/>
                    </a:lnTo>
                    <a:lnTo>
                      <a:pt x="99" y="3"/>
                    </a:lnTo>
                    <a:lnTo>
                      <a:pt x="101" y="3"/>
                    </a:lnTo>
                    <a:lnTo>
                      <a:pt x="101" y="3"/>
                    </a:lnTo>
                    <a:lnTo>
                      <a:pt x="102" y="3"/>
                    </a:lnTo>
                    <a:lnTo>
                      <a:pt x="102" y="3"/>
                    </a:lnTo>
                    <a:lnTo>
                      <a:pt x="104" y="1"/>
                    </a:lnTo>
                    <a:lnTo>
                      <a:pt x="106" y="1"/>
                    </a:lnTo>
                    <a:lnTo>
                      <a:pt x="106" y="1"/>
                    </a:lnTo>
                    <a:lnTo>
                      <a:pt x="107" y="3"/>
                    </a:lnTo>
                    <a:lnTo>
                      <a:pt x="107" y="3"/>
                    </a:lnTo>
                    <a:lnTo>
                      <a:pt x="109" y="6"/>
                    </a:lnTo>
                    <a:lnTo>
                      <a:pt x="107" y="9"/>
                    </a:lnTo>
                    <a:lnTo>
                      <a:pt x="106" y="11"/>
                    </a:lnTo>
                    <a:lnTo>
                      <a:pt x="104" y="15"/>
                    </a:lnTo>
                    <a:lnTo>
                      <a:pt x="102" y="19"/>
                    </a:lnTo>
                    <a:lnTo>
                      <a:pt x="99" y="25"/>
                    </a:lnTo>
                    <a:lnTo>
                      <a:pt x="99" y="28"/>
                    </a:lnTo>
                    <a:lnTo>
                      <a:pt x="99" y="31"/>
                    </a:lnTo>
                    <a:lnTo>
                      <a:pt x="99" y="33"/>
                    </a:lnTo>
                    <a:lnTo>
                      <a:pt x="98" y="37"/>
                    </a:lnTo>
                    <a:lnTo>
                      <a:pt x="98" y="41"/>
                    </a:lnTo>
                    <a:lnTo>
                      <a:pt x="98" y="45"/>
                    </a:lnTo>
                    <a:lnTo>
                      <a:pt x="98" y="50"/>
                    </a:lnTo>
                    <a:lnTo>
                      <a:pt x="96" y="55"/>
                    </a:lnTo>
                    <a:lnTo>
                      <a:pt x="95" y="58"/>
                    </a:lnTo>
                    <a:lnTo>
                      <a:pt x="96" y="61"/>
                    </a:lnTo>
                    <a:lnTo>
                      <a:pt x="93" y="64"/>
                    </a:lnTo>
                    <a:lnTo>
                      <a:pt x="88" y="67"/>
                    </a:lnTo>
                    <a:lnTo>
                      <a:pt x="87" y="69"/>
                    </a:lnTo>
                    <a:lnTo>
                      <a:pt x="83" y="69"/>
                    </a:lnTo>
                    <a:lnTo>
                      <a:pt x="83" y="71"/>
                    </a:lnTo>
                    <a:lnTo>
                      <a:pt x="82" y="72"/>
                    </a:lnTo>
                    <a:lnTo>
                      <a:pt x="82" y="74"/>
                    </a:lnTo>
                    <a:lnTo>
                      <a:pt x="79" y="78"/>
                    </a:lnTo>
                    <a:lnTo>
                      <a:pt x="77" y="80"/>
                    </a:lnTo>
                    <a:lnTo>
                      <a:pt x="76" y="82"/>
                    </a:lnTo>
                    <a:lnTo>
                      <a:pt x="74" y="83"/>
                    </a:lnTo>
                    <a:lnTo>
                      <a:pt x="72" y="85"/>
                    </a:lnTo>
                    <a:lnTo>
                      <a:pt x="72" y="86"/>
                    </a:lnTo>
                    <a:lnTo>
                      <a:pt x="72" y="89"/>
                    </a:lnTo>
                    <a:lnTo>
                      <a:pt x="72" y="97"/>
                    </a:lnTo>
                    <a:lnTo>
                      <a:pt x="72" y="99"/>
                    </a:lnTo>
                    <a:lnTo>
                      <a:pt x="72" y="104"/>
                    </a:lnTo>
                    <a:lnTo>
                      <a:pt x="69" y="107"/>
                    </a:lnTo>
                    <a:lnTo>
                      <a:pt x="68" y="110"/>
                    </a:lnTo>
                    <a:lnTo>
                      <a:pt x="66" y="110"/>
                    </a:lnTo>
                    <a:lnTo>
                      <a:pt x="65" y="112"/>
                    </a:lnTo>
                    <a:lnTo>
                      <a:pt x="63" y="112"/>
                    </a:lnTo>
                    <a:lnTo>
                      <a:pt x="63" y="113"/>
                    </a:lnTo>
                    <a:lnTo>
                      <a:pt x="61" y="115"/>
                    </a:lnTo>
                    <a:lnTo>
                      <a:pt x="60" y="115"/>
                    </a:lnTo>
                    <a:lnTo>
                      <a:pt x="57" y="118"/>
                    </a:lnTo>
                    <a:lnTo>
                      <a:pt x="55" y="121"/>
                    </a:lnTo>
                    <a:lnTo>
                      <a:pt x="52" y="123"/>
                    </a:lnTo>
                    <a:lnTo>
                      <a:pt x="52" y="124"/>
                    </a:lnTo>
                    <a:lnTo>
                      <a:pt x="50" y="124"/>
                    </a:lnTo>
                    <a:lnTo>
                      <a:pt x="49" y="123"/>
                    </a:lnTo>
                    <a:lnTo>
                      <a:pt x="49" y="123"/>
                    </a:lnTo>
                    <a:lnTo>
                      <a:pt x="47" y="123"/>
                    </a:lnTo>
                    <a:lnTo>
                      <a:pt x="47" y="123"/>
                    </a:lnTo>
                    <a:lnTo>
                      <a:pt x="47" y="123"/>
                    </a:lnTo>
                    <a:lnTo>
                      <a:pt x="47" y="123"/>
                    </a:lnTo>
                    <a:lnTo>
                      <a:pt x="47" y="121"/>
                    </a:lnTo>
                    <a:lnTo>
                      <a:pt x="46" y="119"/>
                    </a:lnTo>
                    <a:lnTo>
                      <a:pt x="47" y="118"/>
                    </a:lnTo>
                    <a:lnTo>
                      <a:pt x="47" y="118"/>
                    </a:lnTo>
                    <a:lnTo>
                      <a:pt x="47" y="116"/>
                    </a:lnTo>
                    <a:lnTo>
                      <a:pt x="47" y="116"/>
                    </a:lnTo>
                    <a:lnTo>
                      <a:pt x="46" y="115"/>
                    </a:lnTo>
                    <a:lnTo>
                      <a:pt x="46" y="115"/>
                    </a:lnTo>
                    <a:lnTo>
                      <a:pt x="44" y="116"/>
                    </a:lnTo>
                    <a:lnTo>
                      <a:pt x="42" y="116"/>
                    </a:lnTo>
                    <a:lnTo>
                      <a:pt x="42" y="116"/>
                    </a:lnTo>
                    <a:lnTo>
                      <a:pt x="41" y="118"/>
                    </a:lnTo>
                    <a:lnTo>
                      <a:pt x="41" y="118"/>
                    </a:lnTo>
                    <a:lnTo>
                      <a:pt x="39" y="118"/>
                    </a:lnTo>
                    <a:lnTo>
                      <a:pt x="39" y="118"/>
                    </a:lnTo>
                    <a:lnTo>
                      <a:pt x="38" y="116"/>
                    </a:lnTo>
                    <a:lnTo>
                      <a:pt x="38" y="118"/>
                    </a:lnTo>
                    <a:lnTo>
                      <a:pt x="38" y="118"/>
                    </a:lnTo>
                    <a:lnTo>
                      <a:pt x="36" y="118"/>
                    </a:lnTo>
                    <a:lnTo>
                      <a:pt x="36" y="119"/>
                    </a:lnTo>
                    <a:lnTo>
                      <a:pt x="36" y="121"/>
                    </a:lnTo>
                    <a:lnTo>
                      <a:pt x="36" y="121"/>
                    </a:lnTo>
                    <a:lnTo>
                      <a:pt x="35" y="121"/>
                    </a:lnTo>
                    <a:lnTo>
                      <a:pt x="33" y="123"/>
                    </a:lnTo>
                    <a:lnTo>
                      <a:pt x="33" y="123"/>
                    </a:lnTo>
                    <a:lnTo>
                      <a:pt x="31" y="123"/>
                    </a:lnTo>
                    <a:lnTo>
                      <a:pt x="31" y="121"/>
                    </a:lnTo>
                    <a:lnTo>
                      <a:pt x="30" y="121"/>
                    </a:lnTo>
                    <a:lnTo>
                      <a:pt x="30" y="119"/>
                    </a:lnTo>
                    <a:lnTo>
                      <a:pt x="28" y="119"/>
                    </a:lnTo>
                    <a:lnTo>
                      <a:pt x="28" y="119"/>
                    </a:lnTo>
                    <a:lnTo>
                      <a:pt x="28" y="119"/>
                    </a:lnTo>
                    <a:lnTo>
                      <a:pt x="28" y="119"/>
                    </a:lnTo>
                    <a:lnTo>
                      <a:pt x="27" y="119"/>
                    </a:lnTo>
                    <a:lnTo>
                      <a:pt x="27" y="119"/>
                    </a:lnTo>
                    <a:lnTo>
                      <a:pt x="25" y="118"/>
                    </a:lnTo>
                    <a:lnTo>
                      <a:pt x="25" y="116"/>
                    </a:lnTo>
                    <a:lnTo>
                      <a:pt x="24" y="116"/>
                    </a:lnTo>
                    <a:lnTo>
                      <a:pt x="22" y="118"/>
                    </a:lnTo>
                    <a:lnTo>
                      <a:pt x="22" y="118"/>
                    </a:lnTo>
                    <a:lnTo>
                      <a:pt x="19" y="119"/>
                    </a:lnTo>
                    <a:lnTo>
                      <a:pt x="17" y="119"/>
                    </a:lnTo>
                    <a:lnTo>
                      <a:pt x="17" y="121"/>
                    </a:lnTo>
                    <a:lnTo>
                      <a:pt x="17" y="121"/>
                    </a:lnTo>
                    <a:lnTo>
                      <a:pt x="17" y="121"/>
                    </a:lnTo>
                    <a:lnTo>
                      <a:pt x="16" y="123"/>
                    </a:lnTo>
                    <a:lnTo>
                      <a:pt x="14" y="123"/>
                    </a:lnTo>
                    <a:lnTo>
                      <a:pt x="14" y="124"/>
                    </a:lnTo>
                    <a:lnTo>
                      <a:pt x="13" y="126"/>
                    </a:lnTo>
                    <a:lnTo>
                      <a:pt x="13" y="124"/>
                    </a:lnTo>
                    <a:lnTo>
                      <a:pt x="13" y="124"/>
                    </a:lnTo>
                    <a:lnTo>
                      <a:pt x="11" y="123"/>
                    </a:lnTo>
                    <a:lnTo>
                      <a:pt x="9" y="121"/>
                    </a:lnTo>
                    <a:lnTo>
                      <a:pt x="9" y="121"/>
                    </a:lnTo>
                    <a:lnTo>
                      <a:pt x="9" y="121"/>
                    </a:lnTo>
                    <a:lnTo>
                      <a:pt x="9" y="119"/>
                    </a:lnTo>
                    <a:lnTo>
                      <a:pt x="6" y="116"/>
                    </a:lnTo>
                    <a:lnTo>
                      <a:pt x="3" y="113"/>
                    </a:lnTo>
                    <a:lnTo>
                      <a:pt x="3" y="113"/>
                    </a:lnTo>
                    <a:lnTo>
                      <a:pt x="0" y="110"/>
                    </a:lnTo>
                    <a:lnTo>
                      <a:pt x="0" y="107"/>
                    </a:lnTo>
                    <a:lnTo>
                      <a:pt x="1" y="107"/>
                    </a:lnTo>
                    <a:lnTo>
                      <a:pt x="1" y="105"/>
                    </a:lnTo>
                    <a:lnTo>
                      <a:pt x="5" y="104"/>
                    </a:lnTo>
                    <a:lnTo>
                      <a:pt x="6" y="104"/>
                    </a:lnTo>
                    <a:lnTo>
                      <a:pt x="6" y="107"/>
                    </a:lnTo>
                    <a:lnTo>
                      <a:pt x="8" y="107"/>
                    </a:lnTo>
                    <a:lnTo>
                      <a:pt x="9" y="107"/>
                    </a:lnTo>
                    <a:lnTo>
                      <a:pt x="9" y="107"/>
                    </a:lnTo>
                    <a:lnTo>
                      <a:pt x="11" y="105"/>
                    </a:lnTo>
                    <a:lnTo>
                      <a:pt x="11" y="105"/>
                    </a:lnTo>
                    <a:lnTo>
                      <a:pt x="9" y="105"/>
                    </a:lnTo>
                    <a:lnTo>
                      <a:pt x="9" y="104"/>
                    </a:lnTo>
                    <a:lnTo>
                      <a:pt x="11" y="104"/>
                    </a:lnTo>
                    <a:lnTo>
                      <a:pt x="11" y="102"/>
                    </a:lnTo>
                    <a:lnTo>
                      <a:pt x="11" y="102"/>
                    </a:lnTo>
                    <a:lnTo>
                      <a:pt x="11" y="101"/>
                    </a:lnTo>
                    <a:lnTo>
                      <a:pt x="11" y="101"/>
                    </a:lnTo>
                    <a:lnTo>
                      <a:pt x="9" y="99"/>
                    </a:lnTo>
                    <a:lnTo>
                      <a:pt x="8" y="99"/>
                    </a:lnTo>
                    <a:lnTo>
                      <a:pt x="6" y="99"/>
                    </a:lnTo>
                    <a:lnTo>
                      <a:pt x="8" y="97"/>
                    </a:lnTo>
                    <a:lnTo>
                      <a:pt x="9" y="96"/>
                    </a:lnTo>
                    <a:lnTo>
                      <a:pt x="9" y="96"/>
                    </a:lnTo>
                    <a:lnTo>
                      <a:pt x="8" y="96"/>
                    </a:lnTo>
                    <a:lnTo>
                      <a:pt x="6" y="94"/>
                    </a:lnTo>
                    <a:lnTo>
                      <a:pt x="6" y="94"/>
                    </a:lnTo>
                    <a:lnTo>
                      <a:pt x="6" y="94"/>
                    </a:lnTo>
                    <a:lnTo>
                      <a:pt x="6" y="93"/>
                    </a:lnTo>
                    <a:lnTo>
                      <a:pt x="6" y="91"/>
                    </a:lnTo>
                    <a:lnTo>
                      <a:pt x="6" y="91"/>
                    </a:lnTo>
                    <a:lnTo>
                      <a:pt x="6" y="88"/>
                    </a:lnTo>
                    <a:lnTo>
                      <a:pt x="6" y="88"/>
                    </a:lnTo>
                    <a:lnTo>
                      <a:pt x="6" y="86"/>
                    </a:lnTo>
                    <a:lnTo>
                      <a:pt x="6" y="88"/>
                    </a:lnTo>
                    <a:lnTo>
                      <a:pt x="8" y="88"/>
                    </a:lnTo>
                    <a:lnTo>
                      <a:pt x="11" y="86"/>
                    </a:lnTo>
                    <a:lnTo>
                      <a:pt x="11" y="86"/>
                    </a:lnTo>
                    <a:lnTo>
                      <a:pt x="13" y="88"/>
                    </a:lnTo>
                    <a:lnTo>
                      <a:pt x="13" y="88"/>
                    </a:lnTo>
                    <a:lnTo>
                      <a:pt x="19" y="86"/>
                    </a:lnTo>
                    <a:lnTo>
                      <a:pt x="19" y="86"/>
                    </a:lnTo>
                    <a:lnTo>
                      <a:pt x="19" y="85"/>
                    </a:lnTo>
                    <a:lnTo>
                      <a:pt x="19" y="83"/>
                    </a:lnTo>
                    <a:lnTo>
                      <a:pt x="19" y="83"/>
                    </a:lnTo>
                    <a:lnTo>
                      <a:pt x="19" y="83"/>
                    </a:lnTo>
                    <a:lnTo>
                      <a:pt x="19" y="82"/>
                    </a:lnTo>
                    <a:lnTo>
                      <a:pt x="19" y="82"/>
                    </a:lnTo>
                    <a:lnTo>
                      <a:pt x="19" y="80"/>
                    </a:lnTo>
                    <a:lnTo>
                      <a:pt x="20" y="80"/>
                    </a:lnTo>
                    <a:lnTo>
                      <a:pt x="22" y="80"/>
                    </a:lnTo>
                    <a:lnTo>
                      <a:pt x="22" y="80"/>
                    </a:lnTo>
                    <a:lnTo>
                      <a:pt x="24" y="82"/>
                    </a:lnTo>
                    <a:lnTo>
                      <a:pt x="25" y="83"/>
                    </a:lnTo>
                    <a:lnTo>
                      <a:pt x="25" y="85"/>
                    </a:lnTo>
                    <a:lnTo>
                      <a:pt x="27" y="86"/>
                    </a:lnTo>
                    <a:lnTo>
                      <a:pt x="28" y="88"/>
                    </a:lnTo>
                    <a:lnTo>
                      <a:pt x="31" y="88"/>
                    </a:lnTo>
                    <a:lnTo>
                      <a:pt x="33" y="88"/>
                    </a:lnTo>
                    <a:lnTo>
                      <a:pt x="36" y="86"/>
                    </a:lnTo>
                    <a:lnTo>
                      <a:pt x="36" y="85"/>
                    </a:lnTo>
                    <a:lnTo>
                      <a:pt x="38" y="85"/>
                    </a:lnTo>
                    <a:lnTo>
                      <a:pt x="38" y="85"/>
                    </a:lnTo>
                    <a:lnTo>
                      <a:pt x="39" y="86"/>
                    </a:lnTo>
                    <a:lnTo>
                      <a:pt x="39" y="86"/>
                    </a:lnTo>
                    <a:lnTo>
                      <a:pt x="39" y="88"/>
                    </a:lnTo>
                    <a:lnTo>
                      <a:pt x="39" y="88"/>
                    </a:lnTo>
                    <a:lnTo>
                      <a:pt x="39" y="89"/>
                    </a:lnTo>
                    <a:lnTo>
                      <a:pt x="41" y="89"/>
                    </a:lnTo>
                    <a:lnTo>
                      <a:pt x="42" y="89"/>
                    </a:lnTo>
                    <a:lnTo>
                      <a:pt x="42" y="88"/>
                    </a:lnTo>
                    <a:lnTo>
                      <a:pt x="44" y="88"/>
                    </a:lnTo>
                    <a:lnTo>
                      <a:pt x="44" y="86"/>
                    </a:lnTo>
                    <a:lnTo>
                      <a:pt x="44" y="86"/>
                    </a:lnTo>
                    <a:lnTo>
                      <a:pt x="44" y="85"/>
                    </a:lnTo>
                    <a:lnTo>
                      <a:pt x="44" y="85"/>
                    </a:lnTo>
                    <a:lnTo>
                      <a:pt x="44" y="83"/>
                    </a:lnTo>
                    <a:lnTo>
                      <a:pt x="44" y="82"/>
                    </a:lnTo>
                    <a:lnTo>
                      <a:pt x="46" y="82"/>
                    </a:lnTo>
                    <a:lnTo>
                      <a:pt x="46" y="82"/>
                    </a:lnTo>
                    <a:lnTo>
                      <a:pt x="47" y="80"/>
                    </a:lnTo>
                    <a:lnTo>
                      <a:pt x="47" y="78"/>
                    </a:lnTo>
                    <a:lnTo>
                      <a:pt x="47" y="77"/>
                    </a:lnTo>
                    <a:lnTo>
                      <a:pt x="47" y="77"/>
                    </a:lnTo>
                    <a:lnTo>
                      <a:pt x="47" y="75"/>
                    </a:lnTo>
                    <a:lnTo>
                      <a:pt x="47" y="74"/>
                    </a:lnTo>
                    <a:lnTo>
                      <a:pt x="47" y="71"/>
                    </a:lnTo>
                    <a:lnTo>
                      <a:pt x="47" y="69"/>
                    </a:lnTo>
                    <a:lnTo>
                      <a:pt x="47" y="67"/>
                    </a:lnTo>
                    <a:lnTo>
                      <a:pt x="47" y="64"/>
                    </a:lnTo>
                    <a:lnTo>
                      <a:pt x="49" y="63"/>
                    </a:lnTo>
                    <a:lnTo>
                      <a:pt x="47" y="61"/>
                    </a:lnTo>
                    <a:lnTo>
                      <a:pt x="47" y="61"/>
                    </a:lnTo>
                    <a:lnTo>
                      <a:pt x="46" y="60"/>
                    </a:lnTo>
                    <a:lnTo>
                      <a:pt x="44" y="60"/>
                    </a:lnTo>
                    <a:lnTo>
                      <a:pt x="44" y="58"/>
                    </a:lnTo>
                    <a:lnTo>
                      <a:pt x="42" y="58"/>
                    </a:lnTo>
                    <a:lnTo>
                      <a:pt x="42" y="58"/>
                    </a:lnTo>
                    <a:lnTo>
                      <a:pt x="39" y="56"/>
                    </a:lnTo>
                    <a:lnTo>
                      <a:pt x="39" y="56"/>
                    </a:lnTo>
                    <a:lnTo>
                      <a:pt x="39" y="55"/>
                    </a:lnTo>
                    <a:lnTo>
                      <a:pt x="39" y="52"/>
                    </a:lnTo>
                    <a:lnTo>
                      <a:pt x="39" y="50"/>
                    </a:lnTo>
                    <a:lnTo>
                      <a:pt x="39" y="49"/>
                    </a:lnTo>
                    <a:lnTo>
                      <a:pt x="41" y="49"/>
                    </a:lnTo>
                    <a:lnTo>
                      <a:pt x="41" y="47"/>
                    </a:lnTo>
                    <a:lnTo>
                      <a:pt x="42" y="45"/>
                    </a:lnTo>
                    <a:lnTo>
                      <a:pt x="42" y="45"/>
                    </a:lnTo>
                    <a:lnTo>
                      <a:pt x="44" y="45"/>
                    </a:lnTo>
                    <a:lnTo>
                      <a:pt x="46" y="45"/>
                    </a:lnTo>
                    <a:lnTo>
                      <a:pt x="46" y="44"/>
                    </a:lnTo>
                    <a:lnTo>
                      <a:pt x="46" y="44"/>
                    </a:lnTo>
                    <a:lnTo>
                      <a:pt x="47" y="42"/>
                    </a:lnTo>
                    <a:lnTo>
                      <a:pt x="47" y="42"/>
                    </a:lnTo>
                    <a:lnTo>
                      <a:pt x="47" y="41"/>
                    </a:lnTo>
                    <a:lnTo>
                      <a:pt x="47" y="41"/>
                    </a:lnTo>
                    <a:lnTo>
                      <a:pt x="47" y="39"/>
                    </a:lnTo>
                    <a:lnTo>
                      <a:pt x="46" y="37"/>
                    </a:lnTo>
                    <a:lnTo>
                      <a:pt x="46" y="37"/>
                    </a:lnTo>
                    <a:lnTo>
                      <a:pt x="44" y="34"/>
                    </a:lnTo>
                    <a:lnTo>
                      <a:pt x="44" y="34"/>
                    </a:lnTo>
                    <a:lnTo>
                      <a:pt x="42" y="33"/>
                    </a:lnTo>
                    <a:lnTo>
                      <a:pt x="39" y="33"/>
                    </a:lnTo>
                    <a:lnTo>
                      <a:pt x="38" y="33"/>
                    </a:lnTo>
                    <a:lnTo>
                      <a:pt x="35" y="34"/>
                    </a:lnTo>
                    <a:lnTo>
                      <a:pt x="31" y="36"/>
                    </a:lnTo>
                    <a:lnTo>
                      <a:pt x="30" y="36"/>
                    </a:lnTo>
                    <a:lnTo>
                      <a:pt x="30" y="36"/>
                    </a:lnTo>
                    <a:lnTo>
                      <a:pt x="30" y="34"/>
                    </a:lnTo>
                    <a:lnTo>
                      <a:pt x="30" y="34"/>
                    </a:lnTo>
                    <a:lnTo>
                      <a:pt x="30" y="34"/>
                    </a:lnTo>
                    <a:lnTo>
                      <a:pt x="30" y="33"/>
                    </a:lnTo>
                    <a:lnTo>
                      <a:pt x="30" y="31"/>
                    </a:lnTo>
                    <a:lnTo>
                      <a:pt x="28" y="30"/>
                    </a:lnTo>
                    <a:lnTo>
                      <a:pt x="30" y="28"/>
                    </a:lnTo>
                    <a:lnTo>
                      <a:pt x="30" y="26"/>
                    </a:lnTo>
                    <a:lnTo>
                      <a:pt x="31" y="23"/>
                    </a:lnTo>
                    <a:lnTo>
                      <a:pt x="31" y="22"/>
                    </a:lnTo>
                    <a:lnTo>
                      <a:pt x="35" y="22"/>
                    </a:lnTo>
                    <a:lnTo>
                      <a:pt x="38" y="22"/>
                    </a:lnTo>
                    <a:lnTo>
                      <a:pt x="41" y="22"/>
                    </a:lnTo>
                    <a:lnTo>
                      <a:pt x="46" y="22"/>
                    </a:lnTo>
                    <a:lnTo>
                      <a:pt x="49" y="22"/>
                    </a:lnTo>
                    <a:lnTo>
                      <a:pt x="49" y="22"/>
                    </a:lnTo>
                    <a:lnTo>
                      <a:pt x="50" y="23"/>
                    </a:lnTo>
                    <a:lnTo>
                      <a:pt x="52" y="23"/>
                    </a:lnTo>
                    <a:lnTo>
                      <a:pt x="52" y="23"/>
                    </a:lnTo>
                    <a:lnTo>
                      <a:pt x="52" y="23"/>
                    </a:lnTo>
                    <a:lnTo>
                      <a:pt x="54" y="23"/>
                    </a:lnTo>
                    <a:lnTo>
                      <a:pt x="54" y="23"/>
                    </a:lnTo>
                    <a:lnTo>
                      <a:pt x="54" y="25"/>
                    </a:lnTo>
                    <a:lnTo>
                      <a:pt x="55" y="25"/>
                    </a:lnTo>
                    <a:lnTo>
                      <a:pt x="57" y="25"/>
                    </a:lnTo>
                    <a:lnTo>
                      <a:pt x="57" y="25"/>
                    </a:lnTo>
                    <a:lnTo>
                      <a:pt x="58" y="25"/>
                    </a:lnTo>
                    <a:lnTo>
                      <a:pt x="58" y="25"/>
                    </a:lnTo>
                    <a:lnTo>
                      <a:pt x="60" y="25"/>
                    </a:lnTo>
                    <a:lnTo>
                      <a:pt x="60" y="25"/>
                    </a:lnTo>
                    <a:lnTo>
                      <a:pt x="61" y="25"/>
                    </a:lnTo>
                    <a:lnTo>
                      <a:pt x="65" y="25"/>
                    </a:lnTo>
                    <a:lnTo>
                      <a:pt x="66" y="26"/>
                    </a:lnTo>
                    <a:lnTo>
                      <a:pt x="68" y="28"/>
                    </a:lnTo>
                    <a:lnTo>
                      <a:pt x="69" y="28"/>
                    </a:lnTo>
                    <a:lnTo>
                      <a:pt x="71" y="30"/>
                    </a:lnTo>
                    <a:lnTo>
                      <a:pt x="71" y="30"/>
                    </a:lnTo>
                    <a:lnTo>
                      <a:pt x="72" y="28"/>
                    </a:lnTo>
                    <a:lnTo>
                      <a:pt x="72" y="28"/>
                    </a:lnTo>
                    <a:lnTo>
                      <a:pt x="72" y="28"/>
                    </a:lnTo>
                    <a:lnTo>
                      <a:pt x="71" y="26"/>
                    </a:lnTo>
                    <a:lnTo>
                      <a:pt x="71" y="25"/>
                    </a:lnTo>
                    <a:lnTo>
                      <a:pt x="71" y="23"/>
                    </a:lnTo>
                    <a:lnTo>
                      <a:pt x="72" y="22"/>
                    </a:lnTo>
                    <a:lnTo>
                      <a:pt x="72" y="22"/>
                    </a:lnTo>
                    <a:lnTo>
                      <a:pt x="72" y="20"/>
                    </a:lnTo>
                    <a:lnTo>
                      <a:pt x="72" y="20"/>
                    </a:lnTo>
                    <a:lnTo>
                      <a:pt x="74" y="19"/>
                    </a:lnTo>
                    <a:lnTo>
                      <a:pt x="74" y="17"/>
                    </a:lnTo>
                    <a:lnTo>
                      <a:pt x="76" y="14"/>
                    </a:lnTo>
                    <a:lnTo>
                      <a:pt x="77" y="12"/>
                    </a:lnTo>
                    <a:lnTo>
                      <a:pt x="77" y="12"/>
                    </a:lnTo>
                    <a:lnTo>
                      <a:pt x="77" y="11"/>
                    </a:lnTo>
                    <a:lnTo>
                      <a:pt x="77" y="9"/>
                    </a:lnTo>
                    <a:lnTo>
                      <a:pt x="77" y="8"/>
                    </a:lnTo>
                    <a:lnTo>
                      <a:pt x="77" y="8"/>
                    </a:lnTo>
                    <a:lnTo>
                      <a:pt x="77" y="4"/>
                    </a:lnTo>
                    <a:lnTo>
                      <a:pt x="79" y="4"/>
                    </a:lnTo>
                    <a:lnTo>
                      <a:pt x="79" y="3"/>
                    </a:lnTo>
                    <a:lnTo>
                      <a:pt x="80" y="3"/>
                    </a:lnTo>
                    <a:lnTo>
                      <a:pt x="80" y="3"/>
                    </a:lnTo>
                    <a:lnTo>
                      <a:pt x="85" y="3"/>
                    </a:lnTo>
                    <a:lnTo>
                      <a:pt x="88" y="1"/>
                    </a:lnTo>
                    <a:lnTo>
                      <a:pt x="88" y="1"/>
                    </a:lnTo>
                    <a:lnTo>
                      <a:pt x="91" y="0"/>
                    </a:lnTo>
                    <a:lnTo>
                      <a:pt x="9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1" name="Freeform 309">
                <a:extLst>
                  <a:ext uri="{FF2B5EF4-FFF2-40B4-BE49-F238E27FC236}">
                    <a16:creationId xmlns:a16="http://schemas.microsoft.com/office/drawing/2014/main" id="{47AAE0EB-5864-4CD2-85AC-6F809FA626F9}"/>
                  </a:ext>
                </a:extLst>
              </p:cNvPr>
              <p:cNvSpPr>
                <a:spLocks/>
              </p:cNvSpPr>
              <p:nvPr/>
            </p:nvSpPr>
            <p:spPr bwMode="auto">
              <a:xfrm>
                <a:off x="6170432" y="4109895"/>
                <a:ext cx="366454" cy="241703"/>
              </a:xfrm>
              <a:custGeom>
                <a:avLst/>
                <a:gdLst>
                  <a:gd name="T0" fmla="*/ 123 w 188"/>
                  <a:gd name="T1" fmla="*/ 1 h 124"/>
                  <a:gd name="T2" fmla="*/ 134 w 188"/>
                  <a:gd name="T3" fmla="*/ 15 h 124"/>
                  <a:gd name="T4" fmla="*/ 131 w 188"/>
                  <a:gd name="T5" fmla="*/ 26 h 124"/>
                  <a:gd name="T6" fmla="*/ 134 w 188"/>
                  <a:gd name="T7" fmla="*/ 31 h 124"/>
                  <a:gd name="T8" fmla="*/ 141 w 188"/>
                  <a:gd name="T9" fmla="*/ 36 h 124"/>
                  <a:gd name="T10" fmla="*/ 152 w 188"/>
                  <a:gd name="T11" fmla="*/ 41 h 124"/>
                  <a:gd name="T12" fmla="*/ 156 w 188"/>
                  <a:gd name="T13" fmla="*/ 49 h 124"/>
                  <a:gd name="T14" fmla="*/ 169 w 188"/>
                  <a:gd name="T15" fmla="*/ 58 h 124"/>
                  <a:gd name="T16" fmla="*/ 172 w 188"/>
                  <a:gd name="T17" fmla="*/ 66 h 124"/>
                  <a:gd name="T18" fmla="*/ 178 w 188"/>
                  <a:gd name="T19" fmla="*/ 72 h 124"/>
                  <a:gd name="T20" fmla="*/ 185 w 188"/>
                  <a:gd name="T21" fmla="*/ 77 h 124"/>
                  <a:gd name="T22" fmla="*/ 183 w 188"/>
                  <a:gd name="T23" fmla="*/ 83 h 124"/>
                  <a:gd name="T24" fmla="*/ 171 w 188"/>
                  <a:gd name="T25" fmla="*/ 83 h 124"/>
                  <a:gd name="T26" fmla="*/ 156 w 188"/>
                  <a:gd name="T27" fmla="*/ 85 h 124"/>
                  <a:gd name="T28" fmla="*/ 142 w 188"/>
                  <a:gd name="T29" fmla="*/ 86 h 124"/>
                  <a:gd name="T30" fmla="*/ 130 w 188"/>
                  <a:gd name="T31" fmla="*/ 91 h 124"/>
                  <a:gd name="T32" fmla="*/ 120 w 188"/>
                  <a:gd name="T33" fmla="*/ 91 h 124"/>
                  <a:gd name="T34" fmla="*/ 109 w 188"/>
                  <a:gd name="T35" fmla="*/ 96 h 124"/>
                  <a:gd name="T36" fmla="*/ 96 w 188"/>
                  <a:gd name="T37" fmla="*/ 96 h 124"/>
                  <a:gd name="T38" fmla="*/ 87 w 188"/>
                  <a:gd name="T39" fmla="*/ 90 h 124"/>
                  <a:gd name="T40" fmla="*/ 74 w 188"/>
                  <a:gd name="T41" fmla="*/ 83 h 124"/>
                  <a:gd name="T42" fmla="*/ 60 w 188"/>
                  <a:gd name="T43" fmla="*/ 96 h 124"/>
                  <a:gd name="T44" fmla="*/ 59 w 188"/>
                  <a:gd name="T45" fmla="*/ 105 h 124"/>
                  <a:gd name="T46" fmla="*/ 54 w 188"/>
                  <a:gd name="T47" fmla="*/ 107 h 124"/>
                  <a:gd name="T48" fmla="*/ 49 w 188"/>
                  <a:gd name="T49" fmla="*/ 105 h 124"/>
                  <a:gd name="T50" fmla="*/ 38 w 188"/>
                  <a:gd name="T51" fmla="*/ 107 h 124"/>
                  <a:gd name="T52" fmla="*/ 30 w 188"/>
                  <a:gd name="T53" fmla="*/ 112 h 124"/>
                  <a:gd name="T54" fmla="*/ 29 w 188"/>
                  <a:gd name="T55" fmla="*/ 118 h 124"/>
                  <a:gd name="T56" fmla="*/ 24 w 188"/>
                  <a:gd name="T57" fmla="*/ 119 h 124"/>
                  <a:gd name="T58" fmla="*/ 24 w 188"/>
                  <a:gd name="T59" fmla="*/ 116 h 124"/>
                  <a:gd name="T60" fmla="*/ 19 w 188"/>
                  <a:gd name="T61" fmla="*/ 113 h 124"/>
                  <a:gd name="T62" fmla="*/ 10 w 188"/>
                  <a:gd name="T63" fmla="*/ 102 h 124"/>
                  <a:gd name="T64" fmla="*/ 11 w 188"/>
                  <a:gd name="T65" fmla="*/ 99 h 124"/>
                  <a:gd name="T66" fmla="*/ 5 w 188"/>
                  <a:gd name="T67" fmla="*/ 91 h 124"/>
                  <a:gd name="T68" fmla="*/ 2 w 188"/>
                  <a:gd name="T69" fmla="*/ 82 h 124"/>
                  <a:gd name="T70" fmla="*/ 3 w 188"/>
                  <a:gd name="T71" fmla="*/ 72 h 124"/>
                  <a:gd name="T72" fmla="*/ 0 w 188"/>
                  <a:gd name="T73" fmla="*/ 71 h 124"/>
                  <a:gd name="T74" fmla="*/ 5 w 188"/>
                  <a:gd name="T75" fmla="*/ 66 h 124"/>
                  <a:gd name="T76" fmla="*/ 11 w 188"/>
                  <a:gd name="T77" fmla="*/ 56 h 124"/>
                  <a:gd name="T78" fmla="*/ 18 w 188"/>
                  <a:gd name="T79" fmla="*/ 49 h 124"/>
                  <a:gd name="T80" fmla="*/ 29 w 188"/>
                  <a:gd name="T81" fmla="*/ 47 h 124"/>
                  <a:gd name="T82" fmla="*/ 32 w 188"/>
                  <a:gd name="T83" fmla="*/ 45 h 124"/>
                  <a:gd name="T84" fmla="*/ 40 w 188"/>
                  <a:gd name="T85" fmla="*/ 47 h 124"/>
                  <a:gd name="T86" fmla="*/ 49 w 188"/>
                  <a:gd name="T87" fmla="*/ 42 h 124"/>
                  <a:gd name="T88" fmla="*/ 62 w 188"/>
                  <a:gd name="T89" fmla="*/ 41 h 124"/>
                  <a:gd name="T90" fmla="*/ 66 w 188"/>
                  <a:gd name="T91" fmla="*/ 34 h 124"/>
                  <a:gd name="T92" fmla="*/ 65 w 188"/>
                  <a:gd name="T93" fmla="*/ 30 h 124"/>
                  <a:gd name="T94" fmla="*/ 76 w 188"/>
                  <a:gd name="T95" fmla="*/ 28 h 124"/>
                  <a:gd name="T96" fmla="*/ 89 w 188"/>
                  <a:gd name="T97" fmla="*/ 23 h 124"/>
                  <a:gd name="T98" fmla="*/ 95 w 188"/>
                  <a:gd name="T99" fmla="*/ 19 h 124"/>
                  <a:gd name="T100" fmla="*/ 103 w 188"/>
                  <a:gd name="T101" fmla="*/ 11 h 124"/>
                  <a:gd name="T102" fmla="*/ 106 w 188"/>
                  <a:gd name="T103" fmla="*/ 6 h 124"/>
                  <a:gd name="T104" fmla="*/ 111 w 188"/>
                  <a:gd name="T105" fmla="*/ 1 h 124"/>
                  <a:gd name="T106" fmla="*/ 117 w 188"/>
                  <a:gd name="T10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24">
                    <a:moveTo>
                      <a:pt x="117" y="0"/>
                    </a:moveTo>
                    <a:lnTo>
                      <a:pt x="118" y="0"/>
                    </a:lnTo>
                    <a:lnTo>
                      <a:pt x="120" y="0"/>
                    </a:lnTo>
                    <a:lnTo>
                      <a:pt x="122" y="0"/>
                    </a:lnTo>
                    <a:lnTo>
                      <a:pt x="122" y="0"/>
                    </a:lnTo>
                    <a:lnTo>
                      <a:pt x="123" y="1"/>
                    </a:lnTo>
                    <a:lnTo>
                      <a:pt x="123" y="3"/>
                    </a:lnTo>
                    <a:lnTo>
                      <a:pt x="128" y="6"/>
                    </a:lnTo>
                    <a:lnTo>
                      <a:pt x="130" y="8"/>
                    </a:lnTo>
                    <a:lnTo>
                      <a:pt x="131" y="11"/>
                    </a:lnTo>
                    <a:lnTo>
                      <a:pt x="133" y="12"/>
                    </a:lnTo>
                    <a:lnTo>
                      <a:pt x="134" y="15"/>
                    </a:lnTo>
                    <a:lnTo>
                      <a:pt x="134" y="17"/>
                    </a:lnTo>
                    <a:lnTo>
                      <a:pt x="134" y="19"/>
                    </a:lnTo>
                    <a:lnTo>
                      <a:pt x="133" y="23"/>
                    </a:lnTo>
                    <a:lnTo>
                      <a:pt x="133" y="23"/>
                    </a:lnTo>
                    <a:lnTo>
                      <a:pt x="131" y="26"/>
                    </a:lnTo>
                    <a:lnTo>
                      <a:pt x="131" y="26"/>
                    </a:lnTo>
                    <a:lnTo>
                      <a:pt x="131" y="28"/>
                    </a:lnTo>
                    <a:lnTo>
                      <a:pt x="131" y="28"/>
                    </a:lnTo>
                    <a:lnTo>
                      <a:pt x="133" y="28"/>
                    </a:lnTo>
                    <a:lnTo>
                      <a:pt x="133" y="31"/>
                    </a:lnTo>
                    <a:lnTo>
                      <a:pt x="133" y="31"/>
                    </a:lnTo>
                    <a:lnTo>
                      <a:pt x="134" y="31"/>
                    </a:lnTo>
                    <a:lnTo>
                      <a:pt x="137" y="33"/>
                    </a:lnTo>
                    <a:lnTo>
                      <a:pt x="139" y="33"/>
                    </a:lnTo>
                    <a:lnTo>
                      <a:pt x="141" y="33"/>
                    </a:lnTo>
                    <a:lnTo>
                      <a:pt x="142" y="33"/>
                    </a:lnTo>
                    <a:lnTo>
                      <a:pt x="142" y="33"/>
                    </a:lnTo>
                    <a:lnTo>
                      <a:pt x="141" y="36"/>
                    </a:lnTo>
                    <a:lnTo>
                      <a:pt x="142" y="38"/>
                    </a:lnTo>
                    <a:lnTo>
                      <a:pt x="142" y="38"/>
                    </a:lnTo>
                    <a:lnTo>
                      <a:pt x="144" y="39"/>
                    </a:lnTo>
                    <a:lnTo>
                      <a:pt x="145" y="39"/>
                    </a:lnTo>
                    <a:lnTo>
                      <a:pt x="150" y="39"/>
                    </a:lnTo>
                    <a:lnTo>
                      <a:pt x="152" y="41"/>
                    </a:lnTo>
                    <a:lnTo>
                      <a:pt x="153" y="42"/>
                    </a:lnTo>
                    <a:lnTo>
                      <a:pt x="156" y="45"/>
                    </a:lnTo>
                    <a:lnTo>
                      <a:pt x="156" y="47"/>
                    </a:lnTo>
                    <a:lnTo>
                      <a:pt x="156" y="47"/>
                    </a:lnTo>
                    <a:lnTo>
                      <a:pt x="156" y="49"/>
                    </a:lnTo>
                    <a:lnTo>
                      <a:pt x="156" y="49"/>
                    </a:lnTo>
                    <a:lnTo>
                      <a:pt x="158" y="50"/>
                    </a:lnTo>
                    <a:lnTo>
                      <a:pt x="158" y="52"/>
                    </a:lnTo>
                    <a:lnTo>
                      <a:pt x="161" y="53"/>
                    </a:lnTo>
                    <a:lnTo>
                      <a:pt x="166" y="56"/>
                    </a:lnTo>
                    <a:lnTo>
                      <a:pt x="167" y="58"/>
                    </a:lnTo>
                    <a:lnTo>
                      <a:pt x="169" y="58"/>
                    </a:lnTo>
                    <a:lnTo>
                      <a:pt x="171" y="60"/>
                    </a:lnTo>
                    <a:lnTo>
                      <a:pt x="172" y="61"/>
                    </a:lnTo>
                    <a:lnTo>
                      <a:pt x="172" y="63"/>
                    </a:lnTo>
                    <a:lnTo>
                      <a:pt x="172" y="64"/>
                    </a:lnTo>
                    <a:lnTo>
                      <a:pt x="172" y="66"/>
                    </a:lnTo>
                    <a:lnTo>
                      <a:pt x="172" y="66"/>
                    </a:lnTo>
                    <a:lnTo>
                      <a:pt x="174" y="67"/>
                    </a:lnTo>
                    <a:lnTo>
                      <a:pt x="174" y="69"/>
                    </a:lnTo>
                    <a:lnTo>
                      <a:pt x="175" y="71"/>
                    </a:lnTo>
                    <a:lnTo>
                      <a:pt x="177" y="71"/>
                    </a:lnTo>
                    <a:lnTo>
                      <a:pt x="178" y="71"/>
                    </a:lnTo>
                    <a:lnTo>
                      <a:pt x="178" y="72"/>
                    </a:lnTo>
                    <a:lnTo>
                      <a:pt x="182" y="74"/>
                    </a:lnTo>
                    <a:lnTo>
                      <a:pt x="183" y="74"/>
                    </a:lnTo>
                    <a:lnTo>
                      <a:pt x="185" y="75"/>
                    </a:lnTo>
                    <a:lnTo>
                      <a:pt x="185" y="75"/>
                    </a:lnTo>
                    <a:lnTo>
                      <a:pt x="185" y="77"/>
                    </a:lnTo>
                    <a:lnTo>
                      <a:pt x="185" y="77"/>
                    </a:lnTo>
                    <a:lnTo>
                      <a:pt x="185" y="78"/>
                    </a:lnTo>
                    <a:lnTo>
                      <a:pt x="186" y="82"/>
                    </a:lnTo>
                    <a:lnTo>
                      <a:pt x="186" y="83"/>
                    </a:lnTo>
                    <a:lnTo>
                      <a:pt x="188" y="83"/>
                    </a:lnTo>
                    <a:lnTo>
                      <a:pt x="183" y="83"/>
                    </a:lnTo>
                    <a:lnTo>
                      <a:pt x="183" y="83"/>
                    </a:lnTo>
                    <a:lnTo>
                      <a:pt x="183" y="83"/>
                    </a:lnTo>
                    <a:lnTo>
                      <a:pt x="180" y="85"/>
                    </a:lnTo>
                    <a:lnTo>
                      <a:pt x="180" y="85"/>
                    </a:lnTo>
                    <a:lnTo>
                      <a:pt x="178" y="85"/>
                    </a:lnTo>
                    <a:lnTo>
                      <a:pt x="177" y="85"/>
                    </a:lnTo>
                    <a:lnTo>
                      <a:pt x="171" y="83"/>
                    </a:lnTo>
                    <a:lnTo>
                      <a:pt x="166" y="82"/>
                    </a:lnTo>
                    <a:lnTo>
                      <a:pt x="164" y="82"/>
                    </a:lnTo>
                    <a:lnTo>
                      <a:pt x="161" y="82"/>
                    </a:lnTo>
                    <a:lnTo>
                      <a:pt x="159" y="82"/>
                    </a:lnTo>
                    <a:lnTo>
                      <a:pt x="158" y="85"/>
                    </a:lnTo>
                    <a:lnTo>
                      <a:pt x="156" y="85"/>
                    </a:lnTo>
                    <a:lnTo>
                      <a:pt x="155" y="86"/>
                    </a:lnTo>
                    <a:lnTo>
                      <a:pt x="153" y="86"/>
                    </a:lnTo>
                    <a:lnTo>
                      <a:pt x="150" y="86"/>
                    </a:lnTo>
                    <a:lnTo>
                      <a:pt x="145" y="85"/>
                    </a:lnTo>
                    <a:lnTo>
                      <a:pt x="144" y="86"/>
                    </a:lnTo>
                    <a:lnTo>
                      <a:pt x="142" y="86"/>
                    </a:lnTo>
                    <a:lnTo>
                      <a:pt x="139" y="88"/>
                    </a:lnTo>
                    <a:lnTo>
                      <a:pt x="136" y="88"/>
                    </a:lnTo>
                    <a:lnTo>
                      <a:pt x="134" y="90"/>
                    </a:lnTo>
                    <a:lnTo>
                      <a:pt x="131" y="90"/>
                    </a:lnTo>
                    <a:lnTo>
                      <a:pt x="130" y="91"/>
                    </a:lnTo>
                    <a:lnTo>
                      <a:pt x="130" y="91"/>
                    </a:lnTo>
                    <a:lnTo>
                      <a:pt x="128" y="90"/>
                    </a:lnTo>
                    <a:lnTo>
                      <a:pt x="126" y="90"/>
                    </a:lnTo>
                    <a:lnTo>
                      <a:pt x="125" y="90"/>
                    </a:lnTo>
                    <a:lnTo>
                      <a:pt x="122" y="90"/>
                    </a:lnTo>
                    <a:lnTo>
                      <a:pt x="120" y="91"/>
                    </a:lnTo>
                    <a:lnTo>
                      <a:pt x="120" y="91"/>
                    </a:lnTo>
                    <a:lnTo>
                      <a:pt x="118" y="94"/>
                    </a:lnTo>
                    <a:lnTo>
                      <a:pt x="117" y="97"/>
                    </a:lnTo>
                    <a:lnTo>
                      <a:pt x="117" y="97"/>
                    </a:lnTo>
                    <a:lnTo>
                      <a:pt x="117" y="97"/>
                    </a:lnTo>
                    <a:lnTo>
                      <a:pt x="115" y="97"/>
                    </a:lnTo>
                    <a:lnTo>
                      <a:pt x="109" y="96"/>
                    </a:lnTo>
                    <a:lnTo>
                      <a:pt x="106" y="96"/>
                    </a:lnTo>
                    <a:lnTo>
                      <a:pt x="103" y="96"/>
                    </a:lnTo>
                    <a:lnTo>
                      <a:pt x="101" y="96"/>
                    </a:lnTo>
                    <a:lnTo>
                      <a:pt x="100" y="96"/>
                    </a:lnTo>
                    <a:lnTo>
                      <a:pt x="98" y="96"/>
                    </a:lnTo>
                    <a:lnTo>
                      <a:pt x="96" y="96"/>
                    </a:lnTo>
                    <a:lnTo>
                      <a:pt x="95" y="94"/>
                    </a:lnTo>
                    <a:lnTo>
                      <a:pt x="92" y="94"/>
                    </a:lnTo>
                    <a:lnTo>
                      <a:pt x="90" y="94"/>
                    </a:lnTo>
                    <a:lnTo>
                      <a:pt x="89" y="93"/>
                    </a:lnTo>
                    <a:lnTo>
                      <a:pt x="89" y="93"/>
                    </a:lnTo>
                    <a:lnTo>
                      <a:pt x="87" y="90"/>
                    </a:lnTo>
                    <a:lnTo>
                      <a:pt x="84" y="88"/>
                    </a:lnTo>
                    <a:lnTo>
                      <a:pt x="81" y="86"/>
                    </a:lnTo>
                    <a:lnTo>
                      <a:pt x="79" y="85"/>
                    </a:lnTo>
                    <a:lnTo>
                      <a:pt x="77" y="85"/>
                    </a:lnTo>
                    <a:lnTo>
                      <a:pt x="76" y="83"/>
                    </a:lnTo>
                    <a:lnTo>
                      <a:pt x="74" y="83"/>
                    </a:lnTo>
                    <a:lnTo>
                      <a:pt x="71" y="85"/>
                    </a:lnTo>
                    <a:lnTo>
                      <a:pt x="68" y="86"/>
                    </a:lnTo>
                    <a:lnTo>
                      <a:pt x="63" y="93"/>
                    </a:lnTo>
                    <a:lnTo>
                      <a:pt x="62" y="94"/>
                    </a:lnTo>
                    <a:lnTo>
                      <a:pt x="60" y="94"/>
                    </a:lnTo>
                    <a:lnTo>
                      <a:pt x="60" y="96"/>
                    </a:lnTo>
                    <a:lnTo>
                      <a:pt x="60" y="99"/>
                    </a:lnTo>
                    <a:lnTo>
                      <a:pt x="62" y="101"/>
                    </a:lnTo>
                    <a:lnTo>
                      <a:pt x="60" y="105"/>
                    </a:lnTo>
                    <a:lnTo>
                      <a:pt x="60" y="107"/>
                    </a:lnTo>
                    <a:lnTo>
                      <a:pt x="60" y="107"/>
                    </a:lnTo>
                    <a:lnTo>
                      <a:pt x="59" y="105"/>
                    </a:lnTo>
                    <a:lnTo>
                      <a:pt x="59" y="105"/>
                    </a:lnTo>
                    <a:lnTo>
                      <a:pt x="57" y="105"/>
                    </a:lnTo>
                    <a:lnTo>
                      <a:pt x="55" y="107"/>
                    </a:lnTo>
                    <a:lnTo>
                      <a:pt x="55" y="107"/>
                    </a:lnTo>
                    <a:lnTo>
                      <a:pt x="54" y="107"/>
                    </a:lnTo>
                    <a:lnTo>
                      <a:pt x="54" y="107"/>
                    </a:lnTo>
                    <a:lnTo>
                      <a:pt x="52" y="107"/>
                    </a:lnTo>
                    <a:lnTo>
                      <a:pt x="52" y="107"/>
                    </a:lnTo>
                    <a:lnTo>
                      <a:pt x="51" y="107"/>
                    </a:lnTo>
                    <a:lnTo>
                      <a:pt x="51" y="107"/>
                    </a:lnTo>
                    <a:lnTo>
                      <a:pt x="51" y="107"/>
                    </a:lnTo>
                    <a:lnTo>
                      <a:pt x="49" y="105"/>
                    </a:lnTo>
                    <a:lnTo>
                      <a:pt x="46" y="105"/>
                    </a:lnTo>
                    <a:lnTo>
                      <a:pt x="44" y="104"/>
                    </a:lnTo>
                    <a:lnTo>
                      <a:pt x="44" y="104"/>
                    </a:lnTo>
                    <a:lnTo>
                      <a:pt x="41" y="105"/>
                    </a:lnTo>
                    <a:lnTo>
                      <a:pt x="41" y="105"/>
                    </a:lnTo>
                    <a:lnTo>
                      <a:pt x="38" y="107"/>
                    </a:lnTo>
                    <a:lnTo>
                      <a:pt x="33" y="107"/>
                    </a:lnTo>
                    <a:lnTo>
                      <a:pt x="33" y="107"/>
                    </a:lnTo>
                    <a:lnTo>
                      <a:pt x="32" y="107"/>
                    </a:lnTo>
                    <a:lnTo>
                      <a:pt x="32" y="108"/>
                    </a:lnTo>
                    <a:lnTo>
                      <a:pt x="30" y="108"/>
                    </a:lnTo>
                    <a:lnTo>
                      <a:pt x="30" y="112"/>
                    </a:lnTo>
                    <a:lnTo>
                      <a:pt x="30" y="112"/>
                    </a:lnTo>
                    <a:lnTo>
                      <a:pt x="30" y="113"/>
                    </a:lnTo>
                    <a:lnTo>
                      <a:pt x="30" y="115"/>
                    </a:lnTo>
                    <a:lnTo>
                      <a:pt x="30" y="116"/>
                    </a:lnTo>
                    <a:lnTo>
                      <a:pt x="30" y="116"/>
                    </a:lnTo>
                    <a:lnTo>
                      <a:pt x="29" y="118"/>
                    </a:lnTo>
                    <a:lnTo>
                      <a:pt x="27" y="121"/>
                    </a:lnTo>
                    <a:lnTo>
                      <a:pt x="27" y="123"/>
                    </a:lnTo>
                    <a:lnTo>
                      <a:pt x="25" y="124"/>
                    </a:lnTo>
                    <a:lnTo>
                      <a:pt x="25" y="124"/>
                    </a:lnTo>
                    <a:lnTo>
                      <a:pt x="24" y="123"/>
                    </a:lnTo>
                    <a:lnTo>
                      <a:pt x="24" y="119"/>
                    </a:lnTo>
                    <a:lnTo>
                      <a:pt x="24" y="119"/>
                    </a:lnTo>
                    <a:lnTo>
                      <a:pt x="24" y="119"/>
                    </a:lnTo>
                    <a:lnTo>
                      <a:pt x="24" y="119"/>
                    </a:lnTo>
                    <a:lnTo>
                      <a:pt x="24" y="118"/>
                    </a:lnTo>
                    <a:lnTo>
                      <a:pt x="24" y="116"/>
                    </a:lnTo>
                    <a:lnTo>
                      <a:pt x="24" y="116"/>
                    </a:lnTo>
                    <a:lnTo>
                      <a:pt x="24" y="115"/>
                    </a:lnTo>
                    <a:lnTo>
                      <a:pt x="22" y="113"/>
                    </a:lnTo>
                    <a:lnTo>
                      <a:pt x="22" y="113"/>
                    </a:lnTo>
                    <a:lnTo>
                      <a:pt x="22" y="113"/>
                    </a:lnTo>
                    <a:lnTo>
                      <a:pt x="21" y="113"/>
                    </a:lnTo>
                    <a:lnTo>
                      <a:pt x="19" y="113"/>
                    </a:lnTo>
                    <a:lnTo>
                      <a:pt x="19" y="112"/>
                    </a:lnTo>
                    <a:lnTo>
                      <a:pt x="18" y="110"/>
                    </a:lnTo>
                    <a:lnTo>
                      <a:pt x="16" y="108"/>
                    </a:lnTo>
                    <a:lnTo>
                      <a:pt x="14" y="107"/>
                    </a:lnTo>
                    <a:lnTo>
                      <a:pt x="13" y="104"/>
                    </a:lnTo>
                    <a:lnTo>
                      <a:pt x="10" y="102"/>
                    </a:lnTo>
                    <a:lnTo>
                      <a:pt x="10" y="101"/>
                    </a:lnTo>
                    <a:lnTo>
                      <a:pt x="10" y="99"/>
                    </a:lnTo>
                    <a:lnTo>
                      <a:pt x="10" y="99"/>
                    </a:lnTo>
                    <a:lnTo>
                      <a:pt x="10" y="99"/>
                    </a:lnTo>
                    <a:lnTo>
                      <a:pt x="11" y="99"/>
                    </a:lnTo>
                    <a:lnTo>
                      <a:pt x="11" y="99"/>
                    </a:lnTo>
                    <a:lnTo>
                      <a:pt x="10" y="97"/>
                    </a:lnTo>
                    <a:lnTo>
                      <a:pt x="10" y="96"/>
                    </a:lnTo>
                    <a:lnTo>
                      <a:pt x="10" y="94"/>
                    </a:lnTo>
                    <a:lnTo>
                      <a:pt x="7" y="93"/>
                    </a:lnTo>
                    <a:lnTo>
                      <a:pt x="5" y="93"/>
                    </a:lnTo>
                    <a:lnTo>
                      <a:pt x="5" y="91"/>
                    </a:lnTo>
                    <a:lnTo>
                      <a:pt x="5" y="91"/>
                    </a:lnTo>
                    <a:lnTo>
                      <a:pt x="3" y="85"/>
                    </a:lnTo>
                    <a:lnTo>
                      <a:pt x="3" y="83"/>
                    </a:lnTo>
                    <a:lnTo>
                      <a:pt x="3" y="82"/>
                    </a:lnTo>
                    <a:lnTo>
                      <a:pt x="2" y="82"/>
                    </a:lnTo>
                    <a:lnTo>
                      <a:pt x="2" y="82"/>
                    </a:lnTo>
                    <a:lnTo>
                      <a:pt x="2" y="80"/>
                    </a:lnTo>
                    <a:lnTo>
                      <a:pt x="3" y="80"/>
                    </a:lnTo>
                    <a:lnTo>
                      <a:pt x="2" y="78"/>
                    </a:lnTo>
                    <a:lnTo>
                      <a:pt x="3" y="78"/>
                    </a:lnTo>
                    <a:lnTo>
                      <a:pt x="3" y="74"/>
                    </a:lnTo>
                    <a:lnTo>
                      <a:pt x="3" y="72"/>
                    </a:lnTo>
                    <a:lnTo>
                      <a:pt x="2" y="72"/>
                    </a:lnTo>
                    <a:lnTo>
                      <a:pt x="2" y="72"/>
                    </a:lnTo>
                    <a:lnTo>
                      <a:pt x="2" y="72"/>
                    </a:lnTo>
                    <a:lnTo>
                      <a:pt x="0" y="72"/>
                    </a:lnTo>
                    <a:lnTo>
                      <a:pt x="0" y="71"/>
                    </a:lnTo>
                    <a:lnTo>
                      <a:pt x="0" y="71"/>
                    </a:lnTo>
                    <a:lnTo>
                      <a:pt x="0" y="69"/>
                    </a:lnTo>
                    <a:lnTo>
                      <a:pt x="2" y="69"/>
                    </a:lnTo>
                    <a:lnTo>
                      <a:pt x="2" y="69"/>
                    </a:lnTo>
                    <a:lnTo>
                      <a:pt x="5" y="67"/>
                    </a:lnTo>
                    <a:lnTo>
                      <a:pt x="5" y="67"/>
                    </a:lnTo>
                    <a:lnTo>
                      <a:pt x="5" y="66"/>
                    </a:lnTo>
                    <a:lnTo>
                      <a:pt x="5" y="66"/>
                    </a:lnTo>
                    <a:lnTo>
                      <a:pt x="7" y="63"/>
                    </a:lnTo>
                    <a:lnTo>
                      <a:pt x="8" y="61"/>
                    </a:lnTo>
                    <a:lnTo>
                      <a:pt x="10" y="60"/>
                    </a:lnTo>
                    <a:lnTo>
                      <a:pt x="10" y="58"/>
                    </a:lnTo>
                    <a:lnTo>
                      <a:pt x="11" y="56"/>
                    </a:lnTo>
                    <a:lnTo>
                      <a:pt x="11" y="55"/>
                    </a:lnTo>
                    <a:lnTo>
                      <a:pt x="11" y="53"/>
                    </a:lnTo>
                    <a:lnTo>
                      <a:pt x="13" y="53"/>
                    </a:lnTo>
                    <a:lnTo>
                      <a:pt x="14" y="52"/>
                    </a:lnTo>
                    <a:lnTo>
                      <a:pt x="16" y="49"/>
                    </a:lnTo>
                    <a:lnTo>
                      <a:pt x="18" y="49"/>
                    </a:lnTo>
                    <a:lnTo>
                      <a:pt x="19" y="50"/>
                    </a:lnTo>
                    <a:lnTo>
                      <a:pt x="21" y="50"/>
                    </a:lnTo>
                    <a:lnTo>
                      <a:pt x="22" y="50"/>
                    </a:lnTo>
                    <a:lnTo>
                      <a:pt x="24" y="49"/>
                    </a:lnTo>
                    <a:lnTo>
                      <a:pt x="25" y="49"/>
                    </a:lnTo>
                    <a:lnTo>
                      <a:pt x="29" y="47"/>
                    </a:lnTo>
                    <a:lnTo>
                      <a:pt x="29" y="45"/>
                    </a:lnTo>
                    <a:lnTo>
                      <a:pt x="30" y="45"/>
                    </a:lnTo>
                    <a:lnTo>
                      <a:pt x="30" y="44"/>
                    </a:lnTo>
                    <a:lnTo>
                      <a:pt x="30" y="44"/>
                    </a:lnTo>
                    <a:lnTo>
                      <a:pt x="32" y="45"/>
                    </a:lnTo>
                    <a:lnTo>
                      <a:pt x="32" y="45"/>
                    </a:lnTo>
                    <a:lnTo>
                      <a:pt x="33" y="47"/>
                    </a:lnTo>
                    <a:lnTo>
                      <a:pt x="35" y="49"/>
                    </a:lnTo>
                    <a:lnTo>
                      <a:pt x="35" y="49"/>
                    </a:lnTo>
                    <a:lnTo>
                      <a:pt x="36" y="47"/>
                    </a:lnTo>
                    <a:lnTo>
                      <a:pt x="38" y="47"/>
                    </a:lnTo>
                    <a:lnTo>
                      <a:pt x="40" y="47"/>
                    </a:lnTo>
                    <a:lnTo>
                      <a:pt x="41" y="45"/>
                    </a:lnTo>
                    <a:lnTo>
                      <a:pt x="43" y="44"/>
                    </a:lnTo>
                    <a:lnTo>
                      <a:pt x="44" y="44"/>
                    </a:lnTo>
                    <a:lnTo>
                      <a:pt x="44" y="44"/>
                    </a:lnTo>
                    <a:lnTo>
                      <a:pt x="48" y="42"/>
                    </a:lnTo>
                    <a:lnTo>
                      <a:pt x="49" y="42"/>
                    </a:lnTo>
                    <a:lnTo>
                      <a:pt x="51" y="42"/>
                    </a:lnTo>
                    <a:lnTo>
                      <a:pt x="55" y="42"/>
                    </a:lnTo>
                    <a:lnTo>
                      <a:pt x="59" y="42"/>
                    </a:lnTo>
                    <a:lnTo>
                      <a:pt x="60" y="42"/>
                    </a:lnTo>
                    <a:lnTo>
                      <a:pt x="60" y="41"/>
                    </a:lnTo>
                    <a:lnTo>
                      <a:pt x="62" y="41"/>
                    </a:lnTo>
                    <a:lnTo>
                      <a:pt x="62" y="39"/>
                    </a:lnTo>
                    <a:lnTo>
                      <a:pt x="63" y="39"/>
                    </a:lnTo>
                    <a:lnTo>
                      <a:pt x="65" y="36"/>
                    </a:lnTo>
                    <a:lnTo>
                      <a:pt x="66" y="34"/>
                    </a:lnTo>
                    <a:lnTo>
                      <a:pt x="66" y="34"/>
                    </a:lnTo>
                    <a:lnTo>
                      <a:pt x="66" y="34"/>
                    </a:lnTo>
                    <a:lnTo>
                      <a:pt x="68" y="34"/>
                    </a:lnTo>
                    <a:lnTo>
                      <a:pt x="68" y="33"/>
                    </a:lnTo>
                    <a:lnTo>
                      <a:pt x="68" y="31"/>
                    </a:lnTo>
                    <a:lnTo>
                      <a:pt x="65" y="30"/>
                    </a:lnTo>
                    <a:lnTo>
                      <a:pt x="65" y="30"/>
                    </a:lnTo>
                    <a:lnTo>
                      <a:pt x="65" y="30"/>
                    </a:lnTo>
                    <a:lnTo>
                      <a:pt x="65" y="30"/>
                    </a:lnTo>
                    <a:lnTo>
                      <a:pt x="66" y="28"/>
                    </a:lnTo>
                    <a:lnTo>
                      <a:pt x="66" y="28"/>
                    </a:lnTo>
                    <a:lnTo>
                      <a:pt x="68" y="28"/>
                    </a:lnTo>
                    <a:lnTo>
                      <a:pt x="73" y="28"/>
                    </a:lnTo>
                    <a:lnTo>
                      <a:pt x="76" y="28"/>
                    </a:lnTo>
                    <a:lnTo>
                      <a:pt x="76" y="28"/>
                    </a:lnTo>
                    <a:lnTo>
                      <a:pt x="79" y="26"/>
                    </a:lnTo>
                    <a:lnTo>
                      <a:pt x="81" y="26"/>
                    </a:lnTo>
                    <a:lnTo>
                      <a:pt x="82" y="26"/>
                    </a:lnTo>
                    <a:lnTo>
                      <a:pt x="85" y="26"/>
                    </a:lnTo>
                    <a:lnTo>
                      <a:pt x="89" y="23"/>
                    </a:lnTo>
                    <a:lnTo>
                      <a:pt x="90" y="23"/>
                    </a:lnTo>
                    <a:lnTo>
                      <a:pt x="90" y="23"/>
                    </a:lnTo>
                    <a:lnTo>
                      <a:pt x="90" y="23"/>
                    </a:lnTo>
                    <a:lnTo>
                      <a:pt x="92" y="22"/>
                    </a:lnTo>
                    <a:lnTo>
                      <a:pt x="93" y="20"/>
                    </a:lnTo>
                    <a:lnTo>
                      <a:pt x="95" y="19"/>
                    </a:lnTo>
                    <a:lnTo>
                      <a:pt x="95" y="17"/>
                    </a:lnTo>
                    <a:lnTo>
                      <a:pt x="100" y="14"/>
                    </a:lnTo>
                    <a:lnTo>
                      <a:pt x="101" y="14"/>
                    </a:lnTo>
                    <a:lnTo>
                      <a:pt x="101" y="14"/>
                    </a:lnTo>
                    <a:lnTo>
                      <a:pt x="103" y="11"/>
                    </a:lnTo>
                    <a:lnTo>
                      <a:pt x="103" y="11"/>
                    </a:lnTo>
                    <a:lnTo>
                      <a:pt x="104" y="11"/>
                    </a:lnTo>
                    <a:lnTo>
                      <a:pt x="104" y="11"/>
                    </a:lnTo>
                    <a:lnTo>
                      <a:pt x="106" y="9"/>
                    </a:lnTo>
                    <a:lnTo>
                      <a:pt x="106" y="8"/>
                    </a:lnTo>
                    <a:lnTo>
                      <a:pt x="106" y="6"/>
                    </a:lnTo>
                    <a:lnTo>
                      <a:pt x="106" y="6"/>
                    </a:lnTo>
                    <a:lnTo>
                      <a:pt x="106" y="4"/>
                    </a:lnTo>
                    <a:lnTo>
                      <a:pt x="106" y="4"/>
                    </a:lnTo>
                    <a:lnTo>
                      <a:pt x="106" y="4"/>
                    </a:lnTo>
                    <a:lnTo>
                      <a:pt x="109" y="3"/>
                    </a:lnTo>
                    <a:lnTo>
                      <a:pt x="111" y="1"/>
                    </a:lnTo>
                    <a:lnTo>
                      <a:pt x="111" y="1"/>
                    </a:lnTo>
                    <a:lnTo>
                      <a:pt x="111" y="1"/>
                    </a:lnTo>
                    <a:lnTo>
                      <a:pt x="112" y="1"/>
                    </a:lnTo>
                    <a:lnTo>
                      <a:pt x="112" y="1"/>
                    </a:lnTo>
                    <a:lnTo>
                      <a:pt x="114" y="0"/>
                    </a:lnTo>
                    <a:lnTo>
                      <a:pt x="115" y="0"/>
                    </a:lnTo>
                    <a:lnTo>
                      <a:pt x="11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2" name="Freeform 310">
                <a:extLst>
                  <a:ext uri="{FF2B5EF4-FFF2-40B4-BE49-F238E27FC236}">
                    <a16:creationId xmlns:a16="http://schemas.microsoft.com/office/drawing/2014/main" id="{E5CB9884-1BF5-42DA-9FEF-039F6AC5FD6B}"/>
                  </a:ext>
                </a:extLst>
              </p:cNvPr>
              <p:cNvSpPr>
                <a:spLocks/>
              </p:cNvSpPr>
              <p:nvPr/>
            </p:nvSpPr>
            <p:spPr bwMode="auto">
              <a:xfrm>
                <a:off x="6110006" y="4269731"/>
                <a:ext cx="534087" cy="524341"/>
              </a:xfrm>
              <a:custGeom>
                <a:avLst/>
                <a:gdLst>
                  <a:gd name="T0" fmla="*/ 214 w 274"/>
                  <a:gd name="T1" fmla="*/ 1 h 269"/>
                  <a:gd name="T2" fmla="*/ 228 w 274"/>
                  <a:gd name="T3" fmla="*/ 11 h 269"/>
                  <a:gd name="T4" fmla="*/ 243 w 274"/>
                  <a:gd name="T5" fmla="*/ 12 h 269"/>
                  <a:gd name="T6" fmla="*/ 260 w 274"/>
                  <a:gd name="T7" fmla="*/ 19 h 269"/>
                  <a:gd name="T8" fmla="*/ 268 w 274"/>
                  <a:gd name="T9" fmla="*/ 25 h 269"/>
                  <a:gd name="T10" fmla="*/ 269 w 274"/>
                  <a:gd name="T11" fmla="*/ 34 h 269"/>
                  <a:gd name="T12" fmla="*/ 274 w 274"/>
                  <a:gd name="T13" fmla="*/ 42 h 269"/>
                  <a:gd name="T14" fmla="*/ 265 w 274"/>
                  <a:gd name="T15" fmla="*/ 53 h 269"/>
                  <a:gd name="T16" fmla="*/ 260 w 274"/>
                  <a:gd name="T17" fmla="*/ 59 h 269"/>
                  <a:gd name="T18" fmla="*/ 252 w 274"/>
                  <a:gd name="T19" fmla="*/ 74 h 269"/>
                  <a:gd name="T20" fmla="*/ 247 w 274"/>
                  <a:gd name="T21" fmla="*/ 85 h 269"/>
                  <a:gd name="T22" fmla="*/ 250 w 274"/>
                  <a:gd name="T23" fmla="*/ 91 h 269"/>
                  <a:gd name="T24" fmla="*/ 243 w 274"/>
                  <a:gd name="T25" fmla="*/ 99 h 269"/>
                  <a:gd name="T26" fmla="*/ 239 w 274"/>
                  <a:gd name="T27" fmla="*/ 110 h 269"/>
                  <a:gd name="T28" fmla="*/ 246 w 274"/>
                  <a:gd name="T29" fmla="*/ 121 h 269"/>
                  <a:gd name="T30" fmla="*/ 244 w 274"/>
                  <a:gd name="T31" fmla="*/ 130 h 269"/>
                  <a:gd name="T32" fmla="*/ 244 w 274"/>
                  <a:gd name="T33" fmla="*/ 138 h 269"/>
                  <a:gd name="T34" fmla="*/ 244 w 274"/>
                  <a:gd name="T35" fmla="*/ 148 h 269"/>
                  <a:gd name="T36" fmla="*/ 247 w 274"/>
                  <a:gd name="T37" fmla="*/ 159 h 269"/>
                  <a:gd name="T38" fmla="*/ 249 w 274"/>
                  <a:gd name="T39" fmla="*/ 168 h 269"/>
                  <a:gd name="T40" fmla="*/ 257 w 274"/>
                  <a:gd name="T41" fmla="*/ 178 h 269"/>
                  <a:gd name="T42" fmla="*/ 261 w 274"/>
                  <a:gd name="T43" fmla="*/ 189 h 269"/>
                  <a:gd name="T44" fmla="*/ 249 w 274"/>
                  <a:gd name="T45" fmla="*/ 197 h 269"/>
                  <a:gd name="T46" fmla="*/ 235 w 274"/>
                  <a:gd name="T47" fmla="*/ 208 h 269"/>
                  <a:gd name="T48" fmla="*/ 236 w 274"/>
                  <a:gd name="T49" fmla="*/ 230 h 269"/>
                  <a:gd name="T50" fmla="*/ 236 w 274"/>
                  <a:gd name="T51" fmla="*/ 247 h 269"/>
                  <a:gd name="T52" fmla="*/ 249 w 274"/>
                  <a:gd name="T53" fmla="*/ 252 h 269"/>
                  <a:gd name="T54" fmla="*/ 254 w 274"/>
                  <a:gd name="T55" fmla="*/ 269 h 269"/>
                  <a:gd name="T56" fmla="*/ 246 w 274"/>
                  <a:gd name="T57" fmla="*/ 269 h 269"/>
                  <a:gd name="T58" fmla="*/ 235 w 274"/>
                  <a:gd name="T59" fmla="*/ 260 h 269"/>
                  <a:gd name="T60" fmla="*/ 220 w 274"/>
                  <a:gd name="T61" fmla="*/ 252 h 269"/>
                  <a:gd name="T62" fmla="*/ 213 w 274"/>
                  <a:gd name="T63" fmla="*/ 247 h 269"/>
                  <a:gd name="T64" fmla="*/ 194 w 274"/>
                  <a:gd name="T65" fmla="*/ 245 h 269"/>
                  <a:gd name="T66" fmla="*/ 187 w 274"/>
                  <a:gd name="T67" fmla="*/ 238 h 269"/>
                  <a:gd name="T68" fmla="*/ 175 w 274"/>
                  <a:gd name="T69" fmla="*/ 238 h 269"/>
                  <a:gd name="T70" fmla="*/ 168 w 274"/>
                  <a:gd name="T71" fmla="*/ 233 h 269"/>
                  <a:gd name="T72" fmla="*/ 148 w 274"/>
                  <a:gd name="T73" fmla="*/ 234 h 269"/>
                  <a:gd name="T74" fmla="*/ 145 w 274"/>
                  <a:gd name="T75" fmla="*/ 228 h 269"/>
                  <a:gd name="T76" fmla="*/ 140 w 274"/>
                  <a:gd name="T77" fmla="*/ 200 h 269"/>
                  <a:gd name="T78" fmla="*/ 126 w 274"/>
                  <a:gd name="T79" fmla="*/ 179 h 269"/>
                  <a:gd name="T80" fmla="*/ 107 w 274"/>
                  <a:gd name="T81" fmla="*/ 176 h 269"/>
                  <a:gd name="T82" fmla="*/ 96 w 274"/>
                  <a:gd name="T83" fmla="*/ 190 h 269"/>
                  <a:gd name="T84" fmla="*/ 77 w 274"/>
                  <a:gd name="T85" fmla="*/ 192 h 269"/>
                  <a:gd name="T86" fmla="*/ 66 w 274"/>
                  <a:gd name="T87" fmla="*/ 173 h 269"/>
                  <a:gd name="T88" fmla="*/ 58 w 274"/>
                  <a:gd name="T89" fmla="*/ 160 h 269"/>
                  <a:gd name="T90" fmla="*/ 22 w 274"/>
                  <a:gd name="T91" fmla="*/ 159 h 269"/>
                  <a:gd name="T92" fmla="*/ 4 w 274"/>
                  <a:gd name="T93" fmla="*/ 162 h 269"/>
                  <a:gd name="T94" fmla="*/ 4 w 274"/>
                  <a:gd name="T95" fmla="*/ 149 h 269"/>
                  <a:gd name="T96" fmla="*/ 12 w 274"/>
                  <a:gd name="T97" fmla="*/ 141 h 269"/>
                  <a:gd name="T98" fmla="*/ 20 w 274"/>
                  <a:gd name="T99" fmla="*/ 143 h 269"/>
                  <a:gd name="T100" fmla="*/ 26 w 274"/>
                  <a:gd name="T101" fmla="*/ 138 h 269"/>
                  <a:gd name="T102" fmla="*/ 31 w 274"/>
                  <a:gd name="T103" fmla="*/ 145 h 269"/>
                  <a:gd name="T104" fmla="*/ 44 w 274"/>
                  <a:gd name="T105" fmla="*/ 137 h 269"/>
                  <a:gd name="T106" fmla="*/ 56 w 274"/>
                  <a:gd name="T107" fmla="*/ 111 h 269"/>
                  <a:gd name="T108" fmla="*/ 71 w 274"/>
                  <a:gd name="T109" fmla="*/ 91 h 269"/>
                  <a:gd name="T110" fmla="*/ 83 w 274"/>
                  <a:gd name="T111" fmla="*/ 53 h 269"/>
                  <a:gd name="T112" fmla="*/ 91 w 274"/>
                  <a:gd name="T113" fmla="*/ 17 h 269"/>
                  <a:gd name="T114" fmla="*/ 112 w 274"/>
                  <a:gd name="T115" fmla="*/ 4 h 269"/>
                  <a:gd name="T116" fmla="*/ 132 w 274"/>
                  <a:gd name="T117" fmla="*/ 14 h 269"/>
                  <a:gd name="T118" fmla="*/ 153 w 274"/>
                  <a:gd name="T119" fmla="*/ 8 h 269"/>
                  <a:gd name="T120" fmla="*/ 175 w 274"/>
                  <a:gd name="T121" fmla="*/ 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269">
                    <a:moveTo>
                      <a:pt x="192" y="0"/>
                    </a:moveTo>
                    <a:lnTo>
                      <a:pt x="195" y="0"/>
                    </a:lnTo>
                    <a:lnTo>
                      <a:pt x="197" y="0"/>
                    </a:lnTo>
                    <a:lnTo>
                      <a:pt x="202" y="1"/>
                    </a:lnTo>
                    <a:lnTo>
                      <a:pt x="208" y="3"/>
                    </a:lnTo>
                    <a:lnTo>
                      <a:pt x="209" y="3"/>
                    </a:lnTo>
                    <a:lnTo>
                      <a:pt x="211" y="3"/>
                    </a:lnTo>
                    <a:lnTo>
                      <a:pt x="211" y="3"/>
                    </a:lnTo>
                    <a:lnTo>
                      <a:pt x="214" y="1"/>
                    </a:lnTo>
                    <a:lnTo>
                      <a:pt x="214" y="1"/>
                    </a:lnTo>
                    <a:lnTo>
                      <a:pt x="214" y="1"/>
                    </a:lnTo>
                    <a:lnTo>
                      <a:pt x="219" y="1"/>
                    </a:lnTo>
                    <a:lnTo>
                      <a:pt x="219" y="3"/>
                    </a:lnTo>
                    <a:lnTo>
                      <a:pt x="220" y="4"/>
                    </a:lnTo>
                    <a:lnTo>
                      <a:pt x="222" y="6"/>
                    </a:lnTo>
                    <a:lnTo>
                      <a:pt x="224" y="8"/>
                    </a:lnTo>
                    <a:lnTo>
                      <a:pt x="224" y="8"/>
                    </a:lnTo>
                    <a:lnTo>
                      <a:pt x="225" y="9"/>
                    </a:lnTo>
                    <a:lnTo>
                      <a:pt x="225" y="9"/>
                    </a:lnTo>
                    <a:lnTo>
                      <a:pt x="227" y="9"/>
                    </a:lnTo>
                    <a:lnTo>
                      <a:pt x="227" y="11"/>
                    </a:lnTo>
                    <a:lnTo>
                      <a:pt x="228" y="11"/>
                    </a:lnTo>
                    <a:lnTo>
                      <a:pt x="228" y="12"/>
                    </a:lnTo>
                    <a:lnTo>
                      <a:pt x="230" y="12"/>
                    </a:lnTo>
                    <a:lnTo>
                      <a:pt x="231" y="12"/>
                    </a:lnTo>
                    <a:lnTo>
                      <a:pt x="231" y="14"/>
                    </a:lnTo>
                    <a:lnTo>
                      <a:pt x="233" y="14"/>
                    </a:lnTo>
                    <a:lnTo>
                      <a:pt x="233" y="14"/>
                    </a:lnTo>
                    <a:lnTo>
                      <a:pt x="235" y="12"/>
                    </a:lnTo>
                    <a:lnTo>
                      <a:pt x="236" y="11"/>
                    </a:lnTo>
                    <a:lnTo>
                      <a:pt x="238" y="11"/>
                    </a:lnTo>
                    <a:lnTo>
                      <a:pt x="241" y="11"/>
                    </a:lnTo>
                    <a:lnTo>
                      <a:pt x="243" y="12"/>
                    </a:lnTo>
                    <a:lnTo>
                      <a:pt x="244" y="12"/>
                    </a:lnTo>
                    <a:lnTo>
                      <a:pt x="246" y="12"/>
                    </a:lnTo>
                    <a:lnTo>
                      <a:pt x="247" y="11"/>
                    </a:lnTo>
                    <a:lnTo>
                      <a:pt x="249" y="9"/>
                    </a:lnTo>
                    <a:lnTo>
                      <a:pt x="250" y="9"/>
                    </a:lnTo>
                    <a:lnTo>
                      <a:pt x="252" y="9"/>
                    </a:lnTo>
                    <a:lnTo>
                      <a:pt x="254" y="11"/>
                    </a:lnTo>
                    <a:lnTo>
                      <a:pt x="255" y="14"/>
                    </a:lnTo>
                    <a:lnTo>
                      <a:pt x="255" y="14"/>
                    </a:lnTo>
                    <a:lnTo>
                      <a:pt x="257" y="15"/>
                    </a:lnTo>
                    <a:lnTo>
                      <a:pt x="260" y="19"/>
                    </a:lnTo>
                    <a:lnTo>
                      <a:pt x="263" y="20"/>
                    </a:lnTo>
                    <a:lnTo>
                      <a:pt x="263" y="20"/>
                    </a:lnTo>
                    <a:lnTo>
                      <a:pt x="265" y="22"/>
                    </a:lnTo>
                    <a:lnTo>
                      <a:pt x="265" y="22"/>
                    </a:lnTo>
                    <a:lnTo>
                      <a:pt x="265" y="23"/>
                    </a:lnTo>
                    <a:lnTo>
                      <a:pt x="265" y="23"/>
                    </a:lnTo>
                    <a:lnTo>
                      <a:pt x="266" y="23"/>
                    </a:lnTo>
                    <a:lnTo>
                      <a:pt x="266" y="23"/>
                    </a:lnTo>
                    <a:lnTo>
                      <a:pt x="268" y="23"/>
                    </a:lnTo>
                    <a:lnTo>
                      <a:pt x="268" y="25"/>
                    </a:lnTo>
                    <a:lnTo>
                      <a:pt x="268" y="25"/>
                    </a:lnTo>
                    <a:lnTo>
                      <a:pt x="269" y="25"/>
                    </a:lnTo>
                    <a:lnTo>
                      <a:pt x="269" y="26"/>
                    </a:lnTo>
                    <a:lnTo>
                      <a:pt x="269" y="26"/>
                    </a:lnTo>
                    <a:lnTo>
                      <a:pt x="269" y="28"/>
                    </a:lnTo>
                    <a:lnTo>
                      <a:pt x="268" y="28"/>
                    </a:lnTo>
                    <a:lnTo>
                      <a:pt x="268" y="30"/>
                    </a:lnTo>
                    <a:lnTo>
                      <a:pt x="268" y="31"/>
                    </a:lnTo>
                    <a:lnTo>
                      <a:pt x="268" y="33"/>
                    </a:lnTo>
                    <a:lnTo>
                      <a:pt x="268" y="33"/>
                    </a:lnTo>
                    <a:lnTo>
                      <a:pt x="269" y="33"/>
                    </a:lnTo>
                    <a:lnTo>
                      <a:pt x="269" y="34"/>
                    </a:lnTo>
                    <a:lnTo>
                      <a:pt x="269" y="34"/>
                    </a:lnTo>
                    <a:lnTo>
                      <a:pt x="268" y="37"/>
                    </a:lnTo>
                    <a:lnTo>
                      <a:pt x="268" y="39"/>
                    </a:lnTo>
                    <a:lnTo>
                      <a:pt x="268" y="41"/>
                    </a:lnTo>
                    <a:lnTo>
                      <a:pt x="268" y="41"/>
                    </a:lnTo>
                    <a:lnTo>
                      <a:pt x="271" y="41"/>
                    </a:lnTo>
                    <a:lnTo>
                      <a:pt x="271" y="41"/>
                    </a:lnTo>
                    <a:lnTo>
                      <a:pt x="271" y="42"/>
                    </a:lnTo>
                    <a:lnTo>
                      <a:pt x="272" y="42"/>
                    </a:lnTo>
                    <a:lnTo>
                      <a:pt x="272" y="42"/>
                    </a:lnTo>
                    <a:lnTo>
                      <a:pt x="274" y="42"/>
                    </a:lnTo>
                    <a:lnTo>
                      <a:pt x="274" y="44"/>
                    </a:lnTo>
                    <a:lnTo>
                      <a:pt x="274" y="44"/>
                    </a:lnTo>
                    <a:lnTo>
                      <a:pt x="274" y="44"/>
                    </a:lnTo>
                    <a:lnTo>
                      <a:pt x="274" y="44"/>
                    </a:lnTo>
                    <a:lnTo>
                      <a:pt x="274" y="45"/>
                    </a:lnTo>
                    <a:lnTo>
                      <a:pt x="271" y="47"/>
                    </a:lnTo>
                    <a:lnTo>
                      <a:pt x="269" y="48"/>
                    </a:lnTo>
                    <a:lnTo>
                      <a:pt x="269" y="48"/>
                    </a:lnTo>
                    <a:lnTo>
                      <a:pt x="266" y="52"/>
                    </a:lnTo>
                    <a:lnTo>
                      <a:pt x="266" y="52"/>
                    </a:lnTo>
                    <a:lnTo>
                      <a:pt x="265" y="53"/>
                    </a:lnTo>
                    <a:lnTo>
                      <a:pt x="265" y="53"/>
                    </a:lnTo>
                    <a:lnTo>
                      <a:pt x="263" y="55"/>
                    </a:lnTo>
                    <a:lnTo>
                      <a:pt x="263" y="55"/>
                    </a:lnTo>
                    <a:lnTo>
                      <a:pt x="261" y="56"/>
                    </a:lnTo>
                    <a:lnTo>
                      <a:pt x="261" y="58"/>
                    </a:lnTo>
                    <a:lnTo>
                      <a:pt x="263" y="58"/>
                    </a:lnTo>
                    <a:lnTo>
                      <a:pt x="263" y="58"/>
                    </a:lnTo>
                    <a:lnTo>
                      <a:pt x="263" y="58"/>
                    </a:lnTo>
                    <a:lnTo>
                      <a:pt x="263" y="58"/>
                    </a:lnTo>
                    <a:lnTo>
                      <a:pt x="261" y="58"/>
                    </a:lnTo>
                    <a:lnTo>
                      <a:pt x="260" y="59"/>
                    </a:lnTo>
                    <a:lnTo>
                      <a:pt x="260" y="61"/>
                    </a:lnTo>
                    <a:lnTo>
                      <a:pt x="257" y="63"/>
                    </a:lnTo>
                    <a:lnTo>
                      <a:pt x="255" y="64"/>
                    </a:lnTo>
                    <a:lnTo>
                      <a:pt x="255" y="64"/>
                    </a:lnTo>
                    <a:lnTo>
                      <a:pt x="255" y="66"/>
                    </a:lnTo>
                    <a:lnTo>
                      <a:pt x="255" y="69"/>
                    </a:lnTo>
                    <a:lnTo>
                      <a:pt x="255" y="69"/>
                    </a:lnTo>
                    <a:lnTo>
                      <a:pt x="254" y="72"/>
                    </a:lnTo>
                    <a:lnTo>
                      <a:pt x="254" y="74"/>
                    </a:lnTo>
                    <a:lnTo>
                      <a:pt x="254" y="74"/>
                    </a:lnTo>
                    <a:lnTo>
                      <a:pt x="252" y="74"/>
                    </a:lnTo>
                    <a:lnTo>
                      <a:pt x="252" y="77"/>
                    </a:lnTo>
                    <a:lnTo>
                      <a:pt x="252" y="77"/>
                    </a:lnTo>
                    <a:lnTo>
                      <a:pt x="252" y="77"/>
                    </a:lnTo>
                    <a:lnTo>
                      <a:pt x="252" y="77"/>
                    </a:lnTo>
                    <a:lnTo>
                      <a:pt x="250" y="77"/>
                    </a:lnTo>
                    <a:lnTo>
                      <a:pt x="249" y="78"/>
                    </a:lnTo>
                    <a:lnTo>
                      <a:pt x="247" y="80"/>
                    </a:lnTo>
                    <a:lnTo>
                      <a:pt x="247" y="82"/>
                    </a:lnTo>
                    <a:lnTo>
                      <a:pt x="247" y="83"/>
                    </a:lnTo>
                    <a:lnTo>
                      <a:pt x="247" y="83"/>
                    </a:lnTo>
                    <a:lnTo>
                      <a:pt x="247" y="85"/>
                    </a:lnTo>
                    <a:lnTo>
                      <a:pt x="247" y="85"/>
                    </a:lnTo>
                    <a:lnTo>
                      <a:pt x="249" y="85"/>
                    </a:lnTo>
                    <a:lnTo>
                      <a:pt x="249" y="85"/>
                    </a:lnTo>
                    <a:lnTo>
                      <a:pt x="252" y="83"/>
                    </a:lnTo>
                    <a:lnTo>
                      <a:pt x="252" y="83"/>
                    </a:lnTo>
                    <a:lnTo>
                      <a:pt x="252" y="83"/>
                    </a:lnTo>
                    <a:lnTo>
                      <a:pt x="250" y="85"/>
                    </a:lnTo>
                    <a:lnTo>
                      <a:pt x="250" y="86"/>
                    </a:lnTo>
                    <a:lnTo>
                      <a:pt x="250" y="88"/>
                    </a:lnTo>
                    <a:lnTo>
                      <a:pt x="250" y="89"/>
                    </a:lnTo>
                    <a:lnTo>
                      <a:pt x="250" y="91"/>
                    </a:lnTo>
                    <a:lnTo>
                      <a:pt x="250" y="94"/>
                    </a:lnTo>
                    <a:lnTo>
                      <a:pt x="250" y="96"/>
                    </a:lnTo>
                    <a:lnTo>
                      <a:pt x="250" y="96"/>
                    </a:lnTo>
                    <a:lnTo>
                      <a:pt x="249" y="96"/>
                    </a:lnTo>
                    <a:lnTo>
                      <a:pt x="247" y="97"/>
                    </a:lnTo>
                    <a:lnTo>
                      <a:pt x="247" y="97"/>
                    </a:lnTo>
                    <a:lnTo>
                      <a:pt x="246" y="99"/>
                    </a:lnTo>
                    <a:lnTo>
                      <a:pt x="246" y="99"/>
                    </a:lnTo>
                    <a:lnTo>
                      <a:pt x="244" y="99"/>
                    </a:lnTo>
                    <a:lnTo>
                      <a:pt x="243" y="99"/>
                    </a:lnTo>
                    <a:lnTo>
                      <a:pt x="243" y="99"/>
                    </a:lnTo>
                    <a:lnTo>
                      <a:pt x="243" y="102"/>
                    </a:lnTo>
                    <a:lnTo>
                      <a:pt x="241" y="104"/>
                    </a:lnTo>
                    <a:lnTo>
                      <a:pt x="241" y="105"/>
                    </a:lnTo>
                    <a:lnTo>
                      <a:pt x="241" y="107"/>
                    </a:lnTo>
                    <a:lnTo>
                      <a:pt x="239" y="107"/>
                    </a:lnTo>
                    <a:lnTo>
                      <a:pt x="241" y="107"/>
                    </a:lnTo>
                    <a:lnTo>
                      <a:pt x="241" y="107"/>
                    </a:lnTo>
                    <a:lnTo>
                      <a:pt x="241" y="108"/>
                    </a:lnTo>
                    <a:lnTo>
                      <a:pt x="239" y="110"/>
                    </a:lnTo>
                    <a:lnTo>
                      <a:pt x="239" y="110"/>
                    </a:lnTo>
                    <a:lnTo>
                      <a:pt x="239" y="110"/>
                    </a:lnTo>
                    <a:lnTo>
                      <a:pt x="239" y="110"/>
                    </a:lnTo>
                    <a:lnTo>
                      <a:pt x="241" y="111"/>
                    </a:lnTo>
                    <a:lnTo>
                      <a:pt x="241" y="113"/>
                    </a:lnTo>
                    <a:lnTo>
                      <a:pt x="241" y="113"/>
                    </a:lnTo>
                    <a:lnTo>
                      <a:pt x="243" y="115"/>
                    </a:lnTo>
                    <a:lnTo>
                      <a:pt x="243" y="115"/>
                    </a:lnTo>
                    <a:lnTo>
                      <a:pt x="243" y="116"/>
                    </a:lnTo>
                    <a:lnTo>
                      <a:pt x="243" y="116"/>
                    </a:lnTo>
                    <a:lnTo>
                      <a:pt x="244" y="118"/>
                    </a:lnTo>
                    <a:lnTo>
                      <a:pt x="246" y="119"/>
                    </a:lnTo>
                    <a:lnTo>
                      <a:pt x="246" y="121"/>
                    </a:lnTo>
                    <a:lnTo>
                      <a:pt x="246" y="123"/>
                    </a:lnTo>
                    <a:lnTo>
                      <a:pt x="246" y="123"/>
                    </a:lnTo>
                    <a:lnTo>
                      <a:pt x="244" y="123"/>
                    </a:lnTo>
                    <a:lnTo>
                      <a:pt x="244" y="124"/>
                    </a:lnTo>
                    <a:lnTo>
                      <a:pt x="244" y="124"/>
                    </a:lnTo>
                    <a:lnTo>
                      <a:pt x="244" y="124"/>
                    </a:lnTo>
                    <a:lnTo>
                      <a:pt x="244" y="126"/>
                    </a:lnTo>
                    <a:lnTo>
                      <a:pt x="244" y="127"/>
                    </a:lnTo>
                    <a:lnTo>
                      <a:pt x="244" y="129"/>
                    </a:lnTo>
                    <a:lnTo>
                      <a:pt x="244" y="129"/>
                    </a:lnTo>
                    <a:lnTo>
                      <a:pt x="244" y="130"/>
                    </a:lnTo>
                    <a:lnTo>
                      <a:pt x="244" y="130"/>
                    </a:lnTo>
                    <a:lnTo>
                      <a:pt x="244" y="130"/>
                    </a:lnTo>
                    <a:lnTo>
                      <a:pt x="244" y="132"/>
                    </a:lnTo>
                    <a:lnTo>
                      <a:pt x="243" y="134"/>
                    </a:lnTo>
                    <a:lnTo>
                      <a:pt x="243" y="135"/>
                    </a:lnTo>
                    <a:lnTo>
                      <a:pt x="244" y="135"/>
                    </a:lnTo>
                    <a:lnTo>
                      <a:pt x="243" y="137"/>
                    </a:lnTo>
                    <a:lnTo>
                      <a:pt x="243" y="137"/>
                    </a:lnTo>
                    <a:lnTo>
                      <a:pt x="243" y="137"/>
                    </a:lnTo>
                    <a:lnTo>
                      <a:pt x="244" y="138"/>
                    </a:lnTo>
                    <a:lnTo>
                      <a:pt x="244" y="138"/>
                    </a:lnTo>
                    <a:lnTo>
                      <a:pt x="246" y="135"/>
                    </a:lnTo>
                    <a:lnTo>
                      <a:pt x="246" y="134"/>
                    </a:lnTo>
                    <a:lnTo>
                      <a:pt x="246" y="134"/>
                    </a:lnTo>
                    <a:lnTo>
                      <a:pt x="246" y="134"/>
                    </a:lnTo>
                    <a:lnTo>
                      <a:pt x="246" y="138"/>
                    </a:lnTo>
                    <a:lnTo>
                      <a:pt x="246" y="140"/>
                    </a:lnTo>
                    <a:lnTo>
                      <a:pt x="244" y="140"/>
                    </a:lnTo>
                    <a:lnTo>
                      <a:pt x="244" y="140"/>
                    </a:lnTo>
                    <a:lnTo>
                      <a:pt x="244" y="141"/>
                    </a:lnTo>
                    <a:lnTo>
                      <a:pt x="244" y="143"/>
                    </a:lnTo>
                    <a:lnTo>
                      <a:pt x="244" y="148"/>
                    </a:lnTo>
                    <a:lnTo>
                      <a:pt x="244" y="148"/>
                    </a:lnTo>
                    <a:lnTo>
                      <a:pt x="244" y="149"/>
                    </a:lnTo>
                    <a:lnTo>
                      <a:pt x="244" y="151"/>
                    </a:lnTo>
                    <a:lnTo>
                      <a:pt x="246" y="152"/>
                    </a:lnTo>
                    <a:lnTo>
                      <a:pt x="247" y="156"/>
                    </a:lnTo>
                    <a:lnTo>
                      <a:pt x="247" y="156"/>
                    </a:lnTo>
                    <a:lnTo>
                      <a:pt x="247" y="156"/>
                    </a:lnTo>
                    <a:lnTo>
                      <a:pt x="247" y="157"/>
                    </a:lnTo>
                    <a:lnTo>
                      <a:pt x="247" y="157"/>
                    </a:lnTo>
                    <a:lnTo>
                      <a:pt x="247" y="159"/>
                    </a:lnTo>
                    <a:lnTo>
                      <a:pt x="247" y="159"/>
                    </a:lnTo>
                    <a:lnTo>
                      <a:pt x="246" y="160"/>
                    </a:lnTo>
                    <a:lnTo>
                      <a:pt x="244" y="160"/>
                    </a:lnTo>
                    <a:lnTo>
                      <a:pt x="244" y="160"/>
                    </a:lnTo>
                    <a:lnTo>
                      <a:pt x="244" y="162"/>
                    </a:lnTo>
                    <a:lnTo>
                      <a:pt x="246" y="163"/>
                    </a:lnTo>
                    <a:lnTo>
                      <a:pt x="246" y="163"/>
                    </a:lnTo>
                    <a:lnTo>
                      <a:pt x="246" y="163"/>
                    </a:lnTo>
                    <a:lnTo>
                      <a:pt x="246" y="163"/>
                    </a:lnTo>
                    <a:lnTo>
                      <a:pt x="247" y="165"/>
                    </a:lnTo>
                    <a:lnTo>
                      <a:pt x="249" y="168"/>
                    </a:lnTo>
                    <a:lnTo>
                      <a:pt x="249" y="168"/>
                    </a:lnTo>
                    <a:lnTo>
                      <a:pt x="249" y="168"/>
                    </a:lnTo>
                    <a:lnTo>
                      <a:pt x="249" y="168"/>
                    </a:lnTo>
                    <a:lnTo>
                      <a:pt x="249" y="170"/>
                    </a:lnTo>
                    <a:lnTo>
                      <a:pt x="249" y="171"/>
                    </a:lnTo>
                    <a:lnTo>
                      <a:pt x="249" y="171"/>
                    </a:lnTo>
                    <a:lnTo>
                      <a:pt x="250" y="173"/>
                    </a:lnTo>
                    <a:lnTo>
                      <a:pt x="250" y="173"/>
                    </a:lnTo>
                    <a:lnTo>
                      <a:pt x="254" y="176"/>
                    </a:lnTo>
                    <a:lnTo>
                      <a:pt x="254" y="176"/>
                    </a:lnTo>
                    <a:lnTo>
                      <a:pt x="255" y="178"/>
                    </a:lnTo>
                    <a:lnTo>
                      <a:pt x="257" y="178"/>
                    </a:lnTo>
                    <a:lnTo>
                      <a:pt x="258" y="179"/>
                    </a:lnTo>
                    <a:lnTo>
                      <a:pt x="258" y="181"/>
                    </a:lnTo>
                    <a:lnTo>
                      <a:pt x="260" y="182"/>
                    </a:lnTo>
                    <a:lnTo>
                      <a:pt x="260" y="184"/>
                    </a:lnTo>
                    <a:lnTo>
                      <a:pt x="260" y="184"/>
                    </a:lnTo>
                    <a:lnTo>
                      <a:pt x="260" y="186"/>
                    </a:lnTo>
                    <a:lnTo>
                      <a:pt x="260" y="187"/>
                    </a:lnTo>
                    <a:lnTo>
                      <a:pt x="260" y="189"/>
                    </a:lnTo>
                    <a:lnTo>
                      <a:pt x="261" y="189"/>
                    </a:lnTo>
                    <a:lnTo>
                      <a:pt x="261" y="189"/>
                    </a:lnTo>
                    <a:lnTo>
                      <a:pt x="261" y="189"/>
                    </a:lnTo>
                    <a:lnTo>
                      <a:pt x="263" y="190"/>
                    </a:lnTo>
                    <a:lnTo>
                      <a:pt x="263" y="190"/>
                    </a:lnTo>
                    <a:lnTo>
                      <a:pt x="263" y="190"/>
                    </a:lnTo>
                    <a:lnTo>
                      <a:pt x="265" y="192"/>
                    </a:lnTo>
                    <a:lnTo>
                      <a:pt x="265" y="192"/>
                    </a:lnTo>
                    <a:lnTo>
                      <a:pt x="265" y="193"/>
                    </a:lnTo>
                    <a:lnTo>
                      <a:pt x="265" y="193"/>
                    </a:lnTo>
                    <a:lnTo>
                      <a:pt x="261" y="193"/>
                    </a:lnTo>
                    <a:lnTo>
                      <a:pt x="257" y="195"/>
                    </a:lnTo>
                    <a:lnTo>
                      <a:pt x="254" y="195"/>
                    </a:lnTo>
                    <a:lnTo>
                      <a:pt x="249" y="197"/>
                    </a:lnTo>
                    <a:lnTo>
                      <a:pt x="246" y="197"/>
                    </a:lnTo>
                    <a:lnTo>
                      <a:pt x="241" y="197"/>
                    </a:lnTo>
                    <a:lnTo>
                      <a:pt x="241" y="198"/>
                    </a:lnTo>
                    <a:lnTo>
                      <a:pt x="241" y="198"/>
                    </a:lnTo>
                    <a:lnTo>
                      <a:pt x="241" y="200"/>
                    </a:lnTo>
                    <a:lnTo>
                      <a:pt x="239" y="201"/>
                    </a:lnTo>
                    <a:lnTo>
                      <a:pt x="239" y="203"/>
                    </a:lnTo>
                    <a:lnTo>
                      <a:pt x="238" y="204"/>
                    </a:lnTo>
                    <a:lnTo>
                      <a:pt x="238" y="204"/>
                    </a:lnTo>
                    <a:lnTo>
                      <a:pt x="236" y="206"/>
                    </a:lnTo>
                    <a:lnTo>
                      <a:pt x="235" y="208"/>
                    </a:lnTo>
                    <a:lnTo>
                      <a:pt x="233" y="208"/>
                    </a:lnTo>
                    <a:lnTo>
                      <a:pt x="233" y="209"/>
                    </a:lnTo>
                    <a:lnTo>
                      <a:pt x="235" y="212"/>
                    </a:lnTo>
                    <a:lnTo>
                      <a:pt x="236" y="214"/>
                    </a:lnTo>
                    <a:lnTo>
                      <a:pt x="236" y="217"/>
                    </a:lnTo>
                    <a:lnTo>
                      <a:pt x="236" y="219"/>
                    </a:lnTo>
                    <a:lnTo>
                      <a:pt x="236" y="220"/>
                    </a:lnTo>
                    <a:lnTo>
                      <a:pt x="236" y="223"/>
                    </a:lnTo>
                    <a:lnTo>
                      <a:pt x="236" y="225"/>
                    </a:lnTo>
                    <a:lnTo>
                      <a:pt x="236" y="226"/>
                    </a:lnTo>
                    <a:lnTo>
                      <a:pt x="236" y="230"/>
                    </a:lnTo>
                    <a:lnTo>
                      <a:pt x="235" y="231"/>
                    </a:lnTo>
                    <a:lnTo>
                      <a:pt x="235" y="233"/>
                    </a:lnTo>
                    <a:lnTo>
                      <a:pt x="235" y="236"/>
                    </a:lnTo>
                    <a:lnTo>
                      <a:pt x="233" y="239"/>
                    </a:lnTo>
                    <a:lnTo>
                      <a:pt x="233" y="241"/>
                    </a:lnTo>
                    <a:lnTo>
                      <a:pt x="233" y="242"/>
                    </a:lnTo>
                    <a:lnTo>
                      <a:pt x="233" y="242"/>
                    </a:lnTo>
                    <a:lnTo>
                      <a:pt x="233" y="244"/>
                    </a:lnTo>
                    <a:lnTo>
                      <a:pt x="235" y="245"/>
                    </a:lnTo>
                    <a:lnTo>
                      <a:pt x="235" y="247"/>
                    </a:lnTo>
                    <a:lnTo>
                      <a:pt x="236" y="247"/>
                    </a:lnTo>
                    <a:lnTo>
                      <a:pt x="239" y="249"/>
                    </a:lnTo>
                    <a:lnTo>
                      <a:pt x="239" y="250"/>
                    </a:lnTo>
                    <a:lnTo>
                      <a:pt x="241" y="252"/>
                    </a:lnTo>
                    <a:lnTo>
                      <a:pt x="243" y="253"/>
                    </a:lnTo>
                    <a:lnTo>
                      <a:pt x="244" y="253"/>
                    </a:lnTo>
                    <a:lnTo>
                      <a:pt x="247" y="255"/>
                    </a:lnTo>
                    <a:lnTo>
                      <a:pt x="249" y="255"/>
                    </a:lnTo>
                    <a:lnTo>
                      <a:pt x="249" y="255"/>
                    </a:lnTo>
                    <a:lnTo>
                      <a:pt x="249" y="253"/>
                    </a:lnTo>
                    <a:lnTo>
                      <a:pt x="249" y="253"/>
                    </a:lnTo>
                    <a:lnTo>
                      <a:pt x="249" y="252"/>
                    </a:lnTo>
                    <a:lnTo>
                      <a:pt x="249" y="252"/>
                    </a:lnTo>
                    <a:lnTo>
                      <a:pt x="250" y="252"/>
                    </a:lnTo>
                    <a:lnTo>
                      <a:pt x="252" y="252"/>
                    </a:lnTo>
                    <a:lnTo>
                      <a:pt x="254" y="250"/>
                    </a:lnTo>
                    <a:lnTo>
                      <a:pt x="254" y="250"/>
                    </a:lnTo>
                    <a:lnTo>
                      <a:pt x="254" y="258"/>
                    </a:lnTo>
                    <a:lnTo>
                      <a:pt x="254" y="261"/>
                    </a:lnTo>
                    <a:lnTo>
                      <a:pt x="254" y="263"/>
                    </a:lnTo>
                    <a:lnTo>
                      <a:pt x="254" y="266"/>
                    </a:lnTo>
                    <a:lnTo>
                      <a:pt x="254" y="269"/>
                    </a:lnTo>
                    <a:lnTo>
                      <a:pt x="254" y="269"/>
                    </a:lnTo>
                    <a:lnTo>
                      <a:pt x="254" y="269"/>
                    </a:lnTo>
                    <a:lnTo>
                      <a:pt x="252" y="269"/>
                    </a:lnTo>
                    <a:lnTo>
                      <a:pt x="252" y="269"/>
                    </a:lnTo>
                    <a:lnTo>
                      <a:pt x="252" y="269"/>
                    </a:lnTo>
                    <a:lnTo>
                      <a:pt x="250" y="267"/>
                    </a:lnTo>
                    <a:lnTo>
                      <a:pt x="250" y="267"/>
                    </a:lnTo>
                    <a:lnTo>
                      <a:pt x="250" y="266"/>
                    </a:lnTo>
                    <a:lnTo>
                      <a:pt x="249" y="267"/>
                    </a:lnTo>
                    <a:lnTo>
                      <a:pt x="247" y="267"/>
                    </a:lnTo>
                    <a:lnTo>
                      <a:pt x="246" y="269"/>
                    </a:lnTo>
                    <a:lnTo>
                      <a:pt x="246" y="269"/>
                    </a:lnTo>
                    <a:lnTo>
                      <a:pt x="244" y="269"/>
                    </a:lnTo>
                    <a:lnTo>
                      <a:pt x="243" y="269"/>
                    </a:lnTo>
                    <a:lnTo>
                      <a:pt x="241" y="267"/>
                    </a:lnTo>
                    <a:lnTo>
                      <a:pt x="241" y="266"/>
                    </a:lnTo>
                    <a:lnTo>
                      <a:pt x="239" y="264"/>
                    </a:lnTo>
                    <a:lnTo>
                      <a:pt x="239" y="263"/>
                    </a:lnTo>
                    <a:lnTo>
                      <a:pt x="238" y="261"/>
                    </a:lnTo>
                    <a:lnTo>
                      <a:pt x="238" y="261"/>
                    </a:lnTo>
                    <a:lnTo>
                      <a:pt x="236" y="261"/>
                    </a:lnTo>
                    <a:lnTo>
                      <a:pt x="236" y="261"/>
                    </a:lnTo>
                    <a:lnTo>
                      <a:pt x="235" y="260"/>
                    </a:lnTo>
                    <a:lnTo>
                      <a:pt x="235" y="258"/>
                    </a:lnTo>
                    <a:lnTo>
                      <a:pt x="235" y="256"/>
                    </a:lnTo>
                    <a:lnTo>
                      <a:pt x="233" y="256"/>
                    </a:lnTo>
                    <a:lnTo>
                      <a:pt x="233" y="255"/>
                    </a:lnTo>
                    <a:lnTo>
                      <a:pt x="231" y="255"/>
                    </a:lnTo>
                    <a:lnTo>
                      <a:pt x="228" y="253"/>
                    </a:lnTo>
                    <a:lnTo>
                      <a:pt x="225" y="252"/>
                    </a:lnTo>
                    <a:lnTo>
                      <a:pt x="224" y="252"/>
                    </a:lnTo>
                    <a:lnTo>
                      <a:pt x="222" y="252"/>
                    </a:lnTo>
                    <a:lnTo>
                      <a:pt x="222" y="252"/>
                    </a:lnTo>
                    <a:lnTo>
                      <a:pt x="220" y="252"/>
                    </a:lnTo>
                    <a:lnTo>
                      <a:pt x="220" y="250"/>
                    </a:lnTo>
                    <a:lnTo>
                      <a:pt x="219" y="247"/>
                    </a:lnTo>
                    <a:lnTo>
                      <a:pt x="217" y="245"/>
                    </a:lnTo>
                    <a:lnTo>
                      <a:pt x="216" y="242"/>
                    </a:lnTo>
                    <a:lnTo>
                      <a:pt x="216" y="242"/>
                    </a:lnTo>
                    <a:lnTo>
                      <a:pt x="214" y="242"/>
                    </a:lnTo>
                    <a:lnTo>
                      <a:pt x="214" y="242"/>
                    </a:lnTo>
                    <a:lnTo>
                      <a:pt x="214" y="244"/>
                    </a:lnTo>
                    <a:lnTo>
                      <a:pt x="213" y="245"/>
                    </a:lnTo>
                    <a:lnTo>
                      <a:pt x="213" y="247"/>
                    </a:lnTo>
                    <a:lnTo>
                      <a:pt x="213" y="247"/>
                    </a:lnTo>
                    <a:lnTo>
                      <a:pt x="211" y="247"/>
                    </a:lnTo>
                    <a:lnTo>
                      <a:pt x="211" y="249"/>
                    </a:lnTo>
                    <a:lnTo>
                      <a:pt x="209" y="249"/>
                    </a:lnTo>
                    <a:lnTo>
                      <a:pt x="208" y="249"/>
                    </a:lnTo>
                    <a:lnTo>
                      <a:pt x="205" y="247"/>
                    </a:lnTo>
                    <a:lnTo>
                      <a:pt x="203" y="247"/>
                    </a:lnTo>
                    <a:lnTo>
                      <a:pt x="200" y="247"/>
                    </a:lnTo>
                    <a:lnTo>
                      <a:pt x="198" y="247"/>
                    </a:lnTo>
                    <a:lnTo>
                      <a:pt x="197" y="247"/>
                    </a:lnTo>
                    <a:lnTo>
                      <a:pt x="197" y="245"/>
                    </a:lnTo>
                    <a:lnTo>
                      <a:pt x="194" y="245"/>
                    </a:lnTo>
                    <a:lnTo>
                      <a:pt x="192" y="245"/>
                    </a:lnTo>
                    <a:lnTo>
                      <a:pt x="190" y="244"/>
                    </a:lnTo>
                    <a:lnTo>
                      <a:pt x="190" y="244"/>
                    </a:lnTo>
                    <a:lnTo>
                      <a:pt x="189" y="242"/>
                    </a:lnTo>
                    <a:lnTo>
                      <a:pt x="189" y="242"/>
                    </a:lnTo>
                    <a:lnTo>
                      <a:pt x="189" y="239"/>
                    </a:lnTo>
                    <a:lnTo>
                      <a:pt x="189" y="239"/>
                    </a:lnTo>
                    <a:lnTo>
                      <a:pt x="189" y="238"/>
                    </a:lnTo>
                    <a:lnTo>
                      <a:pt x="189" y="238"/>
                    </a:lnTo>
                    <a:lnTo>
                      <a:pt x="187" y="238"/>
                    </a:lnTo>
                    <a:lnTo>
                      <a:pt x="187" y="238"/>
                    </a:lnTo>
                    <a:lnTo>
                      <a:pt x="186" y="238"/>
                    </a:lnTo>
                    <a:lnTo>
                      <a:pt x="183" y="238"/>
                    </a:lnTo>
                    <a:lnTo>
                      <a:pt x="181" y="239"/>
                    </a:lnTo>
                    <a:lnTo>
                      <a:pt x="179" y="239"/>
                    </a:lnTo>
                    <a:lnTo>
                      <a:pt x="179" y="239"/>
                    </a:lnTo>
                    <a:lnTo>
                      <a:pt x="178" y="241"/>
                    </a:lnTo>
                    <a:lnTo>
                      <a:pt x="176" y="241"/>
                    </a:lnTo>
                    <a:lnTo>
                      <a:pt x="175" y="239"/>
                    </a:lnTo>
                    <a:lnTo>
                      <a:pt x="175" y="239"/>
                    </a:lnTo>
                    <a:lnTo>
                      <a:pt x="175" y="239"/>
                    </a:lnTo>
                    <a:lnTo>
                      <a:pt x="175" y="238"/>
                    </a:lnTo>
                    <a:lnTo>
                      <a:pt x="175" y="236"/>
                    </a:lnTo>
                    <a:lnTo>
                      <a:pt x="175" y="234"/>
                    </a:lnTo>
                    <a:lnTo>
                      <a:pt x="173" y="234"/>
                    </a:lnTo>
                    <a:lnTo>
                      <a:pt x="172" y="234"/>
                    </a:lnTo>
                    <a:lnTo>
                      <a:pt x="172" y="233"/>
                    </a:lnTo>
                    <a:lnTo>
                      <a:pt x="172" y="233"/>
                    </a:lnTo>
                    <a:lnTo>
                      <a:pt x="170" y="233"/>
                    </a:lnTo>
                    <a:lnTo>
                      <a:pt x="170" y="231"/>
                    </a:lnTo>
                    <a:lnTo>
                      <a:pt x="168" y="233"/>
                    </a:lnTo>
                    <a:lnTo>
                      <a:pt x="168" y="233"/>
                    </a:lnTo>
                    <a:lnTo>
                      <a:pt x="168" y="233"/>
                    </a:lnTo>
                    <a:lnTo>
                      <a:pt x="167" y="234"/>
                    </a:lnTo>
                    <a:lnTo>
                      <a:pt x="165" y="234"/>
                    </a:lnTo>
                    <a:lnTo>
                      <a:pt x="164" y="233"/>
                    </a:lnTo>
                    <a:lnTo>
                      <a:pt x="162" y="233"/>
                    </a:lnTo>
                    <a:lnTo>
                      <a:pt x="161" y="233"/>
                    </a:lnTo>
                    <a:lnTo>
                      <a:pt x="157" y="234"/>
                    </a:lnTo>
                    <a:lnTo>
                      <a:pt x="156" y="234"/>
                    </a:lnTo>
                    <a:lnTo>
                      <a:pt x="153" y="234"/>
                    </a:lnTo>
                    <a:lnTo>
                      <a:pt x="151" y="234"/>
                    </a:lnTo>
                    <a:lnTo>
                      <a:pt x="149" y="234"/>
                    </a:lnTo>
                    <a:lnTo>
                      <a:pt x="148" y="234"/>
                    </a:lnTo>
                    <a:lnTo>
                      <a:pt x="146" y="236"/>
                    </a:lnTo>
                    <a:lnTo>
                      <a:pt x="145" y="236"/>
                    </a:lnTo>
                    <a:lnTo>
                      <a:pt x="145" y="236"/>
                    </a:lnTo>
                    <a:lnTo>
                      <a:pt x="145" y="236"/>
                    </a:lnTo>
                    <a:lnTo>
                      <a:pt x="145" y="236"/>
                    </a:lnTo>
                    <a:lnTo>
                      <a:pt x="143" y="234"/>
                    </a:lnTo>
                    <a:lnTo>
                      <a:pt x="143" y="233"/>
                    </a:lnTo>
                    <a:lnTo>
                      <a:pt x="143" y="231"/>
                    </a:lnTo>
                    <a:lnTo>
                      <a:pt x="145" y="231"/>
                    </a:lnTo>
                    <a:lnTo>
                      <a:pt x="145" y="230"/>
                    </a:lnTo>
                    <a:lnTo>
                      <a:pt x="145" y="228"/>
                    </a:lnTo>
                    <a:lnTo>
                      <a:pt x="145" y="226"/>
                    </a:lnTo>
                    <a:lnTo>
                      <a:pt x="145" y="225"/>
                    </a:lnTo>
                    <a:lnTo>
                      <a:pt x="145" y="223"/>
                    </a:lnTo>
                    <a:lnTo>
                      <a:pt x="143" y="220"/>
                    </a:lnTo>
                    <a:lnTo>
                      <a:pt x="142" y="217"/>
                    </a:lnTo>
                    <a:lnTo>
                      <a:pt x="140" y="215"/>
                    </a:lnTo>
                    <a:lnTo>
                      <a:pt x="138" y="214"/>
                    </a:lnTo>
                    <a:lnTo>
                      <a:pt x="138" y="212"/>
                    </a:lnTo>
                    <a:lnTo>
                      <a:pt x="138" y="208"/>
                    </a:lnTo>
                    <a:lnTo>
                      <a:pt x="138" y="203"/>
                    </a:lnTo>
                    <a:lnTo>
                      <a:pt x="140" y="200"/>
                    </a:lnTo>
                    <a:lnTo>
                      <a:pt x="140" y="195"/>
                    </a:lnTo>
                    <a:lnTo>
                      <a:pt x="138" y="192"/>
                    </a:lnTo>
                    <a:lnTo>
                      <a:pt x="137" y="189"/>
                    </a:lnTo>
                    <a:lnTo>
                      <a:pt x="138" y="184"/>
                    </a:lnTo>
                    <a:lnTo>
                      <a:pt x="138" y="182"/>
                    </a:lnTo>
                    <a:lnTo>
                      <a:pt x="138" y="181"/>
                    </a:lnTo>
                    <a:lnTo>
                      <a:pt x="137" y="181"/>
                    </a:lnTo>
                    <a:lnTo>
                      <a:pt x="137" y="181"/>
                    </a:lnTo>
                    <a:lnTo>
                      <a:pt x="134" y="181"/>
                    </a:lnTo>
                    <a:lnTo>
                      <a:pt x="129" y="181"/>
                    </a:lnTo>
                    <a:lnTo>
                      <a:pt x="126" y="179"/>
                    </a:lnTo>
                    <a:lnTo>
                      <a:pt x="121" y="179"/>
                    </a:lnTo>
                    <a:lnTo>
                      <a:pt x="120" y="179"/>
                    </a:lnTo>
                    <a:lnTo>
                      <a:pt x="120" y="179"/>
                    </a:lnTo>
                    <a:lnTo>
                      <a:pt x="120" y="178"/>
                    </a:lnTo>
                    <a:lnTo>
                      <a:pt x="121" y="175"/>
                    </a:lnTo>
                    <a:lnTo>
                      <a:pt x="121" y="175"/>
                    </a:lnTo>
                    <a:lnTo>
                      <a:pt x="120" y="175"/>
                    </a:lnTo>
                    <a:lnTo>
                      <a:pt x="115" y="175"/>
                    </a:lnTo>
                    <a:lnTo>
                      <a:pt x="112" y="176"/>
                    </a:lnTo>
                    <a:lnTo>
                      <a:pt x="110" y="176"/>
                    </a:lnTo>
                    <a:lnTo>
                      <a:pt x="107" y="176"/>
                    </a:lnTo>
                    <a:lnTo>
                      <a:pt x="105" y="178"/>
                    </a:lnTo>
                    <a:lnTo>
                      <a:pt x="104" y="179"/>
                    </a:lnTo>
                    <a:lnTo>
                      <a:pt x="104" y="181"/>
                    </a:lnTo>
                    <a:lnTo>
                      <a:pt x="104" y="182"/>
                    </a:lnTo>
                    <a:lnTo>
                      <a:pt x="104" y="184"/>
                    </a:lnTo>
                    <a:lnTo>
                      <a:pt x="102" y="186"/>
                    </a:lnTo>
                    <a:lnTo>
                      <a:pt x="102" y="186"/>
                    </a:lnTo>
                    <a:lnTo>
                      <a:pt x="102" y="190"/>
                    </a:lnTo>
                    <a:lnTo>
                      <a:pt x="99" y="190"/>
                    </a:lnTo>
                    <a:lnTo>
                      <a:pt x="96" y="190"/>
                    </a:lnTo>
                    <a:lnTo>
                      <a:pt x="96" y="190"/>
                    </a:lnTo>
                    <a:lnTo>
                      <a:pt x="93" y="189"/>
                    </a:lnTo>
                    <a:lnTo>
                      <a:pt x="91" y="189"/>
                    </a:lnTo>
                    <a:lnTo>
                      <a:pt x="90" y="190"/>
                    </a:lnTo>
                    <a:lnTo>
                      <a:pt x="88" y="190"/>
                    </a:lnTo>
                    <a:lnTo>
                      <a:pt x="86" y="190"/>
                    </a:lnTo>
                    <a:lnTo>
                      <a:pt x="83" y="192"/>
                    </a:lnTo>
                    <a:lnTo>
                      <a:pt x="83" y="192"/>
                    </a:lnTo>
                    <a:lnTo>
                      <a:pt x="82" y="192"/>
                    </a:lnTo>
                    <a:lnTo>
                      <a:pt x="80" y="192"/>
                    </a:lnTo>
                    <a:lnTo>
                      <a:pt x="79" y="192"/>
                    </a:lnTo>
                    <a:lnTo>
                      <a:pt x="77" y="192"/>
                    </a:lnTo>
                    <a:lnTo>
                      <a:pt x="77" y="192"/>
                    </a:lnTo>
                    <a:lnTo>
                      <a:pt x="74" y="189"/>
                    </a:lnTo>
                    <a:lnTo>
                      <a:pt x="72" y="186"/>
                    </a:lnTo>
                    <a:lnTo>
                      <a:pt x="71" y="182"/>
                    </a:lnTo>
                    <a:lnTo>
                      <a:pt x="71" y="182"/>
                    </a:lnTo>
                    <a:lnTo>
                      <a:pt x="69" y="181"/>
                    </a:lnTo>
                    <a:lnTo>
                      <a:pt x="69" y="179"/>
                    </a:lnTo>
                    <a:lnTo>
                      <a:pt x="67" y="178"/>
                    </a:lnTo>
                    <a:lnTo>
                      <a:pt x="67" y="176"/>
                    </a:lnTo>
                    <a:lnTo>
                      <a:pt x="67" y="175"/>
                    </a:lnTo>
                    <a:lnTo>
                      <a:pt x="66" y="173"/>
                    </a:lnTo>
                    <a:lnTo>
                      <a:pt x="64" y="170"/>
                    </a:lnTo>
                    <a:lnTo>
                      <a:pt x="64" y="168"/>
                    </a:lnTo>
                    <a:lnTo>
                      <a:pt x="64" y="167"/>
                    </a:lnTo>
                    <a:lnTo>
                      <a:pt x="64" y="165"/>
                    </a:lnTo>
                    <a:lnTo>
                      <a:pt x="64" y="163"/>
                    </a:lnTo>
                    <a:lnTo>
                      <a:pt x="63" y="163"/>
                    </a:lnTo>
                    <a:lnTo>
                      <a:pt x="63" y="162"/>
                    </a:lnTo>
                    <a:lnTo>
                      <a:pt x="63" y="162"/>
                    </a:lnTo>
                    <a:lnTo>
                      <a:pt x="61" y="160"/>
                    </a:lnTo>
                    <a:lnTo>
                      <a:pt x="60" y="160"/>
                    </a:lnTo>
                    <a:lnTo>
                      <a:pt x="58" y="160"/>
                    </a:lnTo>
                    <a:lnTo>
                      <a:pt x="55" y="160"/>
                    </a:lnTo>
                    <a:lnTo>
                      <a:pt x="50" y="160"/>
                    </a:lnTo>
                    <a:lnTo>
                      <a:pt x="45" y="160"/>
                    </a:lnTo>
                    <a:lnTo>
                      <a:pt x="41" y="160"/>
                    </a:lnTo>
                    <a:lnTo>
                      <a:pt x="36" y="160"/>
                    </a:lnTo>
                    <a:lnTo>
                      <a:pt x="34" y="160"/>
                    </a:lnTo>
                    <a:lnTo>
                      <a:pt x="31" y="160"/>
                    </a:lnTo>
                    <a:lnTo>
                      <a:pt x="28" y="160"/>
                    </a:lnTo>
                    <a:lnTo>
                      <a:pt x="26" y="160"/>
                    </a:lnTo>
                    <a:lnTo>
                      <a:pt x="25" y="159"/>
                    </a:lnTo>
                    <a:lnTo>
                      <a:pt x="22" y="159"/>
                    </a:lnTo>
                    <a:lnTo>
                      <a:pt x="20" y="159"/>
                    </a:lnTo>
                    <a:lnTo>
                      <a:pt x="15" y="159"/>
                    </a:lnTo>
                    <a:lnTo>
                      <a:pt x="15" y="160"/>
                    </a:lnTo>
                    <a:lnTo>
                      <a:pt x="15" y="160"/>
                    </a:lnTo>
                    <a:lnTo>
                      <a:pt x="14" y="159"/>
                    </a:lnTo>
                    <a:lnTo>
                      <a:pt x="12" y="160"/>
                    </a:lnTo>
                    <a:lnTo>
                      <a:pt x="11" y="159"/>
                    </a:lnTo>
                    <a:lnTo>
                      <a:pt x="9" y="159"/>
                    </a:lnTo>
                    <a:lnTo>
                      <a:pt x="8" y="160"/>
                    </a:lnTo>
                    <a:lnTo>
                      <a:pt x="6" y="160"/>
                    </a:lnTo>
                    <a:lnTo>
                      <a:pt x="4" y="162"/>
                    </a:lnTo>
                    <a:lnTo>
                      <a:pt x="3" y="162"/>
                    </a:lnTo>
                    <a:lnTo>
                      <a:pt x="3" y="162"/>
                    </a:lnTo>
                    <a:lnTo>
                      <a:pt x="1" y="160"/>
                    </a:lnTo>
                    <a:lnTo>
                      <a:pt x="0" y="159"/>
                    </a:lnTo>
                    <a:lnTo>
                      <a:pt x="0" y="159"/>
                    </a:lnTo>
                    <a:lnTo>
                      <a:pt x="0" y="157"/>
                    </a:lnTo>
                    <a:lnTo>
                      <a:pt x="1" y="157"/>
                    </a:lnTo>
                    <a:lnTo>
                      <a:pt x="3" y="157"/>
                    </a:lnTo>
                    <a:lnTo>
                      <a:pt x="3" y="157"/>
                    </a:lnTo>
                    <a:lnTo>
                      <a:pt x="4" y="154"/>
                    </a:lnTo>
                    <a:lnTo>
                      <a:pt x="4" y="149"/>
                    </a:lnTo>
                    <a:lnTo>
                      <a:pt x="3" y="149"/>
                    </a:lnTo>
                    <a:lnTo>
                      <a:pt x="3" y="148"/>
                    </a:lnTo>
                    <a:lnTo>
                      <a:pt x="3" y="148"/>
                    </a:lnTo>
                    <a:lnTo>
                      <a:pt x="3" y="148"/>
                    </a:lnTo>
                    <a:lnTo>
                      <a:pt x="4" y="148"/>
                    </a:lnTo>
                    <a:lnTo>
                      <a:pt x="4" y="146"/>
                    </a:lnTo>
                    <a:lnTo>
                      <a:pt x="6" y="146"/>
                    </a:lnTo>
                    <a:lnTo>
                      <a:pt x="8" y="143"/>
                    </a:lnTo>
                    <a:lnTo>
                      <a:pt x="9" y="143"/>
                    </a:lnTo>
                    <a:lnTo>
                      <a:pt x="11" y="141"/>
                    </a:lnTo>
                    <a:lnTo>
                      <a:pt x="12" y="141"/>
                    </a:lnTo>
                    <a:lnTo>
                      <a:pt x="12" y="141"/>
                    </a:lnTo>
                    <a:lnTo>
                      <a:pt x="12" y="141"/>
                    </a:lnTo>
                    <a:lnTo>
                      <a:pt x="12" y="141"/>
                    </a:lnTo>
                    <a:lnTo>
                      <a:pt x="14" y="141"/>
                    </a:lnTo>
                    <a:lnTo>
                      <a:pt x="14" y="143"/>
                    </a:lnTo>
                    <a:lnTo>
                      <a:pt x="15" y="143"/>
                    </a:lnTo>
                    <a:lnTo>
                      <a:pt x="15" y="145"/>
                    </a:lnTo>
                    <a:lnTo>
                      <a:pt x="17" y="145"/>
                    </a:lnTo>
                    <a:lnTo>
                      <a:pt x="17" y="145"/>
                    </a:lnTo>
                    <a:lnTo>
                      <a:pt x="19" y="143"/>
                    </a:lnTo>
                    <a:lnTo>
                      <a:pt x="20" y="143"/>
                    </a:lnTo>
                    <a:lnTo>
                      <a:pt x="20" y="143"/>
                    </a:lnTo>
                    <a:lnTo>
                      <a:pt x="20" y="141"/>
                    </a:lnTo>
                    <a:lnTo>
                      <a:pt x="20" y="140"/>
                    </a:lnTo>
                    <a:lnTo>
                      <a:pt x="22" y="140"/>
                    </a:lnTo>
                    <a:lnTo>
                      <a:pt x="22" y="140"/>
                    </a:lnTo>
                    <a:lnTo>
                      <a:pt x="22" y="138"/>
                    </a:lnTo>
                    <a:lnTo>
                      <a:pt x="23" y="140"/>
                    </a:lnTo>
                    <a:lnTo>
                      <a:pt x="23" y="140"/>
                    </a:lnTo>
                    <a:lnTo>
                      <a:pt x="25" y="140"/>
                    </a:lnTo>
                    <a:lnTo>
                      <a:pt x="25" y="140"/>
                    </a:lnTo>
                    <a:lnTo>
                      <a:pt x="26" y="138"/>
                    </a:lnTo>
                    <a:lnTo>
                      <a:pt x="26" y="138"/>
                    </a:lnTo>
                    <a:lnTo>
                      <a:pt x="28" y="138"/>
                    </a:lnTo>
                    <a:lnTo>
                      <a:pt x="30" y="137"/>
                    </a:lnTo>
                    <a:lnTo>
                      <a:pt x="30" y="137"/>
                    </a:lnTo>
                    <a:lnTo>
                      <a:pt x="31" y="138"/>
                    </a:lnTo>
                    <a:lnTo>
                      <a:pt x="31" y="138"/>
                    </a:lnTo>
                    <a:lnTo>
                      <a:pt x="31" y="140"/>
                    </a:lnTo>
                    <a:lnTo>
                      <a:pt x="31" y="140"/>
                    </a:lnTo>
                    <a:lnTo>
                      <a:pt x="30" y="141"/>
                    </a:lnTo>
                    <a:lnTo>
                      <a:pt x="31" y="143"/>
                    </a:lnTo>
                    <a:lnTo>
                      <a:pt x="31" y="145"/>
                    </a:lnTo>
                    <a:lnTo>
                      <a:pt x="31" y="145"/>
                    </a:lnTo>
                    <a:lnTo>
                      <a:pt x="31" y="145"/>
                    </a:lnTo>
                    <a:lnTo>
                      <a:pt x="31" y="145"/>
                    </a:lnTo>
                    <a:lnTo>
                      <a:pt x="33" y="145"/>
                    </a:lnTo>
                    <a:lnTo>
                      <a:pt x="33" y="145"/>
                    </a:lnTo>
                    <a:lnTo>
                      <a:pt x="34" y="146"/>
                    </a:lnTo>
                    <a:lnTo>
                      <a:pt x="36" y="146"/>
                    </a:lnTo>
                    <a:lnTo>
                      <a:pt x="36" y="145"/>
                    </a:lnTo>
                    <a:lnTo>
                      <a:pt x="39" y="143"/>
                    </a:lnTo>
                    <a:lnTo>
                      <a:pt x="41" y="140"/>
                    </a:lnTo>
                    <a:lnTo>
                      <a:pt x="44" y="137"/>
                    </a:lnTo>
                    <a:lnTo>
                      <a:pt x="45" y="137"/>
                    </a:lnTo>
                    <a:lnTo>
                      <a:pt x="47" y="135"/>
                    </a:lnTo>
                    <a:lnTo>
                      <a:pt x="47" y="134"/>
                    </a:lnTo>
                    <a:lnTo>
                      <a:pt x="49" y="134"/>
                    </a:lnTo>
                    <a:lnTo>
                      <a:pt x="50" y="132"/>
                    </a:lnTo>
                    <a:lnTo>
                      <a:pt x="52" y="132"/>
                    </a:lnTo>
                    <a:lnTo>
                      <a:pt x="53" y="129"/>
                    </a:lnTo>
                    <a:lnTo>
                      <a:pt x="56" y="126"/>
                    </a:lnTo>
                    <a:lnTo>
                      <a:pt x="56" y="121"/>
                    </a:lnTo>
                    <a:lnTo>
                      <a:pt x="56" y="119"/>
                    </a:lnTo>
                    <a:lnTo>
                      <a:pt x="56" y="111"/>
                    </a:lnTo>
                    <a:lnTo>
                      <a:pt x="56" y="108"/>
                    </a:lnTo>
                    <a:lnTo>
                      <a:pt x="56" y="107"/>
                    </a:lnTo>
                    <a:lnTo>
                      <a:pt x="58" y="105"/>
                    </a:lnTo>
                    <a:lnTo>
                      <a:pt x="60" y="104"/>
                    </a:lnTo>
                    <a:lnTo>
                      <a:pt x="61" y="102"/>
                    </a:lnTo>
                    <a:lnTo>
                      <a:pt x="63" y="100"/>
                    </a:lnTo>
                    <a:lnTo>
                      <a:pt x="66" y="96"/>
                    </a:lnTo>
                    <a:lnTo>
                      <a:pt x="66" y="94"/>
                    </a:lnTo>
                    <a:lnTo>
                      <a:pt x="67" y="93"/>
                    </a:lnTo>
                    <a:lnTo>
                      <a:pt x="67" y="91"/>
                    </a:lnTo>
                    <a:lnTo>
                      <a:pt x="71" y="91"/>
                    </a:lnTo>
                    <a:lnTo>
                      <a:pt x="72" y="89"/>
                    </a:lnTo>
                    <a:lnTo>
                      <a:pt x="77" y="86"/>
                    </a:lnTo>
                    <a:lnTo>
                      <a:pt x="80" y="83"/>
                    </a:lnTo>
                    <a:lnTo>
                      <a:pt x="79" y="80"/>
                    </a:lnTo>
                    <a:lnTo>
                      <a:pt x="80" y="77"/>
                    </a:lnTo>
                    <a:lnTo>
                      <a:pt x="82" y="72"/>
                    </a:lnTo>
                    <a:lnTo>
                      <a:pt x="82" y="67"/>
                    </a:lnTo>
                    <a:lnTo>
                      <a:pt x="82" y="63"/>
                    </a:lnTo>
                    <a:lnTo>
                      <a:pt x="82" y="59"/>
                    </a:lnTo>
                    <a:lnTo>
                      <a:pt x="83" y="55"/>
                    </a:lnTo>
                    <a:lnTo>
                      <a:pt x="83" y="53"/>
                    </a:lnTo>
                    <a:lnTo>
                      <a:pt x="83" y="50"/>
                    </a:lnTo>
                    <a:lnTo>
                      <a:pt x="83" y="47"/>
                    </a:lnTo>
                    <a:lnTo>
                      <a:pt x="86" y="41"/>
                    </a:lnTo>
                    <a:lnTo>
                      <a:pt x="88" y="37"/>
                    </a:lnTo>
                    <a:lnTo>
                      <a:pt x="90" y="33"/>
                    </a:lnTo>
                    <a:lnTo>
                      <a:pt x="91" y="31"/>
                    </a:lnTo>
                    <a:lnTo>
                      <a:pt x="93" y="28"/>
                    </a:lnTo>
                    <a:lnTo>
                      <a:pt x="91" y="25"/>
                    </a:lnTo>
                    <a:lnTo>
                      <a:pt x="91" y="23"/>
                    </a:lnTo>
                    <a:lnTo>
                      <a:pt x="93" y="19"/>
                    </a:lnTo>
                    <a:lnTo>
                      <a:pt x="91" y="17"/>
                    </a:lnTo>
                    <a:lnTo>
                      <a:pt x="91" y="14"/>
                    </a:lnTo>
                    <a:lnTo>
                      <a:pt x="91" y="12"/>
                    </a:lnTo>
                    <a:lnTo>
                      <a:pt x="93" y="12"/>
                    </a:lnTo>
                    <a:lnTo>
                      <a:pt x="94" y="11"/>
                    </a:lnTo>
                    <a:lnTo>
                      <a:pt x="99" y="4"/>
                    </a:lnTo>
                    <a:lnTo>
                      <a:pt x="102" y="3"/>
                    </a:lnTo>
                    <a:lnTo>
                      <a:pt x="105" y="1"/>
                    </a:lnTo>
                    <a:lnTo>
                      <a:pt x="107" y="1"/>
                    </a:lnTo>
                    <a:lnTo>
                      <a:pt x="108" y="3"/>
                    </a:lnTo>
                    <a:lnTo>
                      <a:pt x="110" y="3"/>
                    </a:lnTo>
                    <a:lnTo>
                      <a:pt x="112" y="4"/>
                    </a:lnTo>
                    <a:lnTo>
                      <a:pt x="115" y="6"/>
                    </a:lnTo>
                    <a:lnTo>
                      <a:pt x="118" y="8"/>
                    </a:lnTo>
                    <a:lnTo>
                      <a:pt x="120" y="11"/>
                    </a:lnTo>
                    <a:lnTo>
                      <a:pt x="120" y="11"/>
                    </a:lnTo>
                    <a:lnTo>
                      <a:pt x="121" y="12"/>
                    </a:lnTo>
                    <a:lnTo>
                      <a:pt x="123" y="12"/>
                    </a:lnTo>
                    <a:lnTo>
                      <a:pt x="126" y="12"/>
                    </a:lnTo>
                    <a:lnTo>
                      <a:pt x="127" y="14"/>
                    </a:lnTo>
                    <a:lnTo>
                      <a:pt x="129" y="14"/>
                    </a:lnTo>
                    <a:lnTo>
                      <a:pt x="131" y="14"/>
                    </a:lnTo>
                    <a:lnTo>
                      <a:pt x="132" y="14"/>
                    </a:lnTo>
                    <a:lnTo>
                      <a:pt x="134" y="14"/>
                    </a:lnTo>
                    <a:lnTo>
                      <a:pt x="137" y="14"/>
                    </a:lnTo>
                    <a:lnTo>
                      <a:pt x="140" y="14"/>
                    </a:lnTo>
                    <a:lnTo>
                      <a:pt x="146" y="15"/>
                    </a:lnTo>
                    <a:lnTo>
                      <a:pt x="148" y="15"/>
                    </a:lnTo>
                    <a:lnTo>
                      <a:pt x="148" y="15"/>
                    </a:lnTo>
                    <a:lnTo>
                      <a:pt x="148" y="15"/>
                    </a:lnTo>
                    <a:lnTo>
                      <a:pt x="149" y="12"/>
                    </a:lnTo>
                    <a:lnTo>
                      <a:pt x="151" y="9"/>
                    </a:lnTo>
                    <a:lnTo>
                      <a:pt x="151" y="9"/>
                    </a:lnTo>
                    <a:lnTo>
                      <a:pt x="153" y="8"/>
                    </a:lnTo>
                    <a:lnTo>
                      <a:pt x="156" y="8"/>
                    </a:lnTo>
                    <a:lnTo>
                      <a:pt x="157" y="8"/>
                    </a:lnTo>
                    <a:lnTo>
                      <a:pt x="159" y="8"/>
                    </a:lnTo>
                    <a:lnTo>
                      <a:pt x="161" y="9"/>
                    </a:lnTo>
                    <a:lnTo>
                      <a:pt x="161" y="9"/>
                    </a:lnTo>
                    <a:lnTo>
                      <a:pt x="162" y="8"/>
                    </a:lnTo>
                    <a:lnTo>
                      <a:pt x="165" y="8"/>
                    </a:lnTo>
                    <a:lnTo>
                      <a:pt x="167" y="6"/>
                    </a:lnTo>
                    <a:lnTo>
                      <a:pt x="170" y="6"/>
                    </a:lnTo>
                    <a:lnTo>
                      <a:pt x="173" y="4"/>
                    </a:lnTo>
                    <a:lnTo>
                      <a:pt x="175" y="4"/>
                    </a:lnTo>
                    <a:lnTo>
                      <a:pt x="176" y="3"/>
                    </a:lnTo>
                    <a:lnTo>
                      <a:pt x="181" y="4"/>
                    </a:lnTo>
                    <a:lnTo>
                      <a:pt x="184" y="4"/>
                    </a:lnTo>
                    <a:lnTo>
                      <a:pt x="186" y="4"/>
                    </a:lnTo>
                    <a:lnTo>
                      <a:pt x="187" y="3"/>
                    </a:lnTo>
                    <a:lnTo>
                      <a:pt x="189" y="3"/>
                    </a:lnTo>
                    <a:lnTo>
                      <a:pt x="190" y="0"/>
                    </a:lnTo>
                    <a:lnTo>
                      <a:pt x="19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3" name="Freeform 311">
                <a:extLst>
                  <a:ext uri="{FF2B5EF4-FFF2-40B4-BE49-F238E27FC236}">
                    <a16:creationId xmlns:a16="http://schemas.microsoft.com/office/drawing/2014/main" id="{FF9D0DA7-1547-4F1F-A462-87CA12E7EFCB}"/>
                  </a:ext>
                </a:extLst>
              </p:cNvPr>
              <p:cNvSpPr>
                <a:spLocks noEditPoints="1"/>
              </p:cNvSpPr>
              <p:nvPr/>
            </p:nvSpPr>
            <p:spPr bwMode="auto">
              <a:xfrm>
                <a:off x="2014692" y="2649928"/>
                <a:ext cx="2264995" cy="526290"/>
              </a:xfrm>
              <a:custGeom>
                <a:avLst/>
                <a:gdLst>
                  <a:gd name="T0" fmla="*/ 819 w 1162"/>
                  <a:gd name="T1" fmla="*/ 227 h 270"/>
                  <a:gd name="T2" fmla="*/ 764 w 1162"/>
                  <a:gd name="T3" fmla="*/ 215 h 270"/>
                  <a:gd name="T4" fmla="*/ 855 w 1162"/>
                  <a:gd name="T5" fmla="*/ 205 h 270"/>
                  <a:gd name="T6" fmla="*/ 732 w 1162"/>
                  <a:gd name="T7" fmla="*/ 196 h 270"/>
                  <a:gd name="T8" fmla="*/ 745 w 1162"/>
                  <a:gd name="T9" fmla="*/ 197 h 270"/>
                  <a:gd name="T10" fmla="*/ 721 w 1162"/>
                  <a:gd name="T11" fmla="*/ 196 h 270"/>
                  <a:gd name="T12" fmla="*/ 711 w 1162"/>
                  <a:gd name="T13" fmla="*/ 191 h 270"/>
                  <a:gd name="T14" fmla="*/ 1041 w 1162"/>
                  <a:gd name="T15" fmla="*/ 196 h 270"/>
                  <a:gd name="T16" fmla="*/ 1058 w 1162"/>
                  <a:gd name="T17" fmla="*/ 193 h 270"/>
                  <a:gd name="T18" fmla="*/ 1049 w 1162"/>
                  <a:gd name="T19" fmla="*/ 177 h 270"/>
                  <a:gd name="T20" fmla="*/ 1019 w 1162"/>
                  <a:gd name="T21" fmla="*/ 191 h 270"/>
                  <a:gd name="T22" fmla="*/ 1002 w 1162"/>
                  <a:gd name="T23" fmla="*/ 188 h 270"/>
                  <a:gd name="T24" fmla="*/ 1030 w 1162"/>
                  <a:gd name="T25" fmla="*/ 169 h 270"/>
                  <a:gd name="T26" fmla="*/ 989 w 1162"/>
                  <a:gd name="T27" fmla="*/ 161 h 270"/>
                  <a:gd name="T28" fmla="*/ 653 w 1162"/>
                  <a:gd name="T29" fmla="*/ 144 h 270"/>
                  <a:gd name="T30" fmla="*/ 995 w 1162"/>
                  <a:gd name="T31" fmla="*/ 141 h 270"/>
                  <a:gd name="T32" fmla="*/ 975 w 1162"/>
                  <a:gd name="T33" fmla="*/ 164 h 270"/>
                  <a:gd name="T34" fmla="*/ 1000 w 1162"/>
                  <a:gd name="T35" fmla="*/ 191 h 270"/>
                  <a:gd name="T36" fmla="*/ 1036 w 1162"/>
                  <a:gd name="T37" fmla="*/ 205 h 270"/>
                  <a:gd name="T38" fmla="*/ 1002 w 1162"/>
                  <a:gd name="T39" fmla="*/ 221 h 270"/>
                  <a:gd name="T40" fmla="*/ 972 w 1162"/>
                  <a:gd name="T41" fmla="*/ 234 h 270"/>
                  <a:gd name="T42" fmla="*/ 994 w 1162"/>
                  <a:gd name="T43" fmla="*/ 208 h 270"/>
                  <a:gd name="T44" fmla="*/ 983 w 1162"/>
                  <a:gd name="T45" fmla="*/ 202 h 270"/>
                  <a:gd name="T46" fmla="*/ 948 w 1162"/>
                  <a:gd name="T47" fmla="*/ 208 h 270"/>
                  <a:gd name="T48" fmla="*/ 943 w 1162"/>
                  <a:gd name="T49" fmla="*/ 188 h 270"/>
                  <a:gd name="T50" fmla="*/ 909 w 1162"/>
                  <a:gd name="T51" fmla="*/ 188 h 270"/>
                  <a:gd name="T52" fmla="*/ 883 w 1162"/>
                  <a:gd name="T53" fmla="*/ 211 h 270"/>
                  <a:gd name="T54" fmla="*/ 904 w 1162"/>
                  <a:gd name="T55" fmla="*/ 175 h 270"/>
                  <a:gd name="T56" fmla="*/ 1136 w 1162"/>
                  <a:gd name="T57" fmla="*/ 128 h 270"/>
                  <a:gd name="T58" fmla="*/ 126 w 1162"/>
                  <a:gd name="T59" fmla="*/ 128 h 270"/>
                  <a:gd name="T60" fmla="*/ 1027 w 1162"/>
                  <a:gd name="T61" fmla="*/ 133 h 270"/>
                  <a:gd name="T62" fmla="*/ 115 w 1162"/>
                  <a:gd name="T63" fmla="*/ 114 h 270"/>
                  <a:gd name="T64" fmla="*/ 111 w 1162"/>
                  <a:gd name="T65" fmla="*/ 115 h 270"/>
                  <a:gd name="T66" fmla="*/ 138 w 1162"/>
                  <a:gd name="T67" fmla="*/ 152 h 270"/>
                  <a:gd name="T68" fmla="*/ 106 w 1162"/>
                  <a:gd name="T69" fmla="*/ 136 h 270"/>
                  <a:gd name="T70" fmla="*/ 95 w 1162"/>
                  <a:gd name="T71" fmla="*/ 126 h 270"/>
                  <a:gd name="T72" fmla="*/ 76 w 1162"/>
                  <a:gd name="T73" fmla="*/ 115 h 270"/>
                  <a:gd name="T74" fmla="*/ 1121 w 1162"/>
                  <a:gd name="T75" fmla="*/ 92 h 270"/>
                  <a:gd name="T76" fmla="*/ 1104 w 1162"/>
                  <a:gd name="T77" fmla="*/ 122 h 270"/>
                  <a:gd name="T78" fmla="*/ 1118 w 1162"/>
                  <a:gd name="T79" fmla="*/ 123 h 270"/>
                  <a:gd name="T80" fmla="*/ 1125 w 1162"/>
                  <a:gd name="T81" fmla="*/ 137 h 270"/>
                  <a:gd name="T82" fmla="*/ 1150 w 1162"/>
                  <a:gd name="T83" fmla="*/ 136 h 270"/>
                  <a:gd name="T84" fmla="*/ 1150 w 1162"/>
                  <a:gd name="T85" fmla="*/ 148 h 270"/>
                  <a:gd name="T86" fmla="*/ 1145 w 1162"/>
                  <a:gd name="T87" fmla="*/ 161 h 270"/>
                  <a:gd name="T88" fmla="*/ 1162 w 1162"/>
                  <a:gd name="T89" fmla="*/ 167 h 270"/>
                  <a:gd name="T90" fmla="*/ 1142 w 1162"/>
                  <a:gd name="T91" fmla="*/ 180 h 270"/>
                  <a:gd name="T92" fmla="*/ 1126 w 1162"/>
                  <a:gd name="T93" fmla="*/ 175 h 270"/>
                  <a:gd name="T94" fmla="*/ 1123 w 1162"/>
                  <a:gd name="T95" fmla="*/ 166 h 270"/>
                  <a:gd name="T96" fmla="*/ 1080 w 1162"/>
                  <a:gd name="T97" fmla="*/ 163 h 270"/>
                  <a:gd name="T98" fmla="*/ 1073 w 1162"/>
                  <a:gd name="T99" fmla="*/ 147 h 270"/>
                  <a:gd name="T100" fmla="*/ 1087 w 1162"/>
                  <a:gd name="T101" fmla="*/ 126 h 270"/>
                  <a:gd name="T102" fmla="*/ 1120 w 1162"/>
                  <a:gd name="T103" fmla="*/ 92 h 270"/>
                  <a:gd name="T104" fmla="*/ 776 w 1162"/>
                  <a:gd name="T105" fmla="*/ 84 h 270"/>
                  <a:gd name="T106" fmla="*/ 56 w 1162"/>
                  <a:gd name="T107" fmla="*/ 67 h 270"/>
                  <a:gd name="T108" fmla="*/ 751 w 1162"/>
                  <a:gd name="T109" fmla="*/ 68 h 270"/>
                  <a:gd name="T110" fmla="*/ 26 w 1162"/>
                  <a:gd name="T111" fmla="*/ 76 h 270"/>
                  <a:gd name="T112" fmla="*/ 65 w 1162"/>
                  <a:gd name="T113" fmla="*/ 60 h 270"/>
                  <a:gd name="T114" fmla="*/ 54 w 1162"/>
                  <a:gd name="T115" fmla="*/ 60 h 270"/>
                  <a:gd name="T116" fmla="*/ 40 w 1162"/>
                  <a:gd name="T117" fmla="*/ 43 h 270"/>
                  <a:gd name="T118" fmla="*/ 13 w 1162"/>
                  <a:gd name="T119" fmla="*/ 44 h 270"/>
                  <a:gd name="T120" fmla="*/ 5 w 1162"/>
                  <a:gd name="T121" fmla="*/ 55 h 270"/>
                  <a:gd name="T122" fmla="*/ 37 w 1162"/>
                  <a:gd name="T123" fmla="*/ 2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2" h="270">
                    <a:moveTo>
                      <a:pt x="729" y="268"/>
                    </a:moveTo>
                    <a:lnTo>
                      <a:pt x="729" y="268"/>
                    </a:lnTo>
                    <a:lnTo>
                      <a:pt x="729" y="268"/>
                    </a:lnTo>
                    <a:lnTo>
                      <a:pt x="729" y="270"/>
                    </a:lnTo>
                    <a:lnTo>
                      <a:pt x="729" y="270"/>
                    </a:lnTo>
                    <a:lnTo>
                      <a:pt x="729" y="270"/>
                    </a:lnTo>
                    <a:lnTo>
                      <a:pt x="729" y="268"/>
                    </a:lnTo>
                    <a:lnTo>
                      <a:pt x="729" y="268"/>
                    </a:lnTo>
                    <a:close/>
                    <a:moveTo>
                      <a:pt x="1060" y="230"/>
                    </a:moveTo>
                    <a:lnTo>
                      <a:pt x="1060" y="230"/>
                    </a:lnTo>
                    <a:lnTo>
                      <a:pt x="1057" y="232"/>
                    </a:lnTo>
                    <a:lnTo>
                      <a:pt x="1055" y="232"/>
                    </a:lnTo>
                    <a:lnTo>
                      <a:pt x="1055" y="230"/>
                    </a:lnTo>
                    <a:lnTo>
                      <a:pt x="1055" y="230"/>
                    </a:lnTo>
                    <a:lnTo>
                      <a:pt x="1057" y="230"/>
                    </a:lnTo>
                    <a:lnTo>
                      <a:pt x="1058" y="230"/>
                    </a:lnTo>
                    <a:lnTo>
                      <a:pt x="1060" y="230"/>
                    </a:lnTo>
                    <a:close/>
                    <a:moveTo>
                      <a:pt x="816" y="227"/>
                    </a:moveTo>
                    <a:lnTo>
                      <a:pt x="816" y="227"/>
                    </a:lnTo>
                    <a:lnTo>
                      <a:pt x="816" y="227"/>
                    </a:lnTo>
                    <a:lnTo>
                      <a:pt x="814" y="227"/>
                    </a:lnTo>
                    <a:lnTo>
                      <a:pt x="814" y="227"/>
                    </a:lnTo>
                    <a:lnTo>
                      <a:pt x="814" y="227"/>
                    </a:lnTo>
                    <a:lnTo>
                      <a:pt x="814" y="227"/>
                    </a:lnTo>
                    <a:lnTo>
                      <a:pt x="814" y="227"/>
                    </a:lnTo>
                    <a:lnTo>
                      <a:pt x="816" y="227"/>
                    </a:lnTo>
                    <a:close/>
                    <a:moveTo>
                      <a:pt x="822" y="226"/>
                    </a:moveTo>
                    <a:lnTo>
                      <a:pt x="822" y="226"/>
                    </a:lnTo>
                    <a:lnTo>
                      <a:pt x="820" y="226"/>
                    </a:lnTo>
                    <a:lnTo>
                      <a:pt x="820" y="227"/>
                    </a:lnTo>
                    <a:lnTo>
                      <a:pt x="820" y="227"/>
                    </a:lnTo>
                    <a:lnTo>
                      <a:pt x="819" y="227"/>
                    </a:lnTo>
                    <a:lnTo>
                      <a:pt x="819" y="227"/>
                    </a:lnTo>
                    <a:lnTo>
                      <a:pt x="819" y="227"/>
                    </a:lnTo>
                    <a:lnTo>
                      <a:pt x="819" y="227"/>
                    </a:lnTo>
                    <a:lnTo>
                      <a:pt x="819" y="227"/>
                    </a:lnTo>
                    <a:lnTo>
                      <a:pt x="819" y="227"/>
                    </a:lnTo>
                    <a:lnTo>
                      <a:pt x="819" y="227"/>
                    </a:lnTo>
                    <a:lnTo>
                      <a:pt x="819" y="227"/>
                    </a:lnTo>
                    <a:lnTo>
                      <a:pt x="819" y="226"/>
                    </a:lnTo>
                    <a:lnTo>
                      <a:pt x="820" y="226"/>
                    </a:lnTo>
                    <a:lnTo>
                      <a:pt x="822" y="226"/>
                    </a:lnTo>
                    <a:lnTo>
                      <a:pt x="822" y="226"/>
                    </a:lnTo>
                    <a:close/>
                    <a:moveTo>
                      <a:pt x="967" y="222"/>
                    </a:moveTo>
                    <a:lnTo>
                      <a:pt x="965" y="224"/>
                    </a:lnTo>
                    <a:lnTo>
                      <a:pt x="965" y="226"/>
                    </a:lnTo>
                    <a:lnTo>
                      <a:pt x="965" y="226"/>
                    </a:lnTo>
                    <a:lnTo>
                      <a:pt x="965" y="224"/>
                    </a:lnTo>
                    <a:lnTo>
                      <a:pt x="967" y="222"/>
                    </a:lnTo>
                    <a:close/>
                    <a:moveTo>
                      <a:pt x="957" y="216"/>
                    </a:moveTo>
                    <a:lnTo>
                      <a:pt x="959" y="216"/>
                    </a:lnTo>
                    <a:lnTo>
                      <a:pt x="959" y="218"/>
                    </a:lnTo>
                    <a:lnTo>
                      <a:pt x="959" y="218"/>
                    </a:lnTo>
                    <a:lnTo>
                      <a:pt x="957" y="219"/>
                    </a:lnTo>
                    <a:lnTo>
                      <a:pt x="957" y="216"/>
                    </a:lnTo>
                    <a:lnTo>
                      <a:pt x="957" y="216"/>
                    </a:lnTo>
                    <a:close/>
                    <a:moveTo>
                      <a:pt x="764" y="215"/>
                    </a:moveTo>
                    <a:lnTo>
                      <a:pt x="765" y="215"/>
                    </a:lnTo>
                    <a:lnTo>
                      <a:pt x="765" y="215"/>
                    </a:lnTo>
                    <a:lnTo>
                      <a:pt x="765" y="216"/>
                    </a:lnTo>
                    <a:lnTo>
                      <a:pt x="765" y="216"/>
                    </a:lnTo>
                    <a:lnTo>
                      <a:pt x="764" y="216"/>
                    </a:lnTo>
                    <a:lnTo>
                      <a:pt x="764" y="215"/>
                    </a:lnTo>
                    <a:lnTo>
                      <a:pt x="764" y="215"/>
                    </a:lnTo>
                    <a:lnTo>
                      <a:pt x="764" y="215"/>
                    </a:lnTo>
                    <a:close/>
                    <a:moveTo>
                      <a:pt x="741" y="204"/>
                    </a:moveTo>
                    <a:lnTo>
                      <a:pt x="743" y="204"/>
                    </a:lnTo>
                    <a:lnTo>
                      <a:pt x="743" y="204"/>
                    </a:lnTo>
                    <a:lnTo>
                      <a:pt x="741" y="204"/>
                    </a:lnTo>
                    <a:lnTo>
                      <a:pt x="741" y="204"/>
                    </a:lnTo>
                    <a:lnTo>
                      <a:pt x="741" y="204"/>
                    </a:lnTo>
                    <a:lnTo>
                      <a:pt x="741" y="204"/>
                    </a:lnTo>
                    <a:lnTo>
                      <a:pt x="741" y="204"/>
                    </a:lnTo>
                    <a:lnTo>
                      <a:pt x="741" y="204"/>
                    </a:lnTo>
                    <a:close/>
                    <a:moveTo>
                      <a:pt x="1041" y="202"/>
                    </a:moveTo>
                    <a:lnTo>
                      <a:pt x="1043" y="202"/>
                    </a:lnTo>
                    <a:lnTo>
                      <a:pt x="1043" y="204"/>
                    </a:lnTo>
                    <a:lnTo>
                      <a:pt x="1043" y="204"/>
                    </a:lnTo>
                    <a:lnTo>
                      <a:pt x="1043" y="204"/>
                    </a:lnTo>
                    <a:lnTo>
                      <a:pt x="1041" y="204"/>
                    </a:lnTo>
                    <a:lnTo>
                      <a:pt x="1041" y="202"/>
                    </a:lnTo>
                    <a:lnTo>
                      <a:pt x="1041" y="202"/>
                    </a:lnTo>
                    <a:lnTo>
                      <a:pt x="1041" y="202"/>
                    </a:lnTo>
                    <a:close/>
                    <a:moveTo>
                      <a:pt x="860" y="200"/>
                    </a:moveTo>
                    <a:lnTo>
                      <a:pt x="858" y="202"/>
                    </a:lnTo>
                    <a:lnTo>
                      <a:pt x="857" y="202"/>
                    </a:lnTo>
                    <a:lnTo>
                      <a:pt x="857" y="202"/>
                    </a:lnTo>
                    <a:lnTo>
                      <a:pt x="858" y="200"/>
                    </a:lnTo>
                    <a:lnTo>
                      <a:pt x="860" y="200"/>
                    </a:lnTo>
                    <a:close/>
                    <a:moveTo>
                      <a:pt x="861" y="200"/>
                    </a:moveTo>
                    <a:lnTo>
                      <a:pt x="861" y="202"/>
                    </a:lnTo>
                    <a:lnTo>
                      <a:pt x="861" y="204"/>
                    </a:lnTo>
                    <a:lnTo>
                      <a:pt x="860" y="204"/>
                    </a:lnTo>
                    <a:lnTo>
                      <a:pt x="860" y="204"/>
                    </a:lnTo>
                    <a:lnTo>
                      <a:pt x="857" y="204"/>
                    </a:lnTo>
                    <a:lnTo>
                      <a:pt x="855" y="205"/>
                    </a:lnTo>
                    <a:lnTo>
                      <a:pt x="855" y="205"/>
                    </a:lnTo>
                    <a:lnTo>
                      <a:pt x="857" y="204"/>
                    </a:lnTo>
                    <a:lnTo>
                      <a:pt x="858" y="202"/>
                    </a:lnTo>
                    <a:lnTo>
                      <a:pt x="861" y="200"/>
                    </a:lnTo>
                    <a:lnTo>
                      <a:pt x="861" y="200"/>
                    </a:lnTo>
                    <a:close/>
                    <a:moveTo>
                      <a:pt x="726" y="194"/>
                    </a:moveTo>
                    <a:lnTo>
                      <a:pt x="727" y="194"/>
                    </a:lnTo>
                    <a:lnTo>
                      <a:pt x="726" y="196"/>
                    </a:lnTo>
                    <a:lnTo>
                      <a:pt x="727" y="196"/>
                    </a:lnTo>
                    <a:lnTo>
                      <a:pt x="727" y="196"/>
                    </a:lnTo>
                    <a:lnTo>
                      <a:pt x="727" y="197"/>
                    </a:lnTo>
                    <a:lnTo>
                      <a:pt x="727" y="197"/>
                    </a:lnTo>
                    <a:lnTo>
                      <a:pt x="727" y="197"/>
                    </a:lnTo>
                    <a:lnTo>
                      <a:pt x="729" y="197"/>
                    </a:lnTo>
                    <a:lnTo>
                      <a:pt x="729" y="197"/>
                    </a:lnTo>
                    <a:lnTo>
                      <a:pt x="729" y="197"/>
                    </a:lnTo>
                    <a:lnTo>
                      <a:pt x="729" y="197"/>
                    </a:lnTo>
                    <a:lnTo>
                      <a:pt x="729" y="197"/>
                    </a:lnTo>
                    <a:lnTo>
                      <a:pt x="730" y="197"/>
                    </a:lnTo>
                    <a:lnTo>
                      <a:pt x="730" y="197"/>
                    </a:lnTo>
                    <a:lnTo>
                      <a:pt x="730" y="197"/>
                    </a:lnTo>
                    <a:lnTo>
                      <a:pt x="730" y="197"/>
                    </a:lnTo>
                    <a:lnTo>
                      <a:pt x="730" y="197"/>
                    </a:lnTo>
                    <a:lnTo>
                      <a:pt x="730" y="197"/>
                    </a:lnTo>
                    <a:lnTo>
                      <a:pt x="730" y="197"/>
                    </a:lnTo>
                    <a:lnTo>
                      <a:pt x="730" y="196"/>
                    </a:lnTo>
                    <a:lnTo>
                      <a:pt x="730" y="196"/>
                    </a:lnTo>
                    <a:lnTo>
                      <a:pt x="730" y="196"/>
                    </a:lnTo>
                    <a:lnTo>
                      <a:pt x="730" y="196"/>
                    </a:lnTo>
                    <a:lnTo>
                      <a:pt x="732" y="196"/>
                    </a:lnTo>
                    <a:lnTo>
                      <a:pt x="732" y="196"/>
                    </a:lnTo>
                    <a:lnTo>
                      <a:pt x="732" y="196"/>
                    </a:lnTo>
                    <a:lnTo>
                      <a:pt x="732" y="194"/>
                    </a:lnTo>
                    <a:lnTo>
                      <a:pt x="734" y="194"/>
                    </a:lnTo>
                    <a:lnTo>
                      <a:pt x="734" y="194"/>
                    </a:lnTo>
                    <a:lnTo>
                      <a:pt x="734" y="196"/>
                    </a:lnTo>
                    <a:lnTo>
                      <a:pt x="735" y="196"/>
                    </a:lnTo>
                    <a:lnTo>
                      <a:pt x="735" y="196"/>
                    </a:lnTo>
                    <a:lnTo>
                      <a:pt x="735" y="196"/>
                    </a:lnTo>
                    <a:lnTo>
                      <a:pt x="735" y="197"/>
                    </a:lnTo>
                    <a:lnTo>
                      <a:pt x="737" y="197"/>
                    </a:lnTo>
                    <a:lnTo>
                      <a:pt x="737" y="196"/>
                    </a:lnTo>
                    <a:lnTo>
                      <a:pt x="738" y="196"/>
                    </a:lnTo>
                    <a:lnTo>
                      <a:pt x="738" y="194"/>
                    </a:lnTo>
                    <a:lnTo>
                      <a:pt x="740" y="194"/>
                    </a:lnTo>
                    <a:lnTo>
                      <a:pt x="740" y="196"/>
                    </a:lnTo>
                    <a:lnTo>
                      <a:pt x="740" y="196"/>
                    </a:lnTo>
                    <a:lnTo>
                      <a:pt x="740" y="196"/>
                    </a:lnTo>
                    <a:lnTo>
                      <a:pt x="740" y="196"/>
                    </a:lnTo>
                    <a:lnTo>
                      <a:pt x="741" y="196"/>
                    </a:lnTo>
                    <a:lnTo>
                      <a:pt x="741" y="197"/>
                    </a:lnTo>
                    <a:lnTo>
                      <a:pt x="741" y="197"/>
                    </a:lnTo>
                    <a:lnTo>
                      <a:pt x="741" y="199"/>
                    </a:lnTo>
                    <a:lnTo>
                      <a:pt x="741" y="199"/>
                    </a:lnTo>
                    <a:lnTo>
                      <a:pt x="741" y="199"/>
                    </a:lnTo>
                    <a:lnTo>
                      <a:pt x="741" y="197"/>
                    </a:lnTo>
                    <a:lnTo>
                      <a:pt x="741" y="197"/>
                    </a:lnTo>
                    <a:lnTo>
                      <a:pt x="743" y="196"/>
                    </a:lnTo>
                    <a:lnTo>
                      <a:pt x="743" y="196"/>
                    </a:lnTo>
                    <a:lnTo>
                      <a:pt x="743" y="197"/>
                    </a:lnTo>
                    <a:lnTo>
                      <a:pt x="743" y="197"/>
                    </a:lnTo>
                    <a:lnTo>
                      <a:pt x="743" y="197"/>
                    </a:lnTo>
                    <a:lnTo>
                      <a:pt x="743" y="197"/>
                    </a:lnTo>
                    <a:lnTo>
                      <a:pt x="745" y="197"/>
                    </a:lnTo>
                    <a:lnTo>
                      <a:pt x="745" y="199"/>
                    </a:lnTo>
                    <a:lnTo>
                      <a:pt x="743" y="200"/>
                    </a:lnTo>
                    <a:lnTo>
                      <a:pt x="741" y="202"/>
                    </a:lnTo>
                    <a:lnTo>
                      <a:pt x="741" y="202"/>
                    </a:lnTo>
                    <a:lnTo>
                      <a:pt x="740" y="202"/>
                    </a:lnTo>
                    <a:lnTo>
                      <a:pt x="740" y="202"/>
                    </a:lnTo>
                    <a:lnTo>
                      <a:pt x="740" y="202"/>
                    </a:lnTo>
                    <a:lnTo>
                      <a:pt x="738" y="202"/>
                    </a:lnTo>
                    <a:lnTo>
                      <a:pt x="738" y="202"/>
                    </a:lnTo>
                    <a:lnTo>
                      <a:pt x="740" y="202"/>
                    </a:lnTo>
                    <a:lnTo>
                      <a:pt x="740" y="202"/>
                    </a:lnTo>
                    <a:lnTo>
                      <a:pt x="740" y="202"/>
                    </a:lnTo>
                    <a:lnTo>
                      <a:pt x="741" y="200"/>
                    </a:lnTo>
                    <a:lnTo>
                      <a:pt x="741" y="200"/>
                    </a:lnTo>
                    <a:lnTo>
                      <a:pt x="741" y="200"/>
                    </a:lnTo>
                    <a:lnTo>
                      <a:pt x="738" y="202"/>
                    </a:lnTo>
                    <a:lnTo>
                      <a:pt x="738" y="202"/>
                    </a:lnTo>
                    <a:lnTo>
                      <a:pt x="737" y="202"/>
                    </a:lnTo>
                    <a:lnTo>
                      <a:pt x="737" y="202"/>
                    </a:lnTo>
                    <a:lnTo>
                      <a:pt x="735" y="200"/>
                    </a:lnTo>
                    <a:lnTo>
                      <a:pt x="735" y="200"/>
                    </a:lnTo>
                    <a:lnTo>
                      <a:pt x="734" y="200"/>
                    </a:lnTo>
                    <a:lnTo>
                      <a:pt x="732" y="200"/>
                    </a:lnTo>
                    <a:lnTo>
                      <a:pt x="730" y="199"/>
                    </a:lnTo>
                    <a:lnTo>
                      <a:pt x="729" y="199"/>
                    </a:lnTo>
                    <a:lnTo>
                      <a:pt x="727" y="197"/>
                    </a:lnTo>
                    <a:lnTo>
                      <a:pt x="724" y="197"/>
                    </a:lnTo>
                    <a:lnTo>
                      <a:pt x="724" y="197"/>
                    </a:lnTo>
                    <a:lnTo>
                      <a:pt x="721" y="197"/>
                    </a:lnTo>
                    <a:lnTo>
                      <a:pt x="721" y="196"/>
                    </a:lnTo>
                    <a:lnTo>
                      <a:pt x="721" y="196"/>
                    </a:lnTo>
                    <a:lnTo>
                      <a:pt x="721" y="196"/>
                    </a:lnTo>
                    <a:lnTo>
                      <a:pt x="721" y="196"/>
                    </a:lnTo>
                    <a:lnTo>
                      <a:pt x="723" y="196"/>
                    </a:lnTo>
                    <a:lnTo>
                      <a:pt x="723" y="196"/>
                    </a:lnTo>
                    <a:lnTo>
                      <a:pt x="723" y="196"/>
                    </a:lnTo>
                    <a:lnTo>
                      <a:pt x="723" y="196"/>
                    </a:lnTo>
                    <a:lnTo>
                      <a:pt x="724" y="196"/>
                    </a:lnTo>
                    <a:lnTo>
                      <a:pt x="724" y="196"/>
                    </a:lnTo>
                    <a:lnTo>
                      <a:pt x="724" y="196"/>
                    </a:lnTo>
                    <a:lnTo>
                      <a:pt x="724" y="196"/>
                    </a:lnTo>
                    <a:lnTo>
                      <a:pt x="726" y="194"/>
                    </a:lnTo>
                    <a:lnTo>
                      <a:pt x="726" y="194"/>
                    </a:lnTo>
                    <a:close/>
                    <a:moveTo>
                      <a:pt x="719" y="194"/>
                    </a:moveTo>
                    <a:lnTo>
                      <a:pt x="719" y="194"/>
                    </a:lnTo>
                    <a:lnTo>
                      <a:pt x="719" y="196"/>
                    </a:lnTo>
                    <a:lnTo>
                      <a:pt x="719" y="196"/>
                    </a:lnTo>
                    <a:lnTo>
                      <a:pt x="719" y="197"/>
                    </a:lnTo>
                    <a:lnTo>
                      <a:pt x="718" y="197"/>
                    </a:lnTo>
                    <a:lnTo>
                      <a:pt x="718" y="196"/>
                    </a:lnTo>
                    <a:lnTo>
                      <a:pt x="716" y="196"/>
                    </a:lnTo>
                    <a:lnTo>
                      <a:pt x="718" y="196"/>
                    </a:lnTo>
                    <a:lnTo>
                      <a:pt x="718" y="196"/>
                    </a:lnTo>
                    <a:lnTo>
                      <a:pt x="718" y="194"/>
                    </a:lnTo>
                    <a:lnTo>
                      <a:pt x="719" y="194"/>
                    </a:lnTo>
                    <a:close/>
                    <a:moveTo>
                      <a:pt x="708" y="189"/>
                    </a:moveTo>
                    <a:lnTo>
                      <a:pt x="710" y="189"/>
                    </a:lnTo>
                    <a:lnTo>
                      <a:pt x="711" y="189"/>
                    </a:lnTo>
                    <a:lnTo>
                      <a:pt x="711" y="189"/>
                    </a:lnTo>
                    <a:lnTo>
                      <a:pt x="713" y="191"/>
                    </a:lnTo>
                    <a:lnTo>
                      <a:pt x="711" y="191"/>
                    </a:lnTo>
                    <a:lnTo>
                      <a:pt x="711" y="191"/>
                    </a:lnTo>
                    <a:lnTo>
                      <a:pt x="711" y="191"/>
                    </a:lnTo>
                    <a:lnTo>
                      <a:pt x="711" y="191"/>
                    </a:lnTo>
                    <a:lnTo>
                      <a:pt x="711" y="193"/>
                    </a:lnTo>
                    <a:lnTo>
                      <a:pt x="711" y="193"/>
                    </a:lnTo>
                    <a:lnTo>
                      <a:pt x="710" y="193"/>
                    </a:lnTo>
                    <a:lnTo>
                      <a:pt x="710" y="193"/>
                    </a:lnTo>
                    <a:lnTo>
                      <a:pt x="708" y="191"/>
                    </a:lnTo>
                    <a:lnTo>
                      <a:pt x="708" y="189"/>
                    </a:lnTo>
                    <a:lnTo>
                      <a:pt x="708" y="189"/>
                    </a:lnTo>
                    <a:lnTo>
                      <a:pt x="708" y="189"/>
                    </a:lnTo>
                    <a:close/>
                    <a:moveTo>
                      <a:pt x="899" y="177"/>
                    </a:moveTo>
                    <a:lnTo>
                      <a:pt x="899" y="177"/>
                    </a:lnTo>
                    <a:lnTo>
                      <a:pt x="899" y="178"/>
                    </a:lnTo>
                    <a:lnTo>
                      <a:pt x="898" y="178"/>
                    </a:lnTo>
                    <a:lnTo>
                      <a:pt x="896" y="178"/>
                    </a:lnTo>
                    <a:lnTo>
                      <a:pt x="896" y="178"/>
                    </a:lnTo>
                    <a:lnTo>
                      <a:pt x="898" y="177"/>
                    </a:lnTo>
                    <a:lnTo>
                      <a:pt x="899" y="177"/>
                    </a:lnTo>
                    <a:close/>
                    <a:moveTo>
                      <a:pt x="1049" y="177"/>
                    </a:moveTo>
                    <a:lnTo>
                      <a:pt x="1050" y="177"/>
                    </a:lnTo>
                    <a:lnTo>
                      <a:pt x="1050" y="177"/>
                    </a:lnTo>
                    <a:lnTo>
                      <a:pt x="1050" y="178"/>
                    </a:lnTo>
                    <a:lnTo>
                      <a:pt x="1052" y="180"/>
                    </a:lnTo>
                    <a:lnTo>
                      <a:pt x="1052" y="182"/>
                    </a:lnTo>
                    <a:lnTo>
                      <a:pt x="1050" y="183"/>
                    </a:lnTo>
                    <a:lnTo>
                      <a:pt x="1049" y="186"/>
                    </a:lnTo>
                    <a:lnTo>
                      <a:pt x="1049" y="189"/>
                    </a:lnTo>
                    <a:lnTo>
                      <a:pt x="1049" y="189"/>
                    </a:lnTo>
                    <a:lnTo>
                      <a:pt x="1049" y="191"/>
                    </a:lnTo>
                    <a:lnTo>
                      <a:pt x="1047" y="191"/>
                    </a:lnTo>
                    <a:lnTo>
                      <a:pt x="1046" y="193"/>
                    </a:lnTo>
                    <a:lnTo>
                      <a:pt x="1044" y="193"/>
                    </a:lnTo>
                    <a:lnTo>
                      <a:pt x="1043" y="194"/>
                    </a:lnTo>
                    <a:lnTo>
                      <a:pt x="1041" y="196"/>
                    </a:lnTo>
                    <a:lnTo>
                      <a:pt x="1041" y="196"/>
                    </a:lnTo>
                    <a:lnTo>
                      <a:pt x="1043" y="194"/>
                    </a:lnTo>
                    <a:lnTo>
                      <a:pt x="1044" y="194"/>
                    </a:lnTo>
                    <a:lnTo>
                      <a:pt x="1044" y="196"/>
                    </a:lnTo>
                    <a:lnTo>
                      <a:pt x="1043" y="196"/>
                    </a:lnTo>
                    <a:lnTo>
                      <a:pt x="1041" y="196"/>
                    </a:lnTo>
                    <a:lnTo>
                      <a:pt x="1043" y="197"/>
                    </a:lnTo>
                    <a:lnTo>
                      <a:pt x="1043" y="197"/>
                    </a:lnTo>
                    <a:lnTo>
                      <a:pt x="1041" y="197"/>
                    </a:lnTo>
                    <a:lnTo>
                      <a:pt x="1041" y="199"/>
                    </a:lnTo>
                    <a:lnTo>
                      <a:pt x="1041" y="200"/>
                    </a:lnTo>
                    <a:lnTo>
                      <a:pt x="1043" y="199"/>
                    </a:lnTo>
                    <a:lnTo>
                      <a:pt x="1044" y="199"/>
                    </a:lnTo>
                    <a:lnTo>
                      <a:pt x="1044" y="199"/>
                    </a:lnTo>
                    <a:lnTo>
                      <a:pt x="1046" y="199"/>
                    </a:lnTo>
                    <a:lnTo>
                      <a:pt x="1046" y="199"/>
                    </a:lnTo>
                    <a:lnTo>
                      <a:pt x="1049" y="196"/>
                    </a:lnTo>
                    <a:lnTo>
                      <a:pt x="1050" y="196"/>
                    </a:lnTo>
                    <a:lnTo>
                      <a:pt x="1046" y="196"/>
                    </a:lnTo>
                    <a:lnTo>
                      <a:pt x="1046" y="196"/>
                    </a:lnTo>
                    <a:lnTo>
                      <a:pt x="1047" y="193"/>
                    </a:lnTo>
                    <a:lnTo>
                      <a:pt x="1047" y="193"/>
                    </a:lnTo>
                    <a:lnTo>
                      <a:pt x="1049" y="191"/>
                    </a:lnTo>
                    <a:lnTo>
                      <a:pt x="1050" y="189"/>
                    </a:lnTo>
                    <a:lnTo>
                      <a:pt x="1050" y="189"/>
                    </a:lnTo>
                    <a:lnTo>
                      <a:pt x="1052" y="189"/>
                    </a:lnTo>
                    <a:lnTo>
                      <a:pt x="1054" y="189"/>
                    </a:lnTo>
                    <a:lnTo>
                      <a:pt x="1054" y="191"/>
                    </a:lnTo>
                    <a:lnTo>
                      <a:pt x="1055" y="191"/>
                    </a:lnTo>
                    <a:lnTo>
                      <a:pt x="1057" y="191"/>
                    </a:lnTo>
                    <a:lnTo>
                      <a:pt x="1058" y="191"/>
                    </a:lnTo>
                    <a:lnTo>
                      <a:pt x="1058" y="193"/>
                    </a:lnTo>
                    <a:lnTo>
                      <a:pt x="1058" y="193"/>
                    </a:lnTo>
                    <a:lnTo>
                      <a:pt x="1058" y="193"/>
                    </a:lnTo>
                    <a:lnTo>
                      <a:pt x="1057" y="194"/>
                    </a:lnTo>
                    <a:lnTo>
                      <a:pt x="1058" y="196"/>
                    </a:lnTo>
                    <a:lnTo>
                      <a:pt x="1058" y="196"/>
                    </a:lnTo>
                    <a:lnTo>
                      <a:pt x="1057" y="197"/>
                    </a:lnTo>
                    <a:lnTo>
                      <a:pt x="1055" y="197"/>
                    </a:lnTo>
                    <a:lnTo>
                      <a:pt x="1054" y="199"/>
                    </a:lnTo>
                    <a:lnTo>
                      <a:pt x="1050" y="200"/>
                    </a:lnTo>
                    <a:lnTo>
                      <a:pt x="1047" y="202"/>
                    </a:lnTo>
                    <a:lnTo>
                      <a:pt x="1046" y="202"/>
                    </a:lnTo>
                    <a:lnTo>
                      <a:pt x="1044" y="202"/>
                    </a:lnTo>
                    <a:lnTo>
                      <a:pt x="1043" y="202"/>
                    </a:lnTo>
                    <a:lnTo>
                      <a:pt x="1041" y="202"/>
                    </a:lnTo>
                    <a:lnTo>
                      <a:pt x="1039" y="202"/>
                    </a:lnTo>
                    <a:lnTo>
                      <a:pt x="1038" y="202"/>
                    </a:lnTo>
                    <a:lnTo>
                      <a:pt x="1038" y="202"/>
                    </a:lnTo>
                    <a:lnTo>
                      <a:pt x="1038" y="202"/>
                    </a:lnTo>
                    <a:lnTo>
                      <a:pt x="1036" y="200"/>
                    </a:lnTo>
                    <a:lnTo>
                      <a:pt x="1035" y="199"/>
                    </a:lnTo>
                    <a:lnTo>
                      <a:pt x="1035" y="196"/>
                    </a:lnTo>
                    <a:lnTo>
                      <a:pt x="1035" y="193"/>
                    </a:lnTo>
                    <a:lnTo>
                      <a:pt x="1036" y="191"/>
                    </a:lnTo>
                    <a:lnTo>
                      <a:pt x="1038" y="189"/>
                    </a:lnTo>
                    <a:lnTo>
                      <a:pt x="1038" y="189"/>
                    </a:lnTo>
                    <a:lnTo>
                      <a:pt x="1043" y="183"/>
                    </a:lnTo>
                    <a:lnTo>
                      <a:pt x="1043" y="182"/>
                    </a:lnTo>
                    <a:lnTo>
                      <a:pt x="1044" y="180"/>
                    </a:lnTo>
                    <a:lnTo>
                      <a:pt x="1046" y="178"/>
                    </a:lnTo>
                    <a:lnTo>
                      <a:pt x="1047" y="177"/>
                    </a:lnTo>
                    <a:lnTo>
                      <a:pt x="1049" y="177"/>
                    </a:lnTo>
                    <a:lnTo>
                      <a:pt x="1049" y="177"/>
                    </a:lnTo>
                    <a:close/>
                    <a:moveTo>
                      <a:pt x="998" y="175"/>
                    </a:moveTo>
                    <a:lnTo>
                      <a:pt x="998" y="177"/>
                    </a:lnTo>
                    <a:lnTo>
                      <a:pt x="998" y="178"/>
                    </a:lnTo>
                    <a:lnTo>
                      <a:pt x="997" y="180"/>
                    </a:lnTo>
                    <a:lnTo>
                      <a:pt x="1000" y="183"/>
                    </a:lnTo>
                    <a:lnTo>
                      <a:pt x="1000" y="183"/>
                    </a:lnTo>
                    <a:lnTo>
                      <a:pt x="1000" y="185"/>
                    </a:lnTo>
                    <a:lnTo>
                      <a:pt x="1000" y="185"/>
                    </a:lnTo>
                    <a:lnTo>
                      <a:pt x="1000" y="185"/>
                    </a:lnTo>
                    <a:lnTo>
                      <a:pt x="1002" y="185"/>
                    </a:lnTo>
                    <a:lnTo>
                      <a:pt x="1002" y="186"/>
                    </a:lnTo>
                    <a:lnTo>
                      <a:pt x="1002" y="186"/>
                    </a:lnTo>
                    <a:lnTo>
                      <a:pt x="1002" y="186"/>
                    </a:lnTo>
                    <a:lnTo>
                      <a:pt x="1003" y="185"/>
                    </a:lnTo>
                    <a:lnTo>
                      <a:pt x="1005" y="185"/>
                    </a:lnTo>
                    <a:lnTo>
                      <a:pt x="1006" y="185"/>
                    </a:lnTo>
                    <a:lnTo>
                      <a:pt x="1006" y="185"/>
                    </a:lnTo>
                    <a:lnTo>
                      <a:pt x="1008" y="185"/>
                    </a:lnTo>
                    <a:lnTo>
                      <a:pt x="1009" y="186"/>
                    </a:lnTo>
                    <a:lnTo>
                      <a:pt x="1011" y="186"/>
                    </a:lnTo>
                    <a:lnTo>
                      <a:pt x="1014" y="186"/>
                    </a:lnTo>
                    <a:lnTo>
                      <a:pt x="1017" y="186"/>
                    </a:lnTo>
                    <a:lnTo>
                      <a:pt x="1017" y="186"/>
                    </a:lnTo>
                    <a:lnTo>
                      <a:pt x="1022" y="186"/>
                    </a:lnTo>
                    <a:lnTo>
                      <a:pt x="1025" y="186"/>
                    </a:lnTo>
                    <a:lnTo>
                      <a:pt x="1027" y="186"/>
                    </a:lnTo>
                    <a:lnTo>
                      <a:pt x="1027" y="186"/>
                    </a:lnTo>
                    <a:lnTo>
                      <a:pt x="1027" y="186"/>
                    </a:lnTo>
                    <a:lnTo>
                      <a:pt x="1025" y="188"/>
                    </a:lnTo>
                    <a:lnTo>
                      <a:pt x="1022" y="189"/>
                    </a:lnTo>
                    <a:lnTo>
                      <a:pt x="1021" y="191"/>
                    </a:lnTo>
                    <a:lnTo>
                      <a:pt x="1019" y="191"/>
                    </a:lnTo>
                    <a:lnTo>
                      <a:pt x="1019" y="193"/>
                    </a:lnTo>
                    <a:lnTo>
                      <a:pt x="1019" y="194"/>
                    </a:lnTo>
                    <a:lnTo>
                      <a:pt x="1021" y="194"/>
                    </a:lnTo>
                    <a:lnTo>
                      <a:pt x="1021" y="194"/>
                    </a:lnTo>
                    <a:lnTo>
                      <a:pt x="1021" y="194"/>
                    </a:lnTo>
                    <a:lnTo>
                      <a:pt x="1017" y="196"/>
                    </a:lnTo>
                    <a:lnTo>
                      <a:pt x="1016" y="194"/>
                    </a:lnTo>
                    <a:lnTo>
                      <a:pt x="1014" y="194"/>
                    </a:lnTo>
                    <a:lnTo>
                      <a:pt x="1014" y="193"/>
                    </a:lnTo>
                    <a:lnTo>
                      <a:pt x="1013" y="193"/>
                    </a:lnTo>
                    <a:lnTo>
                      <a:pt x="1013" y="193"/>
                    </a:lnTo>
                    <a:lnTo>
                      <a:pt x="1014" y="193"/>
                    </a:lnTo>
                    <a:lnTo>
                      <a:pt x="1014" y="191"/>
                    </a:lnTo>
                    <a:lnTo>
                      <a:pt x="1013" y="191"/>
                    </a:lnTo>
                    <a:lnTo>
                      <a:pt x="1013" y="191"/>
                    </a:lnTo>
                    <a:lnTo>
                      <a:pt x="1013" y="189"/>
                    </a:lnTo>
                    <a:lnTo>
                      <a:pt x="1013" y="189"/>
                    </a:lnTo>
                    <a:lnTo>
                      <a:pt x="1013" y="189"/>
                    </a:lnTo>
                    <a:lnTo>
                      <a:pt x="1013" y="189"/>
                    </a:lnTo>
                    <a:lnTo>
                      <a:pt x="1011" y="189"/>
                    </a:lnTo>
                    <a:lnTo>
                      <a:pt x="1009" y="189"/>
                    </a:lnTo>
                    <a:lnTo>
                      <a:pt x="1009" y="191"/>
                    </a:lnTo>
                    <a:lnTo>
                      <a:pt x="1011" y="191"/>
                    </a:lnTo>
                    <a:lnTo>
                      <a:pt x="1009" y="191"/>
                    </a:lnTo>
                    <a:lnTo>
                      <a:pt x="1009" y="191"/>
                    </a:lnTo>
                    <a:lnTo>
                      <a:pt x="1005" y="191"/>
                    </a:lnTo>
                    <a:lnTo>
                      <a:pt x="1003" y="191"/>
                    </a:lnTo>
                    <a:lnTo>
                      <a:pt x="1003" y="189"/>
                    </a:lnTo>
                    <a:lnTo>
                      <a:pt x="1002" y="188"/>
                    </a:lnTo>
                    <a:lnTo>
                      <a:pt x="1002" y="188"/>
                    </a:lnTo>
                    <a:lnTo>
                      <a:pt x="1002" y="188"/>
                    </a:lnTo>
                    <a:lnTo>
                      <a:pt x="1002" y="188"/>
                    </a:lnTo>
                    <a:lnTo>
                      <a:pt x="1000" y="186"/>
                    </a:lnTo>
                    <a:lnTo>
                      <a:pt x="998" y="188"/>
                    </a:lnTo>
                    <a:lnTo>
                      <a:pt x="997" y="186"/>
                    </a:lnTo>
                    <a:lnTo>
                      <a:pt x="997" y="185"/>
                    </a:lnTo>
                    <a:lnTo>
                      <a:pt x="997" y="183"/>
                    </a:lnTo>
                    <a:lnTo>
                      <a:pt x="995" y="183"/>
                    </a:lnTo>
                    <a:lnTo>
                      <a:pt x="994" y="183"/>
                    </a:lnTo>
                    <a:lnTo>
                      <a:pt x="992" y="182"/>
                    </a:lnTo>
                    <a:lnTo>
                      <a:pt x="994" y="180"/>
                    </a:lnTo>
                    <a:lnTo>
                      <a:pt x="995" y="180"/>
                    </a:lnTo>
                    <a:lnTo>
                      <a:pt x="995" y="178"/>
                    </a:lnTo>
                    <a:lnTo>
                      <a:pt x="997" y="177"/>
                    </a:lnTo>
                    <a:lnTo>
                      <a:pt x="998" y="175"/>
                    </a:lnTo>
                    <a:close/>
                    <a:moveTo>
                      <a:pt x="1142" y="164"/>
                    </a:moveTo>
                    <a:lnTo>
                      <a:pt x="1140" y="166"/>
                    </a:lnTo>
                    <a:lnTo>
                      <a:pt x="1140" y="169"/>
                    </a:lnTo>
                    <a:lnTo>
                      <a:pt x="1139" y="169"/>
                    </a:lnTo>
                    <a:lnTo>
                      <a:pt x="1139" y="169"/>
                    </a:lnTo>
                    <a:lnTo>
                      <a:pt x="1139" y="169"/>
                    </a:lnTo>
                    <a:lnTo>
                      <a:pt x="1139" y="167"/>
                    </a:lnTo>
                    <a:lnTo>
                      <a:pt x="1140" y="166"/>
                    </a:lnTo>
                    <a:lnTo>
                      <a:pt x="1140" y="166"/>
                    </a:lnTo>
                    <a:lnTo>
                      <a:pt x="1140" y="166"/>
                    </a:lnTo>
                    <a:lnTo>
                      <a:pt x="1140" y="166"/>
                    </a:lnTo>
                    <a:lnTo>
                      <a:pt x="1142" y="164"/>
                    </a:lnTo>
                    <a:close/>
                    <a:moveTo>
                      <a:pt x="1035" y="164"/>
                    </a:moveTo>
                    <a:lnTo>
                      <a:pt x="1036" y="164"/>
                    </a:lnTo>
                    <a:lnTo>
                      <a:pt x="1035" y="166"/>
                    </a:lnTo>
                    <a:lnTo>
                      <a:pt x="1033" y="166"/>
                    </a:lnTo>
                    <a:lnTo>
                      <a:pt x="1032" y="167"/>
                    </a:lnTo>
                    <a:lnTo>
                      <a:pt x="1032" y="169"/>
                    </a:lnTo>
                    <a:lnTo>
                      <a:pt x="1030" y="169"/>
                    </a:lnTo>
                    <a:lnTo>
                      <a:pt x="1028" y="170"/>
                    </a:lnTo>
                    <a:lnTo>
                      <a:pt x="1028" y="170"/>
                    </a:lnTo>
                    <a:lnTo>
                      <a:pt x="1030" y="172"/>
                    </a:lnTo>
                    <a:lnTo>
                      <a:pt x="1030" y="172"/>
                    </a:lnTo>
                    <a:lnTo>
                      <a:pt x="1030" y="172"/>
                    </a:lnTo>
                    <a:lnTo>
                      <a:pt x="1030" y="172"/>
                    </a:lnTo>
                    <a:lnTo>
                      <a:pt x="1028" y="172"/>
                    </a:lnTo>
                    <a:lnTo>
                      <a:pt x="1027" y="172"/>
                    </a:lnTo>
                    <a:lnTo>
                      <a:pt x="1028" y="169"/>
                    </a:lnTo>
                    <a:lnTo>
                      <a:pt x="1030" y="167"/>
                    </a:lnTo>
                    <a:lnTo>
                      <a:pt x="1033" y="166"/>
                    </a:lnTo>
                    <a:lnTo>
                      <a:pt x="1035" y="164"/>
                    </a:lnTo>
                    <a:lnTo>
                      <a:pt x="1035" y="164"/>
                    </a:lnTo>
                    <a:close/>
                    <a:moveTo>
                      <a:pt x="685" y="161"/>
                    </a:moveTo>
                    <a:lnTo>
                      <a:pt x="686" y="163"/>
                    </a:lnTo>
                    <a:lnTo>
                      <a:pt x="686" y="163"/>
                    </a:lnTo>
                    <a:lnTo>
                      <a:pt x="686" y="163"/>
                    </a:lnTo>
                    <a:lnTo>
                      <a:pt x="685" y="163"/>
                    </a:lnTo>
                    <a:lnTo>
                      <a:pt x="683" y="163"/>
                    </a:lnTo>
                    <a:lnTo>
                      <a:pt x="682" y="163"/>
                    </a:lnTo>
                    <a:lnTo>
                      <a:pt x="682" y="163"/>
                    </a:lnTo>
                    <a:lnTo>
                      <a:pt x="682" y="163"/>
                    </a:lnTo>
                    <a:lnTo>
                      <a:pt x="682" y="161"/>
                    </a:lnTo>
                    <a:lnTo>
                      <a:pt x="683" y="161"/>
                    </a:lnTo>
                    <a:lnTo>
                      <a:pt x="685" y="161"/>
                    </a:lnTo>
                    <a:close/>
                    <a:moveTo>
                      <a:pt x="991" y="159"/>
                    </a:moveTo>
                    <a:lnTo>
                      <a:pt x="991" y="161"/>
                    </a:lnTo>
                    <a:lnTo>
                      <a:pt x="989" y="163"/>
                    </a:lnTo>
                    <a:lnTo>
                      <a:pt x="989" y="163"/>
                    </a:lnTo>
                    <a:lnTo>
                      <a:pt x="989" y="163"/>
                    </a:lnTo>
                    <a:lnTo>
                      <a:pt x="989" y="161"/>
                    </a:lnTo>
                    <a:lnTo>
                      <a:pt x="989" y="161"/>
                    </a:lnTo>
                    <a:lnTo>
                      <a:pt x="991" y="161"/>
                    </a:lnTo>
                    <a:lnTo>
                      <a:pt x="991" y="161"/>
                    </a:lnTo>
                    <a:lnTo>
                      <a:pt x="991" y="159"/>
                    </a:lnTo>
                    <a:close/>
                    <a:moveTo>
                      <a:pt x="991" y="158"/>
                    </a:moveTo>
                    <a:lnTo>
                      <a:pt x="992" y="158"/>
                    </a:lnTo>
                    <a:lnTo>
                      <a:pt x="992" y="159"/>
                    </a:lnTo>
                    <a:lnTo>
                      <a:pt x="991" y="159"/>
                    </a:lnTo>
                    <a:lnTo>
                      <a:pt x="991" y="158"/>
                    </a:lnTo>
                    <a:lnTo>
                      <a:pt x="991" y="158"/>
                    </a:lnTo>
                    <a:lnTo>
                      <a:pt x="991" y="158"/>
                    </a:lnTo>
                    <a:close/>
                    <a:moveTo>
                      <a:pt x="656" y="142"/>
                    </a:moveTo>
                    <a:lnTo>
                      <a:pt x="656" y="142"/>
                    </a:lnTo>
                    <a:lnTo>
                      <a:pt x="656" y="144"/>
                    </a:lnTo>
                    <a:lnTo>
                      <a:pt x="658" y="144"/>
                    </a:lnTo>
                    <a:lnTo>
                      <a:pt x="656" y="144"/>
                    </a:lnTo>
                    <a:lnTo>
                      <a:pt x="656" y="144"/>
                    </a:lnTo>
                    <a:lnTo>
                      <a:pt x="655" y="144"/>
                    </a:lnTo>
                    <a:lnTo>
                      <a:pt x="656" y="144"/>
                    </a:lnTo>
                    <a:lnTo>
                      <a:pt x="656" y="144"/>
                    </a:lnTo>
                    <a:lnTo>
                      <a:pt x="655" y="142"/>
                    </a:lnTo>
                    <a:lnTo>
                      <a:pt x="655" y="142"/>
                    </a:lnTo>
                    <a:lnTo>
                      <a:pt x="656" y="142"/>
                    </a:lnTo>
                    <a:lnTo>
                      <a:pt x="656" y="142"/>
                    </a:lnTo>
                    <a:close/>
                    <a:moveTo>
                      <a:pt x="653" y="142"/>
                    </a:moveTo>
                    <a:lnTo>
                      <a:pt x="655" y="142"/>
                    </a:lnTo>
                    <a:lnTo>
                      <a:pt x="655" y="142"/>
                    </a:lnTo>
                    <a:lnTo>
                      <a:pt x="655" y="144"/>
                    </a:lnTo>
                    <a:lnTo>
                      <a:pt x="655" y="144"/>
                    </a:lnTo>
                    <a:lnTo>
                      <a:pt x="655" y="144"/>
                    </a:lnTo>
                    <a:lnTo>
                      <a:pt x="655" y="144"/>
                    </a:lnTo>
                    <a:lnTo>
                      <a:pt x="653" y="144"/>
                    </a:lnTo>
                    <a:lnTo>
                      <a:pt x="653" y="144"/>
                    </a:lnTo>
                    <a:lnTo>
                      <a:pt x="652" y="144"/>
                    </a:lnTo>
                    <a:lnTo>
                      <a:pt x="652" y="145"/>
                    </a:lnTo>
                    <a:lnTo>
                      <a:pt x="652" y="145"/>
                    </a:lnTo>
                    <a:lnTo>
                      <a:pt x="650" y="144"/>
                    </a:lnTo>
                    <a:lnTo>
                      <a:pt x="650" y="144"/>
                    </a:lnTo>
                    <a:lnTo>
                      <a:pt x="652" y="142"/>
                    </a:lnTo>
                    <a:lnTo>
                      <a:pt x="652" y="142"/>
                    </a:lnTo>
                    <a:lnTo>
                      <a:pt x="653" y="142"/>
                    </a:lnTo>
                    <a:close/>
                    <a:moveTo>
                      <a:pt x="138" y="141"/>
                    </a:moveTo>
                    <a:lnTo>
                      <a:pt x="138" y="141"/>
                    </a:lnTo>
                    <a:lnTo>
                      <a:pt x="139" y="142"/>
                    </a:lnTo>
                    <a:lnTo>
                      <a:pt x="139" y="142"/>
                    </a:lnTo>
                    <a:lnTo>
                      <a:pt x="139" y="144"/>
                    </a:lnTo>
                    <a:lnTo>
                      <a:pt x="139" y="144"/>
                    </a:lnTo>
                    <a:lnTo>
                      <a:pt x="139" y="144"/>
                    </a:lnTo>
                    <a:lnTo>
                      <a:pt x="139" y="144"/>
                    </a:lnTo>
                    <a:lnTo>
                      <a:pt x="139" y="144"/>
                    </a:lnTo>
                    <a:lnTo>
                      <a:pt x="138" y="144"/>
                    </a:lnTo>
                    <a:lnTo>
                      <a:pt x="138" y="141"/>
                    </a:lnTo>
                    <a:close/>
                    <a:moveTo>
                      <a:pt x="136" y="137"/>
                    </a:moveTo>
                    <a:lnTo>
                      <a:pt x="139" y="141"/>
                    </a:lnTo>
                    <a:lnTo>
                      <a:pt x="141" y="141"/>
                    </a:lnTo>
                    <a:lnTo>
                      <a:pt x="141" y="142"/>
                    </a:lnTo>
                    <a:lnTo>
                      <a:pt x="141" y="142"/>
                    </a:lnTo>
                    <a:lnTo>
                      <a:pt x="138" y="141"/>
                    </a:lnTo>
                    <a:lnTo>
                      <a:pt x="136" y="139"/>
                    </a:lnTo>
                    <a:lnTo>
                      <a:pt x="136" y="137"/>
                    </a:lnTo>
                    <a:close/>
                    <a:moveTo>
                      <a:pt x="976" y="134"/>
                    </a:moveTo>
                    <a:lnTo>
                      <a:pt x="978" y="134"/>
                    </a:lnTo>
                    <a:lnTo>
                      <a:pt x="986" y="136"/>
                    </a:lnTo>
                    <a:lnTo>
                      <a:pt x="991" y="137"/>
                    </a:lnTo>
                    <a:lnTo>
                      <a:pt x="995" y="141"/>
                    </a:lnTo>
                    <a:lnTo>
                      <a:pt x="995" y="142"/>
                    </a:lnTo>
                    <a:lnTo>
                      <a:pt x="995" y="144"/>
                    </a:lnTo>
                    <a:lnTo>
                      <a:pt x="994" y="142"/>
                    </a:lnTo>
                    <a:lnTo>
                      <a:pt x="991" y="142"/>
                    </a:lnTo>
                    <a:lnTo>
                      <a:pt x="992" y="144"/>
                    </a:lnTo>
                    <a:lnTo>
                      <a:pt x="995" y="145"/>
                    </a:lnTo>
                    <a:lnTo>
                      <a:pt x="995" y="148"/>
                    </a:lnTo>
                    <a:lnTo>
                      <a:pt x="994" y="150"/>
                    </a:lnTo>
                    <a:lnTo>
                      <a:pt x="989" y="152"/>
                    </a:lnTo>
                    <a:lnTo>
                      <a:pt x="989" y="152"/>
                    </a:lnTo>
                    <a:lnTo>
                      <a:pt x="987" y="153"/>
                    </a:lnTo>
                    <a:lnTo>
                      <a:pt x="987" y="155"/>
                    </a:lnTo>
                    <a:lnTo>
                      <a:pt x="984" y="155"/>
                    </a:lnTo>
                    <a:lnTo>
                      <a:pt x="984" y="156"/>
                    </a:lnTo>
                    <a:lnTo>
                      <a:pt x="981" y="158"/>
                    </a:lnTo>
                    <a:lnTo>
                      <a:pt x="980" y="158"/>
                    </a:lnTo>
                    <a:lnTo>
                      <a:pt x="978" y="158"/>
                    </a:lnTo>
                    <a:lnTo>
                      <a:pt x="973" y="156"/>
                    </a:lnTo>
                    <a:lnTo>
                      <a:pt x="970" y="155"/>
                    </a:lnTo>
                    <a:lnTo>
                      <a:pt x="970" y="155"/>
                    </a:lnTo>
                    <a:lnTo>
                      <a:pt x="969" y="156"/>
                    </a:lnTo>
                    <a:lnTo>
                      <a:pt x="965" y="156"/>
                    </a:lnTo>
                    <a:lnTo>
                      <a:pt x="965" y="156"/>
                    </a:lnTo>
                    <a:lnTo>
                      <a:pt x="964" y="156"/>
                    </a:lnTo>
                    <a:lnTo>
                      <a:pt x="959" y="158"/>
                    </a:lnTo>
                    <a:lnTo>
                      <a:pt x="961" y="158"/>
                    </a:lnTo>
                    <a:lnTo>
                      <a:pt x="964" y="156"/>
                    </a:lnTo>
                    <a:lnTo>
                      <a:pt x="964" y="156"/>
                    </a:lnTo>
                    <a:lnTo>
                      <a:pt x="967" y="158"/>
                    </a:lnTo>
                    <a:lnTo>
                      <a:pt x="972" y="159"/>
                    </a:lnTo>
                    <a:lnTo>
                      <a:pt x="973" y="161"/>
                    </a:lnTo>
                    <a:lnTo>
                      <a:pt x="975" y="164"/>
                    </a:lnTo>
                    <a:lnTo>
                      <a:pt x="975" y="164"/>
                    </a:lnTo>
                    <a:lnTo>
                      <a:pt x="976" y="164"/>
                    </a:lnTo>
                    <a:lnTo>
                      <a:pt x="980" y="163"/>
                    </a:lnTo>
                    <a:lnTo>
                      <a:pt x="981" y="161"/>
                    </a:lnTo>
                    <a:lnTo>
                      <a:pt x="984" y="161"/>
                    </a:lnTo>
                    <a:lnTo>
                      <a:pt x="983" y="161"/>
                    </a:lnTo>
                    <a:lnTo>
                      <a:pt x="986" y="161"/>
                    </a:lnTo>
                    <a:lnTo>
                      <a:pt x="989" y="163"/>
                    </a:lnTo>
                    <a:lnTo>
                      <a:pt x="987" y="164"/>
                    </a:lnTo>
                    <a:lnTo>
                      <a:pt x="986" y="166"/>
                    </a:lnTo>
                    <a:lnTo>
                      <a:pt x="986" y="169"/>
                    </a:lnTo>
                    <a:lnTo>
                      <a:pt x="983" y="172"/>
                    </a:lnTo>
                    <a:lnTo>
                      <a:pt x="980" y="174"/>
                    </a:lnTo>
                    <a:lnTo>
                      <a:pt x="981" y="175"/>
                    </a:lnTo>
                    <a:lnTo>
                      <a:pt x="981" y="175"/>
                    </a:lnTo>
                    <a:lnTo>
                      <a:pt x="984" y="175"/>
                    </a:lnTo>
                    <a:lnTo>
                      <a:pt x="984" y="175"/>
                    </a:lnTo>
                    <a:lnTo>
                      <a:pt x="986" y="175"/>
                    </a:lnTo>
                    <a:lnTo>
                      <a:pt x="986" y="177"/>
                    </a:lnTo>
                    <a:lnTo>
                      <a:pt x="986" y="178"/>
                    </a:lnTo>
                    <a:lnTo>
                      <a:pt x="986" y="180"/>
                    </a:lnTo>
                    <a:lnTo>
                      <a:pt x="987" y="182"/>
                    </a:lnTo>
                    <a:lnTo>
                      <a:pt x="987" y="182"/>
                    </a:lnTo>
                    <a:lnTo>
                      <a:pt x="989" y="185"/>
                    </a:lnTo>
                    <a:lnTo>
                      <a:pt x="989" y="186"/>
                    </a:lnTo>
                    <a:lnTo>
                      <a:pt x="989" y="188"/>
                    </a:lnTo>
                    <a:lnTo>
                      <a:pt x="991" y="189"/>
                    </a:lnTo>
                    <a:lnTo>
                      <a:pt x="991" y="189"/>
                    </a:lnTo>
                    <a:lnTo>
                      <a:pt x="995" y="191"/>
                    </a:lnTo>
                    <a:lnTo>
                      <a:pt x="997" y="191"/>
                    </a:lnTo>
                    <a:lnTo>
                      <a:pt x="1000" y="191"/>
                    </a:lnTo>
                    <a:lnTo>
                      <a:pt x="1000" y="191"/>
                    </a:lnTo>
                    <a:lnTo>
                      <a:pt x="1002" y="193"/>
                    </a:lnTo>
                    <a:lnTo>
                      <a:pt x="998" y="194"/>
                    </a:lnTo>
                    <a:lnTo>
                      <a:pt x="1000" y="196"/>
                    </a:lnTo>
                    <a:lnTo>
                      <a:pt x="1003" y="197"/>
                    </a:lnTo>
                    <a:lnTo>
                      <a:pt x="1005" y="197"/>
                    </a:lnTo>
                    <a:lnTo>
                      <a:pt x="1006" y="197"/>
                    </a:lnTo>
                    <a:lnTo>
                      <a:pt x="1008" y="197"/>
                    </a:lnTo>
                    <a:lnTo>
                      <a:pt x="1008" y="199"/>
                    </a:lnTo>
                    <a:lnTo>
                      <a:pt x="1009" y="199"/>
                    </a:lnTo>
                    <a:lnTo>
                      <a:pt x="1009" y="199"/>
                    </a:lnTo>
                    <a:lnTo>
                      <a:pt x="1011" y="199"/>
                    </a:lnTo>
                    <a:lnTo>
                      <a:pt x="1014" y="199"/>
                    </a:lnTo>
                    <a:lnTo>
                      <a:pt x="1017" y="199"/>
                    </a:lnTo>
                    <a:lnTo>
                      <a:pt x="1017" y="200"/>
                    </a:lnTo>
                    <a:lnTo>
                      <a:pt x="1017" y="200"/>
                    </a:lnTo>
                    <a:lnTo>
                      <a:pt x="1019" y="200"/>
                    </a:lnTo>
                    <a:lnTo>
                      <a:pt x="1021" y="200"/>
                    </a:lnTo>
                    <a:lnTo>
                      <a:pt x="1021" y="200"/>
                    </a:lnTo>
                    <a:lnTo>
                      <a:pt x="1022" y="200"/>
                    </a:lnTo>
                    <a:lnTo>
                      <a:pt x="1024" y="199"/>
                    </a:lnTo>
                    <a:lnTo>
                      <a:pt x="1028" y="197"/>
                    </a:lnTo>
                    <a:lnTo>
                      <a:pt x="1028" y="197"/>
                    </a:lnTo>
                    <a:lnTo>
                      <a:pt x="1028" y="197"/>
                    </a:lnTo>
                    <a:lnTo>
                      <a:pt x="1030" y="199"/>
                    </a:lnTo>
                    <a:lnTo>
                      <a:pt x="1030" y="200"/>
                    </a:lnTo>
                    <a:lnTo>
                      <a:pt x="1033" y="200"/>
                    </a:lnTo>
                    <a:lnTo>
                      <a:pt x="1035" y="200"/>
                    </a:lnTo>
                    <a:lnTo>
                      <a:pt x="1036" y="200"/>
                    </a:lnTo>
                    <a:lnTo>
                      <a:pt x="1036" y="202"/>
                    </a:lnTo>
                    <a:lnTo>
                      <a:pt x="1038" y="204"/>
                    </a:lnTo>
                    <a:lnTo>
                      <a:pt x="1038" y="205"/>
                    </a:lnTo>
                    <a:lnTo>
                      <a:pt x="1036" y="205"/>
                    </a:lnTo>
                    <a:lnTo>
                      <a:pt x="1035" y="205"/>
                    </a:lnTo>
                    <a:lnTo>
                      <a:pt x="1041" y="207"/>
                    </a:lnTo>
                    <a:lnTo>
                      <a:pt x="1041" y="207"/>
                    </a:lnTo>
                    <a:lnTo>
                      <a:pt x="1041" y="207"/>
                    </a:lnTo>
                    <a:lnTo>
                      <a:pt x="1041" y="208"/>
                    </a:lnTo>
                    <a:lnTo>
                      <a:pt x="1041" y="208"/>
                    </a:lnTo>
                    <a:lnTo>
                      <a:pt x="1039" y="208"/>
                    </a:lnTo>
                    <a:lnTo>
                      <a:pt x="1038" y="208"/>
                    </a:lnTo>
                    <a:lnTo>
                      <a:pt x="1036" y="208"/>
                    </a:lnTo>
                    <a:lnTo>
                      <a:pt x="1035" y="210"/>
                    </a:lnTo>
                    <a:lnTo>
                      <a:pt x="1033" y="210"/>
                    </a:lnTo>
                    <a:lnTo>
                      <a:pt x="1033" y="210"/>
                    </a:lnTo>
                    <a:lnTo>
                      <a:pt x="1032" y="210"/>
                    </a:lnTo>
                    <a:lnTo>
                      <a:pt x="1030" y="211"/>
                    </a:lnTo>
                    <a:lnTo>
                      <a:pt x="1027" y="213"/>
                    </a:lnTo>
                    <a:lnTo>
                      <a:pt x="1024" y="213"/>
                    </a:lnTo>
                    <a:lnTo>
                      <a:pt x="1021" y="215"/>
                    </a:lnTo>
                    <a:lnTo>
                      <a:pt x="1016" y="216"/>
                    </a:lnTo>
                    <a:lnTo>
                      <a:pt x="1013" y="218"/>
                    </a:lnTo>
                    <a:lnTo>
                      <a:pt x="1011" y="218"/>
                    </a:lnTo>
                    <a:lnTo>
                      <a:pt x="1011" y="218"/>
                    </a:lnTo>
                    <a:lnTo>
                      <a:pt x="1008" y="219"/>
                    </a:lnTo>
                    <a:lnTo>
                      <a:pt x="1008" y="218"/>
                    </a:lnTo>
                    <a:lnTo>
                      <a:pt x="1006" y="219"/>
                    </a:lnTo>
                    <a:lnTo>
                      <a:pt x="1005" y="218"/>
                    </a:lnTo>
                    <a:lnTo>
                      <a:pt x="1005" y="218"/>
                    </a:lnTo>
                    <a:lnTo>
                      <a:pt x="1005" y="219"/>
                    </a:lnTo>
                    <a:lnTo>
                      <a:pt x="1005" y="221"/>
                    </a:lnTo>
                    <a:lnTo>
                      <a:pt x="1005" y="221"/>
                    </a:lnTo>
                    <a:lnTo>
                      <a:pt x="1005" y="221"/>
                    </a:lnTo>
                    <a:lnTo>
                      <a:pt x="1002" y="221"/>
                    </a:lnTo>
                    <a:lnTo>
                      <a:pt x="1002" y="221"/>
                    </a:lnTo>
                    <a:lnTo>
                      <a:pt x="1000" y="221"/>
                    </a:lnTo>
                    <a:lnTo>
                      <a:pt x="1000" y="219"/>
                    </a:lnTo>
                    <a:lnTo>
                      <a:pt x="998" y="219"/>
                    </a:lnTo>
                    <a:lnTo>
                      <a:pt x="998" y="219"/>
                    </a:lnTo>
                    <a:lnTo>
                      <a:pt x="998" y="221"/>
                    </a:lnTo>
                    <a:lnTo>
                      <a:pt x="997" y="221"/>
                    </a:lnTo>
                    <a:lnTo>
                      <a:pt x="997" y="219"/>
                    </a:lnTo>
                    <a:lnTo>
                      <a:pt x="994" y="221"/>
                    </a:lnTo>
                    <a:lnTo>
                      <a:pt x="994" y="222"/>
                    </a:lnTo>
                    <a:lnTo>
                      <a:pt x="994" y="222"/>
                    </a:lnTo>
                    <a:lnTo>
                      <a:pt x="995" y="224"/>
                    </a:lnTo>
                    <a:lnTo>
                      <a:pt x="994" y="226"/>
                    </a:lnTo>
                    <a:lnTo>
                      <a:pt x="994" y="224"/>
                    </a:lnTo>
                    <a:lnTo>
                      <a:pt x="992" y="227"/>
                    </a:lnTo>
                    <a:lnTo>
                      <a:pt x="991" y="227"/>
                    </a:lnTo>
                    <a:lnTo>
                      <a:pt x="989" y="230"/>
                    </a:lnTo>
                    <a:lnTo>
                      <a:pt x="987" y="232"/>
                    </a:lnTo>
                    <a:lnTo>
                      <a:pt x="986" y="232"/>
                    </a:lnTo>
                    <a:lnTo>
                      <a:pt x="983" y="235"/>
                    </a:lnTo>
                    <a:lnTo>
                      <a:pt x="981" y="235"/>
                    </a:lnTo>
                    <a:lnTo>
                      <a:pt x="981" y="235"/>
                    </a:lnTo>
                    <a:lnTo>
                      <a:pt x="980" y="235"/>
                    </a:lnTo>
                    <a:lnTo>
                      <a:pt x="980" y="238"/>
                    </a:lnTo>
                    <a:lnTo>
                      <a:pt x="978" y="238"/>
                    </a:lnTo>
                    <a:lnTo>
                      <a:pt x="978" y="238"/>
                    </a:lnTo>
                    <a:lnTo>
                      <a:pt x="978" y="238"/>
                    </a:lnTo>
                    <a:lnTo>
                      <a:pt x="976" y="238"/>
                    </a:lnTo>
                    <a:lnTo>
                      <a:pt x="976" y="238"/>
                    </a:lnTo>
                    <a:lnTo>
                      <a:pt x="975" y="238"/>
                    </a:lnTo>
                    <a:lnTo>
                      <a:pt x="973" y="238"/>
                    </a:lnTo>
                    <a:lnTo>
                      <a:pt x="972" y="235"/>
                    </a:lnTo>
                    <a:lnTo>
                      <a:pt x="972" y="234"/>
                    </a:lnTo>
                    <a:lnTo>
                      <a:pt x="970" y="234"/>
                    </a:lnTo>
                    <a:lnTo>
                      <a:pt x="970" y="234"/>
                    </a:lnTo>
                    <a:lnTo>
                      <a:pt x="969" y="235"/>
                    </a:lnTo>
                    <a:lnTo>
                      <a:pt x="969" y="234"/>
                    </a:lnTo>
                    <a:lnTo>
                      <a:pt x="967" y="229"/>
                    </a:lnTo>
                    <a:lnTo>
                      <a:pt x="967" y="227"/>
                    </a:lnTo>
                    <a:lnTo>
                      <a:pt x="969" y="224"/>
                    </a:lnTo>
                    <a:lnTo>
                      <a:pt x="972" y="219"/>
                    </a:lnTo>
                    <a:lnTo>
                      <a:pt x="970" y="219"/>
                    </a:lnTo>
                    <a:lnTo>
                      <a:pt x="967" y="222"/>
                    </a:lnTo>
                    <a:lnTo>
                      <a:pt x="969" y="221"/>
                    </a:lnTo>
                    <a:lnTo>
                      <a:pt x="969" y="221"/>
                    </a:lnTo>
                    <a:lnTo>
                      <a:pt x="970" y="219"/>
                    </a:lnTo>
                    <a:lnTo>
                      <a:pt x="970" y="219"/>
                    </a:lnTo>
                    <a:lnTo>
                      <a:pt x="973" y="219"/>
                    </a:lnTo>
                    <a:lnTo>
                      <a:pt x="975" y="218"/>
                    </a:lnTo>
                    <a:lnTo>
                      <a:pt x="975" y="218"/>
                    </a:lnTo>
                    <a:lnTo>
                      <a:pt x="976" y="218"/>
                    </a:lnTo>
                    <a:lnTo>
                      <a:pt x="976" y="216"/>
                    </a:lnTo>
                    <a:lnTo>
                      <a:pt x="976" y="218"/>
                    </a:lnTo>
                    <a:lnTo>
                      <a:pt x="973" y="218"/>
                    </a:lnTo>
                    <a:lnTo>
                      <a:pt x="975" y="216"/>
                    </a:lnTo>
                    <a:lnTo>
                      <a:pt x="975" y="216"/>
                    </a:lnTo>
                    <a:lnTo>
                      <a:pt x="986" y="210"/>
                    </a:lnTo>
                    <a:lnTo>
                      <a:pt x="987" y="208"/>
                    </a:lnTo>
                    <a:lnTo>
                      <a:pt x="992" y="208"/>
                    </a:lnTo>
                    <a:lnTo>
                      <a:pt x="992" y="207"/>
                    </a:lnTo>
                    <a:lnTo>
                      <a:pt x="992" y="207"/>
                    </a:lnTo>
                    <a:lnTo>
                      <a:pt x="994" y="207"/>
                    </a:lnTo>
                    <a:lnTo>
                      <a:pt x="994" y="207"/>
                    </a:lnTo>
                    <a:lnTo>
                      <a:pt x="994" y="208"/>
                    </a:lnTo>
                    <a:lnTo>
                      <a:pt x="994" y="208"/>
                    </a:lnTo>
                    <a:lnTo>
                      <a:pt x="994" y="210"/>
                    </a:lnTo>
                    <a:lnTo>
                      <a:pt x="995" y="210"/>
                    </a:lnTo>
                    <a:lnTo>
                      <a:pt x="997" y="211"/>
                    </a:lnTo>
                    <a:lnTo>
                      <a:pt x="995" y="210"/>
                    </a:lnTo>
                    <a:lnTo>
                      <a:pt x="997" y="208"/>
                    </a:lnTo>
                    <a:lnTo>
                      <a:pt x="1002" y="207"/>
                    </a:lnTo>
                    <a:lnTo>
                      <a:pt x="1006" y="207"/>
                    </a:lnTo>
                    <a:lnTo>
                      <a:pt x="1008" y="205"/>
                    </a:lnTo>
                    <a:lnTo>
                      <a:pt x="1005" y="205"/>
                    </a:lnTo>
                    <a:lnTo>
                      <a:pt x="1000" y="205"/>
                    </a:lnTo>
                    <a:lnTo>
                      <a:pt x="997" y="205"/>
                    </a:lnTo>
                    <a:lnTo>
                      <a:pt x="994" y="205"/>
                    </a:lnTo>
                    <a:lnTo>
                      <a:pt x="991" y="205"/>
                    </a:lnTo>
                    <a:lnTo>
                      <a:pt x="989" y="205"/>
                    </a:lnTo>
                    <a:lnTo>
                      <a:pt x="987" y="207"/>
                    </a:lnTo>
                    <a:lnTo>
                      <a:pt x="986" y="207"/>
                    </a:lnTo>
                    <a:lnTo>
                      <a:pt x="986" y="207"/>
                    </a:lnTo>
                    <a:lnTo>
                      <a:pt x="986" y="205"/>
                    </a:lnTo>
                    <a:lnTo>
                      <a:pt x="986" y="204"/>
                    </a:lnTo>
                    <a:lnTo>
                      <a:pt x="991" y="200"/>
                    </a:lnTo>
                    <a:lnTo>
                      <a:pt x="992" y="199"/>
                    </a:lnTo>
                    <a:lnTo>
                      <a:pt x="994" y="199"/>
                    </a:lnTo>
                    <a:lnTo>
                      <a:pt x="994" y="197"/>
                    </a:lnTo>
                    <a:lnTo>
                      <a:pt x="992" y="197"/>
                    </a:lnTo>
                    <a:lnTo>
                      <a:pt x="992" y="197"/>
                    </a:lnTo>
                    <a:lnTo>
                      <a:pt x="991" y="197"/>
                    </a:lnTo>
                    <a:lnTo>
                      <a:pt x="989" y="196"/>
                    </a:lnTo>
                    <a:lnTo>
                      <a:pt x="989" y="196"/>
                    </a:lnTo>
                    <a:lnTo>
                      <a:pt x="991" y="197"/>
                    </a:lnTo>
                    <a:lnTo>
                      <a:pt x="987" y="200"/>
                    </a:lnTo>
                    <a:lnTo>
                      <a:pt x="986" y="200"/>
                    </a:lnTo>
                    <a:lnTo>
                      <a:pt x="983" y="202"/>
                    </a:lnTo>
                    <a:lnTo>
                      <a:pt x="980" y="204"/>
                    </a:lnTo>
                    <a:lnTo>
                      <a:pt x="976" y="207"/>
                    </a:lnTo>
                    <a:lnTo>
                      <a:pt x="972" y="208"/>
                    </a:lnTo>
                    <a:lnTo>
                      <a:pt x="970" y="208"/>
                    </a:lnTo>
                    <a:lnTo>
                      <a:pt x="969" y="207"/>
                    </a:lnTo>
                    <a:lnTo>
                      <a:pt x="969" y="205"/>
                    </a:lnTo>
                    <a:lnTo>
                      <a:pt x="969" y="205"/>
                    </a:lnTo>
                    <a:lnTo>
                      <a:pt x="969" y="205"/>
                    </a:lnTo>
                    <a:lnTo>
                      <a:pt x="969" y="205"/>
                    </a:lnTo>
                    <a:lnTo>
                      <a:pt x="967" y="207"/>
                    </a:lnTo>
                    <a:lnTo>
                      <a:pt x="969" y="208"/>
                    </a:lnTo>
                    <a:lnTo>
                      <a:pt x="967" y="208"/>
                    </a:lnTo>
                    <a:lnTo>
                      <a:pt x="965" y="208"/>
                    </a:lnTo>
                    <a:lnTo>
                      <a:pt x="965" y="210"/>
                    </a:lnTo>
                    <a:lnTo>
                      <a:pt x="964" y="210"/>
                    </a:lnTo>
                    <a:lnTo>
                      <a:pt x="962" y="210"/>
                    </a:lnTo>
                    <a:lnTo>
                      <a:pt x="959" y="211"/>
                    </a:lnTo>
                    <a:lnTo>
                      <a:pt x="957" y="211"/>
                    </a:lnTo>
                    <a:lnTo>
                      <a:pt x="956" y="210"/>
                    </a:lnTo>
                    <a:lnTo>
                      <a:pt x="956" y="210"/>
                    </a:lnTo>
                    <a:lnTo>
                      <a:pt x="956" y="210"/>
                    </a:lnTo>
                    <a:lnTo>
                      <a:pt x="954" y="210"/>
                    </a:lnTo>
                    <a:lnTo>
                      <a:pt x="953" y="210"/>
                    </a:lnTo>
                    <a:lnTo>
                      <a:pt x="953" y="208"/>
                    </a:lnTo>
                    <a:lnTo>
                      <a:pt x="953" y="208"/>
                    </a:lnTo>
                    <a:lnTo>
                      <a:pt x="951" y="208"/>
                    </a:lnTo>
                    <a:lnTo>
                      <a:pt x="951" y="208"/>
                    </a:lnTo>
                    <a:lnTo>
                      <a:pt x="951" y="210"/>
                    </a:lnTo>
                    <a:lnTo>
                      <a:pt x="951" y="210"/>
                    </a:lnTo>
                    <a:lnTo>
                      <a:pt x="950" y="210"/>
                    </a:lnTo>
                    <a:lnTo>
                      <a:pt x="950" y="208"/>
                    </a:lnTo>
                    <a:lnTo>
                      <a:pt x="948" y="208"/>
                    </a:lnTo>
                    <a:lnTo>
                      <a:pt x="948" y="207"/>
                    </a:lnTo>
                    <a:lnTo>
                      <a:pt x="948" y="207"/>
                    </a:lnTo>
                    <a:lnTo>
                      <a:pt x="950" y="207"/>
                    </a:lnTo>
                    <a:lnTo>
                      <a:pt x="950" y="205"/>
                    </a:lnTo>
                    <a:lnTo>
                      <a:pt x="948" y="205"/>
                    </a:lnTo>
                    <a:lnTo>
                      <a:pt x="948" y="204"/>
                    </a:lnTo>
                    <a:lnTo>
                      <a:pt x="948" y="204"/>
                    </a:lnTo>
                    <a:lnTo>
                      <a:pt x="948" y="204"/>
                    </a:lnTo>
                    <a:lnTo>
                      <a:pt x="948" y="204"/>
                    </a:lnTo>
                    <a:lnTo>
                      <a:pt x="950" y="204"/>
                    </a:lnTo>
                    <a:lnTo>
                      <a:pt x="950" y="202"/>
                    </a:lnTo>
                    <a:lnTo>
                      <a:pt x="950" y="202"/>
                    </a:lnTo>
                    <a:lnTo>
                      <a:pt x="948" y="202"/>
                    </a:lnTo>
                    <a:lnTo>
                      <a:pt x="948" y="200"/>
                    </a:lnTo>
                    <a:lnTo>
                      <a:pt x="948" y="200"/>
                    </a:lnTo>
                    <a:lnTo>
                      <a:pt x="948" y="200"/>
                    </a:lnTo>
                    <a:lnTo>
                      <a:pt x="946" y="200"/>
                    </a:lnTo>
                    <a:lnTo>
                      <a:pt x="945" y="200"/>
                    </a:lnTo>
                    <a:lnTo>
                      <a:pt x="943" y="199"/>
                    </a:lnTo>
                    <a:lnTo>
                      <a:pt x="943" y="199"/>
                    </a:lnTo>
                    <a:lnTo>
                      <a:pt x="943" y="199"/>
                    </a:lnTo>
                    <a:lnTo>
                      <a:pt x="943" y="197"/>
                    </a:lnTo>
                    <a:lnTo>
                      <a:pt x="943" y="197"/>
                    </a:lnTo>
                    <a:lnTo>
                      <a:pt x="943" y="197"/>
                    </a:lnTo>
                    <a:lnTo>
                      <a:pt x="943" y="197"/>
                    </a:lnTo>
                    <a:lnTo>
                      <a:pt x="943" y="197"/>
                    </a:lnTo>
                    <a:lnTo>
                      <a:pt x="943" y="196"/>
                    </a:lnTo>
                    <a:lnTo>
                      <a:pt x="945" y="196"/>
                    </a:lnTo>
                    <a:lnTo>
                      <a:pt x="943" y="196"/>
                    </a:lnTo>
                    <a:lnTo>
                      <a:pt x="943" y="194"/>
                    </a:lnTo>
                    <a:lnTo>
                      <a:pt x="943" y="191"/>
                    </a:lnTo>
                    <a:lnTo>
                      <a:pt x="943" y="188"/>
                    </a:lnTo>
                    <a:lnTo>
                      <a:pt x="943" y="185"/>
                    </a:lnTo>
                    <a:lnTo>
                      <a:pt x="943" y="183"/>
                    </a:lnTo>
                    <a:lnTo>
                      <a:pt x="943" y="180"/>
                    </a:lnTo>
                    <a:lnTo>
                      <a:pt x="943" y="177"/>
                    </a:lnTo>
                    <a:lnTo>
                      <a:pt x="943" y="175"/>
                    </a:lnTo>
                    <a:lnTo>
                      <a:pt x="942" y="174"/>
                    </a:lnTo>
                    <a:lnTo>
                      <a:pt x="940" y="170"/>
                    </a:lnTo>
                    <a:lnTo>
                      <a:pt x="937" y="170"/>
                    </a:lnTo>
                    <a:lnTo>
                      <a:pt x="937" y="170"/>
                    </a:lnTo>
                    <a:lnTo>
                      <a:pt x="935" y="170"/>
                    </a:lnTo>
                    <a:lnTo>
                      <a:pt x="935" y="170"/>
                    </a:lnTo>
                    <a:lnTo>
                      <a:pt x="934" y="170"/>
                    </a:lnTo>
                    <a:lnTo>
                      <a:pt x="931" y="172"/>
                    </a:lnTo>
                    <a:lnTo>
                      <a:pt x="929" y="172"/>
                    </a:lnTo>
                    <a:lnTo>
                      <a:pt x="928" y="172"/>
                    </a:lnTo>
                    <a:lnTo>
                      <a:pt x="928" y="172"/>
                    </a:lnTo>
                    <a:lnTo>
                      <a:pt x="926" y="172"/>
                    </a:lnTo>
                    <a:lnTo>
                      <a:pt x="926" y="170"/>
                    </a:lnTo>
                    <a:lnTo>
                      <a:pt x="926" y="170"/>
                    </a:lnTo>
                    <a:lnTo>
                      <a:pt x="926" y="169"/>
                    </a:lnTo>
                    <a:lnTo>
                      <a:pt x="924" y="169"/>
                    </a:lnTo>
                    <a:lnTo>
                      <a:pt x="923" y="167"/>
                    </a:lnTo>
                    <a:lnTo>
                      <a:pt x="921" y="169"/>
                    </a:lnTo>
                    <a:lnTo>
                      <a:pt x="921" y="170"/>
                    </a:lnTo>
                    <a:lnTo>
                      <a:pt x="920" y="172"/>
                    </a:lnTo>
                    <a:lnTo>
                      <a:pt x="916" y="175"/>
                    </a:lnTo>
                    <a:lnTo>
                      <a:pt x="916" y="177"/>
                    </a:lnTo>
                    <a:lnTo>
                      <a:pt x="913" y="178"/>
                    </a:lnTo>
                    <a:lnTo>
                      <a:pt x="912" y="182"/>
                    </a:lnTo>
                    <a:lnTo>
                      <a:pt x="912" y="185"/>
                    </a:lnTo>
                    <a:lnTo>
                      <a:pt x="910" y="186"/>
                    </a:lnTo>
                    <a:lnTo>
                      <a:pt x="909" y="188"/>
                    </a:lnTo>
                    <a:lnTo>
                      <a:pt x="909" y="189"/>
                    </a:lnTo>
                    <a:lnTo>
                      <a:pt x="909" y="191"/>
                    </a:lnTo>
                    <a:lnTo>
                      <a:pt x="907" y="193"/>
                    </a:lnTo>
                    <a:lnTo>
                      <a:pt x="907" y="194"/>
                    </a:lnTo>
                    <a:lnTo>
                      <a:pt x="907" y="196"/>
                    </a:lnTo>
                    <a:lnTo>
                      <a:pt x="907" y="196"/>
                    </a:lnTo>
                    <a:lnTo>
                      <a:pt x="907" y="197"/>
                    </a:lnTo>
                    <a:lnTo>
                      <a:pt x="905" y="197"/>
                    </a:lnTo>
                    <a:lnTo>
                      <a:pt x="905" y="199"/>
                    </a:lnTo>
                    <a:lnTo>
                      <a:pt x="905" y="199"/>
                    </a:lnTo>
                    <a:lnTo>
                      <a:pt x="904" y="200"/>
                    </a:lnTo>
                    <a:lnTo>
                      <a:pt x="902" y="202"/>
                    </a:lnTo>
                    <a:lnTo>
                      <a:pt x="902" y="204"/>
                    </a:lnTo>
                    <a:lnTo>
                      <a:pt x="902" y="204"/>
                    </a:lnTo>
                    <a:lnTo>
                      <a:pt x="902" y="205"/>
                    </a:lnTo>
                    <a:lnTo>
                      <a:pt x="902" y="205"/>
                    </a:lnTo>
                    <a:lnTo>
                      <a:pt x="901" y="205"/>
                    </a:lnTo>
                    <a:lnTo>
                      <a:pt x="901" y="205"/>
                    </a:lnTo>
                    <a:lnTo>
                      <a:pt x="899" y="205"/>
                    </a:lnTo>
                    <a:lnTo>
                      <a:pt x="899" y="207"/>
                    </a:lnTo>
                    <a:lnTo>
                      <a:pt x="899" y="207"/>
                    </a:lnTo>
                    <a:lnTo>
                      <a:pt x="899" y="208"/>
                    </a:lnTo>
                    <a:lnTo>
                      <a:pt x="899" y="207"/>
                    </a:lnTo>
                    <a:lnTo>
                      <a:pt x="898" y="207"/>
                    </a:lnTo>
                    <a:lnTo>
                      <a:pt x="898" y="207"/>
                    </a:lnTo>
                    <a:lnTo>
                      <a:pt x="896" y="207"/>
                    </a:lnTo>
                    <a:lnTo>
                      <a:pt x="896" y="208"/>
                    </a:lnTo>
                    <a:lnTo>
                      <a:pt x="894" y="208"/>
                    </a:lnTo>
                    <a:lnTo>
                      <a:pt x="893" y="207"/>
                    </a:lnTo>
                    <a:lnTo>
                      <a:pt x="891" y="208"/>
                    </a:lnTo>
                    <a:lnTo>
                      <a:pt x="890" y="211"/>
                    </a:lnTo>
                    <a:lnTo>
                      <a:pt x="883" y="211"/>
                    </a:lnTo>
                    <a:lnTo>
                      <a:pt x="879" y="211"/>
                    </a:lnTo>
                    <a:lnTo>
                      <a:pt x="872" y="211"/>
                    </a:lnTo>
                    <a:lnTo>
                      <a:pt x="866" y="211"/>
                    </a:lnTo>
                    <a:lnTo>
                      <a:pt x="860" y="211"/>
                    </a:lnTo>
                    <a:lnTo>
                      <a:pt x="847" y="211"/>
                    </a:lnTo>
                    <a:lnTo>
                      <a:pt x="844" y="211"/>
                    </a:lnTo>
                    <a:lnTo>
                      <a:pt x="844" y="211"/>
                    </a:lnTo>
                    <a:lnTo>
                      <a:pt x="846" y="211"/>
                    </a:lnTo>
                    <a:lnTo>
                      <a:pt x="850" y="208"/>
                    </a:lnTo>
                    <a:lnTo>
                      <a:pt x="853" y="208"/>
                    </a:lnTo>
                    <a:lnTo>
                      <a:pt x="858" y="205"/>
                    </a:lnTo>
                    <a:lnTo>
                      <a:pt x="860" y="205"/>
                    </a:lnTo>
                    <a:lnTo>
                      <a:pt x="861" y="204"/>
                    </a:lnTo>
                    <a:lnTo>
                      <a:pt x="861" y="202"/>
                    </a:lnTo>
                    <a:lnTo>
                      <a:pt x="861" y="200"/>
                    </a:lnTo>
                    <a:lnTo>
                      <a:pt x="863" y="199"/>
                    </a:lnTo>
                    <a:lnTo>
                      <a:pt x="864" y="197"/>
                    </a:lnTo>
                    <a:lnTo>
                      <a:pt x="866" y="194"/>
                    </a:lnTo>
                    <a:lnTo>
                      <a:pt x="869" y="193"/>
                    </a:lnTo>
                    <a:lnTo>
                      <a:pt x="872" y="191"/>
                    </a:lnTo>
                    <a:lnTo>
                      <a:pt x="875" y="188"/>
                    </a:lnTo>
                    <a:lnTo>
                      <a:pt x="877" y="188"/>
                    </a:lnTo>
                    <a:lnTo>
                      <a:pt x="880" y="186"/>
                    </a:lnTo>
                    <a:lnTo>
                      <a:pt x="880" y="185"/>
                    </a:lnTo>
                    <a:lnTo>
                      <a:pt x="882" y="185"/>
                    </a:lnTo>
                    <a:lnTo>
                      <a:pt x="885" y="183"/>
                    </a:lnTo>
                    <a:lnTo>
                      <a:pt x="888" y="183"/>
                    </a:lnTo>
                    <a:lnTo>
                      <a:pt x="891" y="182"/>
                    </a:lnTo>
                    <a:lnTo>
                      <a:pt x="894" y="180"/>
                    </a:lnTo>
                    <a:lnTo>
                      <a:pt x="896" y="180"/>
                    </a:lnTo>
                    <a:lnTo>
                      <a:pt x="898" y="178"/>
                    </a:lnTo>
                    <a:lnTo>
                      <a:pt x="904" y="175"/>
                    </a:lnTo>
                    <a:lnTo>
                      <a:pt x="907" y="174"/>
                    </a:lnTo>
                    <a:lnTo>
                      <a:pt x="909" y="170"/>
                    </a:lnTo>
                    <a:lnTo>
                      <a:pt x="910" y="169"/>
                    </a:lnTo>
                    <a:lnTo>
                      <a:pt x="912" y="167"/>
                    </a:lnTo>
                    <a:lnTo>
                      <a:pt x="915" y="164"/>
                    </a:lnTo>
                    <a:lnTo>
                      <a:pt x="918" y="161"/>
                    </a:lnTo>
                    <a:lnTo>
                      <a:pt x="920" y="158"/>
                    </a:lnTo>
                    <a:lnTo>
                      <a:pt x="921" y="156"/>
                    </a:lnTo>
                    <a:lnTo>
                      <a:pt x="926" y="153"/>
                    </a:lnTo>
                    <a:lnTo>
                      <a:pt x="929" y="152"/>
                    </a:lnTo>
                    <a:lnTo>
                      <a:pt x="931" y="152"/>
                    </a:lnTo>
                    <a:lnTo>
                      <a:pt x="932" y="150"/>
                    </a:lnTo>
                    <a:lnTo>
                      <a:pt x="934" y="148"/>
                    </a:lnTo>
                    <a:lnTo>
                      <a:pt x="937" y="147"/>
                    </a:lnTo>
                    <a:lnTo>
                      <a:pt x="942" y="144"/>
                    </a:lnTo>
                    <a:lnTo>
                      <a:pt x="946" y="142"/>
                    </a:lnTo>
                    <a:lnTo>
                      <a:pt x="953" y="141"/>
                    </a:lnTo>
                    <a:lnTo>
                      <a:pt x="961" y="137"/>
                    </a:lnTo>
                    <a:lnTo>
                      <a:pt x="967" y="136"/>
                    </a:lnTo>
                    <a:lnTo>
                      <a:pt x="972" y="136"/>
                    </a:lnTo>
                    <a:lnTo>
                      <a:pt x="976" y="134"/>
                    </a:lnTo>
                    <a:close/>
                    <a:moveTo>
                      <a:pt x="100" y="133"/>
                    </a:moveTo>
                    <a:lnTo>
                      <a:pt x="101" y="133"/>
                    </a:lnTo>
                    <a:lnTo>
                      <a:pt x="101" y="133"/>
                    </a:lnTo>
                    <a:lnTo>
                      <a:pt x="101" y="134"/>
                    </a:lnTo>
                    <a:lnTo>
                      <a:pt x="100" y="134"/>
                    </a:lnTo>
                    <a:lnTo>
                      <a:pt x="100" y="134"/>
                    </a:lnTo>
                    <a:lnTo>
                      <a:pt x="100" y="133"/>
                    </a:lnTo>
                    <a:lnTo>
                      <a:pt x="100" y="133"/>
                    </a:lnTo>
                    <a:close/>
                    <a:moveTo>
                      <a:pt x="1136" y="128"/>
                    </a:moveTo>
                    <a:lnTo>
                      <a:pt x="1136" y="128"/>
                    </a:lnTo>
                    <a:lnTo>
                      <a:pt x="1136" y="128"/>
                    </a:lnTo>
                    <a:lnTo>
                      <a:pt x="1132" y="130"/>
                    </a:lnTo>
                    <a:lnTo>
                      <a:pt x="1132" y="130"/>
                    </a:lnTo>
                    <a:lnTo>
                      <a:pt x="1132" y="130"/>
                    </a:lnTo>
                    <a:lnTo>
                      <a:pt x="1131" y="130"/>
                    </a:lnTo>
                    <a:lnTo>
                      <a:pt x="1131" y="128"/>
                    </a:lnTo>
                    <a:lnTo>
                      <a:pt x="1131" y="128"/>
                    </a:lnTo>
                    <a:lnTo>
                      <a:pt x="1131" y="128"/>
                    </a:lnTo>
                    <a:lnTo>
                      <a:pt x="1132" y="128"/>
                    </a:lnTo>
                    <a:lnTo>
                      <a:pt x="1132" y="130"/>
                    </a:lnTo>
                    <a:lnTo>
                      <a:pt x="1132" y="130"/>
                    </a:lnTo>
                    <a:lnTo>
                      <a:pt x="1132" y="130"/>
                    </a:lnTo>
                    <a:lnTo>
                      <a:pt x="1134" y="128"/>
                    </a:lnTo>
                    <a:lnTo>
                      <a:pt x="1136" y="128"/>
                    </a:lnTo>
                    <a:close/>
                    <a:moveTo>
                      <a:pt x="1140" y="125"/>
                    </a:moveTo>
                    <a:lnTo>
                      <a:pt x="1142" y="125"/>
                    </a:lnTo>
                    <a:lnTo>
                      <a:pt x="1144" y="126"/>
                    </a:lnTo>
                    <a:lnTo>
                      <a:pt x="1144" y="126"/>
                    </a:lnTo>
                    <a:lnTo>
                      <a:pt x="1140" y="128"/>
                    </a:lnTo>
                    <a:lnTo>
                      <a:pt x="1139" y="128"/>
                    </a:lnTo>
                    <a:lnTo>
                      <a:pt x="1139" y="128"/>
                    </a:lnTo>
                    <a:lnTo>
                      <a:pt x="1139" y="126"/>
                    </a:lnTo>
                    <a:lnTo>
                      <a:pt x="1139" y="126"/>
                    </a:lnTo>
                    <a:lnTo>
                      <a:pt x="1139" y="126"/>
                    </a:lnTo>
                    <a:lnTo>
                      <a:pt x="1140" y="126"/>
                    </a:lnTo>
                    <a:lnTo>
                      <a:pt x="1140" y="125"/>
                    </a:lnTo>
                    <a:close/>
                    <a:moveTo>
                      <a:pt x="122" y="125"/>
                    </a:moveTo>
                    <a:lnTo>
                      <a:pt x="123" y="125"/>
                    </a:lnTo>
                    <a:lnTo>
                      <a:pt x="125" y="126"/>
                    </a:lnTo>
                    <a:lnTo>
                      <a:pt x="126" y="126"/>
                    </a:lnTo>
                    <a:lnTo>
                      <a:pt x="130" y="130"/>
                    </a:lnTo>
                    <a:lnTo>
                      <a:pt x="130" y="130"/>
                    </a:lnTo>
                    <a:lnTo>
                      <a:pt x="126" y="128"/>
                    </a:lnTo>
                    <a:lnTo>
                      <a:pt x="125" y="128"/>
                    </a:lnTo>
                    <a:lnTo>
                      <a:pt x="123" y="126"/>
                    </a:lnTo>
                    <a:lnTo>
                      <a:pt x="123" y="126"/>
                    </a:lnTo>
                    <a:lnTo>
                      <a:pt x="122" y="126"/>
                    </a:lnTo>
                    <a:lnTo>
                      <a:pt x="122" y="125"/>
                    </a:lnTo>
                    <a:lnTo>
                      <a:pt x="122" y="125"/>
                    </a:lnTo>
                    <a:close/>
                    <a:moveTo>
                      <a:pt x="90" y="123"/>
                    </a:moveTo>
                    <a:lnTo>
                      <a:pt x="92" y="123"/>
                    </a:lnTo>
                    <a:lnTo>
                      <a:pt x="92" y="125"/>
                    </a:lnTo>
                    <a:lnTo>
                      <a:pt x="93" y="125"/>
                    </a:lnTo>
                    <a:lnTo>
                      <a:pt x="93" y="126"/>
                    </a:lnTo>
                    <a:lnTo>
                      <a:pt x="93" y="128"/>
                    </a:lnTo>
                    <a:lnTo>
                      <a:pt x="93" y="128"/>
                    </a:lnTo>
                    <a:lnTo>
                      <a:pt x="92" y="128"/>
                    </a:lnTo>
                    <a:lnTo>
                      <a:pt x="92" y="128"/>
                    </a:lnTo>
                    <a:lnTo>
                      <a:pt x="90" y="128"/>
                    </a:lnTo>
                    <a:lnTo>
                      <a:pt x="89" y="126"/>
                    </a:lnTo>
                    <a:lnTo>
                      <a:pt x="89" y="126"/>
                    </a:lnTo>
                    <a:lnTo>
                      <a:pt x="89" y="125"/>
                    </a:lnTo>
                    <a:lnTo>
                      <a:pt x="89" y="125"/>
                    </a:lnTo>
                    <a:lnTo>
                      <a:pt x="89" y="125"/>
                    </a:lnTo>
                    <a:lnTo>
                      <a:pt x="89" y="123"/>
                    </a:lnTo>
                    <a:lnTo>
                      <a:pt x="90" y="123"/>
                    </a:lnTo>
                    <a:close/>
                    <a:moveTo>
                      <a:pt x="995" y="122"/>
                    </a:moveTo>
                    <a:lnTo>
                      <a:pt x="997" y="122"/>
                    </a:lnTo>
                    <a:lnTo>
                      <a:pt x="1002" y="123"/>
                    </a:lnTo>
                    <a:lnTo>
                      <a:pt x="1009" y="125"/>
                    </a:lnTo>
                    <a:lnTo>
                      <a:pt x="1011" y="125"/>
                    </a:lnTo>
                    <a:lnTo>
                      <a:pt x="1016" y="126"/>
                    </a:lnTo>
                    <a:lnTo>
                      <a:pt x="1019" y="128"/>
                    </a:lnTo>
                    <a:lnTo>
                      <a:pt x="1025" y="131"/>
                    </a:lnTo>
                    <a:lnTo>
                      <a:pt x="1027" y="133"/>
                    </a:lnTo>
                    <a:lnTo>
                      <a:pt x="1030" y="134"/>
                    </a:lnTo>
                    <a:lnTo>
                      <a:pt x="1032" y="136"/>
                    </a:lnTo>
                    <a:lnTo>
                      <a:pt x="1032" y="137"/>
                    </a:lnTo>
                    <a:lnTo>
                      <a:pt x="1032" y="137"/>
                    </a:lnTo>
                    <a:lnTo>
                      <a:pt x="1030" y="137"/>
                    </a:lnTo>
                    <a:lnTo>
                      <a:pt x="1024" y="137"/>
                    </a:lnTo>
                    <a:lnTo>
                      <a:pt x="1019" y="137"/>
                    </a:lnTo>
                    <a:lnTo>
                      <a:pt x="1016" y="136"/>
                    </a:lnTo>
                    <a:lnTo>
                      <a:pt x="1013" y="136"/>
                    </a:lnTo>
                    <a:lnTo>
                      <a:pt x="1005" y="133"/>
                    </a:lnTo>
                    <a:lnTo>
                      <a:pt x="1003" y="131"/>
                    </a:lnTo>
                    <a:lnTo>
                      <a:pt x="1003" y="130"/>
                    </a:lnTo>
                    <a:lnTo>
                      <a:pt x="1002" y="128"/>
                    </a:lnTo>
                    <a:lnTo>
                      <a:pt x="1000" y="126"/>
                    </a:lnTo>
                    <a:lnTo>
                      <a:pt x="992" y="123"/>
                    </a:lnTo>
                    <a:lnTo>
                      <a:pt x="992" y="123"/>
                    </a:lnTo>
                    <a:lnTo>
                      <a:pt x="994" y="122"/>
                    </a:lnTo>
                    <a:lnTo>
                      <a:pt x="995" y="122"/>
                    </a:lnTo>
                    <a:close/>
                    <a:moveTo>
                      <a:pt x="117" y="117"/>
                    </a:moveTo>
                    <a:lnTo>
                      <a:pt x="117" y="117"/>
                    </a:lnTo>
                    <a:lnTo>
                      <a:pt x="119" y="118"/>
                    </a:lnTo>
                    <a:lnTo>
                      <a:pt x="119" y="118"/>
                    </a:lnTo>
                    <a:lnTo>
                      <a:pt x="119" y="120"/>
                    </a:lnTo>
                    <a:lnTo>
                      <a:pt x="117" y="120"/>
                    </a:lnTo>
                    <a:lnTo>
                      <a:pt x="117" y="120"/>
                    </a:lnTo>
                    <a:lnTo>
                      <a:pt x="117" y="118"/>
                    </a:lnTo>
                    <a:lnTo>
                      <a:pt x="117" y="117"/>
                    </a:lnTo>
                    <a:lnTo>
                      <a:pt x="117" y="117"/>
                    </a:lnTo>
                    <a:lnTo>
                      <a:pt x="117" y="117"/>
                    </a:lnTo>
                    <a:close/>
                    <a:moveTo>
                      <a:pt x="112" y="112"/>
                    </a:moveTo>
                    <a:lnTo>
                      <a:pt x="114" y="114"/>
                    </a:lnTo>
                    <a:lnTo>
                      <a:pt x="115" y="114"/>
                    </a:lnTo>
                    <a:lnTo>
                      <a:pt x="115" y="115"/>
                    </a:lnTo>
                    <a:lnTo>
                      <a:pt x="115" y="115"/>
                    </a:lnTo>
                    <a:lnTo>
                      <a:pt x="115" y="117"/>
                    </a:lnTo>
                    <a:lnTo>
                      <a:pt x="115" y="117"/>
                    </a:lnTo>
                    <a:lnTo>
                      <a:pt x="114" y="118"/>
                    </a:lnTo>
                    <a:lnTo>
                      <a:pt x="114" y="120"/>
                    </a:lnTo>
                    <a:lnTo>
                      <a:pt x="112" y="118"/>
                    </a:lnTo>
                    <a:lnTo>
                      <a:pt x="112" y="115"/>
                    </a:lnTo>
                    <a:lnTo>
                      <a:pt x="112" y="114"/>
                    </a:lnTo>
                    <a:lnTo>
                      <a:pt x="112" y="112"/>
                    </a:lnTo>
                    <a:lnTo>
                      <a:pt x="112" y="112"/>
                    </a:lnTo>
                    <a:close/>
                    <a:moveTo>
                      <a:pt x="1121" y="106"/>
                    </a:moveTo>
                    <a:lnTo>
                      <a:pt x="1121" y="106"/>
                    </a:lnTo>
                    <a:lnTo>
                      <a:pt x="1121" y="106"/>
                    </a:lnTo>
                    <a:lnTo>
                      <a:pt x="1121" y="107"/>
                    </a:lnTo>
                    <a:lnTo>
                      <a:pt x="1121" y="107"/>
                    </a:lnTo>
                    <a:lnTo>
                      <a:pt x="1120" y="107"/>
                    </a:lnTo>
                    <a:lnTo>
                      <a:pt x="1120" y="107"/>
                    </a:lnTo>
                    <a:lnTo>
                      <a:pt x="1120" y="107"/>
                    </a:lnTo>
                    <a:lnTo>
                      <a:pt x="1120" y="107"/>
                    </a:lnTo>
                    <a:lnTo>
                      <a:pt x="1120" y="106"/>
                    </a:lnTo>
                    <a:lnTo>
                      <a:pt x="1121" y="106"/>
                    </a:lnTo>
                    <a:close/>
                    <a:moveTo>
                      <a:pt x="74" y="104"/>
                    </a:moveTo>
                    <a:lnTo>
                      <a:pt x="78" y="106"/>
                    </a:lnTo>
                    <a:lnTo>
                      <a:pt x="85" y="109"/>
                    </a:lnTo>
                    <a:lnTo>
                      <a:pt x="92" y="111"/>
                    </a:lnTo>
                    <a:lnTo>
                      <a:pt x="100" y="112"/>
                    </a:lnTo>
                    <a:lnTo>
                      <a:pt x="104" y="114"/>
                    </a:lnTo>
                    <a:lnTo>
                      <a:pt x="108" y="114"/>
                    </a:lnTo>
                    <a:lnTo>
                      <a:pt x="109" y="114"/>
                    </a:lnTo>
                    <a:lnTo>
                      <a:pt x="109" y="115"/>
                    </a:lnTo>
                    <a:lnTo>
                      <a:pt x="111" y="115"/>
                    </a:lnTo>
                    <a:lnTo>
                      <a:pt x="112" y="118"/>
                    </a:lnTo>
                    <a:lnTo>
                      <a:pt x="114" y="120"/>
                    </a:lnTo>
                    <a:lnTo>
                      <a:pt x="115" y="123"/>
                    </a:lnTo>
                    <a:lnTo>
                      <a:pt x="117" y="126"/>
                    </a:lnTo>
                    <a:lnTo>
                      <a:pt x="119" y="126"/>
                    </a:lnTo>
                    <a:lnTo>
                      <a:pt x="117" y="126"/>
                    </a:lnTo>
                    <a:lnTo>
                      <a:pt x="117" y="128"/>
                    </a:lnTo>
                    <a:lnTo>
                      <a:pt x="119" y="130"/>
                    </a:lnTo>
                    <a:lnTo>
                      <a:pt x="122" y="131"/>
                    </a:lnTo>
                    <a:lnTo>
                      <a:pt x="123" y="133"/>
                    </a:lnTo>
                    <a:lnTo>
                      <a:pt x="128" y="134"/>
                    </a:lnTo>
                    <a:lnTo>
                      <a:pt x="131" y="136"/>
                    </a:lnTo>
                    <a:lnTo>
                      <a:pt x="133" y="136"/>
                    </a:lnTo>
                    <a:lnTo>
                      <a:pt x="133" y="137"/>
                    </a:lnTo>
                    <a:lnTo>
                      <a:pt x="134" y="137"/>
                    </a:lnTo>
                    <a:lnTo>
                      <a:pt x="134" y="141"/>
                    </a:lnTo>
                    <a:lnTo>
                      <a:pt x="136" y="142"/>
                    </a:lnTo>
                    <a:lnTo>
                      <a:pt x="139" y="147"/>
                    </a:lnTo>
                    <a:lnTo>
                      <a:pt x="139" y="147"/>
                    </a:lnTo>
                    <a:lnTo>
                      <a:pt x="139" y="145"/>
                    </a:lnTo>
                    <a:lnTo>
                      <a:pt x="139" y="145"/>
                    </a:lnTo>
                    <a:lnTo>
                      <a:pt x="139" y="145"/>
                    </a:lnTo>
                    <a:lnTo>
                      <a:pt x="141" y="145"/>
                    </a:lnTo>
                    <a:lnTo>
                      <a:pt x="141" y="147"/>
                    </a:lnTo>
                    <a:lnTo>
                      <a:pt x="142" y="150"/>
                    </a:lnTo>
                    <a:lnTo>
                      <a:pt x="141" y="150"/>
                    </a:lnTo>
                    <a:lnTo>
                      <a:pt x="141" y="150"/>
                    </a:lnTo>
                    <a:lnTo>
                      <a:pt x="139" y="150"/>
                    </a:lnTo>
                    <a:lnTo>
                      <a:pt x="139" y="150"/>
                    </a:lnTo>
                    <a:lnTo>
                      <a:pt x="138" y="152"/>
                    </a:lnTo>
                    <a:lnTo>
                      <a:pt x="138" y="152"/>
                    </a:lnTo>
                    <a:lnTo>
                      <a:pt x="138" y="152"/>
                    </a:lnTo>
                    <a:lnTo>
                      <a:pt x="133" y="152"/>
                    </a:lnTo>
                    <a:lnTo>
                      <a:pt x="130" y="150"/>
                    </a:lnTo>
                    <a:lnTo>
                      <a:pt x="126" y="148"/>
                    </a:lnTo>
                    <a:lnTo>
                      <a:pt x="122" y="147"/>
                    </a:lnTo>
                    <a:lnTo>
                      <a:pt x="119" y="145"/>
                    </a:lnTo>
                    <a:lnTo>
                      <a:pt x="117" y="145"/>
                    </a:lnTo>
                    <a:lnTo>
                      <a:pt x="115" y="144"/>
                    </a:lnTo>
                    <a:lnTo>
                      <a:pt x="115" y="144"/>
                    </a:lnTo>
                    <a:lnTo>
                      <a:pt x="115" y="142"/>
                    </a:lnTo>
                    <a:lnTo>
                      <a:pt x="117" y="141"/>
                    </a:lnTo>
                    <a:lnTo>
                      <a:pt x="119" y="139"/>
                    </a:lnTo>
                    <a:lnTo>
                      <a:pt x="120" y="137"/>
                    </a:lnTo>
                    <a:lnTo>
                      <a:pt x="120" y="137"/>
                    </a:lnTo>
                    <a:lnTo>
                      <a:pt x="120" y="136"/>
                    </a:lnTo>
                    <a:lnTo>
                      <a:pt x="119" y="136"/>
                    </a:lnTo>
                    <a:lnTo>
                      <a:pt x="119" y="137"/>
                    </a:lnTo>
                    <a:lnTo>
                      <a:pt x="119" y="137"/>
                    </a:lnTo>
                    <a:lnTo>
                      <a:pt x="119" y="139"/>
                    </a:lnTo>
                    <a:lnTo>
                      <a:pt x="119" y="139"/>
                    </a:lnTo>
                    <a:lnTo>
                      <a:pt x="114" y="139"/>
                    </a:lnTo>
                    <a:lnTo>
                      <a:pt x="112" y="139"/>
                    </a:lnTo>
                    <a:lnTo>
                      <a:pt x="111" y="141"/>
                    </a:lnTo>
                    <a:lnTo>
                      <a:pt x="109" y="141"/>
                    </a:lnTo>
                    <a:lnTo>
                      <a:pt x="109" y="141"/>
                    </a:lnTo>
                    <a:lnTo>
                      <a:pt x="108" y="139"/>
                    </a:lnTo>
                    <a:lnTo>
                      <a:pt x="104" y="137"/>
                    </a:lnTo>
                    <a:lnTo>
                      <a:pt x="104" y="137"/>
                    </a:lnTo>
                    <a:lnTo>
                      <a:pt x="106" y="137"/>
                    </a:lnTo>
                    <a:lnTo>
                      <a:pt x="108" y="136"/>
                    </a:lnTo>
                    <a:lnTo>
                      <a:pt x="108" y="136"/>
                    </a:lnTo>
                    <a:lnTo>
                      <a:pt x="106" y="136"/>
                    </a:lnTo>
                    <a:lnTo>
                      <a:pt x="106" y="136"/>
                    </a:lnTo>
                    <a:lnTo>
                      <a:pt x="106" y="134"/>
                    </a:lnTo>
                    <a:lnTo>
                      <a:pt x="104" y="134"/>
                    </a:lnTo>
                    <a:lnTo>
                      <a:pt x="103" y="134"/>
                    </a:lnTo>
                    <a:lnTo>
                      <a:pt x="103" y="134"/>
                    </a:lnTo>
                    <a:lnTo>
                      <a:pt x="103" y="134"/>
                    </a:lnTo>
                    <a:lnTo>
                      <a:pt x="103" y="133"/>
                    </a:lnTo>
                    <a:lnTo>
                      <a:pt x="103" y="133"/>
                    </a:lnTo>
                    <a:lnTo>
                      <a:pt x="101" y="133"/>
                    </a:lnTo>
                    <a:lnTo>
                      <a:pt x="101" y="133"/>
                    </a:lnTo>
                    <a:lnTo>
                      <a:pt x="101" y="131"/>
                    </a:lnTo>
                    <a:lnTo>
                      <a:pt x="101" y="131"/>
                    </a:lnTo>
                    <a:lnTo>
                      <a:pt x="100" y="131"/>
                    </a:lnTo>
                    <a:lnTo>
                      <a:pt x="98" y="131"/>
                    </a:lnTo>
                    <a:lnTo>
                      <a:pt x="98" y="131"/>
                    </a:lnTo>
                    <a:lnTo>
                      <a:pt x="98" y="133"/>
                    </a:lnTo>
                    <a:lnTo>
                      <a:pt x="98" y="133"/>
                    </a:lnTo>
                    <a:lnTo>
                      <a:pt x="97" y="131"/>
                    </a:lnTo>
                    <a:lnTo>
                      <a:pt x="97" y="131"/>
                    </a:lnTo>
                    <a:lnTo>
                      <a:pt x="95" y="133"/>
                    </a:lnTo>
                    <a:lnTo>
                      <a:pt x="95" y="133"/>
                    </a:lnTo>
                    <a:lnTo>
                      <a:pt x="95" y="131"/>
                    </a:lnTo>
                    <a:lnTo>
                      <a:pt x="95" y="130"/>
                    </a:lnTo>
                    <a:lnTo>
                      <a:pt x="95" y="128"/>
                    </a:lnTo>
                    <a:lnTo>
                      <a:pt x="95" y="128"/>
                    </a:lnTo>
                    <a:lnTo>
                      <a:pt x="97" y="128"/>
                    </a:lnTo>
                    <a:lnTo>
                      <a:pt x="100" y="128"/>
                    </a:lnTo>
                    <a:lnTo>
                      <a:pt x="100" y="126"/>
                    </a:lnTo>
                    <a:lnTo>
                      <a:pt x="97" y="126"/>
                    </a:lnTo>
                    <a:lnTo>
                      <a:pt x="97" y="126"/>
                    </a:lnTo>
                    <a:lnTo>
                      <a:pt x="95" y="126"/>
                    </a:lnTo>
                    <a:lnTo>
                      <a:pt x="95" y="126"/>
                    </a:lnTo>
                    <a:lnTo>
                      <a:pt x="95" y="126"/>
                    </a:lnTo>
                    <a:lnTo>
                      <a:pt x="93" y="125"/>
                    </a:lnTo>
                    <a:lnTo>
                      <a:pt x="92" y="123"/>
                    </a:lnTo>
                    <a:lnTo>
                      <a:pt x="92" y="123"/>
                    </a:lnTo>
                    <a:lnTo>
                      <a:pt x="90" y="122"/>
                    </a:lnTo>
                    <a:lnTo>
                      <a:pt x="89" y="122"/>
                    </a:lnTo>
                    <a:lnTo>
                      <a:pt x="89" y="122"/>
                    </a:lnTo>
                    <a:lnTo>
                      <a:pt x="89" y="123"/>
                    </a:lnTo>
                    <a:lnTo>
                      <a:pt x="89" y="123"/>
                    </a:lnTo>
                    <a:lnTo>
                      <a:pt x="87" y="123"/>
                    </a:lnTo>
                    <a:lnTo>
                      <a:pt x="85" y="123"/>
                    </a:lnTo>
                    <a:lnTo>
                      <a:pt x="85" y="122"/>
                    </a:lnTo>
                    <a:lnTo>
                      <a:pt x="85" y="122"/>
                    </a:lnTo>
                    <a:lnTo>
                      <a:pt x="85" y="122"/>
                    </a:lnTo>
                    <a:lnTo>
                      <a:pt x="85" y="120"/>
                    </a:lnTo>
                    <a:lnTo>
                      <a:pt x="85" y="120"/>
                    </a:lnTo>
                    <a:lnTo>
                      <a:pt x="85" y="118"/>
                    </a:lnTo>
                    <a:lnTo>
                      <a:pt x="85" y="118"/>
                    </a:lnTo>
                    <a:lnTo>
                      <a:pt x="84" y="118"/>
                    </a:lnTo>
                    <a:lnTo>
                      <a:pt x="84" y="118"/>
                    </a:lnTo>
                    <a:lnTo>
                      <a:pt x="84" y="118"/>
                    </a:lnTo>
                    <a:lnTo>
                      <a:pt x="84" y="120"/>
                    </a:lnTo>
                    <a:lnTo>
                      <a:pt x="82" y="120"/>
                    </a:lnTo>
                    <a:lnTo>
                      <a:pt x="82" y="118"/>
                    </a:lnTo>
                    <a:lnTo>
                      <a:pt x="82" y="118"/>
                    </a:lnTo>
                    <a:lnTo>
                      <a:pt x="81" y="117"/>
                    </a:lnTo>
                    <a:lnTo>
                      <a:pt x="78" y="117"/>
                    </a:lnTo>
                    <a:lnTo>
                      <a:pt x="76" y="118"/>
                    </a:lnTo>
                    <a:lnTo>
                      <a:pt x="76" y="118"/>
                    </a:lnTo>
                    <a:lnTo>
                      <a:pt x="76" y="118"/>
                    </a:lnTo>
                    <a:lnTo>
                      <a:pt x="76" y="118"/>
                    </a:lnTo>
                    <a:lnTo>
                      <a:pt x="76" y="117"/>
                    </a:lnTo>
                    <a:lnTo>
                      <a:pt x="76" y="115"/>
                    </a:lnTo>
                    <a:lnTo>
                      <a:pt x="76" y="115"/>
                    </a:lnTo>
                    <a:lnTo>
                      <a:pt x="74" y="115"/>
                    </a:lnTo>
                    <a:lnTo>
                      <a:pt x="74" y="114"/>
                    </a:lnTo>
                    <a:lnTo>
                      <a:pt x="74" y="112"/>
                    </a:lnTo>
                    <a:lnTo>
                      <a:pt x="74" y="112"/>
                    </a:lnTo>
                    <a:lnTo>
                      <a:pt x="76" y="112"/>
                    </a:lnTo>
                    <a:lnTo>
                      <a:pt x="79" y="112"/>
                    </a:lnTo>
                    <a:lnTo>
                      <a:pt x="79" y="112"/>
                    </a:lnTo>
                    <a:lnTo>
                      <a:pt x="81" y="114"/>
                    </a:lnTo>
                    <a:lnTo>
                      <a:pt x="81" y="112"/>
                    </a:lnTo>
                    <a:lnTo>
                      <a:pt x="81" y="111"/>
                    </a:lnTo>
                    <a:lnTo>
                      <a:pt x="81" y="111"/>
                    </a:lnTo>
                    <a:lnTo>
                      <a:pt x="81" y="109"/>
                    </a:lnTo>
                    <a:lnTo>
                      <a:pt x="81" y="109"/>
                    </a:lnTo>
                    <a:lnTo>
                      <a:pt x="78" y="109"/>
                    </a:lnTo>
                    <a:lnTo>
                      <a:pt x="78" y="109"/>
                    </a:lnTo>
                    <a:lnTo>
                      <a:pt x="78" y="111"/>
                    </a:lnTo>
                    <a:lnTo>
                      <a:pt x="76" y="111"/>
                    </a:lnTo>
                    <a:lnTo>
                      <a:pt x="74" y="112"/>
                    </a:lnTo>
                    <a:lnTo>
                      <a:pt x="73" y="111"/>
                    </a:lnTo>
                    <a:lnTo>
                      <a:pt x="71" y="111"/>
                    </a:lnTo>
                    <a:lnTo>
                      <a:pt x="70" y="109"/>
                    </a:lnTo>
                    <a:lnTo>
                      <a:pt x="68" y="107"/>
                    </a:lnTo>
                    <a:lnTo>
                      <a:pt x="68" y="106"/>
                    </a:lnTo>
                    <a:lnTo>
                      <a:pt x="70" y="106"/>
                    </a:lnTo>
                    <a:lnTo>
                      <a:pt x="70" y="104"/>
                    </a:lnTo>
                    <a:lnTo>
                      <a:pt x="71" y="104"/>
                    </a:lnTo>
                    <a:lnTo>
                      <a:pt x="74" y="104"/>
                    </a:lnTo>
                    <a:close/>
                    <a:moveTo>
                      <a:pt x="1121" y="90"/>
                    </a:moveTo>
                    <a:lnTo>
                      <a:pt x="1121" y="90"/>
                    </a:lnTo>
                    <a:lnTo>
                      <a:pt x="1121" y="92"/>
                    </a:lnTo>
                    <a:lnTo>
                      <a:pt x="1121" y="92"/>
                    </a:lnTo>
                    <a:lnTo>
                      <a:pt x="1121" y="93"/>
                    </a:lnTo>
                    <a:lnTo>
                      <a:pt x="1120" y="95"/>
                    </a:lnTo>
                    <a:lnTo>
                      <a:pt x="1120" y="95"/>
                    </a:lnTo>
                    <a:lnTo>
                      <a:pt x="1118" y="95"/>
                    </a:lnTo>
                    <a:lnTo>
                      <a:pt x="1115" y="95"/>
                    </a:lnTo>
                    <a:lnTo>
                      <a:pt x="1114" y="95"/>
                    </a:lnTo>
                    <a:lnTo>
                      <a:pt x="1114" y="96"/>
                    </a:lnTo>
                    <a:lnTo>
                      <a:pt x="1114" y="98"/>
                    </a:lnTo>
                    <a:lnTo>
                      <a:pt x="1114" y="98"/>
                    </a:lnTo>
                    <a:lnTo>
                      <a:pt x="1115" y="98"/>
                    </a:lnTo>
                    <a:lnTo>
                      <a:pt x="1117" y="98"/>
                    </a:lnTo>
                    <a:lnTo>
                      <a:pt x="1117" y="98"/>
                    </a:lnTo>
                    <a:lnTo>
                      <a:pt x="1117" y="98"/>
                    </a:lnTo>
                    <a:lnTo>
                      <a:pt x="1117" y="98"/>
                    </a:lnTo>
                    <a:lnTo>
                      <a:pt x="1117" y="100"/>
                    </a:lnTo>
                    <a:lnTo>
                      <a:pt x="1117" y="100"/>
                    </a:lnTo>
                    <a:lnTo>
                      <a:pt x="1117" y="101"/>
                    </a:lnTo>
                    <a:lnTo>
                      <a:pt x="1117" y="104"/>
                    </a:lnTo>
                    <a:lnTo>
                      <a:pt x="1115" y="104"/>
                    </a:lnTo>
                    <a:lnTo>
                      <a:pt x="1114" y="106"/>
                    </a:lnTo>
                    <a:lnTo>
                      <a:pt x="1112" y="106"/>
                    </a:lnTo>
                    <a:lnTo>
                      <a:pt x="1112" y="107"/>
                    </a:lnTo>
                    <a:lnTo>
                      <a:pt x="1112" y="109"/>
                    </a:lnTo>
                    <a:lnTo>
                      <a:pt x="1112" y="109"/>
                    </a:lnTo>
                    <a:lnTo>
                      <a:pt x="1109" y="112"/>
                    </a:lnTo>
                    <a:lnTo>
                      <a:pt x="1107" y="114"/>
                    </a:lnTo>
                    <a:lnTo>
                      <a:pt x="1107" y="114"/>
                    </a:lnTo>
                    <a:lnTo>
                      <a:pt x="1107" y="115"/>
                    </a:lnTo>
                    <a:lnTo>
                      <a:pt x="1106" y="117"/>
                    </a:lnTo>
                    <a:lnTo>
                      <a:pt x="1104" y="120"/>
                    </a:lnTo>
                    <a:lnTo>
                      <a:pt x="1104" y="120"/>
                    </a:lnTo>
                    <a:lnTo>
                      <a:pt x="1104" y="122"/>
                    </a:lnTo>
                    <a:lnTo>
                      <a:pt x="1104" y="123"/>
                    </a:lnTo>
                    <a:lnTo>
                      <a:pt x="1103" y="123"/>
                    </a:lnTo>
                    <a:lnTo>
                      <a:pt x="1103" y="123"/>
                    </a:lnTo>
                    <a:lnTo>
                      <a:pt x="1103" y="125"/>
                    </a:lnTo>
                    <a:lnTo>
                      <a:pt x="1103" y="125"/>
                    </a:lnTo>
                    <a:lnTo>
                      <a:pt x="1103" y="126"/>
                    </a:lnTo>
                    <a:lnTo>
                      <a:pt x="1103" y="126"/>
                    </a:lnTo>
                    <a:lnTo>
                      <a:pt x="1103" y="126"/>
                    </a:lnTo>
                    <a:lnTo>
                      <a:pt x="1103" y="128"/>
                    </a:lnTo>
                    <a:lnTo>
                      <a:pt x="1103" y="128"/>
                    </a:lnTo>
                    <a:lnTo>
                      <a:pt x="1106" y="125"/>
                    </a:lnTo>
                    <a:lnTo>
                      <a:pt x="1107" y="123"/>
                    </a:lnTo>
                    <a:lnTo>
                      <a:pt x="1107" y="123"/>
                    </a:lnTo>
                    <a:lnTo>
                      <a:pt x="1109" y="122"/>
                    </a:lnTo>
                    <a:lnTo>
                      <a:pt x="1109" y="120"/>
                    </a:lnTo>
                    <a:lnTo>
                      <a:pt x="1110" y="118"/>
                    </a:lnTo>
                    <a:lnTo>
                      <a:pt x="1112" y="118"/>
                    </a:lnTo>
                    <a:lnTo>
                      <a:pt x="1112" y="118"/>
                    </a:lnTo>
                    <a:lnTo>
                      <a:pt x="1112" y="120"/>
                    </a:lnTo>
                    <a:lnTo>
                      <a:pt x="1112" y="120"/>
                    </a:lnTo>
                    <a:lnTo>
                      <a:pt x="1112" y="122"/>
                    </a:lnTo>
                    <a:lnTo>
                      <a:pt x="1112" y="122"/>
                    </a:lnTo>
                    <a:lnTo>
                      <a:pt x="1114" y="122"/>
                    </a:lnTo>
                    <a:lnTo>
                      <a:pt x="1115" y="120"/>
                    </a:lnTo>
                    <a:lnTo>
                      <a:pt x="1117" y="120"/>
                    </a:lnTo>
                    <a:lnTo>
                      <a:pt x="1118" y="122"/>
                    </a:lnTo>
                    <a:lnTo>
                      <a:pt x="1118" y="122"/>
                    </a:lnTo>
                    <a:lnTo>
                      <a:pt x="1121" y="120"/>
                    </a:lnTo>
                    <a:lnTo>
                      <a:pt x="1121" y="122"/>
                    </a:lnTo>
                    <a:lnTo>
                      <a:pt x="1121" y="122"/>
                    </a:lnTo>
                    <a:lnTo>
                      <a:pt x="1120" y="123"/>
                    </a:lnTo>
                    <a:lnTo>
                      <a:pt x="1118" y="123"/>
                    </a:lnTo>
                    <a:lnTo>
                      <a:pt x="1114" y="126"/>
                    </a:lnTo>
                    <a:lnTo>
                      <a:pt x="1112" y="128"/>
                    </a:lnTo>
                    <a:lnTo>
                      <a:pt x="1112" y="128"/>
                    </a:lnTo>
                    <a:lnTo>
                      <a:pt x="1114" y="126"/>
                    </a:lnTo>
                    <a:lnTo>
                      <a:pt x="1115" y="126"/>
                    </a:lnTo>
                    <a:lnTo>
                      <a:pt x="1115" y="126"/>
                    </a:lnTo>
                    <a:lnTo>
                      <a:pt x="1117" y="126"/>
                    </a:lnTo>
                    <a:lnTo>
                      <a:pt x="1115" y="128"/>
                    </a:lnTo>
                    <a:lnTo>
                      <a:pt x="1115" y="128"/>
                    </a:lnTo>
                    <a:lnTo>
                      <a:pt x="1114" y="131"/>
                    </a:lnTo>
                    <a:lnTo>
                      <a:pt x="1114" y="131"/>
                    </a:lnTo>
                    <a:lnTo>
                      <a:pt x="1117" y="130"/>
                    </a:lnTo>
                    <a:lnTo>
                      <a:pt x="1118" y="131"/>
                    </a:lnTo>
                    <a:lnTo>
                      <a:pt x="1121" y="131"/>
                    </a:lnTo>
                    <a:lnTo>
                      <a:pt x="1123" y="130"/>
                    </a:lnTo>
                    <a:lnTo>
                      <a:pt x="1123" y="131"/>
                    </a:lnTo>
                    <a:lnTo>
                      <a:pt x="1123" y="131"/>
                    </a:lnTo>
                    <a:lnTo>
                      <a:pt x="1123" y="133"/>
                    </a:lnTo>
                    <a:lnTo>
                      <a:pt x="1123" y="133"/>
                    </a:lnTo>
                    <a:lnTo>
                      <a:pt x="1125" y="133"/>
                    </a:lnTo>
                    <a:lnTo>
                      <a:pt x="1125" y="131"/>
                    </a:lnTo>
                    <a:lnTo>
                      <a:pt x="1125" y="130"/>
                    </a:lnTo>
                    <a:lnTo>
                      <a:pt x="1125" y="130"/>
                    </a:lnTo>
                    <a:lnTo>
                      <a:pt x="1125" y="130"/>
                    </a:lnTo>
                    <a:lnTo>
                      <a:pt x="1126" y="131"/>
                    </a:lnTo>
                    <a:lnTo>
                      <a:pt x="1126" y="131"/>
                    </a:lnTo>
                    <a:lnTo>
                      <a:pt x="1126" y="133"/>
                    </a:lnTo>
                    <a:lnTo>
                      <a:pt x="1125" y="134"/>
                    </a:lnTo>
                    <a:lnTo>
                      <a:pt x="1123" y="136"/>
                    </a:lnTo>
                    <a:lnTo>
                      <a:pt x="1125" y="137"/>
                    </a:lnTo>
                    <a:lnTo>
                      <a:pt x="1123" y="137"/>
                    </a:lnTo>
                    <a:lnTo>
                      <a:pt x="1125" y="137"/>
                    </a:lnTo>
                    <a:lnTo>
                      <a:pt x="1125" y="137"/>
                    </a:lnTo>
                    <a:lnTo>
                      <a:pt x="1125" y="137"/>
                    </a:lnTo>
                    <a:lnTo>
                      <a:pt x="1125" y="136"/>
                    </a:lnTo>
                    <a:lnTo>
                      <a:pt x="1125" y="136"/>
                    </a:lnTo>
                    <a:lnTo>
                      <a:pt x="1126" y="134"/>
                    </a:lnTo>
                    <a:lnTo>
                      <a:pt x="1128" y="134"/>
                    </a:lnTo>
                    <a:lnTo>
                      <a:pt x="1128" y="134"/>
                    </a:lnTo>
                    <a:lnTo>
                      <a:pt x="1128" y="134"/>
                    </a:lnTo>
                    <a:lnTo>
                      <a:pt x="1128" y="134"/>
                    </a:lnTo>
                    <a:lnTo>
                      <a:pt x="1129" y="134"/>
                    </a:lnTo>
                    <a:lnTo>
                      <a:pt x="1129" y="134"/>
                    </a:lnTo>
                    <a:lnTo>
                      <a:pt x="1131" y="133"/>
                    </a:lnTo>
                    <a:lnTo>
                      <a:pt x="1132" y="133"/>
                    </a:lnTo>
                    <a:lnTo>
                      <a:pt x="1132" y="133"/>
                    </a:lnTo>
                    <a:lnTo>
                      <a:pt x="1134" y="131"/>
                    </a:lnTo>
                    <a:lnTo>
                      <a:pt x="1134" y="130"/>
                    </a:lnTo>
                    <a:lnTo>
                      <a:pt x="1136" y="130"/>
                    </a:lnTo>
                    <a:lnTo>
                      <a:pt x="1136" y="130"/>
                    </a:lnTo>
                    <a:lnTo>
                      <a:pt x="1136" y="131"/>
                    </a:lnTo>
                    <a:lnTo>
                      <a:pt x="1136" y="133"/>
                    </a:lnTo>
                    <a:lnTo>
                      <a:pt x="1136" y="133"/>
                    </a:lnTo>
                    <a:lnTo>
                      <a:pt x="1137" y="133"/>
                    </a:lnTo>
                    <a:lnTo>
                      <a:pt x="1137" y="133"/>
                    </a:lnTo>
                    <a:lnTo>
                      <a:pt x="1137" y="131"/>
                    </a:lnTo>
                    <a:lnTo>
                      <a:pt x="1139" y="131"/>
                    </a:lnTo>
                    <a:lnTo>
                      <a:pt x="1139" y="131"/>
                    </a:lnTo>
                    <a:lnTo>
                      <a:pt x="1144" y="131"/>
                    </a:lnTo>
                    <a:lnTo>
                      <a:pt x="1145" y="131"/>
                    </a:lnTo>
                    <a:lnTo>
                      <a:pt x="1147" y="133"/>
                    </a:lnTo>
                    <a:lnTo>
                      <a:pt x="1148" y="133"/>
                    </a:lnTo>
                    <a:lnTo>
                      <a:pt x="1150" y="134"/>
                    </a:lnTo>
                    <a:lnTo>
                      <a:pt x="1150" y="136"/>
                    </a:lnTo>
                    <a:lnTo>
                      <a:pt x="1150" y="137"/>
                    </a:lnTo>
                    <a:lnTo>
                      <a:pt x="1148" y="137"/>
                    </a:lnTo>
                    <a:lnTo>
                      <a:pt x="1147" y="139"/>
                    </a:lnTo>
                    <a:lnTo>
                      <a:pt x="1145" y="139"/>
                    </a:lnTo>
                    <a:lnTo>
                      <a:pt x="1145" y="141"/>
                    </a:lnTo>
                    <a:lnTo>
                      <a:pt x="1145" y="141"/>
                    </a:lnTo>
                    <a:lnTo>
                      <a:pt x="1145" y="142"/>
                    </a:lnTo>
                    <a:lnTo>
                      <a:pt x="1140" y="144"/>
                    </a:lnTo>
                    <a:lnTo>
                      <a:pt x="1142" y="144"/>
                    </a:lnTo>
                    <a:lnTo>
                      <a:pt x="1144" y="144"/>
                    </a:lnTo>
                    <a:lnTo>
                      <a:pt x="1145" y="144"/>
                    </a:lnTo>
                    <a:lnTo>
                      <a:pt x="1145" y="144"/>
                    </a:lnTo>
                    <a:lnTo>
                      <a:pt x="1145" y="144"/>
                    </a:lnTo>
                    <a:lnTo>
                      <a:pt x="1144" y="144"/>
                    </a:lnTo>
                    <a:lnTo>
                      <a:pt x="1144" y="145"/>
                    </a:lnTo>
                    <a:lnTo>
                      <a:pt x="1144" y="145"/>
                    </a:lnTo>
                    <a:lnTo>
                      <a:pt x="1145" y="145"/>
                    </a:lnTo>
                    <a:lnTo>
                      <a:pt x="1147" y="145"/>
                    </a:lnTo>
                    <a:lnTo>
                      <a:pt x="1148" y="145"/>
                    </a:lnTo>
                    <a:lnTo>
                      <a:pt x="1147" y="145"/>
                    </a:lnTo>
                    <a:lnTo>
                      <a:pt x="1147" y="147"/>
                    </a:lnTo>
                    <a:lnTo>
                      <a:pt x="1147" y="148"/>
                    </a:lnTo>
                    <a:lnTo>
                      <a:pt x="1145" y="148"/>
                    </a:lnTo>
                    <a:lnTo>
                      <a:pt x="1142" y="150"/>
                    </a:lnTo>
                    <a:lnTo>
                      <a:pt x="1142" y="150"/>
                    </a:lnTo>
                    <a:lnTo>
                      <a:pt x="1142" y="150"/>
                    </a:lnTo>
                    <a:lnTo>
                      <a:pt x="1144" y="150"/>
                    </a:lnTo>
                    <a:lnTo>
                      <a:pt x="1145" y="150"/>
                    </a:lnTo>
                    <a:lnTo>
                      <a:pt x="1147" y="150"/>
                    </a:lnTo>
                    <a:lnTo>
                      <a:pt x="1147" y="148"/>
                    </a:lnTo>
                    <a:lnTo>
                      <a:pt x="1148" y="148"/>
                    </a:lnTo>
                    <a:lnTo>
                      <a:pt x="1150" y="148"/>
                    </a:lnTo>
                    <a:lnTo>
                      <a:pt x="1151" y="147"/>
                    </a:lnTo>
                    <a:lnTo>
                      <a:pt x="1153" y="147"/>
                    </a:lnTo>
                    <a:lnTo>
                      <a:pt x="1153" y="147"/>
                    </a:lnTo>
                    <a:lnTo>
                      <a:pt x="1155" y="147"/>
                    </a:lnTo>
                    <a:lnTo>
                      <a:pt x="1156" y="147"/>
                    </a:lnTo>
                    <a:lnTo>
                      <a:pt x="1156" y="145"/>
                    </a:lnTo>
                    <a:lnTo>
                      <a:pt x="1158" y="145"/>
                    </a:lnTo>
                    <a:lnTo>
                      <a:pt x="1158" y="147"/>
                    </a:lnTo>
                    <a:lnTo>
                      <a:pt x="1158" y="147"/>
                    </a:lnTo>
                    <a:lnTo>
                      <a:pt x="1158" y="148"/>
                    </a:lnTo>
                    <a:lnTo>
                      <a:pt x="1156" y="148"/>
                    </a:lnTo>
                    <a:lnTo>
                      <a:pt x="1156" y="150"/>
                    </a:lnTo>
                    <a:lnTo>
                      <a:pt x="1155" y="152"/>
                    </a:lnTo>
                    <a:lnTo>
                      <a:pt x="1155" y="152"/>
                    </a:lnTo>
                    <a:lnTo>
                      <a:pt x="1153" y="152"/>
                    </a:lnTo>
                    <a:lnTo>
                      <a:pt x="1153" y="152"/>
                    </a:lnTo>
                    <a:lnTo>
                      <a:pt x="1151" y="153"/>
                    </a:lnTo>
                    <a:lnTo>
                      <a:pt x="1150" y="153"/>
                    </a:lnTo>
                    <a:lnTo>
                      <a:pt x="1148" y="155"/>
                    </a:lnTo>
                    <a:lnTo>
                      <a:pt x="1150" y="155"/>
                    </a:lnTo>
                    <a:lnTo>
                      <a:pt x="1150" y="156"/>
                    </a:lnTo>
                    <a:lnTo>
                      <a:pt x="1150" y="156"/>
                    </a:lnTo>
                    <a:lnTo>
                      <a:pt x="1147" y="156"/>
                    </a:lnTo>
                    <a:lnTo>
                      <a:pt x="1147" y="156"/>
                    </a:lnTo>
                    <a:lnTo>
                      <a:pt x="1147" y="158"/>
                    </a:lnTo>
                    <a:lnTo>
                      <a:pt x="1145" y="158"/>
                    </a:lnTo>
                    <a:lnTo>
                      <a:pt x="1147" y="158"/>
                    </a:lnTo>
                    <a:lnTo>
                      <a:pt x="1148" y="158"/>
                    </a:lnTo>
                    <a:lnTo>
                      <a:pt x="1148" y="158"/>
                    </a:lnTo>
                    <a:lnTo>
                      <a:pt x="1148" y="158"/>
                    </a:lnTo>
                    <a:lnTo>
                      <a:pt x="1148" y="159"/>
                    </a:lnTo>
                    <a:lnTo>
                      <a:pt x="1145" y="161"/>
                    </a:lnTo>
                    <a:lnTo>
                      <a:pt x="1145" y="163"/>
                    </a:lnTo>
                    <a:lnTo>
                      <a:pt x="1145" y="163"/>
                    </a:lnTo>
                    <a:lnTo>
                      <a:pt x="1147" y="164"/>
                    </a:lnTo>
                    <a:lnTo>
                      <a:pt x="1147" y="164"/>
                    </a:lnTo>
                    <a:lnTo>
                      <a:pt x="1148" y="164"/>
                    </a:lnTo>
                    <a:lnTo>
                      <a:pt x="1148" y="164"/>
                    </a:lnTo>
                    <a:lnTo>
                      <a:pt x="1150" y="163"/>
                    </a:lnTo>
                    <a:lnTo>
                      <a:pt x="1153" y="158"/>
                    </a:lnTo>
                    <a:lnTo>
                      <a:pt x="1156" y="156"/>
                    </a:lnTo>
                    <a:lnTo>
                      <a:pt x="1159" y="155"/>
                    </a:lnTo>
                    <a:lnTo>
                      <a:pt x="1159" y="156"/>
                    </a:lnTo>
                    <a:lnTo>
                      <a:pt x="1159" y="156"/>
                    </a:lnTo>
                    <a:lnTo>
                      <a:pt x="1159" y="156"/>
                    </a:lnTo>
                    <a:lnTo>
                      <a:pt x="1158" y="158"/>
                    </a:lnTo>
                    <a:lnTo>
                      <a:pt x="1158" y="158"/>
                    </a:lnTo>
                    <a:lnTo>
                      <a:pt x="1156" y="161"/>
                    </a:lnTo>
                    <a:lnTo>
                      <a:pt x="1156" y="163"/>
                    </a:lnTo>
                    <a:lnTo>
                      <a:pt x="1155" y="164"/>
                    </a:lnTo>
                    <a:lnTo>
                      <a:pt x="1155" y="167"/>
                    </a:lnTo>
                    <a:lnTo>
                      <a:pt x="1155" y="167"/>
                    </a:lnTo>
                    <a:lnTo>
                      <a:pt x="1156" y="167"/>
                    </a:lnTo>
                    <a:lnTo>
                      <a:pt x="1156" y="167"/>
                    </a:lnTo>
                    <a:lnTo>
                      <a:pt x="1158" y="166"/>
                    </a:lnTo>
                    <a:lnTo>
                      <a:pt x="1159" y="164"/>
                    </a:lnTo>
                    <a:lnTo>
                      <a:pt x="1161" y="163"/>
                    </a:lnTo>
                    <a:lnTo>
                      <a:pt x="1161" y="163"/>
                    </a:lnTo>
                    <a:lnTo>
                      <a:pt x="1161" y="163"/>
                    </a:lnTo>
                    <a:lnTo>
                      <a:pt x="1162" y="163"/>
                    </a:lnTo>
                    <a:lnTo>
                      <a:pt x="1162" y="164"/>
                    </a:lnTo>
                    <a:lnTo>
                      <a:pt x="1162" y="164"/>
                    </a:lnTo>
                    <a:lnTo>
                      <a:pt x="1162" y="166"/>
                    </a:lnTo>
                    <a:lnTo>
                      <a:pt x="1162" y="167"/>
                    </a:lnTo>
                    <a:lnTo>
                      <a:pt x="1162" y="169"/>
                    </a:lnTo>
                    <a:lnTo>
                      <a:pt x="1159" y="174"/>
                    </a:lnTo>
                    <a:lnTo>
                      <a:pt x="1159" y="175"/>
                    </a:lnTo>
                    <a:lnTo>
                      <a:pt x="1159" y="177"/>
                    </a:lnTo>
                    <a:lnTo>
                      <a:pt x="1159" y="177"/>
                    </a:lnTo>
                    <a:lnTo>
                      <a:pt x="1158" y="180"/>
                    </a:lnTo>
                    <a:lnTo>
                      <a:pt x="1158" y="182"/>
                    </a:lnTo>
                    <a:lnTo>
                      <a:pt x="1156" y="182"/>
                    </a:lnTo>
                    <a:lnTo>
                      <a:pt x="1156" y="183"/>
                    </a:lnTo>
                    <a:lnTo>
                      <a:pt x="1155" y="183"/>
                    </a:lnTo>
                    <a:lnTo>
                      <a:pt x="1155" y="183"/>
                    </a:lnTo>
                    <a:lnTo>
                      <a:pt x="1155" y="182"/>
                    </a:lnTo>
                    <a:lnTo>
                      <a:pt x="1153" y="182"/>
                    </a:lnTo>
                    <a:lnTo>
                      <a:pt x="1153" y="182"/>
                    </a:lnTo>
                    <a:lnTo>
                      <a:pt x="1151" y="182"/>
                    </a:lnTo>
                    <a:lnTo>
                      <a:pt x="1150" y="183"/>
                    </a:lnTo>
                    <a:lnTo>
                      <a:pt x="1150" y="183"/>
                    </a:lnTo>
                    <a:lnTo>
                      <a:pt x="1150" y="183"/>
                    </a:lnTo>
                    <a:lnTo>
                      <a:pt x="1148" y="182"/>
                    </a:lnTo>
                    <a:lnTo>
                      <a:pt x="1148" y="178"/>
                    </a:lnTo>
                    <a:lnTo>
                      <a:pt x="1150" y="177"/>
                    </a:lnTo>
                    <a:lnTo>
                      <a:pt x="1148" y="177"/>
                    </a:lnTo>
                    <a:lnTo>
                      <a:pt x="1150" y="175"/>
                    </a:lnTo>
                    <a:lnTo>
                      <a:pt x="1150" y="174"/>
                    </a:lnTo>
                    <a:lnTo>
                      <a:pt x="1148" y="174"/>
                    </a:lnTo>
                    <a:lnTo>
                      <a:pt x="1148" y="174"/>
                    </a:lnTo>
                    <a:lnTo>
                      <a:pt x="1148" y="175"/>
                    </a:lnTo>
                    <a:lnTo>
                      <a:pt x="1147" y="177"/>
                    </a:lnTo>
                    <a:lnTo>
                      <a:pt x="1145" y="177"/>
                    </a:lnTo>
                    <a:lnTo>
                      <a:pt x="1144" y="180"/>
                    </a:lnTo>
                    <a:lnTo>
                      <a:pt x="1142" y="180"/>
                    </a:lnTo>
                    <a:lnTo>
                      <a:pt x="1142" y="180"/>
                    </a:lnTo>
                    <a:lnTo>
                      <a:pt x="1142" y="180"/>
                    </a:lnTo>
                    <a:lnTo>
                      <a:pt x="1140" y="178"/>
                    </a:lnTo>
                    <a:lnTo>
                      <a:pt x="1140" y="178"/>
                    </a:lnTo>
                    <a:lnTo>
                      <a:pt x="1140" y="177"/>
                    </a:lnTo>
                    <a:lnTo>
                      <a:pt x="1142" y="175"/>
                    </a:lnTo>
                    <a:lnTo>
                      <a:pt x="1144" y="172"/>
                    </a:lnTo>
                    <a:lnTo>
                      <a:pt x="1145" y="169"/>
                    </a:lnTo>
                    <a:lnTo>
                      <a:pt x="1145" y="169"/>
                    </a:lnTo>
                    <a:lnTo>
                      <a:pt x="1145" y="167"/>
                    </a:lnTo>
                    <a:lnTo>
                      <a:pt x="1145" y="167"/>
                    </a:lnTo>
                    <a:lnTo>
                      <a:pt x="1144" y="164"/>
                    </a:lnTo>
                    <a:lnTo>
                      <a:pt x="1144" y="163"/>
                    </a:lnTo>
                    <a:lnTo>
                      <a:pt x="1142" y="161"/>
                    </a:lnTo>
                    <a:lnTo>
                      <a:pt x="1140" y="161"/>
                    </a:lnTo>
                    <a:lnTo>
                      <a:pt x="1140" y="161"/>
                    </a:lnTo>
                    <a:lnTo>
                      <a:pt x="1140" y="163"/>
                    </a:lnTo>
                    <a:lnTo>
                      <a:pt x="1137" y="166"/>
                    </a:lnTo>
                    <a:lnTo>
                      <a:pt x="1137" y="167"/>
                    </a:lnTo>
                    <a:lnTo>
                      <a:pt x="1137" y="169"/>
                    </a:lnTo>
                    <a:lnTo>
                      <a:pt x="1136" y="169"/>
                    </a:lnTo>
                    <a:lnTo>
                      <a:pt x="1136" y="169"/>
                    </a:lnTo>
                    <a:lnTo>
                      <a:pt x="1136" y="169"/>
                    </a:lnTo>
                    <a:lnTo>
                      <a:pt x="1137" y="166"/>
                    </a:lnTo>
                    <a:lnTo>
                      <a:pt x="1136" y="166"/>
                    </a:lnTo>
                    <a:lnTo>
                      <a:pt x="1134" y="167"/>
                    </a:lnTo>
                    <a:lnTo>
                      <a:pt x="1134" y="169"/>
                    </a:lnTo>
                    <a:lnTo>
                      <a:pt x="1132" y="169"/>
                    </a:lnTo>
                    <a:lnTo>
                      <a:pt x="1131" y="169"/>
                    </a:lnTo>
                    <a:lnTo>
                      <a:pt x="1131" y="169"/>
                    </a:lnTo>
                    <a:lnTo>
                      <a:pt x="1128" y="174"/>
                    </a:lnTo>
                    <a:lnTo>
                      <a:pt x="1128" y="174"/>
                    </a:lnTo>
                    <a:lnTo>
                      <a:pt x="1126" y="175"/>
                    </a:lnTo>
                    <a:lnTo>
                      <a:pt x="1125" y="177"/>
                    </a:lnTo>
                    <a:lnTo>
                      <a:pt x="1125" y="178"/>
                    </a:lnTo>
                    <a:lnTo>
                      <a:pt x="1123" y="178"/>
                    </a:lnTo>
                    <a:lnTo>
                      <a:pt x="1121" y="178"/>
                    </a:lnTo>
                    <a:lnTo>
                      <a:pt x="1121" y="178"/>
                    </a:lnTo>
                    <a:lnTo>
                      <a:pt x="1120" y="178"/>
                    </a:lnTo>
                    <a:lnTo>
                      <a:pt x="1117" y="178"/>
                    </a:lnTo>
                    <a:lnTo>
                      <a:pt x="1117" y="178"/>
                    </a:lnTo>
                    <a:lnTo>
                      <a:pt x="1117" y="178"/>
                    </a:lnTo>
                    <a:lnTo>
                      <a:pt x="1115" y="177"/>
                    </a:lnTo>
                    <a:lnTo>
                      <a:pt x="1115" y="177"/>
                    </a:lnTo>
                    <a:lnTo>
                      <a:pt x="1115" y="177"/>
                    </a:lnTo>
                    <a:lnTo>
                      <a:pt x="1115" y="175"/>
                    </a:lnTo>
                    <a:lnTo>
                      <a:pt x="1117" y="175"/>
                    </a:lnTo>
                    <a:lnTo>
                      <a:pt x="1118" y="175"/>
                    </a:lnTo>
                    <a:lnTo>
                      <a:pt x="1120" y="174"/>
                    </a:lnTo>
                    <a:lnTo>
                      <a:pt x="1121" y="174"/>
                    </a:lnTo>
                    <a:lnTo>
                      <a:pt x="1123" y="172"/>
                    </a:lnTo>
                    <a:lnTo>
                      <a:pt x="1123" y="172"/>
                    </a:lnTo>
                    <a:lnTo>
                      <a:pt x="1126" y="167"/>
                    </a:lnTo>
                    <a:lnTo>
                      <a:pt x="1129" y="167"/>
                    </a:lnTo>
                    <a:lnTo>
                      <a:pt x="1131" y="166"/>
                    </a:lnTo>
                    <a:lnTo>
                      <a:pt x="1131" y="164"/>
                    </a:lnTo>
                    <a:lnTo>
                      <a:pt x="1132" y="164"/>
                    </a:lnTo>
                    <a:lnTo>
                      <a:pt x="1131" y="164"/>
                    </a:lnTo>
                    <a:lnTo>
                      <a:pt x="1129" y="164"/>
                    </a:lnTo>
                    <a:lnTo>
                      <a:pt x="1128" y="164"/>
                    </a:lnTo>
                    <a:lnTo>
                      <a:pt x="1128" y="164"/>
                    </a:lnTo>
                    <a:lnTo>
                      <a:pt x="1126" y="164"/>
                    </a:lnTo>
                    <a:lnTo>
                      <a:pt x="1123" y="164"/>
                    </a:lnTo>
                    <a:lnTo>
                      <a:pt x="1123" y="164"/>
                    </a:lnTo>
                    <a:lnTo>
                      <a:pt x="1123" y="166"/>
                    </a:lnTo>
                    <a:lnTo>
                      <a:pt x="1123" y="167"/>
                    </a:lnTo>
                    <a:lnTo>
                      <a:pt x="1121" y="167"/>
                    </a:lnTo>
                    <a:lnTo>
                      <a:pt x="1121" y="167"/>
                    </a:lnTo>
                    <a:lnTo>
                      <a:pt x="1120" y="167"/>
                    </a:lnTo>
                    <a:lnTo>
                      <a:pt x="1117" y="167"/>
                    </a:lnTo>
                    <a:lnTo>
                      <a:pt x="1117" y="167"/>
                    </a:lnTo>
                    <a:lnTo>
                      <a:pt x="1117" y="167"/>
                    </a:lnTo>
                    <a:lnTo>
                      <a:pt x="1114" y="167"/>
                    </a:lnTo>
                    <a:lnTo>
                      <a:pt x="1112" y="167"/>
                    </a:lnTo>
                    <a:lnTo>
                      <a:pt x="1114" y="167"/>
                    </a:lnTo>
                    <a:lnTo>
                      <a:pt x="1117" y="166"/>
                    </a:lnTo>
                    <a:lnTo>
                      <a:pt x="1117" y="163"/>
                    </a:lnTo>
                    <a:lnTo>
                      <a:pt x="1117" y="161"/>
                    </a:lnTo>
                    <a:lnTo>
                      <a:pt x="1115" y="161"/>
                    </a:lnTo>
                    <a:lnTo>
                      <a:pt x="1114" y="163"/>
                    </a:lnTo>
                    <a:lnTo>
                      <a:pt x="1114" y="163"/>
                    </a:lnTo>
                    <a:lnTo>
                      <a:pt x="1112" y="163"/>
                    </a:lnTo>
                    <a:lnTo>
                      <a:pt x="1112" y="163"/>
                    </a:lnTo>
                    <a:lnTo>
                      <a:pt x="1110" y="164"/>
                    </a:lnTo>
                    <a:lnTo>
                      <a:pt x="1110" y="164"/>
                    </a:lnTo>
                    <a:lnTo>
                      <a:pt x="1109" y="164"/>
                    </a:lnTo>
                    <a:lnTo>
                      <a:pt x="1107" y="166"/>
                    </a:lnTo>
                    <a:lnTo>
                      <a:pt x="1104" y="166"/>
                    </a:lnTo>
                    <a:lnTo>
                      <a:pt x="1103" y="166"/>
                    </a:lnTo>
                    <a:lnTo>
                      <a:pt x="1101" y="166"/>
                    </a:lnTo>
                    <a:lnTo>
                      <a:pt x="1093" y="164"/>
                    </a:lnTo>
                    <a:lnTo>
                      <a:pt x="1090" y="164"/>
                    </a:lnTo>
                    <a:lnTo>
                      <a:pt x="1087" y="164"/>
                    </a:lnTo>
                    <a:lnTo>
                      <a:pt x="1087" y="164"/>
                    </a:lnTo>
                    <a:lnTo>
                      <a:pt x="1082" y="164"/>
                    </a:lnTo>
                    <a:lnTo>
                      <a:pt x="1080" y="164"/>
                    </a:lnTo>
                    <a:lnTo>
                      <a:pt x="1080" y="163"/>
                    </a:lnTo>
                    <a:lnTo>
                      <a:pt x="1080" y="163"/>
                    </a:lnTo>
                    <a:lnTo>
                      <a:pt x="1079" y="164"/>
                    </a:lnTo>
                    <a:lnTo>
                      <a:pt x="1077" y="164"/>
                    </a:lnTo>
                    <a:lnTo>
                      <a:pt x="1076" y="164"/>
                    </a:lnTo>
                    <a:lnTo>
                      <a:pt x="1071" y="166"/>
                    </a:lnTo>
                    <a:lnTo>
                      <a:pt x="1069" y="166"/>
                    </a:lnTo>
                    <a:lnTo>
                      <a:pt x="1068" y="166"/>
                    </a:lnTo>
                    <a:lnTo>
                      <a:pt x="1068" y="164"/>
                    </a:lnTo>
                    <a:lnTo>
                      <a:pt x="1066" y="163"/>
                    </a:lnTo>
                    <a:lnTo>
                      <a:pt x="1066" y="161"/>
                    </a:lnTo>
                    <a:lnTo>
                      <a:pt x="1066" y="159"/>
                    </a:lnTo>
                    <a:lnTo>
                      <a:pt x="1066" y="159"/>
                    </a:lnTo>
                    <a:lnTo>
                      <a:pt x="1066" y="158"/>
                    </a:lnTo>
                    <a:lnTo>
                      <a:pt x="1071" y="155"/>
                    </a:lnTo>
                    <a:lnTo>
                      <a:pt x="1076" y="152"/>
                    </a:lnTo>
                    <a:lnTo>
                      <a:pt x="1077" y="150"/>
                    </a:lnTo>
                    <a:lnTo>
                      <a:pt x="1077" y="150"/>
                    </a:lnTo>
                    <a:lnTo>
                      <a:pt x="1080" y="148"/>
                    </a:lnTo>
                    <a:lnTo>
                      <a:pt x="1080" y="148"/>
                    </a:lnTo>
                    <a:lnTo>
                      <a:pt x="1079" y="148"/>
                    </a:lnTo>
                    <a:lnTo>
                      <a:pt x="1077" y="148"/>
                    </a:lnTo>
                    <a:lnTo>
                      <a:pt x="1074" y="148"/>
                    </a:lnTo>
                    <a:lnTo>
                      <a:pt x="1071" y="148"/>
                    </a:lnTo>
                    <a:lnTo>
                      <a:pt x="1068" y="148"/>
                    </a:lnTo>
                    <a:lnTo>
                      <a:pt x="1068" y="148"/>
                    </a:lnTo>
                    <a:lnTo>
                      <a:pt x="1069" y="147"/>
                    </a:lnTo>
                    <a:lnTo>
                      <a:pt x="1073" y="144"/>
                    </a:lnTo>
                    <a:lnTo>
                      <a:pt x="1074" y="144"/>
                    </a:lnTo>
                    <a:lnTo>
                      <a:pt x="1073" y="145"/>
                    </a:lnTo>
                    <a:lnTo>
                      <a:pt x="1073" y="145"/>
                    </a:lnTo>
                    <a:lnTo>
                      <a:pt x="1073" y="147"/>
                    </a:lnTo>
                    <a:lnTo>
                      <a:pt x="1073" y="147"/>
                    </a:lnTo>
                    <a:lnTo>
                      <a:pt x="1076" y="147"/>
                    </a:lnTo>
                    <a:lnTo>
                      <a:pt x="1076" y="147"/>
                    </a:lnTo>
                    <a:lnTo>
                      <a:pt x="1076" y="144"/>
                    </a:lnTo>
                    <a:lnTo>
                      <a:pt x="1077" y="142"/>
                    </a:lnTo>
                    <a:lnTo>
                      <a:pt x="1079" y="139"/>
                    </a:lnTo>
                    <a:lnTo>
                      <a:pt x="1079" y="137"/>
                    </a:lnTo>
                    <a:lnTo>
                      <a:pt x="1080" y="137"/>
                    </a:lnTo>
                    <a:lnTo>
                      <a:pt x="1080" y="137"/>
                    </a:lnTo>
                    <a:lnTo>
                      <a:pt x="1082" y="139"/>
                    </a:lnTo>
                    <a:lnTo>
                      <a:pt x="1085" y="139"/>
                    </a:lnTo>
                    <a:lnTo>
                      <a:pt x="1085" y="141"/>
                    </a:lnTo>
                    <a:lnTo>
                      <a:pt x="1085" y="139"/>
                    </a:lnTo>
                    <a:lnTo>
                      <a:pt x="1085" y="139"/>
                    </a:lnTo>
                    <a:lnTo>
                      <a:pt x="1084" y="139"/>
                    </a:lnTo>
                    <a:lnTo>
                      <a:pt x="1084" y="137"/>
                    </a:lnTo>
                    <a:lnTo>
                      <a:pt x="1085" y="136"/>
                    </a:lnTo>
                    <a:lnTo>
                      <a:pt x="1085" y="136"/>
                    </a:lnTo>
                    <a:lnTo>
                      <a:pt x="1085" y="136"/>
                    </a:lnTo>
                    <a:lnTo>
                      <a:pt x="1084" y="136"/>
                    </a:lnTo>
                    <a:lnTo>
                      <a:pt x="1082" y="134"/>
                    </a:lnTo>
                    <a:lnTo>
                      <a:pt x="1082" y="134"/>
                    </a:lnTo>
                    <a:lnTo>
                      <a:pt x="1082" y="133"/>
                    </a:lnTo>
                    <a:lnTo>
                      <a:pt x="1082" y="131"/>
                    </a:lnTo>
                    <a:lnTo>
                      <a:pt x="1084" y="130"/>
                    </a:lnTo>
                    <a:lnTo>
                      <a:pt x="1085" y="130"/>
                    </a:lnTo>
                    <a:lnTo>
                      <a:pt x="1085" y="130"/>
                    </a:lnTo>
                    <a:lnTo>
                      <a:pt x="1087" y="131"/>
                    </a:lnTo>
                    <a:lnTo>
                      <a:pt x="1088" y="130"/>
                    </a:lnTo>
                    <a:lnTo>
                      <a:pt x="1088" y="130"/>
                    </a:lnTo>
                    <a:lnTo>
                      <a:pt x="1087" y="128"/>
                    </a:lnTo>
                    <a:lnTo>
                      <a:pt x="1087" y="126"/>
                    </a:lnTo>
                    <a:lnTo>
                      <a:pt x="1087" y="126"/>
                    </a:lnTo>
                    <a:lnTo>
                      <a:pt x="1090" y="120"/>
                    </a:lnTo>
                    <a:lnTo>
                      <a:pt x="1091" y="117"/>
                    </a:lnTo>
                    <a:lnTo>
                      <a:pt x="1093" y="112"/>
                    </a:lnTo>
                    <a:lnTo>
                      <a:pt x="1093" y="111"/>
                    </a:lnTo>
                    <a:lnTo>
                      <a:pt x="1095" y="109"/>
                    </a:lnTo>
                    <a:lnTo>
                      <a:pt x="1095" y="109"/>
                    </a:lnTo>
                    <a:lnTo>
                      <a:pt x="1096" y="109"/>
                    </a:lnTo>
                    <a:lnTo>
                      <a:pt x="1098" y="109"/>
                    </a:lnTo>
                    <a:lnTo>
                      <a:pt x="1096" y="109"/>
                    </a:lnTo>
                    <a:lnTo>
                      <a:pt x="1096" y="107"/>
                    </a:lnTo>
                    <a:lnTo>
                      <a:pt x="1096" y="107"/>
                    </a:lnTo>
                    <a:lnTo>
                      <a:pt x="1096" y="107"/>
                    </a:lnTo>
                    <a:lnTo>
                      <a:pt x="1096" y="106"/>
                    </a:lnTo>
                    <a:lnTo>
                      <a:pt x="1098" y="106"/>
                    </a:lnTo>
                    <a:lnTo>
                      <a:pt x="1099" y="104"/>
                    </a:lnTo>
                    <a:lnTo>
                      <a:pt x="1099" y="103"/>
                    </a:lnTo>
                    <a:lnTo>
                      <a:pt x="1099" y="103"/>
                    </a:lnTo>
                    <a:lnTo>
                      <a:pt x="1099" y="101"/>
                    </a:lnTo>
                    <a:lnTo>
                      <a:pt x="1099" y="101"/>
                    </a:lnTo>
                    <a:lnTo>
                      <a:pt x="1099" y="101"/>
                    </a:lnTo>
                    <a:lnTo>
                      <a:pt x="1103" y="100"/>
                    </a:lnTo>
                    <a:lnTo>
                      <a:pt x="1103" y="100"/>
                    </a:lnTo>
                    <a:lnTo>
                      <a:pt x="1104" y="96"/>
                    </a:lnTo>
                    <a:lnTo>
                      <a:pt x="1104" y="95"/>
                    </a:lnTo>
                    <a:lnTo>
                      <a:pt x="1106" y="95"/>
                    </a:lnTo>
                    <a:lnTo>
                      <a:pt x="1107" y="95"/>
                    </a:lnTo>
                    <a:lnTo>
                      <a:pt x="1112" y="92"/>
                    </a:lnTo>
                    <a:lnTo>
                      <a:pt x="1114" y="90"/>
                    </a:lnTo>
                    <a:lnTo>
                      <a:pt x="1115" y="92"/>
                    </a:lnTo>
                    <a:lnTo>
                      <a:pt x="1117" y="92"/>
                    </a:lnTo>
                    <a:lnTo>
                      <a:pt x="1118" y="93"/>
                    </a:lnTo>
                    <a:lnTo>
                      <a:pt x="1120" y="92"/>
                    </a:lnTo>
                    <a:lnTo>
                      <a:pt x="1118" y="92"/>
                    </a:lnTo>
                    <a:lnTo>
                      <a:pt x="1118" y="90"/>
                    </a:lnTo>
                    <a:lnTo>
                      <a:pt x="1121" y="90"/>
                    </a:lnTo>
                    <a:close/>
                    <a:moveTo>
                      <a:pt x="73" y="89"/>
                    </a:moveTo>
                    <a:lnTo>
                      <a:pt x="73" y="89"/>
                    </a:lnTo>
                    <a:lnTo>
                      <a:pt x="73" y="89"/>
                    </a:lnTo>
                    <a:lnTo>
                      <a:pt x="74" y="90"/>
                    </a:lnTo>
                    <a:lnTo>
                      <a:pt x="74" y="90"/>
                    </a:lnTo>
                    <a:lnTo>
                      <a:pt x="74" y="92"/>
                    </a:lnTo>
                    <a:lnTo>
                      <a:pt x="74" y="93"/>
                    </a:lnTo>
                    <a:lnTo>
                      <a:pt x="74" y="93"/>
                    </a:lnTo>
                    <a:lnTo>
                      <a:pt x="74" y="93"/>
                    </a:lnTo>
                    <a:lnTo>
                      <a:pt x="73" y="93"/>
                    </a:lnTo>
                    <a:lnTo>
                      <a:pt x="73" y="92"/>
                    </a:lnTo>
                    <a:lnTo>
                      <a:pt x="71" y="90"/>
                    </a:lnTo>
                    <a:lnTo>
                      <a:pt x="71" y="90"/>
                    </a:lnTo>
                    <a:lnTo>
                      <a:pt x="71" y="89"/>
                    </a:lnTo>
                    <a:lnTo>
                      <a:pt x="73" y="89"/>
                    </a:lnTo>
                    <a:close/>
                    <a:moveTo>
                      <a:pt x="1125" y="82"/>
                    </a:moveTo>
                    <a:lnTo>
                      <a:pt x="1125" y="84"/>
                    </a:lnTo>
                    <a:lnTo>
                      <a:pt x="1123" y="85"/>
                    </a:lnTo>
                    <a:lnTo>
                      <a:pt x="1123" y="85"/>
                    </a:lnTo>
                    <a:lnTo>
                      <a:pt x="1123" y="84"/>
                    </a:lnTo>
                    <a:lnTo>
                      <a:pt x="1123" y="84"/>
                    </a:lnTo>
                    <a:lnTo>
                      <a:pt x="1123" y="82"/>
                    </a:lnTo>
                    <a:lnTo>
                      <a:pt x="1125" y="82"/>
                    </a:lnTo>
                    <a:close/>
                    <a:moveTo>
                      <a:pt x="776" y="81"/>
                    </a:moveTo>
                    <a:lnTo>
                      <a:pt x="778" y="81"/>
                    </a:lnTo>
                    <a:lnTo>
                      <a:pt x="778" y="81"/>
                    </a:lnTo>
                    <a:lnTo>
                      <a:pt x="778" y="82"/>
                    </a:lnTo>
                    <a:lnTo>
                      <a:pt x="778" y="82"/>
                    </a:lnTo>
                    <a:lnTo>
                      <a:pt x="776" y="84"/>
                    </a:lnTo>
                    <a:lnTo>
                      <a:pt x="776" y="84"/>
                    </a:lnTo>
                    <a:lnTo>
                      <a:pt x="776" y="84"/>
                    </a:lnTo>
                    <a:lnTo>
                      <a:pt x="775" y="84"/>
                    </a:lnTo>
                    <a:lnTo>
                      <a:pt x="773" y="82"/>
                    </a:lnTo>
                    <a:lnTo>
                      <a:pt x="773" y="82"/>
                    </a:lnTo>
                    <a:lnTo>
                      <a:pt x="776" y="81"/>
                    </a:lnTo>
                    <a:close/>
                    <a:moveTo>
                      <a:pt x="29" y="79"/>
                    </a:moveTo>
                    <a:lnTo>
                      <a:pt x="30" y="81"/>
                    </a:lnTo>
                    <a:lnTo>
                      <a:pt x="30" y="84"/>
                    </a:lnTo>
                    <a:lnTo>
                      <a:pt x="29" y="84"/>
                    </a:lnTo>
                    <a:lnTo>
                      <a:pt x="29" y="82"/>
                    </a:lnTo>
                    <a:lnTo>
                      <a:pt x="29" y="82"/>
                    </a:lnTo>
                    <a:lnTo>
                      <a:pt x="29" y="81"/>
                    </a:lnTo>
                    <a:lnTo>
                      <a:pt x="29" y="81"/>
                    </a:lnTo>
                    <a:lnTo>
                      <a:pt x="29" y="79"/>
                    </a:lnTo>
                    <a:close/>
                    <a:moveTo>
                      <a:pt x="70" y="68"/>
                    </a:moveTo>
                    <a:lnTo>
                      <a:pt x="70" y="68"/>
                    </a:lnTo>
                    <a:lnTo>
                      <a:pt x="70" y="71"/>
                    </a:lnTo>
                    <a:lnTo>
                      <a:pt x="68" y="74"/>
                    </a:lnTo>
                    <a:lnTo>
                      <a:pt x="68" y="74"/>
                    </a:lnTo>
                    <a:lnTo>
                      <a:pt x="68" y="74"/>
                    </a:lnTo>
                    <a:lnTo>
                      <a:pt x="67" y="74"/>
                    </a:lnTo>
                    <a:lnTo>
                      <a:pt x="67" y="74"/>
                    </a:lnTo>
                    <a:lnTo>
                      <a:pt x="68" y="73"/>
                    </a:lnTo>
                    <a:lnTo>
                      <a:pt x="67" y="73"/>
                    </a:lnTo>
                    <a:lnTo>
                      <a:pt x="67" y="71"/>
                    </a:lnTo>
                    <a:lnTo>
                      <a:pt x="67" y="70"/>
                    </a:lnTo>
                    <a:lnTo>
                      <a:pt x="68" y="68"/>
                    </a:lnTo>
                    <a:lnTo>
                      <a:pt x="70" y="68"/>
                    </a:lnTo>
                    <a:close/>
                    <a:moveTo>
                      <a:pt x="56" y="67"/>
                    </a:moveTo>
                    <a:lnTo>
                      <a:pt x="56" y="67"/>
                    </a:lnTo>
                    <a:lnTo>
                      <a:pt x="56" y="67"/>
                    </a:lnTo>
                    <a:lnTo>
                      <a:pt x="59" y="70"/>
                    </a:lnTo>
                    <a:lnTo>
                      <a:pt x="60" y="71"/>
                    </a:lnTo>
                    <a:lnTo>
                      <a:pt x="60" y="73"/>
                    </a:lnTo>
                    <a:lnTo>
                      <a:pt x="59" y="74"/>
                    </a:lnTo>
                    <a:lnTo>
                      <a:pt x="57" y="71"/>
                    </a:lnTo>
                    <a:lnTo>
                      <a:pt x="57" y="71"/>
                    </a:lnTo>
                    <a:lnTo>
                      <a:pt x="56" y="68"/>
                    </a:lnTo>
                    <a:lnTo>
                      <a:pt x="56" y="68"/>
                    </a:lnTo>
                    <a:lnTo>
                      <a:pt x="56" y="67"/>
                    </a:lnTo>
                    <a:lnTo>
                      <a:pt x="56" y="67"/>
                    </a:lnTo>
                    <a:close/>
                    <a:moveTo>
                      <a:pt x="52" y="60"/>
                    </a:moveTo>
                    <a:lnTo>
                      <a:pt x="52" y="60"/>
                    </a:lnTo>
                    <a:lnTo>
                      <a:pt x="52" y="60"/>
                    </a:lnTo>
                    <a:lnTo>
                      <a:pt x="54" y="62"/>
                    </a:lnTo>
                    <a:lnTo>
                      <a:pt x="54" y="63"/>
                    </a:lnTo>
                    <a:lnTo>
                      <a:pt x="54" y="63"/>
                    </a:lnTo>
                    <a:lnTo>
                      <a:pt x="54" y="63"/>
                    </a:lnTo>
                    <a:lnTo>
                      <a:pt x="52" y="63"/>
                    </a:lnTo>
                    <a:lnTo>
                      <a:pt x="52" y="62"/>
                    </a:lnTo>
                    <a:lnTo>
                      <a:pt x="52" y="60"/>
                    </a:lnTo>
                    <a:lnTo>
                      <a:pt x="51" y="60"/>
                    </a:lnTo>
                    <a:lnTo>
                      <a:pt x="52" y="60"/>
                    </a:lnTo>
                    <a:close/>
                    <a:moveTo>
                      <a:pt x="748" y="59"/>
                    </a:moveTo>
                    <a:lnTo>
                      <a:pt x="751" y="59"/>
                    </a:lnTo>
                    <a:lnTo>
                      <a:pt x="754" y="62"/>
                    </a:lnTo>
                    <a:lnTo>
                      <a:pt x="756" y="65"/>
                    </a:lnTo>
                    <a:lnTo>
                      <a:pt x="757" y="67"/>
                    </a:lnTo>
                    <a:lnTo>
                      <a:pt x="757" y="68"/>
                    </a:lnTo>
                    <a:lnTo>
                      <a:pt x="757" y="68"/>
                    </a:lnTo>
                    <a:lnTo>
                      <a:pt x="756" y="68"/>
                    </a:lnTo>
                    <a:lnTo>
                      <a:pt x="752" y="68"/>
                    </a:lnTo>
                    <a:lnTo>
                      <a:pt x="751" y="68"/>
                    </a:lnTo>
                    <a:lnTo>
                      <a:pt x="748" y="67"/>
                    </a:lnTo>
                    <a:lnTo>
                      <a:pt x="741" y="63"/>
                    </a:lnTo>
                    <a:lnTo>
                      <a:pt x="738" y="63"/>
                    </a:lnTo>
                    <a:lnTo>
                      <a:pt x="738" y="62"/>
                    </a:lnTo>
                    <a:lnTo>
                      <a:pt x="740" y="60"/>
                    </a:lnTo>
                    <a:lnTo>
                      <a:pt x="740" y="60"/>
                    </a:lnTo>
                    <a:lnTo>
                      <a:pt x="740" y="60"/>
                    </a:lnTo>
                    <a:lnTo>
                      <a:pt x="748" y="59"/>
                    </a:lnTo>
                    <a:close/>
                    <a:moveTo>
                      <a:pt x="18" y="59"/>
                    </a:moveTo>
                    <a:lnTo>
                      <a:pt x="18" y="59"/>
                    </a:lnTo>
                    <a:lnTo>
                      <a:pt x="19" y="59"/>
                    </a:lnTo>
                    <a:lnTo>
                      <a:pt x="21" y="62"/>
                    </a:lnTo>
                    <a:lnTo>
                      <a:pt x="21" y="63"/>
                    </a:lnTo>
                    <a:lnTo>
                      <a:pt x="21" y="65"/>
                    </a:lnTo>
                    <a:lnTo>
                      <a:pt x="19" y="65"/>
                    </a:lnTo>
                    <a:lnTo>
                      <a:pt x="18" y="65"/>
                    </a:lnTo>
                    <a:lnTo>
                      <a:pt x="16" y="65"/>
                    </a:lnTo>
                    <a:lnTo>
                      <a:pt x="16" y="65"/>
                    </a:lnTo>
                    <a:lnTo>
                      <a:pt x="18" y="67"/>
                    </a:lnTo>
                    <a:lnTo>
                      <a:pt x="18" y="67"/>
                    </a:lnTo>
                    <a:lnTo>
                      <a:pt x="19" y="68"/>
                    </a:lnTo>
                    <a:lnTo>
                      <a:pt x="21" y="68"/>
                    </a:lnTo>
                    <a:lnTo>
                      <a:pt x="24" y="70"/>
                    </a:lnTo>
                    <a:lnTo>
                      <a:pt x="22" y="71"/>
                    </a:lnTo>
                    <a:lnTo>
                      <a:pt x="21" y="71"/>
                    </a:lnTo>
                    <a:lnTo>
                      <a:pt x="24" y="74"/>
                    </a:lnTo>
                    <a:lnTo>
                      <a:pt x="24" y="74"/>
                    </a:lnTo>
                    <a:lnTo>
                      <a:pt x="24" y="74"/>
                    </a:lnTo>
                    <a:lnTo>
                      <a:pt x="26" y="74"/>
                    </a:lnTo>
                    <a:lnTo>
                      <a:pt x="26" y="74"/>
                    </a:lnTo>
                    <a:lnTo>
                      <a:pt x="26" y="74"/>
                    </a:lnTo>
                    <a:lnTo>
                      <a:pt x="26" y="76"/>
                    </a:lnTo>
                    <a:lnTo>
                      <a:pt x="26" y="76"/>
                    </a:lnTo>
                    <a:lnTo>
                      <a:pt x="26" y="78"/>
                    </a:lnTo>
                    <a:lnTo>
                      <a:pt x="29" y="78"/>
                    </a:lnTo>
                    <a:lnTo>
                      <a:pt x="29" y="79"/>
                    </a:lnTo>
                    <a:lnTo>
                      <a:pt x="27" y="79"/>
                    </a:lnTo>
                    <a:lnTo>
                      <a:pt x="24" y="78"/>
                    </a:lnTo>
                    <a:lnTo>
                      <a:pt x="22" y="76"/>
                    </a:lnTo>
                    <a:lnTo>
                      <a:pt x="22" y="74"/>
                    </a:lnTo>
                    <a:lnTo>
                      <a:pt x="21" y="74"/>
                    </a:lnTo>
                    <a:lnTo>
                      <a:pt x="18" y="73"/>
                    </a:lnTo>
                    <a:lnTo>
                      <a:pt x="15" y="68"/>
                    </a:lnTo>
                    <a:lnTo>
                      <a:pt x="13" y="68"/>
                    </a:lnTo>
                    <a:lnTo>
                      <a:pt x="11" y="67"/>
                    </a:lnTo>
                    <a:lnTo>
                      <a:pt x="11" y="65"/>
                    </a:lnTo>
                    <a:lnTo>
                      <a:pt x="11" y="65"/>
                    </a:lnTo>
                    <a:lnTo>
                      <a:pt x="13" y="65"/>
                    </a:lnTo>
                    <a:lnTo>
                      <a:pt x="13" y="63"/>
                    </a:lnTo>
                    <a:lnTo>
                      <a:pt x="13" y="63"/>
                    </a:lnTo>
                    <a:lnTo>
                      <a:pt x="8" y="62"/>
                    </a:lnTo>
                    <a:lnTo>
                      <a:pt x="8" y="62"/>
                    </a:lnTo>
                    <a:lnTo>
                      <a:pt x="8" y="60"/>
                    </a:lnTo>
                    <a:lnTo>
                      <a:pt x="8" y="60"/>
                    </a:lnTo>
                    <a:lnTo>
                      <a:pt x="11" y="60"/>
                    </a:lnTo>
                    <a:lnTo>
                      <a:pt x="13" y="60"/>
                    </a:lnTo>
                    <a:lnTo>
                      <a:pt x="15" y="60"/>
                    </a:lnTo>
                    <a:lnTo>
                      <a:pt x="16" y="59"/>
                    </a:lnTo>
                    <a:lnTo>
                      <a:pt x="18" y="59"/>
                    </a:lnTo>
                    <a:close/>
                    <a:moveTo>
                      <a:pt x="59" y="57"/>
                    </a:moveTo>
                    <a:lnTo>
                      <a:pt x="59" y="57"/>
                    </a:lnTo>
                    <a:lnTo>
                      <a:pt x="60" y="59"/>
                    </a:lnTo>
                    <a:lnTo>
                      <a:pt x="63" y="60"/>
                    </a:lnTo>
                    <a:lnTo>
                      <a:pt x="65" y="60"/>
                    </a:lnTo>
                    <a:lnTo>
                      <a:pt x="65" y="65"/>
                    </a:lnTo>
                    <a:lnTo>
                      <a:pt x="67" y="71"/>
                    </a:lnTo>
                    <a:lnTo>
                      <a:pt x="67" y="73"/>
                    </a:lnTo>
                    <a:lnTo>
                      <a:pt x="65" y="74"/>
                    </a:lnTo>
                    <a:lnTo>
                      <a:pt x="65" y="76"/>
                    </a:lnTo>
                    <a:lnTo>
                      <a:pt x="63" y="78"/>
                    </a:lnTo>
                    <a:lnTo>
                      <a:pt x="63" y="76"/>
                    </a:lnTo>
                    <a:lnTo>
                      <a:pt x="63" y="73"/>
                    </a:lnTo>
                    <a:lnTo>
                      <a:pt x="62" y="71"/>
                    </a:lnTo>
                    <a:lnTo>
                      <a:pt x="62" y="71"/>
                    </a:lnTo>
                    <a:lnTo>
                      <a:pt x="62" y="68"/>
                    </a:lnTo>
                    <a:lnTo>
                      <a:pt x="62" y="68"/>
                    </a:lnTo>
                    <a:lnTo>
                      <a:pt x="62" y="70"/>
                    </a:lnTo>
                    <a:lnTo>
                      <a:pt x="60" y="70"/>
                    </a:lnTo>
                    <a:lnTo>
                      <a:pt x="59" y="68"/>
                    </a:lnTo>
                    <a:lnTo>
                      <a:pt x="57" y="67"/>
                    </a:lnTo>
                    <a:lnTo>
                      <a:pt x="57" y="65"/>
                    </a:lnTo>
                    <a:lnTo>
                      <a:pt x="57" y="63"/>
                    </a:lnTo>
                    <a:lnTo>
                      <a:pt x="56" y="63"/>
                    </a:lnTo>
                    <a:lnTo>
                      <a:pt x="57" y="63"/>
                    </a:lnTo>
                    <a:lnTo>
                      <a:pt x="57" y="62"/>
                    </a:lnTo>
                    <a:lnTo>
                      <a:pt x="57" y="60"/>
                    </a:lnTo>
                    <a:lnTo>
                      <a:pt x="59" y="59"/>
                    </a:lnTo>
                    <a:lnTo>
                      <a:pt x="59" y="57"/>
                    </a:lnTo>
                    <a:close/>
                    <a:moveTo>
                      <a:pt x="56" y="57"/>
                    </a:moveTo>
                    <a:lnTo>
                      <a:pt x="56" y="57"/>
                    </a:lnTo>
                    <a:lnTo>
                      <a:pt x="57" y="59"/>
                    </a:lnTo>
                    <a:lnTo>
                      <a:pt x="57" y="60"/>
                    </a:lnTo>
                    <a:lnTo>
                      <a:pt x="57" y="62"/>
                    </a:lnTo>
                    <a:lnTo>
                      <a:pt x="56" y="62"/>
                    </a:lnTo>
                    <a:lnTo>
                      <a:pt x="54" y="60"/>
                    </a:lnTo>
                    <a:lnTo>
                      <a:pt x="54" y="60"/>
                    </a:lnTo>
                    <a:lnTo>
                      <a:pt x="54" y="60"/>
                    </a:lnTo>
                    <a:lnTo>
                      <a:pt x="54" y="59"/>
                    </a:lnTo>
                    <a:lnTo>
                      <a:pt x="56" y="57"/>
                    </a:lnTo>
                    <a:lnTo>
                      <a:pt x="56" y="57"/>
                    </a:lnTo>
                    <a:lnTo>
                      <a:pt x="56" y="57"/>
                    </a:lnTo>
                    <a:close/>
                    <a:moveTo>
                      <a:pt x="767" y="55"/>
                    </a:moveTo>
                    <a:lnTo>
                      <a:pt x="768" y="57"/>
                    </a:lnTo>
                    <a:lnTo>
                      <a:pt x="768" y="57"/>
                    </a:lnTo>
                    <a:lnTo>
                      <a:pt x="768" y="57"/>
                    </a:lnTo>
                    <a:lnTo>
                      <a:pt x="767" y="57"/>
                    </a:lnTo>
                    <a:lnTo>
                      <a:pt x="767" y="57"/>
                    </a:lnTo>
                    <a:lnTo>
                      <a:pt x="767" y="57"/>
                    </a:lnTo>
                    <a:lnTo>
                      <a:pt x="767" y="57"/>
                    </a:lnTo>
                    <a:lnTo>
                      <a:pt x="767" y="55"/>
                    </a:lnTo>
                    <a:close/>
                    <a:moveTo>
                      <a:pt x="38" y="51"/>
                    </a:moveTo>
                    <a:lnTo>
                      <a:pt x="38" y="51"/>
                    </a:lnTo>
                    <a:lnTo>
                      <a:pt x="41" y="52"/>
                    </a:lnTo>
                    <a:lnTo>
                      <a:pt x="44" y="54"/>
                    </a:lnTo>
                    <a:lnTo>
                      <a:pt x="46" y="54"/>
                    </a:lnTo>
                    <a:lnTo>
                      <a:pt x="48" y="59"/>
                    </a:lnTo>
                    <a:lnTo>
                      <a:pt x="48" y="59"/>
                    </a:lnTo>
                    <a:lnTo>
                      <a:pt x="46" y="60"/>
                    </a:lnTo>
                    <a:lnTo>
                      <a:pt x="46" y="60"/>
                    </a:lnTo>
                    <a:lnTo>
                      <a:pt x="46" y="60"/>
                    </a:lnTo>
                    <a:lnTo>
                      <a:pt x="43" y="57"/>
                    </a:lnTo>
                    <a:lnTo>
                      <a:pt x="40" y="55"/>
                    </a:lnTo>
                    <a:lnTo>
                      <a:pt x="38" y="54"/>
                    </a:lnTo>
                    <a:lnTo>
                      <a:pt x="37" y="52"/>
                    </a:lnTo>
                    <a:lnTo>
                      <a:pt x="38" y="51"/>
                    </a:lnTo>
                    <a:close/>
                    <a:moveTo>
                      <a:pt x="38" y="41"/>
                    </a:moveTo>
                    <a:lnTo>
                      <a:pt x="38" y="41"/>
                    </a:lnTo>
                    <a:lnTo>
                      <a:pt x="40" y="43"/>
                    </a:lnTo>
                    <a:lnTo>
                      <a:pt x="40" y="43"/>
                    </a:lnTo>
                    <a:lnTo>
                      <a:pt x="41" y="44"/>
                    </a:lnTo>
                    <a:lnTo>
                      <a:pt x="41" y="44"/>
                    </a:lnTo>
                    <a:lnTo>
                      <a:pt x="40" y="46"/>
                    </a:lnTo>
                    <a:lnTo>
                      <a:pt x="38" y="46"/>
                    </a:lnTo>
                    <a:lnTo>
                      <a:pt x="38" y="46"/>
                    </a:lnTo>
                    <a:lnTo>
                      <a:pt x="38" y="46"/>
                    </a:lnTo>
                    <a:lnTo>
                      <a:pt x="37" y="44"/>
                    </a:lnTo>
                    <a:lnTo>
                      <a:pt x="37" y="44"/>
                    </a:lnTo>
                    <a:lnTo>
                      <a:pt x="35" y="44"/>
                    </a:lnTo>
                    <a:lnTo>
                      <a:pt x="35" y="44"/>
                    </a:lnTo>
                    <a:lnTo>
                      <a:pt x="35" y="46"/>
                    </a:lnTo>
                    <a:lnTo>
                      <a:pt x="35" y="46"/>
                    </a:lnTo>
                    <a:lnTo>
                      <a:pt x="35" y="46"/>
                    </a:lnTo>
                    <a:lnTo>
                      <a:pt x="35" y="46"/>
                    </a:lnTo>
                    <a:lnTo>
                      <a:pt x="35" y="46"/>
                    </a:lnTo>
                    <a:lnTo>
                      <a:pt x="35" y="46"/>
                    </a:lnTo>
                    <a:lnTo>
                      <a:pt x="35" y="44"/>
                    </a:lnTo>
                    <a:lnTo>
                      <a:pt x="35" y="44"/>
                    </a:lnTo>
                    <a:lnTo>
                      <a:pt x="35" y="44"/>
                    </a:lnTo>
                    <a:lnTo>
                      <a:pt x="37" y="41"/>
                    </a:lnTo>
                    <a:lnTo>
                      <a:pt x="38" y="41"/>
                    </a:lnTo>
                    <a:close/>
                    <a:moveTo>
                      <a:pt x="0" y="40"/>
                    </a:moveTo>
                    <a:lnTo>
                      <a:pt x="2" y="40"/>
                    </a:lnTo>
                    <a:lnTo>
                      <a:pt x="2" y="41"/>
                    </a:lnTo>
                    <a:lnTo>
                      <a:pt x="7" y="41"/>
                    </a:lnTo>
                    <a:lnTo>
                      <a:pt x="8" y="43"/>
                    </a:lnTo>
                    <a:lnTo>
                      <a:pt x="11" y="41"/>
                    </a:lnTo>
                    <a:lnTo>
                      <a:pt x="11" y="41"/>
                    </a:lnTo>
                    <a:lnTo>
                      <a:pt x="11" y="41"/>
                    </a:lnTo>
                    <a:lnTo>
                      <a:pt x="13" y="43"/>
                    </a:lnTo>
                    <a:lnTo>
                      <a:pt x="13" y="44"/>
                    </a:lnTo>
                    <a:lnTo>
                      <a:pt x="13" y="46"/>
                    </a:lnTo>
                    <a:lnTo>
                      <a:pt x="13" y="46"/>
                    </a:lnTo>
                    <a:lnTo>
                      <a:pt x="13" y="48"/>
                    </a:lnTo>
                    <a:lnTo>
                      <a:pt x="7" y="49"/>
                    </a:lnTo>
                    <a:lnTo>
                      <a:pt x="7" y="49"/>
                    </a:lnTo>
                    <a:lnTo>
                      <a:pt x="7" y="51"/>
                    </a:lnTo>
                    <a:lnTo>
                      <a:pt x="8" y="51"/>
                    </a:lnTo>
                    <a:lnTo>
                      <a:pt x="8" y="51"/>
                    </a:lnTo>
                    <a:lnTo>
                      <a:pt x="13" y="49"/>
                    </a:lnTo>
                    <a:lnTo>
                      <a:pt x="13" y="49"/>
                    </a:lnTo>
                    <a:lnTo>
                      <a:pt x="13" y="48"/>
                    </a:lnTo>
                    <a:lnTo>
                      <a:pt x="15" y="46"/>
                    </a:lnTo>
                    <a:lnTo>
                      <a:pt x="15" y="46"/>
                    </a:lnTo>
                    <a:lnTo>
                      <a:pt x="13" y="43"/>
                    </a:lnTo>
                    <a:lnTo>
                      <a:pt x="13" y="43"/>
                    </a:lnTo>
                    <a:lnTo>
                      <a:pt x="16" y="43"/>
                    </a:lnTo>
                    <a:lnTo>
                      <a:pt x="18" y="41"/>
                    </a:lnTo>
                    <a:lnTo>
                      <a:pt x="19" y="41"/>
                    </a:lnTo>
                    <a:lnTo>
                      <a:pt x="21" y="41"/>
                    </a:lnTo>
                    <a:lnTo>
                      <a:pt x="21" y="43"/>
                    </a:lnTo>
                    <a:lnTo>
                      <a:pt x="19" y="44"/>
                    </a:lnTo>
                    <a:lnTo>
                      <a:pt x="18" y="46"/>
                    </a:lnTo>
                    <a:lnTo>
                      <a:pt x="18" y="49"/>
                    </a:lnTo>
                    <a:lnTo>
                      <a:pt x="16" y="52"/>
                    </a:lnTo>
                    <a:lnTo>
                      <a:pt x="16" y="55"/>
                    </a:lnTo>
                    <a:lnTo>
                      <a:pt x="16" y="57"/>
                    </a:lnTo>
                    <a:lnTo>
                      <a:pt x="16" y="59"/>
                    </a:lnTo>
                    <a:lnTo>
                      <a:pt x="10" y="60"/>
                    </a:lnTo>
                    <a:lnTo>
                      <a:pt x="8" y="59"/>
                    </a:lnTo>
                    <a:lnTo>
                      <a:pt x="5" y="59"/>
                    </a:lnTo>
                    <a:lnTo>
                      <a:pt x="5" y="57"/>
                    </a:lnTo>
                    <a:lnTo>
                      <a:pt x="5" y="55"/>
                    </a:lnTo>
                    <a:lnTo>
                      <a:pt x="7" y="55"/>
                    </a:lnTo>
                    <a:lnTo>
                      <a:pt x="8" y="55"/>
                    </a:lnTo>
                    <a:lnTo>
                      <a:pt x="8" y="57"/>
                    </a:lnTo>
                    <a:lnTo>
                      <a:pt x="10" y="57"/>
                    </a:lnTo>
                    <a:lnTo>
                      <a:pt x="10" y="57"/>
                    </a:lnTo>
                    <a:lnTo>
                      <a:pt x="7" y="54"/>
                    </a:lnTo>
                    <a:lnTo>
                      <a:pt x="3" y="54"/>
                    </a:lnTo>
                    <a:lnTo>
                      <a:pt x="2" y="52"/>
                    </a:lnTo>
                    <a:lnTo>
                      <a:pt x="2" y="51"/>
                    </a:lnTo>
                    <a:lnTo>
                      <a:pt x="2" y="51"/>
                    </a:lnTo>
                    <a:lnTo>
                      <a:pt x="0" y="48"/>
                    </a:lnTo>
                    <a:lnTo>
                      <a:pt x="0" y="46"/>
                    </a:lnTo>
                    <a:lnTo>
                      <a:pt x="0" y="44"/>
                    </a:lnTo>
                    <a:lnTo>
                      <a:pt x="0" y="43"/>
                    </a:lnTo>
                    <a:lnTo>
                      <a:pt x="0" y="41"/>
                    </a:lnTo>
                    <a:lnTo>
                      <a:pt x="0" y="40"/>
                    </a:lnTo>
                    <a:close/>
                    <a:moveTo>
                      <a:pt x="32" y="30"/>
                    </a:moveTo>
                    <a:lnTo>
                      <a:pt x="33" y="32"/>
                    </a:lnTo>
                    <a:lnTo>
                      <a:pt x="33" y="32"/>
                    </a:lnTo>
                    <a:lnTo>
                      <a:pt x="33" y="32"/>
                    </a:lnTo>
                    <a:lnTo>
                      <a:pt x="33" y="32"/>
                    </a:lnTo>
                    <a:lnTo>
                      <a:pt x="33" y="33"/>
                    </a:lnTo>
                    <a:lnTo>
                      <a:pt x="32" y="33"/>
                    </a:lnTo>
                    <a:lnTo>
                      <a:pt x="30" y="33"/>
                    </a:lnTo>
                    <a:lnTo>
                      <a:pt x="30" y="33"/>
                    </a:lnTo>
                    <a:lnTo>
                      <a:pt x="30" y="33"/>
                    </a:lnTo>
                    <a:lnTo>
                      <a:pt x="32" y="32"/>
                    </a:lnTo>
                    <a:lnTo>
                      <a:pt x="32" y="30"/>
                    </a:lnTo>
                    <a:close/>
                    <a:moveTo>
                      <a:pt x="41" y="22"/>
                    </a:moveTo>
                    <a:lnTo>
                      <a:pt x="41" y="24"/>
                    </a:lnTo>
                    <a:lnTo>
                      <a:pt x="40" y="27"/>
                    </a:lnTo>
                    <a:lnTo>
                      <a:pt x="37" y="29"/>
                    </a:lnTo>
                    <a:lnTo>
                      <a:pt x="37" y="29"/>
                    </a:lnTo>
                    <a:lnTo>
                      <a:pt x="37" y="27"/>
                    </a:lnTo>
                    <a:lnTo>
                      <a:pt x="40" y="24"/>
                    </a:lnTo>
                    <a:lnTo>
                      <a:pt x="41" y="22"/>
                    </a:lnTo>
                    <a:close/>
                    <a:moveTo>
                      <a:pt x="1041" y="0"/>
                    </a:moveTo>
                    <a:lnTo>
                      <a:pt x="1041" y="0"/>
                    </a:lnTo>
                    <a:lnTo>
                      <a:pt x="1043" y="2"/>
                    </a:lnTo>
                    <a:lnTo>
                      <a:pt x="1043" y="2"/>
                    </a:lnTo>
                    <a:lnTo>
                      <a:pt x="1043" y="2"/>
                    </a:lnTo>
                    <a:lnTo>
                      <a:pt x="1043" y="3"/>
                    </a:lnTo>
                    <a:lnTo>
                      <a:pt x="1039" y="2"/>
                    </a:lnTo>
                    <a:lnTo>
                      <a:pt x="1039" y="2"/>
                    </a:lnTo>
                    <a:lnTo>
                      <a:pt x="1039" y="2"/>
                    </a:lnTo>
                    <a:lnTo>
                      <a:pt x="1039" y="2"/>
                    </a:lnTo>
                    <a:lnTo>
                      <a:pt x="1039" y="0"/>
                    </a:lnTo>
                    <a:lnTo>
                      <a:pt x="104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4" name="Freeform 312">
                <a:extLst>
                  <a:ext uri="{FF2B5EF4-FFF2-40B4-BE49-F238E27FC236}">
                    <a16:creationId xmlns:a16="http://schemas.microsoft.com/office/drawing/2014/main" id="{CA729D67-1225-4DC0-A4B5-766DF4E228CA}"/>
                  </a:ext>
                </a:extLst>
              </p:cNvPr>
              <p:cNvSpPr>
                <a:spLocks noEditPoints="1"/>
              </p:cNvSpPr>
              <p:nvPr/>
            </p:nvSpPr>
            <p:spPr bwMode="auto">
              <a:xfrm>
                <a:off x="1790531" y="1932615"/>
                <a:ext cx="2403391" cy="1237756"/>
              </a:xfrm>
              <a:custGeom>
                <a:avLst/>
                <a:gdLst>
                  <a:gd name="T0" fmla="*/ 890 w 1233"/>
                  <a:gd name="T1" fmla="*/ 360 h 635"/>
                  <a:gd name="T2" fmla="*/ 880 w 1233"/>
                  <a:gd name="T3" fmla="*/ 294 h 635"/>
                  <a:gd name="T4" fmla="*/ 692 w 1233"/>
                  <a:gd name="T5" fmla="*/ 247 h 635"/>
                  <a:gd name="T6" fmla="*/ 970 w 1233"/>
                  <a:gd name="T7" fmla="*/ 230 h 635"/>
                  <a:gd name="T8" fmla="*/ 904 w 1233"/>
                  <a:gd name="T9" fmla="*/ 212 h 635"/>
                  <a:gd name="T10" fmla="*/ 874 w 1233"/>
                  <a:gd name="T11" fmla="*/ 200 h 635"/>
                  <a:gd name="T12" fmla="*/ 798 w 1233"/>
                  <a:gd name="T13" fmla="*/ 156 h 635"/>
                  <a:gd name="T14" fmla="*/ 838 w 1233"/>
                  <a:gd name="T15" fmla="*/ 146 h 635"/>
                  <a:gd name="T16" fmla="*/ 459 w 1233"/>
                  <a:gd name="T17" fmla="*/ 102 h 635"/>
                  <a:gd name="T18" fmla="*/ 894 w 1233"/>
                  <a:gd name="T19" fmla="*/ 94 h 635"/>
                  <a:gd name="T20" fmla="*/ 585 w 1233"/>
                  <a:gd name="T21" fmla="*/ 77 h 635"/>
                  <a:gd name="T22" fmla="*/ 733 w 1233"/>
                  <a:gd name="T23" fmla="*/ 66 h 635"/>
                  <a:gd name="T24" fmla="*/ 27 w 1233"/>
                  <a:gd name="T25" fmla="*/ 61 h 635"/>
                  <a:gd name="T26" fmla="*/ 625 w 1233"/>
                  <a:gd name="T27" fmla="*/ 55 h 635"/>
                  <a:gd name="T28" fmla="*/ 615 w 1233"/>
                  <a:gd name="T29" fmla="*/ 69 h 635"/>
                  <a:gd name="T30" fmla="*/ 696 w 1233"/>
                  <a:gd name="T31" fmla="*/ 22 h 635"/>
                  <a:gd name="T32" fmla="*/ 722 w 1233"/>
                  <a:gd name="T33" fmla="*/ 69 h 635"/>
                  <a:gd name="T34" fmla="*/ 787 w 1233"/>
                  <a:gd name="T35" fmla="*/ 115 h 635"/>
                  <a:gd name="T36" fmla="*/ 853 w 1233"/>
                  <a:gd name="T37" fmla="*/ 71 h 635"/>
                  <a:gd name="T38" fmla="*/ 825 w 1233"/>
                  <a:gd name="T39" fmla="*/ 134 h 635"/>
                  <a:gd name="T40" fmla="*/ 756 w 1233"/>
                  <a:gd name="T41" fmla="*/ 159 h 635"/>
                  <a:gd name="T42" fmla="*/ 738 w 1233"/>
                  <a:gd name="T43" fmla="*/ 203 h 635"/>
                  <a:gd name="T44" fmla="*/ 705 w 1233"/>
                  <a:gd name="T45" fmla="*/ 228 h 635"/>
                  <a:gd name="T46" fmla="*/ 669 w 1233"/>
                  <a:gd name="T47" fmla="*/ 304 h 635"/>
                  <a:gd name="T48" fmla="*/ 801 w 1233"/>
                  <a:gd name="T49" fmla="*/ 381 h 635"/>
                  <a:gd name="T50" fmla="*/ 871 w 1233"/>
                  <a:gd name="T51" fmla="*/ 468 h 635"/>
                  <a:gd name="T52" fmla="*/ 896 w 1233"/>
                  <a:gd name="T53" fmla="*/ 412 h 635"/>
                  <a:gd name="T54" fmla="*/ 921 w 1233"/>
                  <a:gd name="T55" fmla="*/ 291 h 635"/>
                  <a:gd name="T56" fmla="*/ 981 w 1233"/>
                  <a:gd name="T57" fmla="*/ 238 h 635"/>
                  <a:gd name="T58" fmla="*/ 1031 w 1233"/>
                  <a:gd name="T59" fmla="*/ 282 h 635"/>
                  <a:gd name="T60" fmla="*/ 1050 w 1233"/>
                  <a:gd name="T61" fmla="*/ 329 h 635"/>
                  <a:gd name="T62" fmla="*/ 1093 w 1233"/>
                  <a:gd name="T63" fmla="*/ 302 h 635"/>
                  <a:gd name="T64" fmla="*/ 1124 w 1233"/>
                  <a:gd name="T65" fmla="*/ 310 h 635"/>
                  <a:gd name="T66" fmla="*/ 1136 w 1233"/>
                  <a:gd name="T67" fmla="*/ 354 h 635"/>
                  <a:gd name="T68" fmla="*/ 1197 w 1233"/>
                  <a:gd name="T69" fmla="*/ 395 h 635"/>
                  <a:gd name="T70" fmla="*/ 1213 w 1233"/>
                  <a:gd name="T71" fmla="*/ 416 h 635"/>
                  <a:gd name="T72" fmla="*/ 1162 w 1233"/>
                  <a:gd name="T73" fmla="*/ 485 h 635"/>
                  <a:gd name="T74" fmla="*/ 1002 w 1233"/>
                  <a:gd name="T75" fmla="*/ 550 h 635"/>
                  <a:gd name="T76" fmla="*/ 924 w 1233"/>
                  <a:gd name="T77" fmla="*/ 597 h 635"/>
                  <a:gd name="T78" fmla="*/ 897 w 1233"/>
                  <a:gd name="T79" fmla="*/ 617 h 635"/>
                  <a:gd name="T80" fmla="*/ 845 w 1233"/>
                  <a:gd name="T81" fmla="*/ 622 h 635"/>
                  <a:gd name="T82" fmla="*/ 869 w 1233"/>
                  <a:gd name="T83" fmla="*/ 584 h 635"/>
                  <a:gd name="T84" fmla="*/ 875 w 1233"/>
                  <a:gd name="T85" fmla="*/ 570 h 635"/>
                  <a:gd name="T86" fmla="*/ 817 w 1233"/>
                  <a:gd name="T87" fmla="*/ 554 h 635"/>
                  <a:gd name="T88" fmla="*/ 787 w 1233"/>
                  <a:gd name="T89" fmla="*/ 512 h 635"/>
                  <a:gd name="T90" fmla="*/ 756 w 1233"/>
                  <a:gd name="T91" fmla="*/ 515 h 635"/>
                  <a:gd name="T92" fmla="*/ 259 w 1233"/>
                  <a:gd name="T93" fmla="*/ 509 h 635"/>
                  <a:gd name="T94" fmla="*/ 232 w 1233"/>
                  <a:gd name="T95" fmla="*/ 483 h 635"/>
                  <a:gd name="T96" fmla="*/ 194 w 1233"/>
                  <a:gd name="T97" fmla="*/ 460 h 635"/>
                  <a:gd name="T98" fmla="*/ 172 w 1233"/>
                  <a:gd name="T99" fmla="*/ 423 h 635"/>
                  <a:gd name="T100" fmla="*/ 164 w 1233"/>
                  <a:gd name="T101" fmla="*/ 383 h 635"/>
                  <a:gd name="T102" fmla="*/ 89 w 1233"/>
                  <a:gd name="T103" fmla="*/ 304 h 635"/>
                  <a:gd name="T104" fmla="*/ 77 w 1233"/>
                  <a:gd name="T105" fmla="*/ 77 h 635"/>
                  <a:gd name="T106" fmla="*/ 150 w 1233"/>
                  <a:gd name="T107" fmla="*/ 60 h 635"/>
                  <a:gd name="T108" fmla="*/ 172 w 1233"/>
                  <a:gd name="T109" fmla="*/ 56 h 635"/>
                  <a:gd name="T110" fmla="*/ 245 w 1233"/>
                  <a:gd name="T111" fmla="*/ 67 h 635"/>
                  <a:gd name="T112" fmla="*/ 387 w 1233"/>
                  <a:gd name="T113" fmla="*/ 108 h 635"/>
                  <a:gd name="T114" fmla="*/ 483 w 1233"/>
                  <a:gd name="T115" fmla="*/ 127 h 635"/>
                  <a:gd name="T116" fmla="*/ 467 w 1233"/>
                  <a:gd name="T117" fmla="*/ 96 h 635"/>
                  <a:gd name="T118" fmla="*/ 623 w 1233"/>
                  <a:gd name="T119" fmla="*/ 108 h 635"/>
                  <a:gd name="T120" fmla="*/ 659 w 1233"/>
                  <a:gd name="T121" fmla="*/ 123 h 635"/>
                  <a:gd name="T122" fmla="*/ 678 w 1233"/>
                  <a:gd name="T123" fmla="*/ 74 h 635"/>
                  <a:gd name="T124" fmla="*/ 655 w 1233"/>
                  <a:gd name="T125" fmla="*/ 1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635">
                    <a:moveTo>
                      <a:pt x="901" y="362"/>
                    </a:moveTo>
                    <a:lnTo>
                      <a:pt x="902" y="362"/>
                    </a:lnTo>
                    <a:lnTo>
                      <a:pt x="902" y="365"/>
                    </a:lnTo>
                    <a:lnTo>
                      <a:pt x="902" y="367"/>
                    </a:lnTo>
                    <a:lnTo>
                      <a:pt x="901" y="367"/>
                    </a:lnTo>
                    <a:lnTo>
                      <a:pt x="901" y="368"/>
                    </a:lnTo>
                    <a:lnTo>
                      <a:pt x="899" y="368"/>
                    </a:lnTo>
                    <a:lnTo>
                      <a:pt x="899" y="368"/>
                    </a:lnTo>
                    <a:lnTo>
                      <a:pt x="897" y="368"/>
                    </a:lnTo>
                    <a:lnTo>
                      <a:pt x="897" y="368"/>
                    </a:lnTo>
                    <a:lnTo>
                      <a:pt x="899" y="367"/>
                    </a:lnTo>
                    <a:lnTo>
                      <a:pt x="899" y="365"/>
                    </a:lnTo>
                    <a:lnTo>
                      <a:pt x="899" y="365"/>
                    </a:lnTo>
                    <a:lnTo>
                      <a:pt x="899" y="364"/>
                    </a:lnTo>
                    <a:lnTo>
                      <a:pt x="901" y="362"/>
                    </a:lnTo>
                    <a:lnTo>
                      <a:pt x="901" y="362"/>
                    </a:lnTo>
                    <a:close/>
                    <a:moveTo>
                      <a:pt x="888" y="362"/>
                    </a:moveTo>
                    <a:lnTo>
                      <a:pt x="888" y="364"/>
                    </a:lnTo>
                    <a:lnTo>
                      <a:pt x="886" y="365"/>
                    </a:lnTo>
                    <a:lnTo>
                      <a:pt x="883" y="367"/>
                    </a:lnTo>
                    <a:lnTo>
                      <a:pt x="882" y="367"/>
                    </a:lnTo>
                    <a:lnTo>
                      <a:pt x="882" y="367"/>
                    </a:lnTo>
                    <a:lnTo>
                      <a:pt x="882" y="365"/>
                    </a:lnTo>
                    <a:lnTo>
                      <a:pt x="882" y="365"/>
                    </a:lnTo>
                    <a:lnTo>
                      <a:pt x="885" y="364"/>
                    </a:lnTo>
                    <a:lnTo>
                      <a:pt x="885" y="364"/>
                    </a:lnTo>
                    <a:lnTo>
                      <a:pt x="885" y="364"/>
                    </a:lnTo>
                    <a:lnTo>
                      <a:pt x="886" y="364"/>
                    </a:lnTo>
                    <a:lnTo>
                      <a:pt x="886" y="364"/>
                    </a:lnTo>
                    <a:lnTo>
                      <a:pt x="888" y="362"/>
                    </a:lnTo>
                    <a:lnTo>
                      <a:pt x="888" y="362"/>
                    </a:lnTo>
                    <a:close/>
                    <a:moveTo>
                      <a:pt x="893" y="359"/>
                    </a:moveTo>
                    <a:lnTo>
                      <a:pt x="893" y="359"/>
                    </a:lnTo>
                    <a:lnTo>
                      <a:pt x="893" y="360"/>
                    </a:lnTo>
                    <a:lnTo>
                      <a:pt x="894" y="360"/>
                    </a:lnTo>
                    <a:lnTo>
                      <a:pt x="894" y="360"/>
                    </a:lnTo>
                    <a:lnTo>
                      <a:pt x="894" y="360"/>
                    </a:lnTo>
                    <a:lnTo>
                      <a:pt x="896" y="362"/>
                    </a:lnTo>
                    <a:lnTo>
                      <a:pt x="896" y="362"/>
                    </a:lnTo>
                    <a:lnTo>
                      <a:pt x="897" y="362"/>
                    </a:lnTo>
                    <a:lnTo>
                      <a:pt x="897" y="362"/>
                    </a:lnTo>
                    <a:lnTo>
                      <a:pt x="897" y="364"/>
                    </a:lnTo>
                    <a:lnTo>
                      <a:pt x="897" y="364"/>
                    </a:lnTo>
                    <a:lnTo>
                      <a:pt x="897" y="365"/>
                    </a:lnTo>
                    <a:lnTo>
                      <a:pt x="897" y="365"/>
                    </a:lnTo>
                    <a:lnTo>
                      <a:pt x="897" y="365"/>
                    </a:lnTo>
                    <a:lnTo>
                      <a:pt x="896" y="368"/>
                    </a:lnTo>
                    <a:lnTo>
                      <a:pt x="896" y="370"/>
                    </a:lnTo>
                    <a:lnTo>
                      <a:pt x="894" y="373"/>
                    </a:lnTo>
                    <a:lnTo>
                      <a:pt x="893" y="373"/>
                    </a:lnTo>
                    <a:lnTo>
                      <a:pt x="893" y="373"/>
                    </a:lnTo>
                    <a:lnTo>
                      <a:pt x="894" y="368"/>
                    </a:lnTo>
                    <a:lnTo>
                      <a:pt x="894" y="368"/>
                    </a:lnTo>
                    <a:lnTo>
                      <a:pt x="894" y="368"/>
                    </a:lnTo>
                    <a:lnTo>
                      <a:pt x="894" y="367"/>
                    </a:lnTo>
                    <a:lnTo>
                      <a:pt x="894" y="368"/>
                    </a:lnTo>
                    <a:lnTo>
                      <a:pt x="891" y="373"/>
                    </a:lnTo>
                    <a:lnTo>
                      <a:pt x="890" y="373"/>
                    </a:lnTo>
                    <a:lnTo>
                      <a:pt x="890" y="375"/>
                    </a:lnTo>
                    <a:lnTo>
                      <a:pt x="890" y="375"/>
                    </a:lnTo>
                    <a:lnTo>
                      <a:pt x="888" y="375"/>
                    </a:lnTo>
                    <a:lnTo>
                      <a:pt x="886" y="375"/>
                    </a:lnTo>
                    <a:lnTo>
                      <a:pt x="890" y="370"/>
                    </a:lnTo>
                    <a:lnTo>
                      <a:pt x="890" y="368"/>
                    </a:lnTo>
                    <a:lnTo>
                      <a:pt x="890" y="368"/>
                    </a:lnTo>
                    <a:lnTo>
                      <a:pt x="888" y="368"/>
                    </a:lnTo>
                    <a:lnTo>
                      <a:pt x="885" y="373"/>
                    </a:lnTo>
                    <a:lnTo>
                      <a:pt x="883" y="375"/>
                    </a:lnTo>
                    <a:lnTo>
                      <a:pt x="883" y="373"/>
                    </a:lnTo>
                    <a:lnTo>
                      <a:pt x="882" y="373"/>
                    </a:lnTo>
                    <a:lnTo>
                      <a:pt x="882" y="373"/>
                    </a:lnTo>
                    <a:lnTo>
                      <a:pt x="885" y="368"/>
                    </a:lnTo>
                    <a:lnTo>
                      <a:pt x="888" y="367"/>
                    </a:lnTo>
                    <a:lnTo>
                      <a:pt x="890" y="365"/>
                    </a:lnTo>
                    <a:lnTo>
                      <a:pt x="890" y="364"/>
                    </a:lnTo>
                    <a:lnTo>
                      <a:pt x="890" y="362"/>
                    </a:lnTo>
                    <a:lnTo>
                      <a:pt x="890" y="360"/>
                    </a:lnTo>
                    <a:lnTo>
                      <a:pt x="890" y="360"/>
                    </a:lnTo>
                    <a:lnTo>
                      <a:pt x="890" y="360"/>
                    </a:lnTo>
                    <a:lnTo>
                      <a:pt x="891" y="360"/>
                    </a:lnTo>
                    <a:lnTo>
                      <a:pt x="891" y="362"/>
                    </a:lnTo>
                    <a:lnTo>
                      <a:pt x="890" y="365"/>
                    </a:lnTo>
                    <a:lnTo>
                      <a:pt x="890" y="367"/>
                    </a:lnTo>
                    <a:lnTo>
                      <a:pt x="888" y="367"/>
                    </a:lnTo>
                    <a:lnTo>
                      <a:pt x="890" y="368"/>
                    </a:lnTo>
                    <a:lnTo>
                      <a:pt x="890" y="367"/>
                    </a:lnTo>
                    <a:lnTo>
                      <a:pt x="891" y="365"/>
                    </a:lnTo>
                    <a:lnTo>
                      <a:pt x="891" y="364"/>
                    </a:lnTo>
                    <a:lnTo>
                      <a:pt x="893" y="362"/>
                    </a:lnTo>
                    <a:lnTo>
                      <a:pt x="893" y="359"/>
                    </a:lnTo>
                    <a:close/>
                    <a:moveTo>
                      <a:pt x="888" y="356"/>
                    </a:moveTo>
                    <a:lnTo>
                      <a:pt x="890" y="356"/>
                    </a:lnTo>
                    <a:lnTo>
                      <a:pt x="890" y="356"/>
                    </a:lnTo>
                    <a:lnTo>
                      <a:pt x="890" y="357"/>
                    </a:lnTo>
                    <a:lnTo>
                      <a:pt x="890" y="357"/>
                    </a:lnTo>
                    <a:lnTo>
                      <a:pt x="890" y="357"/>
                    </a:lnTo>
                    <a:lnTo>
                      <a:pt x="890" y="357"/>
                    </a:lnTo>
                    <a:lnTo>
                      <a:pt x="888" y="359"/>
                    </a:lnTo>
                    <a:lnTo>
                      <a:pt x="888" y="359"/>
                    </a:lnTo>
                    <a:lnTo>
                      <a:pt x="890" y="356"/>
                    </a:lnTo>
                    <a:lnTo>
                      <a:pt x="888" y="356"/>
                    </a:lnTo>
                    <a:lnTo>
                      <a:pt x="888" y="356"/>
                    </a:lnTo>
                    <a:lnTo>
                      <a:pt x="888" y="356"/>
                    </a:lnTo>
                    <a:lnTo>
                      <a:pt x="888" y="356"/>
                    </a:lnTo>
                    <a:close/>
                    <a:moveTo>
                      <a:pt x="883" y="354"/>
                    </a:moveTo>
                    <a:lnTo>
                      <a:pt x="885" y="354"/>
                    </a:lnTo>
                    <a:lnTo>
                      <a:pt x="885" y="354"/>
                    </a:lnTo>
                    <a:lnTo>
                      <a:pt x="885" y="354"/>
                    </a:lnTo>
                    <a:lnTo>
                      <a:pt x="885" y="356"/>
                    </a:lnTo>
                    <a:lnTo>
                      <a:pt x="883" y="356"/>
                    </a:lnTo>
                    <a:lnTo>
                      <a:pt x="883" y="356"/>
                    </a:lnTo>
                    <a:lnTo>
                      <a:pt x="883" y="354"/>
                    </a:lnTo>
                    <a:lnTo>
                      <a:pt x="883" y="354"/>
                    </a:lnTo>
                    <a:close/>
                    <a:moveTo>
                      <a:pt x="1145" y="338"/>
                    </a:moveTo>
                    <a:lnTo>
                      <a:pt x="1147" y="340"/>
                    </a:lnTo>
                    <a:lnTo>
                      <a:pt x="1148" y="340"/>
                    </a:lnTo>
                    <a:lnTo>
                      <a:pt x="1148" y="342"/>
                    </a:lnTo>
                    <a:lnTo>
                      <a:pt x="1145" y="342"/>
                    </a:lnTo>
                    <a:lnTo>
                      <a:pt x="1143" y="340"/>
                    </a:lnTo>
                    <a:lnTo>
                      <a:pt x="1142" y="340"/>
                    </a:lnTo>
                    <a:lnTo>
                      <a:pt x="1142" y="340"/>
                    </a:lnTo>
                    <a:lnTo>
                      <a:pt x="1143" y="338"/>
                    </a:lnTo>
                    <a:lnTo>
                      <a:pt x="1143" y="340"/>
                    </a:lnTo>
                    <a:lnTo>
                      <a:pt x="1143" y="338"/>
                    </a:lnTo>
                    <a:lnTo>
                      <a:pt x="1145" y="338"/>
                    </a:lnTo>
                    <a:close/>
                    <a:moveTo>
                      <a:pt x="886" y="338"/>
                    </a:moveTo>
                    <a:lnTo>
                      <a:pt x="886" y="338"/>
                    </a:lnTo>
                    <a:lnTo>
                      <a:pt x="886" y="340"/>
                    </a:lnTo>
                    <a:lnTo>
                      <a:pt x="886" y="340"/>
                    </a:lnTo>
                    <a:lnTo>
                      <a:pt x="886" y="340"/>
                    </a:lnTo>
                    <a:lnTo>
                      <a:pt x="885" y="340"/>
                    </a:lnTo>
                    <a:lnTo>
                      <a:pt x="885" y="342"/>
                    </a:lnTo>
                    <a:lnTo>
                      <a:pt x="885" y="342"/>
                    </a:lnTo>
                    <a:lnTo>
                      <a:pt x="885" y="342"/>
                    </a:lnTo>
                    <a:lnTo>
                      <a:pt x="885" y="340"/>
                    </a:lnTo>
                    <a:lnTo>
                      <a:pt x="885" y="340"/>
                    </a:lnTo>
                    <a:lnTo>
                      <a:pt x="885" y="340"/>
                    </a:lnTo>
                    <a:lnTo>
                      <a:pt x="886" y="338"/>
                    </a:lnTo>
                    <a:lnTo>
                      <a:pt x="886" y="338"/>
                    </a:lnTo>
                    <a:close/>
                    <a:moveTo>
                      <a:pt x="1038" y="305"/>
                    </a:moveTo>
                    <a:lnTo>
                      <a:pt x="1038" y="307"/>
                    </a:lnTo>
                    <a:lnTo>
                      <a:pt x="1039" y="307"/>
                    </a:lnTo>
                    <a:lnTo>
                      <a:pt x="1039" y="307"/>
                    </a:lnTo>
                    <a:lnTo>
                      <a:pt x="1039" y="308"/>
                    </a:lnTo>
                    <a:lnTo>
                      <a:pt x="1038" y="310"/>
                    </a:lnTo>
                    <a:lnTo>
                      <a:pt x="1036" y="310"/>
                    </a:lnTo>
                    <a:lnTo>
                      <a:pt x="1036" y="310"/>
                    </a:lnTo>
                    <a:lnTo>
                      <a:pt x="1036" y="310"/>
                    </a:lnTo>
                    <a:lnTo>
                      <a:pt x="1036" y="308"/>
                    </a:lnTo>
                    <a:lnTo>
                      <a:pt x="1036" y="307"/>
                    </a:lnTo>
                    <a:lnTo>
                      <a:pt x="1036" y="307"/>
                    </a:lnTo>
                    <a:lnTo>
                      <a:pt x="1036" y="305"/>
                    </a:lnTo>
                    <a:lnTo>
                      <a:pt x="1038" y="305"/>
                    </a:lnTo>
                    <a:close/>
                    <a:moveTo>
                      <a:pt x="879" y="293"/>
                    </a:moveTo>
                    <a:lnTo>
                      <a:pt x="880" y="294"/>
                    </a:lnTo>
                    <a:lnTo>
                      <a:pt x="880" y="294"/>
                    </a:lnTo>
                    <a:lnTo>
                      <a:pt x="879" y="296"/>
                    </a:lnTo>
                    <a:lnTo>
                      <a:pt x="879" y="296"/>
                    </a:lnTo>
                    <a:lnTo>
                      <a:pt x="877" y="296"/>
                    </a:lnTo>
                    <a:lnTo>
                      <a:pt x="877" y="296"/>
                    </a:lnTo>
                    <a:lnTo>
                      <a:pt x="879" y="294"/>
                    </a:lnTo>
                    <a:lnTo>
                      <a:pt x="879" y="294"/>
                    </a:lnTo>
                    <a:lnTo>
                      <a:pt x="879" y="293"/>
                    </a:lnTo>
                    <a:close/>
                    <a:moveTo>
                      <a:pt x="883" y="290"/>
                    </a:moveTo>
                    <a:lnTo>
                      <a:pt x="883" y="291"/>
                    </a:lnTo>
                    <a:lnTo>
                      <a:pt x="883" y="291"/>
                    </a:lnTo>
                    <a:lnTo>
                      <a:pt x="882" y="293"/>
                    </a:lnTo>
                    <a:lnTo>
                      <a:pt x="880" y="293"/>
                    </a:lnTo>
                    <a:lnTo>
                      <a:pt x="880" y="291"/>
                    </a:lnTo>
                    <a:lnTo>
                      <a:pt x="882" y="291"/>
                    </a:lnTo>
                    <a:lnTo>
                      <a:pt x="882" y="290"/>
                    </a:lnTo>
                    <a:lnTo>
                      <a:pt x="883" y="290"/>
                    </a:lnTo>
                    <a:close/>
                    <a:moveTo>
                      <a:pt x="1104" y="277"/>
                    </a:moveTo>
                    <a:lnTo>
                      <a:pt x="1106" y="279"/>
                    </a:lnTo>
                    <a:lnTo>
                      <a:pt x="1106" y="279"/>
                    </a:lnTo>
                    <a:lnTo>
                      <a:pt x="1107" y="280"/>
                    </a:lnTo>
                    <a:lnTo>
                      <a:pt x="1107" y="282"/>
                    </a:lnTo>
                    <a:lnTo>
                      <a:pt x="1106" y="280"/>
                    </a:lnTo>
                    <a:lnTo>
                      <a:pt x="1102" y="280"/>
                    </a:lnTo>
                    <a:lnTo>
                      <a:pt x="1102" y="279"/>
                    </a:lnTo>
                    <a:lnTo>
                      <a:pt x="1101" y="279"/>
                    </a:lnTo>
                    <a:lnTo>
                      <a:pt x="1101" y="277"/>
                    </a:lnTo>
                    <a:lnTo>
                      <a:pt x="1102" y="277"/>
                    </a:lnTo>
                    <a:lnTo>
                      <a:pt x="1104" y="277"/>
                    </a:lnTo>
                    <a:close/>
                    <a:moveTo>
                      <a:pt x="1055" y="275"/>
                    </a:moveTo>
                    <a:lnTo>
                      <a:pt x="1057" y="275"/>
                    </a:lnTo>
                    <a:lnTo>
                      <a:pt x="1057" y="275"/>
                    </a:lnTo>
                    <a:lnTo>
                      <a:pt x="1058" y="277"/>
                    </a:lnTo>
                    <a:lnTo>
                      <a:pt x="1058" y="279"/>
                    </a:lnTo>
                    <a:lnTo>
                      <a:pt x="1058" y="279"/>
                    </a:lnTo>
                    <a:lnTo>
                      <a:pt x="1057" y="280"/>
                    </a:lnTo>
                    <a:lnTo>
                      <a:pt x="1055" y="282"/>
                    </a:lnTo>
                    <a:lnTo>
                      <a:pt x="1052" y="282"/>
                    </a:lnTo>
                    <a:lnTo>
                      <a:pt x="1050" y="282"/>
                    </a:lnTo>
                    <a:lnTo>
                      <a:pt x="1050" y="282"/>
                    </a:lnTo>
                    <a:lnTo>
                      <a:pt x="1050" y="280"/>
                    </a:lnTo>
                    <a:lnTo>
                      <a:pt x="1050" y="280"/>
                    </a:lnTo>
                    <a:lnTo>
                      <a:pt x="1052" y="277"/>
                    </a:lnTo>
                    <a:lnTo>
                      <a:pt x="1054" y="275"/>
                    </a:lnTo>
                    <a:lnTo>
                      <a:pt x="1055" y="275"/>
                    </a:lnTo>
                    <a:close/>
                    <a:moveTo>
                      <a:pt x="908" y="269"/>
                    </a:moveTo>
                    <a:lnTo>
                      <a:pt x="907" y="271"/>
                    </a:lnTo>
                    <a:lnTo>
                      <a:pt x="905" y="271"/>
                    </a:lnTo>
                    <a:lnTo>
                      <a:pt x="904" y="272"/>
                    </a:lnTo>
                    <a:lnTo>
                      <a:pt x="902" y="272"/>
                    </a:lnTo>
                    <a:lnTo>
                      <a:pt x="902" y="272"/>
                    </a:lnTo>
                    <a:lnTo>
                      <a:pt x="902" y="271"/>
                    </a:lnTo>
                    <a:lnTo>
                      <a:pt x="905" y="271"/>
                    </a:lnTo>
                    <a:lnTo>
                      <a:pt x="908" y="269"/>
                    </a:lnTo>
                    <a:close/>
                    <a:moveTo>
                      <a:pt x="1098" y="250"/>
                    </a:moveTo>
                    <a:lnTo>
                      <a:pt x="1099" y="250"/>
                    </a:lnTo>
                    <a:lnTo>
                      <a:pt x="1102" y="252"/>
                    </a:lnTo>
                    <a:lnTo>
                      <a:pt x="1102" y="252"/>
                    </a:lnTo>
                    <a:lnTo>
                      <a:pt x="1104" y="253"/>
                    </a:lnTo>
                    <a:lnTo>
                      <a:pt x="1104" y="253"/>
                    </a:lnTo>
                    <a:lnTo>
                      <a:pt x="1104" y="255"/>
                    </a:lnTo>
                    <a:lnTo>
                      <a:pt x="1102" y="256"/>
                    </a:lnTo>
                    <a:lnTo>
                      <a:pt x="1102" y="256"/>
                    </a:lnTo>
                    <a:lnTo>
                      <a:pt x="1101" y="258"/>
                    </a:lnTo>
                    <a:lnTo>
                      <a:pt x="1101" y="258"/>
                    </a:lnTo>
                    <a:lnTo>
                      <a:pt x="1101" y="258"/>
                    </a:lnTo>
                    <a:lnTo>
                      <a:pt x="1099" y="256"/>
                    </a:lnTo>
                    <a:lnTo>
                      <a:pt x="1098" y="256"/>
                    </a:lnTo>
                    <a:lnTo>
                      <a:pt x="1098" y="256"/>
                    </a:lnTo>
                    <a:lnTo>
                      <a:pt x="1093" y="253"/>
                    </a:lnTo>
                    <a:lnTo>
                      <a:pt x="1093" y="252"/>
                    </a:lnTo>
                    <a:lnTo>
                      <a:pt x="1093" y="252"/>
                    </a:lnTo>
                    <a:lnTo>
                      <a:pt x="1095" y="252"/>
                    </a:lnTo>
                    <a:lnTo>
                      <a:pt x="1098" y="250"/>
                    </a:lnTo>
                    <a:close/>
                    <a:moveTo>
                      <a:pt x="694" y="245"/>
                    </a:moveTo>
                    <a:lnTo>
                      <a:pt x="694" y="245"/>
                    </a:lnTo>
                    <a:lnTo>
                      <a:pt x="694" y="247"/>
                    </a:lnTo>
                    <a:lnTo>
                      <a:pt x="694" y="247"/>
                    </a:lnTo>
                    <a:lnTo>
                      <a:pt x="692" y="247"/>
                    </a:lnTo>
                    <a:lnTo>
                      <a:pt x="692" y="245"/>
                    </a:lnTo>
                    <a:lnTo>
                      <a:pt x="691" y="245"/>
                    </a:lnTo>
                    <a:lnTo>
                      <a:pt x="694" y="245"/>
                    </a:lnTo>
                    <a:close/>
                    <a:moveTo>
                      <a:pt x="1096" y="245"/>
                    </a:moveTo>
                    <a:lnTo>
                      <a:pt x="1098" y="245"/>
                    </a:lnTo>
                    <a:lnTo>
                      <a:pt x="1098" y="245"/>
                    </a:lnTo>
                    <a:lnTo>
                      <a:pt x="1099" y="247"/>
                    </a:lnTo>
                    <a:lnTo>
                      <a:pt x="1099" y="247"/>
                    </a:lnTo>
                    <a:lnTo>
                      <a:pt x="1099" y="247"/>
                    </a:lnTo>
                    <a:lnTo>
                      <a:pt x="1099" y="247"/>
                    </a:lnTo>
                    <a:lnTo>
                      <a:pt x="1099" y="247"/>
                    </a:lnTo>
                    <a:lnTo>
                      <a:pt x="1101" y="247"/>
                    </a:lnTo>
                    <a:lnTo>
                      <a:pt x="1101" y="249"/>
                    </a:lnTo>
                    <a:lnTo>
                      <a:pt x="1101" y="249"/>
                    </a:lnTo>
                    <a:lnTo>
                      <a:pt x="1101" y="249"/>
                    </a:lnTo>
                    <a:lnTo>
                      <a:pt x="1101" y="250"/>
                    </a:lnTo>
                    <a:lnTo>
                      <a:pt x="1101" y="250"/>
                    </a:lnTo>
                    <a:lnTo>
                      <a:pt x="1096" y="249"/>
                    </a:lnTo>
                    <a:lnTo>
                      <a:pt x="1096" y="247"/>
                    </a:lnTo>
                    <a:lnTo>
                      <a:pt x="1096" y="245"/>
                    </a:lnTo>
                    <a:lnTo>
                      <a:pt x="1096" y="245"/>
                    </a:lnTo>
                    <a:lnTo>
                      <a:pt x="1096" y="245"/>
                    </a:lnTo>
                    <a:close/>
                    <a:moveTo>
                      <a:pt x="888" y="234"/>
                    </a:moveTo>
                    <a:lnTo>
                      <a:pt x="890" y="234"/>
                    </a:lnTo>
                    <a:lnTo>
                      <a:pt x="890" y="234"/>
                    </a:lnTo>
                    <a:lnTo>
                      <a:pt x="891" y="238"/>
                    </a:lnTo>
                    <a:lnTo>
                      <a:pt x="893" y="238"/>
                    </a:lnTo>
                    <a:lnTo>
                      <a:pt x="893" y="239"/>
                    </a:lnTo>
                    <a:lnTo>
                      <a:pt x="893" y="241"/>
                    </a:lnTo>
                    <a:lnTo>
                      <a:pt x="893" y="242"/>
                    </a:lnTo>
                    <a:lnTo>
                      <a:pt x="891" y="244"/>
                    </a:lnTo>
                    <a:lnTo>
                      <a:pt x="890" y="245"/>
                    </a:lnTo>
                    <a:lnTo>
                      <a:pt x="890" y="249"/>
                    </a:lnTo>
                    <a:lnTo>
                      <a:pt x="888" y="250"/>
                    </a:lnTo>
                    <a:lnTo>
                      <a:pt x="886" y="252"/>
                    </a:lnTo>
                    <a:lnTo>
                      <a:pt x="886" y="252"/>
                    </a:lnTo>
                    <a:lnTo>
                      <a:pt x="886" y="253"/>
                    </a:lnTo>
                    <a:lnTo>
                      <a:pt x="885" y="253"/>
                    </a:lnTo>
                    <a:lnTo>
                      <a:pt x="883" y="252"/>
                    </a:lnTo>
                    <a:lnTo>
                      <a:pt x="882" y="250"/>
                    </a:lnTo>
                    <a:lnTo>
                      <a:pt x="882" y="249"/>
                    </a:lnTo>
                    <a:lnTo>
                      <a:pt x="880" y="249"/>
                    </a:lnTo>
                    <a:lnTo>
                      <a:pt x="879" y="247"/>
                    </a:lnTo>
                    <a:lnTo>
                      <a:pt x="879" y="247"/>
                    </a:lnTo>
                    <a:lnTo>
                      <a:pt x="879" y="244"/>
                    </a:lnTo>
                    <a:lnTo>
                      <a:pt x="879" y="242"/>
                    </a:lnTo>
                    <a:lnTo>
                      <a:pt x="879" y="241"/>
                    </a:lnTo>
                    <a:lnTo>
                      <a:pt x="879" y="241"/>
                    </a:lnTo>
                    <a:lnTo>
                      <a:pt x="880" y="239"/>
                    </a:lnTo>
                    <a:lnTo>
                      <a:pt x="882" y="236"/>
                    </a:lnTo>
                    <a:lnTo>
                      <a:pt x="883" y="234"/>
                    </a:lnTo>
                    <a:lnTo>
                      <a:pt x="885" y="234"/>
                    </a:lnTo>
                    <a:lnTo>
                      <a:pt x="886" y="234"/>
                    </a:lnTo>
                    <a:lnTo>
                      <a:pt x="888" y="234"/>
                    </a:lnTo>
                    <a:lnTo>
                      <a:pt x="888" y="234"/>
                    </a:lnTo>
                    <a:close/>
                    <a:moveTo>
                      <a:pt x="1102" y="231"/>
                    </a:moveTo>
                    <a:lnTo>
                      <a:pt x="1104" y="231"/>
                    </a:lnTo>
                    <a:lnTo>
                      <a:pt x="1106" y="231"/>
                    </a:lnTo>
                    <a:lnTo>
                      <a:pt x="1107" y="231"/>
                    </a:lnTo>
                    <a:lnTo>
                      <a:pt x="1107" y="233"/>
                    </a:lnTo>
                    <a:lnTo>
                      <a:pt x="1107" y="234"/>
                    </a:lnTo>
                    <a:lnTo>
                      <a:pt x="1106" y="234"/>
                    </a:lnTo>
                    <a:lnTo>
                      <a:pt x="1104" y="234"/>
                    </a:lnTo>
                    <a:lnTo>
                      <a:pt x="1101" y="234"/>
                    </a:lnTo>
                    <a:lnTo>
                      <a:pt x="1101" y="234"/>
                    </a:lnTo>
                    <a:lnTo>
                      <a:pt x="1099" y="233"/>
                    </a:lnTo>
                    <a:lnTo>
                      <a:pt x="1101" y="233"/>
                    </a:lnTo>
                    <a:lnTo>
                      <a:pt x="1101" y="233"/>
                    </a:lnTo>
                    <a:lnTo>
                      <a:pt x="1101" y="233"/>
                    </a:lnTo>
                    <a:lnTo>
                      <a:pt x="1101" y="231"/>
                    </a:lnTo>
                    <a:lnTo>
                      <a:pt x="1101" y="231"/>
                    </a:lnTo>
                    <a:lnTo>
                      <a:pt x="1102" y="231"/>
                    </a:lnTo>
                    <a:close/>
                    <a:moveTo>
                      <a:pt x="961" y="227"/>
                    </a:moveTo>
                    <a:lnTo>
                      <a:pt x="962" y="227"/>
                    </a:lnTo>
                    <a:lnTo>
                      <a:pt x="964" y="228"/>
                    </a:lnTo>
                    <a:lnTo>
                      <a:pt x="967" y="228"/>
                    </a:lnTo>
                    <a:lnTo>
                      <a:pt x="968" y="228"/>
                    </a:lnTo>
                    <a:lnTo>
                      <a:pt x="970" y="230"/>
                    </a:lnTo>
                    <a:lnTo>
                      <a:pt x="968" y="230"/>
                    </a:lnTo>
                    <a:lnTo>
                      <a:pt x="968" y="230"/>
                    </a:lnTo>
                    <a:lnTo>
                      <a:pt x="965" y="230"/>
                    </a:lnTo>
                    <a:lnTo>
                      <a:pt x="962" y="228"/>
                    </a:lnTo>
                    <a:lnTo>
                      <a:pt x="961" y="228"/>
                    </a:lnTo>
                    <a:lnTo>
                      <a:pt x="961" y="227"/>
                    </a:lnTo>
                    <a:lnTo>
                      <a:pt x="961" y="227"/>
                    </a:lnTo>
                    <a:close/>
                    <a:moveTo>
                      <a:pt x="1011" y="223"/>
                    </a:moveTo>
                    <a:lnTo>
                      <a:pt x="1013" y="223"/>
                    </a:lnTo>
                    <a:lnTo>
                      <a:pt x="1014" y="225"/>
                    </a:lnTo>
                    <a:lnTo>
                      <a:pt x="1017" y="225"/>
                    </a:lnTo>
                    <a:lnTo>
                      <a:pt x="1020" y="227"/>
                    </a:lnTo>
                    <a:lnTo>
                      <a:pt x="1022" y="228"/>
                    </a:lnTo>
                    <a:lnTo>
                      <a:pt x="1022" y="230"/>
                    </a:lnTo>
                    <a:lnTo>
                      <a:pt x="1024" y="231"/>
                    </a:lnTo>
                    <a:lnTo>
                      <a:pt x="1022" y="231"/>
                    </a:lnTo>
                    <a:lnTo>
                      <a:pt x="1022" y="231"/>
                    </a:lnTo>
                    <a:lnTo>
                      <a:pt x="1020" y="231"/>
                    </a:lnTo>
                    <a:lnTo>
                      <a:pt x="1019" y="231"/>
                    </a:lnTo>
                    <a:lnTo>
                      <a:pt x="1017" y="231"/>
                    </a:lnTo>
                    <a:lnTo>
                      <a:pt x="1016" y="230"/>
                    </a:lnTo>
                    <a:lnTo>
                      <a:pt x="1014" y="230"/>
                    </a:lnTo>
                    <a:lnTo>
                      <a:pt x="1014" y="228"/>
                    </a:lnTo>
                    <a:lnTo>
                      <a:pt x="1013" y="227"/>
                    </a:lnTo>
                    <a:lnTo>
                      <a:pt x="1011" y="225"/>
                    </a:lnTo>
                    <a:lnTo>
                      <a:pt x="1009" y="223"/>
                    </a:lnTo>
                    <a:lnTo>
                      <a:pt x="1011" y="223"/>
                    </a:lnTo>
                    <a:close/>
                    <a:moveTo>
                      <a:pt x="852" y="222"/>
                    </a:moveTo>
                    <a:lnTo>
                      <a:pt x="853" y="222"/>
                    </a:lnTo>
                    <a:lnTo>
                      <a:pt x="853" y="222"/>
                    </a:lnTo>
                    <a:lnTo>
                      <a:pt x="853" y="223"/>
                    </a:lnTo>
                    <a:lnTo>
                      <a:pt x="855" y="223"/>
                    </a:lnTo>
                    <a:lnTo>
                      <a:pt x="853" y="225"/>
                    </a:lnTo>
                    <a:lnTo>
                      <a:pt x="853" y="227"/>
                    </a:lnTo>
                    <a:lnTo>
                      <a:pt x="853" y="227"/>
                    </a:lnTo>
                    <a:lnTo>
                      <a:pt x="852" y="230"/>
                    </a:lnTo>
                    <a:lnTo>
                      <a:pt x="847" y="231"/>
                    </a:lnTo>
                    <a:lnTo>
                      <a:pt x="847" y="233"/>
                    </a:lnTo>
                    <a:lnTo>
                      <a:pt x="845" y="234"/>
                    </a:lnTo>
                    <a:lnTo>
                      <a:pt x="839" y="239"/>
                    </a:lnTo>
                    <a:lnTo>
                      <a:pt x="838" y="239"/>
                    </a:lnTo>
                    <a:lnTo>
                      <a:pt x="838" y="239"/>
                    </a:lnTo>
                    <a:lnTo>
                      <a:pt x="836" y="239"/>
                    </a:lnTo>
                    <a:lnTo>
                      <a:pt x="833" y="238"/>
                    </a:lnTo>
                    <a:lnTo>
                      <a:pt x="828" y="241"/>
                    </a:lnTo>
                    <a:lnTo>
                      <a:pt x="828" y="239"/>
                    </a:lnTo>
                    <a:lnTo>
                      <a:pt x="828" y="238"/>
                    </a:lnTo>
                    <a:lnTo>
                      <a:pt x="828" y="238"/>
                    </a:lnTo>
                    <a:lnTo>
                      <a:pt x="826" y="234"/>
                    </a:lnTo>
                    <a:lnTo>
                      <a:pt x="826" y="234"/>
                    </a:lnTo>
                    <a:lnTo>
                      <a:pt x="826" y="233"/>
                    </a:lnTo>
                    <a:lnTo>
                      <a:pt x="826" y="233"/>
                    </a:lnTo>
                    <a:lnTo>
                      <a:pt x="828" y="231"/>
                    </a:lnTo>
                    <a:lnTo>
                      <a:pt x="833" y="223"/>
                    </a:lnTo>
                    <a:lnTo>
                      <a:pt x="834" y="223"/>
                    </a:lnTo>
                    <a:lnTo>
                      <a:pt x="838" y="223"/>
                    </a:lnTo>
                    <a:lnTo>
                      <a:pt x="839" y="223"/>
                    </a:lnTo>
                    <a:lnTo>
                      <a:pt x="839" y="223"/>
                    </a:lnTo>
                    <a:lnTo>
                      <a:pt x="844" y="222"/>
                    </a:lnTo>
                    <a:lnTo>
                      <a:pt x="847" y="222"/>
                    </a:lnTo>
                    <a:lnTo>
                      <a:pt x="850" y="222"/>
                    </a:lnTo>
                    <a:lnTo>
                      <a:pt x="852" y="222"/>
                    </a:lnTo>
                    <a:close/>
                    <a:moveTo>
                      <a:pt x="908" y="209"/>
                    </a:moveTo>
                    <a:lnTo>
                      <a:pt x="912" y="211"/>
                    </a:lnTo>
                    <a:lnTo>
                      <a:pt x="913" y="211"/>
                    </a:lnTo>
                    <a:lnTo>
                      <a:pt x="915" y="211"/>
                    </a:lnTo>
                    <a:lnTo>
                      <a:pt x="915" y="211"/>
                    </a:lnTo>
                    <a:lnTo>
                      <a:pt x="916" y="212"/>
                    </a:lnTo>
                    <a:lnTo>
                      <a:pt x="918" y="214"/>
                    </a:lnTo>
                    <a:lnTo>
                      <a:pt x="918" y="216"/>
                    </a:lnTo>
                    <a:lnTo>
                      <a:pt x="918" y="216"/>
                    </a:lnTo>
                    <a:lnTo>
                      <a:pt x="916" y="217"/>
                    </a:lnTo>
                    <a:lnTo>
                      <a:pt x="916" y="217"/>
                    </a:lnTo>
                    <a:lnTo>
                      <a:pt x="915" y="219"/>
                    </a:lnTo>
                    <a:lnTo>
                      <a:pt x="912" y="219"/>
                    </a:lnTo>
                    <a:lnTo>
                      <a:pt x="910" y="219"/>
                    </a:lnTo>
                    <a:lnTo>
                      <a:pt x="907" y="216"/>
                    </a:lnTo>
                    <a:lnTo>
                      <a:pt x="904" y="212"/>
                    </a:lnTo>
                    <a:lnTo>
                      <a:pt x="904" y="211"/>
                    </a:lnTo>
                    <a:lnTo>
                      <a:pt x="904" y="211"/>
                    </a:lnTo>
                    <a:lnTo>
                      <a:pt x="905" y="211"/>
                    </a:lnTo>
                    <a:lnTo>
                      <a:pt x="908" y="209"/>
                    </a:lnTo>
                    <a:close/>
                    <a:moveTo>
                      <a:pt x="924" y="206"/>
                    </a:moveTo>
                    <a:lnTo>
                      <a:pt x="929" y="208"/>
                    </a:lnTo>
                    <a:lnTo>
                      <a:pt x="931" y="209"/>
                    </a:lnTo>
                    <a:lnTo>
                      <a:pt x="931" y="212"/>
                    </a:lnTo>
                    <a:lnTo>
                      <a:pt x="929" y="212"/>
                    </a:lnTo>
                    <a:lnTo>
                      <a:pt x="927" y="212"/>
                    </a:lnTo>
                    <a:lnTo>
                      <a:pt x="924" y="211"/>
                    </a:lnTo>
                    <a:lnTo>
                      <a:pt x="921" y="208"/>
                    </a:lnTo>
                    <a:lnTo>
                      <a:pt x="924" y="206"/>
                    </a:lnTo>
                    <a:close/>
                    <a:moveTo>
                      <a:pt x="916" y="197"/>
                    </a:moveTo>
                    <a:lnTo>
                      <a:pt x="918" y="198"/>
                    </a:lnTo>
                    <a:lnTo>
                      <a:pt x="918" y="198"/>
                    </a:lnTo>
                    <a:lnTo>
                      <a:pt x="916" y="198"/>
                    </a:lnTo>
                    <a:lnTo>
                      <a:pt x="915" y="200"/>
                    </a:lnTo>
                    <a:lnTo>
                      <a:pt x="912" y="200"/>
                    </a:lnTo>
                    <a:lnTo>
                      <a:pt x="912" y="198"/>
                    </a:lnTo>
                    <a:lnTo>
                      <a:pt x="912" y="198"/>
                    </a:lnTo>
                    <a:lnTo>
                      <a:pt x="912" y="198"/>
                    </a:lnTo>
                    <a:lnTo>
                      <a:pt x="915" y="197"/>
                    </a:lnTo>
                    <a:lnTo>
                      <a:pt x="916" y="197"/>
                    </a:lnTo>
                    <a:close/>
                    <a:moveTo>
                      <a:pt x="801" y="152"/>
                    </a:moveTo>
                    <a:lnTo>
                      <a:pt x="803" y="152"/>
                    </a:lnTo>
                    <a:lnTo>
                      <a:pt x="803" y="154"/>
                    </a:lnTo>
                    <a:lnTo>
                      <a:pt x="803" y="156"/>
                    </a:lnTo>
                    <a:lnTo>
                      <a:pt x="806" y="156"/>
                    </a:lnTo>
                    <a:lnTo>
                      <a:pt x="808" y="157"/>
                    </a:lnTo>
                    <a:lnTo>
                      <a:pt x="808" y="159"/>
                    </a:lnTo>
                    <a:lnTo>
                      <a:pt x="809" y="160"/>
                    </a:lnTo>
                    <a:lnTo>
                      <a:pt x="808" y="160"/>
                    </a:lnTo>
                    <a:lnTo>
                      <a:pt x="806" y="162"/>
                    </a:lnTo>
                    <a:lnTo>
                      <a:pt x="806" y="162"/>
                    </a:lnTo>
                    <a:lnTo>
                      <a:pt x="806" y="164"/>
                    </a:lnTo>
                    <a:lnTo>
                      <a:pt x="809" y="165"/>
                    </a:lnTo>
                    <a:lnTo>
                      <a:pt x="811" y="168"/>
                    </a:lnTo>
                    <a:lnTo>
                      <a:pt x="812" y="170"/>
                    </a:lnTo>
                    <a:lnTo>
                      <a:pt x="812" y="168"/>
                    </a:lnTo>
                    <a:lnTo>
                      <a:pt x="814" y="168"/>
                    </a:lnTo>
                    <a:lnTo>
                      <a:pt x="815" y="165"/>
                    </a:lnTo>
                    <a:lnTo>
                      <a:pt x="817" y="164"/>
                    </a:lnTo>
                    <a:lnTo>
                      <a:pt x="817" y="164"/>
                    </a:lnTo>
                    <a:lnTo>
                      <a:pt x="820" y="167"/>
                    </a:lnTo>
                    <a:lnTo>
                      <a:pt x="822" y="168"/>
                    </a:lnTo>
                    <a:lnTo>
                      <a:pt x="822" y="170"/>
                    </a:lnTo>
                    <a:lnTo>
                      <a:pt x="823" y="170"/>
                    </a:lnTo>
                    <a:lnTo>
                      <a:pt x="826" y="171"/>
                    </a:lnTo>
                    <a:lnTo>
                      <a:pt x="828" y="171"/>
                    </a:lnTo>
                    <a:lnTo>
                      <a:pt x="831" y="171"/>
                    </a:lnTo>
                    <a:lnTo>
                      <a:pt x="833" y="173"/>
                    </a:lnTo>
                    <a:lnTo>
                      <a:pt x="836" y="176"/>
                    </a:lnTo>
                    <a:lnTo>
                      <a:pt x="836" y="176"/>
                    </a:lnTo>
                    <a:lnTo>
                      <a:pt x="839" y="178"/>
                    </a:lnTo>
                    <a:lnTo>
                      <a:pt x="844" y="181"/>
                    </a:lnTo>
                    <a:lnTo>
                      <a:pt x="845" y="181"/>
                    </a:lnTo>
                    <a:lnTo>
                      <a:pt x="850" y="181"/>
                    </a:lnTo>
                    <a:lnTo>
                      <a:pt x="852" y="182"/>
                    </a:lnTo>
                    <a:lnTo>
                      <a:pt x="853" y="184"/>
                    </a:lnTo>
                    <a:lnTo>
                      <a:pt x="855" y="186"/>
                    </a:lnTo>
                    <a:lnTo>
                      <a:pt x="856" y="189"/>
                    </a:lnTo>
                    <a:lnTo>
                      <a:pt x="858" y="193"/>
                    </a:lnTo>
                    <a:lnTo>
                      <a:pt x="858" y="195"/>
                    </a:lnTo>
                    <a:lnTo>
                      <a:pt x="858" y="195"/>
                    </a:lnTo>
                    <a:lnTo>
                      <a:pt x="858" y="195"/>
                    </a:lnTo>
                    <a:lnTo>
                      <a:pt x="855" y="198"/>
                    </a:lnTo>
                    <a:lnTo>
                      <a:pt x="855" y="198"/>
                    </a:lnTo>
                    <a:lnTo>
                      <a:pt x="858" y="198"/>
                    </a:lnTo>
                    <a:lnTo>
                      <a:pt x="863" y="197"/>
                    </a:lnTo>
                    <a:lnTo>
                      <a:pt x="866" y="197"/>
                    </a:lnTo>
                    <a:lnTo>
                      <a:pt x="867" y="198"/>
                    </a:lnTo>
                    <a:lnTo>
                      <a:pt x="867" y="198"/>
                    </a:lnTo>
                    <a:lnTo>
                      <a:pt x="869" y="197"/>
                    </a:lnTo>
                    <a:lnTo>
                      <a:pt x="871" y="197"/>
                    </a:lnTo>
                    <a:lnTo>
                      <a:pt x="872" y="198"/>
                    </a:lnTo>
                    <a:lnTo>
                      <a:pt x="874" y="198"/>
                    </a:lnTo>
                    <a:lnTo>
                      <a:pt x="874" y="200"/>
                    </a:lnTo>
                    <a:lnTo>
                      <a:pt x="874" y="200"/>
                    </a:lnTo>
                    <a:lnTo>
                      <a:pt x="872" y="200"/>
                    </a:lnTo>
                    <a:lnTo>
                      <a:pt x="875" y="201"/>
                    </a:lnTo>
                    <a:lnTo>
                      <a:pt x="879" y="203"/>
                    </a:lnTo>
                    <a:lnTo>
                      <a:pt x="879" y="203"/>
                    </a:lnTo>
                    <a:lnTo>
                      <a:pt x="875" y="206"/>
                    </a:lnTo>
                    <a:lnTo>
                      <a:pt x="872" y="208"/>
                    </a:lnTo>
                    <a:lnTo>
                      <a:pt x="869" y="211"/>
                    </a:lnTo>
                    <a:lnTo>
                      <a:pt x="867" y="211"/>
                    </a:lnTo>
                    <a:lnTo>
                      <a:pt x="867" y="211"/>
                    </a:lnTo>
                    <a:lnTo>
                      <a:pt x="866" y="211"/>
                    </a:lnTo>
                    <a:lnTo>
                      <a:pt x="863" y="209"/>
                    </a:lnTo>
                    <a:lnTo>
                      <a:pt x="853" y="206"/>
                    </a:lnTo>
                    <a:lnTo>
                      <a:pt x="852" y="206"/>
                    </a:lnTo>
                    <a:lnTo>
                      <a:pt x="849" y="204"/>
                    </a:lnTo>
                    <a:lnTo>
                      <a:pt x="847" y="204"/>
                    </a:lnTo>
                    <a:lnTo>
                      <a:pt x="847" y="200"/>
                    </a:lnTo>
                    <a:lnTo>
                      <a:pt x="845" y="200"/>
                    </a:lnTo>
                    <a:lnTo>
                      <a:pt x="841" y="198"/>
                    </a:lnTo>
                    <a:lnTo>
                      <a:pt x="839" y="198"/>
                    </a:lnTo>
                    <a:lnTo>
                      <a:pt x="839" y="197"/>
                    </a:lnTo>
                    <a:lnTo>
                      <a:pt x="839" y="195"/>
                    </a:lnTo>
                    <a:lnTo>
                      <a:pt x="838" y="195"/>
                    </a:lnTo>
                    <a:lnTo>
                      <a:pt x="836" y="195"/>
                    </a:lnTo>
                    <a:lnTo>
                      <a:pt x="834" y="195"/>
                    </a:lnTo>
                    <a:lnTo>
                      <a:pt x="831" y="197"/>
                    </a:lnTo>
                    <a:lnTo>
                      <a:pt x="831" y="197"/>
                    </a:lnTo>
                    <a:lnTo>
                      <a:pt x="830" y="198"/>
                    </a:lnTo>
                    <a:lnTo>
                      <a:pt x="830" y="200"/>
                    </a:lnTo>
                    <a:lnTo>
                      <a:pt x="830" y="201"/>
                    </a:lnTo>
                    <a:lnTo>
                      <a:pt x="828" y="203"/>
                    </a:lnTo>
                    <a:lnTo>
                      <a:pt x="825" y="206"/>
                    </a:lnTo>
                    <a:lnTo>
                      <a:pt x="822" y="208"/>
                    </a:lnTo>
                    <a:lnTo>
                      <a:pt x="820" y="208"/>
                    </a:lnTo>
                    <a:lnTo>
                      <a:pt x="820" y="208"/>
                    </a:lnTo>
                    <a:lnTo>
                      <a:pt x="819" y="209"/>
                    </a:lnTo>
                    <a:lnTo>
                      <a:pt x="817" y="212"/>
                    </a:lnTo>
                    <a:lnTo>
                      <a:pt x="817" y="212"/>
                    </a:lnTo>
                    <a:lnTo>
                      <a:pt x="815" y="214"/>
                    </a:lnTo>
                    <a:lnTo>
                      <a:pt x="812" y="216"/>
                    </a:lnTo>
                    <a:lnTo>
                      <a:pt x="811" y="217"/>
                    </a:lnTo>
                    <a:lnTo>
                      <a:pt x="806" y="219"/>
                    </a:lnTo>
                    <a:lnTo>
                      <a:pt x="804" y="219"/>
                    </a:lnTo>
                    <a:lnTo>
                      <a:pt x="803" y="219"/>
                    </a:lnTo>
                    <a:lnTo>
                      <a:pt x="801" y="216"/>
                    </a:lnTo>
                    <a:lnTo>
                      <a:pt x="800" y="206"/>
                    </a:lnTo>
                    <a:lnTo>
                      <a:pt x="800" y="206"/>
                    </a:lnTo>
                    <a:lnTo>
                      <a:pt x="800" y="204"/>
                    </a:lnTo>
                    <a:lnTo>
                      <a:pt x="798" y="204"/>
                    </a:lnTo>
                    <a:lnTo>
                      <a:pt x="792" y="206"/>
                    </a:lnTo>
                    <a:lnTo>
                      <a:pt x="787" y="206"/>
                    </a:lnTo>
                    <a:lnTo>
                      <a:pt x="784" y="208"/>
                    </a:lnTo>
                    <a:lnTo>
                      <a:pt x="782" y="208"/>
                    </a:lnTo>
                    <a:lnTo>
                      <a:pt x="781" y="208"/>
                    </a:lnTo>
                    <a:lnTo>
                      <a:pt x="779" y="208"/>
                    </a:lnTo>
                    <a:lnTo>
                      <a:pt x="779" y="208"/>
                    </a:lnTo>
                    <a:lnTo>
                      <a:pt x="778" y="206"/>
                    </a:lnTo>
                    <a:lnTo>
                      <a:pt x="778" y="206"/>
                    </a:lnTo>
                    <a:lnTo>
                      <a:pt x="779" y="204"/>
                    </a:lnTo>
                    <a:lnTo>
                      <a:pt x="781" y="201"/>
                    </a:lnTo>
                    <a:lnTo>
                      <a:pt x="782" y="200"/>
                    </a:lnTo>
                    <a:lnTo>
                      <a:pt x="782" y="200"/>
                    </a:lnTo>
                    <a:lnTo>
                      <a:pt x="790" y="197"/>
                    </a:lnTo>
                    <a:lnTo>
                      <a:pt x="792" y="197"/>
                    </a:lnTo>
                    <a:lnTo>
                      <a:pt x="792" y="195"/>
                    </a:lnTo>
                    <a:lnTo>
                      <a:pt x="792" y="193"/>
                    </a:lnTo>
                    <a:lnTo>
                      <a:pt x="792" y="193"/>
                    </a:lnTo>
                    <a:lnTo>
                      <a:pt x="790" y="189"/>
                    </a:lnTo>
                    <a:lnTo>
                      <a:pt x="790" y="187"/>
                    </a:lnTo>
                    <a:lnTo>
                      <a:pt x="790" y="186"/>
                    </a:lnTo>
                    <a:lnTo>
                      <a:pt x="790" y="182"/>
                    </a:lnTo>
                    <a:lnTo>
                      <a:pt x="792" y="178"/>
                    </a:lnTo>
                    <a:lnTo>
                      <a:pt x="793" y="175"/>
                    </a:lnTo>
                    <a:lnTo>
                      <a:pt x="793" y="165"/>
                    </a:lnTo>
                    <a:lnTo>
                      <a:pt x="795" y="162"/>
                    </a:lnTo>
                    <a:lnTo>
                      <a:pt x="795" y="160"/>
                    </a:lnTo>
                    <a:lnTo>
                      <a:pt x="797" y="159"/>
                    </a:lnTo>
                    <a:lnTo>
                      <a:pt x="798" y="156"/>
                    </a:lnTo>
                    <a:lnTo>
                      <a:pt x="800" y="154"/>
                    </a:lnTo>
                    <a:lnTo>
                      <a:pt x="801" y="152"/>
                    </a:lnTo>
                    <a:close/>
                    <a:moveTo>
                      <a:pt x="809" y="151"/>
                    </a:moveTo>
                    <a:lnTo>
                      <a:pt x="811" y="151"/>
                    </a:lnTo>
                    <a:lnTo>
                      <a:pt x="811" y="151"/>
                    </a:lnTo>
                    <a:lnTo>
                      <a:pt x="812" y="152"/>
                    </a:lnTo>
                    <a:lnTo>
                      <a:pt x="812" y="152"/>
                    </a:lnTo>
                    <a:lnTo>
                      <a:pt x="814" y="154"/>
                    </a:lnTo>
                    <a:lnTo>
                      <a:pt x="814" y="156"/>
                    </a:lnTo>
                    <a:lnTo>
                      <a:pt x="815" y="159"/>
                    </a:lnTo>
                    <a:lnTo>
                      <a:pt x="815" y="160"/>
                    </a:lnTo>
                    <a:lnTo>
                      <a:pt x="815" y="160"/>
                    </a:lnTo>
                    <a:lnTo>
                      <a:pt x="815" y="162"/>
                    </a:lnTo>
                    <a:lnTo>
                      <a:pt x="814" y="162"/>
                    </a:lnTo>
                    <a:lnTo>
                      <a:pt x="814" y="162"/>
                    </a:lnTo>
                    <a:lnTo>
                      <a:pt x="812" y="160"/>
                    </a:lnTo>
                    <a:lnTo>
                      <a:pt x="812" y="159"/>
                    </a:lnTo>
                    <a:lnTo>
                      <a:pt x="811" y="159"/>
                    </a:lnTo>
                    <a:lnTo>
                      <a:pt x="809" y="157"/>
                    </a:lnTo>
                    <a:lnTo>
                      <a:pt x="809" y="157"/>
                    </a:lnTo>
                    <a:lnTo>
                      <a:pt x="808" y="156"/>
                    </a:lnTo>
                    <a:lnTo>
                      <a:pt x="808" y="154"/>
                    </a:lnTo>
                    <a:lnTo>
                      <a:pt x="808" y="152"/>
                    </a:lnTo>
                    <a:lnTo>
                      <a:pt x="808" y="152"/>
                    </a:lnTo>
                    <a:lnTo>
                      <a:pt x="808" y="151"/>
                    </a:lnTo>
                    <a:lnTo>
                      <a:pt x="809" y="151"/>
                    </a:lnTo>
                    <a:close/>
                    <a:moveTo>
                      <a:pt x="819" y="148"/>
                    </a:moveTo>
                    <a:lnTo>
                      <a:pt x="823" y="149"/>
                    </a:lnTo>
                    <a:lnTo>
                      <a:pt x="825" y="151"/>
                    </a:lnTo>
                    <a:lnTo>
                      <a:pt x="828" y="152"/>
                    </a:lnTo>
                    <a:lnTo>
                      <a:pt x="828" y="152"/>
                    </a:lnTo>
                    <a:lnTo>
                      <a:pt x="830" y="154"/>
                    </a:lnTo>
                    <a:lnTo>
                      <a:pt x="828" y="154"/>
                    </a:lnTo>
                    <a:lnTo>
                      <a:pt x="828" y="156"/>
                    </a:lnTo>
                    <a:lnTo>
                      <a:pt x="828" y="156"/>
                    </a:lnTo>
                    <a:lnTo>
                      <a:pt x="830" y="157"/>
                    </a:lnTo>
                    <a:lnTo>
                      <a:pt x="833" y="157"/>
                    </a:lnTo>
                    <a:lnTo>
                      <a:pt x="834" y="157"/>
                    </a:lnTo>
                    <a:lnTo>
                      <a:pt x="836" y="157"/>
                    </a:lnTo>
                    <a:lnTo>
                      <a:pt x="836" y="159"/>
                    </a:lnTo>
                    <a:lnTo>
                      <a:pt x="834" y="159"/>
                    </a:lnTo>
                    <a:lnTo>
                      <a:pt x="834" y="160"/>
                    </a:lnTo>
                    <a:lnTo>
                      <a:pt x="833" y="160"/>
                    </a:lnTo>
                    <a:lnTo>
                      <a:pt x="831" y="159"/>
                    </a:lnTo>
                    <a:lnTo>
                      <a:pt x="831" y="159"/>
                    </a:lnTo>
                    <a:lnTo>
                      <a:pt x="831" y="159"/>
                    </a:lnTo>
                    <a:lnTo>
                      <a:pt x="830" y="159"/>
                    </a:lnTo>
                    <a:lnTo>
                      <a:pt x="830" y="159"/>
                    </a:lnTo>
                    <a:lnTo>
                      <a:pt x="830" y="159"/>
                    </a:lnTo>
                    <a:lnTo>
                      <a:pt x="830" y="159"/>
                    </a:lnTo>
                    <a:lnTo>
                      <a:pt x="830" y="159"/>
                    </a:lnTo>
                    <a:lnTo>
                      <a:pt x="828" y="159"/>
                    </a:lnTo>
                    <a:lnTo>
                      <a:pt x="826" y="159"/>
                    </a:lnTo>
                    <a:lnTo>
                      <a:pt x="828" y="159"/>
                    </a:lnTo>
                    <a:lnTo>
                      <a:pt x="828" y="157"/>
                    </a:lnTo>
                    <a:lnTo>
                      <a:pt x="828" y="157"/>
                    </a:lnTo>
                    <a:lnTo>
                      <a:pt x="826" y="156"/>
                    </a:lnTo>
                    <a:lnTo>
                      <a:pt x="825" y="157"/>
                    </a:lnTo>
                    <a:lnTo>
                      <a:pt x="825" y="157"/>
                    </a:lnTo>
                    <a:lnTo>
                      <a:pt x="823" y="157"/>
                    </a:lnTo>
                    <a:lnTo>
                      <a:pt x="823" y="154"/>
                    </a:lnTo>
                    <a:lnTo>
                      <a:pt x="822" y="152"/>
                    </a:lnTo>
                    <a:lnTo>
                      <a:pt x="822" y="152"/>
                    </a:lnTo>
                    <a:lnTo>
                      <a:pt x="822" y="152"/>
                    </a:lnTo>
                    <a:lnTo>
                      <a:pt x="820" y="151"/>
                    </a:lnTo>
                    <a:lnTo>
                      <a:pt x="819" y="151"/>
                    </a:lnTo>
                    <a:lnTo>
                      <a:pt x="819" y="149"/>
                    </a:lnTo>
                    <a:lnTo>
                      <a:pt x="817" y="149"/>
                    </a:lnTo>
                    <a:lnTo>
                      <a:pt x="819" y="149"/>
                    </a:lnTo>
                    <a:lnTo>
                      <a:pt x="819" y="148"/>
                    </a:lnTo>
                    <a:close/>
                    <a:moveTo>
                      <a:pt x="836" y="143"/>
                    </a:moveTo>
                    <a:lnTo>
                      <a:pt x="838" y="145"/>
                    </a:lnTo>
                    <a:lnTo>
                      <a:pt x="839" y="145"/>
                    </a:lnTo>
                    <a:lnTo>
                      <a:pt x="839" y="145"/>
                    </a:lnTo>
                    <a:lnTo>
                      <a:pt x="841" y="145"/>
                    </a:lnTo>
                    <a:lnTo>
                      <a:pt x="839" y="146"/>
                    </a:lnTo>
                    <a:lnTo>
                      <a:pt x="838" y="146"/>
                    </a:lnTo>
                    <a:lnTo>
                      <a:pt x="838" y="146"/>
                    </a:lnTo>
                    <a:lnTo>
                      <a:pt x="836" y="145"/>
                    </a:lnTo>
                    <a:lnTo>
                      <a:pt x="836" y="145"/>
                    </a:lnTo>
                    <a:lnTo>
                      <a:pt x="836" y="143"/>
                    </a:lnTo>
                    <a:lnTo>
                      <a:pt x="836" y="143"/>
                    </a:lnTo>
                    <a:close/>
                    <a:moveTo>
                      <a:pt x="476" y="127"/>
                    </a:moveTo>
                    <a:lnTo>
                      <a:pt x="478" y="127"/>
                    </a:lnTo>
                    <a:lnTo>
                      <a:pt x="480" y="127"/>
                    </a:lnTo>
                    <a:lnTo>
                      <a:pt x="480" y="129"/>
                    </a:lnTo>
                    <a:lnTo>
                      <a:pt x="480" y="130"/>
                    </a:lnTo>
                    <a:lnTo>
                      <a:pt x="478" y="130"/>
                    </a:lnTo>
                    <a:lnTo>
                      <a:pt x="478" y="130"/>
                    </a:lnTo>
                    <a:lnTo>
                      <a:pt x="476" y="129"/>
                    </a:lnTo>
                    <a:lnTo>
                      <a:pt x="476" y="127"/>
                    </a:lnTo>
                    <a:close/>
                    <a:moveTo>
                      <a:pt x="1136" y="123"/>
                    </a:moveTo>
                    <a:lnTo>
                      <a:pt x="1137" y="123"/>
                    </a:lnTo>
                    <a:lnTo>
                      <a:pt x="1137" y="123"/>
                    </a:lnTo>
                    <a:lnTo>
                      <a:pt x="1136" y="124"/>
                    </a:lnTo>
                    <a:lnTo>
                      <a:pt x="1132" y="126"/>
                    </a:lnTo>
                    <a:lnTo>
                      <a:pt x="1131" y="126"/>
                    </a:lnTo>
                    <a:lnTo>
                      <a:pt x="1129" y="126"/>
                    </a:lnTo>
                    <a:lnTo>
                      <a:pt x="1131" y="126"/>
                    </a:lnTo>
                    <a:lnTo>
                      <a:pt x="1131" y="124"/>
                    </a:lnTo>
                    <a:lnTo>
                      <a:pt x="1132" y="124"/>
                    </a:lnTo>
                    <a:lnTo>
                      <a:pt x="1134" y="123"/>
                    </a:lnTo>
                    <a:lnTo>
                      <a:pt x="1136" y="123"/>
                    </a:lnTo>
                    <a:close/>
                    <a:moveTo>
                      <a:pt x="476" y="110"/>
                    </a:moveTo>
                    <a:lnTo>
                      <a:pt x="478" y="112"/>
                    </a:lnTo>
                    <a:lnTo>
                      <a:pt x="478" y="113"/>
                    </a:lnTo>
                    <a:lnTo>
                      <a:pt x="478" y="115"/>
                    </a:lnTo>
                    <a:lnTo>
                      <a:pt x="478" y="115"/>
                    </a:lnTo>
                    <a:lnTo>
                      <a:pt x="480" y="116"/>
                    </a:lnTo>
                    <a:lnTo>
                      <a:pt x="480" y="116"/>
                    </a:lnTo>
                    <a:lnTo>
                      <a:pt x="480" y="118"/>
                    </a:lnTo>
                    <a:lnTo>
                      <a:pt x="478" y="119"/>
                    </a:lnTo>
                    <a:lnTo>
                      <a:pt x="478" y="119"/>
                    </a:lnTo>
                    <a:lnTo>
                      <a:pt x="478" y="118"/>
                    </a:lnTo>
                    <a:lnTo>
                      <a:pt x="476" y="118"/>
                    </a:lnTo>
                    <a:lnTo>
                      <a:pt x="475" y="116"/>
                    </a:lnTo>
                    <a:lnTo>
                      <a:pt x="475" y="115"/>
                    </a:lnTo>
                    <a:lnTo>
                      <a:pt x="476" y="113"/>
                    </a:lnTo>
                    <a:lnTo>
                      <a:pt x="476" y="112"/>
                    </a:lnTo>
                    <a:lnTo>
                      <a:pt x="476" y="110"/>
                    </a:lnTo>
                    <a:close/>
                    <a:moveTo>
                      <a:pt x="461" y="102"/>
                    </a:moveTo>
                    <a:lnTo>
                      <a:pt x="462" y="104"/>
                    </a:lnTo>
                    <a:lnTo>
                      <a:pt x="464" y="104"/>
                    </a:lnTo>
                    <a:lnTo>
                      <a:pt x="464" y="104"/>
                    </a:lnTo>
                    <a:lnTo>
                      <a:pt x="465" y="105"/>
                    </a:lnTo>
                    <a:lnTo>
                      <a:pt x="464" y="105"/>
                    </a:lnTo>
                    <a:lnTo>
                      <a:pt x="464" y="105"/>
                    </a:lnTo>
                    <a:lnTo>
                      <a:pt x="462" y="104"/>
                    </a:lnTo>
                    <a:lnTo>
                      <a:pt x="461" y="104"/>
                    </a:lnTo>
                    <a:lnTo>
                      <a:pt x="461" y="104"/>
                    </a:lnTo>
                    <a:lnTo>
                      <a:pt x="461" y="102"/>
                    </a:lnTo>
                    <a:close/>
                    <a:moveTo>
                      <a:pt x="964" y="100"/>
                    </a:moveTo>
                    <a:lnTo>
                      <a:pt x="967" y="100"/>
                    </a:lnTo>
                    <a:lnTo>
                      <a:pt x="970" y="102"/>
                    </a:lnTo>
                    <a:lnTo>
                      <a:pt x="975" y="102"/>
                    </a:lnTo>
                    <a:lnTo>
                      <a:pt x="976" y="102"/>
                    </a:lnTo>
                    <a:lnTo>
                      <a:pt x="976" y="102"/>
                    </a:lnTo>
                    <a:lnTo>
                      <a:pt x="978" y="104"/>
                    </a:lnTo>
                    <a:lnTo>
                      <a:pt x="978" y="105"/>
                    </a:lnTo>
                    <a:lnTo>
                      <a:pt x="978" y="107"/>
                    </a:lnTo>
                    <a:lnTo>
                      <a:pt x="978" y="107"/>
                    </a:lnTo>
                    <a:lnTo>
                      <a:pt x="975" y="108"/>
                    </a:lnTo>
                    <a:lnTo>
                      <a:pt x="967" y="108"/>
                    </a:lnTo>
                    <a:lnTo>
                      <a:pt x="964" y="108"/>
                    </a:lnTo>
                    <a:lnTo>
                      <a:pt x="962" y="107"/>
                    </a:lnTo>
                    <a:lnTo>
                      <a:pt x="961" y="107"/>
                    </a:lnTo>
                    <a:lnTo>
                      <a:pt x="959" y="105"/>
                    </a:lnTo>
                    <a:lnTo>
                      <a:pt x="959" y="102"/>
                    </a:lnTo>
                    <a:lnTo>
                      <a:pt x="959" y="102"/>
                    </a:lnTo>
                    <a:lnTo>
                      <a:pt x="959" y="100"/>
                    </a:lnTo>
                    <a:lnTo>
                      <a:pt x="959" y="100"/>
                    </a:lnTo>
                    <a:lnTo>
                      <a:pt x="964" y="100"/>
                    </a:lnTo>
                    <a:close/>
                    <a:moveTo>
                      <a:pt x="456" y="100"/>
                    </a:moveTo>
                    <a:lnTo>
                      <a:pt x="457" y="100"/>
                    </a:lnTo>
                    <a:lnTo>
                      <a:pt x="459" y="102"/>
                    </a:lnTo>
                    <a:lnTo>
                      <a:pt x="459" y="102"/>
                    </a:lnTo>
                    <a:lnTo>
                      <a:pt x="457" y="102"/>
                    </a:lnTo>
                    <a:lnTo>
                      <a:pt x="456" y="100"/>
                    </a:lnTo>
                    <a:lnTo>
                      <a:pt x="456" y="100"/>
                    </a:lnTo>
                    <a:close/>
                    <a:moveTo>
                      <a:pt x="785" y="94"/>
                    </a:moveTo>
                    <a:lnTo>
                      <a:pt x="787" y="96"/>
                    </a:lnTo>
                    <a:lnTo>
                      <a:pt x="789" y="97"/>
                    </a:lnTo>
                    <a:lnTo>
                      <a:pt x="790" y="97"/>
                    </a:lnTo>
                    <a:lnTo>
                      <a:pt x="789" y="99"/>
                    </a:lnTo>
                    <a:lnTo>
                      <a:pt x="790" y="100"/>
                    </a:lnTo>
                    <a:lnTo>
                      <a:pt x="790" y="102"/>
                    </a:lnTo>
                    <a:lnTo>
                      <a:pt x="790" y="104"/>
                    </a:lnTo>
                    <a:lnTo>
                      <a:pt x="790" y="105"/>
                    </a:lnTo>
                    <a:lnTo>
                      <a:pt x="789" y="107"/>
                    </a:lnTo>
                    <a:lnTo>
                      <a:pt x="789" y="108"/>
                    </a:lnTo>
                    <a:lnTo>
                      <a:pt x="787" y="108"/>
                    </a:lnTo>
                    <a:lnTo>
                      <a:pt x="787" y="108"/>
                    </a:lnTo>
                    <a:lnTo>
                      <a:pt x="787" y="108"/>
                    </a:lnTo>
                    <a:lnTo>
                      <a:pt x="785" y="108"/>
                    </a:lnTo>
                    <a:lnTo>
                      <a:pt x="782" y="107"/>
                    </a:lnTo>
                    <a:lnTo>
                      <a:pt x="782" y="107"/>
                    </a:lnTo>
                    <a:lnTo>
                      <a:pt x="782" y="105"/>
                    </a:lnTo>
                    <a:lnTo>
                      <a:pt x="782" y="105"/>
                    </a:lnTo>
                    <a:lnTo>
                      <a:pt x="782" y="104"/>
                    </a:lnTo>
                    <a:lnTo>
                      <a:pt x="784" y="102"/>
                    </a:lnTo>
                    <a:lnTo>
                      <a:pt x="782" y="100"/>
                    </a:lnTo>
                    <a:lnTo>
                      <a:pt x="782" y="100"/>
                    </a:lnTo>
                    <a:lnTo>
                      <a:pt x="782" y="99"/>
                    </a:lnTo>
                    <a:lnTo>
                      <a:pt x="782" y="99"/>
                    </a:lnTo>
                    <a:lnTo>
                      <a:pt x="782" y="97"/>
                    </a:lnTo>
                    <a:lnTo>
                      <a:pt x="784" y="97"/>
                    </a:lnTo>
                    <a:lnTo>
                      <a:pt x="785" y="94"/>
                    </a:lnTo>
                    <a:close/>
                    <a:moveTo>
                      <a:pt x="942" y="94"/>
                    </a:moveTo>
                    <a:lnTo>
                      <a:pt x="945" y="94"/>
                    </a:lnTo>
                    <a:lnTo>
                      <a:pt x="953" y="97"/>
                    </a:lnTo>
                    <a:lnTo>
                      <a:pt x="953" y="97"/>
                    </a:lnTo>
                    <a:lnTo>
                      <a:pt x="954" y="97"/>
                    </a:lnTo>
                    <a:lnTo>
                      <a:pt x="954" y="99"/>
                    </a:lnTo>
                    <a:lnTo>
                      <a:pt x="954" y="100"/>
                    </a:lnTo>
                    <a:lnTo>
                      <a:pt x="954" y="100"/>
                    </a:lnTo>
                    <a:lnTo>
                      <a:pt x="953" y="102"/>
                    </a:lnTo>
                    <a:lnTo>
                      <a:pt x="953" y="104"/>
                    </a:lnTo>
                    <a:lnTo>
                      <a:pt x="953" y="108"/>
                    </a:lnTo>
                    <a:lnTo>
                      <a:pt x="953" y="112"/>
                    </a:lnTo>
                    <a:lnTo>
                      <a:pt x="953" y="113"/>
                    </a:lnTo>
                    <a:lnTo>
                      <a:pt x="951" y="116"/>
                    </a:lnTo>
                    <a:lnTo>
                      <a:pt x="949" y="118"/>
                    </a:lnTo>
                    <a:lnTo>
                      <a:pt x="949" y="118"/>
                    </a:lnTo>
                    <a:lnTo>
                      <a:pt x="943" y="119"/>
                    </a:lnTo>
                    <a:lnTo>
                      <a:pt x="940" y="121"/>
                    </a:lnTo>
                    <a:lnTo>
                      <a:pt x="935" y="121"/>
                    </a:lnTo>
                    <a:lnTo>
                      <a:pt x="931" y="121"/>
                    </a:lnTo>
                    <a:lnTo>
                      <a:pt x="927" y="121"/>
                    </a:lnTo>
                    <a:lnTo>
                      <a:pt x="926" y="121"/>
                    </a:lnTo>
                    <a:lnTo>
                      <a:pt x="926" y="121"/>
                    </a:lnTo>
                    <a:lnTo>
                      <a:pt x="924" y="119"/>
                    </a:lnTo>
                    <a:lnTo>
                      <a:pt x="923" y="118"/>
                    </a:lnTo>
                    <a:lnTo>
                      <a:pt x="923" y="115"/>
                    </a:lnTo>
                    <a:lnTo>
                      <a:pt x="921" y="110"/>
                    </a:lnTo>
                    <a:lnTo>
                      <a:pt x="921" y="110"/>
                    </a:lnTo>
                    <a:lnTo>
                      <a:pt x="923" y="107"/>
                    </a:lnTo>
                    <a:lnTo>
                      <a:pt x="924" y="104"/>
                    </a:lnTo>
                    <a:lnTo>
                      <a:pt x="926" y="100"/>
                    </a:lnTo>
                    <a:lnTo>
                      <a:pt x="929" y="97"/>
                    </a:lnTo>
                    <a:lnTo>
                      <a:pt x="931" y="96"/>
                    </a:lnTo>
                    <a:lnTo>
                      <a:pt x="932" y="96"/>
                    </a:lnTo>
                    <a:lnTo>
                      <a:pt x="935" y="94"/>
                    </a:lnTo>
                    <a:lnTo>
                      <a:pt x="937" y="94"/>
                    </a:lnTo>
                    <a:lnTo>
                      <a:pt x="938" y="94"/>
                    </a:lnTo>
                    <a:lnTo>
                      <a:pt x="940" y="94"/>
                    </a:lnTo>
                    <a:lnTo>
                      <a:pt x="942" y="94"/>
                    </a:lnTo>
                    <a:close/>
                    <a:moveTo>
                      <a:pt x="897" y="94"/>
                    </a:moveTo>
                    <a:lnTo>
                      <a:pt x="899" y="94"/>
                    </a:lnTo>
                    <a:lnTo>
                      <a:pt x="899" y="96"/>
                    </a:lnTo>
                    <a:lnTo>
                      <a:pt x="897" y="97"/>
                    </a:lnTo>
                    <a:lnTo>
                      <a:pt x="896" y="97"/>
                    </a:lnTo>
                    <a:lnTo>
                      <a:pt x="894" y="96"/>
                    </a:lnTo>
                    <a:lnTo>
                      <a:pt x="894" y="96"/>
                    </a:lnTo>
                    <a:lnTo>
                      <a:pt x="894" y="94"/>
                    </a:lnTo>
                    <a:lnTo>
                      <a:pt x="897" y="94"/>
                    </a:lnTo>
                    <a:close/>
                    <a:moveTo>
                      <a:pt x="522" y="88"/>
                    </a:moveTo>
                    <a:lnTo>
                      <a:pt x="525" y="88"/>
                    </a:lnTo>
                    <a:lnTo>
                      <a:pt x="527" y="88"/>
                    </a:lnTo>
                    <a:lnTo>
                      <a:pt x="528" y="89"/>
                    </a:lnTo>
                    <a:lnTo>
                      <a:pt x="528" y="91"/>
                    </a:lnTo>
                    <a:lnTo>
                      <a:pt x="528" y="91"/>
                    </a:lnTo>
                    <a:lnTo>
                      <a:pt x="528" y="91"/>
                    </a:lnTo>
                    <a:lnTo>
                      <a:pt x="527" y="93"/>
                    </a:lnTo>
                    <a:lnTo>
                      <a:pt x="527" y="93"/>
                    </a:lnTo>
                    <a:lnTo>
                      <a:pt x="525" y="93"/>
                    </a:lnTo>
                    <a:lnTo>
                      <a:pt x="524" y="91"/>
                    </a:lnTo>
                    <a:lnTo>
                      <a:pt x="522" y="89"/>
                    </a:lnTo>
                    <a:lnTo>
                      <a:pt x="521" y="89"/>
                    </a:lnTo>
                    <a:lnTo>
                      <a:pt x="521" y="88"/>
                    </a:lnTo>
                    <a:lnTo>
                      <a:pt x="521" y="88"/>
                    </a:lnTo>
                    <a:lnTo>
                      <a:pt x="522" y="88"/>
                    </a:lnTo>
                    <a:close/>
                    <a:moveTo>
                      <a:pt x="951" y="85"/>
                    </a:moveTo>
                    <a:lnTo>
                      <a:pt x="954" y="85"/>
                    </a:lnTo>
                    <a:lnTo>
                      <a:pt x="954" y="86"/>
                    </a:lnTo>
                    <a:lnTo>
                      <a:pt x="956" y="89"/>
                    </a:lnTo>
                    <a:lnTo>
                      <a:pt x="957" y="89"/>
                    </a:lnTo>
                    <a:lnTo>
                      <a:pt x="957" y="91"/>
                    </a:lnTo>
                    <a:lnTo>
                      <a:pt x="957" y="91"/>
                    </a:lnTo>
                    <a:lnTo>
                      <a:pt x="957" y="93"/>
                    </a:lnTo>
                    <a:lnTo>
                      <a:pt x="957" y="93"/>
                    </a:lnTo>
                    <a:lnTo>
                      <a:pt x="957" y="93"/>
                    </a:lnTo>
                    <a:lnTo>
                      <a:pt x="957" y="93"/>
                    </a:lnTo>
                    <a:lnTo>
                      <a:pt x="956" y="94"/>
                    </a:lnTo>
                    <a:lnTo>
                      <a:pt x="956" y="94"/>
                    </a:lnTo>
                    <a:lnTo>
                      <a:pt x="954" y="93"/>
                    </a:lnTo>
                    <a:lnTo>
                      <a:pt x="949" y="91"/>
                    </a:lnTo>
                    <a:lnTo>
                      <a:pt x="949" y="89"/>
                    </a:lnTo>
                    <a:lnTo>
                      <a:pt x="949" y="88"/>
                    </a:lnTo>
                    <a:lnTo>
                      <a:pt x="949" y="88"/>
                    </a:lnTo>
                    <a:lnTo>
                      <a:pt x="949" y="86"/>
                    </a:lnTo>
                    <a:lnTo>
                      <a:pt x="951" y="85"/>
                    </a:lnTo>
                    <a:lnTo>
                      <a:pt x="951" y="85"/>
                    </a:lnTo>
                    <a:close/>
                    <a:moveTo>
                      <a:pt x="565" y="82"/>
                    </a:moveTo>
                    <a:lnTo>
                      <a:pt x="566" y="83"/>
                    </a:lnTo>
                    <a:lnTo>
                      <a:pt x="568" y="83"/>
                    </a:lnTo>
                    <a:lnTo>
                      <a:pt x="568" y="83"/>
                    </a:lnTo>
                    <a:lnTo>
                      <a:pt x="568" y="85"/>
                    </a:lnTo>
                    <a:lnTo>
                      <a:pt x="568" y="86"/>
                    </a:lnTo>
                    <a:lnTo>
                      <a:pt x="568" y="86"/>
                    </a:lnTo>
                    <a:lnTo>
                      <a:pt x="566" y="88"/>
                    </a:lnTo>
                    <a:lnTo>
                      <a:pt x="566" y="88"/>
                    </a:lnTo>
                    <a:lnTo>
                      <a:pt x="565" y="88"/>
                    </a:lnTo>
                    <a:lnTo>
                      <a:pt x="560" y="86"/>
                    </a:lnTo>
                    <a:lnTo>
                      <a:pt x="560" y="85"/>
                    </a:lnTo>
                    <a:lnTo>
                      <a:pt x="560" y="85"/>
                    </a:lnTo>
                    <a:lnTo>
                      <a:pt x="562" y="83"/>
                    </a:lnTo>
                    <a:lnTo>
                      <a:pt x="563" y="83"/>
                    </a:lnTo>
                    <a:lnTo>
                      <a:pt x="565" y="82"/>
                    </a:lnTo>
                    <a:close/>
                    <a:moveTo>
                      <a:pt x="585" y="77"/>
                    </a:moveTo>
                    <a:lnTo>
                      <a:pt x="587" y="77"/>
                    </a:lnTo>
                    <a:lnTo>
                      <a:pt x="588" y="77"/>
                    </a:lnTo>
                    <a:lnTo>
                      <a:pt x="588" y="78"/>
                    </a:lnTo>
                    <a:lnTo>
                      <a:pt x="590" y="78"/>
                    </a:lnTo>
                    <a:lnTo>
                      <a:pt x="590" y="80"/>
                    </a:lnTo>
                    <a:lnTo>
                      <a:pt x="590" y="82"/>
                    </a:lnTo>
                    <a:lnTo>
                      <a:pt x="590" y="83"/>
                    </a:lnTo>
                    <a:lnTo>
                      <a:pt x="588" y="83"/>
                    </a:lnTo>
                    <a:lnTo>
                      <a:pt x="588" y="85"/>
                    </a:lnTo>
                    <a:lnTo>
                      <a:pt x="587" y="85"/>
                    </a:lnTo>
                    <a:lnTo>
                      <a:pt x="587" y="83"/>
                    </a:lnTo>
                    <a:lnTo>
                      <a:pt x="587" y="83"/>
                    </a:lnTo>
                    <a:lnTo>
                      <a:pt x="585" y="83"/>
                    </a:lnTo>
                    <a:lnTo>
                      <a:pt x="585" y="83"/>
                    </a:lnTo>
                    <a:lnTo>
                      <a:pt x="585" y="83"/>
                    </a:lnTo>
                    <a:lnTo>
                      <a:pt x="585" y="83"/>
                    </a:lnTo>
                    <a:lnTo>
                      <a:pt x="584" y="83"/>
                    </a:lnTo>
                    <a:lnTo>
                      <a:pt x="584" y="82"/>
                    </a:lnTo>
                    <a:lnTo>
                      <a:pt x="584" y="80"/>
                    </a:lnTo>
                    <a:lnTo>
                      <a:pt x="585" y="78"/>
                    </a:lnTo>
                    <a:lnTo>
                      <a:pt x="585" y="78"/>
                    </a:lnTo>
                    <a:lnTo>
                      <a:pt x="584" y="77"/>
                    </a:lnTo>
                    <a:lnTo>
                      <a:pt x="585" y="77"/>
                    </a:lnTo>
                    <a:lnTo>
                      <a:pt x="585" y="77"/>
                    </a:lnTo>
                    <a:lnTo>
                      <a:pt x="585" y="77"/>
                    </a:lnTo>
                    <a:close/>
                    <a:moveTo>
                      <a:pt x="592" y="74"/>
                    </a:moveTo>
                    <a:lnTo>
                      <a:pt x="592" y="74"/>
                    </a:lnTo>
                    <a:lnTo>
                      <a:pt x="593" y="75"/>
                    </a:lnTo>
                    <a:lnTo>
                      <a:pt x="593" y="77"/>
                    </a:lnTo>
                    <a:lnTo>
                      <a:pt x="593" y="77"/>
                    </a:lnTo>
                    <a:lnTo>
                      <a:pt x="593" y="78"/>
                    </a:lnTo>
                    <a:lnTo>
                      <a:pt x="592" y="78"/>
                    </a:lnTo>
                    <a:lnTo>
                      <a:pt x="590" y="77"/>
                    </a:lnTo>
                    <a:lnTo>
                      <a:pt x="590" y="77"/>
                    </a:lnTo>
                    <a:lnTo>
                      <a:pt x="590" y="75"/>
                    </a:lnTo>
                    <a:lnTo>
                      <a:pt x="590" y="75"/>
                    </a:lnTo>
                    <a:lnTo>
                      <a:pt x="590" y="74"/>
                    </a:lnTo>
                    <a:lnTo>
                      <a:pt x="592" y="74"/>
                    </a:lnTo>
                    <a:close/>
                    <a:moveTo>
                      <a:pt x="729" y="67"/>
                    </a:moveTo>
                    <a:lnTo>
                      <a:pt x="729" y="67"/>
                    </a:lnTo>
                    <a:lnTo>
                      <a:pt x="730" y="69"/>
                    </a:lnTo>
                    <a:lnTo>
                      <a:pt x="730" y="71"/>
                    </a:lnTo>
                    <a:lnTo>
                      <a:pt x="730" y="71"/>
                    </a:lnTo>
                    <a:lnTo>
                      <a:pt x="730" y="72"/>
                    </a:lnTo>
                    <a:lnTo>
                      <a:pt x="729" y="72"/>
                    </a:lnTo>
                    <a:lnTo>
                      <a:pt x="729" y="71"/>
                    </a:lnTo>
                    <a:lnTo>
                      <a:pt x="729" y="71"/>
                    </a:lnTo>
                    <a:lnTo>
                      <a:pt x="727" y="71"/>
                    </a:lnTo>
                    <a:lnTo>
                      <a:pt x="727" y="71"/>
                    </a:lnTo>
                    <a:lnTo>
                      <a:pt x="727" y="69"/>
                    </a:lnTo>
                    <a:lnTo>
                      <a:pt x="727" y="69"/>
                    </a:lnTo>
                    <a:lnTo>
                      <a:pt x="729" y="67"/>
                    </a:lnTo>
                    <a:close/>
                    <a:moveTo>
                      <a:pt x="905" y="67"/>
                    </a:moveTo>
                    <a:lnTo>
                      <a:pt x="907" y="67"/>
                    </a:lnTo>
                    <a:lnTo>
                      <a:pt x="907" y="67"/>
                    </a:lnTo>
                    <a:lnTo>
                      <a:pt x="907" y="67"/>
                    </a:lnTo>
                    <a:lnTo>
                      <a:pt x="908" y="69"/>
                    </a:lnTo>
                    <a:lnTo>
                      <a:pt x="908" y="69"/>
                    </a:lnTo>
                    <a:lnTo>
                      <a:pt x="907" y="71"/>
                    </a:lnTo>
                    <a:lnTo>
                      <a:pt x="905" y="72"/>
                    </a:lnTo>
                    <a:lnTo>
                      <a:pt x="904" y="74"/>
                    </a:lnTo>
                    <a:lnTo>
                      <a:pt x="904" y="74"/>
                    </a:lnTo>
                    <a:lnTo>
                      <a:pt x="904" y="75"/>
                    </a:lnTo>
                    <a:lnTo>
                      <a:pt x="902" y="75"/>
                    </a:lnTo>
                    <a:lnTo>
                      <a:pt x="901" y="77"/>
                    </a:lnTo>
                    <a:lnTo>
                      <a:pt x="901" y="78"/>
                    </a:lnTo>
                    <a:lnTo>
                      <a:pt x="899" y="80"/>
                    </a:lnTo>
                    <a:lnTo>
                      <a:pt x="896" y="80"/>
                    </a:lnTo>
                    <a:lnTo>
                      <a:pt x="894" y="82"/>
                    </a:lnTo>
                    <a:lnTo>
                      <a:pt x="893" y="82"/>
                    </a:lnTo>
                    <a:lnTo>
                      <a:pt x="891" y="82"/>
                    </a:lnTo>
                    <a:lnTo>
                      <a:pt x="891" y="80"/>
                    </a:lnTo>
                    <a:lnTo>
                      <a:pt x="891" y="80"/>
                    </a:lnTo>
                    <a:lnTo>
                      <a:pt x="891" y="78"/>
                    </a:lnTo>
                    <a:lnTo>
                      <a:pt x="891" y="78"/>
                    </a:lnTo>
                    <a:lnTo>
                      <a:pt x="893" y="77"/>
                    </a:lnTo>
                    <a:lnTo>
                      <a:pt x="893" y="75"/>
                    </a:lnTo>
                    <a:lnTo>
                      <a:pt x="894" y="75"/>
                    </a:lnTo>
                    <a:lnTo>
                      <a:pt x="897" y="74"/>
                    </a:lnTo>
                    <a:lnTo>
                      <a:pt x="897" y="74"/>
                    </a:lnTo>
                    <a:lnTo>
                      <a:pt x="899" y="71"/>
                    </a:lnTo>
                    <a:lnTo>
                      <a:pt x="901" y="71"/>
                    </a:lnTo>
                    <a:lnTo>
                      <a:pt x="902" y="71"/>
                    </a:lnTo>
                    <a:lnTo>
                      <a:pt x="902" y="71"/>
                    </a:lnTo>
                    <a:lnTo>
                      <a:pt x="901" y="69"/>
                    </a:lnTo>
                    <a:lnTo>
                      <a:pt x="901" y="69"/>
                    </a:lnTo>
                    <a:lnTo>
                      <a:pt x="902" y="69"/>
                    </a:lnTo>
                    <a:lnTo>
                      <a:pt x="902" y="67"/>
                    </a:lnTo>
                    <a:lnTo>
                      <a:pt x="905" y="67"/>
                    </a:lnTo>
                    <a:close/>
                    <a:moveTo>
                      <a:pt x="735" y="66"/>
                    </a:moveTo>
                    <a:lnTo>
                      <a:pt x="735" y="66"/>
                    </a:lnTo>
                    <a:lnTo>
                      <a:pt x="735" y="69"/>
                    </a:lnTo>
                    <a:lnTo>
                      <a:pt x="733" y="71"/>
                    </a:lnTo>
                    <a:lnTo>
                      <a:pt x="733" y="71"/>
                    </a:lnTo>
                    <a:lnTo>
                      <a:pt x="733" y="71"/>
                    </a:lnTo>
                    <a:lnTo>
                      <a:pt x="732" y="71"/>
                    </a:lnTo>
                    <a:lnTo>
                      <a:pt x="730" y="69"/>
                    </a:lnTo>
                    <a:lnTo>
                      <a:pt x="730" y="67"/>
                    </a:lnTo>
                    <a:lnTo>
                      <a:pt x="732" y="67"/>
                    </a:lnTo>
                    <a:lnTo>
                      <a:pt x="732" y="67"/>
                    </a:lnTo>
                    <a:lnTo>
                      <a:pt x="733" y="66"/>
                    </a:lnTo>
                    <a:lnTo>
                      <a:pt x="733" y="67"/>
                    </a:lnTo>
                    <a:lnTo>
                      <a:pt x="735" y="66"/>
                    </a:lnTo>
                    <a:close/>
                    <a:moveTo>
                      <a:pt x="923" y="66"/>
                    </a:moveTo>
                    <a:lnTo>
                      <a:pt x="924" y="66"/>
                    </a:lnTo>
                    <a:lnTo>
                      <a:pt x="926" y="67"/>
                    </a:lnTo>
                    <a:lnTo>
                      <a:pt x="929" y="67"/>
                    </a:lnTo>
                    <a:lnTo>
                      <a:pt x="931" y="67"/>
                    </a:lnTo>
                    <a:lnTo>
                      <a:pt x="931" y="67"/>
                    </a:lnTo>
                    <a:lnTo>
                      <a:pt x="931" y="69"/>
                    </a:lnTo>
                    <a:lnTo>
                      <a:pt x="931" y="69"/>
                    </a:lnTo>
                    <a:lnTo>
                      <a:pt x="929" y="71"/>
                    </a:lnTo>
                    <a:lnTo>
                      <a:pt x="927" y="72"/>
                    </a:lnTo>
                    <a:lnTo>
                      <a:pt x="927" y="72"/>
                    </a:lnTo>
                    <a:lnTo>
                      <a:pt x="926" y="74"/>
                    </a:lnTo>
                    <a:lnTo>
                      <a:pt x="924" y="74"/>
                    </a:lnTo>
                    <a:lnTo>
                      <a:pt x="923" y="74"/>
                    </a:lnTo>
                    <a:lnTo>
                      <a:pt x="921" y="74"/>
                    </a:lnTo>
                    <a:lnTo>
                      <a:pt x="921" y="72"/>
                    </a:lnTo>
                    <a:lnTo>
                      <a:pt x="920" y="71"/>
                    </a:lnTo>
                    <a:lnTo>
                      <a:pt x="921" y="69"/>
                    </a:lnTo>
                    <a:lnTo>
                      <a:pt x="921" y="67"/>
                    </a:lnTo>
                    <a:lnTo>
                      <a:pt x="921" y="67"/>
                    </a:lnTo>
                    <a:lnTo>
                      <a:pt x="921" y="67"/>
                    </a:lnTo>
                    <a:lnTo>
                      <a:pt x="923" y="66"/>
                    </a:lnTo>
                    <a:close/>
                    <a:moveTo>
                      <a:pt x="574" y="63"/>
                    </a:moveTo>
                    <a:lnTo>
                      <a:pt x="576" y="63"/>
                    </a:lnTo>
                    <a:lnTo>
                      <a:pt x="577" y="64"/>
                    </a:lnTo>
                    <a:lnTo>
                      <a:pt x="579" y="64"/>
                    </a:lnTo>
                    <a:lnTo>
                      <a:pt x="579" y="66"/>
                    </a:lnTo>
                    <a:lnTo>
                      <a:pt x="577" y="66"/>
                    </a:lnTo>
                    <a:lnTo>
                      <a:pt x="577" y="66"/>
                    </a:lnTo>
                    <a:lnTo>
                      <a:pt x="577" y="67"/>
                    </a:lnTo>
                    <a:lnTo>
                      <a:pt x="576" y="67"/>
                    </a:lnTo>
                    <a:lnTo>
                      <a:pt x="576" y="67"/>
                    </a:lnTo>
                    <a:lnTo>
                      <a:pt x="574" y="67"/>
                    </a:lnTo>
                    <a:lnTo>
                      <a:pt x="574" y="67"/>
                    </a:lnTo>
                    <a:lnTo>
                      <a:pt x="574" y="66"/>
                    </a:lnTo>
                    <a:lnTo>
                      <a:pt x="574" y="66"/>
                    </a:lnTo>
                    <a:lnTo>
                      <a:pt x="576" y="66"/>
                    </a:lnTo>
                    <a:lnTo>
                      <a:pt x="576" y="66"/>
                    </a:lnTo>
                    <a:lnTo>
                      <a:pt x="576" y="64"/>
                    </a:lnTo>
                    <a:lnTo>
                      <a:pt x="574" y="64"/>
                    </a:lnTo>
                    <a:lnTo>
                      <a:pt x="574" y="64"/>
                    </a:lnTo>
                    <a:lnTo>
                      <a:pt x="574" y="63"/>
                    </a:lnTo>
                    <a:lnTo>
                      <a:pt x="574" y="63"/>
                    </a:lnTo>
                    <a:close/>
                    <a:moveTo>
                      <a:pt x="655" y="61"/>
                    </a:moveTo>
                    <a:lnTo>
                      <a:pt x="655" y="61"/>
                    </a:lnTo>
                    <a:lnTo>
                      <a:pt x="656" y="63"/>
                    </a:lnTo>
                    <a:lnTo>
                      <a:pt x="658" y="63"/>
                    </a:lnTo>
                    <a:lnTo>
                      <a:pt x="659" y="64"/>
                    </a:lnTo>
                    <a:lnTo>
                      <a:pt x="659" y="66"/>
                    </a:lnTo>
                    <a:lnTo>
                      <a:pt x="659" y="66"/>
                    </a:lnTo>
                    <a:lnTo>
                      <a:pt x="659" y="67"/>
                    </a:lnTo>
                    <a:lnTo>
                      <a:pt x="658" y="69"/>
                    </a:lnTo>
                    <a:lnTo>
                      <a:pt x="658" y="69"/>
                    </a:lnTo>
                    <a:lnTo>
                      <a:pt x="656" y="69"/>
                    </a:lnTo>
                    <a:lnTo>
                      <a:pt x="655" y="69"/>
                    </a:lnTo>
                    <a:lnTo>
                      <a:pt x="655" y="67"/>
                    </a:lnTo>
                    <a:lnTo>
                      <a:pt x="656" y="67"/>
                    </a:lnTo>
                    <a:lnTo>
                      <a:pt x="656" y="66"/>
                    </a:lnTo>
                    <a:lnTo>
                      <a:pt x="656" y="64"/>
                    </a:lnTo>
                    <a:lnTo>
                      <a:pt x="655" y="64"/>
                    </a:lnTo>
                    <a:lnTo>
                      <a:pt x="655" y="63"/>
                    </a:lnTo>
                    <a:lnTo>
                      <a:pt x="653" y="63"/>
                    </a:lnTo>
                    <a:lnTo>
                      <a:pt x="653" y="64"/>
                    </a:lnTo>
                    <a:lnTo>
                      <a:pt x="655" y="64"/>
                    </a:lnTo>
                    <a:lnTo>
                      <a:pt x="653" y="66"/>
                    </a:lnTo>
                    <a:lnTo>
                      <a:pt x="653" y="67"/>
                    </a:lnTo>
                    <a:lnTo>
                      <a:pt x="653" y="69"/>
                    </a:lnTo>
                    <a:lnTo>
                      <a:pt x="651" y="67"/>
                    </a:lnTo>
                    <a:lnTo>
                      <a:pt x="651" y="67"/>
                    </a:lnTo>
                    <a:lnTo>
                      <a:pt x="651" y="66"/>
                    </a:lnTo>
                    <a:lnTo>
                      <a:pt x="651" y="66"/>
                    </a:lnTo>
                    <a:lnTo>
                      <a:pt x="651" y="64"/>
                    </a:lnTo>
                    <a:lnTo>
                      <a:pt x="651" y="63"/>
                    </a:lnTo>
                    <a:lnTo>
                      <a:pt x="653" y="61"/>
                    </a:lnTo>
                    <a:lnTo>
                      <a:pt x="655" y="61"/>
                    </a:lnTo>
                    <a:close/>
                    <a:moveTo>
                      <a:pt x="27" y="61"/>
                    </a:moveTo>
                    <a:lnTo>
                      <a:pt x="29" y="61"/>
                    </a:lnTo>
                    <a:lnTo>
                      <a:pt x="30" y="61"/>
                    </a:lnTo>
                    <a:lnTo>
                      <a:pt x="32" y="63"/>
                    </a:lnTo>
                    <a:lnTo>
                      <a:pt x="29" y="63"/>
                    </a:lnTo>
                    <a:lnTo>
                      <a:pt x="27" y="64"/>
                    </a:lnTo>
                    <a:lnTo>
                      <a:pt x="25" y="63"/>
                    </a:lnTo>
                    <a:lnTo>
                      <a:pt x="25" y="63"/>
                    </a:lnTo>
                    <a:lnTo>
                      <a:pt x="27" y="61"/>
                    </a:lnTo>
                    <a:close/>
                    <a:moveTo>
                      <a:pt x="1057" y="60"/>
                    </a:moveTo>
                    <a:lnTo>
                      <a:pt x="1058" y="60"/>
                    </a:lnTo>
                    <a:lnTo>
                      <a:pt x="1060" y="61"/>
                    </a:lnTo>
                    <a:lnTo>
                      <a:pt x="1058" y="63"/>
                    </a:lnTo>
                    <a:lnTo>
                      <a:pt x="1057" y="64"/>
                    </a:lnTo>
                    <a:lnTo>
                      <a:pt x="1057" y="64"/>
                    </a:lnTo>
                    <a:lnTo>
                      <a:pt x="1054" y="63"/>
                    </a:lnTo>
                    <a:lnTo>
                      <a:pt x="1052" y="61"/>
                    </a:lnTo>
                    <a:lnTo>
                      <a:pt x="1055" y="61"/>
                    </a:lnTo>
                    <a:lnTo>
                      <a:pt x="1055" y="60"/>
                    </a:lnTo>
                    <a:lnTo>
                      <a:pt x="1057" y="60"/>
                    </a:lnTo>
                    <a:close/>
                    <a:moveTo>
                      <a:pt x="908" y="58"/>
                    </a:moveTo>
                    <a:lnTo>
                      <a:pt x="908" y="58"/>
                    </a:lnTo>
                    <a:lnTo>
                      <a:pt x="910" y="60"/>
                    </a:lnTo>
                    <a:lnTo>
                      <a:pt x="912" y="60"/>
                    </a:lnTo>
                    <a:lnTo>
                      <a:pt x="912" y="61"/>
                    </a:lnTo>
                    <a:lnTo>
                      <a:pt x="910" y="61"/>
                    </a:lnTo>
                    <a:lnTo>
                      <a:pt x="907" y="63"/>
                    </a:lnTo>
                    <a:lnTo>
                      <a:pt x="904" y="64"/>
                    </a:lnTo>
                    <a:lnTo>
                      <a:pt x="904" y="64"/>
                    </a:lnTo>
                    <a:lnTo>
                      <a:pt x="902" y="64"/>
                    </a:lnTo>
                    <a:lnTo>
                      <a:pt x="899" y="66"/>
                    </a:lnTo>
                    <a:lnTo>
                      <a:pt x="899" y="64"/>
                    </a:lnTo>
                    <a:lnTo>
                      <a:pt x="899" y="64"/>
                    </a:lnTo>
                    <a:lnTo>
                      <a:pt x="902" y="61"/>
                    </a:lnTo>
                    <a:lnTo>
                      <a:pt x="905" y="61"/>
                    </a:lnTo>
                    <a:lnTo>
                      <a:pt x="907" y="60"/>
                    </a:lnTo>
                    <a:lnTo>
                      <a:pt x="907" y="60"/>
                    </a:lnTo>
                    <a:lnTo>
                      <a:pt x="907" y="60"/>
                    </a:lnTo>
                    <a:lnTo>
                      <a:pt x="907" y="60"/>
                    </a:lnTo>
                    <a:lnTo>
                      <a:pt x="908" y="58"/>
                    </a:lnTo>
                    <a:close/>
                    <a:moveTo>
                      <a:pt x="888" y="56"/>
                    </a:moveTo>
                    <a:lnTo>
                      <a:pt x="891" y="56"/>
                    </a:lnTo>
                    <a:lnTo>
                      <a:pt x="891" y="58"/>
                    </a:lnTo>
                    <a:lnTo>
                      <a:pt x="891" y="60"/>
                    </a:lnTo>
                    <a:lnTo>
                      <a:pt x="891" y="60"/>
                    </a:lnTo>
                    <a:lnTo>
                      <a:pt x="888" y="61"/>
                    </a:lnTo>
                    <a:lnTo>
                      <a:pt x="883" y="61"/>
                    </a:lnTo>
                    <a:lnTo>
                      <a:pt x="882" y="61"/>
                    </a:lnTo>
                    <a:lnTo>
                      <a:pt x="883" y="63"/>
                    </a:lnTo>
                    <a:lnTo>
                      <a:pt x="883" y="64"/>
                    </a:lnTo>
                    <a:lnTo>
                      <a:pt x="883" y="64"/>
                    </a:lnTo>
                    <a:lnTo>
                      <a:pt x="882" y="64"/>
                    </a:lnTo>
                    <a:lnTo>
                      <a:pt x="880" y="64"/>
                    </a:lnTo>
                    <a:lnTo>
                      <a:pt x="879" y="63"/>
                    </a:lnTo>
                    <a:lnTo>
                      <a:pt x="879" y="63"/>
                    </a:lnTo>
                    <a:lnTo>
                      <a:pt x="879" y="63"/>
                    </a:lnTo>
                    <a:lnTo>
                      <a:pt x="879" y="63"/>
                    </a:lnTo>
                    <a:lnTo>
                      <a:pt x="877" y="63"/>
                    </a:lnTo>
                    <a:lnTo>
                      <a:pt x="877" y="61"/>
                    </a:lnTo>
                    <a:lnTo>
                      <a:pt x="875" y="61"/>
                    </a:lnTo>
                    <a:lnTo>
                      <a:pt x="871" y="60"/>
                    </a:lnTo>
                    <a:lnTo>
                      <a:pt x="871" y="60"/>
                    </a:lnTo>
                    <a:lnTo>
                      <a:pt x="871" y="60"/>
                    </a:lnTo>
                    <a:lnTo>
                      <a:pt x="872" y="58"/>
                    </a:lnTo>
                    <a:lnTo>
                      <a:pt x="872" y="58"/>
                    </a:lnTo>
                    <a:lnTo>
                      <a:pt x="875" y="58"/>
                    </a:lnTo>
                    <a:lnTo>
                      <a:pt x="875" y="58"/>
                    </a:lnTo>
                    <a:lnTo>
                      <a:pt x="875" y="58"/>
                    </a:lnTo>
                    <a:lnTo>
                      <a:pt x="875" y="56"/>
                    </a:lnTo>
                    <a:lnTo>
                      <a:pt x="879" y="56"/>
                    </a:lnTo>
                    <a:lnTo>
                      <a:pt x="879" y="56"/>
                    </a:lnTo>
                    <a:lnTo>
                      <a:pt x="880" y="58"/>
                    </a:lnTo>
                    <a:lnTo>
                      <a:pt x="880" y="58"/>
                    </a:lnTo>
                    <a:lnTo>
                      <a:pt x="882" y="58"/>
                    </a:lnTo>
                    <a:lnTo>
                      <a:pt x="883" y="58"/>
                    </a:lnTo>
                    <a:lnTo>
                      <a:pt x="885" y="58"/>
                    </a:lnTo>
                    <a:lnTo>
                      <a:pt x="886" y="56"/>
                    </a:lnTo>
                    <a:lnTo>
                      <a:pt x="888" y="56"/>
                    </a:lnTo>
                    <a:close/>
                    <a:moveTo>
                      <a:pt x="625" y="55"/>
                    </a:moveTo>
                    <a:lnTo>
                      <a:pt x="626" y="56"/>
                    </a:lnTo>
                    <a:lnTo>
                      <a:pt x="628" y="56"/>
                    </a:lnTo>
                    <a:lnTo>
                      <a:pt x="631" y="58"/>
                    </a:lnTo>
                    <a:lnTo>
                      <a:pt x="631" y="60"/>
                    </a:lnTo>
                    <a:lnTo>
                      <a:pt x="631" y="60"/>
                    </a:lnTo>
                    <a:lnTo>
                      <a:pt x="629" y="60"/>
                    </a:lnTo>
                    <a:lnTo>
                      <a:pt x="629" y="60"/>
                    </a:lnTo>
                    <a:lnTo>
                      <a:pt x="631" y="61"/>
                    </a:lnTo>
                    <a:lnTo>
                      <a:pt x="631" y="61"/>
                    </a:lnTo>
                    <a:lnTo>
                      <a:pt x="631" y="61"/>
                    </a:lnTo>
                    <a:lnTo>
                      <a:pt x="633" y="60"/>
                    </a:lnTo>
                    <a:lnTo>
                      <a:pt x="633" y="60"/>
                    </a:lnTo>
                    <a:lnTo>
                      <a:pt x="633" y="60"/>
                    </a:lnTo>
                    <a:lnTo>
                      <a:pt x="636" y="61"/>
                    </a:lnTo>
                    <a:lnTo>
                      <a:pt x="637" y="63"/>
                    </a:lnTo>
                    <a:lnTo>
                      <a:pt x="639" y="64"/>
                    </a:lnTo>
                    <a:lnTo>
                      <a:pt x="640" y="66"/>
                    </a:lnTo>
                    <a:lnTo>
                      <a:pt x="647" y="69"/>
                    </a:lnTo>
                    <a:lnTo>
                      <a:pt x="648" y="71"/>
                    </a:lnTo>
                    <a:lnTo>
                      <a:pt x="650" y="74"/>
                    </a:lnTo>
                    <a:lnTo>
                      <a:pt x="651" y="77"/>
                    </a:lnTo>
                    <a:lnTo>
                      <a:pt x="653" y="78"/>
                    </a:lnTo>
                    <a:lnTo>
                      <a:pt x="655" y="80"/>
                    </a:lnTo>
                    <a:lnTo>
                      <a:pt x="658" y="82"/>
                    </a:lnTo>
                    <a:lnTo>
                      <a:pt x="659" y="80"/>
                    </a:lnTo>
                    <a:lnTo>
                      <a:pt x="659" y="80"/>
                    </a:lnTo>
                    <a:lnTo>
                      <a:pt x="661" y="80"/>
                    </a:lnTo>
                    <a:lnTo>
                      <a:pt x="661" y="82"/>
                    </a:lnTo>
                    <a:lnTo>
                      <a:pt x="661" y="82"/>
                    </a:lnTo>
                    <a:lnTo>
                      <a:pt x="661" y="83"/>
                    </a:lnTo>
                    <a:lnTo>
                      <a:pt x="659" y="83"/>
                    </a:lnTo>
                    <a:lnTo>
                      <a:pt x="656" y="83"/>
                    </a:lnTo>
                    <a:lnTo>
                      <a:pt x="656" y="85"/>
                    </a:lnTo>
                    <a:lnTo>
                      <a:pt x="655" y="85"/>
                    </a:lnTo>
                    <a:lnTo>
                      <a:pt x="653" y="86"/>
                    </a:lnTo>
                    <a:lnTo>
                      <a:pt x="650" y="88"/>
                    </a:lnTo>
                    <a:lnTo>
                      <a:pt x="647" y="89"/>
                    </a:lnTo>
                    <a:lnTo>
                      <a:pt x="645" y="91"/>
                    </a:lnTo>
                    <a:lnTo>
                      <a:pt x="642" y="91"/>
                    </a:lnTo>
                    <a:lnTo>
                      <a:pt x="636" y="89"/>
                    </a:lnTo>
                    <a:lnTo>
                      <a:pt x="633" y="89"/>
                    </a:lnTo>
                    <a:lnTo>
                      <a:pt x="629" y="89"/>
                    </a:lnTo>
                    <a:lnTo>
                      <a:pt x="626" y="86"/>
                    </a:lnTo>
                    <a:lnTo>
                      <a:pt x="623" y="86"/>
                    </a:lnTo>
                    <a:lnTo>
                      <a:pt x="618" y="83"/>
                    </a:lnTo>
                    <a:lnTo>
                      <a:pt x="618" y="83"/>
                    </a:lnTo>
                    <a:lnTo>
                      <a:pt x="618" y="83"/>
                    </a:lnTo>
                    <a:lnTo>
                      <a:pt x="618" y="82"/>
                    </a:lnTo>
                    <a:lnTo>
                      <a:pt x="618" y="82"/>
                    </a:lnTo>
                    <a:lnTo>
                      <a:pt x="617" y="82"/>
                    </a:lnTo>
                    <a:lnTo>
                      <a:pt x="617" y="82"/>
                    </a:lnTo>
                    <a:lnTo>
                      <a:pt x="615" y="82"/>
                    </a:lnTo>
                    <a:lnTo>
                      <a:pt x="614" y="83"/>
                    </a:lnTo>
                    <a:lnTo>
                      <a:pt x="612" y="82"/>
                    </a:lnTo>
                    <a:lnTo>
                      <a:pt x="610" y="82"/>
                    </a:lnTo>
                    <a:lnTo>
                      <a:pt x="610" y="82"/>
                    </a:lnTo>
                    <a:lnTo>
                      <a:pt x="609" y="80"/>
                    </a:lnTo>
                    <a:lnTo>
                      <a:pt x="609" y="80"/>
                    </a:lnTo>
                    <a:lnTo>
                      <a:pt x="609" y="80"/>
                    </a:lnTo>
                    <a:lnTo>
                      <a:pt x="609" y="78"/>
                    </a:lnTo>
                    <a:lnTo>
                      <a:pt x="609" y="78"/>
                    </a:lnTo>
                    <a:lnTo>
                      <a:pt x="607" y="80"/>
                    </a:lnTo>
                    <a:lnTo>
                      <a:pt x="606" y="80"/>
                    </a:lnTo>
                    <a:lnTo>
                      <a:pt x="607" y="80"/>
                    </a:lnTo>
                    <a:lnTo>
                      <a:pt x="606" y="80"/>
                    </a:lnTo>
                    <a:lnTo>
                      <a:pt x="604" y="80"/>
                    </a:lnTo>
                    <a:lnTo>
                      <a:pt x="603" y="80"/>
                    </a:lnTo>
                    <a:lnTo>
                      <a:pt x="601" y="80"/>
                    </a:lnTo>
                    <a:lnTo>
                      <a:pt x="601" y="78"/>
                    </a:lnTo>
                    <a:lnTo>
                      <a:pt x="599" y="77"/>
                    </a:lnTo>
                    <a:lnTo>
                      <a:pt x="599" y="75"/>
                    </a:lnTo>
                    <a:lnTo>
                      <a:pt x="599" y="75"/>
                    </a:lnTo>
                    <a:lnTo>
                      <a:pt x="601" y="74"/>
                    </a:lnTo>
                    <a:lnTo>
                      <a:pt x="606" y="74"/>
                    </a:lnTo>
                    <a:lnTo>
                      <a:pt x="609" y="74"/>
                    </a:lnTo>
                    <a:lnTo>
                      <a:pt x="612" y="72"/>
                    </a:lnTo>
                    <a:lnTo>
                      <a:pt x="615" y="69"/>
                    </a:lnTo>
                    <a:lnTo>
                      <a:pt x="615" y="69"/>
                    </a:lnTo>
                    <a:lnTo>
                      <a:pt x="615" y="69"/>
                    </a:lnTo>
                    <a:lnTo>
                      <a:pt x="615" y="67"/>
                    </a:lnTo>
                    <a:lnTo>
                      <a:pt x="614" y="66"/>
                    </a:lnTo>
                    <a:lnTo>
                      <a:pt x="614" y="66"/>
                    </a:lnTo>
                    <a:lnTo>
                      <a:pt x="614" y="66"/>
                    </a:lnTo>
                    <a:lnTo>
                      <a:pt x="615" y="66"/>
                    </a:lnTo>
                    <a:lnTo>
                      <a:pt x="615" y="64"/>
                    </a:lnTo>
                    <a:lnTo>
                      <a:pt x="614" y="64"/>
                    </a:lnTo>
                    <a:lnTo>
                      <a:pt x="614" y="63"/>
                    </a:lnTo>
                    <a:lnTo>
                      <a:pt x="614" y="63"/>
                    </a:lnTo>
                    <a:lnTo>
                      <a:pt x="615" y="63"/>
                    </a:lnTo>
                    <a:lnTo>
                      <a:pt x="617" y="63"/>
                    </a:lnTo>
                    <a:lnTo>
                      <a:pt x="618" y="64"/>
                    </a:lnTo>
                    <a:lnTo>
                      <a:pt x="620" y="66"/>
                    </a:lnTo>
                    <a:lnTo>
                      <a:pt x="621" y="66"/>
                    </a:lnTo>
                    <a:lnTo>
                      <a:pt x="620" y="64"/>
                    </a:lnTo>
                    <a:lnTo>
                      <a:pt x="618" y="61"/>
                    </a:lnTo>
                    <a:lnTo>
                      <a:pt x="618" y="60"/>
                    </a:lnTo>
                    <a:lnTo>
                      <a:pt x="618" y="60"/>
                    </a:lnTo>
                    <a:lnTo>
                      <a:pt x="618" y="58"/>
                    </a:lnTo>
                    <a:lnTo>
                      <a:pt x="618" y="58"/>
                    </a:lnTo>
                    <a:lnTo>
                      <a:pt x="620" y="56"/>
                    </a:lnTo>
                    <a:lnTo>
                      <a:pt x="621" y="56"/>
                    </a:lnTo>
                    <a:lnTo>
                      <a:pt x="623" y="55"/>
                    </a:lnTo>
                    <a:lnTo>
                      <a:pt x="625" y="55"/>
                    </a:lnTo>
                    <a:close/>
                    <a:moveTo>
                      <a:pt x="779" y="49"/>
                    </a:moveTo>
                    <a:lnTo>
                      <a:pt x="782" y="49"/>
                    </a:lnTo>
                    <a:lnTo>
                      <a:pt x="784" y="49"/>
                    </a:lnTo>
                    <a:lnTo>
                      <a:pt x="785" y="49"/>
                    </a:lnTo>
                    <a:lnTo>
                      <a:pt x="787" y="49"/>
                    </a:lnTo>
                    <a:lnTo>
                      <a:pt x="787" y="50"/>
                    </a:lnTo>
                    <a:lnTo>
                      <a:pt x="789" y="50"/>
                    </a:lnTo>
                    <a:lnTo>
                      <a:pt x="789" y="52"/>
                    </a:lnTo>
                    <a:lnTo>
                      <a:pt x="787" y="52"/>
                    </a:lnTo>
                    <a:lnTo>
                      <a:pt x="785" y="52"/>
                    </a:lnTo>
                    <a:lnTo>
                      <a:pt x="784" y="52"/>
                    </a:lnTo>
                    <a:lnTo>
                      <a:pt x="781" y="52"/>
                    </a:lnTo>
                    <a:lnTo>
                      <a:pt x="781" y="52"/>
                    </a:lnTo>
                    <a:lnTo>
                      <a:pt x="778" y="52"/>
                    </a:lnTo>
                    <a:lnTo>
                      <a:pt x="778" y="50"/>
                    </a:lnTo>
                    <a:lnTo>
                      <a:pt x="776" y="50"/>
                    </a:lnTo>
                    <a:lnTo>
                      <a:pt x="776" y="49"/>
                    </a:lnTo>
                    <a:lnTo>
                      <a:pt x="779" y="49"/>
                    </a:lnTo>
                    <a:lnTo>
                      <a:pt x="779" y="49"/>
                    </a:lnTo>
                    <a:close/>
                    <a:moveTo>
                      <a:pt x="584" y="34"/>
                    </a:moveTo>
                    <a:lnTo>
                      <a:pt x="585" y="34"/>
                    </a:lnTo>
                    <a:lnTo>
                      <a:pt x="587" y="34"/>
                    </a:lnTo>
                    <a:lnTo>
                      <a:pt x="590" y="36"/>
                    </a:lnTo>
                    <a:lnTo>
                      <a:pt x="588" y="36"/>
                    </a:lnTo>
                    <a:lnTo>
                      <a:pt x="588" y="37"/>
                    </a:lnTo>
                    <a:lnTo>
                      <a:pt x="588" y="39"/>
                    </a:lnTo>
                    <a:lnTo>
                      <a:pt x="588" y="39"/>
                    </a:lnTo>
                    <a:lnTo>
                      <a:pt x="588" y="39"/>
                    </a:lnTo>
                    <a:lnTo>
                      <a:pt x="585" y="37"/>
                    </a:lnTo>
                    <a:lnTo>
                      <a:pt x="584" y="37"/>
                    </a:lnTo>
                    <a:lnTo>
                      <a:pt x="584" y="37"/>
                    </a:lnTo>
                    <a:lnTo>
                      <a:pt x="584" y="36"/>
                    </a:lnTo>
                    <a:lnTo>
                      <a:pt x="584" y="34"/>
                    </a:lnTo>
                    <a:lnTo>
                      <a:pt x="584" y="34"/>
                    </a:lnTo>
                    <a:close/>
                    <a:moveTo>
                      <a:pt x="670" y="0"/>
                    </a:moveTo>
                    <a:lnTo>
                      <a:pt x="672" y="0"/>
                    </a:lnTo>
                    <a:lnTo>
                      <a:pt x="674" y="1"/>
                    </a:lnTo>
                    <a:lnTo>
                      <a:pt x="674" y="3"/>
                    </a:lnTo>
                    <a:lnTo>
                      <a:pt x="675" y="4"/>
                    </a:lnTo>
                    <a:lnTo>
                      <a:pt x="677" y="6"/>
                    </a:lnTo>
                    <a:lnTo>
                      <a:pt x="678" y="4"/>
                    </a:lnTo>
                    <a:lnTo>
                      <a:pt x="683" y="4"/>
                    </a:lnTo>
                    <a:lnTo>
                      <a:pt x="683" y="6"/>
                    </a:lnTo>
                    <a:lnTo>
                      <a:pt x="683" y="6"/>
                    </a:lnTo>
                    <a:lnTo>
                      <a:pt x="683" y="8"/>
                    </a:lnTo>
                    <a:lnTo>
                      <a:pt x="683" y="9"/>
                    </a:lnTo>
                    <a:lnTo>
                      <a:pt x="686" y="11"/>
                    </a:lnTo>
                    <a:lnTo>
                      <a:pt x="688" y="12"/>
                    </a:lnTo>
                    <a:lnTo>
                      <a:pt x="691" y="14"/>
                    </a:lnTo>
                    <a:lnTo>
                      <a:pt x="694" y="17"/>
                    </a:lnTo>
                    <a:lnTo>
                      <a:pt x="694" y="17"/>
                    </a:lnTo>
                    <a:lnTo>
                      <a:pt x="696" y="19"/>
                    </a:lnTo>
                    <a:lnTo>
                      <a:pt x="696" y="22"/>
                    </a:lnTo>
                    <a:lnTo>
                      <a:pt x="696" y="23"/>
                    </a:lnTo>
                    <a:lnTo>
                      <a:pt x="696" y="28"/>
                    </a:lnTo>
                    <a:lnTo>
                      <a:pt x="696" y="28"/>
                    </a:lnTo>
                    <a:lnTo>
                      <a:pt x="694" y="30"/>
                    </a:lnTo>
                    <a:lnTo>
                      <a:pt x="696" y="30"/>
                    </a:lnTo>
                    <a:lnTo>
                      <a:pt x="697" y="31"/>
                    </a:lnTo>
                    <a:lnTo>
                      <a:pt x="699" y="33"/>
                    </a:lnTo>
                    <a:lnTo>
                      <a:pt x="700" y="34"/>
                    </a:lnTo>
                    <a:lnTo>
                      <a:pt x="703" y="34"/>
                    </a:lnTo>
                    <a:lnTo>
                      <a:pt x="703" y="36"/>
                    </a:lnTo>
                    <a:lnTo>
                      <a:pt x="703" y="36"/>
                    </a:lnTo>
                    <a:lnTo>
                      <a:pt x="705" y="39"/>
                    </a:lnTo>
                    <a:lnTo>
                      <a:pt x="708" y="42"/>
                    </a:lnTo>
                    <a:lnTo>
                      <a:pt x="708" y="42"/>
                    </a:lnTo>
                    <a:lnTo>
                      <a:pt x="708" y="44"/>
                    </a:lnTo>
                    <a:lnTo>
                      <a:pt x="708" y="44"/>
                    </a:lnTo>
                    <a:lnTo>
                      <a:pt x="710" y="44"/>
                    </a:lnTo>
                    <a:lnTo>
                      <a:pt x="710" y="44"/>
                    </a:lnTo>
                    <a:lnTo>
                      <a:pt x="711" y="44"/>
                    </a:lnTo>
                    <a:lnTo>
                      <a:pt x="711" y="42"/>
                    </a:lnTo>
                    <a:lnTo>
                      <a:pt x="713" y="44"/>
                    </a:lnTo>
                    <a:lnTo>
                      <a:pt x="713" y="44"/>
                    </a:lnTo>
                    <a:lnTo>
                      <a:pt x="715" y="45"/>
                    </a:lnTo>
                    <a:lnTo>
                      <a:pt x="715" y="47"/>
                    </a:lnTo>
                    <a:lnTo>
                      <a:pt x="715" y="47"/>
                    </a:lnTo>
                    <a:lnTo>
                      <a:pt x="715" y="49"/>
                    </a:lnTo>
                    <a:lnTo>
                      <a:pt x="711" y="49"/>
                    </a:lnTo>
                    <a:lnTo>
                      <a:pt x="708" y="49"/>
                    </a:lnTo>
                    <a:lnTo>
                      <a:pt x="707" y="47"/>
                    </a:lnTo>
                    <a:lnTo>
                      <a:pt x="705" y="47"/>
                    </a:lnTo>
                    <a:lnTo>
                      <a:pt x="705" y="45"/>
                    </a:lnTo>
                    <a:lnTo>
                      <a:pt x="703" y="45"/>
                    </a:lnTo>
                    <a:lnTo>
                      <a:pt x="703" y="47"/>
                    </a:lnTo>
                    <a:lnTo>
                      <a:pt x="702" y="49"/>
                    </a:lnTo>
                    <a:lnTo>
                      <a:pt x="702" y="49"/>
                    </a:lnTo>
                    <a:lnTo>
                      <a:pt x="702" y="50"/>
                    </a:lnTo>
                    <a:lnTo>
                      <a:pt x="707" y="50"/>
                    </a:lnTo>
                    <a:lnTo>
                      <a:pt x="708" y="50"/>
                    </a:lnTo>
                    <a:lnTo>
                      <a:pt x="710" y="50"/>
                    </a:lnTo>
                    <a:lnTo>
                      <a:pt x="708" y="52"/>
                    </a:lnTo>
                    <a:lnTo>
                      <a:pt x="705" y="55"/>
                    </a:lnTo>
                    <a:lnTo>
                      <a:pt x="697" y="60"/>
                    </a:lnTo>
                    <a:lnTo>
                      <a:pt x="696" y="60"/>
                    </a:lnTo>
                    <a:lnTo>
                      <a:pt x="697" y="61"/>
                    </a:lnTo>
                    <a:lnTo>
                      <a:pt x="697" y="61"/>
                    </a:lnTo>
                    <a:lnTo>
                      <a:pt x="699" y="61"/>
                    </a:lnTo>
                    <a:lnTo>
                      <a:pt x="702" y="60"/>
                    </a:lnTo>
                    <a:lnTo>
                      <a:pt x="705" y="60"/>
                    </a:lnTo>
                    <a:lnTo>
                      <a:pt x="705" y="61"/>
                    </a:lnTo>
                    <a:lnTo>
                      <a:pt x="705" y="61"/>
                    </a:lnTo>
                    <a:lnTo>
                      <a:pt x="705" y="63"/>
                    </a:lnTo>
                    <a:lnTo>
                      <a:pt x="710" y="64"/>
                    </a:lnTo>
                    <a:lnTo>
                      <a:pt x="713" y="63"/>
                    </a:lnTo>
                    <a:lnTo>
                      <a:pt x="716" y="61"/>
                    </a:lnTo>
                    <a:lnTo>
                      <a:pt x="718" y="61"/>
                    </a:lnTo>
                    <a:lnTo>
                      <a:pt x="721" y="61"/>
                    </a:lnTo>
                    <a:lnTo>
                      <a:pt x="721" y="61"/>
                    </a:lnTo>
                    <a:lnTo>
                      <a:pt x="721" y="61"/>
                    </a:lnTo>
                    <a:lnTo>
                      <a:pt x="719" y="63"/>
                    </a:lnTo>
                    <a:lnTo>
                      <a:pt x="718" y="64"/>
                    </a:lnTo>
                    <a:lnTo>
                      <a:pt x="718" y="64"/>
                    </a:lnTo>
                    <a:lnTo>
                      <a:pt x="719" y="63"/>
                    </a:lnTo>
                    <a:lnTo>
                      <a:pt x="724" y="64"/>
                    </a:lnTo>
                    <a:lnTo>
                      <a:pt x="727" y="64"/>
                    </a:lnTo>
                    <a:lnTo>
                      <a:pt x="729" y="64"/>
                    </a:lnTo>
                    <a:lnTo>
                      <a:pt x="730" y="64"/>
                    </a:lnTo>
                    <a:lnTo>
                      <a:pt x="732" y="66"/>
                    </a:lnTo>
                    <a:lnTo>
                      <a:pt x="732" y="66"/>
                    </a:lnTo>
                    <a:lnTo>
                      <a:pt x="730" y="66"/>
                    </a:lnTo>
                    <a:lnTo>
                      <a:pt x="729" y="66"/>
                    </a:lnTo>
                    <a:lnTo>
                      <a:pt x="727" y="66"/>
                    </a:lnTo>
                    <a:lnTo>
                      <a:pt x="727" y="67"/>
                    </a:lnTo>
                    <a:lnTo>
                      <a:pt x="726" y="69"/>
                    </a:lnTo>
                    <a:lnTo>
                      <a:pt x="726" y="71"/>
                    </a:lnTo>
                    <a:lnTo>
                      <a:pt x="726" y="71"/>
                    </a:lnTo>
                    <a:lnTo>
                      <a:pt x="722" y="71"/>
                    </a:lnTo>
                    <a:lnTo>
                      <a:pt x="722" y="71"/>
                    </a:lnTo>
                    <a:lnTo>
                      <a:pt x="722" y="69"/>
                    </a:lnTo>
                    <a:lnTo>
                      <a:pt x="722" y="69"/>
                    </a:lnTo>
                    <a:lnTo>
                      <a:pt x="721" y="69"/>
                    </a:lnTo>
                    <a:lnTo>
                      <a:pt x="721" y="69"/>
                    </a:lnTo>
                    <a:lnTo>
                      <a:pt x="719" y="71"/>
                    </a:lnTo>
                    <a:lnTo>
                      <a:pt x="727" y="75"/>
                    </a:lnTo>
                    <a:lnTo>
                      <a:pt x="729" y="78"/>
                    </a:lnTo>
                    <a:lnTo>
                      <a:pt x="730" y="80"/>
                    </a:lnTo>
                    <a:lnTo>
                      <a:pt x="730" y="80"/>
                    </a:lnTo>
                    <a:lnTo>
                      <a:pt x="730" y="82"/>
                    </a:lnTo>
                    <a:lnTo>
                      <a:pt x="730" y="83"/>
                    </a:lnTo>
                    <a:lnTo>
                      <a:pt x="730" y="85"/>
                    </a:lnTo>
                    <a:lnTo>
                      <a:pt x="730" y="88"/>
                    </a:lnTo>
                    <a:lnTo>
                      <a:pt x="729" y="91"/>
                    </a:lnTo>
                    <a:lnTo>
                      <a:pt x="730" y="91"/>
                    </a:lnTo>
                    <a:lnTo>
                      <a:pt x="732" y="93"/>
                    </a:lnTo>
                    <a:lnTo>
                      <a:pt x="732" y="94"/>
                    </a:lnTo>
                    <a:lnTo>
                      <a:pt x="733" y="94"/>
                    </a:lnTo>
                    <a:lnTo>
                      <a:pt x="733" y="96"/>
                    </a:lnTo>
                    <a:lnTo>
                      <a:pt x="733" y="96"/>
                    </a:lnTo>
                    <a:lnTo>
                      <a:pt x="735" y="96"/>
                    </a:lnTo>
                    <a:lnTo>
                      <a:pt x="735" y="96"/>
                    </a:lnTo>
                    <a:lnTo>
                      <a:pt x="735" y="94"/>
                    </a:lnTo>
                    <a:lnTo>
                      <a:pt x="737" y="94"/>
                    </a:lnTo>
                    <a:lnTo>
                      <a:pt x="738" y="93"/>
                    </a:lnTo>
                    <a:lnTo>
                      <a:pt x="740" y="89"/>
                    </a:lnTo>
                    <a:lnTo>
                      <a:pt x="740" y="89"/>
                    </a:lnTo>
                    <a:lnTo>
                      <a:pt x="740" y="88"/>
                    </a:lnTo>
                    <a:lnTo>
                      <a:pt x="740" y="86"/>
                    </a:lnTo>
                    <a:lnTo>
                      <a:pt x="741" y="85"/>
                    </a:lnTo>
                    <a:lnTo>
                      <a:pt x="741" y="82"/>
                    </a:lnTo>
                    <a:lnTo>
                      <a:pt x="741" y="78"/>
                    </a:lnTo>
                    <a:lnTo>
                      <a:pt x="743" y="77"/>
                    </a:lnTo>
                    <a:lnTo>
                      <a:pt x="744" y="75"/>
                    </a:lnTo>
                    <a:lnTo>
                      <a:pt x="748" y="72"/>
                    </a:lnTo>
                    <a:lnTo>
                      <a:pt x="748" y="71"/>
                    </a:lnTo>
                    <a:lnTo>
                      <a:pt x="749" y="71"/>
                    </a:lnTo>
                    <a:lnTo>
                      <a:pt x="751" y="71"/>
                    </a:lnTo>
                    <a:lnTo>
                      <a:pt x="752" y="72"/>
                    </a:lnTo>
                    <a:lnTo>
                      <a:pt x="756" y="74"/>
                    </a:lnTo>
                    <a:lnTo>
                      <a:pt x="757" y="75"/>
                    </a:lnTo>
                    <a:lnTo>
                      <a:pt x="762" y="78"/>
                    </a:lnTo>
                    <a:lnTo>
                      <a:pt x="763" y="80"/>
                    </a:lnTo>
                    <a:lnTo>
                      <a:pt x="767" y="82"/>
                    </a:lnTo>
                    <a:lnTo>
                      <a:pt x="767" y="85"/>
                    </a:lnTo>
                    <a:lnTo>
                      <a:pt x="768" y="88"/>
                    </a:lnTo>
                    <a:lnTo>
                      <a:pt x="768" y="91"/>
                    </a:lnTo>
                    <a:lnTo>
                      <a:pt x="770" y="91"/>
                    </a:lnTo>
                    <a:lnTo>
                      <a:pt x="770" y="93"/>
                    </a:lnTo>
                    <a:lnTo>
                      <a:pt x="770" y="94"/>
                    </a:lnTo>
                    <a:lnTo>
                      <a:pt x="770" y="94"/>
                    </a:lnTo>
                    <a:lnTo>
                      <a:pt x="768" y="96"/>
                    </a:lnTo>
                    <a:lnTo>
                      <a:pt x="768" y="96"/>
                    </a:lnTo>
                    <a:lnTo>
                      <a:pt x="767" y="96"/>
                    </a:lnTo>
                    <a:lnTo>
                      <a:pt x="765" y="96"/>
                    </a:lnTo>
                    <a:lnTo>
                      <a:pt x="765" y="96"/>
                    </a:lnTo>
                    <a:lnTo>
                      <a:pt x="763" y="94"/>
                    </a:lnTo>
                    <a:lnTo>
                      <a:pt x="763" y="94"/>
                    </a:lnTo>
                    <a:lnTo>
                      <a:pt x="762" y="96"/>
                    </a:lnTo>
                    <a:lnTo>
                      <a:pt x="762" y="96"/>
                    </a:lnTo>
                    <a:lnTo>
                      <a:pt x="762" y="99"/>
                    </a:lnTo>
                    <a:lnTo>
                      <a:pt x="762" y="102"/>
                    </a:lnTo>
                    <a:lnTo>
                      <a:pt x="762" y="104"/>
                    </a:lnTo>
                    <a:lnTo>
                      <a:pt x="763" y="108"/>
                    </a:lnTo>
                    <a:lnTo>
                      <a:pt x="767" y="112"/>
                    </a:lnTo>
                    <a:lnTo>
                      <a:pt x="774" y="118"/>
                    </a:lnTo>
                    <a:lnTo>
                      <a:pt x="774" y="119"/>
                    </a:lnTo>
                    <a:lnTo>
                      <a:pt x="774" y="123"/>
                    </a:lnTo>
                    <a:lnTo>
                      <a:pt x="776" y="123"/>
                    </a:lnTo>
                    <a:lnTo>
                      <a:pt x="776" y="123"/>
                    </a:lnTo>
                    <a:lnTo>
                      <a:pt x="776" y="123"/>
                    </a:lnTo>
                    <a:lnTo>
                      <a:pt x="778" y="123"/>
                    </a:lnTo>
                    <a:lnTo>
                      <a:pt x="779" y="121"/>
                    </a:lnTo>
                    <a:lnTo>
                      <a:pt x="782" y="118"/>
                    </a:lnTo>
                    <a:lnTo>
                      <a:pt x="784" y="118"/>
                    </a:lnTo>
                    <a:lnTo>
                      <a:pt x="785" y="118"/>
                    </a:lnTo>
                    <a:lnTo>
                      <a:pt x="785" y="116"/>
                    </a:lnTo>
                    <a:lnTo>
                      <a:pt x="787" y="116"/>
                    </a:lnTo>
                    <a:lnTo>
                      <a:pt x="787" y="115"/>
                    </a:lnTo>
                    <a:lnTo>
                      <a:pt x="787" y="115"/>
                    </a:lnTo>
                    <a:lnTo>
                      <a:pt x="789" y="112"/>
                    </a:lnTo>
                    <a:lnTo>
                      <a:pt x="789" y="110"/>
                    </a:lnTo>
                    <a:lnTo>
                      <a:pt x="790" y="107"/>
                    </a:lnTo>
                    <a:lnTo>
                      <a:pt x="790" y="107"/>
                    </a:lnTo>
                    <a:lnTo>
                      <a:pt x="797" y="102"/>
                    </a:lnTo>
                    <a:lnTo>
                      <a:pt x="797" y="100"/>
                    </a:lnTo>
                    <a:lnTo>
                      <a:pt x="798" y="94"/>
                    </a:lnTo>
                    <a:lnTo>
                      <a:pt x="800" y="91"/>
                    </a:lnTo>
                    <a:lnTo>
                      <a:pt x="800" y="89"/>
                    </a:lnTo>
                    <a:lnTo>
                      <a:pt x="800" y="88"/>
                    </a:lnTo>
                    <a:lnTo>
                      <a:pt x="800" y="86"/>
                    </a:lnTo>
                    <a:lnTo>
                      <a:pt x="800" y="86"/>
                    </a:lnTo>
                    <a:lnTo>
                      <a:pt x="801" y="85"/>
                    </a:lnTo>
                    <a:lnTo>
                      <a:pt x="801" y="85"/>
                    </a:lnTo>
                    <a:lnTo>
                      <a:pt x="803" y="83"/>
                    </a:lnTo>
                    <a:lnTo>
                      <a:pt x="803" y="83"/>
                    </a:lnTo>
                    <a:lnTo>
                      <a:pt x="804" y="83"/>
                    </a:lnTo>
                    <a:lnTo>
                      <a:pt x="804" y="83"/>
                    </a:lnTo>
                    <a:lnTo>
                      <a:pt x="806" y="83"/>
                    </a:lnTo>
                    <a:lnTo>
                      <a:pt x="812" y="83"/>
                    </a:lnTo>
                    <a:lnTo>
                      <a:pt x="812" y="83"/>
                    </a:lnTo>
                    <a:lnTo>
                      <a:pt x="809" y="82"/>
                    </a:lnTo>
                    <a:lnTo>
                      <a:pt x="809" y="80"/>
                    </a:lnTo>
                    <a:lnTo>
                      <a:pt x="809" y="80"/>
                    </a:lnTo>
                    <a:lnTo>
                      <a:pt x="809" y="78"/>
                    </a:lnTo>
                    <a:lnTo>
                      <a:pt x="811" y="78"/>
                    </a:lnTo>
                    <a:lnTo>
                      <a:pt x="812" y="77"/>
                    </a:lnTo>
                    <a:lnTo>
                      <a:pt x="812" y="77"/>
                    </a:lnTo>
                    <a:lnTo>
                      <a:pt x="812" y="75"/>
                    </a:lnTo>
                    <a:lnTo>
                      <a:pt x="812" y="75"/>
                    </a:lnTo>
                    <a:lnTo>
                      <a:pt x="809" y="74"/>
                    </a:lnTo>
                    <a:lnTo>
                      <a:pt x="806" y="74"/>
                    </a:lnTo>
                    <a:lnTo>
                      <a:pt x="806" y="72"/>
                    </a:lnTo>
                    <a:lnTo>
                      <a:pt x="804" y="72"/>
                    </a:lnTo>
                    <a:lnTo>
                      <a:pt x="804" y="69"/>
                    </a:lnTo>
                    <a:lnTo>
                      <a:pt x="804" y="69"/>
                    </a:lnTo>
                    <a:lnTo>
                      <a:pt x="804" y="67"/>
                    </a:lnTo>
                    <a:lnTo>
                      <a:pt x="804" y="66"/>
                    </a:lnTo>
                    <a:lnTo>
                      <a:pt x="804" y="66"/>
                    </a:lnTo>
                    <a:lnTo>
                      <a:pt x="804" y="64"/>
                    </a:lnTo>
                    <a:lnTo>
                      <a:pt x="804" y="64"/>
                    </a:lnTo>
                    <a:lnTo>
                      <a:pt x="804" y="63"/>
                    </a:lnTo>
                    <a:lnTo>
                      <a:pt x="804" y="63"/>
                    </a:lnTo>
                    <a:lnTo>
                      <a:pt x="803" y="61"/>
                    </a:lnTo>
                    <a:lnTo>
                      <a:pt x="803" y="61"/>
                    </a:lnTo>
                    <a:lnTo>
                      <a:pt x="803" y="58"/>
                    </a:lnTo>
                    <a:lnTo>
                      <a:pt x="803" y="58"/>
                    </a:lnTo>
                    <a:lnTo>
                      <a:pt x="803" y="56"/>
                    </a:lnTo>
                    <a:lnTo>
                      <a:pt x="803" y="56"/>
                    </a:lnTo>
                    <a:lnTo>
                      <a:pt x="803" y="56"/>
                    </a:lnTo>
                    <a:lnTo>
                      <a:pt x="804" y="55"/>
                    </a:lnTo>
                    <a:lnTo>
                      <a:pt x="806" y="56"/>
                    </a:lnTo>
                    <a:lnTo>
                      <a:pt x="808" y="56"/>
                    </a:lnTo>
                    <a:lnTo>
                      <a:pt x="809" y="56"/>
                    </a:lnTo>
                    <a:lnTo>
                      <a:pt x="812" y="56"/>
                    </a:lnTo>
                    <a:lnTo>
                      <a:pt x="815" y="55"/>
                    </a:lnTo>
                    <a:lnTo>
                      <a:pt x="820" y="56"/>
                    </a:lnTo>
                    <a:lnTo>
                      <a:pt x="820" y="56"/>
                    </a:lnTo>
                    <a:lnTo>
                      <a:pt x="825" y="58"/>
                    </a:lnTo>
                    <a:lnTo>
                      <a:pt x="830" y="60"/>
                    </a:lnTo>
                    <a:lnTo>
                      <a:pt x="831" y="60"/>
                    </a:lnTo>
                    <a:lnTo>
                      <a:pt x="839" y="60"/>
                    </a:lnTo>
                    <a:lnTo>
                      <a:pt x="842" y="60"/>
                    </a:lnTo>
                    <a:lnTo>
                      <a:pt x="844" y="60"/>
                    </a:lnTo>
                    <a:lnTo>
                      <a:pt x="849" y="61"/>
                    </a:lnTo>
                    <a:lnTo>
                      <a:pt x="847" y="63"/>
                    </a:lnTo>
                    <a:lnTo>
                      <a:pt x="847" y="64"/>
                    </a:lnTo>
                    <a:lnTo>
                      <a:pt x="844" y="64"/>
                    </a:lnTo>
                    <a:lnTo>
                      <a:pt x="842" y="64"/>
                    </a:lnTo>
                    <a:lnTo>
                      <a:pt x="844" y="66"/>
                    </a:lnTo>
                    <a:lnTo>
                      <a:pt x="849" y="67"/>
                    </a:lnTo>
                    <a:lnTo>
                      <a:pt x="850" y="69"/>
                    </a:lnTo>
                    <a:lnTo>
                      <a:pt x="850" y="69"/>
                    </a:lnTo>
                    <a:lnTo>
                      <a:pt x="850" y="71"/>
                    </a:lnTo>
                    <a:lnTo>
                      <a:pt x="850" y="71"/>
                    </a:lnTo>
                    <a:lnTo>
                      <a:pt x="852" y="71"/>
                    </a:lnTo>
                    <a:lnTo>
                      <a:pt x="853" y="71"/>
                    </a:lnTo>
                    <a:lnTo>
                      <a:pt x="858" y="71"/>
                    </a:lnTo>
                    <a:lnTo>
                      <a:pt x="861" y="72"/>
                    </a:lnTo>
                    <a:lnTo>
                      <a:pt x="863" y="72"/>
                    </a:lnTo>
                    <a:lnTo>
                      <a:pt x="863" y="74"/>
                    </a:lnTo>
                    <a:lnTo>
                      <a:pt x="863" y="74"/>
                    </a:lnTo>
                    <a:lnTo>
                      <a:pt x="860" y="77"/>
                    </a:lnTo>
                    <a:lnTo>
                      <a:pt x="856" y="78"/>
                    </a:lnTo>
                    <a:lnTo>
                      <a:pt x="853" y="80"/>
                    </a:lnTo>
                    <a:lnTo>
                      <a:pt x="853" y="80"/>
                    </a:lnTo>
                    <a:lnTo>
                      <a:pt x="858" y="80"/>
                    </a:lnTo>
                    <a:lnTo>
                      <a:pt x="861" y="80"/>
                    </a:lnTo>
                    <a:lnTo>
                      <a:pt x="863" y="82"/>
                    </a:lnTo>
                    <a:lnTo>
                      <a:pt x="863" y="82"/>
                    </a:lnTo>
                    <a:lnTo>
                      <a:pt x="864" y="83"/>
                    </a:lnTo>
                    <a:lnTo>
                      <a:pt x="864" y="83"/>
                    </a:lnTo>
                    <a:lnTo>
                      <a:pt x="864" y="85"/>
                    </a:lnTo>
                    <a:lnTo>
                      <a:pt x="864" y="86"/>
                    </a:lnTo>
                    <a:lnTo>
                      <a:pt x="860" y="88"/>
                    </a:lnTo>
                    <a:lnTo>
                      <a:pt x="858" y="89"/>
                    </a:lnTo>
                    <a:lnTo>
                      <a:pt x="856" y="89"/>
                    </a:lnTo>
                    <a:lnTo>
                      <a:pt x="855" y="91"/>
                    </a:lnTo>
                    <a:lnTo>
                      <a:pt x="853" y="91"/>
                    </a:lnTo>
                    <a:lnTo>
                      <a:pt x="852" y="89"/>
                    </a:lnTo>
                    <a:lnTo>
                      <a:pt x="850" y="89"/>
                    </a:lnTo>
                    <a:lnTo>
                      <a:pt x="847" y="91"/>
                    </a:lnTo>
                    <a:lnTo>
                      <a:pt x="845" y="91"/>
                    </a:lnTo>
                    <a:lnTo>
                      <a:pt x="845" y="91"/>
                    </a:lnTo>
                    <a:lnTo>
                      <a:pt x="845" y="91"/>
                    </a:lnTo>
                    <a:lnTo>
                      <a:pt x="847" y="93"/>
                    </a:lnTo>
                    <a:lnTo>
                      <a:pt x="847" y="94"/>
                    </a:lnTo>
                    <a:lnTo>
                      <a:pt x="847" y="94"/>
                    </a:lnTo>
                    <a:lnTo>
                      <a:pt x="847" y="94"/>
                    </a:lnTo>
                    <a:lnTo>
                      <a:pt x="847" y="96"/>
                    </a:lnTo>
                    <a:lnTo>
                      <a:pt x="847" y="96"/>
                    </a:lnTo>
                    <a:lnTo>
                      <a:pt x="850" y="99"/>
                    </a:lnTo>
                    <a:lnTo>
                      <a:pt x="850" y="99"/>
                    </a:lnTo>
                    <a:lnTo>
                      <a:pt x="852" y="99"/>
                    </a:lnTo>
                    <a:lnTo>
                      <a:pt x="852" y="97"/>
                    </a:lnTo>
                    <a:lnTo>
                      <a:pt x="853" y="97"/>
                    </a:lnTo>
                    <a:lnTo>
                      <a:pt x="853" y="97"/>
                    </a:lnTo>
                    <a:lnTo>
                      <a:pt x="853" y="97"/>
                    </a:lnTo>
                    <a:lnTo>
                      <a:pt x="852" y="100"/>
                    </a:lnTo>
                    <a:lnTo>
                      <a:pt x="852" y="102"/>
                    </a:lnTo>
                    <a:lnTo>
                      <a:pt x="852" y="102"/>
                    </a:lnTo>
                    <a:lnTo>
                      <a:pt x="852" y="104"/>
                    </a:lnTo>
                    <a:lnTo>
                      <a:pt x="853" y="105"/>
                    </a:lnTo>
                    <a:lnTo>
                      <a:pt x="855" y="107"/>
                    </a:lnTo>
                    <a:lnTo>
                      <a:pt x="858" y="110"/>
                    </a:lnTo>
                    <a:lnTo>
                      <a:pt x="861" y="112"/>
                    </a:lnTo>
                    <a:lnTo>
                      <a:pt x="861" y="113"/>
                    </a:lnTo>
                    <a:lnTo>
                      <a:pt x="864" y="115"/>
                    </a:lnTo>
                    <a:lnTo>
                      <a:pt x="864" y="116"/>
                    </a:lnTo>
                    <a:lnTo>
                      <a:pt x="863" y="118"/>
                    </a:lnTo>
                    <a:lnTo>
                      <a:pt x="863" y="123"/>
                    </a:lnTo>
                    <a:lnTo>
                      <a:pt x="861" y="124"/>
                    </a:lnTo>
                    <a:lnTo>
                      <a:pt x="861" y="126"/>
                    </a:lnTo>
                    <a:lnTo>
                      <a:pt x="858" y="127"/>
                    </a:lnTo>
                    <a:lnTo>
                      <a:pt x="858" y="127"/>
                    </a:lnTo>
                    <a:lnTo>
                      <a:pt x="855" y="127"/>
                    </a:lnTo>
                    <a:lnTo>
                      <a:pt x="855" y="127"/>
                    </a:lnTo>
                    <a:lnTo>
                      <a:pt x="853" y="129"/>
                    </a:lnTo>
                    <a:lnTo>
                      <a:pt x="852" y="132"/>
                    </a:lnTo>
                    <a:lnTo>
                      <a:pt x="850" y="132"/>
                    </a:lnTo>
                    <a:lnTo>
                      <a:pt x="850" y="134"/>
                    </a:lnTo>
                    <a:lnTo>
                      <a:pt x="849" y="134"/>
                    </a:lnTo>
                    <a:lnTo>
                      <a:pt x="845" y="137"/>
                    </a:lnTo>
                    <a:lnTo>
                      <a:pt x="844" y="137"/>
                    </a:lnTo>
                    <a:lnTo>
                      <a:pt x="839" y="138"/>
                    </a:lnTo>
                    <a:lnTo>
                      <a:pt x="836" y="141"/>
                    </a:lnTo>
                    <a:lnTo>
                      <a:pt x="834" y="141"/>
                    </a:lnTo>
                    <a:lnTo>
                      <a:pt x="833" y="143"/>
                    </a:lnTo>
                    <a:lnTo>
                      <a:pt x="831" y="143"/>
                    </a:lnTo>
                    <a:lnTo>
                      <a:pt x="830" y="141"/>
                    </a:lnTo>
                    <a:lnTo>
                      <a:pt x="830" y="140"/>
                    </a:lnTo>
                    <a:lnTo>
                      <a:pt x="830" y="140"/>
                    </a:lnTo>
                    <a:lnTo>
                      <a:pt x="828" y="138"/>
                    </a:lnTo>
                    <a:lnTo>
                      <a:pt x="825" y="135"/>
                    </a:lnTo>
                    <a:lnTo>
                      <a:pt x="825" y="134"/>
                    </a:lnTo>
                    <a:lnTo>
                      <a:pt x="823" y="134"/>
                    </a:lnTo>
                    <a:lnTo>
                      <a:pt x="822" y="134"/>
                    </a:lnTo>
                    <a:lnTo>
                      <a:pt x="822" y="134"/>
                    </a:lnTo>
                    <a:lnTo>
                      <a:pt x="820" y="132"/>
                    </a:lnTo>
                    <a:lnTo>
                      <a:pt x="819" y="132"/>
                    </a:lnTo>
                    <a:lnTo>
                      <a:pt x="819" y="132"/>
                    </a:lnTo>
                    <a:lnTo>
                      <a:pt x="820" y="130"/>
                    </a:lnTo>
                    <a:lnTo>
                      <a:pt x="820" y="130"/>
                    </a:lnTo>
                    <a:lnTo>
                      <a:pt x="817" y="129"/>
                    </a:lnTo>
                    <a:lnTo>
                      <a:pt x="817" y="127"/>
                    </a:lnTo>
                    <a:lnTo>
                      <a:pt x="817" y="127"/>
                    </a:lnTo>
                    <a:lnTo>
                      <a:pt x="814" y="127"/>
                    </a:lnTo>
                    <a:lnTo>
                      <a:pt x="812" y="126"/>
                    </a:lnTo>
                    <a:lnTo>
                      <a:pt x="809" y="129"/>
                    </a:lnTo>
                    <a:lnTo>
                      <a:pt x="809" y="129"/>
                    </a:lnTo>
                    <a:lnTo>
                      <a:pt x="809" y="130"/>
                    </a:lnTo>
                    <a:lnTo>
                      <a:pt x="809" y="130"/>
                    </a:lnTo>
                    <a:lnTo>
                      <a:pt x="811" y="130"/>
                    </a:lnTo>
                    <a:lnTo>
                      <a:pt x="811" y="129"/>
                    </a:lnTo>
                    <a:lnTo>
                      <a:pt x="812" y="129"/>
                    </a:lnTo>
                    <a:lnTo>
                      <a:pt x="814" y="129"/>
                    </a:lnTo>
                    <a:lnTo>
                      <a:pt x="815" y="129"/>
                    </a:lnTo>
                    <a:lnTo>
                      <a:pt x="815" y="130"/>
                    </a:lnTo>
                    <a:lnTo>
                      <a:pt x="815" y="130"/>
                    </a:lnTo>
                    <a:lnTo>
                      <a:pt x="820" y="134"/>
                    </a:lnTo>
                    <a:lnTo>
                      <a:pt x="822" y="135"/>
                    </a:lnTo>
                    <a:lnTo>
                      <a:pt x="822" y="135"/>
                    </a:lnTo>
                    <a:lnTo>
                      <a:pt x="822" y="137"/>
                    </a:lnTo>
                    <a:lnTo>
                      <a:pt x="823" y="138"/>
                    </a:lnTo>
                    <a:lnTo>
                      <a:pt x="825" y="141"/>
                    </a:lnTo>
                    <a:lnTo>
                      <a:pt x="826" y="145"/>
                    </a:lnTo>
                    <a:lnTo>
                      <a:pt x="828" y="146"/>
                    </a:lnTo>
                    <a:lnTo>
                      <a:pt x="826" y="146"/>
                    </a:lnTo>
                    <a:lnTo>
                      <a:pt x="826" y="146"/>
                    </a:lnTo>
                    <a:lnTo>
                      <a:pt x="825" y="146"/>
                    </a:lnTo>
                    <a:lnTo>
                      <a:pt x="820" y="145"/>
                    </a:lnTo>
                    <a:lnTo>
                      <a:pt x="820" y="145"/>
                    </a:lnTo>
                    <a:lnTo>
                      <a:pt x="819" y="145"/>
                    </a:lnTo>
                    <a:lnTo>
                      <a:pt x="819" y="146"/>
                    </a:lnTo>
                    <a:lnTo>
                      <a:pt x="817" y="146"/>
                    </a:lnTo>
                    <a:lnTo>
                      <a:pt x="815" y="146"/>
                    </a:lnTo>
                    <a:lnTo>
                      <a:pt x="811" y="145"/>
                    </a:lnTo>
                    <a:lnTo>
                      <a:pt x="809" y="143"/>
                    </a:lnTo>
                    <a:lnTo>
                      <a:pt x="808" y="143"/>
                    </a:lnTo>
                    <a:lnTo>
                      <a:pt x="806" y="140"/>
                    </a:lnTo>
                    <a:lnTo>
                      <a:pt x="803" y="138"/>
                    </a:lnTo>
                    <a:lnTo>
                      <a:pt x="801" y="138"/>
                    </a:lnTo>
                    <a:lnTo>
                      <a:pt x="798" y="138"/>
                    </a:lnTo>
                    <a:lnTo>
                      <a:pt x="795" y="138"/>
                    </a:lnTo>
                    <a:lnTo>
                      <a:pt x="787" y="138"/>
                    </a:lnTo>
                    <a:lnTo>
                      <a:pt x="785" y="138"/>
                    </a:lnTo>
                    <a:lnTo>
                      <a:pt x="785" y="138"/>
                    </a:lnTo>
                    <a:lnTo>
                      <a:pt x="785" y="140"/>
                    </a:lnTo>
                    <a:lnTo>
                      <a:pt x="785" y="140"/>
                    </a:lnTo>
                    <a:lnTo>
                      <a:pt x="785" y="141"/>
                    </a:lnTo>
                    <a:lnTo>
                      <a:pt x="785" y="141"/>
                    </a:lnTo>
                    <a:lnTo>
                      <a:pt x="785" y="143"/>
                    </a:lnTo>
                    <a:lnTo>
                      <a:pt x="787" y="143"/>
                    </a:lnTo>
                    <a:lnTo>
                      <a:pt x="792" y="145"/>
                    </a:lnTo>
                    <a:lnTo>
                      <a:pt x="793" y="146"/>
                    </a:lnTo>
                    <a:lnTo>
                      <a:pt x="795" y="146"/>
                    </a:lnTo>
                    <a:lnTo>
                      <a:pt x="797" y="148"/>
                    </a:lnTo>
                    <a:lnTo>
                      <a:pt x="797" y="148"/>
                    </a:lnTo>
                    <a:lnTo>
                      <a:pt x="795" y="149"/>
                    </a:lnTo>
                    <a:lnTo>
                      <a:pt x="795" y="151"/>
                    </a:lnTo>
                    <a:lnTo>
                      <a:pt x="785" y="159"/>
                    </a:lnTo>
                    <a:lnTo>
                      <a:pt x="782" y="162"/>
                    </a:lnTo>
                    <a:lnTo>
                      <a:pt x="779" y="165"/>
                    </a:lnTo>
                    <a:lnTo>
                      <a:pt x="778" y="167"/>
                    </a:lnTo>
                    <a:lnTo>
                      <a:pt x="778" y="167"/>
                    </a:lnTo>
                    <a:lnTo>
                      <a:pt x="774" y="167"/>
                    </a:lnTo>
                    <a:lnTo>
                      <a:pt x="771" y="167"/>
                    </a:lnTo>
                    <a:lnTo>
                      <a:pt x="767" y="167"/>
                    </a:lnTo>
                    <a:lnTo>
                      <a:pt x="765" y="165"/>
                    </a:lnTo>
                    <a:lnTo>
                      <a:pt x="760" y="162"/>
                    </a:lnTo>
                    <a:lnTo>
                      <a:pt x="759" y="160"/>
                    </a:lnTo>
                    <a:lnTo>
                      <a:pt x="757" y="160"/>
                    </a:lnTo>
                    <a:lnTo>
                      <a:pt x="756" y="159"/>
                    </a:lnTo>
                    <a:lnTo>
                      <a:pt x="756" y="159"/>
                    </a:lnTo>
                    <a:lnTo>
                      <a:pt x="752" y="159"/>
                    </a:lnTo>
                    <a:lnTo>
                      <a:pt x="751" y="157"/>
                    </a:lnTo>
                    <a:lnTo>
                      <a:pt x="746" y="154"/>
                    </a:lnTo>
                    <a:lnTo>
                      <a:pt x="743" y="154"/>
                    </a:lnTo>
                    <a:lnTo>
                      <a:pt x="741" y="152"/>
                    </a:lnTo>
                    <a:lnTo>
                      <a:pt x="740" y="152"/>
                    </a:lnTo>
                    <a:lnTo>
                      <a:pt x="738" y="152"/>
                    </a:lnTo>
                    <a:lnTo>
                      <a:pt x="740" y="154"/>
                    </a:lnTo>
                    <a:lnTo>
                      <a:pt x="740" y="154"/>
                    </a:lnTo>
                    <a:lnTo>
                      <a:pt x="738" y="154"/>
                    </a:lnTo>
                    <a:lnTo>
                      <a:pt x="737" y="154"/>
                    </a:lnTo>
                    <a:lnTo>
                      <a:pt x="733" y="152"/>
                    </a:lnTo>
                    <a:lnTo>
                      <a:pt x="730" y="152"/>
                    </a:lnTo>
                    <a:lnTo>
                      <a:pt x="729" y="152"/>
                    </a:lnTo>
                    <a:lnTo>
                      <a:pt x="726" y="152"/>
                    </a:lnTo>
                    <a:lnTo>
                      <a:pt x="722" y="152"/>
                    </a:lnTo>
                    <a:lnTo>
                      <a:pt x="719" y="152"/>
                    </a:lnTo>
                    <a:lnTo>
                      <a:pt x="718" y="152"/>
                    </a:lnTo>
                    <a:lnTo>
                      <a:pt x="718" y="152"/>
                    </a:lnTo>
                    <a:lnTo>
                      <a:pt x="719" y="154"/>
                    </a:lnTo>
                    <a:lnTo>
                      <a:pt x="722" y="156"/>
                    </a:lnTo>
                    <a:lnTo>
                      <a:pt x="722" y="154"/>
                    </a:lnTo>
                    <a:lnTo>
                      <a:pt x="722" y="154"/>
                    </a:lnTo>
                    <a:lnTo>
                      <a:pt x="724" y="152"/>
                    </a:lnTo>
                    <a:lnTo>
                      <a:pt x="729" y="154"/>
                    </a:lnTo>
                    <a:lnTo>
                      <a:pt x="735" y="156"/>
                    </a:lnTo>
                    <a:lnTo>
                      <a:pt x="737" y="156"/>
                    </a:lnTo>
                    <a:lnTo>
                      <a:pt x="738" y="157"/>
                    </a:lnTo>
                    <a:lnTo>
                      <a:pt x="741" y="157"/>
                    </a:lnTo>
                    <a:lnTo>
                      <a:pt x="743" y="160"/>
                    </a:lnTo>
                    <a:lnTo>
                      <a:pt x="749" y="165"/>
                    </a:lnTo>
                    <a:lnTo>
                      <a:pt x="751" y="165"/>
                    </a:lnTo>
                    <a:lnTo>
                      <a:pt x="752" y="167"/>
                    </a:lnTo>
                    <a:lnTo>
                      <a:pt x="763" y="168"/>
                    </a:lnTo>
                    <a:lnTo>
                      <a:pt x="768" y="168"/>
                    </a:lnTo>
                    <a:lnTo>
                      <a:pt x="776" y="168"/>
                    </a:lnTo>
                    <a:lnTo>
                      <a:pt x="779" y="170"/>
                    </a:lnTo>
                    <a:lnTo>
                      <a:pt x="781" y="170"/>
                    </a:lnTo>
                    <a:lnTo>
                      <a:pt x="781" y="173"/>
                    </a:lnTo>
                    <a:lnTo>
                      <a:pt x="781" y="173"/>
                    </a:lnTo>
                    <a:lnTo>
                      <a:pt x="779" y="176"/>
                    </a:lnTo>
                    <a:lnTo>
                      <a:pt x="778" y="179"/>
                    </a:lnTo>
                    <a:lnTo>
                      <a:pt x="768" y="189"/>
                    </a:lnTo>
                    <a:lnTo>
                      <a:pt x="767" y="192"/>
                    </a:lnTo>
                    <a:lnTo>
                      <a:pt x="767" y="192"/>
                    </a:lnTo>
                    <a:lnTo>
                      <a:pt x="765" y="193"/>
                    </a:lnTo>
                    <a:lnTo>
                      <a:pt x="762" y="197"/>
                    </a:lnTo>
                    <a:lnTo>
                      <a:pt x="757" y="198"/>
                    </a:lnTo>
                    <a:lnTo>
                      <a:pt x="756" y="198"/>
                    </a:lnTo>
                    <a:lnTo>
                      <a:pt x="752" y="198"/>
                    </a:lnTo>
                    <a:lnTo>
                      <a:pt x="751" y="198"/>
                    </a:lnTo>
                    <a:lnTo>
                      <a:pt x="749" y="195"/>
                    </a:lnTo>
                    <a:lnTo>
                      <a:pt x="749" y="195"/>
                    </a:lnTo>
                    <a:lnTo>
                      <a:pt x="751" y="198"/>
                    </a:lnTo>
                    <a:lnTo>
                      <a:pt x="751" y="198"/>
                    </a:lnTo>
                    <a:lnTo>
                      <a:pt x="749" y="198"/>
                    </a:lnTo>
                    <a:lnTo>
                      <a:pt x="746" y="197"/>
                    </a:lnTo>
                    <a:lnTo>
                      <a:pt x="746" y="198"/>
                    </a:lnTo>
                    <a:lnTo>
                      <a:pt x="744" y="198"/>
                    </a:lnTo>
                    <a:lnTo>
                      <a:pt x="744" y="198"/>
                    </a:lnTo>
                    <a:lnTo>
                      <a:pt x="743" y="198"/>
                    </a:lnTo>
                    <a:lnTo>
                      <a:pt x="741" y="197"/>
                    </a:lnTo>
                    <a:lnTo>
                      <a:pt x="741" y="197"/>
                    </a:lnTo>
                    <a:lnTo>
                      <a:pt x="741" y="195"/>
                    </a:lnTo>
                    <a:lnTo>
                      <a:pt x="740" y="193"/>
                    </a:lnTo>
                    <a:lnTo>
                      <a:pt x="737" y="195"/>
                    </a:lnTo>
                    <a:lnTo>
                      <a:pt x="737" y="195"/>
                    </a:lnTo>
                    <a:lnTo>
                      <a:pt x="738" y="197"/>
                    </a:lnTo>
                    <a:lnTo>
                      <a:pt x="738" y="197"/>
                    </a:lnTo>
                    <a:lnTo>
                      <a:pt x="740" y="198"/>
                    </a:lnTo>
                    <a:lnTo>
                      <a:pt x="740" y="200"/>
                    </a:lnTo>
                    <a:lnTo>
                      <a:pt x="738" y="200"/>
                    </a:lnTo>
                    <a:lnTo>
                      <a:pt x="735" y="198"/>
                    </a:lnTo>
                    <a:lnTo>
                      <a:pt x="735" y="198"/>
                    </a:lnTo>
                    <a:lnTo>
                      <a:pt x="737" y="201"/>
                    </a:lnTo>
                    <a:lnTo>
                      <a:pt x="738" y="203"/>
                    </a:lnTo>
                    <a:lnTo>
                      <a:pt x="738" y="203"/>
                    </a:lnTo>
                    <a:lnTo>
                      <a:pt x="735" y="206"/>
                    </a:lnTo>
                    <a:lnTo>
                      <a:pt x="733" y="206"/>
                    </a:lnTo>
                    <a:lnTo>
                      <a:pt x="732" y="208"/>
                    </a:lnTo>
                    <a:lnTo>
                      <a:pt x="732" y="206"/>
                    </a:lnTo>
                    <a:lnTo>
                      <a:pt x="730" y="206"/>
                    </a:lnTo>
                    <a:lnTo>
                      <a:pt x="729" y="206"/>
                    </a:lnTo>
                    <a:lnTo>
                      <a:pt x="729" y="208"/>
                    </a:lnTo>
                    <a:lnTo>
                      <a:pt x="727" y="208"/>
                    </a:lnTo>
                    <a:lnTo>
                      <a:pt x="726" y="208"/>
                    </a:lnTo>
                    <a:lnTo>
                      <a:pt x="724" y="208"/>
                    </a:lnTo>
                    <a:lnTo>
                      <a:pt x="722" y="208"/>
                    </a:lnTo>
                    <a:lnTo>
                      <a:pt x="716" y="204"/>
                    </a:lnTo>
                    <a:lnTo>
                      <a:pt x="713" y="204"/>
                    </a:lnTo>
                    <a:lnTo>
                      <a:pt x="710" y="204"/>
                    </a:lnTo>
                    <a:lnTo>
                      <a:pt x="710" y="203"/>
                    </a:lnTo>
                    <a:lnTo>
                      <a:pt x="710" y="203"/>
                    </a:lnTo>
                    <a:lnTo>
                      <a:pt x="710" y="203"/>
                    </a:lnTo>
                    <a:lnTo>
                      <a:pt x="710" y="203"/>
                    </a:lnTo>
                    <a:lnTo>
                      <a:pt x="710" y="203"/>
                    </a:lnTo>
                    <a:lnTo>
                      <a:pt x="708" y="203"/>
                    </a:lnTo>
                    <a:lnTo>
                      <a:pt x="708" y="203"/>
                    </a:lnTo>
                    <a:lnTo>
                      <a:pt x="707" y="203"/>
                    </a:lnTo>
                    <a:lnTo>
                      <a:pt x="703" y="203"/>
                    </a:lnTo>
                    <a:lnTo>
                      <a:pt x="700" y="203"/>
                    </a:lnTo>
                    <a:lnTo>
                      <a:pt x="694" y="200"/>
                    </a:lnTo>
                    <a:lnTo>
                      <a:pt x="688" y="198"/>
                    </a:lnTo>
                    <a:lnTo>
                      <a:pt x="685" y="195"/>
                    </a:lnTo>
                    <a:lnTo>
                      <a:pt x="686" y="197"/>
                    </a:lnTo>
                    <a:lnTo>
                      <a:pt x="686" y="198"/>
                    </a:lnTo>
                    <a:lnTo>
                      <a:pt x="685" y="198"/>
                    </a:lnTo>
                    <a:lnTo>
                      <a:pt x="685" y="200"/>
                    </a:lnTo>
                    <a:lnTo>
                      <a:pt x="686" y="201"/>
                    </a:lnTo>
                    <a:lnTo>
                      <a:pt x="688" y="201"/>
                    </a:lnTo>
                    <a:lnTo>
                      <a:pt x="691" y="201"/>
                    </a:lnTo>
                    <a:lnTo>
                      <a:pt x="691" y="201"/>
                    </a:lnTo>
                    <a:lnTo>
                      <a:pt x="689" y="201"/>
                    </a:lnTo>
                    <a:lnTo>
                      <a:pt x="689" y="200"/>
                    </a:lnTo>
                    <a:lnTo>
                      <a:pt x="688" y="200"/>
                    </a:lnTo>
                    <a:lnTo>
                      <a:pt x="689" y="200"/>
                    </a:lnTo>
                    <a:lnTo>
                      <a:pt x="691" y="200"/>
                    </a:lnTo>
                    <a:lnTo>
                      <a:pt x="692" y="200"/>
                    </a:lnTo>
                    <a:lnTo>
                      <a:pt x="702" y="204"/>
                    </a:lnTo>
                    <a:lnTo>
                      <a:pt x="703" y="204"/>
                    </a:lnTo>
                    <a:lnTo>
                      <a:pt x="707" y="204"/>
                    </a:lnTo>
                    <a:lnTo>
                      <a:pt x="707" y="206"/>
                    </a:lnTo>
                    <a:lnTo>
                      <a:pt x="705" y="206"/>
                    </a:lnTo>
                    <a:lnTo>
                      <a:pt x="702" y="208"/>
                    </a:lnTo>
                    <a:lnTo>
                      <a:pt x="702" y="209"/>
                    </a:lnTo>
                    <a:lnTo>
                      <a:pt x="705" y="208"/>
                    </a:lnTo>
                    <a:lnTo>
                      <a:pt x="708" y="206"/>
                    </a:lnTo>
                    <a:lnTo>
                      <a:pt x="710" y="206"/>
                    </a:lnTo>
                    <a:lnTo>
                      <a:pt x="711" y="204"/>
                    </a:lnTo>
                    <a:lnTo>
                      <a:pt x="713" y="206"/>
                    </a:lnTo>
                    <a:lnTo>
                      <a:pt x="716" y="208"/>
                    </a:lnTo>
                    <a:lnTo>
                      <a:pt x="719" y="209"/>
                    </a:lnTo>
                    <a:lnTo>
                      <a:pt x="722" y="211"/>
                    </a:lnTo>
                    <a:lnTo>
                      <a:pt x="724" y="211"/>
                    </a:lnTo>
                    <a:lnTo>
                      <a:pt x="727" y="212"/>
                    </a:lnTo>
                    <a:lnTo>
                      <a:pt x="727" y="214"/>
                    </a:lnTo>
                    <a:lnTo>
                      <a:pt x="727" y="219"/>
                    </a:lnTo>
                    <a:lnTo>
                      <a:pt x="727" y="220"/>
                    </a:lnTo>
                    <a:lnTo>
                      <a:pt x="727" y="220"/>
                    </a:lnTo>
                    <a:lnTo>
                      <a:pt x="727" y="222"/>
                    </a:lnTo>
                    <a:lnTo>
                      <a:pt x="726" y="222"/>
                    </a:lnTo>
                    <a:lnTo>
                      <a:pt x="722" y="222"/>
                    </a:lnTo>
                    <a:lnTo>
                      <a:pt x="721" y="223"/>
                    </a:lnTo>
                    <a:lnTo>
                      <a:pt x="718" y="225"/>
                    </a:lnTo>
                    <a:lnTo>
                      <a:pt x="716" y="225"/>
                    </a:lnTo>
                    <a:lnTo>
                      <a:pt x="711" y="225"/>
                    </a:lnTo>
                    <a:lnTo>
                      <a:pt x="708" y="225"/>
                    </a:lnTo>
                    <a:lnTo>
                      <a:pt x="707" y="225"/>
                    </a:lnTo>
                    <a:lnTo>
                      <a:pt x="707" y="225"/>
                    </a:lnTo>
                    <a:lnTo>
                      <a:pt x="707" y="225"/>
                    </a:lnTo>
                    <a:lnTo>
                      <a:pt x="703" y="225"/>
                    </a:lnTo>
                    <a:lnTo>
                      <a:pt x="703" y="225"/>
                    </a:lnTo>
                    <a:lnTo>
                      <a:pt x="703" y="227"/>
                    </a:lnTo>
                    <a:lnTo>
                      <a:pt x="703" y="227"/>
                    </a:lnTo>
                    <a:lnTo>
                      <a:pt x="705" y="228"/>
                    </a:lnTo>
                    <a:lnTo>
                      <a:pt x="705" y="228"/>
                    </a:lnTo>
                    <a:lnTo>
                      <a:pt x="707" y="228"/>
                    </a:lnTo>
                    <a:lnTo>
                      <a:pt x="710" y="230"/>
                    </a:lnTo>
                    <a:lnTo>
                      <a:pt x="710" y="230"/>
                    </a:lnTo>
                    <a:lnTo>
                      <a:pt x="710" y="231"/>
                    </a:lnTo>
                    <a:lnTo>
                      <a:pt x="708" y="231"/>
                    </a:lnTo>
                    <a:lnTo>
                      <a:pt x="708" y="231"/>
                    </a:lnTo>
                    <a:lnTo>
                      <a:pt x="705" y="230"/>
                    </a:lnTo>
                    <a:lnTo>
                      <a:pt x="705" y="230"/>
                    </a:lnTo>
                    <a:lnTo>
                      <a:pt x="703" y="231"/>
                    </a:lnTo>
                    <a:lnTo>
                      <a:pt x="703" y="231"/>
                    </a:lnTo>
                    <a:lnTo>
                      <a:pt x="702" y="231"/>
                    </a:lnTo>
                    <a:lnTo>
                      <a:pt x="700" y="231"/>
                    </a:lnTo>
                    <a:lnTo>
                      <a:pt x="700" y="233"/>
                    </a:lnTo>
                    <a:lnTo>
                      <a:pt x="700" y="233"/>
                    </a:lnTo>
                    <a:lnTo>
                      <a:pt x="699" y="234"/>
                    </a:lnTo>
                    <a:lnTo>
                      <a:pt x="697" y="234"/>
                    </a:lnTo>
                    <a:lnTo>
                      <a:pt x="697" y="236"/>
                    </a:lnTo>
                    <a:lnTo>
                      <a:pt x="699" y="236"/>
                    </a:lnTo>
                    <a:lnTo>
                      <a:pt x="700" y="238"/>
                    </a:lnTo>
                    <a:lnTo>
                      <a:pt x="700" y="239"/>
                    </a:lnTo>
                    <a:lnTo>
                      <a:pt x="702" y="239"/>
                    </a:lnTo>
                    <a:lnTo>
                      <a:pt x="700" y="239"/>
                    </a:lnTo>
                    <a:lnTo>
                      <a:pt x="699" y="239"/>
                    </a:lnTo>
                    <a:lnTo>
                      <a:pt x="699" y="238"/>
                    </a:lnTo>
                    <a:lnTo>
                      <a:pt x="696" y="236"/>
                    </a:lnTo>
                    <a:lnTo>
                      <a:pt x="692" y="236"/>
                    </a:lnTo>
                    <a:lnTo>
                      <a:pt x="691" y="236"/>
                    </a:lnTo>
                    <a:lnTo>
                      <a:pt x="692" y="236"/>
                    </a:lnTo>
                    <a:lnTo>
                      <a:pt x="694" y="238"/>
                    </a:lnTo>
                    <a:lnTo>
                      <a:pt x="696" y="238"/>
                    </a:lnTo>
                    <a:lnTo>
                      <a:pt x="696" y="239"/>
                    </a:lnTo>
                    <a:lnTo>
                      <a:pt x="694" y="241"/>
                    </a:lnTo>
                    <a:lnTo>
                      <a:pt x="694" y="241"/>
                    </a:lnTo>
                    <a:lnTo>
                      <a:pt x="694" y="241"/>
                    </a:lnTo>
                    <a:lnTo>
                      <a:pt x="694" y="242"/>
                    </a:lnTo>
                    <a:lnTo>
                      <a:pt x="694" y="242"/>
                    </a:lnTo>
                    <a:lnTo>
                      <a:pt x="692" y="242"/>
                    </a:lnTo>
                    <a:lnTo>
                      <a:pt x="689" y="242"/>
                    </a:lnTo>
                    <a:lnTo>
                      <a:pt x="689" y="244"/>
                    </a:lnTo>
                    <a:lnTo>
                      <a:pt x="689" y="244"/>
                    </a:lnTo>
                    <a:lnTo>
                      <a:pt x="691" y="244"/>
                    </a:lnTo>
                    <a:lnTo>
                      <a:pt x="689" y="245"/>
                    </a:lnTo>
                    <a:lnTo>
                      <a:pt x="689" y="245"/>
                    </a:lnTo>
                    <a:lnTo>
                      <a:pt x="686" y="245"/>
                    </a:lnTo>
                    <a:lnTo>
                      <a:pt x="686" y="247"/>
                    </a:lnTo>
                    <a:lnTo>
                      <a:pt x="688" y="247"/>
                    </a:lnTo>
                    <a:lnTo>
                      <a:pt x="688" y="247"/>
                    </a:lnTo>
                    <a:lnTo>
                      <a:pt x="689" y="249"/>
                    </a:lnTo>
                    <a:lnTo>
                      <a:pt x="689" y="249"/>
                    </a:lnTo>
                    <a:lnTo>
                      <a:pt x="689" y="250"/>
                    </a:lnTo>
                    <a:lnTo>
                      <a:pt x="688" y="250"/>
                    </a:lnTo>
                    <a:lnTo>
                      <a:pt x="685" y="252"/>
                    </a:lnTo>
                    <a:lnTo>
                      <a:pt x="681" y="255"/>
                    </a:lnTo>
                    <a:lnTo>
                      <a:pt x="681" y="256"/>
                    </a:lnTo>
                    <a:lnTo>
                      <a:pt x="681" y="258"/>
                    </a:lnTo>
                    <a:lnTo>
                      <a:pt x="681" y="258"/>
                    </a:lnTo>
                    <a:lnTo>
                      <a:pt x="681" y="260"/>
                    </a:lnTo>
                    <a:lnTo>
                      <a:pt x="678" y="258"/>
                    </a:lnTo>
                    <a:lnTo>
                      <a:pt x="678" y="260"/>
                    </a:lnTo>
                    <a:lnTo>
                      <a:pt x="680" y="260"/>
                    </a:lnTo>
                    <a:lnTo>
                      <a:pt x="680" y="261"/>
                    </a:lnTo>
                    <a:lnTo>
                      <a:pt x="678" y="263"/>
                    </a:lnTo>
                    <a:lnTo>
                      <a:pt x="678" y="266"/>
                    </a:lnTo>
                    <a:lnTo>
                      <a:pt x="675" y="269"/>
                    </a:lnTo>
                    <a:lnTo>
                      <a:pt x="674" y="272"/>
                    </a:lnTo>
                    <a:lnTo>
                      <a:pt x="672" y="274"/>
                    </a:lnTo>
                    <a:lnTo>
                      <a:pt x="672" y="275"/>
                    </a:lnTo>
                    <a:lnTo>
                      <a:pt x="670" y="275"/>
                    </a:lnTo>
                    <a:lnTo>
                      <a:pt x="669" y="277"/>
                    </a:lnTo>
                    <a:lnTo>
                      <a:pt x="670" y="277"/>
                    </a:lnTo>
                    <a:lnTo>
                      <a:pt x="670" y="277"/>
                    </a:lnTo>
                    <a:lnTo>
                      <a:pt x="670" y="279"/>
                    </a:lnTo>
                    <a:lnTo>
                      <a:pt x="670" y="282"/>
                    </a:lnTo>
                    <a:lnTo>
                      <a:pt x="669" y="285"/>
                    </a:lnTo>
                    <a:lnTo>
                      <a:pt x="669" y="288"/>
                    </a:lnTo>
                    <a:lnTo>
                      <a:pt x="669" y="299"/>
                    </a:lnTo>
                    <a:lnTo>
                      <a:pt x="669" y="304"/>
                    </a:lnTo>
                    <a:lnTo>
                      <a:pt x="669" y="305"/>
                    </a:lnTo>
                    <a:lnTo>
                      <a:pt x="667" y="307"/>
                    </a:lnTo>
                    <a:lnTo>
                      <a:pt x="666" y="307"/>
                    </a:lnTo>
                    <a:lnTo>
                      <a:pt x="667" y="308"/>
                    </a:lnTo>
                    <a:lnTo>
                      <a:pt x="669" y="308"/>
                    </a:lnTo>
                    <a:lnTo>
                      <a:pt x="669" y="310"/>
                    </a:lnTo>
                    <a:lnTo>
                      <a:pt x="669" y="312"/>
                    </a:lnTo>
                    <a:lnTo>
                      <a:pt x="670" y="312"/>
                    </a:lnTo>
                    <a:lnTo>
                      <a:pt x="670" y="312"/>
                    </a:lnTo>
                    <a:lnTo>
                      <a:pt x="672" y="312"/>
                    </a:lnTo>
                    <a:lnTo>
                      <a:pt x="672" y="312"/>
                    </a:lnTo>
                    <a:lnTo>
                      <a:pt x="674" y="315"/>
                    </a:lnTo>
                    <a:lnTo>
                      <a:pt x="675" y="315"/>
                    </a:lnTo>
                    <a:lnTo>
                      <a:pt x="675" y="316"/>
                    </a:lnTo>
                    <a:lnTo>
                      <a:pt x="675" y="323"/>
                    </a:lnTo>
                    <a:lnTo>
                      <a:pt x="675" y="324"/>
                    </a:lnTo>
                    <a:lnTo>
                      <a:pt x="677" y="323"/>
                    </a:lnTo>
                    <a:lnTo>
                      <a:pt x="677" y="316"/>
                    </a:lnTo>
                    <a:lnTo>
                      <a:pt x="678" y="315"/>
                    </a:lnTo>
                    <a:lnTo>
                      <a:pt x="680" y="315"/>
                    </a:lnTo>
                    <a:lnTo>
                      <a:pt x="683" y="313"/>
                    </a:lnTo>
                    <a:lnTo>
                      <a:pt x="688" y="315"/>
                    </a:lnTo>
                    <a:lnTo>
                      <a:pt x="689" y="315"/>
                    </a:lnTo>
                    <a:lnTo>
                      <a:pt x="691" y="315"/>
                    </a:lnTo>
                    <a:lnTo>
                      <a:pt x="692" y="315"/>
                    </a:lnTo>
                    <a:lnTo>
                      <a:pt x="692" y="315"/>
                    </a:lnTo>
                    <a:lnTo>
                      <a:pt x="692" y="318"/>
                    </a:lnTo>
                    <a:lnTo>
                      <a:pt x="692" y="319"/>
                    </a:lnTo>
                    <a:lnTo>
                      <a:pt x="696" y="326"/>
                    </a:lnTo>
                    <a:lnTo>
                      <a:pt x="697" y="329"/>
                    </a:lnTo>
                    <a:lnTo>
                      <a:pt x="699" y="334"/>
                    </a:lnTo>
                    <a:lnTo>
                      <a:pt x="699" y="335"/>
                    </a:lnTo>
                    <a:lnTo>
                      <a:pt x="702" y="342"/>
                    </a:lnTo>
                    <a:lnTo>
                      <a:pt x="702" y="343"/>
                    </a:lnTo>
                    <a:lnTo>
                      <a:pt x="702" y="345"/>
                    </a:lnTo>
                    <a:lnTo>
                      <a:pt x="702" y="345"/>
                    </a:lnTo>
                    <a:lnTo>
                      <a:pt x="702" y="346"/>
                    </a:lnTo>
                    <a:lnTo>
                      <a:pt x="700" y="348"/>
                    </a:lnTo>
                    <a:lnTo>
                      <a:pt x="700" y="349"/>
                    </a:lnTo>
                    <a:lnTo>
                      <a:pt x="699" y="351"/>
                    </a:lnTo>
                    <a:lnTo>
                      <a:pt x="699" y="353"/>
                    </a:lnTo>
                    <a:lnTo>
                      <a:pt x="697" y="353"/>
                    </a:lnTo>
                    <a:lnTo>
                      <a:pt x="697" y="353"/>
                    </a:lnTo>
                    <a:lnTo>
                      <a:pt x="699" y="353"/>
                    </a:lnTo>
                    <a:lnTo>
                      <a:pt x="699" y="351"/>
                    </a:lnTo>
                    <a:lnTo>
                      <a:pt x="702" y="351"/>
                    </a:lnTo>
                    <a:lnTo>
                      <a:pt x="702" y="349"/>
                    </a:lnTo>
                    <a:lnTo>
                      <a:pt x="705" y="349"/>
                    </a:lnTo>
                    <a:lnTo>
                      <a:pt x="705" y="351"/>
                    </a:lnTo>
                    <a:lnTo>
                      <a:pt x="703" y="351"/>
                    </a:lnTo>
                    <a:lnTo>
                      <a:pt x="703" y="351"/>
                    </a:lnTo>
                    <a:lnTo>
                      <a:pt x="705" y="351"/>
                    </a:lnTo>
                    <a:lnTo>
                      <a:pt x="708" y="349"/>
                    </a:lnTo>
                    <a:lnTo>
                      <a:pt x="722" y="346"/>
                    </a:lnTo>
                    <a:lnTo>
                      <a:pt x="724" y="346"/>
                    </a:lnTo>
                    <a:lnTo>
                      <a:pt x="729" y="346"/>
                    </a:lnTo>
                    <a:lnTo>
                      <a:pt x="733" y="348"/>
                    </a:lnTo>
                    <a:lnTo>
                      <a:pt x="737" y="349"/>
                    </a:lnTo>
                    <a:lnTo>
                      <a:pt x="741" y="351"/>
                    </a:lnTo>
                    <a:lnTo>
                      <a:pt x="748" y="353"/>
                    </a:lnTo>
                    <a:lnTo>
                      <a:pt x="749" y="353"/>
                    </a:lnTo>
                    <a:lnTo>
                      <a:pt x="752" y="354"/>
                    </a:lnTo>
                    <a:lnTo>
                      <a:pt x="754" y="354"/>
                    </a:lnTo>
                    <a:lnTo>
                      <a:pt x="757" y="356"/>
                    </a:lnTo>
                    <a:lnTo>
                      <a:pt x="760" y="359"/>
                    </a:lnTo>
                    <a:lnTo>
                      <a:pt x="763" y="360"/>
                    </a:lnTo>
                    <a:lnTo>
                      <a:pt x="765" y="362"/>
                    </a:lnTo>
                    <a:lnTo>
                      <a:pt x="768" y="364"/>
                    </a:lnTo>
                    <a:lnTo>
                      <a:pt x="773" y="370"/>
                    </a:lnTo>
                    <a:lnTo>
                      <a:pt x="774" y="371"/>
                    </a:lnTo>
                    <a:lnTo>
                      <a:pt x="778" y="371"/>
                    </a:lnTo>
                    <a:lnTo>
                      <a:pt x="782" y="373"/>
                    </a:lnTo>
                    <a:lnTo>
                      <a:pt x="790" y="376"/>
                    </a:lnTo>
                    <a:lnTo>
                      <a:pt x="793" y="378"/>
                    </a:lnTo>
                    <a:lnTo>
                      <a:pt x="797" y="378"/>
                    </a:lnTo>
                    <a:lnTo>
                      <a:pt x="798" y="378"/>
                    </a:lnTo>
                    <a:lnTo>
                      <a:pt x="800" y="379"/>
                    </a:lnTo>
                    <a:lnTo>
                      <a:pt x="801" y="381"/>
                    </a:lnTo>
                    <a:lnTo>
                      <a:pt x="803" y="383"/>
                    </a:lnTo>
                    <a:lnTo>
                      <a:pt x="804" y="383"/>
                    </a:lnTo>
                    <a:lnTo>
                      <a:pt x="806" y="384"/>
                    </a:lnTo>
                    <a:lnTo>
                      <a:pt x="808" y="384"/>
                    </a:lnTo>
                    <a:lnTo>
                      <a:pt x="808" y="386"/>
                    </a:lnTo>
                    <a:lnTo>
                      <a:pt x="804" y="390"/>
                    </a:lnTo>
                    <a:lnTo>
                      <a:pt x="804" y="390"/>
                    </a:lnTo>
                    <a:lnTo>
                      <a:pt x="808" y="387"/>
                    </a:lnTo>
                    <a:lnTo>
                      <a:pt x="808" y="386"/>
                    </a:lnTo>
                    <a:lnTo>
                      <a:pt x="809" y="386"/>
                    </a:lnTo>
                    <a:lnTo>
                      <a:pt x="811" y="386"/>
                    </a:lnTo>
                    <a:lnTo>
                      <a:pt x="814" y="386"/>
                    </a:lnTo>
                    <a:lnTo>
                      <a:pt x="817" y="386"/>
                    </a:lnTo>
                    <a:lnTo>
                      <a:pt x="819" y="386"/>
                    </a:lnTo>
                    <a:lnTo>
                      <a:pt x="822" y="386"/>
                    </a:lnTo>
                    <a:lnTo>
                      <a:pt x="823" y="386"/>
                    </a:lnTo>
                    <a:lnTo>
                      <a:pt x="825" y="386"/>
                    </a:lnTo>
                    <a:lnTo>
                      <a:pt x="825" y="386"/>
                    </a:lnTo>
                    <a:lnTo>
                      <a:pt x="826" y="386"/>
                    </a:lnTo>
                    <a:lnTo>
                      <a:pt x="830" y="386"/>
                    </a:lnTo>
                    <a:lnTo>
                      <a:pt x="831" y="386"/>
                    </a:lnTo>
                    <a:lnTo>
                      <a:pt x="836" y="387"/>
                    </a:lnTo>
                    <a:lnTo>
                      <a:pt x="839" y="387"/>
                    </a:lnTo>
                    <a:lnTo>
                      <a:pt x="839" y="387"/>
                    </a:lnTo>
                    <a:lnTo>
                      <a:pt x="841" y="389"/>
                    </a:lnTo>
                    <a:lnTo>
                      <a:pt x="842" y="389"/>
                    </a:lnTo>
                    <a:lnTo>
                      <a:pt x="844" y="389"/>
                    </a:lnTo>
                    <a:lnTo>
                      <a:pt x="845" y="389"/>
                    </a:lnTo>
                    <a:lnTo>
                      <a:pt x="847" y="390"/>
                    </a:lnTo>
                    <a:lnTo>
                      <a:pt x="849" y="392"/>
                    </a:lnTo>
                    <a:lnTo>
                      <a:pt x="850" y="395"/>
                    </a:lnTo>
                    <a:lnTo>
                      <a:pt x="850" y="395"/>
                    </a:lnTo>
                    <a:lnTo>
                      <a:pt x="849" y="401"/>
                    </a:lnTo>
                    <a:lnTo>
                      <a:pt x="847" y="405"/>
                    </a:lnTo>
                    <a:lnTo>
                      <a:pt x="847" y="406"/>
                    </a:lnTo>
                    <a:lnTo>
                      <a:pt x="847" y="408"/>
                    </a:lnTo>
                    <a:lnTo>
                      <a:pt x="850" y="409"/>
                    </a:lnTo>
                    <a:lnTo>
                      <a:pt x="850" y="411"/>
                    </a:lnTo>
                    <a:lnTo>
                      <a:pt x="852" y="414"/>
                    </a:lnTo>
                    <a:lnTo>
                      <a:pt x="852" y="416"/>
                    </a:lnTo>
                    <a:lnTo>
                      <a:pt x="852" y="417"/>
                    </a:lnTo>
                    <a:lnTo>
                      <a:pt x="850" y="419"/>
                    </a:lnTo>
                    <a:lnTo>
                      <a:pt x="850" y="420"/>
                    </a:lnTo>
                    <a:lnTo>
                      <a:pt x="852" y="423"/>
                    </a:lnTo>
                    <a:lnTo>
                      <a:pt x="852" y="427"/>
                    </a:lnTo>
                    <a:lnTo>
                      <a:pt x="850" y="427"/>
                    </a:lnTo>
                    <a:lnTo>
                      <a:pt x="850" y="428"/>
                    </a:lnTo>
                    <a:lnTo>
                      <a:pt x="849" y="430"/>
                    </a:lnTo>
                    <a:lnTo>
                      <a:pt x="849" y="431"/>
                    </a:lnTo>
                    <a:lnTo>
                      <a:pt x="850" y="431"/>
                    </a:lnTo>
                    <a:lnTo>
                      <a:pt x="850" y="433"/>
                    </a:lnTo>
                    <a:lnTo>
                      <a:pt x="852" y="433"/>
                    </a:lnTo>
                    <a:lnTo>
                      <a:pt x="853" y="435"/>
                    </a:lnTo>
                    <a:lnTo>
                      <a:pt x="855" y="438"/>
                    </a:lnTo>
                    <a:lnTo>
                      <a:pt x="856" y="439"/>
                    </a:lnTo>
                    <a:lnTo>
                      <a:pt x="860" y="442"/>
                    </a:lnTo>
                    <a:lnTo>
                      <a:pt x="860" y="444"/>
                    </a:lnTo>
                    <a:lnTo>
                      <a:pt x="860" y="444"/>
                    </a:lnTo>
                    <a:lnTo>
                      <a:pt x="858" y="446"/>
                    </a:lnTo>
                    <a:lnTo>
                      <a:pt x="856" y="446"/>
                    </a:lnTo>
                    <a:lnTo>
                      <a:pt x="856" y="446"/>
                    </a:lnTo>
                    <a:lnTo>
                      <a:pt x="856" y="447"/>
                    </a:lnTo>
                    <a:lnTo>
                      <a:pt x="858" y="446"/>
                    </a:lnTo>
                    <a:lnTo>
                      <a:pt x="860" y="446"/>
                    </a:lnTo>
                    <a:lnTo>
                      <a:pt x="861" y="447"/>
                    </a:lnTo>
                    <a:lnTo>
                      <a:pt x="863" y="447"/>
                    </a:lnTo>
                    <a:lnTo>
                      <a:pt x="864" y="449"/>
                    </a:lnTo>
                    <a:lnTo>
                      <a:pt x="866" y="450"/>
                    </a:lnTo>
                    <a:lnTo>
                      <a:pt x="869" y="452"/>
                    </a:lnTo>
                    <a:lnTo>
                      <a:pt x="872" y="455"/>
                    </a:lnTo>
                    <a:lnTo>
                      <a:pt x="872" y="455"/>
                    </a:lnTo>
                    <a:lnTo>
                      <a:pt x="874" y="457"/>
                    </a:lnTo>
                    <a:lnTo>
                      <a:pt x="875" y="460"/>
                    </a:lnTo>
                    <a:lnTo>
                      <a:pt x="875" y="461"/>
                    </a:lnTo>
                    <a:lnTo>
                      <a:pt x="875" y="463"/>
                    </a:lnTo>
                    <a:lnTo>
                      <a:pt x="875" y="463"/>
                    </a:lnTo>
                    <a:lnTo>
                      <a:pt x="872" y="464"/>
                    </a:lnTo>
                    <a:lnTo>
                      <a:pt x="871" y="468"/>
                    </a:lnTo>
                    <a:lnTo>
                      <a:pt x="871" y="468"/>
                    </a:lnTo>
                    <a:lnTo>
                      <a:pt x="872" y="466"/>
                    </a:lnTo>
                    <a:lnTo>
                      <a:pt x="875" y="464"/>
                    </a:lnTo>
                    <a:lnTo>
                      <a:pt x="877" y="463"/>
                    </a:lnTo>
                    <a:lnTo>
                      <a:pt x="879" y="464"/>
                    </a:lnTo>
                    <a:lnTo>
                      <a:pt x="880" y="464"/>
                    </a:lnTo>
                    <a:lnTo>
                      <a:pt x="883" y="466"/>
                    </a:lnTo>
                    <a:lnTo>
                      <a:pt x="885" y="466"/>
                    </a:lnTo>
                    <a:lnTo>
                      <a:pt x="888" y="469"/>
                    </a:lnTo>
                    <a:lnTo>
                      <a:pt x="890" y="472"/>
                    </a:lnTo>
                    <a:lnTo>
                      <a:pt x="891" y="474"/>
                    </a:lnTo>
                    <a:lnTo>
                      <a:pt x="891" y="472"/>
                    </a:lnTo>
                    <a:lnTo>
                      <a:pt x="890" y="471"/>
                    </a:lnTo>
                    <a:lnTo>
                      <a:pt x="888" y="469"/>
                    </a:lnTo>
                    <a:lnTo>
                      <a:pt x="886" y="468"/>
                    </a:lnTo>
                    <a:lnTo>
                      <a:pt x="886" y="468"/>
                    </a:lnTo>
                    <a:lnTo>
                      <a:pt x="886" y="466"/>
                    </a:lnTo>
                    <a:lnTo>
                      <a:pt x="886" y="464"/>
                    </a:lnTo>
                    <a:lnTo>
                      <a:pt x="886" y="463"/>
                    </a:lnTo>
                    <a:lnTo>
                      <a:pt x="888" y="461"/>
                    </a:lnTo>
                    <a:lnTo>
                      <a:pt x="888" y="461"/>
                    </a:lnTo>
                    <a:lnTo>
                      <a:pt x="890" y="460"/>
                    </a:lnTo>
                    <a:lnTo>
                      <a:pt x="890" y="460"/>
                    </a:lnTo>
                    <a:lnTo>
                      <a:pt x="890" y="458"/>
                    </a:lnTo>
                    <a:lnTo>
                      <a:pt x="891" y="458"/>
                    </a:lnTo>
                    <a:lnTo>
                      <a:pt x="893" y="458"/>
                    </a:lnTo>
                    <a:lnTo>
                      <a:pt x="893" y="460"/>
                    </a:lnTo>
                    <a:lnTo>
                      <a:pt x="893" y="460"/>
                    </a:lnTo>
                    <a:lnTo>
                      <a:pt x="894" y="460"/>
                    </a:lnTo>
                    <a:lnTo>
                      <a:pt x="896" y="460"/>
                    </a:lnTo>
                    <a:lnTo>
                      <a:pt x="896" y="461"/>
                    </a:lnTo>
                    <a:lnTo>
                      <a:pt x="897" y="461"/>
                    </a:lnTo>
                    <a:lnTo>
                      <a:pt x="897" y="463"/>
                    </a:lnTo>
                    <a:lnTo>
                      <a:pt x="897" y="464"/>
                    </a:lnTo>
                    <a:lnTo>
                      <a:pt x="897" y="466"/>
                    </a:lnTo>
                    <a:lnTo>
                      <a:pt x="897" y="464"/>
                    </a:lnTo>
                    <a:lnTo>
                      <a:pt x="899" y="463"/>
                    </a:lnTo>
                    <a:lnTo>
                      <a:pt x="899" y="461"/>
                    </a:lnTo>
                    <a:lnTo>
                      <a:pt x="901" y="460"/>
                    </a:lnTo>
                    <a:lnTo>
                      <a:pt x="901" y="460"/>
                    </a:lnTo>
                    <a:lnTo>
                      <a:pt x="901" y="460"/>
                    </a:lnTo>
                    <a:lnTo>
                      <a:pt x="897" y="455"/>
                    </a:lnTo>
                    <a:lnTo>
                      <a:pt x="897" y="455"/>
                    </a:lnTo>
                    <a:lnTo>
                      <a:pt x="897" y="455"/>
                    </a:lnTo>
                    <a:lnTo>
                      <a:pt x="899" y="453"/>
                    </a:lnTo>
                    <a:lnTo>
                      <a:pt x="899" y="452"/>
                    </a:lnTo>
                    <a:lnTo>
                      <a:pt x="899" y="452"/>
                    </a:lnTo>
                    <a:lnTo>
                      <a:pt x="901" y="450"/>
                    </a:lnTo>
                    <a:lnTo>
                      <a:pt x="902" y="449"/>
                    </a:lnTo>
                    <a:lnTo>
                      <a:pt x="904" y="447"/>
                    </a:lnTo>
                    <a:lnTo>
                      <a:pt x="904" y="446"/>
                    </a:lnTo>
                    <a:lnTo>
                      <a:pt x="905" y="446"/>
                    </a:lnTo>
                    <a:lnTo>
                      <a:pt x="904" y="446"/>
                    </a:lnTo>
                    <a:lnTo>
                      <a:pt x="904" y="444"/>
                    </a:lnTo>
                    <a:lnTo>
                      <a:pt x="904" y="442"/>
                    </a:lnTo>
                    <a:lnTo>
                      <a:pt x="904" y="441"/>
                    </a:lnTo>
                    <a:lnTo>
                      <a:pt x="902" y="441"/>
                    </a:lnTo>
                    <a:lnTo>
                      <a:pt x="901" y="438"/>
                    </a:lnTo>
                    <a:lnTo>
                      <a:pt x="901" y="438"/>
                    </a:lnTo>
                    <a:lnTo>
                      <a:pt x="901" y="436"/>
                    </a:lnTo>
                    <a:lnTo>
                      <a:pt x="901" y="435"/>
                    </a:lnTo>
                    <a:lnTo>
                      <a:pt x="901" y="435"/>
                    </a:lnTo>
                    <a:lnTo>
                      <a:pt x="901" y="433"/>
                    </a:lnTo>
                    <a:lnTo>
                      <a:pt x="899" y="431"/>
                    </a:lnTo>
                    <a:lnTo>
                      <a:pt x="897" y="430"/>
                    </a:lnTo>
                    <a:lnTo>
                      <a:pt x="897" y="427"/>
                    </a:lnTo>
                    <a:lnTo>
                      <a:pt x="897" y="423"/>
                    </a:lnTo>
                    <a:lnTo>
                      <a:pt x="896" y="420"/>
                    </a:lnTo>
                    <a:lnTo>
                      <a:pt x="896" y="419"/>
                    </a:lnTo>
                    <a:lnTo>
                      <a:pt x="896" y="417"/>
                    </a:lnTo>
                    <a:lnTo>
                      <a:pt x="896" y="417"/>
                    </a:lnTo>
                    <a:lnTo>
                      <a:pt x="896" y="416"/>
                    </a:lnTo>
                    <a:lnTo>
                      <a:pt x="897" y="414"/>
                    </a:lnTo>
                    <a:lnTo>
                      <a:pt x="897" y="416"/>
                    </a:lnTo>
                    <a:lnTo>
                      <a:pt x="897" y="414"/>
                    </a:lnTo>
                    <a:lnTo>
                      <a:pt x="896" y="414"/>
                    </a:lnTo>
                    <a:lnTo>
                      <a:pt x="896" y="412"/>
                    </a:lnTo>
                    <a:lnTo>
                      <a:pt x="896" y="412"/>
                    </a:lnTo>
                    <a:lnTo>
                      <a:pt x="897" y="411"/>
                    </a:lnTo>
                    <a:lnTo>
                      <a:pt x="896" y="411"/>
                    </a:lnTo>
                    <a:lnTo>
                      <a:pt x="896" y="411"/>
                    </a:lnTo>
                    <a:lnTo>
                      <a:pt x="893" y="409"/>
                    </a:lnTo>
                    <a:lnTo>
                      <a:pt x="894" y="409"/>
                    </a:lnTo>
                    <a:lnTo>
                      <a:pt x="894" y="408"/>
                    </a:lnTo>
                    <a:lnTo>
                      <a:pt x="894" y="408"/>
                    </a:lnTo>
                    <a:lnTo>
                      <a:pt x="894" y="408"/>
                    </a:lnTo>
                    <a:lnTo>
                      <a:pt x="893" y="408"/>
                    </a:lnTo>
                    <a:lnTo>
                      <a:pt x="891" y="406"/>
                    </a:lnTo>
                    <a:lnTo>
                      <a:pt x="891" y="405"/>
                    </a:lnTo>
                    <a:lnTo>
                      <a:pt x="890" y="403"/>
                    </a:lnTo>
                    <a:lnTo>
                      <a:pt x="890" y="401"/>
                    </a:lnTo>
                    <a:lnTo>
                      <a:pt x="888" y="400"/>
                    </a:lnTo>
                    <a:lnTo>
                      <a:pt x="888" y="398"/>
                    </a:lnTo>
                    <a:lnTo>
                      <a:pt x="886" y="398"/>
                    </a:lnTo>
                    <a:lnTo>
                      <a:pt x="886" y="398"/>
                    </a:lnTo>
                    <a:lnTo>
                      <a:pt x="886" y="398"/>
                    </a:lnTo>
                    <a:lnTo>
                      <a:pt x="886" y="398"/>
                    </a:lnTo>
                    <a:lnTo>
                      <a:pt x="897" y="394"/>
                    </a:lnTo>
                    <a:lnTo>
                      <a:pt x="899" y="394"/>
                    </a:lnTo>
                    <a:lnTo>
                      <a:pt x="904" y="392"/>
                    </a:lnTo>
                    <a:lnTo>
                      <a:pt x="907" y="390"/>
                    </a:lnTo>
                    <a:lnTo>
                      <a:pt x="910" y="389"/>
                    </a:lnTo>
                    <a:lnTo>
                      <a:pt x="913" y="387"/>
                    </a:lnTo>
                    <a:lnTo>
                      <a:pt x="915" y="386"/>
                    </a:lnTo>
                    <a:lnTo>
                      <a:pt x="915" y="384"/>
                    </a:lnTo>
                    <a:lnTo>
                      <a:pt x="921" y="381"/>
                    </a:lnTo>
                    <a:lnTo>
                      <a:pt x="923" y="378"/>
                    </a:lnTo>
                    <a:lnTo>
                      <a:pt x="924" y="376"/>
                    </a:lnTo>
                    <a:lnTo>
                      <a:pt x="926" y="375"/>
                    </a:lnTo>
                    <a:lnTo>
                      <a:pt x="929" y="371"/>
                    </a:lnTo>
                    <a:lnTo>
                      <a:pt x="931" y="370"/>
                    </a:lnTo>
                    <a:lnTo>
                      <a:pt x="932" y="367"/>
                    </a:lnTo>
                    <a:lnTo>
                      <a:pt x="932" y="364"/>
                    </a:lnTo>
                    <a:lnTo>
                      <a:pt x="932" y="360"/>
                    </a:lnTo>
                    <a:lnTo>
                      <a:pt x="932" y="357"/>
                    </a:lnTo>
                    <a:lnTo>
                      <a:pt x="932" y="353"/>
                    </a:lnTo>
                    <a:lnTo>
                      <a:pt x="932" y="348"/>
                    </a:lnTo>
                    <a:lnTo>
                      <a:pt x="932" y="345"/>
                    </a:lnTo>
                    <a:lnTo>
                      <a:pt x="931" y="343"/>
                    </a:lnTo>
                    <a:lnTo>
                      <a:pt x="929" y="338"/>
                    </a:lnTo>
                    <a:lnTo>
                      <a:pt x="929" y="337"/>
                    </a:lnTo>
                    <a:lnTo>
                      <a:pt x="927" y="335"/>
                    </a:lnTo>
                    <a:lnTo>
                      <a:pt x="923" y="329"/>
                    </a:lnTo>
                    <a:lnTo>
                      <a:pt x="918" y="326"/>
                    </a:lnTo>
                    <a:lnTo>
                      <a:pt x="918" y="326"/>
                    </a:lnTo>
                    <a:lnTo>
                      <a:pt x="916" y="324"/>
                    </a:lnTo>
                    <a:lnTo>
                      <a:pt x="913" y="323"/>
                    </a:lnTo>
                    <a:lnTo>
                      <a:pt x="912" y="321"/>
                    </a:lnTo>
                    <a:lnTo>
                      <a:pt x="905" y="318"/>
                    </a:lnTo>
                    <a:lnTo>
                      <a:pt x="904" y="318"/>
                    </a:lnTo>
                    <a:lnTo>
                      <a:pt x="904" y="316"/>
                    </a:lnTo>
                    <a:lnTo>
                      <a:pt x="904" y="316"/>
                    </a:lnTo>
                    <a:lnTo>
                      <a:pt x="904" y="313"/>
                    </a:lnTo>
                    <a:lnTo>
                      <a:pt x="904" y="313"/>
                    </a:lnTo>
                    <a:lnTo>
                      <a:pt x="905" y="312"/>
                    </a:lnTo>
                    <a:lnTo>
                      <a:pt x="905" y="312"/>
                    </a:lnTo>
                    <a:lnTo>
                      <a:pt x="907" y="308"/>
                    </a:lnTo>
                    <a:lnTo>
                      <a:pt x="908" y="305"/>
                    </a:lnTo>
                    <a:lnTo>
                      <a:pt x="910" y="305"/>
                    </a:lnTo>
                    <a:lnTo>
                      <a:pt x="912" y="304"/>
                    </a:lnTo>
                    <a:lnTo>
                      <a:pt x="913" y="302"/>
                    </a:lnTo>
                    <a:lnTo>
                      <a:pt x="915" y="301"/>
                    </a:lnTo>
                    <a:lnTo>
                      <a:pt x="915" y="301"/>
                    </a:lnTo>
                    <a:lnTo>
                      <a:pt x="913" y="299"/>
                    </a:lnTo>
                    <a:lnTo>
                      <a:pt x="913" y="299"/>
                    </a:lnTo>
                    <a:lnTo>
                      <a:pt x="915" y="297"/>
                    </a:lnTo>
                    <a:lnTo>
                      <a:pt x="915" y="296"/>
                    </a:lnTo>
                    <a:lnTo>
                      <a:pt x="915" y="294"/>
                    </a:lnTo>
                    <a:lnTo>
                      <a:pt x="915" y="294"/>
                    </a:lnTo>
                    <a:lnTo>
                      <a:pt x="916" y="294"/>
                    </a:lnTo>
                    <a:lnTo>
                      <a:pt x="920" y="297"/>
                    </a:lnTo>
                    <a:lnTo>
                      <a:pt x="921" y="296"/>
                    </a:lnTo>
                    <a:lnTo>
                      <a:pt x="920" y="296"/>
                    </a:lnTo>
                    <a:lnTo>
                      <a:pt x="918" y="294"/>
                    </a:lnTo>
                    <a:lnTo>
                      <a:pt x="920" y="294"/>
                    </a:lnTo>
                    <a:lnTo>
                      <a:pt x="921" y="291"/>
                    </a:lnTo>
                    <a:lnTo>
                      <a:pt x="921" y="291"/>
                    </a:lnTo>
                    <a:lnTo>
                      <a:pt x="921" y="290"/>
                    </a:lnTo>
                    <a:lnTo>
                      <a:pt x="920" y="290"/>
                    </a:lnTo>
                    <a:lnTo>
                      <a:pt x="921" y="286"/>
                    </a:lnTo>
                    <a:lnTo>
                      <a:pt x="921" y="286"/>
                    </a:lnTo>
                    <a:lnTo>
                      <a:pt x="918" y="286"/>
                    </a:lnTo>
                    <a:lnTo>
                      <a:pt x="918" y="285"/>
                    </a:lnTo>
                    <a:lnTo>
                      <a:pt x="918" y="285"/>
                    </a:lnTo>
                    <a:lnTo>
                      <a:pt x="920" y="285"/>
                    </a:lnTo>
                    <a:lnTo>
                      <a:pt x="920" y="285"/>
                    </a:lnTo>
                    <a:lnTo>
                      <a:pt x="916" y="280"/>
                    </a:lnTo>
                    <a:lnTo>
                      <a:pt x="916" y="279"/>
                    </a:lnTo>
                    <a:lnTo>
                      <a:pt x="916" y="277"/>
                    </a:lnTo>
                    <a:lnTo>
                      <a:pt x="918" y="275"/>
                    </a:lnTo>
                    <a:lnTo>
                      <a:pt x="918" y="275"/>
                    </a:lnTo>
                    <a:lnTo>
                      <a:pt x="916" y="275"/>
                    </a:lnTo>
                    <a:lnTo>
                      <a:pt x="915" y="275"/>
                    </a:lnTo>
                    <a:lnTo>
                      <a:pt x="915" y="274"/>
                    </a:lnTo>
                    <a:lnTo>
                      <a:pt x="915" y="272"/>
                    </a:lnTo>
                    <a:lnTo>
                      <a:pt x="915" y="272"/>
                    </a:lnTo>
                    <a:lnTo>
                      <a:pt x="916" y="271"/>
                    </a:lnTo>
                    <a:lnTo>
                      <a:pt x="916" y="271"/>
                    </a:lnTo>
                    <a:lnTo>
                      <a:pt x="916" y="269"/>
                    </a:lnTo>
                    <a:lnTo>
                      <a:pt x="913" y="271"/>
                    </a:lnTo>
                    <a:lnTo>
                      <a:pt x="912" y="269"/>
                    </a:lnTo>
                    <a:lnTo>
                      <a:pt x="910" y="271"/>
                    </a:lnTo>
                    <a:lnTo>
                      <a:pt x="908" y="269"/>
                    </a:lnTo>
                    <a:lnTo>
                      <a:pt x="908" y="269"/>
                    </a:lnTo>
                    <a:lnTo>
                      <a:pt x="912" y="266"/>
                    </a:lnTo>
                    <a:lnTo>
                      <a:pt x="913" y="264"/>
                    </a:lnTo>
                    <a:lnTo>
                      <a:pt x="915" y="263"/>
                    </a:lnTo>
                    <a:lnTo>
                      <a:pt x="915" y="261"/>
                    </a:lnTo>
                    <a:lnTo>
                      <a:pt x="915" y="261"/>
                    </a:lnTo>
                    <a:lnTo>
                      <a:pt x="915" y="256"/>
                    </a:lnTo>
                    <a:lnTo>
                      <a:pt x="915" y="256"/>
                    </a:lnTo>
                    <a:lnTo>
                      <a:pt x="916" y="255"/>
                    </a:lnTo>
                    <a:lnTo>
                      <a:pt x="918" y="253"/>
                    </a:lnTo>
                    <a:lnTo>
                      <a:pt x="915" y="252"/>
                    </a:lnTo>
                    <a:lnTo>
                      <a:pt x="913" y="250"/>
                    </a:lnTo>
                    <a:lnTo>
                      <a:pt x="913" y="250"/>
                    </a:lnTo>
                    <a:lnTo>
                      <a:pt x="912" y="249"/>
                    </a:lnTo>
                    <a:lnTo>
                      <a:pt x="912" y="247"/>
                    </a:lnTo>
                    <a:lnTo>
                      <a:pt x="910" y="245"/>
                    </a:lnTo>
                    <a:lnTo>
                      <a:pt x="908" y="241"/>
                    </a:lnTo>
                    <a:lnTo>
                      <a:pt x="908" y="239"/>
                    </a:lnTo>
                    <a:lnTo>
                      <a:pt x="908" y="238"/>
                    </a:lnTo>
                    <a:lnTo>
                      <a:pt x="910" y="236"/>
                    </a:lnTo>
                    <a:lnTo>
                      <a:pt x="910" y="236"/>
                    </a:lnTo>
                    <a:lnTo>
                      <a:pt x="913" y="234"/>
                    </a:lnTo>
                    <a:lnTo>
                      <a:pt x="916" y="231"/>
                    </a:lnTo>
                    <a:lnTo>
                      <a:pt x="920" y="231"/>
                    </a:lnTo>
                    <a:lnTo>
                      <a:pt x="923" y="231"/>
                    </a:lnTo>
                    <a:lnTo>
                      <a:pt x="927" y="231"/>
                    </a:lnTo>
                    <a:lnTo>
                      <a:pt x="931" y="233"/>
                    </a:lnTo>
                    <a:lnTo>
                      <a:pt x="943" y="236"/>
                    </a:lnTo>
                    <a:lnTo>
                      <a:pt x="945" y="238"/>
                    </a:lnTo>
                    <a:lnTo>
                      <a:pt x="943" y="239"/>
                    </a:lnTo>
                    <a:lnTo>
                      <a:pt x="943" y="239"/>
                    </a:lnTo>
                    <a:lnTo>
                      <a:pt x="948" y="238"/>
                    </a:lnTo>
                    <a:lnTo>
                      <a:pt x="948" y="236"/>
                    </a:lnTo>
                    <a:lnTo>
                      <a:pt x="949" y="236"/>
                    </a:lnTo>
                    <a:lnTo>
                      <a:pt x="953" y="238"/>
                    </a:lnTo>
                    <a:lnTo>
                      <a:pt x="954" y="238"/>
                    </a:lnTo>
                    <a:lnTo>
                      <a:pt x="956" y="239"/>
                    </a:lnTo>
                    <a:lnTo>
                      <a:pt x="961" y="241"/>
                    </a:lnTo>
                    <a:lnTo>
                      <a:pt x="961" y="241"/>
                    </a:lnTo>
                    <a:lnTo>
                      <a:pt x="959" y="239"/>
                    </a:lnTo>
                    <a:lnTo>
                      <a:pt x="959" y="239"/>
                    </a:lnTo>
                    <a:lnTo>
                      <a:pt x="962" y="238"/>
                    </a:lnTo>
                    <a:lnTo>
                      <a:pt x="967" y="236"/>
                    </a:lnTo>
                    <a:lnTo>
                      <a:pt x="968" y="236"/>
                    </a:lnTo>
                    <a:lnTo>
                      <a:pt x="972" y="234"/>
                    </a:lnTo>
                    <a:lnTo>
                      <a:pt x="973" y="233"/>
                    </a:lnTo>
                    <a:lnTo>
                      <a:pt x="973" y="233"/>
                    </a:lnTo>
                    <a:lnTo>
                      <a:pt x="975" y="233"/>
                    </a:lnTo>
                    <a:lnTo>
                      <a:pt x="978" y="236"/>
                    </a:lnTo>
                    <a:lnTo>
                      <a:pt x="979" y="236"/>
                    </a:lnTo>
                    <a:lnTo>
                      <a:pt x="981" y="238"/>
                    </a:lnTo>
                    <a:lnTo>
                      <a:pt x="983" y="239"/>
                    </a:lnTo>
                    <a:lnTo>
                      <a:pt x="984" y="239"/>
                    </a:lnTo>
                    <a:lnTo>
                      <a:pt x="986" y="241"/>
                    </a:lnTo>
                    <a:lnTo>
                      <a:pt x="987" y="241"/>
                    </a:lnTo>
                    <a:lnTo>
                      <a:pt x="987" y="241"/>
                    </a:lnTo>
                    <a:lnTo>
                      <a:pt x="989" y="241"/>
                    </a:lnTo>
                    <a:lnTo>
                      <a:pt x="989" y="242"/>
                    </a:lnTo>
                    <a:lnTo>
                      <a:pt x="989" y="242"/>
                    </a:lnTo>
                    <a:lnTo>
                      <a:pt x="989" y="242"/>
                    </a:lnTo>
                    <a:lnTo>
                      <a:pt x="989" y="244"/>
                    </a:lnTo>
                    <a:lnTo>
                      <a:pt x="987" y="247"/>
                    </a:lnTo>
                    <a:lnTo>
                      <a:pt x="987" y="247"/>
                    </a:lnTo>
                    <a:lnTo>
                      <a:pt x="989" y="247"/>
                    </a:lnTo>
                    <a:lnTo>
                      <a:pt x="989" y="245"/>
                    </a:lnTo>
                    <a:lnTo>
                      <a:pt x="990" y="245"/>
                    </a:lnTo>
                    <a:lnTo>
                      <a:pt x="992" y="245"/>
                    </a:lnTo>
                    <a:lnTo>
                      <a:pt x="995" y="247"/>
                    </a:lnTo>
                    <a:lnTo>
                      <a:pt x="995" y="249"/>
                    </a:lnTo>
                    <a:lnTo>
                      <a:pt x="997" y="249"/>
                    </a:lnTo>
                    <a:lnTo>
                      <a:pt x="997" y="250"/>
                    </a:lnTo>
                    <a:lnTo>
                      <a:pt x="997" y="250"/>
                    </a:lnTo>
                    <a:lnTo>
                      <a:pt x="997" y="252"/>
                    </a:lnTo>
                    <a:lnTo>
                      <a:pt x="997" y="252"/>
                    </a:lnTo>
                    <a:lnTo>
                      <a:pt x="994" y="252"/>
                    </a:lnTo>
                    <a:lnTo>
                      <a:pt x="995" y="253"/>
                    </a:lnTo>
                    <a:lnTo>
                      <a:pt x="998" y="252"/>
                    </a:lnTo>
                    <a:lnTo>
                      <a:pt x="998" y="252"/>
                    </a:lnTo>
                    <a:lnTo>
                      <a:pt x="998" y="250"/>
                    </a:lnTo>
                    <a:lnTo>
                      <a:pt x="1000" y="250"/>
                    </a:lnTo>
                    <a:lnTo>
                      <a:pt x="1003" y="252"/>
                    </a:lnTo>
                    <a:lnTo>
                      <a:pt x="1003" y="253"/>
                    </a:lnTo>
                    <a:lnTo>
                      <a:pt x="1003" y="253"/>
                    </a:lnTo>
                    <a:lnTo>
                      <a:pt x="1003" y="253"/>
                    </a:lnTo>
                    <a:lnTo>
                      <a:pt x="1002" y="253"/>
                    </a:lnTo>
                    <a:lnTo>
                      <a:pt x="1000" y="255"/>
                    </a:lnTo>
                    <a:lnTo>
                      <a:pt x="1000" y="256"/>
                    </a:lnTo>
                    <a:lnTo>
                      <a:pt x="1002" y="256"/>
                    </a:lnTo>
                    <a:lnTo>
                      <a:pt x="1003" y="256"/>
                    </a:lnTo>
                    <a:lnTo>
                      <a:pt x="1003" y="256"/>
                    </a:lnTo>
                    <a:lnTo>
                      <a:pt x="1002" y="258"/>
                    </a:lnTo>
                    <a:lnTo>
                      <a:pt x="1002" y="258"/>
                    </a:lnTo>
                    <a:lnTo>
                      <a:pt x="1005" y="261"/>
                    </a:lnTo>
                    <a:lnTo>
                      <a:pt x="1006" y="263"/>
                    </a:lnTo>
                    <a:lnTo>
                      <a:pt x="1008" y="263"/>
                    </a:lnTo>
                    <a:lnTo>
                      <a:pt x="1009" y="263"/>
                    </a:lnTo>
                    <a:lnTo>
                      <a:pt x="1013" y="263"/>
                    </a:lnTo>
                    <a:lnTo>
                      <a:pt x="1016" y="264"/>
                    </a:lnTo>
                    <a:lnTo>
                      <a:pt x="1019" y="264"/>
                    </a:lnTo>
                    <a:lnTo>
                      <a:pt x="1022" y="264"/>
                    </a:lnTo>
                    <a:lnTo>
                      <a:pt x="1024" y="264"/>
                    </a:lnTo>
                    <a:lnTo>
                      <a:pt x="1024" y="264"/>
                    </a:lnTo>
                    <a:lnTo>
                      <a:pt x="1025" y="266"/>
                    </a:lnTo>
                    <a:lnTo>
                      <a:pt x="1025" y="266"/>
                    </a:lnTo>
                    <a:lnTo>
                      <a:pt x="1025" y="268"/>
                    </a:lnTo>
                    <a:lnTo>
                      <a:pt x="1025" y="269"/>
                    </a:lnTo>
                    <a:lnTo>
                      <a:pt x="1027" y="269"/>
                    </a:lnTo>
                    <a:lnTo>
                      <a:pt x="1028" y="269"/>
                    </a:lnTo>
                    <a:lnTo>
                      <a:pt x="1030" y="268"/>
                    </a:lnTo>
                    <a:lnTo>
                      <a:pt x="1031" y="268"/>
                    </a:lnTo>
                    <a:lnTo>
                      <a:pt x="1031" y="268"/>
                    </a:lnTo>
                    <a:lnTo>
                      <a:pt x="1031" y="266"/>
                    </a:lnTo>
                    <a:lnTo>
                      <a:pt x="1033" y="264"/>
                    </a:lnTo>
                    <a:lnTo>
                      <a:pt x="1033" y="264"/>
                    </a:lnTo>
                    <a:lnTo>
                      <a:pt x="1035" y="264"/>
                    </a:lnTo>
                    <a:lnTo>
                      <a:pt x="1035" y="266"/>
                    </a:lnTo>
                    <a:lnTo>
                      <a:pt x="1035" y="268"/>
                    </a:lnTo>
                    <a:lnTo>
                      <a:pt x="1036" y="268"/>
                    </a:lnTo>
                    <a:lnTo>
                      <a:pt x="1036" y="269"/>
                    </a:lnTo>
                    <a:lnTo>
                      <a:pt x="1035" y="269"/>
                    </a:lnTo>
                    <a:lnTo>
                      <a:pt x="1035" y="271"/>
                    </a:lnTo>
                    <a:lnTo>
                      <a:pt x="1033" y="271"/>
                    </a:lnTo>
                    <a:lnTo>
                      <a:pt x="1031" y="272"/>
                    </a:lnTo>
                    <a:lnTo>
                      <a:pt x="1031" y="275"/>
                    </a:lnTo>
                    <a:lnTo>
                      <a:pt x="1030" y="277"/>
                    </a:lnTo>
                    <a:lnTo>
                      <a:pt x="1030" y="279"/>
                    </a:lnTo>
                    <a:lnTo>
                      <a:pt x="1030" y="279"/>
                    </a:lnTo>
                    <a:lnTo>
                      <a:pt x="1030" y="280"/>
                    </a:lnTo>
                    <a:lnTo>
                      <a:pt x="1031" y="282"/>
                    </a:lnTo>
                    <a:lnTo>
                      <a:pt x="1031" y="283"/>
                    </a:lnTo>
                    <a:lnTo>
                      <a:pt x="1031" y="283"/>
                    </a:lnTo>
                    <a:lnTo>
                      <a:pt x="1033" y="285"/>
                    </a:lnTo>
                    <a:lnTo>
                      <a:pt x="1031" y="285"/>
                    </a:lnTo>
                    <a:lnTo>
                      <a:pt x="1031" y="286"/>
                    </a:lnTo>
                    <a:lnTo>
                      <a:pt x="1030" y="286"/>
                    </a:lnTo>
                    <a:lnTo>
                      <a:pt x="1027" y="286"/>
                    </a:lnTo>
                    <a:lnTo>
                      <a:pt x="1019" y="286"/>
                    </a:lnTo>
                    <a:lnTo>
                      <a:pt x="1017" y="286"/>
                    </a:lnTo>
                    <a:lnTo>
                      <a:pt x="1017" y="288"/>
                    </a:lnTo>
                    <a:lnTo>
                      <a:pt x="1020" y="288"/>
                    </a:lnTo>
                    <a:lnTo>
                      <a:pt x="1022" y="288"/>
                    </a:lnTo>
                    <a:lnTo>
                      <a:pt x="1030" y="288"/>
                    </a:lnTo>
                    <a:lnTo>
                      <a:pt x="1031" y="290"/>
                    </a:lnTo>
                    <a:lnTo>
                      <a:pt x="1031" y="290"/>
                    </a:lnTo>
                    <a:lnTo>
                      <a:pt x="1031" y="291"/>
                    </a:lnTo>
                    <a:lnTo>
                      <a:pt x="1033" y="293"/>
                    </a:lnTo>
                    <a:lnTo>
                      <a:pt x="1033" y="294"/>
                    </a:lnTo>
                    <a:lnTo>
                      <a:pt x="1033" y="296"/>
                    </a:lnTo>
                    <a:lnTo>
                      <a:pt x="1031" y="297"/>
                    </a:lnTo>
                    <a:lnTo>
                      <a:pt x="1031" y="299"/>
                    </a:lnTo>
                    <a:lnTo>
                      <a:pt x="1031" y="301"/>
                    </a:lnTo>
                    <a:lnTo>
                      <a:pt x="1031" y="302"/>
                    </a:lnTo>
                    <a:lnTo>
                      <a:pt x="1036" y="302"/>
                    </a:lnTo>
                    <a:lnTo>
                      <a:pt x="1036" y="302"/>
                    </a:lnTo>
                    <a:lnTo>
                      <a:pt x="1036" y="304"/>
                    </a:lnTo>
                    <a:lnTo>
                      <a:pt x="1035" y="305"/>
                    </a:lnTo>
                    <a:lnTo>
                      <a:pt x="1035" y="305"/>
                    </a:lnTo>
                    <a:lnTo>
                      <a:pt x="1035" y="307"/>
                    </a:lnTo>
                    <a:lnTo>
                      <a:pt x="1035" y="307"/>
                    </a:lnTo>
                    <a:lnTo>
                      <a:pt x="1035" y="308"/>
                    </a:lnTo>
                    <a:lnTo>
                      <a:pt x="1035" y="308"/>
                    </a:lnTo>
                    <a:lnTo>
                      <a:pt x="1035" y="310"/>
                    </a:lnTo>
                    <a:lnTo>
                      <a:pt x="1033" y="312"/>
                    </a:lnTo>
                    <a:lnTo>
                      <a:pt x="1033" y="313"/>
                    </a:lnTo>
                    <a:lnTo>
                      <a:pt x="1031" y="313"/>
                    </a:lnTo>
                    <a:lnTo>
                      <a:pt x="1031" y="313"/>
                    </a:lnTo>
                    <a:lnTo>
                      <a:pt x="1030" y="310"/>
                    </a:lnTo>
                    <a:lnTo>
                      <a:pt x="1030" y="310"/>
                    </a:lnTo>
                    <a:lnTo>
                      <a:pt x="1030" y="310"/>
                    </a:lnTo>
                    <a:lnTo>
                      <a:pt x="1030" y="310"/>
                    </a:lnTo>
                    <a:lnTo>
                      <a:pt x="1030" y="312"/>
                    </a:lnTo>
                    <a:lnTo>
                      <a:pt x="1030" y="312"/>
                    </a:lnTo>
                    <a:lnTo>
                      <a:pt x="1028" y="312"/>
                    </a:lnTo>
                    <a:lnTo>
                      <a:pt x="1027" y="313"/>
                    </a:lnTo>
                    <a:lnTo>
                      <a:pt x="1025" y="313"/>
                    </a:lnTo>
                    <a:lnTo>
                      <a:pt x="1025" y="315"/>
                    </a:lnTo>
                    <a:lnTo>
                      <a:pt x="1027" y="315"/>
                    </a:lnTo>
                    <a:lnTo>
                      <a:pt x="1028" y="315"/>
                    </a:lnTo>
                    <a:lnTo>
                      <a:pt x="1030" y="315"/>
                    </a:lnTo>
                    <a:lnTo>
                      <a:pt x="1031" y="315"/>
                    </a:lnTo>
                    <a:lnTo>
                      <a:pt x="1036" y="312"/>
                    </a:lnTo>
                    <a:lnTo>
                      <a:pt x="1038" y="312"/>
                    </a:lnTo>
                    <a:lnTo>
                      <a:pt x="1039" y="312"/>
                    </a:lnTo>
                    <a:lnTo>
                      <a:pt x="1041" y="312"/>
                    </a:lnTo>
                    <a:lnTo>
                      <a:pt x="1043" y="312"/>
                    </a:lnTo>
                    <a:lnTo>
                      <a:pt x="1046" y="312"/>
                    </a:lnTo>
                    <a:lnTo>
                      <a:pt x="1047" y="312"/>
                    </a:lnTo>
                    <a:lnTo>
                      <a:pt x="1047" y="312"/>
                    </a:lnTo>
                    <a:lnTo>
                      <a:pt x="1049" y="313"/>
                    </a:lnTo>
                    <a:lnTo>
                      <a:pt x="1050" y="313"/>
                    </a:lnTo>
                    <a:lnTo>
                      <a:pt x="1050" y="315"/>
                    </a:lnTo>
                    <a:lnTo>
                      <a:pt x="1050" y="318"/>
                    </a:lnTo>
                    <a:lnTo>
                      <a:pt x="1052" y="318"/>
                    </a:lnTo>
                    <a:lnTo>
                      <a:pt x="1052" y="319"/>
                    </a:lnTo>
                    <a:lnTo>
                      <a:pt x="1052" y="319"/>
                    </a:lnTo>
                    <a:lnTo>
                      <a:pt x="1052" y="321"/>
                    </a:lnTo>
                    <a:lnTo>
                      <a:pt x="1052" y="326"/>
                    </a:lnTo>
                    <a:lnTo>
                      <a:pt x="1050" y="327"/>
                    </a:lnTo>
                    <a:lnTo>
                      <a:pt x="1049" y="329"/>
                    </a:lnTo>
                    <a:lnTo>
                      <a:pt x="1047" y="329"/>
                    </a:lnTo>
                    <a:lnTo>
                      <a:pt x="1044" y="331"/>
                    </a:lnTo>
                    <a:lnTo>
                      <a:pt x="1043" y="331"/>
                    </a:lnTo>
                    <a:lnTo>
                      <a:pt x="1041" y="332"/>
                    </a:lnTo>
                    <a:lnTo>
                      <a:pt x="1041" y="332"/>
                    </a:lnTo>
                    <a:lnTo>
                      <a:pt x="1044" y="331"/>
                    </a:lnTo>
                    <a:lnTo>
                      <a:pt x="1049" y="331"/>
                    </a:lnTo>
                    <a:lnTo>
                      <a:pt x="1050" y="329"/>
                    </a:lnTo>
                    <a:lnTo>
                      <a:pt x="1050" y="327"/>
                    </a:lnTo>
                    <a:lnTo>
                      <a:pt x="1052" y="326"/>
                    </a:lnTo>
                    <a:lnTo>
                      <a:pt x="1054" y="321"/>
                    </a:lnTo>
                    <a:lnTo>
                      <a:pt x="1054" y="319"/>
                    </a:lnTo>
                    <a:lnTo>
                      <a:pt x="1055" y="319"/>
                    </a:lnTo>
                    <a:lnTo>
                      <a:pt x="1057" y="321"/>
                    </a:lnTo>
                    <a:lnTo>
                      <a:pt x="1057" y="323"/>
                    </a:lnTo>
                    <a:lnTo>
                      <a:pt x="1057" y="324"/>
                    </a:lnTo>
                    <a:lnTo>
                      <a:pt x="1057" y="324"/>
                    </a:lnTo>
                    <a:lnTo>
                      <a:pt x="1055" y="327"/>
                    </a:lnTo>
                    <a:lnTo>
                      <a:pt x="1055" y="327"/>
                    </a:lnTo>
                    <a:lnTo>
                      <a:pt x="1058" y="324"/>
                    </a:lnTo>
                    <a:lnTo>
                      <a:pt x="1058" y="324"/>
                    </a:lnTo>
                    <a:lnTo>
                      <a:pt x="1058" y="323"/>
                    </a:lnTo>
                    <a:lnTo>
                      <a:pt x="1060" y="321"/>
                    </a:lnTo>
                    <a:lnTo>
                      <a:pt x="1060" y="323"/>
                    </a:lnTo>
                    <a:lnTo>
                      <a:pt x="1060" y="324"/>
                    </a:lnTo>
                    <a:lnTo>
                      <a:pt x="1060" y="327"/>
                    </a:lnTo>
                    <a:lnTo>
                      <a:pt x="1060" y="327"/>
                    </a:lnTo>
                    <a:lnTo>
                      <a:pt x="1060" y="331"/>
                    </a:lnTo>
                    <a:lnTo>
                      <a:pt x="1060" y="331"/>
                    </a:lnTo>
                    <a:lnTo>
                      <a:pt x="1061" y="329"/>
                    </a:lnTo>
                    <a:lnTo>
                      <a:pt x="1061" y="327"/>
                    </a:lnTo>
                    <a:lnTo>
                      <a:pt x="1061" y="326"/>
                    </a:lnTo>
                    <a:lnTo>
                      <a:pt x="1061" y="326"/>
                    </a:lnTo>
                    <a:lnTo>
                      <a:pt x="1065" y="324"/>
                    </a:lnTo>
                    <a:lnTo>
                      <a:pt x="1068" y="323"/>
                    </a:lnTo>
                    <a:lnTo>
                      <a:pt x="1069" y="321"/>
                    </a:lnTo>
                    <a:lnTo>
                      <a:pt x="1071" y="321"/>
                    </a:lnTo>
                    <a:lnTo>
                      <a:pt x="1074" y="319"/>
                    </a:lnTo>
                    <a:lnTo>
                      <a:pt x="1076" y="318"/>
                    </a:lnTo>
                    <a:lnTo>
                      <a:pt x="1077" y="316"/>
                    </a:lnTo>
                    <a:lnTo>
                      <a:pt x="1077" y="315"/>
                    </a:lnTo>
                    <a:lnTo>
                      <a:pt x="1077" y="315"/>
                    </a:lnTo>
                    <a:lnTo>
                      <a:pt x="1079" y="313"/>
                    </a:lnTo>
                    <a:lnTo>
                      <a:pt x="1080" y="313"/>
                    </a:lnTo>
                    <a:lnTo>
                      <a:pt x="1082" y="313"/>
                    </a:lnTo>
                    <a:lnTo>
                      <a:pt x="1082" y="315"/>
                    </a:lnTo>
                    <a:lnTo>
                      <a:pt x="1084" y="316"/>
                    </a:lnTo>
                    <a:lnTo>
                      <a:pt x="1084" y="318"/>
                    </a:lnTo>
                    <a:lnTo>
                      <a:pt x="1084" y="318"/>
                    </a:lnTo>
                    <a:lnTo>
                      <a:pt x="1085" y="321"/>
                    </a:lnTo>
                    <a:lnTo>
                      <a:pt x="1085" y="321"/>
                    </a:lnTo>
                    <a:lnTo>
                      <a:pt x="1085" y="319"/>
                    </a:lnTo>
                    <a:lnTo>
                      <a:pt x="1085" y="318"/>
                    </a:lnTo>
                    <a:lnTo>
                      <a:pt x="1085" y="318"/>
                    </a:lnTo>
                    <a:lnTo>
                      <a:pt x="1085" y="316"/>
                    </a:lnTo>
                    <a:lnTo>
                      <a:pt x="1085" y="315"/>
                    </a:lnTo>
                    <a:lnTo>
                      <a:pt x="1084" y="313"/>
                    </a:lnTo>
                    <a:lnTo>
                      <a:pt x="1084" y="313"/>
                    </a:lnTo>
                    <a:lnTo>
                      <a:pt x="1085" y="312"/>
                    </a:lnTo>
                    <a:lnTo>
                      <a:pt x="1087" y="312"/>
                    </a:lnTo>
                    <a:lnTo>
                      <a:pt x="1087" y="312"/>
                    </a:lnTo>
                    <a:lnTo>
                      <a:pt x="1085" y="312"/>
                    </a:lnTo>
                    <a:lnTo>
                      <a:pt x="1085" y="310"/>
                    </a:lnTo>
                    <a:lnTo>
                      <a:pt x="1087" y="310"/>
                    </a:lnTo>
                    <a:lnTo>
                      <a:pt x="1088" y="310"/>
                    </a:lnTo>
                    <a:lnTo>
                      <a:pt x="1088" y="310"/>
                    </a:lnTo>
                    <a:lnTo>
                      <a:pt x="1088" y="308"/>
                    </a:lnTo>
                    <a:lnTo>
                      <a:pt x="1088" y="308"/>
                    </a:lnTo>
                    <a:lnTo>
                      <a:pt x="1090" y="308"/>
                    </a:lnTo>
                    <a:lnTo>
                      <a:pt x="1091" y="308"/>
                    </a:lnTo>
                    <a:lnTo>
                      <a:pt x="1091" y="308"/>
                    </a:lnTo>
                    <a:lnTo>
                      <a:pt x="1093" y="308"/>
                    </a:lnTo>
                    <a:lnTo>
                      <a:pt x="1093" y="307"/>
                    </a:lnTo>
                    <a:lnTo>
                      <a:pt x="1091" y="307"/>
                    </a:lnTo>
                    <a:lnTo>
                      <a:pt x="1090" y="307"/>
                    </a:lnTo>
                    <a:lnTo>
                      <a:pt x="1090" y="307"/>
                    </a:lnTo>
                    <a:lnTo>
                      <a:pt x="1090" y="305"/>
                    </a:lnTo>
                    <a:lnTo>
                      <a:pt x="1088" y="304"/>
                    </a:lnTo>
                    <a:lnTo>
                      <a:pt x="1090" y="304"/>
                    </a:lnTo>
                    <a:lnTo>
                      <a:pt x="1090" y="304"/>
                    </a:lnTo>
                    <a:lnTo>
                      <a:pt x="1090" y="304"/>
                    </a:lnTo>
                    <a:lnTo>
                      <a:pt x="1091" y="304"/>
                    </a:lnTo>
                    <a:lnTo>
                      <a:pt x="1091" y="302"/>
                    </a:lnTo>
                    <a:lnTo>
                      <a:pt x="1091" y="302"/>
                    </a:lnTo>
                    <a:lnTo>
                      <a:pt x="1093" y="302"/>
                    </a:lnTo>
                    <a:lnTo>
                      <a:pt x="1093" y="302"/>
                    </a:lnTo>
                    <a:lnTo>
                      <a:pt x="1091" y="299"/>
                    </a:lnTo>
                    <a:lnTo>
                      <a:pt x="1093" y="299"/>
                    </a:lnTo>
                    <a:lnTo>
                      <a:pt x="1095" y="299"/>
                    </a:lnTo>
                    <a:lnTo>
                      <a:pt x="1095" y="299"/>
                    </a:lnTo>
                    <a:lnTo>
                      <a:pt x="1098" y="301"/>
                    </a:lnTo>
                    <a:lnTo>
                      <a:pt x="1099" y="301"/>
                    </a:lnTo>
                    <a:lnTo>
                      <a:pt x="1098" y="301"/>
                    </a:lnTo>
                    <a:lnTo>
                      <a:pt x="1096" y="299"/>
                    </a:lnTo>
                    <a:lnTo>
                      <a:pt x="1095" y="299"/>
                    </a:lnTo>
                    <a:lnTo>
                      <a:pt x="1095" y="297"/>
                    </a:lnTo>
                    <a:lnTo>
                      <a:pt x="1093" y="297"/>
                    </a:lnTo>
                    <a:lnTo>
                      <a:pt x="1093" y="296"/>
                    </a:lnTo>
                    <a:lnTo>
                      <a:pt x="1091" y="294"/>
                    </a:lnTo>
                    <a:lnTo>
                      <a:pt x="1091" y="294"/>
                    </a:lnTo>
                    <a:lnTo>
                      <a:pt x="1093" y="293"/>
                    </a:lnTo>
                    <a:lnTo>
                      <a:pt x="1093" y="291"/>
                    </a:lnTo>
                    <a:lnTo>
                      <a:pt x="1095" y="291"/>
                    </a:lnTo>
                    <a:lnTo>
                      <a:pt x="1095" y="291"/>
                    </a:lnTo>
                    <a:lnTo>
                      <a:pt x="1096" y="291"/>
                    </a:lnTo>
                    <a:lnTo>
                      <a:pt x="1098" y="293"/>
                    </a:lnTo>
                    <a:lnTo>
                      <a:pt x="1099" y="293"/>
                    </a:lnTo>
                    <a:lnTo>
                      <a:pt x="1098" y="291"/>
                    </a:lnTo>
                    <a:lnTo>
                      <a:pt x="1096" y="291"/>
                    </a:lnTo>
                    <a:lnTo>
                      <a:pt x="1096" y="291"/>
                    </a:lnTo>
                    <a:lnTo>
                      <a:pt x="1096" y="290"/>
                    </a:lnTo>
                    <a:lnTo>
                      <a:pt x="1098" y="288"/>
                    </a:lnTo>
                    <a:lnTo>
                      <a:pt x="1098" y="286"/>
                    </a:lnTo>
                    <a:lnTo>
                      <a:pt x="1101" y="282"/>
                    </a:lnTo>
                    <a:lnTo>
                      <a:pt x="1101" y="282"/>
                    </a:lnTo>
                    <a:lnTo>
                      <a:pt x="1101" y="280"/>
                    </a:lnTo>
                    <a:lnTo>
                      <a:pt x="1102" y="280"/>
                    </a:lnTo>
                    <a:lnTo>
                      <a:pt x="1104" y="280"/>
                    </a:lnTo>
                    <a:lnTo>
                      <a:pt x="1106" y="282"/>
                    </a:lnTo>
                    <a:lnTo>
                      <a:pt x="1107" y="283"/>
                    </a:lnTo>
                    <a:lnTo>
                      <a:pt x="1107" y="283"/>
                    </a:lnTo>
                    <a:lnTo>
                      <a:pt x="1106" y="285"/>
                    </a:lnTo>
                    <a:lnTo>
                      <a:pt x="1104" y="286"/>
                    </a:lnTo>
                    <a:lnTo>
                      <a:pt x="1102" y="288"/>
                    </a:lnTo>
                    <a:lnTo>
                      <a:pt x="1102" y="288"/>
                    </a:lnTo>
                    <a:lnTo>
                      <a:pt x="1106" y="286"/>
                    </a:lnTo>
                    <a:lnTo>
                      <a:pt x="1107" y="286"/>
                    </a:lnTo>
                    <a:lnTo>
                      <a:pt x="1109" y="286"/>
                    </a:lnTo>
                    <a:lnTo>
                      <a:pt x="1110" y="288"/>
                    </a:lnTo>
                    <a:lnTo>
                      <a:pt x="1112" y="291"/>
                    </a:lnTo>
                    <a:lnTo>
                      <a:pt x="1110" y="293"/>
                    </a:lnTo>
                    <a:lnTo>
                      <a:pt x="1112" y="293"/>
                    </a:lnTo>
                    <a:lnTo>
                      <a:pt x="1113" y="291"/>
                    </a:lnTo>
                    <a:lnTo>
                      <a:pt x="1113" y="293"/>
                    </a:lnTo>
                    <a:lnTo>
                      <a:pt x="1113" y="294"/>
                    </a:lnTo>
                    <a:lnTo>
                      <a:pt x="1115" y="296"/>
                    </a:lnTo>
                    <a:lnTo>
                      <a:pt x="1117" y="297"/>
                    </a:lnTo>
                    <a:lnTo>
                      <a:pt x="1117" y="297"/>
                    </a:lnTo>
                    <a:lnTo>
                      <a:pt x="1115" y="299"/>
                    </a:lnTo>
                    <a:lnTo>
                      <a:pt x="1113" y="301"/>
                    </a:lnTo>
                    <a:lnTo>
                      <a:pt x="1115" y="301"/>
                    </a:lnTo>
                    <a:lnTo>
                      <a:pt x="1117" y="302"/>
                    </a:lnTo>
                    <a:lnTo>
                      <a:pt x="1117" y="302"/>
                    </a:lnTo>
                    <a:lnTo>
                      <a:pt x="1117" y="304"/>
                    </a:lnTo>
                    <a:lnTo>
                      <a:pt x="1117" y="304"/>
                    </a:lnTo>
                    <a:lnTo>
                      <a:pt x="1118" y="302"/>
                    </a:lnTo>
                    <a:lnTo>
                      <a:pt x="1120" y="302"/>
                    </a:lnTo>
                    <a:lnTo>
                      <a:pt x="1121" y="305"/>
                    </a:lnTo>
                    <a:lnTo>
                      <a:pt x="1121" y="307"/>
                    </a:lnTo>
                    <a:lnTo>
                      <a:pt x="1118" y="307"/>
                    </a:lnTo>
                    <a:lnTo>
                      <a:pt x="1117" y="307"/>
                    </a:lnTo>
                    <a:lnTo>
                      <a:pt x="1115" y="307"/>
                    </a:lnTo>
                    <a:lnTo>
                      <a:pt x="1113" y="308"/>
                    </a:lnTo>
                    <a:lnTo>
                      <a:pt x="1115" y="308"/>
                    </a:lnTo>
                    <a:lnTo>
                      <a:pt x="1117" y="308"/>
                    </a:lnTo>
                    <a:lnTo>
                      <a:pt x="1120" y="308"/>
                    </a:lnTo>
                    <a:lnTo>
                      <a:pt x="1123" y="307"/>
                    </a:lnTo>
                    <a:lnTo>
                      <a:pt x="1123" y="307"/>
                    </a:lnTo>
                    <a:lnTo>
                      <a:pt x="1124" y="307"/>
                    </a:lnTo>
                    <a:lnTo>
                      <a:pt x="1124" y="308"/>
                    </a:lnTo>
                    <a:lnTo>
                      <a:pt x="1123" y="308"/>
                    </a:lnTo>
                    <a:lnTo>
                      <a:pt x="1123" y="308"/>
                    </a:lnTo>
                    <a:lnTo>
                      <a:pt x="1124" y="308"/>
                    </a:lnTo>
                    <a:lnTo>
                      <a:pt x="1124" y="310"/>
                    </a:lnTo>
                    <a:lnTo>
                      <a:pt x="1124" y="310"/>
                    </a:lnTo>
                    <a:lnTo>
                      <a:pt x="1124" y="312"/>
                    </a:lnTo>
                    <a:lnTo>
                      <a:pt x="1126" y="312"/>
                    </a:lnTo>
                    <a:lnTo>
                      <a:pt x="1128" y="312"/>
                    </a:lnTo>
                    <a:lnTo>
                      <a:pt x="1128" y="312"/>
                    </a:lnTo>
                    <a:lnTo>
                      <a:pt x="1129" y="313"/>
                    </a:lnTo>
                    <a:lnTo>
                      <a:pt x="1129" y="316"/>
                    </a:lnTo>
                    <a:lnTo>
                      <a:pt x="1126" y="318"/>
                    </a:lnTo>
                    <a:lnTo>
                      <a:pt x="1124" y="319"/>
                    </a:lnTo>
                    <a:lnTo>
                      <a:pt x="1123" y="321"/>
                    </a:lnTo>
                    <a:lnTo>
                      <a:pt x="1121" y="321"/>
                    </a:lnTo>
                    <a:lnTo>
                      <a:pt x="1120" y="323"/>
                    </a:lnTo>
                    <a:lnTo>
                      <a:pt x="1121" y="323"/>
                    </a:lnTo>
                    <a:lnTo>
                      <a:pt x="1124" y="321"/>
                    </a:lnTo>
                    <a:lnTo>
                      <a:pt x="1124" y="319"/>
                    </a:lnTo>
                    <a:lnTo>
                      <a:pt x="1126" y="321"/>
                    </a:lnTo>
                    <a:lnTo>
                      <a:pt x="1126" y="321"/>
                    </a:lnTo>
                    <a:lnTo>
                      <a:pt x="1126" y="321"/>
                    </a:lnTo>
                    <a:lnTo>
                      <a:pt x="1128" y="321"/>
                    </a:lnTo>
                    <a:lnTo>
                      <a:pt x="1131" y="319"/>
                    </a:lnTo>
                    <a:lnTo>
                      <a:pt x="1132" y="319"/>
                    </a:lnTo>
                    <a:lnTo>
                      <a:pt x="1134" y="319"/>
                    </a:lnTo>
                    <a:lnTo>
                      <a:pt x="1134" y="319"/>
                    </a:lnTo>
                    <a:lnTo>
                      <a:pt x="1132" y="323"/>
                    </a:lnTo>
                    <a:lnTo>
                      <a:pt x="1131" y="326"/>
                    </a:lnTo>
                    <a:lnTo>
                      <a:pt x="1128" y="327"/>
                    </a:lnTo>
                    <a:lnTo>
                      <a:pt x="1126" y="329"/>
                    </a:lnTo>
                    <a:lnTo>
                      <a:pt x="1124" y="329"/>
                    </a:lnTo>
                    <a:lnTo>
                      <a:pt x="1124" y="331"/>
                    </a:lnTo>
                    <a:lnTo>
                      <a:pt x="1128" y="327"/>
                    </a:lnTo>
                    <a:lnTo>
                      <a:pt x="1131" y="327"/>
                    </a:lnTo>
                    <a:lnTo>
                      <a:pt x="1134" y="327"/>
                    </a:lnTo>
                    <a:lnTo>
                      <a:pt x="1136" y="327"/>
                    </a:lnTo>
                    <a:lnTo>
                      <a:pt x="1139" y="331"/>
                    </a:lnTo>
                    <a:lnTo>
                      <a:pt x="1140" y="331"/>
                    </a:lnTo>
                    <a:lnTo>
                      <a:pt x="1140" y="331"/>
                    </a:lnTo>
                    <a:lnTo>
                      <a:pt x="1143" y="332"/>
                    </a:lnTo>
                    <a:lnTo>
                      <a:pt x="1143" y="334"/>
                    </a:lnTo>
                    <a:lnTo>
                      <a:pt x="1143" y="334"/>
                    </a:lnTo>
                    <a:lnTo>
                      <a:pt x="1143" y="334"/>
                    </a:lnTo>
                    <a:lnTo>
                      <a:pt x="1142" y="335"/>
                    </a:lnTo>
                    <a:lnTo>
                      <a:pt x="1143" y="337"/>
                    </a:lnTo>
                    <a:lnTo>
                      <a:pt x="1143" y="338"/>
                    </a:lnTo>
                    <a:lnTo>
                      <a:pt x="1142" y="340"/>
                    </a:lnTo>
                    <a:lnTo>
                      <a:pt x="1140" y="340"/>
                    </a:lnTo>
                    <a:lnTo>
                      <a:pt x="1139" y="340"/>
                    </a:lnTo>
                    <a:lnTo>
                      <a:pt x="1137" y="342"/>
                    </a:lnTo>
                    <a:lnTo>
                      <a:pt x="1137" y="342"/>
                    </a:lnTo>
                    <a:lnTo>
                      <a:pt x="1136" y="340"/>
                    </a:lnTo>
                    <a:lnTo>
                      <a:pt x="1136" y="342"/>
                    </a:lnTo>
                    <a:lnTo>
                      <a:pt x="1137" y="342"/>
                    </a:lnTo>
                    <a:lnTo>
                      <a:pt x="1139" y="342"/>
                    </a:lnTo>
                    <a:lnTo>
                      <a:pt x="1140" y="342"/>
                    </a:lnTo>
                    <a:lnTo>
                      <a:pt x="1142" y="342"/>
                    </a:lnTo>
                    <a:lnTo>
                      <a:pt x="1143" y="342"/>
                    </a:lnTo>
                    <a:lnTo>
                      <a:pt x="1145" y="343"/>
                    </a:lnTo>
                    <a:lnTo>
                      <a:pt x="1145" y="343"/>
                    </a:lnTo>
                    <a:lnTo>
                      <a:pt x="1143" y="343"/>
                    </a:lnTo>
                    <a:lnTo>
                      <a:pt x="1143" y="345"/>
                    </a:lnTo>
                    <a:lnTo>
                      <a:pt x="1143" y="346"/>
                    </a:lnTo>
                    <a:lnTo>
                      <a:pt x="1143" y="346"/>
                    </a:lnTo>
                    <a:lnTo>
                      <a:pt x="1145" y="346"/>
                    </a:lnTo>
                    <a:lnTo>
                      <a:pt x="1145" y="346"/>
                    </a:lnTo>
                    <a:lnTo>
                      <a:pt x="1147" y="346"/>
                    </a:lnTo>
                    <a:lnTo>
                      <a:pt x="1148" y="346"/>
                    </a:lnTo>
                    <a:lnTo>
                      <a:pt x="1153" y="351"/>
                    </a:lnTo>
                    <a:lnTo>
                      <a:pt x="1151" y="353"/>
                    </a:lnTo>
                    <a:lnTo>
                      <a:pt x="1151" y="354"/>
                    </a:lnTo>
                    <a:lnTo>
                      <a:pt x="1151" y="356"/>
                    </a:lnTo>
                    <a:lnTo>
                      <a:pt x="1151" y="357"/>
                    </a:lnTo>
                    <a:lnTo>
                      <a:pt x="1150" y="357"/>
                    </a:lnTo>
                    <a:lnTo>
                      <a:pt x="1142" y="357"/>
                    </a:lnTo>
                    <a:lnTo>
                      <a:pt x="1137" y="356"/>
                    </a:lnTo>
                    <a:lnTo>
                      <a:pt x="1137" y="356"/>
                    </a:lnTo>
                    <a:lnTo>
                      <a:pt x="1139" y="354"/>
                    </a:lnTo>
                    <a:lnTo>
                      <a:pt x="1137" y="354"/>
                    </a:lnTo>
                    <a:lnTo>
                      <a:pt x="1136" y="354"/>
                    </a:lnTo>
                    <a:lnTo>
                      <a:pt x="1136" y="354"/>
                    </a:lnTo>
                    <a:lnTo>
                      <a:pt x="1137" y="356"/>
                    </a:lnTo>
                    <a:lnTo>
                      <a:pt x="1140" y="357"/>
                    </a:lnTo>
                    <a:lnTo>
                      <a:pt x="1142" y="359"/>
                    </a:lnTo>
                    <a:lnTo>
                      <a:pt x="1145" y="359"/>
                    </a:lnTo>
                    <a:lnTo>
                      <a:pt x="1145" y="360"/>
                    </a:lnTo>
                    <a:lnTo>
                      <a:pt x="1147" y="360"/>
                    </a:lnTo>
                    <a:lnTo>
                      <a:pt x="1147" y="360"/>
                    </a:lnTo>
                    <a:lnTo>
                      <a:pt x="1143" y="360"/>
                    </a:lnTo>
                    <a:lnTo>
                      <a:pt x="1142" y="362"/>
                    </a:lnTo>
                    <a:lnTo>
                      <a:pt x="1143" y="362"/>
                    </a:lnTo>
                    <a:lnTo>
                      <a:pt x="1147" y="364"/>
                    </a:lnTo>
                    <a:lnTo>
                      <a:pt x="1150" y="364"/>
                    </a:lnTo>
                    <a:lnTo>
                      <a:pt x="1151" y="364"/>
                    </a:lnTo>
                    <a:lnTo>
                      <a:pt x="1150" y="365"/>
                    </a:lnTo>
                    <a:lnTo>
                      <a:pt x="1147" y="365"/>
                    </a:lnTo>
                    <a:lnTo>
                      <a:pt x="1147" y="367"/>
                    </a:lnTo>
                    <a:lnTo>
                      <a:pt x="1148" y="367"/>
                    </a:lnTo>
                    <a:lnTo>
                      <a:pt x="1151" y="367"/>
                    </a:lnTo>
                    <a:lnTo>
                      <a:pt x="1151" y="367"/>
                    </a:lnTo>
                    <a:lnTo>
                      <a:pt x="1153" y="370"/>
                    </a:lnTo>
                    <a:lnTo>
                      <a:pt x="1153" y="370"/>
                    </a:lnTo>
                    <a:lnTo>
                      <a:pt x="1150" y="371"/>
                    </a:lnTo>
                    <a:lnTo>
                      <a:pt x="1150" y="371"/>
                    </a:lnTo>
                    <a:lnTo>
                      <a:pt x="1151" y="371"/>
                    </a:lnTo>
                    <a:lnTo>
                      <a:pt x="1154" y="371"/>
                    </a:lnTo>
                    <a:lnTo>
                      <a:pt x="1154" y="373"/>
                    </a:lnTo>
                    <a:lnTo>
                      <a:pt x="1154" y="373"/>
                    </a:lnTo>
                    <a:lnTo>
                      <a:pt x="1156" y="375"/>
                    </a:lnTo>
                    <a:lnTo>
                      <a:pt x="1158" y="375"/>
                    </a:lnTo>
                    <a:lnTo>
                      <a:pt x="1159" y="373"/>
                    </a:lnTo>
                    <a:lnTo>
                      <a:pt x="1159" y="371"/>
                    </a:lnTo>
                    <a:lnTo>
                      <a:pt x="1161" y="373"/>
                    </a:lnTo>
                    <a:lnTo>
                      <a:pt x="1161" y="373"/>
                    </a:lnTo>
                    <a:lnTo>
                      <a:pt x="1162" y="375"/>
                    </a:lnTo>
                    <a:lnTo>
                      <a:pt x="1162" y="375"/>
                    </a:lnTo>
                    <a:lnTo>
                      <a:pt x="1164" y="376"/>
                    </a:lnTo>
                    <a:lnTo>
                      <a:pt x="1164" y="375"/>
                    </a:lnTo>
                    <a:lnTo>
                      <a:pt x="1165" y="376"/>
                    </a:lnTo>
                    <a:lnTo>
                      <a:pt x="1167" y="376"/>
                    </a:lnTo>
                    <a:lnTo>
                      <a:pt x="1165" y="378"/>
                    </a:lnTo>
                    <a:lnTo>
                      <a:pt x="1165" y="378"/>
                    </a:lnTo>
                    <a:lnTo>
                      <a:pt x="1167" y="379"/>
                    </a:lnTo>
                    <a:lnTo>
                      <a:pt x="1167" y="381"/>
                    </a:lnTo>
                    <a:lnTo>
                      <a:pt x="1169" y="383"/>
                    </a:lnTo>
                    <a:lnTo>
                      <a:pt x="1169" y="383"/>
                    </a:lnTo>
                    <a:lnTo>
                      <a:pt x="1165" y="384"/>
                    </a:lnTo>
                    <a:lnTo>
                      <a:pt x="1165" y="387"/>
                    </a:lnTo>
                    <a:lnTo>
                      <a:pt x="1165" y="387"/>
                    </a:lnTo>
                    <a:lnTo>
                      <a:pt x="1164" y="389"/>
                    </a:lnTo>
                    <a:lnTo>
                      <a:pt x="1162" y="390"/>
                    </a:lnTo>
                    <a:lnTo>
                      <a:pt x="1164" y="390"/>
                    </a:lnTo>
                    <a:lnTo>
                      <a:pt x="1167" y="387"/>
                    </a:lnTo>
                    <a:lnTo>
                      <a:pt x="1169" y="387"/>
                    </a:lnTo>
                    <a:lnTo>
                      <a:pt x="1172" y="386"/>
                    </a:lnTo>
                    <a:lnTo>
                      <a:pt x="1173" y="386"/>
                    </a:lnTo>
                    <a:lnTo>
                      <a:pt x="1175" y="386"/>
                    </a:lnTo>
                    <a:lnTo>
                      <a:pt x="1177" y="386"/>
                    </a:lnTo>
                    <a:lnTo>
                      <a:pt x="1177" y="387"/>
                    </a:lnTo>
                    <a:lnTo>
                      <a:pt x="1177" y="389"/>
                    </a:lnTo>
                    <a:lnTo>
                      <a:pt x="1178" y="387"/>
                    </a:lnTo>
                    <a:lnTo>
                      <a:pt x="1180" y="387"/>
                    </a:lnTo>
                    <a:lnTo>
                      <a:pt x="1178" y="389"/>
                    </a:lnTo>
                    <a:lnTo>
                      <a:pt x="1175" y="392"/>
                    </a:lnTo>
                    <a:lnTo>
                      <a:pt x="1173" y="394"/>
                    </a:lnTo>
                    <a:lnTo>
                      <a:pt x="1173" y="395"/>
                    </a:lnTo>
                    <a:lnTo>
                      <a:pt x="1175" y="394"/>
                    </a:lnTo>
                    <a:lnTo>
                      <a:pt x="1180" y="390"/>
                    </a:lnTo>
                    <a:lnTo>
                      <a:pt x="1180" y="390"/>
                    </a:lnTo>
                    <a:lnTo>
                      <a:pt x="1181" y="389"/>
                    </a:lnTo>
                    <a:lnTo>
                      <a:pt x="1183" y="387"/>
                    </a:lnTo>
                    <a:lnTo>
                      <a:pt x="1184" y="387"/>
                    </a:lnTo>
                    <a:lnTo>
                      <a:pt x="1186" y="389"/>
                    </a:lnTo>
                    <a:lnTo>
                      <a:pt x="1186" y="390"/>
                    </a:lnTo>
                    <a:lnTo>
                      <a:pt x="1188" y="392"/>
                    </a:lnTo>
                    <a:lnTo>
                      <a:pt x="1189" y="395"/>
                    </a:lnTo>
                    <a:lnTo>
                      <a:pt x="1192" y="395"/>
                    </a:lnTo>
                    <a:lnTo>
                      <a:pt x="1194" y="397"/>
                    </a:lnTo>
                    <a:lnTo>
                      <a:pt x="1197" y="395"/>
                    </a:lnTo>
                    <a:lnTo>
                      <a:pt x="1197" y="394"/>
                    </a:lnTo>
                    <a:lnTo>
                      <a:pt x="1200" y="394"/>
                    </a:lnTo>
                    <a:lnTo>
                      <a:pt x="1200" y="394"/>
                    </a:lnTo>
                    <a:lnTo>
                      <a:pt x="1202" y="397"/>
                    </a:lnTo>
                    <a:lnTo>
                      <a:pt x="1203" y="397"/>
                    </a:lnTo>
                    <a:lnTo>
                      <a:pt x="1205" y="398"/>
                    </a:lnTo>
                    <a:lnTo>
                      <a:pt x="1205" y="398"/>
                    </a:lnTo>
                    <a:lnTo>
                      <a:pt x="1208" y="398"/>
                    </a:lnTo>
                    <a:lnTo>
                      <a:pt x="1210" y="400"/>
                    </a:lnTo>
                    <a:lnTo>
                      <a:pt x="1210" y="400"/>
                    </a:lnTo>
                    <a:lnTo>
                      <a:pt x="1208" y="401"/>
                    </a:lnTo>
                    <a:lnTo>
                      <a:pt x="1206" y="403"/>
                    </a:lnTo>
                    <a:lnTo>
                      <a:pt x="1205" y="405"/>
                    </a:lnTo>
                    <a:lnTo>
                      <a:pt x="1202" y="405"/>
                    </a:lnTo>
                    <a:lnTo>
                      <a:pt x="1199" y="405"/>
                    </a:lnTo>
                    <a:lnTo>
                      <a:pt x="1199" y="405"/>
                    </a:lnTo>
                    <a:lnTo>
                      <a:pt x="1197" y="406"/>
                    </a:lnTo>
                    <a:lnTo>
                      <a:pt x="1195" y="406"/>
                    </a:lnTo>
                    <a:lnTo>
                      <a:pt x="1194" y="408"/>
                    </a:lnTo>
                    <a:lnTo>
                      <a:pt x="1192" y="409"/>
                    </a:lnTo>
                    <a:lnTo>
                      <a:pt x="1191" y="411"/>
                    </a:lnTo>
                    <a:lnTo>
                      <a:pt x="1189" y="411"/>
                    </a:lnTo>
                    <a:lnTo>
                      <a:pt x="1188" y="411"/>
                    </a:lnTo>
                    <a:lnTo>
                      <a:pt x="1188" y="411"/>
                    </a:lnTo>
                    <a:lnTo>
                      <a:pt x="1186" y="411"/>
                    </a:lnTo>
                    <a:lnTo>
                      <a:pt x="1186" y="412"/>
                    </a:lnTo>
                    <a:lnTo>
                      <a:pt x="1186" y="412"/>
                    </a:lnTo>
                    <a:lnTo>
                      <a:pt x="1183" y="412"/>
                    </a:lnTo>
                    <a:lnTo>
                      <a:pt x="1178" y="414"/>
                    </a:lnTo>
                    <a:lnTo>
                      <a:pt x="1177" y="416"/>
                    </a:lnTo>
                    <a:lnTo>
                      <a:pt x="1175" y="414"/>
                    </a:lnTo>
                    <a:lnTo>
                      <a:pt x="1173" y="414"/>
                    </a:lnTo>
                    <a:lnTo>
                      <a:pt x="1173" y="416"/>
                    </a:lnTo>
                    <a:lnTo>
                      <a:pt x="1172" y="416"/>
                    </a:lnTo>
                    <a:lnTo>
                      <a:pt x="1170" y="417"/>
                    </a:lnTo>
                    <a:lnTo>
                      <a:pt x="1170" y="417"/>
                    </a:lnTo>
                    <a:lnTo>
                      <a:pt x="1170" y="419"/>
                    </a:lnTo>
                    <a:lnTo>
                      <a:pt x="1170" y="419"/>
                    </a:lnTo>
                    <a:lnTo>
                      <a:pt x="1169" y="419"/>
                    </a:lnTo>
                    <a:lnTo>
                      <a:pt x="1167" y="419"/>
                    </a:lnTo>
                    <a:lnTo>
                      <a:pt x="1165" y="419"/>
                    </a:lnTo>
                    <a:lnTo>
                      <a:pt x="1165" y="419"/>
                    </a:lnTo>
                    <a:lnTo>
                      <a:pt x="1169" y="420"/>
                    </a:lnTo>
                    <a:lnTo>
                      <a:pt x="1170" y="422"/>
                    </a:lnTo>
                    <a:lnTo>
                      <a:pt x="1169" y="422"/>
                    </a:lnTo>
                    <a:lnTo>
                      <a:pt x="1167" y="423"/>
                    </a:lnTo>
                    <a:lnTo>
                      <a:pt x="1167" y="423"/>
                    </a:lnTo>
                    <a:lnTo>
                      <a:pt x="1167" y="425"/>
                    </a:lnTo>
                    <a:lnTo>
                      <a:pt x="1167" y="425"/>
                    </a:lnTo>
                    <a:lnTo>
                      <a:pt x="1167" y="425"/>
                    </a:lnTo>
                    <a:lnTo>
                      <a:pt x="1167" y="425"/>
                    </a:lnTo>
                    <a:lnTo>
                      <a:pt x="1167" y="427"/>
                    </a:lnTo>
                    <a:lnTo>
                      <a:pt x="1169" y="425"/>
                    </a:lnTo>
                    <a:lnTo>
                      <a:pt x="1172" y="423"/>
                    </a:lnTo>
                    <a:lnTo>
                      <a:pt x="1173" y="422"/>
                    </a:lnTo>
                    <a:lnTo>
                      <a:pt x="1173" y="422"/>
                    </a:lnTo>
                    <a:lnTo>
                      <a:pt x="1177" y="420"/>
                    </a:lnTo>
                    <a:lnTo>
                      <a:pt x="1178" y="420"/>
                    </a:lnTo>
                    <a:lnTo>
                      <a:pt x="1181" y="419"/>
                    </a:lnTo>
                    <a:lnTo>
                      <a:pt x="1184" y="417"/>
                    </a:lnTo>
                    <a:lnTo>
                      <a:pt x="1188" y="414"/>
                    </a:lnTo>
                    <a:lnTo>
                      <a:pt x="1191" y="412"/>
                    </a:lnTo>
                    <a:lnTo>
                      <a:pt x="1195" y="411"/>
                    </a:lnTo>
                    <a:lnTo>
                      <a:pt x="1199" y="409"/>
                    </a:lnTo>
                    <a:lnTo>
                      <a:pt x="1202" y="409"/>
                    </a:lnTo>
                    <a:lnTo>
                      <a:pt x="1202" y="409"/>
                    </a:lnTo>
                    <a:lnTo>
                      <a:pt x="1199" y="409"/>
                    </a:lnTo>
                    <a:lnTo>
                      <a:pt x="1197" y="409"/>
                    </a:lnTo>
                    <a:lnTo>
                      <a:pt x="1195" y="409"/>
                    </a:lnTo>
                    <a:lnTo>
                      <a:pt x="1195" y="408"/>
                    </a:lnTo>
                    <a:lnTo>
                      <a:pt x="1195" y="408"/>
                    </a:lnTo>
                    <a:lnTo>
                      <a:pt x="1195" y="408"/>
                    </a:lnTo>
                    <a:lnTo>
                      <a:pt x="1197" y="408"/>
                    </a:lnTo>
                    <a:lnTo>
                      <a:pt x="1206" y="408"/>
                    </a:lnTo>
                    <a:lnTo>
                      <a:pt x="1208" y="408"/>
                    </a:lnTo>
                    <a:lnTo>
                      <a:pt x="1211" y="412"/>
                    </a:lnTo>
                    <a:lnTo>
                      <a:pt x="1213" y="414"/>
                    </a:lnTo>
                    <a:lnTo>
                      <a:pt x="1213" y="416"/>
                    </a:lnTo>
                    <a:lnTo>
                      <a:pt x="1213" y="416"/>
                    </a:lnTo>
                    <a:lnTo>
                      <a:pt x="1211" y="417"/>
                    </a:lnTo>
                    <a:lnTo>
                      <a:pt x="1208" y="419"/>
                    </a:lnTo>
                    <a:lnTo>
                      <a:pt x="1206" y="419"/>
                    </a:lnTo>
                    <a:lnTo>
                      <a:pt x="1206" y="419"/>
                    </a:lnTo>
                    <a:lnTo>
                      <a:pt x="1208" y="420"/>
                    </a:lnTo>
                    <a:lnTo>
                      <a:pt x="1210" y="420"/>
                    </a:lnTo>
                    <a:lnTo>
                      <a:pt x="1210" y="422"/>
                    </a:lnTo>
                    <a:lnTo>
                      <a:pt x="1211" y="420"/>
                    </a:lnTo>
                    <a:lnTo>
                      <a:pt x="1214" y="419"/>
                    </a:lnTo>
                    <a:lnTo>
                      <a:pt x="1218" y="417"/>
                    </a:lnTo>
                    <a:lnTo>
                      <a:pt x="1219" y="416"/>
                    </a:lnTo>
                    <a:lnTo>
                      <a:pt x="1222" y="416"/>
                    </a:lnTo>
                    <a:lnTo>
                      <a:pt x="1222" y="416"/>
                    </a:lnTo>
                    <a:lnTo>
                      <a:pt x="1222" y="417"/>
                    </a:lnTo>
                    <a:lnTo>
                      <a:pt x="1224" y="419"/>
                    </a:lnTo>
                    <a:lnTo>
                      <a:pt x="1225" y="419"/>
                    </a:lnTo>
                    <a:lnTo>
                      <a:pt x="1227" y="420"/>
                    </a:lnTo>
                    <a:lnTo>
                      <a:pt x="1230" y="422"/>
                    </a:lnTo>
                    <a:lnTo>
                      <a:pt x="1230" y="423"/>
                    </a:lnTo>
                    <a:lnTo>
                      <a:pt x="1232" y="425"/>
                    </a:lnTo>
                    <a:lnTo>
                      <a:pt x="1232" y="425"/>
                    </a:lnTo>
                    <a:lnTo>
                      <a:pt x="1232" y="425"/>
                    </a:lnTo>
                    <a:lnTo>
                      <a:pt x="1232" y="427"/>
                    </a:lnTo>
                    <a:lnTo>
                      <a:pt x="1232" y="427"/>
                    </a:lnTo>
                    <a:lnTo>
                      <a:pt x="1232" y="428"/>
                    </a:lnTo>
                    <a:lnTo>
                      <a:pt x="1230" y="431"/>
                    </a:lnTo>
                    <a:lnTo>
                      <a:pt x="1232" y="433"/>
                    </a:lnTo>
                    <a:lnTo>
                      <a:pt x="1232" y="435"/>
                    </a:lnTo>
                    <a:lnTo>
                      <a:pt x="1232" y="436"/>
                    </a:lnTo>
                    <a:lnTo>
                      <a:pt x="1232" y="438"/>
                    </a:lnTo>
                    <a:lnTo>
                      <a:pt x="1232" y="438"/>
                    </a:lnTo>
                    <a:lnTo>
                      <a:pt x="1232" y="439"/>
                    </a:lnTo>
                    <a:lnTo>
                      <a:pt x="1227" y="439"/>
                    </a:lnTo>
                    <a:lnTo>
                      <a:pt x="1225" y="439"/>
                    </a:lnTo>
                    <a:lnTo>
                      <a:pt x="1224" y="441"/>
                    </a:lnTo>
                    <a:lnTo>
                      <a:pt x="1225" y="441"/>
                    </a:lnTo>
                    <a:lnTo>
                      <a:pt x="1229" y="441"/>
                    </a:lnTo>
                    <a:lnTo>
                      <a:pt x="1232" y="441"/>
                    </a:lnTo>
                    <a:lnTo>
                      <a:pt x="1233" y="441"/>
                    </a:lnTo>
                    <a:lnTo>
                      <a:pt x="1233" y="442"/>
                    </a:lnTo>
                    <a:lnTo>
                      <a:pt x="1233" y="442"/>
                    </a:lnTo>
                    <a:lnTo>
                      <a:pt x="1232" y="444"/>
                    </a:lnTo>
                    <a:lnTo>
                      <a:pt x="1230" y="444"/>
                    </a:lnTo>
                    <a:lnTo>
                      <a:pt x="1229" y="442"/>
                    </a:lnTo>
                    <a:lnTo>
                      <a:pt x="1229" y="444"/>
                    </a:lnTo>
                    <a:lnTo>
                      <a:pt x="1232" y="444"/>
                    </a:lnTo>
                    <a:lnTo>
                      <a:pt x="1232" y="446"/>
                    </a:lnTo>
                    <a:lnTo>
                      <a:pt x="1233" y="446"/>
                    </a:lnTo>
                    <a:lnTo>
                      <a:pt x="1233" y="447"/>
                    </a:lnTo>
                    <a:lnTo>
                      <a:pt x="1233" y="449"/>
                    </a:lnTo>
                    <a:lnTo>
                      <a:pt x="1229" y="452"/>
                    </a:lnTo>
                    <a:lnTo>
                      <a:pt x="1225" y="455"/>
                    </a:lnTo>
                    <a:lnTo>
                      <a:pt x="1221" y="457"/>
                    </a:lnTo>
                    <a:lnTo>
                      <a:pt x="1214" y="461"/>
                    </a:lnTo>
                    <a:lnTo>
                      <a:pt x="1214" y="461"/>
                    </a:lnTo>
                    <a:lnTo>
                      <a:pt x="1213" y="461"/>
                    </a:lnTo>
                    <a:lnTo>
                      <a:pt x="1211" y="461"/>
                    </a:lnTo>
                    <a:lnTo>
                      <a:pt x="1208" y="461"/>
                    </a:lnTo>
                    <a:lnTo>
                      <a:pt x="1203" y="461"/>
                    </a:lnTo>
                    <a:lnTo>
                      <a:pt x="1202" y="463"/>
                    </a:lnTo>
                    <a:lnTo>
                      <a:pt x="1200" y="463"/>
                    </a:lnTo>
                    <a:lnTo>
                      <a:pt x="1199" y="464"/>
                    </a:lnTo>
                    <a:lnTo>
                      <a:pt x="1197" y="464"/>
                    </a:lnTo>
                    <a:lnTo>
                      <a:pt x="1194" y="464"/>
                    </a:lnTo>
                    <a:lnTo>
                      <a:pt x="1192" y="464"/>
                    </a:lnTo>
                    <a:lnTo>
                      <a:pt x="1192" y="464"/>
                    </a:lnTo>
                    <a:lnTo>
                      <a:pt x="1191" y="466"/>
                    </a:lnTo>
                    <a:lnTo>
                      <a:pt x="1191" y="466"/>
                    </a:lnTo>
                    <a:lnTo>
                      <a:pt x="1184" y="472"/>
                    </a:lnTo>
                    <a:lnTo>
                      <a:pt x="1183" y="474"/>
                    </a:lnTo>
                    <a:lnTo>
                      <a:pt x="1180" y="475"/>
                    </a:lnTo>
                    <a:lnTo>
                      <a:pt x="1177" y="480"/>
                    </a:lnTo>
                    <a:lnTo>
                      <a:pt x="1173" y="480"/>
                    </a:lnTo>
                    <a:lnTo>
                      <a:pt x="1173" y="483"/>
                    </a:lnTo>
                    <a:lnTo>
                      <a:pt x="1170" y="483"/>
                    </a:lnTo>
                    <a:lnTo>
                      <a:pt x="1165" y="485"/>
                    </a:lnTo>
                    <a:lnTo>
                      <a:pt x="1162" y="485"/>
                    </a:lnTo>
                    <a:lnTo>
                      <a:pt x="1159" y="483"/>
                    </a:lnTo>
                    <a:lnTo>
                      <a:pt x="1158" y="485"/>
                    </a:lnTo>
                    <a:lnTo>
                      <a:pt x="1154" y="485"/>
                    </a:lnTo>
                    <a:lnTo>
                      <a:pt x="1153" y="485"/>
                    </a:lnTo>
                    <a:lnTo>
                      <a:pt x="1147" y="486"/>
                    </a:lnTo>
                    <a:lnTo>
                      <a:pt x="1145" y="485"/>
                    </a:lnTo>
                    <a:lnTo>
                      <a:pt x="1143" y="485"/>
                    </a:lnTo>
                    <a:lnTo>
                      <a:pt x="1140" y="485"/>
                    </a:lnTo>
                    <a:lnTo>
                      <a:pt x="1137" y="483"/>
                    </a:lnTo>
                    <a:lnTo>
                      <a:pt x="1134" y="483"/>
                    </a:lnTo>
                    <a:lnTo>
                      <a:pt x="1132" y="483"/>
                    </a:lnTo>
                    <a:lnTo>
                      <a:pt x="1131" y="483"/>
                    </a:lnTo>
                    <a:lnTo>
                      <a:pt x="1129" y="483"/>
                    </a:lnTo>
                    <a:lnTo>
                      <a:pt x="1126" y="483"/>
                    </a:lnTo>
                    <a:lnTo>
                      <a:pt x="1124" y="485"/>
                    </a:lnTo>
                    <a:lnTo>
                      <a:pt x="1120" y="483"/>
                    </a:lnTo>
                    <a:lnTo>
                      <a:pt x="1118" y="483"/>
                    </a:lnTo>
                    <a:lnTo>
                      <a:pt x="1115" y="483"/>
                    </a:lnTo>
                    <a:lnTo>
                      <a:pt x="1113" y="483"/>
                    </a:lnTo>
                    <a:lnTo>
                      <a:pt x="1112" y="483"/>
                    </a:lnTo>
                    <a:lnTo>
                      <a:pt x="1106" y="483"/>
                    </a:lnTo>
                    <a:lnTo>
                      <a:pt x="1101" y="483"/>
                    </a:lnTo>
                    <a:lnTo>
                      <a:pt x="1096" y="483"/>
                    </a:lnTo>
                    <a:lnTo>
                      <a:pt x="1095" y="483"/>
                    </a:lnTo>
                    <a:lnTo>
                      <a:pt x="1088" y="483"/>
                    </a:lnTo>
                    <a:lnTo>
                      <a:pt x="1085" y="483"/>
                    </a:lnTo>
                    <a:lnTo>
                      <a:pt x="1084" y="485"/>
                    </a:lnTo>
                    <a:lnTo>
                      <a:pt x="1082" y="485"/>
                    </a:lnTo>
                    <a:lnTo>
                      <a:pt x="1079" y="485"/>
                    </a:lnTo>
                    <a:lnTo>
                      <a:pt x="1079" y="485"/>
                    </a:lnTo>
                    <a:lnTo>
                      <a:pt x="1077" y="485"/>
                    </a:lnTo>
                    <a:lnTo>
                      <a:pt x="1077" y="485"/>
                    </a:lnTo>
                    <a:lnTo>
                      <a:pt x="1076" y="486"/>
                    </a:lnTo>
                    <a:lnTo>
                      <a:pt x="1074" y="488"/>
                    </a:lnTo>
                    <a:lnTo>
                      <a:pt x="1071" y="488"/>
                    </a:lnTo>
                    <a:lnTo>
                      <a:pt x="1066" y="496"/>
                    </a:lnTo>
                    <a:lnTo>
                      <a:pt x="1066" y="499"/>
                    </a:lnTo>
                    <a:lnTo>
                      <a:pt x="1065" y="501"/>
                    </a:lnTo>
                    <a:lnTo>
                      <a:pt x="1063" y="501"/>
                    </a:lnTo>
                    <a:lnTo>
                      <a:pt x="1063" y="501"/>
                    </a:lnTo>
                    <a:lnTo>
                      <a:pt x="1055" y="502"/>
                    </a:lnTo>
                    <a:lnTo>
                      <a:pt x="1052" y="504"/>
                    </a:lnTo>
                    <a:lnTo>
                      <a:pt x="1052" y="505"/>
                    </a:lnTo>
                    <a:lnTo>
                      <a:pt x="1052" y="505"/>
                    </a:lnTo>
                    <a:lnTo>
                      <a:pt x="1050" y="505"/>
                    </a:lnTo>
                    <a:lnTo>
                      <a:pt x="1047" y="507"/>
                    </a:lnTo>
                    <a:lnTo>
                      <a:pt x="1047" y="507"/>
                    </a:lnTo>
                    <a:lnTo>
                      <a:pt x="1046" y="509"/>
                    </a:lnTo>
                    <a:lnTo>
                      <a:pt x="1043" y="510"/>
                    </a:lnTo>
                    <a:lnTo>
                      <a:pt x="1038" y="515"/>
                    </a:lnTo>
                    <a:lnTo>
                      <a:pt x="1036" y="520"/>
                    </a:lnTo>
                    <a:lnTo>
                      <a:pt x="1033" y="521"/>
                    </a:lnTo>
                    <a:lnTo>
                      <a:pt x="1031" y="523"/>
                    </a:lnTo>
                    <a:lnTo>
                      <a:pt x="1030" y="523"/>
                    </a:lnTo>
                    <a:lnTo>
                      <a:pt x="1028" y="523"/>
                    </a:lnTo>
                    <a:lnTo>
                      <a:pt x="1027" y="521"/>
                    </a:lnTo>
                    <a:lnTo>
                      <a:pt x="1025" y="521"/>
                    </a:lnTo>
                    <a:lnTo>
                      <a:pt x="1022" y="520"/>
                    </a:lnTo>
                    <a:lnTo>
                      <a:pt x="1013" y="518"/>
                    </a:lnTo>
                    <a:lnTo>
                      <a:pt x="1014" y="518"/>
                    </a:lnTo>
                    <a:lnTo>
                      <a:pt x="1014" y="520"/>
                    </a:lnTo>
                    <a:lnTo>
                      <a:pt x="1017" y="520"/>
                    </a:lnTo>
                    <a:lnTo>
                      <a:pt x="1019" y="520"/>
                    </a:lnTo>
                    <a:lnTo>
                      <a:pt x="1025" y="521"/>
                    </a:lnTo>
                    <a:lnTo>
                      <a:pt x="1027" y="523"/>
                    </a:lnTo>
                    <a:lnTo>
                      <a:pt x="1028" y="523"/>
                    </a:lnTo>
                    <a:lnTo>
                      <a:pt x="1030" y="524"/>
                    </a:lnTo>
                    <a:lnTo>
                      <a:pt x="1030" y="527"/>
                    </a:lnTo>
                    <a:lnTo>
                      <a:pt x="1028" y="529"/>
                    </a:lnTo>
                    <a:lnTo>
                      <a:pt x="1027" y="531"/>
                    </a:lnTo>
                    <a:lnTo>
                      <a:pt x="1022" y="535"/>
                    </a:lnTo>
                    <a:lnTo>
                      <a:pt x="1020" y="537"/>
                    </a:lnTo>
                    <a:lnTo>
                      <a:pt x="1017" y="542"/>
                    </a:lnTo>
                    <a:lnTo>
                      <a:pt x="1013" y="545"/>
                    </a:lnTo>
                    <a:lnTo>
                      <a:pt x="1011" y="546"/>
                    </a:lnTo>
                    <a:lnTo>
                      <a:pt x="1008" y="548"/>
                    </a:lnTo>
                    <a:lnTo>
                      <a:pt x="1003" y="550"/>
                    </a:lnTo>
                    <a:lnTo>
                      <a:pt x="1002" y="550"/>
                    </a:lnTo>
                    <a:lnTo>
                      <a:pt x="1000" y="550"/>
                    </a:lnTo>
                    <a:lnTo>
                      <a:pt x="997" y="551"/>
                    </a:lnTo>
                    <a:lnTo>
                      <a:pt x="995" y="553"/>
                    </a:lnTo>
                    <a:lnTo>
                      <a:pt x="994" y="554"/>
                    </a:lnTo>
                    <a:lnTo>
                      <a:pt x="987" y="557"/>
                    </a:lnTo>
                    <a:lnTo>
                      <a:pt x="986" y="557"/>
                    </a:lnTo>
                    <a:lnTo>
                      <a:pt x="984" y="559"/>
                    </a:lnTo>
                    <a:lnTo>
                      <a:pt x="983" y="561"/>
                    </a:lnTo>
                    <a:lnTo>
                      <a:pt x="981" y="561"/>
                    </a:lnTo>
                    <a:lnTo>
                      <a:pt x="981" y="562"/>
                    </a:lnTo>
                    <a:lnTo>
                      <a:pt x="979" y="564"/>
                    </a:lnTo>
                    <a:lnTo>
                      <a:pt x="976" y="567"/>
                    </a:lnTo>
                    <a:lnTo>
                      <a:pt x="973" y="567"/>
                    </a:lnTo>
                    <a:lnTo>
                      <a:pt x="972" y="568"/>
                    </a:lnTo>
                    <a:lnTo>
                      <a:pt x="970" y="570"/>
                    </a:lnTo>
                    <a:lnTo>
                      <a:pt x="968" y="572"/>
                    </a:lnTo>
                    <a:lnTo>
                      <a:pt x="965" y="570"/>
                    </a:lnTo>
                    <a:lnTo>
                      <a:pt x="965" y="572"/>
                    </a:lnTo>
                    <a:lnTo>
                      <a:pt x="968" y="573"/>
                    </a:lnTo>
                    <a:lnTo>
                      <a:pt x="970" y="575"/>
                    </a:lnTo>
                    <a:lnTo>
                      <a:pt x="967" y="575"/>
                    </a:lnTo>
                    <a:lnTo>
                      <a:pt x="964" y="576"/>
                    </a:lnTo>
                    <a:lnTo>
                      <a:pt x="959" y="579"/>
                    </a:lnTo>
                    <a:lnTo>
                      <a:pt x="957" y="581"/>
                    </a:lnTo>
                    <a:lnTo>
                      <a:pt x="957" y="579"/>
                    </a:lnTo>
                    <a:lnTo>
                      <a:pt x="954" y="581"/>
                    </a:lnTo>
                    <a:lnTo>
                      <a:pt x="953" y="583"/>
                    </a:lnTo>
                    <a:lnTo>
                      <a:pt x="949" y="584"/>
                    </a:lnTo>
                    <a:lnTo>
                      <a:pt x="943" y="589"/>
                    </a:lnTo>
                    <a:lnTo>
                      <a:pt x="943" y="589"/>
                    </a:lnTo>
                    <a:lnTo>
                      <a:pt x="943" y="589"/>
                    </a:lnTo>
                    <a:lnTo>
                      <a:pt x="943" y="589"/>
                    </a:lnTo>
                    <a:lnTo>
                      <a:pt x="942" y="590"/>
                    </a:lnTo>
                    <a:lnTo>
                      <a:pt x="940" y="592"/>
                    </a:lnTo>
                    <a:lnTo>
                      <a:pt x="935" y="592"/>
                    </a:lnTo>
                    <a:lnTo>
                      <a:pt x="934" y="594"/>
                    </a:lnTo>
                    <a:lnTo>
                      <a:pt x="934" y="594"/>
                    </a:lnTo>
                    <a:lnTo>
                      <a:pt x="932" y="594"/>
                    </a:lnTo>
                    <a:lnTo>
                      <a:pt x="931" y="594"/>
                    </a:lnTo>
                    <a:lnTo>
                      <a:pt x="929" y="595"/>
                    </a:lnTo>
                    <a:lnTo>
                      <a:pt x="926" y="597"/>
                    </a:lnTo>
                    <a:lnTo>
                      <a:pt x="926" y="597"/>
                    </a:lnTo>
                    <a:lnTo>
                      <a:pt x="924" y="597"/>
                    </a:lnTo>
                    <a:lnTo>
                      <a:pt x="924" y="597"/>
                    </a:lnTo>
                    <a:lnTo>
                      <a:pt x="926" y="595"/>
                    </a:lnTo>
                    <a:lnTo>
                      <a:pt x="927" y="595"/>
                    </a:lnTo>
                    <a:lnTo>
                      <a:pt x="927" y="595"/>
                    </a:lnTo>
                    <a:lnTo>
                      <a:pt x="926" y="595"/>
                    </a:lnTo>
                    <a:lnTo>
                      <a:pt x="926" y="595"/>
                    </a:lnTo>
                    <a:lnTo>
                      <a:pt x="926" y="595"/>
                    </a:lnTo>
                    <a:lnTo>
                      <a:pt x="926" y="595"/>
                    </a:lnTo>
                    <a:lnTo>
                      <a:pt x="924" y="594"/>
                    </a:lnTo>
                    <a:lnTo>
                      <a:pt x="924" y="595"/>
                    </a:lnTo>
                    <a:lnTo>
                      <a:pt x="923" y="595"/>
                    </a:lnTo>
                    <a:lnTo>
                      <a:pt x="923" y="595"/>
                    </a:lnTo>
                    <a:lnTo>
                      <a:pt x="923" y="595"/>
                    </a:lnTo>
                    <a:lnTo>
                      <a:pt x="921" y="595"/>
                    </a:lnTo>
                    <a:lnTo>
                      <a:pt x="921" y="595"/>
                    </a:lnTo>
                    <a:lnTo>
                      <a:pt x="920" y="595"/>
                    </a:lnTo>
                    <a:lnTo>
                      <a:pt x="918" y="595"/>
                    </a:lnTo>
                    <a:lnTo>
                      <a:pt x="918" y="597"/>
                    </a:lnTo>
                    <a:lnTo>
                      <a:pt x="918" y="597"/>
                    </a:lnTo>
                    <a:lnTo>
                      <a:pt x="920" y="595"/>
                    </a:lnTo>
                    <a:lnTo>
                      <a:pt x="920" y="595"/>
                    </a:lnTo>
                    <a:lnTo>
                      <a:pt x="921" y="595"/>
                    </a:lnTo>
                    <a:lnTo>
                      <a:pt x="921" y="595"/>
                    </a:lnTo>
                    <a:lnTo>
                      <a:pt x="921" y="595"/>
                    </a:lnTo>
                    <a:lnTo>
                      <a:pt x="921" y="597"/>
                    </a:lnTo>
                    <a:lnTo>
                      <a:pt x="921" y="597"/>
                    </a:lnTo>
                    <a:lnTo>
                      <a:pt x="921" y="597"/>
                    </a:lnTo>
                    <a:lnTo>
                      <a:pt x="921" y="597"/>
                    </a:lnTo>
                    <a:lnTo>
                      <a:pt x="921" y="595"/>
                    </a:lnTo>
                    <a:lnTo>
                      <a:pt x="921" y="595"/>
                    </a:lnTo>
                    <a:lnTo>
                      <a:pt x="921" y="595"/>
                    </a:lnTo>
                    <a:lnTo>
                      <a:pt x="924" y="595"/>
                    </a:lnTo>
                    <a:lnTo>
                      <a:pt x="924" y="595"/>
                    </a:lnTo>
                    <a:lnTo>
                      <a:pt x="924" y="597"/>
                    </a:lnTo>
                    <a:lnTo>
                      <a:pt x="924" y="597"/>
                    </a:lnTo>
                    <a:lnTo>
                      <a:pt x="926" y="597"/>
                    </a:lnTo>
                    <a:lnTo>
                      <a:pt x="926" y="597"/>
                    </a:lnTo>
                    <a:lnTo>
                      <a:pt x="927" y="597"/>
                    </a:lnTo>
                    <a:lnTo>
                      <a:pt x="927" y="597"/>
                    </a:lnTo>
                    <a:lnTo>
                      <a:pt x="927" y="597"/>
                    </a:lnTo>
                    <a:lnTo>
                      <a:pt x="927" y="597"/>
                    </a:lnTo>
                    <a:lnTo>
                      <a:pt x="926" y="598"/>
                    </a:lnTo>
                    <a:lnTo>
                      <a:pt x="924" y="598"/>
                    </a:lnTo>
                    <a:lnTo>
                      <a:pt x="926" y="598"/>
                    </a:lnTo>
                    <a:lnTo>
                      <a:pt x="926" y="598"/>
                    </a:lnTo>
                    <a:lnTo>
                      <a:pt x="927" y="598"/>
                    </a:lnTo>
                    <a:lnTo>
                      <a:pt x="927" y="598"/>
                    </a:lnTo>
                    <a:lnTo>
                      <a:pt x="927" y="598"/>
                    </a:lnTo>
                    <a:lnTo>
                      <a:pt x="926" y="600"/>
                    </a:lnTo>
                    <a:lnTo>
                      <a:pt x="924" y="600"/>
                    </a:lnTo>
                    <a:lnTo>
                      <a:pt x="924" y="600"/>
                    </a:lnTo>
                    <a:lnTo>
                      <a:pt x="923" y="600"/>
                    </a:lnTo>
                    <a:lnTo>
                      <a:pt x="923" y="600"/>
                    </a:lnTo>
                    <a:lnTo>
                      <a:pt x="923" y="598"/>
                    </a:lnTo>
                    <a:lnTo>
                      <a:pt x="923" y="598"/>
                    </a:lnTo>
                    <a:lnTo>
                      <a:pt x="921" y="600"/>
                    </a:lnTo>
                    <a:lnTo>
                      <a:pt x="921" y="600"/>
                    </a:lnTo>
                    <a:lnTo>
                      <a:pt x="921" y="598"/>
                    </a:lnTo>
                    <a:lnTo>
                      <a:pt x="921" y="598"/>
                    </a:lnTo>
                    <a:lnTo>
                      <a:pt x="921" y="598"/>
                    </a:lnTo>
                    <a:lnTo>
                      <a:pt x="923" y="598"/>
                    </a:lnTo>
                    <a:lnTo>
                      <a:pt x="921" y="598"/>
                    </a:lnTo>
                    <a:lnTo>
                      <a:pt x="920" y="598"/>
                    </a:lnTo>
                    <a:lnTo>
                      <a:pt x="918" y="598"/>
                    </a:lnTo>
                    <a:lnTo>
                      <a:pt x="918" y="598"/>
                    </a:lnTo>
                    <a:lnTo>
                      <a:pt x="918" y="598"/>
                    </a:lnTo>
                    <a:lnTo>
                      <a:pt x="918" y="598"/>
                    </a:lnTo>
                    <a:lnTo>
                      <a:pt x="918" y="597"/>
                    </a:lnTo>
                    <a:lnTo>
                      <a:pt x="918" y="597"/>
                    </a:lnTo>
                    <a:lnTo>
                      <a:pt x="916" y="597"/>
                    </a:lnTo>
                    <a:lnTo>
                      <a:pt x="915" y="597"/>
                    </a:lnTo>
                    <a:lnTo>
                      <a:pt x="915" y="598"/>
                    </a:lnTo>
                    <a:lnTo>
                      <a:pt x="913" y="598"/>
                    </a:lnTo>
                    <a:lnTo>
                      <a:pt x="913" y="598"/>
                    </a:lnTo>
                    <a:lnTo>
                      <a:pt x="912" y="598"/>
                    </a:lnTo>
                    <a:lnTo>
                      <a:pt x="908" y="598"/>
                    </a:lnTo>
                    <a:lnTo>
                      <a:pt x="907" y="598"/>
                    </a:lnTo>
                    <a:lnTo>
                      <a:pt x="905" y="600"/>
                    </a:lnTo>
                    <a:lnTo>
                      <a:pt x="904" y="600"/>
                    </a:lnTo>
                    <a:lnTo>
                      <a:pt x="902" y="600"/>
                    </a:lnTo>
                    <a:lnTo>
                      <a:pt x="902" y="600"/>
                    </a:lnTo>
                    <a:lnTo>
                      <a:pt x="899" y="600"/>
                    </a:lnTo>
                    <a:lnTo>
                      <a:pt x="897" y="600"/>
                    </a:lnTo>
                    <a:lnTo>
                      <a:pt x="896" y="602"/>
                    </a:lnTo>
                    <a:lnTo>
                      <a:pt x="894" y="602"/>
                    </a:lnTo>
                    <a:lnTo>
                      <a:pt x="893" y="603"/>
                    </a:lnTo>
                    <a:lnTo>
                      <a:pt x="891" y="605"/>
                    </a:lnTo>
                    <a:lnTo>
                      <a:pt x="890" y="605"/>
                    </a:lnTo>
                    <a:lnTo>
                      <a:pt x="890" y="605"/>
                    </a:lnTo>
                    <a:lnTo>
                      <a:pt x="890" y="605"/>
                    </a:lnTo>
                    <a:lnTo>
                      <a:pt x="888" y="605"/>
                    </a:lnTo>
                    <a:lnTo>
                      <a:pt x="888" y="606"/>
                    </a:lnTo>
                    <a:lnTo>
                      <a:pt x="888" y="606"/>
                    </a:lnTo>
                    <a:lnTo>
                      <a:pt x="888" y="608"/>
                    </a:lnTo>
                    <a:lnTo>
                      <a:pt x="885" y="609"/>
                    </a:lnTo>
                    <a:lnTo>
                      <a:pt x="885" y="611"/>
                    </a:lnTo>
                    <a:lnTo>
                      <a:pt x="886" y="611"/>
                    </a:lnTo>
                    <a:lnTo>
                      <a:pt x="888" y="611"/>
                    </a:lnTo>
                    <a:lnTo>
                      <a:pt x="890" y="613"/>
                    </a:lnTo>
                    <a:lnTo>
                      <a:pt x="891" y="613"/>
                    </a:lnTo>
                    <a:lnTo>
                      <a:pt x="891" y="613"/>
                    </a:lnTo>
                    <a:lnTo>
                      <a:pt x="893" y="613"/>
                    </a:lnTo>
                    <a:lnTo>
                      <a:pt x="894" y="611"/>
                    </a:lnTo>
                    <a:lnTo>
                      <a:pt x="896" y="611"/>
                    </a:lnTo>
                    <a:lnTo>
                      <a:pt x="896" y="611"/>
                    </a:lnTo>
                    <a:lnTo>
                      <a:pt x="896" y="614"/>
                    </a:lnTo>
                    <a:lnTo>
                      <a:pt x="896" y="614"/>
                    </a:lnTo>
                    <a:lnTo>
                      <a:pt x="896" y="614"/>
                    </a:lnTo>
                    <a:lnTo>
                      <a:pt x="896" y="614"/>
                    </a:lnTo>
                    <a:lnTo>
                      <a:pt x="896" y="616"/>
                    </a:lnTo>
                    <a:lnTo>
                      <a:pt x="896" y="616"/>
                    </a:lnTo>
                    <a:lnTo>
                      <a:pt x="897" y="616"/>
                    </a:lnTo>
                    <a:lnTo>
                      <a:pt x="897" y="617"/>
                    </a:lnTo>
                    <a:lnTo>
                      <a:pt x="897" y="617"/>
                    </a:lnTo>
                    <a:lnTo>
                      <a:pt x="896" y="617"/>
                    </a:lnTo>
                    <a:lnTo>
                      <a:pt x="894" y="617"/>
                    </a:lnTo>
                    <a:lnTo>
                      <a:pt x="894" y="617"/>
                    </a:lnTo>
                    <a:lnTo>
                      <a:pt x="893" y="617"/>
                    </a:lnTo>
                    <a:lnTo>
                      <a:pt x="891" y="617"/>
                    </a:lnTo>
                    <a:lnTo>
                      <a:pt x="888" y="619"/>
                    </a:lnTo>
                    <a:lnTo>
                      <a:pt x="886" y="619"/>
                    </a:lnTo>
                    <a:lnTo>
                      <a:pt x="886" y="617"/>
                    </a:lnTo>
                    <a:lnTo>
                      <a:pt x="886" y="617"/>
                    </a:lnTo>
                    <a:lnTo>
                      <a:pt x="883" y="619"/>
                    </a:lnTo>
                    <a:lnTo>
                      <a:pt x="880" y="619"/>
                    </a:lnTo>
                    <a:lnTo>
                      <a:pt x="879" y="619"/>
                    </a:lnTo>
                    <a:lnTo>
                      <a:pt x="879" y="620"/>
                    </a:lnTo>
                    <a:lnTo>
                      <a:pt x="877" y="620"/>
                    </a:lnTo>
                    <a:lnTo>
                      <a:pt x="877" y="620"/>
                    </a:lnTo>
                    <a:lnTo>
                      <a:pt x="877" y="620"/>
                    </a:lnTo>
                    <a:lnTo>
                      <a:pt x="875" y="622"/>
                    </a:lnTo>
                    <a:lnTo>
                      <a:pt x="875" y="622"/>
                    </a:lnTo>
                    <a:lnTo>
                      <a:pt x="877" y="622"/>
                    </a:lnTo>
                    <a:lnTo>
                      <a:pt x="879" y="622"/>
                    </a:lnTo>
                    <a:lnTo>
                      <a:pt x="880" y="624"/>
                    </a:lnTo>
                    <a:lnTo>
                      <a:pt x="882" y="624"/>
                    </a:lnTo>
                    <a:lnTo>
                      <a:pt x="882" y="624"/>
                    </a:lnTo>
                    <a:lnTo>
                      <a:pt x="877" y="624"/>
                    </a:lnTo>
                    <a:lnTo>
                      <a:pt x="875" y="624"/>
                    </a:lnTo>
                    <a:lnTo>
                      <a:pt x="874" y="622"/>
                    </a:lnTo>
                    <a:lnTo>
                      <a:pt x="871" y="622"/>
                    </a:lnTo>
                    <a:lnTo>
                      <a:pt x="867" y="622"/>
                    </a:lnTo>
                    <a:lnTo>
                      <a:pt x="864" y="622"/>
                    </a:lnTo>
                    <a:lnTo>
                      <a:pt x="863" y="622"/>
                    </a:lnTo>
                    <a:lnTo>
                      <a:pt x="861" y="622"/>
                    </a:lnTo>
                    <a:lnTo>
                      <a:pt x="858" y="625"/>
                    </a:lnTo>
                    <a:lnTo>
                      <a:pt x="856" y="627"/>
                    </a:lnTo>
                    <a:lnTo>
                      <a:pt x="856" y="628"/>
                    </a:lnTo>
                    <a:lnTo>
                      <a:pt x="855" y="628"/>
                    </a:lnTo>
                    <a:lnTo>
                      <a:pt x="855" y="628"/>
                    </a:lnTo>
                    <a:lnTo>
                      <a:pt x="855" y="628"/>
                    </a:lnTo>
                    <a:lnTo>
                      <a:pt x="855" y="628"/>
                    </a:lnTo>
                    <a:lnTo>
                      <a:pt x="855" y="627"/>
                    </a:lnTo>
                    <a:lnTo>
                      <a:pt x="855" y="628"/>
                    </a:lnTo>
                    <a:lnTo>
                      <a:pt x="855" y="628"/>
                    </a:lnTo>
                    <a:lnTo>
                      <a:pt x="853" y="628"/>
                    </a:lnTo>
                    <a:lnTo>
                      <a:pt x="852" y="628"/>
                    </a:lnTo>
                    <a:lnTo>
                      <a:pt x="849" y="630"/>
                    </a:lnTo>
                    <a:lnTo>
                      <a:pt x="847" y="631"/>
                    </a:lnTo>
                    <a:lnTo>
                      <a:pt x="847" y="631"/>
                    </a:lnTo>
                    <a:lnTo>
                      <a:pt x="847" y="633"/>
                    </a:lnTo>
                    <a:lnTo>
                      <a:pt x="847" y="635"/>
                    </a:lnTo>
                    <a:lnTo>
                      <a:pt x="845" y="635"/>
                    </a:lnTo>
                    <a:lnTo>
                      <a:pt x="845" y="633"/>
                    </a:lnTo>
                    <a:lnTo>
                      <a:pt x="845" y="633"/>
                    </a:lnTo>
                    <a:lnTo>
                      <a:pt x="844" y="633"/>
                    </a:lnTo>
                    <a:lnTo>
                      <a:pt x="844" y="633"/>
                    </a:lnTo>
                    <a:lnTo>
                      <a:pt x="841" y="633"/>
                    </a:lnTo>
                    <a:lnTo>
                      <a:pt x="839" y="633"/>
                    </a:lnTo>
                    <a:lnTo>
                      <a:pt x="838" y="631"/>
                    </a:lnTo>
                    <a:lnTo>
                      <a:pt x="838" y="631"/>
                    </a:lnTo>
                    <a:lnTo>
                      <a:pt x="838" y="631"/>
                    </a:lnTo>
                    <a:lnTo>
                      <a:pt x="838" y="630"/>
                    </a:lnTo>
                    <a:lnTo>
                      <a:pt x="838" y="628"/>
                    </a:lnTo>
                    <a:lnTo>
                      <a:pt x="838" y="628"/>
                    </a:lnTo>
                    <a:lnTo>
                      <a:pt x="839" y="628"/>
                    </a:lnTo>
                    <a:lnTo>
                      <a:pt x="839" y="627"/>
                    </a:lnTo>
                    <a:lnTo>
                      <a:pt x="841" y="627"/>
                    </a:lnTo>
                    <a:lnTo>
                      <a:pt x="845" y="627"/>
                    </a:lnTo>
                    <a:lnTo>
                      <a:pt x="845" y="627"/>
                    </a:lnTo>
                    <a:lnTo>
                      <a:pt x="847" y="627"/>
                    </a:lnTo>
                    <a:lnTo>
                      <a:pt x="847" y="627"/>
                    </a:lnTo>
                    <a:lnTo>
                      <a:pt x="847" y="625"/>
                    </a:lnTo>
                    <a:lnTo>
                      <a:pt x="847" y="625"/>
                    </a:lnTo>
                    <a:lnTo>
                      <a:pt x="847" y="624"/>
                    </a:lnTo>
                    <a:lnTo>
                      <a:pt x="847" y="624"/>
                    </a:lnTo>
                    <a:lnTo>
                      <a:pt x="847" y="624"/>
                    </a:lnTo>
                    <a:lnTo>
                      <a:pt x="844" y="624"/>
                    </a:lnTo>
                    <a:lnTo>
                      <a:pt x="844" y="624"/>
                    </a:lnTo>
                    <a:lnTo>
                      <a:pt x="844" y="624"/>
                    </a:lnTo>
                    <a:lnTo>
                      <a:pt x="845" y="622"/>
                    </a:lnTo>
                    <a:lnTo>
                      <a:pt x="847" y="620"/>
                    </a:lnTo>
                    <a:lnTo>
                      <a:pt x="847" y="616"/>
                    </a:lnTo>
                    <a:lnTo>
                      <a:pt x="849" y="614"/>
                    </a:lnTo>
                    <a:lnTo>
                      <a:pt x="850" y="614"/>
                    </a:lnTo>
                    <a:lnTo>
                      <a:pt x="852" y="613"/>
                    </a:lnTo>
                    <a:lnTo>
                      <a:pt x="853" y="613"/>
                    </a:lnTo>
                    <a:lnTo>
                      <a:pt x="853" y="611"/>
                    </a:lnTo>
                    <a:lnTo>
                      <a:pt x="855" y="611"/>
                    </a:lnTo>
                    <a:lnTo>
                      <a:pt x="855" y="611"/>
                    </a:lnTo>
                    <a:lnTo>
                      <a:pt x="856" y="609"/>
                    </a:lnTo>
                    <a:lnTo>
                      <a:pt x="856" y="609"/>
                    </a:lnTo>
                    <a:lnTo>
                      <a:pt x="858" y="608"/>
                    </a:lnTo>
                    <a:lnTo>
                      <a:pt x="858" y="606"/>
                    </a:lnTo>
                    <a:lnTo>
                      <a:pt x="858" y="605"/>
                    </a:lnTo>
                    <a:lnTo>
                      <a:pt x="858" y="598"/>
                    </a:lnTo>
                    <a:lnTo>
                      <a:pt x="858" y="597"/>
                    </a:lnTo>
                    <a:lnTo>
                      <a:pt x="858" y="595"/>
                    </a:lnTo>
                    <a:lnTo>
                      <a:pt x="858" y="595"/>
                    </a:lnTo>
                    <a:lnTo>
                      <a:pt x="860" y="594"/>
                    </a:lnTo>
                    <a:lnTo>
                      <a:pt x="860" y="592"/>
                    </a:lnTo>
                    <a:lnTo>
                      <a:pt x="860" y="592"/>
                    </a:lnTo>
                    <a:lnTo>
                      <a:pt x="860" y="590"/>
                    </a:lnTo>
                    <a:lnTo>
                      <a:pt x="861" y="590"/>
                    </a:lnTo>
                    <a:lnTo>
                      <a:pt x="861" y="590"/>
                    </a:lnTo>
                    <a:lnTo>
                      <a:pt x="863" y="590"/>
                    </a:lnTo>
                    <a:lnTo>
                      <a:pt x="863" y="589"/>
                    </a:lnTo>
                    <a:lnTo>
                      <a:pt x="863" y="589"/>
                    </a:lnTo>
                    <a:lnTo>
                      <a:pt x="863" y="587"/>
                    </a:lnTo>
                    <a:lnTo>
                      <a:pt x="864" y="587"/>
                    </a:lnTo>
                    <a:lnTo>
                      <a:pt x="864" y="586"/>
                    </a:lnTo>
                    <a:lnTo>
                      <a:pt x="864" y="584"/>
                    </a:lnTo>
                    <a:lnTo>
                      <a:pt x="863" y="583"/>
                    </a:lnTo>
                    <a:lnTo>
                      <a:pt x="863" y="583"/>
                    </a:lnTo>
                    <a:lnTo>
                      <a:pt x="863" y="583"/>
                    </a:lnTo>
                    <a:lnTo>
                      <a:pt x="863" y="581"/>
                    </a:lnTo>
                    <a:lnTo>
                      <a:pt x="863" y="581"/>
                    </a:lnTo>
                    <a:lnTo>
                      <a:pt x="861" y="581"/>
                    </a:lnTo>
                    <a:lnTo>
                      <a:pt x="861" y="579"/>
                    </a:lnTo>
                    <a:lnTo>
                      <a:pt x="861" y="579"/>
                    </a:lnTo>
                    <a:lnTo>
                      <a:pt x="860" y="578"/>
                    </a:lnTo>
                    <a:lnTo>
                      <a:pt x="860" y="578"/>
                    </a:lnTo>
                    <a:lnTo>
                      <a:pt x="860" y="578"/>
                    </a:lnTo>
                    <a:lnTo>
                      <a:pt x="858" y="576"/>
                    </a:lnTo>
                    <a:lnTo>
                      <a:pt x="858" y="576"/>
                    </a:lnTo>
                    <a:lnTo>
                      <a:pt x="858" y="576"/>
                    </a:lnTo>
                    <a:lnTo>
                      <a:pt x="858" y="576"/>
                    </a:lnTo>
                    <a:lnTo>
                      <a:pt x="860" y="576"/>
                    </a:lnTo>
                    <a:lnTo>
                      <a:pt x="863" y="576"/>
                    </a:lnTo>
                    <a:lnTo>
                      <a:pt x="864" y="576"/>
                    </a:lnTo>
                    <a:lnTo>
                      <a:pt x="864" y="576"/>
                    </a:lnTo>
                    <a:lnTo>
                      <a:pt x="863" y="576"/>
                    </a:lnTo>
                    <a:lnTo>
                      <a:pt x="863" y="578"/>
                    </a:lnTo>
                    <a:lnTo>
                      <a:pt x="864" y="578"/>
                    </a:lnTo>
                    <a:lnTo>
                      <a:pt x="864" y="579"/>
                    </a:lnTo>
                    <a:lnTo>
                      <a:pt x="864" y="579"/>
                    </a:lnTo>
                    <a:lnTo>
                      <a:pt x="864" y="579"/>
                    </a:lnTo>
                    <a:lnTo>
                      <a:pt x="864" y="579"/>
                    </a:lnTo>
                    <a:lnTo>
                      <a:pt x="866" y="581"/>
                    </a:lnTo>
                    <a:lnTo>
                      <a:pt x="866" y="581"/>
                    </a:lnTo>
                    <a:lnTo>
                      <a:pt x="866" y="581"/>
                    </a:lnTo>
                    <a:lnTo>
                      <a:pt x="866" y="581"/>
                    </a:lnTo>
                    <a:lnTo>
                      <a:pt x="866" y="581"/>
                    </a:lnTo>
                    <a:lnTo>
                      <a:pt x="867" y="581"/>
                    </a:lnTo>
                    <a:lnTo>
                      <a:pt x="867" y="581"/>
                    </a:lnTo>
                    <a:lnTo>
                      <a:pt x="867" y="581"/>
                    </a:lnTo>
                    <a:lnTo>
                      <a:pt x="867" y="581"/>
                    </a:lnTo>
                    <a:lnTo>
                      <a:pt x="869" y="581"/>
                    </a:lnTo>
                    <a:lnTo>
                      <a:pt x="867" y="581"/>
                    </a:lnTo>
                    <a:lnTo>
                      <a:pt x="867" y="583"/>
                    </a:lnTo>
                    <a:lnTo>
                      <a:pt x="867" y="583"/>
                    </a:lnTo>
                    <a:lnTo>
                      <a:pt x="867" y="583"/>
                    </a:lnTo>
                    <a:lnTo>
                      <a:pt x="866" y="584"/>
                    </a:lnTo>
                    <a:lnTo>
                      <a:pt x="866" y="584"/>
                    </a:lnTo>
                    <a:lnTo>
                      <a:pt x="866" y="584"/>
                    </a:lnTo>
                    <a:lnTo>
                      <a:pt x="867" y="584"/>
                    </a:lnTo>
                    <a:lnTo>
                      <a:pt x="869" y="584"/>
                    </a:lnTo>
                    <a:lnTo>
                      <a:pt x="869" y="584"/>
                    </a:lnTo>
                    <a:lnTo>
                      <a:pt x="869" y="584"/>
                    </a:lnTo>
                    <a:lnTo>
                      <a:pt x="869" y="584"/>
                    </a:lnTo>
                    <a:lnTo>
                      <a:pt x="869" y="586"/>
                    </a:lnTo>
                    <a:lnTo>
                      <a:pt x="869" y="587"/>
                    </a:lnTo>
                    <a:lnTo>
                      <a:pt x="869" y="587"/>
                    </a:lnTo>
                    <a:lnTo>
                      <a:pt x="871" y="586"/>
                    </a:lnTo>
                    <a:lnTo>
                      <a:pt x="871" y="586"/>
                    </a:lnTo>
                    <a:lnTo>
                      <a:pt x="872" y="586"/>
                    </a:lnTo>
                    <a:lnTo>
                      <a:pt x="872" y="586"/>
                    </a:lnTo>
                    <a:lnTo>
                      <a:pt x="874" y="587"/>
                    </a:lnTo>
                    <a:lnTo>
                      <a:pt x="875" y="587"/>
                    </a:lnTo>
                    <a:lnTo>
                      <a:pt x="879" y="589"/>
                    </a:lnTo>
                    <a:lnTo>
                      <a:pt x="882" y="589"/>
                    </a:lnTo>
                    <a:lnTo>
                      <a:pt x="882" y="589"/>
                    </a:lnTo>
                    <a:lnTo>
                      <a:pt x="882" y="587"/>
                    </a:lnTo>
                    <a:lnTo>
                      <a:pt x="882" y="586"/>
                    </a:lnTo>
                    <a:lnTo>
                      <a:pt x="882" y="586"/>
                    </a:lnTo>
                    <a:lnTo>
                      <a:pt x="882" y="584"/>
                    </a:lnTo>
                    <a:lnTo>
                      <a:pt x="880" y="584"/>
                    </a:lnTo>
                    <a:lnTo>
                      <a:pt x="880" y="584"/>
                    </a:lnTo>
                    <a:lnTo>
                      <a:pt x="882" y="583"/>
                    </a:lnTo>
                    <a:lnTo>
                      <a:pt x="882" y="583"/>
                    </a:lnTo>
                    <a:lnTo>
                      <a:pt x="883" y="583"/>
                    </a:lnTo>
                    <a:lnTo>
                      <a:pt x="883" y="583"/>
                    </a:lnTo>
                    <a:lnTo>
                      <a:pt x="883" y="584"/>
                    </a:lnTo>
                    <a:lnTo>
                      <a:pt x="883" y="584"/>
                    </a:lnTo>
                    <a:lnTo>
                      <a:pt x="883" y="584"/>
                    </a:lnTo>
                    <a:lnTo>
                      <a:pt x="885" y="584"/>
                    </a:lnTo>
                    <a:lnTo>
                      <a:pt x="885" y="584"/>
                    </a:lnTo>
                    <a:lnTo>
                      <a:pt x="886" y="584"/>
                    </a:lnTo>
                    <a:lnTo>
                      <a:pt x="886" y="584"/>
                    </a:lnTo>
                    <a:lnTo>
                      <a:pt x="886" y="584"/>
                    </a:lnTo>
                    <a:lnTo>
                      <a:pt x="886" y="584"/>
                    </a:lnTo>
                    <a:lnTo>
                      <a:pt x="886" y="583"/>
                    </a:lnTo>
                    <a:lnTo>
                      <a:pt x="886" y="583"/>
                    </a:lnTo>
                    <a:lnTo>
                      <a:pt x="886" y="583"/>
                    </a:lnTo>
                    <a:lnTo>
                      <a:pt x="886" y="583"/>
                    </a:lnTo>
                    <a:lnTo>
                      <a:pt x="886" y="584"/>
                    </a:lnTo>
                    <a:lnTo>
                      <a:pt x="885" y="584"/>
                    </a:lnTo>
                    <a:lnTo>
                      <a:pt x="885" y="583"/>
                    </a:lnTo>
                    <a:lnTo>
                      <a:pt x="885" y="583"/>
                    </a:lnTo>
                    <a:lnTo>
                      <a:pt x="885" y="581"/>
                    </a:lnTo>
                    <a:lnTo>
                      <a:pt x="883" y="581"/>
                    </a:lnTo>
                    <a:lnTo>
                      <a:pt x="883" y="581"/>
                    </a:lnTo>
                    <a:lnTo>
                      <a:pt x="883" y="581"/>
                    </a:lnTo>
                    <a:lnTo>
                      <a:pt x="883" y="579"/>
                    </a:lnTo>
                    <a:lnTo>
                      <a:pt x="883" y="579"/>
                    </a:lnTo>
                    <a:lnTo>
                      <a:pt x="882" y="579"/>
                    </a:lnTo>
                    <a:lnTo>
                      <a:pt x="882" y="578"/>
                    </a:lnTo>
                    <a:lnTo>
                      <a:pt x="882" y="578"/>
                    </a:lnTo>
                    <a:lnTo>
                      <a:pt x="882" y="578"/>
                    </a:lnTo>
                    <a:lnTo>
                      <a:pt x="882" y="578"/>
                    </a:lnTo>
                    <a:lnTo>
                      <a:pt x="882" y="578"/>
                    </a:lnTo>
                    <a:lnTo>
                      <a:pt x="882" y="576"/>
                    </a:lnTo>
                    <a:lnTo>
                      <a:pt x="882" y="576"/>
                    </a:lnTo>
                    <a:lnTo>
                      <a:pt x="882" y="576"/>
                    </a:lnTo>
                    <a:lnTo>
                      <a:pt x="880" y="576"/>
                    </a:lnTo>
                    <a:lnTo>
                      <a:pt x="880" y="576"/>
                    </a:lnTo>
                    <a:lnTo>
                      <a:pt x="880" y="576"/>
                    </a:lnTo>
                    <a:lnTo>
                      <a:pt x="882" y="575"/>
                    </a:lnTo>
                    <a:lnTo>
                      <a:pt x="882" y="575"/>
                    </a:lnTo>
                    <a:lnTo>
                      <a:pt x="882" y="573"/>
                    </a:lnTo>
                    <a:lnTo>
                      <a:pt x="882" y="573"/>
                    </a:lnTo>
                    <a:lnTo>
                      <a:pt x="880" y="573"/>
                    </a:lnTo>
                    <a:lnTo>
                      <a:pt x="880" y="573"/>
                    </a:lnTo>
                    <a:lnTo>
                      <a:pt x="880" y="573"/>
                    </a:lnTo>
                    <a:lnTo>
                      <a:pt x="880" y="575"/>
                    </a:lnTo>
                    <a:lnTo>
                      <a:pt x="880" y="575"/>
                    </a:lnTo>
                    <a:lnTo>
                      <a:pt x="879" y="573"/>
                    </a:lnTo>
                    <a:lnTo>
                      <a:pt x="879" y="573"/>
                    </a:lnTo>
                    <a:lnTo>
                      <a:pt x="877" y="573"/>
                    </a:lnTo>
                    <a:lnTo>
                      <a:pt x="877" y="572"/>
                    </a:lnTo>
                    <a:lnTo>
                      <a:pt x="877" y="572"/>
                    </a:lnTo>
                    <a:lnTo>
                      <a:pt x="877" y="570"/>
                    </a:lnTo>
                    <a:lnTo>
                      <a:pt x="877" y="568"/>
                    </a:lnTo>
                    <a:lnTo>
                      <a:pt x="875" y="568"/>
                    </a:lnTo>
                    <a:lnTo>
                      <a:pt x="875" y="570"/>
                    </a:lnTo>
                    <a:lnTo>
                      <a:pt x="875" y="570"/>
                    </a:lnTo>
                    <a:lnTo>
                      <a:pt x="875" y="570"/>
                    </a:lnTo>
                    <a:lnTo>
                      <a:pt x="875" y="570"/>
                    </a:lnTo>
                    <a:lnTo>
                      <a:pt x="875" y="568"/>
                    </a:lnTo>
                    <a:lnTo>
                      <a:pt x="874" y="568"/>
                    </a:lnTo>
                    <a:lnTo>
                      <a:pt x="874" y="568"/>
                    </a:lnTo>
                    <a:lnTo>
                      <a:pt x="874" y="567"/>
                    </a:lnTo>
                    <a:lnTo>
                      <a:pt x="874" y="567"/>
                    </a:lnTo>
                    <a:lnTo>
                      <a:pt x="872" y="567"/>
                    </a:lnTo>
                    <a:lnTo>
                      <a:pt x="872" y="567"/>
                    </a:lnTo>
                    <a:lnTo>
                      <a:pt x="872" y="565"/>
                    </a:lnTo>
                    <a:lnTo>
                      <a:pt x="872" y="565"/>
                    </a:lnTo>
                    <a:lnTo>
                      <a:pt x="872" y="565"/>
                    </a:lnTo>
                    <a:lnTo>
                      <a:pt x="871" y="564"/>
                    </a:lnTo>
                    <a:lnTo>
                      <a:pt x="871" y="564"/>
                    </a:lnTo>
                    <a:lnTo>
                      <a:pt x="871" y="564"/>
                    </a:lnTo>
                    <a:lnTo>
                      <a:pt x="869" y="564"/>
                    </a:lnTo>
                    <a:lnTo>
                      <a:pt x="869" y="564"/>
                    </a:lnTo>
                    <a:lnTo>
                      <a:pt x="866" y="564"/>
                    </a:lnTo>
                    <a:lnTo>
                      <a:pt x="866" y="564"/>
                    </a:lnTo>
                    <a:lnTo>
                      <a:pt x="866" y="562"/>
                    </a:lnTo>
                    <a:lnTo>
                      <a:pt x="866" y="562"/>
                    </a:lnTo>
                    <a:lnTo>
                      <a:pt x="866" y="562"/>
                    </a:lnTo>
                    <a:lnTo>
                      <a:pt x="864" y="562"/>
                    </a:lnTo>
                    <a:lnTo>
                      <a:pt x="864" y="562"/>
                    </a:lnTo>
                    <a:lnTo>
                      <a:pt x="864" y="562"/>
                    </a:lnTo>
                    <a:lnTo>
                      <a:pt x="863" y="562"/>
                    </a:lnTo>
                    <a:lnTo>
                      <a:pt x="861" y="562"/>
                    </a:lnTo>
                    <a:lnTo>
                      <a:pt x="861" y="562"/>
                    </a:lnTo>
                    <a:lnTo>
                      <a:pt x="860" y="564"/>
                    </a:lnTo>
                    <a:lnTo>
                      <a:pt x="858" y="562"/>
                    </a:lnTo>
                    <a:lnTo>
                      <a:pt x="860" y="562"/>
                    </a:lnTo>
                    <a:lnTo>
                      <a:pt x="860" y="562"/>
                    </a:lnTo>
                    <a:lnTo>
                      <a:pt x="860" y="562"/>
                    </a:lnTo>
                    <a:lnTo>
                      <a:pt x="858" y="562"/>
                    </a:lnTo>
                    <a:lnTo>
                      <a:pt x="858" y="562"/>
                    </a:lnTo>
                    <a:lnTo>
                      <a:pt x="860" y="561"/>
                    </a:lnTo>
                    <a:lnTo>
                      <a:pt x="860" y="561"/>
                    </a:lnTo>
                    <a:lnTo>
                      <a:pt x="860" y="561"/>
                    </a:lnTo>
                    <a:lnTo>
                      <a:pt x="858" y="561"/>
                    </a:lnTo>
                    <a:lnTo>
                      <a:pt x="858" y="561"/>
                    </a:lnTo>
                    <a:lnTo>
                      <a:pt x="858" y="561"/>
                    </a:lnTo>
                    <a:lnTo>
                      <a:pt x="858" y="561"/>
                    </a:lnTo>
                    <a:lnTo>
                      <a:pt x="856" y="561"/>
                    </a:lnTo>
                    <a:lnTo>
                      <a:pt x="856" y="561"/>
                    </a:lnTo>
                    <a:lnTo>
                      <a:pt x="856" y="561"/>
                    </a:lnTo>
                    <a:lnTo>
                      <a:pt x="856" y="561"/>
                    </a:lnTo>
                    <a:lnTo>
                      <a:pt x="856" y="561"/>
                    </a:lnTo>
                    <a:lnTo>
                      <a:pt x="853" y="561"/>
                    </a:lnTo>
                    <a:lnTo>
                      <a:pt x="852" y="561"/>
                    </a:lnTo>
                    <a:lnTo>
                      <a:pt x="850" y="561"/>
                    </a:lnTo>
                    <a:lnTo>
                      <a:pt x="849" y="559"/>
                    </a:lnTo>
                    <a:lnTo>
                      <a:pt x="849" y="559"/>
                    </a:lnTo>
                    <a:lnTo>
                      <a:pt x="845" y="559"/>
                    </a:lnTo>
                    <a:lnTo>
                      <a:pt x="844" y="559"/>
                    </a:lnTo>
                    <a:lnTo>
                      <a:pt x="844" y="559"/>
                    </a:lnTo>
                    <a:lnTo>
                      <a:pt x="842" y="559"/>
                    </a:lnTo>
                    <a:lnTo>
                      <a:pt x="841" y="559"/>
                    </a:lnTo>
                    <a:lnTo>
                      <a:pt x="839" y="559"/>
                    </a:lnTo>
                    <a:lnTo>
                      <a:pt x="833" y="557"/>
                    </a:lnTo>
                    <a:lnTo>
                      <a:pt x="831" y="557"/>
                    </a:lnTo>
                    <a:lnTo>
                      <a:pt x="830" y="557"/>
                    </a:lnTo>
                    <a:lnTo>
                      <a:pt x="830" y="557"/>
                    </a:lnTo>
                    <a:lnTo>
                      <a:pt x="826" y="557"/>
                    </a:lnTo>
                    <a:lnTo>
                      <a:pt x="826" y="557"/>
                    </a:lnTo>
                    <a:lnTo>
                      <a:pt x="826" y="556"/>
                    </a:lnTo>
                    <a:lnTo>
                      <a:pt x="825" y="556"/>
                    </a:lnTo>
                    <a:lnTo>
                      <a:pt x="823" y="556"/>
                    </a:lnTo>
                    <a:lnTo>
                      <a:pt x="823" y="556"/>
                    </a:lnTo>
                    <a:lnTo>
                      <a:pt x="823" y="556"/>
                    </a:lnTo>
                    <a:lnTo>
                      <a:pt x="823" y="554"/>
                    </a:lnTo>
                    <a:lnTo>
                      <a:pt x="823" y="554"/>
                    </a:lnTo>
                    <a:lnTo>
                      <a:pt x="823" y="553"/>
                    </a:lnTo>
                    <a:lnTo>
                      <a:pt x="823" y="553"/>
                    </a:lnTo>
                    <a:lnTo>
                      <a:pt x="822" y="553"/>
                    </a:lnTo>
                    <a:lnTo>
                      <a:pt x="822" y="553"/>
                    </a:lnTo>
                    <a:lnTo>
                      <a:pt x="820" y="553"/>
                    </a:lnTo>
                    <a:lnTo>
                      <a:pt x="819" y="553"/>
                    </a:lnTo>
                    <a:lnTo>
                      <a:pt x="819" y="553"/>
                    </a:lnTo>
                    <a:lnTo>
                      <a:pt x="817" y="554"/>
                    </a:lnTo>
                    <a:lnTo>
                      <a:pt x="817" y="554"/>
                    </a:lnTo>
                    <a:lnTo>
                      <a:pt x="817" y="553"/>
                    </a:lnTo>
                    <a:lnTo>
                      <a:pt x="817" y="553"/>
                    </a:lnTo>
                    <a:lnTo>
                      <a:pt x="817" y="551"/>
                    </a:lnTo>
                    <a:lnTo>
                      <a:pt x="817" y="550"/>
                    </a:lnTo>
                    <a:lnTo>
                      <a:pt x="819" y="550"/>
                    </a:lnTo>
                    <a:lnTo>
                      <a:pt x="817" y="550"/>
                    </a:lnTo>
                    <a:lnTo>
                      <a:pt x="817" y="550"/>
                    </a:lnTo>
                    <a:lnTo>
                      <a:pt x="817" y="550"/>
                    </a:lnTo>
                    <a:lnTo>
                      <a:pt x="817" y="550"/>
                    </a:lnTo>
                    <a:lnTo>
                      <a:pt x="817" y="550"/>
                    </a:lnTo>
                    <a:lnTo>
                      <a:pt x="817" y="550"/>
                    </a:lnTo>
                    <a:lnTo>
                      <a:pt x="817" y="548"/>
                    </a:lnTo>
                    <a:lnTo>
                      <a:pt x="817" y="548"/>
                    </a:lnTo>
                    <a:lnTo>
                      <a:pt x="817" y="546"/>
                    </a:lnTo>
                    <a:lnTo>
                      <a:pt x="819" y="546"/>
                    </a:lnTo>
                    <a:lnTo>
                      <a:pt x="819" y="546"/>
                    </a:lnTo>
                    <a:lnTo>
                      <a:pt x="819" y="546"/>
                    </a:lnTo>
                    <a:lnTo>
                      <a:pt x="819" y="546"/>
                    </a:lnTo>
                    <a:lnTo>
                      <a:pt x="819" y="545"/>
                    </a:lnTo>
                    <a:lnTo>
                      <a:pt x="817" y="545"/>
                    </a:lnTo>
                    <a:lnTo>
                      <a:pt x="817" y="545"/>
                    </a:lnTo>
                    <a:lnTo>
                      <a:pt x="815" y="545"/>
                    </a:lnTo>
                    <a:lnTo>
                      <a:pt x="815" y="546"/>
                    </a:lnTo>
                    <a:lnTo>
                      <a:pt x="815" y="546"/>
                    </a:lnTo>
                    <a:lnTo>
                      <a:pt x="815" y="545"/>
                    </a:lnTo>
                    <a:lnTo>
                      <a:pt x="814" y="545"/>
                    </a:lnTo>
                    <a:lnTo>
                      <a:pt x="814" y="545"/>
                    </a:lnTo>
                    <a:lnTo>
                      <a:pt x="814" y="543"/>
                    </a:lnTo>
                    <a:lnTo>
                      <a:pt x="814" y="542"/>
                    </a:lnTo>
                    <a:lnTo>
                      <a:pt x="814" y="542"/>
                    </a:lnTo>
                    <a:lnTo>
                      <a:pt x="814" y="540"/>
                    </a:lnTo>
                    <a:lnTo>
                      <a:pt x="815" y="540"/>
                    </a:lnTo>
                    <a:lnTo>
                      <a:pt x="815" y="538"/>
                    </a:lnTo>
                    <a:lnTo>
                      <a:pt x="815" y="538"/>
                    </a:lnTo>
                    <a:lnTo>
                      <a:pt x="815" y="537"/>
                    </a:lnTo>
                    <a:lnTo>
                      <a:pt x="815" y="537"/>
                    </a:lnTo>
                    <a:lnTo>
                      <a:pt x="814" y="537"/>
                    </a:lnTo>
                    <a:lnTo>
                      <a:pt x="814" y="537"/>
                    </a:lnTo>
                    <a:lnTo>
                      <a:pt x="814" y="535"/>
                    </a:lnTo>
                    <a:lnTo>
                      <a:pt x="812" y="535"/>
                    </a:lnTo>
                    <a:lnTo>
                      <a:pt x="811" y="534"/>
                    </a:lnTo>
                    <a:lnTo>
                      <a:pt x="811" y="534"/>
                    </a:lnTo>
                    <a:lnTo>
                      <a:pt x="809" y="532"/>
                    </a:lnTo>
                    <a:lnTo>
                      <a:pt x="811" y="532"/>
                    </a:lnTo>
                    <a:lnTo>
                      <a:pt x="811" y="532"/>
                    </a:lnTo>
                    <a:lnTo>
                      <a:pt x="811" y="531"/>
                    </a:lnTo>
                    <a:lnTo>
                      <a:pt x="811" y="531"/>
                    </a:lnTo>
                    <a:lnTo>
                      <a:pt x="811" y="529"/>
                    </a:lnTo>
                    <a:lnTo>
                      <a:pt x="811" y="529"/>
                    </a:lnTo>
                    <a:lnTo>
                      <a:pt x="811" y="529"/>
                    </a:lnTo>
                    <a:lnTo>
                      <a:pt x="812" y="527"/>
                    </a:lnTo>
                    <a:lnTo>
                      <a:pt x="812" y="527"/>
                    </a:lnTo>
                    <a:lnTo>
                      <a:pt x="812" y="527"/>
                    </a:lnTo>
                    <a:lnTo>
                      <a:pt x="811" y="527"/>
                    </a:lnTo>
                    <a:lnTo>
                      <a:pt x="808" y="527"/>
                    </a:lnTo>
                    <a:lnTo>
                      <a:pt x="804" y="527"/>
                    </a:lnTo>
                    <a:lnTo>
                      <a:pt x="803" y="527"/>
                    </a:lnTo>
                    <a:lnTo>
                      <a:pt x="801" y="527"/>
                    </a:lnTo>
                    <a:lnTo>
                      <a:pt x="798" y="526"/>
                    </a:lnTo>
                    <a:lnTo>
                      <a:pt x="797" y="526"/>
                    </a:lnTo>
                    <a:lnTo>
                      <a:pt x="795" y="524"/>
                    </a:lnTo>
                    <a:lnTo>
                      <a:pt x="793" y="523"/>
                    </a:lnTo>
                    <a:lnTo>
                      <a:pt x="793" y="520"/>
                    </a:lnTo>
                    <a:lnTo>
                      <a:pt x="793" y="520"/>
                    </a:lnTo>
                    <a:lnTo>
                      <a:pt x="793" y="518"/>
                    </a:lnTo>
                    <a:lnTo>
                      <a:pt x="792" y="518"/>
                    </a:lnTo>
                    <a:lnTo>
                      <a:pt x="792" y="518"/>
                    </a:lnTo>
                    <a:lnTo>
                      <a:pt x="792" y="516"/>
                    </a:lnTo>
                    <a:lnTo>
                      <a:pt x="792" y="515"/>
                    </a:lnTo>
                    <a:lnTo>
                      <a:pt x="792" y="515"/>
                    </a:lnTo>
                    <a:lnTo>
                      <a:pt x="790" y="515"/>
                    </a:lnTo>
                    <a:lnTo>
                      <a:pt x="790" y="513"/>
                    </a:lnTo>
                    <a:lnTo>
                      <a:pt x="790" y="513"/>
                    </a:lnTo>
                    <a:lnTo>
                      <a:pt x="790" y="512"/>
                    </a:lnTo>
                    <a:lnTo>
                      <a:pt x="789" y="512"/>
                    </a:lnTo>
                    <a:lnTo>
                      <a:pt x="789" y="512"/>
                    </a:lnTo>
                    <a:lnTo>
                      <a:pt x="787" y="512"/>
                    </a:lnTo>
                    <a:lnTo>
                      <a:pt x="787" y="512"/>
                    </a:lnTo>
                    <a:lnTo>
                      <a:pt x="785" y="512"/>
                    </a:lnTo>
                    <a:lnTo>
                      <a:pt x="785" y="512"/>
                    </a:lnTo>
                    <a:lnTo>
                      <a:pt x="784" y="512"/>
                    </a:lnTo>
                    <a:lnTo>
                      <a:pt x="784" y="512"/>
                    </a:lnTo>
                    <a:lnTo>
                      <a:pt x="782" y="512"/>
                    </a:lnTo>
                    <a:lnTo>
                      <a:pt x="781" y="512"/>
                    </a:lnTo>
                    <a:lnTo>
                      <a:pt x="779" y="512"/>
                    </a:lnTo>
                    <a:lnTo>
                      <a:pt x="778" y="512"/>
                    </a:lnTo>
                    <a:lnTo>
                      <a:pt x="776" y="512"/>
                    </a:lnTo>
                    <a:lnTo>
                      <a:pt x="774" y="510"/>
                    </a:lnTo>
                    <a:lnTo>
                      <a:pt x="774" y="510"/>
                    </a:lnTo>
                    <a:lnTo>
                      <a:pt x="773" y="510"/>
                    </a:lnTo>
                    <a:lnTo>
                      <a:pt x="773" y="510"/>
                    </a:lnTo>
                    <a:lnTo>
                      <a:pt x="773" y="510"/>
                    </a:lnTo>
                    <a:lnTo>
                      <a:pt x="773" y="510"/>
                    </a:lnTo>
                    <a:lnTo>
                      <a:pt x="771" y="509"/>
                    </a:lnTo>
                    <a:lnTo>
                      <a:pt x="770" y="509"/>
                    </a:lnTo>
                    <a:lnTo>
                      <a:pt x="767" y="509"/>
                    </a:lnTo>
                    <a:lnTo>
                      <a:pt x="767" y="507"/>
                    </a:lnTo>
                    <a:lnTo>
                      <a:pt x="765" y="507"/>
                    </a:lnTo>
                    <a:lnTo>
                      <a:pt x="765" y="507"/>
                    </a:lnTo>
                    <a:lnTo>
                      <a:pt x="765" y="509"/>
                    </a:lnTo>
                    <a:lnTo>
                      <a:pt x="763" y="509"/>
                    </a:lnTo>
                    <a:lnTo>
                      <a:pt x="763" y="507"/>
                    </a:lnTo>
                    <a:lnTo>
                      <a:pt x="763" y="509"/>
                    </a:lnTo>
                    <a:lnTo>
                      <a:pt x="763" y="509"/>
                    </a:lnTo>
                    <a:lnTo>
                      <a:pt x="763" y="509"/>
                    </a:lnTo>
                    <a:lnTo>
                      <a:pt x="763" y="510"/>
                    </a:lnTo>
                    <a:lnTo>
                      <a:pt x="765" y="510"/>
                    </a:lnTo>
                    <a:lnTo>
                      <a:pt x="765" y="512"/>
                    </a:lnTo>
                    <a:lnTo>
                      <a:pt x="765" y="512"/>
                    </a:lnTo>
                    <a:lnTo>
                      <a:pt x="765" y="513"/>
                    </a:lnTo>
                    <a:lnTo>
                      <a:pt x="763" y="515"/>
                    </a:lnTo>
                    <a:lnTo>
                      <a:pt x="763" y="515"/>
                    </a:lnTo>
                    <a:lnTo>
                      <a:pt x="762" y="515"/>
                    </a:lnTo>
                    <a:lnTo>
                      <a:pt x="762" y="515"/>
                    </a:lnTo>
                    <a:lnTo>
                      <a:pt x="760" y="516"/>
                    </a:lnTo>
                    <a:lnTo>
                      <a:pt x="760" y="515"/>
                    </a:lnTo>
                    <a:lnTo>
                      <a:pt x="760" y="515"/>
                    </a:lnTo>
                    <a:lnTo>
                      <a:pt x="760" y="516"/>
                    </a:lnTo>
                    <a:lnTo>
                      <a:pt x="760" y="516"/>
                    </a:lnTo>
                    <a:lnTo>
                      <a:pt x="760" y="516"/>
                    </a:lnTo>
                    <a:lnTo>
                      <a:pt x="759" y="518"/>
                    </a:lnTo>
                    <a:lnTo>
                      <a:pt x="759" y="518"/>
                    </a:lnTo>
                    <a:lnTo>
                      <a:pt x="759" y="518"/>
                    </a:lnTo>
                    <a:lnTo>
                      <a:pt x="759" y="516"/>
                    </a:lnTo>
                    <a:lnTo>
                      <a:pt x="759" y="516"/>
                    </a:lnTo>
                    <a:lnTo>
                      <a:pt x="759" y="516"/>
                    </a:lnTo>
                    <a:lnTo>
                      <a:pt x="760" y="513"/>
                    </a:lnTo>
                    <a:lnTo>
                      <a:pt x="762" y="513"/>
                    </a:lnTo>
                    <a:lnTo>
                      <a:pt x="762" y="512"/>
                    </a:lnTo>
                    <a:lnTo>
                      <a:pt x="762" y="512"/>
                    </a:lnTo>
                    <a:lnTo>
                      <a:pt x="762" y="510"/>
                    </a:lnTo>
                    <a:lnTo>
                      <a:pt x="760" y="510"/>
                    </a:lnTo>
                    <a:lnTo>
                      <a:pt x="760" y="510"/>
                    </a:lnTo>
                    <a:lnTo>
                      <a:pt x="759" y="510"/>
                    </a:lnTo>
                    <a:lnTo>
                      <a:pt x="759" y="512"/>
                    </a:lnTo>
                    <a:lnTo>
                      <a:pt x="759" y="512"/>
                    </a:lnTo>
                    <a:lnTo>
                      <a:pt x="759" y="513"/>
                    </a:lnTo>
                    <a:lnTo>
                      <a:pt x="759" y="513"/>
                    </a:lnTo>
                    <a:lnTo>
                      <a:pt x="759" y="515"/>
                    </a:lnTo>
                    <a:lnTo>
                      <a:pt x="759" y="515"/>
                    </a:lnTo>
                    <a:lnTo>
                      <a:pt x="757" y="515"/>
                    </a:lnTo>
                    <a:lnTo>
                      <a:pt x="757" y="516"/>
                    </a:lnTo>
                    <a:lnTo>
                      <a:pt x="757" y="516"/>
                    </a:lnTo>
                    <a:lnTo>
                      <a:pt x="757" y="516"/>
                    </a:lnTo>
                    <a:lnTo>
                      <a:pt x="757" y="516"/>
                    </a:lnTo>
                    <a:lnTo>
                      <a:pt x="756" y="518"/>
                    </a:lnTo>
                    <a:lnTo>
                      <a:pt x="756" y="520"/>
                    </a:lnTo>
                    <a:lnTo>
                      <a:pt x="756" y="520"/>
                    </a:lnTo>
                    <a:lnTo>
                      <a:pt x="754" y="520"/>
                    </a:lnTo>
                    <a:lnTo>
                      <a:pt x="752" y="520"/>
                    </a:lnTo>
                    <a:lnTo>
                      <a:pt x="754" y="520"/>
                    </a:lnTo>
                    <a:lnTo>
                      <a:pt x="754" y="520"/>
                    </a:lnTo>
                    <a:lnTo>
                      <a:pt x="754" y="520"/>
                    </a:lnTo>
                    <a:lnTo>
                      <a:pt x="756" y="516"/>
                    </a:lnTo>
                    <a:lnTo>
                      <a:pt x="756" y="515"/>
                    </a:lnTo>
                    <a:lnTo>
                      <a:pt x="756" y="515"/>
                    </a:lnTo>
                    <a:lnTo>
                      <a:pt x="751" y="516"/>
                    </a:lnTo>
                    <a:lnTo>
                      <a:pt x="749" y="518"/>
                    </a:lnTo>
                    <a:lnTo>
                      <a:pt x="749" y="518"/>
                    </a:lnTo>
                    <a:lnTo>
                      <a:pt x="749" y="520"/>
                    </a:lnTo>
                    <a:lnTo>
                      <a:pt x="749" y="520"/>
                    </a:lnTo>
                    <a:lnTo>
                      <a:pt x="749" y="520"/>
                    </a:lnTo>
                    <a:lnTo>
                      <a:pt x="749" y="521"/>
                    </a:lnTo>
                    <a:lnTo>
                      <a:pt x="748" y="523"/>
                    </a:lnTo>
                    <a:lnTo>
                      <a:pt x="748" y="523"/>
                    </a:lnTo>
                    <a:lnTo>
                      <a:pt x="748" y="524"/>
                    </a:lnTo>
                    <a:lnTo>
                      <a:pt x="746" y="524"/>
                    </a:lnTo>
                    <a:lnTo>
                      <a:pt x="746" y="524"/>
                    </a:lnTo>
                    <a:lnTo>
                      <a:pt x="744" y="526"/>
                    </a:lnTo>
                    <a:lnTo>
                      <a:pt x="744" y="526"/>
                    </a:lnTo>
                    <a:lnTo>
                      <a:pt x="741" y="526"/>
                    </a:lnTo>
                    <a:lnTo>
                      <a:pt x="740" y="526"/>
                    </a:lnTo>
                    <a:lnTo>
                      <a:pt x="738" y="526"/>
                    </a:lnTo>
                    <a:lnTo>
                      <a:pt x="737" y="524"/>
                    </a:lnTo>
                    <a:lnTo>
                      <a:pt x="737" y="524"/>
                    </a:lnTo>
                    <a:lnTo>
                      <a:pt x="733" y="524"/>
                    </a:lnTo>
                    <a:lnTo>
                      <a:pt x="729" y="524"/>
                    </a:lnTo>
                    <a:lnTo>
                      <a:pt x="727" y="524"/>
                    </a:lnTo>
                    <a:lnTo>
                      <a:pt x="726" y="524"/>
                    </a:lnTo>
                    <a:lnTo>
                      <a:pt x="726" y="523"/>
                    </a:lnTo>
                    <a:lnTo>
                      <a:pt x="724" y="523"/>
                    </a:lnTo>
                    <a:lnTo>
                      <a:pt x="722" y="523"/>
                    </a:lnTo>
                    <a:lnTo>
                      <a:pt x="721" y="524"/>
                    </a:lnTo>
                    <a:lnTo>
                      <a:pt x="718" y="524"/>
                    </a:lnTo>
                    <a:lnTo>
                      <a:pt x="716" y="524"/>
                    </a:lnTo>
                    <a:lnTo>
                      <a:pt x="715" y="524"/>
                    </a:lnTo>
                    <a:lnTo>
                      <a:pt x="711" y="523"/>
                    </a:lnTo>
                    <a:lnTo>
                      <a:pt x="708" y="521"/>
                    </a:lnTo>
                    <a:lnTo>
                      <a:pt x="707" y="520"/>
                    </a:lnTo>
                    <a:lnTo>
                      <a:pt x="705" y="520"/>
                    </a:lnTo>
                    <a:lnTo>
                      <a:pt x="703" y="521"/>
                    </a:lnTo>
                    <a:lnTo>
                      <a:pt x="703" y="521"/>
                    </a:lnTo>
                    <a:lnTo>
                      <a:pt x="702" y="520"/>
                    </a:lnTo>
                    <a:lnTo>
                      <a:pt x="702" y="518"/>
                    </a:lnTo>
                    <a:lnTo>
                      <a:pt x="700" y="518"/>
                    </a:lnTo>
                    <a:lnTo>
                      <a:pt x="699" y="516"/>
                    </a:lnTo>
                    <a:lnTo>
                      <a:pt x="697" y="515"/>
                    </a:lnTo>
                    <a:lnTo>
                      <a:pt x="694" y="515"/>
                    </a:lnTo>
                    <a:lnTo>
                      <a:pt x="694" y="515"/>
                    </a:lnTo>
                    <a:lnTo>
                      <a:pt x="692" y="515"/>
                    </a:lnTo>
                    <a:lnTo>
                      <a:pt x="691" y="515"/>
                    </a:lnTo>
                    <a:lnTo>
                      <a:pt x="689" y="515"/>
                    </a:lnTo>
                    <a:lnTo>
                      <a:pt x="688" y="515"/>
                    </a:lnTo>
                    <a:lnTo>
                      <a:pt x="686" y="516"/>
                    </a:lnTo>
                    <a:lnTo>
                      <a:pt x="685" y="516"/>
                    </a:lnTo>
                    <a:lnTo>
                      <a:pt x="683" y="516"/>
                    </a:lnTo>
                    <a:lnTo>
                      <a:pt x="681" y="515"/>
                    </a:lnTo>
                    <a:lnTo>
                      <a:pt x="680" y="513"/>
                    </a:lnTo>
                    <a:lnTo>
                      <a:pt x="674" y="513"/>
                    </a:lnTo>
                    <a:lnTo>
                      <a:pt x="670" y="512"/>
                    </a:lnTo>
                    <a:lnTo>
                      <a:pt x="670" y="512"/>
                    </a:lnTo>
                    <a:lnTo>
                      <a:pt x="670" y="512"/>
                    </a:lnTo>
                    <a:lnTo>
                      <a:pt x="670" y="510"/>
                    </a:lnTo>
                    <a:lnTo>
                      <a:pt x="670" y="510"/>
                    </a:lnTo>
                    <a:lnTo>
                      <a:pt x="669" y="507"/>
                    </a:lnTo>
                    <a:lnTo>
                      <a:pt x="667" y="505"/>
                    </a:lnTo>
                    <a:lnTo>
                      <a:pt x="667" y="502"/>
                    </a:lnTo>
                    <a:lnTo>
                      <a:pt x="667" y="502"/>
                    </a:lnTo>
                    <a:lnTo>
                      <a:pt x="667" y="502"/>
                    </a:lnTo>
                    <a:lnTo>
                      <a:pt x="666" y="501"/>
                    </a:lnTo>
                    <a:lnTo>
                      <a:pt x="662" y="501"/>
                    </a:lnTo>
                    <a:lnTo>
                      <a:pt x="662" y="504"/>
                    </a:lnTo>
                    <a:lnTo>
                      <a:pt x="662" y="507"/>
                    </a:lnTo>
                    <a:lnTo>
                      <a:pt x="659" y="507"/>
                    </a:lnTo>
                    <a:lnTo>
                      <a:pt x="264" y="507"/>
                    </a:lnTo>
                    <a:lnTo>
                      <a:pt x="264" y="507"/>
                    </a:lnTo>
                    <a:lnTo>
                      <a:pt x="262" y="505"/>
                    </a:lnTo>
                    <a:lnTo>
                      <a:pt x="262" y="505"/>
                    </a:lnTo>
                    <a:lnTo>
                      <a:pt x="260" y="507"/>
                    </a:lnTo>
                    <a:lnTo>
                      <a:pt x="260" y="507"/>
                    </a:lnTo>
                    <a:lnTo>
                      <a:pt x="260" y="507"/>
                    </a:lnTo>
                    <a:lnTo>
                      <a:pt x="260" y="509"/>
                    </a:lnTo>
                    <a:lnTo>
                      <a:pt x="259" y="509"/>
                    </a:lnTo>
                    <a:lnTo>
                      <a:pt x="259" y="507"/>
                    </a:lnTo>
                    <a:lnTo>
                      <a:pt x="259" y="507"/>
                    </a:lnTo>
                    <a:lnTo>
                      <a:pt x="259" y="505"/>
                    </a:lnTo>
                    <a:lnTo>
                      <a:pt x="259" y="505"/>
                    </a:lnTo>
                    <a:lnTo>
                      <a:pt x="259" y="505"/>
                    </a:lnTo>
                    <a:lnTo>
                      <a:pt x="259" y="505"/>
                    </a:lnTo>
                    <a:lnTo>
                      <a:pt x="259" y="505"/>
                    </a:lnTo>
                    <a:lnTo>
                      <a:pt x="257" y="505"/>
                    </a:lnTo>
                    <a:lnTo>
                      <a:pt x="257" y="504"/>
                    </a:lnTo>
                    <a:lnTo>
                      <a:pt x="257" y="502"/>
                    </a:lnTo>
                    <a:lnTo>
                      <a:pt x="257" y="502"/>
                    </a:lnTo>
                    <a:lnTo>
                      <a:pt x="260" y="502"/>
                    </a:lnTo>
                    <a:lnTo>
                      <a:pt x="262" y="502"/>
                    </a:lnTo>
                    <a:lnTo>
                      <a:pt x="262" y="501"/>
                    </a:lnTo>
                    <a:lnTo>
                      <a:pt x="262" y="501"/>
                    </a:lnTo>
                    <a:lnTo>
                      <a:pt x="262" y="501"/>
                    </a:lnTo>
                    <a:lnTo>
                      <a:pt x="260" y="501"/>
                    </a:lnTo>
                    <a:lnTo>
                      <a:pt x="259" y="501"/>
                    </a:lnTo>
                    <a:lnTo>
                      <a:pt x="257" y="501"/>
                    </a:lnTo>
                    <a:lnTo>
                      <a:pt x="257" y="501"/>
                    </a:lnTo>
                    <a:lnTo>
                      <a:pt x="257" y="501"/>
                    </a:lnTo>
                    <a:lnTo>
                      <a:pt x="257" y="501"/>
                    </a:lnTo>
                    <a:lnTo>
                      <a:pt x="257" y="499"/>
                    </a:lnTo>
                    <a:lnTo>
                      <a:pt x="257" y="496"/>
                    </a:lnTo>
                    <a:lnTo>
                      <a:pt x="257" y="496"/>
                    </a:lnTo>
                    <a:lnTo>
                      <a:pt x="259" y="494"/>
                    </a:lnTo>
                    <a:lnTo>
                      <a:pt x="257" y="494"/>
                    </a:lnTo>
                    <a:lnTo>
                      <a:pt x="256" y="496"/>
                    </a:lnTo>
                    <a:lnTo>
                      <a:pt x="256" y="498"/>
                    </a:lnTo>
                    <a:lnTo>
                      <a:pt x="256" y="498"/>
                    </a:lnTo>
                    <a:lnTo>
                      <a:pt x="256" y="499"/>
                    </a:lnTo>
                    <a:lnTo>
                      <a:pt x="256" y="499"/>
                    </a:lnTo>
                    <a:lnTo>
                      <a:pt x="254" y="499"/>
                    </a:lnTo>
                    <a:lnTo>
                      <a:pt x="254" y="501"/>
                    </a:lnTo>
                    <a:lnTo>
                      <a:pt x="253" y="501"/>
                    </a:lnTo>
                    <a:lnTo>
                      <a:pt x="248" y="499"/>
                    </a:lnTo>
                    <a:lnTo>
                      <a:pt x="248" y="498"/>
                    </a:lnTo>
                    <a:lnTo>
                      <a:pt x="246" y="498"/>
                    </a:lnTo>
                    <a:lnTo>
                      <a:pt x="246" y="496"/>
                    </a:lnTo>
                    <a:lnTo>
                      <a:pt x="246" y="494"/>
                    </a:lnTo>
                    <a:lnTo>
                      <a:pt x="246" y="494"/>
                    </a:lnTo>
                    <a:lnTo>
                      <a:pt x="246" y="494"/>
                    </a:lnTo>
                    <a:lnTo>
                      <a:pt x="246" y="494"/>
                    </a:lnTo>
                    <a:lnTo>
                      <a:pt x="248" y="494"/>
                    </a:lnTo>
                    <a:lnTo>
                      <a:pt x="248" y="496"/>
                    </a:lnTo>
                    <a:lnTo>
                      <a:pt x="249" y="496"/>
                    </a:lnTo>
                    <a:lnTo>
                      <a:pt x="249" y="496"/>
                    </a:lnTo>
                    <a:lnTo>
                      <a:pt x="253" y="496"/>
                    </a:lnTo>
                    <a:lnTo>
                      <a:pt x="253" y="494"/>
                    </a:lnTo>
                    <a:lnTo>
                      <a:pt x="251" y="496"/>
                    </a:lnTo>
                    <a:lnTo>
                      <a:pt x="249" y="494"/>
                    </a:lnTo>
                    <a:lnTo>
                      <a:pt x="249" y="494"/>
                    </a:lnTo>
                    <a:lnTo>
                      <a:pt x="248" y="494"/>
                    </a:lnTo>
                    <a:lnTo>
                      <a:pt x="248" y="493"/>
                    </a:lnTo>
                    <a:lnTo>
                      <a:pt x="248" y="490"/>
                    </a:lnTo>
                    <a:lnTo>
                      <a:pt x="248" y="488"/>
                    </a:lnTo>
                    <a:lnTo>
                      <a:pt x="249" y="488"/>
                    </a:lnTo>
                    <a:lnTo>
                      <a:pt x="249" y="486"/>
                    </a:lnTo>
                    <a:lnTo>
                      <a:pt x="249" y="486"/>
                    </a:lnTo>
                    <a:lnTo>
                      <a:pt x="249" y="486"/>
                    </a:lnTo>
                    <a:lnTo>
                      <a:pt x="248" y="485"/>
                    </a:lnTo>
                    <a:lnTo>
                      <a:pt x="248" y="485"/>
                    </a:lnTo>
                    <a:lnTo>
                      <a:pt x="248" y="485"/>
                    </a:lnTo>
                    <a:lnTo>
                      <a:pt x="248" y="486"/>
                    </a:lnTo>
                    <a:lnTo>
                      <a:pt x="248" y="488"/>
                    </a:lnTo>
                    <a:lnTo>
                      <a:pt x="246" y="490"/>
                    </a:lnTo>
                    <a:lnTo>
                      <a:pt x="246" y="490"/>
                    </a:lnTo>
                    <a:lnTo>
                      <a:pt x="246" y="491"/>
                    </a:lnTo>
                    <a:lnTo>
                      <a:pt x="246" y="491"/>
                    </a:lnTo>
                    <a:lnTo>
                      <a:pt x="245" y="491"/>
                    </a:lnTo>
                    <a:lnTo>
                      <a:pt x="245" y="493"/>
                    </a:lnTo>
                    <a:lnTo>
                      <a:pt x="241" y="493"/>
                    </a:lnTo>
                    <a:lnTo>
                      <a:pt x="240" y="493"/>
                    </a:lnTo>
                    <a:lnTo>
                      <a:pt x="240" y="493"/>
                    </a:lnTo>
                    <a:lnTo>
                      <a:pt x="237" y="490"/>
                    </a:lnTo>
                    <a:lnTo>
                      <a:pt x="235" y="488"/>
                    </a:lnTo>
                    <a:lnTo>
                      <a:pt x="235" y="488"/>
                    </a:lnTo>
                    <a:lnTo>
                      <a:pt x="232" y="483"/>
                    </a:lnTo>
                    <a:lnTo>
                      <a:pt x="232" y="483"/>
                    </a:lnTo>
                    <a:lnTo>
                      <a:pt x="232" y="482"/>
                    </a:lnTo>
                    <a:lnTo>
                      <a:pt x="230" y="482"/>
                    </a:lnTo>
                    <a:lnTo>
                      <a:pt x="230" y="480"/>
                    </a:lnTo>
                    <a:lnTo>
                      <a:pt x="232" y="479"/>
                    </a:lnTo>
                    <a:lnTo>
                      <a:pt x="234" y="477"/>
                    </a:lnTo>
                    <a:lnTo>
                      <a:pt x="234" y="475"/>
                    </a:lnTo>
                    <a:lnTo>
                      <a:pt x="234" y="475"/>
                    </a:lnTo>
                    <a:lnTo>
                      <a:pt x="234" y="472"/>
                    </a:lnTo>
                    <a:lnTo>
                      <a:pt x="234" y="472"/>
                    </a:lnTo>
                    <a:lnTo>
                      <a:pt x="232" y="474"/>
                    </a:lnTo>
                    <a:lnTo>
                      <a:pt x="232" y="474"/>
                    </a:lnTo>
                    <a:lnTo>
                      <a:pt x="232" y="475"/>
                    </a:lnTo>
                    <a:lnTo>
                      <a:pt x="232" y="475"/>
                    </a:lnTo>
                    <a:lnTo>
                      <a:pt x="232" y="477"/>
                    </a:lnTo>
                    <a:lnTo>
                      <a:pt x="230" y="479"/>
                    </a:lnTo>
                    <a:lnTo>
                      <a:pt x="229" y="480"/>
                    </a:lnTo>
                    <a:lnTo>
                      <a:pt x="224" y="479"/>
                    </a:lnTo>
                    <a:lnTo>
                      <a:pt x="224" y="479"/>
                    </a:lnTo>
                    <a:lnTo>
                      <a:pt x="224" y="479"/>
                    </a:lnTo>
                    <a:lnTo>
                      <a:pt x="224" y="477"/>
                    </a:lnTo>
                    <a:lnTo>
                      <a:pt x="224" y="477"/>
                    </a:lnTo>
                    <a:lnTo>
                      <a:pt x="223" y="479"/>
                    </a:lnTo>
                    <a:lnTo>
                      <a:pt x="223" y="480"/>
                    </a:lnTo>
                    <a:lnTo>
                      <a:pt x="223" y="480"/>
                    </a:lnTo>
                    <a:lnTo>
                      <a:pt x="221" y="480"/>
                    </a:lnTo>
                    <a:lnTo>
                      <a:pt x="221" y="480"/>
                    </a:lnTo>
                    <a:lnTo>
                      <a:pt x="221" y="479"/>
                    </a:lnTo>
                    <a:lnTo>
                      <a:pt x="219" y="479"/>
                    </a:lnTo>
                    <a:lnTo>
                      <a:pt x="218" y="480"/>
                    </a:lnTo>
                    <a:lnTo>
                      <a:pt x="216" y="479"/>
                    </a:lnTo>
                    <a:lnTo>
                      <a:pt x="216" y="479"/>
                    </a:lnTo>
                    <a:lnTo>
                      <a:pt x="215" y="479"/>
                    </a:lnTo>
                    <a:lnTo>
                      <a:pt x="212" y="479"/>
                    </a:lnTo>
                    <a:lnTo>
                      <a:pt x="212" y="479"/>
                    </a:lnTo>
                    <a:lnTo>
                      <a:pt x="212" y="477"/>
                    </a:lnTo>
                    <a:lnTo>
                      <a:pt x="212" y="477"/>
                    </a:lnTo>
                    <a:lnTo>
                      <a:pt x="213" y="477"/>
                    </a:lnTo>
                    <a:lnTo>
                      <a:pt x="216" y="475"/>
                    </a:lnTo>
                    <a:lnTo>
                      <a:pt x="219" y="475"/>
                    </a:lnTo>
                    <a:lnTo>
                      <a:pt x="219" y="475"/>
                    </a:lnTo>
                    <a:lnTo>
                      <a:pt x="218" y="475"/>
                    </a:lnTo>
                    <a:lnTo>
                      <a:pt x="212" y="475"/>
                    </a:lnTo>
                    <a:lnTo>
                      <a:pt x="210" y="475"/>
                    </a:lnTo>
                    <a:lnTo>
                      <a:pt x="210" y="475"/>
                    </a:lnTo>
                    <a:lnTo>
                      <a:pt x="210" y="475"/>
                    </a:lnTo>
                    <a:lnTo>
                      <a:pt x="210" y="474"/>
                    </a:lnTo>
                    <a:lnTo>
                      <a:pt x="212" y="474"/>
                    </a:lnTo>
                    <a:lnTo>
                      <a:pt x="212" y="472"/>
                    </a:lnTo>
                    <a:lnTo>
                      <a:pt x="212" y="472"/>
                    </a:lnTo>
                    <a:lnTo>
                      <a:pt x="210" y="472"/>
                    </a:lnTo>
                    <a:lnTo>
                      <a:pt x="210" y="472"/>
                    </a:lnTo>
                    <a:lnTo>
                      <a:pt x="210" y="471"/>
                    </a:lnTo>
                    <a:lnTo>
                      <a:pt x="210" y="469"/>
                    </a:lnTo>
                    <a:lnTo>
                      <a:pt x="210" y="471"/>
                    </a:lnTo>
                    <a:lnTo>
                      <a:pt x="208" y="471"/>
                    </a:lnTo>
                    <a:lnTo>
                      <a:pt x="204" y="472"/>
                    </a:lnTo>
                    <a:lnTo>
                      <a:pt x="202" y="472"/>
                    </a:lnTo>
                    <a:lnTo>
                      <a:pt x="202" y="472"/>
                    </a:lnTo>
                    <a:lnTo>
                      <a:pt x="199" y="471"/>
                    </a:lnTo>
                    <a:lnTo>
                      <a:pt x="197" y="471"/>
                    </a:lnTo>
                    <a:lnTo>
                      <a:pt x="196" y="471"/>
                    </a:lnTo>
                    <a:lnTo>
                      <a:pt x="194" y="468"/>
                    </a:lnTo>
                    <a:lnTo>
                      <a:pt x="193" y="468"/>
                    </a:lnTo>
                    <a:lnTo>
                      <a:pt x="193" y="464"/>
                    </a:lnTo>
                    <a:lnTo>
                      <a:pt x="193" y="463"/>
                    </a:lnTo>
                    <a:lnTo>
                      <a:pt x="194" y="461"/>
                    </a:lnTo>
                    <a:lnTo>
                      <a:pt x="197" y="458"/>
                    </a:lnTo>
                    <a:lnTo>
                      <a:pt x="197" y="458"/>
                    </a:lnTo>
                    <a:lnTo>
                      <a:pt x="199" y="457"/>
                    </a:lnTo>
                    <a:lnTo>
                      <a:pt x="204" y="457"/>
                    </a:lnTo>
                    <a:lnTo>
                      <a:pt x="207" y="457"/>
                    </a:lnTo>
                    <a:lnTo>
                      <a:pt x="207" y="457"/>
                    </a:lnTo>
                    <a:lnTo>
                      <a:pt x="202" y="457"/>
                    </a:lnTo>
                    <a:lnTo>
                      <a:pt x="197" y="457"/>
                    </a:lnTo>
                    <a:lnTo>
                      <a:pt x="196" y="457"/>
                    </a:lnTo>
                    <a:lnTo>
                      <a:pt x="194" y="460"/>
                    </a:lnTo>
                    <a:lnTo>
                      <a:pt x="194" y="460"/>
                    </a:lnTo>
                    <a:lnTo>
                      <a:pt x="194" y="461"/>
                    </a:lnTo>
                    <a:lnTo>
                      <a:pt x="193" y="461"/>
                    </a:lnTo>
                    <a:lnTo>
                      <a:pt x="193" y="460"/>
                    </a:lnTo>
                    <a:lnTo>
                      <a:pt x="193" y="460"/>
                    </a:lnTo>
                    <a:lnTo>
                      <a:pt x="193" y="460"/>
                    </a:lnTo>
                    <a:lnTo>
                      <a:pt x="191" y="458"/>
                    </a:lnTo>
                    <a:lnTo>
                      <a:pt x="191" y="457"/>
                    </a:lnTo>
                    <a:lnTo>
                      <a:pt x="191" y="455"/>
                    </a:lnTo>
                    <a:lnTo>
                      <a:pt x="191" y="453"/>
                    </a:lnTo>
                    <a:lnTo>
                      <a:pt x="191" y="453"/>
                    </a:lnTo>
                    <a:lnTo>
                      <a:pt x="193" y="450"/>
                    </a:lnTo>
                    <a:lnTo>
                      <a:pt x="191" y="450"/>
                    </a:lnTo>
                    <a:lnTo>
                      <a:pt x="191" y="449"/>
                    </a:lnTo>
                    <a:lnTo>
                      <a:pt x="191" y="447"/>
                    </a:lnTo>
                    <a:lnTo>
                      <a:pt x="193" y="446"/>
                    </a:lnTo>
                    <a:lnTo>
                      <a:pt x="194" y="446"/>
                    </a:lnTo>
                    <a:lnTo>
                      <a:pt x="196" y="444"/>
                    </a:lnTo>
                    <a:lnTo>
                      <a:pt x="199" y="442"/>
                    </a:lnTo>
                    <a:lnTo>
                      <a:pt x="200" y="444"/>
                    </a:lnTo>
                    <a:lnTo>
                      <a:pt x="202" y="446"/>
                    </a:lnTo>
                    <a:lnTo>
                      <a:pt x="204" y="446"/>
                    </a:lnTo>
                    <a:lnTo>
                      <a:pt x="204" y="447"/>
                    </a:lnTo>
                    <a:lnTo>
                      <a:pt x="205" y="449"/>
                    </a:lnTo>
                    <a:lnTo>
                      <a:pt x="207" y="449"/>
                    </a:lnTo>
                    <a:lnTo>
                      <a:pt x="207" y="449"/>
                    </a:lnTo>
                    <a:lnTo>
                      <a:pt x="207" y="449"/>
                    </a:lnTo>
                    <a:lnTo>
                      <a:pt x="204" y="446"/>
                    </a:lnTo>
                    <a:lnTo>
                      <a:pt x="204" y="446"/>
                    </a:lnTo>
                    <a:lnTo>
                      <a:pt x="204" y="444"/>
                    </a:lnTo>
                    <a:lnTo>
                      <a:pt x="200" y="444"/>
                    </a:lnTo>
                    <a:lnTo>
                      <a:pt x="200" y="442"/>
                    </a:lnTo>
                    <a:lnTo>
                      <a:pt x="200" y="442"/>
                    </a:lnTo>
                    <a:lnTo>
                      <a:pt x="200" y="441"/>
                    </a:lnTo>
                    <a:lnTo>
                      <a:pt x="200" y="441"/>
                    </a:lnTo>
                    <a:lnTo>
                      <a:pt x="204" y="438"/>
                    </a:lnTo>
                    <a:lnTo>
                      <a:pt x="204" y="436"/>
                    </a:lnTo>
                    <a:lnTo>
                      <a:pt x="204" y="436"/>
                    </a:lnTo>
                    <a:lnTo>
                      <a:pt x="204" y="436"/>
                    </a:lnTo>
                    <a:lnTo>
                      <a:pt x="202" y="435"/>
                    </a:lnTo>
                    <a:lnTo>
                      <a:pt x="202" y="435"/>
                    </a:lnTo>
                    <a:lnTo>
                      <a:pt x="202" y="436"/>
                    </a:lnTo>
                    <a:lnTo>
                      <a:pt x="202" y="436"/>
                    </a:lnTo>
                    <a:lnTo>
                      <a:pt x="202" y="438"/>
                    </a:lnTo>
                    <a:lnTo>
                      <a:pt x="202" y="438"/>
                    </a:lnTo>
                    <a:lnTo>
                      <a:pt x="202" y="438"/>
                    </a:lnTo>
                    <a:lnTo>
                      <a:pt x="196" y="444"/>
                    </a:lnTo>
                    <a:lnTo>
                      <a:pt x="194" y="444"/>
                    </a:lnTo>
                    <a:lnTo>
                      <a:pt x="193" y="444"/>
                    </a:lnTo>
                    <a:lnTo>
                      <a:pt x="191" y="446"/>
                    </a:lnTo>
                    <a:lnTo>
                      <a:pt x="191" y="446"/>
                    </a:lnTo>
                    <a:lnTo>
                      <a:pt x="189" y="447"/>
                    </a:lnTo>
                    <a:lnTo>
                      <a:pt x="188" y="452"/>
                    </a:lnTo>
                    <a:lnTo>
                      <a:pt x="186" y="455"/>
                    </a:lnTo>
                    <a:lnTo>
                      <a:pt x="186" y="450"/>
                    </a:lnTo>
                    <a:lnTo>
                      <a:pt x="183" y="447"/>
                    </a:lnTo>
                    <a:lnTo>
                      <a:pt x="188" y="444"/>
                    </a:lnTo>
                    <a:lnTo>
                      <a:pt x="188" y="444"/>
                    </a:lnTo>
                    <a:lnTo>
                      <a:pt x="188" y="442"/>
                    </a:lnTo>
                    <a:lnTo>
                      <a:pt x="188" y="442"/>
                    </a:lnTo>
                    <a:lnTo>
                      <a:pt x="188" y="441"/>
                    </a:lnTo>
                    <a:lnTo>
                      <a:pt x="189" y="441"/>
                    </a:lnTo>
                    <a:lnTo>
                      <a:pt x="189" y="439"/>
                    </a:lnTo>
                    <a:lnTo>
                      <a:pt x="188" y="441"/>
                    </a:lnTo>
                    <a:lnTo>
                      <a:pt x="186" y="442"/>
                    </a:lnTo>
                    <a:lnTo>
                      <a:pt x="185" y="444"/>
                    </a:lnTo>
                    <a:lnTo>
                      <a:pt x="185" y="444"/>
                    </a:lnTo>
                    <a:lnTo>
                      <a:pt x="185" y="442"/>
                    </a:lnTo>
                    <a:lnTo>
                      <a:pt x="186" y="439"/>
                    </a:lnTo>
                    <a:lnTo>
                      <a:pt x="186" y="435"/>
                    </a:lnTo>
                    <a:lnTo>
                      <a:pt x="186" y="435"/>
                    </a:lnTo>
                    <a:lnTo>
                      <a:pt x="188" y="433"/>
                    </a:lnTo>
                    <a:lnTo>
                      <a:pt x="186" y="433"/>
                    </a:lnTo>
                    <a:lnTo>
                      <a:pt x="183" y="435"/>
                    </a:lnTo>
                    <a:lnTo>
                      <a:pt x="182" y="433"/>
                    </a:lnTo>
                    <a:lnTo>
                      <a:pt x="182" y="428"/>
                    </a:lnTo>
                    <a:lnTo>
                      <a:pt x="178" y="427"/>
                    </a:lnTo>
                    <a:lnTo>
                      <a:pt x="175" y="425"/>
                    </a:lnTo>
                    <a:lnTo>
                      <a:pt x="172" y="423"/>
                    </a:lnTo>
                    <a:lnTo>
                      <a:pt x="172" y="422"/>
                    </a:lnTo>
                    <a:lnTo>
                      <a:pt x="172" y="420"/>
                    </a:lnTo>
                    <a:lnTo>
                      <a:pt x="172" y="419"/>
                    </a:lnTo>
                    <a:lnTo>
                      <a:pt x="174" y="417"/>
                    </a:lnTo>
                    <a:lnTo>
                      <a:pt x="175" y="417"/>
                    </a:lnTo>
                    <a:lnTo>
                      <a:pt x="177" y="417"/>
                    </a:lnTo>
                    <a:lnTo>
                      <a:pt x="177" y="419"/>
                    </a:lnTo>
                    <a:lnTo>
                      <a:pt x="175" y="420"/>
                    </a:lnTo>
                    <a:lnTo>
                      <a:pt x="177" y="420"/>
                    </a:lnTo>
                    <a:lnTo>
                      <a:pt x="180" y="423"/>
                    </a:lnTo>
                    <a:lnTo>
                      <a:pt x="182" y="423"/>
                    </a:lnTo>
                    <a:lnTo>
                      <a:pt x="183" y="422"/>
                    </a:lnTo>
                    <a:lnTo>
                      <a:pt x="185" y="422"/>
                    </a:lnTo>
                    <a:lnTo>
                      <a:pt x="186" y="423"/>
                    </a:lnTo>
                    <a:lnTo>
                      <a:pt x="188" y="423"/>
                    </a:lnTo>
                    <a:lnTo>
                      <a:pt x="189" y="425"/>
                    </a:lnTo>
                    <a:lnTo>
                      <a:pt x="189" y="425"/>
                    </a:lnTo>
                    <a:lnTo>
                      <a:pt x="186" y="422"/>
                    </a:lnTo>
                    <a:lnTo>
                      <a:pt x="185" y="422"/>
                    </a:lnTo>
                    <a:lnTo>
                      <a:pt x="183" y="422"/>
                    </a:lnTo>
                    <a:lnTo>
                      <a:pt x="182" y="422"/>
                    </a:lnTo>
                    <a:lnTo>
                      <a:pt x="182" y="422"/>
                    </a:lnTo>
                    <a:lnTo>
                      <a:pt x="180" y="422"/>
                    </a:lnTo>
                    <a:lnTo>
                      <a:pt x="178" y="420"/>
                    </a:lnTo>
                    <a:lnTo>
                      <a:pt x="177" y="419"/>
                    </a:lnTo>
                    <a:lnTo>
                      <a:pt x="177" y="417"/>
                    </a:lnTo>
                    <a:lnTo>
                      <a:pt x="177" y="417"/>
                    </a:lnTo>
                    <a:lnTo>
                      <a:pt x="178" y="416"/>
                    </a:lnTo>
                    <a:lnTo>
                      <a:pt x="178" y="416"/>
                    </a:lnTo>
                    <a:lnTo>
                      <a:pt x="178" y="416"/>
                    </a:lnTo>
                    <a:lnTo>
                      <a:pt x="180" y="414"/>
                    </a:lnTo>
                    <a:lnTo>
                      <a:pt x="180" y="414"/>
                    </a:lnTo>
                    <a:lnTo>
                      <a:pt x="178" y="412"/>
                    </a:lnTo>
                    <a:lnTo>
                      <a:pt x="178" y="412"/>
                    </a:lnTo>
                    <a:lnTo>
                      <a:pt x="175" y="416"/>
                    </a:lnTo>
                    <a:lnTo>
                      <a:pt x="175" y="416"/>
                    </a:lnTo>
                    <a:lnTo>
                      <a:pt x="175" y="414"/>
                    </a:lnTo>
                    <a:lnTo>
                      <a:pt x="175" y="414"/>
                    </a:lnTo>
                    <a:lnTo>
                      <a:pt x="174" y="416"/>
                    </a:lnTo>
                    <a:lnTo>
                      <a:pt x="174" y="416"/>
                    </a:lnTo>
                    <a:lnTo>
                      <a:pt x="171" y="419"/>
                    </a:lnTo>
                    <a:lnTo>
                      <a:pt x="171" y="420"/>
                    </a:lnTo>
                    <a:lnTo>
                      <a:pt x="171" y="422"/>
                    </a:lnTo>
                    <a:lnTo>
                      <a:pt x="171" y="423"/>
                    </a:lnTo>
                    <a:lnTo>
                      <a:pt x="171" y="423"/>
                    </a:lnTo>
                    <a:lnTo>
                      <a:pt x="167" y="425"/>
                    </a:lnTo>
                    <a:lnTo>
                      <a:pt x="166" y="427"/>
                    </a:lnTo>
                    <a:lnTo>
                      <a:pt x="164" y="425"/>
                    </a:lnTo>
                    <a:lnTo>
                      <a:pt x="163" y="423"/>
                    </a:lnTo>
                    <a:lnTo>
                      <a:pt x="161" y="420"/>
                    </a:lnTo>
                    <a:lnTo>
                      <a:pt x="158" y="420"/>
                    </a:lnTo>
                    <a:lnTo>
                      <a:pt x="156" y="419"/>
                    </a:lnTo>
                    <a:lnTo>
                      <a:pt x="155" y="417"/>
                    </a:lnTo>
                    <a:lnTo>
                      <a:pt x="156" y="414"/>
                    </a:lnTo>
                    <a:lnTo>
                      <a:pt x="158" y="412"/>
                    </a:lnTo>
                    <a:lnTo>
                      <a:pt x="158" y="409"/>
                    </a:lnTo>
                    <a:lnTo>
                      <a:pt x="159" y="409"/>
                    </a:lnTo>
                    <a:lnTo>
                      <a:pt x="163" y="408"/>
                    </a:lnTo>
                    <a:lnTo>
                      <a:pt x="164" y="406"/>
                    </a:lnTo>
                    <a:lnTo>
                      <a:pt x="163" y="406"/>
                    </a:lnTo>
                    <a:lnTo>
                      <a:pt x="161" y="408"/>
                    </a:lnTo>
                    <a:lnTo>
                      <a:pt x="158" y="408"/>
                    </a:lnTo>
                    <a:lnTo>
                      <a:pt x="155" y="406"/>
                    </a:lnTo>
                    <a:lnTo>
                      <a:pt x="153" y="405"/>
                    </a:lnTo>
                    <a:lnTo>
                      <a:pt x="153" y="403"/>
                    </a:lnTo>
                    <a:lnTo>
                      <a:pt x="153" y="401"/>
                    </a:lnTo>
                    <a:lnTo>
                      <a:pt x="153" y="401"/>
                    </a:lnTo>
                    <a:lnTo>
                      <a:pt x="155" y="400"/>
                    </a:lnTo>
                    <a:lnTo>
                      <a:pt x="155" y="398"/>
                    </a:lnTo>
                    <a:lnTo>
                      <a:pt x="155" y="398"/>
                    </a:lnTo>
                    <a:lnTo>
                      <a:pt x="156" y="397"/>
                    </a:lnTo>
                    <a:lnTo>
                      <a:pt x="158" y="395"/>
                    </a:lnTo>
                    <a:lnTo>
                      <a:pt x="158" y="394"/>
                    </a:lnTo>
                    <a:lnTo>
                      <a:pt x="159" y="390"/>
                    </a:lnTo>
                    <a:lnTo>
                      <a:pt x="161" y="389"/>
                    </a:lnTo>
                    <a:lnTo>
                      <a:pt x="163" y="386"/>
                    </a:lnTo>
                    <a:lnTo>
                      <a:pt x="166" y="383"/>
                    </a:lnTo>
                    <a:lnTo>
                      <a:pt x="164" y="383"/>
                    </a:lnTo>
                    <a:lnTo>
                      <a:pt x="164" y="383"/>
                    </a:lnTo>
                    <a:lnTo>
                      <a:pt x="164" y="383"/>
                    </a:lnTo>
                    <a:lnTo>
                      <a:pt x="163" y="383"/>
                    </a:lnTo>
                    <a:lnTo>
                      <a:pt x="163" y="381"/>
                    </a:lnTo>
                    <a:lnTo>
                      <a:pt x="163" y="381"/>
                    </a:lnTo>
                    <a:lnTo>
                      <a:pt x="163" y="381"/>
                    </a:lnTo>
                    <a:lnTo>
                      <a:pt x="163" y="383"/>
                    </a:lnTo>
                    <a:lnTo>
                      <a:pt x="161" y="386"/>
                    </a:lnTo>
                    <a:lnTo>
                      <a:pt x="161" y="387"/>
                    </a:lnTo>
                    <a:lnTo>
                      <a:pt x="159" y="389"/>
                    </a:lnTo>
                    <a:lnTo>
                      <a:pt x="159" y="390"/>
                    </a:lnTo>
                    <a:lnTo>
                      <a:pt x="158" y="389"/>
                    </a:lnTo>
                    <a:lnTo>
                      <a:pt x="158" y="387"/>
                    </a:lnTo>
                    <a:lnTo>
                      <a:pt x="159" y="386"/>
                    </a:lnTo>
                    <a:lnTo>
                      <a:pt x="159" y="384"/>
                    </a:lnTo>
                    <a:lnTo>
                      <a:pt x="159" y="383"/>
                    </a:lnTo>
                    <a:lnTo>
                      <a:pt x="158" y="381"/>
                    </a:lnTo>
                    <a:lnTo>
                      <a:pt x="158" y="379"/>
                    </a:lnTo>
                    <a:lnTo>
                      <a:pt x="158" y="378"/>
                    </a:lnTo>
                    <a:lnTo>
                      <a:pt x="158" y="376"/>
                    </a:lnTo>
                    <a:lnTo>
                      <a:pt x="158" y="375"/>
                    </a:lnTo>
                    <a:lnTo>
                      <a:pt x="159" y="373"/>
                    </a:lnTo>
                    <a:lnTo>
                      <a:pt x="159" y="373"/>
                    </a:lnTo>
                    <a:lnTo>
                      <a:pt x="159" y="373"/>
                    </a:lnTo>
                    <a:lnTo>
                      <a:pt x="159" y="371"/>
                    </a:lnTo>
                    <a:lnTo>
                      <a:pt x="158" y="370"/>
                    </a:lnTo>
                    <a:lnTo>
                      <a:pt x="158" y="368"/>
                    </a:lnTo>
                    <a:lnTo>
                      <a:pt x="156" y="370"/>
                    </a:lnTo>
                    <a:lnTo>
                      <a:pt x="153" y="368"/>
                    </a:lnTo>
                    <a:lnTo>
                      <a:pt x="153" y="367"/>
                    </a:lnTo>
                    <a:lnTo>
                      <a:pt x="150" y="365"/>
                    </a:lnTo>
                    <a:lnTo>
                      <a:pt x="148" y="364"/>
                    </a:lnTo>
                    <a:lnTo>
                      <a:pt x="145" y="364"/>
                    </a:lnTo>
                    <a:lnTo>
                      <a:pt x="144" y="364"/>
                    </a:lnTo>
                    <a:lnTo>
                      <a:pt x="142" y="362"/>
                    </a:lnTo>
                    <a:lnTo>
                      <a:pt x="141" y="360"/>
                    </a:lnTo>
                    <a:lnTo>
                      <a:pt x="139" y="360"/>
                    </a:lnTo>
                    <a:lnTo>
                      <a:pt x="137" y="359"/>
                    </a:lnTo>
                    <a:lnTo>
                      <a:pt x="136" y="359"/>
                    </a:lnTo>
                    <a:lnTo>
                      <a:pt x="133" y="359"/>
                    </a:lnTo>
                    <a:lnTo>
                      <a:pt x="133" y="357"/>
                    </a:lnTo>
                    <a:lnTo>
                      <a:pt x="133" y="356"/>
                    </a:lnTo>
                    <a:lnTo>
                      <a:pt x="133" y="356"/>
                    </a:lnTo>
                    <a:lnTo>
                      <a:pt x="131" y="354"/>
                    </a:lnTo>
                    <a:lnTo>
                      <a:pt x="130" y="354"/>
                    </a:lnTo>
                    <a:lnTo>
                      <a:pt x="130" y="353"/>
                    </a:lnTo>
                    <a:lnTo>
                      <a:pt x="130" y="351"/>
                    </a:lnTo>
                    <a:lnTo>
                      <a:pt x="128" y="349"/>
                    </a:lnTo>
                    <a:lnTo>
                      <a:pt x="126" y="349"/>
                    </a:lnTo>
                    <a:lnTo>
                      <a:pt x="126" y="348"/>
                    </a:lnTo>
                    <a:lnTo>
                      <a:pt x="128" y="346"/>
                    </a:lnTo>
                    <a:lnTo>
                      <a:pt x="126" y="345"/>
                    </a:lnTo>
                    <a:lnTo>
                      <a:pt x="125" y="343"/>
                    </a:lnTo>
                    <a:lnTo>
                      <a:pt x="123" y="340"/>
                    </a:lnTo>
                    <a:lnTo>
                      <a:pt x="120" y="337"/>
                    </a:lnTo>
                    <a:lnTo>
                      <a:pt x="118" y="335"/>
                    </a:lnTo>
                    <a:lnTo>
                      <a:pt x="117" y="332"/>
                    </a:lnTo>
                    <a:lnTo>
                      <a:pt x="115" y="331"/>
                    </a:lnTo>
                    <a:lnTo>
                      <a:pt x="114" y="329"/>
                    </a:lnTo>
                    <a:lnTo>
                      <a:pt x="112" y="326"/>
                    </a:lnTo>
                    <a:lnTo>
                      <a:pt x="111" y="323"/>
                    </a:lnTo>
                    <a:lnTo>
                      <a:pt x="111" y="321"/>
                    </a:lnTo>
                    <a:lnTo>
                      <a:pt x="107" y="319"/>
                    </a:lnTo>
                    <a:lnTo>
                      <a:pt x="106" y="318"/>
                    </a:lnTo>
                    <a:lnTo>
                      <a:pt x="104" y="315"/>
                    </a:lnTo>
                    <a:lnTo>
                      <a:pt x="103" y="315"/>
                    </a:lnTo>
                    <a:lnTo>
                      <a:pt x="101" y="313"/>
                    </a:lnTo>
                    <a:lnTo>
                      <a:pt x="98" y="312"/>
                    </a:lnTo>
                    <a:lnTo>
                      <a:pt x="98" y="312"/>
                    </a:lnTo>
                    <a:lnTo>
                      <a:pt x="96" y="310"/>
                    </a:lnTo>
                    <a:lnTo>
                      <a:pt x="96" y="310"/>
                    </a:lnTo>
                    <a:lnTo>
                      <a:pt x="96" y="308"/>
                    </a:lnTo>
                    <a:lnTo>
                      <a:pt x="96" y="308"/>
                    </a:lnTo>
                    <a:lnTo>
                      <a:pt x="95" y="307"/>
                    </a:lnTo>
                    <a:lnTo>
                      <a:pt x="93" y="305"/>
                    </a:lnTo>
                    <a:lnTo>
                      <a:pt x="92" y="305"/>
                    </a:lnTo>
                    <a:lnTo>
                      <a:pt x="90" y="304"/>
                    </a:lnTo>
                    <a:lnTo>
                      <a:pt x="89" y="304"/>
                    </a:lnTo>
                    <a:lnTo>
                      <a:pt x="89" y="302"/>
                    </a:lnTo>
                    <a:lnTo>
                      <a:pt x="87" y="299"/>
                    </a:lnTo>
                    <a:lnTo>
                      <a:pt x="87" y="299"/>
                    </a:lnTo>
                    <a:lnTo>
                      <a:pt x="87" y="297"/>
                    </a:lnTo>
                    <a:lnTo>
                      <a:pt x="87" y="296"/>
                    </a:lnTo>
                    <a:lnTo>
                      <a:pt x="84" y="294"/>
                    </a:lnTo>
                    <a:lnTo>
                      <a:pt x="82" y="293"/>
                    </a:lnTo>
                    <a:lnTo>
                      <a:pt x="81" y="293"/>
                    </a:lnTo>
                    <a:lnTo>
                      <a:pt x="77" y="293"/>
                    </a:lnTo>
                    <a:lnTo>
                      <a:pt x="74" y="294"/>
                    </a:lnTo>
                    <a:lnTo>
                      <a:pt x="71" y="296"/>
                    </a:lnTo>
                    <a:lnTo>
                      <a:pt x="68" y="296"/>
                    </a:lnTo>
                    <a:lnTo>
                      <a:pt x="70" y="297"/>
                    </a:lnTo>
                    <a:lnTo>
                      <a:pt x="68" y="299"/>
                    </a:lnTo>
                    <a:lnTo>
                      <a:pt x="68" y="299"/>
                    </a:lnTo>
                    <a:lnTo>
                      <a:pt x="66" y="299"/>
                    </a:lnTo>
                    <a:lnTo>
                      <a:pt x="66" y="304"/>
                    </a:lnTo>
                    <a:lnTo>
                      <a:pt x="65" y="305"/>
                    </a:lnTo>
                    <a:lnTo>
                      <a:pt x="62" y="305"/>
                    </a:lnTo>
                    <a:lnTo>
                      <a:pt x="59" y="307"/>
                    </a:lnTo>
                    <a:lnTo>
                      <a:pt x="57" y="308"/>
                    </a:lnTo>
                    <a:lnTo>
                      <a:pt x="54" y="308"/>
                    </a:lnTo>
                    <a:lnTo>
                      <a:pt x="52" y="312"/>
                    </a:lnTo>
                    <a:lnTo>
                      <a:pt x="51" y="310"/>
                    </a:lnTo>
                    <a:lnTo>
                      <a:pt x="51" y="308"/>
                    </a:lnTo>
                    <a:lnTo>
                      <a:pt x="51" y="307"/>
                    </a:lnTo>
                    <a:lnTo>
                      <a:pt x="49" y="304"/>
                    </a:lnTo>
                    <a:lnTo>
                      <a:pt x="48" y="302"/>
                    </a:lnTo>
                    <a:lnTo>
                      <a:pt x="46" y="301"/>
                    </a:lnTo>
                    <a:lnTo>
                      <a:pt x="44" y="299"/>
                    </a:lnTo>
                    <a:lnTo>
                      <a:pt x="41" y="297"/>
                    </a:lnTo>
                    <a:lnTo>
                      <a:pt x="40" y="296"/>
                    </a:lnTo>
                    <a:lnTo>
                      <a:pt x="38" y="294"/>
                    </a:lnTo>
                    <a:lnTo>
                      <a:pt x="35" y="293"/>
                    </a:lnTo>
                    <a:lnTo>
                      <a:pt x="33" y="290"/>
                    </a:lnTo>
                    <a:lnTo>
                      <a:pt x="32" y="288"/>
                    </a:lnTo>
                    <a:lnTo>
                      <a:pt x="29" y="288"/>
                    </a:lnTo>
                    <a:lnTo>
                      <a:pt x="27" y="286"/>
                    </a:lnTo>
                    <a:lnTo>
                      <a:pt x="27" y="283"/>
                    </a:lnTo>
                    <a:lnTo>
                      <a:pt x="29" y="282"/>
                    </a:lnTo>
                    <a:lnTo>
                      <a:pt x="29" y="280"/>
                    </a:lnTo>
                    <a:lnTo>
                      <a:pt x="25" y="280"/>
                    </a:lnTo>
                    <a:lnTo>
                      <a:pt x="22" y="280"/>
                    </a:lnTo>
                    <a:lnTo>
                      <a:pt x="19" y="280"/>
                    </a:lnTo>
                    <a:lnTo>
                      <a:pt x="18" y="282"/>
                    </a:lnTo>
                    <a:lnTo>
                      <a:pt x="16" y="283"/>
                    </a:lnTo>
                    <a:lnTo>
                      <a:pt x="13" y="282"/>
                    </a:lnTo>
                    <a:lnTo>
                      <a:pt x="8" y="282"/>
                    </a:lnTo>
                    <a:lnTo>
                      <a:pt x="8" y="283"/>
                    </a:lnTo>
                    <a:lnTo>
                      <a:pt x="3" y="282"/>
                    </a:lnTo>
                    <a:lnTo>
                      <a:pt x="0" y="282"/>
                    </a:lnTo>
                    <a:lnTo>
                      <a:pt x="0" y="61"/>
                    </a:lnTo>
                    <a:lnTo>
                      <a:pt x="2" y="61"/>
                    </a:lnTo>
                    <a:lnTo>
                      <a:pt x="10" y="63"/>
                    </a:lnTo>
                    <a:lnTo>
                      <a:pt x="16" y="61"/>
                    </a:lnTo>
                    <a:lnTo>
                      <a:pt x="27" y="64"/>
                    </a:lnTo>
                    <a:lnTo>
                      <a:pt x="33" y="69"/>
                    </a:lnTo>
                    <a:lnTo>
                      <a:pt x="40" y="72"/>
                    </a:lnTo>
                    <a:lnTo>
                      <a:pt x="41" y="74"/>
                    </a:lnTo>
                    <a:lnTo>
                      <a:pt x="46" y="75"/>
                    </a:lnTo>
                    <a:lnTo>
                      <a:pt x="54" y="78"/>
                    </a:lnTo>
                    <a:lnTo>
                      <a:pt x="57" y="78"/>
                    </a:lnTo>
                    <a:lnTo>
                      <a:pt x="62" y="80"/>
                    </a:lnTo>
                    <a:lnTo>
                      <a:pt x="65" y="80"/>
                    </a:lnTo>
                    <a:lnTo>
                      <a:pt x="71" y="80"/>
                    </a:lnTo>
                    <a:lnTo>
                      <a:pt x="74" y="82"/>
                    </a:lnTo>
                    <a:lnTo>
                      <a:pt x="82" y="85"/>
                    </a:lnTo>
                    <a:lnTo>
                      <a:pt x="84" y="85"/>
                    </a:lnTo>
                    <a:lnTo>
                      <a:pt x="84" y="85"/>
                    </a:lnTo>
                    <a:lnTo>
                      <a:pt x="81" y="82"/>
                    </a:lnTo>
                    <a:lnTo>
                      <a:pt x="81" y="82"/>
                    </a:lnTo>
                    <a:lnTo>
                      <a:pt x="77" y="80"/>
                    </a:lnTo>
                    <a:lnTo>
                      <a:pt x="74" y="80"/>
                    </a:lnTo>
                    <a:lnTo>
                      <a:pt x="74" y="78"/>
                    </a:lnTo>
                    <a:lnTo>
                      <a:pt x="74" y="78"/>
                    </a:lnTo>
                    <a:lnTo>
                      <a:pt x="74" y="77"/>
                    </a:lnTo>
                    <a:lnTo>
                      <a:pt x="74" y="77"/>
                    </a:lnTo>
                    <a:lnTo>
                      <a:pt x="77" y="77"/>
                    </a:lnTo>
                    <a:lnTo>
                      <a:pt x="79" y="77"/>
                    </a:lnTo>
                    <a:lnTo>
                      <a:pt x="79" y="77"/>
                    </a:lnTo>
                    <a:lnTo>
                      <a:pt x="77" y="77"/>
                    </a:lnTo>
                    <a:lnTo>
                      <a:pt x="76" y="75"/>
                    </a:lnTo>
                    <a:lnTo>
                      <a:pt x="74" y="75"/>
                    </a:lnTo>
                    <a:lnTo>
                      <a:pt x="74" y="74"/>
                    </a:lnTo>
                    <a:lnTo>
                      <a:pt x="77" y="69"/>
                    </a:lnTo>
                    <a:lnTo>
                      <a:pt x="79" y="71"/>
                    </a:lnTo>
                    <a:lnTo>
                      <a:pt x="81" y="69"/>
                    </a:lnTo>
                    <a:lnTo>
                      <a:pt x="82" y="69"/>
                    </a:lnTo>
                    <a:lnTo>
                      <a:pt x="84" y="69"/>
                    </a:lnTo>
                    <a:lnTo>
                      <a:pt x="84" y="66"/>
                    </a:lnTo>
                    <a:lnTo>
                      <a:pt x="84" y="66"/>
                    </a:lnTo>
                    <a:lnTo>
                      <a:pt x="85" y="66"/>
                    </a:lnTo>
                    <a:lnTo>
                      <a:pt x="90" y="64"/>
                    </a:lnTo>
                    <a:lnTo>
                      <a:pt x="95" y="66"/>
                    </a:lnTo>
                    <a:lnTo>
                      <a:pt x="95" y="66"/>
                    </a:lnTo>
                    <a:lnTo>
                      <a:pt x="95" y="63"/>
                    </a:lnTo>
                    <a:lnTo>
                      <a:pt x="95" y="63"/>
                    </a:lnTo>
                    <a:lnTo>
                      <a:pt x="95" y="61"/>
                    </a:lnTo>
                    <a:lnTo>
                      <a:pt x="95" y="60"/>
                    </a:lnTo>
                    <a:lnTo>
                      <a:pt x="96" y="60"/>
                    </a:lnTo>
                    <a:lnTo>
                      <a:pt x="98" y="60"/>
                    </a:lnTo>
                    <a:lnTo>
                      <a:pt x="100" y="61"/>
                    </a:lnTo>
                    <a:lnTo>
                      <a:pt x="100" y="63"/>
                    </a:lnTo>
                    <a:lnTo>
                      <a:pt x="101" y="63"/>
                    </a:lnTo>
                    <a:lnTo>
                      <a:pt x="103" y="64"/>
                    </a:lnTo>
                    <a:lnTo>
                      <a:pt x="103" y="64"/>
                    </a:lnTo>
                    <a:lnTo>
                      <a:pt x="103" y="66"/>
                    </a:lnTo>
                    <a:lnTo>
                      <a:pt x="101" y="67"/>
                    </a:lnTo>
                    <a:lnTo>
                      <a:pt x="100" y="71"/>
                    </a:lnTo>
                    <a:lnTo>
                      <a:pt x="100" y="71"/>
                    </a:lnTo>
                    <a:lnTo>
                      <a:pt x="103" y="69"/>
                    </a:lnTo>
                    <a:lnTo>
                      <a:pt x="106" y="67"/>
                    </a:lnTo>
                    <a:lnTo>
                      <a:pt x="109" y="67"/>
                    </a:lnTo>
                    <a:lnTo>
                      <a:pt x="112" y="67"/>
                    </a:lnTo>
                    <a:lnTo>
                      <a:pt x="114" y="66"/>
                    </a:lnTo>
                    <a:lnTo>
                      <a:pt x="115" y="66"/>
                    </a:lnTo>
                    <a:lnTo>
                      <a:pt x="115" y="64"/>
                    </a:lnTo>
                    <a:lnTo>
                      <a:pt x="117" y="61"/>
                    </a:lnTo>
                    <a:lnTo>
                      <a:pt x="118" y="61"/>
                    </a:lnTo>
                    <a:lnTo>
                      <a:pt x="123" y="61"/>
                    </a:lnTo>
                    <a:lnTo>
                      <a:pt x="125" y="61"/>
                    </a:lnTo>
                    <a:lnTo>
                      <a:pt x="125" y="61"/>
                    </a:lnTo>
                    <a:lnTo>
                      <a:pt x="125" y="60"/>
                    </a:lnTo>
                    <a:lnTo>
                      <a:pt x="123" y="60"/>
                    </a:lnTo>
                    <a:lnTo>
                      <a:pt x="122" y="60"/>
                    </a:lnTo>
                    <a:lnTo>
                      <a:pt x="122" y="60"/>
                    </a:lnTo>
                    <a:lnTo>
                      <a:pt x="123" y="58"/>
                    </a:lnTo>
                    <a:lnTo>
                      <a:pt x="123" y="58"/>
                    </a:lnTo>
                    <a:lnTo>
                      <a:pt x="126" y="58"/>
                    </a:lnTo>
                    <a:lnTo>
                      <a:pt x="128" y="60"/>
                    </a:lnTo>
                    <a:lnTo>
                      <a:pt x="128" y="60"/>
                    </a:lnTo>
                    <a:lnTo>
                      <a:pt x="131" y="58"/>
                    </a:lnTo>
                    <a:lnTo>
                      <a:pt x="137" y="55"/>
                    </a:lnTo>
                    <a:lnTo>
                      <a:pt x="139" y="53"/>
                    </a:lnTo>
                    <a:lnTo>
                      <a:pt x="141" y="53"/>
                    </a:lnTo>
                    <a:lnTo>
                      <a:pt x="142" y="55"/>
                    </a:lnTo>
                    <a:lnTo>
                      <a:pt x="144" y="55"/>
                    </a:lnTo>
                    <a:lnTo>
                      <a:pt x="145" y="52"/>
                    </a:lnTo>
                    <a:lnTo>
                      <a:pt x="145" y="52"/>
                    </a:lnTo>
                    <a:lnTo>
                      <a:pt x="147" y="50"/>
                    </a:lnTo>
                    <a:lnTo>
                      <a:pt x="150" y="49"/>
                    </a:lnTo>
                    <a:lnTo>
                      <a:pt x="152" y="49"/>
                    </a:lnTo>
                    <a:lnTo>
                      <a:pt x="153" y="49"/>
                    </a:lnTo>
                    <a:lnTo>
                      <a:pt x="155" y="49"/>
                    </a:lnTo>
                    <a:lnTo>
                      <a:pt x="156" y="50"/>
                    </a:lnTo>
                    <a:lnTo>
                      <a:pt x="159" y="49"/>
                    </a:lnTo>
                    <a:lnTo>
                      <a:pt x="161" y="50"/>
                    </a:lnTo>
                    <a:lnTo>
                      <a:pt x="161" y="49"/>
                    </a:lnTo>
                    <a:lnTo>
                      <a:pt x="163" y="47"/>
                    </a:lnTo>
                    <a:lnTo>
                      <a:pt x="164" y="47"/>
                    </a:lnTo>
                    <a:lnTo>
                      <a:pt x="164" y="47"/>
                    </a:lnTo>
                    <a:lnTo>
                      <a:pt x="166" y="49"/>
                    </a:lnTo>
                    <a:lnTo>
                      <a:pt x="166" y="50"/>
                    </a:lnTo>
                    <a:lnTo>
                      <a:pt x="164" y="52"/>
                    </a:lnTo>
                    <a:lnTo>
                      <a:pt x="153" y="58"/>
                    </a:lnTo>
                    <a:lnTo>
                      <a:pt x="150" y="60"/>
                    </a:lnTo>
                    <a:lnTo>
                      <a:pt x="147" y="61"/>
                    </a:lnTo>
                    <a:lnTo>
                      <a:pt x="145" y="61"/>
                    </a:lnTo>
                    <a:lnTo>
                      <a:pt x="142" y="61"/>
                    </a:lnTo>
                    <a:lnTo>
                      <a:pt x="141" y="63"/>
                    </a:lnTo>
                    <a:lnTo>
                      <a:pt x="139" y="63"/>
                    </a:lnTo>
                    <a:lnTo>
                      <a:pt x="133" y="63"/>
                    </a:lnTo>
                    <a:lnTo>
                      <a:pt x="131" y="64"/>
                    </a:lnTo>
                    <a:lnTo>
                      <a:pt x="131" y="64"/>
                    </a:lnTo>
                    <a:lnTo>
                      <a:pt x="128" y="67"/>
                    </a:lnTo>
                    <a:lnTo>
                      <a:pt x="128" y="67"/>
                    </a:lnTo>
                    <a:lnTo>
                      <a:pt x="126" y="69"/>
                    </a:lnTo>
                    <a:lnTo>
                      <a:pt x="123" y="71"/>
                    </a:lnTo>
                    <a:lnTo>
                      <a:pt x="120" y="71"/>
                    </a:lnTo>
                    <a:lnTo>
                      <a:pt x="118" y="72"/>
                    </a:lnTo>
                    <a:lnTo>
                      <a:pt x="117" y="75"/>
                    </a:lnTo>
                    <a:lnTo>
                      <a:pt x="115" y="77"/>
                    </a:lnTo>
                    <a:lnTo>
                      <a:pt x="112" y="78"/>
                    </a:lnTo>
                    <a:lnTo>
                      <a:pt x="111" y="80"/>
                    </a:lnTo>
                    <a:lnTo>
                      <a:pt x="111" y="82"/>
                    </a:lnTo>
                    <a:lnTo>
                      <a:pt x="111" y="83"/>
                    </a:lnTo>
                    <a:lnTo>
                      <a:pt x="111" y="83"/>
                    </a:lnTo>
                    <a:lnTo>
                      <a:pt x="114" y="83"/>
                    </a:lnTo>
                    <a:lnTo>
                      <a:pt x="114" y="83"/>
                    </a:lnTo>
                    <a:lnTo>
                      <a:pt x="114" y="83"/>
                    </a:lnTo>
                    <a:lnTo>
                      <a:pt x="112" y="82"/>
                    </a:lnTo>
                    <a:lnTo>
                      <a:pt x="111" y="82"/>
                    </a:lnTo>
                    <a:lnTo>
                      <a:pt x="112" y="82"/>
                    </a:lnTo>
                    <a:lnTo>
                      <a:pt x="120" y="82"/>
                    </a:lnTo>
                    <a:lnTo>
                      <a:pt x="122" y="82"/>
                    </a:lnTo>
                    <a:lnTo>
                      <a:pt x="123" y="80"/>
                    </a:lnTo>
                    <a:lnTo>
                      <a:pt x="123" y="80"/>
                    </a:lnTo>
                    <a:lnTo>
                      <a:pt x="120" y="80"/>
                    </a:lnTo>
                    <a:lnTo>
                      <a:pt x="120" y="80"/>
                    </a:lnTo>
                    <a:lnTo>
                      <a:pt x="120" y="78"/>
                    </a:lnTo>
                    <a:lnTo>
                      <a:pt x="120" y="77"/>
                    </a:lnTo>
                    <a:lnTo>
                      <a:pt x="120" y="77"/>
                    </a:lnTo>
                    <a:lnTo>
                      <a:pt x="120" y="75"/>
                    </a:lnTo>
                    <a:lnTo>
                      <a:pt x="123" y="74"/>
                    </a:lnTo>
                    <a:lnTo>
                      <a:pt x="125" y="74"/>
                    </a:lnTo>
                    <a:lnTo>
                      <a:pt x="128" y="72"/>
                    </a:lnTo>
                    <a:lnTo>
                      <a:pt x="128" y="71"/>
                    </a:lnTo>
                    <a:lnTo>
                      <a:pt x="131" y="71"/>
                    </a:lnTo>
                    <a:lnTo>
                      <a:pt x="133" y="69"/>
                    </a:lnTo>
                    <a:lnTo>
                      <a:pt x="134" y="67"/>
                    </a:lnTo>
                    <a:lnTo>
                      <a:pt x="134" y="67"/>
                    </a:lnTo>
                    <a:lnTo>
                      <a:pt x="133" y="67"/>
                    </a:lnTo>
                    <a:lnTo>
                      <a:pt x="134" y="66"/>
                    </a:lnTo>
                    <a:lnTo>
                      <a:pt x="136" y="66"/>
                    </a:lnTo>
                    <a:lnTo>
                      <a:pt x="137" y="66"/>
                    </a:lnTo>
                    <a:lnTo>
                      <a:pt x="141" y="66"/>
                    </a:lnTo>
                    <a:lnTo>
                      <a:pt x="141" y="67"/>
                    </a:lnTo>
                    <a:lnTo>
                      <a:pt x="141" y="67"/>
                    </a:lnTo>
                    <a:lnTo>
                      <a:pt x="141" y="67"/>
                    </a:lnTo>
                    <a:lnTo>
                      <a:pt x="142" y="66"/>
                    </a:lnTo>
                    <a:lnTo>
                      <a:pt x="142" y="66"/>
                    </a:lnTo>
                    <a:lnTo>
                      <a:pt x="144" y="66"/>
                    </a:lnTo>
                    <a:lnTo>
                      <a:pt x="144" y="66"/>
                    </a:lnTo>
                    <a:lnTo>
                      <a:pt x="145" y="66"/>
                    </a:lnTo>
                    <a:lnTo>
                      <a:pt x="145" y="67"/>
                    </a:lnTo>
                    <a:lnTo>
                      <a:pt x="145" y="71"/>
                    </a:lnTo>
                    <a:lnTo>
                      <a:pt x="145" y="72"/>
                    </a:lnTo>
                    <a:lnTo>
                      <a:pt x="147" y="71"/>
                    </a:lnTo>
                    <a:lnTo>
                      <a:pt x="147" y="69"/>
                    </a:lnTo>
                    <a:lnTo>
                      <a:pt x="150" y="64"/>
                    </a:lnTo>
                    <a:lnTo>
                      <a:pt x="152" y="63"/>
                    </a:lnTo>
                    <a:lnTo>
                      <a:pt x="155" y="61"/>
                    </a:lnTo>
                    <a:lnTo>
                      <a:pt x="158" y="60"/>
                    </a:lnTo>
                    <a:lnTo>
                      <a:pt x="166" y="56"/>
                    </a:lnTo>
                    <a:lnTo>
                      <a:pt x="171" y="55"/>
                    </a:lnTo>
                    <a:lnTo>
                      <a:pt x="172" y="55"/>
                    </a:lnTo>
                    <a:lnTo>
                      <a:pt x="174" y="55"/>
                    </a:lnTo>
                    <a:lnTo>
                      <a:pt x="174" y="53"/>
                    </a:lnTo>
                    <a:lnTo>
                      <a:pt x="175" y="53"/>
                    </a:lnTo>
                    <a:lnTo>
                      <a:pt x="175" y="53"/>
                    </a:lnTo>
                    <a:lnTo>
                      <a:pt x="175" y="55"/>
                    </a:lnTo>
                    <a:lnTo>
                      <a:pt x="175" y="55"/>
                    </a:lnTo>
                    <a:lnTo>
                      <a:pt x="172" y="56"/>
                    </a:lnTo>
                    <a:lnTo>
                      <a:pt x="172" y="56"/>
                    </a:lnTo>
                    <a:lnTo>
                      <a:pt x="172" y="58"/>
                    </a:lnTo>
                    <a:lnTo>
                      <a:pt x="172" y="60"/>
                    </a:lnTo>
                    <a:lnTo>
                      <a:pt x="174" y="60"/>
                    </a:lnTo>
                    <a:lnTo>
                      <a:pt x="174" y="60"/>
                    </a:lnTo>
                    <a:lnTo>
                      <a:pt x="177" y="58"/>
                    </a:lnTo>
                    <a:lnTo>
                      <a:pt x="178" y="56"/>
                    </a:lnTo>
                    <a:lnTo>
                      <a:pt x="183" y="53"/>
                    </a:lnTo>
                    <a:lnTo>
                      <a:pt x="183" y="52"/>
                    </a:lnTo>
                    <a:lnTo>
                      <a:pt x="185" y="49"/>
                    </a:lnTo>
                    <a:lnTo>
                      <a:pt x="186" y="47"/>
                    </a:lnTo>
                    <a:lnTo>
                      <a:pt x="191" y="45"/>
                    </a:lnTo>
                    <a:lnTo>
                      <a:pt x="193" y="45"/>
                    </a:lnTo>
                    <a:lnTo>
                      <a:pt x="189" y="44"/>
                    </a:lnTo>
                    <a:lnTo>
                      <a:pt x="188" y="44"/>
                    </a:lnTo>
                    <a:lnTo>
                      <a:pt x="188" y="44"/>
                    </a:lnTo>
                    <a:lnTo>
                      <a:pt x="188" y="42"/>
                    </a:lnTo>
                    <a:lnTo>
                      <a:pt x="186" y="41"/>
                    </a:lnTo>
                    <a:lnTo>
                      <a:pt x="186" y="41"/>
                    </a:lnTo>
                    <a:lnTo>
                      <a:pt x="186" y="39"/>
                    </a:lnTo>
                    <a:lnTo>
                      <a:pt x="186" y="37"/>
                    </a:lnTo>
                    <a:lnTo>
                      <a:pt x="188" y="37"/>
                    </a:lnTo>
                    <a:lnTo>
                      <a:pt x="188" y="37"/>
                    </a:lnTo>
                    <a:lnTo>
                      <a:pt x="191" y="37"/>
                    </a:lnTo>
                    <a:lnTo>
                      <a:pt x="193" y="37"/>
                    </a:lnTo>
                    <a:lnTo>
                      <a:pt x="197" y="42"/>
                    </a:lnTo>
                    <a:lnTo>
                      <a:pt x="199" y="44"/>
                    </a:lnTo>
                    <a:lnTo>
                      <a:pt x="200" y="45"/>
                    </a:lnTo>
                    <a:lnTo>
                      <a:pt x="204" y="50"/>
                    </a:lnTo>
                    <a:lnTo>
                      <a:pt x="205" y="53"/>
                    </a:lnTo>
                    <a:lnTo>
                      <a:pt x="207" y="55"/>
                    </a:lnTo>
                    <a:lnTo>
                      <a:pt x="207" y="58"/>
                    </a:lnTo>
                    <a:lnTo>
                      <a:pt x="208" y="58"/>
                    </a:lnTo>
                    <a:lnTo>
                      <a:pt x="213" y="63"/>
                    </a:lnTo>
                    <a:lnTo>
                      <a:pt x="216" y="66"/>
                    </a:lnTo>
                    <a:lnTo>
                      <a:pt x="219" y="67"/>
                    </a:lnTo>
                    <a:lnTo>
                      <a:pt x="221" y="67"/>
                    </a:lnTo>
                    <a:lnTo>
                      <a:pt x="224" y="69"/>
                    </a:lnTo>
                    <a:lnTo>
                      <a:pt x="226" y="69"/>
                    </a:lnTo>
                    <a:lnTo>
                      <a:pt x="229" y="66"/>
                    </a:lnTo>
                    <a:lnTo>
                      <a:pt x="229" y="66"/>
                    </a:lnTo>
                    <a:lnTo>
                      <a:pt x="227" y="63"/>
                    </a:lnTo>
                    <a:lnTo>
                      <a:pt x="227" y="61"/>
                    </a:lnTo>
                    <a:lnTo>
                      <a:pt x="227" y="61"/>
                    </a:lnTo>
                    <a:lnTo>
                      <a:pt x="229" y="58"/>
                    </a:lnTo>
                    <a:lnTo>
                      <a:pt x="229" y="58"/>
                    </a:lnTo>
                    <a:lnTo>
                      <a:pt x="229" y="56"/>
                    </a:lnTo>
                    <a:lnTo>
                      <a:pt x="230" y="56"/>
                    </a:lnTo>
                    <a:lnTo>
                      <a:pt x="230" y="56"/>
                    </a:lnTo>
                    <a:lnTo>
                      <a:pt x="232" y="56"/>
                    </a:lnTo>
                    <a:lnTo>
                      <a:pt x="232" y="55"/>
                    </a:lnTo>
                    <a:lnTo>
                      <a:pt x="234" y="53"/>
                    </a:lnTo>
                    <a:lnTo>
                      <a:pt x="235" y="53"/>
                    </a:lnTo>
                    <a:lnTo>
                      <a:pt x="235" y="52"/>
                    </a:lnTo>
                    <a:lnTo>
                      <a:pt x="234" y="52"/>
                    </a:lnTo>
                    <a:lnTo>
                      <a:pt x="234" y="52"/>
                    </a:lnTo>
                    <a:lnTo>
                      <a:pt x="232" y="52"/>
                    </a:lnTo>
                    <a:lnTo>
                      <a:pt x="232" y="52"/>
                    </a:lnTo>
                    <a:lnTo>
                      <a:pt x="232" y="50"/>
                    </a:lnTo>
                    <a:lnTo>
                      <a:pt x="235" y="50"/>
                    </a:lnTo>
                    <a:lnTo>
                      <a:pt x="237" y="49"/>
                    </a:lnTo>
                    <a:lnTo>
                      <a:pt x="237" y="49"/>
                    </a:lnTo>
                    <a:lnTo>
                      <a:pt x="238" y="49"/>
                    </a:lnTo>
                    <a:lnTo>
                      <a:pt x="238" y="49"/>
                    </a:lnTo>
                    <a:lnTo>
                      <a:pt x="240" y="49"/>
                    </a:lnTo>
                    <a:lnTo>
                      <a:pt x="240" y="50"/>
                    </a:lnTo>
                    <a:lnTo>
                      <a:pt x="240" y="52"/>
                    </a:lnTo>
                    <a:lnTo>
                      <a:pt x="240" y="53"/>
                    </a:lnTo>
                    <a:lnTo>
                      <a:pt x="240" y="58"/>
                    </a:lnTo>
                    <a:lnTo>
                      <a:pt x="241" y="58"/>
                    </a:lnTo>
                    <a:lnTo>
                      <a:pt x="245" y="60"/>
                    </a:lnTo>
                    <a:lnTo>
                      <a:pt x="245" y="61"/>
                    </a:lnTo>
                    <a:lnTo>
                      <a:pt x="240" y="64"/>
                    </a:lnTo>
                    <a:lnTo>
                      <a:pt x="240" y="66"/>
                    </a:lnTo>
                    <a:lnTo>
                      <a:pt x="240" y="66"/>
                    </a:lnTo>
                    <a:lnTo>
                      <a:pt x="240" y="67"/>
                    </a:lnTo>
                    <a:lnTo>
                      <a:pt x="240" y="67"/>
                    </a:lnTo>
                    <a:lnTo>
                      <a:pt x="241" y="67"/>
                    </a:lnTo>
                    <a:lnTo>
                      <a:pt x="245" y="67"/>
                    </a:lnTo>
                    <a:lnTo>
                      <a:pt x="246" y="67"/>
                    </a:lnTo>
                    <a:lnTo>
                      <a:pt x="253" y="67"/>
                    </a:lnTo>
                    <a:lnTo>
                      <a:pt x="253" y="67"/>
                    </a:lnTo>
                    <a:lnTo>
                      <a:pt x="254" y="66"/>
                    </a:lnTo>
                    <a:lnTo>
                      <a:pt x="256" y="64"/>
                    </a:lnTo>
                    <a:lnTo>
                      <a:pt x="257" y="64"/>
                    </a:lnTo>
                    <a:lnTo>
                      <a:pt x="257" y="64"/>
                    </a:lnTo>
                    <a:lnTo>
                      <a:pt x="259" y="61"/>
                    </a:lnTo>
                    <a:lnTo>
                      <a:pt x="259" y="58"/>
                    </a:lnTo>
                    <a:lnTo>
                      <a:pt x="259" y="58"/>
                    </a:lnTo>
                    <a:lnTo>
                      <a:pt x="260" y="56"/>
                    </a:lnTo>
                    <a:lnTo>
                      <a:pt x="262" y="56"/>
                    </a:lnTo>
                    <a:lnTo>
                      <a:pt x="264" y="56"/>
                    </a:lnTo>
                    <a:lnTo>
                      <a:pt x="265" y="56"/>
                    </a:lnTo>
                    <a:lnTo>
                      <a:pt x="270" y="56"/>
                    </a:lnTo>
                    <a:lnTo>
                      <a:pt x="275" y="56"/>
                    </a:lnTo>
                    <a:lnTo>
                      <a:pt x="279" y="56"/>
                    </a:lnTo>
                    <a:lnTo>
                      <a:pt x="282" y="58"/>
                    </a:lnTo>
                    <a:lnTo>
                      <a:pt x="284" y="58"/>
                    </a:lnTo>
                    <a:lnTo>
                      <a:pt x="290" y="61"/>
                    </a:lnTo>
                    <a:lnTo>
                      <a:pt x="292" y="61"/>
                    </a:lnTo>
                    <a:lnTo>
                      <a:pt x="300" y="66"/>
                    </a:lnTo>
                    <a:lnTo>
                      <a:pt x="301" y="67"/>
                    </a:lnTo>
                    <a:lnTo>
                      <a:pt x="306" y="69"/>
                    </a:lnTo>
                    <a:lnTo>
                      <a:pt x="320" y="71"/>
                    </a:lnTo>
                    <a:lnTo>
                      <a:pt x="322" y="71"/>
                    </a:lnTo>
                    <a:lnTo>
                      <a:pt x="327" y="74"/>
                    </a:lnTo>
                    <a:lnTo>
                      <a:pt x="328" y="75"/>
                    </a:lnTo>
                    <a:lnTo>
                      <a:pt x="331" y="77"/>
                    </a:lnTo>
                    <a:lnTo>
                      <a:pt x="336" y="77"/>
                    </a:lnTo>
                    <a:lnTo>
                      <a:pt x="342" y="78"/>
                    </a:lnTo>
                    <a:lnTo>
                      <a:pt x="344" y="80"/>
                    </a:lnTo>
                    <a:lnTo>
                      <a:pt x="346" y="80"/>
                    </a:lnTo>
                    <a:lnTo>
                      <a:pt x="347" y="80"/>
                    </a:lnTo>
                    <a:lnTo>
                      <a:pt x="353" y="80"/>
                    </a:lnTo>
                    <a:lnTo>
                      <a:pt x="355" y="80"/>
                    </a:lnTo>
                    <a:lnTo>
                      <a:pt x="357" y="80"/>
                    </a:lnTo>
                    <a:lnTo>
                      <a:pt x="358" y="82"/>
                    </a:lnTo>
                    <a:lnTo>
                      <a:pt x="361" y="82"/>
                    </a:lnTo>
                    <a:lnTo>
                      <a:pt x="361" y="82"/>
                    </a:lnTo>
                    <a:lnTo>
                      <a:pt x="358" y="78"/>
                    </a:lnTo>
                    <a:lnTo>
                      <a:pt x="358" y="78"/>
                    </a:lnTo>
                    <a:lnTo>
                      <a:pt x="360" y="78"/>
                    </a:lnTo>
                    <a:lnTo>
                      <a:pt x="363" y="78"/>
                    </a:lnTo>
                    <a:lnTo>
                      <a:pt x="363" y="77"/>
                    </a:lnTo>
                    <a:lnTo>
                      <a:pt x="364" y="77"/>
                    </a:lnTo>
                    <a:lnTo>
                      <a:pt x="368" y="78"/>
                    </a:lnTo>
                    <a:lnTo>
                      <a:pt x="369" y="78"/>
                    </a:lnTo>
                    <a:lnTo>
                      <a:pt x="372" y="80"/>
                    </a:lnTo>
                    <a:lnTo>
                      <a:pt x="377" y="82"/>
                    </a:lnTo>
                    <a:lnTo>
                      <a:pt x="382" y="83"/>
                    </a:lnTo>
                    <a:lnTo>
                      <a:pt x="385" y="86"/>
                    </a:lnTo>
                    <a:lnTo>
                      <a:pt x="388" y="88"/>
                    </a:lnTo>
                    <a:lnTo>
                      <a:pt x="390" y="91"/>
                    </a:lnTo>
                    <a:lnTo>
                      <a:pt x="390" y="91"/>
                    </a:lnTo>
                    <a:lnTo>
                      <a:pt x="390" y="93"/>
                    </a:lnTo>
                    <a:lnTo>
                      <a:pt x="391" y="93"/>
                    </a:lnTo>
                    <a:lnTo>
                      <a:pt x="391" y="93"/>
                    </a:lnTo>
                    <a:lnTo>
                      <a:pt x="390" y="94"/>
                    </a:lnTo>
                    <a:lnTo>
                      <a:pt x="390" y="96"/>
                    </a:lnTo>
                    <a:lnTo>
                      <a:pt x="390" y="96"/>
                    </a:lnTo>
                    <a:lnTo>
                      <a:pt x="387" y="96"/>
                    </a:lnTo>
                    <a:lnTo>
                      <a:pt x="380" y="96"/>
                    </a:lnTo>
                    <a:lnTo>
                      <a:pt x="379" y="97"/>
                    </a:lnTo>
                    <a:lnTo>
                      <a:pt x="374" y="99"/>
                    </a:lnTo>
                    <a:lnTo>
                      <a:pt x="374" y="100"/>
                    </a:lnTo>
                    <a:lnTo>
                      <a:pt x="374" y="100"/>
                    </a:lnTo>
                    <a:lnTo>
                      <a:pt x="374" y="102"/>
                    </a:lnTo>
                    <a:lnTo>
                      <a:pt x="374" y="102"/>
                    </a:lnTo>
                    <a:lnTo>
                      <a:pt x="371" y="104"/>
                    </a:lnTo>
                    <a:lnTo>
                      <a:pt x="371" y="105"/>
                    </a:lnTo>
                    <a:lnTo>
                      <a:pt x="372" y="105"/>
                    </a:lnTo>
                    <a:lnTo>
                      <a:pt x="374" y="107"/>
                    </a:lnTo>
                    <a:lnTo>
                      <a:pt x="375" y="107"/>
                    </a:lnTo>
                    <a:lnTo>
                      <a:pt x="379" y="107"/>
                    </a:lnTo>
                    <a:lnTo>
                      <a:pt x="382" y="107"/>
                    </a:lnTo>
                    <a:lnTo>
                      <a:pt x="385" y="108"/>
                    </a:lnTo>
                    <a:lnTo>
                      <a:pt x="387" y="108"/>
                    </a:lnTo>
                    <a:lnTo>
                      <a:pt x="388" y="108"/>
                    </a:lnTo>
                    <a:lnTo>
                      <a:pt x="390" y="110"/>
                    </a:lnTo>
                    <a:lnTo>
                      <a:pt x="393" y="110"/>
                    </a:lnTo>
                    <a:lnTo>
                      <a:pt x="396" y="110"/>
                    </a:lnTo>
                    <a:lnTo>
                      <a:pt x="402" y="110"/>
                    </a:lnTo>
                    <a:lnTo>
                      <a:pt x="404" y="110"/>
                    </a:lnTo>
                    <a:lnTo>
                      <a:pt x="407" y="110"/>
                    </a:lnTo>
                    <a:lnTo>
                      <a:pt x="412" y="110"/>
                    </a:lnTo>
                    <a:lnTo>
                      <a:pt x="413" y="110"/>
                    </a:lnTo>
                    <a:lnTo>
                      <a:pt x="415" y="110"/>
                    </a:lnTo>
                    <a:lnTo>
                      <a:pt x="416" y="108"/>
                    </a:lnTo>
                    <a:lnTo>
                      <a:pt x="418" y="108"/>
                    </a:lnTo>
                    <a:lnTo>
                      <a:pt x="424" y="108"/>
                    </a:lnTo>
                    <a:lnTo>
                      <a:pt x="426" y="108"/>
                    </a:lnTo>
                    <a:lnTo>
                      <a:pt x="428" y="108"/>
                    </a:lnTo>
                    <a:lnTo>
                      <a:pt x="431" y="107"/>
                    </a:lnTo>
                    <a:lnTo>
                      <a:pt x="431" y="107"/>
                    </a:lnTo>
                    <a:lnTo>
                      <a:pt x="432" y="107"/>
                    </a:lnTo>
                    <a:lnTo>
                      <a:pt x="432" y="108"/>
                    </a:lnTo>
                    <a:lnTo>
                      <a:pt x="434" y="108"/>
                    </a:lnTo>
                    <a:lnTo>
                      <a:pt x="437" y="107"/>
                    </a:lnTo>
                    <a:lnTo>
                      <a:pt x="443" y="104"/>
                    </a:lnTo>
                    <a:lnTo>
                      <a:pt x="445" y="104"/>
                    </a:lnTo>
                    <a:lnTo>
                      <a:pt x="446" y="102"/>
                    </a:lnTo>
                    <a:lnTo>
                      <a:pt x="448" y="102"/>
                    </a:lnTo>
                    <a:lnTo>
                      <a:pt x="448" y="104"/>
                    </a:lnTo>
                    <a:lnTo>
                      <a:pt x="450" y="105"/>
                    </a:lnTo>
                    <a:lnTo>
                      <a:pt x="450" y="105"/>
                    </a:lnTo>
                    <a:lnTo>
                      <a:pt x="451" y="105"/>
                    </a:lnTo>
                    <a:lnTo>
                      <a:pt x="453" y="107"/>
                    </a:lnTo>
                    <a:lnTo>
                      <a:pt x="453" y="108"/>
                    </a:lnTo>
                    <a:lnTo>
                      <a:pt x="454" y="108"/>
                    </a:lnTo>
                    <a:lnTo>
                      <a:pt x="459" y="108"/>
                    </a:lnTo>
                    <a:lnTo>
                      <a:pt x="462" y="110"/>
                    </a:lnTo>
                    <a:lnTo>
                      <a:pt x="462" y="110"/>
                    </a:lnTo>
                    <a:lnTo>
                      <a:pt x="464" y="112"/>
                    </a:lnTo>
                    <a:lnTo>
                      <a:pt x="464" y="115"/>
                    </a:lnTo>
                    <a:lnTo>
                      <a:pt x="464" y="115"/>
                    </a:lnTo>
                    <a:lnTo>
                      <a:pt x="465" y="116"/>
                    </a:lnTo>
                    <a:lnTo>
                      <a:pt x="465" y="116"/>
                    </a:lnTo>
                    <a:lnTo>
                      <a:pt x="465" y="116"/>
                    </a:lnTo>
                    <a:lnTo>
                      <a:pt x="467" y="113"/>
                    </a:lnTo>
                    <a:lnTo>
                      <a:pt x="467" y="112"/>
                    </a:lnTo>
                    <a:lnTo>
                      <a:pt x="469" y="113"/>
                    </a:lnTo>
                    <a:lnTo>
                      <a:pt x="469" y="113"/>
                    </a:lnTo>
                    <a:lnTo>
                      <a:pt x="470" y="115"/>
                    </a:lnTo>
                    <a:lnTo>
                      <a:pt x="473" y="118"/>
                    </a:lnTo>
                    <a:lnTo>
                      <a:pt x="478" y="121"/>
                    </a:lnTo>
                    <a:lnTo>
                      <a:pt x="478" y="123"/>
                    </a:lnTo>
                    <a:lnTo>
                      <a:pt x="480" y="123"/>
                    </a:lnTo>
                    <a:lnTo>
                      <a:pt x="478" y="124"/>
                    </a:lnTo>
                    <a:lnTo>
                      <a:pt x="478" y="124"/>
                    </a:lnTo>
                    <a:lnTo>
                      <a:pt x="476" y="126"/>
                    </a:lnTo>
                    <a:lnTo>
                      <a:pt x="475" y="126"/>
                    </a:lnTo>
                    <a:lnTo>
                      <a:pt x="473" y="126"/>
                    </a:lnTo>
                    <a:lnTo>
                      <a:pt x="470" y="124"/>
                    </a:lnTo>
                    <a:lnTo>
                      <a:pt x="470" y="124"/>
                    </a:lnTo>
                    <a:lnTo>
                      <a:pt x="472" y="126"/>
                    </a:lnTo>
                    <a:lnTo>
                      <a:pt x="475" y="129"/>
                    </a:lnTo>
                    <a:lnTo>
                      <a:pt x="475" y="130"/>
                    </a:lnTo>
                    <a:lnTo>
                      <a:pt x="476" y="130"/>
                    </a:lnTo>
                    <a:lnTo>
                      <a:pt x="476" y="130"/>
                    </a:lnTo>
                    <a:lnTo>
                      <a:pt x="478" y="132"/>
                    </a:lnTo>
                    <a:lnTo>
                      <a:pt x="478" y="132"/>
                    </a:lnTo>
                    <a:lnTo>
                      <a:pt x="481" y="135"/>
                    </a:lnTo>
                    <a:lnTo>
                      <a:pt x="481" y="135"/>
                    </a:lnTo>
                    <a:lnTo>
                      <a:pt x="484" y="140"/>
                    </a:lnTo>
                    <a:lnTo>
                      <a:pt x="486" y="141"/>
                    </a:lnTo>
                    <a:lnTo>
                      <a:pt x="487" y="141"/>
                    </a:lnTo>
                    <a:lnTo>
                      <a:pt x="487" y="141"/>
                    </a:lnTo>
                    <a:lnTo>
                      <a:pt x="487" y="141"/>
                    </a:lnTo>
                    <a:lnTo>
                      <a:pt x="484" y="137"/>
                    </a:lnTo>
                    <a:lnTo>
                      <a:pt x="481" y="134"/>
                    </a:lnTo>
                    <a:lnTo>
                      <a:pt x="481" y="132"/>
                    </a:lnTo>
                    <a:lnTo>
                      <a:pt x="481" y="132"/>
                    </a:lnTo>
                    <a:lnTo>
                      <a:pt x="481" y="127"/>
                    </a:lnTo>
                    <a:lnTo>
                      <a:pt x="481" y="127"/>
                    </a:lnTo>
                    <a:lnTo>
                      <a:pt x="483" y="127"/>
                    </a:lnTo>
                    <a:lnTo>
                      <a:pt x="484" y="129"/>
                    </a:lnTo>
                    <a:lnTo>
                      <a:pt x="486" y="129"/>
                    </a:lnTo>
                    <a:lnTo>
                      <a:pt x="486" y="129"/>
                    </a:lnTo>
                    <a:lnTo>
                      <a:pt x="486" y="129"/>
                    </a:lnTo>
                    <a:lnTo>
                      <a:pt x="487" y="129"/>
                    </a:lnTo>
                    <a:lnTo>
                      <a:pt x="489" y="130"/>
                    </a:lnTo>
                    <a:lnTo>
                      <a:pt x="489" y="130"/>
                    </a:lnTo>
                    <a:lnTo>
                      <a:pt x="489" y="127"/>
                    </a:lnTo>
                    <a:lnTo>
                      <a:pt x="487" y="126"/>
                    </a:lnTo>
                    <a:lnTo>
                      <a:pt x="487" y="126"/>
                    </a:lnTo>
                    <a:lnTo>
                      <a:pt x="487" y="124"/>
                    </a:lnTo>
                    <a:lnTo>
                      <a:pt x="487" y="124"/>
                    </a:lnTo>
                    <a:lnTo>
                      <a:pt x="484" y="123"/>
                    </a:lnTo>
                    <a:lnTo>
                      <a:pt x="484" y="121"/>
                    </a:lnTo>
                    <a:lnTo>
                      <a:pt x="483" y="118"/>
                    </a:lnTo>
                    <a:lnTo>
                      <a:pt x="483" y="116"/>
                    </a:lnTo>
                    <a:lnTo>
                      <a:pt x="483" y="115"/>
                    </a:lnTo>
                    <a:lnTo>
                      <a:pt x="483" y="115"/>
                    </a:lnTo>
                    <a:lnTo>
                      <a:pt x="481" y="113"/>
                    </a:lnTo>
                    <a:lnTo>
                      <a:pt x="480" y="112"/>
                    </a:lnTo>
                    <a:lnTo>
                      <a:pt x="478" y="110"/>
                    </a:lnTo>
                    <a:lnTo>
                      <a:pt x="478" y="108"/>
                    </a:lnTo>
                    <a:lnTo>
                      <a:pt x="478" y="107"/>
                    </a:lnTo>
                    <a:lnTo>
                      <a:pt x="480" y="105"/>
                    </a:lnTo>
                    <a:lnTo>
                      <a:pt x="481" y="105"/>
                    </a:lnTo>
                    <a:lnTo>
                      <a:pt x="481" y="104"/>
                    </a:lnTo>
                    <a:lnTo>
                      <a:pt x="481" y="102"/>
                    </a:lnTo>
                    <a:lnTo>
                      <a:pt x="481" y="102"/>
                    </a:lnTo>
                    <a:lnTo>
                      <a:pt x="481" y="102"/>
                    </a:lnTo>
                    <a:lnTo>
                      <a:pt x="484" y="100"/>
                    </a:lnTo>
                    <a:lnTo>
                      <a:pt x="486" y="100"/>
                    </a:lnTo>
                    <a:lnTo>
                      <a:pt x="487" y="100"/>
                    </a:lnTo>
                    <a:lnTo>
                      <a:pt x="489" y="100"/>
                    </a:lnTo>
                    <a:lnTo>
                      <a:pt x="491" y="100"/>
                    </a:lnTo>
                    <a:lnTo>
                      <a:pt x="492" y="100"/>
                    </a:lnTo>
                    <a:lnTo>
                      <a:pt x="494" y="99"/>
                    </a:lnTo>
                    <a:lnTo>
                      <a:pt x="494" y="99"/>
                    </a:lnTo>
                    <a:lnTo>
                      <a:pt x="495" y="99"/>
                    </a:lnTo>
                    <a:lnTo>
                      <a:pt x="497" y="97"/>
                    </a:lnTo>
                    <a:lnTo>
                      <a:pt x="497" y="97"/>
                    </a:lnTo>
                    <a:lnTo>
                      <a:pt x="498" y="97"/>
                    </a:lnTo>
                    <a:lnTo>
                      <a:pt x="500" y="97"/>
                    </a:lnTo>
                    <a:lnTo>
                      <a:pt x="500" y="97"/>
                    </a:lnTo>
                    <a:lnTo>
                      <a:pt x="500" y="96"/>
                    </a:lnTo>
                    <a:lnTo>
                      <a:pt x="500" y="94"/>
                    </a:lnTo>
                    <a:lnTo>
                      <a:pt x="503" y="93"/>
                    </a:lnTo>
                    <a:lnTo>
                      <a:pt x="505" y="93"/>
                    </a:lnTo>
                    <a:lnTo>
                      <a:pt x="506" y="93"/>
                    </a:lnTo>
                    <a:lnTo>
                      <a:pt x="508" y="91"/>
                    </a:lnTo>
                    <a:lnTo>
                      <a:pt x="508" y="91"/>
                    </a:lnTo>
                    <a:lnTo>
                      <a:pt x="510" y="89"/>
                    </a:lnTo>
                    <a:lnTo>
                      <a:pt x="510" y="88"/>
                    </a:lnTo>
                    <a:lnTo>
                      <a:pt x="510" y="88"/>
                    </a:lnTo>
                    <a:lnTo>
                      <a:pt x="508" y="86"/>
                    </a:lnTo>
                    <a:lnTo>
                      <a:pt x="506" y="86"/>
                    </a:lnTo>
                    <a:lnTo>
                      <a:pt x="503" y="88"/>
                    </a:lnTo>
                    <a:lnTo>
                      <a:pt x="500" y="89"/>
                    </a:lnTo>
                    <a:lnTo>
                      <a:pt x="498" y="91"/>
                    </a:lnTo>
                    <a:lnTo>
                      <a:pt x="498" y="93"/>
                    </a:lnTo>
                    <a:lnTo>
                      <a:pt x="497" y="94"/>
                    </a:lnTo>
                    <a:lnTo>
                      <a:pt x="495" y="93"/>
                    </a:lnTo>
                    <a:lnTo>
                      <a:pt x="494" y="93"/>
                    </a:lnTo>
                    <a:lnTo>
                      <a:pt x="492" y="93"/>
                    </a:lnTo>
                    <a:lnTo>
                      <a:pt x="491" y="94"/>
                    </a:lnTo>
                    <a:lnTo>
                      <a:pt x="491" y="94"/>
                    </a:lnTo>
                    <a:lnTo>
                      <a:pt x="487" y="96"/>
                    </a:lnTo>
                    <a:lnTo>
                      <a:pt x="484" y="94"/>
                    </a:lnTo>
                    <a:lnTo>
                      <a:pt x="483" y="94"/>
                    </a:lnTo>
                    <a:lnTo>
                      <a:pt x="481" y="96"/>
                    </a:lnTo>
                    <a:lnTo>
                      <a:pt x="481" y="96"/>
                    </a:lnTo>
                    <a:lnTo>
                      <a:pt x="483" y="97"/>
                    </a:lnTo>
                    <a:lnTo>
                      <a:pt x="481" y="97"/>
                    </a:lnTo>
                    <a:lnTo>
                      <a:pt x="476" y="99"/>
                    </a:lnTo>
                    <a:lnTo>
                      <a:pt x="476" y="99"/>
                    </a:lnTo>
                    <a:lnTo>
                      <a:pt x="473" y="99"/>
                    </a:lnTo>
                    <a:lnTo>
                      <a:pt x="473" y="99"/>
                    </a:lnTo>
                    <a:lnTo>
                      <a:pt x="472" y="97"/>
                    </a:lnTo>
                    <a:lnTo>
                      <a:pt x="467" y="96"/>
                    </a:lnTo>
                    <a:lnTo>
                      <a:pt x="467" y="96"/>
                    </a:lnTo>
                    <a:lnTo>
                      <a:pt x="469" y="93"/>
                    </a:lnTo>
                    <a:lnTo>
                      <a:pt x="473" y="88"/>
                    </a:lnTo>
                    <a:lnTo>
                      <a:pt x="473" y="88"/>
                    </a:lnTo>
                    <a:lnTo>
                      <a:pt x="481" y="86"/>
                    </a:lnTo>
                    <a:lnTo>
                      <a:pt x="486" y="85"/>
                    </a:lnTo>
                    <a:lnTo>
                      <a:pt x="494" y="82"/>
                    </a:lnTo>
                    <a:lnTo>
                      <a:pt x="495" y="82"/>
                    </a:lnTo>
                    <a:lnTo>
                      <a:pt x="502" y="80"/>
                    </a:lnTo>
                    <a:lnTo>
                      <a:pt x="505" y="80"/>
                    </a:lnTo>
                    <a:lnTo>
                      <a:pt x="506" y="80"/>
                    </a:lnTo>
                    <a:lnTo>
                      <a:pt x="510" y="80"/>
                    </a:lnTo>
                    <a:lnTo>
                      <a:pt x="511" y="82"/>
                    </a:lnTo>
                    <a:lnTo>
                      <a:pt x="513" y="83"/>
                    </a:lnTo>
                    <a:lnTo>
                      <a:pt x="513" y="85"/>
                    </a:lnTo>
                    <a:lnTo>
                      <a:pt x="514" y="88"/>
                    </a:lnTo>
                    <a:lnTo>
                      <a:pt x="514" y="91"/>
                    </a:lnTo>
                    <a:lnTo>
                      <a:pt x="516" y="93"/>
                    </a:lnTo>
                    <a:lnTo>
                      <a:pt x="517" y="94"/>
                    </a:lnTo>
                    <a:lnTo>
                      <a:pt x="519" y="94"/>
                    </a:lnTo>
                    <a:lnTo>
                      <a:pt x="521" y="96"/>
                    </a:lnTo>
                    <a:lnTo>
                      <a:pt x="521" y="94"/>
                    </a:lnTo>
                    <a:lnTo>
                      <a:pt x="522" y="94"/>
                    </a:lnTo>
                    <a:lnTo>
                      <a:pt x="522" y="94"/>
                    </a:lnTo>
                    <a:lnTo>
                      <a:pt x="522" y="96"/>
                    </a:lnTo>
                    <a:lnTo>
                      <a:pt x="522" y="96"/>
                    </a:lnTo>
                    <a:lnTo>
                      <a:pt x="524" y="96"/>
                    </a:lnTo>
                    <a:lnTo>
                      <a:pt x="525" y="97"/>
                    </a:lnTo>
                    <a:lnTo>
                      <a:pt x="527" y="97"/>
                    </a:lnTo>
                    <a:lnTo>
                      <a:pt x="525" y="99"/>
                    </a:lnTo>
                    <a:lnTo>
                      <a:pt x="527" y="99"/>
                    </a:lnTo>
                    <a:lnTo>
                      <a:pt x="528" y="100"/>
                    </a:lnTo>
                    <a:lnTo>
                      <a:pt x="530" y="102"/>
                    </a:lnTo>
                    <a:lnTo>
                      <a:pt x="533" y="102"/>
                    </a:lnTo>
                    <a:lnTo>
                      <a:pt x="536" y="102"/>
                    </a:lnTo>
                    <a:lnTo>
                      <a:pt x="541" y="100"/>
                    </a:lnTo>
                    <a:lnTo>
                      <a:pt x="543" y="99"/>
                    </a:lnTo>
                    <a:lnTo>
                      <a:pt x="546" y="100"/>
                    </a:lnTo>
                    <a:lnTo>
                      <a:pt x="549" y="104"/>
                    </a:lnTo>
                    <a:lnTo>
                      <a:pt x="552" y="107"/>
                    </a:lnTo>
                    <a:lnTo>
                      <a:pt x="554" y="107"/>
                    </a:lnTo>
                    <a:lnTo>
                      <a:pt x="558" y="108"/>
                    </a:lnTo>
                    <a:lnTo>
                      <a:pt x="560" y="108"/>
                    </a:lnTo>
                    <a:lnTo>
                      <a:pt x="562" y="108"/>
                    </a:lnTo>
                    <a:lnTo>
                      <a:pt x="563" y="108"/>
                    </a:lnTo>
                    <a:lnTo>
                      <a:pt x="566" y="108"/>
                    </a:lnTo>
                    <a:lnTo>
                      <a:pt x="569" y="110"/>
                    </a:lnTo>
                    <a:lnTo>
                      <a:pt x="571" y="110"/>
                    </a:lnTo>
                    <a:lnTo>
                      <a:pt x="577" y="108"/>
                    </a:lnTo>
                    <a:lnTo>
                      <a:pt x="579" y="108"/>
                    </a:lnTo>
                    <a:lnTo>
                      <a:pt x="580" y="107"/>
                    </a:lnTo>
                    <a:lnTo>
                      <a:pt x="582" y="107"/>
                    </a:lnTo>
                    <a:lnTo>
                      <a:pt x="584" y="107"/>
                    </a:lnTo>
                    <a:lnTo>
                      <a:pt x="585" y="107"/>
                    </a:lnTo>
                    <a:lnTo>
                      <a:pt x="587" y="107"/>
                    </a:lnTo>
                    <a:lnTo>
                      <a:pt x="590" y="107"/>
                    </a:lnTo>
                    <a:lnTo>
                      <a:pt x="596" y="107"/>
                    </a:lnTo>
                    <a:lnTo>
                      <a:pt x="601" y="108"/>
                    </a:lnTo>
                    <a:lnTo>
                      <a:pt x="604" y="108"/>
                    </a:lnTo>
                    <a:lnTo>
                      <a:pt x="606" y="110"/>
                    </a:lnTo>
                    <a:lnTo>
                      <a:pt x="607" y="110"/>
                    </a:lnTo>
                    <a:lnTo>
                      <a:pt x="609" y="110"/>
                    </a:lnTo>
                    <a:lnTo>
                      <a:pt x="610" y="108"/>
                    </a:lnTo>
                    <a:lnTo>
                      <a:pt x="612" y="108"/>
                    </a:lnTo>
                    <a:lnTo>
                      <a:pt x="615" y="107"/>
                    </a:lnTo>
                    <a:lnTo>
                      <a:pt x="617" y="107"/>
                    </a:lnTo>
                    <a:lnTo>
                      <a:pt x="617" y="107"/>
                    </a:lnTo>
                    <a:lnTo>
                      <a:pt x="615" y="105"/>
                    </a:lnTo>
                    <a:lnTo>
                      <a:pt x="614" y="105"/>
                    </a:lnTo>
                    <a:lnTo>
                      <a:pt x="612" y="104"/>
                    </a:lnTo>
                    <a:lnTo>
                      <a:pt x="612" y="102"/>
                    </a:lnTo>
                    <a:lnTo>
                      <a:pt x="612" y="102"/>
                    </a:lnTo>
                    <a:lnTo>
                      <a:pt x="612" y="100"/>
                    </a:lnTo>
                    <a:lnTo>
                      <a:pt x="614" y="100"/>
                    </a:lnTo>
                    <a:lnTo>
                      <a:pt x="614" y="100"/>
                    </a:lnTo>
                    <a:lnTo>
                      <a:pt x="617" y="102"/>
                    </a:lnTo>
                    <a:lnTo>
                      <a:pt x="621" y="108"/>
                    </a:lnTo>
                    <a:lnTo>
                      <a:pt x="623" y="108"/>
                    </a:lnTo>
                    <a:lnTo>
                      <a:pt x="623" y="110"/>
                    </a:lnTo>
                    <a:lnTo>
                      <a:pt x="628" y="112"/>
                    </a:lnTo>
                    <a:lnTo>
                      <a:pt x="629" y="112"/>
                    </a:lnTo>
                    <a:lnTo>
                      <a:pt x="633" y="110"/>
                    </a:lnTo>
                    <a:lnTo>
                      <a:pt x="634" y="110"/>
                    </a:lnTo>
                    <a:lnTo>
                      <a:pt x="634" y="110"/>
                    </a:lnTo>
                    <a:lnTo>
                      <a:pt x="634" y="108"/>
                    </a:lnTo>
                    <a:lnTo>
                      <a:pt x="634" y="107"/>
                    </a:lnTo>
                    <a:lnTo>
                      <a:pt x="634" y="107"/>
                    </a:lnTo>
                    <a:lnTo>
                      <a:pt x="634" y="107"/>
                    </a:lnTo>
                    <a:lnTo>
                      <a:pt x="631" y="105"/>
                    </a:lnTo>
                    <a:lnTo>
                      <a:pt x="629" y="104"/>
                    </a:lnTo>
                    <a:lnTo>
                      <a:pt x="626" y="104"/>
                    </a:lnTo>
                    <a:lnTo>
                      <a:pt x="623" y="104"/>
                    </a:lnTo>
                    <a:lnTo>
                      <a:pt x="620" y="105"/>
                    </a:lnTo>
                    <a:lnTo>
                      <a:pt x="620" y="104"/>
                    </a:lnTo>
                    <a:lnTo>
                      <a:pt x="615" y="100"/>
                    </a:lnTo>
                    <a:lnTo>
                      <a:pt x="615" y="99"/>
                    </a:lnTo>
                    <a:lnTo>
                      <a:pt x="615" y="99"/>
                    </a:lnTo>
                    <a:lnTo>
                      <a:pt x="617" y="99"/>
                    </a:lnTo>
                    <a:lnTo>
                      <a:pt x="617" y="99"/>
                    </a:lnTo>
                    <a:lnTo>
                      <a:pt x="615" y="97"/>
                    </a:lnTo>
                    <a:lnTo>
                      <a:pt x="615" y="97"/>
                    </a:lnTo>
                    <a:lnTo>
                      <a:pt x="614" y="94"/>
                    </a:lnTo>
                    <a:lnTo>
                      <a:pt x="612" y="93"/>
                    </a:lnTo>
                    <a:lnTo>
                      <a:pt x="614" y="93"/>
                    </a:lnTo>
                    <a:lnTo>
                      <a:pt x="615" y="93"/>
                    </a:lnTo>
                    <a:lnTo>
                      <a:pt x="615" y="93"/>
                    </a:lnTo>
                    <a:lnTo>
                      <a:pt x="618" y="94"/>
                    </a:lnTo>
                    <a:lnTo>
                      <a:pt x="621" y="94"/>
                    </a:lnTo>
                    <a:lnTo>
                      <a:pt x="625" y="93"/>
                    </a:lnTo>
                    <a:lnTo>
                      <a:pt x="623" y="91"/>
                    </a:lnTo>
                    <a:lnTo>
                      <a:pt x="623" y="89"/>
                    </a:lnTo>
                    <a:lnTo>
                      <a:pt x="623" y="89"/>
                    </a:lnTo>
                    <a:lnTo>
                      <a:pt x="625" y="89"/>
                    </a:lnTo>
                    <a:lnTo>
                      <a:pt x="628" y="91"/>
                    </a:lnTo>
                    <a:lnTo>
                      <a:pt x="629" y="91"/>
                    </a:lnTo>
                    <a:lnTo>
                      <a:pt x="629" y="89"/>
                    </a:lnTo>
                    <a:lnTo>
                      <a:pt x="631" y="89"/>
                    </a:lnTo>
                    <a:lnTo>
                      <a:pt x="631" y="91"/>
                    </a:lnTo>
                    <a:lnTo>
                      <a:pt x="633" y="91"/>
                    </a:lnTo>
                    <a:lnTo>
                      <a:pt x="634" y="93"/>
                    </a:lnTo>
                    <a:lnTo>
                      <a:pt x="636" y="94"/>
                    </a:lnTo>
                    <a:lnTo>
                      <a:pt x="637" y="96"/>
                    </a:lnTo>
                    <a:lnTo>
                      <a:pt x="637" y="96"/>
                    </a:lnTo>
                    <a:lnTo>
                      <a:pt x="642" y="96"/>
                    </a:lnTo>
                    <a:lnTo>
                      <a:pt x="645" y="94"/>
                    </a:lnTo>
                    <a:lnTo>
                      <a:pt x="645" y="96"/>
                    </a:lnTo>
                    <a:lnTo>
                      <a:pt x="644" y="96"/>
                    </a:lnTo>
                    <a:lnTo>
                      <a:pt x="640" y="100"/>
                    </a:lnTo>
                    <a:lnTo>
                      <a:pt x="640" y="102"/>
                    </a:lnTo>
                    <a:lnTo>
                      <a:pt x="642" y="100"/>
                    </a:lnTo>
                    <a:lnTo>
                      <a:pt x="644" y="100"/>
                    </a:lnTo>
                    <a:lnTo>
                      <a:pt x="644" y="100"/>
                    </a:lnTo>
                    <a:lnTo>
                      <a:pt x="644" y="99"/>
                    </a:lnTo>
                    <a:lnTo>
                      <a:pt x="645" y="99"/>
                    </a:lnTo>
                    <a:lnTo>
                      <a:pt x="650" y="96"/>
                    </a:lnTo>
                    <a:lnTo>
                      <a:pt x="651" y="96"/>
                    </a:lnTo>
                    <a:lnTo>
                      <a:pt x="650" y="99"/>
                    </a:lnTo>
                    <a:lnTo>
                      <a:pt x="648" y="107"/>
                    </a:lnTo>
                    <a:lnTo>
                      <a:pt x="648" y="110"/>
                    </a:lnTo>
                    <a:lnTo>
                      <a:pt x="648" y="110"/>
                    </a:lnTo>
                    <a:lnTo>
                      <a:pt x="645" y="113"/>
                    </a:lnTo>
                    <a:lnTo>
                      <a:pt x="645" y="115"/>
                    </a:lnTo>
                    <a:lnTo>
                      <a:pt x="648" y="118"/>
                    </a:lnTo>
                    <a:lnTo>
                      <a:pt x="648" y="118"/>
                    </a:lnTo>
                    <a:lnTo>
                      <a:pt x="648" y="119"/>
                    </a:lnTo>
                    <a:lnTo>
                      <a:pt x="648" y="121"/>
                    </a:lnTo>
                    <a:lnTo>
                      <a:pt x="651" y="121"/>
                    </a:lnTo>
                    <a:lnTo>
                      <a:pt x="653" y="119"/>
                    </a:lnTo>
                    <a:lnTo>
                      <a:pt x="655" y="119"/>
                    </a:lnTo>
                    <a:lnTo>
                      <a:pt x="655" y="119"/>
                    </a:lnTo>
                    <a:lnTo>
                      <a:pt x="655" y="123"/>
                    </a:lnTo>
                    <a:lnTo>
                      <a:pt x="655" y="123"/>
                    </a:lnTo>
                    <a:lnTo>
                      <a:pt x="656" y="123"/>
                    </a:lnTo>
                    <a:lnTo>
                      <a:pt x="658" y="123"/>
                    </a:lnTo>
                    <a:lnTo>
                      <a:pt x="658" y="123"/>
                    </a:lnTo>
                    <a:lnTo>
                      <a:pt x="659" y="123"/>
                    </a:lnTo>
                    <a:lnTo>
                      <a:pt x="659" y="124"/>
                    </a:lnTo>
                    <a:lnTo>
                      <a:pt x="659" y="126"/>
                    </a:lnTo>
                    <a:lnTo>
                      <a:pt x="659" y="127"/>
                    </a:lnTo>
                    <a:lnTo>
                      <a:pt x="659" y="127"/>
                    </a:lnTo>
                    <a:lnTo>
                      <a:pt x="658" y="127"/>
                    </a:lnTo>
                    <a:lnTo>
                      <a:pt x="658" y="127"/>
                    </a:lnTo>
                    <a:lnTo>
                      <a:pt x="656" y="127"/>
                    </a:lnTo>
                    <a:lnTo>
                      <a:pt x="655" y="127"/>
                    </a:lnTo>
                    <a:lnTo>
                      <a:pt x="653" y="127"/>
                    </a:lnTo>
                    <a:lnTo>
                      <a:pt x="651" y="127"/>
                    </a:lnTo>
                    <a:lnTo>
                      <a:pt x="651" y="127"/>
                    </a:lnTo>
                    <a:lnTo>
                      <a:pt x="650" y="127"/>
                    </a:lnTo>
                    <a:lnTo>
                      <a:pt x="648" y="127"/>
                    </a:lnTo>
                    <a:lnTo>
                      <a:pt x="645" y="126"/>
                    </a:lnTo>
                    <a:lnTo>
                      <a:pt x="645" y="126"/>
                    </a:lnTo>
                    <a:lnTo>
                      <a:pt x="645" y="126"/>
                    </a:lnTo>
                    <a:lnTo>
                      <a:pt x="645" y="126"/>
                    </a:lnTo>
                    <a:lnTo>
                      <a:pt x="645" y="127"/>
                    </a:lnTo>
                    <a:lnTo>
                      <a:pt x="653" y="134"/>
                    </a:lnTo>
                    <a:lnTo>
                      <a:pt x="653" y="135"/>
                    </a:lnTo>
                    <a:lnTo>
                      <a:pt x="655" y="137"/>
                    </a:lnTo>
                    <a:lnTo>
                      <a:pt x="655" y="137"/>
                    </a:lnTo>
                    <a:lnTo>
                      <a:pt x="655" y="135"/>
                    </a:lnTo>
                    <a:lnTo>
                      <a:pt x="655" y="134"/>
                    </a:lnTo>
                    <a:lnTo>
                      <a:pt x="651" y="130"/>
                    </a:lnTo>
                    <a:lnTo>
                      <a:pt x="650" y="129"/>
                    </a:lnTo>
                    <a:lnTo>
                      <a:pt x="650" y="129"/>
                    </a:lnTo>
                    <a:lnTo>
                      <a:pt x="651" y="129"/>
                    </a:lnTo>
                    <a:lnTo>
                      <a:pt x="656" y="129"/>
                    </a:lnTo>
                    <a:lnTo>
                      <a:pt x="658" y="129"/>
                    </a:lnTo>
                    <a:lnTo>
                      <a:pt x="659" y="129"/>
                    </a:lnTo>
                    <a:lnTo>
                      <a:pt x="661" y="127"/>
                    </a:lnTo>
                    <a:lnTo>
                      <a:pt x="661" y="123"/>
                    </a:lnTo>
                    <a:lnTo>
                      <a:pt x="661" y="121"/>
                    </a:lnTo>
                    <a:lnTo>
                      <a:pt x="661" y="118"/>
                    </a:lnTo>
                    <a:lnTo>
                      <a:pt x="659" y="115"/>
                    </a:lnTo>
                    <a:lnTo>
                      <a:pt x="659" y="112"/>
                    </a:lnTo>
                    <a:lnTo>
                      <a:pt x="656" y="110"/>
                    </a:lnTo>
                    <a:lnTo>
                      <a:pt x="656" y="108"/>
                    </a:lnTo>
                    <a:lnTo>
                      <a:pt x="659" y="102"/>
                    </a:lnTo>
                    <a:lnTo>
                      <a:pt x="659" y="102"/>
                    </a:lnTo>
                    <a:lnTo>
                      <a:pt x="659" y="100"/>
                    </a:lnTo>
                    <a:lnTo>
                      <a:pt x="662" y="100"/>
                    </a:lnTo>
                    <a:lnTo>
                      <a:pt x="664" y="100"/>
                    </a:lnTo>
                    <a:lnTo>
                      <a:pt x="666" y="100"/>
                    </a:lnTo>
                    <a:lnTo>
                      <a:pt x="667" y="102"/>
                    </a:lnTo>
                    <a:lnTo>
                      <a:pt x="669" y="100"/>
                    </a:lnTo>
                    <a:lnTo>
                      <a:pt x="674" y="97"/>
                    </a:lnTo>
                    <a:lnTo>
                      <a:pt x="675" y="97"/>
                    </a:lnTo>
                    <a:lnTo>
                      <a:pt x="677" y="96"/>
                    </a:lnTo>
                    <a:lnTo>
                      <a:pt x="678" y="93"/>
                    </a:lnTo>
                    <a:lnTo>
                      <a:pt x="681" y="91"/>
                    </a:lnTo>
                    <a:lnTo>
                      <a:pt x="685" y="89"/>
                    </a:lnTo>
                    <a:lnTo>
                      <a:pt x="688" y="88"/>
                    </a:lnTo>
                    <a:lnTo>
                      <a:pt x="688" y="86"/>
                    </a:lnTo>
                    <a:lnTo>
                      <a:pt x="686" y="86"/>
                    </a:lnTo>
                    <a:lnTo>
                      <a:pt x="685" y="86"/>
                    </a:lnTo>
                    <a:lnTo>
                      <a:pt x="685" y="85"/>
                    </a:lnTo>
                    <a:lnTo>
                      <a:pt x="685" y="83"/>
                    </a:lnTo>
                    <a:lnTo>
                      <a:pt x="685" y="82"/>
                    </a:lnTo>
                    <a:lnTo>
                      <a:pt x="685" y="80"/>
                    </a:lnTo>
                    <a:lnTo>
                      <a:pt x="685" y="78"/>
                    </a:lnTo>
                    <a:lnTo>
                      <a:pt x="683" y="78"/>
                    </a:lnTo>
                    <a:lnTo>
                      <a:pt x="683" y="77"/>
                    </a:lnTo>
                    <a:lnTo>
                      <a:pt x="681" y="77"/>
                    </a:lnTo>
                    <a:lnTo>
                      <a:pt x="681" y="77"/>
                    </a:lnTo>
                    <a:lnTo>
                      <a:pt x="681" y="78"/>
                    </a:lnTo>
                    <a:lnTo>
                      <a:pt x="681" y="80"/>
                    </a:lnTo>
                    <a:lnTo>
                      <a:pt x="680" y="82"/>
                    </a:lnTo>
                    <a:lnTo>
                      <a:pt x="678" y="83"/>
                    </a:lnTo>
                    <a:lnTo>
                      <a:pt x="677" y="83"/>
                    </a:lnTo>
                    <a:lnTo>
                      <a:pt x="674" y="83"/>
                    </a:lnTo>
                    <a:lnTo>
                      <a:pt x="672" y="83"/>
                    </a:lnTo>
                    <a:lnTo>
                      <a:pt x="672" y="82"/>
                    </a:lnTo>
                    <a:lnTo>
                      <a:pt x="672" y="80"/>
                    </a:lnTo>
                    <a:lnTo>
                      <a:pt x="674" y="78"/>
                    </a:lnTo>
                    <a:lnTo>
                      <a:pt x="677" y="75"/>
                    </a:lnTo>
                    <a:lnTo>
                      <a:pt x="678" y="74"/>
                    </a:lnTo>
                    <a:lnTo>
                      <a:pt x="678" y="74"/>
                    </a:lnTo>
                    <a:lnTo>
                      <a:pt x="677" y="74"/>
                    </a:lnTo>
                    <a:lnTo>
                      <a:pt x="677" y="74"/>
                    </a:lnTo>
                    <a:lnTo>
                      <a:pt x="675" y="71"/>
                    </a:lnTo>
                    <a:lnTo>
                      <a:pt x="677" y="71"/>
                    </a:lnTo>
                    <a:lnTo>
                      <a:pt x="677" y="69"/>
                    </a:lnTo>
                    <a:lnTo>
                      <a:pt x="678" y="69"/>
                    </a:lnTo>
                    <a:lnTo>
                      <a:pt x="681" y="67"/>
                    </a:lnTo>
                    <a:lnTo>
                      <a:pt x="686" y="67"/>
                    </a:lnTo>
                    <a:lnTo>
                      <a:pt x="686" y="67"/>
                    </a:lnTo>
                    <a:lnTo>
                      <a:pt x="683" y="71"/>
                    </a:lnTo>
                    <a:lnTo>
                      <a:pt x="683" y="71"/>
                    </a:lnTo>
                    <a:lnTo>
                      <a:pt x="683" y="72"/>
                    </a:lnTo>
                    <a:lnTo>
                      <a:pt x="686" y="69"/>
                    </a:lnTo>
                    <a:lnTo>
                      <a:pt x="688" y="69"/>
                    </a:lnTo>
                    <a:lnTo>
                      <a:pt x="688" y="67"/>
                    </a:lnTo>
                    <a:lnTo>
                      <a:pt x="686" y="67"/>
                    </a:lnTo>
                    <a:lnTo>
                      <a:pt x="686" y="67"/>
                    </a:lnTo>
                    <a:lnTo>
                      <a:pt x="686" y="66"/>
                    </a:lnTo>
                    <a:lnTo>
                      <a:pt x="686" y="64"/>
                    </a:lnTo>
                    <a:lnTo>
                      <a:pt x="685" y="64"/>
                    </a:lnTo>
                    <a:lnTo>
                      <a:pt x="683" y="64"/>
                    </a:lnTo>
                    <a:lnTo>
                      <a:pt x="681" y="66"/>
                    </a:lnTo>
                    <a:lnTo>
                      <a:pt x="680" y="66"/>
                    </a:lnTo>
                    <a:lnTo>
                      <a:pt x="678" y="66"/>
                    </a:lnTo>
                    <a:lnTo>
                      <a:pt x="677" y="66"/>
                    </a:lnTo>
                    <a:lnTo>
                      <a:pt x="675" y="66"/>
                    </a:lnTo>
                    <a:lnTo>
                      <a:pt x="674" y="64"/>
                    </a:lnTo>
                    <a:lnTo>
                      <a:pt x="672" y="63"/>
                    </a:lnTo>
                    <a:lnTo>
                      <a:pt x="670" y="61"/>
                    </a:lnTo>
                    <a:lnTo>
                      <a:pt x="670" y="61"/>
                    </a:lnTo>
                    <a:lnTo>
                      <a:pt x="670" y="61"/>
                    </a:lnTo>
                    <a:lnTo>
                      <a:pt x="669" y="63"/>
                    </a:lnTo>
                    <a:lnTo>
                      <a:pt x="667" y="63"/>
                    </a:lnTo>
                    <a:lnTo>
                      <a:pt x="661" y="60"/>
                    </a:lnTo>
                    <a:lnTo>
                      <a:pt x="658" y="60"/>
                    </a:lnTo>
                    <a:lnTo>
                      <a:pt x="656" y="58"/>
                    </a:lnTo>
                    <a:lnTo>
                      <a:pt x="655" y="58"/>
                    </a:lnTo>
                    <a:lnTo>
                      <a:pt x="653" y="58"/>
                    </a:lnTo>
                    <a:lnTo>
                      <a:pt x="651" y="56"/>
                    </a:lnTo>
                    <a:lnTo>
                      <a:pt x="650" y="56"/>
                    </a:lnTo>
                    <a:lnTo>
                      <a:pt x="650" y="55"/>
                    </a:lnTo>
                    <a:lnTo>
                      <a:pt x="648" y="53"/>
                    </a:lnTo>
                    <a:lnTo>
                      <a:pt x="647" y="52"/>
                    </a:lnTo>
                    <a:lnTo>
                      <a:pt x="644" y="49"/>
                    </a:lnTo>
                    <a:lnTo>
                      <a:pt x="644" y="47"/>
                    </a:lnTo>
                    <a:lnTo>
                      <a:pt x="644" y="45"/>
                    </a:lnTo>
                    <a:lnTo>
                      <a:pt x="644" y="44"/>
                    </a:lnTo>
                    <a:lnTo>
                      <a:pt x="647" y="39"/>
                    </a:lnTo>
                    <a:lnTo>
                      <a:pt x="647" y="39"/>
                    </a:lnTo>
                    <a:lnTo>
                      <a:pt x="648" y="37"/>
                    </a:lnTo>
                    <a:lnTo>
                      <a:pt x="650" y="37"/>
                    </a:lnTo>
                    <a:lnTo>
                      <a:pt x="650" y="37"/>
                    </a:lnTo>
                    <a:lnTo>
                      <a:pt x="653" y="37"/>
                    </a:lnTo>
                    <a:lnTo>
                      <a:pt x="651" y="36"/>
                    </a:lnTo>
                    <a:lnTo>
                      <a:pt x="651" y="36"/>
                    </a:lnTo>
                    <a:lnTo>
                      <a:pt x="653" y="34"/>
                    </a:lnTo>
                    <a:lnTo>
                      <a:pt x="653" y="33"/>
                    </a:lnTo>
                    <a:lnTo>
                      <a:pt x="648" y="34"/>
                    </a:lnTo>
                    <a:lnTo>
                      <a:pt x="647" y="34"/>
                    </a:lnTo>
                    <a:lnTo>
                      <a:pt x="645" y="34"/>
                    </a:lnTo>
                    <a:lnTo>
                      <a:pt x="644" y="31"/>
                    </a:lnTo>
                    <a:lnTo>
                      <a:pt x="644" y="28"/>
                    </a:lnTo>
                    <a:lnTo>
                      <a:pt x="644" y="25"/>
                    </a:lnTo>
                    <a:lnTo>
                      <a:pt x="644" y="23"/>
                    </a:lnTo>
                    <a:lnTo>
                      <a:pt x="644" y="22"/>
                    </a:lnTo>
                    <a:lnTo>
                      <a:pt x="644" y="22"/>
                    </a:lnTo>
                    <a:lnTo>
                      <a:pt x="645" y="22"/>
                    </a:lnTo>
                    <a:lnTo>
                      <a:pt x="645" y="20"/>
                    </a:lnTo>
                    <a:lnTo>
                      <a:pt x="645" y="19"/>
                    </a:lnTo>
                    <a:lnTo>
                      <a:pt x="645" y="19"/>
                    </a:lnTo>
                    <a:lnTo>
                      <a:pt x="647" y="17"/>
                    </a:lnTo>
                    <a:lnTo>
                      <a:pt x="648" y="15"/>
                    </a:lnTo>
                    <a:lnTo>
                      <a:pt x="650" y="14"/>
                    </a:lnTo>
                    <a:lnTo>
                      <a:pt x="651" y="14"/>
                    </a:lnTo>
                    <a:lnTo>
                      <a:pt x="651" y="15"/>
                    </a:lnTo>
                    <a:lnTo>
                      <a:pt x="653" y="15"/>
                    </a:lnTo>
                    <a:lnTo>
                      <a:pt x="655" y="17"/>
                    </a:lnTo>
                    <a:lnTo>
                      <a:pt x="656" y="17"/>
                    </a:lnTo>
                    <a:lnTo>
                      <a:pt x="658" y="17"/>
                    </a:lnTo>
                    <a:lnTo>
                      <a:pt x="659" y="14"/>
                    </a:lnTo>
                    <a:lnTo>
                      <a:pt x="659" y="12"/>
                    </a:lnTo>
                    <a:lnTo>
                      <a:pt x="659" y="12"/>
                    </a:lnTo>
                    <a:lnTo>
                      <a:pt x="656" y="12"/>
                    </a:lnTo>
                    <a:lnTo>
                      <a:pt x="655" y="12"/>
                    </a:lnTo>
                    <a:lnTo>
                      <a:pt x="653" y="12"/>
                    </a:lnTo>
                    <a:lnTo>
                      <a:pt x="653" y="11"/>
                    </a:lnTo>
                    <a:lnTo>
                      <a:pt x="653" y="9"/>
                    </a:lnTo>
                    <a:lnTo>
                      <a:pt x="656" y="8"/>
                    </a:lnTo>
                    <a:lnTo>
                      <a:pt x="658" y="4"/>
                    </a:lnTo>
                    <a:lnTo>
                      <a:pt x="662" y="1"/>
                    </a:lnTo>
                    <a:lnTo>
                      <a:pt x="667" y="0"/>
                    </a:lnTo>
                    <a:lnTo>
                      <a:pt x="669" y="0"/>
                    </a:lnTo>
                    <a:lnTo>
                      <a:pt x="67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5" name="Freeform 313">
                <a:extLst>
                  <a:ext uri="{FF2B5EF4-FFF2-40B4-BE49-F238E27FC236}">
                    <a16:creationId xmlns:a16="http://schemas.microsoft.com/office/drawing/2014/main" id="{64A3F7AA-BBCF-4740-90A0-249A207DA335}"/>
                  </a:ext>
                </a:extLst>
              </p:cNvPr>
              <p:cNvSpPr>
                <a:spLocks noEditPoints="1"/>
              </p:cNvSpPr>
              <p:nvPr/>
            </p:nvSpPr>
            <p:spPr bwMode="auto">
              <a:xfrm>
                <a:off x="2412333" y="1825407"/>
                <a:ext cx="1625651" cy="588665"/>
              </a:xfrm>
              <a:custGeom>
                <a:avLst/>
                <a:gdLst>
                  <a:gd name="T0" fmla="*/ 68 w 834"/>
                  <a:gd name="T1" fmla="*/ 37 h 302"/>
                  <a:gd name="T2" fmla="*/ 112 w 834"/>
                  <a:gd name="T3" fmla="*/ 44 h 302"/>
                  <a:gd name="T4" fmla="*/ 156 w 834"/>
                  <a:gd name="T5" fmla="*/ 61 h 302"/>
                  <a:gd name="T6" fmla="*/ 165 w 834"/>
                  <a:gd name="T7" fmla="*/ 18 h 302"/>
                  <a:gd name="T8" fmla="*/ 214 w 834"/>
                  <a:gd name="T9" fmla="*/ 83 h 302"/>
                  <a:gd name="T10" fmla="*/ 257 w 834"/>
                  <a:gd name="T11" fmla="*/ 115 h 302"/>
                  <a:gd name="T12" fmla="*/ 230 w 834"/>
                  <a:gd name="T13" fmla="*/ 121 h 302"/>
                  <a:gd name="T14" fmla="*/ 216 w 834"/>
                  <a:gd name="T15" fmla="*/ 135 h 302"/>
                  <a:gd name="T16" fmla="*/ 137 w 834"/>
                  <a:gd name="T17" fmla="*/ 140 h 302"/>
                  <a:gd name="T18" fmla="*/ 27 w 834"/>
                  <a:gd name="T19" fmla="*/ 111 h 302"/>
                  <a:gd name="T20" fmla="*/ 28 w 834"/>
                  <a:gd name="T21" fmla="*/ 91 h 302"/>
                  <a:gd name="T22" fmla="*/ 9 w 834"/>
                  <a:gd name="T23" fmla="*/ 64 h 302"/>
                  <a:gd name="T24" fmla="*/ 208 w 834"/>
                  <a:gd name="T25" fmla="*/ 18 h 302"/>
                  <a:gd name="T26" fmla="*/ 607 w 834"/>
                  <a:gd name="T27" fmla="*/ 15 h 302"/>
                  <a:gd name="T28" fmla="*/ 552 w 834"/>
                  <a:gd name="T29" fmla="*/ 14 h 302"/>
                  <a:gd name="T30" fmla="*/ 473 w 834"/>
                  <a:gd name="T31" fmla="*/ 56 h 302"/>
                  <a:gd name="T32" fmla="*/ 489 w 834"/>
                  <a:gd name="T33" fmla="*/ 63 h 302"/>
                  <a:gd name="T34" fmla="*/ 482 w 834"/>
                  <a:gd name="T35" fmla="*/ 34 h 302"/>
                  <a:gd name="T36" fmla="*/ 552 w 834"/>
                  <a:gd name="T37" fmla="*/ 20 h 302"/>
                  <a:gd name="T38" fmla="*/ 552 w 834"/>
                  <a:gd name="T39" fmla="*/ 56 h 302"/>
                  <a:gd name="T40" fmla="*/ 586 w 834"/>
                  <a:gd name="T41" fmla="*/ 47 h 302"/>
                  <a:gd name="T42" fmla="*/ 626 w 834"/>
                  <a:gd name="T43" fmla="*/ 56 h 302"/>
                  <a:gd name="T44" fmla="*/ 638 w 834"/>
                  <a:gd name="T45" fmla="*/ 72 h 302"/>
                  <a:gd name="T46" fmla="*/ 689 w 834"/>
                  <a:gd name="T47" fmla="*/ 70 h 302"/>
                  <a:gd name="T48" fmla="*/ 684 w 834"/>
                  <a:gd name="T49" fmla="*/ 92 h 302"/>
                  <a:gd name="T50" fmla="*/ 731 w 834"/>
                  <a:gd name="T51" fmla="*/ 92 h 302"/>
                  <a:gd name="T52" fmla="*/ 733 w 834"/>
                  <a:gd name="T53" fmla="*/ 104 h 302"/>
                  <a:gd name="T54" fmla="*/ 741 w 834"/>
                  <a:gd name="T55" fmla="*/ 121 h 302"/>
                  <a:gd name="T56" fmla="*/ 727 w 834"/>
                  <a:gd name="T57" fmla="*/ 137 h 302"/>
                  <a:gd name="T58" fmla="*/ 755 w 834"/>
                  <a:gd name="T59" fmla="*/ 157 h 302"/>
                  <a:gd name="T60" fmla="*/ 782 w 834"/>
                  <a:gd name="T61" fmla="*/ 157 h 302"/>
                  <a:gd name="T62" fmla="*/ 805 w 834"/>
                  <a:gd name="T63" fmla="*/ 181 h 302"/>
                  <a:gd name="T64" fmla="*/ 815 w 834"/>
                  <a:gd name="T65" fmla="*/ 196 h 302"/>
                  <a:gd name="T66" fmla="*/ 804 w 834"/>
                  <a:gd name="T67" fmla="*/ 225 h 302"/>
                  <a:gd name="T68" fmla="*/ 783 w 834"/>
                  <a:gd name="T69" fmla="*/ 204 h 302"/>
                  <a:gd name="T70" fmla="*/ 747 w 834"/>
                  <a:gd name="T71" fmla="*/ 192 h 302"/>
                  <a:gd name="T72" fmla="*/ 738 w 834"/>
                  <a:gd name="T73" fmla="*/ 211 h 302"/>
                  <a:gd name="T74" fmla="*/ 757 w 834"/>
                  <a:gd name="T75" fmla="*/ 230 h 302"/>
                  <a:gd name="T76" fmla="*/ 777 w 834"/>
                  <a:gd name="T77" fmla="*/ 252 h 302"/>
                  <a:gd name="T78" fmla="*/ 779 w 834"/>
                  <a:gd name="T79" fmla="*/ 271 h 302"/>
                  <a:gd name="T80" fmla="*/ 757 w 834"/>
                  <a:gd name="T81" fmla="*/ 271 h 302"/>
                  <a:gd name="T82" fmla="*/ 738 w 834"/>
                  <a:gd name="T83" fmla="*/ 274 h 302"/>
                  <a:gd name="T84" fmla="*/ 746 w 834"/>
                  <a:gd name="T85" fmla="*/ 296 h 302"/>
                  <a:gd name="T86" fmla="*/ 687 w 834"/>
                  <a:gd name="T87" fmla="*/ 263 h 302"/>
                  <a:gd name="T88" fmla="*/ 651 w 834"/>
                  <a:gd name="T89" fmla="*/ 242 h 302"/>
                  <a:gd name="T90" fmla="*/ 615 w 834"/>
                  <a:gd name="T91" fmla="*/ 247 h 302"/>
                  <a:gd name="T92" fmla="*/ 610 w 834"/>
                  <a:gd name="T93" fmla="*/ 220 h 302"/>
                  <a:gd name="T94" fmla="*/ 649 w 834"/>
                  <a:gd name="T95" fmla="*/ 217 h 302"/>
                  <a:gd name="T96" fmla="*/ 664 w 834"/>
                  <a:gd name="T97" fmla="*/ 155 h 302"/>
                  <a:gd name="T98" fmla="*/ 640 w 834"/>
                  <a:gd name="T99" fmla="*/ 135 h 302"/>
                  <a:gd name="T100" fmla="*/ 624 w 834"/>
                  <a:gd name="T101" fmla="*/ 124 h 302"/>
                  <a:gd name="T102" fmla="*/ 596 w 834"/>
                  <a:gd name="T103" fmla="*/ 100 h 302"/>
                  <a:gd name="T104" fmla="*/ 552 w 834"/>
                  <a:gd name="T105" fmla="*/ 105 h 302"/>
                  <a:gd name="T106" fmla="*/ 470 w 834"/>
                  <a:gd name="T107" fmla="*/ 96 h 302"/>
                  <a:gd name="T108" fmla="*/ 454 w 834"/>
                  <a:gd name="T109" fmla="*/ 81 h 302"/>
                  <a:gd name="T110" fmla="*/ 429 w 834"/>
                  <a:gd name="T111" fmla="*/ 25 h 302"/>
                  <a:gd name="T112" fmla="*/ 312 w 834"/>
                  <a:gd name="T113" fmla="*/ 11 h 302"/>
                  <a:gd name="T114" fmla="*/ 315 w 834"/>
                  <a:gd name="T115" fmla="*/ 36 h 302"/>
                  <a:gd name="T116" fmla="*/ 299 w 834"/>
                  <a:gd name="T117" fmla="*/ 61 h 302"/>
                  <a:gd name="T118" fmla="*/ 255 w 834"/>
                  <a:gd name="T119" fmla="*/ 45 h 302"/>
                  <a:gd name="T120" fmla="*/ 271 w 834"/>
                  <a:gd name="T121" fmla="*/ 29 h 302"/>
                  <a:gd name="T122" fmla="*/ 261 w 834"/>
                  <a:gd name="T123" fmla="*/ 1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4" h="302">
                    <a:moveTo>
                      <a:pt x="320" y="22"/>
                    </a:moveTo>
                    <a:lnTo>
                      <a:pt x="320" y="22"/>
                    </a:lnTo>
                    <a:lnTo>
                      <a:pt x="321" y="23"/>
                    </a:lnTo>
                    <a:lnTo>
                      <a:pt x="321" y="23"/>
                    </a:lnTo>
                    <a:lnTo>
                      <a:pt x="323" y="23"/>
                    </a:lnTo>
                    <a:lnTo>
                      <a:pt x="323" y="25"/>
                    </a:lnTo>
                    <a:lnTo>
                      <a:pt x="323" y="25"/>
                    </a:lnTo>
                    <a:lnTo>
                      <a:pt x="323" y="26"/>
                    </a:lnTo>
                    <a:lnTo>
                      <a:pt x="323" y="28"/>
                    </a:lnTo>
                    <a:lnTo>
                      <a:pt x="321" y="28"/>
                    </a:lnTo>
                    <a:lnTo>
                      <a:pt x="321" y="28"/>
                    </a:lnTo>
                    <a:lnTo>
                      <a:pt x="318" y="28"/>
                    </a:lnTo>
                    <a:lnTo>
                      <a:pt x="317" y="26"/>
                    </a:lnTo>
                    <a:lnTo>
                      <a:pt x="317" y="25"/>
                    </a:lnTo>
                    <a:lnTo>
                      <a:pt x="317" y="23"/>
                    </a:lnTo>
                    <a:lnTo>
                      <a:pt x="317" y="23"/>
                    </a:lnTo>
                    <a:lnTo>
                      <a:pt x="317" y="22"/>
                    </a:lnTo>
                    <a:lnTo>
                      <a:pt x="320" y="22"/>
                    </a:lnTo>
                    <a:close/>
                    <a:moveTo>
                      <a:pt x="63" y="17"/>
                    </a:moveTo>
                    <a:lnTo>
                      <a:pt x="68" y="17"/>
                    </a:lnTo>
                    <a:lnTo>
                      <a:pt x="69" y="18"/>
                    </a:lnTo>
                    <a:lnTo>
                      <a:pt x="69" y="18"/>
                    </a:lnTo>
                    <a:lnTo>
                      <a:pt x="71" y="20"/>
                    </a:lnTo>
                    <a:lnTo>
                      <a:pt x="71" y="22"/>
                    </a:lnTo>
                    <a:lnTo>
                      <a:pt x="71" y="25"/>
                    </a:lnTo>
                    <a:lnTo>
                      <a:pt x="71" y="26"/>
                    </a:lnTo>
                    <a:lnTo>
                      <a:pt x="71" y="28"/>
                    </a:lnTo>
                    <a:lnTo>
                      <a:pt x="71" y="29"/>
                    </a:lnTo>
                    <a:lnTo>
                      <a:pt x="71" y="31"/>
                    </a:lnTo>
                    <a:lnTo>
                      <a:pt x="69" y="31"/>
                    </a:lnTo>
                    <a:lnTo>
                      <a:pt x="68" y="34"/>
                    </a:lnTo>
                    <a:lnTo>
                      <a:pt x="64" y="37"/>
                    </a:lnTo>
                    <a:lnTo>
                      <a:pt x="64" y="37"/>
                    </a:lnTo>
                    <a:lnTo>
                      <a:pt x="64" y="37"/>
                    </a:lnTo>
                    <a:lnTo>
                      <a:pt x="68" y="37"/>
                    </a:lnTo>
                    <a:lnTo>
                      <a:pt x="69" y="37"/>
                    </a:lnTo>
                    <a:lnTo>
                      <a:pt x="72" y="36"/>
                    </a:lnTo>
                    <a:lnTo>
                      <a:pt x="77" y="36"/>
                    </a:lnTo>
                    <a:lnTo>
                      <a:pt x="77" y="36"/>
                    </a:lnTo>
                    <a:lnTo>
                      <a:pt x="79" y="36"/>
                    </a:lnTo>
                    <a:lnTo>
                      <a:pt x="79" y="34"/>
                    </a:lnTo>
                    <a:lnTo>
                      <a:pt x="79" y="34"/>
                    </a:lnTo>
                    <a:lnTo>
                      <a:pt x="79" y="33"/>
                    </a:lnTo>
                    <a:lnTo>
                      <a:pt x="79" y="31"/>
                    </a:lnTo>
                    <a:lnTo>
                      <a:pt x="80" y="29"/>
                    </a:lnTo>
                    <a:lnTo>
                      <a:pt x="82" y="28"/>
                    </a:lnTo>
                    <a:lnTo>
                      <a:pt x="83" y="26"/>
                    </a:lnTo>
                    <a:lnTo>
                      <a:pt x="85" y="26"/>
                    </a:lnTo>
                    <a:lnTo>
                      <a:pt x="90" y="26"/>
                    </a:lnTo>
                    <a:lnTo>
                      <a:pt x="94" y="28"/>
                    </a:lnTo>
                    <a:lnTo>
                      <a:pt x="101" y="29"/>
                    </a:lnTo>
                    <a:lnTo>
                      <a:pt x="109" y="33"/>
                    </a:lnTo>
                    <a:lnTo>
                      <a:pt x="112" y="34"/>
                    </a:lnTo>
                    <a:lnTo>
                      <a:pt x="112" y="36"/>
                    </a:lnTo>
                    <a:lnTo>
                      <a:pt x="110" y="39"/>
                    </a:lnTo>
                    <a:lnTo>
                      <a:pt x="107" y="42"/>
                    </a:lnTo>
                    <a:lnTo>
                      <a:pt x="104" y="44"/>
                    </a:lnTo>
                    <a:lnTo>
                      <a:pt x="102" y="44"/>
                    </a:lnTo>
                    <a:lnTo>
                      <a:pt x="104" y="45"/>
                    </a:lnTo>
                    <a:lnTo>
                      <a:pt x="105" y="45"/>
                    </a:lnTo>
                    <a:lnTo>
                      <a:pt x="107" y="44"/>
                    </a:lnTo>
                    <a:lnTo>
                      <a:pt x="109" y="42"/>
                    </a:lnTo>
                    <a:lnTo>
                      <a:pt x="110" y="42"/>
                    </a:lnTo>
                    <a:lnTo>
                      <a:pt x="112" y="42"/>
                    </a:lnTo>
                    <a:lnTo>
                      <a:pt x="112" y="42"/>
                    </a:lnTo>
                    <a:lnTo>
                      <a:pt x="112" y="42"/>
                    </a:lnTo>
                    <a:lnTo>
                      <a:pt x="112" y="44"/>
                    </a:lnTo>
                    <a:lnTo>
                      <a:pt x="112" y="44"/>
                    </a:lnTo>
                    <a:lnTo>
                      <a:pt x="112" y="44"/>
                    </a:lnTo>
                    <a:lnTo>
                      <a:pt x="112" y="44"/>
                    </a:lnTo>
                    <a:lnTo>
                      <a:pt x="113" y="44"/>
                    </a:lnTo>
                    <a:lnTo>
                      <a:pt x="116" y="42"/>
                    </a:lnTo>
                    <a:lnTo>
                      <a:pt x="118" y="39"/>
                    </a:lnTo>
                    <a:lnTo>
                      <a:pt x="123" y="37"/>
                    </a:lnTo>
                    <a:lnTo>
                      <a:pt x="123" y="36"/>
                    </a:lnTo>
                    <a:lnTo>
                      <a:pt x="126" y="36"/>
                    </a:lnTo>
                    <a:lnTo>
                      <a:pt x="126" y="36"/>
                    </a:lnTo>
                    <a:lnTo>
                      <a:pt x="127" y="33"/>
                    </a:lnTo>
                    <a:lnTo>
                      <a:pt x="126" y="33"/>
                    </a:lnTo>
                    <a:lnTo>
                      <a:pt x="121" y="29"/>
                    </a:lnTo>
                    <a:lnTo>
                      <a:pt x="120" y="28"/>
                    </a:lnTo>
                    <a:lnTo>
                      <a:pt x="120" y="26"/>
                    </a:lnTo>
                    <a:lnTo>
                      <a:pt x="123" y="26"/>
                    </a:lnTo>
                    <a:lnTo>
                      <a:pt x="127" y="26"/>
                    </a:lnTo>
                    <a:lnTo>
                      <a:pt x="129" y="26"/>
                    </a:lnTo>
                    <a:lnTo>
                      <a:pt x="135" y="29"/>
                    </a:lnTo>
                    <a:lnTo>
                      <a:pt x="137" y="31"/>
                    </a:lnTo>
                    <a:lnTo>
                      <a:pt x="138" y="33"/>
                    </a:lnTo>
                    <a:lnTo>
                      <a:pt x="142" y="34"/>
                    </a:lnTo>
                    <a:lnTo>
                      <a:pt x="143" y="36"/>
                    </a:lnTo>
                    <a:lnTo>
                      <a:pt x="145" y="36"/>
                    </a:lnTo>
                    <a:lnTo>
                      <a:pt x="145" y="36"/>
                    </a:lnTo>
                    <a:lnTo>
                      <a:pt x="145" y="36"/>
                    </a:lnTo>
                    <a:lnTo>
                      <a:pt x="145" y="37"/>
                    </a:lnTo>
                    <a:lnTo>
                      <a:pt x="145" y="37"/>
                    </a:lnTo>
                    <a:lnTo>
                      <a:pt x="146" y="39"/>
                    </a:lnTo>
                    <a:lnTo>
                      <a:pt x="148" y="39"/>
                    </a:lnTo>
                    <a:lnTo>
                      <a:pt x="148" y="40"/>
                    </a:lnTo>
                    <a:lnTo>
                      <a:pt x="150" y="42"/>
                    </a:lnTo>
                    <a:lnTo>
                      <a:pt x="151" y="45"/>
                    </a:lnTo>
                    <a:lnTo>
                      <a:pt x="151" y="50"/>
                    </a:lnTo>
                    <a:lnTo>
                      <a:pt x="154" y="56"/>
                    </a:lnTo>
                    <a:lnTo>
                      <a:pt x="156" y="61"/>
                    </a:lnTo>
                    <a:lnTo>
                      <a:pt x="156" y="61"/>
                    </a:lnTo>
                    <a:lnTo>
                      <a:pt x="156" y="61"/>
                    </a:lnTo>
                    <a:lnTo>
                      <a:pt x="159" y="63"/>
                    </a:lnTo>
                    <a:lnTo>
                      <a:pt x="159" y="64"/>
                    </a:lnTo>
                    <a:lnTo>
                      <a:pt x="161" y="64"/>
                    </a:lnTo>
                    <a:lnTo>
                      <a:pt x="162" y="64"/>
                    </a:lnTo>
                    <a:lnTo>
                      <a:pt x="162" y="63"/>
                    </a:lnTo>
                    <a:lnTo>
                      <a:pt x="164" y="61"/>
                    </a:lnTo>
                    <a:lnTo>
                      <a:pt x="168" y="59"/>
                    </a:lnTo>
                    <a:lnTo>
                      <a:pt x="168" y="58"/>
                    </a:lnTo>
                    <a:lnTo>
                      <a:pt x="167" y="58"/>
                    </a:lnTo>
                    <a:lnTo>
                      <a:pt x="167" y="58"/>
                    </a:lnTo>
                    <a:lnTo>
                      <a:pt x="167" y="56"/>
                    </a:lnTo>
                    <a:lnTo>
                      <a:pt x="168" y="56"/>
                    </a:lnTo>
                    <a:lnTo>
                      <a:pt x="165" y="53"/>
                    </a:lnTo>
                    <a:lnTo>
                      <a:pt x="162" y="50"/>
                    </a:lnTo>
                    <a:lnTo>
                      <a:pt x="162" y="45"/>
                    </a:lnTo>
                    <a:lnTo>
                      <a:pt x="161" y="44"/>
                    </a:lnTo>
                    <a:lnTo>
                      <a:pt x="161" y="42"/>
                    </a:lnTo>
                    <a:lnTo>
                      <a:pt x="161" y="40"/>
                    </a:lnTo>
                    <a:lnTo>
                      <a:pt x="161" y="40"/>
                    </a:lnTo>
                    <a:lnTo>
                      <a:pt x="159" y="39"/>
                    </a:lnTo>
                    <a:lnTo>
                      <a:pt x="159" y="39"/>
                    </a:lnTo>
                    <a:lnTo>
                      <a:pt x="159" y="37"/>
                    </a:lnTo>
                    <a:lnTo>
                      <a:pt x="159" y="36"/>
                    </a:lnTo>
                    <a:lnTo>
                      <a:pt x="156" y="23"/>
                    </a:lnTo>
                    <a:lnTo>
                      <a:pt x="156" y="22"/>
                    </a:lnTo>
                    <a:lnTo>
                      <a:pt x="156" y="22"/>
                    </a:lnTo>
                    <a:lnTo>
                      <a:pt x="157" y="22"/>
                    </a:lnTo>
                    <a:lnTo>
                      <a:pt x="159" y="20"/>
                    </a:lnTo>
                    <a:lnTo>
                      <a:pt x="159" y="20"/>
                    </a:lnTo>
                    <a:lnTo>
                      <a:pt x="159" y="20"/>
                    </a:lnTo>
                    <a:lnTo>
                      <a:pt x="157" y="18"/>
                    </a:lnTo>
                    <a:lnTo>
                      <a:pt x="157" y="18"/>
                    </a:lnTo>
                    <a:lnTo>
                      <a:pt x="157" y="17"/>
                    </a:lnTo>
                    <a:lnTo>
                      <a:pt x="162" y="17"/>
                    </a:lnTo>
                    <a:lnTo>
                      <a:pt x="165" y="18"/>
                    </a:lnTo>
                    <a:lnTo>
                      <a:pt x="172" y="22"/>
                    </a:lnTo>
                    <a:lnTo>
                      <a:pt x="172" y="22"/>
                    </a:lnTo>
                    <a:lnTo>
                      <a:pt x="173" y="20"/>
                    </a:lnTo>
                    <a:lnTo>
                      <a:pt x="173" y="18"/>
                    </a:lnTo>
                    <a:lnTo>
                      <a:pt x="175" y="18"/>
                    </a:lnTo>
                    <a:lnTo>
                      <a:pt x="181" y="22"/>
                    </a:lnTo>
                    <a:lnTo>
                      <a:pt x="186" y="25"/>
                    </a:lnTo>
                    <a:lnTo>
                      <a:pt x="191" y="26"/>
                    </a:lnTo>
                    <a:lnTo>
                      <a:pt x="192" y="28"/>
                    </a:lnTo>
                    <a:lnTo>
                      <a:pt x="195" y="31"/>
                    </a:lnTo>
                    <a:lnTo>
                      <a:pt x="195" y="33"/>
                    </a:lnTo>
                    <a:lnTo>
                      <a:pt x="195" y="33"/>
                    </a:lnTo>
                    <a:lnTo>
                      <a:pt x="195" y="34"/>
                    </a:lnTo>
                    <a:lnTo>
                      <a:pt x="195" y="34"/>
                    </a:lnTo>
                    <a:lnTo>
                      <a:pt x="197" y="36"/>
                    </a:lnTo>
                    <a:lnTo>
                      <a:pt x="197" y="36"/>
                    </a:lnTo>
                    <a:lnTo>
                      <a:pt x="197" y="39"/>
                    </a:lnTo>
                    <a:lnTo>
                      <a:pt x="198" y="40"/>
                    </a:lnTo>
                    <a:lnTo>
                      <a:pt x="198" y="42"/>
                    </a:lnTo>
                    <a:lnTo>
                      <a:pt x="203" y="55"/>
                    </a:lnTo>
                    <a:lnTo>
                      <a:pt x="205" y="56"/>
                    </a:lnTo>
                    <a:lnTo>
                      <a:pt x="205" y="58"/>
                    </a:lnTo>
                    <a:lnTo>
                      <a:pt x="209" y="63"/>
                    </a:lnTo>
                    <a:lnTo>
                      <a:pt x="211" y="66"/>
                    </a:lnTo>
                    <a:lnTo>
                      <a:pt x="211" y="67"/>
                    </a:lnTo>
                    <a:lnTo>
                      <a:pt x="211" y="67"/>
                    </a:lnTo>
                    <a:lnTo>
                      <a:pt x="211" y="69"/>
                    </a:lnTo>
                    <a:lnTo>
                      <a:pt x="211" y="70"/>
                    </a:lnTo>
                    <a:lnTo>
                      <a:pt x="211" y="72"/>
                    </a:lnTo>
                    <a:lnTo>
                      <a:pt x="209" y="72"/>
                    </a:lnTo>
                    <a:lnTo>
                      <a:pt x="209" y="74"/>
                    </a:lnTo>
                    <a:lnTo>
                      <a:pt x="208" y="77"/>
                    </a:lnTo>
                    <a:lnTo>
                      <a:pt x="208" y="78"/>
                    </a:lnTo>
                    <a:lnTo>
                      <a:pt x="209" y="78"/>
                    </a:lnTo>
                    <a:lnTo>
                      <a:pt x="214" y="83"/>
                    </a:lnTo>
                    <a:lnTo>
                      <a:pt x="217" y="86"/>
                    </a:lnTo>
                    <a:lnTo>
                      <a:pt x="219" y="88"/>
                    </a:lnTo>
                    <a:lnTo>
                      <a:pt x="222" y="91"/>
                    </a:lnTo>
                    <a:lnTo>
                      <a:pt x="227" y="92"/>
                    </a:lnTo>
                    <a:lnTo>
                      <a:pt x="228" y="92"/>
                    </a:lnTo>
                    <a:lnTo>
                      <a:pt x="230" y="94"/>
                    </a:lnTo>
                    <a:lnTo>
                      <a:pt x="230" y="94"/>
                    </a:lnTo>
                    <a:lnTo>
                      <a:pt x="230" y="92"/>
                    </a:lnTo>
                    <a:lnTo>
                      <a:pt x="230" y="92"/>
                    </a:lnTo>
                    <a:lnTo>
                      <a:pt x="232" y="92"/>
                    </a:lnTo>
                    <a:lnTo>
                      <a:pt x="230" y="91"/>
                    </a:lnTo>
                    <a:lnTo>
                      <a:pt x="230" y="89"/>
                    </a:lnTo>
                    <a:lnTo>
                      <a:pt x="230" y="89"/>
                    </a:lnTo>
                    <a:lnTo>
                      <a:pt x="235" y="92"/>
                    </a:lnTo>
                    <a:lnTo>
                      <a:pt x="236" y="94"/>
                    </a:lnTo>
                    <a:lnTo>
                      <a:pt x="239" y="96"/>
                    </a:lnTo>
                    <a:lnTo>
                      <a:pt x="246" y="99"/>
                    </a:lnTo>
                    <a:lnTo>
                      <a:pt x="246" y="99"/>
                    </a:lnTo>
                    <a:lnTo>
                      <a:pt x="249" y="99"/>
                    </a:lnTo>
                    <a:lnTo>
                      <a:pt x="250" y="99"/>
                    </a:lnTo>
                    <a:lnTo>
                      <a:pt x="250" y="100"/>
                    </a:lnTo>
                    <a:lnTo>
                      <a:pt x="250" y="100"/>
                    </a:lnTo>
                    <a:lnTo>
                      <a:pt x="250" y="102"/>
                    </a:lnTo>
                    <a:lnTo>
                      <a:pt x="252" y="104"/>
                    </a:lnTo>
                    <a:lnTo>
                      <a:pt x="257" y="104"/>
                    </a:lnTo>
                    <a:lnTo>
                      <a:pt x="258" y="104"/>
                    </a:lnTo>
                    <a:lnTo>
                      <a:pt x="258" y="104"/>
                    </a:lnTo>
                    <a:lnTo>
                      <a:pt x="258" y="104"/>
                    </a:lnTo>
                    <a:lnTo>
                      <a:pt x="260" y="107"/>
                    </a:lnTo>
                    <a:lnTo>
                      <a:pt x="261" y="110"/>
                    </a:lnTo>
                    <a:lnTo>
                      <a:pt x="261" y="111"/>
                    </a:lnTo>
                    <a:lnTo>
                      <a:pt x="260" y="115"/>
                    </a:lnTo>
                    <a:lnTo>
                      <a:pt x="260" y="115"/>
                    </a:lnTo>
                    <a:lnTo>
                      <a:pt x="258" y="115"/>
                    </a:lnTo>
                    <a:lnTo>
                      <a:pt x="257" y="115"/>
                    </a:lnTo>
                    <a:lnTo>
                      <a:pt x="255" y="115"/>
                    </a:lnTo>
                    <a:lnTo>
                      <a:pt x="254" y="113"/>
                    </a:lnTo>
                    <a:lnTo>
                      <a:pt x="254" y="111"/>
                    </a:lnTo>
                    <a:lnTo>
                      <a:pt x="252" y="110"/>
                    </a:lnTo>
                    <a:lnTo>
                      <a:pt x="252" y="111"/>
                    </a:lnTo>
                    <a:lnTo>
                      <a:pt x="252" y="113"/>
                    </a:lnTo>
                    <a:lnTo>
                      <a:pt x="250" y="115"/>
                    </a:lnTo>
                    <a:lnTo>
                      <a:pt x="250" y="115"/>
                    </a:lnTo>
                    <a:lnTo>
                      <a:pt x="249" y="115"/>
                    </a:lnTo>
                    <a:lnTo>
                      <a:pt x="247" y="113"/>
                    </a:lnTo>
                    <a:lnTo>
                      <a:pt x="244" y="111"/>
                    </a:lnTo>
                    <a:lnTo>
                      <a:pt x="243" y="111"/>
                    </a:lnTo>
                    <a:lnTo>
                      <a:pt x="243" y="111"/>
                    </a:lnTo>
                    <a:lnTo>
                      <a:pt x="241" y="111"/>
                    </a:lnTo>
                    <a:lnTo>
                      <a:pt x="238" y="113"/>
                    </a:lnTo>
                    <a:lnTo>
                      <a:pt x="236" y="115"/>
                    </a:lnTo>
                    <a:lnTo>
                      <a:pt x="238" y="115"/>
                    </a:lnTo>
                    <a:lnTo>
                      <a:pt x="238" y="116"/>
                    </a:lnTo>
                    <a:lnTo>
                      <a:pt x="238" y="116"/>
                    </a:lnTo>
                    <a:lnTo>
                      <a:pt x="238" y="118"/>
                    </a:lnTo>
                    <a:lnTo>
                      <a:pt x="238" y="118"/>
                    </a:lnTo>
                    <a:lnTo>
                      <a:pt x="236" y="118"/>
                    </a:lnTo>
                    <a:lnTo>
                      <a:pt x="235" y="118"/>
                    </a:lnTo>
                    <a:lnTo>
                      <a:pt x="232" y="118"/>
                    </a:lnTo>
                    <a:lnTo>
                      <a:pt x="230" y="118"/>
                    </a:lnTo>
                    <a:lnTo>
                      <a:pt x="227" y="115"/>
                    </a:lnTo>
                    <a:lnTo>
                      <a:pt x="225" y="115"/>
                    </a:lnTo>
                    <a:lnTo>
                      <a:pt x="225" y="115"/>
                    </a:lnTo>
                    <a:lnTo>
                      <a:pt x="224" y="116"/>
                    </a:lnTo>
                    <a:lnTo>
                      <a:pt x="225" y="116"/>
                    </a:lnTo>
                    <a:lnTo>
                      <a:pt x="227" y="118"/>
                    </a:lnTo>
                    <a:lnTo>
                      <a:pt x="228" y="119"/>
                    </a:lnTo>
                    <a:lnTo>
                      <a:pt x="230" y="119"/>
                    </a:lnTo>
                    <a:lnTo>
                      <a:pt x="230" y="119"/>
                    </a:lnTo>
                    <a:lnTo>
                      <a:pt x="230" y="121"/>
                    </a:lnTo>
                    <a:lnTo>
                      <a:pt x="230" y="121"/>
                    </a:lnTo>
                    <a:lnTo>
                      <a:pt x="230" y="122"/>
                    </a:lnTo>
                    <a:lnTo>
                      <a:pt x="228" y="126"/>
                    </a:lnTo>
                    <a:lnTo>
                      <a:pt x="228" y="127"/>
                    </a:lnTo>
                    <a:lnTo>
                      <a:pt x="230" y="127"/>
                    </a:lnTo>
                    <a:lnTo>
                      <a:pt x="233" y="124"/>
                    </a:lnTo>
                    <a:lnTo>
                      <a:pt x="235" y="122"/>
                    </a:lnTo>
                    <a:lnTo>
                      <a:pt x="238" y="121"/>
                    </a:lnTo>
                    <a:lnTo>
                      <a:pt x="239" y="121"/>
                    </a:lnTo>
                    <a:lnTo>
                      <a:pt x="243" y="119"/>
                    </a:lnTo>
                    <a:lnTo>
                      <a:pt x="244" y="121"/>
                    </a:lnTo>
                    <a:lnTo>
                      <a:pt x="246" y="121"/>
                    </a:lnTo>
                    <a:lnTo>
                      <a:pt x="246" y="122"/>
                    </a:lnTo>
                    <a:lnTo>
                      <a:pt x="244" y="122"/>
                    </a:lnTo>
                    <a:lnTo>
                      <a:pt x="244" y="124"/>
                    </a:lnTo>
                    <a:lnTo>
                      <a:pt x="244" y="124"/>
                    </a:lnTo>
                    <a:lnTo>
                      <a:pt x="244" y="126"/>
                    </a:lnTo>
                    <a:lnTo>
                      <a:pt x="244" y="126"/>
                    </a:lnTo>
                    <a:lnTo>
                      <a:pt x="246" y="126"/>
                    </a:lnTo>
                    <a:lnTo>
                      <a:pt x="247" y="126"/>
                    </a:lnTo>
                    <a:lnTo>
                      <a:pt x="247" y="126"/>
                    </a:lnTo>
                    <a:lnTo>
                      <a:pt x="247" y="127"/>
                    </a:lnTo>
                    <a:lnTo>
                      <a:pt x="249" y="127"/>
                    </a:lnTo>
                    <a:lnTo>
                      <a:pt x="249" y="129"/>
                    </a:lnTo>
                    <a:lnTo>
                      <a:pt x="247" y="132"/>
                    </a:lnTo>
                    <a:lnTo>
                      <a:pt x="246" y="132"/>
                    </a:lnTo>
                    <a:lnTo>
                      <a:pt x="239" y="135"/>
                    </a:lnTo>
                    <a:lnTo>
                      <a:pt x="238" y="135"/>
                    </a:lnTo>
                    <a:lnTo>
                      <a:pt x="235" y="135"/>
                    </a:lnTo>
                    <a:lnTo>
                      <a:pt x="233" y="137"/>
                    </a:lnTo>
                    <a:lnTo>
                      <a:pt x="232" y="137"/>
                    </a:lnTo>
                    <a:lnTo>
                      <a:pt x="228" y="137"/>
                    </a:lnTo>
                    <a:lnTo>
                      <a:pt x="224" y="137"/>
                    </a:lnTo>
                    <a:lnTo>
                      <a:pt x="219" y="137"/>
                    </a:lnTo>
                    <a:lnTo>
                      <a:pt x="216" y="135"/>
                    </a:lnTo>
                    <a:lnTo>
                      <a:pt x="211" y="133"/>
                    </a:lnTo>
                    <a:lnTo>
                      <a:pt x="209" y="135"/>
                    </a:lnTo>
                    <a:lnTo>
                      <a:pt x="208" y="135"/>
                    </a:lnTo>
                    <a:lnTo>
                      <a:pt x="200" y="135"/>
                    </a:lnTo>
                    <a:lnTo>
                      <a:pt x="200" y="133"/>
                    </a:lnTo>
                    <a:lnTo>
                      <a:pt x="200" y="133"/>
                    </a:lnTo>
                    <a:lnTo>
                      <a:pt x="202" y="130"/>
                    </a:lnTo>
                    <a:lnTo>
                      <a:pt x="202" y="130"/>
                    </a:lnTo>
                    <a:lnTo>
                      <a:pt x="202" y="130"/>
                    </a:lnTo>
                    <a:lnTo>
                      <a:pt x="198" y="130"/>
                    </a:lnTo>
                    <a:lnTo>
                      <a:pt x="194" y="129"/>
                    </a:lnTo>
                    <a:lnTo>
                      <a:pt x="191" y="129"/>
                    </a:lnTo>
                    <a:lnTo>
                      <a:pt x="187" y="129"/>
                    </a:lnTo>
                    <a:lnTo>
                      <a:pt x="186" y="129"/>
                    </a:lnTo>
                    <a:lnTo>
                      <a:pt x="184" y="127"/>
                    </a:lnTo>
                    <a:lnTo>
                      <a:pt x="183" y="127"/>
                    </a:lnTo>
                    <a:lnTo>
                      <a:pt x="183" y="126"/>
                    </a:lnTo>
                    <a:lnTo>
                      <a:pt x="183" y="126"/>
                    </a:lnTo>
                    <a:lnTo>
                      <a:pt x="183" y="124"/>
                    </a:lnTo>
                    <a:lnTo>
                      <a:pt x="183" y="122"/>
                    </a:lnTo>
                    <a:lnTo>
                      <a:pt x="181" y="122"/>
                    </a:lnTo>
                    <a:lnTo>
                      <a:pt x="179" y="121"/>
                    </a:lnTo>
                    <a:lnTo>
                      <a:pt x="178" y="121"/>
                    </a:lnTo>
                    <a:lnTo>
                      <a:pt x="176" y="122"/>
                    </a:lnTo>
                    <a:lnTo>
                      <a:pt x="175" y="124"/>
                    </a:lnTo>
                    <a:lnTo>
                      <a:pt x="173" y="127"/>
                    </a:lnTo>
                    <a:lnTo>
                      <a:pt x="172" y="129"/>
                    </a:lnTo>
                    <a:lnTo>
                      <a:pt x="168" y="132"/>
                    </a:lnTo>
                    <a:lnTo>
                      <a:pt x="167" y="132"/>
                    </a:lnTo>
                    <a:lnTo>
                      <a:pt x="161" y="133"/>
                    </a:lnTo>
                    <a:lnTo>
                      <a:pt x="153" y="133"/>
                    </a:lnTo>
                    <a:lnTo>
                      <a:pt x="151" y="135"/>
                    </a:lnTo>
                    <a:lnTo>
                      <a:pt x="148" y="137"/>
                    </a:lnTo>
                    <a:lnTo>
                      <a:pt x="145" y="138"/>
                    </a:lnTo>
                    <a:lnTo>
                      <a:pt x="137" y="140"/>
                    </a:lnTo>
                    <a:lnTo>
                      <a:pt x="131" y="141"/>
                    </a:lnTo>
                    <a:lnTo>
                      <a:pt x="123" y="143"/>
                    </a:lnTo>
                    <a:lnTo>
                      <a:pt x="118" y="143"/>
                    </a:lnTo>
                    <a:lnTo>
                      <a:pt x="116" y="143"/>
                    </a:lnTo>
                    <a:lnTo>
                      <a:pt x="113" y="143"/>
                    </a:lnTo>
                    <a:lnTo>
                      <a:pt x="110" y="144"/>
                    </a:lnTo>
                    <a:lnTo>
                      <a:pt x="107" y="144"/>
                    </a:lnTo>
                    <a:lnTo>
                      <a:pt x="96" y="144"/>
                    </a:lnTo>
                    <a:lnTo>
                      <a:pt x="91" y="146"/>
                    </a:lnTo>
                    <a:lnTo>
                      <a:pt x="88" y="146"/>
                    </a:lnTo>
                    <a:lnTo>
                      <a:pt x="86" y="146"/>
                    </a:lnTo>
                    <a:lnTo>
                      <a:pt x="85" y="144"/>
                    </a:lnTo>
                    <a:lnTo>
                      <a:pt x="83" y="144"/>
                    </a:lnTo>
                    <a:lnTo>
                      <a:pt x="82" y="143"/>
                    </a:lnTo>
                    <a:lnTo>
                      <a:pt x="79" y="138"/>
                    </a:lnTo>
                    <a:lnTo>
                      <a:pt x="77" y="137"/>
                    </a:lnTo>
                    <a:lnTo>
                      <a:pt x="77" y="133"/>
                    </a:lnTo>
                    <a:lnTo>
                      <a:pt x="77" y="132"/>
                    </a:lnTo>
                    <a:lnTo>
                      <a:pt x="77" y="127"/>
                    </a:lnTo>
                    <a:lnTo>
                      <a:pt x="75" y="127"/>
                    </a:lnTo>
                    <a:lnTo>
                      <a:pt x="71" y="126"/>
                    </a:lnTo>
                    <a:lnTo>
                      <a:pt x="68" y="126"/>
                    </a:lnTo>
                    <a:lnTo>
                      <a:pt x="61" y="126"/>
                    </a:lnTo>
                    <a:lnTo>
                      <a:pt x="55" y="126"/>
                    </a:lnTo>
                    <a:lnTo>
                      <a:pt x="49" y="126"/>
                    </a:lnTo>
                    <a:lnTo>
                      <a:pt x="45" y="124"/>
                    </a:lnTo>
                    <a:lnTo>
                      <a:pt x="41" y="124"/>
                    </a:lnTo>
                    <a:lnTo>
                      <a:pt x="36" y="121"/>
                    </a:lnTo>
                    <a:lnTo>
                      <a:pt x="34" y="121"/>
                    </a:lnTo>
                    <a:lnTo>
                      <a:pt x="34" y="121"/>
                    </a:lnTo>
                    <a:lnTo>
                      <a:pt x="34" y="119"/>
                    </a:lnTo>
                    <a:lnTo>
                      <a:pt x="33" y="118"/>
                    </a:lnTo>
                    <a:lnTo>
                      <a:pt x="28" y="115"/>
                    </a:lnTo>
                    <a:lnTo>
                      <a:pt x="27" y="111"/>
                    </a:lnTo>
                    <a:lnTo>
                      <a:pt x="27" y="111"/>
                    </a:lnTo>
                    <a:lnTo>
                      <a:pt x="27" y="110"/>
                    </a:lnTo>
                    <a:lnTo>
                      <a:pt x="25" y="107"/>
                    </a:lnTo>
                    <a:lnTo>
                      <a:pt x="25" y="105"/>
                    </a:lnTo>
                    <a:lnTo>
                      <a:pt x="27" y="104"/>
                    </a:lnTo>
                    <a:lnTo>
                      <a:pt x="27" y="104"/>
                    </a:lnTo>
                    <a:lnTo>
                      <a:pt x="34" y="102"/>
                    </a:lnTo>
                    <a:lnTo>
                      <a:pt x="50" y="100"/>
                    </a:lnTo>
                    <a:lnTo>
                      <a:pt x="63" y="99"/>
                    </a:lnTo>
                    <a:lnTo>
                      <a:pt x="69" y="99"/>
                    </a:lnTo>
                    <a:lnTo>
                      <a:pt x="72" y="99"/>
                    </a:lnTo>
                    <a:lnTo>
                      <a:pt x="77" y="100"/>
                    </a:lnTo>
                    <a:lnTo>
                      <a:pt x="83" y="100"/>
                    </a:lnTo>
                    <a:lnTo>
                      <a:pt x="91" y="100"/>
                    </a:lnTo>
                    <a:lnTo>
                      <a:pt x="93" y="100"/>
                    </a:lnTo>
                    <a:lnTo>
                      <a:pt x="97" y="100"/>
                    </a:lnTo>
                    <a:lnTo>
                      <a:pt x="97" y="99"/>
                    </a:lnTo>
                    <a:lnTo>
                      <a:pt x="104" y="100"/>
                    </a:lnTo>
                    <a:lnTo>
                      <a:pt x="105" y="99"/>
                    </a:lnTo>
                    <a:lnTo>
                      <a:pt x="105" y="99"/>
                    </a:lnTo>
                    <a:lnTo>
                      <a:pt x="105" y="97"/>
                    </a:lnTo>
                    <a:lnTo>
                      <a:pt x="99" y="96"/>
                    </a:lnTo>
                    <a:lnTo>
                      <a:pt x="85" y="91"/>
                    </a:lnTo>
                    <a:lnTo>
                      <a:pt x="80" y="89"/>
                    </a:lnTo>
                    <a:lnTo>
                      <a:pt x="75" y="89"/>
                    </a:lnTo>
                    <a:lnTo>
                      <a:pt x="72" y="88"/>
                    </a:lnTo>
                    <a:lnTo>
                      <a:pt x="69" y="89"/>
                    </a:lnTo>
                    <a:lnTo>
                      <a:pt x="68" y="89"/>
                    </a:lnTo>
                    <a:lnTo>
                      <a:pt x="63" y="89"/>
                    </a:lnTo>
                    <a:lnTo>
                      <a:pt x="60" y="91"/>
                    </a:lnTo>
                    <a:lnTo>
                      <a:pt x="53" y="91"/>
                    </a:lnTo>
                    <a:lnTo>
                      <a:pt x="42" y="91"/>
                    </a:lnTo>
                    <a:lnTo>
                      <a:pt x="42" y="91"/>
                    </a:lnTo>
                    <a:lnTo>
                      <a:pt x="39" y="91"/>
                    </a:lnTo>
                    <a:lnTo>
                      <a:pt x="38" y="91"/>
                    </a:lnTo>
                    <a:lnTo>
                      <a:pt x="28" y="91"/>
                    </a:lnTo>
                    <a:lnTo>
                      <a:pt x="20" y="91"/>
                    </a:lnTo>
                    <a:lnTo>
                      <a:pt x="11" y="83"/>
                    </a:lnTo>
                    <a:lnTo>
                      <a:pt x="9" y="81"/>
                    </a:lnTo>
                    <a:lnTo>
                      <a:pt x="9" y="80"/>
                    </a:lnTo>
                    <a:lnTo>
                      <a:pt x="11" y="80"/>
                    </a:lnTo>
                    <a:lnTo>
                      <a:pt x="16" y="77"/>
                    </a:lnTo>
                    <a:lnTo>
                      <a:pt x="17" y="77"/>
                    </a:lnTo>
                    <a:lnTo>
                      <a:pt x="23" y="75"/>
                    </a:lnTo>
                    <a:lnTo>
                      <a:pt x="31" y="74"/>
                    </a:lnTo>
                    <a:lnTo>
                      <a:pt x="36" y="72"/>
                    </a:lnTo>
                    <a:lnTo>
                      <a:pt x="39" y="70"/>
                    </a:lnTo>
                    <a:lnTo>
                      <a:pt x="42" y="70"/>
                    </a:lnTo>
                    <a:lnTo>
                      <a:pt x="44" y="70"/>
                    </a:lnTo>
                    <a:lnTo>
                      <a:pt x="44" y="70"/>
                    </a:lnTo>
                    <a:lnTo>
                      <a:pt x="42" y="69"/>
                    </a:lnTo>
                    <a:lnTo>
                      <a:pt x="42" y="69"/>
                    </a:lnTo>
                    <a:lnTo>
                      <a:pt x="44" y="67"/>
                    </a:lnTo>
                    <a:lnTo>
                      <a:pt x="47" y="67"/>
                    </a:lnTo>
                    <a:lnTo>
                      <a:pt x="50" y="69"/>
                    </a:lnTo>
                    <a:lnTo>
                      <a:pt x="52" y="67"/>
                    </a:lnTo>
                    <a:lnTo>
                      <a:pt x="53" y="67"/>
                    </a:lnTo>
                    <a:lnTo>
                      <a:pt x="52" y="67"/>
                    </a:lnTo>
                    <a:lnTo>
                      <a:pt x="49" y="66"/>
                    </a:lnTo>
                    <a:lnTo>
                      <a:pt x="31" y="69"/>
                    </a:lnTo>
                    <a:lnTo>
                      <a:pt x="23" y="69"/>
                    </a:lnTo>
                    <a:lnTo>
                      <a:pt x="19" y="70"/>
                    </a:lnTo>
                    <a:lnTo>
                      <a:pt x="16" y="70"/>
                    </a:lnTo>
                    <a:lnTo>
                      <a:pt x="11" y="69"/>
                    </a:lnTo>
                    <a:lnTo>
                      <a:pt x="11" y="69"/>
                    </a:lnTo>
                    <a:lnTo>
                      <a:pt x="11" y="69"/>
                    </a:lnTo>
                    <a:lnTo>
                      <a:pt x="12" y="67"/>
                    </a:lnTo>
                    <a:lnTo>
                      <a:pt x="16" y="66"/>
                    </a:lnTo>
                    <a:lnTo>
                      <a:pt x="17" y="63"/>
                    </a:lnTo>
                    <a:lnTo>
                      <a:pt x="16" y="63"/>
                    </a:lnTo>
                    <a:lnTo>
                      <a:pt x="9" y="64"/>
                    </a:lnTo>
                    <a:lnTo>
                      <a:pt x="6" y="63"/>
                    </a:lnTo>
                    <a:lnTo>
                      <a:pt x="1" y="63"/>
                    </a:lnTo>
                    <a:lnTo>
                      <a:pt x="0" y="61"/>
                    </a:lnTo>
                    <a:lnTo>
                      <a:pt x="0" y="59"/>
                    </a:lnTo>
                    <a:lnTo>
                      <a:pt x="0" y="59"/>
                    </a:lnTo>
                    <a:lnTo>
                      <a:pt x="0" y="56"/>
                    </a:lnTo>
                    <a:lnTo>
                      <a:pt x="0" y="55"/>
                    </a:lnTo>
                    <a:lnTo>
                      <a:pt x="0" y="55"/>
                    </a:lnTo>
                    <a:lnTo>
                      <a:pt x="6" y="50"/>
                    </a:lnTo>
                    <a:lnTo>
                      <a:pt x="9" y="48"/>
                    </a:lnTo>
                    <a:lnTo>
                      <a:pt x="11" y="47"/>
                    </a:lnTo>
                    <a:lnTo>
                      <a:pt x="11" y="45"/>
                    </a:lnTo>
                    <a:lnTo>
                      <a:pt x="11" y="45"/>
                    </a:lnTo>
                    <a:lnTo>
                      <a:pt x="8" y="44"/>
                    </a:lnTo>
                    <a:lnTo>
                      <a:pt x="8" y="44"/>
                    </a:lnTo>
                    <a:lnTo>
                      <a:pt x="8" y="42"/>
                    </a:lnTo>
                    <a:lnTo>
                      <a:pt x="8" y="40"/>
                    </a:lnTo>
                    <a:lnTo>
                      <a:pt x="9" y="39"/>
                    </a:lnTo>
                    <a:lnTo>
                      <a:pt x="12" y="36"/>
                    </a:lnTo>
                    <a:lnTo>
                      <a:pt x="20" y="31"/>
                    </a:lnTo>
                    <a:lnTo>
                      <a:pt x="25" y="29"/>
                    </a:lnTo>
                    <a:lnTo>
                      <a:pt x="28" y="28"/>
                    </a:lnTo>
                    <a:lnTo>
                      <a:pt x="34" y="25"/>
                    </a:lnTo>
                    <a:lnTo>
                      <a:pt x="49" y="20"/>
                    </a:lnTo>
                    <a:lnTo>
                      <a:pt x="63" y="17"/>
                    </a:lnTo>
                    <a:close/>
                    <a:moveTo>
                      <a:pt x="197" y="4"/>
                    </a:moveTo>
                    <a:lnTo>
                      <a:pt x="200" y="6"/>
                    </a:lnTo>
                    <a:lnTo>
                      <a:pt x="205" y="9"/>
                    </a:lnTo>
                    <a:lnTo>
                      <a:pt x="206" y="9"/>
                    </a:lnTo>
                    <a:lnTo>
                      <a:pt x="206" y="9"/>
                    </a:lnTo>
                    <a:lnTo>
                      <a:pt x="208" y="11"/>
                    </a:lnTo>
                    <a:lnTo>
                      <a:pt x="208" y="12"/>
                    </a:lnTo>
                    <a:lnTo>
                      <a:pt x="208" y="14"/>
                    </a:lnTo>
                    <a:lnTo>
                      <a:pt x="208" y="17"/>
                    </a:lnTo>
                    <a:lnTo>
                      <a:pt x="208" y="18"/>
                    </a:lnTo>
                    <a:lnTo>
                      <a:pt x="205" y="22"/>
                    </a:lnTo>
                    <a:lnTo>
                      <a:pt x="202" y="25"/>
                    </a:lnTo>
                    <a:lnTo>
                      <a:pt x="202" y="25"/>
                    </a:lnTo>
                    <a:lnTo>
                      <a:pt x="202" y="26"/>
                    </a:lnTo>
                    <a:lnTo>
                      <a:pt x="198" y="28"/>
                    </a:lnTo>
                    <a:lnTo>
                      <a:pt x="198" y="28"/>
                    </a:lnTo>
                    <a:lnTo>
                      <a:pt x="197" y="29"/>
                    </a:lnTo>
                    <a:lnTo>
                      <a:pt x="195" y="28"/>
                    </a:lnTo>
                    <a:lnTo>
                      <a:pt x="194" y="26"/>
                    </a:lnTo>
                    <a:lnTo>
                      <a:pt x="191" y="23"/>
                    </a:lnTo>
                    <a:lnTo>
                      <a:pt x="186" y="22"/>
                    </a:lnTo>
                    <a:lnTo>
                      <a:pt x="186" y="20"/>
                    </a:lnTo>
                    <a:lnTo>
                      <a:pt x="184" y="18"/>
                    </a:lnTo>
                    <a:lnTo>
                      <a:pt x="179" y="15"/>
                    </a:lnTo>
                    <a:lnTo>
                      <a:pt x="176" y="14"/>
                    </a:lnTo>
                    <a:lnTo>
                      <a:pt x="175" y="14"/>
                    </a:lnTo>
                    <a:lnTo>
                      <a:pt x="173" y="12"/>
                    </a:lnTo>
                    <a:lnTo>
                      <a:pt x="175" y="9"/>
                    </a:lnTo>
                    <a:lnTo>
                      <a:pt x="178" y="7"/>
                    </a:lnTo>
                    <a:lnTo>
                      <a:pt x="178" y="7"/>
                    </a:lnTo>
                    <a:lnTo>
                      <a:pt x="183" y="6"/>
                    </a:lnTo>
                    <a:lnTo>
                      <a:pt x="194" y="6"/>
                    </a:lnTo>
                    <a:lnTo>
                      <a:pt x="197" y="4"/>
                    </a:lnTo>
                    <a:close/>
                    <a:moveTo>
                      <a:pt x="555" y="4"/>
                    </a:moveTo>
                    <a:lnTo>
                      <a:pt x="558" y="6"/>
                    </a:lnTo>
                    <a:lnTo>
                      <a:pt x="561" y="7"/>
                    </a:lnTo>
                    <a:lnTo>
                      <a:pt x="564" y="7"/>
                    </a:lnTo>
                    <a:lnTo>
                      <a:pt x="571" y="7"/>
                    </a:lnTo>
                    <a:lnTo>
                      <a:pt x="572" y="9"/>
                    </a:lnTo>
                    <a:lnTo>
                      <a:pt x="588" y="7"/>
                    </a:lnTo>
                    <a:lnTo>
                      <a:pt x="591" y="9"/>
                    </a:lnTo>
                    <a:lnTo>
                      <a:pt x="601" y="12"/>
                    </a:lnTo>
                    <a:lnTo>
                      <a:pt x="604" y="12"/>
                    </a:lnTo>
                    <a:lnTo>
                      <a:pt x="605" y="14"/>
                    </a:lnTo>
                    <a:lnTo>
                      <a:pt x="607" y="15"/>
                    </a:lnTo>
                    <a:lnTo>
                      <a:pt x="607" y="17"/>
                    </a:lnTo>
                    <a:lnTo>
                      <a:pt x="610" y="18"/>
                    </a:lnTo>
                    <a:lnTo>
                      <a:pt x="612" y="20"/>
                    </a:lnTo>
                    <a:lnTo>
                      <a:pt x="612" y="20"/>
                    </a:lnTo>
                    <a:lnTo>
                      <a:pt x="613" y="22"/>
                    </a:lnTo>
                    <a:lnTo>
                      <a:pt x="615" y="23"/>
                    </a:lnTo>
                    <a:lnTo>
                      <a:pt x="616" y="23"/>
                    </a:lnTo>
                    <a:lnTo>
                      <a:pt x="616" y="25"/>
                    </a:lnTo>
                    <a:lnTo>
                      <a:pt x="616" y="26"/>
                    </a:lnTo>
                    <a:lnTo>
                      <a:pt x="618" y="28"/>
                    </a:lnTo>
                    <a:lnTo>
                      <a:pt x="619" y="29"/>
                    </a:lnTo>
                    <a:lnTo>
                      <a:pt x="619" y="29"/>
                    </a:lnTo>
                    <a:lnTo>
                      <a:pt x="618" y="31"/>
                    </a:lnTo>
                    <a:lnTo>
                      <a:pt x="615" y="31"/>
                    </a:lnTo>
                    <a:lnTo>
                      <a:pt x="607" y="31"/>
                    </a:lnTo>
                    <a:lnTo>
                      <a:pt x="594" y="29"/>
                    </a:lnTo>
                    <a:lnTo>
                      <a:pt x="588" y="29"/>
                    </a:lnTo>
                    <a:lnTo>
                      <a:pt x="585" y="31"/>
                    </a:lnTo>
                    <a:lnTo>
                      <a:pt x="575" y="33"/>
                    </a:lnTo>
                    <a:lnTo>
                      <a:pt x="574" y="33"/>
                    </a:lnTo>
                    <a:lnTo>
                      <a:pt x="571" y="33"/>
                    </a:lnTo>
                    <a:lnTo>
                      <a:pt x="566" y="31"/>
                    </a:lnTo>
                    <a:lnTo>
                      <a:pt x="564" y="29"/>
                    </a:lnTo>
                    <a:lnTo>
                      <a:pt x="564" y="29"/>
                    </a:lnTo>
                    <a:lnTo>
                      <a:pt x="563" y="26"/>
                    </a:lnTo>
                    <a:lnTo>
                      <a:pt x="561" y="25"/>
                    </a:lnTo>
                    <a:lnTo>
                      <a:pt x="561" y="22"/>
                    </a:lnTo>
                    <a:lnTo>
                      <a:pt x="561" y="20"/>
                    </a:lnTo>
                    <a:lnTo>
                      <a:pt x="560" y="20"/>
                    </a:lnTo>
                    <a:lnTo>
                      <a:pt x="555" y="18"/>
                    </a:lnTo>
                    <a:lnTo>
                      <a:pt x="553" y="18"/>
                    </a:lnTo>
                    <a:lnTo>
                      <a:pt x="552" y="17"/>
                    </a:lnTo>
                    <a:lnTo>
                      <a:pt x="552" y="15"/>
                    </a:lnTo>
                    <a:lnTo>
                      <a:pt x="552" y="15"/>
                    </a:lnTo>
                    <a:lnTo>
                      <a:pt x="552" y="14"/>
                    </a:lnTo>
                    <a:lnTo>
                      <a:pt x="552" y="14"/>
                    </a:lnTo>
                    <a:lnTo>
                      <a:pt x="553" y="14"/>
                    </a:lnTo>
                    <a:lnTo>
                      <a:pt x="552" y="12"/>
                    </a:lnTo>
                    <a:lnTo>
                      <a:pt x="552" y="11"/>
                    </a:lnTo>
                    <a:lnTo>
                      <a:pt x="550" y="7"/>
                    </a:lnTo>
                    <a:lnTo>
                      <a:pt x="552" y="6"/>
                    </a:lnTo>
                    <a:lnTo>
                      <a:pt x="552" y="6"/>
                    </a:lnTo>
                    <a:lnTo>
                      <a:pt x="552" y="6"/>
                    </a:lnTo>
                    <a:lnTo>
                      <a:pt x="555" y="4"/>
                    </a:lnTo>
                    <a:close/>
                    <a:moveTo>
                      <a:pt x="471" y="3"/>
                    </a:moveTo>
                    <a:lnTo>
                      <a:pt x="478" y="3"/>
                    </a:lnTo>
                    <a:lnTo>
                      <a:pt x="490" y="4"/>
                    </a:lnTo>
                    <a:lnTo>
                      <a:pt x="490" y="4"/>
                    </a:lnTo>
                    <a:lnTo>
                      <a:pt x="492" y="6"/>
                    </a:lnTo>
                    <a:lnTo>
                      <a:pt x="492" y="6"/>
                    </a:lnTo>
                    <a:lnTo>
                      <a:pt x="492" y="7"/>
                    </a:lnTo>
                    <a:lnTo>
                      <a:pt x="489" y="9"/>
                    </a:lnTo>
                    <a:lnTo>
                      <a:pt x="484" y="12"/>
                    </a:lnTo>
                    <a:lnTo>
                      <a:pt x="481" y="14"/>
                    </a:lnTo>
                    <a:lnTo>
                      <a:pt x="476" y="18"/>
                    </a:lnTo>
                    <a:lnTo>
                      <a:pt x="476" y="18"/>
                    </a:lnTo>
                    <a:lnTo>
                      <a:pt x="470" y="28"/>
                    </a:lnTo>
                    <a:lnTo>
                      <a:pt x="468" y="29"/>
                    </a:lnTo>
                    <a:lnTo>
                      <a:pt x="468" y="29"/>
                    </a:lnTo>
                    <a:lnTo>
                      <a:pt x="466" y="33"/>
                    </a:lnTo>
                    <a:lnTo>
                      <a:pt x="466" y="34"/>
                    </a:lnTo>
                    <a:lnTo>
                      <a:pt x="468" y="36"/>
                    </a:lnTo>
                    <a:lnTo>
                      <a:pt x="471" y="39"/>
                    </a:lnTo>
                    <a:lnTo>
                      <a:pt x="471" y="40"/>
                    </a:lnTo>
                    <a:lnTo>
                      <a:pt x="471" y="42"/>
                    </a:lnTo>
                    <a:lnTo>
                      <a:pt x="471" y="47"/>
                    </a:lnTo>
                    <a:lnTo>
                      <a:pt x="471" y="48"/>
                    </a:lnTo>
                    <a:lnTo>
                      <a:pt x="471" y="50"/>
                    </a:lnTo>
                    <a:lnTo>
                      <a:pt x="473" y="53"/>
                    </a:lnTo>
                    <a:lnTo>
                      <a:pt x="473" y="56"/>
                    </a:lnTo>
                    <a:lnTo>
                      <a:pt x="476" y="59"/>
                    </a:lnTo>
                    <a:lnTo>
                      <a:pt x="481" y="64"/>
                    </a:lnTo>
                    <a:lnTo>
                      <a:pt x="484" y="66"/>
                    </a:lnTo>
                    <a:lnTo>
                      <a:pt x="487" y="67"/>
                    </a:lnTo>
                    <a:lnTo>
                      <a:pt x="490" y="70"/>
                    </a:lnTo>
                    <a:lnTo>
                      <a:pt x="490" y="70"/>
                    </a:lnTo>
                    <a:lnTo>
                      <a:pt x="489" y="72"/>
                    </a:lnTo>
                    <a:lnTo>
                      <a:pt x="485" y="75"/>
                    </a:lnTo>
                    <a:lnTo>
                      <a:pt x="481" y="75"/>
                    </a:lnTo>
                    <a:lnTo>
                      <a:pt x="478" y="77"/>
                    </a:lnTo>
                    <a:lnTo>
                      <a:pt x="474" y="78"/>
                    </a:lnTo>
                    <a:lnTo>
                      <a:pt x="470" y="80"/>
                    </a:lnTo>
                    <a:lnTo>
                      <a:pt x="468" y="80"/>
                    </a:lnTo>
                    <a:lnTo>
                      <a:pt x="468" y="81"/>
                    </a:lnTo>
                    <a:lnTo>
                      <a:pt x="471" y="80"/>
                    </a:lnTo>
                    <a:lnTo>
                      <a:pt x="474" y="80"/>
                    </a:lnTo>
                    <a:lnTo>
                      <a:pt x="479" y="77"/>
                    </a:lnTo>
                    <a:lnTo>
                      <a:pt x="482" y="77"/>
                    </a:lnTo>
                    <a:lnTo>
                      <a:pt x="490" y="77"/>
                    </a:lnTo>
                    <a:lnTo>
                      <a:pt x="492" y="77"/>
                    </a:lnTo>
                    <a:lnTo>
                      <a:pt x="490" y="78"/>
                    </a:lnTo>
                    <a:lnTo>
                      <a:pt x="490" y="78"/>
                    </a:lnTo>
                    <a:lnTo>
                      <a:pt x="490" y="78"/>
                    </a:lnTo>
                    <a:lnTo>
                      <a:pt x="492" y="80"/>
                    </a:lnTo>
                    <a:lnTo>
                      <a:pt x="493" y="80"/>
                    </a:lnTo>
                    <a:lnTo>
                      <a:pt x="493" y="80"/>
                    </a:lnTo>
                    <a:lnTo>
                      <a:pt x="493" y="78"/>
                    </a:lnTo>
                    <a:lnTo>
                      <a:pt x="495" y="70"/>
                    </a:lnTo>
                    <a:lnTo>
                      <a:pt x="496" y="69"/>
                    </a:lnTo>
                    <a:lnTo>
                      <a:pt x="496" y="67"/>
                    </a:lnTo>
                    <a:lnTo>
                      <a:pt x="496" y="64"/>
                    </a:lnTo>
                    <a:lnTo>
                      <a:pt x="495" y="64"/>
                    </a:lnTo>
                    <a:lnTo>
                      <a:pt x="493" y="63"/>
                    </a:lnTo>
                    <a:lnTo>
                      <a:pt x="490" y="63"/>
                    </a:lnTo>
                    <a:lnTo>
                      <a:pt x="489" y="63"/>
                    </a:lnTo>
                    <a:lnTo>
                      <a:pt x="487" y="63"/>
                    </a:lnTo>
                    <a:lnTo>
                      <a:pt x="485" y="63"/>
                    </a:lnTo>
                    <a:lnTo>
                      <a:pt x="485" y="61"/>
                    </a:lnTo>
                    <a:lnTo>
                      <a:pt x="484" y="59"/>
                    </a:lnTo>
                    <a:lnTo>
                      <a:pt x="482" y="58"/>
                    </a:lnTo>
                    <a:lnTo>
                      <a:pt x="479" y="55"/>
                    </a:lnTo>
                    <a:lnTo>
                      <a:pt x="478" y="55"/>
                    </a:lnTo>
                    <a:lnTo>
                      <a:pt x="479" y="53"/>
                    </a:lnTo>
                    <a:lnTo>
                      <a:pt x="481" y="52"/>
                    </a:lnTo>
                    <a:lnTo>
                      <a:pt x="484" y="52"/>
                    </a:lnTo>
                    <a:lnTo>
                      <a:pt x="485" y="48"/>
                    </a:lnTo>
                    <a:lnTo>
                      <a:pt x="487" y="47"/>
                    </a:lnTo>
                    <a:lnTo>
                      <a:pt x="490" y="48"/>
                    </a:lnTo>
                    <a:lnTo>
                      <a:pt x="496" y="50"/>
                    </a:lnTo>
                    <a:lnTo>
                      <a:pt x="500" y="53"/>
                    </a:lnTo>
                    <a:lnTo>
                      <a:pt x="501" y="53"/>
                    </a:lnTo>
                    <a:lnTo>
                      <a:pt x="501" y="52"/>
                    </a:lnTo>
                    <a:lnTo>
                      <a:pt x="501" y="52"/>
                    </a:lnTo>
                    <a:lnTo>
                      <a:pt x="496" y="48"/>
                    </a:lnTo>
                    <a:lnTo>
                      <a:pt x="495" y="47"/>
                    </a:lnTo>
                    <a:lnTo>
                      <a:pt x="493" y="45"/>
                    </a:lnTo>
                    <a:lnTo>
                      <a:pt x="493" y="45"/>
                    </a:lnTo>
                    <a:lnTo>
                      <a:pt x="496" y="44"/>
                    </a:lnTo>
                    <a:lnTo>
                      <a:pt x="496" y="44"/>
                    </a:lnTo>
                    <a:lnTo>
                      <a:pt x="493" y="42"/>
                    </a:lnTo>
                    <a:lnTo>
                      <a:pt x="492" y="42"/>
                    </a:lnTo>
                    <a:lnTo>
                      <a:pt x="490" y="44"/>
                    </a:lnTo>
                    <a:lnTo>
                      <a:pt x="489" y="44"/>
                    </a:lnTo>
                    <a:lnTo>
                      <a:pt x="485" y="42"/>
                    </a:lnTo>
                    <a:lnTo>
                      <a:pt x="485" y="42"/>
                    </a:lnTo>
                    <a:lnTo>
                      <a:pt x="484" y="40"/>
                    </a:lnTo>
                    <a:lnTo>
                      <a:pt x="482" y="39"/>
                    </a:lnTo>
                    <a:lnTo>
                      <a:pt x="482" y="37"/>
                    </a:lnTo>
                    <a:lnTo>
                      <a:pt x="482" y="36"/>
                    </a:lnTo>
                    <a:lnTo>
                      <a:pt x="482" y="34"/>
                    </a:lnTo>
                    <a:lnTo>
                      <a:pt x="482" y="33"/>
                    </a:lnTo>
                    <a:lnTo>
                      <a:pt x="482" y="31"/>
                    </a:lnTo>
                    <a:lnTo>
                      <a:pt x="482" y="31"/>
                    </a:lnTo>
                    <a:lnTo>
                      <a:pt x="484" y="28"/>
                    </a:lnTo>
                    <a:lnTo>
                      <a:pt x="485" y="28"/>
                    </a:lnTo>
                    <a:lnTo>
                      <a:pt x="487" y="28"/>
                    </a:lnTo>
                    <a:lnTo>
                      <a:pt x="492" y="28"/>
                    </a:lnTo>
                    <a:lnTo>
                      <a:pt x="501" y="33"/>
                    </a:lnTo>
                    <a:lnTo>
                      <a:pt x="501" y="31"/>
                    </a:lnTo>
                    <a:lnTo>
                      <a:pt x="490" y="26"/>
                    </a:lnTo>
                    <a:lnTo>
                      <a:pt x="485" y="25"/>
                    </a:lnTo>
                    <a:lnTo>
                      <a:pt x="484" y="23"/>
                    </a:lnTo>
                    <a:lnTo>
                      <a:pt x="490" y="17"/>
                    </a:lnTo>
                    <a:lnTo>
                      <a:pt x="496" y="15"/>
                    </a:lnTo>
                    <a:lnTo>
                      <a:pt x="500" y="14"/>
                    </a:lnTo>
                    <a:lnTo>
                      <a:pt x="504" y="14"/>
                    </a:lnTo>
                    <a:lnTo>
                      <a:pt x="509" y="15"/>
                    </a:lnTo>
                    <a:lnTo>
                      <a:pt x="509" y="15"/>
                    </a:lnTo>
                    <a:lnTo>
                      <a:pt x="506" y="12"/>
                    </a:lnTo>
                    <a:lnTo>
                      <a:pt x="507" y="12"/>
                    </a:lnTo>
                    <a:lnTo>
                      <a:pt x="509" y="11"/>
                    </a:lnTo>
                    <a:lnTo>
                      <a:pt x="514" y="9"/>
                    </a:lnTo>
                    <a:lnTo>
                      <a:pt x="520" y="7"/>
                    </a:lnTo>
                    <a:lnTo>
                      <a:pt x="520" y="7"/>
                    </a:lnTo>
                    <a:lnTo>
                      <a:pt x="522" y="6"/>
                    </a:lnTo>
                    <a:lnTo>
                      <a:pt x="525" y="6"/>
                    </a:lnTo>
                    <a:lnTo>
                      <a:pt x="531" y="6"/>
                    </a:lnTo>
                    <a:lnTo>
                      <a:pt x="536" y="6"/>
                    </a:lnTo>
                    <a:lnTo>
                      <a:pt x="541" y="7"/>
                    </a:lnTo>
                    <a:lnTo>
                      <a:pt x="542" y="9"/>
                    </a:lnTo>
                    <a:lnTo>
                      <a:pt x="544" y="11"/>
                    </a:lnTo>
                    <a:lnTo>
                      <a:pt x="545" y="14"/>
                    </a:lnTo>
                    <a:lnTo>
                      <a:pt x="547" y="18"/>
                    </a:lnTo>
                    <a:lnTo>
                      <a:pt x="548" y="20"/>
                    </a:lnTo>
                    <a:lnTo>
                      <a:pt x="552" y="20"/>
                    </a:lnTo>
                    <a:lnTo>
                      <a:pt x="553" y="22"/>
                    </a:lnTo>
                    <a:lnTo>
                      <a:pt x="555" y="23"/>
                    </a:lnTo>
                    <a:lnTo>
                      <a:pt x="555" y="25"/>
                    </a:lnTo>
                    <a:lnTo>
                      <a:pt x="555" y="26"/>
                    </a:lnTo>
                    <a:lnTo>
                      <a:pt x="555" y="28"/>
                    </a:lnTo>
                    <a:lnTo>
                      <a:pt x="556" y="31"/>
                    </a:lnTo>
                    <a:lnTo>
                      <a:pt x="556" y="31"/>
                    </a:lnTo>
                    <a:lnTo>
                      <a:pt x="560" y="33"/>
                    </a:lnTo>
                    <a:lnTo>
                      <a:pt x="560" y="34"/>
                    </a:lnTo>
                    <a:lnTo>
                      <a:pt x="558" y="34"/>
                    </a:lnTo>
                    <a:lnTo>
                      <a:pt x="556" y="36"/>
                    </a:lnTo>
                    <a:lnTo>
                      <a:pt x="553" y="39"/>
                    </a:lnTo>
                    <a:lnTo>
                      <a:pt x="548" y="42"/>
                    </a:lnTo>
                    <a:lnTo>
                      <a:pt x="545" y="45"/>
                    </a:lnTo>
                    <a:lnTo>
                      <a:pt x="545" y="47"/>
                    </a:lnTo>
                    <a:lnTo>
                      <a:pt x="552" y="42"/>
                    </a:lnTo>
                    <a:lnTo>
                      <a:pt x="555" y="42"/>
                    </a:lnTo>
                    <a:lnTo>
                      <a:pt x="555" y="42"/>
                    </a:lnTo>
                    <a:lnTo>
                      <a:pt x="553" y="45"/>
                    </a:lnTo>
                    <a:lnTo>
                      <a:pt x="552" y="47"/>
                    </a:lnTo>
                    <a:lnTo>
                      <a:pt x="550" y="48"/>
                    </a:lnTo>
                    <a:lnTo>
                      <a:pt x="550" y="48"/>
                    </a:lnTo>
                    <a:lnTo>
                      <a:pt x="553" y="52"/>
                    </a:lnTo>
                    <a:lnTo>
                      <a:pt x="553" y="52"/>
                    </a:lnTo>
                    <a:lnTo>
                      <a:pt x="552" y="52"/>
                    </a:lnTo>
                    <a:lnTo>
                      <a:pt x="550" y="52"/>
                    </a:lnTo>
                    <a:lnTo>
                      <a:pt x="550" y="52"/>
                    </a:lnTo>
                    <a:lnTo>
                      <a:pt x="550" y="53"/>
                    </a:lnTo>
                    <a:lnTo>
                      <a:pt x="550" y="53"/>
                    </a:lnTo>
                    <a:lnTo>
                      <a:pt x="550" y="55"/>
                    </a:lnTo>
                    <a:lnTo>
                      <a:pt x="550" y="55"/>
                    </a:lnTo>
                    <a:lnTo>
                      <a:pt x="550" y="56"/>
                    </a:lnTo>
                    <a:lnTo>
                      <a:pt x="550" y="56"/>
                    </a:lnTo>
                    <a:lnTo>
                      <a:pt x="552" y="56"/>
                    </a:lnTo>
                    <a:lnTo>
                      <a:pt x="552" y="56"/>
                    </a:lnTo>
                    <a:lnTo>
                      <a:pt x="553" y="55"/>
                    </a:lnTo>
                    <a:lnTo>
                      <a:pt x="558" y="50"/>
                    </a:lnTo>
                    <a:lnTo>
                      <a:pt x="561" y="48"/>
                    </a:lnTo>
                    <a:lnTo>
                      <a:pt x="561" y="48"/>
                    </a:lnTo>
                    <a:lnTo>
                      <a:pt x="564" y="48"/>
                    </a:lnTo>
                    <a:lnTo>
                      <a:pt x="564" y="48"/>
                    </a:lnTo>
                    <a:lnTo>
                      <a:pt x="563" y="45"/>
                    </a:lnTo>
                    <a:lnTo>
                      <a:pt x="561" y="45"/>
                    </a:lnTo>
                    <a:lnTo>
                      <a:pt x="563" y="44"/>
                    </a:lnTo>
                    <a:lnTo>
                      <a:pt x="563" y="44"/>
                    </a:lnTo>
                    <a:lnTo>
                      <a:pt x="564" y="42"/>
                    </a:lnTo>
                    <a:lnTo>
                      <a:pt x="566" y="42"/>
                    </a:lnTo>
                    <a:lnTo>
                      <a:pt x="566" y="42"/>
                    </a:lnTo>
                    <a:lnTo>
                      <a:pt x="567" y="44"/>
                    </a:lnTo>
                    <a:lnTo>
                      <a:pt x="569" y="45"/>
                    </a:lnTo>
                    <a:lnTo>
                      <a:pt x="569" y="45"/>
                    </a:lnTo>
                    <a:lnTo>
                      <a:pt x="572" y="45"/>
                    </a:lnTo>
                    <a:lnTo>
                      <a:pt x="574" y="44"/>
                    </a:lnTo>
                    <a:lnTo>
                      <a:pt x="575" y="44"/>
                    </a:lnTo>
                    <a:lnTo>
                      <a:pt x="578" y="47"/>
                    </a:lnTo>
                    <a:lnTo>
                      <a:pt x="577" y="48"/>
                    </a:lnTo>
                    <a:lnTo>
                      <a:pt x="577" y="52"/>
                    </a:lnTo>
                    <a:lnTo>
                      <a:pt x="577" y="53"/>
                    </a:lnTo>
                    <a:lnTo>
                      <a:pt x="582" y="56"/>
                    </a:lnTo>
                    <a:lnTo>
                      <a:pt x="583" y="56"/>
                    </a:lnTo>
                    <a:lnTo>
                      <a:pt x="583" y="56"/>
                    </a:lnTo>
                    <a:lnTo>
                      <a:pt x="583" y="56"/>
                    </a:lnTo>
                    <a:lnTo>
                      <a:pt x="583" y="56"/>
                    </a:lnTo>
                    <a:lnTo>
                      <a:pt x="582" y="55"/>
                    </a:lnTo>
                    <a:lnTo>
                      <a:pt x="580" y="53"/>
                    </a:lnTo>
                    <a:lnTo>
                      <a:pt x="580" y="52"/>
                    </a:lnTo>
                    <a:lnTo>
                      <a:pt x="580" y="47"/>
                    </a:lnTo>
                    <a:lnTo>
                      <a:pt x="582" y="44"/>
                    </a:lnTo>
                    <a:lnTo>
                      <a:pt x="583" y="45"/>
                    </a:lnTo>
                    <a:lnTo>
                      <a:pt x="586" y="47"/>
                    </a:lnTo>
                    <a:lnTo>
                      <a:pt x="588" y="47"/>
                    </a:lnTo>
                    <a:lnTo>
                      <a:pt x="591" y="47"/>
                    </a:lnTo>
                    <a:lnTo>
                      <a:pt x="596" y="48"/>
                    </a:lnTo>
                    <a:lnTo>
                      <a:pt x="599" y="48"/>
                    </a:lnTo>
                    <a:lnTo>
                      <a:pt x="599" y="48"/>
                    </a:lnTo>
                    <a:lnTo>
                      <a:pt x="597" y="47"/>
                    </a:lnTo>
                    <a:lnTo>
                      <a:pt x="593" y="45"/>
                    </a:lnTo>
                    <a:lnTo>
                      <a:pt x="588" y="44"/>
                    </a:lnTo>
                    <a:lnTo>
                      <a:pt x="586" y="42"/>
                    </a:lnTo>
                    <a:lnTo>
                      <a:pt x="585" y="40"/>
                    </a:lnTo>
                    <a:lnTo>
                      <a:pt x="585" y="40"/>
                    </a:lnTo>
                    <a:lnTo>
                      <a:pt x="586" y="39"/>
                    </a:lnTo>
                    <a:lnTo>
                      <a:pt x="586" y="39"/>
                    </a:lnTo>
                    <a:lnTo>
                      <a:pt x="588" y="37"/>
                    </a:lnTo>
                    <a:lnTo>
                      <a:pt x="593" y="36"/>
                    </a:lnTo>
                    <a:lnTo>
                      <a:pt x="596" y="34"/>
                    </a:lnTo>
                    <a:lnTo>
                      <a:pt x="599" y="34"/>
                    </a:lnTo>
                    <a:lnTo>
                      <a:pt x="604" y="34"/>
                    </a:lnTo>
                    <a:lnTo>
                      <a:pt x="608" y="34"/>
                    </a:lnTo>
                    <a:lnTo>
                      <a:pt x="612" y="34"/>
                    </a:lnTo>
                    <a:lnTo>
                      <a:pt x="615" y="36"/>
                    </a:lnTo>
                    <a:lnTo>
                      <a:pt x="618" y="39"/>
                    </a:lnTo>
                    <a:lnTo>
                      <a:pt x="619" y="39"/>
                    </a:lnTo>
                    <a:lnTo>
                      <a:pt x="621" y="39"/>
                    </a:lnTo>
                    <a:lnTo>
                      <a:pt x="624" y="37"/>
                    </a:lnTo>
                    <a:lnTo>
                      <a:pt x="626" y="39"/>
                    </a:lnTo>
                    <a:lnTo>
                      <a:pt x="632" y="40"/>
                    </a:lnTo>
                    <a:lnTo>
                      <a:pt x="634" y="42"/>
                    </a:lnTo>
                    <a:lnTo>
                      <a:pt x="634" y="44"/>
                    </a:lnTo>
                    <a:lnTo>
                      <a:pt x="635" y="45"/>
                    </a:lnTo>
                    <a:lnTo>
                      <a:pt x="635" y="47"/>
                    </a:lnTo>
                    <a:lnTo>
                      <a:pt x="635" y="48"/>
                    </a:lnTo>
                    <a:lnTo>
                      <a:pt x="630" y="53"/>
                    </a:lnTo>
                    <a:lnTo>
                      <a:pt x="627" y="53"/>
                    </a:lnTo>
                    <a:lnTo>
                      <a:pt x="626" y="56"/>
                    </a:lnTo>
                    <a:lnTo>
                      <a:pt x="624" y="59"/>
                    </a:lnTo>
                    <a:lnTo>
                      <a:pt x="623" y="61"/>
                    </a:lnTo>
                    <a:lnTo>
                      <a:pt x="623" y="61"/>
                    </a:lnTo>
                    <a:lnTo>
                      <a:pt x="623" y="61"/>
                    </a:lnTo>
                    <a:lnTo>
                      <a:pt x="624" y="61"/>
                    </a:lnTo>
                    <a:lnTo>
                      <a:pt x="626" y="58"/>
                    </a:lnTo>
                    <a:lnTo>
                      <a:pt x="627" y="56"/>
                    </a:lnTo>
                    <a:lnTo>
                      <a:pt x="629" y="55"/>
                    </a:lnTo>
                    <a:lnTo>
                      <a:pt x="634" y="52"/>
                    </a:lnTo>
                    <a:lnTo>
                      <a:pt x="637" y="52"/>
                    </a:lnTo>
                    <a:lnTo>
                      <a:pt x="640" y="52"/>
                    </a:lnTo>
                    <a:lnTo>
                      <a:pt x="643" y="52"/>
                    </a:lnTo>
                    <a:lnTo>
                      <a:pt x="645" y="52"/>
                    </a:lnTo>
                    <a:lnTo>
                      <a:pt x="646" y="53"/>
                    </a:lnTo>
                    <a:lnTo>
                      <a:pt x="646" y="53"/>
                    </a:lnTo>
                    <a:lnTo>
                      <a:pt x="646" y="55"/>
                    </a:lnTo>
                    <a:lnTo>
                      <a:pt x="646" y="55"/>
                    </a:lnTo>
                    <a:lnTo>
                      <a:pt x="646" y="56"/>
                    </a:lnTo>
                    <a:lnTo>
                      <a:pt x="645" y="58"/>
                    </a:lnTo>
                    <a:lnTo>
                      <a:pt x="642" y="59"/>
                    </a:lnTo>
                    <a:lnTo>
                      <a:pt x="638" y="61"/>
                    </a:lnTo>
                    <a:lnTo>
                      <a:pt x="637" y="61"/>
                    </a:lnTo>
                    <a:lnTo>
                      <a:pt x="632" y="61"/>
                    </a:lnTo>
                    <a:lnTo>
                      <a:pt x="632" y="63"/>
                    </a:lnTo>
                    <a:lnTo>
                      <a:pt x="637" y="63"/>
                    </a:lnTo>
                    <a:lnTo>
                      <a:pt x="640" y="63"/>
                    </a:lnTo>
                    <a:lnTo>
                      <a:pt x="640" y="63"/>
                    </a:lnTo>
                    <a:lnTo>
                      <a:pt x="638" y="66"/>
                    </a:lnTo>
                    <a:lnTo>
                      <a:pt x="637" y="67"/>
                    </a:lnTo>
                    <a:lnTo>
                      <a:pt x="638" y="69"/>
                    </a:lnTo>
                    <a:lnTo>
                      <a:pt x="638" y="70"/>
                    </a:lnTo>
                    <a:lnTo>
                      <a:pt x="637" y="72"/>
                    </a:lnTo>
                    <a:lnTo>
                      <a:pt x="635" y="75"/>
                    </a:lnTo>
                    <a:lnTo>
                      <a:pt x="635" y="75"/>
                    </a:lnTo>
                    <a:lnTo>
                      <a:pt x="638" y="72"/>
                    </a:lnTo>
                    <a:lnTo>
                      <a:pt x="640" y="67"/>
                    </a:lnTo>
                    <a:lnTo>
                      <a:pt x="642" y="66"/>
                    </a:lnTo>
                    <a:lnTo>
                      <a:pt x="643" y="63"/>
                    </a:lnTo>
                    <a:lnTo>
                      <a:pt x="645" y="63"/>
                    </a:lnTo>
                    <a:lnTo>
                      <a:pt x="648" y="63"/>
                    </a:lnTo>
                    <a:lnTo>
                      <a:pt x="649" y="61"/>
                    </a:lnTo>
                    <a:lnTo>
                      <a:pt x="653" y="59"/>
                    </a:lnTo>
                    <a:lnTo>
                      <a:pt x="653" y="59"/>
                    </a:lnTo>
                    <a:lnTo>
                      <a:pt x="654" y="61"/>
                    </a:lnTo>
                    <a:lnTo>
                      <a:pt x="654" y="61"/>
                    </a:lnTo>
                    <a:lnTo>
                      <a:pt x="653" y="64"/>
                    </a:lnTo>
                    <a:lnTo>
                      <a:pt x="648" y="70"/>
                    </a:lnTo>
                    <a:lnTo>
                      <a:pt x="649" y="69"/>
                    </a:lnTo>
                    <a:lnTo>
                      <a:pt x="651" y="67"/>
                    </a:lnTo>
                    <a:lnTo>
                      <a:pt x="653" y="67"/>
                    </a:lnTo>
                    <a:lnTo>
                      <a:pt x="654" y="64"/>
                    </a:lnTo>
                    <a:lnTo>
                      <a:pt x="656" y="67"/>
                    </a:lnTo>
                    <a:lnTo>
                      <a:pt x="657" y="67"/>
                    </a:lnTo>
                    <a:lnTo>
                      <a:pt x="659" y="70"/>
                    </a:lnTo>
                    <a:lnTo>
                      <a:pt x="660" y="72"/>
                    </a:lnTo>
                    <a:lnTo>
                      <a:pt x="662" y="74"/>
                    </a:lnTo>
                    <a:lnTo>
                      <a:pt x="662" y="72"/>
                    </a:lnTo>
                    <a:lnTo>
                      <a:pt x="660" y="67"/>
                    </a:lnTo>
                    <a:lnTo>
                      <a:pt x="660" y="66"/>
                    </a:lnTo>
                    <a:lnTo>
                      <a:pt x="662" y="66"/>
                    </a:lnTo>
                    <a:lnTo>
                      <a:pt x="665" y="63"/>
                    </a:lnTo>
                    <a:lnTo>
                      <a:pt x="668" y="64"/>
                    </a:lnTo>
                    <a:lnTo>
                      <a:pt x="670" y="64"/>
                    </a:lnTo>
                    <a:lnTo>
                      <a:pt x="671" y="64"/>
                    </a:lnTo>
                    <a:lnTo>
                      <a:pt x="673" y="64"/>
                    </a:lnTo>
                    <a:lnTo>
                      <a:pt x="678" y="64"/>
                    </a:lnTo>
                    <a:lnTo>
                      <a:pt x="681" y="66"/>
                    </a:lnTo>
                    <a:lnTo>
                      <a:pt x="684" y="67"/>
                    </a:lnTo>
                    <a:lnTo>
                      <a:pt x="687" y="69"/>
                    </a:lnTo>
                    <a:lnTo>
                      <a:pt x="689" y="70"/>
                    </a:lnTo>
                    <a:lnTo>
                      <a:pt x="690" y="70"/>
                    </a:lnTo>
                    <a:lnTo>
                      <a:pt x="690" y="72"/>
                    </a:lnTo>
                    <a:lnTo>
                      <a:pt x="690" y="74"/>
                    </a:lnTo>
                    <a:lnTo>
                      <a:pt x="690" y="74"/>
                    </a:lnTo>
                    <a:lnTo>
                      <a:pt x="687" y="77"/>
                    </a:lnTo>
                    <a:lnTo>
                      <a:pt x="686" y="78"/>
                    </a:lnTo>
                    <a:lnTo>
                      <a:pt x="684" y="78"/>
                    </a:lnTo>
                    <a:lnTo>
                      <a:pt x="681" y="78"/>
                    </a:lnTo>
                    <a:lnTo>
                      <a:pt x="679" y="78"/>
                    </a:lnTo>
                    <a:lnTo>
                      <a:pt x="679" y="78"/>
                    </a:lnTo>
                    <a:lnTo>
                      <a:pt x="675" y="81"/>
                    </a:lnTo>
                    <a:lnTo>
                      <a:pt x="673" y="83"/>
                    </a:lnTo>
                    <a:lnTo>
                      <a:pt x="670" y="85"/>
                    </a:lnTo>
                    <a:lnTo>
                      <a:pt x="670" y="85"/>
                    </a:lnTo>
                    <a:lnTo>
                      <a:pt x="675" y="85"/>
                    </a:lnTo>
                    <a:lnTo>
                      <a:pt x="676" y="85"/>
                    </a:lnTo>
                    <a:lnTo>
                      <a:pt x="676" y="81"/>
                    </a:lnTo>
                    <a:lnTo>
                      <a:pt x="679" y="80"/>
                    </a:lnTo>
                    <a:lnTo>
                      <a:pt x="683" y="80"/>
                    </a:lnTo>
                    <a:lnTo>
                      <a:pt x="687" y="81"/>
                    </a:lnTo>
                    <a:lnTo>
                      <a:pt x="690" y="81"/>
                    </a:lnTo>
                    <a:lnTo>
                      <a:pt x="692" y="80"/>
                    </a:lnTo>
                    <a:lnTo>
                      <a:pt x="695" y="78"/>
                    </a:lnTo>
                    <a:lnTo>
                      <a:pt x="695" y="78"/>
                    </a:lnTo>
                    <a:lnTo>
                      <a:pt x="697" y="78"/>
                    </a:lnTo>
                    <a:lnTo>
                      <a:pt x="698" y="80"/>
                    </a:lnTo>
                    <a:lnTo>
                      <a:pt x="698" y="80"/>
                    </a:lnTo>
                    <a:lnTo>
                      <a:pt x="698" y="83"/>
                    </a:lnTo>
                    <a:lnTo>
                      <a:pt x="698" y="85"/>
                    </a:lnTo>
                    <a:lnTo>
                      <a:pt x="697" y="86"/>
                    </a:lnTo>
                    <a:lnTo>
                      <a:pt x="694" y="89"/>
                    </a:lnTo>
                    <a:lnTo>
                      <a:pt x="690" y="91"/>
                    </a:lnTo>
                    <a:lnTo>
                      <a:pt x="687" y="91"/>
                    </a:lnTo>
                    <a:lnTo>
                      <a:pt x="686" y="92"/>
                    </a:lnTo>
                    <a:lnTo>
                      <a:pt x="684" y="92"/>
                    </a:lnTo>
                    <a:lnTo>
                      <a:pt x="683" y="94"/>
                    </a:lnTo>
                    <a:lnTo>
                      <a:pt x="683" y="94"/>
                    </a:lnTo>
                    <a:lnTo>
                      <a:pt x="681" y="96"/>
                    </a:lnTo>
                    <a:lnTo>
                      <a:pt x="683" y="97"/>
                    </a:lnTo>
                    <a:lnTo>
                      <a:pt x="683" y="96"/>
                    </a:lnTo>
                    <a:lnTo>
                      <a:pt x="684" y="96"/>
                    </a:lnTo>
                    <a:lnTo>
                      <a:pt x="686" y="94"/>
                    </a:lnTo>
                    <a:lnTo>
                      <a:pt x="687" y="92"/>
                    </a:lnTo>
                    <a:lnTo>
                      <a:pt x="687" y="92"/>
                    </a:lnTo>
                    <a:lnTo>
                      <a:pt x="687" y="92"/>
                    </a:lnTo>
                    <a:lnTo>
                      <a:pt x="689" y="92"/>
                    </a:lnTo>
                    <a:lnTo>
                      <a:pt x="689" y="94"/>
                    </a:lnTo>
                    <a:lnTo>
                      <a:pt x="689" y="96"/>
                    </a:lnTo>
                    <a:lnTo>
                      <a:pt x="687" y="104"/>
                    </a:lnTo>
                    <a:lnTo>
                      <a:pt x="687" y="104"/>
                    </a:lnTo>
                    <a:lnTo>
                      <a:pt x="689" y="102"/>
                    </a:lnTo>
                    <a:lnTo>
                      <a:pt x="692" y="92"/>
                    </a:lnTo>
                    <a:lnTo>
                      <a:pt x="694" y="91"/>
                    </a:lnTo>
                    <a:lnTo>
                      <a:pt x="695" y="89"/>
                    </a:lnTo>
                    <a:lnTo>
                      <a:pt x="700" y="88"/>
                    </a:lnTo>
                    <a:lnTo>
                      <a:pt x="703" y="86"/>
                    </a:lnTo>
                    <a:lnTo>
                      <a:pt x="706" y="85"/>
                    </a:lnTo>
                    <a:lnTo>
                      <a:pt x="709" y="85"/>
                    </a:lnTo>
                    <a:lnTo>
                      <a:pt x="711" y="85"/>
                    </a:lnTo>
                    <a:lnTo>
                      <a:pt x="712" y="86"/>
                    </a:lnTo>
                    <a:lnTo>
                      <a:pt x="714" y="86"/>
                    </a:lnTo>
                    <a:lnTo>
                      <a:pt x="717" y="86"/>
                    </a:lnTo>
                    <a:lnTo>
                      <a:pt x="719" y="86"/>
                    </a:lnTo>
                    <a:lnTo>
                      <a:pt x="720" y="86"/>
                    </a:lnTo>
                    <a:lnTo>
                      <a:pt x="722" y="88"/>
                    </a:lnTo>
                    <a:lnTo>
                      <a:pt x="724" y="89"/>
                    </a:lnTo>
                    <a:lnTo>
                      <a:pt x="730" y="91"/>
                    </a:lnTo>
                    <a:lnTo>
                      <a:pt x="730" y="91"/>
                    </a:lnTo>
                    <a:lnTo>
                      <a:pt x="731" y="92"/>
                    </a:lnTo>
                    <a:lnTo>
                      <a:pt x="731" y="92"/>
                    </a:lnTo>
                    <a:lnTo>
                      <a:pt x="731" y="94"/>
                    </a:lnTo>
                    <a:lnTo>
                      <a:pt x="731" y="96"/>
                    </a:lnTo>
                    <a:lnTo>
                      <a:pt x="730" y="96"/>
                    </a:lnTo>
                    <a:lnTo>
                      <a:pt x="728" y="96"/>
                    </a:lnTo>
                    <a:lnTo>
                      <a:pt x="728" y="97"/>
                    </a:lnTo>
                    <a:lnTo>
                      <a:pt x="725" y="99"/>
                    </a:lnTo>
                    <a:lnTo>
                      <a:pt x="725" y="99"/>
                    </a:lnTo>
                    <a:lnTo>
                      <a:pt x="722" y="99"/>
                    </a:lnTo>
                    <a:lnTo>
                      <a:pt x="717" y="99"/>
                    </a:lnTo>
                    <a:lnTo>
                      <a:pt x="716" y="100"/>
                    </a:lnTo>
                    <a:lnTo>
                      <a:pt x="712" y="102"/>
                    </a:lnTo>
                    <a:lnTo>
                      <a:pt x="706" y="105"/>
                    </a:lnTo>
                    <a:lnTo>
                      <a:pt x="708" y="105"/>
                    </a:lnTo>
                    <a:lnTo>
                      <a:pt x="709" y="107"/>
                    </a:lnTo>
                    <a:lnTo>
                      <a:pt x="711" y="105"/>
                    </a:lnTo>
                    <a:lnTo>
                      <a:pt x="712" y="104"/>
                    </a:lnTo>
                    <a:lnTo>
                      <a:pt x="716" y="102"/>
                    </a:lnTo>
                    <a:lnTo>
                      <a:pt x="719" y="102"/>
                    </a:lnTo>
                    <a:lnTo>
                      <a:pt x="724" y="102"/>
                    </a:lnTo>
                    <a:lnTo>
                      <a:pt x="725" y="102"/>
                    </a:lnTo>
                    <a:lnTo>
                      <a:pt x="725" y="102"/>
                    </a:lnTo>
                    <a:lnTo>
                      <a:pt x="727" y="102"/>
                    </a:lnTo>
                    <a:lnTo>
                      <a:pt x="727" y="104"/>
                    </a:lnTo>
                    <a:lnTo>
                      <a:pt x="725" y="104"/>
                    </a:lnTo>
                    <a:lnTo>
                      <a:pt x="725" y="105"/>
                    </a:lnTo>
                    <a:lnTo>
                      <a:pt x="722" y="107"/>
                    </a:lnTo>
                    <a:lnTo>
                      <a:pt x="724" y="108"/>
                    </a:lnTo>
                    <a:lnTo>
                      <a:pt x="727" y="108"/>
                    </a:lnTo>
                    <a:lnTo>
                      <a:pt x="727" y="108"/>
                    </a:lnTo>
                    <a:lnTo>
                      <a:pt x="728" y="107"/>
                    </a:lnTo>
                    <a:lnTo>
                      <a:pt x="730" y="105"/>
                    </a:lnTo>
                    <a:lnTo>
                      <a:pt x="731" y="105"/>
                    </a:lnTo>
                    <a:lnTo>
                      <a:pt x="733" y="105"/>
                    </a:lnTo>
                    <a:lnTo>
                      <a:pt x="733" y="104"/>
                    </a:lnTo>
                    <a:lnTo>
                      <a:pt x="733" y="104"/>
                    </a:lnTo>
                    <a:lnTo>
                      <a:pt x="731" y="102"/>
                    </a:lnTo>
                    <a:lnTo>
                      <a:pt x="731" y="102"/>
                    </a:lnTo>
                    <a:lnTo>
                      <a:pt x="733" y="100"/>
                    </a:lnTo>
                    <a:lnTo>
                      <a:pt x="735" y="99"/>
                    </a:lnTo>
                    <a:lnTo>
                      <a:pt x="735" y="99"/>
                    </a:lnTo>
                    <a:lnTo>
                      <a:pt x="736" y="99"/>
                    </a:lnTo>
                    <a:lnTo>
                      <a:pt x="739" y="99"/>
                    </a:lnTo>
                    <a:lnTo>
                      <a:pt x="741" y="100"/>
                    </a:lnTo>
                    <a:lnTo>
                      <a:pt x="746" y="105"/>
                    </a:lnTo>
                    <a:lnTo>
                      <a:pt x="747" y="107"/>
                    </a:lnTo>
                    <a:lnTo>
                      <a:pt x="749" y="110"/>
                    </a:lnTo>
                    <a:lnTo>
                      <a:pt x="749" y="111"/>
                    </a:lnTo>
                    <a:lnTo>
                      <a:pt x="749" y="113"/>
                    </a:lnTo>
                    <a:lnTo>
                      <a:pt x="749" y="113"/>
                    </a:lnTo>
                    <a:lnTo>
                      <a:pt x="747" y="115"/>
                    </a:lnTo>
                    <a:lnTo>
                      <a:pt x="746" y="115"/>
                    </a:lnTo>
                    <a:lnTo>
                      <a:pt x="739" y="113"/>
                    </a:lnTo>
                    <a:lnTo>
                      <a:pt x="736" y="113"/>
                    </a:lnTo>
                    <a:lnTo>
                      <a:pt x="735" y="113"/>
                    </a:lnTo>
                    <a:lnTo>
                      <a:pt x="735" y="113"/>
                    </a:lnTo>
                    <a:lnTo>
                      <a:pt x="733" y="115"/>
                    </a:lnTo>
                    <a:lnTo>
                      <a:pt x="733" y="115"/>
                    </a:lnTo>
                    <a:lnTo>
                      <a:pt x="731" y="116"/>
                    </a:lnTo>
                    <a:lnTo>
                      <a:pt x="727" y="116"/>
                    </a:lnTo>
                    <a:lnTo>
                      <a:pt x="725" y="116"/>
                    </a:lnTo>
                    <a:lnTo>
                      <a:pt x="720" y="118"/>
                    </a:lnTo>
                    <a:lnTo>
                      <a:pt x="719" y="118"/>
                    </a:lnTo>
                    <a:lnTo>
                      <a:pt x="719" y="119"/>
                    </a:lnTo>
                    <a:lnTo>
                      <a:pt x="722" y="119"/>
                    </a:lnTo>
                    <a:lnTo>
                      <a:pt x="725" y="118"/>
                    </a:lnTo>
                    <a:lnTo>
                      <a:pt x="730" y="118"/>
                    </a:lnTo>
                    <a:lnTo>
                      <a:pt x="736" y="121"/>
                    </a:lnTo>
                    <a:lnTo>
                      <a:pt x="738" y="121"/>
                    </a:lnTo>
                    <a:lnTo>
                      <a:pt x="739" y="121"/>
                    </a:lnTo>
                    <a:lnTo>
                      <a:pt x="741" y="121"/>
                    </a:lnTo>
                    <a:lnTo>
                      <a:pt x="746" y="121"/>
                    </a:lnTo>
                    <a:lnTo>
                      <a:pt x="747" y="121"/>
                    </a:lnTo>
                    <a:lnTo>
                      <a:pt x="750" y="121"/>
                    </a:lnTo>
                    <a:lnTo>
                      <a:pt x="755" y="124"/>
                    </a:lnTo>
                    <a:lnTo>
                      <a:pt x="755" y="124"/>
                    </a:lnTo>
                    <a:lnTo>
                      <a:pt x="755" y="126"/>
                    </a:lnTo>
                    <a:lnTo>
                      <a:pt x="757" y="126"/>
                    </a:lnTo>
                    <a:lnTo>
                      <a:pt x="757" y="127"/>
                    </a:lnTo>
                    <a:lnTo>
                      <a:pt x="755" y="129"/>
                    </a:lnTo>
                    <a:lnTo>
                      <a:pt x="753" y="129"/>
                    </a:lnTo>
                    <a:lnTo>
                      <a:pt x="749" y="129"/>
                    </a:lnTo>
                    <a:lnTo>
                      <a:pt x="747" y="127"/>
                    </a:lnTo>
                    <a:lnTo>
                      <a:pt x="744" y="129"/>
                    </a:lnTo>
                    <a:lnTo>
                      <a:pt x="742" y="127"/>
                    </a:lnTo>
                    <a:lnTo>
                      <a:pt x="741" y="127"/>
                    </a:lnTo>
                    <a:lnTo>
                      <a:pt x="738" y="126"/>
                    </a:lnTo>
                    <a:lnTo>
                      <a:pt x="735" y="127"/>
                    </a:lnTo>
                    <a:lnTo>
                      <a:pt x="731" y="127"/>
                    </a:lnTo>
                    <a:lnTo>
                      <a:pt x="728" y="127"/>
                    </a:lnTo>
                    <a:lnTo>
                      <a:pt x="722" y="130"/>
                    </a:lnTo>
                    <a:lnTo>
                      <a:pt x="722" y="130"/>
                    </a:lnTo>
                    <a:lnTo>
                      <a:pt x="731" y="129"/>
                    </a:lnTo>
                    <a:lnTo>
                      <a:pt x="733" y="129"/>
                    </a:lnTo>
                    <a:lnTo>
                      <a:pt x="735" y="129"/>
                    </a:lnTo>
                    <a:lnTo>
                      <a:pt x="739" y="130"/>
                    </a:lnTo>
                    <a:lnTo>
                      <a:pt x="741" y="132"/>
                    </a:lnTo>
                    <a:lnTo>
                      <a:pt x="741" y="133"/>
                    </a:lnTo>
                    <a:lnTo>
                      <a:pt x="739" y="135"/>
                    </a:lnTo>
                    <a:lnTo>
                      <a:pt x="738" y="138"/>
                    </a:lnTo>
                    <a:lnTo>
                      <a:pt x="736" y="138"/>
                    </a:lnTo>
                    <a:lnTo>
                      <a:pt x="731" y="137"/>
                    </a:lnTo>
                    <a:lnTo>
                      <a:pt x="730" y="137"/>
                    </a:lnTo>
                    <a:lnTo>
                      <a:pt x="728" y="137"/>
                    </a:lnTo>
                    <a:lnTo>
                      <a:pt x="727" y="137"/>
                    </a:lnTo>
                    <a:lnTo>
                      <a:pt x="727" y="137"/>
                    </a:lnTo>
                    <a:lnTo>
                      <a:pt x="719" y="135"/>
                    </a:lnTo>
                    <a:lnTo>
                      <a:pt x="717" y="135"/>
                    </a:lnTo>
                    <a:lnTo>
                      <a:pt x="717" y="135"/>
                    </a:lnTo>
                    <a:lnTo>
                      <a:pt x="717" y="137"/>
                    </a:lnTo>
                    <a:lnTo>
                      <a:pt x="724" y="138"/>
                    </a:lnTo>
                    <a:lnTo>
                      <a:pt x="728" y="138"/>
                    </a:lnTo>
                    <a:lnTo>
                      <a:pt x="731" y="140"/>
                    </a:lnTo>
                    <a:lnTo>
                      <a:pt x="733" y="140"/>
                    </a:lnTo>
                    <a:lnTo>
                      <a:pt x="735" y="140"/>
                    </a:lnTo>
                    <a:lnTo>
                      <a:pt x="735" y="141"/>
                    </a:lnTo>
                    <a:lnTo>
                      <a:pt x="736" y="143"/>
                    </a:lnTo>
                    <a:lnTo>
                      <a:pt x="738" y="144"/>
                    </a:lnTo>
                    <a:lnTo>
                      <a:pt x="739" y="144"/>
                    </a:lnTo>
                    <a:lnTo>
                      <a:pt x="741" y="144"/>
                    </a:lnTo>
                    <a:lnTo>
                      <a:pt x="742" y="143"/>
                    </a:lnTo>
                    <a:lnTo>
                      <a:pt x="742" y="144"/>
                    </a:lnTo>
                    <a:lnTo>
                      <a:pt x="744" y="144"/>
                    </a:lnTo>
                    <a:lnTo>
                      <a:pt x="747" y="144"/>
                    </a:lnTo>
                    <a:lnTo>
                      <a:pt x="749" y="146"/>
                    </a:lnTo>
                    <a:lnTo>
                      <a:pt x="750" y="146"/>
                    </a:lnTo>
                    <a:lnTo>
                      <a:pt x="753" y="146"/>
                    </a:lnTo>
                    <a:lnTo>
                      <a:pt x="755" y="146"/>
                    </a:lnTo>
                    <a:lnTo>
                      <a:pt x="755" y="146"/>
                    </a:lnTo>
                    <a:lnTo>
                      <a:pt x="755" y="146"/>
                    </a:lnTo>
                    <a:lnTo>
                      <a:pt x="752" y="148"/>
                    </a:lnTo>
                    <a:lnTo>
                      <a:pt x="750" y="149"/>
                    </a:lnTo>
                    <a:lnTo>
                      <a:pt x="752" y="151"/>
                    </a:lnTo>
                    <a:lnTo>
                      <a:pt x="753" y="152"/>
                    </a:lnTo>
                    <a:lnTo>
                      <a:pt x="753" y="152"/>
                    </a:lnTo>
                    <a:lnTo>
                      <a:pt x="752" y="155"/>
                    </a:lnTo>
                    <a:lnTo>
                      <a:pt x="752" y="155"/>
                    </a:lnTo>
                    <a:lnTo>
                      <a:pt x="752" y="155"/>
                    </a:lnTo>
                    <a:lnTo>
                      <a:pt x="755" y="154"/>
                    </a:lnTo>
                    <a:lnTo>
                      <a:pt x="755" y="154"/>
                    </a:lnTo>
                    <a:lnTo>
                      <a:pt x="755" y="157"/>
                    </a:lnTo>
                    <a:lnTo>
                      <a:pt x="757" y="157"/>
                    </a:lnTo>
                    <a:lnTo>
                      <a:pt x="757" y="154"/>
                    </a:lnTo>
                    <a:lnTo>
                      <a:pt x="757" y="152"/>
                    </a:lnTo>
                    <a:lnTo>
                      <a:pt x="758" y="151"/>
                    </a:lnTo>
                    <a:lnTo>
                      <a:pt x="763" y="151"/>
                    </a:lnTo>
                    <a:lnTo>
                      <a:pt x="761" y="154"/>
                    </a:lnTo>
                    <a:lnTo>
                      <a:pt x="761" y="157"/>
                    </a:lnTo>
                    <a:lnTo>
                      <a:pt x="760" y="160"/>
                    </a:lnTo>
                    <a:lnTo>
                      <a:pt x="758" y="160"/>
                    </a:lnTo>
                    <a:lnTo>
                      <a:pt x="758" y="162"/>
                    </a:lnTo>
                    <a:lnTo>
                      <a:pt x="760" y="162"/>
                    </a:lnTo>
                    <a:lnTo>
                      <a:pt x="760" y="162"/>
                    </a:lnTo>
                    <a:lnTo>
                      <a:pt x="761" y="162"/>
                    </a:lnTo>
                    <a:lnTo>
                      <a:pt x="763" y="159"/>
                    </a:lnTo>
                    <a:lnTo>
                      <a:pt x="766" y="155"/>
                    </a:lnTo>
                    <a:lnTo>
                      <a:pt x="766" y="155"/>
                    </a:lnTo>
                    <a:lnTo>
                      <a:pt x="766" y="157"/>
                    </a:lnTo>
                    <a:lnTo>
                      <a:pt x="766" y="159"/>
                    </a:lnTo>
                    <a:lnTo>
                      <a:pt x="768" y="159"/>
                    </a:lnTo>
                    <a:lnTo>
                      <a:pt x="769" y="159"/>
                    </a:lnTo>
                    <a:lnTo>
                      <a:pt x="769" y="157"/>
                    </a:lnTo>
                    <a:lnTo>
                      <a:pt x="772" y="157"/>
                    </a:lnTo>
                    <a:lnTo>
                      <a:pt x="772" y="159"/>
                    </a:lnTo>
                    <a:lnTo>
                      <a:pt x="772" y="159"/>
                    </a:lnTo>
                    <a:lnTo>
                      <a:pt x="772" y="162"/>
                    </a:lnTo>
                    <a:lnTo>
                      <a:pt x="772" y="163"/>
                    </a:lnTo>
                    <a:lnTo>
                      <a:pt x="774" y="165"/>
                    </a:lnTo>
                    <a:lnTo>
                      <a:pt x="774" y="165"/>
                    </a:lnTo>
                    <a:lnTo>
                      <a:pt x="774" y="165"/>
                    </a:lnTo>
                    <a:lnTo>
                      <a:pt x="774" y="162"/>
                    </a:lnTo>
                    <a:lnTo>
                      <a:pt x="774" y="160"/>
                    </a:lnTo>
                    <a:lnTo>
                      <a:pt x="776" y="159"/>
                    </a:lnTo>
                    <a:lnTo>
                      <a:pt x="779" y="157"/>
                    </a:lnTo>
                    <a:lnTo>
                      <a:pt x="780" y="157"/>
                    </a:lnTo>
                    <a:lnTo>
                      <a:pt x="782" y="157"/>
                    </a:lnTo>
                    <a:lnTo>
                      <a:pt x="782" y="157"/>
                    </a:lnTo>
                    <a:lnTo>
                      <a:pt x="782" y="159"/>
                    </a:lnTo>
                    <a:lnTo>
                      <a:pt x="780" y="159"/>
                    </a:lnTo>
                    <a:lnTo>
                      <a:pt x="780" y="160"/>
                    </a:lnTo>
                    <a:lnTo>
                      <a:pt x="779" y="162"/>
                    </a:lnTo>
                    <a:lnTo>
                      <a:pt x="780" y="163"/>
                    </a:lnTo>
                    <a:lnTo>
                      <a:pt x="782" y="163"/>
                    </a:lnTo>
                    <a:lnTo>
                      <a:pt x="785" y="162"/>
                    </a:lnTo>
                    <a:lnTo>
                      <a:pt x="787" y="162"/>
                    </a:lnTo>
                    <a:lnTo>
                      <a:pt x="788" y="163"/>
                    </a:lnTo>
                    <a:lnTo>
                      <a:pt x="793" y="167"/>
                    </a:lnTo>
                    <a:lnTo>
                      <a:pt x="794" y="167"/>
                    </a:lnTo>
                    <a:lnTo>
                      <a:pt x="796" y="168"/>
                    </a:lnTo>
                    <a:lnTo>
                      <a:pt x="793" y="170"/>
                    </a:lnTo>
                    <a:lnTo>
                      <a:pt x="794" y="173"/>
                    </a:lnTo>
                    <a:lnTo>
                      <a:pt x="790" y="173"/>
                    </a:lnTo>
                    <a:lnTo>
                      <a:pt x="788" y="174"/>
                    </a:lnTo>
                    <a:lnTo>
                      <a:pt x="787" y="173"/>
                    </a:lnTo>
                    <a:lnTo>
                      <a:pt x="785" y="173"/>
                    </a:lnTo>
                    <a:lnTo>
                      <a:pt x="787" y="174"/>
                    </a:lnTo>
                    <a:lnTo>
                      <a:pt x="790" y="174"/>
                    </a:lnTo>
                    <a:lnTo>
                      <a:pt x="790" y="176"/>
                    </a:lnTo>
                    <a:lnTo>
                      <a:pt x="791" y="176"/>
                    </a:lnTo>
                    <a:lnTo>
                      <a:pt x="793" y="176"/>
                    </a:lnTo>
                    <a:lnTo>
                      <a:pt x="798" y="176"/>
                    </a:lnTo>
                    <a:lnTo>
                      <a:pt x="798" y="174"/>
                    </a:lnTo>
                    <a:lnTo>
                      <a:pt x="799" y="173"/>
                    </a:lnTo>
                    <a:lnTo>
                      <a:pt x="801" y="173"/>
                    </a:lnTo>
                    <a:lnTo>
                      <a:pt x="801" y="173"/>
                    </a:lnTo>
                    <a:lnTo>
                      <a:pt x="804" y="174"/>
                    </a:lnTo>
                    <a:lnTo>
                      <a:pt x="809" y="176"/>
                    </a:lnTo>
                    <a:lnTo>
                      <a:pt x="807" y="178"/>
                    </a:lnTo>
                    <a:lnTo>
                      <a:pt x="805" y="179"/>
                    </a:lnTo>
                    <a:lnTo>
                      <a:pt x="805" y="181"/>
                    </a:lnTo>
                    <a:lnTo>
                      <a:pt x="805" y="181"/>
                    </a:lnTo>
                    <a:lnTo>
                      <a:pt x="804" y="182"/>
                    </a:lnTo>
                    <a:lnTo>
                      <a:pt x="799" y="187"/>
                    </a:lnTo>
                    <a:lnTo>
                      <a:pt x="799" y="187"/>
                    </a:lnTo>
                    <a:lnTo>
                      <a:pt x="802" y="185"/>
                    </a:lnTo>
                    <a:lnTo>
                      <a:pt x="807" y="184"/>
                    </a:lnTo>
                    <a:lnTo>
                      <a:pt x="810" y="184"/>
                    </a:lnTo>
                    <a:lnTo>
                      <a:pt x="812" y="184"/>
                    </a:lnTo>
                    <a:lnTo>
                      <a:pt x="812" y="184"/>
                    </a:lnTo>
                    <a:lnTo>
                      <a:pt x="813" y="184"/>
                    </a:lnTo>
                    <a:lnTo>
                      <a:pt x="815" y="184"/>
                    </a:lnTo>
                    <a:lnTo>
                      <a:pt x="818" y="184"/>
                    </a:lnTo>
                    <a:lnTo>
                      <a:pt x="821" y="181"/>
                    </a:lnTo>
                    <a:lnTo>
                      <a:pt x="824" y="182"/>
                    </a:lnTo>
                    <a:lnTo>
                      <a:pt x="826" y="184"/>
                    </a:lnTo>
                    <a:lnTo>
                      <a:pt x="831" y="187"/>
                    </a:lnTo>
                    <a:lnTo>
                      <a:pt x="832" y="190"/>
                    </a:lnTo>
                    <a:lnTo>
                      <a:pt x="834" y="190"/>
                    </a:lnTo>
                    <a:lnTo>
                      <a:pt x="834" y="192"/>
                    </a:lnTo>
                    <a:lnTo>
                      <a:pt x="831" y="193"/>
                    </a:lnTo>
                    <a:lnTo>
                      <a:pt x="831" y="193"/>
                    </a:lnTo>
                    <a:lnTo>
                      <a:pt x="828" y="190"/>
                    </a:lnTo>
                    <a:lnTo>
                      <a:pt x="824" y="190"/>
                    </a:lnTo>
                    <a:lnTo>
                      <a:pt x="823" y="190"/>
                    </a:lnTo>
                    <a:lnTo>
                      <a:pt x="821" y="190"/>
                    </a:lnTo>
                    <a:lnTo>
                      <a:pt x="823" y="192"/>
                    </a:lnTo>
                    <a:lnTo>
                      <a:pt x="829" y="195"/>
                    </a:lnTo>
                    <a:lnTo>
                      <a:pt x="829" y="196"/>
                    </a:lnTo>
                    <a:lnTo>
                      <a:pt x="829" y="196"/>
                    </a:lnTo>
                    <a:lnTo>
                      <a:pt x="826" y="198"/>
                    </a:lnTo>
                    <a:lnTo>
                      <a:pt x="824" y="198"/>
                    </a:lnTo>
                    <a:lnTo>
                      <a:pt x="821" y="198"/>
                    </a:lnTo>
                    <a:lnTo>
                      <a:pt x="820" y="196"/>
                    </a:lnTo>
                    <a:lnTo>
                      <a:pt x="818" y="196"/>
                    </a:lnTo>
                    <a:lnTo>
                      <a:pt x="817" y="196"/>
                    </a:lnTo>
                    <a:lnTo>
                      <a:pt x="815" y="196"/>
                    </a:lnTo>
                    <a:lnTo>
                      <a:pt x="818" y="198"/>
                    </a:lnTo>
                    <a:lnTo>
                      <a:pt x="818" y="200"/>
                    </a:lnTo>
                    <a:lnTo>
                      <a:pt x="817" y="200"/>
                    </a:lnTo>
                    <a:lnTo>
                      <a:pt x="817" y="201"/>
                    </a:lnTo>
                    <a:lnTo>
                      <a:pt x="820" y="203"/>
                    </a:lnTo>
                    <a:lnTo>
                      <a:pt x="823" y="204"/>
                    </a:lnTo>
                    <a:lnTo>
                      <a:pt x="823" y="206"/>
                    </a:lnTo>
                    <a:lnTo>
                      <a:pt x="821" y="206"/>
                    </a:lnTo>
                    <a:lnTo>
                      <a:pt x="820" y="206"/>
                    </a:lnTo>
                    <a:lnTo>
                      <a:pt x="817" y="206"/>
                    </a:lnTo>
                    <a:lnTo>
                      <a:pt x="815" y="206"/>
                    </a:lnTo>
                    <a:lnTo>
                      <a:pt x="815" y="206"/>
                    </a:lnTo>
                    <a:lnTo>
                      <a:pt x="817" y="207"/>
                    </a:lnTo>
                    <a:lnTo>
                      <a:pt x="817" y="207"/>
                    </a:lnTo>
                    <a:lnTo>
                      <a:pt x="818" y="209"/>
                    </a:lnTo>
                    <a:lnTo>
                      <a:pt x="818" y="209"/>
                    </a:lnTo>
                    <a:lnTo>
                      <a:pt x="818" y="211"/>
                    </a:lnTo>
                    <a:lnTo>
                      <a:pt x="817" y="211"/>
                    </a:lnTo>
                    <a:lnTo>
                      <a:pt x="815" y="212"/>
                    </a:lnTo>
                    <a:lnTo>
                      <a:pt x="813" y="215"/>
                    </a:lnTo>
                    <a:lnTo>
                      <a:pt x="812" y="215"/>
                    </a:lnTo>
                    <a:lnTo>
                      <a:pt x="812" y="215"/>
                    </a:lnTo>
                    <a:lnTo>
                      <a:pt x="810" y="215"/>
                    </a:lnTo>
                    <a:lnTo>
                      <a:pt x="807" y="214"/>
                    </a:lnTo>
                    <a:lnTo>
                      <a:pt x="805" y="214"/>
                    </a:lnTo>
                    <a:lnTo>
                      <a:pt x="802" y="209"/>
                    </a:lnTo>
                    <a:lnTo>
                      <a:pt x="802" y="211"/>
                    </a:lnTo>
                    <a:lnTo>
                      <a:pt x="802" y="212"/>
                    </a:lnTo>
                    <a:lnTo>
                      <a:pt x="802" y="214"/>
                    </a:lnTo>
                    <a:lnTo>
                      <a:pt x="799" y="214"/>
                    </a:lnTo>
                    <a:lnTo>
                      <a:pt x="799" y="214"/>
                    </a:lnTo>
                    <a:lnTo>
                      <a:pt x="802" y="215"/>
                    </a:lnTo>
                    <a:lnTo>
                      <a:pt x="804" y="215"/>
                    </a:lnTo>
                    <a:lnTo>
                      <a:pt x="804" y="217"/>
                    </a:lnTo>
                    <a:lnTo>
                      <a:pt x="804" y="225"/>
                    </a:lnTo>
                    <a:lnTo>
                      <a:pt x="804" y="226"/>
                    </a:lnTo>
                    <a:lnTo>
                      <a:pt x="802" y="230"/>
                    </a:lnTo>
                    <a:lnTo>
                      <a:pt x="801" y="231"/>
                    </a:lnTo>
                    <a:lnTo>
                      <a:pt x="798" y="230"/>
                    </a:lnTo>
                    <a:lnTo>
                      <a:pt x="798" y="228"/>
                    </a:lnTo>
                    <a:lnTo>
                      <a:pt x="798" y="228"/>
                    </a:lnTo>
                    <a:lnTo>
                      <a:pt x="796" y="228"/>
                    </a:lnTo>
                    <a:lnTo>
                      <a:pt x="794" y="226"/>
                    </a:lnTo>
                    <a:lnTo>
                      <a:pt x="794" y="226"/>
                    </a:lnTo>
                    <a:lnTo>
                      <a:pt x="793" y="228"/>
                    </a:lnTo>
                    <a:lnTo>
                      <a:pt x="791" y="228"/>
                    </a:lnTo>
                    <a:lnTo>
                      <a:pt x="790" y="226"/>
                    </a:lnTo>
                    <a:lnTo>
                      <a:pt x="790" y="222"/>
                    </a:lnTo>
                    <a:lnTo>
                      <a:pt x="791" y="220"/>
                    </a:lnTo>
                    <a:lnTo>
                      <a:pt x="790" y="220"/>
                    </a:lnTo>
                    <a:lnTo>
                      <a:pt x="790" y="222"/>
                    </a:lnTo>
                    <a:lnTo>
                      <a:pt x="788" y="223"/>
                    </a:lnTo>
                    <a:lnTo>
                      <a:pt x="787" y="226"/>
                    </a:lnTo>
                    <a:lnTo>
                      <a:pt x="785" y="226"/>
                    </a:lnTo>
                    <a:lnTo>
                      <a:pt x="783" y="225"/>
                    </a:lnTo>
                    <a:lnTo>
                      <a:pt x="782" y="223"/>
                    </a:lnTo>
                    <a:lnTo>
                      <a:pt x="780" y="222"/>
                    </a:lnTo>
                    <a:lnTo>
                      <a:pt x="779" y="219"/>
                    </a:lnTo>
                    <a:lnTo>
                      <a:pt x="777" y="217"/>
                    </a:lnTo>
                    <a:lnTo>
                      <a:pt x="777" y="215"/>
                    </a:lnTo>
                    <a:lnTo>
                      <a:pt x="776" y="214"/>
                    </a:lnTo>
                    <a:lnTo>
                      <a:pt x="776" y="214"/>
                    </a:lnTo>
                    <a:lnTo>
                      <a:pt x="776" y="214"/>
                    </a:lnTo>
                    <a:lnTo>
                      <a:pt x="774" y="212"/>
                    </a:lnTo>
                    <a:lnTo>
                      <a:pt x="774" y="211"/>
                    </a:lnTo>
                    <a:lnTo>
                      <a:pt x="776" y="209"/>
                    </a:lnTo>
                    <a:lnTo>
                      <a:pt x="777" y="207"/>
                    </a:lnTo>
                    <a:lnTo>
                      <a:pt x="780" y="206"/>
                    </a:lnTo>
                    <a:lnTo>
                      <a:pt x="782" y="206"/>
                    </a:lnTo>
                    <a:lnTo>
                      <a:pt x="783" y="204"/>
                    </a:lnTo>
                    <a:lnTo>
                      <a:pt x="785" y="201"/>
                    </a:lnTo>
                    <a:lnTo>
                      <a:pt x="787" y="200"/>
                    </a:lnTo>
                    <a:lnTo>
                      <a:pt x="788" y="198"/>
                    </a:lnTo>
                    <a:lnTo>
                      <a:pt x="787" y="198"/>
                    </a:lnTo>
                    <a:lnTo>
                      <a:pt x="785" y="200"/>
                    </a:lnTo>
                    <a:lnTo>
                      <a:pt x="783" y="201"/>
                    </a:lnTo>
                    <a:lnTo>
                      <a:pt x="782" y="203"/>
                    </a:lnTo>
                    <a:lnTo>
                      <a:pt x="780" y="204"/>
                    </a:lnTo>
                    <a:lnTo>
                      <a:pt x="776" y="206"/>
                    </a:lnTo>
                    <a:lnTo>
                      <a:pt x="774" y="206"/>
                    </a:lnTo>
                    <a:lnTo>
                      <a:pt x="772" y="206"/>
                    </a:lnTo>
                    <a:lnTo>
                      <a:pt x="768" y="206"/>
                    </a:lnTo>
                    <a:lnTo>
                      <a:pt x="768" y="206"/>
                    </a:lnTo>
                    <a:lnTo>
                      <a:pt x="768" y="204"/>
                    </a:lnTo>
                    <a:lnTo>
                      <a:pt x="771" y="201"/>
                    </a:lnTo>
                    <a:lnTo>
                      <a:pt x="771" y="201"/>
                    </a:lnTo>
                    <a:lnTo>
                      <a:pt x="769" y="203"/>
                    </a:lnTo>
                    <a:lnTo>
                      <a:pt x="768" y="203"/>
                    </a:lnTo>
                    <a:lnTo>
                      <a:pt x="766" y="203"/>
                    </a:lnTo>
                    <a:lnTo>
                      <a:pt x="765" y="203"/>
                    </a:lnTo>
                    <a:lnTo>
                      <a:pt x="763" y="201"/>
                    </a:lnTo>
                    <a:lnTo>
                      <a:pt x="761" y="201"/>
                    </a:lnTo>
                    <a:lnTo>
                      <a:pt x="760" y="200"/>
                    </a:lnTo>
                    <a:lnTo>
                      <a:pt x="758" y="200"/>
                    </a:lnTo>
                    <a:lnTo>
                      <a:pt x="755" y="195"/>
                    </a:lnTo>
                    <a:lnTo>
                      <a:pt x="755" y="193"/>
                    </a:lnTo>
                    <a:lnTo>
                      <a:pt x="755" y="193"/>
                    </a:lnTo>
                    <a:lnTo>
                      <a:pt x="753" y="192"/>
                    </a:lnTo>
                    <a:lnTo>
                      <a:pt x="752" y="192"/>
                    </a:lnTo>
                    <a:lnTo>
                      <a:pt x="750" y="192"/>
                    </a:lnTo>
                    <a:lnTo>
                      <a:pt x="752" y="192"/>
                    </a:lnTo>
                    <a:lnTo>
                      <a:pt x="752" y="193"/>
                    </a:lnTo>
                    <a:lnTo>
                      <a:pt x="750" y="193"/>
                    </a:lnTo>
                    <a:lnTo>
                      <a:pt x="749" y="193"/>
                    </a:lnTo>
                    <a:lnTo>
                      <a:pt x="747" y="192"/>
                    </a:lnTo>
                    <a:lnTo>
                      <a:pt x="747" y="193"/>
                    </a:lnTo>
                    <a:lnTo>
                      <a:pt x="749" y="196"/>
                    </a:lnTo>
                    <a:lnTo>
                      <a:pt x="749" y="198"/>
                    </a:lnTo>
                    <a:lnTo>
                      <a:pt x="747" y="198"/>
                    </a:lnTo>
                    <a:lnTo>
                      <a:pt x="747" y="200"/>
                    </a:lnTo>
                    <a:lnTo>
                      <a:pt x="746" y="198"/>
                    </a:lnTo>
                    <a:lnTo>
                      <a:pt x="742" y="196"/>
                    </a:lnTo>
                    <a:lnTo>
                      <a:pt x="741" y="195"/>
                    </a:lnTo>
                    <a:lnTo>
                      <a:pt x="739" y="195"/>
                    </a:lnTo>
                    <a:lnTo>
                      <a:pt x="738" y="195"/>
                    </a:lnTo>
                    <a:lnTo>
                      <a:pt x="739" y="198"/>
                    </a:lnTo>
                    <a:lnTo>
                      <a:pt x="741" y="200"/>
                    </a:lnTo>
                    <a:lnTo>
                      <a:pt x="744" y="201"/>
                    </a:lnTo>
                    <a:lnTo>
                      <a:pt x="747" y="204"/>
                    </a:lnTo>
                    <a:lnTo>
                      <a:pt x="749" y="206"/>
                    </a:lnTo>
                    <a:lnTo>
                      <a:pt x="747" y="207"/>
                    </a:lnTo>
                    <a:lnTo>
                      <a:pt x="746" y="207"/>
                    </a:lnTo>
                    <a:lnTo>
                      <a:pt x="746" y="207"/>
                    </a:lnTo>
                    <a:lnTo>
                      <a:pt x="744" y="207"/>
                    </a:lnTo>
                    <a:lnTo>
                      <a:pt x="739" y="207"/>
                    </a:lnTo>
                    <a:lnTo>
                      <a:pt x="738" y="206"/>
                    </a:lnTo>
                    <a:lnTo>
                      <a:pt x="735" y="203"/>
                    </a:lnTo>
                    <a:lnTo>
                      <a:pt x="730" y="200"/>
                    </a:lnTo>
                    <a:lnTo>
                      <a:pt x="730" y="200"/>
                    </a:lnTo>
                    <a:lnTo>
                      <a:pt x="727" y="201"/>
                    </a:lnTo>
                    <a:lnTo>
                      <a:pt x="727" y="201"/>
                    </a:lnTo>
                    <a:lnTo>
                      <a:pt x="728" y="201"/>
                    </a:lnTo>
                    <a:lnTo>
                      <a:pt x="730" y="203"/>
                    </a:lnTo>
                    <a:lnTo>
                      <a:pt x="733" y="204"/>
                    </a:lnTo>
                    <a:lnTo>
                      <a:pt x="735" y="206"/>
                    </a:lnTo>
                    <a:lnTo>
                      <a:pt x="733" y="206"/>
                    </a:lnTo>
                    <a:lnTo>
                      <a:pt x="733" y="207"/>
                    </a:lnTo>
                    <a:lnTo>
                      <a:pt x="735" y="209"/>
                    </a:lnTo>
                    <a:lnTo>
                      <a:pt x="735" y="211"/>
                    </a:lnTo>
                    <a:lnTo>
                      <a:pt x="738" y="211"/>
                    </a:lnTo>
                    <a:lnTo>
                      <a:pt x="738" y="211"/>
                    </a:lnTo>
                    <a:lnTo>
                      <a:pt x="739" y="212"/>
                    </a:lnTo>
                    <a:lnTo>
                      <a:pt x="738" y="215"/>
                    </a:lnTo>
                    <a:lnTo>
                      <a:pt x="738" y="217"/>
                    </a:lnTo>
                    <a:lnTo>
                      <a:pt x="738" y="217"/>
                    </a:lnTo>
                    <a:lnTo>
                      <a:pt x="738" y="217"/>
                    </a:lnTo>
                    <a:lnTo>
                      <a:pt x="741" y="215"/>
                    </a:lnTo>
                    <a:lnTo>
                      <a:pt x="742" y="215"/>
                    </a:lnTo>
                    <a:lnTo>
                      <a:pt x="742" y="215"/>
                    </a:lnTo>
                    <a:lnTo>
                      <a:pt x="744" y="215"/>
                    </a:lnTo>
                    <a:lnTo>
                      <a:pt x="746" y="215"/>
                    </a:lnTo>
                    <a:lnTo>
                      <a:pt x="746" y="217"/>
                    </a:lnTo>
                    <a:lnTo>
                      <a:pt x="747" y="219"/>
                    </a:lnTo>
                    <a:lnTo>
                      <a:pt x="747" y="219"/>
                    </a:lnTo>
                    <a:lnTo>
                      <a:pt x="749" y="220"/>
                    </a:lnTo>
                    <a:lnTo>
                      <a:pt x="749" y="220"/>
                    </a:lnTo>
                    <a:lnTo>
                      <a:pt x="747" y="222"/>
                    </a:lnTo>
                    <a:lnTo>
                      <a:pt x="746" y="222"/>
                    </a:lnTo>
                    <a:lnTo>
                      <a:pt x="747" y="222"/>
                    </a:lnTo>
                    <a:lnTo>
                      <a:pt x="749" y="223"/>
                    </a:lnTo>
                    <a:lnTo>
                      <a:pt x="750" y="225"/>
                    </a:lnTo>
                    <a:lnTo>
                      <a:pt x="752" y="226"/>
                    </a:lnTo>
                    <a:lnTo>
                      <a:pt x="752" y="226"/>
                    </a:lnTo>
                    <a:lnTo>
                      <a:pt x="752" y="228"/>
                    </a:lnTo>
                    <a:lnTo>
                      <a:pt x="752" y="228"/>
                    </a:lnTo>
                    <a:lnTo>
                      <a:pt x="752" y="228"/>
                    </a:lnTo>
                    <a:lnTo>
                      <a:pt x="753" y="228"/>
                    </a:lnTo>
                    <a:lnTo>
                      <a:pt x="753" y="228"/>
                    </a:lnTo>
                    <a:lnTo>
                      <a:pt x="753" y="228"/>
                    </a:lnTo>
                    <a:lnTo>
                      <a:pt x="753" y="230"/>
                    </a:lnTo>
                    <a:lnTo>
                      <a:pt x="755" y="233"/>
                    </a:lnTo>
                    <a:lnTo>
                      <a:pt x="755" y="234"/>
                    </a:lnTo>
                    <a:lnTo>
                      <a:pt x="757" y="234"/>
                    </a:lnTo>
                    <a:lnTo>
                      <a:pt x="757" y="231"/>
                    </a:lnTo>
                    <a:lnTo>
                      <a:pt x="757" y="230"/>
                    </a:lnTo>
                    <a:lnTo>
                      <a:pt x="758" y="231"/>
                    </a:lnTo>
                    <a:lnTo>
                      <a:pt x="761" y="233"/>
                    </a:lnTo>
                    <a:lnTo>
                      <a:pt x="763" y="233"/>
                    </a:lnTo>
                    <a:lnTo>
                      <a:pt x="763" y="234"/>
                    </a:lnTo>
                    <a:lnTo>
                      <a:pt x="761" y="236"/>
                    </a:lnTo>
                    <a:lnTo>
                      <a:pt x="761" y="236"/>
                    </a:lnTo>
                    <a:lnTo>
                      <a:pt x="763" y="236"/>
                    </a:lnTo>
                    <a:lnTo>
                      <a:pt x="763" y="236"/>
                    </a:lnTo>
                    <a:lnTo>
                      <a:pt x="765" y="234"/>
                    </a:lnTo>
                    <a:lnTo>
                      <a:pt x="765" y="234"/>
                    </a:lnTo>
                    <a:lnTo>
                      <a:pt x="766" y="233"/>
                    </a:lnTo>
                    <a:lnTo>
                      <a:pt x="769" y="233"/>
                    </a:lnTo>
                    <a:lnTo>
                      <a:pt x="771" y="236"/>
                    </a:lnTo>
                    <a:lnTo>
                      <a:pt x="771" y="236"/>
                    </a:lnTo>
                    <a:lnTo>
                      <a:pt x="772" y="237"/>
                    </a:lnTo>
                    <a:lnTo>
                      <a:pt x="774" y="236"/>
                    </a:lnTo>
                    <a:lnTo>
                      <a:pt x="776" y="239"/>
                    </a:lnTo>
                    <a:lnTo>
                      <a:pt x="776" y="239"/>
                    </a:lnTo>
                    <a:lnTo>
                      <a:pt x="772" y="241"/>
                    </a:lnTo>
                    <a:lnTo>
                      <a:pt x="772" y="242"/>
                    </a:lnTo>
                    <a:lnTo>
                      <a:pt x="772" y="242"/>
                    </a:lnTo>
                    <a:lnTo>
                      <a:pt x="777" y="242"/>
                    </a:lnTo>
                    <a:lnTo>
                      <a:pt x="779" y="242"/>
                    </a:lnTo>
                    <a:lnTo>
                      <a:pt x="779" y="244"/>
                    </a:lnTo>
                    <a:lnTo>
                      <a:pt x="777" y="247"/>
                    </a:lnTo>
                    <a:lnTo>
                      <a:pt x="776" y="245"/>
                    </a:lnTo>
                    <a:lnTo>
                      <a:pt x="772" y="245"/>
                    </a:lnTo>
                    <a:lnTo>
                      <a:pt x="771" y="245"/>
                    </a:lnTo>
                    <a:lnTo>
                      <a:pt x="772" y="247"/>
                    </a:lnTo>
                    <a:lnTo>
                      <a:pt x="776" y="248"/>
                    </a:lnTo>
                    <a:lnTo>
                      <a:pt x="776" y="248"/>
                    </a:lnTo>
                    <a:lnTo>
                      <a:pt x="777" y="250"/>
                    </a:lnTo>
                    <a:lnTo>
                      <a:pt x="779" y="252"/>
                    </a:lnTo>
                    <a:lnTo>
                      <a:pt x="779" y="252"/>
                    </a:lnTo>
                    <a:lnTo>
                      <a:pt x="777" y="252"/>
                    </a:lnTo>
                    <a:lnTo>
                      <a:pt x="777" y="253"/>
                    </a:lnTo>
                    <a:lnTo>
                      <a:pt x="780" y="253"/>
                    </a:lnTo>
                    <a:lnTo>
                      <a:pt x="782" y="253"/>
                    </a:lnTo>
                    <a:lnTo>
                      <a:pt x="783" y="253"/>
                    </a:lnTo>
                    <a:lnTo>
                      <a:pt x="785" y="253"/>
                    </a:lnTo>
                    <a:lnTo>
                      <a:pt x="785" y="253"/>
                    </a:lnTo>
                    <a:lnTo>
                      <a:pt x="785" y="255"/>
                    </a:lnTo>
                    <a:lnTo>
                      <a:pt x="783" y="255"/>
                    </a:lnTo>
                    <a:lnTo>
                      <a:pt x="783" y="255"/>
                    </a:lnTo>
                    <a:lnTo>
                      <a:pt x="785" y="255"/>
                    </a:lnTo>
                    <a:lnTo>
                      <a:pt x="787" y="256"/>
                    </a:lnTo>
                    <a:lnTo>
                      <a:pt x="788" y="258"/>
                    </a:lnTo>
                    <a:lnTo>
                      <a:pt x="788" y="259"/>
                    </a:lnTo>
                    <a:lnTo>
                      <a:pt x="788" y="261"/>
                    </a:lnTo>
                    <a:lnTo>
                      <a:pt x="787" y="261"/>
                    </a:lnTo>
                    <a:lnTo>
                      <a:pt x="787" y="263"/>
                    </a:lnTo>
                    <a:lnTo>
                      <a:pt x="787" y="266"/>
                    </a:lnTo>
                    <a:lnTo>
                      <a:pt x="788" y="267"/>
                    </a:lnTo>
                    <a:lnTo>
                      <a:pt x="787" y="271"/>
                    </a:lnTo>
                    <a:lnTo>
                      <a:pt x="787" y="271"/>
                    </a:lnTo>
                    <a:lnTo>
                      <a:pt x="785" y="271"/>
                    </a:lnTo>
                    <a:lnTo>
                      <a:pt x="785" y="271"/>
                    </a:lnTo>
                    <a:lnTo>
                      <a:pt x="782" y="264"/>
                    </a:lnTo>
                    <a:lnTo>
                      <a:pt x="782" y="263"/>
                    </a:lnTo>
                    <a:lnTo>
                      <a:pt x="780" y="261"/>
                    </a:lnTo>
                    <a:lnTo>
                      <a:pt x="777" y="258"/>
                    </a:lnTo>
                    <a:lnTo>
                      <a:pt x="777" y="259"/>
                    </a:lnTo>
                    <a:lnTo>
                      <a:pt x="779" y="261"/>
                    </a:lnTo>
                    <a:lnTo>
                      <a:pt x="779" y="263"/>
                    </a:lnTo>
                    <a:lnTo>
                      <a:pt x="780" y="266"/>
                    </a:lnTo>
                    <a:lnTo>
                      <a:pt x="780" y="269"/>
                    </a:lnTo>
                    <a:lnTo>
                      <a:pt x="780" y="269"/>
                    </a:lnTo>
                    <a:lnTo>
                      <a:pt x="779" y="269"/>
                    </a:lnTo>
                    <a:lnTo>
                      <a:pt x="779" y="271"/>
                    </a:lnTo>
                    <a:lnTo>
                      <a:pt x="779" y="271"/>
                    </a:lnTo>
                    <a:lnTo>
                      <a:pt x="782" y="274"/>
                    </a:lnTo>
                    <a:lnTo>
                      <a:pt x="783" y="275"/>
                    </a:lnTo>
                    <a:lnTo>
                      <a:pt x="783" y="277"/>
                    </a:lnTo>
                    <a:lnTo>
                      <a:pt x="783" y="277"/>
                    </a:lnTo>
                    <a:lnTo>
                      <a:pt x="785" y="278"/>
                    </a:lnTo>
                    <a:lnTo>
                      <a:pt x="785" y="278"/>
                    </a:lnTo>
                    <a:lnTo>
                      <a:pt x="783" y="278"/>
                    </a:lnTo>
                    <a:lnTo>
                      <a:pt x="782" y="278"/>
                    </a:lnTo>
                    <a:lnTo>
                      <a:pt x="782" y="278"/>
                    </a:lnTo>
                    <a:lnTo>
                      <a:pt x="779" y="277"/>
                    </a:lnTo>
                    <a:lnTo>
                      <a:pt x="777" y="278"/>
                    </a:lnTo>
                    <a:lnTo>
                      <a:pt x="779" y="283"/>
                    </a:lnTo>
                    <a:lnTo>
                      <a:pt x="779" y="285"/>
                    </a:lnTo>
                    <a:lnTo>
                      <a:pt x="779" y="285"/>
                    </a:lnTo>
                    <a:lnTo>
                      <a:pt x="777" y="285"/>
                    </a:lnTo>
                    <a:lnTo>
                      <a:pt x="776" y="283"/>
                    </a:lnTo>
                    <a:lnTo>
                      <a:pt x="774" y="282"/>
                    </a:lnTo>
                    <a:lnTo>
                      <a:pt x="772" y="278"/>
                    </a:lnTo>
                    <a:lnTo>
                      <a:pt x="769" y="278"/>
                    </a:lnTo>
                    <a:lnTo>
                      <a:pt x="769" y="278"/>
                    </a:lnTo>
                    <a:lnTo>
                      <a:pt x="769" y="278"/>
                    </a:lnTo>
                    <a:lnTo>
                      <a:pt x="768" y="278"/>
                    </a:lnTo>
                    <a:lnTo>
                      <a:pt x="768" y="278"/>
                    </a:lnTo>
                    <a:lnTo>
                      <a:pt x="766" y="277"/>
                    </a:lnTo>
                    <a:lnTo>
                      <a:pt x="766" y="277"/>
                    </a:lnTo>
                    <a:lnTo>
                      <a:pt x="763" y="274"/>
                    </a:lnTo>
                    <a:lnTo>
                      <a:pt x="761" y="274"/>
                    </a:lnTo>
                    <a:lnTo>
                      <a:pt x="763" y="274"/>
                    </a:lnTo>
                    <a:lnTo>
                      <a:pt x="763" y="275"/>
                    </a:lnTo>
                    <a:lnTo>
                      <a:pt x="763" y="277"/>
                    </a:lnTo>
                    <a:lnTo>
                      <a:pt x="761" y="277"/>
                    </a:lnTo>
                    <a:lnTo>
                      <a:pt x="760" y="275"/>
                    </a:lnTo>
                    <a:lnTo>
                      <a:pt x="758" y="274"/>
                    </a:lnTo>
                    <a:lnTo>
                      <a:pt x="757" y="271"/>
                    </a:lnTo>
                    <a:lnTo>
                      <a:pt x="757" y="271"/>
                    </a:lnTo>
                    <a:lnTo>
                      <a:pt x="757" y="271"/>
                    </a:lnTo>
                    <a:lnTo>
                      <a:pt x="757" y="274"/>
                    </a:lnTo>
                    <a:lnTo>
                      <a:pt x="757" y="274"/>
                    </a:lnTo>
                    <a:lnTo>
                      <a:pt x="755" y="275"/>
                    </a:lnTo>
                    <a:lnTo>
                      <a:pt x="755" y="274"/>
                    </a:lnTo>
                    <a:lnTo>
                      <a:pt x="755" y="274"/>
                    </a:lnTo>
                    <a:lnTo>
                      <a:pt x="755" y="272"/>
                    </a:lnTo>
                    <a:lnTo>
                      <a:pt x="753" y="272"/>
                    </a:lnTo>
                    <a:lnTo>
                      <a:pt x="752" y="271"/>
                    </a:lnTo>
                    <a:lnTo>
                      <a:pt x="752" y="271"/>
                    </a:lnTo>
                    <a:lnTo>
                      <a:pt x="752" y="269"/>
                    </a:lnTo>
                    <a:lnTo>
                      <a:pt x="750" y="269"/>
                    </a:lnTo>
                    <a:lnTo>
                      <a:pt x="749" y="269"/>
                    </a:lnTo>
                    <a:lnTo>
                      <a:pt x="747" y="269"/>
                    </a:lnTo>
                    <a:lnTo>
                      <a:pt x="744" y="266"/>
                    </a:lnTo>
                    <a:lnTo>
                      <a:pt x="741" y="261"/>
                    </a:lnTo>
                    <a:lnTo>
                      <a:pt x="739" y="259"/>
                    </a:lnTo>
                    <a:lnTo>
                      <a:pt x="738" y="259"/>
                    </a:lnTo>
                    <a:lnTo>
                      <a:pt x="739" y="261"/>
                    </a:lnTo>
                    <a:lnTo>
                      <a:pt x="741" y="264"/>
                    </a:lnTo>
                    <a:lnTo>
                      <a:pt x="741" y="266"/>
                    </a:lnTo>
                    <a:lnTo>
                      <a:pt x="741" y="266"/>
                    </a:lnTo>
                    <a:lnTo>
                      <a:pt x="739" y="266"/>
                    </a:lnTo>
                    <a:lnTo>
                      <a:pt x="733" y="261"/>
                    </a:lnTo>
                    <a:lnTo>
                      <a:pt x="730" y="259"/>
                    </a:lnTo>
                    <a:lnTo>
                      <a:pt x="728" y="259"/>
                    </a:lnTo>
                    <a:lnTo>
                      <a:pt x="725" y="259"/>
                    </a:lnTo>
                    <a:lnTo>
                      <a:pt x="724" y="259"/>
                    </a:lnTo>
                    <a:lnTo>
                      <a:pt x="725" y="263"/>
                    </a:lnTo>
                    <a:lnTo>
                      <a:pt x="727" y="264"/>
                    </a:lnTo>
                    <a:lnTo>
                      <a:pt x="728" y="266"/>
                    </a:lnTo>
                    <a:lnTo>
                      <a:pt x="731" y="267"/>
                    </a:lnTo>
                    <a:lnTo>
                      <a:pt x="733" y="271"/>
                    </a:lnTo>
                    <a:lnTo>
                      <a:pt x="735" y="272"/>
                    </a:lnTo>
                    <a:lnTo>
                      <a:pt x="738" y="274"/>
                    </a:lnTo>
                    <a:lnTo>
                      <a:pt x="739" y="274"/>
                    </a:lnTo>
                    <a:lnTo>
                      <a:pt x="741" y="274"/>
                    </a:lnTo>
                    <a:lnTo>
                      <a:pt x="741" y="274"/>
                    </a:lnTo>
                    <a:lnTo>
                      <a:pt x="741" y="275"/>
                    </a:lnTo>
                    <a:lnTo>
                      <a:pt x="741" y="275"/>
                    </a:lnTo>
                    <a:lnTo>
                      <a:pt x="744" y="277"/>
                    </a:lnTo>
                    <a:lnTo>
                      <a:pt x="746" y="278"/>
                    </a:lnTo>
                    <a:lnTo>
                      <a:pt x="747" y="280"/>
                    </a:lnTo>
                    <a:lnTo>
                      <a:pt x="749" y="280"/>
                    </a:lnTo>
                    <a:lnTo>
                      <a:pt x="752" y="283"/>
                    </a:lnTo>
                    <a:lnTo>
                      <a:pt x="752" y="283"/>
                    </a:lnTo>
                    <a:lnTo>
                      <a:pt x="755" y="285"/>
                    </a:lnTo>
                    <a:lnTo>
                      <a:pt x="757" y="285"/>
                    </a:lnTo>
                    <a:lnTo>
                      <a:pt x="758" y="288"/>
                    </a:lnTo>
                    <a:lnTo>
                      <a:pt x="760" y="288"/>
                    </a:lnTo>
                    <a:lnTo>
                      <a:pt x="760" y="291"/>
                    </a:lnTo>
                    <a:lnTo>
                      <a:pt x="761" y="293"/>
                    </a:lnTo>
                    <a:lnTo>
                      <a:pt x="765" y="293"/>
                    </a:lnTo>
                    <a:lnTo>
                      <a:pt x="766" y="294"/>
                    </a:lnTo>
                    <a:lnTo>
                      <a:pt x="766" y="294"/>
                    </a:lnTo>
                    <a:lnTo>
                      <a:pt x="766" y="296"/>
                    </a:lnTo>
                    <a:lnTo>
                      <a:pt x="765" y="296"/>
                    </a:lnTo>
                    <a:lnTo>
                      <a:pt x="765" y="296"/>
                    </a:lnTo>
                    <a:lnTo>
                      <a:pt x="765" y="297"/>
                    </a:lnTo>
                    <a:lnTo>
                      <a:pt x="765" y="299"/>
                    </a:lnTo>
                    <a:lnTo>
                      <a:pt x="765" y="300"/>
                    </a:lnTo>
                    <a:lnTo>
                      <a:pt x="765" y="300"/>
                    </a:lnTo>
                    <a:lnTo>
                      <a:pt x="761" y="302"/>
                    </a:lnTo>
                    <a:lnTo>
                      <a:pt x="761" y="302"/>
                    </a:lnTo>
                    <a:lnTo>
                      <a:pt x="760" y="300"/>
                    </a:lnTo>
                    <a:lnTo>
                      <a:pt x="758" y="300"/>
                    </a:lnTo>
                    <a:lnTo>
                      <a:pt x="753" y="299"/>
                    </a:lnTo>
                    <a:lnTo>
                      <a:pt x="749" y="297"/>
                    </a:lnTo>
                    <a:lnTo>
                      <a:pt x="747" y="296"/>
                    </a:lnTo>
                    <a:lnTo>
                      <a:pt x="746" y="296"/>
                    </a:lnTo>
                    <a:lnTo>
                      <a:pt x="746" y="296"/>
                    </a:lnTo>
                    <a:lnTo>
                      <a:pt x="731" y="293"/>
                    </a:lnTo>
                    <a:lnTo>
                      <a:pt x="728" y="293"/>
                    </a:lnTo>
                    <a:lnTo>
                      <a:pt x="728" y="293"/>
                    </a:lnTo>
                    <a:lnTo>
                      <a:pt x="727" y="291"/>
                    </a:lnTo>
                    <a:lnTo>
                      <a:pt x="720" y="289"/>
                    </a:lnTo>
                    <a:lnTo>
                      <a:pt x="720" y="289"/>
                    </a:lnTo>
                    <a:lnTo>
                      <a:pt x="717" y="286"/>
                    </a:lnTo>
                    <a:lnTo>
                      <a:pt x="714" y="282"/>
                    </a:lnTo>
                    <a:lnTo>
                      <a:pt x="714" y="282"/>
                    </a:lnTo>
                    <a:lnTo>
                      <a:pt x="711" y="282"/>
                    </a:lnTo>
                    <a:lnTo>
                      <a:pt x="708" y="282"/>
                    </a:lnTo>
                    <a:lnTo>
                      <a:pt x="706" y="282"/>
                    </a:lnTo>
                    <a:lnTo>
                      <a:pt x="705" y="282"/>
                    </a:lnTo>
                    <a:lnTo>
                      <a:pt x="703" y="282"/>
                    </a:lnTo>
                    <a:lnTo>
                      <a:pt x="700" y="278"/>
                    </a:lnTo>
                    <a:lnTo>
                      <a:pt x="697" y="278"/>
                    </a:lnTo>
                    <a:lnTo>
                      <a:pt x="694" y="277"/>
                    </a:lnTo>
                    <a:lnTo>
                      <a:pt x="692" y="277"/>
                    </a:lnTo>
                    <a:lnTo>
                      <a:pt x="692" y="275"/>
                    </a:lnTo>
                    <a:lnTo>
                      <a:pt x="694" y="274"/>
                    </a:lnTo>
                    <a:lnTo>
                      <a:pt x="694" y="274"/>
                    </a:lnTo>
                    <a:lnTo>
                      <a:pt x="690" y="275"/>
                    </a:lnTo>
                    <a:lnTo>
                      <a:pt x="689" y="275"/>
                    </a:lnTo>
                    <a:lnTo>
                      <a:pt x="686" y="274"/>
                    </a:lnTo>
                    <a:lnTo>
                      <a:pt x="684" y="272"/>
                    </a:lnTo>
                    <a:lnTo>
                      <a:pt x="681" y="267"/>
                    </a:lnTo>
                    <a:lnTo>
                      <a:pt x="679" y="267"/>
                    </a:lnTo>
                    <a:lnTo>
                      <a:pt x="679" y="266"/>
                    </a:lnTo>
                    <a:lnTo>
                      <a:pt x="681" y="266"/>
                    </a:lnTo>
                    <a:lnTo>
                      <a:pt x="684" y="266"/>
                    </a:lnTo>
                    <a:lnTo>
                      <a:pt x="684" y="266"/>
                    </a:lnTo>
                    <a:lnTo>
                      <a:pt x="687" y="264"/>
                    </a:lnTo>
                    <a:lnTo>
                      <a:pt x="687" y="264"/>
                    </a:lnTo>
                    <a:lnTo>
                      <a:pt x="687" y="263"/>
                    </a:lnTo>
                    <a:lnTo>
                      <a:pt x="686" y="263"/>
                    </a:lnTo>
                    <a:lnTo>
                      <a:pt x="686" y="263"/>
                    </a:lnTo>
                    <a:lnTo>
                      <a:pt x="686" y="261"/>
                    </a:lnTo>
                    <a:lnTo>
                      <a:pt x="684" y="261"/>
                    </a:lnTo>
                    <a:lnTo>
                      <a:pt x="683" y="259"/>
                    </a:lnTo>
                    <a:lnTo>
                      <a:pt x="681" y="259"/>
                    </a:lnTo>
                    <a:lnTo>
                      <a:pt x="676" y="259"/>
                    </a:lnTo>
                    <a:lnTo>
                      <a:pt x="675" y="259"/>
                    </a:lnTo>
                    <a:lnTo>
                      <a:pt x="675" y="259"/>
                    </a:lnTo>
                    <a:lnTo>
                      <a:pt x="676" y="256"/>
                    </a:lnTo>
                    <a:lnTo>
                      <a:pt x="676" y="256"/>
                    </a:lnTo>
                    <a:lnTo>
                      <a:pt x="676" y="256"/>
                    </a:lnTo>
                    <a:lnTo>
                      <a:pt x="676" y="256"/>
                    </a:lnTo>
                    <a:lnTo>
                      <a:pt x="676" y="256"/>
                    </a:lnTo>
                    <a:lnTo>
                      <a:pt x="673" y="258"/>
                    </a:lnTo>
                    <a:lnTo>
                      <a:pt x="671" y="258"/>
                    </a:lnTo>
                    <a:lnTo>
                      <a:pt x="670" y="255"/>
                    </a:lnTo>
                    <a:lnTo>
                      <a:pt x="670" y="253"/>
                    </a:lnTo>
                    <a:lnTo>
                      <a:pt x="670" y="253"/>
                    </a:lnTo>
                    <a:lnTo>
                      <a:pt x="668" y="253"/>
                    </a:lnTo>
                    <a:lnTo>
                      <a:pt x="665" y="250"/>
                    </a:lnTo>
                    <a:lnTo>
                      <a:pt x="662" y="247"/>
                    </a:lnTo>
                    <a:lnTo>
                      <a:pt x="660" y="245"/>
                    </a:lnTo>
                    <a:lnTo>
                      <a:pt x="659" y="244"/>
                    </a:lnTo>
                    <a:lnTo>
                      <a:pt x="657" y="244"/>
                    </a:lnTo>
                    <a:lnTo>
                      <a:pt x="657" y="244"/>
                    </a:lnTo>
                    <a:lnTo>
                      <a:pt x="660" y="241"/>
                    </a:lnTo>
                    <a:lnTo>
                      <a:pt x="660" y="239"/>
                    </a:lnTo>
                    <a:lnTo>
                      <a:pt x="659" y="241"/>
                    </a:lnTo>
                    <a:lnTo>
                      <a:pt x="656" y="239"/>
                    </a:lnTo>
                    <a:lnTo>
                      <a:pt x="654" y="241"/>
                    </a:lnTo>
                    <a:lnTo>
                      <a:pt x="653" y="241"/>
                    </a:lnTo>
                    <a:lnTo>
                      <a:pt x="653" y="239"/>
                    </a:lnTo>
                    <a:lnTo>
                      <a:pt x="651" y="241"/>
                    </a:lnTo>
                    <a:lnTo>
                      <a:pt x="651" y="242"/>
                    </a:lnTo>
                    <a:lnTo>
                      <a:pt x="651" y="244"/>
                    </a:lnTo>
                    <a:lnTo>
                      <a:pt x="649" y="244"/>
                    </a:lnTo>
                    <a:lnTo>
                      <a:pt x="649" y="244"/>
                    </a:lnTo>
                    <a:lnTo>
                      <a:pt x="648" y="242"/>
                    </a:lnTo>
                    <a:lnTo>
                      <a:pt x="648" y="242"/>
                    </a:lnTo>
                    <a:lnTo>
                      <a:pt x="648" y="239"/>
                    </a:lnTo>
                    <a:lnTo>
                      <a:pt x="648" y="239"/>
                    </a:lnTo>
                    <a:lnTo>
                      <a:pt x="645" y="239"/>
                    </a:lnTo>
                    <a:lnTo>
                      <a:pt x="643" y="239"/>
                    </a:lnTo>
                    <a:lnTo>
                      <a:pt x="643" y="237"/>
                    </a:lnTo>
                    <a:lnTo>
                      <a:pt x="642" y="236"/>
                    </a:lnTo>
                    <a:lnTo>
                      <a:pt x="642" y="234"/>
                    </a:lnTo>
                    <a:lnTo>
                      <a:pt x="642" y="234"/>
                    </a:lnTo>
                    <a:lnTo>
                      <a:pt x="640" y="234"/>
                    </a:lnTo>
                    <a:lnTo>
                      <a:pt x="640" y="234"/>
                    </a:lnTo>
                    <a:lnTo>
                      <a:pt x="640" y="234"/>
                    </a:lnTo>
                    <a:lnTo>
                      <a:pt x="638" y="234"/>
                    </a:lnTo>
                    <a:lnTo>
                      <a:pt x="637" y="234"/>
                    </a:lnTo>
                    <a:lnTo>
                      <a:pt x="637" y="236"/>
                    </a:lnTo>
                    <a:lnTo>
                      <a:pt x="638" y="236"/>
                    </a:lnTo>
                    <a:lnTo>
                      <a:pt x="640" y="237"/>
                    </a:lnTo>
                    <a:lnTo>
                      <a:pt x="642" y="241"/>
                    </a:lnTo>
                    <a:lnTo>
                      <a:pt x="640" y="242"/>
                    </a:lnTo>
                    <a:lnTo>
                      <a:pt x="637" y="242"/>
                    </a:lnTo>
                    <a:lnTo>
                      <a:pt x="635" y="242"/>
                    </a:lnTo>
                    <a:lnTo>
                      <a:pt x="632" y="242"/>
                    </a:lnTo>
                    <a:lnTo>
                      <a:pt x="630" y="242"/>
                    </a:lnTo>
                    <a:lnTo>
                      <a:pt x="629" y="241"/>
                    </a:lnTo>
                    <a:lnTo>
                      <a:pt x="626" y="241"/>
                    </a:lnTo>
                    <a:lnTo>
                      <a:pt x="624" y="244"/>
                    </a:lnTo>
                    <a:lnTo>
                      <a:pt x="624" y="244"/>
                    </a:lnTo>
                    <a:lnTo>
                      <a:pt x="621" y="244"/>
                    </a:lnTo>
                    <a:lnTo>
                      <a:pt x="619" y="244"/>
                    </a:lnTo>
                    <a:lnTo>
                      <a:pt x="615" y="247"/>
                    </a:lnTo>
                    <a:lnTo>
                      <a:pt x="615" y="247"/>
                    </a:lnTo>
                    <a:lnTo>
                      <a:pt x="613" y="247"/>
                    </a:lnTo>
                    <a:lnTo>
                      <a:pt x="612" y="247"/>
                    </a:lnTo>
                    <a:lnTo>
                      <a:pt x="610" y="247"/>
                    </a:lnTo>
                    <a:lnTo>
                      <a:pt x="608" y="248"/>
                    </a:lnTo>
                    <a:lnTo>
                      <a:pt x="607" y="247"/>
                    </a:lnTo>
                    <a:lnTo>
                      <a:pt x="604" y="247"/>
                    </a:lnTo>
                    <a:lnTo>
                      <a:pt x="602" y="247"/>
                    </a:lnTo>
                    <a:lnTo>
                      <a:pt x="601" y="247"/>
                    </a:lnTo>
                    <a:lnTo>
                      <a:pt x="599" y="245"/>
                    </a:lnTo>
                    <a:lnTo>
                      <a:pt x="597" y="245"/>
                    </a:lnTo>
                    <a:lnTo>
                      <a:pt x="596" y="245"/>
                    </a:lnTo>
                    <a:lnTo>
                      <a:pt x="596" y="245"/>
                    </a:lnTo>
                    <a:lnTo>
                      <a:pt x="593" y="242"/>
                    </a:lnTo>
                    <a:lnTo>
                      <a:pt x="591" y="242"/>
                    </a:lnTo>
                    <a:lnTo>
                      <a:pt x="589" y="239"/>
                    </a:lnTo>
                    <a:lnTo>
                      <a:pt x="589" y="237"/>
                    </a:lnTo>
                    <a:lnTo>
                      <a:pt x="589" y="236"/>
                    </a:lnTo>
                    <a:lnTo>
                      <a:pt x="589" y="236"/>
                    </a:lnTo>
                    <a:lnTo>
                      <a:pt x="589" y="234"/>
                    </a:lnTo>
                    <a:lnTo>
                      <a:pt x="591" y="231"/>
                    </a:lnTo>
                    <a:lnTo>
                      <a:pt x="591" y="230"/>
                    </a:lnTo>
                    <a:lnTo>
                      <a:pt x="593" y="230"/>
                    </a:lnTo>
                    <a:lnTo>
                      <a:pt x="594" y="228"/>
                    </a:lnTo>
                    <a:lnTo>
                      <a:pt x="601" y="226"/>
                    </a:lnTo>
                    <a:lnTo>
                      <a:pt x="602" y="225"/>
                    </a:lnTo>
                    <a:lnTo>
                      <a:pt x="602" y="225"/>
                    </a:lnTo>
                    <a:lnTo>
                      <a:pt x="601" y="222"/>
                    </a:lnTo>
                    <a:lnTo>
                      <a:pt x="601" y="222"/>
                    </a:lnTo>
                    <a:lnTo>
                      <a:pt x="601" y="222"/>
                    </a:lnTo>
                    <a:lnTo>
                      <a:pt x="602" y="220"/>
                    </a:lnTo>
                    <a:lnTo>
                      <a:pt x="602" y="219"/>
                    </a:lnTo>
                    <a:lnTo>
                      <a:pt x="604" y="219"/>
                    </a:lnTo>
                    <a:lnTo>
                      <a:pt x="605" y="220"/>
                    </a:lnTo>
                    <a:lnTo>
                      <a:pt x="607" y="220"/>
                    </a:lnTo>
                    <a:lnTo>
                      <a:pt x="610" y="220"/>
                    </a:lnTo>
                    <a:lnTo>
                      <a:pt x="615" y="222"/>
                    </a:lnTo>
                    <a:lnTo>
                      <a:pt x="619" y="223"/>
                    </a:lnTo>
                    <a:lnTo>
                      <a:pt x="624" y="225"/>
                    </a:lnTo>
                    <a:lnTo>
                      <a:pt x="626" y="226"/>
                    </a:lnTo>
                    <a:lnTo>
                      <a:pt x="627" y="228"/>
                    </a:lnTo>
                    <a:lnTo>
                      <a:pt x="629" y="230"/>
                    </a:lnTo>
                    <a:lnTo>
                      <a:pt x="627" y="231"/>
                    </a:lnTo>
                    <a:lnTo>
                      <a:pt x="627" y="231"/>
                    </a:lnTo>
                    <a:lnTo>
                      <a:pt x="627" y="233"/>
                    </a:lnTo>
                    <a:lnTo>
                      <a:pt x="627" y="233"/>
                    </a:lnTo>
                    <a:lnTo>
                      <a:pt x="629" y="234"/>
                    </a:lnTo>
                    <a:lnTo>
                      <a:pt x="629" y="233"/>
                    </a:lnTo>
                    <a:lnTo>
                      <a:pt x="629" y="233"/>
                    </a:lnTo>
                    <a:lnTo>
                      <a:pt x="629" y="231"/>
                    </a:lnTo>
                    <a:lnTo>
                      <a:pt x="630" y="231"/>
                    </a:lnTo>
                    <a:lnTo>
                      <a:pt x="630" y="230"/>
                    </a:lnTo>
                    <a:lnTo>
                      <a:pt x="630" y="228"/>
                    </a:lnTo>
                    <a:lnTo>
                      <a:pt x="629" y="228"/>
                    </a:lnTo>
                    <a:lnTo>
                      <a:pt x="629" y="226"/>
                    </a:lnTo>
                    <a:lnTo>
                      <a:pt x="624" y="223"/>
                    </a:lnTo>
                    <a:lnTo>
                      <a:pt x="624" y="223"/>
                    </a:lnTo>
                    <a:lnTo>
                      <a:pt x="626" y="223"/>
                    </a:lnTo>
                    <a:lnTo>
                      <a:pt x="630" y="223"/>
                    </a:lnTo>
                    <a:lnTo>
                      <a:pt x="634" y="223"/>
                    </a:lnTo>
                    <a:lnTo>
                      <a:pt x="634" y="222"/>
                    </a:lnTo>
                    <a:lnTo>
                      <a:pt x="635" y="222"/>
                    </a:lnTo>
                    <a:lnTo>
                      <a:pt x="635" y="222"/>
                    </a:lnTo>
                    <a:lnTo>
                      <a:pt x="638" y="220"/>
                    </a:lnTo>
                    <a:lnTo>
                      <a:pt x="640" y="222"/>
                    </a:lnTo>
                    <a:lnTo>
                      <a:pt x="642" y="222"/>
                    </a:lnTo>
                    <a:lnTo>
                      <a:pt x="643" y="222"/>
                    </a:lnTo>
                    <a:lnTo>
                      <a:pt x="645" y="220"/>
                    </a:lnTo>
                    <a:lnTo>
                      <a:pt x="646" y="219"/>
                    </a:lnTo>
                    <a:lnTo>
                      <a:pt x="648" y="219"/>
                    </a:lnTo>
                    <a:lnTo>
                      <a:pt x="649" y="217"/>
                    </a:lnTo>
                    <a:lnTo>
                      <a:pt x="653" y="217"/>
                    </a:lnTo>
                    <a:lnTo>
                      <a:pt x="654" y="219"/>
                    </a:lnTo>
                    <a:lnTo>
                      <a:pt x="657" y="219"/>
                    </a:lnTo>
                    <a:lnTo>
                      <a:pt x="656" y="217"/>
                    </a:lnTo>
                    <a:lnTo>
                      <a:pt x="656" y="214"/>
                    </a:lnTo>
                    <a:lnTo>
                      <a:pt x="654" y="212"/>
                    </a:lnTo>
                    <a:lnTo>
                      <a:pt x="653" y="211"/>
                    </a:lnTo>
                    <a:lnTo>
                      <a:pt x="649" y="209"/>
                    </a:lnTo>
                    <a:lnTo>
                      <a:pt x="646" y="206"/>
                    </a:lnTo>
                    <a:lnTo>
                      <a:pt x="645" y="204"/>
                    </a:lnTo>
                    <a:lnTo>
                      <a:pt x="643" y="203"/>
                    </a:lnTo>
                    <a:lnTo>
                      <a:pt x="645" y="203"/>
                    </a:lnTo>
                    <a:lnTo>
                      <a:pt x="645" y="201"/>
                    </a:lnTo>
                    <a:lnTo>
                      <a:pt x="651" y="198"/>
                    </a:lnTo>
                    <a:lnTo>
                      <a:pt x="656" y="193"/>
                    </a:lnTo>
                    <a:lnTo>
                      <a:pt x="659" y="192"/>
                    </a:lnTo>
                    <a:lnTo>
                      <a:pt x="659" y="190"/>
                    </a:lnTo>
                    <a:lnTo>
                      <a:pt x="660" y="190"/>
                    </a:lnTo>
                    <a:lnTo>
                      <a:pt x="662" y="189"/>
                    </a:lnTo>
                    <a:lnTo>
                      <a:pt x="664" y="189"/>
                    </a:lnTo>
                    <a:lnTo>
                      <a:pt x="665" y="187"/>
                    </a:lnTo>
                    <a:lnTo>
                      <a:pt x="665" y="185"/>
                    </a:lnTo>
                    <a:lnTo>
                      <a:pt x="665" y="185"/>
                    </a:lnTo>
                    <a:lnTo>
                      <a:pt x="667" y="181"/>
                    </a:lnTo>
                    <a:lnTo>
                      <a:pt x="670" y="181"/>
                    </a:lnTo>
                    <a:lnTo>
                      <a:pt x="671" y="179"/>
                    </a:lnTo>
                    <a:lnTo>
                      <a:pt x="673" y="179"/>
                    </a:lnTo>
                    <a:lnTo>
                      <a:pt x="676" y="176"/>
                    </a:lnTo>
                    <a:lnTo>
                      <a:pt x="676" y="174"/>
                    </a:lnTo>
                    <a:lnTo>
                      <a:pt x="675" y="174"/>
                    </a:lnTo>
                    <a:lnTo>
                      <a:pt x="673" y="174"/>
                    </a:lnTo>
                    <a:lnTo>
                      <a:pt x="670" y="167"/>
                    </a:lnTo>
                    <a:lnTo>
                      <a:pt x="668" y="162"/>
                    </a:lnTo>
                    <a:lnTo>
                      <a:pt x="665" y="159"/>
                    </a:lnTo>
                    <a:lnTo>
                      <a:pt x="664" y="155"/>
                    </a:lnTo>
                    <a:lnTo>
                      <a:pt x="660" y="151"/>
                    </a:lnTo>
                    <a:lnTo>
                      <a:pt x="660" y="149"/>
                    </a:lnTo>
                    <a:lnTo>
                      <a:pt x="660" y="149"/>
                    </a:lnTo>
                    <a:lnTo>
                      <a:pt x="660" y="148"/>
                    </a:lnTo>
                    <a:lnTo>
                      <a:pt x="656" y="151"/>
                    </a:lnTo>
                    <a:lnTo>
                      <a:pt x="656" y="151"/>
                    </a:lnTo>
                    <a:lnTo>
                      <a:pt x="654" y="149"/>
                    </a:lnTo>
                    <a:lnTo>
                      <a:pt x="653" y="148"/>
                    </a:lnTo>
                    <a:lnTo>
                      <a:pt x="651" y="146"/>
                    </a:lnTo>
                    <a:lnTo>
                      <a:pt x="653" y="146"/>
                    </a:lnTo>
                    <a:lnTo>
                      <a:pt x="653" y="144"/>
                    </a:lnTo>
                    <a:lnTo>
                      <a:pt x="653" y="143"/>
                    </a:lnTo>
                    <a:lnTo>
                      <a:pt x="653" y="141"/>
                    </a:lnTo>
                    <a:lnTo>
                      <a:pt x="653" y="141"/>
                    </a:lnTo>
                    <a:lnTo>
                      <a:pt x="653" y="140"/>
                    </a:lnTo>
                    <a:lnTo>
                      <a:pt x="653" y="140"/>
                    </a:lnTo>
                    <a:lnTo>
                      <a:pt x="651" y="140"/>
                    </a:lnTo>
                    <a:lnTo>
                      <a:pt x="649" y="140"/>
                    </a:lnTo>
                    <a:lnTo>
                      <a:pt x="648" y="140"/>
                    </a:lnTo>
                    <a:lnTo>
                      <a:pt x="651" y="143"/>
                    </a:lnTo>
                    <a:lnTo>
                      <a:pt x="649" y="144"/>
                    </a:lnTo>
                    <a:lnTo>
                      <a:pt x="648" y="144"/>
                    </a:lnTo>
                    <a:lnTo>
                      <a:pt x="646" y="144"/>
                    </a:lnTo>
                    <a:lnTo>
                      <a:pt x="645" y="143"/>
                    </a:lnTo>
                    <a:lnTo>
                      <a:pt x="645" y="143"/>
                    </a:lnTo>
                    <a:lnTo>
                      <a:pt x="640" y="140"/>
                    </a:lnTo>
                    <a:lnTo>
                      <a:pt x="640" y="138"/>
                    </a:lnTo>
                    <a:lnTo>
                      <a:pt x="640" y="138"/>
                    </a:lnTo>
                    <a:lnTo>
                      <a:pt x="640" y="137"/>
                    </a:lnTo>
                    <a:lnTo>
                      <a:pt x="640" y="138"/>
                    </a:lnTo>
                    <a:lnTo>
                      <a:pt x="638" y="138"/>
                    </a:lnTo>
                    <a:lnTo>
                      <a:pt x="637" y="137"/>
                    </a:lnTo>
                    <a:lnTo>
                      <a:pt x="637" y="137"/>
                    </a:lnTo>
                    <a:lnTo>
                      <a:pt x="638" y="135"/>
                    </a:lnTo>
                    <a:lnTo>
                      <a:pt x="640" y="135"/>
                    </a:lnTo>
                    <a:lnTo>
                      <a:pt x="638" y="133"/>
                    </a:lnTo>
                    <a:lnTo>
                      <a:pt x="637" y="133"/>
                    </a:lnTo>
                    <a:lnTo>
                      <a:pt x="637" y="133"/>
                    </a:lnTo>
                    <a:lnTo>
                      <a:pt x="637" y="133"/>
                    </a:lnTo>
                    <a:lnTo>
                      <a:pt x="638" y="132"/>
                    </a:lnTo>
                    <a:lnTo>
                      <a:pt x="640" y="132"/>
                    </a:lnTo>
                    <a:lnTo>
                      <a:pt x="638" y="130"/>
                    </a:lnTo>
                    <a:lnTo>
                      <a:pt x="638" y="130"/>
                    </a:lnTo>
                    <a:lnTo>
                      <a:pt x="637" y="132"/>
                    </a:lnTo>
                    <a:lnTo>
                      <a:pt x="634" y="133"/>
                    </a:lnTo>
                    <a:lnTo>
                      <a:pt x="632" y="135"/>
                    </a:lnTo>
                    <a:lnTo>
                      <a:pt x="630" y="133"/>
                    </a:lnTo>
                    <a:lnTo>
                      <a:pt x="629" y="133"/>
                    </a:lnTo>
                    <a:lnTo>
                      <a:pt x="627" y="133"/>
                    </a:lnTo>
                    <a:lnTo>
                      <a:pt x="627" y="135"/>
                    </a:lnTo>
                    <a:lnTo>
                      <a:pt x="624" y="137"/>
                    </a:lnTo>
                    <a:lnTo>
                      <a:pt x="618" y="140"/>
                    </a:lnTo>
                    <a:lnTo>
                      <a:pt x="615" y="140"/>
                    </a:lnTo>
                    <a:lnTo>
                      <a:pt x="613" y="140"/>
                    </a:lnTo>
                    <a:lnTo>
                      <a:pt x="612" y="140"/>
                    </a:lnTo>
                    <a:lnTo>
                      <a:pt x="612" y="138"/>
                    </a:lnTo>
                    <a:lnTo>
                      <a:pt x="613" y="138"/>
                    </a:lnTo>
                    <a:lnTo>
                      <a:pt x="613" y="137"/>
                    </a:lnTo>
                    <a:lnTo>
                      <a:pt x="613" y="137"/>
                    </a:lnTo>
                    <a:lnTo>
                      <a:pt x="613" y="133"/>
                    </a:lnTo>
                    <a:lnTo>
                      <a:pt x="613" y="132"/>
                    </a:lnTo>
                    <a:lnTo>
                      <a:pt x="615" y="132"/>
                    </a:lnTo>
                    <a:lnTo>
                      <a:pt x="616" y="130"/>
                    </a:lnTo>
                    <a:lnTo>
                      <a:pt x="619" y="132"/>
                    </a:lnTo>
                    <a:lnTo>
                      <a:pt x="621" y="132"/>
                    </a:lnTo>
                    <a:lnTo>
                      <a:pt x="623" y="130"/>
                    </a:lnTo>
                    <a:lnTo>
                      <a:pt x="624" y="130"/>
                    </a:lnTo>
                    <a:lnTo>
                      <a:pt x="626" y="129"/>
                    </a:lnTo>
                    <a:lnTo>
                      <a:pt x="626" y="127"/>
                    </a:lnTo>
                    <a:lnTo>
                      <a:pt x="624" y="124"/>
                    </a:lnTo>
                    <a:lnTo>
                      <a:pt x="624" y="124"/>
                    </a:lnTo>
                    <a:lnTo>
                      <a:pt x="621" y="122"/>
                    </a:lnTo>
                    <a:lnTo>
                      <a:pt x="618" y="122"/>
                    </a:lnTo>
                    <a:lnTo>
                      <a:pt x="616" y="121"/>
                    </a:lnTo>
                    <a:lnTo>
                      <a:pt x="615" y="121"/>
                    </a:lnTo>
                    <a:lnTo>
                      <a:pt x="615" y="121"/>
                    </a:lnTo>
                    <a:lnTo>
                      <a:pt x="613" y="119"/>
                    </a:lnTo>
                    <a:lnTo>
                      <a:pt x="613" y="118"/>
                    </a:lnTo>
                    <a:lnTo>
                      <a:pt x="613" y="118"/>
                    </a:lnTo>
                    <a:lnTo>
                      <a:pt x="615" y="116"/>
                    </a:lnTo>
                    <a:lnTo>
                      <a:pt x="618" y="116"/>
                    </a:lnTo>
                    <a:lnTo>
                      <a:pt x="618" y="116"/>
                    </a:lnTo>
                    <a:lnTo>
                      <a:pt x="615" y="115"/>
                    </a:lnTo>
                    <a:lnTo>
                      <a:pt x="613" y="115"/>
                    </a:lnTo>
                    <a:lnTo>
                      <a:pt x="613" y="116"/>
                    </a:lnTo>
                    <a:lnTo>
                      <a:pt x="612" y="118"/>
                    </a:lnTo>
                    <a:lnTo>
                      <a:pt x="610" y="118"/>
                    </a:lnTo>
                    <a:lnTo>
                      <a:pt x="608" y="116"/>
                    </a:lnTo>
                    <a:lnTo>
                      <a:pt x="607" y="116"/>
                    </a:lnTo>
                    <a:lnTo>
                      <a:pt x="605" y="116"/>
                    </a:lnTo>
                    <a:lnTo>
                      <a:pt x="605" y="116"/>
                    </a:lnTo>
                    <a:lnTo>
                      <a:pt x="605" y="115"/>
                    </a:lnTo>
                    <a:lnTo>
                      <a:pt x="607" y="115"/>
                    </a:lnTo>
                    <a:lnTo>
                      <a:pt x="608" y="113"/>
                    </a:lnTo>
                    <a:lnTo>
                      <a:pt x="608" y="113"/>
                    </a:lnTo>
                    <a:lnTo>
                      <a:pt x="607" y="111"/>
                    </a:lnTo>
                    <a:lnTo>
                      <a:pt x="607" y="111"/>
                    </a:lnTo>
                    <a:lnTo>
                      <a:pt x="604" y="110"/>
                    </a:lnTo>
                    <a:lnTo>
                      <a:pt x="599" y="111"/>
                    </a:lnTo>
                    <a:lnTo>
                      <a:pt x="597" y="111"/>
                    </a:lnTo>
                    <a:lnTo>
                      <a:pt x="597" y="110"/>
                    </a:lnTo>
                    <a:lnTo>
                      <a:pt x="597" y="108"/>
                    </a:lnTo>
                    <a:lnTo>
                      <a:pt x="597" y="105"/>
                    </a:lnTo>
                    <a:lnTo>
                      <a:pt x="596" y="102"/>
                    </a:lnTo>
                    <a:lnTo>
                      <a:pt x="596" y="100"/>
                    </a:lnTo>
                    <a:lnTo>
                      <a:pt x="594" y="100"/>
                    </a:lnTo>
                    <a:lnTo>
                      <a:pt x="589" y="100"/>
                    </a:lnTo>
                    <a:lnTo>
                      <a:pt x="589" y="100"/>
                    </a:lnTo>
                    <a:lnTo>
                      <a:pt x="588" y="100"/>
                    </a:lnTo>
                    <a:lnTo>
                      <a:pt x="585" y="99"/>
                    </a:lnTo>
                    <a:lnTo>
                      <a:pt x="583" y="97"/>
                    </a:lnTo>
                    <a:lnTo>
                      <a:pt x="583" y="97"/>
                    </a:lnTo>
                    <a:lnTo>
                      <a:pt x="582" y="96"/>
                    </a:lnTo>
                    <a:lnTo>
                      <a:pt x="580" y="94"/>
                    </a:lnTo>
                    <a:lnTo>
                      <a:pt x="578" y="94"/>
                    </a:lnTo>
                    <a:lnTo>
                      <a:pt x="578" y="91"/>
                    </a:lnTo>
                    <a:lnTo>
                      <a:pt x="577" y="91"/>
                    </a:lnTo>
                    <a:lnTo>
                      <a:pt x="575" y="91"/>
                    </a:lnTo>
                    <a:lnTo>
                      <a:pt x="574" y="92"/>
                    </a:lnTo>
                    <a:lnTo>
                      <a:pt x="572" y="94"/>
                    </a:lnTo>
                    <a:lnTo>
                      <a:pt x="572" y="96"/>
                    </a:lnTo>
                    <a:lnTo>
                      <a:pt x="572" y="96"/>
                    </a:lnTo>
                    <a:lnTo>
                      <a:pt x="572" y="97"/>
                    </a:lnTo>
                    <a:lnTo>
                      <a:pt x="577" y="99"/>
                    </a:lnTo>
                    <a:lnTo>
                      <a:pt x="578" y="99"/>
                    </a:lnTo>
                    <a:lnTo>
                      <a:pt x="580" y="100"/>
                    </a:lnTo>
                    <a:lnTo>
                      <a:pt x="580" y="102"/>
                    </a:lnTo>
                    <a:lnTo>
                      <a:pt x="582" y="104"/>
                    </a:lnTo>
                    <a:lnTo>
                      <a:pt x="582" y="105"/>
                    </a:lnTo>
                    <a:lnTo>
                      <a:pt x="580" y="107"/>
                    </a:lnTo>
                    <a:lnTo>
                      <a:pt x="580" y="107"/>
                    </a:lnTo>
                    <a:lnTo>
                      <a:pt x="577" y="108"/>
                    </a:lnTo>
                    <a:lnTo>
                      <a:pt x="574" y="110"/>
                    </a:lnTo>
                    <a:lnTo>
                      <a:pt x="571" y="110"/>
                    </a:lnTo>
                    <a:lnTo>
                      <a:pt x="569" y="110"/>
                    </a:lnTo>
                    <a:lnTo>
                      <a:pt x="561" y="107"/>
                    </a:lnTo>
                    <a:lnTo>
                      <a:pt x="560" y="107"/>
                    </a:lnTo>
                    <a:lnTo>
                      <a:pt x="558" y="107"/>
                    </a:lnTo>
                    <a:lnTo>
                      <a:pt x="553" y="105"/>
                    </a:lnTo>
                    <a:lnTo>
                      <a:pt x="552" y="105"/>
                    </a:lnTo>
                    <a:lnTo>
                      <a:pt x="547" y="105"/>
                    </a:lnTo>
                    <a:lnTo>
                      <a:pt x="541" y="104"/>
                    </a:lnTo>
                    <a:lnTo>
                      <a:pt x="539" y="104"/>
                    </a:lnTo>
                    <a:lnTo>
                      <a:pt x="541" y="105"/>
                    </a:lnTo>
                    <a:lnTo>
                      <a:pt x="542" y="107"/>
                    </a:lnTo>
                    <a:lnTo>
                      <a:pt x="544" y="107"/>
                    </a:lnTo>
                    <a:lnTo>
                      <a:pt x="545" y="107"/>
                    </a:lnTo>
                    <a:lnTo>
                      <a:pt x="548" y="110"/>
                    </a:lnTo>
                    <a:lnTo>
                      <a:pt x="550" y="110"/>
                    </a:lnTo>
                    <a:lnTo>
                      <a:pt x="552" y="111"/>
                    </a:lnTo>
                    <a:lnTo>
                      <a:pt x="552" y="113"/>
                    </a:lnTo>
                    <a:lnTo>
                      <a:pt x="550" y="113"/>
                    </a:lnTo>
                    <a:lnTo>
                      <a:pt x="541" y="108"/>
                    </a:lnTo>
                    <a:lnTo>
                      <a:pt x="534" y="110"/>
                    </a:lnTo>
                    <a:lnTo>
                      <a:pt x="533" y="111"/>
                    </a:lnTo>
                    <a:lnTo>
                      <a:pt x="530" y="111"/>
                    </a:lnTo>
                    <a:lnTo>
                      <a:pt x="528" y="110"/>
                    </a:lnTo>
                    <a:lnTo>
                      <a:pt x="522" y="108"/>
                    </a:lnTo>
                    <a:lnTo>
                      <a:pt x="519" y="107"/>
                    </a:lnTo>
                    <a:lnTo>
                      <a:pt x="519" y="107"/>
                    </a:lnTo>
                    <a:lnTo>
                      <a:pt x="512" y="108"/>
                    </a:lnTo>
                    <a:lnTo>
                      <a:pt x="507" y="108"/>
                    </a:lnTo>
                    <a:lnTo>
                      <a:pt x="498" y="107"/>
                    </a:lnTo>
                    <a:lnTo>
                      <a:pt x="495" y="105"/>
                    </a:lnTo>
                    <a:lnTo>
                      <a:pt x="493" y="105"/>
                    </a:lnTo>
                    <a:lnTo>
                      <a:pt x="492" y="105"/>
                    </a:lnTo>
                    <a:lnTo>
                      <a:pt x="490" y="105"/>
                    </a:lnTo>
                    <a:lnTo>
                      <a:pt x="485" y="104"/>
                    </a:lnTo>
                    <a:lnTo>
                      <a:pt x="479" y="105"/>
                    </a:lnTo>
                    <a:lnTo>
                      <a:pt x="474" y="104"/>
                    </a:lnTo>
                    <a:lnTo>
                      <a:pt x="471" y="104"/>
                    </a:lnTo>
                    <a:lnTo>
                      <a:pt x="471" y="102"/>
                    </a:lnTo>
                    <a:lnTo>
                      <a:pt x="470" y="99"/>
                    </a:lnTo>
                    <a:lnTo>
                      <a:pt x="470" y="97"/>
                    </a:lnTo>
                    <a:lnTo>
                      <a:pt x="470" y="96"/>
                    </a:lnTo>
                    <a:lnTo>
                      <a:pt x="470" y="96"/>
                    </a:lnTo>
                    <a:lnTo>
                      <a:pt x="471" y="94"/>
                    </a:lnTo>
                    <a:lnTo>
                      <a:pt x="468" y="96"/>
                    </a:lnTo>
                    <a:lnTo>
                      <a:pt x="466" y="97"/>
                    </a:lnTo>
                    <a:lnTo>
                      <a:pt x="465" y="97"/>
                    </a:lnTo>
                    <a:lnTo>
                      <a:pt x="460" y="96"/>
                    </a:lnTo>
                    <a:lnTo>
                      <a:pt x="460" y="96"/>
                    </a:lnTo>
                    <a:lnTo>
                      <a:pt x="460" y="97"/>
                    </a:lnTo>
                    <a:lnTo>
                      <a:pt x="462" y="97"/>
                    </a:lnTo>
                    <a:lnTo>
                      <a:pt x="462" y="99"/>
                    </a:lnTo>
                    <a:lnTo>
                      <a:pt x="459" y="99"/>
                    </a:lnTo>
                    <a:lnTo>
                      <a:pt x="455" y="99"/>
                    </a:lnTo>
                    <a:lnTo>
                      <a:pt x="454" y="99"/>
                    </a:lnTo>
                    <a:lnTo>
                      <a:pt x="452" y="99"/>
                    </a:lnTo>
                    <a:lnTo>
                      <a:pt x="451" y="100"/>
                    </a:lnTo>
                    <a:lnTo>
                      <a:pt x="451" y="100"/>
                    </a:lnTo>
                    <a:lnTo>
                      <a:pt x="449" y="100"/>
                    </a:lnTo>
                    <a:lnTo>
                      <a:pt x="444" y="97"/>
                    </a:lnTo>
                    <a:lnTo>
                      <a:pt x="441" y="96"/>
                    </a:lnTo>
                    <a:lnTo>
                      <a:pt x="438" y="94"/>
                    </a:lnTo>
                    <a:lnTo>
                      <a:pt x="437" y="94"/>
                    </a:lnTo>
                    <a:lnTo>
                      <a:pt x="435" y="92"/>
                    </a:lnTo>
                    <a:lnTo>
                      <a:pt x="430" y="86"/>
                    </a:lnTo>
                    <a:lnTo>
                      <a:pt x="430" y="86"/>
                    </a:lnTo>
                    <a:lnTo>
                      <a:pt x="427" y="80"/>
                    </a:lnTo>
                    <a:lnTo>
                      <a:pt x="427" y="80"/>
                    </a:lnTo>
                    <a:lnTo>
                      <a:pt x="427" y="78"/>
                    </a:lnTo>
                    <a:lnTo>
                      <a:pt x="429" y="78"/>
                    </a:lnTo>
                    <a:lnTo>
                      <a:pt x="433" y="80"/>
                    </a:lnTo>
                    <a:lnTo>
                      <a:pt x="438" y="80"/>
                    </a:lnTo>
                    <a:lnTo>
                      <a:pt x="440" y="80"/>
                    </a:lnTo>
                    <a:lnTo>
                      <a:pt x="443" y="81"/>
                    </a:lnTo>
                    <a:lnTo>
                      <a:pt x="448" y="81"/>
                    </a:lnTo>
                    <a:lnTo>
                      <a:pt x="449" y="81"/>
                    </a:lnTo>
                    <a:lnTo>
                      <a:pt x="454" y="81"/>
                    </a:lnTo>
                    <a:lnTo>
                      <a:pt x="460" y="81"/>
                    </a:lnTo>
                    <a:lnTo>
                      <a:pt x="460" y="80"/>
                    </a:lnTo>
                    <a:lnTo>
                      <a:pt x="457" y="80"/>
                    </a:lnTo>
                    <a:lnTo>
                      <a:pt x="454" y="78"/>
                    </a:lnTo>
                    <a:lnTo>
                      <a:pt x="451" y="75"/>
                    </a:lnTo>
                    <a:lnTo>
                      <a:pt x="449" y="75"/>
                    </a:lnTo>
                    <a:lnTo>
                      <a:pt x="446" y="75"/>
                    </a:lnTo>
                    <a:lnTo>
                      <a:pt x="440" y="74"/>
                    </a:lnTo>
                    <a:lnTo>
                      <a:pt x="432" y="74"/>
                    </a:lnTo>
                    <a:lnTo>
                      <a:pt x="427" y="70"/>
                    </a:lnTo>
                    <a:lnTo>
                      <a:pt x="424" y="69"/>
                    </a:lnTo>
                    <a:lnTo>
                      <a:pt x="421" y="69"/>
                    </a:lnTo>
                    <a:lnTo>
                      <a:pt x="421" y="67"/>
                    </a:lnTo>
                    <a:lnTo>
                      <a:pt x="421" y="66"/>
                    </a:lnTo>
                    <a:lnTo>
                      <a:pt x="419" y="61"/>
                    </a:lnTo>
                    <a:lnTo>
                      <a:pt x="419" y="58"/>
                    </a:lnTo>
                    <a:lnTo>
                      <a:pt x="419" y="56"/>
                    </a:lnTo>
                    <a:lnTo>
                      <a:pt x="418" y="55"/>
                    </a:lnTo>
                    <a:lnTo>
                      <a:pt x="419" y="53"/>
                    </a:lnTo>
                    <a:lnTo>
                      <a:pt x="424" y="50"/>
                    </a:lnTo>
                    <a:lnTo>
                      <a:pt x="424" y="48"/>
                    </a:lnTo>
                    <a:lnTo>
                      <a:pt x="422" y="48"/>
                    </a:lnTo>
                    <a:lnTo>
                      <a:pt x="421" y="48"/>
                    </a:lnTo>
                    <a:lnTo>
                      <a:pt x="421" y="47"/>
                    </a:lnTo>
                    <a:lnTo>
                      <a:pt x="421" y="45"/>
                    </a:lnTo>
                    <a:lnTo>
                      <a:pt x="421" y="44"/>
                    </a:lnTo>
                    <a:lnTo>
                      <a:pt x="421" y="42"/>
                    </a:lnTo>
                    <a:lnTo>
                      <a:pt x="421" y="40"/>
                    </a:lnTo>
                    <a:lnTo>
                      <a:pt x="422" y="39"/>
                    </a:lnTo>
                    <a:lnTo>
                      <a:pt x="425" y="34"/>
                    </a:lnTo>
                    <a:lnTo>
                      <a:pt x="429" y="33"/>
                    </a:lnTo>
                    <a:lnTo>
                      <a:pt x="429" y="31"/>
                    </a:lnTo>
                    <a:lnTo>
                      <a:pt x="429" y="28"/>
                    </a:lnTo>
                    <a:lnTo>
                      <a:pt x="429" y="26"/>
                    </a:lnTo>
                    <a:lnTo>
                      <a:pt x="429" y="25"/>
                    </a:lnTo>
                    <a:lnTo>
                      <a:pt x="430" y="23"/>
                    </a:lnTo>
                    <a:lnTo>
                      <a:pt x="432" y="22"/>
                    </a:lnTo>
                    <a:lnTo>
                      <a:pt x="433" y="20"/>
                    </a:lnTo>
                    <a:lnTo>
                      <a:pt x="437" y="18"/>
                    </a:lnTo>
                    <a:lnTo>
                      <a:pt x="437" y="17"/>
                    </a:lnTo>
                    <a:lnTo>
                      <a:pt x="437" y="17"/>
                    </a:lnTo>
                    <a:lnTo>
                      <a:pt x="437" y="15"/>
                    </a:lnTo>
                    <a:lnTo>
                      <a:pt x="438" y="15"/>
                    </a:lnTo>
                    <a:lnTo>
                      <a:pt x="444" y="11"/>
                    </a:lnTo>
                    <a:lnTo>
                      <a:pt x="449" y="7"/>
                    </a:lnTo>
                    <a:lnTo>
                      <a:pt x="452" y="6"/>
                    </a:lnTo>
                    <a:lnTo>
                      <a:pt x="455" y="6"/>
                    </a:lnTo>
                    <a:lnTo>
                      <a:pt x="465" y="3"/>
                    </a:lnTo>
                    <a:lnTo>
                      <a:pt x="471" y="3"/>
                    </a:lnTo>
                    <a:close/>
                    <a:moveTo>
                      <a:pt x="274" y="0"/>
                    </a:moveTo>
                    <a:lnTo>
                      <a:pt x="287" y="6"/>
                    </a:lnTo>
                    <a:lnTo>
                      <a:pt x="288" y="6"/>
                    </a:lnTo>
                    <a:lnTo>
                      <a:pt x="291" y="6"/>
                    </a:lnTo>
                    <a:lnTo>
                      <a:pt x="296" y="4"/>
                    </a:lnTo>
                    <a:lnTo>
                      <a:pt x="301" y="4"/>
                    </a:lnTo>
                    <a:lnTo>
                      <a:pt x="304" y="3"/>
                    </a:lnTo>
                    <a:lnTo>
                      <a:pt x="306" y="1"/>
                    </a:lnTo>
                    <a:lnTo>
                      <a:pt x="307" y="1"/>
                    </a:lnTo>
                    <a:lnTo>
                      <a:pt x="309" y="1"/>
                    </a:lnTo>
                    <a:lnTo>
                      <a:pt x="314" y="3"/>
                    </a:lnTo>
                    <a:lnTo>
                      <a:pt x="314" y="3"/>
                    </a:lnTo>
                    <a:lnTo>
                      <a:pt x="315" y="3"/>
                    </a:lnTo>
                    <a:lnTo>
                      <a:pt x="317" y="4"/>
                    </a:lnTo>
                    <a:lnTo>
                      <a:pt x="317" y="7"/>
                    </a:lnTo>
                    <a:lnTo>
                      <a:pt x="318" y="7"/>
                    </a:lnTo>
                    <a:lnTo>
                      <a:pt x="318" y="7"/>
                    </a:lnTo>
                    <a:lnTo>
                      <a:pt x="317" y="9"/>
                    </a:lnTo>
                    <a:lnTo>
                      <a:pt x="315" y="11"/>
                    </a:lnTo>
                    <a:lnTo>
                      <a:pt x="314" y="11"/>
                    </a:lnTo>
                    <a:lnTo>
                      <a:pt x="312" y="11"/>
                    </a:lnTo>
                    <a:lnTo>
                      <a:pt x="310" y="12"/>
                    </a:lnTo>
                    <a:lnTo>
                      <a:pt x="309" y="12"/>
                    </a:lnTo>
                    <a:lnTo>
                      <a:pt x="309" y="12"/>
                    </a:lnTo>
                    <a:lnTo>
                      <a:pt x="309" y="14"/>
                    </a:lnTo>
                    <a:lnTo>
                      <a:pt x="309" y="14"/>
                    </a:lnTo>
                    <a:lnTo>
                      <a:pt x="310" y="14"/>
                    </a:lnTo>
                    <a:lnTo>
                      <a:pt x="310" y="12"/>
                    </a:lnTo>
                    <a:lnTo>
                      <a:pt x="312" y="14"/>
                    </a:lnTo>
                    <a:lnTo>
                      <a:pt x="314" y="14"/>
                    </a:lnTo>
                    <a:lnTo>
                      <a:pt x="314" y="15"/>
                    </a:lnTo>
                    <a:lnTo>
                      <a:pt x="314" y="15"/>
                    </a:lnTo>
                    <a:lnTo>
                      <a:pt x="310" y="17"/>
                    </a:lnTo>
                    <a:lnTo>
                      <a:pt x="306" y="18"/>
                    </a:lnTo>
                    <a:lnTo>
                      <a:pt x="301" y="23"/>
                    </a:lnTo>
                    <a:lnTo>
                      <a:pt x="298" y="25"/>
                    </a:lnTo>
                    <a:lnTo>
                      <a:pt x="298" y="26"/>
                    </a:lnTo>
                    <a:lnTo>
                      <a:pt x="296" y="26"/>
                    </a:lnTo>
                    <a:lnTo>
                      <a:pt x="296" y="28"/>
                    </a:lnTo>
                    <a:lnTo>
                      <a:pt x="298" y="28"/>
                    </a:lnTo>
                    <a:lnTo>
                      <a:pt x="298" y="28"/>
                    </a:lnTo>
                    <a:lnTo>
                      <a:pt x="301" y="26"/>
                    </a:lnTo>
                    <a:lnTo>
                      <a:pt x="302" y="26"/>
                    </a:lnTo>
                    <a:lnTo>
                      <a:pt x="304" y="25"/>
                    </a:lnTo>
                    <a:lnTo>
                      <a:pt x="307" y="25"/>
                    </a:lnTo>
                    <a:lnTo>
                      <a:pt x="309" y="26"/>
                    </a:lnTo>
                    <a:lnTo>
                      <a:pt x="310" y="26"/>
                    </a:lnTo>
                    <a:lnTo>
                      <a:pt x="314" y="28"/>
                    </a:lnTo>
                    <a:lnTo>
                      <a:pt x="314" y="29"/>
                    </a:lnTo>
                    <a:lnTo>
                      <a:pt x="314" y="29"/>
                    </a:lnTo>
                    <a:lnTo>
                      <a:pt x="312" y="29"/>
                    </a:lnTo>
                    <a:lnTo>
                      <a:pt x="312" y="29"/>
                    </a:lnTo>
                    <a:lnTo>
                      <a:pt x="314" y="31"/>
                    </a:lnTo>
                    <a:lnTo>
                      <a:pt x="317" y="33"/>
                    </a:lnTo>
                    <a:lnTo>
                      <a:pt x="317" y="34"/>
                    </a:lnTo>
                    <a:lnTo>
                      <a:pt x="315" y="36"/>
                    </a:lnTo>
                    <a:lnTo>
                      <a:pt x="315" y="36"/>
                    </a:lnTo>
                    <a:lnTo>
                      <a:pt x="315" y="37"/>
                    </a:lnTo>
                    <a:lnTo>
                      <a:pt x="317" y="36"/>
                    </a:lnTo>
                    <a:lnTo>
                      <a:pt x="320" y="36"/>
                    </a:lnTo>
                    <a:lnTo>
                      <a:pt x="323" y="34"/>
                    </a:lnTo>
                    <a:lnTo>
                      <a:pt x="323" y="34"/>
                    </a:lnTo>
                    <a:lnTo>
                      <a:pt x="325" y="34"/>
                    </a:lnTo>
                    <a:lnTo>
                      <a:pt x="325" y="37"/>
                    </a:lnTo>
                    <a:lnTo>
                      <a:pt x="326" y="39"/>
                    </a:lnTo>
                    <a:lnTo>
                      <a:pt x="326" y="40"/>
                    </a:lnTo>
                    <a:lnTo>
                      <a:pt x="325" y="42"/>
                    </a:lnTo>
                    <a:lnTo>
                      <a:pt x="325" y="44"/>
                    </a:lnTo>
                    <a:lnTo>
                      <a:pt x="323" y="45"/>
                    </a:lnTo>
                    <a:lnTo>
                      <a:pt x="321" y="45"/>
                    </a:lnTo>
                    <a:lnTo>
                      <a:pt x="320" y="45"/>
                    </a:lnTo>
                    <a:lnTo>
                      <a:pt x="320" y="45"/>
                    </a:lnTo>
                    <a:lnTo>
                      <a:pt x="323" y="47"/>
                    </a:lnTo>
                    <a:lnTo>
                      <a:pt x="323" y="47"/>
                    </a:lnTo>
                    <a:lnTo>
                      <a:pt x="323" y="48"/>
                    </a:lnTo>
                    <a:lnTo>
                      <a:pt x="323" y="48"/>
                    </a:lnTo>
                    <a:lnTo>
                      <a:pt x="323" y="50"/>
                    </a:lnTo>
                    <a:lnTo>
                      <a:pt x="321" y="53"/>
                    </a:lnTo>
                    <a:lnTo>
                      <a:pt x="321" y="53"/>
                    </a:lnTo>
                    <a:lnTo>
                      <a:pt x="321" y="53"/>
                    </a:lnTo>
                    <a:lnTo>
                      <a:pt x="323" y="55"/>
                    </a:lnTo>
                    <a:lnTo>
                      <a:pt x="323" y="58"/>
                    </a:lnTo>
                    <a:lnTo>
                      <a:pt x="318" y="59"/>
                    </a:lnTo>
                    <a:lnTo>
                      <a:pt x="317" y="61"/>
                    </a:lnTo>
                    <a:lnTo>
                      <a:pt x="315" y="61"/>
                    </a:lnTo>
                    <a:lnTo>
                      <a:pt x="315" y="63"/>
                    </a:lnTo>
                    <a:lnTo>
                      <a:pt x="310" y="64"/>
                    </a:lnTo>
                    <a:lnTo>
                      <a:pt x="309" y="64"/>
                    </a:lnTo>
                    <a:lnTo>
                      <a:pt x="301" y="63"/>
                    </a:lnTo>
                    <a:lnTo>
                      <a:pt x="299" y="63"/>
                    </a:lnTo>
                    <a:lnTo>
                      <a:pt x="299" y="61"/>
                    </a:lnTo>
                    <a:lnTo>
                      <a:pt x="299" y="59"/>
                    </a:lnTo>
                    <a:lnTo>
                      <a:pt x="298" y="59"/>
                    </a:lnTo>
                    <a:lnTo>
                      <a:pt x="299" y="58"/>
                    </a:lnTo>
                    <a:lnTo>
                      <a:pt x="299" y="58"/>
                    </a:lnTo>
                    <a:lnTo>
                      <a:pt x="298" y="58"/>
                    </a:lnTo>
                    <a:lnTo>
                      <a:pt x="298" y="58"/>
                    </a:lnTo>
                    <a:lnTo>
                      <a:pt x="296" y="59"/>
                    </a:lnTo>
                    <a:lnTo>
                      <a:pt x="298" y="61"/>
                    </a:lnTo>
                    <a:lnTo>
                      <a:pt x="299" y="66"/>
                    </a:lnTo>
                    <a:lnTo>
                      <a:pt x="301" y="67"/>
                    </a:lnTo>
                    <a:lnTo>
                      <a:pt x="301" y="69"/>
                    </a:lnTo>
                    <a:lnTo>
                      <a:pt x="301" y="69"/>
                    </a:lnTo>
                    <a:lnTo>
                      <a:pt x="298" y="72"/>
                    </a:lnTo>
                    <a:lnTo>
                      <a:pt x="295" y="72"/>
                    </a:lnTo>
                    <a:lnTo>
                      <a:pt x="293" y="72"/>
                    </a:lnTo>
                    <a:lnTo>
                      <a:pt x="291" y="72"/>
                    </a:lnTo>
                    <a:lnTo>
                      <a:pt x="290" y="70"/>
                    </a:lnTo>
                    <a:lnTo>
                      <a:pt x="288" y="70"/>
                    </a:lnTo>
                    <a:lnTo>
                      <a:pt x="287" y="70"/>
                    </a:lnTo>
                    <a:lnTo>
                      <a:pt x="285" y="70"/>
                    </a:lnTo>
                    <a:lnTo>
                      <a:pt x="285" y="69"/>
                    </a:lnTo>
                    <a:lnTo>
                      <a:pt x="284" y="66"/>
                    </a:lnTo>
                    <a:lnTo>
                      <a:pt x="280" y="63"/>
                    </a:lnTo>
                    <a:lnTo>
                      <a:pt x="277" y="61"/>
                    </a:lnTo>
                    <a:lnTo>
                      <a:pt x="273" y="56"/>
                    </a:lnTo>
                    <a:lnTo>
                      <a:pt x="269" y="53"/>
                    </a:lnTo>
                    <a:lnTo>
                      <a:pt x="266" y="50"/>
                    </a:lnTo>
                    <a:lnTo>
                      <a:pt x="265" y="48"/>
                    </a:lnTo>
                    <a:lnTo>
                      <a:pt x="263" y="48"/>
                    </a:lnTo>
                    <a:lnTo>
                      <a:pt x="260" y="48"/>
                    </a:lnTo>
                    <a:lnTo>
                      <a:pt x="260" y="47"/>
                    </a:lnTo>
                    <a:lnTo>
                      <a:pt x="258" y="47"/>
                    </a:lnTo>
                    <a:lnTo>
                      <a:pt x="257" y="45"/>
                    </a:lnTo>
                    <a:lnTo>
                      <a:pt x="257" y="45"/>
                    </a:lnTo>
                    <a:lnTo>
                      <a:pt x="255" y="45"/>
                    </a:lnTo>
                    <a:lnTo>
                      <a:pt x="252" y="47"/>
                    </a:lnTo>
                    <a:lnTo>
                      <a:pt x="249" y="45"/>
                    </a:lnTo>
                    <a:lnTo>
                      <a:pt x="249" y="45"/>
                    </a:lnTo>
                    <a:lnTo>
                      <a:pt x="247" y="44"/>
                    </a:lnTo>
                    <a:lnTo>
                      <a:pt x="247" y="42"/>
                    </a:lnTo>
                    <a:lnTo>
                      <a:pt x="247" y="42"/>
                    </a:lnTo>
                    <a:lnTo>
                      <a:pt x="246" y="40"/>
                    </a:lnTo>
                    <a:lnTo>
                      <a:pt x="239" y="37"/>
                    </a:lnTo>
                    <a:lnTo>
                      <a:pt x="236" y="34"/>
                    </a:lnTo>
                    <a:lnTo>
                      <a:pt x="235" y="33"/>
                    </a:lnTo>
                    <a:lnTo>
                      <a:pt x="235" y="33"/>
                    </a:lnTo>
                    <a:lnTo>
                      <a:pt x="235" y="31"/>
                    </a:lnTo>
                    <a:lnTo>
                      <a:pt x="236" y="29"/>
                    </a:lnTo>
                    <a:lnTo>
                      <a:pt x="238" y="26"/>
                    </a:lnTo>
                    <a:lnTo>
                      <a:pt x="238" y="26"/>
                    </a:lnTo>
                    <a:lnTo>
                      <a:pt x="241" y="25"/>
                    </a:lnTo>
                    <a:lnTo>
                      <a:pt x="243" y="25"/>
                    </a:lnTo>
                    <a:lnTo>
                      <a:pt x="246" y="25"/>
                    </a:lnTo>
                    <a:lnTo>
                      <a:pt x="246" y="25"/>
                    </a:lnTo>
                    <a:lnTo>
                      <a:pt x="247" y="26"/>
                    </a:lnTo>
                    <a:lnTo>
                      <a:pt x="249" y="28"/>
                    </a:lnTo>
                    <a:lnTo>
                      <a:pt x="249" y="28"/>
                    </a:lnTo>
                    <a:lnTo>
                      <a:pt x="250" y="29"/>
                    </a:lnTo>
                    <a:lnTo>
                      <a:pt x="252" y="29"/>
                    </a:lnTo>
                    <a:lnTo>
                      <a:pt x="254" y="31"/>
                    </a:lnTo>
                    <a:lnTo>
                      <a:pt x="255" y="34"/>
                    </a:lnTo>
                    <a:lnTo>
                      <a:pt x="255" y="34"/>
                    </a:lnTo>
                    <a:lnTo>
                      <a:pt x="258" y="34"/>
                    </a:lnTo>
                    <a:lnTo>
                      <a:pt x="261" y="34"/>
                    </a:lnTo>
                    <a:lnTo>
                      <a:pt x="268" y="33"/>
                    </a:lnTo>
                    <a:lnTo>
                      <a:pt x="268" y="33"/>
                    </a:lnTo>
                    <a:lnTo>
                      <a:pt x="268" y="31"/>
                    </a:lnTo>
                    <a:lnTo>
                      <a:pt x="268" y="26"/>
                    </a:lnTo>
                    <a:lnTo>
                      <a:pt x="269" y="26"/>
                    </a:lnTo>
                    <a:lnTo>
                      <a:pt x="271" y="29"/>
                    </a:lnTo>
                    <a:lnTo>
                      <a:pt x="271" y="29"/>
                    </a:lnTo>
                    <a:lnTo>
                      <a:pt x="273" y="29"/>
                    </a:lnTo>
                    <a:lnTo>
                      <a:pt x="273" y="28"/>
                    </a:lnTo>
                    <a:lnTo>
                      <a:pt x="273" y="28"/>
                    </a:lnTo>
                    <a:lnTo>
                      <a:pt x="271" y="25"/>
                    </a:lnTo>
                    <a:lnTo>
                      <a:pt x="271" y="23"/>
                    </a:lnTo>
                    <a:lnTo>
                      <a:pt x="269" y="23"/>
                    </a:lnTo>
                    <a:lnTo>
                      <a:pt x="269" y="23"/>
                    </a:lnTo>
                    <a:lnTo>
                      <a:pt x="268" y="23"/>
                    </a:lnTo>
                    <a:lnTo>
                      <a:pt x="266" y="23"/>
                    </a:lnTo>
                    <a:lnTo>
                      <a:pt x="266" y="22"/>
                    </a:lnTo>
                    <a:lnTo>
                      <a:pt x="266" y="22"/>
                    </a:lnTo>
                    <a:lnTo>
                      <a:pt x="268" y="20"/>
                    </a:lnTo>
                    <a:lnTo>
                      <a:pt x="268" y="20"/>
                    </a:lnTo>
                    <a:lnTo>
                      <a:pt x="269" y="18"/>
                    </a:lnTo>
                    <a:lnTo>
                      <a:pt x="271" y="20"/>
                    </a:lnTo>
                    <a:lnTo>
                      <a:pt x="273" y="20"/>
                    </a:lnTo>
                    <a:lnTo>
                      <a:pt x="274" y="22"/>
                    </a:lnTo>
                    <a:lnTo>
                      <a:pt x="277" y="20"/>
                    </a:lnTo>
                    <a:lnTo>
                      <a:pt x="274" y="20"/>
                    </a:lnTo>
                    <a:lnTo>
                      <a:pt x="271" y="17"/>
                    </a:lnTo>
                    <a:lnTo>
                      <a:pt x="269" y="17"/>
                    </a:lnTo>
                    <a:lnTo>
                      <a:pt x="266" y="18"/>
                    </a:lnTo>
                    <a:lnTo>
                      <a:pt x="266" y="18"/>
                    </a:lnTo>
                    <a:lnTo>
                      <a:pt x="263" y="18"/>
                    </a:lnTo>
                    <a:lnTo>
                      <a:pt x="261" y="18"/>
                    </a:lnTo>
                    <a:lnTo>
                      <a:pt x="254" y="14"/>
                    </a:lnTo>
                    <a:lnTo>
                      <a:pt x="252" y="14"/>
                    </a:lnTo>
                    <a:lnTo>
                      <a:pt x="252" y="12"/>
                    </a:lnTo>
                    <a:lnTo>
                      <a:pt x="252" y="12"/>
                    </a:lnTo>
                    <a:lnTo>
                      <a:pt x="254" y="12"/>
                    </a:lnTo>
                    <a:lnTo>
                      <a:pt x="255" y="11"/>
                    </a:lnTo>
                    <a:lnTo>
                      <a:pt x="258" y="11"/>
                    </a:lnTo>
                    <a:lnTo>
                      <a:pt x="260" y="9"/>
                    </a:lnTo>
                    <a:lnTo>
                      <a:pt x="261" y="11"/>
                    </a:lnTo>
                    <a:lnTo>
                      <a:pt x="265" y="12"/>
                    </a:lnTo>
                    <a:lnTo>
                      <a:pt x="266" y="14"/>
                    </a:lnTo>
                    <a:lnTo>
                      <a:pt x="266" y="14"/>
                    </a:lnTo>
                    <a:lnTo>
                      <a:pt x="266" y="12"/>
                    </a:lnTo>
                    <a:lnTo>
                      <a:pt x="265" y="11"/>
                    </a:lnTo>
                    <a:lnTo>
                      <a:pt x="265" y="11"/>
                    </a:lnTo>
                    <a:lnTo>
                      <a:pt x="263" y="9"/>
                    </a:lnTo>
                    <a:lnTo>
                      <a:pt x="261" y="7"/>
                    </a:lnTo>
                    <a:lnTo>
                      <a:pt x="260" y="7"/>
                    </a:lnTo>
                    <a:lnTo>
                      <a:pt x="260" y="6"/>
                    </a:lnTo>
                    <a:lnTo>
                      <a:pt x="260" y="6"/>
                    </a:lnTo>
                    <a:lnTo>
                      <a:pt x="260" y="4"/>
                    </a:lnTo>
                    <a:lnTo>
                      <a:pt x="261" y="4"/>
                    </a:lnTo>
                    <a:lnTo>
                      <a:pt x="268" y="3"/>
                    </a:lnTo>
                    <a:lnTo>
                      <a:pt x="271" y="4"/>
                    </a:lnTo>
                    <a:lnTo>
                      <a:pt x="274" y="4"/>
                    </a:lnTo>
                    <a:lnTo>
                      <a:pt x="276" y="3"/>
                    </a:lnTo>
                    <a:lnTo>
                      <a:pt x="276" y="3"/>
                    </a:lnTo>
                    <a:lnTo>
                      <a:pt x="274" y="3"/>
                    </a:lnTo>
                    <a:lnTo>
                      <a:pt x="273" y="3"/>
                    </a:lnTo>
                    <a:lnTo>
                      <a:pt x="271" y="3"/>
                    </a:lnTo>
                    <a:lnTo>
                      <a:pt x="271" y="1"/>
                    </a:lnTo>
                    <a:lnTo>
                      <a:pt x="273" y="1"/>
                    </a:lnTo>
                    <a:lnTo>
                      <a:pt x="27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6" name="Freeform 314">
                <a:extLst>
                  <a:ext uri="{FF2B5EF4-FFF2-40B4-BE49-F238E27FC236}">
                    <a16:creationId xmlns:a16="http://schemas.microsoft.com/office/drawing/2014/main" id="{0B1B5F43-160D-421B-8CA4-FA18F3B580B8}"/>
                  </a:ext>
                </a:extLst>
              </p:cNvPr>
              <p:cNvSpPr>
                <a:spLocks noEditPoints="1"/>
              </p:cNvSpPr>
              <p:nvPr/>
            </p:nvSpPr>
            <p:spPr bwMode="auto">
              <a:xfrm>
                <a:off x="2217411" y="1377086"/>
                <a:ext cx="1325471" cy="600360"/>
              </a:xfrm>
              <a:custGeom>
                <a:avLst/>
                <a:gdLst>
                  <a:gd name="T0" fmla="*/ 496 w 680"/>
                  <a:gd name="T1" fmla="*/ 228 h 308"/>
                  <a:gd name="T2" fmla="*/ 462 w 680"/>
                  <a:gd name="T3" fmla="*/ 277 h 308"/>
                  <a:gd name="T4" fmla="*/ 445 w 680"/>
                  <a:gd name="T5" fmla="*/ 230 h 308"/>
                  <a:gd name="T6" fmla="*/ 119 w 680"/>
                  <a:gd name="T7" fmla="*/ 222 h 308"/>
                  <a:gd name="T8" fmla="*/ 68 w 680"/>
                  <a:gd name="T9" fmla="*/ 299 h 308"/>
                  <a:gd name="T10" fmla="*/ 4 w 680"/>
                  <a:gd name="T11" fmla="*/ 277 h 308"/>
                  <a:gd name="T12" fmla="*/ 24 w 680"/>
                  <a:gd name="T13" fmla="*/ 231 h 308"/>
                  <a:gd name="T14" fmla="*/ 316 w 680"/>
                  <a:gd name="T15" fmla="*/ 187 h 308"/>
                  <a:gd name="T16" fmla="*/ 469 w 680"/>
                  <a:gd name="T17" fmla="*/ 201 h 308"/>
                  <a:gd name="T18" fmla="*/ 432 w 680"/>
                  <a:gd name="T19" fmla="*/ 187 h 308"/>
                  <a:gd name="T20" fmla="*/ 70 w 680"/>
                  <a:gd name="T21" fmla="*/ 178 h 308"/>
                  <a:gd name="T22" fmla="*/ 119 w 680"/>
                  <a:gd name="T23" fmla="*/ 173 h 308"/>
                  <a:gd name="T24" fmla="*/ 335 w 680"/>
                  <a:gd name="T25" fmla="*/ 162 h 308"/>
                  <a:gd name="T26" fmla="*/ 320 w 680"/>
                  <a:gd name="T27" fmla="*/ 152 h 308"/>
                  <a:gd name="T28" fmla="*/ 409 w 680"/>
                  <a:gd name="T29" fmla="*/ 170 h 308"/>
                  <a:gd name="T30" fmla="*/ 387 w 680"/>
                  <a:gd name="T31" fmla="*/ 200 h 308"/>
                  <a:gd name="T32" fmla="*/ 341 w 680"/>
                  <a:gd name="T33" fmla="*/ 176 h 308"/>
                  <a:gd name="T34" fmla="*/ 358 w 680"/>
                  <a:gd name="T35" fmla="*/ 163 h 308"/>
                  <a:gd name="T36" fmla="*/ 379 w 680"/>
                  <a:gd name="T37" fmla="*/ 152 h 308"/>
                  <a:gd name="T38" fmla="*/ 257 w 680"/>
                  <a:gd name="T39" fmla="*/ 163 h 308"/>
                  <a:gd name="T40" fmla="*/ 275 w 680"/>
                  <a:gd name="T41" fmla="*/ 171 h 308"/>
                  <a:gd name="T42" fmla="*/ 227 w 680"/>
                  <a:gd name="T43" fmla="*/ 204 h 308"/>
                  <a:gd name="T44" fmla="*/ 197 w 680"/>
                  <a:gd name="T45" fmla="*/ 196 h 308"/>
                  <a:gd name="T46" fmla="*/ 166 w 680"/>
                  <a:gd name="T47" fmla="*/ 196 h 308"/>
                  <a:gd name="T48" fmla="*/ 155 w 680"/>
                  <a:gd name="T49" fmla="*/ 179 h 308"/>
                  <a:gd name="T50" fmla="*/ 145 w 680"/>
                  <a:gd name="T51" fmla="*/ 160 h 308"/>
                  <a:gd name="T52" fmla="*/ 223 w 680"/>
                  <a:gd name="T53" fmla="*/ 184 h 308"/>
                  <a:gd name="T54" fmla="*/ 522 w 680"/>
                  <a:gd name="T55" fmla="*/ 149 h 308"/>
                  <a:gd name="T56" fmla="*/ 451 w 680"/>
                  <a:gd name="T57" fmla="*/ 141 h 308"/>
                  <a:gd name="T58" fmla="*/ 499 w 680"/>
                  <a:gd name="T59" fmla="*/ 157 h 308"/>
                  <a:gd name="T60" fmla="*/ 537 w 680"/>
                  <a:gd name="T61" fmla="*/ 185 h 308"/>
                  <a:gd name="T62" fmla="*/ 633 w 680"/>
                  <a:gd name="T63" fmla="*/ 176 h 308"/>
                  <a:gd name="T64" fmla="*/ 660 w 680"/>
                  <a:gd name="T65" fmla="*/ 203 h 308"/>
                  <a:gd name="T66" fmla="*/ 614 w 680"/>
                  <a:gd name="T67" fmla="*/ 209 h 308"/>
                  <a:gd name="T68" fmla="*/ 540 w 680"/>
                  <a:gd name="T69" fmla="*/ 214 h 308"/>
                  <a:gd name="T70" fmla="*/ 502 w 680"/>
                  <a:gd name="T71" fmla="*/ 207 h 308"/>
                  <a:gd name="T72" fmla="*/ 467 w 680"/>
                  <a:gd name="T73" fmla="*/ 162 h 308"/>
                  <a:gd name="T74" fmla="*/ 425 w 680"/>
                  <a:gd name="T75" fmla="*/ 141 h 308"/>
                  <a:gd name="T76" fmla="*/ 127 w 680"/>
                  <a:gd name="T77" fmla="*/ 160 h 308"/>
                  <a:gd name="T78" fmla="*/ 97 w 680"/>
                  <a:gd name="T79" fmla="*/ 167 h 308"/>
                  <a:gd name="T80" fmla="*/ 65 w 680"/>
                  <a:gd name="T81" fmla="*/ 171 h 308"/>
                  <a:gd name="T82" fmla="*/ 92 w 680"/>
                  <a:gd name="T83" fmla="*/ 135 h 308"/>
                  <a:gd name="T84" fmla="*/ 502 w 680"/>
                  <a:gd name="T85" fmla="*/ 126 h 308"/>
                  <a:gd name="T86" fmla="*/ 451 w 680"/>
                  <a:gd name="T87" fmla="*/ 116 h 308"/>
                  <a:gd name="T88" fmla="*/ 338 w 680"/>
                  <a:gd name="T89" fmla="*/ 116 h 308"/>
                  <a:gd name="T90" fmla="*/ 227 w 680"/>
                  <a:gd name="T91" fmla="*/ 113 h 308"/>
                  <a:gd name="T92" fmla="*/ 182 w 680"/>
                  <a:gd name="T93" fmla="*/ 115 h 308"/>
                  <a:gd name="T94" fmla="*/ 237 w 680"/>
                  <a:gd name="T95" fmla="*/ 99 h 308"/>
                  <a:gd name="T96" fmla="*/ 423 w 680"/>
                  <a:gd name="T97" fmla="*/ 88 h 308"/>
                  <a:gd name="T98" fmla="*/ 409 w 680"/>
                  <a:gd name="T99" fmla="*/ 108 h 308"/>
                  <a:gd name="T100" fmla="*/ 336 w 680"/>
                  <a:gd name="T101" fmla="*/ 80 h 308"/>
                  <a:gd name="T102" fmla="*/ 388 w 680"/>
                  <a:gd name="T103" fmla="*/ 107 h 308"/>
                  <a:gd name="T104" fmla="*/ 303 w 680"/>
                  <a:gd name="T105" fmla="*/ 92 h 308"/>
                  <a:gd name="T106" fmla="*/ 294 w 680"/>
                  <a:gd name="T107" fmla="*/ 74 h 308"/>
                  <a:gd name="T108" fmla="*/ 475 w 680"/>
                  <a:gd name="T109" fmla="*/ 0 h 308"/>
                  <a:gd name="T110" fmla="*/ 543 w 680"/>
                  <a:gd name="T111" fmla="*/ 37 h 308"/>
                  <a:gd name="T112" fmla="*/ 579 w 680"/>
                  <a:gd name="T113" fmla="*/ 59 h 308"/>
                  <a:gd name="T114" fmla="*/ 544 w 680"/>
                  <a:gd name="T115" fmla="*/ 88 h 308"/>
                  <a:gd name="T116" fmla="*/ 521 w 680"/>
                  <a:gd name="T117" fmla="*/ 102 h 308"/>
                  <a:gd name="T118" fmla="*/ 470 w 680"/>
                  <a:gd name="T119" fmla="*/ 85 h 308"/>
                  <a:gd name="T120" fmla="*/ 442 w 680"/>
                  <a:gd name="T121" fmla="*/ 66 h 308"/>
                  <a:gd name="T122" fmla="*/ 431 w 680"/>
                  <a:gd name="T123" fmla="*/ 37 h 308"/>
                  <a:gd name="T124" fmla="*/ 469 w 680"/>
                  <a:gd name="T125" fmla="*/ 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0" h="308">
                    <a:moveTo>
                      <a:pt x="406" y="225"/>
                    </a:moveTo>
                    <a:lnTo>
                      <a:pt x="407" y="225"/>
                    </a:lnTo>
                    <a:lnTo>
                      <a:pt x="407" y="226"/>
                    </a:lnTo>
                    <a:lnTo>
                      <a:pt x="407" y="226"/>
                    </a:lnTo>
                    <a:lnTo>
                      <a:pt x="407" y="226"/>
                    </a:lnTo>
                    <a:lnTo>
                      <a:pt x="407" y="228"/>
                    </a:lnTo>
                    <a:lnTo>
                      <a:pt x="406" y="230"/>
                    </a:lnTo>
                    <a:lnTo>
                      <a:pt x="401" y="231"/>
                    </a:lnTo>
                    <a:lnTo>
                      <a:pt x="399" y="233"/>
                    </a:lnTo>
                    <a:lnTo>
                      <a:pt x="395" y="233"/>
                    </a:lnTo>
                    <a:lnTo>
                      <a:pt x="393" y="233"/>
                    </a:lnTo>
                    <a:lnTo>
                      <a:pt x="391" y="233"/>
                    </a:lnTo>
                    <a:lnTo>
                      <a:pt x="391" y="234"/>
                    </a:lnTo>
                    <a:lnTo>
                      <a:pt x="388" y="234"/>
                    </a:lnTo>
                    <a:lnTo>
                      <a:pt x="384" y="233"/>
                    </a:lnTo>
                    <a:lnTo>
                      <a:pt x="384" y="231"/>
                    </a:lnTo>
                    <a:lnTo>
                      <a:pt x="382" y="231"/>
                    </a:lnTo>
                    <a:lnTo>
                      <a:pt x="382" y="231"/>
                    </a:lnTo>
                    <a:lnTo>
                      <a:pt x="384" y="231"/>
                    </a:lnTo>
                    <a:lnTo>
                      <a:pt x="387" y="230"/>
                    </a:lnTo>
                    <a:lnTo>
                      <a:pt x="388" y="230"/>
                    </a:lnTo>
                    <a:lnTo>
                      <a:pt x="390" y="230"/>
                    </a:lnTo>
                    <a:lnTo>
                      <a:pt x="390" y="228"/>
                    </a:lnTo>
                    <a:lnTo>
                      <a:pt x="391" y="228"/>
                    </a:lnTo>
                    <a:lnTo>
                      <a:pt x="395" y="228"/>
                    </a:lnTo>
                    <a:lnTo>
                      <a:pt x="402" y="225"/>
                    </a:lnTo>
                    <a:lnTo>
                      <a:pt x="406" y="225"/>
                    </a:lnTo>
                    <a:close/>
                    <a:moveTo>
                      <a:pt x="469" y="223"/>
                    </a:moveTo>
                    <a:lnTo>
                      <a:pt x="473" y="223"/>
                    </a:lnTo>
                    <a:lnTo>
                      <a:pt x="478" y="225"/>
                    </a:lnTo>
                    <a:lnTo>
                      <a:pt x="481" y="226"/>
                    </a:lnTo>
                    <a:lnTo>
                      <a:pt x="483" y="226"/>
                    </a:lnTo>
                    <a:lnTo>
                      <a:pt x="484" y="228"/>
                    </a:lnTo>
                    <a:lnTo>
                      <a:pt x="486" y="230"/>
                    </a:lnTo>
                    <a:lnTo>
                      <a:pt x="492" y="228"/>
                    </a:lnTo>
                    <a:lnTo>
                      <a:pt x="496" y="228"/>
                    </a:lnTo>
                    <a:lnTo>
                      <a:pt x="503" y="228"/>
                    </a:lnTo>
                    <a:lnTo>
                      <a:pt x="510" y="230"/>
                    </a:lnTo>
                    <a:lnTo>
                      <a:pt x="513" y="231"/>
                    </a:lnTo>
                    <a:lnTo>
                      <a:pt x="513" y="233"/>
                    </a:lnTo>
                    <a:lnTo>
                      <a:pt x="513" y="233"/>
                    </a:lnTo>
                    <a:lnTo>
                      <a:pt x="511" y="236"/>
                    </a:lnTo>
                    <a:lnTo>
                      <a:pt x="511" y="237"/>
                    </a:lnTo>
                    <a:lnTo>
                      <a:pt x="508" y="241"/>
                    </a:lnTo>
                    <a:lnTo>
                      <a:pt x="505" y="242"/>
                    </a:lnTo>
                    <a:lnTo>
                      <a:pt x="505" y="242"/>
                    </a:lnTo>
                    <a:lnTo>
                      <a:pt x="505" y="244"/>
                    </a:lnTo>
                    <a:lnTo>
                      <a:pt x="503" y="245"/>
                    </a:lnTo>
                    <a:lnTo>
                      <a:pt x="500" y="248"/>
                    </a:lnTo>
                    <a:lnTo>
                      <a:pt x="500" y="248"/>
                    </a:lnTo>
                    <a:lnTo>
                      <a:pt x="496" y="250"/>
                    </a:lnTo>
                    <a:lnTo>
                      <a:pt x="497" y="250"/>
                    </a:lnTo>
                    <a:lnTo>
                      <a:pt x="499" y="252"/>
                    </a:lnTo>
                    <a:lnTo>
                      <a:pt x="497" y="253"/>
                    </a:lnTo>
                    <a:lnTo>
                      <a:pt x="496" y="256"/>
                    </a:lnTo>
                    <a:lnTo>
                      <a:pt x="492" y="259"/>
                    </a:lnTo>
                    <a:lnTo>
                      <a:pt x="491" y="261"/>
                    </a:lnTo>
                    <a:lnTo>
                      <a:pt x="488" y="263"/>
                    </a:lnTo>
                    <a:lnTo>
                      <a:pt x="486" y="264"/>
                    </a:lnTo>
                    <a:lnTo>
                      <a:pt x="484" y="264"/>
                    </a:lnTo>
                    <a:lnTo>
                      <a:pt x="470" y="263"/>
                    </a:lnTo>
                    <a:lnTo>
                      <a:pt x="467" y="263"/>
                    </a:lnTo>
                    <a:lnTo>
                      <a:pt x="458" y="263"/>
                    </a:lnTo>
                    <a:lnTo>
                      <a:pt x="459" y="264"/>
                    </a:lnTo>
                    <a:lnTo>
                      <a:pt x="462" y="264"/>
                    </a:lnTo>
                    <a:lnTo>
                      <a:pt x="464" y="266"/>
                    </a:lnTo>
                    <a:lnTo>
                      <a:pt x="467" y="269"/>
                    </a:lnTo>
                    <a:lnTo>
                      <a:pt x="467" y="269"/>
                    </a:lnTo>
                    <a:lnTo>
                      <a:pt x="467" y="270"/>
                    </a:lnTo>
                    <a:lnTo>
                      <a:pt x="467" y="272"/>
                    </a:lnTo>
                    <a:lnTo>
                      <a:pt x="467" y="272"/>
                    </a:lnTo>
                    <a:lnTo>
                      <a:pt x="462" y="277"/>
                    </a:lnTo>
                    <a:lnTo>
                      <a:pt x="461" y="280"/>
                    </a:lnTo>
                    <a:lnTo>
                      <a:pt x="461" y="283"/>
                    </a:lnTo>
                    <a:lnTo>
                      <a:pt x="459" y="283"/>
                    </a:lnTo>
                    <a:lnTo>
                      <a:pt x="453" y="283"/>
                    </a:lnTo>
                    <a:lnTo>
                      <a:pt x="451" y="283"/>
                    </a:lnTo>
                    <a:lnTo>
                      <a:pt x="447" y="283"/>
                    </a:lnTo>
                    <a:lnTo>
                      <a:pt x="443" y="283"/>
                    </a:lnTo>
                    <a:lnTo>
                      <a:pt x="443" y="278"/>
                    </a:lnTo>
                    <a:lnTo>
                      <a:pt x="443" y="274"/>
                    </a:lnTo>
                    <a:lnTo>
                      <a:pt x="443" y="270"/>
                    </a:lnTo>
                    <a:lnTo>
                      <a:pt x="439" y="263"/>
                    </a:lnTo>
                    <a:lnTo>
                      <a:pt x="439" y="261"/>
                    </a:lnTo>
                    <a:lnTo>
                      <a:pt x="437" y="259"/>
                    </a:lnTo>
                    <a:lnTo>
                      <a:pt x="437" y="258"/>
                    </a:lnTo>
                    <a:lnTo>
                      <a:pt x="437" y="256"/>
                    </a:lnTo>
                    <a:lnTo>
                      <a:pt x="437" y="253"/>
                    </a:lnTo>
                    <a:lnTo>
                      <a:pt x="437" y="252"/>
                    </a:lnTo>
                    <a:lnTo>
                      <a:pt x="437" y="247"/>
                    </a:lnTo>
                    <a:lnTo>
                      <a:pt x="437" y="241"/>
                    </a:lnTo>
                    <a:lnTo>
                      <a:pt x="437" y="239"/>
                    </a:lnTo>
                    <a:lnTo>
                      <a:pt x="437" y="237"/>
                    </a:lnTo>
                    <a:lnTo>
                      <a:pt x="437" y="237"/>
                    </a:lnTo>
                    <a:lnTo>
                      <a:pt x="439" y="236"/>
                    </a:lnTo>
                    <a:lnTo>
                      <a:pt x="440" y="236"/>
                    </a:lnTo>
                    <a:lnTo>
                      <a:pt x="440" y="236"/>
                    </a:lnTo>
                    <a:lnTo>
                      <a:pt x="447" y="237"/>
                    </a:lnTo>
                    <a:lnTo>
                      <a:pt x="450" y="237"/>
                    </a:lnTo>
                    <a:lnTo>
                      <a:pt x="451" y="237"/>
                    </a:lnTo>
                    <a:lnTo>
                      <a:pt x="451" y="237"/>
                    </a:lnTo>
                    <a:lnTo>
                      <a:pt x="450" y="237"/>
                    </a:lnTo>
                    <a:lnTo>
                      <a:pt x="448" y="236"/>
                    </a:lnTo>
                    <a:lnTo>
                      <a:pt x="445" y="234"/>
                    </a:lnTo>
                    <a:lnTo>
                      <a:pt x="445" y="231"/>
                    </a:lnTo>
                    <a:lnTo>
                      <a:pt x="445" y="231"/>
                    </a:lnTo>
                    <a:lnTo>
                      <a:pt x="443" y="231"/>
                    </a:lnTo>
                    <a:lnTo>
                      <a:pt x="445" y="230"/>
                    </a:lnTo>
                    <a:lnTo>
                      <a:pt x="445" y="230"/>
                    </a:lnTo>
                    <a:lnTo>
                      <a:pt x="447" y="228"/>
                    </a:lnTo>
                    <a:lnTo>
                      <a:pt x="447" y="228"/>
                    </a:lnTo>
                    <a:lnTo>
                      <a:pt x="450" y="226"/>
                    </a:lnTo>
                    <a:lnTo>
                      <a:pt x="455" y="225"/>
                    </a:lnTo>
                    <a:lnTo>
                      <a:pt x="462" y="225"/>
                    </a:lnTo>
                    <a:lnTo>
                      <a:pt x="464" y="225"/>
                    </a:lnTo>
                    <a:lnTo>
                      <a:pt x="467" y="223"/>
                    </a:lnTo>
                    <a:lnTo>
                      <a:pt x="469" y="223"/>
                    </a:lnTo>
                    <a:close/>
                    <a:moveTo>
                      <a:pt x="63" y="212"/>
                    </a:moveTo>
                    <a:lnTo>
                      <a:pt x="67" y="214"/>
                    </a:lnTo>
                    <a:lnTo>
                      <a:pt x="68" y="214"/>
                    </a:lnTo>
                    <a:lnTo>
                      <a:pt x="73" y="217"/>
                    </a:lnTo>
                    <a:lnTo>
                      <a:pt x="78" y="218"/>
                    </a:lnTo>
                    <a:lnTo>
                      <a:pt x="86" y="222"/>
                    </a:lnTo>
                    <a:lnTo>
                      <a:pt x="92" y="222"/>
                    </a:lnTo>
                    <a:lnTo>
                      <a:pt x="89" y="225"/>
                    </a:lnTo>
                    <a:lnTo>
                      <a:pt x="89" y="225"/>
                    </a:lnTo>
                    <a:lnTo>
                      <a:pt x="89" y="225"/>
                    </a:lnTo>
                    <a:lnTo>
                      <a:pt x="89" y="225"/>
                    </a:lnTo>
                    <a:lnTo>
                      <a:pt x="93" y="223"/>
                    </a:lnTo>
                    <a:lnTo>
                      <a:pt x="95" y="223"/>
                    </a:lnTo>
                    <a:lnTo>
                      <a:pt x="97" y="223"/>
                    </a:lnTo>
                    <a:lnTo>
                      <a:pt x="97" y="223"/>
                    </a:lnTo>
                    <a:lnTo>
                      <a:pt x="97" y="223"/>
                    </a:lnTo>
                    <a:lnTo>
                      <a:pt x="98" y="225"/>
                    </a:lnTo>
                    <a:lnTo>
                      <a:pt x="98" y="228"/>
                    </a:lnTo>
                    <a:lnTo>
                      <a:pt x="98" y="228"/>
                    </a:lnTo>
                    <a:lnTo>
                      <a:pt x="98" y="228"/>
                    </a:lnTo>
                    <a:lnTo>
                      <a:pt x="100" y="228"/>
                    </a:lnTo>
                    <a:lnTo>
                      <a:pt x="103" y="223"/>
                    </a:lnTo>
                    <a:lnTo>
                      <a:pt x="104" y="222"/>
                    </a:lnTo>
                    <a:lnTo>
                      <a:pt x="106" y="222"/>
                    </a:lnTo>
                    <a:lnTo>
                      <a:pt x="111" y="222"/>
                    </a:lnTo>
                    <a:lnTo>
                      <a:pt x="114" y="222"/>
                    </a:lnTo>
                    <a:lnTo>
                      <a:pt x="119" y="222"/>
                    </a:lnTo>
                    <a:lnTo>
                      <a:pt x="120" y="222"/>
                    </a:lnTo>
                    <a:lnTo>
                      <a:pt x="125" y="223"/>
                    </a:lnTo>
                    <a:lnTo>
                      <a:pt x="130" y="225"/>
                    </a:lnTo>
                    <a:lnTo>
                      <a:pt x="133" y="228"/>
                    </a:lnTo>
                    <a:lnTo>
                      <a:pt x="144" y="236"/>
                    </a:lnTo>
                    <a:lnTo>
                      <a:pt x="149" y="237"/>
                    </a:lnTo>
                    <a:lnTo>
                      <a:pt x="150" y="239"/>
                    </a:lnTo>
                    <a:lnTo>
                      <a:pt x="150" y="241"/>
                    </a:lnTo>
                    <a:lnTo>
                      <a:pt x="152" y="242"/>
                    </a:lnTo>
                    <a:lnTo>
                      <a:pt x="152" y="242"/>
                    </a:lnTo>
                    <a:lnTo>
                      <a:pt x="152" y="244"/>
                    </a:lnTo>
                    <a:lnTo>
                      <a:pt x="150" y="244"/>
                    </a:lnTo>
                    <a:lnTo>
                      <a:pt x="150" y="245"/>
                    </a:lnTo>
                    <a:lnTo>
                      <a:pt x="142" y="247"/>
                    </a:lnTo>
                    <a:lnTo>
                      <a:pt x="139" y="248"/>
                    </a:lnTo>
                    <a:lnTo>
                      <a:pt x="136" y="250"/>
                    </a:lnTo>
                    <a:lnTo>
                      <a:pt x="128" y="253"/>
                    </a:lnTo>
                    <a:lnTo>
                      <a:pt x="122" y="255"/>
                    </a:lnTo>
                    <a:lnTo>
                      <a:pt x="114" y="259"/>
                    </a:lnTo>
                    <a:lnTo>
                      <a:pt x="100" y="266"/>
                    </a:lnTo>
                    <a:lnTo>
                      <a:pt x="98" y="266"/>
                    </a:lnTo>
                    <a:lnTo>
                      <a:pt x="98" y="267"/>
                    </a:lnTo>
                    <a:lnTo>
                      <a:pt x="93" y="274"/>
                    </a:lnTo>
                    <a:lnTo>
                      <a:pt x="92" y="275"/>
                    </a:lnTo>
                    <a:lnTo>
                      <a:pt x="89" y="277"/>
                    </a:lnTo>
                    <a:lnTo>
                      <a:pt x="84" y="277"/>
                    </a:lnTo>
                    <a:lnTo>
                      <a:pt x="82" y="278"/>
                    </a:lnTo>
                    <a:lnTo>
                      <a:pt x="82" y="280"/>
                    </a:lnTo>
                    <a:lnTo>
                      <a:pt x="81" y="285"/>
                    </a:lnTo>
                    <a:lnTo>
                      <a:pt x="79" y="286"/>
                    </a:lnTo>
                    <a:lnTo>
                      <a:pt x="79" y="294"/>
                    </a:lnTo>
                    <a:lnTo>
                      <a:pt x="78" y="294"/>
                    </a:lnTo>
                    <a:lnTo>
                      <a:pt x="78" y="296"/>
                    </a:lnTo>
                    <a:lnTo>
                      <a:pt x="76" y="297"/>
                    </a:lnTo>
                    <a:lnTo>
                      <a:pt x="71" y="299"/>
                    </a:lnTo>
                    <a:lnTo>
                      <a:pt x="68" y="299"/>
                    </a:lnTo>
                    <a:lnTo>
                      <a:pt x="63" y="300"/>
                    </a:lnTo>
                    <a:lnTo>
                      <a:pt x="63" y="300"/>
                    </a:lnTo>
                    <a:lnTo>
                      <a:pt x="62" y="299"/>
                    </a:lnTo>
                    <a:lnTo>
                      <a:pt x="60" y="299"/>
                    </a:lnTo>
                    <a:lnTo>
                      <a:pt x="60" y="299"/>
                    </a:lnTo>
                    <a:lnTo>
                      <a:pt x="54" y="304"/>
                    </a:lnTo>
                    <a:lnTo>
                      <a:pt x="48" y="305"/>
                    </a:lnTo>
                    <a:lnTo>
                      <a:pt x="46" y="307"/>
                    </a:lnTo>
                    <a:lnTo>
                      <a:pt x="45" y="308"/>
                    </a:lnTo>
                    <a:lnTo>
                      <a:pt x="43" y="308"/>
                    </a:lnTo>
                    <a:lnTo>
                      <a:pt x="40" y="308"/>
                    </a:lnTo>
                    <a:lnTo>
                      <a:pt x="38" y="307"/>
                    </a:lnTo>
                    <a:lnTo>
                      <a:pt x="37" y="307"/>
                    </a:lnTo>
                    <a:lnTo>
                      <a:pt x="37" y="305"/>
                    </a:lnTo>
                    <a:lnTo>
                      <a:pt x="34" y="299"/>
                    </a:lnTo>
                    <a:lnTo>
                      <a:pt x="32" y="297"/>
                    </a:lnTo>
                    <a:lnTo>
                      <a:pt x="30" y="296"/>
                    </a:lnTo>
                    <a:lnTo>
                      <a:pt x="27" y="293"/>
                    </a:lnTo>
                    <a:lnTo>
                      <a:pt x="27" y="293"/>
                    </a:lnTo>
                    <a:lnTo>
                      <a:pt x="16" y="288"/>
                    </a:lnTo>
                    <a:lnTo>
                      <a:pt x="11" y="286"/>
                    </a:lnTo>
                    <a:lnTo>
                      <a:pt x="10" y="285"/>
                    </a:lnTo>
                    <a:lnTo>
                      <a:pt x="8" y="285"/>
                    </a:lnTo>
                    <a:lnTo>
                      <a:pt x="2" y="285"/>
                    </a:lnTo>
                    <a:lnTo>
                      <a:pt x="0" y="285"/>
                    </a:lnTo>
                    <a:lnTo>
                      <a:pt x="0" y="285"/>
                    </a:lnTo>
                    <a:lnTo>
                      <a:pt x="2" y="283"/>
                    </a:lnTo>
                    <a:lnTo>
                      <a:pt x="2" y="282"/>
                    </a:lnTo>
                    <a:lnTo>
                      <a:pt x="2" y="282"/>
                    </a:lnTo>
                    <a:lnTo>
                      <a:pt x="2" y="280"/>
                    </a:lnTo>
                    <a:lnTo>
                      <a:pt x="2" y="280"/>
                    </a:lnTo>
                    <a:lnTo>
                      <a:pt x="4" y="278"/>
                    </a:lnTo>
                    <a:lnTo>
                      <a:pt x="4" y="278"/>
                    </a:lnTo>
                    <a:lnTo>
                      <a:pt x="4" y="278"/>
                    </a:lnTo>
                    <a:lnTo>
                      <a:pt x="4" y="277"/>
                    </a:lnTo>
                    <a:lnTo>
                      <a:pt x="4" y="277"/>
                    </a:lnTo>
                    <a:lnTo>
                      <a:pt x="5" y="277"/>
                    </a:lnTo>
                    <a:lnTo>
                      <a:pt x="5" y="275"/>
                    </a:lnTo>
                    <a:lnTo>
                      <a:pt x="7" y="274"/>
                    </a:lnTo>
                    <a:lnTo>
                      <a:pt x="7" y="272"/>
                    </a:lnTo>
                    <a:lnTo>
                      <a:pt x="8" y="272"/>
                    </a:lnTo>
                    <a:lnTo>
                      <a:pt x="10" y="269"/>
                    </a:lnTo>
                    <a:lnTo>
                      <a:pt x="11" y="269"/>
                    </a:lnTo>
                    <a:lnTo>
                      <a:pt x="13" y="267"/>
                    </a:lnTo>
                    <a:lnTo>
                      <a:pt x="13" y="267"/>
                    </a:lnTo>
                    <a:lnTo>
                      <a:pt x="13" y="267"/>
                    </a:lnTo>
                    <a:lnTo>
                      <a:pt x="13" y="266"/>
                    </a:lnTo>
                    <a:lnTo>
                      <a:pt x="13" y="264"/>
                    </a:lnTo>
                    <a:lnTo>
                      <a:pt x="13" y="263"/>
                    </a:lnTo>
                    <a:lnTo>
                      <a:pt x="13" y="261"/>
                    </a:lnTo>
                    <a:lnTo>
                      <a:pt x="13" y="261"/>
                    </a:lnTo>
                    <a:lnTo>
                      <a:pt x="13" y="259"/>
                    </a:lnTo>
                    <a:lnTo>
                      <a:pt x="19" y="258"/>
                    </a:lnTo>
                    <a:lnTo>
                      <a:pt x="19" y="258"/>
                    </a:lnTo>
                    <a:lnTo>
                      <a:pt x="19" y="258"/>
                    </a:lnTo>
                    <a:lnTo>
                      <a:pt x="19" y="256"/>
                    </a:lnTo>
                    <a:lnTo>
                      <a:pt x="19" y="256"/>
                    </a:lnTo>
                    <a:lnTo>
                      <a:pt x="18" y="256"/>
                    </a:lnTo>
                    <a:lnTo>
                      <a:pt x="16" y="256"/>
                    </a:lnTo>
                    <a:lnTo>
                      <a:pt x="16" y="255"/>
                    </a:lnTo>
                    <a:lnTo>
                      <a:pt x="15" y="255"/>
                    </a:lnTo>
                    <a:lnTo>
                      <a:pt x="16" y="253"/>
                    </a:lnTo>
                    <a:lnTo>
                      <a:pt x="18" y="250"/>
                    </a:lnTo>
                    <a:lnTo>
                      <a:pt x="19" y="250"/>
                    </a:lnTo>
                    <a:lnTo>
                      <a:pt x="21" y="245"/>
                    </a:lnTo>
                    <a:lnTo>
                      <a:pt x="26" y="242"/>
                    </a:lnTo>
                    <a:lnTo>
                      <a:pt x="27" y="239"/>
                    </a:lnTo>
                    <a:lnTo>
                      <a:pt x="30" y="234"/>
                    </a:lnTo>
                    <a:lnTo>
                      <a:pt x="30" y="234"/>
                    </a:lnTo>
                    <a:lnTo>
                      <a:pt x="29" y="233"/>
                    </a:lnTo>
                    <a:lnTo>
                      <a:pt x="26" y="233"/>
                    </a:lnTo>
                    <a:lnTo>
                      <a:pt x="24" y="231"/>
                    </a:lnTo>
                    <a:lnTo>
                      <a:pt x="24" y="230"/>
                    </a:lnTo>
                    <a:lnTo>
                      <a:pt x="19" y="222"/>
                    </a:lnTo>
                    <a:lnTo>
                      <a:pt x="18" y="220"/>
                    </a:lnTo>
                    <a:lnTo>
                      <a:pt x="18" y="220"/>
                    </a:lnTo>
                    <a:lnTo>
                      <a:pt x="18" y="218"/>
                    </a:lnTo>
                    <a:lnTo>
                      <a:pt x="18" y="218"/>
                    </a:lnTo>
                    <a:lnTo>
                      <a:pt x="35" y="215"/>
                    </a:lnTo>
                    <a:lnTo>
                      <a:pt x="48" y="215"/>
                    </a:lnTo>
                    <a:lnTo>
                      <a:pt x="60" y="214"/>
                    </a:lnTo>
                    <a:lnTo>
                      <a:pt x="63" y="212"/>
                    </a:lnTo>
                    <a:close/>
                    <a:moveTo>
                      <a:pt x="412" y="211"/>
                    </a:moveTo>
                    <a:lnTo>
                      <a:pt x="414" y="211"/>
                    </a:lnTo>
                    <a:lnTo>
                      <a:pt x="414" y="212"/>
                    </a:lnTo>
                    <a:lnTo>
                      <a:pt x="414" y="212"/>
                    </a:lnTo>
                    <a:lnTo>
                      <a:pt x="412" y="214"/>
                    </a:lnTo>
                    <a:lnTo>
                      <a:pt x="409" y="215"/>
                    </a:lnTo>
                    <a:lnTo>
                      <a:pt x="407" y="214"/>
                    </a:lnTo>
                    <a:lnTo>
                      <a:pt x="407" y="214"/>
                    </a:lnTo>
                    <a:lnTo>
                      <a:pt x="410" y="211"/>
                    </a:lnTo>
                    <a:lnTo>
                      <a:pt x="412" y="211"/>
                    </a:lnTo>
                    <a:close/>
                    <a:moveTo>
                      <a:pt x="437" y="211"/>
                    </a:moveTo>
                    <a:lnTo>
                      <a:pt x="439" y="211"/>
                    </a:lnTo>
                    <a:lnTo>
                      <a:pt x="442" y="212"/>
                    </a:lnTo>
                    <a:lnTo>
                      <a:pt x="442" y="214"/>
                    </a:lnTo>
                    <a:lnTo>
                      <a:pt x="442" y="214"/>
                    </a:lnTo>
                    <a:lnTo>
                      <a:pt x="442" y="214"/>
                    </a:lnTo>
                    <a:lnTo>
                      <a:pt x="442" y="214"/>
                    </a:lnTo>
                    <a:lnTo>
                      <a:pt x="440" y="214"/>
                    </a:lnTo>
                    <a:lnTo>
                      <a:pt x="436" y="212"/>
                    </a:lnTo>
                    <a:lnTo>
                      <a:pt x="434" y="212"/>
                    </a:lnTo>
                    <a:lnTo>
                      <a:pt x="434" y="212"/>
                    </a:lnTo>
                    <a:lnTo>
                      <a:pt x="436" y="211"/>
                    </a:lnTo>
                    <a:lnTo>
                      <a:pt x="436" y="211"/>
                    </a:lnTo>
                    <a:lnTo>
                      <a:pt x="437" y="211"/>
                    </a:lnTo>
                    <a:close/>
                    <a:moveTo>
                      <a:pt x="311" y="187"/>
                    </a:moveTo>
                    <a:lnTo>
                      <a:pt x="316" y="187"/>
                    </a:lnTo>
                    <a:lnTo>
                      <a:pt x="317" y="189"/>
                    </a:lnTo>
                    <a:lnTo>
                      <a:pt x="319" y="189"/>
                    </a:lnTo>
                    <a:lnTo>
                      <a:pt x="319" y="190"/>
                    </a:lnTo>
                    <a:lnTo>
                      <a:pt x="320" y="192"/>
                    </a:lnTo>
                    <a:lnTo>
                      <a:pt x="320" y="192"/>
                    </a:lnTo>
                    <a:lnTo>
                      <a:pt x="320" y="193"/>
                    </a:lnTo>
                    <a:lnTo>
                      <a:pt x="322" y="195"/>
                    </a:lnTo>
                    <a:lnTo>
                      <a:pt x="322" y="195"/>
                    </a:lnTo>
                    <a:lnTo>
                      <a:pt x="320" y="196"/>
                    </a:lnTo>
                    <a:lnTo>
                      <a:pt x="320" y="196"/>
                    </a:lnTo>
                    <a:lnTo>
                      <a:pt x="319" y="198"/>
                    </a:lnTo>
                    <a:lnTo>
                      <a:pt x="314" y="198"/>
                    </a:lnTo>
                    <a:lnTo>
                      <a:pt x="313" y="200"/>
                    </a:lnTo>
                    <a:lnTo>
                      <a:pt x="308" y="198"/>
                    </a:lnTo>
                    <a:lnTo>
                      <a:pt x="305" y="196"/>
                    </a:lnTo>
                    <a:lnTo>
                      <a:pt x="303" y="195"/>
                    </a:lnTo>
                    <a:lnTo>
                      <a:pt x="303" y="195"/>
                    </a:lnTo>
                    <a:lnTo>
                      <a:pt x="305" y="195"/>
                    </a:lnTo>
                    <a:lnTo>
                      <a:pt x="305" y="193"/>
                    </a:lnTo>
                    <a:lnTo>
                      <a:pt x="306" y="190"/>
                    </a:lnTo>
                    <a:lnTo>
                      <a:pt x="306" y="190"/>
                    </a:lnTo>
                    <a:lnTo>
                      <a:pt x="309" y="187"/>
                    </a:lnTo>
                    <a:lnTo>
                      <a:pt x="311" y="187"/>
                    </a:lnTo>
                    <a:close/>
                    <a:moveTo>
                      <a:pt x="448" y="181"/>
                    </a:moveTo>
                    <a:lnTo>
                      <a:pt x="451" y="182"/>
                    </a:lnTo>
                    <a:lnTo>
                      <a:pt x="455" y="182"/>
                    </a:lnTo>
                    <a:lnTo>
                      <a:pt x="458" y="184"/>
                    </a:lnTo>
                    <a:lnTo>
                      <a:pt x="462" y="187"/>
                    </a:lnTo>
                    <a:lnTo>
                      <a:pt x="464" y="190"/>
                    </a:lnTo>
                    <a:lnTo>
                      <a:pt x="466" y="192"/>
                    </a:lnTo>
                    <a:lnTo>
                      <a:pt x="467" y="193"/>
                    </a:lnTo>
                    <a:lnTo>
                      <a:pt x="469" y="196"/>
                    </a:lnTo>
                    <a:lnTo>
                      <a:pt x="467" y="196"/>
                    </a:lnTo>
                    <a:lnTo>
                      <a:pt x="467" y="198"/>
                    </a:lnTo>
                    <a:lnTo>
                      <a:pt x="467" y="200"/>
                    </a:lnTo>
                    <a:lnTo>
                      <a:pt x="469" y="201"/>
                    </a:lnTo>
                    <a:lnTo>
                      <a:pt x="469" y="203"/>
                    </a:lnTo>
                    <a:lnTo>
                      <a:pt x="469" y="204"/>
                    </a:lnTo>
                    <a:lnTo>
                      <a:pt x="469" y="206"/>
                    </a:lnTo>
                    <a:lnTo>
                      <a:pt x="469" y="207"/>
                    </a:lnTo>
                    <a:lnTo>
                      <a:pt x="467" y="207"/>
                    </a:lnTo>
                    <a:lnTo>
                      <a:pt x="467" y="207"/>
                    </a:lnTo>
                    <a:lnTo>
                      <a:pt x="467" y="209"/>
                    </a:lnTo>
                    <a:lnTo>
                      <a:pt x="467" y="209"/>
                    </a:lnTo>
                    <a:lnTo>
                      <a:pt x="466" y="209"/>
                    </a:lnTo>
                    <a:lnTo>
                      <a:pt x="461" y="211"/>
                    </a:lnTo>
                    <a:lnTo>
                      <a:pt x="458" y="211"/>
                    </a:lnTo>
                    <a:lnTo>
                      <a:pt x="453" y="211"/>
                    </a:lnTo>
                    <a:lnTo>
                      <a:pt x="451" y="211"/>
                    </a:lnTo>
                    <a:lnTo>
                      <a:pt x="450" y="209"/>
                    </a:lnTo>
                    <a:lnTo>
                      <a:pt x="447" y="209"/>
                    </a:lnTo>
                    <a:lnTo>
                      <a:pt x="442" y="206"/>
                    </a:lnTo>
                    <a:lnTo>
                      <a:pt x="440" y="206"/>
                    </a:lnTo>
                    <a:lnTo>
                      <a:pt x="434" y="204"/>
                    </a:lnTo>
                    <a:lnTo>
                      <a:pt x="431" y="201"/>
                    </a:lnTo>
                    <a:lnTo>
                      <a:pt x="429" y="201"/>
                    </a:lnTo>
                    <a:lnTo>
                      <a:pt x="428" y="203"/>
                    </a:lnTo>
                    <a:lnTo>
                      <a:pt x="428" y="201"/>
                    </a:lnTo>
                    <a:lnTo>
                      <a:pt x="428" y="201"/>
                    </a:lnTo>
                    <a:lnTo>
                      <a:pt x="428" y="200"/>
                    </a:lnTo>
                    <a:lnTo>
                      <a:pt x="426" y="200"/>
                    </a:lnTo>
                    <a:lnTo>
                      <a:pt x="425" y="200"/>
                    </a:lnTo>
                    <a:lnTo>
                      <a:pt x="423" y="200"/>
                    </a:lnTo>
                    <a:lnTo>
                      <a:pt x="423" y="200"/>
                    </a:lnTo>
                    <a:lnTo>
                      <a:pt x="423" y="198"/>
                    </a:lnTo>
                    <a:lnTo>
                      <a:pt x="425" y="196"/>
                    </a:lnTo>
                    <a:lnTo>
                      <a:pt x="426" y="193"/>
                    </a:lnTo>
                    <a:lnTo>
                      <a:pt x="428" y="193"/>
                    </a:lnTo>
                    <a:lnTo>
                      <a:pt x="429" y="193"/>
                    </a:lnTo>
                    <a:lnTo>
                      <a:pt x="431" y="192"/>
                    </a:lnTo>
                    <a:lnTo>
                      <a:pt x="431" y="190"/>
                    </a:lnTo>
                    <a:lnTo>
                      <a:pt x="432" y="187"/>
                    </a:lnTo>
                    <a:lnTo>
                      <a:pt x="434" y="185"/>
                    </a:lnTo>
                    <a:lnTo>
                      <a:pt x="437" y="184"/>
                    </a:lnTo>
                    <a:lnTo>
                      <a:pt x="445" y="182"/>
                    </a:lnTo>
                    <a:lnTo>
                      <a:pt x="448" y="181"/>
                    </a:lnTo>
                    <a:close/>
                    <a:moveTo>
                      <a:pt x="426" y="181"/>
                    </a:moveTo>
                    <a:lnTo>
                      <a:pt x="429" y="182"/>
                    </a:lnTo>
                    <a:lnTo>
                      <a:pt x="431" y="182"/>
                    </a:lnTo>
                    <a:lnTo>
                      <a:pt x="432" y="184"/>
                    </a:lnTo>
                    <a:lnTo>
                      <a:pt x="432" y="184"/>
                    </a:lnTo>
                    <a:lnTo>
                      <a:pt x="431" y="185"/>
                    </a:lnTo>
                    <a:lnTo>
                      <a:pt x="429" y="185"/>
                    </a:lnTo>
                    <a:lnTo>
                      <a:pt x="429" y="185"/>
                    </a:lnTo>
                    <a:lnTo>
                      <a:pt x="428" y="185"/>
                    </a:lnTo>
                    <a:lnTo>
                      <a:pt x="425" y="185"/>
                    </a:lnTo>
                    <a:lnTo>
                      <a:pt x="423" y="187"/>
                    </a:lnTo>
                    <a:lnTo>
                      <a:pt x="421" y="189"/>
                    </a:lnTo>
                    <a:lnTo>
                      <a:pt x="421" y="189"/>
                    </a:lnTo>
                    <a:lnTo>
                      <a:pt x="420" y="189"/>
                    </a:lnTo>
                    <a:lnTo>
                      <a:pt x="418" y="189"/>
                    </a:lnTo>
                    <a:lnTo>
                      <a:pt x="418" y="189"/>
                    </a:lnTo>
                    <a:lnTo>
                      <a:pt x="417" y="185"/>
                    </a:lnTo>
                    <a:lnTo>
                      <a:pt x="418" y="185"/>
                    </a:lnTo>
                    <a:lnTo>
                      <a:pt x="420" y="184"/>
                    </a:lnTo>
                    <a:lnTo>
                      <a:pt x="425" y="182"/>
                    </a:lnTo>
                    <a:lnTo>
                      <a:pt x="426" y="182"/>
                    </a:lnTo>
                    <a:lnTo>
                      <a:pt x="426" y="181"/>
                    </a:lnTo>
                    <a:lnTo>
                      <a:pt x="426" y="181"/>
                    </a:lnTo>
                    <a:lnTo>
                      <a:pt x="426" y="181"/>
                    </a:lnTo>
                    <a:close/>
                    <a:moveTo>
                      <a:pt x="71" y="173"/>
                    </a:moveTo>
                    <a:lnTo>
                      <a:pt x="73" y="173"/>
                    </a:lnTo>
                    <a:lnTo>
                      <a:pt x="73" y="173"/>
                    </a:lnTo>
                    <a:lnTo>
                      <a:pt x="71" y="174"/>
                    </a:lnTo>
                    <a:lnTo>
                      <a:pt x="71" y="176"/>
                    </a:lnTo>
                    <a:lnTo>
                      <a:pt x="71" y="176"/>
                    </a:lnTo>
                    <a:lnTo>
                      <a:pt x="70" y="178"/>
                    </a:lnTo>
                    <a:lnTo>
                      <a:pt x="70" y="178"/>
                    </a:lnTo>
                    <a:lnTo>
                      <a:pt x="68" y="178"/>
                    </a:lnTo>
                    <a:lnTo>
                      <a:pt x="67" y="178"/>
                    </a:lnTo>
                    <a:lnTo>
                      <a:pt x="67" y="178"/>
                    </a:lnTo>
                    <a:lnTo>
                      <a:pt x="70" y="174"/>
                    </a:lnTo>
                    <a:lnTo>
                      <a:pt x="70" y="174"/>
                    </a:lnTo>
                    <a:lnTo>
                      <a:pt x="70" y="174"/>
                    </a:lnTo>
                    <a:lnTo>
                      <a:pt x="70" y="173"/>
                    </a:lnTo>
                    <a:lnTo>
                      <a:pt x="71" y="173"/>
                    </a:lnTo>
                    <a:lnTo>
                      <a:pt x="71" y="173"/>
                    </a:lnTo>
                    <a:close/>
                    <a:moveTo>
                      <a:pt x="453" y="171"/>
                    </a:moveTo>
                    <a:lnTo>
                      <a:pt x="453" y="171"/>
                    </a:lnTo>
                    <a:lnTo>
                      <a:pt x="455" y="171"/>
                    </a:lnTo>
                    <a:lnTo>
                      <a:pt x="455" y="173"/>
                    </a:lnTo>
                    <a:lnTo>
                      <a:pt x="455" y="174"/>
                    </a:lnTo>
                    <a:lnTo>
                      <a:pt x="456" y="176"/>
                    </a:lnTo>
                    <a:lnTo>
                      <a:pt x="456" y="176"/>
                    </a:lnTo>
                    <a:lnTo>
                      <a:pt x="456" y="178"/>
                    </a:lnTo>
                    <a:lnTo>
                      <a:pt x="456" y="178"/>
                    </a:lnTo>
                    <a:lnTo>
                      <a:pt x="453" y="178"/>
                    </a:lnTo>
                    <a:lnTo>
                      <a:pt x="451" y="178"/>
                    </a:lnTo>
                    <a:lnTo>
                      <a:pt x="450" y="178"/>
                    </a:lnTo>
                    <a:lnTo>
                      <a:pt x="450" y="176"/>
                    </a:lnTo>
                    <a:lnTo>
                      <a:pt x="450" y="176"/>
                    </a:lnTo>
                    <a:lnTo>
                      <a:pt x="448" y="174"/>
                    </a:lnTo>
                    <a:lnTo>
                      <a:pt x="448" y="174"/>
                    </a:lnTo>
                    <a:lnTo>
                      <a:pt x="448" y="173"/>
                    </a:lnTo>
                    <a:lnTo>
                      <a:pt x="448" y="173"/>
                    </a:lnTo>
                    <a:lnTo>
                      <a:pt x="448" y="173"/>
                    </a:lnTo>
                    <a:lnTo>
                      <a:pt x="448" y="171"/>
                    </a:lnTo>
                    <a:lnTo>
                      <a:pt x="450" y="171"/>
                    </a:lnTo>
                    <a:lnTo>
                      <a:pt x="453" y="171"/>
                    </a:lnTo>
                    <a:close/>
                    <a:moveTo>
                      <a:pt x="119" y="167"/>
                    </a:moveTo>
                    <a:lnTo>
                      <a:pt x="120" y="168"/>
                    </a:lnTo>
                    <a:lnTo>
                      <a:pt x="122" y="168"/>
                    </a:lnTo>
                    <a:lnTo>
                      <a:pt x="119" y="171"/>
                    </a:lnTo>
                    <a:lnTo>
                      <a:pt x="119" y="173"/>
                    </a:lnTo>
                    <a:lnTo>
                      <a:pt x="116" y="176"/>
                    </a:lnTo>
                    <a:lnTo>
                      <a:pt x="111" y="182"/>
                    </a:lnTo>
                    <a:lnTo>
                      <a:pt x="109" y="182"/>
                    </a:lnTo>
                    <a:lnTo>
                      <a:pt x="104" y="185"/>
                    </a:lnTo>
                    <a:lnTo>
                      <a:pt x="103" y="184"/>
                    </a:lnTo>
                    <a:lnTo>
                      <a:pt x="98" y="184"/>
                    </a:lnTo>
                    <a:lnTo>
                      <a:pt x="95" y="182"/>
                    </a:lnTo>
                    <a:lnTo>
                      <a:pt x="93" y="182"/>
                    </a:lnTo>
                    <a:lnTo>
                      <a:pt x="93" y="182"/>
                    </a:lnTo>
                    <a:lnTo>
                      <a:pt x="95" y="181"/>
                    </a:lnTo>
                    <a:lnTo>
                      <a:pt x="97" y="179"/>
                    </a:lnTo>
                    <a:lnTo>
                      <a:pt x="100" y="178"/>
                    </a:lnTo>
                    <a:lnTo>
                      <a:pt x="104" y="173"/>
                    </a:lnTo>
                    <a:lnTo>
                      <a:pt x="109" y="171"/>
                    </a:lnTo>
                    <a:lnTo>
                      <a:pt x="112" y="171"/>
                    </a:lnTo>
                    <a:lnTo>
                      <a:pt x="116" y="168"/>
                    </a:lnTo>
                    <a:lnTo>
                      <a:pt x="117" y="167"/>
                    </a:lnTo>
                    <a:lnTo>
                      <a:pt x="119" y="167"/>
                    </a:lnTo>
                    <a:close/>
                    <a:moveTo>
                      <a:pt x="677" y="167"/>
                    </a:moveTo>
                    <a:lnTo>
                      <a:pt x="678" y="167"/>
                    </a:lnTo>
                    <a:lnTo>
                      <a:pt x="680" y="168"/>
                    </a:lnTo>
                    <a:lnTo>
                      <a:pt x="678" y="170"/>
                    </a:lnTo>
                    <a:lnTo>
                      <a:pt x="677" y="171"/>
                    </a:lnTo>
                    <a:lnTo>
                      <a:pt x="677" y="173"/>
                    </a:lnTo>
                    <a:lnTo>
                      <a:pt x="677" y="174"/>
                    </a:lnTo>
                    <a:lnTo>
                      <a:pt x="675" y="174"/>
                    </a:lnTo>
                    <a:lnTo>
                      <a:pt x="672" y="176"/>
                    </a:lnTo>
                    <a:lnTo>
                      <a:pt x="671" y="176"/>
                    </a:lnTo>
                    <a:lnTo>
                      <a:pt x="669" y="174"/>
                    </a:lnTo>
                    <a:lnTo>
                      <a:pt x="667" y="174"/>
                    </a:lnTo>
                    <a:lnTo>
                      <a:pt x="671" y="171"/>
                    </a:lnTo>
                    <a:lnTo>
                      <a:pt x="672" y="170"/>
                    </a:lnTo>
                    <a:lnTo>
                      <a:pt x="675" y="168"/>
                    </a:lnTo>
                    <a:lnTo>
                      <a:pt x="677" y="167"/>
                    </a:lnTo>
                    <a:close/>
                    <a:moveTo>
                      <a:pt x="330" y="162"/>
                    </a:moveTo>
                    <a:lnTo>
                      <a:pt x="335" y="162"/>
                    </a:lnTo>
                    <a:lnTo>
                      <a:pt x="336" y="162"/>
                    </a:lnTo>
                    <a:lnTo>
                      <a:pt x="338" y="165"/>
                    </a:lnTo>
                    <a:lnTo>
                      <a:pt x="338" y="168"/>
                    </a:lnTo>
                    <a:lnTo>
                      <a:pt x="339" y="168"/>
                    </a:lnTo>
                    <a:lnTo>
                      <a:pt x="343" y="170"/>
                    </a:lnTo>
                    <a:lnTo>
                      <a:pt x="346" y="171"/>
                    </a:lnTo>
                    <a:lnTo>
                      <a:pt x="346" y="173"/>
                    </a:lnTo>
                    <a:lnTo>
                      <a:pt x="344" y="173"/>
                    </a:lnTo>
                    <a:lnTo>
                      <a:pt x="341" y="173"/>
                    </a:lnTo>
                    <a:lnTo>
                      <a:pt x="339" y="174"/>
                    </a:lnTo>
                    <a:lnTo>
                      <a:pt x="338" y="176"/>
                    </a:lnTo>
                    <a:lnTo>
                      <a:pt x="336" y="178"/>
                    </a:lnTo>
                    <a:lnTo>
                      <a:pt x="332" y="178"/>
                    </a:lnTo>
                    <a:lnTo>
                      <a:pt x="327" y="178"/>
                    </a:lnTo>
                    <a:lnTo>
                      <a:pt x="327" y="176"/>
                    </a:lnTo>
                    <a:lnTo>
                      <a:pt x="330" y="173"/>
                    </a:lnTo>
                    <a:lnTo>
                      <a:pt x="328" y="171"/>
                    </a:lnTo>
                    <a:lnTo>
                      <a:pt x="319" y="174"/>
                    </a:lnTo>
                    <a:lnTo>
                      <a:pt x="317" y="173"/>
                    </a:lnTo>
                    <a:lnTo>
                      <a:pt x="319" y="170"/>
                    </a:lnTo>
                    <a:lnTo>
                      <a:pt x="317" y="170"/>
                    </a:lnTo>
                    <a:lnTo>
                      <a:pt x="313" y="170"/>
                    </a:lnTo>
                    <a:lnTo>
                      <a:pt x="311" y="167"/>
                    </a:lnTo>
                    <a:lnTo>
                      <a:pt x="311" y="165"/>
                    </a:lnTo>
                    <a:lnTo>
                      <a:pt x="316" y="163"/>
                    </a:lnTo>
                    <a:lnTo>
                      <a:pt x="322" y="163"/>
                    </a:lnTo>
                    <a:lnTo>
                      <a:pt x="330" y="162"/>
                    </a:lnTo>
                    <a:close/>
                    <a:moveTo>
                      <a:pt x="313" y="151"/>
                    </a:moveTo>
                    <a:lnTo>
                      <a:pt x="316" y="151"/>
                    </a:lnTo>
                    <a:lnTo>
                      <a:pt x="316" y="151"/>
                    </a:lnTo>
                    <a:lnTo>
                      <a:pt x="317" y="151"/>
                    </a:lnTo>
                    <a:lnTo>
                      <a:pt x="317" y="152"/>
                    </a:lnTo>
                    <a:lnTo>
                      <a:pt x="316" y="152"/>
                    </a:lnTo>
                    <a:lnTo>
                      <a:pt x="317" y="154"/>
                    </a:lnTo>
                    <a:lnTo>
                      <a:pt x="319" y="152"/>
                    </a:lnTo>
                    <a:lnTo>
                      <a:pt x="320" y="152"/>
                    </a:lnTo>
                    <a:lnTo>
                      <a:pt x="322" y="154"/>
                    </a:lnTo>
                    <a:lnTo>
                      <a:pt x="322" y="154"/>
                    </a:lnTo>
                    <a:lnTo>
                      <a:pt x="328" y="155"/>
                    </a:lnTo>
                    <a:lnTo>
                      <a:pt x="330" y="157"/>
                    </a:lnTo>
                    <a:lnTo>
                      <a:pt x="330" y="157"/>
                    </a:lnTo>
                    <a:lnTo>
                      <a:pt x="330" y="159"/>
                    </a:lnTo>
                    <a:lnTo>
                      <a:pt x="328" y="159"/>
                    </a:lnTo>
                    <a:lnTo>
                      <a:pt x="327" y="160"/>
                    </a:lnTo>
                    <a:lnTo>
                      <a:pt x="324" y="160"/>
                    </a:lnTo>
                    <a:lnTo>
                      <a:pt x="313" y="160"/>
                    </a:lnTo>
                    <a:lnTo>
                      <a:pt x="311" y="160"/>
                    </a:lnTo>
                    <a:lnTo>
                      <a:pt x="311" y="160"/>
                    </a:lnTo>
                    <a:lnTo>
                      <a:pt x="309" y="155"/>
                    </a:lnTo>
                    <a:lnTo>
                      <a:pt x="308" y="154"/>
                    </a:lnTo>
                    <a:lnTo>
                      <a:pt x="308" y="152"/>
                    </a:lnTo>
                    <a:lnTo>
                      <a:pt x="308" y="152"/>
                    </a:lnTo>
                    <a:lnTo>
                      <a:pt x="309" y="152"/>
                    </a:lnTo>
                    <a:lnTo>
                      <a:pt x="313" y="151"/>
                    </a:lnTo>
                    <a:close/>
                    <a:moveTo>
                      <a:pt x="393" y="149"/>
                    </a:moveTo>
                    <a:lnTo>
                      <a:pt x="396" y="151"/>
                    </a:lnTo>
                    <a:lnTo>
                      <a:pt x="399" y="152"/>
                    </a:lnTo>
                    <a:lnTo>
                      <a:pt x="399" y="154"/>
                    </a:lnTo>
                    <a:lnTo>
                      <a:pt x="404" y="154"/>
                    </a:lnTo>
                    <a:lnTo>
                      <a:pt x="406" y="155"/>
                    </a:lnTo>
                    <a:lnTo>
                      <a:pt x="407" y="155"/>
                    </a:lnTo>
                    <a:lnTo>
                      <a:pt x="407" y="157"/>
                    </a:lnTo>
                    <a:lnTo>
                      <a:pt x="407" y="159"/>
                    </a:lnTo>
                    <a:lnTo>
                      <a:pt x="407" y="159"/>
                    </a:lnTo>
                    <a:lnTo>
                      <a:pt x="407" y="160"/>
                    </a:lnTo>
                    <a:lnTo>
                      <a:pt x="407" y="160"/>
                    </a:lnTo>
                    <a:lnTo>
                      <a:pt x="407" y="162"/>
                    </a:lnTo>
                    <a:lnTo>
                      <a:pt x="409" y="163"/>
                    </a:lnTo>
                    <a:lnTo>
                      <a:pt x="410" y="165"/>
                    </a:lnTo>
                    <a:lnTo>
                      <a:pt x="410" y="167"/>
                    </a:lnTo>
                    <a:lnTo>
                      <a:pt x="410" y="167"/>
                    </a:lnTo>
                    <a:lnTo>
                      <a:pt x="409" y="170"/>
                    </a:lnTo>
                    <a:lnTo>
                      <a:pt x="409" y="171"/>
                    </a:lnTo>
                    <a:lnTo>
                      <a:pt x="409" y="173"/>
                    </a:lnTo>
                    <a:lnTo>
                      <a:pt x="409" y="174"/>
                    </a:lnTo>
                    <a:lnTo>
                      <a:pt x="409" y="174"/>
                    </a:lnTo>
                    <a:lnTo>
                      <a:pt x="407" y="176"/>
                    </a:lnTo>
                    <a:lnTo>
                      <a:pt x="404" y="178"/>
                    </a:lnTo>
                    <a:lnTo>
                      <a:pt x="406" y="178"/>
                    </a:lnTo>
                    <a:lnTo>
                      <a:pt x="412" y="179"/>
                    </a:lnTo>
                    <a:lnTo>
                      <a:pt x="412" y="181"/>
                    </a:lnTo>
                    <a:lnTo>
                      <a:pt x="412" y="184"/>
                    </a:lnTo>
                    <a:lnTo>
                      <a:pt x="412" y="187"/>
                    </a:lnTo>
                    <a:lnTo>
                      <a:pt x="412" y="187"/>
                    </a:lnTo>
                    <a:lnTo>
                      <a:pt x="410" y="187"/>
                    </a:lnTo>
                    <a:lnTo>
                      <a:pt x="409" y="185"/>
                    </a:lnTo>
                    <a:lnTo>
                      <a:pt x="404" y="187"/>
                    </a:lnTo>
                    <a:lnTo>
                      <a:pt x="406" y="192"/>
                    </a:lnTo>
                    <a:lnTo>
                      <a:pt x="407" y="195"/>
                    </a:lnTo>
                    <a:lnTo>
                      <a:pt x="407" y="195"/>
                    </a:lnTo>
                    <a:lnTo>
                      <a:pt x="407" y="196"/>
                    </a:lnTo>
                    <a:lnTo>
                      <a:pt x="406" y="196"/>
                    </a:lnTo>
                    <a:lnTo>
                      <a:pt x="406" y="196"/>
                    </a:lnTo>
                    <a:lnTo>
                      <a:pt x="404" y="195"/>
                    </a:lnTo>
                    <a:lnTo>
                      <a:pt x="402" y="193"/>
                    </a:lnTo>
                    <a:lnTo>
                      <a:pt x="402" y="193"/>
                    </a:lnTo>
                    <a:lnTo>
                      <a:pt x="402" y="195"/>
                    </a:lnTo>
                    <a:lnTo>
                      <a:pt x="402" y="195"/>
                    </a:lnTo>
                    <a:lnTo>
                      <a:pt x="402" y="196"/>
                    </a:lnTo>
                    <a:lnTo>
                      <a:pt x="404" y="198"/>
                    </a:lnTo>
                    <a:lnTo>
                      <a:pt x="402" y="198"/>
                    </a:lnTo>
                    <a:lnTo>
                      <a:pt x="401" y="200"/>
                    </a:lnTo>
                    <a:lnTo>
                      <a:pt x="399" y="200"/>
                    </a:lnTo>
                    <a:lnTo>
                      <a:pt x="395" y="200"/>
                    </a:lnTo>
                    <a:lnTo>
                      <a:pt x="393" y="200"/>
                    </a:lnTo>
                    <a:lnTo>
                      <a:pt x="391" y="200"/>
                    </a:lnTo>
                    <a:lnTo>
                      <a:pt x="388" y="200"/>
                    </a:lnTo>
                    <a:lnTo>
                      <a:pt x="387" y="200"/>
                    </a:lnTo>
                    <a:lnTo>
                      <a:pt x="385" y="200"/>
                    </a:lnTo>
                    <a:lnTo>
                      <a:pt x="384" y="198"/>
                    </a:lnTo>
                    <a:lnTo>
                      <a:pt x="382" y="198"/>
                    </a:lnTo>
                    <a:lnTo>
                      <a:pt x="379" y="200"/>
                    </a:lnTo>
                    <a:lnTo>
                      <a:pt x="376" y="200"/>
                    </a:lnTo>
                    <a:lnTo>
                      <a:pt x="371" y="200"/>
                    </a:lnTo>
                    <a:lnTo>
                      <a:pt x="369" y="200"/>
                    </a:lnTo>
                    <a:lnTo>
                      <a:pt x="369" y="198"/>
                    </a:lnTo>
                    <a:lnTo>
                      <a:pt x="368" y="195"/>
                    </a:lnTo>
                    <a:lnTo>
                      <a:pt x="368" y="193"/>
                    </a:lnTo>
                    <a:lnTo>
                      <a:pt x="373" y="193"/>
                    </a:lnTo>
                    <a:lnTo>
                      <a:pt x="373" y="193"/>
                    </a:lnTo>
                    <a:lnTo>
                      <a:pt x="369" y="192"/>
                    </a:lnTo>
                    <a:lnTo>
                      <a:pt x="365" y="190"/>
                    </a:lnTo>
                    <a:lnTo>
                      <a:pt x="363" y="190"/>
                    </a:lnTo>
                    <a:lnTo>
                      <a:pt x="365" y="189"/>
                    </a:lnTo>
                    <a:lnTo>
                      <a:pt x="365" y="189"/>
                    </a:lnTo>
                    <a:lnTo>
                      <a:pt x="369" y="187"/>
                    </a:lnTo>
                    <a:lnTo>
                      <a:pt x="374" y="184"/>
                    </a:lnTo>
                    <a:lnTo>
                      <a:pt x="377" y="182"/>
                    </a:lnTo>
                    <a:lnTo>
                      <a:pt x="377" y="181"/>
                    </a:lnTo>
                    <a:lnTo>
                      <a:pt x="380" y="181"/>
                    </a:lnTo>
                    <a:lnTo>
                      <a:pt x="385" y="181"/>
                    </a:lnTo>
                    <a:lnTo>
                      <a:pt x="385" y="179"/>
                    </a:lnTo>
                    <a:lnTo>
                      <a:pt x="376" y="179"/>
                    </a:lnTo>
                    <a:lnTo>
                      <a:pt x="361" y="182"/>
                    </a:lnTo>
                    <a:lnTo>
                      <a:pt x="357" y="182"/>
                    </a:lnTo>
                    <a:lnTo>
                      <a:pt x="354" y="182"/>
                    </a:lnTo>
                    <a:lnTo>
                      <a:pt x="338" y="185"/>
                    </a:lnTo>
                    <a:lnTo>
                      <a:pt x="336" y="185"/>
                    </a:lnTo>
                    <a:lnTo>
                      <a:pt x="335" y="184"/>
                    </a:lnTo>
                    <a:lnTo>
                      <a:pt x="333" y="182"/>
                    </a:lnTo>
                    <a:lnTo>
                      <a:pt x="335" y="181"/>
                    </a:lnTo>
                    <a:lnTo>
                      <a:pt x="339" y="179"/>
                    </a:lnTo>
                    <a:lnTo>
                      <a:pt x="341" y="178"/>
                    </a:lnTo>
                    <a:lnTo>
                      <a:pt x="341" y="176"/>
                    </a:lnTo>
                    <a:lnTo>
                      <a:pt x="343" y="174"/>
                    </a:lnTo>
                    <a:lnTo>
                      <a:pt x="346" y="174"/>
                    </a:lnTo>
                    <a:lnTo>
                      <a:pt x="350" y="176"/>
                    </a:lnTo>
                    <a:lnTo>
                      <a:pt x="354" y="178"/>
                    </a:lnTo>
                    <a:lnTo>
                      <a:pt x="355" y="178"/>
                    </a:lnTo>
                    <a:lnTo>
                      <a:pt x="358" y="178"/>
                    </a:lnTo>
                    <a:lnTo>
                      <a:pt x="360" y="176"/>
                    </a:lnTo>
                    <a:lnTo>
                      <a:pt x="360" y="176"/>
                    </a:lnTo>
                    <a:lnTo>
                      <a:pt x="355" y="178"/>
                    </a:lnTo>
                    <a:lnTo>
                      <a:pt x="355" y="176"/>
                    </a:lnTo>
                    <a:lnTo>
                      <a:pt x="354" y="174"/>
                    </a:lnTo>
                    <a:lnTo>
                      <a:pt x="354" y="174"/>
                    </a:lnTo>
                    <a:lnTo>
                      <a:pt x="352" y="173"/>
                    </a:lnTo>
                    <a:lnTo>
                      <a:pt x="352" y="173"/>
                    </a:lnTo>
                    <a:lnTo>
                      <a:pt x="354" y="171"/>
                    </a:lnTo>
                    <a:lnTo>
                      <a:pt x="349" y="170"/>
                    </a:lnTo>
                    <a:lnTo>
                      <a:pt x="347" y="170"/>
                    </a:lnTo>
                    <a:lnTo>
                      <a:pt x="347" y="168"/>
                    </a:lnTo>
                    <a:lnTo>
                      <a:pt x="347" y="168"/>
                    </a:lnTo>
                    <a:lnTo>
                      <a:pt x="349" y="167"/>
                    </a:lnTo>
                    <a:lnTo>
                      <a:pt x="352" y="163"/>
                    </a:lnTo>
                    <a:lnTo>
                      <a:pt x="352" y="163"/>
                    </a:lnTo>
                    <a:lnTo>
                      <a:pt x="347" y="163"/>
                    </a:lnTo>
                    <a:lnTo>
                      <a:pt x="346" y="163"/>
                    </a:lnTo>
                    <a:lnTo>
                      <a:pt x="343" y="162"/>
                    </a:lnTo>
                    <a:lnTo>
                      <a:pt x="344" y="160"/>
                    </a:lnTo>
                    <a:lnTo>
                      <a:pt x="346" y="159"/>
                    </a:lnTo>
                    <a:lnTo>
                      <a:pt x="347" y="157"/>
                    </a:lnTo>
                    <a:lnTo>
                      <a:pt x="349" y="157"/>
                    </a:lnTo>
                    <a:lnTo>
                      <a:pt x="350" y="157"/>
                    </a:lnTo>
                    <a:lnTo>
                      <a:pt x="354" y="157"/>
                    </a:lnTo>
                    <a:lnTo>
                      <a:pt x="355" y="159"/>
                    </a:lnTo>
                    <a:lnTo>
                      <a:pt x="358" y="160"/>
                    </a:lnTo>
                    <a:lnTo>
                      <a:pt x="358" y="162"/>
                    </a:lnTo>
                    <a:lnTo>
                      <a:pt x="358" y="162"/>
                    </a:lnTo>
                    <a:lnTo>
                      <a:pt x="358" y="163"/>
                    </a:lnTo>
                    <a:lnTo>
                      <a:pt x="361" y="165"/>
                    </a:lnTo>
                    <a:lnTo>
                      <a:pt x="371" y="170"/>
                    </a:lnTo>
                    <a:lnTo>
                      <a:pt x="373" y="171"/>
                    </a:lnTo>
                    <a:lnTo>
                      <a:pt x="374" y="173"/>
                    </a:lnTo>
                    <a:lnTo>
                      <a:pt x="376" y="173"/>
                    </a:lnTo>
                    <a:lnTo>
                      <a:pt x="377" y="173"/>
                    </a:lnTo>
                    <a:lnTo>
                      <a:pt x="379" y="173"/>
                    </a:lnTo>
                    <a:lnTo>
                      <a:pt x="379" y="171"/>
                    </a:lnTo>
                    <a:lnTo>
                      <a:pt x="374" y="170"/>
                    </a:lnTo>
                    <a:lnTo>
                      <a:pt x="374" y="168"/>
                    </a:lnTo>
                    <a:lnTo>
                      <a:pt x="373" y="167"/>
                    </a:lnTo>
                    <a:lnTo>
                      <a:pt x="373" y="167"/>
                    </a:lnTo>
                    <a:lnTo>
                      <a:pt x="374" y="167"/>
                    </a:lnTo>
                    <a:lnTo>
                      <a:pt x="377" y="167"/>
                    </a:lnTo>
                    <a:lnTo>
                      <a:pt x="380" y="167"/>
                    </a:lnTo>
                    <a:lnTo>
                      <a:pt x="377" y="165"/>
                    </a:lnTo>
                    <a:lnTo>
                      <a:pt x="374" y="165"/>
                    </a:lnTo>
                    <a:lnTo>
                      <a:pt x="371" y="165"/>
                    </a:lnTo>
                    <a:lnTo>
                      <a:pt x="368" y="163"/>
                    </a:lnTo>
                    <a:lnTo>
                      <a:pt x="368" y="163"/>
                    </a:lnTo>
                    <a:lnTo>
                      <a:pt x="369" y="162"/>
                    </a:lnTo>
                    <a:lnTo>
                      <a:pt x="374" y="162"/>
                    </a:lnTo>
                    <a:lnTo>
                      <a:pt x="374" y="162"/>
                    </a:lnTo>
                    <a:lnTo>
                      <a:pt x="374" y="162"/>
                    </a:lnTo>
                    <a:lnTo>
                      <a:pt x="373" y="160"/>
                    </a:lnTo>
                    <a:lnTo>
                      <a:pt x="371" y="160"/>
                    </a:lnTo>
                    <a:lnTo>
                      <a:pt x="365" y="159"/>
                    </a:lnTo>
                    <a:lnTo>
                      <a:pt x="363" y="157"/>
                    </a:lnTo>
                    <a:lnTo>
                      <a:pt x="361" y="157"/>
                    </a:lnTo>
                    <a:lnTo>
                      <a:pt x="361" y="155"/>
                    </a:lnTo>
                    <a:lnTo>
                      <a:pt x="361" y="155"/>
                    </a:lnTo>
                    <a:lnTo>
                      <a:pt x="366" y="152"/>
                    </a:lnTo>
                    <a:lnTo>
                      <a:pt x="368" y="152"/>
                    </a:lnTo>
                    <a:lnTo>
                      <a:pt x="373" y="151"/>
                    </a:lnTo>
                    <a:lnTo>
                      <a:pt x="377" y="151"/>
                    </a:lnTo>
                    <a:lnTo>
                      <a:pt x="379" y="152"/>
                    </a:lnTo>
                    <a:lnTo>
                      <a:pt x="384" y="155"/>
                    </a:lnTo>
                    <a:lnTo>
                      <a:pt x="387" y="157"/>
                    </a:lnTo>
                    <a:lnTo>
                      <a:pt x="390" y="157"/>
                    </a:lnTo>
                    <a:lnTo>
                      <a:pt x="388" y="154"/>
                    </a:lnTo>
                    <a:lnTo>
                      <a:pt x="388" y="152"/>
                    </a:lnTo>
                    <a:lnTo>
                      <a:pt x="390" y="151"/>
                    </a:lnTo>
                    <a:lnTo>
                      <a:pt x="393" y="149"/>
                    </a:lnTo>
                    <a:close/>
                    <a:moveTo>
                      <a:pt x="365" y="148"/>
                    </a:moveTo>
                    <a:lnTo>
                      <a:pt x="368" y="148"/>
                    </a:lnTo>
                    <a:lnTo>
                      <a:pt x="371" y="149"/>
                    </a:lnTo>
                    <a:lnTo>
                      <a:pt x="363" y="151"/>
                    </a:lnTo>
                    <a:lnTo>
                      <a:pt x="357" y="154"/>
                    </a:lnTo>
                    <a:lnTo>
                      <a:pt x="352" y="154"/>
                    </a:lnTo>
                    <a:lnTo>
                      <a:pt x="350" y="152"/>
                    </a:lnTo>
                    <a:lnTo>
                      <a:pt x="350" y="152"/>
                    </a:lnTo>
                    <a:lnTo>
                      <a:pt x="352" y="152"/>
                    </a:lnTo>
                    <a:lnTo>
                      <a:pt x="357" y="151"/>
                    </a:lnTo>
                    <a:lnTo>
                      <a:pt x="360" y="149"/>
                    </a:lnTo>
                    <a:lnTo>
                      <a:pt x="361" y="148"/>
                    </a:lnTo>
                    <a:lnTo>
                      <a:pt x="365" y="148"/>
                    </a:lnTo>
                    <a:close/>
                    <a:moveTo>
                      <a:pt x="246" y="146"/>
                    </a:moveTo>
                    <a:lnTo>
                      <a:pt x="251" y="148"/>
                    </a:lnTo>
                    <a:lnTo>
                      <a:pt x="251" y="148"/>
                    </a:lnTo>
                    <a:lnTo>
                      <a:pt x="251" y="148"/>
                    </a:lnTo>
                    <a:lnTo>
                      <a:pt x="251" y="149"/>
                    </a:lnTo>
                    <a:lnTo>
                      <a:pt x="251" y="151"/>
                    </a:lnTo>
                    <a:lnTo>
                      <a:pt x="250" y="152"/>
                    </a:lnTo>
                    <a:lnTo>
                      <a:pt x="250" y="152"/>
                    </a:lnTo>
                    <a:lnTo>
                      <a:pt x="250" y="152"/>
                    </a:lnTo>
                    <a:lnTo>
                      <a:pt x="251" y="154"/>
                    </a:lnTo>
                    <a:lnTo>
                      <a:pt x="251" y="155"/>
                    </a:lnTo>
                    <a:lnTo>
                      <a:pt x="251" y="157"/>
                    </a:lnTo>
                    <a:lnTo>
                      <a:pt x="251" y="157"/>
                    </a:lnTo>
                    <a:lnTo>
                      <a:pt x="254" y="159"/>
                    </a:lnTo>
                    <a:lnTo>
                      <a:pt x="256" y="160"/>
                    </a:lnTo>
                    <a:lnTo>
                      <a:pt x="257" y="163"/>
                    </a:lnTo>
                    <a:lnTo>
                      <a:pt x="256" y="165"/>
                    </a:lnTo>
                    <a:lnTo>
                      <a:pt x="254" y="167"/>
                    </a:lnTo>
                    <a:lnTo>
                      <a:pt x="253" y="167"/>
                    </a:lnTo>
                    <a:lnTo>
                      <a:pt x="253" y="168"/>
                    </a:lnTo>
                    <a:lnTo>
                      <a:pt x="253" y="168"/>
                    </a:lnTo>
                    <a:lnTo>
                      <a:pt x="254" y="168"/>
                    </a:lnTo>
                    <a:lnTo>
                      <a:pt x="256" y="168"/>
                    </a:lnTo>
                    <a:lnTo>
                      <a:pt x="259" y="168"/>
                    </a:lnTo>
                    <a:lnTo>
                      <a:pt x="261" y="168"/>
                    </a:lnTo>
                    <a:lnTo>
                      <a:pt x="262" y="170"/>
                    </a:lnTo>
                    <a:lnTo>
                      <a:pt x="262" y="171"/>
                    </a:lnTo>
                    <a:lnTo>
                      <a:pt x="262" y="171"/>
                    </a:lnTo>
                    <a:lnTo>
                      <a:pt x="262" y="171"/>
                    </a:lnTo>
                    <a:lnTo>
                      <a:pt x="262" y="173"/>
                    </a:lnTo>
                    <a:lnTo>
                      <a:pt x="259" y="176"/>
                    </a:lnTo>
                    <a:lnTo>
                      <a:pt x="259" y="176"/>
                    </a:lnTo>
                    <a:lnTo>
                      <a:pt x="259" y="176"/>
                    </a:lnTo>
                    <a:lnTo>
                      <a:pt x="259" y="176"/>
                    </a:lnTo>
                    <a:lnTo>
                      <a:pt x="262" y="174"/>
                    </a:lnTo>
                    <a:lnTo>
                      <a:pt x="265" y="173"/>
                    </a:lnTo>
                    <a:lnTo>
                      <a:pt x="267" y="173"/>
                    </a:lnTo>
                    <a:lnTo>
                      <a:pt x="270" y="174"/>
                    </a:lnTo>
                    <a:lnTo>
                      <a:pt x="272" y="174"/>
                    </a:lnTo>
                    <a:lnTo>
                      <a:pt x="272" y="174"/>
                    </a:lnTo>
                    <a:lnTo>
                      <a:pt x="272" y="174"/>
                    </a:lnTo>
                    <a:lnTo>
                      <a:pt x="273" y="178"/>
                    </a:lnTo>
                    <a:lnTo>
                      <a:pt x="275" y="181"/>
                    </a:lnTo>
                    <a:lnTo>
                      <a:pt x="275" y="179"/>
                    </a:lnTo>
                    <a:lnTo>
                      <a:pt x="275" y="178"/>
                    </a:lnTo>
                    <a:lnTo>
                      <a:pt x="275" y="178"/>
                    </a:lnTo>
                    <a:lnTo>
                      <a:pt x="278" y="176"/>
                    </a:lnTo>
                    <a:lnTo>
                      <a:pt x="278" y="176"/>
                    </a:lnTo>
                    <a:lnTo>
                      <a:pt x="276" y="174"/>
                    </a:lnTo>
                    <a:lnTo>
                      <a:pt x="276" y="174"/>
                    </a:lnTo>
                    <a:lnTo>
                      <a:pt x="275" y="173"/>
                    </a:lnTo>
                    <a:lnTo>
                      <a:pt x="275" y="171"/>
                    </a:lnTo>
                    <a:lnTo>
                      <a:pt x="276" y="171"/>
                    </a:lnTo>
                    <a:lnTo>
                      <a:pt x="278" y="170"/>
                    </a:lnTo>
                    <a:lnTo>
                      <a:pt x="279" y="170"/>
                    </a:lnTo>
                    <a:lnTo>
                      <a:pt x="281" y="168"/>
                    </a:lnTo>
                    <a:lnTo>
                      <a:pt x="289" y="170"/>
                    </a:lnTo>
                    <a:lnTo>
                      <a:pt x="292" y="171"/>
                    </a:lnTo>
                    <a:lnTo>
                      <a:pt x="292" y="173"/>
                    </a:lnTo>
                    <a:lnTo>
                      <a:pt x="294" y="173"/>
                    </a:lnTo>
                    <a:lnTo>
                      <a:pt x="294" y="174"/>
                    </a:lnTo>
                    <a:lnTo>
                      <a:pt x="295" y="178"/>
                    </a:lnTo>
                    <a:lnTo>
                      <a:pt x="295" y="179"/>
                    </a:lnTo>
                    <a:lnTo>
                      <a:pt x="294" y="181"/>
                    </a:lnTo>
                    <a:lnTo>
                      <a:pt x="292" y="185"/>
                    </a:lnTo>
                    <a:lnTo>
                      <a:pt x="292" y="189"/>
                    </a:lnTo>
                    <a:lnTo>
                      <a:pt x="289" y="195"/>
                    </a:lnTo>
                    <a:lnTo>
                      <a:pt x="287" y="196"/>
                    </a:lnTo>
                    <a:lnTo>
                      <a:pt x="286" y="196"/>
                    </a:lnTo>
                    <a:lnTo>
                      <a:pt x="279" y="200"/>
                    </a:lnTo>
                    <a:lnTo>
                      <a:pt x="273" y="201"/>
                    </a:lnTo>
                    <a:lnTo>
                      <a:pt x="272" y="201"/>
                    </a:lnTo>
                    <a:lnTo>
                      <a:pt x="270" y="201"/>
                    </a:lnTo>
                    <a:lnTo>
                      <a:pt x="267" y="201"/>
                    </a:lnTo>
                    <a:lnTo>
                      <a:pt x="261" y="200"/>
                    </a:lnTo>
                    <a:lnTo>
                      <a:pt x="257" y="200"/>
                    </a:lnTo>
                    <a:lnTo>
                      <a:pt x="256" y="201"/>
                    </a:lnTo>
                    <a:lnTo>
                      <a:pt x="253" y="201"/>
                    </a:lnTo>
                    <a:lnTo>
                      <a:pt x="251" y="201"/>
                    </a:lnTo>
                    <a:lnTo>
                      <a:pt x="250" y="201"/>
                    </a:lnTo>
                    <a:lnTo>
                      <a:pt x="248" y="200"/>
                    </a:lnTo>
                    <a:lnTo>
                      <a:pt x="250" y="200"/>
                    </a:lnTo>
                    <a:lnTo>
                      <a:pt x="250" y="200"/>
                    </a:lnTo>
                    <a:lnTo>
                      <a:pt x="250" y="198"/>
                    </a:lnTo>
                    <a:lnTo>
                      <a:pt x="246" y="198"/>
                    </a:lnTo>
                    <a:lnTo>
                      <a:pt x="245" y="200"/>
                    </a:lnTo>
                    <a:lnTo>
                      <a:pt x="237" y="203"/>
                    </a:lnTo>
                    <a:lnTo>
                      <a:pt x="227" y="204"/>
                    </a:lnTo>
                    <a:lnTo>
                      <a:pt x="224" y="206"/>
                    </a:lnTo>
                    <a:lnTo>
                      <a:pt x="221" y="206"/>
                    </a:lnTo>
                    <a:lnTo>
                      <a:pt x="221" y="207"/>
                    </a:lnTo>
                    <a:lnTo>
                      <a:pt x="218" y="209"/>
                    </a:lnTo>
                    <a:lnTo>
                      <a:pt x="216" y="211"/>
                    </a:lnTo>
                    <a:lnTo>
                      <a:pt x="212" y="212"/>
                    </a:lnTo>
                    <a:lnTo>
                      <a:pt x="205" y="214"/>
                    </a:lnTo>
                    <a:lnTo>
                      <a:pt x="193" y="217"/>
                    </a:lnTo>
                    <a:lnTo>
                      <a:pt x="186" y="217"/>
                    </a:lnTo>
                    <a:lnTo>
                      <a:pt x="179" y="217"/>
                    </a:lnTo>
                    <a:lnTo>
                      <a:pt x="177" y="215"/>
                    </a:lnTo>
                    <a:lnTo>
                      <a:pt x="174" y="214"/>
                    </a:lnTo>
                    <a:lnTo>
                      <a:pt x="169" y="212"/>
                    </a:lnTo>
                    <a:lnTo>
                      <a:pt x="168" y="211"/>
                    </a:lnTo>
                    <a:lnTo>
                      <a:pt x="166" y="209"/>
                    </a:lnTo>
                    <a:lnTo>
                      <a:pt x="168" y="207"/>
                    </a:lnTo>
                    <a:lnTo>
                      <a:pt x="169" y="206"/>
                    </a:lnTo>
                    <a:lnTo>
                      <a:pt x="174" y="206"/>
                    </a:lnTo>
                    <a:lnTo>
                      <a:pt x="182" y="203"/>
                    </a:lnTo>
                    <a:lnTo>
                      <a:pt x="188" y="201"/>
                    </a:lnTo>
                    <a:lnTo>
                      <a:pt x="191" y="200"/>
                    </a:lnTo>
                    <a:lnTo>
                      <a:pt x="197" y="200"/>
                    </a:lnTo>
                    <a:lnTo>
                      <a:pt x="201" y="200"/>
                    </a:lnTo>
                    <a:lnTo>
                      <a:pt x="204" y="200"/>
                    </a:lnTo>
                    <a:lnTo>
                      <a:pt x="205" y="200"/>
                    </a:lnTo>
                    <a:lnTo>
                      <a:pt x="209" y="198"/>
                    </a:lnTo>
                    <a:lnTo>
                      <a:pt x="212" y="196"/>
                    </a:lnTo>
                    <a:lnTo>
                      <a:pt x="213" y="195"/>
                    </a:lnTo>
                    <a:lnTo>
                      <a:pt x="215" y="193"/>
                    </a:lnTo>
                    <a:lnTo>
                      <a:pt x="213" y="192"/>
                    </a:lnTo>
                    <a:lnTo>
                      <a:pt x="213" y="192"/>
                    </a:lnTo>
                    <a:lnTo>
                      <a:pt x="209" y="195"/>
                    </a:lnTo>
                    <a:lnTo>
                      <a:pt x="207" y="195"/>
                    </a:lnTo>
                    <a:lnTo>
                      <a:pt x="204" y="195"/>
                    </a:lnTo>
                    <a:lnTo>
                      <a:pt x="201" y="196"/>
                    </a:lnTo>
                    <a:lnTo>
                      <a:pt x="197" y="196"/>
                    </a:lnTo>
                    <a:lnTo>
                      <a:pt x="197" y="196"/>
                    </a:lnTo>
                    <a:lnTo>
                      <a:pt x="194" y="193"/>
                    </a:lnTo>
                    <a:lnTo>
                      <a:pt x="193" y="193"/>
                    </a:lnTo>
                    <a:lnTo>
                      <a:pt x="191" y="193"/>
                    </a:lnTo>
                    <a:lnTo>
                      <a:pt x="191" y="195"/>
                    </a:lnTo>
                    <a:lnTo>
                      <a:pt x="190" y="196"/>
                    </a:lnTo>
                    <a:lnTo>
                      <a:pt x="188" y="196"/>
                    </a:lnTo>
                    <a:lnTo>
                      <a:pt x="186" y="196"/>
                    </a:lnTo>
                    <a:lnTo>
                      <a:pt x="182" y="196"/>
                    </a:lnTo>
                    <a:lnTo>
                      <a:pt x="175" y="198"/>
                    </a:lnTo>
                    <a:lnTo>
                      <a:pt x="175" y="198"/>
                    </a:lnTo>
                    <a:lnTo>
                      <a:pt x="174" y="196"/>
                    </a:lnTo>
                    <a:lnTo>
                      <a:pt x="174" y="196"/>
                    </a:lnTo>
                    <a:lnTo>
                      <a:pt x="174" y="195"/>
                    </a:lnTo>
                    <a:lnTo>
                      <a:pt x="174" y="193"/>
                    </a:lnTo>
                    <a:lnTo>
                      <a:pt x="174" y="192"/>
                    </a:lnTo>
                    <a:lnTo>
                      <a:pt x="174" y="192"/>
                    </a:lnTo>
                    <a:lnTo>
                      <a:pt x="175" y="190"/>
                    </a:lnTo>
                    <a:lnTo>
                      <a:pt x="179" y="189"/>
                    </a:lnTo>
                    <a:lnTo>
                      <a:pt x="180" y="187"/>
                    </a:lnTo>
                    <a:lnTo>
                      <a:pt x="177" y="189"/>
                    </a:lnTo>
                    <a:lnTo>
                      <a:pt x="174" y="189"/>
                    </a:lnTo>
                    <a:lnTo>
                      <a:pt x="172" y="189"/>
                    </a:lnTo>
                    <a:lnTo>
                      <a:pt x="172" y="187"/>
                    </a:lnTo>
                    <a:lnTo>
                      <a:pt x="172" y="187"/>
                    </a:lnTo>
                    <a:lnTo>
                      <a:pt x="171" y="187"/>
                    </a:lnTo>
                    <a:lnTo>
                      <a:pt x="171" y="189"/>
                    </a:lnTo>
                    <a:lnTo>
                      <a:pt x="171" y="192"/>
                    </a:lnTo>
                    <a:lnTo>
                      <a:pt x="169" y="193"/>
                    </a:lnTo>
                    <a:lnTo>
                      <a:pt x="168" y="193"/>
                    </a:lnTo>
                    <a:lnTo>
                      <a:pt x="166" y="192"/>
                    </a:lnTo>
                    <a:lnTo>
                      <a:pt x="164" y="192"/>
                    </a:lnTo>
                    <a:lnTo>
                      <a:pt x="164" y="192"/>
                    </a:lnTo>
                    <a:lnTo>
                      <a:pt x="164" y="192"/>
                    </a:lnTo>
                    <a:lnTo>
                      <a:pt x="166" y="195"/>
                    </a:lnTo>
                    <a:lnTo>
                      <a:pt x="166" y="196"/>
                    </a:lnTo>
                    <a:lnTo>
                      <a:pt x="166" y="198"/>
                    </a:lnTo>
                    <a:lnTo>
                      <a:pt x="160" y="200"/>
                    </a:lnTo>
                    <a:lnTo>
                      <a:pt x="156" y="201"/>
                    </a:lnTo>
                    <a:lnTo>
                      <a:pt x="156" y="200"/>
                    </a:lnTo>
                    <a:lnTo>
                      <a:pt x="155" y="200"/>
                    </a:lnTo>
                    <a:lnTo>
                      <a:pt x="155" y="198"/>
                    </a:lnTo>
                    <a:lnTo>
                      <a:pt x="153" y="196"/>
                    </a:lnTo>
                    <a:lnTo>
                      <a:pt x="152" y="196"/>
                    </a:lnTo>
                    <a:lnTo>
                      <a:pt x="152" y="196"/>
                    </a:lnTo>
                    <a:lnTo>
                      <a:pt x="150" y="196"/>
                    </a:lnTo>
                    <a:lnTo>
                      <a:pt x="150" y="198"/>
                    </a:lnTo>
                    <a:lnTo>
                      <a:pt x="149" y="198"/>
                    </a:lnTo>
                    <a:lnTo>
                      <a:pt x="149" y="200"/>
                    </a:lnTo>
                    <a:lnTo>
                      <a:pt x="147" y="201"/>
                    </a:lnTo>
                    <a:lnTo>
                      <a:pt x="147" y="201"/>
                    </a:lnTo>
                    <a:lnTo>
                      <a:pt x="141" y="198"/>
                    </a:lnTo>
                    <a:lnTo>
                      <a:pt x="136" y="195"/>
                    </a:lnTo>
                    <a:lnTo>
                      <a:pt x="131" y="195"/>
                    </a:lnTo>
                    <a:lnTo>
                      <a:pt x="128" y="195"/>
                    </a:lnTo>
                    <a:lnTo>
                      <a:pt x="122" y="193"/>
                    </a:lnTo>
                    <a:lnTo>
                      <a:pt x="120" y="193"/>
                    </a:lnTo>
                    <a:lnTo>
                      <a:pt x="120" y="192"/>
                    </a:lnTo>
                    <a:lnTo>
                      <a:pt x="120" y="192"/>
                    </a:lnTo>
                    <a:lnTo>
                      <a:pt x="120" y="190"/>
                    </a:lnTo>
                    <a:lnTo>
                      <a:pt x="120" y="190"/>
                    </a:lnTo>
                    <a:lnTo>
                      <a:pt x="123" y="187"/>
                    </a:lnTo>
                    <a:lnTo>
                      <a:pt x="123" y="187"/>
                    </a:lnTo>
                    <a:lnTo>
                      <a:pt x="125" y="187"/>
                    </a:lnTo>
                    <a:lnTo>
                      <a:pt x="127" y="185"/>
                    </a:lnTo>
                    <a:lnTo>
                      <a:pt x="130" y="185"/>
                    </a:lnTo>
                    <a:lnTo>
                      <a:pt x="139" y="185"/>
                    </a:lnTo>
                    <a:lnTo>
                      <a:pt x="142" y="185"/>
                    </a:lnTo>
                    <a:lnTo>
                      <a:pt x="152" y="182"/>
                    </a:lnTo>
                    <a:lnTo>
                      <a:pt x="153" y="181"/>
                    </a:lnTo>
                    <a:lnTo>
                      <a:pt x="155" y="181"/>
                    </a:lnTo>
                    <a:lnTo>
                      <a:pt x="155" y="179"/>
                    </a:lnTo>
                    <a:lnTo>
                      <a:pt x="155" y="179"/>
                    </a:lnTo>
                    <a:lnTo>
                      <a:pt x="142" y="182"/>
                    </a:lnTo>
                    <a:lnTo>
                      <a:pt x="136" y="182"/>
                    </a:lnTo>
                    <a:lnTo>
                      <a:pt x="128" y="182"/>
                    </a:lnTo>
                    <a:lnTo>
                      <a:pt x="127" y="182"/>
                    </a:lnTo>
                    <a:lnTo>
                      <a:pt x="127" y="181"/>
                    </a:lnTo>
                    <a:lnTo>
                      <a:pt x="128" y="179"/>
                    </a:lnTo>
                    <a:lnTo>
                      <a:pt x="128" y="178"/>
                    </a:lnTo>
                    <a:lnTo>
                      <a:pt x="131" y="178"/>
                    </a:lnTo>
                    <a:lnTo>
                      <a:pt x="138" y="176"/>
                    </a:lnTo>
                    <a:lnTo>
                      <a:pt x="145" y="176"/>
                    </a:lnTo>
                    <a:lnTo>
                      <a:pt x="150" y="174"/>
                    </a:lnTo>
                    <a:lnTo>
                      <a:pt x="155" y="174"/>
                    </a:lnTo>
                    <a:lnTo>
                      <a:pt x="158" y="173"/>
                    </a:lnTo>
                    <a:lnTo>
                      <a:pt x="149" y="173"/>
                    </a:lnTo>
                    <a:lnTo>
                      <a:pt x="138" y="174"/>
                    </a:lnTo>
                    <a:lnTo>
                      <a:pt x="136" y="174"/>
                    </a:lnTo>
                    <a:lnTo>
                      <a:pt x="133" y="173"/>
                    </a:lnTo>
                    <a:lnTo>
                      <a:pt x="133" y="171"/>
                    </a:lnTo>
                    <a:lnTo>
                      <a:pt x="134" y="171"/>
                    </a:lnTo>
                    <a:lnTo>
                      <a:pt x="134" y="170"/>
                    </a:lnTo>
                    <a:lnTo>
                      <a:pt x="134" y="168"/>
                    </a:lnTo>
                    <a:lnTo>
                      <a:pt x="134" y="168"/>
                    </a:lnTo>
                    <a:lnTo>
                      <a:pt x="136" y="167"/>
                    </a:lnTo>
                    <a:lnTo>
                      <a:pt x="139" y="165"/>
                    </a:lnTo>
                    <a:lnTo>
                      <a:pt x="142" y="165"/>
                    </a:lnTo>
                    <a:lnTo>
                      <a:pt x="145" y="165"/>
                    </a:lnTo>
                    <a:lnTo>
                      <a:pt x="158" y="165"/>
                    </a:lnTo>
                    <a:lnTo>
                      <a:pt x="161" y="165"/>
                    </a:lnTo>
                    <a:lnTo>
                      <a:pt x="160" y="165"/>
                    </a:lnTo>
                    <a:lnTo>
                      <a:pt x="156" y="165"/>
                    </a:lnTo>
                    <a:lnTo>
                      <a:pt x="147" y="163"/>
                    </a:lnTo>
                    <a:lnTo>
                      <a:pt x="145" y="163"/>
                    </a:lnTo>
                    <a:lnTo>
                      <a:pt x="145" y="162"/>
                    </a:lnTo>
                    <a:lnTo>
                      <a:pt x="145" y="162"/>
                    </a:lnTo>
                    <a:lnTo>
                      <a:pt x="145" y="160"/>
                    </a:lnTo>
                    <a:lnTo>
                      <a:pt x="145" y="160"/>
                    </a:lnTo>
                    <a:lnTo>
                      <a:pt x="149" y="157"/>
                    </a:lnTo>
                    <a:lnTo>
                      <a:pt x="158" y="155"/>
                    </a:lnTo>
                    <a:lnTo>
                      <a:pt x="161" y="155"/>
                    </a:lnTo>
                    <a:lnTo>
                      <a:pt x="164" y="155"/>
                    </a:lnTo>
                    <a:lnTo>
                      <a:pt x="168" y="155"/>
                    </a:lnTo>
                    <a:lnTo>
                      <a:pt x="169" y="157"/>
                    </a:lnTo>
                    <a:lnTo>
                      <a:pt x="169" y="157"/>
                    </a:lnTo>
                    <a:lnTo>
                      <a:pt x="171" y="159"/>
                    </a:lnTo>
                    <a:lnTo>
                      <a:pt x="171" y="160"/>
                    </a:lnTo>
                    <a:lnTo>
                      <a:pt x="171" y="160"/>
                    </a:lnTo>
                    <a:lnTo>
                      <a:pt x="171" y="162"/>
                    </a:lnTo>
                    <a:lnTo>
                      <a:pt x="172" y="163"/>
                    </a:lnTo>
                    <a:lnTo>
                      <a:pt x="174" y="165"/>
                    </a:lnTo>
                    <a:lnTo>
                      <a:pt x="182" y="163"/>
                    </a:lnTo>
                    <a:lnTo>
                      <a:pt x="183" y="163"/>
                    </a:lnTo>
                    <a:lnTo>
                      <a:pt x="186" y="163"/>
                    </a:lnTo>
                    <a:lnTo>
                      <a:pt x="191" y="165"/>
                    </a:lnTo>
                    <a:lnTo>
                      <a:pt x="196" y="168"/>
                    </a:lnTo>
                    <a:lnTo>
                      <a:pt x="202" y="173"/>
                    </a:lnTo>
                    <a:lnTo>
                      <a:pt x="202" y="173"/>
                    </a:lnTo>
                    <a:lnTo>
                      <a:pt x="201" y="174"/>
                    </a:lnTo>
                    <a:lnTo>
                      <a:pt x="199" y="174"/>
                    </a:lnTo>
                    <a:lnTo>
                      <a:pt x="201" y="176"/>
                    </a:lnTo>
                    <a:lnTo>
                      <a:pt x="202" y="176"/>
                    </a:lnTo>
                    <a:lnTo>
                      <a:pt x="205" y="176"/>
                    </a:lnTo>
                    <a:lnTo>
                      <a:pt x="207" y="176"/>
                    </a:lnTo>
                    <a:lnTo>
                      <a:pt x="207" y="176"/>
                    </a:lnTo>
                    <a:lnTo>
                      <a:pt x="209" y="178"/>
                    </a:lnTo>
                    <a:lnTo>
                      <a:pt x="210" y="181"/>
                    </a:lnTo>
                    <a:lnTo>
                      <a:pt x="212" y="182"/>
                    </a:lnTo>
                    <a:lnTo>
                      <a:pt x="213" y="184"/>
                    </a:lnTo>
                    <a:lnTo>
                      <a:pt x="215" y="184"/>
                    </a:lnTo>
                    <a:lnTo>
                      <a:pt x="216" y="184"/>
                    </a:lnTo>
                    <a:lnTo>
                      <a:pt x="220" y="184"/>
                    </a:lnTo>
                    <a:lnTo>
                      <a:pt x="223" y="184"/>
                    </a:lnTo>
                    <a:lnTo>
                      <a:pt x="243" y="185"/>
                    </a:lnTo>
                    <a:lnTo>
                      <a:pt x="243" y="185"/>
                    </a:lnTo>
                    <a:lnTo>
                      <a:pt x="245" y="184"/>
                    </a:lnTo>
                    <a:lnTo>
                      <a:pt x="245" y="182"/>
                    </a:lnTo>
                    <a:lnTo>
                      <a:pt x="245" y="182"/>
                    </a:lnTo>
                    <a:lnTo>
                      <a:pt x="245" y="181"/>
                    </a:lnTo>
                    <a:lnTo>
                      <a:pt x="245" y="179"/>
                    </a:lnTo>
                    <a:lnTo>
                      <a:pt x="232" y="174"/>
                    </a:lnTo>
                    <a:lnTo>
                      <a:pt x="232" y="173"/>
                    </a:lnTo>
                    <a:lnTo>
                      <a:pt x="237" y="170"/>
                    </a:lnTo>
                    <a:lnTo>
                      <a:pt x="238" y="170"/>
                    </a:lnTo>
                    <a:lnTo>
                      <a:pt x="238" y="168"/>
                    </a:lnTo>
                    <a:lnTo>
                      <a:pt x="238" y="167"/>
                    </a:lnTo>
                    <a:lnTo>
                      <a:pt x="237" y="167"/>
                    </a:lnTo>
                    <a:lnTo>
                      <a:pt x="234" y="163"/>
                    </a:lnTo>
                    <a:lnTo>
                      <a:pt x="231" y="163"/>
                    </a:lnTo>
                    <a:lnTo>
                      <a:pt x="227" y="162"/>
                    </a:lnTo>
                    <a:lnTo>
                      <a:pt x="226" y="162"/>
                    </a:lnTo>
                    <a:lnTo>
                      <a:pt x="226" y="160"/>
                    </a:lnTo>
                    <a:lnTo>
                      <a:pt x="224" y="160"/>
                    </a:lnTo>
                    <a:lnTo>
                      <a:pt x="226" y="159"/>
                    </a:lnTo>
                    <a:lnTo>
                      <a:pt x="226" y="159"/>
                    </a:lnTo>
                    <a:lnTo>
                      <a:pt x="231" y="155"/>
                    </a:lnTo>
                    <a:lnTo>
                      <a:pt x="232" y="155"/>
                    </a:lnTo>
                    <a:lnTo>
                      <a:pt x="237" y="149"/>
                    </a:lnTo>
                    <a:lnTo>
                      <a:pt x="238" y="148"/>
                    </a:lnTo>
                    <a:lnTo>
                      <a:pt x="242" y="146"/>
                    </a:lnTo>
                    <a:lnTo>
                      <a:pt x="243" y="146"/>
                    </a:lnTo>
                    <a:lnTo>
                      <a:pt x="246" y="146"/>
                    </a:lnTo>
                    <a:close/>
                    <a:moveTo>
                      <a:pt x="516" y="146"/>
                    </a:moveTo>
                    <a:lnTo>
                      <a:pt x="519" y="146"/>
                    </a:lnTo>
                    <a:lnTo>
                      <a:pt x="522" y="148"/>
                    </a:lnTo>
                    <a:lnTo>
                      <a:pt x="522" y="148"/>
                    </a:lnTo>
                    <a:lnTo>
                      <a:pt x="524" y="148"/>
                    </a:lnTo>
                    <a:lnTo>
                      <a:pt x="524" y="149"/>
                    </a:lnTo>
                    <a:lnTo>
                      <a:pt x="522" y="149"/>
                    </a:lnTo>
                    <a:lnTo>
                      <a:pt x="522" y="151"/>
                    </a:lnTo>
                    <a:lnTo>
                      <a:pt x="521" y="152"/>
                    </a:lnTo>
                    <a:lnTo>
                      <a:pt x="521" y="152"/>
                    </a:lnTo>
                    <a:lnTo>
                      <a:pt x="522" y="154"/>
                    </a:lnTo>
                    <a:lnTo>
                      <a:pt x="522" y="154"/>
                    </a:lnTo>
                    <a:lnTo>
                      <a:pt x="522" y="155"/>
                    </a:lnTo>
                    <a:lnTo>
                      <a:pt x="522" y="155"/>
                    </a:lnTo>
                    <a:lnTo>
                      <a:pt x="522" y="155"/>
                    </a:lnTo>
                    <a:lnTo>
                      <a:pt x="519" y="155"/>
                    </a:lnTo>
                    <a:lnTo>
                      <a:pt x="519" y="155"/>
                    </a:lnTo>
                    <a:lnTo>
                      <a:pt x="518" y="155"/>
                    </a:lnTo>
                    <a:lnTo>
                      <a:pt x="516" y="155"/>
                    </a:lnTo>
                    <a:lnTo>
                      <a:pt x="514" y="152"/>
                    </a:lnTo>
                    <a:lnTo>
                      <a:pt x="513" y="151"/>
                    </a:lnTo>
                    <a:lnTo>
                      <a:pt x="511" y="149"/>
                    </a:lnTo>
                    <a:lnTo>
                      <a:pt x="511" y="148"/>
                    </a:lnTo>
                    <a:lnTo>
                      <a:pt x="511" y="148"/>
                    </a:lnTo>
                    <a:lnTo>
                      <a:pt x="513" y="146"/>
                    </a:lnTo>
                    <a:lnTo>
                      <a:pt x="516" y="146"/>
                    </a:lnTo>
                    <a:close/>
                    <a:moveTo>
                      <a:pt x="174" y="143"/>
                    </a:moveTo>
                    <a:lnTo>
                      <a:pt x="175" y="144"/>
                    </a:lnTo>
                    <a:lnTo>
                      <a:pt x="177" y="144"/>
                    </a:lnTo>
                    <a:lnTo>
                      <a:pt x="179" y="146"/>
                    </a:lnTo>
                    <a:lnTo>
                      <a:pt x="179" y="148"/>
                    </a:lnTo>
                    <a:lnTo>
                      <a:pt x="179" y="148"/>
                    </a:lnTo>
                    <a:lnTo>
                      <a:pt x="175" y="149"/>
                    </a:lnTo>
                    <a:lnTo>
                      <a:pt x="161" y="148"/>
                    </a:lnTo>
                    <a:lnTo>
                      <a:pt x="160" y="148"/>
                    </a:lnTo>
                    <a:lnTo>
                      <a:pt x="160" y="146"/>
                    </a:lnTo>
                    <a:lnTo>
                      <a:pt x="163" y="144"/>
                    </a:lnTo>
                    <a:lnTo>
                      <a:pt x="166" y="144"/>
                    </a:lnTo>
                    <a:lnTo>
                      <a:pt x="174" y="143"/>
                    </a:lnTo>
                    <a:close/>
                    <a:moveTo>
                      <a:pt x="434" y="138"/>
                    </a:moveTo>
                    <a:lnTo>
                      <a:pt x="437" y="138"/>
                    </a:lnTo>
                    <a:lnTo>
                      <a:pt x="445" y="140"/>
                    </a:lnTo>
                    <a:lnTo>
                      <a:pt x="451" y="141"/>
                    </a:lnTo>
                    <a:lnTo>
                      <a:pt x="456" y="143"/>
                    </a:lnTo>
                    <a:lnTo>
                      <a:pt x="459" y="143"/>
                    </a:lnTo>
                    <a:lnTo>
                      <a:pt x="462" y="143"/>
                    </a:lnTo>
                    <a:lnTo>
                      <a:pt x="464" y="143"/>
                    </a:lnTo>
                    <a:lnTo>
                      <a:pt x="467" y="144"/>
                    </a:lnTo>
                    <a:lnTo>
                      <a:pt x="469" y="146"/>
                    </a:lnTo>
                    <a:lnTo>
                      <a:pt x="472" y="148"/>
                    </a:lnTo>
                    <a:lnTo>
                      <a:pt x="472" y="148"/>
                    </a:lnTo>
                    <a:lnTo>
                      <a:pt x="472" y="148"/>
                    </a:lnTo>
                    <a:lnTo>
                      <a:pt x="472" y="149"/>
                    </a:lnTo>
                    <a:lnTo>
                      <a:pt x="472" y="149"/>
                    </a:lnTo>
                    <a:lnTo>
                      <a:pt x="472" y="151"/>
                    </a:lnTo>
                    <a:lnTo>
                      <a:pt x="472" y="152"/>
                    </a:lnTo>
                    <a:lnTo>
                      <a:pt x="470" y="154"/>
                    </a:lnTo>
                    <a:lnTo>
                      <a:pt x="469" y="155"/>
                    </a:lnTo>
                    <a:lnTo>
                      <a:pt x="469" y="155"/>
                    </a:lnTo>
                    <a:lnTo>
                      <a:pt x="467" y="157"/>
                    </a:lnTo>
                    <a:lnTo>
                      <a:pt x="469" y="157"/>
                    </a:lnTo>
                    <a:lnTo>
                      <a:pt x="475" y="152"/>
                    </a:lnTo>
                    <a:lnTo>
                      <a:pt x="480" y="152"/>
                    </a:lnTo>
                    <a:lnTo>
                      <a:pt x="486" y="152"/>
                    </a:lnTo>
                    <a:lnTo>
                      <a:pt x="492" y="151"/>
                    </a:lnTo>
                    <a:lnTo>
                      <a:pt x="497" y="149"/>
                    </a:lnTo>
                    <a:lnTo>
                      <a:pt x="500" y="151"/>
                    </a:lnTo>
                    <a:lnTo>
                      <a:pt x="502" y="151"/>
                    </a:lnTo>
                    <a:lnTo>
                      <a:pt x="508" y="152"/>
                    </a:lnTo>
                    <a:lnTo>
                      <a:pt x="510" y="154"/>
                    </a:lnTo>
                    <a:lnTo>
                      <a:pt x="511" y="155"/>
                    </a:lnTo>
                    <a:lnTo>
                      <a:pt x="511" y="155"/>
                    </a:lnTo>
                    <a:lnTo>
                      <a:pt x="510" y="157"/>
                    </a:lnTo>
                    <a:lnTo>
                      <a:pt x="507" y="155"/>
                    </a:lnTo>
                    <a:lnTo>
                      <a:pt x="500" y="155"/>
                    </a:lnTo>
                    <a:lnTo>
                      <a:pt x="499" y="155"/>
                    </a:lnTo>
                    <a:lnTo>
                      <a:pt x="499" y="155"/>
                    </a:lnTo>
                    <a:lnTo>
                      <a:pt x="497" y="155"/>
                    </a:lnTo>
                    <a:lnTo>
                      <a:pt x="499" y="157"/>
                    </a:lnTo>
                    <a:lnTo>
                      <a:pt x="499" y="157"/>
                    </a:lnTo>
                    <a:lnTo>
                      <a:pt x="507" y="157"/>
                    </a:lnTo>
                    <a:lnTo>
                      <a:pt x="529" y="162"/>
                    </a:lnTo>
                    <a:lnTo>
                      <a:pt x="530" y="163"/>
                    </a:lnTo>
                    <a:lnTo>
                      <a:pt x="530" y="163"/>
                    </a:lnTo>
                    <a:lnTo>
                      <a:pt x="529" y="163"/>
                    </a:lnTo>
                    <a:lnTo>
                      <a:pt x="527" y="165"/>
                    </a:lnTo>
                    <a:lnTo>
                      <a:pt x="514" y="167"/>
                    </a:lnTo>
                    <a:lnTo>
                      <a:pt x="507" y="165"/>
                    </a:lnTo>
                    <a:lnTo>
                      <a:pt x="500" y="163"/>
                    </a:lnTo>
                    <a:lnTo>
                      <a:pt x="499" y="163"/>
                    </a:lnTo>
                    <a:lnTo>
                      <a:pt x="500" y="165"/>
                    </a:lnTo>
                    <a:lnTo>
                      <a:pt x="503" y="167"/>
                    </a:lnTo>
                    <a:lnTo>
                      <a:pt x="507" y="168"/>
                    </a:lnTo>
                    <a:lnTo>
                      <a:pt x="508" y="168"/>
                    </a:lnTo>
                    <a:lnTo>
                      <a:pt x="514" y="170"/>
                    </a:lnTo>
                    <a:lnTo>
                      <a:pt x="516" y="170"/>
                    </a:lnTo>
                    <a:lnTo>
                      <a:pt x="518" y="171"/>
                    </a:lnTo>
                    <a:lnTo>
                      <a:pt x="521" y="171"/>
                    </a:lnTo>
                    <a:lnTo>
                      <a:pt x="522" y="173"/>
                    </a:lnTo>
                    <a:lnTo>
                      <a:pt x="524" y="174"/>
                    </a:lnTo>
                    <a:lnTo>
                      <a:pt x="524" y="174"/>
                    </a:lnTo>
                    <a:lnTo>
                      <a:pt x="525" y="174"/>
                    </a:lnTo>
                    <a:lnTo>
                      <a:pt x="529" y="176"/>
                    </a:lnTo>
                    <a:lnTo>
                      <a:pt x="530" y="178"/>
                    </a:lnTo>
                    <a:lnTo>
                      <a:pt x="530" y="178"/>
                    </a:lnTo>
                    <a:lnTo>
                      <a:pt x="530" y="179"/>
                    </a:lnTo>
                    <a:lnTo>
                      <a:pt x="529" y="181"/>
                    </a:lnTo>
                    <a:lnTo>
                      <a:pt x="524" y="182"/>
                    </a:lnTo>
                    <a:lnTo>
                      <a:pt x="524" y="184"/>
                    </a:lnTo>
                    <a:lnTo>
                      <a:pt x="529" y="184"/>
                    </a:lnTo>
                    <a:lnTo>
                      <a:pt x="529" y="184"/>
                    </a:lnTo>
                    <a:lnTo>
                      <a:pt x="535" y="187"/>
                    </a:lnTo>
                    <a:lnTo>
                      <a:pt x="535" y="187"/>
                    </a:lnTo>
                    <a:lnTo>
                      <a:pt x="535" y="187"/>
                    </a:lnTo>
                    <a:lnTo>
                      <a:pt x="537" y="185"/>
                    </a:lnTo>
                    <a:lnTo>
                      <a:pt x="537" y="184"/>
                    </a:lnTo>
                    <a:lnTo>
                      <a:pt x="535" y="182"/>
                    </a:lnTo>
                    <a:lnTo>
                      <a:pt x="535" y="182"/>
                    </a:lnTo>
                    <a:lnTo>
                      <a:pt x="537" y="181"/>
                    </a:lnTo>
                    <a:lnTo>
                      <a:pt x="537" y="181"/>
                    </a:lnTo>
                    <a:lnTo>
                      <a:pt x="538" y="181"/>
                    </a:lnTo>
                    <a:lnTo>
                      <a:pt x="540" y="181"/>
                    </a:lnTo>
                    <a:lnTo>
                      <a:pt x="544" y="185"/>
                    </a:lnTo>
                    <a:lnTo>
                      <a:pt x="552" y="182"/>
                    </a:lnTo>
                    <a:lnTo>
                      <a:pt x="552" y="184"/>
                    </a:lnTo>
                    <a:lnTo>
                      <a:pt x="554" y="185"/>
                    </a:lnTo>
                    <a:lnTo>
                      <a:pt x="554" y="185"/>
                    </a:lnTo>
                    <a:lnTo>
                      <a:pt x="557" y="182"/>
                    </a:lnTo>
                    <a:lnTo>
                      <a:pt x="559" y="182"/>
                    </a:lnTo>
                    <a:lnTo>
                      <a:pt x="565" y="185"/>
                    </a:lnTo>
                    <a:lnTo>
                      <a:pt x="568" y="187"/>
                    </a:lnTo>
                    <a:lnTo>
                      <a:pt x="570" y="187"/>
                    </a:lnTo>
                    <a:lnTo>
                      <a:pt x="573" y="189"/>
                    </a:lnTo>
                    <a:lnTo>
                      <a:pt x="578" y="189"/>
                    </a:lnTo>
                    <a:lnTo>
                      <a:pt x="578" y="187"/>
                    </a:lnTo>
                    <a:lnTo>
                      <a:pt x="576" y="185"/>
                    </a:lnTo>
                    <a:lnTo>
                      <a:pt x="578" y="184"/>
                    </a:lnTo>
                    <a:lnTo>
                      <a:pt x="582" y="182"/>
                    </a:lnTo>
                    <a:lnTo>
                      <a:pt x="585" y="184"/>
                    </a:lnTo>
                    <a:lnTo>
                      <a:pt x="592" y="181"/>
                    </a:lnTo>
                    <a:lnTo>
                      <a:pt x="595" y="181"/>
                    </a:lnTo>
                    <a:lnTo>
                      <a:pt x="596" y="181"/>
                    </a:lnTo>
                    <a:lnTo>
                      <a:pt x="604" y="178"/>
                    </a:lnTo>
                    <a:lnTo>
                      <a:pt x="606" y="178"/>
                    </a:lnTo>
                    <a:lnTo>
                      <a:pt x="606" y="176"/>
                    </a:lnTo>
                    <a:lnTo>
                      <a:pt x="609" y="176"/>
                    </a:lnTo>
                    <a:lnTo>
                      <a:pt x="617" y="178"/>
                    </a:lnTo>
                    <a:lnTo>
                      <a:pt x="619" y="178"/>
                    </a:lnTo>
                    <a:lnTo>
                      <a:pt x="626" y="176"/>
                    </a:lnTo>
                    <a:lnTo>
                      <a:pt x="630" y="176"/>
                    </a:lnTo>
                    <a:lnTo>
                      <a:pt x="633" y="176"/>
                    </a:lnTo>
                    <a:lnTo>
                      <a:pt x="639" y="176"/>
                    </a:lnTo>
                    <a:lnTo>
                      <a:pt x="645" y="178"/>
                    </a:lnTo>
                    <a:lnTo>
                      <a:pt x="647" y="178"/>
                    </a:lnTo>
                    <a:lnTo>
                      <a:pt x="645" y="179"/>
                    </a:lnTo>
                    <a:lnTo>
                      <a:pt x="647" y="181"/>
                    </a:lnTo>
                    <a:lnTo>
                      <a:pt x="647" y="181"/>
                    </a:lnTo>
                    <a:lnTo>
                      <a:pt x="648" y="181"/>
                    </a:lnTo>
                    <a:lnTo>
                      <a:pt x="656" y="181"/>
                    </a:lnTo>
                    <a:lnTo>
                      <a:pt x="658" y="181"/>
                    </a:lnTo>
                    <a:lnTo>
                      <a:pt x="661" y="182"/>
                    </a:lnTo>
                    <a:lnTo>
                      <a:pt x="661" y="184"/>
                    </a:lnTo>
                    <a:lnTo>
                      <a:pt x="661" y="184"/>
                    </a:lnTo>
                    <a:lnTo>
                      <a:pt x="660" y="185"/>
                    </a:lnTo>
                    <a:lnTo>
                      <a:pt x="660" y="185"/>
                    </a:lnTo>
                    <a:lnTo>
                      <a:pt x="661" y="185"/>
                    </a:lnTo>
                    <a:lnTo>
                      <a:pt x="667" y="187"/>
                    </a:lnTo>
                    <a:lnTo>
                      <a:pt x="669" y="187"/>
                    </a:lnTo>
                    <a:lnTo>
                      <a:pt x="669" y="189"/>
                    </a:lnTo>
                    <a:lnTo>
                      <a:pt x="671" y="192"/>
                    </a:lnTo>
                    <a:lnTo>
                      <a:pt x="671" y="192"/>
                    </a:lnTo>
                    <a:lnTo>
                      <a:pt x="669" y="193"/>
                    </a:lnTo>
                    <a:lnTo>
                      <a:pt x="664" y="196"/>
                    </a:lnTo>
                    <a:lnTo>
                      <a:pt x="658" y="198"/>
                    </a:lnTo>
                    <a:lnTo>
                      <a:pt x="658" y="200"/>
                    </a:lnTo>
                    <a:lnTo>
                      <a:pt x="660" y="200"/>
                    </a:lnTo>
                    <a:lnTo>
                      <a:pt x="661" y="200"/>
                    </a:lnTo>
                    <a:lnTo>
                      <a:pt x="663" y="200"/>
                    </a:lnTo>
                    <a:lnTo>
                      <a:pt x="667" y="200"/>
                    </a:lnTo>
                    <a:lnTo>
                      <a:pt x="667" y="200"/>
                    </a:lnTo>
                    <a:lnTo>
                      <a:pt x="671" y="200"/>
                    </a:lnTo>
                    <a:lnTo>
                      <a:pt x="671" y="201"/>
                    </a:lnTo>
                    <a:lnTo>
                      <a:pt x="672" y="203"/>
                    </a:lnTo>
                    <a:lnTo>
                      <a:pt x="671" y="203"/>
                    </a:lnTo>
                    <a:lnTo>
                      <a:pt x="664" y="204"/>
                    </a:lnTo>
                    <a:lnTo>
                      <a:pt x="661" y="203"/>
                    </a:lnTo>
                    <a:lnTo>
                      <a:pt x="660" y="203"/>
                    </a:lnTo>
                    <a:lnTo>
                      <a:pt x="658" y="203"/>
                    </a:lnTo>
                    <a:lnTo>
                      <a:pt x="660" y="203"/>
                    </a:lnTo>
                    <a:lnTo>
                      <a:pt x="661" y="204"/>
                    </a:lnTo>
                    <a:lnTo>
                      <a:pt x="661" y="206"/>
                    </a:lnTo>
                    <a:lnTo>
                      <a:pt x="661" y="206"/>
                    </a:lnTo>
                    <a:lnTo>
                      <a:pt x="660" y="207"/>
                    </a:lnTo>
                    <a:lnTo>
                      <a:pt x="660" y="209"/>
                    </a:lnTo>
                    <a:lnTo>
                      <a:pt x="660" y="209"/>
                    </a:lnTo>
                    <a:lnTo>
                      <a:pt x="660" y="212"/>
                    </a:lnTo>
                    <a:lnTo>
                      <a:pt x="660" y="212"/>
                    </a:lnTo>
                    <a:lnTo>
                      <a:pt x="645" y="212"/>
                    </a:lnTo>
                    <a:lnTo>
                      <a:pt x="644" y="212"/>
                    </a:lnTo>
                    <a:lnTo>
                      <a:pt x="641" y="214"/>
                    </a:lnTo>
                    <a:lnTo>
                      <a:pt x="637" y="215"/>
                    </a:lnTo>
                    <a:lnTo>
                      <a:pt x="636" y="215"/>
                    </a:lnTo>
                    <a:lnTo>
                      <a:pt x="633" y="215"/>
                    </a:lnTo>
                    <a:lnTo>
                      <a:pt x="628" y="214"/>
                    </a:lnTo>
                    <a:lnTo>
                      <a:pt x="625" y="214"/>
                    </a:lnTo>
                    <a:lnTo>
                      <a:pt x="623" y="214"/>
                    </a:lnTo>
                    <a:lnTo>
                      <a:pt x="622" y="212"/>
                    </a:lnTo>
                    <a:lnTo>
                      <a:pt x="620" y="212"/>
                    </a:lnTo>
                    <a:lnTo>
                      <a:pt x="619" y="211"/>
                    </a:lnTo>
                    <a:lnTo>
                      <a:pt x="619" y="209"/>
                    </a:lnTo>
                    <a:lnTo>
                      <a:pt x="619" y="207"/>
                    </a:lnTo>
                    <a:lnTo>
                      <a:pt x="619" y="206"/>
                    </a:lnTo>
                    <a:lnTo>
                      <a:pt x="619" y="206"/>
                    </a:lnTo>
                    <a:lnTo>
                      <a:pt x="617" y="206"/>
                    </a:lnTo>
                    <a:lnTo>
                      <a:pt x="617" y="204"/>
                    </a:lnTo>
                    <a:lnTo>
                      <a:pt x="614" y="203"/>
                    </a:lnTo>
                    <a:lnTo>
                      <a:pt x="612" y="203"/>
                    </a:lnTo>
                    <a:lnTo>
                      <a:pt x="612" y="203"/>
                    </a:lnTo>
                    <a:lnTo>
                      <a:pt x="612" y="204"/>
                    </a:lnTo>
                    <a:lnTo>
                      <a:pt x="612" y="204"/>
                    </a:lnTo>
                    <a:lnTo>
                      <a:pt x="615" y="206"/>
                    </a:lnTo>
                    <a:lnTo>
                      <a:pt x="615" y="206"/>
                    </a:lnTo>
                    <a:lnTo>
                      <a:pt x="614" y="209"/>
                    </a:lnTo>
                    <a:lnTo>
                      <a:pt x="614" y="209"/>
                    </a:lnTo>
                    <a:lnTo>
                      <a:pt x="612" y="212"/>
                    </a:lnTo>
                    <a:lnTo>
                      <a:pt x="611" y="212"/>
                    </a:lnTo>
                    <a:lnTo>
                      <a:pt x="607" y="212"/>
                    </a:lnTo>
                    <a:lnTo>
                      <a:pt x="601" y="214"/>
                    </a:lnTo>
                    <a:lnTo>
                      <a:pt x="600" y="214"/>
                    </a:lnTo>
                    <a:lnTo>
                      <a:pt x="596" y="214"/>
                    </a:lnTo>
                    <a:lnTo>
                      <a:pt x="593" y="214"/>
                    </a:lnTo>
                    <a:lnTo>
                      <a:pt x="592" y="212"/>
                    </a:lnTo>
                    <a:lnTo>
                      <a:pt x="590" y="211"/>
                    </a:lnTo>
                    <a:lnTo>
                      <a:pt x="590" y="211"/>
                    </a:lnTo>
                    <a:lnTo>
                      <a:pt x="590" y="214"/>
                    </a:lnTo>
                    <a:lnTo>
                      <a:pt x="589" y="214"/>
                    </a:lnTo>
                    <a:lnTo>
                      <a:pt x="589" y="214"/>
                    </a:lnTo>
                    <a:lnTo>
                      <a:pt x="585" y="212"/>
                    </a:lnTo>
                    <a:lnTo>
                      <a:pt x="584" y="211"/>
                    </a:lnTo>
                    <a:lnTo>
                      <a:pt x="584" y="211"/>
                    </a:lnTo>
                    <a:lnTo>
                      <a:pt x="584" y="212"/>
                    </a:lnTo>
                    <a:lnTo>
                      <a:pt x="584" y="212"/>
                    </a:lnTo>
                    <a:lnTo>
                      <a:pt x="584" y="214"/>
                    </a:lnTo>
                    <a:lnTo>
                      <a:pt x="579" y="214"/>
                    </a:lnTo>
                    <a:lnTo>
                      <a:pt x="578" y="214"/>
                    </a:lnTo>
                    <a:lnTo>
                      <a:pt x="574" y="214"/>
                    </a:lnTo>
                    <a:lnTo>
                      <a:pt x="573" y="214"/>
                    </a:lnTo>
                    <a:lnTo>
                      <a:pt x="571" y="214"/>
                    </a:lnTo>
                    <a:lnTo>
                      <a:pt x="566" y="212"/>
                    </a:lnTo>
                    <a:lnTo>
                      <a:pt x="566" y="212"/>
                    </a:lnTo>
                    <a:lnTo>
                      <a:pt x="566" y="214"/>
                    </a:lnTo>
                    <a:lnTo>
                      <a:pt x="565" y="215"/>
                    </a:lnTo>
                    <a:lnTo>
                      <a:pt x="562" y="215"/>
                    </a:lnTo>
                    <a:lnTo>
                      <a:pt x="557" y="214"/>
                    </a:lnTo>
                    <a:lnTo>
                      <a:pt x="554" y="215"/>
                    </a:lnTo>
                    <a:lnTo>
                      <a:pt x="548" y="214"/>
                    </a:lnTo>
                    <a:lnTo>
                      <a:pt x="541" y="214"/>
                    </a:lnTo>
                    <a:lnTo>
                      <a:pt x="540" y="214"/>
                    </a:lnTo>
                    <a:lnTo>
                      <a:pt x="540" y="214"/>
                    </a:lnTo>
                    <a:lnTo>
                      <a:pt x="540" y="212"/>
                    </a:lnTo>
                    <a:lnTo>
                      <a:pt x="540" y="211"/>
                    </a:lnTo>
                    <a:lnTo>
                      <a:pt x="541" y="209"/>
                    </a:lnTo>
                    <a:lnTo>
                      <a:pt x="543" y="207"/>
                    </a:lnTo>
                    <a:lnTo>
                      <a:pt x="543" y="206"/>
                    </a:lnTo>
                    <a:lnTo>
                      <a:pt x="541" y="206"/>
                    </a:lnTo>
                    <a:lnTo>
                      <a:pt x="541" y="204"/>
                    </a:lnTo>
                    <a:lnTo>
                      <a:pt x="540" y="204"/>
                    </a:lnTo>
                    <a:lnTo>
                      <a:pt x="538" y="206"/>
                    </a:lnTo>
                    <a:lnTo>
                      <a:pt x="537" y="207"/>
                    </a:lnTo>
                    <a:lnTo>
                      <a:pt x="535" y="209"/>
                    </a:lnTo>
                    <a:lnTo>
                      <a:pt x="535" y="207"/>
                    </a:lnTo>
                    <a:lnTo>
                      <a:pt x="535" y="206"/>
                    </a:lnTo>
                    <a:lnTo>
                      <a:pt x="533" y="206"/>
                    </a:lnTo>
                    <a:lnTo>
                      <a:pt x="533" y="206"/>
                    </a:lnTo>
                    <a:lnTo>
                      <a:pt x="533" y="206"/>
                    </a:lnTo>
                    <a:lnTo>
                      <a:pt x="532" y="207"/>
                    </a:lnTo>
                    <a:lnTo>
                      <a:pt x="532" y="207"/>
                    </a:lnTo>
                    <a:lnTo>
                      <a:pt x="530" y="207"/>
                    </a:lnTo>
                    <a:lnTo>
                      <a:pt x="530" y="207"/>
                    </a:lnTo>
                    <a:lnTo>
                      <a:pt x="530" y="209"/>
                    </a:lnTo>
                    <a:lnTo>
                      <a:pt x="530" y="209"/>
                    </a:lnTo>
                    <a:lnTo>
                      <a:pt x="530" y="211"/>
                    </a:lnTo>
                    <a:lnTo>
                      <a:pt x="529" y="211"/>
                    </a:lnTo>
                    <a:lnTo>
                      <a:pt x="527" y="212"/>
                    </a:lnTo>
                    <a:lnTo>
                      <a:pt x="525" y="212"/>
                    </a:lnTo>
                    <a:lnTo>
                      <a:pt x="521" y="212"/>
                    </a:lnTo>
                    <a:lnTo>
                      <a:pt x="519" y="212"/>
                    </a:lnTo>
                    <a:lnTo>
                      <a:pt x="513" y="211"/>
                    </a:lnTo>
                    <a:lnTo>
                      <a:pt x="511" y="211"/>
                    </a:lnTo>
                    <a:lnTo>
                      <a:pt x="508" y="209"/>
                    </a:lnTo>
                    <a:lnTo>
                      <a:pt x="505" y="207"/>
                    </a:lnTo>
                    <a:lnTo>
                      <a:pt x="505" y="207"/>
                    </a:lnTo>
                    <a:lnTo>
                      <a:pt x="507" y="206"/>
                    </a:lnTo>
                    <a:lnTo>
                      <a:pt x="507" y="204"/>
                    </a:lnTo>
                    <a:lnTo>
                      <a:pt x="502" y="207"/>
                    </a:lnTo>
                    <a:lnTo>
                      <a:pt x="502" y="207"/>
                    </a:lnTo>
                    <a:lnTo>
                      <a:pt x="502" y="211"/>
                    </a:lnTo>
                    <a:lnTo>
                      <a:pt x="502" y="211"/>
                    </a:lnTo>
                    <a:lnTo>
                      <a:pt x="499" y="209"/>
                    </a:lnTo>
                    <a:lnTo>
                      <a:pt x="497" y="211"/>
                    </a:lnTo>
                    <a:lnTo>
                      <a:pt x="497" y="209"/>
                    </a:lnTo>
                    <a:lnTo>
                      <a:pt x="494" y="209"/>
                    </a:lnTo>
                    <a:lnTo>
                      <a:pt x="492" y="207"/>
                    </a:lnTo>
                    <a:lnTo>
                      <a:pt x="491" y="206"/>
                    </a:lnTo>
                    <a:lnTo>
                      <a:pt x="488" y="201"/>
                    </a:lnTo>
                    <a:lnTo>
                      <a:pt x="488" y="198"/>
                    </a:lnTo>
                    <a:lnTo>
                      <a:pt x="488" y="198"/>
                    </a:lnTo>
                    <a:lnTo>
                      <a:pt x="489" y="196"/>
                    </a:lnTo>
                    <a:lnTo>
                      <a:pt x="489" y="196"/>
                    </a:lnTo>
                    <a:lnTo>
                      <a:pt x="486" y="195"/>
                    </a:lnTo>
                    <a:lnTo>
                      <a:pt x="484" y="193"/>
                    </a:lnTo>
                    <a:lnTo>
                      <a:pt x="484" y="192"/>
                    </a:lnTo>
                    <a:lnTo>
                      <a:pt x="484" y="192"/>
                    </a:lnTo>
                    <a:lnTo>
                      <a:pt x="483" y="190"/>
                    </a:lnTo>
                    <a:lnTo>
                      <a:pt x="483" y="189"/>
                    </a:lnTo>
                    <a:lnTo>
                      <a:pt x="484" y="189"/>
                    </a:lnTo>
                    <a:lnTo>
                      <a:pt x="484" y="185"/>
                    </a:lnTo>
                    <a:lnTo>
                      <a:pt x="488" y="182"/>
                    </a:lnTo>
                    <a:lnTo>
                      <a:pt x="489" y="181"/>
                    </a:lnTo>
                    <a:lnTo>
                      <a:pt x="489" y="181"/>
                    </a:lnTo>
                    <a:lnTo>
                      <a:pt x="488" y="179"/>
                    </a:lnTo>
                    <a:lnTo>
                      <a:pt x="488" y="176"/>
                    </a:lnTo>
                    <a:lnTo>
                      <a:pt x="488" y="174"/>
                    </a:lnTo>
                    <a:lnTo>
                      <a:pt x="486" y="173"/>
                    </a:lnTo>
                    <a:lnTo>
                      <a:pt x="483" y="171"/>
                    </a:lnTo>
                    <a:lnTo>
                      <a:pt x="480" y="167"/>
                    </a:lnTo>
                    <a:lnTo>
                      <a:pt x="477" y="163"/>
                    </a:lnTo>
                    <a:lnTo>
                      <a:pt x="473" y="160"/>
                    </a:lnTo>
                    <a:lnTo>
                      <a:pt x="472" y="160"/>
                    </a:lnTo>
                    <a:lnTo>
                      <a:pt x="470" y="160"/>
                    </a:lnTo>
                    <a:lnTo>
                      <a:pt x="467" y="162"/>
                    </a:lnTo>
                    <a:lnTo>
                      <a:pt x="466" y="162"/>
                    </a:lnTo>
                    <a:lnTo>
                      <a:pt x="466" y="162"/>
                    </a:lnTo>
                    <a:lnTo>
                      <a:pt x="462" y="162"/>
                    </a:lnTo>
                    <a:lnTo>
                      <a:pt x="456" y="162"/>
                    </a:lnTo>
                    <a:lnTo>
                      <a:pt x="453" y="162"/>
                    </a:lnTo>
                    <a:lnTo>
                      <a:pt x="450" y="162"/>
                    </a:lnTo>
                    <a:lnTo>
                      <a:pt x="447" y="163"/>
                    </a:lnTo>
                    <a:lnTo>
                      <a:pt x="442" y="163"/>
                    </a:lnTo>
                    <a:lnTo>
                      <a:pt x="440" y="160"/>
                    </a:lnTo>
                    <a:lnTo>
                      <a:pt x="434" y="159"/>
                    </a:lnTo>
                    <a:lnTo>
                      <a:pt x="432" y="157"/>
                    </a:lnTo>
                    <a:lnTo>
                      <a:pt x="431" y="155"/>
                    </a:lnTo>
                    <a:lnTo>
                      <a:pt x="432" y="155"/>
                    </a:lnTo>
                    <a:lnTo>
                      <a:pt x="436" y="154"/>
                    </a:lnTo>
                    <a:lnTo>
                      <a:pt x="436" y="154"/>
                    </a:lnTo>
                    <a:lnTo>
                      <a:pt x="437" y="152"/>
                    </a:lnTo>
                    <a:lnTo>
                      <a:pt x="434" y="154"/>
                    </a:lnTo>
                    <a:lnTo>
                      <a:pt x="432" y="154"/>
                    </a:lnTo>
                    <a:lnTo>
                      <a:pt x="423" y="149"/>
                    </a:lnTo>
                    <a:lnTo>
                      <a:pt x="420" y="149"/>
                    </a:lnTo>
                    <a:lnTo>
                      <a:pt x="420" y="148"/>
                    </a:lnTo>
                    <a:lnTo>
                      <a:pt x="418" y="148"/>
                    </a:lnTo>
                    <a:lnTo>
                      <a:pt x="418" y="148"/>
                    </a:lnTo>
                    <a:lnTo>
                      <a:pt x="420" y="146"/>
                    </a:lnTo>
                    <a:lnTo>
                      <a:pt x="421" y="148"/>
                    </a:lnTo>
                    <a:lnTo>
                      <a:pt x="423" y="148"/>
                    </a:lnTo>
                    <a:lnTo>
                      <a:pt x="426" y="148"/>
                    </a:lnTo>
                    <a:lnTo>
                      <a:pt x="426" y="146"/>
                    </a:lnTo>
                    <a:lnTo>
                      <a:pt x="426" y="146"/>
                    </a:lnTo>
                    <a:lnTo>
                      <a:pt x="423" y="144"/>
                    </a:lnTo>
                    <a:lnTo>
                      <a:pt x="421" y="144"/>
                    </a:lnTo>
                    <a:lnTo>
                      <a:pt x="420" y="143"/>
                    </a:lnTo>
                    <a:lnTo>
                      <a:pt x="421" y="141"/>
                    </a:lnTo>
                    <a:lnTo>
                      <a:pt x="421" y="141"/>
                    </a:lnTo>
                    <a:lnTo>
                      <a:pt x="421" y="141"/>
                    </a:lnTo>
                    <a:lnTo>
                      <a:pt x="425" y="141"/>
                    </a:lnTo>
                    <a:lnTo>
                      <a:pt x="426" y="140"/>
                    </a:lnTo>
                    <a:lnTo>
                      <a:pt x="431" y="138"/>
                    </a:lnTo>
                    <a:lnTo>
                      <a:pt x="434" y="138"/>
                    </a:lnTo>
                    <a:close/>
                    <a:moveTo>
                      <a:pt x="136" y="124"/>
                    </a:moveTo>
                    <a:lnTo>
                      <a:pt x="138" y="124"/>
                    </a:lnTo>
                    <a:lnTo>
                      <a:pt x="139" y="124"/>
                    </a:lnTo>
                    <a:lnTo>
                      <a:pt x="142" y="126"/>
                    </a:lnTo>
                    <a:lnTo>
                      <a:pt x="149" y="129"/>
                    </a:lnTo>
                    <a:lnTo>
                      <a:pt x="150" y="130"/>
                    </a:lnTo>
                    <a:lnTo>
                      <a:pt x="150" y="130"/>
                    </a:lnTo>
                    <a:lnTo>
                      <a:pt x="150" y="132"/>
                    </a:lnTo>
                    <a:lnTo>
                      <a:pt x="149" y="132"/>
                    </a:lnTo>
                    <a:lnTo>
                      <a:pt x="139" y="135"/>
                    </a:lnTo>
                    <a:lnTo>
                      <a:pt x="138" y="137"/>
                    </a:lnTo>
                    <a:lnTo>
                      <a:pt x="139" y="137"/>
                    </a:lnTo>
                    <a:lnTo>
                      <a:pt x="142" y="140"/>
                    </a:lnTo>
                    <a:lnTo>
                      <a:pt x="145" y="141"/>
                    </a:lnTo>
                    <a:lnTo>
                      <a:pt x="145" y="143"/>
                    </a:lnTo>
                    <a:lnTo>
                      <a:pt x="144" y="143"/>
                    </a:lnTo>
                    <a:lnTo>
                      <a:pt x="141" y="143"/>
                    </a:lnTo>
                    <a:lnTo>
                      <a:pt x="141" y="143"/>
                    </a:lnTo>
                    <a:lnTo>
                      <a:pt x="139" y="143"/>
                    </a:lnTo>
                    <a:lnTo>
                      <a:pt x="139" y="144"/>
                    </a:lnTo>
                    <a:lnTo>
                      <a:pt x="142" y="148"/>
                    </a:lnTo>
                    <a:lnTo>
                      <a:pt x="144" y="148"/>
                    </a:lnTo>
                    <a:lnTo>
                      <a:pt x="144" y="149"/>
                    </a:lnTo>
                    <a:lnTo>
                      <a:pt x="142" y="149"/>
                    </a:lnTo>
                    <a:lnTo>
                      <a:pt x="142" y="151"/>
                    </a:lnTo>
                    <a:lnTo>
                      <a:pt x="139" y="152"/>
                    </a:lnTo>
                    <a:lnTo>
                      <a:pt x="136" y="154"/>
                    </a:lnTo>
                    <a:lnTo>
                      <a:pt x="128" y="154"/>
                    </a:lnTo>
                    <a:lnTo>
                      <a:pt x="128" y="155"/>
                    </a:lnTo>
                    <a:lnTo>
                      <a:pt x="128" y="157"/>
                    </a:lnTo>
                    <a:lnTo>
                      <a:pt x="128" y="159"/>
                    </a:lnTo>
                    <a:lnTo>
                      <a:pt x="128" y="159"/>
                    </a:lnTo>
                    <a:lnTo>
                      <a:pt x="127" y="160"/>
                    </a:lnTo>
                    <a:lnTo>
                      <a:pt x="127" y="162"/>
                    </a:lnTo>
                    <a:lnTo>
                      <a:pt x="125" y="162"/>
                    </a:lnTo>
                    <a:lnTo>
                      <a:pt x="123" y="162"/>
                    </a:lnTo>
                    <a:lnTo>
                      <a:pt x="122" y="162"/>
                    </a:lnTo>
                    <a:lnTo>
                      <a:pt x="117" y="162"/>
                    </a:lnTo>
                    <a:lnTo>
                      <a:pt x="116" y="160"/>
                    </a:lnTo>
                    <a:lnTo>
                      <a:pt x="114" y="159"/>
                    </a:lnTo>
                    <a:lnTo>
                      <a:pt x="114" y="157"/>
                    </a:lnTo>
                    <a:lnTo>
                      <a:pt x="114" y="155"/>
                    </a:lnTo>
                    <a:lnTo>
                      <a:pt x="114" y="154"/>
                    </a:lnTo>
                    <a:lnTo>
                      <a:pt x="116" y="151"/>
                    </a:lnTo>
                    <a:lnTo>
                      <a:pt x="117" y="149"/>
                    </a:lnTo>
                    <a:lnTo>
                      <a:pt x="117" y="148"/>
                    </a:lnTo>
                    <a:lnTo>
                      <a:pt x="117" y="146"/>
                    </a:lnTo>
                    <a:lnTo>
                      <a:pt x="116" y="146"/>
                    </a:lnTo>
                    <a:lnTo>
                      <a:pt x="112" y="148"/>
                    </a:lnTo>
                    <a:lnTo>
                      <a:pt x="111" y="148"/>
                    </a:lnTo>
                    <a:lnTo>
                      <a:pt x="109" y="148"/>
                    </a:lnTo>
                    <a:lnTo>
                      <a:pt x="109" y="149"/>
                    </a:lnTo>
                    <a:lnTo>
                      <a:pt x="108" y="151"/>
                    </a:lnTo>
                    <a:lnTo>
                      <a:pt x="108" y="152"/>
                    </a:lnTo>
                    <a:lnTo>
                      <a:pt x="108" y="154"/>
                    </a:lnTo>
                    <a:lnTo>
                      <a:pt x="106" y="155"/>
                    </a:lnTo>
                    <a:lnTo>
                      <a:pt x="103" y="155"/>
                    </a:lnTo>
                    <a:lnTo>
                      <a:pt x="103" y="155"/>
                    </a:lnTo>
                    <a:lnTo>
                      <a:pt x="101" y="155"/>
                    </a:lnTo>
                    <a:lnTo>
                      <a:pt x="103" y="157"/>
                    </a:lnTo>
                    <a:lnTo>
                      <a:pt x="104" y="159"/>
                    </a:lnTo>
                    <a:lnTo>
                      <a:pt x="104" y="160"/>
                    </a:lnTo>
                    <a:lnTo>
                      <a:pt x="104" y="160"/>
                    </a:lnTo>
                    <a:lnTo>
                      <a:pt x="103" y="162"/>
                    </a:lnTo>
                    <a:lnTo>
                      <a:pt x="101" y="163"/>
                    </a:lnTo>
                    <a:lnTo>
                      <a:pt x="100" y="165"/>
                    </a:lnTo>
                    <a:lnTo>
                      <a:pt x="100" y="167"/>
                    </a:lnTo>
                    <a:lnTo>
                      <a:pt x="98" y="167"/>
                    </a:lnTo>
                    <a:lnTo>
                      <a:pt x="97" y="167"/>
                    </a:lnTo>
                    <a:lnTo>
                      <a:pt x="97" y="165"/>
                    </a:lnTo>
                    <a:lnTo>
                      <a:pt x="93" y="163"/>
                    </a:lnTo>
                    <a:lnTo>
                      <a:pt x="93" y="162"/>
                    </a:lnTo>
                    <a:lnTo>
                      <a:pt x="92" y="160"/>
                    </a:lnTo>
                    <a:lnTo>
                      <a:pt x="92" y="160"/>
                    </a:lnTo>
                    <a:lnTo>
                      <a:pt x="92" y="160"/>
                    </a:lnTo>
                    <a:lnTo>
                      <a:pt x="90" y="162"/>
                    </a:lnTo>
                    <a:lnTo>
                      <a:pt x="90" y="163"/>
                    </a:lnTo>
                    <a:lnTo>
                      <a:pt x="90" y="165"/>
                    </a:lnTo>
                    <a:lnTo>
                      <a:pt x="90" y="167"/>
                    </a:lnTo>
                    <a:lnTo>
                      <a:pt x="89" y="167"/>
                    </a:lnTo>
                    <a:lnTo>
                      <a:pt x="89" y="168"/>
                    </a:lnTo>
                    <a:lnTo>
                      <a:pt x="92" y="170"/>
                    </a:lnTo>
                    <a:lnTo>
                      <a:pt x="92" y="170"/>
                    </a:lnTo>
                    <a:lnTo>
                      <a:pt x="92" y="171"/>
                    </a:lnTo>
                    <a:lnTo>
                      <a:pt x="92" y="171"/>
                    </a:lnTo>
                    <a:lnTo>
                      <a:pt x="90" y="171"/>
                    </a:lnTo>
                    <a:lnTo>
                      <a:pt x="90" y="173"/>
                    </a:lnTo>
                    <a:lnTo>
                      <a:pt x="89" y="173"/>
                    </a:lnTo>
                    <a:lnTo>
                      <a:pt x="86" y="174"/>
                    </a:lnTo>
                    <a:lnTo>
                      <a:pt x="82" y="174"/>
                    </a:lnTo>
                    <a:lnTo>
                      <a:pt x="79" y="176"/>
                    </a:lnTo>
                    <a:lnTo>
                      <a:pt x="79" y="176"/>
                    </a:lnTo>
                    <a:lnTo>
                      <a:pt x="78" y="174"/>
                    </a:lnTo>
                    <a:lnTo>
                      <a:pt x="78" y="171"/>
                    </a:lnTo>
                    <a:lnTo>
                      <a:pt x="78" y="170"/>
                    </a:lnTo>
                    <a:lnTo>
                      <a:pt x="76" y="170"/>
                    </a:lnTo>
                    <a:lnTo>
                      <a:pt x="75" y="167"/>
                    </a:lnTo>
                    <a:lnTo>
                      <a:pt x="75" y="165"/>
                    </a:lnTo>
                    <a:lnTo>
                      <a:pt x="73" y="165"/>
                    </a:lnTo>
                    <a:lnTo>
                      <a:pt x="73" y="165"/>
                    </a:lnTo>
                    <a:lnTo>
                      <a:pt x="71" y="165"/>
                    </a:lnTo>
                    <a:lnTo>
                      <a:pt x="70" y="170"/>
                    </a:lnTo>
                    <a:lnTo>
                      <a:pt x="68" y="171"/>
                    </a:lnTo>
                    <a:lnTo>
                      <a:pt x="67" y="171"/>
                    </a:lnTo>
                    <a:lnTo>
                      <a:pt x="65" y="171"/>
                    </a:lnTo>
                    <a:lnTo>
                      <a:pt x="60" y="170"/>
                    </a:lnTo>
                    <a:lnTo>
                      <a:pt x="57" y="170"/>
                    </a:lnTo>
                    <a:lnTo>
                      <a:pt x="56" y="170"/>
                    </a:lnTo>
                    <a:lnTo>
                      <a:pt x="52" y="171"/>
                    </a:lnTo>
                    <a:lnTo>
                      <a:pt x="51" y="173"/>
                    </a:lnTo>
                    <a:lnTo>
                      <a:pt x="48" y="171"/>
                    </a:lnTo>
                    <a:lnTo>
                      <a:pt x="48" y="171"/>
                    </a:lnTo>
                    <a:lnTo>
                      <a:pt x="46" y="170"/>
                    </a:lnTo>
                    <a:lnTo>
                      <a:pt x="46" y="170"/>
                    </a:lnTo>
                    <a:lnTo>
                      <a:pt x="48" y="170"/>
                    </a:lnTo>
                    <a:lnTo>
                      <a:pt x="48" y="168"/>
                    </a:lnTo>
                    <a:lnTo>
                      <a:pt x="48" y="168"/>
                    </a:lnTo>
                    <a:lnTo>
                      <a:pt x="48" y="167"/>
                    </a:lnTo>
                    <a:lnTo>
                      <a:pt x="48" y="167"/>
                    </a:lnTo>
                    <a:lnTo>
                      <a:pt x="48" y="167"/>
                    </a:lnTo>
                    <a:lnTo>
                      <a:pt x="48" y="165"/>
                    </a:lnTo>
                    <a:lnTo>
                      <a:pt x="48" y="165"/>
                    </a:lnTo>
                    <a:lnTo>
                      <a:pt x="46" y="165"/>
                    </a:lnTo>
                    <a:lnTo>
                      <a:pt x="43" y="167"/>
                    </a:lnTo>
                    <a:lnTo>
                      <a:pt x="43" y="165"/>
                    </a:lnTo>
                    <a:lnTo>
                      <a:pt x="45" y="163"/>
                    </a:lnTo>
                    <a:lnTo>
                      <a:pt x="49" y="160"/>
                    </a:lnTo>
                    <a:lnTo>
                      <a:pt x="49" y="159"/>
                    </a:lnTo>
                    <a:lnTo>
                      <a:pt x="51" y="159"/>
                    </a:lnTo>
                    <a:lnTo>
                      <a:pt x="62" y="157"/>
                    </a:lnTo>
                    <a:lnTo>
                      <a:pt x="62" y="157"/>
                    </a:lnTo>
                    <a:lnTo>
                      <a:pt x="68" y="152"/>
                    </a:lnTo>
                    <a:lnTo>
                      <a:pt x="70" y="151"/>
                    </a:lnTo>
                    <a:lnTo>
                      <a:pt x="71" y="149"/>
                    </a:lnTo>
                    <a:lnTo>
                      <a:pt x="78" y="146"/>
                    </a:lnTo>
                    <a:lnTo>
                      <a:pt x="79" y="146"/>
                    </a:lnTo>
                    <a:lnTo>
                      <a:pt x="79" y="144"/>
                    </a:lnTo>
                    <a:lnTo>
                      <a:pt x="81" y="143"/>
                    </a:lnTo>
                    <a:lnTo>
                      <a:pt x="82" y="143"/>
                    </a:lnTo>
                    <a:lnTo>
                      <a:pt x="87" y="138"/>
                    </a:lnTo>
                    <a:lnTo>
                      <a:pt x="92" y="135"/>
                    </a:lnTo>
                    <a:lnTo>
                      <a:pt x="95" y="133"/>
                    </a:lnTo>
                    <a:lnTo>
                      <a:pt x="98" y="130"/>
                    </a:lnTo>
                    <a:lnTo>
                      <a:pt x="103" y="130"/>
                    </a:lnTo>
                    <a:lnTo>
                      <a:pt x="114" y="129"/>
                    </a:lnTo>
                    <a:lnTo>
                      <a:pt x="122" y="130"/>
                    </a:lnTo>
                    <a:lnTo>
                      <a:pt x="125" y="130"/>
                    </a:lnTo>
                    <a:lnTo>
                      <a:pt x="125" y="130"/>
                    </a:lnTo>
                    <a:lnTo>
                      <a:pt x="127" y="129"/>
                    </a:lnTo>
                    <a:lnTo>
                      <a:pt x="128" y="130"/>
                    </a:lnTo>
                    <a:lnTo>
                      <a:pt x="131" y="130"/>
                    </a:lnTo>
                    <a:lnTo>
                      <a:pt x="131" y="130"/>
                    </a:lnTo>
                    <a:lnTo>
                      <a:pt x="133" y="129"/>
                    </a:lnTo>
                    <a:lnTo>
                      <a:pt x="131" y="129"/>
                    </a:lnTo>
                    <a:lnTo>
                      <a:pt x="128" y="127"/>
                    </a:lnTo>
                    <a:lnTo>
                      <a:pt x="128" y="127"/>
                    </a:lnTo>
                    <a:lnTo>
                      <a:pt x="128" y="126"/>
                    </a:lnTo>
                    <a:lnTo>
                      <a:pt x="130" y="126"/>
                    </a:lnTo>
                    <a:lnTo>
                      <a:pt x="131" y="124"/>
                    </a:lnTo>
                    <a:lnTo>
                      <a:pt x="136" y="124"/>
                    </a:lnTo>
                    <a:close/>
                    <a:moveTo>
                      <a:pt x="507" y="121"/>
                    </a:moveTo>
                    <a:lnTo>
                      <a:pt x="510" y="121"/>
                    </a:lnTo>
                    <a:lnTo>
                      <a:pt x="513" y="121"/>
                    </a:lnTo>
                    <a:lnTo>
                      <a:pt x="516" y="122"/>
                    </a:lnTo>
                    <a:lnTo>
                      <a:pt x="521" y="126"/>
                    </a:lnTo>
                    <a:lnTo>
                      <a:pt x="522" y="127"/>
                    </a:lnTo>
                    <a:lnTo>
                      <a:pt x="524" y="129"/>
                    </a:lnTo>
                    <a:lnTo>
                      <a:pt x="524" y="130"/>
                    </a:lnTo>
                    <a:lnTo>
                      <a:pt x="522" y="130"/>
                    </a:lnTo>
                    <a:lnTo>
                      <a:pt x="522" y="132"/>
                    </a:lnTo>
                    <a:lnTo>
                      <a:pt x="521" y="132"/>
                    </a:lnTo>
                    <a:lnTo>
                      <a:pt x="518" y="133"/>
                    </a:lnTo>
                    <a:lnTo>
                      <a:pt x="516" y="133"/>
                    </a:lnTo>
                    <a:lnTo>
                      <a:pt x="505" y="130"/>
                    </a:lnTo>
                    <a:lnTo>
                      <a:pt x="502" y="129"/>
                    </a:lnTo>
                    <a:lnTo>
                      <a:pt x="502" y="127"/>
                    </a:lnTo>
                    <a:lnTo>
                      <a:pt x="502" y="126"/>
                    </a:lnTo>
                    <a:lnTo>
                      <a:pt x="502" y="124"/>
                    </a:lnTo>
                    <a:lnTo>
                      <a:pt x="502" y="122"/>
                    </a:lnTo>
                    <a:lnTo>
                      <a:pt x="503" y="121"/>
                    </a:lnTo>
                    <a:lnTo>
                      <a:pt x="503" y="121"/>
                    </a:lnTo>
                    <a:lnTo>
                      <a:pt x="507" y="121"/>
                    </a:lnTo>
                    <a:close/>
                    <a:moveTo>
                      <a:pt x="289" y="118"/>
                    </a:moveTo>
                    <a:lnTo>
                      <a:pt x="294" y="118"/>
                    </a:lnTo>
                    <a:lnTo>
                      <a:pt x="295" y="119"/>
                    </a:lnTo>
                    <a:lnTo>
                      <a:pt x="298" y="121"/>
                    </a:lnTo>
                    <a:lnTo>
                      <a:pt x="302" y="124"/>
                    </a:lnTo>
                    <a:lnTo>
                      <a:pt x="302" y="126"/>
                    </a:lnTo>
                    <a:lnTo>
                      <a:pt x="302" y="127"/>
                    </a:lnTo>
                    <a:lnTo>
                      <a:pt x="303" y="127"/>
                    </a:lnTo>
                    <a:lnTo>
                      <a:pt x="305" y="127"/>
                    </a:lnTo>
                    <a:lnTo>
                      <a:pt x="308" y="130"/>
                    </a:lnTo>
                    <a:lnTo>
                      <a:pt x="309" y="130"/>
                    </a:lnTo>
                    <a:lnTo>
                      <a:pt x="309" y="133"/>
                    </a:lnTo>
                    <a:lnTo>
                      <a:pt x="309" y="133"/>
                    </a:lnTo>
                    <a:lnTo>
                      <a:pt x="309" y="135"/>
                    </a:lnTo>
                    <a:lnTo>
                      <a:pt x="308" y="137"/>
                    </a:lnTo>
                    <a:lnTo>
                      <a:pt x="306" y="137"/>
                    </a:lnTo>
                    <a:lnTo>
                      <a:pt x="302" y="135"/>
                    </a:lnTo>
                    <a:lnTo>
                      <a:pt x="298" y="135"/>
                    </a:lnTo>
                    <a:lnTo>
                      <a:pt x="297" y="132"/>
                    </a:lnTo>
                    <a:lnTo>
                      <a:pt x="294" y="130"/>
                    </a:lnTo>
                    <a:lnTo>
                      <a:pt x="292" y="126"/>
                    </a:lnTo>
                    <a:lnTo>
                      <a:pt x="291" y="124"/>
                    </a:lnTo>
                    <a:lnTo>
                      <a:pt x="289" y="122"/>
                    </a:lnTo>
                    <a:lnTo>
                      <a:pt x="289" y="121"/>
                    </a:lnTo>
                    <a:lnTo>
                      <a:pt x="286" y="118"/>
                    </a:lnTo>
                    <a:lnTo>
                      <a:pt x="287" y="118"/>
                    </a:lnTo>
                    <a:lnTo>
                      <a:pt x="289" y="118"/>
                    </a:lnTo>
                    <a:close/>
                    <a:moveTo>
                      <a:pt x="439" y="116"/>
                    </a:moveTo>
                    <a:lnTo>
                      <a:pt x="443" y="118"/>
                    </a:lnTo>
                    <a:lnTo>
                      <a:pt x="447" y="116"/>
                    </a:lnTo>
                    <a:lnTo>
                      <a:pt x="451" y="116"/>
                    </a:lnTo>
                    <a:lnTo>
                      <a:pt x="461" y="118"/>
                    </a:lnTo>
                    <a:lnTo>
                      <a:pt x="467" y="116"/>
                    </a:lnTo>
                    <a:lnTo>
                      <a:pt x="469" y="116"/>
                    </a:lnTo>
                    <a:lnTo>
                      <a:pt x="470" y="118"/>
                    </a:lnTo>
                    <a:lnTo>
                      <a:pt x="472" y="119"/>
                    </a:lnTo>
                    <a:lnTo>
                      <a:pt x="473" y="121"/>
                    </a:lnTo>
                    <a:lnTo>
                      <a:pt x="470" y="121"/>
                    </a:lnTo>
                    <a:lnTo>
                      <a:pt x="467" y="126"/>
                    </a:lnTo>
                    <a:lnTo>
                      <a:pt x="467" y="126"/>
                    </a:lnTo>
                    <a:lnTo>
                      <a:pt x="464" y="126"/>
                    </a:lnTo>
                    <a:lnTo>
                      <a:pt x="464" y="127"/>
                    </a:lnTo>
                    <a:lnTo>
                      <a:pt x="455" y="126"/>
                    </a:lnTo>
                    <a:lnTo>
                      <a:pt x="432" y="126"/>
                    </a:lnTo>
                    <a:lnTo>
                      <a:pt x="431" y="126"/>
                    </a:lnTo>
                    <a:lnTo>
                      <a:pt x="428" y="122"/>
                    </a:lnTo>
                    <a:lnTo>
                      <a:pt x="428" y="121"/>
                    </a:lnTo>
                    <a:lnTo>
                      <a:pt x="429" y="119"/>
                    </a:lnTo>
                    <a:lnTo>
                      <a:pt x="429" y="119"/>
                    </a:lnTo>
                    <a:lnTo>
                      <a:pt x="429" y="118"/>
                    </a:lnTo>
                    <a:lnTo>
                      <a:pt x="437" y="116"/>
                    </a:lnTo>
                    <a:lnTo>
                      <a:pt x="439" y="116"/>
                    </a:lnTo>
                    <a:close/>
                    <a:moveTo>
                      <a:pt x="346" y="113"/>
                    </a:moveTo>
                    <a:lnTo>
                      <a:pt x="350" y="113"/>
                    </a:lnTo>
                    <a:lnTo>
                      <a:pt x="355" y="115"/>
                    </a:lnTo>
                    <a:lnTo>
                      <a:pt x="357" y="115"/>
                    </a:lnTo>
                    <a:lnTo>
                      <a:pt x="358" y="116"/>
                    </a:lnTo>
                    <a:lnTo>
                      <a:pt x="358" y="116"/>
                    </a:lnTo>
                    <a:lnTo>
                      <a:pt x="360" y="118"/>
                    </a:lnTo>
                    <a:lnTo>
                      <a:pt x="360" y="118"/>
                    </a:lnTo>
                    <a:lnTo>
                      <a:pt x="354" y="118"/>
                    </a:lnTo>
                    <a:lnTo>
                      <a:pt x="352" y="118"/>
                    </a:lnTo>
                    <a:lnTo>
                      <a:pt x="350" y="119"/>
                    </a:lnTo>
                    <a:lnTo>
                      <a:pt x="347" y="119"/>
                    </a:lnTo>
                    <a:lnTo>
                      <a:pt x="344" y="119"/>
                    </a:lnTo>
                    <a:lnTo>
                      <a:pt x="339" y="118"/>
                    </a:lnTo>
                    <a:lnTo>
                      <a:pt x="338" y="116"/>
                    </a:lnTo>
                    <a:lnTo>
                      <a:pt x="338" y="115"/>
                    </a:lnTo>
                    <a:lnTo>
                      <a:pt x="338" y="113"/>
                    </a:lnTo>
                    <a:lnTo>
                      <a:pt x="339" y="113"/>
                    </a:lnTo>
                    <a:lnTo>
                      <a:pt x="341" y="113"/>
                    </a:lnTo>
                    <a:lnTo>
                      <a:pt x="346" y="113"/>
                    </a:lnTo>
                    <a:close/>
                    <a:moveTo>
                      <a:pt x="168" y="107"/>
                    </a:moveTo>
                    <a:lnTo>
                      <a:pt x="168" y="108"/>
                    </a:lnTo>
                    <a:lnTo>
                      <a:pt x="168" y="108"/>
                    </a:lnTo>
                    <a:lnTo>
                      <a:pt x="168" y="110"/>
                    </a:lnTo>
                    <a:lnTo>
                      <a:pt x="169" y="110"/>
                    </a:lnTo>
                    <a:lnTo>
                      <a:pt x="171" y="110"/>
                    </a:lnTo>
                    <a:lnTo>
                      <a:pt x="174" y="111"/>
                    </a:lnTo>
                    <a:lnTo>
                      <a:pt x="175" y="113"/>
                    </a:lnTo>
                    <a:lnTo>
                      <a:pt x="175" y="113"/>
                    </a:lnTo>
                    <a:lnTo>
                      <a:pt x="175" y="113"/>
                    </a:lnTo>
                    <a:lnTo>
                      <a:pt x="177" y="115"/>
                    </a:lnTo>
                    <a:lnTo>
                      <a:pt x="177" y="115"/>
                    </a:lnTo>
                    <a:lnTo>
                      <a:pt x="175" y="116"/>
                    </a:lnTo>
                    <a:lnTo>
                      <a:pt x="174" y="118"/>
                    </a:lnTo>
                    <a:lnTo>
                      <a:pt x="171" y="118"/>
                    </a:lnTo>
                    <a:lnTo>
                      <a:pt x="168" y="118"/>
                    </a:lnTo>
                    <a:lnTo>
                      <a:pt x="163" y="116"/>
                    </a:lnTo>
                    <a:lnTo>
                      <a:pt x="158" y="111"/>
                    </a:lnTo>
                    <a:lnTo>
                      <a:pt x="156" y="110"/>
                    </a:lnTo>
                    <a:lnTo>
                      <a:pt x="160" y="110"/>
                    </a:lnTo>
                    <a:lnTo>
                      <a:pt x="160" y="110"/>
                    </a:lnTo>
                    <a:lnTo>
                      <a:pt x="161" y="108"/>
                    </a:lnTo>
                    <a:lnTo>
                      <a:pt x="163" y="108"/>
                    </a:lnTo>
                    <a:lnTo>
                      <a:pt x="168" y="107"/>
                    </a:lnTo>
                    <a:close/>
                    <a:moveTo>
                      <a:pt x="223" y="107"/>
                    </a:moveTo>
                    <a:lnTo>
                      <a:pt x="235" y="107"/>
                    </a:lnTo>
                    <a:lnTo>
                      <a:pt x="235" y="107"/>
                    </a:lnTo>
                    <a:lnTo>
                      <a:pt x="235" y="108"/>
                    </a:lnTo>
                    <a:lnTo>
                      <a:pt x="234" y="110"/>
                    </a:lnTo>
                    <a:lnTo>
                      <a:pt x="232" y="111"/>
                    </a:lnTo>
                    <a:lnTo>
                      <a:pt x="227" y="113"/>
                    </a:lnTo>
                    <a:lnTo>
                      <a:pt x="218" y="115"/>
                    </a:lnTo>
                    <a:lnTo>
                      <a:pt x="216" y="115"/>
                    </a:lnTo>
                    <a:lnTo>
                      <a:pt x="218" y="115"/>
                    </a:lnTo>
                    <a:lnTo>
                      <a:pt x="218" y="116"/>
                    </a:lnTo>
                    <a:lnTo>
                      <a:pt x="220" y="116"/>
                    </a:lnTo>
                    <a:lnTo>
                      <a:pt x="226" y="116"/>
                    </a:lnTo>
                    <a:lnTo>
                      <a:pt x="227" y="116"/>
                    </a:lnTo>
                    <a:lnTo>
                      <a:pt x="227" y="116"/>
                    </a:lnTo>
                    <a:lnTo>
                      <a:pt x="227" y="118"/>
                    </a:lnTo>
                    <a:lnTo>
                      <a:pt x="227" y="118"/>
                    </a:lnTo>
                    <a:lnTo>
                      <a:pt x="227" y="121"/>
                    </a:lnTo>
                    <a:lnTo>
                      <a:pt x="227" y="122"/>
                    </a:lnTo>
                    <a:lnTo>
                      <a:pt x="227" y="124"/>
                    </a:lnTo>
                    <a:lnTo>
                      <a:pt x="224" y="126"/>
                    </a:lnTo>
                    <a:lnTo>
                      <a:pt x="220" y="127"/>
                    </a:lnTo>
                    <a:lnTo>
                      <a:pt x="216" y="127"/>
                    </a:lnTo>
                    <a:lnTo>
                      <a:pt x="215" y="127"/>
                    </a:lnTo>
                    <a:lnTo>
                      <a:pt x="212" y="127"/>
                    </a:lnTo>
                    <a:lnTo>
                      <a:pt x="201" y="130"/>
                    </a:lnTo>
                    <a:lnTo>
                      <a:pt x="197" y="130"/>
                    </a:lnTo>
                    <a:lnTo>
                      <a:pt x="196" y="129"/>
                    </a:lnTo>
                    <a:lnTo>
                      <a:pt x="191" y="127"/>
                    </a:lnTo>
                    <a:lnTo>
                      <a:pt x="188" y="126"/>
                    </a:lnTo>
                    <a:lnTo>
                      <a:pt x="185" y="124"/>
                    </a:lnTo>
                    <a:lnTo>
                      <a:pt x="183" y="124"/>
                    </a:lnTo>
                    <a:lnTo>
                      <a:pt x="183" y="124"/>
                    </a:lnTo>
                    <a:lnTo>
                      <a:pt x="183" y="122"/>
                    </a:lnTo>
                    <a:lnTo>
                      <a:pt x="183" y="122"/>
                    </a:lnTo>
                    <a:lnTo>
                      <a:pt x="185" y="121"/>
                    </a:lnTo>
                    <a:lnTo>
                      <a:pt x="185" y="121"/>
                    </a:lnTo>
                    <a:lnTo>
                      <a:pt x="183" y="119"/>
                    </a:lnTo>
                    <a:lnTo>
                      <a:pt x="183" y="118"/>
                    </a:lnTo>
                    <a:lnTo>
                      <a:pt x="182" y="116"/>
                    </a:lnTo>
                    <a:lnTo>
                      <a:pt x="182" y="116"/>
                    </a:lnTo>
                    <a:lnTo>
                      <a:pt x="182" y="115"/>
                    </a:lnTo>
                    <a:lnTo>
                      <a:pt x="182" y="115"/>
                    </a:lnTo>
                    <a:lnTo>
                      <a:pt x="183" y="113"/>
                    </a:lnTo>
                    <a:lnTo>
                      <a:pt x="183" y="113"/>
                    </a:lnTo>
                    <a:lnTo>
                      <a:pt x="186" y="111"/>
                    </a:lnTo>
                    <a:lnTo>
                      <a:pt x="190" y="111"/>
                    </a:lnTo>
                    <a:lnTo>
                      <a:pt x="196" y="110"/>
                    </a:lnTo>
                    <a:lnTo>
                      <a:pt x="212" y="107"/>
                    </a:lnTo>
                    <a:lnTo>
                      <a:pt x="216" y="107"/>
                    </a:lnTo>
                    <a:lnTo>
                      <a:pt x="220" y="107"/>
                    </a:lnTo>
                    <a:lnTo>
                      <a:pt x="223" y="107"/>
                    </a:lnTo>
                    <a:close/>
                    <a:moveTo>
                      <a:pt x="333" y="100"/>
                    </a:moveTo>
                    <a:lnTo>
                      <a:pt x="333" y="102"/>
                    </a:lnTo>
                    <a:lnTo>
                      <a:pt x="333" y="102"/>
                    </a:lnTo>
                    <a:lnTo>
                      <a:pt x="332" y="105"/>
                    </a:lnTo>
                    <a:lnTo>
                      <a:pt x="328" y="105"/>
                    </a:lnTo>
                    <a:lnTo>
                      <a:pt x="327" y="105"/>
                    </a:lnTo>
                    <a:lnTo>
                      <a:pt x="327" y="105"/>
                    </a:lnTo>
                    <a:lnTo>
                      <a:pt x="327" y="103"/>
                    </a:lnTo>
                    <a:lnTo>
                      <a:pt x="327" y="103"/>
                    </a:lnTo>
                    <a:lnTo>
                      <a:pt x="330" y="102"/>
                    </a:lnTo>
                    <a:lnTo>
                      <a:pt x="332" y="100"/>
                    </a:lnTo>
                    <a:lnTo>
                      <a:pt x="333" y="100"/>
                    </a:lnTo>
                    <a:close/>
                    <a:moveTo>
                      <a:pt x="221" y="86"/>
                    </a:moveTo>
                    <a:lnTo>
                      <a:pt x="224" y="86"/>
                    </a:lnTo>
                    <a:lnTo>
                      <a:pt x="227" y="88"/>
                    </a:lnTo>
                    <a:lnTo>
                      <a:pt x="231" y="88"/>
                    </a:lnTo>
                    <a:lnTo>
                      <a:pt x="232" y="89"/>
                    </a:lnTo>
                    <a:lnTo>
                      <a:pt x="235" y="91"/>
                    </a:lnTo>
                    <a:lnTo>
                      <a:pt x="235" y="91"/>
                    </a:lnTo>
                    <a:lnTo>
                      <a:pt x="237" y="91"/>
                    </a:lnTo>
                    <a:lnTo>
                      <a:pt x="237" y="91"/>
                    </a:lnTo>
                    <a:lnTo>
                      <a:pt x="238" y="94"/>
                    </a:lnTo>
                    <a:lnTo>
                      <a:pt x="238" y="96"/>
                    </a:lnTo>
                    <a:lnTo>
                      <a:pt x="238" y="97"/>
                    </a:lnTo>
                    <a:lnTo>
                      <a:pt x="238" y="97"/>
                    </a:lnTo>
                    <a:lnTo>
                      <a:pt x="238" y="99"/>
                    </a:lnTo>
                    <a:lnTo>
                      <a:pt x="237" y="99"/>
                    </a:lnTo>
                    <a:lnTo>
                      <a:pt x="234" y="100"/>
                    </a:lnTo>
                    <a:lnTo>
                      <a:pt x="229" y="99"/>
                    </a:lnTo>
                    <a:lnTo>
                      <a:pt x="226" y="100"/>
                    </a:lnTo>
                    <a:lnTo>
                      <a:pt x="224" y="100"/>
                    </a:lnTo>
                    <a:lnTo>
                      <a:pt x="218" y="100"/>
                    </a:lnTo>
                    <a:lnTo>
                      <a:pt x="218" y="99"/>
                    </a:lnTo>
                    <a:lnTo>
                      <a:pt x="215" y="97"/>
                    </a:lnTo>
                    <a:lnTo>
                      <a:pt x="213" y="97"/>
                    </a:lnTo>
                    <a:lnTo>
                      <a:pt x="212" y="97"/>
                    </a:lnTo>
                    <a:lnTo>
                      <a:pt x="210" y="99"/>
                    </a:lnTo>
                    <a:lnTo>
                      <a:pt x="209" y="100"/>
                    </a:lnTo>
                    <a:lnTo>
                      <a:pt x="207" y="100"/>
                    </a:lnTo>
                    <a:lnTo>
                      <a:pt x="204" y="100"/>
                    </a:lnTo>
                    <a:lnTo>
                      <a:pt x="199" y="97"/>
                    </a:lnTo>
                    <a:lnTo>
                      <a:pt x="193" y="99"/>
                    </a:lnTo>
                    <a:lnTo>
                      <a:pt x="186" y="100"/>
                    </a:lnTo>
                    <a:lnTo>
                      <a:pt x="183" y="100"/>
                    </a:lnTo>
                    <a:lnTo>
                      <a:pt x="183" y="100"/>
                    </a:lnTo>
                    <a:lnTo>
                      <a:pt x="182" y="99"/>
                    </a:lnTo>
                    <a:lnTo>
                      <a:pt x="182" y="99"/>
                    </a:lnTo>
                    <a:lnTo>
                      <a:pt x="183" y="97"/>
                    </a:lnTo>
                    <a:lnTo>
                      <a:pt x="188" y="94"/>
                    </a:lnTo>
                    <a:lnTo>
                      <a:pt x="191" y="94"/>
                    </a:lnTo>
                    <a:lnTo>
                      <a:pt x="197" y="92"/>
                    </a:lnTo>
                    <a:lnTo>
                      <a:pt x="205" y="91"/>
                    </a:lnTo>
                    <a:lnTo>
                      <a:pt x="207" y="91"/>
                    </a:lnTo>
                    <a:lnTo>
                      <a:pt x="210" y="89"/>
                    </a:lnTo>
                    <a:lnTo>
                      <a:pt x="215" y="88"/>
                    </a:lnTo>
                    <a:lnTo>
                      <a:pt x="216" y="86"/>
                    </a:lnTo>
                    <a:lnTo>
                      <a:pt x="221" y="86"/>
                    </a:lnTo>
                    <a:close/>
                    <a:moveTo>
                      <a:pt x="402" y="85"/>
                    </a:moveTo>
                    <a:lnTo>
                      <a:pt x="409" y="85"/>
                    </a:lnTo>
                    <a:lnTo>
                      <a:pt x="412" y="85"/>
                    </a:lnTo>
                    <a:lnTo>
                      <a:pt x="415" y="86"/>
                    </a:lnTo>
                    <a:lnTo>
                      <a:pt x="418" y="86"/>
                    </a:lnTo>
                    <a:lnTo>
                      <a:pt x="423" y="88"/>
                    </a:lnTo>
                    <a:lnTo>
                      <a:pt x="425" y="88"/>
                    </a:lnTo>
                    <a:lnTo>
                      <a:pt x="428" y="91"/>
                    </a:lnTo>
                    <a:lnTo>
                      <a:pt x="428" y="91"/>
                    </a:lnTo>
                    <a:lnTo>
                      <a:pt x="428" y="92"/>
                    </a:lnTo>
                    <a:lnTo>
                      <a:pt x="429" y="92"/>
                    </a:lnTo>
                    <a:lnTo>
                      <a:pt x="432" y="94"/>
                    </a:lnTo>
                    <a:lnTo>
                      <a:pt x="439" y="92"/>
                    </a:lnTo>
                    <a:lnTo>
                      <a:pt x="440" y="94"/>
                    </a:lnTo>
                    <a:lnTo>
                      <a:pt x="447" y="96"/>
                    </a:lnTo>
                    <a:lnTo>
                      <a:pt x="448" y="97"/>
                    </a:lnTo>
                    <a:lnTo>
                      <a:pt x="448" y="99"/>
                    </a:lnTo>
                    <a:lnTo>
                      <a:pt x="448" y="99"/>
                    </a:lnTo>
                    <a:lnTo>
                      <a:pt x="447" y="100"/>
                    </a:lnTo>
                    <a:lnTo>
                      <a:pt x="442" y="102"/>
                    </a:lnTo>
                    <a:lnTo>
                      <a:pt x="442" y="102"/>
                    </a:lnTo>
                    <a:lnTo>
                      <a:pt x="445" y="103"/>
                    </a:lnTo>
                    <a:lnTo>
                      <a:pt x="447" y="105"/>
                    </a:lnTo>
                    <a:lnTo>
                      <a:pt x="447" y="107"/>
                    </a:lnTo>
                    <a:lnTo>
                      <a:pt x="447" y="107"/>
                    </a:lnTo>
                    <a:lnTo>
                      <a:pt x="445" y="110"/>
                    </a:lnTo>
                    <a:lnTo>
                      <a:pt x="443" y="110"/>
                    </a:lnTo>
                    <a:lnTo>
                      <a:pt x="440" y="110"/>
                    </a:lnTo>
                    <a:lnTo>
                      <a:pt x="440" y="111"/>
                    </a:lnTo>
                    <a:lnTo>
                      <a:pt x="437" y="111"/>
                    </a:lnTo>
                    <a:lnTo>
                      <a:pt x="432" y="113"/>
                    </a:lnTo>
                    <a:lnTo>
                      <a:pt x="425" y="113"/>
                    </a:lnTo>
                    <a:lnTo>
                      <a:pt x="423" y="115"/>
                    </a:lnTo>
                    <a:lnTo>
                      <a:pt x="420" y="116"/>
                    </a:lnTo>
                    <a:lnTo>
                      <a:pt x="418" y="116"/>
                    </a:lnTo>
                    <a:lnTo>
                      <a:pt x="417" y="115"/>
                    </a:lnTo>
                    <a:lnTo>
                      <a:pt x="417" y="115"/>
                    </a:lnTo>
                    <a:lnTo>
                      <a:pt x="417" y="113"/>
                    </a:lnTo>
                    <a:lnTo>
                      <a:pt x="417" y="113"/>
                    </a:lnTo>
                    <a:lnTo>
                      <a:pt x="417" y="111"/>
                    </a:lnTo>
                    <a:lnTo>
                      <a:pt x="412" y="110"/>
                    </a:lnTo>
                    <a:lnTo>
                      <a:pt x="409" y="108"/>
                    </a:lnTo>
                    <a:lnTo>
                      <a:pt x="409" y="107"/>
                    </a:lnTo>
                    <a:lnTo>
                      <a:pt x="409" y="107"/>
                    </a:lnTo>
                    <a:lnTo>
                      <a:pt x="414" y="107"/>
                    </a:lnTo>
                    <a:lnTo>
                      <a:pt x="417" y="105"/>
                    </a:lnTo>
                    <a:lnTo>
                      <a:pt x="418" y="105"/>
                    </a:lnTo>
                    <a:lnTo>
                      <a:pt x="418" y="105"/>
                    </a:lnTo>
                    <a:lnTo>
                      <a:pt x="417" y="105"/>
                    </a:lnTo>
                    <a:lnTo>
                      <a:pt x="414" y="103"/>
                    </a:lnTo>
                    <a:lnTo>
                      <a:pt x="406" y="102"/>
                    </a:lnTo>
                    <a:lnTo>
                      <a:pt x="406" y="102"/>
                    </a:lnTo>
                    <a:lnTo>
                      <a:pt x="402" y="99"/>
                    </a:lnTo>
                    <a:lnTo>
                      <a:pt x="402" y="97"/>
                    </a:lnTo>
                    <a:lnTo>
                      <a:pt x="401" y="97"/>
                    </a:lnTo>
                    <a:lnTo>
                      <a:pt x="399" y="96"/>
                    </a:lnTo>
                    <a:lnTo>
                      <a:pt x="399" y="96"/>
                    </a:lnTo>
                    <a:lnTo>
                      <a:pt x="398" y="94"/>
                    </a:lnTo>
                    <a:lnTo>
                      <a:pt x="398" y="94"/>
                    </a:lnTo>
                    <a:lnTo>
                      <a:pt x="398" y="92"/>
                    </a:lnTo>
                    <a:lnTo>
                      <a:pt x="402" y="92"/>
                    </a:lnTo>
                    <a:lnTo>
                      <a:pt x="401" y="91"/>
                    </a:lnTo>
                    <a:lnTo>
                      <a:pt x="399" y="88"/>
                    </a:lnTo>
                    <a:lnTo>
                      <a:pt x="398" y="86"/>
                    </a:lnTo>
                    <a:lnTo>
                      <a:pt x="398" y="85"/>
                    </a:lnTo>
                    <a:lnTo>
                      <a:pt x="399" y="85"/>
                    </a:lnTo>
                    <a:lnTo>
                      <a:pt x="402" y="85"/>
                    </a:lnTo>
                    <a:close/>
                    <a:moveTo>
                      <a:pt x="320" y="66"/>
                    </a:moveTo>
                    <a:lnTo>
                      <a:pt x="325" y="67"/>
                    </a:lnTo>
                    <a:lnTo>
                      <a:pt x="328" y="69"/>
                    </a:lnTo>
                    <a:lnTo>
                      <a:pt x="332" y="70"/>
                    </a:lnTo>
                    <a:lnTo>
                      <a:pt x="336" y="75"/>
                    </a:lnTo>
                    <a:lnTo>
                      <a:pt x="336" y="75"/>
                    </a:lnTo>
                    <a:lnTo>
                      <a:pt x="336" y="77"/>
                    </a:lnTo>
                    <a:lnTo>
                      <a:pt x="336" y="77"/>
                    </a:lnTo>
                    <a:lnTo>
                      <a:pt x="335" y="78"/>
                    </a:lnTo>
                    <a:lnTo>
                      <a:pt x="335" y="78"/>
                    </a:lnTo>
                    <a:lnTo>
                      <a:pt x="336" y="80"/>
                    </a:lnTo>
                    <a:lnTo>
                      <a:pt x="336" y="80"/>
                    </a:lnTo>
                    <a:lnTo>
                      <a:pt x="336" y="81"/>
                    </a:lnTo>
                    <a:lnTo>
                      <a:pt x="336" y="81"/>
                    </a:lnTo>
                    <a:lnTo>
                      <a:pt x="338" y="81"/>
                    </a:lnTo>
                    <a:lnTo>
                      <a:pt x="339" y="80"/>
                    </a:lnTo>
                    <a:lnTo>
                      <a:pt x="339" y="80"/>
                    </a:lnTo>
                    <a:lnTo>
                      <a:pt x="339" y="77"/>
                    </a:lnTo>
                    <a:lnTo>
                      <a:pt x="343" y="77"/>
                    </a:lnTo>
                    <a:lnTo>
                      <a:pt x="346" y="75"/>
                    </a:lnTo>
                    <a:lnTo>
                      <a:pt x="347" y="75"/>
                    </a:lnTo>
                    <a:lnTo>
                      <a:pt x="349" y="75"/>
                    </a:lnTo>
                    <a:lnTo>
                      <a:pt x="355" y="78"/>
                    </a:lnTo>
                    <a:lnTo>
                      <a:pt x="358" y="78"/>
                    </a:lnTo>
                    <a:lnTo>
                      <a:pt x="358" y="78"/>
                    </a:lnTo>
                    <a:lnTo>
                      <a:pt x="360" y="80"/>
                    </a:lnTo>
                    <a:lnTo>
                      <a:pt x="360" y="80"/>
                    </a:lnTo>
                    <a:lnTo>
                      <a:pt x="358" y="83"/>
                    </a:lnTo>
                    <a:lnTo>
                      <a:pt x="358" y="83"/>
                    </a:lnTo>
                    <a:lnTo>
                      <a:pt x="358" y="85"/>
                    </a:lnTo>
                    <a:lnTo>
                      <a:pt x="361" y="85"/>
                    </a:lnTo>
                    <a:lnTo>
                      <a:pt x="368" y="83"/>
                    </a:lnTo>
                    <a:lnTo>
                      <a:pt x="374" y="86"/>
                    </a:lnTo>
                    <a:lnTo>
                      <a:pt x="377" y="89"/>
                    </a:lnTo>
                    <a:lnTo>
                      <a:pt x="380" y="91"/>
                    </a:lnTo>
                    <a:lnTo>
                      <a:pt x="380" y="92"/>
                    </a:lnTo>
                    <a:lnTo>
                      <a:pt x="379" y="92"/>
                    </a:lnTo>
                    <a:lnTo>
                      <a:pt x="379" y="94"/>
                    </a:lnTo>
                    <a:lnTo>
                      <a:pt x="377" y="96"/>
                    </a:lnTo>
                    <a:lnTo>
                      <a:pt x="376" y="96"/>
                    </a:lnTo>
                    <a:lnTo>
                      <a:pt x="377" y="97"/>
                    </a:lnTo>
                    <a:lnTo>
                      <a:pt x="377" y="99"/>
                    </a:lnTo>
                    <a:lnTo>
                      <a:pt x="377" y="99"/>
                    </a:lnTo>
                    <a:lnTo>
                      <a:pt x="377" y="100"/>
                    </a:lnTo>
                    <a:lnTo>
                      <a:pt x="380" y="100"/>
                    </a:lnTo>
                    <a:lnTo>
                      <a:pt x="387" y="105"/>
                    </a:lnTo>
                    <a:lnTo>
                      <a:pt x="388" y="107"/>
                    </a:lnTo>
                    <a:lnTo>
                      <a:pt x="388" y="108"/>
                    </a:lnTo>
                    <a:lnTo>
                      <a:pt x="388" y="110"/>
                    </a:lnTo>
                    <a:lnTo>
                      <a:pt x="388" y="110"/>
                    </a:lnTo>
                    <a:lnTo>
                      <a:pt x="387" y="113"/>
                    </a:lnTo>
                    <a:lnTo>
                      <a:pt x="387" y="115"/>
                    </a:lnTo>
                    <a:lnTo>
                      <a:pt x="384" y="115"/>
                    </a:lnTo>
                    <a:lnTo>
                      <a:pt x="379" y="115"/>
                    </a:lnTo>
                    <a:lnTo>
                      <a:pt x="374" y="116"/>
                    </a:lnTo>
                    <a:lnTo>
                      <a:pt x="371" y="115"/>
                    </a:lnTo>
                    <a:lnTo>
                      <a:pt x="366" y="113"/>
                    </a:lnTo>
                    <a:lnTo>
                      <a:pt x="365" y="111"/>
                    </a:lnTo>
                    <a:lnTo>
                      <a:pt x="363" y="110"/>
                    </a:lnTo>
                    <a:lnTo>
                      <a:pt x="363" y="110"/>
                    </a:lnTo>
                    <a:lnTo>
                      <a:pt x="363" y="107"/>
                    </a:lnTo>
                    <a:lnTo>
                      <a:pt x="361" y="107"/>
                    </a:lnTo>
                    <a:lnTo>
                      <a:pt x="360" y="105"/>
                    </a:lnTo>
                    <a:lnTo>
                      <a:pt x="358" y="103"/>
                    </a:lnTo>
                    <a:lnTo>
                      <a:pt x="355" y="103"/>
                    </a:lnTo>
                    <a:lnTo>
                      <a:pt x="347" y="102"/>
                    </a:lnTo>
                    <a:lnTo>
                      <a:pt x="344" y="100"/>
                    </a:lnTo>
                    <a:lnTo>
                      <a:pt x="341" y="100"/>
                    </a:lnTo>
                    <a:lnTo>
                      <a:pt x="336" y="102"/>
                    </a:lnTo>
                    <a:lnTo>
                      <a:pt x="336" y="102"/>
                    </a:lnTo>
                    <a:lnTo>
                      <a:pt x="335" y="100"/>
                    </a:lnTo>
                    <a:lnTo>
                      <a:pt x="335" y="100"/>
                    </a:lnTo>
                    <a:lnTo>
                      <a:pt x="335" y="99"/>
                    </a:lnTo>
                    <a:lnTo>
                      <a:pt x="335" y="97"/>
                    </a:lnTo>
                    <a:lnTo>
                      <a:pt x="320" y="99"/>
                    </a:lnTo>
                    <a:lnTo>
                      <a:pt x="317" y="102"/>
                    </a:lnTo>
                    <a:lnTo>
                      <a:pt x="311" y="100"/>
                    </a:lnTo>
                    <a:lnTo>
                      <a:pt x="309" y="100"/>
                    </a:lnTo>
                    <a:lnTo>
                      <a:pt x="305" y="99"/>
                    </a:lnTo>
                    <a:lnTo>
                      <a:pt x="303" y="97"/>
                    </a:lnTo>
                    <a:lnTo>
                      <a:pt x="302" y="94"/>
                    </a:lnTo>
                    <a:lnTo>
                      <a:pt x="302" y="92"/>
                    </a:lnTo>
                    <a:lnTo>
                      <a:pt x="303" y="92"/>
                    </a:lnTo>
                    <a:lnTo>
                      <a:pt x="305" y="91"/>
                    </a:lnTo>
                    <a:lnTo>
                      <a:pt x="306" y="91"/>
                    </a:lnTo>
                    <a:lnTo>
                      <a:pt x="313" y="92"/>
                    </a:lnTo>
                    <a:lnTo>
                      <a:pt x="320" y="92"/>
                    </a:lnTo>
                    <a:lnTo>
                      <a:pt x="322" y="92"/>
                    </a:lnTo>
                    <a:lnTo>
                      <a:pt x="324" y="91"/>
                    </a:lnTo>
                    <a:lnTo>
                      <a:pt x="322" y="89"/>
                    </a:lnTo>
                    <a:lnTo>
                      <a:pt x="316" y="89"/>
                    </a:lnTo>
                    <a:lnTo>
                      <a:pt x="317" y="89"/>
                    </a:lnTo>
                    <a:lnTo>
                      <a:pt x="322" y="88"/>
                    </a:lnTo>
                    <a:lnTo>
                      <a:pt x="325" y="86"/>
                    </a:lnTo>
                    <a:lnTo>
                      <a:pt x="325" y="86"/>
                    </a:lnTo>
                    <a:lnTo>
                      <a:pt x="324" y="85"/>
                    </a:lnTo>
                    <a:lnTo>
                      <a:pt x="316" y="85"/>
                    </a:lnTo>
                    <a:lnTo>
                      <a:pt x="314" y="85"/>
                    </a:lnTo>
                    <a:lnTo>
                      <a:pt x="314" y="85"/>
                    </a:lnTo>
                    <a:lnTo>
                      <a:pt x="314" y="83"/>
                    </a:lnTo>
                    <a:lnTo>
                      <a:pt x="319" y="81"/>
                    </a:lnTo>
                    <a:lnTo>
                      <a:pt x="317" y="80"/>
                    </a:lnTo>
                    <a:lnTo>
                      <a:pt x="316" y="80"/>
                    </a:lnTo>
                    <a:lnTo>
                      <a:pt x="314" y="78"/>
                    </a:lnTo>
                    <a:lnTo>
                      <a:pt x="314" y="78"/>
                    </a:lnTo>
                    <a:lnTo>
                      <a:pt x="311" y="80"/>
                    </a:lnTo>
                    <a:lnTo>
                      <a:pt x="306" y="83"/>
                    </a:lnTo>
                    <a:lnTo>
                      <a:pt x="305" y="85"/>
                    </a:lnTo>
                    <a:lnTo>
                      <a:pt x="303" y="85"/>
                    </a:lnTo>
                    <a:lnTo>
                      <a:pt x="302" y="83"/>
                    </a:lnTo>
                    <a:lnTo>
                      <a:pt x="302" y="83"/>
                    </a:lnTo>
                    <a:lnTo>
                      <a:pt x="303" y="81"/>
                    </a:lnTo>
                    <a:lnTo>
                      <a:pt x="306" y="78"/>
                    </a:lnTo>
                    <a:lnTo>
                      <a:pt x="306" y="77"/>
                    </a:lnTo>
                    <a:lnTo>
                      <a:pt x="303" y="77"/>
                    </a:lnTo>
                    <a:lnTo>
                      <a:pt x="297" y="77"/>
                    </a:lnTo>
                    <a:lnTo>
                      <a:pt x="294" y="77"/>
                    </a:lnTo>
                    <a:lnTo>
                      <a:pt x="294" y="75"/>
                    </a:lnTo>
                    <a:lnTo>
                      <a:pt x="294" y="74"/>
                    </a:lnTo>
                    <a:lnTo>
                      <a:pt x="294" y="72"/>
                    </a:lnTo>
                    <a:lnTo>
                      <a:pt x="294" y="70"/>
                    </a:lnTo>
                    <a:lnTo>
                      <a:pt x="295" y="67"/>
                    </a:lnTo>
                    <a:lnTo>
                      <a:pt x="297" y="67"/>
                    </a:lnTo>
                    <a:lnTo>
                      <a:pt x="305" y="67"/>
                    </a:lnTo>
                    <a:lnTo>
                      <a:pt x="317" y="67"/>
                    </a:lnTo>
                    <a:lnTo>
                      <a:pt x="320" y="66"/>
                    </a:lnTo>
                    <a:close/>
                    <a:moveTo>
                      <a:pt x="377" y="40"/>
                    </a:moveTo>
                    <a:lnTo>
                      <a:pt x="382" y="40"/>
                    </a:lnTo>
                    <a:lnTo>
                      <a:pt x="387" y="40"/>
                    </a:lnTo>
                    <a:lnTo>
                      <a:pt x="388" y="42"/>
                    </a:lnTo>
                    <a:lnTo>
                      <a:pt x="390" y="42"/>
                    </a:lnTo>
                    <a:lnTo>
                      <a:pt x="391" y="44"/>
                    </a:lnTo>
                    <a:lnTo>
                      <a:pt x="391" y="45"/>
                    </a:lnTo>
                    <a:lnTo>
                      <a:pt x="391" y="50"/>
                    </a:lnTo>
                    <a:lnTo>
                      <a:pt x="391" y="51"/>
                    </a:lnTo>
                    <a:lnTo>
                      <a:pt x="391" y="53"/>
                    </a:lnTo>
                    <a:lnTo>
                      <a:pt x="390" y="55"/>
                    </a:lnTo>
                    <a:lnTo>
                      <a:pt x="390" y="55"/>
                    </a:lnTo>
                    <a:lnTo>
                      <a:pt x="385" y="53"/>
                    </a:lnTo>
                    <a:lnTo>
                      <a:pt x="384" y="51"/>
                    </a:lnTo>
                    <a:lnTo>
                      <a:pt x="384" y="51"/>
                    </a:lnTo>
                    <a:lnTo>
                      <a:pt x="384" y="50"/>
                    </a:lnTo>
                    <a:lnTo>
                      <a:pt x="380" y="48"/>
                    </a:lnTo>
                    <a:lnTo>
                      <a:pt x="376" y="48"/>
                    </a:lnTo>
                    <a:lnTo>
                      <a:pt x="374" y="48"/>
                    </a:lnTo>
                    <a:lnTo>
                      <a:pt x="374" y="48"/>
                    </a:lnTo>
                    <a:lnTo>
                      <a:pt x="373" y="48"/>
                    </a:lnTo>
                    <a:lnTo>
                      <a:pt x="373" y="45"/>
                    </a:lnTo>
                    <a:lnTo>
                      <a:pt x="373" y="44"/>
                    </a:lnTo>
                    <a:lnTo>
                      <a:pt x="373" y="42"/>
                    </a:lnTo>
                    <a:lnTo>
                      <a:pt x="374" y="42"/>
                    </a:lnTo>
                    <a:lnTo>
                      <a:pt x="377" y="40"/>
                    </a:lnTo>
                    <a:lnTo>
                      <a:pt x="377" y="40"/>
                    </a:lnTo>
                    <a:close/>
                    <a:moveTo>
                      <a:pt x="470" y="0"/>
                    </a:moveTo>
                    <a:lnTo>
                      <a:pt x="475" y="0"/>
                    </a:lnTo>
                    <a:lnTo>
                      <a:pt x="484" y="3"/>
                    </a:lnTo>
                    <a:lnTo>
                      <a:pt x="486" y="3"/>
                    </a:lnTo>
                    <a:lnTo>
                      <a:pt x="489" y="6"/>
                    </a:lnTo>
                    <a:lnTo>
                      <a:pt x="491" y="7"/>
                    </a:lnTo>
                    <a:lnTo>
                      <a:pt x="494" y="11"/>
                    </a:lnTo>
                    <a:lnTo>
                      <a:pt x="500" y="17"/>
                    </a:lnTo>
                    <a:lnTo>
                      <a:pt x="503" y="18"/>
                    </a:lnTo>
                    <a:lnTo>
                      <a:pt x="508" y="22"/>
                    </a:lnTo>
                    <a:lnTo>
                      <a:pt x="510" y="23"/>
                    </a:lnTo>
                    <a:lnTo>
                      <a:pt x="510" y="23"/>
                    </a:lnTo>
                    <a:lnTo>
                      <a:pt x="510" y="25"/>
                    </a:lnTo>
                    <a:lnTo>
                      <a:pt x="511" y="26"/>
                    </a:lnTo>
                    <a:lnTo>
                      <a:pt x="516" y="26"/>
                    </a:lnTo>
                    <a:lnTo>
                      <a:pt x="521" y="28"/>
                    </a:lnTo>
                    <a:lnTo>
                      <a:pt x="522" y="28"/>
                    </a:lnTo>
                    <a:lnTo>
                      <a:pt x="524" y="28"/>
                    </a:lnTo>
                    <a:lnTo>
                      <a:pt x="525" y="28"/>
                    </a:lnTo>
                    <a:lnTo>
                      <a:pt x="529" y="28"/>
                    </a:lnTo>
                    <a:lnTo>
                      <a:pt x="530" y="28"/>
                    </a:lnTo>
                    <a:lnTo>
                      <a:pt x="530" y="29"/>
                    </a:lnTo>
                    <a:lnTo>
                      <a:pt x="532" y="29"/>
                    </a:lnTo>
                    <a:lnTo>
                      <a:pt x="532" y="31"/>
                    </a:lnTo>
                    <a:lnTo>
                      <a:pt x="530" y="31"/>
                    </a:lnTo>
                    <a:lnTo>
                      <a:pt x="530" y="33"/>
                    </a:lnTo>
                    <a:lnTo>
                      <a:pt x="530" y="33"/>
                    </a:lnTo>
                    <a:lnTo>
                      <a:pt x="532" y="33"/>
                    </a:lnTo>
                    <a:lnTo>
                      <a:pt x="530" y="36"/>
                    </a:lnTo>
                    <a:lnTo>
                      <a:pt x="530" y="36"/>
                    </a:lnTo>
                    <a:lnTo>
                      <a:pt x="533" y="39"/>
                    </a:lnTo>
                    <a:lnTo>
                      <a:pt x="535" y="39"/>
                    </a:lnTo>
                    <a:lnTo>
                      <a:pt x="540" y="40"/>
                    </a:lnTo>
                    <a:lnTo>
                      <a:pt x="543" y="40"/>
                    </a:lnTo>
                    <a:lnTo>
                      <a:pt x="544" y="42"/>
                    </a:lnTo>
                    <a:lnTo>
                      <a:pt x="544" y="40"/>
                    </a:lnTo>
                    <a:lnTo>
                      <a:pt x="544" y="39"/>
                    </a:lnTo>
                    <a:lnTo>
                      <a:pt x="543" y="37"/>
                    </a:lnTo>
                    <a:lnTo>
                      <a:pt x="538" y="37"/>
                    </a:lnTo>
                    <a:lnTo>
                      <a:pt x="538" y="36"/>
                    </a:lnTo>
                    <a:lnTo>
                      <a:pt x="538" y="34"/>
                    </a:lnTo>
                    <a:lnTo>
                      <a:pt x="538" y="33"/>
                    </a:lnTo>
                    <a:lnTo>
                      <a:pt x="540" y="31"/>
                    </a:lnTo>
                    <a:lnTo>
                      <a:pt x="541" y="31"/>
                    </a:lnTo>
                    <a:lnTo>
                      <a:pt x="546" y="31"/>
                    </a:lnTo>
                    <a:lnTo>
                      <a:pt x="548" y="31"/>
                    </a:lnTo>
                    <a:lnTo>
                      <a:pt x="552" y="33"/>
                    </a:lnTo>
                    <a:lnTo>
                      <a:pt x="552" y="34"/>
                    </a:lnTo>
                    <a:lnTo>
                      <a:pt x="552" y="36"/>
                    </a:lnTo>
                    <a:lnTo>
                      <a:pt x="554" y="39"/>
                    </a:lnTo>
                    <a:lnTo>
                      <a:pt x="552" y="39"/>
                    </a:lnTo>
                    <a:lnTo>
                      <a:pt x="549" y="40"/>
                    </a:lnTo>
                    <a:lnTo>
                      <a:pt x="549" y="42"/>
                    </a:lnTo>
                    <a:lnTo>
                      <a:pt x="549" y="42"/>
                    </a:lnTo>
                    <a:lnTo>
                      <a:pt x="552" y="42"/>
                    </a:lnTo>
                    <a:lnTo>
                      <a:pt x="557" y="44"/>
                    </a:lnTo>
                    <a:lnTo>
                      <a:pt x="559" y="44"/>
                    </a:lnTo>
                    <a:lnTo>
                      <a:pt x="562" y="47"/>
                    </a:lnTo>
                    <a:lnTo>
                      <a:pt x="562" y="48"/>
                    </a:lnTo>
                    <a:lnTo>
                      <a:pt x="562" y="51"/>
                    </a:lnTo>
                    <a:lnTo>
                      <a:pt x="560" y="56"/>
                    </a:lnTo>
                    <a:lnTo>
                      <a:pt x="559" y="58"/>
                    </a:lnTo>
                    <a:lnTo>
                      <a:pt x="559" y="59"/>
                    </a:lnTo>
                    <a:lnTo>
                      <a:pt x="559" y="59"/>
                    </a:lnTo>
                    <a:lnTo>
                      <a:pt x="563" y="58"/>
                    </a:lnTo>
                    <a:lnTo>
                      <a:pt x="563" y="58"/>
                    </a:lnTo>
                    <a:lnTo>
                      <a:pt x="566" y="56"/>
                    </a:lnTo>
                    <a:lnTo>
                      <a:pt x="571" y="58"/>
                    </a:lnTo>
                    <a:lnTo>
                      <a:pt x="573" y="58"/>
                    </a:lnTo>
                    <a:lnTo>
                      <a:pt x="574" y="58"/>
                    </a:lnTo>
                    <a:lnTo>
                      <a:pt x="576" y="59"/>
                    </a:lnTo>
                    <a:lnTo>
                      <a:pt x="576" y="63"/>
                    </a:lnTo>
                    <a:lnTo>
                      <a:pt x="578" y="63"/>
                    </a:lnTo>
                    <a:lnTo>
                      <a:pt x="579" y="59"/>
                    </a:lnTo>
                    <a:lnTo>
                      <a:pt x="581" y="58"/>
                    </a:lnTo>
                    <a:lnTo>
                      <a:pt x="581" y="58"/>
                    </a:lnTo>
                    <a:lnTo>
                      <a:pt x="582" y="58"/>
                    </a:lnTo>
                    <a:lnTo>
                      <a:pt x="584" y="61"/>
                    </a:lnTo>
                    <a:lnTo>
                      <a:pt x="589" y="66"/>
                    </a:lnTo>
                    <a:lnTo>
                      <a:pt x="590" y="67"/>
                    </a:lnTo>
                    <a:lnTo>
                      <a:pt x="590" y="69"/>
                    </a:lnTo>
                    <a:lnTo>
                      <a:pt x="589" y="70"/>
                    </a:lnTo>
                    <a:lnTo>
                      <a:pt x="587" y="70"/>
                    </a:lnTo>
                    <a:lnTo>
                      <a:pt x="576" y="75"/>
                    </a:lnTo>
                    <a:lnTo>
                      <a:pt x="570" y="77"/>
                    </a:lnTo>
                    <a:lnTo>
                      <a:pt x="568" y="78"/>
                    </a:lnTo>
                    <a:lnTo>
                      <a:pt x="566" y="78"/>
                    </a:lnTo>
                    <a:lnTo>
                      <a:pt x="563" y="78"/>
                    </a:lnTo>
                    <a:lnTo>
                      <a:pt x="563" y="78"/>
                    </a:lnTo>
                    <a:lnTo>
                      <a:pt x="562" y="81"/>
                    </a:lnTo>
                    <a:lnTo>
                      <a:pt x="560" y="81"/>
                    </a:lnTo>
                    <a:lnTo>
                      <a:pt x="559" y="83"/>
                    </a:lnTo>
                    <a:lnTo>
                      <a:pt x="555" y="86"/>
                    </a:lnTo>
                    <a:lnTo>
                      <a:pt x="554" y="88"/>
                    </a:lnTo>
                    <a:lnTo>
                      <a:pt x="549" y="88"/>
                    </a:lnTo>
                    <a:lnTo>
                      <a:pt x="549" y="86"/>
                    </a:lnTo>
                    <a:lnTo>
                      <a:pt x="548" y="83"/>
                    </a:lnTo>
                    <a:lnTo>
                      <a:pt x="548" y="81"/>
                    </a:lnTo>
                    <a:lnTo>
                      <a:pt x="548" y="80"/>
                    </a:lnTo>
                    <a:lnTo>
                      <a:pt x="549" y="80"/>
                    </a:lnTo>
                    <a:lnTo>
                      <a:pt x="551" y="77"/>
                    </a:lnTo>
                    <a:lnTo>
                      <a:pt x="551" y="77"/>
                    </a:lnTo>
                    <a:lnTo>
                      <a:pt x="549" y="77"/>
                    </a:lnTo>
                    <a:lnTo>
                      <a:pt x="548" y="78"/>
                    </a:lnTo>
                    <a:lnTo>
                      <a:pt x="546" y="78"/>
                    </a:lnTo>
                    <a:lnTo>
                      <a:pt x="546" y="80"/>
                    </a:lnTo>
                    <a:lnTo>
                      <a:pt x="544" y="81"/>
                    </a:lnTo>
                    <a:lnTo>
                      <a:pt x="546" y="86"/>
                    </a:lnTo>
                    <a:lnTo>
                      <a:pt x="544" y="88"/>
                    </a:lnTo>
                    <a:lnTo>
                      <a:pt x="544" y="88"/>
                    </a:lnTo>
                    <a:lnTo>
                      <a:pt x="544" y="89"/>
                    </a:lnTo>
                    <a:lnTo>
                      <a:pt x="548" y="89"/>
                    </a:lnTo>
                    <a:lnTo>
                      <a:pt x="548" y="89"/>
                    </a:lnTo>
                    <a:lnTo>
                      <a:pt x="548" y="91"/>
                    </a:lnTo>
                    <a:lnTo>
                      <a:pt x="548" y="91"/>
                    </a:lnTo>
                    <a:lnTo>
                      <a:pt x="548" y="92"/>
                    </a:lnTo>
                    <a:lnTo>
                      <a:pt x="548" y="94"/>
                    </a:lnTo>
                    <a:lnTo>
                      <a:pt x="546" y="94"/>
                    </a:lnTo>
                    <a:lnTo>
                      <a:pt x="543" y="94"/>
                    </a:lnTo>
                    <a:lnTo>
                      <a:pt x="540" y="91"/>
                    </a:lnTo>
                    <a:lnTo>
                      <a:pt x="538" y="91"/>
                    </a:lnTo>
                    <a:lnTo>
                      <a:pt x="537" y="91"/>
                    </a:lnTo>
                    <a:lnTo>
                      <a:pt x="538" y="92"/>
                    </a:lnTo>
                    <a:lnTo>
                      <a:pt x="538" y="96"/>
                    </a:lnTo>
                    <a:lnTo>
                      <a:pt x="538" y="97"/>
                    </a:lnTo>
                    <a:lnTo>
                      <a:pt x="538" y="99"/>
                    </a:lnTo>
                    <a:lnTo>
                      <a:pt x="537" y="102"/>
                    </a:lnTo>
                    <a:lnTo>
                      <a:pt x="537" y="103"/>
                    </a:lnTo>
                    <a:lnTo>
                      <a:pt x="537" y="103"/>
                    </a:lnTo>
                    <a:lnTo>
                      <a:pt x="533" y="103"/>
                    </a:lnTo>
                    <a:lnTo>
                      <a:pt x="532" y="103"/>
                    </a:lnTo>
                    <a:lnTo>
                      <a:pt x="527" y="97"/>
                    </a:lnTo>
                    <a:lnTo>
                      <a:pt x="524" y="96"/>
                    </a:lnTo>
                    <a:lnTo>
                      <a:pt x="519" y="91"/>
                    </a:lnTo>
                    <a:lnTo>
                      <a:pt x="519" y="91"/>
                    </a:lnTo>
                    <a:lnTo>
                      <a:pt x="518" y="91"/>
                    </a:lnTo>
                    <a:lnTo>
                      <a:pt x="518" y="92"/>
                    </a:lnTo>
                    <a:lnTo>
                      <a:pt x="519" y="94"/>
                    </a:lnTo>
                    <a:lnTo>
                      <a:pt x="522" y="97"/>
                    </a:lnTo>
                    <a:lnTo>
                      <a:pt x="524" y="100"/>
                    </a:lnTo>
                    <a:lnTo>
                      <a:pt x="525" y="103"/>
                    </a:lnTo>
                    <a:lnTo>
                      <a:pt x="525" y="103"/>
                    </a:lnTo>
                    <a:lnTo>
                      <a:pt x="525" y="105"/>
                    </a:lnTo>
                    <a:lnTo>
                      <a:pt x="525" y="103"/>
                    </a:lnTo>
                    <a:lnTo>
                      <a:pt x="524" y="103"/>
                    </a:lnTo>
                    <a:lnTo>
                      <a:pt x="521" y="102"/>
                    </a:lnTo>
                    <a:lnTo>
                      <a:pt x="519" y="102"/>
                    </a:lnTo>
                    <a:lnTo>
                      <a:pt x="518" y="100"/>
                    </a:lnTo>
                    <a:lnTo>
                      <a:pt x="516" y="100"/>
                    </a:lnTo>
                    <a:lnTo>
                      <a:pt x="514" y="99"/>
                    </a:lnTo>
                    <a:lnTo>
                      <a:pt x="513" y="99"/>
                    </a:lnTo>
                    <a:lnTo>
                      <a:pt x="510" y="99"/>
                    </a:lnTo>
                    <a:lnTo>
                      <a:pt x="510" y="100"/>
                    </a:lnTo>
                    <a:lnTo>
                      <a:pt x="511" y="100"/>
                    </a:lnTo>
                    <a:lnTo>
                      <a:pt x="513" y="102"/>
                    </a:lnTo>
                    <a:lnTo>
                      <a:pt x="513" y="102"/>
                    </a:lnTo>
                    <a:lnTo>
                      <a:pt x="514" y="103"/>
                    </a:lnTo>
                    <a:lnTo>
                      <a:pt x="513" y="105"/>
                    </a:lnTo>
                    <a:lnTo>
                      <a:pt x="510" y="105"/>
                    </a:lnTo>
                    <a:lnTo>
                      <a:pt x="505" y="105"/>
                    </a:lnTo>
                    <a:lnTo>
                      <a:pt x="499" y="103"/>
                    </a:lnTo>
                    <a:lnTo>
                      <a:pt x="491" y="102"/>
                    </a:lnTo>
                    <a:lnTo>
                      <a:pt x="484" y="100"/>
                    </a:lnTo>
                    <a:lnTo>
                      <a:pt x="480" y="97"/>
                    </a:lnTo>
                    <a:lnTo>
                      <a:pt x="478" y="96"/>
                    </a:lnTo>
                    <a:lnTo>
                      <a:pt x="478" y="96"/>
                    </a:lnTo>
                    <a:lnTo>
                      <a:pt x="480" y="94"/>
                    </a:lnTo>
                    <a:lnTo>
                      <a:pt x="486" y="92"/>
                    </a:lnTo>
                    <a:lnTo>
                      <a:pt x="492" y="92"/>
                    </a:lnTo>
                    <a:lnTo>
                      <a:pt x="491" y="92"/>
                    </a:lnTo>
                    <a:lnTo>
                      <a:pt x="480" y="91"/>
                    </a:lnTo>
                    <a:lnTo>
                      <a:pt x="475" y="91"/>
                    </a:lnTo>
                    <a:lnTo>
                      <a:pt x="473" y="91"/>
                    </a:lnTo>
                    <a:lnTo>
                      <a:pt x="472" y="91"/>
                    </a:lnTo>
                    <a:lnTo>
                      <a:pt x="470" y="89"/>
                    </a:lnTo>
                    <a:lnTo>
                      <a:pt x="467" y="88"/>
                    </a:lnTo>
                    <a:lnTo>
                      <a:pt x="466" y="86"/>
                    </a:lnTo>
                    <a:lnTo>
                      <a:pt x="466" y="85"/>
                    </a:lnTo>
                    <a:lnTo>
                      <a:pt x="467" y="85"/>
                    </a:lnTo>
                    <a:lnTo>
                      <a:pt x="472" y="85"/>
                    </a:lnTo>
                    <a:lnTo>
                      <a:pt x="473" y="85"/>
                    </a:lnTo>
                    <a:lnTo>
                      <a:pt x="470" y="85"/>
                    </a:lnTo>
                    <a:lnTo>
                      <a:pt x="462" y="81"/>
                    </a:lnTo>
                    <a:lnTo>
                      <a:pt x="459" y="80"/>
                    </a:lnTo>
                    <a:lnTo>
                      <a:pt x="459" y="80"/>
                    </a:lnTo>
                    <a:lnTo>
                      <a:pt x="458" y="78"/>
                    </a:lnTo>
                    <a:lnTo>
                      <a:pt x="459" y="78"/>
                    </a:lnTo>
                    <a:lnTo>
                      <a:pt x="461" y="77"/>
                    </a:lnTo>
                    <a:lnTo>
                      <a:pt x="472" y="74"/>
                    </a:lnTo>
                    <a:lnTo>
                      <a:pt x="475" y="72"/>
                    </a:lnTo>
                    <a:lnTo>
                      <a:pt x="478" y="72"/>
                    </a:lnTo>
                    <a:lnTo>
                      <a:pt x="480" y="72"/>
                    </a:lnTo>
                    <a:lnTo>
                      <a:pt x="481" y="69"/>
                    </a:lnTo>
                    <a:lnTo>
                      <a:pt x="492" y="67"/>
                    </a:lnTo>
                    <a:lnTo>
                      <a:pt x="499" y="66"/>
                    </a:lnTo>
                    <a:lnTo>
                      <a:pt x="500" y="66"/>
                    </a:lnTo>
                    <a:lnTo>
                      <a:pt x="494" y="66"/>
                    </a:lnTo>
                    <a:lnTo>
                      <a:pt x="486" y="66"/>
                    </a:lnTo>
                    <a:lnTo>
                      <a:pt x="483" y="64"/>
                    </a:lnTo>
                    <a:lnTo>
                      <a:pt x="480" y="63"/>
                    </a:lnTo>
                    <a:lnTo>
                      <a:pt x="478" y="63"/>
                    </a:lnTo>
                    <a:lnTo>
                      <a:pt x="475" y="64"/>
                    </a:lnTo>
                    <a:lnTo>
                      <a:pt x="470" y="66"/>
                    </a:lnTo>
                    <a:lnTo>
                      <a:pt x="467" y="66"/>
                    </a:lnTo>
                    <a:lnTo>
                      <a:pt x="462" y="69"/>
                    </a:lnTo>
                    <a:lnTo>
                      <a:pt x="461" y="69"/>
                    </a:lnTo>
                    <a:lnTo>
                      <a:pt x="459" y="67"/>
                    </a:lnTo>
                    <a:lnTo>
                      <a:pt x="459" y="67"/>
                    </a:lnTo>
                    <a:lnTo>
                      <a:pt x="461" y="66"/>
                    </a:lnTo>
                    <a:lnTo>
                      <a:pt x="462" y="66"/>
                    </a:lnTo>
                    <a:lnTo>
                      <a:pt x="461" y="66"/>
                    </a:lnTo>
                    <a:lnTo>
                      <a:pt x="459" y="64"/>
                    </a:lnTo>
                    <a:lnTo>
                      <a:pt x="456" y="64"/>
                    </a:lnTo>
                    <a:lnTo>
                      <a:pt x="455" y="66"/>
                    </a:lnTo>
                    <a:lnTo>
                      <a:pt x="448" y="67"/>
                    </a:lnTo>
                    <a:lnTo>
                      <a:pt x="445" y="69"/>
                    </a:lnTo>
                    <a:lnTo>
                      <a:pt x="445" y="69"/>
                    </a:lnTo>
                    <a:lnTo>
                      <a:pt x="442" y="66"/>
                    </a:lnTo>
                    <a:lnTo>
                      <a:pt x="437" y="66"/>
                    </a:lnTo>
                    <a:lnTo>
                      <a:pt x="436" y="64"/>
                    </a:lnTo>
                    <a:lnTo>
                      <a:pt x="437" y="61"/>
                    </a:lnTo>
                    <a:lnTo>
                      <a:pt x="439" y="59"/>
                    </a:lnTo>
                    <a:lnTo>
                      <a:pt x="442" y="59"/>
                    </a:lnTo>
                    <a:lnTo>
                      <a:pt x="453" y="56"/>
                    </a:lnTo>
                    <a:lnTo>
                      <a:pt x="455" y="56"/>
                    </a:lnTo>
                    <a:lnTo>
                      <a:pt x="455" y="53"/>
                    </a:lnTo>
                    <a:lnTo>
                      <a:pt x="453" y="55"/>
                    </a:lnTo>
                    <a:lnTo>
                      <a:pt x="447" y="56"/>
                    </a:lnTo>
                    <a:lnTo>
                      <a:pt x="442" y="56"/>
                    </a:lnTo>
                    <a:lnTo>
                      <a:pt x="439" y="56"/>
                    </a:lnTo>
                    <a:lnTo>
                      <a:pt x="436" y="56"/>
                    </a:lnTo>
                    <a:lnTo>
                      <a:pt x="434" y="56"/>
                    </a:lnTo>
                    <a:lnTo>
                      <a:pt x="432" y="55"/>
                    </a:lnTo>
                    <a:lnTo>
                      <a:pt x="425" y="50"/>
                    </a:lnTo>
                    <a:lnTo>
                      <a:pt x="423" y="48"/>
                    </a:lnTo>
                    <a:lnTo>
                      <a:pt x="423" y="45"/>
                    </a:lnTo>
                    <a:lnTo>
                      <a:pt x="423" y="44"/>
                    </a:lnTo>
                    <a:lnTo>
                      <a:pt x="421" y="40"/>
                    </a:lnTo>
                    <a:lnTo>
                      <a:pt x="436" y="44"/>
                    </a:lnTo>
                    <a:lnTo>
                      <a:pt x="440" y="44"/>
                    </a:lnTo>
                    <a:lnTo>
                      <a:pt x="451" y="44"/>
                    </a:lnTo>
                    <a:lnTo>
                      <a:pt x="451" y="44"/>
                    </a:lnTo>
                    <a:lnTo>
                      <a:pt x="453" y="42"/>
                    </a:lnTo>
                    <a:lnTo>
                      <a:pt x="451" y="42"/>
                    </a:lnTo>
                    <a:lnTo>
                      <a:pt x="451" y="40"/>
                    </a:lnTo>
                    <a:lnTo>
                      <a:pt x="453" y="40"/>
                    </a:lnTo>
                    <a:lnTo>
                      <a:pt x="456" y="39"/>
                    </a:lnTo>
                    <a:lnTo>
                      <a:pt x="458" y="39"/>
                    </a:lnTo>
                    <a:lnTo>
                      <a:pt x="453" y="39"/>
                    </a:lnTo>
                    <a:lnTo>
                      <a:pt x="443" y="40"/>
                    </a:lnTo>
                    <a:lnTo>
                      <a:pt x="440" y="40"/>
                    </a:lnTo>
                    <a:lnTo>
                      <a:pt x="437" y="37"/>
                    </a:lnTo>
                    <a:lnTo>
                      <a:pt x="434" y="37"/>
                    </a:lnTo>
                    <a:lnTo>
                      <a:pt x="431" y="37"/>
                    </a:lnTo>
                    <a:lnTo>
                      <a:pt x="429" y="37"/>
                    </a:lnTo>
                    <a:lnTo>
                      <a:pt x="428" y="36"/>
                    </a:lnTo>
                    <a:lnTo>
                      <a:pt x="426" y="36"/>
                    </a:lnTo>
                    <a:lnTo>
                      <a:pt x="426" y="34"/>
                    </a:lnTo>
                    <a:lnTo>
                      <a:pt x="426" y="34"/>
                    </a:lnTo>
                    <a:lnTo>
                      <a:pt x="428" y="34"/>
                    </a:lnTo>
                    <a:lnTo>
                      <a:pt x="431" y="33"/>
                    </a:lnTo>
                    <a:lnTo>
                      <a:pt x="432" y="33"/>
                    </a:lnTo>
                    <a:lnTo>
                      <a:pt x="436" y="33"/>
                    </a:lnTo>
                    <a:lnTo>
                      <a:pt x="439" y="33"/>
                    </a:lnTo>
                    <a:lnTo>
                      <a:pt x="437" y="33"/>
                    </a:lnTo>
                    <a:lnTo>
                      <a:pt x="434" y="29"/>
                    </a:lnTo>
                    <a:lnTo>
                      <a:pt x="429" y="26"/>
                    </a:lnTo>
                    <a:lnTo>
                      <a:pt x="429" y="22"/>
                    </a:lnTo>
                    <a:lnTo>
                      <a:pt x="432" y="22"/>
                    </a:lnTo>
                    <a:lnTo>
                      <a:pt x="436" y="22"/>
                    </a:lnTo>
                    <a:lnTo>
                      <a:pt x="439" y="22"/>
                    </a:lnTo>
                    <a:lnTo>
                      <a:pt x="443" y="22"/>
                    </a:lnTo>
                    <a:lnTo>
                      <a:pt x="447" y="23"/>
                    </a:lnTo>
                    <a:lnTo>
                      <a:pt x="448" y="26"/>
                    </a:lnTo>
                    <a:lnTo>
                      <a:pt x="450" y="26"/>
                    </a:lnTo>
                    <a:lnTo>
                      <a:pt x="455" y="26"/>
                    </a:lnTo>
                    <a:lnTo>
                      <a:pt x="462" y="26"/>
                    </a:lnTo>
                    <a:lnTo>
                      <a:pt x="461" y="26"/>
                    </a:lnTo>
                    <a:lnTo>
                      <a:pt x="458" y="25"/>
                    </a:lnTo>
                    <a:lnTo>
                      <a:pt x="453" y="23"/>
                    </a:lnTo>
                    <a:lnTo>
                      <a:pt x="450" y="20"/>
                    </a:lnTo>
                    <a:lnTo>
                      <a:pt x="443" y="18"/>
                    </a:lnTo>
                    <a:lnTo>
                      <a:pt x="439" y="17"/>
                    </a:lnTo>
                    <a:lnTo>
                      <a:pt x="439" y="17"/>
                    </a:lnTo>
                    <a:lnTo>
                      <a:pt x="442" y="12"/>
                    </a:lnTo>
                    <a:lnTo>
                      <a:pt x="447" y="11"/>
                    </a:lnTo>
                    <a:lnTo>
                      <a:pt x="453" y="11"/>
                    </a:lnTo>
                    <a:lnTo>
                      <a:pt x="458" y="9"/>
                    </a:lnTo>
                    <a:lnTo>
                      <a:pt x="464" y="7"/>
                    </a:lnTo>
                    <a:lnTo>
                      <a:pt x="469" y="9"/>
                    </a:lnTo>
                    <a:lnTo>
                      <a:pt x="470" y="9"/>
                    </a:lnTo>
                    <a:lnTo>
                      <a:pt x="472" y="7"/>
                    </a:lnTo>
                    <a:lnTo>
                      <a:pt x="472" y="7"/>
                    </a:lnTo>
                    <a:lnTo>
                      <a:pt x="472" y="6"/>
                    </a:lnTo>
                    <a:lnTo>
                      <a:pt x="472" y="6"/>
                    </a:lnTo>
                    <a:lnTo>
                      <a:pt x="469" y="4"/>
                    </a:lnTo>
                    <a:lnTo>
                      <a:pt x="462" y="4"/>
                    </a:lnTo>
                    <a:lnTo>
                      <a:pt x="459" y="4"/>
                    </a:lnTo>
                    <a:lnTo>
                      <a:pt x="458" y="3"/>
                    </a:lnTo>
                    <a:lnTo>
                      <a:pt x="458" y="3"/>
                    </a:lnTo>
                    <a:lnTo>
                      <a:pt x="458" y="1"/>
                    </a:lnTo>
                    <a:lnTo>
                      <a:pt x="458" y="1"/>
                    </a:lnTo>
                    <a:lnTo>
                      <a:pt x="458" y="0"/>
                    </a:lnTo>
                    <a:lnTo>
                      <a:pt x="458" y="0"/>
                    </a:lnTo>
                    <a:lnTo>
                      <a:pt x="459" y="0"/>
                    </a:lnTo>
                    <a:lnTo>
                      <a:pt x="467" y="0"/>
                    </a:lnTo>
                    <a:lnTo>
                      <a:pt x="47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7" name="Freeform 315">
                <a:extLst>
                  <a:ext uri="{FF2B5EF4-FFF2-40B4-BE49-F238E27FC236}">
                    <a16:creationId xmlns:a16="http://schemas.microsoft.com/office/drawing/2014/main" id="{57DA24F8-3878-4431-83B9-F4E1DBD125A0}"/>
                  </a:ext>
                </a:extLst>
              </p:cNvPr>
              <p:cNvSpPr>
                <a:spLocks/>
              </p:cNvSpPr>
              <p:nvPr/>
            </p:nvSpPr>
            <p:spPr bwMode="auto">
              <a:xfrm>
                <a:off x="3180327" y="1252336"/>
                <a:ext cx="859607" cy="446372"/>
              </a:xfrm>
              <a:custGeom>
                <a:avLst/>
                <a:gdLst>
                  <a:gd name="T0" fmla="*/ 366 w 441"/>
                  <a:gd name="T1" fmla="*/ 8 h 229"/>
                  <a:gd name="T2" fmla="*/ 375 w 441"/>
                  <a:gd name="T3" fmla="*/ 12 h 229"/>
                  <a:gd name="T4" fmla="*/ 399 w 441"/>
                  <a:gd name="T5" fmla="*/ 12 h 229"/>
                  <a:gd name="T6" fmla="*/ 411 w 441"/>
                  <a:gd name="T7" fmla="*/ 26 h 229"/>
                  <a:gd name="T8" fmla="*/ 399 w 441"/>
                  <a:gd name="T9" fmla="*/ 48 h 229"/>
                  <a:gd name="T10" fmla="*/ 333 w 441"/>
                  <a:gd name="T11" fmla="*/ 65 h 229"/>
                  <a:gd name="T12" fmla="*/ 330 w 441"/>
                  <a:gd name="T13" fmla="*/ 90 h 229"/>
                  <a:gd name="T14" fmla="*/ 293 w 441"/>
                  <a:gd name="T15" fmla="*/ 104 h 229"/>
                  <a:gd name="T16" fmla="*/ 295 w 441"/>
                  <a:gd name="T17" fmla="*/ 112 h 229"/>
                  <a:gd name="T18" fmla="*/ 246 w 441"/>
                  <a:gd name="T19" fmla="*/ 114 h 229"/>
                  <a:gd name="T20" fmla="*/ 255 w 441"/>
                  <a:gd name="T21" fmla="*/ 127 h 229"/>
                  <a:gd name="T22" fmla="*/ 225 w 441"/>
                  <a:gd name="T23" fmla="*/ 131 h 229"/>
                  <a:gd name="T24" fmla="*/ 225 w 441"/>
                  <a:gd name="T25" fmla="*/ 139 h 229"/>
                  <a:gd name="T26" fmla="*/ 200 w 441"/>
                  <a:gd name="T27" fmla="*/ 144 h 229"/>
                  <a:gd name="T28" fmla="*/ 249 w 441"/>
                  <a:gd name="T29" fmla="*/ 150 h 229"/>
                  <a:gd name="T30" fmla="*/ 229 w 441"/>
                  <a:gd name="T31" fmla="*/ 174 h 229"/>
                  <a:gd name="T32" fmla="*/ 195 w 441"/>
                  <a:gd name="T33" fmla="*/ 190 h 229"/>
                  <a:gd name="T34" fmla="*/ 145 w 441"/>
                  <a:gd name="T35" fmla="*/ 190 h 229"/>
                  <a:gd name="T36" fmla="*/ 151 w 441"/>
                  <a:gd name="T37" fmla="*/ 196 h 229"/>
                  <a:gd name="T38" fmla="*/ 184 w 441"/>
                  <a:gd name="T39" fmla="*/ 207 h 229"/>
                  <a:gd name="T40" fmla="*/ 180 w 441"/>
                  <a:gd name="T41" fmla="*/ 224 h 229"/>
                  <a:gd name="T42" fmla="*/ 154 w 441"/>
                  <a:gd name="T43" fmla="*/ 219 h 229"/>
                  <a:gd name="T44" fmla="*/ 134 w 441"/>
                  <a:gd name="T45" fmla="*/ 213 h 229"/>
                  <a:gd name="T46" fmla="*/ 80 w 441"/>
                  <a:gd name="T47" fmla="*/ 221 h 229"/>
                  <a:gd name="T48" fmla="*/ 47 w 441"/>
                  <a:gd name="T49" fmla="*/ 216 h 229"/>
                  <a:gd name="T50" fmla="*/ 52 w 441"/>
                  <a:gd name="T51" fmla="*/ 201 h 229"/>
                  <a:gd name="T52" fmla="*/ 58 w 441"/>
                  <a:gd name="T53" fmla="*/ 191 h 229"/>
                  <a:gd name="T54" fmla="*/ 87 w 441"/>
                  <a:gd name="T55" fmla="*/ 188 h 229"/>
                  <a:gd name="T56" fmla="*/ 131 w 441"/>
                  <a:gd name="T57" fmla="*/ 177 h 229"/>
                  <a:gd name="T58" fmla="*/ 93 w 441"/>
                  <a:gd name="T59" fmla="*/ 180 h 229"/>
                  <a:gd name="T60" fmla="*/ 91 w 441"/>
                  <a:gd name="T61" fmla="*/ 169 h 229"/>
                  <a:gd name="T62" fmla="*/ 63 w 441"/>
                  <a:gd name="T63" fmla="*/ 158 h 229"/>
                  <a:gd name="T64" fmla="*/ 125 w 441"/>
                  <a:gd name="T65" fmla="*/ 149 h 229"/>
                  <a:gd name="T66" fmla="*/ 125 w 441"/>
                  <a:gd name="T67" fmla="*/ 144 h 229"/>
                  <a:gd name="T68" fmla="*/ 117 w 441"/>
                  <a:gd name="T69" fmla="*/ 139 h 229"/>
                  <a:gd name="T70" fmla="*/ 74 w 441"/>
                  <a:gd name="T71" fmla="*/ 104 h 229"/>
                  <a:gd name="T72" fmla="*/ 145 w 441"/>
                  <a:gd name="T73" fmla="*/ 120 h 229"/>
                  <a:gd name="T74" fmla="*/ 142 w 441"/>
                  <a:gd name="T75" fmla="*/ 111 h 229"/>
                  <a:gd name="T76" fmla="*/ 210 w 441"/>
                  <a:gd name="T77" fmla="*/ 81 h 229"/>
                  <a:gd name="T78" fmla="*/ 213 w 441"/>
                  <a:gd name="T79" fmla="*/ 62 h 229"/>
                  <a:gd name="T80" fmla="*/ 173 w 441"/>
                  <a:gd name="T81" fmla="*/ 81 h 229"/>
                  <a:gd name="T82" fmla="*/ 120 w 441"/>
                  <a:gd name="T83" fmla="*/ 86 h 229"/>
                  <a:gd name="T84" fmla="*/ 74 w 441"/>
                  <a:gd name="T85" fmla="*/ 87 h 229"/>
                  <a:gd name="T86" fmla="*/ 63 w 441"/>
                  <a:gd name="T87" fmla="*/ 87 h 229"/>
                  <a:gd name="T88" fmla="*/ 69 w 441"/>
                  <a:gd name="T89" fmla="*/ 76 h 229"/>
                  <a:gd name="T90" fmla="*/ 28 w 441"/>
                  <a:gd name="T91" fmla="*/ 73 h 229"/>
                  <a:gd name="T92" fmla="*/ 60 w 441"/>
                  <a:gd name="T93" fmla="*/ 57 h 229"/>
                  <a:gd name="T94" fmla="*/ 13 w 441"/>
                  <a:gd name="T95" fmla="*/ 54 h 229"/>
                  <a:gd name="T96" fmla="*/ 36 w 441"/>
                  <a:gd name="T97" fmla="*/ 43 h 229"/>
                  <a:gd name="T98" fmla="*/ 85 w 441"/>
                  <a:gd name="T99" fmla="*/ 41 h 229"/>
                  <a:gd name="T100" fmla="*/ 90 w 441"/>
                  <a:gd name="T101" fmla="*/ 27 h 229"/>
                  <a:gd name="T102" fmla="*/ 136 w 441"/>
                  <a:gd name="T103" fmla="*/ 38 h 229"/>
                  <a:gd name="T104" fmla="*/ 178 w 441"/>
                  <a:gd name="T105" fmla="*/ 46 h 229"/>
                  <a:gd name="T106" fmla="*/ 139 w 441"/>
                  <a:gd name="T107" fmla="*/ 19 h 229"/>
                  <a:gd name="T108" fmla="*/ 183 w 441"/>
                  <a:gd name="T109" fmla="*/ 16 h 229"/>
                  <a:gd name="T110" fmla="*/ 203 w 441"/>
                  <a:gd name="T111" fmla="*/ 8 h 229"/>
                  <a:gd name="T112" fmla="*/ 221 w 441"/>
                  <a:gd name="T113" fmla="*/ 12 h 229"/>
                  <a:gd name="T114" fmla="*/ 266 w 441"/>
                  <a:gd name="T115" fmla="*/ 12 h 229"/>
                  <a:gd name="T116" fmla="*/ 293 w 441"/>
                  <a:gd name="T117" fmla="*/ 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229">
                    <a:moveTo>
                      <a:pt x="314" y="0"/>
                    </a:moveTo>
                    <a:lnTo>
                      <a:pt x="315" y="0"/>
                    </a:lnTo>
                    <a:lnTo>
                      <a:pt x="317" y="2"/>
                    </a:lnTo>
                    <a:lnTo>
                      <a:pt x="320" y="4"/>
                    </a:lnTo>
                    <a:lnTo>
                      <a:pt x="322" y="5"/>
                    </a:lnTo>
                    <a:lnTo>
                      <a:pt x="333" y="5"/>
                    </a:lnTo>
                    <a:lnTo>
                      <a:pt x="337" y="5"/>
                    </a:lnTo>
                    <a:lnTo>
                      <a:pt x="341" y="7"/>
                    </a:lnTo>
                    <a:lnTo>
                      <a:pt x="344" y="7"/>
                    </a:lnTo>
                    <a:lnTo>
                      <a:pt x="348" y="7"/>
                    </a:lnTo>
                    <a:lnTo>
                      <a:pt x="352" y="7"/>
                    </a:lnTo>
                    <a:lnTo>
                      <a:pt x="363" y="7"/>
                    </a:lnTo>
                    <a:lnTo>
                      <a:pt x="366" y="8"/>
                    </a:lnTo>
                    <a:lnTo>
                      <a:pt x="366" y="8"/>
                    </a:lnTo>
                    <a:lnTo>
                      <a:pt x="363" y="10"/>
                    </a:lnTo>
                    <a:lnTo>
                      <a:pt x="359" y="12"/>
                    </a:lnTo>
                    <a:lnTo>
                      <a:pt x="337" y="16"/>
                    </a:lnTo>
                    <a:lnTo>
                      <a:pt x="336" y="18"/>
                    </a:lnTo>
                    <a:lnTo>
                      <a:pt x="341" y="18"/>
                    </a:lnTo>
                    <a:lnTo>
                      <a:pt x="347" y="18"/>
                    </a:lnTo>
                    <a:lnTo>
                      <a:pt x="352" y="18"/>
                    </a:lnTo>
                    <a:lnTo>
                      <a:pt x="358" y="16"/>
                    </a:lnTo>
                    <a:lnTo>
                      <a:pt x="359" y="15"/>
                    </a:lnTo>
                    <a:lnTo>
                      <a:pt x="363" y="15"/>
                    </a:lnTo>
                    <a:lnTo>
                      <a:pt x="371" y="12"/>
                    </a:lnTo>
                    <a:lnTo>
                      <a:pt x="375" y="12"/>
                    </a:lnTo>
                    <a:lnTo>
                      <a:pt x="378" y="12"/>
                    </a:lnTo>
                    <a:lnTo>
                      <a:pt x="380" y="13"/>
                    </a:lnTo>
                    <a:lnTo>
                      <a:pt x="382" y="13"/>
                    </a:lnTo>
                    <a:lnTo>
                      <a:pt x="383" y="12"/>
                    </a:lnTo>
                    <a:lnTo>
                      <a:pt x="383" y="10"/>
                    </a:lnTo>
                    <a:lnTo>
                      <a:pt x="385" y="10"/>
                    </a:lnTo>
                    <a:lnTo>
                      <a:pt x="386" y="8"/>
                    </a:lnTo>
                    <a:lnTo>
                      <a:pt x="388" y="8"/>
                    </a:lnTo>
                    <a:lnTo>
                      <a:pt x="389" y="10"/>
                    </a:lnTo>
                    <a:lnTo>
                      <a:pt x="391" y="12"/>
                    </a:lnTo>
                    <a:lnTo>
                      <a:pt x="393" y="13"/>
                    </a:lnTo>
                    <a:lnTo>
                      <a:pt x="394" y="13"/>
                    </a:lnTo>
                    <a:lnTo>
                      <a:pt x="399" y="12"/>
                    </a:lnTo>
                    <a:lnTo>
                      <a:pt x="400" y="12"/>
                    </a:lnTo>
                    <a:lnTo>
                      <a:pt x="405" y="12"/>
                    </a:lnTo>
                    <a:lnTo>
                      <a:pt x="408" y="13"/>
                    </a:lnTo>
                    <a:lnTo>
                      <a:pt x="408" y="13"/>
                    </a:lnTo>
                    <a:lnTo>
                      <a:pt x="407" y="15"/>
                    </a:lnTo>
                    <a:lnTo>
                      <a:pt x="407" y="15"/>
                    </a:lnTo>
                    <a:lnTo>
                      <a:pt x="405" y="16"/>
                    </a:lnTo>
                    <a:lnTo>
                      <a:pt x="407" y="16"/>
                    </a:lnTo>
                    <a:lnTo>
                      <a:pt x="410" y="18"/>
                    </a:lnTo>
                    <a:lnTo>
                      <a:pt x="413" y="21"/>
                    </a:lnTo>
                    <a:lnTo>
                      <a:pt x="413" y="23"/>
                    </a:lnTo>
                    <a:lnTo>
                      <a:pt x="411" y="24"/>
                    </a:lnTo>
                    <a:lnTo>
                      <a:pt x="411" y="26"/>
                    </a:lnTo>
                    <a:lnTo>
                      <a:pt x="423" y="23"/>
                    </a:lnTo>
                    <a:lnTo>
                      <a:pt x="434" y="24"/>
                    </a:lnTo>
                    <a:lnTo>
                      <a:pt x="437" y="24"/>
                    </a:lnTo>
                    <a:lnTo>
                      <a:pt x="438" y="26"/>
                    </a:lnTo>
                    <a:lnTo>
                      <a:pt x="440" y="27"/>
                    </a:lnTo>
                    <a:lnTo>
                      <a:pt x="441" y="29"/>
                    </a:lnTo>
                    <a:lnTo>
                      <a:pt x="440" y="30"/>
                    </a:lnTo>
                    <a:lnTo>
                      <a:pt x="435" y="35"/>
                    </a:lnTo>
                    <a:lnTo>
                      <a:pt x="430" y="37"/>
                    </a:lnTo>
                    <a:lnTo>
                      <a:pt x="427" y="40"/>
                    </a:lnTo>
                    <a:lnTo>
                      <a:pt x="423" y="41"/>
                    </a:lnTo>
                    <a:lnTo>
                      <a:pt x="407" y="46"/>
                    </a:lnTo>
                    <a:lnTo>
                      <a:pt x="399" y="48"/>
                    </a:lnTo>
                    <a:lnTo>
                      <a:pt x="394" y="49"/>
                    </a:lnTo>
                    <a:lnTo>
                      <a:pt x="393" y="51"/>
                    </a:lnTo>
                    <a:lnTo>
                      <a:pt x="383" y="49"/>
                    </a:lnTo>
                    <a:lnTo>
                      <a:pt x="380" y="51"/>
                    </a:lnTo>
                    <a:lnTo>
                      <a:pt x="378" y="52"/>
                    </a:lnTo>
                    <a:lnTo>
                      <a:pt x="375" y="54"/>
                    </a:lnTo>
                    <a:lnTo>
                      <a:pt x="372" y="54"/>
                    </a:lnTo>
                    <a:lnTo>
                      <a:pt x="363" y="54"/>
                    </a:lnTo>
                    <a:lnTo>
                      <a:pt x="361" y="56"/>
                    </a:lnTo>
                    <a:lnTo>
                      <a:pt x="359" y="57"/>
                    </a:lnTo>
                    <a:lnTo>
                      <a:pt x="359" y="59"/>
                    </a:lnTo>
                    <a:lnTo>
                      <a:pt x="358" y="59"/>
                    </a:lnTo>
                    <a:lnTo>
                      <a:pt x="333" y="65"/>
                    </a:lnTo>
                    <a:lnTo>
                      <a:pt x="333" y="67"/>
                    </a:lnTo>
                    <a:lnTo>
                      <a:pt x="334" y="67"/>
                    </a:lnTo>
                    <a:lnTo>
                      <a:pt x="337" y="67"/>
                    </a:lnTo>
                    <a:lnTo>
                      <a:pt x="375" y="59"/>
                    </a:lnTo>
                    <a:lnTo>
                      <a:pt x="383" y="59"/>
                    </a:lnTo>
                    <a:lnTo>
                      <a:pt x="389" y="59"/>
                    </a:lnTo>
                    <a:lnTo>
                      <a:pt x="388" y="60"/>
                    </a:lnTo>
                    <a:lnTo>
                      <a:pt x="378" y="65"/>
                    </a:lnTo>
                    <a:lnTo>
                      <a:pt x="367" y="70"/>
                    </a:lnTo>
                    <a:lnTo>
                      <a:pt x="361" y="75"/>
                    </a:lnTo>
                    <a:lnTo>
                      <a:pt x="345" y="81"/>
                    </a:lnTo>
                    <a:lnTo>
                      <a:pt x="334" y="87"/>
                    </a:lnTo>
                    <a:lnTo>
                      <a:pt x="330" y="90"/>
                    </a:lnTo>
                    <a:lnTo>
                      <a:pt x="323" y="95"/>
                    </a:lnTo>
                    <a:lnTo>
                      <a:pt x="320" y="97"/>
                    </a:lnTo>
                    <a:lnTo>
                      <a:pt x="318" y="97"/>
                    </a:lnTo>
                    <a:lnTo>
                      <a:pt x="315" y="97"/>
                    </a:lnTo>
                    <a:lnTo>
                      <a:pt x="312" y="97"/>
                    </a:lnTo>
                    <a:lnTo>
                      <a:pt x="307" y="93"/>
                    </a:lnTo>
                    <a:lnTo>
                      <a:pt x="304" y="92"/>
                    </a:lnTo>
                    <a:lnTo>
                      <a:pt x="304" y="92"/>
                    </a:lnTo>
                    <a:lnTo>
                      <a:pt x="304" y="92"/>
                    </a:lnTo>
                    <a:lnTo>
                      <a:pt x="311" y="100"/>
                    </a:lnTo>
                    <a:lnTo>
                      <a:pt x="311" y="101"/>
                    </a:lnTo>
                    <a:lnTo>
                      <a:pt x="298" y="103"/>
                    </a:lnTo>
                    <a:lnTo>
                      <a:pt x="293" y="104"/>
                    </a:lnTo>
                    <a:lnTo>
                      <a:pt x="290" y="104"/>
                    </a:lnTo>
                    <a:lnTo>
                      <a:pt x="289" y="104"/>
                    </a:lnTo>
                    <a:lnTo>
                      <a:pt x="285" y="104"/>
                    </a:lnTo>
                    <a:lnTo>
                      <a:pt x="284" y="104"/>
                    </a:lnTo>
                    <a:lnTo>
                      <a:pt x="284" y="106"/>
                    </a:lnTo>
                    <a:lnTo>
                      <a:pt x="285" y="106"/>
                    </a:lnTo>
                    <a:lnTo>
                      <a:pt x="290" y="106"/>
                    </a:lnTo>
                    <a:lnTo>
                      <a:pt x="301" y="104"/>
                    </a:lnTo>
                    <a:lnTo>
                      <a:pt x="303" y="104"/>
                    </a:lnTo>
                    <a:lnTo>
                      <a:pt x="306" y="106"/>
                    </a:lnTo>
                    <a:lnTo>
                      <a:pt x="306" y="106"/>
                    </a:lnTo>
                    <a:lnTo>
                      <a:pt x="303" y="109"/>
                    </a:lnTo>
                    <a:lnTo>
                      <a:pt x="295" y="112"/>
                    </a:lnTo>
                    <a:lnTo>
                      <a:pt x="295" y="112"/>
                    </a:lnTo>
                    <a:lnTo>
                      <a:pt x="298" y="114"/>
                    </a:lnTo>
                    <a:lnTo>
                      <a:pt x="298" y="114"/>
                    </a:lnTo>
                    <a:lnTo>
                      <a:pt x="295" y="117"/>
                    </a:lnTo>
                    <a:lnTo>
                      <a:pt x="293" y="117"/>
                    </a:lnTo>
                    <a:lnTo>
                      <a:pt x="285" y="119"/>
                    </a:lnTo>
                    <a:lnTo>
                      <a:pt x="282" y="120"/>
                    </a:lnTo>
                    <a:lnTo>
                      <a:pt x="279" y="119"/>
                    </a:lnTo>
                    <a:lnTo>
                      <a:pt x="263" y="115"/>
                    </a:lnTo>
                    <a:lnTo>
                      <a:pt x="259" y="114"/>
                    </a:lnTo>
                    <a:lnTo>
                      <a:pt x="254" y="112"/>
                    </a:lnTo>
                    <a:lnTo>
                      <a:pt x="251" y="114"/>
                    </a:lnTo>
                    <a:lnTo>
                      <a:pt x="246" y="114"/>
                    </a:lnTo>
                    <a:lnTo>
                      <a:pt x="248" y="115"/>
                    </a:lnTo>
                    <a:lnTo>
                      <a:pt x="255" y="117"/>
                    </a:lnTo>
                    <a:lnTo>
                      <a:pt x="262" y="117"/>
                    </a:lnTo>
                    <a:lnTo>
                      <a:pt x="263" y="117"/>
                    </a:lnTo>
                    <a:lnTo>
                      <a:pt x="265" y="119"/>
                    </a:lnTo>
                    <a:lnTo>
                      <a:pt x="266" y="120"/>
                    </a:lnTo>
                    <a:lnTo>
                      <a:pt x="268" y="122"/>
                    </a:lnTo>
                    <a:lnTo>
                      <a:pt x="266" y="123"/>
                    </a:lnTo>
                    <a:lnTo>
                      <a:pt x="266" y="125"/>
                    </a:lnTo>
                    <a:lnTo>
                      <a:pt x="265" y="125"/>
                    </a:lnTo>
                    <a:lnTo>
                      <a:pt x="263" y="125"/>
                    </a:lnTo>
                    <a:lnTo>
                      <a:pt x="259" y="125"/>
                    </a:lnTo>
                    <a:lnTo>
                      <a:pt x="255" y="127"/>
                    </a:lnTo>
                    <a:lnTo>
                      <a:pt x="254" y="127"/>
                    </a:lnTo>
                    <a:lnTo>
                      <a:pt x="251" y="127"/>
                    </a:lnTo>
                    <a:lnTo>
                      <a:pt x="244" y="127"/>
                    </a:lnTo>
                    <a:lnTo>
                      <a:pt x="238" y="128"/>
                    </a:lnTo>
                    <a:lnTo>
                      <a:pt x="235" y="128"/>
                    </a:lnTo>
                    <a:lnTo>
                      <a:pt x="230" y="128"/>
                    </a:lnTo>
                    <a:lnTo>
                      <a:pt x="225" y="127"/>
                    </a:lnTo>
                    <a:lnTo>
                      <a:pt x="222" y="125"/>
                    </a:lnTo>
                    <a:lnTo>
                      <a:pt x="214" y="125"/>
                    </a:lnTo>
                    <a:lnTo>
                      <a:pt x="214" y="127"/>
                    </a:lnTo>
                    <a:lnTo>
                      <a:pt x="218" y="127"/>
                    </a:lnTo>
                    <a:lnTo>
                      <a:pt x="222" y="128"/>
                    </a:lnTo>
                    <a:lnTo>
                      <a:pt x="225" y="131"/>
                    </a:lnTo>
                    <a:lnTo>
                      <a:pt x="229" y="131"/>
                    </a:lnTo>
                    <a:lnTo>
                      <a:pt x="233" y="134"/>
                    </a:lnTo>
                    <a:lnTo>
                      <a:pt x="236" y="134"/>
                    </a:lnTo>
                    <a:lnTo>
                      <a:pt x="240" y="134"/>
                    </a:lnTo>
                    <a:lnTo>
                      <a:pt x="246" y="134"/>
                    </a:lnTo>
                    <a:lnTo>
                      <a:pt x="249" y="134"/>
                    </a:lnTo>
                    <a:lnTo>
                      <a:pt x="249" y="141"/>
                    </a:lnTo>
                    <a:lnTo>
                      <a:pt x="248" y="141"/>
                    </a:lnTo>
                    <a:lnTo>
                      <a:pt x="238" y="141"/>
                    </a:lnTo>
                    <a:lnTo>
                      <a:pt x="235" y="139"/>
                    </a:lnTo>
                    <a:lnTo>
                      <a:pt x="232" y="139"/>
                    </a:lnTo>
                    <a:lnTo>
                      <a:pt x="229" y="138"/>
                    </a:lnTo>
                    <a:lnTo>
                      <a:pt x="225" y="139"/>
                    </a:lnTo>
                    <a:lnTo>
                      <a:pt x="222" y="139"/>
                    </a:lnTo>
                    <a:lnTo>
                      <a:pt x="219" y="139"/>
                    </a:lnTo>
                    <a:lnTo>
                      <a:pt x="216" y="139"/>
                    </a:lnTo>
                    <a:lnTo>
                      <a:pt x="207" y="139"/>
                    </a:lnTo>
                    <a:lnTo>
                      <a:pt x="202" y="139"/>
                    </a:lnTo>
                    <a:lnTo>
                      <a:pt x="199" y="139"/>
                    </a:lnTo>
                    <a:lnTo>
                      <a:pt x="194" y="139"/>
                    </a:lnTo>
                    <a:lnTo>
                      <a:pt x="189" y="139"/>
                    </a:lnTo>
                    <a:lnTo>
                      <a:pt x="191" y="141"/>
                    </a:lnTo>
                    <a:lnTo>
                      <a:pt x="192" y="141"/>
                    </a:lnTo>
                    <a:lnTo>
                      <a:pt x="195" y="141"/>
                    </a:lnTo>
                    <a:lnTo>
                      <a:pt x="197" y="142"/>
                    </a:lnTo>
                    <a:lnTo>
                      <a:pt x="200" y="144"/>
                    </a:lnTo>
                    <a:lnTo>
                      <a:pt x="202" y="144"/>
                    </a:lnTo>
                    <a:lnTo>
                      <a:pt x="205" y="142"/>
                    </a:lnTo>
                    <a:lnTo>
                      <a:pt x="214" y="141"/>
                    </a:lnTo>
                    <a:lnTo>
                      <a:pt x="219" y="141"/>
                    </a:lnTo>
                    <a:lnTo>
                      <a:pt x="224" y="142"/>
                    </a:lnTo>
                    <a:lnTo>
                      <a:pt x="225" y="142"/>
                    </a:lnTo>
                    <a:lnTo>
                      <a:pt x="227" y="142"/>
                    </a:lnTo>
                    <a:lnTo>
                      <a:pt x="230" y="145"/>
                    </a:lnTo>
                    <a:lnTo>
                      <a:pt x="236" y="145"/>
                    </a:lnTo>
                    <a:lnTo>
                      <a:pt x="240" y="147"/>
                    </a:lnTo>
                    <a:lnTo>
                      <a:pt x="248" y="150"/>
                    </a:lnTo>
                    <a:lnTo>
                      <a:pt x="249" y="150"/>
                    </a:lnTo>
                    <a:lnTo>
                      <a:pt x="249" y="150"/>
                    </a:lnTo>
                    <a:lnTo>
                      <a:pt x="248" y="153"/>
                    </a:lnTo>
                    <a:lnTo>
                      <a:pt x="248" y="153"/>
                    </a:lnTo>
                    <a:lnTo>
                      <a:pt x="243" y="156"/>
                    </a:lnTo>
                    <a:lnTo>
                      <a:pt x="236" y="156"/>
                    </a:lnTo>
                    <a:lnTo>
                      <a:pt x="227" y="156"/>
                    </a:lnTo>
                    <a:lnTo>
                      <a:pt x="222" y="156"/>
                    </a:lnTo>
                    <a:lnTo>
                      <a:pt x="221" y="158"/>
                    </a:lnTo>
                    <a:lnTo>
                      <a:pt x="225" y="158"/>
                    </a:lnTo>
                    <a:lnTo>
                      <a:pt x="235" y="161"/>
                    </a:lnTo>
                    <a:lnTo>
                      <a:pt x="238" y="163"/>
                    </a:lnTo>
                    <a:lnTo>
                      <a:pt x="238" y="163"/>
                    </a:lnTo>
                    <a:lnTo>
                      <a:pt x="233" y="166"/>
                    </a:lnTo>
                    <a:lnTo>
                      <a:pt x="229" y="174"/>
                    </a:lnTo>
                    <a:lnTo>
                      <a:pt x="227" y="174"/>
                    </a:lnTo>
                    <a:lnTo>
                      <a:pt x="225" y="174"/>
                    </a:lnTo>
                    <a:lnTo>
                      <a:pt x="222" y="174"/>
                    </a:lnTo>
                    <a:lnTo>
                      <a:pt x="218" y="175"/>
                    </a:lnTo>
                    <a:lnTo>
                      <a:pt x="213" y="175"/>
                    </a:lnTo>
                    <a:lnTo>
                      <a:pt x="207" y="175"/>
                    </a:lnTo>
                    <a:lnTo>
                      <a:pt x="199" y="175"/>
                    </a:lnTo>
                    <a:lnTo>
                      <a:pt x="197" y="177"/>
                    </a:lnTo>
                    <a:lnTo>
                      <a:pt x="197" y="179"/>
                    </a:lnTo>
                    <a:lnTo>
                      <a:pt x="197" y="182"/>
                    </a:lnTo>
                    <a:lnTo>
                      <a:pt x="197" y="185"/>
                    </a:lnTo>
                    <a:lnTo>
                      <a:pt x="197" y="188"/>
                    </a:lnTo>
                    <a:lnTo>
                      <a:pt x="195" y="190"/>
                    </a:lnTo>
                    <a:lnTo>
                      <a:pt x="194" y="191"/>
                    </a:lnTo>
                    <a:lnTo>
                      <a:pt x="191" y="193"/>
                    </a:lnTo>
                    <a:lnTo>
                      <a:pt x="188" y="194"/>
                    </a:lnTo>
                    <a:lnTo>
                      <a:pt x="186" y="194"/>
                    </a:lnTo>
                    <a:lnTo>
                      <a:pt x="181" y="194"/>
                    </a:lnTo>
                    <a:lnTo>
                      <a:pt x="170" y="196"/>
                    </a:lnTo>
                    <a:lnTo>
                      <a:pt x="166" y="196"/>
                    </a:lnTo>
                    <a:lnTo>
                      <a:pt x="161" y="194"/>
                    </a:lnTo>
                    <a:lnTo>
                      <a:pt x="156" y="193"/>
                    </a:lnTo>
                    <a:lnTo>
                      <a:pt x="150" y="190"/>
                    </a:lnTo>
                    <a:lnTo>
                      <a:pt x="147" y="188"/>
                    </a:lnTo>
                    <a:lnTo>
                      <a:pt x="145" y="188"/>
                    </a:lnTo>
                    <a:lnTo>
                      <a:pt x="145" y="190"/>
                    </a:lnTo>
                    <a:lnTo>
                      <a:pt x="148" y="191"/>
                    </a:lnTo>
                    <a:lnTo>
                      <a:pt x="150" y="193"/>
                    </a:lnTo>
                    <a:lnTo>
                      <a:pt x="151" y="193"/>
                    </a:lnTo>
                    <a:lnTo>
                      <a:pt x="150" y="194"/>
                    </a:lnTo>
                    <a:lnTo>
                      <a:pt x="147" y="194"/>
                    </a:lnTo>
                    <a:lnTo>
                      <a:pt x="143" y="196"/>
                    </a:lnTo>
                    <a:lnTo>
                      <a:pt x="140" y="196"/>
                    </a:lnTo>
                    <a:lnTo>
                      <a:pt x="139" y="196"/>
                    </a:lnTo>
                    <a:lnTo>
                      <a:pt x="140" y="197"/>
                    </a:lnTo>
                    <a:lnTo>
                      <a:pt x="143" y="197"/>
                    </a:lnTo>
                    <a:lnTo>
                      <a:pt x="143" y="197"/>
                    </a:lnTo>
                    <a:lnTo>
                      <a:pt x="147" y="197"/>
                    </a:lnTo>
                    <a:lnTo>
                      <a:pt x="151" y="196"/>
                    </a:lnTo>
                    <a:lnTo>
                      <a:pt x="153" y="196"/>
                    </a:lnTo>
                    <a:lnTo>
                      <a:pt x="158" y="196"/>
                    </a:lnTo>
                    <a:lnTo>
                      <a:pt x="159" y="197"/>
                    </a:lnTo>
                    <a:lnTo>
                      <a:pt x="166" y="199"/>
                    </a:lnTo>
                    <a:lnTo>
                      <a:pt x="166" y="201"/>
                    </a:lnTo>
                    <a:lnTo>
                      <a:pt x="170" y="199"/>
                    </a:lnTo>
                    <a:lnTo>
                      <a:pt x="177" y="199"/>
                    </a:lnTo>
                    <a:lnTo>
                      <a:pt x="178" y="199"/>
                    </a:lnTo>
                    <a:lnTo>
                      <a:pt x="180" y="202"/>
                    </a:lnTo>
                    <a:lnTo>
                      <a:pt x="180" y="204"/>
                    </a:lnTo>
                    <a:lnTo>
                      <a:pt x="180" y="205"/>
                    </a:lnTo>
                    <a:lnTo>
                      <a:pt x="181" y="207"/>
                    </a:lnTo>
                    <a:lnTo>
                      <a:pt x="184" y="207"/>
                    </a:lnTo>
                    <a:lnTo>
                      <a:pt x="186" y="208"/>
                    </a:lnTo>
                    <a:lnTo>
                      <a:pt x="189" y="207"/>
                    </a:lnTo>
                    <a:lnTo>
                      <a:pt x="192" y="205"/>
                    </a:lnTo>
                    <a:lnTo>
                      <a:pt x="192" y="205"/>
                    </a:lnTo>
                    <a:lnTo>
                      <a:pt x="194" y="205"/>
                    </a:lnTo>
                    <a:lnTo>
                      <a:pt x="195" y="207"/>
                    </a:lnTo>
                    <a:lnTo>
                      <a:pt x="199" y="208"/>
                    </a:lnTo>
                    <a:lnTo>
                      <a:pt x="199" y="212"/>
                    </a:lnTo>
                    <a:lnTo>
                      <a:pt x="197" y="215"/>
                    </a:lnTo>
                    <a:lnTo>
                      <a:pt x="194" y="218"/>
                    </a:lnTo>
                    <a:lnTo>
                      <a:pt x="184" y="221"/>
                    </a:lnTo>
                    <a:lnTo>
                      <a:pt x="181" y="223"/>
                    </a:lnTo>
                    <a:lnTo>
                      <a:pt x="180" y="224"/>
                    </a:lnTo>
                    <a:lnTo>
                      <a:pt x="177" y="226"/>
                    </a:lnTo>
                    <a:lnTo>
                      <a:pt x="170" y="227"/>
                    </a:lnTo>
                    <a:lnTo>
                      <a:pt x="167" y="227"/>
                    </a:lnTo>
                    <a:lnTo>
                      <a:pt x="159" y="229"/>
                    </a:lnTo>
                    <a:lnTo>
                      <a:pt x="158" y="229"/>
                    </a:lnTo>
                    <a:lnTo>
                      <a:pt x="156" y="229"/>
                    </a:lnTo>
                    <a:lnTo>
                      <a:pt x="154" y="227"/>
                    </a:lnTo>
                    <a:lnTo>
                      <a:pt x="156" y="226"/>
                    </a:lnTo>
                    <a:lnTo>
                      <a:pt x="156" y="224"/>
                    </a:lnTo>
                    <a:lnTo>
                      <a:pt x="158" y="224"/>
                    </a:lnTo>
                    <a:lnTo>
                      <a:pt x="158" y="223"/>
                    </a:lnTo>
                    <a:lnTo>
                      <a:pt x="154" y="221"/>
                    </a:lnTo>
                    <a:lnTo>
                      <a:pt x="154" y="219"/>
                    </a:lnTo>
                    <a:lnTo>
                      <a:pt x="153" y="219"/>
                    </a:lnTo>
                    <a:lnTo>
                      <a:pt x="150" y="219"/>
                    </a:lnTo>
                    <a:lnTo>
                      <a:pt x="148" y="219"/>
                    </a:lnTo>
                    <a:lnTo>
                      <a:pt x="147" y="219"/>
                    </a:lnTo>
                    <a:lnTo>
                      <a:pt x="145" y="219"/>
                    </a:lnTo>
                    <a:lnTo>
                      <a:pt x="143" y="219"/>
                    </a:lnTo>
                    <a:lnTo>
                      <a:pt x="140" y="216"/>
                    </a:lnTo>
                    <a:lnTo>
                      <a:pt x="139" y="215"/>
                    </a:lnTo>
                    <a:lnTo>
                      <a:pt x="137" y="215"/>
                    </a:lnTo>
                    <a:lnTo>
                      <a:pt x="136" y="215"/>
                    </a:lnTo>
                    <a:lnTo>
                      <a:pt x="134" y="213"/>
                    </a:lnTo>
                    <a:lnTo>
                      <a:pt x="132" y="213"/>
                    </a:lnTo>
                    <a:lnTo>
                      <a:pt x="134" y="213"/>
                    </a:lnTo>
                    <a:lnTo>
                      <a:pt x="136" y="215"/>
                    </a:lnTo>
                    <a:lnTo>
                      <a:pt x="137" y="218"/>
                    </a:lnTo>
                    <a:lnTo>
                      <a:pt x="137" y="219"/>
                    </a:lnTo>
                    <a:lnTo>
                      <a:pt x="137" y="221"/>
                    </a:lnTo>
                    <a:lnTo>
                      <a:pt x="120" y="221"/>
                    </a:lnTo>
                    <a:lnTo>
                      <a:pt x="113" y="221"/>
                    </a:lnTo>
                    <a:lnTo>
                      <a:pt x="112" y="219"/>
                    </a:lnTo>
                    <a:lnTo>
                      <a:pt x="109" y="215"/>
                    </a:lnTo>
                    <a:lnTo>
                      <a:pt x="107" y="224"/>
                    </a:lnTo>
                    <a:lnTo>
                      <a:pt x="95" y="226"/>
                    </a:lnTo>
                    <a:lnTo>
                      <a:pt x="91" y="226"/>
                    </a:lnTo>
                    <a:lnTo>
                      <a:pt x="87" y="224"/>
                    </a:lnTo>
                    <a:lnTo>
                      <a:pt x="80" y="221"/>
                    </a:lnTo>
                    <a:lnTo>
                      <a:pt x="79" y="219"/>
                    </a:lnTo>
                    <a:lnTo>
                      <a:pt x="77" y="218"/>
                    </a:lnTo>
                    <a:lnTo>
                      <a:pt x="77" y="216"/>
                    </a:lnTo>
                    <a:lnTo>
                      <a:pt x="76" y="216"/>
                    </a:lnTo>
                    <a:lnTo>
                      <a:pt x="74" y="219"/>
                    </a:lnTo>
                    <a:lnTo>
                      <a:pt x="72" y="223"/>
                    </a:lnTo>
                    <a:lnTo>
                      <a:pt x="68" y="223"/>
                    </a:lnTo>
                    <a:lnTo>
                      <a:pt x="63" y="221"/>
                    </a:lnTo>
                    <a:lnTo>
                      <a:pt x="61" y="216"/>
                    </a:lnTo>
                    <a:lnTo>
                      <a:pt x="61" y="223"/>
                    </a:lnTo>
                    <a:lnTo>
                      <a:pt x="52" y="223"/>
                    </a:lnTo>
                    <a:lnTo>
                      <a:pt x="47" y="223"/>
                    </a:lnTo>
                    <a:lnTo>
                      <a:pt x="47" y="216"/>
                    </a:lnTo>
                    <a:lnTo>
                      <a:pt x="46" y="212"/>
                    </a:lnTo>
                    <a:lnTo>
                      <a:pt x="44" y="215"/>
                    </a:lnTo>
                    <a:lnTo>
                      <a:pt x="46" y="218"/>
                    </a:lnTo>
                    <a:lnTo>
                      <a:pt x="46" y="223"/>
                    </a:lnTo>
                    <a:lnTo>
                      <a:pt x="43" y="221"/>
                    </a:lnTo>
                    <a:lnTo>
                      <a:pt x="33" y="221"/>
                    </a:lnTo>
                    <a:lnTo>
                      <a:pt x="31" y="219"/>
                    </a:lnTo>
                    <a:lnTo>
                      <a:pt x="31" y="215"/>
                    </a:lnTo>
                    <a:lnTo>
                      <a:pt x="31" y="210"/>
                    </a:lnTo>
                    <a:lnTo>
                      <a:pt x="43" y="205"/>
                    </a:lnTo>
                    <a:lnTo>
                      <a:pt x="46" y="202"/>
                    </a:lnTo>
                    <a:lnTo>
                      <a:pt x="47" y="201"/>
                    </a:lnTo>
                    <a:lnTo>
                      <a:pt x="52" y="201"/>
                    </a:lnTo>
                    <a:lnTo>
                      <a:pt x="57" y="201"/>
                    </a:lnTo>
                    <a:lnTo>
                      <a:pt x="60" y="201"/>
                    </a:lnTo>
                    <a:lnTo>
                      <a:pt x="63" y="201"/>
                    </a:lnTo>
                    <a:lnTo>
                      <a:pt x="68" y="199"/>
                    </a:lnTo>
                    <a:lnTo>
                      <a:pt x="71" y="199"/>
                    </a:lnTo>
                    <a:lnTo>
                      <a:pt x="71" y="199"/>
                    </a:lnTo>
                    <a:lnTo>
                      <a:pt x="69" y="199"/>
                    </a:lnTo>
                    <a:lnTo>
                      <a:pt x="66" y="194"/>
                    </a:lnTo>
                    <a:lnTo>
                      <a:pt x="66" y="194"/>
                    </a:lnTo>
                    <a:lnTo>
                      <a:pt x="65" y="194"/>
                    </a:lnTo>
                    <a:lnTo>
                      <a:pt x="61" y="194"/>
                    </a:lnTo>
                    <a:lnTo>
                      <a:pt x="60" y="193"/>
                    </a:lnTo>
                    <a:lnTo>
                      <a:pt x="58" y="191"/>
                    </a:lnTo>
                    <a:lnTo>
                      <a:pt x="57" y="190"/>
                    </a:lnTo>
                    <a:lnTo>
                      <a:pt x="55" y="186"/>
                    </a:lnTo>
                    <a:lnTo>
                      <a:pt x="52" y="182"/>
                    </a:lnTo>
                    <a:lnTo>
                      <a:pt x="54" y="180"/>
                    </a:lnTo>
                    <a:lnTo>
                      <a:pt x="57" y="179"/>
                    </a:lnTo>
                    <a:lnTo>
                      <a:pt x="61" y="177"/>
                    </a:lnTo>
                    <a:lnTo>
                      <a:pt x="65" y="177"/>
                    </a:lnTo>
                    <a:lnTo>
                      <a:pt x="68" y="177"/>
                    </a:lnTo>
                    <a:lnTo>
                      <a:pt x="71" y="179"/>
                    </a:lnTo>
                    <a:lnTo>
                      <a:pt x="77" y="180"/>
                    </a:lnTo>
                    <a:lnTo>
                      <a:pt x="80" y="182"/>
                    </a:lnTo>
                    <a:lnTo>
                      <a:pt x="84" y="185"/>
                    </a:lnTo>
                    <a:lnTo>
                      <a:pt x="87" y="188"/>
                    </a:lnTo>
                    <a:lnTo>
                      <a:pt x="88" y="190"/>
                    </a:lnTo>
                    <a:lnTo>
                      <a:pt x="98" y="193"/>
                    </a:lnTo>
                    <a:lnTo>
                      <a:pt x="101" y="193"/>
                    </a:lnTo>
                    <a:lnTo>
                      <a:pt x="104" y="193"/>
                    </a:lnTo>
                    <a:lnTo>
                      <a:pt x="112" y="193"/>
                    </a:lnTo>
                    <a:lnTo>
                      <a:pt x="115" y="191"/>
                    </a:lnTo>
                    <a:lnTo>
                      <a:pt x="117" y="191"/>
                    </a:lnTo>
                    <a:lnTo>
                      <a:pt x="118" y="190"/>
                    </a:lnTo>
                    <a:lnTo>
                      <a:pt x="120" y="188"/>
                    </a:lnTo>
                    <a:lnTo>
                      <a:pt x="123" y="186"/>
                    </a:lnTo>
                    <a:lnTo>
                      <a:pt x="128" y="182"/>
                    </a:lnTo>
                    <a:lnTo>
                      <a:pt x="131" y="179"/>
                    </a:lnTo>
                    <a:lnTo>
                      <a:pt x="131" y="177"/>
                    </a:lnTo>
                    <a:lnTo>
                      <a:pt x="131" y="175"/>
                    </a:lnTo>
                    <a:lnTo>
                      <a:pt x="132" y="174"/>
                    </a:lnTo>
                    <a:lnTo>
                      <a:pt x="131" y="175"/>
                    </a:lnTo>
                    <a:lnTo>
                      <a:pt x="121" y="183"/>
                    </a:lnTo>
                    <a:lnTo>
                      <a:pt x="120" y="185"/>
                    </a:lnTo>
                    <a:lnTo>
                      <a:pt x="115" y="188"/>
                    </a:lnTo>
                    <a:lnTo>
                      <a:pt x="112" y="188"/>
                    </a:lnTo>
                    <a:lnTo>
                      <a:pt x="109" y="188"/>
                    </a:lnTo>
                    <a:lnTo>
                      <a:pt x="104" y="186"/>
                    </a:lnTo>
                    <a:lnTo>
                      <a:pt x="99" y="190"/>
                    </a:lnTo>
                    <a:lnTo>
                      <a:pt x="96" y="188"/>
                    </a:lnTo>
                    <a:lnTo>
                      <a:pt x="93" y="188"/>
                    </a:lnTo>
                    <a:lnTo>
                      <a:pt x="93" y="180"/>
                    </a:lnTo>
                    <a:lnTo>
                      <a:pt x="90" y="175"/>
                    </a:lnTo>
                    <a:lnTo>
                      <a:pt x="93" y="174"/>
                    </a:lnTo>
                    <a:lnTo>
                      <a:pt x="96" y="172"/>
                    </a:lnTo>
                    <a:lnTo>
                      <a:pt x="102" y="167"/>
                    </a:lnTo>
                    <a:lnTo>
                      <a:pt x="104" y="167"/>
                    </a:lnTo>
                    <a:lnTo>
                      <a:pt x="109" y="167"/>
                    </a:lnTo>
                    <a:lnTo>
                      <a:pt x="106" y="167"/>
                    </a:lnTo>
                    <a:lnTo>
                      <a:pt x="104" y="166"/>
                    </a:lnTo>
                    <a:lnTo>
                      <a:pt x="98" y="166"/>
                    </a:lnTo>
                    <a:lnTo>
                      <a:pt x="101" y="156"/>
                    </a:lnTo>
                    <a:lnTo>
                      <a:pt x="96" y="164"/>
                    </a:lnTo>
                    <a:lnTo>
                      <a:pt x="93" y="167"/>
                    </a:lnTo>
                    <a:lnTo>
                      <a:pt x="91" y="169"/>
                    </a:lnTo>
                    <a:lnTo>
                      <a:pt x="88" y="171"/>
                    </a:lnTo>
                    <a:lnTo>
                      <a:pt x="79" y="171"/>
                    </a:lnTo>
                    <a:lnTo>
                      <a:pt x="82" y="167"/>
                    </a:lnTo>
                    <a:lnTo>
                      <a:pt x="84" y="163"/>
                    </a:lnTo>
                    <a:lnTo>
                      <a:pt x="82" y="164"/>
                    </a:lnTo>
                    <a:lnTo>
                      <a:pt x="76" y="167"/>
                    </a:lnTo>
                    <a:lnTo>
                      <a:pt x="72" y="169"/>
                    </a:lnTo>
                    <a:lnTo>
                      <a:pt x="69" y="169"/>
                    </a:lnTo>
                    <a:lnTo>
                      <a:pt x="63" y="169"/>
                    </a:lnTo>
                    <a:lnTo>
                      <a:pt x="60" y="167"/>
                    </a:lnTo>
                    <a:lnTo>
                      <a:pt x="61" y="164"/>
                    </a:lnTo>
                    <a:lnTo>
                      <a:pt x="61" y="160"/>
                    </a:lnTo>
                    <a:lnTo>
                      <a:pt x="63" y="158"/>
                    </a:lnTo>
                    <a:lnTo>
                      <a:pt x="66" y="156"/>
                    </a:lnTo>
                    <a:lnTo>
                      <a:pt x="69" y="152"/>
                    </a:lnTo>
                    <a:lnTo>
                      <a:pt x="71" y="149"/>
                    </a:lnTo>
                    <a:lnTo>
                      <a:pt x="79" y="147"/>
                    </a:lnTo>
                    <a:lnTo>
                      <a:pt x="87" y="147"/>
                    </a:lnTo>
                    <a:lnTo>
                      <a:pt x="93" y="145"/>
                    </a:lnTo>
                    <a:lnTo>
                      <a:pt x="98" y="144"/>
                    </a:lnTo>
                    <a:lnTo>
                      <a:pt x="99" y="145"/>
                    </a:lnTo>
                    <a:lnTo>
                      <a:pt x="113" y="147"/>
                    </a:lnTo>
                    <a:lnTo>
                      <a:pt x="118" y="149"/>
                    </a:lnTo>
                    <a:lnTo>
                      <a:pt x="120" y="149"/>
                    </a:lnTo>
                    <a:lnTo>
                      <a:pt x="121" y="149"/>
                    </a:lnTo>
                    <a:lnTo>
                      <a:pt x="125" y="149"/>
                    </a:lnTo>
                    <a:lnTo>
                      <a:pt x="126" y="147"/>
                    </a:lnTo>
                    <a:lnTo>
                      <a:pt x="134" y="147"/>
                    </a:lnTo>
                    <a:lnTo>
                      <a:pt x="136" y="147"/>
                    </a:lnTo>
                    <a:lnTo>
                      <a:pt x="139" y="145"/>
                    </a:lnTo>
                    <a:lnTo>
                      <a:pt x="140" y="145"/>
                    </a:lnTo>
                    <a:lnTo>
                      <a:pt x="143" y="144"/>
                    </a:lnTo>
                    <a:lnTo>
                      <a:pt x="143" y="142"/>
                    </a:lnTo>
                    <a:lnTo>
                      <a:pt x="142" y="142"/>
                    </a:lnTo>
                    <a:lnTo>
                      <a:pt x="140" y="142"/>
                    </a:lnTo>
                    <a:lnTo>
                      <a:pt x="137" y="144"/>
                    </a:lnTo>
                    <a:lnTo>
                      <a:pt x="134" y="145"/>
                    </a:lnTo>
                    <a:lnTo>
                      <a:pt x="131" y="145"/>
                    </a:lnTo>
                    <a:lnTo>
                      <a:pt x="125" y="144"/>
                    </a:lnTo>
                    <a:lnTo>
                      <a:pt x="115" y="144"/>
                    </a:lnTo>
                    <a:lnTo>
                      <a:pt x="109" y="142"/>
                    </a:lnTo>
                    <a:lnTo>
                      <a:pt x="107" y="142"/>
                    </a:lnTo>
                    <a:lnTo>
                      <a:pt x="106" y="142"/>
                    </a:lnTo>
                    <a:lnTo>
                      <a:pt x="104" y="141"/>
                    </a:lnTo>
                    <a:lnTo>
                      <a:pt x="104" y="139"/>
                    </a:lnTo>
                    <a:lnTo>
                      <a:pt x="104" y="139"/>
                    </a:lnTo>
                    <a:lnTo>
                      <a:pt x="106" y="138"/>
                    </a:lnTo>
                    <a:lnTo>
                      <a:pt x="107" y="138"/>
                    </a:lnTo>
                    <a:lnTo>
                      <a:pt x="110" y="139"/>
                    </a:lnTo>
                    <a:lnTo>
                      <a:pt x="113" y="139"/>
                    </a:lnTo>
                    <a:lnTo>
                      <a:pt x="118" y="141"/>
                    </a:lnTo>
                    <a:lnTo>
                      <a:pt x="117" y="139"/>
                    </a:lnTo>
                    <a:lnTo>
                      <a:pt x="112" y="136"/>
                    </a:lnTo>
                    <a:lnTo>
                      <a:pt x="109" y="134"/>
                    </a:lnTo>
                    <a:lnTo>
                      <a:pt x="106" y="131"/>
                    </a:lnTo>
                    <a:lnTo>
                      <a:pt x="104" y="130"/>
                    </a:lnTo>
                    <a:lnTo>
                      <a:pt x="99" y="125"/>
                    </a:lnTo>
                    <a:lnTo>
                      <a:pt x="96" y="122"/>
                    </a:lnTo>
                    <a:lnTo>
                      <a:pt x="93" y="120"/>
                    </a:lnTo>
                    <a:lnTo>
                      <a:pt x="90" y="119"/>
                    </a:lnTo>
                    <a:lnTo>
                      <a:pt x="82" y="119"/>
                    </a:lnTo>
                    <a:lnTo>
                      <a:pt x="80" y="117"/>
                    </a:lnTo>
                    <a:lnTo>
                      <a:pt x="77" y="114"/>
                    </a:lnTo>
                    <a:lnTo>
                      <a:pt x="76" y="109"/>
                    </a:lnTo>
                    <a:lnTo>
                      <a:pt x="74" y="104"/>
                    </a:lnTo>
                    <a:lnTo>
                      <a:pt x="76" y="101"/>
                    </a:lnTo>
                    <a:lnTo>
                      <a:pt x="79" y="98"/>
                    </a:lnTo>
                    <a:lnTo>
                      <a:pt x="95" y="100"/>
                    </a:lnTo>
                    <a:lnTo>
                      <a:pt x="102" y="100"/>
                    </a:lnTo>
                    <a:lnTo>
                      <a:pt x="110" y="100"/>
                    </a:lnTo>
                    <a:lnTo>
                      <a:pt x="115" y="101"/>
                    </a:lnTo>
                    <a:lnTo>
                      <a:pt x="121" y="104"/>
                    </a:lnTo>
                    <a:lnTo>
                      <a:pt x="126" y="108"/>
                    </a:lnTo>
                    <a:lnTo>
                      <a:pt x="131" y="109"/>
                    </a:lnTo>
                    <a:lnTo>
                      <a:pt x="136" y="112"/>
                    </a:lnTo>
                    <a:lnTo>
                      <a:pt x="140" y="115"/>
                    </a:lnTo>
                    <a:lnTo>
                      <a:pt x="142" y="119"/>
                    </a:lnTo>
                    <a:lnTo>
                      <a:pt x="145" y="120"/>
                    </a:lnTo>
                    <a:lnTo>
                      <a:pt x="148" y="120"/>
                    </a:lnTo>
                    <a:lnTo>
                      <a:pt x="154" y="122"/>
                    </a:lnTo>
                    <a:lnTo>
                      <a:pt x="159" y="122"/>
                    </a:lnTo>
                    <a:lnTo>
                      <a:pt x="162" y="122"/>
                    </a:lnTo>
                    <a:lnTo>
                      <a:pt x="166" y="122"/>
                    </a:lnTo>
                    <a:lnTo>
                      <a:pt x="167" y="120"/>
                    </a:lnTo>
                    <a:lnTo>
                      <a:pt x="166" y="120"/>
                    </a:lnTo>
                    <a:lnTo>
                      <a:pt x="159" y="120"/>
                    </a:lnTo>
                    <a:lnTo>
                      <a:pt x="154" y="119"/>
                    </a:lnTo>
                    <a:lnTo>
                      <a:pt x="153" y="119"/>
                    </a:lnTo>
                    <a:lnTo>
                      <a:pt x="150" y="115"/>
                    </a:lnTo>
                    <a:lnTo>
                      <a:pt x="145" y="112"/>
                    </a:lnTo>
                    <a:lnTo>
                      <a:pt x="142" y="111"/>
                    </a:lnTo>
                    <a:lnTo>
                      <a:pt x="136" y="108"/>
                    </a:lnTo>
                    <a:lnTo>
                      <a:pt x="131" y="103"/>
                    </a:lnTo>
                    <a:lnTo>
                      <a:pt x="126" y="100"/>
                    </a:lnTo>
                    <a:lnTo>
                      <a:pt x="126" y="98"/>
                    </a:lnTo>
                    <a:lnTo>
                      <a:pt x="129" y="97"/>
                    </a:lnTo>
                    <a:lnTo>
                      <a:pt x="132" y="97"/>
                    </a:lnTo>
                    <a:lnTo>
                      <a:pt x="154" y="95"/>
                    </a:lnTo>
                    <a:lnTo>
                      <a:pt x="169" y="92"/>
                    </a:lnTo>
                    <a:lnTo>
                      <a:pt x="173" y="89"/>
                    </a:lnTo>
                    <a:lnTo>
                      <a:pt x="175" y="87"/>
                    </a:lnTo>
                    <a:lnTo>
                      <a:pt x="192" y="82"/>
                    </a:lnTo>
                    <a:lnTo>
                      <a:pt x="205" y="81"/>
                    </a:lnTo>
                    <a:lnTo>
                      <a:pt x="210" y="81"/>
                    </a:lnTo>
                    <a:lnTo>
                      <a:pt x="214" y="81"/>
                    </a:lnTo>
                    <a:lnTo>
                      <a:pt x="214" y="79"/>
                    </a:lnTo>
                    <a:lnTo>
                      <a:pt x="211" y="79"/>
                    </a:lnTo>
                    <a:lnTo>
                      <a:pt x="207" y="79"/>
                    </a:lnTo>
                    <a:lnTo>
                      <a:pt x="199" y="79"/>
                    </a:lnTo>
                    <a:lnTo>
                      <a:pt x="191" y="78"/>
                    </a:lnTo>
                    <a:lnTo>
                      <a:pt x="188" y="78"/>
                    </a:lnTo>
                    <a:lnTo>
                      <a:pt x="188" y="76"/>
                    </a:lnTo>
                    <a:lnTo>
                      <a:pt x="189" y="75"/>
                    </a:lnTo>
                    <a:lnTo>
                      <a:pt x="191" y="71"/>
                    </a:lnTo>
                    <a:lnTo>
                      <a:pt x="194" y="70"/>
                    </a:lnTo>
                    <a:lnTo>
                      <a:pt x="205" y="65"/>
                    </a:lnTo>
                    <a:lnTo>
                      <a:pt x="213" y="62"/>
                    </a:lnTo>
                    <a:lnTo>
                      <a:pt x="214" y="60"/>
                    </a:lnTo>
                    <a:lnTo>
                      <a:pt x="199" y="64"/>
                    </a:lnTo>
                    <a:lnTo>
                      <a:pt x="192" y="67"/>
                    </a:lnTo>
                    <a:lnTo>
                      <a:pt x="188" y="70"/>
                    </a:lnTo>
                    <a:lnTo>
                      <a:pt x="184" y="71"/>
                    </a:lnTo>
                    <a:lnTo>
                      <a:pt x="183" y="71"/>
                    </a:lnTo>
                    <a:lnTo>
                      <a:pt x="181" y="71"/>
                    </a:lnTo>
                    <a:lnTo>
                      <a:pt x="180" y="73"/>
                    </a:lnTo>
                    <a:lnTo>
                      <a:pt x="178" y="75"/>
                    </a:lnTo>
                    <a:lnTo>
                      <a:pt x="177" y="76"/>
                    </a:lnTo>
                    <a:lnTo>
                      <a:pt x="177" y="79"/>
                    </a:lnTo>
                    <a:lnTo>
                      <a:pt x="175" y="79"/>
                    </a:lnTo>
                    <a:lnTo>
                      <a:pt x="173" y="81"/>
                    </a:lnTo>
                    <a:lnTo>
                      <a:pt x="167" y="84"/>
                    </a:lnTo>
                    <a:lnTo>
                      <a:pt x="154" y="87"/>
                    </a:lnTo>
                    <a:lnTo>
                      <a:pt x="150" y="89"/>
                    </a:lnTo>
                    <a:lnTo>
                      <a:pt x="147" y="89"/>
                    </a:lnTo>
                    <a:lnTo>
                      <a:pt x="136" y="90"/>
                    </a:lnTo>
                    <a:lnTo>
                      <a:pt x="131" y="90"/>
                    </a:lnTo>
                    <a:lnTo>
                      <a:pt x="128" y="90"/>
                    </a:lnTo>
                    <a:lnTo>
                      <a:pt x="129" y="89"/>
                    </a:lnTo>
                    <a:lnTo>
                      <a:pt x="136" y="84"/>
                    </a:lnTo>
                    <a:lnTo>
                      <a:pt x="137" y="84"/>
                    </a:lnTo>
                    <a:lnTo>
                      <a:pt x="132" y="84"/>
                    </a:lnTo>
                    <a:lnTo>
                      <a:pt x="129" y="84"/>
                    </a:lnTo>
                    <a:lnTo>
                      <a:pt x="120" y="86"/>
                    </a:lnTo>
                    <a:lnTo>
                      <a:pt x="117" y="87"/>
                    </a:lnTo>
                    <a:lnTo>
                      <a:pt x="113" y="89"/>
                    </a:lnTo>
                    <a:lnTo>
                      <a:pt x="110" y="90"/>
                    </a:lnTo>
                    <a:lnTo>
                      <a:pt x="109" y="92"/>
                    </a:lnTo>
                    <a:lnTo>
                      <a:pt x="106" y="92"/>
                    </a:lnTo>
                    <a:lnTo>
                      <a:pt x="95" y="92"/>
                    </a:lnTo>
                    <a:lnTo>
                      <a:pt x="93" y="92"/>
                    </a:lnTo>
                    <a:lnTo>
                      <a:pt x="87" y="90"/>
                    </a:lnTo>
                    <a:lnTo>
                      <a:pt x="80" y="90"/>
                    </a:lnTo>
                    <a:lnTo>
                      <a:pt x="79" y="90"/>
                    </a:lnTo>
                    <a:lnTo>
                      <a:pt x="76" y="89"/>
                    </a:lnTo>
                    <a:lnTo>
                      <a:pt x="74" y="89"/>
                    </a:lnTo>
                    <a:lnTo>
                      <a:pt x="74" y="87"/>
                    </a:lnTo>
                    <a:lnTo>
                      <a:pt x="76" y="84"/>
                    </a:lnTo>
                    <a:lnTo>
                      <a:pt x="79" y="82"/>
                    </a:lnTo>
                    <a:lnTo>
                      <a:pt x="88" y="78"/>
                    </a:lnTo>
                    <a:lnTo>
                      <a:pt x="93" y="76"/>
                    </a:lnTo>
                    <a:lnTo>
                      <a:pt x="101" y="75"/>
                    </a:lnTo>
                    <a:lnTo>
                      <a:pt x="121" y="71"/>
                    </a:lnTo>
                    <a:lnTo>
                      <a:pt x="121" y="70"/>
                    </a:lnTo>
                    <a:lnTo>
                      <a:pt x="102" y="73"/>
                    </a:lnTo>
                    <a:lnTo>
                      <a:pt x="85" y="75"/>
                    </a:lnTo>
                    <a:lnTo>
                      <a:pt x="84" y="75"/>
                    </a:lnTo>
                    <a:lnTo>
                      <a:pt x="79" y="78"/>
                    </a:lnTo>
                    <a:lnTo>
                      <a:pt x="66" y="86"/>
                    </a:lnTo>
                    <a:lnTo>
                      <a:pt x="63" y="87"/>
                    </a:lnTo>
                    <a:lnTo>
                      <a:pt x="58" y="87"/>
                    </a:lnTo>
                    <a:lnTo>
                      <a:pt x="54" y="87"/>
                    </a:lnTo>
                    <a:lnTo>
                      <a:pt x="50" y="86"/>
                    </a:lnTo>
                    <a:lnTo>
                      <a:pt x="44" y="84"/>
                    </a:lnTo>
                    <a:lnTo>
                      <a:pt x="41" y="82"/>
                    </a:lnTo>
                    <a:lnTo>
                      <a:pt x="38" y="81"/>
                    </a:lnTo>
                    <a:lnTo>
                      <a:pt x="38" y="81"/>
                    </a:lnTo>
                    <a:lnTo>
                      <a:pt x="36" y="79"/>
                    </a:lnTo>
                    <a:lnTo>
                      <a:pt x="35" y="78"/>
                    </a:lnTo>
                    <a:lnTo>
                      <a:pt x="36" y="78"/>
                    </a:lnTo>
                    <a:lnTo>
                      <a:pt x="47" y="76"/>
                    </a:lnTo>
                    <a:lnTo>
                      <a:pt x="63" y="76"/>
                    </a:lnTo>
                    <a:lnTo>
                      <a:pt x="69" y="76"/>
                    </a:lnTo>
                    <a:lnTo>
                      <a:pt x="76" y="75"/>
                    </a:lnTo>
                    <a:lnTo>
                      <a:pt x="85" y="71"/>
                    </a:lnTo>
                    <a:lnTo>
                      <a:pt x="96" y="67"/>
                    </a:lnTo>
                    <a:lnTo>
                      <a:pt x="98" y="65"/>
                    </a:lnTo>
                    <a:lnTo>
                      <a:pt x="95" y="65"/>
                    </a:lnTo>
                    <a:lnTo>
                      <a:pt x="91" y="65"/>
                    </a:lnTo>
                    <a:lnTo>
                      <a:pt x="85" y="67"/>
                    </a:lnTo>
                    <a:lnTo>
                      <a:pt x="74" y="71"/>
                    </a:lnTo>
                    <a:lnTo>
                      <a:pt x="65" y="73"/>
                    </a:lnTo>
                    <a:lnTo>
                      <a:pt x="41" y="73"/>
                    </a:lnTo>
                    <a:lnTo>
                      <a:pt x="33" y="75"/>
                    </a:lnTo>
                    <a:lnTo>
                      <a:pt x="30" y="75"/>
                    </a:lnTo>
                    <a:lnTo>
                      <a:pt x="28" y="73"/>
                    </a:lnTo>
                    <a:lnTo>
                      <a:pt x="25" y="71"/>
                    </a:lnTo>
                    <a:lnTo>
                      <a:pt x="25" y="70"/>
                    </a:lnTo>
                    <a:lnTo>
                      <a:pt x="31" y="68"/>
                    </a:lnTo>
                    <a:lnTo>
                      <a:pt x="35" y="67"/>
                    </a:lnTo>
                    <a:lnTo>
                      <a:pt x="36" y="67"/>
                    </a:lnTo>
                    <a:lnTo>
                      <a:pt x="30" y="65"/>
                    </a:lnTo>
                    <a:lnTo>
                      <a:pt x="30" y="64"/>
                    </a:lnTo>
                    <a:lnTo>
                      <a:pt x="33" y="62"/>
                    </a:lnTo>
                    <a:lnTo>
                      <a:pt x="41" y="59"/>
                    </a:lnTo>
                    <a:lnTo>
                      <a:pt x="44" y="59"/>
                    </a:lnTo>
                    <a:lnTo>
                      <a:pt x="52" y="57"/>
                    </a:lnTo>
                    <a:lnTo>
                      <a:pt x="60" y="59"/>
                    </a:lnTo>
                    <a:lnTo>
                      <a:pt x="60" y="57"/>
                    </a:lnTo>
                    <a:lnTo>
                      <a:pt x="52" y="56"/>
                    </a:lnTo>
                    <a:lnTo>
                      <a:pt x="47" y="56"/>
                    </a:lnTo>
                    <a:lnTo>
                      <a:pt x="39" y="57"/>
                    </a:lnTo>
                    <a:lnTo>
                      <a:pt x="20" y="62"/>
                    </a:lnTo>
                    <a:lnTo>
                      <a:pt x="19" y="62"/>
                    </a:lnTo>
                    <a:lnTo>
                      <a:pt x="16" y="60"/>
                    </a:lnTo>
                    <a:lnTo>
                      <a:pt x="17" y="60"/>
                    </a:lnTo>
                    <a:lnTo>
                      <a:pt x="27" y="54"/>
                    </a:lnTo>
                    <a:lnTo>
                      <a:pt x="27" y="54"/>
                    </a:lnTo>
                    <a:lnTo>
                      <a:pt x="20" y="54"/>
                    </a:lnTo>
                    <a:lnTo>
                      <a:pt x="17" y="54"/>
                    </a:lnTo>
                    <a:lnTo>
                      <a:pt x="16" y="52"/>
                    </a:lnTo>
                    <a:lnTo>
                      <a:pt x="13" y="54"/>
                    </a:lnTo>
                    <a:lnTo>
                      <a:pt x="9" y="56"/>
                    </a:lnTo>
                    <a:lnTo>
                      <a:pt x="6" y="56"/>
                    </a:lnTo>
                    <a:lnTo>
                      <a:pt x="5" y="56"/>
                    </a:lnTo>
                    <a:lnTo>
                      <a:pt x="0" y="54"/>
                    </a:lnTo>
                    <a:lnTo>
                      <a:pt x="2" y="52"/>
                    </a:lnTo>
                    <a:lnTo>
                      <a:pt x="5" y="49"/>
                    </a:lnTo>
                    <a:lnTo>
                      <a:pt x="8" y="48"/>
                    </a:lnTo>
                    <a:lnTo>
                      <a:pt x="11" y="48"/>
                    </a:lnTo>
                    <a:lnTo>
                      <a:pt x="17" y="45"/>
                    </a:lnTo>
                    <a:lnTo>
                      <a:pt x="22" y="45"/>
                    </a:lnTo>
                    <a:lnTo>
                      <a:pt x="30" y="45"/>
                    </a:lnTo>
                    <a:lnTo>
                      <a:pt x="33" y="45"/>
                    </a:lnTo>
                    <a:lnTo>
                      <a:pt x="36" y="43"/>
                    </a:lnTo>
                    <a:lnTo>
                      <a:pt x="41" y="40"/>
                    </a:lnTo>
                    <a:lnTo>
                      <a:pt x="46" y="38"/>
                    </a:lnTo>
                    <a:lnTo>
                      <a:pt x="52" y="38"/>
                    </a:lnTo>
                    <a:lnTo>
                      <a:pt x="58" y="38"/>
                    </a:lnTo>
                    <a:lnTo>
                      <a:pt x="63" y="38"/>
                    </a:lnTo>
                    <a:lnTo>
                      <a:pt x="65" y="41"/>
                    </a:lnTo>
                    <a:lnTo>
                      <a:pt x="68" y="43"/>
                    </a:lnTo>
                    <a:lnTo>
                      <a:pt x="68" y="41"/>
                    </a:lnTo>
                    <a:lnTo>
                      <a:pt x="71" y="40"/>
                    </a:lnTo>
                    <a:lnTo>
                      <a:pt x="74" y="40"/>
                    </a:lnTo>
                    <a:lnTo>
                      <a:pt x="77" y="40"/>
                    </a:lnTo>
                    <a:lnTo>
                      <a:pt x="80" y="40"/>
                    </a:lnTo>
                    <a:lnTo>
                      <a:pt x="85" y="41"/>
                    </a:lnTo>
                    <a:lnTo>
                      <a:pt x="88" y="43"/>
                    </a:lnTo>
                    <a:lnTo>
                      <a:pt x="90" y="43"/>
                    </a:lnTo>
                    <a:lnTo>
                      <a:pt x="91" y="41"/>
                    </a:lnTo>
                    <a:lnTo>
                      <a:pt x="96" y="41"/>
                    </a:lnTo>
                    <a:lnTo>
                      <a:pt x="96" y="41"/>
                    </a:lnTo>
                    <a:lnTo>
                      <a:pt x="95" y="40"/>
                    </a:lnTo>
                    <a:lnTo>
                      <a:pt x="93" y="40"/>
                    </a:lnTo>
                    <a:lnTo>
                      <a:pt x="74" y="34"/>
                    </a:lnTo>
                    <a:lnTo>
                      <a:pt x="74" y="34"/>
                    </a:lnTo>
                    <a:lnTo>
                      <a:pt x="80" y="32"/>
                    </a:lnTo>
                    <a:lnTo>
                      <a:pt x="84" y="30"/>
                    </a:lnTo>
                    <a:lnTo>
                      <a:pt x="85" y="30"/>
                    </a:lnTo>
                    <a:lnTo>
                      <a:pt x="90" y="27"/>
                    </a:lnTo>
                    <a:lnTo>
                      <a:pt x="93" y="27"/>
                    </a:lnTo>
                    <a:lnTo>
                      <a:pt x="98" y="26"/>
                    </a:lnTo>
                    <a:lnTo>
                      <a:pt x="101" y="26"/>
                    </a:lnTo>
                    <a:lnTo>
                      <a:pt x="104" y="27"/>
                    </a:lnTo>
                    <a:lnTo>
                      <a:pt x="106" y="27"/>
                    </a:lnTo>
                    <a:lnTo>
                      <a:pt x="113" y="29"/>
                    </a:lnTo>
                    <a:lnTo>
                      <a:pt x="117" y="29"/>
                    </a:lnTo>
                    <a:lnTo>
                      <a:pt x="123" y="34"/>
                    </a:lnTo>
                    <a:lnTo>
                      <a:pt x="126" y="37"/>
                    </a:lnTo>
                    <a:lnTo>
                      <a:pt x="129" y="38"/>
                    </a:lnTo>
                    <a:lnTo>
                      <a:pt x="131" y="38"/>
                    </a:lnTo>
                    <a:lnTo>
                      <a:pt x="136" y="38"/>
                    </a:lnTo>
                    <a:lnTo>
                      <a:pt x="136" y="38"/>
                    </a:lnTo>
                    <a:lnTo>
                      <a:pt x="131" y="35"/>
                    </a:lnTo>
                    <a:lnTo>
                      <a:pt x="129" y="34"/>
                    </a:lnTo>
                    <a:lnTo>
                      <a:pt x="131" y="34"/>
                    </a:lnTo>
                    <a:lnTo>
                      <a:pt x="131" y="32"/>
                    </a:lnTo>
                    <a:lnTo>
                      <a:pt x="132" y="32"/>
                    </a:lnTo>
                    <a:lnTo>
                      <a:pt x="137" y="34"/>
                    </a:lnTo>
                    <a:lnTo>
                      <a:pt x="147" y="37"/>
                    </a:lnTo>
                    <a:lnTo>
                      <a:pt x="161" y="41"/>
                    </a:lnTo>
                    <a:lnTo>
                      <a:pt x="167" y="41"/>
                    </a:lnTo>
                    <a:lnTo>
                      <a:pt x="170" y="43"/>
                    </a:lnTo>
                    <a:lnTo>
                      <a:pt x="173" y="45"/>
                    </a:lnTo>
                    <a:lnTo>
                      <a:pt x="177" y="46"/>
                    </a:lnTo>
                    <a:lnTo>
                      <a:pt x="178" y="46"/>
                    </a:lnTo>
                    <a:lnTo>
                      <a:pt x="175" y="43"/>
                    </a:lnTo>
                    <a:lnTo>
                      <a:pt x="167" y="40"/>
                    </a:lnTo>
                    <a:lnTo>
                      <a:pt x="148" y="34"/>
                    </a:lnTo>
                    <a:lnTo>
                      <a:pt x="140" y="30"/>
                    </a:lnTo>
                    <a:lnTo>
                      <a:pt x="137" y="29"/>
                    </a:lnTo>
                    <a:lnTo>
                      <a:pt x="134" y="27"/>
                    </a:lnTo>
                    <a:lnTo>
                      <a:pt x="134" y="26"/>
                    </a:lnTo>
                    <a:lnTo>
                      <a:pt x="137" y="24"/>
                    </a:lnTo>
                    <a:lnTo>
                      <a:pt x="140" y="24"/>
                    </a:lnTo>
                    <a:lnTo>
                      <a:pt x="145" y="23"/>
                    </a:lnTo>
                    <a:lnTo>
                      <a:pt x="145" y="23"/>
                    </a:lnTo>
                    <a:lnTo>
                      <a:pt x="140" y="21"/>
                    </a:lnTo>
                    <a:lnTo>
                      <a:pt x="139" y="19"/>
                    </a:lnTo>
                    <a:lnTo>
                      <a:pt x="139" y="19"/>
                    </a:lnTo>
                    <a:lnTo>
                      <a:pt x="143" y="18"/>
                    </a:lnTo>
                    <a:lnTo>
                      <a:pt x="147" y="18"/>
                    </a:lnTo>
                    <a:lnTo>
                      <a:pt x="151" y="19"/>
                    </a:lnTo>
                    <a:lnTo>
                      <a:pt x="156" y="21"/>
                    </a:lnTo>
                    <a:lnTo>
                      <a:pt x="158" y="19"/>
                    </a:lnTo>
                    <a:lnTo>
                      <a:pt x="153" y="16"/>
                    </a:lnTo>
                    <a:lnTo>
                      <a:pt x="153" y="15"/>
                    </a:lnTo>
                    <a:lnTo>
                      <a:pt x="153" y="13"/>
                    </a:lnTo>
                    <a:lnTo>
                      <a:pt x="154" y="13"/>
                    </a:lnTo>
                    <a:lnTo>
                      <a:pt x="159" y="13"/>
                    </a:lnTo>
                    <a:lnTo>
                      <a:pt x="169" y="16"/>
                    </a:lnTo>
                    <a:lnTo>
                      <a:pt x="183" y="16"/>
                    </a:lnTo>
                    <a:lnTo>
                      <a:pt x="188" y="16"/>
                    </a:lnTo>
                    <a:lnTo>
                      <a:pt x="186" y="16"/>
                    </a:lnTo>
                    <a:lnTo>
                      <a:pt x="181" y="15"/>
                    </a:lnTo>
                    <a:lnTo>
                      <a:pt x="175" y="13"/>
                    </a:lnTo>
                    <a:lnTo>
                      <a:pt x="172" y="12"/>
                    </a:lnTo>
                    <a:lnTo>
                      <a:pt x="170" y="10"/>
                    </a:lnTo>
                    <a:lnTo>
                      <a:pt x="167" y="8"/>
                    </a:lnTo>
                    <a:lnTo>
                      <a:pt x="167" y="8"/>
                    </a:lnTo>
                    <a:lnTo>
                      <a:pt x="170" y="7"/>
                    </a:lnTo>
                    <a:lnTo>
                      <a:pt x="181" y="8"/>
                    </a:lnTo>
                    <a:lnTo>
                      <a:pt x="191" y="10"/>
                    </a:lnTo>
                    <a:lnTo>
                      <a:pt x="199" y="8"/>
                    </a:lnTo>
                    <a:lnTo>
                      <a:pt x="203" y="8"/>
                    </a:lnTo>
                    <a:lnTo>
                      <a:pt x="205" y="10"/>
                    </a:lnTo>
                    <a:lnTo>
                      <a:pt x="210" y="12"/>
                    </a:lnTo>
                    <a:lnTo>
                      <a:pt x="221" y="18"/>
                    </a:lnTo>
                    <a:lnTo>
                      <a:pt x="222" y="18"/>
                    </a:lnTo>
                    <a:lnTo>
                      <a:pt x="224" y="19"/>
                    </a:lnTo>
                    <a:lnTo>
                      <a:pt x="225" y="21"/>
                    </a:lnTo>
                    <a:lnTo>
                      <a:pt x="227" y="23"/>
                    </a:lnTo>
                    <a:lnTo>
                      <a:pt x="230" y="21"/>
                    </a:lnTo>
                    <a:lnTo>
                      <a:pt x="233" y="19"/>
                    </a:lnTo>
                    <a:lnTo>
                      <a:pt x="232" y="18"/>
                    </a:lnTo>
                    <a:lnTo>
                      <a:pt x="225" y="15"/>
                    </a:lnTo>
                    <a:lnTo>
                      <a:pt x="224" y="15"/>
                    </a:lnTo>
                    <a:lnTo>
                      <a:pt x="221" y="12"/>
                    </a:lnTo>
                    <a:lnTo>
                      <a:pt x="214" y="8"/>
                    </a:lnTo>
                    <a:lnTo>
                      <a:pt x="213" y="7"/>
                    </a:lnTo>
                    <a:lnTo>
                      <a:pt x="211" y="5"/>
                    </a:lnTo>
                    <a:lnTo>
                      <a:pt x="230" y="4"/>
                    </a:lnTo>
                    <a:lnTo>
                      <a:pt x="251" y="5"/>
                    </a:lnTo>
                    <a:lnTo>
                      <a:pt x="254" y="5"/>
                    </a:lnTo>
                    <a:lnTo>
                      <a:pt x="255" y="7"/>
                    </a:lnTo>
                    <a:lnTo>
                      <a:pt x="257" y="8"/>
                    </a:lnTo>
                    <a:lnTo>
                      <a:pt x="260" y="10"/>
                    </a:lnTo>
                    <a:lnTo>
                      <a:pt x="266" y="13"/>
                    </a:lnTo>
                    <a:lnTo>
                      <a:pt x="276" y="15"/>
                    </a:lnTo>
                    <a:lnTo>
                      <a:pt x="274" y="15"/>
                    </a:lnTo>
                    <a:lnTo>
                      <a:pt x="266" y="12"/>
                    </a:lnTo>
                    <a:lnTo>
                      <a:pt x="265" y="8"/>
                    </a:lnTo>
                    <a:lnTo>
                      <a:pt x="265" y="7"/>
                    </a:lnTo>
                    <a:lnTo>
                      <a:pt x="265" y="7"/>
                    </a:lnTo>
                    <a:lnTo>
                      <a:pt x="266" y="5"/>
                    </a:lnTo>
                    <a:lnTo>
                      <a:pt x="273" y="2"/>
                    </a:lnTo>
                    <a:lnTo>
                      <a:pt x="284" y="2"/>
                    </a:lnTo>
                    <a:lnTo>
                      <a:pt x="285" y="2"/>
                    </a:lnTo>
                    <a:lnTo>
                      <a:pt x="293" y="7"/>
                    </a:lnTo>
                    <a:lnTo>
                      <a:pt x="298" y="8"/>
                    </a:lnTo>
                    <a:lnTo>
                      <a:pt x="300" y="8"/>
                    </a:lnTo>
                    <a:lnTo>
                      <a:pt x="301" y="8"/>
                    </a:lnTo>
                    <a:lnTo>
                      <a:pt x="296" y="7"/>
                    </a:lnTo>
                    <a:lnTo>
                      <a:pt x="293" y="5"/>
                    </a:lnTo>
                    <a:lnTo>
                      <a:pt x="293" y="5"/>
                    </a:lnTo>
                    <a:lnTo>
                      <a:pt x="298" y="2"/>
                    </a:lnTo>
                    <a:lnTo>
                      <a:pt x="301" y="2"/>
                    </a:lnTo>
                    <a:lnTo>
                      <a:pt x="31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8" name="Freeform 316">
                <a:extLst>
                  <a:ext uri="{FF2B5EF4-FFF2-40B4-BE49-F238E27FC236}">
                    <a16:creationId xmlns:a16="http://schemas.microsoft.com/office/drawing/2014/main" id="{7F8A768C-9D65-4F66-B76C-A9FDBFD0DBCB}"/>
                  </a:ext>
                </a:extLst>
              </p:cNvPr>
              <p:cNvSpPr>
                <a:spLocks noEditPoints="1"/>
              </p:cNvSpPr>
              <p:nvPr/>
            </p:nvSpPr>
            <p:spPr bwMode="auto">
              <a:xfrm>
                <a:off x="3250499" y="3893532"/>
                <a:ext cx="40934" cy="74070"/>
              </a:xfrm>
              <a:custGeom>
                <a:avLst/>
                <a:gdLst>
                  <a:gd name="T0" fmla="*/ 21 w 21"/>
                  <a:gd name="T1" fmla="*/ 15 h 38"/>
                  <a:gd name="T2" fmla="*/ 19 w 21"/>
                  <a:gd name="T3" fmla="*/ 16 h 38"/>
                  <a:gd name="T4" fmla="*/ 19 w 21"/>
                  <a:gd name="T5" fmla="*/ 18 h 38"/>
                  <a:gd name="T6" fmla="*/ 19 w 21"/>
                  <a:gd name="T7" fmla="*/ 15 h 38"/>
                  <a:gd name="T8" fmla="*/ 21 w 21"/>
                  <a:gd name="T9" fmla="*/ 15 h 38"/>
                  <a:gd name="T10" fmla="*/ 19 w 21"/>
                  <a:gd name="T11" fmla="*/ 5 h 38"/>
                  <a:gd name="T12" fmla="*/ 18 w 21"/>
                  <a:gd name="T13" fmla="*/ 8 h 38"/>
                  <a:gd name="T14" fmla="*/ 18 w 21"/>
                  <a:gd name="T15" fmla="*/ 8 h 38"/>
                  <a:gd name="T16" fmla="*/ 19 w 21"/>
                  <a:gd name="T17" fmla="*/ 5 h 38"/>
                  <a:gd name="T18" fmla="*/ 13 w 21"/>
                  <a:gd name="T19" fmla="*/ 0 h 38"/>
                  <a:gd name="T20" fmla="*/ 13 w 21"/>
                  <a:gd name="T21" fmla="*/ 2 h 38"/>
                  <a:gd name="T22" fmla="*/ 16 w 21"/>
                  <a:gd name="T23" fmla="*/ 2 h 38"/>
                  <a:gd name="T24" fmla="*/ 16 w 21"/>
                  <a:gd name="T25" fmla="*/ 5 h 38"/>
                  <a:gd name="T26" fmla="*/ 14 w 21"/>
                  <a:gd name="T27" fmla="*/ 11 h 38"/>
                  <a:gd name="T28" fmla="*/ 14 w 21"/>
                  <a:gd name="T29" fmla="*/ 15 h 38"/>
                  <a:gd name="T30" fmla="*/ 13 w 21"/>
                  <a:gd name="T31" fmla="*/ 18 h 38"/>
                  <a:gd name="T32" fmla="*/ 14 w 21"/>
                  <a:gd name="T33" fmla="*/ 22 h 38"/>
                  <a:gd name="T34" fmla="*/ 11 w 21"/>
                  <a:gd name="T35" fmla="*/ 30 h 38"/>
                  <a:gd name="T36" fmla="*/ 10 w 21"/>
                  <a:gd name="T37" fmla="*/ 32 h 38"/>
                  <a:gd name="T38" fmla="*/ 5 w 21"/>
                  <a:gd name="T39" fmla="*/ 37 h 38"/>
                  <a:gd name="T40" fmla="*/ 5 w 21"/>
                  <a:gd name="T41" fmla="*/ 38 h 38"/>
                  <a:gd name="T42" fmla="*/ 2 w 21"/>
                  <a:gd name="T43" fmla="*/ 38 h 38"/>
                  <a:gd name="T44" fmla="*/ 0 w 21"/>
                  <a:gd name="T45" fmla="*/ 38 h 38"/>
                  <a:gd name="T46" fmla="*/ 0 w 21"/>
                  <a:gd name="T47" fmla="*/ 29 h 38"/>
                  <a:gd name="T48" fmla="*/ 0 w 21"/>
                  <a:gd name="T49" fmla="*/ 21 h 38"/>
                  <a:gd name="T50" fmla="*/ 0 w 21"/>
                  <a:gd name="T51" fmla="*/ 13 h 38"/>
                  <a:gd name="T52" fmla="*/ 0 w 21"/>
                  <a:gd name="T53" fmla="*/ 8 h 38"/>
                  <a:gd name="T54" fmla="*/ 2 w 21"/>
                  <a:gd name="T55" fmla="*/ 7 h 38"/>
                  <a:gd name="T56" fmla="*/ 5 w 21"/>
                  <a:gd name="T57" fmla="*/ 8 h 38"/>
                  <a:gd name="T58" fmla="*/ 7 w 21"/>
                  <a:gd name="T59" fmla="*/ 8 h 38"/>
                  <a:gd name="T60" fmla="*/ 10 w 21"/>
                  <a:gd name="T61" fmla="*/ 4 h 38"/>
                  <a:gd name="T62" fmla="*/ 11 w 21"/>
                  <a:gd name="T6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38">
                    <a:moveTo>
                      <a:pt x="21" y="15"/>
                    </a:moveTo>
                    <a:lnTo>
                      <a:pt x="21" y="15"/>
                    </a:lnTo>
                    <a:lnTo>
                      <a:pt x="21" y="15"/>
                    </a:lnTo>
                    <a:lnTo>
                      <a:pt x="19" y="16"/>
                    </a:lnTo>
                    <a:lnTo>
                      <a:pt x="19" y="18"/>
                    </a:lnTo>
                    <a:lnTo>
                      <a:pt x="19" y="18"/>
                    </a:lnTo>
                    <a:lnTo>
                      <a:pt x="19" y="16"/>
                    </a:lnTo>
                    <a:lnTo>
                      <a:pt x="19" y="15"/>
                    </a:lnTo>
                    <a:lnTo>
                      <a:pt x="21" y="15"/>
                    </a:lnTo>
                    <a:lnTo>
                      <a:pt x="21" y="15"/>
                    </a:lnTo>
                    <a:close/>
                    <a:moveTo>
                      <a:pt x="19" y="5"/>
                    </a:moveTo>
                    <a:lnTo>
                      <a:pt x="19" y="5"/>
                    </a:lnTo>
                    <a:lnTo>
                      <a:pt x="19" y="5"/>
                    </a:lnTo>
                    <a:lnTo>
                      <a:pt x="18" y="8"/>
                    </a:lnTo>
                    <a:lnTo>
                      <a:pt x="18" y="8"/>
                    </a:lnTo>
                    <a:lnTo>
                      <a:pt x="18" y="8"/>
                    </a:lnTo>
                    <a:lnTo>
                      <a:pt x="18" y="7"/>
                    </a:lnTo>
                    <a:lnTo>
                      <a:pt x="19" y="5"/>
                    </a:lnTo>
                    <a:close/>
                    <a:moveTo>
                      <a:pt x="13" y="0"/>
                    </a:moveTo>
                    <a:lnTo>
                      <a:pt x="13" y="0"/>
                    </a:lnTo>
                    <a:lnTo>
                      <a:pt x="13" y="2"/>
                    </a:lnTo>
                    <a:lnTo>
                      <a:pt x="13" y="2"/>
                    </a:lnTo>
                    <a:lnTo>
                      <a:pt x="14" y="2"/>
                    </a:lnTo>
                    <a:lnTo>
                      <a:pt x="16" y="2"/>
                    </a:lnTo>
                    <a:lnTo>
                      <a:pt x="16" y="4"/>
                    </a:lnTo>
                    <a:lnTo>
                      <a:pt x="16" y="5"/>
                    </a:lnTo>
                    <a:lnTo>
                      <a:pt x="14" y="10"/>
                    </a:lnTo>
                    <a:lnTo>
                      <a:pt x="14" y="11"/>
                    </a:lnTo>
                    <a:lnTo>
                      <a:pt x="14" y="13"/>
                    </a:lnTo>
                    <a:lnTo>
                      <a:pt x="14" y="15"/>
                    </a:lnTo>
                    <a:lnTo>
                      <a:pt x="14" y="16"/>
                    </a:lnTo>
                    <a:lnTo>
                      <a:pt x="13" y="18"/>
                    </a:lnTo>
                    <a:lnTo>
                      <a:pt x="13" y="19"/>
                    </a:lnTo>
                    <a:lnTo>
                      <a:pt x="14" y="22"/>
                    </a:lnTo>
                    <a:lnTo>
                      <a:pt x="13" y="27"/>
                    </a:lnTo>
                    <a:lnTo>
                      <a:pt x="11" y="30"/>
                    </a:lnTo>
                    <a:lnTo>
                      <a:pt x="11" y="30"/>
                    </a:lnTo>
                    <a:lnTo>
                      <a:pt x="10" y="32"/>
                    </a:lnTo>
                    <a:lnTo>
                      <a:pt x="8" y="33"/>
                    </a:lnTo>
                    <a:lnTo>
                      <a:pt x="5" y="37"/>
                    </a:lnTo>
                    <a:lnTo>
                      <a:pt x="5" y="38"/>
                    </a:lnTo>
                    <a:lnTo>
                      <a:pt x="5" y="38"/>
                    </a:lnTo>
                    <a:lnTo>
                      <a:pt x="3" y="38"/>
                    </a:lnTo>
                    <a:lnTo>
                      <a:pt x="2" y="38"/>
                    </a:lnTo>
                    <a:lnTo>
                      <a:pt x="0" y="38"/>
                    </a:lnTo>
                    <a:lnTo>
                      <a:pt x="0" y="38"/>
                    </a:lnTo>
                    <a:lnTo>
                      <a:pt x="0" y="35"/>
                    </a:lnTo>
                    <a:lnTo>
                      <a:pt x="0" y="29"/>
                    </a:lnTo>
                    <a:lnTo>
                      <a:pt x="0" y="26"/>
                    </a:lnTo>
                    <a:lnTo>
                      <a:pt x="0" y="21"/>
                    </a:lnTo>
                    <a:lnTo>
                      <a:pt x="0" y="18"/>
                    </a:lnTo>
                    <a:lnTo>
                      <a:pt x="0" y="13"/>
                    </a:lnTo>
                    <a:lnTo>
                      <a:pt x="0" y="10"/>
                    </a:lnTo>
                    <a:lnTo>
                      <a:pt x="0" y="8"/>
                    </a:lnTo>
                    <a:lnTo>
                      <a:pt x="2" y="8"/>
                    </a:lnTo>
                    <a:lnTo>
                      <a:pt x="2" y="7"/>
                    </a:lnTo>
                    <a:lnTo>
                      <a:pt x="3" y="8"/>
                    </a:lnTo>
                    <a:lnTo>
                      <a:pt x="5" y="8"/>
                    </a:lnTo>
                    <a:lnTo>
                      <a:pt x="5" y="8"/>
                    </a:lnTo>
                    <a:lnTo>
                      <a:pt x="7" y="8"/>
                    </a:lnTo>
                    <a:lnTo>
                      <a:pt x="7" y="7"/>
                    </a:lnTo>
                    <a:lnTo>
                      <a:pt x="10" y="4"/>
                    </a:lnTo>
                    <a:lnTo>
                      <a:pt x="10" y="0"/>
                    </a:lnTo>
                    <a:lnTo>
                      <a:pt x="11" y="0"/>
                    </a:lnTo>
                    <a:lnTo>
                      <a:pt x="1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9" name="Freeform 317">
                <a:extLst>
                  <a:ext uri="{FF2B5EF4-FFF2-40B4-BE49-F238E27FC236}">
                    <a16:creationId xmlns:a16="http://schemas.microsoft.com/office/drawing/2014/main" id="{FC7628A7-4BA5-489C-9D5E-9D4AD7E7460A}"/>
                  </a:ext>
                </a:extLst>
              </p:cNvPr>
              <p:cNvSpPr>
                <a:spLocks/>
              </p:cNvSpPr>
              <p:nvPr/>
            </p:nvSpPr>
            <p:spPr bwMode="auto">
              <a:xfrm>
                <a:off x="6416034" y="2649928"/>
                <a:ext cx="270942" cy="187125"/>
              </a:xfrm>
              <a:custGeom>
                <a:avLst/>
                <a:gdLst>
                  <a:gd name="T0" fmla="*/ 76 w 139"/>
                  <a:gd name="T1" fmla="*/ 2 h 96"/>
                  <a:gd name="T2" fmla="*/ 84 w 139"/>
                  <a:gd name="T3" fmla="*/ 3 h 96"/>
                  <a:gd name="T4" fmla="*/ 90 w 139"/>
                  <a:gd name="T5" fmla="*/ 5 h 96"/>
                  <a:gd name="T6" fmla="*/ 95 w 139"/>
                  <a:gd name="T7" fmla="*/ 8 h 96"/>
                  <a:gd name="T8" fmla="*/ 103 w 139"/>
                  <a:gd name="T9" fmla="*/ 7 h 96"/>
                  <a:gd name="T10" fmla="*/ 109 w 139"/>
                  <a:gd name="T11" fmla="*/ 11 h 96"/>
                  <a:gd name="T12" fmla="*/ 112 w 139"/>
                  <a:gd name="T13" fmla="*/ 16 h 96"/>
                  <a:gd name="T14" fmla="*/ 114 w 139"/>
                  <a:gd name="T15" fmla="*/ 21 h 96"/>
                  <a:gd name="T16" fmla="*/ 111 w 139"/>
                  <a:gd name="T17" fmla="*/ 27 h 96"/>
                  <a:gd name="T18" fmla="*/ 115 w 139"/>
                  <a:gd name="T19" fmla="*/ 33 h 96"/>
                  <a:gd name="T20" fmla="*/ 123 w 139"/>
                  <a:gd name="T21" fmla="*/ 41 h 96"/>
                  <a:gd name="T22" fmla="*/ 125 w 139"/>
                  <a:gd name="T23" fmla="*/ 48 h 96"/>
                  <a:gd name="T24" fmla="*/ 134 w 139"/>
                  <a:gd name="T25" fmla="*/ 51 h 96"/>
                  <a:gd name="T26" fmla="*/ 139 w 139"/>
                  <a:gd name="T27" fmla="*/ 57 h 96"/>
                  <a:gd name="T28" fmla="*/ 130 w 139"/>
                  <a:gd name="T29" fmla="*/ 62 h 96"/>
                  <a:gd name="T30" fmla="*/ 122 w 139"/>
                  <a:gd name="T31" fmla="*/ 59 h 96"/>
                  <a:gd name="T32" fmla="*/ 119 w 139"/>
                  <a:gd name="T33" fmla="*/ 63 h 96"/>
                  <a:gd name="T34" fmla="*/ 122 w 139"/>
                  <a:gd name="T35" fmla="*/ 70 h 96"/>
                  <a:gd name="T36" fmla="*/ 123 w 139"/>
                  <a:gd name="T37" fmla="*/ 78 h 96"/>
                  <a:gd name="T38" fmla="*/ 119 w 139"/>
                  <a:gd name="T39" fmla="*/ 81 h 96"/>
                  <a:gd name="T40" fmla="*/ 111 w 139"/>
                  <a:gd name="T41" fmla="*/ 84 h 96"/>
                  <a:gd name="T42" fmla="*/ 108 w 139"/>
                  <a:gd name="T43" fmla="*/ 93 h 96"/>
                  <a:gd name="T44" fmla="*/ 104 w 139"/>
                  <a:gd name="T45" fmla="*/ 95 h 96"/>
                  <a:gd name="T46" fmla="*/ 95 w 139"/>
                  <a:gd name="T47" fmla="*/ 93 h 96"/>
                  <a:gd name="T48" fmla="*/ 87 w 139"/>
                  <a:gd name="T49" fmla="*/ 90 h 96"/>
                  <a:gd name="T50" fmla="*/ 84 w 139"/>
                  <a:gd name="T51" fmla="*/ 92 h 96"/>
                  <a:gd name="T52" fmla="*/ 79 w 139"/>
                  <a:gd name="T53" fmla="*/ 92 h 96"/>
                  <a:gd name="T54" fmla="*/ 71 w 139"/>
                  <a:gd name="T55" fmla="*/ 92 h 96"/>
                  <a:gd name="T56" fmla="*/ 67 w 139"/>
                  <a:gd name="T57" fmla="*/ 93 h 96"/>
                  <a:gd name="T58" fmla="*/ 60 w 139"/>
                  <a:gd name="T59" fmla="*/ 90 h 96"/>
                  <a:gd name="T60" fmla="*/ 49 w 139"/>
                  <a:gd name="T61" fmla="*/ 87 h 96"/>
                  <a:gd name="T62" fmla="*/ 35 w 139"/>
                  <a:gd name="T63" fmla="*/ 84 h 96"/>
                  <a:gd name="T64" fmla="*/ 21 w 139"/>
                  <a:gd name="T65" fmla="*/ 85 h 96"/>
                  <a:gd name="T66" fmla="*/ 13 w 139"/>
                  <a:gd name="T67" fmla="*/ 90 h 96"/>
                  <a:gd name="T68" fmla="*/ 7 w 139"/>
                  <a:gd name="T69" fmla="*/ 90 h 96"/>
                  <a:gd name="T70" fmla="*/ 7 w 139"/>
                  <a:gd name="T71" fmla="*/ 87 h 96"/>
                  <a:gd name="T72" fmla="*/ 5 w 139"/>
                  <a:gd name="T73" fmla="*/ 79 h 96"/>
                  <a:gd name="T74" fmla="*/ 2 w 139"/>
                  <a:gd name="T75" fmla="*/ 76 h 96"/>
                  <a:gd name="T76" fmla="*/ 11 w 139"/>
                  <a:gd name="T77" fmla="*/ 68 h 96"/>
                  <a:gd name="T78" fmla="*/ 7 w 139"/>
                  <a:gd name="T79" fmla="*/ 51 h 96"/>
                  <a:gd name="T80" fmla="*/ 13 w 139"/>
                  <a:gd name="T81" fmla="*/ 44 h 96"/>
                  <a:gd name="T82" fmla="*/ 22 w 139"/>
                  <a:gd name="T83" fmla="*/ 44 h 96"/>
                  <a:gd name="T84" fmla="*/ 29 w 139"/>
                  <a:gd name="T85" fmla="*/ 40 h 96"/>
                  <a:gd name="T86" fmla="*/ 35 w 139"/>
                  <a:gd name="T87" fmla="*/ 40 h 96"/>
                  <a:gd name="T88" fmla="*/ 38 w 139"/>
                  <a:gd name="T89" fmla="*/ 40 h 96"/>
                  <a:gd name="T90" fmla="*/ 35 w 139"/>
                  <a:gd name="T91" fmla="*/ 37 h 96"/>
                  <a:gd name="T92" fmla="*/ 38 w 139"/>
                  <a:gd name="T93" fmla="*/ 30 h 96"/>
                  <a:gd name="T94" fmla="*/ 45 w 139"/>
                  <a:gd name="T95" fmla="*/ 24 h 96"/>
                  <a:gd name="T96" fmla="*/ 51 w 139"/>
                  <a:gd name="T97" fmla="*/ 19 h 96"/>
                  <a:gd name="T98" fmla="*/ 49 w 139"/>
                  <a:gd name="T99" fmla="*/ 18 h 96"/>
                  <a:gd name="T100" fmla="*/ 51 w 139"/>
                  <a:gd name="T101" fmla="*/ 10 h 96"/>
                  <a:gd name="T102" fmla="*/ 60 w 139"/>
                  <a:gd name="T103" fmla="*/ 7 h 96"/>
                  <a:gd name="T104" fmla="*/ 67 w 139"/>
                  <a:gd name="T105" fmla="*/ 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9" h="96">
                    <a:moveTo>
                      <a:pt x="73" y="0"/>
                    </a:moveTo>
                    <a:lnTo>
                      <a:pt x="73" y="0"/>
                    </a:lnTo>
                    <a:lnTo>
                      <a:pt x="74" y="2"/>
                    </a:lnTo>
                    <a:lnTo>
                      <a:pt x="74" y="2"/>
                    </a:lnTo>
                    <a:lnTo>
                      <a:pt x="76" y="2"/>
                    </a:lnTo>
                    <a:lnTo>
                      <a:pt x="76" y="2"/>
                    </a:lnTo>
                    <a:lnTo>
                      <a:pt x="79" y="2"/>
                    </a:lnTo>
                    <a:lnTo>
                      <a:pt x="79" y="2"/>
                    </a:lnTo>
                    <a:lnTo>
                      <a:pt x="81" y="3"/>
                    </a:lnTo>
                    <a:lnTo>
                      <a:pt x="81" y="3"/>
                    </a:lnTo>
                    <a:lnTo>
                      <a:pt x="82" y="5"/>
                    </a:lnTo>
                    <a:lnTo>
                      <a:pt x="84" y="3"/>
                    </a:lnTo>
                    <a:lnTo>
                      <a:pt x="86" y="3"/>
                    </a:lnTo>
                    <a:lnTo>
                      <a:pt x="86" y="3"/>
                    </a:lnTo>
                    <a:lnTo>
                      <a:pt x="89" y="3"/>
                    </a:lnTo>
                    <a:lnTo>
                      <a:pt x="90" y="5"/>
                    </a:lnTo>
                    <a:lnTo>
                      <a:pt x="90" y="5"/>
                    </a:lnTo>
                    <a:lnTo>
                      <a:pt x="90" y="5"/>
                    </a:lnTo>
                    <a:lnTo>
                      <a:pt x="90" y="7"/>
                    </a:lnTo>
                    <a:lnTo>
                      <a:pt x="90" y="8"/>
                    </a:lnTo>
                    <a:lnTo>
                      <a:pt x="90" y="8"/>
                    </a:lnTo>
                    <a:lnTo>
                      <a:pt x="92" y="10"/>
                    </a:lnTo>
                    <a:lnTo>
                      <a:pt x="93" y="8"/>
                    </a:lnTo>
                    <a:lnTo>
                      <a:pt x="95" y="8"/>
                    </a:lnTo>
                    <a:lnTo>
                      <a:pt x="95" y="8"/>
                    </a:lnTo>
                    <a:lnTo>
                      <a:pt x="97" y="8"/>
                    </a:lnTo>
                    <a:lnTo>
                      <a:pt x="98" y="7"/>
                    </a:lnTo>
                    <a:lnTo>
                      <a:pt x="98" y="7"/>
                    </a:lnTo>
                    <a:lnTo>
                      <a:pt x="100" y="7"/>
                    </a:lnTo>
                    <a:lnTo>
                      <a:pt x="103" y="7"/>
                    </a:lnTo>
                    <a:lnTo>
                      <a:pt x="106" y="8"/>
                    </a:lnTo>
                    <a:lnTo>
                      <a:pt x="106" y="8"/>
                    </a:lnTo>
                    <a:lnTo>
                      <a:pt x="108" y="10"/>
                    </a:lnTo>
                    <a:lnTo>
                      <a:pt x="109" y="10"/>
                    </a:lnTo>
                    <a:lnTo>
                      <a:pt x="109" y="10"/>
                    </a:lnTo>
                    <a:lnTo>
                      <a:pt x="109" y="11"/>
                    </a:lnTo>
                    <a:lnTo>
                      <a:pt x="111" y="11"/>
                    </a:lnTo>
                    <a:lnTo>
                      <a:pt x="112" y="11"/>
                    </a:lnTo>
                    <a:lnTo>
                      <a:pt x="112" y="11"/>
                    </a:lnTo>
                    <a:lnTo>
                      <a:pt x="112" y="11"/>
                    </a:lnTo>
                    <a:lnTo>
                      <a:pt x="112" y="13"/>
                    </a:lnTo>
                    <a:lnTo>
                      <a:pt x="112" y="16"/>
                    </a:lnTo>
                    <a:lnTo>
                      <a:pt x="112" y="16"/>
                    </a:lnTo>
                    <a:lnTo>
                      <a:pt x="111" y="18"/>
                    </a:lnTo>
                    <a:lnTo>
                      <a:pt x="111" y="18"/>
                    </a:lnTo>
                    <a:lnTo>
                      <a:pt x="111" y="18"/>
                    </a:lnTo>
                    <a:lnTo>
                      <a:pt x="112" y="19"/>
                    </a:lnTo>
                    <a:lnTo>
                      <a:pt x="114" y="21"/>
                    </a:lnTo>
                    <a:lnTo>
                      <a:pt x="114" y="22"/>
                    </a:lnTo>
                    <a:lnTo>
                      <a:pt x="114" y="22"/>
                    </a:lnTo>
                    <a:lnTo>
                      <a:pt x="112" y="24"/>
                    </a:lnTo>
                    <a:lnTo>
                      <a:pt x="111" y="26"/>
                    </a:lnTo>
                    <a:lnTo>
                      <a:pt x="111" y="27"/>
                    </a:lnTo>
                    <a:lnTo>
                      <a:pt x="111" y="27"/>
                    </a:lnTo>
                    <a:lnTo>
                      <a:pt x="111" y="27"/>
                    </a:lnTo>
                    <a:lnTo>
                      <a:pt x="114" y="30"/>
                    </a:lnTo>
                    <a:lnTo>
                      <a:pt x="115" y="30"/>
                    </a:lnTo>
                    <a:lnTo>
                      <a:pt x="115" y="30"/>
                    </a:lnTo>
                    <a:lnTo>
                      <a:pt x="115" y="32"/>
                    </a:lnTo>
                    <a:lnTo>
                      <a:pt x="115" y="33"/>
                    </a:lnTo>
                    <a:lnTo>
                      <a:pt x="115" y="33"/>
                    </a:lnTo>
                    <a:lnTo>
                      <a:pt x="117" y="35"/>
                    </a:lnTo>
                    <a:lnTo>
                      <a:pt x="117" y="35"/>
                    </a:lnTo>
                    <a:lnTo>
                      <a:pt x="119" y="38"/>
                    </a:lnTo>
                    <a:lnTo>
                      <a:pt x="120" y="40"/>
                    </a:lnTo>
                    <a:lnTo>
                      <a:pt x="123" y="41"/>
                    </a:lnTo>
                    <a:lnTo>
                      <a:pt x="125" y="43"/>
                    </a:lnTo>
                    <a:lnTo>
                      <a:pt x="127" y="43"/>
                    </a:lnTo>
                    <a:lnTo>
                      <a:pt x="127" y="43"/>
                    </a:lnTo>
                    <a:lnTo>
                      <a:pt x="127" y="44"/>
                    </a:lnTo>
                    <a:lnTo>
                      <a:pt x="125" y="46"/>
                    </a:lnTo>
                    <a:lnTo>
                      <a:pt x="125" y="48"/>
                    </a:lnTo>
                    <a:lnTo>
                      <a:pt x="127" y="48"/>
                    </a:lnTo>
                    <a:lnTo>
                      <a:pt x="128" y="48"/>
                    </a:lnTo>
                    <a:lnTo>
                      <a:pt x="131" y="48"/>
                    </a:lnTo>
                    <a:lnTo>
                      <a:pt x="134" y="49"/>
                    </a:lnTo>
                    <a:lnTo>
                      <a:pt x="134" y="51"/>
                    </a:lnTo>
                    <a:lnTo>
                      <a:pt x="134" y="51"/>
                    </a:lnTo>
                    <a:lnTo>
                      <a:pt x="134" y="52"/>
                    </a:lnTo>
                    <a:lnTo>
                      <a:pt x="134" y="52"/>
                    </a:lnTo>
                    <a:lnTo>
                      <a:pt x="138" y="54"/>
                    </a:lnTo>
                    <a:lnTo>
                      <a:pt x="139" y="55"/>
                    </a:lnTo>
                    <a:lnTo>
                      <a:pt x="139" y="55"/>
                    </a:lnTo>
                    <a:lnTo>
                      <a:pt x="139" y="57"/>
                    </a:lnTo>
                    <a:lnTo>
                      <a:pt x="138" y="57"/>
                    </a:lnTo>
                    <a:lnTo>
                      <a:pt x="136" y="57"/>
                    </a:lnTo>
                    <a:lnTo>
                      <a:pt x="134" y="59"/>
                    </a:lnTo>
                    <a:lnTo>
                      <a:pt x="134" y="59"/>
                    </a:lnTo>
                    <a:lnTo>
                      <a:pt x="131" y="60"/>
                    </a:lnTo>
                    <a:lnTo>
                      <a:pt x="130" y="62"/>
                    </a:lnTo>
                    <a:lnTo>
                      <a:pt x="130" y="62"/>
                    </a:lnTo>
                    <a:lnTo>
                      <a:pt x="127" y="62"/>
                    </a:lnTo>
                    <a:lnTo>
                      <a:pt x="125" y="60"/>
                    </a:lnTo>
                    <a:lnTo>
                      <a:pt x="125" y="60"/>
                    </a:lnTo>
                    <a:lnTo>
                      <a:pt x="123" y="59"/>
                    </a:lnTo>
                    <a:lnTo>
                      <a:pt x="122" y="59"/>
                    </a:lnTo>
                    <a:lnTo>
                      <a:pt x="120" y="59"/>
                    </a:lnTo>
                    <a:lnTo>
                      <a:pt x="120" y="60"/>
                    </a:lnTo>
                    <a:lnTo>
                      <a:pt x="119" y="60"/>
                    </a:lnTo>
                    <a:lnTo>
                      <a:pt x="119" y="62"/>
                    </a:lnTo>
                    <a:lnTo>
                      <a:pt x="117" y="63"/>
                    </a:lnTo>
                    <a:lnTo>
                      <a:pt x="119" y="63"/>
                    </a:lnTo>
                    <a:lnTo>
                      <a:pt x="119" y="65"/>
                    </a:lnTo>
                    <a:lnTo>
                      <a:pt x="120" y="67"/>
                    </a:lnTo>
                    <a:lnTo>
                      <a:pt x="122" y="67"/>
                    </a:lnTo>
                    <a:lnTo>
                      <a:pt x="122" y="68"/>
                    </a:lnTo>
                    <a:lnTo>
                      <a:pt x="122" y="68"/>
                    </a:lnTo>
                    <a:lnTo>
                      <a:pt x="122" y="70"/>
                    </a:lnTo>
                    <a:lnTo>
                      <a:pt x="122" y="70"/>
                    </a:lnTo>
                    <a:lnTo>
                      <a:pt x="123" y="71"/>
                    </a:lnTo>
                    <a:lnTo>
                      <a:pt x="122" y="73"/>
                    </a:lnTo>
                    <a:lnTo>
                      <a:pt x="122" y="74"/>
                    </a:lnTo>
                    <a:lnTo>
                      <a:pt x="122" y="76"/>
                    </a:lnTo>
                    <a:lnTo>
                      <a:pt x="123" y="78"/>
                    </a:lnTo>
                    <a:lnTo>
                      <a:pt x="123" y="78"/>
                    </a:lnTo>
                    <a:lnTo>
                      <a:pt x="123" y="79"/>
                    </a:lnTo>
                    <a:lnTo>
                      <a:pt x="125" y="81"/>
                    </a:lnTo>
                    <a:lnTo>
                      <a:pt x="125" y="81"/>
                    </a:lnTo>
                    <a:lnTo>
                      <a:pt x="122" y="81"/>
                    </a:lnTo>
                    <a:lnTo>
                      <a:pt x="119" y="81"/>
                    </a:lnTo>
                    <a:lnTo>
                      <a:pt x="117" y="82"/>
                    </a:lnTo>
                    <a:lnTo>
                      <a:pt x="117" y="81"/>
                    </a:lnTo>
                    <a:lnTo>
                      <a:pt x="115" y="81"/>
                    </a:lnTo>
                    <a:lnTo>
                      <a:pt x="114" y="82"/>
                    </a:lnTo>
                    <a:lnTo>
                      <a:pt x="112" y="84"/>
                    </a:lnTo>
                    <a:lnTo>
                      <a:pt x="111" y="84"/>
                    </a:lnTo>
                    <a:lnTo>
                      <a:pt x="109" y="85"/>
                    </a:lnTo>
                    <a:lnTo>
                      <a:pt x="109" y="87"/>
                    </a:lnTo>
                    <a:lnTo>
                      <a:pt x="108" y="89"/>
                    </a:lnTo>
                    <a:lnTo>
                      <a:pt x="108" y="90"/>
                    </a:lnTo>
                    <a:lnTo>
                      <a:pt x="108" y="92"/>
                    </a:lnTo>
                    <a:lnTo>
                      <a:pt x="108" y="93"/>
                    </a:lnTo>
                    <a:lnTo>
                      <a:pt x="108" y="93"/>
                    </a:lnTo>
                    <a:lnTo>
                      <a:pt x="109" y="95"/>
                    </a:lnTo>
                    <a:lnTo>
                      <a:pt x="108" y="96"/>
                    </a:lnTo>
                    <a:lnTo>
                      <a:pt x="108" y="96"/>
                    </a:lnTo>
                    <a:lnTo>
                      <a:pt x="106" y="96"/>
                    </a:lnTo>
                    <a:lnTo>
                      <a:pt x="104" y="95"/>
                    </a:lnTo>
                    <a:lnTo>
                      <a:pt x="104" y="95"/>
                    </a:lnTo>
                    <a:lnTo>
                      <a:pt x="103" y="93"/>
                    </a:lnTo>
                    <a:lnTo>
                      <a:pt x="101" y="93"/>
                    </a:lnTo>
                    <a:lnTo>
                      <a:pt x="100" y="93"/>
                    </a:lnTo>
                    <a:lnTo>
                      <a:pt x="98" y="93"/>
                    </a:lnTo>
                    <a:lnTo>
                      <a:pt x="95" y="93"/>
                    </a:lnTo>
                    <a:lnTo>
                      <a:pt x="93" y="93"/>
                    </a:lnTo>
                    <a:lnTo>
                      <a:pt x="92" y="93"/>
                    </a:lnTo>
                    <a:lnTo>
                      <a:pt x="90" y="95"/>
                    </a:lnTo>
                    <a:lnTo>
                      <a:pt x="89" y="93"/>
                    </a:lnTo>
                    <a:lnTo>
                      <a:pt x="89" y="92"/>
                    </a:lnTo>
                    <a:lnTo>
                      <a:pt x="87" y="90"/>
                    </a:lnTo>
                    <a:lnTo>
                      <a:pt x="87" y="90"/>
                    </a:lnTo>
                    <a:lnTo>
                      <a:pt x="87" y="90"/>
                    </a:lnTo>
                    <a:lnTo>
                      <a:pt x="86" y="90"/>
                    </a:lnTo>
                    <a:lnTo>
                      <a:pt x="86" y="90"/>
                    </a:lnTo>
                    <a:lnTo>
                      <a:pt x="84" y="90"/>
                    </a:lnTo>
                    <a:lnTo>
                      <a:pt x="84" y="92"/>
                    </a:lnTo>
                    <a:lnTo>
                      <a:pt x="82" y="92"/>
                    </a:lnTo>
                    <a:lnTo>
                      <a:pt x="82" y="92"/>
                    </a:lnTo>
                    <a:lnTo>
                      <a:pt x="81" y="93"/>
                    </a:lnTo>
                    <a:lnTo>
                      <a:pt x="81" y="93"/>
                    </a:lnTo>
                    <a:lnTo>
                      <a:pt x="79" y="93"/>
                    </a:lnTo>
                    <a:lnTo>
                      <a:pt x="79" y="92"/>
                    </a:lnTo>
                    <a:lnTo>
                      <a:pt x="78" y="92"/>
                    </a:lnTo>
                    <a:lnTo>
                      <a:pt x="76" y="92"/>
                    </a:lnTo>
                    <a:lnTo>
                      <a:pt x="74" y="90"/>
                    </a:lnTo>
                    <a:lnTo>
                      <a:pt x="73" y="90"/>
                    </a:lnTo>
                    <a:lnTo>
                      <a:pt x="73" y="90"/>
                    </a:lnTo>
                    <a:lnTo>
                      <a:pt x="71" y="92"/>
                    </a:lnTo>
                    <a:lnTo>
                      <a:pt x="71" y="92"/>
                    </a:lnTo>
                    <a:lnTo>
                      <a:pt x="68" y="90"/>
                    </a:lnTo>
                    <a:lnTo>
                      <a:pt x="68" y="90"/>
                    </a:lnTo>
                    <a:lnTo>
                      <a:pt x="68" y="92"/>
                    </a:lnTo>
                    <a:lnTo>
                      <a:pt x="67" y="93"/>
                    </a:lnTo>
                    <a:lnTo>
                      <a:pt x="67" y="93"/>
                    </a:lnTo>
                    <a:lnTo>
                      <a:pt x="67" y="92"/>
                    </a:lnTo>
                    <a:lnTo>
                      <a:pt x="67" y="90"/>
                    </a:lnTo>
                    <a:lnTo>
                      <a:pt x="65" y="90"/>
                    </a:lnTo>
                    <a:lnTo>
                      <a:pt x="62" y="90"/>
                    </a:lnTo>
                    <a:lnTo>
                      <a:pt x="62" y="90"/>
                    </a:lnTo>
                    <a:lnTo>
                      <a:pt x="60" y="90"/>
                    </a:lnTo>
                    <a:lnTo>
                      <a:pt x="60" y="90"/>
                    </a:lnTo>
                    <a:lnTo>
                      <a:pt x="59" y="87"/>
                    </a:lnTo>
                    <a:lnTo>
                      <a:pt x="57" y="87"/>
                    </a:lnTo>
                    <a:lnTo>
                      <a:pt x="56" y="87"/>
                    </a:lnTo>
                    <a:lnTo>
                      <a:pt x="52" y="87"/>
                    </a:lnTo>
                    <a:lnTo>
                      <a:pt x="49" y="87"/>
                    </a:lnTo>
                    <a:lnTo>
                      <a:pt x="48" y="85"/>
                    </a:lnTo>
                    <a:lnTo>
                      <a:pt x="48" y="85"/>
                    </a:lnTo>
                    <a:lnTo>
                      <a:pt x="46" y="85"/>
                    </a:lnTo>
                    <a:lnTo>
                      <a:pt x="40" y="84"/>
                    </a:lnTo>
                    <a:lnTo>
                      <a:pt x="38" y="84"/>
                    </a:lnTo>
                    <a:lnTo>
                      <a:pt x="35" y="84"/>
                    </a:lnTo>
                    <a:lnTo>
                      <a:pt x="30" y="84"/>
                    </a:lnTo>
                    <a:lnTo>
                      <a:pt x="29" y="84"/>
                    </a:lnTo>
                    <a:lnTo>
                      <a:pt x="27" y="84"/>
                    </a:lnTo>
                    <a:lnTo>
                      <a:pt x="26" y="84"/>
                    </a:lnTo>
                    <a:lnTo>
                      <a:pt x="22" y="85"/>
                    </a:lnTo>
                    <a:lnTo>
                      <a:pt x="21" y="85"/>
                    </a:lnTo>
                    <a:lnTo>
                      <a:pt x="19" y="85"/>
                    </a:lnTo>
                    <a:lnTo>
                      <a:pt x="18" y="85"/>
                    </a:lnTo>
                    <a:lnTo>
                      <a:pt x="18" y="85"/>
                    </a:lnTo>
                    <a:lnTo>
                      <a:pt x="16" y="87"/>
                    </a:lnTo>
                    <a:lnTo>
                      <a:pt x="15" y="89"/>
                    </a:lnTo>
                    <a:lnTo>
                      <a:pt x="13" y="90"/>
                    </a:lnTo>
                    <a:lnTo>
                      <a:pt x="11" y="90"/>
                    </a:lnTo>
                    <a:lnTo>
                      <a:pt x="11" y="90"/>
                    </a:lnTo>
                    <a:lnTo>
                      <a:pt x="10" y="90"/>
                    </a:lnTo>
                    <a:lnTo>
                      <a:pt x="8" y="90"/>
                    </a:lnTo>
                    <a:lnTo>
                      <a:pt x="8" y="90"/>
                    </a:lnTo>
                    <a:lnTo>
                      <a:pt x="7" y="90"/>
                    </a:lnTo>
                    <a:lnTo>
                      <a:pt x="7" y="92"/>
                    </a:lnTo>
                    <a:lnTo>
                      <a:pt x="7" y="92"/>
                    </a:lnTo>
                    <a:lnTo>
                      <a:pt x="7" y="90"/>
                    </a:lnTo>
                    <a:lnTo>
                      <a:pt x="7" y="89"/>
                    </a:lnTo>
                    <a:lnTo>
                      <a:pt x="7" y="87"/>
                    </a:lnTo>
                    <a:lnTo>
                      <a:pt x="7" y="87"/>
                    </a:lnTo>
                    <a:lnTo>
                      <a:pt x="7" y="85"/>
                    </a:lnTo>
                    <a:lnTo>
                      <a:pt x="8" y="84"/>
                    </a:lnTo>
                    <a:lnTo>
                      <a:pt x="8" y="82"/>
                    </a:lnTo>
                    <a:lnTo>
                      <a:pt x="7" y="81"/>
                    </a:lnTo>
                    <a:lnTo>
                      <a:pt x="7" y="81"/>
                    </a:lnTo>
                    <a:lnTo>
                      <a:pt x="5" y="79"/>
                    </a:lnTo>
                    <a:lnTo>
                      <a:pt x="5" y="79"/>
                    </a:lnTo>
                    <a:lnTo>
                      <a:pt x="4" y="79"/>
                    </a:lnTo>
                    <a:lnTo>
                      <a:pt x="0" y="78"/>
                    </a:lnTo>
                    <a:lnTo>
                      <a:pt x="0" y="78"/>
                    </a:lnTo>
                    <a:lnTo>
                      <a:pt x="0" y="76"/>
                    </a:lnTo>
                    <a:lnTo>
                      <a:pt x="2" y="76"/>
                    </a:lnTo>
                    <a:lnTo>
                      <a:pt x="2" y="74"/>
                    </a:lnTo>
                    <a:lnTo>
                      <a:pt x="4" y="73"/>
                    </a:lnTo>
                    <a:lnTo>
                      <a:pt x="5" y="71"/>
                    </a:lnTo>
                    <a:lnTo>
                      <a:pt x="10" y="70"/>
                    </a:lnTo>
                    <a:lnTo>
                      <a:pt x="11" y="70"/>
                    </a:lnTo>
                    <a:lnTo>
                      <a:pt x="11" y="68"/>
                    </a:lnTo>
                    <a:lnTo>
                      <a:pt x="11" y="67"/>
                    </a:lnTo>
                    <a:lnTo>
                      <a:pt x="11" y="65"/>
                    </a:lnTo>
                    <a:lnTo>
                      <a:pt x="11" y="63"/>
                    </a:lnTo>
                    <a:lnTo>
                      <a:pt x="11" y="60"/>
                    </a:lnTo>
                    <a:lnTo>
                      <a:pt x="10" y="59"/>
                    </a:lnTo>
                    <a:lnTo>
                      <a:pt x="7" y="51"/>
                    </a:lnTo>
                    <a:lnTo>
                      <a:pt x="5" y="44"/>
                    </a:lnTo>
                    <a:lnTo>
                      <a:pt x="7" y="44"/>
                    </a:lnTo>
                    <a:lnTo>
                      <a:pt x="8" y="44"/>
                    </a:lnTo>
                    <a:lnTo>
                      <a:pt x="11" y="44"/>
                    </a:lnTo>
                    <a:lnTo>
                      <a:pt x="11" y="44"/>
                    </a:lnTo>
                    <a:lnTo>
                      <a:pt x="13" y="44"/>
                    </a:lnTo>
                    <a:lnTo>
                      <a:pt x="15" y="44"/>
                    </a:lnTo>
                    <a:lnTo>
                      <a:pt x="16" y="44"/>
                    </a:lnTo>
                    <a:lnTo>
                      <a:pt x="16" y="44"/>
                    </a:lnTo>
                    <a:lnTo>
                      <a:pt x="18" y="46"/>
                    </a:lnTo>
                    <a:lnTo>
                      <a:pt x="19" y="44"/>
                    </a:lnTo>
                    <a:lnTo>
                      <a:pt x="22" y="44"/>
                    </a:lnTo>
                    <a:lnTo>
                      <a:pt x="24" y="44"/>
                    </a:lnTo>
                    <a:lnTo>
                      <a:pt x="24" y="43"/>
                    </a:lnTo>
                    <a:lnTo>
                      <a:pt x="24" y="41"/>
                    </a:lnTo>
                    <a:lnTo>
                      <a:pt x="26" y="41"/>
                    </a:lnTo>
                    <a:lnTo>
                      <a:pt x="27" y="41"/>
                    </a:lnTo>
                    <a:lnTo>
                      <a:pt x="29" y="40"/>
                    </a:lnTo>
                    <a:lnTo>
                      <a:pt x="30" y="40"/>
                    </a:lnTo>
                    <a:lnTo>
                      <a:pt x="32" y="38"/>
                    </a:lnTo>
                    <a:lnTo>
                      <a:pt x="32" y="38"/>
                    </a:lnTo>
                    <a:lnTo>
                      <a:pt x="33" y="38"/>
                    </a:lnTo>
                    <a:lnTo>
                      <a:pt x="35" y="38"/>
                    </a:lnTo>
                    <a:lnTo>
                      <a:pt x="35" y="40"/>
                    </a:lnTo>
                    <a:lnTo>
                      <a:pt x="35" y="40"/>
                    </a:lnTo>
                    <a:lnTo>
                      <a:pt x="35" y="40"/>
                    </a:lnTo>
                    <a:lnTo>
                      <a:pt x="35" y="41"/>
                    </a:lnTo>
                    <a:lnTo>
                      <a:pt x="37" y="41"/>
                    </a:lnTo>
                    <a:lnTo>
                      <a:pt x="38" y="40"/>
                    </a:lnTo>
                    <a:lnTo>
                      <a:pt x="38" y="40"/>
                    </a:lnTo>
                    <a:lnTo>
                      <a:pt x="38" y="40"/>
                    </a:lnTo>
                    <a:lnTo>
                      <a:pt x="38" y="38"/>
                    </a:lnTo>
                    <a:lnTo>
                      <a:pt x="37" y="38"/>
                    </a:lnTo>
                    <a:lnTo>
                      <a:pt x="37" y="37"/>
                    </a:lnTo>
                    <a:lnTo>
                      <a:pt x="35" y="37"/>
                    </a:lnTo>
                    <a:lnTo>
                      <a:pt x="35" y="37"/>
                    </a:lnTo>
                    <a:lnTo>
                      <a:pt x="35" y="37"/>
                    </a:lnTo>
                    <a:lnTo>
                      <a:pt x="37" y="35"/>
                    </a:lnTo>
                    <a:lnTo>
                      <a:pt x="37" y="33"/>
                    </a:lnTo>
                    <a:lnTo>
                      <a:pt x="38" y="32"/>
                    </a:lnTo>
                    <a:lnTo>
                      <a:pt x="38" y="32"/>
                    </a:lnTo>
                    <a:lnTo>
                      <a:pt x="38" y="30"/>
                    </a:lnTo>
                    <a:lnTo>
                      <a:pt x="38" y="29"/>
                    </a:lnTo>
                    <a:lnTo>
                      <a:pt x="38" y="27"/>
                    </a:lnTo>
                    <a:lnTo>
                      <a:pt x="40" y="26"/>
                    </a:lnTo>
                    <a:lnTo>
                      <a:pt x="41" y="24"/>
                    </a:lnTo>
                    <a:lnTo>
                      <a:pt x="43" y="24"/>
                    </a:lnTo>
                    <a:lnTo>
                      <a:pt x="45" y="24"/>
                    </a:lnTo>
                    <a:lnTo>
                      <a:pt x="45" y="22"/>
                    </a:lnTo>
                    <a:lnTo>
                      <a:pt x="45" y="22"/>
                    </a:lnTo>
                    <a:lnTo>
                      <a:pt x="45" y="21"/>
                    </a:lnTo>
                    <a:lnTo>
                      <a:pt x="46" y="21"/>
                    </a:lnTo>
                    <a:lnTo>
                      <a:pt x="51" y="21"/>
                    </a:lnTo>
                    <a:lnTo>
                      <a:pt x="51" y="19"/>
                    </a:lnTo>
                    <a:lnTo>
                      <a:pt x="51" y="19"/>
                    </a:lnTo>
                    <a:lnTo>
                      <a:pt x="52" y="19"/>
                    </a:lnTo>
                    <a:lnTo>
                      <a:pt x="52" y="18"/>
                    </a:lnTo>
                    <a:lnTo>
                      <a:pt x="52" y="18"/>
                    </a:lnTo>
                    <a:lnTo>
                      <a:pt x="51" y="18"/>
                    </a:lnTo>
                    <a:lnTo>
                      <a:pt x="49" y="18"/>
                    </a:lnTo>
                    <a:lnTo>
                      <a:pt x="48" y="16"/>
                    </a:lnTo>
                    <a:lnTo>
                      <a:pt x="48" y="16"/>
                    </a:lnTo>
                    <a:lnTo>
                      <a:pt x="49" y="15"/>
                    </a:lnTo>
                    <a:lnTo>
                      <a:pt x="49" y="13"/>
                    </a:lnTo>
                    <a:lnTo>
                      <a:pt x="51" y="11"/>
                    </a:lnTo>
                    <a:lnTo>
                      <a:pt x="51" y="10"/>
                    </a:lnTo>
                    <a:lnTo>
                      <a:pt x="51" y="10"/>
                    </a:lnTo>
                    <a:lnTo>
                      <a:pt x="52" y="10"/>
                    </a:lnTo>
                    <a:lnTo>
                      <a:pt x="54" y="10"/>
                    </a:lnTo>
                    <a:lnTo>
                      <a:pt x="56" y="7"/>
                    </a:lnTo>
                    <a:lnTo>
                      <a:pt x="57" y="7"/>
                    </a:lnTo>
                    <a:lnTo>
                      <a:pt x="60" y="7"/>
                    </a:lnTo>
                    <a:lnTo>
                      <a:pt x="62" y="7"/>
                    </a:lnTo>
                    <a:lnTo>
                      <a:pt x="63" y="7"/>
                    </a:lnTo>
                    <a:lnTo>
                      <a:pt x="65" y="8"/>
                    </a:lnTo>
                    <a:lnTo>
                      <a:pt x="65" y="7"/>
                    </a:lnTo>
                    <a:lnTo>
                      <a:pt x="65" y="5"/>
                    </a:lnTo>
                    <a:lnTo>
                      <a:pt x="67" y="5"/>
                    </a:lnTo>
                    <a:lnTo>
                      <a:pt x="70" y="2"/>
                    </a:lnTo>
                    <a:lnTo>
                      <a:pt x="71" y="0"/>
                    </a:lnTo>
                    <a:lnTo>
                      <a:pt x="7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0" name="Freeform 318">
                <a:extLst>
                  <a:ext uri="{FF2B5EF4-FFF2-40B4-BE49-F238E27FC236}">
                    <a16:creationId xmlns:a16="http://schemas.microsoft.com/office/drawing/2014/main" id="{8A43EBD0-9585-484E-ADF8-164A3CC77A5F}"/>
                  </a:ext>
                </a:extLst>
              </p:cNvPr>
              <p:cNvSpPr>
                <a:spLocks/>
              </p:cNvSpPr>
              <p:nvPr/>
            </p:nvSpPr>
            <p:spPr bwMode="auto">
              <a:xfrm>
                <a:off x="6328319" y="4920770"/>
                <a:ext cx="263145" cy="267044"/>
              </a:xfrm>
              <a:custGeom>
                <a:avLst/>
                <a:gdLst>
                  <a:gd name="T0" fmla="*/ 75 w 135"/>
                  <a:gd name="T1" fmla="*/ 1 h 137"/>
                  <a:gd name="T2" fmla="*/ 78 w 135"/>
                  <a:gd name="T3" fmla="*/ 4 h 137"/>
                  <a:gd name="T4" fmla="*/ 83 w 135"/>
                  <a:gd name="T5" fmla="*/ 12 h 137"/>
                  <a:gd name="T6" fmla="*/ 86 w 135"/>
                  <a:gd name="T7" fmla="*/ 17 h 137"/>
                  <a:gd name="T8" fmla="*/ 90 w 135"/>
                  <a:gd name="T9" fmla="*/ 26 h 137"/>
                  <a:gd name="T10" fmla="*/ 102 w 135"/>
                  <a:gd name="T11" fmla="*/ 33 h 137"/>
                  <a:gd name="T12" fmla="*/ 105 w 135"/>
                  <a:gd name="T13" fmla="*/ 37 h 137"/>
                  <a:gd name="T14" fmla="*/ 112 w 135"/>
                  <a:gd name="T15" fmla="*/ 39 h 137"/>
                  <a:gd name="T16" fmla="*/ 112 w 135"/>
                  <a:gd name="T17" fmla="*/ 44 h 137"/>
                  <a:gd name="T18" fmla="*/ 112 w 135"/>
                  <a:gd name="T19" fmla="*/ 48 h 137"/>
                  <a:gd name="T20" fmla="*/ 116 w 135"/>
                  <a:gd name="T21" fmla="*/ 55 h 137"/>
                  <a:gd name="T22" fmla="*/ 126 w 135"/>
                  <a:gd name="T23" fmla="*/ 58 h 137"/>
                  <a:gd name="T24" fmla="*/ 131 w 135"/>
                  <a:gd name="T25" fmla="*/ 59 h 137"/>
                  <a:gd name="T26" fmla="*/ 131 w 135"/>
                  <a:gd name="T27" fmla="*/ 63 h 137"/>
                  <a:gd name="T28" fmla="*/ 135 w 135"/>
                  <a:gd name="T29" fmla="*/ 66 h 137"/>
                  <a:gd name="T30" fmla="*/ 127 w 135"/>
                  <a:gd name="T31" fmla="*/ 69 h 137"/>
                  <a:gd name="T32" fmla="*/ 118 w 135"/>
                  <a:gd name="T33" fmla="*/ 72 h 137"/>
                  <a:gd name="T34" fmla="*/ 113 w 135"/>
                  <a:gd name="T35" fmla="*/ 78 h 137"/>
                  <a:gd name="T36" fmla="*/ 112 w 135"/>
                  <a:gd name="T37" fmla="*/ 80 h 137"/>
                  <a:gd name="T38" fmla="*/ 108 w 135"/>
                  <a:gd name="T39" fmla="*/ 83 h 137"/>
                  <a:gd name="T40" fmla="*/ 104 w 135"/>
                  <a:gd name="T41" fmla="*/ 85 h 137"/>
                  <a:gd name="T42" fmla="*/ 101 w 135"/>
                  <a:gd name="T43" fmla="*/ 89 h 137"/>
                  <a:gd name="T44" fmla="*/ 94 w 135"/>
                  <a:gd name="T45" fmla="*/ 100 h 137"/>
                  <a:gd name="T46" fmla="*/ 86 w 135"/>
                  <a:gd name="T47" fmla="*/ 104 h 137"/>
                  <a:gd name="T48" fmla="*/ 83 w 135"/>
                  <a:gd name="T49" fmla="*/ 110 h 137"/>
                  <a:gd name="T50" fmla="*/ 80 w 135"/>
                  <a:gd name="T51" fmla="*/ 118 h 137"/>
                  <a:gd name="T52" fmla="*/ 74 w 135"/>
                  <a:gd name="T53" fmla="*/ 119 h 137"/>
                  <a:gd name="T54" fmla="*/ 66 w 135"/>
                  <a:gd name="T55" fmla="*/ 119 h 137"/>
                  <a:gd name="T56" fmla="*/ 60 w 135"/>
                  <a:gd name="T57" fmla="*/ 118 h 137"/>
                  <a:gd name="T58" fmla="*/ 53 w 135"/>
                  <a:gd name="T59" fmla="*/ 115 h 137"/>
                  <a:gd name="T60" fmla="*/ 45 w 135"/>
                  <a:gd name="T61" fmla="*/ 111 h 137"/>
                  <a:gd name="T62" fmla="*/ 42 w 135"/>
                  <a:gd name="T63" fmla="*/ 115 h 137"/>
                  <a:gd name="T64" fmla="*/ 37 w 135"/>
                  <a:gd name="T65" fmla="*/ 124 h 137"/>
                  <a:gd name="T66" fmla="*/ 31 w 135"/>
                  <a:gd name="T67" fmla="*/ 129 h 137"/>
                  <a:gd name="T68" fmla="*/ 26 w 135"/>
                  <a:gd name="T69" fmla="*/ 134 h 137"/>
                  <a:gd name="T70" fmla="*/ 23 w 135"/>
                  <a:gd name="T71" fmla="*/ 137 h 137"/>
                  <a:gd name="T72" fmla="*/ 14 w 135"/>
                  <a:gd name="T73" fmla="*/ 135 h 137"/>
                  <a:gd name="T74" fmla="*/ 9 w 135"/>
                  <a:gd name="T75" fmla="*/ 135 h 137"/>
                  <a:gd name="T76" fmla="*/ 11 w 135"/>
                  <a:gd name="T77" fmla="*/ 127 h 137"/>
                  <a:gd name="T78" fmla="*/ 11 w 135"/>
                  <a:gd name="T79" fmla="*/ 123 h 137"/>
                  <a:gd name="T80" fmla="*/ 6 w 135"/>
                  <a:gd name="T81" fmla="*/ 111 h 137"/>
                  <a:gd name="T82" fmla="*/ 0 w 135"/>
                  <a:gd name="T83" fmla="*/ 104 h 137"/>
                  <a:gd name="T84" fmla="*/ 0 w 135"/>
                  <a:gd name="T85" fmla="*/ 93 h 137"/>
                  <a:gd name="T86" fmla="*/ 0 w 135"/>
                  <a:gd name="T87" fmla="*/ 75 h 137"/>
                  <a:gd name="T88" fmla="*/ 14 w 135"/>
                  <a:gd name="T89" fmla="*/ 63 h 137"/>
                  <a:gd name="T90" fmla="*/ 14 w 135"/>
                  <a:gd name="T91" fmla="*/ 47 h 137"/>
                  <a:gd name="T92" fmla="*/ 14 w 135"/>
                  <a:gd name="T93" fmla="*/ 22 h 137"/>
                  <a:gd name="T94" fmla="*/ 17 w 135"/>
                  <a:gd name="T95" fmla="*/ 8 h 137"/>
                  <a:gd name="T96" fmla="*/ 39 w 135"/>
                  <a:gd name="T97" fmla="*/ 3 h 137"/>
                  <a:gd name="T98" fmla="*/ 47 w 135"/>
                  <a:gd name="T99" fmla="*/ 3 h 137"/>
                  <a:gd name="T100" fmla="*/ 52 w 135"/>
                  <a:gd name="T101" fmla="*/ 9 h 137"/>
                  <a:gd name="T102" fmla="*/ 56 w 135"/>
                  <a:gd name="T103" fmla="*/ 6 h 137"/>
                  <a:gd name="T104" fmla="*/ 63 w 135"/>
                  <a:gd name="T105" fmla="*/ 3 h 137"/>
                  <a:gd name="T106" fmla="*/ 69 w 135"/>
                  <a:gd name="T107"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37">
                    <a:moveTo>
                      <a:pt x="75" y="0"/>
                    </a:moveTo>
                    <a:lnTo>
                      <a:pt x="75" y="0"/>
                    </a:lnTo>
                    <a:lnTo>
                      <a:pt x="75" y="0"/>
                    </a:lnTo>
                    <a:lnTo>
                      <a:pt x="75" y="1"/>
                    </a:lnTo>
                    <a:lnTo>
                      <a:pt x="75" y="1"/>
                    </a:lnTo>
                    <a:lnTo>
                      <a:pt x="77" y="3"/>
                    </a:lnTo>
                    <a:lnTo>
                      <a:pt x="77" y="4"/>
                    </a:lnTo>
                    <a:lnTo>
                      <a:pt x="78" y="4"/>
                    </a:lnTo>
                    <a:lnTo>
                      <a:pt x="78" y="6"/>
                    </a:lnTo>
                    <a:lnTo>
                      <a:pt x="78" y="8"/>
                    </a:lnTo>
                    <a:lnTo>
                      <a:pt x="80" y="9"/>
                    </a:lnTo>
                    <a:lnTo>
                      <a:pt x="83" y="12"/>
                    </a:lnTo>
                    <a:lnTo>
                      <a:pt x="83" y="14"/>
                    </a:lnTo>
                    <a:lnTo>
                      <a:pt x="83" y="14"/>
                    </a:lnTo>
                    <a:lnTo>
                      <a:pt x="86" y="17"/>
                    </a:lnTo>
                    <a:lnTo>
                      <a:pt x="86" y="17"/>
                    </a:lnTo>
                    <a:lnTo>
                      <a:pt x="86" y="19"/>
                    </a:lnTo>
                    <a:lnTo>
                      <a:pt x="88" y="23"/>
                    </a:lnTo>
                    <a:lnTo>
                      <a:pt x="90" y="25"/>
                    </a:lnTo>
                    <a:lnTo>
                      <a:pt x="90" y="26"/>
                    </a:lnTo>
                    <a:lnTo>
                      <a:pt x="94" y="28"/>
                    </a:lnTo>
                    <a:lnTo>
                      <a:pt x="96" y="31"/>
                    </a:lnTo>
                    <a:lnTo>
                      <a:pt x="101" y="33"/>
                    </a:lnTo>
                    <a:lnTo>
                      <a:pt x="102" y="33"/>
                    </a:lnTo>
                    <a:lnTo>
                      <a:pt x="104" y="34"/>
                    </a:lnTo>
                    <a:lnTo>
                      <a:pt x="104" y="34"/>
                    </a:lnTo>
                    <a:lnTo>
                      <a:pt x="105" y="36"/>
                    </a:lnTo>
                    <a:lnTo>
                      <a:pt x="105" y="37"/>
                    </a:lnTo>
                    <a:lnTo>
                      <a:pt x="105" y="39"/>
                    </a:lnTo>
                    <a:lnTo>
                      <a:pt x="108" y="39"/>
                    </a:lnTo>
                    <a:lnTo>
                      <a:pt x="110" y="39"/>
                    </a:lnTo>
                    <a:lnTo>
                      <a:pt x="112" y="39"/>
                    </a:lnTo>
                    <a:lnTo>
                      <a:pt x="112" y="41"/>
                    </a:lnTo>
                    <a:lnTo>
                      <a:pt x="112" y="41"/>
                    </a:lnTo>
                    <a:lnTo>
                      <a:pt x="112" y="42"/>
                    </a:lnTo>
                    <a:lnTo>
                      <a:pt x="112" y="44"/>
                    </a:lnTo>
                    <a:lnTo>
                      <a:pt x="112" y="45"/>
                    </a:lnTo>
                    <a:lnTo>
                      <a:pt x="112" y="47"/>
                    </a:lnTo>
                    <a:lnTo>
                      <a:pt x="110" y="48"/>
                    </a:lnTo>
                    <a:lnTo>
                      <a:pt x="112" y="48"/>
                    </a:lnTo>
                    <a:lnTo>
                      <a:pt x="113" y="52"/>
                    </a:lnTo>
                    <a:lnTo>
                      <a:pt x="115" y="53"/>
                    </a:lnTo>
                    <a:lnTo>
                      <a:pt x="115" y="55"/>
                    </a:lnTo>
                    <a:lnTo>
                      <a:pt x="116" y="55"/>
                    </a:lnTo>
                    <a:lnTo>
                      <a:pt x="116" y="56"/>
                    </a:lnTo>
                    <a:lnTo>
                      <a:pt x="118" y="56"/>
                    </a:lnTo>
                    <a:lnTo>
                      <a:pt x="123" y="56"/>
                    </a:lnTo>
                    <a:lnTo>
                      <a:pt x="126" y="58"/>
                    </a:lnTo>
                    <a:lnTo>
                      <a:pt x="129" y="58"/>
                    </a:lnTo>
                    <a:lnTo>
                      <a:pt x="131" y="59"/>
                    </a:lnTo>
                    <a:lnTo>
                      <a:pt x="131" y="59"/>
                    </a:lnTo>
                    <a:lnTo>
                      <a:pt x="131" y="59"/>
                    </a:lnTo>
                    <a:lnTo>
                      <a:pt x="131" y="61"/>
                    </a:lnTo>
                    <a:lnTo>
                      <a:pt x="131" y="63"/>
                    </a:lnTo>
                    <a:lnTo>
                      <a:pt x="131" y="63"/>
                    </a:lnTo>
                    <a:lnTo>
                      <a:pt x="131" y="63"/>
                    </a:lnTo>
                    <a:lnTo>
                      <a:pt x="132" y="63"/>
                    </a:lnTo>
                    <a:lnTo>
                      <a:pt x="134" y="63"/>
                    </a:lnTo>
                    <a:lnTo>
                      <a:pt x="135" y="64"/>
                    </a:lnTo>
                    <a:lnTo>
                      <a:pt x="135" y="66"/>
                    </a:lnTo>
                    <a:lnTo>
                      <a:pt x="132" y="66"/>
                    </a:lnTo>
                    <a:lnTo>
                      <a:pt x="131" y="66"/>
                    </a:lnTo>
                    <a:lnTo>
                      <a:pt x="129" y="67"/>
                    </a:lnTo>
                    <a:lnTo>
                      <a:pt x="127" y="69"/>
                    </a:lnTo>
                    <a:lnTo>
                      <a:pt x="126" y="71"/>
                    </a:lnTo>
                    <a:lnTo>
                      <a:pt x="123" y="71"/>
                    </a:lnTo>
                    <a:lnTo>
                      <a:pt x="121" y="71"/>
                    </a:lnTo>
                    <a:lnTo>
                      <a:pt x="118" y="72"/>
                    </a:lnTo>
                    <a:lnTo>
                      <a:pt x="116" y="75"/>
                    </a:lnTo>
                    <a:lnTo>
                      <a:pt x="115" y="77"/>
                    </a:lnTo>
                    <a:lnTo>
                      <a:pt x="115" y="78"/>
                    </a:lnTo>
                    <a:lnTo>
                      <a:pt x="113" y="78"/>
                    </a:lnTo>
                    <a:lnTo>
                      <a:pt x="113" y="78"/>
                    </a:lnTo>
                    <a:lnTo>
                      <a:pt x="112" y="80"/>
                    </a:lnTo>
                    <a:lnTo>
                      <a:pt x="112" y="80"/>
                    </a:lnTo>
                    <a:lnTo>
                      <a:pt x="112" y="80"/>
                    </a:lnTo>
                    <a:lnTo>
                      <a:pt x="110" y="80"/>
                    </a:lnTo>
                    <a:lnTo>
                      <a:pt x="110" y="82"/>
                    </a:lnTo>
                    <a:lnTo>
                      <a:pt x="108" y="82"/>
                    </a:lnTo>
                    <a:lnTo>
                      <a:pt x="108" y="83"/>
                    </a:lnTo>
                    <a:lnTo>
                      <a:pt x="107" y="83"/>
                    </a:lnTo>
                    <a:lnTo>
                      <a:pt x="105" y="83"/>
                    </a:lnTo>
                    <a:lnTo>
                      <a:pt x="105" y="85"/>
                    </a:lnTo>
                    <a:lnTo>
                      <a:pt x="104" y="85"/>
                    </a:lnTo>
                    <a:lnTo>
                      <a:pt x="104" y="85"/>
                    </a:lnTo>
                    <a:lnTo>
                      <a:pt x="102" y="86"/>
                    </a:lnTo>
                    <a:lnTo>
                      <a:pt x="101" y="88"/>
                    </a:lnTo>
                    <a:lnTo>
                      <a:pt x="101" y="89"/>
                    </a:lnTo>
                    <a:lnTo>
                      <a:pt x="99" y="96"/>
                    </a:lnTo>
                    <a:lnTo>
                      <a:pt x="97" y="97"/>
                    </a:lnTo>
                    <a:lnTo>
                      <a:pt x="96" y="99"/>
                    </a:lnTo>
                    <a:lnTo>
                      <a:pt x="94" y="100"/>
                    </a:lnTo>
                    <a:lnTo>
                      <a:pt x="93" y="102"/>
                    </a:lnTo>
                    <a:lnTo>
                      <a:pt x="93" y="102"/>
                    </a:lnTo>
                    <a:lnTo>
                      <a:pt x="88" y="102"/>
                    </a:lnTo>
                    <a:lnTo>
                      <a:pt x="86" y="104"/>
                    </a:lnTo>
                    <a:lnTo>
                      <a:pt x="85" y="104"/>
                    </a:lnTo>
                    <a:lnTo>
                      <a:pt x="85" y="105"/>
                    </a:lnTo>
                    <a:lnTo>
                      <a:pt x="85" y="107"/>
                    </a:lnTo>
                    <a:lnTo>
                      <a:pt x="83" y="110"/>
                    </a:lnTo>
                    <a:lnTo>
                      <a:pt x="82" y="113"/>
                    </a:lnTo>
                    <a:lnTo>
                      <a:pt x="82" y="115"/>
                    </a:lnTo>
                    <a:lnTo>
                      <a:pt x="80" y="118"/>
                    </a:lnTo>
                    <a:lnTo>
                      <a:pt x="80" y="118"/>
                    </a:lnTo>
                    <a:lnTo>
                      <a:pt x="78" y="119"/>
                    </a:lnTo>
                    <a:lnTo>
                      <a:pt x="77" y="119"/>
                    </a:lnTo>
                    <a:lnTo>
                      <a:pt x="75" y="119"/>
                    </a:lnTo>
                    <a:lnTo>
                      <a:pt x="74" y="119"/>
                    </a:lnTo>
                    <a:lnTo>
                      <a:pt x="72" y="119"/>
                    </a:lnTo>
                    <a:lnTo>
                      <a:pt x="71" y="121"/>
                    </a:lnTo>
                    <a:lnTo>
                      <a:pt x="69" y="121"/>
                    </a:lnTo>
                    <a:lnTo>
                      <a:pt x="66" y="119"/>
                    </a:lnTo>
                    <a:lnTo>
                      <a:pt x="63" y="119"/>
                    </a:lnTo>
                    <a:lnTo>
                      <a:pt x="63" y="119"/>
                    </a:lnTo>
                    <a:lnTo>
                      <a:pt x="61" y="118"/>
                    </a:lnTo>
                    <a:lnTo>
                      <a:pt x="60" y="118"/>
                    </a:lnTo>
                    <a:lnTo>
                      <a:pt x="58" y="118"/>
                    </a:lnTo>
                    <a:lnTo>
                      <a:pt x="56" y="116"/>
                    </a:lnTo>
                    <a:lnTo>
                      <a:pt x="55" y="116"/>
                    </a:lnTo>
                    <a:lnTo>
                      <a:pt x="53" y="115"/>
                    </a:lnTo>
                    <a:lnTo>
                      <a:pt x="50" y="113"/>
                    </a:lnTo>
                    <a:lnTo>
                      <a:pt x="49" y="111"/>
                    </a:lnTo>
                    <a:lnTo>
                      <a:pt x="47" y="111"/>
                    </a:lnTo>
                    <a:lnTo>
                      <a:pt x="45" y="111"/>
                    </a:lnTo>
                    <a:lnTo>
                      <a:pt x="44" y="113"/>
                    </a:lnTo>
                    <a:lnTo>
                      <a:pt x="44" y="113"/>
                    </a:lnTo>
                    <a:lnTo>
                      <a:pt x="42" y="113"/>
                    </a:lnTo>
                    <a:lnTo>
                      <a:pt x="42" y="115"/>
                    </a:lnTo>
                    <a:lnTo>
                      <a:pt x="41" y="116"/>
                    </a:lnTo>
                    <a:lnTo>
                      <a:pt x="41" y="118"/>
                    </a:lnTo>
                    <a:lnTo>
                      <a:pt x="39" y="121"/>
                    </a:lnTo>
                    <a:lnTo>
                      <a:pt x="37" y="124"/>
                    </a:lnTo>
                    <a:lnTo>
                      <a:pt x="37" y="126"/>
                    </a:lnTo>
                    <a:lnTo>
                      <a:pt x="37" y="126"/>
                    </a:lnTo>
                    <a:lnTo>
                      <a:pt x="36" y="126"/>
                    </a:lnTo>
                    <a:lnTo>
                      <a:pt x="31" y="129"/>
                    </a:lnTo>
                    <a:lnTo>
                      <a:pt x="30" y="132"/>
                    </a:lnTo>
                    <a:lnTo>
                      <a:pt x="30" y="134"/>
                    </a:lnTo>
                    <a:lnTo>
                      <a:pt x="28" y="134"/>
                    </a:lnTo>
                    <a:lnTo>
                      <a:pt x="26" y="134"/>
                    </a:lnTo>
                    <a:lnTo>
                      <a:pt x="26" y="134"/>
                    </a:lnTo>
                    <a:lnTo>
                      <a:pt x="25" y="135"/>
                    </a:lnTo>
                    <a:lnTo>
                      <a:pt x="25" y="137"/>
                    </a:lnTo>
                    <a:lnTo>
                      <a:pt x="23" y="137"/>
                    </a:lnTo>
                    <a:lnTo>
                      <a:pt x="22" y="137"/>
                    </a:lnTo>
                    <a:lnTo>
                      <a:pt x="20" y="135"/>
                    </a:lnTo>
                    <a:lnTo>
                      <a:pt x="15" y="137"/>
                    </a:lnTo>
                    <a:lnTo>
                      <a:pt x="14" y="135"/>
                    </a:lnTo>
                    <a:lnTo>
                      <a:pt x="12" y="135"/>
                    </a:lnTo>
                    <a:lnTo>
                      <a:pt x="11" y="137"/>
                    </a:lnTo>
                    <a:lnTo>
                      <a:pt x="9" y="135"/>
                    </a:lnTo>
                    <a:lnTo>
                      <a:pt x="9" y="135"/>
                    </a:lnTo>
                    <a:lnTo>
                      <a:pt x="9" y="132"/>
                    </a:lnTo>
                    <a:lnTo>
                      <a:pt x="9" y="130"/>
                    </a:lnTo>
                    <a:lnTo>
                      <a:pt x="11" y="129"/>
                    </a:lnTo>
                    <a:lnTo>
                      <a:pt x="11" y="127"/>
                    </a:lnTo>
                    <a:lnTo>
                      <a:pt x="12" y="126"/>
                    </a:lnTo>
                    <a:lnTo>
                      <a:pt x="12" y="126"/>
                    </a:lnTo>
                    <a:lnTo>
                      <a:pt x="12" y="124"/>
                    </a:lnTo>
                    <a:lnTo>
                      <a:pt x="11" y="123"/>
                    </a:lnTo>
                    <a:lnTo>
                      <a:pt x="11" y="123"/>
                    </a:lnTo>
                    <a:lnTo>
                      <a:pt x="11" y="119"/>
                    </a:lnTo>
                    <a:lnTo>
                      <a:pt x="9" y="115"/>
                    </a:lnTo>
                    <a:lnTo>
                      <a:pt x="6" y="111"/>
                    </a:lnTo>
                    <a:lnTo>
                      <a:pt x="6" y="110"/>
                    </a:lnTo>
                    <a:lnTo>
                      <a:pt x="4" y="108"/>
                    </a:lnTo>
                    <a:lnTo>
                      <a:pt x="0" y="105"/>
                    </a:lnTo>
                    <a:lnTo>
                      <a:pt x="0" y="104"/>
                    </a:lnTo>
                    <a:lnTo>
                      <a:pt x="0" y="104"/>
                    </a:lnTo>
                    <a:lnTo>
                      <a:pt x="0" y="100"/>
                    </a:lnTo>
                    <a:lnTo>
                      <a:pt x="0" y="96"/>
                    </a:lnTo>
                    <a:lnTo>
                      <a:pt x="0" y="93"/>
                    </a:lnTo>
                    <a:lnTo>
                      <a:pt x="0" y="88"/>
                    </a:lnTo>
                    <a:lnTo>
                      <a:pt x="0" y="83"/>
                    </a:lnTo>
                    <a:lnTo>
                      <a:pt x="0" y="78"/>
                    </a:lnTo>
                    <a:lnTo>
                      <a:pt x="0" y="75"/>
                    </a:lnTo>
                    <a:lnTo>
                      <a:pt x="0" y="71"/>
                    </a:lnTo>
                    <a:lnTo>
                      <a:pt x="0" y="66"/>
                    </a:lnTo>
                    <a:lnTo>
                      <a:pt x="0" y="63"/>
                    </a:lnTo>
                    <a:lnTo>
                      <a:pt x="14" y="63"/>
                    </a:lnTo>
                    <a:lnTo>
                      <a:pt x="14" y="61"/>
                    </a:lnTo>
                    <a:lnTo>
                      <a:pt x="14" y="59"/>
                    </a:lnTo>
                    <a:lnTo>
                      <a:pt x="14" y="53"/>
                    </a:lnTo>
                    <a:lnTo>
                      <a:pt x="14" y="47"/>
                    </a:lnTo>
                    <a:lnTo>
                      <a:pt x="14" y="41"/>
                    </a:lnTo>
                    <a:lnTo>
                      <a:pt x="14" y="34"/>
                    </a:lnTo>
                    <a:lnTo>
                      <a:pt x="14" y="28"/>
                    </a:lnTo>
                    <a:lnTo>
                      <a:pt x="14" y="22"/>
                    </a:lnTo>
                    <a:lnTo>
                      <a:pt x="14" y="17"/>
                    </a:lnTo>
                    <a:lnTo>
                      <a:pt x="14" y="11"/>
                    </a:lnTo>
                    <a:lnTo>
                      <a:pt x="14" y="8"/>
                    </a:lnTo>
                    <a:lnTo>
                      <a:pt x="17" y="8"/>
                    </a:lnTo>
                    <a:lnTo>
                      <a:pt x="22" y="6"/>
                    </a:lnTo>
                    <a:lnTo>
                      <a:pt x="30" y="6"/>
                    </a:lnTo>
                    <a:lnTo>
                      <a:pt x="36" y="4"/>
                    </a:lnTo>
                    <a:lnTo>
                      <a:pt x="39" y="3"/>
                    </a:lnTo>
                    <a:lnTo>
                      <a:pt x="45" y="3"/>
                    </a:lnTo>
                    <a:lnTo>
                      <a:pt x="47" y="3"/>
                    </a:lnTo>
                    <a:lnTo>
                      <a:pt x="47" y="3"/>
                    </a:lnTo>
                    <a:lnTo>
                      <a:pt x="47" y="3"/>
                    </a:lnTo>
                    <a:lnTo>
                      <a:pt x="50" y="6"/>
                    </a:lnTo>
                    <a:lnTo>
                      <a:pt x="52" y="8"/>
                    </a:lnTo>
                    <a:lnTo>
                      <a:pt x="52" y="9"/>
                    </a:lnTo>
                    <a:lnTo>
                      <a:pt x="52" y="9"/>
                    </a:lnTo>
                    <a:lnTo>
                      <a:pt x="53" y="9"/>
                    </a:lnTo>
                    <a:lnTo>
                      <a:pt x="53" y="9"/>
                    </a:lnTo>
                    <a:lnTo>
                      <a:pt x="56" y="6"/>
                    </a:lnTo>
                    <a:lnTo>
                      <a:pt x="56" y="6"/>
                    </a:lnTo>
                    <a:lnTo>
                      <a:pt x="58" y="4"/>
                    </a:lnTo>
                    <a:lnTo>
                      <a:pt x="60" y="4"/>
                    </a:lnTo>
                    <a:lnTo>
                      <a:pt x="61" y="3"/>
                    </a:lnTo>
                    <a:lnTo>
                      <a:pt x="63" y="3"/>
                    </a:lnTo>
                    <a:lnTo>
                      <a:pt x="64" y="3"/>
                    </a:lnTo>
                    <a:lnTo>
                      <a:pt x="64" y="3"/>
                    </a:lnTo>
                    <a:lnTo>
                      <a:pt x="66" y="3"/>
                    </a:lnTo>
                    <a:lnTo>
                      <a:pt x="69" y="1"/>
                    </a:lnTo>
                    <a:lnTo>
                      <a:pt x="71" y="0"/>
                    </a:lnTo>
                    <a:lnTo>
                      <a:pt x="7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1" name="Freeform 319">
                <a:extLst>
                  <a:ext uri="{FF2B5EF4-FFF2-40B4-BE49-F238E27FC236}">
                    <a16:creationId xmlns:a16="http://schemas.microsoft.com/office/drawing/2014/main" id="{D2C32E48-441B-44B4-BD82-6D3702859149}"/>
                  </a:ext>
                </a:extLst>
              </p:cNvPr>
              <p:cNvSpPr>
                <a:spLocks/>
              </p:cNvSpPr>
              <p:nvPr/>
            </p:nvSpPr>
            <p:spPr bwMode="auto">
              <a:xfrm>
                <a:off x="8263896" y="3603097"/>
                <a:ext cx="95512" cy="48731"/>
              </a:xfrm>
              <a:custGeom>
                <a:avLst/>
                <a:gdLst>
                  <a:gd name="T0" fmla="*/ 21 w 49"/>
                  <a:gd name="T1" fmla="*/ 0 h 25"/>
                  <a:gd name="T2" fmla="*/ 24 w 49"/>
                  <a:gd name="T3" fmla="*/ 1 h 25"/>
                  <a:gd name="T4" fmla="*/ 24 w 49"/>
                  <a:gd name="T5" fmla="*/ 1 h 25"/>
                  <a:gd name="T6" fmla="*/ 24 w 49"/>
                  <a:gd name="T7" fmla="*/ 3 h 25"/>
                  <a:gd name="T8" fmla="*/ 25 w 49"/>
                  <a:gd name="T9" fmla="*/ 3 h 25"/>
                  <a:gd name="T10" fmla="*/ 28 w 49"/>
                  <a:gd name="T11" fmla="*/ 3 h 25"/>
                  <a:gd name="T12" fmla="*/ 33 w 49"/>
                  <a:gd name="T13" fmla="*/ 4 h 25"/>
                  <a:gd name="T14" fmla="*/ 35 w 49"/>
                  <a:gd name="T15" fmla="*/ 4 h 25"/>
                  <a:gd name="T16" fmla="*/ 36 w 49"/>
                  <a:gd name="T17" fmla="*/ 3 h 25"/>
                  <a:gd name="T18" fmla="*/ 38 w 49"/>
                  <a:gd name="T19" fmla="*/ 4 h 25"/>
                  <a:gd name="T20" fmla="*/ 41 w 49"/>
                  <a:gd name="T21" fmla="*/ 4 h 25"/>
                  <a:gd name="T22" fmla="*/ 43 w 49"/>
                  <a:gd name="T23" fmla="*/ 6 h 25"/>
                  <a:gd name="T24" fmla="*/ 43 w 49"/>
                  <a:gd name="T25" fmla="*/ 9 h 25"/>
                  <a:gd name="T26" fmla="*/ 43 w 49"/>
                  <a:gd name="T27" fmla="*/ 9 h 25"/>
                  <a:gd name="T28" fmla="*/ 43 w 49"/>
                  <a:gd name="T29" fmla="*/ 12 h 25"/>
                  <a:gd name="T30" fmla="*/ 44 w 49"/>
                  <a:gd name="T31" fmla="*/ 14 h 25"/>
                  <a:gd name="T32" fmla="*/ 47 w 49"/>
                  <a:gd name="T33" fmla="*/ 12 h 25"/>
                  <a:gd name="T34" fmla="*/ 49 w 49"/>
                  <a:gd name="T35" fmla="*/ 14 h 25"/>
                  <a:gd name="T36" fmla="*/ 49 w 49"/>
                  <a:gd name="T37" fmla="*/ 17 h 25"/>
                  <a:gd name="T38" fmla="*/ 47 w 49"/>
                  <a:gd name="T39" fmla="*/ 19 h 25"/>
                  <a:gd name="T40" fmla="*/ 47 w 49"/>
                  <a:gd name="T41" fmla="*/ 20 h 25"/>
                  <a:gd name="T42" fmla="*/ 49 w 49"/>
                  <a:gd name="T43" fmla="*/ 22 h 25"/>
                  <a:gd name="T44" fmla="*/ 47 w 49"/>
                  <a:gd name="T45" fmla="*/ 22 h 25"/>
                  <a:gd name="T46" fmla="*/ 46 w 49"/>
                  <a:gd name="T47" fmla="*/ 22 h 25"/>
                  <a:gd name="T48" fmla="*/ 44 w 49"/>
                  <a:gd name="T49" fmla="*/ 23 h 25"/>
                  <a:gd name="T50" fmla="*/ 41 w 49"/>
                  <a:gd name="T51" fmla="*/ 23 h 25"/>
                  <a:gd name="T52" fmla="*/ 39 w 49"/>
                  <a:gd name="T53" fmla="*/ 22 h 25"/>
                  <a:gd name="T54" fmla="*/ 35 w 49"/>
                  <a:gd name="T55" fmla="*/ 23 h 25"/>
                  <a:gd name="T56" fmla="*/ 30 w 49"/>
                  <a:gd name="T57" fmla="*/ 23 h 25"/>
                  <a:gd name="T58" fmla="*/ 27 w 49"/>
                  <a:gd name="T59" fmla="*/ 23 h 25"/>
                  <a:gd name="T60" fmla="*/ 24 w 49"/>
                  <a:gd name="T61" fmla="*/ 22 h 25"/>
                  <a:gd name="T62" fmla="*/ 22 w 49"/>
                  <a:gd name="T63" fmla="*/ 22 h 25"/>
                  <a:gd name="T64" fmla="*/ 17 w 49"/>
                  <a:gd name="T65" fmla="*/ 25 h 25"/>
                  <a:gd name="T66" fmla="*/ 14 w 49"/>
                  <a:gd name="T67" fmla="*/ 25 h 25"/>
                  <a:gd name="T68" fmla="*/ 13 w 49"/>
                  <a:gd name="T69" fmla="*/ 25 h 25"/>
                  <a:gd name="T70" fmla="*/ 13 w 49"/>
                  <a:gd name="T71" fmla="*/ 23 h 25"/>
                  <a:gd name="T72" fmla="*/ 11 w 49"/>
                  <a:gd name="T73" fmla="*/ 23 h 25"/>
                  <a:gd name="T74" fmla="*/ 9 w 49"/>
                  <a:gd name="T75" fmla="*/ 22 h 25"/>
                  <a:gd name="T76" fmla="*/ 5 w 49"/>
                  <a:gd name="T77" fmla="*/ 22 h 25"/>
                  <a:gd name="T78" fmla="*/ 2 w 49"/>
                  <a:gd name="T79" fmla="*/ 20 h 25"/>
                  <a:gd name="T80" fmla="*/ 2 w 49"/>
                  <a:gd name="T81" fmla="*/ 19 h 25"/>
                  <a:gd name="T82" fmla="*/ 0 w 49"/>
                  <a:gd name="T83" fmla="*/ 17 h 25"/>
                  <a:gd name="T84" fmla="*/ 3 w 49"/>
                  <a:gd name="T85" fmla="*/ 15 h 25"/>
                  <a:gd name="T86" fmla="*/ 3 w 49"/>
                  <a:gd name="T87" fmla="*/ 12 h 25"/>
                  <a:gd name="T88" fmla="*/ 6 w 49"/>
                  <a:gd name="T89" fmla="*/ 11 h 25"/>
                  <a:gd name="T90" fmla="*/ 8 w 49"/>
                  <a:gd name="T91" fmla="*/ 8 h 25"/>
                  <a:gd name="T92" fmla="*/ 11 w 49"/>
                  <a:gd name="T93" fmla="*/ 4 h 25"/>
                  <a:gd name="T94" fmla="*/ 14 w 49"/>
                  <a:gd name="T95" fmla="*/ 3 h 25"/>
                  <a:gd name="T96" fmla="*/ 16 w 49"/>
                  <a:gd name="T97" fmla="*/ 1 h 25"/>
                  <a:gd name="T98" fmla="*/ 19 w 49"/>
                  <a:gd name="T9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25">
                    <a:moveTo>
                      <a:pt x="19" y="0"/>
                    </a:moveTo>
                    <a:lnTo>
                      <a:pt x="21" y="0"/>
                    </a:lnTo>
                    <a:lnTo>
                      <a:pt x="22" y="0"/>
                    </a:lnTo>
                    <a:lnTo>
                      <a:pt x="24" y="1"/>
                    </a:lnTo>
                    <a:lnTo>
                      <a:pt x="24" y="1"/>
                    </a:lnTo>
                    <a:lnTo>
                      <a:pt x="24" y="1"/>
                    </a:lnTo>
                    <a:lnTo>
                      <a:pt x="24" y="3"/>
                    </a:lnTo>
                    <a:lnTo>
                      <a:pt x="24" y="3"/>
                    </a:lnTo>
                    <a:lnTo>
                      <a:pt x="24" y="3"/>
                    </a:lnTo>
                    <a:lnTo>
                      <a:pt x="25" y="3"/>
                    </a:lnTo>
                    <a:lnTo>
                      <a:pt x="28" y="3"/>
                    </a:lnTo>
                    <a:lnTo>
                      <a:pt x="28" y="3"/>
                    </a:lnTo>
                    <a:lnTo>
                      <a:pt x="32" y="4"/>
                    </a:lnTo>
                    <a:lnTo>
                      <a:pt x="33" y="4"/>
                    </a:lnTo>
                    <a:lnTo>
                      <a:pt x="33" y="4"/>
                    </a:lnTo>
                    <a:lnTo>
                      <a:pt x="35" y="4"/>
                    </a:lnTo>
                    <a:lnTo>
                      <a:pt x="35" y="4"/>
                    </a:lnTo>
                    <a:lnTo>
                      <a:pt x="36" y="3"/>
                    </a:lnTo>
                    <a:lnTo>
                      <a:pt x="38" y="3"/>
                    </a:lnTo>
                    <a:lnTo>
                      <a:pt x="38" y="4"/>
                    </a:lnTo>
                    <a:lnTo>
                      <a:pt x="38" y="4"/>
                    </a:lnTo>
                    <a:lnTo>
                      <a:pt x="41" y="4"/>
                    </a:lnTo>
                    <a:lnTo>
                      <a:pt x="43" y="6"/>
                    </a:lnTo>
                    <a:lnTo>
                      <a:pt x="43" y="6"/>
                    </a:lnTo>
                    <a:lnTo>
                      <a:pt x="43" y="8"/>
                    </a:lnTo>
                    <a:lnTo>
                      <a:pt x="43" y="9"/>
                    </a:lnTo>
                    <a:lnTo>
                      <a:pt x="43" y="9"/>
                    </a:lnTo>
                    <a:lnTo>
                      <a:pt x="43" y="9"/>
                    </a:lnTo>
                    <a:lnTo>
                      <a:pt x="41" y="11"/>
                    </a:lnTo>
                    <a:lnTo>
                      <a:pt x="43" y="12"/>
                    </a:lnTo>
                    <a:lnTo>
                      <a:pt x="43" y="12"/>
                    </a:lnTo>
                    <a:lnTo>
                      <a:pt x="44" y="14"/>
                    </a:lnTo>
                    <a:lnTo>
                      <a:pt x="46" y="14"/>
                    </a:lnTo>
                    <a:lnTo>
                      <a:pt x="47" y="12"/>
                    </a:lnTo>
                    <a:lnTo>
                      <a:pt x="47" y="14"/>
                    </a:lnTo>
                    <a:lnTo>
                      <a:pt x="49" y="14"/>
                    </a:lnTo>
                    <a:lnTo>
                      <a:pt x="49" y="15"/>
                    </a:lnTo>
                    <a:lnTo>
                      <a:pt x="49" y="17"/>
                    </a:lnTo>
                    <a:lnTo>
                      <a:pt x="47" y="19"/>
                    </a:lnTo>
                    <a:lnTo>
                      <a:pt x="47" y="19"/>
                    </a:lnTo>
                    <a:lnTo>
                      <a:pt x="47" y="19"/>
                    </a:lnTo>
                    <a:lnTo>
                      <a:pt x="47" y="20"/>
                    </a:lnTo>
                    <a:lnTo>
                      <a:pt x="49" y="20"/>
                    </a:lnTo>
                    <a:lnTo>
                      <a:pt x="49" y="22"/>
                    </a:lnTo>
                    <a:lnTo>
                      <a:pt x="49" y="22"/>
                    </a:lnTo>
                    <a:lnTo>
                      <a:pt x="47" y="22"/>
                    </a:lnTo>
                    <a:lnTo>
                      <a:pt x="47" y="22"/>
                    </a:lnTo>
                    <a:lnTo>
                      <a:pt x="46" y="22"/>
                    </a:lnTo>
                    <a:lnTo>
                      <a:pt x="46" y="22"/>
                    </a:lnTo>
                    <a:lnTo>
                      <a:pt x="44" y="23"/>
                    </a:lnTo>
                    <a:lnTo>
                      <a:pt x="43" y="23"/>
                    </a:lnTo>
                    <a:lnTo>
                      <a:pt x="41" y="23"/>
                    </a:lnTo>
                    <a:lnTo>
                      <a:pt x="39" y="22"/>
                    </a:lnTo>
                    <a:lnTo>
                      <a:pt x="39" y="22"/>
                    </a:lnTo>
                    <a:lnTo>
                      <a:pt x="38" y="23"/>
                    </a:lnTo>
                    <a:lnTo>
                      <a:pt x="35" y="23"/>
                    </a:lnTo>
                    <a:lnTo>
                      <a:pt x="32" y="23"/>
                    </a:lnTo>
                    <a:lnTo>
                      <a:pt x="30" y="23"/>
                    </a:lnTo>
                    <a:lnTo>
                      <a:pt x="28" y="23"/>
                    </a:lnTo>
                    <a:lnTo>
                      <a:pt x="27" y="23"/>
                    </a:lnTo>
                    <a:lnTo>
                      <a:pt x="25" y="22"/>
                    </a:lnTo>
                    <a:lnTo>
                      <a:pt x="24" y="22"/>
                    </a:lnTo>
                    <a:lnTo>
                      <a:pt x="22" y="22"/>
                    </a:lnTo>
                    <a:lnTo>
                      <a:pt x="22" y="22"/>
                    </a:lnTo>
                    <a:lnTo>
                      <a:pt x="21" y="23"/>
                    </a:lnTo>
                    <a:lnTo>
                      <a:pt x="17" y="25"/>
                    </a:lnTo>
                    <a:lnTo>
                      <a:pt x="16" y="25"/>
                    </a:lnTo>
                    <a:lnTo>
                      <a:pt x="14" y="25"/>
                    </a:lnTo>
                    <a:lnTo>
                      <a:pt x="13" y="25"/>
                    </a:lnTo>
                    <a:lnTo>
                      <a:pt x="13" y="25"/>
                    </a:lnTo>
                    <a:lnTo>
                      <a:pt x="13" y="23"/>
                    </a:lnTo>
                    <a:lnTo>
                      <a:pt x="13" y="23"/>
                    </a:lnTo>
                    <a:lnTo>
                      <a:pt x="13" y="23"/>
                    </a:lnTo>
                    <a:lnTo>
                      <a:pt x="11" y="23"/>
                    </a:lnTo>
                    <a:lnTo>
                      <a:pt x="9" y="23"/>
                    </a:lnTo>
                    <a:lnTo>
                      <a:pt x="9" y="22"/>
                    </a:lnTo>
                    <a:lnTo>
                      <a:pt x="6" y="23"/>
                    </a:lnTo>
                    <a:lnTo>
                      <a:pt x="5" y="22"/>
                    </a:lnTo>
                    <a:lnTo>
                      <a:pt x="3" y="22"/>
                    </a:lnTo>
                    <a:lnTo>
                      <a:pt x="2" y="20"/>
                    </a:lnTo>
                    <a:lnTo>
                      <a:pt x="2" y="19"/>
                    </a:lnTo>
                    <a:lnTo>
                      <a:pt x="2" y="19"/>
                    </a:lnTo>
                    <a:lnTo>
                      <a:pt x="2" y="19"/>
                    </a:lnTo>
                    <a:lnTo>
                      <a:pt x="0" y="17"/>
                    </a:lnTo>
                    <a:lnTo>
                      <a:pt x="2" y="17"/>
                    </a:lnTo>
                    <a:lnTo>
                      <a:pt x="3" y="15"/>
                    </a:lnTo>
                    <a:lnTo>
                      <a:pt x="3" y="15"/>
                    </a:lnTo>
                    <a:lnTo>
                      <a:pt x="3" y="12"/>
                    </a:lnTo>
                    <a:lnTo>
                      <a:pt x="5" y="12"/>
                    </a:lnTo>
                    <a:lnTo>
                      <a:pt x="6" y="11"/>
                    </a:lnTo>
                    <a:lnTo>
                      <a:pt x="6" y="9"/>
                    </a:lnTo>
                    <a:lnTo>
                      <a:pt x="8" y="8"/>
                    </a:lnTo>
                    <a:lnTo>
                      <a:pt x="9" y="6"/>
                    </a:lnTo>
                    <a:lnTo>
                      <a:pt x="11" y="4"/>
                    </a:lnTo>
                    <a:lnTo>
                      <a:pt x="13" y="3"/>
                    </a:lnTo>
                    <a:lnTo>
                      <a:pt x="14" y="3"/>
                    </a:lnTo>
                    <a:lnTo>
                      <a:pt x="16" y="1"/>
                    </a:lnTo>
                    <a:lnTo>
                      <a:pt x="16" y="1"/>
                    </a:lnTo>
                    <a:lnTo>
                      <a:pt x="17" y="0"/>
                    </a:lnTo>
                    <a:lnTo>
                      <a:pt x="1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2" name="Freeform 320">
                <a:extLst>
                  <a:ext uri="{FF2B5EF4-FFF2-40B4-BE49-F238E27FC236}">
                    <a16:creationId xmlns:a16="http://schemas.microsoft.com/office/drawing/2014/main" id="{B45A6DFD-36B8-48AF-BEB1-1BED457E7CF6}"/>
                  </a:ext>
                </a:extLst>
              </p:cNvPr>
              <p:cNvSpPr>
                <a:spLocks noEditPoints="1"/>
              </p:cNvSpPr>
              <p:nvPr/>
            </p:nvSpPr>
            <p:spPr bwMode="auto">
              <a:xfrm>
                <a:off x="3538983" y="3645980"/>
                <a:ext cx="175430" cy="177380"/>
              </a:xfrm>
              <a:custGeom>
                <a:avLst/>
                <a:gdLst>
                  <a:gd name="T0" fmla="*/ 84 w 90"/>
                  <a:gd name="T1" fmla="*/ 90 h 91"/>
                  <a:gd name="T2" fmla="*/ 76 w 90"/>
                  <a:gd name="T3" fmla="*/ 88 h 91"/>
                  <a:gd name="T4" fmla="*/ 81 w 90"/>
                  <a:gd name="T5" fmla="*/ 86 h 91"/>
                  <a:gd name="T6" fmla="*/ 87 w 90"/>
                  <a:gd name="T7" fmla="*/ 82 h 91"/>
                  <a:gd name="T8" fmla="*/ 84 w 90"/>
                  <a:gd name="T9" fmla="*/ 68 h 91"/>
                  <a:gd name="T10" fmla="*/ 90 w 90"/>
                  <a:gd name="T11" fmla="*/ 69 h 91"/>
                  <a:gd name="T12" fmla="*/ 86 w 90"/>
                  <a:gd name="T13" fmla="*/ 69 h 91"/>
                  <a:gd name="T14" fmla="*/ 75 w 90"/>
                  <a:gd name="T15" fmla="*/ 66 h 91"/>
                  <a:gd name="T16" fmla="*/ 68 w 90"/>
                  <a:gd name="T17" fmla="*/ 71 h 91"/>
                  <a:gd name="T18" fmla="*/ 73 w 90"/>
                  <a:gd name="T19" fmla="*/ 68 h 91"/>
                  <a:gd name="T20" fmla="*/ 73 w 90"/>
                  <a:gd name="T21" fmla="*/ 64 h 91"/>
                  <a:gd name="T22" fmla="*/ 71 w 90"/>
                  <a:gd name="T23" fmla="*/ 63 h 91"/>
                  <a:gd name="T24" fmla="*/ 68 w 90"/>
                  <a:gd name="T25" fmla="*/ 63 h 91"/>
                  <a:gd name="T26" fmla="*/ 56 w 90"/>
                  <a:gd name="T27" fmla="*/ 53 h 91"/>
                  <a:gd name="T28" fmla="*/ 60 w 90"/>
                  <a:gd name="T29" fmla="*/ 61 h 91"/>
                  <a:gd name="T30" fmla="*/ 54 w 90"/>
                  <a:gd name="T31" fmla="*/ 57 h 91"/>
                  <a:gd name="T32" fmla="*/ 54 w 90"/>
                  <a:gd name="T33" fmla="*/ 50 h 91"/>
                  <a:gd name="T34" fmla="*/ 46 w 90"/>
                  <a:gd name="T35" fmla="*/ 52 h 91"/>
                  <a:gd name="T36" fmla="*/ 43 w 90"/>
                  <a:gd name="T37" fmla="*/ 50 h 91"/>
                  <a:gd name="T38" fmla="*/ 65 w 90"/>
                  <a:gd name="T39" fmla="*/ 44 h 91"/>
                  <a:gd name="T40" fmla="*/ 18 w 90"/>
                  <a:gd name="T41" fmla="*/ 39 h 91"/>
                  <a:gd name="T42" fmla="*/ 19 w 90"/>
                  <a:gd name="T43" fmla="*/ 41 h 91"/>
                  <a:gd name="T44" fmla="*/ 21 w 90"/>
                  <a:gd name="T45" fmla="*/ 45 h 91"/>
                  <a:gd name="T46" fmla="*/ 16 w 90"/>
                  <a:gd name="T47" fmla="*/ 45 h 91"/>
                  <a:gd name="T48" fmla="*/ 16 w 90"/>
                  <a:gd name="T49" fmla="*/ 41 h 91"/>
                  <a:gd name="T50" fmla="*/ 48 w 90"/>
                  <a:gd name="T51" fmla="*/ 34 h 91"/>
                  <a:gd name="T52" fmla="*/ 52 w 90"/>
                  <a:gd name="T53" fmla="*/ 42 h 91"/>
                  <a:gd name="T54" fmla="*/ 51 w 90"/>
                  <a:gd name="T55" fmla="*/ 41 h 91"/>
                  <a:gd name="T56" fmla="*/ 46 w 90"/>
                  <a:gd name="T57" fmla="*/ 34 h 91"/>
                  <a:gd name="T58" fmla="*/ 24 w 90"/>
                  <a:gd name="T59" fmla="*/ 28 h 91"/>
                  <a:gd name="T60" fmla="*/ 21 w 90"/>
                  <a:gd name="T61" fmla="*/ 28 h 91"/>
                  <a:gd name="T62" fmla="*/ 15 w 90"/>
                  <a:gd name="T63" fmla="*/ 28 h 91"/>
                  <a:gd name="T64" fmla="*/ 18 w 90"/>
                  <a:gd name="T65" fmla="*/ 36 h 91"/>
                  <a:gd name="T66" fmla="*/ 15 w 90"/>
                  <a:gd name="T67" fmla="*/ 39 h 91"/>
                  <a:gd name="T68" fmla="*/ 11 w 90"/>
                  <a:gd name="T69" fmla="*/ 38 h 91"/>
                  <a:gd name="T70" fmla="*/ 10 w 90"/>
                  <a:gd name="T71" fmla="*/ 34 h 91"/>
                  <a:gd name="T72" fmla="*/ 11 w 90"/>
                  <a:gd name="T73" fmla="*/ 30 h 91"/>
                  <a:gd name="T74" fmla="*/ 34 w 90"/>
                  <a:gd name="T75" fmla="*/ 22 h 91"/>
                  <a:gd name="T76" fmla="*/ 41 w 90"/>
                  <a:gd name="T77" fmla="*/ 28 h 91"/>
                  <a:gd name="T78" fmla="*/ 40 w 90"/>
                  <a:gd name="T79" fmla="*/ 33 h 91"/>
                  <a:gd name="T80" fmla="*/ 41 w 90"/>
                  <a:gd name="T81" fmla="*/ 28 h 91"/>
                  <a:gd name="T82" fmla="*/ 34 w 90"/>
                  <a:gd name="T83" fmla="*/ 22 h 91"/>
                  <a:gd name="T84" fmla="*/ 34 w 90"/>
                  <a:gd name="T85" fmla="*/ 20 h 91"/>
                  <a:gd name="T86" fmla="*/ 10 w 90"/>
                  <a:gd name="T87" fmla="*/ 3 h 91"/>
                  <a:gd name="T88" fmla="*/ 11 w 90"/>
                  <a:gd name="T89" fmla="*/ 5 h 91"/>
                  <a:gd name="T90" fmla="*/ 0 w 90"/>
                  <a:gd name="T91" fmla="*/ 3 h 91"/>
                  <a:gd name="T92" fmla="*/ 5 w 90"/>
                  <a:gd name="T93" fmla="*/ 3 h 91"/>
                  <a:gd name="T94" fmla="*/ 19 w 90"/>
                  <a:gd name="T95" fmla="*/ 0 h 91"/>
                  <a:gd name="T96" fmla="*/ 24 w 90"/>
                  <a:gd name="T97" fmla="*/ 3 h 91"/>
                  <a:gd name="T98" fmla="*/ 29 w 90"/>
                  <a:gd name="T99" fmla="*/ 9 h 91"/>
                  <a:gd name="T100" fmla="*/ 24 w 90"/>
                  <a:gd name="T101" fmla="*/ 14 h 91"/>
                  <a:gd name="T102" fmla="*/ 26 w 90"/>
                  <a:gd name="T103" fmla="*/ 8 h 91"/>
                  <a:gd name="T104" fmla="*/ 21 w 90"/>
                  <a:gd name="T10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91">
                    <a:moveTo>
                      <a:pt x="86" y="85"/>
                    </a:moveTo>
                    <a:lnTo>
                      <a:pt x="86" y="85"/>
                    </a:lnTo>
                    <a:lnTo>
                      <a:pt x="86" y="86"/>
                    </a:lnTo>
                    <a:lnTo>
                      <a:pt x="86" y="88"/>
                    </a:lnTo>
                    <a:lnTo>
                      <a:pt x="84" y="90"/>
                    </a:lnTo>
                    <a:lnTo>
                      <a:pt x="81" y="90"/>
                    </a:lnTo>
                    <a:lnTo>
                      <a:pt x="76" y="91"/>
                    </a:lnTo>
                    <a:lnTo>
                      <a:pt x="76" y="90"/>
                    </a:lnTo>
                    <a:lnTo>
                      <a:pt x="76" y="90"/>
                    </a:lnTo>
                    <a:lnTo>
                      <a:pt x="76" y="88"/>
                    </a:lnTo>
                    <a:lnTo>
                      <a:pt x="76" y="88"/>
                    </a:lnTo>
                    <a:lnTo>
                      <a:pt x="76" y="88"/>
                    </a:lnTo>
                    <a:lnTo>
                      <a:pt x="78" y="88"/>
                    </a:lnTo>
                    <a:lnTo>
                      <a:pt x="79" y="86"/>
                    </a:lnTo>
                    <a:lnTo>
                      <a:pt x="81" y="86"/>
                    </a:lnTo>
                    <a:lnTo>
                      <a:pt x="82" y="86"/>
                    </a:lnTo>
                    <a:lnTo>
                      <a:pt x="82" y="86"/>
                    </a:lnTo>
                    <a:lnTo>
                      <a:pt x="84" y="86"/>
                    </a:lnTo>
                    <a:lnTo>
                      <a:pt x="86" y="85"/>
                    </a:lnTo>
                    <a:close/>
                    <a:moveTo>
                      <a:pt x="87" y="82"/>
                    </a:moveTo>
                    <a:lnTo>
                      <a:pt x="87" y="82"/>
                    </a:lnTo>
                    <a:lnTo>
                      <a:pt x="86" y="83"/>
                    </a:lnTo>
                    <a:lnTo>
                      <a:pt x="86" y="82"/>
                    </a:lnTo>
                    <a:lnTo>
                      <a:pt x="87" y="82"/>
                    </a:lnTo>
                    <a:close/>
                    <a:moveTo>
                      <a:pt x="84" y="68"/>
                    </a:moveTo>
                    <a:lnTo>
                      <a:pt x="86" y="68"/>
                    </a:lnTo>
                    <a:lnTo>
                      <a:pt x="87" y="68"/>
                    </a:lnTo>
                    <a:lnTo>
                      <a:pt x="87" y="68"/>
                    </a:lnTo>
                    <a:lnTo>
                      <a:pt x="89" y="69"/>
                    </a:lnTo>
                    <a:lnTo>
                      <a:pt x="90" y="69"/>
                    </a:lnTo>
                    <a:lnTo>
                      <a:pt x="90" y="69"/>
                    </a:lnTo>
                    <a:lnTo>
                      <a:pt x="90" y="71"/>
                    </a:lnTo>
                    <a:lnTo>
                      <a:pt x="89" y="69"/>
                    </a:lnTo>
                    <a:lnTo>
                      <a:pt x="87" y="69"/>
                    </a:lnTo>
                    <a:lnTo>
                      <a:pt x="86" y="69"/>
                    </a:lnTo>
                    <a:lnTo>
                      <a:pt x="84" y="69"/>
                    </a:lnTo>
                    <a:lnTo>
                      <a:pt x="84" y="68"/>
                    </a:lnTo>
                    <a:close/>
                    <a:moveTo>
                      <a:pt x="75" y="63"/>
                    </a:moveTo>
                    <a:lnTo>
                      <a:pt x="75" y="64"/>
                    </a:lnTo>
                    <a:lnTo>
                      <a:pt x="75" y="66"/>
                    </a:lnTo>
                    <a:lnTo>
                      <a:pt x="73" y="69"/>
                    </a:lnTo>
                    <a:lnTo>
                      <a:pt x="71" y="69"/>
                    </a:lnTo>
                    <a:lnTo>
                      <a:pt x="68" y="71"/>
                    </a:lnTo>
                    <a:lnTo>
                      <a:pt x="68" y="72"/>
                    </a:lnTo>
                    <a:lnTo>
                      <a:pt x="68" y="71"/>
                    </a:lnTo>
                    <a:lnTo>
                      <a:pt x="70" y="69"/>
                    </a:lnTo>
                    <a:lnTo>
                      <a:pt x="71" y="69"/>
                    </a:lnTo>
                    <a:lnTo>
                      <a:pt x="71" y="68"/>
                    </a:lnTo>
                    <a:lnTo>
                      <a:pt x="71" y="68"/>
                    </a:lnTo>
                    <a:lnTo>
                      <a:pt x="73" y="68"/>
                    </a:lnTo>
                    <a:lnTo>
                      <a:pt x="73" y="66"/>
                    </a:lnTo>
                    <a:lnTo>
                      <a:pt x="73" y="66"/>
                    </a:lnTo>
                    <a:lnTo>
                      <a:pt x="73" y="64"/>
                    </a:lnTo>
                    <a:lnTo>
                      <a:pt x="73" y="64"/>
                    </a:lnTo>
                    <a:lnTo>
                      <a:pt x="73" y="64"/>
                    </a:lnTo>
                    <a:lnTo>
                      <a:pt x="75" y="63"/>
                    </a:lnTo>
                    <a:close/>
                    <a:moveTo>
                      <a:pt x="68" y="61"/>
                    </a:moveTo>
                    <a:lnTo>
                      <a:pt x="68" y="63"/>
                    </a:lnTo>
                    <a:lnTo>
                      <a:pt x="70" y="63"/>
                    </a:lnTo>
                    <a:lnTo>
                      <a:pt x="71" y="63"/>
                    </a:lnTo>
                    <a:lnTo>
                      <a:pt x="71" y="64"/>
                    </a:lnTo>
                    <a:lnTo>
                      <a:pt x="70" y="64"/>
                    </a:lnTo>
                    <a:lnTo>
                      <a:pt x="68" y="64"/>
                    </a:lnTo>
                    <a:lnTo>
                      <a:pt x="68" y="64"/>
                    </a:lnTo>
                    <a:lnTo>
                      <a:pt x="68" y="63"/>
                    </a:lnTo>
                    <a:lnTo>
                      <a:pt x="68" y="63"/>
                    </a:lnTo>
                    <a:lnTo>
                      <a:pt x="68" y="61"/>
                    </a:lnTo>
                    <a:close/>
                    <a:moveTo>
                      <a:pt x="52" y="49"/>
                    </a:moveTo>
                    <a:lnTo>
                      <a:pt x="54" y="52"/>
                    </a:lnTo>
                    <a:lnTo>
                      <a:pt x="56" y="53"/>
                    </a:lnTo>
                    <a:lnTo>
                      <a:pt x="56" y="55"/>
                    </a:lnTo>
                    <a:lnTo>
                      <a:pt x="57" y="57"/>
                    </a:lnTo>
                    <a:lnTo>
                      <a:pt x="59" y="58"/>
                    </a:lnTo>
                    <a:lnTo>
                      <a:pt x="60" y="60"/>
                    </a:lnTo>
                    <a:lnTo>
                      <a:pt x="60" y="61"/>
                    </a:lnTo>
                    <a:lnTo>
                      <a:pt x="60" y="61"/>
                    </a:lnTo>
                    <a:lnTo>
                      <a:pt x="57" y="58"/>
                    </a:lnTo>
                    <a:lnTo>
                      <a:pt x="56" y="58"/>
                    </a:lnTo>
                    <a:lnTo>
                      <a:pt x="54" y="57"/>
                    </a:lnTo>
                    <a:lnTo>
                      <a:pt x="54" y="57"/>
                    </a:lnTo>
                    <a:lnTo>
                      <a:pt x="56" y="57"/>
                    </a:lnTo>
                    <a:lnTo>
                      <a:pt x="56" y="55"/>
                    </a:lnTo>
                    <a:lnTo>
                      <a:pt x="56" y="55"/>
                    </a:lnTo>
                    <a:lnTo>
                      <a:pt x="54" y="52"/>
                    </a:lnTo>
                    <a:lnTo>
                      <a:pt x="54" y="50"/>
                    </a:lnTo>
                    <a:lnTo>
                      <a:pt x="52" y="50"/>
                    </a:lnTo>
                    <a:lnTo>
                      <a:pt x="52" y="49"/>
                    </a:lnTo>
                    <a:close/>
                    <a:moveTo>
                      <a:pt x="43" y="49"/>
                    </a:moveTo>
                    <a:lnTo>
                      <a:pt x="45" y="49"/>
                    </a:lnTo>
                    <a:lnTo>
                      <a:pt x="46" y="52"/>
                    </a:lnTo>
                    <a:lnTo>
                      <a:pt x="46" y="52"/>
                    </a:lnTo>
                    <a:lnTo>
                      <a:pt x="48" y="52"/>
                    </a:lnTo>
                    <a:lnTo>
                      <a:pt x="48" y="53"/>
                    </a:lnTo>
                    <a:lnTo>
                      <a:pt x="46" y="52"/>
                    </a:lnTo>
                    <a:lnTo>
                      <a:pt x="43" y="50"/>
                    </a:lnTo>
                    <a:lnTo>
                      <a:pt x="43" y="50"/>
                    </a:lnTo>
                    <a:lnTo>
                      <a:pt x="43" y="49"/>
                    </a:lnTo>
                    <a:close/>
                    <a:moveTo>
                      <a:pt x="65" y="42"/>
                    </a:moveTo>
                    <a:lnTo>
                      <a:pt x="65" y="42"/>
                    </a:lnTo>
                    <a:lnTo>
                      <a:pt x="65" y="44"/>
                    </a:lnTo>
                    <a:lnTo>
                      <a:pt x="65" y="45"/>
                    </a:lnTo>
                    <a:lnTo>
                      <a:pt x="64" y="44"/>
                    </a:lnTo>
                    <a:lnTo>
                      <a:pt x="65" y="42"/>
                    </a:lnTo>
                    <a:lnTo>
                      <a:pt x="65" y="42"/>
                    </a:lnTo>
                    <a:close/>
                    <a:moveTo>
                      <a:pt x="18" y="39"/>
                    </a:moveTo>
                    <a:lnTo>
                      <a:pt x="19" y="41"/>
                    </a:lnTo>
                    <a:lnTo>
                      <a:pt x="19" y="41"/>
                    </a:lnTo>
                    <a:lnTo>
                      <a:pt x="18" y="42"/>
                    </a:lnTo>
                    <a:lnTo>
                      <a:pt x="19" y="42"/>
                    </a:lnTo>
                    <a:lnTo>
                      <a:pt x="19" y="41"/>
                    </a:lnTo>
                    <a:lnTo>
                      <a:pt x="21" y="42"/>
                    </a:lnTo>
                    <a:lnTo>
                      <a:pt x="21" y="44"/>
                    </a:lnTo>
                    <a:lnTo>
                      <a:pt x="21" y="45"/>
                    </a:lnTo>
                    <a:lnTo>
                      <a:pt x="21" y="45"/>
                    </a:lnTo>
                    <a:lnTo>
                      <a:pt x="21" y="45"/>
                    </a:lnTo>
                    <a:lnTo>
                      <a:pt x="21" y="45"/>
                    </a:lnTo>
                    <a:lnTo>
                      <a:pt x="21" y="49"/>
                    </a:lnTo>
                    <a:lnTo>
                      <a:pt x="18" y="49"/>
                    </a:lnTo>
                    <a:lnTo>
                      <a:pt x="18" y="47"/>
                    </a:lnTo>
                    <a:lnTo>
                      <a:pt x="16" y="45"/>
                    </a:lnTo>
                    <a:lnTo>
                      <a:pt x="16" y="44"/>
                    </a:lnTo>
                    <a:lnTo>
                      <a:pt x="16" y="42"/>
                    </a:lnTo>
                    <a:lnTo>
                      <a:pt x="15" y="41"/>
                    </a:lnTo>
                    <a:lnTo>
                      <a:pt x="15" y="41"/>
                    </a:lnTo>
                    <a:lnTo>
                      <a:pt x="16" y="41"/>
                    </a:lnTo>
                    <a:lnTo>
                      <a:pt x="16" y="41"/>
                    </a:lnTo>
                    <a:lnTo>
                      <a:pt x="18" y="41"/>
                    </a:lnTo>
                    <a:lnTo>
                      <a:pt x="18" y="39"/>
                    </a:lnTo>
                    <a:close/>
                    <a:moveTo>
                      <a:pt x="48" y="33"/>
                    </a:moveTo>
                    <a:lnTo>
                      <a:pt x="48" y="34"/>
                    </a:lnTo>
                    <a:lnTo>
                      <a:pt x="49" y="38"/>
                    </a:lnTo>
                    <a:lnTo>
                      <a:pt x="49" y="38"/>
                    </a:lnTo>
                    <a:lnTo>
                      <a:pt x="52" y="41"/>
                    </a:lnTo>
                    <a:lnTo>
                      <a:pt x="52" y="42"/>
                    </a:lnTo>
                    <a:lnTo>
                      <a:pt x="52" y="42"/>
                    </a:lnTo>
                    <a:lnTo>
                      <a:pt x="51" y="42"/>
                    </a:lnTo>
                    <a:lnTo>
                      <a:pt x="51" y="42"/>
                    </a:lnTo>
                    <a:lnTo>
                      <a:pt x="51" y="42"/>
                    </a:lnTo>
                    <a:lnTo>
                      <a:pt x="51" y="41"/>
                    </a:lnTo>
                    <a:lnTo>
                      <a:pt x="51" y="41"/>
                    </a:lnTo>
                    <a:lnTo>
                      <a:pt x="51" y="39"/>
                    </a:lnTo>
                    <a:lnTo>
                      <a:pt x="49" y="36"/>
                    </a:lnTo>
                    <a:lnTo>
                      <a:pt x="48" y="36"/>
                    </a:lnTo>
                    <a:lnTo>
                      <a:pt x="48" y="34"/>
                    </a:lnTo>
                    <a:lnTo>
                      <a:pt x="46" y="34"/>
                    </a:lnTo>
                    <a:lnTo>
                      <a:pt x="48" y="34"/>
                    </a:lnTo>
                    <a:lnTo>
                      <a:pt x="48" y="33"/>
                    </a:lnTo>
                    <a:close/>
                    <a:moveTo>
                      <a:pt x="24" y="28"/>
                    </a:moveTo>
                    <a:lnTo>
                      <a:pt x="24" y="28"/>
                    </a:lnTo>
                    <a:lnTo>
                      <a:pt x="24" y="28"/>
                    </a:lnTo>
                    <a:lnTo>
                      <a:pt x="24" y="28"/>
                    </a:lnTo>
                    <a:lnTo>
                      <a:pt x="23" y="30"/>
                    </a:lnTo>
                    <a:lnTo>
                      <a:pt x="21" y="28"/>
                    </a:lnTo>
                    <a:lnTo>
                      <a:pt x="21" y="28"/>
                    </a:lnTo>
                    <a:lnTo>
                      <a:pt x="21" y="28"/>
                    </a:lnTo>
                    <a:lnTo>
                      <a:pt x="23" y="28"/>
                    </a:lnTo>
                    <a:lnTo>
                      <a:pt x="24" y="28"/>
                    </a:lnTo>
                    <a:close/>
                    <a:moveTo>
                      <a:pt x="11" y="27"/>
                    </a:moveTo>
                    <a:lnTo>
                      <a:pt x="13" y="27"/>
                    </a:lnTo>
                    <a:lnTo>
                      <a:pt x="15" y="28"/>
                    </a:lnTo>
                    <a:lnTo>
                      <a:pt x="15" y="28"/>
                    </a:lnTo>
                    <a:lnTo>
                      <a:pt x="15" y="30"/>
                    </a:lnTo>
                    <a:lnTo>
                      <a:pt x="16" y="31"/>
                    </a:lnTo>
                    <a:lnTo>
                      <a:pt x="18" y="33"/>
                    </a:lnTo>
                    <a:lnTo>
                      <a:pt x="18" y="36"/>
                    </a:lnTo>
                    <a:lnTo>
                      <a:pt x="18" y="36"/>
                    </a:lnTo>
                    <a:lnTo>
                      <a:pt x="18" y="38"/>
                    </a:lnTo>
                    <a:lnTo>
                      <a:pt x="16" y="38"/>
                    </a:lnTo>
                    <a:lnTo>
                      <a:pt x="16" y="39"/>
                    </a:lnTo>
                    <a:lnTo>
                      <a:pt x="15" y="39"/>
                    </a:lnTo>
                    <a:lnTo>
                      <a:pt x="13" y="39"/>
                    </a:lnTo>
                    <a:lnTo>
                      <a:pt x="13" y="39"/>
                    </a:lnTo>
                    <a:lnTo>
                      <a:pt x="11" y="38"/>
                    </a:lnTo>
                    <a:lnTo>
                      <a:pt x="11" y="36"/>
                    </a:lnTo>
                    <a:lnTo>
                      <a:pt x="11" y="38"/>
                    </a:lnTo>
                    <a:lnTo>
                      <a:pt x="10" y="38"/>
                    </a:lnTo>
                    <a:lnTo>
                      <a:pt x="8" y="36"/>
                    </a:lnTo>
                    <a:lnTo>
                      <a:pt x="8" y="34"/>
                    </a:lnTo>
                    <a:lnTo>
                      <a:pt x="10" y="34"/>
                    </a:lnTo>
                    <a:lnTo>
                      <a:pt x="10" y="34"/>
                    </a:lnTo>
                    <a:lnTo>
                      <a:pt x="10" y="34"/>
                    </a:lnTo>
                    <a:lnTo>
                      <a:pt x="10" y="34"/>
                    </a:lnTo>
                    <a:lnTo>
                      <a:pt x="10" y="33"/>
                    </a:lnTo>
                    <a:lnTo>
                      <a:pt x="10" y="33"/>
                    </a:lnTo>
                    <a:lnTo>
                      <a:pt x="11" y="30"/>
                    </a:lnTo>
                    <a:lnTo>
                      <a:pt x="11" y="28"/>
                    </a:lnTo>
                    <a:lnTo>
                      <a:pt x="11" y="27"/>
                    </a:lnTo>
                    <a:lnTo>
                      <a:pt x="11" y="27"/>
                    </a:lnTo>
                    <a:close/>
                    <a:moveTo>
                      <a:pt x="34" y="20"/>
                    </a:moveTo>
                    <a:lnTo>
                      <a:pt x="34" y="22"/>
                    </a:lnTo>
                    <a:lnTo>
                      <a:pt x="37" y="23"/>
                    </a:lnTo>
                    <a:lnTo>
                      <a:pt x="38" y="23"/>
                    </a:lnTo>
                    <a:lnTo>
                      <a:pt x="40" y="27"/>
                    </a:lnTo>
                    <a:lnTo>
                      <a:pt x="41" y="27"/>
                    </a:lnTo>
                    <a:lnTo>
                      <a:pt x="41" y="28"/>
                    </a:lnTo>
                    <a:lnTo>
                      <a:pt x="41" y="31"/>
                    </a:lnTo>
                    <a:lnTo>
                      <a:pt x="40" y="33"/>
                    </a:lnTo>
                    <a:lnTo>
                      <a:pt x="41" y="34"/>
                    </a:lnTo>
                    <a:lnTo>
                      <a:pt x="40" y="34"/>
                    </a:lnTo>
                    <a:lnTo>
                      <a:pt x="40" y="33"/>
                    </a:lnTo>
                    <a:lnTo>
                      <a:pt x="38" y="31"/>
                    </a:lnTo>
                    <a:lnTo>
                      <a:pt x="38" y="31"/>
                    </a:lnTo>
                    <a:lnTo>
                      <a:pt x="40" y="31"/>
                    </a:lnTo>
                    <a:lnTo>
                      <a:pt x="40" y="30"/>
                    </a:lnTo>
                    <a:lnTo>
                      <a:pt x="41" y="28"/>
                    </a:lnTo>
                    <a:lnTo>
                      <a:pt x="41" y="27"/>
                    </a:lnTo>
                    <a:lnTo>
                      <a:pt x="38" y="25"/>
                    </a:lnTo>
                    <a:lnTo>
                      <a:pt x="38" y="23"/>
                    </a:lnTo>
                    <a:lnTo>
                      <a:pt x="35" y="23"/>
                    </a:lnTo>
                    <a:lnTo>
                      <a:pt x="34" y="22"/>
                    </a:lnTo>
                    <a:lnTo>
                      <a:pt x="34" y="22"/>
                    </a:lnTo>
                    <a:lnTo>
                      <a:pt x="32" y="22"/>
                    </a:lnTo>
                    <a:lnTo>
                      <a:pt x="32" y="22"/>
                    </a:lnTo>
                    <a:lnTo>
                      <a:pt x="32" y="20"/>
                    </a:lnTo>
                    <a:lnTo>
                      <a:pt x="34" y="20"/>
                    </a:lnTo>
                    <a:close/>
                    <a:moveTo>
                      <a:pt x="5" y="1"/>
                    </a:moveTo>
                    <a:lnTo>
                      <a:pt x="7" y="3"/>
                    </a:lnTo>
                    <a:lnTo>
                      <a:pt x="8" y="3"/>
                    </a:lnTo>
                    <a:lnTo>
                      <a:pt x="10" y="3"/>
                    </a:lnTo>
                    <a:lnTo>
                      <a:pt x="10" y="3"/>
                    </a:lnTo>
                    <a:lnTo>
                      <a:pt x="13" y="3"/>
                    </a:lnTo>
                    <a:lnTo>
                      <a:pt x="15" y="1"/>
                    </a:lnTo>
                    <a:lnTo>
                      <a:pt x="15" y="3"/>
                    </a:lnTo>
                    <a:lnTo>
                      <a:pt x="15" y="3"/>
                    </a:lnTo>
                    <a:lnTo>
                      <a:pt x="11" y="5"/>
                    </a:lnTo>
                    <a:lnTo>
                      <a:pt x="7" y="5"/>
                    </a:lnTo>
                    <a:lnTo>
                      <a:pt x="5" y="6"/>
                    </a:lnTo>
                    <a:lnTo>
                      <a:pt x="4" y="6"/>
                    </a:lnTo>
                    <a:lnTo>
                      <a:pt x="2" y="6"/>
                    </a:lnTo>
                    <a:lnTo>
                      <a:pt x="0" y="3"/>
                    </a:lnTo>
                    <a:lnTo>
                      <a:pt x="0" y="3"/>
                    </a:lnTo>
                    <a:lnTo>
                      <a:pt x="2" y="5"/>
                    </a:lnTo>
                    <a:lnTo>
                      <a:pt x="4" y="5"/>
                    </a:lnTo>
                    <a:lnTo>
                      <a:pt x="5" y="3"/>
                    </a:lnTo>
                    <a:lnTo>
                      <a:pt x="5" y="3"/>
                    </a:lnTo>
                    <a:lnTo>
                      <a:pt x="5" y="3"/>
                    </a:lnTo>
                    <a:lnTo>
                      <a:pt x="5" y="1"/>
                    </a:lnTo>
                    <a:close/>
                    <a:moveTo>
                      <a:pt x="16" y="0"/>
                    </a:moveTo>
                    <a:lnTo>
                      <a:pt x="18" y="0"/>
                    </a:lnTo>
                    <a:lnTo>
                      <a:pt x="19" y="0"/>
                    </a:lnTo>
                    <a:lnTo>
                      <a:pt x="21" y="0"/>
                    </a:lnTo>
                    <a:lnTo>
                      <a:pt x="23" y="1"/>
                    </a:lnTo>
                    <a:lnTo>
                      <a:pt x="24" y="1"/>
                    </a:lnTo>
                    <a:lnTo>
                      <a:pt x="24" y="3"/>
                    </a:lnTo>
                    <a:lnTo>
                      <a:pt x="24" y="3"/>
                    </a:lnTo>
                    <a:lnTo>
                      <a:pt x="24" y="3"/>
                    </a:lnTo>
                    <a:lnTo>
                      <a:pt x="26" y="5"/>
                    </a:lnTo>
                    <a:lnTo>
                      <a:pt x="26" y="5"/>
                    </a:lnTo>
                    <a:lnTo>
                      <a:pt x="27" y="6"/>
                    </a:lnTo>
                    <a:lnTo>
                      <a:pt x="29" y="9"/>
                    </a:lnTo>
                    <a:lnTo>
                      <a:pt x="26" y="9"/>
                    </a:lnTo>
                    <a:lnTo>
                      <a:pt x="26" y="14"/>
                    </a:lnTo>
                    <a:lnTo>
                      <a:pt x="26" y="16"/>
                    </a:lnTo>
                    <a:lnTo>
                      <a:pt x="26" y="16"/>
                    </a:lnTo>
                    <a:lnTo>
                      <a:pt x="24" y="14"/>
                    </a:lnTo>
                    <a:lnTo>
                      <a:pt x="23" y="14"/>
                    </a:lnTo>
                    <a:lnTo>
                      <a:pt x="24" y="12"/>
                    </a:lnTo>
                    <a:lnTo>
                      <a:pt x="26" y="11"/>
                    </a:lnTo>
                    <a:lnTo>
                      <a:pt x="26" y="9"/>
                    </a:lnTo>
                    <a:lnTo>
                      <a:pt x="26" y="8"/>
                    </a:lnTo>
                    <a:lnTo>
                      <a:pt x="26" y="8"/>
                    </a:lnTo>
                    <a:lnTo>
                      <a:pt x="26" y="6"/>
                    </a:lnTo>
                    <a:lnTo>
                      <a:pt x="26" y="5"/>
                    </a:lnTo>
                    <a:lnTo>
                      <a:pt x="24" y="5"/>
                    </a:lnTo>
                    <a:lnTo>
                      <a:pt x="21" y="0"/>
                    </a:lnTo>
                    <a:lnTo>
                      <a:pt x="18" y="0"/>
                    </a:lnTo>
                    <a:lnTo>
                      <a:pt x="15" y="0"/>
                    </a:lnTo>
                    <a:lnTo>
                      <a:pt x="16"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3" name="Freeform 321">
                <a:extLst>
                  <a:ext uri="{FF2B5EF4-FFF2-40B4-BE49-F238E27FC236}">
                    <a16:creationId xmlns:a16="http://schemas.microsoft.com/office/drawing/2014/main" id="{99C4094D-215F-4B47-8278-FA2CB3CB22F9}"/>
                  </a:ext>
                </a:extLst>
              </p:cNvPr>
              <p:cNvSpPr>
                <a:spLocks noEditPoints="1"/>
              </p:cNvSpPr>
              <p:nvPr/>
            </p:nvSpPr>
            <p:spPr bwMode="auto">
              <a:xfrm>
                <a:off x="3677378" y="4269731"/>
                <a:ext cx="1107158" cy="1128600"/>
              </a:xfrm>
              <a:custGeom>
                <a:avLst/>
                <a:gdLst>
                  <a:gd name="T0" fmla="*/ 431 w 568"/>
                  <a:gd name="T1" fmla="*/ 412 h 579"/>
                  <a:gd name="T2" fmla="*/ 428 w 568"/>
                  <a:gd name="T3" fmla="*/ 118 h 579"/>
                  <a:gd name="T4" fmla="*/ 354 w 568"/>
                  <a:gd name="T5" fmla="*/ 78 h 579"/>
                  <a:gd name="T6" fmla="*/ 361 w 568"/>
                  <a:gd name="T7" fmla="*/ 97 h 579"/>
                  <a:gd name="T8" fmla="*/ 338 w 568"/>
                  <a:gd name="T9" fmla="*/ 91 h 579"/>
                  <a:gd name="T10" fmla="*/ 350 w 568"/>
                  <a:gd name="T11" fmla="*/ 77 h 579"/>
                  <a:gd name="T12" fmla="*/ 347 w 568"/>
                  <a:gd name="T13" fmla="*/ 66 h 579"/>
                  <a:gd name="T14" fmla="*/ 202 w 568"/>
                  <a:gd name="T15" fmla="*/ 9 h 579"/>
                  <a:gd name="T16" fmla="*/ 204 w 568"/>
                  <a:gd name="T17" fmla="*/ 33 h 579"/>
                  <a:gd name="T18" fmla="*/ 224 w 568"/>
                  <a:gd name="T19" fmla="*/ 56 h 579"/>
                  <a:gd name="T20" fmla="*/ 245 w 568"/>
                  <a:gd name="T21" fmla="*/ 47 h 579"/>
                  <a:gd name="T22" fmla="*/ 262 w 568"/>
                  <a:gd name="T23" fmla="*/ 39 h 579"/>
                  <a:gd name="T24" fmla="*/ 289 w 568"/>
                  <a:gd name="T25" fmla="*/ 44 h 579"/>
                  <a:gd name="T26" fmla="*/ 313 w 568"/>
                  <a:gd name="T27" fmla="*/ 33 h 579"/>
                  <a:gd name="T28" fmla="*/ 338 w 568"/>
                  <a:gd name="T29" fmla="*/ 44 h 579"/>
                  <a:gd name="T30" fmla="*/ 324 w 568"/>
                  <a:gd name="T31" fmla="*/ 86 h 579"/>
                  <a:gd name="T32" fmla="*/ 338 w 568"/>
                  <a:gd name="T33" fmla="*/ 100 h 579"/>
                  <a:gd name="T34" fmla="*/ 371 w 568"/>
                  <a:gd name="T35" fmla="*/ 96 h 579"/>
                  <a:gd name="T36" fmla="*/ 391 w 568"/>
                  <a:gd name="T37" fmla="*/ 86 h 579"/>
                  <a:gd name="T38" fmla="*/ 425 w 568"/>
                  <a:gd name="T39" fmla="*/ 100 h 579"/>
                  <a:gd name="T40" fmla="*/ 432 w 568"/>
                  <a:gd name="T41" fmla="*/ 111 h 579"/>
                  <a:gd name="T42" fmla="*/ 500 w 568"/>
                  <a:gd name="T43" fmla="*/ 121 h 579"/>
                  <a:gd name="T44" fmla="*/ 568 w 568"/>
                  <a:gd name="T45" fmla="*/ 181 h 579"/>
                  <a:gd name="T46" fmla="*/ 530 w 568"/>
                  <a:gd name="T47" fmla="*/ 239 h 579"/>
                  <a:gd name="T48" fmla="*/ 507 w 568"/>
                  <a:gd name="T49" fmla="*/ 272 h 579"/>
                  <a:gd name="T50" fmla="*/ 496 w 568"/>
                  <a:gd name="T51" fmla="*/ 360 h 579"/>
                  <a:gd name="T52" fmla="*/ 448 w 568"/>
                  <a:gd name="T53" fmla="*/ 411 h 579"/>
                  <a:gd name="T54" fmla="*/ 425 w 568"/>
                  <a:gd name="T55" fmla="*/ 417 h 579"/>
                  <a:gd name="T56" fmla="*/ 369 w 568"/>
                  <a:gd name="T57" fmla="*/ 449 h 579"/>
                  <a:gd name="T58" fmla="*/ 366 w 568"/>
                  <a:gd name="T59" fmla="*/ 493 h 579"/>
                  <a:gd name="T60" fmla="*/ 332 w 568"/>
                  <a:gd name="T61" fmla="*/ 537 h 579"/>
                  <a:gd name="T62" fmla="*/ 327 w 568"/>
                  <a:gd name="T63" fmla="*/ 534 h 579"/>
                  <a:gd name="T64" fmla="*/ 298 w 568"/>
                  <a:gd name="T65" fmla="*/ 576 h 579"/>
                  <a:gd name="T66" fmla="*/ 309 w 568"/>
                  <a:gd name="T67" fmla="*/ 554 h 579"/>
                  <a:gd name="T68" fmla="*/ 281 w 568"/>
                  <a:gd name="T69" fmla="*/ 543 h 579"/>
                  <a:gd name="T70" fmla="*/ 248 w 568"/>
                  <a:gd name="T71" fmla="*/ 521 h 579"/>
                  <a:gd name="T72" fmla="*/ 264 w 568"/>
                  <a:gd name="T73" fmla="*/ 493 h 579"/>
                  <a:gd name="T74" fmla="*/ 287 w 568"/>
                  <a:gd name="T75" fmla="*/ 477 h 579"/>
                  <a:gd name="T76" fmla="*/ 283 w 568"/>
                  <a:gd name="T77" fmla="*/ 450 h 579"/>
                  <a:gd name="T78" fmla="*/ 268 w 568"/>
                  <a:gd name="T79" fmla="*/ 420 h 579"/>
                  <a:gd name="T80" fmla="*/ 253 w 568"/>
                  <a:gd name="T81" fmla="*/ 398 h 579"/>
                  <a:gd name="T82" fmla="*/ 234 w 568"/>
                  <a:gd name="T83" fmla="*/ 389 h 579"/>
                  <a:gd name="T84" fmla="*/ 234 w 568"/>
                  <a:gd name="T85" fmla="*/ 367 h 579"/>
                  <a:gd name="T86" fmla="*/ 226 w 568"/>
                  <a:gd name="T87" fmla="*/ 321 h 579"/>
                  <a:gd name="T88" fmla="*/ 197 w 568"/>
                  <a:gd name="T89" fmla="*/ 278 h 579"/>
                  <a:gd name="T90" fmla="*/ 156 w 568"/>
                  <a:gd name="T91" fmla="*/ 258 h 579"/>
                  <a:gd name="T92" fmla="*/ 127 w 568"/>
                  <a:gd name="T93" fmla="*/ 241 h 579"/>
                  <a:gd name="T94" fmla="*/ 106 w 568"/>
                  <a:gd name="T95" fmla="*/ 219 h 579"/>
                  <a:gd name="T96" fmla="*/ 57 w 568"/>
                  <a:gd name="T97" fmla="*/ 233 h 579"/>
                  <a:gd name="T98" fmla="*/ 40 w 568"/>
                  <a:gd name="T99" fmla="*/ 219 h 579"/>
                  <a:gd name="T100" fmla="*/ 8 w 568"/>
                  <a:gd name="T101" fmla="*/ 195 h 579"/>
                  <a:gd name="T102" fmla="*/ 4 w 568"/>
                  <a:gd name="T103" fmla="*/ 178 h 579"/>
                  <a:gd name="T104" fmla="*/ 29 w 568"/>
                  <a:gd name="T105" fmla="*/ 141 h 579"/>
                  <a:gd name="T106" fmla="*/ 63 w 568"/>
                  <a:gd name="T107" fmla="*/ 119 h 579"/>
                  <a:gd name="T108" fmla="*/ 59 w 568"/>
                  <a:gd name="T109" fmla="*/ 78 h 579"/>
                  <a:gd name="T110" fmla="*/ 71 w 568"/>
                  <a:gd name="T111" fmla="*/ 64 h 579"/>
                  <a:gd name="T112" fmla="*/ 84 w 568"/>
                  <a:gd name="T113" fmla="*/ 50 h 579"/>
                  <a:gd name="T114" fmla="*/ 111 w 568"/>
                  <a:gd name="T115" fmla="*/ 64 h 579"/>
                  <a:gd name="T116" fmla="*/ 142 w 568"/>
                  <a:gd name="T117" fmla="*/ 53 h 579"/>
                  <a:gd name="T118" fmla="*/ 136 w 568"/>
                  <a:gd name="T119" fmla="*/ 19 h 579"/>
                  <a:gd name="T120" fmla="*/ 166 w 568"/>
                  <a:gd name="T121" fmla="*/ 17 h 579"/>
                  <a:gd name="T122" fmla="*/ 201 w 568"/>
                  <a:gd name="T123"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8" h="579">
                    <a:moveTo>
                      <a:pt x="371" y="479"/>
                    </a:moveTo>
                    <a:lnTo>
                      <a:pt x="371" y="480"/>
                    </a:lnTo>
                    <a:lnTo>
                      <a:pt x="371" y="482"/>
                    </a:lnTo>
                    <a:lnTo>
                      <a:pt x="369" y="483"/>
                    </a:lnTo>
                    <a:lnTo>
                      <a:pt x="369" y="485"/>
                    </a:lnTo>
                    <a:lnTo>
                      <a:pt x="369" y="485"/>
                    </a:lnTo>
                    <a:lnTo>
                      <a:pt x="369" y="482"/>
                    </a:lnTo>
                    <a:lnTo>
                      <a:pt x="369" y="480"/>
                    </a:lnTo>
                    <a:lnTo>
                      <a:pt x="369" y="479"/>
                    </a:lnTo>
                    <a:lnTo>
                      <a:pt x="371" y="479"/>
                    </a:lnTo>
                    <a:close/>
                    <a:moveTo>
                      <a:pt x="369" y="460"/>
                    </a:moveTo>
                    <a:lnTo>
                      <a:pt x="369" y="460"/>
                    </a:lnTo>
                    <a:lnTo>
                      <a:pt x="369" y="461"/>
                    </a:lnTo>
                    <a:lnTo>
                      <a:pt x="369" y="463"/>
                    </a:lnTo>
                    <a:lnTo>
                      <a:pt x="368" y="463"/>
                    </a:lnTo>
                    <a:lnTo>
                      <a:pt x="368" y="463"/>
                    </a:lnTo>
                    <a:lnTo>
                      <a:pt x="368" y="461"/>
                    </a:lnTo>
                    <a:lnTo>
                      <a:pt x="369" y="460"/>
                    </a:lnTo>
                    <a:close/>
                    <a:moveTo>
                      <a:pt x="415" y="422"/>
                    </a:moveTo>
                    <a:lnTo>
                      <a:pt x="417" y="423"/>
                    </a:lnTo>
                    <a:lnTo>
                      <a:pt x="417" y="423"/>
                    </a:lnTo>
                    <a:lnTo>
                      <a:pt x="417" y="423"/>
                    </a:lnTo>
                    <a:lnTo>
                      <a:pt x="417" y="425"/>
                    </a:lnTo>
                    <a:lnTo>
                      <a:pt x="417" y="425"/>
                    </a:lnTo>
                    <a:lnTo>
                      <a:pt x="417" y="425"/>
                    </a:lnTo>
                    <a:lnTo>
                      <a:pt x="415" y="425"/>
                    </a:lnTo>
                    <a:lnTo>
                      <a:pt x="414" y="425"/>
                    </a:lnTo>
                    <a:lnTo>
                      <a:pt x="414" y="425"/>
                    </a:lnTo>
                    <a:lnTo>
                      <a:pt x="415" y="422"/>
                    </a:lnTo>
                    <a:close/>
                    <a:moveTo>
                      <a:pt x="431" y="412"/>
                    </a:moveTo>
                    <a:lnTo>
                      <a:pt x="431" y="412"/>
                    </a:lnTo>
                    <a:lnTo>
                      <a:pt x="432" y="412"/>
                    </a:lnTo>
                    <a:lnTo>
                      <a:pt x="432" y="414"/>
                    </a:lnTo>
                    <a:lnTo>
                      <a:pt x="434" y="414"/>
                    </a:lnTo>
                    <a:lnTo>
                      <a:pt x="432" y="414"/>
                    </a:lnTo>
                    <a:lnTo>
                      <a:pt x="431" y="414"/>
                    </a:lnTo>
                    <a:lnTo>
                      <a:pt x="429" y="414"/>
                    </a:lnTo>
                    <a:lnTo>
                      <a:pt x="429" y="414"/>
                    </a:lnTo>
                    <a:lnTo>
                      <a:pt x="431" y="412"/>
                    </a:lnTo>
                    <a:lnTo>
                      <a:pt x="431" y="412"/>
                    </a:lnTo>
                    <a:close/>
                    <a:moveTo>
                      <a:pt x="507" y="269"/>
                    </a:moveTo>
                    <a:lnTo>
                      <a:pt x="508" y="269"/>
                    </a:lnTo>
                    <a:lnTo>
                      <a:pt x="508" y="271"/>
                    </a:lnTo>
                    <a:lnTo>
                      <a:pt x="508" y="271"/>
                    </a:lnTo>
                    <a:lnTo>
                      <a:pt x="507" y="271"/>
                    </a:lnTo>
                    <a:lnTo>
                      <a:pt x="507" y="271"/>
                    </a:lnTo>
                    <a:lnTo>
                      <a:pt x="507" y="269"/>
                    </a:lnTo>
                    <a:lnTo>
                      <a:pt x="507" y="269"/>
                    </a:lnTo>
                    <a:lnTo>
                      <a:pt x="507" y="269"/>
                    </a:lnTo>
                    <a:close/>
                    <a:moveTo>
                      <a:pt x="511" y="261"/>
                    </a:moveTo>
                    <a:lnTo>
                      <a:pt x="513" y="261"/>
                    </a:lnTo>
                    <a:lnTo>
                      <a:pt x="513" y="263"/>
                    </a:lnTo>
                    <a:lnTo>
                      <a:pt x="513" y="263"/>
                    </a:lnTo>
                    <a:lnTo>
                      <a:pt x="511" y="264"/>
                    </a:lnTo>
                    <a:lnTo>
                      <a:pt x="510" y="264"/>
                    </a:lnTo>
                    <a:lnTo>
                      <a:pt x="510" y="264"/>
                    </a:lnTo>
                    <a:lnTo>
                      <a:pt x="511" y="263"/>
                    </a:lnTo>
                    <a:lnTo>
                      <a:pt x="511" y="261"/>
                    </a:lnTo>
                    <a:close/>
                    <a:moveTo>
                      <a:pt x="428" y="115"/>
                    </a:moveTo>
                    <a:lnTo>
                      <a:pt x="428" y="115"/>
                    </a:lnTo>
                    <a:lnTo>
                      <a:pt x="428" y="116"/>
                    </a:lnTo>
                    <a:lnTo>
                      <a:pt x="428" y="118"/>
                    </a:lnTo>
                    <a:lnTo>
                      <a:pt x="426" y="119"/>
                    </a:lnTo>
                    <a:lnTo>
                      <a:pt x="426" y="118"/>
                    </a:lnTo>
                    <a:lnTo>
                      <a:pt x="426" y="116"/>
                    </a:lnTo>
                    <a:lnTo>
                      <a:pt x="426" y="115"/>
                    </a:lnTo>
                    <a:lnTo>
                      <a:pt x="428" y="115"/>
                    </a:lnTo>
                    <a:lnTo>
                      <a:pt x="428" y="115"/>
                    </a:lnTo>
                    <a:close/>
                    <a:moveTo>
                      <a:pt x="420" y="94"/>
                    </a:moveTo>
                    <a:lnTo>
                      <a:pt x="421" y="94"/>
                    </a:lnTo>
                    <a:lnTo>
                      <a:pt x="421" y="94"/>
                    </a:lnTo>
                    <a:lnTo>
                      <a:pt x="421" y="96"/>
                    </a:lnTo>
                    <a:lnTo>
                      <a:pt x="421" y="96"/>
                    </a:lnTo>
                    <a:lnTo>
                      <a:pt x="420" y="96"/>
                    </a:lnTo>
                    <a:lnTo>
                      <a:pt x="420" y="94"/>
                    </a:lnTo>
                    <a:lnTo>
                      <a:pt x="420" y="94"/>
                    </a:lnTo>
                    <a:lnTo>
                      <a:pt x="420" y="94"/>
                    </a:lnTo>
                    <a:close/>
                    <a:moveTo>
                      <a:pt x="330" y="83"/>
                    </a:moveTo>
                    <a:lnTo>
                      <a:pt x="332" y="85"/>
                    </a:lnTo>
                    <a:lnTo>
                      <a:pt x="330" y="89"/>
                    </a:lnTo>
                    <a:lnTo>
                      <a:pt x="328" y="89"/>
                    </a:lnTo>
                    <a:lnTo>
                      <a:pt x="327" y="93"/>
                    </a:lnTo>
                    <a:lnTo>
                      <a:pt x="324" y="94"/>
                    </a:lnTo>
                    <a:lnTo>
                      <a:pt x="322" y="96"/>
                    </a:lnTo>
                    <a:lnTo>
                      <a:pt x="320" y="96"/>
                    </a:lnTo>
                    <a:lnTo>
                      <a:pt x="322" y="93"/>
                    </a:lnTo>
                    <a:lnTo>
                      <a:pt x="324" y="91"/>
                    </a:lnTo>
                    <a:lnTo>
                      <a:pt x="324" y="88"/>
                    </a:lnTo>
                    <a:lnTo>
                      <a:pt x="325" y="85"/>
                    </a:lnTo>
                    <a:lnTo>
                      <a:pt x="327" y="83"/>
                    </a:lnTo>
                    <a:lnTo>
                      <a:pt x="330" y="83"/>
                    </a:lnTo>
                    <a:close/>
                    <a:moveTo>
                      <a:pt x="344" y="77"/>
                    </a:moveTo>
                    <a:lnTo>
                      <a:pt x="354" y="78"/>
                    </a:lnTo>
                    <a:lnTo>
                      <a:pt x="355" y="78"/>
                    </a:lnTo>
                    <a:lnTo>
                      <a:pt x="357" y="78"/>
                    </a:lnTo>
                    <a:lnTo>
                      <a:pt x="358" y="78"/>
                    </a:lnTo>
                    <a:lnTo>
                      <a:pt x="360" y="78"/>
                    </a:lnTo>
                    <a:lnTo>
                      <a:pt x="361" y="78"/>
                    </a:lnTo>
                    <a:lnTo>
                      <a:pt x="366" y="78"/>
                    </a:lnTo>
                    <a:lnTo>
                      <a:pt x="368" y="78"/>
                    </a:lnTo>
                    <a:lnTo>
                      <a:pt x="369" y="78"/>
                    </a:lnTo>
                    <a:lnTo>
                      <a:pt x="371" y="80"/>
                    </a:lnTo>
                    <a:lnTo>
                      <a:pt x="371" y="80"/>
                    </a:lnTo>
                    <a:lnTo>
                      <a:pt x="371" y="80"/>
                    </a:lnTo>
                    <a:lnTo>
                      <a:pt x="371" y="82"/>
                    </a:lnTo>
                    <a:lnTo>
                      <a:pt x="369" y="83"/>
                    </a:lnTo>
                    <a:lnTo>
                      <a:pt x="369" y="85"/>
                    </a:lnTo>
                    <a:lnTo>
                      <a:pt x="369" y="85"/>
                    </a:lnTo>
                    <a:lnTo>
                      <a:pt x="369" y="85"/>
                    </a:lnTo>
                    <a:lnTo>
                      <a:pt x="369" y="86"/>
                    </a:lnTo>
                    <a:lnTo>
                      <a:pt x="369" y="88"/>
                    </a:lnTo>
                    <a:lnTo>
                      <a:pt x="369" y="88"/>
                    </a:lnTo>
                    <a:lnTo>
                      <a:pt x="368" y="89"/>
                    </a:lnTo>
                    <a:lnTo>
                      <a:pt x="366" y="91"/>
                    </a:lnTo>
                    <a:lnTo>
                      <a:pt x="366" y="91"/>
                    </a:lnTo>
                    <a:lnTo>
                      <a:pt x="366" y="93"/>
                    </a:lnTo>
                    <a:lnTo>
                      <a:pt x="365" y="93"/>
                    </a:lnTo>
                    <a:lnTo>
                      <a:pt x="365" y="94"/>
                    </a:lnTo>
                    <a:lnTo>
                      <a:pt x="365" y="94"/>
                    </a:lnTo>
                    <a:lnTo>
                      <a:pt x="365" y="96"/>
                    </a:lnTo>
                    <a:lnTo>
                      <a:pt x="363" y="97"/>
                    </a:lnTo>
                    <a:lnTo>
                      <a:pt x="363" y="97"/>
                    </a:lnTo>
                    <a:lnTo>
                      <a:pt x="361" y="97"/>
                    </a:lnTo>
                    <a:lnTo>
                      <a:pt x="361" y="97"/>
                    </a:lnTo>
                    <a:lnTo>
                      <a:pt x="360" y="96"/>
                    </a:lnTo>
                    <a:lnTo>
                      <a:pt x="360" y="97"/>
                    </a:lnTo>
                    <a:lnTo>
                      <a:pt x="360" y="97"/>
                    </a:lnTo>
                    <a:lnTo>
                      <a:pt x="358" y="99"/>
                    </a:lnTo>
                    <a:lnTo>
                      <a:pt x="357" y="99"/>
                    </a:lnTo>
                    <a:lnTo>
                      <a:pt x="357" y="97"/>
                    </a:lnTo>
                    <a:lnTo>
                      <a:pt x="355" y="97"/>
                    </a:lnTo>
                    <a:lnTo>
                      <a:pt x="355" y="99"/>
                    </a:lnTo>
                    <a:lnTo>
                      <a:pt x="354" y="100"/>
                    </a:lnTo>
                    <a:lnTo>
                      <a:pt x="354" y="100"/>
                    </a:lnTo>
                    <a:lnTo>
                      <a:pt x="352" y="100"/>
                    </a:lnTo>
                    <a:lnTo>
                      <a:pt x="350" y="100"/>
                    </a:lnTo>
                    <a:lnTo>
                      <a:pt x="349" y="100"/>
                    </a:lnTo>
                    <a:lnTo>
                      <a:pt x="347" y="100"/>
                    </a:lnTo>
                    <a:lnTo>
                      <a:pt x="347" y="100"/>
                    </a:lnTo>
                    <a:lnTo>
                      <a:pt x="346" y="100"/>
                    </a:lnTo>
                    <a:lnTo>
                      <a:pt x="343" y="100"/>
                    </a:lnTo>
                    <a:lnTo>
                      <a:pt x="341" y="100"/>
                    </a:lnTo>
                    <a:lnTo>
                      <a:pt x="341" y="100"/>
                    </a:lnTo>
                    <a:lnTo>
                      <a:pt x="339" y="100"/>
                    </a:lnTo>
                    <a:lnTo>
                      <a:pt x="339" y="99"/>
                    </a:lnTo>
                    <a:lnTo>
                      <a:pt x="338" y="97"/>
                    </a:lnTo>
                    <a:lnTo>
                      <a:pt x="338" y="96"/>
                    </a:lnTo>
                    <a:lnTo>
                      <a:pt x="336" y="93"/>
                    </a:lnTo>
                    <a:lnTo>
                      <a:pt x="338" y="91"/>
                    </a:lnTo>
                    <a:lnTo>
                      <a:pt x="338" y="91"/>
                    </a:lnTo>
                    <a:lnTo>
                      <a:pt x="339" y="93"/>
                    </a:lnTo>
                    <a:lnTo>
                      <a:pt x="339" y="91"/>
                    </a:lnTo>
                    <a:lnTo>
                      <a:pt x="339" y="91"/>
                    </a:lnTo>
                    <a:lnTo>
                      <a:pt x="339" y="91"/>
                    </a:lnTo>
                    <a:lnTo>
                      <a:pt x="338" y="91"/>
                    </a:lnTo>
                    <a:lnTo>
                      <a:pt x="336" y="89"/>
                    </a:lnTo>
                    <a:lnTo>
                      <a:pt x="336" y="88"/>
                    </a:lnTo>
                    <a:lnTo>
                      <a:pt x="336" y="85"/>
                    </a:lnTo>
                    <a:lnTo>
                      <a:pt x="336" y="85"/>
                    </a:lnTo>
                    <a:lnTo>
                      <a:pt x="338" y="83"/>
                    </a:lnTo>
                    <a:lnTo>
                      <a:pt x="338" y="83"/>
                    </a:lnTo>
                    <a:lnTo>
                      <a:pt x="338" y="82"/>
                    </a:lnTo>
                    <a:lnTo>
                      <a:pt x="338" y="80"/>
                    </a:lnTo>
                    <a:lnTo>
                      <a:pt x="338" y="80"/>
                    </a:lnTo>
                    <a:lnTo>
                      <a:pt x="341" y="77"/>
                    </a:lnTo>
                    <a:lnTo>
                      <a:pt x="344" y="77"/>
                    </a:lnTo>
                    <a:close/>
                    <a:moveTo>
                      <a:pt x="336" y="75"/>
                    </a:moveTo>
                    <a:lnTo>
                      <a:pt x="338" y="77"/>
                    </a:lnTo>
                    <a:lnTo>
                      <a:pt x="338" y="77"/>
                    </a:lnTo>
                    <a:lnTo>
                      <a:pt x="338" y="77"/>
                    </a:lnTo>
                    <a:lnTo>
                      <a:pt x="335" y="80"/>
                    </a:lnTo>
                    <a:lnTo>
                      <a:pt x="333" y="78"/>
                    </a:lnTo>
                    <a:lnTo>
                      <a:pt x="333" y="78"/>
                    </a:lnTo>
                    <a:lnTo>
                      <a:pt x="333" y="78"/>
                    </a:lnTo>
                    <a:lnTo>
                      <a:pt x="333" y="78"/>
                    </a:lnTo>
                    <a:lnTo>
                      <a:pt x="333" y="77"/>
                    </a:lnTo>
                    <a:lnTo>
                      <a:pt x="336" y="77"/>
                    </a:lnTo>
                    <a:lnTo>
                      <a:pt x="336" y="75"/>
                    </a:lnTo>
                    <a:close/>
                    <a:moveTo>
                      <a:pt x="355" y="74"/>
                    </a:moveTo>
                    <a:lnTo>
                      <a:pt x="357" y="75"/>
                    </a:lnTo>
                    <a:lnTo>
                      <a:pt x="357" y="75"/>
                    </a:lnTo>
                    <a:lnTo>
                      <a:pt x="357" y="77"/>
                    </a:lnTo>
                    <a:lnTo>
                      <a:pt x="357" y="77"/>
                    </a:lnTo>
                    <a:lnTo>
                      <a:pt x="352" y="77"/>
                    </a:lnTo>
                    <a:lnTo>
                      <a:pt x="350" y="77"/>
                    </a:lnTo>
                    <a:lnTo>
                      <a:pt x="350" y="77"/>
                    </a:lnTo>
                    <a:lnTo>
                      <a:pt x="352" y="75"/>
                    </a:lnTo>
                    <a:lnTo>
                      <a:pt x="354" y="74"/>
                    </a:lnTo>
                    <a:lnTo>
                      <a:pt x="355" y="74"/>
                    </a:lnTo>
                    <a:close/>
                    <a:moveTo>
                      <a:pt x="350" y="71"/>
                    </a:moveTo>
                    <a:lnTo>
                      <a:pt x="352" y="72"/>
                    </a:lnTo>
                    <a:lnTo>
                      <a:pt x="352" y="72"/>
                    </a:lnTo>
                    <a:lnTo>
                      <a:pt x="350" y="75"/>
                    </a:lnTo>
                    <a:lnTo>
                      <a:pt x="349" y="75"/>
                    </a:lnTo>
                    <a:lnTo>
                      <a:pt x="347" y="75"/>
                    </a:lnTo>
                    <a:lnTo>
                      <a:pt x="346" y="75"/>
                    </a:lnTo>
                    <a:lnTo>
                      <a:pt x="344" y="75"/>
                    </a:lnTo>
                    <a:lnTo>
                      <a:pt x="343" y="75"/>
                    </a:lnTo>
                    <a:lnTo>
                      <a:pt x="343" y="74"/>
                    </a:lnTo>
                    <a:lnTo>
                      <a:pt x="344" y="72"/>
                    </a:lnTo>
                    <a:lnTo>
                      <a:pt x="346" y="72"/>
                    </a:lnTo>
                    <a:lnTo>
                      <a:pt x="350" y="71"/>
                    </a:lnTo>
                    <a:close/>
                    <a:moveTo>
                      <a:pt x="343" y="67"/>
                    </a:moveTo>
                    <a:lnTo>
                      <a:pt x="343" y="67"/>
                    </a:lnTo>
                    <a:lnTo>
                      <a:pt x="343" y="71"/>
                    </a:lnTo>
                    <a:lnTo>
                      <a:pt x="343" y="72"/>
                    </a:lnTo>
                    <a:lnTo>
                      <a:pt x="343" y="74"/>
                    </a:lnTo>
                    <a:lnTo>
                      <a:pt x="341" y="75"/>
                    </a:lnTo>
                    <a:lnTo>
                      <a:pt x="339" y="75"/>
                    </a:lnTo>
                    <a:lnTo>
                      <a:pt x="339" y="72"/>
                    </a:lnTo>
                    <a:lnTo>
                      <a:pt x="341" y="72"/>
                    </a:lnTo>
                    <a:lnTo>
                      <a:pt x="341" y="71"/>
                    </a:lnTo>
                    <a:lnTo>
                      <a:pt x="343" y="69"/>
                    </a:lnTo>
                    <a:lnTo>
                      <a:pt x="343" y="67"/>
                    </a:lnTo>
                    <a:lnTo>
                      <a:pt x="343" y="67"/>
                    </a:lnTo>
                    <a:lnTo>
                      <a:pt x="343" y="67"/>
                    </a:lnTo>
                    <a:close/>
                    <a:moveTo>
                      <a:pt x="347" y="66"/>
                    </a:moveTo>
                    <a:lnTo>
                      <a:pt x="347" y="67"/>
                    </a:lnTo>
                    <a:lnTo>
                      <a:pt x="347" y="67"/>
                    </a:lnTo>
                    <a:lnTo>
                      <a:pt x="346" y="69"/>
                    </a:lnTo>
                    <a:lnTo>
                      <a:pt x="344" y="71"/>
                    </a:lnTo>
                    <a:lnTo>
                      <a:pt x="344" y="71"/>
                    </a:lnTo>
                    <a:lnTo>
                      <a:pt x="344" y="67"/>
                    </a:lnTo>
                    <a:lnTo>
                      <a:pt x="344" y="67"/>
                    </a:lnTo>
                    <a:lnTo>
                      <a:pt x="346" y="67"/>
                    </a:lnTo>
                    <a:lnTo>
                      <a:pt x="347" y="66"/>
                    </a:lnTo>
                    <a:lnTo>
                      <a:pt x="347" y="66"/>
                    </a:lnTo>
                    <a:close/>
                    <a:moveTo>
                      <a:pt x="343" y="44"/>
                    </a:moveTo>
                    <a:lnTo>
                      <a:pt x="343" y="44"/>
                    </a:lnTo>
                    <a:lnTo>
                      <a:pt x="343" y="45"/>
                    </a:lnTo>
                    <a:lnTo>
                      <a:pt x="344" y="47"/>
                    </a:lnTo>
                    <a:lnTo>
                      <a:pt x="344" y="47"/>
                    </a:lnTo>
                    <a:lnTo>
                      <a:pt x="343" y="48"/>
                    </a:lnTo>
                    <a:lnTo>
                      <a:pt x="341" y="48"/>
                    </a:lnTo>
                    <a:lnTo>
                      <a:pt x="341" y="47"/>
                    </a:lnTo>
                    <a:lnTo>
                      <a:pt x="341" y="45"/>
                    </a:lnTo>
                    <a:lnTo>
                      <a:pt x="343" y="44"/>
                    </a:lnTo>
                    <a:close/>
                    <a:moveTo>
                      <a:pt x="201" y="0"/>
                    </a:moveTo>
                    <a:lnTo>
                      <a:pt x="201" y="0"/>
                    </a:lnTo>
                    <a:lnTo>
                      <a:pt x="201" y="0"/>
                    </a:lnTo>
                    <a:lnTo>
                      <a:pt x="202" y="1"/>
                    </a:lnTo>
                    <a:lnTo>
                      <a:pt x="202" y="1"/>
                    </a:lnTo>
                    <a:lnTo>
                      <a:pt x="204" y="3"/>
                    </a:lnTo>
                    <a:lnTo>
                      <a:pt x="204" y="4"/>
                    </a:lnTo>
                    <a:lnTo>
                      <a:pt x="204" y="4"/>
                    </a:lnTo>
                    <a:lnTo>
                      <a:pt x="202" y="6"/>
                    </a:lnTo>
                    <a:lnTo>
                      <a:pt x="202" y="8"/>
                    </a:lnTo>
                    <a:lnTo>
                      <a:pt x="202" y="9"/>
                    </a:lnTo>
                    <a:lnTo>
                      <a:pt x="202" y="9"/>
                    </a:lnTo>
                    <a:lnTo>
                      <a:pt x="201" y="9"/>
                    </a:lnTo>
                    <a:lnTo>
                      <a:pt x="201" y="11"/>
                    </a:lnTo>
                    <a:lnTo>
                      <a:pt x="202" y="11"/>
                    </a:lnTo>
                    <a:lnTo>
                      <a:pt x="202" y="11"/>
                    </a:lnTo>
                    <a:lnTo>
                      <a:pt x="204" y="11"/>
                    </a:lnTo>
                    <a:lnTo>
                      <a:pt x="205" y="11"/>
                    </a:lnTo>
                    <a:lnTo>
                      <a:pt x="205" y="11"/>
                    </a:lnTo>
                    <a:lnTo>
                      <a:pt x="207" y="12"/>
                    </a:lnTo>
                    <a:lnTo>
                      <a:pt x="207" y="12"/>
                    </a:lnTo>
                    <a:lnTo>
                      <a:pt x="207" y="12"/>
                    </a:lnTo>
                    <a:lnTo>
                      <a:pt x="207" y="14"/>
                    </a:lnTo>
                    <a:lnTo>
                      <a:pt x="207" y="15"/>
                    </a:lnTo>
                    <a:lnTo>
                      <a:pt x="207" y="15"/>
                    </a:lnTo>
                    <a:lnTo>
                      <a:pt x="209" y="15"/>
                    </a:lnTo>
                    <a:lnTo>
                      <a:pt x="209" y="17"/>
                    </a:lnTo>
                    <a:lnTo>
                      <a:pt x="210" y="19"/>
                    </a:lnTo>
                    <a:lnTo>
                      <a:pt x="210" y="19"/>
                    </a:lnTo>
                    <a:lnTo>
                      <a:pt x="210" y="19"/>
                    </a:lnTo>
                    <a:lnTo>
                      <a:pt x="210" y="20"/>
                    </a:lnTo>
                    <a:lnTo>
                      <a:pt x="209" y="20"/>
                    </a:lnTo>
                    <a:lnTo>
                      <a:pt x="209" y="22"/>
                    </a:lnTo>
                    <a:lnTo>
                      <a:pt x="209" y="22"/>
                    </a:lnTo>
                    <a:lnTo>
                      <a:pt x="207" y="23"/>
                    </a:lnTo>
                    <a:lnTo>
                      <a:pt x="205" y="23"/>
                    </a:lnTo>
                    <a:lnTo>
                      <a:pt x="205" y="26"/>
                    </a:lnTo>
                    <a:lnTo>
                      <a:pt x="205" y="26"/>
                    </a:lnTo>
                    <a:lnTo>
                      <a:pt x="205" y="28"/>
                    </a:lnTo>
                    <a:lnTo>
                      <a:pt x="205" y="28"/>
                    </a:lnTo>
                    <a:lnTo>
                      <a:pt x="204" y="31"/>
                    </a:lnTo>
                    <a:lnTo>
                      <a:pt x="204" y="33"/>
                    </a:lnTo>
                    <a:lnTo>
                      <a:pt x="204" y="36"/>
                    </a:lnTo>
                    <a:lnTo>
                      <a:pt x="204" y="37"/>
                    </a:lnTo>
                    <a:lnTo>
                      <a:pt x="204" y="37"/>
                    </a:lnTo>
                    <a:lnTo>
                      <a:pt x="205" y="42"/>
                    </a:lnTo>
                    <a:lnTo>
                      <a:pt x="205" y="42"/>
                    </a:lnTo>
                    <a:lnTo>
                      <a:pt x="207" y="42"/>
                    </a:lnTo>
                    <a:lnTo>
                      <a:pt x="207" y="45"/>
                    </a:lnTo>
                    <a:lnTo>
                      <a:pt x="207" y="47"/>
                    </a:lnTo>
                    <a:lnTo>
                      <a:pt x="207" y="48"/>
                    </a:lnTo>
                    <a:lnTo>
                      <a:pt x="207" y="48"/>
                    </a:lnTo>
                    <a:lnTo>
                      <a:pt x="209" y="48"/>
                    </a:lnTo>
                    <a:lnTo>
                      <a:pt x="209" y="48"/>
                    </a:lnTo>
                    <a:lnTo>
                      <a:pt x="209" y="50"/>
                    </a:lnTo>
                    <a:lnTo>
                      <a:pt x="209" y="50"/>
                    </a:lnTo>
                    <a:lnTo>
                      <a:pt x="209" y="50"/>
                    </a:lnTo>
                    <a:lnTo>
                      <a:pt x="210" y="52"/>
                    </a:lnTo>
                    <a:lnTo>
                      <a:pt x="212" y="52"/>
                    </a:lnTo>
                    <a:lnTo>
                      <a:pt x="212" y="53"/>
                    </a:lnTo>
                    <a:lnTo>
                      <a:pt x="213" y="53"/>
                    </a:lnTo>
                    <a:lnTo>
                      <a:pt x="213" y="55"/>
                    </a:lnTo>
                    <a:lnTo>
                      <a:pt x="215" y="56"/>
                    </a:lnTo>
                    <a:lnTo>
                      <a:pt x="216" y="56"/>
                    </a:lnTo>
                    <a:lnTo>
                      <a:pt x="218" y="56"/>
                    </a:lnTo>
                    <a:lnTo>
                      <a:pt x="220" y="58"/>
                    </a:lnTo>
                    <a:lnTo>
                      <a:pt x="220" y="58"/>
                    </a:lnTo>
                    <a:lnTo>
                      <a:pt x="221" y="58"/>
                    </a:lnTo>
                    <a:lnTo>
                      <a:pt x="221" y="58"/>
                    </a:lnTo>
                    <a:lnTo>
                      <a:pt x="221" y="58"/>
                    </a:lnTo>
                    <a:lnTo>
                      <a:pt x="223" y="56"/>
                    </a:lnTo>
                    <a:lnTo>
                      <a:pt x="224" y="56"/>
                    </a:lnTo>
                    <a:lnTo>
                      <a:pt x="224" y="56"/>
                    </a:lnTo>
                    <a:lnTo>
                      <a:pt x="226" y="56"/>
                    </a:lnTo>
                    <a:lnTo>
                      <a:pt x="226" y="56"/>
                    </a:lnTo>
                    <a:lnTo>
                      <a:pt x="224" y="55"/>
                    </a:lnTo>
                    <a:lnTo>
                      <a:pt x="226" y="55"/>
                    </a:lnTo>
                    <a:lnTo>
                      <a:pt x="226" y="55"/>
                    </a:lnTo>
                    <a:lnTo>
                      <a:pt x="227" y="53"/>
                    </a:lnTo>
                    <a:lnTo>
                      <a:pt x="227" y="53"/>
                    </a:lnTo>
                    <a:lnTo>
                      <a:pt x="227" y="53"/>
                    </a:lnTo>
                    <a:lnTo>
                      <a:pt x="227" y="53"/>
                    </a:lnTo>
                    <a:lnTo>
                      <a:pt x="227" y="53"/>
                    </a:lnTo>
                    <a:lnTo>
                      <a:pt x="229" y="53"/>
                    </a:lnTo>
                    <a:lnTo>
                      <a:pt x="229" y="53"/>
                    </a:lnTo>
                    <a:lnTo>
                      <a:pt x="231" y="53"/>
                    </a:lnTo>
                    <a:lnTo>
                      <a:pt x="231" y="53"/>
                    </a:lnTo>
                    <a:lnTo>
                      <a:pt x="232" y="53"/>
                    </a:lnTo>
                    <a:lnTo>
                      <a:pt x="232" y="53"/>
                    </a:lnTo>
                    <a:lnTo>
                      <a:pt x="232" y="53"/>
                    </a:lnTo>
                    <a:lnTo>
                      <a:pt x="232" y="52"/>
                    </a:lnTo>
                    <a:lnTo>
                      <a:pt x="234" y="52"/>
                    </a:lnTo>
                    <a:lnTo>
                      <a:pt x="234" y="52"/>
                    </a:lnTo>
                    <a:lnTo>
                      <a:pt x="235" y="52"/>
                    </a:lnTo>
                    <a:lnTo>
                      <a:pt x="237" y="52"/>
                    </a:lnTo>
                    <a:lnTo>
                      <a:pt x="238" y="52"/>
                    </a:lnTo>
                    <a:lnTo>
                      <a:pt x="238" y="50"/>
                    </a:lnTo>
                    <a:lnTo>
                      <a:pt x="240" y="50"/>
                    </a:lnTo>
                    <a:lnTo>
                      <a:pt x="240" y="48"/>
                    </a:lnTo>
                    <a:lnTo>
                      <a:pt x="242" y="47"/>
                    </a:lnTo>
                    <a:lnTo>
                      <a:pt x="242" y="47"/>
                    </a:lnTo>
                    <a:lnTo>
                      <a:pt x="243" y="47"/>
                    </a:lnTo>
                    <a:lnTo>
                      <a:pt x="245" y="47"/>
                    </a:lnTo>
                    <a:lnTo>
                      <a:pt x="245" y="47"/>
                    </a:lnTo>
                    <a:lnTo>
                      <a:pt x="245" y="47"/>
                    </a:lnTo>
                    <a:lnTo>
                      <a:pt x="246" y="47"/>
                    </a:lnTo>
                    <a:lnTo>
                      <a:pt x="246" y="48"/>
                    </a:lnTo>
                    <a:lnTo>
                      <a:pt x="248" y="48"/>
                    </a:lnTo>
                    <a:lnTo>
                      <a:pt x="250" y="48"/>
                    </a:lnTo>
                    <a:lnTo>
                      <a:pt x="250" y="48"/>
                    </a:lnTo>
                    <a:lnTo>
                      <a:pt x="251" y="48"/>
                    </a:lnTo>
                    <a:lnTo>
                      <a:pt x="253" y="48"/>
                    </a:lnTo>
                    <a:lnTo>
                      <a:pt x="253" y="48"/>
                    </a:lnTo>
                    <a:lnTo>
                      <a:pt x="254" y="48"/>
                    </a:lnTo>
                    <a:lnTo>
                      <a:pt x="254" y="47"/>
                    </a:lnTo>
                    <a:lnTo>
                      <a:pt x="254" y="47"/>
                    </a:lnTo>
                    <a:lnTo>
                      <a:pt x="256" y="48"/>
                    </a:lnTo>
                    <a:lnTo>
                      <a:pt x="257" y="48"/>
                    </a:lnTo>
                    <a:lnTo>
                      <a:pt x="261" y="48"/>
                    </a:lnTo>
                    <a:lnTo>
                      <a:pt x="262" y="48"/>
                    </a:lnTo>
                    <a:lnTo>
                      <a:pt x="262" y="48"/>
                    </a:lnTo>
                    <a:lnTo>
                      <a:pt x="262" y="47"/>
                    </a:lnTo>
                    <a:lnTo>
                      <a:pt x="262" y="45"/>
                    </a:lnTo>
                    <a:lnTo>
                      <a:pt x="262" y="45"/>
                    </a:lnTo>
                    <a:lnTo>
                      <a:pt x="261" y="44"/>
                    </a:lnTo>
                    <a:lnTo>
                      <a:pt x="261" y="44"/>
                    </a:lnTo>
                    <a:lnTo>
                      <a:pt x="259" y="42"/>
                    </a:lnTo>
                    <a:lnTo>
                      <a:pt x="259" y="42"/>
                    </a:lnTo>
                    <a:lnTo>
                      <a:pt x="261" y="42"/>
                    </a:lnTo>
                    <a:lnTo>
                      <a:pt x="261" y="42"/>
                    </a:lnTo>
                    <a:lnTo>
                      <a:pt x="261" y="41"/>
                    </a:lnTo>
                    <a:lnTo>
                      <a:pt x="261" y="39"/>
                    </a:lnTo>
                    <a:lnTo>
                      <a:pt x="262" y="39"/>
                    </a:lnTo>
                    <a:lnTo>
                      <a:pt x="262" y="39"/>
                    </a:lnTo>
                    <a:lnTo>
                      <a:pt x="262" y="39"/>
                    </a:lnTo>
                    <a:lnTo>
                      <a:pt x="262" y="39"/>
                    </a:lnTo>
                    <a:lnTo>
                      <a:pt x="265" y="41"/>
                    </a:lnTo>
                    <a:lnTo>
                      <a:pt x="267" y="41"/>
                    </a:lnTo>
                    <a:lnTo>
                      <a:pt x="270" y="41"/>
                    </a:lnTo>
                    <a:lnTo>
                      <a:pt x="270" y="39"/>
                    </a:lnTo>
                    <a:lnTo>
                      <a:pt x="272" y="39"/>
                    </a:lnTo>
                    <a:lnTo>
                      <a:pt x="273" y="39"/>
                    </a:lnTo>
                    <a:lnTo>
                      <a:pt x="273" y="39"/>
                    </a:lnTo>
                    <a:lnTo>
                      <a:pt x="275" y="39"/>
                    </a:lnTo>
                    <a:lnTo>
                      <a:pt x="275" y="39"/>
                    </a:lnTo>
                    <a:lnTo>
                      <a:pt x="276" y="37"/>
                    </a:lnTo>
                    <a:lnTo>
                      <a:pt x="276" y="37"/>
                    </a:lnTo>
                    <a:lnTo>
                      <a:pt x="276" y="39"/>
                    </a:lnTo>
                    <a:lnTo>
                      <a:pt x="276" y="39"/>
                    </a:lnTo>
                    <a:lnTo>
                      <a:pt x="278" y="41"/>
                    </a:lnTo>
                    <a:lnTo>
                      <a:pt x="278" y="41"/>
                    </a:lnTo>
                    <a:lnTo>
                      <a:pt x="279" y="41"/>
                    </a:lnTo>
                    <a:lnTo>
                      <a:pt x="279" y="41"/>
                    </a:lnTo>
                    <a:lnTo>
                      <a:pt x="279" y="41"/>
                    </a:lnTo>
                    <a:lnTo>
                      <a:pt x="279" y="42"/>
                    </a:lnTo>
                    <a:lnTo>
                      <a:pt x="281" y="42"/>
                    </a:lnTo>
                    <a:lnTo>
                      <a:pt x="281" y="42"/>
                    </a:lnTo>
                    <a:lnTo>
                      <a:pt x="281" y="42"/>
                    </a:lnTo>
                    <a:lnTo>
                      <a:pt x="283" y="42"/>
                    </a:lnTo>
                    <a:lnTo>
                      <a:pt x="283" y="44"/>
                    </a:lnTo>
                    <a:lnTo>
                      <a:pt x="284" y="44"/>
                    </a:lnTo>
                    <a:lnTo>
                      <a:pt x="286" y="44"/>
                    </a:lnTo>
                    <a:lnTo>
                      <a:pt x="287" y="44"/>
                    </a:lnTo>
                    <a:lnTo>
                      <a:pt x="287" y="45"/>
                    </a:lnTo>
                    <a:lnTo>
                      <a:pt x="289" y="45"/>
                    </a:lnTo>
                    <a:lnTo>
                      <a:pt x="289" y="44"/>
                    </a:lnTo>
                    <a:lnTo>
                      <a:pt x="291" y="44"/>
                    </a:lnTo>
                    <a:lnTo>
                      <a:pt x="292" y="42"/>
                    </a:lnTo>
                    <a:lnTo>
                      <a:pt x="292" y="42"/>
                    </a:lnTo>
                    <a:lnTo>
                      <a:pt x="294" y="42"/>
                    </a:lnTo>
                    <a:lnTo>
                      <a:pt x="294" y="42"/>
                    </a:lnTo>
                    <a:lnTo>
                      <a:pt x="294" y="42"/>
                    </a:lnTo>
                    <a:lnTo>
                      <a:pt x="294" y="42"/>
                    </a:lnTo>
                    <a:lnTo>
                      <a:pt x="295" y="42"/>
                    </a:lnTo>
                    <a:lnTo>
                      <a:pt x="297" y="42"/>
                    </a:lnTo>
                    <a:lnTo>
                      <a:pt x="297" y="44"/>
                    </a:lnTo>
                    <a:lnTo>
                      <a:pt x="298" y="42"/>
                    </a:lnTo>
                    <a:lnTo>
                      <a:pt x="300" y="42"/>
                    </a:lnTo>
                    <a:lnTo>
                      <a:pt x="300" y="42"/>
                    </a:lnTo>
                    <a:lnTo>
                      <a:pt x="300" y="42"/>
                    </a:lnTo>
                    <a:lnTo>
                      <a:pt x="302" y="44"/>
                    </a:lnTo>
                    <a:lnTo>
                      <a:pt x="302" y="44"/>
                    </a:lnTo>
                    <a:lnTo>
                      <a:pt x="302" y="44"/>
                    </a:lnTo>
                    <a:lnTo>
                      <a:pt x="303" y="44"/>
                    </a:lnTo>
                    <a:lnTo>
                      <a:pt x="305" y="44"/>
                    </a:lnTo>
                    <a:lnTo>
                      <a:pt x="305" y="44"/>
                    </a:lnTo>
                    <a:lnTo>
                      <a:pt x="306" y="44"/>
                    </a:lnTo>
                    <a:lnTo>
                      <a:pt x="306" y="42"/>
                    </a:lnTo>
                    <a:lnTo>
                      <a:pt x="308" y="42"/>
                    </a:lnTo>
                    <a:lnTo>
                      <a:pt x="309" y="42"/>
                    </a:lnTo>
                    <a:lnTo>
                      <a:pt x="309" y="41"/>
                    </a:lnTo>
                    <a:lnTo>
                      <a:pt x="311" y="39"/>
                    </a:lnTo>
                    <a:lnTo>
                      <a:pt x="311" y="39"/>
                    </a:lnTo>
                    <a:lnTo>
                      <a:pt x="311" y="37"/>
                    </a:lnTo>
                    <a:lnTo>
                      <a:pt x="313" y="34"/>
                    </a:lnTo>
                    <a:lnTo>
                      <a:pt x="313" y="34"/>
                    </a:lnTo>
                    <a:lnTo>
                      <a:pt x="313" y="33"/>
                    </a:lnTo>
                    <a:lnTo>
                      <a:pt x="314" y="31"/>
                    </a:lnTo>
                    <a:lnTo>
                      <a:pt x="314" y="31"/>
                    </a:lnTo>
                    <a:lnTo>
                      <a:pt x="314" y="30"/>
                    </a:lnTo>
                    <a:lnTo>
                      <a:pt x="316" y="30"/>
                    </a:lnTo>
                    <a:lnTo>
                      <a:pt x="316" y="28"/>
                    </a:lnTo>
                    <a:lnTo>
                      <a:pt x="317" y="26"/>
                    </a:lnTo>
                    <a:lnTo>
                      <a:pt x="317" y="26"/>
                    </a:lnTo>
                    <a:lnTo>
                      <a:pt x="319" y="23"/>
                    </a:lnTo>
                    <a:lnTo>
                      <a:pt x="319" y="22"/>
                    </a:lnTo>
                    <a:lnTo>
                      <a:pt x="320" y="22"/>
                    </a:lnTo>
                    <a:lnTo>
                      <a:pt x="320" y="22"/>
                    </a:lnTo>
                    <a:lnTo>
                      <a:pt x="320" y="20"/>
                    </a:lnTo>
                    <a:lnTo>
                      <a:pt x="322" y="20"/>
                    </a:lnTo>
                    <a:lnTo>
                      <a:pt x="322" y="19"/>
                    </a:lnTo>
                    <a:lnTo>
                      <a:pt x="322" y="19"/>
                    </a:lnTo>
                    <a:lnTo>
                      <a:pt x="324" y="17"/>
                    </a:lnTo>
                    <a:lnTo>
                      <a:pt x="324" y="17"/>
                    </a:lnTo>
                    <a:lnTo>
                      <a:pt x="325" y="14"/>
                    </a:lnTo>
                    <a:lnTo>
                      <a:pt x="325" y="14"/>
                    </a:lnTo>
                    <a:lnTo>
                      <a:pt x="327" y="14"/>
                    </a:lnTo>
                    <a:lnTo>
                      <a:pt x="328" y="15"/>
                    </a:lnTo>
                    <a:lnTo>
                      <a:pt x="330" y="17"/>
                    </a:lnTo>
                    <a:lnTo>
                      <a:pt x="333" y="23"/>
                    </a:lnTo>
                    <a:lnTo>
                      <a:pt x="333" y="28"/>
                    </a:lnTo>
                    <a:lnTo>
                      <a:pt x="333" y="31"/>
                    </a:lnTo>
                    <a:lnTo>
                      <a:pt x="336" y="37"/>
                    </a:lnTo>
                    <a:lnTo>
                      <a:pt x="336" y="39"/>
                    </a:lnTo>
                    <a:lnTo>
                      <a:pt x="336" y="39"/>
                    </a:lnTo>
                    <a:lnTo>
                      <a:pt x="338" y="41"/>
                    </a:lnTo>
                    <a:lnTo>
                      <a:pt x="338" y="44"/>
                    </a:lnTo>
                    <a:lnTo>
                      <a:pt x="338" y="44"/>
                    </a:lnTo>
                    <a:lnTo>
                      <a:pt x="338" y="45"/>
                    </a:lnTo>
                    <a:lnTo>
                      <a:pt x="338" y="45"/>
                    </a:lnTo>
                    <a:lnTo>
                      <a:pt x="339" y="45"/>
                    </a:lnTo>
                    <a:lnTo>
                      <a:pt x="339" y="47"/>
                    </a:lnTo>
                    <a:lnTo>
                      <a:pt x="341" y="48"/>
                    </a:lnTo>
                    <a:lnTo>
                      <a:pt x="341" y="48"/>
                    </a:lnTo>
                    <a:lnTo>
                      <a:pt x="344" y="50"/>
                    </a:lnTo>
                    <a:lnTo>
                      <a:pt x="346" y="50"/>
                    </a:lnTo>
                    <a:lnTo>
                      <a:pt x="347" y="50"/>
                    </a:lnTo>
                    <a:lnTo>
                      <a:pt x="349" y="52"/>
                    </a:lnTo>
                    <a:lnTo>
                      <a:pt x="350" y="55"/>
                    </a:lnTo>
                    <a:lnTo>
                      <a:pt x="349" y="58"/>
                    </a:lnTo>
                    <a:lnTo>
                      <a:pt x="349" y="58"/>
                    </a:lnTo>
                    <a:lnTo>
                      <a:pt x="349" y="59"/>
                    </a:lnTo>
                    <a:lnTo>
                      <a:pt x="347" y="59"/>
                    </a:lnTo>
                    <a:lnTo>
                      <a:pt x="347" y="61"/>
                    </a:lnTo>
                    <a:lnTo>
                      <a:pt x="344" y="63"/>
                    </a:lnTo>
                    <a:lnTo>
                      <a:pt x="343" y="64"/>
                    </a:lnTo>
                    <a:lnTo>
                      <a:pt x="341" y="66"/>
                    </a:lnTo>
                    <a:lnTo>
                      <a:pt x="339" y="69"/>
                    </a:lnTo>
                    <a:lnTo>
                      <a:pt x="336" y="72"/>
                    </a:lnTo>
                    <a:lnTo>
                      <a:pt x="336" y="72"/>
                    </a:lnTo>
                    <a:lnTo>
                      <a:pt x="335" y="74"/>
                    </a:lnTo>
                    <a:lnTo>
                      <a:pt x="335" y="74"/>
                    </a:lnTo>
                    <a:lnTo>
                      <a:pt x="332" y="75"/>
                    </a:lnTo>
                    <a:lnTo>
                      <a:pt x="330" y="77"/>
                    </a:lnTo>
                    <a:lnTo>
                      <a:pt x="328" y="78"/>
                    </a:lnTo>
                    <a:lnTo>
                      <a:pt x="328" y="82"/>
                    </a:lnTo>
                    <a:lnTo>
                      <a:pt x="327" y="83"/>
                    </a:lnTo>
                    <a:lnTo>
                      <a:pt x="325" y="83"/>
                    </a:lnTo>
                    <a:lnTo>
                      <a:pt x="324" y="86"/>
                    </a:lnTo>
                    <a:lnTo>
                      <a:pt x="324" y="88"/>
                    </a:lnTo>
                    <a:lnTo>
                      <a:pt x="324" y="89"/>
                    </a:lnTo>
                    <a:lnTo>
                      <a:pt x="322" y="91"/>
                    </a:lnTo>
                    <a:lnTo>
                      <a:pt x="320" y="93"/>
                    </a:lnTo>
                    <a:lnTo>
                      <a:pt x="320" y="94"/>
                    </a:lnTo>
                    <a:lnTo>
                      <a:pt x="319" y="96"/>
                    </a:lnTo>
                    <a:lnTo>
                      <a:pt x="319" y="96"/>
                    </a:lnTo>
                    <a:lnTo>
                      <a:pt x="316" y="94"/>
                    </a:lnTo>
                    <a:lnTo>
                      <a:pt x="311" y="97"/>
                    </a:lnTo>
                    <a:lnTo>
                      <a:pt x="309" y="97"/>
                    </a:lnTo>
                    <a:lnTo>
                      <a:pt x="314" y="97"/>
                    </a:lnTo>
                    <a:lnTo>
                      <a:pt x="316" y="99"/>
                    </a:lnTo>
                    <a:lnTo>
                      <a:pt x="320" y="99"/>
                    </a:lnTo>
                    <a:lnTo>
                      <a:pt x="324" y="96"/>
                    </a:lnTo>
                    <a:lnTo>
                      <a:pt x="325" y="94"/>
                    </a:lnTo>
                    <a:lnTo>
                      <a:pt x="330" y="93"/>
                    </a:lnTo>
                    <a:lnTo>
                      <a:pt x="330" y="91"/>
                    </a:lnTo>
                    <a:lnTo>
                      <a:pt x="333" y="89"/>
                    </a:lnTo>
                    <a:lnTo>
                      <a:pt x="333" y="89"/>
                    </a:lnTo>
                    <a:lnTo>
                      <a:pt x="335" y="89"/>
                    </a:lnTo>
                    <a:lnTo>
                      <a:pt x="336" y="89"/>
                    </a:lnTo>
                    <a:lnTo>
                      <a:pt x="336" y="91"/>
                    </a:lnTo>
                    <a:lnTo>
                      <a:pt x="335" y="91"/>
                    </a:lnTo>
                    <a:lnTo>
                      <a:pt x="335" y="93"/>
                    </a:lnTo>
                    <a:lnTo>
                      <a:pt x="336" y="93"/>
                    </a:lnTo>
                    <a:lnTo>
                      <a:pt x="336" y="94"/>
                    </a:lnTo>
                    <a:lnTo>
                      <a:pt x="336" y="96"/>
                    </a:lnTo>
                    <a:lnTo>
                      <a:pt x="336" y="97"/>
                    </a:lnTo>
                    <a:lnTo>
                      <a:pt x="338" y="99"/>
                    </a:lnTo>
                    <a:lnTo>
                      <a:pt x="338" y="99"/>
                    </a:lnTo>
                    <a:lnTo>
                      <a:pt x="338" y="100"/>
                    </a:lnTo>
                    <a:lnTo>
                      <a:pt x="339" y="102"/>
                    </a:lnTo>
                    <a:lnTo>
                      <a:pt x="339" y="102"/>
                    </a:lnTo>
                    <a:lnTo>
                      <a:pt x="343" y="104"/>
                    </a:lnTo>
                    <a:lnTo>
                      <a:pt x="344" y="104"/>
                    </a:lnTo>
                    <a:lnTo>
                      <a:pt x="346" y="102"/>
                    </a:lnTo>
                    <a:lnTo>
                      <a:pt x="346" y="102"/>
                    </a:lnTo>
                    <a:lnTo>
                      <a:pt x="347" y="102"/>
                    </a:lnTo>
                    <a:lnTo>
                      <a:pt x="349" y="102"/>
                    </a:lnTo>
                    <a:lnTo>
                      <a:pt x="352" y="104"/>
                    </a:lnTo>
                    <a:lnTo>
                      <a:pt x="354" y="102"/>
                    </a:lnTo>
                    <a:lnTo>
                      <a:pt x="358" y="100"/>
                    </a:lnTo>
                    <a:lnTo>
                      <a:pt x="357" y="104"/>
                    </a:lnTo>
                    <a:lnTo>
                      <a:pt x="355" y="107"/>
                    </a:lnTo>
                    <a:lnTo>
                      <a:pt x="355" y="108"/>
                    </a:lnTo>
                    <a:lnTo>
                      <a:pt x="355" y="111"/>
                    </a:lnTo>
                    <a:lnTo>
                      <a:pt x="354" y="113"/>
                    </a:lnTo>
                    <a:lnTo>
                      <a:pt x="354" y="113"/>
                    </a:lnTo>
                    <a:lnTo>
                      <a:pt x="354" y="113"/>
                    </a:lnTo>
                    <a:lnTo>
                      <a:pt x="355" y="113"/>
                    </a:lnTo>
                    <a:lnTo>
                      <a:pt x="355" y="111"/>
                    </a:lnTo>
                    <a:lnTo>
                      <a:pt x="357" y="108"/>
                    </a:lnTo>
                    <a:lnTo>
                      <a:pt x="360" y="104"/>
                    </a:lnTo>
                    <a:lnTo>
                      <a:pt x="360" y="102"/>
                    </a:lnTo>
                    <a:lnTo>
                      <a:pt x="363" y="102"/>
                    </a:lnTo>
                    <a:lnTo>
                      <a:pt x="366" y="97"/>
                    </a:lnTo>
                    <a:lnTo>
                      <a:pt x="368" y="97"/>
                    </a:lnTo>
                    <a:lnTo>
                      <a:pt x="369" y="97"/>
                    </a:lnTo>
                    <a:lnTo>
                      <a:pt x="371" y="99"/>
                    </a:lnTo>
                    <a:lnTo>
                      <a:pt x="371" y="97"/>
                    </a:lnTo>
                    <a:lnTo>
                      <a:pt x="373" y="97"/>
                    </a:lnTo>
                    <a:lnTo>
                      <a:pt x="371" y="96"/>
                    </a:lnTo>
                    <a:lnTo>
                      <a:pt x="369" y="96"/>
                    </a:lnTo>
                    <a:lnTo>
                      <a:pt x="369" y="94"/>
                    </a:lnTo>
                    <a:lnTo>
                      <a:pt x="371" y="93"/>
                    </a:lnTo>
                    <a:lnTo>
                      <a:pt x="371" y="91"/>
                    </a:lnTo>
                    <a:lnTo>
                      <a:pt x="373" y="91"/>
                    </a:lnTo>
                    <a:lnTo>
                      <a:pt x="373" y="89"/>
                    </a:lnTo>
                    <a:lnTo>
                      <a:pt x="373" y="88"/>
                    </a:lnTo>
                    <a:lnTo>
                      <a:pt x="374" y="88"/>
                    </a:lnTo>
                    <a:lnTo>
                      <a:pt x="376" y="86"/>
                    </a:lnTo>
                    <a:lnTo>
                      <a:pt x="376" y="86"/>
                    </a:lnTo>
                    <a:lnTo>
                      <a:pt x="376" y="86"/>
                    </a:lnTo>
                    <a:lnTo>
                      <a:pt x="376" y="85"/>
                    </a:lnTo>
                    <a:lnTo>
                      <a:pt x="377" y="86"/>
                    </a:lnTo>
                    <a:lnTo>
                      <a:pt x="379" y="85"/>
                    </a:lnTo>
                    <a:lnTo>
                      <a:pt x="380" y="85"/>
                    </a:lnTo>
                    <a:lnTo>
                      <a:pt x="380" y="85"/>
                    </a:lnTo>
                    <a:lnTo>
                      <a:pt x="380" y="86"/>
                    </a:lnTo>
                    <a:lnTo>
                      <a:pt x="382" y="86"/>
                    </a:lnTo>
                    <a:lnTo>
                      <a:pt x="382" y="86"/>
                    </a:lnTo>
                    <a:lnTo>
                      <a:pt x="384" y="85"/>
                    </a:lnTo>
                    <a:lnTo>
                      <a:pt x="385" y="86"/>
                    </a:lnTo>
                    <a:lnTo>
                      <a:pt x="385" y="86"/>
                    </a:lnTo>
                    <a:lnTo>
                      <a:pt x="385" y="86"/>
                    </a:lnTo>
                    <a:lnTo>
                      <a:pt x="385" y="85"/>
                    </a:lnTo>
                    <a:lnTo>
                      <a:pt x="385" y="85"/>
                    </a:lnTo>
                    <a:lnTo>
                      <a:pt x="385" y="85"/>
                    </a:lnTo>
                    <a:lnTo>
                      <a:pt x="387" y="85"/>
                    </a:lnTo>
                    <a:lnTo>
                      <a:pt x="388" y="85"/>
                    </a:lnTo>
                    <a:lnTo>
                      <a:pt x="390" y="86"/>
                    </a:lnTo>
                    <a:lnTo>
                      <a:pt x="391" y="86"/>
                    </a:lnTo>
                    <a:lnTo>
                      <a:pt x="391" y="86"/>
                    </a:lnTo>
                    <a:lnTo>
                      <a:pt x="393" y="86"/>
                    </a:lnTo>
                    <a:lnTo>
                      <a:pt x="395" y="86"/>
                    </a:lnTo>
                    <a:lnTo>
                      <a:pt x="395" y="88"/>
                    </a:lnTo>
                    <a:lnTo>
                      <a:pt x="396" y="88"/>
                    </a:lnTo>
                    <a:lnTo>
                      <a:pt x="396" y="89"/>
                    </a:lnTo>
                    <a:lnTo>
                      <a:pt x="398" y="89"/>
                    </a:lnTo>
                    <a:lnTo>
                      <a:pt x="399" y="89"/>
                    </a:lnTo>
                    <a:lnTo>
                      <a:pt x="401" y="91"/>
                    </a:lnTo>
                    <a:lnTo>
                      <a:pt x="402" y="89"/>
                    </a:lnTo>
                    <a:lnTo>
                      <a:pt x="402" y="91"/>
                    </a:lnTo>
                    <a:lnTo>
                      <a:pt x="404" y="91"/>
                    </a:lnTo>
                    <a:lnTo>
                      <a:pt x="406" y="91"/>
                    </a:lnTo>
                    <a:lnTo>
                      <a:pt x="406" y="93"/>
                    </a:lnTo>
                    <a:lnTo>
                      <a:pt x="409" y="93"/>
                    </a:lnTo>
                    <a:lnTo>
                      <a:pt x="410" y="94"/>
                    </a:lnTo>
                    <a:lnTo>
                      <a:pt x="412" y="94"/>
                    </a:lnTo>
                    <a:lnTo>
                      <a:pt x="414" y="94"/>
                    </a:lnTo>
                    <a:lnTo>
                      <a:pt x="415" y="97"/>
                    </a:lnTo>
                    <a:lnTo>
                      <a:pt x="415" y="100"/>
                    </a:lnTo>
                    <a:lnTo>
                      <a:pt x="417" y="100"/>
                    </a:lnTo>
                    <a:lnTo>
                      <a:pt x="417" y="99"/>
                    </a:lnTo>
                    <a:lnTo>
                      <a:pt x="418" y="97"/>
                    </a:lnTo>
                    <a:lnTo>
                      <a:pt x="420" y="96"/>
                    </a:lnTo>
                    <a:lnTo>
                      <a:pt x="420" y="97"/>
                    </a:lnTo>
                    <a:lnTo>
                      <a:pt x="421" y="99"/>
                    </a:lnTo>
                    <a:lnTo>
                      <a:pt x="423" y="99"/>
                    </a:lnTo>
                    <a:lnTo>
                      <a:pt x="423" y="100"/>
                    </a:lnTo>
                    <a:lnTo>
                      <a:pt x="425" y="100"/>
                    </a:lnTo>
                    <a:lnTo>
                      <a:pt x="423" y="100"/>
                    </a:lnTo>
                    <a:lnTo>
                      <a:pt x="425" y="100"/>
                    </a:lnTo>
                    <a:lnTo>
                      <a:pt x="425" y="100"/>
                    </a:lnTo>
                    <a:lnTo>
                      <a:pt x="426" y="102"/>
                    </a:lnTo>
                    <a:lnTo>
                      <a:pt x="426" y="104"/>
                    </a:lnTo>
                    <a:lnTo>
                      <a:pt x="426" y="105"/>
                    </a:lnTo>
                    <a:lnTo>
                      <a:pt x="426" y="105"/>
                    </a:lnTo>
                    <a:lnTo>
                      <a:pt x="426" y="107"/>
                    </a:lnTo>
                    <a:lnTo>
                      <a:pt x="425" y="107"/>
                    </a:lnTo>
                    <a:lnTo>
                      <a:pt x="425" y="107"/>
                    </a:lnTo>
                    <a:lnTo>
                      <a:pt x="423" y="108"/>
                    </a:lnTo>
                    <a:lnTo>
                      <a:pt x="425" y="108"/>
                    </a:lnTo>
                    <a:lnTo>
                      <a:pt x="425" y="110"/>
                    </a:lnTo>
                    <a:lnTo>
                      <a:pt x="426" y="107"/>
                    </a:lnTo>
                    <a:lnTo>
                      <a:pt x="428" y="107"/>
                    </a:lnTo>
                    <a:lnTo>
                      <a:pt x="428" y="107"/>
                    </a:lnTo>
                    <a:lnTo>
                      <a:pt x="429" y="108"/>
                    </a:lnTo>
                    <a:lnTo>
                      <a:pt x="429" y="110"/>
                    </a:lnTo>
                    <a:lnTo>
                      <a:pt x="428" y="110"/>
                    </a:lnTo>
                    <a:lnTo>
                      <a:pt x="428" y="111"/>
                    </a:lnTo>
                    <a:lnTo>
                      <a:pt x="426" y="111"/>
                    </a:lnTo>
                    <a:lnTo>
                      <a:pt x="426" y="111"/>
                    </a:lnTo>
                    <a:lnTo>
                      <a:pt x="426" y="113"/>
                    </a:lnTo>
                    <a:lnTo>
                      <a:pt x="426" y="115"/>
                    </a:lnTo>
                    <a:lnTo>
                      <a:pt x="425" y="121"/>
                    </a:lnTo>
                    <a:lnTo>
                      <a:pt x="425" y="121"/>
                    </a:lnTo>
                    <a:lnTo>
                      <a:pt x="426" y="121"/>
                    </a:lnTo>
                    <a:lnTo>
                      <a:pt x="428" y="118"/>
                    </a:lnTo>
                    <a:lnTo>
                      <a:pt x="429" y="115"/>
                    </a:lnTo>
                    <a:lnTo>
                      <a:pt x="431" y="111"/>
                    </a:lnTo>
                    <a:lnTo>
                      <a:pt x="431" y="111"/>
                    </a:lnTo>
                    <a:lnTo>
                      <a:pt x="432" y="111"/>
                    </a:lnTo>
                    <a:lnTo>
                      <a:pt x="432" y="111"/>
                    </a:lnTo>
                    <a:lnTo>
                      <a:pt x="432" y="111"/>
                    </a:lnTo>
                    <a:lnTo>
                      <a:pt x="432" y="113"/>
                    </a:lnTo>
                    <a:lnTo>
                      <a:pt x="432" y="115"/>
                    </a:lnTo>
                    <a:lnTo>
                      <a:pt x="431" y="115"/>
                    </a:lnTo>
                    <a:lnTo>
                      <a:pt x="432" y="116"/>
                    </a:lnTo>
                    <a:lnTo>
                      <a:pt x="434" y="113"/>
                    </a:lnTo>
                    <a:lnTo>
                      <a:pt x="436" y="113"/>
                    </a:lnTo>
                    <a:lnTo>
                      <a:pt x="437" y="113"/>
                    </a:lnTo>
                    <a:lnTo>
                      <a:pt x="439" y="111"/>
                    </a:lnTo>
                    <a:lnTo>
                      <a:pt x="442" y="111"/>
                    </a:lnTo>
                    <a:lnTo>
                      <a:pt x="443" y="110"/>
                    </a:lnTo>
                    <a:lnTo>
                      <a:pt x="443" y="110"/>
                    </a:lnTo>
                    <a:lnTo>
                      <a:pt x="445" y="110"/>
                    </a:lnTo>
                    <a:lnTo>
                      <a:pt x="450" y="111"/>
                    </a:lnTo>
                    <a:lnTo>
                      <a:pt x="451" y="111"/>
                    </a:lnTo>
                    <a:lnTo>
                      <a:pt x="455" y="113"/>
                    </a:lnTo>
                    <a:lnTo>
                      <a:pt x="455" y="113"/>
                    </a:lnTo>
                    <a:lnTo>
                      <a:pt x="459" y="115"/>
                    </a:lnTo>
                    <a:lnTo>
                      <a:pt x="464" y="116"/>
                    </a:lnTo>
                    <a:lnTo>
                      <a:pt x="466" y="115"/>
                    </a:lnTo>
                    <a:lnTo>
                      <a:pt x="467" y="116"/>
                    </a:lnTo>
                    <a:lnTo>
                      <a:pt x="469" y="116"/>
                    </a:lnTo>
                    <a:lnTo>
                      <a:pt x="472" y="118"/>
                    </a:lnTo>
                    <a:lnTo>
                      <a:pt x="473" y="118"/>
                    </a:lnTo>
                    <a:lnTo>
                      <a:pt x="475" y="116"/>
                    </a:lnTo>
                    <a:lnTo>
                      <a:pt x="480" y="116"/>
                    </a:lnTo>
                    <a:lnTo>
                      <a:pt x="486" y="116"/>
                    </a:lnTo>
                    <a:lnTo>
                      <a:pt x="489" y="116"/>
                    </a:lnTo>
                    <a:lnTo>
                      <a:pt x="492" y="116"/>
                    </a:lnTo>
                    <a:lnTo>
                      <a:pt x="496" y="118"/>
                    </a:lnTo>
                    <a:lnTo>
                      <a:pt x="499" y="119"/>
                    </a:lnTo>
                    <a:lnTo>
                      <a:pt x="500" y="121"/>
                    </a:lnTo>
                    <a:lnTo>
                      <a:pt x="502" y="121"/>
                    </a:lnTo>
                    <a:lnTo>
                      <a:pt x="507" y="124"/>
                    </a:lnTo>
                    <a:lnTo>
                      <a:pt x="508" y="126"/>
                    </a:lnTo>
                    <a:lnTo>
                      <a:pt x="511" y="127"/>
                    </a:lnTo>
                    <a:lnTo>
                      <a:pt x="514" y="129"/>
                    </a:lnTo>
                    <a:lnTo>
                      <a:pt x="516" y="130"/>
                    </a:lnTo>
                    <a:lnTo>
                      <a:pt x="518" y="132"/>
                    </a:lnTo>
                    <a:lnTo>
                      <a:pt x="521" y="135"/>
                    </a:lnTo>
                    <a:lnTo>
                      <a:pt x="524" y="138"/>
                    </a:lnTo>
                    <a:lnTo>
                      <a:pt x="527" y="141"/>
                    </a:lnTo>
                    <a:lnTo>
                      <a:pt x="532" y="143"/>
                    </a:lnTo>
                    <a:lnTo>
                      <a:pt x="533" y="146"/>
                    </a:lnTo>
                    <a:lnTo>
                      <a:pt x="537" y="146"/>
                    </a:lnTo>
                    <a:lnTo>
                      <a:pt x="538" y="146"/>
                    </a:lnTo>
                    <a:lnTo>
                      <a:pt x="540" y="148"/>
                    </a:lnTo>
                    <a:lnTo>
                      <a:pt x="541" y="149"/>
                    </a:lnTo>
                    <a:lnTo>
                      <a:pt x="544" y="148"/>
                    </a:lnTo>
                    <a:lnTo>
                      <a:pt x="548" y="148"/>
                    </a:lnTo>
                    <a:lnTo>
                      <a:pt x="551" y="148"/>
                    </a:lnTo>
                    <a:lnTo>
                      <a:pt x="557" y="149"/>
                    </a:lnTo>
                    <a:lnTo>
                      <a:pt x="559" y="149"/>
                    </a:lnTo>
                    <a:lnTo>
                      <a:pt x="559" y="151"/>
                    </a:lnTo>
                    <a:lnTo>
                      <a:pt x="562" y="156"/>
                    </a:lnTo>
                    <a:lnTo>
                      <a:pt x="563" y="160"/>
                    </a:lnTo>
                    <a:lnTo>
                      <a:pt x="563" y="163"/>
                    </a:lnTo>
                    <a:lnTo>
                      <a:pt x="565" y="167"/>
                    </a:lnTo>
                    <a:lnTo>
                      <a:pt x="566" y="173"/>
                    </a:lnTo>
                    <a:lnTo>
                      <a:pt x="566" y="175"/>
                    </a:lnTo>
                    <a:lnTo>
                      <a:pt x="566" y="176"/>
                    </a:lnTo>
                    <a:lnTo>
                      <a:pt x="566" y="176"/>
                    </a:lnTo>
                    <a:lnTo>
                      <a:pt x="568" y="181"/>
                    </a:lnTo>
                    <a:lnTo>
                      <a:pt x="568" y="182"/>
                    </a:lnTo>
                    <a:lnTo>
                      <a:pt x="566" y="184"/>
                    </a:lnTo>
                    <a:lnTo>
                      <a:pt x="566" y="184"/>
                    </a:lnTo>
                    <a:lnTo>
                      <a:pt x="566" y="186"/>
                    </a:lnTo>
                    <a:lnTo>
                      <a:pt x="566" y="186"/>
                    </a:lnTo>
                    <a:lnTo>
                      <a:pt x="566" y="187"/>
                    </a:lnTo>
                    <a:lnTo>
                      <a:pt x="566" y="189"/>
                    </a:lnTo>
                    <a:lnTo>
                      <a:pt x="566" y="190"/>
                    </a:lnTo>
                    <a:lnTo>
                      <a:pt x="566" y="192"/>
                    </a:lnTo>
                    <a:lnTo>
                      <a:pt x="565" y="197"/>
                    </a:lnTo>
                    <a:lnTo>
                      <a:pt x="562" y="204"/>
                    </a:lnTo>
                    <a:lnTo>
                      <a:pt x="560" y="208"/>
                    </a:lnTo>
                    <a:lnTo>
                      <a:pt x="555" y="212"/>
                    </a:lnTo>
                    <a:lnTo>
                      <a:pt x="554" y="215"/>
                    </a:lnTo>
                    <a:lnTo>
                      <a:pt x="552" y="215"/>
                    </a:lnTo>
                    <a:lnTo>
                      <a:pt x="552" y="215"/>
                    </a:lnTo>
                    <a:lnTo>
                      <a:pt x="552" y="215"/>
                    </a:lnTo>
                    <a:lnTo>
                      <a:pt x="552" y="217"/>
                    </a:lnTo>
                    <a:lnTo>
                      <a:pt x="549" y="220"/>
                    </a:lnTo>
                    <a:lnTo>
                      <a:pt x="548" y="222"/>
                    </a:lnTo>
                    <a:lnTo>
                      <a:pt x="544" y="226"/>
                    </a:lnTo>
                    <a:lnTo>
                      <a:pt x="544" y="226"/>
                    </a:lnTo>
                    <a:lnTo>
                      <a:pt x="541" y="228"/>
                    </a:lnTo>
                    <a:lnTo>
                      <a:pt x="540" y="230"/>
                    </a:lnTo>
                    <a:lnTo>
                      <a:pt x="537" y="231"/>
                    </a:lnTo>
                    <a:lnTo>
                      <a:pt x="535" y="234"/>
                    </a:lnTo>
                    <a:lnTo>
                      <a:pt x="533" y="234"/>
                    </a:lnTo>
                    <a:lnTo>
                      <a:pt x="533" y="234"/>
                    </a:lnTo>
                    <a:lnTo>
                      <a:pt x="533" y="236"/>
                    </a:lnTo>
                    <a:lnTo>
                      <a:pt x="532" y="239"/>
                    </a:lnTo>
                    <a:lnTo>
                      <a:pt x="530" y="239"/>
                    </a:lnTo>
                    <a:lnTo>
                      <a:pt x="530" y="239"/>
                    </a:lnTo>
                    <a:lnTo>
                      <a:pt x="532" y="238"/>
                    </a:lnTo>
                    <a:lnTo>
                      <a:pt x="532" y="238"/>
                    </a:lnTo>
                    <a:lnTo>
                      <a:pt x="532" y="238"/>
                    </a:lnTo>
                    <a:lnTo>
                      <a:pt x="530" y="238"/>
                    </a:lnTo>
                    <a:lnTo>
                      <a:pt x="530" y="239"/>
                    </a:lnTo>
                    <a:lnTo>
                      <a:pt x="530" y="241"/>
                    </a:lnTo>
                    <a:lnTo>
                      <a:pt x="529" y="244"/>
                    </a:lnTo>
                    <a:lnTo>
                      <a:pt x="525" y="250"/>
                    </a:lnTo>
                    <a:lnTo>
                      <a:pt x="522" y="255"/>
                    </a:lnTo>
                    <a:lnTo>
                      <a:pt x="521" y="256"/>
                    </a:lnTo>
                    <a:lnTo>
                      <a:pt x="518" y="261"/>
                    </a:lnTo>
                    <a:lnTo>
                      <a:pt x="516" y="263"/>
                    </a:lnTo>
                    <a:lnTo>
                      <a:pt x="514" y="263"/>
                    </a:lnTo>
                    <a:lnTo>
                      <a:pt x="514" y="263"/>
                    </a:lnTo>
                    <a:lnTo>
                      <a:pt x="514" y="260"/>
                    </a:lnTo>
                    <a:lnTo>
                      <a:pt x="511" y="258"/>
                    </a:lnTo>
                    <a:lnTo>
                      <a:pt x="511" y="258"/>
                    </a:lnTo>
                    <a:lnTo>
                      <a:pt x="511" y="260"/>
                    </a:lnTo>
                    <a:lnTo>
                      <a:pt x="510" y="260"/>
                    </a:lnTo>
                    <a:lnTo>
                      <a:pt x="510" y="260"/>
                    </a:lnTo>
                    <a:lnTo>
                      <a:pt x="510" y="261"/>
                    </a:lnTo>
                    <a:lnTo>
                      <a:pt x="510" y="261"/>
                    </a:lnTo>
                    <a:lnTo>
                      <a:pt x="510" y="263"/>
                    </a:lnTo>
                    <a:lnTo>
                      <a:pt x="510" y="264"/>
                    </a:lnTo>
                    <a:lnTo>
                      <a:pt x="508" y="267"/>
                    </a:lnTo>
                    <a:lnTo>
                      <a:pt x="507" y="267"/>
                    </a:lnTo>
                    <a:lnTo>
                      <a:pt x="507" y="271"/>
                    </a:lnTo>
                    <a:lnTo>
                      <a:pt x="505" y="272"/>
                    </a:lnTo>
                    <a:lnTo>
                      <a:pt x="507" y="271"/>
                    </a:lnTo>
                    <a:lnTo>
                      <a:pt x="507" y="272"/>
                    </a:lnTo>
                    <a:lnTo>
                      <a:pt x="507" y="272"/>
                    </a:lnTo>
                    <a:lnTo>
                      <a:pt x="507" y="272"/>
                    </a:lnTo>
                    <a:lnTo>
                      <a:pt x="507" y="274"/>
                    </a:lnTo>
                    <a:lnTo>
                      <a:pt x="507" y="277"/>
                    </a:lnTo>
                    <a:lnTo>
                      <a:pt x="507" y="278"/>
                    </a:lnTo>
                    <a:lnTo>
                      <a:pt x="507" y="278"/>
                    </a:lnTo>
                    <a:lnTo>
                      <a:pt x="508" y="277"/>
                    </a:lnTo>
                    <a:lnTo>
                      <a:pt x="508" y="278"/>
                    </a:lnTo>
                    <a:lnTo>
                      <a:pt x="507" y="286"/>
                    </a:lnTo>
                    <a:lnTo>
                      <a:pt x="507" y="291"/>
                    </a:lnTo>
                    <a:lnTo>
                      <a:pt x="507" y="296"/>
                    </a:lnTo>
                    <a:lnTo>
                      <a:pt x="508" y="301"/>
                    </a:lnTo>
                    <a:lnTo>
                      <a:pt x="508" y="305"/>
                    </a:lnTo>
                    <a:lnTo>
                      <a:pt x="508" y="305"/>
                    </a:lnTo>
                    <a:lnTo>
                      <a:pt x="508" y="310"/>
                    </a:lnTo>
                    <a:lnTo>
                      <a:pt x="507" y="315"/>
                    </a:lnTo>
                    <a:lnTo>
                      <a:pt x="505" y="318"/>
                    </a:lnTo>
                    <a:lnTo>
                      <a:pt x="505" y="323"/>
                    </a:lnTo>
                    <a:lnTo>
                      <a:pt x="503" y="324"/>
                    </a:lnTo>
                    <a:lnTo>
                      <a:pt x="503" y="326"/>
                    </a:lnTo>
                    <a:lnTo>
                      <a:pt x="505" y="330"/>
                    </a:lnTo>
                    <a:lnTo>
                      <a:pt x="505" y="332"/>
                    </a:lnTo>
                    <a:lnTo>
                      <a:pt x="503" y="334"/>
                    </a:lnTo>
                    <a:lnTo>
                      <a:pt x="500" y="335"/>
                    </a:lnTo>
                    <a:lnTo>
                      <a:pt x="500" y="337"/>
                    </a:lnTo>
                    <a:lnTo>
                      <a:pt x="497" y="340"/>
                    </a:lnTo>
                    <a:lnTo>
                      <a:pt x="496" y="346"/>
                    </a:lnTo>
                    <a:lnTo>
                      <a:pt x="496" y="349"/>
                    </a:lnTo>
                    <a:lnTo>
                      <a:pt x="497" y="356"/>
                    </a:lnTo>
                    <a:lnTo>
                      <a:pt x="497" y="357"/>
                    </a:lnTo>
                    <a:lnTo>
                      <a:pt x="496" y="360"/>
                    </a:lnTo>
                    <a:lnTo>
                      <a:pt x="496" y="360"/>
                    </a:lnTo>
                    <a:lnTo>
                      <a:pt x="492" y="362"/>
                    </a:lnTo>
                    <a:lnTo>
                      <a:pt x="491" y="365"/>
                    </a:lnTo>
                    <a:lnTo>
                      <a:pt x="489" y="370"/>
                    </a:lnTo>
                    <a:lnTo>
                      <a:pt x="488" y="370"/>
                    </a:lnTo>
                    <a:lnTo>
                      <a:pt x="488" y="373"/>
                    </a:lnTo>
                    <a:lnTo>
                      <a:pt x="486" y="375"/>
                    </a:lnTo>
                    <a:lnTo>
                      <a:pt x="484" y="378"/>
                    </a:lnTo>
                    <a:lnTo>
                      <a:pt x="481" y="379"/>
                    </a:lnTo>
                    <a:lnTo>
                      <a:pt x="481" y="379"/>
                    </a:lnTo>
                    <a:lnTo>
                      <a:pt x="480" y="381"/>
                    </a:lnTo>
                    <a:lnTo>
                      <a:pt x="478" y="384"/>
                    </a:lnTo>
                    <a:lnTo>
                      <a:pt x="477" y="389"/>
                    </a:lnTo>
                    <a:lnTo>
                      <a:pt x="478" y="390"/>
                    </a:lnTo>
                    <a:lnTo>
                      <a:pt x="478" y="390"/>
                    </a:lnTo>
                    <a:lnTo>
                      <a:pt x="478" y="395"/>
                    </a:lnTo>
                    <a:lnTo>
                      <a:pt x="478" y="397"/>
                    </a:lnTo>
                    <a:lnTo>
                      <a:pt x="477" y="398"/>
                    </a:lnTo>
                    <a:lnTo>
                      <a:pt x="470" y="400"/>
                    </a:lnTo>
                    <a:lnTo>
                      <a:pt x="467" y="401"/>
                    </a:lnTo>
                    <a:lnTo>
                      <a:pt x="464" y="405"/>
                    </a:lnTo>
                    <a:lnTo>
                      <a:pt x="464" y="406"/>
                    </a:lnTo>
                    <a:lnTo>
                      <a:pt x="464" y="408"/>
                    </a:lnTo>
                    <a:lnTo>
                      <a:pt x="464" y="408"/>
                    </a:lnTo>
                    <a:lnTo>
                      <a:pt x="464" y="409"/>
                    </a:lnTo>
                    <a:lnTo>
                      <a:pt x="462" y="411"/>
                    </a:lnTo>
                    <a:lnTo>
                      <a:pt x="462" y="411"/>
                    </a:lnTo>
                    <a:lnTo>
                      <a:pt x="455" y="411"/>
                    </a:lnTo>
                    <a:lnTo>
                      <a:pt x="451" y="411"/>
                    </a:lnTo>
                    <a:lnTo>
                      <a:pt x="450" y="411"/>
                    </a:lnTo>
                    <a:lnTo>
                      <a:pt x="448" y="411"/>
                    </a:lnTo>
                    <a:lnTo>
                      <a:pt x="448" y="409"/>
                    </a:lnTo>
                    <a:lnTo>
                      <a:pt x="448" y="409"/>
                    </a:lnTo>
                    <a:lnTo>
                      <a:pt x="448" y="408"/>
                    </a:lnTo>
                    <a:lnTo>
                      <a:pt x="448" y="408"/>
                    </a:lnTo>
                    <a:lnTo>
                      <a:pt x="447" y="408"/>
                    </a:lnTo>
                    <a:lnTo>
                      <a:pt x="445" y="408"/>
                    </a:lnTo>
                    <a:lnTo>
                      <a:pt x="445" y="408"/>
                    </a:lnTo>
                    <a:lnTo>
                      <a:pt x="445" y="409"/>
                    </a:lnTo>
                    <a:lnTo>
                      <a:pt x="447" y="409"/>
                    </a:lnTo>
                    <a:lnTo>
                      <a:pt x="447" y="411"/>
                    </a:lnTo>
                    <a:lnTo>
                      <a:pt x="447" y="411"/>
                    </a:lnTo>
                    <a:lnTo>
                      <a:pt x="443" y="411"/>
                    </a:lnTo>
                    <a:lnTo>
                      <a:pt x="442" y="412"/>
                    </a:lnTo>
                    <a:lnTo>
                      <a:pt x="439" y="412"/>
                    </a:lnTo>
                    <a:lnTo>
                      <a:pt x="436" y="412"/>
                    </a:lnTo>
                    <a:lnTo>
                      <a:pt x="436" y="412"/>
                    </a:lnTo>
                    <a:lnTo>
                      <a:pt x="436" y="412"/>
                    </a:lnTo>
                    <a:lnTo>
                      <a:pt x="437" y="412"/>
                    </a:lnTo>
                    <a:lnTo>
                      <a:pt x="439" y="411"/>
                    </a:lnTo>
                    <a:lnTo>
                      <a:pt x="439" y="411"/>
                    </a:lnTo>
                    <a:lnTo>
                      <a:pt x="437" y="409"/>
                    </a:lnTo>
                    <a:lnTo>
                      <a:pt x="434" y="411"/>
                    </a:lnTo>
                    <a:lnTo>
                      <a:pt x="432" y="411"/>
                    </a:lnTo>
                    <a:lnTo>
                      <a:pt x="429" y="411"/>
                    </a:lnTo>
                    <a:lnTo>
                      <a:pt x="426" y="412"/>
                    </a:lnTo>
                    <a:lnTo>
                      <a:pt x="425" y="412"/>
                    </a:lnTo>
                    <a:lnTo>
                      <a:pt x="425" y="414"/>
                    </a:lnTo>
                    <a:lnTo>
                      <a:pt x="426" y="414"/>
                    </a:lnTo>
                    <a:lnTo>
                      <a:pt x="426" y="416"/>
                    </a:lnTo>
                    <a:lnTo>
                      <a:pt x="426" y="416"/>
                    </a:lnTo>
                    <a:lnTo>
                      <a:pt x="425" y="417"/>
                    </a:lnTo>
                    <a:lnTo>
                      <a:pt x="421" y="417"/>
                    </a:lnTo>
                    <a:lnTo>
                      <a:pt x="417" y="420"/>
                    </a:lnTo>
                    <a:lnTo>
                      <a:pt x="415" y="420"/>
                    </a:lnTo>
                    <a:lnTo>
                      <a:pt x="414" y="422"/>
                    </a:lnTo>
                    <a:lnTo>
                      <a:pt x="414" y="423"/>
                    </a:lnTo>
                    <a:lnTo>
                      <a:pt x="414" y="423"/>
                    </a:lnTo>
                    <a:lnTo>
                      <a:pt x="412" y="423"/>
                    </a:lnTo>
                    <a:lnTo>
                      <a:pt x="410" y="423"/>
                    </a:lnTo>
                    <a:lnTo>
                      <a:pt x="409" y="423"/>
                    </a:lnTo>
                    <a:lnTo>
                      <a:pt x="406" y="423"/>
                    </a:lnTo>
                    <a:lnTo>
                      <a:pt x="396" y="428"/>
                    </a:lnTo>
                    <a:lnTo>
                      <a:pt x="393" y="430"/>
                    </a:lnTo>
                    <a:lnTo>
                      <a:pt x="390" y="434"/>
                    </a:lnTo>
                    <a:lnTo>
                      <a:pt x="382" y="438"/>
                    </a:lnTo>
                    <a:lnTo>
                      <a:pt x="379" y="441"/>
                    </a:lnTo>
                    <a:lnTo>
                      <a:pt x="379" y="442"/>
                    </a:lnTo>
                    <a:lnTo>
                      <a:pt x="379" y="442"/>
                    </a:lnTo>
                    <a:lnTo>
                      <a:pt x="377" y="442"/>
                    </a:lnTo>
                    <a:lnTo>
                      <a:pt x="377" y="442"/>
                    </a:lnTo>
                    <a:lnTo>
                      <a:pt x="379" y="442"/>
                    </a:lnTo>
                    <a:lnTo>
                      <a:pt x="377" y="444"/>
                    </a:lnTo>
                    <a:lnTo>
                      <a:pt x="377" y="445"/>
                    </a:lnTo>
                    <a:lnTo>
                      <a:pt x="374" y="449"/>
                    </a:lnTo>
                    <a:lnTo>
                      <a:pt x="374" y="449"/>
                    </a:lnTo>
                    <a:lnTo>
                      <a:pt x="374" y="447"/>
                    </a:lnTo>
                    <a:lnTo>
                      <a:pt x="373" y="447"/>
                    </a:lnTo>
                    <a:lnTo>
                      <a:pt x="371" y="445"/>
                    </a:lnTo>
                    <a:lnTo>
                      <a:pt x="371" y="447"/>
                    </a:lnTo>
                    <a:lnTo>
                      <a:pt x="371" y="449"/>
                    </a:lnTo>
                    <a:lnTo>
                      <a:pt x="369" y="449"/>
                    </a:lnTo>
                    <a:lnTo>
                      <a:pt x="369" y="449"/>
                    </a:lnTo>
                    <a:lnTo>
                      <a:pt x="368" y="449"/>
                    </a:lnTo>
                    <a:lnTo>
                      <a:pt x="366" y="447"/>
                    </a:lnTo>
                    <a:lnTo>
                      <a:pt x="366" y="449"/>
                    </a:lnTo>
                    <a:lnTo>
                      <a:pt x="369" y="450"/>
                    </a:lnTo>
                    <a:lnTo>
                      <a:pt x="371" y="450"/>
                    </a:lnTo>
                    <a:lnTo>
                      <a:pt x="371" y="450"/>
                    </a:lnTo>
                    <a:lnTo>
                      <a:pt x="369" y="455"/>
                    </a:lnTo>
                    <a:lnTo>
                      <a:pt x="368" y="455"/>
                    </a:lnTo>
                    <a:lnTo>
                      <a:pt x="368" y="455"/>
                    </a:lnTo>
                    <a:lnTo>
                      <a:pt x="368" y="455"/>
                    </a:lnTo>
                    <a:lnTo>
                      <a:pt x="368" y="457"/>
                    </a:lnTo>
                    <a:lnTo>
                      <a:pt x="368" y="460"/>
                    </a:lnTo>
                    <a:lnTo>
                      <a:pt x="368" y="461"/>
                    </a:lnTo>
                    <a:lnTo>
                      <a:pt x="366" y="461"/>
                    </a:lnTo>
                    <a:lnTo>
                      <a:pt x="366" y="461"/>
                    </a:lnTo>
                    <a:lnTo>
                      <a:pt x="366" y="463"/>
                    </a:lnTo>
                    <a:lnTo>
                      <a:pt x="368" y="463"/>
                    </a:lnTo>
                    <a:lnTo>
                      <a:pt x="368" y="464"/>
                    </a:lnTo>
                    <a:lnTo>
                      <a:pt x="368" y="466"/>
                    </a:lnTo>
                    <a:lnTo>
                      <a:pt x="368" y="468"/>
                    </a:lnTo>
                    <a:lnTo>
                      <a:pt x="368" y="471"/>
                    </a:lnTo>
                    <a:lnTo>
                      <a:pt x="368" y="474"/>
                    </a:lnTo>
                    <a:lnTo>
                      <a:pt x="369" y="474"/>
                    </a:lnTo>
                    <a:lnTo>
                      <a:pt x="369" y="475"/>
                    </a:lnTo>
                    <a:lnTo>
                      <a:pt x="368" y="477"/>
                    </a:lnTo>
                    <a:lnTo>
                      <a:pt x="369" y="479"/>
                    </a:lnTo>
                    <a:lnTo>
                      <a:pt x="368" y="482"/>
                    </a:lnTo>
                    <a:lnTo>
                      <a:pt x="368" y="485"/>
                    </a:lnTo>
                    <a:lnTo>
                      <a:pt x="368" y="490"/>
                    </a:lnTo>
                    <a:lnTo>
                      <a:pt x="368" y="491"/>
                    </a:lnTo>
                    <a:lnTo>
                      <a:pt x="366" y="493"/>
                    </a:lnTo>
                    <a:lnTo>
                      <a:pt x="365" y="494"/>
                    </a:lnTo>
                    <a:lnTo>
                      <a:pt x="365" y="497"/>
                    </a:lnTo>
                    <a:lnTo>
                      <a:pt x="361" y="499"/>
                    </a:lnTo>
                    <a:lnTo>
                      <a:pt x="358" y="502"/>
                    </a:lnTo>
                    <a:lnTo>
                      <a:pt x="355" y="505"/>
                    </a:lnTo>
                    <a:lnTo>
                      <a:pt x="352" y="509"/>
                    </a:lnTo>
                    <a:lnTo>
                      <a:pt x="347" y="516"/>
                    </a:lnTo>
                    <a:lnTo>
                      <a:pt x="344" y="526"/>
                    </a:lnTo>
                    <a:lnTo>
                      <a:pt x="339" y="534"/>
                    </a:lnTo>
                    <a:lnTo>
                      <a:pt x="338" y="537"/>
                    </a:lnTo>
                    <a:lnTo>
                      <a:pt x="335" y="538"/>
                    </a:lnTo>
                    <a:lnTo>
                      <a:pt x="332" y="543"/>
                    </a:lnTo>
                    <a:lnTo>
                      <a:pt x="327" y="546"/>
                    </a:lnTo>
                    <a:lnTo>
                      <a:pt x="322" y="549"/>
                    </a:lnTo>
                    <a:lnTo>
                      <a:pt x="320" y="551"/>
                    </a:lnTo>
                    <a:lnTo>
                      <a:pt x="319" y="553"/>
                    </a:lnTo>
                    <a:lnTo>
                      <a:pt x="317" y="553"/>
                    </a:lnTo>
                    <a:lnTo>
                      <a:pt x="319" y="551"/>
                    </a:lnTo>
                    <a:lnTo>
                      <a:pt x="319" y="549"/>
                    </a:lnTo>
                    <a:lnTo>
                      <a:pt x="317" y="548"/>
                    </a:lnTo>
                    <a:lnTo>
                      <a:pt x="319" y="548"/>
                    </a:lnTo>
                    <a:lnTo>
                      <a:pt x="320" y="549"/>
                    </a:lnTo>
                    <a:lnTo>
                      <a:pt x="322" y="548"/>
                    </a:lnTo>
                    <a:lnTo>
                      <a:pt x="322" y="548"/>
                    </a:lnTo>
                    <a:lnTo>
                      <a:pt x="324" y="548"/>
                    </a:lnTo>
                    <a:lnTo>
                      <a:pt x="327" y="543"/>
                    </a:lnTo>
                    <a:lnTo>
                      <a:pt x="330" y="543"/>
                    </a:lnTo>
                    <a:lnTo>
                      <a:pt x="332" y="540"/>
                    </a:lnTo>
                    <a:lnTo>
                      <a:pt x="332" y="540"/>
                    </a:lnTo>
                    <a:lnTo>
                      <a:pt x="332" y="537"/>
                    </a:lnTo>
                    <a:lnTo>
                      <a:pt x="332" y="537"/>
                    </a:lnTo>
                    <a:lnTo>
                      <a:pt x="333" y="537"/>
                    </a:lnTo>
                    <a:lnTo>
                      <a:pt x="335" y="535"/>
                    </a:lnTo>
                    <a:lnTo>
                      <a:pt x="335" y="535"/>
                    </a:lnTo>
                    <a:lnTo>
                      <a:pt x="335" y="534"/>
                    </a:lnTo>
                    <a:lnTo>
                      <a:pt x="336" y="532"/>
                    </a:lnTo>
                    <a:lnTo>
                      <a:pt x="338" y="531"/>
                    </a:lnTo>
                    <a:lnTo>
                      <a:pt x="338" y="526"/>
                    </a:lnTo>
                    <a:lnTo>
                      <a:pt x="338" y="526"/>
                    </a:lnTo>
                    <a:lnTo>
                      <a:pt x="339" y="526"/>
                    </a:lnTo>
                    <a:lnTo>
                      <a:pt x="339" y="526"/>
                    </a:lnTo>
                    <a:lnTo>
                      <a:pt x="339" y="524"/>
                    </a:lnTo>
                    <a:lnTo>
                      <a:pt x="339" y="523"/>
                    </a:lnTo>
                    <a:lnTo>
                      <a:pt x="338" y="523"/>
                    </a:lnTo>
                    <a:lnTo>
                      <a:pt x="335" y="526"/>
                    </a:lnTo>
                    <a:lnTo>
                      <a:pt x="333" y="526"/>
                    </a:lnTo>
                    <a:lnTo>
                      <a:pt x="333" y="523"/>
                    </a:lnTo>
                    <a:lnTo>
                      <a:pt x="332" y="523"/>
                    </a:lnTo>
                    <a:lnTo>
                      <a:pt x="330" y="521"/>
                    </a:lnTo>
                    <a:lnTo>
                      <a:pt x="330" y="520"/>
                    </a:lnTo>
                    <a:lnTo>
                      <a:pt x="330" y="520"/>
                    </a:lnTo>
                    <a:lnTo>
                      <a:pt x="330" y="521"/>
                    </a:lnTo>
                    <a:lnTo>
                      <a:pt x="330" y="523"/>
                    </a:lnTo>
                    <a:lnTo>
                      <a:pt x="332" y="524"/>
                    </a:lnTo>
                    <a:lnTo>
                      <a:pt x="332" y="526"/>
                    </a:lnTo>
                    <a:lnTo>
                      <a:pt x="330" y="527"/>
                    </a:lnTo>
                    <a:lnTo>
                      <a:pt x="330" y="529"/>
                    </a:lnTo>
                    <a:lnTo>
                      <a:pt x="330" y="531"/>
                    </a:lnTo>
                    <a:lnTo>
                      <a:pt x="328" y="531"/>
                    </a:lnTo>
                    <a:lnTo>
                      <a:pt x="328" y="531"/>
                    </a:lnTo>
                    <a:lnTo>
                      <a:pt x="328" y="532"/>
                    </a:lnTo>
                    <a:lnTo>
                      <a:pt x="327" y="534"/>
                    </a:lnTo>
                    <a:lnTo>
                      <a:pt x="327" y="535"/>
                    </a:lnTo>
                    <a:lnTo>
                      <a:pt x="327" y="535"/>
                    </a:lnTo>
                    <a:lnTo>
                      <a:pt x="327" y="537"/>
                    </a:lnTo>
                    <a:lnTo>
                      <a:pt x="324" y="538"/>
                    </a:lnTo>
                    <a:lnTo>
                      <a:pt x="320" y="540"/>
                    </a:lnTo>
                    <a:lnTo>
                      <a:pt x="319" y="542"/>
                    </a:lnTo>
                    <a:lnTo>
                      <a:pt x="319" y="543"/>
                    </a:lnTo>
                    <a:lnTo>
                      <a:pt x="319" y="545"/>
                    </a:lnTo>
                    <a:lnTo>
                      <a:pt x="317" y="546"/>
                    </a:lnTo>
                    <a:lnTo>
                      <a:pt x="316" y="549"/>
                    </a:lnTo>
                    <a:lnTo>
                      <a:pt x="316" y="551"/>
                    </a:lnTo>
                    <a:lnTo>
                      <a:pt x="317" y="553"/>
                    </a:lnTo>
                    <a:lnTo>
                      <a:pt x="317" y="554"/>
                    </a:lnTo>
                    <a:lnTo>
                      <a:pt x="316" y="554"/>
                    </a:lnTo>
                    <a:lnTo>
                      <a:pt x="316" y="556"/>
                    </a:lnTo>
                    <a:lnTo>
                      <a:pt x="314" y="557"/>
                    </a:lnTo>
                    <a:lnTo>
                      <a:pt x="311" y="565"/>
                    </a:lnTo>
                    <a:lnTo>
                      <a:pt x="309" y="570"/>
                    </a:lnTo>
                    <a:lnTo>
                      <a:pt x="308" y="572"/>
                    </a:lnTo>
                    <a:lnTo>
                      <a:pt x="306" y="573"/>
                    </a:lnTo>
                    <a:lnTo>
                      <a:pt x="300" y="579"/>
                    </a:lnTo>
                    <a:lnTo>
                      <a:pt x="298" y="579"/>
                    </a:lnTo>
                    <a:lnTo>
                      <a:pt x="298" y="578"/>
                    </a:lnTo>
                    <a:lnTo>
                      <a:pt x="297" y="578"/>
                    </a:lnTo>
                    <a:lnTo>
                      <a:pt x="297" y="578"/>
                    </a:lnTo>
                    <a:lnTo>
                      <a:pt x="297" y="576"/>
                    </a:lnTo>
                    <a:lnTo>
                      <a:pt x="297" y="576"/>
                    </a:lnTo>
                    <a:lnTo>
                      <a:pt x="297" y="576"/>
                    </a:lnTo>
                    <a:lnTo>
                      <a:pt x="297" y="576"/>
                    </a:lnTo>
                    <a:lnTo>
                      <a:pt x="297" y="576"/>
                    </a:lnTo>
                    <a:lnTo>
                      <a:pt x="298" y="576"/>
                    </a:lnTo>
                    <a:lnTo>
                      <a:pt x="298" y="575"/>
                    </a:lnTo>
                    <a:lnTo>
                      <a:pt x="298" y="573"/>
                    </a:lnTo>
                    <a:lnTo>
                      <a:pt x="298" y="572"/>
                    </a:lnTo>
                    <a:lnTo>
                      <a:pt x="298" y="570"/>
                    </a:lnTo>
                    <a:lnTo>
                      <a:pt x="298" y="568"/>
                    </a:lnTo>
                    <a:lnTo>
                      <a:pt x="300" y="568"/>
                    </a:lnTo>
                    <a:lnTo>
                      <a:pt x="300" y="568"/>
                    </a:lnTo>
                    <a:lnTo>
                      <a:pt x="300" y="568"/>
                    </a:lnTo>
                    <a:lnTo>
                      <a:pt x="302" y="568"/>
                    </a:lnTo>
                    <a:lnTo>
                      <a:pt x="302" y="567"/>
                    </a:lnTo>
                    <a:lnTo>
                      <a:pt x="303" y="565"/>
                    </a:lnTo>
                    <a:lnTo>
                      <a:pt x="303" y="564"/>
                    </a:lnTo>
                    <a:lnTo>
                      <a:pt x="305" y="564"/>
                    </a:lnTo>
                    <a:lnTo>
                      <a:pt x="305" y="564"/>
                    </a:lnTo>
                    <a:lnTo>
                      <a:pt x="305" y="565"/>
                    </a:lnTo>
                    <a:lnTo>
                      <a:pt x="306" y="565"/>
                    </a:lnTo>
                    <a:lnTo>
                      <a:pt x="306" y="565"/>
                    </a:lnTo>
                    <a:lnTo>
                      <a:pt x="308" y="565"/>
                    </a:lnTo>
                    <a:lnTo>
                      <a:pt x="308" y="565"/>
                    </a:lnTo>
                    <a:lnTo>
                      <a:pt x="308" y="564"/>
                    </a:lnTo>
                    <a:lnTo>
                      <a:pt x="309" y="564"/>
                    </a:lnTo>
                    <a:lnTo>
                      <a:pt x="309" y="562"/>
                    </a:lnTo>
                    <a:lnTo>
                      <a:pt x="309" y="561"/>
                    </a:lnTo>
                    <a:lnTo>
                      <a:pt x="311" y="561"/>
                    </a:lnTo>
                    <a:lnTo>
                      <a:pt x="311" y="559"/>
                    </a:lnTo>
                    <a:lnTo>
                      <a:pt x="311" y="559"/>
                    </a:lnTo>
                    <a:lnTo>
                      <a:pt x="309" y="559"/>
                    </a:lnTo>
                    <a:lnTo>
                      <a:pt x="309" y="557"/>
                    </a:lnTo>
                    <a:lnTo>
                      <a:pt x="309" y="556"/>
                    </a:lnTo>
                    <a:lnTo>
                      <a:pt x="309" y="554"/>
                    </a:lnTo>
                    <a:lnTo>
                      <a:pt x="309" y="554"/>
                    </a:lnTo>
                    <a:lnTo>
                      <a:pt x="308" y="554"/>
                    </a:lnTo>
                    <a:lnTo>
                      <a:pt x="308" y="554"/>
                    </a:lnTo>
                    <a:lnTo>
                      <a:pt x="308" y="556"/>
                    </a:lnTo>
                    <a:lnTo>
                      <a:pt x="308" y="556"/>
                    </a:lnTo>
                    <a:lnTo>
                      <a:pt x="308" y="556"/>
                    </a:lnTo>
                    <a:lnTo>
                      <a:pt x="308" y="557"/>
                    </a:lnTo>
                    <a:lnTo>
                      <a:pt x="306" y="557"/>
                    </a:lnTo>
                    <a:lnTo>
                      <a:pt x="305" y="559"/>
                    </a:lnTo>
                    <a:lnTo>
                      <a:pt x="305" y="559"/>
                    </a:lnTo>
                    <a:lnTo>
                      <a:pt x="305" y="561"/>
                    </a:lnTo>
                    <a:lnTo>
                      <a:pt x="303" y="561"/>
                    </a:lnTo>
                    <a:lnTo>
                      <a:pt x="303" y="562"/>
                    </a:lnTo>
                    <a:lnTo>
                      <a:pt x="302" y="562"/>
                    </a:lnTo>
                    <a:lnTo>
                      <a:pt x="302" y="561"/>
                    </a:lnTo>
                    <a:lnTo>
                      <a:pt x="300" y="561"/>
                    </a:lnTo>
                    <a:lnTo>
                      <a:pt x="297" y="559"/>
                    </a:lnTo>
                    <a:lnTo>
                      <a:pt x="295" y="557"/>
                    </a:lnTo>
                    <a:lnTo>
                      <a:pt x="295" y="556"/>
                    </a:lnTo>
                    <a:lnTo>
                      <a:pt x="294" y="554"/>
                    </a:lnTo>
                    <a:lnTo>
                      <a:pt x="294" y="553"/>
                    </a:lnTo>
                    <a:lnTo>
                      <a:pt x="294" y="553"/>
                    </a:lnTo>
                    <a:lnTo>
                      <a:pt x="294" y="551"/>
                    </a:lnTo>
                    <a:lnTo>
                      <a:pt x="292" y="551"/>
                    </a:lnTo>
                    <a:lnTo>
                      <a:pt x="291" y="549"/>
                    </a:lnTo>
                    <a:lnTo>
                      <a:pt x="291" y="549"/>
                    </a:lnTo>
                    <a:lnTo>
                      <a:pt x="289" y="549"/>
                    </a:lnTo>
                    <a:lnTo>
                      <a:pt x="287" y="548"/>
                    </a:lnTo>
                    <a:lnTo>
                      <a:pt x="284" y="546"/>
                    </a:lnTo>
                    <a:lnTo>
                      <a:pt x="283" y="545"/>
                    </a:lnTo>
                    <a:lnTo>
                      <a:pt x="283" y="543"/>
                    </a:lnTo>
                    <a:lnTo>
                      <a:pt x="281" y="543"/>
                    </a:lnTo>
                    <a:lnTo>
                      <a:pt x="278" y="542"/>
                    </a:lnTo>
                    <a:lnTo>
                      <a:pt x="275" y="540"/>
                    </a:lnTo>
                    <a:lnTo>
                      <a:pt x="275" y="540"/>
                    </a:lnTo>
                    <a:lnTo>
                      <a:pt x="273" y="540"/>
                    </a:lnTo>
                    <a:lnTo>
                      <a:pt x="272" y="538"/>
                    </a:lnTo>
                    <a:lnTo>
                      <a:pt x="272" y="538"/>
                    </a:lnTo>
                    <a:lnTo>
                      <a:pt x="272" y="537"/>
                    </a:lnTo>
                    <a:lnTo>
                      <a:pt x="270" y="537"/>
                    </a:lnTo>
                    <a:lnTo>
                      <a:pt x="270" y="535"/>
                    </a:lnTo>
                    <a:lnTo>
                      <a:pt x="268" y="534"/>
                    </a:lnTo>
                    <a:lnTo>
                      <a:pt x="267" y="534"/>
                    </a:lnTo>
                    <a:lnTo>
                      <a:pt x="267" y="532"/>
                    </a:lnTo>
                    <a:lnTo>
                      <a:pt x="267" y="532"/>
                    </a:lnTo>
                    <a:lnTo>
                      <a:pt x="267" y="534"/>
                    </a:lnTo>
                    <a:lnTo>
                      <a:pt x="265" y="534"/>
                    </a:lnTo>
                    <a:lnTo>
                      <a:pt x="265" y="534"/>
                    </a:lnTo>
                    <a:lnTo>
                      <a:pt x="265" y="535"/>
                    </a:lnTo>
                    <a:lnTo>
                      <a:pt x="264" y="535"/>
                    </a:lnTo>
                    <a:lnTo>
                      <a:pt x="264" y="537"/>
                    </a:lnTo>
                    <a:lnTo>
                      <a:pt x="262" y="537"/>
                    </a:lnTo>
                    <a:lnTo>
                      <a:pt x="261" y="537"/>
                    </a:lnTo>
                    <a:lnTo>
                      <a:pt x="261" y="535"/>
                    </a:lnTo>
                    <a:lnTo>
                      <a:pt x="261" y="535"/>
                    </a:lnTo>
                    <a:lnTo>
                      <a:pt x="261" y="532"/>
                    </a:lnTo>
                    <a:lnTo>
                      <a:pt x="261" y="532"/>
                    </a:lnTo>
                    <a:lnTo>
                      <a:pt x="259" y="531"/>
                    </a:lnTo>
                    <a:lnTo>
                      <a:pt x="259" y="529"/>
                    </a:lnTo>
                    <a:lnTo>
                      <a:pt x="256" y="526"/>
                    </a:lnTo>
                    <a:lnTo>
                      <a:pt x="251" y="523"/>
                    </a:lnTo>
                    <a:lnTo>
                      <a:pt x="250" y="521"/>
                    </a:lnTo>
                    <a:lnTo>
                      <a:pt x="248" y="521"/>
                    </a:lnTo>
                    <a:lnTo>
                      <a:pt x="246" y="521"/>
                    </a:lnTo>
                    <a:lnTo>
                      <a:pt x="245" y="521"/>
                    </a:lnTo>
                    <a:lnTo>
                      <a:pt x="245" y="523"/>
                    </a:lnTo>
                    <a:lnTo>
                      <a:pt x="243" y="524"/>
                    </a:lnTo>
                    <a:lnTo>
                      <a:pt x="242" y="524"/>
                    </a:lnTo>
                    <a:lnTo>
                      <a:pt x="238" y="523"/>
                    </a:lnTo>
                    <a:lnTo>
                      <a:pt x="238" y="523"/>
                    </a:lnTo>
                    <a:lnTo>
                      <a:pt x="238" y="521"/>
                    </a:lnTo>
                    <a:lnTo>
                      <a:pt x="242" y="520"/>
                    </a:lnTo>
                    <a:lnTo>
                      <a:pt x="242" y="518"/>
                    </a:lnTo>
                    <a:lnTo>
                      <a:pt x="242" y="516"/>
                    </a:lnTo>
                    <a:lnTo>
                      <a:pt x="243" y="516"/>
                    </a:lnTo>
                    <a:lnTo>
                      <a:pt x="245" y="515"/>
                    </a:lnTo>
                    <a:lnTo>
                      <a:pt x="248" y="513"/>
                    </a:lnTo>
                    <a:lnTo>
                      <a:pt x="250" y="510"/>
                    </a:lnTo>
                    <a:lnTo>
                      <a:pt x="251" y="509"/>
                    </a:lnTo>
                    <a:lnTo>
                      <a:pt x="253" y="507"/>
                    </a:lnTo>
                    <a:lnTo>
                      <a:pt x="253" y="505"/>
                    </a:lnTo>
                    <a:lnTo>
                      <a:pt x="254" y="505"/>
                    </a:lnTo>
                    <a:lnTo>
                      <a:pt x="256" y="504"/>
                    </a:lnTo>
                    <a:lnTo>
                      <a:pt x="256" y="501"/>
                    </a:lnTo>
                    <a:lnTo>
                      <a:pt x="257" y="499"/>
                    </a:lnTo>
                    <a:lnTo>
                      <a:pt x="259" y="497"/>
                    </a:lnTo>
                    <a:lnTo>
                      <a:pt x="261" y="497"/>
                    </a:lnTo>
                    <a:lnTo>
                      <a:pt x="261" y="496"/>
                    </a:lnTo>
                    <a:lnTo>
                      <a:pt x="262" y="496"/>
                    </a:lnTo>
                    <a:lnTo>
                      <a:pt x="262" y="496"/>
                    </a:lnTo>
                    <a:lnTo>
                      <a:pt x="262" y="494"/>
                    </a:lnTo>
                    <a:lnTo>
                      <a:pt x="262" y="494"/>
                    </a:lnTo>
                    <a:lnTo>
                      <a:pt x="262" y="494"/>
                    </a:lnTo>
                    <a:lnTo>
                      <a:pt x="264" y="493"/>
                    </a:lnTo>
                    <a:lnTo>
                      <a:pt x="264" y="494"/>
                    </a:lnTo>
                    <a:lnTo>
                      <a:pt x="265" y="494"/>
                    </a:lnTo>
                    <a:lnTo>
                      <a:pt x="265" y="494"/>
                    </a:lnTo>
                    <a:lnTo>
                      <a:pt x="265" y="493"/>
                    </a:lnTo>
                    <a:lnTo>
                      <a:pt x="265" y="493"/>
                    </a:lnTo>
                    <a:lnTo>
                      <a:pt x="265" y="493"/>
                    </a:lnTo>
                    <a:lnTo>
                      <a:pt x="265" y="491"/>
                    </a:lnTo>
                    <a:lnTo>
                      <a:pt x="267" y="490"/>
                    </a:lnTo>
                    <a:lnTo>
                      <a:pt x="268" y="490"/>
                    </a:lnTo>
                    <a:lnTo>
                      <a:pt x="270" y="488"/>
                    </a:lnTo>
                    <a:lnTo>
                      <a:pt x="270" y="488"/>
                    </a:lnTo>
                    <a:lnTo>
                      <a:pt x="272" y="486"/>
                    </a:lnTo>
                    <a:lnTo>
                      <a:pt x="275" y="486"/>
                    </a:lnTo>
                    <a:lnTo>
                      <a:pt x="275" y="485"/>
                    </a:lnTo>
                    <a:lnTo>
                      <a:pt x="275" y="485"/>
                    </a:lnTo>
                    <a:lnTo>
                      <a:pt x="275" y="485"/>
                    </a:lnTo>
                    <a:lnTo>
                      <a:pt x="276" y="483"/>
                    </a:lnTo>
                    <a:lnTo>
                      <a:pt x="276" y="483"/>
                    </a:lnTo>
                    <a:lnTo>
                      <a:pt x="276" y="483"/>
                    </a:lnTo>
                    <a:lnTo>
                      <a:pt x="278" y="482"/>
                    </a:lnTo>
                    <a:lnTo>
                      <a:pt x="278" y="482"/>
                    </a:lnTo>
                    <a:lnTo>
                      <a:pt x="279" y="480"/>
                    </a:lnTo>
                    <a:lnTo>
                      <a:pt x="279" y="480"/>
                    </a:lnTo>
                    <a:lnTo>
                      <a:pt x="281" y="480"/>
                    </a:lnTo>
                    <a:lnTo>
                      <a:pt x="281" y="480"/>
                    </a:lnTo>
                    <a:lnTo>
                      <a:pt x="283" y="480"/>
                    </a:lnTo>
                    <a:lnTo>
                      <a:pt x="283" y="480"/>
                    </a:lnTo>
                    <a:lnTo>
                      <a:pt x="284" y="480"/>
                    </a:lnTo>
                    <a:lnTo>
                      <a:pt x="286" y="479"/>
                    </a:lnTo>
                    <a:lnTo>
                      <a:pt x="286" y="479"/>
                    </a:lnTo>
                    <a:lnTo>
                      <a:pt x="287" y="477"/>
                    </a:lnTo>
                    <a:lnTo>
                      <a:pt x="287" y="477"/>
                    </a:lnTo>
                    <a:lnTo>
                      <a:pt x="289" y="477"/>
                    </a:lnTo>
                    <a:lnTo>
                      <a:pt x="289" y="477"/>
                    </a:lnTo>
                    <a:lnTo>
                      <a:pt x="291" y="475"/>
                    </a:lnTo>
                    <a:lnTo>
                      <a:pt x="292" y="475"/>
                    </a:lnTo>
                    <a:lnTo>
                      <a:pt x="292" y="474"/>
                    </a:lnTo>
                    <a:lnTo>
                      <a:pt x="294" y="472"/>
                    </a:lnTo>
                    <a:lnTo>
                      <a:pt x="294" y="471"/>
                    </a:lnTo>
                    <a:lnTo>
                      <a:pt x="294" y="469"/>
                    </a:lnTo>
                    <a:lnTo>
                      <a:pt x="294" y="469"/>
                    </a:lnTo>
                    <a:lnTo>
                      <a:pt x="294" y="468"/>
                    </a:lnTo>
                    <a:lnTo>
                      <a:pt x="294" y="464"/>
                    </a:lnTo>
                    <a:lnTo>
                      <a:pt x="294" y="463"/>
                    </a:lnTo>
                    <a:lnTo>
                      <a:pt x="295" y="461"/>
                    </a:lnTo>
                    <a:lnTo>
                      <a:pt x="295" y="461"/>
                    </a:lnTo>
                    <a:lnTo>
                      <a:pt x="294" y="458"/>
                    </a:lnTo>
                    <a:lnTo>
                      <a:pt x="292" y="457"/>
                    </a:lnTo>
                    <a:lnTo>
                      <a:pt x="292" y="453"/>
                    </a:lnTo>
                    <a:lnTo>
                      <a:pt x="292" y="452"/>
                    </a:lnTo>
                    <a:lnTo>
                      <a:pt x="291" y="452"/>
                    </a:lnTo>
                    <a:lnTo>
                      <a:pt x="291" y="450"/>
                    </a:lnTo>
                    <a:lnTo>
                      <a:pt x="289" y="450"/>
                    </a:lnTo>
                    <a:lnTo>
                      <a:pt x="289" y="450"/>
                    </a:lnTo>
                    <a:lnTo>
                      <a:pt x="287" y="450"/>
                    </a:lnTo>
                    <a:lnTo>
                      <a:pt x="287" y="450"/>
                    </a:lnTo>
                    <a:lnTo>
                      <a:pt x="286" y="450"/>
                    </a:lnTo>
                    <a:lnTo>
                      <a:pt x="286" y="450"/>
                    </a:lnTo>
                    <a:lnTo>
                      <a:pt x="284" y="450"/>
                    </a:lnTo>
                    <a:lnTo>
                      <a:pt x="284" y="452"/>
                    </a:lnTo>
                    <a:lnTo>
                      <a:pt x="283" y="452"/>
                    </a:lnTo>
                    <a:lnTo>
                      <a:pt x="283" y="450"/>
                    </a:lnTo>
                    <a:lnTo>
                      <a:pt x="281" y="450"/>
                    </a:lnTo>
                    <a:lnTo>
                      <a:pt x="281" y="449"/>
                    </a:lnTo>
                    <a:lnTo>
                      <a:pt x="283" y="445"/>
                    </a:lnTo>
                    <a:lnTo>
                      <a:pt x="284" y="444"/>
                    </a:lnTo>
                    <a:lnTo>
                      <a:pt x="284" y="442"/>
                    </a:lnTo>
                    <a:lnTo>
                      <a:pt x="284" y="439"/>
                    </a:lnTo>
                    <a:lnTo>
                      <a:pt x="286" y="434"/>
                    </a:lnTo>
                    <a:lnTo>
                      <a:pt x="286" y="431"/>
                    </a:lnTo>
                    <a:lnTo>
                      <a:pt x="286" y="430"/>
                    </a:lnTo>
                    <a:lnTo>
                      <a:pt x="286" y="428"/>
                    </a:lnTo>
                    <a:lnTo>
                      <a:pt x="286" y="428"/>
                    </a:lnTo>
                    <a:lnTo>
                      <a:pt x="287" y="427"/>
                    </a:lnTo>
                    <a:lnTo>
                      <a:pt x="284" y="427"/>
                    </a:lnTo>
                    <a:lnTo>
                      <a:pt x="284" y="425"/>
                    </a:lnTo>
                    <a:lnTo>
                      <a:pt x="283" y="425"/>
                    </a:lnTo>
                    <a:lnTo>
                      <a:pt x="281" y="423"/>
                    </a:lnTo>
                    <a:lnTo>
                      <a:pt x="281" y="423"/>
                    </a:lnTo>
                    <a:lnTo>
                      <a:pt x="279" y="425"/>
                    </a:lnTo>
                    <a:lnTo>
                      <a:pt x="278" y="425"/>
                    </a:lnTo>
                    <a:lnTo>
                      <a:pt x="276" y="425"/>
                    </a:lnTo>
                    <a:lnTo>
                      <a:pt x="276" y="427"/>
                    </a:lnTo>
                    <a:lnTo>
                      <a:pt x="275" y="427"/>
                    </a:lnTo>
                    <a:lnTo>
                      <a:pt x="273" y="427"/>
                    </a:lnTo>
                    <a:lnTo>
                      <a:pt x="272" y="427"/>
                    </a:lnTo>
                    <a:lnTo>
                      <a:pt x="270" y="427"/>
                    </a:lnTo>
                    <a:lnTo>
                      <a:pt x="270" y="425"/>
                    </a:lnTo>
                    <a:lnTo>
                      <a:pt x="270" y="425"/>
                    </a:lnTo>
                    <a:lnTo>
                      <a:pt x="270" y="423"/>
                    </a:lnTo>
                    <a:lnTo>
                      <a:pt x="268" y="422"/>
                    </a:lnTo>
                    <a:lnTo>
                      <a:pt x="268" y="420"/>
                    </a:lnTo>
                    <a:lnTo>
                      <a:pt x="268" y="420"/>
                    </a:lnTo>
                    <a:lnTo>
                      <a:pt x="268" y="419"/>
                    </a:lnTo>
                    <a:lnTo>
                      <a:pt x="268" y="419"/>
                    </a:lnTo>
                    <a:lnTo>
                      <a:pt x="268" y="417"/>
                    </a:lnTo>
                    <a:lnTo>
                      <a:pt x="268" y="417"/>
                    </a:lnTo>
                    <a:lnTo>
                      <a:pt x="267" y="416"/>
                    </a:lnTo>
                    <a:lnTo>
                      <a:pt x="268" y="416"/>
                    </a:lnTo>
                    <a:lnTo>
                      <a:pt x="267" y="414"/>
                    </a:lnTo>
                    <a:lnTo>
                      <a:pt x="267" y="412"/>
                    </a:lnTo>
                    <a:lnTo>
                      <a:pt x="267" y="412"/>
                    </a:lnTo>
                    <a:lnTo>
                      <a:pt x="267" y="411"/>
                    </a:lnTo>
                    <a:lnTo>
                      <a:pt x="267" y="409"/>
                    </a:lnTo>
                    <a:lnTo>
                      <a:pt x="267" y="408"/>
                    </a:lnTo>
                    <a:lnTo>
                      <a:pt x="267" y="408"/>
                    </a:lnTo>
                    <a:lnTo>
                      <a:pt x="267" y="406"/>
                    </a:lnTo>
                    <a:lnTo>
                      <a:pt x="267" y="406"/>
                    </a:lnTo>
                    <a:lnTo>
                      <a:pt x="265" y="405"/>
                    </a:lnTo>
                    <a:lnTo>
                      <a:pt x="265" y="405"/>
                    </a:lnTo>
                    <a:lnTo>
                      <a:pt x="265" y="403"/>
                    </a:lnTo>
                    <a:lnTo>
                      <a:pt x="264" y="401"/>
                    </a:lnTo>
                    <a:lnTo>
                      <a:pt x="264" y="401"/>
                    </a:lnTo>
                    <a:lnTo>
                      <a:pt x="262" y="401"/>
                    </a:lnTo>
                    <a:lnTo>
                      <a:pt x="261" y="400"/>
                    </a:lnTo>
                    <a:lnTo>
                      <a:pt x="261" y="400"/>
                    </a:lnTo>
                    <a:lnTo>
                      <a:pt x="259" y="400"/>
                    </a:lnTo>
                    <a:lnTo>
                      <a:pt x="257" y="400"/>
                    </a:lnTo>
                    <a:lnTo>
                      <a:pt x="257" y="400"/>
                    </a:lnTo>
                    <a:lnTo>
                      <a:pt x="256" y="398"/>
                    </a:lnTo>
                    <a:lnTo>
                      <a:pt x="256" y="398"/>
                    </a:lnTo>
                    <a:lnTo>
                      <a:pt x="254" y="397"/>
                    </a:lnTo>
                    <a:lnTo>
                      <a:pt x="254" y="398"/>
                    </a:lnTo>
                    <a:lnTo>
                      <a:pt x="253" y="398"/>
                    </a:lnTo>
                    <a:lnTo>
                      <a:pt x="253" y="398"/>
                    </a:lnTo>
                    <a:lnTo>
                      <a:pt x="253" y="400"/>
                    </a:lnTo>
                    <a:lnTo>
                      <a:pt x="251" y="400"/>
                    </a:lnTo>
                    <a:lnTo>
                      <a:pt x="250" y="400"/>
                    </a:lnTo>
                    <a:lnTo>
                      <a:pt x="250" y="400"/>
                    </a:lnTo>
                    <a:lnTo>
                      <a:pt x="248" y="400"/>
                    </a:lnTo>
                    <a:lnTo>
                      <a:pt x="246" y="400"/>
                    </a:lnTo>
                    <a:lnTo>
                      <a:pt x="245" y="400"/>
                    </a:lnTo>
                    <a:lnTo>
                      <a:pt x="243" y="400"/>
                    </a:lnTo>
                    <a:lnTo>
                      <a:pt x="242" y="400"/>
                    </a:lnTo>
                    <a:lnTo>
                      <a:pt x="242" y="400"/>
                    </a:lnTo>
                    <a:lnTo>
                      <a:pt x="240" y="400"/>
                    </a:lnTo>
                    <a:lnTo>
                      <a:pt x="238" y="398"/>
                    </a:lnTo>
                    <a:lnTo>
                      <a:pt x="237" y="398"/>
                    </a:lnTo>
                    <a:lnTo>
                      <a:pt x="237" y="398"/>
                    </a:lnTo>
                    <a:lnTo>
                      <a:pt x="235" y="398"/>
                    </a:lnTo>
                    <a:lnTo>
                      <a:pt x="235" y="398"/>
                    </a:lnTo>
                    <a:lnTo>
                      <a:pt x="234" y="398"/>
                    </a:lnTo>
                    <a:lnTo>
                      <a:pt x="232" y="398"/>
                    </a:lnTo>
                    <a:lnTo>
                      <a:pt x="232" y="397"/>
                    </a:lnTo>
                    <a:lnTo>
                      <a:pt x="232" y="397"/>
                    </a:lnTo>
                    <a:lnTo>
                      <a:pt x="232" y="395"/>
                    </a:lnTo>
                    <a:lnTo>
                      <a:pt x="234" y="395"/>
                    </a:lnTo>
                    <a:lnTo>
                      <a:pt x="234" y="393"/>
                    </a:lnTo>
                    <a:lnTo>
                      <a:pt x="234" y="393"/>
                    </a:lnTo>
                    <a:lnTo>
                      <a:pt x="234" y="392"/>
                    </a:lnTo>
                    <a:lnTo>
                      <a:pt x="234" y="392"/>
                    </a:lnTo>
                    <a:lnTo>
                      <a:pt x="234" y="390"/>
                    </a:lnTo>
                    <a:lnTo>
                      <a:pt x="234" y="390"/>
                    </a:lnTo>
                    <a:lnTo>
                      <a:pt x="234" y="389"/>
                    </a:lnTo>
                    <a:lnTo>
                      <a:pt x="234" y="389"/>
                    </a:lnTo>
                    <a:lnTo>
                      <a:pt x="234" y="387"/>
                    </a:lnTo>
                    <a:lnTo>
                      <a:pt x="234" y="387"/>
                    </a:lnTo>
                    <a:lnTo>
                      <a:pt x="234" y="386"/>
                    </a:lnTo>
                    <a:lnTo>
                      <a:pt x="234" y="386"/>
                    </a:lnTo>
                    <a:lnTo>
                      <a:pt x="234" y="384"/>
                    </a:lnTo>
                    <a:lnTo>
                      <a:pt x="235" y="382"/>
                    </a:lnTo>
                    <a:lnTo>
                      <a:pt x="235" y="381"/>
                    </a:lnTo>
                    <a:lnTo>
                      <a:pt x="234" y="379"/>
                    </a:lnTo>
                    <a:lnTo>
                      <a:pt x="234" y="379"/>
                    </a:lnTo>
                    <a:lnTo>
                      <a:pt x="234" y="379"/>
                    </a:lnTo>
                    <a:lnTo>
                      <a:pt x="234" y="379"/>
                    </a:lnTo>
                    <a:lnTo>
                      <a:pt x="234" y="378"/>
                    </a:lnTo>
                    <a:lnTo>
                      <a:pt x="234" y="378"/>
                    </a:lnTo>
                    <a:lnTo>
                      <a:pt x="234" y="378"/>
                    </a:lnTo>
                    <a:lnTo>
                      <a:pt x="234" y="376"/>
                    </a:lnTo>
                    <a:lnTo>
                      <a:pt x="232" y="376"/>
                    </a:lnTo>
                    <a:lnTo>
                      <a:pt x="232" y="376"/>
                    </a:lnTo>
                    <a:lnTo>
                      <a:pt x="232" y="375"/>
                    </a:lnTo>
                    <a:lnTo>
                      <a:pt x="232" y="375"/>
                    </a:lnTo>
                    <a:lnTo>
                      <a:pt x="232" y="373"/>
                    </a:lnTo>
                    <a:lnTo>
                      <a:pt x="232" y="373"/>
                    </a:lnTo>
                    <a:lnTo>
                      <a:pt x="232" y="371"/>
                    </a:lnTo>
                    <a:lnTo>
                      <a:pt x="231" y="371"/>
                    </a:lnTo>
                    <a:lnTo>
                      <a:pt x="231" y="370"/>
                    </a:lnTo>
                    <a:lnTo>
                      <a:pt x="231" y="370"/>
                    </a:lnTo>
                    <a:lnTo>
                      <a:pt x="231" y="368"/>
                    </a:lnTo>
                    <a:lnTo>
                      <a:pt x="231" y="368"/>
                    </a:lnTo>
                    <a:lnTo>
                      <a:pt x="231" y="368"/>
                    </a:lnTo>
                    <a:lnTo>
                      <a:pt x="232" y="367"/>
                    </a:lnTo>
                    <a:lnTo>
                      <a:pt x="232" y="367"/>
                    </a:lnTo>
                    <a:lnTo>
                      <a:pt x="234" y="367"/>
                    </a:lnTo>
                    <a:lnTo>
                      <a:pt x="234" y="365"/>
                    </a:lnTo>
                    <a:lnTo>
                      <a:pt x="232" y="364"/>
                    </a:lnTo>
                    <a:lnTo>
                      <a:pt x="231" y="362"/>
                    </a:lnTo>
                    <a:lnTo>
                      <a:pt x="231" y="360"/>
                    </a:lnTo>
                    <a:lnTo>
                      <a:pt x="232" y="357"/>
                    </a:lnTo>
                    <a:lnTo>
                      <a:pt x="234" y="354"/>
                    </a:lnTo>
                    <a:lnTo>
                      <a:pt x="235" y="353"/>
                    </a:lnTo>
                    <a:lnTo>
                      <a:pt x="235" y="353"/>
                    </a:lnTo>
                    <a:lnTo>
                      <a:pt x="237" y="353"/>
                    </a:lnTo>
                    <a:lnTo>
                      <a:pt x="237" y="351"/>
                    </a:lnTo>
                    <a:lnTo>
                      <a:pt x="237" y="349"/>
                    </a:lnTo>
                    <a:lnTo>
                      <a:pt x="235" y="349"/>
                    </a:lnTo>
                    <a:lnTo>
                      <a:pt x="237" y="348"/>
                    </a:lnTo>
                    <a:lnTo>
                      <a:pt x="237" y="343"/>
                    </a:lnTo>
                    <a:lnTo>
                      <a:pt x="238" y="340"/>
                    </a:lnTo>
                    <a:lnTo>
                      <a:pt x="238" y="340"/>
                    </a:lnTo>
                    <a:lnTo>
                      <a:pt x="240" y="340"/>
                    </a:lnTo>
                    <a:lnTo>
                      <a:pt x="240" y="340"/>
                    </a:lnTo>
                    <a:lnTo>
                      <a:pt x="238" y="340"/>
                    </a:lnTo>
                    <a:lnTo>
                      <a:pt x="238" y="338"/>
                    </a:lnTo>
                    <a:lnTo>
                      <a:pt x="237" y="335"/>
                    </a:lnTo>
                    <a:lnTo>
                      <a:pt x="235" y="332"/>
                    </a:lnTo>
                    <a:lnTo>
                      <a:pt x="235" y="330"/>
                    </a:lnTo>
                    <a:lnTo>
                      <a:pt x="235" y="329"/>
                    </a:lnTo>
                    <a:lnTo>
                      <a:pt x="234" y="329"/>
                    </a:lnTo>
                    <a:lnTo>
                      <a:pt x="232" y="329"/>
                    </a:lnTo>
                    <a:lnTo>
                      <a:pt x="229" y="327"/>
                    </a:lnTo>
                    <a:lnTo>
                      <a:pt x="227" y="326"/>
                    </a:lnTo>
                    <a:lnTo>
                      <a:pt x="226" y="326"/>
                    </a:lnTo>
                    <a:lnTo>
                      <a:pt x="226" y="323"/>
                    </a:lnTo>
                    <a:lnTo>
                      <a:pt x="226" y="321"/>
                    </a:lnTo>
                    <a:lnTo>
                      <a:pt x="226" y="318"/>
                    </a:lnTo>
                    <a:lnTo>
                      <a:pt x="226" y="316"/>
                    </a:lnTo>
                    <a:lnTo>
                      <a:pt x="227" y="315"/>
                    </a:lnTo>
                    <a:lnTo>
                      <a:pt x="227" y="313"/>
                    </a:lnTo>
                    <a:lnTo>
                      <a:pt x="227" y="312"/>
                    </a:lnTo>
                    <a:lnTo>
                      <a:pt x="227" y="312"/>
                    </a:lnTo>
                    <a:lnTo>
                      <a:pt x="227" y="312"/>
                    </a:lnTo>
                    <a:lnTo>
                      <a:pt x="226" y="312"/>
                    </a:lnTo>
                    <a:lnTo>
                      <a:pt x="226" y="312"/>
                    </a:lnTo>
                    <a:lnTo>
                      <a:pt x="224" y="312"/>
                    </a:lnTo>
                    <a:lnTo>
                      <a:pt x="218" y="312"/>
                    </a:lnTo>
                    <a:lnTo>
                      <a:pt x="212" y="312"/>
                    </a:lnTo>
                    <a:lnTo>
                      <a:pt x="205" y="312"/>
                    </a:lnTo>
                    <a:lnTo>
                      <a:pt x="201" y="312"/>
                    </a:lnTo>
                    <a:lnTo>
                      <a:pt x="201" y="308"/>
                    </a:lnTo>
                    <a:lnTo>
                      <a:pt x="201" y="305"/>
                    </a:lnTo>
                    <a:lnTo>
                      <a:pt x="201" y="304"/>
                    </a:lnTo>
                    <a:lnTo>
                      <a:pt x="201" y="299"/>
                    </a:lnTo>
                    <a:lnTo>
                      <a:pt x="197" y="297"/>
                    </a:lnTo>
                    <a:lnTo>
                      <a:pt x="196" y="294"/>
                    </a:lnTo>
                    <a:lnTo>
                      <a:pt x="194" y="294"/>
                    </a:lnTo>
                    <a:lnTo>
                      <a:pt x="197" y="294"/>
                    </a:lnTo>
                    <a:lnTo>
                      <a:pt x="199" y="294"/>
                    </a:lnTo>
                    <a:lnTo>
                      <a:pt x="199" y="286"/>
                    </a:lnTo>
                    <a:lnTo>
                      <a:pt x="199" y="286"/>
                    </a:lnTo>
                    <a:lnTo>
                      <a:pt x="197" y="283"/>
                    </a:lnTo>
                    <a:lnTo>
                      <a:pt x="197" y="282"/>
                    </a:lnTo>
                    <a:lnTo>
                      <a:pt x="197" y="282"/>
                    </a:lnTo>
                    <a:lnTo>
                      <a:pt x="196" y="280"/>
                    </a:lnTo>
                    <a:lnTo>
                      <a:pt x="196" y="280"/>
                    </a:lnTo>
                    <a:lnTo>
                      <a:pt x="197" y="278"/>
                    </a:lnTo>
                    <a:lnTo>
                      <a:pt x="197" y="278"/>
                    </a:lnTo>
                    <a:lnTo>
                      <a:pt x="197" y="277"/>
                    </a:lnTo>
                    <a:lnTo>
                      <a:pt x="197" y="275"/>
                    </a:lnTo>
                    <a:lnTo>
                      <a:pt x="196" y="274"/>
                    </a:lnTo>
                    <a:lnTo>
                      <a:pt x="194" y="274"/>
                    </a:lnTo>
                    <a:lnTo>
                      <a:pt x="193" y="272"/>
                    </a:lnTo>
                    <a:lnTo>
                      <a:pt x="190" y="271"/>
                    </a:lnTo>
                    <a:lnTo>
                      <a:pt x="188" y="271"/>
                    </a:lnTo>
                    <a:lnTo>
                      <a:pt x="186" y="271"/>
                    </a:lnTo>
                    <a:lnTo>
                      <a:pt x="183" y="271"/>
                    </a:lnTo>
                    <a:lnTo>
                      <a:pt x="182" y="271"/>
                    </a:lnTo>
                    <a:lnTo>
                      <a:pt x="180" y="271"/>
                    </a:lnTo>
                    <a:lnTo>
                      <a:pt x="177" y="271"/>
                    </a:lnTo>
                    <a:lnTo>
                      <a:pt x="177" y="269"/>
                    </a:lnTo>
                    <a:lnTo>
                      <a:pt x="175" y="269"/>
                    </a:lnTo>
                    <a:lnTo>
                      <a:pt x="174" y="266"/>
                    </a:lnTo>
                    <a:lnTo>
                      <a:pt x="172" y="266"/>
                    </a:lnTo>
                    <a:lnTo>
                      <a:pt x="172" y="264"/>
                    </a:lnTo>
                    <a:lnTo>
                      <a:pt x="171" y="264"/>
                    </a:lnTo>
                    <a:lnTo>
                      <a:pt x="169" y="264"/>
                    </a:lnTo>
                    <a:lnTo>
                      <a:pt x="168" y="264"/>
                    </a:lnTo>
                    <a:lnTo>
                      <a:pt x="164" y="263"/>
                    </a:lnTo>
                    <a:lnTo>
                      <a:pt x="163" y="263"/>
                    </a:lnTo>
                    <a:lnTo>
                      <a:pt x="163" y="263"/>
                    </a:lnTo>
                    <a:lnTo>
                      <a:pt x="161" y="261"/>
                    </a:lnTo>
                    <a:lnTo>
                      <a:pt x="160" y="260"/>
                    </a:lnTo>
                    <a:lnTo>
                      <a:pt x="160" y="260"/>
                    </a:lnTo>
                    <a:lnTo>
                      <a:pt x="160" y="258"/>
                    </a:lnTo>
                    <a:lnTo>
                      <a:pt x="158" y="258"/>
                    </a:lnTo>
                    <a:lnTo>
                      <a:pt x="158" y="258"/>
                    </a:lnTo>
                    <a:lnTo>
                      <a:pt x="156" y="258"/>
                    </a:lnTo>
                    <a:lnTo>
                      <a:pt x="155" y="258"/>
                    </a:lnTo>
                    <a:lnTo>
                      <a:pt x="153" y="256"/>
                    </a:lnTo>
                    <a:lnTo>
                      <a:pt x="152" y="256"/>
                    </a:lnTo>
                    <a:lnTo>
                      <a:pt x="152" y="256"/>
                    </a:lnTo>
                    <a:lnTo>
                      <a:pt x="150" y="255"/>
                    </a:lnTo>
                    <a:lnTo>
                      <a:pt x="149" y="255"/>
                    </a:lnTo>
                    <a:lnTo>
                      <a:pt x="147" y="256"/>
                    </a:lnTo>
                    <a:lnTo>
                      <a:pt x="145" y="256"/>
                    </a:lnTo>
                    <a:lnTo>
                      <a:pt x="142" y="255"/>
                    </a:lnTo>
                    <a:lnTo>
                      <a:pt x="139" y="255"/>
                    </a:lnTo>
                    <a:lnTo>
                      <a:pt x="139" y="253"/>
                    </a:lnTo>
                    <a:lnTo>
                      <a:pt x="138" y="252"/>
                    </a:lnTo>
                    <a:lnTo>
                      <a:pt x="136" y="252"/>
                    </a:lnTo>
                    <a:lnTo>
                      <a:pt x="136" y="250"/>
                    </a:lnTo>
                    <a:lnTo>
                      <a:pt x="134" y="249"/>
                    </a:lnTo>
                    <a:lnTo>
                      <a:pt x="133" y="249"/>
                    </a:lnTo>
                    <a:lnTo>
                      <a:pt x="133" y="249"/>
                    </a:lnTo>
                    <a:lnTo>
                      <a:pt x="131" y="249"/>
                    </a:lnTo>
                    <a:lnTo>
                      <a:pt x="131" y="247"/>
                    </a:lnTo>
                    <a:lnTo>
                      <a:pt x="131" y="245"/>
                    </a:lnTo>
                    <a:lnTo>
                      <a:pt x="131" y="245"/>
                    </a:lnTo>
                    <a:lnTo>
                      <a:pt x="130" y="244"/>
                    </a:lnTo>
                    <a:lnTo>
                      <a:pt x="130" y="244"/>
                    </a:lnTo>
                    <a:lnTo>
                      <a:pt x="130" y="245"/>
                    </a:lnTo>
                    <a:lnTo>
                      <a:pt x="128" y="245"/>
                    </a:lnTo>
                    <a:lnTo>
                      <a:pt x="128" y="245"/>
                    </a:lnTo>
                    <a:lnTo>
                      <a:pt x="128" y="244"/>
                    </a:lnTo>
                    <a:lnTo>
                      <a:pt x="128" y="244"/>
                    </a:lnTo>
                    <a:lnTo>
                      <a:pt x="128" y="242"/>
                    </a:lnTo>
                    <a:lnTo>
                      <a:pt x="127" y="241"/>
                    </a:lnTo>
                    <a:lnTo>
                      <a:pt x="127" y="241"/>
                    </a:lnTo>
                    <a:lnTo>
                      <a:pt x="127" y="239"/>
                    </a:lnTo>
                    <a:lnTo>
                      <a:pt x="127" y="239"/>
                    </a:lnTo>
                    <a:lnTo>
                      <a:pt x="125" y="238"/>
                    </a:lnTo>
                    <a:lnTo>
                      <a:pt x="125" y="238"/>
                    </a:lnTo>
                    <a:lnTo>
                      <a:pt x="125" y="236"/>
                    </a:lnTo>
                    <a:lnTo>
                      <a:pt x="125" y="236"/>
                    </a:lnTo>
                    <a:lnTo>
                      <a:pt x="127" y="234"/>
                    </a:lnTo>
                    <a:lnTo>
                      <a:pt x="127" y="233"/>
                    </a:lnTo>
                    <a:lnTo>
                      <a:pt x="125" y="230"/>
                    </a:lnTo>
                    <a:lnTo>
                      <a:pt x="125" y="228"/>
                    </a:lnTo>
                    <a:lnTo>
                      <a:pt x="125" y="226"/>
                    </a:lnTo>
                    <a:lnTo>
                      <a:pt x="125" y="226"/>
                    </a:lnTo>
                    <a:lnTo>
                      <a:pt x="125" y="225"/>
                    </a:lnTo>
                    <a:lnTo>
                      <a:pt x="127" y="223"/>
                    </a:lnTo>
                    <a:lnTo>
                      <a:pt x="127" y="222"/>
                    </a:lnTo>
                    <a:lnTo>
                      <a:pt x="127" y="220"/>
                    </a:lnTo>
                    <a:lnTo>
                      <a:pt x="127" y="219"/>
                    </a:lnTo>
                    <a:lnTo>
                      <a:pt x="127" y="217"/>
                    </a:lnTo>
                    <a:lnTo>
                      <a:pt x="127" y="215"/>
                    </a:lnTo>
                    <a:lnTo>
                      <a:pt x="125" y="215"/>
                    </a:lnTo>
                    <a:lnTo>
                      <a:pt x="125" y="215"/>
                    </a:lnTo>
                    <a:lnTo>
                      <a:pt x="123" y="215"/>
                    </a:lnTo>
                    <a:lnTo>
                      <a:pt x="123" y="217"/>
                    </a:lnTo>
                    <a:lnTo>
                      <a:pt x="122" y="217"/>
                    </a:lnTo>
                    <a:lnTo>
                      <a:pt x="120" y="215"/>
                    </a:lnTo>
                    <a:lnTo>
                      <a:pt x="117" y="215"/>
                    </a:lnTo>
                    <a:lnTo>
                      <a:pt x="112" y="217"/>
                    </a:lnTo>
                    <a:lnTo>
                      <a:pt x="111" y="217"/>
                    </a:lnTo>
                    <a:lnTo>
                      <a:pt x="109" y="217"/>
                    </a:lnTo>
                    <a:lnTo>
                      <a:pt x="108" y="219"/>
                    </a:lnTo>
                    <a:lnTo>
                      <a:pt x="106" y="219"/>
                    </a:lnTo>
                    <a:lnTo>
                      <a:pt x="101" y="223"/>
                    </a:lnTo>
                    <a:lnTo>
                      <a:pt x="100" y="223"/>
                    </a:lnTo>
                    <a:lnTo>
                      <a:pt x="98" y="223"/>
                    </a:lnTo>
                    <a:lnTo>
                      <a:pt x="98" y="225"/>
                    </a:lnTo>
                    <a:lnTo>
                      <a:pt x="97" y="225"/>
                    </a:lnTo>
                    <a:lnTo>
                      <a:pt x="93" y="226"/>
                    </a:lnTo>
                    <a:lnTo>
                      <a:pt x="92" y="228"/>
                    </a:lnTo>
                    <a:lnTo>
                      <a:pt x="92" y="230"/>
                    </a:lnTo>
                    <a:lnTo>
                      <a:pt x="90" y="230"/>
                    </a:lnTo>
                    <a:lnTo>
                      <a:pt x="90" y="230"/>
                    </a:lnTo>
                    <a:lnTo>
                      <a:pt x="87" y="230"/>
                    </a:lnTo>
                    <a:lnTo>
                      <a:pt x="87" y="230"/>
                    </a:lnTo>
                    <a:lnTo>
                      <a:pt x="86" y="231"/>
                    </a:lnTo>
                    <a:lnTo>
                      <a:pt x="84" y="233"/>
                    </a:lnTo>
                    <a:lnTo>
                      <a:pt x="84" y="233"/>
                    </a:lnTo>
                    <a:lnTo>
                      <a:pt x="82" y="234"/>
                    </a:lnTo>
                    <a:lnTo>
                      <a:pt x="81" y="234"/>
                    </a:lnTo>
                    <a:lnTo>
                      <a:pt x="79" y="236"/>
                    </a:lnTo>
                    <a:lnTo>
                      <a:pt x="78" y="236"/>
                    </a:lnTo>
                    <a:lnTo>
                      <a:pt x="78" y="236"/>
                    </a:lnTo>
                    <a:lnTo>
                      <a:pt x="76" y="236"/>
                    </a:lnTo>
                    <a:lnTo>
                      <a:pt x="76" y="234"/>
                    </a:lnTo>
                    <a:lnTo>
                      <a:pt x="76" y="234"/>
                    </a:lnTo>
                    <a:lnTo>
                      <a:pt x="73" y="234"/>
                    </a:lnTo>
                    <a:lnTo>
                      <a:pt x="70" y="233"/>
                    </a:lnTo>
                    <a:lnTo>
                      <a:pt x="67" y="233"/>
                    </a:lnTo>
                    <a:lnTo>
                      <a:pt x="65" y="233"/>
                    </a:lnTo>
                    <a:lnTo>
                      <a:pt x="63" y="233"/>
                    </a:lnTo>
                    <a:lnTo>
                      <a:pt x="62" y="233"/>
                    </a:lnTo>
                    <a:lnTo>
                      <a:pt x="59" y="233"/>
                    </a:lnTo>
                    <a:lnTo>
                      <a:pt x="57" y="233"/>
                    </a:lnTo>
                    <a:lnTo>
                      <a:pt x="56" y="234"/>
                    </a:lnTo>
                    <a:lnTo>
                      <a:pt x="54" y="234"/>
                    </a:lnTo>
                    <a:lnTo>
                      <a:pt x="54" y="234"/>
                    </a:lnTo>
                    <a:lnTo>
                      <a:pt x="52" y="234"/>
                    </a:lnTo>
                    <a:lnTo>
                      <a:pt x="52" y="234"/>
                    </a:lnTo>
                    <a:lnTo>
                      <a:pt x="51" y="233"/>
                    </a:lnTo>
                    <a:lnTo>
                      <a:pt x="51" y="233"/>
                    </a:lnTo>
                    <a:lnTo>
                      <a:pt x="49" y="234"/>
                    </a:lnTo>
                    <a:lnTo>
                      <a:pt x="49" y="231"/>
                    </a:lnTo>
                    <a:lnTo>
                      <a:pt x="49" y="228"/>
                    </a:lnTo>
                    <a:lnTo>
                      <a:pt x="49" y="225"/>
                    </a:lnTo>
                    <a:lnTo>
                      <a:pt x="49" y="222"/>
                    </a:lnTo>
                    <a:lnTo>
                      <a:pt x="49" y="219"/>
                    </a:lnTo>
                    <a:lnTo>
                      <a:pt x="49" y="217"/>
                    </a:lnTo>
                    <a:lnTo>
                      <a:pt x="51" y="215"/>
                    </a:lnTo>
                    <a:lnTo>
                      <a:pt x="51" y="215"/>
                    </a:lnTo>
                    <a:lnTo>
                      <a:pt x="51" y="214"/>
                    </a:lnTo>
                    <a:lnTo>
                      <a:pt x="51" y="212"/>
                    </a:lnTo>
                    <a:lnTo>
                      <a:pt x="51" y="212"/>
                    </a:lnTo>
                    <a:lnTo>
                      <a:pt x="51" y="211"/>
                    </a:lnTo>
                    <a:lnTo>
                      <a:pt x="49" y="211"/>
                    </a:lnTo>
                    <a:lnTo>
                      <a:pt x="49" y="212"/>
                    </a:lnTo>
                    <a:lnTo>
                      <a:pt x="49" y="212"/>
                    </a:lnTo>
                    <a:lnTo>
                      <a:pt x="48" y="212"/>
                    </a:lnTo>
                    <a:lnTo>
                      <a:pt x="48" y="214"/>
                    </a:lnTo>
                    <a:lnTo>
                      <a:pt x="46" y="214"/>
                    </a:lnTo>
                    <a:lnTo>
                      <a:pt x="45" y="215"/>
                    </a:lnTo>
                    <a:lnTo>
                      <a:pt x="45" y="217"/>
                    </a:lnTo>
                    <a:lnTo>
                      <a:pt x="43" y="217"/>
                    </a:lnTo>
                    <a:lnTo>
                      <a:pt x="41" y="219"/>
                    </a:lnTo>
                    <a:lnTo>
                      <a:pt x="40" y="219"/>
                    </a:lnTo>
                    <a:lnTo>
                      <a:pt x="35" y="219"/>
                    </a:lnTo>
                    <a:lnTo>
                      <a:pt x="32" y="219"/>
                    </a:lnTo>
                    <a:lnTo>
                      <a:pt x="27" y="219"/>
                    </a:lnTo>
                    <a:lnTo>
                      <a:pt x="27" y="219"/>
                    </a:lnTo>
                    <a:lnTo>
                      <a:pt x="27" y="219"/>
                    </a:lnTo>
                    <a:lnTo>
                      <a:pt x="27" y="217"/>
                    </a:lnTo>
                    <a:lnTo>
                      <a:pt x="26" y="215"/>
                    </a:lnTo>
                    <a:lnTo>
                      <a:pt x="26" y="215"/>
                    </a:lnTo>
                    <a:lnTo>
                      <a:pt x="26" y="214"/>
                    </a:lnTo>
                    <a:lnTo>
                      <a:pt x="26" y="212"/>
                    </a:lnTo>
                    <a:lnTo>
                      <a:pt x="24" y="212"/>
                    </a:lnTo>
                    <a:lnTo>
                      <a:pt x="22" y="212"/>
                    </a:lnTo>
                    <a:lnTo>
                      <a:pt x="21" y="211"/>
                    </a:lnTo>
                    <a:lnTo>
                      <a:pt x="18" y="211"/>
                    </a:lnTo>
                    <a:lnTo>
                      <a:pt x="15" y="211"/>
                    </a:lnTo>
                    <a:lnTo>
                      <a:pt x="13" y="211"/>
                    </a:lnTo>
                    <a:lnTo>
                      <a:pt x="15" y="209"/>
                    </a:lnTo>
                    <a:lnTo>
                      <a:pt x="16" y="206"/>
                    </a:lnTo>
                    <a:lnTo>
                      <a:pt x="16" y="204"/>
                    </a:lnTo>
                    <a:lnTo>
                      <a:pt x="15" y="203"/>
                    </a:lnTo>
                    <a:lnTo>
                      <a:pt x="13" y="203"/>
                    </a:lnTo>
                    <a:lnTo>
                      <a:pt x="13" y="201"/>
                    </a:lnTo>
                    <a:lnTo>
                      <a:pt x="11" y="200"/>
                    </a:lnTo>
                    <a:lnTo>
                      <a:pt x="10" y="198"/>
                    </a:lnTo>
                    <a:lnTo>
                      <a:pt x="10" y="198"/>
                    </a:lnTo>
                    <a:lnTo>
                      <a:pt x="10" y="197"/>
                    </a:lnTo>
                    <a:lnTo>
                      <a:pt x="10" y="197"/>
                    </a:lnTo>
                    <a:lnTo>
                      <a:pt x="10" y="197"/>
                    </a:lnTo>
                    <a:lnTo>
                      <a:pt x="8" y="197"/>
                    </a:lnTo>
                    <a:lnTo>
                      <a:pt x="8" y="195"/>
                    </a:lnTo>
                    <a:lnTo>
                      <a:pt x="8" y="195"/>
                    </a:lnTo>
                    <a:lnTo>
                      <a:pt x="7" y="193"/>
                    </a:lnTo>
                    <a:lnTo>
                      <a:pt x="7" y="193"/>
                    </a:lnTo>
                    <a:lnTo>
                      <a:pt x="7" y="192"/>
                    </a:lnTo>
                    <a:lnTo>
                      <a:pt x="7" y="192"/>
                    </a:lnTo>
                    <a:lnTo>
                      <a:pt x="5" y="190"/>
                    </a:lnTo>
                    <a:lnTo>
                      <a:pt x="5" y="190"/>
                    </a:lnTo>
                    <a:lnTo>
                      <a:pt x="4" y="189"/>
                    </a:lnTo>
                    <a:lnTo>
                      <a:pt x="4" y="189"/>
                    </a:lnTo>
                    <a:lnTo>
                      <a:pt x="5" y="189"/>
                    </a:lnTo>
                    <a:lnTo>
                      <a:pt x="5" y="189"/>
                    </a:lnTo>
                    <a:lnTo>
                      <a:pt x="5" y="187"/>
                    </a:lnTo>
                    <a:lnTo>
                      <a:pt x="5" y="187"/>
                    </a:lnTo>
                    <a:lnTo>
                      <a:pt x="4" y="187"/>
                    </a:lnTo>
                    <a:lnTo>
                      <a:pt x="2" y="186"/>
                    </a:lnTo>
                    <a:lnTo>
                      <a:pt x="2" y="186"/>
                    </a:lnTo>
                    <a:lnTo>
                      <a:pt x="2" y="184"/>
                    </a:lnTo>
                    <a:lnTo>
                      <a:pt x="0" y="184"/>
                    </a:lnTo>
                    <a:lnTo>
                      <a:pt x="2" y="184"/>
                    </a:lnTo>
                    <a:lnTo>
                      <a:pt x="2" y="184"/>
                    </a:lnTo>
                    <a:lnTo>
                      <a:pt x="2" y="182"/>
                    </a:lnTo>
                    <a:lnTo>
                      <a:pt x="2" y="182"/>
                    </a:lnTo>
                    <a:lnTo>
                      <a:pt x="2" y="181"/>
                    </a:lnTo>
                    <a:lnTo>
                      <a:pt x="2" y="181"/>
                    </a:lnTo>
                    <a:lnTo>
                      <a:pt x="2" y="181"/>
                    </a:lnTo>
                    <a:lnTo>
                      <a:pt x="4" y="181"/>
                    </a:lnTo>
                    <a:lnTo>
                      <a:pt x="4" y="181"/>
                    </a:lnTo>
                    <a:lnTo>
                      <a:pt x="5" y="181"/>
                    </a:lnTo>
                    <a:lnTo>
                      <a:pt x="5" y="181"/>
                    </a:lnTo>
                    <a:lnTo>
                      <a:pt x="5" y="179"/>
                    </a:lnTo>
                    <a:lnTo>
                      <a:pt x="5" y="178"/>
                    </a:lnTo>
                    <a:lnTo>
                      <a:pt x="4" y="178"/>
                    </a:lnTo>
                    <a:lnTo>
                      <a:pt x="4" y="178"/>
                    </a:lnTo>
                    <a:lnTo>
                      <a:pt x="4" y="176"/>
                    </a:lnTo>
                    <a:lnTo>
                      <a:pt x="5" y="175"/>
                    </a:lnTo>
                    <a:lnTo>
                      <a:pt x="5" y="173"/>
                    </a:lnTo>
                    <a:lnTo>
                      <a:pt x="8" y="171"/>
                    </a:lnTo>
                    <a:lnTo>
                      <a:pt x="11" y="170"/>
                    </a:lnTo>
                    <a:lnTo>
                      <a:pt x="11" y="170"/>
                    </a:lnTo>
                    <a:lnTo>
                      <a:pt x="13" y="170"/>
                    </a:lnTo>
                    <a:lnTo>
                      <a:pt x="13" y="168"/>
                    </a:lnTo>
                    <a:lnTo>
                      <a:pt x="13" y="167"/>
                    </a:lnTo>
                    <a:lnTo>
                      <a:pt x="13" y="167"/>
                    </a:lnTo>
                    <a:lnTo>
                      <a:pt x="13" y="165"/>
                    </a:lnTo>
                    <a:lnTo>
                      <a:pt x="13" y="163"/>
                    </a:lnTo>
                    <a:lnTo>
                      <a:pt x="11" y="163"/>
                    </a:lnTo>
                    <a:lnTo>
                      <a:pt x="13" y="162"/>
                    </a:lnTo>
                    <a:lnTo>
                      <a:pt x="13" y="160"/>
                    </a:lnTo>
                    <a:lnTo>
                      <a:pt x="15" y="159"/>
                    </a:lnTo>
                    <a:lnTo>
                      <a:pt x="16" y="156"/>
                    </a:lnTo>
                    <a:lnTo>
                      <a:pt x="16" y="156"/>
                    </a:lnTo>
                    <a:lnTo>
                      <a:pt x="16" y="154"/>
                    </a:lnTo>
                    <a:lnTo>
                      <a:pt x="16" y="151"/>
                    </a:lnTo>
                    <a:lnTo>
                      <a:pt x="18" y="149"/>
                    </a:lnTo>
                    <a:lnTo>
                      <a:pt x="16" y="149"/>
                    </a:lnTo>
                    <a:lnTo>
                      <a:pt x="18" y="149"/>
                    </a:lnTo>
                    <a:lnTo>
                      <a:pt x="18" y="148"/>
                    </a:lnTo>
                    <a:lnTo>
                      <a:pt x="19" y="148"/>
                    </a:lnTo>
                    <a:lnTo>
                      <a:pt x="21" y="148"/>
                    </a:lnTo>
                    <a:lnTo>
                      <a:pt x="22" y="146"/>
                    </a:lnTo>
                    <a:lnTo>
                      <a:pt x="24" y="145"/>
                    </a:lnTo>
                    <a:lnTo>
                      <a:pt x="26" y="143"/>
                    </a:lnTo>
                    <a:lnTo>
                      <a:pt x="29" y="141"/>
                    </a:lnTo>
                    <a:lnTo>
                      <a:pt x="30" y="141"/>
                    </a:lnTo>
                    <a:lnTo>
                      <a:pt x="30" y="141"/>
                    </a:lnTo>
                    <a:lnTo>
                      <a:pt x="32" y="140"/>
                    </a:lnTo>
                    <a:lnTo>
                      <a:pt x="35" y="140"/>
                    </a:lnTo>
                    <a:lnTo>
                      <a:pt x="37" y="140"/>
                    </a:lnTo>
                    <a:lnTo>
                      <a:pt x="38" y="138"/>
                    </a:lnTo>
                    <a:lnTo>
                      <a:pt x="40" y="138"/>
                    </a:lnTo>
                    <a:lnTo>
                      <a:pt x="41" y="138"/>
                    </a:lnTo>
                    <a:lnTo>
                      <a:pt x="43" y="138"/>
                    </a:lnTo>
                    <a:lnTo>
                      <a:pt x="45" y="138"/>
                    </a:lnTo>
                    <a:lnTo>
                      <a:pt x="46" y="137"/>
                    </a:lnTo>
                    <a:lnTo>
                      <a:pt x="46" y="137"/>
                    </a:lnTo>
                    <a:lnTo>
                      <a:pt x="48" y="135"/>
                    </a:lnTo>
                    <a:lnTo>
                      <a:pt x="48" y="135"/>
                    </a:lnTo>
                    <a:lnTo>
                      <a:pt x="49" y="135"/>
                    </a:lnTo>
                    <a:lnTo>
                      <a:pt x="51" y="135"/>
                    </a:lnTo>
                    <a:lnTo>
                      <a:pt x="52" y="135"/>
                    </a:lnTo>
                    <a:lnTo>
                      <a:pt x="54" y="135"/>
                    </a:lnTo>
                    <a:lnTo>
                      <a:pt x="54" y="137"/>
                    </a:lnTo>
                    <a:lnTo>
                      <a:pt x="56" y="137"/>
                    </a:lnTo>
                    <a:lnTo>
                      <a:pt x="56" y="137"/>
                    </a:lnTo>
                    <a:lnTo>
                      <a:pt x="57" y="137"/>
                    </a:lnTo>
                    <a:lnTo>
                      <a:pt x="59" y="138"/>
                    </a:lnTo>
                    <a:lnTo>
                      <a:pt x="59" y="137"/>
                    </a:lnTo>
                    <a:lnTo>
                      <a:pt x="59" y="137"/>
                    </a:lnTo>
                    <a:lnTo>
                      <a:pt x="59" y="137"/>
                    </a:lnTo>
                    <a:lnTo>
                      <a:pt x="60" y="135"/>
                    </a:lnTo>
                    <a:lnTo>
                      <a:pt x="60" y="132"/>
                    </a:lnTo>
                    <a:lnTo>
                      <a:pt x="60" y="127"/>
                    </a:lnTo>
                    <a:lnTo>
                      <a:pt x="62" y="124"/>
                    </a:lnTo>
                    <a:lnTo>
                      <a:pt x="63" y="119"/>
                    </a:lnTo>
                    <a:lnTo>
                      <a:pt x="63" y="113"/>
                    </a:lnTo>
                    <a:lnTo>
                      <a:pt x="65" y="108"/>
                    </a:lnTo>
                    <a:lnTo>
                      <a:pt x="65" y="104"/>
                    </a:lnTo>
                    <a:lnTo>
                      <a:pt x="67" y="100"/>
                    </a:lnTo>
                    <a:lnTo>
                      <a:pt x="67" y="99"/>
                    </a:lnTo>
                    <a:lnTo>
                      <a:pt x="67" y="96"/>
                    </a:lnTo>
                    <a:lnTo>
                      <a:pt x="67" y="93"/>
                    </a:lnTo>
                    <a:lnTo>
                      <a:pt x="68" y="93"/>
                    </a:lnTo>
                    <a:lnTo>
                      <a:pt x="67" y="93"/>
                    </a:lnTo>
                    <a:lnTo>
                      <a:pt x="67" y="91"/>
                    </a:lnTo>
                    <a:lnTo>
                      <a:pt x="67" y="91"/>
                    </a:lnTo>
                    <a:lnTo>
                      <a:pt x="67" y="89"/>
                    </a:lnTo>
                    <a:lnTo>
                      <a:pt x="67" y="89"/>
                    </a:lnTo>
                    <a:lnTo>
                      <a:pt x="67" y="89"/>
                    </a:lnTo>
                    <a:lnTo>
                      <a:pt x="65" y="89"/>
                    </a:lnTo>
                    <a:lnTo>
                      <a:pt x="65" y="88"/>
                    </a:lnTo>
                    <a:lnTo>
                      <a:pt x="65" y="88"/>
                    </a:lnTo>
                    <a:lnTo>
                      <a:pt x="65" y="88"/>
                    </a:lnTo>
                    <a:lnTo>
                      <a:pt x="65" y="86"/>
                    </a:lnTo>
                    <a:lnTo>
                      <a:pt x="65" y="86"/>
                    </a:lnTo>
                    <a:lnTo>
                      <a:pt x="65" y="86"/>
                    </a:lnTo>
                    <a:lnTo>
                      <a:pt x="65" y="85"/>
                    </a:lnTo>
                    <a:lnTo>
                      <a:pt x="65" y="85"/>
                    </a:lnTo>
                    <a:lnTo>
                      <a:pt x="65" y="85"/>
                    </a:lnTo>
                    <a:lnTo>
                      <a:pt x="65" y="83"/>
                    </a:lnTo>
                    <a:lnTo>
                      <a:pt x="63" y="83"/>
                    </a:lnTo>
                    <a:lnTo>
                      <a:pt x="63" y="82"/>
                    </a:lnTo>
                    <a:lnTo>
                      <a:pt x="62" y="82"/>
                    </a:lnTo>
                    <a:lnTo>
                      <a:pt x="62" y="82"/>
                    </a:lnTo>
                    <a:lnTo>
                      <a:pt x="60" y="80"/>
                    </a:lnTo>
                    <a:lnTo>
                      <a:pt x="59" y="78"/>
                    </a:lnTo>
                    <a:lnTo>
                      <a:pt x="57" y="77"/>
                    </a:lnTo>
                    <a:lnTo>
                      <a:pt x="57" y="75"/>
                    </a:lnTo>
                    <a:lnTo>
                      <a:pt x="57" y="72"/>
                    </a:lnTo>
                    <a:lnTo>
                      <a:pt x="59" y="69"/>
                    </a:lnTo>
                    <a:lnTo>
                      <a:pt x="59" y="67"/>
                    </a:lnTo>
                    <a:lnTo>
                      <a:pt x="59" y="67"/>
                    </a:lnTo>
                    <a:lnTo>
                      <a:pt x="60" y="67"/>
                    </a:lnTo>
                    <a:lnTo>
                      <a:pt x="60" y="67"/>
                    </a:lnTo>
                    <a:lnTo>
                      <a:pt x="62" y="67"/>
                    </a:lnTo>
                    <a:lnTo>
                      <a:pt x="62" y="66"/>
                    </a:lnTo>
                    <a:lnTo>
                      <a:pt x="63" y="66"/>
                    </a:lnTo>
                    <a:lnTo>
                      <a:pt x="63" y="66"/>
                    </a:lnTo>
                    <a:lnTo>
                      <a:pt x="63" y="66"/>
                    </a:lnTo>
                    <a:lnTo>
                      <a:pt x="65" y="66"/>
                    </a:lnTo>
                    <a:lnTo>
                      <a:pt x="65" y="66"/>
                    </a:lnTo>
                    <a:lnTo>
                      <a:pt x="65" y="66"/>
                    </a:lnTo>
                    <a:lnTo>
                      <a:pt x="67" y="64"/>
                    </a:lnTo>
                    <a:lnTo>
                      <a:pt x="67" y="66"/>
                    </a:lnTo>
                    <a:lnTo>
                      <a:pt x="68" y="66"/>
                    </a:lnTo>
                    <a:lnTo>
                      <a:pt x="68" y="66"/>
                    </a:lnTo>
                    <a:lnTo>
                      <a:pt x="68" y="66"/>
                    </a:lnTo>
                    <a:lnTo>
                      <a:pt x="68" y="66"/>
                    </a:lnTo>
                    <a:lnTo>
                      <a:pt x="70" y="66"/>
                    </a:lnTo>
                    <a:lnTo>
                      <a:pt x="70" y="66"/>
                    </a:lnTo>
                    <a:lnTo>
                      <a:pt x="70" y="66"/>
                    </a:lnTo>
                    <a:lnTo>
                      <a:pt x="71" y="66"/>
                    </a:lnTo>
                    <a:lnTo>
                      <a:pt x="71" y="66"/>
                    </a:lnTo>
                    <a:lnTo>
                      <a:pt x="71" y="66"/>
                    </a:lnTo>
                    <a:lnTo>
                      <a:pt x="71" y="66"/>
                    </a:lnTo>
                    <a:lnTo>
                      <a:pt x="71" y="66"/>
                    </a:lnTo>
                    <a:lnTo>
                      <a:pt x="71" y="64"/>
                    </a:lnTo>
                    <a:lnTo>
                      <a:pt x="71" y="64"/>
                    </a:lnTo>
                    <a:lnTo>
                      <a:pt x="71" y="63"/>
                    </a:lnTo>
                    <a:lnTo>
                      <a:pt x="70" y="63"/>
                    </a:lnTo>
                    <a:lnTo>
                      <a:pt x="70" y="61"/>
                    </a:lnTo>
                    <a:lnTo>
                      <a:pt x="70" y="61"/>
                    </a:lnTo>
                    <a:lnTo>
                      <a:pt x="68" y="59"/>
                    </a:lnTo>
                    <a:lnTo>
                      <a:pt x="68" y="59"/>
                    </a:lnTo>
                    <a:lnTo>
                      <a:pt x="68" y="61"/>
                    </a:lnTo>
                    <a:lnTo>
                      <a:pt x="67" y="61"/>
                    </a:lnTo>
                    <a:lnTo>
                      <a:pt x="67" y="59"/>
                    </a:lnTo>
                    <a:lnTo>
                      <a:pt x="65" y="59"/>
                    </a:lnTo>
                    <a:lnTo>
                      <a:pt x="65" y="59"/>
                    </a:lnTo>
                    <a:lnTo>
                      <a:pt x="65" y="59"/>
                    </a:lnTo>
                    <a:lnTo>
                      <a:pt x="63" y="59"/>
                    </a:lnTo>
                    <a:lnTo>
                      <a:pt x="62" y="59"/>
                    </a:lnTo>
                    <a:lnTo>
                      <a:pt x="62" y="59"/>
                    </a:lnTo>
                    <a:lnTo>
                      <a:pt x="60" y="59"/>
                    </a:lnTo>
                    <a:lnTo>
                      <a:pt x="60" y="56"/>
                    </a:lnTo>
                    <a:lnTo>
                      <a:pt x="60" y="53"/>
                    </a:lnTo>
                    <a:lnTo>
                      <a:pt x="60" y="50"/>
                    </a:lnTo>
                    <a:lnTo>
                      <a:pt x="62" y="52"/>
                    </a:lnTo>
                    <a:lnTo>
                      <a:pt x="62" y="50"/>
                    </a:lnTo>
                    <a:lnTo>
                      <a:pt x="63" y="50"/>
                    </a:lnTo>
                    <a:lnTo>
                      <a:pt x="65" y="50"/>
                    </a:lnTo>
                    <a:lnTo>
                      <a:pt x="65" y="50"/>
                    </a:lnTo>
                    <a:lnTo>
                      <a:pt x="67" y="50"/>
                    </a:lnTo>
                    <a:lnTo>
                      <a:pt x="68" y="50"/>
                    </a:lnTo>
                    <a:lnTo>
                      <a:pt x="68" y="50"/>
                    </a:lnTo>
                    <a:lnTo>
                      <a:pt x="71" y="50"/>
                    </a:lnTo>
                    <a:lnTo>
                      <a:pt x="75" y="50"/>
                    </a:lnTo>
                    <a:lnTo>
                      <a:pt x="84" y="50"/>
                    </a:lnTo>
                    <a:lnTo>
                      <a:pt x="86" y="50"/>
                    </a:lnTo>
                    <a:lnTo>
                      <a:pt x="84" y="50"/>
                    </a:lnTo>
                    <a:lnTo>
                      <a:pt x="84" y="48"/>
                    </a:lnTo>
                    <a:lnTo>
                      <a:pt x="84" y="48"/>
                    </a:lnTo>
                    <a:lnTo>
                      <a:pt x="84" y="47"/>
                    </a:lnTo>
                    <a:lnTo>
                      <a:pt x="86" y="47"/>
                    </a:lnTo>
                    <a:lnTo>
                      <a:pt x="86" y="47"/>
                    </a:lnTo>
                    <a:lnTo>
                      <a:pt x="87" y="48"/>
                    </a:lnTo>
                    <a:lnTo>
                      <a:pt x="87" y="50"/>
                    </a:lnTo>
                    <a:lnTo>
                      <a:pt x="87" y="50"/>
                    </a:lnTo>
                    <a:lnTo>
                      <a:pt x="89" y="50"/>
                    </a:lnTo>
                    <a:lnTo>
                      <a:pt x="90" y="50"/>
                    </a:lnTo>
                    <a:lnTo>
                      <a:pt x="90" y="50"/>
                    </a:lnTo>
                    <a:lnTo>
                      <a:pt x="92" y="48"/>
                    </a:lnTo>
                    <a:lnTo>
                      <a:pt x="93" y="47"/>
                    </a:lnTo>
                    <a:lnTo>
                      <a:pt x="93" y="45"/>
                    </a:lnTo>
                    <a:lnTo>
                      <a:pt x="95" y="45"/>
                    </a:lnTo>
                    <a:lnTo>
                      <a:pt x="95" y="45"/>
                    </a:lnTo>
                    <a:lnTo>
                      <a:pt x="97" y="45"/>
                    </a:lnTo>
                    <a:lnTo>
                      <a:pt x="97" y="45"/>
                    </a:lnTo>
                    <a:lnTo>
                      <a:pt x="98" y="47"/>
                    </a:lnTo>
                    <a:lnTo>
                      <a:pt x="100" y="48"/>
                    </a:lnTo>
                    <a:lnTo>
                      <a:pt x="100" y="52"/>
                    </a:lnTo>
                    <a:lnTo>
                      <a:pt x="101" y="52"/>
                    </a:lnTo>
                    <a:lnTo>
                      <a:pt x="101" y="55"/>
                    </a:lnTo>
                    <a:lnTo>
                      <a:pt x="101" y="58"/>
                    </a:lnTo>
                    <a:lnTo>
                      <a:pt x="101" y="58"/>
                    </a:lnTo>
                    <a:lnTo>
                      <a:pt x="101" y="58"/>
                    </a:lnTo>
                    <a:lnTo>
                      <a:pt x="104" y="58"/>
                    </a:lnTo>
                    <a:lnTo>
                      <a:pt x="108" y="61"/>
                    </a:lnTo>
                    <a:lnTo>
                      <a:pt x="111" y="64"/>
                    </a:lnTo>
                    <a:lnTo>
                      <a:pt x="112" y="64"/>
                    </a:lnTo>
                    <a:lnTo>
                      <a:pt x="112" y="64"/>
                    </a:lnTo>
                    <a:lnTo>
                      <a:pt x="114" y="64"/>
                    </a:lnTo>
                    <a:lnTo>
                      <a:pt x="116" y="64"/>
                    </a:lnTo>
                    <a:lnTo>
                      <a:pt x="117" y="64"/>
                    </a:lnTo>
                    <a:lnTo>
                      <a:pt x="117" y="63"/>
                    </a:lnTo>
                    <a:lnTo>
                      <a:pt x="119" y="63"/>
                    </a:lnTo>
                    <a:lnTo>
                      <a:pt x="120" y="61"/>
                    </a:lnTo>
                    <a:lnTo>
                      <a:pt x="122" y="61"/>
                    </a:lnTo>
                    <a:lnTo>
                      <a:pt x="122" y="61"/>
                    </a:lnTo>
                    <a:lnTo>
                      <a:pt x="123" y="63"/>
                    </a:lnTo>
                    <a:lnTo>
                      <a:pt x="123" y="63"/>
                    </a:lnTo>
                    <a:lnTo>
                      <a:pt x="123" y="64"/>
                    </a:lnTo>
                    <a:lnTo>
                      <a:pt x="123" y="66"/>
                    </a:lnTo>
                    <a:lnTo>
                      <a:pt x="125" y="66"/>
                    </a:lnTo>
                    <a:lnTo>
                      <a:pt x="125" y="64"/>
                    </a:lnTo>
                    <a:lnTo>
                      <a:pt x="127" y="63"/>
                    </a:lnTo>
                    <a:lnTo>
                      <a:pt x="127" y="63"/>
                    </a:lnTo>
                    <a:lnTo>
                      <a:pt x="128" y="61"/>
                    </a:lnTo>
                    <a:lnTo>
                      <a:pt x="130" y="59"/>
                    </a:lnTo>
                    <a:lnTo>
                      <a:pt x="131" y="59"/>
                    </a:lnTo>
                    <a:lnTo>
                      <a:pt x="133" y="58"/>
                    </a:lnTo>
                    <a:lnTo>
                      <a:pt x="134" y="58"/>
                    </a:lnTo>
                    <a:lnTo>
                      <a:pt x="134" y="58"/>
                    </a:lnTo>
                    <a:lnTo>
                      <a:pt x="136" y="56"/>
                    </a:lnTo>
                    <a:lnTo>
                      <a:pt x="138" y="56"/>
                    </a:lnTo>
                    <a:lnTo>
                      <a:pt x="138" y="55"/>
                    </a:lnTo>
                    <a:lnTo>
                      <a:pt x="139" y="55"/>
                    </a:lnTo>
                    <a:lnTo>
                      <a:pt x="139" y="55"/>
                    </a:lnTo>
                    <a:lnTo>
                      <a:pt x="141" y="55"/>
                    </a:lnTo>
                    <a:lnTo>
                      <a:pt x="142" y="53"/>
                    </a:lnTo>
                    <a:lnTo>
                      <a:pt x="144" y="52"/>
                    </a:lnTo>
                    <a:lnTo>
                      <a:pt x="144" y="50"/>
                    </a:lnTo>
                    <a:lnTo>
                      <a:pt x="145" y="48"/>
                    </a:lnTo>
                    <a:lnTo>
                      <a:pt x="145" y="47"/>
                    </a:lnTo>
                    <a:lnTo>
                      <a:pt x="145" y="47"/>
                    </a:lnTo>
                    <a:lnTo>
                      <a:pt x="147" y="47"/>
                    </a:lnTo>
                    <a:lnTo>
                      <a:pt x="147" y="47"/>
                    </a:lnTo>
                    <a:lnTo>
                      <a:pt x="150" y="45"/>
                    </a:lnTo>
                    <a:lnTo>
                      <a:pt x="152" y="45"/>
                    </a:lnTo>
                    <a:lnTo>
                      <a:pt x="153" y="45"/>
                    </a:lnTo>
                    <a:lnTo>
                      <a:pt x="153" y="44"/>
                    </a:lnTo>
                    <a:lnTo>
                      <a:pt x="155" y="44"/>
                    </a:lnTo>
                    <a:lnTo>
                      <a:pt x="155" y="42"/>
                    </a:lnTo>
                    <a:lnTo>
                      <a:pt x="155" y="41"/>
                    </a:lnTo>
                    <a:lnTo>
                      <a:pt x="152" y="41"/>
                    </a:lnTo>
                    <a:lnTo>
                      <a:pt x="150" y="41"/>
                    </a:lnTo>
                    <a:lnTo>
                      <a:pt x="147" y="41"/>
                    </a:lnTo>
                    <a:lnTo>
                      <a:pt x="145" y="39"/>
                    </a:lnTo>
                    <a:lnTo>
                      <a:pt x="145" y="39"/>
                    </a:lnTo>
                    <a:lnTo>
                      <a:pt x="145" y="39"/>
                    </a:lnTo>
                    <a:lnTo>
                      <a:pt x="145" y="39"/>
                    </a:lnTo>
                    <a:lnTo>
                      <a:pt x="145" y="37"/>
                    </a:lnTo>
                    <a:lnTo>
                      <a:pt x="145" y="36"/>
                    </a:lnTo>
                    <a:lnTo>
                      <a:pt x="144" y="33"/>
                    </a:lnTo>
                    <a:lnTo>
                      <a:pt x="142" y="30"/>
                    </a:lnTo>
                    <a:lnTo>
                      <a:pt x="142" y="28"/>
                    </a:lnTo>
                    <a:lnTo>
                      <a:pt x="142" y="25"/>
                    </a:lnTo>
                    <a:lnTo>
                      <a:pt x="142" y="23"/>
                    </a:lnTo>
                    <a:lnTo>
                      <a:pt x="142" y="23"/>
                    </a:lnTo>
                    <a:lnTo>
                      <a:pt x="138" y="20"/>
                    </a:lnTo>
                    <a:lnTo>
                      <a:pt x="136" y="19"/>
                    </a:lnTo>
                    <a:lnTo>
                      <a:pt x="136" y="17"/>
                    </a:lnTo>
                    <a:lnTo>
                      <a:pt x="134" y="14"/>
                    </a:lnTo>
                    <a:lnTo>
                      <a:pt x="134" y="14"/>
                    </a:lnTo>
                    <a:lnTo>
                      <a:pt x="134" y="14"/>
                    </a:lnTo>
                    <a:lnTo>
                      <a:pt x="136" y="14"/>
                    </a:lnTo>
                    <a:lnTo>
                      <a:pt x="136" y="15"/>
                    </a:lnTo>
                    <a:lnTo>
                      <a:pt x="138" y="15"/>
                    </a:lnTo>
                    <a:lnTo>
                      <a:pt x="142" y="15"/>
                    </a:lnTo>
                    <a:lnTo>
                      <a:pt x="142" y="15"/>
                    </a:lnTo>
                    <a:lnTo>
                      <a:pt x="144" y="17"/>
                    </a:lnTo>
                    <a:lnTo>
                      <a:pt x="144" y="17"/>
                    </a:lnTo>
                    <a:lnTo>
                      <a:pt x="144" y="19"/>
                    </a:lnTo>
                    <a:lnTo>
                      <a:pt x="145" y="19"/>
                    </a:lnTo>
                    <a:lnTo>
                      <a:pt x="147" y="19"/>
                    </a:lnTo>
                    <a:lnTo>
                      <a:pt x="149" y="19"/>
                    </a:lnTo>
                    <a:lnTo>
                      <a:pt x="150" y="19"/>
                    </a:lnTo>
                    <a:lnTo>
                      <a:pt x="152" y="19"/>
                    </a:lnTo>
                    <a:lnTo>
                      <a:pt x="152" y="20"/>
                    </a:lnTo>
                    <a:lnTo>
                      <a:pt x="155" y="19"/>
                    </a:lnTo>
                    <a:lnTo>
                      <a:pt x="155" y="19"/>
                    </a:lnTo>
                    <a:lnTo>
                      <a:pt x="156" y="19"/>
                    </a:lnTo>
                    <a:lnTo>
                      <a:pt x="158" y="22"/>
                    </a:lnTo>
                    <a:lnTo>
                      <a:pt x="160" y="22"/>
                    </a:lnTo>
                    <a:lnTo>
                      <a:pt x="161" y="23"/>
                    </a:lnTo>
                    <a:lnTo>
                      <a:pt x="163" y="23"/>
                    </a:lnTo>
                    <a:lnTo>
                      <a:pt x="163" y="23"/>
                    </a:lnTo>
                    <a:lnTo>
                      <a:pt x="164" y="19"/>
                    </a:lnTo>
                    <a:lnTo>
                      <a:pt x="164" y="17"/>
                    </a:lnTo>
                    <a:lnTo>
                      <a:pt x="164" y="17"/>
                    </a:lnTo>
                    <a:lnTo>
                      <a:pt x="166" y="17"/>
                    </a:lnTo>
                    <a:lnTo>
                      <a:pt x="166" y="17"/>
                    </a:lnTo>
                    <a:lnTo>
                      <a:pt x="168" y="15"/>
                    </a:lnTo>
                    <a:lnTo>
                      <a:pt x="169" y="15"/>
                    </a:lnTo>
                    <a:lnTo>
                      <a:pt x="172" y="17"/>
                    </a:lnTo>
                    <a:lnTo>
                      <a:pt x="174" y="15"/>
                    </a:lnTo>
                    <a:lnTo>
                      <a:pt x="177" y="15"/>
                    </a:lnTo>
                    <a:lnTo>
                      <a:pt x="180" y="14"/>
                    </a:lnTo>
                    <a:lnTo>
                      <a:pt x="182" y="12"/>
                    </a:lnTo>
                    <a:lnTo>
                      <a:pt x="183" y="12"/>
                    </a:lnTo>
                    <a:lnTo>
                      <a:pt x="185" y="11"/>
                    </a:lnTo>
                    <a:lnTo>
                      <a:pt x="186" y="11"/>
                    </a:lnTo>
                    <a:lnTo>
                      <a:pt x="188" y="11"/>
                    </a:lnTo>
                    <a:lnTo>
                      <a:pt x="188" y="11"/>
                    </a:lnTo>
                    <a:lnTo>
                      <a:pt x="190" y="11"/>
                    </a:lnTo>
                    <a:lnTo>
                      <a:pt x="190" y="9"/>
                    </a:lnTo>
                    <a:lnTo>
                      <a:pt x="190" y="8"/>
                    </a:lnTo>
                    <a:lnTo>
                      <a:pt x="191" y="8"/>
                    </a:lnTo>
                    <a:lnTo>
                      <a:pt x="193" y="8"/>
                    </a:lnTo>
                    <a:lnTo>
                      <a:pt x="194" y="6"/>
                    </a:lnTo>
                    <a:lnTo>
                      <a:pt x="194" y="4"/>
                    </a:lnTo>
                    <a:lnTo>
                      <a:pt x="194" y="4"/>
                    </a:lnTo>
                    <a:lnTo>
                      <a:pt x="194" y="4"/>
                    </a:lnTo>
                    <a:lnTo>
                      <a:pt x="194" y="3"/>
                    </a:lnTo>
                    <a:lnTo>
                      <a:pt x="194" y="1"/>
                    </a:lnTo>
                    <a:lnTo>
                      <a:pt x="193" y="1"/>
                    </a:lnTo>
                    <a:lnTo>
                      <a:pt x="193" y="1"/>
                    </a:lnTo>
                    <a:lnTo>
                      <a:pt x="194" y="0"/>
                    </a:lnTo>
                    <a:lnTo>
                      <a:pt x="194" y="1"/>
                    </a:lnTo>
                    <a:lnTo>
                      <a:pt x="197" y="1"/>
                    </a:lnTo>
                    <a:lnTo>
                      <a:pt x="197" y="1"/>
                    </a:lnTo>
                    <a:lnTo>
                      <a:pt x="199" y="1"/>
                    </a:lnTo>
                    <a:lnTo>
                      <a:pt x="20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4" name="Freeform 322">
                <a:extLst>
                  <a:ext uri="{FF2B5EF4-FFF2-40B4-BE49-F238E27FC236}">
                    <a16:creationId xmlns:a16="http://schemas.microsoft.com/office/drawing/2014/main" id="{6A9C4C38-4F5E-4DE5-BF14-31BA3F0AA4DE}"/>
                  </a:ext>
                </a:extLst>
              </p:cNvPr>
              <p:cNvSpPr>
                <a:spLocks/>
              </p:cNvSpPr>
              <p:nvPr/>
            </p:nvSpPr>
            <p:spPr bwMode="auto">
              <a:xfrm>
                <a:off x="3837214" y="4068962"/>
                <a:ext cx="7797" cy="9747"/>
              </a:xfrm>
              <a:custGeom>
                <a:avLst/>
                <a:gdLst>
                  <a:gd name="T0" fmla="*/ 0 w 4"/>
                  <a:gd name="T1" fmla="*/ 0 h 5"/>
                  <a:gd name="T2" fmla="*/ 2 w 4"/>
                  <a:gd name="T3" fmla="*/ 2 h 5"/>
                  <a:gd name="T4" fmla="*/ 4 w 4"/>
                  <a:gd name="T5" fmla="*/ 3 h 5"/>
                  <a:gd name="T6" fmla="*/ 2 w 4"/>
                  <a:gd name="T7" fmla="*/ 5 h 5"/>
                  <a:gd name="T8" fmla="*/ 2 w 4"/>
                  <a:gd name="T9" fmla="*/ 3 h 5"/>
                  <a:gd name="T10" fmla="*/ 2 w 4"/>
                  <a:gd name="T11" fmla="*/ 3 h 5"/>
                  <a:gd name="T12" fmla="*/ 2 w 4"/>
                  <a:gd name="T13" fmla="*/ 2 h 5"/>
                  <a:gd name="T14" fmla="*/ 0 w 4"/>
                  <a:gd name="T15" fmla="*/ 2 h 5"/>
                  <a:gd name="T16" fmla="*/ 0 w 4"/>
                  <a:gd name="T17" fmla="*/ 2 h 5"/>
                  <a:gd name="T18" fmla="*/ 0 w 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0"/>
                    </a:moveTo>
                    <a:lnTo>
                      <a:pt x="2" y="2"/>
                    </a:lnTo>
                    <a:lnTo>
                      <a:pt x="4" y="3"/>
                    </a:lnTo>
                    <a:lnTo>
                      <a:pt x="2" y="5"/>
                    </a:lnTo>
                    <a:lnTo>
                      <a:pt x="2" y="3"/>
                    </a:lnTo>
                    <a:lnTo>
                      <a:pt x="2" y="3"/>
                    </a:lnTo>
                    <a:lnTo>
                      <a:pt x="2" y="2"/>
                    </a:lnTo>
                    <a:lnTo>
                      <a:pt x="0" y="2"/>
                    </a:lnTo>
                    <a:lnTo>
                      <a:pt x="0" y="2"/>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5" name="Freeform 323">
                <a:extLst>
                  <a:ext uri="{FF2B5EF4-FFF2-40B4-BE49-F238E27FC236}">
                    <a16:creationId xmlns:a16="http://schemas.microsoft.com/office/drawing/2014/main" id="{A94E1695-0AFE-4019-98F7-B8457FF9EE7A}"/>
                  </a:ext>
                </a:extLst>
              </p:cNvPr>
              <p:cNvSpPr>
                <a:spLocks noEditPoints="1"/>
              </p:cNvSpPr>
              <p:nvPr/>
            </p:nvSpPr>
            <p:spPr bwMode="auto">
              <a:xfrm>
                <a:off x="3800179" y="4688814"/>
                <a:ext cx="345013" cy="378149"/>
              </a:xfrm>
              <a:custGeom>
                <a:avLst/>
                <a:gdLst>
                  <a:gd name="T0" fmla="*/ 10 w 177"/>
                  <a:gd name="T1" fmla="*/ 95 h 194"/>
                  <a:gd name="T2" fmla="*/ 62 w 177"/>
                  <a:gd name="T3" fmla="*/ 0 h 194"/>
                  <a:gd name="T4" fmla="*/ 62 w 177"/>
                  <a:gd name="T5" fmla="*/ 11 h 194"/>
                  <a:gd name="T6" fmla="*/ 62 w 177"/>
                  <a:gd name="T7" fmla="*/ 23 h 194"/>
                  <a:gd name="T8" fmla="*/ 65 w 177"/>
                  <a:gd name="T9" fmla="*/ 29 h 194"/>
                  <a:gd name="T10" fmla="*/ 68 w 177"/>
                  <a:gd name="T11" fmla="*/ 32 h 194"/>
                  <a:gd name="T12" fmla="*/ 76 w 177"/>
                  <a:gd name="T13" fmla="*/ 38 h 194"/>
                  <a:gd name="T14" fmla="*/ 89 w 177"/>
                  <a:gd name="T15" fmla="*/ 41 h 194"/>
                  <a:gd name="T16" fmla="*/ 97 w 177"/>
                  <a:gd name="T17" fmla="*/ 45 h 194"/>
                  <a:gd name="T18" fmla="*/ 109 w 177"/>
                  <a:gd name="T19" fmla="*/ 49 h 194"/>
                  <a:gd name="T20" fmla="*/ 120 w 177"/>
                  <a:gd name="T21" fmla="*/ 56 h 194"/>
                  <a:gd name="T22" fmla="*/ 134 w 177"/>
                  <a:gd name="T23" fmla="*/ 62 h 194"/>
                  <a:gd name="T24" fmla="*/ 136 w 177"/>
                  <a:gd name="T25" fmla="*/ 71 h 194"/>
                  <a:gd name="T26" fmla="*/ 138 w 177"/>
                  <a:gd name="T27" fmla="*/ 89 h 194"/>
                  <a:gd name="T28" fmla="*/ 163 w 177"/>
                  <a:gd name="T29" fmla="*/ 97 h 194"/>
                  <a:gd name="T30" fmla="*/ 163 w 177"/>
                  <a:gd name="T31" fmla="*/ 103 h 194"/>
                  <a:gd name="T32" fmla="*/ 172 w 177"/>
                  <a:gd name="T33" fmla="*/ 114 h 194"/>
                  <a:gd name="T34" fmla="*/ 175 w 177"/>
                  <a:gd name="T35" fmla="*/ 125 h 194"/>
                  <a:gd name="T36" fmla="*/ 172 w 177"/>
                  <a:gd name="T37" fmla="*/ 138 h 194"/>
                  <a:gd name="T38" fmla="*/ 171 w 177"/>
                  <a:gd name="T39" fmla="*/ 152 h 194"/>
                  <a:gd name="T40" fmla="*/ 166 w 177"/>
                  <a:gd name="T41" fmla="*/ 149 h 194"/>
                  <a:gd name="T42" fmla="*/ 125 w 177"/>
                  <a:gd name="T43" fmla="*/ 144 h 194"/>
                  <a:gd name="T44" fmla="*/ 108 w 177"/>
                  <a:gd name="T45" fmla="*/ 167 h 194"/>
                  <a:gd name="T46" fmla="*/ 100 w 177"/>
                  <a:gd name="T47" fmla="*/ 182 h 194"/>
                  <a:gd name="T48" fmla="*/ 84 w 177"/>
                  <a:gd name="T49" fmla="*/ 182 h 194"/>
                  <a:gd name="T50" fmla="*/ 78 w 177"/>
                  <a:gd name="T51" fmla="*/ 193 h 194"/>
                  <a:gd name="T52" fmla="*/ 68 w 177"/>
                  <a:gd name="T53" fmla="*/ 183 h 194"/>
                  <a:gd name="T54" fmla="*/ 53 w 177"/>
                  <a:gd name="T55" fmla="*/ 178 h 194"/>
                  <a:gd name="T56" fmla="*/ 45 w 177"/>
                  <a:gd name="T57" fmla="*/ 185 h 194"/>
                  <a:gd name="T58" fmla="*/ 37 w 177"/>
                  <a:gd name="T59" fmla="*/ 193 h 194"/>
                  <a:gd name="T60" fmla="*/ 26 w 177"/>
                  <a:gd name="T61" fmla="*/ 193 h 194"/>
                  <a:gd name="T62" fmla="*/ 24 w 177"/>
                  <a:gd name="T63" fmla="*/ 182 h 194"/>
                  <a:gd name="T64" fmla="*/ 18 w 177"/>
                  <a:gd name="T65" fmla="*/ 164 h 194"/>
                  <a:gd name="T66" fmla="*/ 15 w 177"/>
                  <a:gd name="T67" fmla="*/ 158 h 194"/>
                  <a:gd name="T68" fmla="*/ 13 w 177"/>
                  <a:gd name="T69" fmla="*/ 153 h 194"/>
                  <a:gd name="T70" fmla="*/ 15 w 177"/>
                  <a:gd name="T71" fmla="*/ 147 h 194"/>
                  <a:gd name="T72" fmla="*/ 15 w 177"/>
                  <a:gd name="T73" fmla="*/ 139 h 194"/>
                  <a:gd name="T74" fmla="*/ 10 w 177"/>
                  <a:gd name="T75" fmla="*/ 130 h 194"/>
                  <a:gd name="T76" fmla="*/ 8 w 177"/>
                  <a:gd name="T77" fmla="*/ 122 h 194"/>
                  <a:gd name="T78" fmla="*/ 2 w 177"/>
                  <a:gd name="T79" fmla="*/ 112 h 194"/>
                  <a:gd name="T80" fmla="*/ 7 w 177"/>
                  <a:gd name="T81" fmla="*/ 104 h 194"/>
                  <a:gd name="T82" fmla="*/ 12 w 177"/>
                  <a:gd name="T83" fmla="*/ 100 h 194"/>
                  <a:gd name="T84" fmla="*/ 12 w 177"/>
                  <a:gd name="T85" fmla="*/ 98 h 194"/>
                  <a:gd name="T86" fmla="*/ 15 w 177"/>
                  <a:gd name="T87" fmla="*/ 97 h 194"/>
                  <a:gd name="T88" fmla="*/ 13 w 177"/>
                  <a:gd name="T89" fmla="*/ 95 h 194"/>
                  <a:gd name="T90" fmla="*/ 13 w 177"/>
                  <a:gd name="T91" fmla="*/ 92 h 194"/>
                  <a:gd name="T92" fmla="*/ 8 w 177"/>
                  <a:gd name="T93" fmla="*/ 87 h 194"/>
                  <a:gd name="T94" fmla="*/ 7 w 177"/>
                  <a:gd name="T95" fmla="*/ 82 h 194"/>
                  <a:gd name="T96" fmla="*/ 7 w 177"/>
                  <a:gd name="T97" fmla="*/ 73 h 194"/>
                  <a:gd name="T98" fmla="*/ 10 w 177"/>
                  <a:gd name="T99" fmla="*/ 67 h 194"/>
                  <a:gd name="T100" fmla="*/ 10 w 177"/>
                  <a:gd name="T101" fmla="*/ 57 h 194"/>
                  <a:gd name="T102" fmla="*/ 13 w 177"/>
                  <a:gd name="T103" fmla="*/ 45 h 194"/>
                  <a:gd name="T104" fmla="*/ 8 w 177"/>
                  <a:gd name="T105" fmla="*/ 29 h 194"/>
                  <a:gd name="T106" fmla="*/ 13 w 177"/>
                  <a:gd name="T107" fmla="*/ 19 h 194"/>
                  <a:gd name="T108" fmla="*/ 21 w 177"/>
                  <a:gd name="T109" fmla="*/ 18 h 194"/>
                  <a:gd name="T110" fmla="*/ 29 w 177"/>
                  <a:gd name="T111" fmla="*/ 13 h 194"/>
                  <a:gd name="T112" fmla="*/ 45 w 177"/>
                  <a:gd name="T113" fmla="*/ 4 h 194"/>
                  <a:gd name="T114" fmla="*/ 60 w 177"/>
                  <a:gd name="T115"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7" h="194">
                    <a:moveTo>
                      <a:pt x="10" y="93"/>
                    </a:moveTo>
                    <a:lnTo>
                      <a:pt x="10" y="93"/>
                    </a:lnTo>
                    <a:lnTo>
                      <a:pt x="12" y="95"/>
                    </a:lnTo>
                    <a:lnTo>
                      <a:pt x="12" y="95"/>
                    </a:lnTo>
                    <a:lnTo>
                      <a:pt x="12" y="95"/>
                    </a:lnTo>
                    <a:lnTo>
                      <a:pt x="12" y="95"/>
                    </a:lnTo>
                    <a:lnTo>
                      <a:pt x="12" y="95"/>
                    </a:lnTo>
                    <a:lnTo>
                      <a:pt x="10" y="95"/>
                    </a:lnTo>
                    <a:lnTo>
                      <a:pt x="10" y="95"/>
                    </a:lnTo>
                    <a:lnTo>
                      <a:pt x="8" y="95"/>
                    </a:lnTo>
                    <a:lnTo>
                      <a:pt x="8" y="95"/>
                    </a:lnTo>
                    <a:lnTo>
                      <a:pt x="8" y="93"/>
                    </a:lnTo>
                    <a:lnTo>
                      <a:pt x="8" y="93"/>
                    </a:lnTo>
                    <a:lnTo>
                      <a:pt x="10" y="93"/>
                    </a:lnTo>
                    <a:close/>
                    <a:moveTo>
                      <a:pt x="62" y="0"/>
                    </a:moveTo>
                    <a:lnTo>
                      <a:pt x="62" y="0"/>
                    </a:lnTo>
                    <a:lnTo>
                      <a:pt x="64" y="0"/>
                    </a:lnTo>
                    <a:lnTo>
                      <a:pt x="64" y="2"/>
                    </a:lnTo>
                    <a:lnTo>
                      <a:pt x="64" y="4"/>
                    </a:lnTo>
                    <a:lnTo>
                      <a:pt x="64" y="5"/>
                    </a:lnTo>
                    <a:lnTo>
                      <a:pt x="64" y="7"/>
                    </a:lnTo>
                    <a:lnTo>
                      <a:pt x="64" y="8"/>
                    </a:lnTo>
                    <a:lnTo>
                      <a:pt x="62" y="10"/>
                    </a:lnTo>
                    <a:lnTo>
                      <a:pt x="62" y="11"/>
                    </a:lnTo>
                    <a:lnTo>
                      <a:pt x="62" y="11"/>
                    </a:lnTo>
                    <a:lnTo>
                      <a:pt x="62" y="13"/>
                    </a:lnTo>
                    <a:lnTo>
                      <a:pt x="62" y="15"/>
                    </a:lnTo>
                    <a:lnTo>
                      <a:pt x="64" y="18"/>
                    </a:lnTo>
                    <a:lnTo>
                      <a:pt x="64" y="19"/>
                    </a:lnTo>
                    <a:lnTo>
                      <a:pt x="62" y="21"/>
                    </a:lnTo>
                    <a:lnTo>
                      <a:pt x="62" y="21"/>
                    </a:lnTo>
                    <a:lnTo>
                      <a:pt x="62" y="23"/>
                    </a:lnTo>
                    <a:lnTo>
                      <a:pt x="62" y="23"/>
                    </a:lnTo>
                    <a:lnTo>
                      <a:pt x="64" y="24"/>
                    </a:lnTo>
                    <a:lnTo>
                      <a:pt x="64" y="24"/>
                    </a:lnTo>
                    <a:lnTo>
                      <a:pt x="64" y="26"/>
                    </a:lnTo>
                    <a:lnTo>
                      <a:pt x="64" y="26"/>
                    </a:lnTo>
                    <a:lnTo>
                      <a:pt x="65" y="27"/>
                    </a:lnTo>
                    <a:lnTo>
                      <a:pt x="65" y="29"/>
                    </a:lnTo>
                    <a:lnTo>
                      <a:pt x="65" y="29"/>
                    </a:lnTo>
                    <a:lnTo>
                      <a:pt x="65" y="30"/>
                    </a:lnTo>
                    <a:lnTo>
                      <a:pt x="65" y="30"/>
                    </a:lnTo>
                    <a:lnTo>
                      <a:pt x="67" y="30"/>
                    </a:lnTo>
                    <a:lnTo>
                      <a:pt x="67" y="29"/>
                    </a:lnTo>
                    <a:lnTo>
                      <a:pt x="67" y="29"/>
                    </a:lnTo>
                    <a:lnTo>
                      <a:pt x="68" y="30"/>
                    </a:lnTo>
                    <a:lnTo>
                      <a:pt x="68" y="30"/>
                    </a:lnTo>
                    <a:lnTo>
                      <a:pt x="68" y="32"/>
                    </a:lnTo>
                    <a:lnTo>
                      <a:pt x="68" y="34"/>
                    </a:lnTo>
                    <a:lnTo>
                      <a:pt x="70" y="34"/>
                    </a:lnTo>
                    <a:lnTo>
                      <a:pt x="70" y="34"/>
                    </a:lnTo>
                    <a:lnTo>
                      <a:pt x="71" y="34"/>
                    </a:lnTo>
                    <a:lnTo>
                      <a:pt x="73" y="35"/>
                    </a:lnTo>
                    <a:lnTo>
                      <a:pt x="73" y="37"/>
                    </a:lnTo>
                    <a:lnTo>
                      <a:pt x="75" y="37"/>
                    </a:lnTo>
                    <a:lnTo>
                      <a:pt x="76" y="38"/>
                    </a:lnTo>
                    <a:lnTo>
                      <a:pt x="76" y="40"/>
                    </a:lnTo>
                    <a:lnTo>
                      <a:pt x="79" y="40"/>
                    </a:lnTo>
                    <a:lnTo>
                      <a:pt x="82" y="41"/>
                    </a:lnTo>
                    <a:lnTo>
                      <a:pt x="84" y="41"/>
                    </a:lnTo>
                    <a:lnTo>
                      <a:pt x="86" y="40"/>
                    </a:lnTo>
                    <a:lnTo>
                      <a:pt x="87" y="40"/>
                    </a:lnTo>
                    <a:lnTo>
                      <a:pt x="89" y="41"/>
                    </a:lnTo>
                    <a:lnTo>
                      <a:pt x="89" y="41"/>
                    </a:lnTo>
                    <a:lnTo>
                      <a:pt x="90" y="41"/>
                    </a:lnTo>
                    <a:lnTo>
                      <a:pt x="92" y="43"/>
                    </a:lnTo>
                    <a:lnTo>
                      <a:pt x="93" y="43"/>
                    </a:lnTo>
                    <a:lnTo>
                      <a:pt x="95" y="43"/>
                    </a:lnTo>
                    <a:lnTo>
                      <a:pt x="95" y="43"/>
                    </a:lnTo>
                    <a:lnTo>
                      <a:pt x="97" y="43"/>
                    </a:lnTo>
                    <a:lnTo>
                      <a:pt x="97" y="45"/>
                    </a:lnTo>
                    <a:lnTo>
                      <a:pt x="97" y="45"/>
                    </a:lnTo>
                    <a:lnTo>
                      <a:pt x="98" y="46"/>
                    </a:lnTo>
                    <a:lnTo>
                      <a:pt x="100" y="48"/>
                    </a:lnTo>
                    <a:lnTo>
                      <a:pt x="100" y="48"/>
                    </a:lnTo>
                    <a:lnTo>
                      <a:pt x="101" y="48"/>
                    </a:lnTo>
                    <a:lnTo>
                      <a:pt x="105" y="49"/>
                    </a:lnTo>
                    <a:lnTo>
                      <a:pt x="106" y="49"/>
                    </a:lnTo>
                    <a:lnTo>
                      <a:pt x="108" y="49"/>
                    </a:lnTo>
                    <a:lnTo>
                      <a:pt x="109" y="49"/>
                    </a:lnTo>
                    <a:lnTo>
                      <a:pt x="109" y="51"/>
                    </a:lnTo>
                    <a:lnTo>
                      <a:pt x="111" y="51"/>
                    </a:lnTo>
                    <a:lnTo>
                      <a:pt x="112" y="54"/>
                    </a:lnTo>
                    <a:lnTo>
                      <a:pt x="114" y="54"/>
                    </a:lnTo>
                    <a:lnTo>
                      <a:pt x="114" y="56"/>
                    </a:lnTo>
                    <a:lnTo>
                      <a:pt x="117" y="56"/>
                    </a:lnTo>
                    <a:lnTo>
                      <a:pt x="119" y="56"/>
                    </a:lnTo>
                    <a:lnTo>
                      <a:pt x="120" y="56"/>
                    </a:lnTo>
                    <a:lnTo>
                      <a:pt x="123" y="56"/>
                    </a:lnTo>
                    <a:lnTo>
                      <a:pt x="125" y="56"/>
                    </a:lnTo>
                    <a:lnTo>
                      <a:pt x="127" y="56"/>
                    </a:lnTo>
                    <a:lnTo>
                      <a:pt x="130" y="57"/>
                    </a:lnTo>
                    <a:lnTo>
                      <a:pt x="131" y="59"/>
                    </a:lnTo>
                    <a:lnTo>
                      <a:pt x="133" y="59"/>
                    </a:lnTo>
                    <a:lnTo>
                      <a:pt x="134" y="60"/>
                    </a:lnTo>
                    <a:lnTo>
                      <a:pt x="134" y="62"/>
                    </a:lnTo>
                    <a:lnTo>
                      <a:pt x="134" y="63"/>
                    </a:lnTo>
                    <a:lnTo>
                      <a:pt x="134" y="63"/>
                    </a:lnTo>
                    <a:lnTo>
                      <a:pt x="133" y="65"/>
                    </a:lnTo>
                    <a:lnTo>
                      <a:pt x="133" y="65"/>
                    </a:lnTo>
                    <a:lnTo>
                      <a:pt x="134" y="67"/>
                    </a:lnTo>
                    <a:lnTo>
                      <a:pt x="134" y="67"/>
                    </a:lnTo>
                    <a:lnTo>
                      <a:pt x="134" y="68"/>
                    </a:lnTo>
                    <a:lnTo>
                      <a:pt x="136" y="71"/>
                    </a:lnTo>
                    <a:lnTo>
                      <a:pt x="136" y="71"/>
                    </a:lnTo>
                    <a:lnTo>
                      <a:pt x="136" y="79"/>
                    </a:lnTo>
                    <a:lnTo>
                      <a:pt x="134" y="79"/>
                    </a:lnTo>
                    <a:lnTo>
                      <a:pt x="131" y="79"/>
                    </a:lnTo>
                    <a:lnTo>
                      <a:pt x="133" y="79"/>
                    </a:lnTo>
                    <a:lnTo>
                      <a:pt x="134" y="82"/>
                    </a:lnTo>
                    <a:lnTo>
                      <a:pt x="138" y="84"/>
                    </a:lnTo>
                    <a:lnTo>
                      <a:pt x="138" y="89"/>
                    </a:lnTo>
                    <a:lnTo>
                      <a:pt x="138" y="90"/>
                    </a:lnTo>
                    <a:lnTo>
                      <a:pt x="138" y="93"/>
                    </a:lnTo>
                    <a:lnTo>
                      <a:pt x="138" y="97"/>
                    </a:lnTo>
                    <a:lnTo>
                      <a:pt x="142" y="97"/>
                    </a:lnTo>
                    <a:lnTo>
                      <a:pt x="149" y="97"/>
                    </a:lnTo>
                    <a:lnTo>
                      <a:pt x="155" y="97"/>
                    </a:lnTo>
                    <a:lnTo>
                      <a:pt x="161" y="97"/>
                    </a:lnTo>
                    <a:lnTo>
                      <a:pt x="163" y="97"/>
                    </a:lnTo>
                    <a:lnTo>
                      <a:pt x="163" y="97"/>
                    </a:lnTo>
                    <a:lnTo>
                      <a:pt x="164" y="97"/>
                    </a:lnTo>
                    <a:lnTo>
                      <a:pt x="164" y="97"/>
                    </a:lnTo>
                    <a:lnTo>
                      <a:pt x="164" y="97"/>
                    </a:lnTo>
                    <a:lnTo>
                      <a:pt x="164" y="98"/>
                    </a:lnTo>
                    <a:lnTo>
                      <a:pt x="164" y="100"/>
                    </a:lnTo>
                    <a:lnTo>
                      <a:pt x="163" y="101"/>
                    </a:lnTo>
                    <a:lnTo>
                      <a:pt x="163" y="103"/>
                    </a:lnTo>
                    <a:lnTo>
                      <a:pt x="163" y="106"/>
                    </a:lnTo>
                    <a:lnTo>
                      <a:pt x="163" y="108"/>
                    </a:lnTo>
                    <a:lnTo>
                      <a:pt x="163" y="111"/>
                    </a:lnTo>
                    <a:lnTo>
                      <a:pt x="164" y="111"/>
                    </a:lnTo>
                    <a:lnTo>
                      <a:pt x="166" y="112"/>
                    </a:lnTo>
                    <a:lnTo>
                      <a:pt x="169" y="114"/>
                    </a:lnTo>
                    <a:lnTo>
                      <a:pt x="171" y="114"/>
                    </a:lnTo>
                    <a:lnTo>
                      <a:pt x="172" y="114"/>
                    </a:lnTo>
                    <a:lnTo>
                      <a:pt x="172" y="115"/>
                    </a:lnTo>
                    <a:lnTo>
                      <a:pt x="172" y="117"/>
                    </a:lnTo>
                    <a:lnTo>
                      <a:pt x="174" y="120"/>
                    </a:lnTo>
                    <a:lnTo>
                      <a:pt x="175" y="123"/>
                    </a:lnTo>
                    <a:lnTo>
                      <a:pt x="175" y="125"/>
                    </a:lnTo>
                    <a:lnTo>
                      <a:pt x="177" y="125"/>
                    </a:lnTo>
                    <a:lnTo>
                      <a:pt x="177" y="125"/>
                    </a:lnTo>
                    <a:lnTo>
                      <a:pt x="175" y="125"/>
                    </a:lnTo>
                    <a:lnTo>
                      <a:pt x="175" y="125"/>
                    </a:lnTo>
                    <a:lnTo>
                      <a:pt x="174" y="128"/>
                    </a:lnTo>
                    <a:lnTo>
                      <a:pt x="174" y="133"/>
                    </a:lnTo>
                    <a:lnTo>
                      <a:pt x="172" y="134"/>
                    </a:lnTo>
                    <a:lnTo>
                      <a:pt x="174" y="134"/>
                    </a:lnTo>
                    <a:lnTo>
                      <a:pt x="174" y="136"/>
                    </a:lnTo>
                    <a:lnTo>
                      <a:pt x="174" y="138"/>
                    </a:lnTo>
                    <a:lnTo>
                      <a:pt x="172" y="138"/>
                    </a:lnTo>
                    <a:lnTo>
                      <a:pt x="172" y="138"/>
                    </a:lnTo>
                    <a:lnTo>
                      <a:pt x="171" y="139"/>
                    </a:lnTo>
                    <a:lnTo>
                      <a:pt x="169" y="142"/>
                    </a:lnTo>
                    <a:lnTo>
                      <a:pt x="168" y="145"/>
                    </a:lnTo>
                    <a:lnTo>
                      <a:pt x="168" y="147"/>
                    </a:lnTo>
                    <a:lnTo>
                      <a:pt x="169" y="149"/>
                    </a:lnTo>
                    <a:lnTo>
                      <a:pt x="171" y="150"/>
                    </a:lnTo>
                    <a:lnTo>
                      <a:pt x="171" y="152"/>
                    </a:lnTo>
                    <a:lnTo>
                      <a:pt x="169" y="152"/>
                    </a:lnTo>
                    <a:lnTo>
                      <a:pt x="169" y="152"/>
                    </a:lnTo>
                    <a:lnTo>
                      <a:pt x="168" y="153"/>
                    </a:lnTo>
                    <a:lnTo>
                      <a:pt x="168" y="153"/>
                    </a:lnTo>
                    <a:lnTo>
                      <a:pt x="168" y="153"/>
                    </a:lnTo>
                    <a:lnTo>
                      <a:pt x="168" y="152"/>
                    </a:lnTo>
                    <a:lnTo>
                      <a:pt x="168" y="149"/>
                    </a:lnTo>
                    <a:lnTo>
                      <a:pt x="166" y="149"/>
                    </a:lnTo>
                    <a:lnTo>
                      <a:pt x="163" y="145"/>
                    </a:lnTo>
                    <a:lnTo>
                      <a:pt x="158" y="144"/>
                    </a:lnTo>
                    <a:lnTo>
                      <a:pt x="153" y="141"/>
                    </a:lnTo>
                    <a:lnTo>
                      <a:pt x="147" y="141"/>
                    </a:lnTo>
                    <a:lnTo>
                      <a:pt x="141" y="141"/>
                    </a:lnTo>
                    <a:lnTo>
                      <a:pt x="134" y="142"/>
                    </a:lnTo>
                    <a:lnTo>
                      <a:pt x="128" y="144"/>
                    </a:lnTo>
                    <a:lnTo>
                      <a:pt x="125" y="144"/>
                    </a:lnTo>
                    <a:lnTo>
                      <a:pt x="119" y="145"/>
                    </a:lnTo>
                    <a:lnTo>
                      <a:pt x="116" y="145"/>
                    </a:lnTo>
                    <a:lnTo>
                      <a:pt x="114" y="149"/>
                    </a:lnTo>
                    <a:lnTo>
                      <a:pt x="112" y="152"/>
                    </a:lnTo>
                    <a:lnTo>
                      <a:pt x="111" y="155"/>
                    </a:lnTo>
                    <a:lnTo>
                      <a:pt x="109" y="156"/>
                    </a:lnTo>
                    <a:lnTo>
                      <a:pt x="108" y="160"/>
                    </a:lnTo>
                    <a:lnTo>
                      <a:pt x="108" y="167"/>
                    </a:lnTo>
                    <a:lnTo>
                      <a:pt x="106" y="172"/>
                    </a:lnTo>
                    <a:lnTo>
                      <a:pt x="105" y="177"/>
                    </a:lnTo>
                    <a:lnTo>
                      <a:pt x="103" y="182"/>
                    </a:lnTo>
                    <a:lnTo>
                      <a:pt x="103" y="183"/>
                    </a:lnTo>
                    <a:lnTo>
                      <a:pt x="101" y="185"/>
                    </a:lnTo>
                    <a:lnTo>
                      <a:pt x="101" y="185"/>
                    </a:lnTo>
                    <a:lnTo>
                      <a:pt x="101" y="183"/>
                    </a:lnTo>
                    <a:lnTo>
                      <a:pt x="100" y="182"/>
                    </a:lnTo>
                    <a:lnTo>
                      <a:pt x="100" y="182"/>
                    </a:lnTo>
                    <a:lnTo>
                      <a:pt x="100" y="182"/>
                    </a:lnTo>
                    <a:lnTo>
                      <a:pt x="93" y="182"/>
                    </a:lnTo>
                    <a:lnTo>
                      <a:pt x="87" y="182"/>
                    </a:lnTo>
                    <a:lnTo>
                      <a:pt x="87" y="182"/>
                    </a:lnTo>
                    <a:lnTo>
                      <a:pt x="86" y="182"/>
                    </a:lnTo>
                    <a:lnTo>
                      <a:pt x="86" y="182"/>
                    </a:lnTo>
                    <a:lnTo>
                      <a:pt x="84" y="182"/>
                    </a:lnTo>
                    <a:lnTo>
                      <a:pt x="84" y="182"/>
                    </a:lnTo>
                    <a:lnTo>
                      <a:pt x="82" y="182"/>
                    </a:lnTo>
                    <a:lnTo>
                      <a:pt x="81" y="186"/>
                    </a:lnTo>
                    <a:lnTo>
                      <a:pt x="79" y="188"/>
                    </a:lnTo>
                    <a:lnTo>
                      <a:pt x="79" y="190"/>
                    </a:lnTo>
                    <a:lnTo>
                      <a:pt x="78" y="193"/>
                    </a:lnTo>
                    <a:lnTo>
                      <a:pt x="78" y="194"/>
                    </a:lnTo>
                    <a:lnTo>
                      <a:pt x="78" y="193"/>
                    </a:lnTo>
                    <a:lnTo>
                      <a:pt x="76" y="190"/>
                    </a:lnTo>
                    <a:lnTo>
                      <a:pt x="76" y="188"/>
                    </a:lnTo>
                    <a:lnTo>
                      <a:pt x="75" y="186"/>
                    </a:lnTo>
                    <a:lnTo>
                      <a:pt x="75" y="185"/>
                    </a:lnTo>
                    <a:lnTo>
                      <a:pt x="73" y="183"/>
                    </a:lnTo>
                    <a:lnTo>
                      <a:pt x="71" y="183"/>
                    </a:lnTo>
                    <a:lnTo>
                      <a:pt x="70" y="183"/>
                    </a:lnTo>
                    <a:lnTo>
                      <a:pt x="68" y="183"/>
                    </a:lnTo>
                    <a:lnTo>
                      <a:pt x="67" y="183"/>
                    </a:lnTo>
                    <a:lnTo>
                      <a:pt x="60" y="183"/>
                    </a:lnTo>
                    <a:lnTo>
                      <a:pt x="60" y="183"/>
                    </a:lnTo>
                    <a:lnTo>
                      <a:pt x="59" y="183"/>
                    </a:lnTo>
                    <a:lnTo>
                      <a:pt x="57" y="183"/>
                    </a:lnTo>
                    <a:lnTo>
                      <a:pt x="56" y="182"/>
                    </a:lnTo>
                    <a:lnTo>
                      <a:pt x="53" y="180"/>
                    </a:lnTo>
                    <a:lnTo>
                      <a:pt x="53" y="178"/>
                    </a:lnTo>
                    <a:lnTo>
                      <a:pt x="51" y="178"/>
                    </a:lnTo>
                    <a:lnTo>
                      <a:pt x="51" y="178"/>
                    </a:lnTo>
                    <a:lnTo>
                      <a:pt x="49" y="178"/>
                    </a:lnTo>
                    <a:lnTo>
                      <a:pt x="49" y="180"/>
                    </a:lnTo>
                    <a:lnTo>
                      <a:pt x="49" y="182"/>
                    </a:lnTo>
                    <a:lnTo>
                      <a:pt x="48" y="183"/>
                    </a:lnTo>
                    <a:lnTo>
                      <a:pt x="46" y="183"/>
                    </a:lnTo>
                    <a:lnTo>
                      <a:pt x="45" y="185"/>
                    </a:lnTo>
                    <a:lnTo>
                      <a:pt x="43" y="185"/>
                    </a:lnTo>
                    <a:lnTo>
                      <a:pt x="43" y="185"/>
                    </a:lnTo>
                    <a:lnTo>
                      <a:pt x="43" y="186"/>
                    </a:lnTo>
                    <a:lnTo>
                      <a:pt x="41" y="188"/>
                    </a:lnTo>
                    <a:lnTo>
                      <a:pt x="40" y="190"/>
                    </a:lnTo>
                    <a:lnTo>
                      <a:pt x="38" y="190"/>
                    </a:lnTo>
                    <a:lnTo>
                      <a:pt x="38" y="191"/>
                    </a:lnTo>
                    <a:lnTo>
                      <a:pt x="37" y="193"/>
                    </a:lnTo>
                    <a:lnTo>
                      <a:pt x="37" y="194"/>
                    </a:lnTo>
                    <a:lnTo>
                      <a:pt x="34" y="194"/>
                    </a:lnTo>
                    <a:lnTo>
                      <a:pt x="30" y="194"/>
                    </a:lnTo>
                    <a:lnTo>
                      <a:pt x="29" y="194"/>
                    </a:lnTo>
                    <a:lnTo>
                      <a:pt x="27" y="194"/>
                    </a:lnTo>
                    <a:lnTo>
                      <a:pt x="27" y="194"/>
                    </a:lnTo>
                    <a:lnTo>
                      <a:pt x="27" y="194"/>
                    </a:lnTo>
                    <a:lnTo>
                      <a:pt x="26" y="193"/>
                    </a:lnTo>
                    <a:lnTo>
                      <a:pt x="26" y="193"/>
                    </a:lnTo>
                    <a:lnTo>
                      <a:pt x="27" y="191"/>
                    </a:lnTo>
                    <a:lnTo>
                      <a:pt x="26" y="188"/>
                    </a:lnTo>
                    <a:lnTo>
                      <a:pt x="26" y="186"/>
                    </a:lnTo>
                    <a:lnTo>
                      <a:pt x="26" y="185"/>
                    </a:lnTo>
                    <a:lnTo>
                      <a:pt x="26" y="185"/>
                    </a:lnTo>
                    <a:lnTo>
                      <a:pt x="26" y="182"/>
                    </a:lnTo>
                    <a:lnTo>
                      <a:pt x="24" y="182"/>
                    </a:lnTo>
                    <a:lnTo>
                      <a:pt x="23" y="178"/>
                    </a:lnTo>
                    <a:lnTo>
                      <a:pt x="23" y="177"/>
                    </a:lnTo>
                    <a:lnTo>
                      <a:pt x="23" y="175"/>
                    </a:lnTo>
                    <a:lnTo>
                      <a:pt x="23" y="172"/>
                    </a:lnTo>
                    <a:lnTo>
                      <a:pt x="23" y="171"/>
                    </a:lnTo>
                    <a:lnTo>
                      <a:pt x="21" y="167"/>
                    </a:lnTo>
                    <a:lnTo>
                      <a:pt x="18" y="166"/>
                    </a:lnTo>
                    <a:lnTo>
                      <a:pt x="18" y="164"/>
                    </a:lnTo>
                    <a:lnTo>
                      <a:pt x="16" y="164"/>
                    </a:lnTo>
                    <a:lnTo>
                      <a:pt x="16" y="164"/>
                    </a:lnTo>
                    <a:lnTo>
                      <a:pt x="16" y="163"/>
                    </a:lnTo>
                    <a:lnTo>
                      <a:pt x="16" y="163"/>
                    </a:lnTo>
                    <a:lnTo>
                      <a:pt x="18" y="161"/>
                    </a:lnTo>
                    <a:lnTo>
                      <a:pt x="18" y="161"/>
                    </a:lnTo>
                    <a:lnTo>
                      <a:pt x="18" y="160"/>
                    </a:lnTo>
                    <a:lnTo>
                      <a:pt x="15" y="158"/>
                    </a:lnTo>
                    <a:lnTo>
                      <a:pt x="15" y="158"/>
                    </a:lnTo>
                    <a:lnTo>
                      <a:pt x="13" y="158"/>
                    </a:lnTo>
                    <a:lnTo>
                      <a:pt x="13" y="156"/>
                    </a:lnTo>
                    <a:lnTo>
                      <a:pt x="15" y="156"/>
                    </a:lnTo>
                    <a:lnTo>
                      <a:pt x="15" y="156"/>
                    </a:lnTo>
                    <a:lnTo>
                      <a:pt x="15" y="155"/>
                    </a:lnTo>
                    <a:lnTo>
                      <a:pt x="15" y="153"/>
                    </a:lnTo>
                    <a:lnTo>
                      <a:pt x="13" y="153"/>
                    </a:lnTo>
                    <a:lnTo>
                      <a:pt x="13" y="153"/>
                    </a:lnTo>
                    <a:lnTo>
                      <a:pt x="15" y="152"/>
                    </a:lnTo>
                    <a:lnTo>
                      <a:pt x="16" y="152"/>
                    </a:lnTo>
                    <a:lnTo>
                      <a:pt x="16" y="150"/>
                    </a:lnTo>
                    <a:lnTo>
                      <a:pt x="16" y="150"/>
                    </a:lnTo>
                    <a:lnTo>
                      <a:pt x="16" y="149"/>
                    </a:lnTo>
                    <a:lnTo>
                      <a:pt x="15" y="147"/>
                    </a:lnTo>
                    <a:lnTo>
                      <a:pt x="15" y="147"/>
                    </a:lnTo>
                    <a:lnTo>
                      <a:pt x="16" y="144"/>
                    </a:lnTo>
                    <a:lnTo>
                      <a:pt x="18" y="142"/>
                    </a:lnTo>
                    <a:lnTo>
                      <a:pt x="18" y="142"/>
                    </a:lnTo>
                    <a:lnTo>
                      <a:pt x="18" y="142"/>
                    </a:lnTo>
                    <a:lnTo>
                      <a:pt x="18" y="142"/>
                    </a:lnTo>
                    <a:lnTo>
                      <a:pt x="16" y="141"/>
                    </a:lnTo>
                    <a:lnTo>
                      <a:pt x="16" y="141"/>
                    </a:lnTo>
                    <a:lnTo>
                      <a:pt x="15" y="139"/>
                    </a:lnTo>
                    <a:lnTo>
                      <a:pt x="13" y="139"/>
                    </a:lnTo>
                    <a:lnTo>
                      <a:pt x="13" y="138"/>
                    </a:lnTo>
                    <a:lnTo>
                      <a:pt x="12" y="136"/>
                    </a:lnTo>
                    <a:lnTo>
                      <a:pt x="12" y="136"/>
                    </a:lnTo>
                    <a:lnTo>
                      <a:pt x="12" y="134"/>
                    </a:lnTo>
                    <a:lnTo>
                      <a:pt x="10" y="133"/>
                    </a:lnTo>
                    <a:lnTo>
                      <a:pt x="10" y="131"/>
                    </a:lnTo>
                    <a:lnTo>
                      <a:pt x="10" y="130"/>
                    </a:lnTo>
                    <a:lnTo>
                      <a:pt x="10" y="128"/>
                    </a:lnTo>
                    <a:lnTo>
                      <a:pt x="8" y="127"/>
                    </a:lnTo>
                    <a:lnTo>
                      <a:pt x="8" y="125"/>
                    </a:lnTo>
                    <a:lnTo>
                      <a:pt x="8" y="125"/>
                    </a:lnTo>
                    <a:lnTo>
                      <a:pt x="8" y="123"/>
                    </a:lnTo>
                    <a:lnTo>
                      <a:pt x="8" y="123"/>
                    </a:lnTo>
                    <a:lnTo>
                      <a:pt x="8" y="122"/>
                    </a:lnTo>
                    <a:lnTo>
                      <a:pt x="8" y="122"/>
                    </a:lnTo>
                    <a:lnTo>
                      <a:pt x="7" y="120"/>
                    </a:lnTo>
                    <a:lnTo>
                      <a:pt x="5" y="120"/>
                    </a:lnTo>
                    <a:lnTo>
                      <a:pt x="5" y="119"/>
                    </a:lnTo>
                    <a:lnTo>
                      <a:pt x="4" y="115"/>
                    </a:lnTo>
                    <a:lnTo>
                      <a:pt x="4" y="114"/>
                    </a:lnTo>
                    <a:lnTo>
                      <a:pt x="4" y="114"/>
                    </a:lnTo>
                    <a:lnTo>
                      <a:pt x="2" y="112"/>
                    </a:lnTo>
                    <a:lnTo>
                      <a:pt x="2" y="112"/>
                    </a:lnTo>
                    <a:lnTo>
                      <a:pt x="0" y="111"/>
                    </a:lnTo>
                    <a:lnTo>
                      <a:pt x="0" y="111"/>
                    </a:lnTo>
                    <a:lnTo>
                      <a:pt x="2" y="109"/>
                    </a:lnTo>
                    <a:lnTo>
                      <a:pt x="4" y="108"/>
                    </a:lnTo>
                    <a:lnTo>
                      <a:pt x="4" y="108"/>
                    </a:lnTo>
                    <a:lnTo>
                      <a:pt x="4" y="108"/>
                    </a:lnTo>
                    <a:lnTo>
                      <a:pt x="5" y="106"/>
                    </a:lnTo>
                    <a:lnTo>
                      <a:pt x="7" y="104"/>
                    </a:lnTo>
                    <a:lnTo>
                      <a:pt x="7" y="103"/>
                    </a:lnTo>
                    <a:lnTo>
                      <a:pt x="8" y="103"/>
                    </a:lnTo>
                    <a:lnTo>
                      <a:pt x="10" y="101"/>
                    </a:lnTo>
                    <a:lnTo>
                      <a:pt x="10" y="101"/>
                    </a:lnTo>
                    <a:lnTo>
                      <a:pt x="10" y="100"/>
                    </a:lnTo>
                    <a:lnTo>
                      <a:pt x="10" y="100"/>
                    </a:lnTo>
                    <a:lnTo>
                      <a:pt x="10" y="100"/>
                    </a:lnTo>
                    <a:lnTo>
                      <a:pt x="12" y="100"/>
                    </a:lnTo>
                    <a:lnTo>
                      <a:pt x="12" y="101"/>
                    </a:lnTo>
                    <a:lnTo>
                      <a:pt x="12" y="101"/>
                    </a:lnTo>
                    <a:lnTo>
                      <a:pt x="12" y="100"/>
                    </a:lnTo>
                    <a:lnTo>
                      <a:pt x="13" y="100"/>
                    </a:lnTo>
                    <a:lnTo>
                      <a:pt x="13" y="100"/>
                    </a:lnTo>
                    <a:lnTo>
                      <a:pt x="12" y="100"/>
                    </a:lnTo>
                    <a:lnTo>
                      <a:pt x="12" y="98"/>
                    </a:lnTo>
                    <a:lnTo>
                      <a:pt x="12" y="98"/>
                    </a:lnTo>
                    <a:lnTo>
                      <a:pt x="12" y="98"/>
                    </a:lnTo>
                    <a:lnTo>
                      <a:pt x="13" y="98"/>
                    </a:lnTo>
                    <a:lnTo>
                      <a:pt x="13" y="98"/>
                    </a:lnTo>
                    <a:lnTo>
                      <a:pt x="15" y="98"/>
                    </a:lnTo>
                    <a:lnTo>
                      <a:pt x="15" y="97"/>
                    </a:lnTo>
                    <a:lnTo>
                      <a:pt x="15" y="97"/>
                    </a:lnTo>
                    <a:lnTo>
                      <a:pt x="15" y="97"/>
                    </a:lnTo>
                    <a:lnTo>
                      <a:pt x="15" y="97"/>
                    </a:lnTo>
                    <a:lnTo>
                      <a:pt x="16" y="97"/>
                    </a:lnTo>
                    <a:lnTo>
                      <a:pt x="16" y="97"/>
                    </a:lnTo>
                    <a:lnTo>
                      <a:pt x="16" y="97"/>
                    </a:lnTo>
                    <a:lnTo>
                      <a:pt x="16" y="97"/>
                    </a:lnTo>
                    <a:lnTo>
                      <a:pt x="16" y="95"/>
                    </a:lnTo>
                    <a:lnTo>
                      <a:pt x="16" y="95"/>
                    </a:lnTo>
                    <a:lnTo>
                      <a:pt x="15" y="95"/>
                    </a:lnTo>
                    <a:lnTo>
                      <a:pt x="13" y="95"/>
                    </a:lnTo>
                    <a:lnTo>
                      <a:pt x="13" y="95"/>
                    </a:lnTo>
                    <a:lnTo>
                      <a:pt x="12" y="93"/>
                    </a:lnTo>
                    <a:lnTo>
                      <a:pt x="12" y="93"/>
                    </a:lnTo>
                    <a:lnTo>
                      <a:pt x="13" y="92"/>
                    </a:lnTo>
                    <a:lnTo>
                      <a:pt x="13" y="92"/>
                    </a:lnTo>
                    <a:lnTo>
                      <a:pt x="13" y="92"/>
                    </a:lnTo>
                    <a:lnTo>
                      <a:pt x="13" y="92"/>
                    </a:lnTo>
                    <a:lnTo>
                      <a:pt x="13" y="92"/>
                    </a:lnTo>
                    <a:lnTo>
                      <a:pt x="12" y="90"/>
                    </a:lnTo>
                    <a:lnTo>
                      <a:pt x="10" y="90"/>
                    </a:lnTo>
                    <a:lnTo>
                      <a:pt x="10" y="90"/>
                    </a:lnTo>
                    <a:lnTo>
                      <a:pt x="10" y="90"/>
                    </a:lnTo>
                    <a:lnTo>
                      <a:pt x="10" y="89"/>
                    </a:lnTo>
                    <a:lnTo>
                      <a:pt x="8" y="89"/>
                    </a:lnTo>
                    <a:lnTo>
                      <a:pt x="8" y="87"/>
                    </a:lnTo>
                    <a:lnTo>
                      <a:pt x="8" y="87"/>
                    </a:lnTo>
                    <a:lnTo>
                      <a:pt x="7" y="87"/>
                    </a:lnTo>
                    <a:lnTo>
                      <a:pt x="7" y="87"/>
                    </a:lnTo>
                    <a:lnTo>
                      <a:pt x="7" y="87"/>
                    </a:lnTo>
                    <a:lnTo>
                      <a:pt x="5" y="86"/>
                    </a:lnTo>
                    <a:lnTo>
                      <a:pt x="5" y="84"/>
                    </a:lnTo>
                    <a:lnTo>
                      <a:pt x="5" y="84"/>
                    </a:lnTo>
                    <a:lnTo>
                      <a:pt x="5" y="82"/>
                    </a:lnTo>
                    <a:lnTo>
                      <a:pt x="7" y="82"/>
                    </a:lnTo>
                    <a:lnTo>
                      <a:pt x="8" y="81"/>
                    </a:lnTo>
                    <a:lnTo>
                      <a:pt x="8" y="81"/>
                    </a:lnTo>
                    <a:lnTo>
                      <a:pt x="5" y="78"/>
                    </a:lnTo>
                    <a:lnTo>
                      <a:pt x="5" y="76"/>
                    </a:lnTo>
                    <a:lnTo>
                      <a:pt x="5" y="76"/>
                    </a:lnTo>
                    <a:lnTo>
                      <a:pt x="5" y="75"/>
                    </a:lnTo>
                    <a:lnTo>
                      <a:pt x="7" y="73"/>
                    </a:lnTo>
                    <a:lnTo>
                      <a:pt x="7" y="73"/>
                    </a:lnTo>
                    <a:lnTo>
                      <a:pt x="7" y="71"/>
                    </a:lnTo>
                    <a:lnTo>
                      <a:pt x="7" y="71"/>
                    </a:lnTo>
                    <a:lnTo>
                      <a:pt x="8" y="70"/>
                    </a:lnTo>
                    <a:lnTo>
                      <a:pt x="8" y="70"/>
                    </a:lnTo>
                    <a:lnTo>
                      <a:pt x="10" y="68"/>
                    </a:lnTo>
                    <a:lnTo>
                      <a:pt x="10" y="68"/>
                    </a:lnTo>
                    <a:lnTo>
                      <a:pt x="10" y="67"/>
                    </a:lnTo>
                    <a:lnTo>
                      <a:pt x="10" y="67"/>
                    </a:lnTo>
                    <a:lnTo>
                      <a:pt x="12" y="65"/>
                    </a:lnTo>
                    <a:lnTo>
                      <a:pt x="12" y="65"/>
                    </a:lnTo>
                    <a:lnTo>
                      <a:pt x="12" y="63"/>
                    </a:lnTo>
                    <a:lnTo>
                      <a:pt x="12" y="63"/>
                    </a:lnTo>
                    <a:lnTo>
                      <a:pt x="10" y="62"/>
                    </a:lnTo>
                    <a:lnTo>
                      <a:pt x="10" y="59"/>
                    </a:lnTo>
                    <a:lnTo>
                      <a:pt x="10" y="57"/>
                    </a:lnTo>
                    <a:lnTo>
                      <a:pt x="10" y="57"/>
                    </a:lnTo>
                    <a:lnTo>
                      <a:pt x="10" y="57"/>
                    </a:lnTo>
                    <a:lnTo>
                      <a:pt x="10" y="56"/>
                    </a:lnTo>
                    <a:lnTo>
                      <a:pt x="10" y="54"/>
                    </a:lnTo>
                    <a:lnTo>
                      <a:pt x="10" y="48"/>
                    </a:lnTo>
                    <a:lnTo>
                      <a:pt x="10" y="46"/>
                    </a:lnTo>
                    <a:lnTo>
                      <a:pt x="12" y="45"/>
                    </a:lnTo>
                    <a:lnTo>
                      <a:pt x="12" y="45"/>
                    </a:lnTo>
                    <a:lnTo>
                      <a:pt x="13" y="45"/>
                    </a:lnTo>
                    <a:lnTo>
                      <a:pt x="13" y="43"/>
                    </a:lnTo>
                    <a:lnTo>
                      <a:pt x="13" y="41"/>
                    </a:lnTo>
                    <a:lnTo>
                      <a:pt x="15" y="41"/>
                    </a:lnTo>
                    <a:lnTo>
                      <a:pt x="15" y="41"/>
                    </a:lnTo>
                    <a:lnTo>
                      <a:pt x="13" y="37"/>
                    </a:lnTo>
                    <a:lnTo>
                      <a:pt x="12" y="34"/>
                    </a:lnTo>
                    <a:lnTo>
                      <a:pt x="10" y="32"/>
                    </a:lnTo>
                    <a:lnTo>
                      <a:pt x="8" y="29"/>
                    </a:lnTo>
                    <a:lnTo>
                      <a:pt x="7" y="26"/>
                    </a:lnTo>
                    <a:lnTo>
                      <a:pt x="5" y="24"/>
                    </a:lnTo>
                    <a:lnTo>
                      <a:pt x="4" y="21"/>
                    </a:lnTo>
                    <a:lnTo>
                      <a:pt x="2" y="18"/>
                    </a:lnTo>
                    <a:lnTo>
                      <a:pt x="4" y="18"/>
                    </a:lnTo>
                    <a:lnTo>
                      <a:pt x="7" y="18"/>
                    </a:lnTo>
                    <a:lnTo>
                      <a:pt x="10" y="19"/>
                    </a:lnTo>
                    <a:lnTo>
                      <a:pt x="13" y="19"/>
                    </a:lnTo>
                    <a:lnTo>
                      <a:pt x="13" y="19"/>
                    </a:lnTo>
                    <a:lnTo>
                      <a:pt x="13" y="21"/>
                    </a:lnTo>
                    <a:lnTo>
                      <a:pt x="15" y="21"/>
                    </a:lnTo>
                    <a:lnTo>
                      <a:pt x="15" y="21"/>
                    </a:lnTo>
                    <a:lnTo>
                      <a:pt x="16" y="21"/>
                    </a:lnTo>
                    <a:lnTo>
                      <a:pt x="18" y="19"/>
                    </a:lnTo>
                    <a:lnTo>
                      <a:pt x="19" y="19"/>
                    </a:lnTo>
                    <a:lnTo>
                      <a:pt x="21" y="18"/>
                    </a:lnTo>
                    <a:lnTo>
                      <a:pt x="21" y="18"/>
                    </a:lnTo>
                    <a:lnTo>
                      <a:pt x="23" y="16"/>
                    </a:lnTo>
                    <a:lnTo>
                      <a:pt x="24" y="15"/>
                    </a:lnTo>
                    <a:lnTo>
                      <a:pt x="24" y="15"/>
                    </a:lnTo>
                    <a:lnTo>
                      <a:pt x="27" y="15"/>
                    </a:lnTo>
                    <a:lnTo>
                      <a:pt x="27" y="15"/>
                    </a:lnTo>
                    <a:lnTo>
                      <a:pt x="29" y="15"/>
                    </a:lnTo>
                    <a:lnTo>
                      <a:pt x="29" y="13"/>
                    </a:lnTo>
                    <a:lnTo>
                      <a:pt x="30" y="11"/>
                    </a:lnTo>
                    <a:lnTo>
                      <a:pt x="34" y="10"/>
                    </a:lnTo>
                    <a:lnTo>
                      <a:pt x="35" y="10"/>
                    </a:lnTo>
                    <a:lnTo>
                      <a:pt x="35" y="8"/>
                    </a:lnTo>
                    <a:lnTo>
                      <a:pt x="37" y="8"/>
                    </a:lnTo>
                    <a:lnTo>
                      <a:pt x="38" y="8"/>
                    </a:lnTo>
                    <a:lnTo>
                      <a:pt x="43" y="4"/>
                    </a:lnTo>
                    <a:lnTo>
                      <a:pt x="45" y="4"/>
                    </a:lnTo>
                    <a:lnTo>
                      <a:pt x="46" y="2"/>
                    </a:lnTo>
                    <a:lnTo>
                      <a:pt x="48" y="2"/>
                    </a:lnTo>
                    <a:lnTo>
                      <a:pt x="49" y="2"/>
                    </a:lnTo>
                    <a:lnTo>
                      <a:pt x="54" y="0"/>
                    </a:lnTo>
                    <a:lnTo>
                      <a:pt x="57" y="0"/>
                    </a:lnTo>
                    <a:lnTo>
                      <a:pt x="59" y="2"/>
                    </a:lnTo>
                    <a:lnTo>
                      <a:pt x="60" y="2"/>
                    </a:lnTo>
                    <a:lnTo>
                      <a:pt x="60" y="0"/>
                    </a:lnTo>
                    <a:lnTo>
                      <a:pt x="6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6" name="Freeform 324">
                <a:extLst>
                  <a:ext uri="{FF2B5EF4-FFF2-40B4-BE49-F238E27FC236}">
                    <a16:creationId xmlns:a16="http://schemas.microsoft.com/office/drawing/2014/main" id="{A91D9DB2-0155-4FBB-8EFF-C53A4539890B}"/>
                  </a:ext>
                </a:extLst>
              </p:cNvPr>
              <p:cNvSpPr>
                <a:spLocks noEditPoints="1"/>
              </p:cNvSpPr>
              <p:nvPr/>
            </p:nvSpPr>
            <p:spPr bwMode="auto">
              <a:xfrm>
                <a:off x="8977311" y="4275579"/>
                <a:ext cx="37036" cy="27289"/>
              </a:xfrm>
              <a:custGeom>
                <a:avLst/>
                <a:gdLst>
                  <a:gd name="T0" fmla="*/ 14 w 19"/>
                  <a:gd name="T1" fmla="*/ 1 h 14"/>
                  <a:gd name="T2" fmla="*/ 16 w 19"/>
                  <a:gd name="T3" fmla="*/ 1 h 14"/>
                  <a:gd name="T4" fmla="*/ 17 w 19"/>
                  <a:gd name="T5" fmla="*/ 3 h 14"/>
                  <a:gd name="T6" fmla="*/ 17 w 19"/>
                  <a:gd name="T7" fmla="*/ 5 h 14"/>
                  <a:gd name="T8" fmla="*/ 19 w 19"/>
                  <a:gd name="T9" fmla="*/ 6 h 14"/>
                  <a:gd name="T10" fmla="*/ 19 w 19"/>
                  <a:gd name="T11" fmla="*/ 8 h 14"/>
                  <a:gd name="T12" fmla="*/ 19 w 19"/>
                  <a:gd name="T13" fmla="*/ 9 h 14"/>
                  <a:gd name="T14" fmla="*/ 19 w 19"/>
                  <a:gd name="T15" fmla="*/ 9 h 14"/>
                  <a:gd name="T16" fmla="*/ 19 w 19"/>
                  <a:gd name="T17" fmla="*/ 9 h 14"/>
                  <a:gd name="T18" fmla="*/ 17 w 19"/>
                  <a:gd name="T19" fmla="*/ 9 h 14"/>
                  <a:gd name="T20" fmla="*/ 17 w 19"/>
                  <a:gd name="T21" fmla="*/ 9 h 14"/>
                  <a:gd name="T22" fmla="*/ 16 w 19"/>
                  <a:gd name="T23" fmla="*/ 9 h 14"/>
                  <a:gd name="T24" fmla="*/ 16 w 19"/>
                  <a:gd name="T25" fmla="*/ 6 h 14"/>
                  <a:gd name="T26" fmla="*/ 14 w 19"/>
                  <a:gd name="T27" fmla="*/ 5 h 14"/>
                  <a:gd name="T28" fmla="*/ 14 w 19"/>
                  <a:gd name="T29" fmla="*/ 3 h 14"/>
                  <a:gd name="T30" fmla="*/ 14 w 19"/>
                  <a:gd name="T31" fmla="*/ 1 h 14"/>
                  <a:gd name="T32" fmla="*/ 14 w 19"/>
                  <a:gd name="T33" fmla="*/ 0 h 14"/>
                  <a:gd name="T34" fmla="*/ 16 w 19"/>
                  <a:gd name="T35" fmla="*/ 0 h 14"/>
                  <a:gd name="T36" fmla="*/ 16 w 19"/>
                  <a:gd name="T37" fmla="*/ 1 h 14"/>
                  <a:gd name="T38" fmla="*/ 14 w 19"/>
                  <a:gd name="T39" fmla="*/ 1 h 14"/>
                  <a:gd name="T40" fmla="*/ 14 w 19"/>
                  <a:gd name="T41" fmla="*/ 3 h 14"/>
                  <a:gd name="T42" fmla="*/ 12 w 19"/>
                  <a:gd name="T43" fmla="*/ 3 h 14"/>
                  <a:gd name="T44" fmla="*/ 11 w 19"/>
                  <a:gd name="T45" fmla="*/ 5 h 14"/>
                  <a:gd name="T46" fmla="*/ 11 w 19"/>
                  <a:gd name="T47" fmla="*/ 5 h 14"/>
                  <a:gd name="T48" fmla="*/ 11 w 19"/>
                  <a:gd name="T49" fmla="*/ 6 h 14"/>
                  <a:gd name="T50" fmla="*/ 11 w 19"/>
                  <a:gd name="T51" fmla="*/ 8 h 14"/>
                  <a:gd name="T52" fmla="*/ 11 w 19"/>
                  <a:gd name="T53" fmla="*/ 8 h 14"/>
                  <a:gd name="T54" fmla="*/ 11 w 19"/>
                  <a:gd name="T55" fmla="*/ 9 h 14"/>
                  <a:gd name="T56" fmla="*/ 12 w 19"/>
                  <a:gd name="T57" fmla="*/ 9 h 14"/>
                  <a:gd name="T58" fmla="*/ 12 w 19"/>
                  <a:gd name="T59" fmla="*/ 9 h 14"/>
                  <a:gd name="T60" fmla="*/ 11 w 19"/>
                  <a:gd name="T61" fmla="*/ 11 h 14"/>
                  <a:gd name="T62" fmla="*/ 11 w 19"/>
                  <a:gd name="T63" fmla="*/ 11 h 14"/>
                  <a:gd name="T64" fmla="*/ 11 w 19"/>
                  <a:gd name="T65" fmla="*/ 12 h 14"/>
                  <a:gd name="T66" fmla="*/ 11 w 19"/>
                  <a:gd name="T67" fmla="*/ 14 h 14"/>
                  <a:gd name="T68" fmla="*/ 9 w 19"/>
                  <a:gd name="T69" fmla="*/ 14 h 14"/>
                  <a:gd name="T70" fmla="*/ 8 w 19"/>
                  <a:gd name="T71" fmla="*/ 14 h 14"/>
                  <a:gd name="T72" fmla="*/ 8 w 19"/>
                  <a:gd name="T73" fmla="*/ 14 h 14"/>
                  <a:gd name="T74" fmla="*/ 8 w 19"/>
                  <a:gd name="T75" fmla="*/ 14 h 14"/>
                  <a:gd name="T76" fmla="*/ 6 w 19"/>
                  <a:gd name="T77" fmla="*/ 12 h 14"/>
                  <a:gd name="T78" fmla="*/ 6 w 19"/>
                  <a:gd name="T79" fmla="*/ 11 h 14"/>
                  <a:gd name="T80" fmla="*/ 5 w 19"/>
                  <a:gd name="T81" fmla="*/ 11 h 14"/>
                  <a:gd name="T82" fmla="*/ 5 w 19"/>
                  <a:gd name="T83" fmla="*/ 11 h 14"/>
                  <a:gd name="T84" fmla="*/ 5 w 19"/>
                  <a:gd name="T85" fmla="*/ 9 h 14"/>
                  <a:gd name="T86" fmla="*/ 3 w 19"/>
                  <a:gd name="T87" fmla="*/ 9 h 14"/>
                  <a:gd name="T88" fmla="*/ 3 w 19"/>
                  <a:gd name="T89" fmla="*/ 8 h 14"/>
                  <a:gd name="T90" fmla="*/ 1 w 19"/>
                  <a:gd name="T91" fmla="*/ 8 h 14"/>
                  <a:gd name="T92" fmla="*/ 1 w 19"/>
                  <a:gd name="T93" fmla="*/ 6 h 14"/>
                  <a:gd name="T94" fmla="*/ 0 w 19"/>
                  <a:gd name="T95" fmla="*/ 6 h 14"/>
                  <a:gd name="T96" fmla="*/ 3 w 19"/>
                  <a:gd name="T97" fmla="*/ 6 h 14"/>
                  <a:gd name="T98" fmla="*/ 5 w 19"/>
                  <a:gd name="T99" fmla="*/ 6 h 14"/>
                  <a:gd name="T100" fmla="*/ 6 w 19"/>
                  <a:gd name="T101" fmla="*/ 6 h 14"/>
                  <a:gd name="T102" fmla="*/ 8 w 19"/>
                  <a:gd name="T103" fmla="*/ 5 h 14"/>
                  <a:gd name="T104" fmla="*/ 9 w 19"/>
                  <a:gd name="T105" fmla="*/ 3 h 14"/>
                  <a:gd name="T106" fmla="*/ 11 w 19"/>
                  <a:gd name="T107" fmla="*/ 3 h 14"/>
                  <a:gd name="T108" fmla="*/ 12 w 19"/>
                  <a:gd name="T109" fmla="*/ 1 h 14"/>
                  <a:gd name="T110" fmla="*/ 14 w 19"/>
                  <a:gd name="T11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 h="14">
                    <a:moveTo>
                      <a:pt x="14" y="1"/>
                    </a:moveTo>
                    <a:lnTo>
                      <a:pt x="16" y="1"/>
                    </a:lnTo>
                    <a:lnTo>
                      <a:pt x="17" y="3"/>
                    </a:lnTo>
                    <a:lnTo>
                      <a:pt x="17" y="5"/>
                    </a:lnTo>
                    <a:lnTo>
                      <a:pt x="19" y="6"/>
                    </a:lnTo>
                    <a:lnTo>
                      <a:pt x="19" y="8"/>
                    </a:lnTo>
                    <a:lnTo>
                      <a:pt x="19" y="9"/>
                    </a:lnTo>
                    <a:lnTo>
                      <a:pt x="19" y="9"/>
                    </a:lnTo>
                    <a:lnTo>
                      <a:pt x="19" y="9"/>
                    </a:lnTo>
                    <a:lnTo>
                      <a:pt x="17" y="9"/>
                    </a:lnTo>
                    <a:lnTo>
                      <a:pt x="17" y="9"/>
                    </a:lnTo>
                    <a:lnTo>
                      <a:pt x="16" y="9"/>
                    </a:lnTo>
                    <a:lnTo>
                      <a:pt x="16" y="6"/>
                    </a:lnTo>
                    <a:lnTo>
                      <a:pt x="14" y="5"/>
                    </a:lnTo>
                    <a:lnTo>
                      <a:pt x="14" y="3"/>
                    </a:lnTo>
                    <a:lnTo>
                      <a:pt x="14" y="1"/>
                    </a:lnTo>
                    <a:close/>
                    <a:moveTo>
                      <a:pt x="14" y="0"/>
                    </a:moveTo>
                    <a:lnTo>
                      <a:pt x="16" y="0"/>
                    </a:lnTo>
                    <a:lnTo>
                      <a:pt x="16" y="1"/>
                    </a:lnTo>
                    <a:lnTo>
                      <a:pt x="14" y="1"/>
                    </a:lnTo>
                    <a:lnTo>
                      <a:pt x="14" y="3"/>
                    </a:lnTo>
                    <a:lnTo>
                      <a:pt x="12" y="3"/>
                    </a:lnTo>
                    <a:lnTo>
                      <a:pt x="11" y="5"/>
                    </a:lnTo>
                    <a:lnTo>
                      <a:pt x="11" y="5"/>
                    </a:lnTo>
                    <a:lnTo>
                      <a:pt x="11" y="6"/>
                    </a:lnTo>
                    <a:lnTo>
                      <a:pt x="11" y="8"/>
                    </a:lnTo>
                    <a:lnTo>
                      <a:pt x="11" y="8"/>
                    </a:lnTo>
                    <a:lnTo>
                      <a:pt x="11" y="9"/>
                    </a:lnTo>
                    <a:lnTo>
                      <a:pt x="12" y="9"/>
                    </a:lnTo>
                    <a:lnTo>
                      <a:pt x="12" y="9"/>
                    </a:lnTo>
                    <a:lnTo>
                      <a:pt x="11" y="11"/>
                    </a:lnTo>
                    <a:lnTo>
                      <a:pt x="11" y="11"/>
                    </a:lnTo>
                    <a:lnTo>
                      <a:pt x="11" y="12"/>
                    </a:lnTo>
                    <a:lnTo>
                      <a:pt x="11" y="14"/>
                    </a:lnTo>
                    <a:lnTo>
                      <a:pt x="9" y="14"/>
                    </a:lnTo>
                    <a:lnTo>
                      <a:pt x="8" y="14"/>
                    </a:lnTo>
                    <a:lnTo>
                      <a:pt x="8" y="14"/>
                    </a:lnTo>
                    <a:lnTo>
                      <a:pt x="8" y="14"/>
                    </a:lnTo>
                    <a:lnTo>
                      <a:pt x="6" y="12"/>
                    </a:lnTo>
                    <a:lnTo>
                      <a:pt x="6" y="11"/>
                    </a:lnTo>
                    <a:lnTo>
                      <a:pt x="5" y="11"/>
                    </a:lnTo>
                    <a:lnTo>
                      <a:pt x="5" y="11"/>
                    </a:lnTo>
                    <a:lnTo>
                      <a:pt x="5" y="9"/>
                    </a:lnTo>
                    <a:lnTo>
                      <a:pt x="3" y="9"/>
                    </a:lnTo>
                    <a:lnTo>
                      <a:pt x="3" y="8"/>
                    </a:lnTo>
                    <a:lnTo>
                      <a:pt x="1" y="8"/>
                    </a:lnTo>
                    <a:lnTo>
                      <a:pt x="1" y="6"/>
                    </a:lnTo>
                    <a:lnTo>
                      <a:pt x="0" y="6"/>
                    </a:lnTo>
                    <a:lnTo>
                      <a:pt x="3" y="6"/>
                    </a:lnTo>
                    <a:lnTo>
                      <a:pt x="5" y="6"/>
                    </a:lnTo>
                    <a:lnTo>
                      <a:pt x="6" y="6"/>
                    </a:lnTo>
                    <a:lnTo>
                      <a:pt x="8" y="5"/>
                    </a:lnTo>
                    <a:lnTo>
                      <a:pt x="9" y="3"/>
                    </a:lnTo>
                    <a:lnTo>
                      <a:pt x="11" y="3"/>
                    </a:lnTo>
                    <a:lnTo>
                      <a:pt x="12" y="1"/>
                    </a:lnTo>
                    <a:lnTo>
                      <a:pt x="1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7" name="Freeform 325">
                <a:extLst>
                  <a:ext uri="{FF2B5EF4-FFF2-40B4-BE49-F238E27FC236}">
                    <a16:creationId xmlns:a16="http://schemas.microsoft.com/office/drawing/2014/main" id="{0BD27DFB-B433-4CC6-ABE6-39BA53A8B423}"/>
                  </a:ext>
                </a:extLst>
              </p:cNvPr>
              <p:cNvSpPr>
                <a:spLocks/>
              </p:cNvSpPr>
              <p:nvPr/>
            </p:nvSpPr>
            <p:spPr bwMode="auto">
              <a:xfrm>
                <a:off x="3936625" y="3476398"/>
                <a:ext cx="5848" cy="5848"/>
              </a:xfrm>
              <a:custGeom>
                <a:avLst/>
                <a:gdLst>
                  <a:gd name="T0" fmla="*/ 3 w 3"/>
                  <a:gd name="T1" fmla="*/ 0 h 3"/>
                  <a:gd name="T2" fmla="*/ 3 w 3"/>
                  <a:gd name="T3" fmla="*/ 0 h 3"/>
                  <a:gd name="T4" fmla="*/ 1 w 3"/>
                  <a:gd name="T5" fmla="*/ 2 h 3"/>
                  <a:gd name="T6" fmla="*/ 1 w 3"/>
                  <a:gd name="T7" fmla="*/ 3 h 3"/>
                  <a:gd name="T8" fmla="*/ 0 w 3"/>
                  <a:gd name="T9" fmla="*/ 3 h 3"/>
                  <a:gd name="T10" fmla="*/ 0 w 3"/>
                  <a:gd name="T11" fmla="*/ 2 h 3"/>
                  <a:gd name="T12" fmla="*/ 1 w 3"/>
                  <a:gd name="T13" fmla="*/ 2 h 3"/>
                  <a:gd name="T14" fmla="*/ 3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lnTo>
                      <a:pt x="3" y="0"/>
                    </a:lnTo>
                    <a:lnTo>
                      <a:pt x="1" y="2"/>
                    </a:lnTo>
                    <a:lnTo>
                      <a:pt x="1" y="3"/>
                    </a:lnTo>
                    <a:lnTo>
                      <a:pt x="0" y="3"/>
                    </a:lnTo>
                    <a:lnTo>
                      <a:pt x="0" y="2"/>
                    </a:lnTo>
                    <a:lnTo>
                      <a:pt x="1" y="2"/>
                    </a:lnTo>
                    <a:lnTo>
                      <a:pt x="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8" name="Freeform 326">
                <a:extLst>
                  <a:ext uri="{FF2B5EF4-FFF2-40B4-BE49-F238E27FC236}">
                    <a16:creationId xmlns:a16="http://schemas.microsoft.com/office/drawing/2014/main" id="{6D98776E-9AEF-48D2-9043-41642ED87A18}"/>
                  </a:ext>
                </a:extLst>
              </p:cNvPr>
              <p:cNvSpPr>
                <a:spLocks/>
              </p:cNvSpPr>
              <p:nvPr/>
            </p:nvSpPr>
            <p:spPr bwMode="auto">
              <a:xfrm>
                <a:off x="3991203" y="3909125"/>
                <a:ext cx="3898" cy="3898"/>
              </a:xfrm>
              <a:custGeom>
                <a:avLst/>
                <a:gdLst>
                  <a:gd name="T0" fmla="*/ 0 w 2"/>
                  <a:gd name="T1" fmla="*/ 0 h 2"/>
                  <a:gd name="T2" fmla="*/ 0 w 2"/>
                  <a:gd name="T3" fmla="*/ 0 h 2"/>
                  <a:gd name="T4" fmla="*/ 2 w 2"/>
                  <a:gd name="T5" fmla="*/ 0 h 2"/>
                  <a:gd name="T6" fmla="*/ 2 w 2"/>
                  <a:gd name="T7" fmla="*/ 0 h 2"/>
                  <a:gd name="T8" fmla="*/ 2 w 2"/>
                  <a:gd name="T9" fmla="*/ 0 h 2"/>
                  <a:gd name="T10" fmla="*/ 2 w 2"/>
                  <a:gd name="T11" fmla="*/ 2 h 2"/>
                  <a:gd name="T12" fmla="*/ 2 w 2"/>
                  <a:gd name="T13" fmla="*/ 2 h 2"/>
                  <a:gd name="T14" fmla="*/ 2 w 2"/>
                  <a:gd name="T15" fmla="*/ 0 h 2"/>
                  <a:gd name="T16" fmla="*/ 0 w 2"/>
                  <a:gd name="T17" fmla="*/ 0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0"/>
                    </a:lnTo>
                    <a:lnTo>
                      <a:pt x="2" y="0"/>
                    </a:lnTo>
                    <a:lnTo>
                      <a:pt x="2" y="0"/>
                    </a:lnTo>
                    <a:lnTo>
                      <a:pt x="2" y="0"/>
                    </a:lnTo>
                    <a:lnTo>
                      <a:pt x="2" y="2"/>
                    </a:lnTo>
                    <a:lnTo>
                      <a:pt x="2" y="2"/>
                    </a:lnTo>
                    <a:lnTo>
                      <a:pt x="2" y="0"/>
                    </a:lnTo>
                    <a:lnTo>
                      <a:pt x="0" y="0"/>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9" name="Freeform 327">
                <a:extLst>
                  <a:ext uri="{FF2B5EF4-FFF2-40B4-BE49-F238E27FC236}">
                    <a16:creationId xmlns:a16="http://schemas.microsoft.com/office/drawing/2014/main" id="{D075F5BF-FD24-4D67-8216-1E73D0DB5080}"/>
                  </a:ext>
                </a:extLst>
              </p:cNvPr>
              <p:cNvSpPr>
                <a:spLocks/>
              </p:cNvSpPr>
              <p:nvPr/>
            </p:nvSpPr>
            <p:spPr bwMode="auto">
              <a:xfrm>
                <a:off x="5786435" y="4068962"/>
                <a:ext cx="85766" cy="171531"/>
              </a:xfrm>
              <a:custGeom>
                <a:avLst/>
                <a:gdLst>
                  <a:gd name="T0" fmla="*/ 30 w 44"/>
                  <a:gd name="T1" fmla="*/ 0 h 88"/>
                  <a:gd name="T2" fmla="*/ 36 w 44"/>
                  <a:gd name="T3" fmla="*/ 7 h 88"/>
                  <a:gd name="T4" fmla="*/ 40 w 44"/>
                  <a:gd name="T5" fmla="*/ 8 h 88"/>
                  <a:gd name="T6" fmla="*/ 40 w 44"/>
                  <a:gd name="T7" fmla="*/ 13 h 88"/>
                  <a:gd name="T8" fmla="*/ 41 w 44"/>
                  <a:gd name="T9" fmla="*/ 18 h 88"/>
                  <a:gd name="T10" fmla="*/ 43 w 44"/>
                  <a:gd name="T11" fmla="*/ 21 h 88"/>
                  <a:gd name="T12" fmla="*/ 44 w 44"/>
                  <a:gd name="T13" fmla="*/ 25 h 88"/>
                  <a:gd name="T14" fmla="*/ 43 w 44"/>
                  <a:gd name="T15" fmla="*/ 29 h 88"/>
                  <a:gd name="T16" fmla="*/ 41 w 44"/>
                  <a:gd name="T17" fmla="*/ 29 h 88"/>
                  <a:gd name="T18" fmla="*/ 41 w 44"/>
                  <a:gd name="T19" fmla="*/ 30 h 88"/>
                  <a:gd name="T20" fmla="*/ 40 w 44"/>
                  <a:gd name="T21" fmla="*/ 36 h 88"/>
                  <a:gd name="T22" fmla="*/ 38 w 44"/>
                  <a:gd name="T23" fmla="*/ 36 h 88"/>
                  <a:gd name="T24" fmla="*/ 35 w 44"/>
                  <a:gd name="T25" fmla="*/ 41 h 88"/>
                  <a:gd name="T26" fmla="*/ 35 w 44"/>
                  <a:gd name="T27" fmla="*/ 44 h 88"/>
                  <a:gd name="T28" fmla="*/ 30 w 44"/>
                  <a:gd name="T29" fmla="*/ 47 h 88"/>
                  <a:gd name="T30" fmla="*/ 28 w 44"/>
                  <a:gd name="T31" fmla="*/ 54 h 88"/>
                  <a:gd name="T32" fmla="*/ 28 w 44"/>
                  <a:gd name="T33" fmla="*/ 60 h 88"/>
                  <a:gd name="T34" fmla="*/ 28 w 44"/>
                  <a:gd name="T35" fmla="*/ 66 h 88"/>
                  <a:gd name="T36" fmla="*/ 28 w 44"/>
                  <a:gd name="T37" fmla="*/ 70 h 88"/>
                  <a:gd name="T38" fmla="*/ 28 w 44"/>
                  <a:gd name="T39" fmla="*/ 71 h 88"/>
                  <a:gd name="T40" fmla="*/ 28 w 44"/>
                  <a:gd name="T41" fmla="*/ 77 h 88"/>
                  <a:gd name="T42" fmla="*/ 28 w 44"/>
                  <a:gd name="T43" fmla="*/ 81 h 88"/>
                  <a:gd name="T44" fmla="*/ 28 w 44"/>
                  <a:gd name="T45" fmla="*/ 82 h 88"/>
                  <a:gd name="T46" fmla="*/ 28 w 44"/>
                  <a:gd name="T47" fmla="*/ 87 h 88"/>
                  <a:gd name="T48" fmla="*/ 13 w 44"/>
                  <a:gd name="T49" fmla="*/ 88 h 88"/>
                  <a:gd name="T50" fmla="*/ 14 w 44"/>
                  <a:gd name="T51" fmla="*/ 85 h 88"/>
                  <a:gd name="T52" fmla="*/ 11 w 44"/>
                  <a:gd name="T53" fmla="*/ 82 h 88"/>
                  <a:gd name="T54" fmla="*/ 11 w 44"/>
                  <a:gd name="T55" fmla="*/ 79 h 88"/>
                  <a:gd name="T56" fmla="*/ 13 w 44"/>
                  <a:gd name="T57" fmla="*/ 60 h 88"/>
                  <a:gd name="T58" fmla="*/ 11 w 44"/>
                  <a:gd name="T59" fmla="*/ 47 h 88"/>
                  <a:gd name="T60" fmla="*/ 8 w 44"/>
                  <a:gd name="T61" fmla="*/ 44 h 88"/>
                  <a:gd name="T62" fmla="*/ 8 w 44"/>
                  <a:gd name="T63" fmla="*/ 38 h 88"/>
                  <a:gd name="T64" fmla="*/ 6 w 44"/>
                  <a:gd name="T65" fmla="*/ 33 h 88"/>
                  <a:gd name="T66" fmla="*/ 0 w 44"/>
                  <a:gd name="T67" fmla="*/ 29 h 88"/>
                  <a:gd name="T68" fmla="*/ 0 w 44"/>
                  <a:gd name="T69" fmla="*/ 24 h 88"/>
                  <a:gd name="T70" fmla="*/ 2 w 44"/>
                  <a:gd name="T71" fmla="*/ 21 h 88"/>
                  <a:gd name="T72" fmla="*/ 3 w 44"/>
                  <a:gd name="T73" fmla="*/ 19 h 88"/>
                  <a:gd name="T74" fmla="*/ 5 w 44"/>
                  <a:gd name="T75" fmla="*/ 18 h 88"/>
                  <a:gd name="T76" fmla="*/ 5 w 44"/>
                  <a:gd name="T77" fmla="*/ 18 h 88"/>
                  <a:gd name="T78" fmla="*/ 6 w 44"/>
                  <a:gd name="T79" fmla="*/ 16 h 88"/>
                  <a:gd name="T80" fmla="*/ 8 w 44"/>
                  <a:gd name="T81" fmla="*/ 14 h 88"/>
                  <a:gd name="T82" fmla="*/ 10 w 44"/>
                  <a:gd name="T83" fmla="*/ 13 h 88"/>
                  <a:gd name="T84" fmla="*/ 11 w 44"/>
                  <a:gd name="T85" fmla="*/ 14 h 88"/>
                  <a:gd name="T86" fmla="*/ 21 w 44"/>
                  <a:gd name="T87" fmla="*/ 11 h 88"/>
                  <a:gd name="T88" fmla="*/ 24 w 44"/>
                  <a:gd name="T89" fmla="*/ 7 h 88"/>
                  <a:gd name="T90" fmla="*/ 22 w 44"/>
                  <a:gd name="T91" fmla="*/ 2 h 88"/>
                  <a:gd name="T92" fmla="*/ 27 w 44"/>
                  <a:gd name="T93" fmla="*/ 2 h 88"/>
                  <a:gd name="T94" fmla="*/ 30 w 44"/>
                  <a:gd name="T9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88">
                    <a:moveTo>
                      <a:pt x="30" y="0"/>
                    </a:moveTo>
                    <a:lnTo>
                      <a:pt x="30" y="0"/>
                    </a:lnTo>
                    <a:lnTo>
                      <a:pt x="30" y="0"/>
                    </a:lnTo>
                    <a:lnTo>
                      <a:pt x="35" y="3"/>
                    </a:lnTo>
                    <a:lnTo>
                      <a:pt x="36" y="5"/>
                    </a:lnTo>
                    <a:lnTo>
                      <a:pt x="36" y="7"/>
                    </a:lnTo>
                    <a:lnTo>
                      <a:pt x="38" y="7"/>
                    </a:lnTo>
                    <a:lnTo>
                      <a:pt x="38" y="8"/>
                    </a:lnTo>
                    <a:lnTo>
                      <a:pt x="40" y="8"/>
                    </a:lnTo>
                    <a:lnTo>
                      <a:pt x="41" y="10"/>
                    </a:lnTo>
                    <a:lnTo>
                      <a:pt x="40" y="11"/>
                    </a:lnTo>
                    <a:lnTo>
                      <a:pt x="40" y="13"/>
                    </a:lnTo>
                    <a:lnTo>
                      <a:pt x="40" y="14"/>
                    </a:lnTo>
                    <a:lnTo>
                      <a:pt x="41" y="18"/>
                    </a:lnTo>
                    <a:lnTo>
                      <a:pt x="41" y="18"/>
                    </a:lnTo>
                    <a:lnTo>
                      <a:pt x="43" y="18"/>
                    </a:lnTo>
                    <a:lnTo>
                      <a:pt x="43" y="19"/>
                    </a:lnTo>
                    <a:lnTo>
                      <a:pt x="43" y="21"/>
                    </a:lnTo>
                    <a:lnTo>
                      <a:pt x="43" y="22"/>
                    </a:lnTo>
                    <a:lnTo>
                      <a:pt x="43" y="24"/>
                    </a:lnTo>
                    <a:lnTo>
                      <a:pt x="44" y="25"/>
                    </a:lnTo>
                    <a:lnTo>
                      <a:pt x="44" y="25"/>
                    </a:lnTo>
                    <a:lnTo>
                      <a:pt x="43" y="29"/>
                    </a:lnTo>
                    <a:lnTo>
                      <a:pt x="43" y="29"/>
                    </a:lnTo>
                    <a:lnTo>
                      <a:pt x="43" y="29"/>
                    </a:lnTo>
                    <a:lnTo>
                      <a:pt x="43" y="29"/>
                    </a:lnTo>
                    <a:lnTo>
                      <a:pt x="41" y="29"/>
                    </a:lnTo>
                    <a:lnTo>
                      <a:pt x="41" y="29"/>
                    </a:lnTo>
                    <a:lnTo>
                      <a:pt x="41" y="30"/>
                    </a:lnTo>
                    <a:lnTo>
                      <a:pt x="41" y="30"/>
                    </a:lnTo>
                    <a:lnTo>
                      <a:pt x="41" y="32"/>
                    </a:lnTo>
                    <a:lnTo>
                      <a:pt x="41" y="35"/>
                    </a:lnTo>
                    <a:lnTo>
                      <a:pt x="40" y="36"/>
                    </a:lnTo>
                    <a:lnTo>
                      <a:pt x="40" y="36"/>
                    </a:lnTo>
                    <a:lnTo>
                      <a:pt x="38" y="36"/>
                    </a:lnTo>
                    <a:lnTo>
                      <a:pt x="38" y="36"/>
                    </a:lnTo>
                    <a:lnTo>
                      <a:pt x="36" y="38"/>
                    </a:lnTo>
                    <a:lnTo>
                      <a:pt x="36" y="40"/>
                    </a:lnTo>
                    <a:lnTo>
                      <a:pt x="35" y="41"/>
                    </a:lnTo>
                    <a:lnTo>
                      <a:pt x="35" y="41"/>
                    </a:lnTo>
                    <a:lnTo>
                      <a:pt x="35" y="43"/>
                    </a:lnTo>
                    <a:lnTo>
                      <a:pt x="35" y="44"/>
                    </a:lnTo>
                    <a:lnTo>
                      <a:pt x="33" y="46"/>
                    </a:lnTo>
                    <a:lnTo>
                      <a:pt x="33" y="47"/>
                    </a:lnTo>
                    <a:lnTo>
                      <a:pt x="30" y="47"/>
                    </a:lnTo>
                    <a:lnTo>
                      <a:pt x="28" y="47"/>
                    </a:lnTo>
                    <a:lnTo>
                      <a:pt x="28" y="52"/>
                    </a:lnTo>
                    <a:lnTo>
                      <a:pt x="28" y="54"/>
                    </a:lnTo>
                    <a:lnTo>
                      <a:pt x="28" y="57"/>
                    </a:lnTo>
                    <a:lnTo>
                      <a:pt x="28" y="59"/>
                    </a:lnTo>
                    <a:lnTo>
                      <a:pt x="28" y="60"/>
                    </a:lnTo>
                    <a:lnTo>
                      <a:pt x="28" y="63"/>
                    </a:lnTo>
                    <a:lnTo>
                      <a:pt x="27" y="65"/>
                    </a:lnTo>
                    <a:lnTo>
                      <a:pt x="28" y="66"/>
                    </a:lnTo>
                    <a:lnTo>
                      <a:pt x="28" y="68"/>
                    </a:lnTo>
                    <a:lnTo>
                      <a:pt x="28" y="70"/>
                    </a:lnTo>
                    <a:lnTo>
                      <a:pt x="28" y="70"/>
                    </a:lnTo>
                    <a:lnTo>
                      <a:pt x="28" y="71"/>
                    </a:lnTo>
                    <a:lnTo>
                      <a:pt x="28" y="71"/>
                    </a:lnTo>
                    <a:lnTo>
                      <a:pt x="28" y="71"/>
                    </a:lnTo>
                    <a:lnTo>
                      <a:pt x="28" y="73"/>
                    </a:lnTo>
                    <a:lnTo>
                      <a:pt x="28" y="76"/>
                    </a:lnTo>
                    <a:lnTo>
                      <a:pt x="28" y="77"/>
                    </a:lnTo>
                    <a:lnTo>
                      <a:pt x="28" y="77"/>
                    </a:lnTo>
                    <a:lnTo>
                      <a:pt x="28" y="77"/>
                    </a:lnTo>
                    <a:lnTo>
                      <a:pt x="28" y="81"/>
                    </a:lnTo>
                    <a:lnTo>
                      <a:pt x="28" y="81"/>
                    </a:lnTo>
                    <a:lnTo>
                      <a:pt x="28" y="82"/>
                    </a:lnTo>
                    <a:lnTo>
                      <a:pt x="28" y="82"/>
                    </a:lnTo>
                    <a:lnTo>
                      <a:pt x="28" y="84"/>
                    </a:lnTo>
                    <a:lnTo>
                      <a:pt x="28" y="85"/>
                    </a:lnTo>
                    <a:lnTo>
                      <a:pt x="28" y="87"/>
                    </a:lnTo>
                    <a:lnTo>
                      <a:pt x="22" y="87"/>
                    </a:lnTo>
                    <a:lnTo>
                      <a:pt x="14" y="88"/>
                    </a:lnTo>
                    <a:lnTo>
                      <a:pt x="13" y="88"/>
                    </a:lnTo>
                    <a:lnTo>
                      <a:pt x="13" y="88"/>
                    </a:lnTo>
                    <a:lnTo>
                      <a:pt x="14" y="88"/>
                    </a:lnTo>
                    <a:lnTo>
                      <a:pt x="14" y="85"/>
                    </a:lnTo>
                    <a:lnTo>
                      <a:pt x="13" y="84"/>
                    </a:lnTo>
                    <a:lnTo>
                      <a:pt x="11" y="84"/>
                    </a:lnTo>
                    <a:lnTo>
                      <a:pt x="11" y="82"/>
                    </a:lnTo>
                    <a:lnTo>
                      <a:pt x="11" y="82"/>
                    </a:lnTo>
                    <a:lnTo>
                      <a:pt x="11" y="81"/>
                    </a:lnTo>
                    <a:lnTo>
                      <a:pt x="11" y="79"/>
                    </a:lnTo>
                    <a:lnTo>
                      <a:pt x="11" y="77"/>
                    </a:lnTo>
                    <a:lnTo>
                      <a:pt x="13" y="77"/>
                    </a:lnTo>
                    <a:lnTo>
                      <a:pt x="13" y="60"/>
                    </a:lnTo>
                    <a:lnTo>
                      <a:pt x="13" y="55"/>
                    </a:lnTo>
                    <a:lnTo>
                      <a:pt x="11" y="52"/>
                    </a:lnTo>
                    <a:lnTo>
                      <a:pt x="11" y="47"/>
                    </a:lnTo>
                    <a:lnTo>
                      <a:pt x="11" y="47"/>
                    </a:lnTo>
                    <a:lnTo>
                      <a:pt x="10" y="44"/>
                    </a:lnTo>
                    <a:lnTo>
                      <a:pt x="8" y="44"/>
                    </a:lnTo>
                    <a:lnTo>
                      <a:pt x="8" y="43"/>
                    </a:lnTo>
                    <a:lnTo>
                      <a:pt x="8" y="41"/>
                    </a:lnTo>
                    <a:lnTo>
                      <a:pt x="8" y="38"/>
                    </a:lnTo>
                    <a:lnTo>
                      <a:pt x="8" y="35"/>
                    </a:lnTo>
                    <a:lnTo>
                      <a:pt x="8" y="35"/>
                    </a:lnTo>
                    <a:lnTo>
                      <a:pt x="6" y="33"/>
                    </a:lnTo>
                    <a:lnTo>
                      <a:pt x="3" y="30"/>
                    </a:lnTo>
                    <a:lnTo>
                      <a:pt x="0" y="29"/>
                    </a:lnTo>
                    <a:lnTo>
                      <a:pt x="0" y="29"/>
                    </a:lnTo>
                    <a:lnTo>
                      <a:pt x="0" y="29"/>
                    </a:lnTo>
                    <a:lnTo>
                      <a:pt x="0" y="24"/>
                    </a:lnTo>
                    <a:lnTo>
                      <a:pt x="0" y="24"/>
                    </a:lnTo>
                    <a:lnTo>
                      <a:pt x="2" y="22"/>
                    </a:lnTo>
                    <a:lnTo>
                      <a:pt x="2" y="21"/>
                    </a:lnTo>
                    <a:lnTo>
                      <a:pt x="2" y="21"/>
                    </a:lnTo>
                    <a:lnTo>
                      <a:pt x="3" y="19"/>
                    </a:lnTo>
                    <a:lnTo>
                      <a:pt x="3" y="19"/>
                    </a:lnTo>
                    <a:lnTo>
                      <a:pt x="3" y="19"/>
                    </a:lnTo>
                    <a:lnTo>
                      <a:pt x="5" y="19"/>
                    </a:lnTo>
                    <a:lnTo>
                      <a:pt x="5" y="19"/>
                    </a:lnTo>
                    <a:lnTo>
                      <a:pt x="5" y="18"/>
                    </a:lnTo>
                    <a:lnTo>
                      <a:pt x="5" y="18"/>
                    </a:lnTo>
                    <a:lnTo>
                      <a:pt x="5" y="18"/>
                    </a:lnTo>
                    <a:lnTo>
                      <a:pt x="5" y="18"/>
                    </a:lnTo>
                    <a:lnTo>
                      <a:pt x="5" y="16"/>
                    </a:lnTo>
                    <a:lnTo>
                      <a:pt x="6" y="16"/>
                    </a:lnTo>
                    <a:lnTo>
                      <a:pt x="6" y="16"/>
                    </a:lnTo>
                    <a:lnTo>
                      <a:pt x="8" y="16"/>
                    </a:lnTo>
                    <a:lnTo>
                      <a:pt x="8" y="16"/>
                    </a:lnTo>
                    <a:lnTo>
                      <a:pt x="8" y="14"/>
                    </a:lnTo>
                    <a:lnTo>
                      <a:pt x="10" y="14"/>
                    </a:lnTo>
                    <a:lnTo>
                      <a:pt x="10" y="14"/>
                    </a:lnTo>
                    <a:lnTo>
                      <a:pt x="10" y="13"/>
                    </a:lnTo>
                    <a:lnTo>
                      <a:pt x="11" y="13"/>
                    </a:lnTo>
                    <a:lnTo>
                      <a:pt x="11" y="13"/>
                    </a:lnTo>
                    <a:lnTo>
                      <a:pt x="11" y="14"/>
                    </a:lnTo>
                    <a:lnTo>
                      <a:pt x="16" y="13"/>
                    </a:lnTo>
                    <a:lnTo>
                      <a:pt x="17" y="14"/>
                    </a:lnTo>
                    <a:lnTo>
                      <a:pt x="21" y="11"/>
                    </a:lnTo>
                    <a:lnTo>
                      <a:pt x="22" y="10"/>
                    </a:lnTo>
                    <a:lnTo>
                      <a:pt x="22" y="8"/>
                    </a:lnTo>
                    <a:lnTo>
                      <a:pt x="24" y="7"/>
                    </a:lnTo>
                    <a:lnTo>
                      <a:pt x="24" y="5"/>
                    </a:lnTo>
                    <a:lnTo>
                      <a:pt x="22" y="3"/>
                    </a:lnTo>
                    <a:lnTo>
                      <a:pt x="22" y="2"/>
                    </a:lnTo>
                    <a:lnTo>
                      <a:pt x="24" y="2"/>
                    </a:lnTo>
                    <a:lnTo>
                      <a:pt x="27" y="2"/>
                    </a:lnTo>
                    <a:lnTo>
                      <a:pt x="27" y="2"/>
                    </a:lnTo>
                    <a:lnTo>
                      <a:pt x="27" y="0"/>
                    </a:lnTo>
                    <a:lnTo>
                      <a:pt x="28" y="0"/>
                    </a:lnTo>
                    <a:lnTo>
                      <a:pt x="3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0" name="Freeform 328">
                <a:extLst>
                  <a:ext uri="{FF2B5EF4-FFF2-40B4-BE49-F238E27FC236}">
                    <a16:creationId xmlns:a16="http://schemas.microsoft.com/office/drawing/2014/main" id="{AEB74A90-344D-420D-B3F9-57D1ADB96125}"/>
                  </a:ext>
                </a:extLst>
              </p:cNvPr>
              <p:cNvSpPr>
                <a:spLocks/>
              </p:cNvSpPr>
              <p:nvPr/>
            </p:nvSpPr>
            <p:spPr bwMode="auto">
              <a:xfrm>
                <a:off x="6583667" y="4480247"/>
                <a:ext cx="48731" cy="62375"/>
              </a:xfrm>
              <a:custGeom>
                <a:avLst/>
                <a:gdLst>
                  <a:gd name="T0" fmla="*/ 20 w 25"/>
                  <a:gd name="T1" fmla="*/ 2 h 32"/>
                  <a:gd name="T2" fmla="*/ 22 w 25"/>
                  <a:gd name="T3" fmla="*/ 2 h 32"/>
                  <a:gd name="T4" fmla="*/ 20 w 25"/>
                  <a:gd name="T5" fmla="*/ 5 h 32"/>
                  <a:gd name="T6" fmla="*/ 20 w 25"/>
                  <a:gd name="T7" fmla="*/ 5 h 32"/>
                  <a:gd name="T8" fmla="*/ 20 w 25"/>
                  <a:gd name="T9" fmla="*/ 7 h 32"/>
                  <a:gd name="T10" fmla="*/ 20 w 25"/>
                  <a:gd name="T11" fmla="*/ 8 h 32"/>
                  <a:gd name="T12" fmla="*/ 20 w 25"/>
                  <a:gd name="T13" fmla="*/ 8 h 32"/>
                  <a:gd name="T14" fmla="*/ 22 w 25"/>
                  <a:gd name="T15" fmla="*/ 10 h 32"/>
                  <a:gd name="T16" fmla="*/ 25 w 25"/>
                  <a:gd name="T17" fmla="*/ 10 h 32"/>
                  <a:gd name="T18" fmla="*/ 25 w 25"/>
                  <a:gd name="T19" fmla="*/ 11 h 32"/>
                  <a:gd name="T20" fmla="*/ 25 w 25"/>
                  <a:gd name="T21" fmla="*/ 13 h 32"/>
                  <a:gd name="T22" fmla="*/ 23 w 25"/>
                  <a:gd name="T23" fmla="*/ 15 h 32"/>
                  <a:gd name="T24" fmla="*/ 22 w 25"/>
                  <a:gd name="T25" fmla="*/ 16 h 32"/>
                  <a:gd name="T26" fmla="*/ 23 w 25"/>
                  <a:gd name="T27" fmla="*/ 16 h 32"/>
                  <a:gd name="T28" fmla="*/ 20 w 25"/>
                  <a:gd name="T29" fmla="*/ 19 h 32"/>
                  <a:gd name="T30" fmla="*/ 18 w 25"/>
                  <a:gd name="T31" fmla="*/ 21 h 32"/>
                  <a:gd name="T32" fmla="*/ 17 w 25"/>
                  <a:gd name="T33" fmla="*/ 22 h 32"/>
                  <a:gd name="T34" fmla="*/ 15 w 25"/>
                  <a:gd name="T35" fmla="*/ 26 h 32"/>
                  <a:gd name="T36" fmla="*/ 11 w 25"/>
                  <a:gd name="T37" fmla="*/ 30 h 32"/>
                  <a:gd name="T38" fmla="*/ 9 w 25"/>
                  <a:gd name="T39" fmla="*/ 32 h 32"/>
                  <a:gd name="T40" fmla="*/ 7 w 25"/>
                  <a:gd name="T41" fmla="*/ 30 h 32"/>
                  <a:gd name="T42" fmla="*/ 6 w 25"/>
                  <a:gd name="T43" fmla="*/ 27 h 32"/>
                  <a:gd name="T44" fmla="*/ 6 w 25"/>
                  <a:gd name="T45" fmla="*/ 24 h 32"/>
                  <a:gd name="T46" fmla="*/ 4 w 25"/>
                  <a:gd name="T47" fmla="*/ 22 h 32"/>
                  <a:gd name="T48" fmla="*/ 4 w 25"/>
                  <a:gd name="T49" fmla="*/ 18 h 32"/>
                  <a:gd name="T50" fmla="*/ 3 w 25"/>
                  <a:gd name="T51" fmla="*/ 16 h 32"/>
                  <a:gd name="T52" fmla="*/ 3 w 25"/>
                  <a:gd name="T53" fmla="*/ 15 h 32"/>
                  <a:gd name="T54" fmla="*/ 3 w 25"/>
                  <a:gd name="T55" fmla="*/ 11 h 32"/>
                  <a:gd name="T56" fmla="*/ 0 w 25"/>
                  <a:gd name="T57" fmla="*/ 8 h 32"/>
                  <a:gd name="T58" fmla="*/ 0 w 25"/>
                  <a:gd name="T59" fmla="*/ 7 h 32"/>
                  <a:gd name="T60" fmla="*/ 0 w 25"/>
                  <a:gd name="T61" fmla="*/ 5 h 32"/>
                  <a:gd name="T62" fmla="*/ 1 w 25"/>
                  <a:gd name="T63" fmla="*/ 5 h 32"/>
                  <a:gd name="T64" fmla="*/ 3 w 25"/>
                  <a:gd name="T65" fmla="*/ 5 h 32"/>
                  <a:gd name="T66" fmla="*/ 4 w 25"/>
                  <a:gd name="T67" fmla="*/ 8 h 32"/>
                  <a:gd name="T68" fmla="*/ 9 w 25"/>
                  <a:gd name="T69" fmla="*/ 7 h 32"/>
                  <a:gd name="T70" fmla="*/ 11 w 25"/>
                  <a:gd name="T71" fmla="*/ 7 h 32"/>
                  <a:gd name="T72" fmla="*/ 12 w 25"/>
                  <a:gd name="T73" fmla="*/ 5 h 32"/>
                  <a:gd name="T74" fmla="*/ 12 w 25"/>
                  <a:gd name="T75" fmla="*/ 0 h 32"/>
                  <a:gd name="T76" fmla="*/ 15 w 25"/>
                  <a:gd name="T77" fmla="*/ 2 h 32"/>
                  <a:gd name="T78" fmla="*/ 15 w 25"/>
                  <a:gd name="T79" fmla="*/ 2 h 32"/>
                  <a:gd name="T80" fmla="*/ 17 w 25"/>
                  <a:gd name="T81" fmla="*/ 0 h 32"/>
                  <a:gd name="T82" fmla="*/ 20 w 25"/>
                  <a:gd name="T8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32">
                    <a:moveTo>
                      <a:pt x="20" y="0"/>
                    </a:moveTo>
                    <a:lnTo>
                      <a:pt x="20" y="2"/>
                    </a:lnTo>
                    <a:lnTo>
                      <a:pt x="22" y="2"/>
                    </a:lnTo>
                    <a:lnTo>
                      <a:pt x="22" y="2"/>
                    </a:lnTo>
                    <a:lnTo>
                      <a:pt x="22" y="2"/>
                    </a:lnTo>
                    <a:lnTo>
                      <a:pt x="20" y="5"/>
                    </a:lnTo>
                    <a:lnTo>
                      <a:pt x="20" y="5"/>
                    </a:lnTo>
                    <a:lnTo>
                      <a:pt x="20" y="5"/>
                    </a:lnTo>
                    <a:lnTo>
                      <a:pt x="20" y="7"/>
                    </a:lnTo>
                    <a:lnTo>
                      <a:pt x="20" y="7"/>
                    </a:lnTo>
                    <a:lnTo>
                      <a:pt x="20" y="7"/>
                    </a:lnTo>
                    <a:lnTo>
                      <a:pt x="20" y="8"/>
                    </a:lnTo>
                    <a:lnTo>
                      <a:pt x="20" y="8"/>
                    </a:lnTo>
                    <a:lnTo>
                      <a:pt x="20" y="8"/>
                    </a:lnTo>
                    <a:lnTo>
                      <a:pt x="22" y="10"/>
                    </a:lnTo>
                    <a:lnTo>
                      <a:pt x="22" y="10"/>
                    </a:lnTo>
                    <a:lnTo>
                      <a:pt x="23" y="10"/>
                    </a:lnTo>
                    <a:lnTo>
                      <a:pt x="25" y="10"/>
                    </a:lnTo>
                    <a:lnTo>
                      <a:pt x="25" y="11"/>
                    </a:lnTo>
                    <a:lnTo>
                      <a:pt x="25" y="11"/>
                    </a:lnTo>
                    <a:lnTo>
                      <a:pt x="25" y="11"/>
                    </a:lnTo>
                    <a:lnTo>
                      <a:pt x="25" y="13"/>
                    </a:lnTo>
                    <a:lnTo>
                      <a:pt x="25" y="15"/>
                    </a:lnTo>
                    <a:lnTo>
                      <a:pt x="23" y="15"/>
                    </a:lnTo>
                    <a:lnTo>
                      <a:pt x="23" y="16"/>
                    </a:lnTo>
                    <a:lnTo>
                      <a:pt x="22" y="16"/>
                    </a:lnTo>
                    <a:lnTo>
                      <a:pt x="23" y="16"/>
                    </a:lnTo>
                    <a:lnTo>
                      <a:pt x="23" y="16"/>
                    </a:lnTo>
                    <a:lnTo>
                      <a:pt x="22" y="18"/>
                    </a:lnTo>
                    <a:lnTo>
                      <a:pt x="20" y="19"/>
                    </a:lnTo>
                    <a:lnTo>
                      <a:pt x="18" y="19"/>
                    </a:lnTo>
                    <a:lnTo>
                      <a:pt x="18" y="21"/>
                    </a:lnTo>
                    <a:lnTo>
                      <a:pt x="18" y="21"/>
                    </a:lnTo>
                    <a:lnTo>
                      <a:pt x="17" y="22"/>
                    </a:lnTo>
                    <a:lnTo>
                      <a:pt x="17" y="24"/>
                    </a:lnTo>
                    <a:lnTo>
                      <a:pt x="15" y="26"/>
                    </a:lnTo>
                    <a:lnTo>
                      <a:pt x="12" y="29"/>
                    </a:lnTo>
                    <a:lnTo>
                      <a:pt x="11" y="30"/>
                    </a:lnTo>
                    <a:lnTo>
                      <a:pt x="9" y="32"/>
                    </a:lnTo>
                    <a:lnTo>
                      <a:pt x="9" y="32"/>
                    </a:lnTo>
                    <a:lnTo>
                      <a:pt x="9" y="30"/>
                    </a:lnTo>
                    <a:lnTo>
                      <a:pt x="7" y="30"/>
                    </a:lnTo>
                    <a:lnTo>
                      <a:pt x="7" y="29"/>
                    </a:lnTo>
                    <a:lnTo>
                      <a:pt x="6" y="27"/>
                    </a:lnTo>
                    <a:lnTo>
                      <a:pt x="6" y="26"/>
                    </a:lnTo>
                    <a:lnTo>
                      <a:pt x="6" y="24"/>
                    </a:lnTo>
                    <a:lnTo>
                      <a:pt x="4" y="22"/>
                    </a:lnTo>
                    <a:lnTo>
                      <a:pt x="4" y="22"/>
                    </a:lnTo>
                    <a:lnTo>
                      <a:pt x="4" y="19"/>
                    </a:lnTo>
                    <a:lnTo>
                      <a:pt x="4" y="18"/>
                    </a:lnTo>
                    <a:lnTo>
                      <a:pt x="4" y="16"/>
                    </a:lnTo>
                    <a:lnTo>
                      <a:pt x="3" y="16"/>
                    </a:lnTo>
                    <a:lnTo>
                      <a:pt x="3" y="15"/>
                    </a:lnTo>
                    <a:lnTo>
                      <a:pt x="3" y="15"/>
                    </a:lnTo>
                    <a:lnTo>
                      <a:pt x="3" y="13"/>
                    </a:lnTo>
                    <a:lnTo>
                      <a:pt x="3" y="11"/>
                    </a:lnTo>
                    <a:lnTo>
                      <a:pt x="1" y="10"/>
                    </a:lnTo>
                    <a:lnTo>
                      <a:pt x="0" y="8"/>
                    </a:lnTo>
                    <a:lnTo>
                      <a:pt x="0" y="8"/>
                    </a:lnTo>
                    <a:lnTo>
                      <a:pt x="0" y="7"/>
                    </a:lnTo>
                    <a:lnTo>
                      <a:pt x="0" y="7"/>
                    </a:lnTo>
                    <a:lnTo>
                      <a:pt x="0" y="5"/>
                    </a:lnTo>
                    <a:lnTo>
                      <a:pt x="0" y="5"/>
                    </a:lnTo>
                    <a:lnTo>
                      <a:pt x="1" y="5"/>
                    </a:lnTo>
                    <a:lnTo>
                      <a:pt x="1" y="5"/>
                    </a:lnTo>
                    <a:lnTo>
                      <a:pt x="3" y="5"/>
                    </a:lnTo>
                    <a:lnTo>
                      <a:pt x="4" y="7"/>
                    </a:lnTo>
                    <a:lnTo>
                      <a:pt x="4" y="8"/>
                    </a:lnTo>
                    <a:lnTo>
                      <a:pt x="6" y="8"/>
                    </a:lnTo>
                    <a:lnTo>
                      <a:pt x="9" y="7"/>
                    </a:lnTo>
                    <a:lnTo>
                      <a:pt x="9" y="8"/>
                    </a:lnTo>
                    <a:lnTo>
                      <a:pt x="11" y="7"/>
                    </a:lnTo>
                    <a:lnTo>
                      <a:pt x="12" y="7"/>
                    </a:lnTo>
                    <a:lnTo>
                      <a:pt x="12" y="5"/>
                    </a:lnTo>
                    <a:lnTo>
                      <a:pt x="12" y="3"/>
                    </a:lnTo>
                    <a:lnTo>
                      <a:pt x="12" y="0"/>
                    </a:lnTo>
                    <a:lnTo>
                      <a:pt x="14" y="0"/>
                    </a:lnTo>
                    <a:lnTo>
                      <a:pt x="15" y="2"/>
                    </a:lnTo>
                    <a:lnTo>
                      <a:pt x="15" y="2"/>
                    </a:lnTo>
                    <a:lnTo>
                      <a:pt x="15" y="2"/>
                    </a:lnTo>
                    <a:lnTo>
                      <a:pt x="17" y="2"/>
                    </a:lnTo>
                    <a:lnTo>
                      <a:pt x="17" y="0"/>
                    </a:lnTo>
                    <a:lnTo>
                      <a:pt x="17" y="0"/>
                    </a:lnTo>
                    <a:lnTo>
                      <a:pt x="2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1" name="Freeform 329">
                <a:extLst>
                  <a:ext uri="{FF2B5EF4-FFF2-40B4-BE49-F238E27FC236}">
                    <a16:creationId xmlns:a16="http://schemas.microsoft.com/office/drawing/2014/main" id="{0743747E-C644-46EB-BC4C-34450E55B7C6}"/>
                  </a:ext>
                </a:extLst>
              </p:cNvPr>
              <p:cNvSpPr>
                <a:spLocks/>
              </p:cNvSpPr>
              <p:nvPr/>
            </p:nvSpPr>
            <p:spPr bwMode="auto">
              <a:xfrm>
                <a:off x="7185976" y="3663524"/>
                <a:ext cx="5848" cy="15594"/>
              </a:xfrm>
              <a:custGeom>
                <a:avLst/>
                <a:gdLst>
                  <a:gd name="T0" fmla="*/ 1 w 3"/>
                  <a:gd name="T1" fmla="*/ 0 h 8"/>
                  <a:gd name="T2" fmla="*/ 3 w 3"/>
                  <a:gd name="T3" fmla="*/ 0 h 8"/>
                  <a:gd name="T4" fmla="*/ 1 w 3"/>
                  <a:gd name="T5" fmla="*/ 2 h 8"/>
                  <a:gd name="T6" fmla="*/ 3 w 3"/>
                  <a:gd name="T7" fmla="*/ 3 h 8"/>
                  <a:gd name="T8" fmla="*/ 3 w 3"/>
                  <a:gd name="T9" fmla="*/ 5 h 8"/>
                  <a:gd name="T10" fmla="*/ 3 w 3"/>
                  <a:gd name="T11" fmla="*/ 7 h 8"/>
                  <a:gd name="T12" fmla="*/ 1 w 3"/>
                  <a:gd name="T13" fmla="*/ 8 h 8"/>
                  <a:gd name="T14" fmla="*/ 1 w 3"/>
                  <a:gd name="T15" fmla="*/ 7 h 8"/>
                  <a:gd name="T16" fmla="*/ 0 w 3"/>
                  <a:gd name="T17" fmla="*/ 5 h 8"/>
                  <a:gd name="T18" fmla="*/ 1 w 3"/>
                  <a:gd name="T19" fmla="*/ 3 h 8"/>
                  <a:gd name="T20" fmla="*/ 0 w 3"/>
                  <a:gd name="T21" fmla="*/ 2 h 8"/>
                  <a:gd name="T22" fmla="*/ 0 w 3"/>
                  <a:gd name="T23" fmla="*/ 2 h 8"/>
                  <a:gd name="T24" fmla="*/ 1 w 3"/>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1" y="0"/>
                    </a:moveTo>
                    <a:lnTo>
                      <a:pt x="3" y="0"/>
                    </a:lnTo>
                    <a:lnTo>
                      <a:pt x="1" y="2"/>
                    </a:lnTo>
                    <a:lnTo>
                      <a:pt x="3" y="3"/>
                    </a:lnTo>
                    <a:lnTo>
                      <a:pt x="3" y="5"/>
                    </a:lnTo>
                    <a:lnTo>
                      <a:pt x="3" y="7"/>
                    </a:lnTo>
                    <a:lnTo>
                      <a:pt x="1" y="8"/>
                    </a:lnTo>
                    <a:lnTo>
                      <a:pt x="1" y="7"/>
                    </a:lnTo>
                    <a:lnTo>
                      <a:pt x="0" y="5"/>
                    </a:lnTo>
                    <a:lnTo>
                      <a:pt x="1" y="3"/>
                    </a:lnTo>
                    <a:lnTo>
                      <a:pt x="0" y="2"/>
                    </a:lnTo>
                    <a:lnTo>
                      <a:pt x="0" y="2"/>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2" name="Freeform 330">
                <a:extLst>
                  <a:ext uri="{FF2B5EF4-FFF2-40B4-BE49-F238E27FC236}">
                    <a16:creationId xmlns:a16="http://schemas.microsoft.com/office/drawing/2014/main" id="{BBB0CF91-B4A6-46B0-A653-BCDB04C9E9BC}"/>
                  </a:ext>
                </a:extLst>
              </p:cNvPr>
              <p:cNvSpPr>
                <a:spLocks/>
              </p:cNvSpPr>
              <p:nvPr/>
            </p:nvSpPr>
            <p:spPr bwMode="auto">
              <a:xfrm>
                <a:off x="6394592" y="3090452"/>
                <a:ext cx="175430" cy="101360"/>
              </a:xfrm>
              <a:custGeom>
                <a:avLst/>
                <a:gdLst>
                  <a:gd name="T0" fmla="*/ 8 w 90"/>
                  <a:gd name="T1" fmla="*/ 1 h 52"/>
                  <a:gd name="T2" fmla="*/ 10 w 90"/>
                  <a:gd name="T3" fmla="*/ 4 h 52"/>
                  <a:gd name="T4" fmla="*/ 7 w 90"/>
                  <a:gd name="T5" fmla="*/ 6 h 52"/>
                  <a:gd name="T6" fmla="*/ 13 w 90"/>
                  <a:gd name="T7" fmla="*/ 6 h 52"/>
                  <a:gd name="T8" fmla="*/ 27 w 90"/>
                  <a:gd name="T9" fmla="*/ 8 h 52"/>
                  <a:gd name="T10" fmla="*/ 40 w 90"/>
                  <a:gd name="T11" fmla="*/ 9 h 52"/>
                  <a:gd name="T12" fmla="*/ 49 w 90"/>
                  <a:gd name="T13" fmla="*/ 8 h 52"/>
                  <a:gd name="T14" fmla="*/ 60 w 90"/>
                  <a:gd name="T15" fmla="*/ 3 h 52"/>
                  <a:gd name="T16" fmla="*/ 68 w 90"/>
                  <a:gd name="T17" fmla="*/ 1 h 52"/>
                  <a:gd name="T18" fmla="*/ 76 w 90"/>
                  <a:gd name="T19" fmla="*/ 4 h 52"/>
                  <a:gd name="T20" fmla="*/ 79 w 90"/>
                  <a:gd name="T21" fmla="*/ 4 h 52"/>
                  <a:gd name="T22" fmla="*/ 85 w 90"/>
                  <a:gd name="T23" fmla="*/ 8 h 52"/>
                  <a:gd name="T24" fmla="*/ 90 w 90"/>
                  <a:gd name="T25" fmla="*/ 9 h 52"/>
                  <a:gd name="T26" fmla="*/ 85 w 90"/>
                  <a:gd name="T27" fmla="*/ 14 h 52"/>
                  <a:gd name="T28" fmla="*/ 81 w 90"/>
                  <a:gd name="T29" fmla="*/ 17 h 52"/>
                  <a:gd name="T30" fmla="*/ 79 w 90"/>
                  <a:gd name="T31" fmla="*/ 26 h 52"/>
                  <a:gd name="T32" fmla="*/ 74 w 90"/>
                  <a:gd name="T33" fmla="*/ 31 h 52"/>
                  <a:gd name="T34" fmla="*/ 79 w 90"/>
                  <a:gd name="T35" fmla="*/ 36 h 52"/>
                  <a:gd name="T36" fmla="*/ 79 w 90"/>
                  <a:gd name="T37" fmla="*/ 39 h 52"/>
                  <a:gd name="T38" fmla="*/ 78 w 90"/>
                  <a:gd name="T39" fmla="*/ 39 h 52"/>
                  <a:gd name="T40" fmla="*/ 74 w 90"/>
                  <a:gd name="T41" fmla="*/ 41 h 52"/>
                  <a:gd name="T42" fmla="*/ 71 w 90"/>
                  <a:gd name="T43" fmla="*/ 37 h 52"/>
                  <a:gd name="T44" fmla="*/ 67 w 90"/>
                  <a:gd name="T45" fmla="*/ 37 h 52"/>
                  <a:gd name="T46" fmla="*/ 63 w 90"/>
                  <a:gd name="T47" fmla="*/ 39 h 52"/>
                  <a:gd name="T48" fmla="*/ 60 w 90"/>
                  <a:gd name="T49" fmla="*/ 41 h 52"/>
                  <a:gd name="T50" fmla="*/ 60 w 90"/>
                  <a:gd name="T51" fmla="*/ 42 h 52"/>
                  <a:gd name="T52" fmla="*/ 57 w 90"/>
                  <a:gd name="T53" fmla="*/ 44 h 52"/>
                  <a:gd name="T54" fmla="*/ 54 w 90"/>
                  <a:gd name="T55" fmla="*/ 44 h 52"/>
                  <a:gd name="T56" fmla="*/ 54 w 90"/>
                  <a:gd name="T57" fmla="*/ 45 h 52"/>
                  <a:gd name="T58" fmla="*/ 56 w 90"/>
                  <a:gd name="T59" fmla="*/ 48 h 52"/>
                  <a:gd name="T60" fmla="*/ 51 w 90"/>
                  <a:gd name="T61" fmla="*/ 50 h 52"/>
                  <a:gd name="T62" fmla="*/ 48 w 90"/>
                  <a:gd name="T63" fmla="*/ 50 h 52"/>
                  <a:gd name="T64" fmla="*/ 41 w 90"/>
                  <a:gd name="T65" fmla="*/ 52 h 52"/>
                  <a:gd name="T66" fmla="*/ 37 w 90"/>
                  <a:gd name="T67" fmla="*/ 50 h 52"/>
                  <a:gd name="T68" fmla="*/ 33 w 90"/>
                  <a:gd name="T69" fmla="*/ 48 h 52"/>
                  <a:gd name="T70" fmla="*/ 32 w 90"/>
                  <a:gd name="T71" fmla="*/ 47 h 52"/>
                  <a:gd name="T72" fmla="*/ 27 w 90"/>
                  <a:gd name="T73" fmla="*/ 47 h 52"/>
                  <a:gd name="T74" fmla="*/ 24 w 90"/>
                  <a:gd name="T75" fmla="*/ 48 h 52"/>
                  <a:gd name="T76" fmla="*/ 22 w 90"/>
                  <a:gd name="T77" fmla="*/ 48 h 52"/>
                  <a:gd name="T78" fmla="*/ 18 w 90"/>
                  <a:gd name="T79" fmla="*/ 50 h 52"/>
                  <a:gd name="T80" fmla="*/ 13 w 90"/>
                  <a:gd name="T81" fmla="*/ 50 h 52"/>
                  <a:gd name="T82" fmla="*/ 8 w 90"/>
                  <a:gd name="T83" fmla="*/ 50 h 52"/>
                  <a:gd name="T84" fmla="*/ 10 w 90"/>
                  <a:gd name="T85" fmla="*/ 44 h 52"/>
                  <a:gd name="T86" fmla="*/ 8 w 90"/>
                  <a:gd name="T87" fmla="*/ 42 h 52"/>
                  <a:gd name="T88" fmla="*/ 7 w 90"/>
                  <a:gd name="T89" fmla="*/ 39 h 52"/>
                  <a:gd name="T90" fmla="*/ 2 w 90"/>
                  <a:gd name="T91" fmla="*/ 36 h 52"/>
                  <a:gd name="T92" fmla="*/ 2 w 90"/>
                  <a:gd name="T93" fmla="*/ 33 h 52"/>
                  <a:gd name="T94" fmla="*/ 2 w 90"/>
                  <a:gd name="T95" fmla="*/ 30 h 52"/>
                  <a:gd name="T96" fmla="*/ 2 w 90"/>
                  <a:gd name="T97" fmla="*/ 26 h 52"/>
                  <a:gd name="T98" fmla="*/ 2 w 90"/>
                  <a:gd name="T99" fmla="*/ 25 h 52"/>
                  <a:gd name="T100" fmla="*/ 5 w 90"/>
                  <a:gd name="T101" fmla="*/ 23 h 52"/>
                  <a:gd name="T102" fmla="*/ 8 w 90"/>
                  <a:gd name="T103" fmla="*/ 20 h 52"/>
                  <a:gd name="T104" fmla="*/ 8 w 90"/>
                  <a:gd name="T105" fmla="*/ 19 h 52"/>
                  <a:gd name="T106" fmla="*/ 7 w 90"/>
                  <a:gd name="T107" fmla="*/ 15 h 52"/>
                  <a:gd name="T108" fmla="*/ 2 w 90"/>
                  <a:gd name="T109" fmla="*/ 12 h 52"/>
                  <a:gd name="T110" fmla="*/ 0 w 90"/>
                  <a:gd name="T111" fmla="*/ 9 h 52"/>
                  <a:gd name="T112" fmla="*/ 0 w 90"/>
                  <a:gd name="T113" fmla="*/ 6 h 52"/>
                  <a:gd name="T114" fmla="*/ 2 w 90"/>
                  <a:gd name="T115" fmla="*/ 4 h 52"/>
                  <a:gd name="T116" fmla="*/ 3 w 90"/>
                  <a:gd name="T1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 h="52">
                    <a:moveTo>
                      <a:pt x="5" y="0"/>
                    </a:moveTo>
                    <a:lnTo>
                      <a:pt x="7" y="1"/>
                    </a:lnTo>
                    <a:lnTo>
                      <a:pt x="8" y="1"/>
                    </a:lnTo>
                    <a:lnTo>
                      <a:pt x="10" y="3"/>
                    </a:lnTo>
                    <a:lnTo>
                      <a:pt x="10" y="3"/>
                    </a:lnTo>
                    <a:lnTo>
                      <a:pt x="10" y="4"/>
                    </a:lnTo>
                    <a:lnTo>
                      <a:pt x="8" y="4"/>
                    </a:lnTo>
                    <a:lnTo>
                      <a:pt x="7" y="4"/>
                    </a:lnTo>
                    <a:lnTo>
                      <a:pt x="7" y="6"/>
                    </a:lnTo>
                    <a:lnTo>
                      <a:pt x="7" y="6"/>
                    </a:lnTo>
                    <a:lnTo>
                      <a:pt x="8" y="8"/>
                    </a:lnTo>
                    <a:lnTo>
                      <a:pt x="13" y="6"/>
                    </a:lnTo>
                    <a:lnTo>
                      <a:pt x="18" y="6"/>
                    </a:lnTo>
                    <a:lnTo>
                      <a:pt x="22" y="8"/>
                    </a:lnTo>
                    <a:lnTo>
                      <a:pt x="27" y="8"/>
                    </a:lnTo>
                    <a:lnTo>
                      <a:pt x="30" y="8"/>
                    </a:lnTo>
                    <a:lnTo>
                      <a:pt x="35" y="9"/>
                    </a:lnTo>
                    <a:lnTo>
                      <a:pt x="40" y="9"/>
                    </a:lnTo>
                    <a:lnTo>
                      <a:pt x="46" y="9"/>
                    </a:lnTo>
                    <a:lnTo>
                      <a:pt x="48" y="9"/>
                    </a:lnTo>
                    <a:lnTo>
                      <a:pt x="49" y="8"/>
                    </a:lnTo>
                    <a:lnTo>
                      <a:pt x="52" y="6"/>
                    </a:lnTo>
                    <a:lnTo>
                      <a:pt x="56" y="4"/>
                    </a:lnTo>
                    <a:lnTo>
                      <a:pt x="60" y="3"/>
                    </a:lnTo>
                    <a:lnTo>
                      <a:pt x="65" y="1"/>
                    </a:lnTo>
                    <a:lnTo>
                      <a:pt x="68" y="1"/>
                    </a:lnTo>
                    <a:lnTo>
                      <a:pt x="68" y="1"/>
                    </a:lnTo>
                    <a:lnTo>
                      <a:pt x="73" y="4"/>
                    </a:lnTo>
                    <a:lnTo>
                      <a:pt x="74" y="4"/>
                    </a:lnTo>
                    <a:lnTo>
                      <a:pt x="76" y="4"/>
                    </a:lnTo>
                    <a:lnTo>
                      <a:pt x="78" y="4"/>
                    </a:lnTo>
                    <a:lnTo>
                      <a:pt x="78" y="4"/>
                    </a:lnTo>
                    <a:lnTo>
                      <a:pt x="79" y="4"/>
                    </a:lnTo>
                    <a:lnTo>
                      <a:pt x="81" y="6"/>
                    </a:lnTo>
                    <a:lnTo>
                      <a:pt x="82" y="8"/>
                    </a:lnTo>
                    <a:lnTo>
                      <a:pt x="85" y="8"/>
                    </a:lnTo>
                    <a:lnTo>
                      <a:pt x="87" y="9"/>
                    </a:lnTo>
                    <a:lnTo>
                      <a:pt x="87" y="9"/>
                    </a:lnTo>
                    <a:lnTo>
                      <a:pt x="90" y="9"/>
                    </a:lnTo>
                    <a:lnTo>
                      <a:pt x="90" y="12"/>
                    </a:lnTo>
                    <a:lnTo>
                      <a:pt x="89" y="15"/>
                    </a:lnTo>
                    <a:lnTo>
                      <a:pt x="85" y="14"/>
                    </a:lnTo>
                    <a:lnTo>
                      <a:pt x="84" y="15"/>
                    </a:lnTo>
                    <a:lnTo>
                      <a:pt x="82" y="17"/>
                    </a:lnTo>
                    <a:lnTo>
                      <a:pt x="81" y="17"/>
                    </a:lnTo>
                    <a:lnTo>
                      <a:pt x="81" y="19"/>
                    </a:lnTo>
                    <a:lnTo>
                      <a:pt x="81" y="22"/>
                    </a:lnTo>
                    <a:lnTo>
                      <a:pt x="79" y="26"/>
                    </a:lnTo>
                    <a:lnTo>
                      <a:pt x="79" y="26"/>
                    </a:lnTo>
                    <a:lnTo>
                      <a:pt x="78" y="26"/>
                    </a:lnTo>
                    <a:lnTo>
                      <a:pt x="74" y="31"/>
                    </a:lnTo>
                    <a:lnTo>
                      <a:pt x="76" y="33"/>
                    </a:lnTo>
                    <a:lnTo>
                      <a:pt x="78" y="33"/>
                    </a:lnTo>
                    <a:lnTo>
                      <a:pt x="79" y="36"/>
                    </a:lnTo>
                    <a:lnTo>
                      <a:pt x="81" y="37"/>
                    </a:lnTo>
                    <a:lnTo>
                      <a:pt x="82" y="39"/>
                    </a:lnTo>
                    <a:lnTo>
                      <a:pt x="79" y="39"/>
                    </a:lnTo>
                    <a:lnTo>
                      <a:pt x="79" y="39"/>
                    </a:lnTo>
                    <a:lnTo>
                      <a:pt x="79" y="39"/>
                    </a:lnTo>
                    <a:lnTo>
                      <a:pt x="78" y="39"/>
                    </a:lnTo>
                    <a:lnTo>
                      <a:pt x="76" y="39"/>
                    </a:lnTo>
                    <a:lnTo>
                      <a:pt x="76" y="41"/>
                    </a:lnTo>
                    <a:lnTo>
                      <a:pt x="74" y="41"/>
                    </a:lnTo>
                    <a:lnTo>
                      <a:pt x="74" y="41"/>
                    </a:lnTo>
                    <a:lnTo>
                      <a:pt x="73" y="39"/>
                    </a:lnTo>
                    <a:lnTo>
                      <a:pt x="71" y="37"/>
                    </a:lnTo>
                    <a:lnTo>
                      <a:pt x="71" y="37"/>
                    </a:lnTo>
                    <a:lnTo>
                      <a:pt x="70" y="37"/>
                    </a:lnTo>
                    <a:lnTo>
                      <a:pt x="67" y="37"/>
                    </a:lnTo>
                    <a:lnTo>
                      <a:pt x="67" y="39"/>
                    </a:lnTo>
                    <a:lnTo>
                      <a:pt x="65" y="39"/>
                    </a:lnTo>
                    <a:lnTo>
                      <a:pt x="63" y="39"/>
                    </a:lnTo>
                    <a:lnTo>
                      <a:pt x="62" y="39"/>
                    </a:lnTo>
                    <a:lnTo>
                      <a:pt x="62" y="39"/>
                    </a:lnTo>
                    <a:lnTo>
                      <a:pt x="60" y="41"/>
                    </a:lnTo>
                    <a:lnTo>
                      <a:pt x="60" y="41"/>
                    </a:lnTo>
                    <a:lnTo>
                      <a:pt x="60" y="42"/>
                    </a:lnTo>
                    <a:lnTo>
                      <a:pt x="60" y="42"/>
                    </a:lnTo>
                    <a:lnTo>
                      <a:pt x="57" y="42"/>
                    </a:lnTo>
                    <a:lnTo>
                      <a:pt x="57" y="42"/>
                    </a:lnTo>
                    <a:lnTo>
                      <a:pt x="57" y="44"/>
                    </a:lnTo>
                    <a:lnTo>
                      <a:pt x="57" y="44"/>
                    </a:lnTo>
                    <a:lnTo>
                      <a:pt x="56" y="44"/>
                    </a:lnTo>
                    <a:lnTo>
                      <a:pt x="54" y="44"/>
                    </a:lnTo>
                    <a:lnTo>
                      <a:pt x="54" y="44"/>
                    </a:lnTo>
                    <a:lnTo>
                      <a:pt x="54" y="45"/>
                    </a:lnTo>
                    <a:lnTo>
                      <a:pt x="54" y="45"/>
                    </a:lnTo>
                    <a:lnTo>
                      <a:pt x="54" y="45"/>
                    </a:lnTo>
                    <a:lnTo>
                      <a:pt x="54" y="47"/>
                    </a:lnTo>
                    <a:lnTo>
                      <a:pt x="56" y="48"/>
                    </a:lnTo>
                    <a:lnTo>
                      <a:pt x="54" y="50"/>
                    </a:lnTo>
                    <a:lnTo>
                      <a:pt x="54" y="50"/>
                    </a:lnTo>
                    <a:lnTo>
                      <a:pt x="51" y="50"/>
                    </a:lnTo>
                    <a:lnTo>
                      <a:pt x="49" y="50"/>
                    </a:lnTo>
                    <a:lnTo>
                      <a:pt x="49" y="50"/>
                    </a:lnTo>
                    <a:lnTo>
                      <a:pt x="48" y="50"/>
                    </a:lnTo>
                    <a:lnTo>
                      <a:pt x="46" y="52"/>
                    </a:lnTo>
                    <a:lnTo>
                      <a:pt x="43" y="52"/>
                    </a:lnTo>
                    <a:lnTo>
                      <a:pt x="41" y="52"/>
                    </a:lnTo>
                    <a:lnTo>
                      <a:pt x="40" y="50"/>
                    </a:lnTo>
                    <a:lnTo>
                      <a:pt x="38" y="50"/>
                    </a:lnTo>
                    <a:lnTo>
                      <a:pt x="37" y="50"/>
                    </a:lnTo>
                    <a:lnTo>
                      <a:pt x="35" y="50"/>
                    </a:lnTo>
                    <a:lnTo>
                      <a:pt x="35" y="50"/>
                    </a:lnTo>
                    <a:lnTo>
                      <a:pt x="33" y="48"/>
                    </a:lnTo>
                    <a:lnTo>
                      <a:pt x="32" y="48"/>
                    </a:lnTo>
                    <a:lnTo>
                      <a:pt x="32" y="48"/>
                    </a:lnTo>
                    <a:lnTo>
                      <a:pt x="32" y="47"/>
                    </a:lnTo>
                    <a:lnTo>
                      <a:pt x="30" y="47"/>
                    </a:lnTo>
                    <a:lnTo>
                      <a:pt x="29" y="47"/>
                    </a:lnTo>
                    <a:lnTo>
                      <a:pt x="27" y="47"/>
                    </a:lnTo>
                    <a:lnTo>
                      <a:pt x="27" y="47"/>
                    </a:lnTo>
                    <a:lnTo>
                      <a:pt x="24" y="47"/>
                    </a:lnTo>
                    <a:lnTo>
                      <a:pt x="24" y="48"/>
                    </a:lnTo>
                    <a:lnTo>
                      <a:pt x="24" y="48"/>
                    </a:lnTo>
                    <a:lnTo>
                      <a:pt x="24" y="48"/>
                    </a:lnTo>
                    <a:lnTo>
                      <a:pt x="22" y="48"/>
                    </a:lnTo>
                    <a:lnTo>
                      <a:pt x="21" y="48"/>
                    </a:lnTo>
                    <a:lnTo>
                      <a:pt x="18" y="50"/>
                    </a:lnTo>
                    <a:lnTo>
                      <a:pt x="18" y="50"/>
                    </a:lnTo>
                    <a:lnTo>
                      <a:pt x="16" y="50"/>
                    </a:lnTo>
                    <a:lnTo>
                      <a:pt x="15" y="50"/>
                    </a:lnTo>
                    <a:lnTo>
                      <a:pt x="13" y="50"/>
                    </a:lnTo>
                    <a:lnTo>
                      <a:pt x="11" y="50"/>
                    </a:lnTo>
                    <a:lnTo>
                      <a:pt x="10" y="50"/>
                    </a:lnTo>
                    <a:lnTo>
                      <a:pt x="8" y="50"/>
                    </a:lnTo>
                    <a:lnTo>
                      <a:pt x="8" y="50"/>
                    </a:lnTo>
                    <a:lnTo>
                      <a:pt x="8" y="45"/>
                    </a:lnTo>
                    <a:lnTo>
                      <a:pt x="10" y="44"/>
                    </a:lnTo>
                    <a:lnTo>
                      <a:pt x="10" y="44"/>
                    </a:lnTo>
                    <a:lnTo>
                      <a:pt x="10" y="44"/>
                    </a:lnTo>
                    <a:lnTo>
                      <a:pt x="8" y="42"/>
                    </a:lnTo>
                    <a:lnTo>
                      <a:pt x="8" y="42"/>
                    </a:lnTo>
                    <a:lnTo>
                      <a:pt x="7" y="39"/>
                    </a:lnTo>
                    <a:lnTo>
                      <a:pt x="7" y="39"/>
                    </a:lnTo>
                    <a:lnTo>
                      <a:pt x="5" y="37"/>
                    </a:lnTo>
                    <a:lnTo>
                      <a:pt x="3" y="37"/>
                    </a:lnTo>
                    <a:lnTo>
                      <a:pt x="2" y="36"/>
                    </a:lnTo>
                    <a:lnTo>
                      <a:pt x="0" y="33"/>
                    </a:lnTo>
                    <a:lnTo>
                      <a:pt x="0" y="33"/>
                    </a:lnTo>
                    <a:lnTo>
                      <a:pt x="2" y="33"/>
                    </a:lnTo>
                    <a:lnTo>
                      <a:pt x="2" y="31"/>
                    </a:lnTo>
                    <a:lnTo>
                      <a:pt x="2" y="31"/>
                    </a:lnTo>
                    <a:lnTo>
                      <a:pt x="2" y="30"/>
                    </a:lnTo>
                    <a:lnTo>
                      <a:pt x="2" y="30"/>
                    </a:lnTo>
                    <a:lnTo>
                      <a:pt x="0" y="28"/>
                    </a:lnTo>
                    <a:lnTo>
                      <a:pt x="2" y="26"/>
                    </a:lnTo>
                    <a:lnTo>
                      <a:pt x="2" y="26"/>
                    </a:lnTo>
                    <a:lnTo>
                      <a:pt x="2" y="25"/>
                    </a:lnTo>
                    <a:lnTo>
                      <a:pt x="2" y="25"/>
                    </a:lnTo>
                    <a:lnTo>
                      <a:pt x="2" y="23"/>
                    </a:lnTo>
                    <a:lnTo>
                      <a:pt x="3" y="23"/>
                    </a:lnTo>
                    <a:lnTo>
                      <a:pt x="5" y="23"/>
                    </a:lnTo>
                    <a:lnTo>
                      <a:pt x="7" y="22"/>
                    </a:lnTo>
                    <a:lnTo>
                      <a:pt x="7" y="22"/>
                    </a:lnTo>
                    <a:lnTo>
                      <a:pt x="8" y="20"/>
                    </a:lnTo>
                    <a:lnTo>
                      <a:pt x="8" y="20"/>
                    </a:lnTo>
                    <a:lnTo>
                      <a:pt x="8" y="19"/>
                    </a:lnTo>
                    <a:lnTo>
                      <a:pt x="8" y="19"/>
                    </a:lnTo>
                    <a:lnTo>
                      <a:pt x="7" y="17"/>
                    </a:lnTo>
                    <a:lnTo>
                      <a:pt x="7" y="17"/>
                    </a:lnTo>
                    <a:lnTo>
                      <a:pt x="7" y="15"/>
                    </a:lnTo>
                    <a:lnTo>
                      <a:pt x="5" y="15"/>
                    </a:lnTo>
                    <a:lnTo>
                      <a:pt x="3" y="14"/>
                    </a:lnTo>
                    <a:lnTo>
                      <a:pt x="2" y="12"/>
                    </a:lnTo>
                    <a:lnTo>
                      <a:pt x="2" y="11"/>
                    </a:lnTo>
                    <a:lnTo>
                      <a:pt x="0" y="11"/>
                    </a:lnTo>
                    <a:lnTo>
                      <a:pt x="0" y="9"/>
                    </a:lnTo>
                    <a:lnTo>
                      <a:pt x="0" y="9"/>
                    </a:lnTo>
                    <a:lnTo>
                      <a:pt x="0" y="8"/>
                    </a:lnTo>
                    <a:lnTo>
                      <a:pt x="0" y="6"/>
                    </a:lnTo>
                    <a:lnTo>
                      <a:pt x="0" y="4"/>
                    </a:lnTo>
                    <a:lnTo>
                      <a:pt x="0" y="4"/>
                    </a:lnTo>
                    <a:lnTo>
                      <a:pt x="2" y="4"/>
                    </a:lnTo>
                    <a:lnTo>
                      <a:pt x="3" y="3"/>
                    </a:lnTo>
                    <a:lnTo>
                      <a:pt x="3" y="1"/>
                    </a:lnTo>
                    <a:lnTo>
                      <a:pt x="3" y="1"/>
                    </a:lnTo>
                    <a:lnTo>
                      <a:pt x="5" y="0"/>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3" name="Freeform 331">
                <a:extLst>
                  <a:ext uri="{FF2B5EF4-FFF2-40B4-BE49-F238E27FC236}">
                    <a16:creationId xmlns:a16="http://schemas.microsoft.com/office/drawing/2014/main" id="{73F8E606-779B-4982-9A0A-563CB077CEAD}"/>
                  </a:ext>
                </a:extLst>
              </p:cNvPr>
              <p:cNvSpPr>
                <a:spLocks/>
              </p:cNvSpPr>
              <p:nvPr/>
            </p:nvSpPr>
            <p:spPr bwMode="auto">
              <a:xfrm>
                <a:off x="5609056" y="3992941"/>
                <a:ext cx="224161" cy="159836"/>
              </a:xfrm>
              <a:custGeom>
                <a:avLst/>
                <a:gdLst>
                  <a:gd name="T0" fmla="*/ 74 w 115"/>
                  <a:gd name="T1" fmla="*/ 0 h 82"/>
                  <a:gd name="T2" fmla="*/ 83 w 115"/>
                  <a:gd name="T3" fmla="*/ 3 h 82"/>
                  <a:gd name="T4" fmla="*/ 83 w 115"/>
                  <a:gd name="T5" fmla="*/ 9 h 82"/>
                  <a:gd name="T6" fmla="*/ 85 w 115"/>
                  <a:gd name="T7" fmla="*/ 14 h 82"/>
                  <a:gd name="T8" fmla="*/ 90 w 115"/>
                  <a:gd name="T9" fmla="*/ 20 h 82"/>
                  <a:gd name="T10" fmla="*/ 93 w 115"/>
                  <a:gd name="T11" fmla="*/ 20 h 82"/>
                  <a:gd name="T12" fmla="*/ 96 w 115"/>
                  <a:gd name="T13" fmla="*/ 23 h 82"/>
                  <a:gd name="T14" fmla="*/ 94 w 115"/>
                  <a:gd name="T15" fmla="*/ 25 h 82"/>
                  <a:gd name="T16" fmla="*/ 94 w 115"/>
                  <a:gd name="T17" fmla="*/ 30 h 82"/>
                  <a:gd name="T18" fmla="*/ 102 w 115"/>
                  <a:gd name="T19" fmla="*/ 34 h 82"/>
                  <a:gd name="T20" fmla="*/ 108 w 115"/>
                  <a:gd name="T21" fmla="*/ 34 h 82"/>
                  <a:gd name="T22" fmla="*/ 112 w 115"/>
                  <a:gd name="T23" fmla="*/ 34 h 82"/>
                  <a:gd name="T24" fmla="*/ 112 w 115"/>
                  <a:gd name="T25" fmla="*/ 38 h 82"/>
                  <a:gd name="T26" fmla="*/ 110 w 115"/>
                  <a:gd name="T27" fmla="*/ 39 h 82"/>
                  <a:gd name="T28" fmla="*/ 115 w 115"/>
                  <a:gd name="T29" fmla="*/ 46 h 82"/>
                  <a:gd name="T30" fmla="*/ 108 w 115"/>
                  <a:gd name="T31" fmla="*/ 53 h 82"/>
                  <a:gd name="T32" fmla="*/ 102 w 115"/>
                  <a:gd name="T33" fmla="*/ 52 h 82"/>
                  <a:gd name="T34" fmla="*/ 99 w 115"/>
                  <a:gd name="T35" fmla="*/ 53 h 82"/>
                  <a:gd name="T36" fmla="*/ 97 w 115"/>
                  <a:gd name="T37" fmla="*/ 55 h 82"/>
                  <a:gd name="T38" fmla="*/ 96 w 115"/>
                  <a:gd name="T39" fmla="*/ 57 h 82"/>
                  <a:gd name="T40" fmla="*/ 94 w 115"/>
                  <a:gd name="T41" fmla="*/ 58 h 82"/>
                  <a:gd name="T42" fmla="*/ 93 w 115"/>
                  <a:gd name="T43" fmla="*/ 60 h 82"/>
                  <a:gd name="T44" fmla="*/ 86 w 115"/>
                  <a:gd name="T45" fmla="*/ 60 h 82"/>
                  <a:gd name="T46" fmla="*/ 75 w 115"/>
                  <a:gd name="T47" fmla="*/ 57 h 82"/>
                  <a:gd name="T48" fmla="*/ 74 w 115"/>
                  <a:gd name="T49" fmla="*/ 58 h 82"/>
                  <a:gd name="T50" fmla="*/ 71 w 115"/>
                  <a:gd name="T51" fmla="*/ 60 h 82"/>
                  <a:gd name="T52" fmla="*/ 69 w 115"/>
                  <a:gd name="T53" fmla="*/ 60 h 82"/>
                  <a:gd name="T54" fmla="*/ 61 w 115"/>
                  <a:gd name="T55" fmla="*/ 60 h 82"/>
                  <a:gd name="T56" fmla="*/ 52 w 115"/>
                  <a:gd name="T57" fmla="*/ 60 h 82"/>
                  <a:gd name="T58" fmla="*/ 41 w 115"/>
                  <a:gd name="T59" fmla="*/ 60 h 82"/>
                  <a:gd name="T60" fmla="*/ 37 w 115"/>
                  <a:gd name="T61" fmla="*/ 64 h 82"/>
                  <a:gd name="T62" fmla="*/ 39 w 115"/>
                  <a:gd name="T63" fmla="*/ 68 h 82"/>
                  <a:gd name="T64" fmla="*/ 39 w 115"/>
                  <a:gd name="T65" fmla="*/ 71 h 82"/>
                  <a:gd name="T66" fmla="*/ 41 w 115"/>
                  <a:gd name="T67" fmla="*/ 77 h 82"/>
                  <a:gd name="T68" fmla="*/ 41 w 115"/>
                  <a:gd name="T69" fmla="*/ 80 h 82"/>
                  <a:gd name="T70" fmla="*/ 37 w 115"/>
                  <a:gd name="T71" fmla="*/ 80 h 82"/>
                  <a:gd name="T72" fmla="*/ 36 w 115"/>
                  <a:gd name="T73" fmla="*/ 77 h 82"/>
                  <a:gd name="T74" fmla="*/ 33 w 115"/>
                  <a:gd name="T75" fmla="*/ 75 h 82"/>
                  <a:gd name="T76" fmla="*/ 23 w 115"/>
                  <a:gd name="T77" fmla="*/ 75 h 82"/>
                  <a:gd name="T78" fmla="*/ 17 w 115"/>
                  <a:gd name="T79" fmla="*/ 79 h 82"/>
                  <a:gd name="T80" fmla="*/ 12 w 115"/>
                  <a:gd name="T81" fmla="*/ 77 h 82"/>
                  <a:gd name="T82" fmla="*/ 8 w 115"/>
                  <a:gd name="T83" fmla="*/ 74 h 82"/>
                  <a:gd name="T84" fmla="*/ 4 w 115"/>
                  <a:gd name="T85" fmla="*/ 69 h 82"/>
                  <a:gd name="T86" fmla="*/ 0 w 115"/>
                  <a:gd name="T87" fmla="*/ 68 h 82"/>
                  <a:gd name="T88" fmla="*/ 1 w 115"/>
                  <a:gd name="T89" fmla="*/ 63 h 82"/>
                  <a:gd name="T90" fmla="*/ 3 w 115"/>
                  <a:gd name="T91" fmla="*/ 57 h 82"/>
                  <a:gd name="T92" fmla="*/ 4 w 115"/>
                  <a:gd name="T93" fmla="*/ 50 h 82"/>
                  <a:gd name="T94" fmla="*/ 3 w 115"/>
                  <a:gd name="T95" fmla="*/ 47 h 82"/>
                  <a:gd name="T96" fmla="*/ 8 w 115"/>
                  <a:gd name="T97" fmla="*/ 44 h 82"/>
                  <a:gd name="T98" fmla="*/ 14 w 115"/>
                  <a:gd name="T99" fmla="*/ 42 h 82"/>
                  <a:gd name="T100" fmla="*/ 15 w 115"/>
                  <a:gd name="T101" fmla="*/ 38 h 82"/>
                  <a:gd name="T102" fmla="*/ 19 w 115"/>
                  <a:gd name="T103" fmla="*/ 33 h 82"/>
                  <a:gd name="T104" fmla="*/ 17 w 115"/>
                  <a:gd name="T105" fmla="*/ 28 h 82"/>
                  <a:gd name="T106" fmla="*/ 22 w 115"/>
                  <a:gd name="T107" fmla="*/ 23 h 82"/>
                  <a:gd name="T108" fmla="*/ 28 w 115"/>
                  <a:gd name="T109" fmla="*/ 27 h 82"/>
                  <a:gd name="T110" fmla="*/ 33 w 115"/>
                  <a:gd name="T111" fmla="*/ 23 h 82"/>
                  <a:gd name="T112" fmla="*/ 36 w 115"/>
                  <a:gd name="T113" fmla="*/ 20 h 82"/>
                  <a:gd name="T114" fmla="*/ 37 w 115"/>
                  <a:gd name="T115" fmla="*/ 19 h 82"/>
                  <a:gd name="T116" fmla="*/ 42 w 115"/>
                  <a:gd name="T117" fmla="*/ 12 h 82"/>
                  <a:gd name="T118" fmla="*/ 50 w 115"/>
                  <a:gd name="T119" fmla="*/ 12 h 82"/>
                  <a:gd name="T120" fmla="*/ 55 w 115"/>
                  <a:gd name="T121" fmla="*/ 8 h 82"/>
                  <a:gd name="T122" fmla="*/ 64 w 115"/>
                  <a:gd name="T123" fmla="*/ 3 h 82"/>
                  <a:gd name="T124" fmla="*/ 71 w 115"/>
                  <a:gd name="T1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 h="82">
                    <a:moveTo>
                      <a:pt x="72" y="0"/>
                    </a:moveTo>
                    <a:lnTo>
                      <a:pt x="74" y="0"/>
                    </a:lnTo>
                    <a:lnTo>
                      <a:pt x="74" y="0"/>
                    </a:lnTo>
                    <a:lnTo>
                      <a:pt x="74" y="0"/>
                    </a:lnTo>
                    <a:lnTo>
                      <a:pt x="77" y="0"/>
                    </a:lnTo>
                    <a:lnTo>
                      <a:pt x="80" y="1"/>
                    </a:lnTo>
                    <a:lnTo>
                      <a:pt x="83" y="1"/>
                    </a:lnTo>
                    <a:lnTo>
                      <a:pt x="83" y="3"/>
                    </a:lnTo>
                    <a:lnTo>
                      <a:pt x="83" y="3"/>
                    </a:lnTo>
                    <a:lnTo>
                      <a:pt x="82" y="6"/>
                    </a:lnTo>
                    <a:lnTo>
                      <a:pt x="82" y="8"/>
                    </a:lnTo>
                    <a:lnTo>
                      <a:pt x="83" y="9"/>
                    </a:lnTo>
                    <a:lnTo>
                      <a:pt x="85" y="11"/>
                    </a:lnTo>
                    <a:lnTo>
                      <a:pt x="85" y="11"/>
                    </a:lnTo>
                    <a:lnTo>
                      <a:pt x="85" y="12"/>
                    </a:lnTo>
                    <a:lnTo>
                      <a:pt x="85" y="14"/>
                    </a:lnTo>
                    <a:lnTo>
                      <a:pt x="86" y="16"/>
                    </a:lnTo>
                    <a:lnTo>
                      <a:pt x="88" y="17"/>
                    </a:lnTo>
                    <a:lnTo>
                      <a:pt x="88" y="19"/>
                    </a:lnTo>
                    <a:lnTo>
                      <a:pt x="90" y="20"/>
                    </a:lnTo>
                    <a:lnTo>
                      <a:pt x="91" y="20"/>
                    </a:lnTo>
                    <a:lnTo>
                      <a:pt x="91" y="20"/>
                    </a:lnTo>
                    <a:lnTo>
                      <a:pt x="93" y="20"/>
                    </a:lnTo>
                    <a:lnTo>
                      <a:pt x="93" y="20"/>
                    </a:lnTo>
                    <a:lnTo>
                      <a:pt x="93" y="22"/>
                    </a:lnTo>
                    <a:lnTo>
                      <a:pt x="94" y="22"/>
                    </a:lnTo>
                    <a:lnTo>
                      <a:pt x="94" y="23"/>
                    </a:lnTo>
                    <a:lnTo>
                      <a:pt x="96" y="23"/>
                    </a:lnTo>
                    <a:lnTo>
                      <a:pt x="97" y="25"/>
                    </a:lnTo>
                    <a:lnTo>
                      <a:pt x="97" y="25"/>
                    </a:lnTo>
                    <a:lnTo>
                      <a:pt x="96" y="25"/>
                    </a:lnTo>
                    <a:lnTo>
                      <a:pt x="94" y="25"/>
                    </a:lnTo>
                    <a:lnTo>
                      <a:pt x="94" y="25"/>
                    </a:lnTo>
                    <a:lnTo>
                      <a:pt x="94" y="27"/>
                    </a:lnTo>
                    <a:lnTo>
                      <a:pt x="94" y="30"/>
                    </a:lnTo>
                    <a:lnTo>
                      <a:pt x="94" y="30"/>
                    </a:lnTo>
                    <a:lnTo>
                      <a:pt x="96" y="30"/>
                    </a:lnTo>
                    <a:lnTo>
                      <a:pt x="99" y="33"/>
                    </a:lnTo>
                    <a:lnTo>
                      <a:pt x="102" y="34"/>
                    </a:lnTo>
                    <a:lnTo>
                      <a:pt x="102" y="34"/>
                    </a:lnTo>
                    <a:lnTo>
                      <a:pt x="104" y="36"/>
                    </a:lnTo>
                    <a:lnTo>
                      <a:pt x="105" y="36"/>
                    </a:lnTo>
                    <a:lnTo>
                      <a:pt x="107" y="34"/>
                    </a:lnTo>
                    <a:lnTo>
                      <a:pt x="108" y="34"/>
                    </a:lnTo>
                    <a:lnTo>
                      <a:pt x="108" y="34"/>
                    </a:lnTo>
                    <a:lnTo>
                      <a:pt x="110" y="34"/>
                    </a:lnTo>
                    <a:lnTo>
                      <a:pt x="110" y="34"/>
                    </a:lnTo>
                    <a:lnTo>
                      <a:pt x="112" y="34"/>
                    </a:lnTo>
                    <a:lnTo>
                      <a:pt x="112" y="36"/>
                    </a:lnTo>
                    <a:lnTo>
                      <a:pt x="112" y="38"/>
                    </a:lnTo>
                    <a:lnTo>
                      <a:pt x="112" y="38"/>
                    </a:lnTo>
                    <a:lnTo>
                      <a:pt x="112" y="38"/>
                    </a:lnTo>
                    <a:lnTo>
                      <a:pt x="110" y="39"/>
                    </a:lnTo>
                    <a:lnTo>
                      <a:pt x="110" y="39"/>
                    </a:lnTo>
                    <a:lnTo>
                      <a:pt x="110" y="39"/>
                    </a:lnTo>
                    <a:lnTo>
                      <a:pt x="110" y="39"/>
                    </a:lnTo>
                    <a:lnTo>
                      <a:pt x="110" y="41"/>
                    </a:lnTo>
                    <a:lnTo>
                      <a:pt x="112" y="42"/>
                    </a:lnTo>
                    <a:lnTo>
                      <a:pt x="113" y="46"/>
                    </a:lnTo>
                    <a:lnTo>
                      <a:pt x="115" y="46"/>
                    </a:lnTo>
                    <a:lnTo>
                      <a:pt x="113" y="47"/>
                    </a:lnTo>
                    <a:lnTo>
                      <a:pt x="113" y="49"/>
                    </a:lnTo>
                    <a:lnTo>
                      <a:pt x="112" y="50"/>
                    </a:lnTo>
                    <a:lnTo>
                      <a:pt x="108" y="53"/>
                    </a:lnTo>
                    <a:lnTo>
                      <a:pt x="107" y="52"/>
                    </a:lnTo>
                    <a:lnTo>
                      <a:pt x="102" y="53"/>
                    </a:lnTo>
                    <a:lnTo>
                      <a:pt x="102" y="52"/>
                    </a:lnTo>
                    <a:lnTo>
                      <a:pt x="102" y="52"/>
                    </a:lnTo>
                    <a:lnTo>
                      <a:pt x="101" y="52"/>
                    </a:lnTo>
                    <a:lnTo>
                      <a:pt x="101" y="53"/>
                    </a:lnTo>
                    <a:lnTo>
                      <a:pt x="101" y="53"/>
                    </a:lnTo>
                    <a:lnTo>
                      <a:pt x="99" y="53"/>
                    </a:lnTo>
                    <a:lnTo>
                      <a:pt x="99" y="55"/>
                    </a:lnTo>
                    <a:lnTo>
                      <a:pt x="99" y="55"/>
                    </a:lnTo>
                    <a:lnTo>
                      <a:pt x="97" y="55"/>
                    </a:lnTo>
                    <a:lnTo>
                      <a:pt x="97" y="55"/>
                    </a:lnTo>
                    <a:lnTo>
                      <a:pt x="96" y="55"/>
                    </a:lnTo>
                    <a:lnTo>
                      <a:pt x="96" y="57"/>
                    </a:lnTo>
                    <a:lnTo>
                      <a:pt x="96" y="57"/>
                    </a:lnTo>
                    <a:lnTo>
                      <a:pt x="96" y="57"/>
                    </a:lnTo>
                    <a:lnTo>
                      <a:pt x="96" y="57"/>
                    </a:lnTo>
                    <a:lnTo>
                      <a:pt x="96" y="58"/>
                    </a:lnTo>
                    <a:lnTo>
                      <a:pt x="96" y="58"/>
                    </a:lnTo>
                    <a:lnTo>
                      <a:pt x="94" y="58"/>
                    </a:lnTo>
                    <a:lnTo>
                      <a:pt x="94" y="58"/>
                    </a:lnTo>
                    <a:lnTo>
                      <a:pt x="94" y="58"/>
                    </a:lnTo>
                    <a:lnTo>
                      <a:pt x="93" y="60"/>
                    </a:lnTo>
                    <a:lnTo>
                      <a:pt x="93" y="60"/>
                    </a:lnTo>
                    <a:lnTo>
                      <a:pt x="90" y="60"/>
                    </a:lnTo>
                    <a:lnTo>
                      <a:pt x="88" y="60"/>
                    </a:lnTo>
                    <a:lnTo>
                      <a:pt x="86" y="60"/>
                    </a:lnTo>
                    <a:lnTo>
                      <a:pt x="86" y="60"/>
                    </a:lnTo>
                    <a:lnTo>
                      <a:pt x="86" y="60"/>
                    </a:lnTo>
                    <a:lnTo>
                      <a:pt x="82" y="58"/>
                    </a:lnTo>
                    <a:lnTo>
                      <a:pt x="78" y="57"/>
                    </a:lnTo>
                    <a:lnTo>
                      <a:pt x="75" y="57"/>
                    </a:lnTo>
                    <a:lnTo>
                      <a:pt x="75" y="57"/>
                    </a:lnTo>
                    <a:lnTo>
                      <a:pt x="75" y="58"/>
                    </a:lnTo>
                    <a:lnTo>
                      <a:pt x="74" y="58"/>
                    </a:lnTo>
                    <a:lnTo>
                      <a:pt x="74" y="58"/>
                    </a:lnTo>
                    <a:lnTo>
                      <a:pt x="74" y="58"/>
                    </a:lnTo>
                    <a:lnTo>
                      <a:pt x="72" y="58"/>
                    </a:lnTo>
                    <a:lnTo>
                      <a:pt x="72" y="60"/>
                    </a:lnTo>
                    <a:lnTo>
                      <a:pt x="71" y="60"/>
                    </a:lnTo>
                    <a:lnTo>
                      <a:pt x="71" y="60"/>
                    </a:lnTo>
                    <a:lnTo>
                      <a:pt x="71" y="60"/>
                    </a:lnTo>
                    <a:lnTo>
                      <a:pt x="69" y="60"/>
                    </a:lnTo>
                    <a:lnTo>
                      <a:pt x="69" y="60"/>
                    </a:lnTo>
                    <a:lnTo>
                      <a:pt x="67" y="60"/>
                    </a:lnTo>
                    <a:lnTo>
                      <a:pt x="66" y="58"/>
                    </a:lnTo>
                    <a:lnTo>
                      <a:pt x="64" y="58"/>
                    </a:lnTo>
                    <a:lnTo>
                      <a:pt x="61" y="60"/>
                    </a:lnTo>
                    <a:lnTo>
                      <a:pt x="58" y="58"/>
                    </a:lnTo>
                    <a:lnTo>
                      <a:pt x="56" y="58"/>
                    </a:lnTo>
                    <a:lnTo>
                      <a:pt x="56" y="60"/>
                    </a:lnTo>
                    <a:lnTo>
                      <a:pt x="52" y="60"/>
                    </a:lnTo>
                    <a:lnTo>
                      <a:pt x="47" y="60"/>
                    </a:lnTo>
                    <a:lnTo>
                      <a:pt x="44" y="60"/>
                    </a:lnTo>
                    <a:lnTo>
                      <a:pt x="41" y="60"/>
                    </a:lnTo>
                    <a:lnTo>
                      <a:pt x="41" y="60"/>
                    </a:lnTo>
                    <a:lnTo>
                      <a:pt x="39" y="60"/>
                    </a:lnTo>
                    <a:lnTo>
                      <a:pt x="39" y="60"/>
                    </a:lnTo>
                    <a:lnTo>
                      <a:pt x="37" y="63"/>
                    </a:lnTo>
                    <a:lnTo>
                      <a:pt x="37" y="64"/>
                    </a:lnTo>
                    <a:lnTo>
                      <a:pt x="37" y="66"/>
                    </a:lnTo>
                    <a:lnTo>
                      <a:pt x="39" y="68"/>
                    </a:lnTo>
                    <a:lnTo>
                      <a:pt x="39" y="68"/>
                    </a:lnTo>
                    <a:lnTo>
                      <a:pt x="39" y="68"/>
                    </a:lnTo>
                    <a:lnTo>
                      <a:pt x="39" y="68"/>
                    </a:lnTo>
                    <a:lnTo>
                      <a:pt x="39" y="69"/>
                    </a:lnTo>
                    <a:lnTo>
                      <a:pt x="39" y="69"/>
                    </a:lnTo>
                    <a:lnTo>
                      <a:pt x="39" y="71"/>
                    </a:lnTo>
                    <a:lnTo>
                      <a:pt x="39" y="71"/>
                    </a:lnTo>
                    <a:lnTo>
                      <a:pt x="39" y="72"/>
                    </a:lnTo>
                    <a:lnTo>
                      <a:pt x="41" y="75"/>
                    </a:lnTo>
                    <a:lnTo>
                      <a:pt x="41" y="77"/>
                    </a:lnTo>
                    <a:lnTo>
                      <a:pt x="39" y="77"/>
                    </a:lnTo>
                    <a:lnTo>
                      <a:pt x="39" y="79"/>
                    </a:lnTo>
                    <a:lnTo>
                      <a:pt x="41" y="80"/>
                    </a:lnTo>
                    <a:lnTo>
                      <a:pt x="41" y="80"/>
                    </a:lnTo>
                    <a:lnTo>
                      <a:pt x="41" y="82"/>
                    </a:lnTo>
                    <a:lnTo>
                      <a:pt x="39" y="82"/>
                    </a:lnTo>
                    <a:lnTo>
                      <a:pt x="39" y="82"/>
                    </a:lnTo>
                    <a:lnTo>
                      <a:pt x="37" y="80"/>
                    </a:lnTo>
                    <a:lnTo>
                      <a:pt x="37" y="80"/>
                    </a:lnTo>
                    <a:lnTo>
                      <a:pt x="37" y="79"/>
                    </a:lnTo>
                    <a:lnTo>
                      <a:pt x="36" y="79"/>
                    </a:lnTo>
                    <a:lnTo>
                      <a:pt x="36" y="77"/>
                    </a:lnTo>
                    <a:lnTo>
                      <a:pt x="34" y="77"/>
                    </a:lnTo>
                    <a:lnTo>
                      <a:pt x="34" y="75"/>
                    </a:lnTo>
                    <a:lnTo>
                      <a:pt x="33" y="75"/>
                    </a:lnTo>
                    <a:lnTo>
                      <a:pt x="33" y="75"/>
                    </a:lnTo>
                    <a:lnTo>
                      <a:pt x="31" y="75"/>
                    </a:lnTo>
                    <a:lnTo>
                      <a:pt x="28" y="74"/>
                    </a:lnTo>
                    <a:lnTo>
                      <a:pt x="25" y="74"/>
                    </a:lnTo>
                    <a:lnTo>
                      <a:pt x="23" y="75"/>
                    </a:lnTo>
                    <a:lnTo>
                      <a:pt x="22" y="75"/>
                    </a:lnTo>
                    <a:lnTo>
                      <a:pt x="19" y="77"/>
                    </a:lnTo>
                    <a:lnTo>
                      <a:pt x="19" y="77"/>
                    </a:lnTo>
                    <a:lnTo>
                      <a:pt x="17" y="79"/>
                    </a:lnTo>
                    <a:lnTo>
                      <a:pt x="15" y="79"/>
                    </a:lnTo>
                    <a:lnTo>
                      <a:pt x="15" y="79"/>
                    </a:lnTo>
                    <a:lnTo>
                      <a:pt x="14" y="77"/>
                    </a:lnTo>
                    <a:lnTo>
                      <a:pt x="12" y="77"/>
                    </a:lnTo>
                    <a:lnTo>
                      <a:pt x="12" y="77"/>
                    </a:lnTo>
                    <a:lnTo>
                      <a:pt x="11" y="75"/>
                    </a:lnTo>
                    <a:lnTo>
                      <a:pt x="9" y="75"/>
                    </a:lnTo>
                    <a:lnTo>
                      <a:pt x="8" y="74"/>
                    </a:lnTo>
                    <a:lnTo>
                      <a:pt x="8" y="72"/>
                    </a:lnTo>
                    <a:lnTo>
                      <a:pt x="8" y="72"/>
                    </a:lnTo>
                    <a:lnTo>
                      <a:pt x="6" y="69"/>
                    </a:lnTo>
                    <a:lnTo>
                      <a:pt x="4" y="69"/>
                    </a:lnTo>
                    <a:lnTo>
                      <a:pt x="4" y="69"/>
                    </a:lnTo>
                    <a:lnTo>
                      <a:pt x="1" y="69"/>
                    </a:lnTo>
                    <a:lnTo>
                      <a:pt x="1" y="68"/>
                    </a:lnTo>
                    <a:lnTo>
                      <a:pt x="0" y="68"/>
                    </a:lnTo>
                    <a:lnTo>
                      <a:pt x="0" y="66"/>
                    </a:lnTo>
                    <a:lnTo>
                      <a:pt x="1" y="64"/>
                    </a:lnTo>
                    <a:lnTo>
                      <a:pt x="1" y="64"/>
                    </a:lnTo>
                    <a:lnTo>
                      <a:pt x="1" y="63"/>
                    </a:lnTo>
                    <a:lnTo>
                      <a:pt x="1" y="60"/>
                    </a:lnTo>
                    <a:lnTo>
                      <a:pt x="0" y="58"/>
                    </a:lnTo>
                    <a:lnTo>
                      <a:pt x="1" y="58"/>
                    </a:lnTo>
                    <a:lnTo>
                      <a:pt x="3" y="57"/>
                    </a:lnTo>
                    <a:lnTo>
                      <a:pt x="3" y="57"/>
                    </a:lnTo>
                    <a:lnTo>
                      <a:pt x="4" y="53"/>
                    </a:lnTo>
                    <a:lnTo>
                      <a:pt x="4" y="52"/>
                    </a:lnTo>
                    <a:lnTo>
                      <a:pt x="4" y="50"/>
                    </a:lnTo>
                    <a:lnTo>
                      <a:pt x="3" y="50"/>
                    </a:lnTo>
                    <a:lnTo>
                      <a:pt x="3" y="49"/>
                    </a:lnTo>
                    <a:lnTo>
                      <a:pt x="3" y="47"/>
                    </a:lnTo>
                    <a:lnTo>
                      <a:pt x="3" y="47"/>
                    </a:lnTo>
                    <a:lnTo>
                      <a:pt x="4" y="46"/>
                    </a:lnTo>
                    <a:lnTo>
                      <a:pt x="6" y="46"/>
                    </a:lnTo>
                    <a:lnTo>
                      <a:pt x="6" y="46"/>
                    </a:lnTo>
                    <a:lnTo>
                      <a:pt x="8" y="44"/>
                    </a:lnTo>
                    <a:lnTo>
                      <a:pt x="11" y="44"/>
                    </a:lnTo>
                    <a:lnTo>
                      <a:pt x="12" y="44"/>
                    </a:lnTo>
                    <a:lnTo>
                      <a:pt x="12" y="42"/>
                    </a:lnTo>
                    <a:lnTo>
                      <a:pt x="14" y="42"/>
                    </a:lnTo>
                    <a:lnTo>
                      <a:pt x="14" y="41"/>
                    </a:lnTo>
                    <a:lnTo>
                      <a:pt x="15" y="41"/>
                    </a:lnTo>
                    <a:lnTo>
                      <a:pt x="15" y="39"/>
                    </a:lnTo>
                    <a:lnTo>
                      <a:pt x="15" y="38"/>
                    </a:lnTo>
                    <a:lnTo>
                      <a:pt x="15" y="36"/>
                    </a:lnTo>
                    <a:lnTo>
                      <a:pt x="15" y="34"/>
                    </a:lnTo>
                    <a:lnTo>
                      <a:pt x="15" y="34"/>
                    </a:lnTo>
                    <a:lnTo>
                      <a:pt x="19" y="33"/>
                    </a:lnTo>
                    <a:lnTo>
                      <a:pt x="19" y="31"/>
                    </a:lnTo>
                    <a:lnTo>
                      <a:pt x="19" y="30"/>
                    </a:lnTo>
                    <a:lnTo>
                      <a:pt x="17" y="30"/>
                    </a:lnTo>
                    <a:lnTo>
                      <a:pt x="17" y="28"/>
                    </a:lnTo>
                    <a:lnTo>
                      <a:pt x="19" y="27"/>
                    </a:lnTo>
                    <a:lnTo>
                      <a:pt x="19" y="27"/>
                    </a:lnTo>
                    <a:lnTo>
                      <a:pt x="20" y="25"/>
                    </a:lnTo>
                    <a:lnTo>
                      <a:pt x="22" y="23"/>
                    </a:lnTo>
                    <a:lnTo>
                      <a:pt x="23" y="23"/>
                    </a:lnTo>
                    <a:lnTo>
                      <a:pt x="23" y="25"/>
                    </a:lnTo>
                    <a:lnTo>
                      <a:pt x="28" y="27"/>
                    </a:lnTo>
                    <a:lnTo>
                      <a:pt x="28" y="27"/>
                    </a:lnTo>
                    <a:lnTo>
                      <a:pt x="30" y="27"/>
                    </a:lnTo>
                    <a:lnTo>
                      <a:pt x="31" y="27"/>
                    </a:lnTo>
                    <a:lnTo>
                      <a:pt x="33" y="25"/>
                    </a:lnTo>
                    <a:lnTo>
                      <a:pt x="33" y="23"/>
                    </a:lnTo>
                    <a:lnTo>
                      <a:pt x="33" y="22"/>
                    </a:lnTo>
                    <a:lnTo>
                      <a:pt x="33" y="20"/>
                    </a:lnTo>
                    <a:lnTo>
                      <a:pt x="33" y="20"/>
                    </a:lnTo>
                    <a:lnTo>
                      <a:pt x="36" y="20"/>
                    </a:lnTo>
                    <a:lnTo>
                      <a:pt x="36" y="20"/>
                    </a:lnTo>
                    <a:lnTo>
                      <a:pt x="37" y="20"/>
                    </a:lnTo>
                    <a:lnTo>
                      <a:pt x="37" y="20"/>
                    </a:lnTo>
                    <a:lnTo>
                      <a:pt x="37" y="19"/>
                    </a:lnTo>
                    <a:lnTo>
                      <a:pt x="37" y="19"/>
                    </a:lnTo>
                    <a:lnTo>
                      <a:pt x="37" y="16"/>
                    </a:lnTo>
                    <a:lnTo>
                      <a:pt x="39" y="14"/>
                    </a:lnTo>
                    <a:lnTo>
                      <a:pt x="42" y="12"/>
                    </a:lnTo>
                    <a:lnTo>
                      <a:pt x="44" y="11"/>
                    </a:lnTo>
                    <a:lnTo>
                      <a:pt x="44" y="11"/>
                    </a:lnTo>
                    <a:lnTo>
                      <a:pt x="49" y="12"/>
                    </a:lnTo>
                    <a:lnTo>
                      <a:pt x="50" y="12"/>
                    </a:lnTo>
                    <a:lnTo>
                      <a:pt x="52" y="8"/>
                    </a:lnTo>
                    <a:lnTo>
                      <a:pt x="53" y="8"/>
                    </a:lnTo>
                    <a:lnTo>
                      <a:pt x="55" y="8"/>
                    </a:lnTo>
                    <a:lnTo>
                      <a:pt x="55" y="8"/>
                    </a:lnTo>
                    <a:lnTo>
                      <a:pt x="56" y="8"/>
                    </a:lnTo>
                    <a:lnTo>
                      <a:pt x="58" y="6"/>
                    </a:lnTo>
                    <a:lnTo>
                      <a:pt x="63" y="5"/>
                    </a:lnTo>
                    <a:lnTo>
                      <a:pt x="64" y="3"/>
                    </a:lnTo>
                    <a:lnTo>
                      <a:pt x="64" y="3"/>
                    </a:lnTo>
                    <a:lnTo>
                      <a:pt x="66" y="1"/>
                    </a:lnTo>
                    <a:lnTo>
                      <a:pt x="69" y="0"/>
                    </a:lnTo>
                    <a:lnTo>
                      <a:pt x="71" y="0"/>
                    </a:lnTo>
                    <a:lnTo>
                      <a:pt x="7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4" name="Freeform 332">
                <a:extLst>
                  <a:ext uri="{FF2B5EF4-FFF2-40B4-BE49-F238E27FC236}">
                    <a16:creationId xmlns:a16="http://schemas.microsoft.com/office/drawing/2014/main" id="{9D4AF8E0-2E1A-441B-A679-9EE551328BC2}"/>
                  </a:ext>
                </a:extLst>
              </p:cNvPr>
              <p:cNvSpPr>
                <a:spLocks/>
              </p:cNvSpPr>
              <p:nvPr/>
            </p:nvSpPr>
            <p:spPr bwMode="auto">
              <a:xfrm>
                <a:off x="5835166" y="2829257"/>
                <a:ext cx="109156" cy="74070"/>
              </a:xfrm>
              <a:custGeom>
                <a:avLst/>
                <a:gdLst>
                  <a:gd name="T0" fmla="*/ 33 w 56"/>
                  <a:gd name="T1" fmla="*/ 1 h 38"/>
                  <a:gd name="T2" fmla="*/ 33 w 56"/>
                  <a:gd name="T3" fmla="*/ 1 h 38"/>
                  <a:gd name="T4" fmla="*/ 37 w 56"/>
                  <a:gd name="T5" fmla="*/ 1 h 38"/>
                  <a:gd name="T6" fmla="*/ 38 w 56"/>
                  <a:gd name="T7" fmla="*/ 3 h 38"/>
                  <a:gd name="T8" fmla="*/ 43 w 56"/>
                  <a:gd name="T9" fmla="*/ 4 h 38"/>
                  <a:gd name="T10" fmla="*/ 44 w 56"/>
                  <a:gd name="T11" fmla="*/ 4 h 38"/>
                  <a:gd name="T12" fmla="*/ 48 w 56"/>
                  <a:gd name="T13" fmla="*/ 8 h 38"/>
                  <a:gd name="T14" fmla="*/ 48 w 56"/>
                  <a:gd name="T15" fmla="*/ 11 h 38"/>
                  <a:gd name="T16" fmla="*/ 46 w 56"/>
                  <a:gd name="T17" fmla="*/ 11 h 38"/>
                  <a:gd name="T18" fmla="*/ 46 w 56"/>
                  <a:gd name="T19" fmla="*/ 14 h 38"/>
                  <a:gd name="T20" fmla="*/ 48 w 56"/>
                  <a:gd name="T21" fmla="*/ 14 h 38"/>
                  <a:gd name="T22" fmla="*/ 51 w 56"/>
                  <a:gd name="T23" fmla="*/ 15 h 38"/>
                  <a:gd name="T24" fmla="*/ 54 w 56"/>
                  <a:gd name="T25" fmla="*/ 17 h 38"/>
                  <a:gd name="T26" fmla="*/ 54 w 56"/>
                  <a:gd name="T27" fmla="*/ 19 h 38"/>
                  <a:gd name="T28" fmla="*/ 56 w 56"/>
                  <a:gd name="T29" fmla="*/ 22 h 38"/>
                  <a:gd name="T30" fmla="*/ 52 w 56"/>
                  <a:gd name="T31" fmla="*/ 26 h 38"/>
                  <a:gd name="T32" fmla="*/ 52 w 56"/>
                  <a:gd name="T33" fmla="*/ 26 h 38"/>
                  <a:gd name="T34" fmla="*/ 49 w 56"/>
                  <a:gd name="T35" fmla="*/ 26 h 38"/>
                  <a:gd name="T36" fmla="*/ 46 w 56"/>
                  <a:gd name="T37" fmla="*/ 30 h 38"/>
                  <a:gd name="T38" fmla="*/ 46 w 56"/>
                  <a:gd name="T39" fmla="*/ 31 h 38"/>
                  <a:gd name="T40" fmla="*/ 48 w 56"/>
                  <a:gd name="T41" fmla="*/ 34 h 38"/>
                  <a:gd name="T42" fmla="*/ 48 w 56"/>
                  <a:gd name="T43" fmla="*/ 36 h 38"/>
                  <a:gd name="T44" fmla="*/ 46 w 56"/>
                  <a:gd name="T45" fmla="*/ 38 h 38"/>
                  <a:gd name="T46" fmla="*/ 43 w 56"/>
                  <a:gd name="T47" fmla="*/ 38 h 38"/>
                  <a:gd name="T48" fmla="*/ 40 w 56"/>
                  <a:gd name="T49" fmla="*/ 36 h 38"/>
                  <a:gd name="T50" fmla="*/ 38 w 56"/>
                  <a:gd name="T51" fmla="*/ 34 h 38"/>
                  <a:gd name="T52" fmla="*/ 35 w 56"/>
                  <a:gd name="T53" fmla="*/ 33 h 38"/>
                  <a:gd name="T54" fmla="*/ 33 w 56"/>
                  <a:gd name="T55" fmla="*/ 30 h 38"/>
                  <a:gd name="T56" fmla="*/ 33 w 56"/>
                  <a:gd name="T57" fmla="*/ 26 h 38"/>
                  <a:gd name="T58" fmla="*/ 32 w 56"/>
                  <a:gd name="T59" fmla="*/ 28 h 38"/>
                  <a:gd name="T60" fmla="*/ 27 w 56"/>
                  <a:gd name="T61" fmla="*/ 30 h 38"/>
                  <a:gd name="T62" fmla="*/ 24 w 56"/>
                  <a:gd name="T63" fmla="*/ 30 h 38"/>
                  <a:gd name="T64" fmla="*/ 24 w 56"/>
                  <a:gd name="T65" fmla="*/ 28 h 38"/>
                  <a:gd name="T66" fmla="*/ 24 w 56"/>
                  <a:gd name="T67" fmla="*/ 26 h 38"/>
                  <a:gd name="T68" fmla="*/ 24 w 56"/>
                  <a:gd name="T69" fmla="*/ 23 h 38"/>
                  <a:gd name="T70" fmla="*/ 19 w 56"/>
                  <a:gd name="T71" fmla="*/ 22 h 38"/>
                  <a:gd name="T72" fmla="*/ 18 w 56"/>
                  <a:gd name="T73" fmla="*/ 23 h 38"/>
                  <a:gd name="T74" fmla="*/ 16 w 56"/>
                  <a:gd name="T75" fmla="*/ 20 h 38"/>
                  <a:gd name="T76" fmla="*/ 11 w 56"/>
                  <a:gd name="T77" fmla="*/ 19 h 38"/>
                  <a:gd name="T78" fmla="*/ 10 w 56"/>
                  <a:gd name="T79" fmla="*/ 15 h 38"/>
                  <a:gd name="T80" fmla="*/ 8 w 56"/>
                  <a:gd name="T81" fmla="*/ 14 h 38"/>
                  <a:gd name="T82" fmla="*/ 5 w 56"/>
                  <a:gd name="T83" fmla="*/ 15 h 38"/>
                  <a:gd name="T84" fmla="*/ 2 w 56"/>
                  <a:gd name="T85" fmla="*/ 14 h 38"/>
                  <a:gd name="T86" fmla="*/ 2 w 56"/>
                  <a:gd name="T87" fmla="*/ 11 h 38"/>
                  <a:gd name="T88" fmla="*/ 0 w 56"/>
                  <a:gd name="T89" fmla="*/ 8 h 38"/>
                  <a:gd name="T90" fmla="*/ 13 w 56"/>
                  <a:gd name="T91" fmla="*/ 3 h 38"/>
                  <a:gd name="T92" fmla="*/ 13 w 56"/>
                  <a:gd name="T93" fmla="*/ 4 h 38"/>
                  <a:gd name="T94" fmla="*/ 16 w 56"/>
                  <a:gd name="T95" fmla="*/ 4 h 38"/>
                  <a:gd name="T96" fmla="*/ 18 w 56"/>
                  <a:gd name="T97" fmla="*/ 6 h 38"/>
                  <a:gd name="T98" fmla="*/ 22 w 56"/>
                  <a:gd name="T99" fmla="*/ 4 h 38"/>
                  <a:gd name="T100" fmla="*/ 26 w 56"/>
                  <a:gd name="T101" fmla="*/ 3 h 38"/>
                  <a:gd name="T102" fmla="*/ 27 w 56"/>
                  <a:gd name="T103" fmla="*/ 3 h 38"/>
                  <a:gd name="T104" fmla="*/ 29 w 56"/>
                  <a:gd name="T105" fmla="*/ 1 h 38"/>
                  <a:gd name="T106" fmla="*/ 30 w 56"/>
                  <a:gd name="T10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38">
                    <a:moveTo>
                      <a:pt x="32" y="0"/>
                    </a:moveTo>
                    <a:lnTo>
                      <a:pt x="33" y="1"/>
                    </a:lnTo>
                    <a:lnTo>
                      <a:pt x="33" y="1"/>
                    </a:lnTo>
                    <a:lnTo>
                      <a:pt x="33" y="1"/>
                    </a:lnTo>
                    <a:lnTo>
                      <a:pt x="33" y="1"/>
                    </a:lnTo>
                    <a:lnTo>
                      <a:pt x="33" y="1"/>
                    </a:lnTo>
                    <a:lnTo>
                      <a:pt x="35" y="1"/>
                    </a:lnTo>
                    <a:lnTo>
                      <a:pt x="37" y="1"/>
                    </a:lnTo>
                    <a:lnTo>
                      <a:pt x="37" y="1"/>
                    </a:lnTo>
                    <a:lnTo>
                      <a:pt x="37" y="1"/>
                    </a:lnTo>
                    <a:lnTo>
                      <a:pt x="37" y="1"/>
                    </a:lnTo>
                    <a:lnTo>
                      <a:pt x="38" y="3"/>
                    </a:lnTo>
                    <a:lnTo>
                      <a:pt x="40" y="4"/>
                    </a:lnTo>
                    <a:lnTo>
                      <a:pt x="40" y="4"/>
                    </a:lnTo>
                    <a:lnTo>
                      <a:pt x="43" y="4"/>
                    </a:lnTo>
                    <a:lnTo>
                      <a:pt x="43" y="4"/>
                    </a:lnTo>
                    <a:lnTo>
                      <a:pt x="43" y="4"/>
                    </a:lnTo>
                    <a:lnTo>
                      <a:pt x="44" y="4"/>
                    </a:lnTo>
                    <a:lnTo>
                      <a:pt x="44" y="6"/>
                    </a:lnTo>
                    <a:lnTo>
                      <a:pt x="48" y="6"/>
                    </a:lnTo>
                    <a:lnTo>
                      <a:pt x="48" y="8"/>
                    </a:lnTo>
                    <a:lnTo>
                      <a:pt x="48" y="8"/>
                    </a:lnTo>
                    <a:lnTo>
                      <a:pt x="48" y="8"/>
                    </a:lnTo>
                    <a:lnTo>
                      <a:pt x="48" y="11"/>
                    </a:lnTo>
                    <a:lnTo>
                      <a:pt x="46" y="11"/>
                    </a:lnTo>
                    <a:lnTo>
                      <a:pt x="48" y="11"/>
                    </a:lnTo>
                    <a:lnTo>
                      <a:pt x="46" y="11"/>
                    </a:lnTo>
                    <a:lnTo>
                      <a:pt x="46" y="12"/>
                    </a:lnTo>
                    <a:lnTo>
                      <a:pt x="44" y="12"/>
                    </a:lnTo>
                    <a:lnTo>
                      <a:pt x="46" y="14"/>
                    </a:lnTo>
                    <a:lnTo>
                      <a:pt x="46" y="14"/>
                    </a:lnTo>
                    <a:lnTo>
                      <a:pt x="46" y="14"/>
                    </a:lnTo>
                    <a:lnTo>
                      <a:pt x="48" y="14"/>
                    </a:lnTo>
                    <a:lnTo>
                      <a:pt x="49" y="14"/>
                    </a:lnTo>
                    <a:lnTo>
                      <a:pt x="51" y="14"/>
                    </a:lnTo>
                    <a:lnTo>
                      <a:pt x="51" y="15"/>
                    </a:lnTo>
                    <a:lnTo>
                      <a:pt x="52" y="15"/>
                    </a:lnTo>
                    <a:lnTo>
                      <a:pt x="52" y="17"/>
                    </a:lnTo>
                    <a:lnTo>
                      <a:pt x="54" y="17"/>
                    </a:lnTo>
                    <a:lnTo>
                      <a:pt x="52" y="19"/>
                    </a:lnTo>
                    <a:lnTo>
                      <a:pt x="52" y="19"/>
                    </a:lnTo>
                    <a:lnTo>
                      <a:pt x="54" y="19"/>
                    </a:lnTo>
                    <a:lnTo>
                      <a:pt x="56" y="20"/>
                    </a:lnTo>
                    <a:lnTo>
                      <a:pt x="56" y="20"/>
                    </a:lnTo>
                    <a:lnTo>
                      <a:pt x="56" y="22"/>
                    </a:lnTo>
                    <a:lnTo>
                      <a:pt x="56" y="23"/>
                    </a:lnTo>
                    <a:lnTo>
                      <a:pt x="52" y="25"/>
                    </a:lnTo>
                    <a:lnTo>
                      <a:pt x="52" y="26"/>
                    </a:lnTo>
                    <a:lnTo>
                      <a:pt x="52" y="26"/>
                    </a:lnTo>
                    <a:lnTo>
                      <a:pt x="52" y="26"/>
                    </a:lnTo>
                    <a:lnTo>
                      <a:pt x="52" y="26"/>
                    </a:lnTo>
                    <a:lnTo>
                      <a:pt x="51" y="26"/>
                    </a:lnTo>
                    <a:lnTo>
                      <a:pt x="51" y="25"/>
                    </a:lnTo>
                    <a:lnTo>
                      <a:pt x="49" y="26"/>
                    </a:lnTo>
                    <a:lnTo>
                      <a:pt x="48" y="28"/>
                    </a:lnTo>
                    <a:lnTo>
                      <a:pt x="48" y="30"/>
                    </a:lnTo>
                    <a:lnTo>
                      <a:pt x="46" y="30"/>
                    </a:lnTo>
                    <a:lnTo>
                      <a:pt x="46" y="31"/>
                    </a:lnTo>
                    <a:lnTo>
                      <a:pt x="46" y="31"/>
                    </a:lnTo>
                    <a:lnTo>
                      <a:pt x="46" y="31"/>
                    </a:lnTo>
                    <a:lnTo>
                      <a:pt x="46" y="33"/>
                    </a:lnTo>
                    <a:lnTo>
                      <a:pt x="48" y="33"/>
                    </a:lnTo>
                    <a:lnTo>
                      <a:pt x="48" y="34"/>
                    </a:lnTo>
                    <a:lnTo>
                      <a:pt x="49" y="36"/>
                    </a:lnTo>
                    <a:lnTo>
                      <a:pt x="48" y="36"/>
                    </a:lnTo>
                    <a:lnTo>
                      <a:pt x="48" y="36"/>
                    </a:lnTo>
                    <a:lnTo>
                      <a:pt x="48" y="38"/>
                    </a:lnTo>
                    <a:lnTo>
                      <a:pt x="48" y="38"/>
                    </a:lnTo>
                    <a:lnTo>
                      <a:pt x="46" y="38"/>
                    </a:lnTo>
                    <a:lnTo>
                      <a:pt x="44" y="38"/>
                    </a:lnTo>
                    <a:lnTo>
                      <a:pt x="44" y="38"/>
                    </a:lnTo>
                    <a:lnTo>
                      <a:pt x="43" y="38"/>
                    </a:lnTo>
                    <a:lnTo>
                      <a:pt x="43" y="38"/>
                    </a:lnTo>
                    <a:lnTo>
                      <a:pt x="41" y="36"/>
                    </a:lnTo>
                    <a:lnTo>
                      <a:pt x="40" y="36"/>
                    </a:lnTo>
                    <a:lnTo>
                      <a:pt x="40" y="34"/>
                    </a:lnTo>
                    <a:lnTo>
                      <a:pt x="40" y="34"/>
                    </a:lnTo>
                    <a:lnTo>
                      <a:pt x="38" y="34"/>
                    </a:lnTo>
                    <a:lnTo>
                      <a:pt x="37" y="33"/>
                    </a:lnTo>
                    <a:lnTo>
                      <a:pt x="37" y="33"/>
                    </a:lnTo>
                    <a:lnTo>
                      <a:pt x="35" y="33"/>
                    </a:lnTo>
                    <a:lnTo>
                      <a:pt x="33" y="33"/>
                    </a:lnTo>
                    <a:lnTo>
                      <a:pt x="33" y="31"/>
                    </a:lnTo>
                    <a:lnTo>
                      <a:pt x="33" y="30"/>
                    </a:lnTo>
                    <a:lnTo>
                      <a:pt x="33" y="30"/>
                    </a:lnTo>
                    <a:lnTo>
                      <a:pt x="33" y="26"/>
                    </a:lnTo>
                    <a:lnTo>
                      <a:pt x="33" y="26"/>
                    </a:lnTo>
                    <a:lnTo>
                      <a:pt x="33" y="26"/>
                    </a:lnTo>
                    <a:lnTo>
                      <a:pt x="32" y="26"/>
                    </a:lnTo>
                    <a:lnTo>
                      <a:pt x="32" y="28"/>
                    </a:lnTo>
                    <a:lnTo>
                      <a:pt x="30" y="28"/>
                    </a:lnTo>
                    <a:lnTo>
                      <a:pt x="29" y="30"/>
                    </a:lnTo>
                    <a:lnTo>
                      <a:pt x="27" y="30"/>
                    </a:lnTo>
                    <a:lnTo>
                      <a:pt x="24" y="30"/>
                    </a:lnTo>
                    <a:lnTo>
                      <a:pt x="24" y="30"/>
                    </a:lnTo>
                    <a:lnTo>
                      <a:pt x="24" y="30"/>
                    </a:lnTo>
                    <a:lnTo>
                      <a:pt x="24" y="28"/>
                    </a:lnTo>
                    <a:lnTo>
                      <a:pt x="24" y="28"/>
                    </a:lnTo>
                    <a:lnTo>
                      <a:pt x="24" y="28"/>
                    </a:lnTo>
                    <a:lnTo>
                      <a:pt x="24" y="26"/>
                    </a:lnTo>
                    <a:lnTo>
                      <a:pt x="24" y="26"/>
                    </a:lnTo>
                    <a:lnTo>
                      <a:pt x="24" y="26"/>
                    </a:lnTo>
                    <a:lnTo>
                      <a:pt x="24" y="25"/>
                    </a:lnTo>
                    <a:lnTo>
                      <a:pt x="24" y="25"/>
                    </a:lnTo>
                    <a:lnTo>
                      <a:pt x="24" y="23"/>
                    </a:lnTo>
                    <a:lnTo>
                      <a:pt x="22" y="23"/>
                    </a:lnTo>
                    <a:lnTo>
                      <a:pt x="21" y="22"/>
                    </a:lnTo>
                    <a:lnTo>
                      <a:pt x="19" y="22"/>
                    </a:lnTo>
                    <a:lnTo>
                      <a:pt x="19" y="22"/>
                    </a:lnTo>
                    <a:lnTo>
                      <a:pt x="18" y="22"/>
                    </a:lnTo>
                    <a:lnTo>
                      <a:pt x="18" y="23"/>
                    </a:lnTo>
                    <a:lnTo>
                      <a:pt x="18" y="23"/>
                    </a:lnTo>
                    <a:lnTo>
                      <a:pt x="16" y="23"/>
                    </a:lnTo>
                    <a:lnTo>
                      <a:pt x="16" y="20"/>
                    </a:lnTo>
                    <a:lnTo>
                      <a:pt x="16" y="20"/>
                    </a:lnTo>
                    <a:lnTo>
                      <a:pt x="15" y="19"/>
                    </a:lnTo>
                    <a:lnTo>
                      <a:pt x="11" y="19"/>
                    </a:lnTo>
                    <a:lnTo>
                      <a:pt x="11" y="19"/>
                    </a:lnTo>
                    <a:lnTo>
                      <a:pt x="11" y="17"/>
                    </a:lnTo>
                    <a:lnTo>
                      <a:pt x="10" y="15"/>
                    </a:lnTo>
                    <a:lnTo>
                      <a:pt x="10" y="15"/>
                    </a:lnTo>
                    <a:lnTo>
                      <a:pt x="10" y="14"/>
                    </a:lnTo>
                    <a:lnTo>
                      <a:pt x="8" y="14"/>
                    </a:lnTo>
                    <a:lnTo>
                      <a:pt x="8" y="14"/>
                    </a:lnTo>
                    <a:lnTo>
                      <a:pt x="7" y="15"/>
                    </a:lnTo>
                    <a:lnTo>
                      <a:pt x="5" y="15"/>
                    </a:lnTo>
                    <a:lnTo>
                      <a:pt x="5" y="15"/>
                    </a:lnTo>
                    <a:lnTo>
                      <a:pt x="3" y="14"/>
                    </a:lnTo>
                    <a:lnTo>
                      <a:pt x="2" y="14"/>
                    </a:lnTo>
                    <a:lnTo>
                      <a:pt x="2" y="12"/>
                    </a:lnTo>
                    <a:lnTo>
                      <a:pt x="0" y="11"/>
                    </a:lnTo>
                    <a:lnTo>
                      <a:pt x="2" y="11"/>
                    </a:lnTo>
                    <a:lnTo>
                      <a:pt x="0" y="11"/>
                    </a:lnTo>
                    <a:lnTo>
                      <a:pt x="0" y="9"/>
                    </a:lnTo>
                    <a:lnTo>
                      <a:pt x="0" y="8"/>
                    </a:lnTo>
                    <a:lnTo>
                      <a:pt x="7" y="4"/>
                    </a:lnTo>
                    <a:lnTo>
                      <a:pt x="10" y="3"/>
                    </a:lnTo>
                    <a:lnTo>
                      <a:pt x="13" y="3"/>
                    </a:lnTo>
                    <a:lnTo>
                      <a:pt x="13" y="4"/>
                    </a:lnTo>
                    <a:lnTo>
                      <a:pt x="13" y="4"/>
                    </a:lnTo>
                    <a:lnTo>
                      <a:pt x="13" y="4"/>
                    </a:lnTo>
                    <a:lnTo>
                      <a:pt x="15" y="4"/>
                    </a:lnTo>
                    <a:lnTo>
                      <a:pt x="15" y="4"/>
                    </a:lnTo>
                    <a:lnTo>
                      <a:pt x="16" y="4"/>
                    </a:lnTo>
                    <a:lnTo>
                      <a:pt x="18" y="4"/>
                    </a:lnTo>
                    <a:lnTo>
                      <a:pt x="18" y="4"/>
                    </a:lnTo>
                    <a:lnTo>
                      <a:pt x="18" y="6"/>
                    </a:lnTo>
                    <a:lnTo>
                      <a:pt x="19" y="6"/>
                    </a:lnTo>
                    <a:lnTo>
                      <a:pt x="21" y="6"/>
                    </a:lnTo>
                    <a:lnTo>
                      <a:pt x="22" y="4"/>
                    </a:lnTo>
                    <a:lnTo>
                      <a:pt x="24" y="4"/>
                    </a:lnTo>
                    <a:lnTo>
                      <a:pt x="24" y="3"/>
                    </a:lnTo>
                    <a:lnTo>
                      <a:pt x="26" y="3"/>
                    </a:lnTo>
                    <a:lnTo>
                      <a:pt x="26" y="3"/>
                    </a:lnTo>
                    <a:lnTo>
                      <a:pt x="27" y="3"/>
                    </a:lnTo>
                    <a:lnTo>
                      <a:pt x="27" y="3"/>
                    </a:lnTo>
                    <a:lnTo>
                      <a:pt x="27" y="1"/>
                    </a:lnTo>
                    <a:lnTo>
                      <a:pt x="29" y="1"/>
                    </a:lnTo>
                    <a:lnTo>
                      <a:pt x="29" y="1"/>
                    </a:lnTo>
                    <a:lnTo>
                      <a:pt x="29" y="1"/>
                    </a:lnTo>
                    <a:lnTo>
                      <a:pt x="30" y="1"/>
                    </a:lnTo>
                    <a:lnTo>
                      <a:pt x="30" y="1"/>
                    </a:lnTo>
                    <a:lnTo>
                      <a:pt x="3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5" name="Freeform 333">
                <a:extLst>
                  <a:ext uri="{FF2B5EF4-FFF2-40B4-BE49-F238E27FC236}">
                    <a16:creationId xmlns:a16="http://schemas.microsoft.com/office/drawing/2014/main" id="{BB75706E-DCF8-4CE1-85FB-D19A62278A88}"/>
                  </a:ext>
                </a:extLst>
              </p:cNvPr>
              <p:cNvSpPr>
                <a:spLocks noEditPoints="1"/>
              </p:cNvSpPr>
              <p:nvPr/>
            </p:nvSpPr>
            <p:spPr bwMode="auto">
              <a:xfrm>
                <a:off x="8246352" y="3655727"/>
                <a:ext cx="128649" cy="171531"/>
              </a:xfrm>
              <a:custGeom>
                <a:avLst/>
                <a:gdLst>
                  <a:gd name="T0" fmla="*/ 55 w 66"/>
                  <a:gd name="T1" fmla="*/ 77 h 88"/>
                  <a:gd name="T2" fmla="*/ 55 w 66"/>
                  <a:gd name="T3" fmla="*/ 72 h 88"/>
                  <a:gd name="T4" fmla="*/ 45 w 66"/>
                  <a:gd name="T5" fmla="*/ 66 h 88"/>
                  <a:gd name="T6" fmla="*/ 50 w 66"/>
                  <a:gd name="T7" fmla="*/ 63 h 88"/>
                  <a:gd name="T8" fmla="*/ 36 w 66"/>
                  <a:gd name="T9" fmla="*/ 56 h 88"/>
                  <a:gd name="T10" fmla="*/ 39 w 66"/>
                  <a:gd name="T11" fmla="*/ 67 h 88"/>
                  <a:gd name="T12" fmla="*/ 36 w 66"/>
                  <a:gd name="T13" fmla="*/ 59 h 88"/>
                  <a:gd name="T14" fmla="*/ 37 w 66"/>
                  <a:gd name="T15" fmla="*/ 56 h 88"/>
                  <a:gd name="T16" fmla="*/ 7 w 66"/>
                  <a:gd name="T17" fmla="*/ 3 h 88"/>
                  <a:gd name="T18" fmla="*/ 12 w 66"/>
                  <a:gd name="T19" fmla="*/ 4 h 88"/>
                  <a:gd name="T20" fmla="*/ 14 w 66"/>
                  <a:gd name="T21" fmla="*/ 3 h 88"/>
                  <a:gd name="T22" fmla="*/ 20 w 66"/>
                  <a:gd name="T23" fmla="*/ 9 h 88"/>
                  <a:gd name="T24" fmla="*/ 23 w 66"/>
                  <a:gd name="T25" fmla="*/ 6 h 88"/>
                  <a:gd name="T26" fmla="*/ 25 w 66"/>
                  <a:gd name="T27" fmla="*/ 20 h 88"/>
                  <a:gd name="T28" fmla="*/ 37 w 66"/>
                  <a:gd name="T29" fmla="*/ 22 h 88"/>
                  <a:gd name="T30" fmla="*/ 58 w 66"/>
                  <a:gd name="T31" fmla="*/ 22 h 88"/>
                  <a:gd name="T32" fmla="*/ 63 w 66"/>
                  <a:gd name="T33" fmla="*/ 26 h 88"/>
                  <a:gd name="T34" fmla="*/ 58 w 66"/>
                  <a:gd name="T35" fmla="*/ 33 h 88"/>
                  <a:gd name="T36" fmla="*/ 55 w 66"/>
                  <a:gd name="T37" fmla="*/ 36 h 88"/>
                  <a:gd name="T38" fmla="*/ 50 w 66"/>
                  <a:gd name="T39" fmla="*/ 37 h 88"/>
                  <a:gd name="T40" fmla="*/ 45 w 66"/>
                  <a:gd name="T41" fmla="*/ 44 h 88"/>
                  <a:gd name="T42" fmla="*/ 47 w 66"/>
                  <a:gd name="T43" fmla="*/ 53 h 88"/>
                  <a:gd name="T44" fmla="*/ 52 w 66"/>
                  <a:gd name="T45" fmla="*/ 55 h 88"/>
                  <a:gd name="T46" fmla="*/ 55 w 66"/>
                  <a:gd name="T47" fmla="*/ 47 h 88"/>
                  <a:gd name="T48" fmla="*/ 59 w 66"/>
                  <a:gd name="T49" fmla="*/ 44 h 88"/>
                  <a:gd name="T50" fmla="*/ 63 w 66"/>
                  <a:gd name="T51" fmla="*/ 55 h 88"/>
                  <a:gd name="T52" fmla="*/ 64 w 66"/>
                  <a:gd name="T53" fmla="*/ 69 h 88"/>
                  <a:gd name="T54" fmla="*/ 66 w 66"/>
                  <a:gd name="T55" fmla="*/ 80 h 88"/>
                  <a:gd name="T56" fmla="*/ 59 w 66"/>
                  <a:gd name="T57" fmla="*/ 80 h 88"/>
                  <a:gd name="T58" fmla="*/ 61 w 66"/>
                  <a:gd name="T59" fmla="*/ 86 h 88"/>
                  <a:gd name="T60" fmla="*/ 56 w 66"/>
                  <a:gd name="T61" fmla="*/ 74 h 88"/>
                  <a:gd name="T62" fmla="*/ 53 w 66"/>
                  <a:gd name="T63" fmla="*/ 66 h 88"/>
                  <a:gd name="T64" fmla="*/ 47 w 66"/>
                  <a:gd name="T65" fmla="*/ 58 h 88"/>
                  <a:gd name="T66" fmla="*/ 37 w 66"/>
                  <a:gd name="T67" fmla="*/ 50 h 88"/>
                  <a:gd name="T68" fmla="*/ 36 w 66"/>
                  <a:gd name="T69" fmla="*/ 48 h 88"/>
                  <a:gd name="T70" fmla="*/ 36 w 66"/>
                  <a:gd name="T71" fmla="*/ 53 h 88"/>
                  <a:gd name="T72" fmla="*/ 34 w 66"/>
                  <a:gd name="T73" fmla="*/ 58 h 88"/>
                  <a:gd name="T74" fmla="*/ 36 w 66"/>
                  <a:gd name="T75" fmla="*/ 66 h 88"/>
                  <a:gd name="T76" fmla="*/ 30 w 66"/>
                  <a:gd name="T77" fmla="*/ 72 h 88"/>
                  <a:gd name="T78" fmla="*/ 26 w 66"/>
                  <a:gd name="T79" fmla="*/ 69 h 88"/>
                  <a:gd name="T80" fmla="*/ 26 w 66"/>
                  <a:gd name="T81" fmla="*/ 67 h 88"/>
                  <a:gd name="T82" fmla="*/ 22 w 66"/>
                  <a:gd name="T83" fmla="*/ 72 h 88"/>
                  <a:gd name="T84" fmla="*/ 18 w 66"/>
                  <a:gd name="T85" fmla="*/ 74 h 88"/>
                  <a:gd name="T86" fmla="*/ 14 w 66"/>
                  <a:gd name="T87" fmla="*/ 67 h 88"/>
                  <a:gd name="T88" fmla="*/ 11 w 66"/>
                  <a:gd name="T89" fmla="*/ 55 h 88"/>
                  <a:gd name="T90" fmla="*/ 9 w 66"/>
                  <a:gd name="T91" fmla="*/ 48 h 88"/>
                  <a:gd name="T92" fmla="*/ 9 w 66"/>
                  <a:gd name="T93" fmla="*/ 39 h 88"/>
                  <a:gd name="T94" fmla="*/ 4 w 66"/>
                  <a:gd name="T95" fmla="*/ 33 h 88"/>
                  <a:gd name="T96" fmla="*/ 0 w 66"/>
                  <a:gd name="T97" fmla="*/ 29 h 88"/>
                  <a:gd name="T98" fmla="*/ 6 w 66"/>
                  <a:gd name="T99" fmla="*/ 22 h 88"/>
                  <a:gd name="T100" fmla="*/ 12 w 66"/>
                  <a:gd name="T101" fmla="*/ 20 h 88"/>
                  <a:gd name="T102" fmla="*/ 6 w 66"/>
                  <a:gd name="T103" fmla="*/ 15 h 88"/>
                  <a:gd name="T104" fmla="*/ 0 w 66"/>
                  <a:gd name="T105" fmla="*/ 9 h 88"/>
                  <a:gd name="T106" fmla="*/ 6 w 66"/>
                  <a:gd name="T107"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88">
                    <a:moveTo>
                      <a:pt x="55" y="74"/>
                    </a:moveTo>
                    <a:lnTo>
                      <a:pt x="56" y="74"/>
                    </a:lnTo>
                    <a:lnTo>
                      <a:pt x="56" y="74"/>
                    </a:lnTo>
                    <a:lnTo>
                      <a:pt x="56" y="75"/>
                    </a:lnTo>
                    <a:lnTo>
                      <a:pt x="56" y="77"/>
                    </a:lnTo>
                    <a:lnTo>
                      <a:pt x="55" y="77"/>
                    </a:lnTo>
                    <a:lnTo>
                      <a:pt x="55" y="77"/>
                    </a:lnTo>
                    <a:lnTo>
                      <a:pt x="55" y="75"/>
                    </a:lnTo>
                    <a:lnTo>
                      <a:pt x="55" y="74"/>
                    </a:lnTo>
                    <a:lnTo>
                      <a:pt x="55" y="74"/>
                    </a:lnTo>
                    <a:close/>
                    <a:moveTo>
                      <a:pt x="55" y="70"/>
                    </a:moveTo>
                    <a:lnTo>
                      <a:pt x="55" y="70"/>
                    </a:lnTo>
                    <a:lnTo>
                      <a:pt x="55" y="72"/>
                    </a:lnTo>
                    <a:lnTo>
                      <a:pt x="55" y="72"/>
                    </a:lnTo>
                    <a:lnTo>
                      <a:pt x="55" y="74"/>
                    </a:lnTo>
                    <a:lnTo>
                      <a:pt x="55" y="72"/>
                    </a:lnTo>
                    <a:lnTo>
                      <a:pt x="55" y="72"/>
                    </a:lnTo>
                    <a:lnTo>
                      <a:pt x="55" y="70"/>
                    </a:lnTo>
                    <a:close/>
                    <a:moveTo>
                      <a:pt x="44" y="61"/>
                    </a:moveTo>
                    <a:lnTo>
                      <a:pt x="45" y="64"/>
                    </a:lnTo>
                    <a:lnTo>
                      <a:pt x="45" y="66"/>
                    </a:lnTo>
                    <a:lnTo>
                      <a:pt x="44" y="67"/>
                    </a:lnTo>
                    <a:lnTo>
                      <a:pt x="42" y="67"/>
                    </a:lnTo>
                    <a:lnTo>
                      <a:pt x="44" y="61"/>
                    </a:lnTo>
                    <a:close/>
                    <a:moveTo>
                      <a:pt x="48" y="59"/>
                    </a:moveTo>
                    <a:lnTo>
                      <a:pt x="48" y="61"/>
                    </a:lnTo>
                    <a:lnTo>
                      <a:pt x="50" y="63"/>
                    </a:lnTo>
                    <a:lnTo>
                      <a:pt x="50" y="63"/>
                    </a:lnTo>
                    <a:lnTo>
                      <a:pt x="50" y="64"/>
                    </a:lnTo>
                    <a:lnTo>
                      <a:pt x="50" y="64"/>
                    </a:lnTo>
                    <a:lnTo>
                      <a:pt x="48" y="64"/>
                    </a:lnTo>
                    <a:lnTo>
                      <a:pt x="48" y="63"/>
                    </a:lnTo>
                    <a:lnTo>
                      <a:pt x="48" y="61"/>
                    </a:lnTo>
                    <a:lnTo>
                      <a:pt x="48" y="59"/>
                    </a:lnTo>
                    <a:close/>
                    <a:moveTo>
                      <a:pt x="36" y="56"/>
                    </a:moveTo>
                    <a:lnTo>
                      <a:pt x="37" y="58"/>
                    </a:lnTo>
                    <a:lnTo>
                      <a:pt x="37" y="58"/>
                    </a:lnTo>
                    <a:lnTo>
                      <a:pt x="37" y="59"/>
                    </a:lnTo>
                    <a:lnTo>
                      <a:pt x="39" y="59"/>
                    </a:lnTo>
                    <a:lnTo>
                      <a:pt x="41" y="63"/>
                    </a:lnTo>
                    <a:lnTo>
                      <a:pt x="41" y="64"/>
                    </a:lnTo>
                    <a:lnTo>
                      <a:pt x="39" y="67"/>
                    </a:lnTo>
                    <a:lnTo>
                      <a:pt x="39" y="69"/>
                    </a:lnTo>
                    <a:lnTo>
                      <a:pt x="36" y="69"/>
                    </a:lnTo>
                    <a:lnTo>
                      <a:pt x="36" y="69"/>
                    </a:lnTo>
                    <a:lnTo>
                      <a:pt x="37" y="64"/>
                    </a:lnTo>
                    <a:lnTo>
                      <a:pt x="37" y="63"/>
                    </a:lnTo>
                    <a:lnTo>
                      <a:pt x="37" y="61"/>
                    </a:lnTo>
                    <a:lnTo>
                      <a:pt x="36" y="59"/>
                    </a:lnTo>
                    <a:lnTo>
                      <a:pt x="36" y="59"/>
                    </a:lnTo>
                    <a:lnTo>
                      <a:pt x="36" y="58"/>
                    </a:lnTo>
                    <a:lnTo>
                      <a:pt x="34" y="56"/>
                    </a:lnTo>
                    <a:lnTo>
                      <a:pt x="36" y="56"/>
                    </a:lnTo>
                    <a:close/>
                    <a:moveTo>
                      <a:pt x="36" y="53"/>
                    </a:moveTo>
                    <a:lnTo>
                      <a:pt x="37" y="55"/>
                    </a:lnTo>
                    <a:lnTo>
                      <a:pt x="37" y="56"/>
                    </a:lnTo>
                    <a:lnTo>
                      <a:pt x="36" y="55"/>
                    </a:lnTo>
                    <a:lnTo>
                      <a:pt x="36" y="55"/>
                    </a:lnTo>
                    <a:lnTo>
                      <a:pt x="36" y="55"/>
                    </a:lnTo>
                    <a:lnTo>
                      <a:pt x="36" y="53"/>
                    </a:lnTo>
                    <a:close/>
                    <a:moveTo>
                      <a:pt x="4" y="0"/>
                    </a:moveTo>
                    <a:lnTo>
                      <a:pt x="6" y="1"/>
                    </a:lnTo>
                    <a:lnTo>
                      <a:pt x="7" y="3"/>
                    </a:lnTo>
                    <a:lnTo>
                      <a:pt x="9" y="3"/>
                    </a:lnTo>
                    <a:lnTo>
                      <a:pt x="9" y="4"/>
                    </a:lnTo>
                    <a:lnTo>
                      <a:pt x="9" y="4"/>
                    </a:lnTo>
                    <a:lnTo>
                      <a:pt x="11" y="4"/>
                    </a:lnTo>
                    <a:lnTo>
                      <a:pt x="11" y="4"/>
                    </a:lnTo>
                    <a:lnTo>
                      <a:pt x="12" y="4"/>
                    </a:lnTo>
                    <a:lnTo>
                      <a:pt x="12" y="4"/>
                    </a:lnTo>
                    <a:lnTo>
                      <a:pt x="12" y="4"/>
                    </a:lnTo>
                    <a:lnTo>
                      <a:pt x="14" y="4"/>
                    </a:lnTo>
                    <a:lnTo>
                      <a:pt x="12" y="3"/>
                    </a:lnTo>
                    <a:lnTo>
                      <a:pt x="12" y="3"/>
                    </a:lnTo>
                    <a:lnTo>
                      <a:pt x="12" y="3"/>
                    </a:lnTo>
                    <a:lnTo>
                      <a:pt x="14" y="3"/>
                    </a:lnTo>
                    <a:lnTo>
                      <a:pt x="14" y="3"/>
                    </a:lnTo>
                    <a:lnTo>
                      <a:pt x="14" y="3"/>
                    </a:lnTo>
                    <a:lnTo>
                      <a:pt x="15" y="4"/>
                    </a:lnTo>
                    <a:lnTo>
                      <a:pt x="15" y="6"/>
                    </a:lnTo>
                    <a:lnTo>
                      <a:pt x="15" y="7"/>
                    </a:lnTo>
                    <a:lnTo>
                      <a:pt x="17" y="7"/>
                    </a:lnTo>
                    <a:lnTo>
                      <a:pt x="18" y="9"/>
                    </a:lnTo>
                    <a:lnTo>
                      <a:pt x="20" y="9"/>
                    </a:lnTo>
                    <a:lnTo>
                      <a:pt x="22" y="9"/>
                    </a:lnTo>
                    <a:lnTo>
                      <a:pt x="22" y="7"/>
                    </a:lnTo>
                    <a:lnTo>
                      <a:pt x="22" y="6"/>
                    </a:lnTo>
                    <a:lnTo>
                      <a:pt x="22" y="6"/>
                    </a:lnTo>
                    <a:lnTo>
                      <a:pt x="22" y="6"/>
                    </a:lnTo>
                    <a:lnTo>
                      <a:pt x="23" y="6"/>
                    </a:lnTo>
                    <a:lnTo>
                      <a:pt x="23" y="6"/>
                    </a:lnTo>
                    <a:lnTo>
                      <a:pt x="25" y="9"/>
                    </a:lnTo>
                    <a:lnTo>
                      <a:pt x="25" y="11"/>
                    </a:lnTo>
                    <a:lnTo>
                      <a:pt x="25" y="15"/>
                    </a:lnTo>
                    <a:lnTo>
                      <a:pt x="25" y="18"/>
                    </a:lnTo>
                    <a:lnTo>
                      <a:pt x="25" y="18"/>
                    </a:lnTo>
                    <a:lnTo>
                      <a:pt x="25" y="20"/>
                    </a:lnTo>
                    <a:lnTo>
                      <a:pt x="25" y="20"/>
                    </a:lnTo>
                    <a:lnTo>
                      <a:pt x="26" y="20"/>
                    </a:lnTo>
                    <a:lnTo>
                      <a:pt x="28" y="20"/>
                    </a:lnTo>
                    <a:lnTo>
                      <a:pt x="30" y="20"/>
                    </a:lnTo>
                    <a:lnTo>
                      <a:pt x="31" y="22"/>
                    </a:lnTo>
                    <a:lnTo>
                      <a:pt x="34" y="22"/>
                    </a:lnTo>
                    <a:lnTo>
                      <a:pt x="36" y="22"/>
                    </a:lnTo>
                    <a:lnTo>
                      <a:pt x="37" y="22"/>
                    </a:lnTo>
                    <a:lnTo>
                      <a:pt x="39" y="22"/>
                    </a:lnTo>
                    <a:lnTo>
                      <a:pt x="42" y="22"/>
                    </a:lnTo>
                    <a:lnTo>
                      <a:pt x="47" y="22"/>
                    </a:lnTo>
                    <a:lnTo>
                      <a:pt x="48" y="22"/>
                    </a:lnTo>
                    <a:lnTo>
                      <a:pt x="48" y="22"/>
                    </a:lnTo>
                    <a:lnTo>
                      <a:pt x="53" y="22"/>
                    </a:lnTo>
                    <a:lnTo>
                      <a:pt x="58" y="22"/>
                    </a:lnTo>
                    <a:lnTo>
                      <a:pt x="59" y="22"/>
                    </a:lnTo>
                    <a:lnTo>
                      <a:pt x="63" y="23"/>
                    </a:lnTo>
                    <a:lnTo>
                      <a:pt x="64" y="25"/>
                    </a:lnTo>
                    <a:lnTo>
                      <a:pt x="64" y="25"/>
                    </a:lnTo>
                    <a:lnTo>
                      <a:pt x="64" y="26"/>
                    </a:lnTo>
                    <a:lnTo>
                      <a:pt x="63" y="26"/>
                    </a:lnTo>
                    <a:lnTo>
                      <a:pt x="63" y="26"/>
                    </a:lnTo>
                    <a:lnTo>
                      <a:pt x="61" y="26"/>
                    </a:lnTo>
                    <a:lnTo>
                      <a:pt x="59" y="26"/>
                    </a:lnTo>
                    <a:lnTo>
                      <a:pt x="59" y="28"/>
                    </a:lnTo>
                    <a:lnTo>
                      <a:pt x="59" y="28"/>
                    </a:lnTo>
                    <a:lnTo>
                      <a:pt x="59" y="29"/>
                    </a:lnTo>
                    <a:lnTo>
                      <a:pt x="58" y="31"/>
                    </a:lnTo>
                    <a:lnTo>
                      <a:pt x="58" y="33"/>
                    </a:lnTo>
                    <a:lnTo>
                      <a:pt x="58" y="33"/>
                    </a:lnTo>
                    <a:lnTo>
                      <a:pt x="58" y="34"/>
                    </a:lnTo>
                    <a:lnTo>
                      <a:pt x="56" y="34"/>
                    </a:lnTo>
                    <a:lnTo>
                      <a:pt x="56" y="34"/>
                    </a:lnTo>
                    <a:lnTo>
                      <a:pt x="56" y="34"/>
                    </a:lnTo>
                    <a:lnTo>
                      <a:pt x="55" y="36"/>
                    </a:lnTo>
                    <a:lnTo>
                      <a:pt x="55" y="36"/>
                    </a:lnTo>
                    <a:lnTo>
                      <a:pt x="55" y="36"/>
                    </a:lnTo>
                    <a:lnTo>
                      <a:pt x="53" y="36"/>
                    </a:lnTo>
                    <a:lnTo>
                      <a:pt x="53" y="36"/>
                    </a:lnTo>
                    <a:lnTo>
                      <a:pt x="52" y="36"/>
                    </a:lnTo>
                    <a:lnTo>
                      <a:pt x="52" y="37"/>
                    </a:lnTo>
                    <a:lnTo>
                      <a:pt x="50" y="37"/>
                    </a:lnTo>
                    <a:lnTo>
                      <a:pt x="50" y="37"/>
                    </a:lnTo>
                    <a:lnTo>
                      <a:pt x="48" y="37"/>
                    </a:lnTo>
                    <a:lnTo>
                      <a:pt x="47" y="37"/>
                    </a:lnTo>
                    <a:lnTo>
                      <a:pt x="47" y="39"/>
                    </a:lnTo>
                    <a:lnTo>
                      <a:pt x="47" y="39"/>
                    </a:lnTo>
                    <a:lnTo>
                      <a:pt x="45" y="40"/>
                    </a:lnTo>
                    <a:lnTo>
                      <a:pt x="45" y="42"/>
                    </a:lnTo>
                    <a:lnTo>
                      <a:pt x="45" y="44"/>
                    </a:lnTo>
                    <a:lnTo>
                      <a:pt x="45" y="45"/>
                    </a:lnTo>
                    <a:lnTo>
                      <a:pt x="45" y="48"/>
                    </a:lnTo>
                    <a:lnTo>
                      <a:pt x="47" y="53"/>
                    </a:lnTo>
                    <a:lnTo>
                      <a:pt x="47" y="53"/>
                    </a:lnTo>
                    <a:lnTo>
                      <a:pt x="47" y="53"/>
                    </a:lnTo>
                    <a:lnTo>
                      <a:pt x="47" y="53"/>
                    </a:lnTo>
                    <a:lnTo>
                      <a:pt x="47" y="53"/>
                    </a:lnTo>
                    <a:lnTo>
                      <a:pt x="47" y="52"/>
                    </a:lnTo>
                    <a:lnTo>
                      <a:pt x="48" y="52"/>
                    </a:lnTo>
                    <a:lnTo>
                      <a:pt x="48" y="52"/>
                    </a:lnTo>
                    <a:lnTo>
                      <a:pt x="48" y="52"/>
                    </a:lnTo>
                    <a:lnTo>
                      <a:pt x="50" y="53"/>
                    </a:lnTo>
                    <a:lnTo>
                      <a:pt x="50" y="55"/>
                    </a:lnTo>
                    <a:lnTo>
                      <a:pt x="52" y="55"/>
                    </a:lnTo>
                    <a:lnTo>
                      <a:pt x="52" y="55"/>
                    </a:lnTo>
                    <a:lnTo>
                      <a:pt x="53" y="53"/>
                    </a:lnTo>
                    <a:lnTo>
                      <a:pt x="53" y="53"/>
                    </a:lnTo>
                    <a:lnTo>
                      <a:pt x="53" y="52"/>
                    </a:lnTo>
                    <a:lnTo>
                      <a:pt x="53" y="50"/>
                    </a:lnTo>
                    <a:lnTo>
                      <a:pt x="53" y="48"/>
                    </a:lnTo>
                    <a:lnTo>
                      <a:pt x="55" y="47"/>
                    </a:lnTo>
                    <a:lnTo>
                      <a:pt x="56" y="47"/>
                    </a:lnTo>
                    <a:lnTo>
                      <a:pt x="56" y="45"/>
                    </a:lnTo>
                    <a:lnTo>
                      <a:pt x="56" y="44"/>
                    </a:lnTo>
                    <a:lnTo>
                      <a:pt x="56" y="44"/>
                    </a:lnTo>
                    <a:lnTo>
                      <a:pt x="58" y="44"/>
                    </a:lnTo>
                    <a:lnTo>
                      <a:pt x="58" y="44"/>
                    </a:lnTo>
                    <a:lnTo>
                      <a:pt x="59" y="44"/>
                    </a:lnTo>
                    <a:lnTo>
                      <a:pt x="59" y="44"/>
                    </a:lnTo>
                    <a:lnTo>
                      <a:pt x="59" y="44"/>
                    </a:lnTo>
                    <a:lnTo>
                      <a:pt x="61" y="47"/>
                    </a:lnTo>
                    <a:lnTo>
                      <a:pt x="61" y="50"/>
                    </a:lnTo>
                    <a:lnTo>
                      <a:pt x="61" y="50"/>
                    </a:lnTo>
                    <a:lnTo>
                      <a:pt x="61" y="53"/>
                    </a:lnTo>
                    <a:lnTo>
                      <a:pt x="63" y="55"/>
                    </a:lnTo>
                    <a:lnTo>
                      <a:pt x="63" y="56"/>
                    </a:lnTo>
                    <a:lnTo>
                      <a:pt x="63" y="58"/>
                    </a:lnTo>
                    <a:lnTo>
                      <a:pt x="63" y="58"/>
                    </a:lnTo>
                    <a:lnTo>
                      <a:pt x="64" y="59"/>
                    </a:lnTo>
                    <a:lnTo>
                      <a:pt x="64" y="61"/>
                    </a:lnTo>
                    <a:lnTo>
                      <a:pt x="64" y="63"/>
                    </a:lnTo>
                    <a:lnTo>
                      <a:pt x="64" y="69"/>
                    </a:lnTo>
                    <a:lnTo>
                      <a:pt x="64" y="70"/>
                    </a:lnTo>
                    <a:lnTo>
                      <a:pt x="66" y="70"/>
                    </a:lnTo>
                    <a:lnTo>
                      <a:pt x="66" y="75"/>
                    </a:lnTo>
                    <a:lnTo>
                      <a:pt x="66" y="77"/>
                    </a:lnTo>
                    <a:lnTo>
                      <a:pt x="66" y="80"/>
                    </a:lnTo>
                    <a:lnTo>
                      <a:pt x="66" y="80"/>
                    </a:lnTo>
                    <a:lnTo>
                      <a:pt x="66" y="80"/>
                    </a:lnTo>
                    <a:lnTo>
                      <a:pt x="64" y="80"/>
                    </a:lnTo>
                    <a:lnTo>
                      <a:pt x="64" y="80"/>
                    </a:lnTo>
                    <a:lnTo>
                      <a:pt x="64" y="78"/>
                    </a:lnTo>
                    <a:lnTo>
                      <a:pt x="63" y="78"/>
                    </a:lnTo>
                    <a:lnTo>
                      <a:pt x="61" y="78"/>
                    </a:lnTo>
                    <a:lnTo>
                      <a:pt x="61" y="78"/>
                    </a:lnTo>
                    <a:lnTo>
                      <a:pt x="59" y="80"/>
                    </a:lnTo>
                    <a:lnTo>
                      <a:pt x="59" y="80"/>
                    </a:lnTo>
                    <a:lnTo>
                      <a:pt x="59" y="81"/>
                    </a:lnTo>
                    <a:lnTo>
                      <a:pt x="59" y="83"/>
                    </a:lnTo>
                    <a:lnTo>
                      <a:pt x="61" y="83"/>
                    </a:lnTo>
                    <a:lnTo>
                      <a:pt x="61" y="85"/>
                    </a:lnTo>
                    <a:lnTo>
                      <a:pt x="61" y="86"/>
                    </a:lnTo>
                    <a:lnTo>
                      <a:pt x="61" y="86"/>
                    </a:lnTo>
                    <a:lnTo>
                      <a:pt x="61" y="88"/>
                    </a:lnTo>
                    <a:lnTo>
                      <a:pt x="61" y="88"/>
                    </a:lnTo>
                    <a:lnTo>
                      <a:pt x="59" y="86"/>
                    </a:lnTo>
                    <a:lnTo>
                      <a:pt x="59" y="85"/>
                    </a:lnTo>
                    <a:lnTo>
                      <a:pt x="58" y="81"/>
                    </a:lnTo>
                    <a:lnTo>
                      <a:pt x="56" y="77"/>
                    </a:lnTo>
                    <a:lnTo>
                      <a:pt x="56" y="74"/>
                    </a:lnTo>
                    <a:lnTo>
                      <a:pt x="55" y="72"/>
                    </a:lnTo>
                    <a:lnTo>
                      <a:pt x="55" y="67"/>
                    </a:lnTo>
                    <a:lnTo>
                      <a:pt x="55" y="66"/>
                    </a:lnTo>
                    <a:lnTo>
                      <a:pt x="55" y="64"/>
                    </a:lnTo>
                    <a:lnTo>
                      <a:pt x="55" y="64"/>
                    </a:lnTo>
                    <a:lnTo>
                      <a:pt x="55" y="64"/>
                    </a:lnTo>
                    <a:lnTo>
                      <a:pt x="53" y="66"/>
                    </a:lnTo>
                    <a:lnTo>
                      <a:pt x="53" y="64"/>
                    </a:lnTo>
                    <a:lnTo>
                      <a:pt x="52" y="63"/>
                    </a:lnTo>
                    <a:lnTo>
                      <a:pt x="50" y="59"/>
                    </a:lnTo>
                    <a:lnTo>
                      <a:pt x="48" y="58"/>
                    </a:lnTo>
                    <a:lnTo>
                      <a:pt x="48" y="56"/>
                    </a:lnTo>
                    <a:lnTo>
                      <a:pt x="48" y="58"/>
                    </a:lnTo>
                    <a:lnTo>
                      <a:pt x="47" y="58"/>
                    </a:lnTo>
                    <a:lnTo>
                      <a:pt x="45" y="59"/>
                    </a:lnTo>
                    <a:lnTo>
                      <a:pt x="44" y="61"/>
                    </a:lnTo>
                    <a:lnTo>
                      <a:pt x="42" y="61"/>
                    </a:lnTo>
                    <a:lnTo>
                      <a:pt x="39" y="58"/>
                    </a:lnTo>
                    <a:lnTo>
                      <a:pt x="37" y="55"/>
                    </a:lnTo>
                    <a:lnTo>
                      <a:pt x="37" y="53"/>
                    </a:lnTo>
                    <a:lnTo>
                      <a:pt x="37" y="50"/>
                    </a:lnTo>
                    <a:lnTo>
                      <a:pt x="37" y="48"/>
                    </a:lnTo>
                    <a:lnTo>
                      <a:pt x="37" y="47"/>
                    </a:lnTo>
                    <a:lnTo>
                      <a:pt x="36" y="45"/>
                    </a:lnTo>
                    <a:lnTo>
                      <a:pt x="36" y="45"/>
                    </a:lnTo>
                    <a:lnTo>
                      <a:pt x="36" y="47"/>
                    </a:lnTo>
                    <a:lnTo>
                      <a:pt x="36" y="47"/>
                    </a:lnTo>
                    <a:lnTo>
                      <a:pt x="36" y="48"/>
                    </a:lnTo>
                    <a:lnTo>
                      <a:pt x="34" y="48"/>
                    </a:lnTo>
                    <a:lnTo>
                      <a:pt x="31" y="47"/>
                    </a:lnTo>
                    <a:lnTo>
                      <a:pt x="33" y="48"/>
                    </a:lnTo>
                    <a:lnTo>
                      <a:pt x="36" y="48"/>
                    </a:lnTo>
                    <a:lnTo>
                      <a:pt x="36" y="50"/>
                    </a:lnTo>
                    <a:lnTo>
                      <a:pt x="36" y="52"/>
                    </a:lnTo>
                    <a:lnTo>
                      <a:pt x="36" y="53"/>
                    </a:lnTo>
                    <a:lnTo>
                      <a:pt x="36" y="53"/>
                    </a:lnTo>
                    <a:lnTo>
                      <a:pt x="34" y="53"/>
                    </a:lnTo>
                    <a:lnTo>
                      <a:pt x="34" y="55"/>
                    </a:lnTo>
                    <a:lnTo>
                      <a:pt x="36" y="56"/>
                    </a:lnTo>
                    <a:lnTo>
                      <a:pt x="34" y="56"/>
                    </a:lnTo>
                    <a:lnTo>
                      <a:pt x="34" y="56"/>
                    </a:lnTo>
                    <a:lnTo>
                      <a:pt x="34" y="58"/>
                    </a:lnTo>
                    <a:lnTo>
                      <a:pt x="34" y="59"/>
                    </a:lnTo>
                    <a:lnTo>
                      <a:pt x="34" y="59"/>
                    </a:lnTo>
                    <a:lnTo>
                      <a:pt x="34" y="61"/>
                    </a:lnTo>
                    <a:lnTo>
                      <a:pt x="36" y="61"/>
                    </a:lnTo>
                    <a:lnTo>
                      <a:pt x="36" y="63"/>
                    </a:lnTo>
                    <a:lnTo>
                      <a:pt x="37" y="64"/>
                    </a:lnTo>
                    <a:lnTo>
                      <a:pt x="36" y="66"/>
                    </a:lnTo>
                    <a:lnTo>
                      <a:pt x="36" y="66"/>
                    </a:lnTo>
                    <a:lnTo>
                      <a:pt x="34" y="67"/>
                    </a:lnTo>
                    <a:lnTo>
                      <a:pt x="33" y="69"/>
                    </a:lnTo>
                    <a:lnTo>
                      <a:pt x="33" y="70"/>
                    </a:lnTo>
                    <a:lnTo>
                      <a:pt x="31" y="72"/>
                    </a:lnTo>
                    <a:lnTo>
                      <a:pt x="30" y="72"/>
                    </a:lnTo>
                    <a:lnTo>
                      <a:pt x="30" y="72"/>
                    </a:lnTo>
                    <a:lnTo>
                      <a:pt x="30" y="70"/>
                    </a:lnTo>
                    <a:lnTo>
                      <a:pt x="30" y="70"/>
                    </a:lnTo>
                    <a:lnTo>
                      <a:pt x="30" y="69"/>
                    </a:lnTo>
                    <a:lnTo>
                      <a:pt x="31" y="67"/>
                    </a:lnTo>
                    <a:lnTo>
                      <a:pt x="30" y="67"/>
                    </a:lnTo>
                    <a:lnTo>
                      <a:pt x="30" y="67"/>
                    </a:lnTo>
                    <a:lnTo>
                      <a:pt x="26" y="69"/>
                    </a:lnTo>
                    <a:lnTo>
                      <a:pt x="26" y="67"/>
                    </a:lnTo>
                    <a:lnTo>
                      <a:pt x="26" y="66"/>
                    </a:lnTo>
                    <a:lnTo>
                      <a:pt x="26" y="64"/>
                    </a:lnTo>
                    <a:lnTo>
                      <a:pt x="28" y="63"/>
                    </a:lnTo>
                    <a:lnTo>
                      <a:pt x="26" y="64"/>
                    </a:lnTo>
                    <a:lnTo>
                      <a:pt x="26" y="66"/>
                    </a:lnTo>
                    <a:lnTo>
                      <a:pt x="26" y="67"/>
                    </a:lnTo>
                    <a:lnTo>
                      <a:pt x="26" y="69"/>
                    </a:lnTo>
                    <a:lnTo>
                      <a:pt x="25" y="70"/>
                    </a:lnTo>
                    <a:lnTo>
                      <a:pt x="25" y="70"/>
                    </a:lnTo>
                    <a:lnTo>
                      <a:pt x="23" y="72"/>
                    </a:lnTo>
                    <a:lnTo>
                      <a:pt x="22" y="72"/>
                    </a:lnTo>
                    <a:lnTo>
                      <a:pt x="22" y="74"/>
                    </a:lnTo>
                    <a:lnTo>
                      <a:pt x="22" y="72"/>
                    </a:lnTo>
                    <a:lnTo>
                      <a:pt x="22" y="70"/>
                    </a:lnTo>
                    <a:lnTo>
                      <a:pt x="20" y="66"/>
                    </a:lnTo>
                    <a:lnTo>
                      <a:pt x="20" y="66"/>
                    </a:lnTo>
                    <a:lnTo>
                      <a:pt x="20" y="69"/>
                    </a:lnTo>
                    <a:lnTo>
                      <a:pt x="20" y="70"/>
                    </a:lnTo>
                    <a:lnTo>
                      <a:pt x="20" y="72"/>
                    </a:lnTo>
                    <a:lnTo>
                      <a:pt x="18" y="74"/>
                    </a:lnTo>
                    <a:lnTo>
                      <a:pt x="17" y="74"/>
                    </a:lnTo>
                    <a:lnTo>
                      <a:pt x="17" y="74"/>
                    </a:lnTo>
                    <a:lnTo>
                      <a:pt x="15" y="72"/>
                    </a:lnTo>
                    <a:lnTo>
                      <a:pt x="15" y="72"/>
                    </a:lnTo>
                    <a:lnTo>
                      <a:pt x="14" y="69"/>
                    </a:lnTo>
                    <a:lnTo>
                      <a:pt x="14" y="69"/>
                    </a:lnTo>
                    <a:lnTo>
                      <a:pt x="14" y="67"/>
                    </a:lnTo>
                    <a:lnTo>
                      <a:pt x="14" y="66"/>
                    </a:lnTo>
                    <a:lnTo>
                      <a:pt x="12" y="63"/>
                    </a:lnTo>
                    <a:lnTo>
                      <a:pt x="12" y="59"/>
                    </a:lnTo>
                    <a:lnTo>
                      <a:pt x="12" y="59"/>
                    </a:lnTo>
                    <a:lnTo>
                      <a:pt x="12" y="59"/>
                    </a:lnTo>
                    <a:lnTo>
                      <a:pt x="12" y="56"/>
                    </a:lnTo>
                    <a:lnTo>
                      <a:pt x="11" y="55"/>
                    </a:lnTo>
                    <a:lnTo>
                      <a:pt x="11" y="53"/>
                    </a:lnTo>
                    <a:lnTo>
                      <a:pt x="12" y="52"/>
                    </a:lnTo>
                    <a:lnTo>
                      <a:pt x="12" y="52"/>
                    </a:lnTo>
                    <a:lnTo>
                      <a:pt x="11" y="52"/>
                    </a:lnTo>
                    <a:lnTo>
                      <a:pt x="9" y="50"/>
                    </a:lnTo>
                    <a:lnTo>
                      <a:pt x="9" y="50"/>
                    </a:lnTo>
                    <a:lnTo>
                      <a:pt x="9" y="48"/>
                    </a:lnTo>
                    <a:lnTo>
                      <a:pt x="9" y="47"/>
                    </a:lnTo>
                    <a:lnTo>
                      <a:pt x="7" y="47"/>
                    </a:lnTo>
                    <a:lnTo>
                      <a:pt x="7" y="45"/>
                    </a:lnTo>
                    <a:lnTo>
                      <a:pt x="7" y="45"/>
                    </a:lnTo>
                    <a:lnTo>
                      <a:pt x="7" y="44"/>
                    </a:lnTo>
                    <a:lnTo>
                      <a:pt x="7" y="42"/>
                    </a:lnTo>
                    <a:lnTo>
                      <a:pt x="9" y="39"/>
                    </a:lnTo>
                    <a:lnTo>
                      <a:pt x="9" y="39"/>
                    </a:lnTo>
                    <a:lnTo>
                      <a:pt x="9" y="36"/>
                    </a:lnTo>
                    <a:lnTo>
                      <a:pt x="9" y="36"/>
                    </a:lnTo>
                    <a:lnTo>
                      <a:pt x="9" y="36"/>
                    </a:lnTo>
                    <a:lnTo>
                      <a:pt x="7" y="34"/>
                    </a:lnTo>
                    <a:lnTo>
                      <a:pt x="6" y="34"/>
                    </a:lnTo>
                    <a:lnTo>
                      <a:pt x="4" y="33"/>
                    </a:lnTo>
                    <a:lnTo>
                      <a:pt x="4" y="33"/>
                    </a:lnTo>
                    <a:lnTo>
                      <a:pt x="3" y="33"/>
                    </a:lnTo>
                    <a:lnTo>
                      <a:pt x="3" y="33"/>
                    </a:lnTo>
                    <a:lnTo>
                      <a:pt x="1" y="31"/>
                    </a:lnTo>
                    <a:lnTo>
                      <a:pt x="0" y="31"/>
                    </a:lnTo>
                    <a:lnTo>
                      <a:pt x="0" y="29"/>
                    </a:lnTo>
                    <a:lnTo>
                      <a:pt x="0" y="29"/>
                    </a:lnTo>
                    <a:lnTo>
                      <a:pt x="0" y="28"/>
                    </a:lnTo>
                    <a:lnTo>
                      <a:pt x="1" y="25"/>
                    </a:lnTo>
                    <a:lnTo>
                      <a:pt x="1" y="25"/>
                    </a:lnTo>
                    <a:lnTo>
                      <a:pt x="3" y="26"/>
                    </a:lnTo>
                    <a:lnTo>
                      <a:pt x="3" y="26"/>
                    </a:lnTo>
                    <a:lnTo>
                      <a:pt x="4" y="25"/>
                    </a:lnTo>
                    <a:lnTo>
                      <a:pt x="6" y="22"/>
                    </a:lnTo>
                    <a:lnTo>
                      <a:pt x="7" y="22"/>
                    </a:lnTo>
                    <a:lnTo>
                      <a:pt x="9" y="22"/>
                    </a:lnTo>
                    <a:lnTo>
                      <a:pt x="9" y="22"/>
                    </a:lnTo>
                    <a:lnTo>
                      <a:pt x="11" y="22"/>
                    </a:lnTo>
                    <a:lnTo>
                      <a:pt x="12" y="22"/>
                    </a:lnTo>
                    <a:lnTo>
                      <a:pt x="12" y="20"/>
                    </a:lnTo>
                    <a:lnTo>
                      <a:pt x="12" y="20"/>
                    </a:lnTo>
                    <a:lnTo>
                      <a:pt x="12" y="20"/>
                    </a:lnTo>
                    <a:lnTo>
                      <a:pt x="11" y="18"/>
                    </a:lnTo>
                    <a:lnTo>
                      <a:pt x="11" y="18"/>
                    </a:lnTo>
                    <a:lnTo>
                      <a:pt x="11" y="17"/>
                    </a:lnTo>
                    <a:lnTo>
                      <a:pt x="11" y="17"/>
                    </a:lnTo>
                    <a:lnTo>
                      <a:pt x="7" y="17"/>
                    </a:lnTo>
                    <a:lnTo>
                      <a:pt x="6" y="15"/>
                    </a:lnTo>
                    <a:lnTo>
                      <a:pt x="6" y="15"/>
                    </a:lnTo>
                    <a:lnTo>
                      <a:pt x="4" y="14"/>
                    </a:lnTo>
                    <a:lnTo>
                      <a:pt x="3" y="12"/>
                    </a:lnTo>
                    <a:lnTo>
                      <a:pt x="1" y="12"/>
                    </a:lnTo>
                    <a:lnTo>
                      <a:pt x="1" y="11"/>
                    </a:lnTo>
                    <a:lnTo>
                      <a:pt x="0" y="11"/>
                    </a:lnTo>
                    <a:lnTo>
                      <a:pt x="0" y="9"/>
                    </a:lnTo>
                    <a:lnTo>
                      <a:pt x="1" y="9"/>
                    </a:lnTo>
                    <a:lnTo>
                      <a:pt x="1" y="7"/>
                    </a:lnTo>
                    <a:lnTo>
                      <a:pt x="3" y="6"/>
                    </a:lnTo>
                    <a:lnTo>
                      <a:pt x="4" y="4"/>
                    </a:lnTo>
                    <a:lnTo>
                      <a:pt x="4" y="4"/>
                    </a:lnTo>
                    <a:lnTo>
                      <a:pt x="6" y="3"/>
                    </a:lnTo>
                    <a:lnTo>
                      <a:pt x="6" y="3"/>
                    </a:lnTo>
                    <a:lnTo>
                      <a:pt x="6" y="1"/>
                    </a:lnTo>
                    <a:lnTo>
                      <a:pt x="4" y="1"/>
                    </a:lnTo>
                    <a:lnTo>
                      <a:pt x="4" y="1"/>
                    </a:lnTo>
                    <a:lnTo>
                      <a:pt x="4" y="1"/>
                    </a:lnTo>
                    <a:lnTo>
                      <a:pt x="4" y="0"/>
                    </a:lnTo>
                    <a:lnTo>
                      <a:pt x="4"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6" name="Freeform 334">
                <a:extLst>
                  <a:ext uri="{FF2B5EF4-FFF2-40B4-BE49-F238E27FC236}">
                    <a16:creationId xmlns:a16="http://schemas.microsoft.com/office/drawing/2014/main" id="{86CF6BEE-F0CD-4664-96FB-79D4E0CFAC55}"/>
                  </a:ext>
                </a:extLst>
              </p:cNvPr>
              <p:cNvSpPr>
                <a:spLocks/>
              </p:cNvSpPr>
              <p:nvPr/>
            </p:nvSpPr>
            <p:spPr bwMode="auto">
              <a:xfrm>
                <a:off x="4084765" y="4041673"/>
                <a:ext cx="5848" cy="5848"/>
              </a:xfrm>
              <a:custGeom>
                <a:avLst/>
                <a:gdLst>
                  <a:gd name="T0" fmla="*/ 0 w 3"/>
                  <a:gd name="T1" fmla="*/ 0 h 3"/>
                  <a:gd name="T2" fmla="*/ 1 w 3"/>
                  <a:gd name="T3" fmla="*/ 2 h 3"/>
                  <a:gd name="T4" fmla="*/ 3 w 3"/>
                  <a:gd name="T5" fmla="*/ 3 h 3"/>
                  <a:gd name="T6" fmla="*/ 1 w 3"/>
                  <a:gd name="T7" fmla="*/ 3 h 3"/>
                  <a:gd name="T8" fmla="*/ 1 w 3"/>
                  <a:gd name="T9" fmla="*/ 3 h 3"/>
                  <a:gd name="T10" fmla="*/ 0 w 3"/>
                  <a:gd name="T11" fmla="*/ 3 h 3"/>
                  <a:gd name="T12" fmla="*/ 0 w 3"/>
                  <a:gd name="T13" fmla="*/ 3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1" y="2"/>
                    </a:lnTo>
                    <a:lnTo>
                      <a:pt x="3" y="3"/>
                    </a:lnTo>
                    <a:lnTo>
                      <a:pt x="1" y="3"/>
                    </a:lnTo>
                    <a:lnTo>
                      <a:pt x="1" y="3"/>
                    </a:lnTo>
                    <a:lnTo>
                      <a:pt x="0" y="3"/>
                    </a:lnTo>
                    <a:lnTo>
                      <a:pt x="0" y="3"/>
                    </a:lnTo>
                    <a:lnTo>
                      <a:pt x="0" y="0"/>
                    </a:lnTo>
                    <a:lnTo>
                      <a:pt x="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7" name="Freeform 335">
                <a:extLst>
                  <a:ext uri="{FF2B5EF4-FFF2-40B4-BE49-F238E27FC236}">
                    <a16:creationId xmlns:a16="http://schemas.microsoft.com/office/drawing/2014/main" id="{E5443B2E-E851-40D3-94B8-79CEEB972168}"/>
                  </a:ext>
                </a:extLst>
              </p:cNvPr>
              <p:cNvSpPr>
                <a:spLocks/>
              </p:cNvSpPr>
              <p:nvPr/>
            </p:nvSpPr>
            <p:spPr bwMode="auto">
              <a:xfrm>
                <a:off x="6207467" y="3053417"/>
                <a:ext cx="107208" cy="95512"/>
              </a:xfrm>
              <a:custGeom>
                <a:avLst/>
                <a:gdLst>
                  <a:gd name="T0" fmla="*/ 22 w 55"/>
                  <a:gd name="T1" fmla="*/ 3 h 49"/>
                  <a:gd name="T2" fmla="*/ 25 w 55"/>
                  <a:gd name="T3" fmla="*/ 3 h 49"/>
                  <a:gd name="T4" fmla="*/ 29 w 55"/>
                  <a:gd name="T5" fmla="*/ 3 h 49"/>
                  <a:gd name="T6" fmla="*/ 32 w 55"/>
                  <a:gd name="T7" fmla="*/ 4 h 49"/>
                  <a:gd name="T8" fmla="*/ 35 w 55"/>
                  <a:gd name="T9" fmla="*/ 3 h 49"/>
                  <a:gd name="T10" fmla="*/ 38 w 55"/>
                  <a:gd name="T11" fmla="*/ 3 h 49"/>
                  <a:gd name="T12" fmla="*/ 43 w 55"/>
                  <a:gd name="T13" fmla="*/ 4 h 49"/>
                  <a:gd name="T14" fmla="*/ 44 w 55"/>
                  <a:gd name="T15" fmla="*/ 6 h 49"/>
                  <a:gd name="T16" fmla="*/ 46 w 55"/>
                  <a:gd name="T17" fmla="*/ 8 h 49"/>
                  <a:gd name="T18" fmla="*/ 49 w 55"/>
                  <a:gd name="T19" fmla="*/ 8 h 49"/>
                  <a:gd name="T20" fmla="*/ 52 w 55"/>
                  <a:gd name="T21" fmla="*/ 8 h 49"/>
                  <a:gd name="T22" fmla="*/ 52 w 55"/>
                  <a:gd name="T23" fmla="*/ 11 h 49"/>
                  <a:gd name="T24" fmla="*/ 49 w 55"/>
                  <a:gd name="T25" fmla="*/ 14 h 49"/>
                  <a:gd name="T26" fmla="*/ 49 w 55"/>
                  <a:gd name="T27" fmla="*/ 17 h 49"/>
                  <a:gd name="T28" fmla="*/ 52 w 55"/>
                  <a:gd name="T29" fmla="*/ 19 h 49"/>
                  <a:gd name="T30" fmla="*/ 55 w 55"/>
                  <a:gd name="T31" fmla="*/ 22 h 49"/>
                  <a:gd name="T32" fmla="*/ 54 w 55"/>
                  <a:gd name="T33" fmla="*/ 23 h 49"/>
                  <a:gd name="T34" fmla="*/ 51 w 55"/>
                  <a:gd name="T35" fmla="*/ 23 h 49"/>
                  <a:gd name="T36" fmla="*/ 52 w 55"/>
                  <a:gd name="T37" fmla="*/ 27 h 49"/>
                  <a:gd name="T38" fmla="*/ 54 w 55"/>
                  <a:gd name="T39" fmla="*/ 30 h 49"/>
                  <a:gd name="T40" fmla="*/ 52 w 55"/>
                  <a:gd name="T41" fmla="*/ 30 h 49"/>
                  <a:gd name="T42" fmla="*/ 51 w 55"/>
                  <a:gd name="T43" fmla="*/ 31 h 49"/>
                  <a:gd name="T44" fmla="*/ 49 w 55"/>
                  <a:gd name="T45" fmla="*/ 31 h 49"/>
                  <a:gd name="T46" fmla="*/ 47 w 55"/>
                  <a:gd name="T47" fmla="*/ 31 h 49"/>
                  <a:gd name="T48" fmla="*/ 47 w 55"/>
                  <a:gd name="T49" fmla="*/ 34 h 49"/>
                  <a:gd name="T50" fmla="*/ 46 w 55"/>
                  <a:gd name="T51" fmla="*/ 34 h 49"/>
                  <a:gd name="T52" fmla="*/ 44 w 55"/>
                  <a:gd name="T53" fmla="*/ 36 h 49"/>
                  <a:gd name="T54" fmla="*/ 43 w 55"/>
                  <a:gd name="T55" fmla="*/ 38 h 49"/>
                  <a:gd name="T56" fmla="*/ 40 w 55"/>
                  <a:gd name="T57" fmla="*/ 41 h 49"/>
                  <a:gd name="T58" fmla="*/ 40 w 55"/>
                  <a:gd name="T59" fmla="*/ 44 h 49"/>
                  <a:gd name="T60" fmla="*/ 41 w 55"/>
                  <a:gd name="T61" fmla="*/ 47 h 49"/>
                  <a:gd name="T62" fmla="*/ 40 w 55"/>
                  <a:gd name="T63" fmla="*/ 49 h 49"/>
                  <a:gd name="T64" fmla="*/ 38 w 55"/>
                  <a:gd name="T65" fmla="*/ 47 h 49"/>
                  <a:gd name="T66" fmla="*/ 32 w 55"/>
                  <a:gd name="T67" fmla="*/ 44 h 49"/>
                  <a:gd name="T68" fmla="*/ 29 w 55"/>
                  <a:gd name="T69" fmla="*/ 42 h 49"/>
                  <a:gd name="T70" fmla="*/ 29 w 55"/>
                  <a:gd name="T71" fmla="*/ 41 h 49"/>
                  <a:gd name="T72" fmla="*/ 27 w 55"/>
                  <a:gd name="T73" fmla="*/ 39 h 49"/>
                  <a:gd name="T74" fmla="*/ 22 w 55"/>
                  <a:gd name="T75" fmla="*/ 34 h 49"/>
                  <a:gd name="T76" fmla="*/ 19 w 55"/>
                  <a:gd name="T77" fmla="*/ 31 h 49"/>
                  <a:gd name="T78" fmla="*/ 14 w 55"/>
                  <a:gd name="T79" fmla="*/ 27 h 49"/>
                  <a:gd name="T80" fmla="*/ 10 w 55"/>
                  <a:gd name="T81" fmla="*/ 22 h 49"/>
                  <a:gd name="T82" fmla="*/ 6 w 55"/>
                  <a:gd name="T83" fmla="*/ 17 h 49"/>
                  <a:gd name="T84" fmla="*/ 5 w 55"/>
                  <a:gd name="T85" fmla="*/ 14 h 49"/>
                  <a:gd name="T86" fmla="*/ 0 w 55"/>
                  <a:gd name="T87" fmla="*/ 8 h 49"/>
                  <a:gd name="T88" fmla="*/ 2 w 55"/>
                  <a:gd name="T89" fmla="*/ 1 h 49"/>
                  <a:gd name="T90" fmla="*/ 5 w 55"/>
                  <a:gd name="T91" fmla="*/ 1 h 49"/>
                  <a:gd name="T92" fmla="*/ 8 w 55"/>
                  <a:gd name="T93" fmla="*/ 4 h 49"/>
                  <a:gd name="T94" fmla="*/ 11 w 55"/>
                  <a:gd name="T95"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49">
                    <a:moveTo>
                      <a:pt x="17" y="0"/>
                    </a:moveTo>
                    <a:lnTo>
                      <a:pt x="21" y="3"/>
                    </a:lnTo>
                    <a:lnTo>
                      <a:pt x="22" y="3"/>
                    </a:lnTo>
                    <a:lnTo>
                      <a:pt x="22" y="3"/>
                    </a:lnTo>
                    <a:lnTo>
                      <a:pt x="24" y="3"/>
                    </a:lnTo>
                    <a:lnTo>
                      <a:pt x="25" y="3"/>
                    </a:lnTo>
                    <a:lnTo>
                      <a:pt x="25" y="3"/>
                    </a:lnTo>
                    <a:lnTo>
                      <a:pt x="27" y="3"/>
                    </a:lnTo>
                    <a:lnTo>
                      <a:pt x="29" y="3"/>
                    </a:lnTo>
                    <a:lnTo>
                      <a:pt x="29" y="3"/>
                    </a:lnTo>
                    <a:lnTo>
                      <a:pt x="30" y="4"/>
                    </a:lnTo>
                    <a:lnTo>
                      <a:pt x="32" y="4"/>
                    </a:lnTo>
                    <a:lnTo>
                      <a:pt x="32" y="3"/>
                    </a:lnTo>
                    <a:lnTo>
                      <a:pt x="33" y="3"/>
                    </a:lnTo>
                    <a:lnTo>
                      <a:pt x="35" y="3"/>
                    </a:lnTo>
                    <a:lnTo>
                      <a:pt x="36" y="3"/>
                    </a:lnTo>
                    <a:lnTo>
                      <a:pt x="36" y="3"/>
                    </a:lnTo>
                    <a:lnTo>
                      <a:pt x="38" y="3"/>
                    </a:lnTo>
                    <a:lnTo>
                      <a:pt x="40" y="3"/>
                    </a:lnTo>
                    <a:lnTo>
                      <a:pt x="40" y="4"/>
                    </a:lnTo>
                    <a:lnTo>
                      <a:pt x="43" y="4"/>
                    </a:lnTo>
                    <a:lnTo>
                      <a:pt x="44" y="4"/>
                    </a:lnTo>
                    <a:lnTo>
                      <a:pt x="44" y="6"/>
                    </a:lnTo>
                    <a:lnTo>
                      <a:pt x="44" y="6"/>
                    </a:lnTo>
                    <a:lnTo>
                      <a:pt x="44" y="6"/>
                    </a:lnTo>
                    <a:lnTo>
                      <a:pt x="44" y="8"/>
                    </a:lnTo>
                    <a:lnTo>
                      <a:pt x="46" y="8"/>
                    </a:lnTo>
                    <a:lnTo>
                      <a:pt x="47" y="8"/>
                    </a:lnTo>
                    <a:lnTo>
                      <a:pt x="47" y="8"/>
                    </a:lnTo>
                    <a:lnTo>
                      <a:pt x="49" y="8"/>
                    </a:lnTo>
                    <a:lnTo>
                      <a:pt x="51" y="6"/>
                    </a:lnTo>
                    <a:lnTo>
                      <a:pt x="52" y="8"/>
                    </a:lnTo>
                    <a:lnTo>
                      <a:pt x="52" y="8"/>
                    </a:lnTo>
                    <a:lnTo>
                      <a:pt x="52" y="8"/>
                    </a:lnTo>
                    <a:lnTo>
                      <a:pt x="52" y="9"/>
                    </a:lnTo>
                    <a:lnTo>
                      <a:pt x="52" y="11"/>
                    </a:lnTo>
                    <a:lnTo>
                      <a:pt x="51" y="12"/>
                    </a:lnTo>
                    <a:lnTo>
                      <a:pt x="49" y="14"/>
                    </a:lnTo>
                    <a:lnTo>
                      <a:pt x="49" y="14"/>
                    </a:lnTo>
                    <a:lnTo>
                      <a:pt x="49" y="15"/>
                    </a:lnTo>
                    <a:lnTo>
                      <a:pt x="49" y="17"/>
                    </a:lnTo>
                    <a:lnTo>
                      <a:pt x="49" y="17"/>
                    </a:lnTo>
                    <a:lnTo>
                      <a:pt x="49" y="17"/>
                    </a:lnTo>
                    <a:lnTo>
                      <a:pt x="51" y="19"/>
                    </a:lnTo>
                    <a:lnTo>
                      <a:pt x="52" y="19"/>
                    </a:lnTo>
                    <a:lnTo>
                      <a:pt x="54" y="20"/>
                    </a:lnTo>
                    <a:lnTo>
                      <a:pt x="55" y="22"/>
                    </a:lnTo>
                    <a:lnTo>
                      <a:pt x="55" y="22"/>
                    </a:lnTo>
                    <a:lnTo>
                      <a:pt x="55" y="23"/>
                    </a:lnTo>
                    <a:lnTo>
                      <a:pt x="55" y="23"/>
                    </a:lnTo>
                    <a:lnTo>
                      <a:pt x="54" y="23"/>
                    </a:lnTo>
                    <a:lnTo>
                      <a:pt x="52" y="23"/>
                    </a:lnTo>
                    <a:lnTo>
                      <a:pt x="52" y="23"/>
                    </a:lnTo>
                    <a:lnTo>
                      <a:pt x="51" y="23"/>
                    </a:lnTo>
                    <a:lnTo>
                      <a:pt x="51" y="23"/>
                    </a:lnTo>
                    <a:lnTo>
                      <a:pt x="51" y="23"/>
                    </a:lnTo>
                    <a:lnTo>
                      <a:pt x="52" y="27"/>
                    </a:lnTo>
                    <a:lnTo>
                      <a:pt x="54" y="28"/>
                    </a:lnTo>
                    <a:lnTo>
                      <a:pt x="55" y="30"/>
                    </a:lnTo>
                    <a:lnTo>
                      <a:pt x="54" y="30"/>
                    </a:lnTo>
                    <a:lnTo>
                      <a:pt x="54" y="31"/>
                    </a:lnTo>
                    <a:lnTo>
                      <a:pt x="54" y="31"/>
                    </a:lnTo>
                    <a:lnTo>
                      <a:pt x="52" y="30"/>
                    </a:lnTo>
                    <a:lnTo>
                      <a:pt x="52" y="30"/>
                    </a:lnTo>
                    <a:lnTo>
                      <a:pt x="51" y="30"/>
                    </a:lnTo>
                    <a:lnTo>
                      <a:pt x="51" y="31"/>
                    </a:lnTo>
                    <a:lnTo>
                      <a:pt x="49" y="31"/>
                    </a:lnTo>
                    <a:lnTo>
                      <a:pt x="49" y="31"/>
                    </a:lnTo>
                    <a:lnTo>
                      <a:pt x="49" y="31"/>
                    </a:lnTo>
                    <a:lnTo>
                      <a:pt x="47" y="31"/>
                    </a:lnTo>
                    <a:lnTo>
                      <a:pt x="47" y="31"/>
                    </a:lnTo>
                    <a:lnTo>
                      <a:pt x="47" y="31"/>
                    </a:lnTo>
                    <a:lnTo>
                      <a:pt x="46" y="31"/>
                    </a:lnTo>
                    <a:lnTo>
                      <a:pt x="47" y="33"/>
                    </a:lnTo>
                    <a:lnTo>
                      <a:pt x="47" y="34"/>
                    </a:lnTo>
                    <a:lnTo>
                      <a:pt x="47" y="36"/>
                    </a:lnTo>
                    <a:lnTo>
                      <a:pt x="47" y="36"/>
                    </a:lnTo>
                    <a:lnTo>
                      <a:pt x="46" y="34"/>
                    </a:lnTo>
                    <a:lnTo>
                      <a:pt x="46" y="34"/>
                    </a:lnTo>
                    <a:lnTo>
                      <a:pt x="46" y="34"/>
                    </a:lnTo>
                    <a:lnTo>
                      <a:pt x="44" y="36"/>
                    </a:lnTo>
                    <a:lnTo>
                      <a:pt x="43" y="36"/>
                    </a:lnTo>
                    <a:lnTo>
                      <a:pt x="43" y="38"/>
                    </a:lnTo>
                    <a:lnTo>
                      <a:pt x="43" y="38"/>
                    </a:lnTo>
                    <a:lnTo>
                      <a:pt x="43" y="39"/>
                    </a:lnTo>
                    <a:lnTo>
                      <a:pt x="43" y="41"/>
                    </a:lnTo>
                    <a:lnTo>
                      <a:pt x="40" y="41"/>
                    </a:lnTo>
                    <a:lnTo>
                      <a:pt x="40" y="41"/>
                    </a:lnTo>
                    <a:lnTo>
                      <a:pt x="40" y="41"/>
                    </a:lnTo>
                    <a:lnTo>
                      <a:pt x="40" y="44"/>
                    </a:lnTo>
                    <a:lnTo>
                      <a:pt x="40" y="44"/>
                    </a:lnTo>
                    <a:lnTo>
                      <a:pt x="41" y="47"/>
                    </a:lnTo>
                    <a:lnTo>
                      <a:pt x="41" y="47"/>
                    </a:lnTo>
                    <a:lnTo>
                      <a:pt x="41" y="47"/>
                    </a:lnTo>
                    <a:lnTo>
                      <a:pt x="40" y="49"/>
                    </a:lnTo>
                    <a:lnTo>
                      <a:pt x="40" y="49"/>
                    </a:lnTo>
                    <a:lnTo>
                      <a:pt x="40" y="49"/>
                    </a:lnTo>
                    <a:lnTo>
                      <a:pt x="38" y="47"/>
                    </a:lnTo>
                    <a:lnTo>
                      <a:pt x="38" y="47"/>
                    </a:lnTo>
                    <a:lnTo>
                      <a:pt x="35" y="45"/>
                    </a:lnTo>
                    <a:lnTo>
                      <a:pt x="33" y="45"/>
                    </a:lnTo>
                    <a:lnTo>
                      <a:pt x="32" y="44"/>
                    </a:lnTo>
                    <a:lnTo>
                      <a:pt x="30" y="44"/>
                    </a:lnTo>
                    <a:lnTo>
                      <a:pt x="30" y="42"/>
                    </a:lnTo>
                    <a:lnTo>
                      <a:pt x="29" y="42"/>
                    </a:lnTo>
                    <a:lnTo>
                      <a:pt x="29" y="42"/>
                    </a:lnTo>
                    <a:lnTo>
                      <a:pt x="27" y="42"/>
                    </a:lnTo>
                    <a:lnTo>
                      <a:pt x="29" y="41"/>
                    </a:lnTo>
                    <a:lnTo>
                      <a:pt x="29" y="41"/>
                    </a:lnTo>
                    <a:lnTo>
                      <a:pt x="29" y="41"/>
                    </a:lnTo>
                    <a:lnTo>
                      <a:pt x="27" y="39"/>
                    </a:lnTo>
                    <a:lnTo>
                      <a:pt x="24" y="38"/>
                    </a:lnTo>
                    <a:lnTo>
                      <a:pt x="22" y="36"/>
                    </a:lnTo>
                    <a:lnTo>
                      <a:pt x="22" y="34"/>
                    </a:lnTo>
                    <a:lnTo>
                      <a:pt x="22" y="33"/>
                    </a:lnTo>
                    <a:lnTo>
                      <a:pt x="22" y="33"/>
                    </a:lnTo>
                    <a:lnTo>
                      <a:pt x="19" y="31"/>
                    </a:lnTo>
                    <a:lnTo>
                      <a:pt x="17" y="30"/>
                    </a:lnTo>
                    <a:lnTo>
                      <a:pt x="14" y="27"/>
                    </a:lnTo>
                    <a:lnTo>
                      <a:pt x="14" y="27"/>
                    </a:lnTo>
                    <a:lnTo>
                      <a:pt x="13" y="25"/>
                    </a:lnTo>
                    <a:lnTo>
                      <a:pt x="11" y="23"/>
                    </a:lnTo>
                    <a:lnTo>
                      <a:pt x="10" y="22"/>
                    </a:lnTo>
                    <a:lnTo>
                      <a:pt x="8" y="20"/>
                    </a:lnTo>
                    <a:lnTo>
                      <a:pt x="6" y="19"/>
                    </a:lnTo>
                    <a:lnTo>
                      <a:pt x="6" y="17"/>
                    </a:lnTo>
                    <a:lnTo>
                      <a:pt x="6" y="14"/>
                    </a:lnTo>
                    <a:lnTo>
                      <a:pt x="5" y="14"/>
                    </a:lnTo>
                    <a:lnTo>
                      <a:pt x="5" y="14"/>
                    </a:lnTo>
                    <a:lnTo>
                      <a:pt x="2" y="11"/>
                    </a:lnTo>
                    <a:lnTo>
                      <a:pt x="0" y="9"/>
                    </a:lnTo>
                    <a:lnTo>
                      <a:pt x="0" y="8"/>
                    </a:lnTo>
                    <a:lnTo>
                      <a:pt x="0" y="4"/>
                    </a:lnTo>
                    <a:lnTo>
                      <a:pt x="2" y="1"/>
                    </a:lnTo>
                    <a:lnTo>
                      <a:pt x="2" y="1"/>
                    </a:lnTo>
                    <a:lnTo>
                      <a:pt x="2" y="1"/>
                    </a:lnTo>
                    <a:lnTo>
                      <a:pt x="3" y="1"/>
                    </a:lnTo>
                    <a:lnTo>
                      <a:pt x="5" y="1"/>
                    </a:lnTo>
                    <a:lnTo>
                      <a:pt x="6" y="4"/>
                    </a:lnTo>
                    <a:lnTo>
                      <a:pt x="8" y="4"/>
                    </a:lnTo>
                    <a:lnTo>
                      <a:pt x="8" y="4"/>
                    </a:lnTo>
                    <a:lnTo>
                      <a:pt x="10" y="4"/>
                    </a:lnTo>
                    <a:lnTo>
                      <a:pt x="11" y="3"/>
                    </a:lnTo>
                    <a:lnTo>
                      <a:pt x="11" y="1"/>
                    </a:lnTo>
                    <a:lnTo>
                      <a:pt x="16" y="1"/>
                    </a:lnTo>
                    <a:lnTo>
                      <a:pt x="1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8" name="Freeform 336">
                <a:extLst>
                  <a:ext uri="{FF2B5EF4-FFF2-40B4-BE49-F238E27FC236}">
                    <a16:creationId xmlns:a16="http://schemas.microsoft.com/office/drawing/2014/main" id="{41AB4D20-E011-4D26-A424-55371B171D92}"/>
                  </a:ext>
                </a:extLst>
              </p:cNvPr>
              <p:cNvSpPr>
                <a:spLocks noEditPoints="1"/>
              </p:cNvSpPr>
              <p:nvPr/>
            </p:nvSpPr>
            <p:spPr bwMode="auto">
              <a:xfrm>
                <a:off x="7026140" y="3170370"/>
                <a:ext cx="159836" cy="115005"/>
              </a:xfrm>
              <a:custGeom>
                <a:avLst/>
                <a:gdLst>
                  <a:gd name="T0" fmla="*/ 6 w 82"/>
                  <a:gd name="T1" fmla="*/ 39 h 59"/>
                  <a:gd name="T2" fmla="*/ 11 w 82"/>
                  <a:gd name="T3" fmla="*/ 41 h 59"/>
                  <a:gd name="T4" fmla="*/ 15 w 82"/>
                  <a:gd name="T5" fmla="*/ 41 h 59"/>
                  <a:gd name="T6" fmla="*/ 17 w 82"/>
                  <a:gd name="T7" fmla="*/ 45 h 59"/>
                  <a:gd name="T8" fmla="*/ 17 w 82"/>
                  <a:gd name="T9" fmla="*/ 50 h 59"/>
                  <a:gd name="T10" fmla="*/ 7 w 82"/>
                  <a:gd name="T11" fmla="*/ 45 h 59"/>
                  <a:gd name="T12" fmla="*/ 3 w 82"/>
                  <a:gd name="T13" fmla="*/ 42 h 59"/>
                  <a:gd name="T14" fmla="*/ 1 w 82"/>
                  <a:gd name="T15" fmla="*/ 37 h 59"/>
                  <a:gd name="T16" fmla="*/ 11 w 82"/>
                  <a:gd name="T17" fmla="*/ 22 h 59"/>
                  <a:gd name="T18" fmla="*/ 3 w 82"/>
                  <a:gd name="T19" fmla="*/ 14 h 59"/>
                  <a:gd name="T20" fmla="*/ 3 w 82"/>
                  <a:gd name="T21" fmla="*/ 15 h 59"/>
                  <a:gd name="T22" fmla="*/ 25 w 82"/>
                  <a:gd name="T23" fmla="*/ 0 h 59"/>
                  <a:gd name="T24" fmla="*/ 28 w 82"/>
                  <a:gd name="T25" fmla="*/ 1 h 59"/>
                  <a:gd name="T26" fmla="*/ 33 w 82"/>
                  <a:gd name="T27" fmla="*/ 6 h 59"/>
                  <a:gd name="T28" fmla="*/ 39 w 82"/>
                  <a:gd name="T29" fmla="*/ 11 h 59"/>
                  <a:gd name="T30" fmla="*/ 47 w 82"/>
                  <a:gd name="T31" fmla="*/ 7 h 59"/>
                  <a:gd name="T32" fmla="*/ 55 w 82"/>
                  <a:gd name="T33" fmla="*/ 1 h 59"/>
                  <a:gd name="T34" fmla="*/ 63 w 82"/>
                  <a:gd name="T35" fmla="*/ 11 h 59"/>
                  <a:gd name="T36" fmla="*/ 69 w 82"/>
                  <a:gd name="T37" fmla="*/ 20 h 59"/>
                  <a:gd name="T38" fmla="*/ 77 w 82"/>
                  <a:gd name="T39" fmla="*/ 23 h 59"/>
                  <a:gd name="T40" fmla="*/ 77 w 82"/>
                  <a:gd name="T41" fmla="*/ 26 h 59"/>
                  <a:gd name="T42" fmla="*/ 67 w 82"/>
                  <a:gd name="T43" fmla="*/ 31 h 59"/>
                  <a:gd name="T44" fmla="*/ 66 w 82"/>
                  <a:gd name="T45" fmla="*/ 44 h 59"/>
                  <a:gd name="T46" fmla="*/ 63 w 82"/>
                  <a:gd name="T47" fmla="*/ 48 h 59"/>
                  <a:gd name="T48" fmla="*/ 59 w 82"/>
                  <a:gd name="T49" fmla="*/ 50 h 59"/>
                  <a:gd name="T50" fmla="*/ 56 w 82"/>
                  <a:gd name="T51" fmla="*/ 59 h 59"/>
                  <a:gd name="T52" fmla="*/ 50 w 82"/>
                  <a:gd name="T53" fmla="*/ 55 h 59"/>
                  <a:gd name="T54" fmla="*/ 47 w 82"/>
                  <a:gd name="T55" fmla="*/ 52 h 59"/>
                  <a:gd name="T56" fmla="*/ 50 w 82"/>
                  <a:gd name="T57" fmla="*/ 50 h 59"/>
                  <a:gd name="T58" fmla="*/ 48 w 82"/>
                  <a:gd name="T59" fmla="*/ 45 h 59"/>
                  <a:gd name="T60" fmla="*/ 52 w 82"/>
                  <a:gd name="T61" fmla="*/ 42 h 59"/>
                  <a:gd name="T62" fmla="*/ 44 w 82"/>
                  <a:gd name="T63" fmla="*/ 37 h 59"/>
                  <a:gd name="T64" fmla="*/ 33 w 82"/>
                  <a:gd name="T65" fmla="*/ 45 h 59"/>
                  <a:gd name="T66" fmla="*/ 25 w 82"/>
                  <a:gd name="T67" fmla="*/ 50 h 59"/>
                  <a:gd name="T68" fmla="*/ 23 w 82"/>
                  <a:gd name="T69" fmla="*/ 45 h 59"/>
                  <a:gd name="T70" fmla="*/ 25 w 82"/>
                  <a:gd name="T71" fmla="*/ 44 h 59"/>
                  <a:gd name="T72" fmla="*/ 23 w 82"/>
                  <a:gd name="T73" fmla="*/ 42 h 59"/>
                  <a:gd name="T74" fmla="*/ 20 w 82"/>
                  <a:gd name="T75" fmla="*/ 39 h 59"/>
                  <a:gd name="T76" fmla="*/ 15 w 82"/>
                  <a:gd name="T77" fmla="*/ 34 h 59"/>
                  <a:gd name="T78" fmla="*/ 12 w 82"/>
                  <a:gd name="T79" fmla="*/ 33 h 59"/>
                  <a:gd name="T80" fmla="*/ 17 w 82"/>
                  <a:gd name="T81" fmla="*/ 30 h 59"/>
                  <a:gd name="T82" fmla="*/ 9 w 82"/>
                  <a:gd name="T83" fmla="*/ 22 h 59"/>
                  <a:gd name="T84" fmla="*/ 12 w 82"/>
                  <a:gd name="T85" fmla="*/ 18 h 59"/>
                  <a:gd name="T86" fmla="*/ 7 w 82"/>
                  <a:gd name="T87" fmla="*/ 15 h 59"/>
                  <a:gd name="T88" fmla="*/ 6 w 82"/>
                  <a:gd name="T89" fmla="*/ 12 h 59"/>
                  <a:gd name="T90" fmla="*/ 3 w 82"/>
                  <a:gd name="T91" fmla="*/ 11 h 59"/>
                  <a:gd name="T92" fmla="*/ 14 w 82"/>
                  <a:gd name="T93" fmla="*/ 11 h 59"/>
                  <a:gd name="T94" fmla="*/ 18 w 82"/>
                  <a:gd name="T95" fmla="*/ 12 h 59"/>
                  <a:gd name="T96" fmla="*/ 25 w 82"/>
                  <a:gd name="T97" fmla="*/ 14 h 59"/>
                  <a:gd name="T98" fmla="*/ 26 w 82"/>
                  <a:gd name="T99" fmla="*/ 9 h 59"/>
                  <a:gd name="T100" fmla="*/ 20 w 82"/>
                  <a:gd name="T101" fmla="*/ 4 h 59"/>
                  <a:gd name="T102" fmla="*/ 22 w 82"/>
                  <a:gd name="T103"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59">
                    <a:moveTo>
                      <a:pt x="4" y="36"/>
                    </a:moveTo>
                    <a:lnTo>
                      <a:pt x="4" y="36"/>
                    </a:lnTo>
                    <a:lnTo>
                      <a:pt x="4" y="37"/>
                    </a:lnTo>
                    <a:lnTo>
                      <a:pt x="6" y="37"/>
                    </a:lnTo>
                    <a:lnTo>
                      <a:pt x="6" y="39"/>
                    </a:lnTo>
                    <a:lnTo>
                      <a:pt x="6" y="39"/>
                    </a:lnTo>
                    <a:lnTo>
                      <a:pt x="7" y="39"/>
                    </a:lnTo>
                    <a:lnTo>
                      <a:pt x="7" y="39"/>
                    </a:lnTo>
                    <a:lnTo>
                      <a:pt x="9" y="41"/>
                    </a:lnTo>
                    <a:lnTo>
                      <a:pt x="11" y="41"/>
                    </a:lnTo>
                    <a:lnTo>
                      <a:pt x="12" y="41"/>
                    </a:lnTo>
                    <a:lnTo>
                      <a:pt x="14" y="39"/>
                    </a:lnTo>
                    <a:lnTo>
                      <a:pt x="14" y="39"/>
                    </a:lnTo>
                    <a:lnTo>
                      <a:pt x="15" y="41"/>
                    </a:lnTo>
                    <a:lnTo>
                      <a:pt x="15" y="41"/>
                    </a:lnTo>
                    <a:lnTo>
                      <a:pt x="15" y="42"/>
                    </a:lnTo>
                    <a:lnTo>
                      <a:pt x="14" y="42"/>
                    </a:lnTo>
                    <a:lnTo>
                      <a:pt x="15" y="44"/>
                    </a:lnTo>
                    <a:lnTo>
                      <a:pt x="17" y="44"/>
                    </a:lnTo>
                    <a:lnTo>
                      <a:pt x="17" y="45"/>
                    </a:lnTo>
                    <a:lnTo>
                      <a:pt x="17" y="47"/>
                    </a:lnTo>
                    <a:lnTo>
                      <a:pt x="18" y="48"/>
                    </a:lnTo>
                    <a:lnTo>
                      <a:pt x="18" y="50"/>
                    </a:lnTo>
                    <a:lnTo>
                      <a:pt x="20" y="52"/>
                    </a:lnTo>
                    <a:lnTo>
                      <a:pt x="17" y="50"/>
                    </a:lnTo>
                    <a:lnTo>
                      <a:pt x="12" y="50"/>
                    </a:lnTo>
                    <a:lnTo>
                      <a:pt x="11" y="48"/>
                    </a:lnTo>
                    <a:lnTo>
                      <a:pt x="9" y="47"/>
                    </a:lnTo>
                    <a:lnTo>
                      <a:pt x="7" y="47"/>
                    </a:lnTo>
                    <a:lnTo>
                      <a:pt x="7" y="45"/>
                    </a:lnTo>
                    <a:lnTo>
                      <a:pt x="6" y="45"/>
                    </a:lnTo>
                    <a:lnTo>
                      <a:pt x="6" y="45"/>
                    </a:lnTo>
                    <a:lnTo>
                      <a:pt x="4" y="44"/>
                    </a:lnTo>
                    <a:lnTo>
                      <a:pt x="4" y="44"/>
                    </a:lnTo>
                    <a:lnTo>
                      <a:pt x="3" y="42"/>
                    </a:lnTo>
                    <a:lnTo>
                      <a:pt x="1" y="39"/>
                    </a:lnTo>
                    <a:lnTo>
                      <a:pt x="1" y="37"/>
                    </a:lnTo>
                    <a:lnTo>
                      <a:pt x="0" y="37"/>
                    </a:lnTo>
                    <a:lnTo>
                      <a:pt x="0" y="37"/>
                    </a:lnTo>
                    <a:lnTo>
                      <a:pt x="1" y="37"/>
                    </a:lnTo>
                    <a:lnTo>
                      <a:pt x="4" y="36"/>
                    </a:lnTo>
                    <a:close/>
                    <a:moveTo>
                      <a:pt x="11" y="22"/>
                    </a:moveTo>
                    <a:lnTo>
                      <a:pt x="11" y="22"/>
                    </a:lnTo>
                    <a:lnTo>
                      <a:pt x="11" y="22"/>
                    </a:lnTo>
                    <a:lnTo>
                      <a:pt x="11" y="22"/>
                    </a:lnTo>
                    <a:lnTo>
                      <a:pt x="11" y="22"/>
                    </a:lnTo>
                    <a:lnTo>
                      <a:pt x="11" y="22"/>
                    </a:lnTo>
                    <a:lnTo>
                      <a:pt x="11" y="22"/>
                    </a:lnTo>
                    <a:lnTo>
                      <a:pt x="11" y="22"/>
                    </a:lnTo>
                    <a:close/>
                    <a:moveTo>
                      <a:pt x="3" y="14"/>
                    </a:moveTo>
                    <a:lnTo>
                      <a:pt x="4" y="14"/>
                    </a:lnTo>
                    <a:lnTo>
                      <a:pt x="4" y="14"/>
                    </a:lnTo>
                    <a:lnTo>
                      <a:pt x="4" y="15"/>
                    </a:lnTo>
                    <a:lnTo>
                      <a:pt x="3" y="15"/>
                    </a:lnTo>
                    <a:lnTo>
                      <a:pt x="3" y="15"/>
                    </a:lnTo>
                    <a:lnTo>
                      <a:pt x="3" y="14"/>
                    </a:lnTo>
                    <a:lnTo>
                      <a:pt x="3" y="14"/>
                    </a:lnTo>
                    <a:lnTo>
                      <a:pt x="3" y="14"/>
                    </a:lnTo>
                    <a:close/>
                    <a:moveTo>
                      <a:pt x="23" y="0"/>
                    </a:moveTo>
                    <a:lnTo>
                      <a:pt x="25" y="0"/>
                    </a:lnTo>
                    <a:lnTo>
                      <a:pt x="26" y="1"/>
                    </a:lnTo>
                    <a:lnTo>
                      <a:pt x="26" y="1"/>
                    </a:lnTo>
                    <a:lnTo>
                      <a:pt x="26" y="1"/>
                    </a:lnTo>
                    <a:lnTo>
                      <a:pt x="28" y="1"/>
                    </a:lnTo>
                    <a:lnTo>
                      <a:pt x="28" y="1"/>
                    </a:lnTo>
                    <a:lnTo>
                      <a:pt x="30" y="3"/>
                    </a:lnTo>
                    <a:lnTo>
                      <a:pt x="31" y="4"/>
                    </a:lnTo>
                    <a:lnTo>
                      <a:pt x="33" y="4"/>
                    </a:lnTo>
                    <a:lnTo>
                      <a:pt x="33" y="4"/>
                    </a:lnTo>
                    <a:lnTo>
                      <a:pt x="33" y="6"/>
                    </a:lnTo>
                    <a:lnTo>
                      <a:pt x="34" y="6"/>
                    </a:lnTo>
                    <a:lnTo>
                      <a:pt x="36" y="7"/>
                    </a:lnTo>
                    <a:lnTo>
                      <a:pt x="36" y="9"/>
                    </a:lnTo>
                    <a:lnTo>
                      <a:pt x="37" y="11"/>
                    </a:lnTo>
                    <a:lnTo>
                      <a:pt x="39" y="11"/>
                    </a:lnTo>
                    <a:lnTo>
                      <a:pt x="41" y="11"/>
                    </a:lnTo>
                    <a:lnTo>
                      <a:pt x="44" y="12"/>
                    </a:lnTo>
                    <a:lnTo>
                      <a:pt x="45" y="12"/>
                    </a:lnTo>
                    <a:lnTo>
                      <a:pt x="47" y="9"/>
                    </a:lnTo>
                    <a:lnTo>
                      <a:pt x="47" y="7"/>
                    </a:lnTo>
                    <a:lnTo>
                      <a:pt x="48" y="7"/>
                    </a:lnTo>
                    <a:lnTo>
                      <a:pt x="52" y="6"/>
                    </a:lnTo>
                    <a:lnTo>
                      <a:pt x="52" y="4"/>
                    </a:lnTo>
                    <a:lnTo>
                      <a:pt x="53" y="4"/>
                    </a:lnTo>
                    <a:lnTo>
                      <a:pt x="55" y="1"/>
                    </a:lnTo>
                    <a:lnTo>
                      <a:pt x="55" y="1"/>
                    </a:lnTo>
                    <a:lnTo>
                      <a:pt x="56" y="1"/>
                    </a:lnTo>
                    <a:lnTo>
                      <a:pt x="58" y="4"/>
                    </a:lnTo>
                    <a:lnTo>
                      <a:pt x="61" y="9"/>
                    </a:lnTo>
                    <a:lnTo>
                      <a:pt x="63" y="11"/>
                    </a:lnTo>
                    <a:lnTo>
                      <a:pt x="63" y="12"/>
                    </a:lnTo>
                    <a:lnTo>
                      <a:pt x="64" y="14"/>
                    </a:lnTo>
                    <a:lnTo>
                      <a:pt x="64" y="15"/>
                    </a:lnTo>
                    <a:lnTo>
                      <a:pt x="67" y="18"/>
                    </a:lnTo>
                    <a:lnTo>
                      <a:pt x="69" y="20"/>
                    </a:lnTo>
                    <a:lnTo>
                      <a:pt x="72" y="22"/>
                    </a:lnTo>
                    <a:lnTo>
                      <a:pt x="72" y="22"/>
                    </a:lnTo>
                    <a:lnTo>
                      <a:pt x="74" y="22"/>
                    </a:lnTo>
                    <a:lnTo>
                      <a:pt x="75" y="22"/>
                    </a:lnTo>
                    <a:lnTo>
                      <a:pt x="77" y="23"/>
                    </a:lnTo>
                    <a:lnTo>
                      <a:pt x="78" y="23"/>
                    </a:lnTo>
                    <a:lnTo>
                      <a:pt x="78" y="25"/>
                    </a:lnTo>
                    <a:lnTo>
                      <a:pt x="80" y="25"/>
                    </a:lnTo>
                    <a:lnTo>
                      <a:pt x="82" y="28"/>
                    </a:lnTo>
                    <a:lnTo>
                      <a:pt x="77" y="26"/>
                    </a:lnTo>
                    <a:lnTo>
                      <a:pt x="74" y="26"/>
                    </a:lnTo>
                    <a:lnTo>
                      <a:pt x="72" y="28"/>
                    </a:lnTo>
                    <a:lnTo>
                      <a:pt x="71" y="28"/>
                    </a:lnTo>
                    <a:lnTo>
                      <a:pt x="69" y="30"/>
                    </a:lnTo>
                    <a:lnTo>
                      <a:pt x="67" y="31"/>
                    </a:lnTo>
                    <a:lnTo>
                      <a:pt x="67" y="34"/>
                    </a:lnTo>
                    <a:lnTo>
                      <a:pt x="66" y="39"/>
                    </a:lnTo>
                    <a:lnTo>
                      <a:pt x="66" y="41"/>
                    </a:lnTo>
                    <a:lnTo>
                      <a:pt x="66" y="42"/>
                    </a:lnTo>
                    <a:lnTo>
                      <a:pt x="66" y="44"/>
                    </a:lnTo>
                    <a:lnTo>
                      <a:pt x="66" y="44"/>
                    </a:lnTo>
                    <a:lnTo>
                      <a:pt x="64" y="44"/>
                    </a:lnTo>
                    <a:lnTo>
                      <a:pt x="64" y="48"/>
                    </a:lnTo>
                    <a:lnTo>
                      <a:pt x="64" y="48"/>
                    </a:lnTo>
                    <a:lnTo>
                      <a:pt x="63" y="48"/>
                    </a:lnTo>
                    <a:lnTo>
                      <a:pt x="63" y="48"/>
                    </a:lnTo>
                    <a:lnTo>
                      <a:pt x="63" y="48"/>
                    </a:lnTo>
                    <a:lnTo>
                      <a:pt x="61" y="47"/>
                    </a:lnTo>
                    <a:lnTo>
                      <a:pt x="61" y="48"/>
                    </a:lnTo>
                    <a:lnTo>
                      <a:pt x="59" y="50"/>
                    </a:lnTo>
                    <a:lnTo>
                      <a:pt x="59" y="52"/>
                    </a:lnTo>
                    <a:lnTo>
                      <a:pt x="59" y="52"/>
                    </a:lnTo>
                    <a:lnTo>
                      <a:pt x="59" y="58"/>
                    </a:lnTo>
                    <a:lnTo>
                      <a:pt x="59" y="58"/>
                    </a:lnTo>
                    <a:lnTo>
                      <a:pt x="56" y="59"/>
                    </a:lnTo>
                    <a:lnTo>
                      <a:pt x="55" y="59"/>
                    </a:lnTo>
                    <a:lnTo>
                      <a:pt x="53" y="56"/>
                    </a:lnTo>
                    <a:lnTo>
                      <a:pt x="52" y="56"/>
                    </a:lnTo>
                    <a:lnTo>
                      <a:pt x="52" y="56"/>
                    </a:lnTo>
                    <a:lnTo>
                      <a:pt x="50" y="55"/>
                    </a:lnTo>
                    <a:lnTo>
                      <a:pt x="50" y="55"/>
                    </a:lnTo>
                    <a:lnTo>
                      <a:pt x="50" y="53"/>
                    </a:lnTo>
                    <a:lnTo>
                      <a:pt x="47" y="52"/>
                    </a:lnTo>
                    <a:lnTo>
                      <a:pt x="47" y="52"/>
                    </a:lnTo>
                    <a:lnTo>
                      <a:pt x="47" y="52"/>
                    </a:lnTo>
                    <a:lnTo>
                      <a:pt x="47" y="50"/>
                    </a:lnTo>
                    <a:lnTo>
                      <a:pt x="47" y="50"/>
                    </a:lnTo>
                    <a:lnTo>
                      <a:pt x="48" y="50"/>
                    </a:lnTo>
                    <a:lnTo>
                      <a:pt x="50" y="50"/>
                    </a:lnTo>
                    <a:lnTo>
                      <a:pt x="50" y="50"/>
                    </a:lnTo>
                    <a:lnTo>
                      <a:pt x="52" y="48"/>
                    </a:lnTo>
                    <a:lnTo>
                      <a:pt x="52" y="48"/>
                    </a:lnTo>
                    <a:lnTo>
                      <a:pt x="50" y="47"/>
                    </a:lnTo>
                    <a:lnTo>
                      <a:pt x="48" y="47"/>
                    </a:lnTo>
                    <a:lnTo>
                      <a:pt x="48" y="45"/>
                    </a:lnTo>
                    <a:lnTo>
                      <a:pt x="48" y="45"/>
                    </a:lnTo>
                    <a:lnTo>
                      <a:pt x="48" y="44"/>
                    </a:lnTo>
                    <a:lnTo>
                      <a:pt x="48" y="44"/>
                    </a:lnTo>
                    <a:lnTo>
                      <a:pt x="50" y="44"/>
                    </a:lnTo>
                    <a:lnTo>
                      <a:pt x="52" y="42"/>
                    </a:lnTo>
                    <a:lnTo>
                      <a:pt x="50" y="42"/>
                    </a:lnTo>
                    <a:lnTo>
                      <a:pt x="48" y="39"/>
                    </a:lnTo>
                    <a:lnTo>
                      <a:pt x="47" y="37"/>
                    </a:lnTo>
                    <a:lnTo>
                      <a:pt x="45" y="37"/>
                    </a:lnTo>
                    <a:lnTo>
                      <a:pt x="44" y="37"/>
                    </a:lnTo>
                    <a:lnTo>
                      <a:pt x="41" y="41"/>
                    </a:lnTo>
                    <a:lnTo>
                      <a:pt x="39" y="41"/>
                    </a:lnTo>
                    <a:lnTo>
                      <a:pt x="37" y="42"/>
                    </a:lnTo>
                    <a:lnTo>
                      <a:pt x="34" y="44"/>
                    </a:lnTo>
                    <a:lnTo>
                      <a:pt x="33" y="45"/>
                    </a:lnTo>
                    <a:lnTo>
                      <a:pt x="33" y="47"/>
                    </a:lnTo>
                    <a:lnTo>
                      <a:pt x="30" y="47"/>
                    </a:lnTo>
                    <a:lnTo>
                      <a:pt x="30" y="47"/>
                    </a:lnTo>
                    <a:lnTo>
                      <a:pt x="26" y="50"/>
                    </a:lnTo>
                    <a:lnTo>
                      <a:pt x="25" y="50"/>
                    </a:lnTo>
                    <a:lnTo>
                      <a:pt x="25" y="48"/>
                    </a:lnTo>
                    <a:lnTo>
                      <a:pt x="25" y="48"/>
                    </a:lnTo>
                    <a:lnTo>
                      <a:pt x="25" y="47"/>
                    </a:lnTo>
                    <a:lnTo>
                      <a:pt x="23" y="47"/>
                    </a:lnTo>
                    <a:lnTo>
                      <a:pt x="23" y="45"/>
                    </a:lnTo>
                    <a:lnTo>
                      <a:pt x="23" y="45"/>
                    </a:lnTo>
                    <a:lnTo>
                      <a:pt x="25" y="45"/>
                    </a:lnTo>
                    <a:lnTo>
                      <a:pt x="26" y="45"/>
                    </a:lnTo>
                    <a:lnTo>
                      <a:pt x="26" y="45"/>
                    </a:lnTo>
                    <a:lnTo>
                      <a:pt x="25" y="44"/>
                    </a:lnTo>
                    <a:lnTo>
                      <a:pt x="25" y="44"/>
                    </a:lnTo>
                    <a:lnTo>
                      <a:pt x="23" y="42"/>
                    </a:lnTo>
                    <a:lnTo>
                      <a:pt x="23" y="42"/>
                    </a:lnTo>
                    <a:lnTo>
                      <a:pt x="23" y="42"/>
                    </a:lnTo>
                    <a:lnTo>
                      <a:pt x="23" y="42"/>
                    </a:lnTo>
                    <a:lnTo>
                      <a:pt x="25" y="41"/>
                    </a:lnTo>
                    <a:lnTo>
                      <a:pt x="25" y="41"/>
                    </a:lnTo>
                    <a:lnTo>
                      <a:pt x="25" y="39"/>
                    </a:lnTo>
                    <a:lnTo>
                      <a:pt x="22" y="39"/>
                    </a:lnTo>
                    <a:lnTo>
                      <a:pt x="20" y="39"/>
                    </a:lnTo>
                    <a:lnTo>
                      <a:pt x="18" y="37"/>
                    </a:lnTo>
                    <a:lnTo>
                      <a:pt x="18" y="37"/>
                    </a:lnTo>
                    <a:lnTo>
                      <a:pt x="17" y="36"/>
                    </a:lnTo>
                    <a:lnTo>
                      <a:pt x="15" y="36"/>
                    </a:lnTo>
                    <a:lnTo>
                      <a:pt x="15" y="34"/>
                    </a:lnTo>
                    <a:lnTo>
                      <a:pt x="12" y="33"/>
                    </a:lnTo>
                    <a:lnTo>
                      <a:pt x="12" y="33"/>
                    </a:lnTo>
                    <a:lnTo>
                      <a:pt x="12" y="33"/>
                    </a:lnTo>
                    <a:lnTo>
                      <a:pt x="12" y="33"/>
                    </a:lnTo>
                    <a:lnTo>
                      <a:pt x="12" y="33"/>
                    </a:lnTo>
                    <a:lnTo>
                      <a:pt x="15" y="33"/>
                    </a:lnTo>
                    <a:lnTo>
                      <a:pt x="15" y="31"/>
                    </a:lnTo>
                    <a:lnTo>
                      <a:pt x="17" y="31"/>
                    </a:lnTo>
                    <a:lnTo>
                      <a:pt x="17" y="31"/>
                    </a:lnTo>
                    <a:lnTo>
                      <a:pt x="17" y="30"/>
                    </a:lnTo>
                    <a:lnTo>
                      <a:pt x="17" y="28"/>
                    </a:lnTo>
                    <a:lnTo>
                      <a:pt x="14" y="26"/>
                    </a:lnTo>
                    <a:lnTo>
                      <a:pt x="12" y="25"/>
                    </a:lnTo>
                    <a:lnTo>
                      <a:pt x="11" y="23"/>
                    </a:lnTo>
                    <a:lnTo>
                      <a:pt x="9" y="22"/>
                    </a:lnTo>
                    <a:lnTo>
                      <a:pt x="9" y="20"/>
                    </a:lnTo>
                    <a:lnTo>
                      <a:pt x="9" y="20"/>
                    </a:lnTo>
                    <a:lnTo>
                      <a:pt x="12" y="18"/>
                    </a:lnTo>
                    <a:lnTo>
                      <a:pt x="12" y="18"/>
                    </a:lnTo>
                    <a:lnTo>
                      <a:pt x="12" y="18"/>
                    </a:lnTo>
                    <a:lnTo>
                      <a:pt x="11" y="17"/>
                    </a:lnTo>
                    <a:lnTo>
                      <a:pt x="9" y="15"/>
                    </a:lnTo>
                    <a:lnTo>
                      <a:pt x="9" y="15"/>
                    </a:lnTo>
                    <a:lnTo>
                      <a:pt x="9" y="15"/>
                    </a:lnTo>
                    <a:lnTo>
                      <a:pt x="7" y="15"/>
                    </a:lnTo>
                    <a:lnTo>
                      <a:pt x="4" y="14"/>
                    </a:lnTo>
                    <a:lnTo>
                      <a:pt x="4" y="14"/>
                    </a:lnTo>
                    <a:lnTo>
                      <a:pt x="4" y="14"/>
                    </a:lnTo>
                    <a:lnTo>
                      <a:pt x="4" y="14"/>
                    </a:lnTo>
                    <a:lnTo>
                      <a:pt x="6" y="12"/>
                    </a:lnTo>
                    <a:lnTo>
                      <a:pt x="6" y="12"/>
                    </a:lnTo>
                    <a:lnTo>
                      <a:pt x="6" y="12"/>
                    </a:lnTo>
                    <a:lnTo>
                      <a:pt x="4" y="12"/>
                    </a:lnTo>
                    <a:lnTo>
                      <a:pt x="4" y="11"/>
                    </a:lnTo>
                    <a:lnTo>
                      <a:pt x="3" y="11"/>
                    </a:lnTo>
                    <a:lnTo>
                      <a:pt x="6" y="7"/>
                    </a:lnTo>
                    <a:lnTo>
                      <a:pt x="7" y="7"/>
                    </a:lnTo>
                    <a:lnTo>
                      <a:pt x="9" y="7"/>
                    </a:lnTo>
                    <a:lnTo>
                      <a:pt x="14" y="9"/>
                    </a:lnTo>
                    <a:lnTo>
                      <a:pt x="14" y="11"/>
                    </a:lnTo>
                    <a:lnTo>
                      <a:pt x="14" y="11"/>
                    </a:lnTo>
                    <a:lnTo>
                      <a:pt x="15" y="11"/>
                    </a:lnTo>
                    <a:lnTo>
                      <a:pt x="17" y="12"/>
                    </a:lnTo>
                    <a:lnTo>
                      <a:pt x="18" y="12"/>
                    </a:lnTo>
                    <a:lnTo>
                      <a:pt x="18" y="12"/>
                    </a:lnTo>
                    <a:lnTo>
                      <a:pt x="20" y="12"/>
                    </a:lnTo>
                    <a:lnTo>
                      <a:pt x="22" y="12"/>
                    </a:lnTo>
                    <a:lnTo>
                      <a:pt x="23" y="14"/>
                    </a:lnTo>
                    <a:lnTo>
                      <a:pt x="23" y="14"/>
                    </a:lnTo>
                    <a:lnTo>
                      <a:pt x="25" y="14"/>
                    </a:lnTo>
                    <a:lnTo>
                      <a:pt x="25" y="14"/>
                    </a:lnTo>
                    <a:lnTo>
                      <a:pt x="26" y="12"/>
                    </a:lnTo>
                    <a:lnTo>
                      <a:pt x="28" y="11"/>
                    </a:lnTo>
                    <a:lnTo>
                      <a:pt x="28" y="11"/>
                    </a:lnTo>
                    <a:lnTo>
                      <a:pt x="26" y="9"/>
                    </a:lnTo>
                    <a:lnTo>
                      <a:pt x="25" y="7"/>
                    </a:lnTo>
                    <a:lnTo>
                      <a:pt x="23" y="7"/>
                    </a:lnTo>
                    <a:lnTo>
                      <a:pt x="22" y="6"/>
                    </a:lnTo>
                    <a:lnTo>
                      <a:pt x="22" y="4"/>
                    </a:lnTo>
                    <a:lnTo>
                      <a:pt x="20" y="4"/>
                    </a:lnTo>
                    <a:lnTo>
                      <a:pt x="20" y="4"/>
                    </a:lnTo>
                    <a:lnTo>
                      <a:pt x="20" y="4"/>
                    </a:lnTo>
                    <a:lnTo>
                      <a:pt x="20" y="3"/>
                    </a:lnTo>
                    <a:lnTo>
                      <a:pt x="20" y="3"/>
                    </a:lnTo>
                    <a:lnTo>
                      <a:pt x="22" y="3"/>
                    </a:lnTo>
                    <a:lnTo>
                      <a:pt x="22" y="3"/>
                    </a:lnTo>
                    <a:lnTo>
                      <a:pt x="23" y="1"/>
                    </a:lnTo>
                    <a:lnTo>
                      <a:pt x="23" y="1"/>
                    </a:lnTo>
                    <a:lnTo>
                      <a:pt x="2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9" name="Freeform 337">
                <a:extLst>
                  <a:ext uri="{FF2B5EF4-FFF2-40B4-BE49-F238E27FC236}">
                    <a16:creationId xmlns:a16="http://schemas.microsoft.com/office/drawing/2014/main" id="{EB003357-A776-4E50-BBB5-8040DF3017B3}"/>
                  </a:ext>
                </a:extLst>
              </p:cNvPr>
              <p:cNvSpPr>
                <a:spLocks/>
              </p:cNvSpPr>
              <p:nvPr/>
            </p:nvSpPr>
            <p:spPr bwMode="auto">
              <a:xfrm>
                <a:off x="3788484" y="4063113"/>
                <a:ext cx="5848" cy="3898"/>
              </a:xfrm>
              <a:custGeom>
                <a:avLst/>
                <a:gdLst>
                  <a:gd name="T0" fmla="*/ 2 w 3"/>
                  <a:gd name="T1" fmla="*/ 0 h 2"/>
                  <a:gd name="T2" fmla="*/ 2 w 3"/>
                  <a:gd name="T3" fmla="*/ 0 h 2"/>
                  <a:gd name="T4" fmla="*/ 3 w 3"/>
                  <a:gd name="T5" fmla="*/ 2 h 2"/>
                  <a:gd name="T6" fmla="*/ 3 w 3"/>
                  <a:gd name="T7" fmla="*/ 2 h 2"/>
                  <a:gd name="T8" fmla="*/ 3 w 3"/>
                  <a:gd name="T9" fmla="*/ 2 h 2"/>
                  <a:gd name="T10" fmla="*/ 3 w 3"/>
                  <a:gd name="T11" fmla="*/ 2 h 2"/>
                  <a:gd name="T12" fmla="*/ 2 w 3"/>
                  <a:gd name="T13" fmla="*/ 2 h 2"/>
                  <a:gd name="T14" fmla="*/ 0 w 3"/>
                  <a:gd name="T15" fmla="*/ 0 h 2"/>
                  <a:gd name="T16" fmla="*/ 2 w 3"/>
                  <a:gd name="T17" fmla="*/ 0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lnTo>
                      <a:pt x="2" y="0"/>
                    </a:lnTo>
                    <a:lnTo>
                      <a:pt x="3" y="2"/>
                    </a:lnTo>
                    <a:lnTo>
                      <a:pt x="3" y="2"/>
                    </a:lnTo>
                    <a:lnTo>
                      <a:pt x="3" y="2"/>
                    </a:lnTo>
                    <a:lnTo>
                      <a:pt x="3" y="2"/>
                    </a:lnTo>
                    <a:lnTo>
                      <a:pt x="2" y="2"/>
                    </a:lnTo>
                    <a:lnTo>
                      <a:pt x="0" y="0"/>
                    </a:lnTo>
                    <a:lnTo>
                      <a:pt x="2"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0" name="Freeform 338">
                <a:extLst>
                  <a:ext uri="{FF2B5EF4-FFF2-40B4-BE49-F238E27FC236}">
                    <a16:creationId xmlns:a16="http://schemas.microsoft.com/office/drawing/2014/main" id="{02701094-9B77-4C51-9D2D-770C38FD0164}"/>
                  </a:ext>
                </a:extLst>
              </p:cNvPr>
              <p:cNvSpPr>
                <a:spLocks noEditPoints="1"/>
              </p:cNvSpPr>
              <p:nvPr/>
            </p:nvSpPr>
            <p:spPr bwMode="auto">
              <a:xfrm>
                <a:off x="8946123" y="4698559"/>
                <a:ext cx="1298181" cy="1428780"/>
              </a:xfrm>
              <a:custGeom>
                <a:avLst/>
                <a:gdLst>
                  <a:gd name="T0" fmla="*/ 497 w 666"/>
                  <a:gd name="T1" fmla="*/ 517 h 733"/>
                  <a:gd name="T2" fmla="*/ 479 w 666"/>
                  <a:gd name="T3" fmla="*/ 482 h 733"/>
                  <a:gd name="T4" fmla="*/ 511 w 666"/>
                  <a:gd name="T5" fmla="*/ 485 h 733"/>
                  <a:gd name="T6" fmla="*/ 508 w 666"/>
                  <a:gd name="T7" fmla="*/ 504 h 733"/>
                  <a:gd name="T8" fmla="*/ 497 w 666"/>
                  <a:gd name="T9" fmla="*/ 515 h 733"/>
                  <a:gd name="T10" fmla="*/ 475 w 666"/>
                  <a:gd name="T11" fmla="*/ 519 h 733"/>
                  <a:gd name="T12" fmla="*/ 459 w 666"/>
                  <a:gd name="T13" fmla="*/ 476 h 733"/>
                  <a:gd name="T14" fmla="*/ 506 w 666"/>
                  <a:gd name="T15" fmla="*/ 457 h 733"/>
                  <a:gd name="T16" fmla="*/ 448 w 666"/>
                  <a:gd name="T17" fmla="*/ 465 h 733"/>
                  <a:gd name="T18" fmla="*/ 358 w 666"/>
                  <a:gd name="T19" fmla="*/ 389 h 733"/>
                  <a:gd name="T20" fmla="*/ 587 w 666"/>
                  <a:gd name="T21" fmla="*/ 263 h 733"/>
                  <a:gd name="T22" fmla="*/ 585 w 666"/>
                  <a:gd name="T23" fmla="*/ 222 h 733"/>
                  <a:gd name="T24" fmla="*/ 554 w 666"/>
                  <a:gd name="T25" fmla="*/ 202 h 733"/>
                  <a:gd name="T26" fmla="*/ 522 w 666"/>
                  <a:gd name="T27" fmla="*/ 150 h 733"/>
                  <a:gd name="T28" fmla="*/ 383 w 666"/>
                  <a:gd name="T29" fmla="*/ 103 h 733"/>
                  <a:gd name="T30" fmla="*/ 347 w 666"/>
                  <a:gd name="T31" fmla="*/ 82 h 733"/>
                  <a:gd name="T32" fmla="*/ 177 w 666"/>
                  <a:gd name="T33" fmla="*/ 65 h 733"/>
                  <a:gd name="T34" fmla="*/ 345 w 666"/>
                  <a:gd name="T35" fmla="*/ 62 h 733"/>
                  <a:gd name="T36" fmla="*/ 341 w 666"/>
                  <a:gd name="T37" fmla="*/ 21 h 733"/>
                  <a:gd name="T38" fmla="*/ 260 w 666"/>
                  <a:gd name="T39" fmla="*/ 18 h 733"/>
                  <a:gd name="T40" fmla="*/ 344 w 666"/>
                  <a:gd name="T41" fmla="*/ 18 h 733"/>
                  <a:gd name="T42" fmla="*/ 434 w 666"/>
                  <a:gd name="T43" fmla="*/ 27 h 733"/>
                  <a:gd name="T44" fmla="*/ 459 w 666"/>
                  <a:gd name="T45" fmla="*/ 65 h 733"/>
                  <a:gd name="T46" fmla="*/ 483 w 666"/>
                  <a:gd name="T47" fmla="*/ 125 h 733"/>
                  <a:gd name="T48" fmla="*/ 519 w 666"/>
                  <a:gd name="T49" fmla="*/ 153 h 733"/>
                  <a:gd name="T50" fmla="*/ 544 w 666"/>
                  <a:gd name="T51" fmla="*/ 185 h 733"/>
                  <a:gd name="T52" fmla="*/ 579 w 666"/>
                  <a:gd name="T53" fmla="*/ 229 h 733"/>
                  <a:gd name="T54" fmla="*/ 576 w 666"/>
                  <a:gd name="T55" fmla="*/ 328 h 733"/>
                  <a:gd name="T56" fmla="*/ 554 w 666"/>
                  <a:gd name="T57" fmla="*/ 363 h 733"/>
                  <a:gd name="T58" fmla="*/ 535 w 666"/>
                  <a:gd name="T59" fmla="*/ 413 h 733"/>
                  <a:gd name="T60" fmla="*/ 484 w 666"/>
                  <a:gd name="T61" fmla="*/ 448 h 733"/>
                  <a:gd name="T62" fmla="*/ 465 w 666"/>
                  <a:gd name="T63" fmla="*/ 432 h 733"/>
                  <a:gd name="T64" fmla="*/ 413 w 666"/>
                  <a:gd name="T65" fmla="*/ 435 h 733"/>
                  <a:gd name="T66" fmla="*/ 382 w 666"/>
                  <a:gd name="T67" fmla="*/ 386 h 733"/>
                  <a:gd name="T68" fmla="*/ 349 w 666"/>
                  <a:gd name="T69" fmla="*/ 383 h 733"/>
                  <a:gd name="T70" fmla="*/ 355 w 666"/>
                  <a:gd name="T71" fmla="*/ 350 h 733"/>
                  <a:gd name="T72" fmla="*/ 322 w 666"/>
                  <a:gd name="T73" fmla="*/ 370 h 733"/>
                  <a:gd name="T74" fmla="*/ 293 w 666"/>
                  <a:gd name="T75" fmla="*/ 334 h 733"/>
                  <a:gd name="T76" fmla="*/ 166 w 666"/>
                  <a:gd name="T77" fmla="*/ 347 h 733"/>
                  <a:gd name="T78" fmla="*/ 76 w 666"/>
                  <a:gd name="T79" fmla="*/ 380 h 733"/>
                  <a:gd name="T80" fmla="*/ 41 w 666"/>
                  <a:gd name="T81" fmla="*/ 341 h 733"/>
                  <a:gd name="T82" fmla="*/ 5 w 666"/>
                  <a:gd name="T83" fmla="*/ 241 h 733"/>
                  <a:gd name="T84" fmla="*/ 14 w 666"/>
                  <a:gd name="T85" fmla="*/ 237 h 733"/>
                  <a:gd name="T86" fmla="*/ 16 w 666"/>
                  <a:gd name="T87" fmla="*/ 175 h 733"/>
                  <a:gd name="T88" fmla="*/ 76 w 666"/>
                  <a:gd name="T89" fmla="*/ 151 h 733"/>
                  <a:gd name="T90" fmla="*/ 136 w 666"/>
                  <a:gd name="T91" fmla="*/ 104 h 733"/>
                  <a:gd name="T92" fmla="*/ 158 w 666"/>
                  <a:gd name="T93" fmla="*/ 99 h 733"/>
                  <a:gd name="T94" fmla="*/ 166 w 666"/>
                  <a:gd name="T95" fmla="*/ 92 h 733"/>
                  <a:gd name="T96" fmla="*/ 174 w 666"/>
                  <a:gd name="T97" fmla="*/ 77 h 733"/>
                  <a:gd name="T98" fmla="*/ 185 w 666"/>
                  <a:gd name="T99" fmla="*/ 63 h 733"/>
                  <a:gd name="T100" fmla="*/ 200 w 666"/>
                  <a:gd name="T101" fmla="*/ 57 h 733"/>
                  <a:gd name="T102" fmla="*/ 224 w 666"/>
                  <a:gd name="T103" fmla="*/ 70 h 733"/>
                  <a:gd name="T104" fmla="*/ 241 w 666"/>
                  <a:gd name="T105" fmla="*/ 66 h 733"/>
                  <a:gd name="T106" fmla="*/ 260 w 666"/>
                  <a:gd name="T107" fmla="*/ 36 h 733"/>
                  <a:gd name="T108" fmla="*/ 286 w 666"/>
                  <a:gd name="T109" fmla="*/ 27 h 733"/>
                  <a:gd name="T110" fmla="*/ 298 w 666"/>
                  <a:gd name="T111" fmla="*/ 25 h 733"/>
                  <a:gd name="T112" fmla="*/ 333 w 666"/>
                  <a:gd name="T113" fmla="*/ 30 h 733"/>
                  <a:gd name="T114" fmla="*/ 333 w 666"/>
                  <a:gd name="T115" fmla="*/ 55 h 733"/>
                  <a:gd name="T116" fmla="*/ 350 w 666"/>
                  <a:gd name="T117" fmla="*/ 87 h 733"/>
                  <a:gd name="T118" fmla="*/ 412 w 666"/>
                  <a:gd name="T119" fmla="*/ 88 h 733"/>
                  <a:gd name="T120" fmla="*/ 418 w 666"/>
                  <a:gd name="T121" fmla="*/ 29 h 733"/>
                  <a:gd name="T122" fmla="*/ 421 w 666"/>
                  <a:gd name="T123" fmla="*/ 2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6" h="733">
                    <a:moveTo>
                      <a:pt x="666" y="728"/>
                    </a:moveTo>
                    <a:lnTo>
                      <a:pt x="666" y="730"/>
                    </a:lnTo>
                    <a:lnTo>
                      <a:pt x="664" y="733"/>
                    </a:lnTo>
                    <a:lnTo>
                      <a:pt x="664" y="733"/>
                    </a:lnTo>
                    <a:lnTo>
                      <a:pt x="664" y="733"/>
                    </a:lnTo>
                    <a:lnTo>
                      <a:pt x="666" y="728"/>
                    </a:lnTo>
                    <a:lnTo>
                      <a:pt x="666" y="728"/>
                    </a:lnTo>
                    <a:close/>
                    <a:moveTo>
                      <a:pt x="497" y="519"/>
                    </a:moveTo>
                    <a:lnTo>
                      <a:pt x="497" y="519"/>
                    </a:lnTo>
                    <a:lnTo>
                      <a:pt x="498" y="520"/>
                    </a:lnTo>
                    <a:lnTo>
                      <a:pt x="498" y="522"/>
                    </a:lnTo>
                    <a:lnTo>
                      <a:pt x="497" y="523"/>
                    </a:lnTo>
                    <a:lnTo>
                      <a:pt x="497" y="523"/>
                    </a:lnTo>
                    <a:lnTo>
                      <a:pt x="495" y="523"/>
                    </a:lnTo>
                    <a:lnTo>
                      <a:pt x="494" y="522"/>
                    </a:lnTo>
                    <a:lnTo>
                      <a:pt x="494" y="522"/>
                    </a:lnTo>
                    <a:lnTo>
                      <a:pt x="495" y="522"/>
                    </a:lnTo>
                    <a:lnTo>
                      <a:pt x="495" y="522"/>
                    </a:lnTo>
                    <a:lnTo>
                      <a:pt x="495" y="520"/>
                    </a:lnTo>
                    <a:lnTo>
                      <a:pt x="495" y="520"/>
                    </a:lnTo>
                    <a:lnTo>
                      <a:pt x="497" y="520"/>
                    </a:lnTo>
                    <a:lnTo>
                      <a:pt x="497" y="519"/>
                    </a:lnTo>
                    <a:close/>
                    <a:moveTo>
                      <a:pt x="498" y="515"/>
                    </a:moveTo>
                    <a:lnTo>
                      <a:pt x="498" y="517"/>
                    </a:lnTo>
                    <a:lnTo>
                      <a:pt x="498" y="519"/>
                    </a:lnTo>
                    <a:lnTo>
                      <a:pt x="498" y="519"/>
                    </a:lnTo>
                    <a:lnTo>
                      <a:pt x="498" y="519"/>
                    </a:lnTo>
                    <a:lnTo>
                      <a:pt x="498" y="517"/>
                    </a:lnTo>
                    <a:lnTo>
                      <a:pt x="497" y="517"/>
                    </a:lnTo>
                    <a:lnTo>
                      <a:pt x="497" y="517"/>
                    </a:lnTo>
                    <a:lnTo>
                      <a:pt x="497" y="515"/>
                    </a:lnTo>
                    <a:lnTo>
                      <a:pt x="498" y="515"/>
                    </a:lnTo>
                    <a:close/>
                    <a:moveTo>
                      <a:pt x="508" y="508"/>
                    </a:moveTo>
                    <a:lnTo>
                      <a:pt x="509" y="508"/>
                    </a:lnTo>
                    <a:lnTo>
                      <a:pt x="509" y="508"/>
                    </a:lnTo>
                    <a:lnTo>
                      <a:pt x="509" y="509"/>
                    </a:lnTo>
                    <a:lnTo>
                      <a:pt x="509" y="509"/>
                    </a:lnTo>
                    <a:lnTo>
                      <a:pt x="508" y="509"/>
                    </a:lnTo>
                    <a:lnTo>
                      <a:pt x="508" y="509"/>
                    </a:lnTo>
                    <a:lnTo>
                      <a:pt x="508" y="508"/>
                    </a:lnTo>
                    <a:lnTo>
                      <a:pt x="508" y="508"/>
                    </a:lnTo>
                    <a:lnTo>
                      <a:pt x="508" y="508"/>
                    </a:lnTo>
                    <a:close/>
                    <a:moveTo>
                      <a:pt x="461" y="474"/>
                    </a:moveTo>
                    <a:lnTo>
                      <a:pt x="461" y="474"/>
                    </a:lnTo>
                    <a:lnTo>
                      <a:pt x="464" y="476"/>
                    </a:lnTo>
                    <a:lnTo>
                      <a:pt x="467" y="476"/>
                    </a:lnTo>
                    <a:lnTo>
                      <a:pt x="467" y="476"/>
                    </a:lnTo>
                    <a:lnTo>
                      <a:pt x="468" y="476"/>
                    </a:lnTo>
                    <a:lnTo>
                      <a:pt x="468" y="476"/>
                    </a:lnTo>
                    <a:lnTo>
                      <a:pt x="470" y="478"/>
                    </a:lnTo>
                    <a:lnTo>
                      <a:pt x="472" y="478"/>
                    </a:lnTo>
                    <a:lnTo>
                      <a:pt x="472" y="478"/>
                    </a:lnTo>
                    <a:lnTo>
                      <a:pt x="472" y="478"/>
                    </a:lnTo>
                    <a:lnTo>
                      <a:pt x="473" y="479"/>
                    </a:lnTo>
                    <a:lnTo>
                      <a:pt x="475" y="479"/>
                    </a:lnTo>
                    <a:lnTo>
                      <a:pt x="475" y="479"/>
                    </a:lnTo>
                    <a:lnTo>
                      <a:pt x="476" y="481"/>
                    </a:lnTo>
                    <a:lnTo>
                      <a:pt x="479" y="482"/>
                    </a:lnTo>
                    <a:lnTo>
                      <a:pt x="483" y="482"/>
                    </a:lnTo>
                    <a:lnTo>
                      <a:pt x="487" y="482"/>
                    </a:lnTo>
                    <a:lnTo>
                      <a:pt x="487" y="482"/>
                    </a:lnTo>
                    <a:lnTo>
                      <a:pt x="489" y="481"/>
                    </a:lnTo>
                    <a:lnTo>
                      <a:pt x="489" y="481"/>
                    </a:lnTo>
                    <a:lnTo>
                      <a:pt x="490" y="482"/>
                    </a:lnTo>
                    <a:lnTo>
                      <a:pt x="490" y="481"/>
                    </a:lnTo>
                    <a:lnTo>
                      <a:pt x="490" y="481"/>
                    </a:lnTo>
                    <a:lnTo>
                      <a:pt x="492" y="479"/>
                    </a:lnTo>
                    <a:lnTo>
                      <a:pt x="492" y="479"/>
                    </a:lnTo>
                    <a:lnTo>
                      <a:pt x="494" y="479"/>
                    </a:lnTo>
                    <a:lnTo>
                      <a:pt x="495" y="479"/>
                    </a:lnTo>
                    <a:lnTo>
                      <a:pt x="497" y="479"/>
                    </a:lnTo>
                    <a:lnTo>
                      <a:pt x="497" y="479"/>
                    </a:lnTo>
                    <a:lnTo>
                      <a:pt x="498" y="479"/>
                    </a:lnTo>
                    <a:lnTo>
                      <a:pt x="500" y="479"/>
                    </a:lnTo>
                    <a:lnTo>
                      <a:pt x="500" y="479"/>
                    </a:lnTo>
                    <a:lnTo>
                      <a:pt x="502" y="478"/>
                    </a:lnTo>
                    <a:lnTo>
                      <a:pt x="502" y="478"/>
                    </a:lnTo>
                    <a:lnTo>
                      <a:pt x="505" y="478"/>
                    </a:lnTo>
                    <a:lnTo>
                      <a:pt x="505" y="478"/>
                    </a:lnTo>
                    <a:lnTo>
                      <a:pt x="506" y="476"/>
                    </a:lnTo>
                    <a:lnTo>
                      <a:pt x="508" y="476"/>
                    </a:lnTo>
                    <a:lnTo>
                      <a:pt x="511" y="478"/>
                    </a:lnTo>
                    <a:lnTo>
                      <a:pt x="511" y="479"/>
                    </a:lnTo>
                    <a:lnTo>
                      <a:pt x="511" y="482"/>
                    </a:lnTo>
                    <a:lnTo>
                      <a:pt x="511" y="482"/>
                    </a:lnTo>
                    <a:lnTo>
                      <a:pt x="511" y="484"/>
                    </a:lnTo>
                    <a:lnTo>
                      <a:pt x="511" y="485"/>
                    </a:lnTo>
                    <a:lnTo>
                      <a:pt x="511" y="487"/>
                    </a:lnTo>
                    <a:lnTo>
                      <a:pt x="511" y="489"/>
                    </a:lnTo>
                    <a:lnTo>
                      <a:pt x="511" y="490"/>
                    </a:lnTo>
                    <a:lnTo>
                      <a:pt x="511" y="493"/>
                    </a:lnTo>
                    <a:lnTo>
                      <a:pt x="511" y="495"/>
                    </a:lnTo>
                    <a:lnTo>
                      <a:pt x="511" y="496"/>
                    </a:lnTo>
                    <a:lnTo>
                      <a:pt x="511" y="498"/>
                    </a:lnTo>
                    <a:lnTo>
                      <a:pt x="513" y="498"/>
                    </a:lnTo>
                    <a:lnTo>
                      <a:pt x="513" y="498"/>
                    </a:lnTo>
                    <a:lnTo>
                      <a:pt x="513" y="500"/>
                    </a:lnTo>
                    <a:lnTo>
                      <a:pt x="513" y="501"/>
                    </a:lnTo>
                    <a:lnTo>
                      <a:pt x="513" y="501"/>
                    </a:lnTo>
                    <a:lnTo>
                      <a:pt x="511" y="501"/>
                    </a:lnTo>
                    <a:lnTo>
                      <a:pt x="511" y="501"/>
                    </a:lnTo>
                    <a:lnTo>
                      <a:pt x="511" y="500"/>
                    </a:lnTo>
                    <a:lnTo>
                      <a:pt x="511" y="500"/>
                    </a:lnTo>
                    <a:lnTo>
                      <a:pt x="511" y="498"/>
                    </a:lnTo>
                    <a:lnTo>
                      <a:pt x="509" y="498"/>
                    </a:lnTo>
                    <a:lnTo>
                      <a:pt x="509" y="498"/>
                    </a:lnTo>
                    <a:lnTo>
                      <a:pt x="511" y="496"/>
                    </a:lnTo>
                    <a:lnTo>
                      <a:pt x="511" y="496"/>
                    </a:lnTo>
                    <a:lnTo>
                      <a:pt x="509" y="496"/>
                    </a:lnTo>
                    <a:lnTo>
                      <a:pt x="509" y="498"/>
                    </a:lnTo>
                    <a:lnTo>
                      <a:pt x="509" y="498"/>
                    </a:lnTo>
                    <a:lnTo>
                      <a:pt x="509" y="498"/>
                    </a:lnTo>
                    <a:lnTo>
                      <a:pt x="508" y="500"/>
                    </a:lnTo>
                    <a:lnTo>
                      <a:pt x="508" y="501"/>
                    </a:lnTo>
                    <a:lnTo>
                      <a:pt x="508" y="503"/>
                    </a:lnTo>
                    <a:lnTo>
                      <a:pt x="508" y="504"/>
                    </a:lnTo>
                    <a:lnTo>
                      <a:pt x="506" y="506"/>
                    </a:lnTo>
                    <a:lnTo>
                      <a:pt x="506" y="506"/>
                    </a:lnTo>
                    <a:lnTo>
                      <a:pt x="506" y="508"/>
                    </a:lnTo>
                    <a:lnTo>
                      <a:pt x="506" y="511"/>
                    </a:lnTo>
                    <a:lnTo>
                      <a:pt x="506" y="514"/>
                    </a:lnTo>
                    <a:lnTo>
                      <a:pt x="506" y="517"/>
                    </a:lnTo>
                    <a:lnTo>
                      <a:pt x="506" y="517"/>
                    </a:lnTo>
                    <a:lnTo>
                      <a:pt x="505" y="517"/>
                    </a:lnTo>
                    <a:lnTo>
                      <a:pt x="505" y="519"/>
                    </a:lnTo>
                    <a:lnTo>
                      <a:pt x="503" y="517"/>
                    </a:lnTo>
                    <a:lnTo>
                      <a:pt x="502" y="514"/>
                    </a:lnTo>
                    <a:lnTo>
                      <a:pt x="503" y="514"/>
                    </a:lnTo>
                    <a:lnTo>
                      <a:pt x="505" y="514"/>
                    </a:lnTo>
                    <a:lnTo>
                      <a:pt x="505" y="514"/>
                    </a:lnTo>
                    <a:lnTo>
                      <a:pt x="505" y="514"/>
                    </a:lnTo>
                    <a:lnTo>
                      <a:pt x="505" y="512"/>
                    </a:lnTo>
                    <a:lnTo>
                      <a:pt x="503" y="512"/>
                    </a:lnTo>
                    <a:lnTo>
                      <a:pt x="502" y="511"/>
                    </a:lnTo>
                    <a:lnTo>
                      <a:pt x="500" y="512"/>
                    </a:lnTo>
                    <a:lnTo>
                      <a:pt x="500" y="514"/>
                    </a:lnTo>
                    <a:lnTo>
                      <a:pt x="500" y="514"/>
                    </a:lnTo>
                    <a:lnTo>
                      <a:pt x="500" y="515"/>
                    </a:lnTo>
                    <a:lnTo>
                      <a:pt x="498" y="512"/>
                    </a:lnTo>
                    <a:lnTo>
                      <a:pt x="497" y="511"/>
                    </a:lnTo>
                    <a:lnTo>
                      <a:pt x="497" y="511"/>
                    </a:lnTo>
                    <a:lnTo>
                      <a:pt x="498" y="512"/>
                    </a:lnTo>
                    <a:lnTo>
                      <a:pt x="498" y="514"/>
                    </a:lnTo>
                    <a:lnTo>
                      <a:pt x="497" y="514"/>
                    </a:lnTo>
                    <a:lnTo>
                      <a:pt x="497" y="515"/>
                    </a:lnTo>
                    <a:lnTo>
                      <a:pt x="497" y="515"/>
                    </a:lnTo>
                    <a:lnTo>
                      <a:pt x="497" y="517"/>
                    </a:lnTo>
                    <a:lnTo>
                      <a:pt x="497" y="519"/>
                    </a:lnTo>
                    <a:lnTo>
                      <a:pt x="495" y="519"/>
                    </a:lnTo>
                    <a:lnTo>
                      <a:pt x="492" y="517"/>
                    </a:lnTo>
                    <a:lnTo>
                      <a:pt x="492" y="517"/>
                    </a:lnTo>
                    <a:lnTo>
                      <a:pt x="492" y="519"/>
                    </a:lnTo>
                    <a:lnTo>
                      <a:pt x="494" y="519"/>
                    </a:lnTo>
                    <a:lnTo>
                      <a:pt x="494" y="520"/>
                    </a:lnTo>
                    <a:lnTo>
                      <a:pt x="492" y="520"/>
                    </a:lnTo>
                    <a:lnTo>
                      <a:pt x="492" y="523"/>
                    </a:lnTo>
                    <a:lnTo>
                      <a:pt x="490" y="525"/>
                    </a:lnTo>
                    <a:lnTo>
                      <a:pt x="490" y="525"/>
                    </a:lnTo>
                    <a:lnTo>
                      <a:pt x="489" y="525"/>
                    </a:lnTo>
                    <a:lnTo>
                      <a:pt x="486" y="523"/>
                    </a:lnTo>
                    <a:lnTo>
                      <a:pt x="484" y="523"/>
                    </a:lnTo>
                    <a:lnTo>
                      <a:pt x="481" y="523"/>
                    </a:lnTo>
                    <a:lnTo>
                      <a:pt x="479" y="523"/>
                    </a:lnTo>
                    <a:lnTo>
                      <a:pt x="478" y="522"/>
                    </a:lnTo>
                    <a:lnTo>
                      <a:pt x="478" y="522"/>
                    </a:lnTo>
                    <a:lnTo>
                      <a:pt x="478" y="520"/>
                    </a:lnTo>
                    <a:lnTo>
                      <a:pt x="479" y="520"/>
                    </a:lnTo>
                    <a:lnTo>
                      <a:pt x="481" y="520"/>
                    </a:lnTo>
                    <a:lnTo>
                      <a:pt x="481" y="520"/>
                    </a:lnTo>
                    <a:lnTo>
                      <a:pt x="481" y="520"/>
                    </a:lnTo>
                    <a:lnTo>
                      <a:pt x="479" y="520"/>
                    </a:lnTo>
                    <a:lnTo>
                      <a:pt x="478" y="519"/>
                    </a:lnTo>
                    <a:lnTo>
                      <a:pt x="476" y="519"/>
                    </a:lnTo>
                    <a:lnTo>
                      <a:pt x="475" y="519"/>
                    </a:lnTo>
                    <a:lnTo>
                      <a:pt x="473" y="515"/>
                    </a:lnTo>
                    <a:lnTo>
                      <a:pt x="473" y="514"/>
                    </a:lnTo>
                    <a:lnTo>
                      <a:pt x="472" y="514"/>
                    </a:lnTo>
                    <a:lnTo>
                      <a:pt x="472" y="514"/>
                    </a:lnTo>
                    <a:lnTo>
                      <a:pt x="472" y="512"/>
                    </a:lnTo>
                    <a:lnTo>
                      <a:pt x="468" y="506"/>
                    </a:lnTo>
                    <a:lnTo>
                      <a:pt x="467" y="504"/>
                    </a:lnTo>
                    <a:lnTo>
                      <a:pt x="467" y="501"/>
                    </a:lnTo>
                    <a:lnTo>
                      <a:pt x="470" y="503"/>
                    </a:lnTo>
                    <a:lnTo>
                      <a:pt x="470" y="504"/>
                    </a:lnTo>
                    <a:lnTo>
                      <a:pt x="470" y="506"/>
                    </a:lnTo>
                    <a:lnTo>
                      <a:pt x="472" y="503"/>
                    </a:lnTo>
                    <a:lnTo>
                      <a:pt x="472" y="503"/>
                    </a:lnTo>
                    <a:lnTo>
                      <a:pt x="468" y="501"/>
                    </a:lnTo>
                    <a:lnTo>
                      <a:pt x="468" y="500"/>
                    </a:lnTo>
                    <a:lnTo>
                      <a:pt x="468" y="500"/>
                    </a:lnTo>
                    <a:lnTo>
                      <a:pt x="468" y="500"/>
                    </a:lnTo>
                    <a:lnTo>
                      <a:pt x="467" y="500"/>
                    </a:lnTo>
                    <a:lnTo>
                      <a:pt x="467" y="498"/>
                    </a:lnTo>
                    <a:lnTo>
                      <a:pt x="467" y="496"/>
                    </a:lnTo>
                    <a:lnTo>
                      <a:pt x="465" y="493"/>
                    </a:lnTo>
                    <a:lnTo>
                      <a:pt x="462" y="490"/>
                    </a:lnTo>
                    <a:lnTo>
                      <a:pt x="461" y="487"/>
                    </a:lnTo>
                    <a:lnTo>
                      <a:pt x="461" y="485"/>
                    </a:lnTo>
                    <a:lnTo>
                      <a:pt x="461" y="485"/>
                    </a:lnTo>
                    <a:lnTo>
                      <a:pt x="459" y="482"/>
                    </a:lnTo>
                    <a:lnTo>
                      <a:pt x="459" y="481"/>
                    </a:lnTo>
                    <a:lnTo>
                      <a:pt x="459" y="479"/>
                    </a:lnTo>
                    <a:lnTo>
                      <a:pt x="459" y="476"/>
                    </a:lnTo>
                    <a:lnTo>
                      <a:pt x="461" y="474"/>
                    </a:lnTo>
                    <a:close/>
                    <a:moveTo>
                      <a:pt x="509" y="471"/>
                    </a:moveTo>
                    <a:lnTo>
                      <a:pt x="511" y="471"/>
                    </a:lnTo>
                    <a:lnTo>
                      <a:pt x="511" y="471"/>
                    </a:lnTo>
                    <a:lnTo>
                      <a:pt x="509" y="473"/>
                    </a:lnTo>
                    <a:lnTo>
                      <a:pt x="509" y="471"/>
                    </a:lnTo>
                    <a:lnTo>
                      <a:pt x="509" y="471"/>
                    </a:lnTo>
                    <a:lnTo>
                      <a:pt x="509" y="471"/>
                    </a:lnTo>
                    <a:close/>
                    <a:moveTo>
                      <a:pt x="461" y="470"/>
                    </a:moveTo>
                    <a:lnTo>
                      <a:pt x="461" y="470"/>
                    </a:lnTo>
                    <a:lnTo>
                      <a:pt x="461" y="471"/>
                    </a:lnTo>
                    <a:lnTo>
                      <a:pt x="461" y="473"/>
                    </a:lnTo>
                    <a:lnTo>
                      <a:pt x="459" y="471"/>
                    </a:lnTo>
                    <a:lnTo>
                      <a:pt x="461" y="470"/>
                    </a:lnTo>
                    <a:lnTo>
                      <a:pt x="461" y="470"/>
                    </a:lnTo>
                    <a:close/>
                    <a:moveTo>
                      <a:pt x="513" y="468"/>
                    </a:moveTo>
                    <a:lnTo>
                      <a:pt x="513" y="468"/>
                    </a:lnTo>
                    <a:lnTo>
                      <a:pt x="514" y="470"/>
                    </a:lnTo>
                    <a:lnTo>
                      <a:pt x="513" y="471"/>
                    </a:lnTo>
                    <a:lnTo>
                      <a:pt x="513" y="471"/>
                    </a:lnTo>
                    <a:lnTo>
                      <a:pt x="513" y="470"/>
                    </a:lnTo>
                    <a:lnTo>
                      <a:pt x="511" y="470"/>
                    </a:lnTo>
                    <a:lnTo>
                      <a:pt x="509" y="470"/>
                    </a:lnTo>
                    <a:lnTo>
                      <a:pt x="508" y="470"/>
                    </a:lnTo>
                    <a:lnTo>
                      <a:pt x="508" y="470"/>
                    </a:lnTo>
                    <a:lnTo>
                      <a:pt x="508" y="468"/>
                    </a:lnTo>
                    <a:lnTo>
                      <a:pt x="509" y="468"/>
                    </a:lnTo>
                    <a:lnTo>
                      <a:pt x="513" y="468"/>
                    </a:lnTo>
                    <a:close/>
                    <a:moveTo>
                      <a:pt x="506" y="457"/>
                    </a:moveTo>
                    <a:lnTo>
                      <a:pt x="508" y="459"/>
                    </a:lnTo>
                    <a:lnTo>
                      <a:pt x="509" y="462"/>
                    </a:lnTo>
                    <a:lnTo>
                      <a:pt x="511" y="462"/>
                    </a:lnTo>
                    <a:lnTo>
                      <a:pt x="511" y="462"/>
                    </a:lnTo>
                    <a:lnTo>
                      <a:pt x="511" y="463"/>
                    </a:lnTo>
                    <a:lnTo>
                      <a:pt x="511" y="463"/>
                    </a:lnTo>
                    <a:lnTo>
                      <a:pt x="513" y="465"/>
                    </a:lnTo>
                    <a:lnTo>
                      <a:pt x="511" y="465"/>
                    </a:lnTo>
                    <a:lnTo>
                      <a:pt x="511" y="465"/>
                    </a:lnTo>
                    <a:lnTo>
                      <a:pt x="511" y="467"/>
                    </a:lnTo>
                    <a:lnTo>
                      <a:pt x="509" y="467"/>
                    </a:lnTo>
                    <a:lnTo>
                      <a:pt x="508" y="467"/>
                    </a:lnTo>
                    <a:lnTo>
                      <a:pt x="508" y="467"/>
                    </a:lnTo>
                    <a:lnTo>
                      <a:pt x="508" y="465"/>
                    </a:lnTo>
                    <a:lnTo>
                      <a:pt x="506" y="463"/>
                    </a:lnTo>
                    <a:lnTo>
                      <a:pt x="506" y="462"/>
                    </a:lnTo>
                    <a:lnTo>
                      <a:pt x="505" y="460"/>
                    </a:lnTo>
                    <a:lnTo>
                      <a:pt x="505" y="460"/>
                    </a:lnTo>
                    <a:lnTo>
                      <a:pt x="503" y="460"/>
                    </a:lnTo>
                    <a:lnTo>
                      <a:pt x="505" y="460"/>
                    </a:lnTo>
                    <a:lnTo>
                      <a:pt x="506" y="457"/>
                    </a:lnTo>
                    <a:close/>
                    <a:moveTo>
                      <a:pt x="449" y="456"/>
                    </a:moveTo>
                    <a:lnTo>
                      <a:pt x="451" y="457"/>
                    </a:lnTo>
                    <a:lnTo>
                      <a:pt x="451" y="459"/>
                    </a:lnTo>
                    <a:lnTo>
                      <a:pt x="451" y="460"/>
                    </a:lnTo>
                    <a:lnTo>
                      <a:pt x="451" y="462"/>
                    </a:lnTo>
                    <a:lnTo>
                      <a:pt x="451" y="463"/>
                    </a:lnTo>
                    <a:lnTo>
                      <a:pt x="449" y="463"/>
                    </a:lnTo>
                    <a:lnTo>
                      <a:pt x="448" y="465"/>
                    </a:lnTo>
                    <a:lnTo>
                      <a:pt x="448" y="465"/>
                    </a:lnTo>
                    <a:lnTo>
                      <a:pt x="448" y="463"/>
                    </a:lnTo>
                    <a:lnTo>
                      <a:pt x="448" y="462"/>
                    </a:lnTo>
                    <a:lnTo>
                      <a:pt x="446" y="460"/>
                    </a:lnTo>
                    <a:lnTo>
                      <a:pt x="448" y="460"/>
                    </a:lnTo>
                    <a:lnTo>
                      <a:pt x="448" y="459"/>
                    </a:lnTo>
                    <a:lnTo>
                      <a:pt x="448" y="457"/>
                    </a:lnTo>
                    <a:lnTo>
                      <a:pt x="448" y="457"/>
                    </a:lnTo>
                    <a:lnTo>
                      <a:pt x="448" y="456"/>
                    </a:lnTo>
                    <a:lnTo>
                      <a:pt x="449" y="456"/>
                    </a:lnTo>
                    <a:close/>
                    <a:moveTo>
                      <a:pt x="467" y="437"/>
                    </a:moveTo>
                    <a:lnTo>
                      <a:pt x="468" y="437"/>
                    </a:lnTo>
                    <a:lnTo>
                      <a:pt x="468" y="437"/>
                    </a:lnTo>
                    <a:lnTo>
                      <a:pt x="468" y="438"/>
                    </a:lnTo>
                    <a:lnTo>
                      <a:pt x="468" y="438"/>
                    </a:lnTo>
                    <a:lnTo>
                      <a:pt x="468" y="438"/>
                    </a:lnTo>
                    <a:lnTo>
                      <a:pt x="465" y="438"/>
                    </a:lnTo>
                    <a:lnTo>
                      <a:pt x="467" y="437"/>
                    </a:lnTo>
                    <a:close/>
                    <a:moveTo>
                      <a:pt x="470" y="433"/>
                    </a:moveTo>
                    <a:lnTo>
                      <a:pt x="472" y="435"/>
                    </a:lnTo>
                    <a:lnTo>
                      <a:pt x="468" y="437"/>
                    </a:lnTo>
                    <a:lnTo>
                      <a:pt x="468" y="435"/>
                    </a:lnTo>
                    <a:lnTo>
                      <a:pt x="468" y="435"/>
                    </a:lnTo>
                    <a:lnTo>
                      <a:pt x="468" y="433"/>
                    </a:lnTo>
                    <a:lnTo>
                      <a:pt x="470" y="433"/>
                    </a:lnTo>
                    <a:close/>
                    <a:moveTo>
                      <a:pt x="353" y="389"/>
                    </a:moveTo>
                    <a:lnTo>
                      <a:pt x="356" y="389"/>
                    </a:lnTo>
                    <a:lnTo>
                      <a:pt x="356" y="389"/>
                    </a:lnTo>
                    <a:lnTo>
                      <a:pt x="358" y="389"/>
                    </a:lnTo>
                    <a:lnTo>
                      <a:pt x="356" y="391"/>
                    </a:lnTo>
                    <a:lnTo>
                      <a:pt x="356" y="391"/>
                    </a:lnTo>
                    <a:lnTo>
                      <a:pt x="360" y="392"/>
                    </a:lnTo>
                    <a:lnTo>
                      <a:pt x="361" y="391"/>
                    </a:lnTo>
                    <a:lnTo>
                      <a:pt x="363" y="391"/>
                    </a:lnTo>
                    <a:lnTo>
                      <a:pt x="364" y="392"/>
                    </a:lnTo>
                    <a:lnTo>
                      <a:pt x="364" y="394"/>
                    </a:lnTo>
                    <a:lnTo>
                      <a:pt x="363" y="394"/>
                    </a:lnTo>
                    <a:lnTo>
                      <a:pt x="360" y="394"/>
                    </a:lnTo>
                    <a:lnTo>
                      <a:pt x="358" y="394"/>
                    </a:lnTo>
                    <a:lnTo>
                      <a:pt x="356" y="394"/>
                    </a:lnTo>
                    <a:lnTo>
                      <a:pt x="356" y="396"/>
                    </a:lnTo>
                    <a:lnTo>
                      <a:pt x="355" y="397"/>
                    </a:lnTo>
                    <a:lnTo>
                      <a:pt x="353" y="396"/>
                    </a:lnTo>
                    <a:lnTo>
                      <a:pt x="352" y="396"/>
                    </a:lnTo>
                    <a:lnTo>
                      <a:pt x="350" y="396"/>
                    </a:lnTo>
                    <a:lnTo>
                      <a:pt x="349" y="396"/>
                    </a:lnTo>
                    <a:lnTo>
                      <a:pt x="347" y="397"/>
                    </a:lnTo>
                    <a:lnTo>
                      <a:pt x="345" y="396"/>
                    </a:lnTo>
                    <a:lnTo>
                      <a:pt x="342" y="394"/>
                    </a:lnTo>
                    <a:lnTo>
                      <a:pt x="342" y="394"/>
                    </a:lnTo>
                    <a:lnTo>
                      <a:pt x="342" y="392"/>
                    </a:lnTo>
                    <a:lnTo>
                      <a:pt x="342" y="391"/>
                    </a:lnTo>
                    <a:lnTo>
                      <a:pt x="350" y="391"/>
                    </a:lnTo>
                    <a:lnTo>
                      <a:pt x="353" y="389"/>
                    </a:lnTo>
                    <a:close/>
                    <a:moveTo>
                      <a:pt x="585" y="259"/>
                    </a:moveTo>
                    <a:lnTo>
                      <a:pt x="587" y="259"/>
                    </a:lnTo>
                    <a:lnTo>
                      <a:pt x="587" y="259"/>
                    </a:lnTo>
                    <a:lnTo>
                      <a:pt x="587" y="263"/>
                    </a:lnTo>
                    <a:lnTo>
                      <a:pt x="585" y="263"/>
                    </a:lnTo>
                    <a:lnTo>
                      <a:pt x="585" y="263"/>
                    </a:lnTo>
                    <a:lnTo>
                      <a:pt x="585" y="260"/>
                    </a:lnTo>
                    <a:lnTo>
                      <a:pt x="585" y="259"/>
                    </a:lnTo>
                    <a:close/>
                    <a:moveTo>
                      <a:pt x="585" y="252"/>
                    </a:moveTo>
                    <a:lnTo>
                      <a:pt x="587" y="254"/>
                    </a:lnTo>
                    <a:lnTo>
                      <a:pt x="585" y="255"/>
                    </a:lnTo>
                    <a:lnTo>
                      <a:pt x="585" y="257"/>
                    </a:lnTo>
                    <a:lnTo>
                      <a:pt x="585" y="257"/>
                    </a:lnTo>
                    <a:lnTo>
                      <a:pt x="585" y="255"/>
                    </a:lnTo>
                    <a:lnTo>
                      <a:pt x="585" y="254"/>
                    </a:lnTo>
                    <a:lnTo>
                      <a:pt x="585" y="254"/>
                    </a:lnTo>
                    <a:lnTo>
                      <a:pt x="585" y="252"/>
                    </a:lnTo>
                    <a:close/>
                    <a:moveTo>
                      <a:pt x="2" y="230"/>
                    </a:moveTo>
                    <a:lnTo>
                      <a:pt x="3" y="235"/>
                    </a:lnTo>
                    <a:lnTo>
                      <a:pt x="3" y="235"/>
                    </a:lnTo>
                    <a:lnTo>
                      <a:pt x="3" y="237"/>
                    </a:lnTo>
                    <a:lnTo>
                      <a:pt x="3" y="237"/>
                    </a:lnTo>
                    <a:lnTo>
                      <a:pt x="3" y="238"/>
                    </a:lnTo>
                    <a:lnTo>
                      <a:pt x="3" y="238"/>
                    </a:lnTo>
                    <a:lnTo>
                      <a:pt x="0" y="233"/>
                    </a:lnTo>
                    <a:lnTo>
                      <a:pt x="0" y="230"/>
                    </a:lnTo>
                    <a:lnTo>
                      <a:pt x="0" y="230"/>
                    </a:lnTo>
                    <a:lnTo>
                      <a:pt x="2" y="230"/>
                    </a:lnTo>
                    <a:close/>
                    <a:moveTo>
                      <a:pt x="584" y="218"/>
                    </a:moveTo>
                    <a:lnTo>
                      <a:pt x="584" y="218"/>
                    </a:lnTo>
                    <a:lnTo>
                      <a:pt x="584" y="221"/>
                    </a:lnTo>
                    <a:lnTo>
                      <a:pt x="585" y="221"/>
                    </a:lnTo>
                    <a:lnTo>
                      <a:pt x="585" y="222"/>
                    </a:lnTo>
                    <a:lnTo>
                      <a:pt x="582" y="230"/>
                    </a:lnTo>
                    <a:lnTo>
                      <a:pt x="580" y="232"/>
                    </a:lnTo>
                    <a:lnTo>
                      <a:pt x="580" y="233"/>
                    </a:lnTo>
                    <a:lnTo>
                      <a:pt x="580" y="233"/>
                    </a:lnTo>
                    <a:lnTo>
                      <a:pt x="580" y="233"/>
                    </a:lnTo>
                    <a:lnTo>
                      <a:pt x="579" y="230"/>
                    </a:lnTo>
                    <a:lnTo>
                      <a:pt x="579" y="229"/>
                    </a:lnTo>
                    <a:lnTo>
                      <a:pt x="580" y="227"/>
                    </a:lnTo>
                    <a:lnTo>
                      <a:pt x="580" y="227"/>
                    </a:lnTo>
                    <a:lnTo>
                      <a:pt x="580" y="224"/>
                    </a:lnTo>
                    <a:lnTo>
                      <a:pt x="582" y="222"/>
                    </a:lnTo>
                    <a:lnTo>
                      <a:pt x="584" y="222"/>
                    </a:lnTo>
                    <a:lnTo>
                      <a:pt x="584" y="221"/>
                    </a:lnTo>
                    <a:lnTo>
                      <a:pt x="582" y="219"/>
                    </a:lnTo>
                    <a:lnTo>
                      <a:pt x="582" y="219"/>
                    </a:lnTo>
                    <a:lnTo>
                      <a:pt x="582" y="218"/>
                    </a:lnTo>
                    <a:lnTo>
                      <a:pt x="582" y="218"/>
                    </a:lnTo>
                    <a:lnTo>
                      <a:pt x="584" y="218"/>
                    </a:lnTo>
                    <a:close/>
                    <a:moveTo>
                      <a:pt x="552" y="199"/>
                    </a:moveTo>
                    <a:lnTo>
                      <a:pt x="552" y="199"/>
                    </a:lnTo>
                    <a:lnTo>
                      <a:pt x="554" y="199"/>
                    </a:lnTo>
                    <a:lnTo>
                      <a:pt x="554" y="199"/>
                    </a:lnTo>
                    <a:lnTo>
                      <a:pt x="554" y="199"/>
                    </a:lnTo>
                    <a:lnTo>
                      <a:pt x="554" y="200"/>
                    </a:lnTo>
                    <a:lnTo>
                      <a:pt x="555" y="202"/>
                    </a:lnTo>
                    <a:lnTo>
                      <a:pt x="555" y="202"/>
                    </a:lnTo>
                    <a:lnTo>
                      <a:pt x="555" y="203"/>
                    </a:lnTo>
                    <a:lnTo>
                      <a:pt x="554" y="203"/>
                    </a:lnTo>
                    <a:lnTo>
                      <a:pt x="554" y="202"/>
                    </a:lnTo>
                    <a:lnTo>
                      <a:pt x="550" y="199"/>
                    </a:lnTo>
                    <a:lnTo>
                      <a:pt x="552" y="199"/>
                    </a:lnTo>
                    <a:close/>
                    <a:moveTo>
                      <a:pt x="543" y="180"/>
                    </a:moveTo>
                    <a:lnTo>
                      <a:pt x="544" y="180"/>
                    </a:lnTo>
                    <a:lnTo>
                      <a:pt x="544" y="181"/>
                    </a:lnTo>
                    <a:lnTo>
                      <a:pt x="544" y="181"/>
                    </a:lnTo>
                    <a:lnTo>
                      <a:pt x="543" y="181"/>
                    </a:lnTo>
                    <a:lnTo>
                      <a:pt x="543" y="181"/>
                    </a:lnTo>
                    <a:lnTo>
                      <a:pt x="543" y="180"/>
                    </a:lnTo>
                    <a:lnTo>
                      <a:pt x="543" y="180"/>
                    </a:lnTo>
                    <a:close/>
                    <a:moveTo>
                      <a:pt x="535" y="177"/>
                    </a:moveTo>
                    <a:lnTo>
                      <a:pt x="535" y="178"/>
                    </a:lnTo>
                    <a:lnTo>
                      <a:pt x="535" y="180"/>
                    </a:lnTo>
                    <a:lnTo>
                      <a:pt x="535" y="180"/>
                    </a:lnTo>
                    <a:lnTo>
                      <a:pt x="535" y="178"/>
                    </a:lnTo>
                    <a:lnTo>
                      <a:pt x="535" y="177"/>
                    </a:lnTo>
                    <a:lnTo>
                      <a:pt x="535" y="177"/>
                    </a:lnTo>
                    <a:close/>
                    <a:moveTo>
                      <a:pt x="36" y="156"/>
                    </a:moveTo>
                    <a:lnTo>
                      <a:pt x="36" y="156"/>
                    </a:lnTo>
                    <a:lnTo>
                      <a:pt x="36" y="158"/>
                    </a:lnTo>
                    <a:lnTo>
                      <a:pt x="36" y="159"/>
                    </a:lnTo>
                    <a:lnTo>
                      <a:pt x="35" y="159"/>
                    </a:lnTo>
                    <a:lnTo>
                      <a:pt x="35" y="158"/>
                    </a:lnTo>
                    <a:lnTo>
                      <a:pt x="35" y="158"/>
                    </a:lnTo>
                    <a:lnTo>
                      <a:pt x="36" y="156"/>
                    </a:lnTo>
                    <a:close/>
                    <a:moveTo>
                      <a:pt x="522" y="148"/>
                    </a:moveTo>
                    <a:lnTo>
                      <a:pt x="522" y="150"/>
                    </a:lnTo>
                    <a:lnTo>
                      <a:pt x="522" y="150"/>
                    </a:lnTo>
                    <a:lnTo>
                      <a:pt x="522" y="150"/>
                    </a:lnTo>
                    <a:lnTo>
                      <a:pt x="522" y="151"/>
                    </a:lnTo>
                    <a:lnTo>
                      <a:pt x="522" y="151"/>
                    </a:lnTo>
                    <a:lnTo>
                      <a:pt x="520" y="150"/>
                    </a:lnTo>
                    <a:lnTo>
                      <a:pt x="522" y="148"/>
                    </a:lnTo>
                    <a:close/>
                    <a:moveTo>
                      <a:pt x="520" y="147"/>
                    </a:moveTo>
                    <a:lnTo>
                      <a:pt x="520" y="148"/>
                    </a:lnTo>
                    <a:lnTo>
                      <a:pt x="520" y="148"/>
                    </a:lnTo>
                    <a:lnTo>
                      <a:pt x="520" y="148"/>
                    </a:lnTo>
                    <a:lnTo>
                      <a:pt x="520" y="148"/>
                    </a:lnTo>
                    <a:lnTo>
                      <a:pt x="520" y="148"/>
                    </a:lnTo>
                    <a:lnTo>
                      <a:pt x="520" y="147"/>
                    </a:lnTo>
                    <a:lnTo>
                      <a:pt x="520" y="147"/>
                    </a:lnTo>
                    <a:close/>
                    <a:moveTo>
                      <a:pt x="483" y="120"/>
                    </a:moveTo>
                    <a:lnTo>
                      <a:pt x="483" y="120"/>
                    </a:lnTo>
                    <a:lnTo>
                      <a:pt x="483" y="122"/>
                    </a:lnTo>
                    <a:lnTo>
                      <a:pt x="483" y="123"/>
                    </a:lnTo>
                    <a:lnTo>
                      <a:pt x="483" y="123"/>
                    </a:lnTo>
                    <a:lnTo>
                      <a:pt x="483" y="123"/>
                    </a:lnTo>
                    <a:lnTo>
                      <a:pt x="481" y="123"/>
                    </a:lnTo>
                    <a:lnTo>
                      <a:pt x="481" y="122"/>
                    </a:lnTo>
                    <a:lnTo>
                      <a:pt x="479" y="122"/>
                    </a:lnTo>
                    <a:lnTo>
                      <a:pt x="479" y="120"/>
                    </a:lnTo>
                    <a:lnTo>
                      <a:pt x="481" y="120"/>
                    </a:lnTo>
                    <a:lnTo>
                      <a:pt x="481" y="120"/>
                    </a:lnTo>
                    <a:lnTo>
                      <a:pt x="483" y="120"/>
                    </a:lnTo>
                    <a:close/>
                    <a:moveTo>
                      <a:pt x="385" y="101"/>
                    </a:moveTo>
                    <a:lnTo>
                      <a:pt x="385" y="103"/>
                    </a:lnTo>
                    <a:lnTo>
                      <a:pt x="385" y="103"/>
                    </a:lnTo>
                    <a:lnTo>
                      <a:pt x="383" y="103"/>
                    </a:lnTo>
                    <a:lnTo>
                      <a:pt x="383" y="104"/>
                    </a:lnTo>
                    <a:lnTo>
                      <a:pt x="383" y="103"/>
                    </a:lnTo>
                    <a:lnTo>
                      <a:pt x="383" y="103"/>
                    </a:lnTo>
                    <a:lnTo>
                      <a:pt x="385" y="101"/>
                    </a:lnTo>
                    <a:close/>
                    <a:moveTo>
                      <a:pt x="385" y="93"/>
                    </a:moveTo>
                    <a:lnTo>
                      <a:pt x="386" y="93"/>
                    </a:lnTo>
                    <a:lnTo>
                      <a:pt x="386" y="95"/>
                    </a:lnTo>
                    <a:lnTo>
                      <a:pt x="385" y="95"/>
                    </a:lnTo>
                    <a:lnTo>
                      <a:pt x="385" y="95"/>
                    </a:lnTo>
                    <a:lnTo>
                      <a:pt x="383" y="96"/>
                    </a:lnTo>
                    <a:lnTo>
                      <a:pt x="383" y="96"/>
                    </a:lnTo>
                    <a:lnTo>
                      <a:pt x="382" y="98"/>
                    </a:lnTo>
                    <a:lnTo>
                      <a:pt x="382" y="98"/>
                    </a:lnTo>
                    <a:lnTo>
                      <a:pt x="380" y="98"/>
                    </a:lnTo>
                    <a:lnTo>
                      <a:pt x="380" y="98"/>
                    </a:lnTo>
                    <a:lnTo>
                      <a:pt x="379" y="98"/>
                    </a:lnTo>
                    <a:lnTo>
                      <a:pt x="380" y="96"/>
                    </a:lnTo>
                    <a:lnTo>
                      <a:pt x="380" y="95"/>
                    </a:lnTo>
                    <a:lnTo>
                      <a:pt x="382" y="93"/>
                    </a:lnTo>
                    <a:lnTo>
                      <a:pt x="383" y="93"/>
                    </a:lnTo>
                    <a:lnTo>
                      <a:pt x="385" y="93"/>
                    </a:lnTo>
                    <a:close/>
                    <a:moveTo>
                      <a:pt x="349" y="81"/>
                    </a:moveTo>
                    <a:lnTo>
                      <a:pt x="349" y="82"/>
                    </a:lnTo>
                    <a:lnTo>
                      <a:pt x="349" y="84"/>
                    </a:lnTo>
                    <a:lnTo>
                      <a:pt x="350" y="84"/>
                    </a:lnTo>
                    <a:lnTo>
                      <a:pt x="349" y="84"/>
                    </a:lnTo>
                    <a:lnTo>
                      <a:pt x="349" y="84"/>
                    </a:lnTo>
                    <a:lnTo>
                      <a:pt x="349" y="82"/>
                    </a:lnTo>
                    <a:lnTo>
                      <a:pt x="347" y="82"/>
                    </a:lnTo>
                    <a:lnTo>
                      <a:pt x="347" y="82"/>
                    </a:lnTo>
                    <a:lnTo>
                      <a:pt x="349" y="82"/>
                    </a:lnTo>
                    <a:lnTo>
                      <a:pt x="349" y="81"/>
                    </a:lnTo>
                    <a:close/>
                    <a:moveTo>
                      <a:pt x="342" y="81"/>
                    </a:moveTo>
                    <a:lnTo>
                      <a:pt x="342" y="81"/>
                    </a:lnTo>
                    <a:lnTo>
                      <a:pt x="342" y="82"/>
                    </a:lnTo>
                    <a:lnTo>
                      <a:pt x="341" y="82"/>
                    </a:lnTo>
                    <a:lnTo>
                      <a:pt x="341" y="82"/>
                    </a:lnTo>
                    <a:lnTo>
                      <a:pt x="341" y="81"/>
                    </a:lnTo>
                    <a:lnTo>
                      <a:pt x="341" y="81"/>
                    </a:lnTo>
                    <a:lnTo>
                      <a:pt x="342" y="81"/>
                    </a:lnTo>
                    <a:close/>
                    <a:moveTo>
                      <a:pt x="347" y="79"/>
                    </a:moveTo>
                    <a:lnTo>
                      <a:pt x="347" y="81"/>
                    </a:lnTo>
                    <a:lnTo>
                      <a:pt x="347" y="81"/>
                    </a:lnTo>
                    <a:lnTo>
                      <a:pt x="345" y="82"/>
                    </a:lnTo>
                    <a:lnTo>
                      <a:pt x="345" y="81"/>
                    </a:lnTo>
                    <a:lnTo>
                      <a:pt x="347" y="79"/>
                    </a:lnTo>
                    <a:close/>
                    <a:moveTo>
                      <a:pt x="167" y="76"/>
                    </a:moveTo>
                    <a:lnTo>
                      <a:pt x="169" y="76"/>
                    </a:lnTo>
                    <a:lnTo>
                      <a:pt x="169" y="77"/>
                    </a:lnTo>
                    <a:lnTo>
                      <a:pt x="169" y="77"/>
                    </a:lnTo>
                    <a:lnTo>
                      <a:pt x="169" y="77"/>
                    </a:lnTo>
                    <a:lnTo>
                      <a:pt x="169" y="79"/>
                    </a:lnTo>
                    <a:lnTo>
                      <a:pt x="167" y="79"/>
                    </a:lnTo>
                    <a:lnTo>
                      <a:pt x="167" y="77"/>
                    </a:lnTo>
                    <a:lnTo>
                      <a:pt x="167" y="77"/>
                    </a:lnTo>
                    <a:lnTo>
                      <a:pt x="167" y="76"/>
                    </a:lnTo>
                    <a:lnTo>
                      <a:pt x="167" y="76"/>
                    </a:lnTo>
                    <a:close/>
                    <a:moveTo>
                      <a:pt x="177" y="65"/>
                    </a:moveTo>
                    <a:lnTo>
                      <a:pt x="178" y="65"/>
                    </a:lnTo>
                    <a:lnTo>
                      <a:pt x="178" y="66"/>
                    </a:lnTo>
                    <a:lnTo>
                      <a:pt x="178" y="66"/>
                    </a:lnTo>
                    <a:lnTo>
                      <a:pt x="177" y="66"/>
                    </a:lnTo>
                    <a:lnTo>
                      <a:pt x="177" y="66"/>
                    </a:lnTo>
                    <a:lnTo>
                      <a:pt x="177" y="65"/>
                    </a:lnTo>
                    <a:lnTo>
                      <a:pt x="177" y="65"/>
                    </a:lnTo>
                    <a:close/>
                    <a:moveTo>
                      <a:pt x="344" y="52"/>
                    </a:moveTo>
                    <a:lnTo>
                      <a:pt x="344" y="52"/>
                    </a:lnTo>
                    <a:lnTo>
                      <a:pt x="344" y="54"/>
                    </a:lnTo>
                    <a:lnTo>
                      <a:pt x="344" y="55"/>
                    </a:lnTo>
                    <a:lnTo>
                      <a:pt x="345" y="55"/>
                    </a:lnTo>
                    <a:lnTo>
                      <a:pt x="345" y="55"/>
                    </a:lnTo>
                    <a:lnTo>
                      <a:pt x="345" y="54"/>
                    </a:lnTo>
                    <a:lnTo>
                      <a:pt x="347" y="54"/>
                    </a:lnTo>
                    <a:lnTo>
                      <a:pt x="347" y="54"/>
                    </a:lnTo>
                    <a:lnTo>
                      <a:pt x="347" y="55"/>
                    </a:lnTo>
                    <a:lnTo>
                      <a:pt x="345" y="55"/>
                    </a:lnTo>
                    <a:lnTo>
                      <a:pt x="345" y="57"/>
                    </a:lnTo>
                    <a:lnTo>
                      <a:pt x="345" y="57"/>
                    </a:lnTo>
                    <a:lnTo>
                      <a:pt x="344" y="58"/>
                    </a:lnTo>
                    <a:lnTo>
                      <a:pt x="344" y="58"/>
                    </a:lnTo>
                    <a:lnTo>
                      <a:pt x="345" y="60"/>
                    </a:lnTo>
                    <a:lnTo>
                      <a:pt x="347" y="60"/>
                    </a:lnTo>
                    <a:lnTo>
                      <a:pt x="347" y="60"/>
                    </a:lnTo>
                    <a:lnTo>
                      <a:pt x="347" y="60"/>
                    </a:lnTo>
                    <a:lnTo>
                      <a:pt x="347" y="62"/>
                    </a:lnTo>
                    <a:lnTo>
                      <a:pt x="347" y="62"/>
                    </a:lnTo>
                    <a:lnTo>
                      <a:pt x="345" y="62"/>
                    </a:lnTo>
                    <a:lnTo>
                      <a:pt x="344" y="62"/>
                    </a:lnTo>
                    <a:lnTo>
                      <a:pt x="341" y="62"/>
                    </a:lnTo>
                    <a:lnTo>
                      <a:pt x="339" y="62"/>
                    </a:lnTo>
                    <a:lnTo>
                      <a:pt x="339" y="60"/>
                    </a:lnTo>
                    <a:lnTo>
                      <a:pt x="339" y="60"/>
                    </a:lnTo>
                    <a:lnTo>
                      <a:pt x="341" y="60"/>
                    </a:lnTo>
                    <a:lnTo>
                      <a:pt x="339" y="57"/>
                    </a:lnTo>
                    <a:lnTo>
                      <a:pt x="339" y="55"/>
                    </a:lnTo>
                    <a:lnTo>
                      <a:pt x="341" y="54"/>
                    </a:lnTo>
                    <a:lnTo>
                      <a:pt x="342" y="54"/>
                    </a:lnTo>
                    <a:lnTo>
                      <a:pt x="344" y="52"/>
                    </a:lnTo>
                    <a:close/>
                    <a:moveTo>
                      <a:pt x="338" y="52"/>
                    </a:moveTo>
                    <a:lnTo>
                      <a:pt x="338" y="54"/>
                    </a:lnTo>
                    <a:lnTo>
                      <a:pt x="338" y="54"/>
                    </a:lnTo>
                    <a:lnTo>
                      <a:pt x="338" y="55"/>
                    </a:lnTo>
                    <a:lnTo>
                      <a:pt x="338" y="55"/>
                    </a:lnTo>
                    <a:lnTo>
                      <a:pt x="336" y="55"/>
                    </a:lnTo>
                    <a:lnTo>
                      <a:pt x="336" y="54"/>
                    </a:lnTo>
                    <a:lnTo>
                      <a:pt x="336" y="54"/>
                    </a:lnTo>
                    <a:lnTo>
                      <a:pt x="336" y="54"/>
                    </a:lnTo>
                    <a:lnTo>
                      <a:pt x="338" y="52"/>
                    </a:lnTo>
                    <a:close/>
                    <a:moveTo>
                      <a:pt x="341" y="21"/>
                    </a:moveTo>
                    <a:lnTo>
                      <a:pt x="341" y="21"/>
                    </a:lnTo>
                    <a:lnTo>
                      <a:pt x="339" y="22"/>
                    </a:lnTo>
                    <a:lnTo>
                      <a:pt x="339" y="22"/>
                    </a:lnTo>
                    <a:lnTo>
                      <a:pt x="336" y="24"/>
                    </a:lnTo>
                    <a:lnTo>
                      <a:pt x="338" y="22"/>
                    </a:lnTo>
                    <a:lnTo>
                      <a:pt x="341" y="21"/>
                    </a:lnTo>
                    <a:lnTo>
                      <a:pt x="341" y="21"/>
                    </a:lnTo>
                    <a:close/>
                    <a:moveTo>
                      <a:pt x="251" y="19"/>
                    </a:moveTo>
                    <a:lnTo>
                      <a:pt x="252" y="19"/>
                    </a:lnTo>
                    <a:lnTo>
                      <a:pt x="252" y="21"/>
                    </a:lnTo>
                    <a:lnTo>
                      <a:pt x="252" y="21"/>
                    </a:lnTo>
                    <a:lnTo>
                      <a:pt x="254" y="22"/>
                    </a:lnTo>
                    <a:lnTo>
                      <a:pt x="254" y="24"/>
                    </a:lnTo>
                    <a:lnTo>
                      <a:pt x="256" y="24"/>
                    </a:lnTo>
                    <a:lnTo>
                      <a:pt x="256" y="24"/>
                    </a:lnTo>
                    <a:lnTo>
                      <a:pt x="256" y="25"/>
                    </a:lnTo>
                    <a:lnTo>
                      <a:pt x="256" y="25"/>
                    </a:lnTo>
                    <a:lnTo>
                      <a:pt x="254" y="25"/>
                    </a:lnTo>
                    <a:lnTo>
                      <a:pt x="251" y="25"/>
                    </a:lnTo>
                    <a:lnTo>
                      <a:pt x="249" y="25"/>
                    </a:lnTo>
                    <a:lnTo>
                      <a:pt x="248" y="25"/>
                    </a:lnTo>
                    <a:lnTo>
                      <a:pt x="248" y="25"/>
                    </a:lnTo>
                    <a:lnTo>
                      <a:pt x="248" y="24"/>
                    </a:lnTo>
                    <a:lnTo>
                      <a:pt x="249" y="24"/>
                    </a:lnTo>
                    <a:lnTo>
                      <a:pt x="249" y="24"/>
                    </a:lnTo>
                    <a:lnTo>
                      <a:pt x="249" y="22"/>
                    </a:lnTo>
                    <a:lnTo>
                      <a:pt x="249" y="21"/>
                    </a:lnTo>
                    <a:lnTo>
                      <a:pt x="251" y="19"/>
                    </a:lnTo>
                    <a:lnTo>
                      <a:pt x="251" y="19"/>
                    </a:lnTo>
                    <a:close/>
                    <a:moveTo>
                      <a:pt x="252" y="16"/>
                    </a:moveTo>
                    <a:lnTo>
                      <a:pt x="252" y="16"/>
                    </a:lnTo>
                    <a:lnTo>
                      <a:pt x="254" y="18"/>
                    </a:lnTo>
                    <a:lnTo>
                      <a:pt x="256" y="18"/>
                    </a:lnTo>
                    <a:lnTo>
                      <a:pt x="256" y="19"/>
                    </a:lnTo>
                    <a:lnTo>
                      <a:pt x="257" y="19"/>
                    </a:lnTo>
                    <a:lnTo>
                      <a:pt x="260" y="18"/>
                    </a:lnTo>
                    <a:lnTo>
                      <a:pt x="262" y="19"/>
                    </a:lnTo>
                    <a:lnTo>
                      <a:pt x="262" y="19"/>
                    </a:lnTo>
                    <a:lnTo>
                      <a:pt x="263" y="18"/>
                    </a:lnTo>
                    <a:lnTo>
                      <a:pt x="265" y="18"/>
                    </a:lnTo>
                    <a:lnTo>
                      <a:pt x="265" y="16"/>
                    </a:lnTo>
                    <a:lnTo>
                      <a:pt x="267" y="18"/>
                    </a:lnTo>
                    <a:lnTo>
                      <a:pt x="268" y="19"/>
                    </a:lnTo>
                    <a:lnTo>
                      <a:pt x="268" y="19"/>
                    </a:lnTo>
                    <a:lnTo>
                      <a:pt x="270" y="19"/>
                    </a:lnTo>
                    <a:lnTo>
                      <a:pt x="270" y="21"/>
                    </a:lnTo>
                    <a:lnTo>
                      <a:pt x="268" y="21"/>
                    </a:lnTo>
                    <a:lnTo>
                      <a:pt x="268" y="22"/>
                    </a:lnTo>
                    <a:lnTo>
                      <a:pt x="267" y="22"/>
                    </a:lnTo>
                    <a:lnTo>
                      <a:pt x="265" y="24"/>
                    </a:lnTo>
                    <a:lnTo>
                      <a:pt x="260" y="27"/>
                    </a:lnTo>
                    <a:lnTo>
                      <a:pt x="256" y="24"/>
                    </a:lnTo>
                    <a:lnTo>
                      <a:pt x="254" y="22"/>
                    </a:lnTo>
                    <a:lnTo>
                      <a:pt x="252" y="21"/>
                    </a:lnTo>
                    <a:lnTo>
                      <a:pt x="252" y="18"/>
                    </a:lnTo>
                    <a:lnTo>
                      <a:pt x="252" y="18"/>
                    </a:lnTo>
                    <a:lnTo>
                      <a:pt x="252" y="16"/>
                    </a:lnTo>
                    <a:lnTo>
                      <a:pt x="252" y="16"/>
                    </a:lnTo>
                    <a:close/>
                    <a:moveTo>
                      <a:pt x="345" y="14"/>
                    </a:moveTo>
                    <a:lnTo>
                      <a:pt x="344" y="16"/>
                    </a:lnTo>
                    <a:lnTo>
                      <a:pt x="342" y="19"/>
                    </a:lnTo>
                    <a:lnTo>
                      <a:pt x="341" y="21"/>
                    </a:lnTo>
                    <a:lnTo>
                      <a:pt x="341" y="19"/>
                    </a:lnTo>
                    <a:lnTo>
                      <a:pt x="342" y="19"/>
                    </a:lnTo>
                    <a:lnTo>
                      <a:pt x="344" y="18"/>
                    </a:lnTo>
                    <a:lnTo>
                      <a:pt x="344" y="16"/>
                    </a:lnTo>
                    <a:lnTo>
                      <a:pt x="344" y="16"/>
                    </a:lnTo>
                    <a:lnTo>
                      <a:pt x="344" y="16"/>
                    </a:lnTo>
                    <a:lnTo>
                      <a:pt x="344" y="14"/>
                    </a:lnTo>
                    <a:lnTo>
                      <a:pt x="345" y="14"/>
                    </a:lnTo>
                    <a:close/>
                    <a:moveTo>
                      <a:pt x="284" y="13"/>
                    </a:moveTo>
                    <a:lnTo>
                      <a:pt x="284" y="14"/>
                    </a:lnTo>
                    <a:lnTo>
                      <a:pt x="284" y="16"/>
                    </a:lnTo>
                    <a:lnTo>
                      <a:pt x="286" y="16"/>
                    </a:lnTo>
                    <a:lnTo>
                      <a:pt x="284" y="18"/>
                    </a:lnTo>
                    <a:lnTo>
                      <a:pt x="284" y="19"/>
                    </a:lnTo>
                    <a:lnTo>
                      <a:pt x="282" y="16"/>
                    </a:lnTo>
                    <a:lnTo>
                      <a:pt x="284" y="16"/>
                    </a:lnTo>
                    <a:lnTo>
                      <a:pt x="282" y="14"/>
                    </a:lnTo>
                    <a:lnTo>
                      <a:pt x="284" y="14"/>
                    </a:lnTo>
                    <a:lnTo>
                      <a:pt x="284" y="13"/>
                    </a:lnTo>
                    <a:close/>
                    <a:moveTo>
                      <a:pt x="427" y="10"/>
                    </a:moveTo>
                    <a:lnTo>
                      <a:pt x="429" y="10"/>
                    </a:lnTo>
                    <a:lnTo>
                      <a:pt x="429" y="10"/>
                    </a:lnTo>
                    <a:lnTo>
                      <a:pt x="429" y="11"/>
                    </a:lnTo>
                    <a:lnTo>
                      <a:pt x="429" y="11"/>
                    </a:lnTo>
                    <a:lnTo>
                      <a:pt x="431" y="14"/>
                    </a:lnTo>
                    <a:lnTo>
                      <a:pt x="432" y="16"/>
                    </a:lnTo>
                    <a:lnTo>
                      <a:pt x="432" y="18"/>
                    </a:lnTo>
                    <a:lnTo>
                      <a:pt x="432" y="18"/>
                    </a:lnTo>
                    <a:lnTo>
                      <a:pt x="432" y="21"/>
                    </a:lnTo>
                    <a:lnTo>
                      <a:pt x="432" y="22"/>
                    </a:lnTo>
                    <a:lnTo>
                      <a:pt x="434" y="25"/>
                    </a:lnTo>
                    <a:lnTo>
                      <a:pt x="434" y="27"/>
                    </a:lnTo>
                    <a:lnTo>
                      <a:pt x="435" y="27"/>
                    </a:lnTo>
                    <a:lnTo>
                      <a:pt x="435" y="27"/>
                    </a:lnTo>
                    <a:lnTo>
                      <a:pt x="437" y="27"/>
                    </a:lnTo>
                    <a:lnTo>
                      <a:pt x="437" y="30"/>
                    </a:lnTo>
                    <a:lnTo>
                      <a:pt x="437" y="30"/>
                    </a:lnTo>
                    <a:lnTo>
                      <a:pt x="437" y="32"/>
                    </a:lnTo>
                    <a:lnTo>
                      <a:pt x="437" y="33"/>
                    </a:lnTo>
                    <a:lnTo>
                      <a:pt x="438" y="33"/>
                    </a:lnTo>
                    <a:lnTo>
                      <a:pt x="438" y="35"/>
                    </a:lnTo>
                    <a:lnTo>
                      <a:pt x="438" y="35"/>
                    </a:lnTo>
                    <a:lnTo>
                      <a:pt x="440" y="38"/>
                    </a:lnTo>
                    <a:lnTo>
                      <a:pt x="440" y="40"/>
                    </a:lnTo>
                    <a:lnTo>
                      <a:pt x="442" y="41"/>
                    </a:lnTo>
                    <a:lnTo>
                      <a:pt x="442" y="44"/>
                    </a:lnTo>
                    <a:lnTo>
                      <a:pt x="443" y="47"/>
                    </a:lnTo>
                    <a:lnTo>
                      <a:pt x="443" y="49"/>
                    </a:lnTo>
                    <a:lnTo>
                      <a:pt x="443" y="54"/>
                    </a:lnTo>
                    <a:lnTo>
                      <a:pt x="443" y="55"/>
                    </a:lnTo>
                    <a:lnTo>
                      <a:pt x="445" y="57"/>
                    </a:lnTo>
                    <a:lnTo>
                      <a:pt x="445" y="60"/>
                    </a:lnTo>
                    <a:lnTo>
                      <a:pt x="446" y="63"/>
                    </a:lnTo>
                    <a:lnTo>
                      <a:pt x="446" y="63"/>
                    </a:lnTo>
                    <a:lnTo>
                      <a:pt x="449" y="65"/>
                    </a:lnTo>
                    <a:lnTo>
                      <a:pt x="451" y="63"/>
                    </a:lnTo>
                    <a:lnTo>
                      <a:pt x="453" y="62"/>
                    </a:lnTo>
                    <a:lnTo>
                      <a:pt x="454" y="62"/>
                    </a:lnTo>
                    <a:lnTo>
                      <a:pt x="456" y="62"/>
                    </a:lnTo>
                    <a:lnTo>
                      <a:pt x="457" y="63"/>
                    </a:lnTo>
                    <a:lnTo>
                      <a:pt x="459" y="65"/>
                    </a:lnTo>
                    <a:lnTo>
                      <a:pt x="462" y="68"/>
                    </a:lnTo>
                    <a:lnTo>
                      <a:pt x="465" y="70"/>
                    </a:lnTo>
                    <a:lnTo>
                      <a:pt x="467" y="70"/>
                    </a:lnTo>
                    <a:lnTo>
                      <a:pt x="468" y="71"/>
                    </a:lnTo>
                    <a:lnTo>
                      <a:pt x="468" y="73"/>
                    </a:lnTo>
                    <a:lnTo>
                      <a:pt x="467" y="74"/>
                    </a:lnTo>
                    <a:lnTo>
                      <a:pt x="468" y="76"/>
                    </a:lnTo>
                    <a:lnTo>
                      <a:pt x="468" y="77"/>
                    </a:lnTo>
                    <a:lnTo>
                      <a:pt x="468" y="79"/>
                    </a:lnTo>
                    <a:lnTo>
                      <a:pt x="468" y="82"/>
                    </a:lnTo>
                    <a:lnTo>
                      <a:pt x="470" y="85"/>
                    </a:lnTo>
                    <a:lnTo>
                      <a:pt x="470" y="88"/>
                    </a:lnTo>
                    <a:lnTo>
                      <a:pt x="470" y="90"/>
                    </a:lnTo>
                    <a:lnTo>
                      <a:pt x="470" y="92"/>
                    </a:lnTo>
                    <a:lnTo>
                      <a:pt x="470" y="93"/>
                    </a:lnTo>
                    <a:lnTo>
                      <a:pt x="472" y="95"/>
                    </a:lnTo>
                    <a:lnTo>
                      <a:pt x="472" y="96"/>
                    </a:lnTo>
                    <a:lnTo>
                      <a:pt x="473" y="98"/>
                    </a:lnTo>
                    <a:lnTo>
                      <a:pt x="475" y="99"/>
                    </a:lnTo>
                    <a:lnTo>
                      <a:pt x="476" y="101"/>
                    </a:lnTo>
                    <a:lnTo>
                      <a:pt x="476" y="101"/>
                    </a:lnTo>
                    <a:lnTo>
                      <a:pt x="476" y="103"/>
                    </a:lnTo>
                    <a:lnTo>
                      <a:pt x="479" y="107"/>
                    </a:lnTo>
                    <a:lnTo>
                      <a:pt x="479" y="110"/>
                    </a:lnTo>
                    <a:lnTo>
                      <a:pt x="479" y="117"/>
                    </a:lnTo>
                    <a:lnTo>
                      <a:pt x="478" y="118"/>
                    </a:lnTo>
                    <a:lnTo>
                      <a:pt x="479" y="120"/>
                    </a:lnTo>
                    <a:lnTo>
                      <a:pt x="481" y="125"/>
                    </a:lnTo>
                    <a:lnTo>
                      <a:pt x="483" y="125"/>
                    </a:lnTo>
                    <a:lnTo>
                      <a:pt x="483" y="126"/>
                    </a:lnTo>
                    <a:lnTo>
                      <a:pt x="483" y="129"/>
                    </a:lnTo>
                    <a:lnTo>
                      <a:pt x="484" y="131"/>
                    </a:lnTo>
                    <a:lnTo>
                      <a:pt x="486" y="133"/>
                    </a:lnTo>
                    <a:lnTo>
                      <a:pt x="487" y="134"/>
                    </a:lnTo>
                    <a:lnTo>
                      <a:pt x="489" y="134"/>
                    </a:lnTo>
                    <a:lnTo>
                      <a:pt x="490" y="134"/>
                    </a:lnTo>
                    <a:lnTo>
                      <a:pt x="492" y="136"/>
                    </a:lnTo>
                    <a:lnTo>
                      <a:pt x="494" y="136"/>
                    </a:lnTo>
                    <a:lnTo>
                      <a:pt x="495" y="137"/>
                    </a:lnTo>
                    <a:lnTo>
                      <a:pt x="497" y="137"/>
                    </a:lnTo>
                    <a:lnTo>
                      <a:pt x="498" y="137"/>
                    </a:lnTo>
                    <a:lnTo>
                      <a:pt x="498" y="137"/>
                    </a:lnTo>
                    <a:lnTo>
                      <a:pt x="500" y="137"/>
                    </a:lnTo>
                    <a:lnTo>
                      <a:pt x="500" y="139"/>
                    </a:lnTo>
                    <a:lnTo>
                      <a:pt x="502" y="140"/>
                    </a:lnTo>
                    <a:lnTo>
                      <a:pt x="503" y="142"/>
                    </a:lnTo>
                    <a:lnTo>
                      <a:pt x="505" y="144"/>
                    </a:lnTo>
                    <a:lnTo>
                      <a:pt x="506" y="144"/>
                    </a:lnTo>
                    <a:lnTo>
                      <a:pt x="508" y="145"/>
                    </a:lnTo>
                    <a:lnTo>
                      <a:pt x="508" y="145"/>
                    </a:lnTo>
                    <a:lnTo>
                      <a:pt x="509" y="145"/>
                    </a:lnTo>
                    <a:lnTo>
                      <a:pt x="513" y="147"/>
                    </a:lnTo>
                    <a:lnTo>
                      <a:pt x="514" y="148"/>
                    </a:lnTo>
                    <a:lnTo>
                      <a:pt x="516" y="148"/>
                    </a:lnTo>
                    <a:lnTo>
                      <a:pt x="519" y="150"/>
                    </a:lnTo>
                    <a:lnTo>
                      <a:pt x="519" y="151"/>
                    </a:lnTo>
                    <a:lnTo>
                      <a:pt x="520" y="153"/>
                    </a:lnTo>
                    <a:lnTo>
                      <a:pt x="519" y="153"/>
                    </a:lnTo>
                    <a:lnTo>
                      <a:pt x="517" y="153"/>
                    </a:lnTo>
                    <a:lnTo>
                      <a:pt x="517" y="155"/>
                    </a:lnTo>
                    <a:lnTo>
                      <a:pt x="519" y="158"/>
                    </a:lnTo>
                    <a:lnTo>
                      <a:pt x="520" y="159"/>
                    </a:lnTo>
                    <a:lnTo>
                      <a:pt x="522" y="161"/>
                    </a:lnTo>
                    <a:lnTo>
                      <a:pt x="525" y="162"/>
                    </a:lnTo>
                    <a:lnTo>
                      <a:pt x="525" y="166"/>
                    </a:lnTo>
                    <a:lnTo>
                      <a:pt x="525" y="166"/>
                    </a:lnTo>
                    <a:lnTo>
                      <a:pt x="527" y="169"/>
                    </a:lnTo>
                    <a:lnTo>
                      <a:pt x="528" y="170"/>
                    </a:lnTo>
                    <a:lnTo>
                      <a:pt x="528" y="172"/>
                    </a:lnTo>
                    <a:lnTo>
                      <a:pt x="530" y="177"/>
                    </a:lnTo>
                    <a:lnTo>
                      <a:pt x="530" y="180"/>
                    </a:lnTo>
                    <a:lnTo>
                      <a:pt x="531" y="181"/>
                    </a:lnTo>
                    <a:lnTo>
                      <a:pt x="531" y="183"/>
                    </a:lnTo>
                    <a:lnTo>
                      <a:pt x="533" y="183"/>
                    </a:lnTo>
                    <a:lnTo>
                      <a:pt x="533" y="181"/>
                    </a:lnTo>
                    <a:lnTo>
                      <a:pt x="535" y="185"/>
                    </a:lnTo>
                    <a:lnTo>
                      <a:pt x="536" y="185"/>
                    </a:lnTo>
                    <a:lnTo>
                      <a:pt x="536" y="185"/>
                    </a:lnTo>
                    <a:lnTo>
                      <a:pt x="535" y="181"/>
                    </a:lnTo>
                    <a:lnTo>
                      <a:pt x="536" y="178"/>
                    </a:lnTo>
                    <a:lnTo>
                      <a:pt x="536" y="178"/>
                    </a:lnTo>
                    <a:lnTo>
                      <a:pt x="538" y="178"/>
                    </a:lnTo>
                    <a:lnTo>
                      <a:pt x="538" y="180"/>
                    </a:lnTo>
                    <a:lnTo>
                      <a:pt x="539" y="181"/>
                    </a:lnTo>
                    <a:lnTo>
                      <a:pt x="543" y="183"/>
                    </a:lnTo>
                    <a:lnTo>
                      <a:pt x="544" y="185"/>
                    </a:lnTo>
                    <a:lnTo>
                      <a:pt x="544" y="185"/>
                    </a:lnTo>
                    <a:lnTo>
                      <a:pt x="544" y="183"/>
                    </a:lnTo>
                    <a:lnTo>
                      <a:pt x="544" y="181"/>
                    </a:lnTo>
                    <a:lnTo>
                      <a:pt x="546" y="181"/>
                    </a:lnTo>
                    <a:lnTo>
                      <a:pt x="546" y="183"/>
                    </a:lnTo>
                    <a:lnTo>
                      <a:pt x="547" y="185"/>
                    </a:lnTo>
                    <a:lnTo>
                      <a:pt x="547" y="189"/>
                    </a:lnTo>
                    <a:lnTo>
                      <a:pt x="547" y="194"/>
                    </a:lnTo>
                    <a:lnTo>
                      <a:pt x="549" y="199"/>
                    </a:lnTo>
                    <a:lnTo>
                      <a:pt x="549" y="199"/>
                    </a:lnTo>
                    <a:lnTo>
                      <a:pt x="550" y="200"/>
                    </a:lnTo>
                    <a:lnTo>
                      <a:pt x="552" y="202"/>
                    </a:lnTo>
                    <a:lnTo>
                      <a:pt x="554" y="203"/>
                    </a:lnTo>
                    <a:lnTo>
                      <a:pt x="554" y="203"/>
                    </a:lnTo>
                    <a:lnTo>
                      <a:pt x="558" y="207"/>
                    </a:lnTo>
                    <a:lnTo>
                      <a:pt x="558" y="207"/>
                    </a:lnTo>
                    <a:lnTo>
                      <a:pt x="560" y="207"/>
                    </a:lnTo>
                    <a:lnTo>
                      <a:pt x="563" y="208"/>
                    </a:lnTo>
                    <a:lnTo>
                      <a:pt x="563" y="210"/>
                    </a:lnTo>
                    <a:lnTo>
                      <a:pt x="566" y="214"/>
                    </a:lnTo>
                    <a:lnTo>
                      <a:pt x="566" y="216"/>
                    </a:lnTo>
                    <a:lnTo>
                      <a:pt x="569" y="218"/>
                    </a:lnTo>
                    <a:lnTo>
                      <a:pt x="571" y="218"/>
                    </a:lnTo>
                    <a:lnTo>
                      <a:pt x="571" y="219"/>
                    </a:lnTo>
                    <a:lnTo>
                      <a:pt x="572" y="221"/>
                    </a:lnTo>
                    <a:lnTo>
                      <a:pt x="572" y="221"/>
                    </a:lnTo>
                    <a:lnTo>
                      <a:pt x="572" y="222"/>
                    </a:lnTo>
                    <a:lnTo>
                      <a:pt x="574" y="225"/>
                    </a:lnTo>
                    <a:lnTo>
                      <a:pt x="577" y="225"/>
                    </a:lnTo>
                    <a:lnTo>
                      <a:pt x="579" y="229"/>
                    </a:lnTo>
                    <a:lnTo>
                      <a:pt x="579" y="232"/>
                    </a:lnTo>
                    <a:lnTo>
                      <a:pt x="579" y="235"/>
                    </a:lnTo>
                    <a:lnTo>
                      <a:pt x="580" y="235"/>
                    </a:lnTo>
                    <a:lnTo>
                      <a:pt x="582" y="237"/>
                    </a:lnTo>
                    <a:lnTo>
                      <a:pt x="582" y="237"/>
                    </a:lnTo>
                    <a:lnTo>
                      <a:pt x="580" y="241"/>
                    </a:lnTo>
                    <a:lnTo>
                      <a:pt x="582" y="252"/>
                    </a:lnTo>
                    <a:lnTo>
                      <a:pt x="582" y="255"/>
                    </a:lnTo>
                    <a:lnTo>
                      <a:pt x="582" y="259"/>
                    </a:lnTo>
                    <a:lnTo>
                      <a:pt x="585" y="265"/>
                    </a:lnTo>
                    <a:lnTo>
                      <a:pt x="585" y="266"/>
                    </a:lnTo>
                    <a:lnTo>
                      <a:pt x="587" y="268"/>
                    </a:lnTo>
                    <a:lnTo>
                      <a:pt x="588" y="271"/>
                    </a:lnTo>
                    <a:lnTo>
                      <a:pt x="588" y="276"/>
                    </a:lnTo>
                    <a:lnTo>
                      <a:pt x="588" y="279"/>
                    </a:lnTo>
                    <a:lnTo>
                      <a:pt x="588" y="281"/>
                    </a:lnTo>
                    <a:lnTo>
                      <a:pt x="587" y="284"/>
                    </a:lnTo>
                    <a:lnTo>
                      <a:pt x="585" y="289"/>
                    </a:lnTo>
                    <a:lnTo>
                      <a:pt x="585" y="292"/>
                    </a:lnTo>
                    <a:lnTo>
                      <a:pt x="584" y="298"/>
                    </a:lnTo>
                    <a:lnTo>
                      <a:pt x="582" y="300"/>
                    </a:lnTo>
                    <a:lnTo>
                      <a:pt x="582" y="301"/>
                    </a:lnTo>
                    <a:lnTo>
                      <a:pt x="580" y="307"/>
                    </a:lnTo>
                    <a:lnTo>
                      <a:pt x="580" y="311"/>
                    </a:lnTo>
                    <a:lnTo>
                      <a:pt x="580" y="314"/>
                    </a:lnTo>
                    <a:lnTo>
                      <a:pt x="580" y="317"/>
                    </a:lnTo>
                    <a:lnTo>
                      <a:pt x="579" y="318"/>
                    </a:lnTo>
                    <a:lnTo>
                      <a:pt x="579" y="322"/>
                    </a:lnTo>
                    <a:lnTo>
                      <a:pt x="576" y="328"/>
                    </a:lnTo>
                    <a:lnTo>
                      <a:pt x="572" y="331"/>
                    </a:lnTo>
                    <a:lnTo>
                      <a:pt x="572" y="334"/>
                    </a:lnTo>
                    <a:lnTo>
                      <a:pt x="572" y="336"/>
                    </a:lnTo>
                    <a:lnTo>
                      <a:pt x="572" y="337"/>
                    </a:lnTo>
                    <a:lnTo>
                      <a:pt x="569" y="341"/>
                    </a:lnTo>
                    <a:lnTo>
                      <a:pt x="569" y="341"/>
                    </a:lnTo>
                    <a:lnTo>
                      <a:pt x="568" y="342"/>
                    </a:lnTo>
                    <a:lnTo>
                      <a:pt x="568" y="342"/>
                    </a:lnTo>
                    <a:lnTo>
                      <a:pt x="568" y="342"/>
                    </a:lnTo>
                    <a:lnTo>
                      <a:pt x="568" y="342"/>
                    </a:lnTo>
                    <a:lnTo>
                      <a:pt x="568" y="344"/>
                    </a:lnTo>
                    <a:lnTo>
                      <a:pt x="565" y="344"/>
                    </a:lnTo>
                    <a:lnTo>
                      <a:pt x="563" y="345"/>
                    </a:lnTo>
                    <a:lnTo>
                      <a:pt x="560" y="348"/>
                    </a:lnTo>
                    <a:lnTo>
                      <a:pt x="560" y="350"/>
                    </a:lnTo>
                    <a:lnTo>
                      <a:pt x="558" y="352"/>
                    </a:lnTo>
                    <a:lnTo>
                      <a:pt x="558" y="353"/>
                    </a:lnTo>
                    <a:lnTo>
                      <a:pt x="557" y="353"/>
                    </a:lnTo>
                    <a:lnTo>
                      <a:pt x="557" y="355"/>
                    </a:lnTo>
                    <a:lnTo>
                      <a:pt x="555" y="356"/>
                    </a:lnTo>
                    <a:lnTo>
                      <a:pt x="555" y="356"/>
                    </a:lnTo>
                    <a:lnTo>
                      <a:pt x="555" y="358"/>
                    </a:lnTo>
                    <a:lnTo>
                      <a:pt x="555" y="361"/>
                    </a:lnTo>
                    <a:lnTo>
                      <a:pt x="555" y="363"/>
                    </a:lnTo>
                    <a:lnTo>
                      <a:pt x="554" y="363"/>
                    </a:lnTo>
                    <a:lnTo>
                      <a:pt x="554" y="363"/>
                    </a:lnTo>
                    <a:lnTo>
                      <a:pt x="554" y="363"/>
                    </a:lnTo>
                    <a:lnTo>
                      <a:pt x="552" y="363"/>
                    </a:lnTo>
                    <a:lnTo>
                      <a:pt x="554" y="363"/>
                    </a:lnTo>
                    <a:lnTo>
                      <a:pt x="554" y="364"/>
                    </a:lnTo>
                    <a:lnTo>
                      <a:pt x="552" y="366"/>
                    </a:lnTo>
                    <a:lnTo>
                      <a:pt x="550" y="367"/>
                    </a:lnTo>
                    <a:lnTo>
                      <a:pt x="549" y="369"/>
                    </a:lnTo>
                    <a:lnTo>
                      <a:pt x="549" y="370"/>
                    </a:lnTo>
                    <a:lnTo>
                      <a:pt x="547" y="375"/>
                    </a:lnTo>
                    <a:lnTo>
                      <a:pt x="547" y="378"/>
                    </a:lnTo>
                    <a:lnTo>
                      <a:pt x="547" y="380"/>
                    </a:lnTo>
                    <a:lnTo>
                      <a:pt x="547" y="380"/>
                    </a:lnTo>
                    <a:lnTo>
                      <a:pt x="547" y="380"/>
                    </a:lnTo>
                    <a:lnTo>
                      <a:pt x="547" y="380"/>
                    </a:lnTo>
                    <a:lnTo>
                      <a:pt x="546" y="380"/>
                    </a:lnTo>
                    <a:lnTo>
                      <a:pt x="546" y="380"/>
                    </a:lnTo>
                    <a:lnTo>
                      <a:pt x="546" y="381"/>
                    </a:lnTo>
                    <a:lnTo>
                      <a:pt x="547" y="381"/>
                    </a:lnTo>
                    <a:lnTo>
                      <a:pt x="546" y="381"/>
                    </a:lnTo>
                    <a:lnTo>
                      <a:pt x="546" y="381"/>
                    </a:lnTo>
                    <a:lnTo>
                      <a:pt x="546" y="381"/>
                    </a:lnTo>
                    <a:lnTo>
                      <a:pt x="544" y="383"/>
                    </a:lnTo>
                    <a:lnTo>
                      <a:pt x="541" y="389"/>
                    </a:lnTo>
                    <a:lnTo>
                      <a:pt x="541" y="391"/>
                    </a:lnTo>
                    <a:lnTo>
                      <a:pt x="539" y="392"/>
                    </a:lnTo>
                    <a:lnTo>
                      <a:pt x="538" y="396"/>
                    </a:lnTo>
                    <a:lnTo>
                      <a:pt x="538" y="397"/>
                    </a:lnTo>
                    <a:lnTo>
                      <a:pt x="538" y="402"/>
                    </a:lnTo>
                    <a:lnTo>
                      <a:pt x="538" y="405"/>
                    </a:lnTo>
                    <a:lnTo>
                      <a:pt x="536" y="408"/>
                    </a:lnTo>
                    <a:lnTo>
                      <a:pt x="536" y="410"/>
                    </a:lnTo>
                    <a:lnTo>
                      <a:pt x="535" y="413"/>
                    </a:lnTo>
                    <a:lnTo>
                      <a:pt x="536" y="416"/>
                    </a:lnTo>
                    <a:lnTo>
                      <a:pt x="536" y="418"/>
                    </a:lnTo>
                    <a:lnTo>
                      <a:pt x="536" y="419"/>
                    </a:lnTo>
                    <a:lnTo>
                      <a:pt x="535" y="421"/>
                    </a:lnTo>
                    <a:lnTo>
                      <a:pt x="533" y="421"/>
                    </a:lnTo>
                    <a:lnTo>
                      <a:pt x="531" y="422"/>
                    </a:lnTo>
                    <a:lnTo>
                      <a:pt x="530" y="424"/>
                    </a:lnTo>
                    <a:lnTo>
                      <a:pt x="528" y="426"/>
                    </a:lnTo>
                    <a:lnTo>
                      <a:pt x="527" y="426"/>
                    </a:lnTo>
                    <a:lnTo>
                      <a:pt x="520" y="426"/>
                    </a:lnTo>
                    <a:lnTo>
                      <a:pt x="511" y="426"/>
                    </a:lnTo>
                    <a:lnTo>
                      <a:pt x="509" y="427"/>
                    </a:lnTo>
                    <a:lnTo>
                      <a:pt x="505" y="427"/>
                    </a:lnTo>
                    <a:lnTo>
                      <a:pt x="502" y="430"/>
                    </a:lnTo>
                    <a:lnTo>
                      <a:pt x="498" y="432"/>
                    </a:lnTo>
                    <a:lnTo>
                      <a:pt x="490" y="440"/>
                    </a:lnTo>
                    <a:lnTo>
                      <a:pt x="484" y="441"/>
                    </a:lnTo>
                    <a:lnTo>
                      <a:pt x="484" y="441"/>
                    </a:lnTo>
                    <a:lnTo>
                      <a:pt x="483" y="440"/>
                    </a:lnTo>
                    <a:lnTo>
                      <a:pt x="481" y="441"/>
                    </a:lnTo>
                    <a:lnTo>
                      <a:pt x="481" y="441"/>
                    </a:lnTo>
                    <a:lnTo>
                      <a:pt x="483" y="443"/>
                    </a:lnTo>
                    <a:lnTo>
                      <a:pt x="483" y="444"/>
                    </a:lnTo>
                    <a:lnTo>
                      <a:pt x="484" y="443"/>
                    </a:lnTo>
                    <a:lnTo>
                      <a:pt x="486" y="443"/>
                    </a:lnTo>
                    <a:lnTo>
                      <a:pt x="486" y="444"/>
                    </a:lnTo>
                    <a:lnTo>
                      <a:pt x="486" y="446"/>
                    </a:lnTo>
                    <a:lnTo>
                      <a:pt x="484" y="448"/>
                    </a:lnTo>
                    <a:lnTo>
                      <a:pt x="484" y="448"/>
                    </a:lnTo>
                    <a:lnTo>
                      <a:pt x="483" y="448"/>
                    </a:lnTo>
                    <a:lnTo>
                      <a:pt x="483" y="448"/>
                    </a:lnTo>
                    <a:lnTo>
                      <a:pt x="483" y="444"/>
                    </a:lnTo>
                    <a:lnTo>
                      <a:pt x="481" y="443"/>
                    </a:lnTo>
                    <a:lnTo>
                      <a:pt x="479" y="443"/>
                    </a:lnTo>
                    <a:lnTo>
                      <a:pt x="478" y="443"/>
                    </a:lnTo>
                    <a:lnTo>
                      <a:pt x="478" y="444"/>
                    </a:lnTo>
                    <a:lnTo>
                      <a:pt x="476" y="441"/>
                    </a:lnTo>
                    <a:lnTo>
                      <a:pt x="475" y="440"/>
                    </a:lnTo>
                    <a:lnTo>
                      <a:pt x="473" y="440"/>
                    </a:lnTo>
                    <a:lnTo>
                      <a:pt x="473" y="440"/>
                    </a:lnTo>
                    <a:lnTo>
                      <a:pt x="472" y="440"/>
                    </a:lnTo>
                    <a:lnTo>
                      <a:pt x="470" y="438"/>
                    </a:lnTo>
                    <a:lnTo>
                      <a:pt x="470" y="437"/>
                    </a:lnTo>
                    <a:lnTo>
                      <a:pt x="470" y="435"/>
                    </a:lnTo>
                    <a:lnTo>
                      <a:pt x="472" y="435"/>
                    </a:lnTo>
                    <a:lnTo>
                      <a:pt x="472" y="433"/>
                    </a:lnTo>
                    <a:lnTo>
                      <a:pt x="470" y="433"/>
                    </a:lnTo>
                    <a:lnTo>
                      <a:pt x="468" y="432"/>
                    </a:lnTo>
                    <a:lnTo>
                      <a:pt x="468" y="433"/>
                    </a:lnTo>
                    <a:lnTo>
                      <a:pt x="467" y="433"/>
                    </a:lnTo>
                    <a:lnTo>
                      <a:pt x="467" y="435"/>
                    </a:lnTo>
                    <a:lnTo>
                      <a:pt x="464" y="437"/>
                    </a:lnTo>
                    <a:lnTo>
                      <a:pt x="462" y="437"/>
                    </a:lnTo>
                    <a:lnTo>
                      <a:pt x="461" y="435"/>
                    </a:lnTo>
                    <a:lnTo>
                      <a:pt x="461" y="435"/>
                    </a:lnTo>
                    <a:lnTo>
                      <a:pt x="462" y="435"/>
                    </a:lnTo>
                    <a:lnTo>
                      <a:pt x="464" y="433"/>
                    </a:lnTo>
                    <a:lnTo>
                      <a:pt x="465" y="432"/>
                    </a:lnTo>
                    <a:lnTo>
                      <a:pt x="465" y="430"/>
                    </a:lnTo>
                    <a:lnTo>
                      <a:pt x="465" y="429"/>
                    </a:lnTo>
                    <a:lnTo>
                      <a:pt x="464" y="429"/>
                    </a:lnTo>
                    <a:lnTo>
                      <a:pt x="462" y="427"/>
                    </a:lnTo>
                    <a:lnTo>
                      <a:pt x="457" y="430"/>
                    </a:lnTo>
                    <a:lnTo>
                      <a:pt x="456" y="430"/>
                    </a:lnTo>
                    <a:lnTo>
                      <a:pt x="456" y="432"/>
                    </a:lnTo>
                    <a:lnTo>
                      <a:pt x="457" y="432"/>
                    </a:lnTo>
                    <a:lnTo>
                      <a:pt x="457" y="432"/>
                    </a:lnTo>
                    <a:lnTo>
                      <a:pt x="459" y="432"/>
                    </a:lnTo>
                    <a:lnTo>
                      <a:pt x="457" y="433"/>
                    </a:lnTo>
                    <a:lnTo>
                      <a:pt x="456" y="433"/>
                    </a:lnTo>
                    <a:lnTo>
                      <a:pt x="454" y="435"/>
                    </a:lnTo>
                    <a:lnTo>
                      <a:pt x="451" y="437"/>
                    </a:lnTo>
                    <a:lnTo>
                      <a:pt x="446" y="440"/>
                    </a:lnTo>
                    <a:lnTo>
                      <a:pt x="445" y="441"/>
                    </a:lnTo>
                    <a:lnTo>
                      <a:pt x="443" y="443"/>
                    </a:lnTo>
                    <a:lnTo>
                      <a:pt x="440" y="441"/>
                    </a:lnTo>
                    <a:lnTo>
                      <a:pt x="438" y="441"/>
                    </a:lnTo>
                    <a:lnTo>
                      <a:pt x="437" y="440"/>
                    </a:lnTo>
                    <a:lnTo>
                      <a:pt x="432" y="438"/>
                    </a:lnTo>
                    <a:lnTo>
                      <a:pt x="429" y="437"/>
                    </a:lnTo>
                    <a:lnTo>
                      <a:pt x="427" y="435"/>
                    </a:lnTo>
                    <a:lnTo>
                      <a:pt x="426" y="435"/>
                    </a:lnTo>
                    <a:lnTo>
                      <a:pt x="423" y="435"/>
                    </a:lnTo>
                    <a:lnTo>
                      <a:pt x="420" y="433"/>
                    </a:lnTo>
                    <a:lnTo>
                      <a:pt x="416" y="433"/>
                    </a:lnTo>
                    <a:lnTo>
                      <a:pt x="415" y="435"/>
                    </a:lnTo>
                    <a:lnTo>
                      <a:pt x="413" y="435"/>
                    </a:lnTo>
                    <a:lnTo>
                      <a:pt x="412" y="435"/>
                    </a:lnTo>
                    <a:lnTo>
                      <a:pt x="408" y="432"/>
                    </a:lnTo>
                    <a:lnTo>
                      <a:pt x="407" y="430"/>
                    </a:lnTo>
                    <a:lnTo>
                      <a:pt x="401" y="429"/>
                    </a:lnTo>
                    <a:lnTo>
                      <a:pt x="397" y="427"/>
                    </a:lnTo>
                    <a:lnTo>
                      <a:pt x="394" y="422"/>
                    </a:lnTo>
                    <a:lnTo>
                      <a:pt x="390" y="418"/>
                    </a:lnTo>
                    <a:lnTo>
                      <a:pt x="388" y="416"/>
                    </a:lnTo>
                    <a:lnTo>
                      <a:pt x="388" y="415"/>
                    </a:lnTo>
                    <a:lnTo>
                      <a:pt x="388" y="413"/>
                    </a:lnTo>
                    <a:lnTo>
                      <a:pt x="388" y="410"/>
                    </a:lnTo>
                    <a:lnTo>
                      <a:pt x="390" y="408"/>
                    </a:lnTo>
                    <a:lnTo>
                      <a:pt x="390" y="407"/>
                    </a:lnTo>
                    <a:lnTo>
                      <a:pt x="388" y="402"/>
                    </a:lnTo>
                    <a:lnTo>
                      <a:pt x="385" y="397"/>
                    </a:lnTo>
                    <a:lnTo>
                      <a:pt x="383" y="396"/>
                    </a:lnTo>
                    <a:lnTo>
                      <a:pt x="380" y="392"/>
                    </a:lnTo>
                    <a:lnTo>
                      <a:pt x="377" y="391"/>
                    </a:lnTo>
                    <a:lnTo>
                      <a:pt x="377" y="389"/>
                    </a:lnTo>
                    <a:lnTo>
                      <a:pt x="377" y="389"/>
                    </a:lnTo>
                    <a:lnTo>
                      <a:pt x="379" y="389"/>
                    </a:lnTo>
                    <a:lnTo>
                      <a:pt x="379" y="388"/>
                    </a:lnTo>
                    <a:lnTo>
                      <a:pt x="380" y="388"/>
                    </a:lnTo>
                    <a:lnTo>
                      <a:pt x="380" y="389"/>
                    </a:lnTo>
                    <a:lnTo>
                      <a:pt x="382" y="389"/>
                    </a:lnTo>
                    <a:lnTo>
                      <a:pt x="382" y="388"/>
                    </a:lnTo>
                    <a:lnTo>
                      <a:pt x="382" y="386"/>
                    </a:lnTo>
                    <a:lnTo>
                      <a:pt x="382" y="386"/>
                    </a:lnTo>
                    <a:lnTo>
                      <a:pt x="382" y="386"/>
                    </a:lnTo>
                    <a:lnTo>
                      <a:pt x="380" y="385"/>
                    </a:lnTo>
                    <a:lnTo>
                      <a:pt x="379" y="386"/>
                    </a:lnTo>
                    <a:lnTo>
                      <a:pt x="377" y="386"/>
                    </a:lnTo>
                    <a:lnTo>
                      <a:pt x="375" y="388"/>
                    </a:lnTo>
                    <a:lnTo>
                      <a:pt x="375" y="388"/>
                    </a:lnTo>
                    <a:lnTo>
                      <a:pt x="374" y="388"/>
                    </a:lnTo>
                    <a:lnTo>
                      <a:pt x="374" y="388"/>
                    </a:lnTo>
                    <a:lnTo>
                      <a:pt x="371" y="389"/>
                    </a:lnTo>
                    <a:lnTo>
                      <a:pt x="368" y="389"/>
                    </a:lnTo>
                    <a:lnTo>
                      <a:pt x="366" y="389"/>
                    </a:lnTo>
                    <a:lnTo>
                      <a:pt x="366" y="388"/>
                    </a:lnTo>
                    <a:lnTo>
                      <a:pt x="368" y="386"/>
                    </a:lnTo>
                    <a:lnTo>
                      <a:pt x="369" y="385"/>
                    </a:lnTo>
                    <a:lnTo>
                      <a:pt x="371" y="380"/>
                    </a:lnTo>
                    <a:lnTo>
                      <a:pt x="369" y="375"/>
                    </a:lnTo>
                    <a:lnTo>
                      <a:pt x="369" y="374"/>
                    </a:lnTo>
                    <a:lnTo>
                      <a:pt x="366" y="370"/>
                    </a:lnTo>
                    <a:lnTo>
                      <a:pt x="366" y="367"/>
                    </a:lnTo>
                    <a:lnTo>
                      <a:pt x="364" y="366"/>
                    </a:lnTo>
                    <a:lnTo>
                      <a:pt x="363" y="367"/>
                    </a:lnTo>
                    <a:lnTo>
                      <a:pt x="363" y="369"/>
                    </a:lnTo>
                    <a:lnTo>
                      <a:pt x="361" y="370"/>
                    </a:lnTo>
                    <a:lnTo>
                      <a:pt x="361" y="375"/>
                    </a:lnTo>
                    <a:lnTo>
                      <a:pt x="358" y="381"/>
                    </a:lnTo>
                    <a:lnTo>
                      <a:pt x="356" y="381"/>
                    </a:lnTo>
                    <a:lnTo>
                      <a:pt x="355" y="381"/>
                    </a:lnTo>
                    <a:lnTo>
                      <a:pt x="352" y="381"/>
                    </a:lnTo>
                    <a:lnTo>
                      <a:pt x="350" y="383"/>
                    </a:lnTo>
                    <a:lnTo>
                      <a:pt x="349" y="383"/>
                    </a:lnTo>
                    <a:lnTo>
                      <a:pt x="347" y="383"/>
                    </a:lnTo>
                    <a:lnTo>
                      <a:pt x="347" y="383"/>
                    </a:lnTo>
                    <a:lnTo>
                      <a:pt x="349" y="378"/>
                    </a:lnTo>
                    <a:lnTo>
                      <a:pt x="350" y="378"/>
                    </a:lnTo>
                    <a:lnTo>
                      <a:pt x="352" y="378"/>
                    </a:lnTo>
                    <a:lnTo>
                      <a:pt x="353" y="378"/>
                    </a:lnTo>
                    <a:lnTo>
                      <a:pt x="353" y="378"/>
                    </a:lnTo>
                    <a:lnTo>
                      <a:pt x="355" y="375"/>
                    </a:lnTo>
                    <a:lnTo>
                      <a:pt x="355" y="372"/>
                    </a:lnTo>
                    <a:lnTo>
                      <a:pt x="355" y="370"/>
                    </a:lnTo>
                    <a:lnTo>
                      <a:pt x="355" y="369"/>
                    </a:lnTo>
                    <a:lnTo>
                      <a:pt x="355" y="367"/>
                    </a:lnTo>
                    <a:lnTo>
                      <a:pt x="355" y="366"/>
                    </a:lnTo>
                    <a:lnTo>
                      <a:pt x="358" y="361"/>
                    </a:lnTo>
                    <a:lnTo>
                      <a:pt x="360" y="358"/>
                    </a:lnTo>
                    <a:lnTo>
                      <a:pt x="361" y="356"/>
                    </a:lnTo>
                    <a:lnTo>
                      <a:pt x="361" y="355"/>
                    </a:lnTo>
                    <a:lnTo>
                      <a:pt x="361" y="352"/>
                    </a:lnTo>
                    <a:lnTo>
                      <a:pt x="361" y="350"/>
                    </a:lnTo>
                    <a:lnTo>
                      <a:pt x="361" y="350"/>
                    </a:lnTo>
                    <a:lnTo>
                      <a:pt x="363" y="348"/>
                    </a:lnTo>
                    <a:lnTo>
                      <a:pt x="361" y="344"/>
                    </a:lnTo>
                    <a:lnTo>
                      <a:pt x="361" y="342"/>
                    </a:lnTo>
                    <a:lnTo>
                      <a:pt x="360" y="341"/>
                    </a:lnTo>
                    <a:lnTo>
                      <a:pt x="360" y="342"/>
                    </a:lnTo>
                    <a:lnTo>
                      <a:pt x="360" y="344"/>
                    </a:lnTo>
                    <a:lnTo>
                      <a:pt x="358" y="347"/>
                    </a:lnTo>
                    <a:lnTo>
                      <a:pt x="356" y="348"/>
                    </a:lnTo>
                    <a:lnTo>
                      <a:pt x="355" y="350"/>
                    </a:lnTo>
                    <a:lnTo>
                      <a:pt x="353" y="353"/>
                    </a:lnTo>
                    <a:lnTo>
                      <a:pt x="352" y="358"/>
                    </a:lnTo>
                    <a:lnTo>
                      <a:pt x="350" y="358"/>
                    </a:lnTo>
                    <a:lnTo>
                      <a:pt x="349" y="358"/>
                    </a:lnTo>
                    <a:lnTo>
                      <a:pt x="347" y="359"/>
                    </a:lnTo>
                    <a:lnTo>
                      <a:pt x="345" y="361"/>
                    </a:lnTo>
                    <a:lnTo>
                      <a:pt x="342" y="361"/>
                    </a:lnTo>
                    <a:lnTo>
                      <a:pt x="341" y="363"/>
                    </a:lnTo>
                    <a:lnTo>
                      <a:pt x="341" y="364"/>
                    </a:lnTo>
                    <a:lnTo>
                      <a:pt x="336" y="370"/>
                    </a:lnTo>
                    <a:lnTo>
                      <a:pt x="333" y="372"/>
                    </a:lnTo>
                    <a:lnTo>
                      <a:pt x="333" y="374"/>
                    </a:lnTo>
                    <a:lnTo>
                      <a:pt x="333" y="374"/>
                    </a:lnTo>
                    <a:lnTo>
                      <a:pt x="333" y="375"/>
                    </a:lnTo>
                    <a:lnTo>
                      <a:pt x="333" y="375"/>
                    </a:lnTo>
                    <a:lnTo>
                      <a:pt x="334" y="378"/>
                    </a:lnTo>
                    <a:lnTo>
                      <a:pt x="333" y="378"/>
                    </a:lnTo>
                    <a:lnTo>
                      <a:pt x="333" y="378"/>
                    </a:lnTo>
                    <a:lnTo>
                      <a:pt x="331" y="377"/>
                    </a:lnTo>
                    <a:lnTo>
                      <a:pt x="330" y="378"/>
                    </a:lnTo>
                    <a:lnTo>
                      <a:pt x="328" y="378"/>
                    </a:lnTo>
                    <a:lnTo>
                      <a:pt x="327" y="375"/>
                    </a:lnTo>
                    <a:lnTo>
                      <a:pt x="325" y="375"/>
                    </a:lnTo>
                    <a:lnTo>
                      <a:pt x="323" y="374"/>
                    </a:lnTo>
                    <a:lnTo>
                      <a:pt x="323" y="372"/>
                    </a:lnTo>
                    <a:lnTo>
                      <a:pt x="322" y="372"/>
                    </a:lnTo>
                    <a:lnTo>
                      <a:pt x="322" y="372"/>
                    </a:lnTo>
                    <a:lnTo>
                      <a:pt x="322" y="372"/>
                    </a:lnTo>
                    <a:lnTo>
                      <a:pt x="322" y="370"/>
                    </a:lnTo>
                    <a:lnTo>
                      <a:pt x="322" y="370"/>
                    </a:lnTo>
                    <a:lnTo>
                      <a:pt x="323" y="372"/>
                    </a:lnTo>
                    <a:lnTo>
                      <a:pt x="325" y="372"/>
                    </a:lnTo>
                    <a:lnTo>
                      <a:pt x="325" y="374"/>
                    </a:lnTo>
                    <a:lnTo>
                      <a:pt x="327" y="372"/>
                    </a:lnTo>
                    <a:lnTo>
                      <a:pt x="325" y="369"/>
                    </a:lnTo>
                    <a:lnTo>
                      <a:pt x="323" y="366"/>
                    </a:lnTo>
                    <a:lnTo>
                      <a:pt x="323" y="366"/>
                    </a:lnTo>
                    <a:lnTo>
                      <a:pt x="322" y="363"/>
                    </a:lnTo>
                    <a:lnTo>
                      <a:pt x="322" y="361"/>
                    </a:lnTo>
                    <a:lnTo>
                      <a:pt x="320" y="359"/>
                    </a:lnTo>
                    <a:lnTo>
                      <a:pt x="317" y="358"/>
                    </a:lnTo>
                    <a:lnTo>
                      <a:pt x="317" y="355"/>
                    </a:lnTo>
                    <a:lnTo>
                      <a:pt x="317" y="352"/>
                    </a:lnTo>
                    <a:lnTo>
                      <a:pt x="315" y="352"/>
                    </a:lnTo>
                    <a:lnTo>
                      <a:pt x="314" y="350"/>
                    </a:lnTo>
                    <a:lnTo>
                      <a:pt x="309" y="350"/>
                    </a:lnTo>
                    <a:lnTo>
                      <a:pt x="308" y="347"/>
                    </a:lnTo>
                    <a:lnTo>
                      <a:pt x="306" y="344"/>
                    </a:lnTo>
                    <a:lnTo>
                      <a:pt x="308" y="342"/>
                    </a:lnTo>
                    <a:lnTo>
                      <a:pt x="308" y="342"/>
                    </a:lnTo>
                    <a:lnTo>
                      <a:pt x="309" y="342"/>
                    </a:lnTo>
                    <a:lnTo>
                      <a:pt x="308" y="341"/>
                    </a:lnTo>
                    <a:lnTo>
                      <a:pt x="304" y="337"/>
                    </a:lnTo>
                    <a:lnTo>
                      <a:pt x="301" y="336"/>
                    </a:lnTo>
                    <a:lnTo>
                      <a:pt x="300" y="334"/>
                    </a:lnTo>
                    <a:lnTo>
                      <a:pt x="298" y="334"/>
                    </a:lnTo>
                    <a:lnTo>
                      <a:pt x="297" y="334"/>
                    </a:lnTo>
                    <a:lnTo>
                      <a:pt x="293" y="334"/>
                    </a:lnTo>
                    <a:lnTo>
                      <a:pt x="287" y="331"/>
                    </a:lnTo>
                    <a:lnTo>
                      <a:pt x="286" y="329"/>
                    </a:lnTo>
                    <a:lnTo>
                      <a:pt x="281" y="331"/>
                    </a:lnTo>
                    <a:lnTo>
                      <a:pt x="279" y="331"/>
                    </a:lnTo>
                    <a:lnTo>
                      <a:pt x="271" y="326"/>
                    </a:lnTo>
                    <a:lnTo>
                      <a:pt x="267" y="323"/>
                    </a:lnTo>
                    <a:lnTo>
                      <a:pt x="265" y="323"/>
                    </a:lnTo>
                    <a:lnTo>
                      <a:pt x="263" y="323"/>
                    </a:lnTo>
                    <a:lnTo>
                      <a:pt x="262" y="323"/>
                    </a:lnTo>
                    <a:lnTo>
                      <a:pt x="260" y="325"/>
                    </a:lnTo>
                    <a:lnTo>
                      <a:pt x="259" y="325"/>
                    </a:lnTo>
                    <a:lnTo>
                      <a:pt x="249" y="325"/>
                    </a:lnTo>
                    <a:lnTo>
                      <a:pt x="241" y="325"/>
                    </a:lnTo>
                    <a:lnTo>
                      <a:pt x="235" y="326"/>
                    </a:lnTo>
                    <a:lnTo>
                      <a:pt x="232" y="326"/>
                    </a:lnTo>
                    <a:lnTo>
                      <a:pt x="226" y="329"/>
                    </a:lnTo>
                    <a:lnTo>
                      <a:pt x="219" y="333"/>
                    </a:lnTo>
                    <a:lnTo>
                      <a:pt x="213" y="333"/>
                    </a:lnTo>
                    <a:lnTo>
                      <a:pt x="208" y="336"/>
                    </a:lnTo>
                    <a:lnTo>
                      <a:pt x="205" y="336"/>
                    </a:lnTo>
                    <a:lnTo>
                      <a:pt x="200" y="336"/>
                    </a:lnTo>
                    <a:lnTo>
                      <a:pt x="191" y="336"/>
                    </a:lnTo>
                    <a:lnTo>
                      <a:pt x="188" y="336"/>
                    </a:lnTo>
                    <a:lnTo>
                      <a:pt x="183" y="339"/>
                    </a:lnTo>
                    <a:lnTo>
                      <a:pt x="181" y="341"/>
                    </a:lnTo>
                    <a:lnTo>
                      <a:pt x="178" y="341"/>
                    </a:lnTo>
                    <a:lnTo>
                      <a:pt x="172" y="345"/>
                    </a:lnTo>
                    <a:lnTo>
                      <a:pt x="167" y="345"/>
                    </a:lnTo>
                    <a:lnTo>
                      <a:pt x="166" y="347"/>
                    </a:lnTo>
                    <a:lnTo>
                      <a:pt x="164" y="347"/>
                    </a:lnTo>
                    <a:lnTo>
                      <a:pt x="163" y="348"/>
                    </a:lnTo>
                    <a:lnTo>
                      <a:pt x="159" y="355"/>
                    </a:lnTo>
                    <a:lnTo>
                      <a:pt x="158" y="356"/>
                    </a:lnTo>
                    <a:lnTo>
                      <a:pt x="155" y="361"/>
                    </a:lnTo>
                    <a:lnTo>
                      <a:pt x="153" y="361"/>
                    </a:lnTo>
                    <a:lnTo>
                      <a:pt x="151" y="361"/>
                    </a:lnTo>
                    <a:lnTo>
                      <a:pt x="148" y="363"/>
                    </a:lnTo>
                    <a:lnTo>
                      <a:pt x="147" y="361"/>
                    </a:lnTo>
                    <a:lnTo>
                      <a:pt x="145" y="361"/>
                    </a:lnTo>
                    <a:lnTo>
                      <a:pt x="142" y="361"/>
                    </a:lnTo>
                    <a:lnTo>
                      <a:pt x="134" y="363"/>
                    </a:lnTo>
                    <a:lnTo>
                      <a:pt x="133" y="361"/>
                    </a:lnTo>
                    <a:lnTo>
                      <a:pt x="131" y="361"/>
                    </a:lnTo>
                    <a:lnTo>
                      <a:pt x="128" y="361"/>
                    </a:lnTo>
                    <a:lnTo>
                      <a:pt x="123" y="361"/>
                    </a:lnTo>
                    <a:lnTo>
                      <a:pt x="114" y="361"/>
                    </a:lnTo>
                    <a:lnTo>
                      <a:pt x="110" y="363"/>
                    </a:lnTo>
                    <a:lnTo>
                      <a:pt x="109" y="363"/>
                    </a:lnTo>
                    <a:lnTo>
                      <a:pt x="106" y="363"/>
                    </a:lnTo>
                    <a:lnTo>
                      <a:pt x="101" y="363"/>
                    </a:lnTo>
                    <a:lnTo>
                      <a:pt x="98" y="364"/>
                    </a:lnTo>
                    <a:lnTo>
                      <a:pt x="98" y="364"/>
                    </a:lnTo>
                    <a:lnTo>
                      <a:pt x="95" y="369"/>
                    </a:lnTo>
                    <a:lnTo>
                      <a:pt x="92" y="370"/>
                    </a:lnTo>
                    <a:lnTo>
                      <a:pt x="88" y="370"/>
                    </a:lnTo>
                    <a:lnTo>
                      <a:pt x="87" y="370"/>
                    </a:lnTo>
                    <a:lnTo>
                      <a:pt x="81" y="375"/>
                    </a:lnTo>
                    <a:lnTo>
                      <a:pt x="76" y="380"/>
                    </a:lnTo>
                    <a:lnTo>
                      <a:pt x="74" y="380"/>
                    </a:lnTo>
                    <a:lnTo>
                      <a:pt x="71" y="380"/>
                    </a:lnTo>
                    <a:lnTo>
                      <a:pt x="69" y="380"/>
                    </a:lnTo>
                    <a:lnTo>
                      <a:pt x="68" y="381"/>
                    </a:lnTo>
                    <a:lnTo>
                      <a:pt x="62" y="380"/>
                    </a:lnTo>
                    <a:lnTo>
                      <a:pt x="57" y="380"/>
                    </a:lnTo>
                    <a:lnTo>
                      <a:pt x="52" y="380"/>
                    </a:lnTo>
                    <a:lnTo>
                      <a:pt x="47" y="377"/>
                    </a:lnTo>
                    <a:lnTo>
                      <a:pt x="44" y="377"/>
                    </a:lnTo>
                    <a:lnTo>
                      <a:pt x="41" y="372"/>
                    </a:lnTo>
                    <a:lnTo>
                      <a:pt x="38" y="370"/>
                    </a:lnTo>
                    <a:lnTo>
                      <a:pt x="35" y="367"/>
                    </a:lnTo>
                    <a:lnTo>
                      <a:pt x="33" y="369"/>
                    </a:lnTo>
                    <a:lnTo>
                      <a:pt x="32" y="369"/>
                    </a:lnTo>
                    <a:lnTo>
                      <a:pt x="30" y="367"/>
                    </a:lnTo>
                    <a:lnTo>
                      <a:pt x="30" y="366"/>
                    </a:lnTo>
                    <a:lnTo>
                      <a:pt x="30" y="364"/>
                    </a:lnTo>
                    <a:lnTo>
                      <a:pt x="30" y="359"/>
                    </a:lnTo>
                    <a:lnTo>
                      <a:pt x="30" y="355"/>
                    </a:lnTo>
                    <a:lnTo>
                      <a:pt x="32" y="356"/>
                    </a:lnTo>
                    <a:lnTo>
                      <a:pt x="33" y="358"/>
                    </a:lnTo>
                    <a:lnTo>
                      <a:pt x="35" y="358"/>
                    </a:lnTo>
                    <a:lnTo>
                      <a:pt x="38" y="356"/>
                    </a:lnTo>
                    <a:lnTo>
                      <a:pt x="40" y="353"/>
                    </a:lnTo>
                    <a:lnTo>
                      <a:pt x="40" y="350"/>
                    </a:lnTo>
                    <a:lnTo>
                      <a:pt x="40" y="347"/>
                    </a:lnTo>
                    <a:lnTo>
                      <a:pt x="40" y="342"/>
                    </a:lnTo>
                    <a:lnTo>
                      <a:pt x="40" y="341"/>
                    </a:lnTo>
                    <a:lnTo>
                      <a:pt x="41" y="341"/>
                    </a:lnTo>
                    <a:lnTo>
                      <a:pt x="41" y="337"/>
                    </a:lnTo>
                    <a:lnTo>
                      <a:pt x="41" y="329"/>
                    </a:lnTo>
                    <a:lnTo>
                      <a:pt x="40" y="326"/>
                    </a:lnTo>
                    <a:lnTo>
                      <a:pt x="36" y="320"/>
                    </a:lnTo>
                    <a:lnTo>
                      <a:pt x="35" y="314"/>
                    </a:lnTo>
                    <a:lnTo>
                      <a:pt x="33" y="312"/>
                    </a:lnTo>
                    <a:lnTo>
                      <a:pt x="32" y="307"/>
                    </a:lnTo>
                    <a:lnTo>
                      <a:pt x="30" y="303"/>
                    </a:lnTo>
                    <a:lnTo>
                      <a:pt x="30" y="300"/>
                    </a:lnTo>
                    <a:lnTo>
                      <a:pt x="30" y="295"/>
                    </a:lnTo>
                    <a:lnTo>
                      <a:pt x="30" y="292"/>
                    </a:lnTo>
                    <a:lnTo>
                      <a:pt x="30" y="290"/>
                    </a:lnTo>
                    <a:lnTo>
                      <a:pt x="28" y="285"/>
                    </a:lnTo>
                    <a:lnTo>
                      <a:pt x="25" y="282"/>
                    </a:lnTo>
                    <a:lnTo>
                      <a:pt x="24" y="281"/>
                    </a:lnTo>
                    <a:lnTo>
                      <a:pt x="24" y="279"/>
                    </a:lnTo>
                    <a:lnTo>
                      <a:pt x="24" y="276"/>
                    </a:lnTo>
                    <a:lnTo>
                      <a:pt x="21" y="273"/>
                    </a:lnTo>
                    <a:lnTo>
                      <a:pt x="17" y="270"/>
                    </a:lnTo>
                    <a:lnTo>
                      <a:pt x="17" y="268"/>
                    </a:lnTo>
                    <a:lnTo>
                      <a:pt x="17" y="260"/>
                    </a:lnTo>
                    <a:lnTo>
                      <a:pt x="16" y="259"/>
                    </a:lnTo>
                    <a:lnTo>
                      <a:pt x="11" y="251"/>
                    </a:lnTo>
                    <a:lnTo>
                      <a:pt x="6" y="243"/>
                    </a:lnTo>
                    <a:lnTo>
                      <a:pt x="5" y="241"/>
                    </a:lnTo>
                    <a:lnTo>
                      <a:pt x="3" y="240"/>
                    </a:lnTo>
                    <a:lnTo>
                      <a:pt x="5" y="240"/>
                    </a:lnTo>
                    <a:lnTo>
                      <a:pt x="5" y="240"/>
                    </a:lnTo>
                    <a:lnTo>
                      <a:pt x="5" y="241"/>
                    </a:lnTo>
                    <a:lnTo>
                      <a:pt x="6" y="241"/>
                    </a:lnTo>
                    <a:lnTo>
                      <a:pt x="6" y="240"/>
                    </a:lnTo>
                    <a:lnTo>
                      <a:pt x="6" y="240"/>
                    </a:lnTo>
                    <a:lnTo>
                      <a:pt x="6" y="238"/>
                    </a:lnTo>
                    <a:lnTo>
                      <a:pt x="6" y="238"/>
                    </a:lnTo>
                    <a:lnTo>
                      <a:pt x="8" y="240"/>
                    </a:lnTo>
                    <a:lnTo>
                      <a:pt x="10" y="244"/>
                    </a:lnTo>
                    <a:lnTo>
                      <a:pt x="10" y="246"/>
                    </a:lnTo>
                    <a:lnTo>
                      <a:pt x="11" y="246"/>
                    </a:lnTo>
                    <a:lnTo>
                      <a:pt x="13" y="246"/>
                    </a:lnTo>
                    <a:lnTo>
                      <a:pt x="13" y="244"/>
                    </a:lnTo>
                    <a:lnTo>
                      <a:pt x="14" y="243"/>
                    </a:lnTo>
                    <a:lnTo>
                      <a:pt x="13" y="241"/>
                    </a:lnTo>
                    <a:lnTo>
                      <a:pt x="11" y="241"/>
                    </a:lnTo>
                    <a:lnTo>
                      <a:pt x="10" y="238"/>
                    </a:lnTo>
                    <a:lnTo>
                      <a:pt x="8" y="235"/>
                    </a:lnTo>
                    <a:lnTo>
                      <a:pt x="6" y="233"/>
                    </a:lnTo>
                    <a:lnTo>
                      <a:pt x="6" y="232"/>
                    </a:lnTo>
                    <a:lnTo>
                      <a:pt x="8" y="230"/>
                    </a:lnTo>
                    <a:lnTo>
                      <a:pt x="10" y="232"/>
                    </a:lnTo>
                    <a:lnTo>
                      <a:pt x="10" y="233"/>
                    </a:lnTo>
                    <a:lnTo>
                      <a:pt x="11" y="235"/>
                    </a:lnTo>
                    <a:lnTo>
                      <a:pt x="11" y="237"/>
                    </a:lnTo>
                    <a:lnTo>
                      <a:pt x="11" y="238"/>
                    </a:lnTo>
                    <a:lnTo>
                      <a:pt x="11" y="238"/>
                    </a:lnTo>
                    <a:lnTo>
                      <a:pt x="11" y="240"/>
                    </a:lnTo>
                    <a:lnTo>
                      <a:pt x="13" y="240"/>
                    </a:lnTo>
                    <a:lnTo>
                      <a:pt x="13" y="238"/>
                    </a:lnTo>
                    <a:lnTo>
                      <a:pt x="14" y="237"/>
                    </a:lnTo>
                    <a:lnTo>
                      <a:pt x="14" y="238"/>
                    </a:lnTo>
                    <a:lnTo>
                      <a:pt x="14" y="241"/>
                    </a:lnTo>
                    <a:lnTo>
                      <a:pt x="16" y="241"/>
                    </a:lnTo>
                    <a:lnTo>
                      <a:pt x="17" y="243"/>
                    </a:lnTo>
                    <a:lnTo>
                      <a:pt x="19" y="243"/>
                    </a:lnTo>
                    <a:lnTo>
                      <a:pt x="19" y="241"/>
                    </a:lnTo>
                    <a:lnTo>
                      <a:pt x="19" y="240"/>
                    </a:lnTo>
                    <a:lnTo>
                      <a:pt x="19" y="237"/>
                    </a:lnTo>
                    <a:lnTo>
                      <a:pt x="19" y="235"/>
                    </a:lnTo>
                    <a:lnTo>
                      <a:pt x="16" y="230"/>
                    </a:lnTo>
                    <a:lnTo>
                      <a:pt x="13" y="224"/>
                    </a:lnTo>
                    <a:lnTo>
                      <a:pt x="11" y="221"/>
                    </a:lnTo>
                    <a:lnTo>
                      <a:pt x="10" y="218"/>
                    </a:lnTo>
                    <a:lnTo>
                      <a:pt x="8" y="216"/>
                    </a:lnTo>
                    <a:lnTo>
                      <a:pt x="8" y="213"/>
                    </a:lnTo>
                    <a:lnTo>
                      <a:pt x="8" y="210"/>
                    </a:lnTo>
                    <a:lnTo>
                      <a:pt x="8" y="208"/>
                    </a:lnTo>
                    <a:lnTo>
                      <a:pt x="8" y="205"/>
                    </a:lnTo>
                    <a:lnTo>
                      <a:pt x="10" y="202"/>
                    </a:lnTo>
                    <a:lnTo>
                      <a:pt x="13" y="197"/>
                    </a:lnTo>
                    <a:lnTo>
                      <a:pt x="13" y="196"/>
                    </a:lnTo>
                    <a:lnTo>
                      <a:pt x="13" y="194"/>
                    </a:lnTo>
                    <a:lnTo>
                      <a:pt x="13" y="192"/>
                    </a:lnTo>
                    <a:lnTo>
                      <a:pt x="13" y="189"/>
                    </a:lnTo>
                    <a:lnTo>
                      <a:pt x="13" y="189"/>
                    </a:lnTo>
                    <a:lnTo>
                      <a:pt x="11" y="186"/>
                    </a:lnTo>
                    <a:lnTo>
                      <a:pt x="13" y="181"/>
                    </a:lnTo>
                    <a:lnTo>
                      <a:pt x="16" y="175"/>
                    </a:lnTo>
                    <a:lnTo>
                      <a:pt x="16" y="175"/>
                    </a:lnTo>
                    <a:lnTo>
                      <a:pt x="17" y="173"/>
                    </a:lnTo>
                    <a:lnTo>
                      <a:pt x="17" y="175"/>
                    </a:lnTo>
                    <a:lnTo>
                      <a:pt x="17" y="178"/>
                    </a:lnTo>
                    <a:lnTo>
                      <a:pt x="17" y="181"/>
                    </a:lnTo>
                    <a:lnTo>
                      <a:pt x="17" y="183"/>
                    </a:lnTo>
                    <a:lnTo>
                      <a:pt x="19" y="183"/>
                    </a:lnTo>
                    <a:lnTo>
                      <a:pt x="21" y="183"/>
                    </a:lnTo>
                    <a:lnTo>
                      <a:pt x="21" y="181"/>
                    </a:lnTo>
                    <a:lnTo>
                      <a:pt x="22" y="180"/>
                    </a:lnTo>
                    <a:lnTo>
                      <a:pt x="24" y="175"/>
                    </a:lnTo>
                    <a:lnTo>
                      <a:pt x="25" y="173"/>
                    </a:lnTo>
                    <a:lnTo>
                      <a:pt x="28" y="172"/>
                    </a:lnTo>
                    <a:lnTo>
                      <a:pt x="33" y="170"/>
                    </a:lnTo>
                    <a:lnTo>
                      <a:pt x="36" y="169"/>
                    </a:lnTo>
                    <a:lnTo>
                      <a:pt x="40" y="167"/>
                    </a:lnTo>
                    <a:lnTo>
                      <a:pt x="41" y="164"/>
                    </a:lnTo>
                    <a:lnTo>
                      <a:pt x="43" y="162"/>
                    </a:lnTo>
                    <a:lnTo>
                      <a:pt x="44" y="161"/>
                    </a:lnTo>
                    <a:lnTo>
                      <a:pt x="54" y="156"/>
                    </a:lnTo>
                    <a:lnTo>
                      <a:pt x="55" y="156"/>
                    </a:lnTo>
                    <a:lnTo>
                      <a:pt x="57" y="156"/>
                    </a:lnTo>
                    <a:lnTo>
                      <a:pt x="58" y="156"/>
                    </a:lnTo>
                    <a:lnTo>
                      <a:pt x="62" y="156"/>
                    </a:lnTo>
                    <a:lnTo>
                      <a:pt x="63" y="156"/>
                    </a:lnTo>
                    <a:lnTo>
                      <a:pt x="65" y="158"/>
                    </a:lnTo>
                    <a:lnTo>
                      <a:pt x="69" y="156"/>
                    </a:lnTo>
                    <a:lnTo>
                      <a:pt x="71" y="155"/>
                    </a:lnTo>
                    <a:lnTo>
                      <a:pt x="74" y="153"/>
                    </a:lnTo>
                    <a:lnTo>
                      <a:pt x="76" y="151"/>
                    </a:lnTo>
                    <a:lnTo>
                      <a:pt x="81" y="151"/>
                    </a:lnTo>
                    <a:lnTo>
                      <a:pt x="84" y="150"/>
                    </a:lnTo>
                    <a:lnTo>
                      <a:pt x="90" y="147"/>
                    </a:lnTo>
                    <a:lnTo>
                      <a:pt x="93" y="147"/>
                    </a:lnTo>
                    <a:lnTo>
                      <a:pt x="96" y="147"/>
                    </a:lnTo>
                    <a:lnTo>
                      <a:pt x="99" y="145"/>
                    </a:lnTo>
                    <a:lnTo>
                      <a:pt x="106" y="145"/>
                    </a:lnTo>
                    <a:lnTo>
                      <a:pt x="109" y="144"/>
                    </a:lnTo>
                    <a:lnTo>
                      <a:pt x="115" y="140"/>
                    </a:lnTo>
                    <a:lnTo>
                      <a:pt x="117" y="140"/>
                    </a:lnTo>
                    <a:lnTo>
                      <a:pt x="120" y="139"/>
                    </a:lnTo>
                    <a:lnTo>
                      <a:pt x="122" y="136"/>
                    </a:lnTo>
                    <a:lnTo>
                      <a:pt x="125" y="133"/>
                    </a:lnTo>
                    <a:lnTo>
                      <a:pt x="125" y="129"/>
                    </a:lnTo>
                    <a:lnTo>
                      <a:pt x="126" y="128"/>
                    </a:lnTo>
                    <a:lnTo>
                      <a:pt x="128" y="126"/>
                    </a:lnTo>
                    <a:lnTo>
                      <a:pt x="128" y="125"/>
                    </a:lnTo>
                    <a:lnTo>
                      <a:pt x="129" y="123"/>
                    </a:lnTo>
                    <a:lnTo>
                      <a:pt x="131" y="122"/>
                    </a:lnTo>
                    <a:lnTo>
                      <a:pt x="136" y="118"/>
                    </a:lnTo>
                    <a:lnTo>
                      <a:pt x="136" y="118"/>
                    </a:lnTo>
                    <a:lnTo>
                      <a:pt x="137" y="117"/>
                    </a:lnTo>
                    <a:lnTo>
                      <a:pt x="136" y="117"/>
                    </a:lnTo>
                    <a:lnTo>
                      <a:pt x="134" y="115"/>
                    </a:lnTo>
                    <a:lnTo>
                      <a:pt x="134" y="112"/>
                    </a:lnTo>
                    <a:lnTo>
                      <a:pt x="134" y="110"/>
                    </a:lnTo>
                    <a:lnTo>
                      <a:pt x="134" y="107"/>
                    </a:lnTo>
                    <a:lnTo>
                      <a:pt x="134" y="106"/>
                    </a:lnTo>
                    <a:lnTo>
                      <a:pt x="136" y="104"/>
                    </a:lnTo>
                    <a:lnTo>
                      <a:pt x="136" y="103"/>
                    </a:lnTo>
                    <a:lnTo>
                      <a:pt x="137" y="101"/>
                    </a:lnTo>
                    <a:lnTo>
                      <a:pt x="139" y="101"/>
                    </a:lnTo>
                    <a:lnTo>
                      <a:pt x="140" y="99"/>
                    </a:lnTo>
                    <a:lnTo>
                      <a:pt x="142" y="98"/>
                    </a:lnTo>
                    <a:lnTo>
                      <a:pt x="142" y="98"/>
                    </a:lnTo>
                    <a:lnTo>
                      <a:pt x="144" y="95"/>
                    </a:lnTo>
                    <a:lnTo>
                      <a:pt x="145" y="93"/>
                    </a:lnTo>
                    <a:lnTo>
                      <a:pt x="145" y="93"/>
                    </a:lnTo>
                    <a:lnTo>
                      <a:pt x="147" y="98"/>
                    </a:lnTo>
                    <a:lnTo>
                      <a:pt x="148" y="99"/>
                    </a:lnTo>
                    <a:lnTo>
                      <a:pt x="150" y="103"/>
                    </a:lnTo>
                    <a:lnTo>
                      <a:pt x="151" y="106"/>
                    </a:lnTo>
                    <a:lnTo>
                      <a:pt x="153" y="107"/>
                    </a:lnTo>
                    <a:lnTo>
                      <a:pt x="153" y="109"/>
                    </a:lnTo>
                    <a:lnTo>
                      <a:pt x="155" y="109"/>
                    </a:lnTo>
                    <a:lnTo>
                      <a:pt x="155" y="109"/>
                    </a:lnTo>
                    <a:lnTo>
                      <a:pt x="155" y="107"/>
                    </a:lnTo>
                    <a:lnTo>
                      <a:pt x="155" y="104"/>
                    </a:lnTo>
                    <a:lnTo>
                      <a:pt x="155" y="103"/>
                    </a:lnTo>
                    <a:lnTo>
                      <a:pt x="155" y="103"/>
                    </a:lnTo>
                    <a:lnTo>
                      <a:pt x="155" y="101"/>
                    </a:lnTo>
                    <a:lnTo>
                      <a:pt x="156" y="103"/>
                    </a:lnTo>
                    <a:lnTo>
                      <a:pt x="156" y="103"/>
                    </a:lnTo>
                    <a:lnTo>
                      <a:pt x="158" y="104"/>
                    </a:lnTo>
                    <a:lnTo>
                      <a:pt x="158" y="104"/>
                    </a:lnTo>
                    <a:lnTo>
                      <a:pt x="158" y="101"/>
                    </a:lnTo>
                    <a:lnTo>
                      <a:pt x="158" y="101"/>
                    </a:lnTo>
                    <a:lnTo>
                      <a:pt x="158" y="99"/>
                    </a:lnTo>
                    <a:lnTo>
                      <a:pt x="158" y="99"/>
                    </a:lnTo>
                    <a:lnTo>
                      <a:pt x="156" y="99"/>
                    </a:lnTo>
                    <a:lnTo>
                      <a:pt x="156" y="98"/>
                    </a:lnTo>
                    <a:lnTo>
                      <a:pt x="155" y="96"/>
                    </a:lnTo>
                    <a:lnTo>
                      <a:pt x="153" y="95"/>
                    </a:lnTo>
                    <a:lnTo>
                      <a:pt x="153" y="95"/>
                    </a:lnTo>
                    <a:lnTo>
                      <a:pt x="153" y="93"/>
                    </a:lnTo>
                    <a:lnTo>
                      <a:pt x="155" y="93"/>
                    </a:lnTo>
                    <a:lnTo>
                      <a:pt x="155" y="93"/>
                    </a:lnTo>
                    <a:lnTo>
                      <a:pt x="155" y="92"/>
                    </a:lnTo>
                    <a:lnTo>
                      <a:pt x="155" y="90"/>
                    </a:lnTo>
                    <a:lnTo>
                      <a:pt x="155" y="90"/>
                    </a:lnTo>
                    <a:lnTo>
                      <a:pt x="156" y="90"/>
                    </a:lnTo>
                    <a:lnTo>
                      <a:pt x="158" y="93"/>
                    </a:lnTo>
                    <a:lnTo>
                      <a:pt x="159" y="92"/>
                    </a:lnTo>
                    <a:lnTo>
                      <a:pt x="159" y="92"/>
                    </a:lnTo>
                    <a:lnTo>
                      <a:pt x="161" y="90"/>
                    </a:lnTo>
                    <a:lnTo>
                      <a:pt x="163" y="92"/>
                    </a:lnTo>
                    <a:lnTo>
                      <a:pt x="163" y="92"/>
                    </a:lnTo>
                    <a:lnTo>
                      <a:pt x="164" y="93"/>
                    </a:lnTo>
                    <a:lnTo>
                      <a:pt x="167" y="93"/>
                    </a:lnTo>
                    <a:lnTo>
                      <a:pt x="167" y="93"/>
                    </a:lnTo>
                    <a:lnTo>
                      <a:pt x="170" y="93"/>
                    </a:lnTo>
                    <a:lnTo>
                      <a:pt x="172" y="93"/>
                    </a:lnTo>
                    <a:lnTo>
                      <a:pt x="172" y="93"/>
                    </a:lnTo>
                    <a:lnTo>
                      <a:pt x="170" y="92"/>
                    </a:lnTo>
                    <a:lnTo>
                      <a:pt x="169" y="92"/>
                    </a:lnTo>
                    <a:lnTo>
                      <a:pt x="167" y="92"/>
                    </a:lnTo>
                    <a:lnTo>
                      <a:pt x="166" y="92"/>
                    </a:lnTo>
                    <a:lnTo>
                      <a:pt x="166" y="90"/>
                    </a:lnTo>
                    <a:lnTo>
                      <a:pt x="166" y="88"/>
                    </a:lnTo>
                    <a:lnTo>
                      <a:pt x="167" y="88"/>
                    </a:lnTo>
                    <a:lnTo>
                      <a:pt x="167" y="88"/>
                    </a:lnTo>
                    <a:lnTo>
                      <a:pt x="169" y="88"/>
                    </a:lnTo>
                    <a:lnTo>
                      <a:pt x="169" y="87"/>
                    </a:lnTo>
                    <a:lnTo>
                      <a:pt x="169" y="85"/>
                    </a:lnTo>
                    <a:lnTo>
                      <a:pt x="170" y="85"/>
                    </a:lnTo>
                    <a:lnTo>
                      <a:pt x="170" y="84"/>
                    </a:lnTo>
                    <a:lnTo>
                      <a:pt x="169" y="84"/>
                    </a:lnTo>
                    <a:lnTo>
                      <a:pt x="167" y="87"/>
                    </a:lnTo>
                    <a:lnTo>
                      <a:pt x="167" y="85"/>
                    </a:lnTo>
                    <a:lnTo>
                      <a:pt x="166" y="84"/>
                    </a:lnTo>
                    <a:lnTo>
                      <a:pt x="166" y="82"/>
                    </a:lnTo>
                    <a:lnTo>
                      <a:pt x="167" y="79"/>
                    </a:lnTo>
                    <a:lnTo>
                      <a:pt x="167" y="79"/>
                    </a:lnTo>
                    <a:lnTo>
                      <a:pt x="169" y="79"/>
                    </a:lnTo>
                    <a:lnTo>
                      <a:pt x="169" y="79"/>
                    </a:lnTo>
                    <a:lnTo>
                      <a:pt x="170" y="77"/>
                    </a:lnTo>
                    <a:lnTo>
                      <a:pt x="170" y="77"/>
                    </a:lnTo>
                    <a:lnTo>
                      <a:pt x="170" y="76"/>
                    </a:lnTo>
                    <a:lnTo>
                      <a:pt x="170" y="76"/>
                    </a:lnTo>
                    <a:lnTo>
                      <a:pt x="174" y="77"/>
                    </a:lnTo>
                    <a:lnTo>
                      <a:pt x="175" y="79"/>
                    </a:lnTo>
                    <a:lnTo>
                      <a:pt x="175" y="79"/>
                    </a:lnTo>
                    <a:lnTo>
                      <a:pt x="175" y="77"/>
                    </a:lnTo>
                    <a:lnTo>
                      <a:pt x="175" y="77"/>
                    </a:lnTo>
                    <a:lnTo>
                      <a:pt x="175" y="77"/>
                    </a:lnTo>
                    <a:lnTo>
                      <a:pt x="174" y="77"/>
                    </a:lnTo>
                    <a:lnTo>
                      <a:pt x="174" y="76"/>
                    </a:lnTo>
                    <a:lnTo>
                      <a:pt x="174" y="76"/>
                    </a:lnTo>
                    <a:lnTo>
                      <a:pt x="172" y="74"/>
                    </a:lnTo>
                    <a:lnTo>
                      <a:pt x="174" y="74"/>
                    </a:lnTo>
                    <a:lnTo>
                      <a:pt x="175" y="74"/>
                    </a:lnTo>
                    <a:lnTo>
                      <a:pt x="175" y="73"/>
                    </a:lnTo>
                    <a:lnTo>
                      <a:pt x="175" y="73"/>
                    </a:lnTo>
                    <a:lnTo>
                      <a:pt x="175" y="73"/>
                    </a:lnTo>
                    <a:lnTo>
                      <a:pt x="175" y="73"/>
                    </a:lnTo>
                    <a:lnTo>
                      <a:pt x="177" y="73"/>
                    </a:lnTo>
                    <a:lnTo>
                      <a:pt x="180" y="74"/>
                    </a:lnTo>
                    <a:lnTo>
                      <a:pt x="180" y="74"/>
                    </a:lnTo>
                    <a:lnTo>
                      <a:pt x="180" y="74"/>
                    </a:lnTo>
                    <a:lnTo>
                      <a:pt x="180" y="73"/>
                    </a:lnTo>
                    <a:lnTo>
                      <a:pt x="178" y="71"/>
                    </a:lnTo>
                    <a:lnTo>
                      <a:pt x="178" y="71"/>
                    </a:lnTo>
                    <a:lnTo>
                      <a:pt x="177" y="70"/>
                    </a:lnTo>
                    <a:lnTo>
                      <a:pt x="177" y="68"/>
                    </a:lnTo>
                    <a:lnTo>
                      <a:pt x="178" y="66"/>
                    </a:lnTo>
                    <a:lnTo>
                      <a:pt x="178" y="66"/>
                    </a:lnTo>
                    <a:lnTo>
                      <a:pt x="180" y="66"/>
                    </a:lnTo>
                    <a:lnTo>
                      <a:pt x="181" y="66"/>
                    </a:lnTo>
                    <a:lnTo>
                      <a:pt x="181" y="65"/>
                    </a:lnTo>
                    <a:lnTo>
                      <a:pt x="183" y="65"/>
                    </a:lnTo>
                    <a:lnTo>
                      <a:pt x="183" y="63"/>
                    </a:lnTo>
                    <a:lnTo>
                      <a:pt x="183" y="62"/>
                    </a:lnTo>
                    <a:lnTo>
                      <a:pt x="185" y="62"/>
                    </a:lnTo>
                    <a:lnTo>
                      <a:pt x="185" y="62"/>
                    </a:lnTo>
                    <a:lnTo>
                      <a:pt x="185" y="63"/>
                    </a:lnTo>
                    <a:lnTo>
                      <a:pt x="185" y="65"/>
                    </a:lnTo>
                    <a:lnTo>
                      <a:pt x="185" y="65"/>
                    </a:lnTo>
                    <a:lnTo>
                      <a:pt x="185" y="65"/>
                    </a:lnTo>
                    <a:lnTo>
                      <a:pt x="185" y="65"/>
                    </a:lnTo>
                    <a:lnTo>
                      <a:pt x="186" y="65"/>
                    </a:lnTo>
                    <a:lnTo>
                      <a:pt x="186" y="65"/>
                    </a:lnTo>
                    <a:lnTo>
                      <a:pt x="186" y="65"/>
                    </a:lnTo>
                    <a:lnTo>
                      <a:pt x="188" y="66"/>
                    </a:lnTo>
                    <a:lnTo>
                      <a:pt x="188" y="66"/>
                    </a:lnTo>
                    <a:lnTo>
                      <a:pt x="188" y="65"/>
                    </a:lnTo>
                    <a:lnTo>
                      <a:pt x="189" y="65"/>
                    </a:lnTo>
                    <a:lnTo>
                      <a:pt x="189" y="63"/>
                    </a:lnTo>
                    <a:lnTo>
                      <a:pt x="189" y="62"/>
                    </a:lnTo>
                    <a:lnTo>
                      <a:pt x="189" y="60"/>
                    </a:lnTo>
                    <a:lnTo>
                      <a:pt x="191" y="60"/>
                    </a:lnTo>
                    <a:lnTo>
                      <a:pt x="191" y="58"/>
                    </a:lnTo>
                    <a:lnTo>
                      <a:pt x="191" y="58"/>
                    </a:lnTo>
                    <a:lnTo>
                      <a:pt x="189" y="57"/>
                    </a:lnTo>
                    <a:lnTo>
                      <a:pt x="191" y="57"/>
                    </a:lnTo>
                    <a:lnTo>
                      <a:pt x="192" y="57"/>
                    </a:lnTo>
                    <a:lnTo>
                      <a:pt x="192" y="58"/>
                    </a:lnTo>
                    <a:lnTo>
                      <a:pt x="192" y="60"/>
                    </a:lnTo>
                    <a:lnTo>
                      <a:pt x="194" y="60"/>
                    </a:lnTo>
                    <a:lnTo>
                      <a:pt x="194" y="58"/>
                    </a:lnTo>
                    <a:lnTo>
                      <a:pt x="196" y="58"/>
                    </a:lnTo>
                    <a:lnTo>
                      <a:pt x="196" y="58"/>
                    </a:lnTo>
                    <a:lnTo>
                      <a:pt x="197" y="60"/>
                    </a:lnTo>
                    <a:lnTo>
                      <a:pt x="199" y="58"/>
                    </a:lnTo>
                    <a:lnTo>
                      <a:pt x="200" y="57"/>
                    </a:lnTo>
                    <a:lnTo>
                      <a:pt x="200" y="55"/>
                    </a:lnTo>
                    <a:lnTo>
                      <a:pt x="200" y="54"/>
                    </a:lnTo>
                    <a:lnTo>
                      <a:pt x="202" y="54"/>
                    </a:lnTo>
                    <a:lnTo>
                      <a:pt x="204" y="54"/>
                    </a:lnTo>
                    <a:lnTo>
                      <a:pt x="205" y="55"/>
                    </a:lnTo>
                    <a:lnTo>
                      <a:pt x="208" y="57"/>
                    </a:lnTo>
                    <a:lnTo>
                      <a:pt x="210" y="58"/>
                    </a:lnTo>
                    <a:lnTo>
                      <a:pt x="211" y="58"/>
                    </a:lnTo>
                    <a:lnTo>
                      <a:pt x="213" y="60"/>
                    </a:lnTo>
                    <a:lnTo>
                      <a:pt x="215" y="62"/>
                    </a:lnTo>
                    <a:lnTo>
                      <a:pt x="216" y="65"/>
                    </a:lnTo>
                    <a:lnTo>
                      <a:pt x="221" y="68"/>
                    </a:lnTo>
                    <a:lnTo>
                      <a:pt x="221" y="68"/>
                    </a:lnTo>
                    <a:lnTo>
                      <a:pt x="221" y="70"/>
                    </a:lnTo>
                    <a:lnTo>
                      <a:pt x="219" y="71"/>
                    </a:lnTo>
                    <a:lnTo>
                      <a:pt x="219" y="74"/>
                    </a:lnTo>
                    <a:lnTo>
                      <a:pt x="219" y="77"/>
                    </a:lnTo>
                    <a:lnTo>
                      <a:pt x="219" y="77"/>
                    </a:lnTo>
                    <a:lnTo>
                      <a:pt x="221" y="76"/>
                    </a:lnTo>
                    <a:lnTo>
                      <a:pt x="221" y="76"/>
                    </a:lnTo>
                    <a:lnTo>
                      <a:pt x="222" y="76"/>
                    </a:lnTo>
                    <a:lnTo>
                      <a:pt x="222" y="76"/>
                    </a:lnTo>
                    <a:lnTo>
                      <a:pt x="221" y="76"/>
                    </a:lnTo>
                    <a:lnTo>
                      <a:pt x="221" y="74"/>
                    </a:lnTo>
                    <a:lnTo>
                      <a:pt x="221" y="73"/>
                    </a:lnTo>
                    <a:lnTo>
                      <a:pt x="221" y="73"/>
                    </a:lnTo>
                    <a:lnTo>
                      <a:pt x="222" y="71"/>
                    </a:lnTo>
                    <a:lnTo>
                      <a:pt x="224" y="71"/>
                    </a:lnTo>
                    <a:lnTo>
                      <a:pt x="224" y="70"/>
                    </a:lnTo>
                    <a:lnTo>
                      <a:pt x="224" y="70"/>
                    </a:lnTo>
                    <a:lnTo>
                      <a:pt x="226" y="70"/>
                    </a:lnTo>
                    <a:lnTo>
                      <a:pt x="227" y="70"/>
                    </a:lnTo>
                    <a:lnTo>
                      <a:pt x="227" y="70"/>
                    </a:lnTo>
                    <a:lnTo>
                      <a:pt x="233" y="71"/>
                    </a:lnTo>
                    <a:lnTo>
                      <a:pt x="235" y="73"/>
                    </a:lnTo>
                    <a:lnTo>
                      <a:pt x="235" y="74"/>
                    </a:lnTo>
                    <a:lnTo>
                      <a:pt x="235" y="74"/>
                    </a:lnTo>
                    <a:lnTo>
                      <a:pt x="237" y="73"/>
                    </a:lnTo>
                    <a:lnTo>
                      <a:pt x="237" y="71"/>
                    </a:lnTo>
                    <a:lnTo>
                      <a:pt x="237" y="70"/>
                    </a:lnTo>
                    <a:lnTo>
                      <a:pt x="238" y="71"/>
                    </a:lnTo>
                    <a:lnTo>
                      <a:pt x="240" y="71"/>
                    </a:lnTo>
                    <a:lnTo>
                      <a:pt x="241" y="73"/>
                    </a:lnTo>
                    <a:lnTo>
                      <a:pt x="241" y="74"/>
                    </a:lnTo>
                    <a:lnTo>
                      <a:pt x="241" y="74"/>
                    </a:lnTo>
                    <a:lnTo>
                      <a:pt x="241" y="74"/>
                    </a:lnTo>
                    <a:lnTo>
                      <a:pt x="241" y="73"/>
                    </a:lnTo>
                    <a:lnTo>
                      <a:pt x="241" y="71"/>
                    </a:lnTo>
                    <a:lnTo>
                      <a:pt x="241" y="70"/>
                    </a:lnTo>
                    <a:lnTo>
                      <a:pt x="243" y="70"/>
                    </a:lnTo>
                    <a:lnTo>
                      <a:pt x="245" y="70"/>
                    </a:lnTo>
                    <a:lnTo>
                      <a:pt x="245" y="70"/>
                    </a:lnTo>
                    <a:lnTo>
                      <a:pt x="243" y="70"/>
                    </a:lnTo>
                    <a:lnTo>
                      <a:pt x="241" y="68"/>
                    </a:lnTo>
                    <a:lnTo>
                      <a:pt x="241" y="66"/>
                    </a:lnTo>
                    <a:lnTo>
                      <a:pt x="243" y="66"/>
                    </a:lnTo>
                    <a:lnTo>
                      <a:pt x="243" y="66"/>
                    </a:lnTo>
                    <a:lnTo>
                      <a:pt x="241" y="66"/>
                    </a:lnTo>
                    <a:lnTo>
                      <a:pt x="240" y="65"/>
                    </a:lnTo>
                    <a:lnTo>
                      <a:pt x="238" y="63"/>
                    </a:lnTo>
                    <a:lnTo>
                      <a:pt x="240" y="60"/>
                    </a:lnTo>
                    <a:lnTo>
                      <a:pt x="241" y="58"/>
                    </a:lnTo>
                    <a:lnTo>
                      <a:pt x="243" y="57"/>
                    </a:lnTo>
                    <a:lnTo>
                      <a:pt x="243" y="57"/>
                    </a:lnTo>
                    <a:lnTo>
                      <a:pt x="243" y="55"/>
                    </a:lnTo>
                    <a:lnTo>
                      <a:pt x="245" y="54"/>
                    </a:lnTo>
                    <a:lnTo>
                      <a:pt x="245" y="52"/>
                    </a:lnTo>
                    <a:lnTo>
                      <a:pt x="245" y="51"/>
                    </a:lnTo>
                    <a:lnTo>
                      <a:pt x="246" y="51"/>
                    </a:lnTo>
                    <a:lnTo>
                      <a:pt x="248" y="51"/>
                    </a:lnTo>
                    <a:lnTo>
                      <a:pt x="249" y="49"/>
                    </a:lnTo>
                    <a:lnTo>
                      <a:pt x="249" y="49"/>
                    </a:lnTo>
                    <a:lnTo>
                      <a:pt x="251" y="47"/>
                    </a:lnTo>
                    <a:lnTo>
                      <a:pt x="249" y="44"/>
                    </a:lnTo>
                    <a:lnTo>
                      <a:pt x="249" y="44"/>
                    </a:lnTo>
                    <a:lnTo>
                      <a:pt x="249" y="43"/>
                    </a:lnTo>
                    <a:lnTo>
                      <a:pt x="252" y="41"/>
                    </a:lnTo>
                    <a:lnTo>
                      <a:pt x="252" y="38"/>
                    </a:lnTo>
                    <a:lnTo>
                      <a:pt x="254" y="38"/>
                    </a:lnTo>
                    <a:lnTo>
                      <a:pt x="256" y="38"/>
                    </a:lnTo>
                    <a:lnTo>
                      <a:pt x="256" y="38"/>
                    </a:lnTo>
                    <a:lnTo>
                      <a:pt x="256" y="35"/>
                    </a:lnTo>
                    <a:lnTo>
                      <a:pt x="256" y="35"/>
                    </a:lnTo>
                    <a:lnTo>
                      <a:pt x="257" y="35"/>
                    </a:lnTo>
                    <a:lnTo>
                      <a:pt x="257" y="35"/>
                    </a:lnTo>
                    <a:lnTo>
                      <a:pt x="259" y="35"/>
                    </a:lnTo>
                    <a:lnTo>
                      <a:pt x="260" y="36"/>
                    </a:lnTo>
                    <a:lnTo>
                      <a:pt x="260" y="36"/>
                    </a:lnTo>
                    <a:lnTo>
                      <a:pt x="260" y="35"/>
                    </a:lnTo>
                    <a:lnTo>
                      <a:pt x="260" y="33"/>
                    </a:lnTo>
                    <a:lnTo>
                      <a:pt x="260" y="33"/>
                    </a:lnTo>
                    <a:lnTo>
                      <a:pt x="262" y="33"/>
                    </a:lnTo>
                    <a:lnTo>
                      <a:pt x="262" y="32"/>
                    </a:lnTo>
                    <a:lnTo>
                      <a:pt x="262" y="32"/>
                    </a:lnTo>
                    <a:lnTo>
                      <a:pt x="262" y="32"/>
                    </a:lnTo>
                    <a:lnTo>
                      <a:pt x="265" y="32"/>
                    </a:lnTo>
                    <a:lnTo>
                      <a:pt x="265" y="30"/>
                    </a:lnTo>
                    <a:lnTo>
                      <a:pt x="265" y="29"/>
                    </a:lnTo>
                    <a:lnTo>
                      <a:pt x="267" y="30"/>
                    </a:lnTo>
                    <a:lnTo>
                      <a:pt x="267" y="32"/>
                    </a:lnTo>
                    <a:lnTo>
                      <a:pt x="268" y="32"/>
                    </a:lnTo>
                    <a:lnTo>
                      <a:pt x="271" y="32"/>
                    </a:lnTo>
                    <a:lnTo>
                      <a:pt x="274" y="32"/>
                    </a:lnTo>
                    <a:lnTo>
                      <a:pt x="276" y="32"/>
                    </a:lnTo>
                    <a:lnTo>
                      <a:pt x="278" y="32"/>
                    </a:lnTo>
                    <a:lnTo>
                      <a:pt x="279" y="32"/>
                    </a:lnTo>
                    <a:lnTo>
                      <a:pt x="279" y="32"/>
                    </a:lnTo>
                    <a:lnTo>
                      <a:pt x="281" y="32"/>
                    </a:lnTo>
                    <a:lnTo>
                      <a:pt x="282" y="33"/>
                    </a:lnTo>
                    <a:lnTo>
                      <a:pt x="282" y="30"/>
                    </a:lnTo>
                    <a:lnTo>
                      <a:pt x="284" y="30"/>
                    </a:lnTo>
                    <a:lnTo>
                      <a:pt x="284" y="30"/>
                    </a:lnTo>
                    <a:lnTo>
                      <a:pt x="286" y="30"/>
                    </a:lnTo>
                    <a:lnTo>
                      <a:pt x="286" y="30"/>
                    </a:lnTo>
                    <a:lnTo>
                      <a:pt x="286" y="29"/>
                    </a:lnTo>
                    <a:lnTo>
                      <a:pt x="286" y="27"/>
                    </a:lnTo>
                    <a:lnTo>
                      <a:pt x="286" y="25"/>
                    </a:lnTo>
                    <a:lnTo>
                      <a:pt x="286" y="24"/>
                    </a:lnTo>
                    <a:lnTo>
                      <a:pt x="286" y="24"/>
                    </a:lnTo>
                    <a:lnTo>
                      <a:pt x="282" y="21"/>
                    </a:lnTo>
                    <a:lnTo>
                      <a:pt x="279" y="21"/>
                    </a:lnTo>
                    <a:lnTo>
                      <a:pt x="278" y="21"/>
                    </a:lnTo>
                    <a:lnTo>
                      <a:pt x="278" y="21"/>
                    </a:lnTo>
                    <a:lnTo>
                      <a:pt x="274" y="19"/>
                    </a:lnTo>
                    <a:lnTo>
                      <a:pt x="273" y="18"/>
                    </a:lnTo>
                    <a:lnTo>
                      <a:pt x="273" y="18"/>
                    </a:lnTo>
                    <a:lnTo>
                      <a:pt x="276" y="16"/>
                    </a:lnTo>
                    <a:lnTo>
                      <a:pt x="276" y="16"/>
                    </a:lnTo>
                    <a:lnTo>
                      <a:pt x="278" y="18"/>
                    </a:lnTo>
                    <a:lnTo>
                      <a:pt x="278" y="19"/>
                    </a:lnTo>
                    <a:lnTo>
                      <a:pt x="279" y="18"/>
                    </a:lnTo>
                    <a:lnTo>
                      <a:pt x="279" y="18"/>
                    </a:lnTo>
                    <a:lnTo>
                      <a:pt x="279" y="18"/>
                    </a:lnTo>
                    <a:lnTo>
                      <a:pt x="281" y="18"/>
                    </a:lnTo>
                    <a:lnTo>
                      <a:pt x="284" y="19"/>
                    </a:lnTo>
                    <a:lnTo>
                      <a:pt x="286" y="21"/>
                    </a:lnTo>
                    <a:lnTo>
                      <a:pt x="287" y="21"/>
                    </a:lnTo>
                    <a:lnTo>
                      <a:pt x="289" y="19"/>
                    </a:lnTo>
                    <a:lnTo>
                      <a:pt x="290" y="19"/>
                    </a:lnTo>
                    <a:lnTo>
                      <a:pt x="290" y="21"/>
                    </a:lnTo>
                    <a:lnTo>
                      <a:pt x="292" y="22"/>
                    </a:lnTo>
                    <a:lnTo>
                      <a:pt x="293" y="24"/>
                    </a:lnTo>
                    <a:lnTo>
                      <a:pt x="295" y="24"/>
                    </a:lnTo>
                    <a:lnTo>
                      <a:pt x="297" y="25"/>
                    </a:lnTo>
                    <a:lnTo>
                      <a:pt x="298" y="25"/>
                    </a:lnTo>
                    <a:lnTo>
                      <a:pt x="300" y="25"/>
                    </a:lnTo>
                    <a:lnTo>
                      <a:pt x="303" y="25"/>
                    </a:lnTo>
                    <a:lnTo>
                      <a:pt x="308" y="27"/>
                    </a:lnTo>
                    <a:lnTo>
                      <a:pt x="308" y="29"/>
                    </a:lnTo>
                    <a:lnTo>
                      <a:pt x="309" y="29"/>
                    </a:lnTo>
                    <a:lnTo>
                      <a:pt x="311" y="29"/>
                    </a:lnTo>
                    <a:lnTo>
                      <a:pt x="312" y="29"/>
                    </a:lnTo>
                    <a:lnTo>
                      <a:pt x="315" y="29"/>
                    </a:lnTo>
                    <a:lnTo>
                      <a:pt x="317" y="29"/>
                    </a:lnTo>
                    <a:lnTo>
                      <a:pt x="317" y="30"/>
                    </a:lnTo>
                    <a:lnTo>
                      <a:pt x="320" y="32"/>
                    </a:lnTo>
                    <a:lnTo>
                      <a:pt x="322" y="32"/>
                    </a:lnTo>
                    <a:lnTo>
                      <a:pt x="325" y="30"/>
                    </a:lnTo>
                    <a:lnTo>
                      <a:pt x="327" y="29"/>
                    </a:lnTo>
                    <a:lnTo>
                      <a:pt x="330" y="27"/>
                    </a:lnTo>
                    <a:lnTo>
                      <a:pt x="331" y="27"/>
                    </a:lnTo>
                    <a:lnTo>
                      <a:pt x="333" y="25"/>
                    </a:lnTo>
                    <a:lnTo>
                      <a:pt x="333" y="25"/>
                    </a:lnTo>
                    <a:lnTo>
                      <a:pt x="331" y="27"/>
                    </a:lnTo>
                    <a:lnTo>
                      <a:pt x="331" y="27"/>
                    </a:lnTo>
                    <a:lnTo>
                      <a:pt x="333" y="29"/>
                    </a:lnTo>
                    <a:lnTo>
                      <a:pt x="333" y="29"/>
                    </a:lnTo>
                    <a:lnTo>
                      <a:pt x="331" y="29"/>
                    </a:lnTo>
                    <a:lnTo>
                      <a:pt x="330" y="30"/>
                    </a:lnTo>
                    <a:lnTo>
                      <a:pt x="330" y="32"/>
                    </a:lnTo>
                    <a:lnTo>
                      <a:pt x="330" y="32"/>
                    </a:lnTo>
                    <a:lnTo>
                      <a:pt x="331" y="32"/>
                    </a:lnTo>
                    <a:lnTo>
                      <a:pt x="331" y="32"/>
                    </a:lnTo>
                    <a:lnTo>
                      <a:pt x="333" y="30"/>
                    </a:lnTo>
                    <a:lnTo>
                      <a:pt x="334" y="32"/>
                    </a:lnTo>
                    <a:lnTo>
                      <a:pt x="334" y="33"/>
                    </a:lnTo>
                    <a:lnTo>
                      <a:pt x="334" y="35"/>
                    </a:lnTo>
                    <a:lnTo>
                      <a:pt x="336" y="35"/>
                    </a:lnTo>
                    <a:lnTo>
                      <a:pt x="338" y="35"/>
                    </a:lnTo>
                    <a:lnTo>
                      <a:pt x="339" y="33"/>
                    </a:lnTo>
                    <a:lnTo>
                      <a:pt x="338" y="32"/>
                    </a:lnTo>
                    <a:lnTo>
                      <a:pt x="338" y="30"/>
                    </a:lnTo>
                    <a:lnTo>
                      <a:pt x="338" y="30"/>
                    </a:lnTo>
                    <a:lnTo>
                      <a:pt x="341" y="27"/>
                    </a:lnTo>
                    <a:lnTo>
                      <a:pt x="342" y="27"/>
                    </a:lnTo>
                    <a:lnTo>
                      <a:pt x="342" y="30"/>
                    </a:lnTo>
                    <a:lnTo>
                      <a:pt x="344" y="32"/>
                    </a:lnTo>
                    <a:lnTo>
                      <a:pt x="345" y="32"/>
                    </a:lnTo>
                    <a:lnTo>
                      <a:pt x="347" y="32"/>
                    </a:lnTo>
                    <a:lnTo>
                      <a:pt x="347" y="33"/>
                    </a:lnTo>
                    <a:lnTo>
                      <a:pt x="342" y="40"/>
                    </a:lnTo>
                    <a:lnTo>
                      <a:pt x="341" y="41"/>
                    </a:lnTo>
                    <a:lnTo>
                      <a:pt x="342" y="41"/>
                    </a:lnTo>
                    <a:lnTo>
                      <a:pt x="342" y="43"/>
                    </a:lnTo>
                    <a:lnTo>
                      <a:pt x="341" y="46"/>
                    </a:lnTo>
                    <a:lnTo>
                      <a:pt x="339" y="46"/>
                    </a:lnTo>
                    <a:lnTo>
                      <a:pt x="339" y="46"/>
                    </a:lnTo>
                    <a:lnTo>
                      <a:pt x="338" y="44"/>
                    </a:lnTo>
                    <a:lnTo>
                      <a:pt x="338" y="46"/>
                    </a:lnTo>
                    <a:lnTo>
                      <a:pt x="336" y="46"/>
                    </a:lnTo>
                    <a:lnTo>
                      <a:pt x="333" y="47"/>
                    </a:lnTo>
                    <a:lnTo>
                      <a:pt x="333" y="52"/>
                    </a:lnTo>
                    <a:lnTo>
                      <a:pt x="333" y="55"/>
                    </a:lnTo>
                    <a:lnTo>
                      <a:pt x="333" y="57"/>
                    </a:lnTo>
                    <a:lnTo>
                      <a:pt x="333" y="60"/>
                    </a:lnTo>
                    <a:lnTo>
                      <a:pt x="331" y="62"/>
                    </a:lnTo>
                    <a:lnTo>
                      <a:pt x="330" y="62"/>
                    </a:lnTo>
                    <a:lnTo>
                      <a:pt x="327" y="66"/>
                    </a:lnTo>
                    <a:lnTo>
                      <a:pt x="327" y="66"/>
                    </a:lnTo>
                    <a:lnTo>
                      <a:pt x="325" y="68"/>
                    </a:lnTo>
                    <a:lnTo>
                      <a:pt x="325" y="70"/>
                    </a:lnTo>
                    <a:lnTo>
                      <a:pt x="327" y="71"/>
                    </a:lnTo>
                    <a:lnTo>
                      <a:pt x="327" y="73"/>
                    </a:lnTo>
                    <a:lnTo>
                      <a:pt x="331" y="74"/>
                    </a:lnTo>
                    <a:lnTo>
                      <a:pt x="333" y="76"/>
                    </a:lnTo>
                    <a:lnTo>
                      <a:pt x="336" y="77"/>
                    </a:lnTo>
                    <a:lnTo>
                      <a:pt x="338" y="79"/>
                    </a:lnTo>
                    <a:lnTo>
                      <a:pt x="338" y="81"/>
                    </a:lnTo>
                    <a:lnTo>
                      <a:pt x="341" y="82"/>
                    </a:lnTo>
                    <a:lnTo>
                      <a:pt x="342" y="82"/>
                    </a:lnTo>
                    <a:lnTo>
                      <a:pt x="342" y="82"/>
                    </a:lnTo>
                    <a:lnTo>
                      <a:pt x="342" y="82"/>
                    </a:lnTo>
                    <a:lnTo>
                      <a:pt x="344" y="82"/>
                    </a:lnTo>
                    <a:lnTo>
                      <a:pt x="344" y="82"/>
                    </a:lnTo>
                    <a:lnTo>
                      <a:pt x="344" y="84"/>
                    </a:lnTo>
                    <a:lnTo>
                      <a:pt x="344" y="84"/>
                    </a:lnTo>
                    <a:lnTo>
                      <a:pt x="344" y="84"/>
                    </a:lnTo>
                    <a:lnTo>
                      <a:pt x="345" y="85"/>
                    </a:lnTo>
                    <a:lnTo>
                      <a:pt x="347" y="85"/>
                    </a:lnTo>
                    <a:lnTo>
                      <a:pt x="349" y="85"/>
                    </a:lnTo>
                    <a:lnTo>
                      <a:pt x="350" y="85"/>
                    </a:lnTo>
                    <a:lnTo>
                      <a:pt x="350" y="87"/>
                    </a:lnTo>
                    <a:lnTo>
                      <a:pt x="353" y="88"/>
                    </a:lnTo>
                    <a:lnTo>
                      <a:pt x="356" y="90"/>
                    </a:lnTo>
                    <a:lnTo>
                      <a:pt x="358" y="90"/>
                    </a:lnTo>
                    <a:lnTo>
                      <a:pt x="361" y="93"/>
                    </a:lnTo>
                    <a:lnTo>
                      <a:pt x="364" y="96"/>
                    </a:lnTo>
                    <a:lnTo>
                      <a:pt x="366" y="98"/>
                    </a:lnTo>
                    <a:lnTo>
                      <a:pt x="371" y="98"/>
                    </a:lnTo>
                    <a:lnTo>
                      <a:pt x="372" y="98"/>
                    </a:lnTo>
                    <a:lnTo>
                      <a:pt x="374" y="99"/>
                    </a:lnTo>
                    <a:lnTo>
                      <a:pt x="377" y="99"/>
                    </a:lnTo>
                    <a:lnTo>
                      <a:pt x="379" y="103"/>
                    </a:lnTo>
                    <a:lnTo>
                      <a:pt x="379" y="103"/>
                    </a:lnTo>
                    <a:lnTo>
                      <a:pt x="380" y="104"/>
                    </a:lnTo>
                    <a:lnTo>
                      <a:pt x="380" y="106"/>
                    </a:lnTo>
                    <a:lnTo>
                      <a:pt x="383" y="107"/>
                    </a:lnTo>
                    <a:lnTo>
                      <a:pt x="386" y="109"/>
                    </a:lnTo>
                    <a:lnTo>
                      <a:pt x="390" y="110"/>
                    </a:lnTo>
                    <a:lnTo>
                      <a:pt x="391" y="112"/>
                    </a:lnTo>
                    <a:lnTo>
                      <a:pt x="393" y="112"/>
                    </a:lnTo>
                    <a:lnTo>
                      <a:pt x="394" y="112"/>
                    </a:lnTo>
                    <a:lnTo>
                      <a:pt x="399" y="110"/>
                    </a:lnTo>
                    <a:lnTo>
                      <a:pt x="401" y="109"/>
                    </a:lnTo>
                    <a:lnTo>
                      <a:pt x="404" y="107"/>
                    </a:lnTo>
                    <a:lnTo>
                      <a:pt x="405" y="104"/>
                    </a:lnTo>
                    <a:lnTo>
                      <a:pt x="405" y="103"/>
                    </a:lnTo>
                    <a:lnTo>
                      <a:pt x="408" y="96"/>
                    </a:lnTo>
                    <a:lnTo>
                      <a:pt x="410" y="93"/>
                    </a:lnTo>
                    <a:lnTo>
                      <a:pt x="412" y="90"/>
                    </a:lnTo>
                    <a:lnTo>
                      <a:pt x="412" y="88"/>
                    </a:lnTo>
                    <a:lnTo>
                      <a:pt x="412" y="85"/>
                    </a:lnTo>
                    <a:lnTo>
                      <a:pt x="413" y="81"/>
                    </a:lnTo>
                    <a:lnTo>
                      <a:pt x="415" y="76"/>
                    </a:lnTo>
                    <a:lnTo>
                      <a:pt x="415" y="73"/>
                    </a:lnTo>
                    <a:lnTo>
                      <a:pt x="415" y="70"/>
                    </a:lnTo>
                    <a:lnTo>
                      <a:pt x="413" y="65"/>
                    </a:lnTo>
                    <a:lnTo>
                      <a:pt x="415" y="63"/>
                    </a:lnTo>
                    <a:lnTo>
                      <a:pt x="415" y="60"/>
                    </a:lnTo>
                    <a:lnTo>
                      <a:pt x="413" y="58"/>
                    </a:lnTo>
                    <a:lnTo>
                      <a:pt x="413" y="57"/>
                    </a:lnTo>
                    <a:lnTo>
                      <a:pt x="413" y="55"/>
                    </a:lnTo>
                    <a:lnTo>
                      <a:pt x="413" y="51"/>
                    </a:lnTo>
                    <a:lnTo>
                      <a:pt x="415" y="49"/>
                    </a:lnTo>
                    <a:lnTo>
                      <a:pt x="415" y="47"/>
                    </a:lnTo>
                    <a:lnTo>
                      <a:pt x="415" y="43"/>
                    </a:lnTo>
                    <a:lnTo>
                      <a:pt x="416" y="41"/>
                    </a:lnTo>
                    <a:lnTo>
                      <a:pt x="418" y="40"/>
                    </a:lnTo>
                    <a:lnTo>
                      <a:pt x="418" y="40"/>
                    </a:lnTo>
                    <a:lnTo>
                      <a:pt x="420" y="40"/>
                    </a:lnTo>
                    <a:lnTo>
                      <a:pt x="420" y="40"/>
                    </a:lnTo>
                    <a:lnTo>
                      <a:pt x="420" y="38"/>
                    </a:lnTo>
                    <a:lnTo>
                      <a:pt x="418" y="38"/>
                    </a:lnTo>
                    <a:lnTo>
                      <a:pt x="418" y="36"/>
                    </a:lnTo>
                    <a:lnTo>
                      <a:pt x="418" y="36"/>
                    </a:lnTo>
                    <a:lnTo>
                      <a:pt x="416" y="36"/>
                    </a:lnTo>
                    <a:lnTo>
                      <a:pt x="416" y="35"/>
                    </a:lnTo>
                    <a:lnTo>
                      <a:pt x="416" y="33"/>
                    </a:lnTo>
                    <a:lnTo>
                      <a:pt x="418" y="30"/>
                    </a:lnTo>
                    <a:lnTo>
                      <a:pt x="418" y="29"/>
                    </a:lnTo>
                    <a:lnTo>
                      <a:pt x="420" y="29"/>
                    </a:lnTo>
                    <a:lnTo>
                      <a:pt x="420" y="29"/>
                    </a:lnTo>
                    <a:lnTo>
                      <a:pt x="420" y="29"/>
                    </a:lnTo>
                    <a:lnTo>
                      <a:pt x="420" y="27"/>
                    </a:lnTo>
                    <a:lnTo>
                      <a:pt x="421" y="22"/>
                    </a:lnTo>
                    <a:lnTo>
                      <a:pt x="423" y="18"/>
                    </a:lnTo>
                    <a:lnTo>
                      <a:pt x="423" y="13"/>
                    </a:lnTo>
                    <a:lnTo>
                      <a:pt x="426" y="13"/>
                    </a:lnTo>
                    <a:lnTo>
                      <a:pt x="426" y="11"/>
                    </a:lnTo>
                    <a:lnTo>
                      <a:pt x="427" y="10"/>
                    </a:lnTo>
                    <a:close/>
                    <a:moveTo>
                      <a:pt x="423" y="8"/>
                    </a:moveTo>
                    <a:lnTo>
                      <a:pt x="424" y="10"/>
                    </a:lnTo>
                    <a:lnTo>
                      <a:pt x="423" y="10"/>
                    </a:lnTo>
                    <a:lnTo>
                      <a:pt x="423" y="10"/>
                    </a:lnTo>
                    <a:lnTo>
                      <a:pt x="423" y="10"/>
                    </a:lnTo>
                    <a:lnTo>
                      <a:pt x="423" y="8"/>
                    </a:lnTo>
                    <a:lnTo>
                      <a:pt x="423" y="8"/>
                    </a:lnTo>
                    <a:close/>
                    <a:moveTo>
                      <a:pt x="424" y="2"/>
                    </a:moveTo>
                    <a:lnTo>
                      <a:pt x="426" y="2"/>
                    </a:lnTo>
                    <a:lnTo>
                      <a:pt x="424" y="3"/>
                    </a:lnTo>
                    <a:lnTo>
                      <a:pt x="424" y="3"/>
                    </a:lnTo>
                    <a:lnTo>
                      <a:pt x="423" y="2"/>
                    </a:lnTo>
                    <a:lnTo>
                      <a:pt x="424" y="2"/>
                    </a:lnTo>
                    <a:lnTo>
                      <a:pt x="424" y="2"/>
                    </a:lnTo>
                    <a:close/>
                    <a:moveTo>
                      <a:pt x="423" y="0"/>
                    </a:moveTo>
                    <a:lnTo>
                      <a:pt x="423" y="0"/>
                    </a:lnTo>
                    <a:lnTo>
                      <a:pt x="423" y="2"/>
                    </a:lnTo>
                    <a:lnTo>
                      <a:pt x="423" y="2"/>
                    </a:lnTo>
                    <a:lnTo>
                      <a:pt x="421" y="2"/>
                    </a:lnTo>
                    <a:lnTo>
                      <a:pt x="42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1" name="Freeform 339">
                <a:extLst>
                  <a:ext uri="{FF2B5EF4-FFF2-40B4-BE49-F238E27FC236}">
                    <a16:creationId xmlns:a16="http://schemas.microsoft.com/office/drawing/2014/main" id="{4D0A6470-E09A-4310-AF67-C5C811F85D5E}"/>
                  </a:ext>
                </a:extLst>
              </p:cNvPr>
              <p:cNvSpPr>
                <a:spLocks/>
              </p:cNvSpPr>
              <p:nvPr/>
            </p:nvSpPr>
            <p:spPr bwMode="auto">
              <a:xfrm>
                <a:off x="6032037" y="2920870"/>
                <a:ext cx="216364" cy="95512"/>
              </a:xfrm>
              <a:custGeom>
                <a:avLst/>
                <a:gdLst>
                  <a:gd name="T0" fmla="*/ 82 w 111"/>
                  <a:gd name="T1" fmla="*/ 2 h 49"/>
                  <a:gd name="T2" fmla="*/ 90 w 111"/>
                  <a:gd name="T3" fmla="*/ 3 h 49"/>
                  <a:gd name="T4" fmla="*/ 100 w 111"/>
                  <a:gd name="T5" fmla="*/ 5 h 49"/>
                  <a:gd name="T6" fmla="*/ 104 w 111"/>
                  <a:gd name="T7" fmla="*/ 5 h 49"/>
                  <a:gd name="T8" fmla="*/ 107 w 111"/>
                  <a:gd name="T9" fmla="*/ 8 h 49"/>
                  <a:gd name="T10" fmla="*/ 106 w 111"/>
                  <a:gd name="T11" fmla="*/ 13 h 49"/>
                  <a:gd name="T12" fmla="*/ 109 w 111"/>
                  <a:gd name="T13" fmla="*/ 19 h 49"/>
                  <a:gd name="T14" fmla="*/ 109 w 111"/>
                  <a:gd name="T15" fmla="*/ 24 h 49"/>
                  <a:gd name="T16" fmla="*/ 106 w 111"/>
                  <a:gd name="T17" fmla="*/ 25 h 49"/>
                  <a:gd name="T18" fmla="*/ 101 w 111"/>
                  <a:gd name="T19" fmla="*/ 24 h 49"/>
                  <a:gd name="T20" fmla="*/ 104 w 111"/>
                  <a:gd name="T21" fmla="*/ 27 h 49"/>
                  <a:gd name="T22" fmla="*/ 101 w 111"/>
                  <a:gd name="T23" fmla="*/ 30 h 49"/>
                  <a:gd name="T24" fmla="*/ 100 w 111"/>
                  <a:gd name="T25" fmla="*/ 35 h 49"/>
                  <a:gd name="T26" fmla="*/ 101 w 111"/>
                  <a:gd name="T27" fmla="*/ 36 h 49"/>
                  <a:gd name="T28" fmla="*/ 95 w 111"/>
                  <a:gd name="T29" fmla="*/ 39 h 49"/>
                  <a:gd name="T30" fmla="*/ 93 w 111"/>
                  <a:gd name="T31" fmla="*/ 43 h 49"/>
                  <a:gd name="T32" fmla="*/ 85 w 111"/>
                  <a:gd name="T33" fmla="*/ 44 h 49"/>
                  <a:gd name="T34" fmla="*/ 78 w 111"/>
                  <a:gd name="T35" fmla="*/ 44 h 49"/>
                  <a:gd name="T36" fmla="*/ 73 w 111"/>
                  <a:gd name="T37" fmla="*/ 47 h 49"/>
                  <a:gd name="T38" fmla="*/ 70 w 111"/>
                  <a:gd name="T39" fmla="*/ 47 h 49"/>
                  <a:gd name="T40" fmla="*/ 62 w 111"/>
                  <a:gd name="T41" fmla="*/ 46 h 49"/>
                  <a:gd name="T42" fmla="*/ 48 w 111"/>
                  <a:gd name="T43" fmla="*/ 44 h 49"/>
                  <a:gd name="T44" fmla="*/ 41 w 111"/>
                  <a:gd name="T45" fmla="*/ 41 h 49"/>
                  <a:gd name="T46" fmla="*/ 40 w 111"/>
                  <a:gd name="T47" fmla="*/ 36 h 49"/>
                  <a:gd name="T48" fmla="*/ 32 w 111"/>
                  <a:gd name="T49" fmla="*/ 38 h 49"/>
                  <a:gd name="T50" fmla="*/ 24 w 111"/>
                  <a:gd name="T51" fmla="*/ 38 h 49"/>
                  <a:gd name="T52" fmla="*/ 19 w 111"/>
                  <a:gd name="T53" fmla="*/ 41 h 49"/>
                  <a:gd name="T54" fmla="*/ 14 w 111"/>
                  <a:gd name="T55" fmla="*/ 39 h 49"/>
                  <a:gd name="T56" fmla="*/ 10 w 111"/>
                  <a:gd name="T57" fmla="*/ 39 h 49"/>
                  <a:gd name="T58" fmla="*/ 3 w 111"/>
                  <a:gd name="T59" fmla="*/ 36 h 49"/>
                  <a:gd name="T60" fmla="*/ 2 w 111"/>
                  <a:gd name="T61" fmla="*/ 35 h 49"/>
                  <a:gd name="T62" fmla="*/ 0 w 111"/>
                  <a:gd name="T63" fmla="*/ 33 h 49"/>
                  <a:gd name="T64" fmla="*/ 3 w 111"/>
                  <a:gd name="T65" fmla="*/ 28 h 49"/>
                  <a:gd name="T66" fmla="*/ 3 w 111"/>
                  <a:gd name="T67" fmla="*/ 27 h 49"/>
                  <a:gd name="T68" fmla="*/ 8 w 111"/>
                  <a:gd name="T69" fmla="*/ 30 h 49"/>
                  <a:gd name="T70" fmla="*/ 10 w 111"/>
                  <a:gd name="T71" fmla="*/ 31 h 49"/>
                  <a:gd name="T72" fmla="*/ 13 w 111"/>
                  <a:gd name="T73" fmla="*/ 30 h 49"/>
                  <a:gd name="T74" fmla="*/ 18 w 111"/>
                  <a:gd name="T75" fmla="*/ 28 h 49"/>
                  <a:gd name="T76" fmla="*/ 21 w 111"/>
                  <a:gd name="T77" fmla="*/ 30 h 49"/>
                  <a:gd name="T78" fmla="*/ 25 w 111"/>
                  <a:gd name="T79" fmla="*/ 30 h 49"/>
                  <a:gd name="T80" fmla="*/ 32 w 111"/>
                  <a:gd name="T81" fmla="*/ 27 h 49"/>
                  <a:gd name="T82" fmla="*/ 40 w 111"/>
                  <a:gd name="T83" fmla="*/ 25 h 49"/>
                  <a:gd name="T84" fmla="*/ 44 w 111"/>
                  <a:gd name="T85" fmla="*/ 25 h 49"/>
                  <a:gd name="T86" fmla="*/ 48 w 111"/>
                  <a:gd name="T87" fmla="*/ 27 h 49"/>
                  <a:gd name="T88" fmla="*/ 51 w 111"/>
                  <a:gd name="T89" fmla="*/ 28 h 49"/>
                  <a:gd name="T90" fmla="*/ 49 w 111"/>
                  <a:gd name="T91" fmla="*/ 24 h 49"/>
                  <a:gd name="T92" fmla="*/ 49 w 111"/>
                  <a:gd name="T93" fmla="*/ 19 h 49"/>
                  <a:gd name="T94" fmla="*/ 52 w 111"/>
                  <a:gd name="T95" fmla="*/ 14 h 49"/>
                  <a:gd name="T96" fmla="*/ 57 w 111"/>
                  <a:gd name="T97" fmla="*/ 11 h 49"/>
                  <a:gd name="T98" fmla="*/ 60 w 111"/>
                  <a:gd name="T99" fmla="*/ 9 h 49"/>
                  <a:gd name="T100" fmla="*/ 62 w 111"/>
                  <a:gd name="T101" fmla="*/ 5 h 49"/>
                  <a:gd name="T102" fmla="*/ 66 w 111"/>
                  <a:gd name="T103" fmla="*/ 8 h 49"/>
                  <a:gd name="T104" fmla="*/ 73 w 111"/>
                  <a:gd name="T105" fmla="*/ 8 h 49"/>
                  <a:gd name="T106" fmla="*/ 79 w 111"/>
                  <a:gd name="T10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49">
                    <a:moveTo>
                      <a:pt x="79" y="0"/>
                    </a:moveTo>
                    <a:lnTo>
                      <a:pt x="81" y="0"/>
                    </a:lnTo>
                    <a:lnTo>
                      <a:pt x="82" y="2"/>
                    </a:lnTo>
                    <a:lnTo>
                      <a:pt x="82" y="2"/>
                    </a:lnTo>
                    <a:lnTo>
                      <a:pt x="82" y="2"/>
                    </a:lnTo>
                    <a:lnTo>
                      <a:pt x="84" y="2"/>
                    </a:lnTo>
                    <a:lnTo>
                      <a:pt x="84" y="2"/>
                    </a:lnTo>
                    <a:lnTo>
                      <a:pt x="85" y="2"/>
                    </a:lnTo>
                    <a:lnTo>
                      <a:pt x="89" y="3"/>
                    </a:lnTo>
                    <a:lnTo>
                      <a:pt x="90" y="3"/>
                    </a:lnTo>
                    <a:lnTo>
                      <a:pt x="90" y="3"/>
                    </a:lnTo>
                    <a:lnTo>
                      <a:pt x="92" y="3"/>
                    </a:lnTo>
                    <a:lnTo>
                      <a:pt x="95" y="5"/>
                    </a:lnTo>
                    <a:lnTo>
                      <a:pt x="96" y="5"/>
                    </a:lnTo>
                    <a:lnTo>
                      <a:pt x="100" y="5"/>
                    </a:lnTo>
                    <a:lnTo>
                      <a:pt x="100" y="5"/>
                    </a:lnTo>
                    <a:lnTo>
                      <a:pt x="101" y="5"/>
                    </a:lnTo>
                    <a:lnTo>
                      <a:pt x="101" y="5"/>
                    </a:lnTo>
                    <a:lnTo>
                      <a:pt x="103" y="5"/>
                    </a:lnTo>
                    <a:lnTo>
                      <a:pt x="104" y="5"/>
                    </a:lnTo>
                    <a:lnTo>
                      <a:pt x="104" y="6"/>
                    </a:lnTo>
                    <a:lnTo>
                      <a:pt x="106" y="6"/>
                    </a:lnTo>
                    <a:lnTo>
                      <a:pt x="107" y="6"/>
                    </a:lnTo>
                    <a:lnTo>
                      <a:pt x="107" y="8"/>
                    </a:lnTo>
                    <a:lnTo>
                      <a:pt x="107" y="8"/>
                    </a:lnTo>
                    <a:lnTo>
                      <a:pt x="107" y="8"/>
                    </a:lnTo>
                    <a:lnTo>
                      <a:pt x="107" y="9"/>
                    </a:lnTo>
                    <a:lnTo>
                      <a:pt x="107" y="9"/>
                    </a:lnTo>
                    <a:lnTo>
                      <a:pt x="106" y="11"/>
                    </a:lnTo>
                    <a:lnTo>
                      <a:pt x="106" y="13"/>
                    </a:lnTo>
                    <a:lnTo>
                      <a:pt x="107" y="16"/>
                    </a:lnTo>
                    <a:lnTo>
                      <a:pt x="109" y="17"/>
                    </a:lnTo>
                    <a:lnTo>
                      <a:pt x="109" y="19"/>
                    </a:lnTo>
                    <a:lnTo>
                      <a:pt x="111" y="19"/>
                    </a:lnTo>
                    <a:lnTo>
                      <a:pt x="109" y="19"/>
                    </a:lnTo>
                    <a:lnTo>
                      <a:pt x="109" y="20"/>
                    </a:lnTo>
                    <a:lnTo>
                      <a:pt x="109" y="22"/>
                    </a:lnTo>
                    <a:lnTo>
                      <a:pt x="109" y="22"/>
                    </a:lnTo>
                    <a:lnTo>
                      <a:pt x="109" y="22"/>
                    </a:lnTo>
                    <a:lnTo>
                      <a:pt x="109" y="24"/>
                    </a:lnTo>
                    <a:lnTo>
                      <a:pt x="109" y="24"/>
                    </a:lnTo>
                    <a:lnTo>
                      <a:pt x="107" y="25"/>
                    </a:lnTo>
                    <a:lnTo>
                      <a:pt x="106" y="25"/>
                    </a:lnTo>
                    <a:lnTo>
                      <a:pt x="106" y="25"/>
                    </a:lnTo>
                    <a:lnTo>
                      <a:pt x="106" y="25"/>
                    </a:lnTo>
                    <a:lnTo>
                      <a:pt x="104" y="25"/>
                    </a:lnTo>
                    <a:lnTo>
                      <a:pt x="103" y="24"/>
                    </a:lnTo>
                    <a:lnTo>
                      <a:pt x="103" y="24"/>
                    </a:lnTo>
                    <a:lnTo>
                      <a:pt x="103" y="24"/>
                    </a:lnTo>
                    <a:lnTo>
                      <a:pt x="101" y="24"/>
                    </a:lnTo>
                    <a:lnTo>
                      <a:pt x="101" y="25"/>
                    </a:lnTo>
                    <a:lnTo>
                      <a:pt x="100" y="25"/>
                    </a:lnTo>
                    <a:lnTo>
                      <a:pt x="100" y="25"/>
                    </a:lnTo>
                    <a:lnTo>
                      <a:pt x="103" y="27"/>
                    </a:lnTo>
                    <a:lnTo>
                      <a:pt x="104" y="27"/>
                    </a:lnTo>
                    <a:lnTo>
                      <a:pt x="103" y="28"/>
                    </a:lnTo>
                    <a:lnTo>
                      <a:pt x="103" y="28"/>
                    </a:lnTo>
                    <a:lnTo>
                      <a:pt x="103" y="30"/>
                    </a:lnTo>
                    <a:lnTo>
                      <a:pt x="101" y="30"/>
                    </a:lnTo>
                    <a:lnTo>
                      <a:pt x="101" y="30"/>
                    </a:lnTo>
                    <a:lnTo>
                      <a:pt x="100" y="30"/>
                    </a:lnTo>
                    <a:lnTo>
                      <a:pt x="101" y="33"/>
                    </a:lnTo>
                    <a:lnTo>
                      <a:pt x="101" y="33"/>
                    </a:lnTo>
                    <a:lnTo>
                      <a:pt x="100" y="33"/>
                    </a:lnTo>
                    <a:lnTo>
                      <a:pt x="100" y="35"/>
                    </a:lnTo>
                    <a:lnTo>
                      <a:pt x="101" y="35"/>
                    </a:lnTo>
                    <a:lnTo>
                      <a:pt x="101" y="35"/>
                    </a:lnTo>
                    <a:lnTo>
                      <a:pt x="101" y="36"/>
                    </a:lnTo>
                    <a:lnTo>
                      <a:pt x="101" y="36"/>
                    </a:lnTo>
                    <a:lnTo>
                      <a:pt x="101" y="36"/>
                    </a:lnTo>
                    <a:lnTo>
                      <a:pt x="101" y="38"/>
                    </a:lnTo>
                    <a:lnTo>
                      <a:pt x="100" y="38"/>
                    </a:lnTo>
                    <a:lnTo>
                      <a:pt x="100" y="38"/>
                    </a:lnTo>
                    <a:lnTo>
                      <a:pt x="98" y="38"/>
                    </a:lnTo>
                    <a:lnTo>
                      <a:pt x="95" y="39"/>
                    </a:lnTo>
                    <a:lnTo>
                      <a:pt x="95" y="39"/>
                    </a:lnTo>
                    <a:lnTo>
                      <a:pt x="93" y="41"/>
                    </a:lnTo>
                    <a:lnTo>
                      <a:pt x="93" y="43"/>
                    </a:lnTo>
                    <a:lnTo>
                      <a:pt x="93" y="43"/>
                    </a:lnTo>
                    <a:lnTo>
                      <a:pt x="93" y="43"/>
                    </a:lnTo>
                    <a:lnTo>
                      <a:pt x="90" y="43"/>
                    </a:lnTo>
                    <a:lnTo>
                      <a:pt x="90" y="43"/>
                    </a:lnTo>
                    <a:lnTo>
                      <a:pt x="89" y="43"/>
                    </a:lnTo>
                    <a:lnTo>
                      <a:pt x="87" y="44"/>
                    </a:lnTo>
                    <a:lnTo>
                      <a:pt x="85" y="44"/>
                    </a:lnTo>
                    <a:lnTo>
                      <a:pt x="82" y="44"/>
                    </a:lnTo>
                    <a:lnTo>
                      <a:pt x="79" y="44"/>
                    </a:lnTo>
                    <a:lnTo>
                      <a:pt x="79" y="44"/>
                    </a:lnTo>
                    <a:lnTo>
                      <a:pt x="78" y="44"/>
                    </a:lnTo>
                    <a:lnTo>
                      <a:pt x="78" y="44"/>
                    </a:lnTo>
                    <a:lnTo>
                      <a:pt x="78" y="46"/>
                    </a:lnTo>
                    <a:lnTo>
                      <a:pt x="76" y="46"/>
                    </a:lnTo>
                    <a:lnTo>
                      <a:pt x="74" y="47"/>
                    </a:lnTo>
                    <a:lnTo>
                      <a:pt x="74" y="47"/>
                    </a:lnTo>
                    <a:lnTo>
                      <a:pt x="73" y="47"/>
                    </a:lnTo>
                    <a:lnTo>
                      <a:pt x="73" y="49"/>
                    </a:lnTo>
                    <a:lnTo>
                      <a:pt x="73" y="47"/>
                    </a:lnTo>
                    <a:lnTo>
                      <a:pt x="71" y="47"/>
                    </a:lnTo>
                    <a:lnTo>
                      <a:pt x="71" y="47"/>
                    </a:lnTo>
                    <a:lnTo>
                      <a:pt x="70" y="47"/>
                    </a:lnTo>
                    <a:lnTo>
                      <a:pt x="66" y="47"/>
                    </a:lnTo>
                    <a:lnTo>
                      <a:pt x="65" y="47"/>
                    </a:lnTo>
                    <a:lnTo>
                      <a:pt x="63" y="46"/>
                    </a:lnTo>
                    <a:lnTo>
                      <a:pt x="63" y="46"/>
                    </a:lnTo>
                    <a:lnTo>
                      <a:pt x="62" y="46"/>
                    </a:lnTo>
                    <a:lnTo>
                      <a:pt x="60" y="46"/>
                    </a:lnTo>
                    <a:lnTo>
                      <a:pt x="57" y="46"/>
                    </a:lnTo>
                    <a:lnTo>
                      <a:pt x="55" y="46"/>
                    </a:lnTo>
                    <a:lnTo>
                      <a:pt x="54" y="46"/>
                    </a:lnTo>
                    <a:lnTo>
                      <a:pt x="48" y="44"/>
                    </a:lnTo>
                    <a:lnTo>
                      <a:pt x="46" y="44"/>
                    </a:lnTo>
                    <a:lnTo>
                      <a:pt x="44" y="44"/>
                    </a:lnTo>
                    <a:lnTo>
                      <a:pt x="43" y="43"/>
                    </a:lnTo>
                    <a:lnTo>
                      <a:pt x="41" y="43"/>
                    </a:lnTo>
                    <a:lnTo>
                      <a:pt x="41" y="41"/>
                    </a:lnTo>
                    <a:lnTo>
                      <a:pt x="40" y="41"/>
                    </a:lnTo>
                    <a:lnTo>
                      <a:pt x="38" y="38"/>
                    </a:lnTo>
                    <a:lnTo>
                      <a:pt x="38" y="38"/>
                    </a:lnTo>
                    <a:lnTo>
                      <a:pt x="38" y="36"/>
                    </a:lnTo>
                    <a:lnTo>
                      <a:pt x="40" y="36"/>
                    </a:lnTo>
                    <a:lnTo>
                      <a:pt x="40" y="36"/>
                    </a:lnTo>
                    <a:lnTo>
                      <a:pt x="38" y="36"/>
                    </a:lnTo>
                    <a:lnTo>
                      <a:pt x="37" y="36"/>
                    </a:lnTo>
                    <a:lnTo>
                      <a:pt x="33" y="38"/>
                    </a:lnTo>
                    <a:lnTo>
                      <a:pt x="32" y="38"/>
                    </a:lnTo>
                    <a:lnTo>
                      <a:pt x="30" y="38"/>
                    </a:lnTo>
                    <a:lnTo>
                      <a:pt x="29" y="38"/>
                    </a:lnTo>
                    <a:lnTo>
                      <a:pt x="29" y="38"/>
                    </a:lnTo>
                    <a:lnTo>
                      <a:pt x="25" y="38"/>
                    </a:lnTo>
                    <a:lnTo>
                      <a:pt x="24" y="38"/>
                    </a:lnTo>
                    <a:lnTo>
                      <a:pt x="22" y="39"/>
                    </a:lnTo>
                    <a:lnTo>
                      <a:pt x="22" y="41"/>
                    </a:lnTo>
                    <a:lnTo>
                      <a:pt x="22" y="41"/>
                    </a:lnTo>
                    <a:lnTo>
                      <a:pt x="21" y="41"/>
                    </a:lnTo>
                    <a:lnTo>
                      <a:pt x="19" y="41"/>
                    </a:lnTo>
                    <a:lnTo>
                      <a:pt x="18" y="41"/>
                    </a:lnTo>
                    <a:lnTo>
                      <a:pt x="18" y="39"/>
                    </a:lnTo>
                    <a:lnTo>
                      <a:pt x="16" y="39"/>
                    </a:lnTo>
                    <a:lnTo>
                      <a:pt x="14" y="39"/>
                    </a:lnTo>
                    <a:lnTo>
                      <a:pt x="14" y="39"/>
                    </a:lnTo>
                    <a:lnTo>
                      <a:pt x="14" y="39"/>
                    </a:lnTo>
                    <a:lnTo>
                      <a:pt x="13" y="38"/>
                    </a:lnTo>
                    <a:lnTo>
                      <a:pt x="13" y="38"/>
                    </a:lnTo>
                    <a:lnTo>
                      <a:pt x="10" y="39"/>
                    </a:lnTo>
                    <a:lnTo>
                      <a:pt x="10" y="39"/>
                    </a:lnTo>
                    <a:lnTo>
                      <a:pt x="7" y="39"/>
                    </a:lnTo>
                    <a:lnTo>
                      <a:pt x="5" y="38"/>
                    </a:lnTo>
                    <a:lnTo>
                      <a:pt x="5" y="38"/>
                    </a:lnTo>
                    <a:lnTo>
                      <a:pt x="5" y="38"/>
                    </a:lnTo>
                    <a:lnTo>
                      <a:pt x="3" y="36"/>
                    </a:lnTo>
                    <a:lnTo>
                      <a:pt x="2" y="36"/>
                    </a:lnTo>
                    <a:lnTo>
                      <a:pt x="2" y="36"/>
                    </a:lnTo>
                    <a:lnTo>
                      <a:pt x="2" y="36"/>
                    </a:lnTo>
                    <a:lnTo>
                      <a:pt x="2" y="35"/>
                    </a:lnTo>
                    <a:lnTo>
                      <a:pt x="2" y="35"/>
                    </a:lnTo>
                    <a:lnTo>
                      <a:pt x="2" y="35"/>
                    </a:lnTo>
                    <a:lnTo>
                      <a:pt x="0" y="35"/>
                    </a:lnTo>
                    <a:lnTo>
                      <a:pt x="0" y="33"/>
                    </a:lnTo>
                    <a:lnTo>
                      <a:pt x="0" y="33"/>
                    </a:lnTo>
                    <a:lnTo>
                      <a:pt x="0" y="33"/>
                    </a:lnTo>
                    <a:lnTo>
                      <a:pt x="0" y="33"/>
                    </a:lnTo>
                    <a:lnTo>
                      <a:pt x="2" y="30"/>
                    </a:lnTo>
                    <a:lnTo>
                      <a:pt x="2" y="28"/>
                    </a:lnTo>
                    <a:lnTo>
                      <a:pt x="0" y="28"/>
                    </a:lnTo>
                    <a:lnTo>
                      <a:pt x="3" y="28"/>
                    </a:lnTo>
                    <a:lnTo>
                      <a:pt x="3" y="28"/>
                    </a:lnTo>
                    <a:lnTo>
                      <a:pt x="3" y="28"/>
                    </a:lnTo>
                    <a:lnTo>
                      <a:pt x="3" y="27"/>
                    </a:lnTo>
                    <a:lnTo>
                      <a:pt x="3" y="27"/>
                    </a:lnTo>
                    <a:lnTo>
                      <a:pt x="3" y="27"/>
                    </a:lnTo>
                    <a:lnTo>
                      <a:pt x="5" y="27"/>
                    </a:lnTo>
                    <a:lnTo>
                      <a:pt x="7" y="28"/>
                    </a:lnTo>
                    <a:lnTo>
                      <a:pt x="8" y="28"/>
                    </a:lnTo>
                    <a:lnTo>
                      <a:pt x="8" y="28"/>
                    </a:lnTo>
                    <a:lnTo>
                      <a:pt x="8" y="30"/>
                    </a:lnTo>
                    <a:lnTo>
                      <a:pt x="8" y="30"/>
                    </a:lnTo>
                    <a:lnTo>
                      <a:pt x="8" y="30"/>
                    </a:lnTo>
                    <a:lnTo>
                      <a:pt x="10" y="30"/>
                    </a:lnTo>
                    <a:lnTo>
                      <a:pt x="10" y="30"/>
                    </a:lnTo>
                    <a:lnTo>
                      <a:pt x="10" y="31"/>
                    </a:lnTo>
                    <a:lnTo>
                      <a:pt x="10" y="31"/>
                    </a:lnTo>
                    <a:lnTo>
                      <a:pt x="11" y="31"/>
                    </a:lnTo>
                    <a:lnTo>
                      <a:pt x="11" y="31"/>
                    </a:lnTo>
                    <a:lnTo>
                      <a:pt x="13" y="30"/>
                    </a:lnTo>
                    <a:lnTo>
                      <a:pt x="13" y="30"/>
                    </a:lnTo>
                    <a:lnTo>
                      <a:pt x="13" y="27"/>
                    </a:lnTo>
                    <a:lnTo>
                      <a:pt x="14" y="27"/>
                    </a:lnTo>
                    <a:lnTo>
                      <a:pt x="14" y="27"/>
                    </a:lnTo>
                    <a:lnTo>
                      <a:pt x="18" y="27"/>
                    </a:lnTo>
                    <a:lnTo>
                      <a:pt x="18" y="28"/>
                    </a:lnTo>
                    <a:lnTo>
                      <a:pt x="19" y="28"/>
                    </a:lnTo>
                    <a:lnTo>
                      <a:pt x="19" y="28"/>
                    </a:lnTo>
                    <a:lnTo>
                      <a:pt x="21" y="28"/>
                    </a:lnTo>
                    <a:lnTo>
                      <a:pt x="21" y="30"/>
                    </a:lnTo>
                    <a:lnTo>
                      <a:pt x="21" y="30"/>
                    </a:lnTo>
                    <a:lnTo>
                      <a:pt x="22" y="30"/>
                    </a:lnTo>
                    <a:lnTo>
                      <a:pt x="24" y="30"/>
                    </a:lnTo>
                    <a:lnTo>
                      <a:pt x="24" y="30"/>
                    </a:lnTo>
                    <a:lnTo>
                      <a:pt x="25" y="30"/>
                    </a:lnTo>
                    <a:lnTo>
                      <a:pt x="25" y="30"/>
                    </a:lnTo>
                    <a:lnTo>
                      <a:pt x="27" y="28"/>
                    </a:lnTo>
                    <a:lnTo>
                      <a:pt x="27" y="28"/>
                    </a:lnTo>
                    <a:lnTo>
                      <a:pt x="29" y="28"/>
                    </a:lnTo>
                    <a:lnTo>
                      <a:pt x="30" y="27"/>
                    </a:lnTo>
                    <a:lnTo>
                      <a:pt x="32" y="27"/>
                    </a:lnTo>
                    <a:lnTo>
                      <a:pt x="40" y="25"/>
                    </a:lnTo>
                    <a:lnTo>
                      <a:pt x="40" y="25"/>
                    </a:lnTo>
                    <a:lnTo>
                      <a:pt x="40" y="24"/>
                    </a:lnTo>
                    <a:lnTo>
                      <a:pt x="40" y="24"/>
                    </a:lnTo>
                    <a:lnTo>
                      <a:pt x="40" y="25"/>
                    </a:lnTo>
                    <a:lnTo>
                      <a:pt x="41" y="25"/>
                    </a:lnTo>
                    <a:lnTo>
                      <a:pt x="43" y="25"/>
                    </a:lnTo>
                    <a:lnTo>
                      <a:pt x="43" y="25"/>
                    </a:lnTo>
                    <a:lnTo>
                      <a:pt x="44" y="25"/>
                    </a:lnTo>
                    <a:lnTo>
                      <a:pt x="44" y="25"/>
                    </a:lnTo>
                    <a:lnTo>
                      <a:pt x="46" y="25"/>
                    </a:lnTo>
                    <a:lnTo>
                      <a:pt x="48" y="25"/>
                    </a:lnTo>
                    <a:lnTo>
                      <a:pt x="48" y="27"/>
                    </a:lnTo>
                    <a:lnTo>
                      <a:pt x="48" y="27"/>
                    </a:lnTo>
                    <a:lnTo>
                      <a:pt x="48" y="27"/>
                    </a:lnTo>
                    <a:lnTo>
                      <a:pt x="48" y="27"/>
                    </a:lnTo>
                    <a:lnTo>
                      <a:pt x="49" y="28"/>
                    </a:lnTo>
                    <a:lnTo>
                      <a:pt x="51" y="28"/>
                    </a:lnTo>
                    <a:lnTo>
                      <a:pt x="51" y="28"/>
                    </a:lnTo>
                    <a:lnTo>
                      <a:pt x="51" y="28"/>
                    </a:lnTo>
                    <a:lnTo>
                      <a:pt x="51" y="27"/>
                    </a:lnTo>
                    <a:lnTo>
                      <a:pt x="51" y="25"/>
                    </a:lnTo>
                    <a:lnTo>
                      <a:pt x="51" y="25"/>
                    </a:lnTo>
                    <a:lnTo>
                      <a:pt x="51" y="24"/>
                    </a:lnTo>
                    <a:lnTo>
                      <a:pt x="49" y="24"/>
                    </a:lnTo>
                    <a:lnTo>
                      <a:pt x="49" y="24"/>
                    </a:lnTo>
                    <a:lnTo>
                      <a:pt x="49" y="24"/>
                    </a:lnTo>
                    <a:lnTo>
                      <a:pt x="51" y="22"/>
                    </a:lnTo>
                    <a:lnTo>
                      <a:pt x="51" y="20"/>
                    </a:lnTo>
                    <a:lnTo>
                      <a:pt x="49" y="19"/>
                    </a:lnTo>
                    <a:lnTo>
                      <a:pt x="48" y="17"/>
                    </a:lnTo>
                    <a:lnTo>
                      <a:pt x="48" y="17"/>
                    </a:lnTo>
                    <a:lnTo>
                      <a:pt x="48" y="16"/>
                    </a:lnTo>
                    <a:lnTo>
                      <a:pt x="49" y="16"/>
                    </a:lnTo>
                    <a:lnTo>
                      <a:pt x="52" y="14"/>
                    </a:lnTo>
                    <a:lnTo>
                      <a:pt x="52" y="14"/>
                    </a:lnTo>
                    <a:lnTo>
                      <a:pt x="54" y="14"/>
                    </a:lnTo>
                    <a:lnTo>
                      <a:pt x="55" y="13"/>
                    </a:lnTo>
                    <a:lnTo>
                      <a:pt x="55" y="13"/>
                    </a:lnTo>
                    <a:lnTo>
                      <a:pt x="57" y="11"/>
                    </a:lnTo>
                    <a:lnTo>
                      <a:pt x="57" y="8"/>
                    </a:lnTo>
                    <a:lnTo>
                      <a:pt x="57" y="8"/>
                    </a:lnTo>
                    <a:lnTo>
                      <a:pt x="57" y="8"/>
                    </a:lnTo>
                    <a:lnTo>
                      <a:pt x="60" y="9"/>
                    </a:lnTo>
                    <a:lnTo>
                      <a:pt x="60" y="9"/>
                    </a:lnTo>
                    <a:lnTo>
                      <a:pt x="62" y="9"/>
                    </a:lnTo>
                    <a:lnTo>
                      <a:pt x="62" y="8"/>
                    </a:lnTo>
                    <a:lnTo>
                      <a:pt x="62" y="8"/>
                    </a:lnTo>
                    <a:lnTo>
                      <a:pt x="62" y="6"/>
                    </a:lnTo>
                    <a:lnTo>
                      <a:pt x="62" y="5"/>
                    </a:lnTo>
                    <a:lnTo>
                      <a:pt x="62" y="5"/>
                    </a:lnTo>
                    <a:lnTo>
                      <a:pt x="63" y="5"/>
                    </a:lnTo>
                    <a:lnTo>
                      <a:pt x="63" y="6"/>
                    </a:lnTo>
                    <a:lnTo>
                      <a:pt x="65" y="6"/>
                    </a:lnTo>
                    <a:lnTo>
                      <a:pt x="66" y="8"/>
                    </a:lnTo>
                    <a:lnTo>
                      <a:pt x="68" y="8"/>
                    </a:lnTo>
                    <a:lnTo>
                      <a:pt x="71" y="8"/>
                    </a:lnTo>
                    <a:lnTo>
                      <a:pt x="71" y="8"/>
                    </a:lnTo>
                    <a:lnTo>
                      <a:pt x="73" y="8"/>
                    </a:lnTo>
                    <a:lnTo>
                      <a:pt x="73" y="8"/>
                    </a:lnTo>
                    <a:lnTo>
                      <a:pt x="74" y="8"/>
                    </a:lnTo>
                    <a:lnTo>
                      <a:pt x="76" y="6"/>
                    </a:lnTo>
                    <a:lnTo>
                      <a:pt x="76" y="5"/>
                    </a:lnTo>
                    <a:lnTo>
                      <a:pt x="78" y="5"/>
                    </a:lnTo>
                    <a:lnTo>
                      <a:pt x="79" y="5"/>
                    </a:lnTo>
                    <a:lnTo>
                      <a:pt x="79" y="3"/>
                    </a:lnTo>
                    <a:lnTo>
                      <a:pt x="79" y="0"/>
                    </a:lnTo>
                    <a:lnTo>
                      <a:pt x="79"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2" name="Freeform 341">
                <a:extLst>
                  <a:ext uri="{FF2B5EF4-FFF2-40B4-BE49-F238E27FC236}">
                    <a16:creationId xmlns:a16="http://schemas.microsoft.com/office/drawing/2014/main" id="{AB7ABC87-B592-471F-9B4A-B3CB3A9A2BB7}"/>
                  </a:ext>
                </a:extLst>
              </p:cNvPr>
              <p:cNvSpPr>
                <a:spLocks noEditPoints="1"/>
              </p:cNvSpPr>
              <p:nvPr/>
            </p:nvSpPr>
            <p:spPr bwMode="auto">
              <a:xfrm>
                <a:off x="3691023" y="5035775"/>
                <a:ext cx="561376" cy="1103259"/>
              </a:xfrm>
              <a:custGeom>
                <a:avLst/>
                <a:gdLst>
                  <a:gd name="T0" fmla="*/ 127 w 288"/>
                  <a:gd name="T1" fmla="*/ 561 h 566"/>
                  <a:gd name="T2" fmla="*/ 79 w 288"/>
                  <a:gd name="T3" fmla="*/ 531 h 566"/>
                  <a:gd name="T4" fmla="*/ 121 w 288"/>
                  <a:gd name="T5" fmla="*/ 558 h 566"/>
                  <a:gd name="T6" fmla="*/ 80 w 288"/>
                  <a:gd name="T7" fmla="*/ 561 h 566"/>
                  <a:gd name="T8" fmla="*/ 170 w 288"/>
                  <a:gd name="T9" fmla="*/ 276 h 566"/>
                  <a:gd name="T10" fmla="*/ 126 w 288"/>
                  <a:gd name="T11" fmla="*/ 5 h 566"/>
                  <a:gd name="T12" fmla="*/ 142 w 288"/>
                  <a:gd name="T13" fmla="*/ 4 h 566"/>
                  <a:gd name="T14" fmla="*/ 170 w 288"/>
                  <a:gd name="T15" fmla="*/ 21 h 566"/>
                  <a:gd name="T16" fmla="*/ 208 w 288"/>
                  <a:gd name="T17" fmla="*/ 41 h 566"/>
                  <a:gd name="T18" fmla="*/ 228 w 288"/>
                  <a:gd name="T19" fmla="*/ 60 h 566"/>
                  <a:gd name="T20" fmla="*/ 222 w 288"/>
                  <a:gd name="T21" fmla="*/ 75 h 566"/>
                  <a:gd name="T22" fmla="*/ 238 w 288"/>
                  <a:gd name="T23" fmla="*/ 87 h 566"/>
                  <a:gd name="T24" fmla="*/ 260 w 288"/>
                  <a:gd name="T25" fmla="*/ 86 h 566"/>
                  <a:gd name="T26" fmla="*/ 272 w 288"/>
                  <a:gd name="T27" fmla="*/ 73 h 566"/>
                  <a:gd name="T28" fmla="*/ 285 w 288"/>
                  <a:gd name="T29" fmla="*/ 60 h 566"/>
                  <a:gd name="T30" fmla="*/ 280 w 288"/>
                  <a:gd name="T31" fmla="*/ 84 h 566"/>
                  <a:gd name="T32" fmla="*/ 268 w 288"/>
                  <a:gd name="T33" fmla="*/ 92 h 566"/>
                  <a:gd name="T34" fmla="*/ 255 w 288"/>
                  <a:gd name="T35" fmla="*/ 101 h 566"/>
                  <a:gd name="T36" fmla="*/ 236 w 288"/>
                  <a:gd name="T37" fmla="*/ 123 h 566"/>
                  <a:gd name="T38" fmla="*/ 227 w 288"/>
                  <a:gd name="T39" fmla="*/ 144 h 566"/>
                  <a:gd name="T40" fmla="*/ 224 w 288"/>
                  <a:gd name="T41" fmla="*/ 161 h 566"/>
                  <a:gd name="T42" fmla="*/ 219 w 288"/>
                  <a:gd name="T43" fmla="*/ 194 h 566"/>
                  <a:gd name="T44" fmla="*/ 244 w 288"/>
                  <a:gd name="T45" fmla="*/ 229 h 566"/>
                  <a:gd name="T46" fmla="*/ 176 w 288"/>
                  <a:gd name="T47" fmla="*/ 271 h 566"/>
                  <a:gd name="T48" fmla="*/ 165 w 288"/>
                  <a:gd name="T49" fmla="*/ 287 h 566"/>
                  <a:gd name="T50" fmla="*/ 129 w 288"/>
                  <a:gd name="T51" fmla="*/ 305 h 566"/>
                  <a:gd name="T52" fmla="*/ 129 w 288"/>
                  <a:gd name="T53" fmla="*/ 328 h 566"/>
                  <a:gd name="T54" fmla="*/ 143 w 288"/>
                  <a:gd name="T55" fmla="*/ 327 h 566"/>
                  <a:gd name="T56" fmla="*/ 129 w 288"/>
                  <a:gd name="T57" fmla="*/ 339 h 566"/>
                  <a:gd name="T58" fmla="*/ 120 w 288"/>
                  <a:gd name="T59" fmla="*/ 368 h 566"/>
                  <a:gd name="T60" fmla="*/ 86 w 288"/>
                  <a:gd name="T61" fmla="*/ 396 h 566"/>
                  <a:gd name="T62" fmla="*/ 107 w 288"/>
                  <a:gd name="T63" fmla="*/ 427 h 566"/>
                  <a:gd name="T64" fmla="*/ 85 w 288"/>
                  <a:gd name="T65" fmla="*/ 456 h 566"/>
                  <a:gd name="T66" fmla="*/ 74 w 288"/>
                  <a:gd name="T67" fmla="*/ 468 h 566"/>
                  <a:gd name="T68" fmla="*/ 66 w 288"/>
                  <a:gd name="T69" fmla="*/ 492 h 566"/>
                  <a:gd name="T70" fmla="*/ 74 w 288"/>
                  <a:gd name="T71" fmla="*/ 511 h 566"/>
                  <a:gd name="T72" fmla="*/ 19 w 288"/>
                  <a:gd name="T73" fmla="*/ 500 h 566"/>
                  <a:gd name="T74" fmla="*/ 11 w 288"/>
                  <a:gd name="T75" fmla="*/ 479 h 566"/>
                  <a:gd name="T76" fmla="*/ 0 w 288"/>
                  <a:gd name="T77" fmla="*/ 457 h 566"/>
                  <a:gd name="T78" fmla="*/ 17 w 288"/>
                  <a:gd name="T79" fmla="*/ 437 h 566"/>
                  <a:gd name="T80" fmla="*/ 23 w 288"/>
                  <a:gd name="T81" fmla="*/ 413 h 566"/>
                  <a:gd name="T82" fmla="*/ 27 w 288"/>
                  <a:gd name="T83" fmla="*/ 390 h 566"/>
                  <a:gd name="T84" fmla="*/ 30 w 288"/>
                  <a:gd name="T85" fmla="*/ 372 h 566"/>
                  <a:gd name="T86" fmla="*/ 27 w 288"/>
                  <a:gd name="T87" fmla="*/ 357 h 566"/>
                  <a:gd name="T88" fmla="*/ 22 w 288"/>
                  <a:gd name="T89" fmla="*/ 335 h 566"/>
                  <a:gd name="T90" fmla="*/ 25 w 288"/>
                  <a:gd name="T91" fmla="*/ 317 h 566"/>
                  <a:gd name="T92" fmla="*/ 27 w 288"/>
                  <a:gd name="T93" fmla="*/ 292 h 566"/>
                  <a:gd name="T94" fmla="*/ 31 w 288"/>
                  <a:gd name="T95" fmla="*/ 278 h 566"/>
                  <a:gd name="T96" fmla="*/ 36 w 288"/>
                  <a:gd name="T97" fmla="*/ 254 h 566"/>
                  <a:gd name="T98" fmla="*/ 38 w 288"/>
                  <a:gd name="T99" fmla="*/ 231 h 566"/>
                  <a:gd name="T100" fmla="*/ 45 w 288"/>
                  <a:gd name="T101" fmla="*/ 213 h 566"/>
                  <a:gd name="T102" fmla="*/ 52 w 288"/>
                  <a:gd name="T103" fmla="*/ 194 h 566"/>
                  <a:gd name="T104" fmla="*/ 50 w 288"/>
                  <a:gd name="T105" fmla="*/ 175 h 566"/>
                  <a:gd name="T106" fmla="*/ 47 w 288"/>
                  <a:gd name="T107" fmla="*/ 156 h 566"/>
                  <a:gd name="T108" fmla="*/ 47 w 288"/>
                  <a:gd name="T109" fmla="*/ 139 h 566"/>
                  <a:gd name="T110" fmla="*/ 52 w 288"/>
                  <a:gd name="T111" fmla="*/ 119 h 566"/>
                  <a:gd name="T112" fmla="*/ 64 w 288"/>
                  <a:gd name="T113" fmla="*/ 92 h 566"/>
                  <a:gd name="T114" fmla="*/ 74 w 288"/>
                  <a:gd name="T115" fmla="*/ 75 h 566"/>
                  <a:gd name="T116" fmla="*/ 74 w 288"/>
                  <a:gd name="T117" fmla="*/ 49 h 566"/>
                  <a:gd name="T118" fmla="*/ 91 w 288"/>
                  <a:gd name="T119" fmla="*/ 32 h 566"/>
                  <a:gd name="T120" fmla="*/ 105 w 288"/>
                  <a:gd name="T121" fmla="*/ 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566">
                    <a:moveTo>
                      <a:pt x="131" y="560"/>
                    </a:moveTo>
                    <a:lnTo>
                      <a:pt x="132" y="560"/>
                    </a:lnTo>
                    <a:lnTo>
                      <a:pt x="135" y="560"/>
                    </a:lnTo>
                    <a:lnTo>
                      <a:pt x="137" y="560"/>
                    </a:lnTo>
                    <a:lnTo>
                      <a:pt x="138" y="560"/>
                    </a:lnTo>
                    <a:lnTo>
                      <a:pt x="138" y="560"/>
                    </a:lnTo>
                    <a:lnTo>
                      <a:pt x="140" y="560"/>
                    </a:lnTo>
                    <a:lnTo>
                      <a:pt x="142" y="560"/>
                    </a:lnTo>
                    <a:lnTo>
                      <a:pt x="142" y="560"/>
                    </a:lnTo>
                    <a:lnTo>
                      <a:pt x="138" y="561"/>
                    </a:lnTo>
                    <a:lnTo>
                      <a:pt x="138" y="561"/>
                    </a:lnTo>
                    <a:lnTo>
                      <a:pt x="134" y="561"/>
                    </a:lnTo>
                    <a:lnTo>
                      <a:pt x="132" y="561"/>
                    </a:lnTo>
                    <a:lnTo>
                      <a:pt x="131" y="561"/>
                    </a:lnTo>
                    <a:lnTo>
                      <a:pt x="129" y="563"/>
                    </a:lnTo>
                    <a:lnTo>
                      <a:pt x="127" y="563"/>
                    </a:lnTo>
                    <a:lnTo>
                      <a:pt x="127" y="561"/>
                    </a:lnTo>
                    <a:lnTo>
                      <a:pt x="129" y="561"/>
                    </a:lnTo>
                    <a:lnTo>
                      <a:pt x="129" y="561"/>
                    </a:lnTo>
                    <a:lnTo>
                      <a:pt x="131" y="560"/>
                    </a:lnTo>
                    <a:lnTo>
                      <a:pt x="131" y="560"/>
                    </a:lnTo>
                    <a:close/>
                    <a:moveTo>
                      <a:pt x="72" y="519"/>
                    </a:moveTo>
                    <a:lnTo>
                      <a:pt x="72" y="519"/>
                    </a:lnTo>
                    <a:lnTo>
                      <a:pt x="75" y="524"/>
                    </a:lnTo>
                    <a:lnTo>
                      <a:pt x="77" y="525"/>
                    </a:lnTo>
                    <a:lnTo>
                      <a:pt x="77" y="527"/>
                    </a:lnTo>
                    <a:lnTo>
                      <a:pt x="75" y="525"/>
                    </a:lnTo>
                    <a:lnTo>
                      <a:pt x="74" y="527"/>
                    </a:lnTo>
                    <a:lnTo>
                      <a:pt x="74" y="528"/>
                    </a:lnTo>
                    <a:lnTo>
                      <a:pt x="74" y="528"/>
                    </a:lnTo>
                    <a:lnTo>
                      <a:pt x="74" y="530"/>
                    </a:lnTo>
                    <a:lnTo>
                      <a:pt x="74" y="530"/>
                    </a:lnTo>
                    <a:lnTo>
                      <a:pt x="75" y="531"/>
                    </a:lnTo>
                    <a:lnTo>
                      <a:pt x="79" y="531"/>
                    </a:lnTo>
                    <a:lnTo>
                      <a:pt x="79" y="531"/>
                    </a:lnTo>
                    <a:lnTo>
                      <a:pt x="80" y="536"/>
                    </a:lnTo>
                    <a:lnTo>
                      <a:pt x="82" y="538"/>
                    </a:lnTo>
                    <a:lnTo>
                      <a:pt x="83" y="538"/>
                    </a:lnTo>
                    <a:lnTo>
                      <a:pt x="85" y="541"/>
                    </a:lnTo>
                    <a:lnTo>
                      <a:pt x="88" y="544"/>
                    </a:lnTo>
                    <a:lnTo>
                      <a:pt x="91" y="546"/>
                    </a:lnTo>
                    <a:lnTo>
                      <a:pt x="94" y="549"/>
                    </a:lnTo>
                    <a:lnTo>
                      <a:pt x="97" y="550"/>
                    </a:lnTo>
                    <a:lnTo>
                      <a:pt x="101" y="552"/>
                    </a:lnTo>
                    <a:lnTo>
                      <a:pt x="102" y="553"/>
                    </a:lnTo>
                    <a:lnTo>
                      <a:pt x="107" y="555"/>
                    </a:lnTo>
                    <a:lnTo>
                      <a:pt x="110" y="557"/>
                    </a:lnTo>
                    <a:lnTo>
                      <a:pt x="113" y="558"/>
                    </a:lnTo>
                    <a:lnTo>
                      <a:pt x="120" y="558"/>
                    </a:lnTo>
                    <a:lnTo>
                      <a:pt x="121" y="558"/>
                    </a:lnTo>
                    <a:lnTo>
                      <a:pt x="121" y="558"/>
                    </a:lnTo>
                    <a:lnTo>
                      <a:pt x="121" y="561"/>
                    </a:lnTo>
                    <a:lnTo>
                      <a:pt x="120" y="563"/>
                    </a:lnTo>
                    <a:lnTo>
                      <a:pt x="118" y="563"/>
                    </a:lnTo>
                    <a:lnTo>
                      <a:pt x="115" y="563"/>
                    </a:lnTo>
                    <a:lnTo>
                      <a:pt x="113" y="563"/>
                    </a:lnTo>
                    <a:lnTo>
                      <a:pt x="112" y="563"/>
                    </a:lnTo>
                    <a:lnTo>
                      <a:pt x="110" y="563"/>
                    </a:lnTo>
                    <a:lnTo>
                      <a:pt x="109" y="565"/>
                    </a:lnTo>
                    <a:lnTo>
                      <a:pt x="107" y="565"/>
                    </a:lnTo>
                    <a:lnTo>
                      <a:pt x="105" y="565"/>
                    </a:lnTo>
                    <a:lnTo>
                      <a:pt x="104" y="566"/>
                    </a:lnTo>
                    <a:lnTo>
                      <a:pt x="102" y="566"/>
                    </a:lnTo>
                    <a:lnTo>
                      <a:pt x="101" y="566"/>
                    </a:lnTo>
                    <a:lnTo>
                      <a:pt x="96" y="563"/>
                    </a:lnTo>
                    <a:lnTo>
                      <a:pt x="93" y="563"/>
                    </a:lnTo>
                    <a:lnTo>
                      <a:pt x="83" y="563"/>
                    </a:lnTo>
                    <a:lnTo>
                      <a:pt x="80" y="561"/>
                    </a:lnTo>
                    <a:lnTo>
                      <a:pt x="77" y="561"/>
                    </a:lnTo>
                    <a:lnTo>
                      <a:pt x="75" y="561"/>
                    </a:lnTo>
                    <a:lnTo>
                      <a:pt x="74" y="561"/>
                    </a:lnTo>
                    <a:lnTo>
                      <a:pt x="72" y="561"/>
                    </a:lnTo>
                    <a:lnTo>
                      <a:pt x="71" y="563"/>
                    </a:lnTo>
                    <a:lnTo>
                      <a:pt x="71" y="558"/>
                    </a:lnTo>
                    <a:lnTo>
                      <a:pt x="72" y="552"/>
                    </a:lnTo>
                    <a:lnTo>
                      <a:pt x="72" y="546"/>
                    </a:lnTo>
                    <a:lnTo>
                      <a:pt x="72" y="541"/>
                    </a:lnTo>
                    <a:lnTo>
                      <a:pt x="72" y="536"/>
                    </a:lnTo>
                    <a:lnTo>
                      <a:pt x="72" y="530"/>
                    </a:lnTo>
                    <a:lnTo>
                      <a:pt x="72" y="525"/>
                    </a:lnTo>
                    <a:lnTo>
                      <a:pt x="72" y="519"/>
                    </a:lnTo>
                    <a:close/>
                    <a:moveTo>
                      <a:pt x="167" y="275"/>
                    </a:moveTo>
                    <a:lnTo>
                      <a:pt x="168" y="275"/>
                    </a:lnTo>
                    <a:lnTo>
                      <a:pt x="168" y="275"/>
                    </a:lnTo>
                    <a:lnTo>
                      <a:pt x="170" y="276"/>
                    </a:lnTo>
                    <a:lnTo>
                      <a:pt x="170" y="276"/>
                    </a:lnTo>
                    <a:lnTo>
                      <a:pt x="168" y="276"/>
                    </a:lnTo>
                    <a:lnTo>
                      <a:pt x="167" y="275"/>
                    </a:lnTo>
                    <a:lnTo>
                      <a:pt x="167" y="275"/>
                    </a:lnTo>
                    <a:lnTo>
                      <a:pt x="167" y="275"/>
                    </a:lnTo>
                    <a:close/>
                    <a:moveTo>
                      <a:pt x="107" y="0"/>
                    </a:moveTo>
                    <a:lnTo>
                      <a:pt x="107" y="0"/>
                    </a:lnTo>
                    <a:lnTo>
                      <a:pt x="109" y="0"/>
                    </a:lnTo>
                    <a:lnTo>
                      <a:pt x="109" y="2"/>
                    </a:lnTo>
                    <a:lnTo>
                      <a:pt x="112" y="4"/>
                    </a:lnTo>
                    <a:lnTo>
                      <a:pt x="113" y="5"/>
                    </a:lnTo>
                    <a:lnTo>
                      <a:pt x="115" y="5"/>
                    </a:lnTo>
                    <a:lnTo>
                      <a:pt x="116" y="5"/>
                    </a:lnTo>
                    <a:lnTo>
                      <a:pt x="116" y="5"/>
                    </a:lnTo>
                    <a:lnTo>
                      <a:pt x="123" y="5"/>
                    </a:lnTo>
                    <a:lnTo>
                      <a:pt x="124" y="5"/>
                    </a:lnTo>
                    <a:lnTo>
                      <a:pt x="126" y="5"/>
                    </a:lnTo>
                    <a:lnTo>
                      <a:pt x="127" y="5"/>
                    </a:lnTo>
                    <a:lnTo>
                      <a:pt x="129" y="5"/>
                    </a:lnTo>
                    <a:lnTo>
                      <a:pt x="131" y="7"/>
                    </a:lnTo>
                    <a:lnTo>
                      <a:pt x="131" y="8"/>
                    </a:lnTo>
                    <a:lnTo>
                      <a:pt x="132" y="10"/>
                    </a:lnTo>
                    <a:lnTo>
                      <a:pt x="132" y="12"/>
                    </a:lnTo>
                    <a:lnTo>
                      <a:pt x="134" y="15"/>
                    </a:lnTo>
                    <a:lnTo>
                      <a:pt x="134" y="16"/>
                    </a:lnTo>
                    <a:lnTo>
                      <a:pt x="134" y="15"/>
                    </a:lnTo>
                    <a:lnTo>
                      <a:pt x="135" y="12"/>
                    </a:lnTo>
                    <a:lnTo>
                      <a:pt x="135" y="10"/>
                    </a:lnTo>
                    <a:lnTo>
                      <a:pt x="137" y="8"/>
                    </a:lnTo>
                    <a:lnTo>
                      <a:pt x="138" y="4"/>
                    </a:lnTo>
                    <a:lnTo>
                      <a:pt x="140" y="4"/>
                    </a:lnTo>
                    <a:lnTo>
                      <a:pt x="140" y="4"/>
                    </a:lnTo>
                    <a:lnTo>
                      <a:pt x="142" y="4"/>
                    </a:lnTo>
                    <a:lnTo>
                      <a:pt x="142" y="4"/>
                    </a:lnTo>
                    <a:lnTo>
                      <a:pt x="143" y="4"/>
                    </a:lnTo>
                    <a:lnTo>
                      <a:pt x="143" y="4"/>
                    </a:lnTo>
                    <a:lnTo>
                      <a:pt x="149" y="4"/>
                    </a:lnTo>
                    <a:lnTo>
                      <a:pt x="156" y="4"/>
                    </a:lnTo>
                    <a:lnTo>
                      <a:pt x="156" y="4"/>
                    </a:lnTo>
                    <a:lnTo>
                      <a:pt x="156" y="4"/>
                    </a:lnTo>
                    <a:lnTo>
                      <a:pt x="157" y="5"/>
                    </a:lnTo>
                    <a:lnTo>
                      <a:pt x="157" y="7"/>
                    </a:lnTo>
                    <a:lnTo>
                      <a:pt x="157" y="7"/>
                    </a:lnTo>
                    <a:lnTo>
                      <a:pt x="159" y="7"/>
                    </a:lnTo>
                    <a:lnTo>
                      <a:pt x="159" y="7"/>
                    </a:lnTo>
                    <a:lnTo>
                      <a:pt x="159" y="8"/>
                    </a:lnTo>
                    <a:lnTo>
                      <a:pt x="162" y="10"/>
                    </a:lnTo>
                    <a:lnTo>
                      <a:pt x="164" y="13"/>
                    </a:lnTo>
                    <a:lnTo>
                      <a:pt x="167" y="16"/>
                    </a:lnTo>
                    <a:lnTo>
                      <a:pt x="168" y="19"/>
                    </a:lnTo>
                    <a:lnTo>
                      <a:pt x="170" y="21"/>
                    </a:lnTo>
                    <a:lnTo>
                      <a:pt x="172" y="23"/>
                    </a:lnTo>
                    <a:lnTo>
                      <a:pt x="173" y="23"/>
                    </a:lnTo>
                    <a:lnTo>
                      <a:pt x="175" y="24"/>
                    </a:lnTo>
                    <a:lnTo>
                      <a:pt x="175" y="24"/>
                    </a:lnTo>
                    <a:lnTo>
                      <a:pt x="176" y="26"/>
                    </a:lnTo>
                    <a:lnTo>
                      <a:pt x="179" y="27"/>
                    </a:lnTo>
                    <a:lnTo>
                      <a:pt x="181" y="29"/>
                    </a:lnTo>
                    <a:lnTo>
                      <a:pt x="181" y="30"/>
                    </a:lnTo>
                    <a:lnTo>
                      <a:pt x="184" y="32"/>
                    </a:lnTo>
                    <a:lnTo>
                      <a:pt x="189" y="34"/>
                    </a:lnTo>
                    <a:lnTo>
                      <a:pt x="192" y="34"/>
                    </a:lnTo>
                    <a:lnTo>
                      <a:pt x="195" y="34"/>
                    </a:lnTo>
                    <a:lnTo>
                      <a:pt x="198" y="35"/>
                    </a:lnTo>
                    <a:lnTo>
                      <a:pt x="202" y="38"/>
                    </a:lnTo>
                    <a:lnTo>
                      <a:pt x="205" y="40"/>
                    </a:lnTo>
                    <a:lnTo>
                      <a:pt x="205" y="40"/>
                    </a:lnTo>
                    <a:lnTo>
                      <a:pt x="208" y="41"/>
                    </a:lnTo>
                    <a:lnTo>
                      <a:pt x="214" y="46"/>
                    </a:lnTo>
                    <a:lnTo>
                      <a:pt x="217" y="46"/>
                    </a:lnTo>
                    <a:lnTo>
                      <a:pt x="219" y="48"/>
                    </a:lnTo>
                    <a:lnTo>
                      <a:pt x="220" y="48"/>
                    </a:lnTo>
                    <a:lnTo>
                      <a:pt x="220" y="48"/>
                    </a:lnTo>
                    <a:lnTo>
                      <a:pt x="222" y="48"/>
                    </a:lnTo>
                    <a:lnTo>
                      <a:pt x="224" y="48"/>
                    </a:lnTo>
                    <a:lnTo>
                      <a:pt x="225" y="49"/>
                    </a:lnTo>
                    <a:lnTo>
                      <a:pt x="228" y="51"/>
                    </a:lnTo>
                    <a:lnTo>
                      <a:pt x="230" y="54"/>
                    </a:lnTo>
                    <a:lnTo>
                      <a:pt x="231" y="56"/>
                    </a:lnTo>
                    <a:lnTo>
                      <a:pt x="231" y="56"/>
                    </a:lnTo>
                    <a:lnTo>
                      <a:pt x="231" y="57"/>
                    </a:lnTo>
                    <a:lnTo>
                      <a:pt x="231" y="57"/>
                    </a:lnTo>
                    <a:lnTo>
                      <a:pt x="230" y="59"/>
                    </a:lnTo>
                    <a:lnTo>
                      <a:pt x="228" y="59"/>
                    </a:lnTo>
                    <a:lnTo>
                      <a:pt x="228" y="60"/>
                    </a:lnTo>
                    <a:lnTo>
                      <a:pt x="228" y="60"/>
                    </a:lnTo>
                    <a:lnTo>
                      <a:pt x="227" y="62"/>
                    </a:lnTo>
                    <a:lnTo>
                      <a:pt x="227" y="64"/>
                    </a:lnTo>
                    <a:lnTo>
                      <a:pt x="227" y="64"/>
                    </a:lnTo>
                    <a:lnTo>
                      <a:pt x="227" y="65"/>
                    </a:lnTo>
                    <a:lnTo>
                      <a:pt x="224" y="67"/>
                    </a:lnTo>
                    <a:lnTo>
                      <a:pt x="224" y="67"/>
                    </a:lnTo>
                    <a:lnTo>
                      <a:pt x="224" y="68"/>
                    </a:lnTo>
                    <a:lnTo>
                      <a:pt x="224" y="68"/>
                    </a:lnTo>
                    <a:lnTo>
                      <a:pt x="224" y="68"/>
                    </a:lnTo>
                    <a:lnTo>
                      <a:pt x="222" y="68"/>
                    </a:lnTo>
                    <a:lnTo>
                      <a:pt x="222" y="70"/>
                    </a:lnTo>
                    <a:lnTo>
                      <a:pt x="222" y="71"/>
                    </a:lnTo>
                    <a:lnTo>
                      <a:pt x="222" y="73"/>
                    </a:lnTo>
                    <a:lnTo>
                      <a:pt x="222" y="75"/>
                    </a:lnTo>
                    <a:lnTo>
                      <a:pt x="222" y="75"/>
                    </a:lnTo>
                    <a:lnTo>
                      <a:pt x="222" y="75"/>
                    </a:lnTo>
                    <a:lnTo>
                      <a:pt x="222" y="75"/>
                    </a:lnTo>
                    <a:lnTo>
                      <a:pt x="222" y="76"/>
                    </a:lnTo>
                    <a:lnTo>
                      <a:pt x="220" y="76"/>
                    </a:lnTo>
                    <a:lnTo>
                      <a:pt x="220" y="76"/>
                    </a:lnTo>
                    <a:lnTo>
                      <a:pt x="220" y="78"/>
                    </a:lnTo>
                    <a:lnTo>
                      <a:pt x="220" y="78"/>
                    </a:lnTo>
                    <a:lnTo>
                      <a:pt x="219" y="78"/>
                    </a:lnTo>
                    <a:lnTo>
                      <a:pt x="219" y="79"/>
                    </a:lnTo>
                    <a:lnTo>
                      <a:pt x="217" y="79"/>
                    </a:lnTo>
                    <a:lnTo>
                      <a:pt x="217" y="81"/>
                    </a:lnTo>
                    <a:lnTo>
                      <a:pt x="216" y="81"/>
                    </a:lnTo>
                    <a:lnTo>
                      <a:pt x="216" y="82"/>
                    </a:lnTo>
                    <a:lnTo>
                      <a:pt x="217" y="84"/>
                    </a:lnTo>
                    <a:lnTo>
                      <a:pt x="224" y="84"/>
                    </a:lnTo>
                    <a:lnTo>
                      <a:pt x="228" y="84"/>
                    </a:lnTo>
                    <a:lnTo>
                      <a:pt x="235" y="86"/>
                    </a:lnTo>
                    <a:lnTo>
                      <a:pt x="238" y="87"/>
                    </a:lnTo>
                    <a:lnTo>
                      <a:pt x="239" y="86"/>
                    </a:lnTo>
                    <a:lnTo>
                      <a:pt x="241" y="86"/>
                    </a:lnTo>
                    <a:lnTo>
                      <a:pt x="243" y="87"/>
                    </a:lnTo>
                    <a:lnTo>
                      <a:pt x="244" y="87"/>
                    </a:lnTo>
                    <a:lnTo>
                      <a:pt x="246" y="87"/>
                    </a:lnTo>
                    <a:lnTo>
                      <a:pt x="247" y="87"/>
                    </a:lnTo>
                    <a:lnTo>
                      <a:pt x="247" y="89"/>
                    </a:lnTo>
                    <a:lnTo>
                      <a:pt x="249" y="87"/>
                    </a:lnTo>
                    <a:lnTo>
                      <a:pt x="250" y="86"/>
                    </a:lnTo>
                    <a:lnTo>
                      <a:pt x="250" y="86"/>
                    </a:lnTo>
                    <a:lnTo>
                      <a:pt x="252" y="84"/>
                    </a:lnTo>
                    <a:lnTo>
                      <a:pt x="254" y="84"/>
                    </a:lnTo>
                    <a:lnTo>
                      <a:pt x="255" y="84"/>
                    </a:lnTo>
                    <a:lnTo>
                      <a:pt x="257" y="86"/>
                    </a:lnTo>
                    <a:lnTo>
                      <a:pt x="257" y="86"/>
                    </a:lnTo>
                    <a:lnTo>
                      <a:pt x="258" y="86"/>
                    </a:lnTo>
                    <a:lnTo>
                      <a:pt x="260" y="86"/>
                    </a:lnTo>
                    <a:lnTo>
                      <a:pt x="260" y="84"/>
                    </a:lnTo>
                    <a:lnTo>
                      <a:pt x="260" y="82"/>
                    </a:lnTo>
                    <a:lnTo>
                      <a:pt x="260" y="82"/>
                    </a:lnTo>
                    <a:lnTo>
                      <a:pt x="261" y="81"/>
                    </a:lnTo>
                    <a:lnTo>
                      <a:pt x="261" y="81"/>
                    </a:lnTo>
                    <a:lnTo>
                      <a:pt x="263" y="79"/>
                    </a:lnTo>
                    <a:lnTo>
                      <a:pt x="263" y="79"/>
                    </a:lnTo>
                    <a:lnTo>
                      <a:pt x="266" y="79"/>
                    </a:lnTo>
                    <a:lnTo>
                      <a:pt x="266" y="78"/>
                    </a:lnTo>
                    <a:lnTo>
                      <a:pt x="266" y="78"/>
                    </a:lnTo>
                    <a:lnTo>
                      <a:pt x="268" y="78"/>
                    </a:lnTo>
                    <a:lnTo>
                      <a:pt x="268" y="76"/>
                    </a:lnTo>
                    <a:lnTo>
                      <a:pt x="269" y="76"/>
                    </a:lnTo>
                    <a:lnTo>
                      <a:pt x="269" y="75"/>
                    </a:lnTo>
                    <a:lnTo>
                      <a:pt x="271" y="75"/>
                    </a:lnTo>
                    <a:lnTo>
                      <a:pt x="271" y="75"/>
                    </a:lnTo>
                    <a:lnTo>
                      <a:pt x="272" y="73"/>
                    </a:lnTo>
                    <a:lnTo>
                      <a:pt x="274" y="68"/>
                    </a:lnTo>
                    <a:lnTo>
                      <a:pt x="274" y="64"/>
                    </a:lnTo>
                    <a:lnTo>
                      <a:pt x="274" y="57"/>
                    </a:lnTo>
                    <a:lnTo>
                      <a:pt x="276" y="57"/>
                    </a:lnTo>
                    <a:lnTo>
                      <a:pt x="276" y="59"/>
                    </a:lnTo>
                    <a:lnTo>
                      <a:pt x="277" y="59"/>
                    </a:lnTo>
                    <a:lnTo>
                      <a:pt x="277" y="57"/>
                    </a:lnTo>
                    <a:lnTo>
                      <a:pt x="279" y="57"/>
                    </a:lnTo>
                    <a:lnTo>
                      <a:pt x="279" y="57"/>
                    </a:lnTo>
                    <a:lnTo>
                      <a:pt x="280" y="57"/>
                    </a:lnTo>
                    <a:lnTo>
                      <a:pt x="280" y="57"/>
                    </a:lnTo>
                    <a:lnTo>
                      <a:pt x="282" y="57"/>
                    </a:lnTo>
                    <a:lnTo>
                      <a:pt x="282" y="57"/>
                    </a:lnTo>
                    <a:lnTo>
                      <a:pt x="284" y="57"/>
                    </a:lnTo>
                    <a:lnTo>
                      <a:pt x="284" y="59"/>
                    </a:lnTo>
                    <a:lnTo>
                      <a:pt x="285" y="59"/>
                    </a:lnTo>
                    <a:lnTo>
                      <a:pt x="285" y="60"/>
                    </a:lnTo>
                    <a:lnTo>
                      <a:pt x="285" y="64"/>
                    </a:lnTo>
                    <a:lnTo>
                      <a:pt x="287" y="65"/>
                    </a:lnTo>
                    <a:lnTo>
                      <a:pt x="288" y="68"/>
                    </a:lnTo>
                    <a:lnTo>
                      <a:pt x="288" y="68"/>
                    </a:lnTo>
                    <a:lnTo>
                      <a:pt x="287" y="70"/>
                    </a:lnTo>
                    <a:lnTo>
                      <a:pt x="287" y="71"/>
                    </a:lnTo>
                    <a:lnTo>
                      <a:pt x="287" y="75"/>
                    </a:lnTo>
                    <a:lnTo>
                      <a:pt x="287" y="76"/>
                    </a:lnTo>
                    <a:lnTo>
                      <a:pt x="287" y="76"/>
                    </a:lnTo>
                    <a:lnTo>
                      <a:pt x="287" y="78"/>
                    </a:lnTo>
                    <a:lnTo>
                      <a:pt x="287" y="79"/>
                    </a:lnTo>
                    <a:lnTo>
                      <a:pt x="285" y="81"/>
                    </a:lnTo>
                    <a:lnTo>
                      <a:pt x="285" y="82"/>
                    </a:lnTo>
                    <a:lnTo>
                      <a:pt x="284" y="82"/>
                    </a:lnTo>
                    <a:lnTo>
                      <a:pt x="282" y="84"/>
                    </a:lnTo>
                    <a:lnTo>
                      <a:pt x="282" y="84"/>
                    </a:lnTo>
                    <a:lnTo>
                      <a:pt x="280" y="84"/>
                    </a:lnTo>
                    <a:lnTo>
                      <a:pt x="280" y="84"/>
                    </a:lnTo>
                    <a:lnTo>
                      <a:pt x="279" y="86"/>
                    </a:lnTo>
                    <a:lnTo>
                      <a:pt x="279" y="86"/>
                    </a:lnTo>
                    <a:lnTo>
                      <a:pt x="277" y="87"/>
                    </a:lnTo>
                    <a:lnTo>
                      <a:pt x="276" y="87"/>
                    </a:lnTo>
                    <a:lnTo>
                      <a:pt x="276" y="87"/>
                    </a:lnTo>
                    <a:lnTo>
                      <a:pt x="274" y="87"/>
                    </a:lnTo>
                    <a:lnTo>
                      <a:pt x="274" y="87"/>
                    </a:lnTo>
                    <a:lnTo>
                      <a:pt x="272" y="87"/>
                    </a:lnTo>
                    <a:lnTo>
                      <a:pt x="272" y="87"/>
                    </a:lnTo>
                    <a:lnTo>
                      <a:pt x="271" y="89"/>
                    </a:lnTo>
                    <a:lnTo>
                      <a:pt x="271" y="89"/>
                    </a:lnTo>
                    <a:lnTo>
                      <a:pt x="269" y="90"/>
                    </a:lnTo>
                    <a:lnTo>
                      <a:pt x="269" y="90"/>
                    </a:lnTo>
                    <a:lnTo>
                      <a:pt x="269" y="90"/>
                    </a:lnTo>
                    <a:lnTo>
                      <a:pt x="268" y="92"/>
                    </a:lnTo>
                    <a:lnTo>
                      <a:pt x="268" y="92"/>
                    </a:lnTo>
                    <a:lnTo>
                      <a:pt x="268" y="92"/>
                    </a:lnTo>
                    <a:lnTo>
                      <a:pt x="268" y="93"/>
                    </a:lnTo>
                    <a:lnTo>
                      <a:pt x="265" y="93"/>
                    </a:lnTo>
                    <a:lnTo>
                      <a:pt x="263" y="95"/>
                    </a:lnTo>
                    <a:lnTo>
                      <a:pt x="263" y="95"/>
                    </a:lnTo>
                    <a:lnTo>
                      <a:pt x="261" y="97"/>
                    </a:lnTo>
                    <a:lnTo>
                      <a:pt x="260" y="97"/>
                    </a:lnTo>
                    <a:lnTo>
                      <a:pt x="258" y="98"/>
                    </a:lnTo>
                    <a:lnTo>
                      <a:pt x="258" y="100"/>
                    </a:lnTo>
                    <a:lnTo>
                      <a:pt x="258" y="100"/>
                    </a:lnTo>
                    <a:lnTo>
                      <a:pt x="258" y="100"/>
                    </a:lnTo>
                    <a:lnTo>
                      <a:pt x="258" y="101"/>
                    </a:lnTo>
                    <a:lnTo>
                      <a:pt x="258" y="101"/>
                    </a:lnTo>
                    <a:lnTo>
                      <a:pt x="257" y="101"/>
                    </a:lnTo>
                    <a:lnTo>
                      <a:pt x="257" y="100"/>
                    </a:lnTo>
                    <a:lnTo>
                      <a:pt x="255" y="101"/>
                    </a:lnTo>
                    <a:lnTo>
                      <a:pt x="255" y="101"/>
                    </a:lnTo>
                    <a:lnTo>
                      <a:pt x="255" y="101"/>
                    </a:lnTo>
                    <a:lnTo>
                      <a:pt x="255" y="103"/>
                    </a:lnTo>
                    <a:lnTo>
                      <a:pt x="255" y="103"/>
                    </a:lnTo>
                    <a:lnTo>
                      <a:pt x="254" y="103"/>
                    </a:lnTo>
                    <a:lnTo>
                      <a:pt x="254" y="104"/>
                    </a:lnTo>
                    <a:lnTo>
                      <a:pt x="252" y="104"/>
                    </a:lnTo>
                    <a:lnTo>
                      <a:pt x="250" y="106"/>
                    </a:lnTo>
                    <a:lnTo>
                      <a:pt x="249" y="108"/>
                    </a:lnTo>
                    <a:lnTo>
                      <a:pt x="249" y="111"/>
                    </a:lnTo>
                    <a:lnTo>
                      <a:pt x="247" y="112"/>
                    </a:lnTo>
                    <a:lnTo>
                      <a:pt x="246" y="112"/>
                    </a:lnTo>
                    <a:lnTo>
                      <a:pt x="246" y="114"/>
                    </a:lnTo>
                    <a:lnTo>
                      <a:pt x="244" y="116"/>
                    </a:lnTo>
                    <a:lnTo>
                      <a:pt x="243" y="117"/>
                    </a:lnTo>
                    <a:lnTo>
                      <a:pt x="241" y="120"/>
                    </a:lnTo>
                    <a:lnTo>
                      <a:pt x="238" y="122"/>
                    </a:lnTo>
                    <a:lnTo>
                      <a:pt x="236" y="123"/>
                    </a:lnTo>
                    <a:lnTo>
                      <a:pt x="235" y="123"/>
                    </a:lnTo>
                    <a:lnTo>
                      <a:pt x="235" y="125"/>
                    </a:lnTo>
                    <a:lnTo>
                      <a:pt x="235" y="127"/>
                    </a:lnTo>
                    <a:lnTo>
                      <a:pt x="231" y="128"/>
                    </a:lnTo>
                    <a:lnTo>
                      <a:pt x="231" y="130"/>
                    </a:lnTo>
                    <a:lnTo>
                      <a:pt x="230" y="130"/>
                    </a:lnTo>
                    <a:lnTo>
                      <a:pt x="230" y="131"/>
                    </a:lnTo>
                    <a:lnTo>
                      <a:pt x="230" y="133"/>
                    </a:lnTo>
                    <a:lnTo>
                      <a:pt x="228" y="134"/>
                    </a:lnTo>
                    <a:lnTo>
                      <a:pt x="227" y="136"/>
                    </a:lnTo>
                    <a:lnTo>
                      <a:pt x="228" y="138"/>
                    </a:lnTo>
                    <a:lnTo>
                      <a:pt x="228" y="139"/>
                    </a:lnTo>
                    <a:lnTo>
                      <a:pt x="228" y="141"/>
                    </a:lnTo>
                    <a:lnTo>
                      <a:pt x="227" y="141"/>
                    </a:lnTo>
                    <a:lnTo>
                      <a:pt x="227" y="142"/>
                    </a:lnTo>
                    <a:lnTo>
                      <a:pt x="227" y="142"/>
                    </a:lnTo>
                    <a:lnTo>
                      <a:pt x="227" y="144"/>
                    </a:lnTo>
                    <a:lnTo>
                      <a:pt x="227" y="145"/>
                    </a:lnTo>
                    <a:lnTo>
                      <a:pt x="227" y="147"/>
                    </a:lnTo>
                    <a:lnTo>
                      <a:pt x="225" y="149"/>
                    </a:lnTo>
                    <a:lnTo>
                      <a:pt x="225" y="150"/>
                    </a:lnTo>
                    <a:lnTo>
                      <a:pt x="225" y="150"/>
                    </a:lnTo>
                    <a:lnTo>
                      <a:pt x="225" y="152"/>
                    </a:lnTo>
                    <a:lnTo>
                      <a:pt x="225" y="152"/>
                    </a:lnTo>
                    <a:lnTo>
                      <a:pt x="225" y="153"/>
                    </a:lnTo>
                    <a:lnTo>
                      <a:pt x="225" y="155"/>
                    </a:lnTo>
                    <a:lnTo>
                      <a:pt x="224" y="155"/>
                    </a:lnTo>
                    <a:lnTo>
                      <a:pt x="224" y="156"/>
                    </a:lnTo>
                    <a:lnTo>
                      <a:pt x="222" y="156"/>
                    </a:lnTo>
                    <a:lnTo>
                      <a:pt x="224" y="158"/>
                    </a:lnTo>
                    <a:lnTo>
                      <a:pt x="224" y="158"/>
                    </a:lnTo>
                    <a:lnTo>
                      <a:pt x="222" y="160"/>
                    </a:lnTo>
                    <a:lnTo>
                      <a:pt x="224" y="161"/>
                    </a:lnTo>
                    <a:lnTo>
                      <a:pt x="224" y="161"/>
                    </a:lnTo>
                    <a:lnTo>
                      <a:pt x="224" y="163"/>
                    </a:lnTo>
                    <a:lnTo>
                      <a:pt x="222" y="166"/>
                    </a:lnTo>
                    <a:lnTo>
                      <a:pt x="222" y="168"/>
                    </a:lnTo>
                    <a:lnTo>
                      <a:pt x="224" y="174"/>
                    </a:lnTo>
                    <a:lnTo>
                      <a:pt x="222" y="174"/>
                    </a:lnTo>
                    <a:lnTo>
                      <a:pt x="222" y="175"/>
                    </a:lnTo>
                    <a:lnTo>
                      <a:pt x="220" y="175"/>
                    </a:lnTo>
                    <a:lnTo>
                      <a:pt x="220" y="175"/>
                    </a:lnTo>
                    <a:lnTo>
                      <a:pt x="219" y="175"/>
                    </a:lnTo>
                    <a:lnTo>
                      <a:pt x="219" y="179"/>
                    </a:lnTo>
                    <a:lnTo>
                      <a:pt x="217" y="185"/>
                    </a:lnTo>
                    <a:lnTo>
                      <a:pt x="217" y="186"/>
                    </a:lnTo>
                    <a:lnTo>
                      <a:pt x="219" y="188"/>
                    </a:lnTo>
                    <a:lnTo>
                      <a:pt x="219" y="190"/>
                    </a:lnTo>
                    <a:lnTo>
                      <a:pt x="219" y="191"/>
                    </a:lnTo>
                    <a:lnTo>
                      <a:pt x="219" y="193"/>
                    </a:lnTo>
                    <a:lnTo>
                      <a:pt x="219" y="194"/>
                    </a:lnTo>
                    <a:lnTo>
                      <a:pt x="219" y="194"/>
                    </a:lnTo>
                    <a:lnTo>
                      <a:pt x="217" y="194"/>
                    </a:lnTo>
                    <a:lnTo>
                      <a:pt x="219" y="197"/>
                    </a:lnTo>
                    <a:lnTo>
                      <a:pt x="219" y="199"/>
                    </a:lnTo>
                    <a:lnTo>
                      <a:pt x="220" y="201"/>
                    </a:lnTo>
                    <a:lnTo>
                      <a:pt x="228" y="205"/>
                    </a:lnTo>
                    <a:lnTo>
                      <a:pt x="231" y="207"/>
                    </a:lnTo>
                    <a:lnTo>
                      <a:pt x="235" y="210"/>
                    </a:lnTo>
                    <a:lnTo>
                      <a:pt x="238" y="212"/>
                    </a:lnTo>
                    <a:lnTo>
                      <a:pt x="238" y="215"/>
                    </a:lnTo>
                    <a:lnTo>
                      <a:pt x="235" y="218"/>
                    </a:lnTo>
                    <a:lnTo>
                      <a:pt x="235" y="221"/>
                    </a:lnTo>
                    <a:lnTo>
                      <a:pt x="235" y="223"/>
                    </a:lnTo>
                    <a:lnTo>
                      <a:pt x="236" y="226"/>
                    </a:lnTo>
                    <a:lnTo>
                      <a:pt x="239" y="227"/>
                    </a:lnTo>
                    <a:lnTo>
                      <a:pt x="241" y="229"/>
                    </a:lnTo>
                    <a:lnTo>
                      <a:pt x="244" y="229"/>
                    </a:lnTo>
                    <a:lnTo>
                      <a:pt x="244" y="229"/>
                    </a:lnTo>
                    <a:lnTo>
                      <a:pt x="244" y="229"/>
                    </a:lnTo>
                    <a:lnTo>
                      <a:pt x="244" y="235"/>
                    </a:lnTo>
                    <a:lnTo>
                      <a:pt x="244" y="237"/>
                    </a:lnTo>
                    <a:lnTo>
                      <a:pt x="244" y="238"/>
                    </a:lnTo>
                    <a:lnTo>
                      <a:pt x="238" y="246"/>
                    </a:lnTo>
                    <a:lnTo>
                      <a:pt x="235" y="251"/>
                    </a:lnTo>
                    <a:lnTo>
                      <a:pt x="233" y="254"/>
                    </a:lnTo>
                    <a:lnTo>
                      <a:pt x="231" y="257"/>
                    </a:lnTo>
                    <a:lnTo>
                      <a:pt x="230" y="259"/>
                    </a:lnTo>
                    <a:lnTo>
                      <a:pt x="222" y="264"/>
                    </a:lnTo>
                    <a:lnTo>
                      <a:pt x="211" y="267"/>
                    </a:lnTo>
                    <a:lnTo>
                      <a:pt x="202" y="270"/>
                    </a:lnTo>
                    <a:lnTo>
                      <a:pt x="198" y="270"/>
                    </a:lnTo>
                    <a:lnTo>
                      <a:pt x="183" y="271"/>
                    </a:lnTo>
                    <a:lnTo>
                      <a:pt x="181" y="273"/>
                    </a:lnTo>
                    <a:lnTo>
                      <a:pt x="176" y="271"/>
                    </a:lnTo>
                    <a:lnTo>
                      <a:pt x="173" y="273"/>
                    </a:lnTo>
                    <a:lnTo>
                      <a:pt x="170" y="271"/>
                    </a:lnTo>
                    <a:lnTo>
                      <a:pt x="167" y="271"/>
                    </a:lnTo>
                    <a:lnTo>
                      <a:pt x="165" y="270"/>
                    </a:lnTo>
                    <a:lnTo>
                      <a:pt x="162" y="270"/>
                    </a:lnTo>
                    <a:lnTo>
                      <a:pt x="162" y="270"/>
                    </a:lnTo>
                    <a:lnTo>
                      <a:pt x="164" y="273"/>
                    </a:lnTo>
                    <a:lnTo>
                      <a:pt x="162" y="275"/>
                    </a:lnTo>
                    <a:lnTo>
                      <a:pt x="164" y="276"/>
                    </a:lnTo>
                    <a:lnTo>
                      <a:pt x="164" y="276"/>
                    </a:lnTo>
                    <a:lnTo>
                      <a:pt x="165" y="278"/>
                    </a:lnTo>
                    <a:lnTo>
                      <a:pt x="167" y="279"/>
                    </a:lnTo>
                    <a:lnTo>
                      <a:pt x="165" y="279"/>
                    </a:lnTo>
                    <a:lnTo>
                      <a:pt x="165" y="279"/>
                    </a:lnTo>
                    <a:lnTo>
                      <a:pt x="167" y="281"/>
                    </a:lnTo>
                    <a:lnTo>
                      <a:pt x="167" y="283"/>
                    </a:lnTo>
                    <a:lnTo>
                      <a:pt x="165" y="287"/>
                    </a:lnTo>
                    <a:lnTo>
                      <a:pt x="164" y="287"/>
                    </a:lnTo>
                    <a:lnTo>
                      <a:pt x="164" y="287"/>
                    </a:lnTo>
                    <a:lnTo>
                      <a:pt x="162" y="289"/>
                    </a:lnTo>
                    <a:lnTo>
                      <a:pt x="162" y="294"/>
                    </a:lnTo>
                    <a:lnTo>
                      <a:pt x="161" y="295"/>
                    </a:lnTo>
                    <a:lnTo>
                      <a:pt x="162" y="297"/>
                    </a:lnTo>
                    <a:lnTo>
                      <a:pt x="164" y="301"/>
                    </a:lnTo>
                    <a:lnTo>
                      <a:pt x="164" y="303"/>
                    </a:lnTo>
                    <a:lnTo>
                      <a:pt x="162" y="305"/>
                    </a:lnTo>
                    <a:lnTo>
                      <a:pt x="156" y="308"/>
                    </a:lnTo>
                    <a:lnTo>
                      <a:pt x="154" y="308"/>
                    </a:lnTo>
                    <a:lnTo>
                      <a:pt x="149" y="309"/>
                    </a:lnTo>
                    <a:lnTo>
                      <a:pt x="145" y="309"/>
                    </a:lnTo>
                    <a:lnTo>
                      <a:pt x="142" y="309"/>
                    </a:lnTo>
                    <a:lnTo>
                      <a:pt x="137" y="306"/>
                    </a:lnTo>
                    <a:lnTo>
                      <a:pt x="134" y="305"/>
                    </a:lnTo>
                    <a:lnTo>
                      <a:pt x="129" y="305"/>
                    </a:lnTo>
                    <a:lnTo>
                      <a:pt x="126" y="303"/>
                    </a:lnTo>
                    <a:lnTo>
                      <a:pt x="127" y="303"/>
                    </a:lnTo>
                    <a:lnTo>
                      <a:pt x="127" y="303"/>
                    </a:lnTo>
                    <a:lnTo>
                      <a:pt x="126" y="301"/>
                    </a:lnTo>
                    <a:lnTo>
                      <a:pt x="126" y="301"/>
                    </a:lnTo>
                    <a:lnTo>
                      <a:pt x="123" y="303"/>
                    </a:lnTo>
                    <a:lnTo>
                      <a:pt x="123" y="305"/>
                    </a:lnTo>
                    <a:lnTo>
                      <a:pt x="123" y="306"/>
                    </a:lnTo>
                    <a:lnTo>
                      <a:pt x="121" y="308"/>
                    </a:lnTo>
                    <a:lnTo>
                      <a:pt x="123" y="311"/>
                    </a:lnTo>
                    <a:lnTo>
                      <a:pt x="124" y="316"/>
                    </a:lnTo>
                    <a:lnTo>
                      <a:pt x="124" y="319"/>
                    </a:lnTo>
                    <a:lnTo>
                      <a:pt x="123" y="323"/>
                    </a:lnTo>
                    <a:lnTo>
                      <a:pt x="124" y="325"/>
                    </a:lnTo>
                    <a:lnTo>
                      <a:pt x="126" y="327"/>
                    </a:lnTo>
                    <a:lnTo>
                      <a:pt x="129" y="328"/>
                    </a:lnTo>
                    <a:lnTo>
                      <a:pt x="129" y="328"/>
                    </a:lnTo>
                    <a:lnTo>
                      <a:pt x="131" y="328"/>
                    </a:lnTo>
                    <a:lnTo>
                      <a:pt x="131" y="328"/>
                    </a:lnTo>
                    <a:lnTo>
                      <a:pt x="131" y="328"/>
                    </a:lnTo>
                    <a:lnTo>
                      <a:pt x="131" y="330"/>
                    </a:lnTo>
                    <a:lnTo>
                      <a:pt x="131" y="331"/>
                    </a:lnTo>
                    <a:lnTo>
                      <a:pt x="132" y="331"/>
                    </a:lnTo>
                    <a:lnTo>
                      <a:pt x="135" y="331"/>
                    </a:lnTo>
                    <a:lnTo>
                      <a:pt x="137" y="331"/>
                    </a:lnTo>
                    <a:lnTo>
                      <a:pt x="137" y="330"/>
                    </a:lnTo>
                    <a:lnTo>
                      <a:pt x="138" y="328"/>
                    </a:lnTo>
                    <a:lnTo>
                      <a:pt x="135" y="328"/>
                    </a:lnTo>
                    <a:lnTo>
                      <a:pt x="135" y="328"/>
                    </a:lnTo>
                    <a:lnTo>
                      <a:pt x="137" y="327"/>
                    </a:lnTo>
                    <a:lnTo>
                      <a:pt x="140" y="327"/>
                    </a:lnTo>
                    <a:lnTo>
                      <a:pt x="142" y="325"/>
                    </a:lnTo>
                    <a:lnTo>
                      <a:pt x="143" y="327"/>
                    </a:lnTo>
                    <a:lnTo>
                      <a:pt x="143" y="327"/>
                    </a:lnTo>
                    <a:lnTo>
                      <a:pt x="143" y="328"/>
                    </a:lnTo>
                    <a:lnTo>
                      <a:pt x="145" y="331"/>
                    </a:lnTo>
                    <a:lnTo>
                      <a:pt x="145" y="333"/>
                    </a:lnTo>
                    <a:lnTo>
                      <a:pt x="145" y="336"/>
                    </a:lnTo>
                    <a:lnTo>
                      <a:pt x="143" y="336"/>
                    </a:lnTo>
                    <a:lnTo>
                      <a:pt x="143" y="338"/>
                    </a:lnTo>
                    <a:lnTo>
                      <a:pt x="138" y="339"/>
                    </a:lnTo>
                    <a:lnTo>
                      <a:pt x="137" y="339"/>
                    </a:lnTo>
                    <a:lnTo>
                      <a:pt x="135" y="338"/>
                    </a:lnTo>
                    <a:lnTo>
                      <a:pt x="135" y="335"/>
                    </a:lnTo>
                    <a:lnTo>
                      <a:pt x="134" y="333"/>
                    </a:lnTo>
                    <a:lnTo>
                      <a:pt x="132" y="333"/>
                    </a:lnTo>
                    <a:lnTo>
                      <a:pt x="129" y="333"/>
                    </a:lnTo>
                    <a:lnTo>
                      <a:pt x="127" y="335"/>
                    </a:lnTo>
                    <a:lnTo>
                      <a:pt x="124" y="336"/>
                    </a:lnTo>
                    <a:lnTo>
                      <a:pt x="124" y="338"/>
                    </a:lnTo>
                    <a:lnTo>
                      <a:pt x="129" y="339"/>
                    </a:lnTo>
                    <a:lnTo>
                      <a:pt x="132" y="341"/>
                    </a:lnTo>
                    <a:lnTo>
                      <a:pt x="134" y="341"/>
                    </a:lnTo>
                    <a:lnTo>
                      <a:pt x="134" y="341"/>
                    </a:lnTo>
                    <a:lnTo>
                      <a:pt x="134" y="341"/>
                    </a:lnTo>
                    <a:lnTo>
                      <a:pt x="132" y="342"/>
                    </a:lnTo>
                    <a:lnTo>
                      <a:pt x="129" y="344"/>
                    </a:lnTo>
                    <a:lnTo>
                      <a:pt x="126" y="344"/>
                    </a:lnTo>
                    <a:lnTo>
                      <a:pt x="124" y="346"/>
                    </a:lnTo>
                    <a:lnTo>
                      <a:pt x="121" y="350"/>
                    </a:lnTo>
                    <a:lnTo>
                      <a:pt x="121" y="352"/>
                    </a:lnTo>
                    <a:lnTo>
                      <a:pt x="120" y="352"/>
                    </a:lnTo>
                    <a:lnTo>
                      <a:pt x="120" y="355"/>
                    </a:lnTo>
                    <a:lnTo>
                      <a:pt x="121" y="360"/>
                    </a:lnTo>
                    <a:lnTo>
                      <a:pt x="120" y="361"/>
                    </a:lnTo>
                    <a:lnTo>
                      <a:pt x="120" y="363"/>
                    </a:lnTo>
                    <a:lnTo>
                      <a:pt x="120" y="364"/>
                    </a:lnTo>
                    <a:lnTo>
                      <a:pt x="120" y="368"/>
                    </a:lnTo>
                    <a:lnTo>
                      <a:pt x="115" y="371"/>
                    </a:lnTo>
                    <a:lnTo>
                      <a:pt x="113" y="372"/>
                    </a:lnTo>
                    <a:lnTo>
                      <a:pt x="115" y="374"/>
                    </a:lnTo>
                    <a:lnTo>
                      <a:pt x="115" y="375"/>
                    </a:lnTo>
                    <a:lnTo>
                      <a:pt x="115" y="377"/>
                    </a:lnTo>
                    <a:lnTo>
                      <a:pt x="113" y="377"/>
                    </a:lnTo>
                    <a:lnTo>
                      <a:pt x="107" y="375"/>
                    </a:lnTo>
                    <a:lnTo>
                      <a:pt x="105" y="377"/>
                    </a:lnTo>
                    <a:lnTo>
                      <a:pt x="102" y="379"/>
                    </a:lnTo>
                    <a:lnTo>
                      <a:pt x="102" y="379"/>
                    </a:lnTo>
                    <a:lnTo>
                      <a:pt x="101" y="380"/>
                    </a:lnTo>
                    <a:lnTo>
                      <a:pt x="97" y="380"/>
                    </a:lnTo>
                    <a:lnTo>
                      <a:pt x="96" y="382"/>
                    </a:lnTo>
                    <a:lnTo>
                      <a:pt x="91" y="386"/>
                    </a:lnTo>
                    <a:lnTo>
                      <a:pt x="90" y="390"/>
                    </a:lnTo>
                    <a:lnTo>
                      <a:pt x="86" y="394"/>
                    </a:lnTo>
                    <a:lnTo>
                      <a:pt x="86" y="396"/>
                    </a:lnTo>
                    <a:lnTo>
                      <a:pt x="86" y="398"/>
                    </a:lnTo>
                    <a:lnTo>
                      <a:pt x="86" y="399"/>
                    </a:lnTo>
                    <a:lnTo>
                      <a:pt x="86" y="401"/>
                    </a:lnTo>
                    <a:lnTo>
                      <a:pt x="88" y="402"/>
                    </a:lnTo>
                    <a:lnTo>
                      <a:pt x="90" y="404"/>
                    </a:lnTo>
                    <a:lnTo>
                      <a:pt x="99" y="413"/>
                    </a:lnTo>
                    <a:lnTo>
                      <a:pt x="101" y="413"/>
                    </a:lnTo>
                    <a:lnTo>
                      <a:pt x="110" y="415"/>
                    </a:lnTo>
                    <a:lnTo>
                      <a:pt x="112" y="415"/>
                    </a:lnTo>
                    <a:lnTo>
                      <a:pt x="113" y="416"/>
                    </a:lnTo>
                    <a:lnTo>
                      <a:pt x="113" y="418"/>
                    </a:lnTo>
                    <a:lnTo>
                      <a:pt x="113" y="423"/>
                    </a:lnTo>
                    <a:lnTo>
                      <a:pt x="112" y="424"/>
                    </a:lnTo>
                    <a:lnTo>
                      <a:pt x="112" y="426"/>
                    </a:lnTo>
                    <a:lnTo>
                      <a:pt x="109" y="427"/>
                    </a:lnTo>
                    <a:lnTo>
                      <a:pt x="107" y="427"/>
                    </a:lnTo>
                    <a:lnTo>
                      <a:pt x="107" y="427"/>
                    </a:lnTo>
                    <a:lnTo>
                      <a:pt x="109" y="427"/>
                    </a:lnTo>
                    <a:lnTo>
                      <a:pt x="110" y="427"/>
                    </a:lnTo>
                    <a:lnTo>
                      <a:pt x="112" y="427"/>
                    </a:lnTo>
                    <a:lnTo>
                      <a:pt x="112" y="429"/>
                    </a:lnTo>
                    <a:lnTo>
                      <a:pt x="112" y="431"/>
                    </a:lnTo>
                    <a:lnTo>
                      <a:pt x="110" y="431"/>
                    </a:lnTo>
                    <a:lnTo>
                      <a:pt x="110" y="432"/>
                    </a:lnTo>
                    <a:lnTo>
                      <a:pt x="104" y="437"/>
                    </a:lnTo>
                    <a:lnTo>
                      <a:pt x="101" y="438"/>
                    </a:lnTo>
                    <a:lnTo>
                      <a:pt x="99" y="440"/>
                    </a:lnTo>
                    <a:lnTo>
                      <a:pt x="94" y="442"/>
                    </a:lnTo>
                    <a:lnTo>
                      <a:pt x="93" y="443"/>
                    </a:lnTo>
                    <a:lnTo>
                      <a:pt x="91" y="446"/>
                    </a:lnTo>
                    <a:lnTo>
                      <a:pt x="88" y="448"/>
                    </a:lnTo>
                    <a:lnTo>
                      <a:pt x="85" y="454"/>
                    </a:lnTo>
                    <a:lnTo>
                      <a:pt x="85" y="454"/>
                    </a:lnTo>
                    <a:lnTo>
                      <a:pt x="85" y="456"/>
                    </a:lnTo>
                    <a:lnTo>
                      <a:pt x="83" y="465"/>
                    </a:lnTo>
                    <a:lnTo>
                      <a:pt x="83" y="467"/>
                    </a:lnTo>
                    <a:lnTo>
                      <a:pt x="82" y="468"/>
                    </a:lnTo>
                    <a:lnTo>
                      <a:pt x="79" y="470"/>
                    </a:lnTo>
                    <a:lnTo>
                      <a:pt x="77" y="470"/>
                    </a:lnTo>
                    <a:lnTo>
                      <a:pt x="75" y="468"/>
                    </a:lnTo>
                    <a:lnTo>
                      <a:pt x="74" y="467"/>
                    </a:lnTo>
                    <a:lnTo>
                      <a:pt x="72" y="465"/>
                    </a:lnTo>
                    <a:lnTo>
                      <a:pt x="71" y="464"/>
                    </a:lnTo>
                    <a:lnTo>
                      <a:pt x="71" y="464"/>
                    </a:lnTo>
                    <a:lnTo>
                      <a:pt x="72" y="465"/>
                    </a:lnTo>
                    <a:lnTo>
                      <a:pt x="71" y="467"/>
                    </a:lnTo>
                    <a:lnTo>
                      <a:pt x="68" y="467"/>
                    </a:lnTo>
                    <a:lnTo>
                      <a:pt x="66" y="468"/>
                    </a:lnTo>
                    <a:lnTo>
                      <a:pt x="71" y="468"/>
                    </a:lnTo>
                    <a:lnTo>
                      <a:pt x="72" y="468"/>
                    </a:lnTo>
                    <a:lnTo>
                      <a:pt x="74" y="468"/>
                    </a:lnTo>
                    <a:lnTo>
                      <a:pt x="74" y="470"/>
                    </a:lnTo>
                    <a:lnTo>
                      <a:pt x="75" y="472"/>
                    </a:lnTo>
                    <a:lnTo>
                      <a:pt x="74" y="472"/>
                    </a:lnTo>
                    <a:lnTo>
                      <a:pt x="72" y="472"/>
                    </a:lnTo>
                    <a:lnTo>
                      <a:pt x="71" y="473"/>
                    </a:lnTo>
                    <a:lnTo>
                      <a:pt x="68" y="475"/>
                    </a:lnTo>
                    <a:lnTo>
                      <a:pt x="66" y="478"/>
                    </a:lnTo>
                    <a:lnTo>
                      <a:pt x="64" y="479"/>
                    </a:lnTo>
                    <a:lnTo>
                      <a:pt x="64" y="483"/>
                    </a:lnTo>
                    <a:lnTo>
                      <a:pt x="64" y="484"/>
                    </a:lnTo>
                    <a:lnTo>
                      <a:pt x="63" y="486"/>
                    </a:lnTo>
                    <a:lnTo>
                      <a:pt x="61" y="487"/>
                    </a:lnTo>
                    <a:lnTo>
                      <a:pt x="61" y="487"/>
                    </a:lnTo>
                    <a:lnTo>
                      <a:pt x="63" y="487"/>
                    </a:lnTo>
                    <a:lnTo>
                      <a:pt x="63" y="487"/>
                    </a:lnTo>
                    <a:lnTo>
                      <a:pt x="64" y="489"/>
                    </a:lnTo>
                    <a:lnTo>
                      <a:pt x="66" y="492"/>
                    </a:lnTo>
                    <a:lnTo>
                      <a:pt x="66" y="495"/>
                    </a:lnTo>
                    <a:lnTo>
                      <a:pt x="66" y="497"/>
                    </a:lnTo>
                    <a:lnTo>
                      <a:pt x="66" y="497"/>
                    </a:lnTo>
                    <a:lnTo>
                      <a:pt x="63" y="498"/>
                    </a:lnTo>
                    <a:lnTo>
                      <a:pt x="61" y="498"/>
                    </a:lnTo>
                    <a:lnTo>
                      <a:pt x="60" y="498"/>
                    </a:lnTo>
                    <a:lnTo>
                      <a:pt x="60" y="498"/>
                    </a:lnTo>
                    <a:lnTo>
                      <a:pt x="61" y="498"/>
                    </a:lnTo>
                    <a:lnTo>
                      <a:pt x="64" y="500"/>
                    </a:lnTo>
                    <a:lnTo>
                      <a:pt x="66" y="498"/>
                    </a:lnTo>
                    <a:lnTo>
                      <a:pt x="68" y="500"/>
                    </a:lnTo>
                    <a:lnTo>
                      <a:pt x="68" y="500"/>
                    </a:lnTo>
                    <a:lnTo>
                      <a:pt x="71" y="506"/>
                    </a:lnTo>
                    <a:lnTo>
                      <a:pt x="74" y="509"/>
                    </a:lnTo>
                    <a:lnTo>
                      <a:pt x="75" y="513"/>
                    </a:lnTo>
                    <a:lnTo>
                      <a:pt x="74" y="513"/>
                    </a:lnTo>
                    <a:lnTo>
                      <a:pt x="74" y="511"/>
                    </a:lnTo>
                    <a:lnTo>
                      <a:pt x="72" y="511"/>
                    </a:lnTo>
                    <a:lnTo>
                      <a:pt x="71" y="511"/>
                    </a:lnTo>
                    <a:lnTo>
                      <a:pt x="68" y="509"/>
                    </a:lnTo>
                    <a:lnTo>
                      <a:pt x="63" y="509"/>
                    </a:lnTo>
                    <a:lnTo>
                      <a:pt x="60" y="509"/>
                    </a:lnTo>
                    <a:lnTo>
                      <a:pt x="56" y="508"/>
                    </a:lnTo>
                    <a:lnTo>
                      <a:pt x="52" y="506"/>
                    </a:lnTo>
                    <a:lnTo>
                      <a:pt x="45" y="506"/>
                    </a:lnTo>
                    <a:lnTo>
                      <a:pt x="38" y="506"/>
                    </a:lnTo>
                    <a:lnTo>
                      <a:pt x="31" y="506"/>
                    </a:lnTo>
                    <a:lnTo>
                      <a:pt x="27" y="506"/>
                    </a:lnTo>
                    <a:lnTo>
                      <a:pt x="23" y="506"/>
                    </a:lnTo>
                    <a:lnTo>
                      <a:pt x="23" y="505"/>
                    </a:lnTo>
                    <a:lnTo>
                      <a:pt x="23" y="503"/>
                    </a:lnTo>
                    <a:lnTo>
                      <a:pt x="22" y="503"/>
                    </a:lnTo>
                    <a:lnTo>
                      <a:pt x="20" y="502"/>
                    </a:lnTo>
                    <a:lnTo>
                      <a:pt x="19" y="500"/>
                    </a:lnTo>
                    <a:lnTo>
                      <a:pt x="19" y="498"/>
                    </a:lnTo>
                    <a:lnTo>
                      <a:pt x="17" y="497"/>
                    </a:lnTo>
                    <a:lnTo>
                      <a:pt x="17" y="495"/>
                    </a:lnTo>
                    <a:lnTo>
                      <a:pt x="19" y="492"/>
                    </a:lnTo>
                    <a:lnTo>
                      <a:pt x="19" y="490"/>
                    </a:lnTo>
                    <a:lnTo>
                      <a:pt x="17" y="490"/>
                    </a:lnTo>
                    <a:lnTo>
                      <a:pt x="17" y="489"/>
                    </a:lnTo>
                    <a:lnTo>
                      <a:pt x="17" y="487"/>
                    </a:lnTo>
                    <a:lnTo>
                      <a:pt x="19" y="487"/>
                    </a:lnTo>
                    <a:lnTo>
                      <a:pt x="19" y="486"/>
                    </a:lnTo>
                    <a:lnTo>
                      <a:pt x="19" y="483"/>
                    </a:lnTo>
                    <a:lnTo>
                      <a:pt x="19" y="481"/>
                    </a:lnTo>
                    <a:lnTo>
                      <a:pt x="17" y="479"/>
                    </a:lnTo>
                    <a:lnTo>
                      <a:pt x="17" y="479"/>
                    </a:lnTo>
                    <a:lnTo>
                      <a:pt x="15" y="479"/>
                    </a:lnTo>
                    <a:lnTo>
                      <a:pt x="14" y="479"/>
                    </a:lnTo>
                    <a:lnTo>
                      <a:pt x="11" y="479"/>
                    </a:lnTo>
                    <a:lnTo>
                      <a:pt x="11" y="481"/>
                    </a:lnTo>
                    <a:lnTo>
                      <a:pt x="9" y="481"/>
                    </a:lnTo>
                    <a:lnTo>
                      <a:pt x="8" y="483"/>
                    </a:lnTo>
                    <a:lnTo>
                      <a:pt x="6" y="483"/>
                    </a:lnTo>
                    <a:lnTo>
                      <a:pt x="6" y="481"/>
                    </a:lnTo>
                    <a:lnTo>
                      <a:pt x="6" y="479"/>
                    </a:lnTo>
                    <a:lnTo>
                      <a:pt x="4" y="478"/>
                    </a:lnTo>
                    <a:lnTo>
                      <a:pt x="4" y="476"/>
                    </a:lnTo>
                    <a:lnTo>
                      <a:pt x="4" y="475"/>
                    </a:lnTo>
                    <a:lnTo>
                      <a:pt x="3" y="472"/>
                    </a:lnTo>
                    <a:lnTo>
                      <a:pt x="1" y="470"/>
                    </a:lnTo>
                    <a:lnTo>
                      <a:pt x="1" y="468"/>
                    </a:lnTo>
                    <a:lnTo>
                      <a:pt x="1" y="467"/>
                    </a:lnTo>
                    <a:lnTo>
                      <a:pt x="1" y="464"/>
                    </a:lnTo>
                    <a:lnTo>
                      <a:pt x="1" y="462"/>
                    </a:lnTo>
                    <a:lnTo>
                      <a:pt x="0" y="461"/>
                    </a:lnTo>
                    <a:lnTo>
                      <a:pt x="0" y="457"/>
                    </a:lnTo>
                    <a:lnTo>
                      <a:pt x="1" y="457"/>
                    </a:lnTo>
                    <a:lnTo>
                      <a:pt x="1" y="456"/>
                    </a:lnTo>
                    <a:lnTo>
                      <a:pt x="6" y="454"/>
                    </a:lnTo>
                    <a:lnTo>
                      <a:pt x="6" y="453"/>
                    </a:lnTo>
                    <a:lnTo>
                      <a:pt x="8" y="451"/>
                    </a:lnTo>
                    <a:lnTo>
                      <a:pt x="8" y="450"/>
                    </a:lnTo>
                    <a:lnTo>
                      <a:pt x="9" y="450"/>
                    </a:lnTo>
                    <a:lnTo>
                      <a:pt x="11" y="448"/>
                    </a:lnTo>
                    <a:lnTo>
                      <a:pt x="12" y="448"/>
                    </a:lnTo>
                    <a:lnTo>
                      <a:pt x="14" y="446"/>
                    </a:lnTo>
                    <a:lnTo>
                      <a:pt x="14" y="445"/>
                    </a:lnTo>
                    <a:lnTo>
                      <a:pt x="14" y="445"/>
                    </a:lnTo>
                    <a:lnTo>
                      <a:pt x="14" y="443"/>
                    </a:lnTo>
                    <a:lnTo>
                      <a:pt x="14" y="440"/>
                    </a:lnTo>
                    <a:lnTo>
                      <a:pt x="14" y="440"/>
                    </a:lnTo>
                    <a:lnTo>
                      <a:pt x="15" y="438"/>
                    </a:lnTo>
                    <a:lnTo>
                      <a:pt x="17" y="437"/>
                    </a:lnTo>
                    <a:lnTo>
                      <a:pt x="19" y="435"/>
                    </a:lnTo>
                    <a:lnTo>
                      <a:pt x="19" y="432"/>
                    </a:lnTo>
                    <a:lnTo>
                      <a:pt x="17" y="431"/>
                    </a:lnTo>
                    <a:lnTo>
                      <a:pt x="15" y="431"/>
                    </a:lnTo>
                    <a:lnTo>
                      <a:pt x="15" y="429"/>
                    </a:lnTo>
                    <a:lnTo>
                      <a:pt x="15" y="427"/>
                    </a:lnTo>
                    <a:lnTo>
                      <a:pt x="17" y="424"/>
                    </a:lnTo>
                    <a:lnTo>
                      <a:pt x="19" y="423"/>
                    </a:lnTo>
                    <a:lnTo>
                      <a:pt x="19" y="421"/>
                    </a:lnTo>
                    <a:lnTo>
                      <a:pt x="19" y="421"/>
                    </a:lnTo>
                    <a:lnTo>
                      <a:pt x="22" y="418"/>
                    </a:lnTo>
                    <a:lnTo>
                      <a:pt x="22" y="416"/>
                    </a:lnTo>
                    <a:lnTo>
                      <a:pt x="23" y="416"/>
                    </a:lnTo>
                    <a:lnTo>
                      <a:pt x="25" y="416"/>
                    </a:lnTo>
                    <a:lnTo>
                      <a:pt x="25" y="415"/>
                    </a:lnTo>
                    <a:lnTo>
                      <a:pt x="23" y="413"/>
                    </a:lnTo>
                    <a:lnTo>
                      <a:pt x="23" y="413"/>
                    </a:lnTo>
                    <a:lnTo>
                      <a:pt x="23" y="412"/>
                    </a:lnTo>
                    <a:lnTo>
                      <a:pt x="23" y="410"/>
                    </a:lnTo>
                    <a:lnTo>
                      <a:pt x="25" y="409"/>
                    </a:lnTo>
                    <a:lnTo>
                      <a:pt x="27" y="407"/>
                    </a:lnTo>
                    <a:lnTo>
                      <a:pt x="27" y="405"/>
                    </a:lnTo>
                    <a:lnTo>
                      <a:pt x="28" y="405"/>
                    </a:lnTo>
                    <a:lnTo>
                      <a:pt x="27" y="402"/>
                    </a:lnTo>
                    <a:lnTo>
                      <a:pt x="27" y="401"/>
                    </a:lnTo>
                    <a:lnTo>
                      <a:pt x="27" y="399"/>
                    </a:lnTo>
                    <a:lnTo>
                      <a:pt x="25" y="398"/>
                    </a:lnTo>
                    <a:lnTo>
                      <a:pt x="25" y="398"/>
                    </a:lnTo>
                    <a:lnTo>
                      <a:pt x="25" y="396"/>
                    </a:lnTo>
                    <a:lnTo>
                      <a:pt x="28" y="394"/>
                    </a:lnTo>
                    <a:lnTo>
                      <a:pt x="28" y="393"/>
                    </a:lnTo>
                    <a:lnTo>
                      <a:pt x="28" y="393"/>
                    </a:lnTo>
                    <a:lnTo>
                      <a:pt x="27" y="391"/>
                    </a:lnTo>
                    <a:lnTo>
                      <a:pt x="27" y="390"/>
                    </a:lnTo>
                    <a:lnTo>
                      <a:pt x="27" y="386"/>
                    </a:lnTo>
                    <a:lnTo>
                      <a:pt x="28" y="386"/>
                    </a:lnTo>
                    <a:lnTo>
                      <a:pt x="30" y="385"/>
                    </a:lnTo>
                    <a:lnTo>
                      <a:pt x="30" y="385"/>
                    </a:lnTo>
                    <a:lnTo>
                      <a:pt x="33" y="382"/>
                    </a:lnTo>
                    <a:lnTo>
                      <a:pt x="33" y="380"/>
                    </a:lnTo>
                    <a:lnTo>
                      <a:pt x="31" y="380"/>
                    </a:lnTo>
                    <a:lnTo>
                      <a:pt x="30" y="377"/>
                    </a:lnTo>
                    <a:lnTo>
                      <a:pt x="28" y="375"/>
                    </a:lnTo>
                    <a:lnTo>
                      <a:pt x="25" y="375"/>
                    </a:lnTo>
                    <a:lnTo>
                      <a:pt x="22" y="375"/>
                    </a:lnTo>
                    <a:lnTo>
                      <a:pt x="22" y="374"/>
                    </a:lnTo>
                    <a:lnTo>
                      <a:pt x="22" y="372"/>
                    </a:lnTo>
                    <a:lnTo>
                      <a:pt x="23" y="372"/>
                    </a:lnTo>
                    <a:lnTo>
                      <a:pt x="27" y="372"/>
                    </a:lnTo>
                    <a:lnTo>
                      <a:pt x="28" y="372"/>
                    </a:lnTo>
                    <a:lnTo>
                      <a:pt x="30" y="372"/>
                    </a:lnTo>
                    <a:lnTo>
                      <a:pt x="31" y="372"/>
                    </a:lnTo>
                    <a:lnTo>
                      <a:pt x="33" y="372"/>
                    </a:lnTo>
                    <a:lnTo>
                      <a:pt x="34" y="372"/>
                    </a:lnTo>
                    <a:lnTo>
                      <a:pt x="34" y="369"/>
                    </a:lnTo>
                    <a:lnTo>
                      <a:pt x="34" y="369"/>
                    </a:lnTo>
                    <a:lnTo>
                      <a:pt x="36" y="368"/>
                    </a:lnTo>
                    <a:lnTo>
                      <a:pt x="34" y="366"/>
                    </a:lnTo>
                    <a:lnTo>
                      <a:pt x="33" y="366"/>
                    </a:lnTo>
                    <a:lnTo>
                      <a:pt x="25" y="366"/>
                    </a:lnTo>
                    <a:lnTo>
                      <a:pt x="25" y="364"/>
                    </a:lnTo>
                    <a:lnTo>
                      <a:pt x="25" y="363"/>
                    </a:lnTo>
                    <a:lnTo>
                      <a:pt x="25" y="361"/>
                    </a:lnTo>
                    <a:lnTo>
                      <a:pt x="25" y="361"/>
                    </a:lnTo>
                    <a:lnTo>
                      <a:pt x="27" y="360"/>
                    </a:lnTo>
                    <a:lnTo>
                      <a:pt x="27" y="358"/>
                    </a:lnTo>
                    <a:lnTo>
                      <a:pt x="28" y="358"/>
                    </a:lnTo>
                    <a:lnTo>
                      <a:pt x="27" y="357"/>
                    </a:lnTo>
                    <a:lnTo>
                      <a:pt x="27" y="355"/>
                    </a:lnTo>
                    <a:lnTo>
                      <a:pt x="27" y="353"/>
                    </a:lnTo>
                    <a:lnTo>
                      <a:pt x="27" y="352"/>
                    </a:lnTo>
                    <a:lnTo>
                      <a:pt x="27" y="352"/>
                    </a:lnTo>
                    <a:lnTo>
                      <a:pt x="25" y="350"/>
                    </a:lnTo>
                    <a:lnTo>
                      <a:pt x="25" y="349"/>
                    </a:lnTo>
                    <a:lnTo>
                      <a:pt x="25" y="347"/>
                    </a:lnTo>
                    <a:lnTo>
                      <a:pt x="25" y="347"/>
                    </a:lnTo>
                    <a:lnTo>
                      <a:pt x="27" y="346"/>
                    </a:lnTo>
                    <a:lnTo>
                      <a:pt x="27" y="346"/>
                    </a:lnTo>
                    <a:lnTo>
                      <a:pt x="27" y="344"/>
                    </a:lnTo>
                    <a:lnTo>
                      <a:pt x="25" y="344"/>
                    </a:lnTo>
                    <a:lnTo>
                      <a:pt x="22" y="342"/>
                    </a:lnTo>
                    <a:lnTo>
                      <a:pt x="22" y="342"/>
                    </a:lnTo>
                    <a:lnTo>
                      <a:pt x="20" y="341"/>
                    </a:lnTo>
                    <a:lnTo>
                      <a:pt x="22" y="338"/>
                    </a:lnTo>
                    <a:lnTo>
                      <a:pt x="22" y="335"/>
                    </a:lnTo>
                    <a:lnTo>
                      <a:pt x="20" y="335"/>
                    </a:lnTo>
                    <a:lnTo>
                      <a:pt x="22" y="333"/>
                    </a:lnTo>
                    <a:lnTo>
                      <a:pt x="22" y="331"/>
                    </a:lnTo>
                    <a:lnTo>
                      <a:pt x="22" y="330"/>
                    </a:lnTo>
                    <a:lnTo>
                      <a:pt x="22" y="328"/>
                    </a:lnTo>
                    <a:lnTo>
                      <a:pt x="22" y="328"/>
                    </a:lnTo>
                    <a:lnTo>
                      <a:pt x="22" y="327"/>
                    </a:lnTo>
                    <a:lnTo>
                      <a:pt x="22" y="327"/>
                    </a:lnTo>
                    <a:lnTo>
                      <a:pt x="23" y="327"/>
                    </a:lnTo>
                    <a:lnTo>
                      <a:pt x="23" y="327"/>
                    </a:lnTo>
                    <a:lnTo>
                      <a:pt x="25" y="327"/>
                    </a:lnTo>
                    <a:lnTo>
                      <a:pt x="27" y="325"/>
                    </a:lnTo>
                    <a:lnTo>
                      <a:pt x="27" y="325"/>
                    </a:lnTo>
                    <a:lnTo>
                      <a:pt x="27" y="323"/>
                    </a:lnTo>
                    <a:lnTo>
                      <a:pt x="25" y="320"/>
                    </a:lnTo>
                    <a:lnTo>
                      <a:pt x="25" y="317"/>
                    </a:lnTo>
                    <a:lnTo>
                      <a:pt x="25" y="317"/>
                    </a:lnTo>
                    <a:lnTo>
                      <a:pt x="25" y="316"/>
                    </a:lnTo>
                    <a:lnTo>
                      <a:pt x="25" y="314"/>
                    </a:lnTo>
                    <a:lnTo>
                      <a:pt x="25" y="311"/>
                    </a:lnTo>
                    <a:lnTo>
                      <a:pt x="25" y="306"/>
                    </a:lnTo>
                    <a:lnTo>
                      <a:pt x="25" y="305"/>
                    </a:lnTo>
                    <a:lnTo>
                      <a:pt x="23" y="303"/>
                    </a:lnTo>
                    <a:lnTo>
                      <a:pt x="23" y="301"/>
                    </a:lnTo>
                    <a:lnTo>
                      <a:pt x="25" y="300"/>
                    </a:lnTo>
                    <a:lnTo>
                      <a:pt x="25" y="298"/>
                    </a:lnTo>
                    <a:lnTo>
                      <a:pt x="27" y="297"/>
                    </a:lnTo>
                    <a:lnTo>
                      <a:pt x="27" y="297"/>
                    </a:lnTo>
                    <a:lnTo>
                      <a:pt x="27" y="297"/>
                    </a:lnTo>
                    <a:lnTo>
                      <a:pt x="28" y="295"/>
                    </a:lnTo>
                    <a:lnTo>
                      <a:pt x="27" y="295"/>
                    </a:lnTo>
                    <a:lnTo>
                      <a:pt x="27" y="294"/>
                    </a:lnTo>
                    <a:lnTo>
                      <a:pt x="25" y="292"/>
                    </a:lnTo>
                    <a:lnTo>
                      <a:pt x="27" y="292"/>
                    </a:lnTo>
                    <a:lnTo>
                      <a:pt x="27" y="290"/>
                    </a:lnTo>
                    <a:lnTo>
                      <a:pt x="27" y="290"/>
                    </a:lnTo>
                    <a:lnTo>
                      <a:pt x="28" y="290"/>
                    </a:lnTo>
                    <a:lnTo>
                      <a:pt x="28" y="289"/>
                    </a:lnTo>
                    <a:lnTo>
                      <a:pt x="28" y="287"/>
                    </a:lnTo>
                    <a:lnTo>
                      <a:pt x="28" y="287"/>
                    </a:lnTo>
                    <a:lnTo>
                      <a:pt x="28" y="284"/>
                    </a:lnTo>
                    <a:lnTo>
                      <a:pt x="27" y="283"/>
                    </a:lnTo>
                    <a:lnTo>
                      <a:pt x="28" y="283"/>
                    </a:lnTo>
                    <a:lnTo>
                      <a:pt x="28" y="283"/>
                    </a:lnTo>
                    <a:lnTo>
                      <a:pt x="30" y="283"/>
                    </a:lnTo>
                    <a:lnTo>
                      <a:pt x="30" y="283"/>
                    </a:lnTo>
                    <a:lnTo>
                      <a:pt x="30" y="283"/>
                    </a:lnTo>
                    <a:lnTo>
                      <a:pt x="30" y="281"/>
                    </a:lnTo>
                    <a:lnTo>
                      <a:pt x="30" y="281"/>
                    </a:lnTo>
                    <a:lnTo>
                      <a:pt x="31" y="279"/>
                    </a:lnTo>
                    <a:lnTo>
                      <a:pt x="31" y="278"/>
                    </a:lnTo>
                    <a:lnTo>
                      <a:pt x="31" y="276"/>
                    </a:lnTo>
                    <a:lnTo>
                      <a:pt x="31" y="273"/>
                    </a:lnTo>
                    <a:lnTo>
                      <a:pt x="31" y="271"/>
                    </a:lnTo>
                    <a:lnTo>
                      <a:pt x="33" y="271"/>
                    </a:lnTo>
                    <a:lnTo>
                      <a:pt x="33" y="270"/>
                    </a:lnTo>
                    <a:lnTo>
                      <a:pt x="34" y="270"/>
                    </a:lnTo>
                    <a:lnTo>
                      <a:pt x="36" y="268"/>
                    </a:lnTo>
                    <a:lnTo>
                      <a:pt x="38" y="268"/>
                    </a:lnTo>
                    <a:lnTo>
                      <a:pt x="39" y="267"/>
                    </a:lnTo>
                    <a:lnTo>
                      <a:pt x="39" y="265"/>
                    </a:lnTo>
                    <a:lnTo>
                      <a:pt x="39" y="265"/>
                    </a:lnTo>
                    <a:lnTo>
                      <a:pt x="39" y="264"/>
                    </a:lnTo>
                    <a:lnTo>
                      <a:pt x="38" y="264"/>
                    </a:lnTo>
                    <a:lnTo>
                      <a:pt x="38" y="260"/>
                    </a:lnTo>
                    <a:lnTo>
                      <a:pt x="38" y="259"/>
                    </a:lnTo>
                    <a:lnTo>
                      <a:pt x="38" y="256"/>
                    </a:lnTo>
                    <a:lnTo>
                      <a:pt x="36" y="254"/>
                    </a:lnTo>
                    <a:lnTo>
                      <a:pt x="34" y="253"/>
                    </a:lnTo>
                    <a:lnTo>
                      <a:pt x="34" y="249"/>
                    </a:lnTo>
                    <a:lnTo>
                      <a:pt x="34" y="248"/>
                    </a:lnTo>
                    <a:lnTo>
                      <a:pt x="36" y="246"/>
                    </a:lnTo>
                    <a:lnTo>
                      <a:pt x="34" y="246"/>
                    </a:lnTo>
                    <a:lnTo>
                      <a:pt x="34" y="245"/>
                    </a:lnTo>
                    <a:lnTo>
                      <a:pt x="34" y="243"/>
                    </a:lnTo>
                    <a:lnTo>
                      <a:pt x="36" y="242"/>
                    </a:lnTo>
                    <a:lnTo>
                      <a:pt x="36" y="240"/>
                    </a:lnTo>
                    <a:lnTo>
                      <a:pt x="34" y="238"/>
                    </a:lnTo>
                    <a:lnTo>
                      <a:pt x="34" y="237"/>
                    </a:lnTo>
                    <a:lnTo>
                      <a:pt x="34" y="235"/>
                    </a:lnTo>
                    <a:lnTo>
                      <a:pt x="36" y="234"/>
                    </a:lnTo>
                    <a:lnTo>
                      <a:pt x="36" y="234"/>
                    </a:lnTo>
                    <a:lnTo>
                      <a:pt x="36" y="232"/>
                    </a:lnTo>
                    <a:lnTo>
                      <a:pt x="36" y="231"/>
                    </a:lnTo>
                    <a:lnTo>
                      <a:pt x="38" y="231"/>
                    </a:lnTo>
                    <a:lnTo>
                      <a:pt x="39" y="229"/>
                    </a:lnTo>
                    <a:lnTo>
                      <a:pt x="39" y="229"/>
                    </a:lnTo>
                    <a:lnTo>
                      <a:pt x="41" y="229"/>
                    </a:lnTo>
                    <a:lnTo>
                      <a:pt x="41" y="229"/>
                    </a:lnTo>
                    <a:lnTo>
                      <a:pt x="41" y="229"/>
                    </a:lnTo>
                    <a:lnTo>
                      <a:pt x="41" y="227"/>
                    </a:lnTo>
                    <a:lnTo>
                      <a:pt x="42" y="226"/>
                    </a:lnTo>
                    <a:lnTo>
                      <a:pt x="44" y="226"/>
                    </a:lnTo>
                    <a:lnTo>
                      <a:pt x="45" y="224"/>
                    </a:lnTo>
                    <a:lnTo>
                      <a:pt x="45" y="224"/>
                    </a:lnTo>
                    <a:lnTo>
                      <a:pt x="45" y="223"/>
                    </a:lnTo>
                    <a:lnTo>
                      <a:pt x="45" y="221"/>
                    </a:lnTo>
                    <a:lnTo>
                      <a:pt x="47" y="219"/>
                    </a:lnTo>
                    <a:lnTo>
                      <a:pt x="45" y="216"/>
                    </a:lnTo>
                    <a:lnTo>
                      <a:pt x="45" y="215"/>
                    </a:lnTo>
                    <a:lnTo>
                      <a:pt x="45" y="213"/>
                    </a:lnTo>
                    <a:lnTo>
                      <a:pt x="45" y="213"/>
                    </a:lnTo>
                    <a:lnTo>
                      <a:pt x="45" y="212"/>
                    </a:lnTo>
                    <a:lnTo>
                      <a:pt x="44" y="212"/>
                    </a:lnTo>
                    <a:lnTo>
                      <a:pt x="44" y="210"/>
                    </a:lnTo>
                    <a:lnTo>
                      <a:pt x="44" y="210"/>
                    </a:lnTo>
                    <a:lnTo>
                      <a:pt x="45" y="210"/>
                    </a:lnTo>
                    <a:lnTo>
                      <a:pt x="45" y="208"/>
                    </a:lnTo>
                    <a:lnTo>
                      <a:pt x="47" y="205"/>
                    </a:lnTo>
                    <a:lnTo>
                      <a:pt x="47" y="204"/>
                    </a:lnTo>
                    <a:lnTo>
                      <a:pt x="47" y="202"/>
                    </a:lnTo>
                    <a:lnTo>
                      <a:pt x="47" y="202"/>
                    </a:lnTo>
                    <a:lnTo>
                      <a:pt x="49" y="201"/>
                    </a:lnTo>
                    <a:lnTo>
                      <a:pt x="49" y="199"/>
                    </a:lnTo>
                    <a:lnTo>
                      <a:pt x="50" y="197"/>
                    </a:lnTo>
                    <a:lnTo>
                      <a:pt x="50" y="197"/>
                    </a:lnTo>
                    <a:lnTo>
                      <a:pt x="50" y="196"/>
                    </a:lnTo>
                    <a:lnTo>
                      <a:pt x="52" y="194"/>
                    </a:lnTo>
                    <a:lnTo>
                      <a:pt x="52" y="194"/>
                    </a:lnTo>
                    <a:lnTo>
                      <a:pt x="53" y="194"/>
                    </a:lnTo>
                    <a:lnTo>
                      <a:pt x="53" y="194"/>
                    </a:lnTo>
                    <a:lnTo>
                      <a:pt x="53" y="194"/>
                    </a:lnTo>
                    <a:lnTo>
                      <a:pt x="53" y="193"/>
                    </a:lnTo>
                    <a:lnTo>
                      <a:pt x="53" y="191"/>
                    </a:lnTo>
                    <a:lnTo>
                      <a:pt x="53" y="190"/>
                    </a:lnTo>
                    <a:lnTo>
                      <a:pt x="53" y="186"/>
                    </a:lnTo>
                    <a:lnTo>
                      <a:pt x="53" y="183"/>
                    </a:lnTo>
                    <a:lnTo>
                      <a:pt x="55" y="182"/>
                    </a:lnTo>
                    <a:lnTo>
                      <a:pt x="55" y="180"/>
                    </a:lnTo>
                    <a:lnTo>
                      <a:pt x="55" y="180"/>
                    </a:lnTo>
                    <a:lnTo>
                      <a:pt x="55" y="179"/>
                    </a:lnTo>
                    <a:lnTo>
                      <a:pt x="53" y="179"/>
                    </a:lnTo>
                    <a:lnTo>
                      <a:pt x="52" y="179"/>
                    </a:lnTo>
                    <a:lnTo>
                      <a:pt x="52" y="179"/>
                    </a:lnTo>
                    <a:lnTo>
                      <a:pt x="50" y="177"/>
                    </a:lnTo>
                    <a:lnTo>
                      <a:pt x="50" y="175"/>
                    </a:lnTo>
                    <a:lnTo>
                      <a:pt x="50" y="174"/>
                    </a:lnTo>
                    <a:lnTo>
                      <a:pt x="52" y="174"/>
                    </a:lnTo>
                    <a:lnTo>
                      <a:pt x="52" y="172"/>
                    </a:lnTo>
                    <a:lnTo>
                      <a:pt x="52" y="172"/>
                    </a:lnTo>
                    <a:lnTo>
                      <a:pt x="50" y="171"/>
                    </a:lnTo>
                    <a:lnTo>
                      <a:pt x="49" y="168"/>
                    </a:lnTo>
                    <a:lnTo>
                      <a:pt x="50" y="166"/>
                    </a:lnTo>
                    <a:lnTo>
                      <a:pt x="49" y="164"/>
                    </a:lnTo>
                    <a:lnTo>
                      <a:pt x="49" y="163"/>
                    </a:lnTo>
                    <a:lnTo>
                      <a:pt x="47" y="163"/>
                    </a:lnTo>
                    <a:lnTo>
                      <a:pt x="47" y="161"/>
                    </a:lnTo>
                    <a:lnTo>
                      <a:pt x="47" y="160"/>
                    </a:lnTo>
                    <a:lnTo>
                      <a:pt x="47" y="158"/>
                    </a:lnTo>
                    <a:lnTo>
                      <a:pt x="47" y="158"/>
                    </a:lnTo>
                    <a:lnTo>
                      <a:pt x="49" y="158"/>
                    </a:lnTo>
                    <a:lnTo>
                      <a:pt x="47" y="156"/>
                    </a:lnTo>
                    <a:lnTo>
                      <a:pt x="47" y="156"/>
                    </a:lnTo>
                    <a:lnTo>
                      <a:pt x="45" y="156"/>
                    </a:lnTo>
                    <a:lnTo>
                      <a:pt x="45" y="155"/>
                    </a:lnTo>
                    <a:lnTo>
                      <a:pt x="44" y="153"/>
                    </a:lnTo>
                    <a:lnTo>
                      <a:pt x="44" y="152"/>
                    </a:lnTo>
                    <a:lnTo>
                      <a:pt x="44" y="149"/>
                    </a:lnTo>
                    <a:lnTo>
                      <a:pt x="44" y="147"/>
                    </a:lnTo>
                    <a:lnTo>
                      <a:pt x="44" y="145"/>
                    </a:lnTo>
                    <a:lnTo>
                      <a:pt x="44" y="144"/>
                    </a:lnTo>
                    <a:lnTo>
                      <a:pt x="45" y="144"/>
                    </a:lnTo>
                    <a:lnTo>
                      <a:pt x="45" y="144"/>
                    </a:lnTo>
                    <a:lnTo>
                      <a:pt x="47" y="144"/>
                    </a:lnTo>
                    <a:lnTo>
                      <a:pt x="47" y="142"/>
                    </a:lnTo>
                    <a:lnTo>
                      <a:pt x="47" y="142"/>
                    </a:lnTo>
                    <a:lnTo>
                      <a:pt x="47" y="142"/>
                    </a:lnTo>
                    <a:lnTo>
                      <a:pt x="47" y="141"/>
                    </a:lnTo>
                    <a:lnTo>
                      <a:pt x="47" y="141"/>
                    </a:lnTo>
                    <a:lnTo>
                      <a:pt x="47" y="139"/>
                    </a:lnTo>
                    <a:lnTo>
                      <a:pt x="49" y="138"/>
                    </a:lnTo>
                    <a:lnTo>
                      <a:pt x="49" y="134"/>
                    </a:lnTo>
                    <a:lnTo>
                      <a:pt x="50" y="133"/>
                    </a:lnTo>
                    <a:lnTo>
                      <a:pt x="50" y="133"/>
                    </a:lnTo>
                    <a:lnTo>
                      <a:pt x="50" y="131"/>
                    </a:lnTo>
                    <a:lnTo>
                      <a:pt x="50" y="133"/>
                    </a:lnTo>
                    <a:lnTo>
                      <a:pt x="52" y="131"/>
                    </a:lnTo>
                    <a:lnTo>
                      <a:pt x="53" y="131"/>
                    </a:lnTo>
                    <a:lnTo>
                      <a:pt x="53" y="130"/>
                    </a:lnTo>
                    <a:lnTo>
                      <a:pt x="53" y="130"/>
                    </a:lnTo>
                    <a:lnTo>
                      <a:pt x="53" y="128"/>
                    </a:lnTo>
                    <a:lnTo>
                      <a:pt x="53" y="128"/>
                    </a:lnTo>
                    <a:lnTo>
                      <a:pt x="52" y="128"/>
                    </a:lnTo>
                    <a:lnTo>
                      <a:pt x="53" y="127"/>
                    </a:lnTo>
                    <a:lnTo>
                      <a:pt x="53" y="125"/>
                    </a:lnTo>
                    <a:lnTo>
                      <a:pt x="53" y="123"/>
                    </a:lnTo>
                    <a:lnTo>
                      <a:pt x="52" y="119"/>
                    </a:lnTo>
                    <a:lnTo>
                      <a:pt x="52" y="116"/>
                    </a:lnTo>
                    <a:lnTo>
                      <a:pt x="52" y="114"/>
                    </a:lnTo>
                    <a:lnTo>
                      <a:pt x="53" y="112"/>
                    </a:lnTo>
                    <a:lnTo>
                      <a:pt x="55" y="112"/>
                    </a:lnTo>
                    <a:lnTo>
                      <a:pt x="55" y="111"/>
                    </a:lnTo>
                    <a:lnTo>
                      <a:pt x="55" y="108"/>
                    </a:lnTo>
                    <a:lnTo>
                      <a:pt x="55" y="104"/>
                    </a:lnTo>
                    <a:lnTo>
                      <a:pt x="56" y="104"/>
                    </a:lnTo>
                    <a:lnTo>
                      <a:pt x="56" y="101"/>
                    </a:lnTo>
                    <a:lnTo>
                      <a:pt x="58" y="100"/>
                    </a:lnTo>
                    <a:lnTo>
                      <a:pt x="60" y="98"/>
                    </a:lnTo>
                    <a:lnTo>
                      <a:pt x="60" y="98"/>
                    </a:lnTo>
                    <a:lnTo>
                      <a:pt x="60" y="98"/>
                    </a:lnTo>
                    <a:lnTo>
                      <a:pt x="61" y="97"/>
                    </a:lnTo>
                    <a:lnTo>
                      <a:pt x="63" y="95"/>
                    </a:lnTo>
                    <a:lnTo>
                      <a:pt x="64" y="93"/>
                    </a:lnTo>
                    <a:lnTo>
                      <a:pt x="64" y="92"/>
                    </a:lnTo>
                    <a:lnTo>
                      <a:pt x="64" y="90"/>
                    </a:lnTo>
                    <a:lnTo>
                      <a:pt x="66" y="89"/>
                    </a:lnTo>
                    <a:lnTo>
                      <a:pt x="66" y="87"/>
                    </a:lnTo>
                    <a:lnTo>
                      <a:pt x="68" y="86"/>
                    </a:lnTo>
                    <a:lnTo>
                      <a:pt x="68" y="84"/>
                    </a:lnTo>
                    <a:lnTo>
                      <a:pt x="69" y="82"/>
                    </a:lnTo>
                    <a:lnTo>
                      <a:pt x="69" y="81"/>
                    </a:lnTo>
                    <a:lnTo>
                      <a:pt x="71" y="81"/>
                    </a:lnTo>
                    <a:lnTo>
                      <a:pt x="71" y="82"/>
                    </a:lnTo>
                    <a:lnTo>
                      <a:pt x="72" y="82"/>
                    </a:lnTo>
                    <a:lnTo>
                      <a:pt x="72" y="81"/>
                    </a:lnTo>
                    <a:lnTo>
                      <a:pt x="75" y="81"/>
                    </a:lnTo>
                    <a:lnTo>
                      <a:pt x="75" y="79"/>
                    </a:lnTo>
                    <a:lnTo>
                      <a:pt x="75" y="79"/>
                    </a:lnTo>
                    <a:lnTo>
                      <a:pt x="75" y="78"/>
                    </a:lnTo>
                    <a:lnTo>
                      <a:pt x="75" y="76"/>
                    </a:lnTo>
                    <a:lnTo>
                      <a:pt x="74" y="75"/>
                    </a:lnTo>
                    <a:lnTo>
                      <a:pt x="72" y="71"/>
                    </a:lnTo>
                    <a:lnTo>
                      <a:pt x="72" y="71"/>
                    </a:lnTo>
                    <a:lnTo>
                      <a:pt x="72" y="70"/>
                    </a:lnTo>
                    <a:lnTo>
                      <a:pt x="72" y="70"/>
                    </a:lnTo>
                    <a:lnTo>
                      <a:pt x="74" y="68"/>
                    </a:lnTo>
                    <a:lnTo>
                      <a:pt x="75" y="67"/>
                    </a:lnTo>
                    <a:lnTo>
                      <a:pt x="74" y="65"/>
                    </a:lnTo>
                    <a:lnTo>
                      <a:pt x="74" y="60"/>
                    </a:lnTo>
                    <a:lnTo>
                      <a:pt x="72" y="59"/>
                    </a:lnTo>
                    <a:lnTo>
                      <a:pt x="72" y="56"/>
                    </a:lnTo>
                    <a:lnTo>
                      <a:pt x="72" y="56"/>
                    </a:lnTo>
                    <a:lnTo>
                      <a:pt x="72" y="52"/>
                    </a:lnTo>
                    <a:lnTo>
                      <a:pt x="74" y="51"/>
                    </a:lnTo>
                    <a:lnTo>
                      <a:pt x="74" y="51"/>
                    </a:lnTo>
                    <a:lnTo>
                      <a:pt x="75" y="51"/>
                    </a:lnTo>
                    <a:lnTo>
                      <a:pt x="75" y="51"/>
                    </a:lnTo>
                    <a:lnTo>
                      <a:pt x="74" y="49"/>
                    </a:lnTo>
                    <a:lnTo>
                      <a:pt x="74" y="49"/>
                    </a:lnTo>
                    <a:lnTo>
                      <a:pt x="74" y="48"/>
                    </a:lnTo>
                    <a:lnTo>
                      <a:pt x="74" y="48"/>
                    </a:lnTo>
                    <a:lnTo>
                      <a:pt x="72" y="46"/>
                    </a:lnTo>
                    <a:lnTo>
                      <a:pt x="72" y="45"/>
                    </a:lnTo>
                    <a:lnTo>
                      <a:pt x="74" y="43"/>
                    </a:lnTo>
                    <a:lnTo>
                      <a:pt x="74" y="43"/>
                    </a:lnTo>
                    <a:lnTo>
                      <a:pt x="75" y="41"/>
                    </a:lnTo>
                    <a:lnTo>
                      <a:pt x="75" y="41"/>
                    </a:lnTo>
                    <a:lnTo>
                      <a:pt x="77" y="40"/>
                    </a:lnTo>
                    <a:lnTo>
                      <a:pt x="77" y="40"/>
                    </a:lnTo>
                    <a:lnTo>
                      <a:pt x="80" y="38"/>
                    </a:lnTo>
                    <a:lnTo>
                      <a:pt x="82" y="37"/>
                    </a:lnTo>
                    <a:lnTo>
                      <a:pt x="86" y="35"/>
                    </a:lnTo>
                    <a:lnTo>
                      <a:pt x="90" y="34"/>
                    </a:lnTo>
                    <a:lnTo>
                      <a:pt x="90" y="34"/>
                    </a:lnTo>
                    <a:lnTo>
                      <a:pt x="91" y="32"/>
                    </a:lnTo>
                    <a:lnTo>
                      <a:pt x="93" y="27"/>
                    </a:lnTo>
                    <a:lnTo>
                      <a:pt x="94" y="23"/>
                    </a:lnTo>
                    <a:lnTo>
                      <a:pt x="94" y="18"/>
                    </a:lnTo>
                    <a:lnTo>
                      <a:pt x="93" y="16"/>
                    </a:lnTo>
                    <a:lnTo>
                      <a:pt x="93" y="15"/>
                    </a:lnTo>
                    <a:lnTo>
                      <a:pt x="94" y="13"/>
                    </a:lnTo>
                    <a:lnTo>
                      <a:pt x="94" y="12"/>
                    </a:lnTo>
                    <a:lnTo>
                      <a:pt x="96" y="12"/>
                    </a:lnTo>
                    <a:lnTo>
                      <a:pt x="97" y="10"/>
                    </a:lnTo>
                    <a:lnTo>
                      <a:pt x="99" y="8"/>
                    </a:lnTo>
                    <a:lnTo>
                      <a:pt x="99" y="7"/>
                    </a:lnTo>
                    <a:lnTo>
                      <a:pt x="99" y="7"/>
                    </a:lnTo>
                    <a:lnTo>
                      <a:pt x="101" y="7"/>
                    </a:lnTo>
                    <a:lnTo>
                      <a:pt x="102" y="5"/>
                    </a:lnTo>
                    <a:lnTo>
                      <a:pt x="104" y="5"/>
                    </a:lnTo>
                    <a:lnTo>
                      <a:pt x="105" y="4"/>
                    </a:lnTo>
                    <a:lnTo>
                      <a:pt x="105" y="2"/>
                    </a:lnTo>
                    <a:lnTo>
                      <a:pt x="105" y="0"/>
                    </a:lnTo>
                    <a:lnTo>
                      <a:pt x="10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3" name="Freeform 342">
                <a:extLst>
                  <a:ext uri="{FF2B5EF4-FFF2-40B4-BE49-F238E27FC236}">
                    <a16:creationId xmlns:a16="http://schemas.microsoft.com/office/drawing/2014/main" id="{C798553A-B110-4CC1-AC5E-2AE7553D32EA}"/>
                  </a:ext>
                </a:extLst>
              </p:cNvPr>
              <p:cNvSpPr>
                <a:spLocks noEditPoints="1"/>
              </p:cNvSpPr>
              <p:nvPr/>
            </p:nvSpPr>
            <p:spPr bwMode="auto">
              <a:xfrm>
                <a:off x="6094412" y="4538723"/>
                <a:ext cx="346961" cy="387896"/>
              </a:xfrm>
              <a:custGeom>
                <a:avLst/>
                <a:gdLst>
                  <a:gd name="T0" fmla="*/ 42 w 178"/>
                  <a:gd name="T1" fmla="*/ 22 h 199"/>
                  <a:gd name="T2" fmla="*/ 66 w 178"/>
                  <a:gd name="T3" fmla="*/ 22 h 199"/>
                  <a:gd name="T4" fmla="*/ 72 w 178"/>
                  <a:gd name="T5" fmla="*/ 25 h 199"/>
                  <a:gd name="T6" fmla="*/ 75 w 178"/>
                  <a:gd name="T7" fmla="*/ 37 h 199"/>
                  <a:gd name="T8" fmla="*/ 79 w 178"/>
                  <a:gd name="T9" fmla="*/ 44 h 199"/>
                  <a:gd name="T10" fmla="*/ 88 w 178"/>
                  <a:gd name="T11" fmla="*/ 54 h 199"/>
                  <a:gd name="T12" fmla="*/ 98 w 178"/>
                  <a:gd name="T13" fmla="*/ 52 h 199"/>
                  <a:gd name="T14" fmla="*/ 110 w 178"/>
                  <a:gd name="T15" fmla="*/ 52 h 199"/>
                  <a:gd name="T16" fmla="*/ 112 w 178"/>
                  <a:gd name="T17" fmla="*/ 41 h 199"/>
                  <a:gd name="T18" fmla="*/ 128 w 178"/>
                  <a:gd name="T19" fmla="*/ 37 h 199"/>
                  <a:gd name="T20" fmla="*/ 129 w 178"/>
                  <a:gd name="T21" fmla="*/ 41 h 199"/>
                  <a:gd name="T22" fmla="*/ 146 w 178"/>
                  <a:gd name="T23" fmla="*/ 43 h 199"/>
                  <a:gd name="T24" fmla="*/ 148 w 178"/>
                  <a:gd name="T25" fmla="*/ 62 h 199"/>
                  <a:gd name="T26" fmla="*/ 150 w 178"/>
                  <a:gd name="T27" fmla="*/ 79 h 199"/>
                  <a:gd name="T28" fmla="*/ 153 w 178"/>
                  <a:gd name="T29" fmla="*/ 92 h 199"/>
                  <a:gd name="T30" fmla="*/ 153 w 178"/>
                  <a:gd name="T31" fmla="*/ 98 h 199"/>
                  <a:gd name="T32" fmla="*/ 159 w 178"/>
                  <a:gd name="T33" fmla="*/ 96 h 199"/>
                  <a:gd name="T34" fmla="*/ 172 w 178"/>
                  <a:gd name="T35" fmla="*/ 95 h 199"/>
                  <a:gd name="T36" fmla="*/ 178 w 178"/>
                  <a:gd name="T37" fmla="*/ 93 h 199"/>
                  <a:gd name="T38" fmla="*/ 178 w 178"/>
                  <a:gd name="T39" fmla="*/ 103 h 199"/>
                  <a:gd name="T40" fmla="*/ 176 w 178"/>
                  <a:gd name="T41" fmla="*/ 111 h 199"/>
                  <a:gd name="T42" fmla="*/ 176 w 178"/>
                  <a:gd name="T43" fmla="*/ 122 h 199"/>
                  <a:gd name="T44" fmla="*/ 148 w 178"/>
                  <a:gd name="T45" fmla="*/ 125 h 199"/>
                  <a:gd name="T46" fmla="*/ 151 w 178"/>
                  <a:gd name="T47" fmla="*/ 178 h 199"/>
                  <a:gd name="T48" fmla="*/ 162 w 178"/>
                  <a:gd name="T49" fmla="*/ 188 h 199"/>
                  <a:gd name="T50" fmla="*/ 148 w 178"/>
                  <a:gd name="T51" fmla="*/ 197 h 199"/>
                  <a:gd name="T52" fmla="*/ 132 w 178"/>
                  <a:gd name="T53" fmla="*/ 199 h 199"/>
                  <a:gd name="T54" fmla="*/ 118 w 178"/>
                  <a:gd name="T55" fmla="*/ 197 h 199"/>
                  <a:gd name="T56" fmla="*/ 102 w 178"/>
                  <a:gd name="T57" fmla="*/ 196 h 199"/>
                  <a:gd name="T58" fmla="*/ 96 w 178"/>
                  <a:gd name="T59" fmla="*/ 189 h 199"/>
                  <a:gd name="T60" fmla="*/ 69 w 178"/>
                  <a:gd name="T61" fmla="*/ 189 h 199"/>
                  <a:gd name="T62" fmla="*/ 39 w 178"/>
                  <a:gd name="T63" fmla="*/ 189 h 199"/>
                  <a:gd name="T64" fmla="*/ 30 w 178"/>
                  <a:gd name="T65" fmla="*/ 188 h 199"/>
                  <a:gd name="T66" fmla="*/ 22 w 178"/>
                  <a:gd name="T67" fmla="*/ 183 h 199"/>
                  <a:gd name="T68" fmla="*/ 12 w 178"/>
                  <a:gd name="T69" fmla="*/ 186 h 199"/>
                  <a:gd name="T70" fmla="*/ 3 w 178"/>
                  <a:gd name="T71" fmla="*/ 188 h 199"/>
                  <a:gd name="T72" fmla="*/ 1 w 178"/>
                  <a:gd name="T73" fmla="*/ 167 h 199"/>
                  <a:gd name="T74" fmla="*/ 5 w 178"/>
                  <a:gd name="T75" fmla="*/ 158 h 199"/>
                  <a:gd name="T76" fmla="*/ 19 w 178"/>
                  <a:gd name="T77" fmla="*/ 122 h 199"/>
                  <a:gd name="T78" fmla="*/ 30 w 178"/>
                  <a:gd name="T79" fmla="*/ 103 h 199"/>
                  <a:gd name="T80" fmla="*/ 27 w 178"/>
                  <a:gd name="T81" fmla="*/ 87 h 199"/>
                  <a:gd name="T82" fmla="*/ 20 w 178"/>
                  <a:gd name="T83" fmla="*/ 73 h 199"/>
                  <a:gd name="T84" fmla="*/ 20 w 178"/>
                  <a:gd name="T85" fmla="*/ 66 h 199"/>
                  <a:gd name="T86" fmla="*/ 23 w 178"/>
                  <a:gd name="T87" fmla="*/ 59 h 199"/>
                  <a:gd name="T88" fmla="*/ 9 w 178"/>
                  <a:gd name="T89" fmla="*/ 29 h 199"/>
                  <a:gd name="T90" fmla="*/ 16 w 178"/>
                  <a:gd name="T91" fmla="*/ 24 h 199"/>
                  <a:gd name="T92" fmla="*/ 23 w 178"/>
                  <a:gd name="T93" fmla="*/ 21 h 199"/>
                  <a:gd name="T94" fmla="*/ 19 w 178"/>
                  <a:gd name="T95" fmla="*/ 3 h 199"/>
                  <a:gd name="T96" fmla="*/ 12 w 178"/>
                  <a:gd name="T97" fmla="*/ 8 h 199"/>
                  <a:gd name="T98" fmla="*/ 12 w 178"/>
                  <a:gd name="T99" fmla="*/ 11 h 199"/>
                  <a:gd name="T100" fmla="*/ 8 w 178"/>
                  <a:gd name="T101" fmla="*/ 21 h 199"/>
                  <a:gd name="T102" fmla="*/ 6 w 178"/>
                  <a:gd name="T103" fmla="*/ 11 h 199"/>
                  <a:gd name="T104" fmla="*/ 9 w 178"/>
                  <a:gd name="T105" fmla="*/ 5 h 199"/>
                  <a:gd name="T106" fmla="*/ 14 w 178"/>
                  <a:gd name="T107" fmla="*/ 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 h="199">
                    <a:moveTo>
                      <a:pt x="30" y="21"/>
                    </a:moveTo>
                    <a:lnTo>
                      <a:pt x="33" y="21"/>
                    </a:lnTo>
                    <a:lnTo>
                      <a:pt x="34" y="22"/>
                    </a:lnTo>
                    <a:lnTo>
                      <a:pt x="36" y="22"/>
                    </a:lnTo>
                    <a:lnTo>
                      <a:pt x="39" y="22"/>
                    </a:lnTo>
                    <a:lnTo>
                      <a:pt x="42" y="22"/>
                    </a:lnTo>
                    <a:lnTo>
                      <a:pt x="44" y="22"/>
                    </a:lnTo>
                    <a:lnTo>
                      <a:pt x="49" y="22"/>
                    </a:lnTo>
                    <a:lnTo>
                      <a:pt x="53" y="22"/>
                    </a:lnTo>
                    <a:lnTo>
                      <a:pt x="58" y="22"/>
                    </a:lnTo>
                    <a:lnTo>
                      <a:pt x="63" y="22"/>
                    </a:lnTo>
                    <a:lnTo>
                      <a:pt x="66" y="22"/>
                    </a:lnTo>
                    <a:lnTo>
                      <a:pt x="68" y="22"/>
                    </a:lnTo>
                    <a:lnTo>
                      <a:pt x="69" y="22"/>
                    </a:lnTo>
                    <a:lnTo>
                      <a:pt x="71" y="24"/>
                    </a:lnTo>
                    <a:lnTo>
                      <a:pt x="71" y="24"/>
                    </a:lnTo>
                    <a:lnTo>
                      <a:pt x="71" y="25"/>
                    </a:lnTo>
                    <a:lnTo>
                      <a:pt x="72" y="25"/>
                    </a:lnTo>
                    <a:lnTo>
                      <a:pt x="72" y="27"/>
                    </a:lnTo>
                    <a:lnTo>
                      <a:pt x="72" y="29"/>
                    </a:lnTo>
                    <a:lnTo>
                      <a:pt x="72" y="30"/>
                    </a:lnTo>
                    <a:lnTo>
                      <a:pt x="72" y="32"/>
                    </a:lnTo>
                    <a:lnTo>
                      <a:pt x="74" y="35"/>
                    </a:lnTo>
                    <a:lnTo>
                      <a:pt x="75" y="37"/>
                    </a:lnTo>
                    <a:lnTo>
                      <a:pt x="75" y="38"/>
                    </a:lnTo>
                    <a:lnTo>
                      <a:pt x="75" y="40"/>
                    </a:lnTo>
                    <a:lnTo>
                      <a:pt x="77" y="41"/>
                    </a:lnTo>
                    <a:lnTo>
                      <a:pt x="77" y="43"/>
                    </a:lnTo>
                    <a:lnTo>
                      <a:pt x="79" y="44"/>
                    </a:lnTo>
                    <a:lnTo>
                      <a:pt x="79" y="44"/>
                    </a:lnTo>
                    <a:lnTo>
                      <a:pt x="80" y="48"/>
                    </a:lnTo>
                    <a:lnTo>
                      <a:pt x="82" y="51"/>
                    </a:lnTo>
                    <a:lnTo>
                      <a:pt x="85" y="54"/>
                    </a:lnTo>
                    <a:lnTo>
                      <a:pt x="85" y="54"/>
                    </a:lnTo>
                    <a:lnTo>
                      <a:pt x="87" y="54"/>
                    </a:lnTo>
                    <a:lnTo>
                      <a:pt x="88" y="54"/>
                    </a:lnTo>
                    <a:lnTo>
                      <a:pt x="90" y="54"/>
                    </a:lnTo>
                    <a:lnTo>
                      <a:pt x="91" y="54"/>
                    </a:lnTo>
                    <a:lnTo>
                      <a:pt x="91" y="54"/>
                    </a:lnTo>
                    <a:lnTo>
                      <a:pt x="94" y="52"/>
                    </a:lnTo>
                    <a:lnTo>
                      <a:pt x="96" y="52"/>
                    </a:lnTo>
                    <a:lnTo>
                      <a:pt x="98" y="52"/>
                    </a:lnTo>
                    <a:lnTo>
                      <a:pt x="99" y="51"/>
                    </a:lnTo>
                    <a:lnTo>
                      <a:pt x="101" y="51"/>
                    </a:lnTo>
                    <a:lnTo>
                      <a:pt x="104" y="52"/>
                    </a:lnTo>
                    <a:lnTo>
                      <a:pt x="104" y="52"/>
                    </a:lnTo>
                    <a:lnTo>
                      <a:pt x="107" y="52"/>
                    </a:lnTo>
                    <a:lnTo>
                      <a:pt x="110" y="52"/>
                    </a:lnTo>
                    <a:lnTo>
                      <a:pt x="110" y="48"/>
                    </a:lnTo>
                    <a:lnTo>
                      <a:pt x="110" y="48"/>
                    </a:lnTo>
                    <a:lnTo>
                      <a:pt x="112" y="46"/>
                    </a:lnTo>
                    <a:lnTo>
                      <a:pt x="112" y="44"/>
                    </a:lnTo>
                    <a:lnTo>
                      <a:pt x="112" y="43"/>
                    </a:lnTo>
                    <a:lnTo>
                      <a:pt x="112" y="41"/>
                    </a:lnTo>
                    <a:lnTo>
                      <a:pt x="113" y="40"/>
                    </a:lnTo>
                    <a:lnTo>
                      <a:pt x="115" y="38"/>
                    </a:lnTo>
                    <a:lnTo>
                      <a:pt x="118" y="38"/>
                    </a:lnTo>
                    <a:lnTo>
                      <a:pt x="120" y="38"/>
                    </a:lnTo>
                    <a:lnTo>
                      <a:pt x="123" y="37"/>
                    </a:lnTo>
                    <a:lnTo>
                      <a:pt x="128" y="37"/>
                    </a:lnTo>
                    <a:lnTo>
                      <a:pt x="129" y="37"/>
                    </a:lnTo>
                    <a:lnTo>
                      <a:pt x="129" y="37"/>
                    </a:lnTo>
                    <a:lnTo>
                      <a:pt x="128" y="40"/>
                    </a:lnTo>
                    <a:lnTo>
                      <a:pt x="128" y="41"/>
                    </a:lnTo>
                    <a:lnTo>
                      <a:pt x="128" y="41"/>
                    </a:lnTo>
                    <a:lnTo>
                      <a:pt x="129" y="41"/>
                    </a:lnTo>
                    <a:lnTo>
                      <a:pt x="134" y="41"/>
                    </a:lnTo>
                    <a:lnTo>
                      <a:pt x="137" y="43"/>
                    </a:lnTo>
                    <a:lnTo>
                      <a:pt x="142" y="43"/>
                    </a:lnTo>
                    <a:lnTo>
                      <a:pt x="145" y="43"/>
                    </a:lnTo>
                    <a:lnTo>
                      <a:pt x="145" y="43"/>
                    </a:lnTo>
                    <a:lnTo>
                      <a:pt x="146" y="43"/>
                    </a:lnTo>
                    <a:lnTo>
                      <a:pt x="146" y="44"/>
                    </a:lnTo>
                    <a:lnTo>
                      <a:pt x="146" y="46"/>
                    </a:lnTo>
                    <a:lnTo>
                      <a:pt x="145" y="51"/>
                    </a:lnTo>
                    <a:lnTo>
                      <a:pt x="146" y="54"/>
                    </a:lnTo>
                    <a:lnTo>
                      <a:pt x="148" y="57"/>
                    </a:lnTo>
                    <a:lnTo>
                      <a:pt x="148" y="62"/>
                    </a:lnTo>
                    <a:lnTo>
                      <a:pt x="146" y="65"/>
                    </a:lnTo>
                    <a:lnTo>
                      <a:pt x="146" y="70"/>
                    </a:lnTo>
                    <a:lnTo>
                      <a:pt x="146" y="74"/>
                    </a:lnTo>
                    <a:lnTo>
                      <a:pt x="146" y="76"/>
                    </a:lnTo>
                    <a:lnTo>
                      <a:pt x="148" y="77"/>
                    </a:lnTo>
                    <a:lnTo>
                      <a:pt x="150" y="79"/>
                    </a:lnTo>
                    <a:lnTo>
                      <a:pt x="151" y="82"/>
                    </a:lnTo>
                    <a:lnTo>
                      <a:pt x="153" y="85"/>
                    </a:lnTo>
                    <a:lnTo>
                      <a:pt x="153" y="87"/>
                    </a:lnTo>
                    <a:lnTo>
                      <a:pt x="153" y="88"/>
                    </a:lnTo>
                    <a:lnTo>
                      <a:pt x="153" y="90"/>
                    </a:lnTo>
                    <a:lnTo>
                      <a:pt x="153" y="92"/>
                    </a:lnTo>
                    <a:lnTo>
                      <a:pt x="153" y="93"/>
                    </a:lnTo>
                    <a:lnTo>
                      <a:pt x="151" y="93"/>
                    </a:lnTo>
                    <a:lnTo>
                      <a:pt x="151" y="95"/>
                    </a:lnTo>
                    <a:lnTo>
                      <a:pt x="151" y="96"/>
                    </a:lnTo>
                    <a:lnTo>
                      <a:pt x="153" y="98"/>
                    </a:lnTo>
                    <a:lnTo>
                      <a:pt x="153" y="98"/>
                    </a:lnTo>
                    <a:lnTo>
                      <a:pt x="153" y="98"/>
                    </a:lnTo>
                    <a:lnTo>
                      <a:pt x="153" y="98"/>
                    </a:lnTo>
                    <a:lnTo>
                      <a:pt x="154" y="98"/>
                    </a:lnTo>
                    <a:lnTo>
                      <a:pt x="156" y="96"/>
                    </a:lnTo>
                    <a:lnTo>
                      <a:pt x="157" y="96"/>
                    </a:lnTo>
                    <a:lnTo>
                      <a:pt x="159" y="96"/>
                    </a:lnTo>
                    <a:lnTo>
                      <a:pt x="161" y="96"/>
                    </a:lnTo>
                    <a:lnTo>
                      <a:pt x="164" y="96"/>
                    </a:lnTo>
                    <a:lnTo>
                      <a:pt x="165" y="96"/>
                    </a:lnTo>
                    <a:lnTo>
                      <a:pt x="169" y="95"/>
                    </a:lnTo>
                    <a:lnTo>
                      <a:pt x="170" y="95"/>
                    </a:lnTo>
                    <a:lnTo>
                      <a:pt x="172" y="95"/>
                    </a:lnTo>
                    <a:lnTo>
                      <a:pt x="173" y="96"/>
                    </a:lnTo>
                    <a:lnTo>
                      <a:pt x="175" y="96"/>
                    </a:lnTo>
                    <a:lnTo>
                      <a:pt x="176" y="95"/>
                    </a:lnTo>
                    <a:lnTo>
                      <a:pt x="176" y="95"/>
                    </a:lnTo>
                    <a:lnTo>
                      <a:pt x="176" y="95"/>
                    </a:lnTo>
                    <a:lnTo>
                      <a:pt x="178" y="93"/>
                    </a:lnTo>
                    <a:lnTo>
                      <a:pt x="178" y="96"/>
                    </a:lnTo>
                    <a:lnTo>
                      <a:pt x="178" y="98"/>
                    </a:lnTo>
                    <a:lnTo>
                      <a:pt x="178" y="101"/>
                    </a:lnTo>
                    <a:lnTo>
                      <a:pt x="178" y="101"/>
                    </a:lnTo>
                    <a:lnTo>
                      <a:pt x="178" y="101"/>
                    </a:lnTo>
                    <a:lnTo>
                      <a:pt x="178" y="103"/>
                    </a:lnTo>
                    <a:lnTo>
                      <a:pt x="178" y="103"/>
                    </a:lnTo>
                    <a:lnTo>
                      <a:pt x="178" y="104"/>
                    </a:lnTo>
                    <a:lnTo>
                      <a:pt x="178" y="106"/>
                    </a:lnTo>
                    <a:lnTo>
                      <a:pt x="178" y="106"/>
                    </a:lnTo>
                    <a:lnTo>
                      <a:pt x="178" y="109"/>
                    </a:lnTo>
                    <a:lnTo>
                      <a:pt x="176" y="111"/>
                    </a:lnTo>
                    <a:lnTo>
                      <a:pt x="176" y="112"/>
                    </a:lnTo>
                    <a:lnTo>
                      <a:pt x="178" y="115"/>
                    </a:lnTo>
                    <a:lnTo>
                      <a:pt x="178" y="117"/>
                    </a:lnTo>
                    <a:lnTo>
                      <a:pt x="176" y="118"/>
                    </a:lnTo>
                    <a:lnTo>
                      <a:pt x="176" y="120"/>
                    </a:lnTo>
                    <a:lnTo>
                      <a:pt x="176" y="122"/>
                    </a:lnTo>
                    <a:lnTo>
                      <a:pt x="176" y="122"/>
                    </a:lnTo>
                    <a:lnTo>
                      <a:pt x="178" y="125"/>
                    </a:lnTo>
                    <a:lnTo>
                      <a:pt x="176" y="125"/>
                    </a:lnTo>
                    <a:lnTo>
                      <a:pt x="176" y="125"/>
                    </a:lnTo>
                    <a:lnTo>
                      <a:pt x="175" y="125"/>
                    </a:lnTo>
                    <a:lnTo>
                      <a:pt x="148" y="125"/>
                    </a:lnTo>
                    <a:lnTo>
                      <a:pt x="148" y="128"/>
                    </a:lnTo>
                    <a:lnTo>
                      <a:pt x="148" y="145"/>
                    </a:lnTo>
                    <a:lnTo>
                      <a:pt x="148" y="150"/>
                    </a:lnTo>
                    <a:lnTo>
                      <a:pt x="148" y="169"/>
                    </a:lnTo>
                    <a:lnTo>
                      <a:pt x="150" y="172"/>
                    </a:lnTo>
                    <a:lnTo>
                      <a:pt x="151" y="178"/>
                    </a:lnTo>
                    <a:lnTo>
                      <a:pt x="151" y="178"/>
                    </a:lnTo>
                    <a:lnTo>
                      <a:pt x="153" y="178"/>
                    </a:lnTo>
                    <a:lnTo>
                      <a:pt x="156" y="181"/>
                    </a:lnTo>
                    <a:lnTo>
                      <a:pt x="156" y="183"/>
                    </a:lnTo>
                    <a:lnTo>
                      <a:pt x="159" y="185"/>
                    </a:lnTo>
                    <a:lnTo>
                      <a:pt x="162" y="188"/>
                    </a:lnTo>
                    <a:lnTo>
                      <a:pt x="165" y="191"/>
                    </a:lnTo>
                    <a:lnTo>
                      <a:pt x="169" y="192"/>
                    </a:lnTo>
                    <a:lnTo>
                      <a:pt x="164" y="194"/>
                    </a:lnTo>
                    <a:lnTo>
                      <a:pt x="157" y="196"/>
                    </a:lnTo>
                    <a:lnTo>
                      <a:pt x="153" y="196"/>
                    </a:lnTo>
                    <a:lnTo>
                      <a:pt x="148" y="197"/>
                    </a:lnTo>
                    <a:lnTo>
                      <a:pt x="145" y="197"/>
                    </a:lnTo>
                    <a:lnTo>
                      <a:pt x="140" y="199"/>
                    </a:lnTo>
                    <a:lnTo>
                      <a:pt x="140" y="199"/>
                    </a:lnTo>
                    <a:lnTo>
                      <a:pt x="139" y="197"/>
                    </a:lnTo>
                    <a:lnTo>
                      <a:pt x="135" y="197"/>
                    </a:lnTo>
                    <a:lnTo>
                      <a:pt x="132" y="199"/>
                    </a:lnTo>
                    <a:lnTo>
                      <a:pt x="131" y="199"/>
                    </a:lnTo>
                    <a:lnTo>
                      <a:pt x="129" y="199"/>
                    </a:lnTo>
                    <a:lnTo>
                      <a:pt x="128" y="197"/>
                    </a:lnTo>
                    <a:lnTo>
                      <a:pt x="126" y="197"/>
                    </a:lnTo>
                    <a:lnTo>
                      <a:pt x="123" y="196"/>
                    </a:lnTo>
                    <a:lnTo>
                      <a:pt x="118" y="197"/>
                    </a:lnTo>
                    <a:lnTo>
                      <a:pt x="115" y="197"/>
                    </a:lnTo>
                    <a:lnTo>
                      <a:pt x="110" y="196"/>
                    </a:lnTo>
                    <a:lnTo>
                      <a:pt x="109" y="196"/>
                    </a:lnTo>
                    <a:lnTo>
                      <a:pt x="107" y="196"/>
                    </a:lnTo>
                    <a:lnTo>
                      <a:pt x="105" y="196"/>
                    </a:lnTo>
                    <a:lnTo>
                      <a:pt x="102" y="196"/>
                    </a:lnTo>
                    <a:lnTo>
                      <a:pt x="101" y="194"/>
                    </a:lnTo>
                    <a:lnTo>
                      <a:pt x="99" y="192"/>
                    </a:lnTo>
                    <a:lnTo>
                      <a:pt x="98" y="191"/>
                    </a:lnTo>
                    <a:lnTo>
                      <a:pt x="98" y="189"/>
                    </a:lnTo>
                    <a:lnTo>
                      <a:pt x="98" y="189"/>
                    </a:lnTo>
                    <a:lnTo>
                      <a:pt x="96" y="189"/>
                    </a:lnTo>
                    <a:lnTo>
                      <a:pt x="93" y="189"/>
                    </a:lnTo>
                    <a:lnTo>
                      <a:pt x="88" y="189"/>
                    </a:lnTo>
                    <a:lnTo>
                      <a:pt x="87" y="189"/>
                    </a:lnTo>
                    <a:lnTo>
                      <a:pt x="80" y="189"/>
                    </a:lnTo>
                    <a:lnTo>
                      <a:pt x="75" y="189"/>
                    </a:lnTo>
                    <a:lnTo>
                      <a:pt x="69" y="189"/>
                    </a:lnTo>
                    <a:lnTo>
                      <a:pt x="64" y="189"/>
                    </a:lnTo>
                    <a:lnTo>
                      <a:pt x="58" y="189"/>
                    </a:lnTo>
                    <a:lnTo>
                      <a:pt x="53" y="189"/>
                    </a:lnTo>
                    <a:lnTo>
                      <a:pt x="47" y="189"/>
                    </a:lnTo>
                    <a:lnTo>
                      <a:pt x="42" y="189"/>
                    </a:lnTo>
                    <a:lnTo>
                      <a:pt x="39" y="189"/>
                    </a:lnTo>
                    <a:lnTo>
                      <a:pt x="36" y="189"/>
                    </a:lnTo>
                    <a:lnTo>
                      <a:pt x="33" y="189"/>
                    </a:lnTo>
                    <a:lnTo>
                      <a:pt x="33" y="189"/>
                    </a:lnTo>
                    <a:lnTo>
                      <a:pt x="33" y="189"/>
                    </a:lnTo>
                    <a:lnTo>
                      <a:pt x="31" y="189"/>
                    </a:lnTo>
                    <a:lnTo>
                      <a:pt x="30" y="188"/>
                    </a:lnTo>
                    <a:lnTo>
                      <a:pt x="28" y="188"/>
                    </a:lnTo>
                    <a:lnTo>
                      <a:pt x="27" y="186"/>
                    </a:lnTo>
                    <a:lnTo>
                      <a:pt x="25" y="185"/>
                    </a:lnTo>
                    <a:lnTo>
                      <a:pt x="25" y="183"/>
                    </a:lnTo>
                    <a:lnTo>
                      <a:pt x="23" y="183"/>
                    </a:lnTo>
                    <a:lnTo>
                      <a:pt x="22" y="183"/>
                    </a:lnTo>
                    <a:lnTo>
                      <a:pt x="20" y="183"/>
                    </a:lnTo>
                    <a:lnTo>
                      <a:pt x="19" y="185"/>
                    </a:lnTo>
                    <a:lnTo>
                      <a:pt x="17" y="185"/>
                    </a:lnTo>
                    <a:lnTo>
                      <a:pt x="16" y="185"/>
                    </a:lnTo>
                    <a:lnTo>
                      <a:pt x="14" y="186"/>
                    </a:lnTo>
                    <a:lnTo>
                      <a:pt x="12" y="186"/>
                    </a:lnTo>
                    <a:lnTo>
                      <a:pt x="9" y="186"/>
                    </a:lnTo>
                    <a:lnTo>
                      <a:pt x="9" y="186"/>
                    </a:lnTo>
                    <a:lnTo>
                      <a:pt x="8" y="186"/>
                    </a:lnTo>
                    <a:lnTo>
                      <a:pt x="6" y="186"/>
                    </a:lnTo>
                    <a:lnTo>
                      <a:pt x="5" y="186"/>
                    </a:lnTo>
                    <a:lnTo>
                      <a:pt x="3" y="188"/>
                    </a:lnTo>
                    <a:lnTo>
                      <a:pt x="0" y="188"/>
                    </a:lnTo>
                    <a:lnTo>
                      <a:pt x="1" y="181"/>
                    </a:lnTo>
                    <a:lnTo>
                      <a:pt x="1" y="180"/>
                    </a:lnTo>
                    <a:lnTo>
                      <a:pt x="1" y="177"/>
                    </a:lnTo>
                    <a:lnTo>
                      <a:pt x="1" y="169"/>
                    </a:lnTo>
                    <a:lnTo>
                      <a:pt x="1" y="167"/>
                    </a:lnTo>
                    <a:lnTo>
                      <a:pt x="1" y="166"/>
                    </a:lnTo>
                    <a:lnTo>
                      <a:pt x="1" y="166"/>
                    </a:lnTo>
                    <a:lnTo>
                      <a:pt x="3" y="164"/>
                    </a:lnTo>
                    <a:lnTo>
                      <a:pt x="5" y="164"/>
                    </a:lnTo>
                    <a:lnTo>
                      <a:pt x="5" y="161"/>
                    </a:lnTo>
                    <a:lnTo>
                      <a:pt x="5" y="158"/>
                    </a:lnTo>
                    <a:lnTo>
                      <a:pt x="8" y="148"/>
                    </a:lnTo>
                    <a:lnTo>
                      <a:pt x="9" y="140"/>
                    </a:lnTo>
                    <a:lnTo>
                      <a:pt x="11" y="136"/>
                    </a:lnTo>
                    <a:lnTo>
                      <a:pt x="12" y="131"/>
                    </a:lnTo>
                    <a:lnTo>
                      <a:pt x="17" y="125"/>
                    </a:lnTo>
                    <a:lnTo>
                      <a:pt x="19" y="122"/>
                    </a:lnTo>
                    <a:lnTo>
                      <a:pt x="20" y="120"/>
                    </a:lnTo>
                    <a:lnTo>
                      <a:pt x="25" y="118"/>
                    </a:lnTo>
                    <a:lnTo>
                      <a:pt x="27" y="115"/>
                    </a:lnTo>
                    <a:lnTo>
                      <a:pt x="28" y="112"/>
                    </a:lnTo>
                    <a:lnTo>
                      <a:pt x="30" y="107"/>
                    </a:lnTo>
                    <a:lnTo>
                      <a:pt x="30" y="103"/>
                    </a:lnTo>
                    <a:lnTo>
                      <a:pt x="31" y="96"/>
                    </a:lnTo>
                    <a:lnTo>
                      <a:pt x="31" y="95"/>
                    </a:lnTo>
                    <a:lnTo>
                      <a:pt x="30" y="92"/>
                    </a:lnTo>
                    <a:lnTo>
                      <a:pt x="30" y="90"/>
                    </a:lnTo>
                    <a:lnTo>
                      <a:pt x="28" y="88"/>
                    </a:lnTo>
                    <a:lnTo>
                      <a:pt x="27" y="87"/>
                    </a:lnTo>
                    <a:lnTo>
                      <a:pt x="27" y="85"/>
                    </a:lnTo>
                    <a:lnTo>
                      <a:pt x="23" y="81"/>
                    </a:lnTo>
                    <a:lnTo>
                      <a:pt x="23" y="79"/>
                    </a:lnTo>
                    <a:lnTo>
                      <a:pt x="22" y="77"/>
                    </a:lnTo>
                    <a:lnTo>
                      <a:pt x="22" y="74"/>
                    </a:lnTo>
                    <a:lnTo>
                      <a:pt x="20" y="73"/>
                    </a:lnTo>
                    <a:lnTo>
                      <a:pt x="20" y="70"/>
                    </a:lnTo>
                    <a:lnTo>
                      <a:pt x="19" y="68"/>
                    </a:lnTo>
                    <a:lnTo>
                      <a:pt x="19" y="66"/>
                    </a:lnTo>
                    <a:lnTo>
                      <a:pt x="19" y="66"/>
                    </a:lnTo>
                    <a:lnTo>
                      <a:pt x="20" y="65"/>
                    </a:lnTo>
                    <a:lnTo>
                      <a:pt x="20" y="66"/>
                    </a:lnTo>
                    <a:lnTo>
                      <a:pt x="19" y="66"/>
                    </a:lnTo>
                    <a:lnTo>
                      <a:pt x="19" y="66"/>
                    </a:lnTo>
                    <a:lnTo>
                      <a:pt x="23" y="62"/>
                    </a:lnTo>
                    <a:lnTo>
                      <a:pt x="23" y="62"/>
                    </a:lnTo>
                    <a:lnTo>
                      <a:pt x="23" y="60"/>
                    </a:lnTo>
                    <a:lnTo>
                      <a:pt x="23" y="59"/>
                    </a:lnTo>
                    <a:lnTo>
                      <a:pt x="23" y="57"/>
                    </a:lnTo>
                    <a:lnTo>
                      <a:pt x="20" y="49"/>
                    </a:lnTo>
                    <a:lnTo>
                      <a:pt x="17" y="41"/>
                    </a:lnTo>
                    <a:lnTo>
                      <a:pt x="16" y="37"/>
                    </a:lnTo>
                    <a:lnTo>
                      <a:pt x="12" y="32"/>
                    </a:lnTo>
                    <a:lnTo>
                      <a:pt x="9" y="29"/>
                    </a:lnTo>
                    <a:lnTo>
                      <a:pt x="9" y="25"/>
                    </a:lnTo>
                    <a:lnTo>
                      <a:pt x="8" y="25"/>
                    </a:lnTo>
                    <a:lnTo>
                      <a:pt x="9" y="25"/>
                    </a:lnTo>
                    <a:lnTo>
                      <a:pt x="9" y="25"/>
                    </a:lnTo>
                    <a:lnTo>
                      <a:pt x="12" y="24"/>
                    </a:lnTo>
                    <a:lnTo>
                      <a:pt x="16" y="24"/>
                    </a:lnTo>
                    <a:lnTo>
                      <a:pt x="19" y="22"/>
                    </a:lnTo>
                    <a:lnTo>
                      <a:pt x="20" y="22"/>
                    </a:lnTo>
                    <a:lnTo>
                      <a:pt x="22" y="21"/>
                    </a:lnTo>
                    <a:lnTo>
                      <a:pt x="23" y="22"/>
                    </a:lnTo>
                    <a:lnTo>
                      <a:pt x="23" y="22"/>
                    </a:lnTo>
                    <a:lnTo>
                      <a:pt x="23" y="21"/>
                    </a:lnTo>
                    <a:lnTo>
                      <a:pt x="28" y="21"/>
                    </a:lnTo>
                    <a:lnTo>
                      <a:pt x="30" y="21"/>
                    </a:lnTo>
                    <a:close/>
                    <a:moveTo>
                      <a:pt x="17" y="0"/>
                    </a:moveTo>
                    <a:lnTo>
                      <a:pt x="17" y="2"/>
                    </a:lnTo>
                    <a:lnTo>
                      <a:pt x="19" y="3"/>
                    </a:lnTo>
                    <a:lnTo>
                      <a:pt x="19" y="3"/>
                    </a:lnTo>
                    <a:lnTo>
                      <a:pt x="20" y="3"/>
                    </a:lnTo>
                    <a:lnTo>
                      <a:pt x="19" y="3"/>
                    </a:lnTo>
                    <a:lnTo>
                      <a:pt x="17" y="5"/>
                    </a:lnTo>
                    <a:lnTo>
                      <a:pt x="16" y="5"/>
                    </a:lnTo>
                    <a:lnTo>
                      <a:pt x="14" y="8"/>
                    </a:lnTo>
                    <a:lnTo>
                      <a:pt x="12" y="8"/>
                    </a:lnTo>
                    <a:lnTo>
                      <a:pt x="12" y="10"/>
                    </a:lnTo>
                    <a:lnTo>
                      <a:pt x="11" y="10"/>
                    </a:lnTo>
                    <a:lnTo>
                      <a:pt x="11" y="10"/>
                    </a:lnTo>
                    <a:lnTo>
                      <a:pt x="11" y="10"/>
                    </a:lnTo>
                    <a:lnTo>
                      <a:pt x="11" y="11"/>
                    </a:lnTo>
                    <a:lnTo>
                      <a:pt x="12" y="11"/>
                    </a:lnTo>
                    <a:lnTo>
                      <a:pt x="12" y="16"/>
                    </a:lnTo>
                    <a:lnTo>
                      <a:pt x="11" y="19"/>
                    </a:lnTo>
                    <a:lnTo>
                      <a:pt x="11" y="19"/>
                    </a:lnTo>
                    <a:lnTo>
                      <a:pt x="9" y="19"/>
                    </a:lnTo>
                    <a:lnTo>
                      <a:pt x="8" y="19"/>
                    </a:lnTo>
                    <a:lnTo>
                      <a:pt x="8" y="21"/>
                    </a:lnTo>
                    <a:lnTo>
                      <a:pt x="8" y="19"/>
                    </a:lnTo>
                    <a:lnTo>
                      <a:pt x="6" y="18"/>
                    </a:lnTo>
                    <a:lnTo>
                      <a:pt x="6" y="18"/>
                    </a:lnTo>
                    <a:lnTo>
                      <a:pt x="8" y="16"/>
                    </a:lnTo>
                    <a:lnTo>
                      <a:pt x="6" y="14"/>
                    </a:lnTo>
                    <a:lnTo>
                      <a:pt x="6" y="11"/>
                    </a:lnTo>
                    <a:lnTo>
                      <a:pt x="5" y="10"/>
                    </a:lnTo>
                    <a:lnTo>
                      <a:pt x="5" y="10"/>
                    </a:lnTo>
                    <a:lnTo>
                      <a:pt x="6" y="8"/>
                    </a:lnTo>
                    <a:lnTo>
                      <a:pt x="6" y="7"/>
                    </a:lnTo>
                    <a:lnTo>
                      <a:pt x="8" y="7"/>
                    </a:lnTo>
                    <a:lnTo>
                      <a:pt x="9" y="5"/>
                    </a:lnTo>
                    <a:lnTo>
                      <a:pt x="9" y="5"/>
                    </a:lnTo>
                    <a:lnTo>
                      <a:pt x="9" y="5"/>
                    </a:lnTo>
                    <a:lnTo>
                      <a:pt x="9" y="3"/>
                    </a:lnTo>
                    <a:lnTo>
                      <a:pt x="11" y="3"/>
                    </a:lnTo>
                    <a:lnTo>
                      <a:pt x="14" y="2"/>
                    </a:lnTo>
                    <a:lnTo>
                      <a:pt x="14" y="2"/>
                    </a:lnTo>
                    <a:lnTo>
                      <a:pt x="16" y="0"/>
                    </a:lnTo>
                    <a:lnTo>
                      <a:pt x="17"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4" name="Freeform 343">
                <a:extLst>
                  <a:ext uri="{FF2B5EF4-FFF2-40B4-BE49-F238E27FC236}">
                    <a16:creationId xmlns:a16="http://schemas.microsoft.com/office/drawing/2014/main" id="{1F6C525B-B910-4223-9A53-E40244313EEA}"/>
                  </a:ext>
                </a:extLst>
              </p:cNvPr>
              <p:cNvSpPr>
                <a:spLocks noEditPoints="1"/>
              </p:cNvSpPr>
              <p:nvPr/>
            </p:nvSpPr>
            <p:spPr bwMode="auto">
              <a:xfrm>
                <a:off x="6989105" y="3191812"/>
                <a:ext cx="87716" cy="79919"/>
              </a:xfrm>
              <a:custGeom>
                <a:avLst/>
                <a:gdLst>
                  <a:gd name="T0" fmla="*/ 30 w 45"/>
                  <a:gd name="T1" fmla="*/ 11 h 41"/>
                  <a:gd name="T2" fmla="*/ 30 w 45"/>
                  <a:gd name="T3" fmla="*/ 11 h 41"/>
                  <a:gd name="T4" fmla="*/ 22 w 45"/>
                  <a:gd name="T5" fmla="*/ 3 h 41"/>
                  <a:gd name="T6" fmla="*/ 22 w 45"/>
                  <a:gd name="T7" fmla="*/ 4 h 41"/>
                  <a:gd name="T8" fmla="*/ 23 w 45"/>
                  <a:gd name="T9" fmla="*/ 3 h 41"/>
                  <a:gd name="T10" fmla="*/ 22 w 45"/>
                  <a:gd name="T11" fmla="*/ 0 h 41"/>
                  <a:gd name="T12" fmla="*/ 25 w 45"/>
                  <a:gd name="T13" fmla="*/ 1 h 41"/>
                  <a:gd name="T14" fmla="*/ 23 w 45"/>
                  <a:gd name="T15" fmla="*/ 3 h 41"/>
                  <a:gd name="T16" fmla="*/ 23 w 45"/>
                  <a:gd name="T17" fmla="*/ 3 h 41"/>
                  <a:gd name="T18" fmla="*/ 28 w 45"/>
                  <a:gd name="T19" fmla="*/ 4 h 41"/>
                  <a:gd name="T20" fmla="*/ 31 w 45"/>
                  <a:gd name="T21" fmla="*/ 7 h 41"/>
                  <a:gd name="T22" fmla="*/ 28 w 45"/>
                  <a:gd name="T23" fmla="*/ 9 h 41"/>
                  <a:gd name="T24" fmla="*/ 30 w 45"/>
                  <a:gd name="T25" fmla="*/ 12 h 41"/>
                  <a:gd name="T26" fmla="*/ 36 w 45"/>
                  <a:gd name="T27" fmla="*/ 17 h 41"/>
                  <a:gd name="T28" fmla="*/ 36 w 45"/>
                  <a:gd name="T29" fmla="*/ 20 h 41"/>
                  <a:gd name="T30" fmla="*/ 31 w 45"/>
                  <a:gd name="T31" fmla="*/ 22 h 41"/>
                  <a:gd name="T32" fmla="*/ 31 w 45"/>
                  <a:gd name="T33" fmla="*/ 22 h 41"/>
                  <a:gd name="T34" fmla="*/ 34 w 45"/>
                  <a:gd name="T35" fmla="*/ 25 h 41"/>
                  <a:gd name="T36" fmla="*/ 37 w 45"/>
                  <a:gd name="T37" fmla="*/ 26 h 41"/>
                  <a:gd name="T38" fmla="*/ 44 w 45"/>
                  <a:gd name="T39" fmla="*/ 28 h 41"/>
                  <a:gd name="T40" fmla="*/ 42 w 45"/>
                  <a:gd name="T41" fmla="*/ 31 h 41"/>
                  <a:gd name="T42" fmla="*/ 42 w 45"/>
                  <a:gd name="T43" fmla="*/ 31 h 41"/>
                  <a:gd name="T44" fmla="*/ 45 w 45"/>
                  <a:gd name="T45" fmla="*/ 34 h 41"/>
                  <a:gd name="T46" fmla="*/ 42 w 45"/>
                  <a:gd name="T47" fmla="*/ 34 h 41"/>
                  <a:gd name="T48" fmla="*/ 44 w 45"/>
                  <a:gd name="T49" fmla="*/ 36 h 41"/>
                  <a:gd name="T50" fmla="*/ 44 w 45"/>
                  <a:gd name="T51" fmla="*/ 39 h 41"/>
                  <a:gd name="T52" fmla="*/ 39 w 45"/>
                  <a:gd name="T53" fmla="*/ 41 h 41"/>
                  <a:gd name="T54" fmla="*/ 36 w 45"/>
                  <a:gd name="T55" fmla="*/ 36 h 41"/>
                  <a:gd name="T56" fmla="*/ 34 w 45"/>
                  <a:gd name="T57" fmla="*/ 33 h 41"/>
                  <a:gd name="T58" fmla="*/ 34 w 45"/>
                  <a:gd name="T59" fmla="*/ 30 h 41"/>
                  <a:gd name="T60" fmla="*/ 33 w 45"/>
                  <a:gd name="T61" fmla="*/ 28 h 41"/>
                  <a:gd name="T62" fmla="*/ 28 w 45"/>
                  <a:gd name="T63" fmla="*/ 30 h 41"/>
                  <a:gd name="T64" fmla="*/ 25 w 45"/>
                  <a:gd name="T65" fmla="*/ 28 h 41"/>
                  <a:gd name="T66" fmla="*/ 23 w 45"/>
                  <a:gd name="T67" fmla="*/ 26 h 41"/>
                  <a:gd name="T68" fmla="*/ 20 w 45"/>
                  <a:gd name="T69" fmla="*/ 26 h 41"/>
                  <a:gd name="T70" fmla="*/ 15 w 45"/>
                  <a:gd name="T71" fmla="*/ 23 h 41"/>
                  <a:gd name="T72" fmla="*/ 11 w 45"/>
                  <a:gd name="T73" fmla="*/ 20 h 41"/>
                  <a:gd name="T74" fmla="*/ 4 w 45"/>
                  <a:gd name="T75" fmla="*/ 20 h 41"/>
                  <a:gd name="T76" fmla="*/ 4 w 45"/>
                  <a:gd name="T77" fmla="*/ 19 h 41"/>
                  <a:gd name="T78" fmla="*/ 3 w 45"/>
                  <a:gd name="T79" fmla="*/ 14 h 41"/>
                  <a:gd name="T80" fmla="*/ 3 w 45"/>
                  <a:gd name="T81" fmla="*/ 11 h 41"/>
                  <a:gd name="T82" fmla="*/ 3 w 45"/>
                  <a:gd name="T83" fmla="*/ 7 h 41"/>
                  <a:gd name="T84" fmla="*/ 1 w 45"/>
                  <a:gd name="T85" fmla="*/ 4 h 41"/>
                  <a:gd name="T86" fmla="*/ 1 w 45"/>
                  <a:gd name="T87" fmla="*/ 3 h 41"/>
                  <a:gd name="T88" fmla="*/ 6 w 45"/>
                  <a:gd name="T89" fmla="*/ 1 h 41"/>
                  <a:gd name="T90" fmla="*/ 11 w 45"/>
                  <a:gd name="T91" fmla="*/ 1 h 41"/>
                  <a:gd name="T92" fmla="*/ 20 w 45"/>
                  <a:gd name="T93" fmla="*/ 1 h 41"/>
                  <a:gd name="T94" fmla="*/ 20 w 45"/>
                  <a:gd name="T9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41">
                    <a:moveTo>
                      <a:pt x="30" y="11"/>
                    </a:moveTo>
                    <a:lnTo>
                      <a:pt x="30" y="11"/>
                    </a:lnTo>
                    <a:lnTo>
                      <a:pt x="30" y="11"/>
                    </a:lnTo>
                    <a:lnTo>
                      <a:pt x="30" y="11"/>
                    </a:lnTo>
                    <a:lnTo>
                      <a:pt x="30" y="11"/>
                    </a:lnTo>
                    <a:lnTo>
                      <a:pt x="30" y="11"/>
                    </a:lnTo>
                    <a:lnTo>
                      <a:pt x="30" y="11"/>
                    </a:lnTo>
                    <a:lnTo>
                      <a:pt x="30" y="11"/>
                    </a:lnTo>
                    <a:close/>
                    <a:moveTo>
                      <a:pt x="22" y="3"/>
                    </a:moveTo>
                    <a:lnTo>
                      <a:pt x="22" y="3"/>
                    </a:lnTo>
                    <a:lnTo>
                      <a:pt x="22" y="3"/>
                    </a:lnTo>
                    <a:lnTo>
                      <a:pt x="22" y="4"/>
                    </a:lnTo>
                    <a:lnTo>
                      <a:pt x="22" y="4"/>
                    </a:lnTo>
                    <a:lnTo>
                      <a:pt x="23" y="4"/>
                    </a:lnTo>
                    <a:lnTo>
                      <a:pt x="23" y="3"/>
                    </a:lnTo>
                    <a:lnTo>
                      <a:pt x="23" y="3"/>
                    </a:lnTo>
                    <a:lnTo>
                      <a:pt x="22" y="3"/>
                    </a:lnTo>
                    <a:close/>
                    <a:moveTo>
                      <a:pt x="22" y="0"/>
                    </a:moveTo>
                    <a:lnTo>
                      <a:pt x="23" y="0"/>
                    </a:lnTo>
                    <a:lnTo>
                      <a:pt x="23" y="1"/>
                    </a:lnTo>
                    <a:lnTo>
                      <a:pt x="25" y="1"/>
                    </a:lnTo>
                    <a:lnTo>
                      <a:pt x="25" y="1"/>
                    </a:lnTo>
                    <a:lnTo>
                      <a:pt x="25" y="1"/>
                    </a:lnTo>
                    <a:lnTo>
                      <a:pt x="23" y="3"/>
                    </a:lnTo>
                    <a:lnTo>
                      <a:pt x="23" y="3"/>
                    </a:lnTo>
                    <a:lnTo>
                      <a:pt x="23" y="3"/>
                    </a:lnTo>
                    <a:lnTo>
                      <a:pt x="23" y="3"/>
                    </a:lnTo>
                    <a:lnTo>
                      <a:pt x="26" y="4"/>
                    </a:lnTo>
                    <a:lnTo>
                      <a:pt x="28" y="4"/>
                    </a:lnTo>
                    <a:lnTo>
                      <a:pt x="28" y="4"/>
                    </a:lnTo>
                    <a:lnTo>
                      <a:pt x="28" y="4"/>
                    </a:lnTo>
                    <a:lnTo>
                      <a:pt x="30" y="6"/>
                    </a:lnTo>
                    <a:lnTo>
                      <a:pt x="31" y="7"/>
                    </a:lnTo>
                    <a:lnTo>
                      <a:pt x="31" y="7"/>
                    </a:lnTo>
                    <a:lnTo>
                      <a:pt x="31" y="7"/>
                    </a:lnTo>
                    <a:lnTo>
                      <a:pt x="28" y="9"/>
                    </a:lnTo>
                    <a:lnTo>
                      <a:pt x="28" y="9"/>
                    </a:lnTo>
                    <a:lnTo>
                      <a:pt x="28" y="11"/>
                    </a:lnTo>
                    <a:lnTo>
                      <a:pt x="30" y="12"/>
                    </a:lnTo>
                    <a:lnTo>
                      <a:pt x="31" y="14"/>
                    </a:lnTo>
                    <a:lnTo>
                      <a:pt x="33" y="15"/>
                    </a:lnTo>
                    <a:lnTo>
                      <a:pt x="36" y="17"/>
                    </a:lnTo>
                    <a:lnTo>
                      <a:pt x="36" y="19"/>
                    </a:lnTo>
                    <a:lnTo>
                      <a:pt x="36" y="20"/>
                    </a:lnTo>
                    <a:lnTo>
                      <a:pt x="36" y="20"/>
                    </a:lnTo>
                    <a:lnTo>
                      <a:pt x="34" y="20"/>
                    </a:lnTo>
                    <a:lnTo>
                      <a:pt x="34" y="22"/>
                    </a:lnTo>
                    <a:lnTo>
                      <a:pt x="31" y="22"/>
                    </a:lnTo>
                    <a:lnTo>
                      <a:pt x="31" y="22"/>
                    </a:lnTo>
                    <a:lnTo>
                      <a:pt x="31" y="22"/>
                    </a:lnTo>
                    <a:lnTo>
                      <a:pt x="31" y="22"/>
                    </a:lnTo>
                    <a:lnTo>
                      <a:pt x="31" y="22"/>
                    </a:lnTo>
                    <a:lnTo>
                      <a:pt x="34" y="23"/>
                    </a:lnTo>
                    <a:lnTo>
                      <a:pt x="34" y="25"/>
                    </a:lnTo>
                    <a:lnTo>
                      <a:pt x="36" y="25"/>
                    </a:lnTo>
                    <a:lnTo>
                      <a:pt x="37" y="26"/>
                    </a:lnTo>
                    <a:lnTo>
                      <a:pt x="37" y="26"/>
                    </a:lnTo>
                    <a:lnTo>
                      <a:pt x="39" y="28"/>
                    </a:lnTo>
                    <a:lnTo>
                      <a:pt x="41" y="28"/>
                    </a:lnTo>
                    <a:lnTo>
                      <a:pt x="44" y="28"/>
                    </a:lnTo>
                    <a:lnTo>
                      <a:pt x="44" y="30"/>
                    </a:lnTo>
                    <a:lnTo>
                      <a:pt x="44" y="30"/>
                    </a:lnTo>
                    <a:lnTo>
                      <a:pt x="42" y="31"/>
                    </a:lnTo>
                    <a:lnTo>
                      <a:pt x="42" y="31"/>
                    </a:lnTo>
                    <a:lnTo>
                      <a:pt x="42" y="31"/>
                    </a:lnTo>
                    <a:lnTo>
                      <a:pt x="42" y="31"/>
                    </a:lnTo>
                    <a:lnTo>
                      <a:pt x="44" y="33"/>
                    </a:lnTo>
                    <a:lnTo>
                      <a:pt x="44" y="33"/>
                    </a:lnTo>
                    <a:lnTo>
                      <a:pt x="45" y="34"/>
                    </a:lnTo>
                    <a:lnTo>
                      <a:pt x="45" y="34"/>
                    </a:lnTo>
                    <a:lnTo>
                      <a:pt x="44" y="34"/>
                    </a:lnTo>
                    <a:lnTo>
                      <a:pt x="42" y="34"/>
                    </a:lnTo>
                    <a:lnTo>
                      <a:pt x="42" y="34"/>
                    </a:lnTo>
                    <a:lnTo>
                      <a:pt x="42" y="36"/>
                    </a:lnTo>
                    <a:lnTo>
                      <a:pt x="44" y="36"/>
                    </a:lnTo>
                    <a:lnTo>
                      <a:pt x="44" y="37"/>
                    </a:lnTo>
                    <a:lnTo>
                      <a:pt x="44" y="37"/>
                    </a:lnTo>
                    <a:lnTo>
                      <a:pt x="44" y="39"/>
                    </a:lnTo>
                    <a:lnTo>
                      <a:pt x="41" y="39"/>
                    </a:lnTo>
                    <a:lnTo>
                      <a:pt x="39" y="41"/>
                    </a:lnTo>
                    <a:lnTo>
                      <a:pt x="39" y="41"/>
                    </a:lnTo>
                    <a:lnTo>
                      <a:pt x="37" y="39"/>
                    </a:lnTo>
                    <a:lnTo>
                      <a:pt x="37" y="37"/>
                    </a:lnTo>
                    <a:lnTo>
                      <a:pt x="36" y="36"/>
                    </a:lnTo>
                    <a:lnTo>
                      <a:pt x="36" y="34"/>
                    </a:lnTo>
                    <a:lnTo>
                      <a:pt x="36" y="33"/>
                    </a:lnTo>
                    <a:lnTo>
                      <a:pt x="34" y="33"/>
                    </a:lnTo>
                    <a:lnTo>
                      <a:pt x="33" y="31"/>
                    </a:lnTo>
                    <a:lnTo>
                      <a:pt x="34" y="31"/>
                    </a:lnTo>
                    <a:lnTo>
                      <a:pt x="34" y="30"/>
                    </a:lnTo>
                    <a:lnTo>
                      <a:pt x="34" y="30"/>
                    </a:lnTo>
                    <a:lnTo>
                      <a:pt x="33" y="28"/>
                    </a:lnTo>
                    <a:lnTo>
                      <a:pt x="33" y="28"/>
                    </a:lnTo>
                    <a:lnTo>
                      <a:pt x="31" y="30"/>
                    </a:lnTo>
                    <a:lnTo>
                      <a:pt x="30" y="30"/>
                    </a:lnTo>
                    <a:lnTo>
                      <a:pt x="28" y="30"/>
                    </a:lnTo>
                    <a:lnTo>
                      <a:pt x="26" y="28"/>
                    </a:lnTo>
                    <a:lnTo>
                      <a:pt x="26" y="28"/>
                    </a:lnTo>
                    <a:lnTo>
                      <a:pt x="25" y="28"/>
                    </a:lnTo>
                    <a:lnTo>
                      <a:pt x="25" y="28"/>
                    </a:lnTo>
                    <a:lnTo>
                      <a:pt x="25" y="26"/>
                    </a:lnTo>
                    <a:lnTo>
                      <a:pt x="23" y="26"/>
                    </a:lnTo>
                    <a:lnTo>
                      <a:pt x="23" y="25"/>
                    </a:lnTo>
                    <a:lnTo>
                      <a:pt x="23" y="25"/>
                    </a:lnTo>
                    <a:lnTo>
                      <a:pt x="20" y="26"/>
                    </a:lnTo>
                    <a:lnTo>
                      <a:pt x="19" y="26"/>
                    </a:lnTo>
                    <a:lnTo>
                      <a:pt x="19" y="25"/>
                    </a:lnTo>
                    <a:lnTo>
                      <a:pt x="15" y="23"/>
                    </a:lnTo>
                    <a:lnTo>
                      <a:pt x="14" y="22"/>
                    </a:lnTo>
                    <a:lnTo>
                      <a:pt x="12" y="20"/>
                    </a:lnTo>
                    <a:lnTo>
                      <a:pt x="11" y="20"/>
                    </a:lnTo>
                    <a:lnTo>
                      <a:pt x="8" y="22"/>
                    </a:lnTo>
                    <a:lnTo>
                      <a:pt x="8" y="20"/>
                    </a:lnTo>
                    <a:lnTo>
                      <a:pt x="4" y="20"/>
                    </a:lnTo>
                    <a:lnTo>
                      <a:pt x="3" y="19"/>
                    </a:lnTo>
                    <a:lnTo>
                      <a:pt x="3" y="19"/>
                    </a:lnTo>
                    <a:lnTo>
                      <a:pt x="4" y="19"/>
                    </a:lnTo>
                    <a:lnTo>
                      <a:pt x="3" y="17"/>
                    </a:lnTo>
                    <a:lnTo>
                      <a:pt x="3" y="15"/>
                    </a:lnTo>
                    <a:lnTo>
                      <a:pt x="3" y="14"/>
                    </a:lnTo>
                    <a:lnTo>
                      <a:pt x="1" y="14"/>
                    </a:lnTo>
                    <a:lnTo>
                      <a:pt x="1" y="12"/>
                    </a:lnTo>
                    <a:lnTo>
                      <a:pt x="3" y="11"/>
                    </a:lnTo>
                    <a:lnTo>
                      <a:pt x="4" y="11"/>
                    </a:lnTo>
                    <a:lnTo>
                      <a:pt x="4" y="9"/>
                    </a:lnTo>
                    <a:lnTo>
                      <a:pt x="3" y="7"/>
                    </a:lnTo>
                    <a:lnTo>
                      <a:pt x="3" y="6"/>
                    </a:lnTo>
                    <a:lnTo>
                      <a:pt x="1" y="4"/>
                    </a:lnTo>
                    <a:lnTo>
                      <a:pt x="1" y="4"/>
                    </a:lnTo>
                    <a:lnTo>
                      <a:pt x="0" y="3"/>
                    </a:lnTo>
                    <a:lnTo>
                      <a:pt x="0" y="3"/>
                    </a:lnTo>
                    <a:lnTo>
                      <a:pt x="1" y="3"/>
                    </a:lnTo>
                    <a:lnTo>
                      <a:pt x="3" y="3"/>
                    </a:lnTo>
                    <a:lnTo>
                      <a:pt x="4" y="1"/>
                    </a:lnTo>
                    <a:lnTo>
                      <a:pt x="6" y="1"/>
                    </a:lnTo>
                    <a:lnTo>
                      <a:pt x="9" y="1"/>
                    </a:lnTo>
                    <a:lnTo>
                      <a:pt x="11" y="1"/>
                    </a:lnTo>
                    <a:lnTo>
                      <a:pt x="11" y="1"/>
                    </a:lnTo>
                    <a:lnTo>
                      <a:pt x="15" y="1"/>
                    </a:lnTo>
                    <a:lnTo>
                      <a:pt x="15" y="1"/>
                    </a:lnTo>
                    <a:lnTo>
                      <a:pt x="20" y="1"/>
                    </a:lnTo>
                    <a:lnTo>
                      <a:pt x="20" y="0"/>
                    </a:lnTo>
                    <a:lnTo>
                      <a:pt x="20" y="0"/>
                    </a:lnTo>
                    <a:lnTo>
                      <a:pt x="20" y="0"/>
                    </a:lnTo>
                    <a:lnTo>
                      <a:pt x="22" y="0"/>
                    </a:lnTo>
                    <a:lnTo>
                      <a:pt x="2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5" name="Freeform 344">
                <a:extLst>
                  <a:ext uri="{FF2B5EF4-FFF2-40B4-BE49-F238E27FC236}">
                    <a16:creationId xmlns:a16="http://schemas.microsoft.com/office/drawing/2014/main" id="{AB709806-8D33-4776-B44E-770517FAB3D5}"/>
                  </a:ext>
                </a:extLst>
              </p:cNvPr>
              <p:cNvSpPr>
                <a:spLocks/>
              </p:cNvSpPr>
              <p:nvPr/>
            </p:nvSpPr>
            <p:spPr bwMode="auto">
              <a:xfrm>
                <a:off x="6308826" y="3145031"/>
                <a:ext cx="48731" cy="97461"/>
              </a:xfrm>
              <a:custGeom>
                <a:avLst/>
                <a:gdLst>
                  <a:gd name="T0" fmla="*/ 6 w 25"/>
                  <a:gd name="T1" fmla="*/ 0 h 50"/>
                  <a:gd name="T2" fmla="*/ 6 w 25"/>
                  <a:gd name="T3" fmla="*/ 2 h 50"/>
                  <a:gd name="T4" fmla="*/ 6 w 25"/>
                  <a:gd name="T5" fmla="*/ 3 h 50"/>
                  <a:gd name="T6" fmla="*/ 10 w 25"/>
                  <a:gd name="T7" fmla="*/ 2 h 50"/>
                  <a:gd name="T8" fmla="*/ 11 w 25"/>
                  <a:gd name="T9" fmla="*/ 2 h 50"/>
                  <a:gd name="T10" fmla="*/ 13 w 25"/>
                  <a:gd name="T11" fmla="*/ 3 h 50"/>
                  <a:gd name="T12" fmla="*/ 14 w 25"/>
                  <a:gd name="T13" fmla="*/ 6 h 50"/>
                  <a:gd name="T14" fmla="*/ 18 w 25"/>
                  <a:gd name="T15" fmla="*/ 6 h 50"/>
                  <a:gd name="T16" fmla="*/ 18 w 25"/>
                  <a:gd name="T17" fmla="*/ 11 h 50"/>
                  <a:gd name="T18" fmla="*/ 18 w 25"/>
                  <a:gd name="T19" fmla="*/ 13 h 50"/>
                  <a:gd name="T20" fmla="*/ 18 w 25"/>
                  <a:gd name="T21" fmla="*/ 16 h 50"/>
                  <a:gd name="T22" fmla="*/ 18 w 25"/>
                  <a:gd name="T23" fmla="*/ 19 h 50"/>
                  <a:gd name="T24" fmla="*/ 16 w 25"/>
                  <a:gd name="T25" fmla="*/ 19 h 50"/>
                  <a:gd name="T26" fmla="*/ 18 w 25"/>
                  <a:gd name="T27" fmla="*/ 22 h 50"/>
                  <a:gd name="T28" fmla="*/ 18 w 25"/>
                  <a:gd name="T29" fmla="*/ 25 h 50"/>
                  <a:gd name="T30" fmla="*/ 19 w 25"/>
                  <a:gd name="T31" fmla="*/ 27 h 50"/>
                  <a:gd name="T32" fmla="*/ 21 w 25"/>
                  <a:gd name="T33" fmla="*/ 30 h 50"/>
                  <a:gd name="T34" fmla="*/ 24 w 25"/>
                  <a:gd name="T35" fmla="*/ 30 h 50"/>
                  <a:gd name="T36" fmla="*/ 24 w 25"/>
                  <a:gd name="T37" fmla="*/ 31 h 50"/>
                  <a:gd name="T38" fmla="*/ 24 w 25"/>
                  <a:gd name="T39" fmla="*/ 33 h 50"/>
                  <a:gd name="T40" fmla="*/ 25 w 25"/>
                  <a:gd name="T41" fmla="*/ 35 h 50"/>
                  <a:gd name="T42" fmla="*/ 24 w 25"/>
                  <a:gd name="T43" fmla="*/ 36 h 50"/>
                  <a:gd name="T44" fmla="*/ 22 w 25"/>
                  <a:gd name="T45" fmla="*/ 38 h 50"/>
                  <a:gd name="T46" fmla="*/ 21 w 25"/>
                  <a:gd name="T47" fmla="*/ 39 h 50"/>
                  <a:gd name="T48" fmla="*/ 21 w 25"/>
                  <a:gd name="T49" fmla="*/ 41 h 50"/>
                  <a:gd name="T50" fmla="*/ 19 w 25"/>
                  <a:gd name="T51" fmla="*/ 43 h 50"/>
                  <a:gd name="T52" fmla="*/ 18 w 25"/>
                  <a:gd name="T53" fmla="*/ 44 h 50"/>
                  <a:gd name="T54" fmla="*/ 16 w 25"/>
                  <a:gd name="T55" fmla="*/ 44 h 50"/>
                  <a:gd name="T56" fmla="*/ 14 w 25"/>
                  <a:gd name="T57" fmla="*/ 46 h 50"/>
                  <a:gd name="T58" fmla="*/ 14 w 25"/>
                  <a:gd name="T59" fmla="*/ 46 h 50"/>
                  <a:gd name="T60" fmla="*/ 16 w 25"/>
                  <a:gd name="T61" fmla="*/ 47 h 50"/>
                  <a:gd name="T62" fmla="*/ 14 w 25"/>
                  <a:gd name="T63" fmla="*/ 49 h 50"/>
                  <a:gd name="T64" fmla="*/ 14 w 25"/>
                  <a:gd name="T65" fmla="*/ 49 h 50"/>
                  <a:gd name="T66" fmla="*/ 14 w 25"/>
                  <a:gd name="T67" fmla="*/ 50 h 50"/>
                  <a:gd name="T68" fmla="*/ 13 w 25"/>
                  <a:gd name="T69" fmla="*/ 50 h 50"/>
                  <a:gd name="T70" fmla="*/ 11 w 25"/>
                  <a:gd name="T71" fmla="*/ 50 h 50"/>
                  <a:gd name="T72" fmla="*/ 10 w 25"/>
                  <a:gd name="T73" fmla="*/ 50 h 50"/>
                  <a:gd name="T74" fmla="*/ 10 w 25"/>
                  <a:gd name="T75" fmla="*/ 47 h 50"/>
                  <a:gd name="T76" fmla="*/ 2 w 25"/>
                  <a:gd name="T77" fmla="*/ 41 h 50"/>
                  <a:gd name="T78" fmla="*/ 0 w 25"/>
                  <a:gd name="T79" fmla="*/ 39 h 50"/>
                  <a:gd name="T80" fmla="*/ 0 w 25"/>
                  <a:gd name="T81" fmla="*/ 38 h 50"/>
                  <a:gd name="T82" fmla="*/ 2 w 25"/>
                  <a:gd name="T83" fmla="*/ 39 h 50"/>
                  <a:gd name="T84" fmla="*/ 2 w 25"/>
                  <a:gd name="T85" fmla="*/ 38 h 50"/>
                  <a:gd name="T86" fmla="*/ 0 w 25"/>
                  <a:gd name="T87" fmla="*/ 35 h 50"/>
                  <a:gd name="T88" fmla="*/ 2 w 25"/>
                  <a:gd name="T89" fmla="*/ 30 h 50"/>
                  <a:gd name="T90" fmla="*/ 2 w 25"/>
                  <a:gd name="T91" fmla="*/ 24 h 50"/>
                  <a:gd name="T92" fmla="*/ 2 w 25"/>
                  <a:gd name="T93" fmla="*/ 20 h 50"/>
                  <a:gd name="T94" fmla="*/ 3 w 25"/>
                  <a:gd name="T95" fmla="*/ 17 h 50"/>
                  <a:gd name="T96" fmla="*/ 3 w 25"/>
                  <a:gd name="T97" fmla="*/ 14 h 50"/>
                  <a:gd name="T98" fmla="*/ 0 w 25"/>
                  <a:gd name="T99" fmla="*/ 13 h 50"/>
                  <a:gd name="T100" fmla="*/ 0 w 25"/>
                  <a:gd name="T101" fmla="*/ 11 h 50"/>
                  <a:gd name="T102" fmla="*/ 0 w 25"/>
                  <a:gd name="T103" fmla="*/ 9 h 50"/>
                  <a:gd name="T104" fmla="*/ 2 w 25"/>
                  <a:gd name="T105" fmla="*/ 9 h 50"/>
                  <a:gd name="T106" fmla="*/ 2 w 25"/>
                  <a:gd name="T107" fmla="*/ 9 h 50"/>
                  <a:gd name="T108" fmla="*/ 2 w 25"/>
                  <a:gd name="T109" fmla="*/ 6 h 50"/>
                  <a:gd name="T110" fmla="*/ 0 w 25"/>
                  <a:gd name="T111" fmla="*/ 6 h 50"/>
                  <a:gd name="T112" fmla="*/ 2 w 25"/>
                  <a:gd name="T113" fmla="*/ 3 h 50"/>
                  <a:gd name="T114" fmla="*/ 3 w 25"/>
                  <a:gd name="T115" fmla="*/ 2 h 50"/>
                  <a:gd name="T116" fmla="*/ 5 w 25"/>
                  <a:gd name="T1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50">
                    <a:moveTo>
                      <a:pt x="5" y="0"/>
                    </a:moveTo>
                    <a:lnTo>
                      <a:pt x="6" y="0"/>
                    </a:lnTo>
                    <a:lnTo>
                      <a:pt x="6" y="0"/>
                    </a:lnTo>
                    <a:lnTo>
                      <a:pt x="6" y="2"/>
                    </a:lnTo>
                    <a:lnTo>
                      <a:pt x="6" y="2"/>
                    </a:lnTo>
                    <a:lnTo>
                      <a:pt x="6" y="3"/>
                    </a:lnTo>
                    <a:lnTo>
                      <a:pt x="8" y="3"/>
                    </a:lnTo>
                    <a:lnTo>
                      <a:pt x="10" y="2"/>
                    </a:lnTo>
                    <a:lnTo>
                      <a:pt x="11" y="2"/>
                    </a:lnTo>
                    <a:lnTo>
                      <a:pt x="11" y="2"/>
                    </a:lnTo>
                    <a:lnTo>
                      <a:pt x="11" y="2"/>
                    </a:lnTo>
                    <a:lnTo>
                      <a:pt x="13" y="3"/>
                    </a:lnTo>
                    <a:lnTo>
                      <a:pt x="13" y="5"/>
                    </a:lnTo>
                    <a:lnTo>
                      <a:pt x="14" y="6"/>
                    </a:lnTo>
                    <a:lnTo>
                      <a:pt x="16" y="6"/>
                    </a:lnTo>
                    <a:lnTo>
                      <a:pt x="18" y="6"/>
                    </a:lnTo>
                    <a:lnTo>
                      <a:pt x="18" y="8"/>
                    </a:lnTo>
                    <a:lnTo>
                      <a:pt x="18" y="11"/>
                    </a:lnTo>
                    <a:lnTo>
                      <a:pt x="18" y="13"/>
                    </a:lnTo>
                    <a:lnTo>
                      <a:pt x="18" y="13"/>
                    </a:lnTo>
                    <a:lnTo>
                      <a:pt x="18" y="13"/>
                    </a:lnTo>
                    <a:lnTo>
                      <a:pt x="18" y="16"/>
                    </a:lnTo>
                    <a:lnTo>
                      <a:pt x="18" y="17"/>
                    </a:lnTo>
                    <a:lnTo>
                      <a:pt x="18" y="19"/>
                    </a:lnTo>
                    <a:lnTo>
                      <a:pt x="18" y="19"/>
                    </a:lnTo>
                    <a:lnTo>
                      <a:pt x="16" y="19"/>
                    </a:lnTo>
                    <a:lnTo>
                      <a:pt x="18" y="22"/>
                    </a:lnTo>
                    <a:lnTo>
                      <a:pt x="18" y="22"/>
                    </a:lnTo>
                    <a:lnTo>
                      <a:pt x="18" y="24"/>
                    </a:lnTo>
                    <a:lnTo>
                      <a:pt x="18" y="25"/>
                    </a:lnTo>
                    <a:lnTo>
                      <a:pt x="19" y="27"/>
                    </a:lnTo>
                    <a:lnTo>
                      <a:pt x="19" y="27"/>
                    </a:lnTo>
                    <a:lnTo>
                      <a:pt x="21" y="30"/>
                    </a:lnTo>
                    <a:lnTo>
                      <a:pt x="21" y="30"/>
                    </a:lnTo>
                    <a:lnTo>
                      <a:pt x="22" y="30"/>
                    </a:lnTo>
                    <a:lnTo>
                      <a:pt x="24" y="30"/>
                    </a:lnTo>
                    <a:lnTo>
                      <a:pt x="24" y="30"/>
                    </a:lnTo>
                    <a:lnTo>
                      <a:pt x="24" y="31"/>
                    </a:lnTo>
                    <a:lnTo>
                      <a:pt x="24" y="31"/>
                    </a:lnTo>
                    <a:lnTo>
                      <a:pt x="24" y="33"/>
                    </a:lnTo>
                    <a:lnTo>
                      <a:pt x="25" y="35"/>
                    </a:lnTo>
                    <a:lnTo>
                      <a:pt x="25" y="35"/>
                    </a:lnTo>
                    <a:lnTo>
                      <a:pt x="24" y="36"/>
                    </a:lnTo>
                    <a:lnTo>
                      <a:pt x="24" y="36"/>
                    </a:lnTo>
                    <a:lnTo>
                      <a:pt x="22" y="38"/>
                    </a:lnTo>
                    <a:lnTo>
                      <a:pt x="22" y="38"/>
                    </a:lnTo>
                    <a:lnTo>
                      <a:pt x="21" y="38"/>
                    </a:lnTo>
                    <a:lnTo>
                      <a:pt x="21" y="39"/>
                    </a:lnTo>
                    <a:lnTo>
                      <a:pt x="21" y="41"/>
                    </a:lnTo>
                    <a:lnTo>
                      <a:pt x="21" y="41"/>
                    </a:lnTo>
                    <a:lnTo>
                      <a:pt x="19" y="43"/>
                    </a:lnTo>
                    <a:lnTo>
                      <a:pt x="19" y="43"/>
                    </a:lnTo>
                    <a:lnTo>
                      <a:pt x="19" y="44"/>
                    </a:lnTo>
                    <a:lnTo>
                      <a:pt x="18" y="44"/>
                    </a:lnTo>
                    <a:lnTo>
                      <a:pt x="16" y="44"/>
                    </a:lnTo>
                    <a:lnTo>
                      <a:pt x="16" y="44"/>
                    </a:lnTo>
                    <a:lnTo>
                      <a:pt x="16" y="46"/>
                    </a:lnTo>
                    <a:lnTo>
                      <a:pt x="14" y="46"/>
                    </a:lnTo>
                    <a:lnTo>
                      <a:pt x="14" y="46"/>
                    </a:lnTo>
                    <a:lnTo>
                      <a:pt x="14" y="46"/>
                    </a:lnTo>
                    <a:lnTo>
                      <a:pt x="14" y="47"/>
                    </a:lnTo>
                    <a:lnTo>
                      <a:pt x="16" y="47"/>
                    </a:lnTo>
                    <a:lnTo>
                      <a:pt x="16" y="49"/>
                    </a:lnTo>
                    <a:lnTo>
                      <a:pt x="14" y="49"/>
                    </a:lnTo>
                    <a:lnTo>
                      <a:pt x="14" y="49"/>
                    </a:lnTo>
                    <a:lnTo>
                      <a:pt x="14" y="49"/>
                    </a:lnTo>
                    <a:lnTo>
                      <a:pt x="14" y="50"/>
                    </a:lnTo>
                    <a:lnTo>
                      <a:pt x="14" y="50"/>
                    </a:lnTo>
                    <a:lnTo>
                      <a:pt x="13" y="50"/>
                    </a:lnTo>
                    <a:lnTo>
                      <a:pt x="13" y="50"/>
                    </a:lnTo>
                    <a:lnTo>
                      <a:pt x="11" y="50"/>
                    </a:lnTo>
                    <a:lnTo>
                      <a:pt x="11" y="50"/>
                    </a:lnTo>
                    <a:lnTo>
                      <a:pt x="10" y="50"/>
                    </a:lnTo>
                    <a:lnTo>
                      <a:pt x="10" y="50"/>
                    </a:lnTo>
                    <a:lnTo>
                      <a:pt x="10" y="49"/>
                    </a:lnTo>
                    <a:lnTo>
                      <a:pt x="10" y="47"/>
                    </a:lnTo>
                    <a:lnTo>
                      <a:pt x="8" y="44"/>
                    </a:lnTo>
                    <a:lnTo>
                      <a:pt x="2" y="41"/>
                    </a:lnTo>
                    <a:lnTo>
                      <a:pt x="2" y="41"/>
                    </a:lnTo>
                    <a:lnTo>
                      <a:pt x="0" y="39"/>
                    </a:lnTo>
                    <a:lnTo>
                      <a:pt x="0" y="38"/>
                    </a:lnTo>
                    <a:lnTo>
                      <a:pt x="0" y="38"/>
                    </a:lnTo>
                    <a:lnTo>
                      <a:pt x="2" y="38"/>
                    </a:lnTo>
                    <a:lnTo>
                      <a:pt x="2" y="39"/>
                    </a:lnTo>
                    <a:lnTo>
                      <a:pt x="2" y="38"/>
                    </a:lnTo>
                    <a:lnTo>
                      <a:pt x="2" y="38"/>
                    </a:lnTo>
                    <a:lnTo>
                      <a:pt x="0" y="35"/>
                    </a:lnTo>
                    <a:lnTo>
                      <a:pt x="0" y="35"/>
                    </a:lnTo>
                    <a:lnTo>
                      <a:pt x="0" y="31"/>
                    </a:lnTo>
                    <a:lnTo>
                      <a:pt x="2" y="30"/>
                    </a:lnTo>
                    <a:lnTo>
                      <a:pt x="2" y="27"/>
                    </a:lnTo>
                    <a:lnTo>
                      <a:pt x="2" y="24"/>
                    </a:lnTo>
                    <a:lnTo>
                      <a:pt x="2" y="22"/>
                    </a:lnTo>
                    <a:lnTo>
                      <a:pt x="2" y="20"/>
                    </a:lnTo>
                    <a:lnTo>
                      <a:pt x="3" y="19"/>
                    </a:lnTo>
                    <a:lnTo>
                      <a:pt x="3" y="17"/>
                    </a:lnTo>
                    <a:lnTo>
                      <a:pt x="3" y="17"/>
                    </a:lnTo>
                    <a:lnTo>
                      <a:pt x="3" y="14"/>
                    </a:lnTo>
                    <a:lnTo>
                      <a:pt x="2" y="14"/>
                    </a:lnTo>
                    <a:lnTo>
                      <a:pt x="0" y="13"/>
                    </a:lnTo>
                    <a:lnTo>
                      <a:pt x="0" y="13"/>
                    </a:lnTo>
                    <a:lnTo>
                      <a:pt x="0" y="11"/>
                    </a:lnTo>
                    <a:lnTo>
                      <a:pt x="0" y="11"/>
                    </a:lnTo>
                    <a:lnTo>
                      <a:pt x="0" y="9"/>
                    </a:lnTo>
                    <a:lnTo>
                      <a:pt x="0" y="9"/>
                    </a:lnTo>
                    <a:lnTo>
                      <a:pt x="2" y="9"/>
                    </a:lnTo>
                    <a:lnTo>
                      <a:pt x="2" y="9"/>
                    </a:lnTo>
                    <a:lnTo>
                      <a:pt x="2" y="9"/>
                    </a:lnTo>
                    <a:lnTo>
                      <a:pt x="2" y="8"/>
                    </a:lnTo>
                    <a:lnTo>
                      <a:pt x="2" y="6"/>
                    </a:lnTo>
                    <a:lnTo>
                      <a:pt x="0" y="6"/>
                    </a:lnTo>
                    <a:lnTo>
                      <a:pt x="0" y="6"/>
                    </a:lnTo>
                    <a:lnTo>
                      <a:pt x="2" y="5"/>
                    </a:lnTo>
                    <a:lnTo>
                      <a:pt x="2" y="3"/>
                    </a:lnTo>
                    <a:lnTo>
                      <a:pt x="3" y="3"/>
                    </a:lnTo>
                    <a:lnTo>
                      <a:pt x="3" y="2"/>
                    </a:lnTo>
                    <a:lnTo>
                      <a:pt x="5" y="0"/>
                    </a:lnTo>
                    <a:lnTo>
                      <a:pt x="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6" name="Freeform 345">
                <a:extLst>
                  <a:ext uri="{FF2B5EF4-FFF2-40B4-BE49-F238E27FC236}">
                    <a16:creationId xmlns:a16="http://schemas.microsoft.com/office/drawing/2014/main" id="{A3F051EB-3D32-4705-B460-EBB077D89998}"/>
                  </a:ext>
                </a:extLst>
              </p:cNvPr>
              <p:cNvSpPr>
                <a:spLocks/>
              </p:cNvSpPr>
              <p:nvPr/>
            </p:nvSpPr>
            <p:spPr bwMode="auto">
              <a:xfrm>
                <a:off x="3985354" y="3901329"/>
                <a:ext cx="3898" cy="1950"/>
              </a:xfrm>
              <a:custGeom>
                <a:avLst/>
                <a:gdLst>
                  <a:gd name="T0" fmla="*/ 2 w 2"/>
                  <a:gd name="T1" fmla="*/ 0 h 1"/>
                  <a:gd name="T2" fmla="*/ 2 w 2"/>
                  <a:gd name="T3" fmla="*/ 0 h 1"/>
                  <a:gd name="T4" fmla="*/ 2 w 2"/>
                  <a:gd name="T5" fmla="*/ 0 h 1"/>
                  <a:gd name="T6" fmla="*/ 0 w 2"/>
                  <a:gd name="T7" fmla="*/ 1 h 1"/>
                  <a:gd name="T8" fmla="*/ 0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2" y="0"/>
                    </a:lnTo>
                    <a:lnTo>
                      <a:pt x="0" y="1"/>
                    </a:lnTo>
                    <a:lnTo>
                      <a:pt x="0"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7" name="Freeform 346">
                <a:extLst>
                  <a:ext uri="{FF2B5EF4-FFF2-40B4-BE49-F238E27FC236}">
                    <a16:creationId xmlns:a16="http://schemas.microsoft.com/office/drawing/2014/main" id="{13798F89-8FB8-488E-8426-387B269B6030}"/>
                  </a:ext>
                </a:extLst>
              </p:cNvPr>
              <p:cNvSpPr>
                <a:spLocks noEditPoints="1"/>
              </p:cNvSpPr>
              <p:nvPr/>
            </p:nvSpPr>
            <p:spPr bwMode="auto">
              <a:xfrm>
                <a:off x="4018492" y="3914973"/>
                <a:ext cx="7797" cy="21442"/>
              </a:xfrm>
              <a:custGeom>
                <a:avLst/>
                <a:gdLst>
                  <a:gd name="T0" fmla="*/ 2 w 4"/>
                  <a:gd name="T1" fmla="*/ 8 h 11"/>
                  <a:gd name="T2" fmla="*/ 4 w 4"/>
                  <a:gd name="T3" fmla="*/ 8 h 11"/>
                  <a:gd name="T4" fmla="*/ 4 w 4"/>
                  <a:gd name="T5" fmla="*/ 10 h 11"/>
                  <a:gd name="T6" fmla="*/ 4 w 4"/>
                  <a:gd name="T7" fmla="*/ 10 h 11"/>
                  <a:gd name="T8" fmla="*/ 4 w 4"/>
                  <a:gd name="T9" fmla="*/ 10 h 11"/>
                  <a:gd name="T10" fmla="*/ 4 w 4"/>
                  <a:gd name="T11" fmla="*/ 10 h 11"/>
                  <a:gd name="T12" fmla="*/ 4 w 4"/>
                  <a:gd name="T13" fmla="*/ 10 h 11"/>
                  <a:gd name="T14" fmla="*/ 4 w 4"/>
                  <a:gd name="T15" fmla="*/ 11 h 11"/>
                  <a:gd name="T16" fmla="*/ 2 w 4"/>
                  <a:gd name="T17" fmla="*/ 11 h 11"/>
                  <a:gd name="T18" fmla="*/ 0 w 4"/>
                  <a:gd name="T19" fmla="*/ 10 h 11"/>
                  <a:gd name="T20" fmla="*/ 0 w 4"/>
                  <a:gd name="T21" fmla="*/ 10 h 11"/>
                  <a:gd name="T22" fmla="*/ 2 w 4"/>
                  <a:gd name="T23" fmla="*/ 8 h 11"/>
                  <a:gd name="T24" fmla="*/ 2 w 4"/>
                  <a:gd name="T25" fmla="*/ 0 h 11"/>
                  <a:gd name="T26" fmla="*/ 2 w 4"/>
                  <a:gd name="T27" fmla="*/ 0 h 11"/>
                  <a:gd name="T28" fmla="*/ 2 w 4"/>
                  <a:gd name="T29" fmla="*/ 0 h 11"/>
                  <a:gd name="T30" fmla="*/ 4 w 4"/>
                  <a:gd name="T31" fmla="*/ 2 h 11"/>
                  <a:gd name="T32" fmla="*/ 4 w 4"/>
                  <a:gd name="T33" fmla="*/ 2 h 11"/>
                  <a:gd name="T34" fmla="*/ 4 w 4"/>
                  <a:gd name="T35" fmla="*/ 4 h 11"/>
                  <a:gd name="T36" fmla="*/ 2 w 4"/>
                  <a:gd name="T37" fmla="*/ 2 h 11"/>
                  <a:gd name="T38" fmla="*/ 2 w 4"/>
                  <a:gd name="T39" fmla="*/ 0 h 11"/>
                  <a:gd name="T40" fmla="*/ 2 w 4"/>
                  <a:gd name="T41" fmla="*/ 0 h 11"/>
                  <a:gd name="T42" fmla="*/ 2 w 4"/>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1">
                    <a:moveTo>
                      <a:pt x="2" y="8"/>
                    </a:moveTo>
                    <a:lnTo>
                      <a:pt x="4" y="8"/>
                    </a:lnTo>
                    <a:lnTo>
                      <a:pt x="4" y="10"/>
                    </a:lnTo>
                    <a:lnTo>
                      <a:pt x="4" y="10"/>
                    </a:lnTo>
                    <a:lnTo>
                      <a:pt x="4" y="10"/>
                    </a:lnTo>
                    <a:lnTo>
                      <a:pt x="4" y="10"/>
                    </a:lnTo>
                    <a:lnTo>
                      <a:pt x="4" y="10"/>
                    </a:lnTo>
                    <a:lnTo>
                      <a:pt x="4" y="11"/>
                    </a:lnTo>
                    <a:lnTo>
                      <a:pt x="2" y="11"/>
                    </a:lnTo>
                    <a:lnTo>
                      <a:pt x="0" y="10"/>
                    </a:lnTo>
                    <a:lnTo>
                      <a:pt x="0" y="10"/>
                    </a:lnTo>
                    <a:lnTo>
                      <a:pt x="2" y="8"/>
                    </a:lnTo>
                    <a:close/>
                    <a:moveTo>
                      <a:pt x="2" y="0"/>
                    </a:moveTo>
                    <a:lnTo>
                      <a:pt x="2" y="0"/>
                    </a:lnTo>
                    <a:lnTo>
                      <a:pt x="2" y="0"/>
                    </a:lnTo>
                    <a:lnTo>
                      <a:pt x="4" y="2"/>
                    </a:lnTo>
                    <a:lnTo>
                      <a:pt x="4" y="2"/>
                    </a:lnTo>
                    <a:lnTo>
                      <a:pt x="4" y="4"/>
                    </a:lnTo>
                    <a:lnTo>
                      <a:pt x="2" y="2"/>
                    </a:lnTo>
                    <a:lnTo>
                      <a:pt x="2" y="0"/>
                    </a:lnTo>
                    <a:lnTo>
                      <a:pt x="2" y="0"/>
                    </a:lnTo>
                    <a:lnTo>
                      <a:pt x="2"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8" name="Freeform 347">
                <a:extLst>
                  <a:ext uri="{FF2B5EF4-FFF2-40B4-BE49-F238E27FC236}">
                    <a16:creationId xmlns:a16="http://schemas.microsoft.com/office/drawing/2014/main" id="{3229EB94-5BFF-41F6-9D35-62ED539C57AD}"/>
                  </a:ext>
                </a:extLst>
              </p:cNvPr>
              <p:cNvSpPr>
                <a:spLocks/>
              </p:cNvSpPr>
              <p:nvPr/>
            </p:nvSpPr>
            <p:spPr bwMode="auto">
              <a:xfrm>
                <a:off x="7468614" y="3283425"/>
                <a:ext cx="405438" cy="284586"/>
              </a:xfrm>
              <a:custGeom>
                <a:avLst/>
                <a:gdLst>
                  <a:gd name="T0" fmla="*/ 157 w 208"/>
                  <a:gd name="T1" fmla="*/ 9 h 146"/>
                  <a:gd name="T2" fmla="*/ 159 w 208"/>
                  <a:gd name="T3" fmla="*/ 14 h 146"/>
                  <a:gd name="T4" fmla="*/ 162 w 208"/>
                  <a:gd name="T5" fmla="*/ 30 h 146"/>
                  <a:gd name="T6" fmla="*/ 178 w 208"/>
                  <a:gd name="T7" fmla="*/ 22 h 146"/>
                  <a:gd name="T8" fmla="*/ 190 w 208"/>
                  <a:gd name="T9" fmla="*/ 17 h 146"/>
                  <a:gd name="T10" fmla="*/ 192 w 208"/>
                  <a:gd name="T11" fmla="*/ 20 h 146"/>
                  <a:gd name="T12" fmla="*/ 201 w 208"/>
                  <a:gd name="T13" fmla="*/ 17 h 146"/>
                  <a:gd name="T14" fmla="*/ 208 w 208"/>
                  <a:gd name="T15" fmla="*/ 20 h 146"/>
                  <a:gd name="T16" fmla="*/ 201 w 208"/>
                  <a:gd name="T17" fmla="*/ 22 h 146"/>
                  <a:gd name="T18" fmla="*/ 195 w 208"/>
                  <a:gd name="T19" fmla="*/ 27 h 146"/>
                  <a:gd name="T20" fmla="*/ 178 w 208"/>
                  <a:gd name="T21" fmla="*/ 27 h 146"/>
                  <a:gd name="T22" fmla="*/ 168 w 208"/>
                  <a:gd name="T23" fmla="*/ 30 h 146"/>
                  <a:gd name="T24" fmla="*/ 159 w 208"/>
                  <a:gd name="T25" fmla="*/ 36 h 146"/>
                  <a:gd name="T26" fmla="*/ 159 w 208"/>
                  <a:gd name="T27" fmla="*/ 44 h 146"/>
                  <a:gd name="T28" fmla="*/ 160 w 208"/>
                  <a:gd name="T29" fmla="*/ 52 h 146"/>
                  <a:gd name="T30" fmla="*/ 159 w 208"/>
                  <a:gd name="T31" fmla="*/ 57 h 146"/>
                  <a:gd name="T32" fmla="*/ 153 w 208"/>
                  <a:gd name="T33" fmla="*/ 64 h 146"/>
                  <a:gd name="T34" fmla="*/ 154 w 208"/>
                  <a:gd name="T35" fmla="*/ 72 h 146"/>
                  <a:gd name="T36" fmla="*/ 137 w 208"/>
                  <a:gd name="T37" fmla="*/ 72 h 146"/>
                  <a:gd name="T38" fmla="*/ 142 w 208"/>
                  <a:gd name="T39" fmla="*/ 85 h 146"/>
                  <a:gd name="T40" fmla="*/ 129 w 208"/>
                  <a:gd name="T41" fmla="*/ 93 h 146"/>
                  <a:gd name="T42" fmla="*/ 126 w 208"/>
                  <a:gd name="T43" fmla="*/ 109 h 146"/>
                  <a:gd name="T44" fmla="*/ 118 w 208"/>
                  <a:gd name="T45" fmla="*/ 109 h 146"/>
                  <a:gd name="T46" fmla="*/ 108 w 208"/>
                  <a:gd name="T47" fmla="*/ 110 h 146"/>
                  <a:gd name="T48" fmla="*/ 105 w 208"/>
                  <a:gd name="T49" fmla="*/ 116 h 146"/>
                  <a:gd name="T50" fmla="*/ 93 w 208"/>
                  <a:gd name="T51" fmla="*/ 116 h 146"/>
                  <a:gd name="T52" fmla="*/ 85 w 208"/>
                  <a:gd name="T53" fmla="*/ 123 h 146"/>
                  <a:gd name="T54" fmla="*/ 83 w 208"/>
                  <a:gd name="T55" fmla="*/ 137 h 146"/>
                  <a:gd name="T56" fmla="*/ 72 w 208"/>
                  <a:gd name="T57" fmla="*/ 143 h 146"/>
                  <a:gd name="T58" fmla="*/ 56 w 208"/>
                  <a:gd name="T59" fmla="*/ 145 h 146"/>
                  <a:gd name="T60" fmla="*/ 30 w 208"/>
                  <a:gd name="T61" fmla="*/ 146 h 146"/>
                  <a:gd name="T62" fmla="*/ 12 w 208"/>
                  <a:gd name="T63" fmla="*/ 132 h 146"/>
                  <a:gd name="T64" fmla="*/ 12 w 208"/>
                  <a:gd name="T65" fmla="*/ 115 h 146"/>
                  <a:gd name="T66" fmla="*/ 4 w 208"/>
                  <a:gd name="T67" fmla="*/ 105 h 146"/>
                  <a:gd name="T68" fmla="*/ 1 w 208"/>
                  <a:gd name="T69" fmla="*/ 88 h 146"/>
                  <a:gd name="T70" fmla="*/ 3 w 208"/>
                  <a:gd name="T71" fmla="*/ 80 h 146"/>
                  <a:gd name="T72" fmla="*/ 3 w 208"/>
                  <a:gd name="T73" fmla="*/ 69 h 146"/>
                  <a:gd name="T74" fmla="*/ 4 w 208"/>
                  <a:gd name="T75" fmla="*/ 64 h 146"/>
                  <a:gd name="T76" fmla="*/ 9 w 208"/>
                  <a:gd name="T77" fmla="*/ 60 h 146"/>
                  <a:gd name="T78" fmla="*/ 9 w 208"/>
                  <a:gd name="T79" fmla="*/ 53 h 146"/>
                  <a:gd name="T80" fmla="*/ 12 w 208"/>
                  <a:gd name="T81" fmla="*/ 49 h 146"/>
                  <a:gd name="T82" fmla="*/ 19 w 208"/>
                  <a:gd name="T83" fmla="*/ 50 h 146"/>
                  <a:gd name="T84" fmla="*/ 26 w 208"/>
                  <a:gd name="T85" fmla="*/ 55 h 146"/>
                  <a:gd name="T86" fmla="*/ 33 w 208"/>
                  <a:gd name="T87" fmla="*/ 53 h 146"/>
                  <a:gd name="T88" fmla="*/ 39 w 208"/>
                  <a:gd name="T89" fmla="*/ 46 h 146"/>
                  <a:gd name="T90" fmla="*/ 47 w 208"/>
                  <a:gd name="T91" fmla="*/ 41 h 146"/>
                  <a:gd name="T92" fmla="*/ 53 w 208"/>
                  <a:gd name="T93" fmla="*/ 39 h 146"/>
                  <a:gd name="T94" fmla="*/ 63 w 208"/>
                  <a:gd name="T95" fmla="*/ 24 h 146"/>
                  <a:gd name="T96" fmla="*/ 75 w 208"/>
                  <a:gd name="T97" fmla="*/ 17 h 146"/>
                  <a:gd name="T98" fmla="*/ 86 w 208"/>
                  <a:gd name="T99" fmla="*/ 19 h 146"/>
                  <a:gd name="T100" fmla="*/ 102 w 208"/>
                  <a:gd name="T101" fmla="*/ 20 h 146"/>
                  <a:gd name="T102" fmla="*/ 107 w 208"/>
                  <a:gd name="T103" fmla="*/ 24 h 146"/>
                  <a:gd name="T104" fmla="*/ 115 w 208"/>
                  <a:gd name="T105" fmla="*/ 22 h 146"/>
                  <a:gd name="T106" fmla="*/ 121 w 208"/>
                  <a:gd name="T107" fmla="*/ 19 h 146"/>
                  <a:gd name="T108" fmla="*/ 127 w 208"/>
                  <a:gd name="T109" fmla="*/ 22 h 146"/>
                  <a:gd name="T110" fmla="*/ 131 w 208"/>
                  <a:gd name="T111" fmla="*/ 16 h 146"/>
                  <a:gd name="T112" fmla="*/ 140 w 208"/>
                  <a:gd name="T113" fmla="*/ 14 h 146"/>
                  <a:gd name="T114" fmla="*/ 143 w 208"/>
                  <a:gd name="T115" fmla="*/ 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146">
                    <a:moveTo>
                      <a:pt x="151" y="0"/>
                    </a:moveTo>
                    <a:lnTo>
                      <a:pt x="153" y="1"/>
                    </a:lnTo>
                    <a:lnTo>
                      <a:pt x="156" y="3"/>
                    </a:lnTo>
                    <a:lnTo>
                      <a:pt x="157" y="5"/>
                    </a:lnTo>
                    <a:lnTo>
                      <a:pt x="156" y="8"/>
                    </a:lnTo>
                    <a:lnTo>
                      <a:pt x="156" y="9"/>
                    </a:lnTo>
                    <a:lnTo>
                      <a:pt x="157" y="9"/>
                    </a:lnTo>
                    <a:lnTo>
                      <a:pt x="157" y="9"/>
                    </a:lnTo>
                    <a:lnTo>
                      <a:pt x="159" y="9"/>
                    </a:lnTo>
                    <a:lnTo>
                      <a:pt x="160" y="9"/>
                    </a:lnTo>
                    <a:lnTo>
                      <a:pt x="160" y="9"/>
                    </a:lnTo>
                    <a:lnTo>
                      <a:pt x="160" y="11"/>
                    </a:lnTo>
                    <a:lnTo>
                      <a:pt x="160" y="11"/>
                    </a:lnTo>
                    <a:lnTo>
                      <a:pt x="159" y="14"/>
                    </a:lnTo>
                    <a:lnTo>
                      <a:pt x="159" y="17"/>
                    </a:lnTo>
                    <a:lnTo>
                      <a:pt x="159" y="20"/>
                    </a:lnTo>
                    <a:lnTo>
                      <a:pt x="159" y="22"/>
                    </a:lnTo>
                    <a:lnTo>
                      <a:pt x="159" y="24"/>
                    </a:lnTo>
                    <a:lnTo>
                      <a:pt x="160" y="27"/>
                    </a:lnTo>
                    <a:lnTo>
                      <a:pt x="160" y="28"/>
                    </a:lnTo>
                    <a:lnTo>
                      <a:pt x="162" y="30"/>
                    </a:lnTo>
                    <a:lnTo>
                      <a:pt x="162" y="30"/>
                    </a:lnTo>
                    <a:lnTo>
                      <a:pt x="164" y="30"/>
                    </a:lnTo>
                    <a:lnTo>
                      <a:pt x="165" y="28"/>
                    </a:lnTo>
                    <a:lnTo>
                      <a:pt x="168" y="27"/>
                    </a:lnTo>
                    <a:lnTo>
                      <a:pt x="172" y="25"/>
                    </a:lnTo>
                    <a:lnTo>
                      <a:pt x="176" y="24"/>
                    </a:lnTo>
                    <a:lnTo>
                      <a:pt x="178" y="22"/>
                    </a:lnTo>
                    <a:lnTo>
                      <a:pt x="179" y="20"/>
                    </a:lnTo>
                    <a:lnTo>
                      <a:pt x="184" y="17"/>
                    </a:lnTo>
                    <a:lnTo>
                      <a:pt x="187" y="17"/>
                    </a:lnTo>
                    <a:lnTo>
                      <a:pt x="187" y="17"/>
                    </a:lnTo>
                    <a:lnTo>
                      <a:pt x="190" y="17"/>
                    </a:lnTo>
                    <a:lnTo>
                      <a:pt x="190" y="17"/>
                    </a:lnTo>
                    <a:lnTo>
                      <a:pt x="190" y="17"/>
                    </a:lnTo>
                    <a:lnTo>
                      <a:pt x="192" y="17"/>
                    </a:lnTo>
                    <a:lnTo>
                      <a:pt x="192" y="19"/>
                    </a:lnTo>
                    <a:lnTo>
                      <a:pt x="192" y="19"/>
                    </a:lnTo>
                    <a:lnTo>
                      <a:pt x="190" y="20"/>
                    </a:lnTo>
                    <a:lnTo>
                      <a:pt x="190" y="20"/>
                    </a:lnTo>
                    <a:lnTo>
                      <a:pt x="190" y="20"/>
                    </a:lnTo>
                    <a:lnTo>
                      <a:pt x="192" y="20"/>
                    </a:lnTo>
                    <a:lnTo>
                      <a:pt x="195" y="20"/>
                    </a:lnTo>
                    <a:lnTo>
                      <a:pt x="197" y="19"/>
                    </a:lnTo>
                    <a:lnTo>
                      <a:pt x="198" y="19"/>
                    </a:lnTo>
                    <a:lnTo>
                      <a:pt x="198" y="19"/>
                    </a:lnTo>
                    <a:lnTo>
                      <a:pt x="200" y="17"/>
                    </a:lnTo>
                    <a:lnTo>
                      <a:pt x="200" y="17"/>
                    </a:lnTo>
                    <a:lnTo>
                      <a:pt x="201" y="17"/>
                    </a:lnTo>
                    <a:lnTo>
                      <a:pt x="203" y="19"/>
                    </a:lnTo>
                    <a:lnTo>
                      <a:pt x="205" y="17"/>
                    </a:lnTo>
                    <a:lnTo>
                      <a:pt x="206" y="19"/>
                    </a:lnTo>
                    <a:lnTo>
                      <a:pt x="208" y="20"/>
                    </a:lnTo>
                    <a:lnTo>
                      <a:pt x="208" y="20"/>
                    </a:lnTo>
                    <a:lnTo>
                      <a:pt x="208" y="20"/>
                    </a:lnTo>
                    <a:lnTo>
                      <a:pt x="208" y="20"/>
                    </a:lnTo>
                    <a:lnTo>
                      <a:pt x="206" y="20"/>
                    </a:lnTo>
                    <a:lnTo>
                      <a:pt x="206" y="20"/>
                    </a:lnTo>
                    <a:lnTo>
                      <a:pt x="206" y="20"/>
                    </a:lnTo>
                    <a:lnTo>
                      <a:pt x="205" y="20"/>
                    </a:lnTo>
                    <a:lnTo>
                      <a:pt x="203" y="20"/>
                    </a:lnTo>
                    <a:lnTo>
                      <a:pt x="201" y="22"/>
                    </a:lnTo>
                    <a:lnTo>
                      <a:pt x="201" y="22"/>
                    </a:lnTo>
                    <a:lnTo>
                      <a:pt x="203" y="24"/>
                    </a:lnTo>
                    <a:lnTo>
                      <a:pt x="203" y="24"/>
                    </a:lnTo>
                    <a:lnTo>
                      <a:pt x="203" y="24"/>
                    </a:lnTo>
                    <a:lnTo>
                      <a:pt x="201" y="25"/>
                    </a:lnTo>
                    <a:lnTo>
                      <a:pt x="198" y="27"/>
                    </a:lnTo>
                    <a:lnTo>
                      <a:pt x="197" y="27"/>
                    </a:lnTo>
                    <a:lnTo>
                      <a:pt x="195" y="27"/>
                    </a:lnTo>
                    <a:lnTo>
                      <a:pt x="194" y="27"/>
                    </a:lnTo>
                    <a:lnTo>
                      <a:pt x="192" y="27"/>
                    </a:lnTo>
                    <a:lnTo>
                      <a:pt x="192" y="27"/>
                    </a:lnTo>
                    <a:lnTo>
                      <a:pt x="187" y="27"/>
                    </a:lnTo>
                    <a:lnTo>
                      <a:pt x="183" y="27"/>
                    </a:lnTo>
                    <a:lnTo>
                      <a:pt x="181" y="27"/>
                    </a:lnTo>
                    <a:lnTo>
                      <a:pt x="178" y="27"/>
                    </a:lnTo>
                    <a:lnTo>
                      <a:pt x="176" y="27"/>
                    </a:lnTo>
                    <a:lnTo>
                      <a:pt x="175" y="28"/>
                    </a:lnTo>
                    <a:lnTo>
                      <a:pt x="173" y="28"/>
                    </a:lnTo>
                    <a:lnTo>
                      <a:pt x="172" y="28"/>
                    </a:lnTo>
                    <a:lnTo>
                      <a:pt x="170" y="28"/>
                    </a:lnTo>
                    <a:lnTo>
                      <a:pt x="168" y="30"/>
                    </a:lnTo>
                    <a:lnTo>
                      <a:pt x="168" y="30"/>
                    </a:lnTo>
                    <a:lnTo>
                      <a:pt x="165" y="33"/>
                    </a:lnTo>
                    <a:lnTo>
                      <a:pt x="164" y="33"/>
                    </a:lnTo>
                    <a:lnTo>
                      <a:pt x="164" y="35"/>
                    </a:lnTo>
                    <a:lnTo>
                      <a:pt x="162" y="35"/>
                    </a:lnTo>
                    <a:lnTo>
                      <a:pt x="160" y="35"/>
                    </a:lnTo>
                    <a:lnTo>
                      <a:pt x="160" y="35"/>
                    </a:lnTo>
                    <a:lnTo>
                      <a:pt x="159" y="36"/>
                    </a:lnTo>
                    <a:lnTo>
                      <a:pt x="157" y="38"/>
                    </a:lnTo>
                    <a:lnTo>
                      <a:pt x="156" y="39"/>
                    </a:lnTo>
                    <a:lnTo>
                      <a:pt x="154" y="41"/>
                    </a:lnTo>
                    <a:lnTo>
                      <a:pt x="156" y="41"/>
                    </a:lnTo>
                    <a:lnTo>
                      <a:pt x="157" y="42"/>
                    </a:lnTo>
                    <a:lnTo>
                      <a:pt x="157" y="42"/>
                    </a:lnTo>
                    <a:lnTo>
                      <a:pt x="159" y="44"/>
                    </a:lnTo>
                    <a:lnTo>
                      <a:pt x="159" y="46"/>
                    </a:lnTo>
                    <a:lnTo>
                      <a:pt x="159" y="47"/>
                    </a:lnTo>
                    <a:lnTo>
                      <a:pt x="160" y="49"/>
                    </a:lnTo>
                    <a:lnTo>
                      <a:pt x="160" y="50"/>
                    </a:lnTo>
                    <a:lnTo>
                      <a:pt x="160" y="50"/>
                    </a:lnTo>
                    <a:lnTo>
                      <a:pt x="160" y="52"/>
                    </a:lnTo>
                    <a:lnTo>
                      <a:pt x="160" y="52"/>
                    </a:lnTo>
                    <a:lnTo>
                      <a:pt x="160" y="52"/>
                    </a:lnTo>
                    <a:lnTo>
                      <a:pt x="160" y="53"/>
                    </a:lnTo>
                    <a:lnTo>
                      <a:pt x="160" y="53"/>
                    </a:lnTo>
                    <a:lnTo>
                      <a:pt x="160" y="55"/>
                    </a:lnTo>
                    <a:lnTo>
                      <a:pt x="160" y="55"/>
                    </a:lnTo>
                    <a:lnTo>
                      <a:pt x="160" y="55"/>
                    </a:lnTo>
                    <a:lnTo>
                      <a:pt x="159" y="57"/>
                    </a:lnTo>
                    <a:lnTo>
                      <a:pt x="159" y="58"/>
                    </a:lnTo>
                    <a:lnTo>
                      <a:pt x="157" y="58"/>
                    </a:lnTo>
                    <a:lnTo>
                      <a:pt x="156" y="60"/>
                    </a:lnTo>
                    <a:lnTo>
                      <a:pt x="156" y="61"/>
                    </a:lnTo>
                    <a:lnTo>
                      <a:pt x="154" y="63"/>
                    </a:lnTo>
                    <a:lnTo>
                      <a:pt x="153" y="64"/>
                    </a:lnTo>
                    <a:lnTo>
                      <a:pt x="153" y="64"/>
                    </a:lnTo>
                    <a:lnTo>
                      <a:pt x="151" y="64"/>
                    </a:lnTo>
                    <a:lnTo>
                      <a:pt x="153" y="66"/>
                    </a:lnTo>
                    <a:lnTo>
                      <a:pt x="153" y="66"/>
                    </a:lnTo>
                    <a:lnTo>
                      <a:pt x="154" y="68"/>
                    </a:lnTo>
                    <a:lnTo>
                      <a:pt x="154" y="69"/>
                    </a:lnTo>
                    <a:lnTo>
                      <a:pt x="154" y="71"/>
                    </a:lnTo>
                    <a:lnTo>
                      <a:pt x="154" y="72"/>
                    </a:lnTo>
                    <a:lnTo>
                      <a:pt x="153" y="72"/>
                    </a:lnTo>
                    <a:lnTo>
                      <a:pt x="149" y="74"/>
                    </a:lnTo>
                    <a:lnTo>
                      <a:pt x="148" y="74"/>
                    </a:lnTo>
                    <a:lnTo>
                      <a:pt x="143" y="74"/>
                    </a:lnTo>
                    <a:lnTo>
                      <a:pt x="143" y="74"/>
                    </a:lnTo>
                    <a:lnTo>
                      <a:pt x="142" y="74"/>
                    </a:lnTo>
                    <a:lnTo>
                      <a:pt x="137" y="72"/>
                    </a:lnTo>
                    <a:lnTo>
                      <a:pt x="137" y="74"/>
                    </a:lnTo>
                    <a:lnTo>
                      <a:pt x="135" y="76"/>
                    </a:lnTo>
                    <a:lnTo>
                      <a:pt x="138" y="79"/>
                    </a:lnTo>
                    <a:lnTo>
                      <a:pt x="140" y="80"/>
                    </a:lnTo>
                    <a:lnTo>
                      <a:pt x="142" y="82"/>
                    </a:lnTo>
                    <a:lnTo>
                      <a:pt x="142" y="83"/>
                    </a:lnTo>
                    <a:lnTo>
                      <a:pt x="142" y="85"/>
                    </a:lnTo>
                    <a:lnTo>
                      <a:pt x="138" y="87"/>
                    </a:lnTo>
                    <a:lnTo>
                      <a:pt x="137" y="88"/>
                    </a:lnTo>
                    <a:lnTo>
                      <a:pt x="134" y="88"/>
                    </a:lnTo>
                    <a:lnTo>
                      <a:pt x="132" y="88"/>
                    </a:lnTo>
                    <a:lnTo>
                      <a:pt x="131" y="90"/>
                    </a:lnTo>
                    <a:lnTo>
                      <a:pt x="131" y="93"/>
                    </a:lnTo>
                    <a:lnTo>
                      <a:pt x="129" y="93"/>
                    </a:lnTo>
                    <a:lnTo>
                      <a:pt x="129" y="94"/>
                    </a:lnTo>
                    <a:lnTo>
                      <a:pt x="129" y="96"/>
                    </a:lnTo>
                    <a:lnTo>
                      <a:pt x="127" y="98"/>
                    </a:lnTo>
                    <a:lnTo>
                      <a:pt x="127" y="99"/>
                    </a:lnTo>
                    <a:lnTo>
                      <a:pt x="127" y="102"/>
                    </a:lnTo>
                    <a:lnTo>
                      <a:pt x="127" y="107"/>
                    </a:lnTo>
                    <a:lnTo>
                      <a:pt x="126" y="109"/>
                    </a:lnTo>
                    <a:lnTo>
                      <a:pt x="124" y="110"/>
                    </a:lnTo>
                    <a:lnTo>
                      <a:pt x="123" y="112"/>
                    </a:lnTo>
                    <a:lnTo>
                      <a:pt x="121" y="112"/>
                    </a:lnTo>
                    <a:lnTo>
                      <a:pt x="119" y="112"/>
                    </a:lnTo>
                    <a:lnTo>
                      <a:pt x="119" y="110"/>
                    </a:lnTo>
                    <a:lnTo>
                      <a:pt x="118" y="110"/>
                    </a:lnTo>
                    <a:lnTo>
                      <a:pt x="118" y="109"/>
                    </a:lnTo>
                    <a:lnTo>
                      <a:pt x="116" y="109"/>
                    </a:lnTo>
                    <a:lnTo>
                      <a:pt x="115" y="110"/>
                    </a:lnTo>
                    <a:lnTo>
                      <a:pt x="113" y="110"/>
                    </a:lnTo>
                    <a:lnTo>
                      <a:pt x="112" y="109"/>
                    </a:lnTo>
                    <a:lnTo>
                      <a:pt x="112" y="109"/>
                    </a:lnTo>
                    <a:lnTo>
                      <a:pt x="110" y="110"/>
                    </a:lnTo>
                    <a:lnTo>
                      <a:pt x="108" y="110"/>
                    </a:lnTo>
                    <a:lnTo>
                      <a:pt x="105" y="113"/>
                    </a:lnTo>
                    <a:lnTo>
                      <a:pt x="104" y="113"/>
                    </a:lnTo>
                    <a:lnTo>
                      <a:pt x="102" y="113"/>
                    </a:lnTo>
                    <a:lnTo>
                      <a:pt x="104" y="115"/>
                    </a:lnTo>
                    <a:lnTo>
                      <a:pt x="104" y="115"/>
                    </a:lnTo>
                    <a:lnTo>
                      <a:pt x="105" y="115"/>
                    </a:lnTo>
                    <a:lnTo>
                      <a:pt x="105" y="116"/>
                    </a:lnTo>
                    <a:lnTo>
                      <a:pt x="104" y="116"/>
                    </a:lnTo>
                    <a:lnTo>
                      <a:pt x="102" y="116"/>
                    </a:lnTo>
                    <a:lnTo>
                      <a:pt x="101" y="118"/>
                    </a:lnTo>
                    <a:lnTo>
                      <a:pt x="99" y="118"/>
                    </a:lnTo>
                    <a:lnTo>
                      <a:pt x="96" y="118"/>
                    </a:lnTo>
                    <a:lnTo>
                      <a:pt x="94" y="116"/>
                    </a:lnTo>
                    <a:lnTo>
                      <a:pt x="93" y="116"/>
                    </a:lnTo>
                    <a:lnTo>
                      <a:pt x="91" y="118"/>
                    </a:lnTo>
                    <a:lnTo>
                      <a:pt x="91" y="118"/>
                    </a:lnTo>
                    <a:lnTo>
                      <a:pt x="90" y="121"/>
                    </a:lnTo>
                    <a:lnTo>
                      <a:pt x="88" y="121"/>
                    </a:lnTo>
                    <a:lnTo>
                      <a:pt x="88" y="121"/>
                    </a:lnTo>
                    <a:lnTo>
                      <a:pt x="86" y="123"/>
                    </a:lnTo>
                    <a:lnTo>
                      <a:pt x="85" y="123"/>
                    </a:lnTo>
                    <a:lnTo>
                      <a:pt x="85" y="124"/>
                    </a:lnTo>
                    <a:lnTo>
                      <a:pt x="83" y="128"/>
                    </a:lnTo>
                    <a:lnTo>
                      <a:pt x="85" y="129"/>
                    </a:lnTo>
                    <a:lnTo>
                      <a:pt x="85" y="132"/>
                    </a:lnTo>
                    <a:lnTo>
                      <a:pt x="83" y="134"/>
                    </a:lnTo>
                    <a:lnTo>
                      <a:pt x="83" y="135"/>
                    </a:lnTo>
                    <a:lnTo>
                      <a:pt x="83" y="137"/>
                    </a:lnTo>
                    <a:lnTo>
                      <a:pt x="85" y="139"/>
                    </a:lnTo>
                    <a:lnTo>
                      <a:pt x="83" y="139"/>
                    </a:lnTo>
                    <a:lnTo>
                      <a:pt x="83" y="140"/>
                    </a:lnTo>
                    <a:lnTo>
                      <a:pt x="82" y="140"/>
                    </a:lnTo>
                    <a:lnTo>
                      <a:pt x="80" y="140"/>
                    </a:lnTo>
                    <a:lnTo>
                      <a:pt x="75" y="142"/>
                    </a:lnTo>
                    <a:lnTo>
                      <a:pt x="72" y="143"/>
                    </a:lnTo>
                    <a:lnTo>
                      <a:pt x="67" y="143"/>
                    </a:lnTo>
                    <a:lnTo>
                      <a:pt x="67" y="145"/>
                    </a:lnTo>
                    <a:lnTo>
                      <a:pt x="64" y="145"/>
                    </a:lnTo>
                    <a:lnTo>
                      <a:pt x="63" y="145"/>
                    </a:lnTo>
                    <a:lnTo>
                      <a:pt x="61" y="145"/>
                    </a:lnTo>
                    <a:lnTo>
                      <a:pt x="58" y="145"/>
                    </a:lnTo>
                    <a:lnTo>
                      <a:pt x="56" y="145"/>
                    </a:lnTo>
                    <a:lnTo>
                      <a:pt x="55" y="145"/>
                    </a:lnTo>
                    <a:lnTo>
                      <a:pt x="53" y="146"/>
                    </a:lnTo>
                    <a:lnTo>
                      <a:pt x="53" y="146"/>
                    </a:lnTo>
                    <a:lnTo>
                      <a:pt x="52" y="146"/>
                    </a:lnTo>
                    <a:lnTo>
                      <a:pt x="50" y="146"/>
                    </a:lnTo>
                    <a:lnTo>
                      <a:pt x="45" y="145"/>
                    </a:lnTo>
                    <a:lnTo>
                      <a:pt x="30" y="146"/>
                    </a:lnTo>
                    <a:lnTo>
                      <a:pt x="28" y="146"/>
                    </a:lnTo>
                    <a:lnTo>
                      <a:pt x="22" y="145"/>
                    </a:lnTo>
                    <a:lnTo>
                      <a:pt x="15" y="143"/>
                    </a:lnTo>
                    <a:lnTo>
                      <a:pt x="11" y="142"/>
                    </a:lnTo>
                    <a:lnTo>
                      <a:pt x="6" y="140"/>
                    </a:lnTo>
                    <a:lnTo>
                      <a:pt x="9" y="135"/>
                    </a:lnTo>
                    <a:lnTo>
                      <a:pt x="12" y="132"/>
                    </a:lnTo>
                    <a:lnTo>
                      <a:pt x="15" y="128"/>
                    </a:lnTo>
                    <a:lnTo>
                      <a:pt x="19" y="124"/>
                    </a:lnTo>
                    <a:lnTo>
                      <a:pt x="19" y="123"/>
                    </a:lnTo>
                    <a:lnTo>
                      <a:pt x="19" y="121"/>
                    </a:lnTo>
                    <a:lnTo>
                      <a:pt x="19" y="116"/>
                    </a:lnTo>
                    <a:lnTo>
                      <a:pt x="17" y="115"/>
                    </a:lnTo>
                    <a:lnTo>
                      <a:pt x="12" y="115"/>
                    </a:lnTo>
                    <a:lnTo>
                      <a:pt x="9" y="115"/>
                    </a:lnTo>
                    <a:lnTo>
                      <a:pt x="6" y="113"/>
                    </a:lnTo>
                    <a:lnTo>
                      <a:pt x="4" y="113"/>
                    </a:lnTo>
                    <a:lnTo>
                      <a:pt x="4" y="112"/>
                    </a:lnTo>
                    <a:lnTo>
                      <a:pt x="4" y="110"/>
                    </a:lnTo>
                    <a:lnTo>
                      <a:pt x="4" y="107"/>
                    </a:lnTo>
                    <a:lnTo>
                      <a:pt x="4" y="105"/>
                    </a:lnTo>
                    <a:lnTo>
                      <a:pt x="4" y="102"/>
                    </a:lnTo>
                    <a:lnTo>
                      <a:pt x="4" y="102"/>
                    </a:lnTo>
                    <a:lnTo>
                      <a:pt x="3" y="96"/>
                    </a:lnTo>
                    <a:lnTo>
                      <a:pt x="3" y="93"/>
                    </a:lnTo>
                    <a:lnTo>
                      <a:pt x="1" y="90"/>
                    </a:lnTo>
                    <a:lnTo>
                      <a:pt x="1" y="88"/>
                    </a:lnTo>
                    <a:lnTo>
                      <a:pt x="1" y="88"/>
                    </a:lnTo>
                    <a:lnTo>
                      <a:pt x="3" y="85"/>
                    </a:lnTo>
                    <a:lnTo>
                      <a:pt x="4" y="83"/>
                    </a:lnTo>
                    <a:lnTo>
                      <a:pt x="6" y="82"/>
                    </a:lnTo>
                    <a:lnTo>
                      <a:pt x="6" y="82"/>
                    </a:lnTo>
                    <a:lnTo>
                      <a:pt x="6" y="82"/>
                    </a:lnTo>
                    <a:lnTo>
                      <a:pt x="4" y="80"/>
                    </a:lnTo>
                    <a:lnTo>
                      <a:pt x="3" y="80"/>
                    </a:lnTo>
                    <a:lnTo>
                      <a:pt x="1" y="80"/>
                    </a:lnTo>
                    <a:lnTo>
                      <a:pt x="1" y="79"/>
                    </a:lnTo>
                    <a:lnTo>
                      <a:pt x="0" y="79"/>
                    </a:lnTo>
                    <a:lnTo>
                      <a:pt x="1" y="76"/>
                    </a:lnTo>
                    <a:lnTo>
                      <a:pt x="0" y="72"/>
                    </a:lnTo>
                    <a:lnTo>
                      <a:pt x="1" y="71"/>
                    </a:lnTo>
                    <a:lnTo>
                      <a:pt x="3" y="69"/>
                    </a:lnTo>
                    <a:lnTo>
                      <a:pt x="6" y="69"/>
                    </a:lnTo>
                    <a:lnTo>
                      <a:pt x="4" y="66"/>
                    </a:lnTo>
                    <a:lnTo>
                      <a:pt x="4" y="66"/>
                    </a:lnTo>
                    <a:lnTo>
                      <a:pt x="4" y="66"/>
                    </a:lnTo>
                    <a:lnTo>
                      <a:pt x="4" y="64"/>
                    </a:lnTo>
                    <a:lnTo>
                      <a:pt x="4" y="64"/>
                    </a:lnTo>
                    <a:lnTo>
                      <a:pt x="4" y="64"/>
                    </a:lnTo>
                    <a:lnTo>
                      <a:pt x="6" y="64"/>
                    </a:lnTo>
                    <a:lnTo>
                      <a:pt x="6" y="63"/>
                    </a:lnTo>
                    <a:lnTo>
                      <a:pt x="8" y="63"/>
                    </a:lnTo>
                    <a:lnTo>
                      <a:pt x="8" y="61"/>
                    </a:lnTo>
                    <a:lnTo>
                      <a:pt x="8" y="61"/>
                    </a:lnTo>
                    <a:lnTo>
                      <a:pt x="8" y="61"/>
                    </a:lnTo>
                    <a:lnTo>
                      <a:pt x="9" y="60"/>
                    </a:lnTo>
                    <a:lnTo>
                      <a:pt x="9" y="58"/>
                    </a:lnTo>
                    <a:lnTo>
                      <a:pt x="9" y="57"/>
                    </a:lnTo>
                    <a:lnTo>
                      <a:pt x="9" y="57"/>
                    </a:lnTo>
                    <a:lnTo>
                      <a:pt x="9" y="57"/>
                    </a:lnTo>
                    <a:lnTo>
                      <a:pt x="9" y="55"/>
                    </a:lnTo>
                    <a:lnTo>
                      <a:pt x="9" y="53"/>
                    </a:lnTo>
                    <a:lnTo>
                      <a:pt x="9" y="53"/>
                    </a:lnTo>
                    <a:lnTo>
                      <a:pt x="9" y="52"/>
                    </a:lnTo>
                    <a:lnTo>
                      <a:pt x="11" y="52"/>
                    </a:lnTo>
                    <a:lnTo>
                      <a:pt x="11" y="52"/>
                    </a:lnTo>
                    <a:lnTo>
                      <a:pt x="11" y="50"/>
                    </a:lnTo>
                    <a:lnTo>
                      <a:pt x="11" y="50"/>
                    </a:lnTo>
                    <a:lnTo>
                      <a:pt x="12" y="49"/>
                    </a:lnTo>
                    <a:lnTo>
                      <a:pt x="12" y="49"/>
                    </a:lnTo>
                    <a:lnTo>
                      <a:pt x="11" y="47"/>
                    </a:lnTo>
                    <a:lnTo>
                      <a:pt x="12" y="47"/>
                    </a:lnTo>
                    <a:lnTo>
                      <a:pt x="12" y="47"/>
                    </a:lnTo>
                    <a:lnTo>
                      <a:pt x="14" y="49"/>
                    </a:lnTo>
                    <a:lnTo>
                      <a:pt x="15" y="50"/>
                    </a:lnTo>
                    <a:lnTo>
                      <a:pt x="17" y="50"/>
                    </a:lnTo>
                    <a:lnTo>
                      <a:pt x="19" y="50"/>
                    </a:lnTo>
                    <a:lnTo>
                      <a:pt x="20" y="50"/>
                    </a:lnTo>
                    <a:lnTo>
                      <a:pt x="22" y="50"/>
                    </a:lnTo>
                    <a:lnTo>
                      <a:pt x="22" y="50"/>
                    </a:lnTo>
                    <a:lnTo>
                      <a:pt x="23" y="52"/>
                    </a:lnTo>
                    <a:lnTo>
                      <a:pt x="25" y="52"/>
                    </a:lnTo>
                    <a:lnTo>
                      <a:pt x="26" y="53"/>
                    </a:lnTo>
                    <a:lnTo>
                      <a:pt x="26" y="55"/>
                    </a:lnTo>
                    <a:lnTo>
                      <a:pt x="26" y="55"/>
                    </a:lnTo>
                    <a:lnTo>
                      <a:pt x="28" y="53"/>
                    </a:lnTo>
                    <a:lnTo>
                      <a:pt x="28" y="53"/>
                    </a:lnTo>
                    <a:lnTo>
                      <a:pt x="30" y="53"/>
                    </a:lnTo>
                    <a:lnTo>
                      <a:pt x="31" y="53"/>
                    </a:lnTo>
                    <a:lnTo>
                      <a:pt x="31" y="53"/>
                    </a:lnTo>
                    <a:lnTo>
                      <a:pt x="33" y="53"/>
                    </a:lnTo>
                    <a:lnTo>
                      <a:pt x="34" y="52"/>
                    </a:lnTo>
                    <a:lnTo>
                      <a:pt x="36" y="50"/>
                    </a:lnTo>
                    <a:lnTo>
                      <a:pt x="37" y="50"/>
                    </a:lnTo>
                    <a:lnTo>
                      <a:pt x="37" y="49"/>
                    </a:lnTo>
                    <a:lnTo>
                      <a:pt x="37" y="47"/>
                    </a:lnTo>
                    <a:lnTo>
                      <a:pt x="39" y="46"/>
                    </a:lnTo>
                    <a:lnTo>
                      <a:pt x="39" y="46"/>
                    </a:lnTo>
                    <a:lnTo>
                      <a:pt x="39" y="46"/>
                    </a:lnTo>
                    <a:lnTo>
                      <a:pt x="37" y="44"/>
                    </a:lnTo>
                    <a:lnTo>
                      <a:pt x="39" y="44"/>
                    </a:lnTo>
                    <a:lnTo>
                      <a:pt x="39" y="44"/>
                    </a:lnTo>
                    <a:lnTo>
                      <a:pt x="41" y="44"/>
                    </a:lnTo>
                    <a:lnTo>
                      <a:pt x="44" y="42"/>
                    </a:lnTo>
                    <a:lnTo>
                      <a:pt x="47" y="41"/>
                    </a:lnTo>
                    <a:lnTo>
                      <a:pt x="49" y="41"/>
                    </a:lnTo>
                    <a:lnTo>
                      <a:pt x="50" y="41"/>
                    </a:lnTo>
                    <a:lnTo>
                      <a:pt x="52" y="41"/>
                    </a:lnTo>
                    <a:lnTo>
                      <a:pt x="52" y="41"/>
                    </a:lnTo>
                    <a:lnTo>
                      <a:pt x="52" y="39"/>
                    </a:lnTo>
                    <a:lnTo>
                      <a:pt x="52" y="39"/>
                    </a:lnTo>
                    <a:lnTo>
                      <a:pt x="53" y="39"/>
                    </a:lnTo>
                    <a:lnTo>
                      <a:pt x="56" y="38"/>
                    </a:lnTo>
                    <a:lnTo>
                      <a:pt x="58" y="36"/>
                    </a:lnTo>
                    <a:lnTo>
                      <a:pt x="60" y="35"/>
                    </a:lnTo>
                    <a:lnTo>
                      <a:pt x="60" y="31"/>
                    </a:lnTo>
                    <a:lnTo>
                      <a:pt x="61" y="28"/>
                    </a:lnTo>
                    <a:lnTo>
                      <a:pt x="61" y="25"/>
                    </a:lnTo>
                    <a:lnTo>
                      <a:pt x="63" y="24"/>
                    </a:lnTo>
                    <a:lnTo>
                      <a:pt x="63" y="22"/>
                    </a:lnTo>
                    <a:lnTo>
                      <a:pt x="64" y="22"/>
                    </a:lnTo>
                    <a:lnTo>
                      <a:pt x="67" y="20"/>
                    </a:lnTo>
                    <a:lnTo>
                      <a:pt x="69" y="20"/>
                    </a:lnTo>
                    <a:lnTo>
                      <a:pt x="74" y="20"/>
                    </a:lnTo>
                    <a:lnTo>
                      <a:pt x="74" y="19"/>
                    </a:lnTo>
                    <a:lnTo>
                      <a:pt x="75" y="17"/>
                    </a:lnTo>
                    <a:lnTo>
                      <a:pt x="75" y="16"/>
                    </a:lnTo>
                    <a:lnTo>
                      <a:pt x="77" y="16"/>
                    </a:lnTo>
                    <a:lnTo>
                      <a:pt x="77" y="16"/>
                    </a:lnTo>
                    <a:lnTo>
                      <a:pt x="78" y="16"/>
                    </a:lnTo>
                    <a:lnTo>
                      <a:pt x="82" y="17"/>
                    </a:lnTo>
                    <a:lnTo>
                      <a:pt x="85" y="19"/>
                    </a:lnTo>
                    <a:lnTo>
                      <a:pt x="86" y="19"/>
                    </a:lnTo>
                    <a:lnTo>
                      <a:pt x="88" y="19"/>
                    </a:lnTo>
                    <a:lnTo>
                      <a:pt x="91" y="19"/>
                    </a:lnTo>
                    <a:lnTo>
                      <a:pt x="96" y="19"/>
                    </a:lnTo>
                    <a:lnTo>
                      <a:pt x="97" y="20"/>
                    </a:lnTo>
                    <a:lnTo>
                      <a:pt x="99" y="20"/>
                    </a:lnTo>
                    <a:lnTo>
                      <a:pt x="101" y="20"/>
                    </a:lnTo>
                    <a:lnTo>
                      <a:pt x="102" y="20"/>
                    </a:lnTo>
                    <a:lnTo>
                      <a:pt x="102" y="20"/>
                    </a:lnTo>
                    <a:lnTo>
                      <a:pt x="104" y="20"/>
                    </a:lnTo>
                    <a:lnTo>
                      <a:pt x="104" y="20"/>
                    </a:lnTo>
                    <a:lnTo>
                      <a:pt x="105" y="22"/>
                    </a:lnTo>
                    <a:lnTo>
                      <a:pt x="105" y="22"/>
                    </a:lnTo>
                    <a:lnTo>
                      <a:pt x="105" y="22"/>
                    </a:lnTo>
                    <a:lnTo>
                      <a:pt x="107" y="24"/>
                    </a:lnTo>
                    <a:lnTo>
                      <a:pt x="108" y="25"/>
                    </a:lnTo>
                    <a:lnTo>
                      <a:pt x="110" y="25"/>
                    </a:lnTo>
                    <a:lnTo>
                      <a:pt x="112" y="24"/>
                    </a:lnTo>
                    <a:lnTo>
                      <a:pt x="113" y="24"/>
                    </a:lnTo>
                    <a:lnTo>
                      <a:pt x="113" y="24"/>
                    </a:lnTo>
                    <a:lnTo>
                      <a:pt x="113" y="24"/>
                    </a:lnTo>
                    <a:lnTo>
                      <a:pt x="115" y="22"/>
                    </a:lnTo>
                    <a:lnTo>
                      <a:pt x="116" y="22"/>
                    </a:lnTo>
                    <a:lnTo>
                      <a:pt x="118" y="20"/>
                    </a:lnTo>
                    <a:lnTo>
                      <a:pt x="118" y="20"/>
                    </a:lnTo>
                    <a:lnTo>
                      <a:pt x="119" y="20"/>
                    </a:lnTo>
                    <a:lnTo>
                      <a:pt x="119" y="20"/>
                    </a:lnTo>
                    <a:lnTo>
                      <a:pt x="121" y="20"/>
                    </a:lnTo>
                    <a:lnTo>
                      <a:pt x="121" y="19"/>
                    </a:lnTo>
                    <a:lnTo>
                      <a:pt x="121" y="19"/>
                    </a:lnTo>
                    <a:lnTo>
                      <a:pt x="121" y="19"/>
                    </a:lnTo>
                    <a:lnTo>
                      <a:pt x="123" y="19"/>
                    </a:lnTo>
                    <a:lnTo>
                      <a:pt x="123" y="19"/>
                    </a:lnTo>
                    <a:lnTo>
                      <a:pt x="124" y="20"/>
                    </a:lnTo>
                    <a:lnTo>
                      <a:pt x="126" y="22"/>
                    </a:lnTo>
                    <a:lnTo>
                      <a:pt x="127" y="22"/>
                    </a:lnTo>
                    <a:lnTo>
                      <a:pt x="127" y="22"/>
                    </a:lnTo>
                    <a:lnTo>
                      <a:pt x="129" y="22"/>
                    </a:lnTo>
                    <a:lnTo>
                      <a:pt x="129" y="20"/>
                    </a:lnTo>
                    <a:lnTo>
                      <a:pt x="129" y="20"/>
                    </a:lnTo>
                    <a:lnTo>
                      <a:pt x="129" y="17"/>
                    </a:lnTo>
                    <a:lnTo>
                      <a:pt x="129" y="17"/>
                    </a:lnTo>
                    <a:lnTo>
                      <a:pt x="131" y="16"/>
                    </a:lnTo>
                    <a:lnTo>
                      <a:pt x="132" y="14"/>
                    </a:lnTo>
                    <a:lnTo>
                      <a:pt x="135" y="14"/>
                    </a:lnTo>
                    <a:lnTo>
                      <a:pt x="137" y="14"/>
                    </a:lnTo>
                    <a:lnTo>
                      <a:pt x="137" y="16"/>
                    </a:lnTo>
                    <a:lnTo>
                      <a:pt x="138" y="16"/>
                    </a:lnTo>
                    <a:lnTo>
                      <a:pt x="140" y="16"/>
                    </a:lnTo>
                    <a:lnTo>
                      <a:pt x="140" y="14"/>
                    </a:lnTo>
                    <a:lnTo>
                      <a:pt x="142" y="14"/>
                    </a:lnTo>
                    <a:lnTo>
                      <a:pt x="142" y="12"/>
                    </a:lnTo>
                    <a:lnTo>
                      <a:pt x="140" y="9"/>
                    </a:lnTo>
                    <a:lnTo>
                      <a:pt x="140" y="9"/>
                    </a:lnTo>
                    <a:lnTo>
                      <a:pt x="142" y="9"/>
                    </a:lnTo>
                    <a:lnTo>
                      <a:pt x="142" y="8"/>
                    </a:lnTo>
                    <a:lnTo>
                      <a:pt x="143" y="6"/>
                    </a:lnTo>
                    <a:lnTo>
                      <a:pt x="145" y="5"/>
                    </a:lnTo>
                    <a:lnTo>
                      <a:pt x="146" y="3"/>
                    </a:lnTo>
                    <a:lnTo>
                      <a:pt x="148" y="1"/>
                    </a:lnTo>
                    <a:lnTo>
                      <a:pt x="15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9" name="Freeform 348">
                <a:extLst>
                  <a:ext uri="{FF2B5EF4-FFF2-40B4-BE49-F238E27FC236}">
                    <a16:creationId xmlns:a16="http://schemas.microsoft.com/office/drawing/2014/main" id="{8ABF5DD9-4927-4F0A-8ED8-C1459B9A9744}"/>
                  </a:ext>
                </a:extLst>
              </p:cNvPr>
              <p:cNvSpPr>
                <a:spLocks noEditPoints="1"/>
              </p:cNvSpPr>
              <p:nvPr/>
            </p:nvSpPr>
            <p:spPr bwMode="auto">
              <a:xfrm>
                <a:off x="7219113" y="3669371"/>
                <a:ext cx="134497" cy="101360"/>
              </a:xfrm>
              <a:custGeom>
                <a:avLst/>
                <a:gdLst>
                  <a:gd name="T0" fmla="*/ 33 w 69"/>
                  <a:gd name="T1" fmla="*/ 29 h 52"/>
                  <a:gd name="T2" fmla="*/ 31 w 69"/>
                  <a:gd name="T3" fmla="*/ 30 h 52"/>
                  <a:gd name="T4" fmla="*/ 30 w 69"/>
                  <a:gd name="T5" fmla="*/ 29 h 52"/>
                  <a:gd name="T6" fmla="*/ 16 w 69"/>
                  <a:gd name="T7" fmla="*/ 27 h 52"/>
                  <a:gd name="T8" fmla="*/ 14 w 69"/>
                  <a:gd name="T9" fmla="*/ 27 h 52"/>
                  <a:gd name="T10" fmla="*/ 25 w 69"/>
                  <a:gd name="T11" fmla="*/ 26 h 52"/>
                  <a:gd name="T12" fmla="*/ 25 w 69"/>
                  <a:gd name="T13" fmla="*/ 27 h 52"/>
                  <a:gd name="T14" fmla="*/ 22 w 69"/>
                  <a:gd name="T15" fmla="*/ 27 h 52"/>
                  <a:gd name="T16" fmla="*/ 25 w 69"/>
                  <a:gd name="T17" fmla="*/ 26 h 52"/>
                  <a:gd name="T18" fmla="*/ 41 w 69"/>
                  <a:gd name="T19" fmla="*/ 26 h 52"/>
                  <a:gd name="T20" fmla="*/ 39 w 69"/>
                  <a:gd name="T21" fmla="*/ 26 h 52"/>
                  <a:gd name="T22" fmla="*/ 41 w 69"/>
                  <a:gd name="T23" fmla="*/ 24 h 52"/>
                  <a:gd name="T24" fmla="*/ 66 w 69"/>
                  <a:gd name="T25" fmla="*/ 13 h 52"/>
                  <a:gd name="T26" fmla="*/ 68 w 69"/>
                  <a:gd name="T27" fmla="*/ 13 h 52"/>
                  <a:gd name="T28" fmla="*/ 65 w 69"/>
                  <a:gd name="T29" fmla="*/ 0 h 52"/>
                  <a:gd name="T30" fmla="*/ 66 w 69"/>
                  <a:gd name="T31" fmla="*/ 4 h 52"/>
                  <a:gd name="T32" fmla="*/ 66 w 69"/>
                  <a:gd name="T33" fmla="*/ 7 h 52"/>
                  <a:gd name="T34" fmla="*/ 68 w 69"/>
                  <a:gd name="T35" fmla="*/ 7 h 52"/>
                  <a:gd name="T36" fmla="*/ 69 w 69"/>
                  <a:gd name="T37" fmla="*/ 18 h 52"/>
                  <a:gd name="T38" fmla="*/ 68 w 69"/>
                  <a:gd name="T39" fmla="*/ 19 h 52"/>
                  <a:gd name="T40" fmla="*/ 65 w 69"/>
                  <a:gd name="T41" fmla="*/ 21 h 52"/>
                  <a:gd name="T42" fmla="*/ 63 w 69"/>
                  <a:gd name="T43" fmla="*/ 19 h 52"/>
                  <a:gd name="T44" fmla="*/ 63 w 69"/>
                  <a:gd name="T45" fmla="*/ 18 h 52"/>
                  <a:gd name="T46" fmla="*/ 61 w 69"/>
                  <a:gd name="T47" fmla="*/ 18 h 52"/>
                  <a:gd name="T48" fmla="*/ 60 w 69"/>
                  <a:gd name="T49" fmla="*/ 19 h 52"/>
                  <a:gd name="T50" fmla="*/ 60 w 69"/>
                  <a:gd name="T51" fmla="*/ 22 h 52"/>
                  <a:gd name="T52" fmla="*/ 60 w 69"/>
                  <a:gd name="T53" fmla="*/ 26 h 52"/>
                  <a:gd name="T54" fmla="*/ 60 w 69"/>
                  <a:gd name="T55" fmla="*/ 29 h 52"/>
                  <a:gd name="T56" fmla="*/ 63 w 69"/>
                  <a:gd name="T57" fmla="*/ 30 h 52"/>
                  <a:gd name="T58" fmla="*/ 61 w 69"/>
                  <a:gd name="T59" fmla="*/ 32 h 52"/>
                  <a:gd name="T60" fmla="*/ 57 w 69"/>
                  <a:gd name="T61" fmla="*/ 32 h 52"/>
                  <a:gd name="T62" fmla="*/ 57 w 69"/>
                  <a:gd name="T63" fmla="*/ 33 h 52"/>
                  <a:gd name="T64" fmla="*/ 55 w 69"/>
                  <a:gd name="T65" fmla="*/ 37 h 52"/>
                  <a:gd name="T66" fmla="*/ 52 w 69"/>
                  <a:gd name="T67" fmla="*/ 45 h 52"/>
                  <a:gd name="T68" fmla="*/ 52 w 69"/>
                  <a:gd name="T69" fmla="*/ 49 h 52"/>
                  <a:gd name="T70" fmla="*/ 50 w 69"/>
                  <a:gd name="T71" fmla="*/ 52 h 52"/>
                  <a:gd name="T72" fmla="*/ 47 w 69"/>
                  <a:gd name="T73" fmla="*/ 52 h 52"/>
                  <a:gd name="T74" fmla="*/ 41 w 69"/>
                  <a:gd name="T75" fmla="*/ 52 h 52"/>
                  <a:gd name="T76" fmla="*/ 31 w 69"/>
                  <a:gd name="T77" fmla="*/ 51 h 52"/>
                  <a:gd name="T78" fmla="*/ 22 w 69"/>
                  <a:gd name="T79" fmla="*/ 49 h 52"/>
                  <a:gd name="T80" fmla="*/ 16 w 69"/>
                  <a:gd name="T81" fmla="*/ 49 h 52"/>
                  <a:gd name="T82" fmla="*/ 14 w 69"/>
                  <a:gd name="T83" fmla="*/ 48 h 52"/>
                  <a:gd name="T84" fmla="*/ 11 w 69"/>
                  <a:gd name="T85" fmla="*/ 46 h 52"/>
                  <a:gd name="T86" fmla="*/ 9 w 69"/>
                  <a:gd name="T87" fmla="*/ 43 h 52"/>
                  <a:gd name="T88" fmla="*/ 6 w 69"/>
                  <a:gd name="T89" fmla="*/ 40 h 52"/>
                  <a:gd name="T90" fmla="*/ 5 w 69"/>
                  <a:gd name="T91" fmla="*/ 37 h 52"/>
                  <a:gd name="T92" fmla="*/ 1 w 69"/>
                  <a:gd name="T93" fmla="*/ 33 h 52"/>
                  <a:gd name="T94" fmla="*/ 0 w 69"/>
                  <a:gd name="T95" fmla="*/ 30 h 52"/>
                  <a:gd name="T96" fmla="*/ 0 w 69"/>
                  <a:gd name="T97" fmla="*/ 27 h 52"/>
                  <a:gd name="T98" fmla="*/ 0 w 69"/>
                  <a:gd name="T99" fmla="*/ 29 h 52"/>
                  <a:gd name="T100" fmla="*/ 3 w 69"/>
                  <a:gd name="T101" fmla="*/ 30 h 52"/>
                  <a:gd name="T102" fmla="*/ 8 w 69"/>
                  <a:gd name="T103" fmla="*/ 32 h 52"/>
                  <a:gd name="T104" fmla="*/ 14 w 69"/>
                  <a:gd name="T105" fmla="*/ 30 h 52"/>
                  <a:gd name="T106" fmla="*/ 31 w 69"/>
                  <a:gd name="T107" fmla="*/ 32 h 52"/>
                  <a:gd name="T108" fmla="*/ 39 w 69"/>
                  <a:gd name="T109" fmla="*/ 29 h 52"/>
                  <a:gd name="T110" fmla="*/ 41 w 69"/>
                  <a:gd name="T111" fmla="*/ 26 h 52"/>
                  <a:gd name="T112" fmla="*/ 44 w 69"/>
                  <a:gd name="T113" fmla="*/ 22 h 52"/>
                  <a:gd name="T114" fmla="*/ 50 w 69"/>
                  <a:gd name="T115" fmla="*/ 16 h 52"/>
                  <a:gd name="T116" fmla="*/ 55 w 69"/>
                  <a:gd name="T117" fmla="*/ 11 h 52"/>
                  <a:gd name="T118" fmla="*/ 63 w 69"/>
                  <a:gd name="T119" fmla="*/ 4 h 52"/>
                  <a:gd name="T120" fmla="*/ 65 w 69"/>
                  <a:gd name="T1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52">
                    <a:moveTo>
                      <a:pt x="31" y="29"/>
                    </a:moveTo>
                    <a:lnTo>
                      <a:pt x="33" y="29"/>
                    </a:lnTo>
                    <a:lnTo>
                      <a:pt x="33" y="29"/>
                    </a:lnTo>
                    <a:lnTo>
                      <a:pt x="33" y="30"/>
                    </a:lnTo>
                    <a:lnTo>
                      <a:pt x="31" y="30"/>
                    </a:lnTo>
                    <a:lnTo>
                      <a:pt x="31" y="30"/>
                    </a:lnTo>
                    <a:lnTo>
                      <a:pt x="30" y="30"/>
                    </a:lnTo>
                    <a:lnTo>
                      <a:pt x="28" y="30"/>
                    </a:lnTo>
                    <a:lnTo>
                      <a:pt x="30" y="29"/>
                    </a:lnTo>
                    <a:lnTo>
                      <a:pt x="31" y="29"/>
                    </a:lnTo>
                    <a:close/>
                    <a:moveTo>
                      <a:pt x="14" y="27"/>
                    </a:moveTo>
                    <a:lnTo>
                      <a:pt x="16" y="27"/>
                    </a:lnTo>
                    <a:lnTo>
                      <a:pt x="14" y="27"/>
                    </a:lnTo>
                    <a:lnTo>
                      <a:pt x="14" y="27"/>
                    </a:lnTo>
                    <a:lnTo>
                      <a:pt x="14" y="27"/>
                    </a:lnTo>
                    <a:lnTo>
                      <a:pt x="14" y="27"/>
                    </a:lnTo>
                    <a:lnTo>
                      <a:pt x="14" y="27"/>
                    </a:lnTo>
                    <a:close/>
                    <a:moveTo>
                      <a:pt x="25" y="26"/>
                    </a:moveTo>
                    <a:lnTo>
                      <a:pt x="27" y="27"/>
                    </a:lnTo>
                    <a:lnTo>
                      <a:pt x="25" y="27"/>
                    </a:lnTo>
                    <a:lnTo>
                      <a:pt x="25" y="27"/>
                    </a:lnTo>
                    <a:lnTo>
                      <a:pt x="25" y="29"/>
                    </a:lnTo>
                    <a:lnTo>
                      <a:pt x="24" y="29"/>
                    </a:lnTo>
                    <a:lnTo>
                      <a:pt x="22" y="27"/>
                    </a:lnTo>
                    <a:lnTo>
                      <a:pt x="25" y="27"/>
                    </a:lnTo>
                    <a:lnTo>
                      <a:pt x="25" y="27"/>
                    </a:lnTo>
                    <a:lnTo>
                      <a:pt x="25" y="26"/>
                    </a:lnTo>
                    <a:close/>
                    <a:moveTo>
                      <a:pt x="41" y="24"/>
                    </a:moveTo>
                    <a:lnTo>
                      <a:pt x="41" y="26"/>
                    </a:lnTo>
                    <a:lnTo>
                      <a:pt x="41" y="26"/>
                    </a:lnTo>
                    <a:lnTo>
                      <a:pt x="41" y="26"/>
                    </a:lnTo>
                    <a:lnTo>
                      <a:pt x="41" y="26"/>
                    </a:lnTo>
                    <a:lnTo>
                      <a:pt x="39" y="26"/>
                    </a:lnTo>
                    <a:lnTo>
                      <a:pt x="39" y="26"/>
                    </a:lnTo>
                    <a:lnTo>
                      <a:pt x="39" y="24"/>
                    </a:lnTo>
                    <a:lnTo>
                      <a:pt x="41" y="24"/>
                    </a:lnTo>
                    <a:close/>
                    <a:moveTo>
                      <a:pt x="66" y="13"/>
                    </a:moveTo>
                    <a:lnTo>
                      <a:pt x="66" y="13"/>
                    </a:lnTo>
                    <a:lnTo>
                      <a:pt x="66" y="13"/>
                    </a:lnTo>
                    <a:lnTo>
                      <a:pt x="66" y="13"/>
                    </a:lnTo>
                    <a:lnTo>
                      <a:pt x="68" y="13"/>
                    </a:lnTo>
                    <a:lnTo>
                      <a:pt x="68" y="13"/>
                    </a:lnTo>
                    <a:lnTo>
                      <a:pt x="68" y="13"/>
                    </a:lnTo>
                    <a:lnTo>
                      <a:pt x="66" y="13"/>
                    </a:lnTo>
                    <a:close/>
                    <a:moveTo>
                      <a:pt x="65" y="0"/>
                    </a:moveTo>
                    <a:lnTo>
                      <a:pt x="66" y="0"/>
                    </a:lnTo>
                    <a:lnTo>
                      <a:pt x="66" y="2"/>
                    </a:lnTo>
                    <a:lnTo>
                      <a:pt x="66" y="4"/>
                    </a:lnTo>
                    <a:lnTo>
                      <a:pt x="66" y="5"/>
                    </a:lnTo>
                    <a:lnTo>
                      <a:pt x="66" y="7"/>
                    </a:lnTo>
                    <a:lnTo>
                      <a:pt x="66" y="7"/>
                    </a:lnTo>
                    <a:lnTo>
                      <a:pt x="66" y="7"/>
                    </a:lnTo>
                    <a:lnTo>
                      <a:pt x="68" y="7"/>
                    </a:lnTo>
                    <a:lnTo>
                      <a:pt x="68" y="7"/>
                    </a:lnTo>
                    <a:lnTo>
                      <a:pt x="69" y="8"/>
                    </a:lnTo>
                    <a:lnTo>
                      <a:pt x="69" y="16"/>
                    </a:lnTo>
                    <a:lnTo>
                      <a:pt x="69" y="18"/>
                    </a:lnTo>
                    <a:lnTo>
                      <a:pt x="68" y="18"/>
                    </a:lnTo>
                    <a:lnTo>
                      <a:pt x="68" y="18"/>
                    </a:lnTo>
                    <a:lnTo>
                      <a:pt x="68" y="19"/>
                    </a:lnTo>
                    <a:lnTo>
                      <a:pt x="66" y="19"/>
                    </a:lnTo>
                    <a:lnTo>
                      <a:pt x="66" y="19"/>
                    </a:lnTo>
                    <a:lnTo>
                      <a:pt x="65" y="21"/>
                    </a:lnTo>
                    <a:lnTo>
                      <a:pt x="65" y="21"/>
                    </a:lnTo>
                    <a:lnTo>
                      <a:pt x="63" y="19"/>
                    </a:lnTo>
                    <a:lnTo>
                      <a:pt x="63" y="19"/>
                    </a:lnTo>
                    <a:lnTo>
                      <a:pt x="63" y="19"/>
                    </a:lnTo>
                    <a:lnTo>
                      <a:pt x="63" y="19"/>
                    </a:lnTo>
                    <a:lnTo>
                      <a:pt x="63" y="18"/>
                    </a:lnTo>
                    <a:lnTo>
                      <a:pt x="63" y="18"/>
                    </a:lnTo>
                    <a:lnTo>
                      <a:pt x="63" y="18"/>
                    </a:lnTo>
                    <a:lnTo>
                      <a:pt x="61" y="18"/>
                    </a:lnTo>
                    <a:lnTo>
                      <a:pt x="61" y="18"/>
                    </a:lnTo>
                    <a:lnTo>
                      <a:pt x="61" y="18"/>
                    </a:lnTo>
                    <a:lnTo>
                      <a:pt x="60" y="19"/>
                    </a:lnTo>
                    <a:lnTo>
                      <a:pt x="60" y="21"/>
                    </a:lnTo>
                    <a:lnTo>
                      <a:pt x="60" y="22"/>
                    </a:lnTo>
                    <a:lnTo>
                      <a:pt x="60" y="22"/>
                    </a:lnTo>
                    <a:lnTo>
                      <a:pt x="60" y="24"/>
                    </a:lnTo>
                    <a:lnTo>
                      <a:pt x="60" y="24"/>
                    </a:lnTo>
                    <a:lnTo>
                      <a:pt x="60" y="26"/>
                    </a:lnTo>
                    <a:lnTo>
                      <a:pt x="60" y="26"/>
                    </a:lnTo>
                    <a:lnTo>
                      <a:pt x="60" y="27"/>
                    </a:lnTo>
                    <a:lnTo>
                      <a:pt x="60" y="29"/>
                    </a:lnTo>
                    <a:lnTo>
                      <a:pt x="60" y="29"/>
                    </a:lnTo>
                    <a:lnTo>
                      <a:pt x="63" y="29"/>
                    </a:lnTo>
                    <a:lnTo>
                      <a:pt x="63" y="30"/>
                    </a:lnTo>
                    <a:lnTo>
                      <a:pt x="63" y="30"/>
                    </a:lnTo>
                    <a:lnTo>
                      <a:pt x="63" y="32"/>
                    </a:lnTo>
                    <a:lnTo>
                      <a:pt x="61" y="32"/>
                    </a:lnTo>
                    <a:lnTo>
                      <a:pt x="60" y="32"/>
                    </a:lnTo>
                    <a:lnTo>
                      <a:pt x="58" y="32"/>
                    </a:lnTo>
                    <a:lnTo>
                      <a:pt x="57" y="32"/>
                    </a:lnTo>
                    <a:lnTo>
                      <a:pt x="55" y="33"/>
                    </a:lnTo>
                    <a:lnTo>
                      <a:pt x="57" y="33"/>
                    </a:lnTo>
                    <a:lnTo>
                      <a:pt x="57" y="33"/>
                    </a:lnTo>
                    <a:lnTo>
                      <a:pt x="57" y="35"/>
                    </a:lnTo>
                    <a:lnTo>
                      <a:pt x="57" y="37"/>
                    </a:lnTo>
                    <a:lnTo>
                      <a:pt x="55" y="37"/>
                    </a:lnTo>
                    <a:lnTo>
                      <a:pt x="55" y="40"/>
                    </a:lnTo>
                    <a:lnTo>
                      <a:pt x="54" y="41"/>
                    </a:lnTo>
                    <a:lnTo>
                      <a:pt x="52" y="45"/>
                    </a:lnTo>
                    <a:lnTo>
                      <a:pt x="52" y="46"/>
                    </a:lnTo>
                    <a:lnTo>
                      <a:pt x="52" y="49"/>
                    </a:lnTo>
                    <a:lnTo>
                      <a:pt x="52" y="49"/>
                    </a:lnTo>
                    <a:lnTo>
                      <a:pt x="52" y="52"/>
                    </a:lnTo>
                    <a:lnTo>
                      <a:pt x="50" y="52"/>
                    </a:lnTo>
                    <a:lnTo>
                      <a:pt x="50" y="52"/>
                    </a:lnTo>
                    <a:lnTo>
                      <a:pt x="49" y="52"/>
                    </a:lnTo>
                    <a:lnTo>
                      <a:pt x="49" y="52"/>
                    </a:lnTo>
                    <a:lnTo>
                      <a:pt x="47" y="52"/>
                    </a:lnTo>
                    <a:lnTo>
                      <a:pt x="46" y="52"/>
                    </a:lnTo>
                    <a:lnTo>
                      <a:pt x="44" y="52"/>
                    </a:lnTo>
                    <a:lnTo>
                      <a:pt x="41" y="52"/>
                    </a:lnTo>
                    <a:lnTo>
                      <a:pt x="38" y="51"/>
                    </a:lnTo>
                    <a:lnTo>
                      <a:pt x="35" y="51"/>
                    </a:lnTo>
                    <a:lnTo>
                      <a:pt x="31" y="51"/>
                    </a:lnTo>
                    <a:lnTo>
                      <a:pt x="28" y="51"/>
                    </a:lnTo>
                    <a:lnTo>
                      <a:pt x="25" y="49"/>
                    </a:lnTo>
                    <a:lnTo>
                      <a:pt x="22" y="49"/>
                    </a:lnTo>
                    <a:lnTo>
                      <a:pt x="20" y="49"/>
                    </a:lnTo>
                    <a:lnTo>
                      <a:pt x="17" y="49"/>
                    </a:lnTo>
                    <a:lnTo>
                      <a:pt x="16" y="49"/>
                    </a:lnTo>
                    <a:lnTo>
                      <a:pt x="16" y="49"/>
                    </a:lnTo>
                    <a:lnTo>
                      <a:pt x="14" y="49"/>
                    </a:lnTo>
                    <a:lnTo>
                      <a:pt x="14" y="48"/>
                    </a:lnTo>
                    <a:lnTo>
                      <a:pt x="13" y="48"/>
                    </a:lnTo>
                    <a:lnTo>
                      <a:pt x="13" y="46"/>
                    </a:lnTo>
                    <a:lnTo>
                      <a:pt x="11" y="46"/>
                    </a:lnTo>
                    <a:lnTo>
                      <a:pt x="11" y="45"/>
                    </a:lnTo>
                    <a:lnTo>
                      <a:pt x="9" y="43"/>
                    </a:lnTo>
                    <a:lnTo>
                      <a:pt x="9" y="43"/>
                    </a:lnTo>
                    <a:lnTo>
                      <a:pt x="8" y="41"/>
                    </a:lnTo>
                    <a:lnTo>
                      <a:pt x="8" y="41"/>
                    </a:lnTo>
                    <a:lnTo>
                      <a:pt x="6" y="40"/>
                    </a:lnTo>
                    <a:lnTo>
                      <a:pt x="6" y="38"/>
                    </a:lnTo>
                    <a:lnTo>
                      <a:pt x="5" y="37"/>
                    </a:lnTo>
                    <a:lnTo>
                      <a:pt x="5" y="37"/>
                    </a:lnTo>
                    <a:lnTo>
                      <a:pt x="3" y="35"/>
                    </a:lnTo>
                    <a:lnTo>
                      <a:pt x="3" y="35"/>
                    </a:lnTo>
                    <a:lnTo>
                      <a:pt x="1" y="33"/>
                    </a:lnTo>
                    <a:lnTo>
                      <a:pt x="1" y="32"/>
                    </a:lnTo>
                    <a:lnTo>
                      <a:pt x="0" y="32"/>
                    </a:lnTo>
                    <a:lnTo>
                      <a:pt x="0" y="30"/>
                    </a:lnTo>
                    <a:lnTo>
                      <a:pt x="0" y="30"/>
                    </a:lnTo>
                    <a:lnTo>
                      <a:pt x="0" y="29"/>
                    </a:lnTo>
                    <a:lnTo>
                      <a:pt x="0" y="27"/>
                    </a:lnTo>
                    <a:lnTo>
                      <a:pt x="0" y="27"/>
                    </a:lnTo>
                    <a:lnTo>
                      <a:pt x="0" y="27"/>
                    </a:lnTo>
                    <a:lnTo>
                      <a:pt x="0" y="29"/>
                    </a:lnTo>
                    <a:lnTo>
                      <a:pt x="1" y="29"/>
                    </a:lnTo>
                    <a:lnTo>
                      <a:pt x="1" y="29"/>
                    </a:lnTo>
                    <a:lnTo>
                      <a:pt x="3" y="30"/>
                    </a:lnTo>
                    <a:lnTo>
                      <a:pt x="3" y="32"/>
                    </a:lnTo>
                    <a:lnTo>
                      <a:pt x="5" y="32"/>
                    </a:lnTo>
                    <a:lnTo>
                      <a:pt x="8" y="32"/>
                    </a:lnTo>
                    <a:lnTo>
                      <a:pt x="9" y="32"/>
                    </a:lnTo>
                    <a:lnTo>
                      <a:pt x="13" y="30"/>
                    </a:lnTo>
                    <a:lnTo>
                      <a:pt x="14" y="30"/>
                    </a:lnTo>
                    <a:lnTo>
                      <a:pt x="20" y="30"/>
                    </a:lnTo>
                    <a:lnTo>
                      <a:pt x="25" y="30"/>
                    </a:lnTo>
                    <a:lnTo>
                      <a:pt x="31" y="32"/>
                    </a:lnTo>
                    <a:lnTo>
                      <a:pt x="33" y="30"/>
                    </a:lnTo>
                    <a:lnTo>
                      <a:pt x="36" y="30"/>
                    </a:lnTo>
                    <a:lnTo>
                      <a:pt x="39" y="29"/>
                    </a:lnTo>
                    <a:lnTo>
                      <a:pt x="39" y="27"/>
                    </a:lnTo>
                    <a:lnTo>
                      <a:pt x="41" y="27"/>
                    </a:lnTo>
                    <a:lnTo>
                      <a:pt x="41" y="26"/>
                    </a:lnTo>
                    <a:lnTo>
                      <a:pt x="42" y="24"/>
                    </a:lnTo>
                    <a:lnTo>
                      <a:pt x="42" y="24"/>
                    </a:lnTo>
                    <a:lnTo>
                      <a:pt x="44" y="22"/>
                    </a:lnTo>
                    <a:lnTo>
                      <a:pt x="44" y="21"/>
                    </a:lnTo>
                    <a:lnTo>
                      <a:pt x="46" y="19"/>
                    </a:lnTo>
                    <a:lnTo>
                      <a:pt x="50" y="16"/>
                    </a:lnTo>
                    <a:lnTo>
                      <a:pt x="54" y="13"/>
                    </a:lnTo>
                    <a:lnTo>
                      <a:pt x="54" y="13"/>
                    </a:lnTo>
                    <a:lnTo>
                      <a:pt x="55" y="11"/>
                    </a:lnTo>
                    <a:lnTo>
                      <a:pt x="57" y="10"/>
                    </a:lnTo>
                    <a:lnTo>
                      <a:pt x="63" y="5"/>
                    </a:lnTo>
                    <a:lnTo>
                      <a:pt x="63" y="4"/>
                    </a:lnTo>
                    <a:lnTo>
                      <a:pt x="65" y="0"/>
                    </a:lnTo>
                    <a:lnTo>
                      <a:pt x="65" y="0"/>
                    </a:lnTo>
                    <a:lnTo>
                      <a:pt x="65"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00" name="Freeform 349">
                <a:extLst>
                  <a:ext uri="{FF2B5EF4-FFF2-40B4-BE49-F238E27FC236}">
                    <a16:creationId xmlns:a16="http://schemas.microsoft.com/office/drawing/2014/main" id="{FB9E18A1-1678-4117-A269-55AFDECEB579}"/>
                  </a:ext>
                </a:extLst>
              </p:cNvPr>
              <p:cNvSpPr>
                <a:spLocks/>
              </p:cNvSpPr>
              <p:nvPr/>
            </p:nvSpPr>
            <p:spPr bwMode="auto">
              <a:xfrm>
                <a:off x="5805927" y="3145031"/>
                <a:ext cx="7797" cy="5848"/>
              </a:xfrm>
              <a:custGeom>
                <a:avLst/>
                <a:gdLst>
                  <a:gd name="T0" fmla="*/ 1 w 4"/>
                  <a:gd name="T1" fmla="*/ 0 h 3"/>
                  <a:gd name="T2" fmla="*/ 1 w 4"/>
                  <a:gd name="T3" fmla="*/ 0 h 3"/>
                  <a:gd name="T4" fmla="*/ 3 w 4"/>
                  <a:gd name="T5" fmla="*/ 0 h 3"/>
                  <a:gd name="T6" fmla="*/ 4 w 4"/>
                  <a:gd name="T7" fmla="*/ 2 h 3"/>
                  <a:gd name="T8" fmla="*/ 4 w 4"/>
                  <a:gd name="T9" fmla="*/ 2 h 3"/>
                  <a:gd name="T10" fmla="*/ 4 w 4"/>
                  <a:gd name="T11" fmla="*/ 2 h 3"/>
                  <a:gd name="T12" fmla="*/ 3 w 4"/>
                  <a:gd name="T13" fmla="*/ 2 h 3"/>
                  <a:gd name="T14" fmla="*/ 3 w 4"/>
                  <a:gd name="T15" fmla="*/ 2 h 3"/>
                  <a:gd name="T16" fmla="*/ 1 w 4"/>
                  <a:gd name="T17" fmla="*/ 3 h 3"/>
                  <a:gd name="T18" fmla="*/ 1 w 4"/>
                  <a:gd name="T19" fmla="*/ 3 h 3"/>
                  <a:gd name="T20" fmla="*/ 0 w 4"/>
                  <a:gd name="T21" fmla="*/ 3 h 3"/>
                  <a:gd name="T22" fmla="*/ 0 w 4"/>
                  <a:gd name="T23" fmla="*/ 3 h 3"/>
                  <a:gd name="T24" fmla="*/ 0 w 4"/>
                  <a:gd name="T25" fmla="*/ 3 h 3"/>
                  <a:gd name="T26" fmla="*/ 0 w 4"/>
                  <a:gd name="T27" fmla="*/ 2 h 3"/>
                  <a:gd name="T28" fmla="*/ 0 w 4"/>
                  <a:gd name="T29" fmla="*/ 2 h 3"/>
                  <a:gd name="T30" fmla="*/ 0 w 4"/>
                  <a:gd name="T31" fmla="*/ 2 h 3"/>
                  <a:gd name="T32" fmla="*/ 0 w 4"/>
                  <a:gd name="T33" fmla="*/ 0 h 3"/>
                  <a:gd name="T34" fmla="*/ 0 w 4"/>
                  <a:gd name="T35" fmla="*/ 0 h 3"/>
                  <a:gd name="T36" fmla="*/ 1 w 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3">
                    <a:moveTo>
                      <a:pt x="1" y="0"/>
                    </a:moveTo>
                    <a:lnTo>
                      <a:pt x="1" y="0"/>
                    </a:lnTo>
                    <a:lnTo>
                      <a:pt x="3" y="0"/>
                    </a:lnTo>
                    <a:lnTo>
                      <a:pt x="4" y="2"/>
                    </a:lnTo>
                    <a:lnTo>
                      <a:pt x="4" y="2"/>
                    </a:lnTo>
                    <a:lnTo>
                      <a:pt x="4" y="2"/>
                    </a:lnTo>
                    <a:lnTo>
                      <a:pt x="3" y="2"/>
                    </a:lnTo>
                    <a:lnTo>
                      <a:pt x="3" y="2"/>
                    </a:lnTo>
                    <a:lnTo>
                      <a:pt x="1" y="3"/>
                    </a:lnTo>
                    <a:lnTo>
                      <a:pt x="1" y="3"/>
                    </a:lnTo>
                    <a:lnTo>
                      <a:pt x="0" y="3"/>
                    </a:lnTo>
                    <a:lnTo>
                      <a:pt x="0" y="3"/>
                    </a:lnTo>
                    <a:lnTo>
                      <a:pt x="0" y="3"/>
                    </a:lnTo>
                    <a:lnTo>
                      <a:pt x="0" y="2"/>
                    </a:lnTo>
                    <a:lnTo>
                      <a:pt x="0" y="2"/>
                    </a:lnTo>
                    <a:lnTo>
                      <a:pt x="0" y="2"/>
                    </a:lnTo>
                    <a:lnTo>
                      <a:pt x="0" y="0"/>
                    </a:lnTo>
                    <a:lnTo>
                      <a:pt x="0" y="0"/>
                    </a:lnTo>
                    <a:lnTo>
                      <a:pt x="1"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01" name="Freeform 350">
                <a:extLst>
                  <a:ext uri="{FF2B5EF4-FFF2-40B4-BE49-F238E27FC236}">
                    <a16:creationId xmlns:a16="http://schemas.microsoft.com/office/drawing/2014/main" id="{9A63A987-D111-42FF-A051-EB899565D375}"/>
                  </a:ext>
                </a:extLst>
              </p:cNvPr>
              <p:cNvSpPr>
                <a:spLocks noEditPoints="1"/>
              </p:cNvSpPr>
              <p:nvPr/>
            </p:nvSpPr>
            <p:spPr bwMode="auto">
              <a:xfrm>
                <a:off x="3698820" y="4367192"/>
                <a:ext cx="7026944" cy="1602260"/>
              </a:xfrm>
              <a:custGeom>
                <a:avLst/>
                <a:gdLst>
                  <a:gd name="T0" fmla="*/ 0 w 3605"/>
                  <a:gd name="T1" fmla="*/ 818 h 822"/>
                  <a:gd name="T2" fmla="*/ 7 w 3605"/>
                  <a:gd name="T3" fmla="*/ 805 h 822"/>
                  <a:gd name="T4" fmla="*/ 8 w 3605"/>
                  <a:gd name="T5" fmla="*/ 750 h 822"/>
                  <a:gd name="T6" fmla="*/ 64 w 3605"/>
                  <a:gd name="T7" fmla="*/ 729 h 822"/>
                  <a:gd name="T8" fmla="*/ 3522 w 3605"/>
                  <a:gd name="T9" fmla="*/ 704 h 822"/>
                  <a:gd name="T10" fmla="*/ 8 w 3605"/>
                  <a:gd name="T11" fmla="*/ 651 h 822"/>
                  <a:gd name="T12" fmla="*/ 11 w 3605"/>
                  <a:gd name="T13" fmla="*/ 637 h 822"/>
                  <a:gd name="T14" fmla="*/ 297 w 3605"/>
                  <a:gd name="T15" fmla="*/ 515 h 822"/>
                  <a:gd name="T16" fmla="*/ 284 w 3605"/>
                  <a:gd name="T17" fmla="*/ 518 h 822"/>
                  <a:gd name="T18" fmla="*/ 155 w 3605"/>
                  <a:gd name="T19" fmla="*/ 482 h 822"/>
                  <a:gd name="T20" fmla="*/ 275 w 3605"/>
                  <a:gd name="T21" fmla="*/ 392 h 822"/>
                  <a:gd name="T22" fmla="*/ 270 w 3605"/>
                  <a:gd name="T23" fmla="*/ 392 h 822"/>
                  <a:gd name="T24" fmla="*/ 322 w 3605"/>
                  <a:gd name="T25" fmla="*/ 312 h 822"/>
                  <a:gd name="T26" fmla="*/ 317 w 3605"/>
                  <a:gd name="T27" fmla="*/ 321 h 822"/>
                  <a:gd name="T28" fmla="*/ 407 w 3605"/>
                  <a:gd name="T29" fmla="*/ 298 h 822"/>
                  <a:gd name="T30" fmla="*/ 404 w 3605"/>
                  <a:gd name="T31" fmla="*/ 299 h 822"/>
                  <a:gd name="T32" fmla="*/ 1478 w 3605"/>
                  <a:gd name="T33" fmla="*/ 265 h 822"/>
                  <a:gd name="T34" fmla="*/ 1465 w 3605"/>
                  <a:gd name="T35" fmla="*/ 271 h 822"/>
                  <a:gd name="T36" fmla="*/ 1453 w 3605"/>
                  <a:gd name="T37" fmla="*/ 282 h 822"/>
                  <a:gd name="T38" fmla="*/ 1461 w 3605"/>
                  <a:gd name="T39" fmla="*/ 271 h 822"/>
                  <a:gd name="T40" fmla="*/ 1470 w 3605"/>
                  <a:gd name="T41" fmla="*/ 265 h 822"/>
                  <a:gd name="T42" fmla="*/ 2922 w 3605"/>
                  <a:gd name="T43" fmla="*/ 263 h 822"/>
                  <a:gd name="T44" fmla="*/ 2921 w 3605"/>
                  <a:gd name="T45" fmla="*/ 258 h 822"/>
                  <a:gd name="T46" fmla="*/ 68 w 3605"/>
                  <a:gd name="T47" fmla="*/ 262 h 822"/>
                  <a:gd name="T48" fmla="*/ 64 w 3605"/>
                  <a:gd name="T49" fmla="*/ 260 h 822"/>
                  <a:gd name="T50" fmla="*/ 49 w 3605"/>
                  <a:gd name="T51" fmla="*/ 255 h 822"/>
                  <a:gd name="T52" fmla="*/ 51 w 3605"/>
                  <a:gd name="T53" fmla="*/ 246 h 822"/>
                  <a:gd name="T54" fmla="*/ 1560 w 3605"/>
                  <a:gd name="T55" fmla="*/ 199 h 822"/>
                  <a:gd name="T56" fmla="*/ 440 w 3605"/>
                  <a:gd name="T57" fmla="*/ 186 h 822"/>
                  <a:gd name="T58" fmla="*/ 1563 w 3605"/>
                  <a:gd name="T59" fmla="*/ 189 h 822"/>
                  <a:gd name="T60" fmla="*/ 1566 w 3605"/>
                  <a:gd name="T61" fmla="*/ 224 h 822"/>
                  <a:gd name="T62" fmla="*/ 1562 w 3605"/>
                  <a:gd name="T63" fmla="*/ 230 h 822"/>
                  <a:gd name="T64" fmla="*/ 1554 w 3605"/>
                  <a:gd name="T65" fmla="*/ 203 h 822"/>
                  <a:gd name="T66" fmla="*/ 1552 w 3605"/>
                  <a:gd name="T67" fmla="*/ 170 h 822"/>
                  <a:gd name="T68" fmla="*/ 455 w 3605"/>
                  <a:gd name="T69" fmla="*/ 165 h 822"/>
                  <a:gd name="T70" fmla="*/ 447 w 3605"/>
                  <a:gd name="T71" fmla="*/ 175 h 822"/>
                  <a:gd name="T72" fmla="*/ 442 w 3605"/>
                  <a:gd name="T73" fmla="*/ 178 h 822"/>
                  <a:gd name="T74" fmla="*/ 445 w 3605"/>
                  <a:gd name="T75" fmla="*/ 170 h 822"/>
                  <a:gd name="T76" fmla="*/ 464 w 3605"/>
                  <a:gd name="T77" fmla="*/ 161 h 822"/>
                  <a:gd name="T78" fmla="*/ 1468 w 3605"/>
                  <a:gd name="T79" fmla="*/ 158 h 822"/>
                  <a:gd name="T80" fmla="*/ 346 w 3605"/>
                  <a:gd name="T81" fmla="*/ 91 h 822"/>
                  <a:gd name="T82" fmla="*/ 341 w 3605"/>
                  <a:gd name="T83" fmla="*/ 85 h 822"/>
                  <a:gd name="T84" fmla="*/ 1489 w 3605"/>
                  <a:gd name="T85" fmla="*/ 88 h 822"/>
                  <a:gd name="T86" fmla="*/ 1491 w 3605"/>
                  <a:gd name="T87" fmla="*/ 115 h 822"/>
                  <a:gd name="T88" fmla="*/ 1508 w 3605"/>
                  <a:gd name="T89" fmla="*/ 142 h 822"/>
                  <a:gd name="T90" fmla="*/ 1502 w 3605"/>
                  <a:gd name="T91" fmla="*/ 148 h 822"/>
                  <a:gd name="T92" fmla="*/ 1487 w 3605"/>
                  <a:gd name="T93" fmla="*/ 123 h 822"/>
                  <a:gd name="T94" fmla="*/ 1481 w 3605"/>
                  <a:gd name="T95" fmla="*/ 90 h 822"/>
                  <a:gd name="T96" fmla="*/ 1521 w 3605"/>
                  <a:gd name="T97" fmla="*/ 60 h 822"/>
                  <a:gd name="T98" fmla="*/ 1483 w 3605"/>
                  <a:gd name="T99" fmla="*/ 52 h 822"/>
                  <a:gd name="T100" fmla="*/ 1322 w 3605"/>
                  <a:gd name="T101" fmla="*/ 39 h 822"/>
                  <a:gd name="T102" fmla="*/ 1525 w 3605"/>
                  <a:gd name="T103" fmla="*/ 30 h 822"/>
                  <a:gd name="T104" fmla="*/ 1543 w 3605"/>
                  <a:gd name="T105" fmla="*/ 22 h 822"/>
                  <a:gd name="T106" fmla="*/ 1555 w 3605"/>
                  <a:gd name="T107" fmla="*/ 28 h 822"/>
                  <a:gd name="T108" fmla="*/ 1550 w 3605"/>
                  <a:gd name="T109" fmla="*/ 43 h 822"/>
                  <a:gd name="T110" fmla="*/ 1544 w 3605"/>
                  <a:gd name="T111" fmla="*/ 54 h 822"/>
                  <a:gd name="T112" fmla="*/ 1533 w 3605"/>
                  <a:gd name="T113" fmla="*/ 68 h 822"/>
                  <a:gd name="T114" fmla="*/ 1522 w 3605"/>
                  <a:gd name="T115" fmla="*/ 63 h 822"/>
                  <a:gd name="T116" fmla="*/ 1519 w 3605"/>
                  <a:gd name="T117" fmla="*/ 39 h 822"/>
                  <a:gd name="T118" fmla="*/ 1532 w 3605"/>
                  <a:gd name="T119" fmla="*/ 24 h 822"/>
                  <a:gd name="T120" fmla="*/ 1539 w 3605"/>
                  <a:gd name="T121" fmla="*/ 5 h 822"/>
                  <a:gd name="T122" fmla="*/ 1530 w 3605"/>
                  <a:gd name="T123" fmla="*/ 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05" h="822">
                    <a:moveTo>
                      <a:pt x="2" y="810"/>
                    </a:moveTo>
                    <a:lnTo>
                      <a:pt x="2" y="811"/>
                    </a:lnTo>
                    <a:lnTo>
                      <a:pt x="4" y="813"/>
                    </a:lnTo>
                    <a:lnTo>
                      <a:pt x="5" y="815"/>
                    </a:lnTo>
                    <a:lnTo>
                      <a:pt x="7" y="815"/>
                    </a:lnTo>
                    <a:lnTo>
                      <a:pt x="8" y="815"/>
                    </a:lnTo>
                    <a:lnTo>
                      <a:pt x="13" y="815"/>
                    </a:lnTo>
                    <a:lnTo>
                      <a:pt x="18" y="813"/>
                    </a:lnTo>
                    <a:lnTo>
                      <a:pt x="18" y="815"/>
                    </a:lnTo>
                    <a:lnTo>
                      <a:pt x="19" y="815"/>
                    </a:lnTo>
                    <a:lnTo>
                      <a:pt x="19" y="816"/>
                    </a:lnTo>
                    <a:lnTo>
                      <a:pt x="18" y="816"/>
                    </a:lnTo>
                    <a:lnTo>
                      <a:pt x="15" y="816"/>
                    </a:lnTo>
                    <a:lnTo>
                      <a:pt x="13" y="816"/>
                    </a:lnTo>
                    <a:lnTo>
                      <a:pt x="10" y="816"/>
                    </a:lnTo>
                    <a:lnTo>
                      <a:pt x="10" y="816"/>
                    </a:lnTo>
                    <a:lnTo>
                      <a:pt x="7" y="816"/>
                    </a:lnTo>
                    <a:lnTo>
                      <a:pt x="5" y="818"/>
                    </a:lnTo>
                    <a:lnTo>
                      <a:pt x="5" y="819"/>
                    </a:lnTo>
                    <a:lnTo>
                      <a:pt x="5" y="819"/>
                    </a:lnTo>
                    <a:lnTo>
                      <a:pt x="7" y="819"/>
                    </a:lnTo>
                    <a:lnTo>
                      <a:pt x="7" y="819"/>
                    </a:lnTo>
                    <a:lnTo>
                      <a:pt x="8" y="821"/>
                    </a:lnTo>
                    <a:lnTo>
                      <a:pt x="7" y="821"/>
                    </a:lnTo>
                    <a:lnTo>
                      <a:pt x="5" y="822"/>
                    </a:lnTo>
                    <a:lnTo>
                      <a:pt x="5" y="822"/>
                    </a:lnTo>
                    <a:lnTo>
                      <a:pt x="4" y="821"/>
                    </a:lnTo>
                    <a:lnTo>
                      <a:pt x="4" y="818"/>
                    </a:lnTo>
                    <a:lnTo>
                      <a:pt x="2" y="818"/>
                    </a:lnTo>
                    <a:lnTo>
                      <a:pt x="2" y="818"/>
                    </a:lnTo>
                    <a:lnTo>
                      <a:pt x="0" y="818"/>
                    </a:lnTo>
                    <a:lnTo>
                      <a:pt x="0" y="818"/>
                    </a:lnTo>
                    <a:lnTo>
                      <a:pt x="2" y="816"/>
                    </a:lnTo>
                    <a:lnTo>
                      <a:pt x="4" y="816"/>
                    </a:lnTo>
                    <a:lnTo>
                      <a:pt x="5" y="816"/>
                    </a:lnTo>
                    <a:lnTo>
                      <a:pt x="5" y="815"/>
                    </a:lnTo>
                    <a:lnTo>
                      <a:pt x="4" y="815"/>
                    </a:lnTo>
                    <a:lnTo>
                      <a:pt x="2" y="813"/>
                    </a:lnTo>
                    <a:lnTo>
                      <a:pt x="0" y="815"/>
                    </a:lnTo>
                    <a:lnTo>
                      <a:pt x="0" y="815"/>
                    </a:lnTo>
                    <a:lnTo>
                      <a:pt x="0" y="815"/>
                    </a:lnTo>
                    <a:lnTo>
                      <a:pt x="0" y="813"/>
                    </a:lnTo>
                    <a:lnTo>
                      <a:pt x="0" y="813"/>
                    </a:lnTo>
                    <a:lnTo>
                      <a:pt x="0" y="811"/>
                    </a:lnTo>
                    <a:lnTo>
                      <a:pt x="2" y="811"/>
                    </a:lnTo>
                    <a:lnTo>
                      <a:pt x="2" y="810"/>
                    </a:lnTo>
                    <a:close/>
                    <a:moveTo>
                      <a:pt x="5" y="800"/>
                    </a:moveTo>
                    <a:lnTo>
                      <a:pt x="7" y="800"/>
                    </a:lnTo>
                    <a:lnTo>
                      <a:pt x="7" y="800"/>
                    </a:lnTo>
                    <a:lnTo>
                      <a:pt x="11" y="802"/>
                    </a:lnTo>
                    <a:lnTo>
                      <a:pt x="15" y="804"/>
                    </a:lnTo>
                    <a:lnTo>
                      <a:pt x="16" y="804"/>
                    </a:lnTo>
                    <a:lnTo>
                      <a:pt x="18" y="805"/>
                    </a:lnTo>
                    <a:lnTo>
                      <a:pt x="18" y="805"/>
                    </a:lnTo>
                    <a:lnTo>
                      <a:pt x="18" y="807"/>
                    </a:lnTo>
                    <a:lnTo>
                      <a:pt x="18" y="807"/>
                    </a:lnTo>
                    <a:lnTo>
                      <a:pt x="16" y="807"/>
                    </a:lnTo>
                    <a:lnTo>
                      <a:pt x="16" y="807"/>
                    </a:lnTo>
                    <a:lnTo>
                      <a:pt x="15" y="807"/>
                    </a:lnTo>
                    <a:lnTo>
                      <a:pt x="11" y="805"/>
                    </a:lnTo>
                    <a:lnTo>
                      <a:pt x="10" y="804"/>
                    </a:lnTo>
                    <a:lnTo>
                      <a:pt x="8" y="804"/>
                    </a:lnTo>
                    <a:lnTo>
                      <a:pt x="8" y="805"/>
                    </a:lnTo>
                    <a:lnTo>
                      <a:pt x="7" y="805"/>
                    </a:lnTo>
                    <a:lnTo>
                      <a:pt x="5" y="805"/>
                    </a:lnTo>
                    <a:lnTo>
                      <a:pt x="4" y="805"/>
                    </a:lnTo>
                    <a:lnTo>
                      <a:pt x="4" y="805"/>
                    </a:lnTo>
                    <a:lnTo>
                      <a:pt x="5" y="804"/>
                    </a:lnTo>
                    <a:lnTo>
                      <a:pt x="5" y="804"/>
                    </a:lnTo>
                    <a:lnTo>
                      <a:pt x="5" y="804"/>
                    </a:lnTo>
                    <a:lnTo>
                      <a:pt x="5" y="802"/>
                    </a:lnTo>
                    <a:lnTo>
                      <a:pt x="4" y="802"/>
                    </a:lnTo>
                    <a:lnTo>
                      <a:pt x="5" y="802"/>
                    </a:lnTo>
                    <a:lnTo>
                      <a:pt x="5" y="800"/>
                    </a:lnTo>
                    <a:close/>
                    <a:moveTo>
                      <a:pt x="24" y="742"/>
                    </a:moveTo>
                    <a:lnTo>
                      <a:pt x="24" y="744"/>
                    </a:lnTo>
                    <a:lnTo>
                      <a:pt x="26" y="744"/>
                    </a:lnTo>
                    <a:lnTo>
                      <a:pt x="27" y="745"/>
                    </a:lnTo>
                    <a:lnTo>
                      <a:pt x="29" y="745"/>
                    </a:lnTo>
                    <a:lnTo>
                      <a:pt x="30" y="745"/>
                    </a:lnTo>
                    <a:lnTo>
                      <a:pt x="30" y="747"/>
                    </a:lnTo>
                    <a:lnTo>
                      <a:pt x="30" y="747"/>
                    </a:lnTo>
                    <a:lnTo>
                      <a:pt x="27" y="748"/>
                    </a:lnTo>
                    <a:lnTo>
                      <a:pt x="24" y="747"/>
                    </a:lnTo>
                    <a:lnTo>
                      <a:pt x="23" y="747"/>
                    </a:lnTo>
                    <a:lnTo>
                      <a:pt x="19" y="747"/>
                    </a:lnTo>
                    <a:lnTo>
                      <a:pt x="15" y="748"/>
                    </a:lnTo>
                    <a:lnTo>
                      <a:pt x="11" y="752"/>
                    </a:lnTo>
                    <a:lnTo>
                      <a:pt x="8" y="753"/>
                    </a:lnTo>
                    <a:lnTo>
                      <a:pt x="7" y="753"/>
                    </a:lnTo>
                    <a:lnTo>
                      <a:pt x="7" y="755"/>
                    </a:lnTo>
                    <a:lnTo>
                      <a:pt x="7" y="755"/>
                    </a:lnTo>
                    <a:lnTo>
                      <a:pt x="5" y="756"/>
                    </a:lnTo>
                    <a:lnTo>
                      <a:pt x="7" y="753"/>
                    </a:lnTo>
                    <a:lnTo>
                      <a:pt x="7" y="752"/>
                    </a:lnTo>
                    <a:lnTo>
                      <a:pt x="8" y="750"/>
                    </a:lnTo>
                    <a:lnTo>
                      <a:pt x="10" y="750"/>
                    </a:lnTo>
                    <a:lnTo>
                      <a:pt x="8" y="748"/>
                    </a:lnTo>
                    <a:lnTo>
                      <a:pt x="8" y="747"/>
                    </a:lnTo>
                    <a:lnTo>
                      <a:pt x="8" y="747"/>
                    </a:lnTo>
                    <a:lnTo>
                      <a:pt x="10" y="747"/>
                    </a:lnTo>
                    <a:lnTo>
                      <a:pt x="10" y="748"/>
                    </a:lnTo>
                    <a:lnTo>
                      <a:pt x="11" y="748"/>
                    </a:lnTo>
                    <a:lnTo>
                      <a:pt x="16" y="747"/>
                    </a:lnTo>
                    <a:lnTo>
                      <a:pt x="19" y="745"/>
                    </a:lnTo>
                    <a:lnTo>
                      <a:pt x="21" y="744"/>
                    </a:lnTo>
                    <a:lnTo>
                      <a:pt x="21" y="744"/>
                    </a:lnTo>
                    <a:lnTo>
                      <a:pt x="21" y="744"/>
                    </a:lnTo>
                    <a:lnTo>
                      <a:pt x="21" y="744"/>
                    </a:lnTo>
                    <a:lnTo>
                      <a:pt x="23" y="744"/>
                    </a:lnTo>
                    <a:lnTo>
                      <a:pt x="24" y="742"/>
                    </a:lnTo>
                    <a:close/>
                    <a:moveTo>
                      <a:pt x="64" y="725"/>
                    </a:moveTo>
                    <a:lnTo>
                      <a:pt x="64" y="725"/>
                    </a:lnTo>
                    <a:lnTo>
                      <a:pt x="65" y="726"/>
                    </a:lnTo>
                    <a:lnTo>
                      <a:pt x="65" y="726"/>
                    </a:lnTo>
                    <a:lnTo>
                      <a:pt x="65" y="726"/>
                    </a:lnTo>
                    <a:lnTo>
                      <a:pt x="65" y="726"/>
                    </a:lnTo>
                    <a:lnTo>
                      <a:pt x="67" y="726"/>
                    </a:lnTo>
                    <a:lnTo>
                      <a:pt x="67" y="726"/>
                    </a:lnTo>
                    <a:lnTo>
                      <a:pt x="67" y="728"/>
                    </a:lnTo>
                    <a:lnTo>
                      <a:pt x="68" y="728"/>
                    </a:lnTo>
                    <a:lnTo>
                      <a:pt x="68" y="729"/>
                    </a:lnTo>
                    <a:lnTo>
                      <a:pt x="68" y="729"/>
                    </a:lnTo>
                    <a:lnTo>
                      <a:pt x="68" y="729"/>
                    </a:lnTo>
                    <a:lnTo>
                      <a:pt x="68" y="731"/>
                    </a:lnTo>
                    <a:lnTo>
                      <a:pt x="67" y="731"/>
                    </a:lnTo>
                    <a:lnTo>
                      <a:pt x="65" y="731"/>
                    </a:lnTo>
                    <a:lnTo>
                      <a:pt x="64" y="729"/>
                    </a:lnTo>
                    <a:lnTo>
                      <a:pt x="64" y="728"/>
                    </a:lnTo>
                    <a:lnTo>
                      <a:pt x="62" y="725"/>
                    </a:lnTo>
                    <a:lnTo>
                      <a:pt x="64" y="725"/>
                    </a:lnTo>
                    <a:lnTo>
                      <a:pt x="64" y="725"/>
                    </a:lnTo>
                    <a:close/>
                    <a:moveTo>
                      <a:pt x="3515" y="701"/>
                    </a:moveTo>
                    <a:lnTo>
                      <a:pt x="3515" y="701"/>
                    </a:lnTo>
                    <a:lnTo>
                      <a:pt x="3515" y="703"/>
                    </a:lnTo>
                    <a:lnTo>
                      <a:pt x="3515" y="703"/>
                    </a:lnTo>
                    <a:lnTo>
                      <a:pt x="3517" y="701"/>
                    </a:lnTo>
                    <a:lnTo>
                      <a:pt x="3517" y="701"/>
                    </a:lnTo>
                    <a:lnTo>
                      <a:pt x="3517" y="703"/>
                    </a:lnTo>
                    <a:lnTo>
                      <a:pt x="3517" y="703"/>
                    </a:lnTo>
                    <a:lnTo>
                      <a:pt x="3515" y="704"/>
                    </a:lnTo>
                    <a:lnTo>
                      <a:pt x="3517" y="706"/>
                    </a:lnTo>
                    <a:lnTo>
                      <a:pt x="3517" y="706"/>
                    </a:lnTo>
                    <a:lnTo>
                      <a:pt x="3517" y="706"/>
                    </a:lnTo>
                    <a:lnTo>
                      <a:pt x="3517" y="707"/>
                    </a:lnTo>
                    <a:lnTo>
                      <a:pt x="3517" y="707"/>
                    </a:lnTo>
                    <a:lnTo>
                      <a:pt x="3515" y="706"/>
                    </a:lnTo>
                    <a:lnTo>
                      <a:pt x="3515" y="706"/>
                    </a:lnTo>
                    <a:lnTo>
                      <a:pt x="3515" y="706"/>
                    </a:lnTo>
                    <a:lnTo>
                      <a:pt x="3515" y="704"/>
                    </a:lnTo>
                    <a:lnTo>
                      <a:pt x="3515" y="703"/>
                    </a:lnTo>
                    <a:lnTo>
                      <a:pt x="3515" y="701"/>
                    </a:lnTo>
                    <a:lnTo>
                      <a:pt x="3515" y="701"/>
                    </a:lnTo>
                    <a:close/>
                    <a:moveTo>
                      <a:pt x="3520" y="696"/>
                    </a:moveTo>
                    <a:lnTo>
                      <a:pt x="3520" y="696"/>
                    </a:lnTo>
                    <a:lnTo>
                      <a:pt x="3520" y="698"/>
                    </a:lnTo>
                    <a:lnTo>
                      <a:pt x="3520" y="698"/>
                    </a:lnTo>
                    <a:lnTo>
                      <a:pt x="3520" y="701"/>
                    </a:lnTo>
                    <a:lnTo>
                      <a:pt x="3522" y="703"/>
                    </a:lnTo>
                    <a:lnTo>
                      <a:pt x="3522" y="704"/>
                    </a:lnTo>
                    <a:lnTo>
                      <a:pt x="3520" y="704"/>
                    </a:lnTo>
                    <a:lnTo>
                      <a:pt x="3520" y="704"/>
                    </a:lnTo>
                    <a:lnTo>
                      <a:pt x="3520" y="704"/>
                    </a:lnTo>
                    <a:lnTo>
                      <a:pt x="3520" y="703"/>
                    </a:lnTo>
                    <a:lnTo>
                      <a:pt x="3520" y="700"/>
                    </a:lnTo>
                    <a:lnTo>
                      <a:pt x="3518" y="698"/>
                    </a:lnTo>
                    <a:lnTo>
                      <a:pt x="3520" y="698"/>
                    </a:lnTo>
                    <a:lnTo>
                      <a:pt x="3520" y="698"/>
                    </a:lnTo>
                    <a:lnTo>
                      <a:pt x="3520" y="696"/>
                    </a:lnTo>
                    <a:lnTo>
                      <a:pt x="3520" y="696"/>
                    </a:lnTo>
                    <a:close/>
                    <a:moveTo>
                      <a:pt x="3525" y="693"/>
                    </a:moveTo>
                    <a:lnTo>
                      <a:pt x="3525" y="695"/>
                    </a:lnTo>
                    <a:lnTo>
                      <a:pt x="3525" y="696"/>
                    </a:lnTo>
                    <a:lnTo>
                      <a:pt x="3525" y="696"/>
                    </a:lnTo>
                    <a:lnTo>
                      <a:pt x="3526" y="696"/>
                    </a:lnTo>
                    <a:lnTo>
                      <a:pt x="3526" y="696"/>
                    </a:lnTo>
                    <a:lnTo>
                      <a:pt x="3526" y="696"/>
                    </a:lnTo>
                    <a:lnTo>
                      <a:pt x="3526" y="696"/>
                    </a:lnTo>
                    <a:lnTo>
                      <a:pt x="3526" y="696"/>
                    </a:lnTo>
                    <a:lnTo>
                      <a:pt x="3526" y="696"/>
                    </a:lnTo>
                    <a:lnTo>
                      <a:pt x="3526" y="700"/>
                    </a:lnTo>
                    <a:lnTo>
                      <a:pt x="3526" y="701"/>
                    </a:lnTo>
                    <a:lnTo>
                      <a:pt x="3525" y="701"/>
                    </a:lnTo>
                    <a:lnTo>
                      <a:pt x="3525" y="701"/>
                    </a:lnTo>
                    <a:lnTo>
                      <a:pt x="3525" y="700"/>
                    </a:lnTo>
                    <a:lnTo>
                      <a:pt x="3525" y="700"/>
                    </a:lnTo>
                    <a:lnTo>
                      <a:pt x="3525" y="698"/>
                    </a:lnTo>
                    <a:lnTo>
                      <a:pt x="3525" y="695"/>
                    </a:lnTo>
                    <a:lnTo>
                      <a:pt x="3525" y="693"/>
                    </a:lnTo>
                    <a:close/>
                    <a:moveTo>
                      <a:pt x="7" y="649"/>
                    </a:moveTo>
                    <a:lnTo>
                      <a:pt x="8" y="649"/>
                    </a:lnTo>
                    <a:lnTo>
                      <a:pt x="8" y="651"/>
                    </a:lnTo>
                    <a:lnTo>
                      <a:pt x="10" y="651"/>
                    </a:lnTo>
                    <a:lnTo>
                      <a:pt x="10" y="652"/>
                    </a:lnTo>
                    <a:lnTo>
                      <a:pt x="10" y="654"/>
                    </a:lnTo>
                    <a:lnTo>
                      <a:pt x="8" y="652"/>
                    </a:lnTo>
                    <a:lnTo>
                      <a:pt x="7" y="654"/>
                    </a:lnTo>
                    <a:lnTo>
                      <a:pt x="5" y="654"/>
                    </a:lnTo>
                    <a:lnTo>
                      <a:pt x="5" y="654"/>
                    </a:lnTo>
                    <a:lnTo>
                      <a:pt x="5" y="652"/>
                    </a:lnTo>
                    <a:lnTo>
                      <a:pt x="5" y="651"/>
                    </a:lnTo>
                    <a:lnTo>
                      <a:pt x="5" y="649"/>
                    </a:lnTo>
                    <a:lnTo>
                      <a:pt x="7" y="649"/>
                    </a:lnTo>
                    <a:close/>
                    <a:moveTo>
                      <a:pt x="11" y="643"/>
                    </a:moveTo>
                    <a:lnTo>
                      <a:pt x="13" y="643"/>
                    </a:lnTo>
                    <a:lnTo>
                      <a:pt x="13" y="643"/>
                    </a:lnTo>
                    <a:lnTo>
                      <a:pt x="13" y="644"/>
                    </a:lnTo>
                    <a:lnTo>
                      <a:pt x="11" y="644"/>
                    </a:lnTo>
                    <a:lnTo>
                      <a:pt x="11" y="644"/>
                    </a:lnTo>
                    <a:lnTo>
                      <a:pt x="10" y="644"/>
                    </a:lnTo>
                    <a:lnTo>
                      <a:pt x="11" y="643"/>
                    </a:lnTo>
                    <a:close/>
                    <a:moveTo>
                      <a:pt x="15" y="635"/>
                    </a:moveTo>
                    <a:lnTo>
                      <a:pt x="15" y="635"/>
                    </a:lnTo>
                    <a:lnTo>
                      <a:pt x="15" y="635"/>
                    </a:lnTo>
                    <a:lnTo>
                      <a:pt x="15" y="635"/>
                    </a:lnTo>
                    <a:lnTo>
                      <a:pt x="15" y="637"/>
                    </a:lnTo>
                    <a:lnTo>
                      <a:pt x="15" y="637"/>
                    </a:lnTo>
                    <a:lnTo>
                      <a:pt x="15" y="638"/>
                    </a:lnTo>
                    <a:lnTo>
                      <a:pt x="15" y="638"/>
                    </a:lnTo>
                    <a:lnTo>
                      <a:pt x="15" y="638"/>
                    </a:lnTo>
                    <a:lnTo>
                      <a:pt x="13" y="638"/>
                    </a:lnTo>
                    <a:lnTo>
                      <a:pt x="11" y="637"/>
                    </a:lnTo>
                    <a:lnTo>
                      <a:pt x="11" y="637"/>
                    </a:lnTo>
                    <a:lnTo>
                      <a:pt x="11" y="637"/>
                    </a:lnTo>
                    <a:lnTo>
                      <a:pt x="11" y="635"/>
                    </a:lnTo>
                    <a:lnTo>
                      <a:pt x="13" y="635"/>
                    </a:lnTo>
                    <a:lnTo>
                      <a:pt x="15" y="635"/>
                    </a:lnTo>
                    <a:close/>
                    <a:moveTo>
                      <a:pt x="3602" y="610"/>
                    </a:moveTo>
                    <a:lnTo>
                      <a:pt x="3604" y="610"/>
                    </a:lnTo>
                    <a:lnTo>
                      <a:pt x="3605" y="611"/>
                    </a:lnTo>
                    <a:lnTo>
                      <a:pt x="3605" y="611"/>
                    </a:lnTo>
                    <a:lnTo>
                      <a:pt x="3605" y="613"/>
                    </a:lnTo>
                    <a:lnTo>
                      <a:pt x="3604" y="613"/>
                    </a:lnTo>
                    <a:lnTo>
                      <a:pt x="3604" y="614"/>
                    </a:lnTo>
                    <a:lnTo>
                      <a:pt x="3602" y="614"/>
                    </a:lnTo>
                    <a:lnTo>
                      <a:pt x="3600" y="614"/>
                    </a:lnTo>
                    <a:lnTo>
                      <a:pt x="3600" y="614"/>
                    </a:lnTo>
                    <a:lnTo>
                      <a:pt x="3600" y="613"/>
                    </a:lnTo>
                    <a:lnTo>
                      <a:pt x="3600" y="613"/>
                    </a:lnTo>
                    <a:lnTo>
                      <a:pt x="3600" y="611"/>
                    </a:lnTo>
                    <a:lnTo>
                      <a:pt x="3600" y="611"/>
                    </a:lnTo>
                    <a:lnTo>
                      <a:pt x="3602" y="610"/>
                    </a:lnTo>
                    <a:close/>
                    <a:moveTo>
                      <a:pt x="297" y="504"/>
                    </a:moveTo>
                    <a:lnTo>
                      <a:pt x="298" y="504"/>
                    </a:lnTo>
                    <a:lnTo>
                      <a:pt x="298" y="504"/>
                    </a:lnTo>
                    <a:lnTo>
                      <a:pt x="298" y="506"/>
                    </a:lnTo>
                    <a:lnTo>
                      <a:pt x="298" y="507"/>
                    </a:lnTo>
                    <a:lnTo>
                      <a:pt x="298" y="509"/>
                    </a:lnTo>
                    <a:lnTo>
                      <a:pt x="300" y="509"/>
                    </a:lnTo>
                    <a:lnTo>
                      <a:pt x="300" y="509"/>
                    </a:lnTo>
                    <a:lnTo>
                      <a:pt x="300" y="511"/>
                    </a:lnTo>
                    <a:lnTo>
                      <a:pt x="298" y="511"/>
                    </a:lnTo>
                    <a:lnTo>
                      <a:pt x="298" y="512"/>
                    </a:lnTo>
                    <a:lnTo>
                      <a:pt x="298" y="514"/>
                    </a:lnTo>
                    <a:lnTo>
                      <a:pt x="297" y="514"/>
                    </a:lnTo>
                    <a:lnTo>
                      <a:pt x="297" y="515"/>
                    </a:lnTo>
                    <a:lnTo>
                      <a:pt x="297" y="515"/>
                    </a:lnTo>
                    <a:lnTo>
                      <a:pt x="295" y="515"/>
                    </a:lnTo>
                    <a:lnTo>
                      <a:pt x="295" y="515"/>
                    </a:lnTo>
                    <a:lnTo>
                      <a:pt x="294" y="515"/>
                    </a:lnTo>
                    <a:lnTo>
                      <a:pt x="294" y="514"/>
                    </a:lnTo>
                    <a:lnTo>
                      <a:pt x="294" y="514"/>
                    </a:lnTo>
                    <a:lnTo>
                      <a:pt x="292" y="514"/>
                    </a:lnTo>
                    <a:lnTo>
                      <a:pt x="292" y="515"/>
                    </a:lnTo>
                    <a:lnTo>
                      <a:pt x="291" y="517"/>
                    </a:lnTo>
                    <a:lnTo>
                      <a:pt x="291" y="518"/>
                    </a:lnTo>
                    <a:lnTo>
                      <a:pt x="289" y="518"/>
                    </a:lnTo>
                    <a:lnTo>
                      <a:pt x="289" y="518"/>
                    </a:lnTo>
                    <a:lnTo>
                      <a:pt x="289" y="518"/>
                    </a:lnTo>
                    <a:lnTo>
                      <a:pt x="287" y="518"/>
                    </a:lnTo>
                    <a:lnTo>
                      <a:pt x="287" y="520"/>
                    </a:lnTo>
                    <a:lnTo>
                      <a:pt x="287" y="522"/>
                    </a:lnTo>
                    <a:lnTo>
                      <a:pt x="287" y="523"/>
                    </a:lnTo>
                    <a:lnTo>
                      <a:pt x="287" y="525"/>
                    </a:lnTo>
                    <a:lnTo>
                      <a:pt x="287" y="526"/>
                    </a:lnTo>
                    <a:lnTo>
                      <a:pt x="286" y="526"/>
                    </a:lnTo>
                    <a:lnTo>
                      <a:pt x="286" y="526"/>
                    </a:lnTo>
                    <a:lnTo>
                      <a:pt x="286" y="526"/>
                    </a:lnTo>
                    <a:lnTo>
                      <a:pt x="286" y="526"/>
                    </a:lnTo>
                    <a:lnTo>
                      <a:pt x="286" y="525"/>
                    </a:lnTo>
                    <a:lnTo>
                      <a:pt x="286" y="525"/>
                    </a:lnTo>
                    <a:lnTo>
                      <a:pt x="286" y="525"/>
                    </a:lnTo>
                    <a:lnTo>
                      <a:pt x="286" y="523"/>
                    </a:lnTo>
                    <a:lnTo>
                      <a:pt x="286" y="522"/>
                    </a:lnTo>
                    <a:lnTo>
                      <a:pt x="284" y="522"/>
                    </a:lnTo>
                    <a:lnTo>
                      <a:pt x="284" y="520"/>
                    </a:lnTo>
                    <a:lnTo>
                      <a:pt x="284" y="518"/>
                    </a:lnTo>
                    <a:lnTo>
                      <a:pt x="284" y="518"/>
                    </a:lnTo>
                    <a:lnTo>
                      <a:pt x="286" y="517"/>
                    </a:lnTo>
                    <a:lnTo>
                      <a:pt x="287" y="517"/>
                    </a:lnTo>
                    <a:lnTo>
                      <a:pt x="287" y="517"/>
                    </a:lnTo>
                    <a:lnTo>
                      <a:pt x="289" y="515"/>
                    </a:lnTo>
                    <a:lnTo>
                      <a:pt x="289" y="515"/>
                    </a:lnTo>
                    <a:lnTo>
                      <a:pt x="289" y="514"/>
                    </a:lnTo>
                    <a:lnTo>
                      <a:pt x="289" y="514"/>
                    </a:lnTo>
                    <a:lnTo>
                      <a:pt x="289" y="514"/>
                    </a:lnTo>
                    <a:lnTo>
                      <a:pt x="289" y="512"/>
                    </a:lnTo>
                    <a:lnTo>
                      <a:pt x="291" y="512"/>
                    </a:lnTo>
                    <a:lnTo>
                      <a:pt x="291" y="512"/>
                    </a:lnTo>
                    <a:lnTo>
                      <a:pt x="292" y="512"/>
                    </a:lnTo>
                    <a:lnTo>
                      <a:pt x="292" y="511"/>
                    </a:lnTo>
                    <a:lnTo>
                      <a:pt x="294" y="511"/>
                    </a:lnTo>
                    <a:lnTo>
                      <a:pt x="294" y="509"/>
                    </a:lnTo>
                    <a:lnTo>
                      <a:pt x="294" y="509"/>
                    </a:lnTo>
                    <a:lnTo>
                      <a:pt x="295" y="507"/>
                    </a:lnTo>
                    <a:lnTo>
                      <a:pt x="297" y="507"/>
                    </a:lnTo>
                    <a:lnTo>
                      <a:pt x="297" y="506"/>
                    </a:lnTo>
                    <a:lnTo>
                      <a:pt x="297" y="506"/>
                    </a:lnTo>
                    <a:lnTo>
                      <a:pt x="297" y="506"/>
                    </a:lnTo>
                    <a:lnTo>
                      <a:pt x="297" y="504"/>
                    </a:lnTo>
                    <a:lnTo>
                      <a:pt x="297" y="504"/>
                    </a:lnTo>
                    <a:close/>
                    <a:moveTo>
                      <a:pt x="155" y="477"/>
                    </a:moveTo>
                    <a:lnTo>
                      <a:pt x="157" y="477"/>
                    </a:lnTo>
                    <a:lnTo>
                      <a:pt x="158" y="477"/>
                    </a:lnTo>
                    <a:lnTo>
                      <a:pt x="158" y="477"/>
                    </a:lnTo>
                    <a:lnTo>
                      <a:pt x="160" y="479"/>
                    </a:lnTo>
                    <a:lnTo>
                      <a:pt x="160" y="481"/>
                    </a:lnTo>
                    <a:lnTo>
                      <a:pt x="160" y="482"/>
                    </a:lnTo>
                    <a:lnTo>
                      <a:pt x="158" y="482"/>
                    </a:lnTo>
                    <a:lnTo>
                      <a:pt x="155" y="482"/>
                    </a:lnTo>
                    <a:lnTo>
                      <a:pt x="153" y="484"/>
                    </a:lnTo>
                    <a:lnTo>
                      <a:pt x="152" y="482"/>
                    </a:lnTo>
                    <a:lnTo>
                      <a:pt x="152" y="482"/>
                    </a:lnTo>
                    <a:lnTo>
                      <a:pt x="150" y="481"/>
                    </a:lnTo>
                    <a:lnTo>
                      <a:pt x="149" y="481"/>
                    </a:lnTo>
                    <a:lnTo>
                      <a:pt x="150" y="479"/>
                    </a:lnTo>
                    <a:lnTo>
                      <a:pt x="152" y="479"/>
                    </a:lnTo>
                    <a:lnTo>
                      <a:pt x="153" y="479"/>
                    </a:lnTo>
                    <a:lnTo>
                      <a:pt x="153" y="477"/>
                    </a:lnTo>
                    <a:lnTo>
                      <a:pt x="155" y="477"/>
                    </a:lnTo>
                    <a:close/>
                    <a:moveTo>
                      <a:pt x="275" y="378"/>
                    </a:moveTo>
                    <a:lnTo>
                      <a:pt x="275" y="378"/>
                    </a:lnTo>
                    <a:lnTo>
                      <a:pt x="275" y="380"/>
                    </a:lnTo>
                    <a:lnTo>
                      <a:pt x="275" y="381"/>
                    </a:lnTo>
                    <a:lnTo>
                      <a:pt x="275" y="383"/>
                    </a:lnTo>
                    <a:lnTo>
                      <a:pt x="275" y="386"/>
                    </a:lnTo>
                    <a:lnTo>
                      <a:pt x="276" y="388"/>
                    </a:lnTo>
                    <a:lnTo>
                      <a:pt x="276" y="388"/>
                    </a:lnTo>
                    <a:lnTo>
                      <a:pt x="276" y="388"/>
                    </a:lnTo>
                    <a:lnTo>
                      <a:pt x="275" y="388"/>
                    </a:lnTo>
                    <a:lnTo>
                      <a:pt x="275" y="389"/>
                    </a:lnTo>
                    <a:lnTo>
                      <a:pt x="275" y="389"/>
                    </a:lnTo>
                    <a:lnTo>
                      <a:pt x="275" y="389"/>
                    </a:lnTo>
                    <a:lnTo>
                      <a:pt x="276" y="391"/>
                    </a:lnTo>
                    <a:lnTo>
                      <a:pt x="275" y="391"/>
                    </a:lnTo>
                    <a:lnTo>
                      <a:pt x="275" y="391"/>
                    </a:lnTo>
                    <a:lnTo>
                      <a:pt x="273" y="391"/>
                    </a:lnTo>
                    <a:lnTo>
                      <a:pt x="273" y="391"/>
                    </a:lnTo>
                    <a:lnTo>
                      <a:pt x="273" y="391"/>
                    </a:lnTo>
                    <a:lnTo>
                      <a:pt x="273" y="391"/>
                    </a:lnTo>
                    <a:lnTo>
                      <a:pt x="275" y="392"/>
                    </a:lnTo>
                    <a:lnTo>
                      <a:pt x="275" y="392"/>
                    </a:lnTo>
                    <a:lnTo>
                      <a:pt x="275" y="394"/>
                    </a:lnTo>
                    <a:lnTo>
                      <a:pt x="275" y="394"/>
                    </a:lnTo>
                    <a:lnTo>
                      <a:pt x="273" y="394"/>
                    </a:lnTo>
                    <a:lnTo>
                      <a:pt x="273" y="394"/>
                    </a:lnTo>
                    <a:lnTo>
                      <a:pt x="275" y="395"/>
                    </a:lnTo>
                    <a:lnTo>
                      <a:pt x="276" y="395"/>
                    </a:lnTo>
                    <a:lnTo>
                      <a:pt x="275" y="395"/>
                    </a:lnTo>
                    <a:lnTo>
                      <a:pt x="275" y="395"/>
                    </a:lnTo>
                    <a:lnTo>
                      <a:pt x="273" y="397"/>
                    </a:lnTo>
                    <a:lnTo>
                      <a:pt x="273" y="397"/>
                    </a:lnTo>
                    <a:lnTo>
                      <a:pt x="273" y="397"/>
                    </a:lnTo>
                    <a:lnTo>
                      <a:pt x="273" y="397"/>
                    </a:lnTo>
                    <a:lnTo>
                      <a:pt x="273" y="397"/>
                    </a:lnTo>
                    <a:lnTo>
                      <a:pt x="272" y="397"/>
                    </a:lnTo>
                    <a:lnTo>
                      <a:pt x="272" y="397"/>
                    </a:lnTo>
                    <a:lnTo>
                      <a:pt x="272" y="399"/>
                    </a:lnTo>
                    <a:lnTo>
                      <a:pt x="270" y="399"/>
                    </a:lnTo>
                    <a:lnTo>
                      <a:pt x="270" y="399"/>
                    </a:lnTo>
                    <a:lnTo>
                      <a:pt x="270" y="399"/>
                    </a:lnTo>
                    <a:lnTo>
                      <a:pt x="270" y="397"/>
                    </a:lnTo>
                    <a:lnTo>
                      <a:pt x="270" y="395"/>
                    </a:lnTo>
                    <a:lnTo>
                      <a:pt x="272" y="395"/>
                    </a:lnTo>
                    <a:lnTo>
                      <a:pt x="272" y="394"/>
                    </a:lnTo>
                    <a:lnTo>
                      <a:pt x="272" y="394"/>
                    </a:lnTo>
                    <a:lnTo>
                      <a:pt x="272" y="394"/>
                    </a:lnTo>
                    <a:lnTo>
                      <a:pt x="270" y="394"/>
                    </a:lnTo>
                    <a:lnTo>
                      <a:pt x="270" y="394"/>
                    </a:lnTo>
                    <a:lnTo>
                      <a:pt x="270" y="394"/>
                    </a:lnTo>
                    <a:lnTo>
                      <a:pt x="268" y="392"/>
                    </a:lnTo>
                    <a:lnTo>
                      <a:pt x="268" y="392"/>
                    </a:lnTo>
                    <a:lnTo>
                      <a:pt x="268" y="392"/>
                    </a:lnTo>
                    <a:lnTo>
                      <a:pt x="270" y="392"/>
                    </a:lnTo>
                    <a:lnTo>
                      <a:pt x="272" y="392"/>
                    </a:lnTo>
                    <a:lnTo>
                      <a:pt x="272" y="392"/>
                    </a:lnTo>
                    <a:lnTo>
                      <a:pt x="272" y="391"/>
                    </a:lnTo>
                    <a:lnTo>
                      <a:pt x="272" y="391"/>
                    </a:lnTo>
                    <a:lnTo>
                      <a:pt x="270" y="391"/>
                    </a:lnTo>
                    <a:lnTo>
                      <a:pt x="267" y="389"/>
                    </a:lnTo>
                    <a:lnTo>
                      <a:pt x="268" y="389"/>
                    </a:lnTo>
                    <a:lnTo>
                      <a:pt x="268" y="389"/>
                    </a:lnTo>
                    <a:lnTo>
                      <a:pt x="270" y="389"/>
                    </a:lnTo>
                    <a:lnTo>
                      <a:pt x="272" y="389"/>
                    </a:lnTo>
                    <a:lnTo>
                      <a:pt x="272" y="389"/>
                    </a:lnTo>
                    <a:lnTo>
                      <a:pt x="272" y="389"/>
                    </a:lnTo>
                    <a:lnTo>
                      <a:pt x="272" y="388"/>
                    </a:lnTo>
                    <a:lnTo>
                      <a:pt x="272" y="388"/>
                    </a:lnTo>
                    <a:lnTo>
                      <a:pt x="273" y="388"/>
                    </a:lnTo>
                    <a:lnTo>
                      <a:pt x="273" y="386"/>
                    </a:lnTo>
                    <a:lnTo>
                      <a:pt x="273" y="386"/>
                    </a:lnTo>
                    <a:lnTo>
                      <a:pt x="273" y="386"/>
                    </a:lnTo>
                    <a:lnTo>
                      <a:pt x="273" y="384"/>
                    </a:lnTo>
                    <a:lnTo>
                      <a:pt x="273" y="384"/>
                    </a:lnTo>
                    <a:lnTo>
                      <a:pt x="273" y="383"/>
                    </a:lnTo>
                    <a:lnTo>
                      <a:pt x="273" y="383"/>
                    </a:lnTo>
                    <a:lnTo>
                      <a:pt x="275" y="383"/>
                    </a:lnTo>
                    <a:lnTo>
                      <a:pt x="275" y="381"/>
                    </a:lnTo>
                    <a:lnTo>
                      <a:pt x="275" y="381"/>
                    </a:lnTo>
                    <a:lnTo>
                      <a:pt x="275" y="380"/>
                    </a:lnTo>
                    <a:lnTo>
                      <a:pt x="273" y="380"/>
                    </a:lnTo>
                    <a:lnTo>
                      <a:pt x="273" y="380"/>
                    </a:lnTo>
                    <a:lnTo>
                      <a:pt x="275" y="378"/>
                    </a:lnTo>
                    <a:lnTo>
                      <a:pt x="275" y="378"/>
                    </a:lnTo>
                    <a:lnTo>
                      <a:pt x="275" y="378"/>
                    </a:lnTo>
                    <a:close/>
                    <a:moveTo>
                      <a:pt x="322" y="312"/>
                    </a:moveTo>
                    <a:lnTo>
                      <a:pt x="324" y="312"/>
                    </a:lnTo>
                    <a:lnTo>
                      <a:pt x="324" y="315"/>
                    </a:lnTo>
                    <a:lnTo>
                      <a:pt x="324" y="315"/>
                    </a:lnTo>
                    <a:lnTo>
                      <a:pt x="325" y="315"/>
                    </a:lnTo>
                    <a:lnTo>
                      <a:pt x="327" y="314"/>
                    </a:lnTo>
                    <a:lnTo>
                      <a:pt x="328" y="314"/>
                    </a:lnTo>
                    <a:lnTo>
                      <a:pt x="327" y="315"/>
                    </a:lnTo>
                    <a:lnTo>
                      <a:pt x="325" y="317"/>
                    </a:lnTo>
                    <a:lnTo>
                      <a:pt x="325" y="317"/>
                    </a:lnTo>
                    <a:lnTo>
                      <a:pt x="324" y="318"/>
                    </a:lnTo>
                    <a:lnTo>
                      <a:pt x="322" y="318"/>
                    </a:lnTo>
                    <a:lnTo>
                      <a:pt x="322" y="320"/>
                    </a:lnTo>
                    <a:lnTo>
                      <a:pt x="324" y="320"/>
                    </a:lnTo>
                    <a:lnTo>
                      <a:pt x="324" y="321"/>
                    </a:lnTo>
                    <a:lnTo>
                      <a:pt x="322" y="321"/>
                    </a:lnTo>
                    <a:lnTo>
                      <a:pt x="322" y="321"/>
                    </a:lnTo>
                    <a:lnTo>
                      <a:pt x="321" y="321"/>
                    </a:lnTo>
                    <a:lnTo>
                      <a:pt x="321" y="321"/>
                    </a:lnTo>
                    <a:lnTo>
                      <a:pt x="321" y="321"/>
                    </a:lnTo>
                    <a:lnTo>
                      <a:pt x="319" y="321"/>
                    </a:lnTo>
                    <a:lnTo>
                      <a:pt x="319" y="321"/>
                    </a:lnTo>
                    <a:lnTo>
                      <a:pt x="321" y="323"/>
                    </a:lnTo>
                    <a:lnTo>
                      <a:pt x="322" y="325"/>
                    </a:lnTo>
                    <a:lnTo>
                      <a:pt x="322" y="325"/>
                    </a:lnTo>
                    <a:lnTo>
                      <a:pt x="319" y="323"/>
                    </a:lnTo>
                    <a:lnTo>
                      <a:pt x="317" y="323"/>
                    </a:lnTo>
                    <a:lnTo>
                      <a:pt x="317" y="323"/>
                    </a:lnTo>
                    <a:lnTo>
                      <a:pt x="317" y="323"/>
                    </a:lnTo>
                    <a:lnTo>
                      <a:pt x="316" y="323"/>
                    </a:lnTo>
                    <a:lnTo>
                      <a:pt x="316" y="321"/>
                    </a:lnTo>
                    <a:lnTo>
                      <a:pt x="316" y="321"/>
                    </a:lnTo>
                    <a:lnTo>
                      <a:pt x="317" y="321"/>
                    </a:lnTo>
                    <a:lnTo>
                      <a:pt x="316" y="320"/>
                    </a:lnTo>
                    <a:lnTo>
                      <a:pt x="316" y="320"/>
                    </a:lnTo>
                    <a:lnTo>
                      <a:pt x="317" y="320"/>
                    </a:lnTo>
                    <a:lnTo>
                      <a:pt x="317" y="320"/>
                    </a:lnTo>
                    <a:lnTo>
                      <a:pt x="319" y="320"/>
                    </a:lnTo>
                    <a:lnTo>
                      <a:pt x="321" y="320"/>
                    </a:lnTo>
                    <a:lnTo>
                      <a:pt x="321" y="320"/>
                    </a:lnTo>
                    <a:lnTo>
                      <a:pt x="321" y="318"/>
                    </a:lnTo>
                    <a:lnTo>
                      <a:pt x="321" y="318"/>
                    </a:lnTo>
                    <a:lnTo>
                      <a:pt x="321" y="318"/>
                    </a:lnTo>
                    <a:lnTo>
                      <a:pt x="322" y="318"/>
                    </a:lnTo>
                    <a:lnTo>
                      <a:pt x="322" y="318"/>
                    </a:lnTo>
                    <a:lnTo>
                      <a:pt x="322" y="317"/>
                    </a:lnTo>
                    <a:lnTo>
                      <a:pt x="322" y="314"/>
                    </a:lnTo>
                    <a:lnTo>
                      <a:pt x="322" y="312"/>
                    </a:lnTo>
                    <a:lnTo>
                      <a:pt x="322" y="312"/>
                    </a:lnTo>
                    <a:close/>
                    <a:moveTo>
                      <a:pt x="406" y="290"/>
                    </a:moveTo>
                    <a:lnTo>
                      <a:pt x="406" y="290"/>
                    </a:lnTo>
                    <a:lnTo>
                      <a:pt x="406" y="290"/>
                    </a:lnTo>
                    <a:lnTo>
                      <a:pt x="406" y="292"/>
                    </a:lnTo>
                    <a:lnTo>
                      <a:pt x="406" y="293"/>
                    </a:lnTo>
                    <a:lnTo>
                      <a:pt x="406" y="293"/>
                    </a:lnTo>
                    <a:lnTo>
                      <a:pt x="406" y="293"/>
                    </a:lnTo>
                    <a:lnTo>
                      <a:pt x="406" y="295"/>
                    </a:lnTo>
                    <a:lnTo>
                      <a:pt x="407" y="295"/>
                    </a:lnTo>
                    <a:lnTo>
                      <a:pt x="407" y="295"/>
                    </a:lnTo>
                    <a:lnTo>
                      <a:pt x="407" y="295"/>
                    </a:lnTo>
                    <a:lnTo>
                      <a:pt x="407" y="296"/>
                    </a:lnTo>
                    <a:lnTo>
                      <a:pt x="407" y="296"/>
                    </a:lnTo>
                    <a:lnTo>
                      <a:pt x="407" y="296"/>
                    </a:lnTo>
                    <a:lnTo>
                      <a:pt x="407" y="298"/>
                    </a:lnTo>
                    <a:lnTo>
                      <a:pt x="407" y="298"/>
                    </a:lnTo>
                    <a:lnTo>
                      <a:pt x="409" y="298"/>
                    </a:lnTo>
                    <a:lnTo>
                      <a:pt x="409" y="298"/>
                    </a:lnTo>
                    <a:lnTo>
                      <a:pt x="409" y="298"/>
                    </a:lnTo>
                    <a:lnTo>
                      <a:pt x="409" y="298"/>
                    </a:lnTo>
                    <a:lnTo>
                      <a:pt x="410" y="298"/>
                    </a:lnTo>
                    <a:lnTo>
                      <a:pt x="410" y="298"/>
                    </a:lnTo>
                    <a:lnTo>
                      <a:pt x="410" y="299"/>
                    </a:lnTo>
                    <a:lnTo>
                      <a:pt x="410" y="299"/>
                    </a:lnTo>
                    <a:lnTo>
                      <a:pt x="410" y="299"/>
                    </a:lnTo>
                    <a:lnTo>
                      <a:pt x="410" y="299"/>
                    </a:lnTo>
                    <a:lnTo>
                      <a:pt x="409" y="299"/>
                    </a:lnTo>
                    <a:lnTo>
                      <a:pt x="407" y="299"/>
                    </a:lnTo>
                    <a:lnTo>
                      <a:pt x="407" y="299"/>
                    </a:lnTo>
                    <a:lnTo>
                      <a:pt x="407" y="299"/>
                    </a:lnTo>
                    <a:lnTo>
                      <a:pt x="409" y="301"/>
                    </a:lnTo>
                    <a:lnTo>
                      <a:pt x="407" y="303"/>
                    </a:lnTo>
                    <a:lnTo>
                      <a:pt x="407" y="301"/>
                    </a:lnTo>
                    <a:lnTo>
                      <a:pt x="407" y="301"/>
                    </a:lnTo>
                    <a:lnTo>
                      <a:pt x="406" y="301"/>
                    </a:lnTo>
                    <a:lnTo>
                      <a:pt x="406" y="301"/>
                    </a:lnTo>
                    <a:lnTo>
                      <a:pt x="404" y="301"/>
                    </a:lnTo>
                    <a:lnTo>
                      <a:pt x="404" y="301"/>
                    </a:lnTo>
                    <a:lnTo>
                      <a:pt x="404" y="301"/>
                    </a:lnTo>
                    <a:lnTo>
                      <a:pt x="404" y="299"/>
                    </a:lnTo>
                    <a:lnTo>
                      <a:pt x="406" y="299"/>
                    </a:lnTo>
                    <a:lnTo>
                      <a:pt x="406" y="299"/>
                    </a:lnTo>
                    <a:lnTo>
                      <a:pt x="406" y="299"/>
                    </a:lnTo>
                    <a:lnTo>
                      <a:pt x="406" y="298"/>
                    </a:lnTo>
                    <a:lnTo>
                      <a:pt x="406" y="298"/>
                    </a:lnTo>
                    <a:lnTo>
                      <a:pt x="406" y="299"/>
                    </a:lnTo>
                    <a:lnTo>
                      <a:pt x="406" y="299"/>
                    </a:lnTo>
                    <a:lnTo>
                      <a:pt x="404" y="299"/>
                    </a:lnTo>
                    <a:lnTo>
                      <a:pt x="404" y="298"/>
                    </a:lnTo>
                    <a:lnTo>
                      <a:pt x="406" y="298"/>
                    </a:lnTo>
                    <a:lnTo>
                      <a:pt x="406" y="296"/>
                    </a:lnTo>
                    <a:lnTo>
                      <a:pt x="406" y="296"/>
                    </a:lnTo>
                    <a:lnTo>
                      <a:pt x="406" y="296"/>
                    </a:lnTo>
                    <a:lnTo>
                      <a:pt x="404" y="296"/>
                    </a:lnTo>
                    <a:lnTo>
                      <a:pt x="404" y="296"/>
                    </a:lnTo>
                    <a:lnTo>
                      <a:pt x="404" y="296"/>
                    </a:lnTo>
                    <a:lnTo>
                      <a:pt x="404" y="295"/>
                    </a:lnTo>
                    <a:lnTo>
                      <a:pt x="406" y="295"/>
                    </a:lnTo>
                    <a:lnTo>
                      <a:pt x="404" y="293"/>
                    </a:lnTo>
                    <a:lnTo>
                      <a:pt x="404" y="293"/>
                    </a:lnTo>
                    <a:lnTo>
                      <a:pt x="404" y="295"/>
                    </a:lnTo>
                    <a:lnTo>
                      <a:pt x="403" y="295"/>
                    </a:lnTo>
                    <a:lnTo>
                      <a:pt x="403" y="295"/>
                    </a:lnTo>
                    <a:lnTo>
                      <a:pt x="403" y="295"/>
                    </a:lnTo>
                    <a:lnTo>
                      <a:pt x="403" y="295"/>
                    </a:lnTo>
                    <a:lnTo>
                      <a:pt x="403" y="293"/>
                    </a:lnTo>
                    <a:lnTo>
                      <a:pt x="403" y="293"/>
                    </a:lnTo>
                    <a:lnTo>
                      <a:pt x="404" y="292"/>
                    </a:lnTo>
                    <a:lnTo>
                      <a:pt x="404" y="292"/>
                    </a:lnTo>
                    <a:lnTo>
                      <a:pt x="404" y="292"/>
                    </a:lnTo>
                    <a:lnTo>
                      <a:pt x="404" y="290"/>
                    </a:lnTo>
                    <a:lnTo>
                      <a:pt x="404" y="290"/>
                    </a:lnTo>
                    <a:lnTo>
                      <a:pt x="404" y="290"/>
                    </a:lnTo>
                    <a:lnTo>
                      <a:pt x="406" y="290"/>
                    </a:lnTo>
                    <a:close/>
                    <a:moveTo>
                      <a:pt x="1473" y="265"/>
                    </a:moveTo>
                    <a:lnTo>
                      <a:pt x="1475" y="265"/>
                    </a:lnTo>
                    <a:lnTo>
                      <a:pt x="1475" y="265"/>
                    </a:lnTo>
                    <a:lnTo>
                      <a:pt x="1476" y="265"/>
                    </a:lnTo>
                    <a:lnTo>
                      <a:pt x="1478" y="265"/>
                    </a:lnTo>
                    <a:lnTo>
                      <a:pt x="1478" y="265"/>
                    </a:lnTo>
                    <a:lnTo>
                      <a:pt x="1478" y="266"/>
                    </a:lnTo>
                    <a:lnTo>
                      <a:pt x="1480" y="266"/>
                    </a:lnTo>
                    <a:lnTo>
                      <a:pt x="1478" y="266"/>
                    </a:lnTo>
                    <a:lnTo>
                      <a:pt x="1478" y="266"/>
                    </a:lnTo>
                    <a:lnTo>
                      <a:pt x="1478" y="266"/>
                    </a:lnTo>
                    <a:lnTo>
                      <a:pt x="1478" y="266"/>
                    </a:lnTo>
                    <a:lnTo>
                      <a:pt x="1476" y="266"/>
                    </a:lnTo>
                    <a:lnTo>
                      <a:pt x="1476" y="268"/>
                    </a:lnTo>
                    <a:lnTo>
                      <a:pt x="1476" y="268"/>
                    </a:lnTo>
                    <a:lnTo>
                      <a:pt x="1476" y="268"/>
                    </a:lnTo>
                    <a:lnTo>
                      <a:pt x="1475" y="269"/>
                    </a:lnTo>
                    <a:lnTo>
                      <a:pt x="1475" y="268"/>
                    </a:lnTo>
                    <a:lnTo>
                      <a:pt x="1475" y="268"/>
                    </a:lnTo>
                    <a:lnTo>
                      <a:pt x="1475" y="268"/>
                    </a:lnTo>
                    <a:lnTo>
                      <a:pt x="1475" y="268"/>
                    </a:lnTo>
                    <a:lnTo>
                      <a:pt x="1473" y="268"/>
                    </a:lnTo>
                    <a:lnTo>
                      <a:pt x="1473" y="268"/>
                    </a:lnTo>
                    <a:lnTo>
                      <a:pt x="1473" y="268"/>
                    </a:lnTo>
                    <a:lnTo>
                      <a:pt x="1473" y="268"/>
                    </a:lnTo>
                    <a:lnTo>
                      <a:pt x="1472" y="268"/>
                    </a:lnTo>
                    <a:lnTo>
                      <a:pt x="1472" y="268"/>
                    </a:lnTo>
                    <a:lnTo>
                      <a:pt x="1472" y="269"/>
                    </a:lnTo>
                    <a:lnTo>
                      <a:pt x="1472" y="269"/>
                    </a:lnTo>
                    <a:lnTo>
                      <a:pt x="1472" y="269"/>
                    </a:lnTo>
                    <a:lnTo>
                      <a:pt x="1470" y="269"/>
                    </a:lnTo>
                    <a:lnTo>
                      <a:pt x="1470" y="268"/>
                    </a:lnTo>
                    <a:lnTo>
                      <a:pt x="1470" y="268"/>
                    </a:lnTo>
                    <a:lnTo>
                      <a:pt x="1468" y="269"/>
                    </a:lnTo>
                    <a:lnTo>
                      <a:pt x="1467" y="269"/>
                    </a:lnTo>
                    <a:lnTo>
                      <a:pt x="1467" y="269"/>
                    </a:lnTo>
                    <a:lnTo>
                      <a:pt x="1465" y="269"/>
                    </a:lnTo>
                    <a:lnTo>
                      <a:pt x="1465" y="271"/>
                    </a:lnTo>
                    <a:lnTo>
                      <a:pt x="1465" y="271"/>
                    </a:lnTo>
                    <a:lnTo>
                      <a:pt x="1465" y="271"/>
                    </a:lnTo>
                    <a:lnTo>
                      <a:pt x="1465" y="273"/>
                    </a:lnTo>
                    <a:lnTo>
                      <a:pt x="1465" y="273"/>
                    </a:lnTo>
                    <a:lnTo>
                      <a:pt x="1465" y="273"/>
                    </a:lnTo>
                    <a:lnTo>
                      <a:pt x="1464" y="273"/>
                    </a:lnTo>
                    <a:lnTo>
                      <a:pt x="1464" y="273"/>
                    </a:lnTo>
                    <a:lnTo>
                      <a:pt x="1464" y="273"/>
                    </a:lnTo>
                    <a:lnTo>
                      <a:pt x="1464" y="273"/>
                    </a:lnTo>
                    <a:lnTo>
                      <a:pt x="1462" y="273"/>
                    </a:lnTo>
                    <a:lnTo>
                      <a:pt x="1462" y="274"/>
                    </a:lnTo>
                    <a:lnTo>
                      <a:pt x="1462" y="274"/>
                    </a:lnTo>
                    <a:lnTo>
                      <a:pt x="1461" y="274"/>
                    </a:lnTo>
                    <a:lnTo>
                      <a:pt x="1461" y="274"/>
                    </a:lnTo>
                    <a:lnTo>
                      <a:pt x="1461" y="276"/>
                    </a:lnTo>
                    <a:lnTo>
                      <a:pt x="1459" y="276"/>
                    </a:lnTo>
                    <a:lnTo>
                      <a:pt x="1459" y="276"/>
                    </a:lnTo>
                    <a:lnTo>
                      <a:pt x="1459" y="277"/>
                    </a:lnTo>
                    <a:lnTo>
                      <a:pt x="1459" y="279"/>
                    </a:lnTo>
                    <a:lnTo>
                      <a:pt x="1459" y="279"/>
                    </a:lnTo>
                    <a:lnTo>
                      <a:pt x="1457" y="279"/>
                    </a:lnTo>
                    <a:lnTo>
                      <a:pt x="1457" y="279"/>
                    </a:lnTo>
                    <a:lnTo>
                      <a:pt x="1456" y="279"/>
                    </a:lnTo>
                    <a:lnTo>
                      <a:pt x="1456" y="280"/>
                    </a:lnTo>
                    <a:lnTo>
                      <a:pt x="1456" y="280"/>
                    </a:lnTo>
                    <a:lnTo>
                      <a:pt x="1457" y="280"/>
                    </a:lnTo>
                    <a:lnTo>
                      <a:pt x="1456" y="280"/>
                    </a:lnTo>
                    <a:lnTo>
                      <a:pt x="1456" y="280"/>
                    </a:lnTo>
                    <a:lnTo>
                      <a:pt x="1456" y="280"/>
                    </a:lnTo>
                    <a:lnTo>
                      <a:pt x="1454" y="280"/>
                    </a:lnTo>
                    <a:lnTo>
                      <a:pt x="1454" y="282"/>
                    </a:lnTo>
                    <a:lnTo>
                      <a:pt x="1453" y="282"/>
                    </a:lnTo>
                    <a:lnTo>
                      <a:pt x="1453" y="284"/>
                    </a:lnTo>
                    <a:lnTo>
                      <a:pt x="1453" y="284"/>
                    </a:lnTo>
                    <a:lnTo>
                      <a:pt x="1451" y="285"/>
                    </a:lnTo>
                    <a:lnTo>
                      <a:pt x="1451" y="285"/>
                    </a:lnTo>
                    <a:lnTo>
                      <a:pt x="1451" y="285"/>
                    </a:lnTo>
                    <a:lnTo>
                      <a:pt x="1451" y="285"/>
                    </a:lnTo>
                    <a:lnTo>
                      <a:pt x="1450" y="285"/>
                    </a:lnTo>
                    <a:lnTo>
                      <a:pt x="1451" y="285"/>
                    </a:lnTo>
                    <a:lnTo>
                      <a:pt x="1451" y="285"/>
                    </a:lnTo>
                    <a:lnTo>
                      <a:pt x="1451" y="284"/>
                    </a:lnTo>
                    <a:lnTo>
                      <a:pt x="1451" y="284"/>
                    </a:lnTo>
                    <a:lnTo>
                      <a:pt x="1451" y="284"/>
                    </a:lnTo>
                    <a:lnTo>
                      <a:pt x="1453" y="282"/>
                    </a:lnTo>
                    <a:lnTo>
                      <a:pt x="1454" y="280"/>
                    </a:lnTo>
                    <a:lnTo>
                      <a:pt x="1454" y="280"/>
                    </a:lnTo>
                    <a:lnTo>
                      <a:pt x="1454" y="280"/>
                    </a:lnTo>
                    <a:lnTo>
                      <a:pt x="1454" y="280"/>
                    </a:lnTo>
                    <a:lnTo>
                      <a:pt x="1456" y="279"/>
                    </a:lnTo>
                    <a:lnTo>
                      <a:pt x="1456" y="279"/>
                    </a:lnTo>
                    <a:lnTo>
                      <a:pt x="1456" y="279"/>
                    </a:lnTo>
                    <a:lnTo>
                      <a:pt x="1454" y="279"/>
                    </a:lnTo>
                    <a:lnTo>
                      <a:pt x="1456" y="277"/>
                    </a:lnTo>
                    <a:lnTo>
                      <a:pt x="1456" y="276"/>
                    </a:lnTo>
                    <a:lnTo>
                      <a:pt x="1457" y="276"/>
                    </a:lnTo>
                    <a:lnTo>
                      <a:pt x="1457" y="274"/>
                    </a:lnTo>
                    <a:lnTo>
                      <a:pt x="1459" y="273"/>
                    </a:lnTo>
                    <a:lnTo>
                      <a:pt x="1459" y="273"/>
                    </a:lnTo>
                    <a:lnTo>
                      <a:pt x="1459" y="273"/>
                    </a:lnTo>
                    <a:lnTo>
                      <a:pt x="1461" y="273"/>
                    </a:lnTo>
                    <a:lnTo>
                      <a:pt x="1461" y="273"/>
                    </a:lnTo>
                    <a:lnTo>
                      <a:pt x="1461" y="271"/>
                    </a:lnTo>
                    <a:lnTo>
                      <a:pt x="1461" y="271"/>
                    </a:lnTo>
                    <a:lnTo>
                      <a:pt x="1461" y="271"/>
                    </a:lnTo>
                    <a:lnTo>
                      <a:pt x="1461" y="271"/>
                    </a:lnTo>
                    <a:lnTo>
                      <a:pt x="1461" y="271"/>
                    </a:lnTo>
                    <a:lnTo>
                      <a:pt x="1462" y="271"/>
                    </a:lnTo>
                    <a:lnTo>
                      <a:pt x="1462" y="269"/>
                    </a:lnTo>
                    <a:lnTo>
                      <a:pt x="1462" y="269"/>
                    </a:lnTo>
                    <a:lnTo>
                      <a:pt x="1462" y="269"/>
                    </a:lnTo>
                    <a:lnTo>
                      <a:pt x="1462" y="269"/>
                    </a:lnTo>
                    <a:lnTo>
                      <a:pt x="1462" y="269"/>
                    </a:lnTo>
                    <a:lnTo>
                      <a:pt x="1462" y="268"/>
                    </a:lnTo>
                    <a:lnTo>
                      <a:pt x="1462" y="268"/>
                    </a:lnTo>
                    <a:lnTo>
                      <a:pt x="1464" y="268"/>
                    </a:lnTo>
                    <a:lnTo>
                      <a:pt x="1464" y="268"/>
                    </a:lnTo>
                    <a:lnTo>
                      <a:pt x="1464" y="268"/>
                    </a:lnTo>
                    <a:lnTo>
                      <a:pt x="1464" y="269"/>
                    </a:lnTo>
                    <a:lnTo>
                      <a:pt x="1465" y="269"/>
                    </a:lnTo>
                    <a:lnTo>
                      <a:pt x="1465" y="269"/>
                    </a:lnTo>
                    <a:lnTo>
                      <a:pt x="1465" y="268"/>
                    </a:lnTo>
                    <a:lnTo>
                      <a:pt x="1465" y="268"/>
                    </a:lnTo>
                    <a:lnTo>
                      <a:pt x="1467" y="268"/>
                    </a:lnTo>
                    <a:lnTo>
                      <a:pt x="1467" y="268"/>
                    </a:lnTo>
                    <a:lnTo>
                      <a:pt x="1467" y="266"/>
                    </a:lnTo>
                    <a:lnTo>
                      <a:pt x="1467" y="266"/>
                    </a:lnTo>
                    <a:lnTo>
                      <a:pt x="1467" y="266"/>
                    </a:lnTo>
                    <a:lnTo>
                      <a:pt x="1468" y="266"/>
                    </a:lnTo>
                    <a:lnTo>
                      <a:pt x="1468" y="266"/>
                    </a:lnTo>
                    <a:lnTo>
                      <a:pt x="1468" y="265"/>
                    </a:lnTo>
                    <a:lnTo>
                      <a:pt x="1468" y="265"/>
                    </a:lnTo>
                    <a:lnTo>
                      <a:pt x="1468" y="265"/>
                    </a:lnTo>
                    <a:lnTo>
                      <a:pt x="1470" y="265"/>
                    </a:lnTo>
                    <a:lnTo>
                      <a:pt x="1470" y="265"/>
                    </a:lnTo>
                    <a:lnTo>
                      <a:pt x="1470" y="265"/>
                    </a:lnTo>
                    <a:lnTo>
                      <a:pt x="1472" y="265"/>
                    </a:lnTo>
                    <a:lnTo>
                      <a:pt x="1472" y="265"/>
                    </a:lnTo>
                    <a:lnTo>
                      <a:pt x="1472" y="265"/>
                    </a:lnTo>
                    <a:lnTo>
                      <a:pt x="1473" y="265"/>
                    </a:lnTo>
                    <a:lnTo>
                      <a:pt x="1473" y="265"/>
                    </a:lnTo>
                    <a:lnTo>
                      <a:pt x="1473" y="265"/>
                    </a:lnTo>
                    <a:lnTo>
                      <a:pt x="1473" y="265"/>
                    </a:lnTo>
                    <a:close/>
                    <a:moveTo>
                      <a:pt x="2922" y="258"/>
                    </a:moveTo>
                    <a:lnTo>
                      <a:pt x="2922" y="258"/>
                    </a:lnTo>
                    <a:lnTo>
                      <a:pt x="2921" y="258"/>
                    </a:lnTo>
                    <a:lnTo>
                      <a:pt x="2921" y="258"/>
                    </a:lnTo>
                    <a:lnTo>
                      <a:pt x="2922" y="260"/>
                    </a:lnTo>
                    <a:lnTo>
                      <a:pt x="2922" y="260"/>
                    </a:lnTo>
                    <a:lnTo>
                      <a:pt x="2922" y="260"/>
                    </a:lnTo>
                    <a:lnTo>
                      <a:pt x="2922" y="258"/>
                    </a:lnTo>
                    <a:lnTo>
                      <a:pt x="2924" y="258"/>
                    </a:lnTo>
                    <a:lnTo>
                      <a:pt x="2924" y="258"/>
                    </a:lnTo>
                    <a:lnTo>
                      <a:pt x="2925" y="258"/>
                    </a:lnTo>
                    <a:lnTo>
                      <a:pt x="2925" y="258"/>
                    </a:lnTo>
                    <a:lnTo>
                      <a:pt x="2925" y="260"/>
                    </a:lnTo>
                    <a:lnTo>
                      <a:pt x="2924" y="260"/>
                    </a:lnTo>
                    <a:lnTo>
                      <a:pt x="2924" y="260"/>
                    </a:lnTo>
                    <a:lnTo>
                      <a:pt x="2924" y="262"/>
                    </a:lnTo>
                    <a:lnTo>
                      <a:pt x="2924" y="262"/>
                    </a:lnTo>
                    <a:lnTo>
                      <a:pt x="2924" y="262"/>
                    </a:lnTo>
                    <a:lnTo>
                      <a:pt x="2924" y="262"/>
                    </a:lnTo>
                    <a:lnTo>
                      <a:pt x="2924" y="262"/>
                    </a:lnTo>
                    <a:lnTo>
                      <a:pt x="2924" y="263"/>
                    </a:lnTo>
                    <a:lnTo>
                      <a:pt x="2922" y="263"/>
                    </a:lnTo>
                    <a:lnTo>
                      <a:pt x="2922" y="263"/>
                    </a:lnTo>
                    <a:lnTo>
                      <a:pt x="2922" y="263"/>
                    </a:lnTo>
                    <a:lnTo>
                      <a:pt x="2922" y="263"/>
                    </a:lnTo>
                    <a:lnTo>
                      <a:pt x="2922" y="263"/>
                    </a:lnTo>
                    <a:lnTo>
                      <a:pt x="2922" y="263"/>
                    </a:lnTo>
                    <a:lnTo>
                      <a:pt x="2922" y="265"/>
                    </a:lnTo>
                    <a:lnTo>
                      <a:pt x="2922" y="265"/>
                    </a:lnTo>
                    <a:lnTo>
                      <a:pt x="2922" y="266"/>
                    </a:lnTo>
                    <a:lnTo>
                      <a:pt x="2921" y="266"/>
                    </a:lnTo>
                    <a:lnTo>
                      <a:pt x="2921" y="268"/>
                    </a:lnTo>
                    <a:lnTo>
                      <a:pt x="2921" y="268"/>
                    </a:lnTo>
                    <a:lnTo>
                      <a:pt x="2921" y="268"/>
                    </a:lnTo>
                    <a:lnTo>
                      <a:pt x="2921" y="268"/>
                    </a:lnTo>
                    <a:lnTo>
                      <a:pt x="2921" y="268"/>
                    </a:lnTo>
                    <a:lnTo>
                      <a:pt x="2919" y="266"/>
                    </a:lnTo>
                    <a:lnTo>
                      <a:pt x="2919" y="266"/>
                    </a:lnTo>
                    <a:lnTo>
                      <a:pt x="2919" y="266"/>
                    </a:lnTo>
                    <a:lnTo>
                      <a:pt x="2919" y="266"/>
                    </a:lnTo>
                    <a:lnTo>
                      <a:pt x="2919" y="266"/>
                    </a:lnTo>
                    <a:lnTo>
                      <a:pt x="2919" y="266"/>
                    </a:lnTo>
                    <a:lnTo>
                      <a:pt x="2919" y="265"/>
                    </a:lnTo>
                    <a:lnTo>
                      <a:pt x="2919" y="265"/>
                    </a:lnTo>
                    <a:lnTo>
                      <a:pt x="2918" y="265"/>
                    </a:lnTo>
                    <a:lnTo>
                      <a:pt x="2918" y="265"/>
                    </a:lnTo>
                    <a:lnTo>
                      <a:pt x="2918" y="263"/>
                    </a:lnTo>
                    <a:lnTo>
                      <a:pt x="2919" y="262"/>
                    </a:lnTo>
                    <a:lnTo>
                      <a:pt x="2919" y="260"/>
                    </a:lnTo>
                    <a:lnTo>
                      <a:pt x="2919" y="260"/>
                    </a:lnTo>
                    <a:lnTo>
                      <a:pt x="2919" y="260"/>
                    </a:lnTo>
                    <a:lnTo>
                      <a:pt x="2919" y="260"/>
                    </a:lnTo>
                    <a:lnTo>
                      <a:pt x="2919" y="260"/>
                    </a:lnTo>
                    <a:lnTo>
                      <a:pt x="2919" y="258"/>
                    </a:lnTo>
                    <a:lnTo>
                      <a:pt x="2921" y="258"/>
                    </a:lnTo>
                    <a:lnTo>
                      <a:pt x="2921" y="258"/>
                    </a:lnTo>
                    <a:lnTo>
                      <a:pt x="2921" y="258"/>
                    </a:lnTo>
                    <a:lnTo>
                      <a:pt x="2922" y="258"/>
                    </a:lnTo>
                    <a:close/>
                    <a:moveTo>
                      <a:pt x="52" y="246"/>
                    </a:moveTo>
                    <a:lnTo>
                      <a:pt x="52" y="247"/>
                    </a:lnTo>
                    <a:lnTo>
                      <a:pt x="54" y="247"/>
                    </a:lnTo>
                    <a:lnTo>
                      <a:pt x="56" y="249"/>
                    </a:lnTo>
                    <a:lnTo>
                      <a:pt x="57" y="249"/>
                    </a:lnTo>
                    <a:lnTo>
                      <a:pt x="57" y="249"/>
                    </a:lnTo>
                    <a:lnTo>
                      <a:pt x="57" y="251"/>
                    </a:lnTo>
                    <a:lnTo>
                      <a:pt x="59" y="252"/>
                    </a:lnTo>
                    <a:lnTo>
                      <a:pt x="59" y="252"/>
                    </a:lnTo>
                    <a:lnTo>
                      <a:pt x="59" y="252"/>
                    </a:lnTo>
                    <a:lnTo>
                      <a:pt x="60" y="252"/>
                    </a:lnTo>
                    <a:lnTo>
                      <a:pt x="60" y="252"/>
                    </a:lnTo>
                    <a:lnTo>
                      <a:pt x="60" y="254"/>
                    </a:lnTo>
                    <a:lnTo>
                      <a:pt x="62" y="254"/>
                    </a:lnTo>
                    <a:lnTo>
                      <a:pt x="62" y="255"/>
                    </a:lnTo>
                    <a:lnTo>
                      <a:pt x="62" y="255"/>
                    </a:lnTo>
                    <a:lnTo>
                      <a:pt x="62" y="255"/>
                    </a:lnTo>
                    <a:lnTo>
                      <a:pt x="64" y="255"/>
                    </a:lnTo>
                    <a:lnTo>
                      <a:pt x="65" y="257"/>
                    </a:lnTo>
                    <a:lnTo>
                      <a:pt x="65" y="257"/>
                    </a:lnTo>
                    <a:lnTo>
                      <a:pt x="65" y="257"/>
                    </a:lnTo>
                    <a:lnTo>
                      <a:pt x="65" y="257"/>
                    </a:lnTo>
                    <a:lnTo>
                      <a:pt x="65" y="257"/>
                    </a:lnTo>
                    <a:lnTo>
                      <a:pt x="64" y="258"/>
                    </a:lnTo>
                    <a:lnTo>
                      <a:pt x="64" y="258"/>
                    </a:lnTo>
                    <a:lnTo>
                      <a:pt x="65" y="260"/>
                    </a:lnTo>
                    <a:lnTo>
                      <a:pt x="65" y="260"/>
                    </a:lnTo>
                    <a:lnTo>
                      <a:pt x="67" y="260"/>
                    </a:lnTo>
                    <a:lnTo>
                      <a:pt x="68" y="260"/>
                    </a:lnTo>
                    <a:lnTo>
                      <a:pt x="68" y="260"/>
                    </a:lnTo>
                    <a:lnTo>
                      <a:pt x="68" y="262"/>
                    </a:lnTo>
                    <a:lnTo>
                      <a:pt x="68" y="262"/>
                    </a:lnTo>
                    <a:lnTo>
                      <a:pt x="68" y="262"/>
                    </a:lnTo>
                    <a:lnTo>
                      <a:pt x="68" y="262"/>
                    </a:lnTo>
                    <a:lnTo>
                      <a:pt x="67" y="262"/>
                    </a:lnTo>
                    <a:lnTo>
                      <a:pt x="67" y="262"/>
                    </a:lnTo>
                    <a:lnTo>
                      <a:pt x="67" y="262"/>
                    </a:lnTo>
                    <a:lnTo>
                      <a:pt x="67" y="262"/>
                    </a:lnTo>
                    <a:lnTo>
                      <a:pt x="67" y="263"/>
                    </a:lnTo>
                    <a:lnTo>
                      <a:pt x="65" y="263"/>
                    </a:lnTo>
                    <a:lnTo>
                      <a:pt x="65" y="263"/>
                    </a:lnTo>
                    <a:lnTo>
                      <a:pt x="64" y="263"/>
                    </a:lnTo>
                    <a:lnTo>
                      <a:pt x="64" y="263"/>
                    </a:lnTo>
                    <a:lnTo>
                      <a:pt x="64" y="263"/>
                    </a:lnTo>
                    <a:lnTo>
                      <a:pt x="64" y="265"/>
                    </a:lnTo>
                    <a:lnTo>
                      <a:pt x="65" y="265"/>
                    </a:lnTo>
                    <a:lnTo>
                      <a:pt x="65" y="265"/>
                    </a:lnTo>
                    <a:lnTo>
                      <a:pt x="64" y="265"/>
                    </a:lnTo>
                    <a:lnTo>
                      <a:pt x="64" y="266"/>
                    </a:lnTo>
                    <a:lnTo>
                      <a:pt x="64" y="266"/>
                    </a:lnTo>
                    <a:lnTo>
                      <a:pt x="64" y="265"/>
                    </a:lnTo>
                    <a:lnTo>
                      <a:pt x="62" y="265"/>
                    </a:lnTo>
                    <a:lnTo>
                      <a:pt x="62" y="265"/>
                    </a:lnTo>
                    <a:lnTo>
                      <a:pt x="62" y="265"/>
                    </a:lnTo>
                    <a:lnTo>
                      <a:pt x="60" y="265"/>
                    </a:lnTo>
                    <a:lnTo>
                      <a:pt x="62" y="263"/>
                    </a:lnTo>
                    <a:lnTo>
                      <a:pt x="62" y="262"/>
                    </a:lnTo>
                    <a:lnTo>
                      <a:pt x="62" y="262"/>
                    </a:lnTo>
                    <a:lnTo>
                      <a:pt x="62" y="262"/>
                    </a:lnTo>
                    <a:lnTo>
                      <a:pt x="62" y="260"/>
                    </a:lnTo>
                    <a:lnTo>
                      <a:pt x="64" y="260"/>
                    </a:lnTo>
                    <a:lnTo>
                      <a:pt x="64" y="260"/>
                    </a:lnTo>
                    <a:lnTo>
                      <a:pt x="64" y="260"/>
                    </a:lnTo>
                    <a:lnTo>
                      <a:pt x="64" y="260"/>
                    </a:lnTo>
                    <a:lnTo>
                      <a:pt x="64" y="260"/>
                    </a:lnTo>
                    <a:lnTo>
                      <a:pt x="62" y="258"/>
                    </a:lnTo>
                    <a:lnTo>
                      <a:pt x="62" y="258"/>
                    </a:lnTo>
                    <a:lnTo>
                      <a:pt x="60" y="258"/>
                    </a:lnTo>
                    <a:lnTo>
                      <a:pt x="60" y="258"/>
                    </a:lnTo>
                    <a:lnTo>
                      <a:pt x="60" y="260"/>
                    </a:lnTo>
                    <a:lnTo>
                      <a:pt x="60" y="260"/>
                    </a:lnTo>
                    <a:lnTo>
                      <a:pt x="60" y="260"/>
                    </a:lnTo>
                    <a:lnTo>
                      <a:pt x="59" y="260"/>
                    </a:lnTo>
                    <a:lnTo>
                      <a:pt x="59" y="260"/>
                    </a:lnTo>
                    <a:lnTo>
                      <a:pt x="57" y="260"/>
                    </a:lnTo>
                    <a:lnTo>
                      <a:pt x="57" y="260"/>
                    </a:lnTo>
                    <a:lnTo>
                      <a:pt x="57" y="260"/>
                    </a:lnTo>
                    <a:lnTo>
                      <a:pt x="56" y="260"/>
                    </a:lnTo>
                    <a:lnTo>
                      <a:pt x="56" y="260"/>
                    </a:lnTo>
                    <a:lnTo>
                      <a:pt x="56" y="260"/>
                    </a:lnTo>
                    <a:lnTo>
                      <a:pt x="56" y="258"/>
                    </a:lnTo>
                    <a:lnTo>
                      <a:pt x="56" y="258"/>
                    </a:lnTo>
                    <a:lnTo>
                      <a:pt x="56" y="257"/>
                    </a:lnTo>
                    <a:lnTo>
                      <a:pt x="56" y="257"/>
                    </a:lnTo>
                    <a:lnTo>
                      <a:pt x="54" y="257"/>
                    </a:lnTo>
                    <a:lnTo>
                      <a:pt x="52" y="257"/>
                    </a:lnTo>
                    <a:lnTo>
                      <a:pt x="52" y="255"/>
                    </a:lnTo>
                    <a:lnTo>
                      <a:pt x="52" y="255"/>
                    </a:lnTo>
                    <a:lnTo>
                      <a:pt x="52" y="255"/>
                    </a:lnTo>
                    <a:lnTo>
                      <a:pt x="51" y="255"/>
                    </a:lnTo>
                    <a:lnTo>
                      <a:pt x="51" y="255"/>
                    </a:lnTo>
                    <a:lnTo>
                      <a:pt x="51" y="254"/>
                    </a:lnTo>
                    <a:lnTo>
                      <a:pt x="51" y="254"/>
                    </a:lnTo>
                    <a:lnTo>
                      <a:pt x="49" y="254"/>
                    </a:lnTo>
                    <a:lnTo>
                      <a:pt x="49" y="255"/>
                    </a:lnTo>
                    <a:lnTo>
                      <a:pt x="49" y="255"/>
                    </a:lnTo>
                    <a:lnTo>
                      <a:pt x="51" y="255"/>
                    </a:lnTo>
                    <a:lnTo>
                      <a:pt x="51" y="255"/>
                    </a:lnTo>
                    <a:lnTo>
                      <a:pt x="51" y="255"/>
                    </a:lnTo>
                    <a:lnTo>
                      <a:pt x="49" y="255"/>
                    </a:lnTo>
                    <a:lnTo>
                      <a:pt x="49" y="255"/>
                    </a:lnTo>
                    <a:lnTo>
                      <a:pt x="49" y="255"/>
                    </a:lnTo>
                    <a:lnTo>
                      <a:pt x="49" y="255"/>
                    </a:lnTo>
                    <a:lnTo>
                      <a:pt x="49" y="255"/>
                    </a:lnTo>
                    <a:lnTo>
                      <a:pt x="48" y="255"/>
                    </a:lnTo>
                    <a:lnTo>
                      <a:pt x="48" y="255"/>
                    </a:lnTo>
                    <a:lnTo>
                      <a:pt x="48" y="254"/>
                    </a:lnTo>
                    <a:lnTo>
                      <a:pt x="48" y="254"/>
                    </a:lnTo>
                    <a:lnTo>
                      <a:pt x="48" y="254"/>
                    </a:lnTo>
                    <a:lnTo>
                      <a:pt x="48" y="254"/>
                    </a:lnTo>
                    <a:lnTo>
                      <a:pt x="48" y="252"/>
                    </a:lnTo>
                    <a:lnTo>
                      <a:pt x="48" y="252"/>
                    </a:lnTo>
                    <a:lnTo>
                      <a:pt x="48" y="252"/>
                    </a:lnTo>
                    <a:lnTo>
                      <a:pt x="49" y="252"/>
                    </a:lnTo>
                    <a:lnTo>
                      <a:pt x="49" y="252"/>
                    </a:lnTo>
                    <a:lnTo>
                      <a:pt x="51" y="252"/>
                    </a:lnTo>
                    <a:lnTo>
                      <a:pt x="51" y="252"/>
                    </a:lnTo>
                    <a:lnTo>
                      <a:pt x="51" y="252"/>
                    </a:lnTo>
                    <a:lnTo>
                      <a:pt x="49" y="251"/>
                    </a:lnTo>
                    <a:lnTo>
                      <a:pt x="49" y="249"/>
                    </a:lnTo>
                    <a:lnTo>
                      <a:pt x="49" y="247"/>
                    </a:lnTo>
                    <a:lnTo>
                      <a:pt x="49" y="247"/>
                    </a:lnTo>
                    <a:lnTo>
                      <a:pt x="49" y="247"/>
                    </a:lnTo>
                    <a:lnTo>
                      <a:pt x="49" y="247"/>
                    </a:lnTo>
                    <a:lnTo>
                      <a:pt x="51" y="247"/>
                    </a:lnTo>
                    <a:lnTo>
                      <a:pt x="51" y="246"/>
                    </a:lnTo>
                    <a:lnTo>
                      <a:pt x="51" y="246"/>
                    </a:lnTo>
                    <a:lnTo>
                      <a:pt x="51" y="246"/>
                    </a:lnTo>
                    <a:lnTo>
                      <a:pt x="52" y="246"/>
                    </a:lnTo>
                    <a:close/>
                    <a:moveTo>
                      <a:pt x="1569" y="235"/>
                    </a:moveTo>
                    <a:lnTo>
                      <a:pt x="1569" y="235"/>
                    </a:lnTo>
                    <a:lnTo>
                      <a:pt x="1569" y="236"/>
                    </a:lnTo>
                    <a:lnTo>
                      <a:pt x="1571" y="236"/>
                    </a:lnTo>
                    <a:lnTo>
                      <a:pt x="1569" y="238"/>
                    </a:lnTo>
                    <a:lnTo>
                      <a:pt x="1569" y="238"/>
                    </a:lnTo>
                    <a:lnTo>
                      <a:pt x="1569" y="238"/>
                    </a:lnTo>
                    <a:lnTo>
                      <a:pt x="1568" y="238"/>
                    </a:lnTo>
                    <a:lnTo>
                      <a:pt x="1568" y="236"/>
                    </a:lnTo>
                    <a:lnTo>
                      <a:pt x="1569" y="235"/>
                    </a:lnTo>
                    <a:lnTo>
                      <a:pt x="1569" y="235"/>
                    </a:lnTo>
                    <a:close/>
                    <a:moveTo>
                      <a:pt x="1562" y="199"/>
                    </a:moveTo>
                    <a:lnTo>
                      <a:pt x="1562" y="199"/>
                    </a:lnTo>
                    <a:lnTo>
                      <a:pt x="1562" y="199"/>
                    </a:lnTo>
                    <a:lnTo>
                      <a:pt x="1562" y="200"/>
                    </a:lnTo>
                    <a:lnTo>
                      <a:pt x="1562" y="200"/>
                    </a:lnTo>
                    <a:lnTo>
                      <a:pt x="1562" y="200"/>
                    </a:lnTo>
                    <a:lnTo>
                      <a:pt x="1562" y="200"/>
                    </a:lnTo>
                    <a:lnTo>
                      <a:pt x="1562" y="199"/>
                    </a:lnTo>
                    <a:lnTo>
                      <a:pt x="1562" y="199"/>
                    </a:lnTo>
                    <a:lnTo>
                      <a:pt x="1562" y="199"/>
                    </a:lnTo>
                    <a:lnTo>
                      <a:pt x="1562" y="199"/>
                    </a:lnTo>
                    <a:close/>
                    <a:moveTo>
                      <a:pt x="1560" y="199"/>
                    </a:moveTo>
                    <a:lnTo>
                      <a:pt x="1560" y="199"/>
                    </a:lnTo>
                    <a:lnTo>
                      <a:pt x="1558" y="199"/>
                    </a:lnTo>
                    <a:lnTo>
                      <a:pt x="1560" y="199"/>
                    </a:lnTo>
                    <a:lnTo>
                      <a:pt x="1560" y="199"/>
                    </a:lnTo>
                    <a:lnTo>
                      <a:pt x="1560" y="199"/>
                    </a:lnTo>
                    <a:lnTo>
                      <a:pt x="1560" y="199"/>
                    </a:lnTo>
                    <a:lnTo>
                      <a:pt x="1560" y="199"/>
                    </a:lnTo>
                    <a:close/>
                    <a:moveTo>
                      <a:pt x="1492" y="183"/>
                    </a:moveTo>
                    <a:lnTo>
                      <a:pt x="1494" y="183"/>
                    </a:lnTo>
                    <a:lnTo>
                      <a:pt x="1494" y="184"/>
                    </a:lnTo>
                    <a:lnTo>
                      <a:pt x="1494" y="184"/>
                    </a:lnTo>
                    <a:lnTo>
                      <a:pt x="1492" y="188"/>
                    </a:lnTo>
                    <a:lnTo>
                      <a:pt x="1492" y="188"/>
                    </a:lnTo>
                    <a:lnTo>
                      <a:pt x="1491" y="189"/>
                    </a:lnTo>
                    <a:lnTo>
                      <a:pt x="1491" y="189"/>
                    </a:lnTo>
                    <a:lnTo>
                      <a:pt x="1489" y="189"/>
                    </a:lnTo>
                    <a:lnTo>
                      <a:pt x="1487" y="189"/>
                    </a:lnTo>
                    <a:lnTo>
                      <a:pt x="1487" y="188"/>
                    </a:lnTo>
                    <a:lnTo>
                      <a:pt x="1487" y="188"/>
                    </a:lnTo>
                    <a:lnTo>
                      <a:pt x="1486" y="188"/>
                    </a:lnTo>
                    <a:lnTo>
                      <a:pt x="1486" y="186"/>
                    </a:lnTo>
                    <a:lnTo>
                      <a:pt x="1486" y="186"/>
                    </a:lnTo>
                    <a:lnTo>
                      <a:pt x="1487" y="186"/>
                    </a:lnTo>
                    <a:lnTo>
                      <a:pt x="1489" y="183"/>
                    </a:lnTo>
                    <a:lnTo>
                      <a:pt x="1491" y="183"/>
                    </a:lnTo>
                    <a:lnTo>
                      <a:pt x="1491" y="183"/>
                    </a:lnTo>
                    <a:lnTo>
                      <a:pt x="1492" y="183"/>
                    </a:lnTo>
                    <a:close/>
                    <a:moveTo>
                      <a:pt x="442" y="181"/>
                    </a:moveTo>
                    <a:lnTo>
                      <a:pt x="440" y="181"/>
                    </a:lnTo>
                    <a:lnTo>
                      <a:pt x="440" y="183"/>
                    </a:lnTo>
                    <a:lnTo>
                      <a:pt x="439" y="183"/>
                    </a:lnTo>
                    <a:lnTo>
                      <a:pt x="439" y="183"/>
                    </a:lnTo>
                    <a:lnTo>
                      <a:pt x="440" y="183"/>
                    </a:lnTo>
                    <a:lnTo>
                      <a:pt x="440" y="183"/>
                    </a:lnTo>
                    <a:lnTo>
                      <a:pt x="439" y="184"/>
                    </a:lnTo>
                    <a:lnTo>
                      <a:pt x="439" y="184"/>
                    </a:lnTo>
                    <a:lnTo>
                      <a:pt x="439" y="186"/>
                    </a:lnTo>
                    <a:lnTo>
                      <a:pt x="440" y="186"/>
                    </a:lnTo>
                    <a:lnTo>
                      <a:pt x="440" y="186"/>
                    </a:lnTo>
                    <a:lnTo>
                      <a:pt x="440" y="184"/>
                    </a:lnTo>
                    <a:lnTo>
                      <a:pt x="440" y="183"/>
                    </a:lnTo>
                    <a:lnTo>
                      <a:pt x="440" y="183"/>
                    </a:lnTo>
                    <a:lnTo>
                      <a:pt x="440" y="183"/>
                    </a:lnTo>
                    <a:lnTo>
                      <a:pt x="440" y="181"/>
                    </a:lnTo>
                    <a:lnTo>
                      <a:pt x="442" y="181"/>
                    </a:lnTo>
                    <a:lnTo>
                      <a:pt x="442" y="181"/>
                    </a:lnTo>
                    <a:close/>
                    <a:moveTo>
                      <a:pt x="1550" y="162"/>
                    </a:moveTo>
                    <a:lnTo>
                      <a:pt x="1552" y="162"/>
                    </a:lnTo>
                    <a:lnTo>
                      <a:pt x="1555" y="165"/>
                    </a:lnTo>
                    <a:lnTo>
                      <a:pt x="1557" y="165"/>
                    </a:lnTo>
                    <a:lnTo>
                      <a:pt x="1558" y="169"/>
                    </a:lnTo>
                    <a:lnTo>
                      <a:pt x="1558" y="170"/>
                    </a:lnTo>
                    <a:lnTo>
                      <a:pt x="1558" y="170"/>
                    </a:lnTo>
                    <a:lnTo>
                      <a:pt x="1560" y="173"/>
                    </a:lnTo>
                    <a:lnTo>
                      <a:pt x="1560" y="173"/>
                    </a:lnTo>
                    <a:lnTo>
                      <a:pt x="1560" y="175"/>
                    </a:lnTo>
                    <a:lnTo>
                      <a:pt x="1560" y="175"/>
                    </a:lnTo>
                    <a:lnTo>
                      <a:pt x="1560" y="176"/>
                    </a:lnTo>
                    <a:lnTo>
                      <a:pt x="1560" y="176"/>
                    </a:lnTo>
                    <a:lnTo>
                      <a:pt x="1560" y="178"/>
                    </a:lnTo>
                    <a:lnTo>
                      <a:pt x="1562" y="180"/>
                    </a:lnTo>
                    <a:lnTo>
                      <a:pt x="1562" y="181"/>
                    </a:lnTo>
                    <a:lnTo>
                      <a:pt x="1560" y="181"/>
                    </a:lnTo>
                    <a:lnTo>
                      <a:pt x="1560" y="184"/>
                    </a:lnTo>
                    <a:lnTo>
                      <a:pt x="1560" y="184"/>
                    </a:lnTo>
                    <a:lnTo>
                      <a:pt x="1560" y="184"/>
                    </a:lnTo>
                    <a:lnTo>
                      <a:pt x="1560" y="186"/>
                    </a:lnTo>
                    <a:lnTo>
                      <a:pt x="1562" y="186"/>
                    </a:lnTo>
                    <a:lnTo>
                      <a:pt x="1562" y="188"/>
                    </a:lnTo>
                    <a:lnTo>
                      <a:pt x="1562" y="188"/>
                    </a:lnTo>
                    <a:lnTo>
                      <a:pt x="1563" y="189"/>
                    </a:lnTo>
                    <a:lnTo>
                      <a:pt x="1563" y="189"/>
                    </a:lnTo>
                    <a:lnTo>
                      <a:pt x="1563" y="189"/>
                    </a:lnTo>
                    <a:lnTo>
                      <a:pt x="1565" y="189"/>
                    </a:lnTo>
                    <a:lnTo>
                      <a:pt x="1565" y="191"/>
                    </a:lnTo>
                    <a:lnTo>
                      <a:pt x="1565" y="192"/>
                    </a:lnTo>
                    <a:lnTo>
                      <a:pt x="1565" y="194"/>
                    </a:lnTo>
                    <a:lnTo>
                      <a:pt x="1565" y="197"/>
                    </a:lnTo>
                    <a:lnTo>
                      <a:pt x="1565" y="199"/>
                    </a:lnTo>
                    <a:lnTo>
                      <a:pt x="1563" y="199"/>
                    </a:lnTo>
                    <a:lnTo>
                      <a:pt x="1563" y="199"/>
                    </a:lnTo>
                    <a:lnTo>
                      <a:pt x="1563" y="200"/>
                    </a:lnTo>
                    <a:lnTo>
                      <a:pt x="1562" y="200"/>
                    </a:lnTo>
                    <a:lnTo>
                      <a:pt x="1562" y="202"/>
                    </a:lnTo>
                    <a:lnTo>
                      <a:pt x="1562" y="202"/>
                    </a:lnTo>
                    <a:lnTo>
                      <a:pt x="1562" y="202"/>
                    </a:lnTo>
                    <a:lnTo>
                      <a:pt x="1562" y="203"/>
                    </a:lnTo>
                    <a:lnTo>
                      <a:pt x="1562" y="205"/>
                    </a:lnTo>
                    <a:lnTo>
                      <a:pt x="1562" y="205"/>
                    </a:lnTo>
                    <a:lnTo>
                      <a:pt x="1563" y="208"/>
                    </a:lnTo>
                    <a:lnTo>
                      <a:pt x="1563" y="210"/>
                    </a:lnTo>
                    <a:lnTo>
                      <a:pt x="1563" y="211"/>
                    </a:lnTo>
                    <a:lnTo>
                      <a:pt x="1563" y="213"/>
                    </a:lnTo>
                    <a:lnTo>
                      <a:pt x="1563" y="214"/>
                    </a:lnTo>
                    <a:lnTo>
                      <a:pt x="1563" y="214"/>
                    </a:lnTo>
                    <a:lnTo>
                      <a:pt x="1563" y="217"/>
                    </a:lnTo>
                    <a:lnTo>
                      <a:pt x="1563" y="217"/>
                    </a:lnTo>
                    <a:lnTo>
                      <a:pt x="1563" y="219"/>
                    </a:lnTo>
                    <a:lnTo>
                      <a:pt x="1563" y="219"/>
                    </a:lnTo>
                    <a:lnTo>
                      <a:pt x="1563" y="222"/>
                    </a:lnTo>
                    <a:lnTo>
                      <a:pt x="1563" y="224"/>
                    </a:lnTo>
                    <a:lnTo>
                      <a:pt x="1565" y="224"/>
                    </a:lnTo>
                    <a:lnTo>
                      <a:pt x="1566" y="224"/>
                    </a:lnTo>
                    <a:lnTo>
                      <a:pt x="1566" y="224"/>
                    </a:lnTo>
                    <a:lnTo>
                      <a:pt x="1568" y="225"/>
                    </a:lnTo>
                    <a:lnTo>
                      <a:pt x="1568" y="228"/>
                    </a:lnTo>
                    <a:lnTo>
                      <a:pt x="1568" y="228"/>
                    </a:lnTo>
                    <a:lnTo>
                      <a:pt x="1569" y="232"/>
                    </a:lnTo>
                    <a:lnTo>
                      <a:pt x="1569" y="233"/>
                    </a:lnTo>
                    <a:lnTo>
                      <a:pt x="1569" y="233"/>
                    </a:lnTo>
                    <a:lnTo>
                      <a:pt x="1569" y="233"/>
                    </a:lnTo>
                    <a:lnTo>
                      <a:pt x="1569" y="233"/>
                    </a:lnTo>
                    <a:lnTo>
                      <a:pt x="1568" y="233"/>
                    </a:lnTo>
                    <a:lnTo>
                      <a:pt x="1568" y="232"/>
                    </a:lnTo>
                    <a:lnTo>
                      <a:pt x="1566" y="230"/>
                    </a:lnTo>
                    <a:lnTo>
                      <a:pt x="1566" y="230"/>
                    </a:lnTo>
                    <a:lnTo>
                      <a:pt x="1565" y="230"/>
                    </a:lnTo>
                    <a:lnTo>
                      <a:pt x="1565" y="230"/>
                    </a:lnTo>
                    <a:lnTo>
                      <a:pt x="1565" y="228"/>
                    </a:lnTo>
                    <a:lnTo>
                      <a:pt x="1565" y="228"/>
                    </a:lnTo>
                    <a:lnTo>
                      <a:pt x="1565" y="228"/>
                    </a:lnTo>
                    <a:lnTo>
                      <a:pt x="1565" y="228"/>
                    </a:lnTo>
                    <a:lnTo>
                      <a:pt x="1563" y="228"/>
                    </a:lnTo>
                    <a:lnTo>
                      <a:pt x="1563" y="228"/>
                    </a:lnTo>
                    <a:lnTo>
                      <a:pt x="1563" y="228"/>
                    </a:lnTo>
                    <a:lnTo>
                      <a:pt x="1563" y="228"/>
                    </a:lnTo>
                    <a:lnTo>
                      <a:pt x="1563" y="230"/>
                    </a:lnTo>
                    <a:lnTo>
                      <a:pt x="1563" y="230"/>
                    </a:lnTo>
                    <a:lnTo>
                      <a:pt x="1563" y="230"/>
                    </a:lnTo>
                    <a:lnTo>
                      <a:pt x="1563" y="230"/>
                    </a:lnTo>
                    <a:lnTo>
                      <a:pt x="1563" y="232"/>
                    </a:lnTo>
                    <a:lnTo>
                      <a:pt x="1562" y="232"/>
                    </a:lnTo>
                    <a:lnTo>
                      <a:pt x="1562" y="232"/>
                    </a:lnTo>
                    <a:lnTo>
                      <a:pt x="1562" y="232"/>
                    </a:lnTo>
                    <a:lnTo>
                      <a:pt x="1562" y="230"/>
                    </a:lnTo>
                    <a:lnTo>
                      <a:pt x="1560" y="230"/>
                    </a:lnTo>
                    <a:lnTo>
                      <a:pt x="1560" y="230"/>
                    </a:lnTo>
                    <a:lnTo>
                      <a:pt x="1560" y="228"/>
                    </a:lnTo>
                    <a:lnTo>
                      <a:pt x="1560" y="228"/>
                    </a:lnTo>
                    <a:lnTo>
                      <a:pt x="1558" y="227"/>
                    </a:lnTo>
                    <a:lnTo>
                      <a:pt x="1560" y="227"/>
                    </a:lnTo>
                    <a:lnTo>
                      <a:pt x="1560" y="227"/>
                    </a:lnTo>
                    <a:lnTo>
                      <a:pt x="1560" y="225"/>
                    </a:lnTo>
                    <a:lnTo>
                      <a:pt x="1560" y="224"/>
                    </a:lnTo>
                    <a:lnTo>
                      <a:pt x="1560" y="222"/>
                    </a:lnTo>
                    <a:lnTo>
                      <a:pt x="1560" y="222"/>
                    </a:lnTo>
                    <a:lnTo>
                      <a:pt x="1558" y="221"/>
                    </a:lnTo>
                    <a:lnTo>
                      <a:pt x="1558" y="221"/>
                    </a:lnTo>
                    <a:lnTo>
                      <a:pt x="1557" y="221"/>
                    </a:lnTo>
                    <a:lnTo>
                      <a:pt x="1555" y="219"/>
                    </a:lnTo>
                    <a:lnTo>
                      <a:pt x="1555" y="217"/>
                    </a:lnTo>
                    <a:lnTo>
                      <a:pt x="1555" y="217"/>
                    </a:lnTo>
                    <a:lnTo>
                      <a:pt x="1557" y="217"/>
                    </a:lnTo>
                    <a:lnTo>
                      <a:pt x="1557" y="216"/>
                    </a:lnTo>
                    <a:lnTo>
                      <a:pt x="1557" y="213"/>
                    </a:lnTo>
                    <a:lnTo>
                      <a:pt x="1555" y="211"/>
                    </a:lnTo>
                    <a:lnTo>
                      <a:pt x="1555" y="211"/>
                    </a:lnTo>
                    <a:lnTo>
                      <a:pt x="1555" y="210"/>
                    </a:lnTo>
                    <a:lnTo>
                      <a:pt x="1555" y="210"/>
                    </a:lnTo>
                    <a:lnTo>
                      <a:pt x="1555" y="210"/>
                    </a:lnTo>
                    <a:lnTo>
                      <a:pt x="1555" y="210"/>
                    </a:lnTo>
                    <a:lnTo>
                      <a:pt x="1555" y="208"/>
                    </a:lnTo>
                    <a:lnTo>
                      <a:pt x="1554" y="208"/>
                    </a:lnTo>
                    <a:lnTo>
                      <a:pt x="1554" y="208"/>
                    </a:lnTo>
                    <a:lnTo>
                      <a:pt x="1554" y="205"/>
                    </a:lnTo>
                    <a:lnTo>
                      <a:pt x="1554" y="205"/>
                    </a:lnTo>
                    <a:lnTo>
                      <a:pt x="1554" y="203"/>
                    </a:lnTo>
                    <a:lnTo>
                      <a:pt x="1552" y="203"/>
                    </a:lnTo>
                    <a:lnTo>
                      <a:pt x="1552" y="203"/>
                    </a:lnTo>
                    <a:lnTo>
                      <a:pt x="1552" y="202"/>
                    </a:lnTo>
                    <a:lnTo>
                      <a:pt x="1552" y="202"/>
                    </a:lnTo>
                    <a:lnTo>
                      <a:pt x="1552" y="199"/>
                    </a:lnTo>
                    <a:lnTo>
                      <a:pt x="1552" y="199"/>
                    </a:lnTo>
                    <a:lnTo>
                      <a:pt x="1554" y="197"/>
                    </a:lnTo>
                    <a:lnTo>
                      <a:pt x="1554" y="197"/>
                    </a:lnTo>
                    <a:lnTo>
                      <a:pt x="1554" y="195"/>
                    </a:lnTo>
                    <a:lnTo>
                      <a:pt x="1555" y="195"/>
                    </a:lnTo>
                    <a:lnTo>
                      <a:pt x="1555" y="194"/>
                    </a:lnTo>
                    <a:lnTo>
                      <a:pt x="1555" y="194"/>
                    </a:lnTo>
                    <a:lnTo>
                      <a:pt x="1555" y="191"/>
                    </a:lnTo>
                    <a:lnTo>
                      <a:pt x="1555" y="189"/>
                    </a:lnTo>
                    <a:lnTo>
                      <a:pt x="1555" y="188"/>
                    </a:lnTo>
                    <a:lnTo>
                      <a:pt x="1555" y="186"/>
                    </a:lnTo>
                    <a:lnTo>
                      <a:pt x="1555" y="186"/>
                    </a:lnTo>
                    <a:lnTo>
                      <a:pt x="1555" y="186"/>
                    </a:lnTo>
                    <a:lnTo>
                      <a:pt x="1555" y="184"/>
                    </a:lnTo>
                    <a:lnTo>
                      <a:pt x="1554" y="178"/>
                    </a:lnTo>
                    <a:lnTo>
                      <a:pt x="1554" y="178"/>
                    </a:lnTo>
                    <a:lnTo>
                      <a:pt x="1554" y="178"/>
                    </a:lnTo>
                    <a:lnTo>
                      <a:pt x="1554" y="176"/>
                    </a:lnTo>
                    <a:lnTo>
                      <a:pt x="1555" y="176"/>
                    </a:lnTo>
                    <a:lnTo>
                      <a:pt x="1555" y="176"/>
                    </a:lnTo>
                    <a:lnTo>
                      <a:pt x="1555" y="176"/>
                    </a:lnTo>
                    <a:lnTo>
                      <a:pt x="1555" y="176"/>
                    </a:lnTo>
                    <a:lnTo>
                      <a:pt x="1555" y="175"/>
                    </a:lnTo>
                    <a:lnTo>
                      <a:pt x="1554" y="173"/>
                    </a:lnTo>
                    <a:lnTo>
                      <a:pt x="1554" y="173"/>
                    </a:lnTo>
                    <a:lnTo>
                      <a:pt x="1552" y="172"/>
                    </a:lnTo>
                    <a:lnTo>
                      <a:pt x="1552" y="170"/>
                    </a:lnTo>
                    <a:lnTo>
                      <a:pt x="1550" y="170"/>
                    </a:lnTo>
                    <a:lnTo>
                      <a:pt x="1550" y="167"/>
                    </a:lnTo>
                    <a:lnTo>
                      <a:pt x="1550" y="167"/>
                    </a:lnTo>
                    <a:lnTo>
                      <a:pt x="1550" y="167"/>
                    </a:lnTo>
                    <a:lnTo>
                      <a:pt x="1550" y="165"/>
                    </a:lnTo>
                    <a:lnTo>
                      <a:pt x="1550" y="165"/>
                    </a:lnTo>
                    <a:lnTo>
                      <a:pt x="1550" y="164"/>
                    </a:lnTo>
                    <a:lnTo>
                      <a:pt x="1550" y="164"/>
                    </a:lnTo>
                    <a:lnTo>
                      <a:pt x="1550" y="162"/>
                    </a:lnTo>
                    <a:lnTo>
                      <a:pt x="1550" y="162"/>
                    </a:lnTo>
                    <a:lnTo>
                      <a:pt x="1550" y="162"/>
                    </a:lnTo>
                    <a:close/>
                    <a:moveTo>
                      <a:pt x="467" y="154"/>
                    </a:moveTo>
                    <a:lnTo>
                      <a:pt x="467" y="154"/>
                    </a:lnTo>
                    <a:lnTo>
                      <a:pt x="467" y="156"/>
                    </a:lnTo>
                    <a:lnTo>
                      <a:pt x="469" y="156"/>
                    </a:lnTo>
                    <a:lnTo>
                      <a:pt x="467" y="158"/>
                    </a:lnTo>
                    <a:lnTo>
                      <a:pt x="469" y="159"/>
                    </a:lnTo>
                    <a:lnTo>
                      <a:pt x="470" y="161"/>
                    </a:lnTo>
                    <a:lnTo>
                      <a:pt x="470" y="161"/>
                    </a:lnTo>
                    <a:lnTo>
                      <a:pt x="469" y="161"/>
                    </a:lnTo>
                    <a:lnTo>
                      <a:pt x="466" y="162"/>
                    </a:lnTo>
                    <a:lnTo>
                      <a:pt x="466" y="164"/>
                    </a:lnTo>
                    <a:lnTo>
                      <a:pt x="466" y="164"/>
                    </a:lnTo>
                    <a:lnTo>
                      <a:pt x="464" y="165"/>
                    </a:lnTo>
                    <a:lnTo>
                      <a:pt x="462" y="165"/>
                    </a:lnTo>
                    <a:lnTo>
                      <a:pt x="462" y="165"/>
                    </a:lnTo>
                    <a:lnTo>
                      <a:pt x="461" y="167"/>
                    </a:lnTo>
                    <a:lnTo>
                      <a:pt x="459" y="167"/>
                    </a:lnTo>
                    <a:lnTo>
                      <a:pt x="459" y="165"/>
                    </a:lnTo>
                    <a:lnTo>
                      <a:pt x="458" y="167"/>
                    </a:lnTo>
                    <a:lnTo>
                      <a:pt x="455" y="167"/>
                    </a:lnTo>
                    <a:lnTo>
                      <a:pt x="455" y="165"/>
                    </a:lnTo>
                    <a:lnTo>
                      <a:pt x="453" y="165"/>
                    </a:lnTo>
                    <a:lnTo>
                      <a:pt x="453" y="167"/>
                    </a:lnTo>
                    <a:lnTo>
                      <a:pt x="451" y="167"/>
                    </a:lnTo>
                    <a:lnTo>
                      <a:pt x="450" y="170"/>
                    </a:lnTo>
                    <a:lnTo>
                      <a:pt x="450" y="170"/>
                    </a:lnTo>
                    <a:lnTo>
                      <a:pt x="451" y="170"/>
                    </a:lnTo>
                    <a:lnTo>
                      <a:pt x="453" y="172"/>
                    </a:lnTo>
                    <a:lnTo>
                      <a:pt x="455" y="173"/>
                    </a:lnTo>
                    <a:lnTo>
                      <a:pt x="455" y="173"/>
                    </a:lnTo>
                    <a:lnTo>
                      <a:pt x="455" y="173"/>
                    </a:lnTo>
                    <a:lnTo>
                      <a:pt x="453" y="173"/>
                    </a:lnTo>
                    <a:lnTo>
                      <a:pt x="453" y="172"/>
                    </a:lnTo>
                    <a:lnTo>
                      <a:pt x="451" y="172"/>
                    </a:lnTo>
                    <a:lnTo>
                      <a:pt x="450" y="172"/>
                    </a:lnTo>
                    <a:lnTo>
                      <a:pt x="450" y="170"/>
                    </a:lnTo>
                    <a:lnTo>
                      <a:pt x="448" y="170"/>
                    </a:lnTo>
                    <a:lnTo>
                      <a:pt x="448" y="170"/>
                    </a:lnTo>
                    <a:lnTo>
                      <a:pt x="447" y="172"/>
                    </a:lnTo>
                    <a:lnTo>
                      <a:pt x="448" y="176"/>
                    </a:lnTo>
                    <a:lnTo>
                      <a:pt x="450" y="180"/>
                    </a:lnTo>
                    <a:lnTo>
                      <a:pt x="450" y="180"/>
                    </a:lnTo>
                    <a:lnTo>
                      <a:pt x="450" y="183"/>
                    </a:lnTo>
                    <a:lnTo>
                      <a:pt x="448" y="183"/>
                    </a:lnTo>
                    <a:lnTo>
                      <a:pt x="448" y="183"/>
                    </a:lnTo>
                    <a:lnTo>
                      <a:pt x="448" y="184"/>
                    </a:lnTo>
                    <a:lnTo>
                      <a:pt x="448" y="184"/>
                    </a:lnTo>
                    <a:lnTo>
                      <a:pt x="448" y="181"/>
                    </a:lnTo>
                    <a:lnTo>
                      <a:pt x="450" y="180"/>
                    </a:lnTo>
                    <a:lnTo>
                      <a:pt x="448" y="176"/>
                    </a:lnTo>
                    <a:lnTo>
                      <a:pt x="448" y="176"/>
                    </a:lnTo>
                    <a:lnTo>
                      <a:pt x="447" y="175"/>
                    </a:lnTo>
                    <a:lnTo>
                      <a:pt x="447" y="175"/>
                    </a:lnTo>
                    <a:lnTo>
                      <a:pt x="445" y="176"/>
                    </a:lnTo>
                    <a:lnTo>
                      <a:pt x="445" y="176"/>
                    </a:lnTo>
                    <a:lnTo>
                      <a:pt x="444" y="180"/>
                    </a:lnTo>
                    <a:lnTo>
                      <a:pt x="442" y="181"/>
                    </a:lnTo>
                    <a:lnTo>
                      <a:pt x="442" y="181"/>
                    </a:lnTo>
                    <a:lnTo>
                      <a:pt x="442" y="184"/>
                    </a:lnTo>
                    <a:lnTo>
                      <a:pt x="442" y="186"/>
                    </a:lnTo>
                    <a:lnTo>
                      <a:pt x="440" y="186"/>
                    </a:lnTo>
                    <a:lnTo>
                      <a:pt x="440" y="188"/>
                    </a:lnTo>
                    <a:lnTo>
                      <a:pt x="440" y="188"/>
                    </a:lnTo>
                    <a:lnTo>
                      <a:pt x="439" y="188"/>
                    </a:lnTo>
                    <a:lnTo>
                      <a:pt x="439" y="188"/>
                    </a:lnTo>
                    <a:lnTo>
                      <a:pt x="439" y="186"/>
                    </a:lnTo>
                    <a:lnTo>
                      <a:pt x="437" y="186"/>
                    </a:lnTo>
                    <a:lnTo>
                      <a:pt x="437" y="186"/>
                    </a:lnTo>
                    <a:lnTo>
                      <a:pt x="436" y="186"/>
                    </a:lnTo>
                    <a:lnTo>
                      <a:pt x="436" y="186"/>
                    </a:lnTo>
                    <a:lnTo>
                      <a:pt x="437" y="184"/>
                    </a:lnTo>
                    <a:lnTo>
                      <a:pt x="437" y="183"/>
                    </a:lnTo>
                    <a:lnTo>
                      <a:pt x="437" y="183"/>
                    </a:lnTo>
                    <a:lnTo>
                      <a:pt x="439" y="181"/>
                    </a:lnTo>
                    <a:lnTo>
                      <a:pt x="440" y="181"/>
                    </a:lnTo>
                    <a:lnTo>
                      <a:pt x="439" y="180"/>
                    </a:lnTo>
                    <a:lnTo>
                      <a:pt x="439" y="180"/>
                    </a:lnTo>
                    <a:lnTo>
                      <a:pt x="439" y="180"/>
                    </a:lnTo>
                    <a:lnTo>
                      <a:pt x="439" y="178"/>
                    </a:lnTo>
                    <a:lnTo>
                      <a:pt x="439" y="178"/>
                    </a:lnTo>
                    <a:lnTo>
                      <a:pt x="439" y="178"/>
                    </a:lnTo>
                    <a:lnTo>
                      <a:pt x="440" y="180"/>
                    </a:lnTo>
                    <a:lnTo>
                      <a:pt x="442" y="180"/>
                    </a:lnTo>
                    <a:lnTo>
                      <a:pt x="442" y="180"/>
                    </a:lnTo>
                    <a:lnTo>
                      <a:pt x="442" y="178"/>
                    </a:lnTo>
                    <a:lnTo>
                      <a:pt x="442" y="178"/>
                    </a:lnTo>
                    <a:lnTo>
                      <a:pt x="440" y="176"/>
                    </a:lnTo>
                    <a:lnTo>
                      <a:pt x="440" y="176"/>
                    </a:lnTo>
                    <a:lnTo>
                      <a:pt x="440" y="176"/>
                    </a:lnTo>
                    <a:lnTo>
                      <a:pt x="442" y="176"/>
                    </a:lnTo>
                    <a:lnTo>
                      <a:pt x="444" y="176"/>
                    </a:lnTo>
                    <a:lnTo>
                      <a:pt x="444" y="176"/>
                    </a:lnTo>
                    <a:lnTo>
                      <a:pt x="444" y="176"/>
                    </a:lnTo>
                    <a:lnTo>
                      <a:pt x="444" y="175"/>
                    </a:lnTo>
                    <a:lnTo>
                      <a:pt x="442" y="175"/>
                    </a:lnTo>
                    <a:lnTo>
                      <a:pt x="444" y="173"/>
                    </a:lnTo>
                    <a:lnTo>
                      <a:pt x="444" y="173"/>
                    </a:lnTo>
                    <a:lnTo>
                      <a:pt x="445" y="175"/>
                    </a:lnTo>
                    <a:lnTo>
                      <a:pt x="445" y="173"/>
                    </a:lnTo>
                    <a:lnTo>
                      <a:pt x="445" y="173"/>
                    </a:lnTo>
                    <a:lnTo>
                      <a:pt x="445" y="172"/>
                    </a:lnTo>
                    <a:lnTo>
                      <a:pt x="444" y="170"/>
                    </a:lnTo>
                    <a:lnTo>
                      <a:pt x="442" y="169"/>
                    </a:lnTo>
                    <a:lnTo>
                      <a:pt x="440" y="169"/>
                    </a:lnTo>
                    <a:lnTo>
                      <a:pt x="442" y="169"/>
                    </a:lnTo>
                    <a:lnTo>
                      <a:pt x="442" y="169"/>
                    </a:lnTo>
                    <a:lnTo>
                      <a:pt x="442" y="169"/>
                    </a:lnTo>
                    <a:lnTo>
                      <a:pt x="442" y="169"/>
                    </a:lnTo>
                    <a:lnTo>
                      <a:pt x="442" y="169"/>
                    </a:lnTo>
                    <a:lnTo>
                      <a:pt x="444" y="169"/>
                    </a:lnTo>
                    <a:lnTo>
                      <a:pt x="444" y="169"/>
                    </a:lnTo>
                    <a:lnTo>
                      <a:pt x="444" y="169"/>
                    </a:lnTo>
                    <a:lnTo>
                      <a:pt x="444" y="170"/>
                    </a:lnTo>
                    <a:lnTo>
                      <a:pt x="445" y="170"/>
                    </a:lnTo>
                    <a:lnTo>
                      <a:pt x="445" y="170"/>
                    </a:lnTo>
                    <a:lnTo>
                      <a:pt x="445" y="170"/>
                    </a:lnTo>
                    <a:lnTo>
                      <a:pt x="445" y="170"/>
                    </a:lnTo>
                    <a:lnTo>
                      <a:pt x="445" y="169"/>
                    </a:lnTo>
                    <a:lnTo>
                      <a:pt x="445" y="169"/>
                    </a:lnTo>
                    <a:lnTo>
                      <a:pt x="445" y="169"/>
                    </a:lnTo>
                    <a:lnTo>
                      <a:pt x="447" y="169"/>
                    </a:lnTo>
                    <a:lnTo>
                      <a:pt x="447" y="169"/>
                    </a:lnTo>
                    <a:lnTo>
                      <a:pt x="448" y="169"/>
                    </a:lnTo>
                    <a:lnTo>
                      <a:pt x="448" y="169"/>
                    </a:lnTo>
                    <a:lnTo>
                      <a:pt x="448" y="167"/>
                    </a:lnTo>
                    <a:lnTo>
                      <a:pt x="448" y="167"/>
                    </a:lnTo>
                    <a:lnTo>
                      <a:pt x="448" y="165"/>
                    </a:lnTo>
                    <a:lnTo>
                      <a:pt x="448" y="165"/>
                    </a:lnTo>
                    <a:lnTo>
                      <a:pt x="448" y="165"/>
                    </a:lnTo>
                    <a:lnTo>
                      <a:pt x="450" y="165"/>
                    </a:lnTo>
                    <a:lnTo>
                      <a:pt x="450" y="164"/>
                    </a:lnTo>
                    <a:lnTo>
                      <a:pt x="450" y="164"/>
                    </a:lnTo>
                    <a:lnTo>
                      <a:pt x="451" y="164"/>
                    </a:lnTo>
                    <a:lnTo>
                      <a:pt x="451" y="162"/>
                    </a:lnTo>
                    <a:lnTo>
                      <a:pt x="451" y="162"/>
                    </a:lnTo>
                    <a:lnTo>
                      <a:pt x="453" y="162"/>
                    </a:lnTo>
                    <a:lnTo>
                      <a:pt x="453" y="164"/>
                    </a:lnTo>
                    <a:lnTo>
                      <a:pt x="453" y="164"/>
                    </a:lnTo>
                    <a:lnTo>
                      <a:pt x="456" y="162"/>
                    </a:lnTo>
                    <a:lnTo>
                      <a:pt x="458" y="164"/>
                    </a:lnTo>
                    <a:lnTo>
                      <a:pt x="459" y="164"/>
                    </a:lnTo>
                    <a:lnTo>
                      <a:pt x="461" y="164"/>
                    </a:lnTo>
                    <a:lnTo>
                      <a:pt x="461" y="164"/>
                    </a:lnTo>
                    <a:lnTo>
                      <a:pt x="462" y="164"/>
                    </a:lnTo>
                    <a:lnTo>
                      <a:pt x="462" y="164"/>
                    </a:lnTo>
                    <a:lnTo>
                      <a:pt x="462" y="164"/>
                    </a:lnTo>
                    <a:lnTo>
                      <a:pt x="464" y="164"/>
                    </a:lnTo>
                    <a:lnTo>
                      <a:pt x="464" y="162"/>
                    </a:lnTo>
                    <a:lnTo>
                      <a:pt x="464" y="161"/>
                    </a:lnTo>
                    <a:lnTo>
                      <a:pt x="464" y="161"/>
                    </a:lnTo>
                    <a:lnTo>
                      <a:pt x="464" y="159"/>
                    </a:lnTo>
                    <a:lnTo>
                      <a:pt x="464" y="161"/>
                    </a:lnTo>
                    <a:lnTo>
                      <a:pt x="464" y="159"/>
                    </a:lnTo>
                    <a:lnTo>
                      <a:pt x="464" y="159"/>
                    </a:lnTo>
                    <a:lnTo>
                      <a:pt x="464" y="159"/>
                    </a:lnTo>
                    <a:lnTo>
                      <a:pt x="466" y="159"/>
                    </a:lnTo>
                    <a:lnTo>
                      <a:pt x="466" y="159"/>
                    </a:lnTo>
                    <a:lnTo>
                      <a:pt x="467" y="158"/>
                    </a:lnTo>
                    <a:lnTo>
                      <a:pt x="467" y="158"/>
                    </a:lnTo>
                    <a:lnTo>
                      <a:pt x="466" y="158"/>
                    </a:lnTo>
                    <a:lnTo>
                      <a:pt x="467" y="156"/>
                    </a:lnTo>
                    <a:lnTo>
                      <a:pt x="467" y="156"/>
                    </a:lnTo>
                    <a:lnTo>
                      <a:pt x="467" y="154"/>
                    </a:lnTo>
                    <a:close/>
                    <a:moveTo>
                      <a:pt x="1476" y="148"/>
                    </a:moveTo>
                    <a:lnTo>
                      <a:pt x="1478" y="148"/>
                    </a:lnTo>
                    <a:lnTo>
                      <a:pt x="1480" y="150"/>
                    </a:lnTo>
                    <a:lnTo>
                      <a:pt x="1481" y="150"/>
                    </a:lnTo>
                    <a:lnTo>
                      <a:pt x="1481" y="151"/>
                    </a:lnTo>
                    <a:lnTo>
                      <a:pt x="1480" y="154"/>
                    </a:lnTo>
                    <a:lnTo>
                      <a:pt x="1478" y="156"/>
                    </a:lnTo>
                    <a:lnTo>
                      <a:pt x="1476" y="159"/>
                    </a:lnTo>
                    <a:lnTo>
                      <a:pt x="1475" y="161"/>
                    </a:lnTo>
                    <a:lnTo>
                      <a:pt x="1473" y="161"/>
                    </a:lnTo>
                    <a:lnTo>
                      <a:pt x="1472" y="161"/>
                    </a:lnTo>
                    <a:lnTo>
                      <a:pt x="1472" y="161"/>
                    </a:lnTo>
                    <a:lnTo>
                      <a:pt x="1472" y="162"/>
                    </a:lnTo>
                    <a:lnTo>
                      <a:pt x="1472" y="162"/>
                    </a:lnTo>
                    <a:lnTo>
                      <a:pt x="1470" y="162"/>
                    </a:lnTo>
                    <a:lnTo>
                      <a:pt x="1470" y="161"/>
                    </a:lnTo>
                    <a:lnTo>
                      <a:pt x="1468" y="161"/>
                    </a:lnTo>
                    <a:lnTo>
                      <a:pt x="1468" y="158"/>
                    </a:lnTo>
                    <a:lnTo>
                      <a:pt x="1470" y="156"/>
                    </a:lnTo>
                    <a:lnTo>
                      <a:pt x="1473" y="151"/>
                    </a:lnTo>
                    <a:lnTo>
                      <a:pt x="1476" y="148"/>
                    </a:lnTo>
                    <a:close/>
                    <a:moveTo>
                      <a:pt x="1521" y="134"/>
                    </a:moveTo>
                    <a:lnTo>
                      <a:pt x="1522" y="136"/>
                    </a:lnTo>
                    <a:lnTo>
                      <a:pt x="1525" y="137"/>
                    </a:lnTo>
                    <a:lnTo>
                      <a:pt x="1528" y="140"/>
                    </a:lnTo>
                    <a:lnTo>
                      <a:pt x="1530" y="140"/>
                    </a:lnTo>
                    <a:lnTo>
                      <a:pt x="1530" y="142"/>
                    </a:lnTo>
                    <a:lnTo>
                      <a:pt x="1530" y="142"/>
                    </a:lnTo>
                    <a:lnTo>
                      <a:pt x="1527" y="140"/>
                    </a:lnTo>
                    <a:lnTo>
                      <a:pt x="1525" y="140"/>
                    </a:lnTo>
                    <a:lnTo>
                      <a:pt x="1524" y="140"/>
                    </a:lnTo>
                    <a:lnTo>
                      <a:pt x="1522" y="140"/>
                    </a:lnTo>
                    <a:lnTo>
                      <a:pt x="1521" y="140"/>
                    </a:lnTo>
                    <a:lnTo>
                      <a:pt x="1521" y="139"/>
                    </a:lnTo>
                    <a:lnTo>
                      <a:pt x="1521" y="137"/>
                    </a:lnTo>
                    <a:lnTo>
                      <a:pt x="1519" y="136"/>
                    </a:lnTo>
                    <a:lnTo>
                      <a:pt x="1519" y="136"/>
                    </a:lnTo>
                    <a:lnTo>
                      <a:pt x="1521" y="136"/>
                    </a:lnTo>
                    <a:lnTo>
                      <a:pt x="1521" y="134"/>
                    </a:lnTo>
                    <a:close/>
                    <a:moveTo>
                      <a:pt x="341" y="80"/>
                    </a:moveTo>
                    <a:lnTo>
                      <a:pt x="343" y="80"/>
                    </a:lnTo>
                    <a:lnTo>
                      <a:pt x="343" y="82"/>
                    </a:lnTo>
                    <a:lnTo>
                      <a:pt x="344" y="85"/>
                    </a:lnTo>
                    <a:lnTo>
                      <a:pt x="344" y="87"/>
                    </a:lnTo>
                    <a:lnTo>
                      <a:pt x="344" y="87"/>
                    </a:lnTo>
                    <a:lnTo>
                      <a:pt x="344" y="87"/>
                    </a:lnTo>
                    <a:lnTo>
                      <a:pt x="344" y="88"/>
                    </a:lnTo>
                    <a:lnTo>
                      <a:pt x="346" y="90"/>
                    </a:lnTo>
                    <a:lnTo>
                      <a:pt x="346" y="90"/>
                    </a:lnTo>
                    <a:lnTo>
                      <a:pt x="346" y="91"/>
                    </a:lnTo>
                    <a:lnTo>
                      <a:pt x="347" y="93"/>
                    </a:lnTo>
                    <a:lnTo>
                      <a:pt x="347" y="93"/>
                    </a:lnTo>
                    <a:lnTo>
                      <a:pt x="347" y="95"/>
                    </a:lnTo>
                    <a:lnTo>
                      <a:pt x="347" y="95"/>
                    </a:lnTo>
                    <a:lnTo>
                      <a:pt x="346" y="96"/>
                    </a:lnTo>
                    <a:lnTo>
                      <a:pt x="346" y="96"/>
                    </a:lnTo>
                    <a:lnTo>
                      <a:pt x="347" y="99"/>
                    </a:lnTo>
                    <a:lnTo>
                      <a:pt x="349" y="101"/>
                    </a:lnTo>
                    <a:lnTo>
                      <a:pt x="352" y="101"/>
                    </a:lnTo>
                    <a:lnTo>
                      <a:pt x="352" y="101"/>
                    </a:lnTo>
                    <a:lnTo>
                      <a:pt x="352" y="102"/>
                    </a:lnTo>
                    <a:lnTo>
                      <a:pt x="349" y="102"/>
                    </a:lnTo>
                    <a:lnTo>
                      <a:pt x="347" y="101"/>
                    </a:lnTo>
                    <a:lnTo>
                      <a:pt x="346" y="99"/>
                    </a:lnTo>
                    <a:lnTo>
                      <a:pt x="346" y="98"/>
                    </a:lnTo>
                    <a:lnTo>
                      <a:pt x="344" y="95"/>
                    </a:lnTo>
                    <a:lnTo>
                      <a:pt x="344" y="93"/>
                    </a:lnTo>
                    <a:lnTo>
                      <a:pt x="343" y="91"/>
                    </a:lnTo>
                    <a:lnTo>
                      <a:pt x="341" y="91"/>
                    </a:lnTo>
                    <a:lnTo>
                      <a:pt x="341" y="91"/>
                    </a:lnTo>
                    <a:lnTo>
                      <a:pt x="341" y="90"/>
                    </a:lnTo>
                    <a:lnTo>
                      <a:pt x="343" y="90"/>
                    </a:lnTo>
                    <a:lnTo>
                      <a:pt x="341" y="88"/>
                    </a:lnTo>
                    <a:lnTo>
                      <a:pt x="341" y="88"/>
                    </a:lnTo>
                    <a:lnTo>
                      <a:pt x="339" y="88"/>
                    </a:lnTo>
                    <a:lnTo>
                      <a:pt x="339" y="88"/>
                    </a:lnTo>
                    <a:lnTo>
                      <a:pt x="339" y="87"/>
                    </a:lnTo>
                    <a:lnTo>
                      <a:pt x="339" y="87"/>
                    </a:lnTo>
                    <a:lnTo>
                      <a:pt x="339" y="87"/>
                    </a:lnTo>
                    <a:lnTo>
                      <a:pt x="339" y="85"/>
                    </a:lnTo>
                    <a:lnTo>
                      <a:pt x="339" y="85"/>
                    </a:lnTo>
                    <a:lnTo>
                      <a:pt x="341" y="85"/>
                    </a:lnTo>
                    <a:lnTo>
                      <a:pt x="341" y="84"/>
                    </a:lnTo>
                    <a:lnTo>
                      <a:pt x="341" y="84"/>
                    </a:lnTo>
                    <a:lnTo>
                      <a:pt x="341" y="82"/>
                    </a:lnTo>
                    <a:lnTo>
                      <a:pt x="341" y="80"/>
                    </a:lnTo>
                    <a:lnTo>
                      <a:pt x="341" y="80"/>
                    </a:lnTo>
                    <a:close/>
                    <a:moveTo>
                      <a:pt x="1577" y="74"/>
                    </a:moveTo>
                    <a:lnTo>
                      <a:pt x="1579" y="74"/>
                    </a:lnTo>
                    <a:lnTo>
                      <a:pt x="1579" y="76"/>
                    </a:lnTo>
                    <a:lnTo>
                      <a:pt x="1579" y="77"/>
                    </a:lnTo>
                    <a:lnTo>
                      <a:pt x="1577" y="79"/>
                    </a:lnTo>
                    <a:lnTo>
                      <a:pt x="1577" y="79"/>
                    </a:lnTo>
                    <a:lnTo>
                      <a:pt x="1577" y="79"/>
                    </a:lnTo>
                    <a:lnTo>
                      <a:pt x="1577" y="79"/>
                    </a:lnTo>
                    <a:lnTo>
                      <a:pt x="1576" y="79"/>
                    </a:lnTo>
                    <a:lnTo>
                      <a:pt x="1576" y="77"/>
                    </a:lnTo>
                    <a:lnTo>
                      <a:pt x="1577" y="76"/>
                    </a:lnTo>
                    <a:lnTo>
                      <a:pt x="1577" y="76"/>
                    </a:lnTo>
                    <a:lnTo>
                      <a:pt x="1577" y="74"/>
                    </a:lnTo>
                    <a:lnTo>
                      <a:pt x="1577" y="74"/>
                    </a:lnTo>
                    <a:close/>
                    <a:moveTo>
                      <a:pt x="1481" y="73"/>
                    </a:moveTo>
                    <a:lnTo>
                      <a:pt x="1483" y="74"/>
                    </a:lnTo>
                    <a:lnTo>
                      <a:pt x="1484" y="74"/>
                    </a:lnTo>
                    <a:lnTo>
                      <a:pt x="1484" y="76"/>
                    </a:lnTo>
                    <a:lnTo>
                      <a:pt x="1484" y="77"/>
                    </a:lnTo>
                    <a:lnTo>
                      <a:pt x="1484" y="80"/>
                    </a:lnTo>
                    <a:lnTo>
                      <a:pt x="1484" y="80"/>
                    </a:lnTo>
                    <a:lnTo>
                      <a:pt x="1486" y="82"/>
                    </a:lnTo>
                    <a:lnTo>
                      <a:pt x="1486" y="84"/>
                    </a:lnTo>
                    <a:lnTo>
                      <a:pt x="1486" y="85"/>
                    </a:lnTo>
                    <a:lnTo>
                      <a:pt x="1487" y="87"/>
                    </a:lnTo>
                    <a:lnTo>
                      <a:pt x="1487" y="88"/>
                    </a:lnTo>
                    <a:lnTo>
                      <a:pt x="1489" y="88"/>
                    </a:lnTo>
                    <a:lnTo>
                      <a:pt x="1489" y="90"/>
                    </a:lnTo>
                    <a:lnTo>
                      <a:pt x="1487" y="95"/>
                    </a:lnTo>
                    <a:lnTo>
                      <a:pt x="1487" y="96"/>
                    </a:lnTo>
                    <a:lnTo>
                      <a:pt x="1487" y="96"/>
                    </a:lnTo>
                    <a:lnTo>
                      <a:pt x="1487" y="96"/>
                    </a:lnTo>
                    <a:lnTo>
                      <a:pt x="1487" y="96"/>
                    </a:lnTo>
                    <a:lnTo>
                      <a:pt x="1489" y="96"/>
                    </a:lnTo>
                    <a:lnTo>
                      <a:pt x="1491" y="96"/>
                    </a:lnTo>
                    <a:lnTo>
                      <a:pt x="1491" y="98"/>
                    </a:lnTo>
                    <a:lnTo>
                      <a:pt x="1491" y="99"/>
                    </a:lnTo>
                    <a:lnTo>
                      <a:pt x="1491" y="99"/>
                    </a:lnTo>
                    <a:lnTo>
                      <a:pt x="1491" y="99"/>
                    </a:lnTo>
                    <a:lnTo>
                      <a:pt x="1491" y="101"/>
                    </a:lnTo>
                    <a:lnTo>
                      <a:pt x="1491" y="101"/>
                    </a:lnTo>
                    <a:lnTo>
                      <a:pt x="1491" y="102"/>
                    </a:lnTo>
                    <a:lnTo>
                      <a:pt x="1491" y="102"/>
                    </a:lnTo>
                    <a:lnTo>
                      <a:pt x="1491" y="104"/>
                    </a:lnTo>
                    <a:lnTo>
                      <a:pt x="1491" y="104"/>
                    </a:lnTo>
                    <a:lnTo>
                      <a:pt x="1492" y="106"/>
                    </a:lnTo>
                    <a:lnTo>
                      <a:pt x="1492" y="109"/>
                    </a:lnTo>
                    <a:lnTo>
                      <a:pt x="1492" y="109"/>
                    </a:lnTo>
                    <a:lnTo>
                      <a:pt x="1492" y="110"/>
                    </a:lnTo>
                    <a:lnTo>
                      <a:pt x="1492" y="110"/>
                    </a:lnTo>
                    <a:lnTo>
                      <a:pt x="1492" y="112"/>
                    </a:lnTo>
                    <a:lnTo>
                      <a:pt x="1491" y="112"/>
                    </a:lnTo>
                    <a:lnTo>
                      <a:pt x="1491" y="112"/>
                    </a:lnTo>
                    <a:lnTo>
                      <a:pt x="1491" y="112"/>
                    </a:lnTo>
                    <a:lnTo>
                      <a:pt x="1491" y="112"/>
                    </a:lnTo>
                    <a:lnTo>
                      <a:pt x="1489" y="113"/>
                    </a:lnTo>
                    <a:lnTo>
                      <a:pt x="1489" y="115"/>
                    </a:lnTo>
                    <a:lnTo>
                      <a:pt x="1489" y="115"/>
                    </a:lnTo>
                    <a:lnTo>
                      <a:pt x="1491" y="115"/>
                    </a:lnTo>
                    <a:lnTo>
                      <a:pt x="1491" y="117"/>
                    </a:lnTo>
                    <a:lnTo>
                      <a:pt x="1492" y="118"/>
                    </a:lnTo>
                    <a:lnTo>
                      <a:pt x="1492" y="118"/>
                    </a:lnTo>
                    <a:lnTo>
                      <a:pt x="1494" y="118"/>
                    </a:lnTo>
                    <a:lnTo>
                      <a:pt x="1494" y="118"/>
                    </a:lnTo>
                    <a:lnTo>
                      <a:pt x="1495" y="118"/>
                    </a:lnTo>
                    <a:lnTo>
                      <a:pt x="1495" y="118"/>
                    </a:lnTo>
                    <a:lnTo>
                      <a:pt x="1495" y="118"/>
                    </a:lnTo>
                    <a:lnTo>
                      <a:pt x="1495" y="118"/>
                    </a:lnTo>
                    <a:lnTo>
                      <a:pt x="1498" y="120"/>
                    </a:lnTo>
                    <a:lnTo>
                      <a:pt x="1498" y="121"/>
                    </a:lnTo>
                    <a:lnTo>
                      <a:pt x="1498" y="123"/>
                    </a:lnTo>
                    <a:lnTo>
                      <a:pt x="1500" y="125"/>
                    </a:lnTo>
                    <a:lnTo>
                      <a:pt x="1502" y="125"/>
                    </a:lnTo>
                    <a:lnTo>
                      <a:pt x="1502" y="126"/>
                    </a:lnTo>
                    <a:lnTo>
                      <a:pt x="1502" y="128"/>
                    </a:lnTo>
                    <a:lnTo>
                      <a:pt x="1502" y="128"/>
                    </a:lnTo>
                    <a:lnTo>
                      <a:pt x="1502" y="128"/>
                    </a:lnTo>
                    <a:lnTo>
                      <a:pt x="1502" y="128"/>
                    </a:lnTo>
                    <a:lnTo>
                      <a:pt x="1502" y="128"/>
                    </a:lnTo>
                    <a:lnTo>
                      <a:pt x="1502" y="129"/>
                    </a:lnTo>
                    <a:lnTo>
                      <a:pt x="1502" y="131"/>
                    </a:lnTo>
                    <a:lnTo>
                      <a:pt x="1502" y="132"/>
                    </a:lnTo>
                    <a:lnTo>
                      <a:pt x="1502" y="134"/>
                    </a:lnTo>
                    <a:lnTo>
                      <a:pt x="1503" y="134"/>
                    </a:lnTo>
                    <a:lnTo>
                      <a:pt x="1503" y="136"/>
                    </a:lnTo>
                    <a:lnTo>
                      <a:pt x="1505" y="139"/>
                    </a:lnTo>
                    <a:lnTo>
                      <a:pt x="1506" y="140"/>
                    </a:lnTo>
                    <a:lnTo>
                      <a:pt x="1506" y="142"/>
                    </a:lnTo>
                    <a:lnTo>
                      <a:pt x="1506" y="142"/>
                    </a:lnTo>
                    <a:lnTo>
                      <a:pt x="1508" y="142"/>
                    </a:lnTo>
                    <a:lnTo>
                      <a:pt x="1508" y="142"/>
                    </a:lnTo>
                    <a:lnTo>
                      <a:pt x="1508" y="143"/>
                    </a:lnTo>
                    <a:lnTo>
                      <a:pt x="1508" y="143"/>
                    </a:lnTo>
                    <a:lnTo>
                      <a:pt x="1508" y="143"/>
                    </a:lnTo>
                    <a:lnTo>
                      <a:pt x="1508" y="145"/>
                    </a:lnTo>
                    <a:lnTo>
                      <a:pt x="1509" y="147"/>
                    </a:lnTo>
                    <a:lnTo>
                      <a:pt x="1509" y="147"/>
                    </a:lnTo>
                    <a:lnTo>
                      <a:pt x="1509" y="148"/>
                    </a:lnTo>
                    <a:lnTo>
                      <a:pt x="1509" y="148"/>
                    </a:lnTo>
                    <a:lnTo>
                      <a:pt x="1511" y="150"/>
                    </a:lnTo>
                    <a:lnTo>
                      <a:pt x="1511" y="150"/>
                    </a:lnTo>
                    <a:lnTo>
                      <a:pt x="1511" y="151"/>
                    </a:lnTo>
                    <a:lnTo>
                      <a:pt x="1511" y="151"/>
                    </a:lnTo>
                    <a:lnTo>
                      <a:pt x="1511" y="151"/>
                    </a:lnTo>
                    <a:lnTo>
                      <a:pt x="1509" y="151"/>
                    </a:lnTo>
                    <a:lnTo>
                      <a:pt x="1509" y="151"/>
                    </a:lnTo>
                    <a:lnTo>
                      <a:pt x="1509" y="151"/>
                    </a:lnTo>
                    <a:lnTo>
                      <a:pt x="1509" y="151"/>
                    </a:lnTo>
                    <a:lnTo>
                      <a:pt x="1508" y="151"/>
                    </a:lnTo>
                    <a:lnTo>
                      <a:pt x="1508" y="151"/>
                    </a:lnTo>
                    <a:lnTo>
                      <a:pt x="1508" y="151"/>
                    </a:lnTo>
                    <a:lnTo>
                      <a:pt x="1505" y="148"/>
                    </a:lnTo>
                    <a:lnTo>
                      <a:pt x="1505" y="148"/>
                    </a:lnTo>
                    <a:lnTo>
                      <a:pt x="1503" y="148"/>
                    </a:lnTo>
                    <a:lnTo>
                      <a:pt x="1503" y="148"/>
                    </a:lnTo>
                    <a:lnTo>
                      <a:pt x="1503" y="148"/>
                    </a:lnTo>
                    <a:lnTo>
                      <a:pt x="1503" y="148"/>
                    </a:lnTo>
                    <a:lnTo>
                      <a:pt x="1503" y="148"/>
                    </a:lnTo>
                    <a:lnTo>
                      <a:pt x="1502" y="148"/>
                    </a:lnTo>
                    <a:lnTo>
                      <a:pt x="1502" y="148"/>
                    </a:lnTo>
                    <a:lnTo>
                      <a:pt x="1502" y="148"/>
                    </a:lnTo>
                    <a:lnTo>
                      <a:pt x="1502" y="148"/>
                    </a:lnTo>
                    <a:lnTo>
                      <a:pt x="1502" y="148"/>
                    </a:lnTo>
                    <a:lnTo>
                      <a:pt x="1502" y="148"/>
                    </a:lnTo>
                    <a:lnTo>
                      <a:pt x="1500" y="148"/>
                    </a:lnTo>
                    <a:lnTo>
                      <a:pt x="1500" y="148"/>
                    </a:lnTo>
                    <a:lnTo>
                      <a:pt x="1500" y="147"/>
                    </a:lnTo>
                    <a:lnTo>
                      <a:pt x="1500" y="147"/>
                    </a:lnTo>
                    <a:lnTo>
                      <a:pt x="1500" y="145"/>
                    </a:lnTo>
                    <a:lnTo>
                      <a:pt x="1500" y="145"/>
                    </a:lnTo>
                    <a:lnTo>
                      <a:pt x="1502" y="145"/>
                    </a:lnTo>
                    <a:lnTo>
                      <a:pt x="1502" y="143"/>
                    </a:lnTo>
                    <a:lnTo>
                      <a:pt x="1502" y="143"/>
                    </a:lnTo>
                    <a:lnTo>
                      <a:pt x="1502" y="142"/>
                    </a:lnTo>
                    <a:lnTo>
                      <a:pt x="1502" y="142"/>
                    </a:lnTo>
                    <a:lnTo>
                      <a:pt x="1500" y="140"/>
                    </a:lnTo>
                    <a:lnTo>
                      <a:pt x="1500" y="140"/>
                    </a:lnTo>
                    <a:lnTo>
                      <a:pt x="1500" y="140"/>
                    </a:lnTo>
                    <a:lnTo>
                      <a:pt x="1498" y="139"/>
                    </a:lnTo>
                    <a:lnTo>
                      <a:pt x="1498" y="139"/>
                    </a:lnTo>
                    <a:lnTo>
                      <a:pt x="1498" y="139"/>
                    </a:lnTo>
                    <a:lnTo>
                      <a:pt x="1497" y="139"/>
                    </a:lnTo>
                    <a:lnTo>
                      <a:pt x="1497" y="137"/>
                    </a:lnTo>
                    <a:lnTo>
                      <a:pt x="1497" y="136"/>
                    </a:lnTo>
                    <a:lnTo>
                      <a:pt x="1497" y="134"/>
                    </a:lnTo>
                    <a:lnTo>
                      <a:pt x="1497" y="134"/>
                    </a:lnTo>
                    <a:lnTo>
                      <a:pt x="1497" y="132"/>
                    </a:lnTo>
                    <a:lnTo>
                      <a:pt x="1495" y="131"/>
                    </a:lnTo>
                    <a:lnTo>
                      <a:pt x="1495" y="129"/>
                    </a:lnTo>
                    <a:lnTo>
                      <a:pt x="1494" y="128"/>
                    </a:lnTo>
                    <a:lnTo>
                      <a:pt x="1492" y="128"/>
                    </a:lnTo>
                    <a:lnTo>
                      <a:pt x="1491" y="126"/>
                    </a:lnTo>
                    <a:lnTo>
                      <a:pt x="1491" y="126"/>
                    </a:lnTo>
                    <a:lnTo>
                      <a:pt x="1487" y="123"/>
                    </a:lnTo>
                    <a:lnTo>
                      <a:pt x="1487" y="123"/>
                    </a:lnTo>
                    <a:lnTo>
                      <a:pt x="1486" y="121"/>
                    </a:lnTo>
                    <a:lnTo>
                      <a:pt x="1486" y="121"/>
                    </a:lnTo>
                    <a:lnTo>
                      <a:pt x="1486" y="120"/>
                    </a:lnTo>
                    <a:lnTo>
                      <a:pt x="1486" y="118"/>
                    </a:lnTo>
                    <a:lnTo>
                      <a:pt x="1486" y="118"/>
                    </a:lnTo>
                    <a:lnTo>
                      <a:pt x="1486" y="118"/>
                    </a:lnTo>
                    <a:lnTo>
                      <a:pt x="1486" y="118"/>
                    </a:lnTo>
                    <a:lnTo>
                      <a:pt x="1484" y="115"/>
                    </a:lnTo>
                    <a:lnTo>
                      <a:pt x="1483" y="113"/>
                    </a:lnTo>
                    <a:lnTo>
                      <a:pt x="1483" y="113"/>
                    </a:lnTo>
                    <a:lnTo>
                      <a:pt x="1483" y="113"/>
                    </a:lnTo>
                    <a:lnTo>
                      <a:pt x="1483" y="113"/>
                    </a:lnTo>
                    <a:lnTo>
                      <a:pt x="1481" y="112"/>
                    </a:lnTo>
                    <a:lnTo>
                      <a:pt x="1481" y="110"/>
                    </a:lnTo>
                    <a:lnTo>
                      <a:pt x="1481" y="110"/>
                    </a:lnTo>
                    <a:lnTo>
                      <a:pt x="1483" y="110"/>
                    </a:lnTo>
                    <a:lnTo>
                      <a:pt x="1484" y="109"/>
                    </a:lnTo>
                    <a:lnTo>
                      <a:pt x="1484" y="109"/>
                    </a:lnTo>
                    <a:lnTo>
                      <a:pt x="1484" y="107"/>
                    </a:lnTo>
                    <a:lnTo>
                      <a:pt x="1484" y="107"/>
                    </a:lnTo>
                    <a:lnTo>
                      <a:pt x="1484" y="106"/>
                    </a:lnTo>
                    <a:lnTo>
                      <a:pt x="1484" y="106"/>
                    </a:lnTo>
                    <a:lnTo>
                      <a:pt x="1484" y="106"/>
                    </a:lnTo>
                    <a:lnTo>
                      <a:pt x="1483" y="102"/>
                    </a:lnTo>
                    <a:lnTo>
                      <a:pt x="1481" y="101"/>
                    </a:lnTo>
                    <a:lnTo>
                      <a:pt x="1481" y="99"/>
                    </a:lnTo>
                    <a:lnTo>
                      <a:pt x="1481" y="98"/>
                    </a:lnTo>
                    <a:lnTo>
                      <a:pt x="1481" y="98"/>
                    </a:lnTo>
                    <a:lnTo>
                      <a:pt x="1481" y="93"/>
                    </a:lnTo>
                    <a:lnTo>
                      <a:pt x="1481" y="91"/>
                    </a:lnTo>
                    <a:lnTo>
                      <a:pt x="1481" y="90"/>
                    </a:lnTo>
                    <a:lnTo>
                      <a:pt x="1481" y="90"/>
                    </a:lnTo>
                    <a:lnTo>
                      <a:pt x="1483" y="90"/>
                    </a:lnTo>
                    <a:lnTo>
                      <a:pt x="1483" y="88"/>
                    </a:lnTo>
                    <a:lnTo>
                      <a:pt x="1483" y="84"/>
                    </a:lnTo>
                    <a:lnTo>
                      <a:pt x="1483" y="84"/>
                    </a:lnTo>
                    <a:lnTo>
                      <a:pt x="1483" y="84"/>
                    </a:lnTo>
                    <a:lnTo>
                      <a:pt x="1483" y="85"/>
                    </a:lnTo>
                    <a:lnTo>
                      <a:pt x="1481" y="88"/>
                    </a:lnTo>
                    <a:lnTo>
                      <a:pt x="1481" y="88"/>
                    </a:lnTo>
                    <a:lnTo>
                      <a:pt x="1480" y="87"/>
                    </a:lnTo>
                    <a:lnTo>
                      <a:pt x="1480" y="87"/>
                    </a:lnTo>
                    <a:lnTo>
                      <a:pt x="1480" y="87"/>
                    </a:lnTo>
                    <a:lnTo>
                      <a:pt x="1481" y="85"/>
                    </a:lnTo>
                    <a:lnTo>
                      <a:pt x="1480" y="85"/>
                    </a:lnTo>
                    <a:lnTo>
                      <a:pt x="1480" y="84"/>
                    </a:lnTo>
                    <a:lnTo>
                      <a:pt x="1481" y="82"/>
                    </a:lnTo>
                    <a:lnTo>
                      <a:pt x="1481" y="80"/>
                    </a:lnTo>
                    <a:lnTo>
                      <a:pt x="1481" y="80"/>
                    </a:lnTo>
                    <a:lnTo>
                      <a:pt x="1481" y="80"/>
                    </a:lnTo>
                    <a:lnTo>
                      <a:pt x="1481" y="79"/>
                    </a:lnTo>
                    <a:lnTo>
                      <a:pt x="1481" y="79"/>
                    </a:lnTo>
                    <a:lnTo>
                      <a:pt x="1481" y="77"/>
                    </a:lnTo>
                    <a:lnTo>
                      <a:pt x="1481" y="76"/>
                    </a:lnTo>
                    <a:lnTo>
                      <a:pt x="1481" y="74"/>
                    </a:lnTo>
                    <a:lnTo>
                      <a:pt x="1481" y="74"/>
                    </a:lnTo>
                    <a:lnTo>
                      <a:pt x="1481" y="74"/>
                    </a:lnTo>
                    <a:lnTo>
                      <a:pt x="1481" y="73"/>
                    </a:lnTo>
                    <a:close/>
                    <a:moveTo>
                      <a:pt x="1519" y="57"/>
                    </a:moveTo>
                    <a:lnTo>
                      <a:pt x="1519" y="57"/>
                    </a:lnTo>
                    <a:lnTo>
                      <a:pt x="1519" y="58"/>
                    </a:lnTo>
                    <a:lnTo>
                      <a:pt x="1521" y="60"/>
                    </a:lnTo>
                    <a:lnTo>
                      <a:pt x="1521" y="60"/>
                    </a:lnTo>
                    <a:lnTo>
                      <a:pt x="1521" y="60"/>
                    </a:lnTo>
                    <a:lnTo>
                      <a:pt x="1521" y="60"/>
                    </a:lnTo>
                    <a:lnTo>
                      <a:pt x="1522" y="60"/>
                    </a:lnTo>
                    <a:lnTo>
                      <a:pt x="1524" y="58"/>
                    </a:lnTo>
                    <a:lnTo>
                      <a:pt x="1524" y="58"/>
                    </a:lnTo>
                    <a:lnTo>
                      <a:pt x="1524" y="58"/>
                    </a:lnTo>
                    <a:lnTo>
                      <a:pt x="1524" y="57"/>
                    </a:lnTo>
                    <a:lnTo>
                      <a:pt x="1522" y="58"/>
                    </a:lnTo>
                    <a:lnTo>
                      <a:pt x="1521" y="58"/>
                    </a:lnTo>
                    <a:lnTo>
                      <a:pt x="1521" y="58"/>
                    </a:lnTo>
                    <a:lnTo>
                      <a:pt x="1521" y="57"/>
                    </a:lnTo>
                    <a:lnTo>
                      <a:pt x="1519" y="57"/>
                    </a:lnTo>
                    <a:close/>
                    <a:moveTo>
                      <a:pt x="1536" y="52"/>
                    </a:moveTo>
                    <a:lnTo>
                      <a:pt x="1535" y="52"/>
                    </a:lnTo>
                    <a:lnTo>
                      <a:pt x="1535" y="54"/>
                    </a:lnTo>
                    <a:lnTo>
                      <a:pt x="1535" y="54"/>
                    </a:lnTo>
                    <a:lnTo>
                      <a:pt x="1535" y="55"/>
                    </a:lnTo>
                    <a:lnTo>
                      <a:pt x="1535" y="55"/>
                    </a:lnTo>
                    <a:lnTo>
                      <a:pt x="1536" y="55"/>
                    </a:lnTo>
                    <a:lnTo>
                      <a:pt x="1538" y="57"/>
                    </a:lnTo>
                    <a:lnTo>
                      <a:pt x="1538" y="57"/>
                    </a:lnTo>
                    <a:lnTo>
                      <a:pt x="1539" y="57"/>
                    </a:lnTo>
                    <a:lnTo>
                      <a:pt x="1539" y="55"/>
                    </a:lnTo>
                    <a:lnTo>
                      <a:pt x="1539" y="55"/>
                    </a:lnTo>
                    <a:lnTo>
                      <a:pt x="1538" y="54"/>
                    </a:lnTo>
                    <a:lnTo>
                      <a:pt x="1538" y="54"/>
                    </a:lnTo>
                    <a:lnTo>
                      <a:pt x="1538" y="54"/>
                    </a:lnTo>
                    <a:lnTo>
                      <a:pt x="1536" y="54"/>
                    </a:lnTo>
                    <a:lnTo>
                      <a:pt x="1536" y="52"/>
                    </a:lnTo>
                    <a:close/>
                    <a:moveTo>
                      <a:pt x="1480" y="49"/>
                    </a:moveTo>
                    <a:lnTo>
                      <a:pt x="1481" y="49"/>
                    </a:lnTo>
                    <a:lnTo>
                      <a:pt x="1483" y="50"/>
                    </a:lnTo>
                    <a:lnTo>
                      <a:pt x="1483" y="52"/>
                    </a:lnTo>
                    <a:lnTo>
                      <a:pt x="1484" y="54"/>
                    </a:lnTo>
                    <a:lnTo>
                      <a:pt x="1484" y="55"/>
                    </a:lnTo>
                    <a:lnTo>
                      <a:pt x="1483" y="55"/>
                    </a:lnTo>
                    <a:lnTo>
                      <a:pt x="1483" y="55"/>
                    </a:lnTo>
                    <a:lnTo>
                      <a:pt x="1483" y="57"/>
                    </a:lnTo>
                    <a:lnTo>
                      <a:pt x="1481" y="58"/>
                    </a:lnTo>
                    <a:lnTo>
                      <a:pt x="1481" y="58"/>
                    </a:lnTo>
                    <a:lnTo>
                      <a:pt x="1480" y="58"/>
                    </a:lnTo>
                    <a:lnTo>
                      <a:pt x="1480" y="60"/>
                    </a:lnTo>
                    <a:lnTo>
                      <a:pt x="1480" y="60"/>
                    </a:lnTo>
                    <a:lnTo>
                      <a:pt x="1478" y="60"/>
                    </a:lnTo>
                    <a:lnTo>
                      <a:pt x="1476" y="60"/>
                    </a:lnTo>
                    <a:lnTo>
                      <a:pt x="1476" y="60"/>
                    </a:lnTo>
                    <a:lnTo>
                      <a:pt x="1478" y="58"/>
                    </a:lnTo>
                    <a:lnTo>
                      <a:pt x="1478" y="57"/>
                    </a:lnTo>
                    <a:lnTo>
                      <a:pt x="1478" y="57"/>
                    </a:lnTo>
                    <a:lnTo>
                      <a:pt x="1476" y="57"/>
                    </a:lnTo>
                    <a:lnTo>
                      <a:pt x="1478" y="57"/>
                    </a:lnTo>
                    <a:lnTo>
                      <a:pt x="1478" y="55"/>
                    </a:lnTo>
                    <a:lnTo>
                      <a:pt x="1478" y="54"/>
                    </a:lnTo>
                    <a:lnTo>
                      <a:pt x="1480" y="52"/>
                    </a:lnTo>
                    <a:lnTo>
                      <a:pt x="1480" y="49"/>
                    </a:lnTo>
                    <a:lnTo>
                      <a:pt x="1480" y="49"/>
                    </a:lnTo>
                    <a:close/>
                    <a:moveTo>
                      <a:pt x="1320" y="35"/>
                    </a:moveTo>
                    <a:lnTo>
                      <a:pt x="1320" y="35"/>
                    </a:lnTo>
                    <a:lnTo>
                      <a:pt x="1322" y="35"/>
                    </a:lnTo>
                    <a:lnTo>
                      <a:pt x="1322" y="36"/>
                    </a:lnTo>
                    <a:lnTo>
                      <a:pt x="1322" y="36"/>
                    </a:lnTo>
                    <a:lnTo>
                      <a:pt x="1322" y="36"/>
                    </a:lnTo>
                    <a:lnTo>
                      <a:pt x="1322" y="36"/>
                    </a:lnTo>
                    <a:lnTo>
                      <a:pt x="1322" y="38"/>
                    </a:lnTo>
                    <a:lnTo>
                      <a:pt x="1322" y="39"/>
                    </a:lnTo>
                    <a:lnTo>
                      <a:pt x="1322" y="39"/>
                    </a:lnTo>
                    <a:lnTo>
                      <a:pt x="1322" y="39"/>
                    </a:lnTo>
                    <a:lnTo>
                      <a:pt x="1322" y="39"/>
                    </a:lnTo>
                    <a:lnTo>
                      <a:pt x="1320" y="39"/>
                    </a:lnTo>
                    <a:lnTo>
                      <a:pt x="1320" y="39"/>
                    </a:lnTo>
                    <a:lnTo>
                      <a:pt x="1320" y="39"/>
                    </a:lnTo>
                    <a:lnTo>
                      <a:pt x="1320" y="38"/>
                    </a:lnTo>
                    <a:lnTo>
                      <a:pt x="1319" y="38"/>
                    </a:lnTo>
                    <a:lnTo>
                      <a:pt x="1319" y="36"/>
                    </a:lnTo>
                    <a:lnTo>
                      <a:pt x="1319" y="36"/>
                    </a:lnTo>
                    <a:lnTo>
                      <a:pt x="1319" y="36"/>
                    </a:lnTo>
                    <a:lnTo>
                      <a:pt x="1317" y="36"/>
                    </a:lnTo>
                    <a:lnTo>
                      <a:pt x="1317" y="35"/>
                    </a:lnTo>
                    <a:lnTo>
                      <a:pt x="1317" y="35"/>
                    </a:lnTo>
                    <a:lnTo>
                      <a:pt x="1317" y="35"/>
                    </a:lnTo>
                    <a:lnTo>
                      <a:pt x="1319" y="35"/>
                    </a:lnTo>
                    <a:lnTo>
                      <a:pt x="1320" y="35"/>
                    </a:lnTo>
                    <a:close/>
                    <a:moveTo>
                      <a:pt x="1524" y="28"/>
                    </a:moveTo>
                    <a:lnTo>
                      <a:pt x="1524" y="28"/>
                    </a:lnTo>
                    <a:lnTo>
                      <a:pt x="1524" y="30"/>
                    </a:lnTo>
                    <a:lnTo>
                      <a:pt x="1524" y="30"/>
                    </a:lnTo>
                    <a:lnTo>
                      <a:pt x="1524" y="30"/>
                    </a:lnTo>
                    <a:lnTo>
                      <a:pt x="1525" y="30"/>
                    </a:lnTo>
                    <a:lnTo>
                      <a:pt x="1525" y="32"/>
                    </a:lnTo>
                    <a:lnTo>
                      <a:pt x="1525" y="32"/>
                    </a:lnTo>
                    <a:lnTo>
                      <a:pt x="1524" y="32"/>
                    </a:lnTo>
                    <a:lnTo>
                      <a:pt x="1524" y="33"/>
                    </a:lnTo>
                    <a:lnTo>
                      <a:pt x="1527" y="32"/>
                    </a:lnTo>
                    <a:lnTo>
                      <a:pt x="1527" y="32"/>
                    </a:lnTo>
                    <a:lnTo>
                      <a:pt x="1527" y="30"/>
                    </a:lnTo>
                    <a:lnTo>
                      <a:pt x="1527" y="30"/>
                    </a:lnTo>
                    <a:lnTo>
                      <a:pt x="1525" y="30"/>
                    </a:lnTo>
                    <a:lnTo>
                      <a:pt x="1525" y="30"/>
                    </a:lnTo>
                    <a:lnTo>
                      <a:pt x="1525" y="28"/>
                    </a:lnTo>
                    <a:lnTo>
                      <a:pt x="1525" y="28"/>
                    </a:lnTo>
                    <a:lnTo>
                      <a:pt x="1524" y="28"/>
                    </a:lnTo>
                    <a:close/>
                    <a:moveTo>
                      <a:pt x="1489" y="27"/>
                    </a:moveTo>
                    <a:lnTo>
                      <a:pt x="1491" y="27"/>
                    </a:lnTo>
                    <a:lnTo>
                      <a:pt x="1492" y="28"/>
                    </a:lnTo>
                    <a:lnTo>
                      <a:pt x="1492" y="30"/>
                    </a:lnTo>
                    <a:lnTo>
                      <a:pt x="1489" y="33"/>
                    </a:lnTo>
                    <a:lnTo>
                      <a:pt x="1486" y="35"/>
                    </a:lnTo>
                    <a:lnTo>
                      <a:pt x="1486" y="35"/>
                    </a:lnTo>
                    <a:lnTo>
                      <a:pt x="1484" y="35"/>
                    </a:lnTo>
                    <a:lnTo>
                      <a:pt x="1484" y="35"/>
                    </a:lnTo>
                    <a:lnTo>
                      <a:pt x="1484" y="33"/>
                    </a:lnTo>
                    <a:lnTo>
                      <a:pt x="1484" y="33"/>
                    </a:lnTo>
                    <a:lnTo>
                      <a:pt x="1484" y="32"/>
                    </a:lnTo>
                    <a:lnTo>
                      <a:pt x="1484" y="30"/>
                    </a:lnTo>
                    <a:lnTo>
                      <a:pt x="1486" y="28"/>
                    </a:lnTo>
                    <a:lnTo>
                      <a:pt x="1487" y="27"/>
                    </a:lnTo>
                    <a:lnTo>
                      <a:pt x="1489" y="27"/>
                    </a:lnTo>
                    <a:close/>
                    <a:moveTo>
                      <a:pt x="1541" y="21"/>
                    </a:moveTo>
                    <a:lnTo>
                      <a:pt x="1539" y="22"/>
                    </a:lnTo>
                    <a:lnTo>
                      <a:pt x="1539" y="22"/>
                    </a:lnTo>
                    <a:lnTo>
                      <a:pt x="1539" y="22"/>
                    </a:lnTo>
                    <a:lnTo>
                      <a:pt x="1539" y="22"/>
                    </a:lnTo>
                    <a:lnTo>
                      <a:pt x="1539" y="24"/>
                    </a:lnTo>
                    <a:lnTo>
                      <a:pt x="1541" y="24"/>
                    </a:lnTo>
                    <a:lnTo>
                      <a:pt x="1541" y="24"/>
                    </a:lnTo>
                    <a:lnTo>
                      <a:pt x="1541" y="24"/>
                    </a:lnTo>
                    <a:lnTo>
                      <a:pt x="1541" y="24"/>
                    </a:lnTo>
                    <a:lnTo>
                      <a:pt x="1541" y="22"/>
                    </a:lnTo>
                    <a:lnTo>
                      <a:pt x="1543" y="22"/>
                    </a:lnTo>
                    <a:lnTo>
                      <a:pt x="1543" y="22"/>
                    </a:lnTo>
                    <a:lnTo>
                      <a:pt x="1541" y="21"/>
                    </a:lnTo>
                    <a:close/>
                    <a:moveTo>
                      <a:pt x="1543" y="19"/>
                    </a:moveTo>
                    <a:lnTo>
                      <a:pt x="1543" y="19"/>
                    </a:lnTo>
                    <a:lnTo>
                      <a:pt x="1541" y="21"/>
                    </a:lnTo>
                    <a:lnTo>
                      <a:pt x="1543" y="21"/>
                    </a:lnTo>
                    <a:lnTo>
                      <a:pt x="1544" y="21"/>
                    </a:lnTo>
                    <a:lnTo>
                      <a:pt x="1544" y="21"/>
                    </a:lnTo>
                    <a:lnTo>
                      <a:pt x="1544" y="21"/>
                    </a:lnTo>
                    <a:lnTo>
                      <a:pt x="1543" y="22"/>
                    </a:lnTo>
                    <a:lnTo>
                      <a:pt x="1543" y="22"/>
                    </a:lnTo>
                    <a:lnTo>
                      <a:pt x="1544" y="22"/>
                    </a:lnTo>
                    <a:lnTo>
                      <a:pt x="1544" y="22"/>
                    </a:lnTo>
                    <a:lnTo>
                      <a:pt x="1546" y="22"/>
                    </a:lnTo>
                    <a:lnTo>
                      <a:pt x="1546" y="21"/>
                    </a:lnTo>
                    <a:lnTo>
                      <a:pt x="1547" y="21"/>
                    </a:lnTo>
                    <a:lnTo>
                      <a:pt x="1547" y="21"/>
                    </a:lnTo>
                    <a:lnTo>
                      <a:pt x="1547" y="22"/>
                    </a:lnTo>
                    <a:lnTo>
                      <a:pt x="1547" y="22"/>
                    </a:lnTo>
                    <a:lnTo>
                      <a:pt x="1549" y="22"/>
                    </a:lnTo>
                    <a:lnTo>
                      <a:pt x="1550" y="22"/>
                    </a:lnTo>
                    <a:lnTo>
                      <a:pt x="1550" y="22"/>
                    </a:lnTo>
                    <a:lnTo>
                      <a:pt x="1550" y="24"/>
                    </a:lnTo>
                    <a:lnTo>
                      <a:pt x="1550" y="25"/>
                    </a:lnTo>
                    <a:lnTo>
                      <a:pt x="1552" y="25"/>
                    </a:lnTo>
                    <a:lnTo>
                      <a:pt x="1552" y="27"/>
                    </a:lnTo>
                    <a:lnTo>
                      <a:pt x="1552" y="27"/>
                    </a:lnTo>
                    <a:lnTo>
                      <a:pt x="1554" y="27"/>
                    </a:lnTo>
                    <a:lnTo>
                      <a:pt x="1554" y="27"/>
                    </a:lnTo>
                    <a:lnTo>
                      <a:pt x="1552" y="27"/>
                    </a:lnTo>
                    <a:lnTo>
                      <a:pt x="1554" y="28"/>
                    </a:lnTo>
                    <a:lnTo>
                      <a:pt x="1555" y="28"/>
                    </a:lnTo>
                    <a:lnTo>
                      <a:pt x="1555" y="30"/>
                    </a:lnTo>
                    <a:lnTo>
                      <a:pt x="1555" y="30"/>
                    </a:lnTo>
                    <a:lnTo>
                      <a:pt x="1557" y="30"/>
                    </a:lnTo>
                    <a:lnTo>
                      <a:pt x="1557" y="30"/>
                    </a:lnTo>
                    <a:lnTo>
                      <a:pt x="1557" y="28"/>
                    </a:lnTo>
                    <a:lnTo>
                      <a:pt x="1557" y="28"/>
                    </a:lnTo>
                    <a:lnTo>
                      <a:pt x="1558" y="27"/>
                    </a:lnTo>
                    <a:lnTo>
                      <a:pt x="1562" y="27"/>
                    </a:lnTo>
                    <a:lnTo>
                      <a:pt x="1563" y="30"/>
                    </a:lnTo>
                    <a:lnTo>
                      <a:pt x="1563" y="30"/>
                    </a:lnTo>
                    <a:lnTo>
                      <a:pt x="1562" y="30"/>
                    </a:lnTo>
                    <a:lnTo>
                      <a:pt x="1560" y="30"/>
                    </a:lnTo>
                    <a:lnTo>
                      <a:pt x="1558" y="30"/>
                    </a:lnTo>
                    <a:lnTo>
                      <a:pt x="1558" y="30"/>
                    </a:lnTo>
                    <a:lnTo>
                      <a:pt x="1558" y="32"/>
                    </a:lnTo>
                    <a:lnTo>
                      <a:pt x="1558" y="33"/>
                    </a:lnTo>
                    <a:lnTo>
                      <a:pt x="1557" y="33"/>
                    </a:lnTo>
                    <a:lnTo>
                      <a:pt x="1557" y="32"/>
                    </a:lnTo>
                    <a:lnTo>
                      <a:pt x="1557" y="32"/>
                    </a:lnTo>
                    <a:lnTo>
                      <a:pt x="1555" y="32"/>
                    </a:lnTo>
                    <a:lnTo>
                      <a:pt x="1554" y="32"/>
                    </a:lnTo>
                    <a:lnTo>
                      <a:pt x="1554" y="32"/>
                    </a:lnTo>
                    <a:lnTo>
                      <a:pt x="1552" y="33"/>
                    </a:lnTo>
                    <a:lnTo>
                      <a:pt x="1552" y="35"/>
                    </a:lnTo>
                    <a:lnTo>
                      <a:pt x="1552" y="36"/>
                    </a:lnTo>
                    <a:lnTo>
                      <a:pt x="1552" y="36"/>
                    </a:lnTo>
                    <a:lnTo>
                      <a:pt x="1554" y="38"/>
                    </a:lnTo>
                    <a:lnTo>
                      <a:pt x="1554" y="39"/>
                    </a:lnTo>
                    <a:lnTo>
                      <a:pt x="1554" y="39"/>
                    </a:lnTo>
                    <a:lnTo>
                      <a:pt x="1552" y="39"/>
                    </a:lnTo>
                    <a:lnTo>
                      <a:pt x="1552" y="39"/>
                    </a:lnTo>
                    <a:lnTo>
                      <a:pt x="1550" y="43"/>
                    </a:lnTo>
                    <a:lnTo>
                      <a:pt x="1550" y="43"/>
                    </a:lnTo>
                    <a:lnTo>
                      <a:pt x="1550" y="44"/>
                    </a:lnTo>
                    <a:lnTo>
                      <a:pt x="1550" y="44"/>
                    </a:lnTo>
                    <a:lnTo>
                      <a:pt x="1550" y="44"/>
                    </a:lnTo>
                    <a:lnTo>
                      <a:pt x="1549" y="44"/>
                    </a:lnTo>
                    <a:lnTo>
                      <a:pt x="1549" y="44"/>
                    </a:lnTo>
                    <a:lnTo>
                      <a:pt x="1549" y="46"/>
                    </a:lnTo>
                    <a:lnTo>
                      <a:pt x="1549" y="46"/>
                    </a:lnTo>
                    <a:lnTo>
                      <a:pt x="1549" y="46"/>
                    </a:lnTo>
                    <a:lnTo>
                      <a:pt x="1550" y="47"/>
                    </a:lnTo>
                    <a:lnTo>
                      <a:pt x="1550" y="47"/>
                    </a:lnTo>
                    <a:lnTo>
                      <a:pt x="1549" y="47"/>
                    </a:lnTo>
                    <a:lnTo>
                      <a:pt x="1549" y="47"/>
                    </a:lnTo>
                    <a:lnTo>
                      <a:pt x="1547" y="47"/>
                    </a:lnTo>
                    <a:lnTo>
                      <a:pt x="1547" y="47"/>
                    </a:lnTo>
                    <a:lnTo>
                      <a:pt x="1546" y="47"/>
                    </a:lnTo>
                    <a:lnTo>
                      <a:pt x="1546" y="47"/>
                    </a:lnTo>
                    <a:lnTo>
                      <a:pt x="1546" y="49"/>
                    </a:lnTo>
                    <a:lnTo>
                      <a:pt x="1547" y="49"/>
                    </a:lnTo>
                    <a:lnTo>
                      <a:pt x="1546" y="49"/>
                    </a:lnTo>
                    <a:lnTo>
                      <a:pt x="1546" y="50"/>
                    </a:lnTo>
                    <a:lnTo>
                      <a:pt x="1544" y="50"/>
                    </a:lnTo>
                    <a:lnTo>
                      <a:pt x="1544" y="52"/>
                    </a:lnTo>
                    <a:lnTo>
                      <a:pt x="1543" y="52"/>
                    </a:lnTo>
                    <a:lnTo>
                      <a:pt x="1543" y="52"/>
                    </a:lnTo>
                    <a:lnTo>
                      <a:pt x="1541" y="52"/>
                    </a:lnTo>
                    <a:lnTo>
                      <a:pt x="1541" y="54"/>
                    </a:lnTo>
                    <a:lnTo>
                      <a:pt x="1543" y="54"/>
                    </a:lnTo>
                    <a:lnTo>
                      <a:pt x="1544" y="54"/>
                    </a:lnTo>
                    <a:lnTo>
                      <a:pt x="1544" y="54"/>
                    </a:lnTo>
                    <a:lnTo>
                      <a:pt x="1544" y="54"/>
                    </a:lnTo>
                    <a:lnTo>
                      <a:pt x="1544" y="54"/>
                    </a:lnTo>
                    <a:lnTo>
                      <a:pt x="1543" y="54"/>
                    </a:lnTo>
                    <a:lnTo>
                      <a:pt x="1543" y="55"/>
                    </a:lnTo>
                    <a:lnTo>
                      <a:pt x="1541" y="54"/>
                    </a:lnTo>
                    <a:lnTo>
                      <a:pt x="1539" y="55"/>
                    </a:lnTo>
                    <a:lnTo>
                      <a:pt x="1539" y="55"/>
                    </a:lnTo>
                    <a:lnTo>
                      <a:pt x="1541" y="55"/>
                    </a:lnTo>
                    <a:lnTo>
                      <a:pt x="1544" y="57"/>
                    </a:lnTo>
                    <a:lnTo>
                      <a:pt x="1546" y="57"/>
                    </a:lnTo>
                    <a:lnTo>
                      <a:pt x="1547" y="55"/>
                    </a:lnTo>
                    <a:lnTo>
                      <a:pt x="1549" y="55"/>
                    </a:lnTo>
                    <a:lnTo>
                      <a:pt x="1549" y="57"/>
                    </a:lnTo>
                    <a:lnTo>
                      <a:pt x="1549" y="57"/>
                    </a:lnTo>
                    <a:lnTo>
                      <a:pt x="1547" y="57"/>
                    </a:lnTo>
                    <a:lnTo>
                      <a:pt x="1546" y="60"/>
                    </a:lnTo>
                    <a:lnTo>
                      <a:pt x="1544" y="60"/>
                    </a:lnTo>
                    <a:lnTo>
                      <a:pt x="1543" y="60"/>
                    </a:lnTo>
                    <a:lnTo>
                      <a:pt x="1543" y="61"/>
                    </a:lnTo>
                    <a:lnTo>
                      <a:pt x="1543" y="61"/>
                    </a:lnTo>
                    <a:lnTo>
                      <a:pt x="1543" y="61"/>
                    </a:lnTo>
                    <a:lnTo>
                      <a:pt x="1539" y="61"/>
                    </a:lnTo>
                    <a:lnTo>
                      <a:pt x="1538" y="60"/>
                    </a:lnTo>
                    <a:lnTo>
                      <a:pt x="1536" y="60"/>
                    </a:lnTo>
                    <a:lnTo>
                      <a:pt x="1536" y="60"/>
                    </a:lnTo>
                    <a:lnTo>
                      <a:pt x="1535" y="60"/>
                    </a:lnTo>
                    <a:lnTo>
                      <a:pt x="1535" y="61"/>
                    </a:lnTo>
                    <a:lnTo>
                      <a:pt x="1535" y="63"/>
                    </a:lnTo>
                    <a:lnTo>
                      <a:pt x="1536" y="66"/>
                    </a:lnTo>
                    <a:lnTo>
                      <a:pt x="1536" y="66"/>
                    </a:lnTo>
                    <a:lnTo>
                      <a:pt x="1535" y="66"/>
                    </a:lnTo>
                    <a:lnTo>
                      <a:pt x="1533" y="68"/>
                    </a:lnTo>
                    <a:lnTo>
                      <a:pt x="1533" y="68"/>
                    </a:lnTo>
                    <a:lnTo>
                      <a:pt x="1533" y="68"/>
                    </a:lnTo>
                    <a:lnTo>
                      <a:pt x="1533" y="66"/>
                    </a:lnTo>
                    <a:lnTo>
                      <a:pt x="1535" y="66"/>
                    </a:lnTo>
                    <a:lnTo>
                      <a:pt x="1535" y="65"/>
                    </a:lnTo>
                    <a:lnTo>
                      <a:pt x="1535" y="63"/>
                    </a:lnTo>
                    <a:lnTo>
                      <a:pt x="1535" y="61"/>
                    </a:lnTo>
                    <a:lnTo>
                      <a:pt x="1535" y="61"/>
                    </a:lnTo>
                    <a:lnTo>
                      <a:pt x="1533" y="61"/>
                    </a:lnTo>
                    <a:lnTo>
                      <a:pt x="1533" y="61"/>
                    </a:lnTo>
                    <a:lnTo>
                      <a:pt x="1532" y="61"/>
                    </a:lnTo>
                    <a:lnTo>
                      <a:pt x="1532" y="60"/>
                    </a:lnTo>
                    <a:lnTo>
                      <a:pt x="1532" y="60"/>
                    </a:lnTo>
                    <a:lnTo>
                      <a:pt x="1530" y="61"/>
                    </a:lnTo>
                    <a:lnTo>
                      <a:pt x="1530" y="61"/>
                    </a:lnTo>
                    <a:lnTo>
                      <a:pt x="1530" y="60"/>
                    </a:lnTo>
                    <a:lnTo>
                      <a:pt x="1530" y="60"/>
                    </a:lnTo>
                    <a:lnTo>
                      <a:pt x="1528" y="60"/>
                    </a:lnTo>
                    <a:lnTo>
                      <a:pt x="1528" y="60"/>
                    </a:lnTo>
                    <a:lnTo>
                      <a:pt x="1527" y="60"/>
                    </a:lnTo>
                    <a:lnTo>
                      <a:pt x="1527" y="58"/>
                    </a:lnTo>
                    <a:lnTo>
                      <a:pt x="1527" y="58"/>
                    </a:lnTo>
                    <a:lnTo>
                      <a:pt x="1525" y="58"/>
                    </a:lnTo>
                    <a:lnTo>
                      <a:pt x="1525" y="58"/>
                    </a:lnTo>
                    <a:lnTo>
                      <a:pt x="1525" y="60"/>
                    </a:lnTo>
                    <a:lnTo>
                      <a:pt x="1524" y="60"/>
                    </a:lnTo>
                    <a:lnTo>
                      <a:pt x="1524" y="60"/>
                    </a:lnTo>
                    <a:lnTo>
                      <a:pt x="1524" y="61"/>
                    </a:lnTo>
                    <a:lnTo>
                      <a:pt x="1525" y="61"/>
                    </a:lnTo>
                    <a:lnTo>
                      <a:pt x="1524" y="61"/>
                    </a:lnTo>
                    <a:lnTo>
                      <a:pt x="1522" y="61"/>
                    </a:lnTo>
                    <a:lnTo>
                      <a:pt x="1522" y="61"/>
                    </a:lnTo>
                    <a:lnTo>
                      <a:pt x="1522" y="63"/>
                    </a:lnTo>
                    <a:lnTo>
                      <a:pt x="1522" y="63"/>
                    </a:lnTo>
                    <a:lnTo>
                      <a:pt x="1522" y="65"/>
                    </a:lnTo>
                    <a:lnTo>
                      <a:pt x="1522" y="65"/>
                    </a:lnTo>
                    <a:lnTo>
                      <a:pt x="1521" y="63"/>
                    </a:lnTo>
                    <a:lnTo>
                      <a:pt x="1521" y="63"/>
                    </a:lnTo>
                    <a:lnTo>
                      <a:pt x="1521" y="65"/>
                    </a:lnTo>
                    <a:lnTo>
                      <a:pt x="1521" y="65"/>
                    </a:lnTo>
                    <a:lnTo>
                      <a:pt x="1521" y="66"/>
                    </a:lnTo>
                    <a:lnTo>
                      <a:pt x="1519" y="65"/>
                    </a:lnTo>
                    <a:lnTo>
                      <a:pt x="1519" y="65"/>
                    </a:lnTo>
                    <a:lnTo>
                      <a:pt x="1519" y="65"/>
                    </a:lnTo>
                    <a:lnTo>
                      <a:pt x="1519" y="63"/>
                    </a:lnTo>
                    <a:lnTo>
                      <a:pt x="1519" y="63"/>
                    </a:lnTo>
                    <a:lnTo>
                      <a:pt x="1519" y="61"/>
                    </a:lnTo>
                    <a:lnTo>
                      <a:pt x="1519" y="61"/>
                    </a:lnTo>
                    <a:lnTo>
                      <a:pt x="1519" y="61"/>
                    </a:lnTo>
                    <a:lnTo>
                      <a:pt x="1519" y="60"/>
                    </a:lnTo>
                    <a:lnTo>
                      <a:pt x="1519" y="60"/>
                    </a:lnTo>
                    <a:lnTo>
                      <a:pt x="1519" y="60"/>
                    </a:lnTo>
                    <a:lnTo>
                      <a:pt x="1517" y="58"/>
                    </a:lnTo>
                    <a:lnTo>
                      <a:pt x="1517" y="58"/>
                    </a:lnTo>
                    <a:lnTo>
                      <a:pt x="1517" y="55"/>
                    </a:lnTo>
                    <a:lnTo>
                      <a:pt x="1517" y="54"/>
                    </a:lnTo>
                    <a:lnTo>
                      <a:pt x="1517" y="54"/>
                    </a:lnTo>
                    <a:lnTo>
                      <a:pt x="1519" y="47"/>
                    </a:lnTo>
                    <a:lnTo>
                      <a:pt x="1519" y="46"/>
                    </a:lnTo>
                    <a:lnTo>
                      <a:pt x="1521" y="44"/>
                    </a:lnTo>
                    <a:lnTo>
                      <a:pt x="1521" y="41"/>
                    </a:lnTo>
                    <a:lnTo>
                      <a:pt x="1521" y="41"/>
                    </a:lnTo>
                    <a:lnTo>
                      <a:pt x="1521" y="39"/>
                    </a:lnTo>
                    <a:lnTo>
                      <a:pt x="1521" y="39"/>
                    </a:lnTo>
                    <a:lnTo>
                      <a:pt x="1519" y="39"/>
                    </a:lnTo>
                    <a:lnTo>
                      <a:pt x="1519" y="39"/>
                    </a:lnTo>
                    <a:lnTo>
                      <a:pt x="1519" y="39"/>
                    </a:lnTo>
                    <a:lnTo>
                      <a:pt x="1519" y="38"/>
                    </a:lnTo>
                    <a:lnTo>
                      <a:pt x="1519" y="38"/>
                    </a:lnTo>
                    <a:lnTo>
                      <a:pt x="1519" y="36"/>
                    </a:lnTo>
                    <a:lnTo>
                      <a:pt x="1519" y="33"/>
                    </a:lnTo>
                    <a:lnTo>
                      <a:pt x="1521" y="32"/>
                    </a:lnTo>
                    <a:lnTo>
                      <a:pt x="1522" y="30"/>
                    </a:lnTo>
                    <a:lnTo>
                      <a:pt x="1522" y="28"/>
                    </a:lnTo>
                    <a:lnTo>
                      <a:pt x="1522" y="28"/>
                    </a:lnTo>
                    <a:lnTo>
                      <a:pt x="1522" y="28"/>
                    </a:lnTo>
                    <a:lnTo>
                      <a:pt x="1522" y="28"/>
                    </a:lnTo>
                    <a:lnTo>
                      <a:pt x="1522" y="27"/>
                    </a:lnTo>
                    <a:lnTo>
                      <a:pt x="1522" y="27"/>
                    </a:lnTo>
                    <a:lnTo>
                      <a:pt x="1524" y="27"/>
                    </a:lnTo>
                    <a:lnTo>
                      <a:pt x="1525" y="25"/>
                    </a:lnTo>
                    <a:lnTo>
                      <a:pt x="1525" y="25"/>
                    </a:lnTo>
                    <a:lnTo>
                      <a:pt x="1527" y="25"/>
                    </a:lnTo>
                    <a:lnTo>
                      <a:pt x="1527" y="25"/>
                    </a:lnTo>
                    <a:lnTo>
                      <a:pt x="1527" y="25"/>
                    </a:lnTo>
                    <a:lnTo>
                      <a:pt x="1528" y="24"/>
                    </a:lnTo>
                    <a:lnTo>
                      <a:pt x="1528" y="24"/>
                    </a:lnTo>
                    <a:lnTo>
                      <a:pt x="1528" y="24"/>
                    </a:lnTo>
                    <a:lnTo>
                      <a:pt x="1528" y="25"/>
                    </a:lnTo>
                    <a:lnTo>
                      <a:pt x="1530" y="25"/>
                    </a:lnTo>
                    <a:lnTo>
                      <a:pt x="1530" y="24"/>
                    </a:lnTo>
                    <a:lnTo>
                      <a:pt x="1530" y="24"/>
                    </a:lnTo>
                    <a:lnTo>
                      <a:pt x="1532" y="22"/>
                    </a:lnTo>
                    <a:lnTo>
                      <a:pt x="1532" y="22"/>
                    </a:lnTo>
                    <a:lnTo>
                      <a:pt x="1532" y="22"/>
                    </a:lnTo>
                    <a:lnTo>
                      <a:pt x="1532" y="22"/>
                    </a:lnTo>
                    <a:lnTo>
                      <a:pt x="1533" y="22"/>
                    </a:lnTo>
                    <a:lnTo>
                      <a:pt x="1532" y="24"/>
                    </a:lnTo>
                    <a:lnTo>
                      <a:pt x="1532" y="24"/>
                    </a:lnTo>
                    <a:lnTo>
                      <a:pt x="1533" y="24"/>
                    </a:lnTo>
                    <a:lnTo>
                      <a:pt x="1533" y="24"/>
                    </a:lnTo>
                    <a:lnTo>
                      <a:pt x="1533" y="24"/>
                    </a:lnTo>
                    <a:lnTo>
                      <a:pt x="1535" y="24"/>
                    </a:lnTo>
                    <a:lnTo>
                      <a:pt x="1535" y="24"/>
                    </a:lnTo>
                    <a:lnTo>
                      <a:pt x="1535" y="24"/>
                    </a:lnTo>
                    <a:lnTo>
                      <a:pt x="1536" y="24"/>
                    </a:lnTo>
                    <a:lnTo>
                      <a:pt x="1536" y="24"/>
                    </a:lnTo>
                    <a:lnTo>
                      <a:pt x="1538" y="24"/>
                    </a:lnTo>
                    <a:lnTo>
                      <a:pt x="1538" y="22"/>
                    </a:lnTo>
                    <a:lnTo>
                      <a:pt x="1538" y="22"/>
                    </a:lnTo>
                    <a:lnTo>
                      <a:pt x="1539" y="22"/>
                    </a:lnTo>
                    <a:lnTo>
                      <a:pt x="1539" y="21"/>
                    </a:lnTo>
                    <a:lnTo>
                      <a:pt x="1539" y="19"/>
                    </a:lnTo>
                    <a:lnTo>
                      <a:pt x="1541" y="19"/>
                    </a:lnTo>
                    <a:lnTo>
                      <a:pt x="1541" y="19"/>
                    </a:lnTo>
                    <a:lnTo>
                      <a:pt x="1541" y="19"/>
                    </a:lnTo>
                    <a:lnTo>
                      <a:pt x="1543" y="19"/>
                    </a:lnTo>
                    <a:close/>
                    <a:moveTo>
                      <a:pt x="1543" y="0"/>
                    </a:moveTo>
                    <a:lnTo>
                      <a:pt x="1543" y="0"/>
                    </a:lnTo>
                    <a:lnTo>
                      <a:pt x="1544" y="2"/>
                    </a:lnTo>
                    <a:lnTo>
                      <a:pt x="1544" y="2"/>
                    </a:lnTo>
                    <a:lnTo>
                      <a:pt x="1544" y="2"/>
                    </a:lnTo>
                    <a:lnTo>
                      <a:pt x="1544" y="2"/>
                    </a:lnTo>
                    <a:lnTo>
                      <a:pt x="1543" y="2"/>
                    </a:lnTo>
                    <a:lnTo>
                      <a:pt x="1541" y="2"/>
                    </a:lnTo>
                    <a:lnTo>
                      <a:pt x="1539" y="3"/>
                    </a:lnTo>
                    <a:lnTo>
                      <a:pt x="1539" y="3"/>
                    </a:lnTo>
                    <a:lnTo>
                      <a:pt x="1538" y="3"/>
                    </a:lnTo>
                    <a:lnTo>
                      <a:pt x="1539" y="5"/>
                    </a:lnTo>
                    <a:lnTo>
                      <a:pt x="1539" y="5"/>
                    </a:lnTo>
                    <a:lnTo>
                      <a:pt x="1541" y="5"/>
                    </a:lnTo>
                    <a:lnTo>
                      <a:pt x="1541" y="5"/>
                    </a:lnTo>
                    <a:lnTo>
                      <a:pt x="1539" y="5"/>
                    </a:lnTo>
                    <a:lnTo>
                      <a:pt x="1539" y="5"/>
                    </a:lnTo>
                    <a:lnTo>
                      <a:pt x="1541" y="5"/>
                    </a:lnTo>
                    <a:lnTo>
                      <a:pt x="1541" y="5"/>
                    </a:lnTo>
                    <a:lnTo>
                      <a:pt x="1541" y="5"/>
                    </a:lnTo>
                    <a:lnTo>
                      <a:pt x="1541" y="5"/>
                    </a:lnTo>
                    <a:lnTo>
                      <a:pt x="1541" y="5"/>
                    </a:lnTo>
                    <a:lnTo>
                      <a:pt x="1541" y="6"/>
                    </a:lnTo>
                    <a:lnTo>
                      <a:pt x="1541" y="6"/>
                    </a:lnTo>
                    <a:lnTo>
                      <a:pt x="1541" y="8"/>
                    </a:lnTo>
                    <a:lnTo>
                      <a:pt x="1541" y="8"/>
                    </a:lnTo>
                    <a:lnTo>
                      <a:pt x="1539" y="8"/>
                    </a:lnTo>
                    <a:lnTo>
                      <a:pt x="1539" y="6"/>
                    </a:lnTo>
                    <a:lnTo>
                      <a:pt x="1538" y="6"/>
                    </a:lnTo>
                    <a:lnTo>
                      <a:pt x="1538" y="5"/>
                    </a:lnTo>
                    <a:lnTo>
                      <a:pt x="1535" y="5"/>
                    </a:lnTo>
                    <a:lnTo>
                      <a:pt x="1535" y="5"/>
                    </a:lnTo>
                    <a:lnTo>
                      <a:pt x="1535" y="5"/>
                    </a:lnTo>
                    <a:lnTo>
                      <a:pt x="1535" y="5"/>
                    </a:lnTo>
                    <a:lnTo>
                      <a:pt x="1535" y="5"/>
                    </a:lnTo>
                    <a:lnTo>
                      <a:pt x="1535" y="6"/>
                    </a:lnTo>
                    <a:lnTo>
                      <a:pt x="1535" y="6"/>
                    </a:lnTo>
                    <a:lnTo>
                      <a:pt x="1535" y="5"/>
                    </a:lnTo>
                    <a:lnTo>
                      <a:pt x="1533" y="5"/>
                    </a:lnTo>
                    <a:lnTo>
                      <a:pt x="1533" y="5"/>
                    </a:lnTo>
                    <a:lnTo>
                      <a:pt x="1533" y="6"/>
                    </a:lnTo>
                    <a:lnTo>
                      <a:pt x="1533" y="6"/>
                    </a:lnTo>
                    <a:lnTo>
                      <a:pt x="1532" y="6"/>
                    </a:lnTo>
                    <a:lnTo>
                      <a:pt x="1530" y="5"/>
                    </a:lnTo>
                    <a:lnTo>
                      <a:pt x="1530" y="5"/>
                    </a:lnTo>
                    <a:lnTo>
                      <a:pt x="1530" y="3"/>
                    </a:lnTo>
                    <a:lnTo>
                      <a:pt x="1530" y="3"/>
                    </a:lnTo>
                    <a:lnTo>
                      <a:pt x="1532" y="3"/>
                    </a:lnTo>
                    <a:lnTo>
                      <a:pt x="1533" y="3"/>
                    </a:lnTo>
                    <a:lnTo>
                      <a:pt x="1535" y="3"/>
                    </a:lnTo>
                    <a:lnTo>
                      <a:pt x="1535" y="3"/>
                    </a:lnTo>
                    <a:lnTo>
                      <a:pt x="1533" y="3"/>
                    </a:lnTo>
                    <a:lnTo>
                      <a:pt x="1535" y="3"/>
                    </a:lnTo>
                    <a:lnTo>
                      <a:pt x="1535" y="3"/>
                    </a:lnTo>
                    <a:lnTo>
                      <a:pt x="1536" y="3"/>
                    </a:lnTo>
                    <a:lnTo>
                      <a:pt x="1536" y="3"/>
                    </a:lnTo>
                    <a:lnTo>
                      <a:pt x="1536" y="3"/>
                    </a:lnTo>
                    <a:lnTo>
                      <a:pt x="1538" y="3"/>
                    </a:lnTo>
                    <a:lnTo>
                      <a:pt x="1538" y="2"/>
                    </a:lnTo>
                    <a:lnTo>
                      <a:pt x="1538" y="2"/>
                    </a:lnTo>
                    <a:lnTo>
                      <a:pt x="1538" y="2"/>
                    </a:lnTo>
                    <a:lnTo>
                      <a:pt x="1539" y="2"/>
                    </a:lnTo>
                    <a:lnTo>
                      <a:pt x="1539" y="2"/>
                    </a:lnTo>
                    <a:lnTo>
                      <a:pt x="1539" y="2"/>
                    </a:lnTo>
                    <a:lnTo>
                      <a:pt x="1541" y="2"/>
                    </a:lnTo>
                    <a:lnTo>
                      <a:pt x="1541" y="2"/>
                    </a:lnTo>
                    <a:lnTo>
                      <a:pt x="1541" y="2"/>
                    </a:lnTo>
                    <a:lnTo>
                      <a:pt x="1543" y="2"/>
                    </a:lnTo>
                    <a:lnTo>
                      <a:pt x="1543"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grpSp>
        <p:sp>
          <p:nvSpPr>
            <p:cNvPr id="48" name="Freeform 25">
              <a:extLst>
                <a:ext uri="{FF2B5EF4-FFF2-40B4-BE49-F238E27FC236}">
                  <a16:creationId xmlns:a16="http://schemas.microsoft.com/office/drawing/2014/main" id="{015C3E14-0DE0-4966-8EF5-2B89FD507EBD}"/>
                </a:ext>
              </a:extLst>
            </p:cNvPr>
            <p:cNvSpPr>
              <a:spLocks noEditPoints="1"/>
            </p:cNvSpPr>
            <p:nvPr/>
          </p:nvSpPr>
          <p:spPr bwMode="auto">
            <a:xfrm>
              <a:off x="205705" y="2994953"/>
              <a:ext cx="7775444" cy="669369"/>
            </a:xfrm>
            <a:custGeom>
              <a:avLst/>
              <a:gdLst>
                <a:gd name="T0" fmla="*/ 5077 w 5204"/>
                <a:gd name="T1" fmla="*/ 437 h 448"/>
                <a:gd name="T2" fmla="*/ 5030 w 5204"/>
                <a:gd name="T3" fmla="*/ 437 h 448"/>
                <a:gd name="T4" fmla="*/ 5125 w 5204"/>
                <a:gd name="T5" fmla="*/ 434 h 448"/>
                <a:gd name="T6" fmla="*/ 5170 w 5204"/>
                <a:gd name="T7" fmla="*/ 424 h 448"/>
                <a:gd name="T8" fmla="*/ 5196 w 5204"/>
                <a:gd name="T9" fmla="*/ 416 h 448"/>
                <a:gd name="T10" fmla="*/ 25 w 5204"/>
                <a:gd name="T11" fmla="*/ 402 h 448"/>
                <a:gd name="T12" fmla="*/ 19 w 5204"/>
                <a:gd name="T13" fmla="*/ 397 h 448"/>
                <a:gd name="T14" fmla="*/ 85 w 5204"/>
                <a:gd name="T15" fmla="*/ 379 h 448"/>
                <a:gd name="T16" fmla="*/ 126 w 5204"/>
                <a:gd name="T17" fmla="*/ 372 h 448"/>
                <a:gd name="T18" fmla="*/ 118 w 5204"/>
                <a:gd name="T19" fmla="*/ 374 h 448"/>
                <a:gd name="T20" fmla="*/ 110 w 5204"/>
                <a:gd name="T21" fmla="*/ 371 h 448"/>
                <a:gd name="T22" fmla="*/ 539 w 5204"/>
                <a:gd name="T23" fmla="*/ 366 h 448"/>
                <a:gd name="T24" fmla="*/ 519 w 5204"/>
                <a:gd name="T25" fmla="*/ 368 h 448"/>
                <a:gd name="T26" fmla="*/ 506 w 5204"/>
                <a:gd name="T27" fmla="*/ 364 h 448"/>
                <a:gd name="T28" fmla="*/ 524 w 5204"/>
                <a:gd name="T29" fmla="*/ 353 h 448"/>
                <a:gd name="T30" fmla="*/ 5183 w 5204"/>
                <a:gd name="T31" fmla="*/ 344 h 448"/>
                <a:gd name="T32" fmla="*/ 494 w 5204"/>
                <a:gd name="T33" fmla="*/ 338 h 448"/>
                <a:gd name="T34" fmla="*/ 222 w 5204"/>
                <a:gd name="T35" fmla="*/ 333 h 448"/>
                <a:gd name="T36" fmla="*/ 479 w 5204"/>
                <a:gd name="T37" fmla="*/ 339 h 448"/>
                <a:gd name="T38" fmla="*/ 230 w 5204"/>
                <a:gd name="T39" fmla="*/ 319 h 448"/>
                <a:gd name="T40" fmla="*/ 207 w 5204"/>
                <a:gd name="T41" fmla="*/ 333 h 448"/>
                <a:gd name="T42" fmla="*/ 211 w 5204"/>
                <a:gd name="T43" fmla="*/ 317 h 448"/>
                <a:gd name="T44" fmla="*/ 473 w 5204"/>
                <a:gd name="T45" fmla="*/ 327 h 448"/>
                <a:gd name="T46" fmla="*/ 492 w 5204"/>
                <a:gd name="T47" fmla="*/ 314 h 448"/>
                <a:gd name="T48" fmla="*/ 235 w 5204"/>
                <a:gd name="T49" fmla="*/ 309 h 448"/>
                <a:gd name="T50" fmla="*/ 107 w 5204"/>
                <a:gd name="T51" fmla="*/ 303 h 448"/>
                <a:gd name="T52" fmla="*/ 304 w 5204"/>
                <a:gd name="T53" fmla="*/ 265 h 448"/>
                <a:gd name="T54" fmla="*/ 314 w 5204"/>
                <a:gd name="T55" fmla="*/ 262 h 448"/>
                <a:gd name="T56" fmla="*/ 237 w 5204"/>
                <a:gd name="T57" fmla="*/ 262 h 448"/>
                <a:gd name="T58" fmla="*/ 5197 w 5204"/>
                <a:gd name="T59" fmla="*/ 201 h 448"/>
                <a:gd name="T60" fmla="*/ 180 w 5204"/>
                <a:gd name="T61" fmla="*/ 5 h 448"/>
                <a:gd name="T62" fmla="*/ 266 w 5204"/>
                <a:gd name="T63" fmla="*/ 24 h 448"/>
                <a:gd name="T64" fmla="*/ 419 w 5204"/>
                <a:gd name="T65" fmla="*/ 265 h 448"/>
                <a:gd name="T66" fmla="*/ 490 w 5204"/>
                <a:gd name="T67" fmla="*/ 295 h 448"/>
                <a:gd name="T68" fmla="*/ 552 w 5204"/>
                <a:gd name="T69" fmla="*/ 360 h 448"/>
                <a:gd name="T70" fmla="*/ 522 w 5204"/>
                <a:gd name="T71" fmla="*/ 361 h 448"/>
                <a:gd name="T72" fmla="*/ 501 w 5204"/>
                <a:gd name="T73" fmla="*/ 319 h 448"/>
                <a:gd name="T74" fmla="*/ 479 w 5204"/>
                <a:gd name="T75" fmla="*/ 309 h 448"/>
                <a:gd name="T76" fmla="*/ 460 w 5204"/>
                <a:gd name="T77" fmla="*/ 301 h 448"/>
                <a:gd name="T78" fmla="*/ 416 w 5204"/>
                <a:gd name="T79" fmla="*/ 273 h 448"/>
                <a:gd name="T80" fmla="*/ 348 w 5204"/>
                <a:gd name="T81" fmla="*/ 270 h 448"/>
                <a:gd name="T82" fmla="*/ 307 w 5204"/>
                <a:gd name="T83" fmla="*/ 251 h 448"/>
                <a:gd name="T84" fmla="*/ 285 w 5204"/>
                <a:gd name="T85" fmla="*/ 260 h 448"/>
                <a:gd name="T86" fmla="*/ 266 w 5204"/>
                <a:gd name="T87" fmla="*/ 278 h 448"/>
                <a:gd name="T88" fmla="*/ 238 w 5204"/>
                <a:gd name="T89" fmla="*/ 279 h 448"/>
                <a:gd name="T90" fmla="*/ 255 w 5204"/>
                <a:gd name="T91" fmla="*/ 245 h 448"/>
                <a:gd name="T92" fmla="*/ 214 w 5204"/>
                <a:gd name="T93" fmla="*/ 279 h 448"/>
                <a:gd name="T94" fmla="*/ 181 w 5204"/>
                <a:gd name="T95" fmla="*/ 323 h 448"/>
                <a:gd name="T96" fmla="*/ 143 w 5204"/>
                <a:gd name="T97" fmla="*/ 347 h 448"/>
                <a:gd name="T98" fmla="*/ 104 w 5204"/>
                <a:gd name="T99" fmla="*/ 369 h 448"/>
                <a:gd name="T100" fmla="*/ 71 w 5204"/>
                <a:gd name="T101" fmla="*/ 380 h 448"/>
                <a:gd name="T102" fmla="*/ 112 w 5204"/>
                <a:gd name="T103" fmla="*/ 355 h 448"/>
                <a:gd name="T104" fmla="*/ 156 w 5204"/>
                <a:gd name="T105" fmla="*/ 309 h 448"/>
                <a:gd name="T106" fmla="*/ 107 w 5204"/>
                <a:gd name="T107" fmla="*/ 297 h 448"/>
                <a:gd name="T108" fmla="*/ 60 w 5204"/>
                <a:gd name="T109" fmla="*/ 275 h 448"/>
                <a:gd name="T110" fmla="*/ 49 w 5204"/>
                <a:gd name="T111" fmla="*/ 248 h 448"/>
                <a:gd name="T112" fmla="*/ 50 w 5204"/>
                <a:gd name="T113" fmla="*/ 216 h 448"/>
                <a:gd name="T114" fmla="*/ 106 w 5204"/>
                <a:gd name="T115" fmla="*/ 177 h 448"/>
                <a:gd name="T116" fmla="*/ 27 w 5204"/>
                <a:gd name="T117" fmla="*/ 164 h 448"/>
                <a:gd name="T118" fmla="*/ 66 w 5204"/>
                <a:gd name="T119" fmla="*/ 122 h 448"/>
                <a:gd name="T120" fmla="*/ 117 w 5204"/>
                <a:gd name="T121" fmla="*/ 126 h 448"/>
                <a:gd name="T122" fmla="*/ 73 w 5204"/>
                <a:gd name="T123" fmla="*/ 54 h 448"/>
                <a:gd name="T124" fmla="*/ 131 w 5204"/>
                <a:gd name="T125" fmla="*/ 1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4" h="448">
                  <a:moveTo>
                    <a:pt x="5016" y="442"/>
                  </a:moveTo>
                  <a:lnTo>
                    <a:pt x="5019" y="443"/>
                  </a:lnTo>
                  <a:lnTo>
                    <a:pt x="5022" y="445"/>
                  </a:lnTo>
                  <a:lnTo>
                    <a:pt x="5022" y="446"/>
                  </a:lnTo>
                  <a:lnTo>
                    <a:pt x="5025" y="446"/>
                  </a:lnTo>
                  <a:lnTo>
                    <a:pt x="5027" y="448"/>
                  </a:lnTo>
                  <a:lnTo>
                    <a:pt x="5027" y="448"/>
                  </a:lnTo>
                  <a:lnTo>
                    <a:pt x="5024" y="448"/>
                  </a:lnTo>
                  <a:lnTo>
                    <a:pt x="5019" y="445"/>
                  </a:lnTo>
                  <a:lnTo>
                    <a:pt x="5016" y="443"/>
                  </a:lnTo>
                  <a:lnTo>
                    <a:pt x="5016" y="443"/>
                  </a:lnTo>
                  <a:lnTo>
                    <a:pt x="5016" y="442"/>
                  </a:lnTo>
                  <a:close/>
                  <a:moveTo>
                    <a:pt x="5087" y="438"/>
                  </a:moveTo>
                  <a:lnTo>
                    <a:pt x="5088" y="440"/>
                  </a:lnTo>
                  <a:lnTo>
                    <a:pt x="5088" y="440"/>
                  </a:lnTo>
                  <a:lnTo>
                    <a:pt x="5087" y="440"/>
                  </a:lnTo>
                  <a:lnTo>
                    <a:pt x="5087" y="440"/>
                  </a:lnTo>
                  <a:lnTo>
                    <a:pt x="5087" y="438"/>
                  </a:lnTo>
                  <a:lnTo>
                    <a:pt x="5087" y="438"/>
                  </a:lnTo>
                  <a:close/>
                  <a:moveTo>
                    <a:pt x="5090" y="438"/>
                  </a:moveTo>
                  <a:lnTo>
                    <a:pt x="5092" y="438"/>
                  </a:lnTo>
                  <a:lnTo>
                    <a:pt x="5093" y="440"/>
                  </a:lnTo>
                  <a:lnTo>
                    <a:pt x="5092" y="440"/>
                  </a:lnTo>
                  <a:lnTo>
                    <a:pt x="5090" y="438"/>
                  </a:lnTo>
                  <a:lnTo>
                    <a:pt x="5090" y="438"/>
                  </a:lnTo>
                  <a:close/>
                  <a:moveTo>
                    <a:pt x="5065" y="437"/>
                  </a:moveTo>
                  <a:lnTo>
                    <a:pt x="5066" y="438"/>
                  </a:lnTo>
                  <a:lnTo>
                    <a:pt x="5066" y="438"/>
                  </a:lnTo>
                  <a:lnTo>
                    <a:pt x="5070" y="438"/>
                  </a:lnTo>
                  <a:lnTo>
                    <a:pt x="5068" y="440"/>
                  </a:lnTo>
                  <a:lnTo>
                    <a:pt x="5066" y="440"/>
                  </a:lnTo>
                  <a:lnTo>
                    <a:pt x="5066" y="442"/>
                  </a:lnTo>
                  <a:lnTo>
                    <a:pt x="5065" y="442"/>
                  </a:lnTo>
                  <a:lnTo>
                    <a:pt x="5065" y="443"/>
                  </a:lnTo>
                  <a:lnTo>
                    <a:pt x="5065" y="443"/>
                  </a:lnTo>
                  <a:lnTo>
                    <a:pt x="5063" y="442"/>
                  </a:lnTo>
                  <a:lnTo>
                    <a:pt x="5063" y="442"/>
                  </a:lnTo>
                  <a:lnTo>
                    <a:pt x="5063" y="442"/>
                  </a:lnTo>
                  <a:lnTo>
                    <a:pt x="5065" y="440"/>
                  </a:lnTo>
                  <a:lnTo>
                    <a:pt x="5063" y="440"/>
                  </a:lnTo>
                  <a:lnTo>
                    <a:pt x="5063" y="440"/>
                  </a:lnTo>
                  <a:lnTo>
                    <a:pt x="5062" y="438"/>
                  </a:lnTo>
                  <a:lnTo>
                    <a:pt x="5062" y="438"/>
                  </a:lnTo>
                  <a:lnTo>
                    <a:pt x="5062" y="437"/>
                  </a:lnTo>
                  <a:lnTo>
                    <a:pt x="5062" y="437"/>
                  </a:lnTo>
                  <a:lnTo>
                    <a:pt x="5065" y="437"/>
                  </a:lnTo>
                  <a:close/>
                  <a:moveTo>
                    <a:pt x="5076" y="437"/>
                  </a:moveTo>
                  <a:lnTo>
                    <a:pt x="5076" y="437"/>
                  </a:lnTo>
                  <a:lnTo>
                    <a:pt x="5077" y="437"/>
                  </a:lnTo>
                  <a:lnTo>
                    <a:pt x="5077" y="438"/>
                  </a:lnTo>
                  <a:lnTo>
                    <a:pt x="5076" y="438"/>
                  </a:lnTo>
                  <a:lnTo>
                    <a:pt x="5076" y="440"/>
                  </a:lnTo>
                  <a:lnTo>
                    <a:pt x="5076" y="442"/>
                  </a:lnTo>
                  <a:lnTo>
                    <a:pt x="5076" y="442"/>
                  </a:lnTo>
                  <a:lnTo>
                    <a:pt x="5074" y="442"/>
                  </a:lnTo>
                  <a:lnTo>
                    <a:pt x="5073" y="442"/>
                  </a:lnTo>
                  <a:lnTo>
                    <a:pt x="5071" y="442"/>
                  </a:lnTo>
                  <a:lnTo>
                    <a:pt x="5070" y="442"/>
                  </a:lnTo>
                  <a:lnTo>
                    <a:pt x="5068" y="442"/>
                  </a:lnTo>
                  <a:lnTo>
                    <a:pt x="5068" y="442"/>
                  </a:lnTo>
                  <a:lnTo>
                    <a:pt x="5068" y="442"/>
                  </a:lnTo>
                  <a:lnTo>
                    <a:pt x="5073" y="440"/>
                  </a:lnTo>
                  <a:lnTo>
                    <a:pt x="5074" y="440"/>
                  </a:lnTo>
                  <a:lnTo>
                    <a:pt x="5076" y="438"/>
                  </a:lnTo>
                  <a:lnTo>
                    <a:pt x="5076" y="437"/>
                  </a:lnTo>
                  <a:lnTo>
                    <a:pt x="5076" y="437"/>
                  </a:lnTo>
                  <a:close/>
                  <a:moveTo>
                    <a:pt x="5082" y="435"/>
                  </a:moveTo>
                  <a:lnTo>
                    <a:pt x="5084" y="435"/>
                  </a:lnTo>
                  <a:lnTo>
                    <a:pt x="5085" y="437"/>
                  </a:lnTo>
                  <a:lnTo>
                    <a:pt x="5085" y="437"/>
                  </a:lnTo>
                  <a:lnTo>
                    <a:pt x="5084" y="438"/>
                  </a:lnTo>
                  <a:lnTo>
                    <a:pt x="5084" y="438"/>
                  </a:lnTo>
                  <a:lnTo>
                    <a:pt x="5085" y="438"/>
                  </a:lnTo>
                  <a:lnTo>
                    <a:pt x="5087" y="438"/>
                  </a:lnTo>
                  <a:lnTo>
                    <a:pt x="5087" y="440"/>
                  </a:lnTo>
                  <a:lnTo>
                    <a:pt x="5085" y="440"/>
                  </a:lnTo>
                  <a:lnTo>
                    <a:pt x="5085" y="442"/>
                  </a:lnTo>
                  <a:lnTo>
                    <a:pt x="5085" y="440"/>
                  </a:lnTo>
                  <a:lnTo>
                    <a:pt x="5085" y="442"/>
                  </a:lnTo>
                  <a:lnTo>
                    <a:pt x="5082" y="443"/>
                  </a:lnTo>
                  <a:lnTo>
                    <a:pt x="5081" y="442"/>
                  </a:lnTo>
                  <a:lnTo>
                    <a:pt x="5079" y="443"/>
                  </a:lnTo>
                  <a:lnTo>
                    <a:pt x="5081" y="440"/>
                  </a:lnTo>
                  <a:lnTo>
                    <a:pt x="5082" y="438"/>
                  </a:lnTo>
                  <a:lnTo>
                    <a:pt x="5082" y="438"/>
                  </a:lnTo>
                  <a:lnTo>
                    <a:pt x="5082" y="438"/>
                  </a:lnTo>
                  <a:lnTo>
                    <a:pt x="5082" y="435"/>
                  </a:lnTo>
                  <a:close/>
                  <a:moveTo>
                    <a:pt x="5013" y="435"/>
                  </a:moveTo>
                  <a:lnTo>
                    <a:pt x="5014" y="435"/>
                  </a:lnTo>
                  <a:lnTo>
                    <a:pt x="5014" y="437"/>
                  </a:lnTo>
                  <a:lnTo>
                    <a:pt x="5014" y="437"/>
                  </a:lnTo>
                  <a:lnTo>
                    <a:pt x="5013" y="437"/>
                  </a:lnTo>
                  <a:lnTo>
                    <a:pt x="5013" y="437"/>
                  </a:lnTo>
                  <a:lnTo>
                    <a:pt x="5013" y="437"/>
                  </a:lnTo>
                  <a:lnTo>
                    <a:pt x="5013" y="435"/>
                  </a:lnTo>
                  <a:close/>
                  <a:moveTo>
                    <a:pt x="5030" y="435"/>
                  </a:moveTo>
                  <a:lnTo>
                    <a:pt x="5032" y="437"/>
                  </a:lnTo>
                  <a:lnTo>
                    <a:pt x="5030" y="437"/>
                  </a:lnTo>
                  <a:lnTo>
                    <a:pt x="5030" y="438"/>
                  </a:lnTo>
                  <a:lnTo>
                    <a:pt x="5029" y="438"/>
                  </a:lnTo>
                  <a:lnTo>
                    <a:pt x="5027" y="437"/>
                  </a:lnTo>
                  <a:lnTo>
                    <a:pt x="5027" y="435"/>
                  </a:lnTo>
                  <a:lnTo>
                    <a:pt x="5030" y="435"/>
                  </a:lnTo>
                  <a:close/>
                  <a:moveTo>
                    <a:pt x="5092" y="434"/>
                  </a:moveTo>
                  <a:lnTo>
                    <a:pt x="5092" y="434"/>
                  </a:lnTo>
                  <a:lnTo>
                    <a:pt x="5093" y="435"/>
                  </a:lnTo>
                  <a:lnTo>
                    <a:pt x="5093" y="435"/>
                  </a:lnTo>
                  <a:lnTo>
                    <a:pt x="5092" y="435"/>
                  </a:lnTo>
                  <a:lnTo>
                    <a:pt x="5092" y="437"/>
                  </a:lnTo>
                  <a:lnTo>
                    <a:pt x="5090" y="435"/>
                  </a:lnTo>
                  <a:lnTo>
                    <a:pt x="5090" y="435"/>
                  </a:lnTo>
                  <a:lnTo>
                    <a:pt x="5090" y="435"/>
                  </a:lnTo>
                  <a:lnTo>
                    <a:pt x="5090" y="434"/>
                  </a:lnTo>
                  <a:lnTo>
                    <a:pt x="5092" y="434"/>
                  </a:lnTo>
                  <a:close/>
                  <a:moveTo>
                    <a:pt x="5000" y="434"/>
                  </a:moveTo>
                  <a:lnTo>
                    <a:pt x="5002" y="434"/>
                  </a:lnTo>
                  <a:lnTo>
                    <a:pt x="5000" y="434"/>
                  </a:lnTo>
                  <a:lnTo>
                    <a:pt x="5000" y="435"/>
                  </a:lnTo>
                  <a:lnTo>
                    <a:pt x="5000" y="437"/>
                  </a:lnTo>
                  <a:lnTo>
                    <a:pt x="4997" y="438"/>
                  </a:lnTo>
                  <a:lnTo>
                    <a:pt x="4995" y="438"/>
                  </a:lnTo>
                  <a:lnTo>
                    <a:pt x="4995" y="438"/>
                  </a:lnTo>
                  <a:lnTo>
                    <a:pt x="4995" y="437"/>
                  </a:lnTo>
                  <a:lnTo>
                    <a:pt x="4997" y="437"/>
                  </a:lnTo>
                  <a:lnTo>
                    <a:pt x="4999" y="435"/>
                  </a:lnTo>
                  <a:lnTo>
                    <a:pt x="4999" y="435"/>
                  </a:lnTo>
                  <a:lnTo>
                    <a:pt x="5000" y="434"/>
                  </a:lnTo>
                  <a:lnTo>
                    <a:pt x="5000" y="434"/>
                  </a:lnTo>
                  <a:close/>
                  <a:moveTo>
                    <a:pt x="5126" y="432"/>
                  </a:moveTo>
                  <a:lnTo>
                    <a:pt x="5128" y="434"/>
                  </a:lnTo>
                  <a:lnTo>
                    <a:pt x="5131" y="434"/>
                  </a:lnTo>
                  <a:lnTo>
                    <a:pt x="5134" y="434"/>
                  </a:lnTo>
                  <a:lnTo>
                    <a:pt x="5136" y="434"/>
                  </a:lnTo>
                  <a:lnTo>
                    <a:pt x="5136" y="434"/>
                  </a:lnTo>
                  <a:lnTo>
                    <a:pt x="5134" y="434"/>
                  </a:lnTo>
                  <a:lnTo>
                    <a:pt x="5133" y="434"/>
                  </a:lnTo>
                  <a:lnTo>
                    <a:pt x="5131" y="435"/>
                  </a:lnTo>
                  <a:lnTo>
                    <a:pt x="5129" y="435"/>
                  </a:lnTo>
                  <a:lnTo>
                    <a:pt x="5126" y="434"/>
                  </a:lnTo>
                  <a:lnTo>
                    <a:pt x="5123" y="435"/>
                  </a:lnTo>
                  <a:lnTo>
                    <a:pt x="5123" y="435"/>
                  </a:lnTo>
                  <a:lnTo>
                    <a:pt x="5123" y="434"/>
                  </a:lnTo>
                  <a:lnTo>
                    <a:pt x="5122" y="434"/>
                  </a:lnTo>
                  <a:lnTo>
                    <a:pt x="5122" y="434"/>
                  </a:lnTo>
                  <a:lnTo>
                    <a:pt x="5123" y="434"/>
                  </a:lnTo>
                  <a:lnTo>
                    <a:pt x="5125" y="434"/>
                  </a:lnTo>
                  <a:lnTo>
                    <a:pt x="5125" y="434"/>
                  </a:lnTo>
                  <a:lnTo>
                    <a:pt x="5126" y="432"/>
                  </a:lnTo>
                  <a:close/>
                  <a:moveTo>
                    <a:pt x="5144" y="427"/>
                  </a:moveTo>
                  <a:lnTo>
                    <a:pt x="5145" y="429"/>
                  </a:lnTo>
                  <a:lnTo>
                    <a:pt x="5145" y="429"/>
                  </a:lnTo>
                  <a:lnTo>
                    <a:pt x="5144" y="431"/>
                  </a:lnTo>
                  <a:lnTo>
                    <a:pt x="5142" y="431"/>
                  </a:lnTo>
                  <a:lnTo>
                    <a:pt x="5142" y="431"/>
                  </a:lnTo>
                  <a:lnTo>
                    <a:pt x="5142" y="429"/>
                  </a:lnTo>
                  <a:lnTo>
                    <a:pt x="5142" y="429"/>
                  </a:lnTo>
                  <a:lnTo>
                    <a:pt x="5144" y="427"/>
                  </a:lnTo>
                  <a:close/>
                  <a:moveTo>
                    <a:pt x="5118" y="427"/>
                  </a:moveTo>
                  <a:lnTo>
                    <a:pt x="5122" y="429"/>
                  </a:lnTo>
                  <a:lnTo>
                    <a:pt x="5122" y="429"/>
                  </a:lnTo>
                  <a:lnTo>
                    <a:pt x="5122" y="431"/>
                  </a:lnTo>
                  <a:lnTo>
                    <a:pt x="5120" y="431"/>
                  </a:lnTo>
                  <a:lnTo>
                    <a:pt x="5118" y="431"/>
                  </a:lnTo>
                  <a:lnTo>
                    <a:pt x="5118" y="432"/>
                  </a:lnTo>
                  <a:lnTo>
                    <a:pt x="5120" y="434"/>
                  </a:lnTo>
                  <a:lnTo>
                    <a:pt x="5117" y="434"/>
                  </a:lnTo>
                  <a:lnTo>
                    <a:pt x="5112" y="435"/>
                  </a:lnTo>
                  <a:lnTo>
                    <a:pt x="5104" y="435"/>
                  </a:lnTo>
                  <a:lnTo>
                    <a:pt x="5103" y="435"/>
                  </a:lnTo>
                  <a:lnTo>
                    <a:pt x="5104" y="435"/>
                  </a:lnTo>
                  <a:lnTo>
                    <a:pt x="5106" y="435"/>
                  </a:lnTo>
                  <a:lnTo>
                    <a:pt x="5109" y="434"/>
                  </a:lnTo>
                  <a:lnTo>
                    <a:pt x="5112" y="434"/>
                  </a:lnTo>
                  <a:lnTo>
                    <a:pt x="5115" y="432"/>
                  </a:lnTo>
                  <a:lnTo>
                    <a:pt x="5117" y="432"/>
                  </a:lnTo>
                  <a:lnTo>
                    <a:pt x="5118" y="431"/>
                  </a:lnTo>
                  <a:lnTo>
                    <a:pt x="5115" y="431"/>
                  </a:lnTo>
                  <a:lnTo>
                    <a:pt x="5115" y="429"/>
                  </a:lnTo>
                  <a:lnTo>
                    <a:pt x="5117" y="429"/>
                  </a:lnTo>
                  <a:lnTo>
                    <a:pt x="5117" y="429"/>
                  </a:lnTo>
                  <a:lnTo>
                    <a:pt x="5118" y="427"/>
                  </a:lnTo>
                  <a:close/>
                  <a:moveTo>
                    <a:pt x="4943" y="426"/>
                  </a:moveTo>
                  <a:lnTo>
                    <a:pt x="4945" y="426"/>
                  </a:lnTo>
                  <a:lnTo>
                    <a:pt x="4945" y="427"/>
                  </a:lnTo>
                  <a:lnTo>
                    <a:pt x="4943" y="429"/>
                  </a:lnTo>
                  <a:lnTo>
                    <a:pt x="4943" y="429"/>
                  </a:lnTo>
                  <a:lnTo>
                    <a:pt x="4942" y="427"/>
                  </a:lnTo>
                  <a:lnTo>
                    <a:pt x="4939" y="427"/>
                  </a:lnTo>
                  <a:lnTo>
                    <a:pt x="4940" y="427"/>
                  </a:lnTo>
                  <a:lnTo>
                    <a:pt x="4942" y="427"/>
                  </a:lnTo>
                  <a:lnTo>
                    <a:pt x="4943" y="426"/>
                  </a:lnTo>
                  <a:close/>
                  <a:moveTo>
                    <a:pt x="5169" y="423"/>
                  </a:moveTo>
                  <a:lnTo>
                    <a:pt x="5170" y="423"/>
                  </a:lnTo>
                  <a:lnTo>
                    <a:pt x="5170" y="423"/>
                  </a:lnTo>
                  <a:lnTo>
                    <a:pt x="5170" y="423"/>
                  </a:lnTo>
                  <a:lnTo>
                    <a:pt x="5170" y="424"/>
                  </a:lnTo>
                  <a:lnTo>
                    <a:pt x="5170" y="424"/>
                  </a:lnTo>
                  <a:lnTo>
                    <a:pt x="5169" y="424"/>
                  </a:lnTo>
                  <a:lnTo>
                    <a:pt x="5169" y="424"/>
                  </a:lnTo>
                  <a:lnTo>
                    <a:pt x="5167" y="424"/>
                  </a:lnTo>
                  <a:lnTo>
                    <a:pt x="5167" y="424"/>
                  </a:lnTo>
                  <a:lnTo>
                    <a:pt x="5167" y="424"/>
                  </a:lnTo>
                  <a:lnTo>
                    <a:pt x="5167" y="423"/>
                  </a:lnTo>
                  <a:lnTo>
                    <a:pt x="5169" y="423"/>
                  </a:lnTo>
                  <a:close/>
                  <a:moveTo>
                    <a:pt x="5183" y="418"/>
                  </a:moveTo>
                  <a:lnTo>
                    <a:pt x="5183" y="420"/>
                  </a:lnTo>
                  <a:lnTo>
                    <a:pt x="5183" y="420"/>
                  </a:lnTo>
                  <a:lnTo>
                    <a:pt x="5183" y="420"/>
                  </a:lnTo>
                  <a:lnTo>
                    <a:pt x="5183" y="420"/>
                  </a:lnTo>
                  <a:lnTo>
                    <a:pt x="5182" y="420"/>
                  </a:lnTo>
                  <a:lnTo>
                    <a:pt x="5180" y="420"/>
                  </a:lnTo>
                  <a:lnTo>
                    <a:pt x="5180" y="420"/>
                  </a:lnTo>
                  <a:lnTo>
                    <a:pt x="5180" y="420"/>
                  </a:lnTo>
                  <a:lnTo>
                    <a:pt x="5182" y="418"/>
                  </a:lnTo>
                  <a:lnTo>
                    <a:pt x="5183" y="418"/>
                  </a:lnTo>
                  <a:close/>
                  <a:moveTo>
                    <a:pt x="4931" y="416"/>
                  </a:moveTo>
                  <a:lnTo>
                    <a:pt x="4934" y="416"/>
                  </a:lnTo>
                  <a:lnTo>
                    <a:pt x="4936" y="416"/>
                  </a:lnTo>
                  <a:lnTo>
                    <a:pt x="4937" y="418"/>
                  </a:lnTo>
                  <a:lnTo>
                    <a:pt x="4940" y="420"/>
                  </a:lnTo>
                  <a:lnTo>
                    <a:pt x="4939" y="420"/>
                  </a:lnTo>
                  <a:lnTo>
                    <a:pt x="4939" y="420"/>
                  </a:lnTo>
                  <a:lnTo>
                    <a:pt x="4939" y="420"/>
                  </a:lnTo>
                  <a:lnTo>
                    <a:pt x="4936" y="420"/>
                  </a:lnTo>
                  <a:lnTo>
                    <a:pt x="4936" y="420"/>
                  </a:lnTo>
                  <a:lnTo>
                    <a:pt x="4932" y="421"/>
                  </a:lnTo>
                  <a:lnTo>
                    <a:pt x="4931" y="420"/>
                  </a:lnTo>
                  <a:lnTo>
                    <a:pt x="4929" y="418"/>
                  </a:lnTo>
                  <a:lnTo>
                    <a:pt x="4928" y="418"/>
                  </a:lnTo>
                  <a:lnTo>
                    <a:pt x="4926" y="418"/>
                  </a:lnTo>
                  <a:lnTo>
                    <a:pt x="4929" y="416"/>
                  </a:lnTo>
                  <a:lnTo>
                    <a:pt x="4931" y="416"/>
                  </a:lnTo>
                  <a:close/>
                  <a:moveTo>
                    <a:pt x="5204" y="410"/>
                  </a:moveTo>
                  <a:lnTo>
                    <a:pt x="5204" y="413"/>
                  </a:lnTo>
                  <a:lnTo>
                    <a:pt x="5202" y="415"/>
                  </a:lnTo>
                  <a:lnTo>
                    <a:pt x="5200" y="415"/>
                  </a:lnTo>
                  <a:lnTo>
                    <a:pt x="5200" y="415"/>
                  </a:lnTo>
                  <a:lnTo>
                    <a:pt x="5200" y="416"/>
                  </a:lnTo>
                  <a:lnTo>
                    <a:pt x="5199" y="416"/>
                  </a:lnTo>
                  <a:lnTo>
                    <a:pt x="5197" y="416"/>
                  </a:lnTo>
                  <a:lnTo>
                    <a:pt x="5193" y="420"/>
                  </a:lnTo>
                  <a:lnTo>
                    <a:pt x="5193" y="420"/>
                  </a:lnTo>
                  <a:lnTo>
                    <a:pt x="5193" y="420"/>
                  </a:lnTo>
                  <a:lnTo>
                    <a:pt x="5194" y="418"/>
                  </a:lnTo>
                  <a:lnTo>
                    <a:pt x="5196" y="416"/>
                  </a:lnTo>
                  <a:lnTo>
                    <a:pt x="5196" y="416"/>
                  </a:lnTo>
                  <a:lnTo>
                    <a:pt x="5197" y="415"/>
                  </a:lnTo>
                  <a:lnTo>
                    <a:pt x="5197" y="415"/>
                  </a:lnTo>
                  <a:lnTo>
                    <a:pt x="5197" y="413"/>
                  </a:lnTo>
                  <a:lnTo>
                    <a:pt x="5197" y="413"/>
                  </a:lnTo>
                  <a:lnTo>
                    <a:pt x="5199" y="412"/>
                  </a:lnTo>
                  <a:lnTo>
                    <a:pt x="5199" y="412"/>
                  </a:lnTo>
                  <a:lnTo>
                    <a:pt x="5200" y="412"/>
                  </a:lnTo>
                  <a:lnTo>
                    <a:pt x="5202" y="412"/>
                  </a:lnTo>
                  <a:lnTo>
                    <a:pt x="5202" y="410"/>
                  </a:lnTo>
                  <a:lnTo>
                    <a:pt x="5204" y="410"/>
                  </a:lnTo>
                  <a:lnTo>
                    <a:pt x="5204" y="410"/>
                  </a:lnTo>
                  <a:close/>
                  <a:moveTo>
                    <a:pt x="5" y="405"/>
                  </a:moveTo>
                  <a:lnTo>
                    <a:pt x="6" y="407"/>
                  </a:lnTo>
                  <a:lnTo>
                    <a:pt x="6" y="407"/>
                  </a:lnTo>
                  <a:lnTo>
                    <a:pt x="6" y="407"/>
                  </a:lnTo>
                  <a:lnTo>
                    <a:pt x="6" y="408"/>
                  </a:lnTo>
                  <a:lnTo>
                    <a:pt x="5" y="410"/>
                  </a:lnTo>
                  <a:lnTo>
                    <a:pt x="0" y="412"/>
                  </a:lnTo>
                  <a:lnTo>
                    <a:pt x="0" y="407"/>
                  </a:lnTo>
                  <a:lnTo>
                    <a:pt x="2" y="405"/>
                  </a:lnTo>
                  <a:lnTo>
                    <a:pt x="3" y="405"/>
                  </a:lnTo>
                  <a:lnTo>
                    <a:pt x="5" y="405"/>
                  </a:lnTo>
                  <a:close/>
                  <a:moveTo>
                    <a:pt x="32" y="399"/>
                  </a:moveTo>
                  <a:lnTo>
                    <a:pt x="32" y="399"/>
                  </a:lnTo>
                  <a:lnTo>
                    <a:pt x="32" y="401"/>
                  </a:lnTo>
                  <a:lnTo>
                    <a:pt x="30" y="401"/>
                  </a:lnTo>
                  <a:lnTo>
                    <a:pt x="30" y="402"/>
                  </a:lnTo>
                  <a:lnTo>
                    <a:pt x="30" y="402"/>
                  </a:lnTo>
                  <a:lnTo>
                    <a:pt x="30" y="402"/>
                  </a:lnTo>
                  <a:lnTo>
                    <a:pt x="30" y="401"/>
                  </a:lnTo>
                  <a:lnTo>
                    <a:pt x="30" y="401"/>
                  </a:lnTo>
                  <a:lnTo>
                    <a:pt x="30" y="401"/>
                  </a:lnTo>
                  <a:lnTo>
                    <a:pt x="32" y="399"/>
                  </a:lnTo>
                  <a:lnTo>
                    <a:pt x="32" y="399"/>
                  </a:lnTo>
                  <a:close/>
                  <a:moveTo>
                    <a:pt x="24" y="396"/>
                  </a:moveTo>
                  <a:lnTo>
                    <a:pt x="24" y="396"/>
                  </a:lnTo>
                  <a:lnTo>
                    <a:pt x="24" y="399"/>
                  </a:lnTo>
                  <a:lnTo>
                    <a:pt x="25" y="399"/>
                  </a:lnTo>
                  <a:lnTo>
                    <a:pt x="25" y="399"/>
                  </a:lnTo>
                  <a:lnTo>
                    <a:pt x="27" y="397"/>
                  </a:lnTo>
                  <a:lnTo>
                    <a:pt x="27" y="397"/>
                  </a:lnTo>
                  <a:lnTo>
                    <a:pt x="28" y="396"/>
                  </a:lnTo>
                  <a:lnTo>
                    <a:pt x="28" y="397"/>
                  </a:lnTo>
                  <a:lnTo>
                    <a:pt x="30" y="397"/>
                  </a:lnTo>
                  <a:lnTo>
                    <a:pt x="28" y="399"/>
                  </a:lnTo>
                  <a:lnTo>
                    <a:pt x="25" y="401"/>
                  </a:lnTo>
                  <a:lnTo>
                    <a:pt x="25" y="402"/>
                  </a:lnTo>
                  <a:lnTo>
                    <a:pt x="25" y="402"/>
                  </a:lnTo>
                  <a:lnTo>
                    <a:pt x="27" y="402"/>
                  </a:lnTo>
                  <a:lnTo>
                    <a:pt x="28" y="402"/>
                  </a:lnTo>
                  <a:lnTo>
                    <a:pt x="28" y="402"/>
                  </a:lnTo>
                  <a:lnTo>
                    <a:pt x="28" y="402"/>
                  </a:lnTo>
                  <a:lnTo>
                    <a:pt x="27" y="404"/>
                  </a:lnTo>
                  <a:lnTo>
                    <a:pt x="25" y="404"/>
                  </a:lnTo>
                  <a:lnTo>
                    <a:pt x="24" y="405"/>
                  </a:lnTo>
                  <a:lnTo>
                    <a:pt x="22" y="407"/>
                  </a:lnTo>
                  <a:lnTo>
                    <a:pt x="20" y="407"/>
                  </a:lnTo>
                  <a:lnTo>
                    <a:pt x="19" y="407"/>
                  </a:lnTo>
                  <a:lnTo>
                    <a:pt x="16" y="408"/>
                  </a:lnTo>
                  <a:lnTo>
                    <a:pt x="14" y="408"/>
                  </a:lnTo>
                  <a:lnTo>
                    <a:pt x="14" y="410"/>
                  </a:lnTo>
                  <a:lnTo>
                    <a:pt x="14" y="410"/>
                  </a:lnTo>
                  <a:lnTo>
                    <a:pt x="13" y="410"/>
                  </a:lnTo>
                  <a:lnTo>
                    <a:pt x="13" y="410"/>
                  </a:lnTo>
                  <a:lnTo>
                    <a:pt x="11" y="410"/>
                  </a:lnTo>
                  <a:lnTo>
                    <a:pt x="11" y="410"/>
                  </a:lnTo>
                  <a:lnTo>
                    <a:pt x="9" y="410"/>
                  </a:lnTo>
                  <a:lnTo>
                    <a:pt x="9" y="412"/>
                  </a:lnTo>
                  <a:lnTo>
                    <a:pt x="9" y="412"/>
                  </a:lnTo>
                  <a:lnTo>
                    <a:pt x="8" y="410"/>
                  </a:lnTo>
                  <a:lnTo>
                    <a:pt x="6" y="410"/>
                  </a:lnTo>
                  <a:lnTo>
                    <a:pt x="8" y="408"/>
                  </a:lnTo>
                  <a:lnTo>
                    <a:pt x="9" y="408"/>
                  </a:lnTo>
                  <a:lnTo>
                    <a:pt x="11" y="408"/>
                  </a:lnTo>
                  <a:lnTo>
                    <a:pt x="13" y="407"/>
                  </a:lnTo>
                  <a:lnTo>
                    <a:pt x="16" y="407"/>
                  </a:lnTo>
                  <a:lnTo>
                    <a:pt x="17" y="405"/>
                  </a:lnTo>
                  <a:lnTo>
                    <a:pt x="17" y="404"/>
                  </a:lnTo>
                  <a:lnTo>
                    <a:pt x="17" y="404"/>
                  </a:lnTo>
                  <a:lnTo>
                    <a:pt x="19" y="402"/>
                  </a:lnTo>
                  <a:lnTo>
                    <a:pt x="20" y="402"/>
                  </a:lnTo>
                  <a:lnTo>
                    <a:pt x="20" y="404"/>
                  </a:lnTo>
                  <a:lnTo>
                    <a:pt x="20" y="404"/>
                  </a:lnTo>
                  <a:lnTo>
                    <a:pt x="22" y="404"/>
                  </a:lnTo>
                  <a:lnTo>
                    <a:pt x="22" y="402"/>
                  </a:lnTo>
                  <a:lnTo>
                    <a:pt x="22" y="402"/>
                  </a:lnTo>
                  <a:lnTo>
                    <a:pt x="22" y="402"/>
                  </a:lnTo>
                  <a:lnTo>
                    <a:pt x="20" y="401"/>
                  </a:lnTo>
                  <a:lnTo>
                    <a:pt x="19" y="401"/>
                  </a:lnTo>
                  <a:lnTo>
                    <a:pt x="19" y="401"/>
                  </a:lnTo>
                  <a:lnTo>
                    <a:pt x="17" y="401"/>
                  </a:lnTo>
                  <a:lnTo>
                    <a:pt x="17" y="401"/>
                  </a:lnTo>
                  <a:lnTo>
                    <a:pt x="17" y="399"/>
                  </a:lnTo>
                  <a:lnTo>
                    <a:pt x="17" y="399"/>
                  </a:lnTo>
                  <a:lnTo>
                    <a:pt x="17" y="399"/>
                  </a:lnTo>
                  <a:lnTo>
                    <a:pt x="17" y="397"/>
                  </a:lnTo>
                  <a:lnTo>
                    <a:pt x="19" y="397"/>
                  </a:lnTo>
                  <a:lnTo>
                    <a:pt x="20" y="397"/>
                  </a:lnTo>
                  <a:lnTo>
                    <a:pt x="22" y="396"/>
                  </a:lnTo>
                  <a:lnTo>
                    <a:pt x="24" y="396"/>
                  </a:lnTo>
                  <a:close/>
                  <a:moveTo>
                    <a:pt x="33" y="393"/>
                  </a:moveTo>
                  <a:lnTo>
                    <a:pt x="35" y="393"/>
                  </a:lnTo>
                  <a:lnTo>
                    <a:pt x="36" y="393"/>
                  </a:lnTo>
                  <a:lnTo>
                    <a:pt x="38" y="394"/>
                  </a:lnTo>
                  <a:lnTo>
                    <a:pt x="38" y="394"/>
                  </a:lnTo>
                  <a:lnTo>
                    <a:pt x="36" y="394"/>
                  </a:lnTo>
                  <a:lnTo>
                    <a:pt x="35" y="396"/>
                  </a:lnTo>
                  <a:lnTo>
                    <a:pt x="35" y="396"/>
                  </a:lnTo>
                  <a:lnTo>
                    <a:pt x="35" y="396"/>
                  </a:lnTo>
                  <a:lnTo>
                    <a:pt x="35" y="396"/>
                  </a:lnTo>
                  <a:lnTo>
                    <a:pt x="33" y="396"/>
                  </a:lnTo>
                  <a:lnTo>
                    <a:pt x="32" y="396"/>
                  </a:lnTo>
                  <a:lnTo>
                    <a:pt x="32" y="394"/>
                  </a:lnTo>
                  <a:lnTo>
                    <a:pt x="32" y="394"/>
                  </a:lnTo>
                  <a:lnTo>
                    <a:pt x="32" y="393"/>
                  </a:lnTo>
                  <a:lnTo>
                    <a:pt x="33" y="393"/>
                  </a:lnTo>
                  <a:lnTo>
                    <a:pt x="33" y="393"/>
                  </a:lnTo>
                  <a:close/>
                  <a:moveTo>
                    <a:pt x="39" y="391"/>
                  </a:moveTo>
                  <a:lnTo>
                    <a:pt x="39" y="391"/>
                  </a:lnTo>
                  <a:lnTo>
                    <a:pt x="41" y="393"/>
                  </a:lnTo>
                  <a:lnTo>
                    <a:pt x="41" y="393"/>
                  </a:lnTo>
                  <a:lnTo>
                    <a:pt x="41" y="393"/>
                  </a:lnTo>
                  <a:lnTo>
                    <a:pt x="41" y="393"/>
                  </a:lnTo>
                  <a:lnTo>
                    <a:pt x="39" y="394"/>
                  </a:lnTo>
                  <a:lnTo>
                    <a:pt x="39" y="394"/>
                  </a:lnTo>
                  <a:lnTo>
                    <a:pt x="38" y="394"/>
                  </a:lnTo>
                  <a:lnTo>
                    <a:pt x="38" y="393"/>
                  </a:lnTo>
                  <a:lnTo>
                    <a:pt x="38" y="391"/>
                  </a:lnTo>
                  <a:lnTo>
                    <a:pt x="39" y="391"/>
                  </a:lnTo>
                  <a:lnTo>
                    <a:pt x="39" y="391"/>
                  </a:lnTo>
                  <a:close/>
                  <a:moveTo>
                    <a:pt x="79" y="386"/>
                  </a:moveTo>
                  <a:lnTo>
                    <a:pt x="82" y="388"/>
                  </a:lnTo>
                  <a:lnTo>
                    <a:pt x="82" y="388"/>
                  </a:lnTo>
                  <a:lnTo>
                    <a:pt x="84" y="388"/>
                  </a:lnTo>
                  <a:lnTo>
                    <a:pt x="82" y="390"/>
                  </a:lnTo>
                  <a:lnTo>
                    <a:pt x="80" y="388"/>
                  </a:lnTo>
                  <a:lnTo>
                    <a:pt x="79" y="388"/>
                  </a:lnTo>
                  <a:lnTo>
                    <a:pt x="79" y="386"/>
                  </a:lnTo>
                  <a:close/>
                  <a:moveTo>
                    <a:pt x="87" y="377"/>
                  </a:moveTo>
                  <a:lnTo>
                    <a:pt x="87" y="377"/>
                  </a:lnTo>
                  <a:lnTo>
                    <a:pt x="88" y="379"/>
                  </a:lnTo>
                  <a:lnTo>
                    <a:pt x="87" y="379"/>
                  </a:lnTo>
                  <a:lnTo>
                    <a:pt x="87" y="380"/>
                  </a:lnTo>
                  <a:lnTo>
                    <a:pt x="87" y="380"/>
                  </a:lnTo>
                  <a:lnTo>
                    <a:pt x="85" y="379"/>
                  </a:lnTo>
                  <a:lnTo>
                    <a:pt x="85" y="379"/>
                  </a:lnTo>
                  <a:lnTo>
                    <a:pt x="85" y="379"/>
                  </a:lnTo>
                  <a:lnTo>
                    <a:pt x="87" y="377"/>
                  </a:lnTo>
                  <a:lnTo>
                    <a:pt x="87" y="377"/>
                  </a:lnTo>
                  <a:close/>
                  <a:moveTo>
                    <a:pt x="68" y="375"/>
                  </a:moveTo>
                  <a:lnTo>
                    <a:pt x="68" y="375"/>
                  </a:lnTo>
                  <a:lnTo>
                    <a:pt x="69" y="377"/>
                  </a:lnTo>
                  <a:lnTo>
                    <a:pt x="69" y="377"/>
                  </a:lnTo>
                  <a:lnTo>
                    <a:pt x="71" y="380"/>
                  </a:lnTo>
                  <a:lnTo>
                    <a:pt x="71" y="380"/>
                  </a:lnTo>
                  <a:lnTo>
                    <a:pt x="73" y="382"/>
                  </a:lnTo>
                  <a:lnTo>
                    <a:pt x="74" y="382"/>
                  </a:lnTo>
                  <a:lnTo>
                    <a:pt x="74" y="382"/>
                  </a:lnTo>
                  <a:lnTo>
                    <a:pt x="76" y="383"/>
                  </a:lnTo>
                  <a:lnTo>
                    <a:pt x="76" y="383"/>
                  </a:lnTo>
                  <a:lnTo>
                    <a:pt x="71" y="382"/>
                  </a:lnTo>
                  <a:lnTo>
                    <a:pt x="69" y="383"/>
                  </a:lnTo>
                  <a:lnTo>
                    <a:pt x="68" y="383"/>
                  </a:lnTo>
                  <a:lnTo>
                    <a:pt x="61" y="385"/>
                  </a:lnTo>
                  <a:lnTo>
                    <a:pt x="60" y="385"/>
                  </a:lnTo>
                  <a:lnTo>
                    <a:pt x="58" y="385"/>
                  </a:lnTo>
                  <a:lnTo>
                    <a:pt x="57" y="386"/>
                  </a:lnTo>
                  <a:lnTo>
                    <a:pt x="57" y="388"/>
                  </a:lnTo>
                  <a:lnTo>
                    <a:pt x="55" y="388"/>
                  </a:lnTo>
                  <a:lnTo>
                    <a:pt x="54" y="388"/>
                  </a:lnTo>
                  <a:lnTo>
                    <a:pt x="50" y="388"/>
                  </a:lnTo>
                  <a:lnTo>
                    <a:pt x="50" y="388"/>
                  </a:lnTo>
                  <a:lnTo>
                    <a:pt x="49" y="388"/>
                  </a:lnTo>
                  <a:lnTo>
                    <a:pt x="49" y="386"/>
                  </a:lnTo>
                  <a:lnTo>
                    <a:pt x="49" y="385"/>
                  </a:lnTo>
                  <a:lnTo>
                    <a:pt x="49" y="385"/>
                  </a:lnTo>
                  <a:lnTo>
                    <a:pt x="50" y="383"/>
                  </a:lnTo>
                  <a:lnTo>
                    <a:pt x="52" y="383"/>
                  </a:lnTo>
                  <a:lnTo>
                    <a:pt x="54" y="379"/>
                  </a:lnTo>
                  <a:lnTo>
                    <a:pt x="55" y="379"/>
                  </a:lnTo>
                  <a:lnTo>
                    <a:pt x="55" y="379"/>
                  </a:lnTo>
                  <a:lnTo>
                    <a:pt x="58" y="379"/>
                  </a:lnTo>
                  <a:lnTo>
                    <a:pt x="60" y="377"/>
                  </a:lnTo>
                  <a:lnTo>
                    <a:pt x="65" y="375"/>
                  </a:lnTo>
                  <a:lnTo>
                    <a:pt x="65" y="375"/>
                  </a:lnTo>
                  <a:lnTo>
                    <a:pt x="68" y="375"/>
                  </a:lnTo>
                  <a:close/>
                  <a:moveTo>
                    <a:pt x="128" y="375"/>
                  </a:moveTo>
                  <a:lnTo>
                    <a:pt x="129" y="375"/>
                  </a:lnTo>
                  <a:lnTo>
                    <a:pt x="129" y="377"/>
                  </a:lnTo>
                  <a:lnTo>
                    <a:pt x="129" y="377"/>
                  </a:lnTo>
                  <a:lnTo>
                    <a:pt x="129" y="377"/>
                  </a:lnTo>
                  <a:lnTo>
                    <a:pt x="128" y="377"/>
                  </a:lnTo>
                  <a:lnTo>
                    <a:pt x="128" y="375"/>
                  </a:lnTo>
                  <a:lnTo>
                    <a:pt x="128" y="375"/>
                  </a:lnTo>
                  <a:close/>
                  <a:moveTo>
                    <a:pt x="126" y="372"/>
                  </a:moveTo>
                  <a:lnTo>
                    <a:pt x="126" y="374"/>
                  </a:lnTo>
                  <a:lnTo>
                    <a:pt x="126" y="375"/>
                  </a:lnTo>
                  <a:lnTo>
                    <a:pt x="126" y="375"/>
                  </a:lnTo>
                  <a:lnTo>
                    <a:pt x="126" y="375"/>
                  </a:lnTo>
                  <a:lnTo>
                    <a:pt x="125" y="375"/>
                  </a:lnTo>
                  <a:lnTo>
                    <a:pt x="125" y="375"/>
                  </a:lnTo>
                  <a:lnTo>
                    <a:pt x="125" y="374"/>
                  </a:lnTo>
                  <a:lnTo>
                    <a:pt x="125" y="374"/>
                  </a:lnTo>
                  <a:lnTo>
                    <a:pt x="126" y="374"/>
                  </a:lnTo>
                  <a:lnTo>
                    <a:pt x="126" y="374"/>
                  </a:lnTo>
                  <a:lnTo>
                    <a:pt x="126" y="372"/>
                  </a:lnTo>
                  <a:lnTo>
                    <a:pt x="126" y="372"/>
                  </a:lnTo>
                  <a:lnTo>
                    <a:pt x="126" y="372"/>
                  </a:lnTo>
                  <a:close/>
                  <a:moveTo>
                    <a:pt x="531" y="371"/>
                  </a:moveTo>
                  <a:lnTo>
                    <a:pt x="531" y="371"/>
                  </a:lnTo>
                  <a:lnTo>
                    <a:pt x="533" y="372"/>
                  </a:lnTo>
                  <a:lnTo>
                    <a:pt x="535" y="375"/>
                  </a:lnTo>
                  <a:lnTo>
                    <a:pt x="536" y="377"/>
                  </a:lnTo>
                  <a:lnTo>
                    <a:pt x="536" y="379"/>
                  </a:lnTo>
                  <a:lnTo>
                    <a:pt x="535" y="379"/>
                  </a:lnTo>
                  <a:lnTo>
                    <a:pt x="533" y="379"/>
                  </a:lnTo>
                  <a:lnTo>
                    <a:pt x="533" y="379"/>
                  </a:lnTo>
                  <a:lnTo>
                    <a:pt x="533" y="379"/>
                  </a:lnTo>
                  <a:lnTo>
                    <a:pt x="533" y="377"/>
                  </a:lnTo>
                  <a:lnTo>
                    <a:pt x="531" y="375"/>
                  </a:lnTo>
                  <a:lnTo>
                    <a:pt x="531" y="375"/>
                  </a:lnTo>
                  <a:lnTo>
                    <a:pt x="530" y="375"/>
                  </a:lnTo>
                  <a:lnTo>
                    <a:pt x="530" y="375"/>
                  </a:lnTo>
                  <a:lnTo>
                    <a:pt x="531" y="374"/>
                  </a:lnTo>
                  <a:lnTo>
                    <a:pt x="531" y="372"/>
                  </a:lnTo>
                  <a:lnTo>
                    <a:pt x="531" y="372"/>
                  </a:lnTo>
                  <a:lnTo>
                    <a:pt x="531" y="371"/>
                  </a:lnTo>
                  <a:close/>
                  <a:moveTo>
                    <a:pt x="121" y="371"/>
                  </a:moveTo>
                  <a:lnTo>
                    <a:pt x="121" y="371"/>
                  </a:lnTo>
                  <a:lnTo>
                    <a:pt x="121" y="372"/>
                  </a:lnTo>
                  <a:lnTo>
                    <a:pt x="121" y="372"/>
                  </a:lnTo>
                  <a:lnTo>
                    <a:pt x="121" y="374"/>
                  </a:lnTo>
                  <a:lnTo>
                    <a:pt x="121" y="374"/>
                  </a:lnTo>
                  <a:lnTo>
                    <a:pt x="121" y="374"/>
                  </a:lnTo>
                  <a:lnTo>
                    <a:pt x="120" y="375"/>
                  </a:lnTo>
                  <a:lnTo>
                    <a:pt x="120" y="375"/>
                  </a:lnTo>
                  <a:lnTo>
                    <a:pt x="120" y="375"/>
                  </a:lnTo>
                  <a:lnTo>
                    <a:pt x="117" y="377"/>
                  </a:lnTo>
                  <a:lnTo>
                    <a:pt x="117" y="379"/>
                  </a:lnTo>
                  <a:lnTo>
                    <a:pt x="117" y="377"/>
                  </a:lnTo>
                  <a:lnTo>
                    <a:pt x="118" y="375"/>
                  </a:lnTo>
                  <a:lnTo>
                    <a:pt x="118" y="375"/>
                  </a:lnTo>
                  <a:lnTo>
                    <a:pt x="117" y="374"/>
                  </a:lnTo>
                  <a:lnTo>
                    <a:pt x="118" y="374"/>
                  </a:lnTo>
                  <a:lnTo>
                    <a:pt x="118" y="374"/>
                  </a:lnTo>
                  <a:lnTo>
                    <a:pt x="120" y="372"/>
                  </a:lnTo>
                  <a:lnTo>
                    <a:pt x="120" y="372"/>
                  </a:lnTo>
                  <a:lnTo>
                    <a:pt x="121" y="371"/>
                  </a:lnTo>
                  <a:lnTo>
                    <a:pt x="121" y="371"/>
                  </a:lnTo>
                  <a:close/>
                  <a:moveTo>
                    <a:pt x="506" y="371"/>
                  </a:moveTo>
                  <a:lnTo>
                    <a:pt x="509" y="372"/>
                  </a:lnTo>
                  <a:lnTo>
                    <a:pt x="509" y="374"/>
                  </a:lnTo>
                  <a:lnTo>
                    <a:pt x="511" y="374"/>
                  </a:lnTo>
                  <a:lnTo>
                    <a:pt x="511" y="375"/>
                  </a:lnTo>
                  <a:lnTo>
                    <a:pt x="511" y="377"/>
                  </a:lnTo>
                  <a:lnTo>
                    <a:pt x="512" y="379"/>
                  </a:lnTo>
                  <a:lnTo>
                    <a:pt x="512" y="379"/>
                  </a:lnTo>
                  <a:lnTo>
                    <a:pt x="512" y="379"/>
                  </a:lnTo>
                  <a:lnTo>
                    <a:pt x="514" y="379"/>
                  </a:lnTo>
                  <a:lnTo>
                    <a:pt x="514" y="379"/>
                  </a:lnTo>
                  <a:lnTo>
                    <a:pt x="516" y="379"/>
                  </a:lnTo>
                  <a:lnTo>
                    <a:pt x="516" y="379"/>
                  </a:lnTo>
                  <a:lnTo>
                    <a:pt x="516" y="380"/>
                  </a:lnTo>
                  <a:lnTo>
                    <a:pt x="516" y="382"/>
                  </a:lnTo>
                  <a:lnTo>
                    <a:pt x="514" y="382"/>
                  </a:lnTo>
                  <a:lnTo>
                    <a:pt x="514" y="383"/>
                  </a:lnTo>
                  <a:lnTo>
                    <a:pt x="512" y="382"/>
                  </a:lnTo>
                  <a:lnTo>
                    <a:pt x="512" y="382"/>
                  </a:lnTo>
                  <a:lnTo>
                    <a:pt x="509" y="380"/>
                  </a:lnTo>
                  <a:lnTo>
                    <a:pt x="509" y="379"/>
                  </a:lnTo>
                  <a:lnTo>
                    <a:pt x="509" y="377"/>
                  </a:lnTo>
                  <a:lnTo>
                    <a:pt x="508" y="377"/>
                  </a:lnTo>
                  <a:lnTo>
                    <a:pt x="508" y="375"/>
                  </a:lnTo>
                  <a:lnTo>
                    <a:pt x="506" y="374"/>
                  </a:lnTo>
                  <a:lnTo>
                    <a:pt x="506" y="372"/>
                  </a:lnTo>
                  <a:lnTo>
                    <a:pt x="505" y="372"/>
                  </a:lnTo>
                  <a:lnTo>
                    <a:pt x="503" y="371"/>
                  </a:lnTo>
                  <a:lnTo>
                    <a:pt x="505" y="371"/>
                  </a:lnTo>
                  <a:lnTo>
                    <a:pt x="506" y="371"/>
                  </a:lnTo>
                  <a:close/>
                  <a:moveTo>
                    <a:pt x="115" y="369"/>
                  </a:moveTo>
                  <a:lnTo>
                    <a:pt x="115" y="369"/>
                  </a:lnTo>
                  <a:lnTo>
                    <a:pt x="115" y="371"/>
                  </a:lnTo>
                  <a:lnTo>
                    <a:pt x="114" y="371"/>
                  </a:lnTo>
                  <a:lnTo>
                    <a:pt x="112" y="369"/>
                  </a:lnTo>
                  <a:lnTo>
                    <a:pt x="112" y="369"/>
                  </a:lnTo>
                  <a:lnTo>
                    <a:pt x="115" y="369"/>
                  </a:lnTo>
                  <a:close/>
                  <a:moveTo>
                    <a:pt x="109" y="369"/>
                  </a:moveTo>
                  <a:lnTo>
                    <a:pt x="110" y="369"/>
                  </a:lnTo>
                  <a:lnTo>
                    <a:pt x="110" y="369"/>
                  </a:lnTo>
                  <a:lnTo>
                    <a:pt x="110" y="369"/>
                  </a:lnTo>
                  <a:lnTo>
                    <a:pt x="110" y="371"/>
                  </a:lnTo>
                  <a:lnTo>
                    <a:pt x="110" y="371"/>
                  </a:lnTo>
                  <a:lnTo>
                    <a:pt x="110" y="371"/>
                  </a:lnTo>
                  <a:lnTo>
                    <a:pt x="112" y="369"/>
                  </a:lnTo>
                  <a:lnTo>
                    <a:pt x="112" y="369"/>
                  </a:lnTo>
                  <a:lnTo>
                    <a:pt x="112" y="369"/>
                  </a:lnTo>
                  <a:lnTo>
                    <a:pt x="112" y="371"/>
                  </a:lnTo>
                  <a:lnTo>
                    <a:pt x="112" y="372"/>
                  </a:lnTo>
                  <a:lnTo>
                    <a:pt x="114" y="372"/>
                  </a:lnTo>
                  <a:lnTo>
                    <a:pt x="114" y="372"/>
                  </a:lnTo>
                  <a:lnTo>
                    <a:pt x="110" y="374"/>
                  </a:lnTo>
                  <a:lnTo>
                    <a:pt x="110" y="372"/>
                  </a:lnTo>
                  <a:lnTo>
                    <a:pt x="109" y="374"/>
                  </a:lnTo>
                  <a:lnTo>
                    <a:pt x="109" y="374"/>
                  </a:lnTo>
                  <a:lnTo>
                    <a:pt x="107" y="374"/>
                  </a:lnTo>
                  <a:lnTo>
                    <a:pt x="107" y="371"/>
                  </a:lnTo>
                  <a:lnTo>
                    <a:pt x="107" y="369"/>
                  </a:lnTo>
                  <a:lnTo>
                    <a:pt x="109" y="369"/>
                  </a:lnTo>
                  <a:lnTo>
                    <a:pt x="109" y="369"/>
                  </a:lnTo>
                  <a:close/>
                  <a:moveTo>
                    <a:pt x="505" y="366"/>
                  </a:moveTo>
                  <a:lnTo>
                    <a:pt x="506" y="366"/>
                  </a:lnTo>
                  <a:lnTo>
                    <a:pt x="506" y="366"/>
                  </a:lnTo>
                  <a:lnTo>
                    <a:pt x="506" y="366"/>
                  </a:lnTo>
                  <a:lnTo>
                    <a:pt x="505" y="368"/>
                  </a:lnTo>
                  <a:lnTo>
                    <a:pt x="505" y="368"/>
                  </a:lnTo>
                  <a:lnTo>
                    <a:pt x="503" y="369"/>
                  </a:lnTo>
                  <a:lnTo>
                    <a:pt x="503" y="369"/>
                  </a:lnTo>
                  <a:lnTo>
                    <a:pt x="501" y="371"/>
                  </a:lnTo>
                  <a:lnTo>
                    <a:pt x="501" y="371"/>
                  </a:lnTo>
                  <a:lnTo>
                    <a:pt x="501" y="368"/>
                  </a:lnTo>
                  <a:lnTo>
                    <a:pt x="500" y="366"/>
                  </a:lnTo>
                  <a:lnTo>
                    <a:pt x="501" y="366"/>
                  </a:lnTo>
                  <a:lnTo>
                    <a:pt x="501" y="366"/>
                  </a:lnTo>
                  <a:lnTo>
                    <a:pt x="503" y="366"/>
                  </a:lnTo>
                  <a:lnTo>
                    <a:pt x="505" y="366"/>
                  </a:lnTo>
                  <a:close/>
                  <a:moveTo>
                    <a:pt x="183" y="358"/>
                  </a:moveTo>
                  <a:lnTo>
                    <a:pt x="184" y="358"/>
                  </a:lnTo>
                  <a:lnTo>
                    <a:pt x="184" y="358"/>
                  </a:lnTo>
                  <a:lnTo>
                    <a:pt x="184" y="360"/>
                  </a:lnTo>
                  <a:lnTo>
                    <a:pt x="183" y="361"/>
                  </a:lnTo>
                  <a:lnTo>
                    <a:pt x="183" y="361"/>
                  </a:lnTo>
                  <a:lnTo>
                    <a:pt x="181" y="360"/>
                  </a:lnTo>
                  <a:lnTo>
                    <a:pt x="181" y="360"/>
                  </a:lnTo>
                  <a:lnTo>
                    <a:pt x="183" y="358"/>
                  </a:lnTo>
                  <a:lnTo>
                    <a:pt x="183" y="358"/>
                  </a:lnTo>
                  <a:close/>
                  <a:moveTo>
                    <a:pt x="535" y="356"/>
                  </a:moveTo>
                  <a:lnTo>
                    <a:pt x="536" y="358"/>
                  </a:lnTo>
                  <a:lnTo>
                    <a:pt x="538" y="360"/>
                  </a:lnTo>
                  <a:lnTo>
                    <a:pt x="539" y="361"/>
                  </a:lnTo>
                  <a:lnTo>
                    <a:pt x="539" y="363"/>
                  </a:lnTo>
                  <a:lnTo>
                    <a:pt x="539" y="364"/>
                  </a:lnTo>
                  <a:lnTo>
                    <a:pt x="539" y="366"/>
                  </a:lnTo>
                  <a:lnTo>
                    <a:pt x="539" y="369"/>
                  </a:lnTo>
                  <a:lnTo>
                    <a:pt x="538" y="371"/>
                  </a:lnTo>
                  <a:lnTo>
                    <a:pt x="536" y="372"/>
                  </a:lnTo>
                  <a:lnTo>
                    <a:pt x="535" y="372"/>
                  </a:lnTo>
                  <a:lnTo>
                    <a:pt x="535" y="371"/>
                  </a:lnTo>
                  <a:lnTo>
                    <a:pt x="533" y="371"/>
                  </a:lnTo>
                  <a:lnTo>
                    <a:pt x="533" y="371"/>
                  </a:lnTo>
                  <a:lnTo>
                    <a:pt x="533" y="371"/>
                  </a:lnTo>
                  <a:lnTo>
                    <a:pt x="533" y="369"/>
                  </a:lnTo>
                  <a:lnTo>
                    <a:pt x="533" y="369"/>
                  </a:lnTo>
                  <a:lnTo>
                    <a:pt x="531" y="369"/>
                  </a:lnTo>
                  <a:lnTo>
                    <a:pt x="531" y="369"/>
                  </a:lnTo>
                  <a:lnTo>
                    <a:pt x="530" y="371"/>
                  </a:lnTo>
                  <a:lnTo>
                    <a:pt x="528" y="372"/>
                  </a:lnTo>
                  <a:lnTo>
                    <a:pt x="528" y="374"/>
                  </a:lnTo>
                  <a:lnTo>
                    <a:pt x="527" y="372"/>
                  </a:lnTo>
                  <a:lnTo>
                    <a:pt x="527" y="369"/>
                  </a:lnTo>
                  <a:lnTo>
                    <a:pt x="527" y="368"/>
                  </a:lnTo>
                  <a:lnTo>
                    <a:pt x="528" y="366"/>
                  </a:lnTo>
                  <a:lnTo>
                    <a:pt x="530" y="364"/>
                  </a:lnTo>
                  <a:lnTo>
                    <a:pt x="530" y="360"/>
                  </a:lnTo>
                  <a:lnTo>
                    <a:pt x="535" y="356"/>
                  </a:lnTo>
                  <a:close/>
                  <a:moveTo>
                    <a:pt x="501" y="350"/>
                  </a:moveTo>
                  <a:lnTo>
                    <a:pt x="505" y="350"/>
                  </a:lnTo>
                  <a:lnTo>
                    <a:pt x="508" y="350"/>
                  </a:lnTo>
                  <a:lnTo>
                    <a:pt x="508" y="350"/>
                  </a:lnTo>
                  <a:lnTo>
                    <a:pt x="509" y="352"/>
                  </a:lnTo>
                  <a:lnTo>
                    <a:pt x="509" y="352"/>
                  </a:lnTo>
                  <a:lnTo>
                    <a:pt x="509" y="353"/>
                  </a:lnTo>
                  <a:lnTo>
                    <a:pt x="509" y="353"/>
                  </a:lnTo>
                  <a:lnTo>
                    <a:pt x="509" y="355"/>
                  </a:lnTo>
                  <a:lnTo>
                    <a:pt x="509" y="355"/>
                  </a:lnTo>
                  <a:lnTo>
                    <a:pt x="514" y="356"/>
                  </a:lnTo>
                  <a:lnTo>
                    <a:pt x="516" y="358"/>
                  </a:lnTo>
                  <a:lnTo>
                    <a:pt x="517" y="360"/>
                  </a:lnTo>
                  <a:lnTo>
                    <a:pt x="517" y="361"/>
                  </a:lnTo>
                  <a:lnTo>
                    <a:pt x="519" y="363"/>
                  </a:lnTo>
                  <a:lnTo>
                    <a:pt x="520" y="366"/>
                  </a:lnTo>
                  <a:lnTo>
                    <a:pt x="522" y="366"/>
                  </a:lnTo>
                  <a:lnTo>
                    <a:pt x="522" y="368"/>
                  </a:lnTo>
                  <a:lnTo>
                    <a:pt x="522" y="368"/>
                  </a:lnTo>
                  <a:lnTo>
                    <a:pt x="520" y="366"/>
                  </a:lnTo>
                  <a:lnTo>
                    <a:pt x="517" y="364"/>
                  </a:lnTo>
                  <a:lnTo>
                    <a:pt x="517" y="364"/>
                  </a:lnTo>
                  <a:lnTo>
                    <a:pt x="517" y="366"/>
                  </a:lnTo>
                  <a:lnTo>
                    <a:pt x="516" y="366"/>
                  </a:lnTo>
                  <a:lnTo>
                    <a:pt x="516" y="368"/>
                  </a:lnTo>
                  <a:lnTo>
                    <a:pt x="516" y="368"/>
                  </a:lnTo>
                  <a:lnTo>
                    <a:pt x="519" y="368"/>
                  </a:lnTo>
                  <a:lnTo>
                    <a:pt x="520" y="369"/>
                  </a:lnTo>
                  <a:lnTo>
                    <a:pt x="522" y="369"/>
                  </a:lnTo>
                  <a:lnTo>
                    <a:pt x="522" y="371"/>
                  </a:lnTo>
                  <a:lnTo>
                    <a:pt x="522" y="371"/>
                  </a:lnTo>
                  <a:lnTo>
                    <a:pt x="522" y="371"/>
                  </a:lnTo>
                  <a:lnTo>
                    <a:pt x="522" y="372"/>
                  </a:lnTo>
                  <a:lnTo>
                    <a:pt x="522" y="372"/>
                  </a:lnTo>
                  <a:lnTo>
                    <a:pt x="522" y="372"/>
                  </a:lnTo>
                  <a:lnTo>
                    <a:pt x="525" y="372"/>
                  </a:lnTo>
                  <a:lnTo>
                    <a:pt x="525" y="372"/>
                  </a:lnTo>
                  <a:lnTo>
                    <a:pt x="525" y="375"/>
                  </a:lnTo>
                  <a:lnTo>
                    <a:pt x="525" y="377"/>
                  </a:lnTo>
                  <a:lnTo>
                    <a:pt x="525" y="377"/>
                  </a:lnTo>
                  <a:lnTo>
                    <a:pt x="525" y="379"/>
                  </a:lnTo>
                  <a:lnTo>
                    <a:pt x="525" y="379"/>
                  </a:lnTo>
                  <a:lnTo>
                    <a:pt x="525" y="380"/>
                  </a:lnTo>
                  <a:lnTo>
                    <a:pt x="525" y="380"/>
                  </a:lnTo>
                  <a:lnTo>
                    <a:pt x="524" y="382"/>
                  </a:lnTo>
                  <a:lnTo>
                    <a:pt x="524" y="382"/>
                  </a:lnTo>
                  <a:lnTo>
                    <a:pt x="522" y="382"/>
                  </a:lnTo>
                  <a:lnTo>
                    <a:pt x="522" y="382"/>
                  </a:lnTo>
                  <a:lnTo>
                    <a:pt x="520" y="380"/>
                  </a:lnTo>
                  <a:lnTo>
                    <a:pt x="520" y="379"/>
                  </a:lnTo>
                  <a:lnTo>
                    <a:pt x="519" y="379"/>
                  </a:lnTo>
                  <a:lnTo>
                    <a:pt x="517" y="379"/>
                  </a:lnTo>
                  <a:lnTo>
                    <a:pt x="517" y="377"/>
                  </a:lnTo>
                  <a:lnTo>
                    <a:pt x="517" y="377"/>
                  </a:lnTo>
                  <a:lnTo>
                    <a:pt x="516" y="377"/>
                  </a:lnTo>
                  <a:lnTo>
                    <a:pt x="516" y="375"/>
                  </a:lnTo>
                  <a:lnTo>
                    <a:pt x="516" y="374"/>
                  </a:lnTo>
                  <a:lnTo>
                    <a:pt x="516" y="374"/>
                  </a:lnTo>
                  <a:lnTo>
                    <a:pt x="516" y="374"/>
                  </a:lnTo>
                  <a:lnTo>
                    <a:pt x="514" y="374"/>
                  </a:lnTo>
                  <a:lnTo>
                    <a:pt x="514" y="375"/>
                  </a:lnTo>
                  <a:lnTo>
                    <a:pt x="514" y="375"/>
                  </a:lnTo>
                  <a:lnTo>
                    <a:pt x="512" y="375"/>
                  </a:lnTo>
                  <a:lnTo>
                    <a:pt x="511" y="372"/>
                  </a:lnTo>
                  <a:lnTo>
                    <a:pt x="509" y="371"/>
                  </a:lnTo>
                  <a:lnTo>
                    <a:pt x="508" y="371"/>
                  </a:lnTo>
                  <a:lnTo>
                    <a:pt x="509" y="369"/>
                  </a:lnTo>
                  <a:lnTo>
                    <a:pt x="509" y="369"/>
                  </a:lnTo>
                  <a:lnTo>
                    <a:pt x="511" y="369"/>
                  </a:lnTo>
                  <a:lnTo>
                    <a:pt x="511" y="369"/>
                  </a:lnTo>
                  <a:lnTo>
                    <a:pt x="509" y="366"/>
                  </a:lnTo>
                  <a:lnTo>
                    <a:pt x="509" y="366"/>
                  </a:lnTo>
                  <a:lnTo>
                    <a:pt x="509" y="364"/>
                  </a:lnTo>
                  <a:lnTo>
                    <a:pt x="509" y="364"/>
                  </a:lnTo>
                  <a:lnTo>
                    <a:pt x="506" y="364"/>
                  </a:lnTo>
                  <a:lnTo>
                    <a:pt x="506" y="364"/>
                  </a:lnTo>
                  <a:lnTo>
                    <a:pt x="505" y="363"/>
                  </a:lnTo>
                  <a:lnTo>
                    <a:pt x="505" y="363"/>
                  </a:lnTo>
                  <a:lnTo>
                    <a:pt x="503" y="363"/>
                  </a:lnTo>
                  <a:lnTo>
                    <a:pt x="501" y="363"/>
                  </a:lnTo>
                  <a:lnTo>
                    <a:pt x="501" y="361"/>
                  </a:lnTo>
                  <a:lnTo>
                    <a:pt x="500" y="361"/>
                  </a:lnTo>
                  <a:lnTo>
                    <a:pt x="500" y="360"/>
                  </a:lnTo>
                  <a:lnTo>
                    <a:pt x="501" y="360"/>
                  </a:lnTo>
                  <a:lnTo>
                    <a:pt x="503" y="360"/>
                  </a:lnTo>
                  <a:lnTo>
                    <a:pt x="503" y="361"/>
                  </a:lnTo>
                  <a:lnTo>
                    <a:pt x="505" y="361"/>
                  </a:lnTo>
                  <a:lnTo>
                    <a:pt x="506" y="360"/>
                  </a:lnTo>
                  <a:lnTo>
                    <a:pt x="506" y="358"/>
                  </a:lnTo>
                  <a:lnTo>
                    <a:pt x="506" y="358"/>
                  </a:lnTo>
                  <a:lnTo>
                    <a:pt x="506" y="356"/>
                  </a:lnTo>
                  <a:lnTo>
                    <a:pt x="506" y="356"/>
                  </a:lnTo>
                  <a:lnTo>
                    <a:pt x="505" y="355"/>
                  </a:lnTo>
                  <a:lnTo>
                    <a:pt x="503" y="356"/>
                  </a:lnTo>
                  <a:lnTo>
                    <a:pt x="500" y="358"/>
                  </a:lnTo>
                  <a:lnTo>
                    <a:pt x="500" y="356"/>
                  </a:lnTo>
                  <a:lnTo>
                    <a:pt x="500" y="356"/>
                  </a:lnTo>
                  <a:lnTo>
                    <a:pt x="501" y="355"/>
                  </a:lnTo>
                  <a:lnTo>
                    <a:pt x="503" y="353"/>
                  </a:lnTo>
                  <a:lnTo>
                    <a:pt x="503" y="353"/>
                  </a:lnTo>
                  <a:lnTo>
                    <a:pt x="501" y="352"/>
                  </a:lnTo>
                  <a:lnTo>
                    <a:pt x="501" y="350"/>
                  </a:lnTo>
                  <a:lnTo>
                    <a:pt x="501" y="350"/>
                  </a:lnTo>
                  <a:close/>
                  <a:moveTo>
                    <a:pt x="511" y="347"/>
                  </a:moveTo>
                  <a:lnTo>
                    <a:pt x="514" y="347"/>
                  </a:lnTo>
                  <a:lnTo>
                    <a:pt x="516" y="347"/>
                  </a:lnTo>
                  <a:lnTo>
                    <a:pt x="516" y="349"/>
                  </a:lnTo>
                  <a:lnTo>
                    <a:pt x="516" y="349"/>
                  </a:lnTo>
                  <a:lnTo>
                    <a:pt x="516" y="349"/>
                  </a:lnTo>
                  <a:lnTo>
                    <a:pt x="516" y="350"/>
                  </a:lnTo>
                  <a:lnTo>
                    <a:pt x="516" y="350"/>
                  </a:lnTo>
                  <a:lnTo>
                    <a:pt x="516" y="350"/>
                  </a:lnTo>
                  <a:lnTo>
                    <a:pt x="514" y="352"/>
                  </a:lnTo>
                  <a:lnTo>
                    <a:pt x="512" y="352"/>
                  </a:lnTo>
                  <a:lnTo>
                    <a:pt x="511" y="352"/>
                  </a:lnTo>
                  <a:lnTo>
                    <a:pt x="509" y="349"/>
                  </a:lnTo>
                  <a:lnTo>
                    <a:pt x="509" y="349"/>
                  </a:lnTo>
                  <a:lnTo>
                    <a:pt x="509" y="349"/>
                  </a:lnTo>
                  <a:lnTo>
                    <a:pt x="511" y="347"/>
                  </a:lnTo>
                  <a:lnTo>
                    <a:pt x="511" y="347"/>
                  </a:lnTo>
                  <a:close/>
                  <a:moveTo>
                    <a:pt x="519" y="345"/>
                  </a:moveTo>
                  <a:lnTo>
                    <a:pt x="520" y="347"/>
                  </a:lnTo>
                  <a:lnTo>
                    <a:pt x="522" y="349"/>
                  </a:lnTo>
                  <a:lnTo>
                    <a:pt x="524" y="352"/>
                  </a:lnTo>
                  <a:lnTo>
                    <a:pt x="524" y="353"/>
                  </a:lnTo>
                  <a:lnTo>
                    <a:pt x="522" y="358"/>
                  </a:lnTo>
                  <a:lnTo>
                    <a:pt x="522" y="358"/>
                  </a:lnTo>
                  <a:lnTo>
                    <a:pt x="522" y="358"/>
                  </a:lnTo>
                  <a:lnTo>
                    <a:pt x="520" y="358"/>
                  </a:lnTo>
                  <a:lnTo>
                    <a:pt x="519" y="358"/>
                  </a:lnTo>
                  <a:lnTo>
                    <a:pt x="519" y="356"/>
                  </a:lnTo>
                  <a:lnTo>
                    <a:pt x="519" y="356"/>
                  </a:lnTo>
                  <a:lnTo>
                    <a:pt x="519" y="356"/>
                  </a:lnTo>
                  <a:lnTo>
                    <a:pt x="519" y="355"/>
                  </a:lnTo>
                  <a:lnTo>
                    <a:pt x="516" y="355"/>
                  </a:lnTo>
                  <a:lnTo>
                    <a:pt x="516" y="355"/>
                  </a:lnTo>
                  <a:lnTo>
                    <a:pt x="514" y="353"/>
                  </a:lnTo>
                  <a:lnTo>
                    <a:pt x="514" y="352"/>
                  </a:lnTo>
                  <a:lnTo>
                    <a:pt x="514" y="352"/>
                  </a:lnTo>
                  <a:lnTo>
                    <a:pt x="516" y="352"/>
                  </a:lnTo>
                  <a:lnTo>
                    <a:pt x="517" y="350"/>
                  </a:lnTo>
                  <a:lnTo>
                    <a:pt x="517" y="350"/>
                  </a:lnTo>
                  <a:lnTo>
                    <a:pt x="519" y="345"/>
                  </a:lnTo>
                  <a:close/>
                  <a:moveTo>
                    <a:pt x="199" y="344"/>
                  </a:moveTo>
                  <a:lnTo>
                    <a:pt x="200" y="344"/>
                  </a:lnTo>
                  <a:lnTo>
                    <a:pt x="200" y="344"/>
                  </a:lnTo>
                  <a:lnTo>
                    <a:pt x="199" y="345"/>
                  </a:lnTo>
                  <a:lnTo>
                    <a:pt x="197" y="347"/>
                  </a:lnTo>
                  <a:lnTo>
                    <a:pt x="196" y="349"/>
                  </a:lnTo>
                  <a:lnTo>
                    <a:pt x="196" y="347"/>
                  </a:lnTo>
                  <a:lnTo>
                    <a:pt x="196" y="347"/>
                  </a:lnTo>
                  <a:lnTo>
                    <a:pt x="196" y="347"/>
                  </a:lnTo>
                  <a:lnTo>
                    <a:pt x="196" y="345"/>
                  </a:lnTo>
                  <a:lnTo>
                    <a:pt x="197" y="345"/>
                  </a:lnTo>
                  <a:lnTo>
                    <a:pt x="199" y="344"/>
                  </a:lnTo>
                  <a:close/>
                  <a:moveTo>
                    <a:pt x="203" y="344"/>
                  </a:moveTo>
                  <a:lnTo>
                    <a:pt x="205" y="344"/>
                  </a:lnTo>
                  <a:lnTo>
                    <a:pt x="205" y="344"/>
                  </a:lnTo>
                  <a:lnTo>
                    <a:pt x="205" y="345"/>
                  </a:lnTo>
                  <a:lnTo>
                    <a:pt x="205" y="345"/>
                  </a:lnTo>
                  <a:lnTo>
                    <a:pt x="205" y="345"/>
                  </a:lnTo>
                  <a:lnTo>
                    <a:pt x="203" y="345"/>
                  </a:lnTo>
                  <a:lnTo>
                    <a:pt x="203" y="345"/>
                  </a:lnTo>
                  <a:lnTo>
                    <a:pt x="202" y="345"/>
                  </a:lnTo>
                  <a:lnTo>
                    <a:pt x="202" y="345"/>
                  </a:lnTo>
                  <a:lnTo>
                    <a:pt x="203" y="344"/>
                  </a:lnTo>
                  <a:close/>
                  <a:moveTo>
                    <a:pt x="5183" y="344"/>
                  </a:moveTo>
                  <a:lnTo>
                    <a:pt x="5185" y="344"/>
                  </a:lnTo>
                  <a:lnTo>
                    <a:pt x="5186" y="344"/>
                  </a:lnTo>
                  <a:lnTo>
                    <a:pt x="5186" y="344"/>
                  </a:lnTo>
                  <a:lnTo>
                    <a:pt x="5186" y="344"/>
                  </a:lnTo>
                  <a:lnTo>
                    <a:pt x="5185" y="345"/>
                  </a:lnTo>
                  <a:lnTo>
                    <a:pt x="5185" y="345"/>
                  </a:lnTo>
                  <a:lnTo>
                    <a:pt x="5183" y="344"/>
                  </a:lnTo>
                  <a:lnTo>
                    <a:pt x="5183" y="344"/>
                  </a:lnTo>
                  <a:close/>
                  <a:moveTo>
                    <a:pt x="512" y="341"/>
                  </a:moveTo>
                  <a:lnTo>
                    <a:pt x="516" y="342"/>
                  </a:lnTo>
                  <a:lnTo>
                    <a:pt x="516" y="344"/>
                  </a:lnTo>
                  <a:lnTo>
                    <a:pt x="516" y="344"/>
                  </a:lnTo>
                  <a:lnTo>
                    <a:pt x="516" y="345"/>
                  </a:lnTo>
                  <a:lnTo>
                    <a:pt x="514" y="345"/>
                  </a:lnTo>
                  <a:lnTo>
                    <a:pt x="514" y="345"/>
                  </a:lnTo>
                  <a:lnTo>
                    <a:pt x="514" y="345"/>
                  </a:lnTo>
                  <a:lnTo>
                    <a:pt x="512" y="345"/>
                  </a:lnTo>
                  <a:lnTo>
                    <a:pt x="511" y="345"/>
                  </a:lnTo>
                  <a:lnTo>
                    <a:pt x="511" y="345"/>
                  </a:lnTo>
                  <a:lnTo>
                    <a:pt x="511" y="344"/>
                  </a:lnTo>
                  <a:lnTo>
                    <a:pt x="511" y="344"/>
                  </a:lnTo>
                  <a:lnTo>
                    <a:pt x="512" y="342"/>
                  </a:lnTo>
                  <a:lnTo>
                    <a:pt x="512" y="341"/>
                  </a:lnTo>
                  <a:close/>
                  <a:moveTo>
                    <a:pt x="494" y="338"/>
                  </a:moveTo>
                  <a:lnTo>
                    <a:pt x="495" y="338"/>
                  </a:lnTo>
                  <a:lnTo>
                    <a:pt x="495" y="339"/>
                  </a:lnTo>
                  <a:lnTo>
                    <a:pt x="495" y="339"/>
                  </a:lnTo>
                  <a:lnTo>
                    <a:pt x="497" y="341"/>
                  </a:lnTo>
                  <a:lnTo>
                    <a:pt x="498" y="341"/>
                  </a:lnTo>
                  <a:lnTo>
                    <a:pt x="498" y="341"/>
                  </a:lnTo>
                  <a:lnTo>
                    <a:pt x="500" y="342"/>
                  </a:lnTo>
                  <a:lnTo>
                    <a:pt x="498" y="344"/>
                  </a:lnTo>
                  <a:lnTo>
                    <a:pt x="498" y="344"/>
                  </a:lnTo>
                  <a:lnTo>
                    <a:pt x="498" y="344"/>
                  </a:lnTo>
                  <a:lnTo>
                    <a:pt x="497" y="347"/>
                  </a:lnTo>
                  <a:lnTo>
                    <a:pt x="498" y="349"/>
                  </a:lnTo>
                  <a:lnTo>
                    <a:pt x="497" y="350"/>
                  </a:lnTo>
                  <a:lnTo>
                    <a:pt x="497" y="352"/>
                  </a:lnTo>
                  <a:lnTo>
                    <a:pt x="497" y="353"/>
                  </a:lnTo>
                  <a:lnTo>
                    <a:pt x="497" y="355"/>
                  </a:lnTo>
                  <a:lnTo>
                    <a:pt x="495" y="355"/>
                  </a:lnTo>
                  <a:lnTo>
                    <a:pt x="495" y="353"/>
                  </a:lnTo>
                  <a:lnTo>
                    <a:pt x="495" y="353"/>
                  </a:lnTo>
                  <a:lnTo>
                    <a:pt x="494" y="355"/>
                  </a:lnTo>
                  <a:lnTo>
                    <a:pt x="494" y="355"/>
                  </a:lnTo>
                  <a:lnTo>
                    <a:pt x="492" y="352"/>
                  </a:lnTo>
                  <a:lnTo>
                    <a:pt x="494" y="349"/>
                  </a:lnTo>
                  <a:lnTo>
                    <a:pt x="495" y="347"/>
                  </a:lnTo>
                  <a:lnTo>
                    <a:pt x="494" y="345"/>
                  </a:lnTo>
                  <a:lnTo>
                    <a:pt x="492" y="344"/>
                  </a:lnTo>
                  <a:lnTo>
                    <a:pt x="492" y="344"/>
                  </a:lnTo>
                  <a:lnTo>
                    <a:pt x="490" y="342"/>
                  </a:lnTo>
                  <a:lnTo>
                    <a:pt x="490" y="341"/>
                  </a:lnTo>
                  <a:lnTo>
                    <a:pt x="490" y="339"/>
                  </a:lnTo>
                  <a:lnTo>
                    <a:pt x="492" y="338"/>
                  </a:lnTo>
                  <a:lnTo>
                    <a:pt x="494" y="338"/>
                  </a:lnTo>
                  <a:close/>
                  <a:moveTo>
                    <a:pt x="498" y="334"/>
                  </a:moveTo>
                  <a:lnTo>
                    <a:pt x="500" y="334"/>
                  </a:lnTo>
                  <a:lnTo>
                    <a:pt x="505" y="336"/>
                  </a:lnTo>
                  <a:lnTo>
                    <a:pt x="506" y="336"/>
                  </a:lnTo>
                  <a:lnTo>
                    <a:pt x="506" y="336"/>
                  </a:lnTo>
                  <a:lnTo>
                    <a:pt x="508" y="336"/>
                  </a:lnTo>
                  <a:lnTo>
                    <a:pt x="509" y="336"/>
                  </a:lnTo>
                  <a:lnTo>
                    <a:pt x="511" y="338"/>
                  </a:lnTo>
                  <a:lnTo>
                    <a:pt x="511" y="338"/>
                  </a:lnTo>
                  <a:lnTo>
                    <a:pt x="511" y="339"/>
                  </a:lnTo>
                  <a:lnTo>
                    <a:pt x="511" y="341"/>
                  </a:lnTo>
                  <a:lnTo>
                    <a:pt x="511" y="342"/>
                  </a:lnTo>
                  <a:lnTo>
                    <a:pt x="511" y="342"/>
                  </a:lnTo>
                  <a:lnTo>
                    <a:pt x="511" y="344"/>
                  </a:lnTo>
                  <a:lnTo>
                    <a:pt x="509" y="344"/>
                  </a:lnTo>
                  <a:lnTo>
                    <a:pt x="509" y="344"/>
                  </a:lnTo>
                  <a:lnTo>
                    <a:pt x="508" y="342"/>
                  </a:lnTo>
                  <a:lnTo>
                    <a:pt x="506" y="341"/>
                  </a:lnTo>
                  <a:lnTo>
                    <a:pt x="505" y="339"/>
                  </a:lnTo>
                  <a:lnTo>
                    <a:pt x="505" y="339"/>
                  </a:lnTo>
                  <a:lnTo>
                    <a:pt x="506" y="341"/>
                  </a:lnTo>
                  <a:lnTo>
                    <a:pt x="506" y="341"/>
                  </a:lnTo>
                  <a:lnTo>
                    <a:pt x="506" y="342"/>
                  </a:lnTo>
                  <a:lnTo>
                    <a:pt x="508" y="344"/>
                  </a:lnTo>
                  <a:lnTo>
                    <a:pt x="508" y="344"/>
                  </a:lnTo>
                  <a:lnTo>
                    <a:pt x="508" y="345"/>
                  </a:lnTo>
                  <a:lnTo>
                    <a:pt x="508" y="345"/>
                  </a:lnTo>
                  <a:lnTo>
                    <a:pt x="508" y="345"/>
                  </a:lnTo>
                  <a:lnTo>
                    <a:pt x="508" y="347"/>
                  </a:lnTo>
                  <a:lnTo>
                    <a:pt x="508" y="347"/>
                  </a:lnTo>
                  <a:lnTo>
                    <a:pt x="505" y="347"/>
                  </a:lnTo>
                  <a:lnTo>
                    <a:pt x="503" y="347"/>
                  </a:lnTo>
                  <a:lnTo>
                    <a:pt x="501" y="347"/>
                  </a:lnTo>
                  <a:lnTo>
                    <a:pt x="501" y="347"/>
                  </a:lnTo>
                  <a:lnTo>
                    <a:pt x="501" y="345"/>
                  </a:lnTo>
                  <a:lnTo>
                    <a:pt x="500" y="344"/>
                  </a:lnTo>
                  <a:lnTo>
                    <a:pt x="500" y="342"/>
                  </a:lnTo>
                  <a:lnTo>
                    <a:pt x="500" y="341"/>
                  </a:lnTo>
                  <a:lnTo>
                    <a:pt x="500" y="339"/>
                  </a:lnTo>
                  <a:lnTo>
                    <a:pt x="498" y="338"/>
                  </a:lnTo>
                  <a:lnTo>
                    <a:pt x="497" y="336"/>
                  </a:lnTo>
                  <a:lnTo>
                    <a:pt x="497" y="336"/>
                  </a:lnTo>
                  <a:lnTo>
                    <a:pt x="497" y="334"/>
                  </a:lnTo>
                  <a:lnTo>
                    <a:pt x="498" y="334"/>
                  </a:lnTo>
                  <a:close/>
                  <a:moveTo>
                    <a:pt x="218" y="331"/>
                  </a:moveTo>
                  <a:lnTo>
                    <a:pt x="222" y="333"/>
                  </a:lnTo>
                  <a:lnTo>
                    <a:pt x="222" y="333"/>
                  </a:lnTo>
                  <a:lnTo>
                    <a:pt x="222" y="333"/>
                  </a:lnTo>
                  <a:lnTo>
                    <a:pt x="222" y="333"/>
                  </a:lnTo>
                  <a:lnTo>
                    <a:pt x="221" y="333"/>
                  </a:lnTo>
                  <a:lnTo>
                    <a:pt x="219" y="334"/>
                  </a:lnTo>
                  <a:lnTo>
                    <a:pt x="219" y="334"/>
                  </a:lnTo>
                  <a:lnTo>
                    <a:pt x="218" y="336"/>
                  </a:lnTo>
                  <a:lnTo>
                    <a:pt x="216" y="336"/>
                  </a:lnTo>
                  <a:lnTo>
                    <a:pt x="216" y="334"/>
                  </a:lnTo>
                  <a:lnTo>
                    <a:pt x="216" y="333"/>
                  </a:lnTo>
                  <a:lnTo>
                    <a:pt x="218" y="331"/>
                  </a:lnTo>
                  <a:close/>
                  <a:moveTo>
                    <a:pt x="5178" y="331"/>
                  </a:moveTo>
                  <a:lnTo>
                    <a:pt x="5177" y="331"/>
                  </a:lnTo>
                  <a:lnTo>
                    <a:pt x="5175" y="333"/>
                  </a:lnTo>
                  <a:lnTo>
                    <a:pt x="5174" y="333"/>
                  </a:lnTo>
                  <a:lnTo>
                    <a:pt x="5174" y="331"/>
                  </a:lnTo>
                  <a:lnTo>
                    <a:pt x="5174" y="331"/>
                  </a:lnTo>
                  <a:lnTo>
                    <a:pt x="5178" y="331"/>
                  </a:lnTo>
                  <a:close/>
                  <a:moveTo>
                    <a:pt x="475" y="325"/>
                  </a:moveTo>
                  <a:lnTo>
                    <a:pt x="476" y="325"/>
                  </a:lnTo>
                  <a:lnTo>
                    <a:pt x="479" y="327"/>
                  </a:lnTo>
                  <a:lnTo>
                    <a:pt x="481" y="327"/>
                  </a:lnTo>
                  <a:lnTo>
                    <a:pt x="481" y="328"/>
                  </a:lnTo>
                  <a:lnTo>
                    <a:pt x="483" y="331"/>
                  </a:lnTo>
                  <a:lnTo>
                    <a:pt x="484" y="333"/>
                  </a:lnTo>
                  <a:lnTo>
                    <a:pt x="484" y="334"/>
                  </a:lnTo>
                  <a:lnTo>
                    <a:pt x="486" y="339"/>
                  </a:lnTo>
                  <a:lnTo>
                    <a:pt x="487" y="341"/>
                  </a:lnTo>
                  <a:lnTo>
                    <a:pt x="487" y="342"/>
                  </a:lnTo>
                  <a:lnTo>
                    <a:pt x="487" y="344"/>
                  </a:lnTo>
                  <a:lnTo>
                    <a:pt x="487" y="344"/>
                  </a:lnTo>
                  <a:lnTo>
                    <a:pt x="486" y="345"/>
                  </a:lnTo>
                  <a:lnTo>
                    <a:pt x="486" y="345"/>
                  </a:lnTo>
                  <a:lnTo>
                    <a:pt x="487" y="347"/>
                  </a:lnTo>
                  <a:lnTo>
                    <a:pt x="487" y="350"/>
                  </a:lnTo>
                  <a:lnTo>
                    <a:pt x="486" y="352"/>
                  </a:lnTo>
                  <a:lnTo>
                    <a:pt x="486" y="352"/>
                  </a:lnTo>
                  <a:lnTo>
                    <a:pt x="484" y="352"/>
                  </a:lnTo>
                  <a:lnTo>
                    <a:pt x="484" y="350"/>
                  </a:lnTo>
                  <a:lnTo>
                    <a:pt x="484" y="350"/>
                  </a:lnTo>
                  <a:lnTo>
                    <a:pt x="483" y="347"/>
                  </a:lnTo>
                  <a:lnTo>
                    <a:pt x="481" y="345"/>
                  </a:lnTo>
                  <a:lnTo>
                    <a:pt x="481" y="345"/>
                  </a:lnTo>
                  <a:lnTo>
                    <a:pt x="481" y="344"/>
                  </a:lnTo>
                  <a:lnTo>
                    <a:pt x="483" y="344"/>
                  </a:lnTo>
                  <a:lnTo>
                    <a:pt x="483" y="342"/>
                  </a:lnTo>
                  <a:lnTo>
                    <a:pt x="483" y="342"/>
                  </a:lnTo>
                  <a:lnTo>
                    <a:pt x="483" y="342"/>
                  </a:lnTo>
                  <a:lnTo>
                    <a:pt x="481" y="342"/>
                  </a:lnTo>
                  <a:lnTo>
                    <a:pt x="479" y="342"/>
                  </a:lnTo>
                  <a:lnTo>
                    <a:pt x="479" y="341"/>
                  </a:lnTo>
                  <a:lnTo>
                    <a:pt x="479" y="339"/>
                  </a:lnTo>
                  <a:lnTo>
                    <a:pt x="479" y="339"/>
                  </a:lnTo>
                  <a:lnTo>
                    <a:pt x="478" y="341"/>
                  </a:lnTo>
                  <a:lnTo>
                    <a:pt x="476" y="339"/>
                  </a:lnTo>
                  <a:lnTo>
                    <a:pt x="476" y="339"/>
                  </a:lnTo>
                  <a:lnTo>
                    <a:pt x="476" y="338"/>
                  </a:lnTo>
                  <a:lnTo>
                    <a:pt x="476" y="338"/>
                  </a:lnTo>
                  <a:lnTo>
                    <a:pt x="478" y="336"/>
                  </a:lnTo>
                  <a:lnTo>
                    <a:pt x="478" y="334"/>
                  </a:lnTo>
                  <a:lnTo>
                    <a:pt x="478" y="334"/>
                  </a:lnTo>
                  <a:lnTo>
                    <a:pt x="476" y="334"/>
                  </a:lnTo>
                  <a:lnTo>
                    <a:pt x="476" y="331"/>
                  </a:lnTo>
                  <a:lnTo>
                    <a:pt x="475" y="331"/>
                  </a:lnTo>
                  <a:lnTo>
                    <a:pt x="475" y="331"/>
                  </a:lnTo>
                  <a:lnTo>
                    <a:pt x="473" y="334"/>
                  </a:lnTo>
                  <a:lnTo>
                    <a:pt x="471" y="334"/>
                  </a:lnTo>
                  <a:lnTo>
                    <a:pt x="470" y="336"/>
                  </a:lnTo>
                  <a:lnTo>
                    <a:pt x="470" y="334"/>
                  </a:lnTo>
                  <a:lnTo>
                    <a:pt x="470" y="334"/>
                  </a:lnTo>
                  <a:lnTo>
                    <a:pt x="470" y="331"/>
                  </a:lnTo>
                  <a:lnTo>
                    <a:pt x="470" y="330"/>
                  </a:lnTo>
                  <a:lnTo>
                    <a:pt x="470" y="330"/>
                  </a:lnTo>
                  <a:lnTo>
                    <a:pt x="471" y="330"/>
                  </a:lnTo>
                  <a:lnTo>
                    <a:pt x="471" y="328"/>
                  </a:lnTo>
                  <a:lnTo>
                    <a:pt x="473" y="328"/>
                  </a:lnTo>
                  <a:lnTo>
                    <a:pt x="473" y="327"/>
                  </a:lnTo>
                  <a:lnTo>
                    <a:pt x="475" y="325"/>
                  </a:lnTo>
                  <a:lnTo>
                    <a:pt x="475" y="325"/>
                  </a:lnTo>
                  <a:close/>
                  <a:moveTo>
                    <a:pt x="214" y="316"/>
                  </a:moveTo>
                  <a:lnTo>
                    <a:pt x="216" y="317"/>
                  </a:lnTo>
                  <a:lnTo>
                    <a:pt x="216" y="317"/>
                  </a:lnTo>
                  <a:lnTo>
                    <a:pt x="218" y="319"/>
                  </a:lnTo>
                  <a:lnTo>
                    <a:pt x="218" y="319"/>
                  </a:lnTo>
                  <a:lnTo>
                    <a:pt x="216" y="319"/>
                  </a:lnTo>
                  <a:lnTo>
                    <a:pt x="216" y="319"/>
                  </a:lnTo>
                  <a:lnTo>
                    <a:pt x="214" y="317"/>
                  </a:lnTo>
                  <a:lnTo>
                    <a:pt x="213" y="316"/>
                  </a:lnTo>
                  <a:lnTo>
                    <a:pt x="213" y="316"/>
                  </a:lnTo>
                  <a:lnTo>
                    <a:pt x="214" y="316"/>
                  </a:lnTo>
                  <a:close/>
                  <a:moveTo>
                    <a:pt x="219" y="316"/>
                  </a:moveTo>
                  <a:lnTo>
                    <a:pt x="222" y="317"/>
                  </a:lnTo>
                  <a:lnTo>
                    <a:pt x="224" y="317"/>
                  </a:lnTo>
                  <a:lnTo>
                    <a:pt x="222" y="319"/>
                  </a:lnTo>
                  <a:lnTo>
                    <a:pt x="222" y="320"/>
                  </a:lnTo>
                  <a:lnTo>
                    <a:pt x="224" y="320"/>
                  </a:lnTo>
                  <a:lnTo>
                    <a:pt x="225" y="319"/>
                  </a:lnTo>
                  <a:lnTo>
                    <a:pt x="227" y="319"/>
                  </a:lnTo>
                  <a:lnTo>
                    <a:pt x="229" y="319"/>
                  </a:lnTo>
                  <a:lnTo>
                    <a:pt x="229" y="319"/>
                  </a:lnTo>
                  <a:lnTo>
                    <a:pt x="230" y="319"/>
                  </a:lnTo>
                  <a:lnTo>
                    <a:pt x="229" y="320"/>
                  </a:lnTo>
                  <a:lnTo>
                    <a:pt x="229" y="320"/>
                  </a:lnTo>
                  <a:lnTo>
                    <a:pt x="229" y="322"/>
                  </a:lnTo>
                  <a:lnTo>
                    <a:pt x="230" y="322"/>
                  </a:lnTo>
                  <a:lnTo>
                    <a:pt x="232" y="323"/>
                  </a:lnTo>
                  <a:lnTo>
                    <a:pt x="232" y="323"/>
                  </a:lnTo>
                  <a:lnTo>
                    <a:pt x="232" y="323"/>
                  </a:lnTo>
                  <a:lnTo>
                    <a:pt x="230" y="327"/>
                  </a:lnTo>
                  <a:lnTo>
                    <a:pt x="230" y="327"/>
                  </a:lnTo>
                  <a:lnTo>
                    <a:pt x="230" y="327"/>
                  </a:lnTo>
                  <a:lnTo>
                    <a:pt x="227" y="327"/>
                  </a:lnTo>
                  <a:lnTo>
                    <a:pt x="224" y="325"/>
                  </a:lnTo>
                  <a:lnTo>
                    <a:pt x="222" y="325"/>
                  </a:lnTo>
                  <a:lnTo>
                    <a:pt x="222" y="325"/>
                  </a:lnTo>
                  <a:lnTo>
                    <a:pt x="221" y="327"/>
                  </a:lnTo>
                  <a:lnTo>
                    <a:pt x="222" y="327"/>
                  </a:lnTo>
                  <a:lnTo>
                    <a:pt x="224" y="327"/>
                  </a:lnTo>
                  <a:lnTo>
                    <a:pt x="225" y="327"/>
                  </a:lnTo>
                  <a:lnTo>
                    <a:pt x="225" y="328"/>
                  </a:lnTo>
                  <a:lnTo>
                    <a:pt x="225" y="328"/>
                  </a:lnTo>
                  <a:lnTo>
                    <a:pt x="225" y="330"/>
                  </a:lnTo>
                  <a:lnTo>
                    <a:pt x="224" y="330"/>
                  </a:lnTo>
                  <a:lnTo>
                    <a:pt x="222" y="330"/>
                  </a:lnTo>
                  <a:lnTo>
                    <a:pt x="221" y="330"/>
                  </a:lnTo>
                  <a:lnTo>
                    <a:pt x="221" y="331"/>
                  </a:lnTo>
                  <a:lnTo>
                    <a:pt x="218" y="331"/>
                  </a:lnTo>
                  <a:lnTo>
                    <a:pt x="214" y="333"/>
                  </a:lnTo>
                  <a:lnTo>
                    <a:pt x="214" y="333"/>
                  </a:lnTo>
                  <a:lnTo>
                    <a:pt x="213" y="334"/>
                  </a:lnTo>
                  <a:lnTo>
                    <a:pt x="213" y="334"/>
                  </a:lnTo>
                  <a:lnTo>
                    <a:pt x="210" y="334"/>
                  </a:lnTo>
                  <a:lnTo>
                    <a:pt x="211" y="336"/>
                  </a:lnTo>
                  <a:lnTo>
                    <a:pt x="211" y="336"/>
                  </a:lnTo>
                  <a:lnTo>
                    <a:pt x="211" y="336"/>
                  </a:lnTo>
                  <a:lnTo>
                    <a:pt x="211" y="336"/>
                  </a:lnTo>
                  <a:lnTo>
                    <a:pt x="210" y="339"/>
                  </a:lnTo>
                  <a:lnTo>
                    <a:pt x="207" y="341"/>
                  </a:lnTo>
                  <a:lnTo>
                    <a:pt x="207" y="341"/>
                  </a:lnTo>
                  <a:lnTo>
                    <a:pt x="207" y="341"/>
                  </a:lnTo>
                  <a:lnTo>
                    <a:pt x="205" y="339"/>
                  </a:lnTo>
                  <a:lnTo>
                    <a:pt x="205" y="339"/>
                  </a:lnTo>
                  <a:lnTo>
                    <a:pt x="210" y="336"/>
                  </a:lnTo>
                  <a:lnTo>
                    <a:pt x="210" y="336"/>
                  </a:lnTo>
                  <a:lnTo>
                    <a:pt x="208" y="336"/>
                  </a:lnTo>
                  <a:lnTo>
                    <a:pt x="207" y="334"/>
                  </a:lnTo>
                  <a:lnTo>
                    <a:pt x="205" y="336"/>
                  </a:lnTo>
                  <a:lnTo>
                    <a:pt x="205" y="336"/>
                  </a:lnTo>
                  <a:lnTo>
                    <a:pt x="205" y="334"/>
                  </a:lnTo>
                  <a:lnTo>
                    <a:pt x="207" y="333"/>
                  </a:lnTo>
                  <a:lnTo>
                    <a:pt x="207" y="333"/>
                  </a:lnTo>
                  <a:lnTo>
                    <a:pt x="205" y="333"/>
                  </a:lnTo>
                  <a:lnTo>
                    <a:pt x="205" y="333"/>
                  </a:lnTo>
                  <a:lnTo>
                    <a:pt x="203" y="333"/>
                  </a:lnTo>
                  <a:lnTo>
                    <a:pt x="202" y="333"/>
                  </a:lnTo>
                  <a:lnTo>
                    <a:pt x="202" y="333"/>
                  </a:lnTo>
                  <a:lnTo>
                    <a:pt x="200" y="334"/>
                  </a:lnTo>
                  <a:lnTo>
                    <a:pt x="203" y="334"/>
                  </a:lnTo>
                  <a:lnTo>
                    <a:pt x="203" y="334"/>
                  </a:lnTo>
                  <a:lnTo>
                    <a:pt x="203" y="334"/>
                  </a:lnTo>
                  <a:lnTo>
                    <a:pt x="203" y="334"/>
                  </a:lnTo>
                  <a:lnTo>
                    <a:pt x="203" y="336"/>
                  </a:lnTo>
                  <a:lnTo>
                    <a:pt x="203" y="336"/>
                  </a:lnTo>
                  <a:lnTo>
                    <a:pt x="203" y="338"/>
                  </a:lnTo>
                  <a:lnTo>
                    <a:pt x="202" y="338"/>
                  </a:lnTo>
                  <a:lnTo>
                    <a:pt x="199" y="334"/>
                  </a:lnTo>
                  <a:lnTo>
                    <a:pt x="199" y="331"/>
                  </a:lnTo>
                  <a:lnTo>
                    <a:pt x="197" y="328"/>
                  </a:lnTo>
                  <a:lnTo>
                    <a:pt x="196" y="328"/>
                  </a:lnTo>
                  <a:lnTo>
                    <a:pt x="197" y="327"/>
                  </a:lnTo>
                  <a:lnTo>
                    <a:pt x="199" y="325"/>
                  </a:lnTo>
                  <a:lnTo>
                    <a:pt x="200" y="323"/>
                  </a:lnTo>
                  <a:lnTo>
                    <a:pt x="202" y="322"/>
                  </a:lnTo>
                  <a:lnTo>
                    <a:pt x="203" y="322"/>
                  </a:lnTo>
                  <a:lnTo>
                    <a:pt x="205" y="322"/>
                  </a:lnTo>
                  <a:lnTo>
                    <a:pt x="207" y="323"/>
                  </a:lnTo>
                  <a:lnTo>
                    <a:pt x="207" y="323"/>
                  </a:lnTo>
                  <a:lnTo>
                    <a:pt x="207" y="323"/>
                  </a:lnTo>
                  <a:lnTo>
                    <a:pt x="207" y="325"/>
                  </a:lnTo>
                  <a:lnTo>
                    <a:pt x="207" y="325"/>
                  </a:lnTo>
                  <a:lnTo>
                    <a:pt x="208" y="327"/>
                  </a:lnTo>
                  <a:lnTo>
                    <a:pt x="210" y="328"/>
                  </a:lnTo>
                  <a:lnTo>
                    <a:pt x="210" y="330"/>
                  </a:lnTo>
                  <a:lnTo>
                    <a:pt x="211" y="330"/>
                  </a:lnTo>
                  <a:lnTo>
                    <a:pt x="210" y="328"/>
                  </a:lnTo>
                  <a:lnTo>
                    <a:pt x="210" y="327"/>
                  </a:lnTo>
                  <a:lnTo>
                    <a:pt x="210" y="323"/>
                  </a:lnTo>
                  <a:lnTo>
                    <a:pt x="208" y="323"/>
                  </a:lnTo>
                  <a:lnTo>
                    <a:pt x="210" y="322"/>
                  </a:lnTo>
                  <a:lnTo>
                    <a:pt x="211" y="322"/>
                  </a:lnTo>
                  <a:lnTo>
                    <a:pt x="211" y="322"/>
                  </a:lnTo>
                  <a:lnTo>
                    <a:pt x="210" y="320"/>
                  </a:lnTo>
                  <a:lnTo>
                    <a:pt x="208" y="320"/>
                  </a:lnTo>
                  <a:lnTo>
                    <a:pt x="208" y="319"/>
                  </a:lnTo>
                  <a:lnTo>
                    <a:pt x="208" y="319"/>
                  </a:lnTo>
                  <a:lnTo>
                    <a:pt x="208" y="319"/>
                  </a:lnTo>
                  <a:lnTo>
                    <a:pt x="210" y="317"/>
                  </a:lnTo>
                  <a:lnTo>
                    <a:pt x="210" y="317"/>
                  </a:lnTo>
                  <a:lnTo>
                    <a:pt x="211" y="317"/>
                  </a:lnTo>
                  <a:lnTo>
                    <a:pt x="211" y="319"/>
                  </a:lnTo>
                  <a:lnTo>
                    <a:pt x="213" y="320"/>
                  </a:lnTo>
                  <a:lnTo>
                    <a:pt x="213" y="320"/>
                  </a:lnTo>
                  <a:lnTo>
                    <a:pt x="214" y="320"/>
                  </a:lnTo>
                  <a:lnTo>
                    <a:pt x="214" y="320"/>
                  </a:lnTo>
                  <a:lnTo>
                    <a:pt x="214" y="320"/>
                  </a:lnTo>
                  <a:lnTo>
                    <a:pt x="216" y="319"/>
                  </a:lnTo>
                  <a:lnTo>
                    <a:pt x="216" y="319"/>
                  </a:lnTo>
                  <a:lnTo>
                    <a:pt x="218" y="319"/>
                  </a:lnTo>
                  <a:lnTo>
                    <a:pt x="218" y="319"/>
                  </a:lnTo>
                  <a:lnTo>
                    <a:pt x="218" y="319"/>
                  </a:lnTo>
                  <a:lnTo>
                    <a:pt x="218" y="319"/>
                  </a:lnTo>
                  <a:lnTo>
                    <a:pt x="219" y="317"/>
                  </a:lnTo>
                  <a:lnTo>
                    <a:pt x="219" y="317"/>
                  </a:lnTo>
                  <a:lnTo>
                    <a:pt x="218" y="316"/>
                  </a:lnTo>
                  <a:lnTo>
                    <a:pt x="219" y="316"/>
                  </a:lnTo>
                  <a:close/>
                  <a:moveTo>
                    <a:pt x="470" y="309"/>
                  </a:moveTo>
                  <a:lnTo>
                    <a:pt x="470" y="309"/>
                  </a:lnTo>
                  <a:lnTo>
                    <a:pt x="473" y="312"/>
                  </a:lnTo>
                  <a:lnTo>
                    <a:pt x="473" y="312"/>
                  </a:lnTo>
                  <a:lnTo>
                    <a:pt x="473" y="314"/>
                  </a:lnTo>
                  <a:lnTo>
                    <a:pt x="471" y="314"/>
                  </a:lnTo>
                  <a:lnTo>
                    <a:pt x="471" y="316"/>
                  </a:lnTo>
                  <a:lnTo>
                    <a:pt x="473" y="316"/>
                  </a:lnTo>
                  <a:lnTo>
                    <a:pt x="473" y="316"/>
                  </a:lnTo>
                  <a:lnTo>
                    <a:pt x="475" y="312"/>
                  </a:lnTo>
                  <a:lnTo>
                    <a:pt x="476" y="312"/>
                  </a:lnTo>
                  <a:lnTo>
                    <a:pt x="476" y="312"/>
                  </a:lnTo>
                  <a:lnTo>
                    <a:pt x="479" y="312"/>
                  </a:lnTo>
                  <a:lnTo>
                    <a:pt x="481" y="314"/>
                  </a:lnTo>
                  <a:lnTo>
                    <a:pt x="483" y="314"/>
                  </a:lnTo>
                  <a:lnTo>
                    <a:pt x="483" y="316"/>
                  </a:lnTo>
                  <a:lnTo>
                    <a:pt x="481" y="319"/>
                  </a:lnTo>
                  <a:lnTo>
                    <a:pt x="479" y="319"/>
                  </a:lnTo>
                  <a:lnTo>
                    <a:pt x="479" y="319"/>
                  </a:lnTo>
                  <a:lnTo>
                    <a:pt x="478" y="319"/>
                  </a:lnTo>
                  <a:lnTo>
                    <a:pt x="476" y="320"/>
                  </a:lnTo>
                  <a:lnTo>
                    <a:pt x="478" y="320"/>
                  </a:lnTo>
                  <a:lnTo>
                    <a:pt x="481" y="320"/>
                  </a:lnTo>
                  <a:lnTo>
                    <a:pt x="483" y="322"/>
                  </a:lnTo>
                  <a:lnTo>
                    <a:pt x="483" y="323"/>
                  </a:lnTo>
                  <a:lnTo>
                    <a:pt x="483" y="327"/>
                  </a:lnTo>
                  <a:lnTo>
                    <a:pt x="479" y="325"/>
                  </a:lnTo>
                  <a:lnTo>
                    <a:pt x="478" y="323"/>
                  </a:lnTo>
                  <a:lnTo>
                    <a:pt x="475" y="322"/>
                  </a:lnTo>
                  <a:lnTo>
                    <a:pt x="473" y="322"/>
                  </a:lnTo>
                  <a:lnTo>
                    <a:pt x="473" y="322"/>
                  </a:lnTo>
                  <a:lnTo>
                    <a:pt x="471" y="323"/>
                  </a:lnTo>
                  <a:lnTo>
                    <a:pt x="473" y="327"/>
                  </a:lnTo>
                  <a:lnTo>
                    <a:pt x="471" y="327"/>
                  </a:lnTo>
                  <a:lnTo>
                    <a:pt x="468" y="327"/>
                  </a:lnTo>
                  <a:lnTo>
                    <a:pt x="467" y="325"/>
                  </a:lnTo>
                  <a:lnTo>
                    <a:pt x="465" y="322"/>
                  </a:lnTo>
                  <a:lnTo>
                    <a:pt x="462" y="319"/>
                  </a:lnTo>
                  <a:lnTo>
                    <a:pt x="460" y="317"/>
                  </a:lnTo>
                  <a:lnTo>
                    <a:pt x="459" y="316"/>
                  </a:lnTo>
                  <a:lnTo>
                    <a:pt x="459" y="314"/>
                  </a:lnTo>
                  <a:lnTo>
                    <a:pt x="459" y="312"/>
                  </a:lnTo>
                  <a:lnTo>
                    <a:pt x="460" y="312"/>
                  </a:lnTo>
                  <a:lnTo>
                    <a:pt x="462" y="312"/>
                  </a:lnTo>
                  <a:lnTo>
                    <a:pt x="462" y="311"/>
                  </a:lnTo>
                  <a:lnTo>
                    <a:pt x="464" y="312"/>
                  </a:lnTo>
                  <a:lnTo>
                    <a:pt x="465" y="312"/>
                  </a:lnTo>
                  <a:lnTo>
                    <a:pt x="465" y="312"/>
                  </a:lnTo>
                  <a:lnTo>
                    <a:pt x="465" y="311"/>
                  </a:lnTo>
                  <a:lnTo>
                    <a:pt x="467" y="311"/>
                  </a:lnTo>
                  <a:lnTo>
                    <a:pt x="467" y="311"/>
                  </a:lnTo>
                  <a:lnTo>
                    <a:pt x="468" y="309"/>
                  </a:lnTo>
                  <a:lnTo>
                    <a:pt x="470" y="309"/>
                  </a:lnTo>
                  <a:close/>
                  <a:moveTo>
                    <a:pt x="489" y="308"/>
                  </a:moveTo>
                  <a:lnTo>
                    <a:pt x="490" y="309"/>
                  </a:lnTo>
                  <a:lnTo>
                    <a:pt x="490" y="311"/>
                  </a:lnTo>
                  <a:lnTo>
                    <a:pt x="490" y="311"/>
                  </a:lnTo>
                  <a:lnTo>
                    <a:pt x="489" y="311"/>
                  </a:lnTo>
                  <a:lnTo>
                    <a:pt x="487" y="309"/>
                  </a:lnTo>
                  <a:lnTo>
                    <a:pt x="486" y="309"/>
                  </a:lnTo>
                  <a:lnTo>
                    <a:pt x="486" y="309"/>
                  </a:lnTo>
                  <a:lnTo>
                    <a:pt x="489" y="308"/>
                  </a:lnTo>
                  <a:close/>
                  <a:moveTo>
                    <a:pt x="483" y="308"/>
                  </a:moveTo>
                  <a:lnTo>
                    <a:pt x="484" y="308"/>
                  </a:lnTo>
                  <a:lnTo>
                    <a:pt x="486" y="311"/>
                  </a:lnTo>
                  <a:lnTo>
                    <a:pt x="486" y="312"/>
                  </a:lnTo>
                  <a:lnTo>
                    <a:pt x="489" y="312"/>
                  </a:lnTo>
                  <a:lnTo>
                    <a:pt x="492" y="312"/>
                  </a:lnTo>
                  <a:lnTo>
                    <a:pt x="495" y="316"/>
                  </a:lnTo>
                  <a:lnTo>
                    <a:pt x="497" y="317"/>
                  </a:lnTo>
                  <a:lnTo>
                    <a:pt x="497" y="319"/>
                  </a:lnTo>
                  <a:lnTo>
                    <a:pt x="498" y="322"/>
                  </a:lnTo>
                  <a:lnTo>
                    <a:pt x="498" y="323"/>
                  </a:lnTo>
                  <a:lnTo>
                    <a:pt x="498" y="323"/>
                  </a:lnTo>
                  <a:lnTo>
                    <a:pt x="497" y="322"/>
                  </a:lnTo>
                  <a:lnTo>
                    <a:pt x="495" y="320"/>
                  </a:lnTo>
                  <a:lnTo>
                    <a:pt x="495" y="319"/>
                  </a:lnTo>
                  <a:lnTo>
                    <a:pt x="495" y="319"/>
                  </a:lnTo>
                  <a:lnTo>
                    <a:pt x="494" y="317"/>
                  </a:lnTo>
                  <a:lnTo>
                    <a:pt x="494" y="316"/>
                  </a:lnTo>
                  <a:lnTo>
                    <a:pt x="494" y="316"/>
                  </a:lnTo>
                  <a:lnTo>
                    <a:pt x="492" y="314"/>
                  </a:lnTo>
                  <a:lnTo>
                    <a:pt x="492" y="314"/>
                  </a:lnTo>
                  <a:lnTo>
                    <a:pt x="492" y="314"/>
                  </a:lnTo>
                  <a:lnTo>
                    <a:pt x="492" y="314"/>
                  </a:lnTo>
                  <a:lnTo>
                    <a:pt x="492" y="316"/>
                  </a:lnTo>
                  <a:lnTo>
                    <a:pt x="492" y="317"/>
                  </a:lnTo>
                  <a:lnTo>
                    <a:pt x="495" y="322"/>
                  </a:lnTo>
                  <a:lnTo>
                    <a:pt x="497" y="323"/>
                  </a:lnTo>
                  <a:lnTo>
                    <a:pt x="497" y="323"/>
                  </a:lnTo>
                  <a:lnTo>
                    <a:pt x="497" y="325"/>
                  </a:lnTo>
                  <a:lnTo>
                    <a:pt x="497" y="327"/>
                  </a:lnTo>
                  <a:lnTo>
                    <a:pt x="497" y="328"/>
                  </a:lnTo>
                  <a:lnTo>
                    <a:pt x="497" y="328"/>
                  </a:lnTo>
                  <a:lnTo>
                    <a:pt x="497" y="328"/>
                  </a:lnTo>
                  <a:lnTo>
                    <a:pt x="494" y="330"/>
                  </a:lnTo>
                  <a:lnTo>
                    <a:pt x="492" y="333"/>
                  </a:lnTo>
                  <a:lnTo>
                    <a:pt x="489" y="334"/>
                  </a:lnTo>
                  <a:lnTo>
                    <a:pt x="489" y="334"/>
                  </a:lnTo>
                  <a:lnTo>
                    <a:pt x="487" y="334"/>
                  </a:lnTo>
                  <a:lnTo>
                    <a:pt x="487" y="334"/>
                  </a:lnTo>
                  <a:lnTo>
                    <a:pt x="487" y="333"/>
                  </a:lnTo>
                  <a:lnTo>
                    <a:pt x="487" y="331"/>
                  </a:lnTo>
                  <a:lnTo>
                    <a:pt x="487" y="331"/>
                  </a:lnTo>
                  <a:lnTo>
                    <a:pt x="489" y="327"/>
                  </a:lnTo>
                  <a:lnTo>
                    <a:pt x="489" y="327"/>
                  </a:lnTo>
                  <a:lnTo>
                    <a:pt x="487" y="323"/>
                  </a:lnTo>
                  <a:lnTo>
                    <a:pt x="486" y="322"/>
                  </a:lnTo>
                  <a:lnTo>
                    <a:pt x="486" y="320"/>
                  </a:lnTo>
                  <a:lnTo>
                    <a:pt x="484" y="316"/>
                  </a:lnTo>
                  <a:lnTo>
                    <a:pt x="484" y="314"/>
                  </a:lnTo>
                  <a:lnTo>
                    <a:pt x="484" y="312"/>
                  </a:lnTo>
                  <a:lnTo>
                    <a:pt x="483" y="311"/>
                  </a:lnTo>
                  <a:lnTo>
                    <a:pt x="483" y="309"/>
                  </a:lnTo>
                  <a:lnTo>
                    <a:pt x="483" y="308"/>
                  </a:lnTo>
                  <a:lnTo>
                    <a:pt x="483" y="308"/>
                  </a:lnTo>
                  <a:close/>
                  <a:moveTo>
                    <a:pt x="225" y="306"/>
                  </a:moveTo>
                  <a:lnTo>
                    <a:pt x="227" y="306"/>
                  </a:lnTo>
                  <a:lnTo>
                    <a:pt x="227" y="306"/>
                  </a:lnTo>
                  <a:lnTo>
                    <a:pt x="229" y="306"/>
                  </a:lnTo>
                  <a:lnTo>
                    <a:pt x="229" y="308"/>
                  </a:lnTo>
                  <a:lnTo>
                    <a:pt x="230" y="308"/>
                  </a:lnTo>
                  <a:lnTo>
                    <a:pt x="230" y="306"/>
                  </a:lnTo>
                  <a:lnTo>
                    <a:pt x="230" y="306"/>
                  </a:lnTo>
                  <a:lnTo>
                    <a:pt x="233" y="308"/>
                  </a:lnTo>
                  <a:lnTo>
                    <a:pt x="233" y="308"/>
                  </a:lnTo>
                  <a:lnTo>
                    <a:pt x="235" y="309"/>
                  </a:lnTo>
                  <a:lnTo>
                    <a:pt x="235" y="309"/>
                  </a:lnTo>
                  <a:lnTo>
                    <a:pt x="235" y="309"/>
                  </a:lnTo>
                  <a:lnTo>
                    <a:pt x="237" y="309"/>
                  </a:lnTo>
                  <a:lnTo>
                    <a:pt x="235" y="309"/>
                  </a:lnTo>
                  <a:lnTo>
                    <a:pt x="235" y="311"/>
                  </a:lnTo>
                  <a:lnTo>
                    <a:pt x="233" y="312"/>
                  </a:lnTo>
                  <a:lnTo>
                    <a:pt x="233" y="311"/>
                  </a:lnTo>
                  <a:lnTo>
                    <a:pt x="233" y="311"/>
                  </a:lnTo>
                  <a:lnTo>
                    <a:pt x="232" y="311"/>
                  </a:lnTo>
                  <a:lnTo>
                    <a:pt x="232" y="309"/>
                  </a:lnTo>
                  <a:lnTo>
                    <a:pt x="232" y="309"/>
                  </a:lnTo>
                  <a:lnTo>
                    <a:pt x="230" y="311"/>
                  </a:lnTo>
                  <a:lnTo>
                    <a:pt x="230" y="311"/>
                  </a:lnTo>
                  <a:lnTo>
                    <a:pt x="232" y="312"/>
                  </a:lnTo>
                  <a:lnTo>
                    <a:pt x="230" y="312"/>
                  </a:lnTo>
                  <a:lnTo>
                    <a:pt x="230" y="312"/>
                  </a:lnTo>
                  <a:lnTo>
                    <a:pt x="229" y="312"/>
                  </a:lnTo>
                  <a:lnTo>
                    <a:pt x="227" y="312"/>
                  </a:lnTo>
                  <a:lnTo>
                    <a:pt x="227" y="312"/>
                  </a:lnTo>
                  <a:lnTo>
                    <a:pt x="227" y="311"/>
                  </a:lnTo>
                  <a:lnTo>
                    <a:pt x="227" y="312"/>
                  </a:lnTo>
                  <a:lnTo>
                    <a:pt x="225" y="312"/>
                  </a:lnTo>
                  <a:lnTo>
                    <a:pt x="225" y="314"/>
                  </a:lnTo>
                  <a:lnTo>
                    <a:pt x="224" y="314"/>
                  </a:lnTo>
                  <a:lnTo>
                    <a:pt x="224" y="314"/>
                  </a:lnTo>
                  <a:lnTo>
                    <a:pt x="224" y="316"/>
                  </a:lnTo>
                  <a:lnTo>
                    <a:pt x="222" y="316"/>
                  </a:lnTo>
                  <a:lnTo>
                    <a:pt x="221" y="316"/>
                  </a:lnTo>
                  <a:lnTo>
                    <a:pt x="216" y="314"/>
                  </a:lnTo>
                  <a:lnTo>
                    <a:pt x="216" y="314"/>
                  </a:lnTo>
                  <a:lnTo>
                    <a:pt x="219" y="311"/>
                  </a:lnTo>
                  <a:lnTo>
                    <a:pt x="221" y="309"/>
                  </a:lnTo>
                  <a:lnTo>
                    <a:pt x="222" y="309"/>
                  </a:lnTo>
                  <a:lnTo>
                    <a:pt x="224" y="309"/>
                  </a:lnTo>
                  <a:lnTo>
                    <a:pt x="224" y="309"/>
                  </a:lnTo>
                  <a:lnTo>
                    <a:pt x="224" y="308"/>
                  </a:lnTo>
                  <a:lnTo>
                    <a:pt x="224" y="306"/>
                  </a:lnTo>
                  <a:lnTo>
                    <a:pt x="224" y="306"/>
                  </a:lnTo>
                  <a:lnTo>
                    <a:pt x="225" y="306"/>
                  </a:lnTo>
                  <a:close/>
                  <a:moveTo>
                    <a:pt x="230" y="301"/>
                  </a:moveTo>
                  <a:lnTo>
                    <a:pt x="230" y="303"/>
                  </a:lnTo>
                  <a:lnTo>
                    <a:pt x="230" y="303"/>
                  </a:lnTo>
                  <a:lnTo>
                    <a:pt x="230" y="303"/>
                  </a:lnTo>
                  <a:lnTo>
                    <a:pt x="230" y="303"/>
                  </a:lnTo>
                  <a:lnTo>
                    <a:pt x="229" y="304"/>
                  </a:lnTo>
                  <a:lnTo>
                    <a:pt x="229" y="304"/>
                  </a:lnTo>
                  <a:lnTo>
                    <a:pt x="227" y="304"/>
                  </a:lnTo>
                  <a:lnTo>
                    <a:pt x="225" y="303"/>
                  </a:lnTo>
                  <a:lnTo>
                    <a:pt x="227" y="303"/>
                  </a:lnTo>
                  <a:lnTo>
                    <a:pt x="229" y="301"/>
                  </a:lnTo>
                  <a:lnTo>
                    <a:pt x="230" y="301"/>
                  </a:lnTo>
                  <a:close/>
                  <a:moveTo>
                    <a:pt x="109" y="298"/>
                  </a:moveTo>
                  <a:lnTo>
                    <a:pt x="107" y="303"/>
                  </a:lnTo>
                  <a:lnTo>
                    <a:pt x="106" y="303"/>
                  </a:lnTo>
                  <a:lnTo>
                    <a:pt x="104" y="303"/>
                  </a:lnTo>
                  <a:lnTo>
                    <a:pt x="104" y="301"/>
                  </a:lnTo>
                  <a:lnTo>
                    <a:pt x="104" y="301"/>
                  </a:lnTo>
                  <a:lnTo>
                    <a:pt x="106" y="300"/>
                  </a:lnTo>
                  <a:lnTo>
                    <a:pt x="109" y="298"/>
                  </a:lnTo>
                  <a:lnTo>
                    <a:pt x="109" y="298"/>
                  </a:lnTo>
                  <a:close/>
                  <a:moveTo>
                    <a:pt x="347" y="271"/>
                  </a:moveTo>
                  <a:lnTo>
                    <a:pt x="347" y="273"/>
                  </a:lnTo>
                  <a:lnTo>
                    <a:pt x="345" y="275"/>
                  </a:lnTo>
                  <a:lnTo>
                    <a:pt x="342" y="276"/>
                  </a:lnTo>
                  <a:lnTo>
                    <a:pt x="342" y="276"/>
                  </a:lnTo>
                  <a:lnTo>
                    <a:pt x="344" y="275"/>
                  </a:lnTo>
                  <a:lnTo>
                    <a:pt x="345" y="273"/>
                  </a:lnTo>
                  <a:lnTo>
                    <a:pt x="345" y="273"/>
                  </a:lnTo>
                  <a:lnTo>
                    <a:pt x="347" y="271"/>
                  </a:lnTo>
                  <a:close/>
                  <a:moveTo>
                    <a:pt x="292" y="270"/>
                  </a:moveTo>
                  <a:lnTo>
                    <a:pt x="295" y="270"/>
                  </a:lnTo>
                  <a:lnTo>
                    <a:pt x="293" y="271"/>
                  </a:lnTo>
                  <a:lnTo>
                    <a:pt x="292" y="271"/>
                  </a:lnTo>
                  <a:lnTo>
                    <a:pt x="289" y="271"/>
                  </a:lnTo>
                  <a:lnTo>
                    <a:pt x="290" y="270"/>
                  </a:lnTo>
                  <a:lnTo>
                    <a:pt x="292" y="270"/>
                  </a:lnTo>
                  <a:close/>
                  <a:moveTo>
                    <a:pt x="306" y="265"/>
                  </a:moveTo>
                  <a:lnTo>
                    <a:pt x="307" y="265"/>
                  </a:lnTo>
                  <a:lnTo>
                    <a:pt x="309" y="267"/>
                  </a:lnTo>
                  <a:lnTo>
                    <a:pt x="307" y="267"/>
                  </a:lnTo>
                  <a:lnTo>
                    <a:pt x="303" y="271"/>
                  </a:lnTo>
                  <a:lnTo>
                    <a:pt x="303" y="271"/>
                  </a:lnTo>
                  <a:lnTo>
                    <a:pt x="303" y="273"/>
                  </a:lnTo>
                  <a:lnTo>
                    <a:pt x="301" y="273"/>
                  </a:lnTo>
                  <a:lnTo>
                    <a:pt x="301" y="273"/>
                  </a:lnTo>
                  <a:lnTo>
                    <a:pt x="301" y="275"/>
                  </a:lnTo>
                  <a:lnTo>
                    <a:pt x="301" y="275"/>
                  </a:lnTo>
                  <a:lnTo>
                    <a:pt x="300" y="276"/>
                  </a:lnTo>
                  <a:lnTo>
                    <a:pt x="300" y="276"/>
                  </a:lnTo>
                  <a:lnTo>
                    <a:pt x="298" y="276"/>
                  </a:lnTo>
                  <a:lnTo>
                    <a:pt x="298" y="276"/>
                  </a:lnTo>
                  <a:lnTo>
                    <a:pt x="296" y="276"/>
                  </a:lnTo>
                  <a:lnTo>
                    <a:pt x="295" y="276"/>
                  </a:lnTo>
                  <a:lnTo>
                    <a:pt x="295" y="276"/>
                  </a:lnTo>
                  <a:lnTo>
                    <a:pt x="296" y="275"/>
                  </a:lnTo>
                  <a:lnTo>
                    <a:pt x="296" y="273"/>
                  </a:lnTo>
                  <a:lnTo>
                    <a:pt x="296" y="273"/>
                  </a:lnTo>
                  <a:lnTo>
                    <a:pt x="300" y="271"/>
                  </a:lnTo>
                  <a:lnTo>
                    <a:pt x="301" y="270"/>
                  </a:lnTo>
                  <a:lnTo>
                    <a:pt x="303" y="268"/>
                  </a:lnTo>
                  <a:lnTo>
                    <a:pt x="304" y="265"/>
                  </a:lnTo>
                  <a:lnTo>
                    <a:pt x="304" y="265"/>
                  </a:lnTo>
                  <a:lnTo>
                    <a:pt x="306" y="265"/>
                  </a:lnTo>
                  <a:close/>
                  <a:moveTo>
                    <a:pt x="30" y="264"/>
                  </a:moveTo>
                  <a:lnTo>
                    <a:pt x="32" y="264"/>
                  </a:lnTo>
                  <a:lnTo>
                    <a:pt x="33" y="265"/>
                  </a:lnTo>
                  <a:lnTo>
                    <a:pt x="33" y="265"/>
                  </a:lnTo>
                  <a:lnTo>
                    <a:pt x="35" y="265"/>
                  </a:lnTo>
                  <a:lnTo>
                    <a:pt x="36" y="265"/>
                  </a:lnTo>
                  <a:lnTo>
                    <a:pt x="36" y="265"/>
                  </a:lnTo>
                  <a:lnTo>
                    <a:pt x="38" y="267"/>
                  </a:lnTo>
                  <a:lnTo>
                    <a:pt x="38" y="268"/>
                  </a:lnTo>
                  <a:lnTo>
                    <a:pt x="38" y="268"/>
                  </a:lnTo>
                  <a:lnTo>
                    <a:pt x="38" y="270"/>
                  </a:lnTo>
                  <a:lnTo>
                    <a:pt x="38" y="271"/>
                  </a:lnTo>
                  <a:lnTo>
                    <a:pt x="38" y="271"/>
                  </a:lnTo>
                  <a:lnTo>
                    <a:pt x="39" y="273"/>
                  </a:lnTo>
                  <a:lnTo>
                    <a:pt x="39" y="275"/>
                  </a:lnTo>
                  <a:lnTo>
                    <a:pt x="36" y="275"/>
                  </a:lnTo>
                  <a:lnTo>
                    <a:pt x="33" y="275"/>
                  </a:lnTo>
                  <a:lnTo>
                    <a:pt x="32" y="276"/>
                  </a:lnTo>
                  <a:lnTo>
                    <a:pt x="32" y="276"/>
                  </a:lnTo>
                  <a:lnTo>
                    <a:pt x="32" y="278"/>
                  </a:lnTo>
                  <a:lnTo>
                    <a:pt x="32" y="278"/>
                  </a:lnTo>
                  <a:lnTo>
                    <a:pt x="30" y="278"/>
                  </a:lnTo>
                  <a:lnTo>
                    <a:pt x="30" y="276"/>
                  </a:lnTo>
                  <a:lnTo>
                    <a:pt x="28" y="276"/>
                  </a:lnTo>
                  <a:lnTo>
                    <a:pt x="24" y="276"/>
                  </a:lnTo>
                  <a:lnTo>
                    <a:pt x="19" y="273"/>
                  </a:lnTo>
                  <a:lnTo>
                    <a:pt x="17" y="273"/>
                  </a:lnTo>
                  <a:lnTo>
                    <a:pt x="14" y="270"/>
                  </a:lnTo>
                  <a:lnTo>
                    <a:pt x="13" y="268"/>
                  </a:lnTo>
                  <a:lnTo>
                    <a:pt x="14" y="268"/>
                  </a:lnTo>
                  <a:lnTo>
                    <a:pt x="14" y="267"/>
                  </a:lnTo>
                  <a:lnTo>
                    <a:pt x="20" y="268"/>
                  </a:lnTo>
                  <a:lnTo>
                    <a:pt x="22" y="267"/>
                  </a:lnTo>
                  <a:lnTo>
                    <a:pt x="22" y="265"/>
                  </a:lnTo>
                  <a:lnTo>
                    <a:pt x="24" y="265"/>
                  </a:lnTo>
                  <a:lnTo>
                    <a:pt x="27" y="264"/>
                  </a:lnTo>
                  <a:lnTo>
                    <a:pt x="27" y="264"/>
                  </a:lnTo>
                  <a:lnTo>
                    <a:pt x="28" y="265"/>
                  </a:lnTo>
                  <a:lnTo>
                    <a:pt x="30" y="264"/>
                  </a:lnTo>
                  <a:lnTo>
                    <a:pt x="30" y="264"/>
                  </a:lnTo>
                  <a:close/>
                  <a:moveTo>
                    <a:pt x="334" y="264"/>
                  </a:moveTo>
                  <a:lnTo>
                    <a:pt x="336" y="264"/>
                  </a:lnTo>
                  <a:lnTo>
                    <a:pt x="334" y="265"/>
                  </a:lnTo>
                  <a:lnTo>
                    <a:pt x="334" y="265"/>
                  </a:lnTo>
                  <a:lnTo>
                    <a:pt x="333" y="265"/>
                  </a:lnTo>
                  <a:lnTo>
                    <a:pt x="333" y="265"/>
                  </a:lnTo>
                  <a:lnTo>
                    <a:pt x="334" y="264"/>
                  </a:lnTo>
                  <a:close/>
                  <a:moveTo>
                    <a:pt x="314" y="262"/>
                  </a:moveTo>
                  <a:lnTo>
                    <a:pt x="317" y="264"/>
                  </a:lnTo>
                  <a:lnTo>
                    <a:pt x="317" y="264"/>
                  </a:lnTo>
                  <a:lnTo>
                    <a:pt x="320" y="264"/>
                  </a:lnTo>
                  <a:lnTo>
                    <a:pt x="320" y="264"/>
                  </a:lnTo>
                  <a:lnTo>
                    <a:pt x="320" y="264"/>
                  </a:lnTo>
                  <a:lnTo>
                    <a:pt x="320" y="264"/>
                  </a:lnTo>
                  <a:lnTo>
                    <a:pt x="319" y="265"/>
                  </a:lnTo>
                  <a:lnTo>
                    <a:pt x="315" y="265"/>
                  </a:lnTo>
                  <a:lnTo>
                    <a:pt x="314" y="267"/>
                  </a:lnTo>
                  <a:lnTo>
                    <a:pt x="314" y="267"/>
                  </a:lnTo>
                  <a:lnTo>
                    <a:pt x="312" y="265"/>
                  </a:lnTo>
                  <a:lnTo>
                    <a:pt x="312" y="265"/>
                  </a:lnTo>
                  <a:lnTo>
                    <a:pt x="312" y="264"/>
                  </a:lnTo>
                  <a:lnTo>
                    <a:pt x="312" y="264"/>
                  </a:lnTo>
                  <a:lnTo>
                    <a:pt x="312" y="264"/>
                  </a:lnTo>
                  <a:lnTo>
                    <a:pt x="314" y="262"/>
                  </a:lnTo>
                  <a:lnTo>
                    <a:pt x="314" y="262"/>
                  </a:lnTo>
                  <a:close/>
                  <a:moveTo>
                    <a:pt x="298" y="262"/>
                  </a:moveTo>
                  <a:lnTo>
                    <a:pt x="298" y="262"/>
                  </a:lnTo>
                  <a:lnTo>
                    <a:pt x="298" y="264"/>
                  </a:lnTo>
                  <a:lnTo>
                    <a:pt x="298" y="264"/>
                  </a:lnTo>
                  <a:lnTo>
                    <a:pt x="298" y="265"/>
                  </a:lnTo>
                  <a:lnTo>
                    <a:pt x="298" y="267"/>
                  </a:lnTo>
                  <a:lnTo>
                    <a:pt x="296" y="268"/>
                  </a:lnTo>
                  <a:lnTo>
                    <a:pt x="296" y="268"/>
                  </a:lnTo>
                  <a:lnTo>
                    <a:pt x="296" y="268"/>
                  </a:lnTo>
                  <a:lnTo>
                    <a:pt x="296" y="268"/>
                  </a:lnTo>
                  <a:lnTo>
                    <a:pt x="296" y="268"/>
                  </a:lnTo>
                  <a:lnTo>
                    <a:pt x="296" y="268"/>
                  </a:lnTo>
                  <a:lnTo>
                    <a:pt x="295" y="268"/>
                  </a:lnTo>
                  <a:lnTo>
                    <a:pt x="295" y="267"/>
                  </a:lnTo>
                  <a:lnTo>
                    <a:pt x="295" y="265"/>
                  </a:lnTo>
                  <a:lnTo>
                    <a:pt x="295" y="265"/>
                  </a:lnTo>
                  <a:lnTo>
                    <a:pt x="295" y="265"/>
                  </a:lnTo>
                  <a:lnTo>
                    <a:pt x="296" y="262"/>
                  </a:lnTo>
                  <a:lnTo>
                    <a:pt x="296" y="262"/>
                  </a:lnTo>
                  <a:lnTo>
                    <a:pt x="296" y="264"/>
                  </a:lnTo>
                  <a:lnTo>
                    <a:pt x="296" y="264"/>
                  </a:lnTo>
                  <a:lnTo>
                    <a:pt x="296" y="264"/>
                  </a:lnTo>
                  <a:lnTo>
                    <a:pt x="298" y="262"/>
                  </a:lnTo>
                  <a:lnTo>
                    <a:pt x="298" y="262"/>
                  </a:lnTo>
                  <a:close/>
                  <a:moveTo>
                    <a:pt x="237" y="262"/>
                  </a:moveTo>
                  <a:lnTo>
                    <a:pt x="237" y="262"/>
                  </a:lnTo>
                  <a:lnTo>
                    <a:pt x="237" y="262"/>
                  </a:lnTo>
                  <a:lnTo>
                    <a:pt x="235" y="265"/>
                  </a:lnTo>
                  <a:lnTo>
                    <a:pt x="235" y="265"/>
                  </a:lnTo>
                  <a:lnTo>
                    <a:pt x="235" y="265"/>
                  </a:lnTo>
                  <a:lnTo>
                    <a:pt x="235" y="264"/>
                  </a:lnTo>
                  <a:lnTo>
                    <a:pt x="237" y="262"/>
                  </a:lnTo>
                  <a:close/>
                  <a:moveTo>
                    <a:pt x="5137" y="259"/>
                  </a:moveTo>
                  <a:lnTo>
                    <a:pt x="5137" y="262"/>
                  </a:lnTo>
                  <a:lnTo>
                    <a:pt x="5141" y="262"/>
                  </a:lnTo>
                  <a:lnTo>
                    <a:pt x="5142" y="264"/>
                  </a:lnTo>
                  <a:lnTo>
                    <a:pt x="5145" y="264"/>
                  </a:lnTo>
                  <a:lnTo>
                    <a:pt x="5147" y="265"/>
                  </a:lnTo>
                  <a:lnTo>
                    <a:pt x="5147" y="267"/>
                  </a:lnTo>
                  <a:lnTo>
                    <a:pt x="5145" y="265"/>
                  </a:lnTo>
                  <a:lnTo>
                    <a:pt x="5141" y="265"/>
                  </a:lnTo>
                  <a:lnTo>
                    <a:pt x="5137" y="262"/>
                  </a:lnTo>
                  <a:lnTo>
                    <a:pt x="5134" y="262"/>
                  </a:lnTo>
                  <a:lnTo>
                    <a:pt x="5136" y="260"/>
                  </a:lnTo>
                  <a:lnTo>
                    <a:pt x="5137" y="259"/>
                  </a:lnTo>
                  <a:close/>
                  <a:moveTo>
                    <a:pt x="293" y="253"/>
                  </a:moveTo>
                  <a:lnTo>
                    <a:pt x="293" y="253"/>
                  </a:lnTo>
                  <a:lnTo>
                    <a:pt x="295" y="254"/>
                  </a:lnTo>
                  <a:lnTo>
                    <a:pt x="295" y="254"/>
                  </a:lnTo>
                  <a:lnTo>
                    <a:pt x="292" y="254"/>
                  </a:lnTo>
                  <a:lnTo>
                    <a:pt x="292" y="254"/>
                  </a:lnTo>
                  <a:lnTo>
                    <a:pt x="292" y="254"/>
                  </a:lnTo>
                  <a:lnTo>
                    <a:pt x="292" y="253"/>
                  </a:lnTo>
                  <a:lnTo>
                    <a:pt x="292" y="253"/>
                  </a:lnTo>
                  <a:lnTo>
                    <a:pt x="293" y="253"/>
                  </a:lnTo>
                  <a:close/>
                  <a:moveTo>
                    <a:pt x="5156" y="189"/>
                  </a:moveTo>
                  <a:lnTo>
                    <a:pt x="5158" y="191"/>
                  </a:lnTo>
                  <a:lnTo>
                    <a:pt x="5158" y="193"/>
                  </a:lnTo>
                  <a:lnTo>
                    <a:pt x="5159" y="193"/>
                  </a:lnTo>
                  <a:lnTo>
                    <a:pt x="5163" y="193"/>
                  </a:lnTo>
                  <a:lnTo>
                    <a:pt x="5164" y="193"/>
                  </a:lnTo>
                  <a:lnTo>
                    <a:pt x="5167" y="193"/>
                  </a:lnTo>
                  <a:lnTo>
                    <a:pt x="5169" y="191"/>
                  </a:lnTo>
                  <a:lnTo>
                    <a:pt x="5172" y="191"/>
                  </a:lnTo>
                  <a:lnTo>
                    <a:pt x="5174" y="189"/>
                  </a:lnTo>
                  <a:lnTo>
                    <a:pt x="5175" y="191"/>
                  </a:lnTo>
                  <a:lnTo>
                    <a:pt x="5177" y="191"/>
                  </a:lnTo>
                  <a:lnTo>
                    <a:pt x="5178" y="193"/>
                  </a:lnTo>
                  <a:lnTo>
                    <a:pt x="5178" y="193"/>
                  </a:lnTo>
                  <a:lnTo>
                    <a:pt x="5178" y="194"/>
                  </a:lnTo>
                  <a:lnTo>
                    <a:pt x="5178" y="194"/>
                  </a:lnTo>
                  <a:lnTo>
                    <a:pt x="5183" y="196"/>
                  </a:lnTo>
                  <a:lnTo>
                    <a:pt x="5185" y="196"/>
                  </a:lnTo>
                  <a:lnTo>
                    <a:pt x="5185" y="197"/>
                  </a:lnTo>
                  <a:lnTo>
                    <a:pt x="5186" y="197"/>
                  </a:lnTo>
                  <a:lnTo>
                    <a:pt x="5188" y="199"/>
                  </a:lnTo>
                  <a:lnTo>
                    <a:pt x="5189" y="197"/>
                  </a:lnTo>
                  <a:lnTo>
                    <a:pt x="5191" y="199"/>
                  </a:lnTo>
                  <a:lnTo>
                    <a:pt x="5194" y="199"/>
                  </a:lnTo>
                  <a:lnTo>
                    <a:pt x="5197" y="199"/>
                  </a:lnTo>
                  <a:lnTo>
                    <a:pt x="5197" y="201"/>
                  </a:lnTo>
                  <a:lnTo>
                    <a:pt x="5196" y="202"/>
                  </a:lnTo>
                  <a:lnTo>
                    <a:pt x="5193" y="202"/>
                  </a:lnTo>
                  <a:lnTo>
                    <a:pt x="5188" y="202"/>
                  </a:lnTo>
                  <a:lnTo>
                    <a:pt x="5186" y="204"/>
                  </a:lnTo>
                  <a:lnTo>
                    <a:pt x="5186" y="205"/>
                  </a:lnTo>
                  <a:lnTo>
                    <a:pt x="5186" y="207"/>
                  </a:lnTo>
                  <a:lnTo>
                    <a:pt x="5185" y="207"/>
                  </a:lnTo>
                  <a:lnTo>
                    <a:pt x="5185" y="207"/>
                  </a:lnTo>
                  <a:lnTo>
                    <a:pt x="5183" y="207"/>
                  </a:lnTo>
                  <a:lnTo>
                    <a:pt x="5183" y="204"/>
                  </a:lnTo>
                  <a:lnTo>
                    <a:pt x="5182" y="204"/>
                  </a:lnTo>
                  <a:lnTo>
                    <a:pt x="5182" y="204"/>
                  </a:lnTo>
                  <a:lnTo>
                    <a:pt x="5180" y="202"/>
                  </a:lnTo>
                  <a:lnTo>
                    <a:pt x="5178" y="202"/>
                  </a:lnTo>
                  <a:lnTo>
                    <a:pt x="5177" y="202"/>
                  </a:lnTo>
                  <a:lnTo>
                    <a:pt x="5175" y="201"/>
                  </a:lnTo>
                  <a:lnTo>
                    <a:pt x="5175" y="199"/>
                  </a:lnTo>
                  <a:lnTo>
                    <a:pt x="5175" y="199"/>
                  </a:lnTo>
                  <a:lnTo>
                    <a:pt x="5174" y="197"/>
                  </a:lnTo>
                  <a:lnTo>
                    <a:pt x="5172" y="197"/>
                  </a:lnTo>
                  <a:lnTo>
                    <a:pt x="5167" y="196"/>
                  </a:lnTo>
                  <a:lnTo>
                    <a:pt x="5166" y="196"/>
                  </a:lnTo>
                  <a:lnTo>
                    <a:pt x="5164" y="196"/>
                  </a:lnTo>
                  <a:lnTo>
                    <a:pt x="5163" y="197"/>
                  </a:lnTo>
                  <a:lnTo>
                    <a:pt x="5161" y="197"/>
                  </a:lnTo>
                  <a:lnTo>
                    <a:pt x="5159" y="199"/>
                  </a:lnTo>
                  <a:lnTo>
                    <a:pt x="5158" y="199"/>
                  </a:lnTo>
                  <a:lnTo>
                    <a:pt x="5156" y="197"/>
                  </a:lnTo>
                  <a:lnTo>
                    <a:pt x="5155" y="197"/>
                  </a:lnTo>
                  <a:lnTo>
                    <a:pt x="5153" y="196"/>
                  </a:lnTo>
                  <a:lnTo>
                    <a:pt x="5153" y="196"/>
                  </a:lnTo>
                  <a:lnTo>
                    <a:pt x="5153" y="194"/>
                  </a:lnTo>
                  <a:lnTo>
                    <a:pt x="5153" y="193"/>
                  </a:lnTo>
                  <a:lnTo>
                    <a:pt x="5155" y="189"/>
                  </a:lnTo>
                  <a:lnTo>
                    <a:pt x="5156" y="189"/>
                  </a:lnTo>
                  <a:close/>
                  <a:moveTo>
                    <a:pt x="36" y="128"/>
                  </a:moveTo>
                  <a:lnTo>
                    <a:pt x="36" y="128"/>
                  </a:lnTo>
                  <a:lnTo>
                    <a:pt x="35" y="130"/>
                  </a:lnTo>
                  <a:lnTo>
                    <a:pt x="32" y="131"/>
                  </a:lnTo>
                  <a:lnTo>
                    <a:pt x="32" y="131"/>
                  </a:lnTo>
                  <a:lnTo>
                    <a:pt x="32" y="131"/>
                  </a:lnTo>
                  <a:lnTo>
                    <a:pt x="33" y="130"/>
                  </a:lnTo>
                  <a:lnTo>
                    <a:pt x="36" y="128"/>
                  </a:lnTo>
                  <a:close/>
                  <a:moveTo>
                    <a:pt x="170" y="0"/>
                  </a:moveTo>
                  <a:lnTo>
                    <a:pt x="172" y="0"/>
                  </a:lnTo>
                  <a:lnTo>
                    <a:pt x="170" y="0"/>
                  </a:lnTo>
                  <a:lnTo>
                    <a:pt x="169" y="2"/>
                  </a:lnTo>
                  <a:lnTo>
                    <a:pt x="170" y="2"/>
                  </a:lnTo>
                  <a:lnTo>
                    <a:pt x="180" y="5"/>
                  </a:lnTo>
                  <a:lnTo>
                    <a:pt x="183" y="5"/>
                  </a:lnTo>
                  <a:lnTo>
                    <a:pt x="184" y="7"/>
                  </a:lnTo>
                  <a:lnTo>
                    <a:pt x="183" y="8"/>
                  </a:lnTo>
                  <a:lnTo>
                    <a:pt x="180" y="10"/>
                  </a:lnTo>
                  <a:lnTo>
                    <a:pt x="175" y="13"/>
                  </a:lnTo>
                  <a:lnTo>
                    <a:pt x="177" y="13"/>
                  </a:lnTo>
                  <a:lnTo>
                    <a:pt x="178" y="15"/>
                  </a:lnTo>
                  <a:lnTo>
                    <a:pt x="180" y="15"/>
                  </a:lnTo>
                  <a:lnTo>
                    <a:pt x="181" y="15"/>
                  </a:lnTo>
                  <a:lnTo>
                    <a:pt x="184" y="13"/>
                  </a:lnTo>
                  <a:lnTo>
                    <a:pt x="188" y="10"/>
                  </a:lnTo>
                  <a:lnTo>
                    <a:pt x="189" y="8"/>
                  </a:lnTo>
                  <a:lnTo>
                    <a:pt x="189" y="8"/>
                  </a:lnTo>
                  <a:lnTo>
                    <a:pt x="192" y="8"/>
                  </a:lnTo>
                  <a:lnTo>
                    <a:pt x="194" y="10"/>
                  </a:lnTo>
                  <a:lnTo>
                    <a:pt x="197" y="11"/>
                  </a:lnTo>
                  <a:lnTo>
                    <a:pt x="196" y="13"/>
                  </a:lnTo>
                  <a:lnTo>
                    <a:pt x="196" y="13"/>
                  </a:lnTo>
                  <a:lnTo>
                    <a:pt x="197" y="15"/>
                  </a:lnTo>
                  <a:lnTo>
                    <a:pt x="200" y="15"/>
                  </a:lnTo>
                  <a:lnTo>
                    <a:pt x="203" y="16"/>
                  </a:lnTo>
                  <a:lnTo>
                    <a:pt x="208" y="13"/>
                  </a:lnTo>
                  <a:lnTo>
                    <a:pt x="211" y="13"/>
                  </a:lnTo>
                  <a:lnTo>
                    <a:pt x="214" y="13"/>
                  </a:lnTo>
                  <a:lnTo>
                    <a:pt x="218" y="13"/>
                  </a:lnTo>
                  <a:lnTo>
                    <a:pt x="224" y="13"/>
                  </a:lnTo>
                  <a:lnTo>
                    <a:pt x="225" y="13"/>
                  </a:lnTo>
                  <a:lnTo>
                    <a:pt x="229" y="13"/>
                  </a:lnTo>
                  <a:lnTo>
                    <a:pt x="232" y="15"/>
                  </a:lnTo>
                  <a:lnTo>
                    <a:pt x="232" y="16"/>
                  </a:lnTo>
                  <a:lnTo>
                    <a:pt x="229" y="18"/>
                  </a:lnTo>
                  <a:lnTo>
                    <a:pt x="229" y="19"/>
                  </a:lnTo>
                  <a:lnTo>
                    <a:pt x="230" y="21"/>
                  </a:lnTo>
                  <a:lnTo>
                    <a:pt x="232" y="21"/>
                  </a:lnTo>
                  <a:lnTo>
                    <a:pt x="232" y="22"/>
                  </a:lnTo>
                  <a:lnTo>
                    <a:pt x="233" y="22"/>
                  </a:lnTo>
                  <a:lnTo>
                    <a:pt x="238" y="22"/>
                  </a:lnTo>
                  <a:lnTo>
                    <a:pt x="238" y="22"/>
                  </a:lnTo>
                  <a:lnTo>
                    <a:pt x="238" y="24"/>
                  </a:lnTo>
                  <a:lnTo>
                    <a:pt x="237" y="26"/>
                  </a:lnTo>
                  <a:lnTo>
                    <a:pt x="246" y="26"/>
                  </a:lnTo>
                  <a:lnTo>
                    <a:pt x="248" y="26"/>
                  </a:lnTo>
                  <a:lnTo>
                    <a:pt x="251" y="24"/>
                  </a:lnTo>
                  <a:lnTo>
                    <a:pt x="255" y="24"/>
                  </a:lnTo>
                  <a:lnTo>
                    <a:pt x="257" y="24"/>
                  </a:lnTo>
                  <a:lnTo>
                    <a:pt x="259" y="26"/>
                  </a:lnTo>
                  <a:lnTo>
                    <a:pt x="260" y="26"/>
                  </a:lnTo>
                  <a:lnTo>
                    <a:pt x="262" y="26"/>
                  </a:lnTo>
                  <a:lnTo>
                    <a:pt x="266" y="24"/>
                  </a:lnTo>
                  <a:lnTo>
                    <a:pt x="271" y="24"/>
                  </a:lnTo>
                  <a:lnTo>
                    <a:pt x="273" y="24"/>
                  </a:lnTo>
                  <a:lnTo>
                    <a:pt x="274" y="24"/>
                  </a:lnTo>
                  <a:lnTo>
                    <a:pt x="281" y="26"/>
                  </a:lnTo>
                  <a:lnTo>
                    <a:pt x="284" y="26"/>
                  </a:lnTo>
                  <a:lnTo>
                    <a:pt x="287" y="29"/>
                  </a:lnTo>
                  <a:lnTo>
                    <a:pt x="289" y="29"/>
                  </a:lnTo>
                  <a:lnTo>
                    <a:pt x="290" y="27"/>
                  </a:lnTo>
                  <a:lnTo>
                    <a:pt x="292" y="27"/>
                  </a:lnTo>
                  <a:lnTo>
                    <a:pt x="293" y="29"/>
                  </a:lnTo>
                  <a:lnTo>
                    <a:pt x="295" y="29"/>
                  </a:lnTo>
                  <a:lnTo>
                    <a:pt x="296" y="30"/>
                  </a:lnTo>
                  <a:lnTo>
                    <a:pt x="298" y="30"/>
                  </a:lnTo>
                  <a:lnTo>
                    <a:pt x="307" y="32"/>
                  </a:lnTo>
                  <a:lnTo>
                    <a:pt x="311" y="32"/>
                  </a:lnTo>
                  <a:lnTo>
                    <a:pt x="319" y="32"/>
                  </a:lnTo>
                  <a:lnTo>
                    <a:pt x="322" y="32"/>
                  </a:lnTo>
                  <a:lnTo>
                    <a:pt x="325" y="32"/>
                  </a:lnTo>
                  <a:lnTo>
                    <a:pt x="330" y="35"/>
                  </a:lnTo>
                  <a:lnTo>
                    <a:pt x="333" y="35"/>
                  </a:lnTo>
                  <a:lnTo>
                    <a:pt x="334" y="37"/>
                  </a:lnTo>
                  <a:lnTo>
                    <a:pt x="342" y="37"/>
                  </a:lnTo>
                  <a:lnTo>
                    <a:pt x="345" y="35"/>
                  </a:lnTo>
                  <a:lnTo>
                    <a:pt x="350" y="35"/>
                  </a:lnTo>
                  <a:lnTo>
                    <a:pt x="355" y="34"/>
                  </a:lnTo>
                  <a:lnTo>
                    <a:pt x="358" y="34"/>
                  </a:lnTo>
                  <a:lnTo>
                    <a:pt x="361" y="35"/>
                  </a:lnTo>
                  <a:lnTo>
                    <a:pt x="361" y="34"/>
                  </a:lnTo>
                  <a:lnTo>
                    <a:pt x="363" y="34"/>
                  </a:lnTo>
                  <a:lnTo>
                    <a:pt x="371" y="35"/>
                  </a:lnTo>
                  <a:lnTo>
                    <a:pt x="374" y="38"/>
                  </a:lnTo>
                  <a:lnTo>
                    <a:pt x="375" y="40"/>
                  </a:lnTo>
                  <a:lnTo>
                    <a:pt x="385" y="43"/>
                  </a:lnTo>
                  <a:lnTo>
                    <a:pt x="386" y="45"/>
                  </a:lnTo>
                  <a:lnTo>
                    <a:pt x="388" y="46"/>
                  </a:lnTo>
                  <a:lnTo>
                    <a:pt x="389" y="46"/>
                  </a:lnTo>
                  <a:lnTo>
                    <a:pt x="391" y="45"/>
                  </a:lnTo>
                  <a:lnTo>
                    <a:pt x="393" y="46"/>
                  </a:lnTo>
                  <a:lnTo>
                    <a:pt x="394" y="46"/>
                  </a:lnTo>
                  <a:lnTo>
                    <a:pt x="394" y="267"/>
                  </a:lnTo>
                  <a:lnTo>
                    <a:pt x="397" y="267"/>
                  </a:lnTo>
                  <a:lnTo>
                    <a:pt x="402" y="268"/>
                  </a:lnTo>
                  <a:lnTo>
                    <a:pt x="402" y="267"/>
                  </a:lnTo>
                  <a:lnTo>
                    <a:pt x="407" y="267"/>
                  </a:lnTo>
                  <a:lnTo>
                    <a:pt x="410" y="268"/>
                  </a:lnTo>
                  <a:lnTo>
                    <a:pt x="412" y="267"/>
                  </a:lnTo>
                  <a:lnTo>
                    <a:pt x="413" y="265"/>
                  </a:lnTo>
                  <a:lnTo>
                    <a:pt x="416" y="265"/>
                  </a:lnTo>
                  <a:lnTo>
                    <a:pt x="419" y="265"/>
                  </a:lnTo>
                  <a:lnTo>
                    <a:pt x="423" y="265"/>
                  </a:lnTo>
                  <a:lnTo>
                    <a:pt x="423" y="267"/>
                  </a:lnTo>
                  <a:lnTo>
                    <a:pt x="421" y="268"/>
                  </a:lnTo>
                  <a:lnTo>
                    <a:pt x="421" y="271"/>
                  </a:lnTo>
                  <a:lnTo>
                    <a:pt x="423" y="273"/>
                  </a:lnTo>
                  <a:lnTo>
                    <a:pt x="426" y="273"/>
                  </a:lnTo>
                  <a:lnTo>
                    <a:pt x="427" y="275"/>
                  </a:lnTo>
                  <a:lnTo>
                    <a:pt x="429" y="278"/>
                  </a:lnTo>
                  <a:lnTo>
                    <a:pt x="432" y="279"/>
                  </a:lnTo>
                  <a:lnTo>
                    <a:pt x="434" y="281"/>
                  </a:lnTo>
                  <a:lnTo>
                    <a:pt x="435" y="282"/>
                  </a:lnTo>
                  <a:lnTo>
                    <a:pt x="438" y="284"/>
                  </a:lnTo>
                  <a:lnTo>
                    <a:pt x="440" y="286"/>
                  </a:lnTo>
                  <a:lnTo>
                    <a:pt x="442" y="287"/>
                  </a:lnTo>
                  <a:lnTo>
                    <a:pt x="443" y="289"/>
                  </a:lnTo>
                  <a:lnTo>
                    <a:pt x="445" y="292"/>
                  </a:lnTo>
                  <a:lnTo>
                    <a:pt x="445" y="293"/>
                  </a:lnTo>
                  <a:lnTo>
                    <a:pt x="445" y="295"/>
                  </a:lnTo>
                  <a:lnTo>
                    <a:pt x="446" y="297"/>
                  </a:lnTo>
                  <a:lnTo>
                    <a:pt x="448" y="293"/>
                  </a:lnTo>
                  <a:lnTo>
                    <a:pt x="451" y="293"/>
                  </a:lnTo>
                  <a:lnTo>
                    <a:pt x="453" y="292"/>
                  </a:lnTo>
                  <a:lnTo>
                    <a:pt x="456" y="290"/>
                  </a:lnTo>
                  <a:lnTo>
                    <a:pt x="459" y="290"/>
                  </a:lnTo>
                  <a:lnTo>
                    <a:pt x="460" y="289"/>
                  </a:lnTo>
                  <a:lnTo>
                    <a:pt x="460" y="284"/>
                  </a:lnTo>
                  <a:lnTo>
                    <a:pt x="462" y="284"/>
                  </a:lnTo>
                  <a:lnTo>
                    <a:pt x="462" y="284"/>
                  </a:lnTo>
                  <a:lnTo>
                    <a:pt x="464" y="282"/>
                  </a:lnTo>
                  <a:lnTo>
                    <a:pt x="462" y="281"/>
                  </a:lnTo>
                  <a:lnTo>
                    <a:pt x="465" y="281"/>
                  </a:lnTo>
                  <a:lnTo>
                    <a:pt x="468" y="279"/>
                  </a:lnTo>
                  <a:lnTo>
                    <a:pt x="471" y="278"/>
                  </a:lnTo>
                  <a:lnTo>
                    <a:pt x="475" y="278"/>
                  </a:lnTo>
                  <a:lnTo>
                    <a:pt x="476" y="278"/>
                  </a:lnTo>
                  <a:lnTo>
                    <a:pt x="478" y="279"/>
                  </a:lnTo>
                  <a:lnTo>
                    <a:pt x="481" y="281"/>
                  </a:lnTo>
                  <a:lnTo>
                    <a:pt x="481" y="282"/>
                  </a:lnTo>
                  <a:lnTo>
                    <a:pt x="481" y="284"/>
                  </a:lnTo>
                  <a:lnTo>
                    <a:pt x="481" y="284"/>
                  </a:lnTo>
                  <a:lnTo>
                    <a:pt x="483" y="287"/>
                  </a:lnTo>
                  <a:lnTo>
                    <a:pt x="483" y="289"/>
                  </a:lnTo>
                  <a:lnTo>
                    <a:pt x="484" y="289"/>
                  </a:lnTo>
                  <a:lnTo>
                    <a:pt x="486" y="290"/>
                  </a:lnTo>
                  <a:lnTo>
                    <a:pt x="487" y="290"/>
                  </a:lnTo>
                  <a:lnTo>
                    <a:pt x="489" y="292"/>
                  </a:lnTo>
                  <a:lnTo>
                    <a:pt x="490" y="293"/>
                  </a:lnTo>
                  <a:lnTo>
                    <a:pt x="490" y="293"/>
                  </a:lnTo>
                  <a:lnTo>
                    <a:pt x="490" y="295"/>
                  </a:lnTo>
                  <a:lnTo>
                    <a:pt x="490" y="295"/>
                  </a:lnTo>
                  <a:lnTo>
                    <a:pt x="492" y="297"/>
                  </a:lnTo>
                  <a:lnTo>
                    <a:pt x="492" y="297"/>
                  </a:lnTo>
                  <a:lnTo>
                    <a:pt x="495" y="298"/>
                  </a:lnTo>
                  <a:lnTo>
                    <a:pt x="497" y="300"/>
                  </a:lnTo>
                  <a:lnTo>
                    <a:pt x="498" y="300"/>
                  </a:lnTo>
                  <a:lnTo>
                    <a:pt x="500" y="303"/>
                  </a:lnTo>
                  <a:lnTo>
                    <a:pt x="501" y="304"/>
                  </a:lnTo>
                  <a:lnTo>
                    <a:pt x="505" y="306"/>
                  </a:lnTo>
                  <a:lnTo>
                    <a:pt x="505" y="308"/>
                  </a:lnTo>
                  <a:lnTo>
                    <a:pt x="506" y="311"/>
                  </a:lnTo>
                  <a:lnTo>
                    <a:pt x="508" y="314"/>
                  </a:lnTo>
                  <a:lnTo>
                    <a:pt x="509" y="316"/>
                  </a:lnTo>
                  <a:lnTo>
                    <a:pt x="511" y="317"/>
                  </a:lnTo>
                  <a:lnTo>
                    <a:pt x="512" y="320"/>
                  </a:lnTo>
                  <a:lnTo>
                    <a:pt x="514" y="322"/>
                  </a:lnTo>
                  <a:lnTo>
                    <a:pt x="517" y="325"/>
                  </a:lnTo>
                  <a:lnTo>
                    <a:pt x="519" y="328"/>
                  </a:lnTo>
                  <a:lnTo>
                    <a:pt x="520" y="330"/>
                  </a:lnTo>
                  <a:lnTo>
                    <a:pt x="522" y="331"/>
                  </a:lnTo>
                  <a:lnTo>
                    <a:pt x="520" y="333"/>
                  </a:lnTo>
                  <a:lnTo>
                    <a:pt x="520" y="334"/>
                  </a:lnTo>
                  <a:lnTo>
                    <a:pt x="522" y="334"/>
                  </a:lnTo>
                  <a:lnTo>
                    <a:pt x="524" y="336"/>
                  </a:lnTo>
                  <a:lnTo>
                    <a:pt x="524" y="338"/>
                  </a:lnTo>
                  <a:lnTo>
                    <a:pt x="524" y="339"/>
                  </a:lnTo>
                  <a:lnTo>
                    <a:pt x="525" y="339"/>
                  </a:lnTo>
                  <a:lnTo>
                    <a:pt x="527" y="341"/>
                  </a:lnTo>
                  <a:lnTo>
                    <a:pt x="527" y="341"/>
                  </a:lnTo>
                  <a:lnTo>
                    <a:pt x="527" y="342"/>
                  </a:lnTo>
                  <a:lnTo>
                    <a:pt x="527" y="344"/>
                  </a:lnTo>
                  <a:lnTo>
                    <a:pt x="530" y="344"/>
                  </a:lnTo>
                  <a:lnTo>
                    <a:pt x="531" y="344"/>
                  </a:lnTo>
                  <a:lnTo>
                    <a:pt x="533" y="345"/>
                  </a:lnTo>
                  <a:lnTo>
                    <a:pt x="535" y="345"/>
                  </a:lnTo>
                  <a:lnTo>
                    <a:pt x="536" y="347"/>
                  </a:lnTo>
                  <a:lnTo>
                    <a:pt x="538" y="349"/>
                  </a:lnTo>
                  <a:lnTo>
                    <a:pt x="539" y="349"/>
                  </a:lnTo>
                  <a:lnTo>
                    <a:pt x="542" y="349"/>
                  </a:lnTo>
                  <a:lnTo>
                    <a:pt x="544" y="350"/>
                  </a:lnTo>
                  <a:lnTo>
                    <a:pt x="547" y="352"/>
                  </a:lnTo>
                  <a:lnTo>
                    <a:pt x="547" y="353"/>
                  </a:lnTo>
                  <a:lnTo>
                    <a:pt x="550" y="355"/>
                  </a:lnTo>
                  <a:lnTo>
                    <a:pt x="552" y="353"/>
                  </a:lnTo>
                  <a:lnTo>
                    <a:pt x="552" y="355"/>
                  </a:lnTo>
                  <a:lnTo>
                    <a:pt x="553" y="356"/>
                  </a:lnTo>
                  <a:lnTo>
                    <a:pt x="553" y="358"/>
                  </a:lnTo>
                  <a:lnTo>
                    <a:pt x="553" y="358"/>
                  </a:lnTo>
                  <a:lnTo>
                    <a:pt x="552" y="360"/>
                  </a:lnTo>
                  <a:lnTo>
                    <a:pt x="552" y="361"/>
                  </a:lnTo>
                  <a:lnTo>
                    <a:pt x="552" y="363"/>
                  </a:lnTo>
                  <a:lnTo>
                    <a:pt x="552" y="363"/>
                  </a:lnTo>
                  <a:lnTo>
                    <a:pt x="552" y="364"/>
                  </a:lnTo>
                  <a:lnTo>
                    <a:pt x="552" y="366"/>
                  </a:lnTo>
                  <a:lnTo>
                    <a:pt x="552" y="368"/>
                  </a:lnTo>
                  <a:lnTo>
                    <a:pt x="553" y="369"/>
                  </a:lnTo>
                  <a:lnTo>
                    <a:pt x="553" y="371"/>
                  </a:lnTo>
                  <a:lnTo>
                    <a:pt x="550" y="374"/>
                  </a:lnTo>
                  <a:lnTo>
                    <a:pt x="550" y="375"/>
                  </a:lnTo>
                  <a:lnTo>
                    <a:pt x="550" y="375"/>
                  </a:lnTo>
                  <a:lnTo>
                    <a:pt x="549" y="377"/>
                  </a:lnTo>
                  <a:lnTo>
                    <a:pt x="546" y="380"/>
                  </a:lnTo>
                  <a:lnTo>
                    <a:pt x="546" y="382"/>
                  </a:lnTo>
                  <a:lnTo>
                    <a:pt x="544" y="380"/>
                  </a:lnTo>
                  <a:lnTo>
                    <a:pt x="541" y="380"/>
                  </a:lnTo>
                  <a:lnTo>
                    <a:pt x="539" y="377"/>
                  </a:lnTo>
                  <a:lnTo>
                    <a:pt x="539" y="375"/>
                  </a:lnTo>
                  <a:lnTo>
                    <a:pt x="538" y="374"/>
                  </a:lnTo>
                  <a:lnTo>
                    <a:pt x="538" y="372"/>
                  </a:lnTo>
                  <a:lnTo>
                    <a:pt x="539" y="372"/>
                  </a:lnTo>
                  <a:lnTo>
                    <a:pt x="542" y="371"/>
                  </a:lnTo>
                  <a:lnTo>
                    <a:pt x="542" y="371"/>
                  </a:lnTo>
                  <a:lnTo>
                    <a:pt x="541" y="369"/>
                  </a:lnTo>
                  <a:lnTo>
                    <a:pt x="541" y="369"/>
                  </a:lnTo>
                  <a:lnTo>
                    <a:pt x="541" y="368"/>
                  </a:lnTo>
                  <a:lnTo>
                    <a:pt x="541" y="366"/>
                  </a:lnTo>
                  <a:lnTo>
                    <a:pt x="541" y="364"/>
                  </a:lnTo>
                  <a:lnTo>
                    <a:pt x="541" y="361"/>
                  </a:lnTo>
                  <a:lnTo>
                    <a:pt x="539" y="360"/>
                  </a:lnTo>
                  <a:lnTo>
                    <a:pt x="538" y="356"/>
                  </a:lnTo>
                  <a:lnTo>
                    <a:pt x="538" y="356"/>
                  </a:lnTo>
                  <a:lnTo>
                    <a:pt x="538" y="355"/>
                  </a:lnTo>
                  <a:lnTo>
                    <a:pt x="539" y="355"/>
                  </a:lnTo>
                  <a:lnTo>
                    <a:pt x="535" y="356"/>
                  </a:lnTo>
                  <a:lnTo>
                    <a:pt x="530" y="358"/>
                  </a:lnTo>
                  <a:lnTo>
                    <a:pt x="528" y="360"/>
                  </a:lnTo>
                  <a:lnTo>
                    <a:pt x="527" y="360"/>
                  </a:lnTo>
                  <a:lnTo>
                    <a:pt x="527" y="360"/>
                  </a:lnTo>
                  <a:lnTo>
                    <a:pt x="528" y="361"/>
                  </a:lnTo>
                  <a:lnTo>
                    <a:pt x="527" y="361"/>
                  </a:lnTo>
                  <a:lnTo>
                    <a:pt x="527" y="361"/>
                  </a:lnTo>
                  <a:lnTo>
                    <a:pt x="527" y="363"/>
                  </a:lnTo>
                  <a:lnTo>
                    <a:pt x="525" y="366"/>
                  </a:lnTo>
                  <a:lnTo>
                    <a:pt x="525" y="366"/>
                  </a:lnTo>
                  <a:lnTo>
                    <a:pt x="524" y="364"/>
                  </a:lnTo>
                  <a:lnTo>
                    <a:pt x="522" y="364"/>
                  </a:lnTo>
                  <a:lnTo>
                    <a:pt x="522" y="363"/>
                  </a:lnTo>
                  <a:lnTo>
                    <a:pt x="522" y="361"/>
                  </a:lnTo>
                  <a:lnTo>
                    <a:pt x="522" y="361"/>
                  </a:lnTo>
                  <a:lnTo>
                    <a:pt x="524" y="360"/>
                  </a:lnTo>
                  <a:lnTo>
                    <a:pt x="525" y="358"/>
                  </a:lnTo>
                  <a:lnTo>
                    <a:pt x="527" y="353"/>
                  </a:lnTo>
                  <a:lnTo>
                    <a:pt x="528" y="353"/>
                  </a:lnTo>
                  <a:lnTo>
                    <a:pt x="531" y="352"/>
                  </a:lnTo>
                  <a:lnTo>
                    <a:pt x="527" y="352"/>
                  </a:lnTo>
                  <a:lnTo>
                    <a:pt x="527" y="352"/>
                  </a:lnTo>
                  <a:lnTo>
                    <a:pt x="525" y="350"/>
                  </a:lnTo>
                  <a:lnTo>
                    <a:pt x="525" y="350"/>
                  </a:lnTo>
                  <a:lnTo>
                    <a:pt x="524" y="349"/>
                  </a:lnTo>
                  <a:lnTo>
                    <a:pt x="522" y="349"/>
                  </a:lnTo>
                  <a:lnTo>
                    <a:pt x="522" y="347"/>
                  </a:lnTo>
                  <a:lnTo>
                    <a:pt x="520" y="347"/>
                  </a:lnTo>
                  <a:lnTo>
                    <a:pt x="520" y="345"/>
                  </a:lnTo>
                  <a:lnTo>
                    <a:pt x="520" y="345"/>
                  </a:lnTo>
                  <a:lnTo>
                    <a:pt x="520" y="344"/>
                  </a:lnTo>
                  <a:lnTo>
                    <a:pt x="519" y="344"/>
                  </a:lnTo>
                  <a:lnTo>
                    <a:pt x="519" y="344"/>
                  </a:lnTo>
                  <a:lnTo>
                    <a:pt x="517" y="342"/>
                  </a:lnTo>
                  <a:lnTo>
                    <a:pt x="517" y="341"/>
                  </a:lnTo>
                  <a:lnTo>
                    <a:pt x="516" y="341"/>
                  </a:lnTo>
                  <a:lnTo>
                    <a:pt x="514" y="339"/>
                  </a:lnTo>
                  <a:lnTo>
                    <a:pt x="512" y="338"/>
                  </a:lnTo>
                  <a:lnTo>
                    <a:pt x="512" y="338"/>
                  </a:lnTo>
                  <a:lnTo>
                    <a:pt x="512" y="336"/>
                  </a:lnTo>
                  <a:lnTo>
                    <a:pt x="512" y="334"/>
                  </a:lnTo>
                  <a:lnTo>
                    <a:pt x="512" y="334"/>
                  </a:lnTo>
                  <a:lnTo>
                    <a:pt x="511" y="334"/>
                  </a:lnTo>
                  <a:lnTo>
                    <a:pt x="503" y="333"/>
                  </a:lnTo>
                  <a:lnTo>
                    <a:pt x="505" y="328"/>
                  </a:lnTo>
                  <a:lnTo>
                    <a:pt x="503" y="325"/>
                  </a:lnTo>
                  <a:lnTo>
                    <a:pt x="501" y="322"/>
                  </a:lnTo>
                  <a:lnTo>
                    <a:pt x="501" y="322"/>
                  </a:lnTo>
                  <a:lnTo>
                    <a:pt x="501" y="322"/>
                  </a:lnTo>
                  <a:lnTo>
                    <a:pt x="501" y="322"/>
                  </a:lnTo>
                  <a:lnTo>
                    <a:pt x="505" y="323"/>
                  </a:lnTo>
                  <a:lnTo>
                    <a:pt x="508" y="325"/>
                  </a:lnTo>
                  <a:lnTo>
                    <a:pt x="508" y="323"/>
                  </a:lnTo>
                  <a:lnTo>
                    <a:pt x="505" y="320"/>
                  </a:lnTo>
                  <a:lnTo>
                    <a:pt x="503" y="320"/>
                  </a:lnTo>
                  <a:lnTo>
                    <a:pt x="503" y="319"/>
                  </a:lnTo>
                  <a:lnTo>
                    <a:pt x="503" y="319"/>
                  </a:lnTo>
                  <a:lnTo>
                    <a:pt x="503" y="317"/>
                  </a:lnTo>
                  <a:lnTo>
                    <a:pt x="508" y="317"/>
                  </a:lnTo>
                  <a:lnTo>
                    <a:pt x="508" y="317"/>
                  </a:lnTo>
                  <a:lnTo>
                    <a:pt x="503" y="317"/>
                  </a:lnTo>
                  <a:lnTo>
                    <a:pt x="501" y="317"/>
                  </a:lnTo>
                  <a:lnTo>
                    <a:pt x="501" y="319"/>
                  </a:lnTo>
                  <a:lnTo>
                    <a:pt x="500" y="319"/>
                  </a:lnTo>
                  <a:lnTo>
                    <a:pt x="500" y="319"/>
                  </a:lnTo>
                  <a:lnTo>
                    <a:pt x="500" y="319"/>
                  </a:lnTo>
                  <a:lnTo>
                    <a:pt x="498" y="317"/>
                  </a:lnTo>
                  <a:lnTo>
                    <a:pt x="497" y="316"/>
                  </a:lnTo>
                  <a:lnTo>
                    <a:pt x="495" y="314"/>
                  </a:lnTo>
                  <a:lnTo>
                    <a:pt x="495" y="312"/>
                  </a:lnTo>
                  <a:lnTo>
                    <a:pt x="495" y="311"/>
                  </a:lnTo>
                  <a:lnTo>
                    <a:pt x="495" y="309"/>
                  </a:lnTo>
                  <a:lnTo>
                    <a:pt x="497" y="304"/>
                  </a:lnTo>
                  <a:lnTo>
                    <a:pt x="497" y="304"/>
                  </a:lnTo>
                  <a:lnTo>
                    <a:pt x="497" y="304"/>
                  </a:lnTo>
                  <a:lnTo>
                    <a:pt x="497" y="304"/>
                  </a:lnTo>
                  <a:lnTo>
                    <a:pt x="497" y="304"/>
                  </a:lnTo>
                  <a:lnTo>
                    <a:pt x="495" y="306"/>
                  </a:lnTo>
                  <a:lnTo>
                    <a:pt x="494" y="309"/>
                  </a:lnTo>
                  <a:lnTo>
                    <a:pt x="492" y="311"/>
                  </a:lnTo>
                  <a:lnTo>
                    <a:pt x="492" y="309"/>
                  </a:lnTo>
                  <a:lnTo>
                    <a:pt x="490" y="309"/>
                  </a:lnTo>
                  <a:lnTo>
                    <a:pt x="489" y="308"/>
                  </a:lnTo>
                  <a:lnTo>
                    <a:pt x="486" y="308"/>
                  </a:lnTo>
                  <a:lnTo>
                    <a:pt x="484" y="306"/>
                  </a:lnTo>
                  <a:lnTo>
                    <a:pt x="483" y="301"/>
                  </a:lnTo>
                  <a:lnTo>
                    <a:pt x="481" y="300"/>
                  </a:lnTo>
                  <a:lnTo>
                    <a:pt x="481" y="298"/>
                  </a:lnTo>
                  <a:lnTo>
                    <a:pt x="479" y="298"/>
                  </a:lnTo>
                  <a:lnTo>
                    <a:pt x="479" y="297"/>
                  </a:lnTo>
                  <a:lnTo>
                    <a:pt x="478" y="292"/>
                  </a:lnTo>
                  <a:lnTo>
                    <a:pt x="476" y="289"/>
                  </a:lnTo>
                  <a:lnTo>
                    <a:pt x="476" y="287"/>
                  </a:lnTo>
                  <a:lnTo>
                    <a:pt x="476" y="286"/>
                  </a:lnTo>
                  <a:lnTo>
                    <a:pt x="476" y="286"/>
                  </a:lnTo>
                  <a:lnTo>
                    <a:pt x="475" y="287"/>
                  </a:lnTo>
                  <a:lnTo>
                    <a:pt x="475" y="287"/>
                  </a:lnTo>
                  <a:lnTo>
                    <a:pt x="475" y="287"/>
                  </a:lnTo>
                  <a:lnTo>
                    <a:pt x="475" y="289"/>
                  </a:lnTo>
                  <a:lnTo>
                    <a:pt x="476" y="289"/>
                  </a:lnTo>
                  <a:lnTo>
                    <a:pt x="475" y="289"/>
                  </a:lnTo>
                  <a:lnTo>
                    <a:pt x="475" y="290"/>
                  </a:lnTo>
                  <a:lnTo>
                    <a:pt x="476" y="292"/>
                  </a:lnTo>
                  <a:lnTo>
                    <a:pt x="476" y="297"/>
                  </a:lnTo>
                  <a:lnTo>
                    <a:pt x="478" y="298"/>
                  </a:lnTo>
                  <a:lnTo>
                    <a:pt x="478" y="301"/>
                  </a:lnTo>
                  <a:lnTo>
                    <a:pt x="478" y="303"/>
                  </a:lnTo>
                  <a:lnTo>
                    <a:pt x="479" y="304"/>
                  </a:lnTo>
                  <a:lnTo>
                    <a:pt x="481" y="308"/>
                  </a:lnTo>
                  <a:lnTo>
                    <a:pt x="481" y="309"/>
                  </a:lnTo>
                  <a:lnTo>
                    <a:pt x="481" y="309"/>
                  </a:lnTo>
                  <a:lnTo>
                    <a:pt x="479" y="309"/>
                  </a:lnTo>
                  <a:lnTo>
                    <a:pt x="479" y="311"/>
                  </a:lnTo>
                  <a:lnTo>
                    <a:pt x="476" y="309"/>
                  </a:lnTo>
                  <a:lnTo>
                    <a:pt x="476" y="309"/>
                  </a:lnTo>
                  <a:lnTo>
                    <a:pt x="475" y="308"/>
                  </a:lnTo>
                  <a:lnTo>
                    <a:pt x="473" y="306"/>
                  </a:lnTo>
                  <a:lnTo>
                    <a:pt x="468" y="306"/>
                  </a:lnTo>
                  <a:lnTo>
                    <a:pt x="468" y="306"/>
                  </a:lnTo>
                  <a:lnTo>
                    <a:pt x="468" y="306"/>
                  </a:lnTo>
                  <a:lnTo>
                    <a:pt x="468" y="303"/>
                  </a:lnTo>
                  <a:lnTo>
                    <a:pt x="468" y="301"/>
                  </a:lnTo>
                  <a:lnTo>
                    <a:pt x="467" y="298"/>
                  </a:lnTo>
                  <a:lnTo>
                    <a:pt x="467" y="298"/>
                  </a:lnTo>
                  <a:lnTo>
                    <a:pt x="470" y="297"/>
                  </a:lnTo>
                  <a:lnTo>
                    <a:pt x="468" y="297"/>
                  </a:lnTo>
                  <a:lnTo>
                    <a:pt x="467" y="297"/>
                  </a:lnTo>
                  <a:lnTo>
                    <a:pt x="467" y="297"/>
                  </a:lnTo>
                  <a:lnTo>
                    <a:pt x="465" y="293"/>
                  </a:lnTo>
                  <a:lnTo>
                    <a:pt x="465" y="293"/>
                  </a:lnTo>
                  <a:lnTo>
                    <a:pt x="465" y="293"/>
                  </a:lnTo>
                  <a:lnTo>
                    <a:pt x="465" y="295"/>
                  </a:lnTo>
                  <a:lnTo>
                    <a:pt x="465" y="297"/>
                  </a:lnTo>
                  <a:lnTo>
                    <a:pt x="465" y="297"/>
                  </a:lnTo>
                  <a:lnTo>
                    <a:pt x="465" y="298"/>
                  </a:lnTo>
                  <a:lnTo>
                    <a:pt x="465" y="298"/>
                  </a:lnTo>
                  <a:lnTo>
                    <a:pt x="464" y="298"/>
                  </a:lnTo>
                  <a:lnTo>
                    <a:pt x="464" y="298"/>
                  </a:lnTo>
                  <a:lnTo>
                    <a:pt x="462" y="298"/>
                  </a:lnTo>
                  <a:lnTo>
                    <a:pt x="462" y="298"/>
                  </a:lnTo>
                  <a:lnTo>
                    <a:pt x="460" y="297"/>
                  </a:lnTo>
                  <a:lnTo>
                    <a:pt x="460" y="297"/>
                  </a:lnTo>
                  <a:lnTo>
                    <a:pt x="459" y="297"/>
                  </a:lnTo>
                  <a:lnTo>
                    <a:pt x="459" y="295"/>
                  </a:lnTo>
                  <a:lnTo>
                    <a:pt x="454" y="295"/>
                  </a:lnTo>
                  <a:lnTo>
                    <a:pt x="453" y="293"/>
                  </a:lnTo>
                  <a:lnTo>
                    <a:pt x="453" y="293"/>
                  </a:lnTo>
                  <a:lnTo>
                    <a:pt x="453" y="295"/>
                  </a:lnTo>
                  <a:lnTo>
                    <a:pt x="453" y="295"/>
                  </a:lnTo>
                  <a:lnTo>
                    <a:pt x="453" y="295"/>
                  </a:lnTo>
                  <a:lnTo>
                    <a:pt x="451" y="297"/>
                  </a:lnTo>
                  <a:lnTo>
                    <a:pt x="451" y="297"/>
                  </a:lnTo>
                  <a:lnTo>
                    <a:pt x="453" y="297"/>
                  </a:lnTo>
                  <a:lnTo>
                    <a:pt x="454" y="297"/>
                  </a:lnTo>
                  <a:lnTo>
                    <a:pt x="456" y="297"/>
                  </a:lnTo>
                  <a:lnTo>
                    <a:pt x="457" y="298"/>
                  </a:lnTo>
                  <a:lnTo>
                    <a:pt x="459" y="298"/>
                  </a:lnTo>
                  <a:lnTo>
                    <a:pt x="459" y="300"/>
                  </a:lnTo>
                  <a:lnTo>
                    <a:pt x="459" y="300"/>
                  </a:lnTo>
                  <a:lnTo>
                    <a:pt x="460" y="300"/>
                  </a:lnTo>
                  <a:lnTo>
                    <a:pt x="460" y="301"/>
                  </a:lnTo>
                  <a:lnTo>
                    <a:pt x="460" y="301"/>
                  </a:lnTo>
                  <a:lnTo>
                    <a:pt x="462" y="301"/>
                  </a:lnTo>
                  <a:lnTo>
                    <a:pt x="464" y="303"/>
                  </a:lnTo>
                  <a:lnTo>
                    <a:pt x="465" y="304"/>
                  </a:lnTo>
                  <a:lnTo>
                    <a:pt x="465" y="306"/>
                  </a:lnTo>
                  <a:lnTo>
                    <a:pt x="465" y="308"/>
                  </a:lnTo>
                  <a:lnTo>
                    <a:pt x="465" y="308"/>
                  </a:lnTo>
                  <a:lnTo>
                    <a:pt x="465" y="308"/>
                  </a:lnTo>
                  <a:lnTo>
                    <a:pt x="460" y="308"/>
                  </a:lnTo>
                  <a:lnTo>
                    <a:pt x="459" y="309"/>
                  </a:lnTo>
                  <a:lnTo>
                    <a:pt x="457" y="309"/>
                  </a:lnTo>
                  <a:lnTo>
                    <a:pt x="457" y="309"/>
                  </a:lnTo>
                  <a:lnTo>
                    <a:pt x="454" y="308"/>
                  </a:lnTo>
                  <a:lnTo>
                    <a:pt x="451" y="306"/>
                  </a:lnTo>
                  <a:lnTo>
                    <a:pt x="445" y="303"/>
                  </a:lnTo>
                  <a:lnTo>
                    <a:pt x="445" y="303"/>
                  </a:lnTo>
                  <a:lnTo>
                    <a:pt x="445" y="301"/>
                  </a:lnTo>
                  <a:lnTo>
                    <a:pt x="443" y="301"/>
                  </a:lnTo>
                  <a:lnTo>
                    <a:pt x="443" y="301"/>
                  </a:lnTo>
                  <a:lnTo>
                    <a:pt x="442" y="300"/>
                  </a:lnTo>
                  <a:lnTo>
                    <a:pt x="440" y="298"/>
                  </a:lnTo>
                  <a:lnTo>
                    <a:pt x="438" y="297"/>
                  </a:lnTo>
                  <a:lnTo>
                    <a:pt x="438" y="297"/>
                  </a:lnTo>
                  <a:lnTo>
                    <a:pt x="437" y="295"/>
                  </a:lnTo>
                  <a:lnTo>
                    <a:pt x="434" y="293"/>
                  </a:lnTo>
                  <a:lnTo>
                    <a:pt x="432" y="292"/>
                  </a:lnTo>
                  <a:lnTo>
                    <a:pt x="432" y="292"/>
                  </a:lnTo>
                  <a:lnTo>
                    <a:pt x="430" y="292"/>
                  </a:lnTo>
                  <a:lnTo>
                    <a:pt x="430" y="292"/>
                  </a:lnTo>
                  <a:lnTo>
                    <a:pt x="430" y="290"/>
                  </a:lnTo>
                  <a:lnTo>
                    <a:pt x="430" y="290"/>
                  </a:lnTo>
                  <a:lnTo>
                    <a:pt x="427" y="290"/>
                  </a:lnTo>
                  <a:lnTo>
                    <a:pt x="426" y="289"/>
                  </a:lnTo>
                  <a:lnTo>
                    <a:pt x="418" y="286"/>
                  </a:lnTo>
                  <a:lnTo>
                    <a:pt x="415" y="284"/>
                  </a:lnTo>
                  <a:lnTo>
                    <a:pt x="413" y="282"/>
                  </a:lnTo>
                  <a:lnTo>
                    <a:pt x="412" y="282"/>
                  </a:lnTo>
                  <a:lnTo>
                    <a:pt x="412" y="282"/>
                  </a:lnTo>
                  <a:lnTo>
                    <a:pt x="412" y="282"/>
                  </a:lnTo>
                  <a:lnTo>
                    <a:pt x="413" y="281"/>
                  </a:lnTo>
                  <a:lnTo>
                    <a:pt x="415" y="281"/>
                  </a:lnTo>
                  <a:lnTo>
                    <a:pt x="416" y="279"/>
                  </a:lnTo>
                  <a:lnTo>
                    <a:pt x="416" y="278"/>
                  </a:lnTo>
                  <a:lnTo>
                    <a:pt x="415" y="278"/>
                  </a:lnTo>
                  <a:lnTo>
                    <a:pt x="415" y="276"/>
                  </a:lnTo>
                  <a:lnTo>
                    <a:pt x="415" y="275"/>
                  </a:lnTo>
                  <a:lnTo>
                    <a:pt x="415" y="275"/>
                  </a:lnTo>
                  <a:lnTo>
                    <a:pt x="415" y="275"/>
                  </a:lnTo>
                  <a:lnTo>
                    <a:pt x="416" y="273"/>
                  </a:lnTo>
                  <a:lnTo>
                    <a:pt x="416" y="273"/>
                  </a:lnTo>
                  <a:lnTo>
                    <a:pt x="416" y="273"/>
                  </a:lnTo>
                  <a:lnTo>
                    <a:pt x="418" y="275"/>
                  </a:lnTo>
                  <a:lnTo>
                    <a:pt x="419" y="276"/>
                  </a:lnTo>
                  <a:lnTo>
                    <a:pt x="419" y="278"/>
                  </a:lnTo>
                  <a:lnTo>
                    <a:pt x="419" y="281"/>
                  </a:lnTo>
                  <a:lnTo>
                    <a:pt x="419" y="281"/>
                  </a:lnTo>
                  <a:lnTo>
                    <a:pt x="419" y="279"/>
                  </a:lnTo>
                  <a:lnTo>
                    <a:pt x="419" y="278"/>
                  </a:lnTo>
                  <a:lnTo>
                    <a:pt x="419" y="278"/>
                  </a:lnTo>
                  <a:lnTo>
                    <a:pt x="419" y="276"/>
                  </a:lnTo>
                  <a:lnTo>
                    <a:pt x="421" y="276"/>
                  </a:lnTo>
                  <a:lnTo>
                    <a:pt x="423" y="276"/>
                  </a:lnTo>
                  <a:lnTo>
                    <a:pt x="424" y="276"/>
                  </a:lnTo>
                  <a:lnTo>
                    <a:pt x="419" y="275"/>
                  </a:lnTo>
                  <a:lnTo>
                    <a:pt x="418" y="273"/>
                  </a:lnTo>
                  <a:lnTo>
                    <a:pt x="418" y="273"/>
                  </a:lnTo>
                  <a:lnTo>
                    <a:pt x="416" y="271"/>
                  </a:lnTo>
                  <a:lnTo>
                    <a:pt x="415" y="273"/>
                  </a:lnTo>
                  <a:lnTo>
                    <a:pt x="412" y="276"/>
                  </a:lnTo>
                  <a:lnTo>
                    <a:pt x="410" y="276"/>
                  </a:lnTo>
                  <a:lnTo>
                    <a:pt x="405" y="278"/>
                  </a:lnTo>
                  <a:lnTo>
                    <a:pt x="402" y="279"/>
                  </a:lnTo>
                  <a:lnTo>
                    <a:pt x="399" y="278"/>
                  </a:lnTo>
                  <a:lnTo>
                    <a:pt x="397" y="278"/>
                  </a:lnTo>
                  <a:lnTo>
                    <a:pt x="389" y="275"/>
                  </a:lnTo>
                  <a:lnTo>
                    <a:pt x="388" y="275"/>
                  </a:lnTo>
                  <a:lnTo>
                    <a:pt x="389" y="273"/>
                  </a:lnTo>
                  <a:lnTo>
                    <a:pt x="391" y="273"/>
                  </a:lnTo>
                  <a:lnTo>
                    <a:pt x="389" y="271"/>
                  </a:lnTo>
                  <a:lnTo>
                    <a:pt x="389" y="270"/>
                  </a:lnTo>
                  <a:lnTo>
                    <a:pt x="388" y="270"/>
                  </a:lnTo>
                  <a:lnTo>
                    <a:pt x="388" y="270"/>
                  </a:lnTo>
                  <a:lnTo>
                    <a:pt x="388" y="271"/>
                  </a:lnTo>
                  <a:lnTo>
                    <a:pt x="388" y="271"/>
                  </a:lnTo>
                  <a:lnTo>
                    <a:pt x="388" y="271"/>
                  </a:lnTo>
                  <a:lnTo>
                    <a:pt x="386" y="273"/>
                  </a:lnTo>
                  <a:lnTo>
                    <a:pt x="385" y="273"/>
                  </a:lnTo>
                  <a:lnTo>
                    <a:pt x="378" y="271"/>
                  </a:lnTo>
                  <a:lnTo>
                    <a:pt x="372" y="271"/>
                  </a:lnTo>
                  <a:lnTo>
                    <a:pt x="366" y="270"/>
                  </a:lnTo>
                  <a:lnTo>
                    <a:pt x="358" y="271"/>
                  </a:lnTo>
                  <a:lnTo>
                    <a:pt x="353" y="273"/>
                  </a:lnTo>
                  <a:lnTo>
                    <a:pt x="352" y="273"/>
                  </a:lnTo>
                  <a:lnTo>
                    <a:pt x="348" y="271"/>
                  </a:lnTo>
                  <a:lnTo>
                    <a:pt x="348" y="271"/>
                  </a:lnTo>
                  <a:lnTo>
                    <a:pt x="350" y="271"/>
                  </a:lnTo>
                  <a:lnTo>
                    <a:pt x="350" y="271"/>
                  </a:lnTo>
                  <a:lnTo>
                    <a:pt x="348" y="270"/>
                  </a:lnTo>
                  <a:lnTo>
                    <a:pt x="347" y="268"/>
                  </a:lnTo>
                  <a:lnTo>
                    <a:pt x="344" y="268"/>
                  </a:lnTo>
                  <a:lnTo>
                    <a:pt x="342" y="268"/>
                  </a:lnTo>
                  <a:lnTo>
                    <a:pt x="342" y="267"/>
                  </a:lnTo>
                  <a:lnTo>
                    <a:pt x="341" y="267"/>
                  </a:lnTo>
                  <a:lnTo>
                    <a:pt x="339" y="267"/>
                  </a:lnTo>
                  <a:lnTo>
                    <a:pt x="337" y="265"/>
                  </a:lnTo>
                  <a:lnTo>
                    <a:pt x="339" y="262"/>
                  </a:lnTo>
                  <a:lnTo>
                    <a:pt x="339" y="260"/>
                  </a:lnTo>
                  <a:lnTo>
                    <a:pt x="339" y="260"/>
                  </a:lnTo>
                  <a:lnTo>
                    <a:pt x="341" y="257"/>
                  </a:lnTo>
                  <a:lnTo>
                    <a:pt x="341" y="259"/>
                  </a:lnTo>
                  <a:lnTo>
                    <a:pt x="339" y="259"/>
                  </a:lnTo>
                  <a:lnTo>
                    <a:pt x="337" y="260"/>
                  </a:lnTo>
                  <a:lnTo>
                    <a:pt x="336" y="262"/>
                  </a:lnTo>
                  <a:lnTo>
                    <a:pt x="334" y="264"/>
                  </a:lnTo>
                  <a:lnTo>
                    <a:pt x="333" y="264"/>
                  </a:lnTo>
                  <a:lnTo>
                    <a:pt x="331" y="264"/>
                  </a:lnTo>
                  <a:lnTo>
                    <a:pt x="328" y="264"/>
                  </a:lnTo>
                  <a:lnTo>
                    <a:pt x="326" y="262"/>
                  </a:lnTo>
                  <a:lnTo>
                    <a:pt x="325" y="262"/>
                  </a:lnTo>
                  <a:lnTo>
                    <a:pt x="323" y="262"/>
                  </a:lnTo>
                  <a:lnTo>
                    <a:pt x="325" y="260"/>
                  </a:lnTo>
                  <a:lnTo>
                    <a:pt x="326" y="260"/>
                  </a:lnTo>
                  <a:lnTo>
                    <a:pt x="326" y="259"/>
                  </a:lnTo>
                  <a:lnTo>
                    <a:pt x="326" y="259"/>
                  </a:lnTo>
                  <a:lnTo>
                    <a:pt x="320" y="259"/>
                  </a:lnTo>
                  <a:lnTo>
                    <a:pt x="320" y="257"/>
                  </a:lnTo>
                  <a:lnTo>
                    <a:pt x="320" y="257"/>
                  </a:lnTo>
                  <a:lnTo>
                    <a:pt x="320" y="257"/>
                  </a:lnTo>
                  <a:lnTo>
                    <a:pt x="319" y="256"/>
                  </a:lnTo>
                  <a:lnTo>
                    <a:pt x="317" y="257"/>
                  </a:lnTo>
                  <a:lnTo>
                    <a:pt x="315" y="257"/>
                  </a:lnTo>
                  <a:lnTo>
                    <a:pt x="314" y="257"/>
                  </a:lnTo>
                  <a:lnTo>
                    <a:pt x="314" y="256"/>
                  </a:lnTo>
                  <a:lnTo>
                    <a:pt x="315" y="256"/>
                  </a:lnTo>
                  <a:lnTo>
                    <a:pt x="317" y="254"/>
                  </a:lnTo>
                  <a:lnTo>
                    <a:pt x="314" y="254"/>
                  </a:lnTo>
                  <a:lnTo>
                    <a:pt x="314" y="254"/>
                  </a:lnTo>
                  <a:lnTo>
                    <a:pt x="312" y="253"/>
                  </a:lnTo>
                  <a:lnTo>
                    <a:pt x="312" y="251"/>
                  </a:lnTo>
                  <a:lnTo>
                    <a:pt x="314" y="249"/>
                  </a:lnTo>
                  <a:lnTo>
                    <a:pt x="319" y="248"/>
                  </a:lnTo>
                  <a:lnTo>
                    <a:pt x="317" y="248"/>
                  </a:lnTo>
                  <a:lnTo>
                    <a:pt x="314" y="248"/>
                  </a:lnTo>
                  <a:lnTo>
                    <a:pt x="312" y="249"/>
                  </a:lnTo>
                  <a:lnTo>
                    <a:pt x="309" y="251"/>
                  </a:lnTo>
                  <a:lnTo>
                    <a:pt x="307" y="251"/>
                  </a:lnTo>
                  <a:lnTo>
                    <a:pt x="307" y="251"/>
                  </a:lnTo>
                  <a:lnTo>
                    <a:pt x="306" y="251"/>
                  </a:lnTo>
                  <a:lnTo>
                    <a:pt x="304" y="251"/>
                  </a:lnTo>
                  <a:lnTo>
                    <a:pt x="304" y="251"/>
                  </a:lnTo>
                  <a:lnTo>
                    <a:pt x="304" y="253"/>
                  </a:lnTo>
                  <a:lnTo>
                    <a:pt x="303" y="253"/>
                  </a:lnTo>
                  <a:lnTo>
                    <a:pt x="303" y="253"/>
                  </a:lnTo>
                  <a:lnTo>
                    <a:pt x="303" y="253"/>
                  </a:lnTo>
                  <a:lnTo>
                    <a:pt x="301" y="253"/>
                  </a:lnTo>
                  <a:lnTo>
                    <a:pt x="300" y="251"/>
                  </a:lnTo>
                  <a:lnTo>
                    <a:pt x="300" y="251"/>
                  </a:lnTo>
                  <a:lnTo>
                    <a:pt x="300" y="251"/>
                  </a:lnTo>
                  <a:lnTo>
                    <a:pt x="298" y="253"/>
                  </a:lnTo>
                  <a:lnTo>
                    <a:pt x="298" y="253"/>
                  </a:lnTo>
                  <a:lnTo>
                    <a:pt x="296" y="253"/>
                  </a:lnTo>
                  <a:lnTo>
                    <a:pt x="295" y="253"/>
                  </a:lnTo>
                  <a:lnTo>
                    <a:pt x="293" y="253"/>
                  </a:lnTo>
                  <a:lnTo>
                    <a:pt x="293" y="251"/>
                  </a:lnTo>
                  <a:lnTo>
                    <a:pt x="293" y="251"/>
                  </a:lnTo>
                  <a:lnTo>
                    <a:pt x="296" y="246"/>
                  </a:lnTo>
                  <a:lnTo>
                    <a:pt x="296" y="246"/>
                  </a:lnTo>
                  <a:lnTo>
                    <a:pt x="295" y="246"/>
                  </a:lnTo>
                  <a:lnTo>
                    <a:pt x="293" y="248"/>
                  </a:lnTo>
                  <a:lnTo>
                    <a:pt x="293" y="249"/>
                  </a:lnTo>
                  <a:lnTo>
                    <a:pt x="292" y="249"/>
                  </a:lnTo>
                  <a:lnTo>
                    <a:pt x="290" y="249"/>
                  </a:lnTo>
                  <a:lnTo>
                    <a:pt x="290" y="249"/>
                  </a:lnTo>
                  <a:lnTo>
                    <a:pt x="289" y="249"/>
                  </a:lnTo>
                  <a:lnTo>
                    <a:pt x="287" y="249"/>
                  </a:lnTo>
                  <a:lnTo>
                    <a:pt x="287" y="251"/>
                  </a:lnTo>
                  <a:lnTo>
                    <a:pt x="287" y="251"/>
                  </a:lnTo>
                  <a:lnTo>
                    <a:pt x="289" y="249"/>
                  </a:lnTo>
                  <a:lnTo>
                    <a:pt x="290" y="249"/>
                  </a:lnTo>
                  <a:lnTo>
                    <a:pt x="290" y="249"/>
                  </a:lnTo>
                  <a:lnTo>
                    <a:pt x="289" y="253"/>
                  </a:lnTo>
                  <a:lnTo>
                    <a:pt x="289" y="254"/>
                  </a:lnTo>
                  <a:lnTo>
                    <a:pt x="287" y="254"/>
                  </a:lnTo>
                  <a:lnTo>
                    <a:pt x="287" y="254"/>
                  </a:lnTo>
                  <a:lnTo>
                    <a:pt x="285" y="254"/>
                  </a:lnTo>
                  <a:lnTo>
                    <a:pt x="285" y="256"/>
                  </a:lnTo>
                  <a:lnTo>
                    <a:pt x="287" y="257"/>
                  </a:lnTo>
                  <a:lnTo>
                    <a:pt x="289" y="257"/>
                  </a:lnTo>
                  <a:lnTo>
                    <a:pt x="290" y="257"/>
                  </a:lnTo>
                  <a:lnTo>
                    <a:pt x="290" y="257"/>
                  </a:lnTo>
                  <a:lnTo>
                    <a:pt x="289" y="259"/>
                  </a:lnTo>
                  <a:lnTo>
                    <a:pt x="289" y="260"/>
                  </a:lnTo>
                  <a:lnTo>
                    <a:pt x="289" y="260"/>
                  </a:lnTo>
                  <a:lnTo>
                    <a:pt x="287" y="260"/>
                  </a:lnTo>
                  <a:lnTo>
                    <a:pt x="285" y="260"/>
                  </a:lnTo>
                  <a:lnTo>
                    <a:pt x="285" y="260"/>
                  </a:lnTo>
                  <a:lnTo>
                    <a:pt x="284" y="262"/>
                  </a:lnTo>
                  <a:lnTo>
                    <a:pt x="284" y="262"/>
                  </a:lnTo>
                  <a:lnTo>
                    <a:pt x="285" y="262"/>
                  </a:lnTo>
                  <a:lnTo>
                    <a:pt x="287" y="260"/>
                  </a:lnTo>
                  <a:lnTo>
                    <a:pt x="289" y="260"/>
                  </a:lnTo>
                  <a:lnTo>
                    <a:pt x="290" y="260"/>
                  </a:lnTo>
                  <a:lnTo>
                    <a:pt x="292" y="260"/>
                  </a:lnTo>
                  <a:lnTo>
                    <a:pt x="293" y="260"/>
                  </a:lnTo>
                  <a:lnTo>
                    <a:pt x="293" y="260"/>
                  </a:lnTo>
                  <a:lnTo>
                    <a:pt x="293" y="262"/>
                  </a:lnTo>
                  <a:lnTo>
                    <a:pt x="293" y="262"/>
                  </a:lnTo>
                  <a:lnTo>
                    <a:pt x="293" y="264"/>
                  </a:lnTo>
                  <a:lnTo>
                    <a:pt x="292" y="264"/>
                  </a:lnTo>
                  <a:lnTo>
                    <a:pt x="290" y="264"/>
                  </a:lnTo>
                  <a:lnTo>
                    <a:pt x="290" y="265"/>
                  </a:lnTo>
                  <a:lnTo>
                    <a:pt x="290" y="265"/>
                  </a:lnTo>
                  <a:lnTo>
                    <a:pt x="290" y="267"/>
                  </a:lnTo>
                  <a:lnTo>
                    <a:pt x="290" y="268"/>
                  </a:lnTo>
                  <a:lnTo>
                    <a:pt x="290" y="270"/>
                  </a:lnTo>
                  <a:lnTo>
                    <a:pt x="290" y="270"/>
                  </a:lnTo>
                  <a:lnTo>
                    <a:pt x="289" y="270"/>
                  </a:lnTo>
                  <a:lnTo>
                    <a:pt x="289" y="270"/>
                  </a:lnTo>
                  <a:lnTo>
                    <a:pt x="287" y="273"/>
                  </a:lnTo>
                  <a:lnTo>
                    <a:pt x="287" y="273"/>
                  </a:lnTo>
                  <a:lnTo>
                    <a:pt x="285" y="273"/>
                  </a:lnTo>
                  <a:lnTo>
                    <a:pt x="285" y="273"/>
                  </a:lnTo>
                  <a:lnTo>
                    <a:pt x="285" y="273"/>
                  </a:lnTo>
                  <a:lnTo>
                    <a:pt x="284" y="273"/>
                  </a:lnTo>
                  <a:lnTo>
                    <a:pt x="282" y="273"/>
                  </a:lnTo>
                  <a:lnTo>
                    <a:pt x="281" y="273"/>
                  </a:lnTo>
                  <a:lnTo>
                    <a:pt x="279" y="273"/>
                  </a:lnTo>
                  <a:lnTo>
                    <a:pt x="278" y="273"/>
                  </a:lnTo>
                  <a:lnTo>
                    <a:pt x="278" y="271"/>
                  </a:lnTo>
                  <a:lnTo>
                    <a:pt x="274" y="273"/>
                  </a:lnTo>
                  <a:lnTo>
                    <a:pt x="274" y="273"/>
                  </a:lnTo>
                  <a:lnTo>
                    <a:pt x="273" y="270"/>
                  </a:lnTo>
                  <a:lnTo>
                    <a:pt x="273" y="270"/>
                  </a:lnTo>
                  <a:lnTo>
                    <a:pt x="273" y="273"/>
                  </a:lnTo>
                  <a:lnTo>
                    <a:pt x="273" y="273"/>
                  </a:lnTo>
                  <a:lnTo>
                    <a:pt x="271" y="275"/>
                  </a:lnTo>
                  <a:lnTo>
                    <a:pt x="270" y="278"/>
                  </a:lnTo>
                  <a:lnTo>
                    <a:pt x="270" y="278"/>
                  </a:lnTo>
                  <a:lnTo>
                    <a:pt x="270" y="278"/>
                  </a:lnTo>
                  <a:lnTo>
                    <a:pt x="270" y="275"/>
                  </a:lnTo>
                  <a:lnTo>
                    <a:pt x="268" y="275"/>
                  </a:lnTo>
                  <a:lnTo>
                    <a:pt x="268" y="276"/>
                  </a:lnTo>
                  <a:lnTo>
                    <a:pt x="266" y="276"/>
                  </a:lnTo>
                  <a:lnTo>
                    <a:pt x="268" y="278"/>
                  </a:lnTo>
                  <a:lnTo>
                    <a:pt x="266" y="278"/>
                  </a:lnTo>
                  <a:lnTo>
                    <a:pt x="265" y="278"/>
                  </a:lnTo>
                  <a:lnTo>
                    <a:pt x="265" y="278"/>
                  </a:lnTo>
                  <a:lnTo>
                    <a:pt x="265" y="278"/>
                  </a:lnTo>
                  <a:lnTo>
                    <a:pt x="265" y="279"/>
                  </a:lnTo>
                  <a:lnTo>
                    <a:pt x="265" y="279"/>
                  </a:lnTo>
                  <a:lnTo>
                    <a:pt x="262" y="282"/>
                  </a:lnTo>
                  <a:lnTo>
                    <a:pt x="260" y="282"/>
                  </a:lnTo>
                  <a:lnTo>
                    <a:pt x="260" y="281"/>
                  </a:lnTo>
                  <a:lnTo>
                    <a:pt x="260" y="281"/>
                  </a:lnTo>
                  <a:lnTo>
                    <a:pt x="257" y="282"/>
                  </a:lnTo>
                  <a:lnTo>
                    <a:pt x="257" y="282"/>
                  </a:lnTo>
                  <a:lnTo>
                    <a:pt x="255" y="282"/>
                  </a:lnTo>
                  <a:lnTo>
                    <a:pt x="255" y="282"/>
                  </a:lnTo>
                  <a:lnTo>
                    <a:pt x="255" y="282"/>
                  </a:lnTo>
                  <a:lnTo>
                    <a:pt x="255" y="284"/>
                  </a:lnTo>
                  <a:lnTo>
                    <a:pt x="254" y="286"/>
                  </a:lnTo>
                  <a:lnTo>
                    <a:pt x="252" y="287"/>
                  </a:lnTo>
                  <a:lnTo>
                    <a:pt x="251" y="287"/>
                  </a:lnTo>
                  <a:lnTo>
                    <a:pt x="251" y="289"/>
                  </a:lnTo>
                  <a:lnTo>
                    <a:pt x="251" y="289"/>
                  </a:lnTo>
                  <a:lnTo>
                    <a:pt x="249" y="289"/>
                  </a:lnTo>
                  <a:lnTo>
                    <a:pt x="248" y="287"/>
                  </a:lnTo>
                  <a:lnTo>
                    <a:pt x="248" y="287"/>
                  </a:lnTo>
                  <a:lnTo>
                    <a:pt x="248" y="289"/>
                  </a:lnTo>
                  <a:lnTo>
                    <a:pt x="248" y="289"/>
                  </a:lnTo>
                  <a:lnTo>
                    <a:pt x="246" y="289"/>
                  </a:lnTo>
                  <a:lnTo>
                    <a:pt x="246" y="289"/>
                  </a:lnTo>
                  <a:lnTo>
                    <a:pt x="244" y="289"/>
                  </a:lnTo>
                  <a:lnTo>
                    <a:pt x="243" y="289"/>
                  </a:lnTo>
                  <a:lnTo>
                    <a:pt x="241" y="290"/>
                  </a:lnTo>
                  <a:lnTo>
                    <a:pt x="240" y="290"/>
                  </a:lnTo>
                  <a:lnTo>
                    <a:pt x="237" y="289"/>
                  </a:lnTo>
                  <a:lnTo>
                    <a:pt x="237" y="289"/>
                  </a:lnTo>
                  <a:lnTo>
                    <a:pt x="237" y="287"/>
                  </a:lnTo>
                  <a:lnTo>
                    <a:pt x="237" y="287"/>
                  </a:lnTo>
                  <a:lnTo>
                    <a:pt x="237" y="286"/>
                  </a:lnTo>
                  <a:lnTo>
                    <a:pt x="238" y="286"/>
                  </a:lnTo>
                  <a:lnTo>
                    <a:pt x="240" y="284"/>
                  </a:lnTo>
                  <a:lnTo>
                    <a:pt x="243" y="284"/>
                  </a:lnTo>
                  <a:lnTo>
                    <a:pt x="244" y="282"/>
                  </a:lnTo>
                  <a:lnTo>
                    <a:pt x="246" y="281"/>
                  </a:lnTo>
                  <a:lnTo>
                    <a:pt x="248" y="281"/>
                  </a:lnTo>
                  <a:lnTo>
                    <a:pt x="249" y="278"/>
                  </a:lnTo>
                  <a:lnTo>
                    <a:pt x="249" y="278"/>
                  </a:lnTo>
                  <a:lnTo>
                    <a:pt x="249" y="278"/>
                  </a:lnTo>
                  <a:lnTo>
                    <a:pt x="244" y="279"/>
                  </a:lnTo>
                  <a:lnTo>
                    <a:pt x="243" y="279"/>
                  </a:lnTo>
                  <a:lnTo>
                    <a:pt x="243" y="279"/>
                  </a:lnTo>
                  <a:lnTo>
                    <a:pt x="238" y="279"/>
                  </a:lnTo>
                  <a:lnTo>
                    <a:pt x="238" y="279"/>
                  </a:lnTo>
                  <a:lnTo>
                    <a:pt x="238" y="278"/>
                  </a:lnTo>
                  <a:lnTo>
                    <a:pt x="238" y="275"/>
                  </a:lnTo>
                  <a:lnTo>
                    <a:pt x="240" y="273"/>
                  </a:lnTo>
                  <a:lnTo>
                    <a:pt x="241" y="270"/>
                  </a:lnTo>
                  <a:lnTo>
                    <a:pt x="243" y="268"/>
                  </a:lnTo>
                  <a:lnTo>
                    <a:pt x="244" y="267"/>
                  </a:lnTo>
                  <a:lnTo>
                    <a:pt x="246" y="262"/>
                  </a:lnTo>
                  <a:lnTo>
                    <a:pt x="246" y="260"/>
                  </a:lnTo>
                  <a:lnTo>
                    <a:pt x="244" y="259"/>
                  </a:lnTo>
                  <a:lnTo>
                    <a:pt x="244" y="257"/>
                  </a:lnTo>
                  <a:lnTo>
                    <a:pt x="246" y="256"/>
                  </a:lnTo>
                  <a:lnTo>
                    <a:pt x="251" y="254"/>
                  </a:lnTo>
                  <a:lnTo>
                    <a:pt x="254" y="253"/>
                  </a:lnTo>
                  <a:lnTo>
                    <a:pt x="259" y="251"/>
                  </a:lnTo>
                  <a:lnTo>
                    <a:pt x="259" y="251"/>
                  </a:lnTo>
                  <a:lnTo>
                    <a:pt x="260" y="251"/>
                  </a:lnTo>
                  <a:lnTo>
                    <a:pt x="262" y="251"/>
                  </a:lnTo>
                  <a:lnTo>
                    <a:pt x="263" y="253"/>
                  </a:lnTo>
                  <a:lnTo>
                    <a:pt x="265" y="253"/>
                  </a:lnTo>
                  <a:lnTo>
                    <a:pt x="266" y="251"/>
                  </a:lnTo>
                  <a:lnTo>
                    <a:pt x="270" y="253"/>
                  </a:lnTo>
                  <a:lnTo>
                    <a:pt x="276" y="254"/>
                  </a:lnTo>
                  <a:lnTo>
                    <a:pt x="278" y="254"/>
                  </a:lnTo>
                  <a:lnTo>
                    <a:pt x="278" y="253"/>
                  </a:lnTo>
                  <a:lnTo>
                    <a:pt x="278" y="253"/>
                  </a:lnTo>
                  <a:lnTo>
                    <a:pt x="273" y="251"/>
                  </a:lnTo>
                  <a:lnTo>
                    <a:pt x="270" y="251"/>
                  </a:lnTo>
                  <a:lnTo>
                    <a:pt x="265" y="248"/>
                  </a:lnTo>
                  <a:lnTo>
                    <a:pt x="263" y="246"/>
                  </a:lnTo>
                  <a:lnTo>
                    <a:pt x="263" y="246"/>
                  </a:lnTo>
                  <a:lnTo>
                    <a:pt x="265" y="246"/>
                  </a:lnTo>
                  <a:lnTo>
                    <a:pt x="266" y="246"/>
                  </a:lnTo>
                  <a:lnTo>
                    <a:pt x="266" y="245"/>
                  </a:lnTo>
                  <a:lnTo>
                    <a:pt x="266" y="245"/>
                  </a:lnTo>
                  <a:lnTo>
                    <a:pt x="268" y="243"/>
                  </a:lnTo>
                  <a:lnTo>
                    <a:pt x="270" y="241"/>
                  </a:lnTo>
                  <a:lnTo>
                    <a:pt x="274" y="240"/>
                  </a:lnTo>
                  <a:lnTo>
                    <a:pt x="273" y="240"/>
                  </a:lnTo>
                  <a:lnTo>
                    <a:pt x="270" y="240"/>
                  </a:lnTo>
                  <a:lnTo>
                    <a:pt x="268" y="240"/>
                  </a:lnTo>
                  <a:lnTo>
                    <a:pt x="266" y="241"/>
                  </a:lnTo>
                  <a:lnTo>
                    <a:pt x="266" y="243"/>
                  </a:lnTo>
                  <a:lnTo>
                    <a:pt x="265" y="245"/>
                  </a:lnTo>
                  <a:lnTo>
                    <a:pt x="265" y="245"/>
                  </a:lnTo>
                  <a:lnTo>
                    <a:pt x="263" y="245"/>
                  </a:lnTo>
                  <a:lnTo>
                    <a:pt x="257" y="245"/>
                  </a:lnTo>
                  <a:lnTo>
                    <a:pt x="257" y="245"/>
                  </a:lnTo>
                  <a:lnTo>
                    <a:pt x="255" y="245"/>
                  </a:lnTo>
                  <a:lnTo>
                    <a:pt x="255" y="245"/>
                  </a:lnTo>
                  <a:lnTo>
                    <a:pt x="251" y="246"/>
                  </a:lnTo>
                  <a:lnTo>
                    <a:pt x="249" y="248"/>
                  </a:lnTo>
                  <a:lnTo>
                    <a:pt x="248" y="249"/>
                  </a:lnTo>
                  <a:lnTo>
                    <a:pt x="246" y="249"/>
                  </a:lnTo>
                  <a:lnTo>
                    <a:pt x="243" y="251"/>
                  </a:lnTo>
                  <a:lnTo>
                    <a:pt x="241" y="251"/>
                  </a:lnTo>
                  <a:lnTo>
                    <a:pt x="240" y="253"/>
                  </a:lnTo>
                  <a:lnTo>
                    <a:pt x="238" y="254"/>
                  </a:lnTo>
                  <a:lnTo>
                    <a:pt x="238" y="254"/>
                  </a:lnTo>
                  <a:lnTo>
                    <a:pt x="240" y="256"/>
                  </a:lnTo>
                  <a:lnTo>
                    <a:pt x="238" y="256"/>
                  </a:lnTo>
                  <a:lnTo>
                    <a:pt x="238" y="257"/>
                  </a:lnTo>
                  <a:lnTo>
                    <a:pt x="235" y="257"/>
                  </a:lnTo>
                  <a:lnTo>
                    <a:pt x="232" y="260"/>
                  </a:lnTo>
                  <a:lnTo>
                    <a:pt x="232" y="262"/>
                  </a:lnTo>
                  <a:lnTo>
                    <a:pt x="232" y="262"/>
                  </a:lnTo>
                  <a:lnTo>
                    <a:pt x="232" y="264"/>
                  </a:lnTo>
                  <a:lnTo>
                    <a:pt x="232" y="264"/>
                  </a:lnTo>
                  <a:lnTo>
                    <a:pt x="230" y="265"/>
                  </a:lnTo>
                  <a:lnTo>
                    <a:pt x="227" y="267"/>
                  </a:lnTo>
                  <a:lnTo>
                    <a:pt x="225" y="267"/>
                  </a:lnTo>
                  <a:lnTo>
                    <a:pt x="225" y="267"/>
                  </a:lnTo>
                  <a:lnTo>
                    <a:pt x="224" y="267"/>
                  </a:lnTo>
                  <a:lnTo>
                    <a:pt x="222" y="267"/>
                  </a:lnTo>
                  <a:lnTo>
                    <a:pt x="221" y="267"/>
                  </a:lnTo>
                  <a:lnTo>
                    <a:pt x="221" y="267"/>
                  </a:lnTo>
                  <a:lnTo>
                    <a:pt x="222" y="267"/>
                  </a:lnTo>
                  <a:lnTo>
                    <a:pt x="224" y="268"/>
                  </a:lnTo>
                  <a:lnTo>
                    <a:pt x="225" y="270"/>
                  </a:lnTo>
                  <a:lnTo>
                    <a:pt x="227" y="271"/>
                  </a:lnTo>
                  <a:lnTo>
                    <a:pt x="227" y="271"/>
                  </a:lnTo>
                  <a:lnTo>
                    <a:pt x="225" y="273"/>
                  </a:lnTo>
                  <a:lnTo>
                    <a:pt x="224" y="275"/>
                  </a:lnTo>
                  <a:lnTo>
                    <a:pt x="222" y="275"/>
                  </a:lnTo>
                  <a:lnTo>
                    <a:pt x="219" y="275"/>
                  </a:lnTo>
                  <a:lnTo>
                    <a:pt x="218" y="276"/>
                  </a:lnTo>
                  <a:lnTo>
                    <a:pt x="218" y="276"/>
                  </a:lnTo>
                  <a:lnTo>
                    <a:pt x="221" y="276"/>
                  </a:lnTo>
                  <a:lnTo>
                    <a:pt x="221" y="278"/>
                  </a:lnTo>
                  <a:lnTo>
                    <a:pt x="221" y="278"/>
                  </a:lnTo>
                  <a:lnTo>
                    <a:pt x="219" y="279"/>
                  </a:lnTo>
                  <a:lnTo>
                    <a:pt x="218" y="279"/>
                  </a:lnTo>
                  <a:lnTo>
                    <a:pt x="216" y="279"/>
                  </a:lnTo>
                  <a:lnTo>
                    <a:pt x="216" y="279"/>
                  </a:lnTo>
                  <a:lnTo>
                    <a:pt x="216" y="279"/>
                  </a:lnTo>
                  <a:lnTo>
                    <a:pt x="216" y="278"/>
                  </a:lnTo>
                  <a:lnTo>
                    <a:pt x="214" y="278"/>
                  </a:lnTo>
                  <a:lnTo>
                    <a:pt x="214" y="279"/>
                  </a:lnTo>
                  <a:lnTo>
                    <a:pt x="211" y="281"/>
                  </a:lnTo>
                  <a:lnTo>
                    <a:pt x="211" y="281"/>
                  </a:lnTo>
                  <a:lnTo>
                    <a:pt x="213" y="281"/>
                  </a:lnTo>
                  <a:lnTo>
                    <a:pt x="211" y="281"/>
                  </a:lnTo>
                  <a:lnTo>
                    <a:pt x="211" y="282"/>
                  </a:lnTo>
                  <a:lnTo>
                    <a:pt x="210" y="282"/>
                  </a:lnTo>
                  <a:lnTo>
                    <a:pt x="210" y="284"/>
                  </a:lnTo>
                  <a:lnTo>
                    <a:pt x="205" y="286"/>
                  </a:lnTo>
                  <a:lnTo>
                    <a:pt x="205" y="287"/>
                  </a:lnTo>
                  <a:lnTo>
                    <a:pt x="205" y="289"/>
                  </a:lnTo>
                  <a:lnTo>
                    <a:pt x="203" y="290"/>
                  </a:lnTo>
                  <a:lnTo>
                    <a:pt x="205" y="292"/>
                  </a:lnTo>
                  <a:lnTo>
                    <a:pt x="208" y="292"/>
                  </a:lnTo>
                  <a:lnTo>
                    <a:pt x="210" y="292"/>
                  </a:lnTo>
                  <a:lnTo>
                    <a:pt x="211" y="293"/>
                  </a:lnTo>
                  <a:lnTo>
                    <a:pt x="214" y="295"/>
                  </a:lnTo>
                  <a:lnTo>
                    <a:pt x="216" y="297"/>
                  </a:lnTo>
                  <a:lnTo>
                    <a:pt x="216" y="297"/>
                  </a:lnTo>
                  <a:lnTo>
                    <a:pt x="216" y="297"/>
                  </a:lnTo>
                  <a:lnTo>
                    <a:pt x="216" y="298"/>
                  </a:lnTo>
                  <a:lnTo>
                    <a:pt x="214" y="300"/>
                  </a:lnTo>
                  <a:lnTo>
                    <a:pt x="211" y="301"/>
                  </a:lnTo>
                  <a:lnTo>
                    <a:pt x="211" y="301"/>
                  </a:lnTo>
                  <a:lnTo>
                    <a:pt x="210" y="303"/>
                  </a:lnTo>
                  <a:lnTo>
                    <a:pt x="208" y="303"/>
                  </a:lnTo>
                  <a:lnTo>
                    <a:pt x="207" y="304"/>
                  </a:lnTo>
                  <a:lnTo>
                    <a:pt x="205" y="306"/>
                  </a:lnTo>
                  <a:lnTo>
                    <a:pt x="205" y="306"/>
                  </a:lnTo>
                  <a:lnTo>
                    <a:pt x="205" y="308"/>
                  </a:lnTo>
                  <a:lnTo>
                    <a:pt x="202" y="309"/>
                  </a:lnTo>
                  <a:lnTo>
                    <a:pt x="202" y="309"/>
                  </a:lnTo>
                  <a:lnTo>
                    <a:pt x="203" y="309"/>
                  </a:lnTo>
                  <a:lnTo>
                    <a:pt x="203" y="311"/>
                  </a:lnTo>
                  <a:lnTo>
                    <a:pt x="203" y="312"/>
                  </a:lnTo>
                  <a:lnTo>
                    <a:pt x="202" y="312"/>
                  </a:lnTo>
                  <a:lnTo>
                    <a:pt x="200" y="312"/>
                  </a:lnTo>
                  <a:lnTo>
                    <a:pt x="199" y="312"/>
                  </a:lnTo>
                  <a:lnTo>
                    <a:pt x="199" y="312"/>
                  </a:lnTo>
                  <a:lnTo>
                    <a:pt x="199" y="314"/>
                  </a:lnTo>
                  <a:lnTo>
                    <a:pt x="192" y="314"/>
                  </a:lnTo>
                  <a:lnTo>
                    <a:pt x="191" y="317"/>
                  </a:lnTo>
                  <a:lnTo>
                    <a:pt x="189" y="317"/>
                  </a:lnTo>
                  <a:lnTo>
                    <a:pt x="188" y="319"/>
                  </a:lnTo>
                  <a:lnTo>
                    <a:pt x="186" y="320"/>
                  </a:lnTo>
                  <a:lnTo>
                    <a:pt x="184" y="320"/>
                  </a:lnTo>
                  <a:lnTo>
                    <a:pt x="183" y="320"/>
                  </a:lnTo>
                  <a:lnTo>
                    <a:pt x="183" y="322"/>
                  </a:lnTo>
                  <a:lnTo>
                    <a:pt x="183" y="322"/>
                  </a:lnTo>
                  <a:lnTo>
                    <a:pt x="181" y="323"/>
                  </a:lnTo>
                  <a:lnTo>
                    <a:pt x="181" y="323"/>
                  </a:lnTo>
                  <a:lnTo>
                    <a:pt x="180" y="325"/>
                  </a:lnTo>
                  <a:lnTo>
                    <a:pt x="178" y="325"/>
                  </a:lnTo>
                  <a:lnTo>
                    <a:pt x="177" y="325"/>
                  </a:lnTo>
                  <a:lnTo>
                    <a:pt x="177" y="327"/>
                  </a:lnTo>
                  <a:lnTo>
                    <a:pt x="177" y="327"/>
                  </a:lnTo>
                  <a:lnTo>
                    <a:pt x="175" y="327"/>
                  </a:lnTo>
                  <a:lnTo>
                    <a:pt x="173" y="327"/>
                  </a:lnTo>
                  <a:lnTo>
                    <a:pt x="172" y="328"/>
                  </a:lnTo>
                  <a:lnTo>
                    <a:pt x="170" y="330"/>
                  </a:lnTo>
                  <a:lnTo>
                    <a:pt x="170" y="330"/>
                  </a:lnTo>
                  <a:lnTo>
                    <a:pt x="172" y="330"/>
                  </a:lnTo>
                  <a:lnTo>
                    <a:pt x="172" y="331"/>
                  </a:lnTo>
                  <a:lnTo>
                    <a:pt x="172" y="331"/>
                  </a:lnTo>
                  <a:lnTo>
                    <a:pt x="170" y="334"/>
                  </a:lnTo>
                  <a:lnTo>
                    <a:pt x="170" y="334"/>
                  </a:lnTo>
                  <a:lnTo>
                    <a:pt x="169" y="334"/>
                  </a:lnTo>
                  <a:lnTo>
                    <a:pt x="169" y="336"/>
                  </a:lnTo>
                  <a:lnTo>
                    <a:pt x="167" y="336"/>
                  </a:lnTo>
                  <a:lnTo>
                    <a:pt x="166" y="336"/>
                  </a:lnTo>
                  <a:lnTo>
                    <a:pt x="166" y="336"/>
                  </a:lnTo>
                  <a:lnTo>
                    <a:pt x="166" y="338"/>
                  </a:lnTo>
                  <a:lnTo>
                    <a:pt x="164" y="338"/>
                  </a:lnTo>
                  <a:lnTo>
                    <a:pt x="164" y="338"/>
                  </a:lnTo>
                  <a:lnTo>
                    <a:pt x="162" y="339"/>
                  </a:lnTo>
                  <a:lnTo>
                    <a:pt x="161" y="339"/>
                  </a:lnTo>
                  <a:lnTo>
                    <a:pt x="161" y="339"/>
                  </a:lnTo>
                  <a:lnTo>
                    <a:pt x="159" y="339"/>
                  </a:lnTo>
                  <a:lnTo>
                    <a:pt x="158" y="339"/>
                  </a:lnTo>
                  <a:lnTo>
                    <a:pt x="158" y="339"/>
                  </a:lnTo>
                  <a:lnTo>
                    <a:pt x="156" y="341"/>
                  </a:lnTo>
                  <a:lnTo>
                    <a:pt x="156" y="341"/>
                  </a:lnTo>
                  <a:lnTo>
                    <a:pt x="156" y="342"/>
                  </a:lnTo>
                  <a:lnTo>
                    <a:pt x="155" y="344"/>
                  </a:lnTo>
                  <a:lnTo>
                    <a:pt x="155" y="344"/>
                  </a:lnTo>
                  <a:lnTo>
                    <a:pt x="153" y="344"/>
                  </a:lnTo>
                  <a:lnTo>
                    <a:pt x="151" y="342"/>
                  </a:lnTo>
                  <a:lnTo>
                    <a:pt x="151" y="344"/>
                  </a:lnTo>
                  <a:lnTo>
                    <a:pt x="148" y="344"/>
                  </a:lnTo>
                  <a:lnTo>
                    <a:pt x="148" y="345"/>
                  </a:lnTo>
                  <a:lnTo>
                    <a:pt x="150" y="345"/>
                  </a:lnTo>
                  <a:lnTo>
                    <a:pt x="150" y="345"/>
                  </a:lnTo>
                  <a:lnTo>
                    <a:pt x="150" y="345"/>
                  </a:lnTo>
                  <a:lnTo>
                    <a:pt x="148" y="345"/>
                  </a:lnTo>
                  <a:lnTo>
                    <a:pt x="148" y="345"/>
                  </a:lnTo>
                  <a:lnTo>
                    <a:pt x="147" y="345"/>
                  </a:lnTo>
                  <a:lnTo>
                    <a:pt x="147" y="347"/>
                  </a:lnTo>
                  <a:lnTo>
                    <a:pt x="143" y="347"/>
                  </a:lnTo>
                  <a:lnTo>
                    <a:pt x="143" y="347"/>
                  </a:lnTo>
                  <a:lnTo>
                    <a:pt x="140" y="350"/>
                  </a:lnTo>
                  <a:lnTo>
                    <a:pt x="140" y="350"/>
                  </a:lnTo>
                  <a:lnTo>
                    <a:pt x="140" y="350"/>
                  </a:lnTo>
                  <a:lnTo>
                    <a:pt x="142" y="350"/>
                  </a:lnTo>
                  <a:lnTo>
                    <a:pt x="143" y="350"/>
                  </a:lnTo>
                  <a:lnTo>
                    <a:pt x="143" y="350"/>
                  </a:lnTo>
                  <a:lnTo>
                    <a:pt x="143" y="352"/>
                  </a:lnTo>
                  <a:lnTo>
                    <a:pt x="145" y="352"/>
                  </a:lnTo>
                  <a:lnTo>
                    <a:pt x="145" y="352"/>
                  </a:lnTo>
                  <a:lnTo>
                    <a:pt x="142" y="353"/>
                  </a:lnTo>
                  <a:lnTo>
                    <a:pt x="142" y="355"/>
                  </a:lnTo>
                  <a:lnTo>
                    <a:pt x="142" y="355"/>
                  </a:lnTo>
                  <a:lnTo>
                    <a:pt x="142" y="355"/>
                  </a:lnTo>
                  <a:lnTo>
                    <a:pt x="140" y="353"/>
                  </a:lnTo>
                  <a:lnTo>
                    <a:pt x="140" y="353"/>
                  </a:lnTo>
                  <a:lnTo>
                    <a:pt x="140" y="353"/>
                  </a:lnTo>
                  <a:lnTo>
                    <a:pt x="140" y="353"/>
                  </a:lnTo>
                  <a:lnTo>
                    <a:pt x="139" y="355"/>
                  </a:lnTo>
                  <a:lnTo>
                    <a:pt x="137" y="356"/>
                  </a:lnTo>
                  <a:lnTo>
                    <a:pt x="128" y="360"/>
                  </a:lnTo>
                  <a:lnTo>
                    <a:pt x="126" y="360"/>
                  </a:lnTo>
                  <a:lnTo>
                    <a:pt x="126" y="361"/>
                  </a:lnTo>
                  <a:lnTo>
                    <a:pt x="126" y="363"/>
                  </a:lnTo>
                  <a:lnTo>
                    <a:pt x="126" y="363"/>
                  </a:lnTo>
                  <a:lnTo>
                    <a:pt x="125" y="364"/>
                  </a:lnTo>
                  <a:lnTo>
                    <a:pt x="125" y="363"/>
                  </a:lnTo>
                  <a:lnTo>
                    <a:pt x="125" y="361"/>
                  </a:lnTo>
                  <a:lnTo>
                    <a:pt x="125" y="360"/>
                  </a:lnTo>
                  <a:lnTo>
                    <a:pt x="123" y="360"/>
                  </a:lnTo>
                  <a:lnTo>
                    <a:pt x="123" y="360"/>
                  </a:lnTo>
                  <a:lnTo>
                    <a:pt x="123" y="360"/>
                  </a:lnTo>
                  <a:lnTo>
                    <a:pt x="121" y="360"/>
                  </a:lnTo>
                  <a:lnTo>
                    <a:pt x="121" y="361"/>
                  </a:lnTo>
                  <a:lnTo>
                    <a:pt x="120" y="361"/>
                  </a:lnTo>
                  <a:lnTo>
                    <a:pt x="120" y="361"/>
                  </a:lnTo>
                  <a:lnTo>
                    <a:pt x="117" y="363"/>
                  </a:lnTo>
                  <a:lnTo>
                    <a:pt x="115" y="364"/>
                  </a:lnTo>
                  <a:lnTo>
                    <a:pt x="114" y="364"/>
                  </a:lnTo>
                  <a:lnTo>
                    <a:pt x="114" y="366"/>
                  </a:lnTo>
                  <a:lnTo>
                    <a:pt x="112" y="366"/>
                  </a:lnTo>
                  <a:lnTo>
                    <a:pt x="112" y="366"/>
                  </a:lnTo>
                  <a:lnTo>
                    <a:pt x="110" y="366"/>
                  </a:lnTo>
                  <a:lnTo>
                    <a:pt x="110" y="366"/>
                  </a:lnTo>
                  <a:lnTo>
                    <a:pt x="109" y="366"/>
                  </a:lnTo>
                  <a:lnTo>
                    <a:pt x="109" y="368"/>
                  </a:lnTo>
                  <a:lnTo>
                    <a:pt x="107" y="366"/>
                  </a:lnTo>
                  <a:lnTo>
                    <a:pt x="106" y="366"/>
                  </a:lnTo>
                  <a:lnTo>
                    <a:pt x="106" y="368"/>
                  </a:lnTo>
                  <a:lnTo>
                    <a:pt x="104" y="369"/>
                  </a:lnTo>
                  <a:lnTo>
                    <a:pt x="102" y="369"/>
                  </a:lnTo>
                  <a:lnTo>
                    <a:pt x="99" y="369"/>
                  </a:lnTo>
                  <a:lnTo>
                    <a:pt x="99" y="369"/>
                  </a:lnTo>
                  <a:lnTo>
                    <a:pt x="98" y="369"/>
                  </a:lnTo>
                  <a:lnTo>
                    <a:pt x="98" y="368"/>
                  </a:lnTo>
                  <a:lnTo>
                    <a:pt x="99" y="366"/>
                  </a:lnTo>
                  <a:lnTo>
                    <a:pt x="99" y="366"/>
                  </a:lnTo>
                  <a:lnTo>
                    <a:pt x="99" y="366"/>
                  </a:lnTo>
                  <a:lnTo>
                    <a:pt x="101" y="366"/>
                  </a:lnTo>
                  <a:lnTo>
                    <a:pt x="102" y="366"/>
                  </a:lnTo>
                  <a:lnTo>
                    <a:pt x="102" y="366"/>
                  </a:lnTo>
                  <a:lnTo>
                    <a:pt x="101" y="364"/>
                  </a:lnTo>
                  <a:lnTo>
                    <a:pt x="101" y="364"/>
                  </a:lnTo>
                  <a:lnTo>
                    <a:pt x="99" y="364"/>
                  </a:lnTo>
                  <a:lnTo>
                    <a:pt x="98" y="364"/>
                  </a:lnTo>
                  <a:lnTo>
                    <a:pt x="96" y="364"/>
                  </a:lnTo>
                  <a:lnTo>
                    <a:pt x="96" y="366"/>
                  </a:lnTo>
                  <a:lnTo>
                    <a:pt x="96" y="366"/>
                  </a:lnTo>
                  <a:lnTo>
                    <a:pt x="95" y="368"/>
                  </a:lnTo>
                  <a:lnTo>
                    <a:pt x="95" y="369"/>
                  </a:lnTo>
                  <a:lnTo>
                    <a:pt x="91" y="372"/>
                  </a:lnTo>
                  <a:lnTo>
                    <a:pt x="90" y="374"/>
                  </a:lnTo>
                  <a:lnTo>
                    <a:pt x="88" y="374"/>
                  </a:lnTo>
                  <a:lnTo>
                    <a:pt x="88" y="374"/>
                  </a:lnTo>
                  <a:lnTo>
                    <a:pt x="87" y="375"/>
                  </a:lnTo>
                  <a:lnTo>
                    <a:pt x="87" y="375"/>
                  </a:lnTo>
                  <a:lnTo>
                    <a:pt x="85" y="375"/>
                  </a:lnTo>
                  <a:lnTo>
                    <a:pt x="85" y="375"/>
                  </a:lnTo>
                  <a:lnTo>
                    <a:pt x="84" y="375"/>
                  </a:lnTo>
                  <a:lnTo>
                    <a:pt x="84" y="375"/>
                  </a:lnTo>
                  <a:lnTo>
                    <a:pt x="85" y="374"/>
                  </a:lnTo>
                  <a:lnTo>
                    <a:pt x="85" y="374"/>
                  </a:lnTo>
                  <a:lnTo>
                    <a:pt x="84" y="372"/>
                  </a:lnTo>
                  <a:lnTo>
                    <a:pt x="84" y="372"/>
                  </a:lnTo>
                  <a:lnTo>
                    <a:pt x="82" y="372"/>
                  </a:lnTo>
                  <a:lnTo>
                    <a:pt x="82" y="372"/>
                  </a:lnTo>
                  <a:lnTo>
                    <a:pt x="82" y="375"/>
                  </a:lnTo>
                  <a:lnTo>
                    <a:pt x="82" y="375"/>
                  </a:lnTo>
                  <a:lnTo>
                    <a:pt x="80" y="377"/>
                  </a:lnTo>
                  <a:lnTo>
                    <a:pt x="79" y="377"/>
                  </a:lnTo>
                  <a:lnTo>
                    <a:pt x="79" y="377"/>
                  </a:lnTo>
                  <a:lnTo>
                    <a:pt x="77" y="375"/>
                  </a:lnTo>
                  <a:lnTo>
                    <a:pt x="74" y="375"/>
                  </a:lnTo>
                  <a:lnTo>
                    <a:pt x="74" y="375"/>
                  </a:lnTo>
                  <a:lnTo>
                    <a:pt x="76" y="377"/>
                  </a:lnTo>
                  <a:lnTo>
                    <a:pt x="74" y="379"/>
                  </a:lnTo>
                  <a:lnTo>
                    <a:pt x="73" y="379"/>
                  </a:lnTo>
                  <a:lnTo>
                    <a:pt x="73" y="380"/>
                  </a:lnTo>
                  <a:lnTo>
                    <a:pt x="71" y="380"/>
                  </a:lnTo>
                  <a:lnTo>
                    <a:pt x="71" y="379"/>
                  </a:lnTo>
                  <a:lnTo>
                    <a:pt x="73" y="377"/>
                  </a:lnTo>
                  <a:lnTo>
                    <a:pt x="73" y="377"/>
                  </a:lnTo>
                  <a:lnTo>
                    <a:pt x="73" y="375"/>
                  </a:lnTo>
                  <a:lnTo>
                    <a:pt x="73" y="375"/>
                  </a:lnTo>
                  <a:lnTo>
                    <a:pt x="73" y="374"/>
                  </a:lnTo>
                  <a:lnTo>
                    <a:pt x="74" y="372"/>
                  </a:lnTo>
                  <a:lnTo>
                    <a:pt x="76" y="372"/>
                  </a:lnTo>
                  <a:lnTo>
                    <a:pt x="76" y="372"/>
                  </a:lnTo>
                  <a:lnTo>
                    <a:pt x="77" y="372"/>
                  </a:lnTo>
                  <a:lnTo>
                    <a:pt x="77" y="372"/>
                  </a:lnTo>
                  <a:lnTo>
                    <a:pt x="79" y="372"/>
                  </a:lnTo>
                  <a:lnTo>
                    <a:pt x="79" y="372"/>
                  </a:lnTo>
                  <a:lnTo>
                    <a:pt x="79" y="371"/>
                  </a:lnTo>
                  <a:lnTo>
                    <a:pt x="82" y="369"/>
                  </a:lnTo>
                  <a:lnTo>
                    <a:pt x="84" y="368"/>
                  </a:lnTo>
                  <a:lnTo>
                    <a:pt x="85" y="364"/>
                  </a:lnTo>
                  <a:lnTo>
                    <a:pt x="88" y="363"/>
                  </a:lnTo>
                  <a:lnTo>
                    <a:pt x="91" y="360"/>
                  </a:lnTo>
                  <a:lnTo>
                    <a:pt x="95" y="358"/>
                  </a:lnTo>
                  <a:lnTo>
                    <a:pt x="102" y="356"/>
                  </a:lnTo>
                  <a:lnTo>
                    <a:pt x="102" y="356"/>
                  </a:lnTo>
                  <a:lnTo>
                    <a:pt x="102" y="356"/>
                  </a:lnTo>
                  <a:lnTo>
                    <a:pt x="102" y="356"/>
                  </a:lnTo>
                  <a:lnTo>
                    <a:pt x="102" y="358"/>
                  </a:lnTo>
                  <a:lnTo>
                    <a:pt x="106" y="356"/>
                  </a:lnTo>
                  <a:lnTo>
                    <a:pt x="107" y="356"/>
                  </a:lnTo>
                  <a:lnTo>
                    <a:pt x="107" y="356"/>
                  </a:lnTo>
                  <a:lnTo>
                    <a:pt x="107" y="358"/>
                  </a:lnTo>
                  <a:lnTo>
                    <a:pt x="106" y="358"/>
                  </a:lnTo>
                  <a:lnTo>
                    <a:pt x="106" y="358"/>
                  </a:lnTo>
                  <a:lnTo>
                    <a:pt x="107" y="361"/>
                  </a:lnTo>
                  <a:lnTo>
                    <a:pt x="109" y="361"/>
                  </a:lnTo>
                  <a:lnTo>
                    <a:pt x="109" y="361"/>
                  </a:lnTo>
                  <a:lnTo>
                    <a:pt x="109" y="361"/>
                  </a:lnTo>
                  <a:lnTo>
                    <a:pt x="109" y="360"/>
                  </a:lnTo>
                  <a:lnTo>
                    <a:pt x="110" y="360"/>
                  </a:lnTo>
                  <a:lnTo>
                    <a:pt x="110" y="360"/>
                  </a:lnTo>
                  <a:lnTo>
                    <a:pt x="112" y="360"/>
                  </a:lnTo>
                  <a:lnTo>
                    <a:pt x="112" y="360"/>
                  </a:lnTo>
                  <a:lnTo>
                    <a:pt x="114" y="360"/>
                  </a:lnTo>
                  <a:lnTo>
                    <a:pt x="115" y="360"/>
                  </a:lnTo>
                  <a:lnTo>
                    <a:pt x="115" y="360"/>
                  </a:lnTo>
                  <a:lnTo>
                    <a:pt x="117" y="360"/>
                  </a:lnTo>
                  <a:lnTo>
                    <a:pt x="115" y="360"/>
                  </a:lnTo>
                  <a:lnTo>
                    <a:pt x="114" y="358"/>
                  </a:lnTo>
                  <a:lnTo>
                    <a:pt x="112" y="356"/>
                  </a:lnTo>
                  <a:lnTo>
                    <a:pt x="112" y="356"/>
                  </a:lnTo>
                  <a:lnTo>
                    <a:pt x="112" y="355"/>
                  </a:lnTo>
                  <a:lnTo>
                    <a:pt x="114" y="353"/>
                  </a:lnTo>
                  <a:lnTo>
                    <a:pt x="115" y="352"/>
                  </a:lnTo>
                  <a:lnTo>
                    <a:pt x="115" y="350"/>
                  </a:lnTo>
                  <a:lnTo>
                    <a:pt x="118" y="349"/>
                  </a:lnTo>
                  <a:lnTo>
                    <a:pt x="120" y="347"/>
                  </a:lnTo>
                  <a:lnTo>
                    <a:pt x="123" y="345"/>
                  </a:lnTo>
                  <a:lnTo>
                    <a:pt x="131" y="342"/>
                  </a:lnTo>
                  <a:lnTo>
                    <a:pt x="132" y="341"/>
                  </a:lnTo>
                  <a:lnTo>
                    <a:pt x="134" y="339"/>
                  </a:lnTo>
                  <a:lnTo>
                    <a:pt x="136" y="338"/>
                  </a:lnTo>
                  <a:lnTo>
                    <a:pt x="136" y="339"/>
                  </a:lnTo>
                  <a:lnTo>
                    <a:pt x="136" y="339"/>
                  </a:lnTo>
                  <a:lnTo>
                    <a:pt x="137" y="341"/>
                  </a:lnTo>
                  <a:lnTo>
                    <a:pt x="139" y="341"/>
                  </a:lnTo>
                  <a:lnTo>
                    <a:pt x="139" y="341"/>
                  </a:lnTo>
                  <a:lnTo>
                    <a:pt x="139" y="339"/>
                  </a:lnTo>
                  <a:lnTo>
                    <a:pt x="139" y="338"/>
                  </a:lnTo>
                  <a:lnTo>
                    <a:pt x="139" y="338"/>
                  </a:lnTo>
                  <a:lnTo>
                    <a:pt x="139" y="336"/>
                  </a:lnTo>
                  <a:lnTo>
                    <a:pt x="139" y="334"/>
                  </a:lnTo>
                  <a:lnTo>
                    <a:pt x="140" y="333"/>
                  </a:lnTo>
                  <a:lnTo>
                    <a:pt x="142" y="331"/>
                  </a:lnTo>
                  <a:lnTo>
                    <a:pt x="143" y="330"/>
                  </a:lnTo>
                  <a:lnTo>
                    <a:pt x="145" y="328"/>
                  </a:lnTo>
                  <a:lnTo>
                    <a:pt x="147" y="328"/>
                  </a:lnTo>
                  <a:lnTo>
                    <a:pt x="148" y="328"/>
                  </a:lnTo>
                  <a:lnTo>
                    <a:pt x="150" y="325"/>
                  </a:lnTo>
                  <a:lnTo>
                    <a:pt x="151" y="325"/>
                  </a:lnTo>
                  <a:lnTo>
                    <a:pt x="153" y="325"/>
                  </a:lnTo>
                  <a:lnTo>
                    <a:pt x="153" y="325"/>
                  </a:lnTo>
                  <a:lnTo>
                    <a:pt x="153" y="325"/>
                  </a:lnTo>
                  <a:lnTo>
                    <a:pt x="155" y="325"/>
                  </a:lnTo>
                  <a:lnTo>
                    <a:pt x="156" y="327"/>
                  </a:lnTo>
                  <a:lnTo>
                    <a:pt x="156" y="325"/>
                  </a:lnTo>
                  <a:lnTo>
                    <a:pt x="156" y="325"/>
                  </a:lnTo>
                  <a:lnTo>
                    <a:pt x="156" y="325"/>
                  </a:lnTo>
                  <a:lnTo>
                    <a:pt x="155" y="325"/>
                  </a:lnTo>
                  <a:lnTo>
                    <a:pt x="155" y="323"/>
                  </a:lnTo>
                  <a:lnTo>
                    <a:pt x="153" y="322"/>
                  </a:lnTo>
                  <a:lnTo>
                    <a:pt x="153" y="322"/>
                  </a:lnTo>
                  <a:lnTo>
                    <a:pt x="153" y="320"/>
                  </a:lnTo>
                  <a:lnTo>
                    <a:pt x="155" y="317"/>
                  </a:lnTo>
                  <a:lnTo>
                    <a:pt x="155" y="314"/>
                  </a:lnTo>
                  <a:lnTo>
                    <a:pt x="155" y="312"/>
                  </a:lnTo>
                  <a:lnTo>
                    <a:pt x="156" y="311"/>
                  </a:lnTo>
                  <a:lnTo>
                    <a:pt x="161" y="311"/>
                  </a:lnTo>
                  <a:lnTo>
                    <a:pt x="158" y="311"/>
                  </a:lnTo>
                  <a:lnTo>
                    <a:pt x="158" y="311"/>
                  </a:lnTo>
                  <a:lnTo>
                    <a:pt x="156" y="309"/>
                  </a:lnTo>
                  <a:lnTo>
                    <a:pt x="156" y="308"/>
                  </a:lnTo>
                  <a:lnTo>
                    <a:pt x="156" y="306"/>
                  </a:lnTo>
                  <a:lnTo>
                    <a:pt x="156" y="304"/>
                  </a:lnTo>
                  <a:lnTo>
                    <a:pt x="159" y="301"/>
                  </a:lnTo>
                  <a:lnTo>
                    <a:pt x="164" y="300"/>
                  </a:lnTo>
                  <a:lnTo>
                    <a:pt x="162" y="300"/>
                  </a:lnTo>
                  <a:lnTo>
                    <a:pt x="162" y="298"/>
                  </a:lnTo>
                  <a:lnTo>
                    <a:pt x="164" y="295"/>
                  </a:lnTo>
                  <a:lnTo>
                    <a:pt x="166" y="290"/>
                  </a:lnTo>
                  <a:lnTo>
                    <a:pt x="164" y="293"/>
                  </a:lnTo>
                  <a:lnTo>
                    <a:pt x="161" y="297"/>
                  </a:lnTo>
                  <a:lnTo>
                    <a:pt x="153" y="300"/>
                  </a:lnTo>
                  <a:lnTo>
                    <a:pt x="148" y="301"/>
                  </a:lnTo>
                  <a:lnTo>
                    <a:pt x="147" y="301"/>
                  </a:lnTo>
                  <a:lnTo>
                    <a:pt x="145" y="301"/>
                  </a:lnTo>
                  <a:lnTo>
                    <a:pt x="143" y="300"/>
                  </a:lnTo>
                  <a:lnTo>
                    <a:pt x="142" y="298"/>
                  </a:lnTo>
                  <a:lnTo>
                    <a:pt x="142" y="297"/>
                  </a:lnTo>
                  <a:lnTo>
                    <a:pt x="142" y="295"/>
                  </a:lnTo>
                  <a:lnTo>
                    <a:pt x="142" y="293"/>
                  </a:lnTo>
                  <a:lnTo>
                    <a:pt x="143" y="293"/>
                  </a:lnTo>
                  <a:lnTo>
                    <a:pt x="147" y="295"/>
                  </a:lnTo>
                  <a:lnTo>
                    <a:pt x="148" y="295"/>
                  </a:lnTo>
                  <a:lnTo>
                    <a:pt x="145" y="293"/>
                  </a:lnTo>
                  <a:lnTo>
                    <a:pt x="142" y="292"/>
                  </a:lnTo>
                  <a:lnTo>
                    <a:pt x="142" y="292"/>
                  </a:lnTo>
                  <a:lnTo>
                    <a:pt x="140" y="293"/>
                  </a:lnTo>
                  <a:lnTo>
                    <a:pt x="139" y="295"/>
                  </a:lnTo>
                  <a:lnTo>
                    <a:pt x="137" y="295"/>
                  </a:lnTo>
                  <a:lnTo>
                    <a:pt x="137" y="295"/>
                  </a:lnTo>
                  <a:lnTo>
                    <a:pt x="137" y="297"/>
                  </a:lnTo>
                  <a:lnTo>
                    <a:pt x="137" y="298"/>
                  </a:lnTo>
                  <a:lnTo>
                    <a:pt x="136" y="300"/>
                  </a:lnTo>
                  <a:lnTo>
                    <a:pt x="137" y="304"/>
                  </a:lnTo>
                  <a:lnTo>
                    <a:pt x="137" y="306"/>
                  </a:lnTo>
                  <a:lnTo>
                    <a:pt x="136" y="306"/>
                  </a:lnTo>
                  <a:lnTo>
                    <a:pt x="132" y="304"/>
                  </a:lnTo>
                  <a:lnTo>
                    <a:pt x="129" y="300"/>
                  </a:lnTo>
                  <a:lnTo>
                    <a:pt x="128" y="298"/>
                  </a:lnTo>
                  <a:lnTo>
                    <a:pt x="125" y="295"/>
                  </a:lnTo>
                  <a:lnTo>
                    <a:pt x="123" y="297"/>
                  </a:lnTo>
                  <a:lnTo>
                    <a:pt x="123" y="298"/>
                  </a:lnTo>
                  <a:lnTo>
                    <a:pt x="121" y="298"/>
                  </a:lnTo>
                  <a:lnTo>
                    <a:pt x="118" y="297"/>
                  </a:lnTo>
                  <a:lnTo>
                    <a:pt x="117" y="295"/>
                  </a:lnTo>
                  <a:lnTo>
                    <a:pt x="115" y="293"/>
                  </a:lnTo>
                  <a:lnTo>
                    <a:pt x="112" y="293"/>
                  </a:lnTo>
                  <a:lnTo>
                    <a:pt x="110" y="295"/>
                  </a:lnTo>
                  <a:lnTo>
                    <a:pt x="107" y="297"/>
                  </a:lnTo>
                  <a:lnTo>
                    <a:pt x="107" y="297"/>
                  </a:lnTo>
                  <a:lnTo>
                    <a:pt x="102" y="298"/>
                  </a:lnTo>
                  <a:lnTo>
                    <a:pt x="102" y="298"/>
                  </a:lnTo>
                  <a:lnTo>
                    <a:pt x="101" y="300"/>
                  </a:lnTo>
                  <a:lnTo>
                    <a:pt x="101" y="300"/>
                  </a:lnTo>
                  <a:lnTo>
                    <a:pt x="99" y="301"/>
                  </a:lnTo>
                  <a:lnTo>
                    <a:pt x="95" y="303"/>
                  </a:lnTo>
                  <a:lnTo>
                    <a:pt x="88" y="301"/>
                  </a:lnTo>
                  <a:lnTo>
                    <a:pt x="91" y="301"/>
                  </a:lnTo>
                  <a:lnTo>
                    <a:pt x="93" y="300"/>
                  </a:lnTo>
                  <a:lnTo>
                    <a:pt x="95" y="298"/>
                  </a:lnTo>
                  <a:lnTo>
                    <a:pt x="95" y="297"/>
                  </a:lnTo>
                  <a:lnTo>
                    <a:pt x="95" y="295"/>
                  </a:lnTo>
                  <a:lnTo>
                    <a:pt x="95" y="293"/>
                  </a:lnTo>
                  <a:lnTo>
                    <a:pt x="96" y="292"/>
                  </a:lnTo>
                  <a:lnTo>
                    <a:pt x="95" y="292"/>
                  </a:lnTo>
                  <a:lnTo>
                    <a:pt x="93" y="292"/>
                  </a:lnTo>
                  <a:lnTo>
                    <a:pt x="91" y="290"/>
                  </a:lnTo>
                  <a:lnTo>
                    <a:pt x="90" y="287"/>
                  </a:lnTo>
                  <a:lnTo>
                    <a:pt x="91" y="286"/>
                  </a:lnTo>
                  <a:lnTo>
                    <a:pt x="93" y="284"/>
                  </a:lnTo>
                  <a:lnTo>
                    <a:pt x="93" y="282"/>
                  </a:lnTo>
                  <a:lnTo>
                    <a:pt x="93" y="281"/>
                  </a:lnTo>
                  <a:lnTo>
                    <a:pt x="91" y="279"/>
                  </a:lnTo>
                  <a:lnTo>
                    <a:pt x="88" y="273"/>
                  </a:lnTo>
                  <a:lnTo>
                    <a:pt x="87" y="268"/>
                  </a:lnTo>
                  <a:lnTo>
                    <a:pt x="85" y="267"/>
                  </a:lnTo>
                  <a:lnTo>
                    <a:pt x="87" y="262"/>
                  </a:lnTo>
                  <a:lnTo>
                    <a:pt x="88" y="259"/>
                  </a:lnTo>
                  <a:lnTo>
                    <a:pt x="91" y="257"/>
                  </a:lnTo>
                  <a:lnTo>
                    <a:pt x="91" y="257"/>
                  </a:lnTo>
                  <a:lnTo>
                    <a:pt x="90" y="257"/>
                  </a:lnTo>
                  <a:lnTo>
                    <a:pt x="88" y="257"/>
                  </a:lnTo>
                  <a:lnTo>
                    <a:pt x="88" y="259"/>
                  </a:lnTo>
                  <a:lnTo>
                    <a:pt x="87" y="259"/>
                  </a:lnTo>
                  <a:lnTo>
                    <a:pt x="84" y="264"/>
                  </a:lnTo>
                  <a:lnTo>
                    <a:pt x="82" y="267"/>
                  </a:lnTo>
                  <a:lnTo>
                    <a:pt x="80" y="267"/>
                  </a:lnTo>
                  <a:lnTo>
                    <a:pt x="84" y="268"/>
                  </a:lnTo>
                  <a:lnTo>
                    <a:pt x="84" y="268"/>
                  </a:lnTo>
                  <a:lnTo>
                    <a:pt x="84" y="270"/>
                  </a:lnTo>
                  <a:lnTo>
                    <a:pt x="84" y="271"/>
                  </a:lnTo>
                  <a:lnTo>
                    <a:pt x="82" y="273"/>
                  </a:lnTo>
                  <a:lnTo>
                    <a:pt x="80" y="273"/>
                  </a:lnTo>
                  <a:lnTo>
                    <a:pt x="79" y="275"/>
                  </a:lnTo>
                  <a:lnTo>
                    <a:pt x="73" y="276"/>
                  </a:lnTo>
                  <a:lnTo>
                    <a:pt x="66" y="276"/>
                  </a:lnTo>
                  <a:lnTo>
                    <a:pt x="63" y="276"/>
                  </a:lnTo>
                  <a:lnTo>
                    <a:pt x="60" y="275"/>
                  </a:lnTo>
                  <a:lnTo>
                    <a:pt x="60" y="273"/>
                  </a:lnTo>
                  <a:lnTo>
                    <a:pt x="60" y="273"/>
                  </a:lnTo>
                  <a:lnTo>
                    <a:pt x="55" y="270"/>
                  </a:lnTo>
                  <a:lnTo>
                    <a:pt x="52" y="267"/>
                  </a:lnTo>
                  <a:lnTo>
                    <a:pt x="50" y="265"/>
                  </a:lnTo>
                  <a:lnTo>
                    <a:pt x="49" y="265"/>
                  </a:lnTo>
                  <a:lnTo>
                    <a:pt x="47" y="264"/>
                  </a:lnTo>
                  <a:lnTo>
                    <a:pt x="47" y="262"/>
                  </a:lnTo>
                  <a:lnTo>
                    <a:pt x="47" y="262"/>
                  </a:lnTo>
                  <a:lnTo>
                    <a:pt x="46" y="260"/>
                  </a:lnTo>
                  <a:lnTo>
                    <a:pt x="44" y="260"/>
                  </a:lnTo>
                  <a:lnTo>
                    <a:pt x="43" y="260"/>
                  </a:lnTo>
                  <a:lnTo>
                    <a:pt x="47" y="256"/>
                  </a:lnTo>
                  <a:lnTo>
                    <a:pt x="49" y="254"/>
                  </a:lnTo>
                  <a:lnTo>
                    <a:pt x="50" y="253"/>
                  </a:lnTo>
                  <a:lnTo>
                    <a:pt x="52" y="254"/>
                  </a:lnTo>
                  <a:lnTo>
                    <a:pt x="55" y="254"/>
                  </a:lnTo>
                  <a:lnTo>
                    <a:pt x="57" y="256"/>
                  </a:lnTo>
                  <a:lnTo>
                    <a:pt x="57" y="256"/>
                  </a:lnTo>
                  <a:lnTo>
                    <a:pt x="58" y="257"/>
                  </a:lnTo>
                  <a:lnTo>
                    <a:pt x="57" y="259"/>
                  </a:lnTo>
                  <a:lnTo>
                    <a:pt x="57" y="260"/>
                  </a:lnTo>
                  <a:lnTo>
                    <a:pt x="57" y="259"/>
                  </a:lnTo>
                  <a:lnTo>
                    <a:pt x="60" y="257"/>
                  </a:lnTo>
                  <a:lnTo>
                    <a:pt x="61" y="256"/>
                  </a:lnTo>
                  <a:lnTo>
                    <a:pt x="63" y="256"/>
                  </a:lnTo>
                  <a:lnTo>
                    <a:pt x="63" y="256"/>
                  </a:lnTo>
                  <a:lnTo>
                    <a:pt x="65" y="257"/>
                  </a:lnTo>
                  <a:lnTo>
                    <a:pt x="66" y="260"/>
                  </a:lnTo>
                  <a:lnTo>
                    <a:pt x="69" y="259"/>
                  </a:lnTo>
                  <a:lnTo>
                    <a:pt x="71" y="256"/>
                  </a:lnTo>
                  <a:lnTo>
                    <a:pt x="69" y="256"/>
                  </a:lnTo>
                  <a:lnTo>
                    <a:pt x="68" y="254"/>
                  </a:lnTo>
                  <a:lnTo>
                    <a:pt x="63" y="254"/>
                  </a:lnTo>
                  <a:lnTo>
                    <a:pt x="65" y="254"/>
                  </a:lnTo>
                  <a:lnTo>
                    <a:pt x="66" y="254"/>
                  </a:lnTo>
                  <a:lnTo>
                    <a:pt x="68" y="253"/>
                  </a:lnTo>
                  <a:lnTo>
                    <a:pt x="66" y="253"/>
                  </a:lnTo>
                  <a:lnTo>
                    <a:pt x="66" y="251"/>
                  </a:lnTo>
                  <a:lnTo>
                    <a:pt x="61" y="254"/>
                  </a:lnTo>
                  <a:lnTo>
                    <a:pt x="55" y="254"/>
                  </a:lnTo>
                  <a:lnTo>
                    <a:pt x="50" y="253"/>
                  </a:lnTo>
                  <a:lnTo>
                    <a:pt x="47" y="253"/>
                  </a:lnTo>
                  <a:lnTo>
                    <a:pt x="46" y="253"/>
                  </a:lnTo>
                  <a:lnTo>
                    <a:pt x="46" y="251"/>
                  </a:lnTo>
                  <a:lnTo>
                    <a:pt x="47" y="249"/>
                  </a:lnTo>
                  <a:lnTo>
                    <a:pt x="49" y="249"/>
                  </a:lnTo>
                  <a:lnTo>
                    <a:pt x="49" y="248"/>
                  </a:lnTo>
                  <a:lnTo>
                    <a:pt x="49" y="248"/>
                  </a:lnTo>
                  <a:lnTo>
                    <a:pt x="46" y="249"/>
                  </a:lnTo>
                  <a:lnTo>
                    <a:pt x="46" y="248"/>
                  </a:lnTo>
                  <a:lnTo>
                    <a:pt x="46" y="246"/>
                  </a:lnTo>
                  <a:lnTo>
                    <a:pt x="46" y="246"/>
                  </a:lnTo>
                  <a:lnTo>
                    <a:pt x="44" y="248"/>
                  </a:lnTo>
                  <a:lnTo>
                    <a:pt x="44" y="248"/>
                  </a:lnTo>
                  <a:lnTo>
                    <a:pt x="43" y="246"/>
                  </a:lnTo>
                  <a:lnTo>
                    <a:pt x="43" y="246"/>
                  </a:lnTo>
                  <a:lnTo>
                    <a:pt x="44" y="245"/>
                  </a:lnTo>
                  <a:lnTo>
                    <a:pt x="44" y="245"/>
                  </a:lnTo>
                  <a:lnTo>
                    <a:pt x="43" y="245"/>
                  </a:lnTo>
                  <a:lnTo>
                    <a:pt x="43" y="246"/>
                  </a:lnTo>
                  <a:lnTo>
                    <a:pt x="43" y="248"/>
                  </a:lnTo>
                  <a:lnTo>
                    <a:pt x="43" y="248"/>
                  </a:lnTo>
                  <a:lnTo>
                    <a:pt x="41" y="249"/>
                  </a:lnTo>
                  <a:lnTo>
                    <a:pt x="39" y="248"/>
                  </a:lnTo>
                  <a:lnTo>
                    <a:pt x="38" y="248"/>
                  </a:lnTo>
                  <a:lnTo>
                    <a:pt x="38" y="245"/>
                  </a:lnTo>
                  <a:lnTo>
                    <a:pt x="35" y="243"/>
                  </a:lnTo>
                  <a:lnTo>
                    <a:pt x="35" y="241"/>
                  </a:lnTo>
                  <a:lnTo>
                    <a:pt x="36" y="240"/>
                  </a:lnTo>
                  <a:lnTo>
                    <a:pt x="35" y="238"/>
                  </a:lnTo>
                  <a:lnTo>
                    <a:pt x="33" y="238"/>
                  </a:lnTo>
                  <a:lnTo>
                    <a:pt x="32" y="240"/>
                  </a:lnTo>
                  <a:lnTo>
                    <a:pt x="32" y="238"/>
                  </a:lnTo>
                  <a:lnTo>
                    <a:pt x="30" y="238"/>
                  </a:lnTo>
                  <a:lnTo>
                    <a:pt x="30" y="237"/>
                  </a:lnTo>
                  <a:lnTo>
                    <a:pt x="32" y="237"/>
                  </a:lnTo>
                  <a:lnTo>
                    <a:pt x="32" y="237"/>
                  </a:lnTo>
                  <a:lnTo>
                    <a:pt x="35" y="235"/>
                  </a:lnTo>
                  <a:lnTo>
                    <a:pt x="36" y="235"/>
                  </a:lnTo>
                  <a:lnTo>
                    <a:pt x="33" y="234"/>
                  </a:lnTo>
                  <a:lnTo>
                    <a:pt x="32" y="234"/>
                  </a:lnTo>
                  <a:lnTo>
                    <a:pt x="33" y="232"/>
                  </a:lnTo>
                  <a:lnTo>
                    <a:pt x="35" y="232"/>
                  </a:lnTo>
                  <a:lnTo>
                    <a:pt x="39" y="232"/>
                  </a:lnTo>
                  <a:lnTo>
                    <a:pt x="38" y="230"/>
                  </a:lnTo>
                  <a:lnTo>
                    <a:pt x="36" y="229"/>
                  </a:lnTo>
                  <a:lnTo>
                    <a:pt x="36" y="229"/>
                  </a:lnTo>
                  <a:lnTo>
                    <a:pt x="38" y="226"/>
                  </a:lnTo>
                  <a:lnTo>
                    <a:pt x="41" y="223"/>
                  </a:lnTo>
                  <a:lnTo>
                    <a:pt x="44" y="218"/>
                  </a:lnTo>
                  <a:lnTo>
                    <a:pt x="46" y="218"/>
                  </a:lnTo>
                  <a:lnTo>
                    <a:pt x="47" y="216"/>
                  </a:lnTo>
                  <a:lnTo>
                    <a:pt x="49" y="216"/>
                  </a:lnTo>
                  <a:lnTo>
                    <a:pt x="50" y="218"/>
                  </a:lnTo>
                  <a:lnTo>
                    <a:pt x="50" y="218"/>
                  </a:lnTo>
                  <a:lnTo>
                    <a:pt x="50" y="218"/>
                  </a:lnTo>
                  <a:lnTo>
                    <a:pt x="50" y="216"/>
                  </a:lnTo>
                  <a:lnTo>
                    <a:pt x="52" y="215"/>
                  </a:lnTo>
                  <a:lnTo>
                    <a:pt x="54" y="213"/>
                  </a:lnTo>
                  <a:lnTo>
                    <a:pt x="54" y="213"/>
                  </a:lnTo>
                  <a:lnTo>
                    <a:pt x="52" y="213"/>
                  </a:lnTo>
                  <a:lnTo>
                    <a:pt x="50" y="215"/>
                  </a:lnTo>
                  <a:lnTo>
                    <a:pt x="50" y="213"/>
                  </a:lnTo>
                  <a:lnTo>
                    <a:pt x="50" y="210"/>
                  </a:lnTo>
                  <a:lnTo>
                    <a:pt x="50" y="208"/>
                  </a:lnTo>
                  <a:lnTo>
                    <a:pt x="50" y="207"/>
                  </a:lnTo>
                  <a:lnTo>
                    <a:pt x="52" y="205"/>
                  </a:lnTo>
                  <a:lnTo>
                    <a:pt x="55" y="205"/>
                  </a:lnTo>
                  <a:lnTo>
                    <a:pt x="57" y="205"/>
                  </a:lnTo>
                  <a:lnTo>
                    <a:pt x="57" y="205"/>
                  </a:lnTo>
                  <a:lnTo>
                    <a:pt x="54" y="204"/>
                  </a:lnTo>
                  <a:lnTo>
                    <a:pt x="55" y="202"/>
                  </a:lnTo>
                  <a:lnTo>
                    <a:pt x="57" y="201"/>
                  </a:lnTo>
                  <a:lnTo>
                    <a:pt x="60" y="201"/>
                  </a:lnTo>
                  <a:lnTo>
                    <a:pt x="63" y="201"/>
                  </a:lnTo>
                  <a:lnTo>
                    <a:pt x="66" y="202"/>
                  </a:lnTo>
                  <a:lnTo>
                    <a:pt x="68" y="204"/>
                  </a:lnTo>
                  <a:lnTo>
                    <a:pt x="68" y="204"/>
                  </a:lnTo>
                  <a:lnTo>
                    <a:pt x="66" y="205"/>
                  </a:lnTo>
                  <a:lnTo>
                    <a:pt x="66" y="205"/>
                  </a:lnTo>
                  <a:lnTo>
                    <a:pt x="66" y="205"/>
                  </a:lnTo>
                  <a:lnTo>
                    <a:pt x="66" y="205"/>
                  </a:lnTo>
                  <a:lnTo>
                    <a:pt x="68" y="205"/>
                  </a:lnTo>
                  <a:lnTo>
                    <a:pt x="69" y="204"/>
                  </a:lnTo>
                  <a:lnTo>
                    <a:pt x="71" y="204"/>
                  </a:lnTo>
                  <a:lnTo>
                    <a:pt x="71" y="205"/>
                  </a:lnTo>
                  <a:lnTo>
                    <a:pt x="73" y="205"/>
                  </a:lnTo>
                  <a:lnTo>
                    <a:pt x="76" y="204"/>
                  </a:lnTo>
                  <a:lnTo>
                    <a:pt x="77" y="204"/>
                  </a:lnTo>
                  <a:lnTo>
                    <a:pt x="79" y="202"/>
                  </a:lnTo>
                  <a:lnTo>
                    <a:pt x="82" y="201"/>
                  </a:lnTo>
                  <a:lnTo>
                    <a:pt x="85" y="196"/>
                  </a:lnTo>
                  <a:lnTo>
                    <a:pt x="87" y="194"/>
                  </a:lnTo>
                  <a:lnTo>
                    <a:pt x="88" y="194"/>
                  </a:lnTo>
                  <a:lnTo>
                    <a:pt x="90" y="194"/>
                  </a:lnTo>
                  <a:lnTo>
                    <a:pt x="90" y="196"/>
                  </a:lnTo>
                  <a:lnTo>
                    <a:pt x="91" y="196"/>
                  </a:lnTo>
                  <a:lnTo>
                    <a:pt x="98" y="196"/>
                  </a:lnTo>
                  <a:lnTo>
                    <a:pt x="101" y="194"/>
                  </a:lnTo>
                  <a:lnTo>
                    <a:pt x="104" y="193"/>
                  </a:lnTo>
                  <a:lnTo>
                    <a:pt x="106" y="191"/>
                  </a:lnTo>
                  <a:lnTo>
                    <a:pt x="107" y="189"/>
                  </a:lnTo>
                  <a:lnTo>
                    <a:pt x="109" y="188"/>
                  </a:lnTo>
                  <a:lnTo>
                    <a:pt x="107" y="185"/>
                  </a:lnTo>
                  <a:lnTo>
                    <a:pt x="107" y="183"/>
                  </a:lnTo>
                  <a:lnTo>
                    <a:pt x="106" y="177"/>
                  </a:lnTo>
                  <a:lnTo>
                    <a:pt x="102" y="174"/>
                  </a:lnTo>
                  <a:lnTo>
                    <a:pt x="99" y="174"/>
                  </a:lnTo>
                  <a:lnTo>
                    <a:pt x="98" y="174"/>
                  </a:lnTo>
                  <a:lnTo>
                    <a:pt x="99" y="171"/>
                  </a:lnTo>
                  <a:lnTo>
                    <a:pt x="102" y="171"/>
                  </a:lnTo>
                  <a:lnTo>
                    <a:pt x="104" y="171"/>
                  </a:lnTo>
                  <a:lnTo>
                    <a:pt x="106" y="169"/>
                  </a:lnTo>
                  <a:lnTo>
                    <a:pt x="107" y="169"/>
                  </a:lnTo>
                  <a:lnTo>
                    <a:pt x="107" y="167"/>
                  </a:lnTo>
                  <a:lnTo>
                    <a:pt x="107" y="166"/>
                  </a:lnTo>
                  <a:lnTo>
                    <a:pt x="107" y="164"/>
                  </a:lnTo>
                  <a:lnTo>
                    <a:pt x="106" y="164"/>
                  </a:lnTo>
                  <a:lnTo>
                    <a:pt x="104" y="163"/>
                  </a:lnTo>
                  <a:lnTo>
                    <a:pt x="104" y="161"/>
                  </a:lnTo>
                  <a:lnTo>
                    <a:pt x="102" y="161"/>
                  </a:lnTo>
                  <a:lnTo>
                    <a:pt x="99" y="164"/>
                  </a:lnTo>
                  <a:lnTo>
                    <a:pt x="96" y="164"/>
                  </a:lnTo>
                  <a:lnTo>
                    <a:pt x="95" y="164"/>
                  </a:lnTo>
                  <a:lnTo>
                    <a:pt x="93" y="166"/>
                  </a:lnTo>
                  <a:lnTo>
                    <a:pt x="88" y="167"/>
                  </a:lnTo>
                  <a:lnTo>
                    <a:pt x="87" y="169"/>
                  </a:lnTo>
                  <a:lnTo>
                    <a:pt x="82" y="172"/>
                  </a:lnTo>
                  <a:lnTo>
                    <a:pt x="80" y="174"/>
                  </a:lnTo>
                  <a:lnTo>
                    <a:pt x="79" y="175"/>
                  </a:lnTo>
                  <a:lnTo>
                    <a:pt x="79" y="171"/>
                  </a:lnTo>
                  <a:lnTo>
                    <a:pt x="74" y="167"/>
                  </a:lnTo>
                  <a:lnTo>
                    <a:pt x="73" y="169"/>
                  </a:lnTo>
                  <a:lnTo>
                    <a:pt x="73" y="171"/>
                  </a:lnTo>
                  <a:lnTo>
                    <a:pt x="74" y="171"/>
                  </a:lnTo>
                  <a:lnTo>
                    <a:pt x="76" y="171"/>
                  </a:lnTo>
                  <a:lnTo>
                    <a:pt x="76" y="172"/>
                  </a:lnTo>
                  <a:lnTo>
                    <a:pt x="74" y="174"/>
                  </a:lnTo>
                  <a:lnTo>
                    <a:pt x="73" y="172"/>
                  </a:lnTo>
                  <a:lnTo>
                    <a:pt x="69" y="171"/>
                  </a:lnTo>
                  <a:lnTo>
                    <a:pt x="66" y="169"/>
                  </a:lnTo>
                  <a:lnTo>
                    <a:pt x="58" y="169"/>
                  </a:lnTo>
                  <a:lnTo>
                    <a:pt x="52" y="172"/>
                  </a:lnTo>
                  <a:lnTo>
                    <a:pt x="52" y="171"/>
                  </a:lnTo>
                  <a:lnTo>
                    <a:pt x="50" y="171"/>
                  </a:lnTo>
                  <a:lnTo>
                    <a:pt x="50" y="171"/>
                  </a:lnTo>
                  <a:lnTo>
                    <a:pt x="49" y="172"/>
                  </a:lnTo>
                  <a:lnTo>
                    <a:pt x="49" y="172"/>
                  </a:lnTo>
                  <a:lnTo>
                    <a:pt x="47" y="172"/>
                  </a:lnTo>
                  <a:lnTo>
                    <a:pt x="46" y="172"/>
                  </a:lnTo>
                  <a:lnTo>
                    <a:pt x="41" y="171"/>
                  </a:lnTo>
                  <a:lnTo>
                    <a:pt x="32" y="169"/>
                  </a:lnTo>
                  <a:lnTo>
                    <a:pt x="28" y="169"/>
                  </a:lnTo>
                  <a:lnTo>
                    <a:pt x="27" y="166"/>
                  </a:lnTo>
                  <a:lnTo>
                    <a:pt x="27" y="164"/>
                  </a:lnTo>
                  <a:lnTo>
                    <a:pt x="27" y="164"/>
                  </a:lnTo>
                  <a:lnTo>
                    <a:pt x="27" y="161"/>
                  </a:lnTo>
                  <a:lnTo>
                    <a:pt x="25" y="161"/>
                  </a:lnTo>
                  <a:lnTo>
                    <a:pt x="20" y="158"/>
                  </a:lnTo>
                  <a:lnTo>
                    <a:pt x="19" y="156"/>
                  </a:lnTo>
                  <a:lnTo>
                    <a:pt x="20" y="156"/>
                  </a:lnTo>
                  <a:lnTo>
                    <a:pt x="20" y="156"/>
                  </a:lnTo>
                  <a:lnTo>
                    <a:pt x="22" y="156"/>
                  </a:lnTo>
                  <a:lnTo>
                    <a:pt x="25" y="156"/>
                  </a:lnTo>
                  <a:lnTo>
                    <a:pt x="27" y="155"/>
                  </a:lnTo>
                  <a:lnTo>
                    <a:pt x="28" y="153"/>
                  </a:lnTo>
                  <a:lnTo>
                    <a:pt x="32" y="153"/>
                  </a:lnTo>
                  <a:lnTo>
                    <a:pt x="32" y="153"/>
                  </a:lnTo>
                  <a:lnTo>
                    <a:pt x="30" y="153"/>
                  </a:lnTo>
                  <a:lnTo>
                    <a:pt x="24" y="152"/>
                  </a:lnTo>
                  <a:lnTo>
                    <a:pt x="24" y="152"/>
                  </a:lnTo>
                  <a:lnTo>
                    <a:pt x="13" y="150"/>
                  </a:lnTo>
                  <a:lnTo>
                    <a:pt x="5" y="147"/>
                  </a:lnTo>
                  <a:lnTo>
                    <a:pt x="3" y="145"/>
                  </a:lnTo>
                  <a:lnTo>
                    <a:pt x="3" y="144"/>
                  </a:lnTo>
                  <a:lnTo>
                    <a:pt x="5" y="142"/>
                  </a:lnTo>
                  <a:lnTo>
                    <a:pt x="5" y="142"/>
                  </a:lnTo>
                  <a:lnTo>
                    <a:pt x="5" y="144"/>
                  </a:lnTo>
                  <a:lnTo>
                    <a:pt x="5" y="144"/>
                  </a:lnTo>
                  <a:lnTo>
                    <a:pt x="9" y="142"/>
                  </a:lnTo>
                  <a:lnTo>
                    <a:pt x="13" y="139"/>
                  </a:lnTo>
                  <a:lnTo>
                    <a:pt x="17" y="139"/>
                  </a:lnTo>
                  <a:lnTo>
                    <a:pt x="19" y="139"/>
                  </a:lnTo>
                  <a:lnTo>
                    <a:pt x="20" y="137"/>
                  </a:lnTo>
                  <a:lnTo>
                    <a:pt x="22" y="134"/>
                  </a:lnTo>
                  <a:lnTo>
                    <a:pt x="25" y="134"/>
                  </a:lnTo>
                  <a:lnTo>
                    <a:pt x="27" y="133"/>
                  </a:lnTo>
                  <a:lnTo>
                    <a:pt x="30" y="133"/>
                  </a:lnTo>
                  <a:lnTo>
                    <a:pt x="32" y="133"/>
                  </a:lnTo>
                  <a:lnTo>
                    <a:pt x="33" y="133"/>
                  </a:lnTo>
                  <a:lnTo>
                    <a:pt x="38" y="133"/>
                  </a:lnTo>
                  <a:lnTo>
                    <a:pt x="38" y="133"/>
                  </a:lnTo>
                  <a:lnTo>
                    <a:pt x="39" y="133"/>
                  </a:lnTo>
                  <a:lnTo>
                    <a:pt x="39" y="133"/>
                  </a:lnTo>
                  <a:lnTo>
                    <a:pt x="35" y="130"/>
                  </a:lnTo>
                  <a:lnTo>
                    <a:pt x="36" y="130"/>
                  </a:lnTo>
                  <a:lnTo>
                    <a:pt x="36" y="128"/>
                  </a:lnTo>
                  <a:lnTo>
                    <a:pt x="41" y="126"/>
                  </a:lnTo>
                  <a:lnTo>
                    <a:pt x="44" y="125"/>
                  </a:lnTo>
                  <a:lnTo>
                    <a:pt x="47" y="126"/>
                  </a:lnTo>
                  <a:lnTo>
                    <a:pt x="52" y="123"/>
                  </a:lnTo>
                  <a:lnTo>
                    <a:pt x="55" y="122"/>
                  </a:lnTo>
                  <a:lnTo>
                    <a:pt x="61" y="122"/>
                  </a:lnTo>
                  <a:lnTo>
                    <a:pt x="66" y="122"/>
                  </a:lnTo>
                  <a:lnTo>
                    <a:pt x="68" y="122"/>
                  </a:lnTo>
                  <a:lnTo>
                    <a:pt x="65" y="122"/>
                  </a:lnTo>
                  <a:lnTo>
                    <a:pt x="63" y="122"/>
                  </a:lnTo>
                  <a:lnTo>
                    <a:pt x="65" y="123"/>
                  </a:lnTo>
                  <a:lnTo>
                    <a:pt x="65" y="123"/>
                  </a:lnTo>
                  <a:lnTo>
                    <a:pt x="65" y="125"/>
                  </a:lnTo>
                  <a:lnTo>
                    <a:pt x="63" y="126"/>
                  </a:lnTo>
                  <a:lnTo>
                    <a:pt x="63" y="130"/>
                  </a:lnTo>
                  <a:lnTo>
                    <a:pt x="63" y="130"/>
                  </a:lnTo>
                  <a:lnTo>
                    <a:pt x="61" y="131"/>
                  </a:lnTo>
                  <a:lnTo>
                    <a:pt x="66" y="134"/>
                  </a:lnTo>
                  <a:lnTo>
                    <a:pt x="74" y="134"/>
                  </a:lnTo>
                  <a:lnTo>
                    <a:pt x="79" y="134"/>
                  </a:lnTo>
                  <a:lnTo>
                    <a:pt x="80" y="134"/>
                  </a:lnTo>
                  <a:lnTo>
                    <a:pt x="82" y="134"/>
                  </a:lnTo>
                  <a:lnTo>
                    <a:pt x="88" y="134"/>
                  </a:lnTo>
                  <a:lnTo>
                    <a:pt x="91" y="136"/>
                  </a:lnTo>
                  <a:lnTo>
                    <a:pt x="93" y="134"/>
                  </a:lnTo>
                  <a:lnTo>
                    <a:pt x="98" y="130"/>
                  </a:lnTo>
                  <a:lnTo>
                    <a:pt x="99" y="130"/>
                  </a:lnTo>
                  <a:lnTo>
                    <a:pt x="101" y="130"/>
                  </a:lnTo>
                  <a:lnTo>
                    <a:pt x="102" y="131"/>
                  </a:lnTo>
                  <a:lnTo>
                    <a:pt x="104" y="131"/>
                  </a:lnTo>
                  <a:lnTo>
                    <a:pt x="104" y="131"/>
                  </a:lnTo>
                  <a:lnTo>
                    <a:pt x="104" y="130"/>
                  </a:lnTo>
                  <a:lnTo>
                    <a:pt x="104" y="128"/>
                  </a:lnTo>
                  <a:lnTo>
                    <a:pt x="98" y="126"/>
                  </a:lnTo>
                  <a:lnTo>
                    <a:pt x="93" y="128"/>
                  </a:lnTo>
                  <a:lnTo>
                    <a:pt x="91" y="126"/>
                  </a:lnTo>
                  <a:lnTo>
                    <a:pt x="93" y="125"/>
                  </a:lnTo>
                  <a:lnTo>
                    <a:pt x="88" y="120"/>
                  </a:lnTo>
                  <a:lnTo>
                    <a:pt x="87" y="119"/>
                  </a:lnTo>
                  <a:lnTo>
                    <a:pt x="84" y="119"/>
                  </a:lnTo>
                  <a:lnTo>
                    <a:pt x="84" y="117"/>
                  </a:lnTo>
                  <a:lnTo>
                    <a:pt x="82" y="114"/>
                  </a:lnTo>
                  <a:lnTo>
                    <a:pt x="84" y="114"/>
                  </a:lnTo>
                  <a:lnTo>
                    <a:pt x="85" y="114"/>
                  </a:lnTo>
                  <a:lnTo>
                    <a:pt x="87" y="114"/>
                  </a:lnTo>
                  <a:lnTo>
                    <a:pt x="88" y="117"/>
                  </a:lnTo>
                  <a:lnTo>
                    <a:pt x="90" y="117"/>
                  </a:lnTo>
                  <a:lnTo>
                    <a:pt x="90" y="120"/>
                  </a:lnTo>
                  <a:lnTo>
                    <a:pt x="91" y="123"/>
                  </a:lnTo>
                  <a:lnTo>
                    <a:pt x="96" y="125"/>
                  </a:lnTo>
                  <a:lnTo>
                    <a:pt x="101" y="125"/>
                  </a:lnTo>
                  <a:lnTo>
                    <a:pt x="102" y="125"/>
                  </a:lnTo>
                  <a:lnTo>
                    <a:pt x="104" y="125"/>
                  </a:lnTo>
                  <a:lnTo>
                    <a:pt x="109" y="126"/>
                  </a:lnTo>
                  <a:lnTo>
                    <a:pt x="110" y="126"/>
                  </a:lnTo>
                  <a:lnTo>
                    <a:pt x="117" y="126"/>
                  </a:lnTo>
                  <a:lnTo>
                    <a:pt x="117" y="123"/>
                  </a:lnTo>
                  <a:lnTo>
                    <a:pt x="117" y="122"/>
                  </a:lnTo>
                  <a:lnTo>
                    <a:pt x="115" y="122"/>
                  </a:lnTo>
                  <a:lnTo>
                    <a:pt x="110" y="122"/>
                  </a:lnTo>
                  <a:lnTo>
                    <a:pt x="107" y="120"/>
                  </a:lnTo>
                  <a:lnTo>
                    <a:pt x="104" y="120"/>
                  </a:lnTo>
                  <a:lnTo>
                    <a:pt x="99" y="123"/>
                  </a:lnTo>
                  <a:lnTo>
                    <a:pt x="98" y="122"/>
                  </a:lnTo>
                  <a:lnTo>
                    <a:pt x="96" y="120"/>
                  </a:lnTo>
                  <a:lnTo>
                    <a:pt x="93" y="119"/>
                  </a:lnTo>
                  <a:lnTo>
                    <a:pt x="93" y="117"/>
                  </a:lnTo>
                  <a:lnTo>
                    <a:pt x="95" y="114"/>
                  </a:lnTo>
                  <a:lnTo>
                    <a:pt x="96" y="112"/>
                  </a:lnTo>
                  <a:lnTo>
                    <a:pt x="95" y="112"/>
                  </a:lnTo>
                  <a:lnTo>
                    <a:pt x="91" y="111"/>
                  </a:lnTo>
                  <a:lnTo>
                    <a:pt x="85" y="112"/>
                  </a:lnTo>
                  <a:lnTo>
                    <a:pt x="85" y="111"/>
                  </a:lnTo>
                  <a:lnTo>
                    <a:pt x="85" y="109"/>
                  </a:lnTo>
                  <a:lnTo>
                    <a:pt x="82" y="112"/>
                  </a:lnTo>
                  <a:lnTo>
                    <a:pt x="80" y="111"/>
                  </a:lnTo>
                  <a:lnTo>
                    <a:pt x="76" y="111"/>
                  </a:lnTo>
                  <a:lnTo>
                    <a:pt x="69" y="109"/>
                  </a:lnTo>
                  <a:lnTo>
                    <a:pt x="66" y="108"/>
                  </a:lnTo>
                  <a:lnTo>
                    <a:pt x="65" y="106"/>
                  </a:lnTo>
                  <a:lnTo>
                    <a:pt x="63" y="100"/>
                  </a:lnTo>
                  <a:lnTo>
                    <a:pt x="60" y="97"/>
                  </a:lnTo>
                  <a:lnTo>
                    <a:pt x="43" y="85"/>
                  </a:lnTo>
                  <a:lnTo>
                    <a:pt x="33" y="84"/>
                  </a:lnTo>
                  <a:lnTo>
                    <a:pt x="30" y="81"/>
                  </a:lnTo>
                  <a:lnTo>
                    <a:pt x="27" y="79"/>
                  </a:lnTo>
                  <a:lnTo>
                    <a:pt x="25" y="79"/>
                  </a:lnTo>
                  <a:lnTo>
                    <a:pt x="22" y="79"/>
                  </a:lnTo>
                  <a:lnTo>
                    <a:pt x="24" y="78"/>
                  </a:lnTo>
                  <a:lnTo>
                    <a:pt x="25" y="76"/>
                  </a:lnTo>
                  <a:lnTo>
                    <a:pt x="24" y="78"/>
                  </a:lnTo>
                  <a:lnTo>
                    <a:pt x="25" y="78"/>
                  </a:lnTo>
                  <a:lnTo>
                    <a:pt x="27" y="78"/>
                  </a:lnTo>
                  <a:lnTo>
                    <a:pt x="27" y="76"/>
                  </a:lnTo>
                  <a:lnTo>
                    <a:pt x="28" y="73"/>
                  </a:lnTo>
                  <a:lnTo>
                    <a:pt x="30" y="68"/>
                  </a:lnTo>
                  <a:lnTo>
                    <a:pt x="30" y="65"/>
                  </a:lnTo>
                  <a:lnTo>
                    <a:pt x="39" y="65"/>
                  </a:lnTo>
                  <a:lnTo>
                    <a:pt x="47" y="65"/>
                  </a:lnTo>
                  <a:lnTo>
                    <a:pt x="49" y="65"/>
                  </a:lnTo>
                  <a:lnTo>
                    <a:pt x="58" y="63"/>
                  </a:lnTo>
                  <a:lnTo>
                    <a:pt x="60" y="63"/>
                  </a:lnTo>
                  <a:lnTo>
                    <a:pt x="65" y="62"/>
                  </a:lnTo>
                  <a:lnTo>
                    <a:pt x="69" y="59"/>
                  </a:lnTo>
                  <a:lnTo>
                    <a:pt x="73" y="54"/>
                  </a:lnTo>
                  <a:lnTo>
                    <a:pt x="74" y="52"/>
                  </a:lnTo>
                  <a:lnTo>
                    <a:pt x="74" y="52"/>
                  </a:lnTo>
                  <a:lnTo>
                    <a:pt x="74" y="52"/>
                  </a:lnTo>
                  <a:lnTo>
                    <a:pt x="74" y="51"/>
                  </a:lnTo>
                  <a:lnTo>
                    <a:pt x="76" y="46"/>
                  </a:lnTo>
                  <a:lnTo>
                    <a:pt x="77" y="43"/>
                  </a:lnTo>
                  <a:lnTo>
                    <a:pt x="85" y="34"/>
                  </a:lnTo>
                  <a:lnTo>
                    <a:pt x="90" y="30"/>
                  </a:lnTo>
                  <a:lnTo>
                    <a:pt x="91" y="29"/>
                  </a:lnTo>
                  <a:lnTo>
                    <a:pt x="93" y="29"/>
                  </a:lnTo>
                  <a:lnTo>
                    <a:pt x="93" y="29"/>
                  </a:lnTo>
                  <a:lnTo>
                    <a:pt x="95" y="29"/>
                  </a:lnTo>
                  <a:lnTo>
                    <a:pt x="95" y="30"/>
                  </a:lnTo>
                  <a:lnTo>
                    <a:pt x="93" y="30"/>
                  </a:lnTo>
                  <a:lnTo>
                    <a:pt x="91" y="32"/>
                  </a:lnTo>
                  <a:lnTo>
                    <a:pt x="90" y="32"/>
                  </a:lnTo>
                  <a:lnTo>
                    <a:pt x="90" y="32"/>
                  </a:lnTo>
                  <a:lnTo>
                    <a:pt x="91" y="32"/>
                  </a:lnTo>
                  <a:lnTo>
                    <a:pt x="95" y="32"/>
                  </a:lnTo>
                  <a:lnTo>
                    <a:pt x="96" y="30"/>
                  </a:lnTo>
                  <a:lnTo>
                    <a:pt x="106" y="29"/>
                  </a:lnTo>
                  <a:lnTo>
                    <a:pt x="110" y="26"/>
                  </a:lnTo>
                  <a:lnTo>
                    <a:pt x="110" y="26"/>
                  </a:lnTo>
                  <a:lnTo>
                    <a:pt x="118" y="21"/>
                  </a:lnTo>
                  <a:lnTo>
                    <a:pt x="120" y="21"/>
                  </a:lnTo>
                  <a:lnTo>
                    <a:pt x="120" y="22"/>
                  </a:lnTo>
                  <a:lnTo>
                    <a:pt x="118" y="24"/>
                  </a:lnTo>
                  <a:lnTo>
                    <a:pt x="120" y="26"/>
                  </a:lnTo>
                  <a:lnTo>
                    <a:pt x="118" y="29"/>
                  </a:lnTo>
                  <a:lnTo>
                    <a:pt x="121" y="29"/>
                  </a:lnTo>
                  <a:lnTo>
                    <a:pt x="121" y="29"/>
                  </a:lnTo>
                  <a:lnTo>
                    <a:pt x="121" y="29"/>
                  </a:lnTo>
                  <a:lnTo>
                    <a:pt x="121" y="27"/>
                  </a:lnTo>
                  <a:lnTo>
                    <a:pt x="121" y="26"/>
                  </a:lnTo>
                  <a:lnTo>
                    <a:pt x="123" y="24"/>
                  </a:lnTo>
                  <a:lnTo>
                    <a:pt x="125" y="24"/>
                  </a:lnTo>
                  <a:lnTo>
                    <a:pt x="129" y="22"/>
                  </a:lnTo>
                  <a:lnTo>
                    <a:pt x="123" y="22"/>
                  </a:lnTo>
                  <a:lnTo>
                    <a:pt x="120" y="21"/>
                  </a:lnTo>
                  <a:lnTo>
                    <a:pt x="118" y="21"/>
                  </a:lnTo>
                  <a:lnTo>
                    <a:pt x="125" y="16"/>
                  </a:lnTo>
                  <a:lnTo>
                    <a:pt x="129" y="13"/>
                  </a:lnTo>
                  <a:lnTo>
                    <a:pt x="131" y="13"/>
                  </a:lnTo>
                  <a:lnTo>
                    <a:pt x="131" y="15"/>
                  </a:lnTo>
                  <a:lnTo>
                    <a:pt x="131" y="15"/>
                  </a:lnTo>
                  <a:lnTo>
                    <a:pt x="131" y="16"/>
                  </a:lnTo>
                  <a:lnTo>
                    <a:pt x="129" y="16"/>
                  </a:lnTo>
                  <a:lnTo>
                    <a:pt x="129" y="18"/>
                  </a:lnTo>
                  <a:lnTo>
                    <a:pt x="131" y="18"/>
                  </a:lnTo>
                  <a:lnTo>
                    <a:pt x="132" y="16"/>
                  </a:lnTo>
                  <a:lnTo>
                    <a:pt x="134" y="16"/>
                  </a:lnTo>
                  <a:lnTo>
                    <a:pt x="140" y="16"/>
                  </a:lnTo>
                  <a:lnTo>
                    <a:pt x="142" y="15"/>
                  </a:lnTo>
                  <a:lnTo>
                    <a:pt x="142" y="15"/>
                  </a:lnTo>
                  <a:lnTo>
                    <a:pt x="148" y="15"/>
                  </a:lnTo>
                  <a:lnTo>
                    <a:pt x="150" y="15"/>
                  </a:lnTo>
                  <a:lnTo>
                    <a:pt x="155" y="11"/>
                  </a:lnTo>
                  <a:lnTo>
                    <a:pt x="159" y="10"/>
                  </a:lnTo>
                  <a:lnTo>
                    <a:pt x="161" y="8"/>
                  </a:lnTo>
                  <a:lnTo>
                    <a:pt x="164" y="5"/>
                  </a:lnTo>
                  <a:lnTo>
                    <a:pt x="166" y="2"/>
                  </a:lnTo>
                  <a:lnTo>
                    <a:pt x="170" y="0"/>
                  </a:lnTo>
                  <a:close/>
                </a:path>
              </a:pathLst>
            </a:custGeom>
            <a:grp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grpSp>
      <p:sp>
        <p:nvSpPr>
          <p:cNvPr id="63" name="Rectangle 62">
            <a:extLst>
              <a:ext uri="{FF2B5EF4-FFF2-40B4-BE49-F238E27FC236}">
                <a16:creationId xmlns:a16="http://schemas.microsoft.com/office/drawing/2014/main" id="{29DB7DC6-C94B-49A9-9FEC-06ADC52F60D3}"/>
              </a:ext>
            </a:extLst>
          </p:cNvPr>
          <p:cNvSpPr/>
          <p:nvPr/>
        </p:nvSpPr>
        <p:spPr>
          <a:xfrm>
            <a:off x="4664579" y="1779246"/>
            <a:ext cx="3528376" cy="2124792"/>
          </a:xfrm>
          <a:prstGeom prst="rect">
            <a:avLst/>
          </a:prstGeom>
          <a:solidFill>
            <a:schemeClr val="bg1"/>
          </a:solidFill>
          <a:ln w="19050">
            <a:solidFill>
              <a:srgbClr val="009F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87D2EE5C-9595-427B-97C7-9664F003BEDD}"/>
              </a:ext>
            </a:extLst>
          </p:cNvPr>
          <p:cNvPicPr>
            <a:picLocks noChangeAspect="1"/>
          </p:cNvPicPr>
          <p:nvPr/>
        </p:nvPicPr>
        <p:blipFill rotWithShape="1">
          <a:blip r:embed="rId3"/>
          <a:srcRect l="40476" t="24190" r="49835" b="59618"/>
          <a:stretch/>
        </p:blipFill>
        <p:spPr>
          <a:xfrm>
            <a:off x="4669624" y="1782455"/>
            <a:ext cx="3509446" cy="2134137"/>
          </a:xfrm>
          <a:prstGeom prst="rect">
            <a:avLst/>
          </a:prstGeom>
        </p:spPr>
      </p:pic>
      <p:sp>
        <p:nvSpPr>
          <p:cNvPr id="5" name="Title 4">
            <a:extLst>
              <a:ext uri="{FF2B5EF4-FFF2-40B4-BE49-F238E27FC236}">
                <a16:creationId xmlns:a16="http://schemas.microsoft.com/office/drawing/2014/main" id="{1FACE310-D037-4692-A0C9-4658078BEF4D}"/>
              </a:ext>
            </a:extLst>
          </p:cNvPr>
          <p:cNvSpPr>
            <a:spLocks noGrp="1"/>
          </p:cNvSpPr>
          <p:nvPr>
            <p:ph type="ctrTitle"/>
          </p:nvPr>
        </p:nvSpPr>
        <p:spPr/>
        <p:txBody>
          <a:bodyPr/>
          <a:lstStyle/>
          <a:p>
            <a:r>
              <a:rPr lang="en-GB"/>
              <a:t>PRI’s signatory growth by region</a:t>
            </a:r>
          </a:p>
        </p:txBody>
      </p:sp>
      <p:sp>
        <p:nvSpPr>
          <p:cNvPr id="2" name="Subtitle 1">
            <a:extLst>
              <a:ext uri="{FF2B5EF4-FFF2-40B4-BE49-F238E27FC236}">
                <a16:creationId xmlns:a16="http://schemas.microsoft.com/office/drawing/2014/main" id="{A06CC696-D132-4297-BA02-B86194412AB1}"/>
              </a:ext>
            </a:extLst>
          </p:cNvPr>
          <p:cNvSpPr>
            <a:spLocks noGrp="1"/>
          </p:cNvSpPr>
          <p:nvPr>
            <p:ph type="subTitle" idx="1"/>
          </p:nvPr>
        </p:nvSpPr>
        <p:spPr/>
        <p:txBody>
          <a:bodyPr/>
          <a:lstStyle/>
          <a:p>
            <a:r>
              <a:rPr lang="en-GB"/>
              <a:t>Annual growth over 12-month period through March 31, 2019 </a:t>
            </a:r>
            <a:endParaRPr lang="fr-FR"/>
          </a:p>
        </p:txBody>
      </p:sp>
      <p:sp>
        <p:nvSpPr>
          <p:cNvPr id="4" name="Slide Number Placeholder 3">
            <a:extLst>
              <a:ext uri="{FF2B5EF4-FFF2-40B4-BE49-F238E27FC236}">
                <a16:creationId xmlns:a16="http://schemas.microsoft.com/office/drawing/2014/main" id="{79F4DF8B-7BDA-4564-B0D4-4210ABD506D9}"/>
              </a:ext>
            </a:extLst>
          </p:cNvPr>
          <p:cNvSpPr>
            <a:spLocks noGrp="1"/>
          </p:cNvSpPr>
          <p:nvPr>
            <p:ph type="sldNum" sz="quarter" idx="4"/>
          </p:nvPr>
        </p:nvSpPr>
        <p:spPr/>
        <p:txBody>
          <a:bodyPr/>
          <a:lstStyle/>
          <a:p>
            <a:fld id="{AB3D6D62-770D-4A03-AB63-5CBA935EDD21}" type="slidenum">
              <a:rPr lang="en-GB" smtClean="0"/>
              <a:pPr/>
              <a:t>13</a:t>
            </a:fld>
            <a:endParaRPr lang="en-GB"/>
          </a:p>
        </p:txBody>
      </p:sp>
      <p:sp>
        <p:nvSpPr>
          <p:cNvPr id="21" name="TextBox 20">
            <a:extLst>
              <a:ext uri="{FF2B5EF4-FFF2-40B4-BE49-F238E27FC236}">
                <a16:creationId xmlns:a16="http://schemas.microsoft.com/office/drawing/2014/main" id="{F152B3A7-1A1B-4267-B54D-DA5472385F51}"/>
              </a:ext>
            </a:extLst>
          </p:cNvPr>
          <p:cNvSpPr txBox="1"/>
          <p:nvPr/>
        </p:nvSpPr>
        <p:spPr>
          <a:xfrm>
            <a:off x="8093972" y="4364982"/>
            <a:ext cx="1255358" cy="738664"/>
          </a:xfrm>
          <a:prstGeom prst="rect">
            <a:avLst/>
          </a:prstGeom>
          <a:noFill/>
        </p:spPr>
        <p:txBody>
          <a:bodyPr wrap="square" rtlCol="0" anchor="t">
            <a:spAutoFit/>
          </a:bodyPr>
          <a:lstStyle/>
          <a:p>
            <a:r>
              <a:rPr lang="en-GB" sz="1400" b="1">
                <a:latin typeface="Arial" panose="020B0604020202020204" pitchFamily="34" charset="0"/>
                <a:cs typeface="Arial" panose="020B0604020202020204" pitchFamily="34" charset="0"/>
              </a:rPr>
              <a:t>Rest </a:t>
            </a:r>
          </a:p>
          <a:p>
            <a:r>
              <a:rPr lang="en-GB" sz="1400" b="1">
                <a:latin typeface="Arial" panose="020B0604020202020204" pitchFamily="34" charset="0"/>
                <a:cs typeface="Arial" panose="020B0604020202020204" pitchFamily="34" charset="0"/>
              </a:rPr>
              <a:t>of Asia:</a:t>
            </a:r>
          </a:p>
          <a:p>
            <a:r>
              <a:rPr lang="en-GB" sz="1400" b="1">
                <a:latin typeface="Arial"/>
                <a:cs typeface="Arial"/>
              </a:rPr>
              <a:t>+21%</a:t>
            </a:r>
            <a:endParaRPr lang="en-GB" sz="1400" b="1">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271B02F3-E131-4D48-80D1-8BFF591255ED}"/>
              </a:ext>
            </a:extLst>
          </p:cNvPr>
          <p:cNvSpPr txBox="1"/>
          <p:nvPr/>
        </p:nvSpPr>
        <p:spPr>
          <a:xfrm>
            <a:off x="6198179" y="5021370"/>
            <a:ext cx="1310534" cy="523220"/>
          </a:xfrm>
          <a:prstGeom prst="rect">
            <a:avLst/>
          </a:prstGeom>
          <a:noFill/>
        </p:spPr>
        <p:txBody>
          <a:bodyPr wrap="square" rtlCol="0" anchor="t">
            <a:spAutoFit/>
          </a:bodyPr>
          <a:lstStyle/>
          <a:p>
            <a:r>
              <a:rPr lang="en-GB" sz="1400" b="1">
                <a:latin typeface="Arial"/>
                <a:cs typeface="Arial"/>
              </a:rPr>
              <a:t>Africa:</a:t>
            </a:r>
            <a:br>
              <a:rPr lang="en-GB" sz="1400" b="1">
                <a:latin typeface="Arial" panose="020B0604020202020204" pitchFamily="34" charset="0"/>
                <a:cs typeface="Arial" panose="020B0604020202020204" pitchFamily="34" charset="0"/>
              </a:rPr>
            </a:br>
            <a:r>
              <a:rPr lang="en-GB" sz="1400" b="1">
                <a:latin typeface="Arial"/>
                <a:cs typeface="Arial"/>
              </a:rPr>
              <a:t>+7%</a:t>
            </a:r>
          </a:p>
        </p:txBody>
      </p:sp>
      <p:sp>
        <p:nvSpPr>
          <p:cNvPr id="23" name="Cube 22">
            <a:extLst>
              <a:ext uri="{FF2B5EF4-FFF2-40B4-BE49-F238E27FC236}">
                <a16:creationId xmlns:a16="http://schemas.microsoft.com/office/drawing/2014/main" id="{E554CCFE-C3A3-4C29-9F47-2C9BD3605B9E}"/>
              </a:ext>
            </a:extLst>
          </p:cNvPr>
          <p:cNvSpPr/>
          <p:nvPr/>
        </p:nvSpPr>
        <p:spPr>
          <a:xfrm>
            <a:off x="3019156" y="2552254"/>
            <a:ext cx="251386" cy="1266864"/>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Cube 23">
            <a:extLst>
              <a:ext uri="{FF2B5EF4-FFF2-40B4-BE49-F238E27FC236}">
                <a16:creationId xmlns:a16="http://schemas.microsoft.com/office/drawing/2014/main" id="{D1DC2303-D4C6-4B2A-B387-61BB4F0D3631}"/>
              </a:ext>
            </a:extLst>
          </p:cNvPr>
          <p:cNvSpPr/>
          <p:nvPr/>
        </p:nvSpPr>
        <p:spPr>
          <a:xfrm>
            <a:off x="3418151" y="2917375"/>
            <a:ext cx="251386" cy="502484"/>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TextBox 24">
            <a:extLst>
              <a:ext uri="{FF2B5EF4-FFF2-40B4-BE49-F238E27FC236}">
                <a16:creationId xmlns:a16="http://schemas.microsoft.com/office/drawing/2014/main" id="{7A90A313-3A2D-4E80-ADFD-B35C8B6C0066}"/>
              </a:ext>
            </a:extLst>
          </p:cNvPr>
          <p:cNvSpPr txBox="1"/>
          <p:nvPr/>
        </p:nvSpPr>
        <p:spPr>
          <a:xfrm>
            <a:off x="3309617" y="3522289"/>
            <a:ext cx="2220302" cy="523220"/>
          </a:xfrm>
          <a:prstGeom prst="rect">
            <a:avLst/>
          </a:prstGeom>
          <a:noFill/>
        </p:spPr>
        <p:txBody>
          <a:bodyPr wrap="square" rtlCol="0" anchor="t">
            <a:spAutoFit/>
          </a:bodyPr>
          <a:lstStyle/>
          <a:p>
            <a:r>
              <a:rPr lang="en-GB" sz="1400" b="1">
                <a:solidFill>
                  <a:srgbClr val="FA961E"/>
                </a:solidFill>
                <a:latin typeface="Arial"/>
                <a:cs typeface="Arial"/>
              </a:rPr>
              <a:t>US:</a:t>
            </a:r>
            <a:br>
              <a:rPr lang="en-GB" sz="1400" b="1">
                <a:solidFill>
                  <a:srgbClr val="FA961E"/>
                </a:solidFill>
                <a:latin typeface="Arial" panose="020B0604020202020204" pitchFamily="34" charset="0"/>
                <a:cs typeface="Arial" panose="020B0604020202020204" pitchFamily="34" charset="0"/>
              </a:rPr>
            </a:br>
            <a:r>
              <a:rPr lang="en-GB" sz="1400" b="1">
                <a:solidFill>
                  <a:srgbClr val="FA961E"/>
                </a:solidFill>
                <a:latin typeface="Arial"/>
                <a:cs typeface="Arial"/>
              </a:rPr>
              <a:t>+28% </a:t>
            </a:r>
            <a:endParaRPr lang="en-GB" sz="1400" b="1">
              <a:solidFill>
                <a:srgbClr val="FA961E"/>
              </a:solidFill>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94123868-61B3-47D1-8606-8CD3CA46CCAE}"/>
              </a:ext>
            </a:extLst>
          </p:cNvPr>
          <p:cNvSpPr txBox="1"/>
          <p:nvPr/>
        </p:nvSpPr>
        <p:spPr>
          <a:xfrm>
            <a:off x="3348121" y="2321256"/>
            <a:ext cx="2220302" cy="523220"/>
          </a:xfrm>
          <a:prstGeom prst="rect">
            <a:avLst/>
          </a:prstGeom>
          <a:noFill/>
        </p:spPr>
        <p:txBody>
          <a:bodyPr wrap="square" rtlCol="0" anchor="t">
            <a:spAutoFit/>
          </a:bodyPr>
          <a:lstStyle/>
          <a:p>
            <a:r>
              <a:rPr lang="en-GB" sz="1400" b="1">
                <a:latin typeface="Arial"/>
                <a:cs typeface="Arial"/>
              </a:rPr>
              <a:t>Canada:</a:t>
            </a:r>
            <a:br>
              <a:rPr lang="en-GB" sz="1400" b="1">
                <a:latin typeface="Arial" panose="020B0604020202020204" pitchFamily="34" charset="0"/>
                <a:cs typeface="Arial" panose="020B0604020202020204" pitchFamily="34" charset="0"/>
              </a:rPr>
            </a:br>
            <a:r>
              <a:rPr lang="en-GB" sz="1400" b="1">
                <a:latin typeface="Arial"/>
                <a:cs typeface="Arial"/>
              </a:rPr>
              <a:t>+16%</a:t>
            </a:r>
            <a:endParaRPr lang="en-GB" sz="1400" b="1">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42D5EE4F-72D2-411F-9C29-7660A59AB8B7}"/>
              </a:ext>
            </a:extLst>
          </p:cNvPr>
          <p:cNvSpPr txBox="1"/>
          <p:nvPr/>
        </p:nvSpPr>
        <p:spPr>
          <a:xfrm>
            <a:off x="2979383" y="4621912"/>
            <a:ext cx="1437712" cy="738664"/>
          </a:xfrm>
          <a:prstGeom prst="rect">
            <a:avLst/>
          </a:prstGeom>
          <a:noFill/>
        </p:spPr>
        <p:txBody>
          <a:bodyPr wrap="square" rtlCol="0" anchor="t">
            <a:spAutoFit/>
          </a:bodyPr>
          <a:lstStyle/>
          <a:p>
            <a:r>
              <a:rPr lang="en-GB" sz="1400" b="1">
                <a:solidFill>
                  <a:srgbClr val="FA961E"/>
                </a:solidFill>
                <a:latin typeface="Arial"/>
                <a:cs typeface="Arial"/>
              </a:rPr>
              <a:t>Latin America (ex. Brazil):</a:t>
            </a:r>
            <a:br>
              <a:rPr lang="en-GB" sz="1400" b="1">
                <a:solidFill>
                  <a:srgbClr val="FA961E"/>
                </a:solidFill>
                <a:latin typeface="Arial" panose="020B0604020202020204" pitchFamily="34" charset="0"/>
                <a:cs typeface="Arial" panose="020B0604020202020204" pitchFamily="34" charset="0"/>
              </a:rPr>
            </a:br>
            <a:r>
              <a:rPr lang="en-GB" sz="1400" b="1">
                <a:solidFill>
                  <a:srgbClr val="FA961E"/>
                </a:solidFill>
                <a:latin typeface="Arial"/>
                <a:cs typeface="Arial"/>
              </a:rPr>
              <a:t>+82%</a:t>
            </a:r>
          </a:p>
        </p:txBody>
      </p:sp>
      <p:sp>
        <p:nvSpPr>
          <p:cNvPr id="38" name="Cube 37">
            <a:extLst>
              <a:ext uri="{FF2B5EF4-FFF2-40B4-BE49-F238E27FC236}">
                <a16:creationId xmlns:a16="http://schemas.microsoft.com/office/drawing/2014/main" id="{E7D9A59F-2FD5-46DF-A8A8-0E27324F6311}"/>
              </a:ext>
            </a:extLst>
          </p:cNvPr>
          <p:cNvSpPr/>
          <p:nvPr/>
        </p:nvSpPr>
        <p:spPr>
          <a:xfrm>
            <a:off x="6299911" y="4536494"/>
            <a:ext cx="251386" cy="351071"/>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TextBox 38">
            <a:extLst>
              <a:ext uri="{FF2B5EF4-FFF2-40B4-BE49-F238E27FC236}">
                <a16:creationId xmlns:a16="http://schemas.microsoft.com/office/drawing/2014/main" id="{A366808B-6102-4918-915C-17DF06973746}"/>
              </a:ext>
            </a:extLst>
          </p:cNvPr>
          <p:cNvSpPr txBox="1"/>
          <p:nvPr/>
        </p:nvSpPr>
        <p:spPr>
          <a:xfrm>
            <a:off x="8033848" y="5259899"/>
            <a:ext cx="2612091" cy="523220"/>
          </a:xfrm>
          <a:prstGeom prst="rect">
            <a:avLst/>
          </a:prstGeom>
          <a:noFill/>
        </p:spPr>
        <p:txBody>
          <a:bodyPr wrap="square" rtlCol="0" anchor="t">
            <a:spAutoFit/>
          </a:bodyPr>
          <a:lstStyle/>
          <a:p>
            <a:r>
              <a:rPr lang="en-GB" sz="1400" b="1">
                <a:latin typeface="Arial" panose="020B0604020202020204" pitchFamily="34" charset="0"/>
                <a:cs typeface="Arial" panose="020B0604020202020204" pitchFamily="34" charset="0"/>
              </a:rPr>
              <a:t>Australia &amp; NZ:</a:t>
            </a:r>
          </a:p>
          <a:p>
            <a:r>
              <a:rPr lang="en-GB" sz="1400" b="1">
                <a:latin typeface="Arial"/>
                <a:cs typeface="Arial"/>
              </a:rPr>
              <a:t>+9%</a:t>
            </a:r>
            <a:endParaRPr lang="en-GB" sz="1400" b="1">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E644E244-20D3-464E-A909-546E876FB045}"/>
              </a:ext>
            </a:extLst>
          </p:cNvPr>
          <p:cNvSpPr txBox="1"/>
          <p:nvPr/>
        </p:nvSpPr>
        <p:spPr>
          <a:xfrm>
            <a:off x="9167345" y="3835282"/>
            <a:ext cx="977341" cy="523220"/>
          </a:xfrm>
          <a:prstGeom prst="rect">
            <a:avLst/>
          </a:prstGeom>
          <a:noFill/>
        </p:spPr>
        <p:txBody>
          <a:bodyPr wrap="square" rtlCol="0" anchor="t">
            <a:spAutoFit/>
          </a:bodyPr>
          <a:lstStyle/>
          <a:p>
            <a:r>
              <a:rPr lang="en-GB" sz="1400" b="1">
                <a:latin typeface="Arial" panose="020B0604020202020204" pitchFamily="34" charset="0"/>
                <a:cs typeface="Arial" panose="020B0604020202020204" pitchFamily="34" charset="0"/>
              </a:rPr>
              <a:t>Japan:</a:t>
            </a:r>
          </a:p>
          <a:p>
            <a:r>
              <a:rPr lang="en-GB" sz="1400" b="1">
                <a:latin typeface="Arial"/>
                <a:cs typeface="Arial"/>
              </a:rPr>
              <a:t>+14%</a:t>
            </a:r>
          </a:p>
        </p:txBody>
      </p:sp>
      <p:sp>
        <p:nvSpPr>
          <p:cNvPr id="41" name="Cube 40">
            <a:extLst>
              <a:ext uri="{FF2B5EF4-FFF2-40B4-BE49-F238E27FC236}">
                <a16:creationId xmlns:a16="http://schemas.microsoft.com/office/drawing/2014/main" id="{F2A3D571-D2EB-4E24-A766-541DFB8E5029}"/>
              </a:ext>
            </a:extLst>
          </p:cNvPr>
          <p:cNvSpPr/>
          <p:nvPr/>
        </p:nvSpPr>
        <p:spPr>
          <a:xfrm>
            <a:off x="9184836" y="3429080"/>
            <a:ext cx="251386" cy="321509"/>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Cube 41">
            <a:extLst>
              <a:ext uri="{FF2B5EF4-FFF2-40B4-BE49-F238E27FC236}">
                <a16:creationId xmlns:a16="http://schemas.microsoft.com/office/drawing/2014/main" id="{EF179433-1EED-4C1B-936B-67F0B78B09E5}"/>
              </a:ext>
            </a:extLst>
          </p:cNvPr>
          <p:cNvSpPr/>
          <p:nvPr/>
        </p:nvSpPr>
        <p:spPr>
          <a:xfrm>
            <a:off x="8710256" y="4253925"/>
            <a:ext cx="251386" cy="321509"/>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Cube 42">
            <a:extLst>
              <a:ext uri="{FF2B5EF4-FFF2-40B4-BE49-F238E27FC236}">
                <a16:creationId xmlns:a16="http://schemas.microsoft.com/office/drawing/2014/main" id="{28E60D18-E77C-496B-958E-1725744781DD}"/>
              </a:ext>
            </a:extLst>
          </p:cNvPr>
          <p:cNvSpPr/>
          <p:nvPr/>
        </p:nvSpPr>
        <p:spPr>
          <a:xfrm>
            <a:off x="9603041" y="4947826"/>
            <a:ext cx="251386" cy="576300"/>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Cube 49">
            <a:extLst>
              <a:ext uri="{FF2B5EF4-FFF2-40B4-BE49-F238E27FC236}">
                <a16:creationId xmlns:a16="http://schemas.microsoft.com/office/drawing/2014/main" id="{E99292F4-A0EF-41AF-A86C-E347B0CE560E}"/>
              </a:ext>
            </a:extLst>
          </p:cNvPr>
          <p:cNvSpPr/>
          <p:nvPr/>
        </p:nvSpPr>
        <p:spPr>
          <a:xfrm>
            <a:off x="4465352" y="4789227"/>
            <a:ext cx="251386" cy="321509"/>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Cube 51">
            <a:extLst>
              <a:ext uri="{FF2B5EF4-FFF2-40B4-BE49-F238E27FC236}">
                <a16:creationId xmlns:a16="http://schemas.microsoft.com/office/drawing/2014/main" id="{81FF82B0-C9A0-43F5-B060-7C7BC6BA2861}"/>
              </a:ext>
            </a:extLst>
          </p:cNvPr>
          <p:cNvSpPr/>
          <p:nvPr/>
        </p:nvSpPr>
        <p:spPr>
          <a:xfrm>
            <a:off x="3959665" y="4494248"/>
            <a:ext cx="251386" cy="144000"/>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Cube 53">
            <a:extLst>
              <a:ext uri="{FF2B5EF4-FFF2-40B4-BE49-F238E27FC236}">
                <a16:creationId xmlns:a16="http://schemas.microsoft.com/office/drawing/2014/main" id="{5771B909-C0FD-443C-AE6E-76C8997AEC9C}"/>
              </a:ext>
            </a:extLst>
          </p:cNvPr>
          <p:cNvSpPr/>
          <p:nvPr/>
        </p:nvSpPr>
        <p:spPr>
          <a:xfrm>
            <a:off x="6949327" y="4113545"/>
            <a:ext cx="251386" cy="108000"/>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TextBox 54">
            <a:extLst>
              <a:ext uri="{FF2B5EF4-FFF2-40B4-BE49-F238E27FC236}">
                <a16:creationId xmlns:a16="http://schemas.microsoft.com/office/drawing/2014/main" id="{9B881DD3-5270-4836-91C6-7B64A85FFFD4}"/>
              </a:ext>
            </a:extLst>
          </p:cNvPr>
          <p:cNvSpPr txBox="1"/>
          <p:nvPr/>
        </p:nvSpPr>
        <p:spPr>
          <a:xfrm>
            <a:off x="7191222" y="4118868"/>
            <a:ext cx="1059306" cy="523220"/>
          </a:xfrm>
          <a:prstGeom prst="rect">
            <a:avLst/>
          </a:prstGeom>
          <a:noFill/>
        </p:spPr>
        <p:txBody>
          <a:bodyPr wrap="square" rtlCol="0" anchor="t">
            <a:spAutoFit/>
          </a:bodyPr>
          <a:lstStyle/>
          <a:p>
            <a:r>
              <a:rPr lang="en-GB" sz="1400" b="1">
                <a:latin typeface="Arial"/>
                <a:cs typeface="Arial"/>
              </a:rPr>
              <a:t>Middle East </a:t>
            </a:r>
            <a:endParaRPr lang="en-GB" sz="1400" b="1">
              <a:latin typeface="Arial" panose="020B0604020202020204" pitchFamily="34" charset="0"/>
              <a:cs typeface="Arial" panose="020B0604020202020204" pitchFamily="34" charset="0"/>
            </a:endParaRPr>
          </a:p>
        </p:txBody>
      </p:sp>
      <p:sp>
        <p:nvSpPr>
          <p:cNvPr id="56" name="TextBox 55">
            <a:extLst>
              <a:ext uri="{FF2B5EF4-FFF2-40B4-BE49-F238E27FC236}">
                <a16:creationId xmlns:a16="http://schemas.microsoft.com/office/drawing/2014/main" id="{D326B84D-32FD-456F-9F43-8B58F955A6EC}"/>
              </a:ext>
            </a:extLst>
          </p:cNvPr>
          <p:cNvSpPr txBox="1"/>
          <p:nvPr/>
        </p:nvSpPr>
        <p:spPr>
          <a:xfrm>
            <a:off x="4214872" y="5075688"/>
            <a:ext cx="1263878" cy="523220"/>
          </a:xfrm>
          <a:prstGeom prst="rect">
            <a:avLst/>
          </a:prstGeom>
          <a:noFill/>
        </p:spPr>
        <p:txBody>
          <a:bodyPr wrap="square" rtlCol="0" anchor="t">
            <a:spAutoFit/>
          </a:bodyPr>
          <a:lstStyle/>
          <a:p>
            <a:r>
              <a:rPr lang="en-GB" sz="1400" b="1">
                <a:latin typeface="Arial"/>
                <a:cs typeface="Arial"/>
              </a:rPr>
              <a:t>Brazil:</a:t>
            </a:r>
            <a:br>
              <a:rPr lang="en-GB" sz="1400" b="1">
                <a:latin typeface="Arial" panose="020B0604020202020204" pitchFamily="34" charset="0"/>
                <a:cs typeface="Arial" panose="020B0604020202020204" pitchFamily="34" charset="0"/>
              </a:rPr>
            </a:br>
            <a:r>
              <a:rPr lang="en-GB" sz="1400" b="1">
                <a:latin typeface="Arial"/>
                <a:cs typeface="Arial"/>
              </a:rPr>
              <a:t>+2%</a:t>
            </a:r>
            <a:endParaRPr lang="en-GB" sz="1400" b="1">
              <a:latin typeface="Arial" panose="020B0604020202020204" pitchFamily="34" charset="0"/>
              <a:cs typeface="Arial" panose="020B0604020202020204" pitchFamily="34" charset="0"/>
            </a:endParaRPr>
          </a:p>
        </p:txBody>
      </p:sp>
      <p:sp>
        <p:nvSpPr>
          <p:cNvPr id="65" name="TextBox 64">
            <a:extLst>
              <a:ext uri="{FF2B5EF4-FFF2-40B4-BE49-F238E27FC236}">
                <a16:creationId xmlns:a16="http://schemas.microsoft.com/office/drawing/2014/main" id="{680F36B8-BA98-4C42-B9F2-2BD501D8B194}"/>
              </a:ext>
            </a:extLst>
          </p:cNvPr>
          <p:cNvSpPr txBox="1"/>
          <p:nvPr/>
        </p:nvSpPr>
        <p:spPr>
          <a:xfrm>
            <a:off x="4898194" y="2114622"/>
            <a:ext cx="1408905" cy="430887"/>
          </a:xfrm>
          <a:prstGeom prst="rect">
            <a:avLst/>
          </a:prstGeom>
          <a:noFill/>
        </p:spPr>
        <p:txBody>
          <a:bodyPr wrap="square" rtlCol="0" anchor="t">
            <a:spAutoFit/>
          </a:bodyPr>
          <a:lstStyle/>
          <a:p>
            <a:r>
              <a:rPr lang="en-GB" sz="1050" b="1">
                <a:latin typeface="Arial" panose="020B0604020202020204" pitchFamily="34" charset="0"/>
                <a:cs typeface="Arial" panose="020B0604020202020204" pitchFamily="34" charset="0"/>
              </a:rPr>
              <a:t>UK &amp; Ireland:</a:t>
            </a:r>
          </a:p>
          <a:p>
            <a:r>
              <a:rPr lang="en-GB" sz="1050" b="1">
                <a:latin typeface="Arial"/>
                <a:cs typeface="Arial"/>
              </a:rPr>
              <a:t>+29%</a:t>
            </a:r>
            <a:endParaRPr lang="en-GB" sz="1050" b="1">
              <a:latin typeface="Arial" panose="020B0604020202020204" pitchFamily="34" charset="0"/>
              <a:cs typeface="Arial" panose="020B0604020202020204" pitchFamily="34" charset="0"/>
            </a:endParaRPr>
          </a:p>
        </p:txBody>
      </p:sp>
      <p:sp>
        <p:nvSpPr>
          <p:cNvPr id="66" name="Cube 65">
            <a:extLst>
              <a:ext uri="{FF2B5EF4-FFF2-40B4-BE49-F238E27FC236}">
                <a16:creationId xmlns:a16="http://schemas.microsoft.com/office/drawing/2014/main" id="{47392597-D864-4F2A-AA15-5D768016B31A}"/>
              </a:ext>
            </a:extLst>
          </p:cNvPr>
          <p:cNvSpPr/>
          <p:nvPr/>
        </p:nvSpPr>
        <p:spPr>
          <a:xfrm>
            <a:off x="5956486" y="1896456"/>
            <a:ext cx="251386" cy="1037464"/>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TextBox 66">
            <a:extLst>
              <a:ext uri="{FF2B5EF4-FFF2-40B4-BE49-F238E27FC236}">
                <a16:creationId xmlns:a16="http://schemas.microsoft.com/office/drawing/2014/main" id="{A0B7DF02-3841-4806-B9A2-D9A71BA70563}"/>
              </a:ext>
            </a:extLst>
          </p:cNvPr>
          <p:cNvSpPr txBox="1"/>
          <p:nvPr/>
        </p:nvSpPr>
        <p:spPr>
          <a:xfrm>
            <a:off x="4711702" y="3157159"/>
            <a:ext cx="1031669" cy="749054"/>
          </a:xfrm>
          <a:prstGeom prst="rect">
            <a:avLst/>
          </a:prstGeom>
          <a:noFill/>
        </p:spPr>
        <p:txBody>
          <a:bodyPr wrap="square" rtlCol="0" anchor="t">
            <a:spAutoFit/>
          </a:bodyPr>
          <a:lstStyle/>
          <a:p>
            <a:r>
              <a:rPr lang="en-GB" sz="1400" b="1">
                <a:solidFill>
                  <a:srgbClr val="FA961E"/>
                </a:solidFill>
                <a:latin typeface="Arial"/>
                <a:cs typeface="Arial"/>
              </a:rPr>
              <a:t>Southern Europe:</a:t>
            </a:r>
          </a:p>
          <a:p>
            <a:r>
              <a:rPr lang="en-GB" sz="1400" b="1">
                <a:solidFill>
                  <a:srgbClr val="FA961E"/>
                </a:solidFill>
                <a:latin typeface="Arial"/>
                <a:cs typeface="Arial"/>
              </a:rPr>
              <a:t>+37%</a:t>
            </a:r>
          </a:p>
        </p:txBody>
      </p:sp>
      <p:sp>
        <p:nvSpPr>
          <p:cNvPr id="68" name="Cube 67">
            <a:extLst>
              <a:ext uri="{FF2B5EF4-FFF2-40B4-BE49-F238E27FC236}">
                <a16:creationId xmlns:a16="http://schemas.microsoft.com/office/drawing/2014/main" id="{119C8715-4915-43C4-8CF8-24A92901032E}"/>
              </a:ext>
            </a:extLst>
          </p:cNvPr>
          <p:cNvSpPr/>
          <p:nvPr/>
        </p:nvSpPr>
        <p:spPr>
          <a:xfrm>
            <a:off x="5941581" y="3467420"/>
            <a:ext cx="250756" cy="364229"/>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TextBox 68">
            <a:extLst>
              <a:ext uri="{FF2B5EF4-FFF2-40B4-BE49-F238E27FC236}">
                <a16:creationId xmlns:a16="http://schemas.microsoft.com/office/drawing/2014/main" id="{C4A109AA-9E15-48B4-A88D-408AC1F652F2}"/>
              </a:ext>
            </a:extLst>
          </p:cNvPr>
          <p:cNvSpPr txBox="1"/>
          <p:nvPr/>
        </p:nvSpPr>
        <p:spPr>
          <a:xfrm>
            <a:off x="5649577" y="3023810"/>
            <a:ext cx="1024064" cy="430887"/>
          </a:xfrm>
          <a:prstGeom prst="rect">
            <a:avLst/>
          </a:prstGeom>
          <a:noFill/>
        </p:spPr>
        <p:txBody>
          <a:bodyPr wrap="square" rtlCol="0" anchor="t">
            <a:spAutoFit/>
          </a:bodyPr>
          <a:lstStyle/>
          <a:p>
            <a:r>
              <a:rPr lang="en-GB" sz="1050" b="1">
                <a:latin typeface="Arial" panose="020B0604020202020204" pitchFamily="34" charset="0"/>
                <a:cs typeface="Arial" panose="020B0604020202020204" pitchFamily="34" charset="0"/>
              </a:rPr>
              <a:t>France:</a:t>
            </a:r>
          </a:p>
          <a:p>
            <a:r>
              <a:rPr lang="en-GB" sz="1050" b="1">
                <a:latin typeface="Arial"/>
                <a:cs typeface="Arial"/>
              </a:rPr>
              <a:t>+14%</a:t>
            </a:r>
            <a:endParaRPr lang="en-GB"/>
          </a:p>
        </p:txBody>
      </p:sp>
      <p:sp>
        <p:nvSpPr>
          <p:cNvPr id="70" name="Cube 69">
            <a:extLst>
              <a:ext uri="{FF2B5EF4-FFF2-40B4-BE49-F238E27FC236}">
                <a16:creationId xmlns:a16="http://schemas.microsoft.com/office/drawing/2014/main" id="{5748CCBA-93E7-4D49-B81B-AC9C18A13541}"/>
              </a:ext>
            </a:extLst>
          </p:cNvPr>
          <p:cNvSpPr/>
          <p:nvPr/>
        </p:nvSpPr>
        <p:spPr>
          <a:xfrm>
            <a:off x="6353841" y="2640027"/>
            <a:ext cx="252000" cy="752794"/>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Cube 72">
            <a:extLst>
              <a:ext uri="{FF2B5EF4-FFF2-40B4-BE49-F238E27FC236}">
                <a16:creationId xmlns:a16="http://schemas.microsoft.com/office/drawing/2014/main" id="{66B6AF7F-4CFB-4354-9525-DBA327A930FC}"/>
              </a:ext>
            </a:extLst>
          </p:cNvPr>
          <p:cNvSpPr/>
          <p:nvPr/>
        </p:nvSpPr>
        <p:spPr>
          <a:xfrm>
            <a:off x="6945242" y="2670898"/>
            <a:ext cx="251999" cy="693768"/>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TextBox 73">
            <a:extLst>
              <a:ext uri="{FF2B5EF4-FFF2-40B4-BE49-F238E27FC236}">
                <a16:creationId xmlns:a16="http://schemas.microsoft.com/office/drawing/2014/main" id="{D096CF7D-6DAA-43BD-B5B0-5F3F043E35CE}"/>
              </a:ext>
            </a:extLst>
          </p:cNvPr>
          <p:cNvSpPr txBox="1"/>
          <p:nvPr/>
        </p:nvSpPr>
        <p:spPr>
          <a:xfrm>
            <a:off x="6645554" y="3324112"/>
            <a:ext cx="1534224" cy="577081"/>
          </a:xfrm>
          <a:prstGeom prst="rect">
            <a:avLst/>
          </a:prstGeom>
          <a:noFill/>
        </p:spPr>
        <p:txBody>
          <a:bodyPr wrap="square" rtlCol="0" anchor="t">
            <a:spAutoFit/>
          </a:bodyPr>
          <a:lstStyle/>
          <a:p>
            <a:r>
              <a:rPr lang="en-GB" sz="1050" b="1">
                <a:latin typeface="Arial" panose="020B0604020202020204" pitchFamily="34" charset="0"/>
                <a:cs typeface="Arial" panose="020B0604020202020204" pitchFamily="34" charset="0"/>
              </a:rPr>
              <a:t>Germany, Austria &amp; Switzerland:</a:t>
            </a:r>
          </a:p>
          <a:p>
            <a:r>
              <a:rPr lang="en-GB" sz="1050" b="1">
                <a:latin typeface="Arial"/>
                <a:cs typeface="Arial"/>
              </a:rPr>
              <a:t>+21%</a:t>
            </a:r>
            <a:endParaRPr lang="en-GB" sz="1050" b="1">
              <a:latin typeface="Arial" panose="020B0604020202020204" pitchFamily="34" charset="0"/>
              <a:cs typeface="Arial" panose="020B0604020202020204" pitchFamily="34" charset="0"/>
            </a:endParaRPr>
          </a:p>
        </p:txBody>
      </p:sp>
      <p:sp>
        <p:nvSpPr>
          <p:cNvPr id="75" name="Cube 74">
            <a:extLst>
              <a:ext uri="{FF2B5EF4-FFF2-40B4-BE49-F238E27FC236}">
                <a16:creationId xmlns:a16="http://schemas.microsoft.com/office/drawing/2014/main" id="{6CDD629B-9832-4EF1-AAE0-A1EF8C63B671}"/>
              </a:ext>
            </a:extLst>
          </p:cNvPr>
          <p:cNvSpPr/>
          <p:nvPr/>
        </p:nvSpPr>
        <p:spPr>
          <a:xfrm>
            <a:off x="6644758" y="2456623"/>
            <a:ext cx="259153" cy="598619"/>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TextBox 75">
            <a:extLst>
              <a:ext uri="{FF2B5EF4-FFF2-40B4-BE49-F238E27FC236}">
                <a16:creationId xmlns:a16="http://schemas.microsoft.com/office/drawing/2014/main" id="{0A3B850E-9811-46BF-BE8F-26CA3888BDA5}"/>
              </a:ext>
            </a:extLst>
          </p:cNvPr>
          <p:cNvSpPr txBox="1"/>
          <p:nvPr/>
        </p:nvSpPr>
        <p:spPr>
          <a:xfrm>
            <a:off x="6229887" y="1990868"/>
            <a:ext cx="948954" cy="430887"/>
          </a:xfrm>
          <a:prstGeom prst="rect">
            <a:avLst/>
          </a:prstGeom>
          <a:noFill/>
        </p:spPr>
        <p:txBody>
          <a:bodyPr wrap="square" rtlCol="0" anchor="t">
            <a:spAutoFit/>
          </a:bodyPr>
          <a:lstStyle/>
          <a:p>
            <a:r>
              <a:rPr lang="en-GB" sz="1050" b="1">
                <a:latin typeface="Arial" panose="020B0604020202020204" pitchFamily="34" charset="0"/>
                <a:cs typeface="Arial" panose="020B0604020202020204" pitchFamily="34" charset="0"/>
              </a:rPr>
              <a:t>Benelux:</a:t>
            </a:r>
          </a:p>
          <a:p>
            <a:r>
              <a:rPr lang="en-GB" sz="1050" b="1">
                <a:latin typeface="Arial"/>
                <a:cs typeface="Arial"/>
              </a:rPr>
              <a:t>+23%</a:t>
            </a:r>
            <a:endParaRPr lang="en-GB" sz="1050" b="1">
              <a:latin typeface="Arial" panose="020B0604020202020204" pitchFamily="34" charset="0"/>
              <a:cs typeface="Arial" panose="020B0604020202020204" pitchFamily="34" charset="0"/>
            </a:endParaRPr>
          </a:p>
        </p:txBody>
      </p:sp>
      <p:sp>
        <p:nvSpPr>
          <p:cNvPr id="77" name="TextBox 76">
            <a:extLst>
              <a:ext uri="{FF2B5EF4-FFF2-40B4-BE49-F238E27FC236}">
                <a16:creationId xmlns:a16="http://schemas.microsoft.com/office/drawing/2014/main" id="{FB10E0F6-47C9-49D9-90CA-39694728BA68}"/>
              </a:ext>
            </a:extLst>
          </p:cNvPr>
          <p:cNvSpPr txBox="1"/>
          <p:nvPr/>
        </p:nvSpPr>
        <p:spPr>
          <a:xfrm>
            <a:off x="7315156" y="2915276"/>
            <a:ext cx="978367" cy="253916"/>
          </a:xfrm>
          <a:prstGeom prst="rect">
            <a:avLst/>
          </a:prstGeom>
          <a:noFill/>
        </p:spPr>
        <p:txBody>
          <a:bodyPr wrap="square" rtlCol="0" anchor="t">
            <a:spAutoFit/>
          </a:bodyPr>
          <a:lstStyle/>
          <a:p>
            <a:r>
              <a:rPr lang="en-GB" sz="1050" b="1">
                <a:latin typeface="Arial"/>
                <a:cs typeface="Arial"/>
              </a:rPr>
              <a:t>CEE &amp; CIS</a:t>
            </a:r>
            <a:endParaRPr lang="en-US">
              <a:latin typeface="Arial"/>
              <a:cs typeface="Arial"/>
            </a:endParaRPr>
          </a:p>
        </p:txBody>
      </p:sp>
      <p:sp>
        <p:nvSpPr>
          <p:cNvPr id="78" name="Cube 77">
            <a:extLst>
              <a:ext uri="{FF2B5EF4-FFF2-40B4-BE49-F238E27FC236}">
                <a16:creationId xmlns:a16="http://schemas.microsoft.com/office/drawing/2014/main" id="{9D9A0CA1-FA19-492A-AA77-64A0A6894DAA}"/>
              </a:ext>
            </a:extLst>
          </p:cNvPr>
          <p:cNvSpPr/>
          <p:nvPr/>
        </p:nvSpPr>
        <p:spPr>
          <a:xfrm>
            <a:off x="7379115" y="2803242"/>
            <a:ext cx="251386" cy="108000"/>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TextBox 78">
            <a:extLst>
              <a:ext uri="{FF2B5EF4-FFF2-40B4-BE49-F238E27FC236}">
                <a16:creationId xmlns:a16="http://schemas.microsoft.com/office/drawing/2014/main" id="{1596D034-092C-48CD-B0ED-634AEE10BD3B}"/>
              </a:ext>
            </a:extLst>
          </p:cNvPr>
          <p:cNvSpPr txBox="1"/>
          <p:nvPr/>
        </p:nvSpPr>
        <p:spPr>
          <a:xfrm>
            <a:off x="7507657" y="1989874"/>
            <a:ext cx="804917" cy="415498"/>
          </a:xfrm>
          <a:prstGeom prst="rect">
            <a:avLst/>
          </a:prstGeom>
          <a:noFill/>
        </p:spPr>
        <p:txBody>
          <a:bodyPr wrap="square" rtlCol="0" anchor="t">
            <a:spAutoFit/>
          </a:bodyPr>
          <a:lstStyle/>
          <a:p>
            <a:r>
              <a:rPr lang="en-GB" sz="1050" b="1">
                <a:latin typeface="Arial" panose="020B0604020202020204" pitchFamily="34" charset="0"/>
                <a:cs typeface="Arial" panose="020B0604020202020204" pitchFamily="34" charset="0"/>
              </a:rPr>
              <a:t>Nordic:</a:t>
            </a:r>
          </a:p>
          <a:p>
            <a:r>
              <a:rPr lang="en-GB" sz="1050" b="1">
                <a:latin typeface="Arial"/>
                <a:cs typeface="Arial"/>
              </a:rPr>
              <a:t>+19%</a:t>
            </a:r>
          </a:p>
        </p:txBody>
      </p:sp>
      <p:sp>
        <p:nvSpPr>
          <p:cNvPr id="80" name="Cube 79">
            <a:extLst>
              <a:ext uri="{FF2B5EF4-FFF2-40B4-BE49-F238E27FC236}">
                <a16:creationId xmlns:a16="http://schemas.microsoft.com/office/drawing/2014/main" id="{11B1FC26-C28C-4F7B-BF7E-1C9C6C21DA12}"/>
              </a:ext>
            </a:extLst>
          </p:cNvPr>
          <p:cNvSpPr/>
          <p:nvPr/>
        </p:nvSpPr>
        <p:spPr>
          <a:xfrm>
            <a:off x="7302040" y="1895082"/>
            <a:ext cx="195711" cy="727376"/>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Cube 43">
            <a:extLst>
              <a:ext uri="{FF2B5EF4-FFF2-40B4-BE49-F238E27FC236}">
                <a16:creationId xmlns:a16="http://schemas.microsoft.com/office/drawing/2014/main" id="{4EF641AE-960E-4D50-99AF-1D12E0CF81E5}"/>
              </a:ext>
            </a:extLst>
          </p:cNvPr>
          <p:cNvSpPr/>
          <p:nvPr/>
        </p:nvSpPr>
        <p:spPr>
          <a:xfrm>
            <a:off x="8418864" y="3839442"/>
            <a:ext cx="237162" cy="201182"/>
          </a:xfrm>
          <a:prstGeom prst="cube">
            <a:avLst/>
          </a:prstGeom>
          <a:solidFill>
            <a:srgbClr val="0BB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TextBox 44">
            <a:extLst>
              <a:ext uri="{FF2B5EF4-FFF2-40B4-BE49-F238E27FC236}">
                <a16:creationId xmlns:a16="http://schemas.microsoft.com/office/drawing/2014/main" id="{AE1AEDF5-C82D-4C2F-8608-6A857E2F274B}"/>
              </a:ext>
            </a:extLst>
          </p:cNvPr>
          <p:cNvSpPr txBox="1"/>
          <p:nvPr/>
        </p:nvSpPr>
        <p:spPr>
          <a:xfrm>
            <a:off x="8335798" y="3302349"/>
            <a:ext cx="908125" cy="523220"/>
          </a:xfrm>
          <a:prstGeom prst="rect">
            <a:avLst/>
          </a:prstGeom>
          <a:noFill/>
        </p:spPr>
        <p:txBody>
          <a:bodyPr wrap="square" rtlCol="0" anchor="t">
            <a:spAutoFit/>
          </a:bodyPr>
          <a:lstStyle/>
          <a:p>
            <a:r>
              <a:rPr lang="en-GB" sz="1400" b="1">
                <a:solidFill>
                  <a:srgbClr val="FA961E"/>
                </a:solidFill>
                <a:latin typeface="Arial"/>
                <a:cs typeface="Arial"/>
              </a:rPr>
              <a:t>China:</a:t>
            </a:r>
          </a:p>
          <a:p>
            <a:r>
              <a:rPr lang="en-GB" sz="1400" b="1">
                <a:solidFill>
                  <a:srgbClr val="FA961E"/>
                </a:solidFill>
                <a:latin typeface="Arial"/>
                <a:cs typeface="Arial"/>
              </a:rPr>
              <a:t>+175%</a:t>
            </a:r>
          </a:p>
        </p:txBody>
      </p:sp>
      <p:sp>
        <p:nvSpPr>
          <p:cNvPr id="402" name="Rectangle 401">
            <a:extLst>
              <a:ext uri="{FF2B5EF4-FFF2-40B4-BE49-F238E27FC236}">
                <a16:creationId xmlns:a16="http://schemas.microsoft.com/office/drawing/2014/main" id="{DD4DCA03-026F-4C20-B65E-AD75B0CCDF2E}"/>
              </a:ext>
            </a:extLst>
          </p:cNvPr>
          <p:cNvSpPr/>
          <p:nvPr/>
        </p:nvSpPr>
        <p:spPr>
          <a:xfrm>
            <a:off x="4664579" y="1779246"/>
            <a:ext cx="3528376" cy="2124792"/>
          </a:xfrm>
          <a:prstGeom prst="rect">
            <a:avLst/>
          </a:prstGeom>
          <a:noFill/>
          <a:ln w="19050">
            <a:solidFill>
              <a:srgbClr val="009F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5001886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1" name="Rectangle 1030">
            <a:extLst>
              <a:ext uri="{FF2B5EF4-FFF2-40B4-BE49-F238E27FC236}">
                <a16:creationId xmlns:a16="http://schemas.microsoft.com/office/drawing/2014/main" id="{836BA638-085F-4B15-B9CB-E9F86B3FA999}"/>
              </a:ext>
            </a:extLst>
          </p:cNvPr>
          <p:cNvSpPr/>
          <p:nvPr/>
        </p:nvSpPr>
        <p:spPr>
          <a:xfrm>
            <a:off x="2128406" y="2336364"/>
            <a:ext cx="2504143" cy="37642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a:extLst>
              <a:ext uri="{FF2B5EF4-FFF2-40B4-BE49-F238E27FC236}">
                <a16:creationId xmlns:a16="http://schemas.microsoft.com/office/drawing/2014/main" id="{D7D4AF5F-51EC-4162-B1AF-DBA21F21917B}"/>
              </a:ext>
            </a:extLst>
          </p:cNvPr>
          <p:cNvGrpSpPr/>
          <p:nvPr/>
        </p:nvGrpSpPr>
        <p:grpSpPr>
          <a:xfrm>
            <a:off x="4814938" y="2984508"/>
            <a:ext cx="5504533" cy="2267096"/>
            <a:chOff x="205705" y="2438397"/>
            <a:chExt cx="7775444" cy="3637897"/>
          </a:xfrm>
          <a:solidFill>
            <a:schemeClr val="bg1">
              <a:lumMod val="85000"/>
            </a:schemeClr>
          </a:solidFill>
        </p:grpSpPr>
        <p:grpSp>
          <p:nvGrpSpPr>
            <p:cNvPr id="25" name="Group 24">
              <a:extLst>
                <a:ext uri="{FF2B5EF4-FFF2-40B4-BE49-F238E27FC236}">
                  <a16:creationId xmlns:a16="http://schemas.microsoft.com/office/drawing/2014/main" id="{1C8410B6-2DD7-4BFB-AC97-CD55ED72E351}"/>
                </a:ext>
              </a:extLst>
            </p:cNvPr>
            <p:cNvGrpSpPr/>
            <p:nvPr/>
          </p:nvGrpSpPr>
          <p:grpSpPr>
            <a:xfrm>
              <a:off x="396108" y="2438397"/>
              <a:ext cx="7252908" cy="3637897"/>
              <a:chOff x="1250598" y="1219200"/>
              <a:chExt cx="9874755" cy="4952972"/>
            </a:xfrm>
            <a:grpFill/>
          </p:grpSpPr>
          <p:sp>
            <p:nvSpPr>
              <p:cNvPr id="27" name="Freeform 7">
                <a:extLst>
                  <a:ext uri="{FF2B5EF4-FFF2-40B4-BE49-F238E27FC236}">
                    <a16:creationId xmlns:a16="http://schemas.microsoft.com/office/drawing/2014/main" id="{3BDDDE17-29C1-4529-9E01-90AE3ADC58D9}"/>
                  </a:ext>
                </a:extLst>
              </p:cNvPr>
              <p:cNvSpPr>
                <a:spLocks/>
              </p:cNvSpPr>
              <p:nvPr/>
            </p:nvSpPr>
            <p:spPr bwMode="auto">
              <a:xfrm>
                <a:off x="6474511" y="4858396"/>
                <a:ext cx="218313" cy="196872"/>
              </a:xfrm>
              <a:custGeom>
                <a:avLst/>
                <a:gdLst>
                  <a:gd name="T0" fmla="*/ 76 w 112"/>
                  <a:gd name="T1" fmla="*/ 5 h 101"/>
                  <a:gd name="T2" fmla="*/ 87 w 112"/>
                  <a:gd name="T3" fmla="*/ 5 h 101"/>
                  <a:gd name="T4" fmla="*/ 98 w 112"/>
                  <a:gd name="T5" fmla="*/ 11 h 101"/>
                  <a:gd name="T6" fmla="*/ 109 w 112"/>
                  <a:gd name="T7" fmla="*/ 14 h 101"/>
                  <a:gd name="T8" fmla="*/ 112 w 112"/>
                  <a:gd name="T9" fmla="*/ 16 h 101"/>
                  <a:gd name="T10" fmla="*/ 112 w 112"/>
                  <a:gd name="T11" fmla="*/ 25 h 101"/>
                  <a:gd name="T12" fmla="*/ 112 w 112"/>
                  <a:gd name="T13" fmla="*/ 38 h 101"/>
                  <a:gd name="T14" fmla="*/ 111 w 112"/>
                  <a:gd name="T15" fmla="*/ 44 h 101"/>
                  <a:gd name="T16" fmla="*/ 109 w 112"/>
                  <a:gd name="T17" fmla="*/ 47 h 101"/>
                  <a:gd name="T18" fmla="*/ 109 w 112"/>
                  <a:gd name="T19" fmla="*/ 49 h 101"/>
                  <a:gd name="T20" fmla="*/ 111 w 112"/>
                  <a:gd name="T21" fmla="*/ 52 h 101"/>
                  <a:gd name="T22" fmla="*/ 112 w 112"/>
                  <a:gd name="T23" fmla="*/ 62 h 101"/>
                  <a:gd name="T24" fmla="*/ 111 w 112"/>
                  <a:gd name="T25" fmla="*/ 68 h 101"/>
                  <a:gd name="T26" fmla="*/ 106 w 112"/>
                  <a:gd name="T27" fmla="*/ 74 h 101"/>
                  <a:gd name="T28" fmla="*/ 103 w 112"/>
                  <a:gd name="T29" fmla="*/ 80 h 101"/>
                  <a:gd name="T30" fmla="*/ 101 w 112"/>
                  <a:gd name="T31" fmla="*/ 87 h 101"/>
                  <a:gd name="T32" fmla="*/ 92 w 112"/>
                  <a:gd name="T33" fmla="*/ 96 h 101"/>
                  <a:gd name="T34" fmla="*/ 85 w 112"/>
                  <a:gd name="T35" fmla="*/ 99 h 101"/>
                  <a:gd name="T36" fmla="*/ 73 w 112"/>
                  <a:gd name="T37" fmla="*/ 99 h 101"/>
                  <a:gd name="T38" fmla="*/ 60 w 112"/>
                  <a:gd name="T39" fmla="*/ 98 h 101"/>
                  <a:gd name="T40" fmla="*/ 56 w 112"/>
                  <a:gd name="T41" fmla="*/ 95 h 101"/>
                  <a:gd name="T42" fmla="*/ 56 w 112"/>
                  <a:gd name="T43" fmla="*/ 91 h 101"/>
                  <a:gd name="T44" fmla="*/ 51 w 112"/>
                  <a:gd name="T45" fmla="*/ 90 h 101"/>
                  <a:gd name="T46" fmla="*/ 41 w 112"/>
                  <a:gd name="T47" fmla="*/ 87 h 101"/>
                  <a:gd name="T48" fmla="*/ 37 w 112"/>
                  <a:gd name="T49" fmla="*/ 80 h 101"/>
                  <a:gd name="T50" fmla="*/ 37 w 112"/>
                  <a:gd name="T51" fmla="*/ 76 h 101"/>
                  <a:gd name="T52" fmla="*/ 37 w 112"/>
                  <a:gd name="T53" fmla="*/ 71 h 101"/>
                  <a:gd name="T54" fmla="*/ 30 w 112"/>
                  <a:gd name="T55" fmla="*/ 69 h 101"/>
                  <a:gd name="T56" fmla="*/ 27 w 112"/>
                  <a:gd name="T57" fmla="*/ 65 h 101"/>
                  <a:gd name="T58" fmla="*/ 15 w 112"/>
                  <a:gd name="T59" fmla="*/ 58 h 101"/>
                  <a:gd name="T60" fmla="*/ 11 w 112"/>
                  <a:gd name="T61" fmla="*/ 49 h 101"/>
                  <a:gd name="T62" fmla="*/ 8 w 112"/>
                  <a:gd name="T63" fmla="*/ 44 h 101"/>
                  <a:gd name="T64" fmla="*/ 3 w 112"/>
                  <a:gd name="T65" fmla="*/ 36 h 101"/>
                  <a:gd name="T66" fmla="*/ 0 w 112"/>
                  <a:gd name="T67" fmla="*/ 33 h 101"/>
                  <a:gd name="T68" fmla="*/ 5 w 112"/>
                  <a:gd name="T69" fmla="*/ 32 h 101"/>
                  <a:gd name="T70" fmla="*/ 11 w 112"/>
                  <a:gd name="T71" fmla="*/ 33 h 101"/>
                  <a:gd name="T72" fmla="*/ 22 w 112"/>
                  <a:gd name="T73" fmla="*/ 35 h 101"/>
                  <a:gd name="T74" fmla="*/ 27 w 112"/>
                  <a:gd name="T75" fmla="*/ 33 h 101"/>
                  <a:gd name="T76" fmla="*/ 30 w 112"/>
                  <a:gd name="T77" fmla="*/ 30 h 101"/>
                  <a:gd name="T78" fmla="*/ 33 w 112"/>
                  <a:gd name="T79" fmla="*/ 28 h 101"/>
                  <a:gd name="T80" fmla="*/ 33 w 112"/>
                  <a:gd name="T81" fmla="*/ 27 h 101"/>
                  <a:gd name="T82" fmla="*/ 35 w 112"/>
                  <a:gd name="T83" fmla="*/ 25 h 101"/>
                  <a:gd name="T84" fmla="*/ 37 w 112"/>
                  <a:gd name="T85" fmla="*/ 22 h 101"/>
                  <a:gd name="T86" fmla="*/ 38 w 112"/>
                  <a:gd name="T87" fmla="*/ 21 h 101"/>
                  <a:gd name="T88" fmla="*/ 40 w 112"/>
                  <a:gd name="T89" fmla="*/ 21 h 101"/>
                  <a:gd name="T90" fmla="*/ 41 w 112"/>
                  <a:gd name="T91" fmla="*/ 19 h 101"/>
                  <a:gd name="T92" fmla="*/ 43 w 112"/>
                  <a:gd name="T93" fmla="*/ 17 h 101"/>
                  <a:gd name="T94" fmla="*/ 46 w 112"/>
                  <a:gd name="T95" fmla="*/ 16 h 101"/>
                  <a:gd name="T96" fmla="*/ 48 w 112"/>
                  <a:gd name="T97" fmla="*/ 17 h 101"/>
                  <a:gd name="T98" fmla="*/ 49 w 112"/>
                  <a:gd name="T99" fmla="*/ 16 h 101"/>
                  <a:gd name="T100" fmla="*/ 51 w 112"/>
                  <a:gd name="T101" fmla="*/ 16 h 101"/>
                  <a:gd name="T102" fmla="*/ 52 w 112"/>
                  <a:gd name="T103" fmla="*/ 16 h 101"/>
                  <a:gd name="T104" fmla="*/ 54 w 112"/>
                  <a:gd name="T105" fmla="*/ 14 h 101"/>
                  <a:gd name="T106" fmla="*/ 56 w 112"/>
                  <a:gd name="T107" fmla="*/ 14 h 101"/>
                  <a:gd name="T108" fmla="*/ 52 w 112"/>
                  <a:gd name="T109" fmla="*/ 13 h 101"/>
                  <a:gd name="T110" fmla="*/ 52 w 112"/>
                  <a:gd name="T111" fmla="*/ 11 h 101"/>
                  <a:gd name="T112" fmla="*/ 54 w 112"/>
                  <a:gd name="T113" fmla="*/ 5 h 101"/>
                  <a:gd name="T114" fmla="*/ 62 w 112"/>
                  <a:gd name="T11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01">
                    <a:moveTo>
                      <a:pt x="73" y="0"/>
                    </a:moveTo>
                    <a:lnTo>
                      <a:pt x="74" y="0"/>
                    </a:lnTo>
                    <a:lnTo>
                      <a:pt x="74" y="2"/>
                    </a:lnTo>
                    <a:lnTo>
                      <a:pt x="76" y="5"/>
                    </a:lnTo>
                    <a:lnTo>
                      <a:pt x="76" y="5"/>
                    </a:lnTo>
                    <a:lnTo>
                      <a:pt x="79" y="5"/>
                    </a:lnTo>
                    <a:lnTo>
                      <a:pt x="82" y="5"/>
                    </a:lnTo>
                    <a:lnTo>
                      <a:pt x="87" y="5"/>
                    </a:lnTo>
                    <a:lnTo>
                      <a:pt x="90" y="6"/>
                    </a:lnTo>
                    <a:lnTo>
                      <a:pt x="90" y="8"/>
                    </a:lnTo>
                    <a:lnTo>
                      <a:pt x="93" y="8"/>
                    </a:lnTo>
                    <a:lnTo>
                      <a:pt x="98" y="11"/>
                    </a:lnTo>
                    <a:lnTo>
                      <a:pt x="101" y="11"/>
                    </a:lnTo>
                    <a:lnTo>
                      <a:pt x="104" y="13"/>
                    </a:lnTo>
                    <a:lnTo>
                      <a:pt x="108" y="14"/>
                    </a:lnTo>
                    <a:lnTo>
                      <a:pt x="109" y="14"/>
                    </a:lnTo>
                    <a:lnTo>
                      <a:pt x="111" y="16"/>
                    </a:lnTo>
                    <a:lnTo>
                      <a:pt x="111" y="16"/>
                    </a:lnTo>
                    <a:lnTo>
                      <a:pt x="112" y="16"/>
                    </a:lnTo>
                    <a:lnTo>
                      <a:pt x="112" y="16"/>
                    </a:lnTo>
                    <a:lnTo>
                      <a:pt x="111" y="17"/>
                    </a:lnTo>
                    <a:lnTo>
                      <a:pt x="111" y="21"/>
                    </a:lnTo>
                    <a:lnTo>
                      <a:pt x="112" y="24"/>
                    </a:lnTo>
                    <a:lnTo>
                      <a:pt x="112" y="25"/>
                    </a:lnTo>
                    <a:lnTo>
                      <a:pt x="112" y="32"/>
                    </a:lnTo>
                    <a:lnTo>
                      <a:pt x="112" y="36"/>
                    </a:lnTo>
                    <a:lnTo>
                      <a:pt x="112" y="38"/>
                    </a:lnTo>
                    <a:lnTo>
                      <a:pt x="112" y="38"/>
                    </a:lnTo>
                    <a:lnTo>
                      <a:pt x="112" y="40"/>
                    </a:lnTo>
                    <a:lnTo>
                      <a:pt x="112" y="40"/>
                    </a:lnTo>
                    <a:lnTo>
                      <a:pt x="112" y="41"/>
                    </a:lnTo>
                    <a:lnTo>
                      <a:pt x="111" y="44"/>
                    </a:lnTo>
                    <a:lnTo>
                      <a:pt x="111" y="44"/>
                    </a:lnTo>
                    <a:lnTo>
                      <a:pt x="111" y="46"/>
                    </a:lnTo>
                    <a:lnTo>
                      <a:pt x="111" y="46"/>
                    </a:lnTo>
                    <a:lnTo>
                      <a:pt x="109" y="47"/>
                    </a:lnTo>
                    <a:lnTo>
                      <a:pt x="109" y="47"/>
                    </a:lnTo>
                    <a:lnTo>
                      <a:pt x="109" y="49"/>
                    </a:lnTo>
                    <a:lnTo>
                      <a:pt x="109" y="49"/>
                    </a:lnTo>
                    <a:lnTo>
                      <a:pt x="109" y="49"/>
                    </a:lnTo>
                    <a:lnTo>
                      <a:pt x="111" y="51"/>
                    </a:lnTo>
                    <a:lnTo>
                      <a:pt x="111" y="51"/>
                    </a:lnTo>
                    <a:lnTo>
                      <a:pt x="111" y="52"/>
                    </a:lnTo>
                    <a:lnTo>
                      <a:pt x="111" y="52"/>
                    </a:lnTo>
                    <a:lnTo>
                      <a:pt x="109" y="55"/>
                    </a:lnTo>
                    <a:lnTo>
                      <a:pt x="111" y="57"/>
                    </a:lnTo>
                    <a:lnTo>
                      <a:pt x="111" y="60"/>
                    </a:lnTo>
                    <a:lnTo>
                      <a:pt x="112" y="62"/>
                    </a:lnTo>
                    <a:lnTo>
                      <a:pt x="112" y="62"/>
                    </a:lnTo>
                    <a:lnTo>
                      <a:pt x="112" y="63"/>
                    </a:lnTo>
                    <a:lnTo>
                      <a:pt x="112" y="65"/>
                    </a:lnTo>
                    <a:lnTo>
                      <a:pt x="111" y="68"/>
                    </a:lnTo>
                    <a:lnTo>
                      <a:pt x="109" y="69"/>
                    </a:lnTo>
                    <a:lnTo>
                      <a:pt x="108" y="73"/>
                    </a:lnTo>
                    <a:lnTo>
                      <a:pt x="106" y="73"/>
                    </a:lnTo>
                    <a:lnTo>
                      <a:pt x="106" y="74"/>
                    </a:lnTo>
                    <a:lnTo>
                      <a:pt x="106" y="74"/>
                    </a:lnTo>
                    <a:lnTo>
                      <a:pt x="106" y="77"/>
                    </a:lnTo>
                    <a:lnTo>
                      <a:pt x="106" y="79"/>
                    </a:lnTo>
                    <a:lnTo>
                      <a:pt x="103" y="80"/>
                    </a:lnTo>
                    <a:lnTo>
                      <a:pt x="104" y="84"/>
                    </a:lnTo>
                    <a:lnTo>
                      <a:pt x="104" y="84"/>
                    </a:lnTo>
                    <a:lnTo>
                      <a:pt x="104" y="84"/>
                    </a:lnTo>
                    <a:lnTo>
                      <a:pt x="101" y="87"/>
                    </a:lnTo>
                    <a:lnTo>
                      <a:pt x="98" y="90"/>
                    </a:lnTo>
                    <a:lnTo>
                      <a:pt x="97" y="91"/>
                    </a:lnTo>
                    <a:lnTo>
                      <a:pt x="95" y="95"/>
                    </a:lnTo>
                    <a:lnTo>
                      <a:pt x="92" y="96"/>
                    </a:lnTo>
                    <a:lnTo>
                      <a:pt x="90" y="99"/>
                    </a:lnTo>
                    <a:lnTo>
                      <a:pt x="89" y="101"/>
                    </a:lnTo>
                    <a:lnTo>
                      <a:pt x="87" y="99"/>
                    </a:lnTo>
                    <a:lnTo>
                      <a:pt x="85" y="99"/>
                    </a:lnTo>
                    <a:lnTo>
                      <a:pt x="82" y="98"/>
                    </a:lnTo>
                    <a:lnTo>
                      <a:pt x="79" y="99"/>
                    </a:lnTo>
                    <a:lnTo>
                      <a:pt x="76" y="99"/>
                    </a:lnTo>
                    <a:lnTo>
                      <a:pt x="73" y="99"/>
                    </a:lnTo>
                    <a:lnTo>
                      <a:pt x="68" y="96"/>
                    </a:lnTo>
                    <a:lnTo>
                      <a:pt x="65" y="96"/>
                    </a:lnTo>
                    <a:lnTo>
                      <a:pt x="60" y="98"/>
                    </a:lnTo>
                    <a:lnTo>
                      <a:pt x="60" y="98"/>
                    </a:lnTo>
                    <a:lnTo>
                      <a:pt x="60" y="96"/>
                    </a:lnTo>
                    <a:lnTo>
                      <a:pt x="59" y="95"/>
                    </a:lnTo>
                    <a:lnTo>
                      <a:pt x="57" y="95"/>
                    </a:lnTo>
                    <a:lnTo>
                      <a:pt x="56" y="95"/>
                    </a:lnTo>
                    <a:lnTo>
                      <a:pt x="56" y="95"/>
                    </a:lnTo>
                    <a:lnTo>
                      <a:pt x="56" y="95"/>
                    </a:lnTo>
                    <a:lnTo>
                      <a:pt x="56" y="93"/>
                    </a:lnTo>
                    <a:lnTo>
                      <a:pt x="56" y="91"/>
                    </a:lnTo>
                    <a:lnTo>
                      <a:pt x="56" y="91"/>
                    </a:lnTo>
                    <a:lnTo>
                      <a:pt x="56" y="91"/>
                    </a:lnTo>
                    <a:lnTo>
                      <a:pt x="54" y="90"/>
                    </a:lnTo>
                    <a:lnTo>
                      <a:pt x="51" y="90"/>
                    </a:lnTo>
                    <a:lnTo>
                      <a:pt x="48" y="88"/>
                    </a:lnTo>
                    <a:lnTo>
                      <a:pt x="43" y="88"/>
                    </a:lnTo>
                    <a:lnTo>
                      <a:pt x="41" y="88"/>
                    </a:lnTo>
                    <a:lnTo>
                      <a:pt x="41" y="87"/>
                    </a:lnTo>
                    <a:lnTo>
                      <a:pt x="40" y="87"/>
                    </a:lnTo>
                    <a:lnTo>
                      <a:pt x="40" y="85"/>
                    </a:lnTo>
                    <a:lnTo>
                      <a:pt x="38" y="84"/>
                    </a:lnTo>
                    <a:lnTo>
                      <a:pt x="37" y="80"/>
                    </a:lnTo>
                    <a:lnTo>
                      <a:pt x="35" y="80"/>
                    </a:lnTo>
                    <a:lnTo>
                      <a:pt x="37" y="79"/>
                    </a:lnTo>
                    <a:lnTo>
                      <a:pt x="37" y="77"/>
                    </a:lnTo>
                    <a:lnTo>
                      <a:pt x="37" y="76"/>
                    </a:lnTo>
                    <a:lnTo>
                      <a:pt x="37" y="74"/>
                    </a:lnTo>
                    <a:lnTo>
                      <a:pt x="37" y="73"/>
                    </a:lnTo>
                    <a:lnTo>
                      <a:pt x="37" y="73"/>
                    </a:lnTo>
                    <a:lnTo>
                      <a:pt x="37" y="71"/>
                    </a:lnTo>
                    <a:lnTo>
                      <a:pt x="35" y="71"/>
                    </a:lnTo>
                    <a:lnTo>
                      <a:pt x="33" y="71"/>
                    </a:lnTo>
                    <a:lnTo>
                      <a:pt x="30" y="71"/>
                    </a:lnTo>
                    <a:lnTo>
                      <a:pt x="30" y="69"/>
                    </a:lnTo>
                    <a:lnTo>
                      <a:pt x="30" y="68"/>
                    </a:lnTo>
                    <a:lnTo>
                      <a:pt x="29" y="66"/>
                    </a:lnTo>
                    <a:lnTo>
                      <a:pt x="29" y="66"/>
                    </a:lnTo>
                    <a:lnTo>
                      <a:pt x="27" y="65"/>
                    </a:lnTo>
                    <a:lnTo>
                      <a:pt x="26" y="65"/>
                    </a:lnTo>
                    <a:lnTo>
                      <a:pt x="21" y="63"/>
                    </a:lnTo>
                    <a:lnTo>
                      <a:pt x="19" y="60"/>
                    </a:lnTo>
                    <a:lnTo>
                      <a:pt x="15" y="58"/>
                    </a:lnTo>
                    <a:lnTo>
                      <a:pt x="15" y="57"/>
                    </a:lnTo>
                    <a:lnTo>
                      <a:pt x="13" y="55"/>
                    </a:lnTo>
                    <a:lnTo>
                      <a:pt x="11" y="51"/>
                    </a:lnTo>
                    <a:lnTo>
                      <a:pt x="11" y="49"/>
                    </a:lnTo>
                    <a:lnTo>
                      <a:pt x="11" y="49"/>
                    </a:lnTo>
                    <a:lnTo>
                      <a:pt x="8" y="46"/>
                    </a:lnTo>
                    <a:lnTo>
                      <a:pt x="8" y="46"/>
                    </a:lnTo>
                    <a:lnTo>
                      <a:pt x="8" y="44"/>
                    </a:lnTo>
                    <a:lnTo>
                      <a:pt x="5" y="41"/>
                    </a:lnTo>
                    <a:lnTo>
                      <a:pt x="3" y="40"/>
                    </a:lnTo>
                    <a:lnTo>
                      <a:pt x="3" y="38"/>
                    </a:lnTo>
                    <a:lnTo>
                      <a:pt x="3" y="36"/>
                    </a:lnTo>
                    <a:lnTo>
                      <a:pt x="2" y="36"/>
                    </a:lnTo>
                    <a:lnTo>
                      <a:pt x="2" y="35"/>
                    </a:lnTo>
                    <a:lnTo>
                      <a:pt x="0" y="33"/>
                    </a:lnTo>
                    <a:lnTo>
                      <a:pt x="0" y="33"/>
                    </a:lnTo>
                    <a:lnTo>
                      <a:pt x="0" y="32"/>
                    </a:lnTo>
                    <a:lnTo>
                      <a:pt x="0" y="32"/>
                    </a:lnTo>
                    <a:lnTo>
                      <a:pt x="3" y="32"/>
                    </a:lnTo>
                    <a:lnTo>
                      <a:pt x="5" y="32"/>
                    </a:lnTo>
                    <a:lnTo>
                      <a:pt x="7" y="32"/>
                    </a:lnTo>
                    <a:lnTo>
                      <a:pt x="8" y="32"/>
                    </a:lnTo>
                    <a:lnTo>
                      <a:pt x="10" y="33"/>
                    </a:lnTo>
                    <a:lnTo>
                      <a:pt x="11" y="33"/>
                    </a:lnTo>
                    <a:lnTo>
                      <a:pt x="13" y="33"/>
                    </a:lnTo>
                    <a:lnTo>
                      <a:pt x="16" y="33"/>
                    </a:lnTo>
                    <a:lnTo>
                      <a:pt x="19" y="35"/>
                    </a:lnTo>
                    <a:lnTo>
                      <a:pt x="22" y="35"/>
                    </a:lnTo>
                    <a:lnTo>
                      <a:pt x="27" y="33"/>
                    </a:lnTo>
                    <a:lnTo>
                      <a:pt x="27" y="33"/>
                    </a:lnTo>
                    <a:lnTo>
                      <a:pt x="27" y="33"/>
                    </a:lnTo>
                    <a:lnTo>
                      <a:pt x="27" y="33"/>
                    </a:lnTo>
                    <a:lnTo>
                      <a:pt x="29" y="32"/>
                    </a:lnTo>
                    <a:lnTo>
                      <a:pt x="29" y="32"/>
                    </a:lnTo>
                    <a:lnTo>
                      <a:pt x="29" y="30"/>
                    </a:lnTo>
                    <a:lnTo>
                      <a:pt x="30" y="30"/>
                    </a:lnTo>
                    <a:lnTo>
                      <a:pt x="32" y="28"/>
                    </a:lnTo>
                    <a:lnTo>
                      <a:pt x="32" y="28"/>
                    </a:lnTo>
                    <a:lnTo>
                      <a:pt x="32" y="28"/>
                    </a:lnTo>
                    <a:lnTo>
                      <a:pt x="33" y="28"/>
                    </a:lnTo>
                    <a:lnTo>
                      <a:pt x="32" y="28"/>
                    </a:lnTo>
                    <a:lnTo>
                      <a:pt x="32" y="28"/>
                    </a:lnTo>
                    <a:lnTo>
                      <a:pt x="32" y="27"/>
                    </a:lnTo>
                    <a:lnTo>
                      <a:pt x="33" y="27"/>
                    </a:lnTo>
                    <a:lnTo>
                      <a:pt x="33" y="27"/>
                    </a:lnTo>
                    <a:lnTo>
                      <a:pt x="35" y="27"/>
                    </a:lnTo>
                    <a:lnTo>
                      <a:pt x="35" y="27"/>
                    </a:lnTo>
                    <a:lnTo>
                      <a:pt x="35" y="25"/>
                    </a:lnTo>
                    <a:lnTo>
                      <a:pt x="35" y="24"/>
                    </a:lnTo>
                    <a:lnTo>
                      <a:pt x="35" y="24"/>
                    </a:lnTo>
                    <a:lnTo>
                      <a:pt x="37" y="24"/>
                    </a:lnTo>
                    <a:lnTo>
                      <a:pt x="37" y="22"/>
                    </a:lnTo>
                    <a:lnTo>
                      <a:pt x="37" y="22"/>
                    </a:lnTo>
                    <a:lnTo>
                      <a:pt x="38" y="22"/>
                    </a:lnTo>
                    <a:lnTo>
                      <a:pt x="38" y="22"/>
                    </a:lnTo>
                    <a:lnTo>
                      <a:pt x="38" y="21"/>
                    </a:lnTo>
                    <a:lnTo>
                      <a:pt x="40" y="21"/>
                    </a:lnTo>
                    <a:lnTo>
                      <a:pt x="40" y="21"/>
                    </a:lnTo>
                    <a:lnTo>
                      <a:pt x="40" y="21"/>
                    </a:lnTo>
                    <a:lnTo>
                      <a:pt x="40" y="21"/>
                    </a:lnTo>
                    <a:lnTo>
                      <a:pt x="41" y="21"/>
                    </a:lnTo>
                    <a:lnTo>
                      <a:pt x="41" y="21"/>
                    </a:lnTo>
                    <a:lnTo>
                      <a:pt x="41" y="21"/>
                    </a:lnTo>
                    <a:lnTo>
                      <a:pt x="41" y="19"/>
                    </a:lnTo>
                    <a:lnTo>
                      <a:pt x="41" y="19"/>
                    </a:lnTo>
                    <a:lnTo>
                      <a:pt x="41" y="19"/>
                    </a:lnTo>
                    <a:lnTo>
                      <a:pt x="41" y="17"/>
                    </a:lnTo>
                    <a:lnTo>
                      <a:pt x="43" y="17"/>
                    </a:lnTo>
                    <a:lnTo>
                      <a:pt x="43" y="17"/>
                    </a:lnTo>
                    <a:lnTo>
                      <a:pt x="44" y="17"/>
                    </a:lnTo>
                    <a:lnTo>
                      <a:pt x="46" y="16"/>
                    </a:lnTo>
                    <a:lnTo>
                      <a:pt x="46" y="16"/>
                    </a:lnTo>
                    <a:lnTo>
                      <a:pt x="46" y="17"/>
                    </a:lnTo>
                    <a:lnTo>
                      <a:pt x="48" y="17"/>
                    </a:lnTo>
                    <a:lnTo>
                      <a:pt x="48" y="17"/>
                    </a:lnTo>
                    <a:lnTo>
                      <a:pt x="48" y="17"/>
                    </a:lnTo>
                    <a:lnTo>
                      <a:pt x="48" y="16"/>
                    </a:lnTo>
                    <a:lnTo>
                      <a:pt x="48" y="16"/>
                    </a:lnTo>
                    <a:lnTo>
                      <a:pt x="49" y="16"/>
                    </a:lnTo>
                    <a:lnTo>
                      <a:pt x="49" y="16"/>
                    </a:lnTo>
                    <a:lnTo>
                      <a:pt x="49" y="16"/>
                    </a:lnTo>
                    <a:lnTo>
                      <a:pt x="49" y="16"/>
                    </a:lnTo>
                    <a:lnTo>
                      <a:pt x="51" y="16"/>
                    </a:lnTo>
                    <a:lnTo>
                      <a:pt x="51" y="16"/>
                    </a:lnTo>
                    <a:lnTo>
                      <a:pt x="51" y="16"/>
                    </a:lnTo>
                    <a:lnTo>
                      <a:pt x="51" y="16"/>
                    </a:lnTo>
                    <a:lnTo>
                      <a:pt x="51" y="17"/>
                    </a:lnTo>
                    <a:lnTo>
                      <a:pt x="52" y="16"/>
                    </a:lnTo>
                    <a:lnTo>
                      <a:pt x="52" y="16"/>
                    </a:lnTo>
                    <a:lnTo>
                      <a:pt x="52" y="16"/>
                    </a:lnTo>
                    <a:lnTo>
                      <a:pt x="52" y="14"/>
                    </a:lnTo>
                    <a:lnTo>
                      <a:pt x="54" y="14"/>
                    </a:lnTo>
                    <a:lnTo>
                      <a:pt x="54" y="14"/>
                    </a:lnTo>
                    <a:lnTo>
                      <a:pt x="54" y="14"/>
                    </a:lnTo>
                    <a:lnTo>
                      <a:pt x="54" y="14"/>
                    </a:lnTo>
                    <a:lnTo>
                      <a:pt x="56" y="14"/>
                    </a:lnTo>
                    <a:lnTo>
                      <a:pt x="54" y="14"/>
                    </a:lnTo>
                    <a:lnTo>
                      <a:pt x="54" y="13"/>
                    </a:lnTo>
                    <a:lnTo>
                      <a:pt x="54" y="13"/>
                    </a:lnTo>
                    <a:lnTo>
                      <a:pt x="52" y="13"/>
                    </a:lnTo>
                    <a:lnTo>
                      <a:pt x="51" y="13"/>
                    </a:lnTo>
                    <a:lnTo>
                      <a:pt x="51" y="13"/>
                    </a:lnTo>
                    <a:lnTo>
                      <a:pt x="51" y="13"/>
                    </a:lnTo>
                    <a:lnTo>
                      <a:pt x="52" y="11"/>
                    </a:lnTo>
                    <a:lnTo>
                      <a:pt x="52" y="10"/>
                    </a:lnTo>
                    <a:lnTo>
                      <a:pt x="52" y="6"/>
                    </a:lnTo>
                    <a:lnTo>
                      <a:pt x="54" y="5"/>
                    </a:lnTo>
                    <a:lnTo>
                      <a:pt x="54" y="5"/>
                    </a:lnTo>
                    <a:lnTo>
                      <a:pt x="54" y="5"/>
                    </a:lnTo>
                    <a:lnTo>
                      <a:pt x="56" y="3"/>
                    </a:lnTo>
                    <a:lnTo>
                      <a:pt x="59" y="2"/>
                    </a:lnTo>
                    <a:lnTo>
                      <a:pt x="62" y="0"/>
                    </a:lnTo>
                    <a:lnTo>
                      <a:pt x="65" y="0"/>
                    </a:lnTo>
                    <a:lnTo>
                      <a:pt x="70" y="0"/>
                    </a:lnTo>
                    <a:lnTo>
                      <a:pt x="7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 name="Freeform 8">
                <a:extLst>
                  <a:ext uri="{FF2B5EF4-FFF2-40B4-BE49-F238E27FC236}">
                    <a16:creationId xmlns:a16="http://schemas.microsoft.com/office/drawing/2014/main" id="{B2121189-631F-4D73-8A90-DE4877A95DFE}"/>
                  </a:ext>
                </a:extLst>
              </p:cNvPr>
              <p:cNvSpPr>
                <a:spLocks noEditPoints="1"/>
              </p:cNvSpPr>
              <p:nvPr/>
            </p:nvSpPr>
            <p:spPr bwMode="auto">
              <a:xfrm>
                <a:off x="6382897" y="4645931"/>
                <a:ext cx="329419" cy="280688"/>
              </a:xfrm>
              <a:custGeom>
                <a:avLst/>
                <a:gdLst>
                  <a:gd name="T0" fmla="*/ 98 w 169"/>
                  <a:gd name="T1" fmla="*/ 122 h 144"/>
                  <a:gd name="T2" fmla="*/ 123 w 169"/>
                  <a:gd name="T3" fmla="*/ 4 h 144"/>
                  <a:gd name="T4" fmla="*/ 125 w 169"/>
                  <a:gd name="T5" fmla="*/ 5 h 144"/>
                  <a:gd name="T6" fmla="*/ 128 w 169"/>
                  <a:gd name="T7" fmla="*/ 5 h 144"/>
                  <a:gd name="T8" fmla="*/ 134 w 169"/>
                  <a:gd name="T9" fmla="*/ 8 h 144"/>
                  <a:gd name="T10" fmla="*/ 139 w 169"/>
                  <a:gd name="T11" fmla="*/ 8 h 144"/>
                  <a:gd name="T12" fmla="*/ 144 w 169"/>
                  <a:gd name="T13" fmla="*/ 11 h 144"/>
                  <a:gd name="T14" fmla="*/ 155 w 169"/>
                  <a:gd name="T15" fmla="*/ 16 h 144"/>
                  <a:gd name="T16" fmla="*/ 159 w 169"/>
                  <a:gd name="T17" fmla="*/ 21 h 144"/>
                  <a:gd name="T18" fmla="*/ 164 w 169"/>
                  <a:gd name="T19" fmla="*/ 24 h 144"/>
                  <a:gd name="T20" fmla="*/ 167 w 169"/>
                  <a:gd name="T21" fmla="*/ 32 h 144"/>
                  <a:gd name="T22" fmla="*/ 164 w 169"/>
                  <a:gd name="T23" fmla="*/ 40 h 144"/>
                  <a:gd name="T24" fmla="*/ 162 w 169"/>
                  <a:gd name="T25" fmla="*/ 49 h 144"/>
                  <a:gd name="T26" fmla="*/ 166 w 169"/>
                  <a:gd name="T27" fmla="*/ 60 h 144"/>
                  <a:gd name="T28" fmla="*/ 159 w 169"/>
                  <a:gd name="T29" fmla="*/ 65 h 144"/>
                  <a:gd name="T30" fmla="*/ 159 w 169"/>
                  <a:gd name="T31" fmla="*/ 73 h 144"/>
                  <a:gd name="T32" fmla="*/ 156 w 169"/>
                  <a:gd name="T33" fmla="*/ 79 h 144"/>
                  <a:gd name="T34" fmla="*/ 159 w 169"/>
                  <a:gd name="T35" fmla="*/ 84 h 144"/>
                  <a:gd name="T36" fmla="*/ 158 w 169"/>
                  <a:gd name="T37" fmla="*/ 87 h 144"/>
                  <a:gd name="T38" fmla="*/ 139 w 169"/>
                  <a:gd name="T39" fmla="*/ 93 h 144"/>
                  <a:gd name="T40" fmla="*/ 120 w 169"/>
                  <a:gd name="T41" fmla="*/ 100 h 144"/>
                  <a:gd name="T42" fmla="*/ 117 w 169"/>
                  <a:gd name="T43" fmla="*/ 109 h 144"/>
                  <a:gd name="T44" fmla="*/ 99 w 169"/>
                  <a:gd name="T45" fmla="*/ 115 h 144"/>
                  <a:gd name="T46" fmla="*/ 96 w 169"/>
                  <a:gd name="T47" fmla="*/ 122 h 144"/>
                  <a:gd name="T48" fmla="*/ 91 w 169"/>
                  <a:gd name="T49" fmla="*/ 122 h 144"/>
                  <a:gd name="T50" fmla="*/ 90 w 169"/>
                  <a:gd name="T51" fmla="*/ 125 h 144"/>
                  <a:gd name="T52" fmla="*/ 87 w 169"/>
                  <a:gd name="T53" fmla="*/ 125 h 144"/>
                  <a:gd name="T54" fmla="*/ 85 w 169"/>
                  <a:gd name="T55" fmla="*/ 126 h 144"/>
                  <a:gd name="T56" fmla="*/ 84 w 169"/>
                  <a:gd name="T57" fmla="*/ 130 h 144"/>
                  <a:gd name="T58" fmla="*/ 77 w 169"/>
                  <a:gd name="T59" fmla="*/ 136 h 144"/>
                  <a:gd name="T60" fmla="*/ 76 w 169"/>
                  <a:gd name="T61" fmla="*/ 139 h 144"/>
                  <a:gd name="T62" fmla="*/ 69 w 169"/>
                  <a:gd name="T63" fmla="*/ 144 h 144"/>
                  <a:gd name="T64" fmla="*/ 52 w 169"/>
                  <a:gd name="T65" fmla="*/ 141 h 144"/>
                  <a:gd name="T66" fmla="*/ 33 w 169"/>
                  <a:gd name="T67" fmla="*/ 136 h 144"/>
                  <a:gd name="T68" fmla="*/ 8 w 169"/>
                  <a:gd name="T69" fmla="*/ 128 h 144"/>
                  <a:gd name="T70" fmla="*/ 0 w 169"/>
                  <a:gd name="T71" fmla="*/ 90 h 144"/>
                  <a:gd name="T72" fmla="*/ 28 w 169"/>
                  <a:gd name="T73" fmla="*/ 67 h 144"/>
                  <a:gd name="T74" fmla="*/ 30 w 169"/>
                  <a:gd name="T75" fmla="*/ 51 h 144"/>
                  <a:gd name="T76" fmla="*/ 30 w 169"/>
                  <a:gd name="T77" fmla="*/ 43 h 144"/>
                  <a:gd name="T78" fmla="*/ 35 w 169"/>
                  <a:gd name="T79" fmla="*/ 41 h 144"/>
                  <a:gd name="T80" fmla="*/ 39 w 169"/>
                  <a:gd name="T81" fmla="*/ 46 h 144"/>
                  <a:gd name="T82" fmla="*/ 49 w 169"/>
                  <a:gd name="T83" fmla="*/ 45 h 144"/>
                  <a:gd name="T84" fmla="*/ 54 w 169"/>
                  <a:gd name="T85" fmla="*/ 52 h 144"/>
                  <a:gd name="T86" fmla="*/ 69 w 169"/>
                  <a:gd name="T87" fmla="*/ 56 h 144"/>
                  <a:gd name="T88" fmla="*/ 74 w 169"/>
                  <a:gd name="T89" fmla="*/ 49 h 144"/>
                  <a:gd name="T90" fmla="*/ 82 w 169"/>
                  <a:gd name="T91" fmla="*/ 59 h 144"/>
                  <a:gd name="T92" fmla="*/ 95 w 169"/>
                  <a:gd name="T93" fmla="*/ 65 h 144"/>
                  <a:gd name="T94" fmla="*/ 101 w 169"/>
                  <a:gd name="T95" fmla="*/ 73 h 144"/>
                  <a:gd name="T96" fmla="*/ 110 w 169"/>
                  <a:gd name="T97" fmla="*/ 73 h 144"/>
                  <a:gd name="T98" fmla="*/ 114 w 169"/>
                  <a:gd name="T99" fmla="*/ 76 h 144"/>
                  <a:gd name="T100" fmla="*/ 110 w 169"/>
                  <a:gd name="T101" fmla="*/ 59 h 144"/>
                  <a:gd name="T102" fmla="*/ 104 w 169"/>
                  <a:gd name="T103" fmla="*/ 60 h 144"/>
                  <a:gd name="T104" fmla="*/ 93 w 169"/>
                  <a:gd name="T105" fmla="*/ 51 h 144"/>
                  <a:gd name="T106" fmla="*/ 96 w 169"/>
                  <a:gd name="T107" fmla="*/ 37 h 144"/>
                  <a:gd name="T108" fmla="*/ 95 w 169"/>
                  <a:gd name="T109" fmla="*/ 19 h 144"/>
                  <a:gd name="T110" fmla="*/ 99 w 169"/>
                  <a:gd name="T111" fmla="*/ 8 h 144"/>
                  <a:gd name="T112" fmla="*/ 117 w 169"/>
                  <a:gd name="T113"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144">
                    <a:moveTo>
                      <a:pt x="79" y="137"/>
                    </a:moveTo>
                    <a:lnTo>
                      <a:pt x="77" y="139"/>
                    </a:lnTo>
                    <a:lnTo>
                      <a:pt x="77" y="139"/>
                    </a:lnTo>
                    <a:lnTo>
                      <a:pt x="77" y="137"/>
                    </a:lnTo>
                    <a:lnTo>
                      <a:pt x="79" y="137"/>
                    </a:lnTo>
                    <a:lnTo>
                      <a:pt x="79" y="137"/>
                    </a:lnTo>
                    <a:close/>
                    <a:moveTo>
                      <a:pt x="98" y="122"/>
                    </a:moveTo>
                    <a:lnTo>
                      <a:pt x="98" y="122"/>
                    </a:lnTo>
                    <a:lnTo>
                      <a:pt x="98" y="122"/>
                    </a:lnTo>
                    <a:lnTo>
                      <a:pt x="98" y="122"/>
                    </a:lnTo>
                    <a:close/>
                    <a:moveTo>
                      <a:pt x="125" y="0"/>
                    </a:moveTo>
                    <a:lnTo>
                      <a:pt x="125" y="0"/>
                    </a:lnTo>
                    <a:lnTo>
                      <a:pt x="125" y="2"/>
                    </a:lnTo>
                    <a:lnTo>
                      <a:pt x="123" y="2"/>
                    </a:lnTo>
                    <a:lnTo>
                      <a:pt x="123" y="2"/>
                    </a:lnTo>
                    <a:lnTo>
                      <a:pt x="123" y="4"/>
                    </a:lnTo>
                    <a:lnTo>
                      <a:pt x="123" y="4"/>
                    </a:lnTo>
                    <a:lnTo>
                      <a:pt x="123" y="5"/>
                    </a:lnTo>
                    <a:lnTo>
                      <a:pt x="123" y="5"/>
                    </a:lnTo>
                    <a:lnTo>
                      <a:pt x="125" y="5"/>
                    </a:lnTo>
                    <a:lnTo>
                      <a:pt x="125" y="5"/>
                    </a:lnTo>
                    <a:lnTo>
                      <a:pt x="125" y="5"/>
                    </a:lnTo>
                    <a:lnTo>
                      <a:pt x="125" y="5"/>
                    </a:lnTo>
                    <a:lnTo>
                      <a:pt x="125" y="5"/>
                    </a:lnTo>
                    <a:lnTo>
                      <a:pt x="125" y="5"/>
                    </a:lnTo>
                    <a:lnTo>
                      <a:pt x="126" y="5"/>
                    </a:lnTo>
                    <a:lnTo>
                      <a:pt x="126" y="5"/>
                    </a:lnTo>
                    <a:lnTo>
                      <a:pt x="126" y="5"/>
                    </a:lnTo>
                    <a:lnTo>
                      <a:pt x="126" y="5"/>
                    </a:lnTo>
                    <a:lnTo>
                      <a:pt x="126" y="5"/>
                    </a:lnTo>
                    <a:lnTo>
                      <a:pt x="128" y="5"/>
                    </a:lnTo>
                    <a:lnTo>
                      <a:pt x="128" y="5"/>
                    </a:lnTo>
                    <a:lnTo>
                      <a:pt x="131" y="8"/>
                    </a:lnTo>
                    <a:lnTo>
                      <a:pt x="131" y="8"/>
                    </a:lnTo>
                    <a:lnTo>
                      <a:pt x="131" y="8"/>
                    </a:lnTo>
                    <a:lnTo>
                      <a:pt x="132" y="8"/>
                    </a:lnTo>
                    <a:lnTo>
                      <a:pt x="132" y="8"/>
                    </a:lnTo>
                    <a:lnTo>
                      <a:pt x="132" y="8"/>
                    </a:lnTo>
                    <a:lnTo>
                      <a:pt x="132" y="8"/>
                    </a:lnTo>
                    <a:lnTo>
                      <a:pt x="134" y="8"/>
                    </a:lnTo>
                    <a:lnTo>
                      <a:pt x="134" y="8"/>
                    </a:lnTo>
                    <a:lnTo>
                      <a:pt x="134" y="8"/>
                    </a:lnTo>
                    <a:lnTo>
                      <a:pt x="134" y="7"/>
                    </a:lnTo>
                    <a:lnTo>
                      <a:pt x="134" y="7"/>
                    </a:lnTo>
                    <a:lnTo>
                      <a:pt x="136" y="7"/>
                    </a:lnTo>
                    <a:lnTo>
                      <a:pt x="137" y="7"/>
                    </a:lnTo>
                    <a:lnTo>
                      <a:pt x="139" y="8"/>
                    </a:lnTo>
                    <a:lnTo>
                      <a:pt x="139" y="8"/>
                    </a:lnTo>
                    <a:lnTo>
                      <a:pt x="140" y="10"/>
                    </a:lnTo>
                    <a:lnTo>
                      <a:pt x="140" y="10"/>
                    </a:lnTo>
                    <a:lnTo>
                      <a:pt x="140" y="10"/>
                    </a:lnTo>
                    <a:lnTo>
                      <a:pt x="142" y="10"/>
                    </a:lnTo>
                    <a:lnTo>
                      <a:pt x="142" y="10"/>
                    </a:lnTo>
                    <a:lnTo>
                      <a:pt x="144" y="11"/>
                    </a:lnTo>
                    <a:lnTo>
                      <a:pt x="144" y="11"/>
                    </a:lnTo>
                    <a:lnTo>
                      <a:pt x="144" y="11"/>
                    </a:lnTo>
                    <a:lnTo>
                      <a:pt x="145" y="13"/>
                    </a:lnTo>
                    <a:lnTo>
                      <a:pt x="145" y="13"/>
                    </a:lnTo>
                    <a:lnTo>
                      <a:pt x="147" y="13"/>
                    </a:lnTo>
                    <a:lnTo>
                      <a:pt x="148" y="13"/>
                    </a:lnTo>
                    <a:lnTo>
                      <a:pt x="150" y="13"/>
                    </a:lnTo>
                    <a:lnTo>
                      <a:pt x="151" y="15"/>
                    </a:lnTo>
                    <a:lnTo>
                      <a:pt x="153" y="15"/>
                    </a:lnTo>
                    <a:lnTo>
                      <a:pt x="155" y="16"/>
                    </a:lnTo>
                    <a:lnTo>
                      <a:pt x="156" y="16"/>
                    </a:lnTo>
                    <a:lnTo>
                      <a:pt x="158" y="18"/>
                    </a:lnTo>
                    <a:lnTo>
                      <a:pt x="159" y="18"/>
                    </a:lnTo>
                    <a:lnTo>
                      <a:pt x="159" y="18"/>
                    </a:lnTo>
                    <a:lnTo>
                      <a:pt x="159" y="19"/>
                    </a:lnTo>
                    <a:lnTo>
                      <a:pt x="159" y="19"/>
                    </a:lnTo>
                    <a:lnTo>
                      <a:pt x="159" y="21"/>
                    </a:lnTo>
                    <a:lnTo>
                      <a:pt x="159" y="21"/>
                    </a:lnTo>
                    <a:lnTo>
                      <a:pt x="161" y="21"/>
                    </a:lnTo>
                    <a:lnTo>
                      <a:pt x="161" y="21"/>
                    </a:lnTo>
                    <a:lnTo>
                      <a:pt x="161" y="21"/>
                    </a:lnTo>
                    <a:lnTo>
                      <a:pt x="162" y="21"/>
                    </a:lnTo>
                    <a:lnTo>
                      <a:pt x="162" y="21"/>
                    </a:lnTo>
                    <a:lnTo>
                      <a:pt x="162" y="22"/>
                    </a:lnTo>
                    <a:lnTo>
                      <a:pt x="164" y="22"/>
                    </a:lnTo>
                    <a:lnTo>
                      <a:pt x="164" y="24"/>
                    </a:lnTo>
                    <a:lnTo>
                      <a:pt x="166" y="24"/>
                    </a:lnTo>
                    <a:lnTo>
                      <a:pt x="164" y="26"/>
                    </a:lnTo>
                    <a:lnTo>
                      <a:pt x="164" y="27"/>
                    </a:lnTo>
                    <a:lnTo>
                      <a:pt x="166" y="29"/>
                    </a:lnTo>
                    <a:lnTo>
                      <a:pt x="167" y="29"/>
                    </a:lnTo>
                    <a:lnTo>
                      <a:pt x="167" y="30"/>
                    </a:lnTo>
                    <a:lnTo>
                      <a:pt x="167" y="32"/>
                    </a:lnTo>
                    <a:lnTo>
                      <a:pt x="167" y="32"/>
                    </a:lnTo>
                    <a:lnTo>
                      <a:pt x="169" y="33"/>
                    </a:lnTo>
                    <a:lnTo>
                      <a:pt x="169" y="35"/>
                    </a:lnTo>
                    <a:lnTo>
                      <a:pt x="169" y="35"/>
                    </a:lnTo>
                    <a:lnTo>
                      <a:pt x="167" y="38"/>
                    </a:lnTo>
                    <a:lnTo>
                      <a:pt x="166" y="38"/>
                    </a:lnTo>
                    <a:lnTo>
                      <a:pt x="164" y="38"/>
                    </a:lnTo>
                    <a:lnTo>
                      <a:pt x="164" y="38"/>
                    </a:lnTo>
                    <a:lnTo>
                      <a:pt x="164" y="40"/>
                    </a:lnTo>
                    <a:lnTo>
                      <a:pt x="164" y="40"/>
                    </a:lnTo>
                    <a:lnTo>
                      <a:pt x="164" y="40"/>
                    </a:lnTo>
                    <a:lnTo>
                      <a:pt x="164" y="41"/>
                    </a:lnTo>
                    <a:lnTo>
                      <a:pt x="166" y="43"/>
                    </a:lnTo>
                    <a:lnTo>
                      <a:pt x="164" y="45"/>
                    </a:lnTo>
                    <a:lnTo>
                      <a:pt x="164" y="46"/>
                    </a:lnTo>
                    <a:lnTo>
                      <a:pt x="162" y="46"/>
                    </a:lnTo>
                    <a:lnTo>
                      <a:pt x="162" y="49"/>
                    </a:lnTo>
                    <a:lnTo>
                      <a:pt x="164" y="49"/>
                    </a:lnTo>
                    <a:lnTo>
                      <a:pt x="164" y="49"/>
                    </a:lnTo>
                    <a:lnTo>
                      <a:pt x="164" y="51"/>
                    </a:lnTo>
                    <a:lnTo>
                      <a:pt x="164" y="52"/>
                    </a:lnTo>
                    <a:lnTo>
                      <a:pt x="164" y="54"/>
                    </a:lnTo>
                    <a:lnTo>
                      <a:pt x="164" y="57"/>
                    </a:lnTo>
                    <a:lnTo>
                      <a:pt x="164" y="60"/>
                    </a:lnTo>
                    <a:lnTo>
                      <a:pt x="166" y="60"/>
                    </a:lnTo>
                    <a:lnTo>
                      <a:pt x="167" y="60"/>
                    </a:lnTo>
                    <a:lnTo>
                      <a:pt x="167" y="60"/>
                    </a:lnTo>
                    <a:lnTo>
                      <a:pt x="167" y="62"/>
                    </a:lnTo>
                    <a:lnTo>
                      <a:pt x="166" y="62"/>
                    </a:lnTo>
                    <a:lnTo>
                      <a:pt x="166" y="62"/>
                    </a:lnTo>
                    <a:lnTo>
                      <a:pt x="164" y="63"/>
                    </a:lnTo>
                    <a:lnTo>
                      <a:pt x="161" y="65"/>
                    </a:lnTo>
                    <a:lnTo>
                      <a:pt x="159" y="65"/>
                    </a:lnTo>
                    <a:lnTo>
                      <a:pt x="159" y="67"/>
                    </a:lnTo>
                    <a:lnTo>
                      <a:pt x="159" y="68"/>
                    </a:lnTo>
                    <a:lnTo>
                      <a:pt x="159" y="68"/>
                    </a:lnTo>
                    <a:lnTo>
                      <a:pt x="159" y="70"/>
                    </a:lnTo>
                    <a:lnTo>
                      <a:pt x="159" y="71"/>
                    </a:lnTo>
                    <a:lnTo>
                      <a:pt x="159" y="73"/>
                    </a:lnTo>
                    <a:lnTo>
                      <a:pt x="159" y="73"/>
                    </a:lnTo>
                    <a:lnTo>
                      <a:pt x="159" y="73"/>
                    </a:lnTo>
                    <a:lnTo>
                      <a:pt x="158" y="74"/>
                    </a:lnTo>
                    <a:lnTo>
                      <a:pt x="158" y="76"/>
                    </a:lnTo>
                    <a:lnTo>
                      <a:pt x="158" y="78"/>
                    </a:lnTo>
                    <a:lnTo>
                      <a:pt x="156" y="78"/>
                    </a:lnTo>
                    <a:lnTo>
                      <a:pt x="155" y="79"/>
                    </a:lnTo>
                    <a:lnTo>
                      <a:pt x="155" y="79"/>
                    </a:lnTo>
                    <a:lnTo>
                      <a:pt x="156" y="79"/>
                    </a:lnTo>
                    <a:lnTo>
                      <a:pt x="156" y="79"/>
                    </a:lnTo>
                    <a:lnTo>
                      <a:pt x="158" y="81"/>
                    </a:lnTo>
                    <a:lnTo>
                      <a:pt x="156" y="81"/>
                    </a:lnTo>
                    <a:lnTo>
                      <a:pt x="156" y="81"/>
                    </a:lnTo>
                    <a:lnTo>
                      <a:pt x="158" y="81"/>
                    </a:lnTo>
                    <a:lnTo>
                      <a:pt x="158" y="82"/>
                    </a:lnTo>
                    <a:lnTo>
                      <a:pt x="159" y="82"/>
                    </a:lnTo>
                    <a:lnTo>
                      <a:pt x="159" y="84"/>
                    </a:lnTo>
                    <a:lnTo>
                      <a:pt x="159" y="84"/>
                    </a:lnTo>
                    <a:lnTo>
                      <a:pt x="159" y="85"/>
                    </a:lnTo>
                    <a:lnTo>
                      <a:pt x="159" y="85"/>
                    </a:lnTo>
                    <a:lnTo>
                      <a:pt x="161" y="84"/>
                    </a:lnTo>
                    <a:lnTo>
                      <a:pt x="161" y="84"/>
                    </a:lnTo>
                    <a:lnTo>
                      <a:pt x="162" y="84"/>
                    </a:lnTo>
                    <a:lnTo>
                      <a:pt x="162" y="85"/>
                    </a:lnTo>
                    <a:lnTo>
                      <a:pt x="159" y="85"/>
                    </a:lnTo>
                    <a:lnTo>
                      <a:pt x="158" y="87"/>
                    </a:lnTo>
                    <a:lnTo>
                      <a:pt x="153" y="89"/>
                    </a:lnTo>
                    <a:lnTo>
                      <a:pt x="150" y="89"/>
                    </a:lnTo>
                    <a:lnTo>
                      <a:pt x="148" y="90"/>
                    </a:lnTo>
                    <a:lnTo>
                      <a:pt x="147" y="90"/>
                    </a:lnTo>
                    <a:lnTo>
                      <a:pt x="145" y="90"/>
                    </a:lnTo>
                    <a:lnTo>
                      <a:pt x="142" y="92"/>
                    </a:lnTo>
                    <a:lnTo>
                      <a:pt x="140" y="92"/>
                    </a:lnTo>
                    <a:lnTo>
                      <a:pt x="139" y="93"/>
                    </a:lnTo>
                    <a:lnTo>
                      <a:pt x="136" y="93"/>
                    </a:lnTo>
                    <a:lnTo>
                      <a:pt x="132" y="95"/>
                    </a:lnTo>
                    <a:lnTo>
                      <a:pt x="129" y="95"/>
                    </a:lnTo>
                    <a:lnTo>
                      <a:pt x="126" y="97"/>
                    </a:lnTo>
                    <a:lnTo>
                      <a:pt x="125" y="97"/>
                    </a:lnTo>
                    <a:lnTo>
                      <a:pt x="123" y="98"/>
                    </a:lnTo>
                    <a:lnTo>
                      <a:pt x="120" y="100"/>
                    </a:lnTo>
                    <a:lnTo>
                      <a:pt x="120" y="100"/>
                    </a:lnTo>
                    <a:lnTo>
                      <a:pt x="120" y="100"/>
                    </a:lnTo>
                    <a:lnTo>
                      <a:pt x="120" y="101"/>
                    </a:lnTo>
                    <a:lnTo>
                      <a:pt x="121" y="103"/>
                    </a:lnTo>
                    <a:lnTo>
                      <a:pt x="121" y="104"/>
                    </a:lnTo>
                    <a:lnTo>
                      <a:pt x="121" y="106"/>
                    </a:lnTo>
                    <a:lnTo>
                      <a:pt x="121" y="109"/>
                    </a:lnTo>
                    <a:lnTo>
                      <a:pt x="120" y="109"/>
                    </a:lnTo>
                    <a:lnTo>
                      <a:pt x="117" y="109"/>
                    </a:lnTo>
                    <a:lnTo>
                      <a:pt x="112" y="109"/>
                    </a:lnTo>
                    <a:lnTo>
                      <a:pt x="109" y="109"/>
                    </a:lnTo>
                    <a:lnTo>
                      <a:pt x="106" y="111"/>
                    </a:lnTo>
                    <a:lnTo>
                      <a:pt x="103" y="112"/>
                    </a:lnTo>
                    <a:lnTo>
                      <a:pt x="101" y="114"/>
                    </a:lnTo>
                    <a:lnTo>
                      <a:pt x="101" y="114"/>
                    </a:lnTo>
                    <a:lnTo>
                      <a:pt x="101" y="114"/>
                    </a:lnTo>
                    <a:lnTo>
                      <a:pt x="99" y="115"/>
                    </a:lnTo>
                    <a:lnTo>
                      <a:pt x="99" y="119"/>
                    </a:lnTo>
                    <a:lnTo>
                      <a:pt x="99" y="120"/>
                    </a:lnTo>
                    <a:lnTo>
                      <a:pt x="98" y="122"/>
                    </a:lnTo>
                    <a:lnTo>
                      <a:pt x="98" y="122"/>
                    </a:lnTo>
                    <a:lnTo>
                      <a:pt x="98" y="122"/>
                    </a:lnTo>
                    <a:lnTo>
                      <a:pt x="96" y="122"/>
                    </a:lnTo>
                    <a:lnTo>
                      <a:pt x="96" y="122"/>
                    </a:lnTo>
                    <a:lnTo>
                      <a:pt x="96" y="122"/>
                    </a:lnTo>
                    <a:lnTo>
                      <a:pt x="96" y="122"/>
                    </a:lnTo>
                    <a:lnTo>
                      <a:pt x="95" y="122"/>
                    </a:lnTo>
                    <a:lnTo>
                      <a:pt x="95" y="122"/>
                    </a:lnTo>
                    <a:lnTo>
                      <a:pt x="95" y="122"/>
                    </a:lnTo>
                    <a:lnTo>
                      <a:pt x="93" y="122"/>
                    </a:lnTo>
                    <a:lnTo>
                      <a:pt x="93" y="122"/>
                    </a:lnTo>
                    <a:lnTo>
                      <a:pt x="93" y="122"/>
                    </a:lnTo>
                    <a:lnTo>
                      <a:pt x="91" y="122"/>
                    </a:lnTo>
                    <a:lnTo>
                      <a:pt x="91" y="122"/>
                    </a:lnTo>
                    <a:lnTo>
                      <a:pt x="91" y="122"/>
                    </a:lnTo>
                    <a:lnTo>
                      <a:pt x="91" y="123"/>
                    </a:lnTo>
                    <a:lnTo>
                      <a:pt x="91" y="123"/>
                    </a:lnTo>
                    <a:lnTo>
                      <a:pt x="90" y="123"/>
                    </a:lnTo>
                    <a:lnTo>
                      <a:pt x="90" y="123"/>
                    </a:lnTo>
                    <a:lnTo>
                      <a:pt x="90" y="123"/>
                    </a:lnTo>
                    <a:lnTo>
                      <a:pt x="90" y="125"/>
                    </a:lnTo>
                    <a:lnTo>
                      <a:pt x="90" y="125"/>
                    </a:lnTo>
                    <a:lnTo>
                      <a:pt x="88" y="125"/>
                    </a:lnTo>
                    <a:lnTo>
                      <a:pt x="88" y="125"/>
                    </a:lnTo>
                    <a:lnTo>
                      <a:pt x="88" y="126"/>
                    </a:lnTo>
                    <a:lnTo>
                      <a:pt x="88" y="126"/>
                    </a:lnTo>
                    <a:lnTo>
                      <a:pt x="87" y="126"/>
                    </a:lnTo>
                    <a:lnTo>
                      <a:pt x="87" y="125"/>
                    </a:lnTo>
                    <a:lnTo>
                      <a:pt x="87" y="125"/>
                    </a:lnTo>
                    <a:lnTo>
                      <a:pt x="87" y="125"/>
                    </a:lnTo>
                    <a:lnTo>
                      <a:pt x="85" y="125"/>
                    </a:lnTo>
                    <a:lnTo>
                      <a:pt x="85" y="125"/>
                    </a:lnTo>
                    <a:lnTo>
                      <a:pt x="85" y="126"/>
                    </a:lnTo>
                    <a:lnTo>
                      <a:pt x="85" y="126"/>
                    </a:lnTo>
                    <a:lnTo>
                      <a:pt x="85" y="126"/>
                    </a:lnTo>
                    <a:lnTo>
                      <a:pt x="85" y="126"/>
                    </a:lnTo>
                    <a:lnTo>
                      <a:pt x="85" y="126"/>
                    </a:lnTo>
                    <a:lnTo>
                      <a:pt x="85" y="128"/>
                    </a:lnTo>
                    <a:lnTo>
                      <a:pt x="84" y="128"/>
                    </a:lnTo>
                    <a:lnTo>
                      <a:pt x="84" y="128"/>
                    </a:lnTo>
                    <a:lnTo>
                      <a:pt x="84" y="128"/>
                    </a:lnTo>
                    <a:lnTo>
                      <a:pt x="84" y="128"/>
                    </a:lnTo>
                    <a:lnTo>
                      <a:pt x="84" y="128"/>
                    </a:lnTo>
                    <a:lnTo>
                      <a:pt x="84" y="130"/>
                    </a:lnTo>
                    <a:lnTo>
                      <a:pt x="84" y="130"/>
                    </a:lnTo>
                    <a:lnTo>
                      <a:pt x="82" y="130"/>
                    </a:lnTo>
                    <a:lnTo>
                      <a:pt x="82" y="130"/>
                    </a:lnTo>
                    <a:lnTo>
                      <a:pt x="82" y="130"/>
                    </a:lnTo>
                    <a:lnTo>
                      <a:pt x="80" y="131"/>
                    </a:lnTo>
                    <a:lnTo>
                      <a:pt x="80" y="133"/>
                    </a:lnTo>
                    <a:lnTo>
                      <a:pt x="79" y="133"/>
                    </a:lnTo>
                    <a:lnTo>
                      <a:pt x="79" y="134"/>
                    </a:lnTo>
                    <a:lnTo>
                      <a:pt x="77" y="136"/>
                    </a:lnTo>
                    <a:lnTo>
                      <a:pt x="79" y="136"/>
                    </a:lnTo>
                    <a:lnTo>
                      <a:pt x="79" y="136"/>
                    </a:lnTo>
                    <a:lnTo>
                      <a:pt x="79" y="136"/>
                    </a:lnTo>
                    <a:lnTo>
                      <a:pt x="77" y="137"/>
                    </a:lnTo>
                    <a:lnTo>
                      <a:pt x="77" y="137"/>
                    </a:lnTo>
                    <a:lnTo>
                      <a:pt x="77" y="137"/>
                    </a:lnTo>
                    <a:lnTo>
                      <a:pt x="77" y="137"/>
                    </a:lnTo>
                    <a:lnTo>
                      <a:pt x="76" y="139"/>
                    </a:lnTo>
                    <a:lnTo>
                      <a:pt x="74" y="141"/>
                    </a:lnTo>
                    <a:lnTo>
                      <a:pt x="74" y="141"/>
                    </a:lnTo>
                    <a:lnTo>
                      <a:pt x="74" y="141"/>
                    </a:lnTo>
                    <a:lnTo>
                      <a:pt x="74" y="142"/>
                    </a:lnTo>
                    <a:lnTo>
                      <a:pt x="74" y="142"/>
                    </a:lnTo>
                    <a:lnTo>
                      <a:pt x="73" y="142"/>
                    </a:lnTo>
                    <a:lnTo>
                      <a:pt x="74" y="142"/>
                    </a:lnTo>
                    <a:lnTo>
                      <a:pt x="69" y="144"/>
                    </a:lnTo>
                    <a:lnTo>
                      <a:pt x="66" y="144"/>
                    </a:lnTo>
                    <a:lnTo>
                      <a:pt x="63" y="142"/>
                    </a:lnTo>
                    <a:lnTo>
                      <a:pt x="60" y="142"/>
                    </a:lnTo>
                    <a:lnTo>
                      <a:pt x="58" y="142"/>
                    </a:lnTo>
                    <a:lnTo>
                      <a:pt x="57" y="142"/>
                    </a:lnTo>
                    <a:lnTo>
                      <a:pt x="55" y="141"/>
                    </a:lnTo>
                    <a:lnTo>
                      <a:pt x="54" y="141"/>
                    </a:lnTo>
                    <a:lnTo>
                      <a:pt x="52" y="141"/>
                    </a:lnTo>
                    <a:lnTo>
                      <a:pt x="50" y="141"/>
                    </a:lnTo>
                    <a:lnTo>
                      <a:pt x="47" y="141"/>
                    </a:lnTo>
                    <a:lnTo>
                      <a:pt x="46" y="137"/>
                    </a:lnTo>
                    <a:lnTo>
                      <a:pt x="44" y="137"/>
                    </a:lnTo>
                    <a:lnTo>
                      <a:pt x="43" y="136"/>
                    </a:lnTo>
                    <a:lnTo>
                      <a:pt x="41" y="136"/>
                    </a:lnTo>
                    <a:lnTo>
                      <a:pt x="33" y="136"/>
                    </a:lnTo>
                    <a:lnTo>
                      <a:pt x="33" y="136"/>
                    </a:lnTo>
                    <a:lnTo>
                      <a:pt x="30" y="136"/>
                    </a:lnTo>
                    <a:lnTo>
                      <a:pt x="27" y="137"/>
                    </a:lnTo>
                    <a:lnTo>
                      <a:pt x="24" y="137"/>
                    </a:lnTo>
                    <a:lnTo>
                      <a:pt x="21" y="137"/>
                    </a:lnTo>
                    <a:lnTo>
                      <a:pt x="17" y="136"/>
                    </a:lnTo>
                    <a:lnTo>
                      <a:pt x="14" y="133"/>
                    </a:lnTo>
                    <a:lnTo>
                      <a:pt x="11" y="130"/>
                    </a:lnTo>
                    <a:lnTo>
                      <a:pt x="8" y="128"/>
                    </a:lnTo>
                    <a:lnTo>
                      <a:pt x="8" y="126"/>
                    </a:lnTo>
                    <a:lnTo>
                      <a:pt x="5" y="123"/>
                    </a:lnTo>
                    <a:lnTo>
                      <a:pt x="3" y="123"/>
                    </a:lnTo>
                    <a:lnTo>
                      <a:pt x="3" y="123"/>
                    </a:lnTo>
                    <a:lnTo>
                      <a:pt x="2" y="117"/>
                    </a:lnTo>
                    <a:lnTo>
                      <a:pt x="0" y="114"/>
                    </a:lnTo>
                    <a:lnTo>
                      <a:pt x="0" y="95"/>
                    </a:lnTo>
                    <a:lnTo>
                      <a:pt x="0" y="90"/>
                    </a:lnTo>
                    <a:lnTo>
                      <a:pt x="0" y="73"/>
                    </a:lnTo>
                    <a:lnTo>
                      <a:pt x="0" y="70"/>
                    </a:lnTo>
                    <a:lnTo>
                      <a:pt x="27" y="70"/>
                    </a:lnTo>
                    <a:lnTo>
                      <a:pt x="28" y="70"/>
                    </a:lnTo>
                    <a:lnTo>
                      <a:pt x="28" y="70"/>
                    </a:lnTo>
                    <a:lnTo>
                      <a:pt x="30" y="70"/>
                    </a:lnTo>
                    <a:lnTo>
                      <a:pt x="28" y="67"/>
                    </a:lnTo>
                    <a:lnTo>
                      <a:pt x="28" y="67"/>
                    </a:lnTo>
                    <a:lnTo>
                      <a:pt x="28" y="65"/>
                    </a:lnTo>
                    <a:lnTo>
                      <a:pt x="28" y="63"/>
                    </a:lnTo>
                    <a:lnTo>
                      <a:pt x="30" y="62"/>
                    </a:lnTo>
                    <a:lnTo>
                      <a:pt x="30" y="60"/>
                    </a:lnTo>
                    <a:lnTo>
                      <a:pt x="28" y="57"/>
                    </a:lnTo>
                    <a:lnTo>
                      <a:pt x="28" y="56"/>
                    </a:lnTo>
                    <a:lnTo>
                      <a:pt x="30" y="54"/>
                    </a:lnTo>
                    <a:lnTo>
                      <a:pt x="30" y="51"/>
                    </a:lnTo>
                    <a:lnTo>
                      <a:pt x="30" y="51"/>
                    </a:lnTo>
                    <a:lnTo>
                      <a:pt x="30" y="49"/>
                    </a:lnTo>
                    <a:lnTo>
                      <a:pt x="30" y="48"/>
                    </a:lnTo>
                    <a:lnTo>
                      <a:pt x="30" y="48"/>
                    </a:lnTo>
                    <a:lnTo>
                      <a:pt x="30" y="46"/>
                    </a:lnTo>
                    <a:lnTo>
                      <a:pt x="30" y="46"/>
                    </a:lnTo>
                    <a:lnTo>
                      <a:pt x="30" y="46"/>
                    </a:lnTo>
                    <a:lnTo>
                      <a:pt x="30" y="43"/>
                    </a:lnTo>
                    <a:lnTo>
                      <a:pt x="30" y="41"/>
                    </a:lnTo>
                    <a:lnTo>
                      <a:pt x="30" y="38"/>
                    </a:lnTo>
                    <a:lnTo>
                      <a:pt x="30" y="40"/>
                    </a:lnTo>
                    <a:lnTo>
                      <a:pt x="32" y="40"/>
                    </a:lnTo>
                    <a:lnTo>
                      <a:pt x="32" y="40"/>
                    </a:lnTo>
                    <a:lnTo>
                      <a:pt x="32" y="41"/>
                    </a:lnTo>
                    <a:lnTo>
                      <a:pt x="33" y="41"/>
                    </a:lnTo>
                    <a:lnTo>
                      <a:pt x="35" y="41"/>
                    </a:lnTo>
                    <a:lnTo>
                      <a:pt x="35" y="43"/>
                    </a:lnTo>
                    <a:lnTo>
                      <a:pt x="35" y="45"/>
                    </a:lnTo>
                    <a:lnTo>
                      <a:pt x="35" y="46"/>
                    </a:lnTo>
                    <a:lnTo>
                      <a:pt x="35" y="46"/>
                    </a:lnTo>
                    <a:lnTo>
                      <a:pt x="35" y="46"/>
                    </a:lnTo>
                    <a:lnTo>
                      <a:pt x="36" y="48"/>
                    </a:lnTo>
                    <a:lnTo>
                      <a:pt x="38" y="48"/>
                    </a:lnTo>
                    <a:lnTo>
                      <a:pt x="39" y="46"/>
                    </a:lnTo>
                    <a:lnTo>
                      <a:pt x="39" y="46"/>
                    </a:lnTo>
                    <a:lnTo>
                      <a:pt x="41" y="46"/>
                    </a:lnTo>
                    <a:lnTo>
                      <a:pt x="43" y="45"/>
                    </a:lnTo>
                    <a:lnTo>
                      <a:pt x="46" y="45"/>
                    </a:lnTo>
                    <a:lnTo>
                      <a:pt x="47" y="45"/>
                    </a:lnTo>
                    <a:lnTo>
                      <a:pt x="47" y="45"/>
                    </a:lnTo>
                    <a:lnTo>
                      <a:pt x="49" y="45"/>
                    </a:lnTo>
                    <a:lnTo>
                      <a:pt x="49" y="45"/>
                    </a:lnTo>
                    <a:lnTo>
                      <a:pt x="49" y="46"/>
                    </a:lnTo>
                    <a:lnTo>
                      <a:pt x="49" y="46"/>
                    </a:lnTo>
                    <a:lnTo>
                      <a:pt x="49" y="49"/>
                    </a:lnTo>
                    <a:lnTo>
                      <a:pt x="49" y="49"/>
                    </a:lnTo>
                    <a:lnTo>
                      <a:pt x="50" y="51"/>
                    </a:lnTo>
                    <a:lnTo>
                      <a:pt x="50" y="51"/>
                    </a:lnTo>
                    <a:lnTo>
                      <a:pt x="52" y="52"/>
                    </a:lnTo>
                    <a:lnTo>
                      <a:pt x="54" y="52"/>
                    </a:lnTo>
                    <a:lnTo>
                      <a:pt x="57" y="52"/>
                    </a:lnTo>
                    <a:lnTo>
                      <a:pt x="57" y="54"/>
                    </a:lnTo>
                    <a:lnTo>
                      <a:pt x="58" y="54"/>
                    </a:lnTo>
                    <a:lnTo>
                      <a:pt x="60" y="54"/>
                    </a:lnTo>
                    <a:lnTo>
                      <a:pt x="63" y="54"/>
                    </a:lnTo>
                    <a:lnTo>
                      <a:pt x="65" y="54"/>
                    </a:lnTo>
                    <a:lnTo>
                      <a:pt x="68" y="56"/>
                    </a:lnTo>
                    <a:lnTo>
                      <a:pt x="69" y="56"/>
                    </a:lnTo>
                    <a:lnTo>
                      <a:pt x="71" y="56"/>
                    </a:lnTo>
                    <a:lnTo>
                      <a:pt x="71" y="54"/>
                    </a:lnTo>
                    <a:lnTo>
                      <a:pt x="73" y="54"/>
                    </a:lnTo>
                    <a:lnTo>
                      <a:pt x="73" y="54"/>
                    </a:lnTo>
                    <a:lnTo>
                      <a:pt x="73" y="52"/>
                    </a:lnTo>
                    <a:lnTo>
                      <a:pt x="74" y="51"/>
                    </a:lnTo>
                    <a:lnTo>
                      <a:pt x="74" y="49"/>
                    </a:lnTo>
                    <a:lnTo>
                      <a:pt x="74" y="49"/>
                    </a:lnTo>
                    <a:lnTo>
                      <a:pt x="76" y="49"/>
                    </a:lnTo>
                    <a:lnTo>
                      <a:pt x="76" y="49"/>
                    </a:lnTo>
                    <a:lnTo>
                      <a:pt x="77" y="52"/>
                    </a:lnTo>
                    <a:lnTo>
                      <a:pt x="79" y="54"/>
                    </a:lnTo>
                    <a:lnTo>
                      <a:pt x="80" y="57"/>
                    </a:lnTo>
                    <a:lnTo>
                      <a:pt x="80" y="59"/>
                    </a:lnTo>
                    <a:lnTo>
                      <a:pt x="82" y="59"/>
                    </a:lnTo>
                    <a:lnTo>
                      <a:pt x="82" y="59"/>
                    </a:lnTo>
                    <a:lnTo>
                      <a:pt x="84" y="59"/>
                    </a:lnTo>
                    <a:lnTo>
                      <a:pt x="85" y="59"/>
                    </a:lnTo>
                    <a:lnTo>
                      <a:pt x="88" y="60"/>
                    </a:lnTo>
                    <a:lnTo>
                      <a:pt x="91" y="62"/>
                    </a:lnTo>
                    <a:lnTo>
                      <a:pt x="93" y="62"/>
                    </a:lnTo>
                    <a:lnTo>
                      <a:pt x="93" y="63"/>
                    </a:lnTo>
                    <a:lnTo>
                      <a:pt x="95" y="63"/>
                    </a:lnTo>
                    <a:lnTo>
                      <a:pt x="95" y="65"/>
                    </a:lnTo>
                    <a:lnTo>
                      <a:pt x="95" y="67"/>
                    </a:lnTo>
                    <a:lnTo>
                      <a:pt x="96" y="68"/>
                    </a:lnTo>
                    <a:lnTo>
                      <a:pt x="96" y="68"/>
                    </a:lnTo>
                    <a:lnTo>
                      <a:pt x="98" y="68"/>
                    </a:lnTo>
                    <a:lnTo>
                      <a:pt x="98" y="68"/>
                    </a:lnTo>
                    <a:lnTo>
                      <a:pt x="99" y="70"/>
                    </a:lnTo>
                    <a:lnTo>
                      <a:pt x="99" y="71"/>
                    </a:lnTo>
                    <a:lnTo>
                      <a:pt x="101" y="73"/>
                    </a:lnTo>
                    <a:lnTo>
                      <a:pt x="101" y="74"/>
                    </a:lnTo>
                    <a:lnTo>
                      <a:pt x="103" y="76"/>
                    </a:lnTo>
                    <a:lnTo>
                      <a:pt x="104" y="76"/>
                    </a:lnTo>
                    <a:lnTo>
                      <a:pt x="106" y="76"/>
                    </a:lnTo>
                    <a:lnTo>
                      <a:pt x="106" y="76"/>
                    </a:lnTo>
                    <a:lnTo>
                      <a:pt x="107" y="74"/>
                    </a:lnTo>
                    <a:lnTo>
                      <a:pt x="109" y="74"/>
                    </a:lnTo>
                    <a:lnTo>
                      <a:pt x="110" y="73"/>
                    </a:lnTo>
                    <a:lnTo>
                      <a:pt x="110" y="74"/>
                    </a:lnTo>
                    <a:lnTo>
                      <a:pt x="110" y="74"/>
                    </a:lnTo>
                    <a:lnTo>
                      <a:pt x="112" y="76"/>
                    </a:lnTo>
                    <a:lnTo>
                      <a:pt x="112" y="76"/>
                    </a:lnTo>
                    <a:lnTo>
                      <a:pt x="112" y="76"/>
                    </a:lnTo>
                    <a:lnTo>
                      <a:pt x="114" y="76"/>
                    </a:lnTo>
                    <a:lnTo>
                      <a:pt x="114" y="76"/>
                    </a:lnTo>
                    <a:lnTo>
                      <a:pt x="114" y="76"/>
                    </a:lnTo>
                    <a:lnTo>
                      <a:pt x="114" y="73"/>
                    </a:lnTo>
                    <a:lnTo>
                      <a:pt x="114" y="70"/>
                    </a:lnTo>
                    <a:lnTo>
                      <a:pt x="114" y="68"/>
                    </a:lnTo>
                    <a:lnTo>
                      <a:pt x="114" y="65"/>
                    </a:lnTo>
                    <a:lnTo>
                      <a:pt x="114" y="57"/>
                    </a:lnTo>
                    <a:lnTo>
                      <a:pt x="114" y="57"/>
                    </a:lnTo>
                    <a:lnTo>
                      <a:pt x="112" y="59"/>
                    </a:lnTo>
                    <a:lnTo>
                      <a:pt x="110" y="59"/>
                    </a:lnTo>
                    <a:lnTo>
                      <a:pt x="109" y="59"/>
                    </a:lnTo>
                    <a:lnTo>
                      <a:pt x="109" y="59"/>
                    </a:lnTo>
                    <a:lnTo>
                      <a:pt x="109" y="60"/>
                    </a:lnTo>
                    <a:lnTo>
                      <a:pt x="109" y="60"/>
                    </a:lnTo>
                    <a:lnTo>
                      <a:pt x="109" y="62"/>
                    </a:lnTo>
                    <a:lnTo>
                      <a:pt x="109" y="62"/>
                    </a:lnTo>
                    <a:lnTo>
                      <a:pt x="107" y="62"/>
                    </a:lnTo>
                    <a:lnTo>
                      <a:pt x="104" y="60"/>
                    </a:lnTo>
                    <a:lnTo>
                      <a:pt x="103" y="60"/>
                    </a:lnTo>
                    <a:lnTo>
                      <a:pt x="101" y="59"/>
                    </a:lnTo>
                    <a:lnTo>
                      <a:pt x="99" y="57"/>
                    </a:lnTo>
                    <a:lnTo>
                      <a:pt x="99" y="56"/>
                    </a:lnTo>
                    <a:lnTo>
                      <a:pt x="96" y="54"/>
                    </a:lnTo>
                    <a:lnTo>
                      <a:pt x="95" y="54"/>
                    </a:lnTo>
                    <a:lnTo>
                      <a:pt x="95" y="52"/>
                    </a:lnTo>
                    <a:lnTo>
                      <a:pt x="93" y="51"/>
                    </a:lnTo>
                    <a:lnTo>
                      <a:pt x="93" y="49"/>
                    </a:lnTo>
                    <a:lnTo>
                      <a:pt x="93" y="49"/>
                    </a:lnTo>
                    <a:lnTo>
                      <a:pt x="93" y="48"/>
                    </a:lnTo>
                    <a:lnTo>
                      <a:pt x="93" y="46"/>
                    </a:lnTo>
                    <a:lnTo>
                      <a:pt x="95" y="43"/>
                    </a:lnTo>
                    <a:lnTo>
                      <a:pt x="95" y="40"/>
                    </a:lnTo>
                    <a:lnTo>
                      <a:pt x="95" y="38"/>
                    </a:lnTo>
                    <a:lnTo>
                      <a:pt x="96" y="37"/>
                    </a:lnTo>
                    <a:lnTo>
                      <a:pt x="96" y="33"/>
                    </a:lnTo>
                    <a:lnTo>
                      <a:pt x="96" y="32"/>
                    </a:lnTo>
                    <a:lnTo>
                      <a:pt x="96" y="30"/>
                    </a:lnTo>
                    <a:lnTo>
                      <a:pt x="96" y="27"/>
                    </a:lnTo>
                    <a:lnTo>
                      <a:pt x="96" y="26"/>
                    </a:lnTo>
                    <a:lnTo>
                      <a:pt x="96" y="24"/>
                    </a:lnTo>
                    <a:lnTo>
                      <a:pt x="96" y="21"/>
                    </a:lnTo>
                    <a:lnTo>
                      <a:pt x="95" y="19"/>
                    </a:lnTo>
                    <a:lnTo>
                      <a:pt x="93" y="16"/>
                    </a:lnTo>
                    <a:lnTo>
                      <a:pt x="93" y="15"/>
                    </a:lnTo>
                    <a:lnTo>
                      <a:pt x="95" y="15"/>
                    </a:lnTo>
                    <a:lnTo>
                      <a:pt x="96" y="13"/>
                    </a:lnTo>
                    <a:lnTo>
                      <a:pt x="98" y="11"/>
                    </a:lnTo>
                    <a:lnTo>
                      <a:pt x="98" y="11"/>
                    </a:lnTo>
                    <a:lnTo>
                      <a:pt x="99" y="10"/>
                    </a:lnTo>
                    <a:lnTo>
                      <a:pt x="99" y="8"/>
                    </a:lnTo>
                    <a:lnTo>
                      <a:pt x="101" y="7"/>
                    </a:lnTo>
                    <a:lnTo>
                      <a:pt x="101" y="5"/>
                    </a:lnTo>
                    <a:lnTo>
                      <a:pt x="101" y="5"/>
                    </a:lnTo>
                    <a:lnTo>
                      <a:pt x="101" y="4"/>
                    </a:lnTo>
                    <a:lnTo>
                      <a:pt x="106" y="4"/>
                    </a:lnTo>
                    <a:lnTo>
                      <a:pt x="109" y="4"/>
                    </a:lnTo>
                    <a:lnTo>
                      <a:pt x="114" y="2"/>
                    </a:lnTo>
                    <a:lnTo>
                      <a:pt x="117" y="2"/>
                    </a:lnTo>
                    <a:lnTo>
                      <a:pt x="121" y="0"/>
                    </a:lnTo>
                    <a:lnTo>
                      <a:pt x="12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 name="Freeform 9">
                <a:extLst>
                  <a:ext uri="{FF2B5EF4-FFF2-40B4-BE49-F238E27FC236}">
                    <a16:creationId xmlns:a16="http://schemas.microsoft.com/office/drawing/2014/main" id="{0D01D3AC-2395-4872-8B00-72BDB5050118}"/>
                  </a:ext>
                </a:extLst>
              </p:cNvPr>
              <p:cNvSpPr>
                <a:spLocks noEditPoints="1"/>
              </p:cNvSpPr>
              <p:nvPr/>
            </p:nvSpPr>
            <p:spPr bwMode="auto">
              <a:xfrm>
                <a:off x="6228909" y="5045521"/>
                <a:ext cx="602310" cy="793334"/>
              </a:xfrm>
              <a:custGeom>
                <a:avLst/>
                <a:gdLst>
                  <a:gd name="T0" fmla="*/ 306 w 309"/>
                  <a:gd name="T1" fmla="*/ 407 h 407"/>
                  <a:gd name="T2" fmla="*/ 170 w 309"/>
                  <a:gd name="T3" fmla="*/ 101 h 407"/>
                  <a:gd name="T4" fmla="*/ 159 w 309"/>
                  <a:gd name="T5" fmla="*/ 109 h 407"/>
                  <a:gd name="T6" fmla="*/ 153 w 309"/>
                  <a:gd name="T7" fmla="*/ 115 h 407"/>
                  <a:gd name="T8" fmla="*/ 156 w 309"/>
                  <a:gd name="T9" fmla="*/ 123 h 407"/>
                  <a:gd name="T10" fmla="*/ 159 w 309"/>
                  <a:gd name="T11" fmla="*/ 126 h 407"/>
                  <a:gd name="T12" fmla="*/ 167 w 309"/>
                  <a:gd name="T13" fmla="*/ 131 h 407"/>
                  <a:gd name="T14" fmla="*/ 172 w 309"/>
                  <a:gd name="T15" fmla="*/ 123 h 407"/>
                  <a:gd name="T16" fmla="*/ 180 w 309"/>
                  <a:gd name="T17" fmla="*/ 122 h 407"/>
                  <a:gd name="T18" fmla="*/ 185 w 309"/>
                  <a:gd name="T19" fmla="*/ 115 h 407"/>
                  <a:gd name="T20" fmla="*/ 185 w 309"/>
                  <a:gd name="T21" fmla="*/ 107 h 407"/>
                  <a:gd name="T22" fmla="*/ 177 w 309"/>
                  <a:gd name="T23" fmla="*/ 101 h 407"/>
                  <a:gd name="T24" fmla="*/ 202 w 309"/>
                  <a:gd name="T25" fmla="*/ 3 h 407"/>
                  <a:gd name="T26" fmla="*/ 215 w 309"/>
                  <a:gd name="T27" fmla="*/ 5 h 407"/>
                  <a:gd name="T28" fmla="*/ 219 w 309"/>
                  <a:gd name="T29" fmla="*/ 22 h 407"/>
                  <a:gd name="T30" fmla="*/ 224 w 309"/>
                  <a:gd name="T31" fmla="*/ 33 h 407"/>
                  <a:gd name="T32" fmla="*/ 224 w 309"/>
                  <a:gd name="T33" fmla="*/ 49 h 407"/>
                  <a:gd name="T34" fmla="*/ 219 w 309"/>
                  <a:gd name="T35" fmla="*/ 57 h 407"/>
                  <a:gd name="T36" fmla="*/ 208 w 309"/>
                  <a:gd name="T37" fmla="*/ 62 h 407"/>
                  <a:gd name="T38" fmla="*/ 208 w 309"/>
                  <a:gd name="T39" fmla="*/ 73 h 407"/>
                  <a:gd name="T40" fmla="*/ 224 w 309"/>
                  <a:gd name="T41" fmla="*/ 74 h 407"/>
                  <a:gd name="T42" fmla="*/ 232 w 309"/>
                  <a:gd name="T43" fmla="*/ 73 h 407"/>
                  <a:gd name="T44" fmla="*/ 232 w 309"/>
                  <a:gd name="T45" fmla="*/ 93 h 407"/>
                  <a:gd name="T46" fmla="*/ 215 w 309"/>
                  <a:gd name="T47" fmla="*/ 112 h 407"/>
                  <a:gd name="T48" fmla="*/ 196 w 309"/>
                  <a:gd name="T49" fmla="*/ 142 h 407"/>
                  <a:gd name="T50" fmla="*/ 169 w 309"/>
                  <a:gd name="T51" fmla="*/ 166 h 407"/>
                  <a:gd name="T52" fmla="*/ 137 w 309"/>
                  <a:gd name="T53" fmla="*/ 180 h 407"/>
                  <a:gd name="T54" fmla="*/ 123 w 309"/>
                  <a:gd name="T55" fmla="*/ 185 h 407"/>
                  <a:gd name="T56" fmla="*/ 100 w 309"/>
                  <a:gd name="T57" fmla="*/ 186 h 407"/>
                  <a:gd name="T58" fmla="*/ 77 w 309"/>
                  <a:gd name="T59" fmla="*/ 191 h 407"/>
                  <a:gd name="T60" fmla="*/ 62 w 309"/>
                  <a:gd name="T61" fmla="*/ 192 h 407"/>
                  <a:gd name="T62" fmla="*/ 43 w 309"/>
                  <a:gd name="T63" fmla="*/ 196 h 407"/>
                  <a:gd name="T64" fmla="*/ 38 w 309"/>
                  <a:gd name="T65" fmla="*/ 191 h 407"/>
                  <a:gd name="T66" fmla="*/ 33 w 309"/>
                  <a:gd name="T67" fmla="*/ 186 h 407"/>
                  <a:gd name="T68" fmla="*/ 29 w 309"/>
                  <a:gd name="T69" fmla="*/ 191 h 407"/>
                  <a:gd name="T70" fmla="*/ 29 w 309"/>
                  <a:gd name="T71" fmla="*/ 180 h 407"/>
                  <a:gd name="T72" fmla="*/ 21 w 309"/>
                  <a:gd name="T73" fmla="*/ 169 h 407"/>
                  <a:gd name="T74" fmla="*/ 27 w 309"/>
                  <a:gd name="T75" fmla="*/ 161 h 407"/>
                  <a:gd name="T76" fmla="*/ 13 w 309"/>
                  <a:gd name="T77" fmla="*/ 128 h 407"/>
                  <a:gd name="T78" fmla="*/ 2 w 309"/>
                  <a:gd name="T79" fmla="*/ 98 h 407"/>
                  <a:gd name="T80" fmla="*/ 5 w 309"/>
                  <a:gd name="T81" fmla="*/ 93 h 407"/>
                  <a:gd name="T82" fmla="*/ 11 w 309"/>
                  <a:gd name="T83" fmla="*/ 93 h 407"/>
                  <a:gd name="T84" fmla="*/ 13 w 309"/>
                  <a:gd name="T85" fmla="*/ 99 h 407"/>
                  <a:gd name="T86" fmla="*/ 24 w 309"/>
                  <a:gd name="T87" fmla="*/ 104 h 407"/>
                  <a:gd name="T88" fmla="*/ 41 w 309"/>
                  <a:gd name="T89" fmla="*/ 103 h 407"/>
                  <a:gd name="T90" fmla="*/ 49 w 309"/>
                  <a:gd name="T91" fmla="*/ 96 h 407"/>
                  <a:gd name="T92" fmla="*/ 60 w 309"/>
                  <a:gd name="T93" fmla="*/ 51 h 407"/>
                  <a:gd name="T94" fmla="*/ 62 w 309"/>
                  <a:gd name="T95" fmla="*/ 63 h 407"/>
                  <a:gd name="T96" fmla="*/ 63 w 309"/>
                  <a:gd name="T97" fmla="*/ 71 h 407"/>
                  <a:gd name="T98" fmla="*/ 76 w 309"/>
                  <a:gd name="T99" fmla="*/ 71 h 407"/>
                  <a:gd name="T100" fmla="*/ 87 w 309"/>
                  <a:gd name="T101" fmla="*/ 62 h 407"/>
                  <a:gd name="T102" fmla="*/ 93 w 309"/>
                  <a:gd name="T103" fmla="*/ 51 h 407"/>
                  <a:gd name="T104" fmla="*/ 101 w 309"/>
                  <a:gd name="T105" fmla="*/ 49 h 407"/>
                  <a:gd name="T106" fmla="*/ 114 w 309"/>
                  <a:gd name="T107" fmla="*/ 55 h 407"/>
                  <a:gd name="T108" fmla="*/ 126 w 309"/>
                  <a:gd name="T109" fmla="*/ 55 h 407"/>
                  <a:gd name="T110" fmla="*/ 134 w 309"/>
                  <a:gd name="T111" fmla="*/ 46 h 407"/>
                  <a:gd name="T112" fmla="*/ 144 w 309"/>
                  <a:gd name="T113" fmla="*/ 38 h 407"/>
                  <a:gd name="T114" fmla="*/ 153 w 309"/>
                  <a:gd name="T115" fmla="*/ 22 h 407"/>
                  <a:gd name="T116" fmla="*/ 159 w 309"/>
                  <a:gd name="T117" fmla="*/ 18 h 407"/>
                  <a:gd name="T118" fmla="*/ 164 w 309"/>
                  <a:gd name="T119" fmla="*/ 14 h 407"/>
                  <a:gd name="T120" fmla="*/ 177 w 309"/>
                  <a:gd name="T121" fmla="*/ 7 h 407"/>
                  <a:gd name="T122" fmla="*/ 191 w 309"/>
                  <a:gd name="T123"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9" h="407">
                    <a:moveTo>
                      <a:pt x="306" y="404"/>
                    </a:moveTo>
                    <a:lnTo>
                      <a:pt x="308" y="405"/>
                    </a:lnTo>
                    <a:lnTo>
                      <a:pt x="309" y="405"/>
                    </a:lnTo>
                    <a:lnTo>
                      <a:pt x="309" y="405"/>
                    </a:lnTo>
                    <a:lnTo>
                      <a:pt x="309" y="407"/>
                    </a:lnTo>
                    <a:lnTo>
                      <a:pt x="308" y="407"/>
                    </a:lnTo>
                    <a:lnTo>
                      <a:pt x="306" y="407"/>
                    </a:lnTo>
                    <a:lnTo>
                      <a:pt x="304" y="405"/>
                    </a:lnTo>
                    <a:lnTo>
                      <a:pt x="306" y="405"/>
                    </a:lnTo>
                    <a:lnTo>
                      <a:pt x="306" y="404"/>
                    </a:lnTo>
                    <a:close/>
                    <a:moveTo>
                      <a:pt x="175" y="99"/>
                    </a:moveTo>
                    <a:lnTo>
                      <a:pt x="175" y="99"/>
                    </a:lnTo>
                    <a:lnTo>
                      <a:pt x="174" y="99"/>
                    </a:lnTo>
                    <a:lnTo>
                      <a:pt x="170" y="101"/>
                    </a:lnTo>
                    <a:lnTo>
                      <a:pt x="167" y="103"/>
                    </a:lnTo>
                    <a:lnTo>
                      <a:pt x="166" y="104"/>
                    </a:lnTo>
                    <a:lnTo>
                      <a:pt x="164" y="104"/>
                    </a:lnTo>
                    <a:lnTo>
                      <a:pt x="163" y="104"/>
                    </a:lnTo>
                    <a:lnTo>
                      <a:pt x="161" y="106"/>
                    </a:lnTo>
                    <a:lnTo>
                      <a:pt x="161" y="107"/>
                    </a:lnTo>
                    <a:lnTo>
                      <a:pt x="159" y="109"/>
                    </a:lnTo>
                    <a:lnTo>
                      <a:pt x="159" y="111"/>
                    </a:lnTo>
                    <a:lnTo>
                      <a:pt x="159" y="111"/>
                    </a:lnTo>
                    <a:lnTo>
                      <a:pt x="158" y="111"/>
                    </a:lnTo>
                    <a:lnTo>
                      <a:pt x="158" y="112"/>
                    </a:lnTo>
                    <a:lnTo>
                      <a:pt x="156" y="114"/>
                    </a:lnTo>
                    <a:lnTo>
                      <a:pt x="155" y="114"/>
                    </a:lnTo>
                    <a:lnTo>
                      <a:pt x="153" y="115"/>
                    </a:lnTo>
                    <a:lnTo>
                      <a:pt x="153" y="115"/>
                    </a:lnTo>
                    <a:lnTo>
                      <a:pt x="153" y="115"/>
                    </a:lnTo>
                    <a:lnTo>
                      <a:pt x="153" y="117"/>
                    </a:lnTo>
                    <a:lnTo>
                      <a:pt x="155" y="118"/>
                    </a:lnTo>
                    <a:lnTo>
                      <a:pt x="155" y="120"/>
                    </a:lnTo>
                    <a:lnTo>
                      <a:pt x="156" y="122"/>
                    </a:lnTo>
                    <a:lnTo>
                      <a:pt x="156" y="123"/>
                    </a:lnTo>
                    <a:lnTo>
                      <a:pt x="158" y="123"/>
                    </a:lnTo>
                    <a:lnTo>
                      <a:pt x="158" y="125"/>
                    </a:lnTo>
                    <a:lnTo>
                      <a:pt x="158" y="126"/>
                    </a:lnTo>
                    <a:lnTo>
                      <a:pt x="158" y="126"/>
                    </a:lnTo>
                    <a:lnTo>
                      <a:pt x="158" y="126"/>
                    </a:lnTo>
                    <a:lnTo>
                      <a:pt x="158" y="126"/>
                    </a:lnTo>
                    <a:lnTo>
                      <a:pt x="159" y="126"/>
                    </a:lnTo>
                    <a:lnTo>
                      <a:pt x="159" y="128"/>
                    </a:lnTo>
                    <a:lnTo>
                      <a:pt x="159" y="128"/>
                    </a:lnTo>
                    <a:lnTo>
                      <a:pt x="161" y="128"/>
                    </a:lnTo>
                    <a:lnTo>
                      <a:pt x="161" y="129"/>
                    </a:lnTo>
                    <a:lnTo>
                      <a:pt x="163" y="131"/>
                    </a:lnTo>
                    <a:lnTo>
                      <a:pt x="166" y="131"/>
                    </a:lnTo>
                    <a:lnTo>
                      <a:pt x="167" y="131"/>
                    </a:lnTo>
                    <a:lnTo>
                      <a:pt x="167" y="131"/>
                    </a:lnTo>
                    <a:lnTo>
                      <a:pt x="167" y="131"/>
                    </a:lnTo>
                    <a:lnTo>
                      <a:pt x="169" y="129"/>
                    </a:lnTo>
                    <a:lnTo>
                      <a:pt x="169" y="128"/>
                    </a:lnTo>
                    <a:lnTo>
                      <a:pt x="169" y="128"/>
                    </a:lnTo>
                    <a:lnTo>
                      <a:pt x="170" y="125"/>
                    </a:lnTo>
                    <a:lnTo>
                      <a:pt x="172" y="123"/>
                    </a:lnTo>
                    <a:lnTo>
                      <a:pt x="174" y="123"/>
                    </a:lnTo>
                    <a:lnTo>
                      <a:pt x="174" y="123"/>
                    </a:lnTo>
                    <a:lnTo>
                      <a:pt x="175" y="123"/>
                    </a:lnTo>
                    <a:lnTo>
                      <a:pt x="175" y="123"/>
                    </a:lnTo>
                    <a:lnTo>
                      <a:pt x="175" y="123"/>
                    </a:lnTo>
                    <a:lnTo>
                      <a:pt x="177" y="123"/>
                    </a:lnTo>
                    <a:lnTo>
                      <a:pt x="180" y="122"/>
                    </a:lnTo>
                    <a:lnTo>
                      <a:pt x="180" y="122"/>
                    </a:lnTo>
                    <a:lnTo>
                      <a:pt x="182" y="122"/>
                    </a:lnTo>
                    <a:lnTo>
                      <a:pt x="183" y="120"/>
                    </a:lnTo>
                    <a:lnTo>
                      <a:pt x="183" y="118"/>
                    </a:lnTo>
                    <a:lnTo>
                      <a:pt x="183" y="117"/>
                    </a:lnTo>
                    <a:lnTo>
                      <a:pt x="183" y="115"/>
                    </a:lnTo>
                    <a:lnTo>
                      <a:pt x="185" y="115"/>
                    </a:lnTo>
                    <a:lnTo>
                      <a:pt x="185" y="115"/>
                    </a:lnTo>
                    <a:lnTo>
                      <a:pt x="186" y="112"/>
                    </a:lnTo>
                    <a:lnTo>
                      <a:pt x="186" y="111"/>
                    </a:lnTo>
                    <a:lnTo>
                      <a:pt x="186" y="111"/>
                    </a:lnTo>
                    <a:lnTo>
                      <a:pt x="186" y="109"/>
                    </a:lnTo>
                    <a:lnTo>
                      <a:pt x="186" y="109"/>
                    </a:lnTo>
                    <a:lnTo>
                      <a:pt x="185" y="107"/>
                    </a:lnTo>
                    <a:lnTo>
                      <a:pt x="185" y="107"/>
                    </a:lnTo>
                    <a:lnTo>
                      <a:pt x="183" y="106"/>
                    </a:lnTo>
                    <a:lnTo>
                      <a:pt x="182" y="104"/>
                    </a:lnTo>
                    <a:lnTo>
                      <a:pt x="180" y="104"/>
                    </a:lnTo>
                    <a:lnTo>
                      <a:pt x="178" y="103"/>
                    </a:lnTo>
                    <a:lnTo>
                      <a:pt x="178" y="101"/>
                    </a:lnTo>
                    <a:lnTo>
                      <a:pt x="177" y="101"/>
                    </a:lnTo>
                    <a:lnTo>
                      <a:pt x="177" y="99"/>
                    </a:lnTo>
                    <a:lnTo>
                      <a:pt x="175" y="99"/>
                    </a:lnTo>
                    <a:lnTo>
                      <a:pt x="175" y="99"/>
                    </a:lnTo>
                    <a:close/>
                    <a:moveTo>
                      <a:pt x="191" y="0"/>
                    </a:moveTo>
                    <a:lnTo>
                      <a:pt x="194" y="0"/>
                    </a:lnTo>
                    <a:lnTo>
                      <a:pt x="199" y="3"/>
                    </a:lnTo>
                    <a:lnTo>
                      <a:pt x="202" y="3"/>
                    </a:lnTo>
                    <a:lnTo>
                      <a:pt x="205" y="3"/>
                    </a:lnTo>
                    <a:lnTo>
                      <a:pt x="208" y="2"/>
                    </a:lnTo>
                    <a:lnTo>
                      <a:pt x="211" y="3"/>
                    </a:lnTo>
                    <a:lnTo>
                      <a:pt x="213" y="3"/>
                    </a:lnTo>
                    <a:lnTo>
                      <a:pt x="215" y="5"/>
                    </a:lnTo>
                    <a:lnTo>
                      <a:pt x="215" y="5"/>
                    </a:lnTo>
                    <a:lnTo>
                      <a:pt x="215" y="5"/>
                    </a:lnTo>
                    <a:lnTo>
                      <a:pt x="215" y="8"/>
                    </a:lnTo>
                    <a:lnTo>
                      <a:pt x="216" y="11"/>
                    </a:lnTo>
                    <a:lnTo>
                      <a:pt x="216" y="13"/>
                    </a:lnTo>
                    <a:lnTo>
                      <a:pt x="218" y="18"/>
                    </a:lnTo>
                    <a:lnTo>
                      <a:pt x="218" y="19"/>
                    </a:lnTo>
                    <a:lnTo>
                      <a:pt x="218" y="21"/>
                    </a:lnTo>
                    <a:lnTo>
                      <a:pt x="219" y="22"/>
                    </a:lnTo>
                    <a:lnTo>
                      <a:pt x="219" y="24"/>
                    </a:lnTo>
                    <a:lnTo>
                      <a:pt x="219" y="24"/>
                    </a:lnTo>
                    <a:lnTo>
                      <a:pt x="221" y="25"/>
                    </a:lnTo>
                    <a:lnTo>
                      <a:pt x="221" y="27"/>
                    </a:lnTo>
                    <a:lnTo>
                      <a:pt x="223" y="29"/>
                    </a:lnTo>
                    <a:lnTo>
                      <a:pt x="223" y="32"/>
                    </a:lnTo>
                    <a:lnTo>
                      <a:pt x="224" y="33"/>
                    </a:lnTo>
                    <a:lnTo>
                      <a:pt x="224" y="35"/>
                    </a:lnTo>
                    <a:lnTo>
                      <a:pt x="224" y="35"/>
                    </a:lnTo>
                    <a:lnTo>
                      <a:pt x="224" y="38"/>
                    </a:lnTo>
                    <a:lnTo>
                      <a:pt x="224" y="41"/>
                    </a:lnTo>
                    <a:lnTo>
                      <a:pt x="224" y="44"/>
                    </a:lnTo>
                    <a:lnTo>
                      <a:pt x="224" y="47"/>
                    </a:lnTo>
                    <a:lnTo>
                      <a:pt x="224" y="49"/>
                    </a:lnTo>
                    <a:lnTo>
                      <a:pt x="224" y="54"/>
                    </a:lnTo>
                    <a:lnTo>
                      <a:pt x="223" y="55"/>
                    </a:lnTo>
                    <a:lnTo>
                      <a:pt x="224" y="57"/>
                    </a:lnTo>
                    <a:lnTo>
                      <a:pt x="224" y="59"/>
                    </a:lnTo>
                    <a:lnTo>
                      <a:pt x="223" y="59"/>
                    </a:lnTo>
                    <a:lnTo>
                      <a:pt x="223" y="59"/>
                    </a:lnTo>
                    <a:lnTo>
                      <a:pt x="219" y="57"/>
                    </a:lnTo>
                    <a:lnTo>
                      <a:pt x="216" y="55"/>
                    </a:lnTo>
                    <a:lnTo>
                      <a:pt x="215" y="55"/>
                    </a:lnTo>
                    <a:lnTo>
                      <a:pt x="215" y="55"/>
                    </a:lnTo>
                    <a:lnTo>
                      <a:pt x="213" y="57"/>
                    </a:lnTo>
                    <a:lnTo>
                      <a:pt x="211" y="59"/>
                    </a:lnTo>
                    <a:lnTo>
                      <a:pt x="210" y="60"/>
                    </a:lnTo>
                    <a:lnTo>
                      <a:pt x="208" y="62"/>
                    </a:lnTo>
                    <a:lnTo>
                      <a:pt x="207" y="65"/>
                    </a:lnTo>
                    <a:lnTo>
                      <a:pt x="207" y="66"/>
                    </a:lnTo>
                    <a:lnTo>
                      <a:pt x="207" y="68"/>
                    </a:lnTo>
                    <a:lnTo>
                      <a:pt x="207" y="71"/>
                    </a:lnTo>
                    <a:lnTo>
                      <a:pt x="207" y="71"/>
                    </a:lnTo>
                    <a:lnTo>
                      <a:pt x="208" y="71"/>
                    </a:lnTo>
                    <a:lnTo>
                      <a:pt x="208" y="73"/>
                    </a:lnTo>
                    <a:lnTo>
                      <a:pt x="211" y="76"/>
                    </a:lnTo>
                    <a:lnTo>
                      <a:pt x="215" y="77"/>
                    </a:lnTo>
                    <a:lnTo>
                      <a:pt x="216" y="79"/>
                    </a:lnTo>
                    <a:lnTo>
                      <a:pt x="221" y="79"/>
                    </a:lnTo>
                    <a:lnTo>
                      <a:pt x="224" y="79"/>
                    </a:lnTo>
                    <a:lnTo>
                      <a:pt x="224" y="77"/>
                    </a:lnTo>
                    <a:lnTo>
                      <a:pt x="224" y="74"/>
                    </a:lnTo>
                    <a:lnTo>
                      <a:pt x="224" y="71"/>
                    </a:lnTo>
                    <a:lnTo>
                      <a:pt x="224" y="71"/>
                    </a:lnTo>
                    <a:lnTo>
                      <a:pt x="226" y="71"/>
                    </a:lnTo>
                    <a:lnTo>
                      <a:pt x="226" y="73"/>
                    </a:lnTo>
                    <a:lnTo>
                      <a:pt x="227" y="73"/>
                    </a:lnTo>
                    <a:lnTo>
                      <a:pt x="229" y="73"/>
                    </a:lnTo>
                    <a:lnTo>
                      <a:pt x="232" y="73"/>
                    </a:lnTo>
                    <a:lnTo>
                      <a:pt x="234" y="73"/>
                    </a:lnTo>
                    <a:lnTo>
                      <a:pt x="235" y="73"/>
                    </a:lnTo>
                    <a:lnTo>
                      <a:pt x="237" y="73"/>
                    </a:lnTo>
                    <a:lnTo>
                      <a:pt x="237" y="76"/>
                    </a:lnTo>
                    <a:lnTo>
                      <a:pt x="235" y="81"/>
                    </a:lnTo>
                    <a:lnTo>
                      <a:pt x="234" y="84"/>
                    </a:lnTo>
                    <a:lnTo>
                      <a:pt x="232" y="93"/>
                    </a:lnTo>
                    <a:lnTo>
                      <a:pt x="230" y="98"/>
                    </a:lnTo>
                    <a:lnTo>
                      <a:pt x="229" y="99"/>
                    </a:lnTo>
                    <a:lnTo>
                      <a:pt x="224" y="103"/>
                    </a:lnTo>
                    <a:lnTo>
                      <a:pt x="224" y="104"/>
                    </a:lnTo>
                    <a:lnTo>
                      <a:pt x="223" y="104"/>
                    </a:lnTo>
                    <a:lnTo>
                      <a:pt x="221" y="104"/>
                    </a:lnTo>
                    <a:lnTo>
                      <a:pt x="215" y="112"/>
                    </a:lnTo>
                    <a:lnTo>
                      <a:pt x="213" y="115"/>
                    </a:lnTo>
                    <a:lnTo>
                      <a:pt x="210" y="120"/>
                    </a:lnTo>
                    <a:lnTo>
                      <a:pt x="208" y="123"/>
                    </a:lnTo>
                    <a:lnTo>
                      <a:pt x="205" y="128"/>
                    </a:lnTo>
                    <a:lnTo>
                      <a:pt x="202" y="133"/>
                    </a:lnTo>
                    <a:lnTo>
                      <a:pt x="199" y="137"/>
                    </a:lnTo>
                    <a:lnTo>
                      <a:pt x="196" y="142"/>
                    </a:lnTo>
                    <a:lnTo>
                      <a:pt x="193" y="144"/>
                    </a:lnTo>
                    <a:lnTo>
                      <a:pt x="191" y="145"/>
                    </a:lnTo>
                    <a:lnTo>
                      <a:pt x="188" y="148"/>
                    </a:lnTo>
                    <a:lnTo>
                      <a:pt x="183" y="153"/>
                    </a:lnTo>
                    <a:lnTo>
                      <a:pt x="178" y="158"/>
                    </a:lnTo>
                    <a:lnTo>
                      <a:pt x="174" y="163"/>
                    </a:lnTo>
                    <a:lnTo>
                      <a:pt x="169" y="166"/>
                    </a:lnTo>
                    <a:lnTo>
                      <a:pt x="164" y="170"/>
                    </a:lnTo>
                    <a:lnTo>
                      <a:pt x="163" y="170"/>
                    </a:lnTo>
                    <a:lnTo>
                      <a:pt x="158" y="175"/>
                    </a:lnTo>
                    <a:lnTo>
                      <a:pt x="153" y="177"/>
                    </a:lnTo>
                    <a:lnTo>
                      <a:pt x="147" y="180"/>
                    </a:lnTo>
                    <a:lnTo>
                      <a:pt x="144" y="181"/>
                    </a:lnTo>
                    <a:lnTo>
                      <a:pt x="137" y="180"/>
                    </a:lnTo>
                    <a:lnTo>
                      <a:pt x="134" y="181"/>
                    </a:lnTo>
                    <a:lnTo>
                      <a:pt x="133" y="183"/>
                    </a:lnTo>
                    <a:lnTo>
                      <a:pt x="133" y="185"/>
                    </a:lnTo>
                    <a:lnTo>
                      <a:pt x="131" y="186"/>
                    </a:lnTo>
                    <a:lnTo>
                      <a:pt x="129" y="186"/>
                    </a:lnTo>
                    <a:lnTo>
                      <a:pt x="126" y="185"/>
                    </a:lnTo>
                    <a:lnTo>
                      <a:pt x="123" y="185"/>
                    </a:lnTo>
                    <a:lnTo>
                      <a:pt x="122" y="186"/>
                    </a:lnTo>
                    <a:lnTo>
                      <a:pt x="120" y="188"/>
                    </a:lnTo>
                    <a:lnTo>
                      <a:pt x="117" y="188"/>
                    </a:lnTo>
                    <a:lnTo>
                      <a:pt x="111" y="186"/>
                    </a:lnTo>
                    <a:lnTo>
                      <a:pt x="104" y="185"/>
                    </a:lnTo>
                    <a:lnTo>
                      <a:pt x="103" y="185"/>
                    </a:lnTo>
                    <a:lnTo>
                      <a:pt x="100" y="186"/>
                    </a:lnTo>
                    <a:lnTo>
                      <a:pt x="98" y="186"/>
                    </a:lnTo>
                    <a:lnTo>
                      <a:pt x="93" y="186"/>
                    </a:lnTo>
                    <a:lnTo>
                      <a:pt x="90" y="185"/>
                    </a:lnTo>
                    <a:lnTo>
                      <a:pt x="88" y="185"/>
                    </a:lnTo>
                    <a:lnTo>
                      <a:pt x="85" y="186"/>
                    </a:lnTo>
                    <a:lnTo>
                      <a:pt x="84" y="186"/>
                    </a:lnTo>
                    <a:lnTo>
                      <a:pt x="77" y="191"/>
                    </a:lnTo>
                    <a:lnTo>
                      <a:pt x="73" y="191"/>
                    </a:lnTo>
                    <a:lnTo>
                      <a:pt x="71" y="192"/>
                    </a:lnTo>
                    <a:lnTo>
                      <a:pt x="70" y="192"/>
                    </a:lnTo>
                    <a:lnTo>
                      <a:pt x="66" y="191"/>
                    </a:lnTo>
                    <a:lnTo>
                      <a:pt x="65" y="191"/>
                    </a:lnTo>
                    <a:lnTo>
                      <a:pt x="63" y="191"/>
                    </a:lnTo>
                    <a:lnTo>
                      <a:pt x="62" y="192"/>
                    </a:lnTo>
                    <a:lnTo>
                      <a:pt x="59" y="192"/>
                    </a:lnTo>
                    <a:lnTo>
                      <a:pt x="57" y="194"/>
                    </a:lnTo>
                    <a:lnTo>
                      <a:pt x="51" y="197"/>
                    </a:lnTo>
                    <a:lnTo>
                      <a:pt x="49" y="197"/>
                    </a:lnTo>
                    <a:lnTo>
                      <a:pt x="49" y="197"/>
                    </a:lnTo>
                    <a:lnTo>
                      <a:pt x="46" y="197"/>
                    </a:lnTo>
                    <a:lnTo>
                      <a:pt x="43" y="196"/>
                    </a:lnTo>
                    <a:lnTo>
                      <a:pt x="41" y="196"/>
                    </a:lnTo>
                    <a:lnTo>
                      <a:pt x="41" y="194"/>
                    </a:lnTo>
                    <a:lnTo>
                      <a:pt x="41" y="192"/>
                    </a:lnTo>
                    <a:lnTo>
                      <a:pt x="41" y="192"/>
                    </a:lnTo>
                    <a:lnTo>
                      <a:pt x="40" y="192"/>
                    </a:lnTo>
                    <a:lnTo>
                      <a:pt x="38" y="192"/>
                    </a:lnTo>
                    <a:lnTo>
                      <a:pt x="38" y="191"/>
                    </a:lnTo>
                    <a:lnTo>
                      <a:pt x="36" y="191"/>
                    </a:lnTo>
                    <a:lnTo>
                      <a:pt x="35" y="191"/>
                    </a:lnTo>
                    <a:lnTo>
                      <a:pt x="33" y="191"/>
                    </a:lnTo>
                    <a:lnTo>
                      <a:pt x="33" y="189"/>
                    </a:lnTo>
                    <a:lnTo>
                      <a:pt x="33" y="189"/>
                    </a:lnTo>
                    <a:lnTo>
                      <a:pt x="33" y="188"/>
                    </a:lnTo>
                    <a:lnTo>
                      <a:pt x="33" y="186"/>
                    </a:lnTo>
                    <a:lnTo>
                      <a:pt x="33" y="186"/>
                    </a:lnTo>
                    <a:lnTo>
                      <a:pt x="32" y="186"/>
                    </a:lnTo>
                    <a:lnTo>
                      <a:pt x="30" y="186"/>
                    </a:lnTo>
                    <a:lnTo>
                      <a:pt x="30" y="186"/>
                    </a:lnTo>
                    <a:lnTo>
                      <a:pt x="29" y="186"/>
                    </a:lnTo>
                    <a:lnTo>
                      <a:pt x="29" y="188"/>
                    </a:lnTo>
                    <a:lnTo>
                      <a:pt x="29" y="191"/>
                    </a:lnTo>
                    <a:lnTo>
                      <a:pt x="29" y="189"/>
                    </a:lnTo>
                    <a:lnTo>
                      <a:pt x="27" y="188"/>
                    </a:lnTo>
                    <a:lnTo>
                      <a:pt x="27" y="186"/>
                    </a:lnTo>
                    <a:lnTo>
                      <a:pt x="27" y="185"/>
                    </a:lnTo>
                    <a:lnTo>
                      <a:pt x="29" y="183"/>
                    </a:lnTo>
                    <a:lnTo>
                      <a:pt x="29" y="181"/>
                    </a:lnTo>
                    <a:lnTo>
                      <a:pt x="29" y="180"/>
                    </a:lnTo>
                    <a:lnTo>
                      <a:pt x="27" y="177"/>
                    </a:lnTo>
                    <a:lnTo>
                      <a:pt x="25" y="175"/>
                    </a:lnTo>
                    <a:lnTo>
                      <a:pt x="24" y="175"/>
                    </a:lnTo>
                    <a:lnTo>
                      <a:pt x="24" y="172"/>
                    </a:lnTo>
                    <a:lnTo>
                      <a:pt x="22" y="172"/>
                    </a:lnTo>
                    <a:lnTo>
                      <a:pt x="21" y="170"/>
                    </a:lnTo>
                    <a:lnTo>
                      <a:pt x="21" y="169"/>
                    </a:lnTo>
                    <a:lnTo>
                      <a:pt x="19" y="166"/>
                    </a:lnTo>
                    <a:lnTo>
                      <a:pt x="21" y="166"/>
                    </a:lnTo>
                    <a:lnTo>
                      <a:pt x="21" y="164"/>
                    </a:lnTo>
                    <a:lnTo>
                      <a:pt x="22" y="166"/>
                    </a:lnTo>
                    <a:lnTo>
                      <a:pt x="24" y="166"/>
                    </a:lnTo>
                    <a:lnTo>
                      <a:pt x="25" y="164"/>
                    </a:lnTo>
                    <a:lnTo>
                      <a:pt x="27" y="161"/>
                    </a:lnTo>
                    <a:lnTo>
                      <a:pt x="27" y="158"/>
                    </a:lnTo>
                    <a:lnTo>
                      <a:pt x="27" y="155"/>
                    </a:lnTo>
                    <a:lnTo>
                      <a:pt x="25" y="148"/>
                    </a:lnTo>
                    <a:lnTo>
                      <a:pt x="24" y="147"/>
                    </a:lnTo>
                    <a:lnTo>
                      <a:pt x="21" y="144"/>
                    </a:lnTo>
                    <a:lnTo>
                      <a:pt x="18" y="137"/>
                    </a:lnTo>
                    <a:lnTo>
                      <a:pt x="13" y="128"/>
                    </a:lnTo>
                    <a:lnTo>
                      <a:pt x="10" y="123"/>
                    </a:lnTo>
                    <a:lnTo>
                      <a:pt x="6" y="112"/>
                    </a:lnTo>
                    <a:lnTo>
                      <a:pt x="3" y="106"/>
                    </a:lnTo>
                    <a:lnTo>
                      <a:pt x="0" y="99"/>
                    </a:lnTo>
                    <a:lnTo>
                      <a:pt x="0" y="99"/>
                    </a:lnTo>
                    <a:lnTo>
                      <a:pt x="0" y="99"/>
                    </a:lnTo>
                    <a:lnTo>
                      <a:pt x="2" y="98"/>
                    </a:lnTo>
                    <a:lnTo>
                      <a:pt x="3" y="98"/>
                    </a:lnTo>
                    <a:lnTo>
                      <a:pt x="3" y="98"/>
                    </a:lnTo>
                    <a:lnTo>
                      <a:pt x="3" y="96"/>
                    </a:lnTo>
                    <a:lnTo>
                      <a:pt x="5" y="96"/>
                    </a:lnTo>
                    <a:lnTo>
                      <a:pt x="5" y="95"/>
                    </a:lnTo>
                    <a:lnTo>
                      <a:pt x="5" y="95"/>
                    </a:lnTo>
                    <a:lnTo>
                      <a:pt x="5" y="93"/>
                    </a:lnTo>
                    <a:lnTo>
                      <a:pt x="6" y="92"/>
                    </a:lnTo>
                    <a:lnTo>
                      <a:pt x="6" y="92"/>
                    </a:lnTo>
                    <a:lnTo>
                      <a:pt x="8" y="90"/>
                    </a:lnTo>
                    <a:lnTo>
                      <a:pt x="10" y="92"/>
                    </a:lnTo>
                    <a:lnTo>
                      <a:pt x="10" y="92"/>
                    </a:lnTo>
                    <a:lnTo>
                      <a:pt x="11" y="93"/>
                    </a:lnTo>
                    <a:lnTo>
                      <a:pt x="11" y="93"/>
                    </a:lnTo>
                    <a:lnTo>
                      <a:pt x="13" y="93"/>
                    </a:lnTo>
                    <a:lnTo>
                      <a:pt x="13" y="95"/>
                    </a:lnTo>
                    <a:lnTo>
                      <a:pt x="13" y="95"/>
                    </a:lnTo>
                    <a:lnTo>
                      <a:pt x="13" y="96"/>
                    </a:lnTo>
                    <a:lnTo>
                      <a:pt x="13" y="96"/>
                    </a:lnTo>
                    <a:lnTo>
                      <a:pt x="13" y="98"/>
                    </a:lnTo>
                    <a:lnTo>
                      <a:pt x="13" y="99"/>
                    </a:lnTo>
                    <a:lnTo>
                      <a:pt x="13" y="99"/>
                    </a:lnTo>
                    <a:lnTo>
                      <a:pt x="14" y="101"/>
                    </a:lnTo>
                    <a:lnTo>
                      <a:pt x="16" y="101"/>
                    </a:lnTo>
                    <a:lnTo>
                      <a:pt x="18" y="103"/>
                    </a:lnTo>
                    <a:lnTo>
                      <a:pt x="19" y="103"/>
                    </a:lnTo>
                    <a:lnTo>
                      <a:pt x="22" y="103"/>
                    </a:lnTo>
                    <a:lnTo>
                      <a:pt x="24" y="104"/>
                    </a:lnTo>
                    <a:lnTo>
                      <a:pt x="27" y="104"/>
                    </a:lnTo>
                    <a:lnTo>
                      <a:pt x="30" y="103"/>
                    </a:lnTo>
                    <a:lnTo>
                      <a:pt x="35" y="104"/>
                    </a:lnTo>
                    <a:lnTo>
                      <a:pt x="36" y="104"/>
                    </a:lnTo>
                    <a:lnTo>
                      <a:pt x="38" y="104"/>
                    </a:lnTo>
                    <a:lnTo>
                      <a:pt x="40" y="104"/>
                    </a:lnTo>
                    <a:lnTo>
                      <a:pt x="41" y="103"/>
                    </a:lnTo>
                    <a:lnTo>
                      <a:pt x="40" y="103"/>
                    </a:lnTo>
                    <a:lnTo>
                      <a:pt x="41" y="101"/>
                    </a:lnTo>
                    <a:lnTo>
                      <a:pt x="43" y="101"/>
                    </a:lnTo>
                    <a:lnTo>
                      <a:pt x="43" y="101"/>
                    </a:lnTo>
                    <a:lnTo>
                      <a:pt x="44" y="99"/>
                    </a:lnTo>
                    <a:lnTo>
                      <a:pt x="46" y="98"/>
                    </a:lnTo>
                    <a:lnTo>
                      <a:pt x="49" y="96"/>
                    </a:lnTo>
                    <a:lnTo>
                      <a:pt x="51" y="96"/>
                    </a:lnTo>
                    <a:lnTo>
                      <a:pt x="51" y="40"/>
                    </a:lnTo>
                    <a:lnTo>
                      <a:pt x="51" y="41"/>
                    </a:lnTo>
                    <a:lnTo>
                      <a:pt x="55" y="44"/>
                    </a:lnTo>
                    <a:lnTo>
                      <a:pt x="57" y="46"/>
                    </a:lnTo>
                    <a:lnTo>
                      <a:pt x="57" y="47"/>
                    </a:lnTo>
                    <a:lnTo>
                      <a:pt x="60" y="51"/>
                    </a:lnTo>
                    <a:lnTo>
                      <a:pt x="62" y="55"/>
                    </a:lnTo>
                    <a:lnTo>
                      <a:pt x="62" y="59"/>
                    </a:lnTo>
                    <a:lnTo>
                      <a:pt x="62" y="59"/>
                    </a:lnTo>
                    <a:lnTo>
                      <a:pt x="63" y="60"/>
                    </a:lnTo>
                    <a:lnTo>
                      <a:pt x="63" y="62"/>
                    </a:lnTo>
                    <a:lnTo>
                      <a:pt x="63" y="62"/>
                    </a:lnTo>
                    <a:lnTo>
                      <a:pt x="62" y="63"/>
                    </a:lnTo>
                    <a:lnTo>
                      <a:pt x="62" y="65"/>
                    </a:lnTo>
                    <a:lnTo>
                      <a:pt x="60" y="66"/>
                    </a:lnTo>
                    <a:lnTo>
                      <a:pt x="60" y="68"/>
                    </a:lnTo>
                    <a:lnTo>
                      <a:pt x="60" y="71"/>
                    </a:lnTo>
                    <a:lnTo>
                      <a:pt x="60" y="71"/>
                    </a:lnTo>
                    <a:lnTo>
                      <a:pt x="62" y="73"/>
                    </a:lnTo>
                    <a:lnTo>
                      <a:pt x="63" y="71"/>
                    </a:lnTo>
                    <a:lnTo>
                      <a:pt x="65" y="71"/>
                    </a:lnTo>
                    <a:lnTo>
                      <a:pt x="66" y="73"/>
                    </a:lnTo>
                    <a:lnTo>
                      <a:pt x="71" y="71"/>
                    </a:lnTo>
                    <a:lnTo>
                      <a:pt x="73" y="73"/>
                    </a:lnTo>
                    <a:lnTo>
                      <a:pt x="74" y="73"/>
                    </a:lnTo>
                    <a:lnTo>
                      <a:pt x="76" y="73"/>
                    </a:lnTo>
                    <a:lnTo>
                      <a:pt x="76" y="71"/>
                    </a:lnTo>
                    <a:lnTo>
                      <a:pt x="77" y="70"/>
                    </a:lnTo>
                    <a:lnTo>
                      <a:pt x="77" y="70"/>
                    </a:lnTo>
                    <a:lnTo>
                      <a:pt x="79" y="70"/>
                    </a:lnTo>
                    <a:lnTo>
                      <a:pt x="81" y="70"/>
                    </a:lnTo>
                    <a:lnTo>
                      <a:pt x="81" y="68"/>
                    </a:lnTo>
                    <a:lnTo>
                      <a:pt x="82" y="65"/>
                    </a:lnTo>
                    <a:lnTo>
                      <a:pt x="87" y="62"/>
                    </a:lnTo>
                    <a:lnTo>
                      <a:pt x="88" y="62"/>
                    </a:lnTo>
                    <a:lnTo>
                      <a:pt x="88" y="62"/>
                    </a:lnTo>
                    <a:lnTo>
                      <a:pt x="88" y="60"/>
                    </a:lnTo>
                    <a:lnTo>
                      <a:pt x="90" y="57"/>
                    </a:lnTo>
                    <a:lnTo>
                      <a:pt x="92" y="54"/>
                    </a:lnTo>
                    <a:lnTo>
                      <a:pt x="92" y="52"/>
                    </a:lnTo>
                    <a:lnTo>
                      <a:pt x="93" y="51"/>
                    </a:lnTo>
                    <a:lnTo>
                      <a:pt x="93" y="49"/>
                    </a:lnTo>
                    <a:lnTo>
                      <a:pt x="95" y="49"/>
                    </a:lnTo>
                    <a:lnTo>
                      <a:pt x="95" y="49"/>
                    </a:lnTo>
                    <a:lnTo>
                      <a:pt x="96" y="47"/>
                    </a:lnTo>
                    <a:lnTo>
                      <a:pt x="98" y="47"/>
                    </a:lnTo>
                    <a:lnTo>
                      <a:pt x="100" y="47"/>
                    </a:lnTo>
                    <a:lnTo>
                      <a:pt x="101" y="49"/>
                    </a:lnTo>
                    <a:lnTo>
                      <a:pt x="104" y="51"/>
                    </a:lnTo>
                    <a:lnTo>
                      <a:pt x="106" y="52"/>
                    </a:lnTo>
                    <a:lnTo>
                      <a:pt x="107" y="52"/>
                    </a:lnTo>
                    <a:lnTo>
                      <a:pt x="109" y="54"/>
                    </a:lnTo>
                    <a:lnTo>
                      <a:pt x="111" y="54"/>
                    </a:lnTo>
                    <a:lnTo>
                      <a:pt x="112" y="54"/>
                    </a:lnTo>
                    <a:lnTo>
                      <a:pt x="114" y="55"/>
                    </a:lnTo>
                    <a:lnTo>
                      <a:pt x="114" y="55"/>
                    </a:lnTo>
                    <a:lnTo>
                      <a:pt x="117" y="55"/>
                    </a:lnTo>
                    <a:lnTo>
                      <a:pt x="120" y="57"/>
                    </a:lnTo>
                    <a:lnTo>
                      <a:pt x="122" y="57"/>
                    </a:lnTo>
                    <a:lnTo>
                      <a:pt x="123" y="55"/>
                    </a:lnTo>
                    <a:lnTo>
                      <a:pt x="125" y="55"/>
                    </a:lnTo>
                    <a:lnTo>
                      <a:pt x="126" y="55"/>
                    </a:lnTo>
                    <a:lnTo>
                      <a:pt x="128" y="55"/>
                    </a:lnTo>
                    <a:lnTo>
                      <a:pt x="129" y="55"/>
                    </a:lnTo>
                    <a:lnTo>
                      <a:pt x="131" y="54"/>
                    </a:lnTo>
                    <a:lnTo>
                      <a:pt x="131" y="54"/>
                    </a:lnTo>
                    <a:lnTo>
                      <a:pt x="133" y="51"/>
                    </a:lnTo>
                    <a:lnTo>
                      <a:pt x="133" y="49"/>
                    </a:lnTo>
                    <a:lnTo>
                      <a:pt x="134" y="46"/>
                    </a:lnTo>
                    <a:lnTo>
                      <a:pt x="136" y="43"/>
                    </a:lnTo>
                    <a:lnTo>
                      <a:pt x="136" y="41"/>
                    </a:lnTo>
                    <a:lnTo>
                      <a:pt x="136" y="40"/>
                    </a:lnTo>
                    <a:lnTo>
                      <a:pt x="137" y="40"/>
                    </a:lnTo>
                    <a:lnTo>
                      <a:pt x="139" y="38"/>
                    </a:lnTo>
                    <a:lnTo>
                      <a:pt x="144" y="38"/>
                    </a:lnTo>
                    <a:lnTo>
                      <a:pt x="144" y="38"/>
                    </a:lnTo>
                    <a:lnTo>
                      <a:pt x="145" y="36"/>
                    </a:lnTo>
                    <a:lnTo>
                      <a:pt x="147" y="35"/>
                    </a:lnTo>
                    <a:lnTo>
                      <a:pt x="148" y="33"/>
                    </a:lnTo>
                    <a:lnTo>
                      <a:pt x="150" y="32"/>
                    </a:lnTo>
                    <a:lnTo>
                      <a:pt x="152" y="25"/>
                    </a:lnTo>
                    <a:lnTo>
                      <a:pt x="152" y="24"/>
                    </a:lnTo>
                    <a:lnTo>
                      <a:pt x="153" y="22"/>
                    </a:lnTo>
                    <a:lnTo>
                      <a:pt x="155" y="21"/>
                    </a:lnTo>
                    <a:lnTo>
                      <a:pt x="155" y="21"/>
                    </a:lnTo>
                    <a:lnTo>
                      <a:pt x="156" y="21"/>
                    </a:lnTo>
                    <a:lnTo>
                      <a:pt x="156" y="19"/>
                    </a:lnTo>
                    <a:lnTo>
                      <a:pt x="158" y="19"/>
                    </a:lnTo>
                    <a:lnTo>
                      <a:pt x="159" y="19"/>
                    </a:lnTo>
                    <a:lnTo>
                      <a:pt x="159" y="18"/>
                    </a:lnTo>
                    <a:lnTo>
                      <a:pt x="161" y="18"/>
                    </a:lnTo>
                    <a:lnTo>
                      <a:pt x="161" y="16"/>
                    </a:lnTo>
                    <a:lnTo>
                      <a:pt x="163" y="16"/>
                    </a:lnTo>
                    <a:lnTo>
                      <a:pt x="163" y="16"/>
                    </a:lnTo>
                    <a:lnTo>
                      <a:pt x="163" y="16"/>
                    </a:lnTo>
                    <a:lnTo>
                      <a:pt x="164" y="14"/>
                    </a:lnTo>
                    <a:lnTo>
                      <a:pt x="164" y="14"/>
                    </a:lnTo>
                    <a:lnTo>
                      <a:pt x="166" y="14"/>
                    </a:lnTo>
                    <a:lnTo>
                      <a:pt x="166" y="13"/>
                    </a:lnTo>
                    <a:lnTo>
                      <a:pt x="167" y="11"/>
                    </a:lnTo>
                    <a:lnTo>
                      <a:pt x="169" y="8"/>
                    </a:lnTo>
                    <a:lnTo>
                      <a:pt x="172" y="7"/>
                    </a:lnTo>
                    <a:lnTo>
                      <a:pt x="174" y="7"/>
                    </a:lnTo>
                    <a:lnTo>
                      <a:pt x="177" y="7"/>
                    </a:lnTo>
                    <a:lnTo>
                      <a:pt x="178" y="5"/>
                    </a:lnTo>
                    <a:lnTo>
                      <a:pt x="180" y="3"/>
                    </a:lnTo>
                    <a:lnTo>
                      <a:pt x="182" y="2"/>
                    </a:lnTo>
                    <a:lnTo>
                      <a:pt x="183" y="2"/>
                    </a:lnTo>
                    <a:lnTo>
                      <a:pt x="186" y="2"/>
                    </a:lnTo>
                    <a:lnTo>
                      <a:pt x="186" y="2"/>
                    </a:lnTo>
                    <a:lnTo>
                      <a:pt x="191" y="0"/>
                    </a:lnTo>
                    <a:close/>
                  </a:path>
                </a:pathLst>
              </a:custGeom>
              <a:solidFill>
                <a:schemeClr val="accent1">
                  <a:lumMod val="60000"/>
                  <a:lumOff val="4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 name="Freeform 10">
                <a:extLst>
                  <a:ext uri="{FF2B5EF4-FFF2-40B4-BE49-F238E27FC236}">
                    <a16:creationId xmlns:a16="http://schemas.microsoft.com/office/drawing/2014/main" id="{888A134C-88A0-44DF-AEC4-9E57174A5055}"/>
                  </a:ext>
                </a:extLst>
              </p:cNvPr>
              <p:cNvSpPr>
                <a:spLocks/>
              </p:cNvSpPr>
              <p:nvPr/>
            </p:nvSpPr>
            <p:spPr bwMode="auto">
              <a:xfrm>
                <a:off x="7033937" y="4772630"/>
                <a:ext cx="3898" cy="9747"/>
              </a:xfrm>
              <a:custGeom>
                <a:avLst/>
                <a:gdLst>
                  <a:gd name="T0" fmla="*/ 0 w 2"/>
                  <a:gd name="T1" fmla="*/ 0 h 5"/>
                  <a:gd name="T2" fmla="*/ 2 w 2"/>
                  <a:gd name="T3" fmla="*/ 0 h 5"/>
                  <a:gd name="T4" fmla="*/ 2 w 2"/>
                  <a:gd name="T5" fmla="*/ 0 h 5"/>
                  <a:gd name="T6" fmla="*/ 2 w 2"/>
                  <a:gd name="T7" fmla="*/ 2 h 5"/>
                  <a:gd name="T8" fmla="*/ 2 w 2"/>
                  <a:gd name="T9" fmla="*/ 2 h 5"/>
                  <a:gd name="T10" fmla="*/ 2 w 2"/>
                  <a:gd name="T11" fmla="*/ 3 h 5"/>
                  <a:gd name="T12" fmla="*/ 2 w 2"/>
                  <a:gd name="T13" fmla="*/ 3 h 5"/>
                  <a:gd name="T14" fmla="*/ 2 w 2"/>
                  <a:gd name="T15" fmla="*/ 5 h 5"/>
                  <a:gd name="T16" fmla="*/ 0 w 2"/>
                  <a:gd name="T17" fmla="*/ 5 h 5"/>
                  <a:gd name="T18" fmla="*/ 0 w 2"/>
                  <a:gd name="T19" fmla="*/ 5 h 5"/>
                  <a:gd name="T20" fmla="*/ 0 w 2"/>
                  <a:gd name="T21" fmla="*/ 3 h 5"/>
                  <a:gd name="T22" fmla="*/ 0 w 2"/>
                  <a:gd name="T23" fmla="*/ 3 h 5"/>
                  <a:gd name="T24" fmla="*/ 0 w 2"/>
                  <a:gd name="T25" fmla="*/ 2 h 5"/>
                  <a:gd name="T26" fmla="*/ 0 w 2"/>
                  <a:gd name="T27" fmla="*/ 0 h 5"/>
                  <a:gd name="T28" fmla="*/ 0 w 2"/>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5">
                    <a:moveTo>
                      <a:pt x="0" y="0"/>
                    </a:moveTo>
                    <a:lnTo>
                      <a:pt x="2" y="0"/>
                    </a:lnTo>
                    <a:lnTo>
                      <a:pt x="2" y="0"/>
                    </a:lnTo>
                    <a:lnTo>
                      <a:pt x="2" y="2"/>
                    </a:lnTo>
                    <a:lnTo>
                      <a:pt x="2" y="2"/>
                    </a:lnTo>
                    <a:lnTo>
                      <a:pt x="2" y="3"/>
                    </a:lnTo>
                    <a:lnTo>
                      <a:pt x="2" y="3"/>
                    </a:lnTo>
                    <a:lnTo>
                      <a:pt x="2" y="5"/>
                    </a:lnTo>
                    <a:lnTo>
                      <a:pt x="0" y="5"/>
                    </a:lnTo>
                    <a:lnTo>
                      <a:pt x="0" y="5"/>
                    </a:lnTo>
                    <a:lnTo>
                      <a:pt x="0" y="3"/>
                    </a:lnTo>
                    <a:lnTo>
                      <a:pt x="0" y="3"/>
                    </a:lnTo>
                    <a:lnTo>
                      <a:pt x="0" y="2"/>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 name="Freeform 11">
                <a:extLst>
                  <a:ext uri="{FF2B5EF4-FFF2-40B4-BE49-F238E27FC236}">
                    <a16:creationId xmlns:a16="http://schemas.microsoft.com/office/drawing/2014/main" id="{030AFBD2-D95D-436B-92F3-155AB6B8471F}"/>
                  </a:ext>
                </a:extLst>
              </p:cNvPr>
              <p:cNvSpPr>
                <a:spLocks noEditPoints="1"/>
              </p:cNvSpPr>
              <p:nvPr/>
            </p:nvSpPr>
            <p:spPr bwMode="auto">
              <a:xfrm>
                <a:off x="6963765" y="3879887"/>
                <a:ext cx="337216" cy="189075"/>
              </a:xfrm>
              <a:custGeom>
                <a:avLst/>
                <a:gdLst>
                  <a:gd name="T0" fmla="*/ 162 w 173"/>
                  <a:gd name="T1" fmla="*/ 92 h 97"/>
                  <a:gd name="T2" fmla="*/ 172 w 173"/>
                  <a:gd name="T3" fmla="*/ 94 h 97"/>
                  <a:gd name="T4" fmla="*/ 161 w 173"/>
                  <a:gd name="T5" fmla="*/ 97 h 97"/>
                  <a:gd name="T6" fmla="*/ 156 w 173"/>
                  <a:gd name="T7" fmla="*/ 94 h 97"/>
                  <a:gd name="T8" fmla="*/ 3 w 173"/>
                  <a:gd name="T9" fmla="*/ 77 h 97"/>
                  <a:gd name="T10" fmla="*/ 3 w 173"/>
                  <a:gd name="T11" fmla="*/ 77 h 97"/>
                  <a:gd name="T12" fmla="*/ 3 w 173"/>
                  <a:gd name="T13" fmla="*/ 74 h 97"/>
                  <a:gd name="T14" fmla="*/ 3 w 173"/>
                  <a:gd name="T15" fmla="*/ 72 h 97"/>
                  <a:gd name="T16" fmla="*/ 0 w 173"/>
                  <a:gd name="T17" fmla="*/ 55 h 97"/>
                  <a:gd name="T18" fmla="*/ 0 w 173"/>
                  <a:gd name="T19" fmla="*/ 52 h 97"/>
                  <a:gd name="T20" fmla="*/ 139 w 173"/>
                  <a:gd name="T21" fmla="*/ 4 h 97"/>
                  <a:gd name="T22" fmla="*/ 140 w 173"/>
                  <a:gd name="T23" fmla="*/ 11 h 97"/>
                  <a:gd name="T24" fmla="*/ 144 w 173"/>
                  <a:gd name="T25" fmla="*/ 15 h 97"/>
                  <a:gd name="T26" fmla="*/ 145 w 173"/>
                  <a:gd name="T27" fmla="*/ 22 h 97"/>
                  <a:gd name="T28" fmla="*/ 148 w 173"/>
                  <a:gd name="T29" fmla="*/ 26 h 97"/>
                  <a:gd name="T30" fmla="*/ 151 w 173"/>
                  <a:gd name="T31" fmla="*/ 34 h 97"/>
                  <a:gd name="T32" fmla="*/ 140 w 173"/>
                  <a:gd name="T33" fmla="*/ 40 h 97"/>
                  <a:gd name="T34" fmla="*/ 137 w 173"/>
                  <a:gd name="T35" fmla="*/ 50 h 97"/>
                  <a:gd name="T36" fmla="*/ 132 w 173"/>
                  <a:gd name="T37" fmla="*/ 53 h 97"/>
                  <a:gd name="T38" fmla="*/ 115 w 173"/>
                  <a:gd name="T39" fmla="*/ 58 h 97"/>
                  <a:gd name="T40" fmla="*/ 101 w 173"/>
                  <a:gd name="T41" fmla="*/ 63 h 97"/>
                  <a:gd name="T42" fmla="*/ 93 w 173"/>
                  <a:gd name="T43" fmla="*/ 67 h 97"/>
                  <a:gd name="T44" fmla="*/ 87 w 173"/>
                  <a:gd name="T45" fmla="*/ 72 h 97"/>
                  <a:gd name="T46" fmla="*/ 77 w 173"/>
                  <a:gd name="T47" fmla="*/ 74 h 97"/>
                  <a:gd name="T48" fmla="*/ 68 w 173"/>
                  <a:gd name="T49" fmla="*/ 78 h 97"/>
                  <a:gd name="T50" fmla="*/ 57 w 173"/>
                  <a:gd name="T51" fmla="*/ 81 h 97"/>
                  <a:gd name="T52" fmla="*/ 43 w 173"/>
                  <a:gd name="T53" fmla="*/ 85 h 97"/>
                  <a:gd name="T54" fmla="*/ 36 w 173"/>
                  <a:gd name="T55" fmla="*/ 91 h 97"/>
                  <a:gd name="T56" fmla="*/ 25 w 173"/>
                  <a:gd name="T57" fmla="*/ 92 h 97"/>
                  <a:gd name="T58" fmla="*/ 21 w 173"/>
                  <a:gd name="T59" fmla="*/ 94 h 97"/>
                  <a:gd name="T60" fmla="*/ 13 w 173"/>
                  <a:gd name="T61" fmla="*/ 89 h 97"/>
                  <a:gd name="T62" fmla="*/ 9 w 173"/>
                  <a:gd name="T63" fmla="*/ 75 h 97"/>
                  <a:gd name="T64" fmla="*/ 6 w 173"/>
                  <a:gd name="T65" fmla="*/ 66 h 97"/>
                  <a:gd name="T66" fmla="*/ 5 w 173"/>
                  <a:gd name="T67" fmla="*/ 61 h 97"/>
                  <a:gd name="T68" fmla="*/ 5 w 173"/>
                  <a:gd name="T69" fmla="*/ 58 h 97"/>
                  <a:gd name="T70" fmla="*/ 3 w 173"/>
                  <a:gd name="T71" fmla="*/ 55 h 97"/>
                  <a:gd name="T72" fmla="*/ 2 w 173"/>
                  <a:gd name="T73" fmla="*/ 48 h 97"/>
                  <a:gd name="T74" fmla="*/ 6 w 173"/>
                  <a:gd name="T75" fmla="*/ 36 h 97"/>
                  <a:gd name="T76" fmla="*/ 9 w 173"/>
                  <a:gd name="T77" fmla="*/ 33 h 97"/>
                  <a:gd name="T78" fmla="*/ 8 w 173"/>
                  <a:gd name="T79" fmla="*/ 28 h 97"/>
                  <a:gd name="T80" fmla="*/ 9 w 173"/>
                  <a:gd name="T81" fmla="*/ 25 h 97"/>
                  <a:gd name="T82" fmla="*/ 11 w 173"/>
                  <a:gd name="T83" fmla="*/ 22 h 97"/>
                  <a:gd name="T84" fmla="*/ 14 w 173"/>
                  <a:gd name="T85" fmla="*/ 22 h 97"/>
                  <a:gd name="T86" fmla="*/ 19 w 173"/>
                  <a:gd name="T87" fmla="*/ 23 h 97"/>
                  <a:gd name="T88" fmla="*/ 22 w 173"/>
                  <a:gd name="T89" fmla="*/ 23 h 97"/>
                  <a:gd name="T90" fmla="*/ 32 w 173"/>
                  <a:gd name="T91" fmla="*/ 23 h 97"/>
                  <a:gd name="T92" fmla="*/ 39 w 173"/>
                  <a:gd name="T93" fmla="*/ 23 h 97"/>
                  <a:gd name="T94" fmla="*/ 50 w 173"/>
                  <a:gd name="T95" fmla="*/ 25 h 97"/>
                  <a:gd name="T96" fmla="*/ 60 w 173"/>
                  <a:gd name="T97" fmla="*/ 25 h 97"/>
                  <a:gd name="T98" fmla="*/ 66 w 173"/>
                  <a:gd name="T99" fmla="*/ 29 h 97"/>
                  <a:gd name="T100" fmla="*/ 71 w 173"/>
                  <a:gd name="T101" fmla="*/ 25 h 97"/>
                  <a:gd name="T102" fmla="*/ 77 w 173"/>
                  <a:gd name="T103" fmla="*/ 15 h 97"/>
                  <a:gd name="T104" fmla="*/ 87 w 173"/>
                  <a:gd name="T105" fmla="*/ 9 h 97"/>
                  <a:gd name="T106" fmla="*/ 99 w 173"/>
                  <a:gd name="T107" fmla="*/ 4 h 97"/>
                  <a:gd name="T108" fmla="*/ 118 w 173"/>
                  <a:gd name="T109" fmla="*/ 3 h 97"/>
                  <a:gd name="T110" fmla="*/ 132 w 173"/>
                  <a:gd name="T11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97">
                    <a:moveTo>
                      <a:pt x="159" y="92"/>
                    </a:moveTo>
                    <a:lnTo>
                      <a:pt x="161" y="92"/>
                    </a:lnTo>
                    <a:lnTo>
                      <a:pt x="162" y="92"/>
                    </a:lnTo>
                    <a:lnTo>
                      <a:pt x="162" y="92"/>
                    </a:lnTo>
                    <a:lnTo>
                      <a:pt x="164" y="92"/>
                    </a:lnTo>
                    <a:lnTo>
                      <a:pt x="169" y="92"/>
                    </a:lnTo>
                    <a:lnTo>
                      <a:pt x="173" y="94"/>
                    </a:lnTo>
                    <a:lnTo>
                      <a:pt x="172" y="94"/>
                    </a:lnTo>
                    <a:lnTo>
                      <a:pt x="172" y="96"/>
                    </a:lnTo>
                    <a:lnTo>
                      <a:pt x="169" y="96"/>
                    </a:lnTo>
                    <a:lnTo>
                      <a:pt x="167" y="97"/>
                    </a:lnTo>
                    <a:lnTo>
                      <a:pt x="161" y="97"/>
                    </a:lnTo>
                    <a:lnTo>
                      <a:pt x="159" y="97"/>
                    </a:lnTo>
                    <a:lnTo>
                      <a:pt x="158" y="96"/>
                    </a:lnTo>
                    <a:lnTo>
                      <a:pt x="156" y="94"/>
                    </a:lnTo>
                    <a:lnTo>
                      <a:pt x="156" y="94"/>
                    </a:lnTo>
                    <a:lnTo>
                      <a:pt x="156" y="92"/>
                    </a:lnTo>
                    <a:lnTo>
                      <a:pt x="158" y="92"/>
                    </a:lnTo>
                    <a:lnTo>
                      <a:pt x="159" y="92"/>
                    </a:lnTo>
                    <a:close/>
                    <a:moveTo>
                      <a:pt x="3" y="77"/>
                    </a:moveTo>
                    <a:lnTo>
                      <a:pt x="3" y="77"/>
                    </a:lnTo>
                    <a:lnTo>
                      <a:pt x="3" y="77"/>
                    </a:lnTo>
                    <a:lnTo>
                      <a:pt x="2" y="78"/>
                    </a:lnTo>
                    <a:lnTo>
                      <a:pt x="3" y="77"/>
                    </a:lnTo>
                    <a:lnTo>
                      <a:pt x="3" y="77"/>
                    </a:lnTo>
                    <a:close/>
                    <a:moveTo>
                      <a:pt x="3" y="72"/>
                    </a:moveTo>
                    <a:lnTo>
                      <a:pt x="3" y="74"/>
                    </a:lnTo>
                    <a:lnTo>
                      <a:pt x="3" y="74"/>
                    </a:lnTo>
                    <a:lnTo>
                      <a:pt x="3" y="74"/>
                    </a:lnTo>
                    <a:lnTo>
                      <a:pt x="3" y="74"/>
                    </a:lnTo>
                    <a:lnTo>
                      <a:pt x="2" y="74"/>
                    </a:lnTo>
                    <a:lnTo>
                      <a:pt x="3" y="72"/>
                    </a:lnTo>
                    <a:close/>
                    <a:moveTo>
                      <a:pt x="0" y="52"/>
                    </a:moveTo>
                    <a:lnTo>
                      <a:pt x="2" y="53"/>
                    </a:lnTo>
                    <a:lnTo>
                      <a:pt x="0" y="53"/>
                    </a:lnTo>
                    <a:lnTo>
                      <a:pt x="0" y="55"/>
                    </a:lnTo>
                    <a:lnTo>
                      <a:pt x="0" y="55"/>
                    </a:lnTo>
                    <a:lnTo>
                      <a:pt x="0" y="53"/>
                    </a:lnTo>
                    <a:lnTo>
                      <a:pt x="0" y="53"/>
                    </a:lnTo>
                    <a:lnTo>
                      <a:pt x="0" y="52"/>
                    </a:lnTo>
                    <a:close/>
                    <a:moveTo>
                      <a:pt x="136" y="0"/>
                    </a:moveTo>
                    <a:lnTo>
                      <a:pt x="137" y="1"/>
                    </a:lnTo>
                    <a:lnTo>
                      <a:pt x="137" y="3"/>
                    </a:lnTo>
                    <a:lnTo>
                      <a:pt x="139" y="4"/>
                    </a:lnTo>
                    <a:lnTo>
                      <a:pt x="139" y="6"/>
                    </a:lnTo>
                    <a:lnTo>
                      <a:pt x="139" y="7"/>
                    </a:lnTo>
                    <a:lnTo>
                      <a:pt x="140" y="9"/>
                    </a:lnTo>
                    <a:lnTo>
                      <a:pt x="140" y="11"/>
                    </a:lnTo>
                    <a:lnTo>
                      <a:pt x="142" y="11"/>
                    </a:lnTo>
                    <a:lnTo>
                      <a:pt x="142" y="12"/>
                    </a:lnTo>
                    <a:lnTo>
                      <a:pt x="142" y="14"/>
                    </a:lnTo>
                    <a:lnTo>
                      <a:pt x="144" y="15"/>
                    </a:lnTo>
                    <a:lnTo>
                      <a:pt x="144" y="17"/>
                    </a:lnTo>
                    <a:lnTo>
                      <a:pt x="145" y="18"/>
                    </a:lnTo>
                    <a:lnTo>
                      <a:pt x="145" y="20"/>
                    </a:lnTo>
                    <a:lnTo>
                      <a:pt x="145" y="22"/>
                    </a:lnTo>
                    <a:lnTo>
                      <a:pt x="147" y="23"/>
                    </a:lnTo>
                    <a:lnTo>
                      <a:pt x="147" y="25"/>
                    </a:lnTo>
                    <a:lnTo>
                      <a:pt x="148" y="25"/>
                    </a:lnTo>
                    <a:lnTo>
                      <a:pt x="148" y="26"/>
                    </a:lnTo>
                    <a:lnTo>
                      <a:pt x="150" y="28"/>
                    </a:lnTo>
                    <a:lnTo>
                      <a:pt x="150" y="31"/>
                    </a:lnTo>
                    <a:lnTo>
                      <a:pt x="151" y="33"/>
                    </a:lnTo>
                    <a:lnTo>
                      <a:pt x="151" y="34"/>
                    </a:lnTo>
                    <a:lnTo>
                      <a:pt x="145" y="37"/>
                    </a:lnTo>
                    <a:lnTo>
                      <a:pt x="144" y="37"/>
                    </a:lnTo>
                    <a:lnTo>
                      <a:pt x="142" y="39"/>
                    </a:lnTo>
                    <a:lnTo>
                      <a:pt x="140" y="40"/>
                    </a:lnTo>
                    <a:lnTo>
                      <a:pt x="139" y="45"/>
                    </a:lnTo>
                    <a:lnTo>
                      <a:pt x="140" y="47"/>
                    </a:lnTo>
                    <a:lnTo>
                      <a:pt x="140" y="48"/>
                    </a:lnTo>
                    <a:lnTo>
                      <a:pt x="137" y="50"/>
                    </a:lnTo>
                    <a:lnTo>
                      <a:pt x="136" y="50"/>
                    </a:lnTo>
                    <a:lnTo>
                      <a:pt x="134" y="52"/>
                    </a:lnTo>
                    <a:lnTo>
                      <a:pt x="132" y="52"/>
                    </a:lnTo>
                    <a:lnTo>
                      <a:pt x="132" y="53"/>
                    </a:lnTo>
                    <a:lnTo>
                      <a:pt x="131" y="53"/>
                    </a:lnTo>
                    <a:lnTo>
                      <a:pt x="126" y="55"/>
                    </a:lnTo>
                    <a:lnTo>
                      <a:pt x="121" y="56"/>
                    </a:lnTo>
                    <a:lnTo>
                      <a:pt x="115" y="58"/>
                    </a:lnTo>
                    <a:lnTo>
                      <a:pt x="112" y="59"/>
                    </a:lnTo>
                    <a:lnTo>
                      <a:pt x="110" y="61"/>
                    </a:lnTo>
                    <a:lnTo>
                      <a:pt x="106" y="61"/>
                    </a:lnTo>
                    <a:lnTo>
                      <a:pt x="101" y="63"/>
                    </a:lnTo>
                    <a:lnTo>
                      <a:pt x="98" y="64"/>
                    </a:lnTo>
                    <a:lnTo>
                      <a:pt x="95" y="66"/>
                    </a:lnTo>
                    <a:lnTo>
                      <a:pt x="93" y="66"/>
                    </a:lnTo>
                    <a:lnTo>
                      <a:pt x="93" y="67"/>
                    </a:lnTo>
                    <a:lnTo>
                      <a:pt x="91" y="69"/>
                    </a:lnTo>
                    <a:lnTo>
                      <a:pt x="90" y="72"/>
                    </a:lnTo>
                    <a:lnTo>
                      <a:pt x="88" y="72"/>
                    </a:lnTo>
                    <a:lnTo>
                      <a:pt x="87" y="72"/>
                    </a:lnTo>
                    <a:lnTo>
                      <a:pt x="85" y="74"/>
                    </a:lnTo>
                    <a:lnTo>
                      <a:pt x="82" y="74"/>
                    </a:lnTo>
                    <a:lnTo>
                      <a:pt x="79" y="72"/>
                    </a:lnTo>
                    <a:lnTo>
                      <a:pt x="77" y="74"/>
                    </a:lnTo>
                    <a:lnTo>
                      <a:pt x="77" y="74"/>
                    </a:lnTo>
                    <a:lnTo>
                      <a:pt x="73" y="75"/>
                    </a:lnTo>
                    <a:lnTo>
                      <a:pt x="69" y="78"/>
                    </a:lnTo>
                    <a:lnTo>
                      <a:pt x="68" y="78"/>
                    </a:lnTo>
                    <a:lnTo>
                      <a:pt x="63" y="80"/>
                    </a:lnTo>
                    <a:lnTo>
                      <a:pt x="62" y="81"/>
                    </a:lnTo>
                    <a:lnTo>
                      <a:pt x="60" y="81"/>
                    </a:lnTo>
                    <a:lnTo>
                      <a:pt x="57" y="81"/>
                    </a:lnTo>
                    <a:lnTo>
                      <a:pt x="52" y="81"/>
                    </a:lnTo>
                    <a:lnTo>
                      <a:pt x="49" y="81"/>
                    </a:lnTo>
                    <a:lnTo>
                      <a:pt x="44" y="83"/>
                    </a:lnTo>
                    <a:lnTo>
                      <a:pt x="43" y="85"/>
                    </a:lnTo>
                    <a:lnTo>
                      <a:pt x="41" y="86"/>
                    </a:lnTo>
                    <a:lnTo>
                      <a:pt x="38" y="88"/>
                    </a:lnTo>
                    <a:lnTo>
                      <a:pt x="36" y="89"/>
                    </a:lnTo>
                    <a:lnTo>
                      <a:pt x="36" y="91"/>
                    </a:lnTo>
                    <a:lnTo>
                      <a:pt x="33" y="91"/>
                    </a:lnTo>
                    <a:lnTo>
                      <a:pt x="32" y="91"/>
                    </a:lnTo>
                    <a:lnTo>
                      <a:pt x="30" y="91"/>
                    </a:lnTo>
                    <a:lnTo>
                      <a:pt x="25" y="92"/>
                    </a:lnTo>
                    <a:lnTo>
                      <a:pt x="25" y="92"/>
                    </a:lnTo>
                    <a:lnTo>
                      <a:pt x="22" y="92"/>
                    </a:lnTo>
                    <a:lnTo>
                      <a:pt x="21" y="94"/>
                    </a:lnTo>
                    <a:lnTo>
                      <a:pt x="21" y="94"/>
                    </a:lnTo>
                    <a:lnTo>
                      <a:pt x="19" y="92"/>
                    </a:lnTo>
                    <a:lnTo>
                      <a:pt x="16" y="91"/>
                    </a:lnTo>
                    <a:lnTo>
                      <a:pt x="13" y="92"/>
                    </a:lnTo>
                    <a:lnTo>
                      <a:pt x="13" y="89"/>
                    </a:lnTo>
                    <a:lnTo>
                      <a:pt x="9" y="85"/>
                    </a:lnTo>
                    <a:lnTo>
                      <a:pt x="11" y="78"/>
                    </a:lnTo>
                    <a:lnTo>
                      <a:pt x="11" y="78"/>
                    </a:lnTo>
                    <a:lnTo>
                      <a:pt x="9" y="75"/>
                    </a:lnTo>
                    <a:lnTo>
                      <a:pt x="8" y="74"/>
                    </a:lnTo>
                    <a:lnTo>
                      <a:pt x="8" y="70"/>
                    </a:lnTo>
                    <a:lnTo>
                      <a:pt x="6" y="69"/>
                    </a:lnTo>
                    <a:lnTo>
                      <a:pt x="6" y="66"/>
                    </a:lnTo>
                    <a:lnTo>
                      <a:pt x="6" y="66"/>
                    </a:lnTo>
                    <a:lnTo>
                      <a:pt x="6" y="66"/>
                    </a:lnTo>
                    <a:lnTo>
                      <a:pt x="6" y="63"/>
                    </a:lnTo>
                    <a:lnTo>
                      <a:pt x="5" y="61"/>
                    </a:lnTo>
                    <a:lnTo>
                      <a:pt x="5" y="61"/>
                    </a:lnTo>
                    <a:lnTo>
                      <a:pt x="5" y="59"/>
                    </a:lnTo>
                    <a:lnTo>
                      <a:pt x="5" y="59"/>
                    </a:lnTo>
                    <a:lnTo>
                      <a:pt x="5" y="58"/>
                    </a:lnTo>
                    <a:lnTo>
                      <a:pt x="5" y="56"/>
                    </a:lnTo>
                    <a:lnTo>
                      <a:pt x="2" y="55"/>
                    </a:lnTo>
                    <a:lnTo>
                      <a:pt x="2" y="53"/>
                    </a:lnTo>
                    <a:lnTo>
                      <a:pt x="3" y="55"/>
                    </a:lnTo>
                    <a:lnTo>
                      <a:pt x="3" y="55"/>
                    </a:lnTo>
                    <a:lnTo>
                      <a:pt x="3" y="53"/>
                    </a:lnTo>
                    <a:lnTo>
                      <a:pt x="3" y="53"/>
                    </a:lnTo>
                    <a:lnTo>
                      <a:pt x="2" y="48"/>
                    </a:lnTo>
                    <a:lnTo>
                      <a:pt x="5" y="44"/>
                    </a:lnTo>
                    <a:lnTo>
                      <a:pt x="3" y="39"/>
                    </a:lnTo>
                    <a:lnTo>
                      <a:pt x="6" y="36"/>
                    </a:lnTo>
                    <a:lnTo>
                      <a:pt x="6" y="36"/>
                    </a:lnTo>
                    <a:lnTo>
                      <a:pt x="8" y="36"/>
                    </a:lnTo>
                    <a:lnTo>
                      <a:pt x="8" y="34"/>
                    </a:lnTo>
                    <a:lnTo>
                      <a:pt x="9" y="34"/>
                    </a:lnTo>
                    <a:lnTo>
                      <a:pt x="9" y="33"/>
                    </a:lnTo>
                    <a:lnTo>
                      <a:pt x="9" y="33"/>
                    </a:lnTo>
                    <a:lnTo>
                      <a:pt x="8" y="31"/>
                    </a:lnTo>
                    <a:lnTo>
                      <a:pt x="8" y="29"/>
                    </a:lnTo>
                    <a:lnTo>
                      <a:pt x="8" y="28"/>
                    </a:lnTo>
                    <a:lnTo>
                      <a:pt x="8" y="28"/>
                    </a:lnTo>
                    <a:lnTo>
                      <a:pt x="8" y="26"/>
                    </a:lnTo>
                    <a:lnTo>
                      <a:pt x="9" y="25"/>
                    </a:lnTo>
                    <a:lnTo>
                      <a:pt x="9" y="25"/>
                    </a:lnTo>
                    <a:lnTo>
                      <a:pt x="9" y="25"/>
                    </a:lnTo>
                    <a:lnTo>
                      <a:pt x="9" y="23"/>
                    </a:lnTo>
                    <a:lnTo>
                      <a:pt x="11" y="22"/>
                    </a:lnTo>
                    <a:lnTo>
                      <a:pt x="11" y="22"/>
                    </a:lnTo>
                    <a:lnTo>
                      <a:pt x="13" y="22"/>
                    </a:lnTo>
                    <a:lnTo>
                      <a:pt x="13" y="22"/>
                    </a:lnTo>
                    <a:lnTo>
                      <a:pt x="14" y="22"/>
                    </a:lnTo>
                    <a:lnTo>
                      <a:pt x="14" y="22"/>
                    </a:lnTo>
                    <a:lnTo>
                      <a:pt x="16" y="23"/>
                    </a:lnTo>
                    <a:lnTo>
                      <a:pt x="17" y="23"/>
                    </a:lnTo>
                    <a:lnTo>
                      <a:pt x="17" y="25"/>
                    </a:lnTo>
                    <a:lnTo>
                      <a:pt x="19" y="23"/>
                    </a:lnTo>
                    <a:lnTo>
                      <a:pt x="19" y="25"/>
                    </a:lnTo>
                    <a:lnTo>
                      <a:pt x="21" y="25"/>
                    </a:lnTo>
                    <a:lnTo>
                      <a:pt x="21" y="23"/>
                    </a:lnTo>
                    <a:lnTo>
                      <a:pt x="22" y="23"/>
                    </a:lnTo>
                    <a:lnTo>
                      <a:pt x="24" y="23"/>
                    </a:lnTo>
                    <a:lnTo>
                      <a:pt x="25" y="23"/>
                    </a:lnTo>
                    <a:lnTo>
                      <a:pt x="28" y="23"/>
                    </a:lnTo>
                    <a:lnTo>
                      <a:pt x="32" y="23"/>
                    </a:lnTo>
                    <a:lnTo>
                      <a:pt x="35" y="23"/>
                    </a:lnTo>
                    <a:lnTo>
                      <a:pt x="38" y="23"/>
                    </a:lnTo>
                    <a:lnTo>
                      <a:pt x="38" y="23"/>
                    </a:lnTo>
                    <a:lnTo>
                      <a:pt x="39" y="23"/>
                    </a:lnTo>
                    <a:lnTo>
                      <a:pt x="41" y="25"/>
                    </a:lnTo>
                    <a:lnTo>
                      <a:pt x="43" y="25"/>
                    </a:lnTo>
                    <a:lnTo>
                      <a:pt x="47" y="25"/>
                    </a:lnTo>
                    <a:lnTo>
                      <a:pt x="50" y="25"/>
                    </a:lnTo>
                    <a:lnTo>
                      <a:pt x="54" y="26"/>
                    </a:lnTo>
                    <a:lnTo>
                      <a:pt x="57" y="25"/>
                    </a:lnTo>
                    <a:lnTo>
                      <a:pt x="60" y="25"/>
                    </a:lnTo>
                    <a:lnTo>
                      <a:pt x="60" y="25"/>
                    </a:lnTo>
                    <a:lnTo>
                      <a:pt x="62" y="26"/>
                    </a:lnTo>
                    <a:lnTo>
                      <a:pt x="63" y="28"/>
                    </a:lnTo>
                    <a:lnTo>
                      <a:pt x="63" y="29"/>
                    </a:lnTo>
                    <a:lnTo>
                      <a:pt x="66" y="29"/>
                    </a:lnTo>
                    <a:lnTo>
                      <a:pt x="68" y="29"/>
                    </a:lnTo>
                    <a:lnTo>
                      <a:pt x="69" y="28"/>
                    </a:lnTo>
                    <a:lnTo>
                      <a:pt x="71" y="28"/>
                    </a:lnTo>
                    <a:lnTo>
                      <a:pt x="71" y="25"/>
                    </a:lnTo>
                    <a:lnTo>
                      <a:pt x="73" y="23"/>
                    </a:lnTo>
                    <a:lnTo>
                      <a:pt x="74" y="20"/>
                    </a:lnTo>
                    <a:lnTo>
                      <a:pt x="76" y="18"/>
                    </a:lnTo>
                    <a:lnTo>
                      <a:pt x="77" y="15"/>
                    </a:lnTo>
                    <a:lnTo>
                      <a:pt x="79" y="15"/>
                    </a:lnTo>
                    <a:lnTo>
                      <a:pt x="80" y="12"/>
                    </a:lnTo>
                    <a:lnTo>
                      <a:pt x="84" y="11"/>
                    </a:lnTo>
                    <a:lnTo>
                      <a:pt x="87" y="9"/>
                    </a:lnTo>
                    <a:lnTo>
                      <a:pt x="91" y="7"/>
                    </a:lnTo>
                    <a:lnTo>
                      <a:pt x="93" y="6"/>
                    </a:lnTo>
                    <a:lnTo>
                      <a:pt x="96" y="4"/>
                    </a:lnTo>
                    <a:lnTo>
                      <a:pt x="99" y="4"/>
                    </a:lnTo>
                    <a:lnTo>
                      <a:pt x="104" y="4"/>
                    </a:lnTo>
                    <a:lnTo>
                      <a:pt x="109" y="3"/>
                    </a:lnTo>
                    <a:lnTo>
                      <a:pt x="112" y="3"/>
                    </a:lnTo>
                    <a:lnTo>
                      <a:pt x="118" y="3"/>
                    </a:lnTo>
                    <a:lnTo>
                      <a:pt x="121" y="1"/>
                    </a:lnTo>
                    <a:lnTo>
                      <a:pt x="126" y="1"/>
                    </a:lnTo>
                    <a:lnTo>
                      <a:pt x="129" y="1"/>
                    </a:lnTo>
                    <a:lnTo>
                      <a:pt x="132" y="0"/>
                    </a:lnTo>
                    <a:lnTo>
                      <a:pt x="13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 name="Freeform 12">
                <a:extLst>
                  <a:ext uri="{FF2B5EF4-FFF2-40B4-BE49-F238E27FC236}">
                    <a16:creationId xmlns:a16="http://schemas.microsoft.com/office/drawing/2014/main" id="{520040E9-2343-416B-A98F-93CCB63F4CE1}"/>
                  </a:ext>
                </a:extLst>
              </p:cNvPr>
              <p:cNvSpPr>
                <a:spLocks/>
              </p:cNvSpPr>
              <p:nvPr/>
            </p:nvSpPr>
            <p:spPr bwMode="auto">
              <a:xfrm>
                <a:off x="6328319" y="3123589"/>
                <a:ext cx="48731" cy="48731"/>
              </a:xfrm>
              <a:custGeom>
                <a:avLst/>
                <a:gdLst>
                  <a:gd name="T0" fmla="*/ 12 w 25"/>
                  <a:gd name="T1" fmla="*/ 0 h 25"/>
                  <a:gd name="T2" fmla="*/ 12 w 25"/>
                  <a:gd name="T3" fmla="*/ 2 h 25"/>
                  <a:gd name="T4" fmla="*/ 14 w 25"/>
                  <a:gd name="T5" fmla="*/ 3 h 25"/>
                  <a:gd name="T6" fmla="*/ 15 w 25"/>
                  <a:gd name="T7" fmla="*/ 3 h 25"/>
                  <a:gd name="T8" fmla="*/ 17 w 25"/>
                  <a:gd name="T9" fmla="*/ 6 h 25"/>
                  <a:gd name="T10" fmla="*/ 20 w 25"/>
                  <a:gd name="T11" fmla="*/ 8 h 25"/>
                  <a:gd name="T12" fmla="*/ 23 w 25"/>
                  <a:gd name="T13" fmla="*/ 9 h 25"/>
                  <a:gd name="T14" fmla="*/ 25 w 25"/>
                  <a:gd name="T15" fmla="*/ 11 h 25"/>
                  <a:gd name="T16" fmla="*/ 25 w 25"/>
                  <a:gd name="T17" fmla="*/ 11 h 25"/>
                  <a:gd name="T18" fmla="*/ 23 w 25"/>
                  <a:gd name="T19" fmla="*/ 16 h 25"/>
                  <a:gd name="T20" fmla="*/ 22 w 25"/>
                  <a:gd name="T21" fmla="*/ 16 h 25"/>
                  <a:gd name="T22" fmla="*/ 22 w 25"/>
                  <a:gd name="T23" fmla="*/ 17 h 25"/>
                  <a:gd name="T24" fmla="*/ 20 w 25"/>
                  <a:gd name="T25" fmla="*/ 19 h 25"/>
                  <a:gd name="T26" fmla="*/ 19 w 25"/>
                  <a:gd name="T27" fmla="*/ 20 h 25"/>
                  <a:gd name="T28" fmla="*/ 19 w 25"/>
                  <a:gd name="T29" fmla="*/ 20 h 25"/>
                  <a:gd name="T30" fmla="*/ 17 w 25"/>
                  <a:gd name="T31" fmla="*/ 19 h 25"/>
                  <a:gd name="T32" fmla="*/ 11 w 25"/>
                  <a:gd name="T33" fmla="*/ 20 h 25"/>
                  <a:gd name="T34" fmla="*/ 11 w 25"/>
                  <a:gd name="T35" fmla="*/ 24 h 25"/>
                  <a:gd name="T36" fmla="*/ 11 w 25"/>
                  <a:gd name="T37" fmla="*/ 25 h 25"/>
                  <a:gd name="T38" fmla="*/ 8 w 25"/>
                  <a:gd name="T39" fmla="*/ 24 h 25"/>
                  <a:gd name="T40" fmla="*/ 8 w 25"/>
                  <a:gd name="T41" fmla="*/ 22 h 25"/>
                  <a:gd name="T42" fmla="*/ 8 w 25"/>
                  <a:gd name="T43" fmla="*/ 17 h 25"/>
                  <a:gd name="T44" fmla="*/ 4 w 25"/>
                  <a:gd name="T45" fmla="*/ 17 h 25"/>
                  <a:gd name="T46" fmla="*/ 3 w 25"/>
                  <a:gd name="T47" fmla="*/ 14 h 25"/>
                  <a:gd name="T48" fmla="*/ 1 w 25"/>
                  <a:gd name="T49" fmla="*/ 13 h 25"/>
                  <a:gd name="T50" fmla="*/ 1 w 25"/>
                  <a:gd name="T51" fmla="*/ 11 h 25"/>
                  <a:gd name="T52" fmla="*/ 0 w 25"/>
                  <a:gd name="T53" fmla="*/ 9 h 25"/>
                  <a:gd name="T54" fmla="*/ 1 w 25"/>
                  <a:gd name="T55" fmla="*/ 9 h 25"/>
                  <a:gd name="T56" fmla="*/ 3 w 25"/>
                  <a:gd name="T57" fmla="*/ 8 h 25"/>
                  <a:gd name="T58" fmla="*/ 6 w 25"/>
                  <a:gd name="T59" fmla="*/ 6 h 25"/>
                  <a:gd name="T60" fmla="*/ 6 w 25"/>
                  <a:gd name="T61" fmla="*/ 6 h 25"/>
                  <a:gd name="T62" fmla="*/ 9 w 25"/>
                  <a:gd name="T63" fmla="*/ 5 h 25"/>
                  <a:gd name="T64" fmla="*/ 9 w 25"/>
                  <a:gd name="T65" fmla="*/ 3 h 25"/>
                  <a:gd name="T66" fmla="*/ 9 w 25"/>
                  <a:gd name="T67" fmla="*/ 2 h 25"/>
                  <a:gd name="T68" fmla="*/ 11 w 25"/>
                  <a:gd name="T69" fmla="*/ 0 h 25"/>
                  <a:gd name="T70" fmla="*/ 11 w 25"/>
                  <a:gd name="T7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5">
                    <a:moveTo>
                      <a:pt x="11" y="0"/>
                    </a:moveTo>
                    <a:lnTo>
                      <a:pt x="12" y="0"/>
                    </a:lnTo>
                    <a:lnTo>
                      <a:pt x="12" y="2"/>
                    </a:lnTo>
                    <a:lnTo>
                      <a:pt x="12" y="2"/>
                    </a:lnTo>
                    <a:lnTo>
                      <a:pt x="12" y="2"/>
                    </a:lnTo>
                    <a:lnTo>
                      <a:pt x="14" y="3"/>
                    </a:lnTo>
                    <a:lnTo>
                      <a:pt x="15" y="3"/>
                    </a:lnTo>
                    <a:lnTo>
                      <a:pt x="15" y="3"/>
                    </a:lnTo>
                    <a:lnTo>
                      <a:pt x="17" y="5"/>
                    </a:lnTo>
                    <a:lnTo>
                      <a:pt x="17" y="6"/>
                    </a:lnTo>
                    <a:lnTo>
                      <a:pt x="19" y="6"/>
                    </a:lnTo>
                    <a:lnTo>
                      <a:pt x="20" y="8"/>
                    </a:lnTo>
                    <a:lnTo>
                      <a:pt x="20" y="9"/>
                    </a:lnTo>
                    <a:lnTo>
                      <a:pt x="23" y="9"/>
                    </a:lnTo>
                    <a:lnTo>
                      <a:pt x="25" y="9"/>
                    </a:lnTo>
                    <a:lnTo>
                      <a:pt x="25" y="11"/>
                    </a:lnTo>
                    <a:lnTo>
                      <a:pt x="25" y="11"/>
                    </a:lnTo>
                    <a:lnTo>
                      <a:pt x="25" y="11"/>
                    </a:lnTo>
                    <a:lnTo>
                      <a:pt x="23" y="14"/>
                    </a:lnTo>
                    <a:lnTo>
                      <a:pt x="23" y="16"/>
                    </a:lnTo>
                    <a:lnTo>
                      <a:pt x="22" y="16"/>
                    </a:lnTo>
                    <a:lnTo>
                      <a:pt x="22" y="16"/>
                    </a:lnTo>
                    <a:lnTo>
                      <a:pt x="22" y="17"/>
                    </a:lnTo>
                    <a:lnTo>
                      <a:pt x="22" y="17"/>
                    </a:lnTo>
                    <a:lnTo>
                      <a:pt x="22" y="17"/>
                    </a:lnTo>
                    <a:lnTo>
                      <a:pt x="20" y="19"/>
                    </a:lnTo>
                    <a:lnTo>
                      <a:pt x="19" y="19"/>
                    </a:lnTo>
                    <a:lnTo>
                      <a:pt x="19" y="20"/>
                    </a:lnTo>
                    <a:lnTo>
                      <a:pt x="19" y="20"/>
                    </a:lnTo>
                    <a:lnTo>
                      <a:pt x="19" y="20"/>
                    </a:lnTo>
                    <a:lnTo>
                      <a:pt x="17" y="20"/>
                    </a:lnTo>
                    <a:lnTo>
                      <a:pt x="17" y="19"/>
                    </a:lnTo>
                    <a:lnTo>
                      <a:pt x="15" y="19"/>
                    </a:lnTo>
                    <a:lnTo>
                      <a:pt x="11" y="20"/>
                    </a:lnTo>
                    <a:lnTo>
                      <a:pt x="11" y="22"/>
                    </a:lnTo>
                    <a:lnTo>
                      <a:pt x="11" y="24"/>
                    </a:lnTo>
                    <a:lnTo>
                      <a:pt x="11" y="24"/>
                    </a:lnTo>
                    <a:lnTo>
                      <a:pt x="11" y="25"/>
                    </a:lnTo>
                    <a:lnTo>
                      <a:pt x="8" y="24"/>
                    </a:lnTo>
                    <a:lnTo>
                      <a:pt x="8" y="24"/>
                    </a:lnTo>
                    <a:lnTo>
                      <a:pt x="8" y="24"/>
                    </a:lnTo>
                    <a:lnTo>
                      <a:pt x="8" y="22"/>
                    </a:lnTo>
                    <a:lnTo>
                      <a:pt x="8" y="19"/>
                    </a:lnTo>
                    <a:lnTo>
                      <a:pt x="8" y="17"/>
                    </a:lnTo>
                    <a:lnTo>
                      <a:pt x="6" y="17"/>
                    </a:lnTo>
                    <a:lnTo>
                      <a:pt x="4" y="17"/>
                    </a:lnTo>
                    <a:lnTo>
                      <a:pt x="3" y="16"/>
                    </a:lnTo>
                    <a:lnTo>
                      <a:pt x="3" y="14"/>
                    </a:lnTo>
                    <a:lnTo>
                      <a:pt x="1" y="13"/>
                    </a:lnTo>
                    <a:lnTo>
                      <a:pt x="1" y="13"/>
                    </a:lnTo>
                    <a:lnTo>
                      <a:pt x="1" y="13"/>
                    </a:lnTo>
                    <a:lnTo>
                      <a:pt x="1" y="11"/>
                    </a:lnTo>
                    <a:lnTo>
                      <a:pt x="1" y="9"/>
                    </a:lnTo>
                    <a:lnTo>
                      <a:pt x="0" y="9"/>
                    </a:lnTo>
                    <a:lnTo>
                      <a:pt x="1" y="9"/>
                    </a:lnTo>
                    <a:lnTo>
                      <a:pt x="1" y="9"/>
                    </a:lnTo>
                    <a:lnTo>
                      <a:pt x="3" y="9"/>
                    </a:lnTo>
                    <a:lnTo>
                      <a:pt x="3" y="8"/>
                    </a:lnTo>
                    <a:lnTo>
                      <a:pt x="4" y="8"/>
                    </a:lnTo>
                    <a:lnTo>
                      <a:pt x="6" y="6"/>
                    </a:lnTo>
                    <a:lnTo>
                      <a:pt x="8" y="6"/>
                    </a:lnTo>
                    <a:lnTo>
                      <a:pt x="6" y="6"/>
                    </a:lnTo>
                    <a:lnTo>
                      <a:pt x="8" y="5"/>
                    </a:lnTo>
                    <a:lnTo>
                      <a:pt x="9" y="5"/>
                    </a:lnTo>
                    <a:lnTo>
                      <a:pt x="9" y="3"/>
                    </a:lnTo>
                    <a:lnTo>
                      <a:pt x="9" y="3"/>
                    </a:lnTo>
                    <a:lnTo>
                      <a:pt x="9" y="2"/>
                    </a:lnTo>
                    <a:lnTo>
                      <a:pt x="9" y="2"/>
                    </a:lnTo>
                    <a:lnTo>
                      <a:pt x="9" y="2"/>
                    </a:lnTo>
                    <a:lnTo>
                      <a:pt x="11" y="0"/>
                    </a:lnTo>
                    <a:lnTo>
                      <a:pt x="11" y="0"/>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 name="Freeform 13">
                <a:extLst>
                  <a:ext uri="{FF2B5EF4-FFF2-40B4-BE49-F238E27FC236}">
                    <a16:creationId xmlns:a16="http://schemas.microsoft.com/office/drawing/2014/main" id="{B28DF725-509A-47DD-BF15-3F37E40D2E6D}"/>
                  </a:ext>
                </a:extLst>
              </p:cNvPr>
              <p:cNvSpPr>
                <a:spLocks noEditPoints="1"/>
              </p:cNvSpPr>
              <p:nvPr/>
            </p:nvSpPr>
            <p:spPr bwMode="auto">
              <a:xfrm>
                <a:off x="11039587" y="4794072"/>
                <a:ext cx="37036" cy="17544"/>
              </a:xfrm>
              <a:custGeom>
                <a:avLst/>
                <a:gdLst>
                  <a:gd name="T0" fmla="*/ 14 w 19"/>
                  <a:gd name="T1" fmla="*/ 6 h 9"/>
                  <a:gd name="T2" fmla="*/ 17 w 19"/>
                  <a:gd name="T3" fmla="*/ 6 h 9"/>
                  <a:gd name="T4" fmla="*/ 17 w 19"/>
                  <a:gd name="T5" fmla="*/ 8 h 9"/>
                  <a:gd name="T6" fmla="*/ 19 w 19"/>
                  <a:gd name="T7" fmla="*/ 8 h 9"/>
                  <a:gd name="T8" fmla="*/ 19 w 19"/>
                  <a:gd name="T9" fmla="*/ 8 h 9"/>
                  <a:gd name="T10" fmla="*/ 19 w 19"/>
                  <a:gd name="T11" fmla="*/ 9 h 9"/>
                  <a:gd name="T12" fmla="*/ 19 w 19"/>
                  <a:gd name="T13" fmla="*/ 9 h 9"/>
                  <a:gd name="T14" fmla="*/ 16 w 19"/>
                  <a:gd name="T15" fmla="*/ 9 h 9"/>
                  <a:gd name="T16" fmla="*/ 14 w 19"/>
                  <a:gd name="T17" fmla="*/ 8 h 9"/>
                  <a:gd name="T18" fmla="*/ 13 w 19"/>
                  <a:gd name="T19" fmla="*/ 8 h 9"/>
                  <a:gd name="T20" fmla="*/ 11 w 19"/>
                  <a:gd name="T21" fmla="*/ 8 h 9"/>
                  <a:gd name="T22" fmla="*/ 11 w 19"/>
                  <a:gd name="T23" fmla="*/ 6 h 9"/>
                  <a:gd name="T24" fmla="*/ 11 w 19"/>
                  <a:gd name="T25" fmla="*/ 6 h 9"/>
                  <a:gd name="T26" fmla="*/ 14 w 19"/>
                  <a:gd name="T27" fmla="*/ 6 h 9"/>
                  <a:gd name="T28" fmla="*/ 6 w 19"/>
                  <a:gd name="T29" fmla="*/ 0 h 9"/>
                  <a:gd name="T30" fmla="*/ 8 w 19"/>
                  <a:gd name="T31" fmla="*/ 2 h 9"/>
                  <a:gd name="T32" fmla="*/ 9 w 19"/>
                  <a:gd name="T33" fmla="*/ 3 h 9"/>
                  <a:gd name="T34" fmla="*/ 8 w 19"/>
                  <a:gd name="T35" fmla="*/ 6 h 9"/>
                  <a:gd name="T36" fmla="*/ 6 w 19"/>
                  <a:gd name="T37" fmla="*/ 5 h 9"/>
                  <a:gd name="T38" fmla="*/ 5 w 19"/>
                  <a:gd name="T39" fmla="*/ 6 h 9"/>
                  <a:gd name="T40" fmla="*/ 3 w 19"/>
                  <a:gd name="T41" fmla="*/ 5 h 9"/>
                  <a:gd name="T42" fmla="*/ 2 w 19"/>
                  <a:gd name="T43" fmla="*/ 3 h 9"/>
                  <a:gd name="T44" fmla="*/ 0 w 19"/>
                  <a:gd name="T45" fmla="*/ 2 h 9"/>
                  <a:gd name="T46" fmla="*/ 0 w 19"/>
                  <a:gd name="T47" fmla="*/ 2 h 9"/>
                  <a:gd name="T48" fmla="*/ 2 w 19"/>
                  <a:gd name="T49" fmla="*/ 2 h 9"/>
                  <a:gd name="T50" fmla="*/ 5 w 19"/>
                  <a:gd name="T51" fmla="*/ 2 h 9"/>
                  <a:gd name="T52" fmla="*/ 6 w 1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9">
                    <a:moveTo>
                      <a:pt x="14" y="6"/>
                    </a:moveTo>
                    <a:lnTo>
                      <a:pt x="17" y="6"/>
                    </a:lnTo>
                    <a:lnTo>
                      <a:pt x="17" y="8"/>
                    </a:lnTo>
                    <a:lnTo>
                      <a:pt x="19" y="8"/>
                    </a:lnTo>
                    <a:lnTo>
                      <a:pt x="19" y="8"/>
                    </a:lnTo>
                    <a:lnTo>
                      <a:pt x="19" y="9"/>
                    </a:lnTo>
                    <a:lnTo>
                      <a:pt x="19" y="9"/>
                    </a:lnTo>
                    <a:lnTo>
                      <a:pt x="16" y="9"/>
                    </a:lnTo>
                    <a:lnTo>
                      <a:pt x="14" y="8"/>
                    </a:lnTo>
                    <a:lnTo>
                      <a:pt x="13" y="8"/>
                    </a:lnTo>
                    <a:lnTo>
                      <a:pt x="11" y="8"/>
                    </a:lnTo>
                    <a:lnTo>
                      <a:pt x="11" y="6"/>
                    </a:lnTo>
                    <a:lnTo>
                      <a:pt x="11" y="6"/>
                    </a:lnTo>
                    <a:lnTo>
                      <a:pt x="14" y="6"/>
                    </a:lnTo>
                    <a:close/>
                    <a:moveTo>
                      <a:pt x="6" y="0"/>
                    </a:moveTo>
                    <a:lnTo>
                      <a:pt x="8" y="2"/>
                    </a:lnTo>
                    <a:lnTo>
                      <a:pt x="9" y="3"/>
                    </a:lnTo>
                    <a:lnTo>
                      <a:pt x="8" y="6"/>
                    </a:lnTo>
                    <a:lnTo>
                      <a:pt x="6" y="5"/>
                    </a:lnTo>
                    <a:lnTo>
                      <a:pt x="5" y="6"/>
                    </a:lnTo>
                    <a:lnTo>
                      <a:pt x="3" y="5"/>
                    </a:lnTo>
                    <a:lnTo>
                      <a:pt x="2" y="3"/>
                    </a:lnTo>
                    <a:lnTo>
                      <a:pt x="0" y="2"/>
                    </a:lnTo>
                    <a:lnTo>
                      <a:pt x="0" y="2"/>
                    </a:lnTo>
                    <a:lnTo>
                      <a:pt x="2" y="2"/>
                    </a:lnTo>
                    <a:lnTo>
                      <a:pt x="5" y="2"/>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 name="Freeform 14">
                <a:extLst>
                  <a:ext uri="{FF2B5EF4-FFF2-40B4-BE49-F238E27FC236}">
                    <a16:creationId xmlns:a16="http://schemas.microsoft.com/office/drawing/2014/main" id="{A72B89CA-8746-4ADF-9167-E698215537AF}"/>
                  </a:ext>
                </a:extLst>
              </p:cNvPr>
              <p:cNvSpPr>
                <a:spLocks noEditPoints="1"/>
              </p:cNvSpPr>
              <p:nvPr/>
            </p:nvSpPr>
            <p:spPr bwMode="auto">
              <a:xfrm>
                <a:off x="10889497" y="4788224"/>
                <a:ext cx="54578" cy="31188"/>
              </a:xfrm>
              <a:custGeom>
                <a:avLst/>
                <a:gdLst>
                  <a:gd name="T0" fmla="*/ 0 w 28"/>
                  <a:gd name="T1" fmla="*/ 16 h 16"/>
                  <a:gd name="T2" fmla="*/ 0 w 28"/>
                  <a:gd name="T3" fmla="*/ 16 h 16"/>
                  <a:gd name="T4" fmla="*/ 0 w 28"/>
                  <a:gd name="T5" fmla="*/ 16 h 16"/>
                  <a:gd name="T6" fmla="*/ 1 w 28"/>
                  <a:gd name="T7" fmla="*/ 16 h 16"/>
                  <a:gd name="T8" fmla="*/ 1 w 28"/>
                  <a:gd name="T9" fmla="*/ 16 h 16"/>
                  <a:gd name="T10" fmla="*/ 0 w 28"/>
                  <a:gd name="T11" fmla="*/ 16 h 16"/>
                  <a:gd name="T12" fmla="*/ 0 w 28"/>
                  <a:gd name="T13" fmla="*/ 16 h 16"/>
                  <a:gd name="T14" fmla="*/ 0 w 28"/>
                  <a:gd name="T15" fmla="*/ 16 h 16"/>
                  <a:gd name="T16" fmla="*/ 0 w 28"/>
                  <a:gd name="T17" fmla="*/ 16 h 16"/>
                  <a:gd name="T18" fmla="*/ 28 w 28"/>
                  <a:gd name="T19" fmla="*/ 0 h 16"/>
                  <a:gd name="T20" fmla="*/ 28 w 28"/>
                  <a:gd name="T21" fmla="*/ 1 h 16"/>
                  <a:gd name="T22" fmla="*/ 28 w 28"/>
                  <a:gd name="T23" fmla="*/ 1 h 16"/>
                  <a:gd name="T24" fmla="*/ 28 w 28"/>
                  <a:gd name="T25" fmla="*/ 1 h 16"/>
                  <a:gd name="T26" fmla="*/ 28 w 28"/>
                  <a:gd name="T27" fmla="*/ 1 h 16"/>
                  <a:gd name="T28" fmla="*/ 28 w 28"/>
                  <a:gd name="T29" fmla="*/ 0 h 16"/>
                  <a:gd name="T30" fmla="*/ 28 w 28"/>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6">
                    <a:moveTo>
                      <a:pt x="0" y="16"/>
                    </a:moveTo>
                    <a:lnTo>
                      <a:pt x="0" y="16"/>
                    </a:lnTo>
                    <a:lnTo>
                      <a:pt x="0" y="16"/>
                    </a:lnTo>
                    <a:lnTo>
                      <a:pt x="1" y="16"/>
                    </a:lnTo>
                    <a:lnTo>
                      <a:pt x="1" y="16"/>
                    </a:lnTo>
                    <a:lnTo>
                      <a:pt x="0" y="16"/>
                    </a:lnTo>
                    <a:lnTo>
                      <a:pt x="0" y="16"/>
                    </a:lnTo>
                    <a:lnTo>
                      <a:pt x="0" y="16"/>
                    </a:lnTo>
                    <a:lnTo>
                      <a:pt x="0" y="16"/>
                    </a:lnTo>
                    <a:close/>
                    <a:moveTo>
                      <a:pt x="28" y="0"/>
                    </a:moveTo>
                    <a:lnTo>
                      <a:pt x="28" y="1"/>
                    </a:lnTo>
                    <a:lnTo>
                      <a:pt x="28" y="1"/>
                    </a:lnTo>
                    <a:lnTo>
                      <a:pt x="28" y="1"/>
                    </a:lnTo>
                    <a:lnTo>
                      <a:pt x="28" y="1"/>
                    </a:lnTo>
                    <a:lnTo>
                      <a:pt x="28" y="0"/>
                    </a:lnTo>
                    <a:lnTo>
                      <a:pt x="2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 name="Freeform 15">
                <a:extLst>
                  <a:ext uri="{FF2B5EF4-FFF2-40B4-BE49-F238E27FC236}">
                    <a16:creationId xmlns:a16="http://schemas.microsoft.com/office/drawing/2014/main" id="{7A2F73D4-58C2-40AB-BBF8-E2B98CD3EFC4}"/>
                  </a:ext>
                </a:extLst>
              </p:cNvPr>
              <p:cNvSpPr>
                <a:spLocks noEditPoints="1"/>
              </p:cNvSpPr>
              <p:nvPr/>
            </p:nvSpPr>
            <p:spPr bwMode="auto">
              <a:xfrm>
                <a:off x="10454821" y="4803817"/>
                <a:ext cx="95512" cy="187125"/>
              </a:xfrm>
              <a:custGeom>
                <a:avLst/>
                <a:gdLst>
                  <a:gd name="T0" fmla="*/ 49 w 49"/>
                  <a:gd name="T1" fmla="*/ 94 h 96"/>
                  <a:gd name="T2" fmla="*/ 48 w 49"/>
                  <a:gd name="T3" fmla="*/ 96 h 96"/>
                  <a:gd name="T4" fmla="*/ 41 w 49"/>
                  <a:gd name="T5" fmla="*/ 82 h 96"/>
                  <a:gd name="T6" fmla="*/ 44 w 49"/>
                  <a:gd name="T7" fmla="*/ 85 h 96"/>
                  <a:gd name="T8" fmla="*/ 41 w 49"/>
                  <a:gd name="T9" fmla="*/ 85 h 96"/>
                  <a:gd name="T10" fmla="*/ 41 w 49"/>
                  <a:gd name="T11" fmla="*/ 82 h 96"/>
                  <a:gd name="T12" fmla="*/ 40 w 49"/>
                  <a:gd name="T13" fmla="*/ 74 h 96"/>
                  <a:gd name="T14" fmla="*/ 41 w 49"/>
                  <a:gd name="T15" fmla="*/ 75 h 96"/>
                  <a:gd name="T16" fmla="*/ 40 w 49"/>
                  <a:gd name="T17" fmla="*/ 77 h 96"/>
                  <a:gd name="T18" fmla="*/ 37 w 49"/>
                  <a:gd name="T19" fmla="*/ 72 h 96"/>
                  <a:gd name="T20" fmla="*/ 29 w 49"/>
                  <a:gd name="T21" fmla="*/ 55 h 96"/>
                  <a:gd name="T22" fmla="*/ 30 w 49"/>
                  <a:gd name="T23" fmla="*/ 60 h 96"/>
                  <a:gd name="T24" fmla="*/ 27 w 49"/>
                  <a:gd name="T25" fmla="*/ 58 h 96"/>
                  <a:gd name="T26" fmla="*/ 26 w 49"/>
                  <a:gd name="T27" fmla="*/ 58 h 96"/>
                  <a:gd name="T28" fmla="*/ 26 w 49"/>
                  <a:gd name="T29" fmla="*/ 56 h 96"/>
                  <a:gd name="T30" fmla="*/ 27 w 49"/>
                  <a:gd name="T31" fmla="*/ 56 h 96"/>
                  <a:gd name="T32" fmla="*/ 26 w 49"/>
                  <a:gd name="T33" fmla="*/ 42 h 96"/>
                  <a:gd name="T34" fmla="*/ 27 w 49"/>
                  <a:gd name="T35" fmla="*/ 44 h 96"/>
                  <a:gd name="T36" fmla="*/ 29 w 49"/>
                  <a:gd name="T37" fmla="*/ 45 h 96"/>
                  <a:gd name="T38" fmla="*/ 26 w 49"/>
                  <a:gd name="T39" fmla="*/ 45 h 96"/>
                  <a:gd name="T40" fmla="*/ 24 w 49"/>
                  <a:gd name="T41" fmla="*/ 42 h 96"/>
                  <a:gd name="T42" fmla="*/ 24 w 49"/>
                  <a:gd name="T43" fmla="*/ 34 h 96"/>
                  <a:gd name="T44" fmla="*/ 26 w 49"/>
                  <a:gd name="T45" fmla="*/ 36 h 96"/>
                  <a:gd name="T46" fmla="*/ 26 w 49"/>
                  <a:gd name="T47" fmla="*/ 38 h 96"/>
                  <a:gd name="T48" fmla="*/ 21 w 49"/>
                  <a:gd name="T49" fmla="*/ 36 h 96"/>
                  <a:gd name="T50" fmla="*/ 24 w 49"/>
                  <a:gd name="T51" fmla="*/ 34 h 96"/>
                  <a:gd name="T52" fmla="*/ 15 w 49"/>
                  <a:gd name="T53" fmla="*/ 34 h 96"/>
                  <a:gd name="T54" fmla="*/ 15 w 49"/>
                  <a:gd name="T55" fmla="*/ 36 h 96"/>
                  <a:gd name="T56" fmla="*/ 18 w 49"/>
                  <a:gd name="T57" fmla="*/ 38 h 96"/>
                  <a:gd name="T58" fmla="*/ 19 w 49"/>
                  <a:gd name="T59" fmla="*/ 39 h 96"/>
                  <a:gd name="T60" fmla="*/ 16 w 49"/>
                  <a:gd name="T61" fmla="*/ 41 h 96"/>
                  <a:gd name="T62" fmla="*/ 15 w 49"/>
                  <a:gd name="T63" fmla="*/ 41 h 96"/>
                  <a:gd name="T64" fmla="*/ 13 w 49"/>
                  <a:gd name="T65" fmla="*/ 34 h 96"/>
                  <a:gd name="T66" fmla="*/ 11 w 49"/>
                  <a:gd name="T67" fmla="*/ 34 h 96"/>
                  <a:gd name="T68" fmla="*/ 11 w 49"/>
                  <a:gd name="T69" fmla="*/ 31 h 96"/>
                  <a:gd name="T70" fmla="*/ 11 w 49"/>
                  <a:gd name="T71" fmla="*/ 28 h 96"/>
                  <a:gd name="T72" fmla="*/ 10 w 49"/>
                  <a:gd name="T73" fmla="*/ 28 h 96"/>
                  <a:gd name="T74" fmla="*/ 26 w 49"/>
                  <a:gd name="T75" fmla="*/ 25 h 96"/>
                  <a:gd name="T76" fmla="*/ 26 w 49"/>
                  <a:gd name="T77" fmla="*/ 33 h 96"/>
                  <a:gd name="T78" fmla="*/ 24 w 49"/>
                  <a:gd name="T79" fmla="*/ 28 h 96"/>
                  <a:gd name="T80" fmla="*/ 21 w 49"/>
                  <a:gd name="T81" fmla="*/ 25 h 96"/>
                  <a:gd name="T82" fmla="*/ 18 w 49"/>
                  <a:gd name="T83" fmla="*/ 25 h 96"/>
                  <a:gd name="T84" fmla="*/ 24 w 49"/>
                  <a:gd name="T85" fmla="*/ 19 h 96"/>
                  <a:gd name="T86" fmla="*/ 26 w 49"/>
                  <a:gd name="T87" fmla="*/ 23 h 96"/>
                  <a:gd name="T88" fmla="*/ 24 w 49"/>
                  <a:gd name="T89" fmla="*/ 19 h 96"/>
                  <a:gd name="T90" fmla="*/ 3 w 49"/>
                  <a:gd name="T91" fmla="*/ 14 h 96"/>
                  <a:gd name="T92" fmla="*/ 7 w 49"/>
                  <a:gd name="T93" fmla="*/ 20 h 96"/>
                  <a:gd name="T94" fmla="*/ 8 w 49"/>
                  <a:gd name="T95" fmla="*/ 17 h 96"/>
                  <a:gd name="T96" fmla="*/ 8 w 49"/>
                  <a:gd name="T97" fmla="*/ 17 h 96"/>
                  <a:gd name="T98" fmla="*/ 10 w 49"/>
                  <a:gd name="T99" fmla="*/ 20 h 96"/>
                  <a:gd name="T100" fmla="*/ 11 w 49"/>
                  <a:gd name="T101" fmla="*/ 25 h 96"/>
                  <a:gd name="T102" fmla="*/ 5 w 49"/>
                  <a:gd name="T103" fmla="*/ 28 h 96"/>
                  <a:gd name="T104" fmla="*/ 3 w 49"/>
                  <a:gd name="T105" fmla="*/ 25 h 96"/>
                  <a:gd name="T106" fmla="*/ 0 w 49"/>
                  <a:gd name="T107" fmla="*/ 16 h 96"/>
                  <a:gd name="T108" fmla="*/ 2 w 49"/>
                  <a:gd name="T109" fmla="*/ 12 h 96"/>
                  <a:gd name="T110" fmla="*/ 16 w 49"/>
                  <a:gd name="T111" fmla="*/ 8 h 96"/>
                  <a:gd name="T112" fmla="*/ 13 w 49"/>
                  <a:gd name="T113" fmla="*/ 8 h 96"/>
                  <a:gd name="T114" fmla="*/ 15 w 49"/>
                  <a:gd name="T115" fmla="*/ 6 h 96"/>
                  <a:gd name="T116" fmla="*/ 16 w 49"/>
                  <a:gd name="T117" fmla="*/ 1 h 96"/>
                  <a:gd name="T118" fmla="*/ 15 w 49"/>
                  <a:gd name="T119" fmla="*/ 1 h 96"/>
                  <a:gd name="T120" fmla="*/ 15 w 49"/>
                  <a:gd name="T121" fmla="*/ 3 h 96"/>
                  <a:gd name="T122" fmla="*/ 15 w 49"/>
                  <a:gd name="T12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96">
                    <a:moveTo>
                      <a:pt x="49" y="94"/>
                    </a:moveTo>
                    <a:lnTo>
                      <a:pt x="49" y="94"/>
                    </a:lnTo>
                    <a:lnTo>
                      <a:pt x="49" y="94"/>
                    </a:lnTo>
                    <a:lnTo>
                      <a:pt x="49" y="96"/>
                    </a:lnTo>
                    <a:lnTo>
                      <a:pt x="49" y="96"/>
                    </a:lnTo>
                    <a:lnTo>
                      <a:pt x="48" y="96"/>
                    </a:lnTo>
                    <a:lnTo>
                      <a:pt x="48" y="94"/>
                    </a:lnTo>
                    <a:lnTo>
                      <a:pt x="49" y="94"/>
                    </a:lnTo>
                    <a:close/>
                    <a:moveTo>
                      <a:pt x="41" y="82"/>
                    </a:moveTo>
                    <a:lnTo>
                      <a:pt x="41" y="82"/>
                    </a:lnTo>
                    <a:lnTo>
                      <a:pt x="41" y="85"/>
                    </a:lnTo>
                    <a:lnTo>
                      <a:pt x="44" y="85"/>
                    </a:lnTo>
                    <a:lnTo>
                      <a:pt x="43" y="86"/>
                    </a:lnTo>
                    <a:lnTo>
                      <a:pt x="41" y="86"/>
                    </a:lnTo>
                    <a:lnTo>
                      <a:pt x="41" y="85"/>
                    </a:lnTo>
                    <a:lnTo>
                      <a:pt x="40" y="85"/>
                    </a:lnTo>
                    <a:lnTo>
                      <a:pt x="40" y="82"/>
                    </a:lnTo>
                    <a:lnTo>
                      <a:pt x="41" y="82"/>
                    </a:lnTo>
                    <a:close/>
                    <a:moveTo>
                      <a:pt x="38" y="72"/>
                    </a:moveTo>
                    <a:lnTo>
                      <a:pt x="38" y="72"/>
                    </a:lnTo>
                    <a:lnTo>
                      <a:pt x="40" y="74"/>
                    </a:lnTo>
                    <a:lnTo>
                      <a:pt x="40" y="74"/>
                    </a:lnTo>
                    <a:lnTo>
                      <a:pt x="40" y="74"/>
                    </a:lnTo>
                    <a:lnTo>
                      <a:pt x="41" y="75"/>
                    </a:lnTo>
                    <a:lnTo>
                      <a:pt x="41" y="77"/>
                    </a:lnTo>
                    <a:lnTo>
                      <a:pt x="41" y="77"/>
                    </a:lnTo>
                    <a:lnTo>
                      <a:pt x="40" y="77"/>
                    </a:lnTo>
                    <a:lnTo>
                      <a:pt x="37" y="75"/>
                    </a:lnTo>
                    <a:lnTo>
                      <a:pt x="37" y="75"/>
                    </a:lnTo>
                    <a:lnTo>
                      <a:pt x="37" y="72"/>
                    </a:lnTo>
                    <a:lnTo>
                      <a:pt x="37" y="72"/>
                    </a:lnTo>
                    <a:lnTo>
                      <a:pt x="38" y="72"/>
                    </a:lnTo>
                    <a:close/>
                    <a:moveTo>
                      <a:pt x="29" y="55"/>
                    </a:moveTo>
                    <a:lnTo>
                      <a:pt x="30" y="58"/>
                    </a:lnTo>
                    <a:lnTo>
                      <a:pt x="30" y="58"/>
                    </a:lnTo>
                    <a:lnTo>
                      <a:pt x="30" y="60"/>
                    </a:lnTo>
                    <a:lnTo>
                      <a:pt x="29" y="60"/>
                    </a:lnTo>
                    <a:lnTo>
                      <a:pt x="26" y="60"/>
                    </a:lnTo>
                    <a:lnTo>
                      <a:pt x="27" y="58"/>
                    </a:lnTo>
                    <a:lnTo>
                      <a:pt x="27" y="58"/>
                    </a:lnTo>
                    <a:lnTo>
                      <a:pt x="26" y="58"/>
                    </a:lnTo>
                    <a:lnTo>
                      <a:pt x="26" y="58"/>
                    </a:lnTo>
                    <a:lnTo>
                      <a:pt x="24" y="58"/>
                    </a:lnTo>
                    <a:lnTo>
                      <a:pt x="26" y="56"/>
                    </a:lnTo>
                    <a:lnTo>
                      <a:pt x="26" y="56"/>
                    </a:lnTo>
                    <a:lnTo>
                      <a:pt x="27" y="55"/>
                    </a:lnTo>
                    <a:lnTo>
                      <a:pt x="27" y="55"/>
                    </a:lnTo>
                    <a:lnTo>
                      <a:pt x="27" y="56"/>
                    </a:lnTo>
                    <a:lnTo>
                      <a:pt x="29" y="55"/>
                    </a:lnTo>
                    <a:close/>
                    <a:moveTo>
                      <a:pt x="26" y="42"/>
                    </a:moveTo>
                    <a:lnTo>
                      <a:pt x="26" y="42"/>
                    </a:lnTo>
                    <a:lnTo>
                      <a:pt x="26" y="42"/>
                    </a:lnTo>
                    <a:lnTo>
                      <a:pt x="27" y="42"/>
                    </a:lnTo>
                    <a:lnTo>
                      <a:pt x="27" y="44"/>
                    </a:lnTo>
                    <a:lnTo>
                      <a:pt x="29" y="44"/>
                    </a:lnTo>
                    <a:lnTo>
                      <a:pt x="29" y="44"/>
                    </a:lnTo>
                    <a:lnTo>
                      <a:pt x="29" y="45"/>
                    </a:lnTo>
                    <a:lnTo>
                      <a:pt x="27" y="44"/>
                    </a:lnTo>
                    <a:lnTo>
                      <a:pt x="26" y="45"/>
                    </a:lnTo>
                    <a:lnTo>
                      <a:pt x="26" y="45"/>
                    </a:lnTo>
                    <a:lnTo>
                      <a:pt x="24" y="44"/>
                    </a:lnTo>
                    <a:lnTo>
                      <a:pt x="24" y="42"/>
                    </a:lnTo>
                    <a:lnTo>
                      <a:pt x="24" y="42"/>
                    </a:lnTo>
                    <a:lnTo>
                      <a:pt x="26" y="42"/>
                    </a:lnTo>
                    <a:lnTo>
                      <a:pt x="26" y="42"/>
                    </a:lnTo>
                    <a:close/>
                    <a:moveTo>
                      <a:pt x="24" y="34"/>
                    </a:moveTo>
                    <a:lnTo>
                      <a:pt x="26" y="34"/>
                    </a:lnTo>
                    <a:lnTo>
                      <a:pt x="26" y="36"/>
                    </a:lnTo>
                    <a:lnTo>
                      <a:pt x="26" y="36"/>
                    </a:lnTo>
                    <a:lnTo>
                      <a:pt x="27" y="38"/>
                    </a:lnTo>
                    <a:lnTo>
                      <a:pt x="27" y="38"/>
                    </a:lnTo>
                    <a:lnTo>
                      <a:pt x="26" y="38"/>
                    </a:lnTo>
                    <a:lnTo>
                      <a:pt x="22" y="38"/>
                    </a:lnTo>
                    <a:lnTo>
                      <a:pt x="22" y="38"/>
                    </a:lnTo>
                    <a:lnTo>
                      <a:pt x="21" y="36"/>
                    </a:lnTo>
                    <a:lnTo>
                      <a:pt x="22" y="36"/>
                    </a:lnTo>
                    <a:lnTo>
                      <a:pt x="24" y="36"/>
                    </a:lnTo>
                    <a:lnTo>
                      <a:pt x="24" y="34"/>
                    </a:lnTo>
                    <a:close/>
                    <a:moveTo>
                      <a:pt x="11" y="31"/>
                    </a:moveTo>
                    <a:lnTo>
                      <a:pt x="13" y="31"/>
                    </a:lnTo>
                    <a:lnTo>
                      <a:pt x="15" y="34"/>
                    </a:lnTo>
                    <a:lnTo>
                      <a:pt x="15" y="34"/>
                    </a:lnTo>
                    <a:lnTo>
                      <a:pt x="15" y="34"/>
                    </a:lnTo>
                    <a:lnTo>
                      <a:pt x="15" y="36"/>
                    </a:lnTo>
                    <a:lnTo>
                      <a:pt x="18" y="36"/>
                    </a:lnTo>
                    <a:lnTo>
                      <a:pt x="18" y="36"/>
                    </a:lnTo>
                    <a:lnTo>
                      <a:pt x="18" y="38"/>
                    </a:lnTo>
                    <a:lnTo>
                      <a:pt x="19" y="38"/>
                    </a:lnTo>
                    <a:lnTo>
                      <a:pt x="19" y="39"/>
                    </a:lnTo>
                    <a:lnTo>
                      <a:pt x="19" y="39"/>
                    </a:lnTo>
                    <a:lnTo>
                      <a:pt x="19" y="41"/>
                    </a:lnTo>
                    <a:lnTo>
                      <a:pt x="16" y="41"/>
                    </a:lnTo>
                    <a:lnTo>
                      <a:pt x="16" y="41"/>
                    </a:lnTo>
                    <a:lnTo>
                      <a:pt x="15" y="41"/>
                    </a:lnTo>
                    <a:lnTo>
                      <a:pt x="15" y="41"/>
                    </a:lnTo>
                    <a:lnTo>
                      <a:pt x="15" y="41"/>
                    </a:lnTo>
                    <a:lnTo>
                      <a:pt x="13" y="39"/>
                    </a:lnTo>
                    <a:lnTo>
                      <a:pt x="13" y="36"/>
                    </a:lnTo>
                    <a:lnTo>
                      <a:pt x="13" y="34"/>
                    </a:lnTo>
                    <a:lnTo>
                      <a:pt x="13" y="34"/>
                    </a:lnTo>
                    <a:lnTo>
                      <a:pt x="11" y="34"/>
                    </a:lnTo>
                    <a:lnTo>
                      <a:pt x="11" y="34"/>
                    </a:lnTo>
                    <a:lnTo>
                      <a:pt x="10" y="34"/>
                    </a:lnTo>
                    <a:lnTo>
                      <a:pt x="10" y="31"/>
                    </a:lnTo>
                    <a:lnTo>
                      <a:pt x="11" y="31"/>
                    </a:lnTo>
                    <a:lnTo>
                      <a:pt x="11" y="31"/>
                    </a:lnTo>
                    <a:close/>
                    <a:moveTo>
                      <a:pt x="10" y="27"/>
                    </a:moveTo>
                    <a:lnTo>
                      <a:pt x="11" y="28"/>
                    </a:lnTo>
                    <a:lnTo>
                      <a:pt x="11" y="28"/>
                    </a:lnTo>
                    <a:lnTo>
                      <a:pt x="11" y="30"/>
                    </a:lnTo>
                    <a:lnTo>
                      <a:pt x="10" y="28"/>
                    </a:lnTo>
                    <a:lnTo>
                      <a:pt x="10" y="27"/>
                    </a:lnTo>
                    <a:close/>
                    <a:moveTo>
                      <a:pt x="24" y="25"/>
                    </a:moveTo>
                    <a:lnTo>
                      <a:pt x="26" y="25"/>
                    </a:lnTo>
                    <a:lnTo>
                      <a:pt x="26" y="31"/>
                    </a:lnTo>
                    <a:lnTo>
                      <a:pt x="26" y="33"/>
                    </a:lnTo>
                    <a:lnTo>
                      <a:pt x="26" y="33"/>
                    </a:lnTo>
                    <a:lnTo>
                      <a:pt x="26" y="33"/>
                    </a:lnTo>
                    <a:lnTo>
                      <a:pt x="26" y="31"/>
                    </a:lnTo>
                    <a:lnTo>
                      <a:pt x="24" y="28"/>
                    </a:lnTo>
                    <a:lnTo>
                      <a:pt x="24" y="25"/>
                    </a:lnTo>
                    <a:close/>
                    <a:moveTo>
                      <a:pt x="22" y="22"/>
                    </a:moveTo>
                    <a:lnTo>
                      <a:pt x="21" y="25"/>
                    </a:lnTo>
                    <a:lnTo>
                      <a:pt x="21" y="25"/>
                    </a:lnTo>
                    <a:lnTo>
                      <a:pt x="18" y="25"/>
                    </a:lnTo>
                    <a:lnTo>
                      <a:pt x="18" y="25"/>
                    </a:lnTo>
                    <a:lnTo>
                      <a:pt x="19" y="23"/>
                    </a:lnTo>
                    <a:lnTo>
                      <a:pt x="22" y="22"/>
                    </a:lnTo>
                    <a:close/>
                    <a:moveTo>
                      <a:pt x="24" y="19"/>
                    </a:moveTo>
                    <a:lnTo>
                      <a:pt x="26" y="22"/>
                    </a:lnTo>
                    <a:lnTo>
                      <a:pt x="26" y="23"/>
                    </a:lnTo>
                    <a:lnTo>
                      <a:pt x="26" y="23"/>
                    </a:lnTo>
                    <a:lnTo>
                      <a:pt x="24" y="23"/>
                    </a:lnTo>
                    <a:lnTo>
                      <a:pt x="24" y="19"/>
                    </a:lnTo>
                    <a:lnTo>
                      <a:pt x="24" y="19"/>
                    </a:lnTo>
                    <a:lnTo>
                      <a:pt x="24" y="19"/>
                    </a:lnTo>
                    <a:close/>
                    <a:moveTo>
                      <a:pt x="2" y="12"/>
                    </a:moveTo>
                    <a:lnTo>
                      <a:pt x="3" y="14"/>
                    </a:lnTo>
                    <a:lnTo>
                      <a:pt x="3" y="16"/>
                    </a:lnTo>
                    <a:lnTo>
                      <a:pt x="5" y="20"/>
                    </a:lnTo>
                    <a:lnTo>
                      <a:pt x="7" y="20"/>
                    </a:lnTo>
                    <a:lnTo>
                      <a:pt x="7" y="20"/>
                    </a:lnTo>
                    <a:lnTo>
                      <a:pt x="7" y="19"/>
                    </a:lnTo>
                    <a:lnTo>
                      <a:pt x="8" y="17"/>
                    </a:lnTo>
                    <a:lnTo>
                      <a:pt x="8" y="17"/>
                    </a:lnTo>
                    <a:lnTo>
                      <a:pt x="8" y="17"/>
                    </a:lnTo>
                    <a:lnTo>
                      <a:pt x="8" y="17"/>
                    </a:lnTo>
                    <a:lnTo>
                      <a:pt x="8" y="19"/>
                    </a:lnTo>
                    <a:lnTo>
                      <a:pt x="10" y="20"/>
                    </a:lnTo>
                    <a:lnTo>
                      <a:pt x="10" y="20"/>
                    </a:lnTo>
                    <a:lnTo>
                      <a:pt x="10" y="23"/>
                    </a:lnTo>
                    <a:lnTo>
                      <a:pt x="11" y="25"/>
                    </a:lnTo>
                    <a:lnTo>
                      <a:pt x="11" y="25"/>
                    </a:lnTo>
                    <a:lnTo>
                      <a:pt x="10" y="27"/>
                    </a:lnTo>
                    <a:lnTo>
                      <a:pt x="7" y="27"/>
                    </a:lnTo>
                    <a:lnTo>
                      <a:pt x="5" y="28"/>
                    </a:lnTo>
                    <a:lnTo>
                      <a:pt x="5" y="28"/>
                    </a:lnTo>
                    <a:lnTo>
                      <a:pt x="5" y="27"/>
                    </a:lnTo>
                    <a:lnTo>
                      <a:pt x="3" y="25"/>
                    </a:lnTo>
                    <a:lnTo>
                      <a:pt x="2" y="23"/>
                    </a:lnTo>
                    <a:lnTo>
                      <a:pt x="3" y="22"/>
                    </a:lnTo>
                    <a:lnTo>
                      <a:pt x="0" y="16"/>
                    </a:lnTo>
                    <a:lnTo>
                      <a:pt x="0" y="14"/>
                    </a:lnTo>
                    <a:lnTo>
                      <a:pt x="2" y="12"/>
                    </a:lnTo>
                    <a:lnTo>
                      <a:pt x="2" y="12"/>
                    </a:lnTo>
                    <a:close/>
                    <a:moveTo>
                      <a:pt x="15" y="6"/>
                    </a:moveTo>
                    <a:lnTo>
                      <a:pt x="16" y="6"/>
                    </a:lnTo>
                    <a:lnTo>
                      <a:pt x="16" y="8"/>
                    </a:lnTo>
                    <a:lnTo>
                      <a:pt x="16" y="8"/>
                    </a:lnTo>
                    <a:lnTo>
                      <a:pt x="15" y="8"/>
                    </a:lnTo>
                    <a:lnTo>
                      <a:pt x="13" y="8"/>
                    </a:lnTo>
                    <a:lnTo>
                      <a:pt x="15" y="6"/>
                    </a:lnTo>
                    <a:lnTo>
                      <a:pt x="15" y="6"/>
                    </a:lnTo>
                    <a:lnTo>
                      <a:pt x="15" y="6"/>
                    </a:lnTo>
                    <a:close/>
                    <a:moveTo>
                      <a:pt x="15" y="0"/>
                    </a:moveTo>
                    <a:lnTo>
                      <a:pt x="16" y="0"/>
                    </a:lnTo>
                    <a:lnTo>
                      <a:pt x="16" y="1"/>
                    </a:lnTo>
                    <a:lnTo>
                      <a:pt x="16" y="1"/>
                    </a:lnTo>
                    <a:lnTo>
                      <a:pt x="16" y="1"/>
                    </a:lnTo>
                    <a:lnTo>
                      <a:pt x="15" y="1"/>
                    </a:lnTo>
                    <a:lnTo>
                      <a:pt x="15" y="3"/>
                    </a:lnTo>
                    <a:lnTo>
                      <a:pt x="15" y="3"/>
                    </a:lnTo>
                    <a:lnTo>
                      <a:pt x="15" y="3"/>
                    </a:lnTo>
                    <a:lnTo>
                      <a:pt x="13" y="0"/>
                    </a:lnTo>
                    <a:lnTo>
                      <a:pt x="15" y="0"/>
                    </a:lnTo>
                    <a:lnTo>
                      <a:pt x="1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 name="Freeform 16">
                <a:extLst>
                  <a:ext uri="{FF2B5EF4-FFF2-40B4-BE49-F238E27FC236}">
                    <a16:creationId xmlns:a16="http://schemas.microsoft.com/office/drawing/2014/main" id="{5A760BBA-1B7D-40F2-AECF-91B3D1AB3D8E}"/>
                  </a:ext>
                </a:extLst>
              </p:cNvPr>
              <p:cNvSpPr>
                <a:spLocks noEditPoints="1"/>
              </p:cNvSpPr>
              <p:nvPr/>
            </p:nvSpPr>
            <p:spPr bwMode="auto">
              <a:xfrm>
                <a:off x="8642045" y="3749289"/>
                <a:ext cx="206617" cy="426880"/>
              </a:xfrm>
              <a:custGeom>
                <a:avLst/>
                <a:gdLst>
                  <a:gd name="T0" fmla="*/ 28 w 106"/>
                  <a:gd name="T1" fmla="*/ 194 h 219"/>
                  <a:gd name="T2" fmla="*/ 27 w 106"/>
                  <a:gd name="T3" fmla="*/ 193 h 219"/>
                  <a:gd name="T4" fmla="*/ 71 w 106"/>
                  <a:gd name="T5" fmla="*/ 40 h 219"/>
                  <a:gd name="T6" fmla="*/ 68 w 106"/>
                  <a:gd name="T7" fmla="*/ 40 h 219"/>
                  <a:gd name="T8" fmla="*/ 77 w 106"/>
                  <a:gd name="T9" fmla="*/ 37 h 219"/>
                  <a:gd name="T10" fmla="*/ 47 w 106"/>
                  <a:gd name="T11" fmla="*/ 2 h 219"/>
                  <a:gd name="T12" fmla="*/ 57 w 106"/>
                  <a:gd name="T13" fmla="*/ 7 h 219"/>
                  <a:gd name="T14" fmla="*/ 68 w 106"/>
                  <a:gd name="T15" fmla="*/ 10 h 219"/>
                  <a:gd name="T16" fmla="*/ 66 w 106"/>
                  <a:gd name="T17" fmla="*/ 18 h 219"/>
                  <a:gd name="T18" fmla="*/ 71 w 106"/>
                  <a:gd name="T19" fmla="*/ 22 h 219"/>
                  <a:gd name="T20" fmla="*/ 82 w 106"/>
                  <a:gd name="T21" fmla="*/ 27 h 219"/>
                  <a:gd name="T22" fmla="*/ 76 w 106"/>
                  <a:gd name="T23" fmla="*/ 35 h 219"/>
                  <a:gd name="T24" fmla="*/ 68 w 106"/>
                  <a:gd name="T25" fmla="*/ 37 h 219"/>
                  <a:gd name="T26" fmla="*/ 58 w 106"/>
                  <a:gd name="T27" fmla="*/ 52 h 219"/>
                  <a:gd name="T28" fmla="*/ 52 w 106"/>
                  <a:gd name="T29" fmla="*/ 70 h 219"/>
                  <a:gd name="T30" fmla="*/ 63 w 106"/>
                  <a:gd name="T31" fmla="*/ 84 h 219"/>
                  <a:gd name="T32" fmla="*/ 79 w 106"/>
                  <a:gd name="T33" fmla="*/ 101 h 219"/>
                  <a:gd name="T34" fmla="*/ 87 w 106"/>
                  <a:gd name="T35" fmla="*/ 107 h 219"/>
                  <a:gd name="T36" fmla="*/ 95 w 106"/>
                  <a:gd name="T37" fmla="*/ 119 h 219"/>
                  <a:gd name="T38" fmla="*/ 102 w 106"/>
                  <a:gd name="T39" fmla="*/ 137 h 219"/>
                  <a:gd name="T40" fmla="*/ 106 w 106"/>
                  <a:gd name="T41" fmla="*/ 155 h 219"/>
                  <a:gd name="T42" fmla="*/ 102 w 106"/>
                  <a:gd name="T43" fmla="*/ 169 h 219"/>
                  <a:gd name="T44" fmla="*/ 102 w 106"/>
                  <a:gd name="T45" fmla="*/ 172 h 219"/>
                  <a:gd name="T46" fmla="*/ 91 w 106"/>
                  <a:gd name="T47" fmla="*/ 183 h 219"/>
                  <a:gd name="T48" fmla="*/ 74 w 106"/>
                  <a:gd name="T49" fmla="*/ 193 h 219"/>
                  <a:gd name="T50" fmla="*/ 68 w 106"/>
                  <a:gd name="T51" fmla="*/ 193 h 219"/>
                  <a:gd name="T52" fmla="*/ 63 w 106"/>
                  <a:gd name="T53" fmla="*/ 194 h 219"/>
                  <a:gd name="T54" fmla="*/ 65 w 106"/>
                  <a:gd name="T55" fmla="*/ 200 h 219"/>
                  <a:gd name="T56" fmla="*/ 61 w 106"/>
                  <a:gd name="T57" fmla="*/ 205 h 219"/>
                  <a:gd name="T58" fmla="*/ 47 w 106"/>
                  <a:gd name="T59" fmla="*/ 213 h 219"/>
                  <a:gd name="T60" fmla="*/ 41 w 106"/>
                  <a:gd name="T61" fmla="*/ 200 h 219"/>
                  <a:gd name="T62" fmla="*/ 36 w 106"/>
                  <a:gd name="T63" fmla="*/ 196 h 219"/>
                  <a:gd name="T64" fmla="*/ 39 w 106"/>
                  <a:gd name="T65" fmla="*/ 191 h 219"/>
                  <a:gd name="T66" fmla="*/ 46 w 106"/>
                  <a:gd name="T67" fmla="*/ 186 h 219"/>
                  <a:gd name="T68" fmla="*/ 55 w 106"/>
                  <a:gd name="T69" fmla="*/ 186 h 219"/>
                  <a:gd name="T70" fmla="*/ 54 w 106"/>
                  <a:gd name="T71" fmla="*/ 178 h 219"/>
                  <a:gd name="T72" fmla="*/ 60 w 106"/>
                  <a:gd name="T73" fmla="*/ 174 h 219"/>
                  <a:gd name="T74" fmla="*/ 68 w 106"/>
                  <a:gd name="T75" fmla="*/ 169 h 219"/>
                  <a:gd name="T76" fmla="*/ 79 w 106"/>
                  <a:gd name="T77" fmla="*/ 163 h 219"/>
                  <a:gd name="T78" fmla="*/ 77 w 106"/>
                  <a:gd name="T79" fmla="*/ 142 h 219"/>
                  <a:gd name="T80" fmla="*/ 77 w 106"/>
                  <a:gd name="T81" fmla="*/ 130 h 219"/>
                  <a:gd name="T82" fmla="*/ 79 w 106"/>
                  <a:gd name="T83" fmla="*/ 122 h 219"/>
                  <a:gd name="T84" fmla="*/ 76 w 106"/>
                  <a:gd name="T85" fmla="*/ 112 h 219"/>
                  <a:gd name="T86" fmla="*/ 68 w 106"/>
                  <a:gd name="T87" fmla="*/ 103 h 219"/>
                  <a:gd name="T88" fmla="*/ 63 w 106"/>
                  <a:gd name="T89" fmla="*/ 98 h 219"/>
                  <a:gd name="T90" fmla="*/ 52 w 106"/>
                  <a:gd name="T91" fmla="*/ 85 h 219"/>
                  <a:gd name="T92" fmla="*/ 43 w 106"/>
                  <a:gd name="T93" fmla="*/ 76 h 219"/>
                  <a:gd name="T94" fmla="*/ 35 w 106"/>
                  <a:gd name="T95" fmla="*/ 68 h 219"/>
                  <a:gd name="T96" fmla="*/ 28 w 106"/>
                  <a:gd name="T97" fmla="*/ 59 h 219"/>
                  <a:gd name="T98" fmla="*/ 39 w 106"/>
                  <a:gd name="T99" fmla="*/ 52 h 219"/>
                  <a:gd name="T100" fmla="*/ 36 w 106"/>
                  <a:gd name="T101" fmla="*/ 46 h 219"/>
                  <a:gd name="T102" fmla="*/ 35 w 106"/>
                  <a:gd name="T103" fmla="*/ 41 h 219"/>
                  <a:gd name="T104" fmla="*/ 20 w 106"/>
                  <a:gd name="T105" fmla="*/ 40 h 219"/>
                  <a:gd name="T106" fmla="*/ 13 w 106"/>
                  <a:gd name="T107" fmla="*/ 27 h 219"/>
                  <a:gd name="T108" fmla="*/ 8 w 106"/>
                  <a:gd name="T109" fmla="*/ 27 h 219"/>
                  <a:gd name="T110" fmla="*/ 2 w 106"/>
                  <a:gd name="T111" fmla="*/ 15 h 219"/>
                  <a:gd name="T112" fmla="*/ 11 w 106"/>
                  <a:gd name="T113" fmla="*/ 13 h 219"/>
                  <a:gd name="T114" fmla="*/ 17 w 106"/>
                  <a:gd name="T115" fmla="*/ 10 h 219"/>
                  <a:gd name="T116" fmla="*/ 27 w 106"/>
                  <a:gd name="T117" fmla="*/ 13 h 219"/>
                  <a:gd name="T118" fmla="*/ 35 w 106"/>
                  <a:gd name="T119" fmla="*/ 10 h 219"/>
                  <a:gd name="T120" fmla="*/ 41 w 106"/>
                  <a:gd name="T121" fmla="*/ 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6" h="219">
                    <a:moveTo>
                      <a:pt x="66" y="216"/>
                    </a:moveTo>
                    <a:lnTo>
                      <a:pt x="66" y="216"/>
                    </a:lnTo>
                    <a:lnTo>
                      <a:pt x="66" y="218"/>
                    </a:lnTo>
                    <a:lnTo>
                      <a:pt x="65" y="218"/>
                    </a:lnTo>
                    <a:lnTo>
                      <a:pt x="65" y="218"/>
                    </a:lnTo>
                    <a:lnTo>
                      <a:pt x="65" y="218"/>
                    </a:lnTo>
                    <a:lnTo>
                      <a:pt x="66" y="216"/>
                    </a:lnTo>
                    <a:close/>
                    <a:moveTo>
                      <a:pt x="27" y="193"/>
                    </a:moveTo>
                    <a:lnTo>
                      <a:pt x="28" y="193"/>
                    </a:lnTo>
                    <a:lnTo>
                      <a:pt x="28" y="194"/>
                    </a:lnTo>
                    <a:lnTo>
                      <a:pt x="28" y="196"/>
                    </a:lnTo>
                    <a:lnTo>
                      <a:pt x="28" y="197"/>
                    </a:lnTo>
                    <a:lnTo>
                      <a:pt x="28" y="197"/>
                    </a:lnTo>
                    <a:lnTo>
                      <a:pt x="27" y="197"/>
                    </a:lnTo>
                    <a:lnTo>
                      <a:pt x="27" y="194"/>
                    </a:lnTo>
                    <a:lnTo>
                      <a:pt x="25" y="194"/>
                    </a:lnTo>
                    <a:lnTo>
                      <a:pt x="25" y="193"/>
                    </a:lnTo>
                    <a:lnTo>
                      <a:pt x="25" y="193"/>
                    </a:lnTo>
                    <a:lnTo>
                      <a:pt x="27" y="193"/>
                    </a:lnTo>
                    <a:lnTo>
                      <a:pt x="27" y="193"/>
                    </a:lnTo>
                    <a:close/>
                    <a:moveTo>
                      <a:pt x="73" y="193"/>
                    </a:moveTo>
                    <a:lnTo>
                      <a:pt x="74" y="193"/>
                    </a:lnTo>
                    <a:lnTo>
                      <a:pt x="73" y="193"/>
                    </a:lnTo>
                    <a:lnTo>
                      <a:pt x="71" y="194"/>
                    </a:lnTo>
                    <a:lnTo>
                      <a:pt x="71" y="193"/>
                    </a:lnTo>
                    <a:lnTo>
                      <a:pt x="73" y="193"/>
                    </a:lnTo>
                    <a:lnTo>
                      <a:pt x="73" y="193"/>
                    </a:lnTo>
                    <a:close/>
                    <a:moveTo>
                      <a:pt x="69" y="38"/>
                    </a:moveTo>
                    <a:lnTo>
                      <a:pt x="71" y="40"/>
                    </a:lnTo>
                    <a:lnTo>
                      <a:pt x="71" y="40"/>
                    </a:lnTo>
                    <a:lnTo>
                      <a:pt x="71" y="40"/>
                    </a:lnTo>
                    <a:lnTo>
                      <a:pt x="71" y="40"/>
                    </a:lnTo>
                    <a:lnTo>
                      <a:pt x="71" y="40"/>
                    </a:lnTo>
                    <a:lnTo>
                      <a:pt x="71" y="40"/>
                    </a:lnTo>
                    <a:lnTo>
                      <a:pt x="69" y="40"/>
                    </a:lnTo>
                    <a:lnTo>
                      <a:pt x="69" y="38"/>
                    </a:lnTo>
                    <a:close/>
                    <a:moveTo>
                      <a:pt x="68" y="38"/>
                    </a:moveTo>
                    <a:lnTo>
                      <a:pt x="68" y="38"/>
                    </a:lnTo>
                    <a:lnTo>
                      <a:pt x="68" y="40"/>
                    </a:lnTo>
                    <a:lnTo>
                      <a:pt x="68" y="40"/>
                    </a:lnTo>
                    <a:lnTo>
                      <a:pt x="68" y="38"/>
                    </a:lnTo>
                    <a:lnTo>
                      <a:pt x="68" y="38"/>
                    </a:lnTo>
                    <a:lnTo>
                      <a:pt x="68" y="38"/>
                    </a:lnTo>
                    <a:close/>
                    <a:moveTo>
                      <a:pt x="79" y="37"/>
                    </a:moveTo>
                    <a:lnTo>
                      <a:pt x="79" y="37"/>
                    </a:lnTo>
                    <a:lnTo>
                      <a:pt x="79" y="38"/>
                    </a:lnTo>
                    <a:lnTo>
                      <a:pt x="77" y="38"/>
                    </a:lnTo>
                    <a:lnTo>
                      <a:pt x="76" y="38"/>
                    </a:lnTo>
                    <a:lnTo>
                      <a:pt x="77" y="37"/>
                    </a:lnTo>
                    <a:lnTo>
                      <a:pt x="77" y="37"/>
                    </a:lnTo>
                    <a:lnTo>
                      <a:pt x="79" y="37"/>
                    </a:lnTo>
                    <a:close/>
                    <a:moveTo>
                      <a:pt x="77" y="32"/>
                    </a:moveTo>
                    <a:lnTo>
                      <a:pt x="79" y="33"/>
                    </a:lnTo>
                    <a:lnTo>
                      <a:pt x="79" y="33"/>
                    </a:lnTo>
                    <a:lnTo>
                      <a:pt x="77" y="35"/>
                    </a:lnTo>
                    <a:lnTo>
                      <a:pt x="76" y="35"/>
                    </a:lnTo>
                    <a:lnTo>
                      <a:pt x="77" y="33"/>
                    </a:lnTo>
                    <a:lnTo>
                      <a:pt x="77" y="32"/>
                    </a:lnTo>
                    <a:close/>
                    <a:moveTo>
                      <a:pt x="46" y="0"/>
                    </a:moveTo>
                    <a:lnTo>
                      <a:pt x="47" y="2"/>
                    </a:lnTo>
                    <a:lnTo>
                      <a:pt x="47" y="4"/>
                    </a:lnTo>
                    <a:lnTo>
                      <a:pt x="49" y="4"/>
                    </a:lnTo>
                    <a:lnTo>
                      <a:pt x="49" y="5"/>
                    </a:lnTo>
                    <a:lnTo>
                      <a:pt x="49" y="5"/>
                    </a:lnTo>
                    <a:lnTo>
                      <a:pt x="52" y="7"/>
                    </a:lnTo>
                    <a:lnTo>
                      <a:pt x="54" y="7"/>
                    </a:lnTo>
                    <a:lnTo>
                      <a:pt x="54" y="8"/>
                    </a:lnTo>
                    <a:lnTo>
                      <a:pt x="55" y="8"/>
                    </a:lnTo>
                    <a:lnTo>
                      <a:pt x="55" y="7"/>
                    </a:lnTo>
                    <a:lnTo>
                      <a:pt x="57" y="7"/>
                    </a:lnTo>
                    <a:lnTo>
                      <a:pt x="57" y="7"/>
                    </a:lnTo>
                    <a:lnTo>
                      <a:pt x="58" y="7"/>
                    </a:lnTo>
                    <a:lnTo>
                      <a:pt x="58" y="7"/>
                    </a:lnTo>
                    <a:lnTo>
                      <a:pt x="60" y="8"/>
                    </a:lnTo>
                    <a:lnTo>
                      <a:pt x="60" y="8"/>
                    </a:lnTo>
                    <a:lnTo>
                      <a:pt x="61" y="8"/>
                    </a:lnTo>
                    <a:lnTo>
                      <a:pt x="63" y="8"/>
                    </a:lnTo>
                    <a:lnTo>
                      <a:pt x="65" y="8"/>
                    </a:lnTo>
                    <a:lnTo>
                      <a:pt x="65" y="8"/>
                    </a:lnTo>
                    <a:lnTo>
                      <a:pt x="68" y="10"/>
                    </a:lnTo>
                    <a:lnTo>
                      <a:pt x="66" y="11"/>
                    </a:lnTo>
                    <a:lnTo>
                      <a:pt x="66" y="11"/>
                    </a:lnTo>
                    <a:lnTo>
                      <a:pt x="65" y="13"/>
                    </a:lnTo>
                    <a:lnTo>
                      <a:pt x="65" y="13"/>
                    </a:lnTo>
                    <a:lnTo>
                      <a:pt x="65" y="15"/>
                    </a:lnTo>
                    <a:lnTo>
                      <a:pt x="63" y="16"/>
                    </a:lnTo>
                    <a:lnTo>
                      <a:pt x="65" y="16"/>
                    </a:lnTo>
                    <a:lnTo>
                      <a:pt x="65" y="16"/>
                    </a:lnTo>
                    <a:lnTo>
                      <a:pt x="65" y="18"/>
                    </a:lnTo>
                    <a:lnTo>
                      <a:pt x="66" y="18"/>
                    </a:lnTo>
                    <a:lnTo>
                      <a:pt x="66" y="19"/>
                    </a:lnTo>
                    <a:lnTo>
                      <a:pt x="66" y="21"/>
                    </a:lnTo>
                    <a:lnTo>
                      <a:pt x="66" y="22"/>
                    </a:lnTo>
                    <a:lnTo>
                      <a:pt x="66" y="22"/>
                    </a:lnTo>
                    <a:lnTo>
                      <a:pt x="66" y="21"/>
                    </a:lnTo>
                    <a:lnTo>
                      <a:pt x="68" y="22"/>
                    </a:lnTo>
                    <a:lnTo>
                      <a:pt x="69" y="22"/>
                    </a:lnTo>
                    <a:lnTo>
                      <a:pt x="69" y="22"/>
                    </a:lnTo>
                    <a:lnTo>
                      <a:pt x="69" y="22"/>
                    </a:lnTo>
                    <a:lnTo>
                      <a:pt x="71" y="22"/>
                    </a:lnTo>
                    <a:lnTo>
                      <a:pt x="71" y="24"/>
                    </a:lnTo>
                    <a:lnTo>
                      <a:pt x="71" y="24"/>
                    </a:lnTo>
                    <a:lnTo>
                      <a:pt x="73" y="26"/>
                    </a:lnTo>
                    <a:lnTo>
                      <a:pt x="74" y="26"/>
                    </a:lnTo>
                    <a:lnTo>
                      <a:pt x="76" y="27"/>
                    </a:lnTo>
                    <a:lnTo>
                      <a:pt x="77" y="27"/>
                    </a:lnTo>
                    <a:lnTo>
                      <a:pt x="77" y="27"/>
                    </a:lnTo>
                    <a:lnTo>
                      <a:pt x="80" y="27"/>
                    </a:lnTo>
                    <a:lnTo>
                      <a:pt x="82" y="27"/>
                    </a:lnTo>
                    <a:lnTo>
                      <a:pt x="82" y="27"/>
                    </a:lnTo>
                    <a:lnTo>
                      <a:pt x="84" y="29"/>
                    </a:lnTo>
                    <a:lnTo>
                      <a:pt x="85" y="29"/>
                    </a:lnTo>
                    <a:lnTo>
                      <a:pt x="84" y="29"/>
                    </a:lnTo>
                    <a:lnTo>
                      <a:pt x="82" y="29"/>
                    </a:lnTo>
                    <a:lnTo>
                      <a:pt x="80" y="30"/>
                    </a:lnTo>
                    <a:lnTo>
                      <a:pt x="80" y="30"/>
                    </a:lnTo>
                    <a:lnTo>
                      <a:pt x="79" y="32"/>
                    </a:lnTo>
                    <a:lnTo>
                      <a:pt x="76" y="32"/>
                    </a:lnTo>
                    <a:lnTo>
                      <a:pt x="76" y="33"/>
                    </a:lnTo>
                    <a:lnTo>
                      <a:pt x="76" y="35"/>
                    </a:lnTo>
                    <a:lnTo>
                      <a:pt x="76" y="35"/>
                    </a:lnTo>
                    <a:lnTo>
                      <a:pt x="73" y="37"/>
                    </a:lnTo>
                    <a:lnTo>
                      <a:pt x="73" y="37"/>
                    </a:lnTo>
                    <a:lnTo>
                      <a:pt x="71" y="37"/>
                    </a:lnTo>
                    <a:lnTo>
                      <a:pt x="71" y="37"/>
                    </a:lnTo>
                    <a:lnTo>
                      <a:pt x="71" y="37"/>
                    </a:lnTo>
                    <a:lnTo>
                      <a:pt x="69" y="37"/>
                    </a:lnTo>
                    <a:lnTo>
                      <a:pt x="69" y="37"/>
                    </a:lnTo>
                    <a:lnTo>
                      <a:pt x="68" y="37"/>
                    </a:lnTo>
                    <a:lnTo>
                      <a:pt x="68" y="37"/>
                    </a:lnTo>
                    <a:lnTo>
                      <a:pt x="66" y="37"/>
                    </a:lnTo>
                    <a:lnTo>
                      <a:pt x="66" y="37"/>
                    </a:lnTo>
                    <a:lnTo>
                      <a:pt x="66" y="37"/>
                    </a:lnTo>
                    <a:lnTo>
                      <a:pt x="66" y="40"/>
                    </a:lnTo>
                    <a:lnTo>
                      <a:pt x="66" y="40"/>
                    </a:lnTo>
                    <a:lnTo>
                      <a:pt x="65" y="43"/>
                    </a:lnTo>
                    <a:lnTo>
                      <a:pt x="65" y="46"/>
                    </a:lnTo>
                    <a:lnTo>
                      <a:pt x="63" y="48"/>
                    </a:lnTo>
                    <a:lnTo>
                      <a:pt x="61" y="49"/>
                    </a:lnTo>
                    <a:lnTo>
                      <a:pt x="58" y="52"/>
                    </a:lnTo>
                    <a:lnTo>
                      <a:pt x="57" y="52"/>
                    </a:lnTo>
                    <a:lnTo>
                      <a:pt x="55" y="52"/>
                    </a:lnTo>
                    <a:lnTo>
                      <a:pt x="54" y="57"/>
                    </a:lnTo>
                    <a:lnTo>
                      <a:pt x="54" y="60"/>
                    </a:lnTo>
                    <a:lnTo>
                      <a:pt x="54" y="60"/>
                    </a:lnTo>
                    <a:lnTo>
                      <a:pt x="54" y="62"/>
                    </a:lnTo>
                    <a:lnTo>
                      <a:pt x="52" y="65"/>
                    </a:lnTo>
                    <a:lnTo>
                      <a:pt x="50" y="65"/>
                    </a:lnTo>
                    <a:lnTo>
                      <a:pt x="50" y="67"/>
                    </a:lnTo>
                    <a:lnTo>
                      <a:pt x="52" y="70"/>
                    </a:lnTo>
                    <a:lnTo>
                      <a:pt x="52" y="70"/>
                    </a:lnTo>
                    <a:lnTo>
                      <a:pt x="54" y="71"/>
                    </a:lnTo>
                    <a:lnTo>
                      <a:pt x="54" y="73"/>
                    </a:lnTo>
                    <a:lnTo>
                      <a:pt x="55" y="74"/>
                    </a:lnTo>
                    <a:lnTo>
                      <a:pt x="57" y="76"/>
                    </a:lnTo>
                    <a:lnTo>
                      <a:pt x="58" y="78"/>
                    </a:lnTo>
                    <a:lnTo>
                      <a:pt x="60" y="78"/>
                    </a:lnTo>
                    <a:lnTo>
                      <a:pt x="61" y="81"/>
                    </a:lnTo>
                    <a:lnTo>
                      <a:pt x="63" y="82"/>
                    </a:lnTo>
                    <a:lnTo>
                      <a:pt x="63" y="84"/>
                    </a:lnTo>
                    <a:lnTo>
                      <a:pt x="63" y="85"/>
                    </a:lnTo>
                    <a:lnTo>
                      <a:pt x="61" y="85"/>
                    </a:lnTo>
                    <a:lnTo>
                      <a:pt x="61" y="85"/>
                    </a:lnTo>
                    <a:lnTo>
                      <a:pt x="63" y="87"/>
                    </a:lnTo>
                    <a:lnTo>
                      <a:pt x="66" y="90"/>
                    </a:lnTo>
                    <a:lnTo>
                      <a:pt x="69" y="93"/>
                    </a:lnTo>
                    <a:lnTo>
                      <a:pt x="73" y="95"/>
                    </a:lnTo>
                    <a:lnTo>
                      <a:pt x="73" y="98"/>
                    </a:lnTo>
                    <a:lnTo>
                      <a:pt x="76" y="100"/>
                    </a:lnTo>
                    <a:lnTo>
                      <a:pt x="79" y="101"/>
                    </a:lnTo>
                    <a:lnTo>
                      <a:pt x="79" y="101"/>
                    </a:lnTo>
                    <a:lnTo>
                      <a:pt x="79" y="103"/>
                    </a:lnTo>
                    <a:lnTo>
                      <a:pt x="80" y="104"/>
                    </a:lnTo>
                    <a:lnTo>
                      <a:pt x="82" y="104"/>
                    </a:lnTo>
                    <a:lnTo>
                      <a:pt x="82" y="106"/>
                    </a:lnTo>
                    <a:lnTo>
                      <a:pt x="84" y="106"/>
                    </a:lnTo>
                    <a:lnTo>
                      <a:pt x="84" y="106"/>
                    </a:lnTo>
                    <a:lnTo>
                      <a:pt x="85" y="106"/>
                    </a:lnTo>
                    <a:lnTo>
                      <a:pt x="85" y="106"/>
                    </a:lnTo>
                    <a:lnTo>
                      <a:pt x="87" y="107"/>
                    </a:lnTo>
                    <a:lnTo>
                      <a:pt x="87" y="109"/>
                    </a:lnTo>
                    <a:lnTo>
                      <a:pt x="88" y="109"/>
                    </a:lnTo>
                    <a:lnTo>
                      <a:pt x="88" y="109"/>
                    </a:lnTo>
                    <a:lnTo>
                      <a:pt x="88" y="109"/>
                    </a:lnTo>
                    <a:lnTo>
                      <a:pt x="88" y="111"/>
                    </a:lnTo>
                    <a:lnTo>
                      <a:pt x="90" y="111"/>
                    </a:lnTo>
                    <a:lnTo>
                      <a:pt x="91" y="112"/>
                    </a:lnTo>
                    <a:lnTo>
                      <a:pt x="91" y="114"/>
                    </a:lnTo>
                    <a:lnTo>
                      <a:pt x="93" y="117"/>
                    </a:lnTo>
                    <a:lnTo>
                      <a:pt x="95" y="119"/>
                    </a:lnTo>
                    <a:lnTo>
                      <a:pt x="96" y="119"/>
                    </a:lnTo>
                    <a:lnTo>
                      <a:pt x="96" y="120"/>
                    </a:lnTo>
                    <a:lnTo>
                      <a:pt x="98" y="123"/>
                    </a:lnTo>
                    <a:lnTo>
                      <a:pt x="99" y="125"/>
                    </a:lnTo>
                    <a:lnTo>
                      <a:pt x="99" y="128"/>
                    </a:lnTo>
                    <a:lnTo>
                      <a:pt x="101" y="130"/>
                    </a:lnTo>
                    <a:lnTo>
                      <a:pt x="101" y="133"/>
                    </a:lnTo>
                    <a:lnTo>
                      <a:pt x="101" y="134"/>
                    </a:lnTo>
                    <a:lnTo>
                      <a:pt x="102" y="136"/>
                    </a:lnTo>
                    <a:lnTo>
                      <a:pt x="102" y="137"/>
                    </a:lnTo>
                    <a:lnTo>
                      <a:pt x="102" y="139"/>
                    </a:lnTo>
                    <a:lnTo>
                      <a:pt x="102" y="139"/>
                    </a:lnTo>
                    <a:lnTo>
                      <a:pt x="104" y="142"/>
                    </a:lnTo>
                    <a:lnTo>
                      <a:pt x="104" y="144"/>
                    </a:lnTo>
                    <a:lnTo>
                      <a:pt x="102" y="142"/>
                    </a:lnTo>
                    <a:lnTo>
                      <a:pt x="102" y="147"/>
                    </a:lnTo>
                    <a:lnTo>
                      <a:pt x="104" y="148"/>
                    </a:lnTo>
                    <a:lnTo>
                      <a:pt x="104" y="150"/>
                    </a:lnTo>
                    <a:lnTo>
                      <a:pt x="104" y="152"/>
                    </a:lnTo>
                    <a:lnTo>
                      <a:pt x="106" y="155"/>
                    </a:lnTo>
                    <a:lnTo>
                      <a:pt x="106" y="155"/>
                    </a:lnTo>
                    <a:lnTo>
                      <a:pt x="106" y="159"/>
                    </a:lnTo>
                    <a:lnTo>
                      <a:pt x="106" y="161"/>
                    </a:lnTo>
                    <a:lnTo>
                      <a:pt x="106" y="159"/>
                    </a:lnTo>
                    <a:lnTo>
                      <a:pt x="104" y="158"/>
                    </a:lnTo>
                    <a:lnTo>
                      <a:pt x="104" y="159"/>
                    </a:lnTo>
                    <a:lnTo>
                      <a:pt x="102" y="159"/>
                    </a:lnTo>
                    <a:lnTo>
                      <a:pt x="104" y="164"/>
                    </a:lnTo>
                    <a:lnTo>
                      <a:pt x="102" y="163"/>
                    </a:lnTo>
                    <a:lnTo>
                      <a:pt x="102" y="169"/>
                    </a:lnTo>
                    <a:lnTo>
                      <a:pt x="102" y="169"/>
                    </a:lnTo>
                    <a:lnTo>
                      <a:pt x="102" y="171"/>
                    </a:lnTo>
                    <a:lnTo>
                      <a:pt x="102" y="171"/>
                    </a:lnTo>
                    <a:lnTo>
                      <a:pt x="102" y="171"/>
                    </a:lnTo>
                    <a:lnTo>
                      <a:pt x="102" y="169"/>
                    </a:lnTo>
                    <a:lnTo>
                      <a:pt x="102" y="169"/>
                    </a:lnTo>
                    <a:lnTo>
                      <a:pt x="102" y="171"/>
                    </a:lnTo>
                    <a:lnTo>
                      <a:pt x="102" y="171"/>
                    </a:lnTo>
                    <a:lnTo>
                      <a:pt x="102" y="172"/>
                    </a:lnTo>
                    <a:lnTo>
                      <a:pt x="102" y="172"/>
                    </a:lnTo>
                    <a:lnTo>
                      <a:pt x="102" y="174"/>
                    </a:lnTo>
                    <a:lnTo>
                      <a:pt x="102" y="174"/>
                    </a:lnTo>
                    <a:lnTo>
                      <a:pt x="101" y="175"/>
                    </a:lnTo>
                    <a:lnTo>
                      <a:pt x="99" y="175"/>
                    </a:lnTo>
                    <a:lnTo>
                      <a:pt x="99" y="177"/>
                    </a:lnTo>
                    <a:lnTo>
                      <a:pt x="99" y="178"/>
                    </a:lnTo>
                    <a:lnTo>
                      <a:pt x="96" y="180"/>
                    </a:lnTo>
                    <a:lnTo>
                      <a:pt x="95" y="182"/>
                    </a:lnTo>
                    <a:lnTo>
                      <a:pt x="93" y="182"/>
                    </a:lnTo>
                    <a:lnTo>
                      <a:pt x="91" y="183"/>
                    </a:lnTo>
                    <a:lnTo>
                      <a:pt x="88" y="185"/>
                    </a:lnTo>
                    <a:lnTo>
                      <a:pt x="88" y="185"/>
                    </a:lnTo>
                    <a:lnTo>
                      <a:pt x="87" y="185"/>
                    </a:lnTo>
                    <a:lnTo>
                      <a:pt x="85" y="188"/>
                    </a:lnTo>
                    <a:lnTo>
                      <a:pt x="82" y="188"/>
                    </a:lnTo>
                    <a:lnTo>
                      <a:pt x="79" y="191"/>
                    </a:lnTo>
                    <a:lnTo>
                      <a:pt x="77" y="191"/>
                    </a:lnTo>
                    <a:lnTo>
                      <a:pt x="76" y="191"/>
                    </a:lnTo>
                    <a:lnTo>
                      <a:pt x="74" y="193"/>
                    </a:lnTo>
                    <a:lnTo>
                      <a:pt x="74" y="193"/>
                    </a:lnTo>
                    <a:lnTo>
                      <a:pt x="74" y="191"/>
                    </a:lnTo>
                    <a:lnTo>
                      <a:pt x="73" y="191"/>
                    </a:lnTo>
                    <a:lnTo>
                      <a:pt x="71" y="191"/>
                    </a:lnTo>
                    <a:lnTo>
                      <a:pt x="71" y="189"/>
                    </a:lnTo>
                    <a:lnTo>
                      <a:pt x="71" y="189"/>
                    </a:lnTo>
                    <a:lnTo>
                      <a:pt x="71" y="189"/>
                    </a:lnTo>
                    <a:lnTo>
                      <a:pt x="69" y="193"/>
                    </a:lnTo>
                    <a:lnTo>
                      <a:pt x="69" y="193"/>
                    </a:lnTo>
                    <a:lnTo>
                      <a:pt x="69" y="193"/>
                    </a:lnTo>
                    <a:lnTo>
                      <a:pt x="68" y="193"/>
                    </a:lnTo>
                    <a:lnTo>
                      <a:pt x="66" y="191"/>
                    </a:lnTo>
                    <a:lnTo>
                      <a:pt x="65" y="191"/>
                    </a:lnTo>
                    <a:lnTo>
                      <a:pt x="65" y="191"/>
                    </a:lnTo>
                    <a:lnTo>
                      <a:pt x="66" y="191"/>
                    </a:lnTo>
                    <a:lnTo>
                      <a:pt x="66" y="193"/>
                    </a:lnTo>
                    <a:lnTo>
                      <a:pt x="68" y="193"/>
                    </a:lnTo>
                    <a:lnTo>
                      <a:pt x="68" y="194"/>
                    </a:lnTo>
                    <a:lnTo>
                      <a:pt x="68" y="194"/>
                    </a:lnTo>
                    <a:lnTo>
                      <a:pt x="65" y="194"/>
                    </a:lnTo>
                    <a:lnTo>
                      <a:pt x="63" y="194"/>
                    </a:lnTo>
                    <a:lnTo>
                      <a:pt x="63" y="194"/>
                    </a:lnTo>
                    <a:lnTo>
                      <a:pt x="65" y="196"/>
                    </a:lnTo>
                    <a:lnTo>
                      <a:pt x="66" y="196"/>
                    </a:lnTo>
                    <a:lnTo>
                      <a:pt x="68" y="196"/>
                    </a:lnTo>
                    <a:lnTo>
                      <a:pt x="68" y="197"/>
                    </a:lnTo>
                    <a:lnTo>
                      <a:pt x="66" y="197"/>
                    </a:lnTo>
                    <a:lnTo>
                      <a:pt x="66" y="199"/>
                    </a:lnTo>
                    <a:lnTo>
                      <a:pt x="66" y="199"/>
                    </a:lnTo>
                    <a:lnTo>
                      <a:pt x="66" y="200"/>
                    </a:lnTo>
                    <a:lnTo>
                      <a:pt x="65" y="200"/>
                    </a:lnTo>
                    <a:lnTo>
                      <a:pt x="65" y="200"/>
                    </a:lnTo>
                    <a:lnTo>
                      <a:pt x="63" y="199"/>
                    </a:lnTo>
                    <a:lnTo>
                      <a:pt x="58" y="196"/>
                    </a:lnTo>
                    <a:lnTo>
                      <a:pt x="58" y="196"/>
                    </a:lnTo>
                    <a:lnTo>
                      <a:pt x="63" y="200"/>
                    </a:lnTo>
                    <a:lnTo>
                      <a:pt x="65" y="202"/>
                    </a:lnTo>
                    <a:lnTo>
                      <a:pt x="65" y="204"/>
                    </a:lnTo>
                    <a:lnTo>
                      <a:pt x="65" y="204"/>
                    </a:lnTo>
                    <a:lnTo>
                      <a:pt x="63" y="205"/>
                    </a:lnTo>
                    <a:lnTo>
                      <a:pt x="61" y="205"/>
                    </a:lnTo>
                    <a:lnTo>
                      <a:pt x="58" y="204"/>
                    </a:lnTo>
                    <a:lnTo>
                      <a:pt x="55" y="199"/>
                    </a:lnTo>
                    <a:lnTo>
                      <a:pt x="54" y="199"/>
                    </a:lnTo>
                    <a:lnTo>
                      <a:pt x="58" y="204"/>
                    </a:lnTo>
                    <a:lnTo>
                      <a:pt x="58" y="204"/>
                    </a:lnTo>
                    <a:lnTo>
                      <a:pt x="58" y="205"/>
                    </a:lnTo>
                    <a:lnTo>
                      <a:pt x="58" y="207"/>
                    </a:lnTo>
                    <a:lnTo>
                      <a:pt x="58" y="207"/>
                    </a:lnTo>
                    <a:lnTo>
                      <a:pt x="49" y="211"/>
                    </a:lnTo>
                    <a:lnTo>
                      <a:pt x="47" y="213"/>
                    </a:lnTo>
                    <a:lnTo>
                      <a:pt x="46" y="216"/>
                    </a:lnTo>
                    <a:lnTo>
                      <a:pt x="44" y="218"/>
                    </a:lnTo>
                    <a:lnTo>
                      <a:pt x="43" y="218"/>
                    </a:lnTo>
                    <a:lnTo>
                      <a:pt x="39" y="219"/>
                    </a:lnTo>
                    <a:lnTo>
                      <a:pt x="38" y="219"/>
                    </a:lnTo>
                    <a:lnTo>
                      <a:pt x="39" y="216"/>
                    </a:lnTo>
                    <a:lnTo>
                      <a:pt x="39" y="216"/>
                    </a:lnTo>
                    <a:lnTo>
                      <a:pt x="39" y="210"/>
                    </a:lnTo>
                    <a:lnTo>
                      <a:pt x="39" y="204"/>
                    </a:lnTo>
                    <a:lnTo>
                      <a:pt x="41" y="200"/>
                    </a:lnTo>
                    <a:lnTo>
                      <a:pt x="41" y="200"/>
                    </a:lnTo>
                    <a:lnTo>
                      <a:pt x="43" y="200"/>
                    </a:lnTo>
                    <a:lnTo>
                      <a:pt x="43" y="199"/>
                    </a:lnTo>
                    <a:lnTo>
                      <a:pt x="43" y="199"/>
                    </a:lnTo>
                    <a:lnTo>
                      <a:pt x="43" y="197"/>
                    </a:lnTo>
                    <a:lnTo>
                      <a:pt x="41" y="197"/>
                    </a:lnTo>
                    <a:lnTo>
                      <a:pt x="39" y="197"/>
                    </a:lnTo>
                    <a:lnTo>
                      <a:pt x="39" y="196"/>
                    </a:lnTo>
                    <a:lnTo>
                      <a:pt x="38" y="196"/>
                    </a:lnTo>
                    <a:lnTo>
                      <a:pt x="36" y="196"/>
                    </a:lnTo>
                    <a:lnTo>
                      <a:pt x="36" y="196"/>
                    </a:lnTo>
                    <a:lnTo>
                      <a:pt x="36" y="194"/>
                    </a:lnTo>
                    <a:lnTo>
                      <a:pt x="35" y="194"/>
                    </a:lnTo>
                    <a:lnTo>
                      <a:pt x="33" y="193"/>
                    </a:lnTo>
                    <a:lnTo>
                      <a:pt x="35" y="193"/>
                    </a:lnTo>
                    <a:lnTo>
                      <a:pt x="35" y="191"/>
                    </a:lnTo>
                    <a:lnTo>
                      <a:pt x="35" y="191"/>
                    </a:lnTo>
                    <a:lnTo>
                      <a:pt x="38" y="191"/>
                    </a:lnTo>
                    <a:lnTo>
                      <a:pt x="39" y="191"/>
                    </a:lnTo>
                    <a:lnTo>
                      <a:pt x="39" y="191"/>
                    </a:lnTo>
                    <a:lnTo>
                      <a:pt x="39" y="189"/>
                    </a:lnTo>
                    <a:lnTo>
                      <a:pt x="41" y="189"/>
                    </a:lnTo>
                    <a:lnTo>
                      <a:pt x="43" y="188"/>
                    </a:lnTo>
                    <a:lnTo>
                      <a:pt x="43" y="188"/>
                    </a:lnTo>
                    <a:lnTo>
                      <a:pt x="43" y="186"/>
                    </a:lnTo>
                    <a:lnTo>
                      <a:pt x="43" y="186"/>
                    </a:lnTo>
                    <a:lnTo>
                      <a:pt x="43" y="185"/>
                    </a:lnTo>
                    <a:lnTo>
                      <a:pt x="44" y="185"/>
                    </a:lnTo>
                    <a:lnTo>
                      <a:pt x="46" y="186"/>
                    </a:lnTo>
                    <a:lnTo>
                      <a:pt x="46" y="186"/>
                    </a:lnTo>
                    <a:lnTo>
                      <a:pt x="47" y="185"/>
                    </a:lnTo>
                    <a:lnTo>
                      <a:pt x="47" y="185"/>
                    </a:lnTo>
                    <a:lnTo>
                      <a:pt x="49" y="185"/>
                    </a:lnTo>
                    <a:lnTo>
                      <a:pt x="50" y="185"/>
                    </a:lnTo>
                    <a:lnTo>
                      <a:pt x="52" y="185"/>
                    </a:lnTo>
                    <a:lnTo>
                      <a:pt x="52" y="185"/>
                    </a:lnTo>
                    <a:lnTo>
                      <a:pt x="54" y="185"/>
                    </a:lnTo>
                    <a:lnTo>
                      <a:pt x="54" y="186"/>
                    </a:lnTo>
                    <a:lnTo>
                      <a:pt x="54" y="186"/>
                    </a:lnTo>
                    <a:lnTo>
                      <a:pt x="55" y="186"/>
                    </a:lnTo>
                    <a:lnTo>
                      <a:pt x="55" y="186"/>
                    </a:lnTo>
                    <a:lnTo>
                      <a:pt x="57" y="186"/>
                    </a:lnTo>
                    <a:lnTo>
                      <a:pt x="58" y="186"/>
                    </a:lnTo>
                    <a:lnTo>
                      <a:pt x="58" y="185"/>
                    </a:lnTo>
                    <a:lnTo>
                      <a:pt x="58" y="183"/>
                    </a:lnTo>
                    <a:lnTo>
                      <a:pt x="58" y="183"/>
                    </a:lnTo>
                    <a:lnTo>
                      <a:pt x="57" y="183"/>
                    </a:lnTo>
                    <a:lnTo>
                      <a:pt x="55" y="180"/>
                    </a:lnTo>
                    <a:lnTo>
                      <a:pt x="54" y="180"/>
                    </a:lnTo>
                    <a:lnTo>
                      <a:pt x="54" y="178"/>
                    </a:lnTo>
                    <a:lnTo>
                      <a:pt x="54" y="177"/>
                    </a:lnTo>
                    <a:lnTo>
                      <a:pt x="54" y="175"/>
                    </a:lnTo>
                    <a:lnTo>
                      <a:pt x="54" y="175"/>
                    </a:lnTo>
                    <a:lnTo>
                      <a:pt x="54" y="175"/>
                    </a:lnTo>
                    <a:lnTo>
                      <a:pt x="55" y="175"/>
                    </a:lnTo>
                    <a:lnTo>
                      <a:pt x="55" y="174"/>
                    </a:lnTo>
                    <a:lnTo>
                      <a:pt x="55" y="174"/>
                    </a:lnTo>
                    <a:lnTo>
                      <a:pt x="57" y="172"/>
                    </a:lnTo>
                    <a:lnTo>
                      <a:pt x="58" y="174"/>
                    </a:lnTo>
                    <a:lnTo>
                      <a:pt x="60" y="174"/>
                    </a:lnTo>
                    <a:lnTo>
                      <a:pt x="61" y="174"/>
                    </a:lnTo>
                    <a:lnTo>
                      <a:pt x="61" y="174"/>
                    </a:lnTo>
                    <a:lnTo>
                      <a:pt x="61" y="174"/>
                    </a:lnTo>
                    <a:lnTo>
                      <a:pt x="61" y="174"/>
                    </a:lnTo>
                    <a:lnTo>
                      <a:pt x="61" y="171"/>
                    </a:lnTo>
                    <a:lnTo>
                      <a:pt x="61" y="171"/>
                    </a:lnTo>
                    <a:lnTo>
                      <a:pt x="63" y="171"/>
                    </a:lnTo>
                    <a:lnTo>
                      <a:pt x="65" y="171"/>
                    </a:lnTo>
                    <a:lnTo>
                      <a:pt x="66" y="169"/>
                    </a:lnTo>
                    <a:lnTo>
                      <a:pt x="68" y="169"/>
                    </a:lnTo>
                    <a:lnTo>
                      <a:pt x="69" y="169"/>
                    </a:lnTo>
                    <a:lnTo>
                      <a:pt x="71" y="167"/>
                    </a:lnTo>
                    <a:lnTo>
                      <a:pt x="73" y="166"/>
                    </a:lnTo>
                    <a:lnTo>
                      <a:pt x="74" y="164"/>
                    </a:lnTo>
                    <a:lnTo>
                      <a:pt x="74" y="164"/>
                    </a:lnTo>
                    <a:lnTo>
                      <a:pt x="76" y="164"/>
                    </a:lnTo>
                    <a:lnTo>
                      <a:pt x="76" y="166"/>
                    </a:lnTo>
                    <a:lnTo>
                      <a:pt x="77" y="166"/>
                    </a:lnTo>
                    <a:lnTo>
                      <a:pt x="77" y="164"/>
                    </a:lnTo>
                    <a:lnTo>
                      <a:pt x="79" y="163"/>
                    </a:lnTo>
                    <a:lnTo>
                      <a:pt x="79" y="161"/>
                    </a:lnTo>
                    <a:lnTo>
                      <a:pt x="79" y="159"/>
                    </a:lnTo>
                    <a:lnTo>
                      <a:pt x="77" y="158"/>
                    </a:lnTo>
                    <a:lnTo>
                      <a:pt x="77" y="156"/>
                    </a:lnTo>
                    <a:lnTo>
                      <a:pt x="77" y="155"/>
                    </a:lnTo>
                    <a:lnTo>
                      <a:pt x="79" y="152"/>
                    </a:lnTo>
                    <a:lnTo>
                      <a:pt x="79" y="148"/>
                    </a:lnTo>
                    <a:lnTo>
                      <a:pt x="79" y="147"/>
                    </a:lnTo>
                    <a:lnTo>
                      <a:pt x="79" y="145"/>
                    </a:lnTo>
                    <a:lnTo>
                      <a:pt x="77" y="142"/>
                    </a:lnTo>
                    <a:lnTo>
                      <a:pt x="76" y="141"/>
                    </a:lnTo>
                    <a:lnTo>
                      <a:pt x="76" y="141"/>
                    </a:lnTo>
                    <a:lnTo>
                      <a:pt x="76" y="139"/>
                    </a:lnTo>
                    <a:lnTo>
                      <a:pt x="76" y="139"/>
                    </a:lnTo>
                    <a:lnTo>
                      <a:pt x="76" y="136"/>
                    </a:lnTo>
                    <a:lnTo>
                      <a:pt x="76" y="134"/>
                    </a:lnTo>
                    <a:lnTo>
                      <a:pt x="77" y="134"/>
                    </a:lnTo>
                    <a:lnTo>
                      <a:pt x="77" y="133"/>
                    </a:lnTo>
                    <a:lnTo>
                      <a:pt x="79" y="131"/>
                    </a:lnTo>
                    <a:lnTo>
                      <a:pt x="77" y="130"/>
                    </a:lnTo>
                    <a:lnTo>
                      <a:pt x="77" y="128"/>
                    </a:lnTo>
                    <a:lnTo>
                      <a:pt x="79" y="128"/>
                    </a:lnTo>
                    <a:lnTo>
                      <a:pt x="77" y="126"/>
                    </a:lnTo>
                    <a:lnTo>
                      <a:pt x="77" y="126"/>
                    </a:lnTo>
                    <a:lnTo>
                      <a:pt x="77" y="125"/>
                    </a:lnTo>
                    <a:lnTo>
                      <a:pt x="79" y="125"/>
                    </a:lnTo>
                    <a:lnTo>
                      <a:pt x="79" y="123"/>
                    </a:lnTo>
                    <a:lnTo>
                      <a:pt x="80" y="123"/>
                    </a:lnTo>
                    <a:lnTo>
                      <a:pt x="80" y="122"/>
                    </a:lnTo>
                    <a:lnTo>
                      <a:pt x="79" y="122"/>
                    </a:lnTo>
                    <a:lnTo>
                      <a:pt x="79" y="120"/>
                    </a:lnTo>
                    <a:lnTo>
                      <a:pt x="77" y="119"/>
                    </a:lnTo>
                    <a:lnTo>
                      <a:pt x="76" y="117"/>
                    </a:lnTo>
                    <a:lnTo>
                      <a:pt x="74" y="117"/>
                    </a:lnTo>
                    <a:lnTo>
                      <a:pt x="74" y="115"/>
                    </a:lnTo>
                    <a:lnTo>
                      <a:pt x="73" y="114"/>
                    </a:lnTo>
                    <a:lnTo>
                      <a:pt x="73" y="114"/>
                    </a:lnTo>
                    <a:lnTo>
                      <a:pt x="73" y="114"/>
                    </a:lnTo>
                    <a:lnTo>
                      <a:pt x="76" y="112"/>
                    </a:lnTo>
                    <a:lnTo>
                      <a:pt x="76" y="112"/>
                    </a:lnTo>
                    <a:lnTo>
                      <a:pt x="76" y="111"/>
                    </a:lnTo>
                    <a:lnTo>
                      <a:pt x="76" y="111"/>
                    </a:lnTo>
                    <a:lnTo>
                      <a:pt x="76" y="109"/>
                    </a:lnTo>
                    <a:lnTo>
                      <a:pt x="74" y="109"/>
                    </a:lnTo>
                    <a:lnTo>
                      <a:pt x="74" y="109"/>
                    </a:lnTo>
                    <a:lnTo>
                      <a:pt x="71" y="106"/>
                    </a:lnTo>
                    <a:lnTo>
                      <a:pt x="71" y="106"/>
                    </a:lnTo>
                    <a:lnTo>
                      <a:pt x="69" y="106"/>
                    </a:lnTo>
                    <a:lnTo>
                      <a:pt x="69" y="104"/>
                    </a:lnTo>
                    <a:lnTo>
                      <a:pt x="68" y="103"/>
                    </a:lnTo>
                    <a:lnTo>
                      <a:pt x="68" y="103"/>
                    </a:lnTo>
                    <a:lnTo>
                      <a:pt x="68" y="104"/>
                    </a:lnTo>
                    <a:lnTo>
                      <a:pt x="66" y="104"/>
                    </a:lnTo>
                    <a:lnTo>
                      <a:pt x="66" y="104"/>
                    </a:lnTo>
                    <a:lnTo>
                      <a:pt x="66" y="103"/>
                    </a:lnTo>
                    <a:lnTo>
                      <a:pt x="65" y="103"/>
                    </a:lnTo>
                    <a:lnTo>
                      <a:pt x="65" y="101"/>
                    </a:lnTo>
                    <a:lnTo>
                      <a:pt x="65" y="101"/>
                    </a:lnTo>
                    <a:lnTo>
                      <a:pt x="63" y="98"/>
                    </a:lnTo>
                    <a:lnTo>
                      <a:pt x="63" y="98"/>
                    </a:lnTo>
                    <a:lnTo>
                      <a:pt x="63" y="96"/>
                    </a:lnTo>
                    <a:lnTo>
                      <a:pt x="63" y="96"/>
                    </a:lnTo>
                    <a:lnTo>
                      <a:pt x="61" y="96"/>
                    </a:lnTo>
                    <a:lnTo>
                      <a:pt x="61" y="93"/>
                    </a:lnTo>
                    <a:lnTo>
                      <a:pt x="60" y="93"/>
                    </a:lnTo>
                    <a:lnTo>
                      <a:pt x="57" y="90"/>
                    </a:lnTo>
                    <a:lnTo>
                      <a:pt x="55" y="90"/>
                    </a:lnTo>
                    <a:lnTo>
                      <a:pt x="55" y="89"/>
                    </a:lnTo>
                    <a:lnTo>
                      <a:pt x="54" y="87"/>
                    </a:lnTo>
                    <a:lnTo>
                      <a:pt x="52" y="85"/>
                    </a:lnTo>
                    <a:lnTo>
                      <a:pt x="50" y="84"/>
                    </a:lnTo>
                    <a:lnTo>
                      <a:pt x="50" y="82"/>
                    </a:lnTo>
                    <a:lnTo>
                      <a:pt x="50" y="82"/>
                    </a:lnTo>
                    <a:lnTo>
                      <a:pt x="49" y="81"/>
                    </a:lnTo>
                    <a:lnTo>
                      <a:pt x="49" y="79"/>
                    </a:lnTo>
                    <a:lnTo>
                      <a:pt x="47" y="79"/>
                    </a:lnTo>
                    <a:lnTo>
                      <a:pt x="46" y="79"/>
                    </a:lnTo>
                    <a:lnTo>
                      <a:pt x="46" y="78"/>
                    </a:lnTo>
                    <a:lnTo>
                      <a:pt x="44" y="76"/>
                    </a:lnTo>
                    <a:lnTo>
                      <a:pt x="43" y="76"/>
                    </a:lnTo>
                    <a:lnTo>
                      <a:pt x="43" y="74"/>
                    </a:lnTo>
                    <a:lnTo>
                      <a:pt x="43" y="74"/>
                    </a:lnTo>
                    <a:lnTo>
                      <a:pt x="43" y="73"/>
                    </a:lnTo>
                    <a:lnTo>
                      <a:pt x="44" y="73"/>
                    </a:lnTo>
                    <a:lnTo>
                      <a:pt x="44" y="71"/>
                    </a:lnTo>
                    <a:lnTo>
                      <a:pt x="43" y="71"/>
                    </a:lnTo>
                    <a:lnTo>
                      <a:pt x="41" y="70"/>
                    </a:lnTo>
                    <a:lnTo>
                      <a:pt x="38" y="70"/>
                    </a:lnTo>
                    <a:lnTo>
                      <a:pt x="36" y="68"/>
                    </a:lnTo>
                    <a:lnTo>
                      <a:pt x="35" y="68"/>
                    </a:lnTo>
                    <a:lnTo>
                      <a:pt x="33" y="67"/>
                    </a:lnTo>
                    <a:lnTo>
                      <a:pt x="28" y="63"/>
                    </a:lnTo>
                    <a:lnTo>
                      <a:pt x="27" y="63"/>
                    </a:lnTo>
                    <a:lnTo>
                      <a:pt x="25" y="62"/>
                    </a:lnTo>
                    <a:lnTo>
                      <a:pt x="25" y="62"/>
                    </a:lnTo>
                    <a:lnTo>
                      <a:pt x="25" y="62"/>
                    </a:lnTo>
                    <a:lnTo>
                      <a:pt x="27" y="60"/>
                    </a:lnTo>
                    <a:lnTo>
                      <a:pt x="27" y="60"/>
                    </a:lnTo>
                    <a:lnTo>
                      <a:pt x="28" y="59"/>
                    </a:lnTo>
                    <a:lnTo>
                      <a:pt x="28" y="59"/>
                    </a:lnTo>
                    <a:lnTo>
                      <a:pt x="27" y="57"/>
                    </a:lnTo>
                    <a:lnTo>
                      <a:pt x="28" y="57"/>
                    </a:lnTo>
                    <a:lnTo>
                      <a:pt x="28" y="57"/>
                    </a:lnTo>
                    <a:lnTo>
                      <a:pt x="28" y="56"/>
                    </a:lnTo>
                    <a:lnTo>
                      <a:pt x="32" y="56"/>
                    </a:lnTo>
                    <a:lnTo>
                      <a:pt x="35" y="57"/>
                    </a:lnTo>
                    <a:lnTo>
                      <a:pt x="36" y="57"/>
                    </a:lnTo>
                    <a:lnTo>
                      <a:pt x="38" y="56"/>
                    </a:lnTo>
                    <a:lnTo>
                      <a:pt x="39" y="54"/>
                    </a:lnTo>
                    <a:lnTo>
                      <a:pt x="39" y="52"/>
                    </a:lnTo>
                    <a:lnTo>
                      <a:pt x="39" y="52"/>
                    </a:lnTo>
                    <a:lnTo>
                      <a:pt x="41" y="51"/>
                    </a:lnTo>
                    <a:lnTo>
                      <a:pt x="41" y="51"/>
                    </a:lnTo>
                    <a:lnTo>
                      <a:pt x="39" y="49"/>
                    </a:lnTo>
                    <a:lnTo>
                      <a:pt x="39" y="49"/>
                    </a:lnTo>
                    <a:lnTo>
                      <a:pt x="39" y="48"/>
                    </a:lnTo>
                    <a:lnTo>
                      <a:pt x="38" y="49"/>
                    </a:lnTo>
                    <a:lnTo>
                      <a:pt x="36" y="48"/>
                    </a:lnTo>
                    <a:lnTo>
                      <a:pt x="36" y="48"/>
                    </a:lnTo>
                    <a:lnTo>
                      <a:pt x="36" y="46"/>
                    </a:lnTo>
                    <a:lnTo>
                      <a:pt x="36" y="46"/>
                    </a:lnTo>
                    <a:lnTo>
                      <a:pt x="35" y="46"/>
                    </a:lnTo>
                    <a:lnTo>
                      <a:pt x="33" y="44"/>
                    </a:lnTo>
                    <a:lnTo>
                      <a:pt x="33" y="44"/>
                    </a:lnTo>
                    <a:lnTo>
                      <a:pt x="33" y="44"/>
                    </a:lnTo>
                    <a:lnTo>
                      <a:pt x="35" y="43"/>
                    </a:lnTo>
                    <a:lnTo>
                      <a:pt x="35" y="43"/>
                    </a:lnTo>
                    <a:lnTo>
                      <a:pt x="36" y="43"/>
                    </a:lnTo>
                    <a:lnTo>
                      <a:pt x="36" y="41"/>
                    </a:lnTo>
                    <a:lnTo>
                      <a:pt x="35" y="41"/>
                    </a:lnTo>
                    <a:lnTo>
                      <a:pt x="33" y="40"/>
                    </a:lnTo>
                    <a:lnTo>
                      <a:pt x="32" y="40"/>
                    </a:lnTo>
                    <a:lnTo>
                      <a:pt x="30" y="38"/>
                    </a:lnTo>
                    <a:lnTo>
                      <a:pt x="28" y="37"/>
                    </a:lnTo>
                    <a:lnTo>
                      <a:pt x="28" y="38"/>
                    </a:lnTo>
                    <a:lnTo>
                      <a:pt x="25" y="38"/>
                    </a:lnTo>
                    <a:lnTo>
                      <a:pt x="24" y="40"/>
                    </a:lnTo>
                    <a:lnTo>
                      <a:pt x="24" y="41"/>
                    </a:lnTo>
                    <a:lnTo>
                      <a:pt x="22" y="41"/>
                    </a:lnTo>
                    <a:lnTo>
                      <a:pt x="20" y="40"/>
                    </a:lnTo>
                    <a:lnTo>
                      <a:pt x="19" y="40"/>
                    </a:lnTo>
                    <a:lnTo>
                      <a:pt x="16" y="38"/>
                    </a:lnTo>
                    <a:lnTo>
                      <a:pt x="14" y="38"/>
                    </a:lnTo>
                    <a:lnTo>
                      <a:pt x="11" y="33"/>
                    </a:lnTo>
                    <a:lnTo>
                      <a:pt x="11" y="32"/>
                    </a:lnTo>
                    <a:lnTo>
                      <a:pt x="11" y="32"/>
                    </a:lnTo>
                    <a:lnTo>
                      <a:pt x="11" y="30"/>
                    </a:lnTo>
                    <a:lnTo>
                      <a:pt x="11" y="29"/>
                    </a:lnTo>
                    <a:lnTo>
                      <a:pt x="13" y="29"/>
                    </a:lnTo>
                    <a:lnTo>
                      <a:pt x="13" y="27"/>
                    </a:lnTo>
                    <a:lnTo>
                      <a:pt x="13" y="26"/>
                    </a:lnTo>
                    <a:lnTo>
                      <a:pt x="11" y="26"/>
                    </a:lnTo>
                    <a:lnTo>
                      <a:pt x="11" y="26"/>
                    </a:lnTo>
                    <a:lnTo>
                      <a:pt x="11" y="26"/>
                    </a:lnTo>
                    <a:lnTo>
                      <a:pt x="9" y="24"/>
                    </a:lnTo>
                    <a:lnTo>
                      <a:pt x="9" y="24"/>
                    </a:lnTo>
                    <a:lnTo>
                      <a:pt x="9" y="26"/>
                    </a:lnTo>
                    <a:lnTo>
                      <a:pt x="9" y="26"/>
                    </a:lnTo>
                    <a:lnTo>
                      <a:pt x="8" y="27"/>
                    </a:lnTo>
                    <a:lnTo>
                      <a:pt x="8" y="27"/>
                    </a:lnTo>
                    <a:lnTo>
                      <a:pt x="8" y="26"/>
                    </a:lnTo>
                    <a:lnTo>
                      <a:pt x="8" y="26"/>
                    </a:lnTo>
                    <a:lnTo>
                      <a:pt x="6" y="24"/>
                    </a:lnTo>
                    <a:lnTo>
                      <a:pt x="6" y="22"/>
                    </a:lnTo>
                    <a:lnTo>
                      <a:pt x="5" y="22"/>
                    </a:lnTo>
                    <a:lnTo>
                      <a:pt x="5" y="21"/>
                    </a:lnTo>
                    <a:lnTo>
                      <a:pt x="3" y="19"/>
                    </a:lnTo>
                    <a:lnTo>
                      <a:pt x="2" y="18"/>
                    </a:lnTo>
                    <a:lnTo>
                      <a:pt x="0" y="16"/>
                    </a:lnTo>
                    <a:lnTo>
                      <a:pt x="2" y="15"/>
                    </a:lnTo>
                    <a:lnTo>
                      <a:pt x="2" y="15"/>
                    </a:lnTo>
                    <a:lnTo>
                      <a:pt x="3" y="13"/>
                    </a:lnTo>
                    <a:lnTo>
                      <a:pt x="3" y="11"/>
                    </a:lnTo>
                    <a:lnTo>
                      <a:pt x="5" y="11"/>
                    </a:lnTo>
                    <a:lnTo>
                      <a:pt x="5" y="10"/>
                    </a:lnTo>
                    <a:lnTo>
                      <a:pt x="5" y="10"/>
                    </a:lnTo>
                    <a:lnTo>
                      <a:pt x="6" y="10"/>
                    </a:lnTo>
                    <a:lnTo>
                      <a:pt x="6" y="11"/>
                    </a:lnTo>
                    <a:lnTo>
                      <a:pt x="9" y="11"/>
                    </a:lnTo>
                    <a:lnTo>
                      <a:pt x="11" y="13"/>
                    </a:lnTo>
                    <a:lnTo>
                      <a:pt x="11" y="13"/>
                    </a:lnTo>
                    <a:lnTo>
                      <a:pt x="11" y="15"/>
                    </a:lnTo>
                    <a:lnTo>
                      <a:pt x="13" y="15"/>
                    </a:lnTo>
                    <a:lnTo>
                      <a:pt x="13" y="15"/>
                    </a:lnTo>
                    <a:lnTo>
                      <a:pt x="14" y="15"/>
                    </a:lnTo>
                    <a:lnTo>
                      <a:pt x="14" y="13"/>
                    </a:lnTo>
                    <a:lnTo>
                      <a:pt x="14" y="13"/>
                    </a:lnTo>
                    <a:lnTo>
                      <a:pt x="16" y="11"/>
                    </a:lnTo>
                    <a:lnTo>
                      <a:pt x="17" y="11"/>
                    </a:lnTo>
                    <a:lnTo>
                      <a:pt x="17" y="10"/>
                    </a:lnTo>
                    <a:lnTo>
                      <a:pt x="17" y="10"/>
                    </a:lnTo>
                    <a:lnTo>
                      <a:pt x="17" y="10"/>
                    </a:lnTo>
                    <a:lnTo>
                      <a:pt x="19" y="13"/>
                    </a:lnTo>
                    <a:lnTo>
                      <a:pt x="20" y="13"/>
                    </a:lnTo>
                    <a:lnTo>
                      <a:pt x="20" y="13"/>
                    </a:lnTo>
                    <a:lnTo>
                      <a:pt x="20" y="10"/>
                    </a:lnTo>
                    <a:lnTo>
                      <a:pt x="22" y="10"/>
                    </a:lnTo>
                    <a:lnTo>
                      <a:pt x="22" y="10"/>
                    </a:lnTo>
                    <a:lnTo>
                      <a:pt x="25" y="13"/>
                    </a:lnTo>
                    <a:lnTo>
                      <a:pt x="27" y="13"/>
                    </a:lnTo>
                    <a:lnTo>
                      <a:pt x="27" y="13"/>
                    </a:lnTo>
                    <a:lnTo>
                      <a:pt x="27" y="13"/>
                    </a:lnTo>
                    <a:lnTo>
                      <a:pt x="27" y="11"/>
                    </a:lnTo>
                    <a:lnTo>
                      <a:pt x="28" y="10"/>
                    </a:lnTo>
                    <a:lnTo>
                      <a:pt x="30" y="10"/>
                    </a:lnTo>
                    <a:lnTo>
                      <a:pt x="30" y="10"/>
                    </a:lnTo>
                    <a:lnTo>
                      <a:pt x="30" y="10"/>
                    </a:lnTo>
                    <a:lnTo>
                      <a:pt x="32" y="11"/>
                    </a:lnTo>
                    <a:lnTo>
                      <a:pt x="33" y="11"/>
                    </a:lnTo>
                    <a:lnTo>
                      <a:pt x="35" y="10"/>
                    </a:lnTo>
                    <a:lnTo>
                      <a:pt x="36" y="10"/>
                    </a:lnTo>
                    <a:lnTo>
                      <a:pt x="36" y="10"/>
                    </a:lnTo>
                    <a:lnTo>
                      <a:pt x="38" y="10"/>
                    </a:lnTo>
                    <a:lnTo>
                      <a:pt x="38" y="8"/>
                    </a:lnTo>
                    <a:lnTo>
                      <a:pt x="39" y="8"/>
                    </a:lnTo>
                    <a:lnTo>
                      <a:pt x="39" y="7"/>
                    </a:lnTo>
                    <a:lnTo>
                      <a:pt x="39" y="5"/>
                    </a:lnTo>
                    <a:lnTo>
                      <a:pt x="39" y="5"/>
                    </a:lnTo>
                    <a:lnTo>
                      <a:pt x="41" y="4"/>
                    </a:lnTo>
                    <a:lnTo>
                      <a:pt x="41" y="4"/>
                    </a:lnTo>
                    <a:lnTo>
                      <a:pt x="44" y="2"/>
                    </a:lnTo>
                    <a:lnTo>
                      <a:pt x="46" y="2"/>
                    </a:lnTo>
                    <a:lnTo>
                      <a:pt x="4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 name="Freeform 17">
                <a:extLst>
                  <a:ext uri="{FF2B5EF4-FFF2-40B4-BE49-F238E27FC236}">
                    <a16:creationId xmlns:a16="http://schemas.microsoft.com/office/drawing/2014/main" id="{6B681DAC-A27C-48C6-A0AA-4936EF43AFD6}"/>
                  </a:ext>
                </a:extLst>
              </p:cNvPr>
              <p:cNvSpPr>
                <a:spLocks noEditPoints="1"/>
              </p:cNvSpPr>
              <p:nvPr/>
            </p:nvSpPr>
            <p:spPr bwMode="auto">
              <a:xfrm>
                <a:off x="3932726" y="3897430"/>
                <a:ext cx="13645" cy="17544"/>
              </a:xfrm>
              <a:custGeom>
                <a:avLst/>
                <a:gdLst>
                  <a:gd name="T0" fmla="*/ 3 w 7"/>
                  <a:gd name="T1" fmla="*/ 8 h 9"/>
                  <a:gd name="T2" fmla="*/ 5 w 7"/>
                  <a:gd name="T3" fmla="*/ 9 h 9"/>
                  <a:gd name="T4" fmla="*/ 7 w 7"/>
                  <a:gd name="T5" fmla="*/ 9 h 9"/>
                  <a:gd name="T6" fmla="*/ 5 w 7"/>
                  <a:gd name="T7" fmla="*/ 9 h 9"/>
                  <a:gd name="T8" fmla="*/ 2 w 7"/>
                  <a:gd name="T9" fmla="*/ 9 h 9"/>
                  <a:gd name="T10" fmla="*/ 2 w 7"/>
                  <a:gd name="T11" fmla="*/ 8 h 9"/>
                  <a:gd name="T12" fmla="*/ 3 w 7"/>
                  <a:gd name="T13" fmla="*/ 8 h 9"/>
                  <a:gd name="T14" fmla="*/ 3 w 7"/>
                  <a:gd name="T15" fmla="*/ 0 h 9"/>
                  <a:gd name="T16" fmla="*/ 5 w 7"/>
                  <a:gd name="T17" fmla="*/ 0 h 9"/>
                  <a:gd name="T18" fmla="*/ 3 w 7"/>
                  <a:gd name="T19" fmla="*/ 0 h 9"/>
                  <a:gd name="T20" fmla="*/ 3 w 7"/>
                  <a:gd name="T21" fmla="*/ 0 h 9"/>
                  <a:gd name="T22" fmla="*/ 3 w 7"/>
                  <a:gd name="T23" fmla="*/ 0 h 9"/>
                  <a:gd name="T24" fmla="*/ 3 w 7"/>
                  <a:gd name="T25" fmla="*/ 0 h 9"/>
                  <a:gd name="T26" fmla="*/ 0 w 7"/>
                  <a:gd name="T27" fmla="*/ 0 h 9"/>
                  <a:gd name="T28" fmla="*/ 2 w 7"/>
                  <a:gd name="T29" fmla="*/ 0 h 9"/>
                  <a:gd name="T30" fmla="*/ 2 w 7"/>
                  <a:gd name="T31" fmla="*/ 0 h 9"/>
                  <a:gd name="T32" fmla="*/ 2 w 7"/>
                  <a:gd name="T33" fmla="*/ 0 h 9"/>
                  <a:gd name="T34" fmla="*/ 0 w 7"/>
                  <a:gd name="T35" fmla="*/ 0 h 9"/>
                  <a:gd name="T36" fmla="*/ 0 w 7"/>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9">
                    <a:moveTo>
                      <a:pt x="3" y="8"/>
                    </a:moveTo>
                    <a:lnTo>
                      <a:pt x="5" y="9"/>
                    </a:lnTo>
                    <a:lnTo>
                      <a:pt x="7" y="9"/>
                    </a:lnTo>
                    <a:lnTo>
                      <a:pt x="5" y="9"/>
                    </a:lnTo>
                    <a:lnTo>
                      <a:pt x="2" y="9"/>
                    </a:lnTo>
                    <a:lnTo>
                      <a:pt x="2" y="8"/>
                    </a:lnTo>
                    <a:lnTo>
                      <a:pt x="3" y="8"/>
                    </a:lnTo>
                    <a:close/>
                    <a:moveTo>
                      <a:pt x="3" y="0"/>
                    </a:moveTo>
                    <a:lnTo>
                      <a:pt x="5" y="0"/>
                    </a:lnTo>
                    <a:lnTo>
                      <a:pt x="3" y="0"/>
                    </a:lnTo>
                    <a:lnTo>
                      <a:pt x="3" y="0"/>
                    </a:lnTo>
                    <a:lnTo>
                      <a:pt x="3" y="0"/>
                    </a:lnTo>
                    <a:lnTo>
                      <a:pt x="3" y="0"/>
                    </a:lnTo>
                    <a:close/>
                    <a:moveTo>
                      <a:pt x="0" y="0"/>
                    </a:moveTo>
                    <a:lnTo>
                      <a:pt x="2" y="0"/>
                    </a:lnTo>
                    <a:lnTo>
                      <a:pt x="2" y="0"/>
                    </a:lnTo>
                    <a:lnTo>
                      <a:pt x="2"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 name="Freeform 18">
                <a:extLst>
                  <a:ext uri="{FF2B5EF4-FFF2-40B4-BE49-F238E27FC236}">
                    <a16:creationId xmlns:a16="http://schemas.microsoft.com/office/drawing/2014/main" id="{97C2D3BA-5F63-41D1-86C4-3B6A0D31D518}"/>
                  </a:ext>
                </a:extLst>
              </p:cNvPr>
              <p:cNvSpPr>
                <a:spLocks noEditPoints="1"/>
              </p:cNvSpPr>
              <p:nvPr/>
            </p:nvSpPr>
            <p:spPr bwMode="auto">
              <a:xfrm>
                <a:off x="3942472" y="3885735"/>
                <a:ext cx="11695" cy="11695"/>
              </a:xfrm>
              <a:custGeom>
                <a:avLst/>
                <a:gdLst>
                  <a:gd name="T0" fmla="*/ 2 w 6"/>
                  <a:gd name="T1" fmla="*/ 4 h 6"/>
                  <a:gd name="T2" fmla="*/ 2 w 6"/>
                  <a:gd name="T3" fmla="*/ 4 h 6"/>
                  <a:gd name="T4" fmla="*/ 2 w 6"/>
                  <a:gd name="T5" fmla="*/ 6 h 6"/>
                  <a:gd name="T6" fmla="*/ 0 w 6"/>
                  <a:gd name="T7" fmla="*/ 6 h 6"/>
                  <a:gd name="T8" fmla="*/ 0 w 6"/>
                  <a:gd name="T9" fmla="*/ 4 h 6"/>
                  <a:gd name="T10" fmla="*/ 0 w 6"/>
                  <a:gd name="T11" fmla="*/ 4 h 6"/>
                  <a:gd name="T12" fmla="*/ 2 w 6"/>
                  <a:gd name="T13" fmla="*/ 4 h 6"/>
                  <a:gd name="T14" fmla="*/ 5 w 6"/>
                  <a:gd name="T15" fmla="*/ 3 h 6"/>
                  <a:gd name="T16" fmla="*/ 3 w 6"/>
                  <a:gd name="T17" fmla="*/ 4 h 6"/>
                  <a:gd name="T18" fmla="*/ 3 w 6"/>
                  <a:gd name="T19" fmla="*/ 4 h 6"/>
                  <a:gd name="T20" fmla="*/ 3 w 6"/>
                  <a:gd name="T21" fmla="*/ 4 h 6"/>
                  <a:gd name="T22" fmla="*/ 3 w 6"/>
                  <a:gd name="T23" fmla="*/ 4 h 6"/>
                  <a:gd name="T24" fmla="*/ 3 w 6"/>
                  <a:gd name="T25" fmla="*/ 4 h 6"/>
                  <a:gd name="T26" fmla="*/ 5 w 6"/>
                  <a:gd name="T27" fmla="*/ 3 h 6"/>
                  <a:gd name="T28" fmla="*/ 5 w 6"/>
                  <a:gd name="T29" fmla="*/ 0 h 6"/>
                  <a:gd name="T30" fmla="*/ 5 w 6"/>
                  <a:gd name="T31" fmla="*/ 0 h 6"/>
                  <a:gd name="T32" fmla="*/ 6 w 6"/>
                  <a:gd name="T33" fmla="*/ 1 h 6"/>
                  <a:gd name="T34" fmla="*/ 5 w 6"/>
                  <a:gd name="T35" fmla="*/ 1 h 6"/>
                  <a:gd name="T36" fmla="*/ 5 w 6"/>
                  <a:gd name="T37" fmla="*/ 0 h 6"/>
                  <a:gd name="T38" fmla="*/ 5 w 6"/>
                  <a:gd name="T39" fmla="*/ 0 h 6"/>
                  <a:gd name="T40" fmla="*/ 3 w 6"/>
                  <a:gd name="T41" fmla="*/ 0 h 6"/>
                  <a:gd name="T42" fmla="*/ 3 w 6"/>
                  <a:gd name="T43" fmla="*/ 0 h 6"/>
                  <a:gd name="T44" fmla="*/ 5 w 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2" y="4"/>
                    </a:moveTo>
                    <a:lnTo>
                      <a:pt x="2" y="4"/>
                    </a:lnTo>
                    <a:lnTo>
                      <a:pt x="2" y="6"/>
                    </a:lnTo>
                    <a:lnTo>
                      <a:pt x="0" y="6"/>
                    </a:lnTo>
                    <a:lnTo>
                      <a:pt x="0" y="4"/>
                    </a:lnTo>
                    <a:lnTo>
                      <a:pt x="0" y="4"/>
                    </a:lnTo>
                    <a:lnTo>
                      <a:pt x="2" y="4"/>
                    </a:lnTo>
                    <a:close/>
                    <a:moveTo>
                      <a:pt x="5" y="3"/>
                    </a:moveTo>
                    <a:lnTo>
                      <a:pt x="3" y="4"/>
                    </a:lnTo>
                    <a:lnTo>
                      <a:pt x="3" y="4"/>
                    </a:lnTo>
                    <a:lnTo>
                      <a:pt x="3" y="4"/>
                    </a:lnTo>
                    <a:lnTo>
                      <a:pt x="3" y="4"/>
                    </a:lnTo>
                    <a:lnTo>
                      <a:pt x="3" y="4"/>
                    </a:lnTo>
                    <a:lnTo>
                      <a:pt x="5" y="3"/>
                    </a:lnTo>
                    <a:close/>
                    <a:moveTo>
                      <a:pt x="5" y="0"/>
                    </a:moveTo>
                    <a:lnTo>
                      <a:pt x="5" y="0"/>
                    </a:lnTo>
                    <a:lnTo>
                      <a:pt x="6" y="1"/>
                    </a:lnTo>
                    <a:lnTo>
                      <a:pt x="5" y="1"/>
                    </a:lnTo>
                    <a:lnTo>
                      <a:pt x="5" y="0"/>
                    </a:lnTo>
                    <a:lnTo>
                      <a:pt x="5" y="0"/>
                    </a:lnTo>
                    <a:lnTo>
                      <a:pt x="3" y="0"/>
                    </a:lnTo>
                    <a:lnTo>
                      <a:pt x="3"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 name="Freeform 19">
                <a:extLst>
                  <a:ext uri="{FF2B5EF4-FFF2-40B4-BE49-F238E27FC236}">
                    <a16:creationId xmlns:a16="http://schemas.microsoft.com/office/drawing/2014/main" id="{A27BED80-F19E-4FAD-9E92-BEBC72C91F63}"/>
                  </a:ext>
                </a:extLst>
              </p:cNvPr>
              <p:cNvSpPr>
                <a:spLocks noEditPoints="1"/>
              </p:cNvSpPr>
              <p:nvPr/>
            </p:nvSpPr>
            <p:spPr bwMode="auto">
              <a:xfrm>
                <a:off x="3696870" y="4074809"/>
                <a:ext cx="380099" cy="323571"/>
              </a:xfrm>
              <a:custGeom>
                <a:avLst/>
                <a:gdLst>
                  <a:gd name="T0" fmla="*/ 178 w 195"/>
                  <a:gd name="T1" fmla="*/ 46 h 166"/>
                  <a:gd name="T2" fmla="*/ 180 w 195"/>
                  <a:gd name="T3" fmla="*/ 44 h 166"/>
                  <a:gd name="T4" fmla="*/ 118 w 195"/>
                  <a:gd name="T5" fmla="*/ 18 h 166"/>
                  <a:gd name="T6" fmla="*/ 137 w 195"/>
                  <a:gd name="T7" fmla="*/ 19 h 166"/>
                  <a:gd name="T8" fmla="*/ 132 w 195"/>
                  <a:gd name="T9" fmla="*/ 16 h 166"/>
                  <a:gd name="T10" fmla="*/ 50 w 195"/>
                  <a:gd name="T11" fmla="*/ 2 h 166"/>
                  <a:gd name="T12" fmla="*/ 63 w 195"/>
                  <a:gd name="T13" fmla="*/ 10 h 166"/>
                  <a:gd name="T14" fmla="*/ 74 w 195"/>
                  <a:gd name="T15" fmla="*/ 22 h 166"/>
                  <a:gd name="T16" fmla="*/ 106 w 195"/>
                  <a:gd name="T17" fmla="*/ 24 h 166"/>
                  <a:gd name="T18" fmla="*/ 132 w 195"/>
                  <a:gd name="T19" fmla="*/ 24 h 166"/>
                  <a:gd name="T20" fmla="*/ 137 w 195"/>
                  <a:gd name="T21" fmla="*/ 22 h 166"/>
                  <a:gd name="T22" fmla="*/ 164 w 195"/>
                  <a:gd name="T23" fmla="*/ 22 h 166"/>
                  <a:gd name="T24" fmla="*/ 154 w 195"/>
                  <a:gd name="T25" fmla="*/ 27 h 166"/>
                  <a:gd name="T26" fmla="*/ 156 w 195"/>
                  <a:gd name="T27" fmla="*/ 29 h 166"/>
                  <a:gd name="T28" fmla="*/ 162 w 195"/>
                  <a:gd name="T29" fmla="*/ 33 h 166"/>
                  <a:gd name="T30" fmla="*/ 167 w 195"/>
                  <a:gd name="T31" fmla="*/ 35 h 166"/>
                  <a:gd name="T32" fmla="*/ 170 w 195"/>
                  <a:gd name="T33" fmla="*/ 33 h 166"/>
                  <a:gd name="T34" fmla="*/ 178 w 195"/>
                  <a:gd name="T35" fmla="*/ 43 h 166"/>
                  <a:gd name="T36" fmla="*/ 172 w 195"/>
                  <a:gd name="T37" fmla="*/ 52 h 166"/>
                  <a:gd name="T38" fmla="*/ 189 w 195"/>
                  <a:gd name="T39" fmla="*/ 51 h 166"/>
                  <a:gd name="T40" fmla="*/ 191 w 195"/>
                  <a:gd name="T41" fmla="*/ 60 h 166"/>
                  <a:gd name="T42" fmla="*/ 183 w 195"/>
                  <a:gd name="T43" fmla="*/ 68 h 166"/>
                  <a:gd name="T44" fmla="*/ 189 w 195"/>
                  <a:gd name="T45" fmla="*/ 73 h 166"/>
                  <a:gd name="T46" fmla="*/ 181 w 195"/>
                  <a:gd name="T47" fmla="*/ 78 h 166"/>
                  <a:gd name="T48" fmla="*/ 176 w 195"/>
                  <a:gd name="T49" fmla="*/ 82 h 166"/>
                  <a:gd name="T50" fmla="*/ 180 w 195"/>
                  <a:gd name="T51" fmla="*/ 96 h 166"/>
                  <a:gd name="T52" fmla="*/ 183 w 195"/>
                  <a:gd name="T53" fmla="*/ 108 h 166"/>
                  <a:gd name="T54" fmla="*/ 173 w 195"/>
                  <a:gd name="T55" fmla="*/ 112 h 166"/>
                  <a:gd name="T56" fmla="*/ 156 w 195"/>
                  <a:gd name="T57" fmla="*/ 117 h 166"/>
                  <a:gd name="T58" fmla="*/ 146 w 195"/>
                  <a:gd name="T59" fmla="*/ 119 h 166"/>
                  <a:gd name="T60" fmla="*/ 134 w 195"/>
                  <a:gd name="T61" fmla="*/ 119 h 166"/>
                  <a:gd name="T62" fmla="*/ 124 w 195"/>
                  <a:gd name="T63" fmla="*/ 114 h 166"/>
                  <a:gd name="T64" fmla="*/ 132 w 195"/>
                  <a:gd name="T65" fmla="*/ 130 h 166"/>
                  <a:gd name="T66" fmla="*/ 140 w 195"/>
                  <a:gd name="T67" fmla="*/ 141 h 166"/>
                  <a:gd name="T68" fmla="*/ 137 w 195"/>
                  <a:gd name="T69" fmla="*/ 147 h 166"/>
                  <a:gd name="T70" fmla="*/ 129 w 195"/>
                  <a:gd name="T71" fmla="*/ 155 h 166"/>
                  <a:gd name="T72" fmla="*/ 120 w 195"/>
                  <a:gd name="T73" fmla="*/ 159 h 166"/>
                  <a:gd name="T74" fmla="*/ 113 w 195"/>
                  <a:gd name="T75" fmla="*/ 163 h 166"/>
                  <a:gd name="T76" fmla="*/ 102 w 195"/>
                  <a:gd name="T77" fmla="*/ 164 h 166"/>
                  <a:gd name="T78" fmla="*/ 93 w 195"/>
                  <a:gd name="T79" fmla="*/ 152 h 166"/>
                  <a:gd name="T80" fmla="*/ 90 w 195"/>
                  <a:gd name="T81" fmla="*/ 142 h 166"/>
                  <a:gd name="T82" fmla="*/ 83 w 195"/>
                  <a:gd name="T83" fmla="*/ 136 h 166"/>
                  <a:gd name="T84" fmla="*/ 88 w 195"/>
                  <a:gd name="T85" fmla="*/ 126 h 166"/>
                  <a:gd name="T86" fmla="*/ 80 w 195"/>
                  <a:gd name="T87" fmla="*/ 114 h 166"/>
                  <a:gd name="T88" fmla="*/ 82 w 195"/>
                  <a:gd name="T89" fmla="*/ 96 h 166"/>
                  <a:gd name="T90" fmla="*/ 82 w 195"/>
                  <a:gd name="T91" fmla="*/ 85 h 166"/>
                  <a:gd name="T92" fmla="*/ 60 w 195"/>
                  <a:gd name="T93" fmla="*/ 87 h 166"/>
                  <a:gd name="T94" fmla="*/ 47 w 195"/>
                  <a:gd name="T95" fmla="*/ 76 h 166"/>
                  <a:gd name="T96" fmla="*/ 35 w 195"/>
                  <a:gd name="T97" fmla="*/ 74 h 166"/>
                  <a:gd name="T98" fmla="*/ 17 w 195"/>
                  <a:gd name="T99" fmla="*/ 71 h 166"/>
                  <a:gd name="T100" fmla="*/ 14 w 195"/>
                  <a:gd name="T101" fmla="*/ 60 h 166"/>
                  <a:gd name="T102" fmla="*/ 8 w 195"/>
                  <a:gd name="T103" fmla="*/ 44 h 166"/>
                  <a:gd name="T104" fmla="*/ 0 w 195"/>
                  <a:gd name="T105" fmla="*/ 43 h 166"/>
                  <a:gd name="T106" fmla="*/ 8 w 195"/>
                  <a:gd name="T107" fmla="*/ 24 h 166"/>
                  <a:gd name="T108" fmla="*/ 24 w 195"/>
                  <a:gd name="T109" fmla="*/ 7 h 166"/>
                  <a:gd name="T110" fmla="*/ 22 w 195"/>
                  <a:gd name="T111" fmla="*/ 8 h 166"/>
                  <a:gd name="T112" fmla="*/ 25 w 195"/>
                  <a:gd name="T113" fmla="*/ 19 h 166"/>
                  <a:gd name="T114" fmla="*/ 20 w 195"/>
                  <a:gd name="T115" fmla="*/ 38 h 166"/>
                  <a:gd name="T116" fmla="*/ 30 w 195"/>
                  <a:gd name="T117" fmla="*/ 44 h 166"/>
                  <a:gd name="T118" fmla="*/ 28 w 195"/>
                  <a:gd name="T119" fmla="*/ 27 h 166"/>
                  <a:gd name="T120" fmla="*/ 41 w 195"/>
                  <a:gd name="T121" fmla="*/ 13 h 166"/>
                  <a:gd name="T122" fmla="*/ 50 w 195"/>
                  <a:gd name="T123" fmla="*/ 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66">
                    <a:moveTo>
                      <a:pt x="180" y="44"/>
                    </a:moveTo>
                    <a:lnTo>
                      <a:pt x="181" y="44"/>
                    </a:lnTo>
                    <a:lnTo>
                      <a:pt x="180" y="46"/>
                    </a:lnTo>
                    <a:lnTo>
                      <a:pt x="181" y="46"/>
                    </a:lnTo>
                    <a:lnTo>
                      <a:pt x="181" y="46"/>
                    </a:lnTo>
                    <a:lnTo>
                      <a:pt x="180" y="48"/>
                    </a:lnTo>
                    <a:lnTo>
                      <a:pt x="180" y="48"/>
                    </a:lnTo>
                    <a:lnTo>
                      <a:pt x="178" y="48"/>
                    </a:lnTo>
                    <a:lnTo>
                      <a:pt x="178" y="46"/>
                    </a:lnTo>
                    <a:lnTo>
                      <a:pt x="178" y="46"/>
                    </a:lnTo>
                    <a:lnTo>
                      <a:pt x="180" y="44"/>
                    </a:lnTo>
                    <a:lnTo>
                      <a:pt x="180" y="44"/>
                    </a:lnTo>
                    <a:close/>
                    <a:moveTo>
                      <a:pt x="183" y="43"/>
                    </a:moveTo>
                    <a:lnTo>
                      <a:pt x="183" y="43"/>
                    </a:lnTo>
                    <a:lnTo>
                      <a:pt x="183" y="43"/>
                    </a:lnTo>
                    <a:lnTo>
                      <a:pt x="181" y="43"/>
                    </a:lnTo>
                    <a:lnTo>
                      <a:pt x="181" y="44"/>
                    </a:lnTo>
                    <a:lnTo>
                      <a:pt x="180" y="44"/>
                    </a:lnTo>
                    <a:lnTo>
                      <a:pt x="180" y="44"/>
                    </a:lnTo>
                    <a:lnTo>
                      <a:pt x="180" y="43"/>
                    </a:lnTo>
                    <a:lnTo>
                      <a:pt x="181" y="43"/>
                    </a:lnTo>
                    <a:lnTo>
                      <a:pt x="181" y="43"/>
                    </a:lnTo>
                    <a:lnTo>
                      <a:pt x="183" y="43"/>
                    </a:lnTo>
                    <a:close/>
                    <a:moveTo>
                      <a:pt x="115" y="18"/>
                    </a:moveTo>
                    <a:lnTo>
                      <a:pt x="117" y="18"/>
                    </a:lnTo>
                    <a:lnTo>
                      <a:pt x="118" y="18"/>
                    </a:lnTo>
                    <a:lnTo>
                      <a:pt x="118" y="18"/>
                    </a:lnTo>
                    <a:lnTo>
                      <a:pt x="117" y="19"/>
                    </a:lnTo>
                    <a:lnTo>
                      <a:pt x="117" y="18"/>
                    </a:lnTo>
                    <a:lnTo>
                      <a:pt x="115" y="18"/>
                    </a:lnTo>
                    <a:lnTo>
                      <a:pt x="115" y="18"/>
                    </a:lnTo>
                    <a:close/>
                    <a:moveTo>
                      <a:pt x="137" y="15"/>
                    </a:moveTo>
                    <a:lnTo>
                      <a:pt x="137" y="15"/>
                    </a:lnTo>
                    <a:lnTo>
                      <a:pt x="139" y="16"/>
                    </a:lnTo>
                    <a:lnTo>
                      <a:pt x="139" y="18"/>
                    </a:lnTo>
                    <a:lnTo>
                      <a:pt x="137" y="19"/>
                    </a:lnTo>
                    <a:lnTo>
                      <a:pt x="135" y="19"/>
                    </a:lnTo>
                    <a:lnTo>
                      <a:pt x="135" y="19"/>
                    </a:lnTo>
                    <a:lnTo>
                      <a:pt x="134" y="18"/>
                    </a:lnTo>
                    <a:lnTo>
                      <a:pt x="134" y="18"/>
                    </a:lnTo>
                    <a:lnTo>
                      <a:pt x="132" y="18"/>
                    </a:lnTo>
                    <a:lnTo>
                      <a:pt x="131" y="18"/>
                    </a:lnTo>
                    <a:lnTo>
                      <a:pt x="129" y="18"/>
                    </a:lnTo>
                    <a:lnTo>
                      <a:pt x="131" y="16"/>
                    </a:lnTo>
                    <a:lnTo>
                      <a:pt x="132" y="16"/>
                    </a:lnTo>
                    <a:lnTo>
                      <a:pt x="132" y="16"/>
                    </a:lnTo>
                    <a:lnTo>
                      <a:pt x="132" y="16"/>
                    </a:lnTo>
                    <a:lnTo>
                      <a:pt x="134" y="16"/>
                    </a:lnTo>
                    <a:lnTo>
                      <a:pt x="135" y="16"/>
                    </a:lnTo>
                    <a:lnTo>
                      <a:pt x="135" y="16"/>
                    </a:lnTo>
                    <a:lnTo>
                      <a:pt x="137" y="15"/>
                    </a:lnTo>
                    <a:close/>
                    <a:moveTo>
                      <a:pt x="49" y="0"/>
                    </a:moveTo>
                    <a:lnTo>
                      <a:pt x="50" y="0"/>
                    </a:lnTo>
                    <a:lnTo>
                      <a:pt x="50" y="2"/>
                    </a:lnTo>
                    <a:lnTo>
                      <a:pt x="52" y="2"/>
                    </a:lnTo>
                    <a:lnTo>
                      <a:pt x="52" y="5"/>
                    </a:lnTo>
                    <a:lnTo>
                      <a:pt x="52" y="7"/>
                    </a:lnTo>
                    <a:lnTo>
                      <a:pt x="53" y="8"/>
                    </a:lnTo>
                    <a:lnTo>
                      <a:pt x="53" y="10"/>
                    </a:lnTo>
                    <a:lnTo>
                      <a:pt x="55" y="10"/>
                    </a:lnTo>
                    <a:lnTo>
                      <a:pt x="55" y="10"/>
                    </a:lnTo>
                    <a:lnTo>
                      <a:pt x="60" y="10"/>
                    </a:lnTo>
                    <a:lnTo>
                      <a:pt x="63" y="10"/>
                    </a:lnTo>
                    <a:lnTo>
                      <a:pt x="66" y="11"/>
                    </a:lnTo>
                    <a:lnTo>
                      <a:pt x="69" y="13"/>
                    </a:lnTo>
                    <a:lnTo>
                      <a:pt x="72" y="15"/>
                    </a:lnTo>
                    <a:lnTo>
                      <a:pt x="72" y="16"/>
                    </a:lnTo>
                    <a:lnTo>
                      <a:pt x="72" y="18"/>
                    </a:lnTo>
                    <a:lnTo>
                      <a:pt x="74" y="19"/>
                    </a:lnTo>
                    <a:lnTo>
                      <a:pt x="72" y="19"/>
                    </a:lnTo>
                    <a:lnTo>
                      <a:pt x="74" y="21"/>
                    </a:lnTo>
                    <a:lnTo>
                      <a:pt x="74" y="22"/>
                    </a:lnTo>
                    <a:lnTo>
                      <a:pt x="76" y="24"/>
                    </a:lnTo>
                    <a:lnTo>
                      <a:pt x="80" y="24"/>
                    </a:lnTo>
                    <a:lnTo>
                      <a:pt x="83" y="24"/>
                    </a:lnTo>
                    <a:lnTo>
                      <a:pt x="90" y="22"/>
                    </a:lnTo>
                    <a:lnTo>
                      <a:pt x="93" y="22"/>
                    </a:lnTo>
                    <a:lnTo>
                      <a:pt x="102" y="22"/>
                    </a:lnTo>
                    <a:lnTo>
                      <a:pt x="106" y="22"/>
                    </a:lnTo>
                    <a:lnTo>
                      <a:pt x="106" y="24"/>
                    </a:lnTo>
                    <a:lnTo>
                      <a:pt x="106" y="24"/>
                    </a:lnTo>
                    <a:lnTo>
                      <a:pt x="109" y="27"/>
                    </a:lnTo>
                    <a:lnTo>
                      <a:pt x="112" y="29"/>
                    </a:lnTo>
                    <a:lnTo>
                      <a:pt x="113" y="29"/>
                    </a:lnTo>
                    <a:lnTo>
                      <a:pt x="117" y="30"/>
                    </a:lnTo>
                    <a:lnTo>
                      <a:pt x="120" y="30"/>
                    </a:lnTo>
                    <a:lnTo>
                      <a:pt x="121" y="30"/>
                    </a:lnTo>
                    <a:lnTo>
                      <a:pt x="121" y="30"/>
                    </a:lnTo>
                    <a:lnTo>
                      <a:pt x="123" y="30"/>
                    </a:lnTo>
                    <a:lnTo>
                      <a:pt x="132" y="24"/>
                    </a:lnTo>
                    <a:lnTo>
                      <a:pt x="139" y="26"/>
                    </a:lnTo>
                    <a:lnTo>
                      <a:pt x="139" y="24"/>
                    </a:lnTo>
                    <a:lnTo>
                      <a:pt x="140" y="24"/>
                    </a:lnTo>
                    <a:lnTo>
                      <a:pt x="137" y="24"/>
                    </a:lnTo>
                    <a:lnTo>
                      <a:pt x="134" y="22"/>
                    </a:lnTo>
                    <a:lnTo>
                      <a:pt x="132" y="24"/>
                    </a:lnTo>
                    <a:lnTo>
                      <a:pt x="131" y="22"/>
                    </a:lnTo>
                    <a:lnTo>
                      <a:pt x="132" y="22"/>
                    </a:lnTo>
                    <a:lnTo>
                      <a:pt x="137" y="22"/>
                    </a:lnTo>
                    <a:lnTo>
                      <a:pt x="143" y="22"/>
                    </a:lnTo>
                    <a:lnTo>
                      <a:pt x="146" y="21"/>
                    </a:lnTo>
                    <a:lnTo>
                      <a:pt x="150" y="21"/>
                    </a:lnTo>
                    <a:lnTo>
                      <a:pt x="151" y="21"/>
                    </a:lnTo>
                    <a:lnTo>
                      <a:pt x="154" y="21"/>
                    </a:lnTo>
                    <a:lnTo>
                      <a:pt x="161" y="21"/>
                    </a:lnTo>
                    <a:lnTo>
                      <a:pt x="167" y="21"/>
                    </a:lnTo>
                    <a:lnTo>
                      <a:pt x="165" y="21"/>
                    </a:lnTo>
                    <a:lnTo>
                      <a:pt x="164" y="22"/>
                    </a:lnTo>
                    <a:lnTo>
                      <a:pt x="161" y="22"/>
                    </a:lnTo>
                    <a:lnTo>
                      <a:pt x="159" y="24"/>
                    </a:lnTo>
                    <a:lnTo>
                      <a:pt x="154" y="24"/>
                    </a:lnTo>
                    <a:lnTo>
                      <a:pt x="151" y="24"/>
                    </a:lnTo>
                    <a:lnTo>
                      <a:pt x="153" y="24"/>
                    </a:lnTo>
                    <a:lnTo>
                      <a:pt x="153" y="26"/>
                    </a:lnTo>
                    <a:lnTo>
                      <a:pt x="153" y="26"/>
                    </a:lnTo>
                    <a:lnTo>
                      <a:pt x="153" y="26"/>
                    </a:lnTo>
                    <a:lnTo>
                      <a:pt x="154" y="27"/>
                    </a:lnTo>
                    <a:lnTo>
                      <a:pt x="154" y="27"/>
                    </a:lnTo>
                    <a:lnTo>
                      <a:pt x="154" y="29"/>
                    </a:lnTo>
                    <a:lnTo>
                      <a:pt x="154" y="30"/>
                    </a:lnTo>
                    <a:lnTo>
                      <a:pt x="154" y="30"/>
                    </a:lnTo>
                    <a:lnTo>
                      <a:pt x="154" y="30"/>
                    </a:lnTo>
                    <a:lnTo>
                      <a:pt x="156" y="30"/>
                    </a:lnTo>
                    <a:lnTo>
                      <a:pt x="156" y="29"/>
                    </a:lnTo>
                    <a:lnTo>
                      <a:pt x="156" y="29"/>
                    </a:lnTo>
                    <a:lnTo>
                      <a:pt x="156" y="29"/>
                    </a:lnTo>
                    <a:lnTo>
                      <a:pt x="158" y="29"/>
                    </a:lnTo>
                    <a:lnTo>
                      <a:pt x="159" y="32"/>
                    </a:lnTo>
                    <a:lnTo>
                      <a:pt x="159" y="35"/>
                    </a:lnTo>
                    <a:lnTo>
                      <a:pt x="161" y="35"/>
                    </a:lnTo>
                    <a:lnTo>
                      <a:pt x="161" y="35"/>
                    </a:lnTo>
                    <a:lnTo>
                      <a:pt x="161" y="33"/>
                    </a:lnTo>
                    <a:lnTo>
                      <a:pt x="161" y="33"/>
                    </a:lnTo>
                    <a:lnTo>
                      <a:pt x="162" y="33"/>
                    </a:lnTo>
                    <a:lnTo>
                      <a:pt x="162" y="33"/>
                    </a:lnTo>
                    <a:lnTo>
                      <a:pt x="162" y="33"/>
                    </a:lnTo>
                    <a:lnTo>
                      <a:pt x="162" y="33"/>
                    </a:lnTo>
                    <a:lnTo>
                      <a:pt x="162" y="32"/>
                    </a:lnTo>
                    <a:lnTo>
                      <a:pt x="162" y="32"/>
                    </a:lnTo>
                    <a:lnTo>
                      <a:pt x="162" y="32"/>
                    </a:lnTo>
                    <a:lnTo>
                      <a:pt x="164" y="32"/>
                    </a:lnTo>
                    <a:lnTo>
                      <a:pt x="164" y="32"/>
                    </a:lnTo>
                    <a:lnTo>
                      <a:pt x="165" y="33"/>
                    </a:lnTo>
                    <a:lnTo>
                      <a:pt x="167" y="35"/>
                    </a:lnTo>
                    <a:lnTo>
                      <a:pt x="167" y="35"/>
                    </a:lnTo>
                    <a:lnTo>
                      <a:pt x="167" y="35"/>
                    </a:lnTo>
                    <a:lnTo>
                      <a:pt x="169" y="37"/>
                    </a:lnTo>
                    <a:lnTo>
                      <a:pt x="169" y="37"/>
                    </a:lnTo>
                    <a:lnTo>
                      <a:pt x="169" y="35"/>
                    </a:lnTo>
                    <a:lnTo>
                      <a:pt x="169" y="35"/>
                    </a:lnTo>
                    <a:lnTo>
                      <a:pt x="169" y="33"/>
                    </a:lnTo>
                    <a:lnTo>
                      <a:pt x="170" y="33"/>
                    </a:lnTo>
                    <a:lnTo>
                      <a:pt x="170" y="33"/>
                    </a:lnTo>
                    <a:lnTo>
                      <a:pt x="172" y="33"/>
                    </a:lnTo>
                    <a:lnTo>
                      <a:pt x="175" y="37"/>
                    </a:lnTo>
                    <a:lnTo>
                      <a:pt x="175" y="37"/>
                    </a:lnTo>
                    <a:lnTo>
                      <a:pt x="178" y="38"/>
                    </a:lnTo>
                    <a:lnTo>
                      <a:pt x="181" y="40"/>
                    </a:lnTo>
                    <a:lnTo>
                      <a:pt x="181" y="41"/>
                    </a:lnTo>
                    <a:lnTo>
                      <a:pt x="181" y="41"/>
                    </a:lnTo>
                    <a:lnTo>
                      <a:pt x="180" y="43"/>
                    </a:lnTo>
                    <a:lnTo>
                      <a:pt x="178" y="43"/>
                    </a:lnTo>
                    <a:lnTo>
                      <a:pt x="178" y="44"/>
                    </a:lnTo>
                    <a:lnTo>
                      <a:pt x="178" y="46"/>
                    </a:lnTo>
                    <a:lnTo>
                      <a:pt x="178" y="46"/>
                    </a:lnTo>
                    <a:lnTo>
                      <a:pt x="178" y="46"/>
                    </a:lnTo>
                    <a:lnTo>
                      <a:pt x="176" y="48"/>
                    </a:lnTo>
                    <a:lnTo>
                      <a:pt x="176" y="49"/>
                    </a:lnTo>
                    <a:lnTo>
                      <a:pt x="175" y="52"/>
                    </a:lnTo>
                    <a:lnTo>
                      <a:pt x="170" y="52"/>
                    </a:lnTo>
                    <a:lnTo>
                      <a:pt x="172" y="52"/>
                    </a:lnTo>
                    <a:lnTo>
                      <a:pt x="173" y="52"/>
                    </a:lnTo>
                    <a:lnTo>
                      <a:pt x="175" y="54"/>
                    </a:lnTo>
                    <a:lnTo>
                      <a:pt x="176" y="54"/>
                    </a:lnTo>
                    <a:lnTo>
                      <a:pt x="178" y="54"/>
                    </a:lnTo>
                    <a:lnTo>
                      <a:pt x="181" y="52"/>
                    </a:lnTo>
                    <a:lnTo>
                      <a:pt x="181" y="52"/>
                    </a:lnTo>
                    <a:lnTo>
                      <a:pt x="186" y="52"/>
                    </a:lnTo>
                    <a:lnTo>
                      <a:pt x="187" y="51"/>
                    </a:lnTo>
                    <a:lnTo>
                      <a:pt x="189" y="51"/>
                    </a:lnTo>
                    <a:lnTo>
                      <a:pt x="191" y="51"/>
                    </a:lnTo>
                    <a:lnTo>
                      <a:pt x="194" y="52"/>
                    </a:lnTo>
                    <a:lnTo>
                      <a:pt x="195" y="56"/>
                    </a:lnTo>
                    <a:lnTo>
                      <a:pt x="195" y="56"/>
                    </a:lnTo>
                    <a:lnTo>
                      <a:pt x="195" y="57"/>
                    </a:lnTo>
                    <a:lnTo>
                      <a:pt x="194" y="57"/>
                    </a:lnTo>
                    <a:lnTo>
                      <a:pt x="194" y="59"/>
                    </a:lnTo>
                    <a:lnTo>
                      <a:pt x="192" y="60"/>
                    </a:lnTo>
                    <a:lnTo>
                      <a:pt x="191" y="60"/>
                    </a:lnTo>
                    <a:lnTo>
                      <a:pt x="189" y="62"/>
                    </a:lnTo>
                    <a:lnTo>
                      <a:pt x="189" y="62"/>
                    </a:lnTo>
                    <a:lnTo>
                      <a:pt x="187" y="63"/>
                    </a:lnTo>
                    <a:lnTo>
                      <a:pt x="186" y="63"/>
                    </a:lnTo>
                    <a:lnTo>
                      <a:pt x="186" y="63"/>
                    </a:lnTo>
                    <a:lnTo>
                      <a:pt x="184" y="65"/>
                    </a:lnTo>
                    <a:lnTo>
                      <a:pt x="184" y="67"/>
                    </a:lnTo>
                    <a:lnTo>
                      <a:pt x="183" y="67"/>
                    </a:lnTo>
                    <a:lnTo>
                      <a:pt x="183" y="68"/>
                    </a:lnTo>
                    <a:lnTo>
                      <a:pt x="184" y="70"/>
                    </a:lnTo>
                    <a:lnTo>
                      <a:pt x="184" y="70"/>
                    </a:lnTo>
                    <a:lnTo>
                      <a:pt x="184" y="71"/>
                    </a:lnTo>
                    <a:lnTo>
                      <a:pt x="184" y="71"/>
                    </a:lnTo>
                    <a:lnTo>
                      <a:pt x="184" y="73"/>
                    </a:lnTo>
                    <a:lnTo>
                      <a:pt x="186" y="73"/>
                    </a:lnTo>
                    <a:lnTo>
                      <a:pt x="186" y="73"/>
                    </a:lnTo>
                    <a:lnTo>
                      <a:pt x="187" y="73"/>
                    </a:lnTo>
                    <a:lnTo>
                      <a:pt x="189" y="73"/>
                    </a:lnTo>
                    <a:lnTo>
                      <a:pt x="189" y="73"/>
                    </a:lnTo>
                    <a:lnTo>
                      <a:pt x="189" y="73"/>
                    </a:lnTo>
                    <a:lnTo>
                      <a:pt x="189" y="74"/>
                    </a:lnTo>
                    <a:lnTo>
                      <a:pt x="187" y="76"/>
                    </a:lnTo>
                    <a:lnTo>
                      <a:pt x="184" y="78"/>
                    </a:lnTo>
                    <a:lnTo>
                      <a:pt x="184" y="78"/>
                    </a:lnTo>
                    <a:lnTo>
                      <a:pt x="183" y="78"/>
                    </a:lnTo>
                    <a:lnTo>
                      <a:pt x="181" y="78"/>
                    </a:lnTo>
                    <a:lnTo>
                      <a:pt x="181" y="78"/>
                    </a:lnTo>
                    <a:lnTo>
                      <a:pt x="180" y="78"/>
                    </a:lnTo>
                    <a:lnTo>
                      <a:pt x="180" y="79"/>
                    </a:lnTo>
                    <a:lnTo>
                      <a:pt x="180" y="79"/>
                    </a:lnTo>
                    <a:lnTo>
                      <a:pt x="178" y="79"/>
                    </a:lnTo>
                    <a:lnTo>
                      <a:pt x="176" y="79"/>
                    </a:lnTo>
                    <a:lnTo>
                      <a:pt x="176" y="79"/>
                    </a:lnTo>
                    <a:lnTo>
                      <a:pt x="176" y="81"/>
                    </a:lnTo>
                    <a:lnTo>
                      <a:pt x="176" y="82"/>
                    </a:lnTo>
                    <a:lnTo>
                      <a:pt x="176" y="82"/>
                    </a:lnTo>
                    <a:lnTo>
                      <a:pt x="176" y="84"/>
                    </a:lnTo>
                    <a:lnTo>
                      <a:pt x="176" y="85"/>
                    </a:lnTo>
                    <a:lnTo>
                      <a:pt x="176" y="87"/>
                    </a:lnTo>
                    <a:lnTo>
                      <a:pt x="176" y="87"/>
                    </a:lnTo>
                    <a:lnTo>
                      <a:pt x="175" y="89"/>
                    </a:lnTo>
                    <a:lnTo>
                      <a:pt x="173" y="90"/>
                    </a:lnTo>
                    <a:lnTo>
                      <a:pt x="173" y="90"/>
                    </a:lnTo>
                    <a:lnTo>
                      <a:pt x="176" y="93"/>
                    </a:lnTo>
                    <a:lnTo>
                      <a:pt x="180" y="96"/>
                    </a:lnTo>
                    <a:lnTo>
                      <a:pt x="183" y="101"/>
                    </a:lnTo>
                    <a:lnTo>
                      <a:pt x="183" y="101"/>
                    </a:lnTo>
                    <a:lnTo>
                      <a:pt x="184" y="101"/>
                    </a:lnTo>
                    <a:lnTo>
                      <a:pt x="184" y="103"/>
                    </a:lnTo>
                    <a:lnTo>
                      <a:pt x="184" y="104"/>
                    </a:lnTo>
                    <a:lnTo>
                      <a:pt x="184" y="104"/>
                    </a:lnTo>
                    <a:lnTo>
                      <a:pt x="184" y="104"/>
                    </a:lnTo>
                    <a:lnTo>
                      <a:pt x="184" y="106"/>
                    </a:lnTo>
                    <a:lnTo>
                      <a:pt x="183" y="108"/>
                    </a:lnTo>
                    <a:lnTo>
                      <a:pt x="181" y="108"/>
                    </a:lnTo>
                    <a:lnTo>
                      <a:pt x="180" y="108"/>
                    </a:lnTo>
                    <a:lnTo>
                      <a:pt x="180" y="109"/>
                    </a:lnTo>
                    <a:lnTo>
                      <a:pt x="180" y="111"/>
                    </a:lnTo>
                    <a:lnTo>
                      <a:pt x="178" y="111"/>
                    </a:lnTo>
                    <a:lnTo>
                      <a:pt x="178" y="111"/>
                    </a:lnTo>
                    <a:lnTo>
                      <a:pt x="176" y="111"/>
                    </a:lnTo>
                    <a:lnTo>
                      <a:pt x="175" y="111"/>
                    </a:lnTo>
                    <a:lnTo>
                      <a:pt x="173" y="112"/>
                    </a:lnTo>
                    <a:lnTo>
                      <a:pt x="172" y="112"/>
                    </a:lnTo>
                    <a:lnTo>
                      <a:pt x="170" y="114"/>
                    </a:lnTo>
                    <a:lnTo>
                      <a:pt x="167" y="115"/>
                    </a:lnTo>
                    <a:lnTo>
                      <a:pt x="164" y="115"/>
                    </a:lnTo>
                    <a:lnTo>
                      <a:pt x="162" y="117"/>
                    </a:lnTo>
                    <a:lnTo>
                      <a:pt x="159" y="115"/>
                    </a:lnTo>
                    <a:lnTo>
                      <a:pt x="158" y="115"/>
                    </a:lnTo>
                    <a:lnTo>
                      <a:pt x="156" y="117"/>
                    </a:lnTo>
                    <a:lnTo>
                      <a:pt x="156" y="117"/>
                    </a:lnTo>
                    <a:lnTo>
                      <a:pt x="154" y="117"/>
                    </a:lnTo>
                    <a:lnTo>
                      <a:pt x="154" y="117"/>
                    </a:lnTo>
                    <a:lnTo>
                      <a:pt x="154" y="119"/>
                    </a:lnTo>
                    <a:lnTo>
                      <a:pt x="153" y="123"/>
                    </a:lnTo>
                    <a:lnTo>
                      <a:pt x="153" y="123"/>
                    </a:lnTo>
                    <a:lnTo>
                      <a:pt x="151" y="123"/>
                    </a:lnTo>
                    <a:lnTo>
                      <a:pt x="150" y="122"/>
                    </a:lnTo>
                    <a:lnTo>
                      <a:pt x="148" y="122"/>
                    </a:lnTo>
                    <a:lnTo>
                      <a:pt x="146" y="119"/>
                    </a:lnTo>
                    <a:lnTo>
                      <a:pt x="145" y="119"/>
                    </a:lnTo>
                    <a:lnTo>
                      <a:pt x="145" y="119"/>
                    </a:lnTo>
                    <a:lnTo>
                      <a:pt x="142" y="120"/>
                    </a:lnTo>
                    <a:lnTo>
                      <a:pt x="142" y="119"/>
                    </a:lnTo>
                    <a:lnTo>
                      <a:pt x="140" y="119"/>
                    </a:lnTo>
                    <a:lnTo>
                      <a:pt x="139" y="119"/>
                    </a:lnTo>
                    <a:lnTo>
                      <a:pt x="137" y="119"/>
                    </a:lnTo>
                    <a:lnTo>
                      <a:pt x="135" y="119"/>
                    </a:lnTo>
                    <a:lnTo>
                      <a:pt x="134" y="119"/>
                    </a:lnTo>
                    <a:lnTo>
                      <a:pt x="134" y="117"/>
                    </a:lnTo>
                    <a:lnTo>
                      <a:pt x="134" y="117"/>
                    </a:lnTo>
                    <a:lnTo>
                      <a:pt x="132" y="115"/>
                    </a:lnTo>
                    <a:lnTo>
                      <a:pt x="132" y="115"/>
                    </a:lnTo>
                    <a:lnTo>
                      <a:pt x="128" y="115"/>
                    </a:lnTo>
                    <a:lnTo>
                      <a:pt x="126" y="115"/>
                    </a:lnTo>
                    <a:lnTo>
                      <a:pt x="126" y="114"/>
                    </a:lnTo>
                    <a:lnTo>
                      <a:pt x="124" y="114"/>
                    </a:lnTo>
                    <a:lnTo>
                      <a:pt x="124" y="114"/>
                    </a:lnTo>
                    <a:lnTo>
                      <a:pt x="124" y="114"/>
                    </a:lnTo>
                    <a:lnTo>
                      <a:pt x="126" y="117"/>
                    </a:lnTo>
                    <a:lnTo>
                      <a:pt x="126" y="119"/>
                    </a:lnTo>
                    <a:lnTo>
                      <a:pt x="128" y="120"/>
                    </a:lnTo>
                    <a:lnTo>
                      <a:pt x="132" y="123"/>
                    </a:lnTo>
                    <a:lnTo>
                      <a:pt x="132" y="123"/>
                    </a:lnTo>
                    <a:lnTo>
                      <a:pt x="132" y="125"/>
                    </a:lnTo>
                    <a:lnTo>
                      <a:pt x="132" y="128"/>
                    </a:lnTo>
                    <a:lnTo>
                      <a:pt x="132" y="130"/>
                    </a:lnTo>
                    <a:lnTo>
                      <a:pt x="134" y="133"/>
                    </a:lnTo>
                    <a:lnTo>
                      <a:pt x="135" y="136"/>
                    </a:lnTo>
                    <a:lnTo>
                      <a:pt x="135" y="137"/>
                    </a:lnTo>
                    <a:lnTo>
                      <a:pt x="135" y="139"/>
                    </a:lnTo>
                    <a:lnTo>
                      <a:pt x="135" y="139"/>
                    </a:lnTo>
                    <a:lnTo>
                      <a:pt x="135" y="139"/>
                    </a:lnTo>
                    <a:lnTo>
                      <a:pt x="135" y="139"/>
                    </a:lnTo>
                    <a:lnTo>
                      <a:pt x="137" y="141"/>
                    </a:lnTo>
                    <a:lnTo>
                      <a:pt x="140" y="141"/>
                    </a:lnTo>
                    <a:lnTo>
                      <a:pt x="142" y="141"/>
                    </a:lnTo>
                    <a:lnTo>
                      <a:pt x="145" y="141"/>
                    </a:lnTo>
                    <a:lnTo>
                      <a:pt x="145" y="142"/>
                    </a:lnTo>
                    <a:lnTo>
                      <a:pt x="145" y="144"/>
                    </a:lnTo>
                    <a:lnTo>
                      <a:pt x="143" y="144"/>
                    </a:lnTo>
                    <a:lnTo>
                      <a:pt x="143" y="145"/>
                    </a:lnTo>
                    <a:lnTo>
                      <a:pt x="142" y="145"/>
                    </a:lnTo>
                    <a:lnTo>
                      <a:pt x="140" y="145"/>
                    </a:lnTo>
                    <a:lnTo>
                      <a:pt x="137" y="147"/>
                    </a:lnTo>
                    <a:lnTo>
                      <a:pt x="137" y="147"/>
                    </a:lnTo>
                    <a:lnTo>
                      <a:pt x="135" y="147"/>
                    </a:lnTo>
                    <a:lnTo>
                      <a:pt x="135" y="147"/>
                    </a:lnTo>
                    <a:lnTo>
                      <a:pt x="135" y="148"/>
                    </a:lnTo>
                    <a:lnTo>
                      <a:pt x="134" y="150"/>
                    </a:lnTo>
                    <a:lnTo>
                      <a:pt x="134" y="152"/>
                    </a:lnTo>
                    <a:lnTo>
                      <a:pt x="132" y="153"/>
                    </a:lnTo>
                    <a:lnTo>
                      <a:pt x="131" y="155"/>
                    </a:lnTo>
                    <a:lnTo>
                      <a:pt x="129" y="155"/>
                    </a:lnTo>
                    <a:lnTo>
                      <a:pt x="129" y="155"/>
                    </a:lnTo>
                    <a:lnTo>
                      <a:pt x="128" y="155"/>
                    </a:lnTo>
                    <a:lnTo>
                      <a:pt x="128" y="156"/>
                    </a:lnTo>
                    <a:lnTo>
                      <a:pt x="126" y="156"/>
                    </a:lnTo>
                    <a:lnTo>
                      <a:pt x="124" y="158"/>
                    </a:lnTo>
                    <a:lnTo>
                      <a:pt x="124" y="158"/>
                    </a:lnTo>
                    <a:lnTo>
                      <a:pt x="123" y="158"/>
                    </a:lnTo>
                    <a:lnTo>
                      <a:pt x="121" y="159"/>
                    </a:lnTo>
                    <a:lnTo>
                      <a:pt x="120" y="159"/>
                    </a:lnTo>
                    <a:lnTo>
                      <a:pt x="118" y="161"/>
                    </a:lnTo>
                    <a:lnTo>
                      <a:pt x="117" y="163"/>
                    </a:lnTo>
                    <a:lnTo>
                      <a:pt x="117" y="163"/>
                    </a:lnTo>
                    <a:lnTo>
                      <a:pt x="115" y="164"/>
                    </a:lnTo>
                    <a:lnTo>
                      <a:pt x="115" y="166"/>
                    </a:lnTo>
                    <a:lnTo>
                      <a:pt x="113" y="166"/>
                    </a:lnTo>
                    <a:lnTo>
                      <a:pt x="113" y="164"/>
                    </a:lnTo>
                    <a:lnTo>
                      <a:pt x="113" y="163"/>
                    </a:lnTo>
                    <a:lnTo>
                      <a:pt x="113" y="163"/>
                    </a:lnTo>
                    <a:lnTo>
                      <a:pt x="112" y="161"/>
                    </a:lnTo>
                    <a:lnTo>
                      <a:pt x="112" y="161"/>
                    </a:lnTo>
                    <a:lnTo>
                      <a:pt x="110" y="161"/>
                    </a:lnTo>
                    <a:lnTo>
                      <a:pt x="109" y="163"/>
                    </a:lnTo>
                    <a:lnTo>
                      <a:pt x="107" y="163"/>
                    </a:lnTo>
                    <a:lnTo>
                      <a:pt x="107" y="164"/>
                    </a:lnTo>
                    <a:lnTo>
                      <a:pt x="106" y="164"/>
                    </a:lnTo>
                    <a:lnTo>
                      <a:pt x="104" y="164"/>
                    </a:lnTo>
                    <a:lnTo>
                      <a:pt x="102" y="164"/>
                    </a:lnTo>
                    <a:lnTo>
                      <a:pt x="102" y="164"/>
                    </a:lnTo>
                    <a:lnTo>
                      <a:pt x="101" y="164"/>
                    </a:lnTo>
                    <a:lnTo>
                      <a:pt x="98" y="161"/>
                    </a:lnTo>
                    <a:lnTo>
                      <a:pt x="94" y="158"/>
                    </a:lnTo>
                    <a:lnTo>
                      <a:pt x="94" y="156"/>
                    </a:lnTo>
                    <a:lnTo>
                      <a:pt x="94" y="156"/>
                    </a:lnTo>
                    <a:lnTo>
                      <a:pt x="93" y="155"/>
                    </a:lnTo>
                    <a:lnTo>
                      <a:pt x="93" y="153"/>
                    </a:lnTo>
                    <a:lnTo>
                      <a:pt x="93" y="152"/>
                    </a:lnTo>
                    <a:lnTo>
                      <a:pt x="93" y="152"/>
                    </a:lnTo>
                    <a:lnTo>
                      <a:pt x="91" y="148"/>
                    </a:lnTo>
                    <a:lnTo>
                      <a:pt x="91" y="147"/>
                    </a:lnTo>
                    <a:lnTo>
                      <a:pt x="90" y="147"/>
                    </a:lnTo>
                    <a:lnTo>
                      <a:pt x="91" y="145"/>
                    </a:lnTo>
                    <a:lnTo>
                      <a:pt x="90" y="145"/>
                    </a:lnTo>
                    <a:lnTo>
                      <a:pt x="90" y="145"/>
                    </a:lnTo>
                    <a:lnTo>
                      <a:pt x="90" y="142"/>
                    </a:lnTo>
                    <a:lnTo>
                      <a:pt x="90" y="142"/>
                    </a:lnTo>
                    <a:lnTo>
                      <a:pt x="90" y="141"/>
                    </a:lnTo>
                    <a:lnTo>
                      <a:pt x="88" y="141"/>
                    </a:lnTo>
                    <a:lnTo>
                      <a:pt x="88" y="141"/>
                    </a:lnTo>
                    <a:lnTo>
                      <a:pt x="87" y="139"/>
                    </a:lnTo>
                    <a:lnTo>
                      <a:pt x="85" y="137"/>
                    </a:lnTo>
                    <a:lnTo>
                      <a:pt x="85" y="137"/>
                    </a:lnTo>
                    <a:lnTo>
                      <a:pt x="83" y="137"/>
                    </a:lnTo>
                    <a:lnTo>
                      <a:pt x="83" y="136"/>
                    </a:lnTo>
                    <a:lnTo>
                      <a:pt x="83" y="136"/>
                    </a:lnTo>
                    <a:lnTo>
                      <a:pt x="82" y="136"/>
                    </a:lnTo>
                    <a:lnTo>
                      <a:pt x="82" y="134"/>
                    </a:lnTo>
                    <a:lnTo>
                      <a:pt x="80" y="136"/>
                    </a:lnTo>
                    <a:lnTo>
                      <a:pt x="80" y="134"/>
                    </a:lnTo>
                    <a:lnTo>
                      <a:pt x="80" y="134"/>
                    </a:lnTo>
                    <a:lnTo>
                      <a:pt x="85" y="130"/>
                    </a:lnTo>
                    <a:lnTo>
                      <a:pt x="87" y="128"/>
                    </a:lnTo>
                    <a:lnTo>
                      <a:pt x="87" y="128"/>
                    </a:lnTo>
                    <a:lnTo>
                      <a:pt x="88" y="126"/>
                    </a:lnTo>
                    <a:lnTo>
                      <a:pt x="88" y="126"/>
                    </a:lnTo>
                    <a:lnTo>
                      <a:pt x="87" y="126"/>
                    </a:lnTo>
                    <a:lnTo>
                      <a:pt x="85" y="122"/>
                    </a:lnTo>
                    <a:lnTo>
                      <a:pt x="85" y="122"/>
                    </a:lnTo>
                    <a:lnTo>
                      <a:pt x="83" y="122"/>
                    </a:lnTo>
                    <a:lnTo>
                      <a:pt x="83" y="120"/>
                    </a:lnTo>
                    <a:lnTo>
                      <a:pt x="82" y="117"/>
                    </a:lnTo>
                    <a:lnTo>
                      <a:pt x="80" y="115"/>
                    </a:lnTo>
                    <a:lnTo>
                      <a:pt x="80" y="114"/>
                    </a:lnTo>
                    <a:lnTo>
                      <a:pt x="80" y="112"/>
                    </a:lnTo>
                    <a:lnTo>
                      <a:pt x="80" y="111"/>
                    </a:lnTo>
                    <a:lnTo>
                      <a:pt x="80" y="111"/>
                    </a:lnTo>
                    <a:lnTo>
                      <a:pt x="80" y="109"/>
                    </a:lnTo>
                    <a:lnTo>
                      <a:pt x="80" y="104"/>
                    </a:lnTo>
                    <a:lnTo>
                      <a:pt x="80" y="101"/>
                    </a:lnTo>
                    <a:lnTo>
                      <a:pt x="80" y="100"/>
                    </a:lnTo>
                    <a:lnTo>
                      <a:pt x="80" y="98"/>
                    </a:lnTo>
                    <a:lnTo>
                      <a:pt x="82" y="96"/>
                    </a:lnTo>
                    <a:lnTo>
                      <a:pt x="83" y="95"/>
                    </a:lnTo>
                    <a:lnTo>
                      <a:pt x="83" y="93"/>
                    </a:lnTo>
                    <a:lnTo>
                      <a:pt x="83" y="92"/>
                    </a:lnTo>
                    <a:lnTo>
                      <a:pt x="85" y="90"/>
                    </a:lnTo>
                    <a:lnTo>
                      <a:pt x="87" y="89"/>
                    </a:lnTo>
                    <a:lnTo>
                      <a:pt x="85" y="87"/>
                    </a:lnTo>
                    <a:lnTo>
                      <a:pt x="85" y="87"/>
                    </a:lnTo>
                    <a:lnTo>
                      <a:pt x="83" y="85"/>
                    </a:lnTo>
                    <a:lnTo>
                      <a:pt x="82" y="85"/>
                    </a:lnTo>
                    <a:lnTo>
                      <a:pt x="80" y="85"/>
                    </a:lnTo>
                    <a:lnTo>
                      <a:pt x="79" y="85"/>
                    </a:lnTo>
                    <a:lnTo>
                      <a:pt x="76" y="87"/>
                    </a:lnTo>
                    <a:lnTo>
                      <a:pt x="71" y="87"/>
                    </a:lnTo>
                    <a:lnTo>
                      <a:pt x="68" y="87"/>
                    </a:lnTo>
                    <a:lnTo>
                      <a:pt x="65" y="87"/>
                    </a:lnTo>
                    <a:lnTo>
                      <a:pt x="61" y="87"/>
                    </a:lnTo>
                    <a:lnTo>
                      <a:pt x="60" y="87"/>
                    </a:lnTo>
                    <a:lnTo>
                      <a:pt x="60" y="87"/>
                    </a:lnTo>
                    <a:lnTo>
                      <a:pt x="58" y="87"/>
                    </a:lnTo>
                    <a:lnTo>
                      <a:pt x="58" y="87"/>
                    </a:lnTo>
                    <a:lnTo>
                      <a:pt x="57" y="87"/>
                    </a:lnTo>
                    <a:lnTo>
                      <a:pt x="57" y="87"/>
                    </a:lnTo>
                    <a:lnTo>
                      <a:pt x="55" y="84"/>
                    </a:lnTo>
                    <a:lnTo>
                      <a:pt x="52" y="82"/>
                    </a:lnTo>
                    <a:lnTo>
                      <a:pt x="50" y="79"/>
                    </a:lnTo>
                    <a:lnTo>
                      <a:pt x="47" y="76"/>
                    </a:lnTo>
                    <a:lnTo>
                      <a:pt x="47" y="76"/>
                    </a:lnTo>
                    <a:lnTo>
                      <a:pt x="46" y="76"/>
                    </a:lnTo>
                    <a:lnTo>
                      <a:pt x="46" y="76"/>
                    </a:lnTo>
                    <a:lnTo>
                      <a:pt x="44" y="74"/>
                    </a:lnTo>
                    <a:lnTo>
                      <a:pt x="42" y="74"/>
                    </a:lnTo>
                    <a:lnTo>
                      <a:pt x="41" y="74"/>
                    </a:lnTo>
                    <a:lnTo>
                      <a:pt x="39" y="73"/>
                    </a:lnTo>
                    <a:lnTo>
                      <a:pt x="38" y="73"/>
                    </a:lnTo>
                    <a:lnTo>
                      <a:pt x="38" y="74"/>
                    </a:lnTo>
                    <a:lnTo>
                      <a:pt x="35" y="74"/>
                    </a:lnTo>
                    <a:lnTo>
                      <a:pt x="33" y="74"/>
                    </a:lnTo>
                    <a:lnTo>
                      <a:pt x="31" y="74"/>
                    </a:lnTo>
                    <a:lnTo>
                      <a:pt x="28" y="74"/>
                    </a:lnTo>
                    <a:lnTo>
                      <a:pt x="25" y="74"/>
                    </a:lnTo>
                    <a:lnTo>
                      <a:pt x="22" y="74"/>
                    </a:lnTo>
                    <a:lnTo>
                      <a:pt x="22" y="74"/>
                    </a:lnTo>
                    <a:lnTo>
                      <a:pt x="20" y="74"/>
                    </a:lnTo>
                    <a:lnTo>
                      <a:pt x="19" y="73"/>
                    </a:lnTo>
                    <a:lnTo>
                      <a:pt x="17" y="71"/>
                    </a:lnTo>
                    <a:lnTo>
                      <a:pt x="17" y="70"/>
                    </a:lnTo>
                    <a:lnTo>
                      <a:pt x="16" y="70"/>
                    </a:lnTo>
                    <a:lnTo>
                      <a:pt x="14" y="68"/>
                    </a:lnTo>
                    <a:lnTo>
                      <a:pt x="14" y="68"/>
                    </a:lnTo>
                    <a:lnTo>
                      <a:pt x="12" y="67"/>
                    </a:lnTo>
                    <a:lnTo>
                      <a:pt x="12" y="67"/>
                    </a:lnTo>
                    <a:lnTo>
                      <a:pt x="12" y="63"/>
                    </a:lnTo>
                    <a:lnTo>
                      <a:pt x="14" y="63"/>
                    </a:lnTo>
                    <a:lnTo>
                      <a:pt x="14" y="60"/>
                    </a:lnTo>
                    <a:lnTo>
                      <a:pt x="14" y="60"/>
                    </a:lnTo>
                    <a:lnTo>
                      <a:pt x="14" y="59"/>
                    </a:lnTo>
                    <a:lnTo>
                      <a:pt x="14" y="59"/>
                    </a:lnTo>
                    <a:lnTo>
                      <a:pt x="14" y="56"/>
                    </a:lnTo>
                    <a:lnTo>
                      <a:pt x="14" y="56"/>
                    </a:lnTo>
                    <a:lnTo>
                      <a:pt x="12" y="54"/>
                    </a:lnTo>
                    <a:lnTo>
                      <a:pt x="11" y="51"/>
                    </a:lnTo>
                    <a:lnTo>
                      <a:pt x="9" y="48"/>
                    </a:lnTo>
                    <a:lnTo>
                      <a:pt x="8" y="44"/>
                    </a:lnTo>
                    <a:lnTo>
                      <a:pt x="8" y="44"/>
                    </a:lnTo>
                    <a:lnTo>
                      <a:pt x="6" y="44"/>
                    </a:lnTo>
                    <a:lnTo>
                      <a:pt x="6" y="44"/>
                    </a:lnTo>
                    <a:lnTo>
                      <a:pt x="5" y="43"/>
                    </a:lnTo>
                    <a:lnTo>
                      <a:pt x="5" y="41"/>
                    </a:lnTo>
                    <a:lnTo>
                      <a:pt x="3" y="43"/>
                    </a:lnTo>
                    <a:lnTo>
                      <a:pt x="3" y="43"/>
                    </a:lnTo>
                    <a:lnTo>
                      <a:pt x="0" y="43"/>
                    </a:lnTo>
                    <a:lnTo>
                      <a:pt x="0" y="43"/>
                    </a:lnTo>
                    <a:lnTo>
                      <a:pt x="0" y="43"/>
                    </a:lnTo>
                    <a:lnTo>
                      <a:pt x="1" y="41"/>
                    </a:lnTo>
                    <a:lnTo>
                      <a:pt x="3" y="40"/>
                    </a:lnTo>
                    <a:lnTo>
                      <a:pt x="3" y="38"/>
                    </a:lnTo>
                    <a:lnTo>
                      <a:pt x="5" y="37"/>
                    </a:lnTo>
                    <a:lnTo>
                      <a:pt x="5" y="35"/>
                    </a:lnTo>
                    <a:lnTo>
                      <a:pt x="6" y="30"/>
                    </a:lnTo>
                    <a:lnTo>
                      <a:pt x="6" y="29"/>
                    </a:lnTo>
                    <a:lnTo>
                      <a:pt x="8" y="24"/>
                    </a:lnTo>
                    <a:lnTo>
                      <a:pt x="9" y="21"/>
                    </a:lnTo>
                    <a:lnTo>
                      <a:pt x="9" y="19"/>
                    </a:lnTo>
                    <a:lnTo>
                      <a:pt x="11" y="18"/>
                    </a:lnTo>
                    <a:lnTo>
                      <a:pt x="12" y="16"/>
                    </a:lnTo>
                    <a:lnTo>
                      <a:pt x="14" y="15"/>
                    </a:lnTo>
                    <a:lnTo>
                      <a:pt x="16" y="15"/>
                    </a:lnTo>
                    <a:lnTo>
                      <a:pt x="20" y="8"/>
                    </a:lnTo>
                    <a:lnTo>
                      <a:pt x="20" y="7"/>
                    </a:lnTo>
                    <a:lnTo>
                      <a:pt x="24" y="7"/>
                    </a:lnTo>
                    <a:lnTo>
                      <a:pt x="27" y="5"/>
                    </a:lnTo>
                    <a:lnTo>
                      <a:pt x="28" y="5"/>
                    </a:lnTo>
                    <a:lnTo>
                      <a:pt x="30" y="5"/>
                    </a:lnTo>
                    <a:lnTo>
                      <a:pt x="30" y="5"/>
                    </a:lnTo>
                    <a:lnTo>
                      <a:pt x="30" y="5"/>
                    </a:lnTo>
                    <a:lnTo>
                      <a:pt x="28" y="7"/>
                    </a:lnTo>
                    <a:lnTo>
                      <a:pt x="27" y="7"/>
                    </a:lnTo>
                    <a:lnTo>
                      <a:pt x="22" y="8"/>
                    </a:lnTo>
                    <a:lnTo>
                      <a:pt x="22" y="8"/>
                    </a:lnTo>
                    <a:lnTo>
                      <a:pt x="20" y="8"/>
                    </a:lnTo>
                    <a:lnTo>
                      <a:pt x="20" y="10"/>
                    </a:lnTo>
                    <a:lnTo>
                      <a:pt x="20" y="11"/>
                    </a:lnTo>
                    <a:lnTo>
                      <a:pt x="22" y="15"/>
                    </a:lnTo>
                    <a:lnTo>
                      <a:pt x="24" y="15"/>
                    </a:lnTo>
                    <a:lnTo>
                      <a:pt x="25" y="16"/>
                    </a:lnTo>
                    <a:lnTo>
                      <a:pt x="25" y="18"/>
                    </a:lnTo>
                    <a:lnTo>
                      <a:pt x="24" y="18"/>
                    </a:lnTo>
                    <a:lnTo>
                      <a:pt x="25" y="19"/>
                    </a:lnTo>
                    <a:lnTo>
                      <a:pt x="25" y="21"/>
                    </a:lnTo>
                    <a:lnTo>
                      <a:pt x="25" y="22"/>
                    </a:lnTo>
                    <a:lnTo>
                      <a:pt x="25" y="26"/>
                    </a:lnTo>
                    <a:lnTo>
                      <a:pt x="24" y="27"/>
                    </a:lnTo>
                    <a:lnTo>
                      <a:pt x="22" y="29"/>
                    </a:lnTo>
                    <a:lnTo>
                      <a:pt x="20" y="30"/>
                    </a:lnTo>
                    <a:lnTo>
                      <a:pt x="19" y="33"/>
                    </a:lnTo>
                    <a:lnTo>
                      <a:pt x="20" y="37"/>
                    </a:lnTo>
                    <a:lnTo>
                      <a:pt x="20" y="38"/>
                    </a:lnTo>
                    <a:lnTo>
                      <a:pt x="22" y="40"/>
                    </a:lnTo>
                    <a:lnTo>
                      <a:pt x="24" y="40"/>
                    </a:lnTo>
                    <a:lnTo>
                      <a:pt x="24" y="41"/>
                    </a:lnTo>
                    <a:lnTo>
                      <a:pt x="24" y="43"/>
                    </a:lnTo>
                    <a:lnTo>
                      <a:pt x="24" y="44"/>
                    </a:lnTo>
                    <a:lnTo>
                      <a:pt x="25" y="44"/>
                    </a:lnTo>
                    <a:lnTo>
                      <a:pt x="25" y="44"/>
                    </a:lnTo>
                    <a:lnTo>
                      <a:pt x="27" y="44"/>
                    </a:lnTo>
                    <a:lnTo>
                      <a:pt x="30" y="44"/>
                    </a:lnTo>
                    <a:lnTo>
                      <a:pt x="31" y="43"/>
                    </a:lnTo>
                    <a:lnTo>
                      <a:pt x="31" y="43"/>
                    </a:lnTo>
                    <a:lnTo>
                      <a:pt x="33" y="41"/>
                    </a:lnTo>
                    <a:lnTo>
                      <a:pt x="33" y="38"/>
                    </a:lnTo>
                    <a:lnTo>
                      <a:pt x="33" y="35"/>
                    </a:lnTo>
                    <a:lnTo>
                      <a:pt x="33" y="33"/>
                    </a:lnTo>
                    <a:lnTo>
                      <a:pt x="31" y="32"/>
                    </a:lnTo>
                    <a:lnTo>
                      <a:pt x="30" y="29"/>
                    </a:lnTo>
                    <a:lnTo>
                      <a:pt x="28" y="27"/>
                    </a:lnTo>
                    <a:lnTo>
                      <a:pt x="28" y="24"/>
                    </a:lnTo>
                    <a:lnTo>
                      <a:pt x="27" y="24"/>
                    </a:lnTo>
                    <a:lnTo>
                      <a:pt x="27" y="22"/>
                    </a:lnTo>
                    <a:lnTo>
                      <a:pt x="27" y="21"/>
                    </a:lnTo>
                    <a:lnTo>
                      <a:pt x="28" y="19"/>
                    </a:lnTo>
                    <a:lnTo>
                      <a:pt x="28" y="18"/>
                    </a:lnTo>
                    <a:lnTo>
                      <a:pt x="30" y="16"/>
                    </a:lnTo>
                    <a:lnTo>
                      <a:pt x="38" y="15"/>
                    </a:lnTo>
                    <a:lnTo>
                      <a:pt x="41" y="13"/>
                    </a:lnTo>
                    <a:lnTo>
                      <a:pt x="46" y="11"/>
                    </a:lnTo>
                    <a:lnTo>
                      <a:pt x="47" y="11"/>
                    </a:lnTo>
                    <a:lnTo>
                      <a:pt x="47" y="10"/>
                    </a:lnTo>
                    <a:lnTo>
                      <a:pt x="49" y="10"/>
                    </a:lnTo>
                    <a:lnTo>
                      <a:pt x="50" y="10"/>
                    </a:lnTo>
                    <a:lnTo>
                      <a:pt x="52" y="10"/>
                    </a:lnTo>
                    <a:lnTo>
                      <a:pt x="52" y="8"/>
                    </a:lnTo>
                    <a:lnTo>
                      <a:pt x="52" y="7"/>
                    </a:lnTo>
                    <a:lnTo>
                      <a:pt x="50" y="7"/>
                    </a:lnTo>
                    <a:lnTo>
                      <a:pt x="46" y="8"/>
                    </a:lnTo>
                    <a:lnTo>
                      <a:pt x="46" y="7"/>
                    </a:lnTo>
                    <a:lnTo>
                      <a:pt x="46" y="7"/>
                    </a:lnTo>
                    <a:lnTo>
                      <a:pt x="44" y="4"/>
                    </a:lnTo>
                    <a:lnTo>
                      <a:pt x="46" y="2"/>
                    </a:lnTo>
                    <a:lnTo>
                      <a:pt x="46" y="0"/>
                    </a:lnTo>
                    <a:lnTo>
                      <a:pt x="47" y="0"/>
                    </a:lnTo>
                    <a:lnTo>
                      <a:pt x="4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0" name="Freeform 20">
                <a:extLst>
                  <a:ext uri="{FF2B5EF4-FFF2-40B4-BE49-F238E27FC236}">
                    <a16:creationId xmlns:a16="http://schemas.microsoft.com/office/drawing/2014/main" id="{ECD3DE9C-F8A2-4262-88EE-386872117181}"/>
                  </a:ext>
                </a:extLst>
              </p:cNvPr>
              <p:cNvSpPr>
                <a:spLocks noEditPoints="1"/>
              </p:cNvSpPr>
              <p:nvPr/>
            </p:nvSpPr>
            <p:spPr bwMode="auto">
              <a:xfrm>
                <a:off x="4034086" y="4041673"/>
                <a:ext cx="5848" cy="17544"/>
              </a:xfrm>
              <a:custGeom>
                <a:avLst/>
                <a:gdLst>
                  <a:gd name="T0" fmla="*/ 2 w 3"/>
                  <a:gd name="T1" fmla="*/ 8 h 9"/>
                  <a:gd name="T2" fmla="*/ 2 w 3"/>
                  <a:gd name="T3" fmla="*/ 8 h 9"/>
                  <a:gd name="T4" fmla="*/ 2 w 3"/>
                  <a:gd name="T5" fmla="*/ 9 h 9"/>
                  <a:gd name="T6" fmla="*/ 2 w 3"/>
                  <a:gd name="T7" fmla="*/ 9 h 9"/>
                  <a:gd name="T8" fmla="*/ 2 w 3"/>
                  <a:gd name="T9" fmla="*/ 9 h 9"/>
                  <a:gd name="T10" fmla="*/ 2 w 3"/>
                  <a:gd name="T11" fmla="*/ 9 h 9"/>
                  <a:gd name="T12" fmla="*/ 2 w 3"/>
                  <a:gd name="T13" fmla="*/ 9 h 9"/>
                  <a:gd name="T14" fmla="*/ 0 w 3"/>
                  <a:gd name="T15" fmla="*/ 9 h 9"/>
                  <a:gd name="T16" fmla="*/ 0 w 3"/>
                  <a:gd name="T17" fmla="*/ 9 h 9"/>
                  <a:gd name="T18" fmla="*/ 0 w 3"/>
                  <a:gd name="T19" fmla="*/ 9 h 9"/>
                  <a:gd name="T20" fmla="*/ 0 w 3"/>
                  <a:gd name="T21" fmla="*/ 9 h 9"/>
                  <a:gd name="T22" fmla="*/ 2 w 3"/>
                  <a:gd name="T23" fmla="*/ 9 h 9"/>
                  <a:gd name="T24" fmla="*/ 0 w 3"/>
                  <a:gd name="T25" fmla="*/ 9 h 9"/>
                  <a:gd name="T26" fmla="*/ 0 w 3"/>
                  <a:gd name="T27" fmla="*/ 9 h 9"/>
                  <a:gd name="T28" fmla="*/ 2 w 3"/>
                  <a:gd name="T29" fmla="*/ 8 h 9"/>
                  <a:gd name="T30" fmla="*/ 2 w 3"/>
                  <a:gd name="T31" fmla="*/ 8 h 9"/>
                  <a:gd name="T32" fmla="*/ 3 w 3"/>
                  <a:gd name="T33" fmla="*/ 5 h 9"/>
                  <a:gd name="T34" fmla="*/ 3 w 3"/>
                  <a:gd name="T35" fmla="*/ 5 h 9"/>
                  <a:gd name="T36" fmla="*/ 3 w 3"/>
                  <a:gd name="T37" fmla="*/ 5 h 9"/>
                  <a:gd name="T38" fmla="*/ 3 w 3"/>
                  <a:gd name="T39" fmla="*/ 5 h 9"/>
                  <a:gd name="T40" fmla="*/ 3 w 3"/>
                  <a:gd name="T41" fmla="*/ 5 h 9"/>
                  <a:gd name="T42" fmla="*/ 3 w 3"/>
                  <a:gd name="T43" fmla="*/ 5 h 9"/>
                  <a:gd name="T44" fmla="*/ 2 w 3"/>
                  <a:gd name="T45" fmla="*/ 5 h 9"/>
                  <a:gd name="T46" fmla="*/ 2 w 3"/>
                  <a:gd name="T47" fmla="*/ 5 h 9"/>
                  <a:gd name="T48" fmla="*/ 2 w 3"/>
                  <a:gd name="T49" fmla="*/ 5 h 9"/>
                  <a:gd name="T50" fmla="*/ 2 w 3"/>
                  <a:gd name="T51" fmla="*/ 5 h 9"/>
                  <a:gd name="T52" fmla="*/ 2 w 3"/>
                  <a:gd name="T53" fmla="*/ 5 h 9"/>
                  <a:gd name="T54" fmla="*/ 2 w 3"/>
                  <a:gd name="T55" fmla="*/ 5 h 9"/>
                  <a:gd name="T56" fmla="*/ 2 w 3"/>
                  <a:gd name="T57" fmla="*/ 5 h 9"/>
                  <a:gd name="T58" fmla="*/ 2 w 3"/>
                  <a:gd name="T59" fmla="*/ 5 h 9"/>
                  <a:gd name="T60" fmla="*/ 2 w 3"/>
                  <a:gd name="T61" fmla="*/ 5 h 9"/>
                  <a:gd name="T62" fmla="*/ 2 w 3"/>
                  <a:gd name="T63" fmla="*/ 5 h 9"/>
                  <a:gd name="T64" fmla="*/ 2 w 3"/>
                  <a:gd name="T65" fmla="*/ 5 h 9"/>
                  <a:gd name="T66" fmla="*/ 2 w 3"/>
                  <a:gd name="T67" fmla="*/ 5 h 9"/>
                  <a:gd name="T68" fmla="*/ 2 w 3"/>
                  <a:gd name="T69" fmla="*/ 5 h 9"/>
                  <a:gd name="T70" fmla="*/ 2 w 3"/>
                  <a:gd name="T71" fmla="*/ 5 h 9"/>
                  <a:gd name="T72" fmla="*/ 2 w 3"/>
                  <a:gd name="T73" fmla="*/ 5 h 9"/>
                  <a:gd name="T74" fmla="*/ 3 w 3"/>
                  <a:gd name="T75" fmla="*/ 5 h 9"/>
                  <a:gd name="T76" fmla="*/ 3 w 3"/>
                  <a:gd name="T77" fmla="*/ 5 h 9"/>
                  <a:gd name="T78" fmla="*/ 3 w 3"/>
                  <a:gd name="T79" fmla="*/ 0 h 9"/>
                  <a:gd name="T80" fmla="*/ 3 w 3"/>
                  <a:gd name="T81" fmla="*/ 0 h 9"/>
                  <a:gd name="T82" fmla="*/ 3 w 3"/>
                  <a:gd name="T83" fmla="*/ 2 h 9"/>
                  <a:gd name="T84" fmla="*/ 3 w 3"/>
                  <a:gd name="T85" fmla="*/ 3 h 9"/>
                  <a:gd name="T86" fmla="*/ 3 w 3"/>
                  <a:gd name="T87" fmla="*/ 3 h 9"/>
                  <a:gd name="T88" fmla="*/ 2 w 3"/>
                  <a:gd name="T89" fmla="*/ 2 h 9"/>
                  <a:gd name="T90" fmla="*/ 2 w 3"/>
                  <a:gd name="T91" fmla="*/ 0 h 9"/>
                  <a:gd name="T92" fmla="*/ 3 w 3"/>
                  <a:gd name="T93" fmla="*/ 0 h 9"/>
                  <a:gd name="T94" fmla="*/ 3 w 3"/>
                  <a:gd name="T95" fmla="*/ 0 h 9"/>
                  <a:gd name="T96" fmla="*/ 3 w 3"/>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9">
                    <a:moveTo>
                      <a:pt x="2" y="8"/>
                    </a:moveTo>
                    <a:lnTo>
                      <a:pt x="2" y="8"/>
                    </a:lnTo>
                    <a:lnTo>
                      <a:pt x="2" y="9"/>
                    </a:lnTo>
                    <a:lnTo>
                      <a:pt x="2" y="9"/>
                    </a:lnTo>
                    <a:lnTo>
                      <a:pt x="2" y="9"/>
                    </a:lnTo>
                    <a:lnTo>
                      <a:pt x="2" y="9"/>
                    </a:lnTo>
                    <a:lnTo>
                      <a:pt x="2" y="9"/>
                    </a:lnTo>
                    <a:lnTo>
                      <a:pt x="0" y="9"/>
                    </a:lnTo>
                    <a:lnTo>
                      <a:pt x="0" y="9"/>
                    </a:lnTo>
                    <a:lnTo>
                      <a:pt x="0" y="9"/>
                    </a:lnTo>
                    <a:lnTo>
                      <a:pt x="0" y="9"/>
                    </a:lnTo>
                    <a:lnTo>
                      <a:pt x="2" y="9"/>
                    </a:lnTo>
                    <a:lnTo>
                      <a:pt x="0" y="9"/>
                    </a:lnTo>
                    <a:lnTo>
                      <a:pt x="0" y="9"/>
                    </a:lnTo>
                    <a:lnTo>
                      <a:pt x="2" y="8"/>
                    </a:lnTo>
                    <a:lnTo>
                      <a:pt x="2" y="8"/>
                    </a:lnTo>
                    <a:close/>
                    <a:moveTo>
                      <a:pt x="3" y="5"/>
                    </a:moveTo>
                    <a:lnTo>
                      <a:pt x="3" y="5"/>
                    </a:lnTo>
                    <a:lnTo>
                      <a:pt x="3" y="5"/>
                    </a:lnTo>
                    <a:lnTo>
                      <a:pt x="3" y="5"/>
                    </a:lnTo>
                    <a:lnTo>
                      <a:pt x="3" y="5"/>
                    </a:lnTo>
                    <a:lnTo>
                      <a:pt x="3"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3" y="5"/>
                    </a:lnTo>
                    <a:lnTo>
                      <a:pt x="3" y="5"/>
                    </a:lnTo>
                    <a:close/>
                    <a:moveTo>
                      <a:pt x="3" y="0"/>
                    </a:moveTo>
                    <a:lnTo>
                      <a:pt x="3" y="0"/>
                    </a:lnTo>
                    <a:lnTo>
                      <a:pt x="3" y="2"/>
                    </a:lnTo>
                    <a:lnTo>
                      <a:pt x="3" y="3"/>
                    </a:lnTo>
                    <a:lnTo>
                      <a:pt x="3" y="3"/>
                    </a:lnTo>
                    <a:lnTo>
                      <a:pt x="2" y="2"/>
                    </a:lnTo>
                    <a:lnTo>
                      <a:pt x="2" y="0"/>
                    </a:lnTo>
                    <a:lnTo>
                      <a:pt x="3" y="0"/>
                    </a:lnTo>
                    <a:lnTo>
                      <a:pt x="3"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1" name="Freeform 21">
                <a:extLst>
                  <a:ext uri="{FF2B5EF4-FFF2-40B4-BE49-F238E27FC236}">
                    <a16:creationId xmlns:a16="http://schemas.microsoft.com/office/drawing/2014/main" id="{C754D5C1-A9EA-4A4E-8578-11319BC01E33}"/>
                  </a:ext>
                </a:extLst>
              </p:cNvPr>
              <p:cNvSpPr>
                <a:spLocks/>
              </p:cNvSpPr>
              <p:nvPr/>
            </p:nvSpPr>
            <p:spPr bwMode="auto">
              <a:xfrm>
                <a:off x="6115854" y="317037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2" name="Freeform 22">
                <a:extLst>
                  <a:ext uri="{FF2B5EF4-FFF2-40B4-BE49-F238E27FC236}">
                    <a16:creationId xmlns:a16="http://schemas.microsoft.com/office/drawing/2014/main" id="{F46FFB01-7CBD-4515-8EEE-2284A756BE53}"/>
                  </a:ext>
                </a:extLst>
              </p:cNvPr>
              <p:cNvSpPr>
                <a:spLocks noEditPoints="1"/>
              </p:cNvSpPr>
              <p:nvPr/>
            </p:nvSpPr>
            <p:spPr bwMode="auto">
              <a:xfrm>
                <a:off x="7341914" y="3043671"/>
                <a:ext cx="483407" cy="282638"/>
              </a:xfrm>
              <a:custGeom>
                <a:avLst/>
                <a:gdLst>
                  <a:gd name="T0" fmla="*/ 218 w 248"/>
                  <a:gd name="T1" fmla="*/ 95 h 145"/>
                  <a:gd name="T2" fmla="*/ 218 w 248"/>
                  <a:gd name="T3" fmla="*/ 98 h 145"/>
                  <a:gd name="T4" fmla="*/ 213 w 248"/>
                  <a:gd name="T5" fmla="*/ 82 h 145"/>
                  <a:gd name="T6" fmla="*/ 35 w 248"/>
                  <a:gd name="T7" fmla="*/ 8 h 145"/>
                  <a:gd name="T8" fmla="*/ 33 w 248"/>
                  <a:gd name="T9" fmla="*/ 20 h 145"/>
                  <a:gd name="T10" fmla="*/ 39 w 248"/>
                  <a:gd name="T11" fmla="*/ 14 h 145"/>
                  <a:gd name="T12" fmla="*/ 41 w 248"/>
                  <a:gd name="T13" fmla="*/ 11 h 145"/>
                  <a:gd name="T14" fmla="*/ 39 w 248"/>
                  <a:gd name="T15" fmla="*/ 5 h 145"/>
                  <a:gd name="T16" fmla="*/ 47 w 248"/>
                  <a:gd name="T17" fmla="*/ 13 h 145"/>
                  <a:gd name="T18" fmla="*/ 54 w 248"/>
                  <a:gd name="T19" fmla="*/ 25 h 145"/>
                  <a:gd name="T20" fmla="*/ 58 w 248"/>
                  <a:gd name="T21" fmla="*/ 20 h 145"/>
                  <a:gd name="T22" fmla="*/ 69 w 248"/>
                  <a:gd name="T23" fmla="*/ 19 h 145"/>
                  <a:gd name="T24" fmla="*/ 85 w 248"/>
                  <a:gd name="T25" fmla="*/ 35 h 145"/>
                  <a:gd name="T26" fmla="*/ 114 w 248"/>
                  <a:gd name="T27" fmla="*/ 35 h 145"/>
                  <a:gd name="T28" fmla="*/ 131 w 248"/>
                  <a:gd name="T29" fmla="*/ 36 h 145"/>
                  <a:gd name="T30" fmla="*/ 147 w 248"/>
                  <a:gd name="T31" fmla="*/ 46 h 145"/>
                  <a:gd name="T32" fmla="*/ 151 w 248"/>
                  <a:gd name="T33" fmla="*/ 63 h 145"/>
                  <a:gd name="T34" fmla="*/ 162 w 248"/>
                  <a:gd name="T35" fmla="*/ 77 h 145"/>
                  <a:gd name="T36" fmla="*/ 175 w 248"/>
                  <a:gd name="T37" fmla="*/ 80 h 145"/>
                  <a:gd name="T38" fmla="*/ 181 w 248"/>
                  <a:gd name="T39" fmla="*/ 83 h 145"/>
                  <a:gd name="T40" fmla="*/ 194 w 248"/>
                  <a:gd name="T41" fmla="*/ 72 h 145"/>
                  <a:gd name="T42" fmla="*/ 210 w 248"/>
                  <a:gd name="T43" fmla="*/ 63 h 145"/>
                  <a:gd name="T44" fmla="*/ 221 w 248"/>
                  <a:gd name="T45" fmla="*/ 60 h 145"/>
                  <a:gd name="T46" fmla="*/ 210 w 248"/>
                  <a:gd name="T47" fmla="*/ 68 h 145"/>
                  <a:gd name="T48" fmla="*/ 214 w 248"/>
                  <a:gd name="T49" fmla="*/ 76 h 145"/>
                  <a:gd name="T50" fmla="*/ 225 w 248"/>
                  <a:gd name="T51" fmla="*/ 74 h 145"/>
                  <a:gd name="T52" fmla="*/ 229 w 248"/>
                  <a:gd name="T53" fmla="*/ 74 h 145"/>
                  <a:gd name="T54" fmla="*/ 237 w 248"/>
                  <a:gd name="T55" fmla="*/ 79 h 145"/>
                  <a:gd name="T56" fmla="*/ 248 w 248"/>
                  <a:gd name="T57" fmla="*/ 83 h 145"/>
                  <a:gd name="T58" fmla="*/ 238 w 248"/>
                  <a:gd name="T59" fmla="*/ 90 h 145"/>
                  <a:gd name="T60" fmla="*/ 230 w 248"/>
                  <a:gd name="T61" fmla="*/ 93 h 145"/>
                  <a:gd name="T62" fmla="*/ 221 w 248"/>
                  <a:gd name="T63" fmla="*/ 93 h 145"/>
                  <a:gd name="T64" fmla="*/ 208 w 248"/>
                  <a:gd name="T65" fmla="*/ 91 h 145"/>
                  <a:gd name="T66" fmla="*/ 211 w 248"/>
                  <a:gd name="T67" fmla="*/ 83 h 145"/>
                  <a:gd name="T68" fmla="*/ 199 w 248"/>
                  <a:gd name="T69" fmla="*/ 85 h 145"/>
                  <a:gd name="T70" fmla="*/ 192 w 248"/>
                  <a:gd name="T71" fmla="*/ 91 h 145"/>
                  <a:gd name="T72" fmla="*/ 184 w 248"/>
                  <a:gd name="T73" fmla="*/ 95 h 145"/>
                  <a:gd name="T74" fmla="*/ 186 w 248"/>
                  <a:gd name="T75" fmla="*/ 99 h 145"/>
                  <a:gd name="T76" fmla="*/ 183 w 248"/>
                  <a:gd name="T77" fmla="*/ 104 h 145"/>
                  <a:gd name="T78" fmla="*/ 166 w 248"/>
                  <a:gd name="T79" fmla="*/ 106 h 145"/>
                  <a:gd name="T80" fmla="*/ 172 w 248"/>
                  <a:gd name="T81" fmla="*/ 115 h 145"/>
                  <a:gd name="T82" fmla="*/ 178 w 248"/>
                  <a:gd name="T83" fmla="*/ 128 h 145"/>
                  <a:gd name="T84" fmla="*/ 170 w 248"/>
                  <a:gd name="T85" fmla="*/ 143 h 145"/>
                  <a:gd name="T86" fmla="*/ 156 w 248"/>
                  <a:gd name="T87" fmla="*/ 142 h 145"/>
                  <a:gd name="T88" fmla="*/ 148 w 248"/>
                  <a:gd name="T89" fmla="*/ 129 h 145"/>
                  <a:gd name="T90" fmla="*/ 128 w 248"/>
                  <a:gd name="T91" fmla="*/ 120 h 145"/>
                  <a:gd name="T92" fmla="*/ 102 w 248"/>
                  <a:gd name="T93" fmla="*/ 104 h 145"/>
                  <a:gd name="T94" fmla="*/ 87 w 248"/>
                  <a:gd name="T95" fmla="*/ 80 h 145"/>
                  <a:gd name="T96" fmla="*/ 74 w 248"/>
                  <a:gd name="T97" fmla="*/ 77 h 145"/>
                  <a:gd name="T98" fmla="*/ 60 w 248"/>
                  <a:gd name="T99" fmla="*/ 69 h 145"/>
                  <a:gd name="T100" fmla="*/ 57 w 248"/>
                  <a:gd name="T101" fmla="*/ 63 h 145"/>
                  <a:gd name="T102" fmla="*/ 50 w 248"/>
                  <a:gd name="T103" fmla="*/ 58 h 145"/>
                  <a:gd name="T104" fmla="*/ 36 w 248"/>
                  <a:gd name="T105" fmla="*/ 50 h 145"/>
                  <a:gd name="T106" fmla="*/ 36 w 248"/>
                  <a:gd name="T107" fmla="*/ 57 h 145"/>
                  <a:gd name="T108" fmla="*/ 30 w 248"/>
                  <a:gd name="T109" fmla="*/ 55 h 145"/>
                  <a:gd name="T110" fmla="*/ 19 w 248"/>
                  <a:gd name="T111" fmla="*/ 58 h 145"/>
                  <a:gd name="T112" fmla="*/ 16 w 248"/>
                  <a:gd name="T113" fmla="*/ 74 h 145"/>
                  <a:gd name="T114" fmla="*/ 0 w 248"/>
                  <a:gd name="T115" fmla="*/ 43 h 145"/>
                  <a:gd name="T116" fmla="*/ 17 w 248"/>
                  <a:gd name="T117" fmla="*/ 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8" h="145">
                    <a:moveTo>
                      <a:pt x="229" y="98"/>
                    </a:moveTo>
                    <a:lnTo>
                      <a:pt x="229" y="98"/>
                    </a:lnTo>
                    <a:lnTo>
                      <a:pt x="229" y="99"/>
                    </a:lnTo>
                    <a:lnTo>
                      <a:pt x="227" y="99"/>
                    </a:lnTo>
                    <a:lnTo>
                      <a:pt x="227" y="98"/>
                    </a:lnTo>
                    <a:lnTo>
                      <a:pt x="227" y="98"/>
                    </a:lnTo>
                    <a:lnTo>
                      <a:pt x="227" y="98"/>
                    </a:lnTo>
                    <a:lnTo>
                      <a:pt x="229" y="98"/>
                    </a:lnTo>
                    <a:lnTo>
                      <a:pt x="229" y="98"/>
                    </a:lnTo>
                    <a:close/>
                    <a:moveTo>
                      <a:pt x="218" y="95"/>
                    </a:moveTo>
                    <a:lnTo>
                      <a:pt x="218" y="95"/>
                    </a:lnTo>
                    <a:lnTo>
                      <a:pt x="218" y="96"/>
                    </a:lnTo>
                    <a:lnTo>
                      <a:pt x="219" y="96"/>
                    </a:lnTo>
                    <a:lnTo>
                      <a:pt x="221" y="96"/>
                    </a:lnTo>
                    <a:lnTo>
                      <a:pt x="219" y="98"/>
                    </a:lnTo>
                    <a:lnTo>
                      <a:pt x="221" y="99"/>
                    </a:lnTo>
                    <a:lnTo>
                      <a:pt x="221" y="99"/>
                    </a:lnTo>
                    <a:lnTo>
                      <a:pt x="219" y="99"/>
                    </a:lnTo>
                    <a:lnTo>
                      <a:pt x="218" y="99"/>
                    </a:lnTo>
                    <a:lnTo>
                      <a:pt x="218" y="99"/>
                    </a:lnTo>
                    <a:lnTo>
                      <a:pt x="218" y="98"/>
                    </a:lnTo>
                    <a:lnTo>
                      <a:pt x="218" y="98"/>
                    </a:lnTo>
                    <a:lnTo>
                      <a:pt x="218" y="98"/>
                    </a:lnTo>
                    <a:lnTo>
                      <a:pt x="218" y="98"/>
                    </a:lnTo>
                    <a:lnTo>
                      <a:pt x="216" y="96"/>
                    </a:lnTo>
                    <a:lnTo>
                      <a:pt x="216" y="96"/>
                    </a:lnTo>
                    <a:lnTo>
                      <a:pt x="216" y="95"/>
                    </a:lnTo>
                    <a:lnTo>
                      <a:pt x="218" y="95"/>
                    </a:lnTo>
                    <a:close/>
                    <a:moveTo>
                      <a:pt x="211" y="80"/>
                    </a:moveTo>
                    <a:lnTo>
                      <a:pt x="211" y="80"/>
                    </a:lnTo>
                    <a:lnTo>
                      <a:pt x="211" y="80"/>
                    </a:lnTo>
                    <a:lnTo>
                      <a:pt x="211" y="82"/>
                    </a:lnTo>
                    <a:lnTo>
                      <a:pt x="213" y="82"/>
                    </a:lnTo>
                    <a:lnTo>
                      <a:pt x="211" y="80"/>
                    </a:lnTo>
                    <a:lnTo>
                      <a:pt x="211" y="80"/>
                    </a:lnTo>
                    <a:lnTo>
                      <a:pt x="211" y="80"/>
                    </a:lnTo>
                    <a:close/>
                    <a:moveTo>
                      <a:pt x="38" y="0"/>
                    </a:moveTo>
                    <a:lnTo>
                      <a:pt x="38" y="0"/>
                    </a:lnTo>
                    <a:lnTo>
                      <a:pt x="38" y="0"/>
                    </a:lnTo>
                    <a:lnTo>
                      <a:pt x="38" y="2"/>
                    </a:lnTo>
                    <a:lnTo>
                      <a:pt x="36" y="3"/>
                    </a:lnTo>
                    <a:lnTo>
                      <a:pt x="36" y="5"/>
                    </a:lnTo>
                    <a:lnTo>
                      <a:pt x="35" y="6"/>
                    </a:lnTo>
                    <a:lnTo>
                      <a:pt x="35" y="8"/>
                    </a:lnTo>
                    <a:lnTo>
                      <a:pt x="33" y="11"/>
                    </a:lnTo>
                    <a:lnTo>
                      <a:pt x="33" y="13"/>
                    </a:lnTo>
                    <a:lnTo>
                      <a:pt x="33" y="13"/>
                    </a:lnTo>
                    <a:lnTo>
                      <a:pt x="33" y="14"/>
                    </a:lnTo>
                    <a:lnTo>
                      <a:pt x="33" y="16"/>
                    </a:lnTo>
                    <a:lnTo>
                      <a:pt x="33" y="17"/>
                    </a:lnTo>
                    <a:lnTo>
                      <a:pt x="33" y="17"/>
                    </a:lnTo>
                    <a:lnTo>
                      <a:pt x="33" y="19"/>
                    </a:lnTo>
                    <a:lnTo>
                      <a:pt x="33" y="19"/>
                    </a:lnTo>
                    <a:lnTo>
                      <a:pt x="33" y="20"/>
                    </a:lnTo>
                    <a:lnTo>
                      <a:pt x="33" y="20"/>
                    </a:lnTo>
                    <a:lnTo>
                      <a:pt x="35" y="20"/>
                    </a:lnTo>
                    <a:lnTo>
                      <a:pt x="36" y="20"/>
                    </a:lnTo>
                    <a:lnTo>
                      <a:pt x="36" y="19"/>
                    </a:lnTo>
                    <a:lnTo>
                      <a:pt x="38" y="19"/>
                    </a:lnTo>
                    <a:lnTo>
                      <a:pt x="39" y="16"/>
                    </a:lnTo>
                    <a:lnTo>
                      <a:pt x="39" y="16"/>
                    </a:lnTo>
                    <a:lnTo>
                      <a:pt x="38" y="16"/>
                    </a:lnTo>
                    <a:lnTo>
                      <a:pt x="38" y="16"/>
                    </a:lnTo>
                    <a:lnTo>
                      <a:pt x="38" y="14"/>
                    </a:lnTo>
                    <a:lnTo>
                      <a:pt x="38" y="14"/>
                    </a:lnTo>
                    <a:lnTo>
                      <a:pt x="39" y="14"/>
                    </a:lnTo>
                    <a:lnTo>
                      <a:pt x="39" y="14"/>
                    </a:lnTo>
                    <a:lnTo>
                      <a:pt x="39" y="14"/>
                    </a:lnTo>
                    <a:lnTo>
                      <a:pt x="39" y="14"/>
                    </a:lnTo>
                    <a:lnTo>
                      <a:pt x="41" y="14"/>
                    </a:lnTo>
                    <a:lnTo>
                      <a:pt x="41" y="14"/>
                    </a:lnTo>
                    <a:lnTo>
                      <a:pt x="39" y="14"/>
                    </a:lnTo>
                    <a:lnTo>
                      <a:pt x="39" y="13"/>
                    </a:lnTo>
                    <a:lnTo>
                      <a:pt x="39" y="13"/>
                    </a:lnTo>
                    <a:lnTo>
                      <a:pt x="39" y="11"/>
                    </a:lnTo>
                    <a:lnTo>
                      <a:pt x="41" y="11"/>
                    </a:lnTo>
                    <a:lnTo>
                      <a:pt x="41" y="11"/>
                    </a:lnTo>
                    <a:lnTo>
                      <a:pt x="41" y="9"/>
                    </a:lnTo>
                    <a:lnTo>
                      <a:pt x="41" y="9"/>
                    </a:lnTo>
                    <a:lnTo>
                      <a:pt x="39" y="11"/>
                    </a:lnTo>
                    <a:lnTo>
                      <a:pt x="38" y="11"/>
                    </a:lnTo>
                    <a:lnTo>
                      <a:pt x="38" y="9"/>
                    </a:lnTo>
                    <a:lnTo>
                      <a:pt x="39" y="9"/>
                    </a:lnTo>
                    <a:lnTo>
                      <a:pt x="39" y="8"/>
                    </a:lnTo>
                    <a:lnTo>
                      <a:pt x="41" y="8"/>
                    </a:lnTo>
                    <a:lnTo>
                      <a:pt x="41" y="6"/>
                    </a:lnTo>
                    <a:lnTo>
                      <a:pt x="39" y="6"/>
                    </a:lnTo>
                    <a:lnTo>
                      <a:pt x="39" y="5"/>
                    </a:lnTo>
                    <a:lnTo>
                      <a:pt x="39" y="3"/>
                    </a:lnTo>
                    <a:lnTo>
                      <a:pt x="39" y="3"/>
                    </a:lnTo>
                    <a:lnTo>
                      <a:pt x="39" y="2"/>
                    </a:lnTo>
                    <a:lnTo>
                      <a:pt x="41" y="3"/>
                    </a:lnTo>
                    <a:lnTo>
                      <a:pt x="43" y="3"/>
                    </a:lnTo>
                    <a:lnTo>
                      <a:pt x="44" y="5"/>
                    </a:lnTo>
                    <a:lnTo>
                      <a:pt x="47" y="6"/>
                    </a:lnTo>
                    <a:lnTo>
                      <a:pt x="49" y="6"/>
                    </a:lnTo>
                    <a:lnTo>
                      <a:pt x="50" y="8"/>
                    </a:lnTo>
                    <a:lnTo>
                      <a:pt x="49" y="9"/>
                    </a:lnTo>
                    <a:lnTo>
                      <a:pt x="47" y="13"/>
                    </a:lnTo>
                    <a:lnTo>
                      <a:pt x="47" y="14"/>
                    </a:lnTo>
                    <a:lnTo>
                      <a:pt x="47" y="16"/>
                    </a:lnTo>
                    <a:lnTo>
                      <a:pt x="47" y="16"/>
                    </a:lnTo>
                    <a:lnTo>
                      <a:pt x="49" y="17"/>
                    </a:lnTo>
                    <a:lnTo>
                      <a:pt x="54" y="22"/>
                    </a:lnTo>
                    <a:lnTo>
                      <a:pt x="54" y="22"/>
                    </a:lnTo>
                    <a:lnTo>
                      <a:pt x="52" y="24"/>
                    </a:lnTo>
                    <a:lnTo>
                      <a:pt x="52" y="25"/>
                    </a:lnTo>
                    <a:lnTo>
                      <a:pt x="52" y="25"/>
                    </a:lnTo>
                    <a:lnTo>
                      <a:pt x="52" y="25"/>
                    </a:lnTo>
                    <a:lnTo>
                      <a:pt x="54" y="25"/>
                    </a:lnTo>
                    <a:lnTo>
                      <a:pt x="55" y="25"/>
                    </a:lnTo>
                    <a:lnTo>
                      <a:pt x="57" y="24"/>
                    </a:lnTo>
                    <a:lnTo>
                      <a:pt x="57" y="24"/>
                    </a:lnTo>
                    <a:lnTo>
                      <a:pt x="57" y="24"/>
                    </a:lnTo>
                    <a:lnTo>
                      <a:pt x="57" y="24"/>
                    </a:lnTo>
                    <a:lnTo>
                      <a:pt x="57" y="22"/>
                    </a:lnTo>
                    <a:lnTo>
                      <a:pt x="57" y="22"/>
                    </a:lnTo>
                    <a:lnTo>
                      <a:pt x="57" y="22"/>
                    </a:lnTo>
                    <a:lnTo>
                      <a:pt x="58" y="22"/>
                    </a:lnTo>
                    <a:lnTo>
                      <a:pt x="58" y="22"/>
                    </a:lnTo>
                    <a:lnTo>
                      <a:pt x="58" y="20"/>
                    </a:lnTo>
                    <a:lnTo>
                      <a:pt x="58" y="19"/>
                    </a:lnTo>
                    <a:lnTo>
                      <a:pt x="58" y="17"/>
                    </a:lnTo>
                    <a:lnTo>
                      <a:pt x="58" y="16"/>
                    </a:lnTo>
                    <a:lnTo>
                      <a:pt x="58" y="16"/>
                    </a:lnTo>
                    <a:lnTo>
                      <a:pt x="58" y="13"/>
                    </a:lnTo>
                    <a:lnTo>
                      <a:pt x="58" y="13"/>
                    </a:lnTo>
                    <a:lnTo>
                      <a:pt x="61" y="14"/>
                    </a:lnTo>
                    <a:lnTo>
                      <a:pt x="63" y="16"/>
                    </a:lnTo>
                    <a:lnTo>
                      <a:pt x="65" y="16"/>
                    </a:lnTo>
                    <a:lnTo>
                      <a:pt x="66" y="17"/>
                    </a:lnTo>
                    <a:lnTo>
                      <a:pt x="69" y="19"/>
                    </a:lnTo>
                    <a:lnTo>
                      <a:pt x="71" y="20"/>
                    </a:lnTo>
                    <a:lnTo>
                      <a:pt x="73" y="20"/>
                    </a:lnTo>
                    <a:lnTo>
                      <a:pt x="74" y="22"/>
                    </a:lnTo>
                    <a:lnTo>
                      <a:pt x="74" y="24"/>
                    </a:lnTo>
                    <a:lnTo>
                      <a:pt x="74" y="25"/>
                    </a:lnTo>
                    <a:lnTo>
                      <a:pt x="77" y="27"/>
                    </a:lnTo>
                    <a:lnTo>
                      <a:pt x="79" y="28"/>
                    </a:lnTo>
                    <a:lnTo>
                      <a:pt x="80" y="30"/>
                    </a:lnTo>
                    <a:lnTo>
                      <a:pt x="82" y="32"/>
                    </a:lnTo>
                    <a:lnTo>
                      <a:pt x="84" y="33"/>
                    </a:lnTo>
                    <a:lnTo>
                      <a:pt x="85" y="35"/>
                    </a:lnTo>
                    <a:lnTo>
                      <a:pt x="87" y="36"/>
                    </a:lnTo>
                    <a:lnTo>
                      <a:pt x="88" y="36"/>
                    </a:lnTo>
                    <a:lnTo>
                      <a:pt x="90" y="36"/>
                    </a:lnTo>
                    <a:lnTo>
                      <a:pt x="93" y="36"/>
                    </a:lnTo>
                    <a:lnTo>
                      <a:pt x="96" y="36"/>
                    </a:lnTo>
                    <a:lnTo>
                      <a:pt x="99" y="35"/>
                    </a:lnTo>
                    <a:lnTo>
                      <a:pt x="102" y="35"/>
                    </a:lnTo>
                    <a:lnTo>
                      <a:pt x="104" y="35"/>
                    </a:lnTo>
                    <a:lnTo>
                      <a:pt x="107" y="35"/>
                    </a:lnTo>
                    <a:lnTo>
                      <a:pt x="112" y="35"/>
                    </a:lnTo>
                    <a:lnTo>
                      <a:pt x="114" y="35"/>
                    </a:lnTo>
                    <a:lnTo>
                      <a:pt x="117" y="35"/>
                    </a:lnTo>
                    <a:lnTo>
                      <a:pt x="118" y="36"/>
                    </a:lnTo>
                    <a:lnTo>
                      <a:pt x="120" y="36"/>
                    </a:lnTo>
                    <a:lnTo>
                      <a:pt x="123" y="36"/>
                    </a:lnTo>
                    <a:lnTo>
                      <a:pt x="123" y="36"/>
                    </a:lnTo>
                    <a:lnTo>
                      <a:pt x="125" y="35"/>
                    </a:lnTo>
                    <a:lnTo>
                      <a:pt x="126" y="35"/>
                    </a:lnTo>
                    <a:lnTo>
                      <a:pt x="128" y="33"/>
                    </a:lnTo>
                    <a:lnTo>
                      <a:pt x="129" y="33"/>
                    </a:lnTo>
                    <a:lnTo>
                      <a:pt x="131" y="35"/>
                    </a:lnTo>
                    <a:lnTo>
                      <a:pt x="131" y="36"/>
                    </a:lnTo>
                    <a:lnTo>
                      <a:pt x="132" y="36"/>
                    </a:lnTo>
                    <a:lnTo>
                      <a:pt x="134" y="38"/>
                    </a:lnTo>
                    <a:lnTo>
                      <a:pt x="136" y="39"/>
                    </a:lnTo>
                    <a:lnTo>
                      <a:pt x="137" y="39"/>
                    </a:lnTo>
                    <a:lnTo>
                      <a:pt x="139" y="43"/>
                    </a:lnTo>
                    <a:lnTo>
                      <a:pt x="140" y="44"/>
                    </a:lnTo>
                    <a:lnTo>
                      <a:pt x="140" y="46"/>
                    </a:lnTo>
                    <a:lnTo>
                      <a:pt x="142" y="47"/>
                    </a:lnTo>
                    <a:lnTo>
                      <a:pt x="143" y="47"/>
                    </a:lnTo>
                    <a:lnTo>
                      <a:pt x="145" y="46"/>
                    </a:lnTo>
                    <a:lnTo>
                      <a:pt x="147" y="46"/>
                    </a:lnTo>
                    <a:lnTo>
                      <a:pt x="147" y="47"/>
                    </a:lnTo>
                    <a:lnTo>
                      <a:pt x="147" y="49"/>
                    </a:lnTo>
                    <a:lnTo>
                      <a:pt x="145" y="52"/>
                    </a:lnTo>
                    <a:lnTo>
                      <a:pt x="145" y="55"/>
                    </a:lnTo>
                    <a:lnTo>
                      <a:pt x="145" y="57"/>
                    </a:lnTo>
                    <a:lnTo>
                      <a:pt x="145" y="60"/>
                    </a:lnTo>
                    <a:lnTo>
                      <a:pt x="145" y="61"/>
                    </a:lnTo>
                    <a:lnTo>
                      <a:pt x="145" y="63"/>
                    </a:lnTo>
                    <a:lnTo>
                      <a:pt x="148" y="63"/>
                    </a:lnTo>
                    <a:lnTo>
                      <a:pt x="150" y="63"/>
                    </a:lnTo>
                    <a:lnTo>
                      <a:pt x="151" y="63"/>
                    </a:lnTo>
                    <a:lnTo>
                      <a:pt x="153" y="65"/>
                    </a:lnTo>
                    <a:lnTo>
                      <a:pt x="153" y="68"/>
                    </a:lnTo>
                    <a:lnTo>
                      <a:pt x="153" y="69"/>
                    </a:lnTo>
                    <a:lnTo>
                      <a:pt x="153" y="71"/>
                    </a:lnTo>
                    <a:lnTo>
                      <a:pt x="155" y="74"/>
                    </a:lnTo>
                    <a:lnTo>
                      <a:pt x="155" y="76"/>
                    </a:lnTo>
                    <a:lnTo>
                      <a:pt x="155" y="77"/>
                    </a:lnTo>
                    <a:lnTo>
                      <a:pt x="156" y="77"/>
                    </a:lnTo>
                    <a:lnTo>
                      <a:pt x="156" y="77"/>
                    </a:lnTo>
                    <a:lnTo>
                      <a:pt x="159" y="77"/>
                    </a:lnTo>
                    <a:lnTo>
                      <a:pt x="162" y="77"/>
                    </a:lnTo>
                    <a:lnTo>
                      <a:pt x="164" y="77"/>
                    </a:lnTo>
                    <a:lnTo>
                      <a:pt x="167" y="77"/>
                    </a:lnTo>
                    <a:lnTo>
                      <a:pt x="170" y="77"/>
                    </a:lnTo>
                    <a:lnTo>
                      <a:pt x="170" y="77"/>
                    </a:lnTo>
                    <a:lnTo>
                      <a:pt x="172" y="77"/>
                    </a:lnTo>
                    <a:lnTo>
                      <a:pt x="173" y="77"/>
                    </a:lnTo>
                    <a:lnTo>
                      <a:pt x="173" y="77"/>
                    </a:lnTo>
                    <a:lnTo>
                      <a:pt x="173" y="79"/>
                    </a:lnTo>
                    <a:lnTo>
                      <a:pt x="175" y="79"/>
                    </a:lnTo>
                    <a:lnTo>
                      <a:pt x="175" y="80"/>
                    </a:lnTo>
                    <a:lnTo>
                      <a:pt x="175" y="80"/>
                    </a:lnTo>
                    <a:lnTo>
                      <a:pt x="175" y="82"/>
                    </a:lnTo>
                    <a:lnTo>
                      <a:pt x="175" y="83"/>
                    </a:lnTo>
                    <a:lnTo>
                      <a:pt x="175" y="85"/>
                    </a:lnTo>
                    <a:lnTo>
                      <a:pt x="177" y="85"/>
                    </a:lnTo>
                    <a:lnTo>
                      <a:pt x="178" y="87"/>
                    </a:lnTo>
                    <a:lnTo>
                      <a:pt x="180" y="87"/>
                    </a:lnTo>
                    <a:lnTo>
                      <a:pt x="181" y="87"/>
                    </a:lnTo>
                    <a:lnTo>
                      <a:pt x="181" y="87"/>
                    </a:lnTo>
                    <a:lnTo>
                      <a:pt x="183" y="87"/>
                    </a:lnTo>
                    <a:lnTo>
                      <a:pt x="183" y="85"/>
                    </a:lnTo>
                    <a:lnTo>
                      <a:pt x="181" y="83"/>
                    </a:lnTo>
                    <a:lnTo>
                      <a:pt x="181" y="83"/>
                    </a:lnTo>
                    <a:lnTo>
                      <a:pt x="183" y="82"/>
                    </a:lnTo>
                    <a:lnTo>
                      <a:pt x="183" y="80"/>
                    </a:lnTo>
                    <a:lnTo>
                      <a:pt x="184" y="79"/>
                    </a:lnTo>
                    <a:lnTo>
                      <a:pt x="186" y="79"/>
                    </a:lnTo>
                    <a:lnTo>
                      <a:pt x="188" y="77"/>
                    </a:lnTo>
                    <a:lnTo>
                      <a:pt x="189" y="76"/>
                    </a:lnTo>
                    <a:lnTo>
                      <a:pt x="189" y="74"/>
                    </a:lnTo>
                    <a:lnTo>
                      <a:pt x="191" y="72"/>
                    </a:lnTo>
                    <a:lnTo>
                      <a:pt x="192" y="72"/>
                    </a:lnTo>
                    <a:lnTo>
                      <a:pt x="194" y="72"/>
                    </a:lnTo>
                    <a:lnTo>
                      <a:pt x="194" y="71"/>
                    </a:lnTo>
                    <a:lnTo>
                      <a:pt x="197" y="69"/>
                    </a:lnTo>
                    <a:lnTo>
                      <a:pt x="197" y="69"/>
                    </a:lnTo>
                    <a:lnTo>
                      <a:pt x="200" y="68"/>
                    </a:lnTo>
                    <a:lnTo>
                      <a:pt x="202" y="68"/>
                    </a:lnTo>
                    <a:lnTo>
                      <a:pt x="203" y="66"/>
                    </a:lnTo>
                    <a:lnTo>
                      <a:pt x="207" y="65"/>
                    </a:lnTo>
                    <a:lnTo>
                      <a:pt x="208" y="63"/>
                    </a:lnTo>
                    <a:lnTo>
                      <a:pt x="208" y="61"/>
                    </a:lnTo>
                    <a:lnTo>
                      <a:pt x="210" y="61"/>
                    </a:lnTo>
                    <a:lnTo>
                      <a:pt x="210" y="63"/>
                    </a:lnTo>
                    <a:lnTo>
                      <a:pt x="211" y="63"/>
                    </a:lnTo>
                    <a:lnTo>
                      <a:pt x="211" y="61"/>
                    </a:lnTo>
                    <a:lnTo>
                      <a:pt x="213" y="61"/>
                    </a:lnTo>
                    <a:lnTo>
                      <a:pt x="213" y="60"/>
                    </a:lnTo>
                    <a:lnTo>
                      <a:pt x="214" y="60"/>
                    </a:lnTo>
                    <a:lnTo>
                      <a:pt x="214" y="60"/>
                    </a:lnTo>
                    <a:lnTo>
                      <a:pt x="216" y="58"/>
                    </a:lnTo>
                    <a:lnTo>
                      <a:pt x="218" y="58"/>
                    </a:lnTo>
                    <a:lnTo>
                      <a:pt x="218" y="58"/>
                    </a:lnTo>
                    <a:lnTo>
                      <a:pt x="219" y="58"/>
                    </a:lnTo>
                    <a:lnTo>
                      <a:pt x="221" y="60"/>
                    </a:lnTo>
                    <a:lnTo>
                      <a:pt x="221" y="60"/>
                    </a:lnTo>
                    <a:lnTo>
                      <a:pt x="221" y="60"/>
                    </a:lnTo>
                    <a:lnTo>
                      <a:pt x="218" y="61"/>
                    </a:lnTo>
                    <a:lnTo>
                      <a:pt x="216" y="63"/>
                    </a:lnTo>
                    <a:lnTo>
                      <a:pt x="214" y="63"/>
                    </a:lnTo>
                    <a:lnTo>
                      <a:pt x="214" y="63"/>
                    </a:lnTo>
                    <a:lnTo>
                      <a:pt x="214" y="65"/>
                    </a:lnTo>
                    <a:lnTo>
                      <a:pt x="213" y="65"/>
                    </a:lnTo>
                    <a:lnTo>
                      <a:pt x="211" y="65"/>
                    </a:lnTo>
                    <a:lnTo>
                      <a:pt x="211" y="66"/>
                    </a:lnTo>
                    <a:lnTo>
                      <a:pt x="210" y="68"/>
                    </a:lnTo>
                    <a:lnTo>
                      <a:pt x="205" y="71"/>
                    </a:lnTo>
                    <a:lnTo>
                      <a:pt x="205" y="71"/>
                    </a:lnTo>
                    <a:lnTo>
                      <a:pt x="205" y="71"/>
                    </a:lnTo>
                    <a:lnTo>
                      <a:pt x="207" y="71"/>
                    </a:lnTo>
                    <a:lnTo>
                      <a:pt x="208" y="72"/>
                    </a:lnTo>
                    <a:lnTo>
                      <a:pt x="210" y="72"/>
                    </a:lnTo>
                    <a:lnTo>
                      <a:pt x="211" y="72"/>
                    </a:lnTo>
                    <a:lnTo>
                      <a:pt x="213" y="72"/>
                    </a:lnTo>
                    <a:lnTo>
                      <a:pt x="213" y="74"/>
                    </a:lnTo>
                    <a:lnTo>
                      <a:pt x="214" y="76"/>
                    </a:lnTo>
                    <a:lnTo>
                      <a:pt x="214" y="76"/>
                    </a:lnTo>
                    <a:lnTo>
                      <a:pt x="216" y="77"/>
                    </a:lnTo>
                    <a:lnTo>
                      <a:pt x="218" y="77"/>
                    </a:lnTo>
                    <a:lnTo>
                      <a:pt x="219" y="77"/>
                    </a:lnTo>
                    <a:lnTo>
                      <a:pt x="221" y="77"/>
                    </a:lnTo>
                    <a:lnTo>
                      <a:pt x="221" y="77"/>
                    </a:lnTo>
                    <a:lnTo>
                      <a:pt x="222" y="79"/>
                    </a:lnTo>
                    <a:lnTo>
                      <a:pt x="222" y="77"/>
                    </a:lnTo>
                    <a:lnTo>
                      <a:pt x="224" y="74"/>
                    </a:lnTo>
                    <a:lnTo>
                      <a:pt x="224" y="76"/>
                    </a:lnTo>
                    <a:lnTo>
                      <a:pt x="225" y="76"/>
                    </a:lnTo>
                    <a:lnTo>
                      <a:pt x="225" y="74"/>
                    </a:lnTo>
                    <a:lnTo>
                      <a:pt x="225" y="74"/>
                    </a:lnTo>
                    <a:lnTo>
                      <a:pt x="225" y="72"/>
                    </a:lnTo>
                    <a:lnTo>
                      <a:pt x="225" y="71"/>
                    </a:lnTo>
                    <a:lnTo>
                      <a:pt x="227" y="71"/>
                    </a:lnTo>
                    <a:lnTo>
                      <a:pt x="227" y="71"/>
                    </a:lnTo>
                    <a:lnTo>
                      <a:pt x="227" y="71"/>
                    </a:lnTo>
                    <a:lnTo>
                      <a:pt x="227" y="71"/>
                    </a:lnTo>
                    <a:lnTo>
                      <a:pt x="227" y="72"/>
                    </a:lnTo>
                    <a:lnTo>
                      <a:pt x="229" y="72"/>
                    </a:lnTo>
                    <a:lnTo>
                      <a:pt x="229" y="72"/>
                    </a:lnTo>
                    <a:lnTo>
                      <a:pt x="229" y="74"/>
                    </a:lnTo>
                    <a:lnTo>
                      <a:pt x="230" y="74"/>
                    </a:lnTo>
                    <a:lnTo>
                      <a:pt x="230" y="77"/>
                    </a:lnTo>
                    <a:lnTo>
                      <a:pt x="230" y="77"/>
                    </a:lnTo>
                    <a:lnTo>
                      <a:pt x="232" y="77"/>
                    </a:lnTo>
                    <a:lnTo>
                      <a:pt x="233" y="77"/>
                    </a:lnTo>
                    <a:lnTo>
                      <a:pt x="233" y="77"/>
                    </a:lnTo>
                    <a:lnTo>
                      <a:pt x="235" y="79"/>
                    </a:lnTo>
                    <a:lnTo>
                      <a:pt x="235" y="79"/>
                    </a:lnTo>
                    <a:lnTo>
                      <a:pt x="235" y="80"/>
                    </a:lnTo>
                    <a:lnTo>
                      <a:pt x="235" y="80"/>
                    </a:lnTo>
                    <a:lnTo>
                      <a:pt x="237" y="79"/>
                    </a:lnTo>
                    <a:lnTo>
                      <a:pt x="237" y="79"/>
                    </a:lnTo>
                    <a:lnTo>
                      <a:pt x="238" y="80"/>
                    </a:lnTo>
                    <a:lnTo>
                      <a:pt x="240" y="80"/>
                    </a:lnTo>
                    <a:lnTo>
                      <a:pt x="241" y="82"/>
                    </a:lnTo>
                    <a:lnTo>
                      <a:pt x="241" y="82"/>
                    </a:lnTo>
                    <a:lnTo>
                      <a:pt x="243" y="82"/>
                    </a:lnTo>
                    <a:lnTo>
                      <a:pt x="244" y="83"/>
                    </a:lnTo>
                    <a:lnTo>
                      <a:pt x="244" y="83"/>
                    </a:lnTo>
                    <a:lnTo>
                      <a:pt x="246" y="82"/>
                    </a:lnTo>
                    <a:lnTo>
                      <a:pt x="248" y="83"/>
                    </a:lnTo>
                    <a:lnTo>
                      <a:pt x="248" y="83"/>
                    </a:lnTo>
                    <a:lnTo>
                      <a:pt x="248" y="83"/>
                    </a:lnTo>
                    <a:lnTo>
                      <a:pt x="243" y="87"/>
                    </a:lnTo>
                    <a:lnTo>
                      <a:pt x="243" y="87"/>
                    </a:lnTo>
                    <a:lnTo>
                      <a:pt x="241" y="88"/>
                    </a:lnTo>
                    <a:lnTo>
                      <a:pt x="240" y="88"/>
                    </a:lnTo>
                    <a:lnTo>
                      <a:pt x="240" y="88"/>
                    </a:lnTo>
                    <a:lnTo>
                      <a:pt x="238" y="87"/>
                    </a:lnTo>
                    <a:lnTo>
                      <a:pt x="237" y="88"/>
                    </a:lnTo>
                    <a:lnTo>
                      <a:pt x="237" y="88"/>
                    </a:lnTo>
                    <a:lnTo>
                      <a:pt x="237" y="88"/>
                    </a:lnTo>
                    <a:lnTo>
                      <a:pt x="238" y="90"/>
                    </a:lnTo>
                    <a:lnTo>
                      <a:pt x="237" y="90"/>
                    </a:lnTo>
                    <a:lnTo>
                      <a:pt x="237" y="90"/>
                    </a:lnTo>
                    <a:lnTo>
                      <a:pt x="235" y="90"/>
                    </a:lnTo>
                    <a:lnTo>
                      <a:pt x="235" y="90"/>
                    </a:lnTo>
                    <a:lnTo>
                      <a:pt x="235" y="90"/>
                    </a:lnTo>
                    <a:lnTo>
                      <a:pt x="235" y="90"/>
                    </a:lnTo>
                    <a:lnTo>
                      <a:pt x="233" y="90"/>
                    </a:lnTo>
                    <a:lnTo>
                      <a:pt x="232" y="91"/>
                    </a:lnTo>
                    <a:lnTo>
                      <a:pt x="232" y="93"/>
                    </a:lnTo>
                    <a:lnTo>
                      <a:pt x="230" y="93"/>
                    </a:lnTo>
                    <a:lnTo>
                      <a:pt x="230" y="93"/>
                    </a:lnTo>
                    <a:lnTo>
                      <a:pt x="229" y="93"/>
                    </a:lnTo>
                    <a:lnTo>
                      <a:pt x="229" y="95"/>
                    </a:lnTo>
                    <a:lnTo>
                      <a:pt x="227" y="95"/>
                    </a:lnTo>
                    <a:lnTo>
                      <a:pt x="227" y="95"/>
                    </a:lnTo>
                    <a:lnTo>
                      <a:pt x="227" y="93"/>
                    </a:lnTo>
                    <a:lnTo>
                      <a:pt x="225" y="93"/>
                    </a:lnTo>
                    <a:lnTo>
                      <a:pt x="225" y="93"/>
                    </a:lnTo>
                    <a:lnTo>
                      <a:pt x="224" y="93"/>
                    </a:lnTo>
                    <a:lnTo>
                      <a:pt x="224" y="93"/>
                    </a:lnTo>
                    <a:lnTo>
                      <a:pt x="222" y="93"/>
                    </a:lnTo>
                    <a:lnTo>
                      <a:pt x="221" y="93"/>
                    </a:lnTo>
                    <a:lnTo>
                      <a:pt x="219" y="93"/>
                    </a:lnTo>
                    <a:lnTo>
                      <a:pt x="218" y="93"/>
                    </a:lnTo>
                    <a:lnTo>
                      <a:pt x="216" y="93"/>
                    </a:lnTo>
                    <a:lnTo>
                      <a:pt x="216" y="93"/>
                    </a:lnTo>
                    <a:lnTo>
                      <a:pt x="213" y="95"/>
                    </a:lnTo>
                    <a:lnTo>
                      <a:pt x="211" y="93"/>
                    </a:lnTo>
                    <a:lnTo>
                      <a:pt x="211" y="93"/>
                    </a:lnTo>
                    <a:lnTo>
                      <a:pt x="210" y="91"/>
                    </a:lnTo>
                    <a:lnTo>
                      <a:pt x="210" y="91"/>
                    </a:lnTo>
                    <a:lnTo>
                      <a:pt x="208" y="91"/>
                    </a:lnTo>
                    <a:lnTo>
                      <a:pt x="208" y="91"/>
                    </a:lnTo>
                    <a:lnTo>
                      <a:pt x="208" y="90"/>
                    </a:lnTo>
                    <a:lnTo>
                      <a:pt x="208" y="90"/>
                    </a:lnTo>
                    <a:lnTo>
                      <a:pt x="208" y="90"/>
                    </a:lnTo>
                    <a:lnTo>
                      <a:pt x="211" y="88"/>
                    </a:lnTo>
                    <a:lnTo>
                      <a:pt x="213" y="87"/>
                    </a:lnTo>
                    <a:lnTo>
                      <a:pt x="213" y="85"/>
                    </a:lnTo>
                    <a:lnTo>
                      <a:pt x="213" y="85"/>
                    </a:lnTo>
                    <a:lnTo>
                      <a:pt x="213" y="85"/>
                    </a:lnTo>
                    <a:lnTo>
                      <a:pt x="213" y="85"/>
                    </a:lnTo>
                    <a:lnTo>
                      <a:pt x="211" y="83"/>
                    </a:lnTo>
                    <a:lnTo>
                      <a:pt x="211" y="83"/>
                    </a:lnTo>
                    <a:lnTo>
                      <a:pt x="213" y="83"/>
                    </a:lnTo>
                    <a:lnTo>
                      <a:pt x="213" y="83"/>
                    </a:lnTo>
                    <a:lnTo>
                      <a:pt x="211" y="82"/>
                    </a:lnTo>
                    <a:lnTo>
                      <a:pt x="210" y="80"/>
                    </a:lnTo>
                    <a:lnTo>
                      <a:pt x="208" y="79"/>
                    </a:lnTo>
                    <a:lnTo>
                      <a:pt x="208" y="80"/>
                    </a:lnTo>
                    <a:lnTo>
                      <a:pt x="207" y="82"/>
                    </a:lnTo>
                    <a:lnTo>
                      <a:pt x="207" y="82"/>
                    </a:lnTo>
                    <a:lnTo>
                      <a:pt x="205" y="83"/>
                    </a:lnTo>
                    <a:lnTo>
                      <a:pt x="203" y="83"/>
                    </a:lnTo>
                    <a:lnTo>
                      <a:pt x="199" y="85"/>
                    </a:lnTo>
                    <a:lnTo>
                      <a:pt x="199" y="87"/>
                    </a:lnTo>
                    <a:lnTo>
                      <a:pt x="199" y="87"/>
                    </a:lnTo>
                    <a:lnTo>
                      <a:pt x="197" y="85"/>
                    </a:lnTo>
                    <a:lnTo>
                      <a:pt x="196" y="83"/>
                    </a:lnTo>
                    <a:lnTo>
                      <a:pt x="194" y="83"/>
                    </a:lnTo>
                    <a:lnTo>
                      <a:pt x="194" y="83"/>
                    </a:lnTo>
                    <a:lnTo>
                      <a:pt x="192" y="85"/>
                    </a:lnTo>
                    <a:lnTo>
                      <a:pt x="192" y="87"/>
                    </a:lnTo>
                    <a:lnTo>
                      <a:pt x="192" y="87"/>
                    </a:lnTo>
                    <a:lnTo>
                      <a:pt x="191" y="88"/>
                    </a:lnTo>
                    <a:lnTo>
                      <a:pt x="192" y="91"/>
                    </a:lnTo>
                    <a:lnTo>
                      <a:pt x="192" y="93"/>
                    </a:lnTo>
                    <a:lnTo>
                      <a:pt x="191" y="93"/>
                    </a:lnTo>
                    <a:lnTo>
                      <a:pt x="192" y="95"/>
                    </a:lnTo>
                    <a:lnTo>
                      <a:pt x="191" y="95"/>
                    </a:lnTo>
                    <a:lnTo>
                      <a:pt x="189" y="93"/>
                    </a:lnTo>
                    <a:lnTo>
                      <a:pt x="188" y="93"/>
                    </a:lnTo>
                    <a:lnTo>
                      <a:pt x="183" y="95"/>
                    </a:lnTo>
                    <a:lnTo>
                      <a:pt x="183" y="95"/>
                    </a:lnTo>
                    <a:lnTo>
                      <a:pt x="183" y="95"/>
                    </a:lnTo>
                    <a:lnTo>
                      <a:pt x="183" y="95"/>
                    </a:lnTo>
                    <a:lnTo>
                      <a:pt x="184" y="95"/>
                    </a:lnTo>
                    <a:lnTo>
                      <a:pt x="188" y="95"/>
                    </a:lnTo>
                    <a:lnTo>
                      <a:pt x="188" y="95"/>
                    </a:lnTo>
                    <a:lnTo>
                      <a:pt x="188" y="96"/>
                    </a:lnTo>
                    <a:lnTo>
                      <a:pt x="188" y="96"/>
                    </a:lnTo>
                    <a:lnTo>
                      <a:pt x="188" y="96"/>
                    </a:lnTo>
                    <a:lnTo>
                      <a:pt x="186" y="96"/>
                    </a:lnTo>
                    <a:lnTo>
                      <a:pt x="184" y="96"/>
                    </a:lnTo>
                    <a:lnTo>
                      <a:pt x="184" y="98"/>
                    </a:lnTo>
                    <a:lnTo>
                      <a:pt x="186" y="98"/>
                    </a:lnTo>
                    <a:lnTo>
                      <a:pt x="186" y="98"/>
                    </a:lnTo>
                    <a:lnTo>
                      <a:pt x="186" y="99"/>
                    </a:lnTo>
                    <a:lnTo>
                      <a:pt x="186" y="99"/>
                    </a:lnTo>
                    <a:lnTo>
                      <a:pt x="186" y="99"/>
                    </a:lnTo>
                    <a:lnTo>
                      <a:pt x="186" y="99"/>
                    </a:lnTo>
                    <a:lnTo>
                      <a:pt x="184" y="99"/>
                    </a:lnTo>
                    <a:lnTo>
                      <a:pt x="184" y="99"/>
                    </a:lnTo>
                    <a:lnTo>
                      <a:pt x="184" y="99"/>
                    </a:lnTo>
                    <a:lnTo>
                      <a:pt x="184" y="99"/>
                    </a:lnTo>
                    <a:lnTo>
                      <a:pt x="183" y="99"/>
                    </a:lnTo>
                    <a:lnTo>
                      <a:pt x="183" y="99"/>
                    </a:lnTo>
                    <a:lnTo>
                      <a:pt x="183" y="101"/>
                    </a:lnTo>
                    <a:lnTo>
                      <a:pt x="183" y="104"/>
                    </a:lnTo>
                    <a:lnTo>
                      <a:pt x="181" y="104"/>
                    </a:lnTo>
                    <a:lnTo>
                      <a:pt x="180" y="106"/>
                    </a:lnTo>
                    <a:lnTo>
                      <a:pt x="180" y="106"/>
                    </a:lnTo>
                    <a:lnTo>
                      <a:pt x="178" y="106"/>
                    </a:lnTo>
                    <a:lnTo>
                      <a:pt x="177" y="106"/>
                    </a:lnTo>
                    <a:lnTo>
                      <a:pt x="175" y="104"/>
                    </a:lnTo>
                    <a:lnTo>
                      <a:pt x="172" y="104"/>
                    </a:lnTo>
                    <a:lnTo>
                      <a:pt x="170" y="104"/>
                    </a:lnTo>
                    <a:lnTo>
                      <a:pt x="167" y="104"/>
                    </a:lnTo>
                    <a:lnTo>
                      <a:pt x="167" y="106"/>
                    </a:lnTo>
                    <a:lnTo>
                      <a:pt x="166" y="106"/>
                    </a:lnTo>
                    <a:lnTo>
                      <a:pt x="166" y="106"/>
                    </a:lnTo>
                    <a:lnTo>
                      <a:pt x="164" y="110"/>
                    </a:lnTo>
                    <a:lnTo>
                      <a:pt x="164" y="110"/>
                    </a:lnTo>
                    <a:lnTo>
                      <a:pt x="166" y="110"/>
                    </a:lnTo>
                    <a:lnTo>
                      <a:pt x="169" y="112"/>
                    </a:lnTo>
                    <a:lnTo>
                      <a:pt x="169" y="112"/>
                    </a:lnTo>
                    <a:lnTo>
                      <a:pt x="169" y="112"/>
                    </a:lnTo>
                    <a:lnTo>
                      <a:pt x="169" y="113"/>
                    </a:lnTo>
                    <a:lnTo>
                      <a:pt x="169" y="113"/>
                    </a:lnTo>
                    <a:lnTo>
                      <a:pt x="170" y="115"/>
                    </a:lnTo>
                    <a:lnTo>
                      <a:pt x="172" y="115"/>
                    </a:lnTo>
                    <a:lnTo>
                      <a:pt x="173" y="115"/>
                    </a:lnTo>
                    <a:lnTo>
                      <a:pt x="175" y="115"/>
                    </a:lnTo>
                    <a:lnTo>
                      <a:pt x="175" y="115"/>
                    </a:lnTo>
                    <a:lnTo>
                      <a:pt x="175" y="115"/>
                    </a:lnTo>
                    <a:lnTo>
                      <a:pt x="177" y="117"/>
                    </a:lnTo>
                    <a:lnTo>
                      <a:pt x="175" y="120"/>
                    </a:lnTo>
                    <a:lnTo>
                      <a:pt x="175" y="121"/>
                    </a:lnTo>
                    <a:lnTo>
                      <a:pt x="175" y="123"/>
                    </a:lnTo>
                    <a:lnTo>
                      <a:pt x="177" y="124"/>
                    </a:lnTo>
                    <a:lnTo>
                      <a:pt x="178" y="126"/>
                    </a:lnTo>
                    <a:lnTo>
                      <a:pt x="178" y="128"/>
                    </a:lnTo>
                    <a:lnTo>
                      <a:pt x="178" y="128"/>
                    </a:lnTo>
                    <a:lnTo>
                      <a:pt x="178" y="128"/>
                    </a:lnTo>
                    <a:lnTo>
                      <a:pt x="178" y="129"/>
                    </a:lnTo>
                    <a:lnTo>
                      <a:pt x="178" y="131"/>
                    </a:lnTo>
                    <a:lnTo>
                      <a:pt x="177" y="132"/>
                    </a:lnTo>
                    <a:lnTo>
                      <a:pt x="177" y="132"/>
                    </a:lnTo>
                    <a:lnTo>
                      <a:pt x="175" y="134"/>
                    </a:lnTo>
                    <a:lnTo>
                      <a:pt x="173" y="135"/>
                    </a:lnTo>
                    <a:lnTo>
                      <a:pt x="172" y="139"/>
                    </a:lnTo>
                    <a:lnTo>
                      <a:pt x="170" y="139"/>
                    </a:lnTo>
                    <a:lnTo>
                      <a:pt x="170" y="143"/>
                    </a:lnTo>
                    <a:lnTo>
                      <a:pt x="170" y="145"/>
                    </a:lnTo>
                    <a:lnTo>
                      <a:pt x="170" y="145"/>
                    </a:lnTo>
                    <a:lnTo>
                      <a:pt x="169" y="143"/>
                    </a:lnTo>
                    <a:lnTo>
                      <a:pt x="169" y="143"/>
                    </a:lnTo>
                    <a:lnTo>
                      <a:pt x="167" y="143"/>
                    </a:lnTo>
                    <a:lnTo>
                      <a:pt x="167" y="143"/>
                    </a:lnTo>
                    <a:lnTo>
                      <a:pt x="166" y="143"/>
                    </a:lnTo>
                    <a:lnTo>
                      <a:pt x="164" y="143"/>
                    </a:lnTo>
                    <a:lnTo>
                      <a:pt x="162" y="143"/>
                    </a:lnTo>
                    <a:lnTo>
                      <a:pt x="161" y="142"/>
                    </a:lnTo>
                    <a:lnTo>
                      <a:pt x="156" y="142"/>
                    </a:lnTo>
                    <a:lnTo>
                      <a:pt x="153" y="142"/>
                    </a:lnTo>
                    <a:lnTo>
                      <a:pt x="153" y="140"/>
                    </a:lnTo>
                    <a:lnTo>
                      <a:pt x="153" y="137"/>
                    </a:lnTo>
                    <a:lnTo>
                      <a:pt x="153" y="134"/>
                    </a:lnTo>
                    <a:lnTo>
                      <a:pt x="155" y="132"/>
                    </a:lnTo>
                    <a:lnTo>
                      <a:pt x="155" y="132"/>
                    </a:lnTo>
                    <a:lnTo>
                      <a:pt x="153" y="131"/>
                    </a:lnTo>
                    <a:lnTo>
                      <a:pt x="153" y="131"/>
                    </a:lnTo>
                    <a:lnTo>
                      <a:pt x="150" y="131"/>
                    </a:lnTo>
                    <a:lnTo>
                      <a:pt x="150" y="129"/>
                    </a:lnTo>
                    <a:lnTo>
                      <a:pt x="148" y="129"/>
                    </a:lnTo>
                    <a:lnTo>
                      <a:pt x="147" y="128"/>
                    </a:lnTo>
                    <a:lnTo>
                      <a:pt x="147" y="128"/>
                    </a:lnTo>
                    <a:lnTo>
                      <a:pt x="145" y="126"/>
                    </a:lnTo>
                    <a:lnTo>
                      <a:pt x="143" y="126"/>
                    </a:lnTo>
                    <a:lnTo>
                      <a:pt x="142" y="126"/>
                    </a:lnTo>
                    <a:lnTo>
                      <a:pt x="140" y="128"/>
                    </a:lnTo>
                    <a:lnTo>
                      <a:pt x="140" y="128"/>
                    </a:lnTo>
                    <a:lnTo>
                      <a:pt x="139" y="128"/>
                    </a:lnTo>
                    <a:lnTo>
                      <a:pt x="136" y="124"/>
                    </a:lnTo>
                    <a:lnTo>
                      <a:pt x="131" y="121"/>
                    </a:lnTo>
                    <a:lnTo>
                      <a:pt x="128" y="120"/>
                    </a:lnTo>
                    <a:lnTo>
                      <a:pt x="126" y="118"/>
                    </a:lnTo>
                    <a:lnTo>
                      <a:pt x="125" y="118"/>
                    </a:lnTo>
                    <a:lnTo>
                      <a:pt x="123" y="117"/>
                    </a:lnTo>
                    <a:lnTo>
                      <a:pt x="120" y="115"/>
                    </a:lnTo>
                    <a:lnTo>
                      <a:pt x="118" y="115"/>
                    </a:lnTo>
                    <a:lnTo>
                      <a:pt x="115" y="113"/>
                    </a:lnTo>
                    <a:lnTo>
                      <a:pt x="112" y="112"/>
                    </a:lnTo>
                    <a:lnTo>
                      <a:pt x="112" y="110"/>
                    </a:lnTo>
                    <a:lnTo>
                      <a:pt x="109" y="107"/>
                    </a:lnTo>
                    <a:lnTo>
                      <a:pt x="106" y="106"/>
                    </a:lnTo>
                    <a:lnTo>
                      <a:pt x="102" y="104"/>
                    </a:lnTo>
                    <a:lnTo>
                      <a:pt x="101" y="102"/>
                    </a:lnTo>
                    <a:lnTo>
                      <a:pt x="96" y="99"/>
                    </a:lnTo>
                    <a:lnTo>
                      <a:pt x="95" y="98"/>
                    </a:lnTo>
                    <a:lnTo>
                      <a:pt x="95" y="98"/>
                    </a:lnTo>
                    <a:lnTo>
                      <a:pt x="93" y="96"/>
                    </a:lnTo>
                    <a:lnTo>
                      <a:pt x="93" y="91"/>
                    </a:lnTo>
                    <a:lnTo>
                      <a:pt x="91" y="90"/>
                    </a:lnTo>
                    <a:lnTo>
                      <a:pt x="90" y="88"/>
                    </a:lnTo>
                    <a:lnTo>
                      <a:pt x="88" y="85"/>
                    </a:lnTo>
                    <a:lnTo>
                      <a:pt x="87" y="82"/>
                    </a:lnTo>
                    <a:lnTo>
                      <a:pt x="87" y="80"/>
                    </a:lnTo>
                    <a:lnTo>
                      <a:pt x="85" y="79"/>
                    </a:lnTo>
                    <a:lnTo>
                      <a:pt x="84" y="77"/>
                    </a:lnTo>
                    <a:lnTo>
                      <a:pt x="82" y="76"/>
                    </a:lnTo>
                    <a:lnTo>
                      <a:pt x="80" y="76"/>
                    </a:lnTo>
                    <a:lnTo>
                      <a:pt x="79" y="76"/>
                    </a:lnTo>
                    <a:lnTo>
                      <a:pt x="79" y="76"/>
                    </a:lnTo>
                    <a:lnTo>
                      <a:pt x="79" y="76"/>
                    </a:lnTo>
                    <a:lnTo>
                      <a:pt x="77" y="77"/>
                    </a:lnTo>
                    <a:lnTo>
                      <a:pt x="76" y="77"/>
                    </a:lnTo>
                    <a:lnTo>
                      <a:pt x="76" y="77"/>
                    </a:lnTo>
                    <a:lnTo>
                      <a:pt x="74" y="77"/>
                    </a:lnTo>
                    <a:lnTo>
                      <a:pt x="71" y="76"/>
                    </a:lnTo>
                    <a:lnTo>
                      <a:pt x="71" y="76"/>
                    </a:lnTo>
                    <a:lnTo>
                      <a:pt x="69" y="76"/>
                    </a:lnTo>
                    <a:lnTo>
                      <a:pt x="66" y="77"/>
                    </a:lnTo>
                    <a:lnTo>
                      <a:pt x="65" y="76"/>
                    </a:lnTo>
                    <a:lnTo>
                      <a:pt x="61" y="74"/>
                    </a:lnTo>
                    <a:lnTo>
                      <a:pt x="60" y="74"/>
                    </a:lnTo>
                    <a:lnTo>
                      <a:pt x="58" y="72"/>
                    </a:lnTo>
                    <a:lnTo>
                      <a:pt x="58" y="72"/>
                    </a:lnTo>
                    <a:lnTo>
                      <a:pt x="60" y="71"/>
                    </a:lnTo>
                    <a:lnTo>
                      <a:pt x="60" y="69"/>
                    </a:lnTo>
                    <a:lnTo>
                      <a:pt x="60" y="69"/>
                    </a:lnTo>
                    <a:lnTo>
                      <a:pt x="60" y="68"/>
                    </a:lnTo>
                    <a:lnTo>
                      <a:pt x="60" y="68"/>
                    </a:lnTo>
                    <a:lnTo>
                      <a:pt x="60" y="66"/>
                    </a:lnTo>
                    <a:lnTo>
                      <a:pt x="60" y="66"/>
                    </a:lnTo>
                    <a:lnTo>
                      <a:pt x="61" y="66"/>
                    </a:lnTo>
                    <a:lnTo>
                      <a:pt x="61" y="66"/>
                    </a:lnTo>
                    <a:lnTo>
                      <a:pt x="60" y="66"/>
                    </a:lnTo>
                    <a:lnTo>
                      <a:pt x="60" y="65"/>
                    </a:lnTo>
                    <a:lnTo>
                      <a:pt x="58" y="63"/>
                    </a:lnTo>
                    <a:lnTo>
                      <a:pt x="57" y="63"/>
                    </a:lnTo>
                    <a:lnTo>
                      <a:pt x="57" y="63"/>
                    </a:lnTo>
                    <a:lnTo>
                      <a:pt x="58" y="63"/>
                    </a:lnTo>
                    <a:lnTo>
                      <a:pt x="58" y="61"/>
                    </a:lnTo>
                    <a:lnTo>
                      <a:pt x="58" y="60"/>
                    </a:lnTo>
                    <a:lnTo>
                      <a:pt x="58" y="60"/>
                    </a:lnTo>
                    <a:lnTo>
                      <a:pt x="58" y="60"/>
                    </a:lnTo>
                    <a:lnTo>
                      <a:pt x="58" y="60"/>
                    </a:lnTo>
                    <a:lnTo>
                      <a:pt x="57" y="58"/>
                    </a:lnTo>
                    <a:lnTo>
                      <a:pt x="57" y="58"/>
                    </a:lnTo>
                    <a:lnTo>
                      <a:pt x="55" y="58"/>
                    </a:lnTo>
                    <a:lnTo>
                      <a:pt x="50" y="58"/>
                    </a:lnTo>
                    <a:lnTo>
                      <a:pt x="49" y="57"/>
                    </a:lnTo>
                    <a:lnTo>
                      <a:pt x="47" y="57"/>
                    </a:lnTo>
                    <a:lnTo>
                      <a:pt x="47" y="55"/>
                    </a:lnTo>
                    <a:lnTo>
                      <a:pt x="46" y="54"/>
                    </a:lnTo>
                    <a:lnTo>
                      <a:pt x="46" y="54"/>
                    </a:lnTo>
                    <a:lnTo>
                      <a:pt x="44" y="54"/>
                    </a:lnTo>
                    <a:lnTo>
                      <a:pt x="43" y="54"/>
                    </a:lnTo>
                    <a:lnTo>
                      <a:pt x="43" y="54"/>
                    </a:lnTo>
                    <a:lnTo>
                      <a:pt x="39" y="50"/>
                    </a:lnTo>
                    <a:lnTo>
                      <a:pt x="38" y="49"/>
                    </a:lnTo>
                    <a:lnTo>
                      <a:pt x="36" y="50"/>
                    </a:lnTo>
                    <a:lnTo>
                      <a:pt x="36" y="52"/>
                    </a:lnTo>
                    <a:lnTo>
                      <a:pt x="35" y="52"/>
                    </a:lnTo>
                    <a:lnTo>
                      <a:pt x="33" y="50"/>
                    </a:lnTo>
                    <a:lnTo>
                      <a:pt x="32" y="52"/>
                    </a:lnTo>
                    <a:lnTo>
                      <a:pt x="32" y="52"/>
                    </a:lnTo>
                    <a:lnTo>
                      <a:pt x="32" y="52"/>
                    </a:lnTo>
                    <a:lnTo>
                      <a:pt x="32" y="54"/>
                    </a:lnTo>
                    <a:lnTo>
                      <a:pt x="33" y="54"/>
                    </a:lnTo>
                    <a:lnTo>
                      <a:pt x="35" y="55"/>
                    </a:lnTo>
                    <a:lnTo>
                      <a:pt x="36" y="57"/>
                    </a:lnTo>
                    <a:lnTo>
                      <a:pt x="36" y="57"/>
                    </a:lnTo>
                    <a:lnTo>
                      <a:pt x="36" y="58"/>
                    </a:lnTo>
                    <a:lnTo>
                      <a:pt x="36" y="58"/>
                    </a:lnTo>
                    <a:lnTo>
                      <a:pt x="35" y="58"/>
                    </a:lnTo>
                    <a:lnTo>
                      <a:pt x="35" y="58"/>
                    </a:lnTo>
                    <a:lnTo>
                      <a:pt x="35" y="58"/>
                    </a:lnTo>
                    <a:lnTo>
                      <a:pt x="35" y="57"/>
                    </a:lnTo>
                    <a:lnTo>
                      <a:pt x="35" y="57"/>
                    </a:lnTo>
                    <a:lnTo>
                      <a:pt x="33" y="55"/>
                    </a:lnTo>
                    <a:lnTo>
                      <a:pt x="33" y="55"/>
                    </a:lnTo>
                    <a:lnTo>
                      <a:pt x="32" y="55"/>
                    </a:lnTo>
                    <a:lnTo>
                      <a:pt x="30" y="55"/>
                    </a:lnTo>
                    <a:lnTo>
                      <a:pt x="30" y="55"/>
                    </a:lnTo>
                    <a:lnTo>
                      <a:pt x="28" y="55"/>
                    </a:lnTo>
                    <a:lnTo>
                      <a:pt x="28" y="55"/>
                    </a:lnTo>
                    <a:lnTo>
                      <a:pt x="28" y="57"/>
                    </a:lnTo>
                    <a:lnTo>
                      <a:pt x="27" y="58"/>
                    </a:lnTo>
                    <a:lnTo>
                      <a:pt x="27" y="60"/>
                    </a:lnTo>
                    <a:lnTo>
                      <a:pt x="25" y="60"/>
                    </a:lnTo>
                    <a:lnTo>
                      <a:pt x="24" y="60"/>
                    </a:lnTo>
                    <a:lnTo>
                      <a:pt x="22" y="58"/>
                    </a:lnTo>
                    <a:lnTo>
                      <a:pt x="20" y="57"/>
                    </a:lnTo>
                    <a:lnTo>
                      <a:pt x="19" y="58"/>
                    </a:lnTo>
                    <a:lnTo>
                      <a:pt x="17" y="60"/>
                    </a:lnTo>
                    <a:lnTo>
                      <a:pt x="16" y="63"/>
                    </a:lnTo>
                    <a:lnTo>
                      <a:pt x="16" y="65"/>
                    </a:lnTo>
                    <a:lnTo>
                      <a:pt x="16" y="65"/>
                    </a:lnTo>
                    <a:lnTo>
                      <a:pt x="14" y="66"/>
                    </a:lnTo>
                    <a:lnTo>
                      <a:pt x="14" y="69"/>
                    </a:lnTo>
                    <a:lnTo>
                      <a:pt x="16" y="72"/>
                    </a:lnTo>
                    <a:lnTo>
                      <a:pt x="16" y="74"/>
                    </a:lnTo>
                    <a:lnTo>
                      <a:pt x="16" y="74"/>
                    </a:lnTo>
                    <a:lnTo>
                      <a:pt x="16" y="74"/>
                    </a:lnTo>
                    <a:lnTo>
                      <a:pt x="16" y="74"/>
                    </a:lnTo>
                    <a:lnTo>
                      <a:pt x="16" y="76"/>
                    </a:lnTo>
                    <a:lnTo>
                      <a:pt x="16" y="76"/>
                    </a:lnTo>
                    <a:lnTo>
                      <a:pt x="14" y="76"/>
                    </a:lnTo>
                    <a:lnTo>
                      <a:pt x="13" y="76"/>
                    </a:lnTo>
                    <a:lnTo>
                      <a:pt x="11" y="76"/>
                    </a:lnTo>
                    <a:lnTo>
                      <a:pt x="8" y="76"/>
                    </a:lnTo>
                    <a:lnTo>
                      <a:pt x="3" y="74"/>
                    </a:lnTo>
                    <a:lnTo>
                      <a:pt x="0" y="74"/>
                    </a:lnTo>
                    <a:lnTo>
                      <a:pt x="0" y="71"/>
                    </a:lnTo>
                    <a:lnTo>
                      <a:pt x="0" y="66"/>
                    </a:lnTo>
                    <a:lnTo>
                      <a:pt x="0" y="43"/>
                    </a:lnTo>
                    <a:lnTo>
                      <a:pt x="0" y="39"/>
                    </a:lnTo>
                    <a:lnTo>
                      <a:pt x="0" y="22"/>
                    </a:lnTo>
                    <a:lnTo>
                      <a:pt x="0" y="19"/>
                    </a:lnTo>
                    <a:lnTo>
                      <a:pt x="0" y="11"/>
                    </a:lnTo>
                    <a:lnTo>
                      <a:pt x="2" y="9"/>
                    </a:lnTo>
                    <a:lnTo>
                      <a:pt x="5" y="9"/>
                    </a:lnTo>
                    <a:lnTo>
                      <a:pt x="6" y="8"/>
                    </a:lnTo>
                    <a:lnTo>
                      <a:pt x="9" y="8"/>
                    </a:lnTo>
                    <a:lnTo>
                      <a:pt x="11" y="6"/>
                    </a:lnTo>
                    <a:lnTo>
                      <a:pt x="14" y="6"/>
                    </a:lnTo>
                    <a:lnTo>
                      <a:pt x="17" y="5"/>
                    </a:lnTo>
                    <a:lnTo>
                      <a:pt x="19" y="5"/>
                    </a:lnTo>
                    <a:lnTo>
                      <a:pt x="22" y="5"/>
                    </a:lnTo>
                    <a:lnTo>
                      <a:pt x="24" y="3"/>
                    </a:lnTo>
                    <a:lnTo>
                      <a:pt x="28" y="3"/>
                    </a:lnTo>
                    <a:lnTo>
                      <a:pt x="32" y="2"/>
                    </a:lnTo>
                    <a:lnTo>
                      <a:pt x="33" y="2"/>
                    </a:lnTo>
                    <a:lnTo>
                      <a:pt x="36" y="0"/>
                    </a:lnTo>
                    <a:lnTo>
                      <a:pt x="3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3" name="Freeform 23">
                <a:extLst>
                  <a:ext uri="{FF2B5EF4-FFF2-40B4-BE49-F238E27FC236}">
                    <a16:creationId xmlns:a16="http://schemas.microsoft.com/office/drawing/2014/main" id="{3AEEA12A-4353-453E-8C74-C0BE79734D82}"/>
                  </a:ext>
                </a:extLst>
              </p:cNvPr>
              <p:cNvSpPr>
                <a:spLocks/>
              </p:cNvSpPr>
              <p:nvPr/>
            </p:nvSpPr>
            <p:spPr bwMode="auto">
              <a:xfrm>
                <a:off x="4117902" y="5285276"/>
                <a:ext cx="148141" cy="150091"/>
              </a:xfrm>
              <a:custGeom>
                <a:avLst/>
                <a:gdLst>
                  <a:gd name="T0" fmla="*/ 25 w 76"/>
                  <a:gd name="T1" fmla="*/ 2 h 77"/>
                  <a:gd name="T2" fmla="*/ 33 w 76"/>
                  <a:gd name="T3" fmla="*/ 10 h 77"/>
                  <a:gd name="T4" fmla="*/ 35 w 76"/>
                  <a:gd name="T5" fmla="*/ 14 h 77"/>
                  <a:gd name="T6" fmla="*/ 36 w 76"/>
                  <a:gd name="T7" fmla="*/ 16 h 77"/>
                  <a:gd name="T8" fmla="*/ 39 w 76"/>
                  <a:gd name="T9" fmla="*/ 14 h 77"/>
                  <a:gd name="T10" fmla="*/ 41 w 76"/>
                  <a:gd name="T11" fmla="*/ 13 h 77"/>
                  <a:gd name="T12" fmla="*/ 41 w 76"/>
                  <a:gd name="T13" fmla="*/ 13 h 77"/>
                  <a:gd name="T14" fmla="*/ 44 w 76"/>
                  <a:gd name="T15" fmla="*/ 16 h 77"/>
                  <a:gd name="T16" fmla="*/ 46 w 76"/>
                  <a:gd name="T17" fmla="*/ 17 h 77"/>
                  <a:gd name="T18" fmla="*/ 49 w 76"/>
                  <a:gd name="T19" fmla="*/ 19 h 77"/>
                  <a:gd name="T20" fmla="*/ 57 w 76"/>
                  <a:gd name="T21" fmla="*/ 22 h 77"/>
                  <a:gd name="T22" fmla="*/ 61 w 76"/>
                  <a:gd name="T23" fmla="*/ 27 h 77"/>
                  <a:gd name="T24" fmla="*/ 65 w 76"/>
                  <a:gd name="T25" fmla="*/ 28 h 77"/>
                  <a:gd name="T26" fmla="*/ 68 w 76"/>
                  <a:gd name="T27" fmla="*/ 32 h 77"/>
                  <a:gd name="T28" fmla="*/ 69 w 76"/>
                  <a:gd name="T29" fmla="*/ 35 h 77"/>
                  <a:gd name="T30" fmla="*/ 74 w 76"/>
                  <a:gd name="T31" fmla="*/ 40 h 77"/>
                  <a:gd name="T32" fmla="*/ 76 w 76"/>
                  <a:gd name="T33" fmla="*/ 41 h 77"/>
                  <a:gd name="T34" fmla="*/ 74 w 76"/>
                  <a:gd name="T35" fmla="*/ 43 h 77"/>
                  <a:gd name="T36" fmla="*/ 74 w 76"/>
                  <a:gd name="T37" fmla="*/ 44 h 77"/>
                  <a:gd name="T38" fmla="*/ 72 w 76"/>
                  <a:gd name="T39" fmla="*/ 46 h 77"/>
                  <a:gd name="T40" fmla="*/ 69 w 76"/>
                  <a:gd name="T41" fmla="*/ 47 h 77"/>
                  <a:gd name="T42" fmla="*/ 71 w 76"/>
                  <a:gd name="T43" fmla="*/ 51 h 77"/>
                  <a:gd name="T44" fmla="*/ 71 w 76"/>
                  <a:gd name="T45" fmla="*/ 54 h 77"/>
                  <a:gd name="T46" fmla="*/ 71 w 76"/>
                  <a:gd name="T47" fmla="*/ 55 h 77"/>
                  <a:gd name="T48" fmla="*/ 71 w 76"/>
                  <a:gd name="T49" fmla="*/ 57 h 77"/>
                  <a:gd name="T50" fmla="*/ 74 w 76"/>
                  <a:gd name="T51" fmla="*/ 58 h 77"/>
                  <a:gd name="T52" fmla="*/ 71 w 76"/>
                  <a:gd name="T53" fmla="*/ 63 h 77"/>
                  <a:gd name="T54" fmla="*/ 65 w 76"/>
                  <a:gd name="T55" fmla="*/ 71 h 77"/>
                  <a:gd name="T56" fmla="*/ 58 w 76"/>
                  <a:gd name="T57" fmla="*/ 74 h 77"/>
                  <a:gd name="T58" fmla="*/ 46 w 76"/>
                  <a:gd name="T59" fmla="*/ 77 h 77"/>
                  <a:gd name="T60" fmla="*/ 38 w 76"/>
                  <a:gd name="T61" fmla="*/ 76 h 77"/>
                  <a:gd name="T62" fmla="*/ 31 w 76"/>
                  <a:gd name="T63" fmla="*/ 77 h 77"/>
                  <a:gd name="T64" fmla="*/ 24 w 76"/>
                  <a:gd name="T65" fmla="*/ 73 h 77"/>
                  <a:gd name="T66" fmla="*/ 9 w 76"/>
                  <a:gd name="T67" fmla="*/ 69 h 77"/>
                  <a:gd name="T68" fmla="*/ 6 w 76"/>
                  <a:gd name="T69" fmla="*/ 66 h 77"/>
                  <a:gd name="T70" fmla="*/ 0 w 76"/>
                  <a:gd name="T71" fmla="*/ 57 h 77"/>
                  <a:gd name="T72" fmla="*/ 1 w 76"/>
                  <a:gd name="T73" fmla="*/ 49 h 77"/>
                  <a:gd name="T74" fmla="*/ 5 w 76"/>
                  <a:gd name="T75" fmla="*/ 47 h 77"/>
                  <a:gd name="T76" fmla="*/ 5 w 76"/>
                  <a:gd name="T77" fmla="*/ 43 h 77"/>
                  <a:gd name="T78" fmla="*/ 5 w 76"/>
                  <a:gd name="T79" fmla="*/ 35 h 77"/>
                  <a:gd name="T80" fmla="*/ 3 w 76"/>
                  <a:gd name="T81" fmla="*/ 32 h 77"/>
                  <a:gd name="T82" fmla="*/ 3 w 76"/>
                  <a:gd name="T83" fmla="*/ 28 h 77"/>
                  <a:gd name="T84" fmla="*/ 6 w 76"/>
                  <a:gd name="T85" fmla="*/ 27 h 77"/>
                  <a:gd name="T86" fmla="*/ 6 w 76"/>
                  <a:gd name="T87" fmla="*/ 24 h 77"/>
                  <a:gd name="T88" fmla="*/ 6 w 76"/>
                  <a:gd name="T89" fmla="*/ 21 h 77"/>
                  <a:gd name="T90" fmla="*/ 8 w 76"/>
                  <a:gd name="T91" fmla="*/ 16 h 77"/>
                  <a:gd name="T92" fmla="*/ 8 w 76"/>
                  <a:gd name="T93" fmla="*/ 13 h 77"/>
                  <a:gd name="T94" fmla="*/ 9 w 76"/>
                  <a:gd name="T95" fmla="*/ 10 h 77"/>
                  <a:gd name="T96" fmla="*/ 11 w 76"/>
                  <a:gd name="T97" fmla="*/ 5 h 77"/>
                  <a:gd name="T98" fmla="*/ 12 w 76"/>
                  <a:gd name="T99" fmla="*/ 2 h 77"/>
                  <a:gd name="T100" fmla="*/ 17 w 76"/>
                  <a:gd name="T101" fmla="*/ 3 h 77"/>
                  <a:gd name="T102" fmla="*/ 20 w 76"/>
                  <a:gd name="T10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77">
                    <a:moveTo>
                      <a:pt x="22" y="0"/>
                    </a:moveTo>
                    <a:lnTo>
                      <a:pt x="24" y="0"/>
                    </a:lnTo>
                    <a:lnTo>
                      <a:pt x="25" y="2"/>
                    </a:lnTo>
                    <a:lnTo>
                      <a:pt x="30" y="5"/>
                    </a:lnTo>
                    <a:lnTo>
                      <a:pt x="33" y="8"/>
                    </a:lnTo>
                    <a:lnTo>
                      <a:pt x="33" y="10"/>
                    </a:lnTo>
                    <a:lnTo>
                      <a:pt x="35" y="11"/>
                    </a:lnTo>
                    <a:lnTo>
                      <a:pt x="35" y="11"/>
                    </a:lnTo>
                    <a:lnTo>
                      <a:pt x="35" y="14"/>
                    </a:lnTo>
                    <a:lnTo>
                      <a:pt x="35" y="14"/>
                    </a:lnTo>
                    <a:lnTo>
                      <a:pt x="35" y="16"/>
                    </a:lnTo>
                    <a:lnTo>
                      <a:pt x="36" y="16"/>
                    </a:lnTo>
                    <a:lnTo>
                      <a:pt x="38" y="16"/>
                    </a:lnTo>
                    <a:lnTo>
                      <a:pt x="38" y="14"/>
                    </a:lnTo>
                    <a:lnTo>
                      <a:pt x="39" y="14"/>
                    </a:lnTo>
                    <a:lnTo>
                      <a:pt x="39" y="13"/>
                    </a:lnTo>
                    <a:lnTo>
                      <a:pt x="39" y="13"/>
                    </a:lnTo>
                    <a:lnTo>
                      <a:pt x="41" y="13"/>
                    </a:lnTo>
                    <a:lnTo>
                      <a:pt x="41" y="11"/>
                    </a:lnTo>
                    <a:lnTo>
                      <a:pt x="41" y="11"/>
                    </a:lnTo>
                    <a:lnTo>
                      <a:pt x="41" y="13"/>
                    </a:lnTo>
                    <a:lnTo>
                      <a:pt x="42" y="13"/>
                    </a:lnTo>
                    <a:lnTo>
                      <a:pt x="44" y="14"/>
                    </a:lnTo>
                    <a:lnTo>
                      <a:pt x="44" y="16"/>
                    </a:lnTo>
                    <a:lnTo>
                      <a:pt x="46" y="16"/>
                    </a:lnTo>
                    <a:lnTo>
                      <a:pt x="46" y="17"/>
                    </a:lnTo>
                    <a:lnTo>
                      <a:pt x="46" y="17"/>
                    </a:lnTo>
                    <a:lnTo>
                      <a:pt x="47" y="19"/>
                    </a:lnTo>
                    <a:lnTo>
                      <a:pt x="49" y="19"/>
                    </a:lnTo>
                    <a:lnTo>
                      <a:pt x="49" y="19"/>
                    </a:lnTo>
                    <a:lnTo>
                      <a:pt x="52" y="21"/>
                    </a:lnTo>
                    <a:lnTo>
                      <a:pt x="55" y="22"/>
                    </a:lnTo>
                    <a:lnTo>
                      <a:pt x="57" y="22"/>
                    </a:lnTo>
                    <a:lnTo>
                      <a:pt x="57" y="24"/>
                    </a:lnTo>
                    <a:lnTo>
                      <a:pt x="58" y="25"/>
                    </a:lnTo>
                    <a:lnTo>
                      <a:pt x="61" y="27"/>
                    </a:lnTo>
                    <a:lnTo>
                      <a:pt x="63" y="28"/>
                    </a:lnTo>
                    <a:lnTo>
                      <a:pt x="65" y="28"/>
                    </a:lnTo>
                    <a:lnTo>
                      <a:pt x="65" y="28"/>
                    </a:lnTo>
                    <a:lnTo>
                      <a:pt x="66" y="30"/>
                    </a:lnTo>
                    <a:lnTo>
                      <a:pt x="68" y="30"/>
                    </a:lnTo>
                    <a:lnTo>
                      <a:pt x="68" y="32"/>
                    </a:lnTo>
                    <a:lnTo>
                      <a:pt x="68" y="32"/>
                    </a:lnTo>
                    <a:lnTo>
                      <a:pt x="68" y="33"/>
                    </a:lnTo>
                    <a:lnTo>
                      <a:pt x="69" y="35"/>
                    </a:lnTo>
                    <a:lnTo>
                      <a:pt x="69" y="36"/>
                    </a:lnTo>
                    <a:lnTo>
                      <a:pt x="71" y="38"/>
                    </a:lnTo>
                    <a:lnTo>
                      <a:pt x="74" y="40"/>
                    </a:lnTo>
                    <a:lnTo>
                      <a:pt x="76" y="40"/>
                    </a:lnTo>
                    <a:lnTo>
                      <a:pt x="76" y="41"/>
                    </a:lnTo>
                    <a:lnTo>
                      <a:pt x="76" y="41"/>
                    </a:lnTo>
                    <a:lnTo>
                      <a:pt x="76" y="41"/>
                    </a:lnTo>
                    <a:lnTo>
                      <a:pt x="74" y="41"/>
                    </a:lnTo>
                    <a:lnTo>
                      <a:pt x="74" y="43"/>
                    </a:lnTo>
                    <a:lnTo>
                      <a:pt x="74" y="43"/>
                    </a:lnTo>
                    <a:lnTo>
                      <a:pt x="74" y="43"/>
                    </a:lnTo>
                    <a:lnTo>
                      <a:pt x="74" y="44"/>
                    </a:lnTo>
                    <a:lnTo>
                      <a:pt x="74" y="44"/>
                    </a:lnTo>
                    <a:lnTo>
                      <a:pt x="72" y="46"/>
                    </a:lnTo>
                    <a:lnTo>
                      <a:pt x="72" y="46"/>
                    </a:lnTo>
                    <a:lnTo>
                      <a:pt x="71" y="46"/>
                    </a:lnTo>
                    <a:lnTo>
                      <a:pt x="69" y="47"/>
                    </a:lnTo>
                    <a:lnTo>
                      <a:pt x="69" y="47"/>
                    </a:lnTo>
                    <a:lnTo>
                      <a:pt x="69" y="49"/>
                    </a:lnTo>
                    <a:lnTo>
                      <a:pt x="69" y="51"/>
                    </a:lnTo>
                    <a:lnTo>
                      <a:pt x="71" y="51"/>
                    </a:lnTo>
                    <a:lnTo>
                      <a:pt x="71" y="52"/>
                    </a:lnTo>
                    <a:lnTo>
                      <a:pt x="71" y="54"/>
                    </a:lnTo>
                    <a:lnTo>
                      <a:pt x="71" y="54"/>
                    </a:lnTo>
                    <a:lnTo>
                      <a:pt x="71" y="54"/>
                    </a:lnTo>
                    <a:lnTo>
                      <a:pt x="71" y="55"/>
                    </a:lnTo>
                    <a:lnTo>
                      <a:pt x="71" y="55"/>
                    </a:lnTo>
                    <a:lnTo>
                      <a:pt x="71" y="55"/>
                    </a:lnTo>
                    <a:lnTo>
                      <a:pt x="71" y="57"/>
                    </a:lnTo>
                    <a:lnTo>
                      <a:pt x="71" y="57"/>
                    </a:lnTo>
                    <a:lnTo>
                      <a:pt x="72" y="57"/>
                    </a:lnTo>
                    <a:lnTo>
                      <a:pt x="72" y="58"/>
                    </a:lnTo>
                    <a:lnTo>
                      <a:pt x="74" y="58"/>
                    </a:lnTo>
                    <a:lnTo>
                      <a:pt x="72" y="58"/>
                    </a:lnTo>
                    <a:lnTo>
                      <a:pt x="72" y="60"/>
                    </a:lnTo>
                    <a:lnTo>
                      <a:pt x="71" y="63"/>
                    </a:lnTo>
                    <a:lnTo>
                      <a:pt x="68" y="66"/>
                    </a:lnTo>
                    <a:lnTo>
                      <a:pt x="68" y="68"/>
                    </a:lnTo>
                    <a:lnTo>
                      <a:pt x="65" y="71"/>
                    </a:lnTo>
                    <a:lnTo>
                      <a:pt x="61" y="73"/>
                    </a:lnTo>
                    <a:lnTo>
                      <a:pt x="60" y="73"/>
                    </a:lnTo>
                    <a:lnTo>
                      <a:pt x="58" y="74"/>
                    </a:lnTo>
                    <a:lnTo>
                      <a:pt x="50" y="77"/>
                    </a:lnTo>
                    <a:lnTo>
                      <a:pt x="49" y="77"/>
                    </a:lnTo>
                    <a:lnTo>
                      <a:pt x="46" y="77"/>
                    </a:lnTo>
                    <a:lnTo>
                      <a:pt x="44" y="76"/>
                    </a:lnTo>
                    <a:lnTo>
                      <a:pt x="39" y="74"/>
                    </a:lnTo>
                    <a:lnTo>
                      <a:pt x="38" y="76"/>
                    </a:lnTo>
                    <a:lnTo>
                      <a:pt x="33" y="77"/>
                    </a:lnTo>
                    <a:lnTo>
                      <a:pt x="33" y="77"/>
                    </a:lnTo>
                    <a:lnTo>
                      <a:pt x="31" y="77"/>
                    </a:lnTo>
                    <a:lnTo>
                      <a:pt x="30" y="76"/>
                    </a:lnTo>
                    <a:lnTo>
                      <a:pt x="28" y="74"/>
                    </a:lnTo>
                    <a:lnTo>
                      <a:pt x="24" y="73"/>
                    </a:lnTo>
                    <a:lnTo>
                      <a:pt x="19" y="69"/>
                    </a:lnTo>
                    <a:lnTo>
                      <a:pt x="12" y="69"/>
                    </a:lnTo>
                    <a:lnTo>
                      <a:pt x="9" y="69"/>
                    </a:lnTo>
                    <a:lnTo>
                      <a:pt x="8" y="69"/>
                    </a:lnTo>
                    <a:lnTo>
                      <a:pt x="8" y="68"/>
                    </a:lnTo>
                    <a:lnTo>
                      <a:pt x="6" y="66"/>
                    </a:lnTo>
                    <a:lnTo>
                      <a:pt x="3" y="63"/>
                    </a:lnTo>
                    <a:lnTo>
                      <a:pt x="0" y="60"/>
                    </a:lnTo>
                    <a:lnTo>
                      <a:pt x="0" y="57"/>
                    </a:lnTo>
                    <a:lnTo>
                      <a:pt x="0" y="54"/>
                    </a:lnTo>
                    <a:lnTo>
                      <a:pt x="1" y="51"/>
                    </a:lnTo>
                    <a:lnTo>
                      <a:pt x="1" y="49"/>
                    </a:lnTo>
                    <a:lnTo>
                      <a:pt x="1" y="49"/>
                    </a:lnTo>
                    <a:lnTo>
                      <a:pt x="3" y="47"/>
                    </a:lnTo>
                    <a:lnTo>
                      <a:pt x="5" y="47"/>
                    </a:lnTo>
                    <a:lnTo>
                      <a:pt x="5" y="46"/>
                    </a:lnTo>
                    <a:lnTo>
                      <a:pt x="5" y="44"/>
                    </a:lnTo>
                    <a:lnTo>
                      <a:pt x="5" y="43"/>
                    </a:lnTo>
                    <a:lnTo>
                      <a:pt x="5" y="40"/>
                    </a:lnTo>
                    <a:lnTo>
                      <a:pt x="3" y="38"/>
                    </a:lnTo>
                    <a:lnTo>
                      <a:pt x="5" y="35"/>
                    </a:lnTo>
                    <a:lnTo>
                      <a:pt x="5" y="33"/>
                    </a:lnTo>
                    <a:lnTo>
                      <a:pt x="5" y="33"/>
                    </a:lnTo>
                    <a:lnTo>
                      <a:pt x="3" y="32"/>
                    </a:lnTo>
                    <a:lnTo>
                      <a:pt x="5" y="30"/>
                    </a:lnTo>
                    <a:lnTo>
                      <a:pt x="5" y="30"/>
                    </a:lnTo>
                    <a:lnTo>
                      <a:pt x="3" y="28"/>
                    </a:lnTo>
                    <a:lnTo>
                      <a:pt x="5" y="28"/>
                    </a:lnTo>
                    <a:lnTo>
                      <a:pt x="5" y="27"/>
                    </a:lnTo>
                    <a:lnTo>
                      <a:pt x="6" y="27"/>
                    </a:lnTo>
                    <a:lnTo>
                      <a:pt x="6" y="25"/>
                    </a:lnTo>
                    <a:lnTo>
                      <a:pt x="6" y="24"/>
                    </a:lnTo>
                    <a:lnTo>
                      <a:pt x="6" y="24"/>
                    </a:lnTo>
                    <a:lnTo>
                      <a:pt x="6" y="22"/>
                    </a:lnTo>
                    <a:lnTo>
                      <a:pt x="6" y="22"/>
                    </a:lnTo>
                    <a:lnTo>
                      <a:pt x="6" y="21"/>
                    </a:lnTo>
                    <a:lnTo>
                      <a:pt x="8" y="19"/>
                    </a:lnTo>
                    <a:lnTo>
                      <a:pt x="8" y="17"/>
                    </a:lnTo>
                    <a:lnTo>
                      <a:pt x="8" y="16"/>
                    </a:lnTo>
                    <a:lnTo>
                      <a:pt x="8" y="14"/>
                    </a:lnTo>
                    <a:lnTo>
                      <a:pt x="8" y="14"/>
                    </a:lnTo>
                    <a:lnTo>
                      <a:pt x="8" y="13"/>
                    </a:lnTo>
                    <a:lnTo>
                      <a:pt x="9" y="13"/>
                    </a:lnTo>
                    <a:lnTo>
                      <a:pt x="9" y="11"/>
                    </a:lnTo>
                    <a:lnTo>
                      <a:pt x="9" y="10"/>
                    </a:lnTo>
                    <a:lnTo>
                      <a:pt x="8" y="8"/>
                    </a:lnTo>
                    <a:lnTo>
                      <a:pt x="9" y="6"/>
                    </a:lnTo>
                    <a:lnTo>
                      <a:pt x="11" y="5"/>
                    </a:lnTo>
                    <a:lnTo>
                      <a:pt x="11" y="3"/>
                    </a:lnTo>
                    <a:lnTo>
                      <a:pt x="11" y="2"/>
                    </a:lnTo>
                    <a:lnTo>
                      <a:pt x="12" y="2"/>
                    </a:lnTo>
                    <a:lnTo>
                      <a:pt x="12" y="2"/>
                    </a:lnTo>
                    <a:lnTo>
                      <a:pt x="16" y="3"/>
                    </a:lnTo>
                    <a:lnTo>
                      <a:pt x="17" y="3"/>
                    </a:lnTo>
                    <a:lnTo>
                      <a:pt x="19" y="2"/>
                    </a:lnTo>
                    <a:lnTo>
                      <a:pt x="19" y="0"/>
                    </a:lnTo>
                    <a:lnTo>
                      <a:pt x="20" y="0"/>
                    </a:lnTo>
                    <a:lnTo>
                      <a:pt x="2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4" name="Freeform 24">
                <a:extLst>
                  <a:ext uri="{FF2B5EF4-FFF2-40B4-BE49-F238E27FC236}">
                    <a16:creationId xmlns:a16="http://schemas.microsoft.com/office/drawing/2014/main" id="{5AAB14AC-A037-441C-AA1A-B6A0DFF194E7}"/>
                  </a:ext>
                </a:extLst>
              </p:cNvPr>
              <p:cNvSpPr>
                <a:spLocks noEditPoints="1"/>
              </p:cNvSpPr>
              <p:nvPr/>
            </p:nvSpPr>
            <p:spPr bwMode="auto">
              <a:xfrm>
                <a:off x="1250598" y="2909174"/>
                <a:ext cx="2627550" cy="970712"/>
              </a:xfrm>
              <a:custGeom>
                <a:avLst/>
                <a:gdLst>
                  <a:gd name="T0" fmla="*/ 55 w 1348"/>
                  <a:gd name="T1" fmla="*/ 474 h 498"/>
                  <a:gd name="T2" fmla="*/ 1 w 1348"/>
                  <a:gd name="T3" fmla="*/ 452 h 498"/>
                  <a:gd name="T4" fmla="*/ 1144 w 1348"/>
                  <a:gd name="T5" fmla="*/ 411 h 498"/>
                  <a:gd name="T6" fmla="*/ 910 w 1348"/>
                  <a:gd name="T7" fmla="*/ 368 h 498"/>
                  <a:gd name="T8" fmla="*/ 987 w 1348"/>
                  <a:gd name="T9" fmla="*/ 335 h 498"/>
                  <a:gd name="T10" fmla="*/ 1138 w 1348"/>
                  <a:gd name="T11" fmla="*/ 315 h 498"/>
                  <a:gd name="T12" fmla="*/ 583 w 1348"/>
                  <a:gd name="T13" fmla="*/ 266 h 498"/>
                  <a:gd name="T14" fmla="*/ 1242 w 1348"/>
                  <a:gd name="T15" fmla="*/ 175 h 498"/>
                  <a:gd name="T16" fmla="*/ 1253 w 1348"/>
                  <a:gd name="T17" fmla="*/ 151 h 498"/>
                  <a:gd name="T18" fmla="*/ 1173 w 1348"/>
                  <a:gd name="T19" fmla="*/ 115 h 498"/>
                  <a:gd name="T20" fmla="*/ 1058 w 1348"/>
                  <a:gd name="T21" fmla="*/ 75 h 498"/>
                  <a:gd name="T22" fmla="*/ 1078 w 1348"/>
                  <a:gd name="T23" fmla="*/ 66 h 498"/>
                  <a:gd name="T24" fmla="*/ 1099 w 1348"/>
                  <a:gd name="T25" fmla="*/ 55 h 498"/>
                  <a:gd name="T26" fmla="*/ 1045 w 1348"/>
                  <a:gd name="T27" fmla="*/ 34 h 498"/>
                  <a:gd name="T28" fmla="*/ 544 w 1348"/>
                  <a:gd name="T29" fmla="*/ 31 h 498"/>
                  <a:gd name="T30" fmla="*/ 542 w 1348"/>
                  <a:gd name="T31" fmla="*/ 22 h 498"/>
                  <a:gd name="T32" fmla="*/ 947 w 1348"/>
                  <a:gd name="T33" fmla="*/ 11 h 498"/>
                  <a:gd name="T34" fmla="*/ 992 w 1348"/>
                  <a:gd name="T35" fmla="*/ 42 h 498"/>
                  <a:gd name="T36" fmla="*/ 1034 w 1348"/>
                  <a:gd name="T37" fmla="*/ 41 h 498"/>
                  <a:gd name="T38" fmla="*/ 1088 w 1348"/>
                  <a:gd name="T39" fmla="*/ 47 h 498"/>
                  <a:gd name="T40" fmla="*/ 1091 w 1348"/>
                  <a:gd name="T41" fmla="*/ 63 h 498"/>
                  <a:gd name="T42" fmla="*/ 1058 w 1348"/>
                  <a:gd name="T43" fmla="*/ 63 h 498"/>
                  <a:gd name="T44" fmla="*/ 1048 w 1348"/>
                  <a:gd name="T45" fmla="*/ 102 h 498"/>
                  <a:gd name="T46" fmla="*/ 1069 w 1348"/>
                  <a:gd name="T47" fmla="*/ 116 h 498"/>
                  <a:gd name="T48" fmla="*/ 1080 w 1348"/>
                  <a:gd name="T49" fmla="*/ 80 h 498"/>
                  <a:gd name="T50" fmla="*/ 1111 w 1348"/>
                  <a:gd name="T51" fmla="*/ 77 h 498"/>
                  <a:gd name="T52" fmla="*/ 1111 w 1348"/>
                  <a:gd name="T53" fmla="*/ 97 h 498"/>
                  <a:gd name="T54" fmla="*/ 1113 w 1348"/>
                  <a:gd name="T55" fmla="*/ 138 h 498"/>
                  <a:gd name="T56" fmla="*/ 1174 w 1348"/>
                  <a:gd name="T57" fmla="*/ 115 h 498"/>
                  <a:gd name="T58" fmla="*/ 1214 w 1348"/>
                  <a:gd name="T59" fmla="*/ 97 h 498"/>
                  <a:gd name="T60" fmla="*/ 1297 w 1348"/>
                  <a:gd name="T61" fmla="*/ 66 h 498"/>
                  <a:gd name="T62" fmla="*/ 1335 w 1348"/>
                  <a:gd name="T63" fmla="*/ 64 h 498"/>
                  <a:gd name="T64" fmla="*/ 1332 w 1348"/>
                  <a:gd name="T65" fmla="*/ 89 h 498"/>
                  <a:gd name="T66" fmla="*/ 1307 w 1348"/>
                  <a:gd name="T67" fmla="*/ 101 h 498"/>
                  <a:gd name="T68" fmla="*/ 1302 w 1348"/>
                  <a:gd name="T69" fmla="*/ 130 h 498"/>
                  <a:gd name="T70" fmla="*/ 1247 w 1348"/>
                  <a:gd name="T71" fmla="*/ 146 h 498"/>
                  <a:gd name="T72" fmla="*/ 1225 w 1348"/>
                  <a:gd name="T73" fmla="*/ 171 h 498"/>
                  <a:gd name="T74" fmla="*/ 1222 w 1348"/>
                  <a:gd name="T75" fmla="*/ 203 h 498"/>
                  <a:gd name="T76" fmla="*/ 1219 w 1348"/>
                  <a:gd name="T77" fmla="*/ 176 h 498"/>
                  <a:gd name="T78" fmla="*/ 1211 w 1348"/>
                  <a:gd name="T79" fmla="*/ 195 h 498"/>
                  <a:gd name="T80" fmla="*/ 1206 w 1348"/>
                  <a:gd name="T81" fmla="*/ 203 h 498"/>
                  <a:gd name="T82" fmla="*/ 1222 w 1348"/>
                  <a:gd name="T83" fmla="*/ 231 h 498"/>
                  <a:gd name="T84" fmla="*/ 1215 w 1348"/>
                  <a:gd name="T85" fmla="*/ 244 h 498"/>
                  <a:gd name="T86" fmla="*/ 1190 w 1348"/>
                  <a:gd name="T87" fmla="*/ 264 h 498"/>
                  <a:gd name="T88" fmla="*/ 1149 w 1348"/>
                  <a:gd name="T89" fmla="*/ 294 h 498"/>
                  <a:gd name="T90" fmla="*/ 1151 w 1348"/>
                  <a:gd name="T91" fmla="*/ 356 h 498"/>
                  <a:gd name="T92" fmla="*/ 1144 w 1348"/>
                  <a:gd name="T93" fmla="*/ 401 h 498"/>
                  <a:gd name="T94" fmla="*/ 1119 w 1348"/>
                  <a:gd name="T95" fmla="*/ 365 h 498"/>
                  <a:gd name="T96" fmla="*/ 1069 w 1348"/>
                  <a:gd name="T97" fmla="*/ 321 h 498"/>
                  <a:gd name="T98" fmla="*/ 1020 w 1348"/>
                  <a:gd name="T99" fmla="*/ 327 h 498"/>
                  <a:gd name="T100" fmla="*/ 1026 w 1348"/>
                  <a:gd name="T101" fmla="*/ 343 h 498"/>
                  <a:gd name="T102" fmla="*/ 984 w 1348"/>
                  <a:gd name="T103" fmla="*/ 335 h 498"/>
                  <a:gd name="T104" fmla="*/ 925 w 1348"/>
                  <a:gd name="T105" fmla="*/ 353 h 498"/>
                  <a:gd name="T106" fmla="*/ 906 w 1348"/>
                  <a:gd name="T107" fmla="*/ 378 h 498"/>
                  <a:gd name="T108" fmla="*/ 864 w 1348"/>
                  <a:gd name="T109" fmla="*/ 351 h 498"/>
                  <a:gd name="T110" fmla="*/ 790 w 1348"/>
                  <a:gd name="T111" fmla="*/ 313 h 498"/>
                  <a:gd name="T112" fmla="*/ 621 w 1348"/>
                  <a:gd name="T113" fmla="*/ 283 h 498"/>
                  <a:gd name="T114" fmla="*/ 553 w 1348"/>
                  <a:gd name="T115" fmla="*/ 217 h 498"/>
                  <a:gd name="T116" fmla="*/ 537 w 1348"/>
                  <a:gd name="T117" fmla="*/ 200 h 498"/>
                  <a:gd name="T118" fmla="*/ 520 w 1348"/>
                  <a:gd name="T119" fmla="*/ 107 h 498"/>
                  <a:gd name="T120" fmla="*/ 522 w 1348"/>
                  <a:gd name="T121" fmla="*/ 42 h 498"/>
                  <a:gd name="T122" fmla="*/ 544 w 1348"/>
                  <a:gd name="T123" fmla="*/ 28 h 498"/>
                  <a:gd name="T124" fmla="*/ 548 w 1348"/>
                  <a:gd name="T125" fmla="*/ 25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 h="498">
                    <a:moveTo>
                      <a:pt x="63" y="479"/>
                    </a:moveTo>
                    <a:lnTo>
                      <a:pt x="66" y="480"/>
                    </a:lnTo>
                    <a:lnTo>
                      <a:pt x="72" y="483"/>
                    </a:lnTo>
                    <a:lnTo>
                      <a:pt x="74" y="485"/>
                    </a:lnTo>
                    <a:lnTo>
                      <a:pt x="74" y="487"/>
                    </a:lnTo>
                    <a:lnTo>
                      <a:pt x="75" y="487"/>
                    </a:lnTo>
                    <a:lnTo>
                      <a:pt x="75" y="488"/>
                    </a:lnTo>
                    <a:lnTo>
                      <a:pt x="77" y="490"/>
                    </a:lnTo>
                    <a:lnTo>
                      <a:pt x="79" y="490"/>
                    </a:lnTo>
                    <a:lnTo>
                      <a:pt x="77" y="491"/>
                    </a:lnTo>
                    <a:lnTo>
                      <a:pt x="74" y="493"/>
                    </a:lnTo>
                    <a:lnTo>
                      <a:pt x="71" y="493"/>
                    </a:lnTo>
                    <a:lnTo>
                      <a:pt x="67" y="496"/>
                    </a:lnTo>
                    <a:lnTo>
                      <a:pt x="66" y="498"/>
                    </a:lnTo>
                    <a:lnTo>
                      <a:pt x="66" y="498"/>
                    </a:lnTo>
                    <a:lnTo>
                      <a:pt x="66" y="498"/>
                    </a:lnTo>
                    <a:lnTo>
                      <a:pt x="63" y="496"/>
                    </a:lnTo>
                    <a:lnTo>
                      <a:pt x="63" y="496"/>
                    </a:lnTo>
                    <a:lnTo>
                      <a:pt x="63" y="491"/>
                    </a:lnTo>
                    <a:lnTo>
                      <a:pt x="61" y="488"/>
                    </a:lnTo>
                    <a:lnTo>
                      <a:pt x="60" y="487"/>
                    </a:lnTo>
                    <a:lnTo>
                      <a:pt x="61" y="485"/>
                    </a:lnTo>
                    <a:lnTo>
                      <a:pt x="61" y="483"/>
                    </a:lnTo>
                    <a:lnTo>
                      <a:pt x="63" y="482"/>
                    </a:lnTo>
                    <a:lnTo>
                      <a:pt x="63" y="480"/>
                    </a:lnTo>
                    <a:lnTo>
                      <a:pt x="63" y="479"/>
                    </a:lnTo>
                    <a:lnTo>
                      <a:pt x="63" y="479"/>
                    </a:lnTo>
                    <a:close/>
                    <a:moveTo>
                      <a:pt x="47" y="469"/>
                    </a:moveTo>
                    <a:lnTo>
                      <a:pt x="49" y="469"/>
                    </a:lnTo>
                    <a:lnTo>
                      <a:pt x="49" y="469"/>
                    </a:lnTo>
                    <a:lnTo>
                      <a:pt x="49" y="471"/>
                    </a:lnTo>
                    <a:lnTo>
                      <a:pt x="49" y="471"/>
                    </a:lnTo>
                    <a:lnTo>
                      <a:pt x="47" y="471"/>
                    </a:lnTo>
                    <a:lnTo>
                      <a:pt x="47" y="471"/>
                    </a:lnTo>
                    <a:lnTo>
                      <a:pt x="47" y="471"/>
                    </a:lnTo>
                    <a:lnTo>
                      <a:pt x="45" y="469"/>
                    </a:lnTo>
                    <a:lnTo>
                      <a:pt x="47" y="469"/>
                    </a:lnTo>
                    <a:close/>
                    <a:moveTo>
                      <a:pt x="52" y="468"/>
                    </a:moveTo>
                    <a:lnTo>
                      <a:pt x="53" y="468"/>
                    </a:lnTo>
                    <a:lnTo>
                      <a:pt x="53" y="469"/>
                    </a:lnTo>
                    <a:lnTo>
                      <a:pt x="53" y="469"/>
                    </a:lnTo>
                    <a:lnTo>
                      <a:pt x="55" y="469"/>
                    </a:lnTo>
                    <a:lnTo>
                      <a:pt x="56" y="468"/>
                    </a:lnTo>
                    <a:lnTo>
                      <a:pt x="58" y="469"/>
                    </a:lnTo>
                    <a:lnTo>
                      <a:pt x="60" y="469"/>
                    </a:lnTo>
                    <a:lnTo>
                      <a:pt x="60" y="471"/>
                    </a:lnTo>
                    <a:lnTo>
                      <a:pt x="61" y="471"/>
                    </a:lnTo>
                    <a:lnTo>
                      <a:pt x="61" y="472"/>
                    </a:lnTo>
                    <a:lnTo>
                      <a:pt x="60" y="472"/>
                    </a:lnTo>
                    <a:lnTo>
                      <a:pt x="56" y="472"/>
                    </a:lnTo>
                    <a:lnTo>
                      <a:pt x="56" y="474"/>
                    </a:lnTo>
                    <a:lnTo>
                      <a:pt x="55" y="474"/>
                    </a:lnTo>
                    <a:lnTo>
                      <a:pt x="55" y="474"/>
                    </a:lnTo>
                    <a:lnTo>
                      <a:pt x="55" y="472"/>
                    </a:lnTo>
                    <a:lnTo>
                      <a:pt x="53" y="471"/>
                    </a:lnTo>
                    <a:lnTo>
                      <a:pt x="53" y="471"/>
                    </a:lnTo>
                    <a:lnTo>
                      <a:pt x="52" y="471"/>
                    </a:lnTo>
                    <a:lnTo>
                      <a:pt x="50" y="469"/>
                    </a:lnTo>
                    <a:lnTo>
                      <a:pt x="50" y="468"/>
                    </a:lnTo>
                    <a:lnTo>
                      <a:pt x="52" y="468"/>
                    </a:lnTo>
                    <a:lnTo>
                      <a:pt x="52" y="468"/>
                    </a:lnTo>
                    <a:close/>
                    <a:moveTo>
                      <a:pt x="42" y="464"/>
                    </a:moveTo>
                    <a:lnTo>
                      <a:pt x="44" y="464"/>
                    </a:lnTo>
                    <a:lnTo>
                      <a:pt x="45" y="464"/>
                    </a:lnTo>
                    <a:lnTo>
                      <a:pt x="47" y="464"/>
                    </a:lnTo>
                    <a:lnTo>
                      <a:pt x="47" y="464"/>
                    </a:lnTo>
                    <a:lnTo>
                      <a:pt x="50" y="464"/>
                    </a:lnTo>
                    <a:lnTo>
                      <a:pt x="50" y="464"/>
                    </a:lnTo>
                    <a:lnTo>
                      <a:pt x="50" y="466"/>
                    </a:lnTo>
                    <a:lnTo>
                      <a:pt x="49" y="466"/>
                    </a:lnTo>
                    <a:lnTo>
                      <a:pt x="45" y="466"/>
                    </a:lnTo>
                    <a:lnTo>
                      <a:pt x="42" y="466"/>
                    </a:lnTo>
                    <a:lnTo>
                      <a:pt x="42" y="466"/>
                    </a:lnTo>
                    <a:lnTo>
                      <a:pt x="42" y="464"/>
                    </a:lnTo>
                    <a:lnTo>
                      <a:pt x="42" y="464"/>
                    </a:lnTo>
                    <a:close/>
                    <a:moveTo>
                      <a:pt x="33" y="457"/>
                    </a:moveTo>
                    <a:lnTo>
                      <a:pt x="34" y="460"/>
                    </a:lnTo>
                    <a:lnTo>
                      <a:pt x="34" y="460"/>
                    </a:lnTo>
                    <a:lnTo>
                      <a:pt x="34" y="460"/>
                    </a:lnTo>
                    <a:lnTo>
                      <a:pt x="34" y="461"/>
                    </a:lnTo>
                    <a:lnTo>
                      <a:pt x="34" y="461"/>
                    </a:lnTo>
                    <a:lnTo>
                      <a:pt x="36" y="461"/>
                    </a:lnTo>
                    <a:lnTo>
                      <a:pt x="36" y="461"/>
                    </a:lnTo>
                    <a:lnTo>
                      <a:pt x="36" y="463"/>
                    </a:lnTo>
                    <a:lnTo>
                      <a:pt x="38" y="463"/>
                    </a:lnTo>
                    <a:lnTo>
                      <a:pt x="36" y="463"/>
                    </a:lnTo>
                    <a:lnTo>
                      <a:pt x="34" y="463"/>
                    </a:lnTo>
                    <a:lnTo>
                      <a:pt x="34" y="463"/>
                    </a:lnTo>
                    <a:lnTo>
                      <a:pt x="33" y="463"/>
                    </a:lnTo>
                    <a:lnTo>
                      <a:pt x="33" y="463"/>
                    </a:lnTo>
                    <a:lnTo>
                      <a:pt x="33" y="461"/>
                    </a:lnTo>
                    <a:lnTo>
                      <a:pt x="33" y="461"/>
                    </a:lnTo>
                    <a:lnTo>
                      <a:pt x="31" y="461"/>
                    </a:lnTo>
                    <a:lnTo>
                      <a:pt x="31" y="463"/>
                    </a:lnTo>
                    <a:lnTo>
                      <a:pt x="31" y="463"/>
                    </a:lnTo>
                    <a:lnTo>
                      <a:pt x="30" y="463"/>
                    </a:lnTo>
                    <a:lnTo>
                      <a:pt x="30" y="461"/>
                    </a:lnTo>
                    <a:lnTo>
                      <a:pt x="28" y="460"/>
                    </a:lnTo>
                    <a:lnTo>
                      <a:pt x="28" y="460"/>
                    </a:lnTo>
                    <a:lnTo>
                      <a:pt x="28" y="458"/>
                    </a:lnTo>
                    <a:lnTo>
                      <a:pt x="30" y="458"/>
                    </a:lnTo>
                    <a:lnTo>
                      <a:pt x="31" y="457"/>
                    </a:lnTo>
                    <a:lnTo>
                      <a:pt x="33" y="457"/>
                    </a:lnTo>
                    <a:close/>
                    <a:moveTo>
                      <a:pt x="1" y="452"/>
                    </a:moveTo>
                    <a:lnTo>
                      <a:pt x="3" y="452"/>
                    </a:lnTo>
                    <a:lnTo>
                      <a:pt x="1" y="453"/>
                    </a:lnTo>
                    <a:lnTo>
                      <a:pt x="1" y="453"/>
                    </a:lnTo>
                    <a:lnTo>
                      <a:pt x="1" y="455"/>
                    </a:lnTo>
                    <a:lnTo>
                      <a:pt x="0" y="455"/>
                    </a:lnTo>
                    <a:lnTo>
                      <a:pt x="0" y="455"/>
                    </a:lnTo>
                    <a:lnTo>
                      <a:pt x="0" y="455"/>
                    </a:lnTo>
                    <a:lnTo>
                      <a:pt x="0" y="455"/>
                    </a:lnTo>
                    <a:lnTo>
                      <a:pt x="0" y="453"/>
                    </a:lnTo>
                    <a:lnTo>
                      <a:pt x="0" y="453"/>
                    </a:lnTo>
                    <a:lnTo>
                      <a:pt x="1" y="452"/>
                    </a:lnTo>
                    <a:close/>
                    <a:moveTo>
                      <a:pt x="9" y="449"/>
                    </a:moveTo>
                    <a:lnTo>
                      <a:pt x="12" y="449"/>
                    </a:lnTo>
                    <a:lnTo>
                      <a:pt x="12" y="450"/>
                    </a:lnTo>
                    <a:lnTo>
                      <a:pt x="12" y="450"/>
                    </a:lnTo>
                    <a:lnTo>
                      <a:pt x="12" y="452"/>
                    </a:lnTo>
                    <a:lnTo>
                      <a:pt x="12" y="453"/>
                    </a:lnTo>
                    <a:lnTo>
                      <a:pt x="12" y="453"/>
                    </a:lnTo>
                    <a:lnTo>
                      <a:pt x="11" y="455"/>
                    </a:lnTo>
                    <a:lnTo>
                      <a:pt x="9" y="453"/>
                    </a:lnTo>
                    <a:lnTo>
                      <a:pt x="9" y="453"/>
                    </a:lnTo>
                    <a:lnTo>
                      <a:pt x="8" y="453"/>
                    </a:lnTo>
                    <a:lnTo>
                      <a:pt x="6" y="453"/>
                    </a:lnTo>
                    <a:lnTo>
                      <a:pt x="6" y="452"/>
                    </a:lnTo>
                    <a:lnTo>
                      <a:pt x="6" y="450"/>
                    </a:lnTo>
                    <a:lnTo>
                      <a:pt x="9" y="449"/>
                    </a:lnTo>
                    <a:close/>
                    <a:moveTo>
                      <a:pt x="1133" y="414"/>
                    </a:moveTo>
                    <a:lnTo>
                      <a:pt x="1133" y="414"/>
                    </a:lnTo>
                    <a:lnTo>
                      <a:pt x="1133" y="414"/>
                    </a:lnTo>
                    <a:lnTo>
                      <a:pt x="1133" y="414"/>
                    </a:lnTo>
                    <a:lnTo>
                      <a:pt x="1133" y="414"/>
                    </a:lnTo>
                    <a:lnTo>
                      <a:pt x="1133" y="414"/>
                    </a:lnTo>
                    <a:lnTo>
                      <a:pt x="1133" y="414"/>
                    </a:lnTo>
                    <a:close/>
                    <a:moveTo>
                      <a:pt x="1137" y="412"/>
                    </a:moveTo>
                    <a:lnTo>
                      <a:pt x="1137" y="412"/>
                    </a:lnTo>
                    <a:lnTo>
                      <a:pt x="1137" y="412"/>
                    </a:lnTo>
                    <a:lnTo>
                      <a:pt x="1137" y="412"/>
                    </a:lnTo>
                    <a:lnTo>
                      <a:pt x="1135" y="412"/>
                    </a:lnTo>
                    <a:lnTo>
                      <a:pt x="1137" y="412"/>
                    </a:lnTo>
                    <a:lnTo>
                      <a:pt x="1137" y="412"/>
                    </a:lnTo>
                    <a:close/>
                    <a:moveTo>
                      <a:pt x="1138" y="411"/>
                    </a:moveTo>
                    <a:lnTo>
                      <a:pt x="1140" y="412"/>
                    </a:lnTo>
                    <a:lnTo>
                      <a:pt x="1140" y="412"/>
                    </a:lnTo>
                    <a:lnTo>
                      <a:pt x="1140" y="412"/>
                    </a:lnTo>
                    <a:lnTo>
                      <a:pt x="1140" y="412"/>
                    </a:lnTo>
                    <a:lnTo>
                      <a:pt x="1140" y="412"/>
                    </a:lnTo>
                    <a:lnTo>
                      <a:pt x="1140" y="412"/>
                    </a:lnTo>
                    <a:lnTo>
                      <a:pt x="1138" y="411"/>
                    </a:lnTo>
                    <a:lnTo>
                      <a:pt x="1138" y="411"/>
                    </a:lnTo>
                    <a:close/>
                    <a:moveTo>
                      <a:pt x="1146" y="411"/>
                    </a:moveTo>
                    <a:lnTo>
                      <a:pt x="1144" y="411"/>
                    </a:lnTo>
                    <a:lnTo>
                      <a:pt x="1144" y="411"/>
                    </a:lnTo>
                    <a:lnTo>
                      <a:pt x="1143" y="411"/>
                    </a:lnTo>
                    <a:lnTo>
                      <a:pt x="1143" y="411"/>
                    </a:lnTo>
                    <a:lnTo>
                      <a:pt x="1143" y="411"/>
                    </a:lnTo>
                    <a:lnTo>
                      <a:pt x="1146" y="411"/>
                    </a:lnTo>
                    <a:close/>
                    <a:moveTo>
                      <a:pt x="1148" y="409"/>
                    </a:moveTo>
                    <a:lnTo>
                      <a:pt x="1148" y="409"/>
                    </a:lnTo>
                    <a:lnTo>
                      <a:pt x="1148" y="409"/>
                    </a:lnTo>
                    <a:lnTo>
                      <a:pt x="1148" y="409"/>
                    </a:lnTo>
                    <a:lnTo>
                      <a:pt x="1148" y="409"/>
                    </a:lnTo>
                    <a:lnTo>
                      <a:pt x="1148" y="409"/>
                    </a:lnTo>
                    <a:lnTo>
                      <a:pt x="1148" y="409"/>
                    </a:lnTo>
                    <a:close/>
                    <a:moveTo>
                      <a:pt x="1151" y="408"/>
                    </a:moveTo>
                    <a:lnTo>
                      <a:pt x="1151" y="408"/>
                    </a:lnTo>
                    <a:lnTo>
                      <a:pt x="1151" y="408"/>
                    </a:lnTo>
                    <a:lnTo>
                      <a:pt x="1149" y="408"/>
                    </a:lnTo>
                    <a:lnTo>
                      <a:pt x="1151" y="408"/>
                    </a:lnTo>
                    <a:close/>
                    <a:moveTo>
                      <a:pt x="1156" y="401"/>
                    </a:moveTo>
                    <a:lnTo>
                      <a:pt x="1154" y="405"/>
                    </a:lnTo>
                    <a:lnTo>
                      <a:pt x="1151" y="408"/>
                    </a:lnTo>
                    <a:lnTo>
                      <a:pt x="1151" y="406"/>
                    </a:lnTo>
                    <a:lnTo>
                      <a:pt x="1152" y="406"/>
                    </a:lnTo>
                    <a:lnTo>
                      <a:pt x="1152" y="405"/>
                    </a:lnTo>
                    <a:lnTo>
                      <a:pt x="1154" y="405"/>
                    </a:lnTo>
                    <a:lnTo>
                      <a:pt x="1154" y="403"/>
                    </a:lnTo>
                    <a:lnTo>
                      <a:pt x="1154" y="403"/>
                    </a:lnTo>
                    <a:lnTo>
                      <a:pt x="1156" y="401"/>
                    </a:lnTo>
                    <a:lnTo>
                      <a:pt x="1156" y="401"/>
                    </a:lnTo>
                    <a:close/>
                    <a:moveTo>
                      <a:pt x="1127" y="383"/>
                    </a:moveTo>
                    <a:lnTo>
                      <a:pt x="1129" y="384"/>
                    </a:lnTo>
                    <a:lnTo>
                      <a:pt x="1129" y="384"/>
                    </a:lnTo>
                    <a:lnTo>
                      <a:pt x="1130" y="384"/>
                    </a:lnTo>
                    <a:lnTo>
                      <a:pt x="1129" y="386"/>
                    </a:lnTo>
                    <a:lnTo>
                      <a:pt x="1129" y="384"/>
                    </a:lnTo>
                    <a:lnTo>
                      <a:pt x="1127" y="384"/>
                    </a:lnTo>
                    <a:lnTo>
                      <a:pt x="1127" y="383"/>
                    </a:lnTo>
                    <a:close/>
                    <a:moveTo>
                      <a:pt x="1129" y="381"/>
                    </a:moveTo>
                    <a:lnTo>
                      <a:pt x="1129" y="381"/>
                    </a:lnTo>
                    <a:lnTo>
                      <a:pt x="1129" y="383"/>
                    </a:lnTo>
                    <a:lnTo>
                      <a:pt x="1129" y="384"/>
                    </a:lnTo>
                    <a:lnTo>
                      <a:pt x="1129" y="383"/>
                    </a:lnTo>
                    <a:lnTo>
                      <a:pt x="1129" y="381"/>
                    </a:lnTo>
                    <a:close/>
                    <a:moveTo>
                      <a:pt x="908" y="373"/>
                    </a:moveTo>
                    <a:lnTo>
                      <a:pt x="908" y="379"/>
                    </a:lnTo>
                    <a:lnTo>
                      <a:pt x="911" y="387"/>
                    </a:lnTo>
                    <a:lnTo>
                      <a:pt x="911" y="389"/>
                    </a:lnTo>
                    <a:lnTo>
                      <a:pt x="911" y="390"/>
                    </a:lnTo>
                    <a:lnTo>
                      <a:pt x="910" y="387"/>
                    </a:lnTo>
                    <a:lnTo>
                      <a:pt x="908" y="379"/>
                    </a:lnTo>
                    <a:lnTo>
                      <a:pt x="908" y="375"/>
                    </a:lnTo>
                    <a:lnTo>
                      <a:pt x="908" y="373"/>
                    </a:lnTo>
                    <a:close/>
                    <a:moveTo>
                      <a:pt x="913" y="364"/>
                    </a:moveTo>
                    <a:lnTo>
                      <a:pt x="910" y="368"/>
                    </a:lnTo>
                    <a:lnTo>
                      <a:pt x="908" y="371"/>
                    </a:lnTo>
                    <a:lnTo>
                      <a:pt x="908" y="373"/>
                    </a:lnTo>
                    <a:lnTo>
                      <a:pt x="908" y="371"/>
                    </a:lnTo>
                    <a:lnTo>
                      <a:pt x="910" y="368"/>
                    </a:lnTo>
                    <a:lnTo>
                      <a:pt x="911" y="364"/>
                    </a:lnTo>
                    <a:lnTo>
                      <a:pt x="913" y="364"/>
                    </a:lnTo>
                    <a:close/>
                    <a:moveTo>
                      <a:pt x="1152" y="364"/>
                    </a:moveTo>
                    <a:lnTo>
                      <a:pt x="1154" y="364"/>
                    </a:lnTo>
                    <a:lnTo>
                      <a:pt x="1154" y="365"/>
                    </a:lnTo>
                    <a:lnTo>
                      <a:pt x="1157" y="371"/>
                    </a:lnTo>
                    <a:lnTo>
                      <a:pt x="1157" y="373"/>
                    </a:lnTo>
                    <a:lnTo>
                      <a:pt x="1156" y="370"/>
                    </a:lnTo>
                    <a:lnTo>
                      <a:pt x="1154" y="367"/>
                    </a:lnTo>
                    <a:lnTo>
                      <a:pt x="1152" y="364"/>
                    </a:lnTo>
                    <a:close/>
                    <a:moveTo>
                      <a:pt x="916" y="359"/>
                    </a:moveTo>
                    <a:lnTo>
                      <a:pt x="916" y="359"/>
                    </a:lnTo>
                    <a:lnTo>
                      <a:pt x="914" y="360"/>
                    </a:lnTo>
                    <a:lnTo>
                      <a:pt x="913" y="362"/>
                    </a:lnTo>
                    <a:lnTo>
                      <a:pt x="913" y="362"/>
                    </a:lnTo>
                    <a:lnTo>
                      <a:pt x="914" y="360"/>
                    </a:lnTo>
                    <a:lnTo>
                      <a:pt x="914" y="360"/>
                    </a:lnTo>
                    <a:lnTo>
                      <a:pt x="914" y="359"/>
                    </a:lnTo>
                    <a:lnTo>
                      <a:pt x="916" y="359"/>
                    </a:lnTo>
                    <a:close/>
                    <a:moveTo>
                      <a:pt x="922" y="354"/>
                    </a:moveTo>
                    <a:lnTo>
                      <a:pt x="922" y="356"/>
                    </a:lnTo>
                    <a:lnTo>
                      <a:pt x="921" y="356"/>
                    </a:lnTo>
                    <a:lnTo>
                      <a:pt x="917" y="359"/>
                    </a:lnTo>
                    <a:lnTo>
                      <a:pt x="916" y="359"/>
                    </a:lnTo>
                    <a:lnTo>
                      <a:pt x="917" y="357"/>
                    </a:lnTo>
                    <a:lnTo>
                      <a:pt x="917" y="357"/>
                    </a:lnTo>
                    <a:lnTo>
                      <a:pt x="921" y="356"/>
                    </a:lnTo>
                    <a:lnTo>
                      <a:pt x="922" y="356"/>
                    </a:lnTo>
                    <a:lnTo>
                      <a:pt x="922" y="354"/>
                    </a:lnTo>
                    <a:lnTo>
                      <a:pt x="922" y="354"/>
                    </a:lnTo>
                    <a:close/>
                    <a:moveTo>
                      <a:pt x="944" y="340"/>
                    </a:moveTo>
                    <a:lnTo>
                      <a:pt x="946" y="340"/>
                    </a:lnTo>
                    <a:lnTo>
                      <a:pt x="944" y="342"/>
                    </a:lnTo>
                    <a:lnTo>
                      <a:pt x="943" y="343"/>
                    </a:lnTo>
                    <a:lnTo>
                      <a:pt x="941" y="343"/>
                    </a:lnTo>
                    <a:lnTo>
                      <a:pt x="944" y="340"/>
                    </a:lnTo>
                    <a:lnTo>
                      <a:pt x="944" y="340"/>
                    </a:lnTo>
                    <a:close/>
                    <a:moveTo>
                      <a:pt x="987" y="335"/>
                    </a:moveTo>
                    <a:lnTo>
                      <a:pt x="988" y="335"/>
                    </a:lnTo>
                    <a:lnTo>
                      <a:pt x="988" y="335"/>
                    </a:lnTo>
                    <a:lnTo>
                      <a:pt x="990" y="335"/>
                    </a:lnTo>
                    <a:lnTo>
                      <a:pt x="990" y="337"/>
                    </a:lnTo>
                    <a:lnTo>
                      <a:pt x="990" y="337"/>
                    </a:lnTo>
                    <a:lnTo>
                      <a:pt x="988" y="337"/>
                    </a:lnTo>
                    <a:lnTo>
                      <a:pt x="988" y="337"/>
                    </a:lnTo>
                    <a:lnTo>
                      <a:pt x="985" y="337"/>
                    </a:lnTo>
                    <a:lnTo>
                      <a:pt x="985" y="335"/>
                    </a:lnTo>
                    <a:lnTo>
                      <a:pt x="987" y="335"/>
                    </a:lnTo>
                    <a:close/>
                    <a:moveTo>
                      <a:pt x="1091" y="334"/>
                    </a:moveTo>
                    <a:lnTo>
                      <a:pt x="1088" y="335"/>
                    </a:lnTo>
                    <a:lnTo>
                      <a:pt x="1086" y="335"/>
                    </a:lnTo>
                    <a:lnTo>
                      <a:pt x="1085" y="335"/>
                    </a:lnTo>
                    <a:lnTo>
                      <a:pt x="1086" y="335"/>
                    </a:lnTo>
                    <a:lnTo>
                      <a:pt x="1088" y="335"/>
                    </a:lnTo>
                    <a:lnTo>
                      <a:pt x="1089" y="334"/>
                    </a:lnTo>
                    <a:lnTo>
                      <a:pt x="1089" y="334"/>
                    </a:lnTo>
                    <a:lnTo>
                      <a:pt x="1091" y="334"/>
                    </a:lnTo>
                    <a:close/>
                    <a:moveTo>
                      <a:pt x="1031" y="334"/>
                    </a:moveTo>
                    <a:lnTo>
                      <a:pt x="1031" y="334"/>
                    </a:lnTo>
                    <a:lnTo>
                      <a:pt x="1029" y="335"/>
                    </a:lnTo>
                    <a:lnTo>
                      <a:pt x="1029" y="334"/>
                    </a:lnTo>
                    <a:lnTo>
                      <a:pt x="1031" y="334"/>
                    </a:lnTo>
                    <a:lnTo>
                      <a:pt x="1031" y="334"/>
                    </a:lnTo>
                    <a:close/>
                    <a:moveTo>
                      <a:pt x="1031" y="329"/>
                    </a:moveTo>
                    <a:lnTo>
                      <a:pt x="1031" y="329"/>
                    </a:lnTo>
                    <a:lnTo>
                      <a:pt x="1033" y="331"/>
                    </a:lnTo>
                    <a:lnTo>
                      <a:pt x="1031" y="332"/>
                    </a:lnTo>
                    <a:lnTo>
                      <a:pt x="1031" y="334"/>
                    </a:lnTo>
                    <a:lnTo>
                      <a:pt x="1031" y="331"/>
                    </a:lnTo>
                    <a:lnTo>
                      <a:pt x="1031" y="329"/>
                    </a:lnTo>
                    <a:close/>
                    <a:moveTo>
                      <a:pt x="1026" y="327"/>
                    </a:moveTo>
                    <a:lnTo>
                      <a:pt x="1026" y="327"/>
                    </a:lnTo>
                    <a:lnTo>
                      <a:pt x="1026" y="327"/>
                    </a:lnTo>
                    <a:lnTo>
                      <a:pt x="1026" y="329"/>
                    </a:lnTo>
                    <a:lnTo>
                      <a:pt x="1025" y="329"/>
                    </a:lnTo>
                    <a:lnTo>
                      <a:pt x="1025" y="329"/>
                    </a:lnTo>
                    <a:lnTo>
                      <a:pt x="1025" y="327"/>
                    </a:lnTo>
                    <a:lnTo>
                      <a:pt x="1025" y="327"/>
                    </a:lnTo>
                    <a:lnTo>
                      <a:pt x="1025" y="327"/>
                    </a:lnTo>
                    <a:lnTo>
                      <a:pt x="1026" y="327"/>
                    </a:lnTo>
                    <a:close/>
                    <a:moveTo>
                      <a:pt x="1033" y="326"/>
                    </a:moveTo>
                    <a:lnTo>
                      <a:pt x="1036" y="326"/>
                    </a:lnTo>
                    <a:lnTo>
                      <a:pt x="1036" y="326"/>
                    </a:lnTo>
                    <a:lnTo>
                      <a:pt x="1036" y="326"/>
                    </a:lnTo>
                    <a:lnTo>
                      <a:pt x="1034" y="326"/>
                    </a:lnTo>
                    <a:lnTo>
                      <a:pt x="1034" y="326"/>
                    </a:lnTo>
                    <a:lnTo>
                      <a:pt x="1033" y="326"/>
                    </a:lnTo>
                    <a:close/>
                    <a:moveTo>
                      <a:pt x="1042" y="326"/>
                    </a:moveTo>
                    <a:lnTo>
                      <a:pt x="1042" y="326"/>
                    </a:lnTo>
                    <a:lnTo>
                      <a:pt x="1042" y="326"/>
                    </a:lnTo>
                    <a:lnTo>
                      <a:pt x="1039" y="326"/>
                    </a:lnTo>
                    <a:lnTo>
                      <a:pt x="1039" y="326"/>
                    </a:lnTo>
                    <a:lnTo>
                      <a:pt x="1040" y="326"/>
                    </a:lnTo>
                    <a:lnTo>
                      <a:pt x="1042" y="326"/>
                    </a:lnTo>
                    <a:close/>
                    <a:moveTo>
                      <a:pt x="1138" y="315"/>
                    </a:moveTo>
                    <a:lnTo>
                      <a:pt x="1138" y="318"/>
                    </a:lnTo>
                    <a:lnTo>
                      <a:pt x="1138" y="316"/>
                    </a:lnTo>
                    <a:lnTo>
                      <a:pt x="1138" y="315"/>
                    </a:lnTo>
                    <a:lnTo>
                      <a:pt x="1138" y="315"/>
                    </a:lnTo>
                    <a:lnTo>
                      <a:pt x="1138" y="315"/>
                    </a:lnTo>
                    <a:close/>
                    <a:moveTo>
                      <a:pt x="602" y="282"/>
                    </a:moveTo>
                    <a:lnTo>
                      <a:pt x="602" y="282"/>
                    </a:lnTo>
                    <a:lnTo>
                      <a:pt x="605" y="285"/>
                    </a:lnTo>
                    <a:lnTo>
                      <a:pt x="605" y="285"/>
                    </a:lnTo>
                    <a:lnTo>
                      <a:pt x="604" y="285"/>
                    </a:lnTo>
                    <a:lnTo>
                      <a:pt x="604" y="285"/>
                    </a:lnTo>
                    <a:lnTo>
                      <a:pt x="602" y="283"/>
                    </a:lnTo>
                    <a:lnTo>
                      <a:pt x="602" y="282"/>
                    </a:lnTo>
                    <a:lnTo>
                      <a:pt x="602" y="282"/>
                    </a:lnTo>
                    <a:close/>
                    <a:moveTo>
                      <a:pt x="588" y="277"/>
                    </a:moveTo>
                    <a:lnTo>
                      <a:pt x="588" y="277"/>
                    </a:lnTo>
                    <a:lnTo>
                      <a:pt x="589" y="279"/>
                    </a:lnTo>
                    <a:lnTo>
                      <a:pt x="589" y="279"/>
                    </a:lnTo>
                    <a:lnTo>
                      <a:pt x="588" y="279"/>
                    </a:lnTo>
                    <a:lnTo>
                      <a:pt x="588" y="279"/>
                    </a:lnTo>
                    <a:lnTo>
                      <a:pt x="588" y="277"/>
                    </a:lnTo>
                    <a:lnTo>
                      <a:pt x="588" y="277"/>
                    </a:lnTo>
                    <a:close/>
                    <a:moveTo>
                      <a:pt x="602" y="274"/>
                    </a:moveTo>
                    <a:lnTo>
                      <a:pt x="604" y="275"/>
                    </a:lnTo>
                    <a:lnTo>
                      <a:pt x="605" y="275"/>
                    </a:lnTo>
                    <a:lnTo>
                      <a:pt x="605" y="277"/>
                    </a:lnTo>
                    <a:lnTo>
                      <a:pt x="605" y="277"/>
                    </a:lnTo>
                    <a:lnTo>
                      <a:pt x="604" y="277"/>
                    </a:lnTo>
                    <a:lnTo>
                      <a:pt x="604" y="275"/>
                    </a:lnTo>
                    <a:lnTo>
                      <a:pt x="604" y="275"/>
                    </a:lnTo>
                    <a:lnTo>
                      <a:pt x="602" y="275"/>
                    </a:lnTo>
                    <a:lnTo>
                      <a:pt x="602" y="275"/>
                    </a:lnTo>
                    <a:lnTo>
                      <a:pt x="602" y="275"/>
                    </a:lnTo>
                    <a:lnTo>
                      <a:pt x="602" y="274"/>
                    </a:lnTo>
                    <a:lnTo>
                      <a:pt x="602" y="274"/>
                    </a:lnTo>
                    <a:close/>
                    <a:moveTo>
                      <a:pt x="580" y="266"/>
                    </a:moveTo>
                    <a:lnTo>
                      <a:pt x="582" y="266"/>
                    </a:lnTo>
                    <a:lnTo>
                      <a:pt x="582" y="266"/>
                    </a:lnTo>
                    <a:lnTo>
                      <a:pt x="580" y="268"/>
                    </a:lnTo>
                    <a:lnTo>
                      <a:pt x="580" y="268"/>
                    </a:lnTo>
                    <a:lnTo>
                      <a:pt x="578" y="268"/>
                    </a:lnTo>
                    <a:lnTo>
                      <a:pt x="577" y="266"/>
                    </a:lnTo>
                    <a:lnTo>
                      <a:pt x="580" y="266"/>
                    </a:lnTo>
                    <a:close/>
                    <a:moveTo>
                      <a:pt x="575" y="264"/>
                    </a:moveTo>
                    <a:lnTo>
                      <a:pt x="575" y="264"/>
                    </a:lnTo>
                    <a:lnTo>
                      <a:pt x="577" y="266"/>
                    </a:lnTo>
                    <a:lnTo>
                      <a:pt x="575" y="266"/>
                    </a:lnTo>
                    <a:lnTo>
                      <a:pt x="575" y="264"/>
                    </a:lnTo>
                    <a:lnTo>
                      <a:pt x="575" y="264"/>
                    </a:lnTo>
                    <a:lnTo>
                      <a:pt x="575" y="264"/>
                    </a:lnTo>
                    <a:close/>
                    <a:moveTo>
                      <a:pt x="583" y="264"/>
                    </a:moveTo>
                    <a:lnTo>
                      <a:pt x="586" y="264"/>
                    </a:lnTo>
                    <a:lnTo>
                      <a:pt x="588" y="264"/>
                    </a:lnTo>
                    <a:lnTo>
                      <a:pt x="588" y="264"/>
                    </a:lnTo>
                    <a:lnTo>
                      <a:pt x="588" y="266"/>
                    </a:lnTo>
                    <a:lnTo>
                      <a:pt x="583" y="266"/>
                    </a:lnTo>
                    <a:lnTo>
                      <a:pt x="583" y="266"/>
                    </a:lnTo>
                    <a:lnTo>
                      <a:pt x="583" y="264"/>
                    </a:lnTo>
                    <a:lnTo>
                      <a:pt x="582" y="264"/>
                    </a:lnTo>
                    <a:lnTo>
                      <a:pt x="583" y="264"/>
                    </a:lnTo>
                    <a:close/>
                    <a:moveTo>
                      <a:pt x="1208" y="255"/>
                    </a:moveTo>
                    <a:lnTo>
                      <a:pt x="1208" y="255"/>
                    </a:lnTo>
                    <a:lnTo>
                      <a:pt x="1209" y="255"/>
                    </a:lnTo>
                    <a:lnTo>
                      <a:pt x="1209" y="255"/>
                    </a:lnTo>
                    <a:lnTo>
                      <a:pt x="1208" y="255"/>
                    </a:lnTo>
                    <a:lnTo>
                      <a:pt x="1208" y="255"/>
                    </a:lnTo>
                    <a:lnTo>
                      <a:pt x="1208" y="255"/>
                    </a:lnTo>
                    <a:close/>
                    <a:moveTo>
                      <a:pt x="1214" y="250"/>
                    </a:moveTo>
                    <a:lnTo>
                      <a:pt x="1212" y="253"/>
                    </a:lnTo>
                    <a:lnTo>
                      <a:pt x="1209" y="255"/>
                    </a:lnTo>
                    <a:lnTo>
                      <a:pt x="1209" y="255"/>
                    </a:lnTo>
                    <a:lnTo>
                      <a:pt x="1211" y="253"/>
                    </a:lnTo>
                    <a:lnTo>
                      <a:pt x="1214" y="250"/>
                    </a:lnTo>
                    <a:lnTo>
                      <a:pt x="1214" y="250"/>
                    </a:lnTo>
                    <a:close/>
                    <a:moveTo>
                      <a:pt x="1220" y="247"/>
                    </a:moveTo>
                    <a:lnTo>
                      <a:pt x="1217" y="247"/>
                    </a:lnTo>
                    <a:lnTo>
                      <a:pt x="1217" y="247"/>
                    </a:lnTo>
                    <a:lnTo>
                      <a:pt x="1219" y="247"/>
                    </a:lnTo>
                    <a:lnTo>
                      <a:pt x="1220" y="247"/>
                    </a:lnTo>
                    <a:close/>
                    <a:moveTo>
                      <a:pt x="1225" y="236"/>
                    </a:moveTo>
                    <a:lnTo>
                      <a:pt x="1225" y="238"/>
                    </a:lnTo>
                    <a:lnTo>
                      <a:pt x="1225" y="241"/>
                    </a:lnTo>
                    <a:lnTo>
                      <a:pt x="1225" y="242"/>
                    </a:lnTo>
                    <a:lnTo>
                      <a:pt x="1225" y="245"/>
                    </a:lnTo>
                    <a:lnTo>
                      <a:pt x="1223" y="245"/>
                    </a:lnTo>
                    <a:lnTo>
                      <a:pt x="1222" y="245"/>
                    </a:lnTo>
                    <a:lnTo>
                      <a:pt x="1222" y="245"/>
                    </a:lnTo>
                    <a:lnTo>
                      <a:pt x="1223" y="245"/>
                    </a:lnTo>
                    <a:lnTo>
                      <a:pt x="1225" y="242"/>
                    </a:lnTo>
                    <a:lnTo>
                      <a:pt x="1225" y="241"/>
                    </a:lnTo>
                    <a:lnTo>
                      <a:pt x="1225" y="238"/>
                    </a:lnTo>
                    <a:lnTo>
                      <a:pt x="1225" y="236"/>
                    </a:lnTo>
                    <a:close/>
                    <a:moveTo>
                      <a:pt x="1222" y="234"/>
                    </a:moveTo>
                    <a:lnTo>
                      <a:pt x="1222" y="234"/>
                    </a:lnTo>
                    <a:lnTo>
                      <a:pt x="1222" y="234"/>
                    </a:lnTo>
                    <a:lnTo>
                      <a:pt x="1222" y="236"/>
                    </a:lnTo>
                    <a:lnTo>
                      <a:pt x="1222" y="236"/>
                    </a:lnTo>
                    <a:lnTo>
                      <a:pt x="1222" y="234"/>
                    </a:lnTo>
                    <a:close/>
                    <a:moveTo>
                      <a:pt x="1230" y="195"/>
                    </a:moveTo>
                    <a:lnTo>
                      <a:pt x="1230" y="197"/>
                    </a:lnTo>
                    <a:lnTo>
                      <a:pt x="1228" y="198"/>
                    </a:lnTo>
                    <a:lnTo>
                      <a:pt x="1226" y="201"/>
                    </a:lnTo>
                    <a:lnTo>
                      <a:pt x="1226" y="201"/>
                    </a:lnTo>
                    <a:lnTo>
                      <a:pt x="1228" y="198"/>
                    </a:lnTo>
                    <a:lnTo>
                      <a:pt x="1230" y="197"/>
                    </a:lnTo>
                    <a:lnTo>
                      <a:pt x="1230" y="195"/>
                    </a:lnTo>
                    <a:close/>
                    <a:moveTo>
                      <a:pt x="1244" y="170"/>
                    </a:moveTo>
                    <a:lnTo>
                      <a:pt x="1244" y="171"/>
                    </a:lnTo>
                    <a:lnTo>
                      <a:pt x="1242" y="175"/>
                    </a:lnTo>
                    <a:lnTo>
                      <a:pt x="1242" y="173"/>
                    </a:lnTo>
                    <a:lnTo>
                      <a:pt x="1244" y="170"/>
                    </a:lnTo>
                    <a:close/>
                    <a:moveTo>
                      <a:pt x="1244" y="156"/>
                    </a:moveTo>
                    <a:lnTo>
                      <a:pt x="1245" y="156"/>
                    </a:lnTo>
                    <a:lnTo>
                      <a:pt x="1245" y="156"/>
                    </a:lnTo>
                    <a:lnTo>
                      <a:pt x="1245" y="156"/>
                    </a:lnTo>
                    <a:lnTo>
                      <a:pt x="1244" y="157"/>
                    </a:lnTo>
                    <a:lnTo>
                      <a:pt x="1244" y="157"/>
                    </a:lnTo>
                    <a:lnTo>
                      <a:pt x="1242" y="157"/>
                    </a:lnTo>
                    <a:lnTo>
                      <a:pt x="1244" y="156"/>
                    </a:lnTo>
                    <a:lnTo>
                      <a:pt x="1244" y="156"/>
                    </a:lnTo>
                    <a:close/>
                    <a:moveTo>
                      <a:pt x="1271" y="146"/>
                    </a:moveTo>
                    <a:lnTo>
                      <a:pt x="1269" y="148"/>
                    </a:lnTo>
                    <a:lnTo>
                      <a:pt x="1267" y="149"/>
                    </a:lnTo>
                    <a:lnTo>
                      <a:pt x="1266" y="151"/>
                    </a:lnTo>
                    <a:lnTo>
                      <a:pt x="1267" y="151"/>
                    </a:lnTo>
                    <a:lnTo>
                      <a:pt x="1269" y="151"/>
                    </a:lnTo>
                    <a:lnTo>
                      <a:pt x="1269" y="149"/>
                    </a:lnTo>
                    <a:lnTo>
                      <a:pt x="1271" y="149"/>
                    </a:lnTo>
                    <a:lnTo>
                      <a:pt x="1272" y="148"/>
                    </a:lnTo>
                    <a:lnTo>
                      <a:pt x="1272" y="148"/>
                    </a:lnTo>
                    <a:lnTo>
                      <a:pt x="1274" y="149"/>
                    </a:lnTo>
                    <a:lnTo>
                      <a:pt x="1275" y="148"/>
                    </a:lnTo>
                    <a:lnTo>
                      <a:pt x="1277" y="148"/>
                    </a:lnTo>
                    <a:lnTo>
                      <a:pt x="1271" y="151"/>
                    </a:lnTo>
                    <a:lnTo>
                      <a:pt x="1269" y="151"/>
                    </a:lnTo>
                    <a:lnTo>
                      <a:pt x="1267" y="152"/>
                    </a:lnTo>
                    <a:lnTo>
                      <a:pt x="1266" y="152"/>
                    </a:lnTo>
                    <a:lnTo>
                      <a:pt x="1264" y="152"/>
                    </a:lnTo>
                    <a:lnTo>
                      <a:pt x="1258" y="156"/>
                    </a:lnTo>
                    <a:lnTo>
                      <a:pt x="1256" y="156"/>
                    </a:lnTo>
                    <a:lnTo>
                      <a:pt x="1256" y="156"/>
                    </a:lnTo>
                    <a:lnTo>
                      <a:pt x="1252" y="156"/>
                    </a:lnTo>
                    <a:lnTo>
                      <a:pt x="1250" y="156"/>
                    </a:lnTo>
                    <a:lnTo>
                      <a:pt x="1247" y="157"/>
                    </a:lnTo>
                    <a:lnTo>
                      <a:pt x="1249" y="156"/>
                    </a:lnTo>
                    <a:lnTo>
                      <a:pt x="1249" y="156"/>
                    </a:lnTo>
                    <a:lnTo>
                      <a:pt x="1249" y="156"/>
                    </a:lnTo>
                    <a:lnTo>
                      <a:pt x="1249" y="156"/>
                    </a:lnTo>
                    <a:lnTo>
                      <a:pt x="1247" y="156"/>
                    </a:lnTo>
                    <a:lnTo>
                      <a:pt x="1245" y="156"/>
                    </a:lnTo>
                    <a:lnTo>
                      <a:pt x="1245" y="156"/>
                    </a:lnTo>
                    <a:lnTo>
                      <a:pt x="1245" y="154"/>
                    </a:lnTo>
                    <a:lnTo>
                      <a:pt x="1247" y="154"/>
                    </a:lnTo>
                    <a:lnTo>
                      <a:pt x="1247" y="152"/>
                    </a:lnTo>
                    <a:lnTo>
                      <a:pt x="1250" y="152"/>
                    </a:lnTo>
                    <a:lnTo>
                      <a:pt x="1250" y="151"/>
                    </a:lnTo>
                    <a:lnTo>
                      <a:pt x="1252" y="152"/>
                    </a:lnTo>
                    <a:lnTo>
                      <a:pt x="1252" y="151"/>
                    </a:lnTo>
                    <a:lnTo>
                      <a:pt x="1252" y="151"/>
                    </a:lnTo>
                    <a:lnTo>
                      <a:pt x="1252" y="151"/>
                    </a:lnTo>
                    <a:lnTo>
                      <a:pt x="1253" y="151"/>
                    </a:lnTo>
                    <a:lnTo>
                      <a:pt x="1255" y="151"/>
                    </a:lnTo>
                    <a:lnTo>
                      <a:pt x="1255" y="151"/>
                    </a:lnTo>
                    <a:lnTo>
                      <a:pt x="1255" y="149"/>
                    </a:lnTo>
                    <a:lnTo>
                      <a:pt x="1256" y="151"/>
                    </a:lnTo>
                    <a:lnTo>
                      <a:pt x="1258" y="151"/>
                    </a:lnTo>
                    <a:lnTo>
                      <a:pt x="1260" y="149"/>
                    </a:lnTo>
                    <a:lnTo>
                      <a:pt x="1260" y="149"/>
                    </a:lnTo>
                    <a:lnTo>
                      <a:pt x="1263" y="149"/>
                    </a:lnTo>
                    <a:lnTo>
                      <a:pt x="1266" y="149"/>
                    </a:lnTo>
                    <a:lnTo>
                      <a:pt x="1267" y="149"/>
                    </a:lnTo>
                    <a:lnTo>
                      <a:pt x="1269" y="148"/>
                    </a:lnTo>
                    <a:lnTo>
                      <a:pt x="1271" y="146"/>
                    </a:lnTo>
                    <a:close/>
                    <a:moveTo>
                      <a:pt x="1304" y="143"/>
                    </a:moveTo>
                    <a:lnTo>
                      <a:pt x="1304" y="145"/>
                    </a:lnTo>
                    <a:lnTo>
                      <a:pt x="1304" y="145"/>
                    </a:lnTo>
                    <a:lnTo>
                      <a:pt x="1304" y="145"/>
                    </a:lnTo>
                    <a:lnTo>
                      <a:pt x="1301" y="145"/>
                    </a:lnTo>
                    <a:lnTo>
                      <a:pt x="1302" y="143"/>
                    </a:lnTo>
                    <a:lnTo>
                      <a:pt x="1302" y="143"/>
                    </a:lnTo>
                    <a:lnTo>
                      <a:pt x="1304" y="143"/>
                    </a:lnTo>
                    <a:lnTo>
                      <a:pt x="1304" y="143"/>
                    </a:lnTo>
                    <a:close/>
                    <a:moveTo>
                      <a:pt x="1294" y="141"/>
                    </a:moveTo>
                    <a:lnTo>
                      <a:pt x="1296" y="141"/>
                    </a:lnTo>
                    <a:lnTo>
                      <a:pt x="1296" y="143"/>
                    </a:lnTo>
                    <a:lnTo>
                      <a:pt x="1293" y="143"/>
                    </a:lnTo>
                    <a:lnTo>
                      <a:pt x="1291" y="143"/>
                    </a:lnTo>
                    <a:lnTo>
                      <a:pt x="1293" y="143"/>
                    </a:lnTo>
                    <a:lnTo>
                      <a:pt x="1294" y="141"/>
                    </a:lnTo>
                    <a:lnTo>
                      <a:pt x="1294" y="141"/>
                    </a:lnTo>
                    <a:close/>
                    <a:moveTo>
                      <a:pt x="1285" y="140"/>
                    </a:moveTo>
                    <a:lnTo>
                      <a:pt x="1285" y="140"/>
                    </a:lnTo>
                    <a:lnTo>
                      <a:pt x="1285" y="141"/>
                    </a:lnTo>
                    <a:lnTo>
                      <a:pt x="1283" y="141"/>
                    </a:lnTo>
                    <a:lnTo>
                      <a:pt x="1283" y="140"/>
                    </a:lnTo>
                    <a:lnTo>
                      <a:pt x="1283" y="140"/>
                    </a:lnTo>
                    <a:lnTo>
                      <a:pt x="1285" y="140"/>
                    </a:lnTo>
                    <a:close/>
                    <a:moveTo>
                      <a:pt x="1286" y="138"/>
                    </a:moveTo>
                    <a:lnTo>
                      <a:pt x="1286" y="141"/>
                    </a:lnTo>
                    <a:lnTo>
                      <a:pt x="1285" y="141"/>
                    </a:lnTo>
                    <a:lnTo>
                      <a:pt x="1285" y="141"/>
                    </a:lnTo>
                    <a:lnTo>
                      <a:pt x="1285" y="140"/>
                    </a:lnTo>
                    <a:lnTo>
                      <a:pt x="1285" y="140"/>
                    </a:lnTo>
                    <a:lnTo>
                      <a:pt x="1285" y="138"/>
                    </a:lnTo>
                    <a:lnTo>
                      <a:pt x="1285" y="138"/>
                    </a:lnTo>
                    <a:lnTo>
                      <a:pt x="1286" y="138"/>
                    </a:lnTo>
                    <a:close/>
                    <a:moveTo>
                      <a:pt x="1174" y="113"/>
                    </a:moveTo>
                    <a:lnTo>
                      <a:pt x="1174" y="113"/>
                    </a:lnTo>
                    <a:lnTo>
                      <a:pt x="1174" y="113"/>
                    </a:lnTo>
                    <a:lnTo>
                      <a:pt x="1174" y="115"/>
                    </a:lnTo>
                    <a:lnTo>
                      <a:pt x="1174" y="115"/>
                    </a:lnTo>
                    <a:lnTo>
                      <a:pt x="1174" y="115"/>
                    </a:lnTo>
                    <a:lnTo>
                      <a:pt x="1173" y="115"/>
                    </a:lnTo>
                    <a:lnTo>
                      <a:pt x="1173" y="115"/>
                    </a:lnTo>
                    <a:lnTo>
                      <a:pt x="1173" y="113"/>
                    </a:lnTo>
                    <a:lnTo>
                      <a:pt x="1174" y="113"/>
                    </a:lnTo>
                    <a:close/>
                    <a:moveTo>
                      <a:pt x="1214" y="96"/>
                    </a:moveTo>
                    <a:lnTo>
                      <a:pt x="1214" y="97"/>
                    </a:lnTo>
                    <a:lnTo>
                      <a:pt x="1214" y="97"/>
                    </a:lnTo>
                    <a:lnTo>
                      <a:pt x="1214" y="97"/>
                    </a:lnTo>
                    <a:lnTo>
                      <a:pt x="1214" y="97"/>
                    </a:lnTo>
                    <a:lnTo>
                      <a:pt x="1214" y="97"/>
                    </a:lnTo>
                    <a:lnTo>
                      <a:pt x="1214" y="96"/>
                    </a:lnTo>
                    <a:close/>
                    <a:moveTo>
                      <a:pt x="1323" y="93"/>
                    </a:moveTo>
                    <a:lnTo>
                      <a:pt x="1323" y="93"/>
                    </a:lnTo>
                    <a:lnTo>
                      <a:pt x="1324" y="94"/>
                    </a:lnTo>
                    <a:lnTo>
                      <a:pt x="1323" y="94"/>
                    </a:lnTo>
                    <a:lnTo>
                      <a:pt x="1323" y="94"/>
                    </a:lnTo>
                    <a:lnTo>
                      <a:pt x="1323" y="93"/>
                    </a:lnTo>
                    <a:lnTo>
                      <a:pt x="1323" y="93"/>
                    </a:lnTo>
                    <a:lnTo>
                      <a:pt x="1323" y="93"/>
                    </a:lnTo>
                    <a:close/>
                    <a:moveTo>
                      <a:pt x="1215" y="91"/>
                    </a:moveTo>
                    <a:lnTo>
                      <a:pt x="1215" y="91"/>
                    </a:lnTo>
                    <a:lnTo>
                      <a:pt x="1215" y="91"/>
                    </a:lnTo>
                    <a:lnTo>
                      <a:pt x="1215" y="93"/>
                    </a:lnTo>
                    <a:lnTo>
                      <a:pt x="1215" y="93"/>
                    </a:lnTo>
                    <a:lnTo>
                      <a:pt x="1215" y="93"/>
                    </a:lnTo>
                    <a:lnTo>
                      <a:pt x="1215" y="93"/>
                    </a:lnTo>
                    <a:lnTo>
                      <a:pt x="1215" y="91"/>
                    </a:lnTo>
                    <a:close/>
                    <a:moveTo>
                      <a:pt x="1329" y="89"/>
                    </a:moveTo>
                    <a:lnTo>
                      <a:pt x="1329" y="89"/>
                    </a:lnTo>
                    <a:lnTo>
                      <a:pt x="1331" y="91"/>
                    </a:lnTo>
                    <a:lnTo>
                      <a:pt x="1331" y="91"/>
                    </a:lnTo>
                    <a:lnTo>
                      <a:pt x="1329" y="91"/>
                    </a:lnTo>
                    <a:lnTo>
                      <a:pt x="1329" y="91"/>
                    </a:lnTo>
                    <a:lnTo>
                      <a:pt x="1329" y="93"/>
                    </a:lnTo>
                    <a:lnTo>
                      <a:pt x="1329" y="93"/>
                    </a:lnTo>
                    <a:lnTo>
                      <a:pt x="1327" y="93"/>
                    </a:lnTo>
                    <a:lnTo>
                      <a:pt x="1327" y="91"/>
                    </a:lnTo>
                    <a:lnTo>
                      <a:pt x="1327" y="91"/>
                    </a:lnTo>
                    <a:lnTo>
                      <a:pt x="1327" y="89"/>
                    </a:lnTo>
                    <a:lnTo>
                      <a:pt x="1329" y="89"/>
                    </a:lnTo>
                    <a:close/>
                    <a:moveTo>
                      <a:pt x="1072" y="77"/>
                    </a:moveTo>
                    <a:lnTo>
                      <a:pt x="1072" y="77"/>
                    </a:lnTo>
                    <a:lnTo>
                      <a:pt x="1074" y="77"/>
                    </a:lnTo>
                    <a:lnTo>
                      <a:pt x="1074" y="77"/>
                    </a:lnTo>
                    <a:lnTo>
                      <a:pt x="1072" y="78"/>
                    </a:lnTo>
                    <a:lnTo>
                      <a:pt x="1072" y="78"/>
                    </a:lnTo>
                    <a:lnTo>
                      <a:pt x="1072" y="77"/>
                    </a:lnTo>
                    <a:lnTo>
                      <a:pt x="1072" y="77"/>
                    </a:lnTo>
                    <a:lnTo>
                      <a:pt x="1072" y="77"/>
                    </a:lnTo>
                    <a:close/>
                    <a:moveTo>
                      <a:pt x="1058" y="74"/>
                    </a:moveTo>
                    <a:lnTo>
                      <a:pt x="1058" y="74"/>
                    </a:lnTo>
                    <a:lnTo>
                      <a:pt x="1058" y="74"/>
                    </a:lnTo>
                    <a:lnTo>
                      <a:pt x="1058" y="75"/>
                    </a:lnTo>
                    <a:lnTo>
                      <a:pt x="1058" y="75"/>
                    </a:lnTo>
                    <a:lnTo>
                      <a:pt x="1058" y="75"/>
                    </a:lnTo>
                    <a:lnTo>
                      <a:pt x="1058" y="75"/>
                    </a:lnTo>
                    <a:lnTo>
                      <a:pt x="1058" y="77"/>
                    </a:lnTo>
                    <a:lnTo>
                      <a:pt x="1058" y="77"/>
                    </a:lnTo>
                    <a:lnTo>
                      <a:pt x="1056" y="77"/>
                    </a:lnTo>
                    <a:lnTo>
                      <a:pt x="1056" y="77"/>
                    </a:lnTo>
                    <a:lnTo>
                      <a:pt x="1058" y="77"/>
                    </a:lnTo>
                    <a:lnTo>
                      <a:pt x="1058" y="77"/>
                    </a:lnTo>
                    <a:lnTo>
                      <a:pt x="1058" y="78"/>
                    </a:lnTo>
                    <a:lnTo>
                      <a:pt x="1056" y="78"/>
                    </a:lnTo>
                    <a:lnTo>
                      <a:pt x="1056" y="78"/>
                    </a:lnTo>
                    <a:lnTo>
                      <a:pt x="1056" y="78"/>
                    </a:lnTo>
                    <a:lnTo>
                      <a:pt x="1056" y="80"/>
                    </a:lnTo>
                    <a:lnTo>
                      <a:pt x="1055" y="80"/>
                    </a:lnTo>
                    <a:lnTo>
                      <a:pt x="1056" y="80"/>
                    </a:lnTo>
                    <a:lnTo>
                      <a:pt x="1055" y="80"/>
                    </a:lnTo>
                    <a:lnTo>
                      <a:pt x="1055" y="82"/>
                    </a:lnTo>
                    <a:lnTo>
                      <a:pt x="1053" y="82"/>
                    </a:lnTo>
                    <a:lnTo>
                      <a:pt x="1053" y="82"/>
                    </a:lnTo>
                    <a:lnTo>
                      <a:pt x="1053" y="82"/>
                    </a:lnTo>
                    <a:lnTo>
                      <a:pt x="1053" y="82"/>
                    </a:lnTo>
                    <a:lnTo>
                      <a:pt x="1053" y="80"/>
                    </a:lnTo>
                    <a:lnTo>
                      <a:pt x="1053" y="80"/>
                    </a:lnTo>
                    <a:lnTo>
                      <a:pt x="1053" y="78"/>
                    </a:lnTo>
                    <a:lnTo>
                      <a:pt x="1055" y="78"/>
                    </a:lnTo>
                    <a:lnTo>
                      <a:pt x="1055" y="77"/>
                    </a:lnTo>
                    <a:lnTo>
                      <a:pt x="1055" y="77"/>
                    </a:lnTo>
                    <a:lnTo>
                      <a:pt x="1056" y="75"/>
                    </a:lnTo>
                    <a:lnTo>
                      <a:pt x="1056" y="75"/>
                    </a:lnTo>
                    <a:lnTo>
                      <a:pt x="1056" y="74"/>
                    </a:lnTo>
                    <a:lnTo>
                      <a:pt x="1058" y="74"/>
                    </a:lnTo>
                    <a:close/>
                    <a:moveTo>
                      <a:pt x="1059" y="72"/>
                    </a:moveTo>
                    <a:lnTo>
                      <a:pt x="1059" y="72"/>
                    </a:lnTo>
                    <a:lnTo>
                      <a:pt x="1059" y="72"/>
                    </a:lnTo>
                    <a:lnTo>
                      <a:pt x="1059" y="72"/>
                    </a:lnTo>
                    <a:lnTo>
                      <a:pt x="1061" y="72"/>
                    </a:lnTo>
                    <a:lnTo>
                      <a:pt x="1059" y="74"/>
                    </a:lnTo>
                    <a:lnTo>
                      <a:pt x="1059" y="74"/>
                    </a:lnTo>
                    <a:lnTo>
                      <a:pt x="1059" y="74"/>
                    </a:lnTo>
                    <a:lnTo>
                      <a:pt x="1059" y="72"/>
                    </a:lnTo>
                    <a:lnTo>
                      <a:pt x="1059" y="72"/>
                    </a:lnTo>
                    <a:close/>
                    <a:moveTo>
                      <a:pt x="1080" y="66"/>
                    </a:moveTo>
                    <a:lnTo>
                      <a:pt x="1080" y="66"/>
                    </a:lnTo>
                    <a:lnTo>
                      <a:pt x="1080" y="66"/>
                    </a:lnTo>
                    <a:lnTo>
                      <a:pt x="1080" y="67"/>
                    </a:lnTo>
                    <a:lnTo>
                      <a:pt x="1080" y="67"/>
                    </a:lnTo>
                    <a:lnTo>
                      <a:pt x="1078" y="69"/>
                    </a:lnTo>
                    <a:lnTo>
                      <a:pt x="1078" y="69"/>
                    </a:lnTo>
                    <a:lnTo>
                      <a:pt x="1078" y="69"/>
                    </a:lnTo>
                    <a:lnTo>
                      <a:pt x="1078" y="67"/>
                    </a:lnTo>
                    <a:lnTo>
                      <a:pt x="1078" y="66"/>
                    </a:lnTo>
                    <a:lnTo>
                      <a:pt x="1080" y="66"/>
                    </a:lnTo>
                    <a:close/>
                    <a:moveTo>
                      <a:pt x="1094" y="64"/>
                    </a:moveTo>
                    <a:lnTo>
                      <a:pt x="1096" y="64"/>
                    </a:lnTo>
                    <a:lnTo>
                      <a:pt x="1096" y="64"/>
                    </a:lnTo>
                    <a:lnTo>
                      <a:pt x="1096" y="66"/>
                    </a:lnTo>
                    <a:lnTo>
                      <a:pt x="1096" y="66"/>
                    </a:lnTo>
                    <a:lnTo>
                      <a:pt x="1096" y="66"/>
                    </a:lnTo>
                    <a:lnTo>
                      <a:pt x="1096" y="66"/>
                    </a:lnTo>
                    <a:lnTo>
                      <a:pt x="1096" y="66"/>
                    </a:lnTo>
                    <a:lnTo>
                      <a:pt x="1094" y="66"/>
                    </a:lnTo>
                    <a:lnTo>
                      <a:pt x="1094" y="64"/>
                    </a:lnTo>
                    <a:lnTo>
                      <a:pt x="1094" y="64"/>
                    </a:lnTo>
                    <a:close/>
                    <a:moveTo>
                      <a:pt x="1107" y="60"/>
                    </a:moveTo>
                    <a:lnTo>
                      <a:pt x="1107" y="60"/>
                    </a:lnTo>
                    <a:lnTo>
                      <a:pt x="1108" y="60"/>
                    </a:lnTo>
                    <a:lnTo>
                      <a:pt x="1108" y="61"/>
                    </a:lnTo>
                    <a:lnTo>
                      <a:pt x="1108" y="61"/>
                    </a:lnTo>
                    <a:lnTo>
                      <a:pt x="1108" y="61"/>
                    </a:lnTo>
                    <a:lnTo>
                      <a:pt x="1108" y="63"/>
                    </a:lnTo>
                    <a:lnTo>
                      <a:pt x="1107" y="63"/>
                    </a:lnTo>
                    <a:lnTo>
                      <a:pt x="1105" y="63"/>
                    </a:lnTo>
                    <a:lnTo>
                      <a:pt x="1103" y="63"/>
                    </a:lnTo>
                    <a:lnTo>
                      <a:pt x="1103" y="61"/>
                    </a:lnTo>
                    <a:lnTo>
                      <a:pt x="1103" y="61"/>
                    </a:lnTo>
                    <a:lnTo>
                      <a:pt x="1103" y="61"/>
                    </a:lnTo>
                    <a:lnTo>
                      <a:pt x="1103" y="61"/>
                    </a:lnTo>
                    <a:lnTo>
                      <a:pt x="1103" y="61"/>
                    </a:lnTo>
                    <a:lnTo>
                      <a:pt x="1105" y="61"/>
                    </a:lnTo>
                    <a:lnTo>
                      <a:pt x="1105" y="61"/>
                    </a:lnTo>
                    <a:lnTo>
                      <a:pt x="1107" y="60"/>
                    </a:lnTo>
                    <a:lnTo>
                      <a:pt x="1107" y="60"/>
                    </a:lnTo>
                    <a:lnTo>
                      <a:pt x="1105" y="60"/>
                    </a:lnTo>
                    <a:lnTo>
                      <a:pt x="1107" y="60"/>
                    </a:lnTo>
                    <a:close/>
                    <a:moveTo>
                      <a:pt x="1099" y="55"/>
                    </a:moveTo>
                    <a:lnTo>
                      <a:pt x="1099" y="56"/>
                    </a:lnTo>
                    <a:lnTo>
                      <a:pt x="1100" y="56"/>
                    </a:lnTo>
                    <a:lnTo>
                      <a:pt x="1100" y="56"/>
                    </a:lnTo>
                    <a:lnTo>
                      <a:pt x="1100" y="56"/>
                    </a:lnTo>
                    <a:lnTo>
                      <a:pt x="1099" y="56"/>
                    </a:lnTo>
                    <a:lnTo>
                      <a:pt x="1099" y="56"/>
                    </a:lnTo>
                    <a:lnTo>
                      <a:pt x="1099" y="56"/>
                    </a:lnTo>
                    <a:lnTo>
                      <a:pt x="1099" y="55"/>
                    </a:lnTo>
                    <a:lnTo>
                      <a:pt x="1099" y="55"/>
                    </a:lnTo>
                    <a:close/>
                    <a:moveTo>
                      <a:pt x="1099" y="52"/>
                    </a:moveTo>
                    <a:lnTo>
                      <a:pt x="1099" y="52"/>
                    </a:lnTo>
                    <a:lnTo>
                      <a:pt x="1099" y="52"/>
                    </a:lnTo>
                    <a:lnTo>
                      <a:pt x="1099" y="53"/>
                    </a:lnTo>
                    <a:lnTo>
                      <a:pt x="1099" y="53"/>
                    </a:lnTo>
                    <a:lnTo>
                      <a:pt x="1099" y="55"/>
                    </a:lnTo>
                    <a:lnTo>
                      <a:pt x="1099" y="55"/>
                    </a:lnTo>
                    <a:lnTo>
                      <a:pt x="1099" y="55"/>
                    </a:lnTo>
                    <a:lnTo>
                      <a:pt x="1099" y="55"/>
                    </a:lnTo>
                    <a:lnTo>
                      <a:pt x="1099" y="55"/>
                    </a:lnTo>
                    <a:lnTo>
                      <a:pt x="1099" y="53"/>
                    </a:lnTo>
                    <a:lnTo>
                      <a:pt x="1097" y="53"/>
                    </a:lnTo>
                    <a:lnTo>
                      <a:pt x="1099" y="52"/>
                    </a:lnTo>
                    <a:lnTo>
                      <a:pt x="1099" y="52"/>
                    </a:lnTo>
                    <a:close/>
                    <a:moveTo>
                      <a:pt x="1006" y="45"/>
                    </a:moveTo>
                    <a:lnTo>
                      <a:pt x="1006" y="45"/>
                    </a:lnTo>
                    <a:lnTo>
                      <a:pt x="1006" y="45"/>
                    </a:lnTo>
                    <a:lnTo>
                      <a:pt x="1006" y="47"/>
                    </a:lnTo>
                    <a:lnTo>
                      <a:pt x="1006" y="47"/>
                    </a:lnTo>
                    <a:lnTo>
                      <a:pt x="1004" y="47"/>
                    </a:lnTo>
                    <a:lnTo>
                      <a:pt x="1004" y="47"/>
                    </a:lnTo>
                    <a:lnTo>
                      <a:pt x="1004" y="47"/>
                    </a:lnTo>
                    <a:lnTo>
                      <a:pt x="1003" y="47"/>
                    </a:lnTo>
                    <a:lnTo>
                      <a:pt x="1004" y="47"/>
                    </a:lnTo>
                    <a:lnTo>
                      <a:pt x="1004" y="47"/>
                    </a:lnTo>
                    <a:lnTo>
                      <a:pt x="1006" y="45"/>
                    </a:lnTo>
                    <a:close/>
                    <a:moveTo>
                      <a:pt x="1007" y="44"/>
                    </a:moveTo>
                    <a:lnTo>
                      <a:pt x="1007" y="44"/>
                    </a:lnTo>
                    <a:lnTo>
                      <a:pt x="1007" y="45"/>
                    </a:lnTo>
                    <a:lnTo>
                      <a:pt x="1006" y="45"/>
                    </a:lnTo>
                    <a:lnTo>
                      <a:pt x="1006" y="45"/>
                    </a:lnTo>
                    <a:lnTo>
                      <a:pt x="1006" y="44"/>
                    </a:lnTo>
                    <a:lnTo>
                      <a:pt x="1006" y="44"/>
                    </a:lnTo>
                    <a:lnTo>
                      <a:pt x="1007" y="44"/>
                    </a:lnTo>
                    <a:close/>
                    <a:moveTo>
                      <a:pt x="1004" y="44"/>
                    </a:moveTo>
                    <a:lnTo>
                      <a:pt x="1004" y="44"/>
                    </a:lnTo>
                    <a:lnTo>
                      <a:pt x="1004" y="44"/>
                    </a:lnTo>
                    <a:lnTo>
                      <a:pt x="1004" y="45"/>
                    </a:lnTo>
                    <a:lnTo>
                      <a:pt x="1004" y="45"/>
                    </a:lnTo>
                    <a:lnTo>
                      <a:pt x="1004" y="44"/>
                    </a:lnTo>
                    <a:lnTo>
                      <a:pt x="1004" y="44"/>
                    </a:lnTo>
                    <a:lnTo>
                      <a:pt x="1004" y="44"/>
                    </a:lnTo>
                    <a:close/>
                    <a:moveTo>
                      <a:pt x="1009" y="42"/>
                    </a:moveTo>
                    <a:lnTo>
                      <a:pt x="1009" y="42"/>
                    </a:lnTo>
                    <a:lnTo>
                      <a:pt x="1009" y="42"/>
                    </a:lnTo>
                    <a:lnTo>
                      <a:pt x="1009" y="42"/>
                    </a:lnTo>
                    <a:lnTo>
                      <a:pt x="1009" y="44"/>
                    </a:lnTo>
                    <a:lnTo>
                      <a:pt x="1007" y="42"/>
                    </a:lnTo>
                    <a:lnTo>
                      <a:pt x="1007" y="42"/>
                    </a:lnTo>
                    <a:lnTo>
                      <a:pt x="1009" y="42"/>
                    </a:lnTo>
                    <a:lnTo>
                      <a:pt x="1009" y="42"/>
                    </a:lnTo>
                    <a:close/>
                    <a:moveTo>
                      <a:pt x="539" y="37"/>
                    </a:moveTo>
                    <a:lnTo>
                      <a:pt x="541" y="39"/>
                    </a:lnTo>
                    <a:lnTo>
                      <a:pt x="541" y="39"/>
                    </a:lnTo>
                    <a:lnTo>
                      <a:pt x="539" y="41"/>
                    </a:lnTo>
                    <a:lnTo>
                      <a:pt x="539" y="41"/>
                    </a:lnTo>
                    <a:lnTo>
                      <a:pt x="539" y="39"/>
                    </a:lnTo>
                    <a:lnTo>
                      <a:pt x="539" y="39"/>
                    </a:lnTo>
                    <a:lnTo>
                      <a:pt x="539" y="37"/>
                    </a:lnTo>
                    <a:close/>
                    <a:moveTo>
                      <a:pt x="1044" y="34"/>
                    </a:moveTo>
                    <a:lnTo>
                      <a:pt x="1045" y="34"/>
                    </a:lnTo>
                    <a:lnTo>
                      <a:pt x="1047" y="34"/>
                    </a:lnTo>
                    <a:lnTo>
                      <a:pt x="1047" y="36"/>
                    </a:lnTo>
                    <a:lnTo>
                      <a:pt x="1047" y="36"/>
                    </a:lnTo>
                    <a:lnTo>
                      <a:pt x="1044" y="36"/>
                    </a:lnTo>
                    <a:lnTo>
                      <a:pt x="1044" y="36"/>
                    </a:lnTo>
                    <a:lnTo>
                      <a:pt x="1044" y="36"/>
                    </a:lnTo>
                    <a:lnTo>
                      <a:pt x="1044" y="37"/>
                    </a:lnTo>
                    <a:lnTo>
                      <a:pt x="1044" y="37"/>
                    </a:lnTo>
                    <a:lnTo>
                      <a:pt x="1040" y="39"/>
                    </a:lnTo>
                    <a:lnTo>
                      <a:pt x="1040" y="41"/>
                    </a:lnTo>
                    <a:lnTo>
                      <a:pt x="1040" y="41"/>
                    </a:lnTo>
                    <a:lnTo>
                      <a:pt x="1039" y="42"/>
                    </a:lnTo>
                    <a:lnTo>
                      <a:pt x="1037" y="42"/>
                    </a:lnTo>
                    <a:lnTo>
                      <a:pt x="1037" y="44"/>
                    </a:lnTo>
                    <a:lnTo>
                      <a:pt x="1037" y="42"/>
                    </a:lnTo>
                    <a:lnTo>
                      <a:pt x="1037" y="42"/>
                    </a:lnTo>
                    <a:lnTo>
                      <a:pt x="1037" y="42"/>
                    </a:lnTo>
                    <a:lnTo>
                      <a:pt x="1037" y="41"/>
                    </a:lnTo>
                    <a:lnTo>
                      <a:pt x="1037" y="41"/>
                    </a:lnTo>
                    <a:lnTo>
                      <a:pt x="1037" y="39"/>
                    </a:lnTo>
                    <a:lnTo>
                      <a:pt x="1037" y="41"/>
                    </a:lnTo>
                    <a:lnTo>
                      <a:pt x="1037" y="41"/>
                    </a:lnTo>
                    <a:lnTo>
                      <a:pt x="1037" y="41"/>
                    </a:lnTo>
                    <a:lnTo>
                      <a:pt x="1037" y="41"/>
                    </a:lnTo>
                    <a:lnTo>
                      <a:pt x="1036" y="41"/>
                    </a:lnTo>
                    <a:lnTo>
                      <a:pt x="1034" y="41"/>
                    </a:lnTo>
                    <a:lnTo>
                      <a:pt x="1034" y="39"/>
                    </a:lnTo>
                    <a:lnTo>
                      <a:pt x="1036" y="39"/>
                    </a:lnTo>
                    <a:lnTo>
                      <a:pt x="1037" y="36"/>
                    </a:lnTo>
                    <a:lnTo>
                      <a:pt x="1039" y="36"/>
                    </a:lnTo>
                    <a:lnTo>
                      <a:pt x="1042" y="34"/>
                    </a:lnTo>
                    <a:lnTo>
                      <a:pt x="1044" y="34"/>
                    </a:lnTo>
                    <a:close/>
                    <a:moveTo>
                      <a:pt x="545" y="34"/>
                    </a:moveTo>
                    <a:lnTo>
                      <a:pt x="545" y="34"/>
                    </a:lnTo>
                    <a:lnTo>
                      <a:pt x="547" y="36"/>
                    </a:lnTo>
                    <a:lnTo>
                      <a:pt x="547" y="36"/>
                    </a:lnTo>
                    <a:lnTo>
                      <a:pt x="545" y="37"/>
                    </a:lnTo>
                    <a:lnTo>
                      <a:pt x="545" y="37"/>
                    </a:lnTo>
                    <a:lnTo>
                      <a:pt x="545" y="36"/>
                    </a:lnTo>
                    <a:lnTo>
                      <a:pt x="545" y="36"/>
                    </a:lnTo>
                    <a:lnTo>
                      <a:pt x="545" y="37"/>
                    </a:lnTo>
                    <a:lnTo>
                      <a:pt x="545" y="36"/>
                    </a:lnTo>
                    <a:lnTo>
                      <a:pt x="545" y="34"/>
                    </a:lnTo>
                    <a:lnTo>
                      <a:pt x="545" y="34"/>
                    </a:lnTo>
                    <a:close/>
                    <a:moveTo>
                      <a:pt x="544" y="30"/>
                    </a:moveTo>
                    <a:lnTo>
                      <a:pt x="545" y="31"/>
                    </a:lnTo>
                    <a:lnTo>
                      <a:pt x="545" y="31"/>
                    </a:lnTo>
                    <a:lnTo>
                      <a:pt x="545" y="33"/>
                    </a:lnTo>
                    <a:lnTo>
                      <a:pt x="545" y="33"/>
                    </a:lnTo>
                    <a:lnTo>
                      <a:pt x="544" y="33"/>
                    </a:lnTo>
                    <a:lnTo>
                      <a:pt x="544" y="31"/>
                    </a:lnTo>
                    <a:lnTo>
                      <a:pt x="544" y="31"/>
                    </a:lnTo>
                    <a:lnTo>
                      <a:pt x="544" y="31"/>
                    </a:lnTo>
                    <a:lnTo>
                      <a:pt x="544" y="30"/>
                    </a:lnTo>
                    <a:close/>
                    <a:moveTo>
                      <a:pt x="1036" y="22"/>
                    </a:moveTo>
                    <a:lnTo>
                      <a:pt x="1037" y="22"/>
                    </a:lnTo>
                    <a:lnTo>
                      <a:pt x="1036" y="23"/>
                    </a:lnTo>
                    <a:lnTo>
                      <a:pt x="1036" y="23"/>
                    </a:lnTo>
                    <a:lnTo>
                      <a:pt x="1036" y="23"/>
                    </a:lnTo>
                    <a:lnTo>
                      <a:pt x="1034" y="25"/>
                    </a:lnTo>
                    <a:lnTo>
                      <a:pt x="1031" y="26"/>
                    </a:lnTo>
                    <a:lnTo>
                      <a:pt x="1029" y="26"/>
                    </a:lnTo>
                    <a:lnTo>
                      <a:pt x="1029" y="26"/>
                    </a:lnTo>
                    <a:lnTo>
                      <a:pt x="1031" y="26"/>
                    </a:lnTo>
                    <a:lnTo>
                      <a:pt x="1031" y="26"/>
                    </a:lnTo>
                    <a:lnTo>
                      <a:pt x="1029" y="26"/>
                    </a:lnTo>
                    <a:lnTo>
                      <a:pt x="1028" y="28"/>
                    </a:lnTo>
                    <a:lnTo>
                      <a:pt x="1026" y="28"/>
                    </a:lnTo>
                    <a:lnTo>
                      <a:pt x="1026" y="28"/>
                    </a:lnTo>
                    <a:lnTo>
                      <a:pt x="1026" y="28"/>
                    </a:lnTo>
                    <a:lnTo>
                      <a:pt x="1026" y="26"/>
                    </a:lnTo>
                    <a:lnTo>
                      <a:pt x="1026" y="26"/>
                    </a:lnTo>
                    <a:lnTo>
                      <a:pt x="1026" y="26"/>
                    </a:lnTo>
                    <a:lnTo>
                      <a:pt x="1026" y="26"/>
                    </a:lnTo>
                    <a:lnTo>
                      <a:pt x="1028" y="26"/>
                    </a:lnTo>
                    <a:lnTo>
                      <a:pt x="1033" y="23"/>
                    </a:lnTo>
                    <a:lnTo>
                      <a:pt x="1036" y="22"/>
                    </a:lnTo>
                    <a:lnTo>
                      <a:pt x="1036" y="22"/>
                    </a:lnTo>
                    <a:close/>
                    <a:moveTo>
                      <a:pt x="544" y="19"/>
                    </a:moveTo>
                    <a:lnTo>
                      <a:pt x="544" y="19"/>
                    </a:lnTo>
                    <a:lnTo>
                      <a:pt x="544" y="19"/>
                    </a:lnTo>
                    <a:lnTo>
                      <a:pt x="544" y="19"/>
                    </a:lnTo>
                    <a:lnTo>
                      <a:pt x="544" y="20"/>
                    </a:lnTo>
                    <a:lnTo>
                      <a:pt x="542" y="20"/>
                    </a:lnTo>
                    <a:lnTo>
                      <a:pt x="542" y="20"/>
                    </a:lnTo>
                    <a:lnTo>
                      <a:pt x="544" y="22"/>
                    </a:lnTo>
                    <a:lnTo>
                      <a:pt x="544" y="22"/>
                    </a:lnTo>
                    <a:lnTo>
                      <a:pt x="544" y="22"/>
                    </a:lnTo>
                    <a:lnTo>
                      <a:pt x="545" y="25"/>
                    </a:lnTo>
                    <a:lnTo>
                      <a:pt x="545" y="23"/>
                    </a:lnTo>
                    <a:lnTo>
                      <a:pt x="547" y="25"/>
                    </a:lnTo>
                    <a:lnTo>
                      <a:pt x="547" y="26"/>
                    </a:lnTo>
                    <a:lnTo>
                      <a:pt x="547" y="26"/>
                    </a:lnTo>
                    <a:lnTo>
                      <a:pt x="547" y="26"/>
                    </a:lnTo>
                    <a:lnTo>
                      <a:pt x="545" y="26"/>
                    </a:lnTo>
                    <a:lnTo>
                      <a:pt x="545" y="25"/>
                    </a:lnTo>
                    <a:lnTo>
                      <a:pt x="545" y="25"/>
                    </a:lnTo>
                    <a:lnTo>
                      <a:pt x="544" y="25"/>
                    </a:lnTo>
                    <a:lnTo>
                      <a:pt x="544" y="25"/>
                    </a:lnTo>
                    <a:lnTo>
                      <a:pt x="544" y="23"/>
                    </a:lnTo>
                    <a:lnTo>
                      <a:pt x="544" y="23"/>
                    </a:lnTo>
                    <a:lnTo>
                      <a:pt x="544" y="22"/>
                    </a:lnTo>
                    <a:lnTo>
                      <a:pt x="542" y="22"/>
                    </a:lnTo>
                    <a:lnTo>
                      <a:pt x="542" y="22"/>
                    </a:lnTo>
                    <a:lnTo>
                      <a:pt x="542" y="20"/>
                    </a:lnTo>
                    <a:lnTo>
                      <a:pt x="541" y="20"/>
                    </a:lnTo>
                    <a:lnTo>
                      <a:pt x="542" y="20"/>
                    </a:lnTo>
                    <a:lnTo>
                      <a:pt x="542" y="19"/>
                    </a:lnTo>
                    <a:lnTo>
                      <a:pt x="544" y="19"/>
                    </a:lnTo>
                    <a:close/>
                    <a:moveTo>
                      <a:pt x="539" y="15"/>
                    </a:moveTo>
                    <a:lnTo>
                      <a:pt x="539" y="15"/>
                    </a:lnTo>
                    <a:lnTo>
                      <a:pt x="539" y="15"/>
                    </a:lnTo>
                    <a:lnTo>
                      <a:pt x="541" y="17"/>
                    </a:lnTo>
                    <a:lnTo>
                      <a:pt x="541" y="17"/>
                    </a:lnTo>
                    <a:lnTo>
                      <a:pt x="541" y="17"/>
                    </a:lnTo>
                    <a:lnTo>
                      <a:pt x="539" y="17"/>
                    </a:lnTo>
                    <a:lnTo>
                      <a:pt x="539" y="17"/>
                    </a:lnTo>
                    <a:lnTo>
                      <a:pt x="539" y="15"/>
                    </a:lnTo>
                    <a:lnTo>
                      <a:pt x="539" y="15"/>
                    </a:lnTo>
                    <a:lnTo>
                      <a:pt x="539" y="15"/>
                    </a:lnTo>
                    <a:close/>
                    <a:moveTo>
                      <a:pt x="536" y="14"/>
                    </a:moveTo>
                    <a:lnTo>
                      <a:pt x="537" y="15"/>
                    </a:lnTo>
                    <a:lnTo>
                      <a:pt x="537" y="15"/>
                    </a:lnTo>
                    <a:lnTo>
                      <a:pt x="537" y="17"/>
                    </a:lnTo>
                    <a:lnTo>
                      <a:pt x="536" y="15"/>
                    </a:lnTo>
                    <a:lnTo>
                      <a:pt x="536" y="15"/>
                    </a:lnTo>
                    <a:lnTo>
                      <a:pt x="536" y="15"/>
                    </a:lnTo>
                    <a:lnTo>
                      <a:pt x="536" y="14"/>
                    </a:lnTo>
                    <a:lnTo>
                      <a:pt x="536" y="14"/>
                    </a:lnTo>
                    <a:lnTo>
                      <a:pt x="536" y="14"/>
                    </a:lnTo>
                    <a:close/>
                    <a:moveTo>
                      <a:pt x="539" y="12"/>
                    </a:moveTo>
                    <a:lnTo>
                      <a:pt x="541" y="12"/>
                    </a:lnTo>
                    <a:lnTo>
                      <a:pt x="541" y="12"/>
                    </a:lnTo>
                    <a:lnTo>
                      <a:pt x="541" y="14"/>
                    </a:lnTo>
                    <a:lnTo>
                      <a:pt x="541" y="14"/>
                    </a:lnTo>
                    <a:lnTo>
                      <a:pt x="539" y="12"/>
                    </a:lnTo>
                    <a:lnTo>
                      <a:pt x="539" y="12"/>
                    </a:lnTo>
                    <a:lnTo>
                      <a:pt x="539" y="14"/>
                    </a:lnTo>
                    <a:lnTo>
                      <a:pt x="539" y="14"/>
                    </a:lnTo>
                    <a:lnTo>
                      <a:pt x="537" y="14"/>
                    </a:lnTo>
                    <a:lnTo>
                      <a:pt x="537" y="12"/>
                    </a:lnTo>
                    <a:lnTo>
                      <a:pt x="537" y="12"/>
                    </a:lnTo>
                    <a:lnTo>
                      <a:pt x="539" y="12"/>
                    </a:lnTo>
                    <a:lnTo>
                      <a:pt x="539" y="12"/>
                    </a:lnTo>
                    <a:close/>
                    <a:moveTo>
                      <a:pt x="939" y="0"/>
                    </a:moveTo>
                    <a:lnTo>
                      <a:pt x="943" y="0"/>
                    </a:lnTo>
                    <a:lnTo>
                      <a:pt x="944" y="1"/>
                    </a:lnTo>
                    <a:lnTo>
                      <a:pt x="944" y="1"/>
                    </a:lnTo>
                    <a:lnTo>
                      <a:pt x="944" y="1"/>
                    </a:lnTo>
                    <a:lnTo>
                      <a:pt x="944" y="4"/>
                    </a:lnTo>
                    <a:lnTo>
                      <a:pt x="946" y="6"/>
                    </a:lnTo>
                    <a:lnTo>
                      <a:pt x="947" y="9"/>
                    </a:lnTo>
                    <a:lnTo>
                      <a:pt x="947" y="9"/>
                    </a:lnTo>
                    <a:lnTo>
                      <a:pt x="947" y="11"/>
                    </a:lnTo>
                    <a:lnTo>
                      <a:pt x="947" y="11"/>
                    </a:lnTo>
                    <a:lnTo>
                      <a:pt x="947" y="11"/>
                    </a:lnTo>
                    <a:lnTo>
                      <a:pt x="951" y="12"/>
                    </a:lnTo>
                    <a:lnTo>
                      <a:pt x="957" y="12"/>
                    </a:lnTo>
                    <a:lnTo>
                      <a:pt x="958" y="14"/>
                    </a:lnTo>
                    <a:lnTo>
                      <a:pt x="960" y="15"/>
                    </a:lnTo>
                    <a:lnTo>
                      <a:pt x="962" y="15"/>
                    </a:lnTo>
                    <a:lnTo>
                      <a:pt x="963" y="15"/>
                    </a:lnTo>
                    <a:lnTo>
                      <a:pt x="965" y="14"/>
                    </a:lnTo>
                    <a:lnTo>
                      <a:pt x="966" y="14"/>
                    </a:lnTo>
                    <a:lnTo>
                      <a:pt x="968" y="14"/>
                    </a:lnTo>
                    <a:lnTo>
                      <a:pt x="969" y="14"/>
                    </a:lnTo>
                    <a:lnTo>
                      <a:pt x="971" y="14"/>
                    </a:lnTo>
                    <a:lnTo>
                      <a:pt x="971" y="14"/>
                    </a:lnTo>
                    <a:lnTo>
                      <a:pt x="974" y="14"/>
                    </a:lnTo>
                    <a:lnTo>
                      <a:pt x="976" y="15"/>
                    </a:lnTo>
                    <a:lnTo>
                      <a:pt x="977" y="17"/>
                    </a:lnTo>
                    <a:lnTo>
                      <a:pt x="979" y="17"/>
                    </a:lnTo>
                    <a:lnTo>
                      <a:pt x="979" y="19"/>
                    </a:lnTo>
                    <a:lnTo>
                      <a:pt x="980" y="20"/>
                    </a:lnTo>
                    <a:lnTo>
                      <a:pt x="980" y="20"/>
                    </a:lnTo>
                    <a:lnTo>
                      <a:pt x="982" y="19"/>
                    </a:lnTo>
                    <a:lnTo>
                      <a:pt x="984" y="19"/>
                    </a:lnTo>
                    <a:lnTo>
                      <a:pt x="985" y="20"/>
                    </a:lnTo>
                    <a:lnTo>
                      <a:pt x="988" y="22"/>
                    </a:lnTo>
                    <a:lnTo>
                      <a:pt x="992" y="23"/>
                    </a:lnTo>
                    <a:lnTo>
                      <a:pt x="993" y="23"/>
                    </a:lnTo>
                    <a:lnTo>
                      <a:pt x="995" y="23"/>
                    </a:lnTo>
                    <a:lnTo>
                      <a:pt x="998" y="23"/>
                    </a:lnTo>
                    <a:lnTo>
                      <a:pt x="999" y="22"/>
                    </a:lnTo>
                    <a:lnTo>
                      <a:pt x="1001" y="22"/>
                    </a:lnTo>
                    <a:lnTo>
                      <a:pt x="1003" y="22"/>
                    </a:lnTo>
                    <a:lnTo>
                      <a:pt x="1003" y="23"/>
                    </a:lnTo>
                    <a:lnTo>
                      <a:pt x="1004" y="23"/>
                    </a:lnTo>
                    <a:lnTo>
                      <a:pt x="1006" y="23"/>
                    </a:lnTo>
                    <a:lnTo>
                      <a:pt x="1010" y="23"/>
                    </a:lnTo>
                    <a:lnTo>
                      <a:pt x="1014" y="23"/>
                    </a:lnTo>
                    <a:lnTo>
                      <a:pt x="1014" y="23"/>
                    </a:lnTo>
                    <a:lnTo>
                      <a:pt x="1015" y="25"/>
                    </a:lnTo>
                    <a:lnTo>
                      <a:pt x="1017" y="25"/>
                    </a:lnTo>
                    <a:lnTo>
                      <a:pt x="1018" y="25"/>
                    </a:lnTo>
                    <a:lnTo>
                      <a:pt x="1021" y="25"/>
                    </a:lnTo>
                    <a:lnTo>
                      <a:pt x="1020" y="25"/>
                    </a:lnTo>
                    <a:lnTo>
                      <a:pt x="1020" y="25"/>
                    </a:lnTo>
                    <a:lnTo>
                      <a:pt x="1020" y="25"/>
                    </a:lnTo>
                    <a:lnTo>
                      <a:pt x="1018" y="26"/>
                    </a:lnTo>
                    <a:lnTo>
                      <a:pt x="1017" y="26"/>
                    </a:lnTo>
                    <a:lnTo>
                      <a:pt x="1015" y="28"/>
                    </a:lnTo>
                    <a:lnTo>
                      <a:pt x="1012" y="30"/>
                    </a:lnTo>
                    <a:lnTo>
                      <a:pt x="1006" y="31"/>
                    </a:lnTo>
                    <a:lnTo>
                      <a:pt x="1003" y="33"/>
                    </a:lnTo>
                    <a:lnTo>
                      <a:pt x="1001" y="34"/>
                    </a:lnTo>
                    <a:lnTo>
                      <a:pt x="995" y="39"/>
                    </a:lnTo>
                    <a:lnTo>
                      <a:pt x="992" y="42"/>
                    </a:lnTo>
                    <a:lnTo>
                      <a:pt x="985" y="47"/>
                    </a:lnTo>
                    <a:lnTo>
                      <a:pt x="984" y="47"/>
                    </a:lnTo>
                    <a:lnTo>
                      <a:pt x="984" y="47"/>
                    </a:lnTo>
                    <a:lnTo>
                      <a:pt x="985" y="49"/>
                    </a:lnTo>
                    <a:lnTo>
                      <a:pt x="985" y="49"/>
                    </a:lnTo>
                    <a:lnTo>
                      <a:pt x="987" y="49"/>
                    </a:lnTo>
                    <a:lnTo>
                      <a:pt x="988" y="49"/>
                    </a:lnTo>
                    <a:lnTo>
                      <a:pt x="993" y="47"/>
                    </a:lnTo>
                    <a:lnTo>
                      <a:pt x="995" y="47"/>
                    </a:lnTo>
                    <a:lnTo>
                      <a:pt x="998" y="45"/>
                    </a:lnTo>
                    <a:lnTo>
                      <a:pt x="998" y="45"/>
                    </a:lnTo>
                    <a:lnTo>
                      <a:pt x="998" y="45"/>
                    </a:lnTo>
                    <a:lnTo>
                      <a:pt x="998" y="45"/>
                    </a:lnTo>
                    <a:lnTo>
                      <a:pt x="1001" y="44"/>
                    </a:lnTo>
                    <a:lnTo>
                      <a:pt x="1003" y="44"/>
                    </a:lnTo>
                    <a:lnTo>
                      <a:pt x="1003" y="44"/>
                    </a:lnTo>
                    <a:lnTo>
                      <a:pt x="1004" y="44"/>
                    </a:lnTo>
                    <a:lnTo>
                      <a:pt x="1004" y="45"/>
                    </a:lnTo>
                    <a:lnTo>
                      <a:pt x="1003" y="45"/>
                    </a:lnTo>
                    <a:lnTo>
                      <a:pt x="1003" y="47"/>
                    </a:lnTo>
                    <a:lnTo>
                      <a:pt x="1003" y="47"/>
                    </a:lnTo>
                    <a:lnTo>
                      <a:pt x="1003" y="49"/>
                    </a:lnTo>
                    <a:lnTo>
                      <a:pt x="1003" y="49"/>
                    </a:lnTo>
                    <a:lnTo>
                      <a:pt x="1001" y="50"/>
                    </a:lnTo>
                    <a:lnTo>
                      <a:pt x="1001" y="50"/>
                    </a:lnTo>
                    <a:lnTo>
                      <a:pt x="1004" y="50"/>
                    </a:lnTo>
                    <a:lnTo>
                      <a:pt x="1004" y="50"/>
                    </a:lnTo>
                    <a:lnTo>
                      <a:pt x="1004" y="49"/>
                    </a:lnTo>
                    <a:lnTo>
                      <a:pt x="1004" y="49"/>
                    </a:lnTo>
                    <a:lnTo>
                      <a:pt x="1004" y="49"/>
                    </a:lnTo>
                    <a:lnTo>
                      <a:pt x="1006" y="50"/>
                    </a:lnTo>
                    <a:lnTo>
                      <a:pt x="1007" y="50"/>
                    </a:lnTo>
                    <a:lnTo>
                      <a:pt x="1007" y="50"/>
                    </a:lnTo>
                    <a:lnTo>
                      <a:pt x="1010" y="50"/>
                    </a:lnTo>
                    <a:lnTo>
                      <a:pt x="1012" y="50"/>
                    </a:lnTo>
                    <a:lnTo>
                      <a:pt x="1015" y="49"/>
                    </a:lnTo>
                    <a:lnTo>
                      <a:pt x="1017" y="47"/>
                    </a:lnTo>
                    <a:lnTo>
                      <a:pt x="1020" y="47"/>
                    </a:lnTo>
                    <a:lnTo>
                      <a:pt x="1021" y="45"/>
                    </a:lnTo>
                    <a:lnTo>
                      <a:pt x="1025" y="45"/>
                    </a:lnTo>
                    <a:lnTo>
                      <a:pt x="1025" y="45"/>
                    </a:lnTo>
                    <a:lnTo>
                      <a:pt x="1026" y="44"/>
                    </a:lnTo>
                    <a:lnTo>
                      <a:pt x="1028" y="44"/>
                    </a:lnTo>
                    <a:lnTo>
                      <a:pt x="1029" y="42"/>
                    </a:lnTo>
                    <a:lnTo>
                      <a:pt x="1029" y="42"/>
                    </a:lnTo>
                    <a:lnTo>
                      <a:pt x="1031" y="42"/>
                    </a:lnTo>
                    <a:lnTo>
                      <a:pt x="1031" y="41"/>
                    </a:lnTo>
                    <a:lnTo>
                      <a:pt x="1033" y="39"/>
                    </a:lnTo>
                    <a:lnTo>
                      <a:pt x="1034" y="39"/>
                    </a:lnTo>
                    <a:lnTo>
                      <a:pt x="1034" y="39"/>
                    </a:lnTo>
                    <a:lnTo>
                      <a:pt x="1034" y="39"/>
                    </a:lnTo>
                    <a:lnTo>
                      <a:pt x="1034" y="41"/>
                    </a:lnTo>
                    <a:lnTo>
                      <a:pt x="1036" y="41"/>
                    </a:lnTo>
                    <a:lnTo>
                      <a:pt x="1036" y="41"/>
                    </a:lnTo>
                    <a:lnTo>
                      <a:pt x="1036" y="42"/>
                    </a:lnTo>
                    <a:lnTo>
                      <a:pt x="1036" y="42"/>
                    </a:lnTo>
                    <a:lnTo>
                      <a:pt x="1036" y="42"/>
                    </a:lnTo>
                    <a:lnTo>
                      <a:pt x="1037" y="44"/>
                    </a:lnTo>
                    <a:lnTo>
                      <a:pt x="1037" y="44"/>
                    </a:lnTo>
                    <a:lnTo>
                      <a:pt x="1037" y="45"/>
                    </a:lnTo>
                    <a:lnTo>
                      <a:pt x="1037" y="47"/>
                    </a:lnTo>
                    <a:lnTo>
                      <a:pt x="1037" y="47"/>
                    </a:lnTo>
                    <a:lnTo>
                      <a:pt x="1037" y="47"/>
                    </a:lnTo>
                    <a:lnTo>
                      <a:pt x="1037" y="47"/>
                    </a:lnTo>
                    <a:lnTo>
                      <a:pt x="1037" y="47"/>
                    </a:lnTo>
                    <a:lnTo>
                      <a:pt x="1037" y="45"/>
                    </a:lnTo>
                    <a:lnTo>
                      <a:pt x="1039" y="45"/>
                    </a:lnTo>
                    <a:lnTo>
                      <a:pt x="1040" y="44"/>
                    </a:lnTo>
                    <a:lnTo>
                      <a:pt x="1040" y="44"/>
                    </a:lnTo>
                    <a:lnTo>
                      <a:pt x="1042" y="44"/>
                    </a:lnTo>
                    <a:lnTo>
                      <a:pt x="1045" y="45"/>
                    </a:lnTo>
                    <a:lnTo>
                      <a:pt x="1047" y="45"/>
                    </a:lnTo>
                    <a:lnTo>
                      <a:pt x="1048" y="45"/>
                    </a:lnTo>
                    <a:lnTo>
                      <a:pt x="1048" y="47"/>
                    </a:lnTo>
                    <a:lnTo>
                      <a:pt x="1051" y="49"/>
                    </a:lnTo>
                    <a:lnTo>
                      <a:pt x="1051" y="50"/>
                    </a:lnTo>
                    <a:lnTo>
                      <a:pt x="1051" y="50"/>
                    </a:lnTo>
                    <a:lnTo>
                      <a:pt x="1053" y="50"/>
                    </a:lnTo>
                    <a:lnTo>
                      <a:pt x="1053" y="52"/>
                    </a:lnTo>
                    <a:lnTo>
                      <a:pt x="1053" y="52"/>
                    </a:lnTo>
                    <a:lnTo>
                      <a:pt x="1056" y="52"/>
                    </a:lnTo>
                    <a:lnTo>
                      <a:pt x="1056" y="52"/>
                    </a:lnTo>
                    <a:lnTo>
                      <a:pt x="1058" y="52"/>
                    </a:lnTo>
                    <a:lnTo>
                      <a:pt x="1058" y="52"/>
                    </a:lnTo>
                    <a:lnTo>
                      <a:pt x="1059" y="53"/>
                    </a:lnTo>
                    <a:lnTo>
                      <a:pt x="1061" y="53"/>
                    </a:lnTo>
                    <a:lnTo>
                      <a:pt x="1061" y="53"/>
                    </a:lnTo>
                    <a:lnTo>
                      <a:pt x="1062" y="53"/>
                    </a:lnTo>
                    <a:lnTo>
                      <a:pt x="1062" y="53"/>
                    </a:lnTo>
                    <a:lnTo>
                      <a:pt x="1062" y="53"/>
                    </a:lnTo>
                    <a:lnTo>
                      <a:pt x="1064" y="53"/>
                    </a:lnTo>
                    <a:lnTo>
                      <a:pt x="1066" y="52"/>
                    </a:lnTo>
                    <a:lnTo>
                      <a:pt x="1067" y="50"/>
                    </a:lnTo>
                    <a:lnTo>
                      <a:pt x="1069" y="50"/>
                    </a:lnTo>
                    <a:lnTo>
                      <a:pt x="1070" y="49"/>
                    </a:lnTo>
                    <a:lnTo>
                      <a:pt x="1070" y="49"/>
                    </a:lnTo>
                    <a:lnTo>
                      <a:pt x="1074" y="49"/>
                    </a:lnTo>
                    <a:lnTo>
                      <a:pt x="1075" y="49"/>
                    </a:lnTo>
                    <a:lnTo>
                      <a:pt x="1078" y="49"/>
                    </a:lnTo>
                    <a:lnTo>
                      <a:pt x="1081" y="49"/>
                    </a:lnTo>
                    <a:lnTo>
                      <a:pt x="1083" y="49"/>
                    </a:lnTo>
                    <a:lnTo>
                      <a:pt x="1085" y="47"/>
                    </a:lnTo>
                    <a:lnTo>
                      <a:pt x="1086" y="47"/>
                    </a:lnTo>
                    <a:lnTo>
                      <a:pt x="1088" y="47"/>
                    </a:lnTo>
                    <a:lnTo>
                      <a:pt x="1088" y="49"/>
                    </a:lnTo>
                    <a:lnTo>
                      <a:pt x="1086" y="49"/>
                    </a:lnTo>
                    <a:lnTo>
                      <a:pt x="1086" y="50"/>
                    </a:lnTo>
                    <a:lnTo>
                      <a:pt x="1086" y="52"/>
                    </a:lnTo>
                    <a:lnTo>
                      <a:pt x="1086" y="52"/>
                    </a:lnTo>
                    <a:lnTo>
                      <a:pt x="1086" y="52"/>
                    </a:lnTo>
                    <a:lnTo>
                      <a:pt x="1086" y="52"/>
                    </a:lnTo>
                    <a:lnTo>
                      <a:pt x="1088" y="52"/>
                    </a:lnTo>
                    <a:lnTo>
                      <a:pt x="1089" y="53"/>
                    </a:lnTo>
                    <a:lnTo>
                      <a:pt x="1091" y="53"/>
                    </a:lnTo>
                    <a:lnTo>
                      <a:pt x="1091" y="53"/>
                    </a:lnTo>
                    <a:lnTo>
                      <a:pt x="1092" y="53"/>
                    </a:lnTo>
                    <a:lnTo>
                      <a:pt x="1092" y="53"/>
                    </a:lnTo>
                    <a:lnTo>
                      <a:pt x="1094" y="53"/>
                    </a:lnTo>
                    <a:lnTo>
                      <a:pt x="1094" y="53"/>
                    </a:lnTo>
                    <a:lnTo>
                      <a:pt x="1096" y="53"/>
                    </a:lnTo>
                    <a:lnTo>
                      <a:pt x="1096" y="52"/>
                    </a:lnTo>
                    <a:lnTo>
                      <a:pt x="1096" y="52"/>
                    </a:lnTo>
                    <a:lnTo>
                      <a:pt x="1097" y="53"/>
                    </a:lnTo>
                    <a:lnTo>
                      <a:pt x="1097" y="53"/>
                    </a:lnTo>
                    <a:lnTo>
                      <a:pt x="1097" y="53"/>
                    </a:lnTo>
                    <a:lnTo>
                      <a:pt x="1099" y="55"/>
                    </a:lnTo>
                    <a:lnTo>
                      <a:pt x="1099" y="56"/>
                    </a:lnTo>
                    <a:lnTo>
                      <a:pt x="1099" y="56"/>
                    </a:lnTo>
                    <a:lnTo>
                      <a:pt x="1099" y="56"/>
                    </a:lnTo>
                    <a:lnTo>
                      <a:pt x="1099" y="58"/>
                    </a:lnTo>
                    <a:lnTo>
                      <a:pt x="1097" y="58"/>
                    </a:lnTo>
                    <a:lnTo>
                      <a:pt x="1099" y="58"/>
                    </a:lnTo>
                    <a:lnTo>
                      <a:pt x="1100" y="58"/>
                    </a:lnTo>
                    <a:lnTo>
                      <a:pt x="1100" y="58"/>
                    </a:lnTo>
                    <a:lnTo>
                      <a:pt x="1100" y="60"/>
                    </a:lnTo>
                    <a:lnTo>
                      <a:pt x="1100" y="60"/>
                    </a:lnTo>
                    <a:lnTo>
                      <a:pt x="1100" y="60"/>
                    </a:lnTo>
                    <a:lnTo>
                      <a:pt x="1102" y="60"/>
                    </a:lnTo>
                    <a:lnTo>
                      <a:pt x="1102" y="61"/>
                    </a:lnTo>
                    <a:lnTo>
                      <a:pt x="1103" y="61"/>
                    </a:lnTo>
                    <a:lnTo>
                      <a:pt x="1103" y="61"/>
                    </a:lnTo>
                    <a:lnTo>
                      <a:pt x="1102" y="63"/>
                    </a:lnTo>
                    <a:lnTo>
                      <a:pt x="1102" y="63"/>
                    </a:lnTo>
                    <a:lnTo>
                      <a:pt x="1097" y="61"/>
                    </a:lnTo>
                    <a:lnTo>
                      <a:pt x="1096" y="61"/>
                    </a:lnTo>
                    <a:lnTo>
                      <a:pt x="1094" y="61"/>
                    </a:lnTo>
                    <a:lnTo>
                      <a:pt x="1094" y="61"/>
                    </a:lnTo>
                    <a:lnTo>
                      <a:pt x="1094" y="61"/>
                    </a:lnTo>
                    <a:lnTo>
                      <a:pt x="1094" y="61"/>
                    </a:lnTo>
                    <a:lnTo>
                      <a:pt x="1094" y="61"/>
                    </a:lnTo>
                    <a:lnTo>
                      <a:pt x="1094" y="61"/>
                    </a:lnTo>
                    <a:lnTo>
                      <a:pt x="1092" y="61"/>
                    </a:lnTo>
                    <a:lnTo>
                      <a:pt x="1092" y="61"/>
                    </a:lnTo>
                    <a:lnTo>
                      <a:pt x="1092" y="61"/>
                    </a:lnTo>
                    <a:lnTo>
                      <a:pt x="1091" y="63"/>
                    </a:lnTo>
                    <a:lnTo>
                      <a:pt x="1091" y="63"/>
                    </a:lnTo>
                    <a:lnTo>
                      <a:pt x="1091" y="63"/>
                    </a:lnTo>
                    <a:lnTo>
                      <a:pt x="1091" y="64"/>
                    </a:lnTo>
                    <a:lnTo>
                      <a:pt x="1091" y="64"/>
                    </a:lnTo>
                    <a:lnTo>
                      <a:pt x="1091" y="64"/>
                    </a:lnTo>
                    <a:lnTo>
                      <a:pt x="1091" y="64"/>
                    </a:lnTo>
                    <a:lnTo>
                      <a:pt x="1089" y="64"/>
                    </a:lnTo>
                    <a:lnTo>
                      <a:pt x="1088" y="61"/>
                    </a:lnTo>
                    <a:lnTo>
                      <a:pt x="1086" y="61"/>
                    </a:lnTo>
                    <a:lnTo>
                      <a:pt x="1083" y="60"/>
                    </a:lnTo>
                    <a:lnTo>
                      <a:pt x="1081" y="60"/>
                    </a:lnTo>
                    <a:lnTo>
                      <a:pt x="1080" y="60"/>
                    </a:lnTo>
                    <a:lnTo>
                      <a:pt x="1078" y="60"/>
                    </a:lnTo>
                    <a:lnTo>
                      <a:pt x="1078" y="61"/>
                    </a:lnTo>
                    <a:lnTo>
                      <a:pt x="1077" y="61"/>
                    </a:lnTo>
                    <a:lnTo>
                      <a:pt x="1075" y="61"/>
                    </a:lnTo>
                    <a:lnTo>
                      <a:pt x="1074" y="63"/>
                    </a:lnTo>
                    <a:lnTo>
                      <a:pt x="1074" y="63"/>
                    </a:lnTo>
                    <a:lnTo>
                      <a:pt x="1074" y="63"/>
                    </a:lnTo>
                    <a:lnTo>
                      <a:pt x="1072" y="63"/>
                    </a:lnTo>
                    <a:lnTo>
                      <a:pt x="1070" y="63"/>
                    </a:lnTo>
                    <a:lnTo>
                      <a:pt x="1069" y="63"/>
                    </a:lnTo>
                    <a:lnTo>
                      <a:pt x="1069" y="63"/>
                    </a:lnTo>
                    <a:lnTo>
                      <a:pt x="1067" y="64"/>
                    </a:lnTo>
                    <a:lnTo>
                      <a:pt x="1067" y="64"/>
                    </a:lnTo>
                    <a:lnTo>
                      <a:pt x="1067" y="64"/>
                    </a:lnTo>
                    <a:lnTo>
                      <a:pt x="1066" y="66"/>
                    </a:lnTo>
                    <a:lnTo>
                      <a:pt x="1064" y="66"/>
                    </a:lnTo>
                    <a:lnTo>
                      <a:pt x="1064" y="67"/>
                    </a:lnTo>
                    <a:lnTo>
                      <a:pt x="1064" y="67"/>
                    </a:lnTo>
                    <a:lnTo>
                      <a:pt x="1064" y="67"/>
                    </a:lnTo>
                    <a:lnTo>
                      <a:pt x="1062" y="67"/>
                    </a:lnTo>
                    <a:lnTo>
                      <a:pt x="1062" y="67"/>
                    </a:lnTo>
                    <a:lnTo>
                      <a:pt x="1062" y="67"/>
                    </a:lnTo>
                    <a:lnTo>
                      <a:pt x="1062" y="66"/>
                    </a:lnTo>
                    <a:lnTo>
                      <a:pt x="1064" y="66"/>
                    </a:lnTo>
                    <a:lnTo>
                      <a:pt x="1064" y="66"/>
                    </a:lnTo>
                    <a:lnTo>
                      <a:pt x="1064" y="64"/>
                    </a:lnTo>
                    <a:lnTo>
                      <a:pt x="1064" y="64"/>
                    </a:lnTo>
                    <a:lnTo>
                      <a:pt x="1064" y="63"/>
                    </a:lnTo>
                    <a:lnTo>
                      <a:pt x="1064" y="64"/>
                    </a:lnTo>
                    <a:lnTo>
                      <a:pt x="1062" y="64"/>
                    </a:lnTo>
                    <a:lnTo>
                      <a:pt x="1062" y="64"/>
                    </a:lnTo>
                    <a:lnTo>
                      <a:pt x="1061" y="64"/>
                    </a:lnTo>
                    <a:lnTo>
                      <a:pt x="1061" y="64"/>
                    </a:lnTo>
                    <a:lnTo>
                      <a:pt x="1061" y="66"/>
                    </a:lnTo>
                    <a:lnTo>
                      <a:pt x="1059" y="66"/>
                    </a:lnTo>
                    <a:lnTo>
                      <a:pt x="1059" y="67"/>
                    </a:lnTo>
                    <a:lnTo>
                      <a:pt x="1058" y="66"/>
                    </a:lnTo>
                    <a:lnTo>
                      <a:pt x="1058" y="66"/>
                    </a:lnTo>
                    <a:lnTo>
                      <a:pt x="1058" y="64"/>
                    </a:lnTo>
                    <a:lnTo>
                      <a:pt x="1058" y="63"/>
                    </a:lnTo>
                    <a:lnTo>
                      <a:pt x="1058" y="63"/>
                    </a:lnTo>
                    <a:lnTo>
                      <a:pt x="1058" y="63"/>
                    </a:lnTo>
                    <a:lnTo>
                      <a:pt x="1058" y="64"/>
                    </a:lnTo>
                    <a:lnTo>
                      <a:pt x="1056" y="66"/>
                    </a:lnTo>
                    <a:lnTo>
                      <a:pt x="1056" y="67"/>
                    </a:lnTo>
                    <a:lnTo>
                      <a:pt x="1056" y="67"/>
                    </a:lnTo>
                    <a:lnTo>
                      <a:pt x="1055" y="69"/>
                    </a:lnTo>
                    <a:lnTo>
                      <a:pt x="1053" y="71"/>
                    </a:lnTo>
                    <a:lnTo>
                      <a:pt x="1053" y="72"/>
                    </a:lnTo>
                    <a:lnTo>
                      <a:pt x="1051" y="75"/>
                    </a:lnTo>
                    <a:lnTo>
                      <a:pt x="1050" y="75"/>
                    </a:lnTo>
                    <a:lnTo>
                      <a:pt x="1050" y="77"/>
                    </a:lnTo>
                    <a:lnTo>
                      <a:pt x="1050" y="77"/>
                    </a:lnTo>
                    <a:lnTo>
                      <a:pt x="1050" y="78"/>
                    </a:lnTo>
                    <a:lnTo>
                      <a:pt x="1048" y="78"/>
                    </a:lnTo>
                    <a:lnTo>
                      <a:pt x="1048" y="80"/>
                    </a:lnTo>
                    <a:lnTo>
                      <a:pt x="1047" y="80"/>
                    </a:lnTo>
                    <a:lnTo>
                      <a:pt x="1045" y="82"/>
                    </a:lnTo>
                    <a:lnTo>
                      <a:pt x="1045" y="82"/>
                    </a:lnTo>
                    <a:lnTo>
                      <a:pt x="1044" y="83"/>
                    </a:lnTo>
                    <a:lnTo>
                      <a:pt x="1044" y="85"/>
                    </a:lnTo>
                    <a:lnTo>
                      <a:pt x="1044" y="86"/>
                    </a:lnTo>
                    <a:lnTo>
                      <a:pt x="1044" y="86"/>
                    </a:lnTo>
                    <a:lnTo>
                      <a:pt x="1044" y="88"/>
                    </a:lnTo>
                    <a:lnTo>
                      <a:pt x="1045" y="86"/>
                    </a:lnTo>
                    <a:lnTo>
                      <a:pt x="1045" y="86"/>
                    </a:lnTo>
                    <a:lnTo>
                      <a:pt x="1045" y="86"/>
                    </a:lnTo>
                    <a:lnTo>
                      <a:pt x="1047" y="85"/>
                    </a:lnTo>
                    <a:lnTo>
                      <a:pt x="1047" y="85"/>
                    </a:lnTo>
                    <a:lnTo>
                      <a:pt x="1048" y="83"/>
                    </a:lnTo>
                    <a:lnTo>
                      <a:pt x="1050" y="82"/>
                    </a:lnTo>
                    <a:lnTo>
                      <a:pt x="1050" y="82"/>
                    </a:lnTo>
                    <a:lnTo>
                      <a:pt x="1050" y="82"/>
                    </a:lnTo>
                    <a:lnTo>
                      <a:pt x="1051" y="82"/>
                    </a:lnTo>
                    <a:lnTo>
                      <a:pt x="1051" y="82"/>
                    </a:lnTo>
                    <a:lnTo>
                      <a:pt x="1053" y="82"/>
                    </a:lnTo>
                    <a:lnTo>
                      <a:pt x="1053" y="83"/>
                    </a:lnTo>
                    <a:lnTo>
                      <a:pt x="1053" y="83"/>
                    </a:lnTo>
                    <a:lnTo>
                      <a:pt x="1053" y="85"/>
                    </a:lnTo>
                    <a:lnTo>
                      <a:pt x="1053" y="85"/>
                    </a:lnTo>
                    <a:lnTo>
                      <a:pt x="1051" y="86"/>
                    </a:lnTo>
                    <a:lnTo>
                      <a:pt x="1051" y="88"/>
                    </a:lnTo>
                    <a:lnTo>
                      <a:pt x="1050" y="89"/>
                    </a:lnTo>
                    <a:lnTo>
                      <a:pt x="1050" y="91"/>
                    </a:lnTo>
                    <a:lnTo>
                      <a:pt x="1051" y="93"/>
                    </a:lnTo>
                    <a:lnTo>
                      <a:pt x="1050" y="94"/>
                    </a:lnTo>
                    <a:lnTo>
                      <a:pt x="1050" y="94"/>
                    </a:lnTo>
                    <a:lnTo>
                      <a:pt x="1048" y="96"/>
                    </a:lnTo>
                    <a:lnTo>
                      <a:pt x="1048" y="97"/>
                    </a:lnTo>
                    <a:lnTo>
                      <a:pt x="1048" y="99"/>
                    </a:lnTo>
                    <a:lnTo>
                      <a:pt x="1048" y="99"/>
                    </a:lnTo>
                    <a:lnTo>
                      <a:pt x="1048" y="101"/>
                    </a:lnTo>
                    <a:lnTo>
                      <a:pt x="1048" y="102"/>
                    </a:lnTo>
                    <a:lnTo>
                      <a:pt x="1048" y="102"/>
                    </a:lnTo>
                    <a:lnTo>
                      <a:pt x="1047" y="104"/>
                    </a:lnTo>
                    <a:lnTo>
                      <a:pt x="1047" y="105"/>
                    </a:lnTo>
                    <a:lnTo>
                      <a:pt x="1047" y="105"/>
                    </a:lnTo>
                    <a:lnTo>
                      <a:pt x="1047" y="107"/>
                    </a:lnTo>
                    <a:lnTo>
                      <a:pt x="1045" y="108"/>
                    </a:lnTo>
                    <a:lnTo>
                      <a:pt x="1045" y="110"/>
                    </a:lnTo>
                    <a:lnTo>
                      <a:pt x="1045" y="110"/>
                    </a:lnTo>
                    <a:lnTo>
                      <a:pt x="1045" y="112"/>
                    </a:lnTo>
                    <a:lnTo>
                      <a:pt x="1045" y="112"/>
                    </a:lnTo>
                    <a:lnTo>
                      <a:pt x="1045" y="113"/>
                    </a:lnTo>
                    <a:lnTo>
                      <a:pt x="1045" y="113"/>
                    </a:lnTo>
                    <a:lnTo>
                      <a:pt x="1045" y="113"/>
                    </a:lnTo>
                    <a:lnTo>
                      <a:pt x="1045" y="113"/>
                    </a:lnTo>
                    <a:lnTo>
                      <a:pt x="1045" y="115"/>
                    </a:lnTo>
                    <a:lnTo>
                      <a:pt x="1045" y="115"/>
                    </a:lnTo>
                    <a:lnTo>
                      <a:pt x="1045" y="115"/>
                    </a:lnTo>
                    <a:lnTo>
                      <a:pt x="1047" y="116"/>
                    </a:lnTo>
                    <a:lnTo>
                      <a:pt x="1047" y="118"/>
                    </a:lnTo>
                    <a:lnTo>
                      <a:pt x="1047" y="118"/>
                    </a:lnTo>
                    <a:lnTo>
                      <a:pt x="1047" y="119"/>
                    </a:lnTo>
                    <a:lnTo>
                      <a:pt x="1047" y="119"/>
                    </a:lnTo>
                    <a:lnTo>
                      <a:pt x="1047" y="123"/>
                    </a:lnTo>
                    <a:lnTo>
                      <a:pt x="1047" y="126"/>
                    </a:lnTo>
                    <a:lnTo>
                      <a:pt x="1047" y="129"/>
                    </a:lnTo>
                    <a:lnTo>
                      <a:pt x="1047" y="129"/>
                    </a:lnTo>
                    <a:lnTo>
                      <a:pt x="1047" y="130"/>
                    </a:lnTo>
                    <a:lnTo>
                      <a:pt x="1048" y="130"/>
                    </a:lnTo>
                    <a:lnTo>
                      <a:pt x="1048" y="132"/>
                    </a:lnTo>
                    <a:lnTo>
                      <a:pt x="1050" y="134"/>
                    </a:lnTo>
                    <a:lnTo>
                      <a:pt x="1050" y="137"/>
                    </a:lnTo>
                    <a:lnTo>
                      <a:pt x="1050" y="137"/>
                    </a:lnTo>
                    <a:lnTo>
                      <a:pt x="1051" y="137"/>
                    </a:lnTo>
                    <a:lnTo>
                      <a:pt x="1051" y="137"/>
                    </a:lnTo>
                    <a:lnTo>
                      <a:pt x="1051" y="137"/>
                    </a:lnTo>
                    <a:lnTo>
                      <a:pt x="1051" y="138"/>
                    </a:lnTo>
                    <a:lnTo>
                      <a:pt x="1053" y="138"/>
                    </a:lnTo>
                    <a:lnTo>
                      <a:pt x="1055" y="138"/>
                    </a:lnTo>
                    <a:lnTo>
                      <a:pt x="1056" y="138"/>
                    </a:lnTo>
                    <a:lnTo>
                      <a:pt x="1058" y="138"/>
                    </a:lnTo>
                    <a:lnTo>
                      <a:pt x="1061" y="135"/>
                    </a:lnTo>
                    <a:lnTo>
                      <a:pt x="1062" y="135"/>
                    </a:lnTo>
                    <a:lnTo>
                      <a:pt x="1064" y="134"/>
                    </a:lnTo>
                    <a:lnTo>
                      <a:pt x="1064" y="132"/>
                    </a:lnTo>
                    <a:lnTo>
                      <a:pt x="1066" y="130"/>
                    </a:lnTo>
                    <a:lnTo>
                      <a:pt x="1067" y="127"/>
                    </a:lnTo>
                    <a:lnTo>
                      <a:pt x="1067" y="127"/>
                    </a:lnTo>
                    <a:lnTo>
                      <a:pt x="1069" y="124"/>
                    </a:lnTo>
                    <a:lnTo>
                      <a:pt x="1069" y="123"/>
                    </a:lnTo>
                    <a:lnTo>
                      <a:pt x="1069" y="121"/>
                    </a:lnTo>
                    <a:lnTo>
                      <a:pt x="1069" y="118"/>
                    </a:lnTo>
                    <a:lnTo>
                      <a:pt x="1069" y="116"/>
                    </a:lnTo>
                    <a:lnTo>
                      <a:pt x="1069" y="115"/>
                    </a:lnTo>
                    <a:lnTo>
                      <a:pt x="1069" y="112"/>
                    </a:lnTo>
                    <a:lnTo>
                      <a:pt x="1067" y="110"/>
                    </a:lnTo>
                    <a:lnTo>
                      <a:pt x="1067" y="110"/>
                    </a:lnTo>
                    <a:lnTo>
                      <a:pt x="1066" y="107"/>
                    </a:lnTo>
                    <a:lnTo>
                      <a:pt x="1064" y="104"/>
                    </a:lnTo>
                    <a:lnTo>
                      <a:pt x="1064" y="104"/>
                    </a:lnTo>
                    <a:lnTo>
                      <a:pt x="1066" y="101"/>
                    </a:lnTo>
                    <a:lnTo>
                      <a:pt x="1066" y="101"/>
                    </a:lnTo>
                    <a:lnTo>
                      <a:pt x="1066" y="99"/>
                    </a:lnTo>
                    <a:lnTo>
                      <a:pt x="1066" y="97"/>
                    </a:lnTo>
                    <a:lnTo>
                      <a:pt x="1066" y="96"/>
                    </a:lnTo>
                    <a:lnTo>
                      <a:pt x="1066" y="96"/>
                    </a:lnTo>
                    <a:lnTo>
                      <a:pt x="1067" y="94"/>
                    </a:lnTo>
                    <a:lnTo>
                      <a:pt x="1067" y="93"/>
                    </a:lnTo>
                    <a:lnTo>
                      <a:pt x="1069" y="91"/>
                    </a:lnTo>
                    <a:lnTo>
                      <a:pt x="1069" y="89"/>
                    </a:lnTo>
                    <a:lnTo>
                      <a:pt x="1069" y="88"/>
                    </a:lnTo>
                    <a:lnTo>
                      <a:pt x="1069" y="86"/>
                    </a:lnTo>
                    <a:lnTo>
                      <a:pt x="1069" y="85"/>
                    </a:lnTo>
                    <a:lnTo>
                      <a:pt x="1069" y="85"/>
                    </a:lnTo>
                    <a:lnTo>
                      <a:pt x="1069" y="85"/>
                    </a:lnTo>
                    <a:lnTo>
                      <a:pt x="1070" y="83"/>
                    </a:lnTo>
                    <a:lnTo>
                      <a:pt x="1072" y="83"/>
                    </a:lnTo>
                    <a:lnTo>
                      <a:pt x="1072" y="82"/>
                    </a:lnTo>
                    <a:lnTo>
                      <a:pt x="1072" y="80"/>
                    </a:lnTo>
                    <a:lnTo>
                      <a:pt x="1072" y="80"/>
                    </a:lnTo>
                    <a:lnTo>
                      <a:pt x="1074" y="80"/>
                    </a:lnTo>
                    <a:lnTo>
                      <a:pt x="1074" y="80"/>
                    </a:lnTo>
                    <a:lnTo>
                      <a:pt x="1074" y="80"/>
                    </a:lnTo>
                    <a:lnTo>
                      <a:pt x="1075" y="80"/>
                    </a:lnTo>
                    <a:lnTo>
                      <a:pt x="1075" y="78"/>
                    </a:lnTo>
                    <a:lnTo>
                      <a:pt x="1077" y="77"/>
                    </a:lnTo>
                    <a:lnTo>
                      <a:pt x="1078" y="75"/>
                    </a:lnTo>
                    <a:lnTo>
                      <a:pt x="1078" y="75"/>
                    </a:lnTo>
                    <a:lnTo>
                      <a:pt x="1078" y="75"/>
                    </a:lnTo>
                    <a:lnTo>
                      <a:pt x="1078" y="77"/>
                    </a:lnTo>
                    <a:lnTo>
                      <a:pt x="1078" y="77"/>
                    </a:lnTo>
                    <a:lnTo>
                      <a:pt x="1078" y="78"/>
                    </a:lnTo>
                    <a:lnTo>
                      <a:pt x="1078" y="78"/>
                    </a:lnTo>
                    <a:lnTo>
                      <a:pt x="1078" y="80"/>
                    </a:lnTo>
                    <a:lnTo>
                      <a:pt x="1078" y="80"/>
                    </a:lnTo>
                    <a:lnTo>
                      <a:pt x="1078" y="82"/>
                    </a:lnTo>
                    <a:lnTo>
                      <a:pt x="1078" y="82"/>
                    </a:lnTo>
                    <a:lnTo>
                      <a:pt x="1078" y="83"/>
                    </a:lnTo>
                    <a:lnTo>
                      <a:pt x="1078" y="83"/>
                    </a:lnTo>
                    <a:lnTo>
                      <a:pt x="1078" y="82"/>
                    </a:lnTo>
                    <a:lnTo>
                      <a:pt x="1080" y="82"/>
                    </a:lnTo>
                    <a:lnTo>
                      <a:pt x="1078" y="82"/>
                    </a:lnTo>
                    <a:lnTo>
                      <a:pt x="1078" y="80"/>
                    </a:lnTo>
                    <a:lnTo>
                      <a:pt x="1080" y="80"/>
                    </a:lnTo>
                    <a:lnTo>
                      <a:pt x="1080" y="80"/>
                    </a:lnTo>
                    <a:lnTo>
                      <a:pt x="1080" y="80"/>
                    </a:lnTo>
                    <a:lnTo>
                      <a:pt x="1080" y="80"/>
                    </a:lnTo>
                    <a:lnTo>
                      <a:pt x="1080" y="80"/>
                    </a:lnTo>
                    <a:lnTo>
                      <a:pt x="1078" y="83"/>
                    </a:lnTo>
                    <a:lnTo>
                      <a:pt x="1078" y="83"/>
                    </a:lnTo>
                    <a:lnTo>
                      <a:pt x="1080" y="83"/>
                    </a:lnTo>
                    <a:lnTo>
                      <a:pt x="1080" y="82"/>
                    </a:lnTo>
                    <a:lnTo>
                      <a:pt x="1081" y="80"/>
                    </a:lnTo>
                    <a:lnTo>
                      <a:pt x="1081" y="78"/>
                    </a:lnTo>
                    <a:lnTo>
                      <a:pt x="1081" y="78"/>
                    </a:lnTo>
                    <a:lnTo>
                      <a:pt x="1081" y="75"/>
                    </a:lnTo>
                    <a:lnTo>
                      <a:pt x="1081" y="75"/>
                    </a:lnTo>
                    <a:lnTo>
                      <a:pt x="1081" y="74"/>
                    </a:lnTo>
                    <a:lnTo>
                      <a:pt x="1083" y="74"/>
                    </a:lnTo>
                    <a:lnTo>
                      <a:pt x="1085" y="72"/>
                    </a:lnTo>
                    <a:lnTo>
                      <a:pt x="1085" y="72"/>
                    </a:lnTo>
                    <a:lnTo>
                      <a:pt x="1086" y="72"/>
                    </a:lnTo>
                    <a:lnTo>
                      <a:pt x="1088" y="72"/>
                    </a:lnTo>
                    <a:lnTo>
                      <a:pt x="1088" y="72"/>
                    </a:lnTo>
                    <a:lnTo>
                      <a:pt x="1088" y="72"/>
                    </a:lnTo>
                    <a:lnTo>
                      <a:pt x="1086" y="72"/>
                    </a:lnTo>
                    <a:lnTo>
                      <a:pt x="1086" y="71"/>
                    </a:lnTo>
                    <a:lnTo>
                      <a:pt x="1086" y="71"/>
                    </a:lnTo>
                    <a:lnTo>
                      <a:pt x="1086" y="69"/>
                    </a:lnTo>
                    <a:lnTo>
                      <a:pt x="1086" y="69"/>
                    </a:lnTo>
                    <a:lnTo>
                      <a:pt x="1086" y="67"/>
                    </a:lnTo>
                    <a:lnTo>
                      <a:pt x="1088" y="67"/>
                    </a:lnTo>
                    <a:lnTo>
                      <a:pt x="1088" y="66"/>
                    </a:lnTo>
                    <a:lnTo>
                      <a:pt x="1088" y="66"/>
                    </a:lnTo>
                    <a:lnTo>
                      <a:pt x="1088" y="66"/>
                    </a:lnTo>
                    <a:lnTo>
                      <a:pt x="1089" y="66"/>
                    </a:lnTo>
                    <a:lnTo>
                      <a:pt x="1089" y="66"/>
                    </a:lnTo>
                    <a:lnTo>
                      <a:pt x="1091" y="64"/>
                    </a:lnTo>
                    <a:lnTo>
                      <a:pt x="1091" y="66"/>
                    </a:lnTo>
                    <a:lnTo>
                      <a:pt x="1094" y="66"/>
                    </a:lnTo>
                    <a:lnTo>
                      <a:pt x="1096" y="67"/>
                    </a:lnTo>
                    <a:lnTo>
                      <a:pt x="1097" y="67"/>
                    </a:lnTo>
                    <a:lnTo>
                      <a:pt x="1097" y="67"/>
                    </a:lnTo>
                    <a:lnTo>
                      <a:pt x="1099" y="69"/>
                    </a:lnTo>
                    <a:lnTo>
                      <a:pt x="1099" y="69"/>
                    </a:lnTo>
                    <a:lnTo>
                      <a:pt x="1100" y="69"/>
                    </a:lnTo>
                    <a:lnTo>
                      <a:pt x="1100" y="71"/>
                    </a:lnTo>
                    <a:lnTo>
                      <a:pt x="1102" y="71"/>
                    </a:lnTo>
                    <a:lnTo>
                      <a:pt x="1102" y="71"/>
                    </a:lnTo>
                    <a:lnTo>
                      <a:pt x="1103" y="71"/>
                    </a:lnTo>
                    <a:lnTo>
                      <a:pt x="1107" y="72"/>
                    </a:lnTo>
                    <a:lnTo>
                      <a:pt x="1108" y="74"/>
                    </a:lnTo>
                    <a:lnTo>
                      <a:pt x="1110" y="74"/>
                    </a:lnTo>
                    <a:lnTo>
                      <a:pt x="1110" y="74"/>
                    </a:lnTo>
                    <a:lnTo>
                      <a:pt x="1110" y="75"/>
                    </a:lnTo>
                    <a:lnTo>
                      <a:pt x="1110" y="75"/>
                    </a:lnTo>
                    <a:lnTo>
                      <a:pt x="1111" y="77"/>
                    </a:lnTo>
                    <a:lnTo>
                      <a:pt x="1111" y="77"/>
                    </a:lnTo>
                    <a:lnTo>
                      <a:pt x="1111" y="77"/>
                    </a:lnTo>
                    <a:lnTo>
                      <a:pt x="1111" y="77"/>
                    </a:lnTo>
                    <a:lnTo>
                      <a:pt x="1111" y="78"/>
                    </a:lnTo>
                    <a:lnTo>
                      <a:pt x="1111" y="78"/>
                    </a:lnTo>
                    <a:lnTo>
                      <a:pt x="1111" y="78"/>
                    </a:lnTo>
                    <a:lnTo>
                      <a:pt x="1110" y="78"/>
                    </a:lnTo>
                    <a:lnTo>
                      <a:pt x="1110" y="78"/>
                    </a:lnTo>
                    <a:lnTo>
                      <a:pt x="1110" y="78"/>
                    </a:lnTo>
                    <a:lnTo>
                      <a:pt x="1110" y="80"/>
                    </a:lnTo>
                    <a:lnTo>
                      <a:pt x="1110" y="80"/>
                    </a:lnTo>
                    <a:lnTo>
                      <a:pt x="1111" y="82"/>
                    </a:lnTo>
                    <a:lnTo>
                      <a:pt x="1111" y="83"/>
                    </a:lnTo>
                    <a:lnTo>
                      <a:pt x="1111" y="85"/>
                    </a:lnTo>
                    <a:lnTo>
                      <a:pt x="1111" y="86"/>
                    </a:lnTo>
                    <a:lnTo>
                      <a:pt x="1111" y="88"/>
                    </a:lnTo>
                    <a:lnTo>
                      <a:pt x="1111" y="89"/>
                    </a:lnTo>
                    <a:lnTo>
                      <a:pt x="1111" y="91"/>
                    </a:lnTo>
                    <a:lnTo>
                      <a:pt x="1111" y="91"/>
                    </a:lnTo>
                    <a:lnTo>
                      <a:pt x="1110" y="93"/>
                    </a:lnTo>
                    <a:lnTo>
                      <a:pt x="1110" y="93"/>
                    </a:lnTo>
                    <a:lnTo>
                      <a:pt x="1108" y="93"/>
                    </a:lnTo>
                    <a:lnTo>
                      <a:pt x="1108" y="93"/>
                    </a:lnTo>
                    <a:lnTo>
                      <a:pt x="1108" y="93"/>
                    </a:lnTo>
                    <a:lnTo>
                      <a:pt x="1108" y="96"/>
                    </a:lnTo>
                    <a:lnTo>
                      <a:pt x="1107" y="96"/>
                    </a:lnTo>
                    <a:lnTo>
                      <a:pt x="1107" y="96"/>
                    </a:lnTo>
                    <a:lnTo>
                      <a:pt x="1107" y="96"/>
                    </a:lnTo>
                    <a:lnTo>
                      <a:pt x="1107" y="97"/>
                    </a:lnTo>
                    <a:lnTo>
                      <a:pt x="1105" y="97"/>
                    </a:lnTo>
                    <a:lnTo>
                      <a:pt x="1103" y="97"/>
                    </a:lnTo>
                    <a:lnTo>
                      <a:pt x="1103" y="97"/>
                    </a:lnTo>
                    <a:lnTo>
                      <a:pt x="1102" y="99"/>
                    </a:lnTo>
                    <a:lnTo>
                      <a:pt x="1102" y="101"/>
                    </a:lnTo>
                    <a:lnTo>
                      <a:pt x="1102" y="101"/>
                    </a:lnTo>
                    <a:lnTo>
                      <a:pt x="1102" y="102"/>
                    </a:lnTo>
                    <a:lnTo>
                      <a:pt x="1102" y="102"/>
                    </a:lnTo>
                    <a:lnTo>
                      <a:pt x="1103" y="104"/>
                    </a:lnTo>
                    <a:lnTo>
                      <a:pt x="1105" y="104"/>
                    </a:lnTo>
                    <a:lnTo>
                      <a:pt x="1107" y="104"/>
                    </a:lnTo>
                    <a:lnTo>
                      <a:pt x="1107" y="104"/>
                    </a:lnTo>
                    <a:lnTo>
                      <a:pt x="1108" y="102"/>
                    </a:lnTo>
                    <a:lnTo>
                      <a:pt x="1108" y="102"/>
                    </a:lnTo>
                    <a:lnTo>
                      <a:pt x="1110" y="102"/>
                    </a:lnTo>
                    <a:lnTo>
                      <a:pt x="1110" y="101"/>
                    </a:lnTo>
                    <a:lnTo>
                      <a:pt x="1111" y="99"/>
                    </a:lnTo>
                    <a:lnTo>
                      <a:pt x="1111" y="99"/>
                    </a:lnTo>
                    <a:lnTo>
                      <a:pt x="1110" y="99"/>
                    </a:lnTo>
                    <a:lnTo>
                      <a:pt x="1110" y="99"/>
                    </a:lnTo>
                    <a:lnTo>
                      <a:pt x="1111" y="99"/>
                    </a:lnTo>
                    <a:lnTo>
                      <a:pt x="1111" y="97"/>
                    </a:lnTo>
                    <a:lnTo>
                      <a:pt x="1111" y="97"/>
                    </a:lnTo>
                    <a:lnTo>
                      <a:pt x="1113" y="97"/>
                    </a:lnTo>
                    <a:lnTo>
                      <a:pt x="1115" y="96"/>
                    </a:lnTo>
                    <a:lnTo>
                      <a:pt x="1116" y="96"/>
                    </a:lnTo>
                    <a:lnTo>
                      <a:pt x="1116" y="96"/>
                    </a:lnTo>
                    <a:lnTo>
                      <a:pt x="1118" y="96"/>
                    </a:lnTo>
                    <a:lnTo>
                      <a:pt x="1119" y="97"/>
                    </a:lnTo>
                    <a:lnTo>
                      <a:pt x="1119" y="97"/>
                    </a:lnTo>
                    <a:lnTo>
                      <a:pt x="1121" y="99"/>
                    </a:lnTo>
                    <a:lnTo>
                      <a:pt x="1122" y="104"/>
                    </a:lnTo>
                    <a:lnTo>
                      <a:pt x="1122" y="110"/>
                    </a:lnTo>
                    <a:lnTo>
                      <a:pt x="1124" y="113"/>
                    </a:lnTo>
                    <a:lnTo>
                      <a:pt x="1124" y="113"/>
                    </a:lnTo>
                    <a:lnTo>
                      <a:pt x="1124" y="115"/>
                    </a:lnTo>
                    <a:lnTo>
                      <a:pt x="1124" y="119"/>
                    </a:lnTo>
                    <a:lnTo>
                      <a:pt x="1122" y="121"/>
                    </a:lnTo>
                    <a:lnTo>
                      <a:pt x="1121" y="123"/>
                    </a:lnTo>
                    <a:lnTo>
                      <a:pt x="1121" y="123"/>
                    </a:lnTo>
                    <a:lnTo>
                      <a:pt x="1121" y="121"/>
                    </a:lnTo>
                    <a:lnTo>
                      <a:pt x="1121" y="121"/>
                    </a:lnTo>
                    <a:lnTo>
                      <a:pt x="1121" y="119"/>
                    </a:lnTo>
                    <a:lnTo>
                      <a:pt x="1121" y="119"/>
                    </a:lnTo>
                    <a:lnTo>
                      <a:pt x="1119" y="119"/>
                    </a:lnTo>
                    <a:lnTo>
                      <a:pt x="1119" y="121"/>
                    </a:lnTo>
                    <a:lnTo>
                      <a:pt x="1119" y="121"/>
                    </a:lnTo>
                    <a:lnTo>
                      <a:pt x="1119" y="121"/>
                    </a:lnTo>
                    <a:lnTo>
                      <a:pt x="1119" y="121"/>
                    </a:lnTo>
                    <a:lnTo>
                      <a:pt x="1118" y="123"/>
                    </a:lnTo>
                    <a:lnTo>
                      <a:pt x="1118" y="123"/>
                    </a:lnTo>
                    <a:lnTo>
                      <a:pt x="1118" y="124"/>
                    </a:lnTo>
                    <a:lnTo>
                      <a:pt x="1118" y="126"/>
                    </a:lnTo>
                    <a:lnTo>
                      <a:pt x="1118" y="126"/>
                    </a:lnTo>
                    <a:lnTo>
                      <a:pt x="1116" y="126"/>
                    </a:lnTo>
                    <a:lnTo>
                      <a:pt x="1115" y="126"/>
                    </a:lnTo>
                    <a:lnTo>
                      <a:pt x="1115" y="127"/>
                    </a:lnTo>
                    <a:lnTo>
                      <a:pt x="1115" y="127"/>
                    </a:lnTo>
                    <a:lnTo>
                      <a:pt x="1113" y="129"/>
                    </a:lnTo>
                    <a:lnTo>
                      <a:pt x="1113" y="130"/>
                    </a:lnTo>
                    <a:lnTo>
                      <a:pt x="1113" y="130"/>
                    </a:lnTo>
                    <a:lnTo>
                      <a:pt x="1113" y="132"/>
                    </a:lnTo>
                    <a:lnTo>
                      <a:pt x="1113" y="132"/>
                    </a:lnTo>
                    <a:lnTo>
                      <a:pt x="1111" y="132"/>
                    </a:lnTo>
                    <a:lnTo>
                      <a:pt x="1111" y="134"/>
                    </a:lnTo>
                    <a:lnTo>
                      <a:pt x="1111" y="134"/>
                    </a:lnTo>
                    <a:lnTo>
                      <a:pt x="1111" y="134"/>
                    </a:lnTo>
                    <a:lnTo>
                      <a:pt x="1111" y="134"/>
                    </a:lnTo>
                    <a:lnTo>
                      <a:pt x="1111" y="134"/>
                    </a:lnTo>
                    <a:lnTo>
                      <a:pt x="1110" y="137"/>
                    </a:lnTo>
                    <a:lnTo>
                      <a:pt x="1110" y="137"/>
                    </a:lnTo>
                    <a:lnTo>
                      <a:pt x="1110" y="137"/>
                    </a:lnTo>
                    <a:lnTo>
                      <a:pt x="1111" y="137"/>
                    </a:lnTo>
                    <a:lnTo>
                      <a:pt x="1111" y="137"/>
                    </a:lnTo>
                    <a:lnTo>
                      <a:pt x="1113" y="138"/>
                    </a:lnTo>
                    <a:lnTo>
                      <a:pt x="1115" y="138"/>
                    </a:lnTo>
                    <a:lnTo>
                      <a:pt x="1116" y="140"/>
                    </a:lnTo>
                    <a:lnTo>
                      <a:pt x="1116" y="140"/>
                    </a:lnTo>
                    <a:lnTo>
                      <a:pt x="1118" y="140"/>
                    </a:lnTo>
                    <a:lnTo>
                      <a:pt x="1118" y="140"/>
                    </a:lnTo>
                    <a:lnTo>
                      <a:pt x="1118" y="140"/>
                    </a:lnTo>
                    <a:lnTo>
                      <a:pt x="1118" y="140"/>
                    </a:lnTo>
                    <a:lnTo>
                      <a:pt x="1119" y="140"/>
                    </a:lnTo>
                    <a:lnTo>
                      <a:pt x="1121" y="140"/>
                    </a:lnTo>
                    <a:lnTo>
                      <a:pt x="1121" y="140"/>
                    </a:lnTo>
                    <a:lnTo>
                      <a:pt x="1116" y="141"/>
                    </a:lnTo>
                    <a:lnTo>
                      <a:pt x="1116" y="141"/>
                    </a:lnTo>
                    <a:lnTo>
                      <a:pt x="1116" y="141"/>
                    </a:lnTo>
                    <a:lnTo>
                      <a:pt x="1118" y="141"/>
                    </a:lnTo>
                    <a:lnTo>
                      <a:pt x="1119" y="141"/>
                    </a:lnTo>
                    <a:lnTo>
                      <a:pt x="1119" y="141"/>
                    </a:lnTo>
                    <a:lnTo>
                      <a:pt x="1121" y="141"/>
                    </a:lnTo>
                    <a:lnTo>
                      <a:pt x="1121" y="141"/>
                    </a:lnTo>
                    <a:lnTo>
                      <a:pt x="1121" y="141"/>
                    </a:lnTo>
                    <a:lnTo>
                      <a:pt x="1122" y="141"/>
                    </a:lnTo>
                    <a:lnTo>
                      <a:pt x="1124" y="143"/>
                    </a:lnTo>
                    <a:lnTo>
                      <a:pt x="1124" y="141"/>
                    </a:lnTo>
                    <a:lnTo>
                      <a:pt x="1126" y="141"/>
                    </a:lnTo>
                    <a:lnTo>
                      <a:pt x="1126" y="141"/>
                    </a:lnTo>
                    <a:lnTo>
                      <a:pt x="1129" y="140"/>
                    </a:lnTo>
                    <a:lnTo>
                      <a:pt x="1130" y="140"/>
                    </a:lnTo>
                    <a:lnTo>
                      <a:pt x="1133" y="140"/>
                    </a:lnTo>
                    <a:lnTo>
                      <a:pt x="1135" y="140"/>
                    </a:lnTo>
                    <a:lnTo>
                      <a:pt x="1135" y="140"/>
                    </a:lnTo>
                    <a:lnTo>
                      <a:pt x="1138" y="138"/>
                    </a:lnTo>
                    <a:lnTo>
                      <a:pt x="1141" y="135"/>
                    </a:lnTo>
                    <a:lnTo>
                      <a:pt x="1146" y="134"/>
                    </a:lnTo>
                    <a:lnTo>
                      <a:pt x="1154" y="130"/>
                    </a:lnTo>
                    <a:lnTo>
                      <a:pt x="1156" y="130"/>
                    </a:lnTo>
                    <a:lnTo>
                      <a:pt x="1157" y="130"/>
                    </a:lnTo>
                    <a:lnTo>
                      <a:pt x="1157" y="130"/>
                    </a:lnTo>
                    <a:lnTo>
                      <a:pt x="1159" y="129"/>
                    </a:lnTo>
                    <a:lnTo>
                      <a:pt x="1163" y="127"/>
                    </a:lnTo>
                    <a:lnTo>
                      <a:pt x="1167" y="126"/>
                    </a:lnTo>
                    <a:lnTo>
                      <a:pt x="1168" y="124"/>
                    </a:lnTo>
                    <a:lnTo>
                      <a:pt x="1170" y="123"/>
                    </a:lnTo>
                    <a:lnTo>
                      <a:pt x="1171" y="123"/>
                    </a:lnTo>
                    <a:lnTo>
                      <a:pt x="1171" y="121"/>
                    </a:lnTo>
                    <a:lnTo>
                      <a:pt x="1173" y="119"/>
                    </a:lnTo>
                    <a:lnTo>
                      <a:pt x="1174" y="119"/>
                    </a:lnTo>
                    <a:lnTo>
                      <a:pt x="1174" y="119"/>
                    </a:lnTo>
                    <a:lnTo>
                      <a:pt x="1176" y="118"/>
                    </a:lnTo>
                    <a:lnTo>
                      <a:pt x="1176" y="118"/>
                    </a:lnTo>
                    <a:lnTo>
                      <a:pt x="1176" y="116"/>
                    </a:lnTo>
                    <a:lnTo>
                      <a:pt x="1174" y="115"/>
                    </a:lnTo>
                    <a:lnTo>
                      <a:pt x="1174" y="115"/>
                    </a:lnTo>
                    <a:lnTo>
                      <a:pt x="1174" y="115"/>
                    </a:lnTo>
                    <a:lnTo>
                      <a:pt x="1176" y="113"/>
                    </a:lnTo>
                    <a:lnTo>
                      <a:pt x="1174" y="113"/>
                    </a:lnTo>
                    <a:lnTo>
                      <a:pt x="1173" y="113"/>
                    </a:lnTo>
                    <a:lnTo>
                      <a:pt x="1173" y="110"/>
                    </a:lnTo>
                    <a:lnTo>
                      <a:pt x="1173" y="110"/>
                    </a:lnTo>
                    <a:lnTo>
                      <a:pt x="1173" y="110"/>
                    </a:lnTo>
                    <a:lnTo>
                      <a:pt x="1178" y="108"/>
                    </a:lnTo>
                    <a:lnTo>
                      <a:pt x="1182" y="108"/>
                    </a:lnTo>
                    <a:lnTo>
                      <a:pt x="1185" y="108"/>
                    </a:lnTo>
                    <a:lnTo>
                      <a:pt x="1190" y="108"/>
                    </a:lnTo>
                    <a:lnTo>
                      <a:pt x="1192" y="108"/>
                    </a:lnTo>
                    <a:lnTo>
                      <a:pt x="1193" y="110"/>
                    </a:lnTo>
                    <a:lnTo>
                      <a:pt x="1195" y="110"/>
                    </a:lnTo>
                    <a:lnTo>
                      <a:pt x="1197" y="110"/>
                    </a:lnTo>
                    <a:lnTo>
                      <a:pt x="1198" y="110"/>
                    </a:lnTo>
                    <a:lnTo>
                      <a:pt x="1201" y="110"/>
                    </a:lnTo>
                    <a:lnTo>
                      <a:pt x="1203" y="110"/>
                    </a:lnTo>
                    <a:lnTo>
                      <a:pt x="1203" y="110"/>
                    </a:lnTo>
                    <a:lnTo>
                      <a:pt x="1203" y="110"/>
                    </a:lnTo>
                    <a:lnTo>
                      <a:pt x="1203" y="110"/>
                    </a:lnTo>
                    <a:lnTo>
                      <a:pt x="1204" y="108"/>
                    </a:lnTo>
                    <a:lnTo>
                      <a:pt x="1206" y="108"/>
                    </a:lnTo>
                    <a:lnTo>
                      <a:pt x="1206" y="108"/>
                    </a:lnTo>
                    <a:lnTo>
                      <a:pt x="1208" y="108"/>
                    </a:lnTo>
                    <a:lnTo>
                      <a:pt x="1208" y="107"/>
                    </a:lnTo>
                    <a:lnTo>
                      <a:pt x="1209" y="107"/>
                    </a:lnTo>
                    <a:lnTo>
                      <a:pt x="1211" y="105"/>
                    </a:lnTo>
                    <a:lnTo>
                      <a:pt x="1212" y="105"/>
                    </a:lnTo>
                    <a:lnTo>
                      <a:pt x="1212" y="105"/>
                    </a:lnTo>
                    <a:lnTo>
                      <a:pt x="1214" y="105"/>
                    </a:lnTo>
                    <a:lnTo>
                      <a:pt x="1214" y="105"/>
                    </a:lnTo>
                    <a:lnTo>
                      <a:pt x="1214" y="104"/>
                    </a:lnTo>
                    <a:lnTo>
                      <a:pt x="1214" y="104"/>
                    </a:lnTo>
                    <a:lnTo>
                      <a:pt x="1214" y="104"/>
                    </a:lnTo>
                    <a:lnTo>
                      <a:pt x="1214" y="104"/>
                    </a:lnTo>
                    <a:lnTo>
                      <a:pt x="1214" y="104"/>
                    </a:lnTo>
                    <a:lnTo>
                      <a:pt x="1214" y="102"/>
                    </a:lnTo>
                    <a:lnTo>
                      <a:pt x="1214" y="101"/>
                    </a:lnTo>
                    <a:lnTo>
                      <a:pt x="1214" y="101"/>
                    </a:lnTo>
                    <a:lnTo>
                      <a:pt x="1214" y="101"/>
                    </a:lnTo>
                    <a:lnTo>
                      <a:pt x="1212" y="99"/>
                    </a:lnTo>
                    <a:lnTo>
                      <a:pt x="1212" y="99"/>
                    </a:lnTo>
                    <a:lnTo>
                      <a:pt x="1214" y="99"/>
                    </a:lnTo>
                    <a:lnTo>
                      <a:pt x="1214" y="99"/>
                    </a:lnTo>
                    <a:lnTo>
                      <a:pt x="1214" y="99"/>
                    </a:lnTo>
                    <a:lnTo>
                      <a:pt x="1214" y="99"/>
                    </a:lnTo>
                    <a:lnTo>
                      <a:pt x="1215" y="99"/>
                    </a:lnTo>
                    <a:lnTo>
                      <a:pt x="1215" y="97"/>
                    </a:lnTo>
                    <a:lnTo>
                      <a:pt x="1215" y="97"/>
                    </a:lnTo>
                    <a:lnTo>
                      <a:pt x="1215" y="97"/>
                    </a:lnTo>
                    <a:lnTo>
                      <a:pt x="1215" y="97"/>
                    </a:lnTo>
                    <a:lnTo>
                      <a:pt x="1214" y="97"/>
                    </a:lnTo>
                    <a:lnTo>
                      <a:pt x="1214" y="97"/>
                    </a:lnTo>
                    <a:lnTo>
                      <a:pt x="1215" y="96"/>
                    </a:lnTo>
                    <a:lnTo>
                      <a:pt x="1215" y="96"/>
                    </a:lnTo>
                    <a:lnTo>
                      <a:pt x="1214" y="96"/>
                    </a:lnTo>
                    <a:lnTo>
                      <a:pt x="1214" y="96"/>
                    </a:lnTo>
                    <a:lnTo>
                      <a:pt x="1212" y="96"/>
                    </a:lnTo>
                    <a:lnTo>
                      <a:pt x="1212" y="96"/>
                    </a:lnTo>
                    <a:lnTo>
                      <a:pt x="1212" y="96"/>
                    </a:lnTo>
                    <a:lnTo>
                      <a:pt x="1212" y="96"/>
                    </a:lnTo>
                    <a:lnTo>
                      <a:pt x="1214" y="94"/>
                    </a:lnTo>
                    <a:lnTo>
                      <a:pt x="1220" y="89"/>
                    </a:lnTo>
                    <a:lnTo>
                      <a:pt x="1220" y="89"/>
                    </a:lnTo>
                    <a:lnTo>
                      <a:pt x="1220" y="89"/>
                    </a:lnTo>
                    <a:lnTo>
                      <a:pt x="1220" y="88"/>
                    </a:lnTo>
                    <a:lnTo>
                      <a:pt x="1220" y="88"/>
                    </a:lnTo>
                    <a:lnTo>
                      <a:pt x="1220" y="88"/>
                    </a:lnTo>
                    <a:lnTo>
                      <a:pt x="1226" y="83"/>
                    </a:lnTo>
                    <a:lnTo>
                      <a:pt x="1230" y="82"/>
                    </a:lnTo>
                    <a:lnTo>
                      <a:pt x="1231" y="80"/>
                    </a:lnTo>
                    <a:lnTo>
                      <a:pt x="1234" y="78"/>
                    </a:lnTo>
                    <a:lnTo>
                      <a:pt x="1234" y="80"/>
                    </a:lnTo>
                    <a:lnTo>
                      <a:pt x="1236" y="78"/>
                    </a:lnTo>
                    <a:lnTo>
                      <a:pt x="1236" y="78"/>
                    </a:lnTo>
                    <a:lnTo>
                      <a:pt x="1239" y="78"/>
                    </a:lnTo>
                    <a:lnTo>
                      <a:pt x="1245" y="78"/>
                    </a:lnTo>
                    <a:lnTo>
                      <a:pt x="1252" y="78"/>
                    </a:lnTo>
                    <a:lnTo>
                      <a:pt x="1258" y="78"/>
                    </a:lnTo>
                    <a:lnTo>
                      <a:pt x="1264" y="78"/>
                    </a:lnTo>
                    <a:lnTo>
                      <a:pt x="1271" y="78"/>
                    </a:lnTo>
                    <a:lnTo>
                      <a:pt x="1275" y="78"/>
                    </a:lnTo>
                    <a:lnTo>
                      <a:pt x="1282" y="78"/>
                    </a:lnTo>
                    <a:lnTo>
                      <a:pt x="1283" y="75"/>
                    </a:lnTo>
                    <a:lnTo>
                      <a:pt x="1285" y="74"/>
                    </a:lnTo>
                    <a:lnTo>
                      <a:pt x="1286" y="75"/>
                    </a:lnTo>
                    <a:lnTo>
                      <a:pt x="1288" y="75"/>
                    </a:lnTo>
                    <a:lnTo>
                      <a:pt x="1288" y="74"/>
                    </a:lnTo>
                    <a:lnTo>
                      <a:pt x="1290" y="74"/>
                    </a:lnTo>
                    <a:lnTo>
                      <a:pt x="1290" y="74"/>
                    </a:lnTo>
                    <a:lnTo>
                      <a:pt x="1291" y="74"/>
                    </a:lnTo>
                    <a:lnTo>
                      <a:pt x="1291" y="75"/>
                    </a:lnTo>
                    <a:lnTo>
                      <a:pt x="1291" y="74"/>
                    </a:lnTo>
                    <a:lnTo>
                      <a:pt x="1291" y="74"/>
                    </a:lnTo>
                    <a:lnTo>
                      <a:pt x="1291" y="72"/>
                    </a:lnTo>
                    <a:lnTo>
                      <a:pt x="1293" y="72"/>
                    </a:lnTo>
                    <a:lnTo>
                      <a:pt x="1293" y="72"/>
                    </a:lnTo>
                    <a:lnTo>
                      <a:pt x="1294" y="72"/>
                    </a:lnTo>
                    <a:lnTo>
                      <a:pt x="1294" y="72"/>
                    </a:lnTo>
                    <a:lnTo>
                      <a:pt x="1294" y="71"/>
                    </a:lnTo>
                    <a:lnTo>
                      <a:pt x="1294" y="71"/>
                    </a:lnTo>
                    <a:lnTo>
                      <a:pt x="1294" y="69"/>
                    </a:lnTo>
                    <a:lnTo>
                      <a:pt x="1296" y="67"/>
                    </a:lnTo>
                    <a:lnTo>
                      <a:pt x="1297" y="66"/>
                    </a:lnTo>
                    <a:lnTo>
                      <a:pt x="1297" y="66"/>
                    </a:lnTo>
                    <a:lnTo>
                      <a:pt x="1297" y="64"/>
                    </a:lnTo>
                    <a:lnTo>
                      <a:pt x="1299" y="64"/>
                    </a:lnTo>
                    <a:lnTo>
                      <a:pt x="1299" y="63"/>
                    </a:lnTo>
                    <a:lnTo>
                      <a:pt x="1299" y="63"/>
                    </a:lnTo>
                    <a:lnTo>
                      <a:pt x="1299" y="61"/>
                    </a:lnTo>
                    <a:lnTo>
                      <a:pt x="1299" y="60"/>
                    </a:lnTo>
                    <a:lnTo>
                      <a:pt x="1301" y="58"/>
                    </a:lnTo>
                    <a:lnTo>
                      <a:pt x="1301" y="56"/>
                    </a:lnTo>
                    <a:lnTo>
                      <a:pt x="1301" y="55"/>
                    </a:lnTo>
                    <a:lnTo>
                      <a:pt x="1302" y="53"/>
                    </a:lnTo>
                    <a:lnTo>
                      <a:pt x="1304" y="52"/>
                    </a:lnTo>
                    <a:lnTo>
                      <a:pt x="1304" y="49"/>
                    </a:lnTo>
                    <a:lnTo>
                      <a:pt x="1305" y="45"/>
                    </a:lnTo>
                    <a:lnTo>
                      <a:pt x="1308" y="44"/>
                    </a:lnTo>
                    <a:lnTo>
                      <a:pt x="1308" y="42"/>
                    </a:lnTo>
                    <a:lnTo>
                      <a:pt x="1312" y="39"/>
                    </a:lnTo>
                    <a:lnTo>
                      <a:pt x="1313" y="37"/>
                    </a:lnTo>
                    <a:lnTo>
                      <a:pt x="1313" y="36"/>
                    </a:lnTo>
                    <a:lnTo>
                      <a:pt x="1315" y="34"/>
                    </a:lnTo>
                    <a:lnTo>
                      <a:pt x="1316" y="36"/>
                    </a:lnTo>
                    <a:lnTo>
                      <a:pt x="1318" y="36"/>
                    </a:lnTo>
                    <a:lnTo>
                      <a:pt x="1318" y="37"/>
                    </a:lnTo>
                    <a:lnTo>
                      <a:pt x="1318" y="37"/>
                    </a:lnTo>
                    <a:lnTo>
                      <a:pt x="1318" y="39"/>
                    </a:lnTo>
                    <a:lnTo>
                      <a:pt x="1320" y="39"/>
                    </a:lnTo>
                    <a:lnTo>
                      <a:pt x="1320" y="39"/>
                    </a:lnTo>
                    <a:lnTo>
                      <a:pt x="1321" y="39"/>
                    </a:lnTo>
                    <a:lnTo>
                      <a:pt x="1323" y="39"/>
                    </a:lnTo>
                    <a:lnTo>
                      <a:pt x="1326" y="37"/>
                    </a:lnTo>
                    <a:lnTo>
                      <a:pt x="1327" y="37"/>
                    </a:lnTo>
                    <a:lnTo>
                      <a:pt x="1327" y="37"/>
                    </a:lnTo>
                    <a:lnTo>
                      <a:pt x="1329" y="37"/>
                    </a:lnTo>
                    <a:lnTo>
                      <a:pt x="1329" y="37"/>
                    </a:lnTo>
                    <a:lnTo>
                      <a:pt x="1332" y="37"/>
                    </a:lnTo>
                    <a:lnTo>
                      <a:pt x="1334" y="41"/>
                    </a:lnTo>
                    <a:lnTo>
                      <a:pt x="1335" y="42"/>
                    </a:lnTo>
                    <a:lnTo>
                      <a:pt x="1335" y="44"/>
                    </a:lnTo>
                    <a:lnTo>
                      <a:pt x="1335" y="47"/>
                    </a:lnTo>
                    <a:lnTo>
                      <a:pt x="1335" y="50"/>
                    </a:lnTo>
                    <a:lnTo>
                      <a:pt x="1335" y="52"/>
                    </a:lnTo>
                    <a:lnTo>
                      <a:pt x="1335" y="55"/>
                    </a:lnTo>
                    <a:lnTo>
                      <a:pt x="1335" y="58"/>
                    </a:lnTo>
                    <a:lnTo>
                      <a:pt x="1335" y="61"/>
                    </a:lnTo>
                    <a:lnTo>
                      <a:pt x="1335" y="63"/>
                    </a:lnTo>
                    <a:lnTo>
                      <a:pt x="1337" y="63"/>
                    </a:lnTo>
                    <a:lnTo>
                      <a:pt x="1335" y="63"/>
                    </a:lnTo>
                    <a:lnTo>
                      <a:pt x="1335" y="64"/>
                    </a:lnTo>
                    <a:lnTo>
                      <a:pt x="1335" y="64"/>
                    </a:lnTo>
                    <a:lnTo>
                      <a:pt x="1335" y="64"/>
                    </a:lnTo>
                    <a:lnTo>
                      <a:pt x="1335" y="64"/>
                    </a:lnTo>
                    <a:lnTo>
                      <a:pt x="1335" y="64"/>
                    </a:lnTo>
                    <a:lnTo>
                      <a:pt x="1335" y="66"/>
                    </a:lnTo>
                    <a:lnTo>
                      <a:pt x="1335" y="66"/>
                    </a:lnTo>
                    <a:lnTo>
                      <a:pt x="1335" y="66"/>
                    </a:lnTo>
                    <a:lnTo>
                      <a:pt x="1335" y="67"/>
                    </a:lnTo>
                    <a:lnTo>
                      <a:pt x="1338" y="69"/>
                    </a:lnTo>
                    <a:lnTo>
                      <a:pt x="1340" y="69"/>
                    </a:lnTo>
                    <a:lnTo>
                      <a:pt x="1340" y="69"/>
                    </a:lnTo>
                    <a:lnTo>
                      <a:pt x="1340" y="69"/>
                    </a:lnTo>
                    <a:lnTo>
                      <a:pt x="1342" y="69"/>
                    </a:lnTo>
                    <a:lnTo>
                      <a:pt x="1342" y="69"/>
                    </a:lnTo>
                    <a:lnTo>
                      <a:pt x="1342" y="71"/>
                    </a:lnTo>
                    <a:lnTo>
                      <a:pt x="1340" y="71"/>
                    </a:lnTo>
                    <a:lnTo>
                      <a:pt x="1340" y="71"/>
                    </a:lnTo>
                    <a:lnTo>
                      <a:pt x="1340" y="71"/>
                    </a:lnTo>
                    <a:lnTo>
                      <a:pt x="1340" y="71"/>
                    </a:lnTo>
                    <a:lnTo>
                      <a:pt x="1340" y="72"/>
                    </a:lnTo>
                    <a:lnTo>
                      <a:pt x="1342" y="72"/>
                    </a:lnTo>
                    <a:lnTo>
                      <a:pt x="1342" y="74"/>
                    </a:lnTo>
                    <a:lnTo>
                      <a:pt x="1340" y="74"/>
                    </a:lnTo>
                    <a:lnTo>
                      <a:pt x="1340" y="74"/>
                    </a:lnTo>
                    <a:lnTo>
                      <a:pt x="1340" y="75"/>
                    </a:lnTo>
                    <a:lnTo>
                      <a:pt x="1342" y="75"/>
                    </a:lnTo>
                    <a:lnTo>
                      <a:pt x="1342" y="77"/>
                    </a:lnTo>
                    <a:lnTo>
                      <a:pt x="1343" y="77"/>
                    </a:lnTo>
                    <a:lnTo>
                      <a:pt x="1343" y="77"/>
                    </a:lnTo>
                    <a:lnTo>
                      <a:pt x="1343" y="75"/>
                    </a:lnTo>
                    <a:lnTo>
                      <a:pt x="1343" y="75"/>
                    </a:lnTo>
                    <a:lnTo>
                      <a:pt x="1345" y="75"/>
                    </a:lnTo>
                    <a:lnTo>
                      <a:pt x="1345" y="75"/>
                    </a:lnTo>
                    <a:lnTo>
                      <a:pt x="1345" y="77"/>
                    </a:lnTo>
                    <a:lnTo>
                      <a:pt x="1345" y="77"/>
                    </a:lnTo>
                    <a:lnTo>
                      <a:pt x="1346" y="78"/>
                    </a:lnTo>
                    <a:lnTo>
                      <a:pt x="1346" y="80"/>
                    </a:lnTo>
                    <a:lnTo>
                      <a:pt x="1346" y="80"/>
                    </a:lnTo>
                    <a:lnTo>
                      <a:pt x="1346" y="82"/>
                    </a:lnTo>
                    <a:lnTo>
                      <a:pt x="1346" y="82"/>
                    </a:lnTo>
                    <a:lnTo>
                      <a:pt x="1348" y="82"/>
                    </a:lnTo>
                    <a:lnTo>
                      <a:pt x="1348" y="82"/>
                    </a:lnTo>
                    <a:lnTo>
                      <a:pt x="1345" y="85"/>
                    </a:lnTo>
                    <a:lnTo>
                      <a:pt x="1342" y="85"/>
                    </a:lnTo>
                    <a:lnTo>
                      <a:pt x="1340" y="85"/>
                    </a:lnTo>
                    <a:lnTo>
                      <a:pt x="1338" y="86"/>
                    </a:lnTo>
                    <a:lnTo>
                      <a:pt x="1338" y="86"/>
                    </a:lnTo>
                    <a:lnTo>
                      <a:pt x="1338" y="86"/>
                    </a:lnTo>
                    <a:lnTo>
                      <a:pt x="1337" y="86"/>
                    </a:lnTo>
                    <a:lnTo>
                      <a:pt x="1335" y="86"/>
                    </a:lnTo>
                    <a:lnTo>
                      <a:pt x="1335" y="86"/>
                    </a:lnTo>
                    <a:lnTo>
                      <a:pt x="1334" y="89"/>
                    </a:lnTo>
                    <a:lnTo>
                      <a:pt x="1334" y="89"/>
                    </a:lnTo>
                    <a:lnTo>
                      <a:pt x="1334" y="89"/>
                    </a:lnTo>
                    <a:lnTo>
                      <a:pt x="1332" y="89"/>
                    </a:lnTo>
                    <a:lnTo>
                      <a:pt x="1332" y="89"/>
                    </a:lnTo>
                    <a:lnTo>
                      <a:pt x="1332" y="89"/>
                    </a:lnTo>
                    <a:lnTo>
                      <a:pt x="1331" y="88"/>
                    </a:lnTo>
                    <a:lnTo>
                      <a:pt x="1331" y="88"/>
                    </a:lnTo>
                    <a:lnTo>
                      <a:pt x="1331" y="88"/>
                    </a:lnTo>
                    <a:lnTo>
                      <a:pt x="1329" y="88"/>
                    </a:lnTo>
                    <a:lnTo>
                      <a:pt x="1329" y="88"/>
                    </a:lnTo>
                    <a:lnTo>
                      <a:pt x="1327" y="88"/>
                    </a:lnTo>
                    <a:lnTo>
                      <a:pt x="1327" y="89"/>
                    </a:lnTo>
                    <a:lnTo>
                      <a:pt x="1327" y="89"/>
                    </a:lnTo>
                    <a:lnTo>
                      <a:pt x="1326" y="88"/>
                    </a:lnTo>
                    <a:lnTo>
                      <a:pt x="1326" y="89"/>
                    </a:lnTo>
                    <a:lnTo>
                      <a:pt x="1326" y="91"/>
                    </a:lnTo>
                    <a:lnTo>
                      <a:pt x="1326" y="91"/>
                    </a:lnTo>
                    <a:lnTo>
                      <a:pt x="1326" y="93"/>
                    </a:lnTo>
                    <a:lnTo>
                      <a:pt x="1324" y="93"/>
                    </a:lnTo>
                    <a:lnTo>
                      <a:pt x="1324" y="91"/>
                    </a:lnTo>
                    <a:lnTo>
                      <a:pt x="1323" y="91"/>
                    </a:lnTo>
                    <a:lnTo>
                      <a:pt x="1321" y="91"/>
                    </a:lnTo>
                    <a:lnTo>
                      <a:pt x="1321" y="89"/>
                    </a:lnTo>
                    <a:lnTo>
                      <a:pt x="1323" y="89"/>
                    </a:lnTo>
                    <a:lnTo>
                      <a:pt x="1323" y="89"/>
                    </a:lnTo>
                    <a:lnTo>
                      <a:pt x="1321" y="89"/>
                    </a:lnTo>
                    <a:lnTo>
                      <a:pt x="1321" y="89"/>
                    </a:lnTo>
                    <a:lnTo>
                      <a:pt x="1321" y="88"/>
                    </a:lnTo>
                    <a:lnTo>
                      <a:pt x="1321" y="86"/>
                    </a:lnTo>
                    <a:lnTo>
                      <a:pt x="1321" y="88"/>
                    </a:lnTo>
                    <a:lnTo>
                      <a:pt x="1321" y="88"/>
                    </a:lnTo>
                    <a:lnTo>
                      <a:pt x="1320" y="89"/>
                    </a:lnTo>
                    <a:lnTo>
                      <a:pt x="1320" y="91"/>
                    </a:lnTo>
                    <a:lnTo>
                      <a:pt x="1318" y="94"/>
                    </a:lnTo>
                    <a:lnTo>
                      <a:pt x="1318" y="96"/>
                    </a:lnTo>
                    <a:lnTo>
                      <a:pt x="1316" y="96"/>
                    </a:lnTo>
                    <a:lnTo>
                      <a:pt x="1315" y="97"/>
                    </a:lnTo>
                    <a:lnTo>
                      <a:pt x="1313" y="97"/>
                    </a:lnTo>
                    <a:lnTo>
                      <a:pt x="1312" y="97"/>
                    </a:lnTo>
                    <a:lnTo>
                      <a:pt x="1312" y="99"/>
                    </a:lnTo>
                    <a:lnTo>
                      <a:pt x="1310" y="99"/>
                    </a:lnTo>
                    <a:lnTo>
                      <a:pt x="1310" y="97"/>
                    </a:lnTo>
                    <a:lnTo>
                      <a:pt x="1310" y="97"/>
                    </a:lnTo>
                    <a:lnTo>
                      <a:pt x="1310" y="99"/>
                    </a:lnTo>
                    <a:lnTo>
                      <a:pt x="1310" y="99"/>
                    </a:lnTo>
                    <a:lnTo>
                      <a:pt x="1308" y="97"/>
                    </a:lnTo>
                    <a:lnTo>
                      <a:pt x="1308" y="97"/>
                    </a:lnTo>
                    <a:lnTo>
                      <a:pt x="1308" y="97"/>
                    </a:lnTo>
                    <a:lnTo>
                      <a:pt x="1308" y="99"/>
                    </a:lnTo>
                    <a:lnTo>
                      <a:pt x="1307" y="99"/>
                    </a:lnTo>
                    <a:lnTo>
                      <a:pt x="1307" y="99"/>
                    </a:lnTo>
                    <a:lnTo>
                      <a:pt x="1307" y="99"/>
                    </a:lnTo>
                    <a:lnTo>
                      <a:pt x="1307" y="99"/>
                    </a:lnTo>
                    <a:lnTo>
                      <a:pt x="1307" y="101"/>
                    </a:lnTo>
                    <a:lnTo>
                      <a:pt x="1307" y="101"/>
                    </a:lnTo>
                    <a:lnTo>
                      <a:pt x="1307" y="101"/>
                    </a:lnTo>
                    <a:lnTo>
                      <a:pt x="1305" y="101"/>
                    </a:lnTo>
                    <a:lnTo>
                      <a:pt x="1305" y="101"/>
                    </a:lnTo>
                    <a:lnTo>
                      <a:pt x="1304" y="101"/>
                    </a:lnTo>
                    <a:lnTo>
                      <a:pt x="1304" y="101"/>
                    </a:lnTo>
                    <a:lnTo>
                      <a:pt x="1304" y="99"/>
                    </a:lnTo>
                    <a:lnTo>
                      <a:pt x="1302" y="101"/>
                    </a:lnTo>
                    <a:lnTo>
                      <a:pt x="1301" y="101"/>
                    </a:lnTo>
                    <a:lnTo>
                      <a:pt x="1301" y="102"/>
                    </a:lnTo>
                    <a:lnTo>
                      <a:pt x="1301" y="104"/>
                    </a:lnTo>
                    <a:lnTo>
                      <a:pt x="1301" y="104"/>
                    </a:lnTo>
                    <a:lnTo>
                      <a:pt x="1299" y="107"/>
                    </a:lnTo>
                    <a:lnTo>
                      <a:pt x="1296" y="108"/>
                    </a:lnTo>
                    <a:lnTo>
                      <a:pt x="1294" y="112"/>
                    </a:lnTo>
                    <a:lnTo>
                      <a:pt x="1294" y="113"/>
                    </a:lnTo>
                    <a:lnTo>
                      <a:pt x="1293" y="113"/>
                    </a:lnTo>
                    <a:lnTo>
                      <a:pt x="1293" y="116"/>
                    </a:lnTo>
                    <a:lnTo>
                      <a:pt x="1291" y="118"/>
                    </a:lnTo>
                    <a:lnTo>
                      <a:pt x="1293" y="118"/>
                    </a:lnTo>
                    <a:lnTo>
                      <a:pt x="1293" y="119"/>
                    </a:lnTo>
                    <a:lnTo>
                      <a:pt x="1293" y="121"/>
                    </a:lnTo>
                    <a:lnTo>
                      <a:pt x="1294" y="121"/>
                    </a:lnTo>
                    <a:lnTo>
                      <a:pt x="1294" y="121"/>
                    </a:lnTo>
                    <a:lnTo>
                      <a:pt x="1294" y="121"/>
                    </a:lnTo>
                    <a:lnTo>
                      <a:pt x="1296" y="121"/>
                    </a:lnTo>
                    <a:lnTo>
                      <a:pt x="1294" y="121"/>
                    </a:lnTo>
                    <a:lnTo>
                      <a:pt x="1294" y="121"/>
                    </a:lnTo>
                    <a:lnTo>
                      <a:pt x="1293" y="123"/>
                    </a:lnTo>
                    <a:lnTo>
                      <a:pt x="1291" y="123"/>
                    </a:lnTo>
                    <a:lnTo>
                      <a:pt x="1291" y="123"/>
                    </a:lnTo>
                    <a:lnTo>
                      <a:pt x="1291" y="124"/>
                    </a:lnTo>
                    <a:lnTo>
                      <a:pt x="1288" y="126"/>
                    </a:lnTo>
                    <a:lnTo>
                      <a:pt x="1290" y="127"/>
                    </a:lnTo>
                    <a:lnTo>
                      <a:pt x="1293" y="127"/>
                    </a:lnTo>
                    <a:lnTo>
                      <a:pt x="1293" y="127"/>
                    </a:lnTo>
                    <a:lnTo>
                      <a:pt x="1294" y="130"/>
                    </a:lnTo>
                    <a:lnTo>
                      <a:pt x="1294" y="132"/>
                    </a:lnTo>
                    <a:lnTo>
                      <a:pt x="1294" y="132"/>
                    </a:lnTo>
                    <a:lnTo>
                      <a:pt x="1296" y="134"/>
                    </a:lnTo>
                    <a:lnTo>
                      <a:pt x="1296" y="135"/>
                    </a:lnTo>
                    <a:lnTo>
                      <a:pt x="1297" y="137"/>
                    </a:lnTo>
                    <a:lnTo>
                      <a:pt x="1299" y="137"/>
                    </a:lnTo>
                    <a:lnTo>
                      <a:pt x="1302" y="135"/>
                    </a:lnTo>
                    <a:lnTo>
                      <a:pt x="1304" y="135"/>
                    </a:lnTo>
                    <a:lnTo>
                      <a:pt x="1304" y="134"/>
                    </a:lnTo>
                    <a:lnTo>
                      <a:pt x="1302" y="132"/>
                    </a:lnTo>
                    <a:lnTo>
                      <a:pt x="1302" y="132"/>
                    </a:lnTo>
                    <a:lnTo>
                      <a:pt x="1301" y="130"/>
                    </a:lnTo>
                    <a:lnTo>
                      <a:pt x="1301" y="132"/>
                    </a:lnTo>
                    <a:lnTo>
                      <a:pt x="1301" y="130"/>
                    </a:lnTo>
                    <a:lnTo>
                      <a:pt x="1301" y="130"/>
                    </a:lnTo>
                    <a:lnTo>
                      <a:pt x="1301" y="130"/>
                    </a:lnTo>
                    <a:lnTo>
                      <a:pt x="1302" y="130"/>
                    </a:lnTo>
                    <a:lnTo>
                      <a:pt x="1302" y="130"/>
                    </a:lnTo>
                    <a:lnTo>
                      <a:pt x="1304" y="132"/>
                    </a:lnTo>
                    <a:lnTo>
                      <a:pt x="1305" y="135"/>
                    </a:lnTo>
                    <a:lnTo>
                      <a:pt x="1305" y="137"/>
                    </a:lnTo>
                    <a:lnTo>
                      <a:pt x="1305" y="137"/>
                    </a:lnTo>
                    <a:lnTo>
                      <a:pt x="1304" y="137"/>
                    </a:lnTo>
                    <a:lnTo>
                      <a:pt x="1304" y="137"/>
                    </a:lnTo>
                    <a:lnTo>
                      <a:pt x="1297" y="138"/>
                    </a:lnTo>
                    <a:lnTo>
                      <a:pt x="1297" y="140"/>
                    </a:lnTo>
                    <a:lnTo>
                      <a:pt x="1294" y="140"/>
                    </a:lnTo>
                    <a:lnTo>
                      <a:pt x="1294" y="140"/>
                    </a:lnTo>
                    <a:lnTo>
                      <a:pt x="1294" y="138"/>
                    </a:lnTo>
                    <a:lnTo>
                      <a:pt x="1294" y="137"/>
                    </a:lnTo>
                    <a:lnTo>
                      <a:pt x="1294" y="137"/>
                    </a:lnTo>
                    <a:lnTo>
                      <a:pt x="1290" y="140"/>
                    </a:lnTo>
                    <a:lnTo>
                      <a:pt x="1288" y="140"/>
                    </a:lnTo>
                    <a:lnTo>
                      <a:pt x="1286" y="141"/>
                    </a:lnTo>
                    <a:lnTo>
                      <a:pt x="1286" y="140"/>
                    </a:lnTo>
                    <a:lnTo>
                      <a:pt x="1286" y="138"/>
                    </a:lnTo>
                    <a:lnTo>
                      <a:pt x="1288" y="137"/>
                    </a:lnTo>
                    <a:lnTo>
                      <a:pt x="1286" y="137"/>
                    </a:lnTo>
                    <a:lnTo>
                      <a:pt x="1285" y="137"/>
                    </a:lnTo>
                    <a:lnTo>
                      <a:pt x="1285" y="137"/>
                    </a:lnTo>
                    <a:lnTo>
                      <a:pt x="1285" y="137"/>
                    </a:lnTo>
                    <a:lnTo>
                      <a:pt x="1285" y="135"/>
                    </a:lnTo>
                    <a:lnTo>
                      <a:pt x="1283" y="135"/>
                    </a:lnTo>
                    <a:lnTo>
                      <a:pt x="1285" y="137"/>
                    </a:lnTo>
                    <a:lnTo>
                      <a:pt x="1283" y="138"/>
                    </a:lnTo>
                    <a:lnTo>
                      <a:pt x="1283" y="141"/>
                    </a:lnTo>
                    <a:lnTo>
                      <a:pt x="1282" y="143"/>
                    </a:lnTo>
                    <a:lnTo>
                      <a:pt x="1279" y="143"/>
                    </a:lnTo>
                    <a:lnTo>
                      <a:pt x="1275" y="143"/>
                    </a:lnTo>
                    <a:lnTo>
                      <a:pt x="1274" y="143"/>
                    </a:lnTo>
                    <a:lnTo>
                      <a:pt x="1271" y="145"/>
                    </a:lnTo>
                    <a:lnTo>
                      <a:pt x="1269" y="143"/>
                    </a:lnTo>
                    <a:lnTo>
                      <a:pt x="1267" y="145"/>
                    </a:lnTo>
                    <a:lnTo>
                      <a:pt x="1263" y="145"/>
                    </a:lnTo>
                    <a:lnTo>
                      <a:pt x="1261" y="145"/>
                    </a:lnTo>
                    <a:lnTo>
                      <a:pt x="1260" y="146"/>
                    </a:lnTo>
                    <a:lnTo>
                      <a:pt x="1258" y="146"/>
                    </a:lnTo>
                    <a:lnTo>
                      <a:pt x="1252" y="149"/>
                    </a:lnTo>
                    <a:lnTo>
                      <a:pt x="1250" y="149"/>
                    </a:lnTo>
                    <a:lnTo>
                      <a:pt x="1249" y="151"/>
                    </a:lnTo>
                    <a:lnTo>
                      <a:pt x="1249" y="152"/>
                    </a:lnTo>
                    <a:lnTo>
                      <a:pt x="1247" y="152"/>
                    </a:lnTo>
                    <a:lnTo>
                      <a:pt x="1247" y="152"/>
                    </a:lnTo>
                    <a:lnTo>
                      <a:pt x="1247" y="154"/>
                    </a:lnTo>
                    <a:lnTo>
                      <a:pt x="1247" y="152"/>
                    </a:lnTo>
                    <a:lnTo>
                      <a:pt x="1247" y="151"/>
                    </a:lnTo>
                    <a:lnTo>
                      <a:pt x="1249" y="148"/>
                    </a:lnTo>
                    <a:lnTo>
                      <a:pt x="1247" y="146"/>
                    </a:lnTo>
                    <a:lnTo>
                      <a:pt x="1247" y="146"/>
                    </a:lnTo>
                    <a:lnTo>
                      <a:pt x="1247" y="145"/>
                    </a:lnTo>
                    <a:lnTo>
                      <a:pt x="1247" y="146"/>
                    </a:lnTo>
                    <a:lnTo>
                      <a:pt x="1247" y="149"/>
                    </a:lnTo>
                    <a:lnTo>
                      <a:pt x="1247" y="151"/>
                    </a:lnTo>
                    <a:lnTo>
                      <a:pt x="1245" y="154"/>
                    </a:lnTo>
                    <a:lnTo>
                      <a:pt x="1245" y="154"/>
                    </a:lnTo>
                    <a:lnTo>
                      <a:pt x="1244" y="154"/>
                    </a:lnTo>
                    <a:lnTo>
                      <a:pt x="1244" y="154"/>
                    </a:lnTo>
                    <a:lnTo>
                      <a:pt x="1244" y="156"/>
                    </a:lnTo>
                    <a:lnTo>
                      <a:pt x="1242" y="156"/>
                    </a:lnTo>
                    <a:lnTo>
                      <a:pt x="1242" y="157"/>
                    </a:lnTo>
                    <a:lnTo>
                      <a:pt x="1242" y="159"/>
                    </a:lnTo>
                    <a:lnTo>
                      <a:pt x="1245" y="159"/>
                    </a:lnTo>
                    <a:lnTo>
                      <a:pt x="1245" y="159"/>
                    </a:lnTo>
                    <a:lnTo>
                      <a:pt x="1247" y="159"/>
                    </a:lnTo>
                    <a:lnTo>
                      <a:pt x="1247" y="160"/>
                    </a:lnTo>
                    <a:lnTo>
                      <a:pt x="1247" y="162"/>
                    </a:lnTo>
                    <a:lnTo>
                      <a:pt x="1245" y="164"/>
                    </a:lnTo>
                    <a:lnTo>
                      <a:pt x="1245" y="165"/>
                    </a:lnTo>
                    <a:lnTo>
                      <a:pt x="1245" y="168"/>
                    </a:lnTo>
                    <a:lnTo>
                      <a:pt x="1245" y="170"/>
                    </a:lnTo>
                    <a:lnTo>
                      <a:pt x="1245" y="170"/>
                    </a:lnTo>
                    <a:lnTo>
                      <a:pt x="1245" y="167"/>
                    </a:lnTo>
                    <a:lnTo>
                      <a:pt x="1245" y="167"/>
                    </a:lnTo>
                    <a:lnTo>
                      <a:pt x="1244" y="167"/>
                    </a:lnTo>
                    <a:lnTo>
                      <a:pt x="1244" y="171"/>
                    </a:lnTo>
                    <a:lnTo>
                      <a:pt x="1242" y="173"/>
                    </a:lnTo>
                    <a:lnTo>
                      <a:pt x="1241" y="175"/>
                    </a:lnTo>
                    <a:lnTo>
                      <a:pt x="1241" y="175"/>
                    </a:lnTo>
                    <a:lnTo>
                      <a:pt x="1241" y="175"/>
                    </a:lnTo>
                    <a:lnTo>
                      <a:pt x="1241" y="176"/>
                    </a:lnTo>
                    <a:lnTo>
                      <a:pt x="1239" y="176"/>
                    </a:lnTo>
                    <a:lnTo>
                      <a:pt x="1239" y="178"/>
                    </a:lnTo>
                    <a:lnTo>
                      <a:pt x="1239" y="178"/>
                    </a:lnTo>
                    <a:lnTo>
                      <a:pt x="1238" y="178"/>
                    </a:lnTo>
                    <a:lnTo>
                      <a:pt x="1238" y="178"/>
                    </a:lnTo>
                    <a:lnTo>
                      <a:pt x="1238" y="179"/>
                    </a:lnTo>
                    <a:lnTo>
                      <a:pt x="1236" y="179"/>
                    </a:lnTo>
                    <a:lnTo>
                      <a:pt x="1234" y="182"/>
                    </a:lnTo>
                    <a:lnTo>
                      <a:pt x="1233" y="184"/>
                    </a:lnTo>
                    <a:lnTo>
                      <a:pt x="1233" y="184"/>
                    </a:lnTo>
                    <a:lnTo>
                      <a:pt x="1233" y="182"/>
                    </a:lnTo>
                    <a:lnTo>
                      <a:pt x="1233" y="181"/>
                    </a:lnTo>
                    <a:lnTo>
                      <a:pt x="1231" y="179"/>
                    </a:lnTo>
                    <a:lnTo>
                      <a:pt x="1231" y="179"/>
                    </a:lnTo>
                    <a:lnTo>
                      <a:pt x="1230" y="179"/>
                    </a:lnTo>
                    <a:lnTo>
                      <a:pt x="1228" y="178"/>
                    </a:lnTo>
                    <a:lnTo>
                      <a:pt x="1226" y="178"/>
                    </a:lnTo>
                    <a:lnTo>
                      <a:pt x="1223" y="175"/>
                    </a:lnTo>
                    <a:lnTo>
                      <a:pt x="1223" y="175"/>
                    </a:lnTo>
                    <a:lnTo>
                      <a:pt x="1223" y="173"/>
                    </a:lnTo>
                    <a:lnTo>
                      <a:pt x="1225" y="171"/>
                    </a:lnTo>
                    <a:lnTo>
                      <a:pt x="1225" y="170"/>
                    </a:lnTo>
                    <a:lnTo>
                      <a:pt x="1226" y="170"/>
                    </a:lnTo>
                    <a:lnTo>
                      <a:pt x="1230" y="168"/>
                    </a:lnTo>
                    <a:lnTo>
                      <a:pt x="1230" y="167"/>
                    </a:lnTo>
                    <a:lnTo>
                      <a:pt x="1231" y="167"/>
                    </a:lnTo>
                    <a:lnTo>
                      <a:pt x="1230" y="168"/>
                    </a:lnTo>
                    <a:lnTo>
                      <a:pt x="1226" y="168"/>
                    </a:lnTo>
                    <a:lnTo>
                      <a:pt x="1226" y="170"/>
                    </a:lnTo>
                    <a:lnTo>
                      <a:pt x="1225" y="170"/>
                    </a:lnTo>
                    <a:lnTo>
                      <a:pt x="1225" y="171"/>
                    </a:lnTo>
                    <a:lnTo>
                      <a:pt x="1223" y="173"/>
                    </a:lnTo>
                    <a:lnTo>
                      <a:pt x="1223" y="173"/>
                    </a:lnTo>
                    <a:lnTo>
                      <a:pt x="1223" y="175"/>
                    </a:lnTo>
                    <a:lnTo>
                      <a:pt x="1223" y="175"/>
                    </a:lnTo>
                    <a:lnTo>
                      <a:pt x="1223" y="176"/>
                    </a:lnTo>
                    <a:lnTo>
                      <a:pt x="1225" y="178"/>
                    </a:lnTo>
                    <a:lnTo>
                      <a:pt x="1226" y="181"/>
                    </a:lnTo>
                    <a:lnTo>
                      <a:pt x="1226" y="184"/>
                    </a:lnTo>
                    <a:lnTo>
                      <a:pt x="1230" y="186"/>
                    </a:lnTo>
                    <a:lnTo>
                      <a:pt x="1230" y="187"/>
                    </a:lnTo>
                    <a:lnTo>
                      <a:pt x="1230" y="187"/>
                    </a:lnTo>
                    <a:lnTo>
                      <a:pt x="1230" y="189"/>
                    </a:lnTo>
                    <a:lnTo>
                      <a:pt x="1230" y="190"/>
                    </a:lnTo>
                    <a:lnTo>
                      <a:pt x="1230" y="190"/>
                    </a:lnTo>
                    <a:lnTo>
                      <a:pt x="1231" y="190"/>
                    </a:lnTo>
                    <a:lnTo>
                      <a:pt x="1231" y="192"/>
                    </a:lnTo>
                    <a:lnTo>
                      <a:pt x="1231" y="193"/>
                    </a:lnTo>
                    <a:lnTo>
                      <a:pt x="1231" y="193"/>
                    </a:lnTo>
                    <a:lnTo>
                      <a:pt x="1231" y="193"/>
                    </a:lnTo>
                    <a:lnTo>
                      <a:pt x="1231" y="193"/>
                    </a:lnTo>
                    <a:lnTo>
                      <a:pt x="1230" y="193"/>
                    </a:lnTo>
                    <a:lnTo>
                      <a:pt x="1230" y="193"/>
                    </a:lnTo>
                    <a:lnTo>
                      <a:pt x="1230" y="193"/>
                    </a:lnTo>
                    <a:lnTo>
                      <a:pt x="1230" y="195"/>
                    </a:lnTo>
                    <a:lnTo>
                      <a:pt x="1230" y="195"/>
                    </a:lnTo>
                    <a:lnTo>
                      <a:pt x="1228" y="197"/>
                    </a:lnTo>
                    <a:lnTo>
                      <a:pt x="1228" y="198"/>
                    </a:lnTo>
                    <a:lnTo>
                      <a:pt x="1226" y="198"/>
                    </a:lnTo>
                    <a:lnTo>
                      <a:pt x="1223" y="206"/>
                    </a:lnTo>
                    <a:lnTo>
                      <a:pt x="1223" y="208"/>
                    </a:lnTo>
                    <a:lnTo>
                      <a:pt x="1222" y="208"/>
                    </a:lnTo>
                    <a:lnTo>
                      <a:pt x="1222" y="208"/>
                    </a:lnTo>
                    <a:lnTo>
                      <a:pt x="1220" y="209"/>
                    </a:lnTo>
                    <a:lnTo>
                      <a:pt x="1220" y="209"/>
                    </a:lnTo>
                    <a:lnTo>
                      <a:pt x="1219" y="212"/>
                    </a:lnTo>
                    <a:lnTo>
                      <a:pt x="1219" y="214"/>
                    </a:lnTo>
                    <a:lnTo>
                      <a:pt x="1217" y="212"/>
                    </a:lnTo>
                    <a:lnTo>
                      <a:pt x="1217" y="212"/>
                    </a:lnTo>
                    <a:lnTo>
                      <a:pt x="1217" y="209"/>
                    </a:lnTo>
                    <a:lnTo>
                      <a:pt x="1219" y="206"/>
                    </a:lnTo>
                    <a:lnTo>
                      <a:pt x="1220" y="204"/>
                    </a:lnTo>
                    <a:lnTo>
                      <a:pt x="1222" y="203"/>
                    </a:lnTo>
                    <a:lnTo>
                      <a:pt x="1222" y="201"/>
                    </a:lnTo>
                    <a:lnTo>
                      <a:pt x="1220" y="200"/>
                    </a:lnTo>
                    <a:lnTo>
                      <a:pt x="1219" y="200"/>
                    </a:lnTo>
                    <a:lnTo>
                      <a:pt x="1220" y="200"/>
                    </a:lnTo>
                    <a:lnTo>
                      <a:pt x="1220" y="198"/>
                    </a:lnTo>
                    <a:lnTo>
                      <a:pt x="1219" y="198"/>
                    </a:lnTo>
                    <a:lnTo>
                      <a:pt x="1219" y="198"/>
                    </a:lnTo>
                    <a:lnTo>
                      <a:pt x="1219" y="197"/>
                    </a:lnTo>
                    <a:lnTo>
                      <a:pt x="1219" y="197"/>
                    </a:lnTo>
                    <a:lnTo>
                      <a:pt x="1219" y="195"/>
                    </a:lnTo>
                    <a:lnTo>
                      <a:pt x="1219" y="195"/>
                    </a:lnTo>
                    <a:lnTo>
                      <a:pt x="1219" y="193"/>
                    </a:lnTo>
                    <a:lnTo>
                      <a:pt x="1219" y="193"/>
                    </a:lnTo>
                    <a:lnTo>
                      <a:pt x="1219" y="195"/>
                    </a:lnTo>
                    <a:lnTo>
                      <a:pt x="1217" y="195"/>
                    </a:lnTo>
                    <a:lnTo>
                      <a:pt x="1217" y="195"/>
                    </a:lnTo>
                    <a:lnTo>
                      <a:pt x="1217" y="195"/>
                    </a:lnTo>
                    <a:lnTo>
                      <a:pt x="1217" y="195"/>
                    </a:lnTo>
                    <a:lnTo>
                      <a:pt x="1217" y="195"/>
                    </a:lnTo>
                    <a:lnTo>
                      <a:pt x="1215" y="195"/>
                    </a:lnTo>
                    <a:lnTo>
                      <a:pt x="1214" y="193"/>
                    </a:lnTo>
                    <a:lnTo>
                      <a:pt x="1214" y="192"/>
                    </a:lnTo>
                    <a:lnTo>
                      <a:pt x="1212" y="192"/>
                    </a:lnTo>
                    <a:lnTo>
                      <a:pt x="1214" y="190"/>
                    </a:lnTo>
                    <a:lnTo>
                      <a:pt x="1214" y="189"/>
                    </a:lnTo>
                    <a:lnTo>
                      <a:pt x="1215" y="190"/>
                    </a:lnTo>
                    <a:lnTo>
                      <a:pt x="1217" y="190"/>
                    </a:lnTo>
                    <a:lnTo>
                      <a:pt x="1217" y="189"/>
                    </a:lnTo>
                    <a:lnTo>
                      <a:pt x="1217" y="189"/>
                    </a:lnTo>
                    <a:lnTo>
                      <a:pt x="1214" y="189"/>
                    </a:lnTo>
                    <a:lnTo>
                      <a:pt x="1214" y="187"/>
                    </a:lnTo>
                    <a:lnTo>
                      <a:pt x="1214" y="187"/>
                    </a:lnTo>
                    <a:lnTo>
                      <a:pt x="1212" y="187"/>
                    </a:lnTo>
                    <a:lnTo>
                      <a:pt x="1212" y="189"/>
                    </a:lnTo>
                    <a:lnTo>
                      <a:pt x="1212" y="186"/>
                    </a:lnTo>
                    <a:lnTo>
                      <a:pt x="1214" y="186"/>
                    </a:lnTo>
                    <a:lnTo>
                      <a:pt x="1215" y="186"/>
                    </a:lnTo>
                    <a:lnTo>
                      <a:pt x="1214" y="184"/>
                    </a:lnTo>
                    <a:lnTo>
                      <a:pt x="1214" y="184"/>
                    </a:lnTo>
                    <a:lnTo>
                      <a:pt x="1212" y="184"/>
                    </a:lnTo>
                    <a:lnTo>
                      <a:pt x="1212" y="184"/>
                    </a:lnTo>
                    <a:lnTo>
                      <a:pt x="1212" y="182"/>
                    </a:lnTo>
                    <a:lnTo>
                      <a:pt x="1214" y="182"/>
                    </a:lnTo>
                    <a:lnTo>
                      <a:pt x="1214" y="184"/>
                    </a:lnTo>
                    <a:lnTo>
                      <a:pt x="1215" y="182"/>
                    </a:lnTo>
                    <a:lnTo>
                      <a:pt x="1215" y="181"/>
                    </a:lnTo>
                    <a:lnTo>
                      <a:pt x="1214" y="182"/>
                    </a:lnTo>
                    <a:lnTo>
                      <a:pt x="1214" y="179"/>
                    </a:lnTo>
                    <a:lnTo>
                      <a:pt x="1215" y="178"/>
                    </a:lnTo>
                    <a:lnTo>
                      <a:pt x="1215" y="176"/>
                    </a:lnTo>
                    <a:lnTo>
                      <a:pt x="1217" y="178"/>
                    </a:lnTo>
                    <a:lnTo>
                      <a:pt x="1219" y="176"/>
                    </a:lnTo>
                    <a:lnTo>
                      <a:pt x="1219" y="176"/>
                    </a:lnTo>
                    <a:lnTo>
                      <a:pt x="1217" y="176"/>
                    </a:lnTo>
                    <a:lnTo>
                      <a:pt x="1217" y="176"/>
                    </a:lnTo>
                    <a:lnTo>
                      <a:pt x="1219" y="175"/>
                    </a:lnTo>
                    <a:lnTo>
                      <a:pt x="1219" y="175"/>
                    </a:lnTo>
                    <a:lnTo>
                      <a:pt x="1217" y="175"/>
                    </a:lnTo>
                    <a:lnTo>
                      <a:pt x="1217" y="173"/>
                    </a:lnTo>
                    <a:lnTo>
                      <a:pt x="1217" y="173"/>
                    </a:lnTo>
                    <a:lnTo>
                      <a:pt x="1215" y="173"/>
                    </a:lnTo>
                    <a:lnTo>
                      <a:pt x="1215" y="175"/>
                    </a:lnTo>
                    <a:lnTo>
                      <a:pt x="1215" y="175"/>
                    </a:lnTo>
                    <a:lnTo>
                      <a:pt x="1215" y="176"/>
                    </a:lnTo>
                    <a:lnTo>
                      <a:pt x="1215" y="176"/>
                    </a:lnTo>
                    <a:lnTo>
                      <a:pt x="1214" y="176"/>
                    </a:lnTo>
                    <a:lnTo>
                      <a:pt x="1214" y="176"/>
                    </a:lnTo>
                    <a:lnTo>
                      <a:pt x="1214" y="176"/>
                    </a:lnTo>
                    <a:lnTo>
                      <a:pt x="1214" y="178"/>
                    </a:lnTo>
                    <a:lnTo>
                      <a:pt x="1214" y="178"/>
                    </a:lnTo>
                    <a:lnTo>
                      <a:pt x="1212" y="176"/>
                    </a:lnTo>
                    <a:lnTo>
                      <a:pt x="1212" y="176"/>
                    </a:lnTo>
                    <a:lnTo>
                      <a:pt x="1212" y="178"/>
                    </a:lnTo>
                    <a:lnTo>
                      <a:pt x="1212" y="178"/>
                    </a:lnTo>
                    <a:lnTo>
                      <a:pt x="1211" y="178"/>
                    </a:lnTo>
                    <a:lnTo>
                      <a:pt x="1211" y="179"/>
                    </a:lnTo>
                    <a:lnTo>
                      <a:pt x="1211" y="179"/>
                    </a:lnTo>
                    <a:lnTo>
                      <a:pt x="1209" y="179"/>
                    </a:lnTo>
                    <a:lnTo>
                      <a:pt x="1209" y="179"/>
                    </a:lnTo>
                    <a:lnTo>
                      <a:pt x="1211" y="181"/>
                    </a:lnTo>
                    <a:lnTo>
                      <a:pt x="1211" y="181"/>
                    </a:lnTo>
                    <a:lnTo>
                      <a:pt x="1211" y="182"/>
                    </a:lnTo>
                    <a:lnTo>
                      <a:pt x="1211" y="182"/>
                    </a:lnTo>
                    <a:lnTo>
                      <a:pt x="1209" y="182"/>
                    </a:lnTo>
                    <a:lnTo>
                      <a:pt x="1209" y="182"/>
                    </a:lnTo>
                    <a:lnTo>
                      <a:pt x="1209" y="182"/>
                    </a:lnTo>
                    <a:lnTo>
                      <a:pt x="1211" y="184"/>
                    </a:lnTo>
                    <a:lnTo>
                      <a:pt x="1209" y="186"/>
                    </a:lnTo>
                    <a:lnTo>
                      <a:pt x="1209" y="186"/>
                    </a:lnTo>
                    <a:lnTo>
                      <a:pt x="1209" y="187"/>
                    </a:lnTo>
                    <a:lnTo>
                      <a:pt x="1209" y="187"/>
                    </a:lnTo>
                    <a:lnTo>
                      <a:pt x="1209" y="190"/>
                    </a:lnTo>
                    <a:lnTo>
                      <a:pt x="1211" y="192"/>
                    </a:lnTo>
                    <a:lnTo>
                      <a:pt x="1211" y="193"/>
                    </a:lnTo>
                    <a:lnTo>
                      <a:pt x="1211" y="193"/>
                    </a:lnTo>
                    <a:lnTo>
                      <a:pt x="1211" y="193"/>
                    </a:lnTo>
                    <a:lnTo>
                      <a:pt x="1209" y="193"/>
                    </a:lnTo>
                    <a:lnTo>
                      <a:pt x="1209" y="192"/>
                    </a:lnTo>
                    <a:lnTo>
                      <a:pt x="1208" y="190"/>
                    </a:lnTo>
                    <a:lnTo>
                      <a:pt x="1208" y="190"/>
                    </a:lnTo>
                    <a:lnTo>
                      <a:pt x="1208" y="190"/>
                    </a:lnTo>
                    <a:lnTo>
                      <a:pt x="1208" y="190"/>
                    </a:lnTo>
                    <a:lnTo>
                      <a:pt x="1208" y="192"/>
                    </a:lnTo>
                    <a:lnTo>
                      <a:pt x="1211" y="195"/>
                    </a:lnTo>
                    <a:lnTo>
                      <a:pt x="1212" y="197"/>
                    </a:lnTo>
                    <a:lnTo>
                      <a:pt x="1212" y="198"/>
                    </a:lnTo>
                    <a:lnTo>
                      <a:pt x="1212" y="198"/>
                    </a:lnTo>
                    <a:lnTo>
                      <a:pt x="1211" y="198"/>
                    </a:lnTo>
                    <a:lnTo>
                      <a:pt x="1211" y="197"/>
                    </a:lnTo>
                    <a:lnTo>
                      <a:pt x="1209" y="197"/>
                    </a:lnTo>
                    <a:lnTo>
                      <a:pt x="1206" y="195"/>
                    </a:lnTo>
                    <a:lnTo>
                      <a:pt x="1204" y="193"/>
                    </a:lnTo>
                    <a:lnTo>
                      <a:pt x="1204" y="193"/>
                    </a:lnTo>
                    <a:lnTo>
                      <a:pt x="1204" y="195"/>
                    </a:lnTo>
                    <a:lnTo>
                      <a:pt x="1203" y="193"/>
                    </a:lnTo>
                    <a:lnTo>
                      <a:pt x="1203" y="193"/>
                    </a:lnTo>
                    <a:lnTo>
                      <a:pt x="1203" y="192"/>
                    </a:lnTo>
                    <a:lnTo>
                      <a:pt x="1201" y="192"/>
                    </a:lnTo>
                    <a:lnTo>
                      <a:pt x="1200" y="193"/>
                    </a:lnTo>
                    <a:lnTo>
                      <a:pt x="1200" y="193"/>
                    </a:lnTo>
                    <a:lnTo>
                      <a:pt x="1200" y="192"/>
                    </a:lnTo>
                    <a:lnTo>
                      <a:pt x="1200" y="190"/>
                    </a:lnTo>
                    <a:lnTo>
                      <a:pt x="1201" y="189"/>
                    </a:lnTo>
                    <a:lnTo>
                      <a:pt x="1201" y="189"/>
                    </a:lnTo>
                    <a:lnTo>
                      <a:pt x="1203" y="187"/>
                    </a:lnTo>
                    <a:lnTo>
                      <a:pt x="1203" y="186"/>
                    </a:lnTo>
                    <a:lnTo>
                      <a:pt x="1201" y="187"/>
                    </a:lnTo>
                    <a:lnTo>
                      <a:pt x="1201" y="187"/>
                    </a:lnTo>
                    <a:lnTo>
                      <a:pt x="1200" y="189"/>
                    </a:lnTo>
                    <a:lnTo>
                      <a:pt x="1200" y="190"/>
                    </a:lnTo>
                    <a:lnTo>
                      <a:pt x="1198" y="190"/>
                    </a:lnTo>
                    <a:lnTo>
                      <a:pt x="1198" y="193"/>
                    </a:lnTo>
                    <a:lnTo>
                      <a:pt x="1198" y="193"/>
                    </a:lnTo>
                    <a:lnTo>
                      <a:pt x="1200" y="193"/>
                    </a:lnTo>
                    <a:lnTo>
                      <a:pt x="1201" y="193"/>
                    </a:lnTo>
                    <a:lnTo>
                      <a:pt x="1201" y="193"/>
                    </a:lnTo>
                    <a:lnTo>
                      <a:pt x="1204" y="197"/>
                    </a:lnTo>
                    <a:lnTo>
                      <a:pt x="1208" y="198"/>
                    </a:lnTo>
                    <a:lnTo>
                      <a:pt x="1209" y="198"/>
                    </a:lnTo>
                    <a:lnTo>
                      <a:pt x="1211" y="200"/>
                    </a:lnTo>
                    <a:lnTo>
                      <a:pt x="1212" y="200"/>
                    </a:lnTo>
                    <a:lnTo>
                      <a:pt x="1214" y="201"/>
                    </a:lnTo>
                    <a:lnTo>
                      <a:pt x="1214" y="203"/>
                    </a:lnTo>
                    <a:lnTo>
                      <a:pt x="1212" y="203"/>
                    </a:lnTo>
                    <a:lnTo>
                      <a:pt x="1212" y="204"/>
                    </a:lnTo>
                    <a:lnTo>
                      <a:pt x="1212" y="206"/>
                    </a:lnTo>
                    <a:lnTo>
                      <a:pt x="1211" y="206"/>
                    </a:lnTo>
                    <a:lnTo>
                      <a:pt x="1211" y="204"/>
                    </a:lnTo>
                    <a:lnTo>
                      <a:pt x="1206" y="201"/>
                    </a:lnTo>
                    <a:lnTo>
                      <a:pt x="1204" y="200"/>
                    </a:lnTo>
                    <a:lnTo>
                      <a:pt x="1203" y="198"/>
                    </a:lnTo>
                    <a:lnTo>
                      <a:pt x="1201" y="197"/>
                    </a:lnTo>
                    <a:lnTo>
                      <a:pt x="1201" y="197"/>
                    </a:lnTo>
                    <a:lnTo>
                      <a:pt x="1204" y="200"/>
                    </a:lnTo>
                    <a:lnTo>
                      <a:pt x="1204" y="201"/>
                    </a:lnTo>
                    <a:lnTo>
                      <a:pt x="1206" y="203"/>
                    </a:lnTo>
                    <a:lnTo>
                      <a:pt x="1208" y="204"/>
                    </a:lnTo>
                    <a:lnTo>
                      <a:pt x="1209" y="206"/>
                    </a:lnTo>
                    <a:lnTo>
                      <a:pt x="1211" y="206"/>
                    </a:lnTo>
                    <a:lnTo>
                      <a:pt x="1212" y="208"/>
                    </a:lnTo>
                    <a:lnTo>
                      <a:pt x="1212" y="208"/>
                    </a:lnTo>
                    <a:lnTo>
                      <a:pt x="1214" y="208"/>
                    </a:lnTo>
                    <a:lnTo>
                      <a:pt x="1214" y="209"/>
                    </a:lnTo>
                    <a:lnTo>
                      <a:pt x="1214" y="211"/>
                    </a:lnTo>
                    <a:lnTo>
                      <a:pt x="1211" y="211"/>
                    </a:lnTo>
                    <a:lnTo>
                      <a:pt x="1211" y="211"/>
                    </a:lnTo>
                    <a:lnTo>
                      <a:pt x="1211" y="211"/>
                    </a:lnTo>
                    <a:lnTo>
                      <a:pt x="1211" y="212"/>
                    </a:lnTo>
                    <a:lnTo>
                      <a:pt x="1209" y="211"/>
                    </a:lnTo>
                    <a:lnTo>
                      <a:pt x="1206" y="208"/>
                    </a:lnTo>
                    <a:lnTo>
                      <a:pt x="1206" y="209"/>
                    </a:lnTo>
                    <a:lnTo>
                      <a:pt x="1206" y="209"/>
                    </a:lnTo>
                    <a:lnTo>
                      <a:pt x="1208" y="211"/>
                    </a:lnTo>
                    <a:lnTo>
                      <a:pt x="1209" y="212"/>
                    </a:lnTo>
                    <a:lnTo>
                      <a:pt x="1211" y="212"/>
                    </a:lnTo>
                    <a:lnTo>
                      <a:pt x="1212" y="214"/>
                    </a:lnTo>
                    <a:lnTo>
                      <a:pt x="1212" y="214"/>
                    </a:lnTo>
                    <a:lnTo>
                      <a:pt x="1212" y="216"/>
                    </a:lnTo>
                    <a:lnTo>
                      <a:pt x="1212" y="216"/>
                    </a:lnTo>
                    <a:lnTo>
                      <a:pt x="1211" y="217"/>
                    </a:lnTo>
                    <a:lnTo>
                      <a:pt x="1211" y="216"/>
                    </a:lnTo>
                    <a:lnTo>
                      <a:pt x="1209" y="216"/>
                    </a:lnTo>
                    <a:lnTo>
                      <a:pt x="1209" y="214"/>
                    </a:lnTo>
                    <a:lnTo>
                      <a:pt x="1208" y="212"/>
                    </a:lnTo>
                    <a:lnTo>
                      <a:pt x="1208" y="212"/>
                    </a:lnTo>
                    <a:lnTo>
                      <a:pt x="1203" y="211"/>
                    </a:lnTo>
                    <a:lnTo>
                      <a:pt x="1200" y="211"/>
                    </a:lnTo>
                    <a:lnTo>
                      <a:pt x="1200" y="211"/>
                    </a:lnTo>
                    <a:lnTo>
                      <a:pt x="1200" y="212"/>
                    </a:lnTo>
                    <a:lnTo>
                      <a:pt x="1203" y="212"/>
                    </a:lnTo>
                    <a:lnTo>
                      <a:pt x="1204" y="212"/>
                    </a:lnTo>
                    <a:lnTo>
                      <a:pt x="1206" y="214"/>
                    </a:lnTo>
                    <a:lnTo>
                      <a:pt x="1208" y="214"/>
                    </a:lnTo>
                    <a:lnTo>
                      <a:pt x="1208" y="216"/>
                    </a:lnTo>
                    <a:lnTo>
                      <a:pt x="1209" y="217"/>
                    </a:lnTo>
                    <a:lnTo>
                      <a:pt x="1211" y="219"/>
                    </a:lnTo>
                    <a:lnTo>
                      <a:pt x="1211" y="219"/>
                    </a:lnTo>
                    <a:lnTo>
                      <a:pt x="1214" y="217"/>
                    </a:lnTo>
                    <a:lnTo>
                      <a:pt x="1215" y="217"/>
                    </a:lnTo>
                    <a:lnTo>
                      <a:pt x="1217" y="219"/>
                    </a:lnTo>
                    <a:lnTo>
                      <a:pt x="1217" y="219"/>
                    </a:lnTo>
                    <a:lnTo>
                      <a:pt x="1219" y="220"/>
                    </a:lnTo>
                    <a:lnTo>
                      <a:pt x="1219" y="222"/>
                    </a:lnTo>
                    <a:lnTo>
                      <a:pt x="1220" y="230"/>
                    </a:lnTo>
                    <a:lnTo>
                      <a:pt x="1223" y="234"/>
                    </a:lnTo>
                    <a:lnTo>
                      <a:pt x="1223" y="236"/>
                    </a:lnTo>
                    <a:lnTo>
                      <a:pt x="1223" y="234"/>
                    </a:lnTo>
                    <a:lnTo>
                      <a:pt x="1222" y="231"/>
                    </a:lnTo>
                    <a:lnTo>
                      <a:pt x="1220" y="228"/>
                    </a:lnTo>
                    <a:lnTo>
                      <a:pt x="1219" y="223"/>
                    </a:lnTo>
                    <a:lnTo>
                      <a:pt x="1219" y="222"/>
                    </a:lnTo>
                    <a:lnTo>
                      <a:pt x="1219" y="222"/>
                    </a:lnTo>
                    <a:lnTo>
                      <a:pt x="1217" y="222"/>
                    </a:lnTo>
                    <a:lnTo>
                      <a:pt x="1217" y="223"/>
                    </a:lnTo>
                    <a:lnTo>
                      <a:pt x="1217" y="223"/>
                    </a:lnTo>
                    <a:lnTo>
                      <a:pt x="1217" y="225"/>
                    </a:lnTo>
                    <a:lnTo>
                      <a:pt x="1217" y="227"/>
                    </a:lnTo>
                    <a:lnTo>
                      <a:pt x="1219" y="227"/>
                    </a:lnTo>
                    <a:lnTo>
                      <a:pt x="1219" y="228"/>
                    </a:lnTo>
                    <a:lnTo>
                      <a:pt x="1220" y="231"/>
                    </a:lnTo>
                    <a:lnTo>
                      <a:pt x="1219" y="230"/>
                    </a:lnTo>
                    <a:lnTo>
                      <a:pt x="1219" y="230"/>
                    </a:lnTo>
                    <a:lnTo>
                      <a:pt x="1217" y="230"/>
                    </a:lnTo>
                    <a:lnTo>
                      <a:pt x="1215" y="228"/>
                    </a:lnTo>
                    <a:lnTo>
                      <a:pt x="1215" y="230"/>
                    </a:lnTo>
                    <a:lnTo>
                      <a:pt x="1215" y="231"/>
                    </a:lnTo>
                    <a:lnTo>
                      <a:pt x="1214" y="230"/>
                    </a:lnTo>
                    <a:lnTo>
                      <a:pt x="1214" y="230"/>
                    </a:lnTo>
                    <a:lnTo>
                      <a:pt x="1214" y="231"/>
                    </a:lnTo>
                    <a:lnTo>
                      <a:pt x="1212" y="231"/>
                    </a:lnTo>
                    <a:lnTo>
                      <a:pt x="1212" y="231"/>
                    </a:lnTo>
                    <a:lnTo>
                      <a:pt x="1211" y="231"/>
                    </a:lnTo>
                    <a:lnTo>
                      <a:pt x="1211" y="233"/>
                    </a:lnTo>
                    <a:lnTo>
                      <a:pt x="1209" y="233"/>
                    </a:lnTo>
                    <a:lnTo>
                      <a:pt x="1208" y="231"/>
                    </a:lnTo>
                    <a:lnTo>
                      <a:pt x="1206" y="231"/>
                    </a:lnTo>
                    <a:lnTo>
                      <a:pt x="1206" y="230"/>
                    </a:lnTo>
                    <a:lnTo>
                      <a:pt x="1206" y="231"/>
                    </a:lnTo>
                    <a:lnTo>
                      <a:pt x="1206" y="233"/>
                    </a:lnTo>
                    <a:lnTo>
                      <a:pt x="1206" y="234"/>
                    </a:lnTo>
                    <a:lnTo>
                      <a:pt x="1208" y="234"/>
                    </a:lnTo>
                    <a:lnTo>
                      <a:pt x="1209" y="234"/>
                    </a:lnTo>
                    <a:lnTo>
                      <a:pt x="1212" y="234"/>
                    </a:lnTo>
                    <a:lnTo>
                      <a:pt x="1214" y="233"/>
                    </a:lnTo>
                    <a:lnTo>
                      <a:pt x="1214" y="233"/>
                    </a:lnTo>
                    <a:lnTo>
                      <a:pt x="1215" y="233"/>
                    </a:lnTo>
                    <a:lnTo>
                      <a:pt x="1217" y="234"/>
                    </a:lnTo>
                    <a:lnTo>
                      <a:pt x="1215" y="236"/>
                    </a:lnTo>
                    <a:lnTo>
                      <a:pt x="1215" y="238"/>
                    </a:lnTo>
                    <a:lnTo>
                      <a:pt x="1217" y="238"/>
                    </a:lnTo>
                    <a:lnTo>
                      <a:pt x="1217" y="238"/>
                    </a:lnTo>
                    <a:lnTo>
                      <a:pt x="1217" y="234"/>
                    </a:lnTo>
                    <a:lnTo>
                      <a:pt x="1219" y="234"/>
                    </a:lnTo>
                    <a:lnTo>
                      <a:pt x="1220" y="234"/>
                    </a:lnTo>
                    <a:lnTo>
                      <a:pt x="1220" y="234"/>
                    </a:lnTo>
                    <a:lnTo>
                      <a:pt x="1220" y="236"/>
                    </a:lnTo>
                    <a:lnTo>
                      <a:pt x="1220" y="238"/>
                    </a:lnTo>
                    <a:lnTo>
                      <a:pt x="1220" y="239"/>
                    </a:lnTo>
                    <a:lnTo>
                      <a:pt x="1217" y="241"/>
                    </a:lnTo>
                    <a:lnTo>
                      <a:pt x="1215" y="244"/>
                    </a:lnTo>
                    <a:lnTo>
                      <a:pt x="1214" y="244"/>
                    </a:lnTo>
                    <a:lnTo>
                      <a:pt x="1214" y="244"/>
                    </a:lnTo>
                    <a:lnTo>
                      <a:pt x="1211" y="242"/>
                    </a:lnTo>
                    <a:lnTo>
                      <a:pt x="1211" y="242"/>
                    </a:lnTo>
                    <a:lnTo>
                      <a:pt x="1211" y="242"/>
                    </a:lnTo>
                    <a:lnTo>
                      <a:pt x="1209" y="242"/>
                    </a:lnTo>
                    <a:lnTo>
                      <a:pt x="1209" y="241"/>
                    </a:lnTo>
                    <a:lnTo>
                      <a:pt x="1209" y="241"/>
                    </a:lnTo>
                    <a:lnTo>
                      <a:pt x="1208" y="241"/>
                    </a:lnTo>
                    <a:lnTo>
                      <a:pt x="1208" y="242"/>
                    </a:lnTo>
                    <a:lnTo>
                      <a:pt x="1206" y="242"/>
                    </a:lnTo>
                    <a:lnTo>
                      <a:pt x="1204" y="242"/>
                    </a:lnTo>
                    <a:lnTo>
                      <a:pt x="1203" y="241"/>
                    </a:lnTo>
                    <a:lnTo>
                      <a:pt x="1203" y="242"/>
                    </a:lnTo>
                    <a:lnTo>
                      <a:pt x="1209" y="244"/>
                    </a:lnTo>
                    <a:lnTo>
                      <a:pt x="1209" y="244"/>
                    </a:lnTo>
                    <a:lnTo>
                      <a:pt x="1209" y="245"/>
                    </a:lnTo>
                    <a:lnTo>
                      <a:pt x="1209" y="245"/>
                    </a:lnTo>
                    <a:lnTo>
                      <a:pt x="1208" y="247"/>
                    </a:lnTo>
                    <a:lnTo>
                      <a:pt x="1208" y="247"/>
                    </a:lnTo>
                    <a:lnTo>
                      <a:pt x="1208" y="249"/>
                    </a:lnTo>
                    <a:lnTo>
                      <a:pt x="1206" y="250"/>
                    </a:lnTo>
                    <a:lnTo>
                      <a:pt x="1204" y="249"/>
                    </a:lnTo>
                    <a:lnTo>
                      <a:pt x="1201" y="247"/>
                    </a:lnTo>
                    <a:lnTo>
                      <a:pt x="1203" y="249"/>
                    </a:lnTo>
                    <a:lnTo>
                      <a:pt x="1204" y="250"/>
                    </a:lnTo>
                    <a:lnTo>
                      <a:pt x="1206" y="250"/>
                    </a:lnTo>
                    <a:lnTo>
                      <a:pt x="1211" y="250"/>
                    </a:lnTo>
                    <a:lnTo>
                      <a:pt x="1212" y="250"/>
                    </a:lnTo>
                    <a:lnTo>
                      <a:pt x="1211" y="252"/>
                    </a:lnTo>
                    <a:lnTo>
                      <a:pt x="1209" y="253"/>
                    </a:lnTo>
                    <a:lnTo>
                      <a:pt x="1208" y="253"/>
                    </a:lnTo>
                    <a:lnTo>
                      <a:pt x="1208" y="253"/>
                    </a:lnTo>
                    <a:lnTo>
                      <a:pt x="1206" y="255"/>
                    </a:lnTo>
                    <a:lnTo>
                      <a:pt x="1206" y="255"/>
                    </a:lnTo>
                    <a:lnTo>
                      <a:pt x="1204" y="255"/>
                    </a:lnTo>
                    <a:lnTo>
                      <a:pt x="1201" y="255"/>
                    </a:lnTo>
                    <a:lnTo>
                      <a:pt x="1201" y="253"/>
                    </a:lnTo>
                    <a:lnTo>
                      <a:pt x="1200" y="255"/>
                    </a:lnTo>
                    <a:lnTo>
                      <a:pt x="1198" y="256"/>
                    </a:lnTo>
                    <a:lnTo>
                      <a:pt x="1198" y="255"/>
                    </a:lnTo>
                    <a:lnTo>
                      <a:pt x="1197" y="255"/>
                    </a:lnTo>
                    <a:lnTo>
                      <a:pt x="1197" y="253"/>
                    </a:lnTo>
                    <a:lnTo>
                      <a:pt x="1197" y="256"/>
                    </a:lnTo>
                    <a:lnTo>
                      <a:pt x="1197" y="256"/>
                    </a:lnTo>
                    <a:lnTo>
                      <a:pt x="1197" y="256"/>
                    </a:lnTo>
                    <a:lnTo>
                      <a:pt x="1195" y="258"/>
                    </a:lnTo>
                    <a:lnTo>
                      <a:pt x="1193" y="260"/>
                    </a:lnTo>
                    <a:lnTo>
                      <a:pt x="1192" y="260"/>
                    </a:lnTo>
                    <a:lnTo>
                      <a:pt x="1192" y="261"/>
                    </a:lnTo>
                    <a:lnTo>
                      <a:pt x="1190" y="263"/>
                    </a:lnTo>
                    <a:lnTo>
                      <a:pt x="1190" y="264"/>
                    </a:lnTo>
                    <a:lnTo>
                      <a:pt x="1189" y="266"/>
                    </a:lnTo>
                    <a:lnTo>
                      <a:pt x="1189" y="266"/>
                    </a:lnTo>
                    <a:lnTo>
                      <a:pt x="1189" y="264"/>
                    </a:lnTo>
                    <a:lnTo>
                      <a:pt x="1189" y="263"/>
                    </a:lnTo>
                    <a:lnTo>
                      <a:pt x="1189" y="266"/>
                    </a:lnTo>
                    <a:lnTo>
                      <a:pt x="1189" y="268"/>
                    </a:lnTo>
                    <a:lnTo>
                      <a:pt x="1182" y="268"/>
                    </a:lnTo>
                    <a:lnTo>
                      <a:pt x="1179" y="268"/>
                    </a:lnTo>
                    <a:lnTo>
                      <a:pt x="1176" y="271"/>
                    </a:lnTo>
                    <a:lnTo>
                      <a:pt x="1174" y="271"/>
                    </a:lnTo>
                    <a:lnTo>
                      <a:pt x="1171" y="275"/>
                    </a:lnTo>
                    <a:lnTo>
                      <a:pt x="1171" y="279"/>
                    </a:lnTo>
                    <a:lnTo>
                      <a:pt x="1170" y="277"/>
                    </a:lnTo>
                    <a:lnTo>
                      <a:pt x="1170" y="275"/>
                    </a:lnTo>
                    <a:lnTo>
                      <a:pt x="1170" y="275"/>
                    </a:lnTo>
                    <a:lnTo>
                      <a:pt x="1170" y="277"/>
                    </a:lnTo>
                    <a:lnTo>
                      <a:pt x="1170" y="279"/>
                    </a:lnTo>
                    <a:lnTo>
                      <a:pt x="1170" y="280"/>
                    </a:lnTo>
                    <a:lnTo>
                      <a:pt x="1168" y="282"/>
                    </a:lnTo>
                    <a:lnTo>
                      <a:pt x="1167" y="282"/>
                    </a:lnTo>
                    <a:lnTo>
                      <a:pt x="1165" y="282"/>
                    </a:lnTo>
                    <a:lnTo>
                      <a:pt x="1165" y="283"/>
                    </a:lnTo>
                    <a:lnTo>
                      <a:pt x="1163" y="285"/>
                    </a:lnTo>
                    <a:lnTo>
                      <a:pt x="1162" y="285"/>
                    </a:lnTo>
                    <a:lnTo>
                      <a:pt x="1160" y="285"/>
                    </a:lnTo>
                    <a:lnTo>
                      <a:pt x="1160" y="286"/>
                    </a:lnTo>
                    <a:lnTo>
                      <a:pt x="1160" y="286"/>
                    </a:lnTo>
                    <a:lnTo>
                      <a:pt x="1159" y="288"/>
                    </a:lnTo>
                    <a:lnTo>
                      <a:pt x="1157" y="288"/>
                    </a:lnTo>
                    <a:lnTo>
                      <a:pt x="1157" y="288"/>
                    </a:lnTo>
                    <a:lnTo>
                      <a:pt x="1156" y="288"/>
                    </a:lnTo>
                    <a:lnTo>
                      <a:pt x="1156" y="290"/>
                    </a:lnTo>
                    <a:lnTo>
                      <a:pt x="1154" y="290"/>
                    </a:lnTo>
                    <a:lnTo>
                      <a:pt x="1152" y="290"/>
                    </a:lnTo>
                    <a:lnTo>
                      <a:pt x="1151" y="290"/>
                    </a:lnTo>
                    <a:lnTo>
                      <a:pt x="1151" y="290"/>
                    </a:lnTo>
                    <a:lnTo>
                      <a:pt x="1152" y="290"/>
                    </a:lnTo>
                    <a:lnTo>
                      <a:pt x="1152" y="291"/>
                    </a:lnTo>
                    <a:lnTo>
                      <a:pt x="1152" y="293"/>
                    </a:lnTo>
                    <a:lnTo>
                      <a:pt x="1152" y="293"/>
                    </a:lnTo>
                    <a:lnTo>
                      <a:pt x="1151" y="293"/>
                    </a:lnTo>
                    <a:lnTo>
                      <a:pt x="1151" y="293"/>
                    </a:lnTo>
                    <a:lnTo>
                      <a:pt x="1151" y="293"/>
                    </a:lnTo>
                    <a:lnTo>
                      <a:pt x="1149" y="291"/>
                    </a:lnTo>
                    <a:lnTo>
                      <a:pt x="1149" y="291"/>
                    </a:lnTo>
                    <a:lnTo>
                      <a:pt x="1149" y="293"/>
                    </a:lnTo>
                    <a:lnTo>
                      <a:pt x="1149" y="293"/>
                    </a:lnTo>
                    <a:lnTo>
                      <a:pt x="1148" y="291"/>
                    </a:lnTo>
                    <a:lnTo>
                      <a:pt x="1148" y="291"/>
                    </a:lnTo>
                    <a:lnTo>
                      <a:pt x="1148" y="293"/>
                    </a:lnTo>
                    <a:lnTo>
                      <a:pt x="1149" y="293"/>
                    </a:lnTo>
                    <a:lnTo>
                      <a:pt x="1149" y="294"/>
                    </a:lnTo>
                    <a:lnTo>
                      <a:pt x="1149" y="294"/>
                    </a:lnTo>
                    <a:lnTo>
                      <a:pt x="1148" y="296"/>
                    </a:lnTo>
                    <a:lnTo>
                      <a:pt x="1148" y="296"/>
                    </a:lnTo>
                    <a:lnTo>
                      <a:pt x="1148" y="296"/>
                    </a:lnTo>
                    <a:lnTo>
                      <a:pt x="1146" y="296"/>
                    </a:lnTo>
                    <a:lnTo>
                      <a:pt x="1146" y="297"/>
                    </a:lnTo>
                    <a:lnTo>
                      <a:pt x="1146" y="299"/>
                    </a:lnTo>
                    <a:lnTo>
                      <a:pt x="1144" y="299"/>
                    </a:lnTo>
                    <a:lnTo>
                      <a:pt x="1143" y="299"/>
                    </a:lnTo>
                    <a:lnTo>
                      <a:pt x="1143" y="299"/>
                    </a:lnTo>
                    <a:lnTo>
                      <a:pt x="1143" y="301"/>
                    </a:lnTo>
                    <a:lnTo>
                      <a:pt x="1144" y="301"/>
                    </a:lnTo>
                    <a:lnTo>
                      <a:pt x="1144" y="301"/>
                    </a:lnTo>
                    <a:lnTo>
                      <a:pt x="1143" y="302"/>
                    </a:lnTo>
                    <a:lnTo>
                      <a:pt x="1143" y="302"/>
                    </a:lnTo>
                    <a:lnTo>
                      <a:pt x="1141" y="302"/>
                    </a:lnTo>
                    <a:lnTo>
                      <a:pt x="1143" y="304"/>
                    </a:lnTo>
                    <a:lnTo>
                      <a:pt x="1143" y="304"/>
                    </a:lnTo>
                    <a:lnTo>
                      <a:pt x="1143" y="304"/>
                    </a:lnTo>
                    <a:lnTo>
                      <a:pt x="1141" y="304"/>
                    </a:lnTo>
                    <a:lnTo>
                      <a:pt x="1141" y="305"/>
                    </a:lnTo>
                    <a:lnTo>
                      <a:pt x="1141" y="305"/>
                    </a:lnTo>
                    <a:lnTo>
                      <a:pt x="1141" y="305"/>
                    </a:lnTo>
                    <a:lnTo>
                      <a:pt x="1143" y="305"/>
                    </a:lnTo>
                    <a:lnTo>
                      <a:pt x="1141" y="307"/>
                    </a:lnTo>
                    <a:lnTo>
                      <a:pt x="1141" y="307"/>
                    </a:lnTo>
                    <a:lnTo>
                      <a:pt x="1141" y="308"/>
                    </a:lnTo>
                    <a:lnTo>
                      <a:pt x="1140" y="308"/>
                    </a:lnTo>
                    <a:lnTo>
                      <a:pt x="1140" y="308"/>
                    </a:lnTo>
                    <a:lnTo>
                      <a:pt x="1140" y="308"/>
                    </a:lnTo>
                    <a:lnTo>
                      <a:pt x="1141" y="310"/>
                    </a:lnTo>
                    <a:lnTo>
                      <a:pt x="1140" y="312"/>
                    </a:lnTo>
                    <a:lnTo>
                      <a:pt x="1138" y="310"/>
                    </a:lnTo>
                    <a:lnTo>
                      <a:pt x="1138" y="310"/>
                    </a:lnTo>
                    <a:lnTo>
                      <a:pt x="1138" y="312"/>
                    </a:lnTo>
                    <a:lnTo>
                      <a:pt x="1138" y="312"/>
                    </a:lnTo>
                    <a:lnTo>
                      <a:pt x="1138" y="313"/>
                    </a:lnTo>
                    <a:lnTo>
                      <a:pt x="1138" y="315"/>
                    </a:lnTo>
                    <a:lnTo>
                      <a:pt x="1137" y="316"/>
                    </a:lnTo>
                    <a:lnTo>
                      <a:pt x="1137" y="316"/>
                    </a:lnTo>
                    <a:lnTo>
                      <a:pt x="1138" y="318"/>
                    </a:lnTo>
                    <a:lnTo>
                      <a:pt x="1138" y="320"/>
                    </a:lnTo>
                    <a:lnTo>
                      <a:pt x="1140" y="326"/>
                    </a:lnTo>
                    <a:lnTo>
                      <a:pt x="1140" y="327"/>
                    </a:lnTo>
                    <a:lnTo>
                      <a:pt x="1141" y="332"/>
                    </a:lnTo>
                    <a:lnTo>
                      <a:pt x="1143" y="338"/>
                    </a:lnTo>
                    <a:lnTo>
                      <a:pt x="1146" y="345"/>
                    </a:lnTo>
                    <a:lnTo>
                      <a:pt x="1151" y="353"/>
                    </a:lnTo>
                    <a:lnTo>
                      <a:pt x="1152" y="353"/>
                    </a:lnTo>
                    <a:lnTo>
                      <a:pt x="1151" y="354"/>
                    </a:lnTo>
                    <a:lnTo>
                      <a:pt x="1151" y="356"/>
                    </a:lnTo>
                    <a:lnTo>
                      <a:pt x="1151" y="356"/>
                    </a:lnTo>
                    <a:lnTo>
                      <a:pt x="1151" y="357"/>
                    </a:lnTo>
                    <a:lnTo>
                      <a:pt x="1151" y="359"/>
                    </a:lnTo>
                    <a:lnTo>
                      <a:pt x="1152" y="362"/>
                    </a:lnTo>
                    <a:lnTo>
                      <a:pt x="1152" y="362"/>
                    </a:lnTo>
                    <a:lnTo>
                      <a:pt x="1151" y="357"/>
                    </a:lnTo>
                    <a:lnTo>
                      <a:pt x="1151" y="356"/>
                    </a:lnTo>
                    <a:lnTo>
                      <a:pt x="1151" y="353"/>
                    </a:lnTo>
                    <a:lnTo>
                      <a:pt x="1151" y="353"/>
                    </a:lnTo>
                    <a:lnTo>
                      <a:pt x="1149" y="354"/>
                    </a:lnTo>
                    <a:lnTo>
                      <a:pt x="1149" y="354"/>
                    </a:lnTo>
                    <a:lnTo>
                      <a:pt x="1149" y="356"/>
                    </a:lnTo>
                    <a:lnTo>
                      <a:pt x="1149" y="354"/>
                    </a:lnTo>
                    <a:lnTo>
                      <a:pt x="1149" y="353"/>
                    </a:lnTo>
                    <a:lnTo>
                      <a:pt x="1149" y="351"/>
                    </a:lnTo>
                    <a:lnTo>
                      <a:pt x="1149" y="351"/>
                    </a:lnTo>
                    <a:lnTo>
                      <a:pt x="1148" y="351"/>
                    </a:lnTo>
                    <a:lnTo>
                      <a:pt x="1148" y="349"/>
                    </a:lnTo>
                    <a:lnTo>
                      <a:pt x="1148" y="349"/>
                    </a:lnTo>
                    <a:lnTo>
                      <a:pt x="1148" y="349"/>
                    </a:lnTo>
                    <a:lnTo>
                      <a:pt x="1148" y="349"/>
                    </a:lnTo>
                    <a:lnTo>
                      <a:pt x="1148" y="351"/>
                    </a:lnTo>
                    <a:lnTo>
                      <a:pt x="1148" y="353"/>
                    </a:lnTo>
                    <a:lnTo>
                      <a:pt x="1149" y="354"/>
                    </a:lnTo>
                    <a:lnTo>
                      <a:pt x="1149" y="356"/>
                    </a:lnTo>
                    <a:lnTo>
                      <a:pt x="1149" y="357"/>
                    </a:lnTo>
                    <a:lnTo>
                      <a:pt x="1156" y="373"/>
                    </a:lnTo>
                    <a:lnTo>
                      <a:pt x="1157" y="375"/>
                    </a:lnTo>
                    <a:lnTo>
                      <a:pt x="1159" y="376"/>
                    </a:lnTo>
                    <a:lnTo>
                      <a:pt x="1159" y="379"/>
                    </a:lnTo>
                    <a:lnTo>
                      <a:pt x="1159" y="383"/>
                    </a:lnTo>
                    <a:lnTo>
                      <a:pt x="1157" y="389"/>
                    </a:lnTo>
                    <a:lnTo>
                      <a:pt x="1157" y="394"/>
                    </a:lnTo>
                    <a:lnTo>
                      <a:pt x="1157" y="394"/>
                    </a:lnTo>
                    <a:lnTo>
                      <a:pt x="1157" y="394"/>
                    </a:lnTo>
                    <a:lnTo>
                      <a:pt x="1157" y="394"/>
                    </a:lnTo>
                    <a:lnTo>
                      <a:pt x="1156" y="395"/>
                    </a:lnTo>
                    <a:lnTo>
                      <a:pt x="1156" y="397"/>
                    </a:lnTo>
                    <a:lnTo>
                      <a:pt x="1154" y="400"/>
                    </a:lnTo>
                    <a:lnTo>
                      <a:pt x="1154" y="401"/>
                    </a:lnTo>
                    <a:lnTo>
                      <a:pt x="1152" y="403"/>
                    </a:lnTo>
                    <a:lnTo>
                      <a:pt x="1151" y="403"/>
                    </a:lnTo>
                    <a:lnTo>
                      <a:pt x="1149" y="405"/>
                    </a:lnTo>
                    <a:lnTo>
                      <a:pt x="1146" y="405"/>
                    </a:lnTo>
                    <a:lnTo>
                      <a:pt x="1144" y="405"/>
                    </a:lnTo>
                    <a:lnTo>
                      <a:pt x="1143" y="405"/>
                    </a:lnTo>
                    <a:lnTo>
                      <a:pt x="1143" y="403"/>
                    </a:lnTo>
                    <a:lnTo>
                      <a:pt x="1143" y="403"/>
                    </a:lnTo>
                    <a:lnTo>
                      <a:pt x="1143" y="401"/>
                    </a:lnTo>
                    <a:lnTo>
                      <a:pt x="1143" y="401"/>
                    </a:lnTo>
                    <a:lnTo>
                      <a:pt x="1146" y="403"/>
                    </a:lnTo>
                    <a:lnTo>
                      <a:pt x="1146" y="403"/>
                    </a:lnTo>
                    <a:lnTo>
                      <a:pt x="1144" y="401"/>
                    </a:lnTo>
                    <a:lnTo>
                      <a:pt x="1144" y="401"/>
                    </a:lnTo>
                    <a:lnTo>
                      <a:pt x="1143" y="401"/>
                    </a:lnTo>
                    <a:lnTo>
                      <a:pt x="1141" y="398"/>
                    </a:lnTo>
                    <a:lnTo>
                      <a:pt x="1140" y="395"/>
                    </a:lnTo>
                    <a:lnTo>
                      <a:pt x="1140" y="394"/>
                    </a:lnTo>
                    <a:lnTo>
                      <a:pt x="1137" y="394"/>
                    </a:lnTo>
                    <a:lnTo>
                      <a:pt x="1135" y="392"/>
                    </a:lnTo>
                    <a:lnTo>
                      <a:pt x="1133" y="389"/>
                    </a:lnTo>
                    <a:lnTo>
                      <a:pt x="1132" y="386"/>
                    </a:lnTo>
                    <a:lnTo>
                      <a:pt x="1132" y="384"/>
                    </a:lnTo>
                    <a:lnTo>
                      <a:pt x="1130" y="384"/>
                    </a:lnTo>
                    <a:lnTo>
                      <a:pt x="1132" y="383"/>
                    </a:lnTo>
                    <a:lnTo>
                      <a:pt x="1133" y="381"/>
                    </a:lnTo>
                    <a:lnTo>
                      <a:pt x="1132" y="381"/>
                    </a:lnTo>
                    <a:lnTo>
                      <a:pt x="1132" y="383"/>
                    </a:lnTo>
                    <a:lnTo>
                      <a:pt x="1130" y="383"/>
                    </a:lnTo>
                    <a:lnTo>
                      <a:pt x="1130" y="383"/>
                    </a:lnTo>
                    <a:lnTo>
                      <a:pt x="1130" y="383"/>
                    </a:lnTo>
                    <a:lnTo>
                      <a:pt x="1129" y="381"/>
                    </a:lnTo>
                    <a:lnTo>
                      <a:pt x="1129" y="378"/>
                    </a:lnTo>
                    <a:lnTo>
                      <a:pt x="1130" y="376"/>
                    </a:lnTo>
                    <a:lnTo>
                      <a:pt x="1129" y="376"/>
                    </a:lnTo>
                    <a:lnTo>
                      <a:pt x="1127" y="378"/>
                    </a:lnTo>
                    <a:lnTo>
                      <a:pt x="1129" y="378"/>
                    </a:lnTo>
                    <a:lnTo>
                      <a:pt x="1127" y="379"/>
                    </a:lnTo>
                    <a:lnTo>
                      <a:pt x="1127" y="378"/>
                    </a:lnTo>
                    <a:lnTo>
                      <a:pt x="1126" y="378"/>
                    </a:lnTo>
                    <a:lnTo>
                      <a:pt x="1126" y="378"/>
                    </a:lnTo>
                    <a:lnTo>
                      <a:pt x="1124" y="375"/>
                    </a:lnTo>
                    <a:lnTo>
                      <a:pt x="1121" y="370"/>
                    </a:lnTo>
                    <a:lnTo>
                      <a:pt x="1121" y="370"/>
                    </a:lnTo>
                    <a:lnTo>
                      <a:pt x="1121" y="368"/>
                    </a:lnTo>
                    <a:lnTo>
                      <a:pt x="1121" y="368"/>
                    </a:lnTo>
                    <a:lnTo>
                      <a:pt x="1121" y="368"/>
                    </a:lnTo>
                    <a:lnTo>
                      <a:pt x="1122" y="365"/>
                    </a:lnTo>
                    <a:lnTo>
                      <a:pt x="1124" y="364"/>
                    </a:lnTo>
                    <a:lnTo>
                      <a:pt x="1124" y="364"/>
                    </a:lnTo>
                    <a:lnTo>
                      <a:pt x="1124" y="362"/>
                    </a:lnTo>
                    <a:lnTo>
                      <a:pt x="1124" y="362"/>
                    </a:lnTo>
                    <a:lnTo>
                      <a:pt x="1122" y="362"/>
                    </a:lnTo>
                    <a:lnTo>
                      <a:pt x="1122" y="362"/>
                    </a:lnTo>
                    <a:lnTo>
                      <a:pt x="1122" y="362"/>
                    </a:lnTo>
                    <a:lnTo>
                      <a:pt x="1121" y="360"/>
                    </a:lnTo>
                    <a:lnTo>
                      <a:pt x="1121" y="362"/>
                    </a:lnTo>
                    <a:lnTo>
                      <a:pt x="1121" y="362"/>
                    </a:lnTo>
                    <a:lnTo>
                      <a:pt x="1122" y="362"/>
                    </a:lnTo>
                    <a:lnTo>
                      <a:pt x="1121" y="364"/>
                    </a:lnTo>
                    <a:lnTo>
                      <a:pt x="1121" y="365"/>
                    </a:lnTo>
                    <a:lnTo>
                      <a:pt x="1121" y="365"/>
                    </a:lnTo>
                    <a:lnTo>
                      <a:pt x="1119" y="365"/>
                    </a:lnTo>
                    <a:lnTo>
                      <a:pt x="1119" y="365"/>
                    </a:lnTo>
                    <a:lnTo>
                      <a:pt x="1119" y="365"/>
                    </a:lnTo>
                    <a:lnTo>
                      <a:pt x="1119" y="364"/>
                    </a:lnTo>
                    <a:lnTo>
                      <a:pt x="1118" y="364"/>
                    </a:lnTo>
                    <a:lnTo>
                      <a:pt x="1119" y="357"/>
                    </a:lnTo>
                    <a:lnTo>
                      <a:pt x="1121" y="353"/>
                    </a:lnTo>
                    <a:lnTo>
                      <a:pt x="1121" y="349"/>
                    </a:lnTo>
                    <a:lnTo>
                      <a:pt x="1121" y="348"/>
                    </a:lnTo>
                    <a:lnTo>
                      <a:pt x="1121" y="346"/>
                    </a:lnTo>
                    <a:lnTo>
                      <a:pt x="1119" y="345"/>
                    </a:lnTo>
                    <a:lnTo>
                      <a:pt x="1111" y="338"/>
                    </a:lnTo>
                    <a:lnTo>
                      <a:pt x="1107" y="331"/>
                    </a:lnTo>
                    <a:lnTo>
                      <a:pt x="1100" y="327"/>
                    </a:lnTo>
                    <a:lnTo>
                      <a:pt x="1097" y="329"/>
                    </a:lnTo>
                    <a:lnTo>
                      <a:pt x="1096" y="329"/>
                    </a:lnTo>
                    <a:lnTo>
                      <a:pt x="1096" y="329"/>
                    </a:lnTo>
                    <a:lnTo>
                      <a:pt x="1096" y="331"/>
                    </a:lnTo>
                    <a:lnTo>
                      <a:pt x="1096" y="331"/>
                    </a:lnTo>
                    <a:lnTo>
                      <a:pt x="1096" y="331"/>
                    </a:lnTo>
                    <a:lnTo>
                      <a:pt x="1094" y="331"/>
                    </a:lnTo>
                    <a:lnTo>
                      <a:pt x="1089" y="334"/>
                    </a:lnTo>
                    <a:lnTo>
                      <a:pt x="1089" y="334"/>
                    </a:lnTo>
                    <a:lnTo>
                      <a:pt x="1088" y="334"/>
                    </a:lnTo>
                    <a:lnTo>
                      <a:pt x="1086" y="334"/>
                    </a:lnTo>
                    <a:lnTo>
                      <a:pt x="1085" y="334"/>
                    </a:lnTo>
                    <a:lnTo>
                      <a:pt x="1083" y="334"/>
                    </a:lnTo>
                    <a:lnTo>
                      <a:pt x="1081" y="334"/>
                    </a:lnTo>
                    <a:lnTo>
                      <a:pt x="1081" y="334"/>
                    </a:lnTo>
                    <a:lnTo>
                      <a:pt x="1081" y="332"/>
                    </a:lnTo>
                    <a:lnTo>
                      <a:pt x="1081" y="332"/>
                    </a:lnTo>
                    <a:lnTo>
                      <a:pt x="1081" y="334"/>
                    </a:lnTo>
                    <a:lnTo>
                      <a:pt x="1083" y="334"/>
                    </a:lnTo>
                    <a:lnTo>
                      <a:pt x="1083" y="332"/>
                    </a:lnTo>
                    <a:lnTo>
                      <a:pt x="1081" y="332"/>
                    </a:lnTo>
                    <a:lnTo>
                      <a:pt x="1080" y="331"/>
                    </a:lnTo>
                    <a:lnTo>
                      <a:pt x="1077" y="327"/>
                    </a:lnTo>
                    <a:lnTo>
                      <a:pt x="1078" y="327"/>
                    </a:lnTo>
                    <a:lnTo>
                      <a:pt x="1078" y="327"/>
                    </a:lnTo>
                    <a:lnTo>
                      <a:pt x="1077" y="326"/>
                    </a:lnTo>
                    <a:lnTo>
                      <a:pt x="1078" y="326"/>
                    </a:lnTo>
                    <a:lnTo>
                      <a:pt x="1078" y="324"/>
                    </a:lnTo>
                    <a:lnTo>
                      <a:pt x="1077" y="324"/>
                    </a:lnTo>
                    <a:lnTo>
                      <a:pt x="1077" y="326"/>
                    </a:lnTo>
                    <a:lnTo>
                      <a:pt x="1077" y="326"/>
                    </a:lnTo>
                    <a:lnTo>
                      <a:pt x="1077" y="327"/>
                    </a:lnTo>
                    <a:lnTo>
                      <a:pt x="1075" y="327"/>
                    </a:lnTo>
                    <a:lnTo>
                      <a:pt x="1075" y="326"/>
                    </a:lnTo>
                    <a:lnTo>
                      <a:pt x="1070" y="324"/>
                    </a:lnTo>
                    <a:lnTo>
                      <a:pt x="1066" y="323"/>
                    </a:lnTo>
                    <a:lnTo>
                      <a:pt x="1069" y="323"/>
                    </a:lnTo>
                    <a:lnTo>
                      <a:pt x="1070" y="323"/>
                    </a:lnTo>
                    <a:lnTo>
                      <a:pt x="1070" y="323"/>
                    </a:lnTo>
                    <a:lnTo>
                      <a:pt x="1070" y="323"/>
                    </a:lnTo>
                    <a:lnTo>
                      <a:pt x="1069" y="321"/>
                    </a:lnTo>
                    <a:lnTo>
                      <a:pt x="1067" y="321"/>
                    </a:lnTo>
                    <a:lnTo>
                      <a:pt x="1066" y="321"/>
                    </a:lnTo>
                    <a:lnTo>
                      <a:pt x="1066" y="323"/>
                    </a:lnTo>
                    <a:lnTo>
                      <a:pt x="1064" y="323"/>
                    </a:lnTo>
                    <a:lnTo>
                      <a:pt x="1062" y="323"/>
                    </a:lnTo>
                    <a:lnTo>
                      <a:pt x="1059" y="324"/>
                    </a:lnTo>
                    <a:lnTo>
                      <a:pt x="1055" y="324"/>
                    </a:lnTo>
                    <a:lnTo>
                      <a:pt x="1056" y="324"/>
                    </a:lnTo>
                    <a:lnTo>
                      <a:pt x="1056" y="323"/>
                    </a:lnTo>
                    <a:lnTo>
                      <a:pt x="1058" y="323"/>
                    </a:lnTo>
                    <a:lnTo>
                      <a:pt x="1059" y="321"/>
                    </a:lnTo>
                    <a:lnTo>
                      <a:pt x="1058" y="321"/>
                    </a:lnTo>
                    <a:lnTo>
                      <a:pt x="1058" y="321"/>
                    </a:lnTo>
                    <a:lnTo>
                      <a:pt x="1058" y="321"/>
                    </a:lnTo>
                    <a:lnTo>
                      <a:pt x="1056" y="321"/>
                    </a:lnTo>
                    <a:lnTo>
                      <a:pt x="1056" y="321"/>
                    </a:lnTo>
                    <a:lnTo>
                      <a:pt x="1056" y="323"/>
                    </a:lnTo>
                    <a:lnTo>
                      <a:pt x="1055" y="323"/>
                    </a:lnTo>
                    <a:lnTo>
                      <a:pt x="1055" y="324"/>
                    </a:lnTo>
                    <a:lnTo>
                      <a:pt x="1051" y="324"/>
                    </a:lnTo>
                    <a:lnTo>
                      <a:pt x="1051" y="324"/>
                    </a:lnTo>
                    <a:lnTo>
                      <a:pt x="1051" y="324"/>
                    </a:lnTo>
                    <a:lnTo>
                      <a:pt x="1051" y="323"/>
                    </a:lnTo>
                    <a:lnTo>
                      <a:pt x="1051" y="324"/>
                    </a:lnTo>
                    <a:lnTo>
                      <a:pt x="1050" y="326"/>
                    </a:lnTo>
                    <a:lnTo>
                      <a:pt x="1044" y="326"/>
                    </a:lnTo>
                    <a:lnTo>
                      <a:pt x="1044" y="326"/>
                    </a:lnTo>
                    <a:lnTo>
                      <a:pt x="1045" y="326"/>
                    </a:lnTo>
                    <a:lnTo>
                      <a:pt x="1047" y="324"/>
                    </a:lnTo>
                    <a:lnTo>
                      <a:pt x="1047" y="324"/>
                    </a:lnTo>
                    <a:lnTo>
                      <a:pt x="1045" y="323"/>
                    </a:lnTo>
                    <a:lnTo>
                      <a:pt x="1045" y="323"/>
                    </a:lnTo>
                    <a:lnTo>
                      <a:pt x="1045" y="323"/>
                    </a:lnTo>
                    <a:lnTo>
                      <a:pt x="1045" y="321"/>
                    </a:lnTo>
                    <a:lnTo>
                      <a:pt x="1045" y="320"/>
                    </a:lnTo>
                    <a:lnTo>
                      <a:pt x="1044" y="318"/>
                    </a:lnTo>
                    <a:lnTo>
                      <a:pt x="1044" y="318"/>
                    </a:lnTo>
                    <a:lnTo>
                      <a:pt x="1042" y="321"/>
                    </a:lnTo>
                    <a:lnTo>
                      <a:pt x="1042" y="323"/>
                    </a:lnTo>
                    <a:lnTo>
                      <a:pt x="1042" y="324"/>
                    </a:lnTo>
                    <a:lnTo>
                      <a:pt x="1040" y="324"/>
                    </a:lnTo>
                    <a:lnTo>
                      <a:pt x="1039" y="324"/>
                    </a:lnTo>
                    <a:lnTo>
                      <a:pt x="1034" y="324"/>
                    </a:lnTo>
                    <a:lnTo>
                      <a:pt x="1033" y="323"/>
                    </a:lnTo>
                    <a:lnTo>
                      <a:pt x="1031" y="323"/>
                    </a:lnTo>
                    <a:lnTo>
                      <a:pt x="1031" y="323"/>
                    </a:lnTo>
                    <a:lnTo>
                      <a:pt x="1028" y="324"/>
                    </a:lnTo>
                    <a:lnTo>
                      <a:pt x="1026" y="324"/>
                    </a:lnTo>
                    <a:lnTo>
                      <a:pt x="1025" y="324"/>
                    </a:lnTo>
                    <a:lnTo>
                      <a:pt x="1025" y="324"/>
                    </a:lnTo>
                    <a:lnTo>
                      <a:pt x="1023" y="326"/>
                    </a:lnTo>
                    <a:lnTo>
                      <a:pt x="1020" y="327"/>
                    </a:lnTo>
                    <a:lnTo>
                      <a:pt x="1015" y="326"/>
                    </a:lnTo>
                    <a:lnTo>
                      <a:pt x="1014" y="324"/>
                    </a:lnTo>
                    <a:lnTo>
                      <a:pt x="1014" y="324"/>
                    </a:lnTo>
                    <a:lnTo>
                      <a:pt x="1012" y="323"/>
                    </a:lnTo>
                    <a:lnTo>
                      <a:pt x="1010" y="326"/>
                    </a:lnTo>
                    <a:lnTo>
                      <a:pt x="1009" y="327"/>
                    </a:lnTo>
                    <a:lnTo>
                      <a:pt x="1010" y="329"/>
                    </a:lnTo>
                    <a:lnTo>
                      <a:pt x="1012" y="329"/>
                    </a:lnTo>
                    <a:lnTo>
                      <a:pt x="1015" y="329"/>
                    </a:lnTo>
                    <a:lnTo>
                      <a:pt x="1017" y="327"/>
                    </a:lnTo>
                    <a:lnTo>
                      <a:pt x="1017" y="327"/>
                    </a:lnTo>
                    <a:lnTo>
                      <a:pt x="1018" y="327"/>
                    </a:lnTo>
                    <a:lnTo>
                      <a:pt x="1018" y="327"/>
                    </a:lnTo>
                    <a:lnTo>
                      <a:pt x="1020" y="327"/>
                    </a:lnTo>
                    <a:lnTo>
                      <a:pt x="1020" y="327"/>
                    </a:lnTo>
                    <a:lnTo>
                      <a:pt x="1018" y="329"/>
                    </a:lnTo>
                    <a:lnTo>
                      <a:pt x="1018" y="329"/>
                    </a:lnTo>
                    <a:lnTo>
                      <a:pt x="1017" y="329"/>
                    </a:lnTo>
                    <a:lnTo>
                      <a:pt x="1018" y="331"/>
                    </a:lnTo>
                    <a:lnTo>
                      <a:pt x="1020" y="331"/>
                    </a:lnTo>
                    <a:lnTo>
                      <a:pt x="1020" y="331"/>
                    </a:lnTo>
                    <a:lnTo>
                      <a:pt x="1021" y="329"/>
                    </a:lnTo>
                    <a:lnTo>
                      <a:pt x="1021" y="329"/>
                    </a:lnTo>
                    <a:lnTo>
                      <a:pt x="1023" y="329"/>
                    </a:lnTo>
                    <a:lnTo>
                      <a:pt x="1023" y="329"/>
                    </a:lnTo>
                    <a:lnTo>
                      <a:pt x="1023" y="331"/>
                    </a:lnTo>
                    <a:lnTo>
                      <a:pt x="1025" y="331"/>
                    </a:lnTo>
                    <a:lnTo>
                      <a:pt x="1025" y="332"/>
                    </a:lnTo>
                    <a:lnTo>
                      <a:pt x="1025" y="332"/>
                    </a:lnTo>
                    <a:lnTo>
                      <a:pt x="1023" y="332"/>
                    </a:lnTo>
                    <a:lnTo>
                      <a:pt x="1021" y="334"/>
                    </a:lnTo>
                    <a:lnTo>
                      <a:pt x="1020" y="334"/>
                    </a:lnTo>
                    <a:lnTo>
                      <a:pt x="1021" y="334"/>
                    </a:lnTo>
                    <a:lnTo>
                      <a:pt x="1020" y="335"/>
                    </a:lnTo>
                    <a:lnTo>
                      <a:pt x="1020" y="334"/>
                    </a:lnTo>
                    <a:lnTo>
                      <a:pt x="1020" y="335"/>
                    </a:lnTo>
                    <a:lnTo>
                      <a:pt x="1020" y="335"/>
                    </a:lnTo>
                    <a:lnTo>
                      <a:pt x="1018" y="335"/>
                    </a:lnTo>
                    <a:lnTo>
                      <a:pt x="1020" y="337"/>
                    </a:lnTo>
                    <a:lnTo>
                      <a:pt x="1021" y="337"/>
                    </a:lnTo>
                    <a:lnTo>
                      <a:pt x="1021" y="338"/>
                    </a:lnTo>
                    <a:lnTo>
                      <a:pt x="1026" y="340"/>
                    </a:lnTo>
                    <a:lnTo>
                      <a:pt x="1026" y="340"/>
                    </a:lnTo>
                    <a:lnTo>
                      <a:pt x="1028" y="342"/>
                    </a:lnTo>
                    <a:lnTo>
                      <a:pt x="1028" y="342"/>
                    </a:lnTo>
                    <a:lnTo>
                      <a:pt x="1029" y="342"/>
                    </a:lnTo>
                    <a:lnTo>
                      <a:pt x="1029" y="343"/>
                    </a:lnTo>
                    <a:lnTo>
                      <a:pt x="1028" y="343"/>
                    </a:lnTo>
                    <a:lnTo>
                      <a:pt x="1028" y="345"/>
                    </a:lnTo>
                    <a:lnTo>
                      <a:pt x="1026" y="345"/>
                    </a:lnTo>
                    <a:lnTo>
                      <a:pt x="1026" y="345"/>
                    </a:lnTo>
                    <a:lnTo>
                      <a:pt x="1026" y="343"/>
                    </a:lnTo>
                    <a:lnTo>
                      <a:pt x="1025" y="345"/>
                    </a:lnTo>
                    <a:lnTo>
                      <a:pt x="1023" y="345"/>
                    </a:lnTo>
                    <a:lnTo>
                      <a:pt x="1025" y="345"/>
                    </a:lnTo>
                    <a:lnTo>
                      <a:pt x="1023" y="343"/>
                    </a:lnTo>
                    <a:lnTo>
                      <a:pt x="1023" y="342"/>
                    </a:lnTo>
                    <a:lnTo>
                      <a:pt x="1021" y="342"/>
                    </a:lnTo>
                    <a:lnTo>
                      <a:pt x="1021" y="342"/>
                    </a:lnTo>
                    <a:lnTo>
                      <a:pt x="1020" y="340"/>
                    </a:lnTo>
                    <a:lnTo>
                      <a:pt x="1020" y="340"/>
                    </a:lnTo>
                    <a:lnTo>
                      <a:pt x="1018" y="340"/>
                    </a:lnTo>
                    <a:lnTo>
                      <a:pt x="1018" y="340"/>
                    </a:lnTo>
                    <a:lnTo>
                      <a:pt x="1018" y="338"/>
                    </a:lnTo>
                    <a:lnTo>
                      <a:pt x="1017" y="338"/>
                    </a:lnTo>
                    <a:lnTo>
                      <a:pt x="1017" y="338"/>
                    </a:lnTo>
                    <a:lnTo>
                      <a:pt x="1012" y="337"/>
                    </a:lnTo>
                    <a:lnTo>
                      <a:pt x="1012" y="337"/>
                    </a:lnTo>
                    <a:lnTo>
                      <a:pt x="1012" y="337"/>
                    </a:lnTo>
                    <a:lnTo>
                      <a:pt x="1014" y="338"/>
                    </a:lnTo>
                    <a:lnTo>
                      <a:pt x="1014" y="338"/>
                    </a:lnTo>
                    <a:lnTo>
                      <a:pt x="1014" y="340"/>
                    </a:lnTo>
                    <a:lnTo>
                      <a:pt x="1014" y="340"/>
                    </a:lnTo>
                    <a:lnTo>
                      <a:pt x="1014" y="342"/>
                    </a:lnTo>
                    <a:lnTo>
                      <a:pt x="1014" y="342"/>
                    </a:lnTo>
                    <a:lnTo>
                      <a:pt x="1012" y="343"/>
                    </a:lnTo>
                    <a:lnTo>
                      <a:pt x="1012" y="343"/>
                    </a:lnTo>
                    <a:lnTo>
                      <a:pt x="1010" y="343"/>
                    </a:lnTo>
                    <a:lnTo>
                      <a:pt x="1010" y="342"/>
                    </a:lnTo>
                    <a:lnTo>
                      <a:pt x="1009" y="340"/>
                    </a:lnTo>
                    <a:lnTo>
                      <a:pt x="1007" y="340"/>
                    </a:lnTo>
                    <a:lnTo>
                      <a:pt x="1006" y="342"/>
                    </a:lnTo>
                    <a:lnTo>
                      <a:pt x="1006" y="343"/>
                    </a:lnTo>
                    <a:lnTo>
                      <a:pt x="1004" y="343"/>
                    </a:lnTo>
                    <a:lnTo>
                      <a:pt x="1001" y="342"/>
                    </a:lnTo>
                    <a:lnTo>
                      <a:pt x="996" y="340"/>
                    </a:lnTo>
                    <a:lnTo>
                      <a:pt x="996" y="340"/>
                    </a:lnTo>
                    <a:lnTo>
                      <a:pt x="996" y="340"/>
                    </a:lnTo>
                    <a:lnTo>
                      <a:pt x="998" y="340"/>
                    </a:lnTo>
                    <a:lnTo>
                      <a:pt x="998" y="340"/>
                    </a:lnTo>
                    <a:lnTo>
                      <a:pt x="996" y="338"/>
                    </a:lnTo>
                    <a:lnTo>
                      <a:pt x="996" y="337"/>
                    </a:lnTo>
                    <a:lnTo>
                      <a:pt x="996" y="337"/>
                    </a:lnTo>
                    <a:lnTo>
                      <a:pt x="996" y="337"/>
                    </a:lnTo>
                    <a:lnTo>
                      <a:pt x="996" y="337"/>
                    </a:lnTo>
                    <a:lnTo>
                      <a:pt x="993" y="337"/>
                    </a:lnTo>
                    <a:lnTo>
                      <a:pt x="992" y="335"/>
                    </a:lnTo>
                    <a:lnTo>
                      <a:pt x="990" y="334"/>
                    </a:lnTo>
                    <a:lnTo>
                      <a:pt x="988" y="334"/>
                    </a:lnTo>
                    <a:lnTo>
                      <a:pt x="987" y="332"/>
                    </a:lnTo>
                    <a:lnTo>
                      <a:pt x="985" y="332"/>
                    </a:lnTo>
                    <a:lnTo>
                      <a:pt x="985" y="334"/>
                    </a:lnTo>
                    <a:lnTo>
                      <a:pt x="984" y="334"/>
                    </a:lnTo>
                    <a:lnTo>
                      <a:pt x="984" y="335"/>
                    </a:lnTo>
                    <a:lnTo>
                      <a:pt x="985" y="335"/>
                    </a:lnTo>
                    <a:lnTo>
                      <a:pt x="985" y="335"/>
                    </a:lnTo>
                    <a:lnTo>
                      <a:pt x="982" y="337"/>
                    </a:lnTo>
                    <a:lnTo>
                      <a:pt x="976" y="335"/>
                    </a:lnTo>
                    <a:lnTo>
                      <a:pt x="974" y="335"/>
                    </a:lnTo>
                    <a:lnTo>
                      <a:pt x="973" y="334"/>
                    </a:lnTo>
                    <a:lnTo>
                      <a:pt x="969" y="332"/>
                    </a:lnTo>
                    <a:lnTo>
                      <a:pt x="968" y="332"/>
                    </a:lnTo>
                    <a:lnTo>
                      <a:pt x="966" y="334"/>
                    </a:lnTo>
                    <a:lnTo>
                      <a:pt x="962" y="334"/>
                    </a:lnTo>
                    <a:lnTo>
                      <a:pt x="960" y="334"/>
                    </a:lnTo>
                    <a:lnTo>
                      <a:pt x="960" y="334"/>
                    </a:lnTo>
                    <a:lnTo>
                      <a:pt x="958" y="334"/>
                    </a:lnTo>
                    <a:lnTo>
                      <a:pt x="958" y="332"/>
                    </a:lnTo>
                    <a:lnTo>
                      <a:pt x="958" y="332"/>
                    </a:lnTo>
                    <a:lnTo>
                      <a:pt x="960" y="332"/>
                    </a:lnTo>
                    <a:lnTo>
                      <a:pt x="960" y="331"/>
                    </a:lnTo>
                    <a:lnTo>
                      <a:pt x="960" y="331"/>
                    </a:lnTo>
                    <a:lnTo>
                      <a:pt x="960" y="331"/>
                    </a:lnTo>
                    <a:lnTo>
                      <a:pt x="958" y="329"/>
                    </a:lnTo>
                    <a:lnTo>
                      <a:pt x="958" y="332"/>
                    </a:lnTo>
                    <a:lnTo>
                      <a:pt x="958" y="334"/>
                    </a:lnTo>
                    <a:lnTo>
                      <a:pt x="958" y="334"/>
                    </a:lnTo>
                    <a:lnTo>
                      <a:pt x="955" y="335"/>
                    </a:lnTo>
                    <a:lnTo>
                      <a:pt x="949" y="337"/>
                    </a:lnTo>
                    <a:lnTo>
                      <a:pt x="946" y="338"/>
                    </a:lnTo>
                    <a:lnTo>
                      <a:pt x="946" y="338"/>
                    </a:lnTo>
                    <a:lnTo>
                      <a:pt x="949" y="337"/>
                    </a:lnTo>
                    <a:lnTo>
                      <a:pt x="947" y="337"/>
                    </a:lnTo>
                    <a:lnTo>
                      <a:pt x="946" y="337"/>
                    </a:lnTo>
                    <a:lnTo>
                      <a:pt x="946" y="337"/>
                    </a:lnTo>
                    <a:lnTo>
                      <a:pt x="946" y="335"/>
                    </a:lnTo>
                    <a:lnTo>
                      <a:pt x="946" y="334"/>
                    </a:lnTo>
                    <a:lnTo>
                      <a:pt x="944" y="334"/>
                    </a:lnTo>
                    <a:lnTo>
                      <a:pt x="944" y="335"/>
                    </a:lnTo>
                    <a:lnTo>
                      <a:pt x="944" y="334"/>
                    </a:lnTo>
                    <a:lnTo>
                      <a:pt x="943" y="334"/>
                    </a:lnTo>
                    <a:lnTo>
                      <a:pt x="943" y="334"/>
                    </a:lnTo>
                    <a:lnTo>
                      <a:pt x="943" y="337"/>
                    </a:lnTo>
                    <a:lnTo>
                      <a:pt x="943" y="338"/>
                    </a:lnTo>
                    <a:lnTo>
                      <a:pt x="944" y="340"/>
                    </a:lnTo>
                    <a:lnTo>
                      <a:pt x="943" y="342"/>
                    </a:lnTo>
                    <a:lnTo>
                      <a:pt x="941" y="343"/>
                    </a:lnTo>
                    <a:lnTo>
                      <a:pt x="939" y="343"/>
                    </a:lnTo>
                    <a:lnTo>
                      <a:pt x="938" y="346"/>
                    </a:lnTo>
                    <a:lnTo>
                      <a:pt x="936" y="346"/>
                    </a:lnTo>
                    <a:lnTo>
                      <a:pt x="933" y="349"/>
                    </a:lnTo>
                    <a:lnTo>
                      <a:pt x="932" y="349"/>
                    </a:lnTo>
                    <a:lnTo>
                      <a:pt x="930" y="351"/>
                    </a:lnTo>
                    <a:lnTo>
                      <a:pt x="928" y="351"/>
                    </a:lnTo>
                    <a:lnTo>
                      <a:pt x="925" y="353"/>
                    </a:lnTo>
                    <a:lnTo>
                      <a:pt x="925" y="353"/>
                    </a:lnTo>
                    <a:lnTo>
                      <a:pt x="925" y="353"/>
                    </a:lnTo>
                    <a:lnTo>
                      <a:pt x="928" y="351"/>
                    </a:lnTo>
                    <a:lnTo>
                      <a:pt x="927" y="351"/>
                    </a:lnTo>
                    <a:lnTo>
                      <a:pt x="924" y="351"/>
                    </a:lnTo>
                    <a:lnTo>
                      <a:pt x="922" y="351"/>
                    </a:lnTo>
                    <a:lnTo>
                      <a:pt x="922" y="351"/>
                    </a:lnTo>
                    <a:lnTo>
                      <a:pt x="922" y="351"/>
                    </a:lnTo>
                    <a:lnTo>
                      <a:pt x="921" y="351"/>
                    </a:lnTo>
                    <a:lnTo>
                      <a:pt x="921" y="349"/>
                    </a:lnTo>
                    <a:lnTo>
                      <a:pt x="919" y="349"/>
                    </a:lnTo>
                    <a:lnTo>
                      <a:pt x="919" y="349"/>
                    </a:lnTo>
                    <a:lnTo>
                      <a:pt x="919" y="349"/>
                    </a:lnTo>
                    <a:lnTo>
                      <a:pt x="921" y="353"/>
                    </a:lnTo>
                    <a:lnTo>
                      <a:pt x="921" y="353"/>
                    </a:lnTo>
                    <a:lnTo>
                      <a:pt x="922" y="354"/>
                    </a:lnTo>
                    <a:lnTo>
                      <a:pt x="921" y="354"/>
                    </a:lnTo>
                    <a:lnTo>
                      <a:pt x="921" y="356"/>
                    </a:lnTo>
                    <a:lnTo>
                      <a:pt x="919" y="356"/>
                    </a:lnTo>
                    <a:lnTo>
                      <a:pt x="917" y="354"/>
                    </a:lnTo>
                    <a:lnTo>
                      <a:pt x="916" y="356"/>
                    </a:lnTo>
                    <a:lnTo>
                      <a:pt x="916" y="357"/>
                    </a:lnTo>
                    <a:lnTo>
                      <a:pt x="916" y="357"/>
                    </a:lnTo>
                    <a:lnTo>
                      <a:pt x="916" y="359"/>
                    </a:lnTo>
                    <a:lnTo>
                      <a:pt x="914" y="357"/>
                    </a:lnTo>
                    <a:lnTo>
                      <a:pt x="914" y="357"/>
                    </a:lnTo>
                    <a:lnTo>
                      <a:pt x="914" y="357"/>
                    </a:lnTo>
                    <a:lnTo>
                      <a:pt x="913" y="359"/>
                    </a:lnTo>
                    <a:lnTo>
                      <a:pt x="913" y="359"/>
                    </a:lnTo>
                    <a:lnTo>
                      <a:pt x="911" y="359"/>
                    </a:lnTo>
                    <a:lnTo>
                      <a:pt x="911" y="359"/>
                    </a:lnTo>
                    <a:lnTo>
                      <a:pt x="911" y="360"/>
                    </a:lnTo>
                    <a:lnTo>
                      <a:pt x="913" y="359"/>
                    </a:lnTo>
                    <a:lnTo>
                      <a:pt x="913" y="360"/>
                    </a:lnTo>
                    <a:lnTo>
                      <a:pt x="911" y="362"/>
                    </a:lnTo>
                    <a:lnTo>
                      <a:pt x="910" y="364"/>
                    </a:lnTo>
                    <a:lnTo>
                      <a:pt x="908" y="362"/>
                    </a:lnTo>
                    <a:lnTo>
                      <a:pt x="908" y="364"/>
                    </a:lnTo>
                    <a:lnTo>
                      <a:pt x="908" y="364"/>
                    </a:lnTo>
                    <a:lnTo>
                      <a:pt x="910" y="365"/>
                    </a:lnTo>
                    <a:lnTo>
                      <a:pt x="908" y="370"/>
                    </a:lnTo>
                    <a:lnTo>
                      <a:pt x="908" y="371"/>
                    </a:lnTo>
                    <a:lnTo>
                      <a:pt x="906" y="371"/>
                    </a:lnTo>
                    <a:lnTo>
                      <a:pt x="906" y="371"/>
                    </a:lnTo>
                    <a:lnTo>
                      <a:pt x="903" y="370"/>
                    </a:lnTo>
                    <a:lnTo>
                      <a:pt x="902" y="368"/>
                    </a:lnTo>
                    <a:lnTo>
                      <a:pt x="903" y="371"/>
                    </a:lnTo>
                    <a:lnTo>
                      <a:pt x="906" y="373"/>
                    </a:lnTo>
                    <a:lnTo>
                      <a:pt x="906" y="373"/>
                    </a:lnTo>
                    <a:lnTo>
                      <a:pt x="906" y="375"/>
                    </a:lnTo>
                    <a:lnTo>
                      <a:pt x="906" y="375"/>
                    </a:lnTo>
                    <a:lnTo>
                      <a:pt x="905" y="376"/>
                    </a:lnTo>
                    <a:lnTo>
                      <a:pt x="906" y="378"/>
                    </a:lnTo>
                    <a:lnTo>
                      <a:pt x="906" y="379"/>
                    </a:lnTo>
                    <a:lnTo>
                      <a:pt x="906" y="381"/>
                    </a:lnTo>
                    <a:lnTo>
                      <a:pt x="908" y="384"/>
                    </a:lnTo>
                    <a:lnTo>
                      <a:pt x="908" y="386"/>
                    </a:lnTo>
                    <a:lnTo>
                      <a:pt x="911" y="390"/>
                    </a:lnTo>
                    <a:lnTo>
                      <a:pt x="911" y="390"/>
                    </a:lnTo>
                    <a:lnTo>
                      <a:pt x="911" y="390"/>
                    </a:lnTo>
                    <a:lnTo>
                      <a:pt x="911" y="392"/>
                    </a:lnTo>
                    <a:lnTo>
                      <a:pt x="910" y="392"/>
                    </a:lnTo>
                    <a:lnTo>
                      <a:pt x="908" y="394"/>
                    </a:lnTo>
                    <a:lnTo>
                      <a:pt x="908" y="394"/>
                    </a:lnTo>
                    <a:lnTo>
                      <a:pt x="908" y="394"/>
                    </a:lnTo>
                    <a:lnTo>
                      <a:pt x="908" y="394"/>
                    </a:lnTo>
                    <a:lnTo>
                      <a:pt x="908" y="394"/>
                    </a:lnTo>
                    <a:lnTo>
                      <a:pt x="905" y="392"/>
                    </a:lnTo>
                    <a:lnTo>
                      <a:pt x="902" y="390"/>
                    </a:lnTo>
                    <a:lnTo>
                      <a:pt x="898" y="390"/>
                    </a:lnTo>
                    <a:lnTo>
                      <a:pt x="895" y="390"/>
                    </a:lnTo>
                    <a:lnTo>
                      <a:pt x="894" y="389"/>
                    </a:lnTo>
                    <a:lnTo>
                      <a:pt x="892" y="389"/>
                    </a:lnTo>
                    <a:lnTo>
                      <a:pt x="891" y="387"/>
                    </a:lnTo>
                    <a:lnTo>
                      <a:pt x="889" y="387"/>
                    </a:lnTo>
                    <a:lnTo>
                      <a:pt x="887" y="386"/>
                    </a:lnTo>
                    <a:lnTo>
                      <a:pt x="886" y="386"/>
                    </a:lnTo>
                    <a:lnTo>
                      <a:pt x="884" y="386"/>
                    </a:lnTo>
                    <a:lnTo>
                      <a:pt x="883" y="384"/>
                    </a:lnTo>
                    <a:lnTo>
                      <a:pt x="883" y="383"/>
                    </a:lnTo>
                    <a:lnTo>
                      <a:pt x="883" y="383"/>
                    </a:lnTo>
                    <a:lnTo>
                      <a:pt x="881" y="379"/>
                    </a:lnTo>
                    <a:lnTo>
                      <a:pt x="880" y="378"/>
                    </a:lnTo>
                    <a:lnTo>
                      <a:pt x="878" y="376"/>
                    </a:lnTo>
                    <a:lnTo>
                      <a:pt x="878" y="375"/>
                    </a:lnTo>
                    <a:lnTo>
                      <a:pt x="878" y="375"/>
                    </a:lnTo>
                    <a:lnTo>
                      <a:pt x="878" y="375"/>
                    </a:lnTo>
                    <a:lnTo>
                      <a:pt x="878" y="373"/>
                    </a:lnTo>
                    <a:lnTo>
                      <a:pt x="878" y="373"/>
                    </a:lnTo>
                    <a:lnTo>
                      <a:pt x="878" y="371"/>
                    </a:lnTo>
                    <a:lnTo>
                      <a:pt x="878" y="371"/>
                    </a:lnTo>
                    <a:lnTo>
                      <a:pt x="878" y="370"/>
                    </a:lnTo>
                    <a:lnTo>
                      <a:pt x="878" y="368"/>
                    </a:lnTo>
                    <a:lnTo>
                      <a:pt x="878" y="368"/>
                    </a:lnTo>
                    <a:lnTo>
                      <a:pt x="876" y="367"/>
                    </a:lnTo>
                    <a:lnTo>
                      <a:pt x="873" y="365"/>
                    </a:lnTo>
                    <a:lnTo>
                      <a:pt x="872" y="362"/>
                    </a:lnTo>
                    <a:lnTo>
                      <a:pt x="870" y="360"/>
                    </a:lnTo>
                    <a:lnTo>
                      <a:pt x="869" y="357"/>
                    </a:lnTo>
                    <a:lnTo>
                      <a:pt x="867" y="357"/>
                    </a:lnTo>
                    <a:lnTo>
                      <a:pt x="865" y="356"/>
                    </a:lnTo>
                    <a:lnTo>
                      <a:pt x="865" y="354"/>
                    </a:lnTo>
                    <a:lnTo>
                      <a:pt x="865" y="353"/>
                    </a:lnTo>
                    <a:lnTo>
                      <a:pt x="865" y="353"/>
                    </a:lnTo>
                    <a:lnTo>
                      <a:pt x="864" y="351"/>
                    </a:lnTo>
                    <a:lnTo>
                      <a:pt x="862" y="348"/>
                    </a:lnTo>
                    <a:lnTo>
                      <a:pt x="861" y="346"/>
                    </a:lnTo>
                    <a:lnTo>
                      <a:pt x="861" y="345"/>
                    </a:lnTo>
                    <a:lnTo>
                      <a:pt x="859" y="342"/>
                    </a:lnTo>
                    <a:lnTo>
                      <a:pt x="857" y="340"/>
                    </a:lnTo>
                    <a:lnTo>
                      <a:pt x="856" y="338"/>
                    </a:lnTo>
                    <a:lnTo>
                      <a:pt x="856" y="338"/>
                    </a:lnTo>
                    <a:lnTo>
                      <a:pt x="856" y="338"/>
                    </a:lnTo>
                    <a:lnTo>
                      <a:pt x="851" y="335"/>
                    </a:lnTo>
                    <a:lnTo>
                      <a:pt x="850" y="334"/>
                    </a:lnTo>
                    <a:lnTo>
                      <a:pt x="850" y="334"/>
                    </a:lnTo>
                    <a:lnTo>
                      <a:pt x="848" y="334"/>
                    </a:lnTo>
                    <a:lnTo>
                      <a:pt x="848" y="332"/>
                    </a:lnTo>
                    <a:lnTo>
                      <a:pt x="848" y="332"/>
                    </a:lnTo>
                    <a:lnTo>
                      <a:pt x="848" y="332"/>
                    </a:lnTo>
                    <a:lnTo>
                      <a:pt x="846" y="332"/>
                    </a:lnTo>
                    <a:lnTo>
                      <a:pt x="845" y="332"/>
                    </a:lnTo>
                    <a:lnTo>
                      <a:pt x="842" y="332"/>
                    </a:lnTo>
                    <a:lnTo>
                      <a:pt x="839" y="332"/>
                    </a:lnTo>
                    <a:lnTo>
                      <a:pt x="837" y="332"/>
                    </a:lnTo>
                    <a:lnTo>
                      <a:pt x="837" y="332"/>
                    </a:lnTo>
                    <a:lnTo>
                      <a:pt x="835" y="332"/>
                    </a:lnTo>
                    <a:lnTo>
                      <a:pt x="834" y="334"/>
                    </a:lnTo>
                    <a:lnTo>
                      <a:pt x="832" y="334"/>
                    </a:lnTo>
                    <a:lnTo>
                      <a:pt x="831" y="335"/>
                    </a:lnTo>
                    <a:lnTo>
                      <a:pt x="829" y="338"/>
                    </a:lnTo>
                    <a:lnTo>
                      <a:pt x="829" y="340"/>
                    </a:lnTo>
                    <a:lnTo>
                      <a:pt x="829" y="342"/>
                    </a:lnTo>
                    <a:lnTo>
                      <a:pt x="829" y="342"/>
                    </a:lnTo>
                    <a:lnTo>
                      <a:pt x="828" y="342"/>
                    </a:lnTo>
                    <a:lnTo>
                      <a:pt x="826" y="343"/>
                    </a:lnTo>
                    <a:lnTo>
                      <a:pt x="826" y="345"/>
                    </a:lnTo>
                    <a:lnTo>
                      <a:pt x="824" y="345"/>
                    </a:lnTo>
                    <a:lnTo>
                      <a:pt x="823" y="345"/>
                    </a:lnTo>
                    <a:lnTo>
                      <a:pt x="821" y="345"/>
                    </a:lnTo>
                    <a:lnTo>
                      <a:pt x="816" y="342"/>
                    </a:lnTo>
                    <a:lnTo>
                      <a:pt x="815" y="340"/>
                    </a:lnTo>
                    <a:lnTo>
                      <a:pt x="812" y="340"/>
                    </a:lnTo>
                    <a:lnTo>
                      <a:pt x="810" y="338"/>
                    </a:lnTo>
                    <a:lnTo>
                      <a:pt x="809" y="337"/>
                    </a:lnTo>
                    <a:lnTo>
                      <a:pt x="809" y="337"/>
                    </a:lnTo>
                    <a:lnTo>
                      <a:pt x="807" y="337"/>
                    </a:lnTo>
                    <a:lnTo>
                      <a:pt x="805" y="335"/>
                    </a:lnTo>
                    <a:lnTo>
                      <a:pt x="804" y="332"/>
                    </a:lnTo>
                    <a:lnTo>
                      <a:pt x="802" y="329"/>
                    </a:lnTo>
                    <a:lnTo>
                      <a:pt x="802" y="327"/>
                    </a:lnTo>
                    <a:lnTo>
                      <a:pt x="801" y="323"/>
                    </a:lnTo>
                    <a:lnTo>
                      <a:pt x="799" y="320"/>
                    </a:lnTo>
                    <a:lnTo>
                      <a:pt x="798" y="320"/>
                    </a:lnTo>
                    <a:lnTo>
                      <a:pt x="796" y="318"/>
                    </a:lnTo>
                    <a:lnTo>
                      <a:pt x="794" y="316"/>
                    </a:lnTo>
                    <a:lnTo>
                      <a:pt x="790" y="313"/>
                    </a:lnTo>
                    <a:lnTo>
                      <a:pt x="787" y="310"/>
                    </a:lnTo>
                    <a:lnTo>
                      <a:pt x="783" y="307"/>
                    </a:lnTo>
                    <a:lnTo>
                      <a:pt x="782" y="307"/>
                    </a:lnTo>
                    <a:lnTo>
                      <a:pt x="780" y="305"/>
                    </a:lnTo>
                    <a:lnTo>
                      <a:pt x="779" y="302"/>
                    </a:lnTo>
                    <a:lnTo>
                      <a:pt x="777" y="302"/>
                    </a:lnTo>
                    <a:lnTo>
                      <a:pt x="777" y="302"/>
                    </a:lnTo>
                    <a:lnTo>
                      <a:pt x="777" y="301"/>
                    </a:lnTo>
                    <a:lnTo>
                      <a:pt x="774" y="301"/>
                    </a:lnTo>
                    <a:lnTo>
                      <a:pt x="771" y="301"/>
                    </a:lnTo>
                    <a:lnTo>
                      <a:pt x="768" y="301"/>
                    </a:lnTo>
                    <a:lnTo>
                      <a:pt x="764" y="301"/>
                    </a:lnTo>
                    <a:lnTo>
                      <a:pt x="755" y="301"/>
                    </a:lnTo>
                    <a:lnTo>
                      <a:pt x="752" y="301"/>
                    </a:lnTo>
                    <a:lnTo>
                      <a:pt x="752" y="304"/>
                    </a:lnTo>
                    <a:lnTo>
                      <a:pt x="752" y="305"/>
                    </a:lnTo>
                    <a:lnTo>
                      <a:pt x="752" y="307"/>
                    </a:lnTo>
                    <a:lnTo>
                      <a:pt x="752" y="308"/>
                    </a:lnTo>
                    <a:lnTo>
                      <a:pt x="746" y="308"/>
                    </a:lnTo>
                    <a:lnTo>
                      <a:pt x="741" y="308"/>
                    </a:lnTo>
                    <a:lnTo>
                      <a:pt x="736" y="308"/>
                    </a:lnTo>
                    <a:lnTo>
                      <a:pt x="731" y="308"/>
                    </a:lnTo>
                    <a:lnTo>
                      <a:pt x="727" y="308"/>
                    </a:lnTo>
                    <a:lnTo>
                      <a:pt x="720" y="308"/>
                    </a:lnTo>
                    <a:lnTo>
                      <a:pt x="716" y="308"/>
                    </a:lnTo>
                    <a:lnTo>
                      <a:pt x="711" y="308"/>
                    </a:lnTo>
                    <a:lnTo>
                      <a:pt x="703" y="307"/>
                    </a:lnTo>
                    <a:lnTo>
                      <a:pt x="697" y="304"/>
                    </a:lnTo>
                    <a:lnTo>
                      <a:pt x="690" y="302"/>
                    </a:lnTo>
                    <a:lnTo>
                      <a:pt x="682" y="299"/>
                    </a:lnTo>
                    <a:lnTo>
                      <a:pt x="676" y="297"/>
                    </a:lnTo>
                    <a:lnTo>
                      <a:pt x="670" y="294"/>
                    </a:lnTo>
                    <a:lnTo>
                      <a:pt x="662" y="293"/>
                    </a:lnTo>
                    <a:lnTo>
                      <a:pt x="656" y="290"/>
                    </a:lnTo>
                    <a:lnTo>
                      <a:pt x="656" y="288"/>
                    </a:lnTo>
                    <a:lnTo>
                      <a:pt x="657" y="286"/>
                    </a:lnTo>
                    <a:lnTo>
                      <a:pt x="656" y="286"/>
                    </a:lnTo>
                    <a:lnTo>
                      <a:pt x="651" y="286"/>
                    </a:lnTo>
                    <a:lnTo>
                      <a:pt x="648" y="286"/>
                    </a:lnTo>
                    <a:lnTo>
                      <a:pt x="643" y="288"/>
                    </a:lnTo>
                    <a:lnTo>
                      <a:pt x="640" y="288"/>
                    </a:lnTo>
                    <a:lnTo>
                      <a:pt x="635" y="288"/>
                    </a:lnTo>
                    <a:lnTo>
                      <a:pt x="630" y="288"/>
                    </a:lnTo>
                    <a:lnTo>
                      <a:pt x="627" y="290"/>
                    </a:lnTo>
                    <a:lnTo>
                      <a:pt x="623" y="290"/>
                    </a:lnTo>
                    <a:lnTo>
                      <a:pt x="623" y="290"/>
                    </a:lnTo>
                    <a:lnTo>
                      <a:pt x="623" y="288"/>
                    </a:lnTo>
                    <a:lnTo>
                      <a:pt x="623" y="286"/>
                    </a:lnTo>
                    <a:lnTo>
                      <a:pt x="621" y="286"/>
                    </a:lnTo>
                    <a:lnTo>
                      <a:pt x="621" y="285"/>
                    </a:lnTo>
                    <a:lnTo>
                      <a:pt x="621" y="283"/>
                    </a:lnTo>
                    <a:lnTo>
                      <a:pt x="621" y="283"/>
                    </a:lnTo>
                    <a:lnTo>
                      <a:pt x="619" y="280"/>
                    </a:lnTo>
                    <a:lnTo>
                      <a:pt x="618" y="277"/>
                    </a:lnTo>
                    <a:lnTo>
                      <a:pt x="613" y="274"/>
                    </a:lnTo>
                    <a:lnTo>
                      <a:pt x="610" y="272"/>
                    </a:lnTo>
                    <a:lnTo>
                      <a:pt x="608" y="271"/>
                    </a:lnTo>
                    <a:lnTo>
                      <a:pt x="608" y="269"/>
                    </a:lnTo>
                    <a:lnTo>
                      <a:pt x="607" y="269"/>
                    </a:lnTo>
                    <a:lnTo>
                      <a:pt x="605" y="271"/>
                    </a:lnTo>
                    <a:lnTo>
                      <a:pt x="604" y="269"/>
                    </a:lnTo>
                    <a:lnTo>
                      <a:pt x="604" y="268"/>
                    </a:lnTo>
                    <a:lnTo>
                      <a:pt x="602" y="266"/>
                    </a:lnTo>
                    <a:lnTo>
                      <a:pt x="602" y="264"/>
                    </a:lnTo>
                    <a:lnTo>
                      <a:pt x="597" y="266"/>
                    </a:lnTo>
                    <a:lnTo>
                      <a:pt x="594" y="264"/>
                    </a:lnTo>
                    <a:lnTo>
                      <a:pt x="593" y="263"/>
                    </a:lnTo>
                    <a:lnTo>
                      <a:pt x="591" y="261"/>
                    </a:lnTo>
                    <a:lnTo>
                      <a:pt x="589" y="260"/>
                    </a:lnTo>
                    <a:lnTo>
                      <a:pt x="586" y="258"/>
                    </a:lnTo>
                    <a:lnTo>
                      <a:pt x="585" y="260"/>
                    </a:lnTo>
                    <a:lnTo>
                      <a:pt x="583" y="260"/>
                    </a:lnTo>
                    <a:lnTo>
                      <a:pt x="580" y="258"/>
                    </a:lnTo>
                    <a:lnTo>
                      <a:pt x="578" y="258"/>
                    </a:lnTo>
                    <a:lnTo>
                      <a:pt x="575" y="258"/>
                    </a:lnTo>
                    <a:lnTo>
                      <a:pt x="574" y="258"/>
                    </a:lnTo>
                    <a:lnTo>
                      <a:pt x="574" y="256"/>
                    </a:lnTo>
                    <a:lnTo>
                      <a:pt x="572" y="256"/>
                    </a:lnTo>
                    <a:lnTo>
                      <a:pt x="572" y="255"/>
                    </a:lnTo>
                    <a:lnTo>
                      <a:pt x="572" y="253"/>
                    </a:lnTo>
                    <a:lnTo>
                      <a:pt x="572" y="252"/>
                    </a:lnTo>
                    <a:lnTo>
                      <a:pt x="572" y="250"/>
                    </a:lnTo>
                    <a:lnTo>
                      <a:pt x="572" y="249"/>
                    </a:lnTo>
                    <a:lnTo>
                      <a:pt x="572" y="247"/>
                    </a:lnTo>
                    <a:lnTo>
                      <a:pt x="571" y="247"/>
                    </a:lnTo>
                    <a:lnTo>
                      <a:pt x="569" y="245"/>
                    </a:lnTo>
                    <a:lnTo>
                      <a:pt x="569" y="245"/>
                    </a:lnTo>
                    <a:lnTo>
                      <a:pt x="569" y="244"/>
                    </a:lnTo>
                    <a:lnTo>
                      <a:pt x="567" y="242"/>
                    </a:lnTo>
                    <a:lnTo>
                      <a:pt x="566" y="241"/>
                    </a:lnTo>
                    <a:lnTo>
                      <a:pt x="564" y="239"/>
                    </a:lnTo>
                    <a:lnTo>
                      <a:pt x="563" y="238"/>
                    </a:lnTo>
                    <a:lnTo>
                      <a:pt x="561" y="236"/>
                    </a:lnTo>
                    <a:lnTo>
                      <a:pt x="561" y="236"/>
                    </a:lnTo>
                    <a:lnTo>
                      <a:pt x="559" y="234"/>
                    </a:lnTo>
                    <a:lnTo>
                      <a:pt x="556" y="230"/>
                    </a:lnTo>
                    <a:lnTo>
                      <a:pt x="553" y="228"/>
                    </a:lnTo>
                    <a:lnTo>
                      <a:pt x="553" y="227"/>
                    </a:lnTo>
                    <a:lnTo>
                      <a:pt x="553" y="223"/>
                    </a:lnTo>
                    <a:lnTo>
                      <a:pt x="555" y="222"/>
                    </a:lnTo>
                    <a:lnTo>
                      <a:pt x="555" y="220"/>
                    </a:lnTo>
                    <a:lnTo>
                      <a:pt x="555" y="220"/>
                    </a:lnTo>
                    <a:lnTo>
                      <a:pt x="555" y="219"/>
                    </a:lnTo>
                    <a:lnTo>
                      <a:pt x="553" y="217"/>
                    </a:lnTo>
                    <a:lnTo>
                      <a:pt x="550" y="217"/>
                    </a:lnTo>
                    <a:lnTo>
                      <a:pt x="547" y="212"/>
                    </a:lnTo>
                    <a:lnTo>
                      <a:pt x="547" y="211"/>
                    </a:lnTo>
                    <a:lnTo>
                      <a:pt x="545" y="208"/>
                    </a:lnTo>
                    <a:lnTo>
                      <a:pt x="545" y="206"/>
                    </a:lnTo>
                    <a:lnTo>
                      <a:pt x="545" y="203"/>
                    </a:lnTo>
                    <a:lnTo>
                      <a:pt x="545" y="203"/>
                    </a:lnTo>
                    <a:lnTo>
                      <a:pt x="547" y="203"/>
                    </a:lnTo>
                    <a:lnTo>
                      <a:pt x="547" y="204"/>
                    </a:lnTo>
                    <a:lnTo>
                      <a:pt x="547" y="206"/>
                    </a:lnTo>
                    <a:lnTo>
                      <a:pt x="548" y="206"/>
                    </a:lnTo>
                    <a:lnTo>
                      <a:pt x="548" y="208"/>
                    </a:lnTo>
                    <a:lnTo>
                      <a:pt x="550" y="208"/>
                    </a:lnTo>
                    <a:lnTo>
                      <a:pt x="550" y="209"/>
                    </a:lnTo>
                    <a:lnTo>
                      <a:pt x="552" y="209"/>
                    </a:lnTo>
                    <a:lnTo>
                      <a:pt x="550" y="208"/>
                    </a:lnTo>
                    <a:lnTo>
                      <a:pt x="550" y="208"/>
                    </a:lnTo>
                    <a:lnTo>
                      <a:pt x="550" y="206"/>
                    </a:lnTo>
                    <a:lnTo>
                      <a:pt x="548" y="204"/>
                    </a:lnTo>
                    <a:lnTo>
                      <a:pt x="548" y="203"/>
                    </a:lnTo>
                    <a:lnTo>
                      <a:pt x="547" y="201"/>
                    </a:lnTo>
                    <a:lnTo>
                      <a:pt x="547" y="201"/>
                    </a:lnTo>
                    <a:lnTo>
                      <a:pt x="547" y="200"/>
                    </a:lnTo>
                    <a:lnTo>
                      <a:pt x="547" y="200"/>
                    </a:lnTo>
                    <a:lnTo>
                      <a:pt x="548" y="200"/>
                    </a:lnTo>
                    <a:lnTo>
                      <a:pt x="552" y="200"/>
                    </a:lnTo>
                    <a:lnTo>
                      <a:pt x="556" y="200"/>
                    </a:lnTo>
                    <a:lnTo>
                      <a:pt x="558" y="198"/>
                    </a:lnTo>
                    <a:lnTo>
                      <a:pt x="558" y="200"/>
                    </a:lnTo>
                    <a:lnTo>
                      <a:pt x="559" y="198"/>
                    </a:lnTo>
                    <a:lnTo>
                      <a:pt x="558" y="198"/>
                    </a:lnTo>
                    <a:lnTo>
                      <a:pt x="556" y="198"/>
                    </a:lnTo>
                    <a:lnTo>
                      <a:pt x="556" y="198"/>
                    </a:lnTo>
                    <a:lnTo>
                      <a:pt x="553" y="198"/>
                    </a:lnTo>
                    <a:lnTo>
                      <a:pt x="553" y="198"/>
                    </a:lnTo>
                    <a:lnTo>
                      <a:pt x="552" y="198"/>
                    </a:lnTo>
                    <a:lnTo>
                      <a:pt x="552" y="198"/>
                    </a:lnTo>
                    <a:lnTo>
                      <a:pt x="550" y="198"/>
                    </a:lnTo>
                    <a:lnTo>
                      <a:pt x="548" y="198"/>
                    </a:lnTo>
                    <a:lnTo>
                      <a:pt x="547" y="198"/>
                    </a:lnTo>
                    <a:lnTo>
                      <a:pt x="547" y="198"/>
                    </a:lnTo>
                    <a:lnTo>
                      <a:pt x="545" y="198"/>
                    </a:lnTo>
                    <a:lnTo>
                      <a:pt x="545" y="201"/>
                    </a:lnTo>
                    <a:lnTo>
                      <a:pt x="545" y="203"/>
                    </a:lnTo>
                    <a:lnTo>
                      <a:pt x="545" y="203"/>
                    </a:lnTo>
                    <a:lnTo>
                      <a:pt x="544" y="201"/>
                    </a:lnTo>
                    <a:lnTo>
                      <a:pt x="542" y="201"/>
                    </a:lnTo>
                    <a:lnTo>
                      <a:pt x="541" y="201"/>
                    </a:lnTo>
                    <a:lnTo>
                      <a:pt x="539" y="200"/>
                    </a:lnTo>
                    <a:lnTo>
                      <a:pt x="539" y="198"/>
                    </a:lnTo>
                    <a:lnTo>
                      <a:pt x="537" y="200"/>
                    </a:lnTo>
                    <a:lnTo>
                      <a:pt x="537" y="200"/>
                    </a:lnTo>
                    <a:lnTo>
                      <a:pt x="537" y="198"/>
                    </a:lnTo>
                    <a:lnTo>
                      <a:pt x="537" y="197"/>
                    </a:lnTo>
                    <a:lnTo>
                      <a:pt x="539" y="198"/>
                    </a:lnTo>
                    <a:lnTo>
                      <a:pt x="539" y="197"/>
                    </a:lnTo>
                    <a:lnTo>
                      <a:pt x="537" y="195"/>
                    </a:lnTo>
                    <a:lnTo>
                      <a:pt x="537" y="195"/>
                    </a:lnTo>
                    <a:lnTo>
                      <a:pt x="536" y="192"/>
                    </a:lnTo>
                    <a:lnTo>
                      <a:pt x="534" y="190"/>
                    </a:lnTo>
                    <a:lnTo>
                      <a:pt x="531" y="189"/>
                    </a:lnTo>
                    <a:lnTo>
                      <a:pt x="528" y="184"/>
                    </a:lnTo>
                    <a:lnTo>
                      <a:pt x="528" y="181"/>
                    </a:lnTo>
                    <a:lnTo>
                      <a:pt x="526" y="176"/>
                    </a:lnTo>
                    <a:lnTo>
                      <a:pt x="526" y="175"/>
                    </a:lnTo>
                    <a:lnTo>
                      <a:pt x="526" y="173"/>
                    </a:lnTo>
                    <a:lnTo>
                      <a:pt x="526" y="170"/>
                    </a:lnTo>
                    <a:lnTo>
                      <a:pt x="525" y="168"/>
                    </a:lnTo>
                    <a:lnTo>
                      <a:pt x="522" y="165"/>
                    </a:lnTo>
                    <a:lnTo>
                      <a:pt x="518" y="162"/>
                    </a:lnTo>
                    <a:lnTo>
                      <a:pt x="518" y="160"/>
                    </a:lnTo>
                    <a:lnTo>
                      <a:pt x="518" y="157"/>
                    </a:lnTo>
                    <a:lnTo>
                      <a:pt x="518" y="156"/>
                    </a:lnTo>
                    <a:lnTo>
                      <a:pt x="518" y="154"/>
                    </a:lnTo>
                    <a:lnTo>
                      <a:pt x="520" y="154"/>
                    </a:lnTo>
                    <a:lnTo>
                      <a:pt x="520" y="154"/>
                    </a:lnTo>
                    <a:lnTo>
                      <a:pt x="520" y="154"/>
                    </a:lnTo>
                    <a:lnTo>
                      <a:pt x="520" y="154"/>
                    </a:lnTo>
                    <a:lnTo>
                      <a:pt x="520" y="154"/>
                    </a:lnTo>
                    <a:lnTo>
                      <a:pt x="520" y="152"/>
                    </a:lnTo>
                    <a:lnTo>
                      <a:pt x="520" y="152"/>
                    </a:lnTo>
                    <a:lnTo>
                      <a:pt x="520" y="152"/>
                    </a:lnTo>
                    <a:lnTo>
                      <a:pt x="520" y="152"/>
                    </a:lnTo>
                    <a:lnTo>
                      <a:pt x="522" y="149"/>
                    </a:lnTo>
                    <a:lnTo>
                      <a:pt x="522" y="146"/>
                    </a:lnTo>
                    <a:lnTo>
                      <a:pt x="522" y="143"/>
                    </a:lnTo>
                    <a:lnTo>
                      <a:pt x="522" y="141"/>
                    </a:lnTo>
                    <a:lnTo>
                      <a:pt x="522" y="138"/>
                    </a:lnTo>
                    <a:lnTo>
                      <a:pt x="522" y="137"/>
                    </a:lnTo>
                    <a:lnTo>
                      <a:pt x="520" y="135"/>
                    </a:lnTo>
                    <a:lnTo>
                      <a:pt x="520" y="134"/>
                    </a:lnTo>
                    <a:lnTo>
                      <a:pt x="520" y="132"/>
                    </a:lnTo>
                    <a:lnTo>
                      <a:pt x="518" y="130"/>
                    </a:lnTo>
                    <a:lnTo>
                      <a:pt x="517" y="127"/>
                    </a:lnTo>
                    <a:lnTo>
                      <a:pt x="517" y="126"/>
                    </a:lnTo>
                    <a:lnTo>
                      <a:pt x="517" y="123"/>
                    </a:lnTo>
                    <a:lnTo>
                      <a:pt x="517" y="121"/>
                    </a:lnTo>
                    <a:lnTo>
                      <a:pt x="515" y="118"/>
                    </a:lnTo>
                    <a:lnTo>
                      <a:pt x="515" y="116"/>
                    </a:lnTo>
                    <a:lnTo>
                      <a:pt x="517" y="115"/>
                    </a:lnTo>
                    <a:lnTo>
                      <a:pt x="518" y="108"/>
                    </a:lnTo>
                    <a:lnTo>
                      <a:pt x="518" y="108"/>
                    </a:lnTo>
                    <a:lnTo>
                      <a:pt x="518" y="108"/>
                    </a:lnTo>
                    <a:lnTo>
                      <a:pt x="520" y="107"/>
                    </a:lnTo>
                    <a:lnTo>
                      <a:pt x="520" y="107"/>
                    </a:lnTo>
                    <a:lnTo>
                      <a:pt x="518" y="107"/>
                    </a:lnTo>
                    <a:lnTo>
                      <a:pt x="520" y="105"/>
                    </a:lnTo>
                    <a:lnTo>
                      <a:pt x="520" y="104"/>
                    </a:lnTo>
                    <a:lnTo>
                      <a:pt x="522" y="102"/>
                    </a:lnTo>
                    <a:lnTo>
                      <a:pt x="522" y="96"/>
                    </a:lnTo>
                    <a:lnTo>
                      <a:pt x="522" y="91"/>
                    </a:lnTo>
                    <a:lnTo>
                      <a:pt x="523" y="89"/>
                    </a:lnTo>
                    <a:lnTo>
                      <a:pt x="522" y="88"/>
                    </a:lnTo>
                    <a:lnTo>
                      <a:pt x="523" y="85"/>
                    </a:lnTo>
                    <a:lnTo>
                      <a:pt x="522" y="83"/>
                    </a:lnTo>
                    <a:lnTo>
                      <a:pt x="523" y="72"/>
                    </a:lnTo>
                    <a:lnTo>
                      <a:pt x="523" y="71"/>
                    </a:lnTo>
                    <a:lnTo>
                      <a:pt x="525" y="69"/>
                    </a:lnTo>
                    <a:lnTo>
                      <a:pt x="523" y="64"/>
                    </a:lnTo>
                    <a:lnTo>
                      <a:pt x="523" y="60"/>
                    </a:lnTo>
                    <a:lnTo>
                      <a:pt x="523" y="58"/>
                    </a:lnTo>
                    <a:lnTo>
                      <a:pt x="523" y="58"/>
                    </a:lnTo>
                    <a:lnTo>
                      <a:pt x="523" y="58"/>
                    </a:lnTo>
                    <a:lnTo>
                      <a:pt x="525" y="58"/>
                    </a:lnTo>
                    <a:lnTo>
                      <a:pt x="528" y="58"/>
                    </a:lnTo>
                    <a:lnTo>
                      <a:pt x="530" y="58"/>
                    </a:lnTo>
                    <a:lnTo>
                      <a:pt x="531" y="58"/>
                    </a:lnTo>
                    <a:lnTo>
                      <a:pt x="531" y="58"/>
                    </a:lnTo>
                    <a:lnTo>
                      <a:pt x="533" y="60"/>
                    </a:lnTo>
                    <a:lnTo>
                      <a:pt x="534" y="58"/>
                    </a:lnTo>
                    <a:lnTo>
                      <a:pt x="534" y="58"/>
                    </a:lnTo>
                    <a:lnTo>
                      <a:pt x="533" y="58"/>
                    </a:lnTo>
                    <a:lnTo>
                      <a:pt x="531" y="58"/>
                    </a:lnTo>
                    <a:lnTo>
                      <a:pt x="531" y="56"/>
                    </a:lnTo>
                    <a:lnTo>
                      <a:pt x="528" y="56"/>
                    </a:lnTo>
                    <a:lnTo>
                      <a:pt x="528" y="56"/>
                    </a:lnTo>
                    <a:lnTo>
                      <a:pt x="525" y="56"/>
                    </a:lnTo>
                    <a:lnTo>
                      <a:pt x="523" y="56"/>
                    </a:lnTo>
                    <a:lnTo>
                      <a:pt x="522" y="56"/>
                    </a:lnTo>
                    <a:lnTo>
                      <a:pt x="523" y="55"/>
                    </a:lnTo>
                    <a:lnTo>
                      <a:pt x="523" y="53"/>
                    </a:lnTo>
                    <a:lnTo>
                      <a:pt x="523" y="50"/>
                    </a:lnTo>
                    <a:lnTo>
                      <a:pt x="523" y="52"/>
                    </a:lnTo>
                    <a:lnTo>
                      <a:pt x="525" y="53"/>
                    </a:lnTo>
                    <a:lnTo>
                      <a:pt x="525" y="52"/>
                    </a:lnTo>
                    <a:lnTo>
                      <a:pt x="525" y="50"/>
                    </a:lnTo>
                    <a:lnTo>
                      <a:pt x="523" y="49"/>
                    </a:lnTo>
                    <a:lnTo>
                      <a:pt x="522" y="49"/>
                    </a:lnTo>
                    <a:lnTo>
                      <a:pt x="522" y="45"/>
                    </a:lnTo>
                    <a:lnTo>
                      <a:pt x="525" y="44"/>
                    </a:lnTo>
                    <a:lnTo>
                      <a:pt x="523" y="44"/>
                    </a:lnTo>
                    <a:lnTo>
                      <a:pt x="523" y="42"/>
                    </a:lnTo>
                    <a:lnTo>
                      <a:pt x="522" y="42"/>
                    </a:lnTo>
                    <a:lnTo>
                      <a:pt x="522" y="44"/>
                    </a:lnTo>
                    <a:lnTo>
                      <a:pt x="522" y="44"/>
                    </a:lnTo>
                    <a:lnTo>
                      <a:pt x="522" y="42"/>
                    </a:lnTo>
                    <a:lnTo>
                      <a:pt x="520" y="42"/>
                    </a:lnTo>
                    <a:lnTo>
                      <a:pt x="520" y="39"/>
                    </a:lnTo>
                    <a:lnTo>
                      <a:pt x="518" y="36"/>
                    </a:lnTo>
                    <a:lnTo>
                      <a:pt x="518" y="31"/>
                    </a:lnTo>
                    <a:lnTo>
                      <a:pt x="517" y="30"/>
                    </a:lnTo>
                    <a:lnTo>
                      <a:pt x="514" y="26"/>
                    </a:lnTo>
                    <a:lnTo>
                      <a:pt x="514" y="25"/>
                    </a:lnTo>
                    <a:lnTo>
                      <a:pt x="514" y="22"/>
                    </a:lnTo>
                    <a:lnTo>
                      <a:pt x="514" y="20"/>
                    </a:lnTo>
                    <a:lnTo>
                      <a:pt x="514" y="19"/>
                    </a:lnTo>
                    <a:lnTo>
                      <a:pt x="514" y="19"/>
                    </a:lnTo>
                    <a:lnTo>
                      <a:pt x="517" y="20"/>
                    </a:lnTo>
                    <a:lnTo>
                      <a:pt x="520" y="20"/>
                    </a:lnTo>
                    <a:lnTo>
                      <a:pt x="522" y="22"/>
                    </a:lnTo>
                    <a:lnTo>
                      <a:pt x="523" y="22"/>
                    </a:lnTo>
                    <a:lnTo>
                      <a:pt x="533" y="23"/>
                    </a:lnTo>
                    <a:lnTo>
                      <a:pt x="534" y="23"/>
                    </a:lnTo>
                    <a:lnTo>
                      <a:pt x="536" y="22"/>
                    </a:lnTo>
                    <a:lnTo>
                      <a:pt x="536" y="22"/>
                    </a:lnTo>
                    <a:lnTo>
                      <a:pt x="537" y="23"/>
                    </a:lnTo>
                    <a:lnTo>
                      <a:pt x="537" y="23"/>
                    </a:lnTo>
                    <a:lnTo>
                      <a:pt x="539" y="23"/>
                    </a:lnTo>
                    <a:lnTo>
                      <a:pt x="539" y="23"/>
                    </a:lnTo>
                    <a:lnTo>
                      <a:pt x="541" y="22"/>
                    </a:lnTo>
                    <a:lnTo>
                      <a:pt x="541" y="23"/>
                    </a:lnTo>
                    <a:lnTo>
                      <a:pt x="541" y="23"/>
                    </a:lnTo>
                    <a:lnTo>
                      <a:pt x="542" y="25"/>
                    </a:lnTo>
                    <a:lnTo>
                      <a:pt x="542" y="26"/>
                    </a:lnTo>
                    <a:lnTo>
                      <a:pt x="542" y="26"/>
                    </a:lnTo>
                    <a:lnTo>
                      <a:pt x="541" y="30"/>
                    </a:lnTo>
                    <a:lnTo>
                      <a:pt x="541" y="30"/>
                    </a:lnTo>
                    <a:lnTo>
                      <a:pt x="541" y="30"/>
                    </a:lnTo>
                    <a:lnTo>
                      <a:pt x="541" y="28"/>
                    </a:lnTo>
                    <a:lnTo>
                      <a:pt x="537" y="33"/>
                    </a:lnTo>
                    <a:lnTo>
                      <a:pt x="536" y="36"/>
                    </a:lnTo>
                    <a:lnTo>
                      <a:pt x="536" y="36"/>
                    </a:lnTo>
                    <a:lnTo>
                      <a:pt x="536" y="37"/>
                    </a:lnTo>
                    <a:lnTo>
                      <a:pt x="536" y="37"/>
                    </a:lnTo>
                    <a:lnTo>
                      <a:pt x="537" y="36"/>
                    </a:lnTo>
                    <a:lnTo>
                      <a:pt x="539" y="36"/>
                    </a:lnTo>
                    <a:lnTo>
                      <a:pt x="539" y="36"/>
                    </a:lnTo>
                    <a:lnTo>
                      <a:pt x="537" y="36"/>
                    </a:lnTo>
                    <a:lnTo>
                      <a:pt x="537" y="36"/>
                    </a:lnTo>
                    <a:lnTo>
                      <a:pt x="537" y="34"/>
                    </a:lnTo>
                    <a:lnTo>
                      <a:pt x="537" y="34"/>
                    </a:lnTo>
                    <a:lnTo>
                      <a:pt x="537" y="33"/>
                    </a:lnTo>
                    <a:lnTo>
                      <a:pt x="539" y="33"/>
                    </a:lnTo>
                    <a:lnTo>
                      <a:pt x="541" y="31"/>
                    </a:lnTo>
                    <a:lnTo>
                      <a:pt x="541" y="31"/>
                    </a:lnTo>
                    <a:lnTo>
                      <a:pt x="542" y="30"/>
                    </a:lnTo>
                    <a:lnTo>
                      <a:pt x="544" y="28"/>
                    </a:lnTo>
                    <a:lnTo>
                      <a:pt x="544" y="28"/>
                    </a:lnTo>
                    <a:lnTo>
                      <a:pt x="544" y="26"/>
                    </a:lnTo>
                    <a:lnTo>
                      <a:pt x="544" y="26"/>
                    </a:lnTo>
                    <a:lnTo>
                      <a:pt x="544" y="26"/>
                    </a:lnTo>
                    <a:lnTo>
                      <a:pt x="545" y="28"/>
                    </a:lnTo>
                    <a:lnTo>
                      <a:pt x="545" y="30"/>
                    </a:lnTo>
                    <a:lnTo>
                      <a:pt x="544" y="30"/>
                    </a:lnTo>
                    <a:lnTo>
                      <a:pt x="544" y="31"/>
                    </a:lnTo>
                    <a:lnTo>
                      <a:pt x="544" y="33"/>
                    </a:lnTo>
                    <a:lnTo>
                      <a:pt x="544" y="33"/>
                    </a:lnTo>
                    <a:lnTo>
                      <a:pt x="542" y="33"/>
                    </a:lnTo>
                    <a:lnTo>
                      <a:pt x="542" y="33"/>
                    </a:lnTo>
                    <a:lnTo>
                      <a:pt x="544" y="34"/>
                    </a:lnTo>
                    <a:lnTo>
                      <a:pt x="544" y="34"/>
                    </a:lnTo>
                    <a:lnTo>
                      <a:pt x="544" y="36"/>
                    </a:lnTo>
                    <a:lnTo>
                      <a:pt x="544" y="37"/>
                    </a:lnTo>
                    <a:lnTo>
                      <a:pt x="544" y="37"/>
                    </a:lnTo>
                    <a:lnTo>
                      <a:pt x="542" y="37"/>
                    </a:lnTo>
                    <a:lnTo>
                      <a:pt x="542" y="37"/>
                    </a:lnTo>
                    <a:lnTo>
                      <a:pt x="542" y="37"/>
                    </a:lnTo>
                    <a:lnTo>
                      <a:pt x="541" y="39"/>
                    </a:lnTo>
                    <a:lnTo>
                      <a:pt x="541" y="39"/>
                    </a:lnTo>
                    <a:lnTo>
                      <a:pt x="541" y="37"/>
                    </a:lnTo>
                    <a:lnTo>
                      <a:pt x="541" y="37"/>
                    </a:lnTo>
                    <a:lnTo>
                      <a:pt x="539" y="37"/>
                    </a:lnTo>
                    <a:lnTo>
                      <a:pt x="539" y="39"/>
                    </a:lnTo>
                    <a:lnTo>
                      <a:pt x="537" y="41"/>
                    </a:lnTo>
                    <a:lnTo>
                      <a:pt x="537" y="41"/>
                    </a:lnTo>
                    <a:lnTo>
                      <a:pt x="539" y="41"/>
                    </a:lnTo>
                    <a:lnTo>
                      <a:pt x="541" y="41"/>
                    </a:lnTo>
                    <a:lnTo>
                      <a:pt x="542" y="41"/>
                    </a:lnTo>
                    <a:lnTo>
                      <a:pt x="542" y="41"/>
                    </a:lnTo>
                    <a:lnTo>
                      <a:pt x="544" y="41"/>
                    </a:lnTo>
                    <a:lnTo>
                      <a:pt x="544" y="41"/>
                    </a:lnTo>
                    <a:lnTo>
                      <a:pt x="544" y="37"/>
                    </a:lnTo>
                    <a:lnTo>
                      <a:pt x="545" y="37"/>
                    </a:lnTo>
                    <a:lnTo>
                      <a:pt x="545" y="37"/>
                    </a:lnTo>
                    <a:lnTo>
                      <a:pt x="545" y="37"/>
                    </a:lnTo>
                    <a:lnTo>
                      <a:pt x="547" y="36"/>
                    </a:lnTo>
                    <a:lnTo>
                      <a:pt x="547" y="36"/>
                    </a:lnTo>
                    <a:lnTo>
                      <a:pt x="547" y="34"/>
                    </a:lnTo>
                    <a:lnTo>
                      <a:pt x="547" y="33"/>
                    </a:lnTo>
                    <a:lnTo>
                      <a:pt x="547" y="31"/>
                    </a:lnTo>
                    <a:lnTo>
                      <a:pt x="547" y="31"/>
                    </a:lnTo>
                    <a:lnTo>
                      <a:pt x="547" y="31"/>
                    </a:lnTo>
                    <a:lnTo>
                      <a:pt x="547" y="30"/>
                    </a:lnTo>
                    <a:lnTo>
                      <a:pt x="547" y="30"/>
                    </a:lnTo>
                    <a:lnTo>
                      <a:pt x="547" y="30"/>
                    </a:lnTo>
                    <a:lnTo>
                      <a:pt x="547" y="28"/>
                    </a:lnTo>
                    <a:lnTo>
                      <a:pt x="547" y="26"/>
                    </a:lnTo>
                    <a:lnTo>
                      <a:pt x="547" y="26"/>
                    </a:lnTo>
                    <a:lnTo>
                      <a:pt x="548" y="25"/>
                    </a:lnTo>
                    <a:lnTo>
                      <a:pt x="548" y="25"/>
                    </a:lnTo>
                    <a:lnTo>
                      <a:pt x="547" y="23"/>
                    </a:lnTo>
                    <a:lnTo>
                      <a:pt x="547" y="23"/>
                    </a:lnTo>
                    <a:lnTo>
                      <a:pt x="547" y="22"/>
                    </a:lnTo>
                    <a:lnTo>
                      <a:pt x="547" y="22"/>
                    </a:lnTo>
                    <a:lnTo>
                      <a:pt x="545" y="22"/>
                    </a:lnTo>
                    <a:lnTo>
                      <a:pt x="547" y="23"/>
                    </a:lnTo>
                    <a:lnTo>
                      <a:pt x="547" y="23"/>
                    </a:lnTo>
                    <a:lnTo>
                      <a:pt x="545" y="23"/>
                    </a:lnTo>
                    <a:lnTo>
                      <a:pt x="545" y="22"/>
                    </a:lnTo>
                    <a:lnTo>
                      <a:pt x="544" y="22"/>
                    </a:lnTo>
                    <a:lnTo>
                      <a:pt x="545" y="20"/>
                    </a:lnTo>
                    <a:lnTo>
                      <a:pt x="545" y="20"/>
                    </a:lnTo>
                    <a:lnTo>
                      <a:pt x="547" y="20"/>
                    </a:lnTo>
                    <a:lnTo>
                      <a:pt x="547" y="20"/>
                    </a:lnTo>
                    <a:lnTo>
                      <a:pt x="545" y="19"/>
                    </a:lnTo>
                    <a:lnTo>
                      <a:pt x="544" y="17"/>
                    </a:lnTo>
                    <a:lnTo>
                      <a:pt x="544" y="17"/>
                    </a:lnTo>
                    <a:lnTo>
                      <a:pt x="544" y="17"/>
                    </a:lnTo>
                    <a:lnTo>
                      <a:pt x="542" y="17"/>
                    </a:lnTo>
                    <a:lnTo>
                      <a:pt x="542" y="17"/>
                    </a:lnTo>
                    <a:lnTo>
                      <a:pt x="542" y="15"/>
                    </a:lnTo>
                    <a:lnTo>
                      <a:pt x="544" y="15"/>
                    </a:lnTo>
                    <a:lnTo>
                      <a:pt x="544" y="15"/>
                    </a:lnTo>
                    <a:lnTo>
                      <a:pt x="545" y="15"/>
                    </a:lnTo>
                    <a:lnTo>
                      <a:pt x="545" y="15"/>
                    </a:lnTo>
                    <a:lnTo>
                      <a:pt x="545" y="15"/>
                    </a:lnTo>
                    <a:lnTo>
                      <a:pt x="545" y="12"/>
                    </a:lnTo>
                    <a:lnTo>
                      <a:pt x="544" y="11"/>
                    </a:lnTo>
                    <a:lnTo>
                      <a:pt x="544" y="11"/>
                    </a:lnTo>
                    <a:lnTo>
                      <a:pt x="544" y="11"/>
                    </a:lnTo>
                    <a:lnTo>
                      <a:pt x="544" y="11"/>
                    </a:lnTo>
                    <a:lnTo>
                      <a:pt x="542" y="11"/>
                    </a:lnTo>
                    <a:lnTo>
                      <a:pt x="542" y="11"/>
                    </a:lnTo>
                    <a:lnTo>
                      <a:pt x="542" y="9"/>
                    </a:lnTo>
                    <a:lnTo>
                      <a:pt x="541" y="6"/>
                    </a:lnTo>
                    <a:lnTo>
                      <a:pt x="936" y="6"/>
                    </a:lnTo>
                    <a:lnTo>
                      <a:pt x="939" y="6"/>
                    </a:lnTo>
                    <a:lnTo>
                      <a:pt x="939" y="3"/>
                    </a:lnTo>
                    <a:lnTo>
                      <a:pt x="939" y="0"/>
                    </a:lnTo>
                    <a:close/>
                  </a:path>
                </a:pathLst>
              </a:custGeom>
              <a:solidFill>
                <a:schemeClr val="accent4"/>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5" name="Freeform 26">
                <a:extLst>
                  <a:ext uri="{FF2B5EF4-FFF2-40B4-BE49-F238E27FC236}">
                    <a16:creationId xmlns:a16="http://schemas.microsoft.com/office/drawing/2014/main" id="{4F40BF59-CA8E-4631-BF19-D8BDD7444E71}"/>
                  </a:ext>
                </a:extLst>
              </p:cNvPr>
              <p:cNvSpPr>
                <a:spLocks/>
              </p:cNvSpPr>
              <p:nvPr/>
            </p:nvSpPr>
            <p:spPr bwMode="auto">
              <a:xfrm>
                <a:off x="5630497" y="2718151"/>
                <a:ext cx="11695" cy="15594"/>
              </a:xfrm>
              <a:custGeom>
                <a:avLst/>
                <a:gdLst>
                  <a:gd name="T0" fmla="*/ 4 w 6"/>
                  <a:gd name="T1" fmla="*/ 0 h 8"/>
                  <a:gd name="T2" fmla="*/ 6 w 6"/>
                  <a:gd name="T3" fmla="*/ 0 h 8"/>
                  <a:gd name="T4" fmla="*/ 6 w 6"/>
                  <a:gd name="T5" fmla="*/ 0 h 8"/>
                  <a:gd name="T6" fmla="*/ 6 w 6"/>
                  <a:gd name="T7" fmla="*/ 3 h 8"/>
                  <a:gd name="T8" fmla="*/ 6 w 6"/>
                  <a:gd name="T9" fmla="*/ 5 h 8"/>
                  <a:gd name="T10" fmla="*/ 4 w 6"/>
                  <a:gd name="T11" fmla="*/ 5 h 8"/>
                  <a:gd name="T12" fmla="*/ 1 w 6"/>
                  <a:gd name="T13" fmla="*/ 8 h 8"/>
                  <a:gd name="T14" fmla="*/ 1 w 6"/>
                  <a:gd name="T15" fmla="*/ 6 h 8"/>
                  <a:gd name="T16" fmla="*/ 0 w 6"/>
                  <a:gd name="T17" fmla="*/ 8 h 8"/>
                  <a:gd name="T18" fmla="*/ 0 w 6"/>
                  <a:gd name="T19" fmla="*/ 6 h 8"/>
                  <a:gd name="T20" fmla="*/ 0 w 6"/>
                  <a:gd name="T21" fmla="*/ 6 h 8"/>
                  <a:gd name="T22" fmla="*/ 1 w 6"/>
                  <a:gd name="T23" fmla="*/ 5 h 8"/>
                  <a:gd name="T24" fmla="*/ 1 w 6"/>
                  <a:gd name="T25" fmla="*/ 3 h 8"/>
                  <a:gd name="T26" fmla="*/ 3 w 6"/>
                  <a:gd name="T27" fmla="*/ 2 h 8"/>
                  <a:gd name="T28" fmla="*/ 4 w 6"/>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4" y="0"/>
                    </a:moveTo>
                    <a:lnTo>
                      <a:pt x="6" y="0"/>
                    </a:lnTo>
                    <a:lnTo>
                      <a:pt x="6" y="0"/>
                    </a:lnTo>
                    <a:lnTo>
                      <a:pt x="6" y="3"/>
                    </a:lnTo>
                    <a:lnTo>
                      <a:pt x="6" y="5"/>
                    </a:lnTo>
                    <a:lnTo>
                      <a:pt x="4" y="5"/>
                    </a:lnTo>
                    <a:lnTo>
                      <a:pt x="1" y="8"/>
                    </a:lnTo>
                    <a:lnTo>
                      <a:pt x="1" y="6"/>
                    </a:lnTo>
                    <a:lnTo>
                      <a:pt x="0" y="8"/>
                    </a:lnTo>
                    <a:lnTo>
                      <a:pt x="0" y="6"/>
                    </a:lnTo>
                    <a:lnTo>
                      <a:pt x="0" y="6"/>
                    </a:lnTo>
                    <a:lnTo>
                      <a:pt x="1" y="5"/>
                    </a:lnTo>
                    <a:lnTo>
                      <a:pt x="1" y="3"/>
                    </a:lnTo>
                    <a:lnTo>
                      <a:pt x="3" y="2"/>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6" name="Freeform 27">
                <a:extLst>
                  <a:ext uri="{FF2B5EF4-FFF2-40B4-BE49-F238E27FC236}">
                    <a16:creationId xmlns:a16="http://schemas.microsoft.com/office/drawing/2014/main" id="{E013938E-D1F8-4D66-B8D5-F6BB9F78DB5F}"/>
                  </a:ext>
                </a:extLst>
              </p:cNvPr>
              <p:cNvSpPr>
                <a:spLocks noEditPoints="1"/>
              </p:cNvSpPr>
              <p:nvPr/>
            </p:nvSpPr>
            <p:spPr bwMode="auto">
              <a:xfrm>
                <a:off x="5534986" y="2456955"/>
                <a:ext cx="278739" cy="458068"/>
              </a:xfrm>
              <a:custGeom>
                <a:avLst/>
                <a:gdLst>
                  <a:gd name="T0" fmla="*/ 80 w 143"/>
                  <a:gd name="T1" fmla="*/ 229 h 235"/>
                  <a:gd name="T2" fmla="*/ 57 w 143"/>
                  <a:gd name="T3" fmla="*/ 156 h 235"/>
                  <a:gd name="T4" fmla="*/ 31 w 143"/>
                  <a:gd name="T5" fmla="*/ 121 h 235"/>
                  <a:gd name="T6" fmla="*/ 36 w 143"/>
                  <a:gd name="T7" fmla="*/ 132 h 235"/>
                  <a:gd name="T8" fmla="*/ 25 w 143"/>
                  <a:gd name="T9" fmla="*/ 140 h 235"/>
                  <a:gd name="T10" fmla="*/ 14 w 143"/>
                  <a:gd name="T11" fmla="*/ 136 h 235"/>
                  <a:gd name="T12" fmla="*/ 0 w 143"/>
                  <a:gd name="T13" fmla="*/ 134 h 235"/>
                  <a:gd name="T14" fmla="*/ 9 w 143"/>
                  <a:gd name="T15" fmla="*/ 126 h 235"/>
                  <a:gd name="T16" fmla="*/ 42 w 143"/>
                  <a:gd name="T17" fmla="*/ 109 h 235"/>
                  <a:gd name="T18" fmla="*/ 30 w 143"/>
                  <a:gd name="T19" fmla="*/ 109 h 235"/>
                  <a:gd name="T20" fmla="*/ 25 w 143"/>
                  <a:gd name="T21" fmla="*/ 106 h 235"/>
                  <a:gd name="T22" fmla="*/ 33 w 143"/>
                  <a:gd name="T23" fmla="*/ 102 h 235"/>
                  <a:gd name="T24" fmla="*/ 27 w 143"/>
                  <a:gd name="T25" fmla="*/ 96 h 235"/>
                  <a:gd name="T26" fmla="*/ 23 w 143"/>
                  <a:gd name="T27" fmla="*/ 88 h 235"/>
                  <a:gd name="T28" fmla="*/ 27 w 143"/>
                  <a:gd name="T29" fmla="*/ 82 h 235"/>
                  <a:gd name="T30" fmla="*/ 27 w 143"/>
                  <a:gd name="T31" fmla="*/ 68 h 235"/>
                  <a:gd name="T32" fmla="*/ 33 w 143"/>
                  <a:gd name="T33" fmla="*/ 80 h 235"/>
                  <a:gd name="T34" fmla="*/ 22 w 143"/>
                  <a:gd name="T35" fmla="*/ 71 h 235"/>
                  <a:gd name="T36" fmla="*/ 11 w 143"/>
                  <a:gd name="T37" fmla="*/ 68 h 235"/>
                  <a:gd name="T38" fmla="*/ 25 w 143"/>
                  <a:gd name="T39" fmla="*/ 60 h 235"/>
                  <a:gd name="T40" fmla="*/ 16 w 143"/>
                  <a:gd name="T41" fmla="*/ 60 h 235"/>
                  <a:gd name="T42" fmla="*/ 20 w 143"/>
                  <a:gd name="T43" fmla="*/ 55 h 235"/>
                  <a:gd name="T44" fmla="*/ 63 w 143"/>
                  <a:gd name="T45" fmla="*/ 60 h 235"/>
                  <a:gd name="T46" fmla="*/ 75 w 143"/>
                  <a:gd name="T47" fmla="*/ 68 h 235"/>
                  <a:gd name="T48" fmla="*/ 82 w 143"/>
                  <a:gd name="T49" fmla="*/ 90 h 235"/>
                  <a:gd name="T50" fmla="*/ 71 w 143"/>
                  <a:gd name="T51" fmla="*/ 101 h 235"/>
                  <a:gd name="T52" fmla="*/ 94 w 143"/>
                  <a:gd name="T53" fmla="*/ 112 h 235"/>
                  <a:gd name="T54" fmla="*/ 118 w 143"/>
                  <a:gd name="T55" fmla="*/ 148 h 235"/>
                  <a:gd name="T56" fmla="*/ 123 w 143"/>
                  <a:gd name="T57" fmla="*/ 161 h 235"/>
                  <a:gd name="T58" fmla="*/ 142 w 143"/>
                  <a:gd name="T59" fmla="*/ 167 h 235"/>
                  <a:gd name="T60" fmla="*/ 135 w 143"/>
                  <a:gd name="T61" fmla="*/ 186 h 235"/>
                  <a:gd name="T62" fmla="*/ 131 w 143"/>
                  <a:gd name="T63" fmla="*/ 194 h 235"/>
                  <a:gd name="T64" fmla="*/ 121 w 143"/>
                  <a:gd name="T65" fmla="*/ 205 h 235"/>
                  <a:gd name="T66" fmla="*/ 90 w 143"/>
                  <a:gd name="T67" fmla="*/ 208 h 235"/>
                  <a:gd name="T68" fmla="*/ 63 w 143"/>
                  <a:gd name="T69" fmla="*/ 216 h 235"/>
                  <a:gd name="T70" fmla="*/ 39 w 143"/>
                  <a:gd name="T71" fmla="*/ 217 h 235"/>
                  <a:gd name="T72" fmla="*/ 52 w 143"/>
                  <a:gd name="T73" fmla="*/ 202 h 235"/>
                  <a:gd name="T74" fmla="*/ 79 w 143"/>
                  <a:gd name="T75" fmla="*/ 189 h 235"/>
                  <a:gd name="T76" fmla="*/ 55 w 143"/>
                  <a:gd name="T77" fmla="*/ 188 h 235"/>
                  <a:gd name="T78" fmla="*/ 57 w 143"/>
                  <a:gd name="T79" fmla="*/ 177 h 235"/>
                  <a:gd name="T80" fmla="*/ 52 w 143"/>
                  <a:gd name="T81" fmla="*/ 166 h 235"/>
                  <a:gd name="T82" fmla="*/ 72 w 143"/>
                  <a:gd name="T83" fmla="*/ 158 h 235"/>
                  <a:gd name="T84" fmla="*/ 74 w 143"/>
                  <a:gd name="T85" fmla="*/ 145 h 235"/>
                  <a:gd name="T86" fmla="*/ 74 w 143"/>
                  <a:gd name="T87" fmla="*/ 123 h 235"/>
                  <a:gd name="T88" fmla="*/ 53 w 143"/>
                  <a:gd name="T89" fmla="*/ 126 h 235"/>
                  <a:gd name="T90" fmla="*/ 50 w 143"/>
                  <a:gd name="T91" fmla="*/ 112 h 235"/>
                  <a:gd name="T92" fmla="*/ 46 w 143"/>
                  <a:gd name="T93" fmla="*/ 102 h 235"/>
                  <a:gd name="T94" fmla="*/ 39 w 143"/>
                  <a:gd name="T95" fmla="*/ 102 h 235"/>
                  <a:gd name="T96" fmla="*/ 38 w 143"/>
                  <a:gd name="T97" fmla="*/ 106 h 235"/>
                  <a:gd name="T98" fmla="*/ 36 w 143"/>
                  <a:gd name="T99" fmla="*/ 91 h 235"/>
                  <a:gd name="T100" fmla="*/ 36 w 143"/>
                  <a:gd name="T101" fmla="*/ 76 h 235"/>
                  <a:gd name="T102" fmla="*/ 41 w 143"/>
                  <a:gd name="T103" fmla="*/ 63 h 235"/>
                  <a:gd name="T104" fmla="*/ 44 w 143"/>
                  <a:gd name="T105" fmla="*/ 52 h 235"/>
                  <a:gd name="T106" fmla="*/ 68 w 143"/>
                  <a:gd name="T107" fmla="*/ 47 h 235"/>
                  <a:gd name="T108" fmla="*/ 72 w 143"/>
                  <a:gd name="T109" fmla="*/ 44 h 235"/>
                  <a:gd name="T110" fmla="*/ 77 w 143"/>
                  <a:gd name="T111" fmla="*/ 41 h 235"/>
                  <a:gd name="T112" fmla="*/ 69 w 143"/>
                  <a:gd name="T113" fmla="*/ 38 h 235"/>
                  <a:gd name="T114" fmla="*/ 77 w 143"/>
                  <a:gd name="T115" fmla="*/ 36 h 235"/>
                  <a:gd name="T116" fmla="*/ 102 w 143"/>
                  <a:gd name="T117" fmla="*/ 10 h 235"/>
                  <a:gd name="T118" fmla="*/ 96 w 143"/>
                  <a:gd name="T119" fmla="*/ 14 h 235"/>
                  <a:gd name="T120" fmla="*/ 98 w 143"/>
                  <a:gd name="T121" fmla="*/ 5 h 235"/>
                  <a:gd name="T122" fmla="*/ 107 w 143"/>
                  <a:gd name="T123"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235">
                    <a:moveTo>
                      <a:pt x="85" y="233"/>
                    </a:moveTo>
                    <a:lnTo>
                      <a:pt x="88" y="233"/>
                    </a:lnTo>
                    <a:lnTo>
                      <a:pt x="88" y="235"/>
                    </a:lnTo>
                    <a:lnTo>
                      <a:pt x="88" y="235"/>
                    </a:lnTo>
                    <a:lnTo>
                      <a:pt x="88" y="235"/>
                    </a:lnTo>
                    <a:lnTo>
                      <a:pt x="88" y="235"/>
                    </a:lnTo>
                    <a:lnTo>
                      <a:pt x="87" y="235"/>
                    </a:lnTo>
                    <a:lnTo>
                      <a:pt x="85" y="235"/>
                    </a:lnTo>
                    <a:lnTo>
                      <a:pt x="85" y="233"/>
                    </a:lnTo>
                    <a:close/>
                    <a:moveTo>
                      <a:pt x="80" y="229"/>
                    </a:moveTo>
                    <a:lnTo>
                      <a:pt x="82" y="229"/>
                    </a:lnTo>
                    <a:lnTo>
                      <a:pt x="82" y="229"/>
                    </a:lnTo>
                    <a:lnTo>
                      <a:pt x="80" y="230"/>
                    </a:lnTo>
                    <a:lnTo>
                      <a:pt x="80" y="230"/>
                    </a:lnTo>
                    <a:lnTo>
                      <a:pt x="80" y="230"/>
                    </a:lnTo>
                    <a:lnTo>
                      <a:pt x="80" y="229"/>
                    </a:lnTo>
                    <a:close/>
                    <a:moveTo>
                      <a:pt x="99" y="205"/>
                    </a:moveTo>
                    <a:lnTo>
                      <a:pt x="101" y="206"/>
                    </a:lnTo>
                    <a:lnTo>
                      <a:pt x="102" y="206"/>
                    </a:lnTo>
                    <a:lnTo>
                      <a:pt x="101" y="208"/>
                    </a:lnTo>
                    <a:lnTo>
                      <a:pt x="101" y="208"/>
                    </a:lnTo>
                    <a:lnTo>
                      <a:pt x="101" y="208"/>
                    </a:lnTo>
                    <a:lnTo>
                      <a:pt x="99" y="208"/>
                    </a:lnTo>
                    <a:lnTo>
                      <a:pt x="99" y="208"/>
                    </a:lnTo>
                    <a:lnTo>
                      <a:pt x="96" y="206"/>
                    </a:lnTo>
                    <a:lnTo>
                      <a:pt x="94" y="206"/>
                    </a:lnTo>
                    <a:lnTo>
                      <a:pt x="96" y="206"/>
                    </a:lnTo>
                    <a:lnTo>
                      <a:pt x="98" y="206"/>
                    </a:lnTo>
                    <a:lnTo>
                      <a:pt x="99" y="205"/>
                    </a:lnTo>
                    <a:close/>
                    <a:moveTo>
                      <a:pt x="53" y="154"/>
                    </a:moveTo>
                    <a:lnTo>
                      <a:pt x="55" y="154"/>
                    </a:lnTo>
                    <a:lnTo>
                      <a:pt x="57" y="156"/>
                    </a:lnTo>
                    <a:lnTo>
                      <a:pt x="58" y="156"/>
                    </a:lnTo>
                    <a:lnTo>
                      <a:pt x="60" y="156"/>
                    </a:lnTo>
                    <a:lnTo>
                      <a:pt x="58" y="158"/>
                    </a:lnTo>
                    <a:lnTo>
                      <a:pt x="57" y="158"/>
                    </a:lnTo>
                    <a:lnTo>
                      <a:pt x="57" y="159"/>
                    </a:lnTo>
                    <a:lnTo>
                      <a:pt x="55" y="159"/>
                    </a:lnTo>
                    <a:lnTo>
                      <a:pt x="53" y="159"/>
                    </a:lnTo>
                    <a:lnTo>
                      <a:pt x="53" y="159"/>
                    </a:lnTo>
                    <a:lnTo>
                      <a:pt x="52" y="158"/>
                    </a:lnTo>
                    <a:lnTo>
                      <a:pt x="52" y="154"/>
                    </a:lnTo>
                    <a:lnTo>
                      <a:pt x="53" y="154"/>
                    </a:lnTo>
                    <a:close/>
                    <a:moveTo>
                      <a:pt x="25" y="118"/>
                    </a:moveTo>
                    <a:lnTo>
                      <a:pt x="28" y="118"/>
                    </a:lnTo>
                    <a:lnTo>
                      <a:pt x="30" y="118"/>
                    </a:lnTo>
                    <a:lnTo>
                      <a:pt x="30" y="120"/>
                    </a:lnTo>
                    <a:lnTo>
                      <a:pt x="31" y="121"/>
                    </a:lnTo>
                    <a:lnTo>
                      <a:pt x="33" y="125"/>
                    </a:lnTo>
                    <a:lnTo>
                      <a:pt x="34" y="126"/>
                    </a:lnTo>
                    <a:lnTo>
                      <a:pt x="34" y="128"/>
                    </a:lnTo>
                    <a:lnTo>
                      <a:pt x="34" y="128"/>
                    </a:lnTo>
                    <a:lnTo>
                      <a:pt x="33" y="129"/>
                    </a:lnTo>
                    <a:lnTo>
                      <a:pt x="33" y="129"/>
                    </a:lnTo>
                    <a:lnTo>
                      <a:pt x="34" y="129"/>
                    </a:lnTo>
                    <a:lnTo>
                      <a:pt x="34" y="129"/>
                    </a:lnTo>
                    <a:lnTo>
                      <a:pt x="38" y="129"/>
                    </a:lnTo>
                    <a:lnTo>
                      <a:pt x="38" y="131"/>
                    </a:lnTo>
                    <a:lnTo>
                      <a:pt x="38" y="131"/>
                    </a:lnTo>
                    <a:lnTo>
                      <a:pt x="39" y="132"/>
                    </a:lnTo>
                    <a:lnTo>
                      <a:pt x="39" y="134"/>
                    </a:lnTo>
                    <a:lnTo>
                      <a:pt x="38" y="134"/>
                    </a:lnTo>
                    <a:lnTo>
                      <a:pt x="38" y="132"/>
                    </a:lnTo>
                    <a:lnTo>
                      <a:pt x="36" y="132"/>
                    </a:lnTo>
                    <a:lnTo>
                      <a:pt x="36" y="131"/>
                    </a:lnTo>
                    <a:lnTo>
                      <a:pt x="36" y="132"/>
                    </a:lnTo>
                    <a:lnTo>
                      <a:pt x="36" y="136"/>
                    </a:lnTo>
                    <a:lnTo>
                      <a:pt x="36" y="136"/>
                    </a:lnTo>
                    <a:lnTo>
                      <a:pt x="38" y="136"/>
                    </a:lnTo>
                    <a:lnTo>
                      <a:pt x="36" y="137"/>
                    </a:lnTo>
                    <a:lnTo>
                      <a:pt x="34" y="137"/>
                    </a:lnTo>
                    <a:lnTo>
                      <a:pt x="33" y="137"/>
                    </a:lnTo>
                    <a:lnTo>
                      <a:pt x="33" y="139"/>
                    </a:lnTo>
                    <a:lnTo>
                      <a:pt x="33" y="139"/>
                    </a:lnTo>
                    <a:lnTo>
                      <a:pt x="31" y="140"/>
                    </a:lnTo>
                    <a:lnTo>
                      <a:pt x="31" y="142"/>
                    </a:lnTo>
                    <a:lnTo>
                      <a:pt x="30" y="142"/>
                    </a:lnTo>
                    <a:lnTo>
                      <a:pt x="28" y="140"/>
                    </a:lnTo>
                    <a:lnTo>
                      <a:pt x="27" y="140"/>
                    </a:lnTo>
                    <a:lnTo>
                      <a:pt x="25" y="140"/>
                    </a:lnTo>
                    <a:lnTo>
                      <a:pt x="25" y="142"/>
                    </a:lnTo>
                    <a:lnTo>
                      <a:pt x="25" y="142"/>
                    </a:lnTo>
                    <a:lnTo>
                      <a:pt x="23" y="142"/>
                    </a:lnTo>
                    <a:lnTo>
                      <a:pt x="22" y="142"/>
                    </a:lnTo>
                    <a:lnTo>
                      <a:pt x="22" y="140"/>
                    </a:lnTo>
                    <a:lnTo>
                      <a:pt x="22" y="139"/>
                    </a:lnTo>
                    <a:lnTo>
                      <a:pt x="22" y="139"/>
                    </a:lnTo>
                    <a:lnTo>
                      <a:pt x="20" y="139"/>
                    </a:lnTo>
                    <a:lnTo>
                      <a:pt x="19" y="139"/>
                    </a:lnTo>
                    <a:lnTo>
                      <a:pt x="19" y="137"/>
                    </a:lnTo>
                    <a:lnTo>
                      <a:pt x="19" y="137"/>
                    </a:lnTo>
                    <a:lnTo>
                      <a:pt x="19" y="136"/>
                    </a:lnTo>
                    <a:lnTo>
                      <a:pt x="17" y="136"/>
                    </a:lnTo>
                    <a:lnTo>
                      <a:pt x="17" y="134"/>
                    </a:lnTo>
                    <a:lnTo>
                      <a:pt x="16" y="134"/>
                    </a:lnTo>
                    <a:lnTo>
                      <a:pt x="14" y="136"/>
                    </a:lnTo>
                    <a:lnTo>
                      <a:pt x="14" y="137"/>
                    </a:lnTo>
                    <a:lnTo>
                      <a:pt x="14" y="137"/>
                    </a:lnTo>
                    <a:lnTo>
                      <a:pt x="14" y="137"/>
                    </a:lnTo>
                    <a:lnTo>
                      <a:pt x="14" y="139"/>
                    </a:lnTo>
                    <a:lnTo>
                      <a:pt x="12" y="139"/>
                    </a:lnTo>
                    <a:lnTo>
                      <a:pt x="12" y="140"/>
                    </a:lnTo>
                    <a:lnTo>
                      <a:pt x="11" y="140"/>
                    </a:lnTo>
                    <a:lnTo>
                      <a:pt x="11" y="140"/>
                    </a:lnTo>
                    <a:lnTo>
                      <a:pt x="9" y="140"/>
                    </a:lnTo>
                    <a:lnTo>
                      <a:pt x="8" y="140"/>
                    </a:lnTo>
                    <a:lnTo>
                      <a:pt x="6" y="139"/>
                    </a:lnTo>
                    <a:lnTo>
                      <a:pt x="5" y="139"/>
                    </a:lnTo>
                    <a:lnTo>
                      <a:pt x="5" y="137"/>
                    </a:lnTo>
                    <a:lnTo>
                      <a:pt x="3" y="137"/>
                    </a:lnTo>
                    <a:lnTo>
                      <a:pt x="0" y="134"/>
                    </a:lnTo>
                    <a:lnTo>
                      <a:pt x="0" y="134"/>
                    </a:lnTo>
                    <a:lnTo>
                      <a:pt x="0" y="132"/>
                    </a:lnTo>
                    <a:lnTo>
                      <a:pt x="1" y="132"/>
                    </a:lnTo>
                    <a:lnTo>
                      <a:pt x="5" y="131"/>
                    </a:lnTo>
                    <a:lnTo>
                      <a:pt x="6" y="131"/>
                    </a:lnTo>
                    <a:lnTo>
                      <a:pt x="6" y="131"/>
                    </a:lnTo>
                    <a:lnTo>
                      <a:pt x="5" y="129"/>
                    </a:lnTo>
                    <a:lnTo>
                      <a:pt x="5" y="129"/>
                    </a:lnTo>
                    <a:lnTo>
                      <a:pt x="3" y="129"/>
                    </a:lnTo>
                    <a:lnTo>
                      <a:pt x="3" y="129"/>
                    </a:lnTo>
                    <a:lnTo>
                      <a:pt x="5" y="128"/>
                    </a:lnTo>
                    <a:lnTo>
                      <a:pt x="5" y="128"/>
                    </a:lnTo>
                    <a:lnTo>
                      <a:pt x="6" y="128"/>
                    </a:lnTo>
                    <a:lnTo>
                      <a:pt x="6" y="128"/>
                    </a:lnTo>
                    <a:lnTo>
                      <a:pt x="8" y="128"/>
                    </a:lnTo>
                    <a:lnTo>
                      <a:pt x="9" y="128"/>
                    </a:lnTo>
                    <a:lnTo>
                      <a:pt x="9" y="126"/>
                    </a:lnTo>
                    <a:lnTo>
                      <a:pt x="9" y="125"/>
                    </a:lnTo>
                    <a:lnTo>
                      <a:pt x="11" y="125"/>
                    </a:lnTo>
                    <a:lnTo>
                      <a:pt x="11" y="123"/>
                    </a:lnTo>
                    <a:lnTo>
                      <a:pt x="11" y="121"/>
                    </a:lnTo>
                    <a:lnTo>
                      <a:pt x="14" y="121"/>
                    </a:lnTo>
                    <a:lnTo>
                      <a:pt x="14" y="121"/>
                    </a:lnTo>
                    <a:lnTo>
                      <a:pt x="16" y="121"/>
                    </a:lnTo>
                    <a:lnTo>
                      <a:pt x="16" y="121"/>
                    </a:lnTo>
                    <a:lnTo>
                      <a:pt x="17" y="118"/>
                    </a:lnTo>
                    <a:lnTo>
                      <a:pt x="19" y="118"/>
                    </a:lnTo>
                    <a:lnTo>
                      <a:pt x="19" y="118"/>
                    </a:lnTo>
                    <a:lnTo>
                      <a:pt x="20" y="118"/>
                    </a:lnTo>
                    <a:lnTo>
                      <a:pt x="23" y="118"/>
                    </a:lnTo>
                    <a:lnTo>
                      <a:pt x="25" y="118"/>
                    </a:lnTo>
                    <a:close/>
                    <a:moveTo>
                      <a:pt x="42" y="109"/>
                    </a:moveTo>
                    <a:lnTo>
                      <a:pt x="42" y="109"/>
                    </a:lnTo>
                    <a:lnTo>
                      <a:pt x="42" y="109"/>
                    </a:lnTo>
                    <a:lnTo>
                      <a:pt x="44" y="110"/>
                    </a:lnTo>
                    <a:lnTo>
                      <a:pt x="44" y="112"/>
                    </a:lnTo>
                    <a:lnTo>
                      <a:pt x="44" y="114"/>
                    </a:lnTo>
                    <a:lnTo>
                      <a:pt x="42" y="114"/>
                    </a:lnTo>
                    <a:lnTo>
                      <a:pt x="41" y="114"/>
                    </a:lnTo>
                    <a:lnTo>
                      <a:pt x="41" y="114"/>
                    </a:lnTo>
                    <a:lnTo>
                      <a:pt x="39" y="110"/>
                    </a:lnTo>
                    <a:lnTo>
                      <a:pt x="41" y="109"/>
                    </a:lnTo>
                    <a:lnTo>
                      <a:pt x="41" y="109"/>
                    </a:lnTo>
                    <a:lnTo>
                      <a:pt x="41" y="109"/>
                    </a:lnTo>
                    <a:lnTo>
                      <a:pt x="42" y="109"/>
                    </a:lnTo>
                    <a:close/>
                    <a:moveTo>
                      <a:pt x="30" y="104"/>
                    </a:moveTo>
                    <a:lnTo>
                      <a:pt x="30" y="106"/>
                    </a:lnTo>
                    <a:lnTo>
                      <a:pt x="30" y="107"/>
                    </a:lnTo>
                    <a:lnTo>
                      <a:pt x="30" y="109"/>
                    </a:lnTo>
                    <a:lnTo>
                      <a:pt x="30" y="109"/>
                    </a:lnTo>
                    <a:lnTo>
                      <a:pt x="27" y="110"/>
                    </a:lnTo>
                    <a:lnTo>
                      <a:pt x="27" y="110"/>
                    </a:lnTo>
                    <a:lnTo>
                      <a:pt x="27" y="110"/>
                    </a:lnTo>
                    <a:lnTo>
                      <a:pt x="27" y="109"/>
                    </a:lnTo>
                    <a:lnTo>
                      <a:pt x="27" y="107"/>
                    </a:lnTo>
                    <a:lnTo>
                      <a:pt x="27" y="107"/>
                    </a:lnTo>
                    <a:lnTo>
                      <a:pt x="27" y="107"/>
                    </a:lnTo>
                    <a:lnTo>
                      <a:pt x="27" y="107"/>
                    </a:lnTo>
                    <a:lnTo>
                      <a:pt x="25" y="109"/>
                    </a:lnTo>
                    <a:lnTo>
                      <a:pt x="23" y="109"/>
                    </a:lnTo>
                    <a:lnTo>
                      <a:pt x="23" y="109"/>
                    </a:lnTo>
                    <a:lnTo>
                      <a:pt x="25" y="107"/>
                    </a:lnTo>
                    <a:lnTo>
                      <a:pt x="25" y="106"/>
                    </a:lnTo>
                    <a:lnTo>
                      <a:pt x="25" y="106"/>
                    </a:lnTo>
                    <a:lnTo>
                      <a:pt x="25" y="106"/>
                    </a:lnTo>
                    <a:lnTo>
                      <a:pt x="25" y="106"/>
                    </a:lnTo>
                    <a:lnTo>
                      <a:pt x="27" y="106"/>
                    </a:lnTo>
                    <a:lnTo>
                      <a:pt x="27" y="106"/>
                    </a:lnTo>
                    <a:lnTo>
                      <a:pt x="28" y="104"/>
                    </a:lnTo>
                    <a:lnTo>
                      <a:pt x="30" y="104"/>
                    </a:lnTo>
                    <a:close/>
                    <a:moveTo>
                      <a:pt x="34" y="99"/>
                    </a:moveTo>
                    <a:lnTo>
                      <a:pt x="34" y="99"/>
                    </a:lnTo>
                    <a:lnTo>
                      <a:pt x="34" y="102"/>
                    </a:lnTo>
                    <a:lnTo>
                      <a:pt x="31" y="106"/>
                    </a:lnTo>
                    <a:lnTo>
                      <a:pt x="31" y="106"/>
                    </a:lnTo>
                    <a:lnTo>
                      <a:pt x="30" y="106"/>
                    </a:lnTo>
                    <a:lnTo>
                      <a:pt x="30" y="106"/>
                    </a:lnTo>
                    <a:lnTo>
                      <a:pt x="30" y="106"/>
                    </a:lnTo>
                    <a:lnTo>
                      <a:pt x="30" y="104"/>
                    </a:lnTo>
                    <a:lnTo>
                      <a:pt x="30" y="104"/>
                    </a:lnTo>
                    <a:lnTo>
                      <a:pt x="33" y="102"/>
                    </a:lnTo>
                    <a:lnTo>
                      <a:pt x="31" y="102"/>
                    </a:lnTo>
                    <a:lnTo>
                      <a:pt x="31" y="102"/>
                    </a:lnTo>
                    <a:lnTo>
                      <a:pt x="31" y="101"/>
                    </a:lnTo>
                    <a:lnTo>
                      <a:pt x="34" y="101"/>
                    </a:lnTo>
                    <a:lnTo>
                      <a:pt x="34" y="99"/>
                    </a:lnTo>
                    <a:close/>
                    <a:moveTo>
                      <a:pt x="30" y="88"/>
                    </a:moveTo>
                    <a:lnTo>
                      <a:pt x="30" y="90"/>
                    </a:lnTo>
                    <a:lnTo>
                      <a:pt x="31" y="90"/>
                    </a:lnTo>
                    <a:lnTo>
                      <a:pt x="31" y="91"/>
                    </a:lnTo>
                    <a:lnTo>
                      <a:pt x="33" y="91"/>
                    </a:lnTo>
                    <a:lnTo>
                      <a:pt x="34" y="93"/>
                    </a:lnTo>
                    <a:lnTo>
                      <a:pt x="34" y="95"/>
                    </a:lnTo>
                    <a:lnTo>
                      <a:pt x="28" y="96"/>
                    </a:lnTo>
                    <a:lnTo>
                      <a:pt x="27" y="96"/>
                    </a:lnTo>
                    <a:lnTo>
                      <a:pt x="27" y="96"/>
                    </a:lnTo>
                    <a:lnTo>
                      <a:pt x="27" y="96"/>
                    </a:lnTo>
                    <a:lnTo>
                      <a:pt x="28" y="95"/>
                    </a:lnTo>
                    <a:lnTo>
                      <a:pt x="30" y="93"/>
                    </a:lnTo>
                    <a:lnTo>
                      <a:pt x="27" y="91"/>
                    </a:lnTo>
                    <a:lnTo>
                      <a:pt x="27" y="91"/>
                    </a:lnTo>
                    <a:lnTo>
                      <a:pt x="27" y="90"/>
                    </a:lnTo>
                    <a:lnTo>
                      <a:pt x="27" y="90"/>
                    </a:lnTo>
                    <a:lnTo>
                      <a:pt x="28" y="90"/>
                    </a:lnTo>
                    <a:lnTo>
                      <a:pt x="30" y="88"/>
                    </a:lnTo>
                    <a:close/>
                    <a:moveTo>
                      <a:pt x="23" y="88"/>
                    </a:moveTo>
                    <a:lnTo>
                      <a:pt x="23" y="88"/>
                    </a:lnTo>
                    <a:lnTo>
                      <a:pt x="23" y="90"/>
                    </a:lnTo>
                    <a:lnTo>
                      <a:pt x="22" y="90"/>
                    </a:lnTo>
                    <a:lnTo>
                      <a:pt x="22" y="90"/>
                    </a:lnTo>
                    <a:lnTo>
                      <a:pt x="22" y="90"/>
                    </a:lnTo>
                    <a:lnTo>
                      <a:pt x="23" y="88"/>
                    </a:lnTo>
                    <a:lnTo>
                      <a:pt x="23" y="88"/>
                    </a:lnTo>
                    <a:close/>
                    <a:moveTo>
                      <a:pt x="9" y="82"/>
                    </a:moveTo>
                    <a:lnTo>
                      <a:pt x="11" y="82"/>
                    </a:lnTo>
                    <a:lnTo>
                      <a:pt x="11" y="82"/>
                    </a:lnTo>
                    <a:lnTo>
                      <a:pt x="11" y="82"/>
                    </a:lnTo>
                    <a:lnTo>
                      <a:pt x="9" y="84"/>
                    </a:lnTo>
                    <a:lnTo>
                      <a:pt x="9" y="82"/>
                    </a:lnTo>
                    <a:lnTo>
                      <a:pt x="9" y="82"/>
                    </a:lnTo>
                    <a:lnTo>
                      <a:pt x="9" y="82"/>
                    </a:lnTo>
                    <a:lnTo>
                      <a:pt x="9" y="82"/>
                    </a:lnTo>
                    <a:close/>
                    <a:moveTo>
                      <a:pt x="27" y="80"/>
                    </a:moveTo>
                    <a:lnTo>
                      <a:pt x="27" y="80"/>
                    </a:lnTo>
                    <a:lnTo>
                      <a:pt x="27" y="82"/>
                    </a:lnTo>
                    <a:lnTo>
                      <a:pt x="27" y="82"/>
                    </a:lnTo>
                    <a:lnTo>
                      <a:pt x="27" y="82"/>
                    </a:lnTo>
                    <a:lnTo>
                      <a:pt x="27" y="84"/>
                    </a:lnTo>
                    <a:lnTo>
                      <a:pt x="27" y="82"/>
                    </a:lnTo>
                    <a:lnTo>
                      <a:pt x="25" y="82"/>
                    </a:lnTo>
                    <a:lnTo>
                      <a:pt x="25" y="82"/>
                    </a:lnTo>
                    <a:lnTo>
                      <a:pt x="27" y="80"/>
                    </a:lnTo>
                    <a:close/>
                    <a:moveTo>
                      <a:pt x="12" y="74"/>
                    </a:moveTo>
                    <a:lnTo>
                      <a:pt x="12" y="74"/>
                    </a:lnTo>
                    <a:lnTo>
                      <a:pt x="12" y="79"/>
                    </a:lnTo>
                    <a:lnTo>
                      <a:pt x="12" y="79"/>
                    </a:lnTo>
                    <a:lnTo>
                      <a:pt x="12" y="79"/>
                    </a:lnTo>
                    <a:lnTo>
                      <a:pt x="11" y="79"/>
                    </a:lnTo>
                    <a:lnTo>
                      <a:pt x="11" y="79"/>
                    </a:lnTo>
                    <a:lnTo>
                      <a:pt x="11" y="77"/>
                    </a:lnTo>
                    <a:lnTo>
                      <a:pt x="11" y="77"/>
                    </a:lnTo>
                    <a:lnTo>
                      <a:pt x="11" y="76"/>
                    </a:lnTo>
                    <a:lnTo>
                      <a:pt x="11" y="74"/>
                    </a:lnTo>
                    <a:lnTo>
                      <a:pt x="12" y="74"/>
                    </a:lnTo>
                    <a:close/>
                    <a:moveTo>
                      <a:pt x="27" y="68"/>
                    </a:moveTo>
                    <a:lnTo>
                      <a:pt x="28" y="68"/>
                    </a:lnTo>
                    <a:lnTo>
                      <a:pt x="28" y="69"/>
                    </a:lnTo>
                    <a:lnTo>
                      <a:pt x="28" y="71"/>
                    </a:lnTo>
                    <a:lnTo>
                      <a:pt x="28" y="73"/>
                    </a:lnTo>
                    <a:lnTo>
                      <a:pt x="28" y="74"/>
                    </a:lnTo>
                    <a:lnTo>
                      <a:pt x="30" y="74"/>
                    </a:lnTo>
                    <a:lnTo>
                      <a:pt x="30" y="76"/>
                    </a:lnTo>
                    <a:lnTo>
                      <a:pt x="30" y="76"/>
                    </a:lnTo>
                    <a:lnTo>
                      <a:pt x="30" y="76"/>
                    </a:lnTo>
                    <a:lnTo>
                      <a:pt x="33" y="76"/>
                    </a:lnTo>
                    <a:lnTo>
                      <a:pt x="34" y="76"/>
                    </a:lnTo>
                    <a:lnTo>
                      <a:pt x="36" y="77"/>
                    </a:lnTo>
                    <a:lnTo>
                      <a:pt x="36" y="77"/>
                    </a:lnTo>
                    <a:lnTo>
                      <a:pt x="36" y="77"/>
                    </a:lnTo>
                    <a:lnTo>
                      <a:pt x="34" y="79"/>
                    </a:lnTo>
                    <a:lnTo>
                      <a:pt x="33" y="80"/>
                    </a:lnTo>
                    <a:lnTo>
                      <a:pt x="31" y="80"/>
                    </a:lnTo>
                    <a:lnTo>
                      <a:pt x="31" y="80"/>
                    </a:lnTo>
                    <a:lnTo>
                      <a:pt x="31" y="80"/>
                    </a:lnTo>
                    <a:lnTo>
                      <a:pt x="30" y="77"/>
                    </a:lnTo>
                    <a:lnTo>
                      <a:pt x="28" y="79"/>
                    </a:lnTo>
                    <a:lnTo>
                      <a:pt x="27" y="77"/>
                    </a:lnTo>
                    <a:lnTo>
                      <a:pt x="27" y="77"/>
                    </a:lnTo>
                    <a:lnTo>
                      <a:pt x="25" y="77"/>
                    </a:lnTo>
                    <a:lnTo>
                      <a:pt x="25" y="76"/>
                    </a:lnTo>
                    <a:lnTo>
                      <a:pt x="22" y="74"/>
                    </a:lnTo>
                    <a:lnTo>
                      <a:pt x="20" y="73"/>
                    </a:lnTo>
                    <a:lnTo>
                      <a:pt x="20" y="73"/>
                    </a:lnTo>
                    <a:lnTo>
                      <a:pt x="20" y="73"/>
                    </a:lnTo>
                    <a:lnTo>
                      <a:pt x="20" y="71"/>
                    </a:lnTo>
                    <a:lnTo>
                      <a:pt x="22" y="73"/>
                    </a:lnTo>
                    <a:lnTo>
                      <a:pt x="22" y="71"/>
                    </a:lnTo>
                    <a:lnTo>
                      <a:pt x="22" y="71"/>
                    </a:lnTo>
                    <a:lnTo>
                      <a:pt x="22" y="71"/>
                    </a:lnTo>
                    <a:lnTo>
                      <a:pt x="22" y="71"/>
                    </a:lnTo>
                    <a:lnTo>
                      <a:pt x="22" y="69"/>
                    </a:lnTo>
                    <a:lnTo>
                      <a:pt x="25" y="69"/>
                    </a:lnTo>
                    <a:lnTo>
                      <a:pt x="27" y="68"/>
                    </a:lnTo>
                    <a:lnTo>
                      <a:pt x="27" y="68"/>
                    </a:lnTo>
                    <a:close/>
                    <a:moveTo>
                      <a:pt x="14" y="68"/>
                    </a:moveTo>
                    <a:lnTo>
                      <a:pt x="16" y="69"/>
                    </a:lnTo>
                    <a:lnTo>
                      <a:pt x="14" y="71"/>
                    </a:lnTo>
                    <a:lnTo>
                      <a:pt x="12" y="71"/>
                    </a:lnTo>
                    <a:lnTo>
                      <a:pt x="9" y="69"/>
                    </a:lnTo>
                    <a:lnTo>
                      <a:pt x="9" y="69"/>
                    </a:lnTo>
                    <a:lnTo>
                      <a:pt x="9" y="69"/>
                    </a:lnTo>
                    <a:lnTo>
                      <a:pt x="9" y="68"/>
                    </a:lnTo>
                    <a:lnTo>
                      <a:pt x="11" y="68"/>
                    </a:lnTo>
                    <a:lnTo>
                      <a:pt x="11" y="68"/>
                    </a:lnTo>
                    <a:lnTo>
                      <a:pt x="12" y="68"/>
                    </a:lnTo>
                    <a:lnTo>
                      <a:pt x="12" y="68"/>
                    </a:lnTo>
                    <a:lnTo>
                      <a:pt x="14" y="68"/>
                    </a:lnTo>
                    <a:close/>
                    <a:moveTo>
                      <a:pt x="28" y="50"/>
                    </a:moveTo>
                    <a:lnTo>
                      <a:pt x="28" y="50"/>
                    </a:lnTo>
                    <a:lnTo>
                      <a:pt x="28" y="52"/>
                    </a:lnTo>
                    <a:lnTo>
                      <a:pt x="28" y="54"/>
                    </a:lnTo>
                    <a:lnTo>
                      <a:pt x="27" y="57"/>
                    </a:lnTo>
                    <a:lnTo>
                      <a:pt x="25" y="57"/>
                    </a:lnTo>
                    <a:lnTo>
                      <a:pt x="25" y="58"/>
                    </a:lnTo>
                    <a:lnTo>
                      <a:pt x="23" y="58"/>
                    </a:lnTo>
                    <a:lnTo>
                      <a:pt x="25" y="58"/>
                    </a:lnTo>
                    <a:lnTo>
                      <a:pt x="25" y="60"/>
                    </a:lnTo>
                    <a:lnTo>
                      <a:pt x="25" y="60"/>
                    </a:lnTo>
                    <a:lnTo>
                      <a:pt x="25" y="60"/>
                    </a:lnTo>
                    <a:lnTo>
                      <a:pt x="22" y="62"/>
                    </a:lnTo>
                    <a:lnTo>
                      <a:pt x="22" y="63"/>
                    </a:lnTo>
                    <a:lnTo>
                      <a:pt x="19" y="65"/>
                    </a:lnTo>
                    <a:lnTo>
                      <a:pt x="19" y="65"/>
                    </a:lnTo>
                    <a:lnTo>
                      <a:pt x="17" y="66"/>
                    </a:lnTo>
                    <a:lnTo>
                      <a:pt x="17" y="66"/>
                    </a:lnTo>
                    <a:lnTo>
                      <a:pt x="17" y="66"/>
                    </a:lnTo>
                    <a:lnTo>
                      <a:pt x="17" y="66"/>
                    </a:lnTo>
                    <a:lnTo>
                      <a:pt x="16" y="65"/>
                    </a:lnTo>
                    <a:lnTo>
                      <a:pt x="17" y="63"/>
                    </a:lnTo>
                    <a:lnTo>
                      <a:pt x="17" y="63"/>
                    </a:lnTo>
                    <a:lnTo>
                      <a:pt x="19" y="63"/>
                    </a:lnTo>
                    <a:lnTo>
                      <a:pt x="19" y="63"/>
                    </a:lnTo>
                    <a:lnTo>
                      <a:pt x="17" y="62"/>
                    </a:lnTo>
                    <a:lnTo>
                      <a:pt x="16" y="62"/>
                    </a:lnTo>
                    <a:lnTo>
                      <a:pt x="16" y="60"/>
                    </a:lnTo>
                    <a:lnTo>
                      <a:pt x="17" y="60"/>
                    </a:lnTo>
                    <a:lnTo>
                      <a:pt x="16" y="60"/>
                    </a:lnTo>
                    <a:lnTo>
                      <a:pt x="16" y="60"/>
                    </a:lnTo>
                    <a:lnTo>
                      <a:pt x="16" y="60"/>
                    </a:lnTo>
                    <a:lnTo>
                      <a:pt x="16" y="58"/>
                    </a:lnTo>
                    <a:lnTo>
                      <a:pt x="16" y="58"/>
                    </a:lnTo>
                    <a:lnTo>
                      <a:pt x="16" y="57"/>
                    </a:lnTo>
                    <a:lnTo>
                      <a:pt x="16" y="57"/>
                    </a:lnTo>
                    <a:lnTo>
                      <a:pt x="16" y="57"/>
                    </a:lnTo>
                    <a:lnTo>
                      <a:pt x="17" y="57"/>
                    </a:lnTo>
                    <a:lnTo>
                      <a:pt x="17" y="57"/>
                    </a:lnTo>
                    <a:lnTo>
                      <a:pt x="19" y="57"/>
                    </a:lnTo>
                    <a:lnTo>
                      <a:pt x="19" y="57"/>
                    </a:lnTo>
                    <a:lnTo>
                      <a:pt x="20" y="57"/>
                    </a:lnTo>
                    <a:lnTo>
                      <a:pt x="20" y="57"/>
                    </a:lnTo>
                    <a:lnTo>
                      <a:pt x="20" y="55"/>
                    </a:lnTo>
                    <a:lnTo>
                      <a:pt x="20" y="55"/>
                    </a:lnTo>
                    <a:lnTo>
                      <a:pt x="20" y="54"/>
                    </a:lnTo>
                    <a:lnTo>
                      <a:pt x="23" y="54"/>
                    </a:lnTo>
                    <a:lnTo>
                      <a:pt x="27" y="50"/>
                    </a:lnTo>
                    <a:lnTo>
                      <a:pt x="28" y="50"/>
                    </a:lnTo>
                    <a:close/>
                    <a:moveTo>
                      <a:pt x="71" y="47"/>
                    </a:moveTo>
                    <a:lnTo>
                      <a:pt x="74" y="47"/>
                    </a:lnTo>
                    <a:lnTo>
                      <a:pt x="74" y="47"/>
                    </a:lnTo>
                    <a:lnTo>
                      <a:pt x="74" y="49"/>
                    </a:lnTo>
                    <a:lnTo>
                      <a:pt x="72" y="50"/>
                    </a:lnTo>
                    <a:lnTo>
                      <a:pt x="72" y="52"/>
                    </a:lnTo>
                    <a:lnTo>
                      <a:pt x="72" y="52"/>
                    </a:lnTo>
                    <a:lnTo>
                      <a:pt x="72" y="54"/>
                    </a:lnTo>
                    <a:lnTo>
                      <a:pt x="71" y="54"/>
                    </a:lnTo>
                    <a:lnTo>
                      <a:pt x="69" y="57"/>
                    </a:lnTo>
                    <a:lnTo>
                      <a:pt x="63" y="60"/>
                    </a:lnTo>
                    <a:lnTo>
                      <a:pt x="60" y="62"/>
                    </a:lnTo>
                    <a:lnTo>
                      <a:pt x="60" y="63"/>
                    </a:lnTo>
                    <a:lnTo>
                      <a:pt x="60" y="65"/>
                    </a:lnTo>
                    <a:lnTo>
                      <a:pt x="61" y="65"/>
                    </a:lnTo>
                    <a:lnTo>
                      <a:pt x="61" y="65"/>
                    </a:lnTo>
                    <a:lnTo>
                      <a:pt x="61" y="66"/>
                    </a:lnTo>
                    <a:lnTo>
                      <a:pt x="58" y="68"/>
                    </a:lnTo>
                    <a:lnTo>
                      <a:pt x="58" y="69"/>
                    </a:lnTo>
                    <a:lnTo>
                      <a:pt x="60" y="69"/>
                    </a:lnTo>
                    <a:lnTo>
                      <a:pt x="61" y="69"/>
                    </a:lnTo>
                    <a:lnTo>
                      <a:pt x="66" y="68"/>
                    </a:lnTo>
                    <a:lnTo>
                      <a:pt x="69" y="68"/>
                    </a:lnTo>
                    <a:lnTo>
                      <a:pt x="71" y="68"/>
                    </a:lnTo>
                    <a:lnTo>
                      <a:pt x="74" y="68"/>
                    </a:lnTo>
                    <a:lnTo>
                      <a:pt x="74" y="68"/>
                    </a:lnTo>
                    <a:lnTo>
                      <a:pt x="75" y="68"/>
                    </a:lnTo>
                    <a:lnTo>
                      <a:pt x="77" y="68"/>
                    </a:lnTo>
                    <a:lnTo>
                      <a:pt x="85" y="68"/>
                    </a:lnTo>
                    <a:lnTo>
                      <a:pt x="88" y="68"/>
                    </a:lnTo>
                    <a:lnTo>
                      <a:pt x="90" y="68"/>
                    </a:lnTo>
                    <a:lnTo>
                      <a:pt x="91" y="69"/>
                    </a:lnTo>
                    <a:lnTo>
                      <a:pt x="91" y="71"/>
                    </a:lnTo>
                    <a:lnTo>
                      <a:pt x="91" y="73"/>
                    </a:lnTo>
                    <a:lnTo>
                      <a:pt x="91" y="73"/>
                    </a:lnTo>
                    <a:lnTo>
                      <a:pt x="90" y="74"/>
                    </a:lnTo>
                    <a:lnTo>
                      <a:pt x="88" y="76"/>
                    </a:lnTo>
                    <a:lnTo>
                      <a:pt x="88" y="77"/>
                    </a:lnTo>
                    <a:lnTo>
                      <a:pt x="88" y="79"/>
                    </a:lnTo>
                    <a:lnTo>
                      <a:pt x="88" y="80"/>
                    </a:lnTo>
                    <a:lnTo>
                      <a:pt x="85" y="85"/>
                    </a:lnTo>
                    <a:lnTo>
                      <a:pt x="83" y="87"/>
                    </a:lnTo>
                    <a:lnTo>
                      <a:pt x="82" y="90"/>
                    </a:lnTo>
                    <a:lnTo>
                      <a:pt x="80" y="91"/>
                    </a:lnTo>
                    <a:lnTo>
                      <a:pt x="79" y="91"/>
                    </a:lnTo>
                    <a:lnTo>
                      <a:pt x="77" y="93"/>
                    </a:lnTo>
                    <a:lnTo>
                      <a:pt x="74" y="93"/>
                    </a:lnTo>
                    <a:lnTo>
                      <a:pt x="72" y="93"/>
                    </a:lnTo>
                    <a:lnTo>
                      <a:pt x="71" y="95"/>
                    </a:lnTo>
                    <a:lnTo>
                      <a:pt x="69" y="95"/>
                    </a:lnTo>
                    <a:lnTo>
                      <a:pt x="71" y="95"/>
                    </a:lnTo>
                    <a:lnTo>
                      <a:pt x="72" y="95"/>
                    </a:lnTo>
                    <a:lnTo>
                      <a:pt x="75" y="95"/>
                    </a:lnTo>
                    <a:lnTo>
                      <a:pt x="79" y="96"/>
                    </a:lnTo>
                    <a:lnTo>
                      <a:pt x="79" y="98"/>
                    </a:lnTo>
                    <a:lnTo>
                      <a:pt x="77" y="98"/>
                    </a:lnTo>
                    <a:lnTo>
                      <a:pt x="74" y="98"/>
                    </a:lnTo>
                    <a:lnTo>
                      <a:pt x="72" y="101"/>
                    </a:lnTo>
                    <a:lnTo>
                      <a:pt x="71" y="101"/>
                    </a:lnTo>
                    <a:lnTo>
                      <a:pt x="69" y="102"/>
                    </a:lnTo>
                    <a:lnTo>
                      <a:pt x="68" y="101"/>
                    </a:lnTo>
                    <a:lnTo>
                      <a:pt x="64" y="101"/>
                    </a:lnTo>
                    <a:lnTo>
                      <a:pt x="63" y="101"/>
                    </a:lnTo>
                    <a:lnTo>
                      <a:pt x="64" y="101"/>
                    </a:lnTo>
                    <a:lnTo>
                      <a:pt x="66" y="102"/>
                    </a:lnTo>
                    <a:lnTo>
                      <a:pt x="74" y="104"/>
                    </a:lnTo>
                    <a:lnTo>
                      <a:pt x="74" y="102"/>
                    </a:lnTo>
                    <a:lnTo>
                      <a:pt x="77" y="102"/>
                    </a:lnTo>
                    <a:lnTo>
                      <a:pt x="80" y="102"/>
                    </a:lnTo>
                    <a:lnTo>
                      <a:pt x="87" y="104"/>
                    </a:lnTo>
                    <a:lnTo>
                      <a:pt x="88" y="106"/>
                    </a:lnTo>
                    <a:lnTo>
                      <a:pt x="91" y="109"/>
                    </a:lnTo>
                    <a:lnTo>
                      <a:pt x="93" y="110"/>
                    </a:lnTo>
                    <a:lnTo>
                      <a:pt x="94" y="110"/>
                    </a:lnTo>
                    <a:lnTo>
                      <a:pt x="94" y="112"/>
                    </a:lnTo>
                    <a:lnTo>
                      <a:pt x="96" y="117"/>
                    </a:lnTo>
                    <a:lnTo>
                      <a:pt x="98" y="121"/>
                    </a:lnTo>
                    <a:lnTo>
                      <a:pt x="99" y="128"/>
                    </a:lnTo>
                    <a:lnTo>
                      <a:pt x="99" y="129"/>
                    </a:lnTo>
                    <a:lnTo>
                      <a:pt x="101" y="129"/>
                    </a:lnTo>
                    <a:lnTo>
                      <a:pt x="107" y="132"/>
                    </a:lnTo>
                    <a:lnTo>
                      <a:pt x="109" y="132"/>
                    </a:lnTo>
                    <a:lnTo>
                      <a:pt x="110" y="134"/>
                    </a:lnTo>
                    <a:lnTo>
                      <a:pt x="112" y="137"/>
                    </a:lnTo>
                    <a:lnTo>
                      <a:pt x="115" y="139"/>
                    </a:lnTo>
                    <a:lnTo>
                      <a:pt x="116" y="140"/>
                    </a:lnTo>
                    <a:lnTo>
                      <a:pt x="115" y="140"/>
                    </a:lnTo>
                    <a:lnTo>
                      <a:pt x="115" y="142"/>
                    </a:lnTo>
                    <a:lnTo>
                      <a:pt x="115" y="143"/>
                    </a:lnTo>
                    <a:lnTo>
                      <a:pt x="116" y="145"/>
                    </a:lnTo>
                    <a:lnTo>
                      <a:pt x="118" y="148"/>
                    </a:lnTo>
                    <a:lnTo>
                      <a:pt x="120" y="150"/>
                    </a:lnTo>
                    <a:lnTo>
                      <a:pt x="120" y="150"/>
                    </a:lnTo>
                    <a:lnTo>
                      <a:pt x="118" y="150"/>
                    </a:lnTo>
                    <a:lnTo>
                      <a:pt x="118" y="150"/>
                    </a:lnTo>
                    <a:lnTo>
                      <a:pt x="116" y="150"/>
                    </a:lnTo>
                    <a:lnTo>
                      <a:pt x="115" y="148"/>
                    </a:lnTo>
                    <a:lnTo>
                      <a:pt x="113" y="148"/>
                    </a:lnTo>
                    <a:lnTo>
                      <a:pt x="112" y="148"/>
                    </a:lnTo>
                    <a:lnTo>
                      <a:pt x="110" y="148"/>
                    </a:lnTo>
                    <a:lnTo>
                      <a:pt x="109" y="148"/>
                    </a:lnTo>
                    <a:lnTo>
                      <a:pt x="110" y="148"/>
                    </a:lnTo>
                    <a:lnTo>
                      <a:pt x="113" y="148"/>
                    </a:lnTo>
                    <a:lnTo>
                      <a:pt x="120" y="153"/>
                    </a:lnTo>
                    <a:lnTo>
                      <a:pt x="121" y="156"/>
                    </a:lnTo>
                    <a:lnTo>
                      <a:pt x="123" y="159"/>
                    </a:lnTo>
                    <a:lnTo>
                      <a:pt x="123" y="161"/>
                    </a:lnTo>
                    <a:lnTo>
                      <a:pt x="121" y="162"/>
                    </a:lnTo>
                    <a:lnTo>
                      <a:pt x="120" y="162"/>
                    </a:lnTo>
                    <a:lnTo>
                      <a:pt x="118" y="164"/>
                    </a:lnTo>
                    <a:lnTo>
                      <a:pt x="121" y="166"/>
                    </a:lnTo>
                    <a:lnTo>
                      <a:pt x="123" y="166"/>
                    </a:lnTo>
                    <a:lnTo>
                      <a:pt x="123" y="166"/>
                    </a:lnTo>
                    <a:lnTo>
                      <a:pt x="124" y="166"/>
                    </a:lnTo>
                    <a:lnTo>
                      <a:pt x="126" y="164"/>
                    </a:lnTo>
                    <a:lnTo>
                      <a:pt x="126" y="162"/>
                    </a:lnTo>
                    <a:lnTo>
                      <a:pt x="128" y="162"/>
                    </a:lnTo>
                    <a:lnTo>
                      <a:pt x="129" y="162"/>
                    </a:lnTo>
                    <a:lnTo>
                      <a:pt x="131" y="162"/>
                    </a:lnTo>
                    <a:lnTo>
                      <a:pt x="132" y="162"/>
                    </a:lnTo>
                    <a:lnTo>
                      <a:pt x="135" y="164"/>
                    </a:lnTo>
                    <a:lnTo>
                      <a:pt x="137" y="164"/>
                    </a:lnTo>
                    <a:lnTo>
                      <a:pt x="142" y="167"/>
                    </a:lnTo>
                    <a:lnTo>
                      <a:pt x="143" y="169"/>
                    </a:lnTo>
                    <a:lnTo>
                      <a:pt x="143" y="170"/>
                    </a:lnTo>
                    <a:lnTo>
                      <a:pt x="143" y="172"/>
                    </a:lnTo>
                    <a:lnTo>
                      <a:pt x="142" y="175"/>
                    </a:lnTo>
                    <a:lnTo>
                      <a:pt x="142" y="177"/>
                    </a:lnTo>
                    <a:lnTo>
                      <a:pt x="142" y="178"/>
                    </a:lnTo>
                    <a:lnTo>
                      <a:pt x="140" y="180"/>
                    </a:lnTo>
                    <a:lnTo>
                      <a:pt x="140" y="180"/>
                    </a:lnTo>
                    <a:lnTo>
                      <a:pt x="139" y="181"/>
                    </a:lnTo>
                    <a:lnTo>
                      <a:pt x="137" y="183"/>
                    </a:lnTo>
                    <a:lnTo>
                      <a:pt x="135" y="183"/>
                    </a:lnTo>
                    <a:lnTo>
                      <a:pt x="135" y="183"/>
                    </a:lnTo>
                    <a:lnTo>
                      <a:pt x="135" y="183"/>
                    </a:lnTo>
                    <a:lnTo>
                      <a:pt x="135" y="183"/>
                    </a:lnTo>
                    <a:lnTo>
                      <a:pt x="135" y="184"/>
                    </a:lnTo>
                    <a:lnTo>
                      <a:pt x="135" y="186"/>
                    </a:lnTo>
                    <a:lnTo>
                      <a:pt x="134" y="186"/>
                    </a:lnTo>
                    <a:lnTo>
                      <a:pt x="132" y="186"/>
                    </a:lnTo>
                    <a:lnTo>
                      <a:pt x="129" y="188"/>
                    </a:lnTo>
                    <a:lnTo>
                      <a:pt x="131" y="188"/>
                    </a:lnTo>
                    <a:lnTo>
                      <a:pt x="131" y="189"/>
                    </a:lnTo>
                    <a:lnTo>
                      <a:pt x="131" y="189"/>
                    </a:lnTo>
                    <a:lnTo>
                      <a:pt x="129" y="191"/>
                    </a:lnTo>
                    <a:lnTo>
                      <a:pt x="128" y="191"/>
                    </a:lnTo>
                    <a:lnTo>
                      <a:pt x="126" y="191"/>
                    </a:lnTo>
                    <a:lnTo>
                      <a:pt x="124" y="191"/>
                    </a:lnTo>
                    <a:lnTo>
                      <a:pt x="124" y="192"/>
                    </a:lnTo>
                    <a:lnTo>
                      <a:pt x="126" y="192"/>
                    </a:lnTo>
                    <a:lnTo>
                      <a:pt x="126" y="192"/>
                    </a:lnTo>
                    <a:lnTo>
                      <a:pt x="128" y="192"/>
                    </a:lnTo>
                    <a:lnTo>
                      <a:pt x="128" y="194"/>
                    </a:lnTo>
                    <a:lnTo>
                      <a:pt x="131" y="194"/>
                    </a:lnTo>
                    <a:lnTo>
                      <a:pt x="132" y="194"/>
                    </a:lnTo>
                    <a:lnTo>
                      <a:pt x="135" y="194"/>
                    </a:lnTo>
                    <a:lnTo>
                      <a:pt x="137" y="194"/>
                    </a:lnTo>
                    <a:lnTo>
                      <a:pt x="139" y="194"/>
                    </a:lnTo>
                    <a:lnTo>
                      <a:pt x="139" y="195"/>
                    </a:lnTo>
                    <a:lnTo>
                      <a:pt x="139" y="197"/>
                    </a:lnTo>
                    <a:lnTo>
                      <a:pt x="137" y="199"/>
                    </a:lnTo>
                    <a:lnTo>
                      <a:pt x="132" y="200"/>
                    </a:lnTo>
                    <a:lnTo>
                      <a:pt x="132" y="202"/>
                    </a:lnTo>
                    <a:lnTo>
                      <a:pt x="132" y="202"/>
                    </a:lnTo>
                    <a:lnTo>
                      <a:pt x="129" y="202"/>
                    </a:lnTo>
                    <a:lnTo>
                      <a:pt x="128" y="203"/>
                    </a:lnTo>
                    <a:lnTo>
                      <a:pt x="126" y="203"/>
                    </a:lnTo>
                    <a:lnTo>
                      <a:pt x="124" y="205"/>
                    </a:lnTo>
                    <a:lnTo>
                      <a:pt x="123" y="205"/>
                    </a:lnTo>
                    <a:lnTo>
                      <a:pt x="121" y="205"/>
                    </a:lnTo>
                    <a:lnTo>
                      <a:pt x="115" y="205"/>
                    </a:lnTo>
                    <a:lnTo>
                      <a:pt x="112" y="205"/>
                    </a:lnTo>
                    <a:lnTo>
                      <a:pt x="107" y="205"/>
                    </a:lnTo>
                    <a:lnTo>
                      <a:pt x="105" y="205"/>
                    </a:lnTo>
                    <a:lnTo>
                      <a:pt x="104" y="205"/>
                    </a:lnTo>
                    <a:lnTo>
                      <a:pt x="101" y="203"/>
                    </a:lnTo>
                    <a:lnTo>
                      <a:pt x="99" y="203"/>
                    </a:lnTo>
                    <a:lnTo>
                      <a:pt x="98" y="203"/>
                    </a:lnTo>
                    <a:lnTo>
                      <a:pt x="99" y="205"/>
                    </a:lnTo>
                    <a:lnTo>
                      <a:pt x="96" y="205"/>
                    </a:lnTo>
                    <a:lnTo>
                      <a:pt x="94" y="206"/>
                    </a:lnTo>
                    <a:lnTo>
                      <a:pt x="93" y="206"/>
                    </a:lnTo>
                    <a:lnTo>
                      <a:pt x="91" y="206"/>
                    </a:lnTo>
                    <a:lnTo>
                      <a:pt x="88" y="206"/>
                    </a:lnTo>
                    <a:lnTo>
                      <a:pt x="88" y="206"/>
                    </a:lnTo>
                    <a:lnTo>
                      <a:pt x="90" y="208"/>
                    </a:lnTo>
                    <a:lnTo>
                      <a:pt x="88" y="208"/>
                    </a:lnTo>
                    <a:lnTo>
                      <a:pt x="88" y="208"/>
                    </a:lnTo>
                    <a:lnTo>
                      <a:pt x="83" y="208"/>
                    </a:lnTo>
                    <a:lnTo>
                      <a:pt x="83" y="208"/>
                    </a:lnTo>
                    <a:lnTo>
                      <a:pt x="82" y="208"/>
                    </a:lnTo>
                    <a:lnTo>
                      <a:pt x="80" y="208"/>
                    </a:lnTo>
                    <a:lnTo>
                      <a:pt x="79" y="206"/>
                    </a:lnTo>
                    <a:lnTo>
                      <a:pt x="77" y="206"/>
                    </a:lnTo>
                    <a:lnTo>
                      <a:pt x="75" y="206"/>
                    </a:lnTo>
                    <a:lnTo>
                      <a:pt x="74" y="206"/>
                    </a:lnTo>
                    <a:lnTo>
                      <a:pt x="69" y="208"/>
                    </a:lnTo>
                    <a:lnTo>
                      <a:pt x="68" y="210"/>
                    </a:lnTo>
                    <a:lnTo>
                      <a:pt x="66" y="211"/>
                    </a:lnTo>
                    <a:lnTo>
                      <a:pt x="66" y="214"/>
                    </a:lnTo>
                    <a:lnTo>
                      <a:pt x="64" y="216"/>
                    </a:lnTo>
                    <a:lnTo>
                      <a:pt x="63" y="216"/>
                    </a:lnTo>
                    <a:lnTo>
                      <a:pt x="61" y="214"/>
                    </a:lnTo>
                    <a:lnTo>
                      <a:pt x="58" y="213"/>
                    </a:lnTo>
                    <a:lnTo>
                      <a:pt x="58" y="213"/>
                    </a:lnTo>
                    <a:lnTo>
                      <a:pt x="57" y="213"/>
                    </a:lnTo>
                    <a:lnTo>
                      <a:pt x="57" y="213"/>
                    </a:lnTo>
                    <a:lnTo>
                      <a:pt x="55" y="213"/>
                    </a:lnTo>
                    <a:lnTo>
                      <a:pt x="55" y="213"/>
                    </a:lnTo>
                    <a:lnTo>
                      <a:pt x="52" y="213"/>
                    </a:lnTo>
                    <a:lnTo>
                      <a:pt x="49" y="214"/>
                    </a:lnTo>
                    <a:lnTo>
                      <a:pt x="49" y="214"/>
                    </a:lnTo>
                    <a:lnTo>
                      <a:pt x="46" y="216"/>
                    </a:lnTo>
                    <a:lnTo>
                      <a:pt x="46" y="217"/>
                    </a:lnTo>
                    <a:lnTo>
                      <a:pt x="44" y="219"/>
                    </a:lnTo>
                    <a:lnTo>
                      <a:pt x="42" y="219"/>
                    </a:lnTo>
                    <a:lnTo>
                      <a:pt x="41" y="217"/>
                    </a:lnTo>
                    <a:lnTo>
                      <a:pt x="39" y="217"/>
                    </a:lnTo>
                    <a:lnTo>
                      <a:pt x="38" y="217"/>
                    </a:lnTo>
                    <a:lnTo>
                      <a:pt x="36" y="219"/>
                    </a:lnTo>
                    <a:lnTo>
                      <a:pt x="36" y="217"/>
                    </a:lnTo>
                    <a:lnTo>
                      <a:pt x="36" y="217"/>
                    </a:lnTo>
                    <a:lnTo>
                      <a:pt x="38" y="216"/>
                    </a:lnTo>
                    <a:lnTo>
                      <a:pt x="41" y="214"/>
                    </a:lnTo>
                    <a:lnTo>
                      <a:pt x="44" y="213"/>
                    </a:lnTo>
                    <a:lnTo>
                      <a:pt x="46" y="211"/>
                    </a:lnTo>
                    <a:lnTo>
                      <a:pt x="46" y="210"/>
                    </a:lnTo>
                    <a:lnTo>
                      <a:pt x="46" y="210"/>
                    </a:lnTo>
                    <a:lnTo>
                      <a:pt x="47" y="210"/>
                    </a:lnTo>
                    <a:lnTo>
                      <a:pt x="47" y="208"/>
                    </a:lnTo>
                    <a:lnTo>
                      <a:pt x="52" y="205"/>
                    </a:lnTo>
                    <a:lnTo>
                      <a:pt x="52" y="205"/>
                    </a:lnTo>
                    <a:lnTo>
                      <a:pt x="52" y="203"/>
                    </a:lnTo>
                    <a:lnTo>
                      <a:pt x="52" y="202"/>
                    </a:lnTo>
                    <a:lnTo>
                      <a:pt x="55" y="200"/>
                    </a:lnTo>
                    <a:lnTo>
                      <a:pt x="57" y="197"/>
                    </a:lnTo>
                    <a:lnTo>
                      <a:pt x="58" y="197"/>
                    </a:lnTo>
                    <a:lnTo>
                      <a:pt x="63" y="197"/>
                    </a:lnTo>
                    <a:lnTo>
                      <a:pt x="66" y="197"/>
                    </a:lnTo>
                    <a:lnTo>
                      <a:pt x="69" y="197"/>
                    </a:lnTo>
                    <a:lnTo>
                      <a:pt x="71" y="197"/>
                    </a:lnTo>
                    <a:lnTo>
                      <a:pt x="72" y="197"/>
                    </a:lnTo>
                    <a:lnTo>
                      <a:pt x="74" y="195"/>
                    </a:lnTo>
                    <a:lnTo>
                      <a:pt x="75" y="192"/>
                    </a:lnTo>
                    <a:lnTo>
                      <a:pt x="77" y="192"/>
                    </a:lnTo>
                    <a:lnTo>
                      <a:pt x="79" y="191"/>
                    </a:lnTo>
                    <a:lnTo>
                      <a:pt x="80" y="189"/>
                    </a:lnTo>
                    <a:lnTo>
                      <a:pt x="82" y="186"/>
                    </a:lnTo>
                    <a:lnTo>
                      <a:pt x="82" y="188"/>
                    </a:lnTo>
                    <a:lnTo>
                      <a:pt x="79" y="189"/>
                    </a:lnTo>
                    <a:lnTo>
                      <a:pt x="79" y="189"/>
                    </a:lnTo>
                    <a:lnTo>
                      <a:pt x="74" y="191"/>
                    </a:lnTo>
                    <a:lnTo>
                      <a:pt x="74" y="191"/>
                    </a:lnTo>
                    <a:lnTo>
                      <a:pt x="71" y="194"/>
                    </a:lnTo>
                    <a:lnTo>
                      <a:pt x="71" y="194"/>
                    </a:lnTo>
                    <a:lnTo>
                      <a:pt x="66" y="192"/>
                    </a:lnTo>
                    <a:lnTo>
                      <a:pt x="63" y="191"/>
                    </a:lnTo>
                    <a:lnTo>
                      <a:pt x="61" y="189"/>
                    </a:lnTo>
                    <a:lnTo>
                      <a:pt x="61" y="189"/>
                    </a:lnTo>
                    <a:lnTo>
                      <a:pt x="60" y="189"/>
                    </a:lnTo>
                    <a:lnTo>
                      <a:pt x="58" y="191"/>
                    </a:lnTo>
                    <a:lnTo>
                      <a:pt x="57" y="189"/>
                    </a:lnTo>
                    <a:lnTo>
                      <a:pt x="58" y="189"/>
                    </a:lnTo>
                    <a:lnTo>
                      <a:pt x="58" y="188"/>
                    </a:lnTo>
                    <a:lnTo>
                      <a:pt x="57" y="188"/>
                    </a:lnTo>
                    <a:lnTo>
                      <a:pt x="55" y="188"/>
                    </a:lnTo>
                    <a:lnTo>
                      <a:pt x="55" y="186"/>
                    </a:lnTo>
                    <a:lnTo>
                      <a:pt x="52" y="186"/>
                    </a:lnTo>
                    <a:lnTo>
                      <a:pt x="52" y="186"/>
                    </a:lnTo>
                    <a:lnTo>
                      <a:pt x="50" y="188"/>
                    </a:lnTo>
                    <a:lnTo>
                      <a:pt x="47" y="189"/>
                    </a:lnTo>
                    <a:lnTo>
                      <a:pt x="44" y="188"/>
                    </a:lnTo>
                    <a:lnTo>
                      <a:pt x="42" y="186"/>
                    </a:lnTo>
                    <a:lnTo>
                      <a:pt x="42" y="186"/>
                    </a:lnTo>
                    <a:lnTo>
                      <a:pt x="42" y="184"/>
                    </a:lnTo>
                    <a:lnTo>
                      <a:pt x="42" y="184"/>
                    </a:lnTo>
                    <a:lnTo>
                      <a:pt x="42" y="183"/>
                    </a:lnTo>
                    <a:lnTo>
                      <a:pt x="44" y="181"/>
                    </a:lnTo>
                    <a:lnTo>
                      <a:pt x="47" y="181"/>
                    </a:lnTo>
                    <a:lnTo>
                      <a:pt x="52" y="178"/>
                    </a:lnTo>
                    <a:lnTo>
                      <a:pt x="55" y="178"/>
                    </a:lnTo>
                    <a:lnTo>
                      <a:pt x="57" y="177"/>
                    </a:lnTo>
                    <a:lnTo>
                      <a:pt x="58" y="175"/>
                    </a:lnTo>
                    <a:lnTo>
                      <a:pt x="58" y="173"/>
                    </a:lnTo>
                    <a:lnTo>
                      <a:pt x="60" y="172"/>
                    </a:lnTo>
                    <a:lnTo>
                      <a:pt x="60" y="172"/>
                    </a:lnTo>
                    <a:lnTo>
                      <a:pt x="60" y="170"/>
                    </a:lnTo>
                    <a:lnTo>
                      <a:pt x="58" y="170"/>
                    </a:lnTo>
                    <a:lnTo>
                      <a:pt x="58" y="169"/>
                    </a:lnTo>
                    <a:lnTo>
                      <a:pt x="60" y="169"/>
                    </a:lnTo>
                    <a:lnTo>
                      <a:pt x="60" y="167"/>
                    </a:lnTo>
                    <a:lnTo>
                      <a:pt x="58" y="166"/>
                    </a:lnTo>
                    <a:lnTo>
                      <a:pt x="58" y="166"/>
                    </a:lnTo>
                    <a:lnTo>
                      <a:pt x="58" y="164"/>
                    </a:lnTo>
                    <a:lnTo>
                      <a:pt x="57" y="164"/>
                    </a:lnTo>
                    <a:lnTo>
                      <a:pt x="55" y="164"/>
                    </a:lnTo>
                    <a:lnTo>
                      <a:pt x="53" y="166"/>
                    </a:lnTo>
                    <a:lnTo>
                      <a:pt x="52" y="166"/>
                    </a:lnTo>
                    <a:lnTo>
                      <a:pt x="50" y="166"/>
                    </a:lnTo>
                    <a:lnTo>
                      <a:pt x="50" y="166"/>
                    </a:lnTo>
                    <a:lnTo>
                      <a:pt x="50" y="164"/>
                    </a:lnTo>
                    <a:lnTo>
                      <a:pt x="52" y="162"/>
                    </a:lnTo>
                    <a:lnTo>
                      <a:pt x="53" y="162"/>
                    </a:lnTo>
                    <a:lnTo>
                      <a:pt x="55" y="161"/>
                    </a:lnTo>
                    <a:lnTo>
                      <a:pt x="55" y="161"/>
                    </a:lnTo>
                    <a:lnTo>
                      <a:pt x="57" y="159"/>
                    </a:lnTo>
                    <a:lnTo>
                      <a:pt x="58" y="158"/>
                    </a:lnTo>
                    <a:lnTo>
                      <a:pt x="63" y="156"/>
                    </a:lnTo>
                    <a:lnTo>
                      <a:pt x="63" y="156"/>
                    </a:lnTo>
                    <a:lnTo>
                      <a:pt x="64" y="156"/>
                    </a:lnTo>
                    <a:lnTo>
                      <a:pt x="66" y="156"/>
                    </a:lnTo>
                    <a:lnTo>
                      <a:pt x="68" y="156"/>
                    </a:lnTo>
                    <a:lnTo>
                      <a:pt x="69" y="156"/>
                    </a:lnTo>
                    <a:lnTo>
                      <a:pt x="72" y="158"/>
                    </a:lnTo>
                    <a:lnTo>
                      <a:pt x="72" y="154"/>
                    </a:lnTo>
                    <a:lnTo>
                      <a:pt x="74" y="154"/>
                    </a:lnTo>
                    <a:lnTo>
                      <a:pt x="75" y="156"/>
                    </a:lnTo>
                    <a:lnTo>
                      <a:pt x="77" y="156"/>
                    </a:lnTo>
                    <a:lnTo>
                      <a:pt x="79" y="156"/>
                    </a:lnTo>
                    <a:lnTo>
                      <a:pt x="77" y="156"/>
                    </a:lnTo>
                    <a:lnTo>
                      <a:pt x="77" y="156"/>
                    </a:lnTo>
                    <a:lnTo>
                      <a:pt x="75" y="156"/>
                    </a:lnTo>
                    <a:lnTo>
                      <a:pt x="75" y="154"/>
                    </a:lnTo>
                    <a:lnTo>
                      <a:pt x="74" y="151"/>
                    </a:lnTo>
                    <a:lnTo>
                      <a:pt x="74" y="151"/>
                    </a:lnTo>
                    <a:lnTo>
                      <a:pt x="74" y="150"/>
                    </a:lnTo>
                    <a:lnTo>
                      <a:pt x="75" y="148"/>
                    </a:lnTo>
                    <a:lnTo>
                      <a:pt x="74" y="148"/>
                    </a:lnTo>
                    <a:lnTo>
                      <a:pt x="74" y="147"/>
                    </a:lnTo>
                    <a:lnTo>
                      <a:pt x="74" y="145"/>
                    </a:lnTo>
                    <a:lnTo>
                      <a:pt x="74" y="145"/>
                    </a:lnTo>
                    <a:lnTo>
                      <a:pt x="75" y="143"/>
                    </a:lnTo>
                    <a:lnTo>
                      <a:pt x="77" y="142"/>
                    </a:lnTo>
                    <a:lnTo>
                      <a:pt x="77" y="140"/>
                    </a:lnTo>
                    <a:lnTo>
                      <a:pt x="77" y="139"/>
                    </a:lnTo>
                    <a:lnTo>
                      <a:pt x="74" y="139"/>
                    </a:lnTo>
                    <a:lnTo>
                      <a:pt x="74" y="139"/>
                    </a:lnTo>
                    <a:lnTo>
                      <a:pt x="72" y="140"/>
                    </a:lnTo>
                    <a:lnTo>
                      <a:pt x="72" y="140"/>
                    </a:lnTo>
                    <a:lnTo>
                      <a:pt x="69" y="139"/>
                    </a:lnTo>
                    <a:lnTo>
                      <a:pt x="69" y="137"/>
                    </a:lnTo>
                    <a:lnTo>
                      <a:pt x="66" y="132"/>
                    </a:lnTo>
                    <a:lnTo>
                      <a:pt x="66" y="131"/>
                    </a:lnTo>
                    <a:lnTo>
                      <a:pt x="68" y="128"/>
                    </a:lnTo>
                    <a:lnTo>
                      <a:pt x="71" y="125"/>
                    </a:lnTo>
                    <a:lnTo>
                      <a:pt x="74" y="123"/>
                    </a:lnTo>
                    <a:lnTo>
                      <a:pt x="74" y="123"/>
                    </a:lnTo>
                    <a:lnTo>
                      <a:pt x="68" y="123"/>
                    </a:lnTo>
                    <a:lnTo>
                      <a:pt x="66" y="123"/>
                    </a:lnTo>
                    <a:lnTo>
                      <a:pt x="64" y="125"/>
                    </a:lnTo>
                    <a:lnTo>
                      <a:pt x="64" y="125"/>
                    </a:lnTo>
                    <a:lnTo>
                      <a:pt x="63" y="125"/>
                    </a:lnTo>
                    <a:lnTo>
                      <a:pt x="63" y="126"/>
                    </a:lnTo>
                    <a:lnTo>
                      <a:pt x="61" y="126"/>
                    </a:lnTo>
                    <a:lnTo>
                      <a:pt x="61" y="128"/>
                    </a:lnTo>
                    <a:lnTo>
                      <a:pt x="58" y="126"/>
                    </a:lnTo>
                    <a:lnTo>
                      <a:pt x="58" y="128"/>
                    </a:lnTo>
                    <a:lnTo>
                      <a:pt x="58" y="126"/>
                    </a:lnTo>
                    <a:lnTo>
                      <a:pt x="57" y="126"/>
                    </a:lnTo>
                    <a:lnTo>
                      <a:pt x="57" y="126"/>
                    </a:lnTo>
                    <a:lnTo>
                      <a:pt x="55" y="126"/>
                    </a:lnTo>
                    <a:lnTo>
                      <a:pt x="53" y="126"/>
                    </a:lnTo>
                    <a:lnTo>
                      <a:pt x="52" y="128"/>
                    </a:lnTo>
                    <a:lnTo>
                      <a:pt x="50" y="126"/>
                    </a:lnTo>
                    <a:lnTo>
                      <a:pt x="49" y="126"/>
                    </a:lnTo>
                    <a:lnTo>
                      <a:pt x="47" y="126"/>
                    </a:lnTo>
                    <a:lnTo>
                      <a:pt x="47" y="128"/>
                    </a:lnTo>
                    <a:lnTo>
                      <a:pt x="47" y="129"/>
                    </a:lnTo>
                    <a:lnTo>
                      <a:pt x="46" y="128"/>
                    </a:lnTo>
                    <a:lnTo>
                      <a:pt x="44" y="126"/>
                    </a:lnTo>
                    <a:lnTo>
                      <a:pt x="42" y="125"/>
                    </a:lnTo>
                    <a:lnTo>
                      <a:pt x="42" y="123"/>
                    </a:lnTo>
                    <a:lnTo>
                      <a:pt x="44" y="123"/>
                    </a:lnTo>
                    <a:lnTo>
                      <a:pt x="44" y="123"/>
                    </a:lnTo>
                    <a:lnTo>
                      <a:pt x="46" y="120"/>
                    </a:lnTo>
                    <a:lnTo>
                      <a:pt x="49" y="115"/>
                    </a:lnTo>
                    <a:lnTo>
                      <a:pt x="50" y="114"/>
                    </a:lnTo>
                    <a:lnTo>
                      <a:pt x="50" y="112"/>
                    </a:lnTo>
                    <a:lnTo>
                      <a:pt x="50" y="112"/>
                    </a:lnTo>
                    <a:lnTo>
                      <a:pt x="49" y="110"/>
                    </a:lnTo>
                    <a:lnTo>
                      <a:pt x="47" y="109"/>
                    </a:lnTo>
                    <a:lnTo>
                      <a:pt x="47" y="107"/>
                    </a:lnTo>
                    <a:lnTo>
                      <a:pt x="47" y="106"/>
                    </a:lnTo>
                    <a:lnTo>
                      <a:pt x="49" y="104"/>
                    </a:lnTo>
                    <a:lnTo>
                      <a:pt x="49" y="104"/>
                    </a:lnTo>
                    <a:lnTo>
                      <a:pt x="52" y="104"/>
                    </a:lnTo>
                    <a:lnTo>
                      <a:pt x="50" y="102"/>
                    </a:lnTo>
                    <a:lnTo>
                      <a:pt x="47" y="101"/>
                    </a:lnTo>
                    <a:lnTo>
                      <a:pt x="47" y="101"/>
                    </a:lnTo>
                    <a:lnTo>
                      <a:pt x="49" y="99"/>
                    </a:lnTo>
                    <a:lnTo>
                      <a:pt x="49" y="99"/>
                    </a:lnTo>
                    <a:lnTo>
                      <a:pt x="47" y="99"/>
                    </a:lnTo>
                    <a:lnTo>
                      <a:pt x="47" y="102"/>
                    </a:lnTo>
                    <a:lnTo>
                      <a:pt x="46" y="102"/>
                    </a:lnTo>
                    <a:lnTo>
                      <a:pt x="44" y="102"/>
                    </a:lnTo>
                    <a:lnTo>
                      <a:pt x="44" y="104"/>
                    </a:lnTo>
                    <a:lnTo>
                      <a:pt x="44" y="104"/>
                    </a:lnTo>
                    <a:lnTo>
                      <a:pt x="42" y="104"/>
                    </a:lnTo>
                    <a:lnTo>
                      <a:pt x="42" y="104"/>
                    </a:lnTo>
                    <a:lnTo>
                      <a:pt x="42" y="104"/>
                    </a:lnTo>
                    <a:lnTo>
                      <a:pt x="42" y="104"/>
                    </a:lnTo>
                    <a:lnTo>
                      <a:pt x="42" y="102"/>
                    </a:lnTo>
                    <a:lnTo>
                      <a:pt x="42" y="101"/>
                    </a:lnTo>
                    <a:lnTo>
                      <a:pt x="42" y="99"/>
                    </a:lnTo>
                    <a:lnTo>
                      <a:pt x="46" y="98"/>
                    </a:lnTo>
                    <a:lnTo>
                      <a:pt x="44" y="98"/>
                    </a:lnTo>
                    <a:lnTo>
                      <a:pt x="41" y="101"/>
                    </a:lnTo>
                    <a:lnTo>
                      <a:pt x="39" y="102"/>
                    </a:lnTo>
                    <a:lnTo>
                      <a:pt x="39" y="102"/>
                    </a:lnTo>
                    <a:lnTo>
                      <a:pt x="39" y="102"/>
                    </a:lnTo>
                    <a:lnTo>
                      <a:pt x="39" y="104"/>
                    </a:lnTo>
                    <a:lnTo>
                      <a:pt x="41" y="106"/>
                    </a:lnTo>
                    <a:lnTo>
                      <a:pt x="39" y="107"/>
                    </a:lnTo>
                    <a:lnTo>
                      <a:pt x="38" y="115"/>
                    </a:lnTo>
                    <a:lnTo>
                      <a:pt x="38" y="115"/>
                    </a:lnTo>
                    <a:lnTo>
                      <a:pt x="36" y="117"/>
                    </a:lnTo>
                    <a:lnTo>
                      <a:pt x="36" y="117"/>
                    </a:lnTo>
                    <a:lnTo>
                      <a:pt x="34" y="115"/>
                    </a:lnTo>
                    <a:lnTo>
                      <a:pt x="34" y="115"/>
                    </a:lnTo>
                    <a:lnTo>
                      <a:pt x="34" y="115"/>
                    </a:lnTo>
                    <a:lnTo>
                      <a:pt x="34" y="114"/>
                    </a:lnTo>
                    <a:lnTo>
                      <a:pt x="36" y="110"/>
                    </a:lnTo>
                    <a:lnTo>
                      <a:pt x="36" y="109"/>
                    </a:lnTo>
                    <a:lnTo>
                      <a:pt x="36" y="109"/>
                    </a:lnTo>
                    <a:lnTo>
                      <a:pt x="38" y="106"/>
                    </a:lnTo>
                    <a:lnTo>
                      <a:pt x="38" y="106"/>
                    </a:lnTo>
                    <a:lnTo>
                      <a:pt x="38" y="107"/>
                    </a:lnTo>
                    <a:lnTo>
                      <a:pt x="36" y="107"/>
                    </a:lnTo>
                    <a:lnTo>
                      <a:pt x="36" y="106"/>
                    </a:lnTo>
                    <a:lnTo>
                      <a:pt x="36" y="101"/>
                    </a:lnTo>
                    <a:lnTo>
                      <a:pt x="38" y="99"/>
                    </a:lnTo>
                    <a:lnTo>
                      <a:pt x="38" y="98"/>
                    </a:lnTo>
                    <a:lnTo>
                      <a:pt x="38" y="95"/>
                    </a:lnTo>
                    <a:lnTo>
                      <a:pt x="39" y="93"/>
                    </a:lnTo>
                    <a:lnTo>
                      <a:pt x="39" y="91"/>
                    </a:lnTo>
                    <a:lnTo>
                      <a:pt x="41" y="91"/>
                    </a:lnTo>
                    <a:lnTo>
                      <a:pt x="41" y="90"/>
                    </a:lnTo>
                    <a:lnTo>
                      <a:pt x="42" y="88"/>
                    </a:lnTo>
                    <a:lnTo>
                      <a:pt x="42" y="87"/>
                    </a:lnTo>
                    <a:lnTo>
                      <a:pt x="42" y="87"/>
                    </a:lnTo>
                    <a:lnTo>
                      <a:pt x="38" y="91"/>
                    </a:lnTo>
                    <a:lnTo>
                      <a:pt x="36" y="91"/>
                    </a:lnTo>
                    <a:lnTo>
                      <a:pt x="34" y="91"/>
                    </a:lnTo>
                    <a:lnTo>
                      <a:pt x="33" y="91"/>
                    </a:lnTo>
                    <a:lnTo>
                      <a:pt x="31" y="90"/>
                    </a:lnTo>
                    <a:lnTo>
                      <a:pt x="31" y="88"/>
                    </a:lnTo>
                    <a:lnTo>
                      <a:pt x="30" y="88"/>
                    </a:lnTo>
                    <a:lnTo>
                      <a:pt x="30" y="88"/>
                    </a:lnTo>
                    <a:lnTo>
                      <a:pt x="30" y="88"/>
                    </a:lnTo>
                    <a:lnTo>
                      <a:pt x="30" y="87"/>
                    </a:lnTo>
                    <a:lnTo>
                      <a:pt x="33" y="87"/>
                    </a:lnTo>
                    <a:lnTo>
                      <a:pt x="34" y="85"/>
                    </a:lnTo>
                    <a:lnTo>
                      <a:pt x="33" y="84"/>
                    </a:lnTo>
                    <a:lnTo>
                      <a:pt x="33" y="84"/>
                    </a:lnTo>
                    <a:lnTo>
                      <a:pt x="34" y="82"/>
                    </a:lnTo>
                    <a:lnTo>
                      <a:pt x="38" y="80"/>
                    </a:lnTo>
                    <a:lnTo>
                      <a:pt x="38" y="77"/>
                    </a:lnTo>
                    <a:lnTo>
                      <a:pt x="36" y="76"/>
                    </a:lnTo>
                    <a:lnTo>
                      <a:pt x="36" y="76"/>
                    </a:lnTo>
                    <a:lnTo>
                      <a:pt x="34" y="74"/>
                    </a:lnTo>
                    <a:lnTo>
                      <a:pt x="33" y="73"/>
                    </a:lnTo>
                    <a:lnTo>
                      <a:pt x="34" y="73"/>
                    </a:lnTo>
                    <a:lnTo>
                      <a:pt x="34" y="71"/>
                    </a:lnTo>
                    <a:lnTo>
                      <a:pt x="36" y="71"/>
                    </a:lnTo>
                    <a:lnTo>
                      <a:pt x="38" y="71"/>
                    </a:lnTo>
                    <a:lnTo>
                      <a:pt x="36" y="69"/>
                    </a:lnTo>
                    <a:lnTo>
                      <a:pt x="34" y="69"/>
                    </a:lnTo>
                    <a:lnTo>
                      <a:pt x="34" y="68"/>
                    </a:lnTo>
                    <a:lnTo>
                      <a:pt x="34" y="68"/>
                    </a:lnTo>
                    <a:lnTo>
                      <a:pt x="36" y="66"/>
                    </a:lnTo>
                    <a:lnTo>
                      <a:pt x="36" y="65"/>
                    </a:lnTo>
                    <a:lnTo>
                      <a:pt x="36" y="63"/>
                    </a:lnTo>
                    <a:lnTo>
                      <a:pt x="41" y="63"/>
                    </a:lnTo>
                    <a:lnTo>
                      <a:pt x="41" y="63"/>
                    </a:lnTo>
                    <a:lnTo>
                      <a:pt x="41" y="63"/>
                    </a:lnTo>
                    <a:lnTo>
                      <a:pt x="44" y="63"/>
                    </a:lnTo>
                    <a:lnTo>
                      <a:pt x="42" y="63"/>
                    </a:lnTo>
                    <a:lnTo>
                      <a:pt x="39" y="60"/>
                    </a:lnTo>
                    <a:lnTo>
                      <a:pt x="39" y="60"/>
                    </a:lnTo>
                    <a:lnTo>
                      <a:pt x="41" y="58"/>
                    </a:lnTo>
                    <a:lnTo>
                      <a:pt x="41" y="57"/>
                    </a:lnTo>
                    <a:lnTo>
                      <a:pt x="41" y="57"/>
                    </a:lnTo>
                    <a:lnTo>
                      <a:pt x="41" y="57"/>
                    </a:lnTo>
                    <a:lnTo>
                      <a:pt x="41" y="55"/>
                    </a:lnTo>
                    <a:lnTo>
                      <a:pt x="44" y="55"/>
                    </a:lnTo>
                    <a:lnTo>
                      <a:pt x="46" y="55"/>
                    </a:lnTo>
                    <a:lnTo>
                      <a:pt x="46" y="55"/>
                    </a:lnTo>
                    <a:lnTo>
                      <a:pt x="44" y="54"/>
                    </a:lnTo>
                    <a:lnTo>
                      <a:pt x="44" y="54"/>
                    </a:lnTo>
                    <a:lnTo>
                      <a:pt x="44" y="52"/>
                    </a:lnTo>
                    <a:lnTo>
                      <a:pt x="44" y="50"/>
                    </a:lnTo>
                    <a:lnTo>
                      <a:pt x="44" y="50"/>
                    </a:lnTo>
                    <a:lnTo>
                      <a:pt x="46" y="49"/>
                    </a:lnTo>
                    <a:lnTo>
                      <a:pt x="46" y="49"/>
                    </a:lnTo>
                    <a:lnTo>
                      <a:pt x="47" y="49"/>
                    </a:lnTo>
                    <a:lnTo>
                      <a:pt x="49" y="49"/>
                    </a:lnTo>
                    <a:lnTo>
                      <a:pt x="49" y="49"/>
                    </a:lnTo>
                    <a:lnTo>
                      <a:pt x="50" y="50"/>
                    </a:lnTo>
                    <a:lnTo>
                      <a:pt x="50" y="50"/>
                    </a:lnTo>
                    <a:lnTo>
                      <a:pt x="52" y="49"/>
                    </a:lnTo>
                    <a:lnTo>
                      <a:pt x="53" y="49"/>
                    </a:lnTo>
                    <a:lnTo>
                      <a:pt x="53" y="50"/>
                    </a:lnTo>
                    <a:lnTo>
                      <a:pt x="57" y="49"/>
                    </a:lnTo>
                    <a:lnTo>
                      <a:pt x="61" y="49"/>
                    </a:lnTo>
                    <a:lnTo>
                      <a:pt x="64" y="49"/>
                    </a:lnTo>
                    <a:lnTo>
                      <a:pt x="68" y="47"/>
                    </a:lnTo>
                    <a:lnTo>
                      <a:pt x="71" y="47"/>
                    </a:lnTo>
                    <a:close/>
                    <a:moveTo>
                      <a:pt x="75" y="44"/>
                    </a:moveTo>
                    <a:lnTo>
                      <a:pt x="75" y="44"/>
                    </a:lnTo>
                    <a:lnTo>
                      <a:pt x="75" y="44"/>
                    </a:lnTo>
                    <a:lnTo>
                      <a:pt x="75" y="46"/>
                    </a:lnTo>
                    <a:lnTo>
                      <a:pt x="75" y="46"/>
                    </a:lnTo>
                    <a:lnTo>
                      <a:pt x="75" y="46"/>
                    </a:lnTo>
                    <a:lnTo>
                      <a:pt x="74" y="44"/>
                    </a:lnTo>
                    <a:lnTo>
                      <a:pt x="75" y="44"/>
                    </a:lnTo>
                    <a:close/>
                    <a:moveTo>
                      <a:pt x="69" y="41"/>
                    </a:moveTo>
                    <a:lnTo>
                      <a:pt x="71" y="43"/>
                    </a:lnTo>
                    <a:lnTo>
                      <a:pt x="71" y="43"/>
                    </a:lnTo>
                    <a:lnTo>
                      <a:pt x="71" y="44"/>
                    </a:lnTo>
                    <a:lnTo>
                      <a:pt x="71" y="44"/>
                    </a:lnTo>
                    <a:lnTo>
                      <a:pt x="72" y="44"/>
                    </a:lnTo>
                    <a:lnTo>
                      <a:pt x="72" y="44"/>
                    </a:lnTo>
                    <a:lnTo>
                      <a:pt x="71" y="44"/>
                    </a:lnTo>
                    <a:lnTo>
                      <a:pt x="71" y="44"/>
                    </a:lnTo>
                    <a:lnTo>
                      <a:pt x="69" y="43"/>
                    </a:lnTo>
                    <a:lnTo>
                      <a:pt x="69" y="43"/>
                    </a:lnTo>
                    <a:lnTo>
                      <a:pt x="69" y="43"/>
                    </a:lnTo>
                    <a:lnTo>
                      <a:pt x="69" y="41"/>
                    </a:lnTo>
                    <a:close/>
                    <a:moveTo>
                      <a:pt x="71" y="36"/>
                    </a:moveTo>
                    <a:lnTo>
                      <a:pt x="72" y="36"/>
                    </a:lnTo>
                    <a:lnTo>
                      <a:pt x="74" y="38"/>
                    </a:lnTo>
                    <a:lnTo>
                      <a:pt x="74" y="38"/>
                    </a:lnTo>
                    <a:lnTo>
                      <a:pt x="74" y="39"/>
                    </a:lnTo>
                    <a:lnTo>
                      <a:pt x="74" y="39"/>
                    </a:lnTo>
                    <a:lnTo>
                      <a:pt x="74" y="39"/>
                    </a:lnTo>
                    <a:lnTo>
                      <a:pt x="74" y="39"/>
                    </a:lnTo>
                    <a:lnTo>
                      <a:pt x="75" y="41"/>
                    </a:lnTo>
                    <a:lnTo>
                      <a:pt x="77" y="41"/>
                    </a:lnTo>
                    <a:lnTo>
                      <a:pt x="77" y="41"/>
                    </a:lnTo>
                    <a:lnTo>
                      <a:pt x="77" y="43"/>
                    </a:lnTo>
                    <a:lnTo>
                      <a:pt x="77" y="43"/>
                    </a:lnTo>
                    <a:lnTo>
                      <a:pt x="77" y="43"/>
                    </a:lnTo>
                    <a:lnTo>
                      <a:pt x="74" y="41"/>
                    </a:lnTo>
                    <a:lnTo>
                      <a:pt x="72" y="41"/>
                    </a:lnTo>
                    <a:lnTo>
                      <a:pt x="71" y="41"/>
                    </a:lnTo>
                    <a:lnTo>
                      <a:pt x="71" y="41"/>
                    </a:lnTo>
                    <a:lnTo>
                      <a:pt x="71" y="41"/>
                    </a:lnTo>
                    <a:lnTo>
                      <a:pt x="71" y="39"/>
                    </a:lnTo>
                    <a:lnTo>
                      <a:pt x="71" y="39"/>
                    </a:lnTo>
                    <a:lnTo>
                      <a:pt x="71" y="41"/>
                    </a:lnTo>
                    <a:lnTo>
                      <a:pt x="69" y="41"/>
                    </a:lnTo>
                    <a:lnTo>
                      <a:pt x="69" y="39"/>
                    </a:lnTo>
                    <a:lnTo>
                      <a:pt x="69" y="39"/>
                    </a:lnTo>
                    <a:lnTo>
                      <a:pt x="69" y="38"/>
                    </a:lnTo>
                    <a:lnTo>
                      <a:pt x="69" y="38"/>
                    </a:lnTo>
                    <a:lnTo>
                      <a:pt x="71" y="36"/>
                    </a:lnTo>
                    <a:close/>
                    <a:moveTo>
                      <a:pt x="82" y="33"/>
                    </a:moveTo>
                    <a:lnTo>
                      <a:pt x="83" y="33"/>
                    </a:lnTo>
                    <a:lnTo>
                      <a:pt x="83" y="35"/>
                    </a:lnTo>
                    <a:lnTo>
                      <a:pt x="80" y="35"/>
                    </a:lnTo>
                    <a:lnTo>
                      <a:pt x="79" y="35"/>
                    </a:lnTo>
                    <a:lnTo>
                      <a:pt x="80" y="33"/>
                    </a:lnTo>
                    <a:lnTo>
                      <a:pt x="82" y="33"/>
                    </a:lnTo>
                    <a:close/>
                    <a:moveTo>
                      <a:pt x="75" y="33"/>
                    </a:moveTo>
                    <a:lnTo>
                      <a:pt x="77" y="33"/>
                    </a:lnTo>
                    <a:lnTo>
                      <a:pt x="77" y="35"/>
                    </a:lnTo>
                    <a:lnTo>
                      <a:pt x="79" y="35"/>
                    </a:lnTo>
                    <a:lnTo>
                      <a:pt x="79" y="35"/>
                    </a:lnTo>
                    <a:lnTo>
                      <a:pt x="79" y="36"/>
                    </a:lnTo>
                    <a:lnTo>
                      <a:pt x="77" y="36"/>
                    </a:lnTo>
                    <a:lnTo>
                      <a:pt x="77" y="36"/>
                    </a:lnTo>
                    <a:lnTo>
                      <a:pt x="77" y="35"/>
                    </a:lnTo>
                    <a:lnTo>
                      <a:pt x="75" y="35"/>
                    </a:lnTo>
                    <a:lnTo>
                      <a:pt x="74" y="33"/>
                    </a:lnTo>
                    <a:lnTo>
                      <a:pt x="74" y="33"/>
                    </a:lnTo>
                    <a:lnTo>
                      <a:pt x="74" y="33"/>
                    </a:lnTo>
                    <a:lnTo>
                      <a:pt x="75" y="33"/>
                    </a:lnTo>
                    <a:close/>
                    <a:moveTo>
                      <a:pt x="98" y="5"/>
                    </a:moveTo>
                    <a:lnTo>
                      <a:pt x="99" y="5"/>
                    </a:lnTo>
                    <a:lnTo>
                      <a:pt x="99" y="6"/>
                    </a:lnTo>
                    <a:lnTo>
                      <a:pt x="99" y="8"/>
                    </a:lnTo>
                    <a:lnTo>
                      <a:pt x="99" y="8"/>
                    </a:lnTo>
                    <a:lnTo>
                      <a:pt x="101" y="10"/>
                    </a:lnTo>
                    <a:lnTo>
                      <a:pt x="102" y="10"/>
                    </a:lnTo>
                    <a:lnTo>
                      <a:pt x="102" y="10"/>
                    </a:lnTo>
                    <a:lnTo>
                      <a:pt x="102" y="10"/>
                    </a:lnTo>
                    <a:lnTo>
                      <a:pt x="101" y="14"/>
                    </a:lnTo>
                    <a:lnTo>
                      <a:pt x="101" y="14"/>
                    </a:lnTo>
                    <a:lnTo>
                      <a:pt x="101" y="16"/>
                    </a:lnTo>
                    <a:lnTo>
                      <a:pt x="101" y="16"/>
                    </a:lnTo>
                    <a:lnTo>
                      <a:pt x="101" y="19"/>
                    </a:lnTo>
                    <a:lnTo>
                      <a:pt x="99" y="19"/>
                    </a:lnTo>
                    <a:lnTo>
                      <a:pt x="99" y="21"/>
                    </a:lnTo>
                    <a:lnTo>
                      <a:pt x="99" y="21"/>
                    </a:lnTo>
                    <a:lnTo>
                      <a:pt x="98" y="21"/>
                    </a:lnTo>
                    <a:lnTo>
                      <a:pt x="99" y="17"/>
                    </a:lnTo>
                    <a:lnTo>
                      <a:pt x="99" y="16"/>
                    </a:lnTo>
                    <a:lnTo>
                      <a:pt x="99" y="16"/>
                    </a:lnTo>
                    <a:lnTo>
                      <a:pt x="99" y="14"/>
                    </a:lnTo>
                    <a:lnTo>
                      <a:pt x="98" y="14"/>
                    </a:lnTo>
                    <a:lnTo>
                      <a:pt x="96" y="14"/>
                    </a:lnTo>
                    <a:lnTo>
                      <a:pt x="96" y="14"/>
                    </a:lnTo>
                    <a:lnTo>
                      <a:pt x="96" y="14"/>
                    </a:lnTo>
                    <a:lnTo>
                      <a:pt x="96" y="14"/>
                    </a:lnTo>
                    <a:lnTo>
                      <a:pt x="94" y="14"/>
                    </a:lnTo>
                    <a:lnTo>
                      <a:pt x="94" y="13"/>
                    </a:lnTo>
                    <a:lnTo>
                      <a:pt x="94" y="13"/>
                    </a:lnTo>
                    <a:lnTo>
                      <a:pt x="94" y="13"/>
                    </a:lnTo>
                    <a:lnTo>
                      <a:pt x="94" y="13"/>
                    </a:lnTo>
                    <a:lnTo>
                      <a:pt x="96" y="13"/>
                    </a:lnTo>
                    <a:lnTo>
                      <a:pt x="98" y="11"/>
                    </a:lnTo>
                    <a:lnTo>
                      <a:pt x="98" y="8"/>
                    </a:lnTo>
                    <a:lnTo>
                      <a:pt x="96" y="8"/>
                    </a:lnTo>
                    <a:lnTo>
                      <a:pt x="94" y="8"/>
                    </a:lnTo>
                    <a:lnTo>
                      <a:pt x="96" y="8"/>
                    </a:lnTo>
                    <a:lnTo>
                      <a:pt x="96" y="6"/>
                    </a:lnTo>
                    <a:lnTo>
                      <a:pt x="98" y="5"/>
                    </a:lnTo>
                    <a:lnTo>
                      <a:pt x="98" y="5"/>
                    </a:lnTo>
                    <a:close/>
                    <a:moveTo>
                      <a:pt x="102" y="3"/>
                    </a:moveTo>
                    <a:lnTo>
                      <a:pt x="104" y="3"/>
                    </a:lnTo>
                    <a:lnTo>
                      <a:pt x="104" y="3"/>
                    </a:lnTo>
                    <a:lnTo>
                      <a:pt x="104" y="5"/>
                    </a:lnTo>
                    <a:lnTo>
                      <a:pt x="102" y="5"/>
                    </a:lnTo>
                    <a:lnTo>
                      <a:pt x="102" y="5"/>
                    </a:lnTo>
                    <a:lnTo>
                      <a:pt x="102" y="6"/>
                    </a:lnTo>
                    <a:lnTo>
                      <a:pt x="102" y="6"/>
                    </a:lnTo>
                    <a:lnTo>
                      <a:pt x="102" y="8"/>
                    </a:lnTo>
                    <a:lnTo>
                      <a:pt x="102" y="8"/>
                    </a:lnTo>
                    <a:lnTo>
                      <a:pt x="101" y="5"/>
                    </a:lnTo>
                    <a:lnTo>
                      <a:pt x="102" y="3"/>
                    </a:lnTo>
                    <a:close/>
                    <a:moveTo>
                      <a:pt x="105" y="0"/>
                    </a:moveTo>
                    <a:lnTo>
                      <a:pt x="105" y="0"/>
                    </a:lnTo>
                    <a:lnTo>
                      <a:pt x="107" y="0"/>
                    </a:lnTo>
                    <a:lnTo>
                      <a:pt x="107" y="2"/>
                    </a:lnTo>
                    <a:lnTo>
                      <a:pt x="105" y="3"/>
                    </a:lnTo>
                    <a:lnTo>
                      <a:pt x="105" y="3"/>
                    </a:lnTo>
                    <a:lnTo>
                      <a:pt x="104" y="3"/>
                    </a:lnTo>
                    <a:lnTo>
                      <a:pt x="104" y="3"/>
                    </a:lnTo>
                    <a:lnTo>
                      <a:pt x="104" y="2"/>
                    </a:lnTo>
                    <a:lnTo>
                      <a:pt x="104" y="2"/>
                    </a:lnTo>
                    <a:lnTo>
                      <a:pt x="104" y="2"/>
                    </a:lnTo>
                    <a:lnTo>
                      <a:pt x="105" y="0"/>
                    </a:lnTo>
                    <a:lnTo>
                      <a:pt x="105" y="2"/>
                    </a:lnTo>
                    <a:lnTo>
                      <a:pt x="105" y="0"/>
                    </a:lnTo>
                    <a:close/>
                  </a:path>
                </a:pathLst>
              </a:custGeom>
              <a:solidFill>
                <a:schemeClr val="accent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7" name="Freeform 28">
                <a:extLst>
                  <a:ext uri="{FF2B5EF4-FFF2-40B4-BE49-F238E27FC236}">
                    <a16:creationId xmlns:a16="http://schemas.microsoft.com/office/drawing/2014/main" id="{08D6C37F-CE1A-46F8-B782-07AD1BBF8E57}"/>
                  </a:ext>
                </a:extLst>
              </p:cNvPr>
              <p:cNvSpPr>
                <a:spLocks noEditPoints="1"/>
              </p:cNvSpPr>
              <p:nvPr/>
            </p:nvSpPr>
            <p:spPr bwMode="auto">
              <a:xfrm>
                <a:off x="6597311" y="4298970"/>
                <a:ext cx="152039" cy="157888"/>
              </a:xfrm>
              <a:custGeom>
                <a:avLst/>
                <a:gdLst>
                  <a:gd name="T0" fmla="*/ 38 w 78"/>
                  <a:gd name="T1" fmla="*/ 65 h 81"/>
                  <a:gd name="T2" fmla="*/ 37 w 78"/>
                  <a:gd name="T3" fmla="*/ 68 h 81"/>
                  <a:gd name="T4" fmla="*/ 37 w 78"/>
                  <a:gd name="T5" fmla="*/ 65 h 81"/>
                  <a:gd name="T6" fmla="*/ 54 w 78"/>
                  <a:gd name="T7" fmla="*/ 56 h 81"/>
                  <a:gd name="T8" fmla="*/ 54 w 78"/>
                  <a:gd name="T9" fmla="*/ 59 h 81"/>
                  <a:gd name="T10" fmla="*/ 52 w 78"/>
                  <a:gd name="T11" fmla="*/ 57 h 81"/>
                  <a:gd name="T12" fmla="*/ 67 w 78"/>
                  <a:gd name="T13" fmla="*/ 5 h 81"/>
                  <a:gd name="T14" fmla="*/ 70 w 78"/>
                  <a:gd name="T15" fmla="*/ 7 h 81"/>
                  <a:gd name="T16" fmla="*/ 71 w 78"/>
                  <a:gd name="T17" fmla="*/ 15 h 81"/>
                  <a:gd name="T18" fmla="*/ 76 w 78"/>
                  <a:gd name="T19" fmla="*/ 21 h 81"/>
                  <a:gd name="T20" fmla="*/ 78 w 78"/>
                  <a:gd name="T21" fmla="*/ 26 h 81"/>
                  <a:gd name="T22" fmla="*/ 78 w 78"/>
                  <a:gd name="T23" fmla="*/ 35 h 81"/>
                  <a:gd name="T24" fmla="*/ 76 w 78"/>
                  <a:gd name="T25" fmla="*/ 40 h 81"/>
                  <a:gd name="T26" fmla="*/ 75 w 78"/>
                  <a:gd name="T27" fmla="*/ 43 h 81"/>
                  <a:gd name="T28" fmla="*/ 70 w 78"/>
                  <a:gd name="T29" fmla="*/ 48 h 81"/>
                  <a:gd name="T30" fmla="*/ 65 w 78"/>
                  <a:gd name="T31" fmla="*/ 56 h 81"/>
                  <a:gd name="T32" fmla="*/ 60 w 78"/>
                  <a:gd name="T33" fmla="*/ 57 h 81"/>
                  <a:gd name="T34" fmla="*/ 59 w 78"/>
                  <a:gd name="T35" fmla="*/ 57 h 81"/>
                  <a:gd name="T36" fmla="*/ 57 w 78"/>
                  <a:gd name="T37" fmla="*/ 56 h 81"/>
                  <a:gd name="T38" fmla="*/ 56 w 78"/>
                  <a:gd name="T39" fmla="*/ 54 h 81"/>
                  <a:gd name="T40" fmla="*/ 52 w 78"/>
                  <a:gd name="T41" fmla="*/ 54 h 81"/>
                  <a:gd name="T42" fmla="*/ 51 w 78"/>
                  <a:gd name="T43" fmla="*/ 59 h 81"/>
                  <a:gd name="T44" fmla="*/ 48 w 78"/>
                  <a:gd name="T45" fmla="*/ 59 h 81"/>
                  <a:gd name="T46" fmla="*/ 45 w 78"/>
                  <a:gd name="T47" fmla="*/ 59 h 81"/>
                  <a:gd name="T48" fmla="*/ 45 w 78"/>
                  <a:gd name="T49" fmla="*/ 57 h 81"/>
                  <a:gd name="T50" fmla="*/ 41 w 78"/>
                  <a:gd name="T51" fmla="*/ 59 h 81"/>
                  <a:gd name="T52" fmla="*/ 40 w 78"/>
                  <a:gd name="T53" fmla="*/ 60 h 81"/>
                  <a:gd name="T54" fmla="*/ 35 w 78"/>
                  <a:gd name="T55" fmla="*/ 62 h 81"/>
                  <a:gd name="T56" fmla="*/ 35 w 78"/>
                  <a:gd name="T57" fmla="*/ 65 h 81"/>
                  <a:gd name="T58" fmla="*/ 32 w 78"/>
                  <a:gd name="T59" fmla="*/ 73 h 81"/>
                  <a:gd name="T60" fmla="*/ 18 w 78"/>
                  <a:gd name="T61" fmla="*/ 74 h 81"/>
                  <a:gd name="T62" fmla="*/ 13 w 78"/>
                  <a:gd name="T63" fmla="*/ 76 h 81"/>
                  <a:gd name="T64" fmla="*/ 10 w 78"/>
                  <a:gd name="T65" fmla="*/ 78 h 81"/>
                  <a:gd name="T66" fmla="*/ 5 w 78"/>
                  <a:gd name="T67" fmla="*/ 81 h 81"/>
                  <a:gd name="T68" fmla="*/ 0 w 78"/>
                  <a:gd name="T69" fmla="*/ 81 h 81"/>
                  <a:gd name="T70" fmla="*/ 0 w 78"/>
                  <a:gd name="T71" fmla="*/ 73 h 81"/>
                  <a:gd name="T72" fmla="*/ 5 w 78"/>
                  <a:gd name="T73" fmla="*/ 65 h 81"/>
                  <a:gd name="T74" fmla="*/ 2 w 78"/>
                  <a:gd name="T75" fmla="*/ 62 h 81"/>
                  <a:gd name="T76" fmla="*/ 5 w 78"/>
                  <a:gd name="T77" fmla="*/ 54 h 81"/>
                  <a:gd name="T78" fmla="*/ 7 w 78"/>
                  <a:gd name="T79" fmla="*/ 48 h 81"/>
                  <a:gd name="T80" fmla="*/ 13 w 78"/>
                  <a:gd name="T81" fmla="*/ 43 h 81"/>
                  <a:gd name="T82" fmla="*/ 13 w 78"/>
                  <a:gd name="T83" fmla="*/ 46 h 81"/>
                  <a:gd name="T84" fmla="*/ 16 w 78"/>
                  <a:gd name="T85" fmla="*/ 43 h 81"/>
                  <a:gd name="T86" fmla="*/ 21 w 78"/>
                  <a:gd name="T87" fmla="*/ 38 h 81"/>
                  <a:gd name="T88" fmla="*/ 26 w 78"/>
                  <a:gd name="T89" fmla="*/ 35 h 81"/>
                  <a:gd name="T90" fmla="*/ 27 w 78"/>
                  <a:gd name="T91" fmla="*/ 33 h 81"/>
                  <a:gd name="T92" fmla="*/ 27 w 78"/>
                  <a:gd name="T93" fmla="*/ 26 h 81"/>
                  <a:gd name="T94" fmla="*/ 24 w 78"/>
                  <a:gd name="T95" fmla="*/ 29 h 81"/>
                  <a:gd name="T96" fmla="*/ 21 w 78"/>
                  <a:gd name="T97" fmla="*/ 27 h 81"/>
                  <a:gd name="T98" fmla="*/ 18 w 78"/>
                  <a:gd name="T99" fmla="*/ 24 h 81"/>
                  <a:gd name="T100" fmla="*/ 18 w 78"/>
                  <a:gd name="T101" fmla="*/ 18 h 81"/>
                  <a:gd name="T102" fmla="*/ 19 w 78"/>
                  <a:gd name="T103" fmla="*/ 13 h 81"/>
                  <a:gd name="T104" fmla="*/ 19 w 78"/>
                  <a:gd name="T105" fmla="*/ 8 h 81"/>
                  <a:gd name="T106" fmla="*/ 27 w 78"/>
                  <a:gd name="T107" fmla="*/ 8 h 81"/>
                  <a:gd name="T108" fmla="*/ 34 w 78"/>
                  <a:gd name="T109" fmla="*/ 7 h 81"/>
                  <a:gd name="T110" fmla="*/ 38 w 78"/>
                  <a:gd name="T111" fmla="*/ 10 h 81"/>
                  <a:gd name="T112" fmla="*/ 45 w 78"/>
                  <a:gd name="T113" fmla="*/ 7 h 81"/>
                  <a:gd name="T114" fmla="*/ 54 w 78"/>
                  <a:gd name="T115" fmla="*/ 7 h 81"/>
                  <a:gd name="T116" fmla="*/ 63 w 78"/>
                  <a:gd name="T1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81">
                    <a:moveTo>
                      <a:pt x="37" y="63"/>
                    </a:moveTo>
                    <a:lnTo>
                      <a:pt x="38" y="63"/>
                    </a:lnTo>
                    <a:lnTo>
                      <a:pt x="38" y="63"/>
                    </a:lnTo>
                    <a:lnTo>
                      <a:pt x="38" y="65"/>
                    </a:lnTo>
                    <a:lnTo>
                      <a:pt x="38" y="65"/>
                    </a:lnTo>
                    <a:lnTo>
                      <a:pt x="40" y="65"/>
                    </a:lnTo>
                    <a:lnTo>
                      <a:pt x="40" y="65"/>
                    </a:lnTo>
                    <a:lnTo>
                      <a:pt x="40" y="67"/>
                    </a:lnTo>
                    <a:lnTo>
                      <a:pt x="40" y="67"/>
                    </a:lnTo>
                    <a:lnTo>
                      <a:pt x="37" y="68"/>
                    </a:lnTo>
                    <a:lnTo>
                      <a:pt x="37" y="67"/>
                    </a:lnTo>
                    <a:lnTo>
                      <a:pt x="38" y="67"/>
                    </a:lnTo>
                    <a:lnTo>
                      <a:pt x="38" y="67"/>
                    </a:lnTo>
                    <a:lnTo>
                      <a:pt x="38" y="65"/>
                    </a:lnTo>
                    <a:lnTo>
                      <a:pt x="37" y="65"/>
                    </a:lnTo>
                    <a:lnTo>
                      <a:pt x="37" y="65"/>
                    </a:lnTo>
                    <a:lnTo>
                      <a:pt x="37" y="65"/>
                    </a:lnTo>
                    <a:lnTo>
                      <a:pt x="37" y="63"/>
                    </a:lnTo>
                    <a:lnTo>
                      <a:pt x="37" y="63"/>
                    </a:lnTo>
                    <a:close/>
                    <a:moveTo>
                      <a:pt x="54" y="56"/>
                    </a:moveTo>
                    <a:lnTo>
                      <a:pt x="56" y="57"/>
                    </a:lnTo>
                    <a:lnTo>
                      <a:pt x="56" y="57"/>
                    </a:lnTo>
                    <a:lnTo>
                      <a:pt x="54" y="57"/>
                    </a:lnTo>
                    <a:lnTo>
                      <a:pt x="54" y="59"/>
                    </a:lnTo>
                    <a:lnTo>
                      <a:pt x="54" y="59"/>
                    </a:lnTo>
                    <a:lnTo>
                      <a:pt x="54" y="59"/>
                    </a:lnTo>
                    <a:lnTo>
                      <a:pt x="54" y="59"/>
                    </a:lnTo>
                    <a:lnTo>
                      <a:pt x="52" y="59"/>
                    </a:lnTo>
                    <a:lnTo>
                      <a:pt x="52" y="57"/>
                    </a:lnTo>
                    <a:lnTo>
                      <a:pt x="52" y="57"/>
                    </a:lnTo>
                    <a:lnTo>
                      <a:pt x="52" y="57"/>
                    </a:lnTo>
                    <a:lnTo>
                      <a:pt x="52" y="57"/>
                    </a:lnTo>
                    <a:lnTo>
                      <a:pt x="54" y="56"/>
                    </a:lnTo>
                    <a:close/>
                    <a:moveTo>
                      <a:pt x="63" y="0"/>
                    </a:moveTo>
                    <a:lnTo>
                      <a:pt x="67" y="5"/>
                    </a:lnTo>
                    <a:lnTo>
                      <a:pt x="67" y="5"/>
                    </a:lnTo>
                    <a:lnTo>
                      <a:pt x="67" y="5"/>
                    </a:lnTo>
                    <a:lnTo>
                      <a:pt x="67" y="5"/>
                    </a:lnTo>
                    <a:lnTo>
                      <a:pt x="68" y="7"/>
                    </a:lnTo>
                    <a:lnTo>
                      <a:pt x="70" y="7"/>
                    </a:lnTo>
                    <a:lnTo>
                      <a:pt x="71" y="8"/>
                    </a:lnTo>
                    <a:lnTo>
                      <a:pt x="71" y="8"/>
                    </a:lnTo>
                    <a:lnTo>
                      <a:pt x="70" y="11"/>
                    </a:lnTo>
                    <a:lnTo>
                      <a:pt x="70" y="11"/>
                    </a:lnTo>
                    <a:lnTo>
                      <a:pt x="71" y="15"/>
                    </a:lnTo>
                    <a:lnTo>
                      <a:pt x="71" y="16"/>
                    </a:lnTo>
                    <a:lnTo>
                      <a:pt x="73" y="18"/>
                    </a:lnTo>
                    <a:lnTo>
                      <a:pt x="75" y="19"/>
                    </a:lnTo>
                    <a:lnTo>
                      <a:pt x="75" y="19"/>
                    </a:lnTo>
                    <a:lnTo>
                      <a:pt x="76" y="21"/>
                    </a:lnTo>
                    <a:lnTo>
                      <a:pt x="76" y="22"/>
                    </a:lnTo>
                    <a:lnTo>
                      <a:pt x="76" y="22"/>
                    </a:lnTo>
                    <a:lnTo>
                      <a:pt x="76" y="22"/>
                    </a:lnTo>
                    <a:lnTo>
                      <a:pt x="78" y="24"/>
                    </a:lnTo>
                    <a:lnTo>
                      <a:pt x="78" y="26"/>
                    </a:lnTo>
                    <a:lnTo>
                      <a:pt x="78" y="29"/>
                    </a:lnTo>
                    <a:lnTo>
                      <a:pt x="78" y="30"/>
                    </a:lnTo>
                    <a:lnTo>
                      <a:pt x="78" y="33"/>
                    </a:lnTo>
                    <a:lnTo>
                      <a:pt x="78" y="35"/>
                    </a:lnTo>
                    <a:lnTo>
                      <a:pt x="78" y="35"/>
                    </a:lnTo>
                    <a:lnTo>
                      <a:pt x="78" y="37"/>
                    </a:lnTo>
                    <a:lnTo>
                      <a:pt x="78" y="37"/>
                    </a:lnTo>
                    <a:lnTo>
                      <a:pt x="78" y="38"/>
                    </a:lnTo>
                    <a:lnTo>
                      <a:pt x="76" y="38"/>
                    </a:lnTo>
                    <a:lnTo>
                      <a:pt x="76" y="40"/>
                    </a:lnTo>
                    <a:lnTo>
                      <a:pt x="76" y="40"/>
                    </a:lnTo>
                    <a:lnTo>
                      <a:pt x="76" y="41"/>
                    </a:lnTo>
                    <a:lnTo>
                      <a:pt x="76" y="43"/>
                    </a:lnTo>
                    <a:lnTo>
                      <a:pt x="76" y="43"/>
                    </a:lnTo>
                    <a:lnTo>
                      <a:pt x="75" y="43"/>
                    </a:lnTo>
                    <a:lnTo>
                      <a:pt x="73" y="43"/>
                    </a:lnTo>
                    <a:lnTo>
                      <a:pt x="73" y="44"/>
                    </a:lnTo>
                    <a:lnTo>
                      <a:pt x="71" y="44"/>
                    </a:lnTo>
                    <a:lnTo>
                      <a:pt x="71" y="46"/>
                    </a:lnTo>
                    <a:lnTo>
                      <a:pt x="70" y="48"/>
                    </a:lnTo>
                    <a:lnTo>
                      <a:pt x="68" y="49"/>
                    </a:lnTo>
                    <a:lnTo>
                      <a:pt x="68" y="51"/>
                    </a:lnTo>
                    <a:lnTo>
                      <a:pt x="67" y="52"/>
                    </a:lnTo>
                    <a:lnTo>
                      <a:pt x="67" y="52"/>
                    </a:lnTo>
                    <a:lnTo>
                      <a:pt x="65" y="56"/>
                    </a:lnTo>
                    <a:lnTo>
                      <a:pt x="65" y="56"/>
                    </a:lnTo>
                    <a:lnTo>
                      <a:pt x="63" y="57"/>
                    </a:lnTo>
                    <a:lnTo>
                      <a:pt x="63" y="57"/>
                    </a:lnTo>
                    <a:lnTo>
                      <a:pt x="62" y="57"/>
                    </a:lnTo>
                    <a:lnTo>
                      <a:pt x="60" y="57"/>
                    </a:lnTo>
                    <a:lnTo>
                      <a:pt x="60" y="57"/>
                    </a:lnTo>
                    <a:lnTo>
                      <a:pt x="60" y="56"/>
                    </a:lnTo>
                    <a:lnTo>
                      <a:pt x="60" y="56"/>
                    </a:lnTo>
                    <a:lnTo>
                      <a:pt x="59" y="56"/>
                    </a:lnTo>
                    <a:lnTo>
                      <a:pt x="59" y="57"/>
                    </a:lnTo>
                    <a:lnTo>
                      <a:pt x="57" y="57"/>
                    </a:lnTo>
                    <a:lnTo>
                      <a:pt x="57" y="57"/>
                    </a:lnTo>
                    <a:lnTo>
                      <a:pt x="56" y="57"/>
                    </a:lnTo>
                    <a:lnTo>
                      <a:pt x="56" y="57"/>
                    </a:lnTo>
                    <a:lnTo>
                      <a:pt x="57" y="56"/>
                    </a:lnTo>
                    <a:lnTo>
                      <a:pt x="57" y="56"/>
                    </a:lnTo>
                    <a:lnTo>
                      <a:pt x="57" y="56"/>
                    </a:lnTo>
                    <a:lnTo>
                      <a:pt x="56" y="56"/>
                    </a:lnTo>
                    <a:lnTo>
                      <a:pt x="54" y="56"/>
                    </a:lnTo>
                    <a:lnTo>
                      <a:pt x="56" y="54"/>
                    </a:lnTo>
                    <a:lnTo>
                      <a:pt x="56" y="54"/>
                    </a:lnTo>
                    <a:lnTo>
                      <a:pt x="54" y="54"/>
                    </a:lnTo>
                    <a:lnTo>
                      <a:pt x="54" y="54"/>
                    </a:lnTo>
                    <a:lnTo>
                      <a:pt x="54" y="54"/>
                    </a:lnTo>
                    <a:lnTo>
                      <a:pt x="52" y="54"/>
                    </a:lnTo>
                    <a:lnTo>
                      <a:pt x="52" y="56"/>
                    </a:lnTo>
                    <a:lnTo>
                      <a:pt x="52" y="57"/>
                    </a:lnTo>
                    <a:lnTo>
                      <a:pt x="51" y="57"/>
                    </a:lnTo>
                    <a:lnTo>
                      <a:pt x="51" y="57"/>
                    </a:lnTo>
                    <a:lnTo>
                      <a:pt x="51" y="59"/>
                    </a:lnTo>
                    <a:lnTo>
                      <a:pt x="49" y="59"/>
                    </a:lnTo>
                    <a:lnTo>
                      <a:pt x="49" y="59"/>
                    </a:lnTo>
                    <a:lnTo>
                      <a:pt x="48" y="59"/>
                    </a:lnTo>
                    <a:lnTo>
                      <a:pt x="48" y="59"/>
                    </a:lnTo>
                    <a:lnTo>
                      <a:pt x="48" y="59"/>
                    </a:lnTo>
                    <a:lnTo>
                      <a:pt x="46" y="59"/>
                    </a:lnTo>
                    <a:lnTo>
                      <a:pt x="46" y="59"/>
                    </a:lnTo>
                    <a:lnTo>
                      <a:pt x="46" y="59"/>
                    </a:lnTo>
                    <a:lnTo>
                      <a:pt x="45" y="59"/>
                    </a:lnTo>
                    <a:lnTo>
                      <a:pt x="45" y="59"/>
                    </a:lnTo>
                    <a:lnTo>
                      <a:pt x="46" y="57"/>
                    </a:lnTo>
                    <a:lnTo>
                      <a:pt x="45" y="57"/>
                    </a:lnTo>
                    <a:lnTo>
                      <a:pt x="45" y="57"/>
                    </a:lnTo>
                    <a:lnTo>
                      <a:pt x="45" y="57"/>
                    </a:lnTo>
                    <a:lnTo>
                      <a:pt x="45" y="57"/>
                    </a:lnTo>
                    <a:lnTo>
                      <a:pt x="43" y="59"/>
                    </a:lnTo>
                    <a:lnTo>
                      <a:pt x="43" y="59"/>
                    </a:lnTo>
                    <a:lnTo>
                      <a:pt x="43" y="60"/>
                    </a:lnTo>
                    <a:lnTo>
                      <a:pt x="41" y="60"/>
                    </a:lnTo>
                    <a:lnTo>
                      <a:pt x="41" y="59"/>
                    </a:lnTo>
                    <a:lnTo>
                      <a:pt x="41" y="59"/>
                    </a:lnTo>
                    <a:lnTo>
                      <a:pt x="41" y="59"/>
                    </a:lnTo>
                    <a:lnTo>
                      <a:pt x="40" y="60"/>
                    </a:lnTo>
                    <a:lnTo>
                      <a:pt x="40" y="60"/>
                    </a:lnTo>
                    <a:lnTo>
                      <a:pt x="40" y="60"/>
                    </a:lnTo>
                    <a:lnTo>
                      <a:pt x="38" y="60"/>
                    </a:lnTo>
                    <a:lnTo>
                      <a:pt x="38" y="60"/>
                    </a:lnTo>
                    <a:lnTo>
                      <a:pt x="37" y="62"/>
                    </a:lnTo>
                    <a:lnTo>
                      <a:pt x="35" y="62"/>
                    </a:lnTo>
                    <a:lnTo>
                      <a:pt x="35" y="62"/>
                    </a:lnTo>
                    <a:lnTo>
                      <a:pt x="35" y="63"/>
                    </a:lnTo>
                    <a:lnTo>
                      <a:pt x="35" y="63"/>
                    </a:lnTo>
                    <a:lnTo>
                      <a:pt x="35" y="63"/>
                    </a:lnTo>
                    <a:lnTo>
                      <a:pt x="35" y="63"/>
                    </a:lnTo>
                    <a:lnTo>
                      <a:pt x="35" y="65"/>
                    </a:lnTo>
                    <a:lnTo>
                      <a:pt x="34" y="67"/>
                    </a:lnTo>
                    <a:lnTo>
                      <a:pt x="32" y="68"/>
                    </a:lnTo>
                    <a:lnTo>
                      <a:pt x="32" y="71"/>
                    </a:lnTo>
                    <a:lnTo>
                      <a:pt x="32" y="73"/>
                    </a:lnTo>
                    <a:lnTo>
                      <a:pt x="32" y="73"/>
                    </a:lnTo>
                    <a:lnTo>
                      <a:pt x="32" y="74"/>
                    </a:lnTo>
                    <a:lnTo>
                      <a:pt x="32" y="74"/>
                    </a:lnTo>
                    <a:lnTo>
                      <a:pt x="19" y="74"/>
                    </a:lnTo>
                    <a:lnTo>
                      <a:pt x="18" y="74"/>
                    </a:lnTo>
                    <a:lnTo>
                      <a:pt x="18" y="74"/>
                    </a:lnTo>
                    <a:lnTo>
                      <a:pt x="18" y="74"/>
                    </a:lnTo>
                    <a:lnTo>
                      <a:pt x="16" y="76"/>
                    </a:lnTo>
                    <a:lnTo>
                      <a:pt x="15" y="76"/>
                    </a:lnTo>
                    <a:lnTo>
                      <a:pt x="15" y="76"/>
                    </a:lnTo>
                    <a:lnTo>
                      <a:pt x="13" y="76"/>
                    </a:lnTo>
                    <a:lnTo>
                      <a:pt x="13" y="76"/>
                    </a:lnTo>
                    <a:lnTo>
                      <a:pt x="13" y="76"/>
                    </a:lnTo>
                    <a:lnTo>
                      <a:pt x="11" y="76"/>
                    </a:lnTo>
                    <a:lnTo>
                      <a:pt x="11" y="76"/>
                    </a:lnTo>
                    <a:lnTo>
                      <a:pt x="10" y="78"/>
                    </a:lnTo>
                    <a:lnTo>
                      <a:pt x="10" y="78"/>
                    </a:lnTo>
                    <a:lnTo>
                      <a:pt x="8" y="79"/>
                    </a:lnTo>
                    <a:lnTo>
                      <a:pt x="8" y="81"/>
                    </a:lnTo>
                    <a:lnTo>
                      <a:pt x="7" y="81"/>
                    </a:lnTo>
                    <a:lnTo>
                      <a:pt x="5" y="81"/>
                    </a:lnTo>
                    <a:lnTo>
                      <a:pt x="5" y="81"/>
                    </a:lnTo>
                    <a:lnTo>
                      <a:pt x="5" y="81"/>
                    </a:lnTo>
                    <a:lnTo>
                      <a:pt x="4" y="79"/>
                    </a:lnTo>
                    <a:lnTo>
                      <a:pt x="4" y="79"/>
                    </a:lnTo>
                    <a:lnTo>
                      <a:pt x="0" y="81"/>
                    </a:lnTo>
                    <a:lnTo>
                      <a:pt x="0" y="81"/>
                    </a:lnTo>
                    <a:lnTo>
                      <a:pt x="0" y="79"/>
                    </a:lnTo>
                    <a:lnTo>
                      <a:pt x="0" y="76"/>
                    </a:lnTo>
                    <a:lnTo>
                      <a:pt x="0" y="74"/>
                    </a:lnTo>
                    <a:lnTo>
                      <a:pt x="0" y="73"/>
                    </a:lnTo>
                    <a:lnTo>
                      <a:pt x="0" y="71"/>
                    </a:lnTo>
                    <a:lnTo>
                      <a:pt x="0" y="70"/>
                    </a:lnTo>
                    <a:lnTo>
                      <a:pt x="2" y="68"/>
                    </a:lnTo>
                    <a:lnTo>
                      <a:pt x="2" y="68"/>
                    </a:lnTo>
                    <a:lnTo>
                      <a:pt x="5" y="65"/>
                    </a:lnTo>
                    <a:lnTo>
                      <a:pt x="5" y="63"/>
                    </a:lnTo>
                    <a:lnTo>
                      <a:pt x="4" y="62"/>
                    </a:lnTo>
                    <a:lnTo>
                      <a:pt x="2" y="62"/>
                    </a:lnTo>
                    <a:lnTo>
                      <a:pt x="2" y="62"/>
                    </a:lnTo>
                    <a:lnTo>
                      <a:pt x="2" y="62"/>
                    </a:lnTo>
                    <a:lnTo>
                      <a:pt x="2" y="59"/>
                    </a:lnTo>
                    <a:lnTo>
                      <a:pt x="4" y="59"/>
                    </a:lnTo>
                    <a:lnTo>
                      <a:pt x="4" y="59"/>
                    </a:lnTo>
                    <a:lnTo>
                      <a:pt x="4" y="57"/>
                    </a:lnTo>
                    <a:lnTo>
                      <a:pt x="5" y="54"/>
                    </a:lnTo>
                    <a:lnTo>
                      <a:pt x="5" y="54"/>
                    </a:lnTo>
                    <a:lnTo>
                      <a:pt x="5" y="51"/>
                    </a:lnTo>
                    <a:lnTo>
                      <a:pt x="5" y="49"/>
                    </a:lnTo>
                    <a:lnTo>
                      <a:pt x="5" y="49"/>
                    </a:lnTo>
                    <a:lnTo>
                      <a:pt x="7" y="48"/>
                    </a:lnTo>
                    <a:lnTo>
                      <a:pt x="10" y="46"/>
                    </a:lnTo>
                    <a:lnTo>
                      <a:pt x="10" y="44"/>
                    </a:lnTo>
                    <a:lnTo>
                      <a:pt x="11" y="43"/>
                    </a:lnTo>
                    <a:lnTo>
                      <a:pt x="13" y="43"/>
                    </a:lnTo>
                    <a:lnTo>
                      <a:pt x="13" y="43"/>
                    </a:lnTo>
                    <a:lnTo>
                      <a:pt x="13" y="43"/>
                    </a:lnTo>
                    <a:lnTo>
                      <a:pt x="13" y="43"/>
                    </a:lnTo>
                    <a:lnTo>
                      <a:pt x="13" y="43"/>
                    </a:lnTo>
                    <a:lnTo>
                      <a:pt x="13" y="44"/>
                    </a:lnTo>
                    <a:lnTo>
                      <a:pt x="13" y="46"/>
                    </a:lnTo>
                    <a:lnTo>
                      <a:pt x="13" y="46"/>
                    </a:lnTo>
                    <a:lnTo>
                      <a:pt x="15" y="46"/>
                    </a:lnTo>
                    <a:lnTo>
                      <a:pt x="15" y="46"/>
                    </a:lnTo>
                    <a:lnTo>
                      <a:pt x="15" y="46"/>
                    </a:lnTo>
                    <a:lnTo>
                      <a:pt x="16" y="43"/>
                    </a:lnTo>
                    <a:lnTo>
                      <a:pt x="16" y="43"/>
                    </a:lnTo>
                    <a:lnTo>
                      <a:pt x="18" y="41"/>
                    </a:lnTo>
                    <a:lnTo>
                      <a:pt x="19" y="40"/>
                    </a:lnTo>
                    <a:lnTo>
                      <a:pt x="21" y="38"/>
                    </a:lnTo>
                    <a:lnTo>
                      <a:pt x="21" y="38"/>
                    </a:lnTo>
                    <a:lnTo>
                      <a:pt x="21" y="38"/>
                    </a:lnTo>
                    <a:lnTo>
                      <a:pt x="22" y="38"/>
                    </a:lnTo>
                    <a:lnTo>
                      <a:pt x="24" y="37"/>
                    </a:lnTo>
                    <a:lnTo>
                      <a:pt x="24" y="37"/>
                    </a:lnTo>
                    <a:lnTo>
                      <a:pt x="26" y="35"/>
                    </a:lnTo>
                    <a:lnTo>
                      <a:pt x="26" y="35"/>
                    </a:lnTo>
                    <a:lnTo>
                      <a:pt x="26" y="33"/>
                    </a:lnTo>
                    <a:lnTo>
                      <a:pt x="26" y="33"/>
                    </a:lnTo>
                    <a:lnTo>
                      <a:pt x="27" y="33"/>
                    </a:lnTo>
                    <a:lnTo>
                      <a:pt x="27" y="33"/>
                    </a:lnTo>
                    <a:lnTo>
                      <a:pt x="27" y="29"/>
                    </a:lnTo>
                    <a:lnTo>
                      <a:pt x="27" y="27"/>
                    </a:lnTo>
                    <a:lnTo>
                      <a:pt x="27" y="27"/>
                    </a:lnTo>
                    <a:lnTo>
                      <a:pt x="27" y="26"/>
                    </a:lnTo>
                    <a:lnTo>
                      <a:pt x="27" y="26"/>
                    </a:lnTo>
                    <a:lnTo>
                      <a:pt x="27" y="26"/>
                    </a:lnTo>
                    <a:lnTo>
                      <a:pt x="26" y="27"/>
                    </a:lnTo>
                    <a:lnTo>
                      <a:pt x="26" y="29"/>
                    </a:lnTo>
                    <a:lnTo>
                      <a:pt x="24" y="29"/>
                    </a:lnTo>
                    <a:lnTo>
                      <a:pt x="24" y="29"/>
                    </a:lnTo>
                    <a:lnTo>
                      <a:pt x="24" y="29"/>
                    </a:lnTo>
                    <a:lnTo>
                      <a:pt x="24" y="27"/>
                    </a:lnTo>
                    <a:lnTo>
                      <a:pt x="22" y="27"/>
                    </a:lnTo>
                    <a:lnTo>
                      <a:pt x="22" y="27"/>
                    </a:lnTo>
                    <a:lnTo>
                      <a:pt x="21" y="27"/>
                    </a:lnTo>
                    <a:lnTo>
                      <a:pt x="21" y="26"/>
                    </a:lnTo>
                    <a:lnTo>
                      <a:pt x="21" y="26"/>
                    </a:lnTo>
                    <a:lnTo>
                      <a:pt x="18" y="26"/>
                    </a:lnTo>
                    <a:lnTo>
                      <a:pt x="18" y="26"/>
                    </a:lnTo>
                    <a:lnTo>
                      <a:pt x="18" y="24"/>
                    </a:lnTo>
                    <a:lnTo>
                      <a:pt x="18" y="22"/>
                    </a:lnTo>
                    <a:lnTo>
                      <a:pt x="19" y="19"/>
                    </a:lnTo>
                    <a:lnTo>
                      <a:pt x="19" y="19"/>
                    </a:lnTo>
                    <a:lnTo>
                      <a:pt x="19" y="18"/>
                    </a:lnTo>
                    <a:lnTo>
                      <a:pt x="18" y="18"/>
                    </a:lnTo>
                    <a:lnTo>
                      <a:pt x="18" y="18"/>
                    </a:lnTo>
                    <a:lnTo>
                      <a:pt x="18" y="16"/>
                    </a:lnTo>
                    <a:lnTo>
                      <a:pt x="18" y="15"/>
                    </a:lnTo>
                    <a:lnTo>
                      <a:pt x="18" y="13"/>
                    </a:lnTo>
                    <a:lnTo>
                      <a:pt x="19" y="13"/>
                    </a:lnTo>
                    <a:lnTo>
                      <a:pt x="19" y="11"/>
                    </a:lnTo>
                    <a:lnTo>
                      <a:pt x="19" y="11"/>
                    </a:lnTo>
                    <a:lnTo>
                      <a:pt x="19" y="10"/>
                    </a:lnTo>
                    <a:lnTo>
                      <a:pt x="19" y="10"/>
                    </a:lnTo>
                    <a:lnTo>
                      <a:pt x="19" y="8"/>
                    </a:lnTo>
                    <a:lnTo>
                      <a:pt x="21" y="7"/>
                    </a:lnTo>
                    <a:lnTo>
                      <a:pt x="22" y="7"/>
                    </a:lnTo>
                    <a:lnTo>
                      <a:pt x="24" y="7"/>
                    </a:lnTo>
                    <a:lnTo>
                      <a:pt x="26" y="7"/>
                    </a:lnTo>
                    <a:lnTo>
                      <a:pt x="27" y="8"/>
                    </a:lnTo>
                    <a:lnTo>
                      <a:pt x="29" y="8"/>
                    </a:lnTo>
                    <a:lnTo>
                      <a:pt x="30" y="7"/>
                    </a:lnTo>
                    <a:lnTo>
                      <a:pt x="32" y="5"/>
                    </a:lnTo>
                    <a:lnTo>
                      <a:pt x="34" y="7"/>
                    </a:lnTo>
                    <a:lnTo>
                      <a:pt x="34" y="7"/>
                    </a:lnTo>
                    <a:lnTo>
                      <a:pt x="35" y="8"/>
                    </a:lnTo>
                    <a:lnTo>
                      <a:pt x="37" y="10"/>
                    </a:lnTo>
                    <a:lnTo>
                      <a:pt x="37" y="10"/>
                    </a:lnTo>
                    <a:lnTo>
                      <a:pt x="37" y="10"/>
                    </a:lnTo>
                    <a:lnTo>
                      <a:pt x="38" y="10"/>
                    </a:lnTo>
                    <a:lnTo>
                      <a:pt x="38" y="8"/>
                    </a:lnTo>
                    <a:lnTo>
                      <a:pt x="38" y="8"/>
                    </a:lnTo>
                    <a:lnTo>
                      <a:pt x="40" y="7"/>
                    </a:lnTo>
                    <a:lnTo>
                      <a:pt x="43" y="7"/>
                    </a:lnTo>
                    <a:lnTo>
                      <a:pt x="45" y="7"/>
                    </a:lnTo>
                    <a:lnTo>
                      <a:pt x="46" y="7"/>
                    </a:lnTo>
                    <a:lnTo>
                      <a:pt x="48" y="5"/>
                    </a:lnTo>
                    <a:lnTo>
                      <a:pt x="49" y="5"/>
                    </a:lnTo>
                    <a:lnTo>
                      <a:pt x="52" y="7"/>
                    </a:lnTo>
                    <a:lnTo>
                      <a:pt x="54" y="7"/>
                    </a:lnTo>
                    <a:lnTo>
                      <a:pt x="57" y="7"/>
                    </a:lnTo>
                    <a:lnTo>
                      <a:pt x="57" y="7"/>
                    </a:lnTo>
                    <a:lnTo>
                      <a:pt x="59" y="5"/>
                    </a:lnTo>
                    <a:lnTo>
                      <a:pt x="60" y="4"/>
                    </a:lnTo>
                    <a:lnTo>
                      <a:pt x="6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8" name="Freeform 29">
                <a:extLst>
                  <a:ext uri="{FF2B5EF4-FFF2-40B4-BE49-F238E27FC236}">
                    <a16:creationId xmlns:a16="http://schemas.microsoft.com/office/drawing/2014/main" id="{258C5261-5BA1-447B-B4C1-787EECDCDF34}"/>
                  </a:ext>
                </a:extLst>
              </p:cNvPr>
              <p:cNvSpPr>
                <a:spLocks noEditPoints="1"/>
              </p:cNvSpPr>
              <p:nvPr/>
            </p:nvSpPr>
            <p:spPr bwMode="auto">
              <a:xfrm>
                <a:off x="6388745" y="2798069"/>
                <a:ext cx="506798" cy="284586"/>
              </a:xfrm>
              <a:custGeom>
                <a:avLst/>
                <a:gdLst>
                  <a:gd name="T0" fmla="*/ 161 w 260"/>
                  <a:gd name="T1" fmla="*/ 0 h 146"/>
                  <a:gd name="T2" fmla="*/ 175 w 260"/>
                  <a:gd name="T3" fmla="*/ 13 h 146"/>
                  <a:gd name="T4" fmla="*/ 174 w 260"/>
                  <a:gd name="T5" fmla="*/ 20 h 146"/>
                  <a:gd name="T6" fmla="*/ 188 w 260"/>
                  <a:gd name="T7" fmla="*/ 25 h 146"/>
                  <a:gd name="T8" fmla="*/ 193 w 260"/>
                  <a:gd name="T9" fmla="*/ 31 h 146"/>
                  <a:gd name="T10" fmla="*/ 202 w 260"/>
                  <a:gd name="T11" fmla="*/ 38 h 146"/>
                  <a:gd name="T12" fmla="*/ 216 w 260"/>
                  <a:gd name="T13" fmla="*/ 38 h 146"/>
                  <a:gd name="T14" fmla="*/ 230 w 260"/>
                  <a:gd name="T15" fmla="*/ 46 h 146"/>
                  <a:gd name="T16" fmla="*/ 245 w 260"/>
                  <a:gd name="T17" fmla="*/ 49 h 146"/>
                  <a:gd name="T18" fmla="*/ 257 w 260"/>
                  <a:gd name="T19" fmla="*/ 52 h 146"/>
                  <a:gd name="T20" fmla="*/ 256 w 260"/>
                  <a:gd name="T21" fmla="*/ 63 h 146"/>
                  <a:gd name="T22" fmla="*/ 254 w 260"/>
                  <a:gd name="T23" fmla="*/ 68 h 146"/>
                  <a:gd name="T24" fmla="*/ 256 w 260"/>
                  <a:gd name="T25" fmla="*/ 77 h 146"/>
                  <a:gd name="T26" fmla="*/ 246 w 260"/>
                  <a:gd name="T27" fmla="*/ 85 h 146"/>
                  <a:gd name="T28" fmla="*/ 232 w 260"/>
                  <a:gd name="T29" fmla="*/ 93 h 146"/>
                  <a:gd name="T30" fmla="*/ 232 w 260"/>
                  <a:gd name="T31" fmla="*/ 99 h 146"/>
                  <a:gd name="T32" fmla="*/ 207 w 260"/>
                  <a:gd name="T33" fmla="*/ 106 h 146"/>
                  <a:gd name="T34" fmla="*/ 189 w 260"/>
                  <a:gd name="T35" fmla="*/ 113 h 146"/>
                  <a:gd name="T36" fmla="*/ 186 w 260"/>
                  <a:gd name="T37" fmla="*/ 124 h 146"/>
                  <a:gd name="T38" fmla="*/ 207 w 260"/>
                  <a:gd name="T39" fmla="*/ 129 h 146"/>
                  <a:gd name="T40" fmla="*/ 196 w 260"/>
                  <a:gd name="T41" fmla="*/ 134 h 146"/>
                  <a:gd name="T42" fmla="*/ 170 w 260"/>
                  <a:gd name="T43" fmla="*/ 146 h 146"/>
                  <a:gd name="T44" fmla="*/ 161 w 260"/>
                  <a:gd name="T45" fmla="*/ 134 h 146"/>
                  <a:gd name="T46" fmla="*/ 166 w 260"/>
                  <a:gd name="T47" fmla="*/ 120 h 146"/>
                  <a:gd name="T48" fmla="*/ 142 w 260"/>
                  <a:gd name="T49" fmla="*/ 113 h 146"/>
                  <a:gd name="T50" fmla="*/ 137 w 260"/>
                  <a:gd name="T51" fmla="*/ 109 h 146"/>
                  <a:gd name="T52" fmla="*/ 144 w 260"/>
                  <a:gd name="T53" fmla="*/ 107 h 146"/>
                  <a:gd name="T54" fmla="*/ 141 w 260"/>
                  <a:gd name="T55" fmla="*/ 106 h 146"/>
                  <a:gd name="T56" fmla="*/ 125 w 260"/>
                  <a:gd name="T57" fmla="*/ 110 h 146"/>
                  <a:gd name="T58" fmla="*/ 109 w 260"/>
                  <a:gd name="T59" fmla="*/ 123 h 146"/>
                  <a:gd name="T60" fmla="*/ 100 w 260"/>
                  <a:gd name="T61" fmla="*/ 131 h 146"/>
                  <a:gd name="T62" fmla="*/ 87 w 260"/>
                  <a:gd name="T63" fmla="*/ 128 h 146"/>
                  <a:gd name="T64" fmla="*/ 95 w 260"/>
                  <a:gd name="T65" fmla="*/ 121 h 146"/>
                  <a:gd name="T66" fmla="*/ 101 w 260"/>
                  <a:gd name="T67" fmla="*/ 109 h 146"/>
                  <a:gd name="T68" fmla="*/ 106 w 260"/>
                  <a:gd name="T69" fmla="*/ 110 h 146"/>
                  <a:gd name="T70" fmla="*/ 112 w 260"/>
                  <a:gd name="T71" fmla="*/ 109 h 146"/>
                  <a:gd name="T72" fmla="*/ 106 w 260"/>
                  <a:gd name="T73" fmla="*/ 98 h 146"/>
                  <a:gd name="T74" fmla="*/ 101 w 260"/>
                  <a:gd name="T75" fmla="*/ 91 h 146"/>
                  <a:gd name="T76" fmla="*/ 96 w 260"/>
                  <a:gd name="T77" fmla="*/ 82 h 146"/>
                  <a:gd name="T78" fmla="*/ 88 w 260"/>
                  <a:gd name="T79" fmla="*/ 77 h 146"/>
                  <a:gd name="T80" fmla="*/ 77 w 260"/>
                  <a:gd name="T81" fmla="*/ 72 h 146"/>
                  <a:gd name="T82" fmla="*/ 62 w 260"/>
                  <a:gd name="T83" fmla="*/ 77 h 146"/>
                  <a:gd name="T84" fmla="*/ 40 w 260"/>
                  <a:gd name="T85" fmla="*/ 87 h 146"/>
                  <a:gd name="T86" fmla="*/ 22 w 260"/>
                  <a:gd name="T87" fmla="*/ 82 h 146"/>
                  <a:gd name="T88" fmla="*/ 10 w 260"/>
                  <a:gd name="T89" fmla="*/ 83 h 146"/>
                  <a:gd name="T90" fmla="*/ 3 w 260"/>
                  <a:gd name="T91" fmla="*/ 77 h 146"/>
                  <a:gd name="T92" fmla="*/ 2 w 260"/>
                  <a:gd name="T93" fmla="*/ 69 h 146"/>
                  <a:gd name="T94" fmla="*/ 10 w 260"/>
                  <a:gd name="T95" fmla="*/ 63 h 146"/>
                  <a:gd name="T96" fmla="*/ 11 w 260"/>
                  <a:gd name="T97" fmla="*/ 49 h 146"/>
                  <a:gd name="T98" fmla="*/ 29 w 260"/>
                  <a:gd name="T99" fmla="*/ 35 h 146"/>
                  <a:gd name="T100" fmla="*/ 25 w 260"/>
                  <a:gd name="T101" fmla="*/ 25 h 146"/>
                  <a:gd name="T102" fmla="*/ 22 w 260"/>
                  <a:gd name="T103" fmla="*/ 14 h 146"/>
                  <a:gd name="T104" fmla="*/ 36 w 260"/>
                  <a:gd name="T105" fmla="*/ 9 h 146"/>
                  <a:gd name="T106" fmla="*/ 63 w 260"/>
                  <a:gd name="T107" fmla="*/ 11 h 146"/>
                  <a:gd name="T108" fmla="*/ 81 w 260"/>
                  <a:gd name="T109" fmla="*/ 16 h 146"/>
                  <a:gd name="T110" fmla="*/ 90 w 260"/>
                  <a:gd name="T111" fmla="*/ 16 h 146"/>
                  <a:gd name="T112" fmla="*/ 100 w 260"/>
                  <a:gd name="T113" fmla="*/ 14 h 146"/>
                  <a:gd name="T114" fmla="*/ 114 w 260"/>
                  <a:gd name="T115" fmla="*/ 17 h 146"/>
                  <a:gd name="T116" fmla="*/ 122 w 260"/>
                  <a:gd name="T117" fmla="*/ 16 h 146"/>
                  <a:gd name="T118" fmla="*/ 133 w 260"/>
                  <a:gd name="T119" fmla="*/ 5 h 146"/>
                  <a:gd name="T120" fmla="*/ 148 w 260"/>
                  <a:gd name="T121"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 h="146">
                    <a:moveTo>
                      <a:pt x="136" y="112"/>
                    </a:moveTo>
                    <a:lnTo>
                      <a:pt x="136" y="113"/>
                    </a:lnTo>
                    <a:lnTo>
                      <a:pt x="137" y="113"/>
                    </a:lnTo>
                    <a:lnTo>
                      <a:pt x="142" y="115"/>
                    </a:lnTo>
                    <a:lnTo>
                      <a:pt x="145" y="115"/>
                    </a:lnTo>
                    <a:lnTo>
                      <a:pt x="142" y="115"/>
                    </a:lnTo>
                    <a:lnTo>
                      <a:pt x="137" y="115"/>
                    </a:lnTo>
                    <a:lnTo>
                      <a:pt x="136" y="113"/>
                    </a:lnTo>
                    <a:lnTo>
                      <a:pt x="136" y="113"/>
                    </a:lnTo>
                    <a:lnTo>
                      <a:pt x="136" y="112"/>
                    </a:lnTo>
                    <a:close/>
                    <a:moveTo>
                      <a:pt x="161" y="0"/>
                    </a:moveTo>
                    <a:lnTo>
                      <a:pt x="163" y="0"/>
                    </a:lnTo>
                    <a:lnTo>
                      <a:pt x="166" y="0"/>
                    </a:lnTo>
                    <a:lnTo>
                      <a:pt x="167" y="0"/>
                    </a:lnTo>
                    <a:lnTo>
                      <a:pt x="169" y="0"/>
                    </a:lnTo>
                    <a:lnTo>
                      <a:pt x="170" y="2"/>
                    </a:lnTo>
                    <a:lnTo>
                      <a:pt x="172" y="3"/>
                    </a:lnTo>
                    <a:lnTo>
                      <a:pt x="174" y="6"/>
                    </a:lnTo>
                    <a:lnTo>
                      <a:pt x="177" y="11"/>
                    </a:lnTo>
                    <a:lnTo>
                      <a:pt x="177" y="11"/>
                    </a:lnTo>
                    <a:lnTo>
                      <a:pt x="177" y="13"/>
                    </a:lnTo>
                    <a:lnTo>
                      <a:pt x="175" y="13"/>
                    </a:lnTo>
                    <a:lnTo>
                      <a:pt x="174" y="13"/>
                    </a:lnTo>
                    <a:lnTo>
                      <a:pt x="174" y="14"/>
                    </a:lnTo>
                    <a:lnTo>
                      <a:pt x="174" y="14"/>
                    </a:lnTo>
                    <a:lnTo>
                      <a:pt x="174" y="16"/>
                    </a:lnTo>
                    <a:lnTo>
                      <a:pt x="174" y="17"/>
                    </a:lnTo>
                    <a:lnTo>
                      <a:pt x="174" y="17"/>
                    </a:lnTo>
                    <a:lnTo>
                      <a:pt x="175" y="19"/>
                    </a:lnTo>
                    <a:lnTo>
                      <a:pt x="175" y="19"/>
                    </a:lnTo>
                    <a:lnTo>
                      <a:pt x="175" y="20"/>
                    </a:lnTo>
                    <a:lnTo>
                      <a:pt x="175" y="20"/>
                    </a:lnTo>
                    <a:lnTo>
                      <a:pt x="174" y="20"/>
                    </a:lnTo>
                    <a:lnTo>
                      <a:pt x="175" y="20"/>
                    </a:lnTo>
                    <a:lnTo>
                      <a:pt x="178" y="22"/>
                    </a:lnTo>
                    <a:lnTo>
                      <a:pt x="180" y="22"/>
                    </a:lnTo>
                    <a:lnTo>
                      <a:pt x="182" y="22"/>
                    </a:lnTo>
                    <a:lnTo>
                      <a:pt x="182" y="22"/>
                    </a:lnTo>
                    <a:lnTo>
                      <a:pt x="183" y="22"/>
                    </a:lnTo>
                    <a:lnTo>
                      <a:pt x="186" y="22"/>
                    </a:lnTo>
                    <a:lnTo>
                      <a:pt x="186" y="22"/>
                    </a:lnTo>
                    <a:lnTo>
                      <a:pt x="188" y="22"/>
                    </a:lnTo>
                    <a:lnTo>
                      <a:pt x="188" y="24"/>
                    </a:lnTo>
                    <a:lnTo>
                      <a:pt x="188" y="25"/>
                    </a:lnTo>
                    <a:lnTo>
                      <a:pt x="188" y="25"/>
                    </a:lnTo>
                    <a:lnTo>
                      <a:pt x="189" y="25"/>
                    </a:lnTo>
                    <a:lnTo>
                      <a:pt x="191" y="25"/>
                    </a:lnTo>
                    <a:lnTo>
                      <a:pt x="191" y="25"/>
                    </a:lnTo>
                    <a:lnTo>
                      <a:pt x="189" y="27"/>
                    </a:lnTo>
                    <a:lnTo>
                      <a:pt x="191" y="27"/>
                    </a:lnTo>
                    <a:lnTo>
                      <a:pt x="191" y="28"/>
                    </a:lnTo>
                    <a:lnTo>
                      <a:pt x="191" y="30"/>
                    </a:lnTo>
                    <a:lnTo>
                      <a:pt x="191" y="30"/>
                    </a:lnTo>
                    <a:lnTo>
                      <a:pt x="193" y="31"/>
                    </a:lnTo>
                    <a:lnTo>
                      <a:pt x="193" y="31"/>
                    </a:lnTo>
                    <a:lnTo>
                      <a:pt x="191" y="33"/>
                    </a:lnTo>
                    <a:lnTo>
                      <a:pt x="191" y="33"/>
                    </a:lnTo>
                    <a:lnTo>
                      <a:pt x="191" y="35"/>
                    </a:lnTo>
                    <a:lnTo>
                      <a:pt x="193" y="36"/>
                    </a:lnTo>
                    <a:lnTo>
                      <a:pt x="194" y="36"/>
                    </a:lnTo>
                    <a:lnTo>
                      <a:pt x="194" y="38"/>
                    </a:lnTo>
                    <a:lnTo>
                      <a:pt x="196" y="38"/>
                    </a:lnTo>
                    <a:lnTo>
                      <a:pt x="197" y="38"/>
                    </a:lnTo>
                    <a:lnTo>
                      <a:pt x="199" y="36"/>
                    </a:lnTo>
                    <a:lnTo>
                      <a:pt x="200" y="36"/>
                    </a:lnTo>
                    <a:lnTo>
                      <a:pt x="202" y="38"/>
                    </a:lnTo>
                    <a:lnTo>
                      <a:pt x="204" y="38"/>
                    </a:lnTo>
                    <a:lnTo>
                      <a:pt x="204" y="39"/>
                    </a:lnTo>
                    <a:lnTo>
                      <a:pt x="205" y="39"/>
                    </a:lnTo>
                    <a:lnTo>
                      <a:pt x="205" y="39"/>
                    </a:lnTo>
                    <a:lnTo>
                      <a:pt x="207" y="39"/>
                    </a:lnTo>
                    <a:lnTo>
                      <a:pt x="208" y="41"/>
                    </a:lnTo>
                    <a:lnTo>
                      <a:pt x="210" y="41"/>
                    </a:lnTo>
                    <a:lnTo>
                      <a:pt x="210" y="39"/>
                    </a:lnTo>
                    <a:lnTo>
                      <a:pt x="211" y="39"/>
                    </a:lnTo>
                    <a:lnTo>
                      <a:pt x="215" y="38"/>
                    </a:lnTo>
                    <a:lnTo>
                      <a:pt x="216" y="38"/>
                    </a:lnTo>
                    <a:lnTo>
                      <a:pt x="218" y="38"/>
                    </a:lnTo>
                    <a:lnTo>
                      <a:pt x="218" y="38"/>
                    </a:lnTo>
                    <a:lnTo>
                      <a:pt x="219" y="36"/>
                    </a:lnTo>
                    <a:lnTo>
                      <a:pt x="221" y="36"/>
                    </a:lnTo>
                    <a:lnTo>
                      <a:pt x="222" y="38"/>
                    </a:lnTo>
                    <a:lnTo>
                      <a:pt x="222" y="39"/>
                    </a:lnTo>
                    <a:lnTo>
                      <a:pt x="224" y="41"/>
                    </a:lnTo>
                    <a:lnTo>
                      <a:pt x="224" y="42"/>
                    </a:lnTo>
                    <a:lnTo>
                      <a:pt x="229" y="46"/>
                    </a:lnTo>
                    <a:lnTo>
                      <a:pt x="230" y="46"/>
                    </a:lnTo>
                    <a:lnTo>
                      <a:pt x="230" y="46"/>
                    </a:lnTo>
                    <a:lnTo>
                      <a:pt x="232" y="46"/>
                    </a:lnTo>
                    <a:lnTo>
                      <a:pt x="232" y="46"/>
                    </a:lnTo>
                    <a:lnTo>
                      <a:pt x="232" y="44"/>
                    </a:lnTo>
                    <a:lnTo>
                      <a:pt x="232" y="44"/>
                    </a:lnTo>
                    <a:lnTo>
                      <a:pt x="234" y="44"/>
                    </a:lnTo>
                    <a:lnTo>
                      <a:pt x="235" y="46"/>
                    </a:lnTo>
                    <a:lnTo>
                      <a:pt x="237" y="46"/>
                    </a:lnTo>
                    <a:lnTo>
                      <a:pt x="238" y="46"/>
                    </a:lnTo>
                    <a:lnTo>
                      <a:pt x="240" y="47"/>
                    </a:lnTo>
                    <a:lnTo>
                      <a:pt x="243" y="49"/>
                    </a:lnTo>
                    <a:lnTo>
                      <a:pt x="245" y="49"/>
                    </a:lnTo>
                    <a:lnTo>
                      <a:pt x="245" y="47"/>
                    </a:lnTo>
                    <a:lnTo>
                      <a:pt x="246" y="47"/>
                    </a:lnTo>
                    <a:lnTo>
                      <a:pt x="246" y="47"/>
                    </a:lnTo>
                    <a:lnTo>
                      <a:pt x="248" y="49"/>
                    </a:lnTo>
                    <a:lnTo>
                      <a:pt x="248" y="49"/>
                    </a:lnTo>
                    <a:lnTo>
                      <a:pt x="249" y="50"/>
                    </a:lnTo>
                    <a:lnTo>
                      <a:pt x="251" y="50"/>
                    </a:lnTo>
                    <a:lnTo>
                      <a:pt x="252" y="52"/>
                    </a:lnTo>
                    <a:lnTo>
                      <a:pt x="254" y="54"/>
                    </a:lnTo>
                    <a:lnTo>
                      <a:pt x="256" y="54"/>
                    </a:lnTo>
                    <a:lnTo>
                      <a:pt x="257" y="52"/>
                    </a:lnTo>
                    <a:lnTo>
                      <a:pt x="259" y="52"/>
                    </a:lnTo>
                    <a:lnTo>
                      <a:pt x="259" y="52"/>
                    </a:lnTo>
                    <a:lnTo>
                      <a:pt x="259" y="54"/>
                    </a:lnTo>
                    <a:lnTo>
                      <a:pt x="259" y="54"/>
                    </a:lnTo>
                    <a:lnTo>
                      <a:pt x="259" y="55"/>
                    </a:lnTo>
                    <a:lnTo>
                      <a:pt x="260" y="57"/>
                    </a:lnTo>
                    <a:lnTo>
                      <a:pt x="260" y="58"/>
                    </a:lnTo>
                    <a:lnTo>
                      <a:pt x="259" y="58"/>
                    </a:lnTo>
                    <a:lnTo>
                      <a:pt x="259" y="60"/>
                    </a:lnTo>
                    <a:lnTo>
                      <a:pt x="257" y="61"/>
                    </a:lnTo>
                    <a:lnTo>
                      <a:pt x="256" y="63"/>
                    </a:lnTo>
                    <a:lnTo>
                      <a:pt x="254" y="63"/>
                    </a:lnTo>
                    <a:lnTo>
                      <a:pt x="254" y="63"/>
                    </a:lnTo>
                    <a:lnTo>
                      <a:pt x="254" y="65"/>
                    </a:lnTo>
                    <a:lnTo>
                      <a:pt x="254" y="65"/>
                    </a:lnTo>
                    <a:lnTo>
                      <a:pt x="256" y="66"/>
                    </a:lnTo>
                    <a:lnTo>
                      <a:pt x="257" y="66"/>
                    </a:lnTo>
                    <a:lnTo>
                      <a:pt x="259" y="66"/>
                    </a:lnTo>
                    <a:lnTo>
                      <a:pt x="257" y="68"/>
                    </a:lnTo>
                    <a:lnTo>
                      <a:pt x="257" y="68"/>
                    </a:lnTo>
                    <a:lnTo>
                      <a:pt x="256" y="68"/>
                    </a:lnTo>
                    <a:lnTo>
                      <a:pt x="254" y="68"/>
                    </a:lnTo>
                    <a:lnTo>
                      <a:pt x="254" y="68"/>
                    </a:lnTo>
                    <a:lnTo>
                      <a:pt x="252" y="69"/>
                    </a:lnTo>
                    <a:lnTo>
                      <a:pt x="252" y="71"/>
                    </a:lnTo>
                    <a:lnTo>
                      <a:pt x="254" y="71"/>
                    </a:lnTo>
                    <a:lnTo>
                      <a:pt x="256" y="72"/>
                    </a:lnTo>
                    <a:lnTo>
                      <a:pt x="256" y="72"/>
                    </a:lnTo>
                    <a:lnTo>
                      <a:pt x="256" y="74"/>
                    </a:lnTo>
                    <a:lnTo>
                      <a:pt x="256" y="76"/>
                    </a:lnTo>
                    <a:lnTo>
                      <a:pt x="256" y="76"/>
                    </a:lnTo>
                    <a:lnTo>
                      <a:pt x="256" y="77"/>
                    </a:lnTo>
                    <a:lnTo>
                      <a:pt x="256" y="77"/>
                    </a:lnTo>
                    <a:lnTo>
                      <a:pt x="257" y="77"/>
                    </a:lnTo>
                    <a:lnTo>
                      <a:pt x="257" y="77"/>
                    </a:lnTo>
                    <a:lnTo>
                      <a:pt x="257" y="77"/>
                    </a:lnTo>
                    <a:lnTo>
                      <a:pt x="256" y="79"/>
                    </a:lnTo>
                    <a:lnTo>
                      <a:pt x="256" y="82"/>
                    </a:lnTo>
                    <a:lnTo>
                      <a:pt x="254" y="82"/>
                    </a:lnTo>
                    <a:lnTo>
                      <a:pt x="254" y="83"/>
                    </a:lnTo>
                    <a:lnTo>
                      <a:pt x="254" y="85"/>
                    </a:lnTo>
                    <a:lnTo>
                      <a:pt x="252" y="85"/>
                    </a:lnTo>
                    <a:lnTo>
                      <a:pt x="249" y="85"/>
                    </a:lnTo>
                    <a:lnTo>
                      <a:pt x="246" y="85"/>
                    </a:lnTo>
                    <a:lnTo>
                      <a:pt x="245" y="85"/>
                    </a:lnTo>
                    <a:lnTo>
                      <a:pt x="241" y="85"/>
                    </a:lnTo>
                    <a:lnTo>
                      <a:pt x="241" y="85"/>
                    </a:lnTo>
                    <a:lnTo>
                      <a:pt x="240" y="87"/>
                    </a:lnTo>
                    <a:lnTo>
                      <a:pt x="238" y="88"/>
                    </a:lnTo>
                    <a:lnTo>
                      <a:pt x="237" y="88"/>
                    </a:lnTo>
                    <a:lnTo>
                      <a:pt x="235" y="90"/>
                    </a:lnTo>
                    <a:lnTo>
                      <a:pt x="234" y="90"/>
                    </a:lnTo>
                    <a:lnTo>
                      <a:pt x="234" y="91"/>
                    </a:lnTo>
                    <a:lnTo>
                      <a:pt x="234" y="93"/>
                    </a:lnTo>
                    <a:lnTo>
                      <a:pt x="232" y="93"/>
                    </a:lnTo>
                    <a:lnTo>
                      <a:pt x="232" y="94"/>
                    </a:lnTo>
                    <a:lnTo>
                      <a:pt x="232" y="94"/>
                    </a:lnTo>
                    <a:lnTo>
                      <a:pt x="232" y="94"/>
                    </a:lnTo>
                    <a:lnTo>
                      <a:pt x="232" y="94"/>
                    </a:lnTo>
                    <a:lnTo>
                      <a:pt x="234" y="94"/>
                    </a:lnTo>
                    <a:lnTo>
                      <a:pt x="234" y="96"/>
                    </a:lnTo>
                    <a:lnTo>
                      <a:pt x="234" y="96"/>
                    </a:lnTo>
                    <a:lnTo>
                      <a:pt x="232" y="96"/>
                    </a:lnTo>
                    <a:lnTo>
                      <a:pt x="232" y="98"/>
                    </a:lnTo>
                    <a:lnTo>
                      <a:pt x="232" y="98"/>
                    </a:lnTo>
                    <a:lnTo>
                      <a:pt x="232" y="99"/>
                    </a:lnTo>
                    <a:lnTo>
                      <a:pt x="232" y="99"/>
                    </a:lnTo>
                    <a:lnTo>
                      <a:pt x="227" y="99"/>
                    </a:lnTo>
                    <a:lnTo>
                      <a:pt x="222" y="99"/>
                    </a:lnTo>
                    <a:lnTo>
                      <a:pt x="219" y="102"/>
                    </a:lnTo>
                    <a:lnTo>
                      <a:pt x="218" y="102"/>
                    </a:lnTo>
                    <a:lnTo>
                      <a:pt x="215" y="102"/>
                    </a:lnTo>
                    <a:lnTo>
                      <a:pt x="213" y="104"/>
                    </a:lnTo>
                    <a:lnTo>
                      <a:pt x="211" y="106"/>
                    </a:lnTo>
                    <a:lnTo>
                      <a:pt x="210" y="104"/>
                    </a:lnTo>
                    <a:lnTo>
                      <a:pt x="208" y="104"/>
                    </a:lnTo>
                    <a:lnTo>
                      <a:pt x="207" y="106"/>
                    </a:lnTo>
                    <a:lnTo>
                      <a:pt x="204" y="107"/>
                    </a:lnTo>
                    <a:lnTo>
                      <a:pt x="204" y="107"/>
                    </a:lnTo>
                    <a:lnTo>
                      <a:pt x="200" y="107"/>
                    </a:lnTo>
                    <a:lnTo>
                      <a:pt x="197" y="107"/>
                    </a:lnTo>
                    <a:lnTo>
                      <a:pt x="191" y="112"/>
                    </a:lnTo>
                    <a:lnTo>
                      <a:pt x="189" y="115"/>
                    </a:lnTo>
                    <a:lnTo>
                      <a:pt x="189" y="115"/>
                    </a:lnTo>
                    <a:lnTo>
                      <a:pt x="188" y="117"/>
                    </a:lnTo>
                    <a:lnTo>
                      <a:pt x="186" y="117"/>
                    </a:lnTo>
                    <a:lnTo>
                      <a:pt x="186" y="117"/>
                    </a:lnTo>
                    <a:lnTo>
                      <a:pt x="189" y="113"/>
                    </a:lnTo>
                    <a:lnTo>
                      <a:pt x="189" y="113"/>
                    </a:lnTo>
                    <a:lnTo>
                      <a:pt x="189" y="113"/>
                    </a:lnTo>
                    <a:lnTo>
                      <a:pt x="189" y="112"/>
                    </a:lnTo>
                    <a:lnTo>
                      <a:pt x="189" y="110"/>
                    </a:lnTo>
                    <a:lnTo>
                      <a:pt x="186" y="113"/>
                    </a:lnTo>
                    <a:lnTo>
                      <a:pt x="185" y="113"/>
                    </a:lnTo>
                    <a:lnTo>
                      <a:pt x="183" y="115"/>
                    </a:lnTo>
                    <a:lnTo>
                      <a:pt x="183" y="117"/>
                    </a:lnTo>
                    <a:lnTo>
                      <a:pt x="183" y="118"/>
                    </a:lnTo>
                    <a:lnTo>
                      <a:pt x="185" y="121"/>
                    </a:lnTo>
                    <a:lnTo>
                      <a:pt x="186" y="124"/>
                    </a:lnTo>
                    <a:lnTo>
                      <a:pt x="189" y="128"/>
                    </a:lnTo>
                    <a:lnTo>
                      <a:pt x="191" y="131"/>
                    </a:lnTo>
                    <a:lnTo>
                      <a:pt x="193" y="131"/>
                    </a:lnTo>
                    <a:lnTo>
                      <a:pt x="194" y="131"/>
                    </a:lnTo>
                    <a:lnTo>
                      <a:pt x="197" y="129"/>
                    </a:lnTo>
                    <a:lnTo>
                      <a:pt x="197" y="129"/>
                    </a:lnTo>
                    <a:lnTo>
                      <a:pt x="200" y="129"/>
                    </a:lnTo>
                    <a:lnTo>
                      <a:pt x="202" y="129"/>
                    </a:lnTo>
                    <a:lnTo>
                      <a:pt x="202" y="128"/>
                    </a:lnTo>
                    <a:lnTo>
                      <a:pt x="204" y="128"/>
                    </a:lnTo>
                    <a:lnTo>
                      <a:pt x="207" y="129"/>
                    </a:lnTo>
                    <a:lnTo>
                      <a:pt x="208" y="129"/>
                    </a:lnTo>
                    <a:lnTo>
                      <a:pt x="208" y="131"/>
                    </a:lnTo>
                    <a:lnTo>
                      <a:pt x="207" y="132"/>
                    </a:lnTo>
                    <a:lnTo>
                      <a:pt x="207" y="134"/>
                    </a:lnTo>
                    <a:lnTo>
                      <a:pt x="205" y="135"/>
                    </a:lnTo>
                    <a:lnTo>
                      <a:pt x="204" y="135"/>
                    </a:lnTo>
                    <a:lnTo>
                      <a:pt x="200" y="135"/>
                    </a:lnTo>
                    <a:lnTo>
                      <a:pt x="199" y="135"/>
                    </a:lnTo>
                    <a:lnTo>
                      <a:pt x="197" y="135"/>
                    </a:lnTo>
                    <a:lnTo>
                      <a:pt x="197" y="135"/>
                    </a:lnTo>
                    <a:lnTo>
                      <a:pt x="196" y="134"/>
                    </a:lnTo>
                    <a:lnTo>
                      <a:pt x="194" y="134"/>
                    </a:lnTo>
                    <a:lnTo>
                      <a:pt x="193" y="134"/>
                    </a:lnTo>
                    <a:lnTo>
                      <a:pt x="191" y="137"/>
                    </a:lnTo>
                    <a:lnTo>
                      <a:pt x="188" y="139"/>
                    </a:lnTo>
                    <a:lnTo>
                      <a:pt x="186" y="140"/>
                    </a:lnTo>
                    <a:lnTo>
                      <a:pt x="185" y="140"/>
                    </a:lnTo>
                    <a:lnTo>
                      <a:pt x="182" y="140"/>
                    </a:lnTo>
                    <a:lnTo>
                      <a:pt x="178" y="142"/>
                    </a:lnTo>
                    <a:lnTo>
                      <a:pt x="175" y="145"/>
                    </a:lnTo>
                    <a:lnTo>
                      <a:pt x="172" y="146"/>
                    </a:lnTo>
                    <a:lnTo>
                      <a:pt x="170" y="146"/>
                    </a:lnTo>
                    <a:lnTo>
                      <a:pt x="167" y="146"/>
                    </a:lnTo>
                    <a:lnTo>
                      <a:pt x="166" y="146"/>
                    </a:lnTo>
                    <a:lnTo>
                      <a:pt x="163" y="145"/>
                    </a:lnTo>
                    <a:lnTo>
                      <a:pt x="164" y="143"/>
                    </a:lnTo>
                    <a:lnTo>
                      <a:pt x="164" y="143"/>
                    </a:lnTo>
                    <a:lnTo>
                      <a:pt x="164" y="142"/>
                    </a:lnTo>
                    <a:lnTo>
                      <a:pt x="166" y="139"/>
                    </a:lnTo>
                    <a:lnTo>
                      <a:pt x="166" y="137"/>
                    </a:lnTo>
                    <a:lnTo>
                      <a:pt x="164" y="134"/>
                    </a:lnTo>
                    <a:lnTo>
                      <a:pt x="163" y="132"/>
                    </a:lnTo>
                    <a:lnTo>
                      <a:pt x="161" y="134"/>
                    </a:lnTo>
                    <a:lnTo>
                      <a:pt x="159" y="132"/>
                    </a:lnTo>
                    <a:lnTo>
                      <a:pt x="156" y="131"/>
                    </a:lnTo>
                    <a:lnTo>
                      <a:pt x="153" y="129"/>
                    </a:lnTo>
                    <a:lnTo>
                      <a:pt x="152" y="131"/>
                    </a:lnTo>
                    <a:lnTo>
                      <a:pt x="150" y="131"/>
                    </a:lnTo>
                    <a:lnTo>
                      <a:pt x="150" y="129"/>
                    </a:lnTo>
                    <a:lnTo>
                      <a:pt x="155" y="126"/>
                    </a:lnTo>
                    <a:lnTo>
                      <a:pt x="159" y="123"/>
                    </a:lnTo>
                    <a:lnTo>
                      <a:pt x="161" y="123"/>
                    </a:lnTo>
                    <a:lnTo>
                      <a:pt x="164" y="121"/>
                    </a:lnTo>
                    <a:lnTo>
                      <a:pt x="166" y="120"/>
                    </a:lnTo>
                    <a:lnTo>
                      <a:pt x="166" y="118"/>
                    </a:lnTo>
                    <a:lnTo>
                      <a:pt x="166" y="117"/>
                    </a:lnTo>
                    <a:lnTo>
                      <a:pt x="164" y="117"/>
                    </a:lnTo>
                    <a:lnTo>
                      <a:pt x="163" y="117"/>
                    </a:lnTo>
                    <a:lnTo>
                      <a:pt x="161" y="117"/>
                    </a:lnTo>
                    <a:lnTo>
                      <a:pt x="159" y="115"/>
                    </a:lnTo>
                    <a:lnTo>
                      <a:pt x="156" y="117"/>
                    </a:lnTo>
                    <a:lnTo>
                      <a:pt x="153" y="117"/>
                    </a:lnTo>
                    <a:lnTo>
                      <a:pt x="150" y="117"/>
                    </a:lnTo>
                    <a:lnTo>
                      <a:pt x="147" y="117"/>
                    </a:lnTo>
                    <a:lnTo>
                      <a:pt x="142" y="113"/>
                    </a:lnTo>
                    <a:lnTo>
                      <a:pt x="141" y="113"/>
                    </a:lnTo>
                    <a:lnTo>
                      <a:pt x="141" y="113"/>
                    </a:lnTo>
                    <a:lnTo>
                      <a:pt x="139" y="112"/>
                    </a:lnTo>
                    <a:lnTo>
                      <a:pt x="141" y="112"/>
                    </a:lnTo>
                    <a:lnTo>
                      <a:pt x="141" y="112"/>
                    </a:lnTo>
                    <a:lnTo>
                      <a:pt x="142" y="112"/>
                    </a:lnTo>
                    <a:lnTo>
                      <a:pt x="142" y="112"/>
                    </a:lnTo>
                    <a:lnTo>
                      <a:pt x="142" y="110"/>
                    </a:lnTo>
                    <a:lnTo>
                      <a:pt x="141" y="110"/>
                    </a:lnTo>
                    <a:lnTo>
                      <a:pt x="139" y="110"/>
                    </a:lnTo>
                    <a:lnTo>
                      <a:pt x="137" y="109"/>
                    </a:lnTo>
                    <a:lnTo>
                      <a:pt x="136" y="109"/>
                    </a:lnTo>
                    <a:lnTo>
                      <a:pt x="139" y="109"/>
                    </a:lnTo>
                    <a:lnTo>
                      <a:pt x="141" y="109"/>
                    </a:lnTo>
                    <a:lnTo>
                      <a:pt x="144" y="109"/>
                    </a:lnTo>
                    <a:lnTo>
                      <a:pt x="147" y="110"/>
                    </a:lnTo>
                    <a:lnTo>
                      <a:pt x="148" y="109"/>
                    </a:lnTo>
                    <a:lnTo>
                      <a:pt x="150" y="107"/>
                    </a:lnTo>
                    <a:lnTo>
                      <a:pt x="150" y="107"/>
                    </a:lnTo>
                    <a:lnTo>
                      <a:pt x="147" y="109"/>
                    </a:lnTo>
                    <a:lnTo>
                      <a:pt x="144" y="107"/>
                    </a:lnTo>
                    <a:lnTo>
                      <a:pt x="144" y="107"/>
                    </a:lnTo>
                    <a:lnTo>
                      <a:pt x="142" y="106"/>
                    </a:lnTo>
                    <a:lnTo>
                      <a:pt x="142" y="104"/>
                    </a:lnTo>
                    <a:lnTo>
                      <a:pt x="142" y="102"/>
                    </a:lnTo>
                    <a:lnTo>
                      <a:pt x="142" y="101"/>
                    </a:lnTo>
                    <a:lnTo>
                      <a:pt x="141" y="99"/>
                    </a:lnTo>
                    <a:lnTo>
                      <a:pt x="141" y="98"/>
                    </a:lnTo>
                    <a:lnTo>
                      <a:pt x="139" y="96"/>
                    </a:lnTo>
                    <a:lnTo>
                      <a:pt x="141" y="99"/>
                    </a:lnTo>
                    <a:lnTo>
                      <a:pt x="141" y="101"/>
                    </a:lnTo>
                    <a:lnTo>
                      <a:pt x="141" y="102"/>
                    </a:lnTo>
                    <a:lnTo>
                      <a:pt x="141" y="106"/>
                    </a:lnTo>
                    <a:lnTo>
                      <a:pt x="141" y="107"/>
                    </a:lnTo>
                    <a:lnTo>
                      <a:pt x="139" y="107"/>
                    </a:lnTo>
                    <a:lnTo>
                      <a:pt x="137" y="107"/>
                    </a:lnTo>
                    <a:lnTo>
                      <a:pt x="136" y="107"/>
                    </a:lnTo>
                    <a:lnTo>
                      <a:pt x="136" y="104"/>
                    </a:lnTo>
                    <a:lnTo>
                      <a:pt x="136" y="106"/>
                    </a:lnTo>
                    <a:lnTo>
                      <a:pt x="134" y="107"/>
                    </a:lnTo>
                    <a:lnTo>
                      <a:pt x="133" y="107"/>
                    </a:lnTo>
                    <a:lnTo>
                      <a:pt x="129" y="107"/>
                    </a:lnTo>
                    <a:lnTo>
                      <a:pt x="125" y="109"/>
                    </a:lnTo>
                    <a:lnTo>
                      <a:pt x="125" y="110"/>
                    </a:lnTo>
                    <a:lnTo>
                      <a:pt x="123" y="112"/>
                    </a:lnTo>
                    <a:lnTo>
                      <a:pt x="123" y="113"/>
                    </a:lnTo>
                    <a:lnTo>
                      <a:pt x="123" y="113"/>
                    </a:lnTo>
                    <a:lnTo>
                      <a:pt x="122" y="117"/>
                    </a:lnTo>
                    <a:lnTo>
                      <a:pt x="120" y="117"/>
                    </a:lnTo>
                    <a:lnTo>
                      <a:pt x="117" y="121"/>
                    </a:lnTo>
                    <a:lnTo>
                      <a:pt x="117" y="121"/>
                    </a:lnTo>
                    <a:lnTo>
                      <a:pt x="114" y="121"/>
                    </a:lnTo>
                    <a:lnTo>
                      <a:pt x="112" y="123"/>
                    </a:lnTo>
                    <a:lnTo>
                      <a:pt x="111" y="123"/>
                    </a:lnTo>
                    <a:lnTo>
                      <a:pt x="109" y="123"/>
                    </a:lnTo>
                    <a:lnTo>
                      <a:pt x="107" y="123"/>
                    </a:lnTo>
                    <a:lnTo>
                      <a:pt x="107" y="124"/>
                    </a:lnTo>
                    <a:lnTo>
                      <a:pt x="107" y="126"/>
                    </a:lnTo>
                    <a:lnTo>
                      <a:pt x="109" y="126"/>
                    </a:lnTo>
                    <a:lnTo>
                      <a:pt x="109" y="131"/>
                    </a:lnTo>
                    <a:lnTo>
                      <a:pt x="109" y="132"/>
                    </a:lnTo>
                    <a:lnTo>
                      <a:pt x="109" y="131"/>
                    </a:lnTo>
                    <a:lnTo>
                      <a:pt x="107" y="129"/>
                    </a:lnTo>
                    <a:lnTo>
                      <a:pt x="104" y="129"/>
                    </a:lnTo>
                    <a:lnTo>
                      <a:pt x="103" y="129"/>
                    </a:lnTo>
                    <a:lnTo>
                      <a:pt x="100" y="131"/>
                    </a:lnTo>
                    <a:lnTo>
                      <a:pt x="98" y="131"/>
                    </a:lnTo>
                    <a:lnTo>
                      <a:pt x="96" y="131"/>
                    </a:lnTo>
                    <a:lnTo>
                      <a:pt x="96" y="131"/>
                    </a:lnTo>
                    <a:lnTo>
                      <a:pt x="96" y="131"/>
                    </a:lnTo>
                    <a:lnTo>
                      <a:pt x="96" y="131"/>
                    </a:lnTo>
                    <a:lnTo>
                      <a:pt x="96" y="132"/>
                    </a:lnTo>
                    <a:lnTo>
                      <a:pt x="96" y="132"/>
                    </a:lnTo>
                    <a:lnTo>
                      <a:pt x="95" y="132"/>
                    </a:lnTo>
                    <a:lnTo>
                      <a:pt x="92" y="131"/>
                    </a:lnTo>
                    <a:lnTo>
                      <a:pt x="88" y="131"/>
                    </a:lnTo>
                    <a:lnTo>
                      <a:pt x="87" y="128"/>
                    </a:lnTo>
                    <a:lnTo>
                      <a:pt x="88" y="128"/>
                    </a:lnTo>
                    <a:lnTo>
                      <a:pt x="88" y="128"/>
                    </a:lnTo>
                    <a:lnTo>
                      <a:pt x="92" y="128"/>
                    </a:lnTo>
                    <a:lnTo>
                      <a:pt x="92" y="128"/>
                    </a:lnTo>
                    <a:lnTo>
                      <a:pt x="92" y="126"/>
                    </a:lnTo>
                    <a:lnTo>
                      <a:pt x="92" y="126"/>
                    </a:lnTo>
                    <a:lnTo>
                      <a:pt x="92" y="126"/>
                    </a:lnTo>
                    <a:lnTo>
                      <a:pt x="92" y="124"/>
                    </a:lnTo>
                    <a:lnTo>
                      <a:pt x="93" y="123"/>
                    </a:lnTo>
                    <a:lnTo>
                      <a:pt x="95" y="123"/>
                    </a:lnTo>
                    <a:lnTo>
                      <a:pt x="95" y="121"/>
                    </a:lnTo>
                    <a:lnTo>
                      <a:pt x="95" y="120"/>
                    </a:lnTo>
                    <a:lnTo>
                      <a:pt x="96" y="118"/>
                    </a:lnTo>
                    <a:lnTo>
                      <a:pt x="98" y="118"/>
                    </a:lnTo>
                    <a:lnTo>
                      <a:pt x="98" y="117"/>
                    </a:lnTo>
                    <a:lnTo>
                      <a:pt x="100" y="115"/>
                    </a:lnTo>
                    <a:lnTo>
                      <a:pt x="98" y="113"/>
                    </a:lnTo>
                    <a:lnTo>
                      <a:pt x="98" y="112"/>
                    </a:lnTo>
                    <a:lnTo>
                      <a:pt x="98" y="110"/>
                    </a:lnTo>
                    <a:lnTo>
                      <a:pt x="98" y="110"/>
                    </a:lnTo>
                    <a:lnTo>
                      <a:pt x="100" y="109"/>
                    </a:lnTo>
                    <a:lnTo>
                      <a:pt x="101" y="109"/>
                    </a:lnTo>
                    <a:lnTo>
                      <a:pt x="101" y="109"/>
                    </a:lnTo>
                    <a:lnTo>
                      <a:pt x="101" y="109"/>
                    </a:lnTo>
                    <a:lnTo>
                      <a:pt x="103" y="112"/>
                    </a:lnTo>
                    <a:lnTo>
                      <a:pt x="103" y="112"/>
                    </a:lnTo>
                    <a:lnTo>
                      <a:pt x="103" y="112"/>
                    </a:lnTo>
                    <a:lnTo>
                      <a:pt x="103" y="110"/>
                    </a:lnTo>
                    <a:lnTo>
                      <a:pt x="104" y="110"/>
                    </a:lnTo>
                    <a:lnTo>
                      <a:pt x="104" y="110"/>
                    </a:lnTo>
                    <a:lnTo>
                      <a:pt x="106" y="110"/>
                    </a:lnTo>
                    <a:lnTo>
                      <a:pt x="106" y="110"/>
                    </a:lnTo>
                    <a:lnTo>
                      <a:pt x="106" y="110"/>
                    </a:lnTo>
                    <a:lnTo>
                      <a:pt x="107" y="110"/>
                    </a:lnTo>
                    <a:lnTo>
                      <a:pt x="107" y="112"/>
                    </a:lnTo>
                    <a:lnTo>
                      <a:pt x="109" y="110"/>
                    </a:lnTo>
                    <a:lnTo>
                      <a:pt x="109" y="110"/>
                    </a:lnTo>
                    <a:lnTo>
                      <a:pt x="111" y="110"/>
                    </a:lnTo>
                    <a:lnTo>
                      <a:pt x="111" y="112"/>
                    </a:lnTo>
                    <a:lnTo>
                      <a:pt x="112" y="112"/>
                    </a:lnTo>
                    <a:lnTo>
                      <a:pt x="115" y="112"/>
                    </a:lnTo>
                    <a:lnTo>
                      <a:pt x="115" y="112"/>
                    </a:lnTo>
                    <a:lnTo>
                      <a:pt x="115" y="110"/>
                    </a:lnTo>
                    <a:lnTo>
                      <a:pt x="112" y="109"/>
                    </a:lnTo>
                    <a:lnTo>
                      <a:pt x="112" y="107"/>
                    </a:lnTo>
                    <a:lnTo>
                      <a:pt x="112" y="106"/>
                    </a:lnTo>
                    <a:lnTo>
                      <a:pt x="112" y="104"/>
                    </a:lnTo>
                    <a:lnTo>
                      <a:pt x="112" y="104"/>
                    </a:lnTo>
                    <a:lnTo>
                      <a:pt x="109" y="102"/>
                    </a:lnTo>
                    <a:lnTo>
                      <a:pt x="107" y="101"/>
                    </a:lnTo>
                    <a:lnTo>
                      <a:pt x="107" y="101"/>
                    </a:lnTo>
                    <a:lnTo>
                      <a:pt x="107" y="101"/>
                    </a:lnTo>
                    <a:lnTo>
                      <a:pt x="107" y="99"/>
                    </a:lnTo>
                    <a:lnTo>
                      <a:pt x="106" y="99"/>
                    </a:lnTo>
                    <a:lnTo>
                      <a:pt x="106" y="98"/>
                    </a:lnTo>
                    <a:lnTo>
                      <a:pt x="107" y="98"/>
                    </a:lnTo>
                    <a:lnTo>
                      <a:pt x="107" y="96"/>
                    </a:lnTo>
                    <a:lnTo>
                      <a:pt x="107" y="96"/>
                    </a:lnTo>
                    <a:lnTo>
                      <a:pt x="106" y="94"/>
                    </a:lnTo>
                    <a:lnTo>
                      <a:pt x="106" y="94"/>
                    </a:lnTo>
                    <a:lnTo>
                      <a:pt x="104" y="94"/>
                    </a:lnTo>
                    <a:lnTo>
                      <a:pt x="104" y="93"/>
                    </a:lnTo>
                    <a:lnTo>
                      <a:pt x="101" y="93"/>
                    </a:lnTo>
                    <a:lnTo>
                      <a:pt x="101" y="91"/>
                    </a:lnTo>
                    <a:lnTo>
                      <a:pt x="101" y="91"/>
                    </a:lnTo>
                    <a:lnTo>
                      <a:pt x="101" y="91"/>
                    </a:lnTo>
                    <a:lnTo>
                      <a:pt x="101" y="90"/>
                    </a:lnTo>
                    <a:lnTo>
                      <a:pt x="101" y="88"/>
                    </a:lnTo>
                    <a:lnTo>
                      <a:pt x="103" y="87"/>
                    </a:lnTo>
                    <a:lnTo>
                      <a:pt x="103" y="87"/>
                    </a:lnTo>
                    <a:lnTo>
                      <a:pt x="101" y="83"/>
                    </a:lnTo>
                    <a:lnTo>
                      <a:pt x="101" y="82"/>
                    </a:lnTo>
                    <a:lnTo>
                      <a:pt x="101" y="82"/>
                    </a:lnTo>
                    <a:lnTo>
                      <a:pt x="100" y="83"/>
                    </a:lnTo>
                    <a:lnTo>
                      <a:pt x="98" y="83"/>
                    </a:lnTo>
                    <a:lnTo>
                      <a:pt x="98" y="83"/>
                    </a:lnTo>
                    <a:lnTo>
                      <a:pt x="96" y="82"/>
                    </a:lnTo>
                    <a:lnTo>
                      <a:pt x="96" y="80"/>
                    </a:lnTo>
                    <a:lnTo>
                      <a:pt x="93" y="79"/>
                    </a:lnTo>
                    <a:lnTo>
                      <a:pt x="92" y="79"/>
                    </a:lnTo>
                    <a:lnTo>
                      <a:pt x="92" y="80"/>
                    </a:lnTo>
                    <a:lnTo>
                      <a:pt x="92" y="80"/>
                    </a:lnTo>
                    <a:lnTo>
                      <a:pt x="90" y="79"/>
                    </a:lnTo>
                    <a:lnTo>
                      <a:pt x="90" y="79"/>
                    </a:lnTo>
                    <a:lnTo>
                      <a:pt x="90" y="79"/>
                    </a:lnTo>
                    <a:lnTo>
                      <a:pt x="88" y="79"/>
                    </a:lnTo>
                    <a:lnTo>
                      <a:pt x="90" y="79"/>
                    </a:lnTo>
                    <a:lnTo>
                      <a:pt x="88" y="77"/>
                    </a:lnTo>
                    <a:lnTo>
                      <a:pt x="87" y="77"/>
                    </a:lnTo>
                    <a:lnTo>
                      <a:pt x="85" y="77"/>
                    </a:lnTo>
                    <a:lnTo>
                      <a:pt x="85" y="77"/>
                    </a:lnTo>
                    <a:lnTo>
                      <a:pt x="85" y="76"/>
                    </a:lnTo>
                    <a:lnTo>
                      <a:pt x="84" y="76"/>
                    </a:lnTo>
                    <a:lnTo>
                      <a:pt x="82" y="76"/>
                    </a:lnTo>
                    <a:lnTo>
                      <a:pt x="82" y="74"/>
                    </a:lnTo>
                    <a:lnTo>
                      <a:pt x="81" y="74"/>
                    </a:lnTo>
                    <a:lnTo>
                      <a:pt x="79" y="74"/>
                    </a:lnTo>
                    <a:lnTo>
                      <a:pt x="77" y="74"/>
                    </a:lnTo>
                    <a:lnTo>
                      <a:pt x="77" y="72"/>
                    </a:lnTo>
                    <a:lnTo>
                      <a:pt x="77" y="74"/>
                    </a:lnTo>
                    <a:lnTo>
                      <a:pt x="76" y="74"/>
                    </a:lnTo>
                    <a:lnTo>
                      <a:pt x="74" y="74"/>
                    </a:lnTo>
                    <a:lnTo>
                      <a:pt x="73" y="76"/>
                    </a:lnTo>
                    <a:lnTo>
                      <a:pt x="70" y="76"/>
                    </a:lnTo>
                    <a:lnTo>
                      <a:pt x="68" y="76"/>
                    </a:lnTo>
                    <a:lnTo>
                      <a:pt x="68" y="76"/>
                    </a:lnTo>
                    <a:lnTo>
                      <a:pt x="65" y="77"/>
                    </a:lnTo>
                    <a:lnTo>
                      <a:pt x="65" y="77"/>
                    </a:lnTo>
                    <a:lnTo>
                      <a:pt x="63" y="77"/>
                    </a:lnTo>
                    <a:lnTo>
                      <a:pt x="62" y="77"/>
                    </a:lnTo>
                    <a:lnTo>
                      <a:pt x="60" y="79"/>
                    </a:lnTo>
                    <a:lnTo>
                      <a:pt x="60" y="80"/>
                    </a:lnTo>
                    <a:lnTo>
                      <a:pt x="59" y="80"/>
                    </a:lnTo>
                    <a:lnTo>
                      <a:pt x="59" y="82"/>
                    </a:lnTo>
                    <a:lnTo>
                      <a:pt x="54" y="82"/>
                    </a:lnTo>
                    <a:lnTo>
                      <a:pt x="51" y="83"/>
                    </a:lnTo>
                    <a:lnTo>
                      <a:pt x="47" y="83"/>
                    </a:lnTo>
                    <a:lnTo>
                      <a:pt x="44" y="85"/>
                    </a:lnTo>
                    <a:lnTo>
                      <a:pt x="43" y="87"/>
                    </a:lnTo>
                    <a:lnTo>
                      <a:pt x="41" y="87"/>
                    </a:lnTo>
                    <a:lnTo>
                      <a:pt x="40" y="87"/>
                    </a:lnTo>
                    <a:lnTo>
                      <a:pt x="40" y="87"/>
                    </a:lnTo>
                    <a:lnTo>
                      <a:pt x="36" y="83"/>
                    </a:lnTo>
                    <a:lnTo>
                      <a:pt x="35" y="83"/>
                    </a:lnTo>
                    <a:lnTo>
                      <a:pt x="33" y="83"/>
                    </a:lnTo>
                    <a:lnTo>
                      <a:pt x="32" y="83"/>
                    </a:lnTo>
                    <a:lnTo>
                      <a:pt x="30" y="83"/>
                    </a:lnTo>
                    <a:lnTo>
                      <a:pt x="29" y="83"/>
                    </a:lnTo>
                    <a:lnTo>
                      <a:pt x="27" y="83"/>
                    </a:lnTo>
                    <a:lnTo>
                      <a:pt x="27" y="83"/>
                    </a:lnTo>
                    <a:lnTo>
                      <a:pt x="27" y="83"/>
                    </a:lnTo>
                    <a:lnTo>
                      <a:pt x="22" y="82"/>
                    </a:lnTo>
                    <a:lnTo>
                      <a:pt x="22" y="82"/>
                    </a:lnTo>
                    <a:lnTo>
                      <a:pt x="22" y="82"/>
                    </a:lnTo>
                    <a:lnTo>
                      <a:pt x="21" y="82"/>
                    </a:lnTo>
                    <a:lnTo>
                      <a:pt x="18" y="82"/>
                    </a:lnTo>
                    <a:lnTo>
                      <a:pt x="16" y="80"/>
                    </a:lnTo>
                    <a:lnTo>
                      <a:pt x="14" y="80"/>
                    </a:lnTo>
                    <a:lnTo>
                      <a:pt x="13" y="80"/>
                    </a:lnTo>
                    <a:lnTo>
                      <a:pt x="13" y="82"/>
                    </a:lnTo>
                    <a:lnTo>
                      <a:pt x="11" y="82"/>
                    </a:lnTo>
                    <a:lnTo>
                      <a:pt x="11" y="83"/>
                    </a:lnTo>
                    <a:lnTo>
                      <a:pt x="10" y="83"/>
                    </a:lnTo>
                    <a:lnTo>
                      <a:pt x="10" y="82"/>
                    </a:lnTo>
                    <a:lnTo>
                      <a:pt x="10" y="82"/>
                    </a:lnTo>
                    <a:lnTo>
                      <a:pt x="10" y="80"/>
                    </a:lnTo>
                    <a:lnTo>
                      <a:pt x="10" y="80"/>
                    </a:lnTo>
                    <a:lnTo>
                      <a:pt x="10" y="80"/>
                    </a:lnTo>
                    <a:lnTo>
                      <a:pt x="8" y="80"/>
                    </a:lnTo>
                    <a:lnTo>
                      <a:pt x="8" y="80"/>
                    </a:lnTo>
                    <a:lnTo>
                      <a:pt x="8" y="80"/>
                    </a:lnTo>
                    <a:lnTo>
                      <a:pt x="6" y="79"/>
                    </a:lnTo>
                    <a:lnTo>
                      <a:pt x="5" y="79"/>
                    </a:lnTo>
                    <a:lnTo>
                      <a:pt x="3" y="77"/>
                    </a:lnTo>
                    <a:lnTo>
                      <a:pt x="3" y="77"/>
                    </a:lnTo>
                    <a:lnTo>
                      <a:pt x="2" y="77"/>
                    </a:lnTo>
                    <a:lnTo>
                      <a:pt x="2" y="76"/>
                    </a:lnTo>
                    <a:lnTo>
                      <a:pt x="2" y="76"/>
                    </a:lnTo>
                    <a:lnTo>
                      <a:pt x="2" y="76"/>
                    </a:lnTo>
                    <a:lnTo>
                      <a:pt x="2" y="74"/>
                    </a:lnTo>
                    <a:lnTo>
                      <a:pt x="2" y="74"/>
                    </a:lnTo>
                    <a:lnTo>
                      <a:pt x="2" y="74"/>
                    </a:lnTo>
                    <a:lnTo>
                      <a:pt x="0" y="74"/>
                    </a:lnTo>
                    <a:lnTo>
                      <a:pt x="0" y="71"/>
                    </a:lnTo>
                    <a:lnTo>
                      <a:pt x="2" y="69"/>
                    </a:lnTo>
                    <a:lnTo>
                      <a:pt x="3" y="68"/>
                    </a:lnTo>
                    <a:lnTo>
                      <a:pt x="3" y="66"/>
                    </a:lnTo>
                    <a:lnTo>
                      <a:pt x="3" y="65"/>
                    </a:lnTo>
                    <a:lnTo>
                      <a:pt x="5" y="63"/>
                    </a:lnTo>
                    <a:lnTo>
                      <a:pt x="5" y="63"/>
                    </a:lnTo>
                    <a:lnTo>
                      <a:pt x="5" y="61"/>
                    </a:lnTo>
                    <a:lnTo>
                      <a:pt x="6" y="61"/>
                    </a:lnTo>
                    <a:lnTo>
                      <a:pt x="8" y="63"/>
                    </a:lnTo>
                    <a:lnTo>
                      <a:pt x="10" y="63"/>
                    </a:lnTo>
                    <a:lnTo>
                      <a:pt x="10" y="63"/>
                    </a:lnTo>
                    <a:lnTo>
                      <a:pt x="10" y="63"/>
                    </a:lnTo>
                    <a:lnTo>
                      <a:pt x="10" y="61"/>
                    </a:lnTo>
                    <a:lnTo>
                      <a:pt x="8" y="61"/>
                    </a:lnTo>
                    <a:lnTo>
                      <a:pt x="8" y="60"/>
                    </a:lnTo>
                    <a:lnTo>
                      <a:pt x="8" y="60"/>
                    </a:lnTo>
                    <a:lnTo>
                      <a:pt x="8" y="58"/>
                    </a:lnTo>
                    <a:lnTo>
                      <a:pt x="8" y="58"/>
                    </a:lnTo>
                    <a:lnTo>
                      <a:pt x="8" y="57"/>
                    </a:lnTo>
                    <a:lnTo>
                      <a:pt x="8" y="55"/>
                    </a:lnTo>
                    <a:lnTo>
                      <a:pt x="6" y="54"/>
                    </a:lnTo>
                    <a:lnTo>
                      <a:pt x="8" y="52"/>
                    </a:lnTo>
                    <a:lnTo>
                      <a:pt x="11" y="49"/>
                    </a:lnTo>
                    <a:lnTo>
                      <a:pt x="11" y="47"/>
                    </a:lnTo>
                    <a:lnTo>
                      <a:pt x="13" y="47"/>
                    </a:lnTo>
                    <a:lnTo>
                      <a:pt x="16" y="44"/>
                    </a:lnTo>
                    <a:lnTo>
                      <a:pt x="18" y="41"/>
                    </a:lnTo>
                    <a:lnTo>
                      <a:pt x="19" y="41"/>
                    </a:lnTo>
                    <a:lnTo>
                      <a:pt x="22" y="38"/>
                    </a:lnTo>
                    <a:lnTo>
                      <a:pt x="22" y="38"/>
                    </a:lnTo>
                    <a:lnTo>
                      <a:pt x="27" y="36"/>
                    </a:lnTo>
                    <a:lnTo>
                      <a:pt x="27" y="36"/>
                    </a:lnTo>
                    <a:lnTo>
                      <a:pt x="27" y="35"/>
                    </a:lnTo>
                    <a:lnTo>
                      <a:pt x="29" y="35"/>
                    </a:lnTo>
                    <a:lnTo>
                      <a:pt x="29" y="33"/>
                    </a:lnTo>
                    <a:lnTo>
                      <a:pt x="27" y="31"/>
                    </a:lnTo>
                    <a:lnTo>
                      <a:pt x="27" y="30"/>
                    </a:lnTo>
                    <a:lnTo>
                      <a:pt x="27" y="30"/>
                    </a:lnTo>
                    <a:lnTo>
                      <a:pt x="27" y="30"/>
                    </a:lnTo>
                    <a:lnTo>
                      <a:pt x="27" y="30"/>
                    </a:lnTo>
                    <a:lnTo>
                      <a:pt x="27" y="30"/>
                    </a:lnTo>
                    <a:lnTo>
                      <a:pt x="29" y="28"/>
                    </a:lnTo>
                    <a:lnTo>
                      <a:pt x="29" y="28"/>
                    </a:lnTo>
                    <a:lnTo>
                      <a:pt x="27" y="27"/>
                    </a:lnTo>
                    <a:lnTo>
                      <a:pt x="25" y="25"/>
                    </a:lnTo>
                    <a:lnTo>
                      <a:pt x="25" y="24"/>
                    </a:lnTo>
                    <a:lnTo>
                      <a:pt x="22" y="20"/>
                    </a:lnTo>
                    <a:lnTo>
                      <a:pt x="22" y="20"/>
                    </a:lnTo>
                    <a:lnTo>
                      <a:pt x="22" y="19"/>
                    </a:lnTo>
                    <a:lnTo>
                      <a:pt x="22" y="19"/>
                    </a:lnTo>
                    <a:lnTo>
                      <a:pt x="22" y="17"/>
                    </a:lnTo>
                    <a:lnTo>
                      <a:pt x="21" y="16"/>
                    </a:lnTo>
                    <a:lnTo>
                      <a:pt x="21" y="16"/>
                    </a:lnTo>
                    <a:lnTo>
                      <a:pt x="21" y="14"/>
                    </a:lnTo>
                    <a:lnTo>
                      <a:pt x="22" y="14"/>
                    </a:lnTo>
                    <a:lnTo>
                      <a:pt x="22" y="14"/>
                    </a:lnTo>
                    <a:lnTo>
                      <a:pt x="24" y="14"/>
                    </a:lnTo>
                    <a:lnTo>
                      <a:pt x="25" y="14"/>
                    </a:lnTo>
                    <a:lnTo>
                      <a:pt x="25" y="14"/>
                    </a:lnTo>
                    <a:lnTo>
                      <a:pt x="27" y="14"/>
                    </a:lnTo>
                    <a:lnTo>
                      <a:pt x="29" y="13"/>
                    </a:lnTo>
                    <a:lnTo>
                      <a:pt x="30" y="11"/>
                    </a:lnTo>
                    <a:lnTo>
                      <a:pt x="32" y="9"/>
                    </a:lnTo>
                    <a:lnTo>
                      <a:pt x="32" y="9"/>
                    </a:lnTo>
                    <a:lnTo>
                      <a:pt x="33" y="9"/>
                    </a:lnTo>
                    <a:lnTo>
                      <a:pt x="35" y="9"/>
                    </a:lnTo>
                    <a:lnTo>
                      <a:pt x="36" y="9"/>
                    </a:lnTo>
                    <a:lnTo>
                      <a:pt x="40" y="8"/>
                    </a:lnTo>
                    <a:lnTo>
                      <a:pt x="41" y="8"/>
                    </a:lnTo>
                    <a:lnTo>
                      <a:pt x="43" y="8"/>
                    </a:lnTo>
                    <a:lnTo>
                      <a:pt x="44" y="8"/>
                    </a:lnTo>
                    <a:lnTo>
                      <a:pt x="49" y="8"/>
                    </a:lnTo>
                    <a:lnTo>
                      <a:pt x="52" y="8"/>
                    </a:lnTo>
                    <a:lnTo>
                      <a:pt x="54" y="8"/>
                    </a:lnTo>
                    <a:lnTo>
                      <a:pt x="60" y="9"/>
                    </a:lnTo>
                    <a:lnTo>
                      <a:pt x="62" y="9"/>
                    </a:lnTo>
                    <a:lnTo>
                      <a:pt x="62" y="9"/>
                    </a:lnTo>
                    <a:lnTo>
                      <a:pt x="63" y="11"/>
                    </a:lnTo>
                    <a:lnTo>
                      <a:pt x="66" y="11"/>
                    </a:lnTo>
                    <a:lnTo>
                      <a:pt x="70" y="11"/>
                    </a:lnTo>
                    <a:lnTo>
                      <a:pt x="71" y="11"/>
                    </a:lnTo>
                    <a:lnTo>
                      <a:pt x="73" y="11"/>
                    </a:lnTo>
                    <a:lnTo>
                      <a:pt x="74" y="14"/>
                    </a:lnTo>
                    <a:lnTo>
                      <a:pt x="74" y="14"/>
                    </a:lnTo>
                    <a:lnTo>
                      <a:pt x="76" y="14"/>
                    </a:lnTo>
                    <a:lnTo>
                      <a:pt x="76" y="14"/>
                    </a:lnTo>
                    <a:lnTo>
                      <a:pt x="79" y="14"/>
                    </a:lnTo>
                    <a:lnTo>
                      <a:pt x="81" y="14"/>
                    </a:lnTo>
                    <a:lnTo>
                      <a:pt x="81" y="16"/>
                    </a:lnTo>
                    <a:lnTo>
                      <a:pt x="81" y="17"/>
                    </a:lnTo>
                    <a:lnTo>
                      <a:pt x="81" y="17"/>
                    </a:lnTo>
                    <a:lnTo>
                      <a:pt x="82" y="16"/>
                    </a:lnTo>
                    <a:lnTo>
                      <a:pt x="82" y="14"/>
                    </a:lnTo>
                    <a:lnTo>
                      <a:pt x="82" y="14"/>
                    </a:lnTo>
                    <a:lnTo>
                      <a:pt x="85" y="16"/>
                    </a:lnTo>
                    <a:lnTo>
                      <a:pt x="85" y="16"/>
                    </a:lnTo>
                    <a:lnTo>
                      <a:pt x="87" y="14"/>
                    </a:lnTo>
                    <a:lnTo>
                      <a:pt x="87" y="14"/>
                    </a:lnTo>
                    <a:lnTo>
                      <a:pt x="88" y="14"/>
                    </a:lnTo>
                    <a:lnTo>
                      <a:pt x="90" y="16"/>
                    </a:lnTo>
                    <a:lnTo>
                      <a:pt x="92" y="16"/>
                    </a:lnTo>
                    <a:lnTo>
                      <a:pt x="93" y="16"/>
                    </a:lnTo>
                    <a:lnTo>
                      <a:pt x="93" y="17"/>
                    </a:lnTo>
                    <a:lnTo>
                      <a:pt x="95" y="17"/>
                    </a:lnTo>
                    <a:lnTo>
                      <a:pt x="95" y="17"/>
                    </a:lnTo>
                    <a:lnTo>
                      <a:pt x="96" y="16"/>
                    </a:lnTo>
                    <a:lnTo>
                      <a:pt x="96" y="16"/>
                    </a:lnTo>
                    <a:lnTo>
                      <a:pt x="98" y="16"/>
                    </a:lnTo>
                    <a:lnTo>
                      <a:pt x="98" y="14"/>
                    </a:lnTo>
                    <a:lnTo>
                      <a:pt x="100" y="14"/>
                    </a:lnTo>
                    <a:lnTo>
                      <a:pt x="100" y="14"/>
                    </a:lnTo>
                    <a:lnTo>
                      <a:pt x="101" y="14"/>
                    </a:lnTo>
                    <a:lnTo>
                      <a:pt x="101" y="14"/>
                    </a:lnTo>
                    <a:lnTo>
                      <a:pt x="101" y="14"/>
                    </a:lnTo>
                    <a:lnTo>
                      <a:pt x="103" y="16"/>
                    </a:lnTo>
                    <a:lnTo>
                      <a:pt x="103" y="17"/>
                    </a:lnTo>
                    <a:lnTo>
                      <a:pt x="104" y="19"/>
                    </a:lnTo>
                    <a:lnTo>
                      <a:pt x="106" y="17"/>
                    </a:lnTo>
                    <a:lnTo>
                      <a:pt x="107" y="17"/>
                    </a:lnTo>
                    <a:lnTo>
                      <a:pt x="109" y="17"/>
                    </a:lnTo>
                    <a:lnTo>
                      <a:pt x="112" y="17"/>
                    </a:lnTo>
                    <a:lnTo>
                      <a:pt x="114" y="17"/>
                    </a:lnTo>
                    <a:lnTo>
                      <a:pt x="115" y="17"/>
                    </a:lnTo>
                    <a:lnTo>
                      <a:pt x="117" y="17"/>
                    </a:lnTo>
                    <a:lnTo>
                      <a:pt x="118" y="19"/>
                    </a:lnTo>
                    <a:lnTo>
                      <a:pt x="118" y="19"/>
                    </a:lnTo>
                    <a:lnTo>
                      <a:pt x="120" y="20"/>
                    </a:lnTo>
                    <a:lnTo>
                      <a:pt x="122" y="20"/>
                    </a:lnTo>
                    <a:lnTo>
                      <a:pt x="122" y="20"/>
                    </a:lnTo>
                    <a:lnTo>
                      <a:pt x="123" y="19"/>
                    </a:lnTo>
                    <a:lnTo>
                      <a:pt x="122" y="17"/>
                    </a:lnTo>
                    <a:lnTo>
                      <a:pt x="122" y="17"/>
                    </a:lnTo>
                    <a:lnTo>
                      <a:pt x="122" y="16"/>
                    </a:lnTo>
                    <a:lnTo>
                      <a:pt x="122" y="14"/>
                    </a:lnTo>
                    <a:lnTo>
                      <a:pt x="122" y="13"/>
                    </a:lnTo>
                    <a:lnTo>
                      <a:pt x="123" y="11"/>
                    </a:lnTo>
                    <a:lnTo>
                      <a:pt x="123" y="9"/>
                    </a:lnTo>
                    <a:lnTo>
                      <a:pt x="125" y="8"/>
                    </a:lnTo>
                    <a:lnTo>
                      <a:pt x="126" y="8"/>
                    </a:lnTo>
                    <a:lnTo>
                      <a:pt x="128" y="6"/>
                    </a:lnTo>
                    <a:lnTo>
                      <a:pt x="129" y="5"/>
                    </a:lnTo>
                    <a:lnTo>
                      <a:pt x="131" y="5"/>
                    </a:lnTo>
                    <a:lnTo>
                      <a:pt x="131" y="6"/>
                    </a:lnTo>
                    <a:lnTo>
                      <a:pt x="133" y="5"/>
                    </a:lnTo>
                    <a:lnTo>
                      <a:pt x="136" y="5"/>
                    </a:lnTo>
                    <a:lnTo>
                      <a:pt x="139" y="5"/>
                    </a:lnTo>
                    <a:lnTo>
                      <a:pt x="139" y="5"/>
                    </a:lnTo>
                    <a:lnTo>
                      <a:pt x="141" y="5"/>
                    </a:lnTo>
                    <a:lnTo>
                      <a:pt x="142" y="6"/>
                    </a:lnTo>
                    <a:lnTo>
                      <a:pt x="144" y="6"/>
                    </a:lnTo>
                    <a:lnTo>
                      <a:pt x="144" y="6"/>
                    </a:lnTo>
                    <a:lnTo>
                      <a:pt x="145" y="5"/>
                    </a:lnTo>
                    <a:lnTo>
                      <a:pt x="147" y="5"/>
                    </a:lnTo>
                    <a:lnTo>
                      <a:pt x="147" y="2"/>
                    </a:lnTo>
                    <a:lnTo>
                      <a:pt x="148" y="2"/>
                    </a:lnTo>
                    <a:lnTo>
                      <a:pt x="148" y="0"/>
                    </a:lnTo>
                    <a:lnTo>
                      <a:pt x="150" y="0"/>
                    </a:lnTo>
                    <a:lnTo>
                      <a:pt x="152" y="2"/>
                    </a:lnTo>
                    <a:lnTo>
                      <a:pt x="155" y="2"/>
                    </a:lnTo>
                    <a:lnTo>
                      <a:pt x="155" y="2"/>
                    </a:lnTo>
                    <a:lnTo>
                      <a:pt x="159" y="0"/>
                    </a:lnTo>
                    <a:lnTo>
                      <a:pt x="161" y="0"/>
                    </a:lnTo>
                    <a:close/>
                  </a:path>
                </a:pathLst>
              </a:custGeom>
              <a:solidFill>
                <a:schemeClr val="bg1">
                  <a:lumMod val="85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9" name="Freeform 30">
                <a:extLst>
                  <a:ext uri="{FF2B5EF4-FFF2-40B4-BE49-F238E27FC236}">
                    <a16:creationId xmlns:a16="http://schemas.microsoft.com/office/drawing/2014/main" id="{43B9A486-7EDC-4C60-A6C0-7E492C34BF24}"/>
                  </a:ext>
                </a:extLst>
              </p:cNvPr>
              <p:cNvSpPr>
                <a:spLocks noEditPoints="1"/>
              </p:cNvSpPr>
              <p:nvPr/>
            </p:nvSpPr>
            <p:spPr bwMode="auto">
              <a:xfrm>
                <a:off x="6597311" y="4443212"/>
                <a:ext cx="307977" cy="302130"/>
              </a:xfrm>
              <a:custGeom>
                <a:avLst/>
                <a:gdLst>
                  <a:gd name="T0" fmla="*/ 145 w 158"/>
                  <a:gd name="T1" fmla="*/ 100 h 155"/>
                  <a:gd name="T2" fmla="*/ 144 w 158"/>
                  <a:gd name="T3" fmla="*/ 74 h 155"/>
                  <a:gd name="T4" fmla="*/ 141 w 158"/>
                  <a:gd name="T5" fmla="*/ 76 h 155"/>
                  <a:gd name="T6" fmla="*/ 149 w 158"/>
                  <a:gd name="T7" fmla="*/ 59 h 155"/>
                  <a:gd name="T8" fmla="*/ 147 w 158"/>
                  <a:gd name="T9" fmla="*/ 57 h 155"/>
                  <a:gd name="T10" fmla="*/ 37 w 158"/>
                  <a:gd name="T11" fmla="*/ 19 h 155"/>
                  <a:gd name="T12" fmla="*/ 32 w 158"/>
                  <a:gd name="T13" fmla="*/ 18 h 155"/>
                  <a:gd name="T14" fmla="*/ 52 w 158"/>
                  <a:gd name="T15" fmla="*/ 18 h 155"/>
                  <a:gd name="T16" fmla="*/ 49 w 158"/>
                  <a:gd name="T17" fmla="*/ 13 h 155"/>
                  <a:gd name="T18" fmla="*/ 34 w 158"/>
                  <a:gd name="T19" fmla="*/ 2 h 155"/>
                  <a:gd name="T20" fmla="*/ 30 w 158"/>
                  <a:gd name="T21" fmla="*/ 19 h 155"/>
                  <a:gd name="T22" fmla="*/ 32 w 158"/>
                  <a:gd name="T23" fmla="*/ 26 h 155"/>
                  <a:gd name="T24" fmla="*/ 35 w 158"/>
                  <a:gd name="T25" fmla="*/ 26 h 155"/>
                  <a:gd name="T26" fmla="*/ 37 w 158"/>
                  <a:gd name="T27" fmla="*/ 21 h 155"/>
                  <a:gd name="T28" fmla="*/ 43 w 158"/>
                  <a:gd name="T29" fmla="*/ 21 h 155"/>
                  <a:gd name="T30" fmla="*/ 48 w 158"/>
                  <a:gd name="T31" fmla="*/ 22 h 155"/>
                  <a:gd name="T32" fmla="*/ 48 w 158"/>
                  <a:gd name="T33" fmla="*/ 27 h 155"/>
                  <a:gd name="T34" fmla="*/ 52 w 158"/>
                  <a:gd name="T35" fmla="*/ 22 h 155"/>
                  <a:gd name="T36" fmla="*/ 62 w 158"/>
                  <a:gd name="T37" fmla="*/ 18 h 155"/>
                  <a:gd name="T38" fmla="*/ 56 w 158"/>
                  <a:gd name="T39" fmla="*/ 16 h 155"/>
                  <a:gd name="T40" fmla="*/ 56 w 158"/>
                  <a:gd name="T41" fmla="*/ 13 h 155"/>
                  <a:gd name="T42" fmla="*/ 59 w 158"/>
                  <a:gd name="T43" fmla="*/ 8 h 155"/>
                  <a:gd name="T44" fmla="*/ 62 w 158"/>
                  <a:gd name="T45" fmla="*/ 7 h 155"/>
                  <a:gd name="T46" fmla="*/ 67 w 158"/>
                  <a:gd name="T47" fmla="*/ 2 h 155"/>
                  <a:gd name="T48" fmla="*/ 93 w 158"/>
                  <a:gd name="T49" fmla="*/ 18 h 155"/>
                  <a:gd name="T50" fmla="*/ 117 w 158"/>
                  <a:gd name="T51" fmla="*/ 30 h 155"/>
                  <a:gd name="T52" fmla="*/ 119 w 158"/>
                  <a:gd name="T53" fmla="*/ 37 h 155"/>
                  <a:gd name="T54" fmla="*/ 131 w 158"/>
                  <a:gd name="T55" fmla="*/ 48 h 155"/>
                  <a:gd name="T56" fmla="*/ 138 w 158"/>
                  <a:gd name="T57" fmla="*/ 60 h 155"/>
                  <a:gd name="T58" fmla="*/ 138 w 158"/>
                  <a:gd name="T59" fmla="*/ 79 h 155"/>
                  <a:gd name="T60" fmla="*/ 141 w 158"/>
                  <a:gd name="T61" fmla="*/ 95 h 155"/>
                  <a:gd name="T62" fmla="*/ 144 w 158"/>
                  <a:gd name="T63" fmla="*/ 114 h 155"/>
                  <a:gd name="T64" fmla="*/ 147 w 158"/>
                  <a:gd name="T65" fmla="*/ 130 h 155"/>
                  <a:gd name="T66" fmla="*/ 158 w 158"/>
                  <a:gd name="T67" fmla="*/ 137 h 155"/>
                  <a:gd name="T68" fmla="*/ 141 w 158"/>
                  <a:gd name="T69" fmla="*/ 147 h 155"/>
                  <a:gd name="T70" fmla="*/ 120 w 158"/>
                  <a:gd name="T71" fmla="*/ 149 h 155"/>
                  <a:gd name="T72" fmla="*/ 109 w 158"/>
                  <a:gd name="T73" fmla="*/ 153 h 155"/>
                  <a:gd name="T74" fmla="*/ 95 w 158"/>
                  <a:gd name="T75" fmla="*/ 153 h 155"/>
                  <a:gd name="T76" fmla="*/ 81 w 158"/>
                  <a:gd name="T77" fmla="*/ 153 h 155"/>
                  <a:gd name="T78" fmla="*/ 75 w 158"/>
                  <a:gd name="T79" fmla="*/ 149 h 155"/>
                  <a:gd name="T80" fmla="*/ 73 w 158"/>
                  <a:gd name="T81" fmla="*/ 139 h 155"/>
                  <a:gd name="T82" fmla="*/ 71 w 158"/>
                  <a:gd name="T83" fmla="*/ 130 h 155"/>
                  <a:gd name="T84" fmla="*/ 63 w 158"/>
                  <a:gd name="T85" fmla="*/ 125 h 155"/>
                  <a:gd name="T86" fmla="*/ 52 w 158"/>
                  <a:gd name="T87" fmla="*/ 123 h 155"/>
                  <a:gd name="T88" fmla="*/ 41 w 158"/>
                  <a:gd name="T89" fmla="*/ 119 h 155"/>
                  <a:gd name="T90" fmla="*/ 32 w 158"/>
                  <a:gd name="T91" fmla="*/ 114 h 155"/>
                  <a:gd name="T92" fmla="*/ 24 w 158"/>
                  <a:gd name="T93" fmla="*/ 111 h 155"/>
                  <a:gd name="T94" fmla="*/ 21 w 158"/>
                  <a:gd name="T95" fmla="*/ 104 h 155"/>
                  <a:gd name="T96" fmla="*/ 15 w 158"/>
                  <a:gd name="T97" fmla="*/ 95 h 155"/>
                  <a:gd name="T98" fmla="*/ 15 w 158"/>
                  <a:gd name="T99" fmla="*/ 87 h 155"/>
                  <a:gd name="T100" fmla="*/ 8 w 158"/>
                  <a:gd name="T101" fmla="*/ 79 h 155"/>
                  <a:gd name="T102" fmla="*/ 2 w 158"/>
                  <a:gd name="T103" fmla="*/ 74 h 155"/>
                  <a:gd name="T104" fmla="*/ 5 w 158"/>
                  <a:gd name="T105" fmla="*/ 70 h 155"/>
                  <a:gd name="T106" fmla="*/ 4 w 158"/>
                  <a:gd name="T107" fmla="*/ 60 h 155"/>
                  <a:gd name="T108" fmla="*/ 0 w 158"/>
                  <a:gd name="T109" fmla="*/ 56 h 155"/>
                  <a:gd name="T110" fmla="*/ 11 w 158"/>
                  <a:gd name="T111" fmla="*/ 40 h 155"/>
                  <a:gd name="T112" fmla="*/ 16 w 158"/>
                  <a:gd name="T113" fmla="*/ 34 h 155"/>
                  <a:gd name="T114" fmla="*/ 15 w 158"/>
                  <a:gd name="T115" fmla="*/ 29 h 155"/>
                  <a:gd name="T116" fmla="*/ 13 w 158"/>
                  <a:gd name="T117" fmla="*/ 24 h 155"/>
                  <a:gd name="T118" fmla="*/ 19 w 158"/>
                  <a:gd name="T119" fmla="*/ 19 h 155"/>
                  <a:gd name="T120" fmla="*/ 16 w 158"/>
                  <a:gd name="T121" fmla="*/ 7 h 155"/>
                  <a:gd name="T122" fmla="*/ 18 w 158"/>
                  <a:gd name="T12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55">
                    <a:moveTo>
                      <a:pt x="150" y="97"/>
                    </a:moveTo>
                    <a:lnTo>
                      <a:pt x="150" y="98"/>
                    </a:lnTo>
                    <a:lnTo>
                      <a:pt x="149" y="100"/>
                    </a:lnTo>
                    <a:lnTo>
                      <a:pt x="147" y="100"/>
                    </a:lnTo>
                    <a:lnTo>
                      <a:pt x="147" y="101"/>
                    </a:lnTo>
                    <a:lnTo>
                      <a:pt x="145" y="101"/>
                    </a:lnTo>
                    <a:lnTo>
                      <a:pt x="145" y="101"/>
                    </a:lnTo>
                    <a:lnTo>
                      <a:pt x="145" y="100"/>
                    </a:lnTo>
                    <a:lnTo>
                      <a:pt x="145" y="100"/>
                    </a:lnTo>
                    <a:lnTo>
                      <a:pt x="147" y="100"/>
                    </a:lnTo>
                    <a:lnTo>
                      <a:pt x="149" y="98"/>
                    </a:lnTo>
                    <a:lnTo>
                      <a:pt x="150" y="97"/>
                    </a:lnTo>
                    <a:lnTo>
                      <a:pt x="150" y="97"/>
                    </a:lnTo>
                    <a:close/>
                    <a:moveTo>
                      <a:pt x="141" y="68"/>
                    </a:moveTo>
                    <a:lnTo>
                      <a:pt x="142" y="70"/>
                    </a:lnTo>
                    <a:lnTo>
                      <a:pt x="142" y="71"/>
                    </a:lnTo>
                    <a:lnTo>
                      <a:pt x="142" y="74"/>
                    </a:lnTo>
                    <a:lnTo>
                      <a:pt x="144" y="74"/>
                    </a:lnTo>
                    <a:lnTo>
                      <a:pt x="144" y="74"/>
                    </a:lnTo>
                    <a:lnTo>
                      <a:pt x="145" y="78"/>
                    </a:lnTo>
                    <a:lnTo>
                      <a:pt x="144" y="79"/>
                    </a:lnTo>
                    <a:lnTo>
                      <a:pt x="144" y="79"/>
                    </a:lnTo>
                    <a:lnTo>
                      <a:pt x="144" y="79"/>
                    </a:lnTo>
                    <a:lnTo>
                      <a:pt x="142" y="79"/>
                    </a:lnTo>
                    <a:lnTo>
                      <a:pt x="142" y="78"/>
                    </a:lnTo>
                    <a:lnTo>
                      <a:pt x="142" y="78"/>
                    </a:lnTo>
                    <a:lnTo>
                      <a:pt x="141" y="76"/>
                    </a:lnTo>
                    <a:lnTo>
                      <a:pt x="141" y="76"/>
                    </a:lnTo>
                    <a:lnTo>
                      <a:pt x="139" y="74"/>
                    </a:lnTo>
                    <a:lnTo>
                      <a:pt x="139" y="74"/>
                    </a:lnTo>
                    <a:lnTo>
                      <a:pt x="139" y="71"/>
                    </a:lnTo>
                    <a:lnTo>
                      <a:pt x="141" y="70"/>
                    </a:lnTo>
                    <a:lnTo>
                      <a:pt x="141" y="68"/>
                    </a:lnTo>
                    <a:close/>
                    <a:moveTo>
                      <a:pt x="149" y="57"/>
                    </a:moveTo>
                    <a:lnTo>
                      <a:pt x="149" y="57"/>
                    </a:lnTo>
                    <a:lnTo>
                      <a:pt x="149" y="59"/>
                    </a:lnTo>
                    <a:lnTo>
                      <a:pt x="149" y="60"/>
                    </a:lnTo>
                    <a:lnTo>
                      <a:pt x="149" y="62"/>
                    </a:lnTo>
                    <a:lnTo>
                      <a:pt x="149" y="63"/>
                    </a:lnTo>
                    <a:lnTo>
                      <a:pt x="147" y="65"/>
                    </a:lnTo>
                    <a:lnTo>
                      <a:pt x="147" y="65"/>
                    </a:lnTo>
                    <a:lnTo>
                      <a:pt x="147" y="63"/>
                    </a:lnTo>
                    <a:lnTo>
                      <a:pt x="145" y="63"/>
                    </a:lnTo>
                    <a:lnTo>
                      <a:pt x="147" y="60"/>
                    </a:lnTo>
                    <a:lnTo>
                      <a:pt x="147" y="57"/>
                    </a:lnTo>
                    <a:lnTo>
                      <a:pt x="147" y="57"/>
                    </a:lnTo>
                    <a:lnTo>
                      <a:pt x="149" y="57"/>
                    </a:lnTo>
                    <a:close/>
                    <a:moveTo>
                      <a:pt x="32" y="18"/>
                    </a:moveTo>
                    <a:lnTo>
                      <a:pt x="34" y="18"/>
                    </a:lnTo>
                    <a:lnTo>
                      <a:pt x="34" y="19"/>
                    </a:lnTo>
                    <a:lnTo>
                      <a:pt x="34" y="19"/>
                    </a:lnTo>
                    <a:lnTo>
                      <a:pt x="35" y="19"/>
                    </a:lnTo>
                    <a:lnTo>
                      <a:pt x="37" y="18"/>
                    </a:lnTo>
                    <a:lnTo>
                      <a:pt x="37" y="19"/>
                    </a:lnTo>
                    <a:lnTo>
                      <a:pt x="37" y="19"/>
                    </a:lnTo>
                    <a:lnTo>
                      <a:pt x="37" y="19"/>
                    </a:lnTo>
                    <a:lnTo>
                      <a:pt x="35" y="21"/>
                    </a:lnTo>
                    <a:lnTo>
                      <a:pt x="34" y="21"/>
                    </a:lnTo>
                    <a:lnTo>
                      <a:pt x="34" y="21"/>
                    </a:lnTo>
                    <a:lnTo>
                      <a:pt x="34" y="21"/>
                    </a:lnTo>
                    <a:lnTo>
                      <a:pt x="34" y="21"/>
                    </a:lnTo>
                    <a:lnTo>
                      <a:pt x="32" y="19"/>
                    </a:lnTo>
                    <a:lnTo>
                      <a:pt x="32" y="18"/>
                    </a:lnTo>
                    <a:lnTo>
                      <a:pt x="32" y="18"/>
                    </a:lnTo>
                    <a:close/>
                    <a:moveTo>
                      <a:pt x="49" y="13"/>
                    </a:moveTo>
                    <a:lnTo>
                      <a:pt x="49" y="15"/>
                    </a:lnTo>
                    <a:lnTo>
                      <a:pt x="51" y="15"/>
                    </a:lnTo>
                    <a:lnTo>
                      <a:pt x="51" y="15"/>
                    </a:lnTo>
                    <a:lnTo>
                      <a:pt x="51" y="15"/>
                    </a:lnTo>
                    <a:lnTo>
                      <a:pt x="52" y="16"/>
                    </a:lnTo>
                    <a:lnTo>
                      <a:pt x="52" y="16"/>
                    </a:lnTo>
                    <a:lnTo>
                      <a:pt x="52" y="18"/>
                    </a:lnTo>
                    <a:lnTo>
                      <a:pt x="51" y="18"/>
                    </a:lnTo>
                    <a:lnTo>
                      <a:pt x="51" y="18"/>
                    </a:lnTo>
                    <a:lnTo>
                      <a:pt x="49" y="16"/>
                    </a:lnTo>
                    <a:lnTo>
                      <a:pt x="48" y="16"/>
                    </a:lnTo>
                    <a:lnTo>
                      <a:pt x="48" y="16"/>
                    </a:lnTo>
                    <a:lnTo>
                      <a:pt x="48" y="15"/>
                    </a:lnTo>
                    <a:lnTo>
                      <a:pt x="48" y="15"/>
                    </a:lnTo>
                    <a:lnTo>
                      <a:pt x="48" y="13"/>
                    </a:lnTo>
                    <a:lnTo>
                      <a:pt x="49" y="13"/>
                    </a:lnTo>
                    <a:close/>
                    <a:moveTo>
                      <a:pt x="18" y="0"/>
                    </a:moveTo>
                    <a:lnTo>
                      <a:pt x="18" y="0"/>
                    </a:lnTo>
                    <a:lnTo>
                      <a:pt x="19" y="0"/>
                    </a:lnTo>
                    <a:lnTo>
                      <a:pt x="32" y="0"/>
                    </a:lnTo>
                    <a:lnTo>
                      <a:pt x="32" y="0"/>
                    </a:lnTo>
                    <a:lnTo>
                      <a:pt x="32" y="0"/>
                    </a:lnTo>
                    <a:lnTo>
                      <a:pt x="34" y="0"/>
                    </a:lnTo>
                    <a:lnTo>
                      <a:pt x="34" y="0"/>
                    </a:lnTo>
                    <a:lnTo>
                      <a:pt x="34" y="2"/>
                    </a:lnTo>
                    <a:lnTo>
                      <a:pt x="34" y="2"/>
                    </a:lnTo>
                    <a:lnTo>
                      <a:pt x="34" y="5"/>
                    </a:lnTo>
                    <a:lnTo>
                      <a:pt x="32" y="7"/>
                    </a:lnTo>
                    <a:lnTo>
                      <a:pt x="32" y="8"/>
                    </a:lnTo>
                    <a:lnTo>
                      <a:pt x="30" y="15"/>
                    </a:lnTo>
                    <a:lnTo>
                      <a:pt x="30" y="15"/>
                    </a:lnTo>
                    <a:lnTo>
                      <a:pt x="30" y="16"/>
                    </a:lnTo>
                    <a:lnTo>
                      <a:pt x="30" y="19"/>
                    </a:lnTo>
                    <a:lnTo>
                      <a:pt x="30" y="19"/>
                    </a:lnTo>
                    <a:lnTo>
                      <a:pt x="32" y="21"/>
                    </a:lnTo>
                    <a:lnTo>
                      <a:pt x="32" y="21"/>
                    </a:lnTo>
                    <a:lnTo>
                      <a:pt x="32" y="21"/>
                    </a:lnTo>
                    <a:lnTo>
                      <a:pt x="32" y="22"/>
                    </a:lnTo>
                    <a:lnTo>
                      <a:pt x="32" y="22"/>
                    </a:lnTo>
                    <a:lnTo>
                      <a:pt x="32" y="22"/>
                    </a:lnTo>
                    <a:lnTo>
                      <a:pt x="32" y="24"/>
                    </a:lnTo>
                    <a:lnTo>
                      <a:pt x="32" y="24"/>
                    </a:lnTo>
                    <a:lnTo>
                      <a:pt x="32" y="26"/>
                    </a:lnTo>
                    <a:lnTo>
                      <a:pt x="32" y="26"/>
                    </a:lnTo>
                    <a:lnTo>
                      <a:pt x="32" y="26"/>
                    </a:lnTo>
                    <a:lnTo>
                      <a:pt x="34" y="27"/>
                    </a:lnTo>
                    <a:lnTo>
                      <a:pt x="34" y="26"/>
                    </a:lnTo>
                    <a:lnTo>
                      <a:pt x="34" y="26"/>
                    </a:lnTo>
                    <a:lnTo>
                      <a:pt x="34" y="24"/>
                    </a:lnTo>
                    <a:lnTo>
                      <a:pt x="34" y="24"/>
                    </a:lnTo>
                    <a:lnTo>
                      <a:pt x="35" y="26"/>
                    </a:lnTo>
                    <a:lnTo>
                      <a:pt x="35" y="26"/>
                    </a:lnTo>
                    <a:lnTo>
                      <a:pt x="35" y="24"/>
                    </a:lnTo>
                    <a:lnTo>
                      <a:pt x="35" y="24"/>
                    </a:lnTo>
                    <a:lnTo>
                      <a:pt x="35" y="22"/>
                    </a:lnTo>
                    <a:lnTo>
                      <a:pt x="35" y="22"/>
                    </a:lnTo>
                    <a:lnTo>
                      <a:pt x="37" y="22"/>
                    </a:lnTo>
                    <a:lnTo>
                      <a:pt x="38" y="22"/>
                    </a:lnTo>
                    <a:lnTo>
                      <a:pt x="37" y="22"/>
                    </a:lnTo>
                    <a:lnTo>
                      <a:pt x="37" y="21"/>
                    </a:lnTo>
                    <a:lnTo>
                      <a:pt x="37" y="21"/>
                    </a:lnTo>
                    <a:lnTo>
                      <a:pt x="38" y="21"/>
                    </a:lnTo>
                    <a:lnTo>
                      <a:pt x="38" y="19"/>
                    </a:lnTo>
                    <a:lnTo>
                      <a:pt x="38" y="19"/>
                    </a:lnTo>
                    <a:lnTo>
                      <a:pt x="40" y="19"/>
                    </a:lnTo>
                    <a:lnTo>
                      <a:pt x="40" y="19"/>
                    </a:lnTo>
                    <a:lnTo>
                      <a:pt x="40" y="21"/>
                    </a:lnTo>
                    <a:lnTo>
                      <a:pt x="41" y="21"/>
                    </a:lnTo>
                    <a:lnTo>
                      <a:pt x="41" y="21"/>
                    </a:lnTo>
                    <a:lnTo>
                      <a:pt x="43" y="21"/>
                    </a:lnTo>
                    <a:lnTo>
                      <a:pt x="43" y="21"/>
                    </a:lnTo>
                    <a:lnTo>
                      <a:pt x="43" y="22"/>
                    </a:lnTo>
                    <a:lnTo>
                      <a:pt x="43" y="22"/>
                    </a:lnTo>
                    <a:lnTo>
                      <a:pt x="45" y="21"/>
                    </a:lnTo>
                    <a:lnTo>
                      <a:pt x="45" y="21"/>
                    </a:lnTo>
                    <a:lnTo>
                      <a:pt x="45" y="22"/>
                    </a:lnTo>
                    <a:lnTo>
                      <a:pt x="46" y="22"/>
                    </a:lnTo>
                    <a:lnTo>
                      <a:pt x="46" y="22"/>
                    </a:lnTo>
                    <a:lnTo>
                      <a:pt x="48" y="22"/>
                    </a:lnTo>
                    <a:lnTo>
                      <a:pt x="48" y="22"/>
                    </a:lnTo>
                    <a:lnTo>
                      <a:pt x="48" y="24"/>
                    </a:lnTo>
                    <a:lnTo>
                      <a:pt x="48" y="26"/>
                    </a:lnTo>
                    <a:lnTo>
                      <a:pt x="48" y="27"/>
                    </a:lnTo>
                    <a:lnTo>
                      <a:pt x="46" y="27"/>
                    </a:lnTo>
                    <a:lnTo>
                      <a:pt x="46" y="29"/>
                    </a:lnTo>
                    <a:lnTo>
                      <a:pt x="46" y="29"/>
                    </a:lnTo>
                    <a:lnTo>
                      <a:pt x="46" y="29"/>
                    </a:lnTo>
                    <a:lnTo>
                      <a:pt x="48" y="27"/>
                    </a:lnTo>
                    <a:lnTo>
                      <a:pt x="49" y="27"/>
                    </a:lnTo>
                    <a:lnTo>
                      <a:pt x="49" y="27"/>
                    </a:lnTo>
                    <a:lnTo>
                      <a:pt x="48" y="24"/>
                    </a:lnTo>
                    <a:lnTo>
                      <a:pt x="48" y="22"/>
                    </a:lnTo>
                    <a:lnTo>
                      <a:pt x="48" y="21"/>
                    </a:lnTo>
                    <a:lnTo>
                      <a:pt x="49" y="21"/>
                    </a:lnTo>
                    <a:lnTo>
                      <a:pt x="49" y="21"/>
                    </a:lnTo>
                    <a:lnTo>
                      <a:pt x="51" y="21"/>
                    </a:lnTo>
                    <a:lnTo>
                      <a:pt x="52" y="22"/>
                    </a:lnTo>
                    <a:lnTo>
                      <a:pt x="56" y="22"/>
                    </a:lnTo>
                    <a:lnTo>
                      <a:pt x="56" y="22"/>
                    </a:lnTo>
                    <a:lnTo>
                      <a:pt x="56" y="22"/>
                    </a:lnTo>
                    <a:lnTo>
                      <a:pt x="56" y="21"/>
                    </a:lnTo>
                    <a:lnTo>
                      <a:pt x="57" y="21"/>
                    </a:lnTo>
                    <a:lnTo>
                      <a:pt x="59" y="21"/>
                    </a:lnTo>
                    <a:lnTo>
                      <a:pt x="60" y="18"/>
                    </a:lnTo>
                    <a:lnTo>
                      <a:pt x="62" y="18"/>
                    </a:lnTo>
                    <a:lnTo>
                      <a:pt x="62" y="18"/>
                    </a:lnTo>
                    <a:lnTo>
                      <a:pt x="62" y="16"/>
                    </a:lnTo>
                    <a:lnTo>
                      <a:pt x="60" y="16"/>
                    </a:lnTo>
                    <a:lnTo>
                      <a:pt x="59" y="18"/>
                    </a:lnTo>
                    <a:lnTo>
                      <a:pt x="57" y="18"/>
                    </a:lnTo>
                    <a:lnTo>
                      <a:pt x="54" y="16"/>
                    </a:lnTo>
                    <a:lnTo>
                      <a:pt x="52" y="16"/>
                    </a:lnTo>
                    <a:lnTo>
                      <a:pt x="52" y="16"/>
                    </a:lnTo>
                    <a:lnTo>
                      <a:pt x="54" y="15"/>
                    </a:lnTo>
                    <a:lnTo>
                      <a:pt x="56" y="16"/>
                    </a:lnTo>
                    <a:lnTo>
                      <a:pt x="56" y="15"/>
                    </a:lnTo>
                    <a:lnTo>
                      <a:pt x="57" y="15"/>
                    </a:lnTo>
                    <a:lnTo>
                      <a:pt x="57" y="15"/>
                    </a:lnTo>
                    <a:lnTo>
                      <a:pt x="57" y="15"/>
                    </a:lnTo>
                    <a:lnTo>
                      <a:pt x="57" y="15"/>
                    </a:lnTo>
                    <a:lnTo>
                      <a:pt x="56" y="15"/>
                    </a:lnTo>
                    <a:lnTo>
                      <a:pt x="54" y="15"/>
                    </a:lnTo>
                    <a:lnTo>
                      <a:pt x="54" y="13"/>
                    </a:lnTo>
                    <a:lnTo>
                      <a:pt x="56" y="13"/>
                    </a:lnTo>
                    <a:lnTo>
                      <a:pt x="56" y="13"/>
                    </a:lnTo>
                    <a:lnTo>
                      <a:pt x="57" y="13"/>
                    </a:lnTo>
                    <a:lnTo>
                      <a:pt x="57" y="11"/>
                    </a:lnTo>
                    <a:lnTo>
                      <a:pt x="59" y="11"/>
                    </a:lnTo>
                    <a:lnTo>
                      <a:pt x="59" y="10"/>
                    </a:lnTo>
                    <a:lnTo>
                      <a:pt x="60" y="10"/>
                    </a:lnTo>
                    <a:lnTo>
                      <a:pt x="59" y="10"/>
                    </a:lnTo>
                    <a:lnTo>
                      <a:pt x="59" y="8"/>
                    </a:lnTo>
                    <a:lnTo>
                      <a:pt x="59" y="8"/>
                    </a:lnTo>
                    <a:lnTo>
                      <a:pt x="60" y="8"/>
                    </a:lnTo>
                    <a:lnTo>
                      <a:pt x="60" y="8"/>
                    </a:lnTo>
                    <a:lnTo>
                      <a:pt x="62" y="8"/>
                    </a:lnTo>
                    <a:lnTo>
                      <a:pt x="62" y="8"/>
                    </a:lnTo>
                    <a:lnTo>
                      <a:pt x="63" y="8"/>
                    </a:lnTo>
                    <a:lnTo>
                      <a:pt x="63" y="8"/>
                    </a:lnTo>
                    <a:lnTo>
                      <a:pt x="62" y="7"/>
                    </a:lnTo>
                    <a:lnTo>
                      <a:pt x="62" y="7"/>
                    </a:lnTo>
                    <a:lnTo>
                      <a:pt x="62" y="7"/>
                    </a:lnTo>
                    <a:lnTo>
                      <a:pt x="62" y="5"/>
                    </a:lnTo>
                    <a:lnTo>
                      <a:pt x="62" y="5"/>
                    </a:lnTo>
                    <a:lnTo>
                      <a:pt x="63" y="5"/>
                    </a:lnTo>
                    <a:lnTo>
                      <a:pt x="63" y="5"/>
                    </a:lnTo>
                    <a:lnTo>
                      <a:pt x="63" y="5"/>
                    </a:lnTo>
                    <a:lnTo>
                      <a:pt x="63" y="4"/>
                    </a:lnTo>
                    <a:lnTo>
                      <a:pt x="63" y="4"/>
                    </a:lnTo>
                    <a:lnTo>
                      <a:pt x="65" y="2"/>
                    </a:lnTo>
                    <a:lnTo>
                      <a:pt x="67" y="2"/>
                    </a:lnTo>
                    <a:lnTo>
                      <a:pt x="70" y="4"/>
                    </a:lnTo>
                    <a:lnTo>
                      <a:pt x="73" y="5"/>
                    </a:lnTo>
                    <a:lnTo>
                      <a:pt x="76" y="7"/>
                    </a:lnTo>
                    <a:lnTo>
                      <a:pt x="79" y="8"/>
                    </a:lnTo>
                    <a:lnTo>
                      <a:pt x="81" y="10"/>
                    </a:lnTo>
                    <a:lnTo>
                      <a:pt x="84" y="11"/>
                    </a:lnTo>
                    <a:lnTo>
                      <a:pt x="87" y="15"/>
                    </a:lnTo>
                    <a:lnTo>
                      <a:pt x="90" y="16"/>
                    </a:lnTo>
                    <a:lnTo>
                      <a:pt x="93" y="18"/>
                    </a:lnTo>
                    <a:lnTo>
                      <a:pt x="97" y="19"/>
                    </a:lnTo>
                    <a:lnTo>
                      <a:pt x="100" y="21"/>
                    </a:lnTo>
                    <a:lnTo>
                      <a:pt x="103" y="22"/>
                    </a:lnTo>
                    <a:lnTo>
                      <a:pt x="106" y="24"/>
                    </a:lnTo>
                    <a:lnTo>
                      <a:pt x="109" y="26"/>
                    </a:lnTo>
                    <a:lnTo>
                      <a:pt x="112" y="27"/>
                    </a:lnTo>
                    <a:lnTo>
                      <a:pt x="115" y="29"/>
                    </a:lnTo>
                    <a:lnTo>
                      <a:pt x="117" y="30"/>
                    </a:lnTo>
                    <a:lnTo>
                      <a:pt x="117" y="30"/>
                    </a:lnTo>
                    <a:lnTo>
                      <a:pt x="117" y="32"/>
                    </a:lnTo>
                    <a:lnTo>
                      <a:pt x="117" y="34"/>
                    </a:lnTo>
                    <a:lnTo>
                      <a:pt x="117" y="34"/>
                    </a:lnTo>
                    <a:lnTo>
                      <a:pt x="117" y="35"/>
                    </a:lnTo>
                    <a:lnTo>
                      <a:pt x="117" y="37"/>
                    </a:lnTo>
                    <a:lnTo>
                      <a:pt x="117" y="37"/>
                    </a:lnTo>
                    <a:lnTo>
                      <a:pt x="117" y="37"/>
                    </a:lnTo>
                    <a:lnTo>
                      <a:pt x="117" y="37"/>
                    </a:lnTo>
                    <a:lnTo>
                      <a:pt x="119" y="37"/>
                    </a:lnTo>
                    <a:lnTo>
                      <a:pt x="119" y="37"/>
                    </a:lnTo>
                    <a:lnTo>
                      <a:pt x="119" y="38"/>
                    </a:lnTo>
                    <a:lnTo>
                      <a:pt x="119" y="40"/>
                    </a:lnTo>
                    <a:lnTo>
                      <a:pt x="120" y="40"/>
                    </a:lnTo>
                    <a:lnTo>
                      <a:pt x="123" y="41"/>
                    </a:lnTo>
                    <a:lnTo>
                      <a:pt x="125" y="43"/>
                    </a:lnTo>
                    <a:lnTo>
                      <a:pt x="127" y="45"/>
                    </a:lnTo>
                    <a:lnTo>
                      <a:pt x="130" y="46"/>
                    </a:lnTo>
                    <a:lnTo>
                      <a:pt x="131" y="48"/>
                    </a:lnTo>
                    <a:lnTo>
                      <a:pt x="134" y="49"/>
                    </a:lnTo>
                    <a:lnTo>
                      <a:pt x="136" y="51"/>
                    </a:lnTo>
                    <a:lnTo>
                      <a:pt x="138" y="52"/>
                    </a:lnTo>
                    <a:lnTo>
                      <a:pt x="139" y="54"/>
                    </a:lnTo>
                    <a:lnTo>
                      <a:pt x="139" y="54"/>
                    </a:lnTo>
                    <a:lnTo>
                      <a:pt x="139" y="56"/>
                    </a:lnTo>
                    <a:lnTo>
                      <a:pt x="138" y="57"/>
                    </a:lnTo>
                    <a:lnTo>
                      <a:pt x="138" y="59"/>
                    </a:lnTo>
                    <a:lnTo>
                      <a:pt x="138" y="60"/>
                    </a:lnTo>
                    <a:lnTo>
                      <a:pt x="138" y="62"/>
                    </a:lnTo>
                    <a:lnTo>
                      <a:pt x="136" y="65"/>
                    </a:lnTo>
                    <a:lnTo>
                      <a:pt x="136" y="67"/>
                    </a:lnTo>
                    <a:lnTo>
                      <a:pt x="134" y="71"/>
                    </a:lnTo>
                    <a:lnTo>
                      <a:pt x="134" y="73"/>
                    </a:lnTo>
                    <a:lnTo>
                      <a:pt x="134" y="76"/>
                    </a:lnTo>
                    <a:lnTo>
                      <a:pt x="134" y="78"/>
                    </a:lnTo>
                    <a:lnTo>
                      <a:pt x="136" y="79"/>
                    </a:lnTo>
                    <a:lnTo>
                      <a:pt x="138" y="79"/>
                    </a:lnTo>
                    <a:lnTo>
                      <a:pt x="138" y="81"/>
                    </a:lnTo>
                    <a:lnTo>
                      <a:pt x="139" y="82"/>
                    </a:lnTo>
                    <a:lnTo>
                      <a:pt x="141" y="84"/>
                    </a:lnTo>
                    <a:lnTo>
                      <a:pt x="144" y="86"/>
                    </a:lnTo>
                    <a:lnTo>
                      <a:pt x="144" y="87"/>
                    </a:lnTo>
                    <a:lnTo>
                      <a:pt x="144" y="89"/>
                    </a:lnTo>
                    <a:lnTo>
                      <a:pt x="142" y="90"/>
                    </a:lnTo>
                    <a:lnTo>
                      <a:pt x="142" y="92"/>
                    </a:lnTo>
                    <a:lnTo>
                      <a:pt x="141" y="95"/>
                    </a:lnTo>
                    <a:lnTo>
                      <a:pt x="141" y="98"/>
                    </a:lnTo>
                    <a:lnTo>
                      <a:pt x="141" y="98"/>
                    </a:lnTo>
                    <a:lnTo>
                      <a:pt x="142" y="98"/>
                    </a:lnTo>
                    <a:lnTo>
                      <a:pt x="142" y="101"/>
                    </a:lnTo>
                    <a:lnTo>
                      <a:pt x="141" y="104"/>
                    </a:lnTo>
                    <a:lnTo>
                      <a:pt x="141" y="106"/>
                    </a:lnTo>
                    <a:lnTo>
                      <a:pt x="141" y="108"/>
                    </a:lnTo>
                    <a:lnTo>
                      <a:pt x="142" y="112"/>
                    </a:lnTo>
                    <a:lnTo>
                      <a:pt x="144" y="114"/>
                    </a:lnTo>
                    <a:lnTo>
                      <a:pt x="144" y="114"/>
                    </a:lnTo>
                    <a:lnTo>
                      <a:pt x="142" y="115"/>
                    </a:lnTo>
                    <a:lnTo>
                      <a:pt x="145" y="119"/>
                    </a:lnTo>
                    <a:lnTo>
                      <a:pt x="145" y="122"/>
                    </a:lnTo>
                    <a:lnTo>
                      <a:pt x="147" y="125"/>
                    </a:lnTo>
                    <a:lnTo>
                      <a:pt x="147" y="126"/>
                    </a:lnTo>
                    <a:lnTo>
                      <a:pt x="147" y="128"/>
                    </a:lnTo>
                    <a:lnTo>
                      <a:pt x="149" y="130"/>
                    </a:lnTo>
                    <a:lnTo>
                      <a:pt x="147" y="130"/>
                    </a:lnTo>
                    <a:lnTo>
                      <a:pt x="149" y="131"/>
                    </a:lnTo>
                    <a:lnTo>
                      <a:pt x="150" y="131"/>
                    </a:lnTo>
                    <a:lnTo>
                      <a:pt x="150" y="133"/>
                    </a:lnTo>
                    <a:lnTo>
                      <a:pt x="152" y="133"/>
                    </a:lnTo>
                    <a:lnTo>
                      <a:pt x="153" y="133"/>
                    </a:lnTo>
                    <a:lnTo>
                      <a:pt x="153" y="134"/>
                    </a:lnTo>
                    <a:lnTo>
                      <a:pt x="156" y="136"/>
                    </a:lnTo>
                    <a:lnTo>
                      <a:pt x="156" y="136"/>
                    </a:lnTo>
                    <a:lnTo>
                      <a:pt x="158" y="137"/>
                    </a:lnTo>
                    <a:lnTo>
                      <a:pt x="158" y="137"/>
                    </a:lnTo>
                    <a:lnTo>
                      <a:pt x="156" y="139"/>
                    </a:lnTo>
                    <a:lnTo>
                      <a:pt x="153" y="141"/>
                    </a:lnTo>
                    <a:lnTo>
                      <a:pt x="150" y="142"/>
                    </a:lnTo>
                    <a:lnTo>
                      <a:pt x="149" y="144"/>
                    </a:lnTo>
                    <a:lnTo>
                      <a:pt x="147" y="144"/>
                    </a:lnTo>
                    <a:lnTo>
                      <a:pt x="145" y="144"/>
                    </a:lnTo>
                    <a:lnTo>
                      <a:pt x="142" y="145"/>
                    </a:lnTo>
                    <a:lnTo>
                      <a:pt x="141" y="147"/>
                    </a:lnTo>
                    <a:lnTo>
                      <a:pt x="139" y="147"/>
                    </a:lnTo>
                    <a:lnTo>
                      <a:pt x="136" y="147"/>
                    </a:lnTo>
                    <a:lnTo>
                      <a:pt x="133" y="149"/>
                    </a:lnTo>
                    <a:lnTo>
                      <a:pt x="131" y="150"/>
                    </a:lnTo>
                    <a:lnTo>
                      <a:pt x="130" y="150"/>
                    </a:lnTo>
                    <a:lnTo>
                      <a:pt x="127" y="150"/>
                    </a:lnTo>
                    <a:lnTo>
                      <a:pt x="125" y="149"/>
                    </a:lnTo>
                    <a:lnTo>
                      <a:pt x="122" y="149"/>
                    </a:lnTo>
                    <a:lnTo>
                      <a:pt x="120" y="149"/>
                    </a:lnTo>
                    <a:lnTo>
                      <a:pt x="120" y="150"/>
                    </a:lnTo>
                    <a:lnTo>
                      <a:pt x="120" y="150"/>
                    </a:lnTo>
                    <a:lnTo>
                      <a:pt x="120" y="152"/>
                    </a:lnTo>
                    <a:lnTo>
                      <a:pt x="119" y="153"/>
                    </a:lnTo>
                    <a:lnTo>
                      <a:pt x="115" y="155"/>
                    </a:lnTo>
                    <a:lnTo>
                      <a:pt x="112" y="155"/>
                    </a:lnTo>
                    <a:lnTo>
                      <a:pt x="111" y="155"/>
                    </a:lnTo>
                    <a:lnTo>
                      <a:pt x="109" y="155"/>
                    </a:lnTo>
                    <a:lnTo>
                      <a:pt x="109" y="153"/>
                    </a:lnTo>
                    <a:lnTo>
                      <a:pt x="108" y="153"/>
                    </a:lnTo>
                    <a:lnTo>
                      <a:pt x="106" y="153"/>
                    </a:lnTo>
                    <a:lnTo>
                      <a:pt x="104" y="153"/>
                    </a:lnTo>
                    <a:lnTo>
                      <a:pt x="103" y="155"/>
                    </a:lnTo>
                    <a:lnTo>
                      <a:pt x="101" y="155"/>
                    </a:lnTo>
                    <a:lnTo>
                      <a:pt x="98" y="155"/>
                    </a:lnTo>
                    <a:lnTo>
                      <a:pt x="97" y="155"/>
                    </a:lnTo>
                    <a:lnTo>
                      <a:pt x="95" y="153"/>
                    </a:lnTo>
                    <a:lnTo>
                      <a:pt x="95" y="153"/>
                    </a:lnTo>
                    <a:lnTo>
                      <a:pt x="92" y="152"/>
                    </a:lnTo>
                    <a:lnTo>
                      <a:pt x="90" y="152"/>
                    </a:lnTo>
                    <a:lnTo>
                      <a:pt x="89" y="153"/>
                    </a:lnTo>
                    <a:lnTo>
                      <a:pt x="87" y="153"/>
                    </a:lnTo>
                    <a:lnTo>
                      <a:pt x="87" y="153"/>
                    </a:lnTo>
                    <a:lnTo>
                      <a:pt x="86" y="153"/>
                    </a:lnTo>
                    <a:lnTo>
                      <a:pt x="86" y="153"/>
                    </a:lnTo>
                    <a:lnTo>
                      <a:pt x="84" y="153"/>
                    </a:lnTo>
                    <a:lnTo>
                      <a:pt x="81" y="153"/>
                    </a:lnTo>
                    <a:lnTo>
                      <a:pt x="78" y="153"/>
                    </a:lnTo>
                    <a:lnTo>
                      <a:pt x="78" y="153"/>
                    </a:lnTo>
                    <a:lnTo>
                      <a:pt x="78" y="152"/>
                    </a:lnTo>
                    <a:lnTo>
                      <a:pt x="78" y="150"/>
                    </a:lnTo>
                    <a:lnTo>
                      <a:pt x="76" y="150"/>
                    </a:lnTo>
                    <a:lnTo>
                      <a:pt x="76" y="150"/>
                    </a:lnTo>
                    <a:lnTo>
                      <a:pt x="76" y="150"/>
                    </a:lnTo>
                    <a:lnTo>
                      <a:pt x="75" y="149"/>
                    </a:lnTo>
                    <a:lnTo>
                      <a:pt x="75" y="149"/>
                    </a:lnTo>
                    <a:lnTo>
                      <a:pt x="75" y="147"/>
                    </a:lnTo>
                    <a:lnTo>
                      <a:pt x="73" y="147"/>
                    </a:lnTo>
                    <a:lnTo>
                      <a:pt x="73" y="145"/>
                    </a:lnTo>
                    <a:lnTo>
                      <a:pt x="73" y="145"/>
                    </a:lnTo>
                    <a:lnTo>
                      <a:pt x="73" y="145"/>
                    </a:lnTo>
                    <a:lnTo>
                      <a:pt x="73" y="142"/>
                    </a:lnTo>
                    <a:lnTo>
                      <a:pt x="75" y="142"/>
                    </a:lnTo>
                    <a:lnTo>
                      <a:pt x="75" y="141"/>
                    </a:lnTo>
                    <a:lnTo>
                      <a:pt x="73" y="139"/>
                    </a:lnTo>
                    <a:lnTo>
                      <a:pt x="73" y="137"/>
                    </a:lnTo>
                    <a:lnTo>
                      <a:pt x="73" y="137"/>
                    </a:lnTo>
                    <a:lnTo>
                      <a:pt x="73" y="136"/>
                    </a:lnTo>
                    <a:lnTo>
                      <a:pt x="73" y="136"/>
                    </a:lnTo>
                    <a:lnTo>
                      <a:pt x="73" y="134"/>
                    </a:lnTo>
                    <a:lnTo>
                      <a:pt x="73" y="134"/>
                    </a:lnTo>
                    <a:lnTo>
                      <a:pt x="71" y="131"/>
                    </a:lnTo>
                    <a:lnTo>
                      <a:pt x="71" y="131"/>
                    </a:lnTo>
                    <a:lnTo>
                      <a:pt x="71" y="130"/>
                    </a:lnTo>
                    <a:lnTo>
                      <a:pt x="68" y="126"/>
                    </a:lnTo>
                    <a:lnTo>
                      <a:pt x="68" y="126"/>
                    </a:lnTo>
                    <a:lnTo>
                      <a:pt x="65" y="123"/>
                    </a:lnTo>
                    <a:lnTo>
                      <a:pt x="63" y="123"/>
                    </a:lnTo>
                    <a:lnTo>
                      <a:pt x="63" y="123"/>
                    </a:lnTo>
                    <a:lnTo>
                      <a:pt x="63" y="123"/>
                    </a:lnTo>
                    <a:lnTo>
                      <a:pt x="63" y="125"/>
                    </a:lnTo>
                    <a:lnTo>
                      <a:pt x="63" y="125"/>
                    </a:lnTo>
                    <a:lnTo>
                      <a:pt x="63" y="125"/>
                    </a:lnTo>
                    <a:lnTo>
                      <a:pt x="62" y="125"/>
                    </a:lnTo>
                    <a:lnTo>
                      <a:pt x="62" y="125"/>
                    </a:lnTo>
                    <a:lnTo>
                      <a:pt x="60" y="125"/>
                    </a:lnTo>
                    <a:lnTo>
                      <a:pt x="60" y="125"/>
                    </a:lnTo>
                    <a:lnTo>
                      <a:pt x="57" y="125"/>
                    </a:lnTo>
                    <a:lnTo>
                      <a:pt x="57" y="125"/>
                    </a:lnTo>
                    <a:lnTo>
                      <a:pt x="56" y="125"/>
                    </a:lnTo>
                    <a:lnTo>
                      <a:pt x="54" y="123"/>
                    </a:lnTo>
                    <a:lnTo>
                      <a:pt x="52" y="123"/>
                    </a:lnTo>
                    <a:lnTo>
                      <a:pt x="52" y="123"/>
                    </a:lnTo>
                    <a:lnTo>
                      <a:pt x="49" y="122"/>
                    </a:lnTo>
                    <a:lnTo>
                      <a:pt x="49" y="122"/>
                    </a:lnTo>
                    <a:lnTo>
                      <a:pt x="49" y="122"/>
                    </a:lnTo>
                    <a:lnTo>
                      <a:pt x="48" y="122"/>
                    </a:lnTo>
                    <a:lnTo>
                      <a:pt x="46" y="120"/>
                    </a:lnTo>
                    <a:lnTo>
                      <a:pt x="45" y="120"/>
                    </a:lnTo>
                    <a:lnTo>
                      <a:pt x="43" y="119"/>
                    </a:lnTo>
                    <a:lnTo>
                      <a:pt x="41" y="119"/>
                    </a:lnTo>
                    <a:lnTo>
                      <a:pt x="40" y="117"/>
                    </a:lnTo>
                    <a:lnTo>
                      <a:pt x="38" y="117"/>
                    </a:lnTo>
                    <a:lnTo>
                      <a:pt x="37" y="117"/>
                    </a:lnTo>
                    <a:lnTo>
                      <a:pt x="35" y="117"/>
                    </a:lnTo>
                    <a:lnTo>
                      <a:pt x="35" y="117"/>
                    </a:lnTo>
                    <a:lnTo>
                      <a:pt x="34" y="115"/>
                    </a:lnTo>
                    <a:lnTo>
                      <a:pt x="34" y="115"/>
                    </a:lnTo>
                    <a:lnTo>
                      <a:pt x="34" y="115"/>
                    </a:lnTo>
                    <a:lnTo>
                      <a:pt x="32" y="114"/>
                    </a:lnTo>
                    <a:lnTo>
                      <a:pt x="32" y="114"/>
                    </a:lnTo>
                    <a:lnTo>
                      <a:pt x="30" y="114"/>
                    </a:lnTo>
                    <a:lnTo>
                      <a:pt x="30" y="114"/>
                    </a:lnTo>
                    <a:lnTo>
                      <a:pt x="30" y="114"/>
                    </a:lnTo>
                    <a:lnTo>
                      <a:pt x="29" y="112"/>
                    </a:lnTo>
                    <a:lnTo>
                      <a:pt x="29" y="112"/>
                    </a:lnTo>
                    <a:lnTo>
                      <a:pt x="27" y="111"/>
                    </a:lnTo>
                    <a:lnTo>
                      <a:pt x="26" y="111"/>
                    </a:lnTo>
                    <a:lnTo>
                      <a:pt x="24" y="111"/>
                    </a:lnTo>
                    <a:lnTo>
                      <a:pt x="24" y="111"/>
                    </a:lnTo>
                    <a:lnTo>
                      <a:pt x="22" y="109"/>
                    </a:lnTo>
                    <a:lnTo>
                      <a:pt x="22" y="109"/>
                    </a:lnTo>
                    <a:lnTo>
                      <a:pt x="22" y="108"/>
                    </a:lnTo>
                    <a:lnTo>
                      <a:pt x="22" y="108"/>
                    </a:lnTo>
                    <a:lnTo>
                      <a:pt x="21" y="106"/>
                    </a:lnTo>
                    <a:lnTo>
                      <a:pt x="21" y="104"/>
                    </a:lnTo>
                    <a:lnTo>
                      <a:pt x="21" y="104"/>
                    </a:lnTo>
                    <a:lnTo>
                      <a:pt x="21" y="104"/>
                    </a:lnTo>
                    <a:lnTo>
                      <a:pt x="21" y="103"/>
                    </a:lnTo>
                    <a:lnTo>
                      <a:pt x="21" y="103"/>
                    </a:lnTo>
                    <a:lnTo>
                      <a:pt x="19" y="103"/>
                    </a:lnTo>
                    <a:lnTo>
                      <a:pt x="19" y="103"/>
                    </a:lnTo>
                    <a:lnTo>
                      <a:pt x="19" y="101"/>
                    </a:lnTo>
                    <a:lnTo>
                      <a:pt x="18" y="100"/>
                    </a:lnTo>
                    <a:lnTo>
                      <a:pt x="16" y="97"/>
                    </a:lnTo>
                    <a:lnTo>
                      <a:pt x="16" y="95"/>
                    </a:lnTo>
                    <a:lnTo>
                      <a:pt x="15" y="95"/>
                    </a:lnTo>
                    <a:lnTo>
                      <a:pt x="15" y="93"/>
                    </a:lnTo>
                    <a:lnTo>
                      <a:pt x="15" y="92"/>
                    </a:lnTo>
                    <a:lnTo>
                      <a:pt x="15" y="90"/>
                    </a:lnTo>
                    <a:lnTo>
                      <a:pt x="15" y="89"/>
                    </a:lnTo>
                    <a:lnTo>
                      <a:pt x="15" y="89"/>
                    </a:lnTo>
                    <a:lnTo>
                      <a:pt x="15" y="89"/>
                    </a:lnTo>
                    <a:lnTo>
                      <a:pt x="15" y="89"/>
                    </a:lnTo>
                    <a:lnTo>
                      <a:pt x="15" y="89"/>
                    </a:lnTo>
                    <a:lnTo>
                      <a:pt x="15" y="87"/>
                    </a:lnTo>
                    <a:lnTo>
                      <a:pt x="15" y="86"/>
                    </a:lnTo>
                    <a:lnTo>
                      <a:pt x="13" y="86"/>
                    </a:lnTo>
                    <a:lnTo>
                      <a:pt x="11" y="84"/>
                    </a:lnTo>
                    <a:lnTo>
                      <a:pt x="11" y="82"/>
                    </a:lnTo>
                    <a:lnTo>
                      <a:pt x="11" y="81"/>
                    </a:lnTo>
                    <a:lnTo>
                      <a:pt x="8" y="79"/>
                    </a:lnTo>
                    <a:lnTo>
                      <a:pt x="8" y="79"/>
                    </a:lnTo>
                    <a:lnTo>
                      <a:pt x="8" y="79"/>
                    </a:lnTo>
                    <a:lnTo>
                      <a:pt x="8" y="79"/>
                    </a:lnTo>
                    <a:lnTo>
                      <a:pt x="7" y="79"/>
                    </a:lnTo>
                    <a:lnTo>
                      <a:pt x="7" y="79"/>
                    </a:lnTo>
                    <a:lnTo>
                      <a:pt x="5" y="79"/>
                    </a:lnTo>
                    <a:lnTo>
                      <a:pt x="5" y="79"/>
                    </a:lnTo>
                    <a:lnTo>
                      <a:pt x="4" y="78"/>
                    </a:lnTo>
                    <a:lnTo>
                      <a:pt x="4" y="76"/>
                    </a:lnTo>
                    <a:lnTo>
                      <a:pt x="2" y="76"/>
                    </a:lnTo>
                    <a:lnTo>
                      <a:pt x="2" y="76"/>
                    </a:lnTo>
                    <a:lnTo>
                      <a:pt x="2" y="74"/>
                    </a:lnTo>
                    <a:lnTo>
                      <a:pt x="4" y="73"/>
                    </a:lnTo>
                    <a:lnTo>
                      <a:pt x="4" y="73"/>
                    </a:lnTo>
                    <a:lnTo>
                      <a:pt x="4" y="73"/>
                    </a:lnTo>
                    <a:lnTo>
                      <a:pt x="4" y="73"/>
                    </a:lnTo>
                    <a:lnTo>
                      <a:pt x="5" y="73"/>
                    </a:lnTo>
                    <a:lnTo>
                      <a:pt x="5" y="71"/>
                    </a:lnTo>
                    <a:lnTo>
                      <a:pt x="5" y="71"/>
                    </a:lnTo>
                    <a:lnTo>
                      <a:pt x="5" y="70"/>
                    </a:lnTo>
                    <a:lnTo>
                      <a:pt x="5" y="70"/>
                    </a:lnTo>
                    <a:lnTo>
                      <a:pt x="5" y="67"/>
                    </a:lnTo>
                    <a:lnTo>
                      <a:pt x="4" y="65"/>
                    </a:lnTo>
                    <a:lnTo>
                      <a:pt x="4" y="65"/>
                    </a:lnTo>
                    <a:lnTo>
                      <a:pt x="4" y="63"/>
                    </a:lnTo>
                    <a:lnTo>
                      <a:pt x="4" y="63"/>
                    </a:lnTo>
                    <a:lnTo>
                      <a:pt x="4" y="62"/>
                    </a:lnTo>
                    <a:lnTo>
                      <a:pt x="4" y="62"/>
                    </a:lnTo>
                    <a:lnTo>
                      <a:pt x="4" y="60"/>
                    </a:lnTo>
                    <a:lnTo>
                      <a:pt x="4" y="60"/>
                    </a:lnTo>
                    <a:lnTo>
                      <a:pt x="4" y="60"/>
                    </a:lnTo>
                    <a:lnTo>
                      <a:pt x="4" y="59"/>
                    </a:lnTo>
                    <a:lnTo>
                      <a:pt x="4" y="57"/>
                    </a:lnTo>
                    <a:lnTo>
                      <a:pt x="2" y="57"/>
                    </a:lnTo>
                    <a:lnTo>
                      <a:pt x="0" y="57"/>
                    </a:lnTo>
                    <a:lnTo>
                      <a:pt x="0" y="57"/>
                    </a:lnTo>
                    <a:lnTo>
                      <a:pt x="0" y="57"/>
                    </a:lnTo>
                    <a:lnTo>
                      <a:pt x="0" y="57"/>
                    </a:lnTo>
                    <a:lnTo>
                      <a:pt x="0" y="56"/>
                    </a:lnTo>
                    <a:lnTo>
                      <a:pt x="2" y="51"/>
                    </a:lnTo>
                    <a:lnTo>
                      <a:pt x="2" y="51"/>
                    </a:lnTo>
                    <a:lnTo>
                      <a:pt x="2" y="51"/>
                    </a:lnTo>
                    <a:lnTo>
                      <a:pt x="4" y="49"/>
                    </a:lnTo>
                    <a:lnTo>
                      <a:pt x="5" y="48"/>
                    </a:lnTo>
                    <a:lnTo>
                      <a:pt x="8" y="45"/>
                    </a:lnTo>
                    <a:lnTo>
                      <a:pt x="10" y="43"/>
                    </a:lnTo>
                    <a:lnTo>
                      <a:pt x="10" y="41"/>
                    </a:lnTo>
                    <a:lnTo>
                      <a:pt x="11" y="40"/>
                    </a:lnTo>
                    <a:lnTo>
                      <a:pt x="11" y="40"/>
                    </a:lnTo>
                    <a:lnTo>
                      <a:pt x="11" y="38"/>
                    </a:lnTo>
                    <a:lnTo>
                      <a:pt x="13" y="38"/>
                    </a:lnTo>
                    <a:lnTo>
                      <a:pt x="15" y="37"/>
                    </a:lnTo>
                    <a:lnTo>
                      <a:pt x="16" y="35"/>
                    </a:lnTo>
                    <a:lnTo>
                      <a:pt x="16" y="35"/>
                    </a:lnTo>
                    <a:lnTo>
                      <a:pt x="15" y="35"/>
                    </a:lnTo>
                    <a:lnTo>
                      <a:pt x="16" y="35"/>
                    </a:lnTo>
                    <a:lnTo>
                      <a:pt x="16" y="34"/>
                    </a:lnTo>
                    <a:lnTo>
                      <a:pt x="18" y="34"/>
                    </a:lnTo>
                    <a:lnTo>
                      <a:pt x="18" y="32"/>
                    </a:lnTo>
                    <a:lnTo>
                      <a:pt x="18" y="30"/>
                    </a:lnTo>
                    <a:lnTo>
                      <a:pt x="18" y="30"/>
                    </a:lnTo>
                    <a:lnTo>
                      <a:pt x="18" y="30"/>
                    </a:lnTo>
                    <a:lnTo>
                      <a:pt x="18" y="29"/>
                    </a:lnTo>
                    <a:lnTo>
                      <a:pt x="16" y="29"/>
                    </a:lnTo>
                    <a:lnTo>
                      <a:pt x="15" y="29"/>
                    </a:lnTo>
                    <a:lnTo>
                      <a:pt x="15" y="29"/>
                    </a:lnTo>
                    <a:lnTo>
                      <a:pt x="13" y="27"/>
                    </a:lnTo>
                    <a:lnTo>
                      <a:pt x="13" y="27"/>
                    </a:lnTo>
                    <a:lnTo>
                      <a:pt x="13" y="27"/>
                    </a:lnTo>
                    <a:lnTo>
                      <a:pt x="13" y="26"/>
                    </a:lnTo>
                    <a:lnTo>
                      <a:pt x="13" y="26"/>
                    </a:lnTo>
                    <a:lnTo>
                      <a:pt x="13" y="26"/>
                    </a:lnTo>
                    <a:lnTo>
                      <a:pt x="13" y="24"/>
                    </a:lnTo>
                    <a:lnTo>
                      <a:pt x="13" y="24"/>
                    </a:lnTo>
                    <a:lnTo>
                      <a:pt x="13" y="24"/>
                    </a:lnTo>
                    <a:lnTo>
                      <a:pt x="15" y="21"/>
                    </a:lnTo>
                    <a:lnTo>
                      <a:pt x="15" y="21"/>
                    </a:lnTo>
                    <a:lnTo>
                      <a:pt x="15" y="21"/>
                    </a:lnTo>
                    <a:lnTo>
                      <a:pt x="16" y="21"/>
                    </a:lnTo>
                    <a:lnTo>
                      <a:pt x="16" y="21"/>
                    </a:lnTo>
                    <a:lnTo>
                      <a:pt x="18" y="21"/>
                    </a:lnTo>
                    <a:lnTo>
                      <a:pt x="18" y="21"/>
                    </a:lnTo>
                    <a:lnTo>
                      <a:pt x="18" y="19"/>
                    </a:lnTo>
                    <a:lnTo>
                      <a:pt x="19" y="19"/>
                    </a:lnTo>
                    <a:lnTo>
                      <a:pt x="19" y="18"/>
                    </a:lnTo>
                    <a:lnTo>
                      <a:pt x="19" y="16"/>
                    </a:lnTo>
                    <a:lnTo>
                      <a:pt x="18" y="15"/>
                    </a:lnTo>
                    <a:lnTo>
                      <a:pt x="18" y="13"/>
                    </a:lnTo>
                    <a:lnTo>
                      <a:pt x="18" y="10"/>
                    </a:lnTo>
                    <a:lnTo>
                      <a:pt x="18" y="8"/>
                    </a:lnTo>
                    <a:lnTo>
                      <a:pt x="18" y="7"/>
                    </a:lnTo>
                    <a:lnTo>
                      <a:pt x="16" y="7"/>
                    </a:lnTo>
                    <a:lnTo>
                      <a:pt x="16" y="7"/>
                    </a:lnTo>
                    <a:lnTo>
                      <a:pt x="13" y="4"/>
                    </a:lnTo>
                    <a:lnTo>
                      <a:pt x="13" y="2"/>
                    </a:lnTo>
                    <a:lnTo>
                      <a:pt x="13" y="2"/>
                    </a:lnTo>
                    <a:lnTo>
                      <a:pt x="13" y="2"/>
                    </a:lnTo>
                    <a:lnTo>
                      <a:pt x="15" y="2"/>
                    </a:lnTo>
                    <a:lnTo>
                      <a:pt x="15" y="2"/>
                    </a:lnTo>
                    <a:lnTo>
                      <a:pt x="16" y="2"/>
                    </a:lnTo>
                    <a:lnTo>
                      <a:pt x="18" y="0"/>
                    </a:lnTo>
                    <a:lnTo>
                      <a:pt x="1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0" name="Freeform 31">
                <a:extLst>
                  <a:ext uri="{FF2B5EF4-FFF2-40B4-BE49-F238E27FC236}">
                    <a16:creationId xmlns:a16="http://schemas.microsoft.com/office/drawing/2014/main" id="{F597BC81-E053-4879-8A08-029B0B781C6D}"/>
                  </a:ext>
                </a:extLst>
              </p:cNvPr>
              <p:cNvSpPr>
                <a:spLocks noEditPoints="1"/>
              </p:cNvSpPr>
              <p:nvPr/>
            </p:nvSpPr>
            <p:spPr bwMode="auto">
              <a:xfrm>
                <a:off x="9096213" y="3694711"/>
                <a:ext cx="105258" cy="97461"/>
              </a:xfrm>
              <a:custGeom>
                <a:avLst/>
                <a:gdLst>
                  <a:gd name="T0" fmla="*/ 4 w 54"/>
                  <a:gd name="T1" fmla="*/ 13 h 50"/>
                  <a:gd name="T2" fmla="*/ 0 w 54"/>
                  <a:gd name="T3" fmla="*/ 13 h 50"/>
                  <a:gd name="T4" fmla="*/ 2 w 54"/>
                  <a:gd name="T5" fmla="*/ 13 h 50"/>
                  <a:gd name="T6" fmla="*/ 48 w 54"/>
                  <a:gd name="T7" fmla="*/ 0 h 50"/>
                  <a:gd name="T8" fmla="*/ 49 w 54"/>
                  <a:gd name="T9" fmla="*/ 0 h 50"/>
                  <a:gd name="T10" fmla="*/ 51 w 54"/>
                  <a:gd name="T11" fmla="*/ 2 h 50"/>
                  <a:gd name="T12" fmla="*/ 52 w 54"/>
                  <a:gd name="T13" fmla="*/ 3 h 50"/>
                  <a:gd name="T14" fmla="*/ 52 w 54"/>
                  <a:gd name="T15" fmla="*/ 6 h 50"/>
                  <a:gd name="T16" fmla="*/ 52 w 54"/>
                  <a:gd name="T17" fmla="*/ 8 h 50"/>
                  <a:gd name="T18" fmla="*/ 52 w 54"/>
                  <a:gd name="T19" fmla="*/ 11 h 50"/>
                  <a:gd name="T20" fmla="*/ 49 w 54"/>
                  <a:gd name="T21" fmla="*/ 17 h 50"/>
                  <a:gd name="T22" fmla="*/ 48 w 54"/>
                  <a:gd name="T23" fmla="*/ 22 h 50"/>
                  <a:gd name="T24" fmla="*/ 46 w 54"/>
                  <a:gd name="T25" fmla="*/ 28 h 50"/>
                  <a:gd name="T26" fmla="*/ 45 w 54"/>
                  <a:gd name="T27" fmla="*/ 33 h 50"/>
                  <a:gd name="T28" fmla="*/ 43 w 54"/>
                  <a:gd name="T29" fmla="*/ 38 h 50"/>
                  <a:gd name="T30" fmla="*/ 40 w 54"/>
                  <a:gd name="T31" fmla="*/ 43 h 50"/>
                  <a:gd name="T32" fmla="*/ 38 w 54"/>
                  <a:gd name="T33" fmla="*/ 46 h 50"/>
                  <a:gd name="T34" fmla="*/ 38 w 54"/>
                  <a:gd name="T35" fmla="*/ 49 h 50"/>
                  <a:gd name="T36" fmla="*/ 37 w 54"/>
                  <a:gd name="T37" fmla="*/ 50 h 50"/>
                  <a:gd name="T38" fmla="*/ 35 w 54"/>
                  <a:gd name="T39" fmla="*/ 47 h 50"/>
                  <a:gd name="T40" fmla="*/ 33 w 54"/>
                  <a:gd name="T41" fmla="*/ 44 h 50"/>
                  <a:gd name="T42" fmla="*/ 30 w 54"/>
                  <a:gd name="T43" fmla="*/ 43 h 50"/>
                  <a:gd name="T44" fmla="*/ 30 w 54"/>
                  <a:gd name="T45" fmla="*/ 41 h 50"/>
                  <a:gd name="T46" fmla="*/ 29 w 54"/>
                  <a:gd name="T47" fmla="*/ 39 h 50"/>
                  <a:gd name="T48" fmla="*/ 27 w 54"/>
                  <a:gd name="T49" fmla="*/ 33 h 50"/>
                  <a:gd name="T50" fmla="*/ 27 w 54"/>
                  <a:gd name="T51" fmla="*/ 32 h 50"/>
                  <a:gd name="T52" fmla="*/ 27 w 54"/>
                  <a:gd name="T53" fmla="*/ 30 h 50"/>
                  <a:gd name="T54" fmla="*/ 27 w 54"/>
                  <a:gd name="T55" fmla="*/ 27 h 50"/>
                  <a:gd name="T56" fmla="*/ 27 w 54"/>
                  <a:gd name="T57" fmla="*/ 24 h 50"/>
                  <a:gd name="T58" fmla="*/ 37 w 54"/>
                  <a:gd name="T59" fmla="*/ 9 h 50"/>
                  <a:gd name="T60" fmla="*/ 38 w 54"/>
                  <a:gd name="T61" fmla="*/ 6 h 50"/>
                  <a:gd name="T62" fmla="*/ 40 w 54"/>
                  <a:gd name="T63" fmla="*/ 3 h 50"/>
                  <a:gd name="T64" fmla="*/ 45 w 54"/>
                  <a:gd name="T65" fmla="*/ 2 h 50"/>
                  <a:gd name="T66" fmla="*/ 48 w 54"/>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0">
                    <a:moveTo>
                      <a:pt x="2" y="11"/>
                    </a:moveTo>
                    <a:lnTo>
                      <a:pt x="4" y="13"/>
                    </a:lnTo>
                    <a:lnTo>
                      <a:pt x="4" y="13"/>
                    </a:lnTo>
                    <a:lnTo>
                      <a:pt x="0" y="13"/>
                    </a:lnTo>
                    <a:lnTo>
                      <a:pt x="0" y="13"/>
                    </a:lnTo>
                    <a:lnTo>
                      <a:pt x="2" y="13"/>
                    </a:lnTo>
                    <a:lnTo>
                      <a:pt x="2" y="11"/>
                    </a:lnTo>
                    <a:close/>
                    <a:moveTo>
                      <a:pt x="48" y="0"/>
                    </a:moveTo>
                    <a:lnTo>
                      <a:pt x="49" y="0"/>
                    </a:lnTo>
                    <a:lnTo>
                      <a:pt x="49" y="0"/>
                    </a:lnTo>
                    <a:lnTo>
                      <a:pt x="49" y="2"/>
                    </a:lnTo>
                    <a:lnTo>
                      <a:pt x="51" y="2"/>
                    </a:lnTo>
                    <a:lnTo>
                      <a:pt x="52" y="2"/>
                    </a:lnTo>
                    <a:lnTo>
                      <a:pt x="52" y="3"/>
                    </a:lnTo>
                    <a:lnTo>
                      <a:pt x="54" y="5"/>
                    </a:lnTo>
                    <a:lnTo>
                      <a:pt x="52" y="6"/>
                    </a:lnTo>
                    <a:lnTo>
                      <a:pt x="52" y="6"/>
                    </a:lnTo>
                    <a:lnTo>
                      <a:pt x="52" y="8"/>
                    </a:lnTo>
                    <a:lnTo>
                      <a:pt x="52" y="9"/>
                    </a:lnTo>
                    <a:lnTo>
                      <a:pt x="52" y="11"/>
                    </a:lnTo>
                    <a:lnTo>
                      <a:pt x="51" y="14"/>
                    </a:lnTo>
                    <a:lnTo>
                      <a:pt x="49" y="17"/>
                    </a:lnTo>
                    <a:lnTo>
                      <a:pt x="49" y="19"/>
                    </a:lnTo>
                    <a:lnTo>
                      <a:pt x="48" y="22"/>
                    </a:lnTo>
                    <a:lnTo>
                      <a:pt x="48" y="24"/>
                    </a:lnTo>
                    <a:lnTo>
                      <a:pt x="46" y="28"/>
                    </a:lnTo>
                    <a:lnTo>
                      <a:pt x="46" y="32"/>
                    </a:lnTo>
                    <a:lnTo>
                      <a:pt x="45" y="33"/>
                    </a:lnTo>
                    <a:lnTo>
                      <a:pt x="45" y="35"/>
                    </a:lnTo>
                    <a:lnTo>
                      <a:pt x="43" y="38"/>
                    </a:lnTo>
                    <a:lnTo>
                      <a:pt x="40" y="39"/>
                    </a:lnTo>
                    <a:lnTo>
                      <a:pt x="40" y="43"/>
                    </a:lnTo>
                    <a:lnTo>
                      <a:pt x="38" y="44"/>
                    </a:lnTo>
                    <a:lnTo>
                      <a:pt x="38" y="46"/>
                    </a:lnTo>
                    <a:lnTo>
                      <a:pt x="38" y="47"/>
                    </a:lnTo>
                    <a:lnTo>
                      <a:pt x="38" y="49"/>
                    </a:lnTo>
                    <a:lnTo>
                      <a:pt x="38" y="50"/>
                    </a:lnTo>
                    <a:lnTo>
                      <a:pt x="37" y="50"/>
                    </a:lnTo>
                    <a:lnTo>
                      <a:pt x="35" y="49"/>
                    </a:lnTo>
                    <a:lnTo>
                      <a:pt x="35" y="47"/>
                    </a:lnTo>
                    <a:lnTo>
                      <a:pt x="33" y="44"/>
                    </a:lnTo>
                    <a:lnTo>
                      <a:pt x="33" y="44"/>
                    </a:lnTo>
                    <a:lnTo>
                      <a:pt x="32" y="43"/>
                    </a:lnTo>
                    <a:lnTo>
                      <a:pt x="30" y="43"/>
                    </a:lnTo>
                    <a:lnTo>
                      <a:pt x="30" y="41"/>
                    </a:lnTo>
                    <a:lnTo>
                      <a:pt x="30" y="41"/>
                    </a:lnTo>
                    <a:lnTo>
                      <a:pt x="29" y="39"/>
                    </a:lnTo>
                    <a:lnTo>
                      <a:pt x="29" y="39"/>
                    </a:lnTo>
                    <a:lnTo>
                      <a:pt x="27" y="35"/>
                    </a:lnTo>
                    <a:lnTo>
                      <a:pt x="27" y="33"/>
                    </a:lnTo>
                    <a:lnTo>
                      <a:pt x="27" y="33"/>
                    </a:lnTo>
                    <a:lnTo>
                      <a:pt x="27" y="32"/>
                    </a:lnTo>
                    <a:lnTo>
                      <a:pt x="27" y="32"/>
                    </a:lnTo>
                    <a:lnTo>
                      <a:pt x="27" y="30"/>
                    </a:lnTo>
                    <a:lnTo>
                      <a:pt x="27" y="28"/>
                    </a:lnTo>
                    <a:lnTo>
                      <a:pt x="27" y="27"/>
                    </a:lnTo>
                    <a:lnTo>
                      <a:pt x="27" y="24"/>
                    </a:lnTo>
                    <a:lnTo>
                      <a:pt x="27" y="24"/>
                    </a:lnTo>
                    <a:lnTo>
                      <a:pt x="35" y="13"/>
                    </a:lnTo>
                    <a:lnTo>
                      <a:pt x="37" y="9"/>
                    </a:lnTo>
                    <a:lnTo>
                      <a:pt x="38" y="8"/>
                    </a:lnTo>
                    <a:lnTo>
                      <a:pt x="38" y="6"/>
                    </a:lnTo>
                    <a:lnTo>
                      <a:pt x="40" y="5"/>
                    </a:lnTo>
                    <a:lnTo>
                      <a:pt x="40" y="3"/>
                    </a:lnTo>
                    <a:lnTo>
                      <a:pt x="41" y="3"/>
                    </a:lnTo>
                    <a:lnTo>
                      <a:pt x="45" y="2"/>
                    </a:lnTo>
                    <a:lnTo>
                      <a:pt x="46" y="0"/>
                    </a:lnTo>
                    <a:lnTo>
                      <a:pt x="4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1" name="Freeform 32">
                <a:extLst>
                  <a:ext uri="{FF2B5EF4-FFF2-40B4-BE49-F238E27FC236}">
                    <a16:creationId xmlns:a16="http://schemas.microsoft.com/office/drawing/2014/main" id="{7C4E1A2A-4959-4C95-AF05-A22FAAB19329}"/>
                  </a:ext>
                </a:extLst>
              </p:cNvPr>
              <p:cNvSpPr>
                <a:spLocks noEditPoints="1"/>
              </p:cNvSpPr>
              <p:nvPr/>
            </p:nvSpPr>
            <p:spPr bwMode="auto">
              <a:xfrm>
                <a:off x="4018492" y="4096251"/>
                <a:ext cx="40934" cy="37036"/>
              </a:xfrm>
              <a:custGeom>
                <a:avLst/>
                <a:gdLst>
                  <a:gd name="T0" fmla="*/ 15 w 21"/>
                  <a:gd name="T1" fmla="*/ 8 h 19"/>
                  <a:gd name="T2" fmla="*/ 15 w 21"/>
                  <a:gd name="T3" fmla="*/ 10 h 19"/>
                  <a:gd name="T4" fmla="*/ 13 w 21"/>
                  <a:gd name="T5" fmla="*/ 11 h 19"/>
                  <a:gd name="T6" fmla="*/ 13 w 21"/>
                  <a:gd name="T7" fmla="*/ 13 h 19"/>
                  <a:gd name="T8" fmla="*/ 13 w 21"/>
                  <a:gd name="T9" fmla="*/ 13 h 19"/>
                  <a:gd name="T10" fmla="*/ 13 w 21"/>
                  <a:gd name="T11" fmla="*/ 15 h 19"/>
                  <a:gd name="T12" fmla="*/ 15 w 21"/>
                  <a:gd name="T13" fmla="*/ 16 h 19"/>
                  <a:gd name="T14" fmla="*/ 15 w 21"/>
                  <a:gd name="T15" fmla="*/ 16 h 19"/>
                  <a:gd name="T16" fmla="*/ 15 w 21"/>
                  <a:gd name="T17" fmla="*/ 18 h 19"/>
                  <a:gd name="T18" fmla="*/ 13 w 21"/>
                  <a:gd name="T19" fmla="*/ 18 h 19"/>
                  <a:gd name="T20" fmla="*/ 11 w 21"/>
                  <a:gd name="T21" fmla="*/ 19 h 19"/>
                  <a:gd name="T22" fmla="*/ 5 w 21"/>
                  <a:gd name="T23" fmla="*/ 19 h 19"/>
                  <a:gd name="T24" fmla="*/ 2 w 21"/>
                  <a:gd name="T25" fmla="*/ 19 h 19"/>
                  <a:gd name="T26" fmla="*/ 0 w 21"/>
                  <a:gd name="T27" fmla="*/ 19 h 19"/>
                  <a:gd name="T28" fmla="*/ 5 w 21"/>
                  <a:gd name="T29" fmla="*/ 18 h 19"/>
                  <a:gd name="T30" fmla="*/ 5 w 21"/>
                  <a:gd name="T31" fmla="*/ 16 h 19"/>
                  <a:gd name="T32" fmla="*/ 7 w 21"/>
                  <a:gd name="T33" fmla="*/ 16 h 19"/>
                  <a:gd name="T34" fmla="*/ 7 w 21"/>
                  <a:gd name="T35" fmla="*/ 16 h 19"/>
                  <a:gd name="T36" fmla="*/ 7 w 21"/>
                  <a:gd name="T37" fmla="*/ 13 h 19"/>
                  <a:gd name="T38" fmla="*/ 7 w 21"/>
                  <a:gd name="T39" fmla="*/ 11 h 19"/>
                  <a:gd name="T40" fmla="*/ 7 w 21"/>
                  <a:gd name="T41" fmla="*/ 11 h 19"/>
                  <a:gd name="T42" fmla="*/ 7 w 21"/>
                  <a:gd name="T43" fmla="*/ 11 h 19"/>
                  <a:gd name="T44" fmla="*/ 5 w 21"/>
                  <a:gd name="T45" fmla="*/ 10 h 19"/>
                  <a:gd name="T46" fmla="*/ 5 w 21"/>
                  <a:gd name="T47" fmla="*/ 10 h 19"/>
                  <a:gd name="T48" fmla="*/ 5 w 21"/>
                  <a:gd name="T49" fmla="*/ 10 h 19"/>
                  <a:gd name="T50" fmla="*/ 7 w 21"/>
                  <a:gd name="T51" fmla="*/ 10 h 19"/>
                  <a:gd name="T52" fmla="*/ 8 w 21"/>
                  <a:gd name="T53" fmla="*/ 8 h 19"/>
                  <a:gd name="T54" fmla="*/ 11 w 21"/>
                  <a:gd name="T55" fmla="*/ 8 h 19"/>
                  <a:gd name="T56" fmla="*/ 13 w 21"/>
                  <a:gd name="T57" fmla="*/ 8 h 19"/>
                  <a:gd name="T58" fmla="*/ 15 w 21"/>
                  <a:gd name="T59" fmla="*/ 8 h 19"/>
                  <a:gd name="T60" fmla="*/ 21 w 21"/>
                  <a:gd name="T61" fmla="*/ 0 h 19"/>
                  <a:gd name="T62" fmla="*/ 21 w 21"/>
                  <a:gd name="T63" fmla="*/ 2 h 19"/>
                  <a:gd name="T64" fmla="*/ 18 w 21"/>
                  <a:gd name="T65" fmla="*/ 4 h 19"/>
                  <a:gd name="T66" fmla="*/ 16 w 21"/>
                  <a:gd name="T67" fmla="*/ 4 h 19"/>
                  <a:gd name="T68" fmla="*/ 16 w 21"/>
                  <a:gd name="T69" fmla="*/ 4 h 19"/>
                  <a:gd name="T70" fmla="*/ 18 w 21"/>
                  <a:gd name="T71" fmla="*/ 2 h 19"/>
                  <a:gd name="T72" fmla="*/ 21 w 21"/>
                  <a:gd name="T73" fmla="*/ 2 h 19"/>
                  <a:gd name="T74" fmla="*/ 21 w 21"/>
                  <a:gd name="T7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19">
                    <a:moveTo>
                      <a:pt x="15" y="8"/>
                    </a:moveTo>
                    <a:lnTo>
                      <a:pt x="15" y="10"/>
                    </a:lnTo>
                    <a:lnTo>
                      <a:pt x="13" y="11"/>
                    </a:lnTo>
                    <a:lnTo>
                      <a:pt x="13" y="13"/>
                    </a:lnTo>
                    <a:lnTo>
                      <a:pt x="13" y="13"/>
                    </a:lnTo>
                    <a:lnTo>
                      <a:pt x="13" y="15"/>
                    </a:lnTo>
                    <a:lnTo>
                      <a:pt x="15" y="16"/>
                    </a:lnTo>
                    <a:lnTo>
                      <a:pt x="15" y="16"/>
                    </a:lnTo>
                    <a:lnTo>
                      <a:pt x="15" y="18"/>
                    </a:lnTo>
                    <a:lnTo>
                      <a:pt x="13" y="18"/>
                    </a:lnTo>
                    <a:lnTo>
                      <a:pt x="11" y="19"/>
                    </a:lnTo>
                    <a:lnTo>
                      <a:pt x="5" y="19"/>
                    </a:lnTo>
                    <a:lnTo>
                      <a:pt x="2" y="19"/>
                    </a:lnTo>
                    <a:lnTo>
                      <a:pt x="0" y="19"/>
                    </a:lnTo>
                    <a:lnTo>
                      <a:pt x="5" y="18"/>
                    </a:lnTo>
                    <a:lnTo>
                      <a:pt x="5" y="16"/>
                    </a:lnTo>
                    <a:lnTo>
                      <a:pt x="7" y="16"/>
                    </a:lnTo>
                    <a:lnTo>
                      <a:pt x="7" y="16"/>
                    </a:lnTo>
                    <a:lnTo>
                      <a:pt x="7" y="13"/>
                    </a:lnTo>
                    <a:lnTo>
                      <a:pt x="7" y="11"/>
                    </a:lnTo>
                    <a:lnTo>
                      <a:pt x="7" y="11"/>
                    </a:lnTo>
                    <a:lnTo>
                      <a:pt x="7" y="11"/>
                    </a:lnTo>
                    <a:lnTo>
                      <a:pt x="5" y="10"/>
                    </a:lnTo>
                    <a:lnTo>
                      <a:pt x="5" y="10"/>
                    </a:lnTo>
                    <a:lnTo>
                      <a:pt x="5" y="10"/>
                    </a:lnTo>
                    <a:lnTo>
                      <a:pt x="7" y="10"/>
                    </a:lnTo>
                    <a:lnTo>
                      <a:pt x="8" y="8"/>
                    </a:lnTo>
                    <a:lnTo>
                      <a:pt x="11" y="8"/>
                    </a:lnTo>
                    <a:lnTo>
                      <a:pt x="13" y="8"/>
                    </a:lnTo>
                    <a:lnTo>
                      <a:pt x="15" y="8"/>
                    </a:lnTo>
                    <a:close/>
                    <a:moveTo>
                      <a:pt x="21" y="0"/>
                    </a:moveTo>
                    <a:lnTo>
                      <a:pt x="21" y="2"/>
                    </a:lnTo>
                    <a:lnTo>
                      <a:pt x="18" y="4"/>
                    </a:lnTo>
                    <a:lnTo>
                      <a:pt x="16" y="4"/>
                    </a:lnTo>
                    <a:lnTo>
                      <a:pt x="16" y="4"/>
                    </a:lnTo>
                    <a:lnTo>
                      <a:pt x="18" y="2"/>
                    </a:lnTo>
                    <a:lnTo>
                      <a:pt x="21" y="2"/>
                    </a:lnTo>
                    <a:lnTo>
                      <a:pt x="2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2" name="Freeform 33">
                <a:extLst>
                  <a:ext uri="{FF2B5EF4-FFF2-40B4-BE49-F238E27FC236}">
                    <a16:creationId xmlns:a16="http://schemas.microsoft.com/office/drawing/2014/main" id="{4408EB31-5CFE-4198-BB13-E7F2CC9D9887}"/>
                  </a:ext>
                </a:extLst>
              </p:cNvPr>
              <p:cNvSpPr>
                <a:spLocks noEditPoints="1"/>
              </p:cNvSpPr>
              <p:nvPr/>
            </p:nvSpPr>
            <p:spPr bwMode="auto">
              <a:xfrm>
                <a:off x="6488155" y="3162573"/>
                <a:ext cx="539935" cy="206617"/>
              </a:xfrm>
              <a:custGeom>
                <a:avLst/>
                <a:gdLst>
                  <a:gd name="T0" fmla="*/ 135 w 277"/>
                  <a:gd name="T1" fmla="*/ 0 h 106"/>
                  <a:gd name="T2" fmla="*/ 149 w 277"/>
                  <a:gd name="T3" fmla="*/ 7 h 106"/>
                  <a:gd name="T4" fmla="*/ 164 w 277"/>
                  <a:gd name="T5" fmla="*/ 15 h 106"/>
                  <a:gd name="T6" fmla="*/ 205 w 277"/>
                  <a:gd name="T7" fmla="*/ 19 h 106"/>
                  <a:gd name="T8" fmla="*/ 227 w 277"/>
                  <a:gd name="T9" fmla="*/ 11 h 106"/>
                  <a:gd name="T10" fmla="*/ 239 w 277"/>
                  <a:gd name="T11" fmla="*/ 11 h 106"/>
                  <a:gd name="T12" fmla="*/ 247 w 277"/>
                  <a:gd name="T13" fmla="*/ 10 h 106"/>
                  <a:gd name="T14" fmla="*/ 255 w 277"/>
                  <a:gd name="T15" fmla="*/ 16 h 106"/>
                  <a:gd name="T16" fmla="*/ 260 w 277"/>
                  <a:gd name="T17" fmla="*/ 21 h 106"/>
                  <a:gd name="T18" fmla="*/ 260 w 277"/>
                  <a:gd name="T19" fmla="*/ 32 h 106"/>
                  <a:gd name="T20" fmla="*/ 271 w 277"/>
                  <a:gd name="T21" fmla="*/ 37 h 106"/>
                  <a:gd name="T22" fmla="*/ 272 w 277"/>
                  <a:gd name="T23" fmla="*/ 41 h 106"/>
                  <a:gd name="T24" fmla="*/ 266 w 277"/>
                  <a:gd name="T25" fmla="*/ 48 h 106"/>
                  <a:gd name="T26" fmla="*/ 268 w 277"/>
                  <a:gd name="T27" fmla="*/ 54 h 106"/>
                  <a:gd name="T28" fmla="*/ 271 w 277"/>
                  <a:gd name="T29" fmla="*/ 63 h 106"/>
                  <a:gd name="T30" fmla="*/ 268 w 277"/>
                  <a:gd name="T31" fmla="*/ 70 h 106"/>
                  <a:gd name="T32" fmla="*/ 272 w 277"/>
                  <a:gd name="T33" fmla="*/ 76 h 106"/>
                  <a:gd name="T34" fmla="*/ 276 w 277"/>
                  <a:gd name="T35" fmla="*/ 84 h 106"/>
                  <a:gd name="T36" fmla="*/ 269 w 277"/>
                  <a:gd name="T37" fmla="*/ 87 h 106"/>
                  <a:gd name="T38" fmla="*/ 265 w 277"/>
                  <a:gd name="T39" fmla="*/ 81 h 106"/>
                  <a:gd name="T40" fmla="*/ 252 w 277"/>
                  <a:gd name="T41" fmla="*/ 81 h 106"/>
                  <a:gd name="T42" fmla="*/ 239 w 277"/>
                  <a:gd name="T43" fmla="*/ 82 h 106"/>
                  <a:gd name="T44" fmla="*/ 225 w 277"/>
                  <a:gd name="T45" fmla="*/ 86 h 106"/>
                  <a:gd name="T46" fmla="*/ 198 w 277"/>
                  <a:gd name="T47" fmla="*/ 92 h 106"/>
                  <a:gd name="T48" fmla="*/ 181 w 277"/>
                  <a:gd name="T49" fmla="*/ 89 h 106"/>
                  <a:gd name="T50" fmla="*/ 164 w 277"/>
                  <a:gd name="T51" fmla="*/ 92 h 106"/>
                  <a:gd name="T52" fmla="*/ 159 w 277"/>
                  <a:gd name="T53" fmla="*/ 100 h 106"/>
                  <a:gd name="T54" fmla="*/ 151 w 277"/>
                  <a:gd name="T55" fmla="*/ 106 h 106"/>
                  <a:gd name="T56" fmla="*/ 153 w 277"/>
                  <a:gd name="T57" fmla="*/ 90 h 106"/>
                  <a:gd name="T58" fmla="*/ 143 w 277"/>
                  <a:gd name="T59" fmla="*/ 93 h 106"/>
                  <a:gd name="T60" fmla="*/ 119 w 277"/>
                  <a:gd name="T61" fmla="*/ 98 h 106"/>
                  <a:gd name="T62" fmla="*/ 96 w 277"/>
                  <a:gd name="T63" fmla="*/ 98 h 106"/>
                  <a:gd name="T64" fmla="*/ 71 w 277"/>
                  <a:gd name="T65" fmla="*/ 95 h 106"/>
                  <a:gd name="T66" fmla="*/ 58 w 277"/>
                  <a:gd name="T67" fmla="*/ 100 h 106"/>
                  <a:gd name="T68" fmla="*/ 47 w 277"/>
                  <a:gd name="T69" fmla="*/ 92 h 106"/>
                  <a:gd name="T70" fmla="*/ 34 w 277"/>
                  <a:gd name="T71" fmla="*/ 90 h 106"/>
                  <a:gd name="T72" fmla="*/ 34 w 277"/>
                  <a:gd name="T73" fmla="*/ 89 h 106"/>
                  <a:gd name="T74" fmla="*/ 23 w 277"/>
                  <a:gd name="T75" fmla="*/ 86 h 106"/>
                  <a:gd name="T76" fmla="*/ 22 w 277"/>
                  <a:gd name="T77" fmla="*/ 78 h 106"/>
                  <a:gd name="T78" fmla="*/ 17 w 277"/>
                  <a:gd name="T79" fmla="*/ 68 h 106"/>
                  <a:gd name="T80" fmla="*/ 9 w 277"/>
                  <a:gd name="T81" fmla="*/ 63 h 106"/>
                  <a:gd name="T82" fmla="*/ 14 w 277"/>
                  <a:gd name="T83" fmla="*/ 63 h 106"/>
                  <a:gd name="T84" fmla="*/ 19 w 277"/>
                  <a:gd name="T85" fmla="*/ 62 h 106"/>
                  <a:gd name="T86" fmla="*/ 19 w 277"/>
                  <a:gd name="T87" fmla="*/ 54 h 106"/>
                  <a:gd name="T88" fmla="*/ 15 w 277"/>
                  <a:gd name="T89" fmla="*/ 48 h 106"/>
                  <a:gd name="T90" fmla="*/ 6 w 277"/>
                  <a:gd name="T91" fmla="*/ 43 h 106"/>
                  <a:gd name="T92" fmla="*/ 23 w 277"/>
                  <a:gd name="T93" fmla="*/ 29 h 106"/>
                  <a:gd name="T94" fmla="*/ 31 w 277"/>
                  <a:gd name="T95" fmla="*/ 27 h 106"/>
                  <a:gd name="T96" fmla="*/ 49 w 277"/>
                  <a:gd name="T97" fmla="*/ 29 h 106"/>
                  <a:gd name="T98" fmla="*/ 60 w 277"/>
                  <a:gd name="T99" fmla="*/ 24 h 106"/>
                  <a:gd name="T100" fmla="*/ 50 w 277"/>
                  <a:gd name="T101" fmla="*/ 16 h 106"/>
                  <a:gd name="T102" fmla="*/ 93 w 277"/>
                  <a:gd name="T103" fmla="*/ 8 h 106"/>
                  <a:gd name="T104" fmla="*/ 23 w 277"/>
                  <a:gd name="T105" fmla="*/ 0 h 106"/>
                  <a:gd name="T106" fmla="*/ 31 w 277"/>
                  <a:gd name="T107" fmla="*/ 2 h 106"/>
                  <a:gd name="T108" fmla="*/ 49 w 277"/>
                  <a:gd name="T109" fmla="*/ 16 h 106"/>
                  <a:gd name="T110" fmla="*/ 26 w 277"/>
                  <a:gd name="T111" fmla="*/ 19 h 106"/>
                  <a:gd name="T112" fmla="*/ 8 w 277"/>
                  <a:gd name="T113" fmla="*/ 34 h 106"/>
                  <a:gd name="T114" fmla="*/ 9 w 277"/>
                  <a:gd name="T115" fmla="*/ 26 h 106"/>
                  <a:gd name="T116" fmla="*/ 9 w 277"/>
                  <a:gd name="T117" fmla="*/ 19 h 106"/>
                  <a:gd name="T118" fmla="*/ 14 w 277"/>
                  <a:gd name="T119" fmla="*/ 11 h 106"/>
                  <a:gd name="T120" fmla="*/ 9 w 277"/>
                  <a:gd name="T121" fmla="*/ 5 h 106"/>
                  <a:gd name="T122" fmla="*/ 17 w 277"/>
                  <a:gd name="T123"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106">
                    <a:moveTo>
                      <a:pt x="3" y="32"/>
                    </a:moveTo>
                    <a:lnTo>
                      <a:pt x="4" y="34"/>
                    </a:lnTo>
                    <a:lnTo>
                      <a:pt x="4" y="34"/>
                    </a:lnTo>
                    <a:lnTo>
                      <a:pt x="1" y="35"/>
                    </a:lnTo>
                    <a:lnTo>
                      <a:pt x="0" y="34"/>
                    </a:lnTo>
                    <a:lnTo>
                      <a:pt x="1" y="34"/>
                    </a:lnTo>
                    <a:lnTo>
                      <a:pt x="3" y="32"/>
                    </a:lnTo>
                    <a:lnTo>
                      <a:pt x="3" y="32"/>
                    </a:lnTo>
                    <a:close/>
                    <a:moveTo>
                      <a:pt x="135" y="0"/>
                    </a:moveTo>
                    <a:lnTo>
                      <a:pt x="137" y="2"/>
                    </a:lnTo>
                    <a:lnTo>
                      <a:pt x="137" y="2"/>
                    </a:lnTo>
                    <a:lnTo>
                      <a:pt x="137" y="2"/>
                    </a:lnTo>
                    <a:lnTo>
                      <a:pt x="137" y="4"/>
                    </a:lnTo>
                    <a:lnTo>
                      <a:pt x="138" y="5"/>
                    </a:lnTo>
                    <a:lnTo>
                      <a:pt x="138" y="7"/>
                    </a:lnTo>
                    <a:lnTo>
                      <a:pt x="143" y="8"/>
                    </a:lnTo>
                    <a:lnTo>
                      <a:pt x="148" y="7"/>
                    </a:lnTo>
                    <a:lnTo>
                      <a:pt x="149" y="7"/>
                    </a:lnTo>
                    <a:lnTo>
                      <a:pt x="149" y="7"/>
                    </a:lnTo>
                    <a:lnTo>
                      <a:pt x="151" y="11"/>
                    </a:lnTo>
                    <a:lnTo>
                      <a:pt x="153" y="13"/>
                    </a:lnTo>
                    <a:lnTo>
                      <a:pt x="156" y="15"/>
                    </a:lnTo>
                    <a:lnTo>
                      <a:pt x="157" y="15"/>
                    </a:lnTo>
                    <a:lnTo>
                      <a:pt x="157" y="13"/>
                    </a:lnTo>
                    <a:lnTo>
                      <a:pt x="159" y="13"/>
                    </a:lnTo>
                    <a:lnTo>
                      <a:pt x="160" y="13"/>
                    </a:lnTo>
                    <a:lnTo>
                      <a:pt x="164" y="15"/>
                    </a:lnTo>
                    <a:lnTo>
                      <a:pt x="165" y="16"/>
                    </a:lnTo>
                    <a:lnTo>
                      <a:pt x="170" y="18"/>
                    </a:lnTo>
                    <a:lnTo>
                      <a:pt x="175" y="18"/>
                    </a:lnTo>
                    <a:lnTo>
                      <a:pt x="176" y="19"/>
                    </a:lnTo>
                    <a:lnTo>
                      <a:pt x="184" y="21"/>
                    </a:lnTo>
                    <a:lnTo>
                      <a:pt x="186" y="21"/>
                    </a:lnTo>
                    <a:lnTo>
                      <a:pt x="190" y="19"/>
                    </a:lnTo>
                    <a:lnTo>
                      <a:pt x="198" y="18"/>
                    </a:lnTo>
                    <a:lnTo>
                      <a:pt x="205" y="19"/>
                    </a:lnTo>
                    <a:lnTo>
                      <a:pt x="206" y="19"/>
                    </a:lnTo>
                    <a:lnTo>
                      <a:pt x="208" y="19"/>
                    </a:lnTo>
                    <a:lnTo>
                      <a:pt x="209" y="19"/>
                    </a:lnTo>
                    <a:lnTo>
                      <a:pt x="211" y="19"/>
                    </a:lnTo>
                    <a:lnTo>
                      <a:pt x="217" y="18"/>
                    </a:lnTo>
                    <a:lnTo>
                      <a:pt x="219" y="16"/>
                    </a:lnTo>
                    <a:lnTo>
                      <a:pt x="220" y="16"/>
                    </a:lnTo>
                    <a:lnTo>
                      <a:pt x="222" y="15"/>
                    </a:lnTo>
                    <a:lnTo>
                      <a:pt x="227" y="11"/>
                    </a:lnTo>
                    <a:lnTo>
                      <a:pt x="228" y="10"/>
                    </a:lnTo>
                    <a:lnTo>
                      <a:pt x="230" y="10"/>
                    </a:lnTo>
                    <a:lnTo>
                      <a:pt x="231" y="11"/>
                    </a:lnTo>
                    <a:lnTo>
                      <a:pt x="233" y="11"/>
                    </a:lnTo>
                    <a:lnTo>
                      <a:pt x="233" y="11"/>
                    </a:lnTo>
                    <a:lnTo>
                      <a:pt x="235" y="10"/>
                    </a:lnTo>
                    <a:lnTo>
                      <a:pt x="238" y="10"/>
                    </a:lnTo>
                    <a:lnTo>
                      <a:pt x="239" y="11"/>
                    </a:lnTo>
                    <a:lnTo>
                      <a:pt x="239" y="11"/>
                    </a:lnTo>
                    <a:lnTo>
                      <a:pt x="241" y="11"/>
                    </a:lnTo>
                    <a:lnTo>
                      <a:pt x="242" y="11"/>
                    </a:lnTo>
                    <a:lnTo>
                      <a:pt x="242" y="11"/>
                    </a:lnTo>
                    <a:lnTo>
                      <a:pt x="244" y="10"/>
                    </a:lnTo>
                    <a:lnTo>
                      <a:pt x="244" y="10"/>
                    </a:lnTo>
                    <a:lnTo>
                      <a:pt x="244" y="10"/>
                    </a:lnTo>
                    <a:lnTo>
                      <a:pt x="246" y="8"/>
                    </a:lnTo>
                    <a:lnTo>
                      <a:pt x="247" y="10"/>
                    </a:lnTo>
                    <a:lnTo>
                      <a:pt x="247" y="10"/>
                    </a:lnTo>
                    <a:lnTo>
                      <a:pt x="247" y="11"/>
                    </a:lnTo>
                    <a:lnTo>
                      <a:pt x="249" y="11"/>
                    </a:lnTo>
                    <a:lnTo>
                      <a:pt x="252" y="13"/>
                    </a:lnTo>
                    <a:lnTo>
                      <a:pt x="252" y="15"/>
                    </a:lnTo>
                    <a:lnTo>
                      <a:pt x="253" y="15"/>
                    </a:lnTo>
                    <a:lnTo>
                      <a:pt x="252" y="15"/>
                    </a:lnTo>
                    <a:lnTo>
                      <a:pt x="252" y="15"/>
                    </a:lnTo>
                    <a:lnTo>
                      <a:pt x="253" y="16"/>
                    </a:lnTo>
                    <a:lnTo>
                      <a:pt x="255" y="16"/>
                    </a:lnTo>
                    <a:lnTo>
                      <a:pt x="255" y="16"/>
                    </a:lnTo>
                    <a:lnTo>
                      <a:pt x="257" y="16"/>
                    </a:lnTo>
                    <a:lnTo>
                      <a:pt x="257" y="16"/>
                    </a:lnTo>
                    <a:lnTo>
                      <a:pt x="257" y="18"/>
                    </a:lnTo>
                    <a:lnTo>
                      <a:pt x="257" y="18"/>
                    </a:lnTo>
                    <a:lnTo>
                      <a:pt x="257" y="18"/>
                    </a:lnTo>
                    <a:lnTo>
                      <a:pt x="258" y="19"/>
                    </a:lnTo>
                    <a:lnTo>
                      <a:pt x="258" y="19"/>
                    </a:lnTo>
                    <a:lnTo>
                      <a:pt x="260" y="21"/>
                    </a:lnTo>
                    <a:lnTo>
                      <a:pt x="260" y="22"/>
                    </a:lnTo>
                    <a:lnTo>
                      <a:pt x="261" y="24"/>
                    </a:lnTo>
                    <a:lnTo>
                      <a:pt x="261" y="26"/>
                    </a:lnTo>
                    <a:lnTo>
                      <a:pt x="260" y="26"/>
                    </a:lnTo>
                    <a:lnTo>
                      <a:pt x="258" y="27"/>
                    </a:lnTo>
                    <a:lnTo>
                      <a:pt x="258" y="29"/>
                    </a:lnTo>
                    <a:lnTo>
                      <a:pt x="260" y="29"/>
                    </a:lnTo>
                    <a:lnTo>
                      <a:pt x="260" y="30"/>
                    </a:lnTo>
                    <a:lnTo>
                      <a:pt x="260" y="32"/>
                    </a:lnTo>
                    <a:lnTo>
                      <a:pt x="261" y="34"/>
                    </a:lnTo>
                    <a:lnTo>
                      <a:pt x="260" y="34"/>
                    </a:lnTo>
                    <a:lnTo>
                      <a:pt x="260" y="34"/>
                    </a:lnTo>
                    <a:lnTo>
                      <a:pt x="261" y="35"/>
                    </a:lnTo>
                    <a:lnTo>
                      <a:pt x="265" y="35"/>
                    </a:lnTo>
                    <a:lnTo>
                      <a:pt x="265" y="37"/>
                    </a:lnTo>
                    <a:lnTo>
                      <a:pt x="268" y="35"/>
                    </a:lnTo>
                    <a:lnTo>
                      <a:pt x="269" y="35"/>
                    </a:lnTo>
                    <a:lnTo>
                      <a:pt x="271" y="37"/>
                    </a:lnTo>
                    <a:lnTo>
                      <a:pt x="272" y="38"/>
                    </a:lnTo>
                    <a:lnTo>
                      <a:pt x="276" y="40"/>
                    </a:lnTo>
                    <a:lnTo>
                      <a:pt x="276" y="41"/>
                    </a:lnTo>
                    <a:lnTo>
                      <a:pt x="276" y="41"/>
                    </a:lnTo>
                    <a:lnTo>
                      <a:pt x="277" y="41"/>
                    </a:lnTo>
                    <a:lnTo>
                      <a:pt x="276" y="41"/>
                    </a:lnTo>
                    <a:lnTo>
                      <a:pt x="276" y="41"/>
                    </a:lnTo>
                    <a:lnTo>
                      <a:pt x="274" y="40"/>
                    </a:lnTo>
                    <a:lnTo>
                      <a:pt x="272" y="41"/>
                    </a:lnTo>
                    <a:lnTo>
                      <a:pt x="271" y="41"/>
                    </a:lnTo>
                    <a:lnTo>
                      <a:pt x="271" y="46"/>
                    </a:lnTo>
                    <a:lnTo>
                      <a:pt x="269" y="46"/>
                    </a:lnTo>
                    <a:lnTo>
                      <a:pt x="268" y="46"/>
                    </a:lnTo>
                    <a:lnTo>
                      <a:pt x="266" y="46"/>
                    </a:lnTo>
                    <a:lnTo>
                      <a:pt x="266" y="46"/>
                    </a:lnTo>
                    <a:lnTo>
                      <a:pt x="265" y="46"/>
                    </a:lnTo>
                    <a:lnTo>
                      <a:pt x="265" y="48"/>
                    </a:lnTo>
                    <a:lnTo>
                      <a:pt x="266" y="48"/>
                    </a:lnTo>
                    <a:lnTo>
                      <a:pt x="266" y="49"/>
                    </a:lnTo>
                    <a:lnTo>
                      <a:pt x="266" y="49"/>
                    </a:lnTo>
                    <a:lnTo>
                      <a:pt x="266" y="51"/>
                    </a:lnTo>
                    <a:lnTo>
                      <a:pt x="268" y="51"/>
                    </a:lnTo>
                    <a:lnTo>
                      <a:pt x="268" y="51"/>
                    </a:lnTo>
                    <a:lnTo>
                      <a:pt x="268" y="52"/>
                    </a:lnTo>
                    <a:lnTo>
                      <a:pt x="268" y="52"/>
                    </a:lnTo>
                    <a:lnTo>
                      <a:pt x="266" y="52"/>
                    </a:lnTo>
                    <a:lnTo>
                      <a:pt x="268" y="54"/>
                    </a:lnTo>
                    <a:lnTo>
                      <a:pt x="268" y="56"/>
                    </a:lnTo>
                    <a:lnTo>
                      <a:pt x="269" y="56"/>
                    </a:lnTo>
                    <a:lnTo>
                      <a:pt x="269" y="59"/>
                    </a:lnTo>
                    <a:lnTo>
                      <a:pt x="269" y="59"/>
                    </a:lnTo>
                    <a:lnTo>
                      <a:pt x="269" y="60"/>
                    </a:lnTo>
                    <a:lnTo>
                      <a:pt x="269" y="63"/>
                    </a:lnTo>
                    <a:lnTo>
                      <a:pt x="269" y="63"/>
                    </a:lnTo>
                    <a:lnTo>
                      <a:pt x="269" y="63"/>
                    </a:lnTo>
                    <a:lnTo>
                      <a:pt x="271" y="63"/>
                    </a:lnTo>
                    <a:lnTo>
                      <a:pt x="271" y="63"/>
                    </a:lnTo>
                    <a:lnTo>
                      <a:pt x="271" y="65"/>
                    </a:lnTo>
                    <a:lnTo>
                      <a:pt x="271" y="65"/>
                    </a:lnTo>
                    <a:lnTo>
                      <a:pt x="271" y="65"/>
                    </a:lnTo>
                    <a:lnTo>
                      <a:pt x="271" y="67"/>
                    </a:lnTo>
                    <a:lnTo>
                      <a:pt x="269" y="68"/>
                    </a:lnTo>
                    <a:lnTo>
                      <a:pt x="269" y="68"/>
                    </a:lnTo>
                    <a:lnTo>
                      <a:pt x="269" y="70"/>
                    </a:lnTo>
                    <a:lnTo>
                      <a:pt x="268" y="70"/>
                    </a:lnTo>
                    <a:lnTo>
                      <a:pt x="268" y="71"/>
                    </a:lnTo>
                    <a:lnTo>
                      <a:pt x="268" y="71"/>
                    </a:lnTo>
                    <a:lnTo>
                      <a:pt x="269" y="71"/>
                    </a:lnTo>
                    <a:lnTo>
                      <a:pt x="271" y="73"/>
                    </a:lnTo>
                    <a:lnTo>
                      <a:pt x="272" y="74"/>
                    </a:lnTo>
                    <a:lnTo>
                      <a:pt x="274" y="74"/>
                    </a:lnTo>
                    <a:lnTo>
                      <a:pt x="272" y="76"/>
                    </a:lnTo>
                    <a:lnTo>
                      <a:pt x="272" y="76"/>
                    </a:lnTo>
                    <a:lnTo>
                      <a:pt x="272" y="76"/>
                    </a:lnTo>
                    <a:lnTo>
                      <a:pt x="272" y="78"/>
                    </a:lnTo>
                    <a:lnTo>
                      <a:pt x="272" y="78"/>
                    </a:lnTo>
                    <a:lnTo>
                      <a:pt x="272" y="79"/>
                    </a:lnTo>
                    <a:lnTo>
                      <a:pt x="274" y="79"/>
                    </a:lnTo>
                    <a:lnTo>
                      <a:pt x="276" y="81"/>
                    </a:lnTo>
                    <a:lnTo>
                      <a:pt x="276" y="82"/>
                    </a:lnTo>
                    <a:lnTo>
                      <a:pt x="276" y="82"/>
                    </a:lnTo>
                    <a:lnTo>
                      <a:pt x="276" y="82"/>
                    </a:lnTo>
                    <a:lnTo>
                      <a:pt x="276" y="84"/>
                    </a:lnTo>
                    <a:lnTo>
                      <a:pt x="276" y="84"/>
                    </a:lnTo>
                    <a:lnTo>
                      <a:pt x="276" y="84"/>
                    </a:lnTo>
                    <a:lnTo>
                      <a:pt x="274" y="84"/>
                    </a:lnTo>
                    <a:lnTo>
                      <a:pt x="274" y="84"/>
                    </a:lnTo>
                    <a:lnTo>
                      <a:pt x="272" y="84"/>
                    </a:lnTo>
                    <a:lnTo>
                      <a:pt x="272" y="84"/>
                    </a:lnTo>
                    <a:lnTo>
                      <a:pt x="271" y="86"/>
                    </a:lnTo>
                    <a:lnTo>
                      <a:pt x="269" y="87"/>
                    </a:lnTo>
                    <a:lnTo>
                      <a:pt x="269" y="87"/>
                    </a:lnTo>
                    <a:lnTo>
                      <a:pt x="268" y="87"/>
                    </a:lnTo>
                    <a:lnTo>
                      <a:pt x="268" y="87"/>
                    </a:lnTo>
                    <a:lnTo>
                      <a:pt x="268" y="86"/>
                    </a:lnTo>
                    <a:lnTo>
                      <a:pt x="268" y="82"/>
                    </a:lnTo>
                    <a:lnTo>
                      <a:pt x="268" y="82"/>
                    </a:lnTo>
                    <a:lnTo>
                      <a:pt x="268" y="82"/>
                    </a:lnTo>
                    <a:lnTo>
                      <a:pt x="266" y="81"/>
                    </a:lnTo>
                    <a:lnTo>
                      <a:pt x="266" y="81"/>
                    </a:lnTo>
                    <a:lnTo>
                      <a:pt x="265" y="81"/>
                    </a:lnTo>
                    <a:lnTo>
                      <a:pt x="265" y="82"/>
                    </a:lnTo>
                    <a:lnTo>
                      <a:pt x="263" y="82"/>
                    </a:lnTo>
                    <a:lnTo>
                      <a:pt x="260" y="82"/>
                    </a:lnTo>
                    <a:lnTo>
                      <a:pt x="258" y="82"/>
                    </a:lnTo>
                    <a:lnTo>
                      <a:pt x="258" y="82"/>
                    </a:lnTo>
                    <a:lnTo>
                      <a:pt x="255" y="81"/>
                    </a:lnTo>
                    <a:lnTo>
                      <a:pt x="253" y="81"/>
                    </a:lnTo>
                    <a:lnTo>
                      <a:pt x="253" y="81"/>
                    </a:lnTo>
                    <a:lnTo>
                      <a:pt x="252" y="81"/>
                    </a:lnTo>
                    <a:lnTo>
                      <a:pt x="249" y="81"/>
                    </a:lnTo>
                    <a:lnTo>
                      <a:pt x="249" y="81"/>
                    </a:lnTo>
                    <a:lnTo>
                      <a:pt x="247" y="81"/>
                    </a:lnTo>
                    <a:lnTo>
                      <a:pt x="247" y="81"/>
                    </a:lnTo>
                    <a:lnTo>
                      <a:pt x="246" y="82"/>
                    </a:lnTo>
                    <a:lnTo>
                      <a:pt x="242" y="84"/>
                    </a:lnTo>
                    <a:lnTo>
                      <a:pt x="241" y="84"/>
                    </a:lnTo>
                    <a:lnTo>
                      <a:pt x="241" y="82"/>
                    </a:lnTo>
                    <a:lnTo>
                      <a:pt x="239" y="82"/>
                    </a:lnTo>
                    <a:lnTo>
                      <a:pt x="239" y="82"/>
                    </a:lnTo>
                    <a:lnTo>
                      <a:pt x="239" y="81"/>
                    </a:lnTo>
                    <a:lnTo>
                      <a:pt x="238" y="82"/>
                    </a:lnTo>
                    <a:lnTo>
                      <a:pt x="236" y="82"/>
                    </a:lnTo>
                    <a:lnTo>
                      <a:pt x="235" y="84"/>
                    </a:lnTo>
                    <a:lnTo>
                      <a:pt x="231" y="84"/>
                    </a:lnTo>
                    <a:lnTo>
                      <a:pt x="228" y="86"/>
                    </a:lnTo>
                    <a:lnTo>
                      <a:pt x="227" y="86"/>
                    </a:lnTo>
                    <a:lnTo>
                      <a:pt x="225" y="86"/>
                    </a:lnTo>
                    <a:lnTo>
                      <a:pt x="224" y="86"/>
                    </a:lnTo>
                    <a:lnTo>
                      <a:pt x="220" y="84"/>
                    </a:lnTo>
                    <a:lnTo>
                      <a:pt x="219" y="84"/>
                    </a:lnTo>
                    <a:lnTo>
                      <a:pt x="217" y="86"/>
                    </a:lnTo>
                    <a:lnTo>
                      <a:pt x="214" y="87"/>
                    </a:lnTo>
                    <a:lnTo>
                      <a:pt x="208" y="89"/>
                    </a:lnTo>
                    <a:lnTo>
                      <a:pt x="203" y="90"/>
                    </a:lnTo>
                    <a:lnTo>
                      <a:pt x="200" y="92"/>
                    </a:lnTo>
                    <a:lnTo>
                      <a:pt x="198" y="92"/>
                    </a:lnTo>
                    <a:lnTo>
                      <a:pt x="194" y="92"/>
                    </a:lnTo>
                    <a:lnTo>
                      <a:pt x="190" y="92"/>
                    </a:lnTo>
                    <a:lnTo>
                      <a:pt x="189" y="92"/>
                    </a:lnTo>
                    <a:lnTo>
                      <a:pt x="187" y="92"/>
                    </a:lnTo>
                    <a:lnTo>
                      <a:pt x="186" y="90"/>
                    </a:lnTo>
                    <a:lnTo>
                      <a:pt x="184" y="89"/>
                    </a:lnTo>
                    <a:lnTo>
                      <a:pt x="184" y="89"/>
                    </a:lnTo>
                    <a:lnTo>
                      <a:pt x="183" y="89"/>
                    </a:lnTo>
                    <a:lnTo>
                      <a:pt x="181" y="89"/>
                    </a:lnTo>
                    <a:lnTo>
                      <a:pt x="176" y="90"/>
                    </a:lnTo>
                    <a:lnTo>
                      <a:pt x="175" y="90"/>
                    </a:lnTo>
                    <a:lnTo>
                      <a:pt x="175" y="90"/>
                    </a:lnTo>
                    <a:lnTo>
                      <a:pt x="171" y="92"/>
                    </a:lnTo>
                    <a:lnTo>
                      <a:pt x="170" y="92"/>
                    </a:lnTo>
                    <a:lnTo>
                      <a:pt x="168" y="92"/>
                    </a:lnTo>
                    <a:lnTo>
                      <a:pt x="167" y="92"/>
                    </a:lnTo>
                    <a:lnTo>
                      <a:pt x="165" y="92"/>
                    </a:lnTo>
                    <a:lnTo>
                      <a:pt x="164" y="92"/>
                    </a:lnTo>
                    <a:lnTo>
                      <a:pt x="162" y="90"/>
                    </a:lnTo>
                    <a:lnTo>
                      <a:pt x="160" y="90"/>
                    </a:lnTo>
                    <a:lnTo>
                      <a:pt x="159" y="90"/>
                    </a:lnTo>
                    <a:lnTo>
                      <a:pt x="159" y="90"/>
                    </a:lnTo>
                    <a:lnTo>
                      <a:pt x="157" y="92"/>
                    </a:lnTo>
                    <a:lnTo>
                      <a:pt x="157" y="95"/>
                    </a:lnTo>
                    <a:lnTo>
                      <a:pt x="157" y="95"/>
                    </a:lnTo>
                    <a:lnTo>
                      <a:pt x="159" y="98"/>
                    </a:lnTo>
                    <a:lnTo>
                      <a:pt x="159" y="100"/>
                    </a:lnTo>
                    <a:lnTo>
                      <a:pt x="157" y="100"/>
                    </a:lnTo>
                    <a:lnTo>
                      <a:pt x="156" y="100"/>
                    </a:lnTo>
                    <a:lnTo>
                      <a:pt x="156" y="100"/>
                    </a:lnTo>
                    <a:lnTo>
                      <a:pt x="154" y="100"/>
                    </a:lnTo>
                    <a:lnTo>
                      <a:pt x="154" y="103"/>
                    </a:lnTo>
                    <a:lnTo>
                      <a:pt x="153" y="103"/>
                    </a:lnTo>
                    <a:lnTo>
                      <a:pt x="153" y="104"/>
                    </a:lnTo>
                    <a:lnTo>
                      <a:pt x="151" y="106"/>
                    </a:lnTo>
                    <a:lnTo>
                      <a:pt x="151" y="106"/>
                    </a:lnTo>
                    <a:lnTo>
                      <a:pt x="149" y="104"/>
                    </a:lnTo>
                    <a:lnTo>
                      <a:pt x="148" y="104"/>
                    </a:lnTo>
                    <a:lnTo>
                      <a:pt x="148" y="103"/>
                    </a:lnTo>
                    <a:lnTo>
                      <a:pt x="148" y="100"/>
                    </a:lnTo>
                    <a:lnTo>
                      <a:pt x="146" y="98"/>
                    </a:lnTo>
                    <a:lnTo>
                      <a:pt x="148" y="97"/>
                    </a:lnTo>
                    <a:lnTo>
                      <a:pt x="149" y="95"/>
                    </a:lnTo>
                    <a:lnTo>
                      <a:pt x="153" y="92"/>
                    </a:lnTo>
                    <a:lnTo>
                      <a:pt x="153" y="90"/>
                    </a:lnTo>
                    <a:lnTo>
                      <a:pt x="151" y="90"/>
                    </a:lnTo>
                    <a:lnTo>
                      <a:pt x="151" y="89"/>
                    </a:lnTo>
                    <a:lnTo>
                      <a:pt x="149" y="89"/>
                    </a:lnTo>
                    <a:lnTo>
                      <a:pt x="148" y="89"/>
                    </a:lnTo>
                    <a:lnTo>
                      <a:pt x="146" y="90"/>
                    </a:lnTo>
                    <a:lnTo>
                      <a:pt x="145" y="90"/>
                    </a:lnTo>
                    <a:lnTo>
                      <a:pt x="145" y="92"/>
                    </a:lnTo>
                    <a:lnTo>
                      <a:pt x="143" y="92"/>
                    </a:lnTo>
                    <a:lnTo>
                      <a:pt x="143" y="93"/>
                    </a:lnTo>
                    <a:lnTo>
                      <a:pt x="140" y="93"/>
                    </a:lnTo>
                    <a:lnTo>
                      <a:pt x="137" y="92"/>
                    </a:lnTo>
                    <a:lnTo>
                      <a:pt x="134" y="92"/>
                    </a:lnTo>
                    <a:lnTo>
                      <a:pt x="132" y="90"/>
                    </a:lnTo>
                    <a:lnTo>
                      <a:pt x="131" y="90"/>
                    </a:lnTo>
                    <a:lnTo>
                      <a:pt x="129" y="90"/>
                    </a:lnTo>
                    <a:lnTo>
                      <a:pt x="124" y="93"/>
                    </a:lnTo>
                    <a:lnTo>
                      <a:pt x="121" y="98"/>
                    </a:lnTo>
                    <a:lnTo>
                      <a:pt x="119" y="98"/>
                    </a:lnTo>
                    <a:lnTo>
                      <a:pt x="116" y="100"/>
                    </a:lnTo>
                    <a:lnTo>
                      <a:pt x="113" y="101"/>
                    </a:lnTo>
                    <a:lnTo>
                      <a:pt x="112" y="100"/>
                    </a:lnTo>
                    <a:lnTo>
                      <a:pt x="107" y="101"/>
                    </a:lnTo>
                    <a:lnTo>
                      <a:pt x="105" y="101"/>
                    </a:lnTo>
                    <a:lnTo>
                      <a:pt x="102" y="103"/>
                    </a:lnTo>
                    <a:lnTo>
                      <a:pt x="99" y="101"/>
                    </a:lnTo>
                    <a:lnTo>
                      <a:pt x="97" y="100"/>
                    </a:lnTo>
                    <a:lnTo>
                      <a:pt x="96" y="98"/>
                    </a:lnTo>
                    <a:lnTo>
                      <a:pt x="93" y="95"/>
                    </a:lnTo>
                    <a:lnTo>
                      <a:pt x="91" y="93"/>
                    </a:lnTo>
                    <a:lnTo>
                      <a:pt x="88" y="93"/>
                    </a:lnTo>
                    <a:lnTo>
                      <a:pt x="82" y="90"/>
                    </a:lnTo>
                    <a:lnTo>
                      <a:pt x="80" y="89"/>
                    </a:lnTo>
                    <a:lnTo>
                      <a:pt x="77" y="89"/>
                    </a:lnTo>
                    <a:lnTo>
                      <a:pt x="72" y="89"/>
                    </a:lnTo>
                    <a:lnTo>
                      <a:pt x="71" y="90"/>
                    </a:lnTo>
                    <a:lnTo>
                      <a:pt x="71" y="95"/>
                    </a:lnTo>
                    <a:lnTo>
                      <a:pt x="69" y="95"/>
                    </a:lnTo>
                    <a:lnTo>
                      <a:pt x="69" y="98"/>
                    </a:lnTo>
                    <a:lnTo>
                      <a:pt x="69" y="98"/>
                    </a:lnTo>
                    <a:lnTo>
                      <a:pt x="67" y="100"/>
                    </a:lnTo>
                    <a:lnTo>
                      <a:pt x="67" y="98"/>
                    </a:lnTo>
                    <a:lnTo>
                      <a:pt x="66" y="98"/>
                    </a:lnTo>
                    <a:lnTo>
                      <a:pt x="64" y="98"/>
                    </a:lnTo>
                    <a:lnTo>
                      <a:pt x="60" y="100"/>
                    </a:lnTo>
                    <a:lnTo>
                      <a:pt x="58" y="100"/>
                    </a:lnTo>
                    <a:lnTo>
                      <a:pt x="53" y="98"/>
                    </a:lnTo>
                    <a:lnTo>
                      <a:pt x="52" y="98"/>
                    </a:lnTo>
                    <a:lnTo>
                      <a:pt x="50" y="97"/>
                    </a:lnTo>
                    <a:lnTo>
                      <a:pt x="50" y="95"/>
                    </a:lnTo>
                    <a:lnTo>
                      <a:pt x="49" y="93"/>
                    </a:lnTo>
                    <a:lnTo>
                      <a:pt x="49" y="92"/>
                    </a:lnTo>
                    <a:lnTo>
                      <a:pt x="49" y="92"/>
                    </a:lnTo>
                    <a:lnTo>
                      <a:pt x="47" y="92"/>
                    </a:lnTo>
                    <a:lnTo>
                      <a:pt x="47" y="92"/>
                    </a:lnTo>
                    <a:lnTo>
                      <a:pt x="45" y="92"/>
                    </a:lnTo>
                    <a:lnTo>
                      <a:pt x="44" y="92"/>
                    </a:lnTo>
                    <a:lnTo>
                      <a:pt x="41" y="90"/>
                    </a:lnTo>
                    <a:lnTo>
                      <a:pt x="37" y="90"/>
                    </a:lnTo>
                    <a:lnTo>
                      <a:pt x="36" y="92"/>
                    </a:lnTo>
                    <a:lnTo>
                      <a:pt x="36" y="92"/>
                    </a:lnTo>
                    <a:lnTo>
                      <a:pt x="34" y="92"/>
                    </a:lnTo>
                    <a:lnTo>
                      <a:pt x="34" y="92"/>
                    </a:lnTo>
                    <a:lnTo>
                      <a:pt x="34" y="90"/>
                    </a:lnTo>
                    <a:lnTo>
                      <a:pt x="31" y="90"/>
                    </a:lnTo>
                    <a:lnTo>
                      <a:pt x="28" y="92"/>
                    </a:lnTo>
                    <a:lnTo>
                      <a:pt x="26" y="92"/>
                    </a:lnTo>
                    <a:lnTo>
                      <a:pt x="25" y="92"/>
                    </a:lnTo>
                    <a:lnTo>
                      <a:pt x="26" y="90"/>
                    </a:lnTo>
                    <a:lnTo>
                      <a:pt x="26" y="90"/>
                    </a:lnTo>
                    <a:lnTo>
                      <a:pt x="28" y="90"/>
                    </a:lnTo>
                    <a:lnTo>
                      <a:pt x="33" y="90"/>
                    </a:lnTo>
                    <a:lnTo>
                      <a:pt x="34" y="89"/>
                    </a:lnTo>
                    <a:lnTo>
                      <a:pt x="34" y="87"/>
                    </a:lnTo>
                    <a:lnTo>
                      <a:pt x="37" y="87"/>
                    </a:lnTo>
                    <a:lnTo>
                      <a:pt x="37" y="86"/>
                    </a:lnTo>
                    <a:lnTo>
                      <a:pt x="36" y="86"/>
                    </a:lnTo>
                    <a:lnTo>
                      <a:pt x="28" y="87"/>
                    </a:lnTo>
                    <a:lnTo>
                      <a:pt x="25" y="86"/>
                    </a:lnTo>
                    <a:lnTo>
                      <a:pt x="23" y="87"/>
                    </a:lnTo>
                    <a:lnTo>
                      <a:pt x="23" y="87"/>
                    </a:lnTo>
                    <a:lnTo>
                      <a:pt x="23" y="86"/>
                    </a:lnTo>
                    <a:lnTo>
                      <a:pt x="23" y="84"/>
                    </a:lnTo>
                    <a:lnTo>
                      <a:pt x="25" y="84"/>
                    </a:lnTo>
                    <a:lnTo>
                      <a:pt x="26" y="84"/>
                    </a:lnTo>
                    <a:lnTo>
                      <a:pt x="26" y="82"/>
                    </a:lnTo>
                    <a:lnTo>
                      <a:pt x="25" y="81"/>
                    </a:lnTo>
                    <a:lnTo>
                      <a:pt x="25" y="81"/>
                    </a:lnTo>
                    <a:lnTo>
                      <a:pt x="23" y="81"/>
                    </a:lnTo>
                    <a:lnTo>
                      <a:pt x="22" y="81"/>
                    </a:lnTo>
                    <a:lnTo>
                      <a:pt x="22" y="78"/>
                    </a:lnTo>
                    <a:lnTo>
                      <a:pt x="22" y="76"/>
                    </a:lnTo>
                    <a:lnTo>
                      <a:pt x="20" y="76"/>
                    </a:lnTo>
                    <a:lnTo>
                      <a:pt x="20" y="74"/>
                    </a:lnTo>
                    <a:lnTo>
                      <a:pt x="22" y="74"/>
                    </a:lnTo>
                    <a:lnTo>
                      <a:pt x="23" y="71"/>
                    </a:lnTo>
                    <a:lnTo>
                      <a:pt x="22" y="70"/>
                    </a:lnTo>
                    <a:lnTo>
                      <a:pt x="22" y="70"/>
                    </a:lnTo>
                    <a:lnTo>
                      <a:pt x="19" y="68"/>
                    </a:lnTo>
                    <a:lnTo>
                      <a:pt x="17" y="68"/>
                    </a:lnTo>
                    <a:lnTo>
                      <a:pt x="17" y="68"/>
                    </a:lnTo>
                    <a:lnTo>
                      <a:pt x="14" y="67"/>
                    </a:lnTo>
                    <a:lnTo>
                      <a:pt x="14" y="67"/>
                    </a:lnTo>
                    <a:lnTo>
                      <a:pt x="12" y="67"/>
                    </a:lnTo>
                    <a:lnTo>
                      <a:pt x="12" y="67"/>
                    </a:lnTo>
                    <a:lnTo>
                      <a:pt x="11" y="67"/>
                    </a:lnTo>
                    <a:lnTo>
                      <a:pt x="9" y="67"/>
                    </a:lnTo>
                    <a:lnTo>
                      <a:pt x="9" y="65"/>
                    </a:lnTo>
                    <a:lnTo>
                      <a:pt x="9" y="63"/>
                    </a:lnTo>
                    <a:lnTo>
                      <a:pt x="11" y="63"/>
                    </a:lnTo>
                    <a:lnTo>
                      <a:pt x="11" y="62"/>
                    </a:lnTo>
                    <a:lnTo>
                      <a:pt x="11" y="60"/>
                    </a:lnTo>
                    <a:lnTo>
                      <a:pt x="11" y="59"/>
                    </a:lnTo>
                    <a:lnTo>
                      <a:pt x="11" y="59"/>
                    </a:lnTo>
                    <a:lnTo>
                      <a:pt x="12" y="59"/>
                    </a:lnTo>
                    <a:lnTo>
                      <a:pt x="14" y="60"/>
                    </a:lnTo>
                    <a:lnTo>
                      <a:pt x="14" y="62"/>
                    </a:lnTo>
                    <a:lnTo>
                      <a:pt x="14" y="63"/>
                    </a:lnTo>
                    <a:lnTo>
                      <a:pt x="14" y="63"/>
                    </a:lnTo>
                    <a:lnTo>
                      <a:pt x="14" y="65"/>
                    </a:lnTo>
                    <a:lnTo>
                      <a:pt x="15" y="63"/>
                    </a:lnTo>
                    <a:lnTo>
                      <a:pt x="15" y="63"/>
                    </a:lnTo>
                    <a:lnTo>
                      <a:pt x="15" y="63"/>
                    </a:lnTo>
                    <a:lnTo>
                      <a:pt x="17" y="63"/>
                    </a:lnTo>
                    <a:lnTo>
                      <a:pt x="20" y="63"/>
                    </a:lnTo>
                    <a:lnTo>
                      <a:pt x="22" y="62"/>
                    </a:lnTo>
                    <a:lnTo>
                      <a:pt x="19" y="62"/>
                    </a:lnTo>
                    <a:lnTo>
                      <a:pt x="17" y="62"/>
                    </a:lnTo>
                    <a:lnTo>
                      <a:pt x="17" y="60"/>
                    </a:lnTo>
                    <a:lnTo>
                      <a:pt x="15" y="59"/>
                    </a:lnTo>
                    <a:lnTo>
                      <a:pt x="15" y="59"/>
                    </a:lnTo>
                    <a:lnTo>
                      <a:pt x="15" y="59"/>
                    </a:lnTo>
                    <a:lnTo>
                      <a:pt x="15" y="57"/>
                    </a:lnTo>
                    <a:lnTo>
                      <a:pt x="17" y="57"/>
                    </a:lnTo>
                    <a:lnTo>
                      <a:pt x="19" y="56"/>
                    </a:lnTo>
                    <a:lnTo>
                      <a:pt x="19" y="54"/>
                    </a:lnTo>
                    <a:lnTo>
                      <a:pt x="19" y="54"/>
                    </a:lnTo>
                    <a:lnTo>
                      <a:pt x="17" y="54"/>
                    </a:lnTo>
                    <a:lnTo>
                      <a:pt x="17" y="54"/>
                    </a:lnTo>
                    <a:lnTo>
                      <a:pt x="17" y="52"/>
                    </a:lnTo>
                    <a:lnTo>
                      <a:pt x="17" y="52"/>
                    </a:lnTo>
                    <a:lnTo>
                      <a:pt x="17" y="51"/>
                    </a:lnTo>
                    <a:lnTo>
                      <a:pt x="15" y="49"/>
                    </a:lnTo>
                    <a:lnTo>
                      <a:pt x="14" y="48"/>
                    </a:lnTo>
                    <a:lnTo>
                      <a:pt x="15" y="48"/>
                    </a:lnTo>
                    <a:lnTo>
                      <a:pt x="17" y="46"/>
                    </a:lnTo>
                    <a:lnTo>
                      <a:pt x="19" y="45"/>
                    </a:lnTo>
                    <a:lnTo>
                      <a:pt x="17" y="45"/>
                    </a:lnTo>
                    <a:lnTo>
                      <a:pt x="17" y="43"/>
                    </a:lnTo>
                    <a:lnTo>
                      <a:pt x="12" y="45"/>
                    </a:lnTo>
                    <a:lnTo>
                      <a:pt x="9" y="45"/>
                    </a:lnTo>
                    <a:lnTo>
                      <a:pt x="6" y="45"/>
                    </a:lnTo>
                    <a:lnTo>
                      <a:pt x="6" y="45"/>
                    </a:lnTo>
                    <a:lnTo>
                      <a:pt x="6" y="43"/>
                    </a:lnTo>
                    <a:lnTo>
                      <a:pt x="8" y="41"/>
                    </a:lnTo>
                    <a:lnTo>
                      <a:pt x="8" y="38"/>
                    </a:lnTo>
                    <a:lnTo>
                      <a:pt x="8" y="37"/>
                    </a:lnTo>
                    <a:lnTo>
                      <a:pt x="9" y="35"/>
                    </a:lnTo>
                    <a:lnTo>
                      <a:pt x="12" y="34"/>
                    </a:lnTo>
                    <a:lnTo>
                      <a:pt x="15" y="29"/>
                    </a:lnTo>
                    <a:lnTo>
                      <a:pt x="19" y="29"/>
                    </a:lnTo>
                    <a:lnTo>
                      <a:pt x="20" y="29"/>
                    </a:lnTo>
                    <a:lnTo>
                      <a:pt x="23" y="29"/>
                    </a:lnTo>
                    <a:lnTo>
                      <a:pt x="23" y="29"/>
                    </a:lnTo>
                    <a:lnTo>
                      <a:pt x="23" y="30"/>
                    </a:lnTo>
                    <a:lnTo>
                      <a:pt x="26" y="30"/>
                    </a:lnTo>
                    <a:lnTo>
                      <a:pt x="30" y="30"/>
                    </a:lnTo>
                    <a:lnTo>
                      <a:pt x="31" y="30"/>
                    </a:lnTo>
                    <a:lnTo>
                      <a:pt x="31" y="30"/>
                    </a:lnTo>
                    <a:lnTo>
                      <a:pt x="30" y="29"/>
                    </a:lnTo>
                    <a:lnTo>
                      <a:pt x="30" y="27"/>
                    </a:lnTo>
                    <a:lnTo>
                      <a:pt x="31" y="27"/>
                    </a:lnTo>
                    <a:lnTo>
                      <a:pt x="33" y="27"/>
                    </a:lnTo>
                    <a:lnTo>
                      <a:pt x="33" y="29"/>
                    </a:lnTo>
                    <a:lnTo>
                      <a:pt x="33" y="29"/>
                    </a:lnTo>
                    <a:lnTo>
                      <a:pt x="33" y="30"/>
                    </a:lnTo>
                    <a:lnTo>
                      <a:pt x="33" y="30"/>
                    </a:lnTo>
                    <a:lnTo>
                      <a:pt x="37" y="29"/>
                    </a:lnTo>
                    <a:lnTo>
                      <a:pt x="42" y="30"/>
                    </a:lnTo>
                    <a:lnTo>
                      <a:pt x="44" y="29"/>
                    </a:lnTo>
                    <a:lnTo>
                      <a:pt x="49" y="29"/>
                    </a:lnTo>
                    <a:lnTo>
                      <a:pt x="49" y="29"/>
                    </a:lnTo>
                    <a:lnTo>
                      <a:pt x="47" y="29"/>
                    </a:lnTo>
                    <a:lnTo>
                      <a:pt x="47" y="27"/>
                    </a:lnTo>
                    <a:lnTo>
                      <a:pt x="45" y="27"/>
                    </a:lnTo>
                    <a:lnTo>
                      <a:pt x="45" y="27"/>
                    </a:lnTo>
                    <a:lnTo>
                      <a:pt x="47" y="26"/>
                    </a:lnTo>
                    <a:lnTo>
                      <a:pt x="49" y="26"/>
                    </a:lnTo>
                    <a:lnTo>
                      <a:pt x="55" y="24"/>
                    </a:lnTo>
                    <a:lnTo>
                      <a:pt x="60" y="24"/>
                    </a:lnTo>
                    <a:lnTo>
                      <a:pt x="60" y="22"/>
                    </a:lnTo>
                    <a:lnTo>
                      <a:pt x="60" y="22"/>
                    </a:lnTo>
                    <a:lnTo>
                      <a:pt x="53" y="22"/>
                    </a:lnTo>
                    <a:lnTo>
                      <a:pt x="52" y="22"/>
                    </a:lnTo>
                    <a:lnTo>
                      <a:pt x="50" y="21"/>
                    </a:lnTo>
                    <a:lnTo>
                      <a:pt x="49" y="19"/>
                    </a:lnTo>
                    <a:lnTo>
                      <a:pt x="49" y="19"/>
                    </a:lnTo>
                    <a:lnTo>
                      <a:pt x="49" y="18"/>
                    </a:lnTo>
                    <a:lnTo>
                      <a:pt x="50" y="16"/>
                    </a:lnTo>
                    <a:lnTo>
                      <a:pt x="50" y="15"/>
                    </a:lnTo>
                    <a:lnTo>
                      <a:pt x="53" y="15"/>
                    </a:lnTo>
                    <a:lnTo>
                      <a:pt x="61" y="16"/>
                    </a:lnTo>
                    <a:lnTo>
                      <a:pt x="67" y="16"/>
                    </a:lnTo>
                    <a:lnTo>
                      <a:pt x="74" y="18"/>
                    </a:lnTo>
                    <a:lnTo>
                      <a:pt x="80" y="18"/>
                    </a:lnTo>
                    <a:lnTo>
                      <a:pt x="82" y="16"/>
                    </a:lnTo>
                    <a:lnTo>
                      <a:pt x="83" y="13"/>
                    </a:lnTo>
                    <a:lnTo>
                      <a:pt x="93" y="8"/>
                    </a:lnTo>
                    <a:lnTo>
                      <a:pt x="96" y="7"/>
                    </a:lnTo>
                    <a:lnTo>
                      <a:pt x="99" y="5"/>
                    </a:lnTo>
                    <a:lnTo>
                      <a:pt x="105" y="4"/>
                    </a:lnTo>
                    <a:lnTo>
                      <a:pt x="110" y="2"/>
                    </a:lnTo>
                    <a:lnTo>
                      <a:pt x="112" y="2"/>
                    </a:lnTo>
                    <a:lnTo>
                      <a:pt x="123" y="2"/>
                    </a:lnTo>
                    <a:lnTo>
                      <a:pt x="131" y="2"/>
                    </a:lnTo>
                    <a:lnTo>
                      <a:pt x="135" y="0"/>
                    </a:lnTo>
                    <a:close/>
                    <a:moveTo>
                      <a:pt x="23" y="0"/>
                    </a:moveTo>
                    <a:lnTo>
                      <a:pt x="23" y="0"/>
                    </a:lnTo>
                    <a:lnTo>
                      <a:pt x="25" y="2"/>
                    </a:lnTo>
                    <a:lnTo>
                      <a:pt x="26" y="4"/>
                    </a:lnTo>
                    <a:lnTo>
                      <a:pt x="26" y="4"/>
                    </a:lnTo>
                    <a:lnTo>
                      <a:pt x="28" y="4"/>
                    </a:lnTo>
                    <a:lnTo>
                      <a:pt x="28" y="2"/>
                    </a:lnTo>
                    <a:lnTo>
                      <a:pt x="30" y="2"/>
                    </a:lnTo>
                    <a:lnTo>
                      <a:pt x="31" y="2"/>
                    </a:lnTo>
                    <a:lnTo>
                      <a:pt x="31" y="2"/>
                    </a:lnTo>
                    <a:lnTo>
                      <a:pt x="31" y="2"/>
                    </a:lnTo>
                    <a:lnTo>
                      <a:pt x="34" y="2"/>
                    </a:lnTo>
                    <a:lnTo>
                      <a:pt x="33" y="5"/>
                    </a:lnTo>
                    <a:lnTo>
                      <a:pt x="34" y="7"/>
                    </a:lnTo>
                    <a:lnTo>
                      <a:pt x="36" y="10"/>
                    </a:lnTo>
                    <a:lnTo>
                      <a:pt x="39" y="11"/>
                    </a:lnTo>
                    <a:lnTo>
                      <a:pt x="47" y="15"/>
                    </a:lnTo>
                    <a:lnTo>
                      <a:pt x="49" y="15"/>
                    </a:lnTo>
                    <a:lnTo>
                      <a:pt x="49" y="16"/>
                    </a:lnTo>
                    <a:lnTo>
                      <a:pt x="49" y="18"/>
                    </a:lnTo>
                    <a:lnTo>
                      <a:pt x="47" y="19"/>
                    </a:lnTo>
                    <a:lnTo>
                      <a:pt x="45" y="19"/>
                    </a:lnTo>
                    <a:lnTo>
                      <a:pt x="37" y="18"/>
                    </a:lnTo>
                    <a:lnTo>
                      <a:pt x="36" y="18"/>
                    </a:lnTo>
                    <a:lnTo>
                      <a:pt x="34" y="18"/>
                    </a:lnTo>
                    <a:lnTo>
                      <a:pt x="33" y="19"/>
                    </a:lnTo>
                    <a:lnTo>
                      <a:pt x="30" y="19"/>
                    </a:lnTo>
                    <a:lnTo>
                      <a:pt x="26" y="19"/>
                    </a:lnTo>
                    <a:lnTo>
                      <a:pt x="25" y="22"/>
                    </a:lnTo>
                    <a:lnTo>
                      <a:pt x="23" y="24"/>
                    </a:lnTo>
                    <a:lnTo>
                      <a:pt x="19" y="27"/>
                    </a:lnTo>
                    <a:lnTo>
                      <a:pt x="15" y="27"/>
                    </a:lnTo>
                    <a:lnTo>
                      <a:pt x="11" y="32"/>
                    </a:lnTo>
                    <a:lnTo>
                      <a:pt x="9" y="34"/>
                    </a:lnTo>
                    <a:lnTo>
                      <a:pt x="9" y="35"/>
                    </a:lnTo>
                    <a:lnTo>
                      <a:pt x="8" y="35"/>
                    </a:lnTo>
                    <a:lnTo>
                      <a:pt x="8" y="34"/>
                    </a:lnTo>
                    <a:lnTo>
                      <a:pt x="9" y="34"/>
                    </a:lnTo>
                    <a:lnTo>
                      <a:pt x="8" y="32"/>
                    </a:lnTo>
                    <a:lnTo>
                      <a:pt x="8" y="30"/>
                    </a:lnTo>
                    <a:lnTo>
                      <a:pt x="9" y="29"/>
                    </a:lnTo>
                    <a:lnTo>
                      <a:pt x="11" y="29"/>
                    </a:lnTo>
                    <a:lnTo>
                      <a:pt x="15" y="27"/>
                    </a:lnTo>
                    <a:lnTo>
                      <a:pt x="15" y="26"/>
                    </a:lnTo>
                    <a:lnTo>
                      <a:pt x="12" y="26"/>
                    </a:lnTo>
                    <a:lnTo>
                      <a:pt x="9" y="26"/>
                    </a:lnTo>
                    <a:lnTo>
                      <a:pt x="8" y="26"/>
                    </a:lnTo>
                    <a:lnTo>
                      <a:pt x="6" y="26"/>
                    </a:lnTo>
                    <a:lnTo>
                      <a:pt x="6" y="24"/>
                    </a:lnTo>
                    <a:lnTo>
                      <a:pt x="6" y="24"/>
                    </a:lnTo>
                    <a:lnTo>
                      <a:pt x="6" y="24"/>
                    </a:lnTo>
                    <a:lnTo>
                      <a:pt x="6" y="24"/>
                    </a:lnTo>
                    <a:lnTo>
                      <a:pt x="8" y="22"/>
                    </a:lnTo>
                    <a:lnTo>
                      <a:pt x="8" y="21"/>
                    </a:lnTo>
                    <a:lnTo>
                      <a:pt x="9" y="19"/>
                    </a:lnTo>
                    <a:lnTo>
                      <a:pt x="9" y="19"/>
                    </a:lnTo>
                    <a:lnTo>
                      <a:pt x="9" y="18"/>
                    </a:lnTo>
                    <a:lnTo>
                      <a:pt x="9" y="18"/>
                    </a:lnTo>
                    <a:lnTo>
                      <a:pt x="9" y="18"/>
                    </a:lnTo>
                    <a:lnTo>
                      <a:pt x="9" y="16"/>
                    </a:lnTo>
                    <a:lnTo>
                      <a:pt x="9" y="15"/>
                    </a:lnTo>
                    <a:lnTo>
                      <a:pt x="12" y="13"/>
                    </a:lnTo>
                    <a:lnTo>
                      <a:pt x="14" y="13"/>
                    </a:lnTo>
                    <a:lnTo>
                      <a:pt x="14" y="11"/>
                    </a:lnTo>
                    <a:lnTo>
                      <a:pt x="14" y="10"/>
                    </a:lnTo>
                    <a:lnTo>
                      <a:pt x="12" y="8"/>
                    </a:lnTo>
                    <a:lnTo>
                      <a:pt x="12" y="8"/>
                    </a:lnTo>
                    <a:lnTo>
                      <a:pt x="12" y="8"/>
                    </a:lnTo>
                    <a:lnTo>
                      <a:pt x="11" y="8"/>
                    </a:lnTo>
                    <a:lnTo>
                      <a:pt x="11" y="7"/>
                    </a:lnTo>
                    <a:lnTo>
                      <a:pt x="9" y="7"/>
                    </a:lnTo>
                    <a:lnTo>
                      <a:pt x="9" y="7"/>
                    </a:lnTo>
                    <a:lnTo>
                      <a:pt x="9" y="5"/>
                    </a:lnTo>
                    <a:lnTo>
                      <a:pt x="9" y="5"/>
                    </a:lnTo>
                    <a:lnTo>
                      <a:pt x="12" y="5"/>
                    </a:lnTo>
                    <a:lnTo>
                      <a:pt x="12" y="5"/>
                    </a:lnTo>
                    <a:lnTo>
                      <a:pt x="12" y="4"/>
                    </a:lnTo>
                    <a:lnTo>
                      <a:pt x="12" y="4"/>
                    </a:lnTo>
                    <a:lnTo>
                      <a:pt x="14" y="2"/>
                    </a:lnTo>
                    <a:lnTo>
                      <a:pt x="14" y="2"/>
                    </a:lnTo>
                    <a:lnTo>
                      <a:pt x="15" y="2"/>
                    </a:lnTo>
                    <a:lnTo>
                      <a:pt x="17" y="2"/>
                    </a:lnTo>
                    <a:lnTo>
                      <a:pt x="19" y="2"/>
                    </a:lnTo>
                    <a:lnTo>
                      <a:pt x="19" y="0"/>
                    </a:lnTo>
                    <a:lnTo>
                      <a:pt x="22" y="0"/>
                    </a:lnTo>
                    <a:lnTo>
                      <a:pt x="2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3" name="Freeform 34">
                <a:extLst>
                  <a:ext uri="{FF2B5EF4-FFF2-40B4-BE49-F238E27FC236}">
                    <a16:creationId xmlns:a16="http://schemas.microsoft.com/office/drawing/2014/main" id="{097999F2-664A-4B89-A2D7-706FCB1665F7}"/>
                  </a:ext>
                </a:extLst>
              </p:cNvPr>
              <p:cNvSpPr>
                <a:spLocks noEditPoints="1"/>
              </p:cNvSpPr>
              <p:nvPr/>
            </p:nvSpPr>
            <p:spPr bwMode="auto">
              <a:xfrm>
                <a:off x="10965517" y="4942213"/>
                <a:ext cx="42883" cy="81867"/>
              </a:xfrm>
              <a:custGeom>
                <a:avLst/>
                <a:gdLst>
                  <a:gd name="T0" fmla="*/ 8 w 22"/>
                  <a:gd name="T1" fmla="*/ 41 h 42"/>
                  <a:gd name="T2" fmla="*/ 8 w 22"/>
                  <a:gd name="T3" fmla="*/ 42 h 42"/>
                  <a:gd name="T4" fmla="*/ 6 w 22"/>
                  <a:gd name="T5" fmla="*/ 42 h 42"/>
                  <a:gd name="T6" fmla="*/ 6 w 22"/>
                  <a:gd name="T7" fmla="*/ 42 h 42"/>
                  <a:gd name="T8" fmla="*/ 8 w 22"/>
                  <a:gd name="T9" fmla="*/ 41 h 42"/>
                  <a:gd name="T10" fmla="*/ 8 w 22"/>
                  <a:gd name="T11" fmla="*/ 41 h 42"/>
                  <a:gd name="T12" fmla="*/ 2 w 22"/>
                  <a:gd name="T13" fmla="*/ 37 h 42"/>
                  <a:gd name="T14" fmla="*/ 2 w 22"/>
                  <a:gd name="T15" fmla="*/ 37 h 42"/>
                  <a:gd name="T16" fmla="*/ 2 w 22"/>
                  <a:gd name="T17" fmla="*/ 37 h 42"/>
                  <a:gd name="T18" fmla="*/ 3 w 22"/>
                  <a:gd name="T19" fmla="*/ 37 h 42"/>
                  <a:gd name="T20" fmla="*/ 3 w 22"/>
                  <a:gd name="T21" fmla="*/ 39 h 42"/>
                  <a:gd name="T22" fmla="*/ 3 w 22"/>
                  <a:gd name="T23" fmla="*/ 39 h 42"/>
                  <a:gd name="T24" fmla="*/ 3 w 22"/>
                  <a:gd name="T25" fmla="*/ 39 h 42"/>
                  <a:gd name="T26" fmla="*/ 3 w 22"/>
                  <a:gd name="T27" fmla="*/ 39 h 42"/>
                  <a:gd name="T28" fmla="*/ 5 w 22"/>
                  <a:gd name="T29" fmla="*/ 39 h 42"/>
                  <a:gd name="T30" fmla="*/ 5 w 22"/>
                  <a:gd name="T31" fmla="*/ 37 h 42"/>
                  <a:gd name="T32" fmla="*/ 5 w 22"/>
                  <a:gd name="T33" fmla="*/ 39 h 42"/>
                  <a:gd name="T34" fmla="*/ 3 w 22"/>
                  <a:gd name="T35" fmla="*/ 41 h 42"/>
                  <a:gd name="T36" fmla="*/ 3 w 22"/>
                  <a:gd name="T37" fmla="*/ 39 h 42"/>
                  <a:gd name="T38" fmla="*/ 2 w 22"/>
                  <a:gd name="T39" fmla="*/ 39 h 42"/>
                  <a:gd name="T40" fmla="*/ 0 w 22"/>
                  <a:gd name="T41" fmla="*/ 37 h 42"/>
                  <a:gd name="T42" fmla="*/ 2 w 22"/>
                  <a:gd name="T43" fmla="*/ 37 h 42"/>
                  <a:gd name="T44" fmla="*/ 21 w 22"/>
                  <a:gd name="T45" fmla="*/ 0 h 42"/>
                  <a:gd name="T46" fmla="*/ 22 w 22"/>
                  <a:gd name="T47" fmla="*/ 0 h 42"/>
                  <a:gd name="T48" fmla="*/ 22 w 22"/>
                  <a:gd name="T49" fmla="*/ 1 h 42"/>
                  <a:gd name="T50" fmla="*/ 21 w 22"/>
                  <a:gd name="T51" fmla="*/ 1 h 42"/>
                  <a:gd name="T52" fmla="*/ 21 w 22"/>
                  <a:gd name="T53" fmla="*/ 1 h 42"/>
                  <a:gd name="T54" fmla="*/ 21 w 22"/>
                  <a:gd name="T55" fmla="*/ 1 h 42"/>
                  <a:gd name="T56" fmla="*/ 19 w 22"/>
                  <a:gd name="T57" fmla="*/ 1 h 42"/>
                  <a:gd name="T58" fmla="*/ 19 w 22"/>
                  <a:gd name="T59" fmla="*/ 1 h 42"/>
                  <a:gd name="T60" fmla="*/ 21 w 22"/>
                  <a:gd name="T61" fmla="*/ 0 h 42"/>
                  <a:gd name="T62" fmla="*/ 21 w 22"/>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42">
                    <a:moveTo>
                      <a:pt x="8" y="41"/>
                    </a:moveTo>
                    <a:lnTo>
                      <a:pt x="8" y="42"/>
                    </a:lnTo>
                    <a:lnTo>
                      <a:pt x="6" y="42"/>
                    </a:lnTo>
                    <a:lnTo>
                      <a:pt x="6" y="42"/>
                    </a:lnTo>
                    <a:lnTo>
                      <a:pt x="8" y="41"/>
                    </a:lnTo>
                    <a:lnTo>
                      <a:pt x="8" y="41"/>
                    </a:lnTo>
                    <a:close/>
                    <a:moveTo>
                      <a:pt x="2" y="37"/>
                    </a:moveTo>
                    <a:lnTo>
                      <a:pt x="2" y="37"/>
                    </a:lnTo>
                    <a:lnTo>
                      <a:pt x="2" y="37"/>
                    </a:lnTo>
                    <a:lnTo>
                      <a:pt x="3" y="37"/>
                    </a:lnTo>
                    <a:lnTo>
                      <a:pt x="3" y="39"/>
                    </a:lnTo>
                    <a:lnTo>
                      <a:pt x="3" y="39"/>
                    </a:lnTo>
                    <a:lnTo>
                      <a:pt x="3" y="39"/>
                    </a:lnTo>
                    <a:lnTo>
                      <a:pt x="3" y="39"/>
                    </a:lnTo>
                    <a:lnTo>
                      <a:pt x="5" y="39"/>
                    </a:lnTo>
                    <a:lnTo>
                      <a:pt x="5" y="37"/>
                    </a:lnTo>
                    <a:lnTo>
                      <a:pt x="5" y="39"/>
                    </a:lnTo>
                    <a:lnTo>
                      <a:pt x="3" y="41"/>
                    </a:lnTo>
                    <a:lnTo>
                      <a:pt x="3" y="39"/>
                    </a:lnTo>
                    <a:lnTo>
                      <a:pt x="2" y="39"/>
                    </a:lnTo>
                    <a:lnTo>
                      <a:pt x="0" y="37"/>
                    </a:lnTo>
                    <a:lnTo>
                      <a:pt x="2" y="37"/>
                    </a:lnTo>
                    <a:close/>
                    <a:moveTo>
                      <a:pt x="21" y="0"/>
                    </a:moveTo>
                    <a:lnTo>
                      <a:pt x="22" y="0"/>
                    </a:lnTo>
                    <a:lnTo>
                      <a:pt x="22" y="1"/>
                    </a:lnTo>
                    <a:lnTo>
                      <a:pt x="21" y="1"/>
                    </a:lnTo>
                    <a:lnTo>
                      <a:pt x="21" y="1"/>
                    </a:lnTo>
                    <a:lnTo>
                      <a:pt x="21" y="1"/>
                    </a:lnTo>
                    <a:lnTo>
                      <a:pt x="19" y="1"/>
                    </a:lnTo>
                    <a:lnTo>
                      <a:pt x="19" y="1"/>
                    </a:lnTo>
                    <a:lnTo>
                      <a:pt x="21" y="0"/>
                    </a:lnTo>
                    <a:lnTo>
                      <a:pt x="2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4" name="Freeform 35">
                <a:extLst>
                  <a:ext uri="{FF2B5EF4-FFF2-40B4-BE49-F238E27FC236}">
                    <a16:creationId xmlns:a16="http://schemas.microsoft.com/office/drawing/2014/main" id="{D630CDBE-02C6-4398-8AB2-5D9410C69D87}"/>
                  </a:ext>
                </a:extLst>
              </p:cNvPr>
              <p:cNvSpPr>
                <a:spLocks noEditPoints="1"/>
              </p:cNvSpPr>
              <p:nvPr/>
            </p:nvSpPr>
            <p:spPr bwMode="auto">
              <a:xfrm>
                <a:off x="5977459" y="3320461"/>
                <a:ext cx="113055" cy="224161"/>
              </a:xfrm>
              <a:custGeom>
                <a:avLst/>
                <a:gdLst>
                  <a:gd name="T0" fmla="*/ 50 w 58"/>
                  <a:gd name="T1" fmla="*/ 58 h 115"/>
                  <a:gd name="T2" fmla="*/ 49 w 58"/>
                  <a:gd name="T3" fmla="*/ 60 h 115"/>
                  <a:gd name="T4" fmla="*/ 47 w 58"/>
                  <a:gd name="T5" fmla="*/ 60 h 115"/>
                  <a:gd name="T6" fmla="*/ 46 w 58"/>
                  <a:gd name="T7" fmla="*/ 58 h 115"/>
                  <a:gd name="T8" fmla="*/ 49 w 58"/>
                  <a:gd name="T9" fmla="*/ 57 h 115"/>
                  <a:gd name="T10" fmla="*/ 53 w 58"/>
                  <a:gd name="T11" fmla="*/ 42 h 115"/>
                  <a:gd name="T12" fmla="*/ 53 w 58"/>
                  <a:gd name="T13" fmla="*/ 41 h 115"/>
                  <a:gd name="T14" fmla="*/ 33 w 58"/>
                  <a:gd name="T15" fmla="*/ 0 h 115"/>
                  <a:gd name="T16" fmla="*/ 33 w 58"/>
                  <a:gd name="T17" fmla="*/ 3 h 115"/>
                  <a:gd name="T18" fmla="*/ 33 w 58"/>
                  <a:gd name="T19" fmla="*/ 1 h 115"/>
                  <a:gd name="T20" fmla="*/ 38 w 58"/>
                  <a:gd name="T21" fmla="*/ 1 h 115"/>
                  <a:gd name="T22" fmla="*/ 39 w 58"/>
                  <a:gd name="T23" fmla="*/ 9 h 115"/>
                  <a:gd name="T24" fmla="*/ 44 w 58"/>
                  <a:gd name="T25" fmla="*/ 8 h 115"/>
                  <a:gd name="T26" fmla="*/ 50 w 58"/>
                  <a:gd name="T27" fmla="*/ 5 h 115"/>
                  <a:gd name="T28" fmla="*/ 50 w 58"/>
                  <a:gd name="T29" fmla="*/ 8 h 115"/>
                  <a:gd name="T30" fmla="*/ 44 w 58"/>
                  <a:gd name="T31" fmla="*/ 16 h 115"/>
                  <a:gd name="T32" fmla="*/ 42 w 58"/>
                  <a:gd name="T33" fmla="*/ 19 h 115"/>
                  <a:gd name="T34" fmla="*/ 46 w 58"/>
                  <a:gd name="T35" fmla="*/ 25 h 115"/>
                  <a:gd name="T36" fmla="*/ 50 w 58"/>
                  <a:gd name="T37" fmla="*/ 30 h 115"/>
                  <a:gd name="T38" fmla="*/ 52 w 58"/>
                  <a:gd name="T39" fmla="*/ 34 h 115"/>
                  <a:gd name="T40" fmla="*/ 46 w 58"/>
                  <a:gd name="T41" fmla="*/ 44 h 115"/>
                  <a:gd name="T42" fmla="*/ 38 w 58"/>
                  <a:gd name="T43" fmla="*/ 50 h 115"/>
                  <a:gd name="T44" fmla="*/ 36 w 58"/>
                  <a:gd name="T45" fmla="*/ 53 h 115"/>
                  <a:gd name="T46" fmla="*/ 42 w 58"/>
                  <a:gd name="T47" fmla="*/ 60 h 115"/>
                  <a:gd name="T48" fmla="*/ 46 w 58"/>
                  <a:gd name="T49" fmla="*/ 63 h 115"/>
                  <a:gd name="T50" fmla="*/ 49 w 58"/>
                  <a:gd name="T51" fmla="*/ 61 h 115"/>
                  <a:gd name="T52" fmla="*/ 53 w 58"/>
                  <a:gd name="T53" fmla="*/ 66 h 115"/>
                  <a:gd name="T54" fmla="*/ 52 w 58"/>
                  <a:gd name="T55" fmla="*/ 66 h 115"/>
                  <a:gd name="T56" fmla="*/ 55 w 58"/>
                  <a:gd name="T57" fmla="*/ 68 h 115"/>
                  <a:gd name="T58" fmla="*/ 57 w 58"/>
                  <a:gd name="T59" fmla="*/ 71 h 115"/>
                  <a:gd name="T60" fmla="*/ 57 w 58"/>
                  <a:gd name="T61" fmla="*/ 77 h 115"/>
                  <a:gd name="T62" fmla="*/ 57 w 58"/>
                  <a:gd name="T63" fmla="*/ 80 h 115"/>
                  <a:gd name="T64" fmla="*/ 50 w 58"/>
                  <a:gd name="T65" fmla="*/ 83 h 115"/>
                  <a:gd name="T66" fmla="*/ 46 w 58"/>
                  <a:gd name="T67" fmla="*/ 86 h 115"/>
                  <a:gd name="T68" fmla="*/ 42 w 58"/>
                  <a:gd name="T69" fmla="*/ 90 h 115"/>
                  <a:gd name="T70" fmla="*/ 39 w 58"/>
                  <a:gd name="T71" fmla="*/ 91 h 115"/>
                  <a:gd name="T72" fmla="*/ 38 w 58"/>
                  <a:gd name="T73" fmla="*/ 96 h 115"/>
                  <a:gd name="T74" fmla="*/ 39 w 58"/>
                  <a:gd name="T75" fmla="*/ 104 h 115"/>
                  <a:gd name="T76" fmla="*/ 38 w 58"/>
                  <a:gd name="T77" fmla="*/ 109 h 115"/>
                  <a:gd name="T78" fmla="*/ 35 w 58"/>
                  <a:gd name="T79" fmla="*/ 112 h 115"/>
                  <a:gd name="T80" fmla="*/ 28 w 58"/>
                  <a:gd name="T81" fmla="*/ 115 h 115"/>
                  <a:gd name="T82" fmla="*/ 27 w 58"/>
                  <a:gd name="T83" fmla="*/ 105 h 115"/>
                  <a:gd name="T84" fmla="*/ 24 w 58"/>
                  <a:gd name="T85" fmla="*/ 93 h 115"/>
                  <a:gd name="T86" fmla="*/ 20 w 58"/>
                  <a:gd name="T87" fmla="*/ 85 h 115"/>
                  <a:gd name="T88" fmla="*/ 14 w 58"/>
                  <a:gd name="T89" fmla="*/ 80 h 115"/>
                  <a:gd name="T90" fmla="*/ 9 w 58"/>
                  <a:gd name="T91" fmla="*/ 72 h 115"/>
                  <a:gd name="T92" fmla="*/ 5 w 58"/>
                  <a:gd name="T93" fmla="*/ 68 h 115"/>
                  <a:gd name="T94" fmla="*/ 1 w 58"/>
                  <a:gd name="T95" fmla="*/ 64 h 115"/>
                  <a:gd name="T96" fmla="*/ 0 w 58"/>
                  <a:gd name="T97" fmla="*/ 58 h 115"/>
                  <a:gd name="T98" fmla="*/ 0 w 58"/>
                  <a:gd name="T99" fmla="*/ 53 h 115"/>
                  <a:gd name="T100" fmla="*/ 6 w 58"/>
                  <a:gd name="T101" fmla="*/ 47 h 115"/>
                  <a:gd name="T102" fmla="*/ 9 w 58"/>
                  <a:gd name="T103" fmla="*/ 44 h 115"/>
                  <a:gd name="T104" fmla="*/ 11 w 58"/>
                  <a:gd name="T105" fmla="*/ 39 h 115"/>
                  <a:gd name="T106" fmla="*/ 11 w 58"/>
                  <a:gd name="T107" fmla="*/ 33 h 115"/>
                  <a:gd name="T108" fmla="*/ 11 w 58"/>
                  <a:gd name="T109" fmla="*/ 28 h 115"/>
                  <a:gd name="T110" fmla="*/ 9 w 58"/>
                  <a:gd name="T111" fmla="*/ 23 h 115"/>
                  <a:gd name="T112" fmla="*/ 11 w 58"/>
                  <a:gd name="T113" fmla="*/ 16 h 115"/>
                  <a:gd name="T114" fmla="*/ 9 w 58"/>
                  <a:gd name="T115" fmla="*/ 14 h 115"/>
                  <a:gd name="T116" fmla="*/ 12 w 58"/>
                  <a:gd name="T117" fmla="*/ 11 h 115"/>
                  <a:gd name="T118" fmla="*/ 16 w 58"/>
                  <a:gd name="T119" fmla="*/ 8 h 115"/>
                  <a:gd name="T120" fmla="*/ 19 w 58"/>
                  <a:gd name="T121" fmla="*/ 6 h 115"/>
                  <a:gd name="T122" fmla="*/ 31 w 58"/>
                  <a:gd name="T1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115">
                    <a:moveTo>
                      <a:pt x="49" y="57"/>
                    </a:moveTo>
                    <a:lnTo>
                      <a:pt x="50" y="58"/>
                    </a:lnTo>
                    <a:lnTo>
                      <a:pt x="50" y="58"/>
                    </a:lnTo>
                    <a:lnTo>
                      <a:pt x="50" y="58"/>
                    </a:lnTo>
                    <a:lnTo>
                      <a:pt x="50" y="58"/>
                    </a:lnTo>
                    <a:lnTo>
                      <a:pt x="49" y="60"/>
                    </a:lnTo>
                    <a:lnTo>
                      <a:pt x="49" y="60"/>
                    </a:lnTo>
                    <a:lnTo>
                      <a:pt x="49" y="60"/>
                    </a:lnTo>
                    <a:lnTo>
                      <a:pt x="47" y="60"/>
                    </a:lnTo>
                    <a:lnTo>
                      <a:pt x="47" y="60"/>
                    </a:lnTo>
                    <a:lnTo>
                      <a:pt x="46" y="60"/>
                    </a:lnTo>
                    <a:lnTo>
                      <a:pt x="46" y="58"/>
                    </a:lnTo>
                    <a:lnTo>
                      <a:pt x="46" y="57"/>
                    </a:lnTo>
                    <a:lnTo>
                      <a:pt x="46" y="57"/>
                    </a:lnTo>
                    <a:lnTo>
                      <a:pt x="49" y="57"/>
                    </a:lnTo>
                    <a:close/>
                    <a:moveTo>
                      <a:pt x="53" y="41"/>
                    </a:moveTo>
                    <a:lnTo>
                      <a:pt x="53" y="42"/>
                    </a:lnTo>
                    <a:lnTo>
                      <a:pt x="53" y="42"/>
                    </a:lnTo>
                    <a:lnTo>
                      <a:pt x="52" y="44"/>
                    </a:lnTo>
                    <a:lnTo>
                      <a:pt x="52" y="42"/>
                    </a:lnTo>
                    <a:lnTo>
                      <a:pt x="53" y="41"/>
                    </a:lnTo>
                    <a:close/>
                    <a:moveTo>
                      <a:pt x="31" y="0"/>
                    </a:moveTo>
                    <a:lnTo>
                      <a:pt x="31" y="0"/>
                    </a:lnTo>
                    <a:lnTo>
                      <a:pt x="33" y="0"/>
                    </a:lnTo>
                    <a:lnTo>
                      <a:pt x="33" y="1"/>
                    </a:lnTo>
                    <a:lnTo>
                      <a:pt x="31" y="1"/>
                    </a:lnTo>
                    <a:lnTo>
                      <a:pt x="33" y="3"/>
                    </a:lnTo>
                    <a:lnTo>
                      <a:pt x="35" y="3"/>
                    </a:lnTo>
                    <a:lnTo>
                      <a:pt x="33" y="1"/>
                    </a:lnTo>
                    <a:lnTo>
                      <a:pt x="33" y="1"/>
                    </a:lnTo>
                    <a:lnTo>
                      <a:pt x="35" y="1"/>
                    </a:lnTo>
                    <a:lnTo>
                      <a:pt x="36" y="1"/>
                    </a:lnTo>
                    <a:lnTo>
                      <a:pt x="38" y="1"/>
                    </a:lnTo>
                    <a:lnTo>
                      <a:pt x="38" y="5"/>
                    </a:lnTo>
                    <a:lnTo>
                      <a:pt x="41" y="8"/>
                    </a:lnTo>
                    <a:lnTo>
                      <a:pt x="39" y="9"/>
                    </a:lnTo>
                    <a:lnTo>
                      <a:pt x="41" y="9"/>
                    </a:lnTo>
                    <a:lnTo>
                      <a:pt x="42" y="9"/>
                    </a:lnTo>
                    <a:lnTo>
                      <a:pt x="44" y="8"/>
                    </a:lnTo>
                    <a:lnTo>
                      <a:pt x="46" y="6"/>
                    </a:lnTo>
                    <a:lnTo>
                      <a:pt x="49" y="5"/>
                    </a:lnTo>
                    <a:lnTo>
                      <a:pt x="50" y="5"/>
                    </a:lnTo>
                    <a:lnTo>
                      <a:pt x="50" y="6"/>
                    </a:lnTo>
                    <a:lnTo>
                      <a:pt x="52" y="8"/>
                    </a:lnTo>
                    <a:lnTo>
                      <a:pt x="50" y="8"/>
                    </a:lnTo>
                    <a:lnTo>
                      <a:pt x="49" y="9"/>
                    </a:lnTo>
                    <a:lnTo>
                      <a:pt x="47" y="14"/>
                    </a:lnTo>
                    <a:lnTo>
                      <a:pt x="44" y="16"/>
                    </a:lnTo>
                    <a:lnTo>
                      <a:pt x="42" y="17"/>
                    </a:lnTo>
                    <a:lnTo>
                      <a:pt x="42" y="17"/>
                    </a:lnTo>
                    <a:lnTo>
                      <a:pt x="42" y="19"/>
                    </a:lnTo>
                    <a:lnTo>
                      <a:pt x="42" y="22"/>
                    </a:lnTo>
                    <a:lnTo>
                      <a:pt x="44" y="23"/>
                    </a:lnTo>
                    <a:lnTo>
                      <a:pt x="46" y="25"/>
                    </a:lnTo>
                    <a:lnTo>
                      <a:pt x="47" y="25"/>
                    </a:lnTo>
                    <a:lnTo>
                      <a:pt x="50" y="28"/>
                    </a:lnTo>
                    <a:lnTo>
                      <a:pt x="50" y="30"/>
                    </a:lnTo>
                    <a:lnTo>
                      <a:pt x="50" y="31"/>
                    </a:lnTo>
                    <a:lnTo>
                      <a:pt x="50" y="33"/>
                    </a:lnTo>
                    <a:lnTo>
                      <a:pt x="52" y="34"/>
                    </a:lnTo>
                    <a:lnTo>
                      <a:pt x="49" y="38"/>
                    </a:lnTo>
                    <a:lnTo>
                      <a:pt x="47" y="41"/>
                    </a:lnTo>
                    <a:lnTo>
                      <a:pt x="46" y="44"/>
                    </a:lnTo>
                    <a:lnTo>
                      <a:pt x="42" y="45"/>
                    </a:lnTo>
                    <a:lnTo>
                      <a:pt x="38" y="49"/>
                    </a:lnTo>
                    <a:lnTo>
                      <a:pt x="38" y="50"/>
                    </a:lnTo>
                    <a:lnTo>
                      <a:pt x="36" y="52"/>
                    </a:lnTo>
                    <a:lnTo>
                      <a:pt x="36" y="52"/>
                    </a:lnTo>
                    <a:lnTo>
                      <a:pt x="36" y="53"/>
                    </a:lnTo>
                    <a:lnTo>
                      <a:pt x="38" y="57"/>
                    </a:lnTo>
                    <a:lnTo>
                      <a:pt x="39" y="60"/>
                    </a:lnTo>
                    <a:lnTo>
                      <a:pt x="42" y="60"/>
                    </a:lnTo>
                    <a:lnTo>
                      <a:pt x="46" y="60"/>
                    </a:lnTo>
                    <a:lnTo>
                      <a:pt x="46" y="61"/>
                    </a:lnTo>
                    <a:lnTo>
                      <a:pt x="46" y="63"/>
                    </a:lnTo>
                    <a:lnTo>
                      <a:pt x="47" y="63"/>
                    </a:lnTo>
                    <a:lnTo>
                      <a:pt x="49" y="63"/>
                    </a:lnTo>
                    <a:lnTo>
                      <a:pt x="49" y="61"/>
                    </a:lnTo>
                    <a:lnTo>
                      <a:pt x="50" y="61"/>
                    </a:lnTo>
                    <a:lnTo>
                      <a:pt x="52" y="64"/>
                    </a:lnTo>
                    <a:lnTo>
                      <a:pt x="53" y="66"/>
                    </a:lnTo>
                    <a:lnTo>
                      <a:pt x="53" y="66"/>
                    </a:lnTo>
                    <a:lnTo>
                      <a:pt x="53" y="66"/>
                    </a:lnTo>
                    <a:lnTo>
                      <a:pt x="52" y="66"/>
                    </a:lnTo>
                    <a:lnTo>
                      <a:pt x="53" y="68"/>
                    </a:lnTo>
                    <a:lnTo>
                      <a:pt x="55" y="68"/>
                    </a:lnTo>
                    <a:lnTo>
                      <a:pt x="55" y="68"/>
                    </a:lnTo>
                    <a:lnTo>
                      <a:pt x="57" y="68"/>
                    </a:lnTo>
                    <a:lnTo>
                      <a:pt x="57" y="68"/>
                    </a:lnTo>
                    <a:lnTo>
                      <a:pt x="57" y="71"/>
                    </a:lnTo>
                    <a:lnTo>
                      <a:pt x="57" y="72"/>
                    </a:lnTo>
                    <a:lnTo>
                      <a:pt x="57" y="74"/>
                    </a:lnTo>
                    <a:lnTo>
                      <a:pt x="57" y="77"/>
                    </a:lnTo>
                    <a:lnTo>
                      <a:pt x="58" y="79"/>
                    </a:lnTo>
                    <a:lnTo>
                      <a:pt x="58" y="79"/>
                    </a:lnTo>
                    <a:lnTo>
                      <a:pt x="57" y="80"/>
                    </a:lnTo>
                    <a:lnTo>
                      <a:pt x="55" y="82"/>
                    </a:lnTo>
                    <a:lnTo>
                      <a:pt x="52" y="83"/>
                    </a:lnTo>
                    <a:lnTo>
                      <a:pt x="50" y="83"/>
                    </a:lnTo>
                    <a:lnTo>
                      <a:pt x="47" y="85"/>
                    </a:lnTo>
                    <a:lnTo>
                      <a:pt x="47" y="86"/>
                    </a:lnTo>
                    <a:lnTo>
                      <a:pt x="46" y="86"/>
                    </a:lnTo>
                    <a:lnTo>
                      <a:pt x="44" y="88"/>
                    </a:lnTo>
                    <a:lnTo>
                      <a:pt x="44" y="88"/>
                    </a:lnTo>
                    <a:lnTo>
                      <a:pt x="42" y="90"/>
                    </a:lnTo>
                    <a:lnTo>
                      <a:pt x="42" y="91"/>
                    </a:lnTo>
                    <a:lnTo>
                      <a:pt x="39" y="91"/>
                    </a:lnTo>
                    <a:lnTo>
                      <a:pt x="39" y="91"/>
                    </a:lnTo>
                    <a:lnTo>
                      <a:pt x="38" y="93"/>
                    </a:lnTo>
                    <a:lnTo>
                      <a:pt x="38" y="94"/>
                    </a:lnTo>
                    <a:lnTo>
                      <a:pt x="38" y="96"/>
                    </a:lnTo>
                    <a:lnTo>
                      <a:pt x="38" y="99"/>
                    </a:lnTo>
                    <a:lnTo>
                      <a:pt x="39" y="102"/>
                    </a:lnTo>
                    <a:lnTo>
                      <a:pt x="39" y="104"/>
                    </a:lnTo>
                    <a:lnTo>
                      <a:pt x="39" y="105"/>
                    </a:lnTo>
                    <a:lnTo>
                      <a:pt x="38" y="105"/>
                    </a:lnTo>
                    <a:lnTo>
                      <a:pt x="38" y="109"/>
                    </a:lnTo>
                    <a:lnTo>
                      <a:pt x="36" y="109"/>
                    </a:lnTo>
                    <a:lnTo>
                      <a:pt x="35" y="112"/>
                    </a:lnTo>
                    <a:lnTo>
                      <a:pt x="35" y="112"/>
                    </a:lnTo>
                    <a:lnTo>
                      <a:pt x="33" y="113"/>
                    </a:lnTo>
                    <a:lnTo>
                      <a:pt x="30" y="113"/>
                    </a:lnTo>
                    <a:lnTo>
                      <a:pt x="28" y="115"/>
                    </a:lnTo>
                    <a:lnTo>
                      <a:pt x="28" y="112"/>
                    </a:lnTo>
                    <a:lnTo>
                      <a:pt x="27" y="109"/>
                    </a:lnTo>
                    <a:lnTo>
                      <a:pt x="27" y="105"/>
                    </a:lnTo>
                    <a:lnTo>
                      <a:pt x="25" y="101"/>
                    </a:lnTo>
                    <a:lnTo>
                      <a:pt x="24" y="97"/>
                    </a:lnTo>
                    <a:lnTo>
                      <a:pt x="24" y="93"/>
                    </a:lnTo>
                    <a:lnTo>
                      <a:pt x="22" y="90"/>
                    </a:lnTo>
                    <a:lnTo>
                      <a:pt x="22" y="85"/>
                    </a:lnTo>
                    <a:lnTo>
                      <a:pt x="20" y="85"/>
                    </a:lnTo>
                    <a:lnTo>
                      <a:pt x="19" y="83"/>
                    </a:lnTo>
                    <a:lnTo>
                      <a:pt x="16" y="82"/>
                    </a:lnTo>
                    <a:lnTo>
                      <a:pt x="14" y="80"/>
                    </a:lnTo>
                    <a:lnTo>
                      <a:pt x="11" y="79"/>
                    </a:lnTo>
                    <a:lnTo>
                      <a:pt x="11" y="75"/>
                    </a:lnTo>
                    <a:lnTo>
                      <a:pt x="9" y="72"/>
                    </a:lnTo>
                    <a:lnTo>
                      <a:pt x="8" y="69"/>
                    </a:lnTo>
                    <a:lnTo>
                      <a:pt x="8" y="69"/>
                    </a:lnTo>
                    <a:lnTo>
                      <a:pt x="5" y="68"/>
                    </a:lnTo>
                    <a:lnTo>
                      <a:pt x="3" y="68"/>
                    </a:lnTo>
                    <a:lnTo>
                      <a:pt x="3" y="66"/>
                    </a:lnTo>
                    <a:lnTo>
                      <a:pt x="1" y="64"/>
                    </a:lnTo>
                    <a:lnTo>
                      <a:pt x="1" y="61"/>
                    </a:lnTo>
                    <a:lnTo>
                      <a:pt x="0" y="60"/>
                    </a:lnTo>
                    <a:lnTo>
                      <a:pt x="0" y="58"/>
                    </a:lnTo>
                    <a:lnTo>
                      <a:pt x="0" y="55"/>
                    </a:lnTo>
                    <a:lnTo>
                      <a:pt x="0" y="53"/>
                    </a:lnTo>
                    <a:lnTo>
                      <a:pt x="0" y="53"/>
                    </a:lnTo>
                    <a:lnTo>
                      <a:pt x="3" y="50"/>
                    </a:lnTo>
                    <a:lnTo>
                      <a:pt x="5" y="49"/>
                    </a:lnTo>
                    <a:lnTo>
                      <a:pt x="6" y="47"/>
                    </a:lnTo>
                    <a:lnTo>
                      <a:pt x="8" y="47"/>
                    </a:lnTo>
                    <a:lnTo>
                      <a:pt x="8" y="45"/>
                    </a:lnTo>
                    <a:lnTo>
                      <a:pt x="9" y="44"/>
                    </a:lnTo>
                    <a:lnTo>
                      <a:pt x="9" y="42"/>
                    </a:lnTo>
                    <a:lnTo>
                      <a:pt x="9" y="41"/>
                    </a:lnTo>
                    <a:lnTo>
                      <a:pt x="11" y="39"/>
                    </a:lnTo>
                    <a:lnTo>
                      <a:pt x="11" y="38"/>
                    </a:lnTo>
                    <a:lnTo>
                      <a:pt x="12" y="34"/>
                    </a:lnTo>
                    <a:lnTo>
                      <a:pt x="11" y="33"/>
                    </a:lnTo>
                    <a:lnTo>
                      <a:pt x="11" y="31"/>
                    </a:lnTo>
                    <a:lnTo>
                      <a:pt x="11" y="28"/>
                    </a:lnTo>
                    <a:lnTo>
                      <a:pt x="11" y="28"/>
                    </a:lnTo>
                    <a:lnTo>
                      <a:pt x="11" y="27"/>
                    </a:lnTo>
                    <a:lnTo>
                      <a:pt x="9" y="25"/>
                    </a:lnTo>
                    <a:lnTo>
                      <a:pt x="9" y="23"/>
                    </a:lnTo>
                    <a:lnTo>
                      <a:pt x="11" y="22"/>
                    </a:lnTo>
                    <a:lnTo>
                      <a:pt x="11" y="19"/>
                    </a:lnTo>
                    <a:lnTo>
                      <a:pt x="11" y="16"/>
                    </a:lnTo>
                    <a:lnTo>
                      <a:pt x="11" y="16"/>
                    </a:lnTo>
                    <a:lnTo>
                      <a:pt x="11" y="14"/>
                    </a:lnTo>
                    <a:lnTo>
                      <a:pt x="9" y="14"/>
                    </a:lnTo>
                    <a:lnTo>
                      <a:pt x="9" y="14"/>
                    </a:lnTo>
                    <a:lnTo>
                      <a:pt x="9" y="12"/>
                    </a:lnTo>
                    <a:lnTo>
                      <a:pt x="12" y="11"/>
                    </a:lnTo>
                    <a:lnTo>
                      <a:pt x="12" y="9"/>
                    </a:lnTo>
                    <a:lnTo>
                      <a:pt x="14" y="9"/>
                    </a:lnTo>
                    <a:lnTo>
                      <a:pt x="16" y="8"/>
                    </a:lnTo>
                    <a:lnTo>
                      <a:pt x="16" y="8"/>
                    </a:lnTo>
                    <a:lnTo>
                      <a:pt x="14" y="6"/>
                    </a:lnTo>
                    <a:lnTo>
                      <a:pt x="19" y="6"/>
                    </a:lnTo>
                    <a:lnTo>
                      <a:pt x="22" y="3"/>
                    </a:lnTo>
                    <a:lnTo>
                      <a:pt x="24" y="3"/>
                    </a:lnTo>
                    <a:lnTo>
                      <a:pt x="3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5" name="Freeform 36">
                <a:extLst>
                  <a:ext uri="{FF2B5EF4-FFF2-40B4-BE49-F238E27FC236}">
                    <a16:creationId xmlns:a16="http://schemas.microsoft.com/office/drawing/2014/main" id="{2F6AA0A6-D7CD-4B1D-86D2-81E29F10E10E}"/>
                  </a:ext>
                </a:extLst>
              </p:cNvPr>
              <p:cNvSpPr>
                <a:spLocks noEditPoints="1"/>
              </p:cNvSpPr>
              <p:nvPr/>
            </p:nvSpPr>
            <p:spPr bwMode="auto">
              <a:xfrm>
                <a:off x="7244453" y="3139182"/>
                <a:ext cx="399591" cy="251450"/>
              </a:xfrm>
              <a:custGeom>
                <a:avLst/>
                <a:gdLst>
                  <a:gd name="T0" fmla="*/ 7 w 205"/>
                  <a:gd name="T1" fmla="*/ 63 h 129"/>
                  <a:gd name="T2" fmla="*/ 97 w 205"/>
                  <a:gd name="T3" fmla="*/ 6 h 129"/>
                  <a:gd name="T4" fmla="*/ 108 w 205"/>
                  <a:gd name="T5" fmla="*/ 11 h 129"/>
                  <a:gd name="T6" fmla="*/ 110 w 205"/>
                  <a:gd name="T7" fmla="*/ 16 h 129"/>
                  <a:gd name="T8" fmla="*/ 110 w 205"/>
                  <a:gd name="T9" fmla="*/ 20 h 129"/>
                  <a:gd name="T10" fmla="*/ 116 w 205"/>
                  <a:gd name="T11" fmla="*/ 28 h 129"/>
                  <a:gd name="T12" fmla="*/ 129 w 205"/>
                  <a:gd name="T13" fmla="*/ 27 h 129"/>
                  <a:gd name="T14" fmla="*/ 137 w 205"/>
                  <a:gd name="T15" fmla="*/ 33 h 129"/>
                  <a:gd name="T16" fmla="*/ 146 w 205"/>
                  <a:gd name="T17" fmla="*/ 50 h 129"/>
                  <a:gd name="T18" fmla="*/ 168 w 205"/>
                  <a:gd name="T19" fmla="*/ 66 h 129"/>
                  <a:gd name="T20" fmla="*/ 189 w 205"/>
                  <a:gd name="T21" fmla="*/ 79 h 129"/>
                  <a:gd name="T22" fmla="*/ 198 w 205"/>
                  <a:gd name="T23" fmla="*/ 80 h 129"/>
                  <a:gd name="T24" fmla="*/ 203 w 205"/>
                  <a:gd name="T25" fmla="*/ 88 h 129"/>
                  <a:gd name="T26" fmla="*/ 192 w 205"/>
                  <a:gd name="T27" fmla="*/ 90 h 129"/>
                  <a:gd name="T28" fmla="*/ 178 w 205"/>
                  <a:gd name="T29" fmla="*/ 96 h 129"/>
                  <a:gd name="T30" fmla="*/ 168 w 205"/>
                  <a:gd name="T31" fmla="*/ 113 h 129"/>
                  <a:gd name="T32" fmla="*/ 159 w 205"/>
                  <a:gd name="T33" fmla="*/ 116 h 129"/>
                  <a:gd name="T34" fmla="*/ 152 w 205"/>
                  <a:gd name="T35" fmla="*/ 121 h 129"/>
                  <a:gd name="T36" fmla="*/ 145 w 205"/>
                  <a:gd name="T37" fmla="*/ 127 h 129"/>
                  <a:gd name="T38" fmla="*/ 137 w 205"/>
                  <a:gd name="T39" fmla="*/ 124 h 129"/>
                  <a:gd name="T40" fmla="*/ 127 w 205"/>
                  <a:gd name="T41" fmla="*/ 121 h 129"/>
                  <a:gd name="T42" fmla="*/ 124 w 205"/>
                  <a:gd name="T43" fmla="*/ 115 h 129"/>
                  <a:gd name="T44" fmla="*/ 118 w 205"/>
                  <a:gd name="T45" fmla="*/ 104 h 129"/>
                  <a:gd name="T46" fmla="*/ 100 w 205"/>
                  <a:gd name="T47" fmla="*/ 94 h 129"/>
                  <a:gd name="T48" fmla="*/ 91 w 205"/>
                  <a:gd name="T49" fmla="*/ 86 h 129"/>
                  <a:gd name="T50" fmla="*/ 82 w 205"/>
                  <a:gd name="T51" fmla="*/ 85 h 129"/>
                  <a:gd name="T52" fmla="*/ 69 w 205"/>
                  <a:gd name="T53" fmla="*/ 82 h 129"/>
                  <a:gd name="T54" fmla="*/ 59 w 205"/>
                  <a:gd name="T55" fmla="*/ 77 h 129"/>
                  <a:gd name="T56" fmla="*/ 53 w 205"/>
                  <a:gd name="T57" fmla="*/ 80 h 129"/>
                  <a:gd name="T58" fmla="*/ 34 w 205"/>
                  <a:gd name="T59" fmla="*/ 86 h 129"/>
                  <a:gd name="T60" fmla="*/ 20 w 205"/>
                  <a:gd name="T61" fmla="*/ 93 h 129"/>
                  <a:gd name="T62" fmla="*/ 18 w 205"/>
                  <a:gd name="T63" fmla="*/ 71 h 129"/>
                  <a:gd name="T64" fmla="*/ 15 w 205"/>
                  <a:gd name="T65" fmla="*/ 61 h 129"/>
                  <a:gd name="T66" fmla="*/ 9 w 205"/>
                  <a:gd name="T67" fmla="*/ 58 h 129"/>
                  <a:gd name="T68" fmla="*/ 14 w 205"/>
                  <a:gd name="T69" fmla="*/ 53 h 129"/>
                  <a:gd name="T70" fmla="*/ 7 w 205"/>
                  <a:gd name="T71" fmla="*/ 49 h 129"/>
                  <a:gd name="T72" fmla="*/ 4 w 205"/>
                  <a:gd name="T73" fmla="*/ 39 h 129"/>
                  <a:gd name="T74" fmla="*/ 12 w 205"/>
                  <a:gd name="T75" fmla="*/ 34 h 129"/>
                  <a:gd name="T76" fmla="*/ 25 w 205"/>
                  <a:gd name="T77" fmla="*/ 36 h 129"/>
                  <a:gd name="T78" fmla="*/ 31 w 205"/>
                  <a:gd name="T79" fmla="*/ 33 h 129"/>
                  <a:gd name="T80" fmla="*/ 25 w 205"/>
                  <a:gd name="T81" fmla="*/ 25 h 129"/>
                  <a:gd name="T82" fmla="*/ 18 w 205"/>
                  <a:gd name="T83" fmla="*/ 12 h 129"/>
                  <a:gd name="T84" fmla="*/ 4 w 205"/>
                  <a:gd name="T85" fmla="*/ 19 h 129"/>
                  <a:gd name="T86" fmla="*/ 1 w 205"/>
                  <a:gd name="T87" fmla="*/ 22 h 129"/>
                  <a:gd name="T88" fmla="*/ 17 w 205"/>
                  <a:gd name="T89" fmla="*/ 9 h 129"/>
                  <a:gd name="T90" fmla="*/ 34 w 205"/>
                  <a:gd name="T91" fmla="*/ 14 h 129"/>
                  <a:gd name="T92" fmla="*/ 42 w 205"/>
                  <a:gd name="T93" fmla="*/ 25 h 129"/>
                  <a:gd name="T94" fmla="*/ 53 w 205"/>
                  <a:gd name="T95" fmla="*/ 25 h 129"/>
                  <a:gd name="T96" fmla="*/ 66 w 205"/>
                  <a:gd name="T97" fmla="*/ 25 h 129"/>
                  <a:gd name="T98" fmla="*/ 66 w 205"/>
                  <a:gd name="T99" fmla="*/ 17 h 129"/>
                  <a:gd name="T100" fmla="*/ 75 w 205"/>
                  <a:gd name="T101" fmla="*/ 20 h 129"/>
                  <a:gd name="T102" fmla="*/ 74 w 205"/>
                  <a:gd name="T103" fmla="*/ 11 h 129"/>
                  <a:gd name="T104" fmla="*/ 80 w 205"/>
                  <a:gd name="T105" fmla="*/ 6 h 129"/>
                  <a:gd name="T106" fmla="*/ 85 w 205"/>
                  <a:gd name="T107" fmla="*/ 9 h 129"/>
                  <a:gd name="T108" fmla="*/ 82 w 205"/>
                  <a:gd name="T109" fmla="*/ 5 h 129"/>
                  <a:gd name="T110" fmla="*/ 88 w 205"/>
                  <a:gd name="T11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129">
                    <a:moveTo>
                      <a:pt x="7" y="63"/>
                    </a:moveTo>
                    <a:lnTo>
                      <a:pt x="9" y="63"/>
                    </a:lnTo>
                    <a:lnTo>
                      <a:pt x="7" y="64"/>
                    </a:lnTo>
                    <a:lnTo>
                      <a:pt x="9" y="69"/>
                    </a:lnTo>
                    <a:lnTo>
                      <a:pt x="9" y="69"/>
                    </a:lnTo>
                    <a:lnTo>
                      <a:pt x="7" y="68"/>
                    </a:lnTo>
                    <a:lnTo>
                      <a:pt x="7" y="64"/>
                    </a:lnTo>
                    <a:lnTo>
                      <a:pt x="7" y="63"/>
                    </a:lnTo>
                    <a:close/>
                    <a:moveTo>
                      <a:pt x="88" y="0"/>
                    </a:moveTo>
                    <a:lnTo>
                      <a:pt x="89" y="1"/>
                    </a:lnTo>
                    <a:lnTo>
                      <a:pt x="93" y="5"/>
                    </a:lnTo>
                    <a:lnTo>
                      <a:pt x="93" y="5"/>
                    </a:lnTo>
                    <a:lnTo>
                      <a:pt x="94" y="5"/>
                    </a:lnTo>
                    <a:lnTo>
                      <a:pt x="96" y="5"/>
                    </a:lnTo>
                    <a:lnTo>
                      <a:pt x="96" y="5"/>
                    </a:lnTo>
                    <a:lnTo>
                      <a:pt x="97" y="6"/>
                    </a:lnTo>
                    <a:lnTo>
                      <a:pt x="97" y="8"/>
                    </a:lnTo>
                    <a:lnTo>
                      <a:pt x="99" y="8"/>
                    </a:lnTo>
                    <a:lnTo>
                      <a:pt x="100" y="9"/>
                    </a:lnTo>
                    <a:lnTo>
                      <a:pt x="105" y="9"/>
                    </a:lnTo>
                    <a:lnTo>
                      <a:pt x="107" y="9"/>
                    </a:lnTo>
                    <a:lnTo>
                      <a:pt x="107" y="9"/>
                    </a:lnTo>
                    <a:lnTo>
                      <a:pt x="108" y="11"/>
                    </a:lnTo>
                    <a:lnTo>
                      <a:pt x="108" y="11"/>
                    </a:lnTo>
                    <a:lnTo>
                      <a:pt x="108" y="11"/>
                    </a:lnTo>
                    <a:lnTo>
                      <a:pt x="108" y="11"/>
                    </a:lnTo>
                    <a:lnTo>
                      <a:pt x="108" y="12"/>
                    </a:lnTo>
                    <a:lnTo>
                      <a:pt x="108" y="14"/>
                    </a:lnTo>
                    <a:lnTo>
                      <a:pt x="107" y="14"/>
                    </a:lnTo>
                    <a:lnTo>
                      <a:pt x="107" y="14"/>
                    </a:lnTo>
                    <a:lnTo>
                      <a:pt x="108" y="14"/>
                    </a:lnTo>
                    <a:lnTo>
                      <a:pt x="110" y="16"/>
                    </a:lnTo>
                    <a:lnTo>
                      <a:pt x="110" y="17"/>
                    </a:lnTo>
                    <a:lnTo>
                      <a:pt x="111" y="17"/>
                    </a:lnTo>
                    <a:lnTo>
                      <a:pt x="111" y="17"/>
                    </a:lnTo>
                    <a:lnTo>
                      <a:pt x="110" y="17"/>
                    </a:lnTo>
                    <a:lnTo>
                      <a:pt x="110" y="17"/>
                    </a:lnTo>
                    <a:lnTo>
                      <a:pt x="110" y="19"/>
                    </a:lnTo>
                    <a:lnTo>
                      <a:pt x="110" y="19"/>
                    </a:lnTo>
                    <a:lnTo>
                      <a:pt x="110" y="20"/>
                    </a:lnTo>
                    <a:lnTo>
                      <a:pt x="110" y="20"/>
                    </a:lnTo>
                    <a:lnTo>
                      <a:pt x="110" y="22"/>
                    </a:lnTo>
                    <a:lnTo>
                      <a:pt x="108" y="23"/>
                    </a:lnTo>
                    <a:lnTo>
                      <a:pt x="108" y="23"/>
                    </a:lnTo>
                    <a:lnTo>
                      <a:pt x="110" y="25"/>
                    </a:lnTo>
                    <a:lnTo>
                      <a:pt x="111" y="25"/>
                    </a:lnTo>
                    <a:lnTo>
                      <a:pt x="115" y="27"/>
                    </a:lnTo>
                    <a:lnTo>
                      <a:pt x="116" y="28"/>
                    </a:lnTo>
                    <a:lnTo>
                      <a:pt x="119" y="27"/>
                    </a:lnTo>
                    <a:lnTo>
                      <a:pt x="121" y="27"/>
                    </a:lnTo>
                    <a:lnTo>
                      <a:pt x="121" y="27"/>
                    </a:lnTo>
                    <a:lnTo>
                      <a:pt x="124" y="28"/>
                    </a:lnTo>
                    <a:lnTo>
                      <a:pt x="126" y="28"/>
                    </a:lnTo>
                    <a:lnTo>
                      <a:pt x="126" y="28"/>
                    </a:lnTo>
                    <a:lnTo>
                      <a:pt x="127" y="28"/>
                    </a:lnTo>
                    <a:lnTo>
                      <a:pt x="129" y="27"/>
                    </a:lnTo>
                    <a:lnTo>
                      <a:pt x="129" y="27"/>
                    </a:lnTo>
                    <a:lnTo>
                      <a:pt x="129" y="27"/>
                    </a:lnTo>
                    <a:lnTo>
                      <a:pt x="130" y="27"/>
                    </a:lnTo>
                    <a:lnTo>
                      <a:pt x="132" y="27"/>
                    </a:lnTo>
                    <a:lnTo>
                      <a:pt x="134" y="28"/>
                    </a:lnTo>
                    <a:lnTo>
                      <a:pt x="135" y="30"/>
                    </a:lnTo>
                    <a:lnTo>
                      <a:pt x="137" y="31"/>
                    </a:lnTo>
                    <a:lnTo>
                      <a:pt x="137" y="33"/>
                    </a:lnTo>
                    <a:lnTo>
                      <a:pt x="138" y="36"/>
                    </a:lnTo>
                    <a:lnTo>
                      <a:pt x="140" y="39"/>
                    </a:lnTo>
                    <a:lnTo>
                      <a:pt x="141" y="41"/>
                    </a:lnTo>
                    <a:lnTo>
                      <a:pt x="143" y="42"/>
                    </a:lnTo>
                    <a:lnTo>
                      <a:pt x="143" y="47"/>
                    </a:lnTo>
                    <a:lnTo>
                      <a:pt x="145" y="49"/>
                    </a:lnTo>
                    <a:lnTo>
                      <a:pt x="145" y="49"/>
                    </a:lnTo>
                    <a:lnTo>
                      <a:pt x="146" y="50"/>
                    </a:lnTo>
                    <a:lnTo>
                      <a:pt x="151" y="53"/>
                    </a:lnTo>
                    <a:lnTo>
                      <a:pt x="152" y="55"/>
                    </a:lnTo>
                    <a:lnTo>
                      <a:pt x="156" y="57"/>
                    </a:lnTo>
                    <a:lnTo>
                      <a:pt x="159" y="58"/>
                    </a:lnTo>
                    <a:lnTo>
                      <a:pt x="162" y="61"/>
                    </a:lnTo>
                    <a:lnTo>
                      <a:pt x="162" y="63"/>
                    </a:lnTo>
                    <a:lnTo>
                      <a:pt x="165" y="64"/>
                    </a:lnTo>
                    <a:lnTo>
                      <a:pt x="168" y="66"/>
                    </a:lnTo>
                    <a:lnTo>
                      <a:pt x="170" y="66"/>
                    </a:lnTo>
                    <a:lnTo>
                      <a:pt x="173" y="68"/>
                    </a:lnTo>
                    <a:lnTo>
                      <a:pt x="175" y="69"/>
                    </a:lnTo>
                    <a:lnTo>
                      <a:pt x="176" y="69"/>
                    </a:lnTo>
                    <a:lnTo>
                      <a:pt x="178" y="71"/>
                    </a:lnTo>
                    <a:lnTo>
                      <a:pt x="181" y="72"/>
                    </a:lnTo>
                    <a:lnTo>
                      <a:pt x="186" y="75"/>
                    </a:lnTo>
                    <a:lnTo>
                      <a:pt x="189" y="79"/>
                    </a:lnTo>
                    <a:lnTo>
                      <a:pt x="190" y="79"/>
                    </a:lnTo>
                    <a:lnTo>
                      <a:pt x="190" y="79"/>
                    </a:lnTo>
                    <a:lnTo>
                      <a:pt x="192" y="77"/>
                    </a:lnTo>
                    <a:lnTo>
                      <a:pt x="193" y="77"/>
                    </a:lnTo>
                    <a:lnTo>
                      <a:pt x="195" y="77"/>
                    </a:lnTo>
                    <a:lnTo>
                      <a:pt x="197" y="79"/>
                    </a:lnTo>
                    <a:lnTo>
                      <a:pt x="197" y="79"/>
                    </a:lnTo>
                    <a:lnTo>
                      <a:pt x="198" y="80"/>
                    </a:lnTo>
                    <a:lnTo>
                      <a:pt x="200" y="80"/>
                    </a:lnTo>
                    <a:lnTo>
                      <a:pt x="200" y="82"/>
                    </a:lnTo>
                    <a:lnTo>
                      <a:pt x="203" y="82"/>
                    </a:lnTo>
                    <a:lnTo>
                      <a:pt x="203" y="82"/>
                    </a:lnTo>
                    <a:lnTo>
                      <a:pt x="205" y="83"/>
                    </a:lnTo>
                    <a:lnTo>
                      <a:pt x="205" y="83"/>
                    </a:lnTo>
                    <a:lnTo>
                      <a:pt x="203" y="85"/>
                    </a:lnTo>
                    <a:lnTo>
                      <a:pt x="203" y="88"/>
                    </a:lnTo>
                    <a:lnTo>
                      <a:pt x="203" y="91"/>
                    </a:lnTo>
                    <a:lnTo>
                      <a:pt x="203" y="93"/>
                    </a:lnTo>
                    <a:lnTo>
                      <a:pt x="201" y="93"/>
                    </a:lnTo>
                    <a:lnTo>
                      <a:pt x="200" y="93"/>
                    </a:lnTo>
                    <a:lnTo>
                      <a:pt x="197" y="91"/>
                    </a:lnTo>
                    <a:lnTo>
                      <a:pt x="193" y="90"/>
                    </a:lnTo>
                    <a:lnTo>
                      <a:pt x="192" y="90"/>
                    </a:lnTo>
                    <a:lnTo>
                      <a:pt x="192" y="90"/>
                    </a:lnTo>
                    <a:lnTo>
                      <a:pt x="190" y="90"/>
                    </a:lnTo>
                    <a:lnTo>
                      <a:pt x="190" y="91"/>
                    </a:lnTo>
                    <a:lnTo>
                      <a:pt x="189" y="93"/>
                    </a:lnTo>
                    <a:lnTo>
                      <a:pt x="189" y="94"/>
                    </a:lnTo>
                    <a:lnTo>
                      <a:pt x="184" y="94"/>
                    </a:lnTo>
                    <a:lnTo>
                      <a:pt x="182" y="94"/>
                    </a:lnTo>
                    <a:lnTo>
                      <a:pt x="179" y="96"/>
                    </a:lnTo>
                    <a:lnTo>
                      <a:pt x="178" y="96"/>
                    </a:lnTo>
                    <a:lnTo>
                      <a:pt x="178" y="98"/>
                    </a:lnTo>
                    <a:lnTo>
                      <a:pt x="176" y="99"/>
                    </a:lnTo>
                    <a:lnTo>
                      <a:pt x="176" y="102"/>
                    </a:lnTo>
                    <a:lnTo>
                      <a:pt x="175" y="105"/>
                    </a:lnTo>
                    <a:lnTo>
                      <a:pt x="175" y="109"/>
                    </a:lnTo>
                    <a:lnTo>
                      <a:pt x="173" y="110"/>
                    </a:lnTo>
                    <a:lnTo>
                      <a:pt x="171" y="112"/>
                    </a:lnTo>
                    <a:lnTo>
                      <a:pt x="168" y="113"/>
                    </a:lnTo>
                    <a:lnTo>
                      <a:pt x="167" y="113"/>
                    </a:lnTo>
                    <a:lnTo>
                      <a:pt x="167" y="113"/>
                    </a:lnTo>
                    <a:lnTo>
                      <a:pt x="167" y="115"/>
                    </a:lnTo>
                    <a:lnTo>
                      <a:pt x="167" y="115"/>
                    </a:lnTo>
                    <a:lnTo>
                      <a:pt x="165" y="115"/>
                    </a:lnTo>
                    <a:lnTo>
                      <a:pt x="164" y="115"/>
                    </a:lnTo>
                    <a:lnTo>
                      <a:pt x="162" y="115"/>
                    </a:lnTo>
                    <a:lnTo>
                      <a:pt x="159" y="116"/>
                    </a:lnTo>
                    <a:lnTo>
                      <a:pt x="156" y="118"/>
                    </a:lnTo>
                    <a:lnTo>
                      <a:pt x="154" y="118"/>
                    </a:lnTo>
                    <a:lnTo>
                      <a:pt x="154" y="118"/>
                    </a:lnTo>
                    <a:lnTo>
                      <a:pt x="152" y="118"/>
                    </a:lnTo>
                    <a:lnTo>
                      <a:pt x="154" y="120"/>
                    </a:lnTo>
                    <a:lnTo>
                      <a:pt x="154" y="120"/>
                    </a:lnTo>
                    <a:lnTo>
                      <a:pt x="154" y="120"/>
                    </a:lnTo>
                    <a:lnTo>
                      <a:pt x="152" y="121"/>
                    </a:lnTo>
                    <a:lnTo>
                      <a:pt x="152" y="123"/>
                    </a:lnTo>
                    <a:lnTo>
                      <a:pt x="152" y="124"/>
                    </a:lnTo>
                    <a:lnTo>
                      <a:pt x="151" y="124"/>
                    </a:lnTo>
                    <a:lnTo>
                      <a:pt x="149" y="126"/>
                    </a:lnTo>
                    <a:lnTo>
                      <a:pt x="148" y="127"/>
                    </a:lnTo>
                    <a:lnTo>
                      <a:pt x="146" y="127"/>
                    </a:lnTo>
                    <a:lnTo>
                      <a:pt x="146" y="127"/>
                    </a:lnTo>
                    <a:lnTo>
                      <a:pt x="145" y="127"/>
                    </a:lnTo>
                    <a:lnTo>
                      <a:pt x="143" y="127"/>
                    </a:lnTo>
                    <a:lnTo>
                      <a:pt x="143" y="127"/>
                    </a:lnTo>
                    <a:lnTo>
                      <a:pt x="141" y="129"/>
                    </a:lnTo>
                    <a:lnTo>
                      <a:pt x="141" y="129"/>
                    </a:lnTo>
                    <a:lnTo>
                      <a:pt x="141" y="127"/>
                    </a:lnTo>
                    <a:lnTo>
                      <a:pt x="140" y="126"/>
                    </a:lnTo>
                    <a:lnTo>
                      <a:pt x="138" y="126"/>
                    </a:lnTo>
                    <a:lnTo>
                      <a:pt x="137" y="124"/>
                    </a:lnTo>
                    <a:lnTo>
                      <a:pt x="137" y="124"/>
                    </a:lnTo>
                    <a:lnTo>
                      <a:pt x="135" y="124"/>
                    </a:lnTo>
                    <a:lnTo>
                      <a:pt x="134" y="124"/>
                    </a:lnTo>
                    <a:lnTo>
                      <a:pt x="132" y="124"/>
                    </a:lnTo>
                    <a:lnTo>
                      <a:pt x="130" y="124"/>
                    </a:lnTo>
                    <a:lnTo>
                      <a:pt x="129" y="123"/>
                    </a:lnTo>
                    <a:lnTo>
                      <a:pt x="127" y="121"/>
                    </a:lnTo>
                    <a:lnTo>
                      <a:pt x="127" y="121"/>
                    </a:lnTo>
                    <a:lnTo>
                      <a:pt x="126" y="121"/>
                    </a:lnTo>
                    <a:lnTo>
                      <a:pt x="126" y="121"/>
                    </a:lnTo>
                    <a:lnTo>
                      <a:pt x="126" y="120"/>
                    </a:lnTo>
                    <a:lnTo>
                      <a:pt x="126" y="120"/>
                    </a:lnTo>
                    <a:lnTo>
                      <a:pt x="126" y="116"/>
                    </a:lnTo>
                    <a:lnTo>
                      <a:pt x="126" y="116"/>
                    </a:lnTo>
                    <a:lnTo>
                      <a:pt x="124" y="115"/>
                    </a:lnTo>
                    <a:lnTo>
                      <a:pt x="124" y="115"/>
                    </a:lnTo>
                    <a:lnTo>
                      <a:pt x="126" y="115"/>
                    </a:lnTo>
                    <a:lnTo>
                      <a:pt x="126" y="113"/>
                    </a:lnTo>
                    <a:lnTo>
                      <a:pt x="126" y="112"/>
                    </a:lnTo>
                    <a:lnTo>
                      <a:pt x="126" y="110"/>
                    </a:lnTo>
                    <a:lnTo>
                      <a:pt x="124" y="109"/>
                    </a:lnTo>
                    <a:lnTo>
                      <a:pt x="126" y="105"/>
                    </a:lnTo>
                    <a:lnTo>
                      <a:pt x="124" y="104"/>
                    </a:lnTo>
                    <a:lnTo>
                      <a:pt x="118" y="104"/>
                    </a:lnTo>
                    <a:lnTo>
                      <a:pt x="113" y="104"/>
                    </a:lnTo>
                    <a:lnTo>
                      <a:pt x="113" y="104"/>
                    </a:lnTo>
                    <a:lnTo>
                      <a:pt x="110" y="101"/>
                    </a:lnTo>
                    <a:lnTo>
                      <a:pt x="108" y="99"/>
                    </a:lnTo>
                    <a:lnTo>
                      <a:pt x="107" y="98"/>
                    </a:lnTo>
                    <a:lnTo>
                      <a:pt x="104" y="96"/>
                    </a:lnTo>
                    <a:lnTo>
                      <a:pt x="102" y="96"/>
                    </a:lnTo>
                    <a:lnTo>
                      <a:pt x="100" y="94"/>
                    </a:lnTo>
                    <a:lnTo>
                      <a:pt x="99" y="93"/>
                    </a:lnTo>
                    <a:lnTo>
                      <a:pt x="99" y="91"/>
                    </a:lnTo>
                    <a:lnTo>
                      <a:pt x="99" y="91"/>
                    </a:lnTo>
                    <a:lnTo>
                      <a:pt x="97" y="90"/>
                    </a:lnTo>
                    <a:lnTo>
                      <a:pt x="97" y="90"/>
                    </a:lnTo>
                    <a:lnTo>
                      <a:pt x="97" y="90"/>
                    </a:lnTo>
                    <a:lnTo>
                      <a:pt x="93" y="88"/>
                    </a:lnTo>
                    <a:lnTo>
                      <a:pt x="91" y="86"/>
                    </a:lnTo>
                    <a:lnTo>
                      <a:pt x="89" y="88"/>
                    </a:lnTo>
                    <a:lnTo>
                      <a:pt x="88" y="88"/>
                    </a:lnTo>
                    <a:lnTo>
                      <a:pt x="88" y="86"/>
                    </a:lnTo>
                    <a:lnTo>
                      <a:pt x="86" y="88"/>
                    </a:lnTo>
                    <a:lnTo>
                      <a:pt x="85" y="88"/>
                    </a:lnTo>
                    <a:lnTo>
                      <a:pt x="83" y="88"/>
                    </a:lnTo>
                    <a:lnTo>
                      <a:pt x="83" y="88"/>
                    </a:lnTo>
                    <a:lnTo>
                      <a:pt x="82" y="85"/>
                    </a:lnTo>
                    <a:lnTo>
                      <a:pt x="78" y="85"/>
                    </a:lnTo>
                    <a:lnTo>
                      <a:pt x="77" y="85"/>
                    </a:lnTo>
                    <a:lnTo>
                      <a:pt x="75" y="83"/>
                    </a:lnTo>
                    <a:lnTo>
                      <a:pt x="72" y="83"/>
                    </a:lnTo>
                    <a:lnTo>
                      <a:pt x="70" y="83"/>
                    </a:lnTo>
                    <a:lnTo>
                      <a:pt x="70" y="82"/>
                    </a:lnTo>
                    <a:lnTo>
                      <a:pt x="69" y="82"/>
                    </a:lnTo>
                    <a:lnTo>
                      <a:pt x="69" y="82"/>
                    </a:lnTo>
                    <a:lnTo>
                      <a:pt x="69" y="80"/>
                    </a:lnTo>
                    <a:lnTo>
                      <a:pt x="69" y="80"/>
                    </a:lnTo>
                    <a:lnTo>
                      <a:pt x="69" y="79"/>
                    </a:lnTo>
                    <a:lnTo>
                      <a:pt x="67" y="79"/>
                    </a:lnTo>
                    <a:lnTo>
                      <a:pt x="66" y="79"/>
                    </a:lnTo>
                    <a:lnTo>
                      <a:pt x="63" y="79"/>
                    </a:lnTo>
                    <a:lnTo>
                      <a:pt x="61" y="77"/>
                    </a:lnTo>
                    <a:lnTo>
                      <a:pt x="59" y="77"/>
                    </a:lnTo>
                    <a:lnTo>
                      <a:pt x="58" y="77"/>
                    </a:lnTo>
                    <a:lnTo>
                      <a:pt x="56" y="77"/>
                    </a:lnTo>
                    <a:lnTo>
                      <a:pt x="56" y="79"/>
                    </a:lnTo>
                    <a:lnTo>
                      <a:pt x="55" y="79"/>
                    </a:lnTo>
                    <a:lnTo>
                      <a:pt x="55" y="80"/>
                    </a:lnTo>
                    <a:lnTo>
                      <a:pt x="55" y="80"/>
                    </a:lnTo>
                    <a:lnTo>
                      <a:pt x="53" y="80"/>
                    </a:lnTo>
                    <a:lnTo>
                      <a:pt x="53" y="80"/>
                    </a:lnTo>
                    <a:lnTo>
                      <a:pt x="52" y="80"/>
                    </a:lnTo>
                    <a:lnTo>
                      <a:pt x="48" y="80"/>
                    </a:lnTo>
                    <a:lnTo>
                      <a:pt x="44" y="80"/>
                    </a:lnTo>
                    <a:lnTo>
                      <a:pt x="42" y="82"/>
                    </a:lnTo>
                    <a:lnTo>
                      <a:pt x="39" y="82"/>
                    </a:lnTo>
                    <a:lnTo>
                      <a:pt x="37" y="83"/>
                    </a:lnTo>
                    <a:lnTo>
                      <a:pt x="34" y="85"/>
                    </a:lnTo>
                    <a:lnTo>
                      <a:pt x="34" y="86"/>
                    </a:lnTo>
                    <a:lnTo>
                      <a:pt x="33" y="90"/>
                    </a:lnTo>
                    <a:lnTo>
                      <a:pt x="31" y="91"/>
                    </a:lnTo>
                    <a:lnTo>
                      <a:pt x="31" y="91"/>
                    </a:lnTo>
                    <a:lnTo>
                      <a:pt x="29" y="91"/>
                    </a:lnTo>
                    <a:lnTo>
                      <a:pt x="28" y="91"/>
                    </a:lnTo>
                    <a:lnTo>
                      <a:pt x="26" y="93"/>
                    </a:lnTo>
                    <a:lnTo>
                      <a:pt x="25" y="93"/>
                    </a:lnTo>
                    <a:lnTo>
                      <a:pt x="20" y="93"/>
                    </a:lnTo>
                    <a:lnTo>
                      <a:pt x="20" y="91"/>
                    </a:lnTo>
                    <a:lnTo>
                      <a:pt x="18" y="88"/>
                    </a:lnTo>
                    <a:lnTo>
                      <a:pt x="18" y="83"/>
                    </a:lnTo>
                    <a:lnTo>
                      <a:pt x="18" y="82"/>
                    </a:lnTo>
                    <a:lnTo>
                      <a:pt x="20" y="77"/>
                    </a:lnTo>
                    <a:lnTo>
                      <a:pt x="18" y="75"/>
                    </a:lnTo>
                    <a:lnTo>
                      <a:pt x="18" y="74"/>
                    </a:lnTo>
                    <a:lnTo>
                      <a:pt x="18" y="71"/>
                    </a:lnTo>
                    <a:lnTo>
                      <a:pt x="20" y="69"/>
                    </a:lnTo>
                    <a:lnTo>
                      <a:pt x="20" y="68"/>
                    </a:lnTo>
                    <a:lnTo>
                      <a:pt x="20" y="66"/>
                    </a:lnTo>
                    <a:lnTo>
                      <a:pt x="18" y="64"/>
                    </a:lnTo>
                    <a:lnTo>
                      <a:pt x="17" y="63"/>
                    </a:lnTo>
                    <a:lnTo>
                      <a:pt x="17" y="63"/>
                    </a:lnTo>
                    <a:lnTo>
                      <a:pt x="17" y="61"/>
                    </a:lnTo>
                    <a:lnTo>
                      <a:pt x="15" y="61"/>
                    </a:lnTo>
                    <a:lnTo>
                      <a:pt x="15" y="61"/>
                    </a:lnTo>
                    <a:lnTo>
                      <a:pt x="14" y="60"/>
                    </a:lnTo>
                    <a:lnTo>
                      <a:pt x="12" y="60"/>
                    </a:lnTo>
                    <a:lnTo>
                      <a:pt x="11" y="60"/>
                    </a:lnTo>
                    <a:lnTo>
                      <a:pt x="11" y="60"/>
                    </a:lnTo>
                    <a:lnTo>
                      <a:pt x="9" y="61"/>
                    </a:lnTo>
                    <a:lnTo>
                      <a:pt x="9" y="60"/>
                    </a:lnTo>
                    <a:lnTo>
                      <a:pt x="9" y="58"/>
                    </a:lnTo>
                    <a:lnTo>
                      <a:pt x="11" y="55"/>
                    </a:lnTo>
                    <a:lnTo>
                      <a:pt x="11" y="55"/>
                    </a:lnTo>
                    <a:lnTo>
                      <a:pt x="12" y="57"/>
                    </a:lnTo>
                    <a:lnTo>
                      <a:pt x="14" y="57"/>
                    </a:lnTo>
                    <a:lnTo>
                      <a:pt x="15" y="57"/>
                    </a:lnTo>
                    <a:lnTo>
                      <a:pt x="15" y="55"/>
                    </a:lnTo>
                    <a:lnTo>
                      <a:pt x="15" y="55"/>
                    </a:lnTo>
                    <a:lnTo>
                      <a:pt x="14" y="53"/>
                    </a:lnTo>
                    <a:lnTo>
                      <a:pt x="14" y="52"/>
                    </a:lnTo>
                    <a:lnTo>
                      <a:pt x="14" y="52"/>
                    </a:lnTo>
                    <a:lnTo>
                      <a:pt x="14" y="50"/>
                    </a:lnTo>
                    <a:lnTo>
                      <a:pt x="14" y="49"/>
                    </a:lnTo>
                    <a:lnTo>
                      <a:pt x="12" y="49"/>
                    </a:lnTo>
                    <a:lnTo>
                      <a:pt x="11" y="49"/>
                    </a:lnTo>
                    <a:lnTo>
                      <a:pt x="9" y="49"/>
                    </a:lnTo>
                    <a:lnTo>
                      <a:pt x="7" y="49"/>
                    </a:lnTo>
                    <a:lnTo>
                      <a:pt x="6" y="50"/>
                    </a:lnTo>
                    <a:lnTo>
                      <a:pt x="7" y="52"/>
                    </a:lnTo>
                    <a:lnTo>
                      <a:pt x="6" y="50"/>
                    </a:lnTo>
                    <a:lnTo>
                      <a:pt x="6" y="50"/>
                    </a:lnTo>
                    <a:lnTo>
                      <a:pt x="4" y="47"/>
                    </a:lnTo>
                    <a:lnTo>
                      <a:pt x="3" y="44"/>
                    </a:lnTo>
                    <a:lnTo>
                      <a:pt x="3" y="41"/>
                    </a:lnTo>
                    <a:lnTo>
                      <a:pt x="4" y="39"/>
                    </a:lnTo>
                    <a:lnTo>
                      <a:pt x="4" y="36"/>
                    </a:lnTo>
                    <a:lnTo>
                      <a:pt x="6" y="33"/>
                    </a:lnTo>
                    <a:lnTo>
                      <a:pt x="6" y="30"/>
                    </a:lnTo>
                    <a:lnTo>
                      <a:pt x="7" y="31"/>
                    </a:lnTo>
                    <a:lnTo>
                      <a:pt x="7" y="33"/>
                    </a:lnTo>
                    <a:lnTo>
                      <a:pt x="9" y="34"/>
                    </a:lnTo>
                    <a:lnTo>
                      <a:pt x="9" y="34"/>
                    </a:lnTo>
                    <a:lnTo>
                      <a:pt x="12" y="34"/>
                    </a:lnTo>
                    <a:lnTo>
                      <a:pt x="14" y="34"/>
                    </a:lnTo>
                    <a:lnTo>
                      <a:pt x="14" y="34"/>
                    </a:lnTo>
                    <a:lnTo>
                      <a:pt x="15" y="34"/>
                    </a:lnTo>
                    <a:lnTo>
                      <a:pt x="17" y="36"/>
                    </a:lnTo>
                    <a:lnTo>
                      <a:pt x="18" y="38"/>
                    </a:lnTo>
                    <a:lnTo>
                      <a:pt x="20" y="38"/>
                    </a:lnTo>
                    <a:lnTo>
                      <a:pt x="23" y="36"/>
                    </a:lnTo>
                    <a:lnTo>
                      <a:pt x="25" y="36"/>
                    </a:lnTo>
                    <a:lnTo>
                      <a:pt x="25" y="36"/>
                    </a:lnTo>
                    <a:lnTo>
                      <a:pt x="26" y="36"/>
                    </a:lnTo>
                    <a:lnTo>
                      <a:pt x="26" y="36"/>
                    </a:lnTo>
                    <a:lnTo>
                      <a:pt x="26" y="34"/>
                    </a:lnTo>
                    <a:lnTo>
                      <a:pt x="26" y="34"/>
                    </a:lnTo>
                    <a:lnTo>
                      <a:pt x="26" y="33"/>
                    </a:lnTo>
                    <a:lnTo>
                      <a:pt x="29" y="34"/>
                    </a:lnTo>
                    <a:lnTo>
                      <a:pt x="31" y="33"/>
                    </a:lnTo>
                    <a:lnTo>
                      <a:pt x="31" y="33"/>
                    </a:lnTo>
                    <a:lnTo>
                      <a:pt x="31" y="33"/>
                    </a:lnTo>
                    <a:lnTo>
                      <a:pt x="31" y="31"/>
                    </a:lnTo>
                    <a:lnTo>
                      <a:pt x="31" y="31"/>
                    </a:lnTo>
                    <a:lnTo>
                      <a:pt x="31" y="30"/>
                    </a:lnTo>
                    <a:lnTo>
                      <a:pt x="31" y="30"/>
                    </a:lnTo>
                    <a:lnTo>
                      <a:pt x="29" y="28"/>
                    </a:lnTo>
                    <a:lnTo>
                      <a:pt x="25" y="25"/>
                    </a:lnTo>
                    <a:lnTo>
                      <a:pt x="25" y="23"/>
                    </a:lnTo>
                    <a:lnTo>
                      <a:pt x="23" y="22"/>
                    </a:lnTo>
                    <a:lnTo>
                      <a:pt x="22" y="20"/>
                    </a:lnTo>
                    <a:lnTo>
                      <a:pt x="22" y="17"/>
                    </a:lnTo>
                    <a:lnTo>
                      <a:pt x="20" y="16"/>
                    </a:lnTo>
                    <a:lnTo>
                      <a:pt x="18" y="12"/>
                    </a:lnTo>
                    <a:lnTo>
                      <a:pt x="18" y="12"/>
                    </a:lnTo>
                    <a:lnTo>
                      <a:pt x="18" y="12"/>
                    </a:lnTo>
                    <a:lnTo>
                      <a:pt x="15" y="11"/>
                    </a:lnTo>
                    <a:lnTo>
                      <a:pt x="14" y="12"/>
                    </a:lnTo>
                    <a:lnTo>
                      <a:pt x="11" y="12"/>
                    </a:lnTo>
                    <a:lnTo>
                      <a:pt x="9" y="12"/>
                    </a:lnTo>
                    <a:lnTo>
                      <a:pt x="9" y="12"/>
                    </a:lnTo>
                    <a:lnTo>
                      <a:pt x="6" y="14"/>
                    </a:lnTo>
                    <a:lnTo>
                      <a:pt x="6" y="16"/>
                    </a:lnTo>
                    <a:lnTo>
                      <a:pt x="4" y="19"/>
                    </a:lnTo>
                    <a:lnTo>
                      <a:pt x="6" y="20"/>
                    </a:lnTo>
                    <a:lnTo>
                      <a:pt x="6" y="20"/>
                    </a:lnTo>
                    <a:lnTo>
                      <a:pt x="4" y="25"/>
                    </a:lnTo>
                    <a:lnTo>
                      <a:pt x="4" y="28"/>
                    </a:lnTo>
                    <a:lnTo>
                      <a:pt x="4" y="28"/>
                    </a:lnTo>
                    <a:lnTo>
                      <a:pt x="4" y="27"/>
                    </a:lnTo>
                    <a:lnTo>
                      <a:pt x="3" y="25"/>
                    </a:lnTo>
                    <a:lnTo>
                      <a:pt x="1" y="22"/>
                    </a:lnTo>
                    <a:lnTo>
                      <a:pt x="0" y="17"/>
                    </a:lnTo>
                    <a:lnTo>
                      <a:pt x="3" y="16"/>
                    </a:lnTo>
                    <a:lnTo>
                      <a:pt x="4" y="12"/>
                    </a:lnTo>
                    <a:lnTo>
                      <a:pt x="7" y="12"/>
                    </a:lnTo>
                    <a:lnTo>
                      <a:pt x="7" y="11"/>
                    </a:lnTo>
                    <a:lnTo>
                      <a:pt x="11" y="11"/>
                    </a:lnTo>
                    <a:lnTo>
                      <a:pt x="14" y="9"/>
                    </a:lnTo>
                    <a:lnTo>
                      <a:pt x="17" y="9"/>
                    </a:lnTo>
                    <a:lnTo>
                      <a:pt x="20" y="8"/>
                    </a:lnTo>
                    <a:lnTo>
                      <a:pt x="22" y="8"/>
                    </a:lnTo>
                    <a:lnTo>
                      <a:pt x="23" y="8"/>
                    </a:lnTo>
                    <a:lnTo>
                      <a:pt x="25" y="9"/>
                    </a:lnTo>
                    <a:lnTo>
                      <a:pt x="25" y="9"/>
                    </a:lnTo>
                    <a:lnTo>
                      <a:pt x="28" y="11"/>
                    </a:lnTo>
                    <a:lnTo>
                      <a:pt x="31" y="12"/>
                    </a:lnTo>
                    <a:lnTo>
                      <a:pt x="34" y="14"/>
                    </a:lnTo>
                    <a:lnTo>
                      <a:pt x="34" y="16"/>
                    </a:lnTo>
                    <a:lnTo>
                      <a:pt x="34" y="16"/>
                    </a:lnTo>
                    <a:lnTo>
                      <a:pt x="36" y="17"/>
                    </a:lnTo>
                    <a:lnTo>
                      <a:pt x="37" y="20"/>
                    </a:lnTo>
                    <a:lnTo>
                      <a:pt x="39" y="22"/>
                    </a:lnTo>
                    <a:lnTo>
                      <a:pt x="39" y="23"/>
                    </a:lnTo>
                    <a:lnTo>
                      <a:pt x="41" y="23"/>
                    </a:lnTo>
                    <a:lnTo>
                      <a:pt x="42" y="25"/>
                    </a:lnTo>
                    <a:lnTo>
                      <a:pt x="42" y="27"/>
                    </a:lnTo>
                    <a:lnTo>
                      <a:pt x="42" y="27"/>
                    </a:lnTo>
                    <a:lnTo>
                      <a:pt x="44" y="27"/>
                    </a:lnTo>
                    <a:lnTo>
                      <a:pt x="45" y="27"/>
                    </a:lnTo>
                    <a:lnTo>
                      <a:pt x="48" y="25"/>
                    </a:lnTo>
                    <a:lnTo>
                      <a:pt x="50" y="25"/>
                    </a:lnTo>
                    <a:lnTo>
                      <a:pt x="50" y="25"/>
                    </a:lnTo>
                    <a:lnTo>
                      <a:pt x="53" y="25"/>
                    </a:lnTo>
                    <a:lnTo>
                      <a:pt x="58" y="27"/>
                    </a:lnTo>
                    <a:lnTo>
                      <a:pt x="61" y="27"/>
                    </a:lnTo>
                    <a:lnTo>
                      <a:pt x="63" y="27"/>
                    </a:lnTo>
                    <a:lnTo>
                      <a:pt x="64" y="27"/>
                    </a:lnTo>
                    <a:lnTo>
                      <a:pt x="66" y="27"/>
                    </a:lnTo>
                    <a:lnTo>
                      <a:pt x="66" y="27"/>
                    </a:lnTo>
                    <a:lnTo>
                      <a:pt x="66" y="25"/>
                    </a:lnTo>
                    <a:lnTo>
                      <a:pt x="66" y="25"/>
                    </a:lnTo>
                    <a:lnTo>
                      <a:pt x="66" y="25"/>
                    </a:lnTo>
                    <a:lnTo>
                      <a:pt x="66" y="25"/>
                    </a:lnTo>
                    <a:lnTo>
                      <a:pt x="66" y="23"/>
                    </a:lnTo>
                    <a:lnTo>
                      <a:pt x="64" y="20"/>
                    </a:lnTo>
                    <a:lnTo>
                      <a:pt x="64" y="17"/>
                    </a:lnTo>
                    <a:lnTo>
                      <a:pt x="66" y="16"/>
                    </a:lnTo>
                    <a:lnTo>
                      <a:pt x="66" y="16"/>
                    </a:lnTo>
                    <a:lnTo>
                      <a:pt x="66" y="17"/>
                    </a:lnTo>
                    <a:lnTo>
                      <a:pt x="66" y="19"/>
                    </a:lnTo>
                    <a:lnTo>
                      <a:pt x="66" y="19"/>
                    </a:lnTo>
                    <a:lnTo>
                      <a:pt x="67" y="19"/>
                    </a:lnTo>
                    <a:lnTo>
                      <a:pt x="69" y="20"/>
                    </a:lnTo>
                    <a:lnTo>
                      <a:pt x="70" y="22"/>
                    </a:lnTo>
                    <a:lnTo>
                      <a:pt x="70" y="22"/>
                    </a:lnTo>
                    <a:lnTo>
                      <a:pt x="72" y="20"/>
                    </a:lnTo>
                    <a:lnTo>
                      <a:pt x="75" y="20"/>
                    </a:lnTo>
                    <a:lnTo>
                      <a:pt x="77" y="19"/>
                    </a:lnTo>
                    <a:lnTo>
                      <a:pt x="77" y="17"/>
                    </a:lnTo>
                    <a:lnTo>
                      <a:pt x="77" y="17"/>
                    </a:lnTo>
                    <a:lnTo>
                      <a:pt x="75" y="16"/>
                    </a:lnTo>
                    <a:lnTo>
                      <a:pt x="75" y="14"/>
                    </a:lnTo>
                    <a:lnTo>
                      <a:pt x="74" y="12"/>
                    </a:lnTo>
                    <a:lnTo>
                      <a:pt x="74" y="12"/>
                    </a:lnTo>
                    <a:lnTo>
                      <a:pt x="74" y="11"/>
                    </a:lnTo>
                    <a:lnTo>
                      <a:pt x="74" y="11"/>
                    </a:lnTo>
                    <a:lnTo>
                      <a:pt x="75" y="11"/>
                    </a:lnTo>
                    <a:lnTo>
                      <a:pt x="77" y="11"/>
                    </a:lnTo>
                    <a:lnTo>
                      <a:pt x="77" y="9"/>
                    </a:lnTo>
                    <a:lnTo>
                      <a:pt x="78" y="8"/>
                    </a:lnTo>
                    <a:lnTo>
                      <a:pt x="78" y="6"/>
                    </a:lnTo>
                    <a:lnTo>
                      <a:pt x="78" y="6"/>
                    </a:lnTo>
                    <a:lnTo>
                      <a:pt x="80" y="6"/>
                    </a:lnTo>
                    <a:lnTo>
                      <a:pt x="80" y="6"/>
                    </a:lnTo>
                    <a:lnTo>
                      <a:pt x="82" y="6"/>
                    </a:lnTo>
                    <a:lnTo>
                      <a:pt x="83" y="6"/>
                    </a:lnTo>
                    <a:lnTo>
                      <a:pt x="83" y="6"/>
                    </a:lnTo>
                    <a:lnTo>
                      <a:pt x="85" y="8"/>
                    </a:lnTo>
                    <a:lnTo>
                      <a:pt x="85" y="8"/>
                    </a:lnTo>
                    <a:lnTo>
                      <a:pt x="85" y="9"/>
                    </a:lnTo>
                    <a:lnTo>
                      <a:pt x="85" y="9"/>
                    </a:lnTo>
                    <a:lnTo>
                      <a:pt x="85" y="9"/>
                    </a:lnTo>
                    <a:lnTo>
                      <a:pt x="86" y="9"/>
                    </a:lnTo>
                    <a:lnTo>
                      <a:pt x="86" y="9"/>
                    </a:lnTo>
                    <a:lnTo>
                      <a:pt x="86" y="8"/>
                    </a:lnTo>
                    <a:lnTo>
                      <a:pt x="86" y="8"/>
                    </a:lnTo>
                    <a:lnTo>
                      <a:pt x="85" y="6"/>
                    </a:lnTo>
                    <a:lnTo>
                      <a:pt x="83" y="5"/>
                    </a:lnTo>
                    <a:lnTo>
                      <a:pt x="82" y="5"/>
                    </a:lnTo>
                    <a:lnTo>
                      <a:pt x="82" y="3"/>
                    </a:lnTo>
                    <a:lnTo>
                      <a:pt x="82" y="3"/>
                    </a:lnTo>
                    <a:lnTo>
                      <a:pt x="82" y="3"/>
                    </a:lnTo>
                    <a:lnTo>
                      <a:pt x="83" y="1"/>
                    </a:lnTo>
                    <a:lnTo>
                      <a:pt x="85" y="3"/>
                    </a:lnTo>
                    <a:lnTo>
                      <a:pt x="86" y="3"/>
                    </a:lnTo>
                    <a:lnTo>
                      <a:pt x="86" y="1"/>
                    </a:lnTo>
                    <a:lnTo>
                      <a:pt x="8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6" name="Freeform 37">
                <a:extLst>
                  <a:ext uri="{FF2B5EF4-FFF2-40B4-BE49-F238E27FC236}">
                    <a16:creationId xmlns:a16="http://schemas.microsoft.com/office/drawing/2014/main" id="{35D2EA7C-AD78-485F-AC9A-5A1505D9FD1F}"/>
                  </a:ext>
                </a:extLst>
              </p:cNvPr>
              <p:cNvSpPr>
                <a:spLocks noEditPoints="1"/>
              </p:cNvSpPr>
              <p:nvPr/>
            </p:nvSpPr>
            <p:spPr bwMode="auto">
              <a:xfrm>
                <a:off x="9259948" y="4643981"/>
                <a:ext cx="91614" cy="38984"/>
              </a:xfrm>
              <a:custGeom>
                <a:avLst/>
                <a:gdLst>
                  <a:gd name="T0" fmla="*/ 6 w 47"/>
                  <a:gd name="T1" fmla="*/ 16 h 20"/>
                  <a:gd name="T2" fmla="*/ 5 w 47"/>
                  <a:gd name="T3" fmla="*/ 17 h 20"/>
                  <a:gd name="T4" fmla="*/ 3 w 47"/>
                  <a:gd name="T5" fmla="*/ 19 h 20"/>
                  <a:gd name="T6" fmla="*/ 2 w 47"/>
                  <a:gd name="T7" fmla="*/ 19 h 20"/>
                  <a:gd name="T8" fmla="*/ 0 w 47"/>
                  <a:gd name="T9" fmla="*/ 19 h 20"/>
                  <a:gd name="T10" fmla="*/ 2 w 47"/>
                  <a:gd name="T11" fmla="*/ 17 h 20"/>
                  <a:gd name="T12" fmla="*/ 43 w 47"/>
                  <a:gd name="T13" fmla="*/ 3 h 20"/>
                  <a:gd name="T14" fmla="*/ 46 w 47"/>
                  <a:gd name="T15" fmla="*/ 3 h 20"/>
                  <a:gd name="T16" fmla="*/ 47 w 47"/>
                  <a:gd name="T17" fmla="*/ 5 h 20"/>
                  <a:gd name="T18" fmla="*/ 41 w 47"/>
                  <a:gd name="T19" fmla="*/ 9 h 20"/>
                  <a:gd name="T20" fmla="*/ 38 w 47"/>
                  <a:gd name="T21" fmla="*/ 9 h 20"/>
                  <a:gd name="T22" fmla="*/ 35 w 47"/>
                  <a:gd name="T23" fmla="*/ 11 h 20"/>
                  <a:gd name="T24" fmla="*/ 31 w 47"/>
                  <a:gd name="T25" fmla="*/ 12 h 20"/>
                  <a:gd name="T26" fmla="*/ 30 w 47"/>
                  <a:gd name="T27" fmla="*/ 14 h 20"/>
                  <a:gd name="T28" fmla="*/ 27 w 47"/>
                  <a:gd name="T29" fmla="*/ 14 h 20"/>
                  <a:gd name="T30" fmla="*/ 24 w 47"/>
                  <a:gd name="T31" fmla="*/ 16 h 20"/>
                  <a:gd name="T32" fmla="*/ 17 w 47"/>
                  <a:gd name="T33" fmla="*/ 19 h 20"/>
                  <a:gd name="T34" fmla="*/ 14 w 47"/>
                  <a:gd name="T35" fmla="*/ 19 h 20"/>
                  <a:gd name="T36" fmla="*/ 13 w 47"/>
                  <a:gd name="T37" fmla="*/ 17 h 20"/>
                  <a:gd name="T38" fmla="*/ 13 w 47"/>
                  <a:gd name="T39" fmla="*/ 16 h 20"/>
                  <a:gd name="T40" fmla="*/ 16 w 47"/>
                  <a:gd name="T41" fmla="*/ 16 h 20"/>
                  <a:gd name="T42" fmla="*/ 16 w 47"/>
                  <a:gd name="T43" fmla="*/ 14 h 20"/>
                  <a:gd name="T44" fmla="*/ 16 w 47"/>
                  <a:gd name="T45" fmla="*/ 12 h 20"/>
                  <a:gd name="T46" fmla="*/ 13 w 47"/>
                  <a:gd name="T47" fmla="*/ 14 h 20"/>
                  <a:gd name="T48" fmla="*/ 13 w 47"/>
                  <a:gd name="T49" fmla="*/ 12 h 20"/>
                  <a:gd name="T50" fmla="*/ 16 w 47"/>
                  <a:gd name="T51" fmla="*/ 9 h 20"/>
                  <a:gd name="T52" fmla="*/ 19 w 47"/>
                  <a:gd name="T53" fmla="*/ 6 h 20"/>
                  <a:gd name="T54" fmla="*/ 25 w 47"/>
                  <a:gd name="T55" fmla="*/ 6 h 20"/>
                  <a:gd name="T56" fmla="*/ 31 w 47"/>
                  <a:gd name="T57" fmla="*/ 6 h 20"/>
                  <a:gd name="T58" fmla="*/ 38 w 47"/>
                  <a:gd name="T59" fmla="*/ 5 h 20"/>
                  <a:gd name="T60" fmla="*/ 41 w 47"/>
                  <a:gd name="T61" fmla="*/ 5 h 20"/>
                  <a:gd name="T62" fmla="*/ 43 w 47"/>
                  <a:gd name="T63" fmla="*/ 3 h 20"/>
                  <a:gd name="T64" fmla="*/ 22 w 47"/>
                  <a:gd name="T65" fmla="*/ 3 h 20"/>
                  <a:gd name="T66" fmla="*/ 22 w 47"/>
                  <a:gd name="T67" fmla="*/ 1 h 20"/>
                  <a:gd name="T68" fmla="*/ 24 w 47"/>
                  <a:gd name="T6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20">
                    <a:moveTo>
                      <a:pt x="6" y="16"/>
                    </a:moveTo>
                    <a:lnTo>
                      <a:pt x="6" y="16"/>
                    </a:lnTo>
                    <a:lnTo>
                      <a:pt x="5" y="17"/>
                    </a:lnTo>
                    <a:lnTo>
                      <a:pt x="5" y="17"/>
                    </a:lnTo>
                    <a:lnTo>
                      <a:pt x="5" y="19"/>
                    </a:lnTo>
                    <a:lnTo>
                      <a:pt x="3" y="19"/>
                    </a:lnTo>
                    <a:lnTo>
                      <a:pt x="2" y="19"/>
                    </a:lnTo>
                    <a:lnTo>
                      <a:pt x="2" y="19"/>
                    </a:lnTo>
                    <a:lnTo>
                      <a:pt x="0" y="19"/>
                    </a:lnTo>
                    <a:lnTo>
                      <a:pt x="0" y="19"/>
                    </a:lnTo>
                    <a:lnTo>
                      <a:pt x="0" y="17"/>
                    </a:lnTo>
                    <a:lnTo>
                      <a:pt x="2" y="17"/>
                    </a:lnTo>
                    <a:lnTo>
                      <a:pt x="6" y="16"/>
                    </a:lnTo>
                    <a:close/>
                    <a:moveTo>
                      <a:pt x="43" y="3"/>
                    </a:moveTo>
                    <a:lnTo>
                      <a:pt x="44" y="3"/>
                    </a:lnTo>
                    <a:lnTo>
                      <a:pt x="46" y="3"/>
                    </a:lnTo>
                    <a:lnTo>
                      <a:pt x="46" y="5"/>
                    </a:lnTo>
                    <a:lnTo>
                      <a:pt x="47" y="5"/>
                    </a:lnTo>
                    <a:lnTo>
                      <a:pt x="44" y="6"/>
                    </a:lnTo>
                    <a:lnTo>
                      <a:pt x="41" y="9"/>
                    </a:lnTo>
                    <a:lnTo>
                      <a:pt x="39" y="9"/>
                    </a:lnTo>
                    <a:lnTo>
                      <a:pt x="38" y="9"/>
                    </a:lnTo>
                    <a:lnTo>
                      <a:pt x="36" y="11"/>
                    </a:lnTo>
                    <a:lnTo>
                      <a:pt x="35" y="11"/>
                    </a:lnTo>
                    <a:lnTo>
                      <a:pt x="33" y="12"/>
                    </a:lnTo>
                    <a:lnTo>
                      <a:pt x="31" y="12"/>
                    </a:lnTo>
                    <a:lnTo>
                      <a:pt x="30" y="12"/>
                    </a:lnTo>
                    <a:lnTo>
                      <a:pt x="30" y="14"/>
                    </a:lnTo>
                    <a:lnTo>
                      <a:pt x="27" y="14"/>
                    </a:lnTo>
                    <a:lnTo>
                      <a:pt x="27" y="14"/>
                    </a:lnTo>
                    <a:lnTo>
                      <a:pt x="25" y="14"/>
                    </a:lnTo>
                    <a:lnTo>
                      <a:pt x="24" y="16"/>
                    </a:lnTo>
                    <a:lnTo>
                      <a:pt x="19" y="17"/>
                    </a:lnTo>
                    <a:lnTo>
                      <a:pt x="17" y="19"/>
                    </a:lnTo>
                    <a:lnTo>
                      <a:pt x="14" y="20"/>
                    </a:lnTo>
                    <a:lnTo>
                      <a:pt x="14" y="19"/>
                    </a:lnTo>
                    <a:lnTo>
                      <a:pt x="14" y="17"/>
                    </a:lnTo>
                    <a:lnTo>
                      <a:pt x="13" y="17"/>
                    </a:lnTo>
                    <a:lnTo>
                      <a:pt x="13" y="17"/>
                    </a:lnTo>
                    <a:lnTo>
                      <a:pt x="13" y="16"/>
                    </a:lnTo>
                    <a:lnTo>
                      <a:pt x="14" y="16"/>
                    </a:lnTo>
                    <a:lnTo>
                      <a:pt x="16" y="16"/>
                    </a:lnTo>
                    <a:lnTo>
                      <a:pt x="16" y="14"/>
                    </a:lnTo>
                    <a:lnTo>
                      <a:pt x="16" y="14"/>
                    </a:lnTo>
                    <a:lnTo>
                      <a:pt x="16" y="12"/>
                    </a:lnTo>
                    <a:lnTo>
                      <a:pt x="16" y="12"/>
                    </a:lnTo>
                    <a:lnTo>
                      <a:pt x="14" y="14"/>
                    </a:lnTo>
                    <a:lnTo>
                      <a:pt x="13" y="14"/>
                    </a:lnTo>
                    <a:lnTo>
                      <a:pt x="13" y="14"/>
                    </a:lnTo>
                    <a:lnTo>
                      <a:pt x="13" y="12"/>
                    </a:lnTo>
                    <a:lnTo>
                      <a:pt x="14" y="11"/>
                    </a:lnTo>
                    <a:lnTo>
                      <a:pt x="16" y="9"/>
                    </a:lnTo>
                    <a:lnTo>
                      <a:pt x="16" y="8"/>
                    </a:lnTo>
                    <a:lnTo>
                      <a:pt x="19" y="6"/>
                    </a:lnTo>
                    <a:lnTo>
                      <a:pt x="19" y="6"/>
                    </a:lnTo>
                    <a:lnTo>
                      <a:pt x="25" y="6"/>
                    </a:lnTo>
                    <a:lnTo>
                      <a:pt x="27" y="6"/>
                    </a:lnTo>
                    <a:lnTo>
                      <a:pt x="31" y="6"/>
                    </a:lnTo>
                    <a:lnTo>
                      <a:pt x="36" y="5"/>
                    </a:lnTo>
                    <a:lnTo>
                      <a:pt x="38" y="5"/>
                    </a:lnTo>
                    <a:lnTo>
                      <a:pt x="39" y="5"/>
                    </a:lnTo>
                    <a:lnTo>
                      <a:pt x="41" y="5"/>
                    </a:lnTo>
                    <a:lnTo>
                      <a:pt x="41" y="3"/>
                    </a:lnTo>
                    <a:lnTo>
                      <a:pt x="43" y="3"/>
                    </a:lnTo>
                    <a:close/>
                    <a:moveTo>
                      <a:pt x="24" y="0"/>
                    </a:moveTo>
                    <a:lnTo>
                      <a:pt x="22" y="3"/>
                    </a:lnTo>
                    <a:lnTo>
                      <a:pt x="20" y="3"/>
                    </a:lnTo>
                    <a:lnTo>
                      <a:pt x="22" y="1"/>
                    </a:lnTo>
                    <a:lnTo>
                      <a:pt x="22" y="0"/>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7" name="Freeform 38">
                <a:extLst>
                  <a:ext uri="{FF2B5EF4-FFF2-40B4-BE49-F238E27FC236}">
                    <a16:creationId xmlns:a16="http://schemas.microsoft.com/office/drawing/2014/main" id="{69972DCF-B0A4-4A76-9382-6B4AEFB37838}"/>
                  </a:ext>
                </a:extLst>
              </p:cNvPr>
              <p:cNvSpPr>
                <a:spLocks noEditPoints="1"/>
              </p:cNvSpPr>
              <p:nvPr/>
            </p:nvSpPr>
            <p:spPr bwMode="auto">
              <a:xfrm>
                <a:off x="7661586" y="3197659"/>
                <a:ext cx="218313" cy="144242"/>
              </a:xfrm>
              <a:custGeom>
                <a:avLst/>
                <a:gdLst>
                  <a:gd name="T0" fmla="*/ 49 w 112"/>
                  <a:gd name="T1" fmla="*/ 22 h 74"/>
                  <a:gd name="T2" fmla="*/ 47 w 112"/>
                  <a:gd name="T3" fmla="*/ 1 h 74"/>
                  <a:gd name="T4" fmla="*/ 47 w 112"/>
                  <a:gd name="T5" fmla="*/ 1 h 74"/>
                  <a:gd name="T6" fmla="*/ 49 w 112"/>
                  <a:gd name="T7" fmla="*/ 4 h 74"/>
                  <a:gd name="T8" fmla="*/ 49 w 112"/>
                  <a:gd name="T9" fmla="*/ 6 h 74"/>
                  <a:gd name="T10" fmla="*/ 44 w 112"/>
                  <a:gd name="T11" fmla="*/ 12 h 74"/>
                  <a:gd name="T12" fmla="*/ 49 w 112"/>
                  <a:gd name="T13" fmla="*/ 16 h 74"/>
                  <a:gd name="T14" fmla="*/ 47 w 112"/>
                  <a:gd name="T15" fmla="*/ 17 h 74"/>
                  <a:gd name="T16" fmla="*/ 44 w 112"/>
                  <a:gd name="T17" fmla="*/ 17 h 74"/>
                  <a:gd name="T18" fmla="*/ 32 w 112"/>
                  <a:gd name="T19" fmla="*/ 17 h 74"/>
                  <a:gd name="T20" fmla="*/ 30 w 112"/>
                  <a:gd name="T21" fmla="*/ 19 h 74"/>
                  <a:gd name="T22" fmla="*/ 28 w 112"/>
                  <a:gd name="T23" fmla="*/ 27 h 74"/>
                  <a:gd name="T24" fmla="*/ 38 w 112"/>
                  <a:gd name="T25" fmla="*/ 27 h 74"/>
                  <a:gd name="T26" fmla="*/ 44 w 112"/>
                  <a:gd name="T27" fmla="*/ 25 h 74"/>
                  <a:gd name="T28" fmla="*/ 50 w 112"/>
                  <a:gd name="T29" fmla="*/ 28 h 74"/>
                  <a:gd name="T30" fmla="*/ 58 w 112"/>
                  <a:gd name="T31" fmla="*/ 25 h 74"/>
                  <a:gd name="T32" fmla="*/ 60 w 112"/>
                  <a:gd name="T33" fmla="*/ 27 h 74"/>
                  <a:gd name="T34" fmla="*/ 65 w 112"/>
                  <a:gd name="T35" fmla="*/ 30 h 74"/>
                  <a:gd name="T36" fmla="*/ 71 w 112"/>
                  <a:gd name="T37" fmla="*/ 31 h 74"/>
                  <a:gd name="T38" fmla="*/ 77 w 112"/>
                  <a:gd name="T39" fmla="*/ 28 h 74"/>
                  <a:gd name="T40" fmla="*/ 88 w 112"/>
                  <a:gd name="T41" fmla="*/ 28 h 74"/>
                  <a:gd name="T42" fmla="*/ 91 w 112"/>
                  <a:gd name="T43" fmla="*/ 31 h 74"/>
                  <a:gd name="T44" fmla="*/ 93 w 112"/>
                  <a:gd name="T45" fmla="*/ 36 h 74"/>
                  <a:gd name="T46" fmla="*/ 95 w 112"/>
                  <a:gd name="T47" fmla="*/ 42 h 74"/>
                  <a:gd name="T48" fmla="*/ 101 w 112"/>
                  <a:gd name="T49" fmla="*/ 41 h 74"/>
                  <a:gd name="T50" fmla="*/ 107 w 112"/>
                  <a:gd name="T51" fmla="*/ 49 h 74"/>
                  <a:gd name="T52" fmla="*/ 110 w 112"/>
                  <a:gd name="T53" fmla="*/ 55 h 74"/>
                  <a:gd name="T54" fmla="*/ 112 w 112"/>
                  <a:gd name="T55" fmla="*/ 63 h 74"/>
                  <a:gd name="T56" fmla="*/ 109 w 112"/>
                  <a:gd name="T57" fmla="*/ 64 h 74"/>
                  <a:gd name="T58" fmla="*/ 101 w 112"/>
                  <a:gd name="T59" fmla="*/ 61 h 74"/>
                  <a:gd name="T60" fmla="*/ 91 w 112"/>
                  <a:gd name="T61" fmla="*/ 64 h 74"/>
                  <a:gd name="T62" fmla="*/ 91 w 112"/>
                  <a:gd name="T63" fmla="*/ 61 h 74"/>
                  <a:gd name="T64" fmla="*/ 80 w 112"/>
                  <a:gd name="T65" fmla="*/ 64 h 74"/>
                  <a:gd name="T66" fmla="*/ 65 w 112"/>
                  <a:gd name="T67" fmla="*/ 74 h 74"/>
                  <a:gd name="T68" fmla="*/ 60 w 112"/>
                  <a:gd name="T69" fmla="*/ 66 h 74"/>
                  <a:gd name="T70" fmla="*/ 61 w 112"/>
                  <a:gd name="T71" fmla="*/ 53 h 74"/>
                  <a:gd name="T72" fmla="*/ 57 w 112"/>
                  <a:gd name="T73" fmla="*/ 52 h 74"/>
                  <a:gd name="T74" fmla="*/ 47 w 112"/>
                  <a:gd name="T75" fmla="*/ 47 h 74"/>
                  <a:gd name="T76" fmla="*/ 41 w 112"/>
                  <a:gd name="T77" fmla="*/ 53 h 74"/>
                  <a:gd name="T78" fmla="*/ 38 w 112"/>
                  <a:gd name="T79" fmla="*/ 60 h 74"/>
                  <a:gd name="T80" fmla="*/ 30 w 112"/>
                  <a:gd name="T81" fmla="*/ 61 h 74"/>
                  <a:gd name="T82" fmla="*/ 27 w 112"/>
                  <a:gd name="T83" fmla="*/ 66 h 74"/>
                  <a:gd name="T84" fmla="*/ 22 w 112"/>
                  <a:gd name="T85" fmla="*/ 63 h 74"/>
                  <a:gd name="T86" fmla="*/ 17 w 112"/>
                  <a:gd name="T87" fmla="*/ 66 h 74"/>
                  <a:gd name="T88" fmla="*/ 11 w 112"/>
                  <a:gd name="T89" fmla="*/ 69 h 74"/>
                  <a:gd name="T90" fmla="*/ 6 w 112"/>
                  <a:gd name="T91" fmla="*/ 60 h 74"/>
                  <a:gd name="T92" fmla="*/ 14 w 112"/>
                  <a:gd name="T93" fmla="*/ 52 h 74"/>
                  <a:gd name="T94" fmla="*/ 13 w 112"/>
                  <a:gd name="T95" fmla="*/ 45 h 74"/>
                  <a:gd name="T96" fmla="*/ 11 w 112"/>
                  <a:gd name="T97" fmla="*/ 36 h 74"/>
                  <a:gd name="T98" fmla="*/ 5 w 112"/>
                  <a:gd name="T99" fmla="*/ 34 h 74"/>
                  <a:gd name="T100" fmla="*/ 0 w 112"/>
                  <a:gd name="T101" fmla="*/ 31 h 74"/>
                  <a:gd name="T102" fmla="*/ 8 w 112"/>
                  <a:gd name="T103" fmla="*/ 25 h 74"/>
                  <a:gd name="T104" fmla="*/ 17 w 112"/>
                  <a:gd name="T105" fmla="*/ 25 h 74"/>
                  <a:gd name="T106" fmla="*/ 20 w 112"/>
                  <a:gd name="T107" fmla="*/ 20 h 74"/>
                  <a:gd name="T108" fmla="*/ 22 w 112"/>
                  <a:gd name="T109" fmla="*/ 20 h 74"/>
                  <a:gd name="T110" fmla="*/ 24 w 112"/>
                  <a:gd name="T111" fmla="*/ 17 h 74"/>
                  <a:gd name="T112" fmla="*/ 19 w 112"/>
                  <a:gd name="T113" fmla="*/ 16 h 74"/>
                  <a:gd name="T114" fmla="*/ 27 w 112"/>
                  <a:gd name="T115" fmla="*/ 16 h 74"/>
                  <a:gd name="T116" fmla="*/ 28 w 112"/>
                  <a:gd name="T117" fmla="*/ 8 h 74"/>
                  <a:gd name="T118" fmla="*/ 33 w 112"/>
                  <a:gd name="T119" fmla="*/ 6 h 74"/>
                  <a:gd name="T120" fmla="*/ 43 w 112"/>
                  <a:gd name="T12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74">
                    <a:moveTo>
                      <a:pt x="46" y="20"/>
                    </a:moveTo>
                    <a:lnTo>
                      <a:pt x="46" y="20"/>
                    </a:lnTo>
                    <a:lnTo>
                      <a:pt x="47" y="20"/>
                    </a:lnTo>
                    <a:lnTo>
                      <a:pt x="49" y="20"/>
                    </a:lnTo>
                    <a:lnTo>
                      <a:pt x="49" y="20"/>
                    </a:lnTo>
                    <a:lnTo>
                      <a:pt x="49" y="22"/>
                    </a:lnTo>
                    <a:lnTo>
                      <a:pt x="47" y="22"/>
                    </a:lnTo>
                    <a:lnTo>
                      <a:pt x="47" y="22"/>
                    </a:lnTo>
                    <a:lnTo>
                      <a:pt x="46" y="22"/>
                    </a:lnTo>
                    <a:lnTo>
                      <a:pt x="46" y="20"/>
                    </a:lnTo>
                    <a:lnTo>
                      <a:pt x="46" y="20"/>
                    </a:lnTo>
                    <a:close/>
                    <a:moveTo>
                      <a:pt x="47" y="1"/>
                    </a:moveTo>
                    <a:lnTo>
                      <a:pt x="47" y="1"/>
                    </a:lnTo>
                    <a:lnTo>
                      <a:pt x="47" y="1"/>
                    </a:lnTo>
                    <a:lnTo>
                      <a:pt x="49" y="3"/>
                    </a:lnTo>
                    <a:lnTo>
                      <a:pt x="47" y="3"/>
                    </a:lnTo>
                    <a:lnTo>
                      <a:pt x="47" y="1"/>
                    </a:lnTo>
                    <a:lnTo>
                      <a:pt x="47" y="1"/>
                    </a:lnTo>
                    <a:lnTo>
                      <a:pt x="47" y="1"/>
                    </a:lnTo>
                    <a:close/>
                    <a:moveTo>
                      <a:pt x="44" y="0"/>
                    </a:moveTo>
                    <a:lnTo>
                      <a:pt x="46" y="1"/>
                    </a:lnTo>
                    <a:lnTo>
                      <a:pt x="47" y="3"/>
                    </a:lnTo>
                    <a:lnTo>
                      <a:pt x="49" y="4"/>
                    </a:lnTo>
                    <a:lnTo>
                      <a:pt x="49" y="4"/>
                    </a:lnTo>
                    <a:lnTo>
                      <a:pt x="47" y="4"/>
                    </a:lnTo>
                    <a:lnTo>
                      <a:pt x="47" y="4"/>
                    </a:lnTo>
                    <a:lnTo>
                      <a:pt x="49" y="6"/>
                    </a:lnTo>
                    <a:lnTo>
                      <a:pt x="49" y="6"/>
                    </a:lnTo>
                    <a:lnTo>
                      <a:pt x="49" y="6"/>
                    </a:lnTo>
                    <a:lnTo>
                      <a:pt x="49" y="6"/>
                    </a:lnTo>
                    <a:lnTo>
                      <a:pt x="49" y="8"/>
                    </a:lnTo>
                    <a:lnTo>
                      <a:pt x="47" y="9"/>
                    </a:lnTo>
                    <a:lnTo>
                      <a:pt x="44" y="11"/>
                    </a:lnTo>
                    <a:lnTo>
                      <a:pt x="44" y="11"/>
                    </a:lnTo>
                    <a:lnTo>
                      <a:pt x="44" y="11"/>
                    </a:lnTo>
                    <a:lnTo>
                      <a:pt x="44" y="12"/>
                    </a:lnTo>
                    <a:lnTo>
                      <a:pt x="44" y="12"/>
                    </a:lnTo>
                    <a:lnTo>
                      <a:pt x="46" y="12"/>
                    </a:lnTo>
                    <a:lnTo>
                      <a:pt x="46" y="12"/>
                    </a:lnTo>
                    <a:lnTo>
                      <a:pt x="47" y="14"/>
                    </a:lnTo>
                    <a:lnTo>
                      <a:pt x="47" y="14"/>
                    </a:lnTo>
                    <a:lnTo>
                      <a:pt x="49" y="16"/>
                    </a:lnTo>
                    <a:lnTo>
                      <a:pt x="52" y="14"/>
                    </a:lnTo>
                    <a:lnTo>
                      <a:pt x="52" y="14"/>
                    </a:lnTo>
                    <a:lnTo>
                      <a:pt x="52" y="14"/>
                    </a:lnTo>
                    <a:lnTo>
                      <a:pt x="52" y="16"/>
                    </a:lnTo>
                    <a:lnTo>
                      <a:pt x="49" y="16"/>
                    </a:lnTo>
                    <a:lnTo>
                      <a:pt x="47" y="17"/>
                    </a:lnTo>
                    <a:lnTo>
                      <a:pt x="47" y="19"/>
                    </a:lnTo>
                    <a:lnTo>
                      <a:pt x="47" y="19"/>
                    </a:lnTo>
                    <a:lnTo>
                      <a:pt x="47" y="19"/>
                    </a:lnTo>
                    <a:lnTo>
                      <a:pt x="46" y="19"/>
                    </a:lnTo>
                    <a:lnTo>
                      <a:pt x="46" y="17"/>
                    </a:lnTo>
                    <a:lnTo>
                      <a:pt x="44" y="17"/>
                    </a:lnTo>
                    <a:lnTo>
                      <a:pt x="43" y="17"/>
                    </a:lnTo>
                    <a:lnTo>
                      <a:pt x="39" y="16"/>
                    </a:lnTo>
                    <a:lnTo>
                      <a:pt x="38" y="16"/>
                    </a:lnTo>
                    <a:lnTo>
                      <a:pt x="35" y="16"/>
                    </a:lnTo>
                    <a:lnTo>
                      <a:pt x="32" y="17"/>
                    </a:lnTo>
                    <a:lnTo>
                      <a:pt x="32" y="17"/>
                    </a:lnTo>
                    <a:lnTo>
                      <a:pt x="32" y="17"/>
                    </a:lnTo>
                    <a:lnTo>
                      <a:pt x="32" y="19"/>
                    </a:lnTo>
                    <a:lnTo>
                      <a:pt x="32" y="19"/>
                    </a:lnTo>
                    <a:lnTo>
                      <a:pt x="32" y="20"/>
                    </a:lnTo>
                    <a:lnTo>
                      <a:pt x="30" y="20"/>
                    </a:lnTo>
                    <a:lnTo>
                      <a:pt x="30" y="19"/>
                    </a:lnTo>
                    <a:lnTo>
                      <a:pt x="28" y="19"/>
                    </a:lnTo>
                    <a:lnTo>
                      <a:pt x="28" y="20"/>
                    </a:lnTo>
                    <a:lnTo>
                      <a:pt x="28" y="22"/>
                    </a:lnTo>
                    <a:lnTo>
                      <a:pt x="27" y="22"/>
                    </a:lnTo>
                    <a:lnTo>
                      <a:pt x="28" y="23"/>
                    </a:lnTo>
                    <a:lnTo>
                      <a:pt x="28" y="27"/>
                    </a:lnTo>
                    <a:lnTo>
                      <a:pt x="30" y="27"/>
                    </a:lnTo>
                    <a:lnTo>
                      <a:pt x="32" y="27"/>
                    </a:lnTo>
                    <a:lnTo>
                      <a:pt x="33" y="25"/>
                    </a:lnTo>
                    <a:lnTo>
                      <a:pt x="33" y="25"/>
                    </a:lnTo>
                    <a:lnTo>
                      <a:pt x="35" y="25"/>
                    </a:lnTo>
                    <a:lnTo>
                      <a:pt x="38" y="27"/>
                    </a:lnTo>
                    <a:lnTo>
                      <a:pt x="39" y="25"/>
                    </a:lnTo>
                    <a:lnTo>
                      <a:pt x="41" y="25"/>
                    </a:lnTo>
                    <a:lnTo>
                      <a:pt x="41" y="25"/>
                    </a:lnTo>
                    <a:lnTo>
                      <a:pt x="41" y="25"/>
                    </a:lnTo>
                    <a:lnTo>
                      <a:pt x="43" y="27"/>
                    </a:lnTo>
                    <a:lnTo>
                      <a:pt x="44" y="25"/>
                    </a:lnTo>
                    <a:lnTo>
                      <a:pt x="46" y="25"/>
                    </a:lnTo>
                    <a:lnTo>
                      <a:pt x="47" y="25"/>
                    </a:lnTo>
                    <a:lnTo>
                      <a:pt x="47" y="25"/>
                    </a:lnTo>
                    <a:lnTo>
                      <a:pt x="49" y="27"/>
                    </a:lnTo>
                    <a:lnTo>
                      <a:pt x="49" y="28"/>
                    </a:lnTo>
                    <a:lnTo>
                      <a:pt x="50" y="28"/>
                    </a:lnTo>
                    <a:lnTo>
                      <a:pt x="54" y="28"/>
                    </a:lnTo>
                    <a:lnTo>
                      <a:pt x="54" y="27"/>
                    </a:lnTo>
                    <a:lnTo>
                      <a:pt x="55" y="27"/>
                    </a:lnTo>
                    <a:lnTo>
                      <a:pt x="57" y="27"/>
                    </a:lnTo>
                    <a:lnTo>
                      <a:pt x="57" y="27"/>
                    </a:lnTo>
                    <a:lnTo>
                      <a:pt x="58" y="25"/>
                    </a:lnTo>
                    <a:lnTo>
                      <a:pt x="58" y="25"/>
                    </a:lnTo>
                    <a:lnTo>
                      <a:pt x="60" y="25"/>
                    </a:lnTo>
                    <a:lnTo>
                      <a:pt x="60" y="25"/>
                    </a:lnTo>
                    <a:lnTo>
                      <a:pt x="60" y="25"/>
                    </a:lnTo>
                    <a:lnTo>
                      <a:pt x="60" y="27"/>
                    </a:lnTo>
                    <a:lnTo>
                      <a:pt x="60" y="27"/>
                    </a:lnTo>
                    <a:lnTo>
                      <a:pt x="61" y="28"/>
                    </a:lnTo>
                    <a:lnTo>
                      <a:pt x="63" y="28"/>
                    </a:lnTo>
                    <a:lnTo>
                      <a:pt x="63" y="28"/>
                    </a:lnTo>
                    <a:lnTo>
                      <a:pt x="63" y="28"/>
                    </a:lnTo>
                    <a:lnTo>
                      <a:pt x="63" y="30"/>
                    </a:lnTo>
                    <a:lnTo>
                      <a:pt x="65" y="30"/>
                    </a:lnTo>
                    <a:lnTo>
                      <a:pt x="65" y="30"/>
                    </a:lnTo>
                    <a:lnTo>
                      <a:pt x="68" y="30"/>
                    </a:lnTo>
                    <a:lnTo>
                      <a:pt x="68" y="30"/>
                    </a:lnTo>
                    <a:lnTo>
                      <a:pt x="69" y="30"/>
                    </a:lnTo>
                    <a:lnTo>
                      <a:pt x="69" y="31"/>
                    </a:lnTo>
                    <a:lnTo>
                      <a:pt x="71" y="31"/>
                    </a:lnTo>
                    <a:lnTo>
                      <a:pt x="71" y="31"/>
                    </a:lnTo>
                    <a:lnTo>
                      <a:pt x="71" y="31"/>
                    </a:lnTo>
                    <a:lnTo>
                      <a:pt x="73" y="30"/>
                    </a:lnTo>
                    <a:lnTo>
                      <a:pt x="74" y="30"/>
                    </a:lnTo>
                    <a:lnTo>
                      <a:pt x="76" y="28"/>
                    </a:lnTo>
                    <a:lnTo>
                      <a:pt x="77" y="28"/>
                    </a:lnTo>
                    <a:lnTo>
                      <a:pt x="80" y="30"/>
                    </a:lnTo>
                    <a:lnTo>
                      <a:pt x="82" y="30"/>
                    </a:lnTo>
                    <a:lnTo>
                      <a:pt x="84" y="30"/>
                    </a:lnTo>
                    <a:lnTo>
                      <a:pt x="85" y="28"/>
                    </a:lnTo>
                    <a:lnTo>
                      <a:pt x="87" y="28"/>
                    </a:lnTo>
                    <a:lnTo>
                      <a:pt x="88" y="28"/>
                    </a:lnTo>
                    <a:lnTo>
                      <a:pt x="88" y="28"/>
                    </a:lnTo>
                    <a:lnTo>
                      <a:pt x="90" y="28"/>
                    </a:lnTo>
                    <a:lnTo>
                      <a:pt x="91" y="28"/>
                    </a:lnTo>
                    <a:lnTo>
                      <a:pt x="91" y="28"/>
                    </a:lnTo>
                    <a:lnTo>
                      <a:pt x="91" y="30"/>
                    </a:lnTo>
                    <a:lnTo>
                      <a:pt x="91" y="31"/>
                    </a:lnTo>
                    <a:lnTo>
                      <a:pt x="91" y="33"/>
                    </a:lnTo>
                    <a:lnTo>
                      <a:pt x="93" y="34"/>
                    </a:lnTo>
                    <a:lnTo>
                      <a:pt x="93" y="34"/>
                    </a:lnTo>
                    <a:lnTo>
                      <a:pt x="93" y="36"/>
                    </a:lnTo>
                    <a:lnTo>
                      <a:pt x="93" y="36"/>
                    </a:lnTo>
                    <a:lnTo>
                      <a:pt x="93" y="36"/>
                    </a:lnTo>
                    <a:lnTo>
                      <a:pt x="93" y="38"/>
                    </a:lnTo>
                    <a:lnTo>
                      <a:pt x="91" y="38"/>
                    </a:lnTo>
                    <a:lnTo>
                      <a:pt x="93" y="38"/>
                    </a:lnTo>
                    <a:lnTo>
                      <a:pt x="93" y="41"/>
                    </a:lnTo>
                    <a:lnTo>
                      <a:pt x="93" y="42"/>
                    </a:lnTo>
                    <a:lnTo>
                      <a:pt x="95" y="42"/>
                    </a:lnTo>
                    <a:lnTo>
                      <a:pt x="96" y="42"/>
                    </a:lnTo>
                    <a:lnTo>
                      <a:pt x="96" y="42"/>
                    </a:lnTo>
                    <a:lnTo>
                      <a:pt x="98" y="42"/>
                    </a:lnTo>
                    <a:lnTo>
                      <a:pt x="98" y="41"/>
                    </a:lnTo>
                    <a:lnTo>
                      <a:pt x="99" y="41"/>
                    </a:lnTo>
                    <a:lnTo>
                      <a:pt x="101" y="41"/>
                    </a:lnTo>
                    <a:lnTo>
                      <a:pt x="104" y="42"/>
                    </a:lnTo>
                    <a:lnTo>
                      <a:pt x="107" y="44"/>
                    </a:lnTo>
                    <a:lnTo>
                      <a:pt x="109" y="44"/>
                    </a:lnTo>
                    <a:lnTo>
                      <a:pt x="109" y="45"/>
                    </a:lnTo>
                    <a:lnTo>
                      <a:pt x="107" y="47"/>
                    </a:lnTo>
                    <a:lnTo>
                      <a:pt x="107" y="49"/>
                    </a:lnTo>
                    <a:lnTo>
                      <a:pt x="107" y="50"/>
                    </a:lnTo>
                    <a:lnTo>
                      <a:pt x="109" y="52"/>
                    </a:lnTo>
                    <a:lnTo>
                      <a:pt x="109" y="53"/>
                    </a:lnTo>
                    <a:lnTo>
                      <a:pt x="109" y="55"/>
                    </a:lnTo>
                    <a:lnTo>
                      <a:pt x="110" y="55"/>
                    </a:lnTo>
                    <a:lnTo>
                      <a:pt x="110" y="55"/>
                    </a:lnTo>
                    <a:lnTo>
                      <a:pt x="110" y="56"/>
                    </a:lnTo>
                    <a:lnTo>
                      <a:pt x="109" y="58"/>
                    </a:lnTo>
                    <a:lnTo>
                      <a:pt x="110" y="60"/>
                    </a:lnTo>
                    <a:lnTo>
                      <a:pt x="110" y="60"/>
                    </a:lnTo>
                    <a:lnTo>
                      <a:pt x="112" y="61"/>
                    </a:lnTo>
                    <a:lnTo>
                      <a:pt x="112" y="63"/>
                    </a:lnTo>
                    <a:lnTo>
                      <a:pt x="112" y="63"/>
                    </a:lnTo>
                    <a:lnTo>
                      <a:pt x="110" y="64"/>
                    </a:lnTo>
                    <a:lnTo>
                      <a:pt x="110" y="64"/>
                    </a:lnTo>
                    <a:lnTo>
                      <a:pt x="109" y="64"/>
                    </a:lnTo>
                    <a:lnTo>
                      <a:pt x="109" y="64"/>
                    </a:lnTo>
                    <a:lnTo>
                      <a:pt x="109" y="64"/>
                    </a:lnTo>
                    <a:lnTo>
                      <a:pt x="107" y="63"/>
                    </a:lnTo>
                    <a:lnTo>
                      <a:pt x="106" y="61"/>
                    </a:lnTo>
                    <a:lnTo>
                      <a:pt x="104" y="63"/>
                    </a:lnTo>
                    <a:lnTo>
                      <a:pt x="102" y="61"/>
                    </a:lnTo>
                    <a:lnTo>
                      <a:pt x="101" y="61"/>
                    </a:lnTo>
                    <a:lnTo>
                      <a:pt x="101" y="61"/>
                    </a:lnTo>
                    <a:lnTo>
                      <a:pt x="99" y="63"/>
                    </a:lnTo>
                    <a:lnTo>
                      <a:pt x="99" y="63"/>
                    </a:lnTo>
                    <a:lnTo>
                      <a:pt x="98" y="63"/>
                    </a:lnTo>
                    <a:lnTo>
                      <a:pt x="96" y="64"/>
                    </a:lnTo>
                    <a:lnTo>
                      <a:pt x="93" y="64"/>
                    </a:lnTo>
                    <a:lnTo>
                      <a:pt x="91" y="64"/>
                    </a:lnTo>
                    <a:lnTo>
                      <a:pt x="91" y="64"/>
                    </a:lnTo>
                    <a:lnTo>
                      <a:pt x="91" y="64"/>
                    </a:lnTo>
                    <a:lnTo>
                      <a:pt x="93" y="63"/>
                    </a:lnTo>
                    <a:lnTo>
                      <a:pt x="93" y="63"/>
                    </a:lnTo>
                    <a:lnTo>
                      <a:pt x="93" y="61"/>
                    </a:lnTo>
                    <a:lnTo>
                      <a:pt x="91" y="61"/>
                    </a:lnTo>
                    <a:lnTo>
                      <a:pt x="91" y="61"/>
                    </a:lnTo>
                    <a:lnTo>
                      <a:pt x="91" y="61"/>
                    </a:lnTo>
                    <a:lnTo>
                      <a:pt x="88" y="61"/>
                    </a:lnTo>
                    <a:lnTo>
                      <a:pt x="88" y="61"/>
                    </a:lnTo>
                    <a:lnTo>
                      <a:pt x="85" y="61"/>
                    </a:lnTo>
                    <a:lnTo>
                      <a:pt x="80" y="64"/>
                    </a:lnTo>
                    <a:lnTo>
                      <a:pt x="79" y="66"/>
                    </a:lnTo>
                    <a:lnTo>
                      <a:pt x="77" y="68"/>
                    </a:lnTo>
                    <a:lnTo>
                      <a:pt x="73" y="69"/>
                    </a:lnTo>
                    <a:lnTo>
                      <a:pt x="69" y="71"/>
                    </a:lnTo>
                    <a:lnTo>
                      <a:pt x="66" y="72"/>
                    </a:lnTo>
                    <a:lnTo>
                      <a:pt x="65" y="74"/>
                    </a:lnTo>
                    <a:lnTo>
                      <a:pt x="63" y="74"/>
                    </a:lnTo>
                    <a:lnTo>
                      <a:pt x="63" y="74"/>
                    </a:lnTo>
                    <a:lnTo>
                      <a:pt x="61" y="72"/>
                    </a:lnTo>
                    <a:lnTo>
                      <a:pt x="61" y="71"/>
                    </a:lnTo>
                    <a:lnTo>
                      <a:pt x="60" y="68"/>
                    </a:lnTo>
                    <a:lnTo>
                      <a:pt x="60" y="66"/>
                    </a:lnTo>
                    <a:lnTo>
                      <a:pt x="60" y="64"/>
                    </a:lnTo>
                    <a:lnTo>
                      <a:pt x="60" y="61"/>
                    </a:lnTo>
                    <a:lnTo>
                      <a:pt x="60" y="58"/>
                    </a:lnTo>
                    <a:lnTo>
                      <a:pt x="61" y="55"/>
                    </a:lnTo>
                    <a:lnTo>
                      <a:pt x="61" y="55"/>
                    </a:lnTo>
                    <a:lnTo>
                      <a:pt x="61" y="53"/>
                    </a:lnTo>
                    <a:lnTo>
                      <a:pt x="61" y="53"/>
                    </a:lnTo>
                    <a:lnTo>
                      <a:pt x="60" y="53"/>
                    </a:lnTo>
                    <a:lnTo>
                      <a:pt x="58" y="53"/>
                    </a:lnTo>
                    <a:lnTo>
                      <a:pt x="58" y="53"/>
                    </a:lnTo>
                    <a:lnTo>
                      <a:pt x="57" y="53"/>
                    </a:lnTo>
                    <a:lnTo>
                      <a:pt x="57" y="52"/>
                    </a:lnTo>
                    <a:lnTo>
                      <a:pt x="58" y="49"/>
                    </a:lnTo>
                    <a:lnTo>
                      <a:pt x="57" y="47"/>
                    </a:lnTo>
                    <a:lnTo>
                      <a:pt x="54" y="45"/>
                    </a:lnTo>
                    <a:lnTo>
                      <a:pt x="52" y="44"/>
                    </a:lnTo>
                    <a:lnTo>
                      <a:pt x="49" y="45"/>
                    </a:lnTo>
                    <a:lnTo>
                      <a:pt x="47" y="47"/>
                    </a:lnTo>
                    <a:lnTo>
                      <a:pt x="46" y="49"/>
                    </a:lnTo>
                    <a:lnTo>
                      <a:pt x="44" y="50"/>
                    </a:lnTo>
                    <a:lnTo>
                      <a:pt x="43" y="52"/>
                    </a:lnTo>
                    <a:lnTo>
                      <a:pt x="43" y="53"/>
                    </a:lnTo>
                    <a:lnTo>
                      <a:pt x="41" y="53"/>
                    </a:lnTo>
                    <a:lnTo>
                      <a:pt x="41" y="53"/>
                    </a:lnTo>
                    <a:lnTo>
                      <a:pt x="43" y="56"/>
                    </a:lnTo>
                    <a:lnTo>
                      <a:pt x="43" y="58"/>
                    </a:lnTo>
                    <a:lnTo>
                      <a:pt x="41" y="58"/>
                    </a:lnTo>
                    <a:lnTo>
                      <a:pt x="41" y="60"/>
                    </a:lnTo>
                    <a:lnTo>
                      <a:pt x="39" y="60"/>
                    </a:lnTo>
                    <a:lnTo>
                      <a:pt x="38" y="60"/>
                    </a:lnTo>
                    <a:lnTo>
                      <a:pt x="38" y="58"/>
                    </a:lnTo>
                    <a:lnTo>
                      <a:pt x="36" y="58"/>
                    </a:lnTo>
                    <a:lnTo>
                      <a:pt x="33" y="58"/>
                    </a:lnTo>
                    <a:lnTo>
                      <a:pt x="32" y="60"/>
                    </a:lnTo>
                    <a:lnTo>
                      <a:pt x="30" y="61"/>
                    </a:lnTo>
                    <a:lnTo>
                      <a:pt x="30" y="61"/>
                    </a:lnTo>
                    <a:lnTo>
                      <a:pt x="30" y="64"/>
                    </a:lnTo>
                    <a:lnTo>
                      <a:pt x="30" y="64"/>
                    </a:lnTo>
                    <a:lnTo>
                      <a:pt x="30" y="66"/>
                    </a:lnTo>
                    <a:lnTo>
                      <a:pt x="28" y="66"/>
                    </a:lnTo>
                    <a:lnTo>
                      <a:pt x="28" y="66"/>
                    </a:lnTo>
                    <a:lnTo>
                      <a:pt x="27" y="66"/>
                    </a:lnTo>
                    <a:lnTo>
                      <a:pt x="25" y="64"/>
                    </a:lnTo>
                    <a:lnTo>
                      <a:pt x="24" y="63"/>
                    </a:lnTo>
                    <a:lnTo>
                      <a:pt x="24" y="63"/>
                    </a:lnTo>
                    <a:lnTo>
                      <a:pt x="22" y="63"/>
                    </a:lnTo>
                    <a:lnTo>
                      <a:pt x="22" y="63"/>
                    </a:lnTo>
                    <a:lnTo>
                      <a:pt x="22" y="63"/>
                    </a:lnTo>
                    <a:lnTo>
                      <a:pt x="22" y="64"/>
                    </a:lnTo>
                    <a:lnTo>
                      <a:pt x="20" y="64"/>
                    </a:lnTo>
                    <a:lnTo>
                      <a:pt x="20" y="64"/>
                    </a:lnTo>
                    <a:lnTo>
                      <a:pt x="19" y="64"/>
                    </a:lnTo>
                    <a:lnTo>
                      <a:pt x="19" y="64"/>
                    </a:lnTo>
                    <a:lnTo>
                      <a:pt x="17" y="66"/>
                    </a:lnTo>
                    <a:lnTo>
                      <a:pt x="16" y="66"/>
                    </a:lnTo>
                    <a:lnTo>
                      <a:pt x="14" y="68"/>
                    </a:lnTo>
                    <a:lnTo>
                      <a:pt x="14" y="68"/>
                    </a:lnTo>
                    <a:lnTo>
                      <a:pt x="14" y="68"/>
                    </a:lnTo>
                    <a:lnTo>
                      <a:pt x="13" y="68"/>
                    </a:lnTo>
                    <a:lnTo>
                      <a:pt x="11" y="69"/>
                    </a:lnTo>
                    <a:lnTo>
                      <a:pt x="9" y="69"/>
                    </a:lnTo>
                    <a:lnTo>
                      <a:pt x="8" y="68"/>
                    </a:lnTo>
                    <a:lnTo>
                      <a:pt x="6" y="66"/>
                    </a:lnTo>
                    <a:lnTo>
                      <a:pt x="6" y="66"/>
                    </a:lnTo>
                    <a:lnTo>
                      <a:pt x="6" y="64"/>
                    </a:lnTo>
                    <a:lnTo>
                      <a:pt x="6" y="60"/>
                    </a:lnTo>
                    <a:lnTo>
                      <a:pt x="8" y="60"/>
                    </a:lnTo>
                    <a:lnTo>
                      <a:pt x="9" y="56"/>
                    </a:lnTo>
                    <a:lnTo>
                      <a:pt x="11" y="55"/>
                    </a:lnTo>
                    <a:lnTo>
                      <a:pt x="13" y="53"/>
                    </a:lnTo>
                    <a:lnTo>
                      <a:pt x="13" y="53"/>
                    </a:lnTo>
                    <a:lnTo>
                      <a:pt x="14" y="52"/>
                    </a:lnTo>
                    <a:lnTo>
                      <a:pt x="14" y="50"/>
                    </a:lnTo>
                    <a:lnTo>
                      <a:pt x="14" y="49"/>
                    </a:lnTo>
                    <a:lnTo>
                      <a:pt x="14" y="49"/>
                    </a:lnTo>
                    <a:lnTo>
                      <a:pt x="14" y="49"/>
                    </a:lnTo>
                    <a:lnTo>
                      <a:pt x="14" y="47"/>
                    </a:lnTo>
                    <a:lnTo>
                      <a:pt x="13" y="45"/>
                    </a:lnTo>
                    <a:lnTo>
                      <a:pt x="11" y="44"/>
                    </a:lnTo>
                    <a:lnTo>
                      <a:pt x="11" y="42"/>
                    </a:lnTo>
                    <a:lnTo>
                      <a:pt x="11" y="41"/>
                    </a:lnTo>
                    <a:lnTo>
                      <a:pt x="13" y="38"/>
                    </a:lnTo>
                    <a:lnTo>
                      <a:pt x="11" y="36"/>
                    </a:lnTo>
                    <a:lnTo>
                      <a:pt x="11" y="36"/>
                    </a:lnTo>
                    <a:lnTo>
                      <a:pt x="11" y="36"/>
                    </a:lnTo>
                    <a:lnTo>
                      <a:pt x="9" y="36"/>
                    </a:lnTo>
                    <a:lnTo>
                      <a:pt x="8" y="36"/>
                    </a:lnTo>
                    <a:lnTo>
                      <a:pt x="6" y="36"/>
                    </a:lnTo>
                    <a:lnTo>
                      <a:pt x="5" y="34"/>
                    </a:lnTo>
                    <a:lnTo>
                      <a:pt x="5" y="34"/>
                    </a:lnTo>
                    <a:lnTo>
                      <a:pt x="5" y="33"/>
                    </a:lnTo>
                    <a:lnTo>
                      <a:pt x="5" y="33"/>
                    </a:lnTo>
                    <a:lnTo>
                      <a:pt x="5" y="33"/>
                    </a:lnTo>
                    <a:lnTo>
                      <a:pt x="2" y="31"/>
                    </a:lnTo>
                    <a:lnTo>
                      <a:pt x="0" y="31"/>
                    </a:lnTo>
                    <a:lnTo>
                      <a:pt x="0" y="31"/>
                    </a:lnTo>
                    <a:lnTo>
                      <a:pt x="2" y="27"/>
                    </a:lnTo>
                    <a:lnTo>
                      <a:pt x="2" y="27"/>
                    </a:lnTo>
                    <a:lnTo>
                      <a:pt x="3" y="27"/>
                    </a:lnTo>
                    <a:lnTo>
                      <a:pt x="3" y="25"/>
                    </a:lnTo>
                    <a:lnTo>
                      <a:pt x="6" y="25"/>
                    </a:lnTo>
                    <a:lnTo>
                      <a:pt x="8" y="25"/>
                    </a:lnTo>
                    <a:lnTo>
                      <a:pt x="11" y="25"/>
                    </a:lnTo>
                    <a:lnTo>
                      <a:pt x="13" y="27"/>
                    </a:lnTo>
                    <a:lnTo>
                      <a:pt x="14" y="27"/>
                    </a:lnTo>
                    <a:lnTo>
                      <a:pt x="16" y="27"/>
                    </a:lnTo>
                    <a:lnTo>
                      <a:pt x="16" y="27"/>
                    </a:lnTo>
                    <a:lnTo>
                      <a:pt x="17" y="25"/>
                    </a:lnTo>
                    <a:lnTo>
                      <a:pt x="19" y="25"/>
                    </a:lnTo>
                    <a:lnTo>
                      <a:pt x="19" y="22"/>
                    </a:lnTo>
                    <a:lnTo>
                      <a:pt x="19" y="20"/>
                    </a:lnTo>
                    <a:lnTo>
                      <a:pt x="19" y="20"/>
                    </a:lnTo>
                    <a:lnTo>
                      <a:pt x="20" y="20"/>
                    </a:lnTo>
                    <a:lnTo>
                      <a:pt x="20" y="20"/>
                    </a:lnTo>
                    <a:lnTo>
                      <a:pt x="20" y="20"/>
                    </a:lnTo>
                    <a:lnTo>
                      <a:pt x="20" y="20"/>
                    </a:lnTo>
                    <a:lnTo>
                      <a:pt x="22" y="20"/>
                    </a:lnTo>
                    <a:lnTo>
                      <a:pt x="22" y="20"/>
                    </a:lnTo>
                    <a:lnTo>
                      <a:pt x="22" y="20"/>
                    </a:lnTo>
                    <a:lnTo>
                      <a:pt x="22" y="20"/>
                    </a:lnTo>
                    <a:lnTo>
                      <a:pt x="22" y="19"/>
                    </a:lnTo>
                    <a:lnTo>
                      <a:pt x="22" y="19"/>
                    </a:lnTo>
                    <a:lnTo>
                      <a:pt x="20" y="19"/>
                    </a:lnTo>
                    <a:lnTo>
                      <a:pt x="20" y="17"/>
                    </a:lnTo>
                    <a:lnTo>
                      <a:pt x="22" y="17"/>
                    </a:lnTo>
                    <a:lnTo>
                      <a:pt x="24" y="17"/>
                    </a:lnTo>
                    <a:lnTo>
                      <a:pt x="24" y="17"/>
                    </a:lnTo>
                    <a:lnTo>
                      <a:pt x="24" y="17"/>
                    </a:lnTo>
                    <a:lnTo>
                      <a:pt x="24" y="16"/>
                    </a:lnTo>
                    <a:lnTo>
                      <a:pt x="24" y="16"/>
                    </a:lnTo>
                    <a:lnTo>
                      <a:pt x="20" y="16"/>
                    </a:lnTo>
                    <a:lnTo>
                      <a:pt x="19" y="16"/>
                    </a:lnTo>
                    <a:lnTo>
                      <a:pt x="19" y="16"/>
                    </a:lnTo>
                    <a:lnTo>
                      <a:pt x="19" y="16"/>
                    </a:lnTo>
                    <a:lnTo>
                      <a:pt x="19" y="16"/>
                    </a:lnTo>
                    <a:lnTo>
                      <a:pt x="24" y="14"/>
                    </a:lnTo>
                    <a:lnTo>
                      <a:pt x="25" y="14"/>
                    </a:lnTo>
                    <a:lnTo>
                      <a:pt x="27" y="16"/>
                    </a:lnTo>
                    <a:lnTo>
                      <a:pt x="28" y="16"/>
                    </a:lnTo>
                    <a:lnTo>
                      <a:pt x="27" y="14"/>
                    </a:lnTo>
                    <a:lnTo>
                      <a:pt x="28" y="14"/>
                    </a:lnTo>
                    <a:lnTo>
                      <a:pt x="28" y="12"/>
                    </a:lnTo>
                    <a:lnTo>
                      <a:pt x="27" y="9"/>
                    </a:lnTo>
                    <a:lnTo>
                      <a:pt x="28" y="8"/>
                    </a:lnTo>
                    <a:lnTo>
                      <a:pt x="28" y="8"/>
                    </a:lnTo>
                    <a:lnTo>
                      <a:pt x="28" y="6"/>
                    </a:lnTo>
                    <a:lnTo>
                      <a:pt x="30" y="4"/>
                    </a:lnTo>
                    <a:lnTo>
                      <a:pt x="30" y="4"/>
                    </a:lnTo>
                    <a:lnTo>
                      <a:pt x="32" y="4"/>
                    </a:lnTo>
                    <a:lnTo>
                      <a:pt x="33" y="6"/>
                    </a:lnTo>
                    <a:lnTo>
                      <a:pt x="35" y="8"/>
                    </a:lnTo>
                    <a:lnTo>
                      <a:pt x="35" y="8"/>
                    </a:lnTo>
                    <a:lnTo>
                      <a:pt x="35" y="6"/>
                    </a:lnTo>
                    <a:lnTo>
                      <a:pt x="39" y="4"/>
                    </a:lnTo>
                    <a:lnTo>
                      <a:pt x="41" y="4"/>
                    </a:lnTo>
                    <a:lnTo>
                      <a:pt x="43" y="3"/>
                    </a:lnTo>
                    <a:lnTo>
                      <a:pt x="43" y="3"/>
                    </a:lnTo>
                    <a:lnTo>
                      <a:pt x="44" y="1"/>
                    </a:lnTo>
                    <a:lnTo>
                      <a:pt x="4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8" name="Freeform 39">
                <a:extLst>
                  <a:ext uri="{FF2B5EF4-FFF2-40B4-BE49-F238E27FC236}">
                    <a16:creationId xmlns:a16="http://schemas.microsoft.com/office/drawing/2014/main" id="{40635F23-37BE-4E74-935E-E9B5446B99DA}"/>
                  </a:ext>
                </a:extLst>
              </p:cNvPr>
              <p:cNvSpPr>
                <a:spLocks noEditPoints="1"/>
              </p:cNvSpPr>
              <p:nvPr/>
            </p:nvSpPr>
            <p:spPr bwMode="auto">
              <a:xfrm>
                <a:off x="8507548" y="3835055"/>
                <a:ext cx="231958" cy="424930"/>
              </a:xfrm>
              <a:custGeom>
                <a:avLst/>
                <a:gdLst>
                  <a:gd name="T0" fmla="*/ 25 w 119"/>
                  <a:gd name="T1" fmla="*/ 191 h 218"/>
                  <a:gd name="T2" fmla="*/ 14 w 119"/>
                  <a:gd name="T3" fmla="*/ 182 h 218"/>
                  <a:gd name="T4" fmla="*/ 14 w 119"/>
                  <a:gd name="T5" fmla="*/ 182 h 218"/>
                  <a:gd name="T6" fmla="*/ 39 w 119"/>
                  <a:gd name="T7" fmla="*/ 163 h 218"/>
                  <a:gd name="T8" fmla="*/ 39 w 119"/>
                  <a:gd name="T9" fmla="*/ 158 h 218"/>
                  <a:gd name="T10" fmla="*/ 75 w 119"/>
                  <a:gd name="T11" fmla="*/ 130 h 218"/>
                  <a:gd name="T12" fmla="*/ 71 w 119"/>
                  <a:gd name="T13" fmla="*/ 123 h 218"/>
                  <a:gd name="T14" fmla="*/ 42 w 119"/>
                  <a:gd name="T15" fmla="*/ 2 h 218"/>
                  <a:gd name="T16" fmla="*/ 44 w 119"/>
                  <a:gd name="T17" fmla="*/ 12 h 218"/>
                  <a:gd name="T18" fmla="*/ 56 w 119"/>
                  <a:gd name="T19" fmla="*/ 15 h 218"/>
                  <a:gd name="T20" fmla="*/ 53 w 119"/>
                  <a:gd name="T21" fmla="*/ 30 h 218"/>
                  <a:gd name="T22" fmla="*/ 53 w 119"/>
                  <a:gd name="T23" fmla="*/ 45 h 218"/>
                  <a:gd name="T24" fmla="*/ 64 w 119"/>
                  <a:gd name="T25" fmla="*/ 37 h 218"/>
                  <a:gd name="T26" fmla="*/ 75 w 119"/>
                  <a:gd name="T27" fmla="*/ 38 h 218"/>
                  <a:gd name="T28" fmla="*/ 83 w 119"/>
                  <a:gd name="T29" fmla="*/ 37 h 218"/>
                  <a:gd name="T30" fmla="*/ 89 w 119"/>
                  <a:gd name="T31" fmla="*/ 30 h 218"/>
                  <a:gd name="T32" fmla="*/ 105 w 119"/>
                  <a:gd name="T33" fmla="*/ 45 h 218"/>
                  <a:gd name="T34" fmla="*/ 113 w 119"/>
                  <a:gd name="T35" fmla="*/ 65 h 218"/>
                  <a:gd name="T36" fmla="*/ 119 w 119"/>
                  <a:gd name="T37" fmla="*/ 73 h 218"/>
                  <a:gd name="T38" fmla="*/ 118 w 119"/>
                  <a:gd name="T39" fmla="*/ 87 h 218"/>
                  <a:gd name="T40" fmla="*/ 112 w 119"/>
                  <a:gd name="T41" fmla="*/ 93 h 218"/>
                  <a:gd name="T42" fmla="*/ 96 w 119"/>
                  <a:gd name="T43" fmla="*/ 90 h 218"/>
                  <a:gd name="T44" fmla="*/ 80 w 119"/>
                  <a:gd name="T45" fmla="*/ 93 h 218"/>
                  <a:gd name="T46" fmla="*/ 72 w 119"/>
                  <a:gd name="T47" fmla="*/ 103 h 218"/>
                  <a:gd name="T48" fmla="*/ 78 w 119"/>
                  <a:gd name="T49" fmla="*/ 120 h 218"/>
                  <a:gd name="T50" fmla="*/ 75 w 119"/>
                  <a:gd name="T51" fmla="*/ 122 h 218"/>
                  <a:gd name="T52" fmla="*/ 66 w 119"/>
                  <a:gd name="T53" fmla="*/ 117 h 218"/>
                  <a:gd name="T54" fmla="*/ 52 w 119"/>
                  <a:gd name="T55" fmla="*/ 111 h 218"/>
                  <a:gd name="T56" fmla="*/ 41 w 119"/>
                  <a:gd name="T57" fmla="*/ 104 h 218"/>
                  <a:gd name="T58" fmla="*/ 36 w 119"/>
                  <a:gd name="T59" fmla="*/ 127 h 218"/>
                  <a:gd name="T60" fmla="*/ 26 w 119"/>
                  <a:gd name="T61" fmla="*/ 150 h 218"/>
                  <a:gd name="T62" fmla="*/ 34 w 119"/>
                  <a:gd name="T63" fmla="*/ 164 h 218"/>
                  <a:gd name="T64" fmla="*/ 41 w 119"/>
                  <a:gd name="T65" fmla="*/ 175 h 218"/>
                  <a:gd name="T66" fmla="*/ 42 w 119"/>
                  <a:gd name="T67" fmla="*/ 190 h 218"/>
                  <a:gd name="T68" fmla="*/ 45 w 119"/>
                  <a:gd name="T69" fmla="*/ 196 h 218"/>
                  <a:gd name="T70" fmla="*/ 64 w 119"/>
                  <a:gd name="T71" fmla="*/ 205 h 218"/>
                  <a:gd name="T72" fmla="*/ 63 w 119"/>
                  <a:gd name="T73" fmla="*/ 215 h 218"/>
                  <a:gd name="T74" fmla="*/ 53 w 119"/>
                  <a:gd name="T75" fmla="*/ 216 h 218"/>
                  <a:gd name="T76" fmla="*/ 52 w 119"/>
                  <a:gd name="T77" fmla="*/ 208 h 218"/>
                  <a:gd name="T78" fmla="*/ 41 w 119"/>
                  <a:gd name="T79" fmla="*/ 202 h 218"/>
                  <a:gd name="T80" fmla="*/ 33 w 119"/>
                  <a:gd name="T81" fmla="*/ 193 h 218"/>
                  <a:gd name="T82" fmla="*/ 23 w 119"/>
                  <a:gd name="T83" fmla="*/ 183 h 218"/>
                  <a:gd name="T84" fmla="*/ 14 w 119"/>
                  <a:gd name="T85" fmla="*/ 180 h 218"/>
                  <a:gd name="T86" fmla="*/ 20 w 119"/>
                  <a:gd name="T87" fmla="*/ 150 h 218"/>
                  <a:gd name="T88" fmla="*/ 30 w 119"/>
                  <a:gd name="T89" fmla="*/ 134 h 218"/>
                  <a:gd name="T90" fmla="*/ 30 w 119"/>
                  <a:gd name="T91" fmla="*/ 120 h 218"/>
                  <a:gd name="T92" fmla="*/ 26 w 119"/>
                  <a:gd name="T93" fmla="*/ 108 h 218"/>
                  <a:gd name="T94" fmla="*/ 17 w 119"/>
                  <a:gd name="T95" fmla="*/ 89 h 218"/>
                  <a:gd name="T96" fmla="*/ 15 w 119"/>
                  <a:gd name="T97" fmla="*/ 76 h 218"/>
                  <a:gd name="T98" fmla="*/ 22 w 119"/>
                  <a:gd name="T99" fmla="*/ 62 h 218"/>
                  <a:gd name="T100" fmla="*/ 17 w 119"/>
                  <a:gd name="T101" fmla="*/ 54 h 218"/>
                  <a:gd name="T102" fmla="*/ 6 w 119"/>
                  <a:gd name="T103" fmla="*/ 38 h 218"/>
                  <a:gd name="T104" fmla="*/ 1 w 119"/>
                  <a:gd name="T105" fmla="*/ 29 h 218"/>
                  <a:gd name="T106" fmla="*/ 6 w 119"/>
                  <a:gd name="T107" fmla="*/ 21 h 218"/>
                  <a:gd name="T108" fmla="*/ 15 w 119"/>
                  <a:gd name="T109" fmla="*/ 12 h 218"/>
                  <a:gd name="T110" fmla="*/ 25 w 119"/>
                  <a:gd name="T111" fmla="*/ 7 h 218"/>
                  <a:gd name="T112" fmla="*/ 31 w 119"/>
                  <a:gd name="T113" fmla="*/ 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18">
                    <a:moveTo>
                      <a:pt x="33" y="202"/>
                    </a:moveTo>
                    <a:lnTo>
                      <a:pt x="34" y="204"/>
                    </a:lnTo>
                    <a:lnTo>
                      <a:pt x="33" y="205"/>
                    </a:lnTo>
                    <a:lnTo>
                      <a:pt x="33" y="205"/>
                    </a:lnTo>
                    <a:lnTo>
                      <a:pt x="33" y="204"/>
                    </a:lnTo>
                    <a:lnTo>
                      <a:pt x="33" y="202"/>
                    </a:lnTo>
                    <a:close/>
                    <a:moveTo>
                      <a:pt x="25" y="188"/>
                    </a:moveTo>
                    <a:lnTo>
                      <a:pt x="25" y="190"/>
                    </a:lnTo>
                    <a:lnTo>
                      <a:pt x="25" y="191"/>
                    </a:lnTo>
                    <a:lnTo>
                      <a:pt x="25" y="191"/>
                    </a:lnTo>
                    <a:lnTo>
                      <a:pt x="25" y="190"/>
                    </a:lnTo>
                    <a:lnTo>
                      <a:pt x="25" y="188"/>
                    </a:lnTo>
                    <a:lnTo>
                      <a:pt x="25" y="188"/>
                    </a:lnTo>
                    <a:close/>
                    <a:moveTo>
                      <a:pt x="17" y="182"/>
                    </a:moveTo>
                    <a:lnTo>
                      <a:pt x="19" y="183"/>
                    </a:lnTo>
                    <a:lnTo>
                      <a:pt x="19" y="185"/>
                    </a:lnTo>
                    <a:lnTo>
                      <a:pt x="19" y="185"/>
                    </a:lnTo>
                    <a:lnTo>
                      <a:pt x="17" y="182"/>
                    </a:lnTo>
                    <a:close/>
                    <a:moveTo>
                      <a:pt x="14" y="182"/>
                    </a:moveTo>
                    <a:lnTo>
                      <a:pt x="14" y="182"/>
                    </a:lnTo>
                    <a:lnTo>
                      <a:pt x="15" y="182"/>
                    </a:lnTo>
                    <a:lnTo>
                      <a:pt x="15" y="183"/>
                    </a:lnTo>
                    <a:lnTo>
                      <a:pt x="15" y="185"/>
                    </a:lnTo>
                    <a:lnTo>
                      <a:pt x="15" y="186"/>
                    </a:lnTo>
                    <a:lnTo>
                      <a:pt x="14" y="186"/>
                    </a:lnTo>
                    <a:lnTo>
                      <a:pt x="14" y="186"/>
                    </a:lnTo>
                    <a:lnTo>
                      <a:pt x="14" y="186"/>
                    </a:lnTo>
                    <a:lnTo>
                      <a:pt x="14" y="185"/>
                    </a:lnTo>
                    <a:lnTo>
                      <a:pt x="14" y="182"/>
                    </a:lnTo>
                    <a:lnTo>
                      <a:pt x="14" y="182"/>
                    </a:lnTo>
                    <a:close/>
                    <a:moveTo>
                      <a:pt x="14" y="167"/>
                    </a:moveTo>
                    <a:lnTo>
                      <a:pt x="14" y="167"/>
                    </a:lnTo>
                    <a:lnTo>
                      <a:pt x="14" y="167"/>
                    </a:lnTo>
                    <a:lnTo>
                      <a:pt x="14" y="169"/>
                    </a:lnTo>
                    <a:lnTo>
                      <a:pt x="14" y="167"/>
                    </a:lnTo>
                    <a:lnTo>
                      <a:pt x="14" y="167"/>
                    </a:lnTo>
                    <a:lnTo>
                      <a:pt x="14" y="167"/>
                    </a:lnTo>
                    <a:close/>
                    <a:moveTo>
                      <a:pt x="39" y="160"/>
                    </a:moveTo>
                    <a:lnTo>
                      <a:pt x="39" y="161"/>
                    </a:lnTo>
                    <a:lnTo>
                      <a:pt x="39" y="163"/>
                    </a:lnTo>
                    <a:lnTo>
                      <a:pt x="37" y="163"/>
                    </a:lnTo>
                    <a:lnTo>
                      <a:pt x="37" y="163"/>
                    </a:lnTo>
                    <a:lnTo>
                      <a:pt x="37" y="161"/>
                    </a:lnTo>
                    <a:lnTo>
                      <a:pt x="37" y="161"/>
                    </a:lnTo>
                    <a:lnTo>
                      <a:pt x="39" y="161"/>
                    </a:lnTo>
                    <a:lnTo>
                      <a:pt x="39" y="160"/>
                    </a:lnTo>
                    <a:close/>
                    <a:moveTo>
                      <a:pt x="37" y="158"/>
                    </a:moveTo>
                    <a:lnTo>
                      <a:pt x="39" y="158"/>
                    </a:lnTo>
                    <a:lnTo>
                      <a:pt x="39" y="158"/>
                    </a:lnTo>
                    <a:lnTo>
                      <a:pt x="39" y="158"/>
                    </a:lnTo>
                    <a:lnTo>
                      <a:pt x="39" y="160"/>
                    </a:lnTo>
                    <a:lnTo>
                      <a:pt x="39" y="158"/>
                    </a:lnTo>
                    <a:lnTo>
                      <a:pt x="39" y="158"/>
                    </a:lnTo>
                    <a:lnTo>
                      <a:pt x="37" y="158"/>
                    </a:lnTo>
                    <a:close/>
                    <a:moveTo>
                      <a:pt x="75" y="130"/>
                    </a:moveTo>
                    <a:lnTo>
                      <a:pt x="75" y="130"/>
                    </a:lnTo>
                    <a:lnTo>
                      <a:pt x="75" y="131"/>
                    </a:lnTo>
                    <a:lnTo>
                      <a:pt x="75" y="131"/>
                    </a:lnTo>
                    <a:lnTo>
                      <a:pt x="75" y="130"/>
                    </a:lnTo>
                    <a:lnTo>
                      <a:pt x="75" y="130"/>
                    </a:lnTo>
                    <a:close/>
                    <a:moveTo>
                      <a:pt x="71" y="123"/>
                    </a:moveTo>
                    <a:lnTo>
                      <a:pt x="72" y="123"/>
                    </a:lnTo>
                    <a:lnTo>
                      <a:pt x="72" y="125"/>
                    </a:lnTo>
                    <a:lnTo>
                      <a:pt x="74" y="125"/>
                    </a:lnTo>
                    <a:lnTo>
                      <a:pt x="74" y="125"/>
                    </a:lnTo>
                    <a:lnTo>
                      <a:pt x="74" y="127"/>
                    </a:lnTo>
                    <a:lnTo>
                      <a:pt x="72" y="125"/>
                    </a:lnTo>
                    <a:lnTo>
                      <a:pt x="72" y="125"/>
                    </a:lnTo>
                    <a:lnTo>
                      <a:pt x="72" y="125"/>
                    </a:lnTo>
                    <a:lnTo>
                      <a:pt x="71" y="123"/>
                    </a:lnTo>
                    <a:lnTo>
                      <a:pt x="71" y="123"/>
                    </a:lnTo>
                    <a:close/>
                    <a:moveTo>
                      <a:pt x="37" y="0"/>
                    </a:moveTo>
                    <a:lnTo>
                      <a:pt x="37" y="2"/>
                    </a:lnTo>
                    <a:lnTo>
                      <a:pt x="39" y="2"/>
                    </a:lnTo>
                    <a:lnTo>
                      <a:pt x="41" y="2"/>
                    </a:lnTo>
                    <a:lnTo>
                      <a:pt x="41" y="4"/>
                    </a:lnTo>
                    <a:lnTo>
                      <a:pt x="41" y="4"/>
                    </a:lnTo>
                    <a:lnTo>
                      <a:pt x="41" y="4"/>
                    </a:lnTo>
                    <a:lnTo>
                      <a:pt x="42" y="2"/>
                    </a:lnTo>
                    <a:lnTo>
                      <a:pt x="42" y="2"/>
                    </a:lnTo>
                    <a:lnTo>
                      <a:pt x="42" y="2"/>
                    </a:lnTo>
                    <a:lnTo>
                      <a:pt x="44" y="2"/>
                    </a:lnTo>
                    <a:lnTo>
                      <a:pt x="45" y="4"/>
                    </a:lnTo>
                    <a:lnTo>
                      <a:pt x="45" y="5"/>
                    </a:lnTo>
                    <a:lnTo>
                      <a:pt x="45" y="5"/>
                    </a:lnTo>
                    <a:lnTo>
                      <a:pt x="47" y="5"/>
                    </a:lnTo>
                    <a:lnTo>
                      <a:pt x="47" y="7"/>
                    </a:lnTo>
                    <a:lnTo>
                      <a:pt x="45" y="7"/>
                    </a:lnTo>
                    <a:lnTo>
                      <a:pt x="45" y="10"/>
                    </a:lnTo>
                    <a:lnTo>
                      <a:pt x="44" y="12"/>
                    </a:lnTo>
                    <a:lnTo>
                      <a:pt x="44" y="13"/>
                    </a:lnTo>
                    <a:lnTo>
                      <a:pt x="45" y="15"/>
                    </a:lnTo>
                    <a:lnTo>
                      <a:pt x="47" y="15"/>
                    </a:lnTo>
                    <a:lnTo>
                      <a:pt x="48" y="15"/>
                    </a:lnTo>
                    <a:lnTo>
                      <a:pt x="50" y="15"/>
                    </a:lnTo>
                    <a:lnTo>
                      <a:pt x="50" y="13"/>
                    </a:lnTo>
                    <a:lnTo>
                      <a:pt x="52" y="13"/>
                    </a:lnTo>
                    <a:lnTo>
                      <a:pt x="52" y="13"/>
                    </a:lnTo>
                    <a:lnTo>
                      <a:pt x="55" y="13"/>
                    </a:lnTo>
                    <a:lnTo>
                      <a:pt x="56" y="15"/>
                    </a:lnTo>
                    <a:lnTo>
                      <a:pt x="56" y="15"/>
                    </a:lnTo>
                    <a:lnTo>
                      <a:pt x="56" y="18"/>
                    </a:lnTo>
                    <a:lnTo>
                      <a:pt x="56" y="19"/>
                    </a:lnTo>
                    <a:lnTo>
                      <a:pt x="56" y="21"/>
                    </a:lnTo>
                    <a:lnTo>
                      <a:pt x="56" y="23"/>
                    </a:lnTo>
                    <a:lnTo>
                      <a:pt x="56" y="26"/>
                    </a:lnTo>
                    <a:lnTo>
                      <a:pt x="55" y="29"/>
                    </a:lnTo>
                    <a:lnTo>
                      <a:pt x="55" y="29"/>
                    </a:lnTo>
                    <a:lnTo>
                      <a:pt x="53" y="30"/>
                    </a:lnTo>
                    <a:lnTo>
                      <a:pt x="53" y="30"/>
                    </a:lnTo>
                    <a:lnTo>
                      <a:pt x="53" y="32"/>
                    </a:lnTo>
                    <a:lnTo>
                      <a:pt x="55" y="32"/>
                    </a:lnTo>
                    <a:lnTo>
                      <a:pt x="55" y="34"/>
                    </a:lnTo>
                    <a:lnTo>
                      <a:pt x="55" y="34"/>
                    </a:lnTo>
                    <a:lnTo>
                      <a:pt x="55" y="35"/>
                    </a:lnTo>
                    <a:lnTo>
                      <a:pt x="55" y="37"/>
                    </a:lnTo>
                    <a:lnTo>
                      <a:pt x="53" y="40"/>
                    </a:lnTo>
                    <a:lnTo>
                      <a:pt x="52" y="43"/>
                    </a:lnTo>
                    <a:lnTo>
                      <a:pt x="52" y="45"/>
                    </a:lnTo>
                    <a:lnTo>
                      <a:pt x="53" y="45"/>
                    </a:lnTo>
                    <a:lnTo>
                      <a:pt x="55" y="45"/>
                    </a:lnTo>
                    <a:lnTo>
                      <a:pt x="55" y="45"/>
                    </a:lnTo>
                    <a:lnTo>
                      <a:pt x="56" y="43"/>
                    </a:lnTo>
                    <a:lnTo>
                      <a:pt x="60" y="41"/>
                    </a:lnTo>
                    <a:lnTo>
                      <a:pt x="61" y="40"/>
                    </a:lnTo>
                    <a:lnTo>
                      <a:pt x="61" y="40"/>
                    </a:lnTo>
                    <a:lnTo>
                      <a:pt x="63" y="38"/>
                    </a:lnTo>
                    <a:lnTo>
                      <a:pt x="64" y="38"/>
                    </a:lnTo>
                    <a:lnTo>
                      <a:pt x="64" y="37"/>
                    </a:lnTo>
                    <a:lnTo>
                      <a:pt x="64" y="37"/>
                    </a:lnTo>
                    <a:lnTo>
                      <a:pt x="66" y="37"/>
                    </a:lnTo>
                    <a:lnTo>
                      <a:pt x="66" y="37"/>
                    </a:lnTo>
                    <a:lnTo>
                      <a:pt x="67" y="35"/>
                    </a:lnTo>
                    <a:lnTo>
                      <a:pt x="69" y="34"/>
                    </a:lnTo>
                    <a:lnTo>
                      <a:pt x="69" y="34"/>
                    </a:lnTo>
                    <a:lnTo>
                      <a:pt x="71" y="35"/>
                    </a:lnTo>
                    <a:lnTo>
                      <a:pt x="72" y="37"/>
                    </a:lnTo>
                    <a:lnTo>
                      <a:pt x="74" y="37"/>
                    </a:lnTo>
                    <a:lnTo>
                      <a:pt x="75" y="38"/>
                    </a:lnTo>
                    <a:lnTo>
                      <a:pt x="75" y="38"/>
                    </a:lnTo>
                    <a:lnTo>
                      <a:pt x="75" y="40"/>
                    </a:lnTo>
                    <a:lnTo>
                      <a:pt x="77" y="40"/>
                    </a:lnTo>
                    <a:lnTo>
                      <a:pt x="77" y="40"/>
                    </a:lnTo>
                    <a:lnTo>
                      <a:pt x="77" y="40"/>
                    </a:lnTo>
                    <a:lnTo>
                      <a:pt x="77" y="40"/>
                    </a:lnTo>
                    <a:lnTo>
                      <a:pt x="77" y="38"/>
                    </a:lnTo>
                    <a:lnTo>
                      <a:pt x="78" y="38"/>
                    </a:lnTo>
                    <a:lnTo>
                      <a:pt x="80" y="38"/>
                    </a:lnTo>
                    <a:lnTo>
                      <a:pt x="82" y="37"/>
                    </a:lnTo>
                    <a:lnTo>
                      <a:pt x="83" y="37"/>
                    </a:lnTo>
                    <a:lnTo>
                      <a:pt x="83" y="35"/>
                    </a:lnTo>
                    <a:lnTo>
                      <a:pt x="83" y="34"/>
                    </a:lnTo>
                    <a:lnTo>
                      <a:pt x="85" y="34"/>
                    </a:lnTo>
                    <a:lnTo>
                      <a:pt x="85" y="34"/>
                    </a:lnTo>
                    <a:lnTo>
                      <a:pt x="86" y="32"/>
                    </a:lnTo>
                    <a:lnTo>
                      <a:pt x="85" y="32"/>
                    </a:lnTo>
                    <a:lnTo>
                      <a:pt x="85" y="32"/>
                    </a:lnTo>
                    <a:lnTo>
                      <a:pt x="86" y="32"/>
                    </a:lnTo>
                    <a:lnTo>
                      <a:pt x="86" y="30"/>
                    </a:lnTo>
                    <a:lnTo>
                      <a:pt x="89" y="30"/>
                    </a:lnTo>
                    <a:lnTo>
                      <a:pt x="91" y="32"/>
                    </a:lnTo>
                    <a:lnTo>
                      <a:pt x="93" y="32"/>
                    </a:lnTo>
                    <a:lnTo>
                      <a:pt x="94" y="34"/>
                    </a:lnTo>
                    <a:lnTo>
                      <a:pt x="96" y="32"/>
                    </a:lnTo>
                    <a:lnTo>
                      <a:pt x="97" y="34"/>
                    </a:lnTo>
                    <a:lnTo>
                      <a:pt x="99" y="37"/>
                    </a:lnTo>
                    <a:lnTo>
                      <a:pt x="101" y="40"/>
                    </a:lnTo>
                    <a:lnTo>
                      <a:pt x="102" y="41"/>
                    </a:lnTo>
                    <a:lnTo>
                      <a:pt x="104" y="43"/>
                    </a:lnTo>
                    <a:lnTo>
                      <a:pt x="105" y="45"/>
                    </a:lnTo>
                    <a:lnTo>
                      <a:pt x="107" y="45"/>
                    </a:lnTo>
                    <a:lnTo>
                      <a:pt x="108" y="48"/>
                    </a:lnTo>
                    <a:lnTo>
                      <a:pt x="107" y="51"/>
                    </a:lnTo>
                    <a:lnTo>
                      <a:pt x="107" y="54"/>
                    </a:lnTo>
                    <a:lnTo>
                      <a:pt x="107" y="57"/>
                    </a:lnTo>
                    <a:lnTo>
                      <a:pt x="108" y="60"/>
                    </a:lnTo>
                    <a:lnTo>
                      <a:pt x="110" y="62"/>
                    </a:lnTo>
                    <a:lnTo>
                      <a:pt x="112" y="63"/>
                    </a:lnTo>
                    <a:lnTo>
                      <a:pt x="112" y="65"/>
                    </a:lnTo>
                    <a:lnTo>
                      <a:pt x="113" y="65"/>
                    </a:lnTo>
                    <a:lnTo>
                      <a:pt x="115" y="67"/>
                    </a:lnTo>
                    <a:lnTo>
                      <a:pt x="116" y="67"/>
                    </a:lnTo>
                    <a:lnTo>
                      <a:pt x="116" y="68"/>
                    </a:lnTo>
                    <a:lnTo>
                      <a:pt x="116" y="68"/>
                    </a:lnTo>
                    <a:lnTo>
                      <a:pt x="116" y="70"/>
                    </a:lnTo>
                    <a:lnTo>
                      <a:pt x="118" y="70"/>
                    </a:lnTo>
                    <a:lnTo>
                      <a:pt x="119" y="71"/>
                    </a:lnTo>
                    <a:lnTo>
                      <a:pt x="119" y="71"/>
                    </a:lnTo>
                    <a:lnTo>
                      <a:pt x="119" y="71"/>
                    </a:lnTo>
                    <a:lnTo>
                      <a:pt x="119" y="73"/>
                    </a:lnTo>
                    <a:lnTo>
                      <a:pt x="119" y="75"/>
                    </a:lnTo>
                    <a:lnTo>
                      <a:pt x="119" y="76"/>
                    </a:lnTo>
                    <a:lnTo>
                      <a:pt x="118" y="76"/>
                    </a:lnTo>
                    <a:lnTo>
                      <a:pt x="118" y="76"/>
                    </a:lnTo>
                    <a:lnTo>
                      <a:pt x="118" y="78"/>
                    </a:lnTo>
                    <a:lnTo>
                      <a:pt x="118" y="79"/>
                    </a:lnTo>
                    <a:lnTo>
                      <a:pt x="118" y="81"/>
                    </a:lnTo>
                    <a:lnTo>
                      <a:pt x="118" y="82"/>
                    </a:lnTo>
                    <a:lnTo>
                      <a:pt x="118" y="84"/>
                    </a:lnTo>
                    <a:lnTo>
                      <a:pt x="118" y="87"/>
                    </a:lnTo>
                    <a:lnTo>
                      <a:pt x="118" y="87"/>
                    </a:lnTo>
                    <a:lnTo>
                      <a:pt x="118" y="89"/>
                    </a:lnTo>
                    <a:lnTo>
                      <a:pt x="116" y="89"/>
                    </a:lnTo>
                    <a:lnTo>
                      <a:pt x="116" y="90"/>
                    </a:lnTo>
                    <a:lnTo>
                      <a:pt x="115" y="90"/>
                    </a:lnTo>
                    <a:lnTo>
                      <a:pt x="113" y="92"/>
                    </a:lnTo>
                    <a:lnTo>
                      <a:pt x="113" y="92"/>
                    </a:lnTo>
                    <a:lnTo>
                      <a:pt x="113" y="92"/>
                    </a:lnTo>
                    <a:lnTo>
                      <a:pt x="112" y="93"/>
                    </a:lnTo>
                    <a:lnTo>
                      <a:pt x="112" y="93"/>
                    </a:lnTo>
                    <a:lnTo>
                      <a:pt x="110" y="92"/>
                    </a:lnTo>
                    <a:lnTo>
                      <a:pt x="110" y="92"/>
                    </a:lnTo>
                    <a:lnTo>
                      <a:pt x="110" y="90"/>
                    </a:lnTo>
                    <a:lnTo>
                      <a:pt x="108" y="90"/>
                    </a:lnTo>
                    <a:lnTo>
                      <a:pt x="107" y="90"/>
                    </a:lnTo>
                    <a:lnTo>
                      <a:pt x="105" y="90"/>
                    </a:lnTo>
                    <a:lnTo>
                      <a:pt x="102" y="90"/>
                    </a:lnTo>
                    <a:lnTo>
                      <a:pt x="99" y="90"/>
                    </a:lnTo>
                    <a:lnTo>
                      <a:pt x="97" y="90"/>
                    </a:lnTo>
                    <a:lnTo>
                      <a:pt x="96" y="90"/>
                    </a:lnTo>
                    <a:lnTo>
                      <a:pt x="94" y="90"/>
                    </a:lnTo>
                    <a:lnTo>
                      <a:pt x="94" y="90"/>
                    </a:lnTo>
                    <a:lnTo>
                      <a:pt x="93" y="90"/>
                    </a:lnTo>
                    <a:lnTo>
                      <a:pt x="91" y="90"/>
                    </a:lnTo>
                    <a:lnTo>
                      <a:pt x="89" y="90"/>
                    </a:lnTo>
                    <a:lnTo>
                      <a:pt x="88" y="90"/>
                    </a:lnTo>
                    <a:lnTo>
                      <a:pt x="86" y="90"/>
                    </a:lnTo>
                    <a:lnTo>
                      <a:pt x="85" y="92"/>
                    </a:lnTo>
                    <a:lnTo>
                      <a:pt x="82" y="92"/>
                    </a:lnTo>
                    <a:lnTo>
                      <a:pt x="80" y="93"/>
                    </a:lnTo>
                    <a:lnTo>
                      <a:pt x="80" y="95"/>
                    </a:lnTo>
                    <a:lnTo>
                      <a:pt x="78" y="97"/>
                    </a:lnTo>
                    <a:lnTo>
                      <a:pt x="78" y="98"/>
                    </a:lnTo>
                    <a:lnTo>
                      <a:pt x="77" y="100"/>
                    </a:lnTo>
                    <a:lnTo>
                      <a:pt x="75" y="101"/>
                    </a:lnTo>
                    <a:lnTo>
                      <a:pt x="75" y="101"/>
                    </a:lnTo>
                    <a:lnTo>
                      <a:pt x="75" y="103"/>
                    </a:lnTo>
                    <a:lnTo>
                      <a:pt x="74" y="103"/>
                    </a:lnTo>
                    <a:lnTo>
                      <a:pt x="72" y="103"/>
                    </a:lnTo>
                    <a:lnTo>
                      <a:pt x="72" y="103"/>
                    </a:lnTo>
                    <a:lnTo>
                      <a:pt x="72" y="106"/>
                    </a:lnTo>
                    <a:lnTo>
                      <a:pt x="72" y="108"/>
                    </a:lnTo>
                    <a:lnTo>
                      <a:pt x="74" y="109"/>
                    </a:lnTo>
                    <a:lnTo>
                      <a:pt x="74" y="111"/>
                    </a:lnTo>
                    <a:lnTo>
                      <a:pt x="74" y="114"/>
                    </a:lnTo>
                    <a:lnTo>
                      <a:pt x="74" y="115"/>
                    </a:lnTo>
                    <a:lnTo>
                      <a:pt x="77" y="117"/>
                    </a:lnTo>
                    <a:lnTo>
                      <a:pt x="77" y="119"/>
                    </a:lnTo>
                    <a:lnTo>
                      <a:pt x="78" y="119"/>
                    </a:lnTo>
                    <a:lnTo>
                      <a:pt x="78" y="120"/>
                    </a:lnTo>
                    <a:lnTo>
                      <a:pt x="77" y="122"/>
                    </a:lnTo>
                    <a:lnTo>
                      <a:pt x="78" y="123"/>
                    </a:lnTo>
                    <a:lnTo>
                      <a:pt x="80" y="130"/>
                    </a:lnTo>
                    <a:lnTo>
                      <a:pt x="80" y="130"/>
                    </a:lnTo>
                    <a:lnTo>
                      <a:pt x="80" y="130"/>
                    </a:lnTo>
                    <a:lnTo>
                      <a:pt x="80" y="128"/>
                    </a:lnTo>
                    <a:lnTo>
                      <a:pt x="78" y="127"/>
                    </a:lnTo>
                    <a:lnTo>
                      <a:pt x="78" y="125"/>
                    </a:lnTo>
                    <a:lnTo>
                      <a:pt x="77" y="123"/>
                    </a:lnTo>
                    <a:lnTo>
                      <a:pt x="75" y="122"/>
                    </a:lnTo>
                    <a:lnTo>
                      <a:pt x="75" y="123"/>
                    </a:lnTo>
                    <a:lnTo>
                      <a:pt x="75" y="123"/>
                    </a:lnTo>
                    <a:lnTo>
                      <a:pt x="74" y="123"/>
                    </a:lnTo>
                    <a:lnTo>
                      <a:pt x="72" y="122"/>
                    </a:lnTo>
                    <a:lnTo>
                      <a:pt x="71" y="120"/>
                    </a:lnTo>
                    <a:lnTo>
                      <a:pt x="71" y="120"/>
                    </a:lnTo>
                    <a:lnTo>
                      <a:pt x="71" y="120"/>
                    </a:lnTo>
                    <a:lnTo>
                      <a:pt x="69" y="119"/>
                    </a:lnTo>
                    <a:lnTo>
                      <a:pt x="67" y="117"/>
                    </a:lnTo>
                    <a:lnTo>
                      <a:pt x="66" y="117"/>
                    </a:lnTo>
                    <a:lnTo>
                      <a:pt x="66" y="117"/>
                    </a:lnTo>
                    <a:lnTo>
                      <a:pt x="64" y="115"/>
                    </a:lnTo>
                    <a:lnTo>
                      <a:pt x="63" y="115"/>
                    </a:lnTo>
                    <a:lnTo>
                      <a:pt x="60" y="117"/>
                    </a:lnTo>
                    <a:lnTo>
                      <a:pt x="55" y="115"/>
                    </a:lnTo>
                    <a:lnTo>
                      <a:pt x="52" y="117"/>
                    </a:lnTo>
                    <a:lnTo>
                      <a:pt x="52" y="115"/>
                    </a:lnTo>
                    <a:lnTo>
                      <a:pt x="50" y="115"/>
                    </a:lnTo>
                    <a:lnTo>
                      <a:pt x="52" y="114"/>
                    </a:lnTo>
                    <a:lnTo>
                      <a:pt x="52" y="111"/>
                    </a:lnTo>
                    <a:lnTo>
                      <a:pt x="52" y="108"/>
                    </a:lnTo>
                    <a:lnTo>
                      <a:pt x="52" y="106"/>
                    </a:lnTo>
                    <a:lnTo>
                      <a:pt x="52" y="106"/>
                    </a:lnTo>
                    <a:lnTo>
                      <a:pt x="52" y="104"/>
                    </a:lnTo>
                    <a:lnTo>
                      <a:pt x="52" y="104"/>
                    </a:lnTo>
                    <a:lnTo>
                      <a:pt x="48" y="103"/>
                    </a:lnTo>
                    <a:lnTo>
                      <a:pt x="47" y="103"/>
                    </a:lnTo>
                    <a:lnTo>
                      <a:pt x="45" y="103"/>
                    </a:lnTo>
                    <a:lnTo>
                      <a:pt x="42" y="104"/>
                    </a:lnTo>
                    <a:lnTo>
                      <a:pt x="41" y="104"/>
                    </a:lnTo>
                    <a:lnTo>
                      <a:pt x="39" y="106"/>
                    </a:lnTo>
                    <a:lnTo>
                      <a:pt x="37" y="108"/>
                    </a:lnTo>
                    <a:lnTo>
                      <a:pt x="39" y="108"/>
                    </a:lnTo>
                    <a:lnTo>
                      <a:pt x="39" y="111"/>
                    </a:lnTo>
                    <a:lnTo>
                      <a:pt x="37" y="114"/>
                    </a:lnTo>
                    <a:lnTo>
                      <a:pt x="37" y="115"/>
                    </a:lnTo>
                    <a:lnTo>
                      <a:pt x="39" y="120"/>
                    </a:lnTo>
                    <a:lnTo>
                      <a:pt x="37" y="123"/>
                    </a:lnTo>
                    <a:lnTo>
                      <a:pt x="37" y="125"/>
                    </a:lnTo>
                    <a:lnTo>
                      <a:pt x="36" y="127"/>
                    </a:lnTo>
                    <a:lnTo>
                      <a:pt x="36" y="130"/>
                    </a:lnTo>
                    <a:lnTo>
                      <a:pt x="34" y="130"/>
                    </a:lnTo>
                    <a:lnTo>
                      <a:pt x="33" y="133"/>
                    </a:lnTo>
                    <a:lnTo>
                      <a:pt x="33" y="138"/>
                    </a:lnTo>
                    <a:lnTo>
                      <a:pt x="31" y="139"/>
                    </a:lnTo>
                    <a:lnTo>
                      <a:pt x="31" y="142"/>
                    </a:lnTo>
                    <a:lnTo>
                      <a:pt x="28" y="145"/>
                    </a:lnTo>
                    <a:lnTo>
                      <a:pt x="28" y="149"/>
                    </a:lnTo>
                    <a:lnTo>
                      <a:pt x="26" y="150"/>
                    </a:lnTo>
                    <a:lnTo>
                      <a:pt x="26" y="150"/>
                    </a:lnTo>
                    <a:lnTo>
                      <a:pt x="26" y="152"/>
                    </a:lnTo>
                    <a:lnTo>
                      <a:pt x="26" y="155"/>
                    </a:lnTo>
                    <a:lnTo>
                      <a:pt x="26" y="158"/>
                    </a:lnTo>
                    <a:lnTo>
                      <a:pt x="26" y="160"/>
                    </a:lnTo>
                    <a:lnTo>
                      <a:pt x="28" y="163"/>
                    </a:lnTo>
                    <a:lnTo>
                      <a:pt x="28" y="164"/>
                    </a:lnTo>
                    <a:lnTo>
                      <a:pt x="28" y="164"/>
                    </a:lnTo>
                    <a:lnTo>
                      <a:pt x="28" y="166"/>
                    </a:lnTo>
                    <a:lnTo>
                      <a:pt x="30" y="166"/>
                    </a:lnTo>
                    <a:lnTo>
                      <a:pt x="34" y="164"/>
                    </a:lnTo>
                    <a:lnTo>
                      <a:pt x="36" y="164"/>
                    </a:lnTo>
                    <a:lnTo>
                      <a:pt x="36" y="166"/>
                    </a:lnTo>
                    <a:lnTo>
                      <a:pt x="37" y="167"/>
                    </a:lnTo>
                    <a:lnTo>
                      <a:pt x="37" y="174"/>
                    </a:lnTo>
                    <a:lnTo>
                      <a:pt x="37" y="175"/>
                    </a:lnTo>
                    <a:lnTo>
                      <a:pt x="39" y="175"/>
                    </a:lnTo>
                    <a:lnTo>
                      <a:pt x="41" y="177"/>
                    </a:lnTo>
                    <a:lnTo>
                      <a:pt x="41" y="177"/>
                    </a:lnTo>
                    <a:lnTo>
                      <a:pt x="41" y="177"/>
                    </a:lnTo>
                    <a:lnTo>
                      <a:pt x="41" y="175"/>
                    </a:lnTo>
                    <a:lnTo>
                      <a:pt x="42" y="177"/>
                    </a:lnTo>
                    <a:lnTo>
                      <a:pt x="42" y="180"/>
                    </a:lnTo>
                    <a:lnTo>
                      <a:pt x="45" y="191"/>
                    </a:lnTo>
                    <a:lnTo>
                      <a:pt x="45" y="193"/>
                    </a:lnTo>
                    <a:lnTo>
                      <a:pt x="47" y="194"/>
                    </a:lnTo>
                    <a:lnTo>
                      <a:pt x="45" y="194"/>
                    </a:lnTo>
                    <a:lnTo>
                      <a:pt x="44" y="191"/>
                    </a:lnTo>
                    <a:lnTo>
                      <a:pt x="44" y="190"/>
                    </a:lnTo>
                    <a:lnTo>
                      <a:pt x="44" y="190"/>
                    </a:lnTo>
                    <a:lnTo>
                      <a:pt x="42" y="190"/>
                    </a:lnTo>
                    <a:lnTo>
                      <a:pt x="42" y="190"/>
                    </a:lnTo>
                    <a:lnTo>
                      <a:pt x="44" y="188"/>
                    </a:lnTo>
                    <a:lnTo>
                      <a:pt x="42" y="188"/>
                    </a:lnTo>
                    <a:lnTo>
                      <a:pt x="42" y="186"/>
                    </a:lnTo>
                    <a:lnTo>
                      <a:pt x="41" y="188"/>
                    </a:lnTo>
                    <a:lnTo>
                      <a:pt x="41" y="190"/>
                    </a:lnTo>
                    <a:lnTo>
                      <a:pt x="41" y="191"/>
                    </a:lnTo>
                    <a:lnTo>
                      <a:pt x="44" y="194"/>
                    </a:lnTo>
                    <a:lnTo>
                      <a:pt x="44" y="194"/>
                    </a:lnTo>
                    <a:lnTo>
                      <a:pt x="45" y="196"/>
                    </a:lnTo>
                    <a:lnTo>
                      <a:pt x="47" y="196"/>
                    </a:lnTo>
                    <a:lnTo>
                      <a:pt x="48" y="196"/>
                    </a:lnTo>
                    <a:lnTo>
                      <a:pt x="50" y="197"/>
                    </a:lnTo>
                    <a:lnTo>
                      <a:pt x="53" y="199"/>
                    </a:lnTo>
                    <a:lnTo>
                      <a:pt x="55" y="199"/>
                    </a:lnTo>
                    <a:lnTo>
                      <a:pt x="56" y="199"/>
                    </a:lnTo>
                    <a:lnTo>
                      <a:pt x="58" y="199"/>
                    </a:lnTo>
                    <a:lnTo>
                      <a:pt x="60" y="199"/>
                    </a:lnTo>
                    <a:lnTo>
                      <a:pt x="61" y="201"/>
                    </a:lnTo>
                    <a:lnTo>
                      <a:pt x="64" y="205"/>
                    </a:lnTo>
                    <a:lnTo>
                      <a:pt x="69" y="208"/>
                    </a:lnTo>
                    <a:lnTo>
                      <a:pt x="69" y="210"/>
                    </a:lnTo>
                    <a:lnTo>
                      <a:pt x="67" y="210"/>
                    </a:lnTo>
                    <a:lnTo>
                      <a:pt x="66" y="213"/>
                    </a:lnTo>
                    <a:lnTo>
                      <a:pt x="66" y="213"/>
                    </a:lnTo>
                    <a:lnTo>
                      <a:pt x="66" y="215"/>
                    </a:lnTo>
                    <a:lnTo>
                      <a:pt x="64" y="215"/>
                    </a:lnTo>
                    <a:lnTo>
                      <a:pt x="63" y="215"/>
                    </a:lnTo>
                    <a:lnTo>
                      <a:pt x="63" y="215"/>
                    </a:lnTo>
                    <a:lnTo>
                      <a:pt x="63" y="215"/>
                    </a:lnTo>
                    <a:lnTo>
                      <a:pt x="61" y="213"/>
                    </a:lnTo>
                    <a:lnTo>
                      <a:pt x="61" y="213"/>
                    </a:lnTo>
                    <a:lnTo>
                      <a:pt x="61" y="213"/>
                    </a:lnTo>
                    <a:lnTo>
                      <a:pt x="58" y="215"/>
                    </a:lnTo>
                    <a:lnTo>
                      <a:pt x="56" y="215"/>
                    </a:lnTo>
                    <a:lnTo>
                      <a:pt x="56" y="216"/>
                    </a:lnTo>
                    <a:lnTo>
                      <a:pt x="55" y="216"/>
                    </a:lnTo>
                    <a:lnTo>
                      <a:pt x="55" y="218"/>
                    </a:lnTo>
                    <a:lnTo>
                      <a:pt x="55" y="218"/>
                    </a:lnTo>
                    <a:lnTo>
                      <a:pt x="53" y="216"/>
                    </a:lnTo>
                    <a:lnTo>
                      <a:pt x="53" y="216"/>
                    </a:lnTo>
                    <a:lnTo>
                      <a:pt x="53" y="215"/>
                    </a:lnTo>
                    <a:lnTo>
                      <a:pt x="53" y="215"/>
                    </a:lnTo>
                    <a:lnTo>
                      <a:pt x="53" y="213"/>
                    </a:lnTo>
                    <a:lnTo>
                      <a:pt x="55" y="212"/>
                    </a:lnTo>
                    <a:lnTo>
                      <a:pt x="53" y="210"/>
                    </a:lnTo>
                    <a:lnTo>
                      <a:pt x="53" y="208"/>
                    </a:lnTo>
                    <a:lnTo>
                      <a:pt x="53" y="208"/>
                    </a:lnTo>
                    <a:lnTo>
                      <a:pt x="53" y="208"/>
                    </a:lnTo>
                    <a:lnTo>
                      <a:pt x="52" y="208"/>
                    </a:lnTo>
                    <a:lnTo>
                      <a:pt x="50" y="207"/>
                    </a:lnTo>
                    <a:lnTo>
                      <a:pt x="50" y="205"/>
                    </a:lnTo>
                    <a:lnTo>
                      <a:pt x="48" y="205"/>
                    </a:lnTo>
                    <a:lnTo>
                      <a:pt x="48" y="205"/>
                    </a:lnTo>
                    <a:lnTo>
                      <a:pt x="47" y="205"/>
                    </a:lnTo>
                    <a:lnTo>
                      <a:pt x="47" y="205"/>
                    </a:lnTo>
                    <a:lnTo>
                      <a:pt x="44" y="204"/>
                    </a:lnTo>
                    <a:lnTo>
                      <a:pt x="42" y="202"/>
                    </a:lnTo>
                    <a:lnTo>
                      <a:pt x="42" y="202"/>
                    </a:lnTo>
                    <a:lnTo>
                      <a:pt x="41" y="202"/>
                    </a:lnTo>
                    <a:lnTo>
                      <a:pt x="41" y="202"/>
                    </a:lnTo>
                    <a:lnTo>
                      <a:pt x="41" y="205"/>
                    </a:lnTo>
                    <a:lnTo>
                      <a:pt x="41" y="205"/>
                    </a:lnTo>
                    <a:lnTo>
                      <a:pt x="36" y="202"/>
                    </a:lnTo>
                    <a:lnTo>
                      <a:pt x="34" y="199"/>
                    </a:lnTo>
                    <a:lnTo>
                      <a:pt x="34" y="196"/>
                    </a:lnTo>
                    <a:lnTo>
                      <a:pt x="34" y="196"/>
                    </a:lnTo>
                    <a:lnTo>
                      <a:pt x="33" y="196"/>
                    </a:lnTo>
                    <a:lnTo>
                      <a:pt x="31" y="194"/>
                    </a:lnTo>
                    <a:lnTo>
                      <a:pt x="33" y="193"/>
                    </a:lnTo>
                    <a:lnTo>
                      <a:pt x="31" y="193"/>
                    </a:lnTo>
                    <a:lnTo>
                      <a:pt x="30" y="193"/>
                    </a:lnTo>
                    <a:lnTo>
                      <a:pt x="30" y="193"/>
                    </a:lnTo>
                    <a:lnTo>
                      <a:pt x="28" y="190"/>
                    </a:lnTo>
                    <a:lnTo>
                      <a:pt x="28" y="190"/>
                    </a:lnTo>
                    <a:lnTo>
                      <a:pt x="26" y="188"/>
                    </a:lnTo>
                    <a:lnTo>
                      <a:pt x="25" y="188"/>
                    </a:lnTo>
                    <a:lnTo>
                      <a:pt x="25" y="186"/>
                    </a:lnTo>
                    <a:lnTo>
                      <a:pt x="25" y="185"/>
                    </a:lnTo>
                    <a:lnTo>
                      <a:pt x="23" y="183"/>
                    </a:lnTo>
                    <a:lnTo>
                      <a:pt x="22" y="183"/>
                    </a:lnTo>
                    <a:lnTo>
                      <a:pt x="20" y="183"/>
                    </a:lnTo>
                    <a:lnTo>
                      <a:pt x="20" y="180"/>
                    </a:lnTo>
                    <a:lnTo>
                      <a:pt x="19" y="179"/>
                    </a:lnTo>
                    <a:lnTo>
                      <a:pt x="19" y="179"/>
                    </a:lnTo>
                    <a:lnTo>
                      <a:pt x="17" y="179"/>
                    </a:lnTo>
                    <a:lnTo>
                      <a:pt x="17" y="180"/>
                    </a:lnTo>
                    <a:lnTo>
                      <a:pt x="15" y="180"/>
                    </a:lnTo>
                    <a:lnTo>
                      <a:pt x="15" y="180"/>
                    </a:lnTo>
                    <a:lnTo>
                      <a:pt x="14" y="180"/>
                    </a:lnTo>
                    <a:lnTo>
                      <a:pt x="12" y="177"/>
                    </a:lnTo>
                    <a:lnTo>
                      <a:pt x="12" y="175"/>
                    </a:lnTo>
                    <a:lnTo>
                      <a:pt x="12" y="172"/>
                    </a:lnTo>
                    <a:lnTo>
                      <a:pt x="14" y="169"/>
                    </a:lnTo>
                    <a:lnTo>
                      <a:pt x="15" y="164"/>
                    </a:lnTo>
                    <a:lnTo>
                      <a:pt x="15" y="161"/>
                    </a:lnTo>
                    <a:lnTo>
                      <a:pt x="17" y="161"/>
                    </a:lnTo>
                    <a:lnTo>
                      <a:pt x="17" y="156"/>
                    </a:lnTo>
                    <a:lnTo>
                      <a:pt x="20" y="152"/>
                    </a:lnTo>
                    <a:lnTo>
                      <a:pt x="20" y="150"/>
                    </a:lnTo>
                    <a:lnTo>
                      <a:pt x="20" y="149"/>
                    </a:lnTo>
                    <a:lnTo>
                      <a:pt x="20" y="149"/>
                    </a:lnTo>
                    <a:lnTo>
                      <a:pt x="20" y="147"/>
                    </a:lnTo>
                    <a:lnTo>
                      <a:pt x="20" y="145"/>
                    </a:lnTo>
                    <a:lnTo>
                      <a:pt x="20" y="145"/>
                    </a:lnTo>
                    <a:lnTo>
                      <a:pt x="20" y="144"/>
                    </a:lnTo>
                    <a:lnTo>
                      <a:pt x="22" y="142"/>
                    </a:lnTo>
                    <a:lnTo>
                      <a:pt x="25" y="141"/>
                    </a:lnTo>
                    <a:lnTo>
                      <a:pt x="26" y="139"/>
                    </a:lnTo>
                    <a:lnTo>
                      <a:pt x="30" y="134"/>
                    </a:lnTo>
                    <a:lnTo>
                      <a:pt x="30" y="131"/>
                    </a:lnTo>
                    <a:lnTo>
                      <a:pt x="31" y="131"/>
                    </a:lnTo>
                    <a:lnTo>
                      <a:pt x="31" y="131"/>
                    </a:lnTo>
                    <a:lnTo>
                      <a:pt x="33" y="130"/>
                    </a:lnTo>
                    <a:lnTo>
                      <a:pt x="33" y="130"/>
                    </a:lnTo>
                    <a:lnTo>
                      <a:pt x="33" y="128"/>
                    </a:lnTo>
                    <a:lnTo>
                      <a:pt x="31" y="123"/>
                    </a:lnTo>
                    <a:lnTo>
                      <a:pt x="31" y="122"/>
                    </a:lnTo>
                    <a:lnTo>
                      <a:pt x="30" y="120"/>
                    </a:lnTo>
                    <a:lnTo>
                      <a:pt x="30" y="120"/>
                    </a:lnTo>
                    <a:lnTo>
                      <a:pt x="30" y="119"/>
                    </a:lnTo>
                    <a:lnTo>
                      <a:pt x="30" y="117"/>
                    </a:lnTo>
                    <a:lnTo>
                      <a:pt x="30" y="117"/>
                    </a:lnTo>
                    <a:lnTo>
                      <a:pt x="28" y="115"/>
                    </a:lnTo>
                    <a:lnTo>
                      <a:pt x="26" y="114"/>
                    </a:lnTo>
                    <a:lnTo>
                      <a:pt x="26" y="112"/>
                    </a:lnTo>
                    <a:lnTo>
                      <a:pt x="26" y="111"/>
                    </a:lnTo>
                    <a:lnTo>
                      <a:pt x="26" y="111"/>
                    </a:lnTo>
                    <a:lnTo>
                      <a:pt x="25" y="109"/>
                    </a:lnTo>
                    <a:lnTo>
                      <a:pt x="26" y="108"/>
                    </a:lnTo>
                    <a:lnTo>
                      <a:pt x="26" y="108"/>
                    </a:lnTo>
                    <a:lnTo>
                      <a:pt x="26" y="103"/>
                    </a:lnTo>
                    <a:lnTo>
                      <a:pt x="26" y="103"/>
                    </a:lnTo>
                    <a:lnTo>
                      <a:pt x="26" y="100"/>
                    </a:lnTo>
                    <a:lnTo>
                      <a:pt x="25" y="98"/>
                    </a:lnTo>
                    <a:lnTo>
                      <a:pt x="25" y="97"/>
                    </a:lnTo>
                    <a:lnTo>
                      <a:pt x="23" y="95"/>
                    </a:lnTo>
                    <a:lnTo>
                      <a:pt x="20" y="93"/>
                    </a:lnTo>
                    <a:lnTo>
                      <a:pt x="17" y="90"/>
                    </a:lnTo>
                    <a:lnTo>
                      <a:pt x="17" y="89"/>
                    </a:lnTo>
                    <a:lnTo>
                      <a:pt x="15" y="87"/>
                    </a:lnTo>
                    <a:lnTo>
                      <a:pt x="14" y="86"/>
                    </a:lnTo>
                    <a:lnTo>
                      <a:pt x="12" y="84"/>
                    </a:lnTo>
                    <a:lnTo>
                      <a:pt x="12" y="82"/>
                    </a:lnTo>
                    <a:lnTo>
                      <a:pt x="12" y="79"/>
                    </a:lnTo>
                    <a:lnTo>
                      <a:pt x="12" y="79"/>
                    </a:lnTo>
                    <a:lnTo>
                      <a:pt x="12" y="78"/>
                    </a:lnTo>
                    <a:lnTo>
                      <a:pt x="14" y="78"/>
                    </a:lnTo>
                    <a:lnTo>
                      <a:pt x="14" y="78"/>
                    </a:lnTo>
                    <a:lnTo>
                      <a:pt x="15" y="76"/>
                    </a:lnTo>
                    <a:lnTo>
                      <a:pt x="17" y="76"/>
                    </a:lnTo>
                    <a:lnTo>
                      <a:pt x="17" y="76"/>
                    </a:lnTo>
                    <a:lnTo>
                      <a:pt x="17" y="76"/>
                    </a:lnTo>
                    <a:lnTo>
                      <a:pt x="17" y="73"/>
                    </a:lnTo>
                    <a:lnTo>
                      <a:pt x="17" y="70"/>
                    </a:lnTo>
                    <a:lnTo>
                      <a:pt x="17" y="68"/>
                    </a:lnTo>
                    <a:lnTo>
                      <a:pt x="19" y="67"/>
                    </a:lnTo>
                    <a:lnTo>
                      <a:pt x="22" y="63"/>
                    </a:lnTo>
                    <a:lnTo>
                      <a:pt x="22" y="63"/>
                    </a:lnTo>
                    <a:lnTo>
                      <a:pt x="22" y="62"/>
                    </a:lnTo>
                    <a:lnTo>
                      <a:pt x="22" y="62"/>
                    </a:lnTo>
                    <a:lnTo>
                      <a:pt x="22" y="60"/>
                    </a:lnTo>
                    <a:lnTo>
                      <a:pt x="22" y="60"/>
                    </a:lnTo>
                    <a:lnTo>
                      <a:pt x="20" y="62"/>
                    </a:lnTo>
                    <a:lnTo>
                      <a:pt x="19" y="62"/>
                    </a:lnTo>
                    <a:lnTo>
                      <a:pt x="19" y="59"/>
                    </a:lnTo>
                    <a:lnTo>
                      <a:pt x="17" y="59"/>
                    </a:lnTo>
                    <a:lnTo>
                      <a:pt x="17" y="57"/>
                    </a:lnTo>
                    <a:lnTo>
                      <a:pt x="17" y="56"/>
                    </a:lnTo>
                    <a:lnTo>
                      <a:pt x="17" y="54"/>
                    </a:lnTo>
                    <a:lnTo>
                      <a:pt x="15" y="52"/>
                    </a:lnTo>
                    <a:lnTo>
                      <a:pt x="14" y="49"/>
                    </a:lnTo>
                    <a:lnTo>
                      <a:pt x="12" y="48"/>
                    </a:lnTo>
                    <a:lnTo>
                      <a:pt x="11" y="46"/>
                    </a:lnTo>
                    <a:lnTo>
                      <a:pt x="9" y="45"/>
                    </a:lnTo>
                    <a:lnTo>
                      <a:pt x="6" y="41"/>
                    </a:lnTo>
                    <a:lnTo>
                      <a:pt x="6" y="40"/>
                    </a:lnTo>
                    <a:lnTo>
                      <a:pt x="6" y="40"/>
                    </a:lnTo>
                    <a:lnTo>
                      <a:pt x="4" y="40"/>
                    </a:lnTo>
                    <a:lnTo>
                      <a:pt x="6" y="38"/>
                    </a:lnTo>
                    <a:lnTo>
                      <a:pt x="6" y="37"/>
                    </a:lnTo>
                    <a:lnTo>
                      <a:pt x="4" y="35"/>
                    </a:lnTo>
                    <a:lnTo>
                      <a:pt x="4" y="34"/>
                    </a:lnTo>
                    <a:lnTo>
                      <a:pt x="4" y="34"/>
                    </a:lnTo>
                    <a:lnTo>
                      <a:pt x="4" y="32"/>
                    </a:lnTo>
                    <a:lnTo>
                      <a:pt x="3" y="34"/>
                    </a:lnTo>
                    <a:lnTo>
                      <a:pt x="1" y="32"/>
                    </a:lnTo>
                    <a:lnTo>
                      <a:pt x="1" y="30"/>
                    </a:lnTo>
                    <a:lnTo>
                      <a:pt x="0" y="29"/>
                    </a:lnTo>
                    <a:lnTo>
                      <a:pt x="1" y="29"/>
                    </a:lnTo>
                    <a:lnTo>
                      <a:pt x="3" y="30"/>
                    </a:lnTo>
                    <a:lnTo>
                      <a:pt x="3" y="30"/>
                    </a:lnTo>
                    <a:lnTo>
                      <a:pt x="3" y="29"/>
                    </a:lnTo>
                    <a:lnTo>
                      <a:pt x="4" y="29"/>
                    </a:lnTo>
                    <a:lnTo>
                      <a:pt x="6" y="29"/>
                    </a:lnTo>
                    <a:lnTo>
                      <a:pt x="6" y="29"/>
                    </a:lnTo>
                    <a:lnTo>
                      <a:pt x="6" y="27"/>
                    </a:lnTo>
                    <a:lnTo>
                      <a:pt x="6" y="24"/>
                    </a:lnTo>
                    <a:lnTo>
                      <a:pt x="6" y="23"/>
                    </a:lnTo>
                    <a:lnTo>
                      <a:pt x="6" y="21"/>
                    </a:lnTo>
                    <a:lnTo>
                      <a:pt x="6" y="18"/>
                    </a:lnTo>
                    <a:lnTo>
                      <a:pt x="7" y="16"/>
                    </a:lnTo>
                    <a:lnTo>
                      <a:pt x="7" y="13"/>
                    </a:lnTo>
                    <a:lnTo>
                      <a:pt x="9" y="13"/>
                    </a:lnTo>
                    <a:lnTo>
                      <a:pt x="9" y="12"/>
                    </a:lnTo>
                    <a:lnTo>
                      <a:pt x="11" y="12"/>
                    </a:lnTo>
                    <a:lnTo>
                      <a:pt x="11" y="12"/>
                    </a:lnTo>
                    <a:lnTo>
                      <a:pt x="12" y="12"/>
                    </a:lnTo>
                    <a:lnTo>
                      <a:pt x="14" y="12"/>
                    </a:lnTo>
                    <a:lnTo>
                      <a:pt x="15" y="12"/>
                    </a:lnTo>
                    <a:lnTo>
                      <a:pt x="15" y="12"/>
                    </a:lnTo>
                    <a:lnTo>
                      <a:pt x="17" y="12"/>
                    </a:lnTo>
                    <a:lnTo>
                      <a:pt x="20" y="12"/>
                    </a:lnTo>
                    <a:lnTo>
                      <a:pt x="22" y="12"/>
                    </a:lnTo>
                    <a:lnTo>
                      <a:pt x="22" y="12"/>
                    </a:lnTo>
                    <a:lnTo>
                      <a:pt x="23" y="12"/>
                    </a:lnTo>
                    <a:lnTo>
                      <a:pt x="23" y="10"/>
                    </a:lnTo>
                    <a:lnTo>
                      <a:pt x="23" y="10"/>
                    </a:lnTo>
                    <a:lnTo>
                      <a:pt x="25" y="7"/>
                    </a:lnTo>
                    <a:lnTo>
                      <a:pt x="25" y="7"/>
                    </a:lnTo>
                    <a:lnTo>
                      <a:pt x="25" y="7"/>
                    </a:lnTo>
                    <a:lnTo>
                      <a:pt x="26" y="5"/>
                    </a:lnTo>
                    <a:lnTo>
                      <a:pt x="26" y="5"/>
                    </a:lnTo>
                    <a:lnTo>
                      <a:pt x="28" y="7"/>
                    </a:lnTo>
                    <a:lnTo>
                      <a:pt x="28" y="7"/>
                    </a:lnTo>
                    <a:lnTo>
                      <a:pt x="30" y="7"/>
                    </a:lnTo>
                    <a:lnTo>
                      <a:pt x="31" y="5"/>
                    </a:lnTo>
                    <a:lnTo>
                      <a:pt x="31" y="5"/>
                    </a:lnTo>
                    <a:lnTo>
                      <a:pt x="31" y="5"/>
                    </a:lnTo>
                    <a:lnTo>
                      <a:pt x="31" y="4"/>
                    </a:lnTo>
                    <a:lnTo>
                      <a:pt x="30" y="2"/>
                    </a:lnTo>
                    <a:lnTo>
                      <a:pt x="31" y="2"/>
                    </a:lnTo>
                    <a:lnTo>
                      <a:pt x="31" y="2"/>
                    </a:lnTo>
                    <a:lnTo>
                      <a:pt x="33" y="2"/>
                    </a:lnTo>
                    <a:lnTo>
                      <a:pt x="34" y="2"/>
                    </a:lnTo>
                    <a:lnTo>
                      <a:pt x="34" y="2"/>
                    </a:lnTo>
                    <a:lnTo>
                      <a:pt x="36" y="2"/>
                    </a:lnTo>
                    <a:lnTo>
                      <a:pt x="3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9" name="Freeform 40">
                <a:extLst>
                  <a:ext uri="{FF2B5EF4-FFF2-40B4-BE49-F238E27FC236}">
                    <a16:creationId xmlns:a16="http://schemas.microsoft.com/office/drawing/2014/main" id="{D2618D35-729A-4B0C-87E5-20BF11F52650}"/>
                  </a:ext>
                </a:extLst>
              </p:cNvPr>
              <p:cNvSpPr>
                <a:spLocks/>
              </p:cNvSpPr>
              <p:nvPr/>
            </p:nvSpPr>
            <p:spPr bwMode="auto">
              <a:xfrm>
                <a:off x="5761096" y="4104048"/>
                <a:ext cx="52630" cy="144242"/>
              </a:xfrm>
              <a:custGeom>
                <a:avLst/>
                <a:gdLst>
                  <a:gd name="T0" fmla="*/ 4 w 27"/>
                  <a:gd name="T1" fmla="*/ 1 h 74"/>
                  <a:gd name="T2" fmla="*/ 8 w 27"/>
                  <a:gd name="T3" fmla="*/ 3 h 74"/>
                  <a:gd name="T4" fmla="*/ 10 w 27"/>
                  <a:gd name="T5" fmla="*/ 3 h 74"/>
                  <a:gd name="T6" fmla="*/ 15 w 27"/>
                  <a:gd name="T7" fmla="*/ 3 h 74"/>
                  <a:gd name="T8" fmla="*/ 13 w 27"/>
                  <a:gd name="T9" fmla="*/ 6 h 74"/>
                  <a:gd name="T10" fmla="*/ 13 w 27"/>
                  <a:gd name="T11" fmla="*/ 11 h 74"/>
                  <a:gd name="T12" fmla="*/ 13 w 27"/>
                  <a:gd name="T13" fmla="*/ 11 h 74"/>
                  <a:gd name="T14" fmla="*/ 19 w 27"/>
                  <a:gd name="T15" fmla="*/ 15 h 74"/>
                  <a:gd name="T16" fmla="*/ 21 w 27"/>
                  <a:gd name="T17" fmla="*/ 17 h 74"/>
                  <a:gd name="T18" fmla="*/ 21 w 27"/>
                  <a:gd name="T19" fmla="*/ 23 h 74"/>
                  <a:gd name="T20" fmla="*/ 21 w 27"/>
                  <a:gd name="T21" fmla="*/ 26 h 74"/>
                  <a:gd name="T22" fmla="*/ 24 w 27"/>
                  <a:gd name="T23" fmla="*/ 29 h 74"/>
                  <a:gd name="T24" fmla="*/ 24 w 27"/>
                  <a:gd name="T25" fmla="*/ 34 h 74"/>
                  <a:gd name="T26" fmla="*/ 26 w 27"/>
                  <a:gd name="T27" fmla="*/ 42 h 74"/>
                  <a:gd name="T28" fmla="*/ 24 w 27"/>
                  <a:gd name="T29" fmla="*/ 59 h 74"/>
                  <a:gd name="T30" fmla="*/ 24 w 27"/>
                  <a:gd name="T31" fmla="*/ 63 h 74"/>
                  <a:gd name="T32" fmla="*/ 24 w 27"/>
                  <a:gd name="T33" fmla="*/ 64 h 74"/>
                  <a:gd name="T34" fmla="*/ 26 w 27"/>
                  <a:gd name="T35" fmla="*/ 66 h 74"/>
                  <a:gd name="T36" fmla="*/ 27 w 27"/>
                  <a:gd name="T37" fmla="*/ 70 h 74"/>
                  <a:gd name="T38" fmla="*/ 26 w 27"/>
                  <a:gd name="T39" fmla="*/ 70 h 74"/>
                  <a:gd name="T40" fmla="*/ 19 w 27"/>
                  <a:gd name="T41" fmla="*/ 74 h 74"/>
                  <a:gd name="T42" fmla="*/ 18 w 27"/>
                  <a:gd name="T43" fmla="*/ 72 h 74"/>
                  <a:gd name="T44" fmla="*/ 16 w 27"/>
                  <a:gd name="T45" fmla="*/ 72 h 74"/>
                  <a:gd name="T46" fmla="*/ 16 w 27"/>
                  <a:gd name="T47" fmla="*/ 69 h 74"/>
                  <a:gd name="T48" fmla="*/ 13 w 27"/>
                  <a:gd name="T49" fmla="*/ 69 h 74"/>
                  <a:gd name="T50" fmla="*/ 12 w 27"/>
                  <a:gd name="T51" fmla="*/ 67 h 74"/>
                  <a:gd name="T52" fmla="*/ 12 w 27"/>
                  <a:gd name="T53" fmla="*/ 66 h 74"/>
                  <a:gd name="T54" fmla="*/ 10 w 27"/>
                  <a:gd name="T55" fmla="*/ 64 h 74"/>
                  <a:gd name="T56" fmla="*/ 10 w 27"/>
                  <a:gd name="T57" fmla="*/ 63 h 74"/>
                  <a:gd name="T58" fmla="*/ 10 w 27"/>
                  <a:gd name="T59" fmla="*/ 61 h 74"/>
                  <a:gd name="T60" fmla="*/ 10 w 27"/>
                  <a:gd name="T61" fmla="*/ 59 h 74"/>
                  <a:gd name="T62" fmla="*/ 10 w 27"/>
                  <a:gd name="T63" fmla="*/ 58 h 74"/>
                  <a:gd name="T64" fmla="*/ 12 w 27"/>
                  <a:gd name="T65" fmla="*/ 55 h 74"/>
                  <a:gd name="T66" fmla="*/ 10 w 27"/>
                  <a:gd name="T67" fmla="*/ 55 h 74"/>
                  <a:gd name="T68" fmla="*/ 8 w 27"/>
                  <a:gd name="T69" fmla="*/ 53 h 74"/>
                  <a:gd name="T70" fmla="*/ 10 w 27"/>
                  <a:gd name="T71" fmla="*/ 50 h 74"/>
                  <a:gd name="T72" fmla="*/ 10 w 27"/>
                  <a:gd name="T73" fmla="*/ 42 h 74"/>
                  <a:gd name="T74" fmla="*/ 12 w 27"/>
                  <a:gd name="T75" fmla="*/ 41 h 74"/>
                  <a:gd name="T76" fmla="*/ 10 w 27"/>
                  <a:gd name="T77" fmla="*/ 39 h 74"/>
                  <a:gd name="T78" fmla="*/ 8 w 27"/>
                  <a:gd name="T79" fmla="*/ 36 h 74"/>
                  <a:gd name="T80" fmla="*/ 7 w 27"/>
                  <a:gd name="T81" fmla="*/ 34 h 74"/>
                  <a:gd name="T82" fmla="*/ 8 w 27"/>
                  <a:gd name="T83" fmla="*/ 33 h 74"/>
                  <a:gd name="T84" fmla="*/ 8 w 27"/>
                  <a:gd name="T85" fmla="*/ 31 h 74"/>
                  <a:gd name="T86" fmla="*/ 8 w 27"/>
                  <a:gd name="T87" fmla="*/ 28 h 74"/>
                  <a:gd name="T88" fmla="*/ 10 w 27"/>
                  <a:gd name="T89" fmla="*/ 25 h 74"/>
                  <a:gd name="T90" fmla="*/ 8 w 27"/>
                  <a:gd name="T91" fmla="*/ 23 h 74"/>
                  <a:gd name="T92" fmla="*/ 5 w 27"/>
                  <a:gd name="T93" fmla="*/ 25 h 74"/>
                  <a:gd name="T94" fmla="*/ 5 w 27"/>
                  <a:gd name="T95" fmla="*/ 25 h 74"/>
                  <a:gd name="T96" fmla="*/ 5 w 27"/>
                  <a:gd name="T97" fmla="*/ 23 h 74"/>
                  <a:gd name="T98" fmla="*/ 5 w 27"/>
                  <a:gd name="T99" fmla="*/ 23 h 74"/>
                  <a:gd name="T100" fmla="*/ 7 w 27"/>
                  <a:gd name="T101" fmla="*/ 22 h 74"/>
                  <a:gd name="T102" fmla="*/ 5 w 27"/>
                  <a:gd name="T103" fmla="*/ 22 h 74"/>
                  <a:gd name="T104" fmla="*/ 5 w 27"/>
                  <a:gd name="T105" fmla="*/ 22 h 74"/>
                  <a:gd name="T106" fmla="*/ 7 w 27"/>
                  <a:gd name="T107" fmla="*/ 22 h 74"/>
                  <a:gd name="T108" fmla="*/ 7 w 27"/>
                  <a:gd name="T109" fmla="*/ 18 h 74"/>
                  <a:gd name="T110" fmla="*/ 7 w 27"/>
                  <a:gd name="T111" fmla="*/ 14 h 74"/>
                  <a:gd name="T112" fmla="*/ 7 w 27"/>
                  <a:gd name="T113" fmla="*/ 12 h 74"/>
                  <a:gd name="T114" fmla="*/ 5 w 27"/>
                  <a:gd name="T115" fmla="*/ 11 h 74"/>
                  <a:gd name="T116" fmla="*/ 4 w 27"/>
                  <a:gd name="T117" fmla="*/ 9 h 74"/>
                  <a:gd name="T118" fmla="*/ 0 w 27"/>
                  <a:gd name="T119" fmla="*/ 7 h 74"/>
                  <a:gd name="T120" fmla="*/ 0 w 27"/>
                  <a:gd name="T121" fmla="*/ 6 h 74"/>
                  <a:gd name="T122" fmla="*/ 2 w 27"/>
                  <a:gd name="T123" fmla="*/ 3 h 74"/>
                  <a:gd name="T124" fmla="*/ 2 w 27"/>
                  <a:gd name="T125"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 h="74">
                    <a:moveTo>
                      <a:pt x="0" y="0"/>
                    </a:moveTo>
                    <a:lnTo>
                      <a:pt x="4" y="1"/>
                    </a:lnTo>
                    <a:lnTo>
                      <a:pt x="8" y="3"/>
                    </a:lnTo>
                    <a:lnTo>
                      <a:pt x="8" y="3"/>
                    </a:lnTo>
                    <a:lnTo>
                      <a:pt x="8" y="3"/>
                    </a:lnTo>
                    <a:lnTo>
                      <a:pt x="10" y="3"/>
                    </a:lnTo>
                    <a:lnTo>
                      <a:pt x="12" y="3"/>
                    </a:lnTo>
                    <a:lnTo>
                      <a:pt x="15" y="3"/>
                    </a:lnTo>
                    <a:lnTo>
                      <a:pt x="15" y="4"/>
                    </a:lnTo>
                    <a:lnTo>
                      <a:pt x="13" y="6"/>
                    </a:lnTo>
                    <a:lnTo>
                      <a:pt x="13" y="6"/>
                    </a:lnTo>
                    <a:lnTo>
                      <a:pt x="13" y="11"/>
                    </a:lnTo>
                    <a:lnTo>
                      <a:pt x="13" y="11"/>
                    </a:lnTo>
                    <a:lnTo>
                      <a:pt x="13" y="11"/>
                    </a:lnTo>
                    <a:lnTo>
                      <a:pt x="16" y="12"/>
                    </a:lnTo>
                    <a:lnTo>
                      <a:pt x="19" y="15"/>
                    </a:lnTo>
                    <a:lnTo>
                      <a:pt x="21" y="17"/>
                    </a:lnTo>
                    <a:lnTo>
                      <a:pt x="21" y="17"/>
                    </a:lnTo>
                    <a:lnTo>
                      <a:pt x="21" y="20"/>
                    </a:lnTo>
                    <a:lnTo>
                      <a:pt x="21" y="23"/>
                    </a:lnTo>
                    <a:lnTo>
                      <a:pt x="21" y="25"/>
                    </a:lnTo>
                    <a:lnTo>
                      <a:pt x="21" y="26"/>
                    </a:lnTo>
                    <a:lnTo>
                      <a:pt x="23" y="26"/>
                    </a:lnTo>
                    <a:lnTo>
                      <a:pt x="24" y="29"/>
                    </a:lnTo>
                    <a:lnTo>
                      <a:pt x="24" y="29"/>
                    </a:lnTo>
                    <a:lnTo>
                      <a:pt x="24" y="34"/>
                    </a:lnTo>
                    <a:lnTo>
                      <a:pt x="26" y="37"/>
                    </a:lnTo>
                    <a:lnTo>
                      <a:pt x="26" y="42"/>
                    </a:lnTo>
                    <a:lnTo>
                      <a:pt x="26" y="59"/>
                    </a:lnTo>
                    <a:lnTo>
                      <a:pt x="24" y="59"/>
                    </a:lnTo>
                    <a:lnTo>
                      <a:pt x="24" y="61"/>
                    </a:lnTo>
                    <a:lnTo>
                      <a:pt x="24" y="63"/>
                    </a:lnTo>
                    <a:lnTo>
                      <a:pt x="24" y="64"/>
                    </a:lnTo>
                    <a:lnTo>
                      <a:pt x="24" y="64"/>
                    </a:lnTo>
                    <a:lnTo>
                      <a:pt x="24" y="66"/>
                    </a:lnTo>
                    <a:lnTo>
                      <a:pt x="26" y="66"/>
                    </a:lnTo>
                    <a:lnTo>
                      <a:pt x="27" y="67"/>
                    </a:lnTo>
                    <a:lnTo>
                      <a:pt x="27" y="70"/>
                    </a:lnTo>
                    <a:lnTo>
                      <a:pt x="26" y="70"/>
                    </a:lnTo>
                    <a:lnTo>
                      <a:pt x="26" y="70"/>
                    </a:lnTo>
                    <a:lnTo>
                      <a:pt x="21" y="72"/>
                    </a:lnTo>
                    <a:lnTo>
                      <a:pt x="19" y="74"/>
                    </a:lnTo>
                    <a:lnTo>
                      <a:pt x="19" y="72"/>
                    </a:lnTo>
                    <a:lnTo>
                      <a:pt x="18" y="72"/>
                    </a:lnTo>
                    <a:lnTo>
                      <a:pt x="18" y="72"/>
                    </a:lnTo>
                    <a:lnTo>
                      <a:pt x="16" y="72"/>
                    </a:lnTo>
                    <a:lnTo>
                      <a:pt x="16" y="70"/>
                    </a:lnTo>
                    <a:lnTo>
                      <a:pt x="16" y="69"/>
                    </a:lnTo>
                    <a:lnTo>
                      <a:pt x="15" y="69"/>
                    </a:lnTo>
                    <a:lnTo>
                      <a:pt x="13" y="69"/>
                    </a:lnTo>
                    <a:lnTo>
                      <a:pt x="13" y="67"/>
                    </a:lnTo>
                    <a:lnTo>
                      <a:pt x="12" y="67"/>
                    </a:lnTo>
                    <a:lnTo>
                      <a:pt x="12" y="66"/>
                    </a:lnTo>
                    <a:lnTo>
                      <a:pt x="12" y="66"/>
                    </a:lnTo>
                    <a:lnTo>
                      <a:pt x="12" y="66"/>
                    </a:lnTo>
                    <a:lnTo>
                      <a:pt x="10" y="64"/>
                    </a:lnTo>
                    <a:lnTo>
                      <a:pt x="10" y="63"/>
                    </a:lnTo>
                    <a:lnTo>
                      <a:pt x="10" y="63"/>
                    </a:lnTo>
                    <a:lnTo>
                      <a:pt x="10" y="61"/>
                    </a:lnTo>
                    <a:lnTo>
                      <a:pt x="10" y="61"/>
                    </a:lnTo>
                    <a:lnTo>
                      <a:pt x="10" y="59"/>
                    </a:lnTo>
                    <a:lnTo>
                      <a:pt x="10" y="59"/>
                    </a:lnTo>
                    <a:lnTo>
                      <a:pt x="10" y="59"/>
                    </a:lnTo>
                    <a:lnTo>
                      <a:pt x="10" y="58"/>
                    </a:lnTo>
                    <a:lnTo>
                      <a:pt x="10" y="56"/>
                    </a:lnTo>
                    <a:lnTo>
                      <a:pt x="12" y="55"/>
                    </a:lnTo>
                    <a:lnTo>
                      <a:pt x="10" y="55"/>
                    </a:lnTo>
                    <a:lnTo>
                      <a:pt x="10" y="55"/>
                    </a:lnTo>
                    <a:lnTo>
                      <a:pt x="8" y="53"/>
                    </a:lnTo>
                    <a:lnTo>
                      <a:pt x="8" y="53"/>
                    </a:lnTo>
                    <a:lnTo>
                      <a:pt x="8" y="52"/>
                    </a:lnTo>
                    <a:lnTo>
                      <a:pt x="10" y="50"/>
                    </a:lnTo>
                    <a:lnTo>
                      <a:pt x="10" y="44"/>
                    </a:lnTo>
                    <a:lnTo>
                      <a:pt x="10" y="42"/>
                    </a:lnTo>
                    <a:lnTo>
                      <a:pt x="12" y="42"/>
                    </a:lnTo>
                    <a:lnTo>
                      <a:pt x="12" y="41"/>
                    </a:lnTo>
                    <a:lnTo>
                      <a:pt x="12" y="41"/>
                    </a:lnTo>
                    <a:lnTo>
                      <a:pt x="10" y="39"/>
                    </a:lnTo>
                    <a:lnTo>
                      <a:pt x="8" y="37"/>
                    </a:lnTo>
                    <a:lnTo>
                      <a:pt x="8" y="36"/>
                    </a:lnTo>
                    <a:lnTo>
                      <a:pt x="7" y="34"/>
                    </a:lnTo>
                    <a:lnTo>
                      <a:pt x="7" y="34"/>
                    </a:lnTo>
                    <a:lnTo>
                      <a:pt x="8" y="34"/>
                    </a:lnTo>
                    <a:lnTo>
                      <a:pt x="8" y="33"/>
                    </a:lnTo>
                    <a:lnTo>
                      <a:pt x="8" y="33"/>
                    </a:lnTo>
                    <a:lnTo>
                      <a:pt x="8" y="31"/>
                    </a:lnTo>
                    <a:lnTo>
                      <a:pt x="8" y="29"/>
                    </a:lnTo>
                    <a:lnTo>
                      <a:pt x="8" y="28"/>
                    </a:lnTo>
                    <a:lnTo>
                      <a:pt x="10" y="26"/>
                    </a:lnTo>
                    <a:lnTo>
                      <a:pt x="10" y="25"/>
                    </a:lnTo>
                    <a:lnTo>
                      <a:pt x="8" y="23"/>
                    </a:lnTo>
                    <a:lnTo>
                      <a:pt x="8" y="23"/>
                    </a:lnTo>
                    <a:lnTo>
                      <a:pt x="7" y="23"/>
                    </a:lnTo>
                    <a:lnTo>
                      <a:pt x="5" y="25"/>
                    </a:lnTo>
                    <a:lnTo>
                      <a:pt x="5" y="25"/>
                    </a:lnTo>
                    <a:lnTo>
                      <a:pt x="5" y="25"/>
                    </a:lnTo>
                    <a:lnTo>
                      <a:pt x="5" y="25"/>
                    </a:lnTo>
                    <a:lnTo>
                      <a:pt x="5" y="23"/>
                    </a:lnTo>
                    <a:lnTo>
                      <a:pt x="5" y="23"/>
                    </a:lnTo>
                    <a:lnTo>
                      <a:pt x="5" y="23"/>
                    </a:lnTo>
                    <a:lnTo>
                      <a:pt x="7" y="22"/>
                    </a:lnTo>
                    <a:lnTo>
                      <a:pt x="7" y="22"/>
                    </a:lnTo>
                    <a:lnTo>
                      <a:pt x="5" y="22"/>
                    </a:lnTo>
                    <a:lnTo>
                      <a:pt x="5" y="22"/>
                    </a:lnTo>
                    <a:lnTo>
                      <a:pt x="5" y="22"/>
                    </a:lnTo>
                    <a:lnTo>
                      <a:pt x="5" y="22"/>
                    </a:lnTo>
                    <a:lnTo>
                      <a:pt x="7" y="22"/>
                    </a:lnTo>
                    <a:lnTo>
                      <a:pt x="7" y="22"/>
                    </a:lnTo>
                    <a:lnTo>
                      <a:pt x="7" y="18"/>
                    </a:lnTo>
                    <a:lnTo>
                      <a:pt x="7" y="18"/>
                    </a:lnTo>
                    <a:lnTo>
                      <a:pt x="7" y="17"/>
                    </a:lnTo>
                    <a:lnTo>
                      <a:pt x="7" y="14"/>
                    </a:lnTo>
                    <a:lnTo>
                      <a:pt x="7" y="12"/>
                    </a:lnTo>
                    <a:lnTo>
                      <a:pt x="7" y="12"/>
                    </a:lnTo>
                    <a:lnTo>
                      <a:pt x="7" y="12"/>
                    </a:lnTo>
                    <a:lnTo>
                      <a:pt x="5" y="11"/>
                    </a:lnTo>
                    <a:lnTo>
                      <a:pt x="4" y="11"/>
                    </a:lnTo>
                    <a:lnTo>
                      <a:pt x="4" y="9"/>
                    </a:lnTo>
                    <a:lnTo>
                      <a:pt x="2" y="9"/>
                    </a:lnTo>
                    <a:lnTo>
                      <a:pt x="0" y="7"/>
                    </a:lnTo>
                    <a:lnTo>
                      <a:pt x="0" y="6"/>
                    </a:lnTo>
                    <a:lnTo>
                      <a:pt x="0" y="6"/>
                    </a:lnTo>
                    <a:lnTo>
                      <a:pt x="0" y="4"/>
                    </a:lnTo>
                    <a:lnTo>
                      <a:pt x="2" y="3"/>
                    </a:lnTo>
                    <a:lnTo>
                      <a:pt x="2" y="1"/>
                    </a:lnTo>
                    <a:lnTo>
                      <a:pt x="2" y="1"/>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0" name="Freeform 42">
                <a:extLst>
                  <a:ext uri="{FF2B5EF4-FFF2-40B4-BE49-F238E27FC236}">
                    <a16:creationId xmlns:a16="http://schemas.microsoft.com/office/drawing/2014/main" id="{8FEE92FD-F89A-4387-B8DB-C8708CA76040}"/>
                  </a:ext>
                </a:extLst>
              </p:cNvPr>
              <p:cNvSpPr>
                <a:spLocks/>
              </p:cNvSpPr>
              <p:nvPr/>
            </p:nvSpPr>
            <p:spPr bwMode="auto">
              <a:xfrm>
                <a:off x="6143143" y="3749289"/>
                <a:ext cx="298231" cy="458068"/>
              </a:xfrm>
              <a:custGeom>
                <a:avLst/>
                <a:gdLst>
                  <a:gd name="T0" fmla="*/ 63 w 153"/>
                  <a:gd name="T1" fmla="*/ 13 h 235"/>
                  <a:gd name="T2" fmla="*/ 98 w 153"/>
                  <a:gd name="T3" fmla="*/ 30 h 235"/>
                  <a:gd name="T4" fmla="*/ 131 w 153"/>
                  <a:gd name="T5" fmla="*/ 48 h 235"/>
                  <a:gd name="T6" fmla="*/ 153 w 153"/>
                  <a:gd name="T7" fmla="*/ 73 h 235"/>
                  <a:gd name="T8" fmla="*/ 153 w 153"/>
                  <a:gd name="T9" fmla="*/ 106 h 235"/>
                  <a:gd name="T10" fmla="*/ 151 w 153"/>
                  <a:gd name="T11" fmla="*/ 115 h 235"/>
                  <a:gd name="T12" fmla="*/ 140 w 153"/>
                  <a:gd name="T13" fmla="*/ 115 h 235"/>
                  <a:gd name="T14" fmla="*/ 137 w 153"/>
                  <a:gd name="T15" fmla="*/ 123 h 235"/>
                  <a:gd name="T16" fmla="*/ 134 w 153"/>
                  <a:gd name="T17" fmla="*/ 128 h 235"/>
                  <a:gd name="T18" fmla="*/ 131 w 153"/>
                  <a:gd name="T19" fmla="*/ 131 h 235"/>
                  <a:gd name="T20" fmla="*/ 131 w 153"/>
                  <a:gd name="T21" fmla="*/ 136 h 235"/>
                  <a:gd name="T22" fmla="*/ 131 w 153"/>
                  <a:gd name="T23" fmla="*/ 139 h 235"/>
                  <a:gd name="T24" fmla="*/ 126 w 153"/>
                  <a:gd name="T25" fmla="*/ 142 h 235"/>
                  <a:gd name="T26" fmla="*/ 126 w 153"/>
                  <a:gd name="T27" fmla="*/ 147 h 235"/>
                  <a:gd name="T28" fmla="*/ 126 w 153"/>
                  <a:gd name="T29" fmla="*/ 152 h 235"/>
                  <a:gd name="T30" fmla="*/ 121 w 153"/>
                  <a:gd name="T31" fmla="*/ 158 h 235"/>
                  <a:gd name="T32" fmla="*/ 128 w 153"/>
                  <a:gd name="T33" fmla="*/ 159 h 235"/>
                  <a:gd name="T34" fmla="*/ 131 w 153"/>
                  <a:gd name="T35" fmla="*/ 167 h 235"/>
                  <a:gd name="T36" fmla="*/ 132 w 153"/>
                  <a:gd name="T37" fmla="*/ 174 h 235"/>
                  <a:gd name="T38" fmla="*/ 136 w 153"/>
                  <a:gd name="T39" fmla="*/ 178 h 235"/>
                  <a:gd name="T40" fmla="*/ 137 w 153"/>
                  <a:gd name="T41" fmla="*/ 183 h 235"/>
                  <a:gd name="T42" fmla="*/ 131 w 153"/>
                  <a:gd name="T43" fmla="*/ 185 h 235"/>
                  <a:gd name="T44" fmla="*/ 125 w 153"/>
                  <a:gd name="T45" fmla="*/ 186 h 235"/>
                  <a:gd name="T46" fmla="*/ 120 w 153"/>
                  <a:gd name="T47" fmla="*/ 189 h 235"/>
                  <a:gd name="T48" fmla="*/ 120 w 153"/>
                  <a:gd name="T49" fmla="*/ 194 h 235"/>
                  <a:gd name="T50" fmla="*/ 115 w 153"/>
                  <a:gd name="T51" fmla="*/ 199 h 235"/>
                  <a:gd name="T52" fmla="*/ 107 w 153"/>
                  <a:gd name="T53" fmla="*/ 205 h 235"/>
                  <a:gd name="T54" fmla="*/ 103 w 153"/>
                  <a:gd name="T55" fmla="*/ 208 h 235"/>
                  <a:gd name="T56" fmla="*/ 90 w 153"/>
                  <a:gd name="T57" fmla="*/ 213 h 235"/>
                  <a:gd name="T58" fmla="*/ 80 w 153"/>
                  <a:gd name="T59" fmla="*/ 213 h 235"/>
                  <a:gd name="T60" fmla="*/ 82 w 153"/>
                  <a:gd name="T61" fmla="*/ 216 h 235"/>
                  <a:gd name="T62" fmla="*/ 80 w 153"/>
                  <a:gd name="T63" fmla="*/ 219 h 235"/>
                  <a:gd name="T64" fmla="*/ 74 w 153"/>
                  <a:gd name="T65" fmla="*/ 226 h 235"/>
                  <a:gd name="T66" fmla="*/ 63 w 153"/>
                  <a:gd name="T67" fmla="*/ 227 h 235"/>
                  <a:gd name="T68" fmla="*/ 55 w 153"/>
                  <a:gd name="T69" fmla="*/ 230 h 235"/>
                  <a:gd name="T70" fmla="*/ 49 w 153"/>
                  <a:gd name="T71" fmla="*/ 234 h 235"/>
                  <a:gd name="T72" fmla="*/ 44 w 153"/>
                  <a:gd name="T73" fmla="*/ 229 h 235"/>
                  <a:gd name="T74" fmla="*/ 38 w 153"/>
                  <a:gd name="T75" fmla="*/ 234 h 235"/>
                  <a:gd name="T76" fmla="*/ 30 w 153"/>
                  <a:gd name="T77" fmla="*/ 234 h 235"/>
                  <a:gd name="T78" fmla="*/ 30 w 153"/>
                  <a:gd name="T79" fmla="*/ 230 h 235"/>
                  <a:gd name="T80" fmla="*/ 22 w 153"/>
                  <a:gd name="T81" fmla="*/ 218 h 235"/>
                  <a:gd name="T82" fmla="*/ 16 w 153"/>
                  <a:gd name="T83" fmla="*/ 213 h 235"/>
                  <a:gd name="T84" fmla="*/ 8 w 153"/>
                  <a:gd name="T85" fmla="*/ 204 h 235"/>
                  <a:gd name="T86" fmla="*/ 14 w 153"/>
                  <a:gd name="T87" fmla="*/ 199 h 235"/>
                  <a:gd name="T88" fmla="*/ 25 w 153"/>
                  <a:gd name="T89" fmla="*/ 199 h 235"/>
                  <a:gd name="T90" fmla="*/ 28 w 153"/>
                  <a:gd name="T91" fmla="*/ 196 h 235"/>
                  <a:gd name="T92" fmla="*/ 24 w 153"/>
                  <a:gd name="T93" fmla="*/ 182 h 235"/>
                  <a:gd name="T94" fmla="*/ 24 w 153"/>
                  <a:gd name="T95" fmla="*/ 174 h 235"/>
                  <a:gd name="T96" fmla="*/ 21 w 153"/>
                  <a:gd name="T97" fmla="*/ 166 h 235"/>
                  <a:gd name="T98" fmla="*/ 16 w 153"/>
                  <a:gd name="T99" fmla="*/ 155 h 235"/>
                  <a:gd name="T100" fmla="*/ 5 w 153"/>
                  <a:gd name="T101" fmla="*/ 147 h 235"/>
                  <a:gd name="T102" fmla="*/ 3 w 153"/>
                  <a:gd name="T103" fmla="*/ 131 h 235"/>
                  <a:gd name="T104" fmla="*/ 25 w 153"/>
                  <a:gd name="T105" fmla="*/ 101 h 235"/>
                  <a:gd name="T106" fmla="*/ 32 w 153"/>
                  <a:gd name="T107" fmla="*/ 70 h 235"/>
                  <a:gd name="T108" fmla="*/ 36 w 153"/>
                  <a:gd name="T109" fmla="*/ 48 h 235"/>
                  <a:gd name="T110" fmla="*/ 30 w 153"/>
                  <a:gd name="T111" fmla="*/ 38 h 235"/>
                  <a:gd name="T112" fmla="*/ 25 w 153"/>
                  <a:gd name="T113" fmla="*/ 27 h 235"/>
                  <a:gd name="T114" fmla="*/ 32 w 153"/>
                  <a:gd name="T115"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235">
                    <a:moveTo>
                      <a:pt x="36" y="0"/>
                    </a:moveTo>
                    <a:lnTo>
                      <a:pt x="41" y="2"/>
                    </a:lnTo>
                    <a:lnTo>
                      <a:pt x="49" y="5"/>
                    </a:lnTo>
                    <a:lnTo>
                      <a:pt x="55" y="10"/>
                    </a:lnTo>
                    <a:lnTo>
                      <a:pt x="63" y="13"/>
                    </a:lnTo>
                    <a:lnTo>
                      <a:pt x="69" y="16"/>
                    </a:lnTo>
                    <a:lnTo>
                      <a:pt x="76" y="19"/>
                    </a:lnTo>
                    <a:lnTo>
                      <a:pt x="84" y="24"/>
                    </a:lnTo>
                    <a:lnTo>
                      <a:pt x="90" y="27"/>
                    </a:lnTo>
                    <a:lnTo>
                      <a:pt x="98" y="30"/>
                    </a:lnTo>
                    <a:lnTo>
                      <a:pt x="104" y="33"/>
                    </a:lnTo>
                    <a:lnTo>
                      <a:pt x="110" y="38"/>
                    </a:lnTo>
                    <a:lnTo>
                      <a:pt x="118" y="41"/>
                    </a:lnTo>
                    <a:lnTo>
                      <a:pt x="125" y="44"/>
                    </a:lnTo>
                    <a:lnTo>
                      <a:pt x="131" y="48"/>
                    </a:lnTo>
                    <a:lnTo>
                      <a:pt x="139" y="52"/>
                    </a:lnTo>
                    <a:lnTo>
                      <a:pt x="145" y="56"/>
                    </a:lnTo>
                    <a:lnTo>
                      <a:pt x="153" y="59"/>
                    </a:lnTo>
                    <a:lnTo>
                      <a:pt x="153" y="65"/>
                    </a:lnTo>
                    <a:lnTo>
                      <a:pt x="153" y="73"/>
                    </a:lnTo>
                    <a:lnTo>
                      <a:pt x="153" y="79"/>
                    </a:lnTo>
                    <a:lnTo>
                      <a:pt x="153" y="85"/>
                    </a:lnTo>
                    <a:lnTo>
                      <a:pt x="153" y="92"/>
                    </a:lnTo>
                    <a:lnTo>
                      <a:pt x="153" y="98"/>
                    </a:lnTo>
                    <a:lnTo>
                      <a:pt x="153" y="106"/>
                    </a:lnTo>
                    <a:lnTo>
                      <a:pt x="153" y="112"/>
                    </a:lnTo>
                    <a:lnTo>
                      <a:pt x="153" y="114"/>
                    </a:lnTo>
                    <a:lnTo>
                      <a:pt x="153" y="115"/>
                    </a:lnTo>
                    <a:lnTo>
                      <a:pt x="151" y="115"/>
                    </a:lnTo>
                    <a:lnTo>
                      <a:pt x="151" y="115"/>
                    </a:lnTo>
                    <a:lnTo>
                      <a:pt x="148" y="114"/>
                    </a:lnTo>
                    <a:lnTo>
                      <a:pt x="147" y="114"/>
                    </a:lnTo>
                    <a:lnTo>
                      <a:pt x="145" y="115"/>
                    </a:lnTo>
                    <a:lnTo>
                      <a:pt x="142" y="115"/>
                    </a:lnTo>
                    <a:lnTo>
                      <a:pt x="140" y="115"/>
                    </a:lnTo>
                    <a:lnTo>
                      <a:pt x="139" y="117"/>
                    </a:lnTo>
                    <a:lnTo>
                      <a:pt x="137" y="117"/>
                    </a:lnTo>
                    <a:lnTo>
                      <a:pt x="137" y="122"/>
                    </a:lnTo>
                    <a:lnTo>
                      <a:pt x="137" y="122"/>
                    </a:lnTo>
                    <a:lnTo>
                      <a:pt x="137" y="123"/>
                    </a:lnTo>
                    <a:lnTo>
                      <a:pt x="136" y="125"/>
                    </a:lnTo>
                    <a:lnTo>
                      <a:pt x="136" y="125"/>
                    </a:lnTo>
                    <a:lnTo>
                      <a:pt x="134" y="125"/>
                    </a:lnTo>
                    <a:lnTo>
                      <a:pt x="134" y="126"/>
                    </a:lnTo>
                    <a:lnTo>
                      <a:pt x="134" y="128"/>
                    </a:lnTo>
                    <a:lnTo>
                      <a:pt x="134" y="128"/>
                    </a:lnTo>
                    <a:lnTo>
                      <a:pt x="134" y="130"/>
                    </a:lnTo>
                    <a:lnTo>
                      <a:pt x="132" y="130"/>
                    </a:lnTo>
                    <a:lnTo>
                      <a:pt x="131" y="131"/>
                    </a:lnTo>
                    <a:lnTo>
                      <a:pt x="131" y="131"/>
                    </a:lnTo>
                    <a:lnTo>
                      <a:pt x="129" y="131"/>
                    </a:lnTo>
                    <a:lnTo>
                      <a:pt x="129" y="133"/>
                    </a:lnTo>
                    <a:lnTo>
                      <a:pt x="129" y="133"/>
                    </a:lnTo>
                    <a:lnTo>
                      <a:pt x="129" y="134"/>
                    </a:lnTo>
                    <a:lnTo>
                      <a:pt x="131" y="136"/>
                    </a:lnTo>
                    <a:lnTo>
                      <a:pt x="131" y="136"/>
                    </a:lnTo>
                    <a:lnTo>
                      <a:pt x="131" y="137"/>
                    </a:lnTo>
                    <a:lnTo>
                      <a:pt x="131" y="137"/>
                    </a:lnTo>
                    <a:lnTo>
                      <a:pt x="131" y="137"/>
                    </a:lnTo>
                    <a:lnTo>
                      <a:pt x="131" y="139"/>
                    </a:lnTo>
                    <a:lnTo>
                      <a:pt x="129" y="139"/>
                    </a:lnTo>
                    <a:lnTo>
                      <a:pt x="129" y="139"/>
                    </a:lnTo>
                    <a:lnTo>
                      <a:pt x="128" y="141"/>
                    </a:lnTo>
                    <a:lnTo>
                      <a:pt x="128" y="141"/>
                    </a:lnTo>
                    <a:lnTo>
                      <a:pt x="126" y="142"/>
                    </a:lnTo>
                    <a:lnTo>
                      <a:pt x="126" y="142"/>
                    </a:lnTo>
                    <a:lnTo>
                      <a:pt x="125" y="144"/>
                    </a:lnTo>
                    <a:lnTo>
                      <a:pt x="125" y="144"/>
                    </a:lnTo>
                    <a:lnTo>
                      <a:pt x="126" y="145"/>
                    </a:lnTo>
                    <a:lnTo>
                      <a:pt x="126" y="147"/>
                    </a:lnTo>
                    <a:lnTo>
                      <a:pt x="128" y="148"/>
                    </a:lnTo>
                    <a:lnTo>
                      <a:pt x="128" y="148"/>
                    </a:lnTo>
                    <a:lnTo>
                      <a:pt x="128" y="150"/>
                    </a:lnTo>
                    <a:lnTo>
                      <a:pt x="126" y="152"/>
                    </a:lnTo>
                    <a:lnTo>
                      <a:pt x="126" y="152"/>
                    </a:lnTo>
                    <a:lnTo>
                      <a:pt x="123" y="153"/>
                    </a:lnTo>
                    <a:lnTo>
                      <a:pt x="123" y="155"/>
                    </a:lnTo>
                    <a:lnTo>
                      <a:pt x="121" y="156"/>
                    </a:lnTo>
                    <a:lnTo>
                      <a:pt x="121" y="158"/>
                    </a:lnTo>
                    <a:lnTo>
                      <a:pt x="121" y="158"/>
                    </a:lnTo>
                    <a:lnTo>
                      <a:pt x="121" y="159"/>
                    </a:lnTo>
                    <a:lnTo>
                      <a:pt x="123" y="159"/>
                    </a:lnTo>
                    <a:lnTo>
                      <a:pt x="123" y="159"/>
                    </a:lnTo>
                    <a:lnTo>
                      <a:pt x="126" y="159"/>
                    </a:lnTo>
                    <a:lnTo>
                      <a:pt x="128" y="159"/>
                    </a:lnTo>
                    <a:lnTo>
                      <a:pt x="129" y="159"/>
                    </a:lnTo>
                    <a:lnTo>
                      <a:pt x="129" y="161"/>
                    </a:lnTo>
                    <a:lnTo>
                      <a:pt x="129" y="163"/>
                    </a:lnTo>
                    <a:lnTo>
                      <a:pt x="129" y="164"/>
                    </a:lnTo>
                    <a:lnTo>
                      <a:pt x="131" y="167"/>
                    </a:lnTo>
                    <a:lnTo>
                      <a:pt x="131" y="169"/>
                    </a:lnTo>
                    <a:lnTo>
                      <a:pt x="131" y="169"/>
                    </a:lnTo>
                    <a:lnTo>
                      <a:pt x="132" y="169"/>
                    </a:lnTo>
                    <a:lnTo>
                      <a:pt x="132" y="169"/>
                    </a:lnTo>
                    <a:lnTo>
                      <a:pt x="132" y="174"/>
                    </a:lnTo>
                    <a:lnTo>
                      <a:pt x="132" y="175"/>
                    </a:lnTo>
                    <a:lnTo>
                      <a:pt x="132" y="177"/>
                    </a:lnTo>
                    <a:lnTo>
                      <a:pt x="134" y="177"/>
                    </a:lnTo>
                    <a:lnTo>
                      <a:pt x="134" y="177"/>
                    </a:lnTo>
                    <a:lnTo>
                      <a:pt x="136" y="178"/>
                    </a:lnTo>
                    <a:lnTo>
                      <a:pt x="136" y="178"/>
                    </a:lnTo>
                    <a:lnTo>
                      <a:pt x="137" y="178"/>
                    </a:lnTo>
                    <a:lnTo>
                      <a:pt x="137" y="180"/>
                    </a:lnTo>
                    <a:lnTo>
                      <a:pt x="137" y="182"/>
                    </a:lnTo>
                    <a:lnTo>
                      <a:pt x="137" y="183"/>
                    </a:lnTo>
                    <a:lnTo>
                      <a:pt x="136" y="185"/>
                    </a:lnTo>
                    <a:lnTo>
                      <a:pt x="136" y="185"/>
                    </a:lnTo>
                    <a:lnTo>
                      <a:pt x="134" y="185"/>
                    </a:lnTo>
                    <a:lnTo>
                      <a:pt x="132" y="185"/>
                    </a:lnTo>
                    <a:lnTo>
                      <a:pt x="131" y="185"/>
                    </a:lnTo>
                    <a:lnTo>
                      <a:pt x="129" y="185"/>
                    </a:lnTo>
                    <a:lnTo>
                      <a:pt x="128" y="185"/>
                    </a:lnTo>
                    <a:lnTo>
                      <a:pt x="126" y="186"/>
                    </a:lnTo>
                    <a:lnTo>
                      <a:pt x="126" y="186"/>
                    </a:lnTo>
                    <a:lnTo>
                      <a:pt x="125" y="186"/>
                    </a:lnTo>
                    <a:lnTo>
                      <a:pt x="125" y="186"/>
                    </a:lnTo>
                    <a:lnTo>
                      <a:pt x="125" y="186"/>
                    </a:lnTo>
                    <a:lnTo>
                      <a:pt x="123" y="188"/>
                    </a:lnTo>
                    <a:lnTo>
                      <a:pt x="120" y="189"/>
                    </a:lnTo>
                    <a:lnTo>
                      <a:pt x="120" y="189"/>
                    </a:lnTo>
                    <a:lnTo>
                      <a:pt x="120" y="189"/>
                    </a:lnTo>
                    <a:lnTo>
                      <a:pt x="120" y="191"/>
                    </a:lnTo>
                    <a:lnTo>
                      <a:pt x="120" y="191"/>
                    </a:lnTo>
                    <a:lnTo>
                      <a:pt x="120" y="193"/>
                    </a:lnTo>
                    <a:lnTo>
                      <a:pt x="120" y="194"/>
                    </a:lnTo>
                    <a:lnTo>
                      <a:pt x="118" y="196"/>
                    </a:lnTo>
                    <a:lnTo>
                      <a:pt x="118" y="196"/>
                    </a:lnTo>
                    <a:lnTo>
                      <a:pt x="117" y="196"/>
                    </a:lnTo>
                    <a:lnTo>
                      <a:pt x="117" y="196"/>
                    </a:lnTo>
                    <a:lnTo>
                      <a:pt x="115" y="199"/>
                    </a:lnTo>
                    <a:lnTo>
                      <a:pt x="115" y="199"/>
                    </a:lnTo>
                    <a:lnTo>
                      <a:pt x="114" y="199"/>
                    </a:lnTo>
                    <a:lnTo>
                      <a:pt x="109" y="202"/>
                    </a:lnTo>
                    <a:lnTo>
                      <a:pt x="109" y="204"/>
                    </a:lnTo>
                    <a:lnTo>
                      <a:pt x="107" y="205"/>
                    </a:lnTo>
                    <a:lnTo>
                      <a:pt x="106" y="207"/>
                    </a:lnTo>
                    <a:lnTo>
                      <a:pt x="104" y="208"/>
                    </a:lnTo>
                    <a:lnTo>
                      <a:pt x="104" y="208"/>
                    </a:lnTo>
                    <a:lnTo>
                      <a:pt x="104" y="208"/>
                    </a:lnTo>
                    <a:lnTo>
                      <a:pt x="103" y="208"/>
                    </a:lnTo>
                    <a:lnTo>
                      <a:pt x="99" y="211"/>
                    </a:lnTo>
                    <a:lnTo>
                      <a:pt x="96" y="211"/>
                    </a:lnTo>
                    <a:lnTo>
                      <a:pt x="95" y="211"/>
                    </a:lnTo>
                    <a:lnTo>
                      <a:pt x="93" y="211"/>
                    </a:lnTo>
                    <a:lnTo>
                      <a:pt x="90" y="213"/>
                    </a:lnTo>
                    <a:lnTo>
                      <a:pt x="90" y="213"/>
                    </a:lnTo>
                    <a:lnTo>
                      <a:pt x="87" y="213"/>
                    </a:lnTo>
                    <a:lnTo>
                      <a:pt x="82" y="213"/>
                    </a:lnTo>
                    <a:lnTo>
                      <a:pt x="80" y="213"/>
                    </a:lnTo>
                    <a:lnTo>
                      <a:pt x="80" y="213"/>
                    </a:lnTo>
                    <a:lnTo>
                      <a:pt x="79" y="215"/>
                    </a:lnTo>
                    <a:lnTo>
                      <a:pt x="79" y="215"/>
                    </a:lnTo>
                    <a:lnTo>
                      <a:pt x="79" y="215"/>
                    </a:lnTo>
                    <a:lnTo>
                      <a:pt x="79" y="215"/>
                    </a:lnTo>
                    <a:lnTo>
                      <a:pt x="82" y="216"/>
                    </a:lnTo>
                    <a:lnTo>
                      <a:pt x="82" y="218"/>
                    </a:lnTo>
                    <a:lnTo>
                      <a:pt x="82" y="219"/>
                    </a:lnTo>
                    <a:lnTo>
                      <a:pt x="80" y="219"/>
                    </a:lnTo>
                    <a:lnTo>
                      <a:pt x="80" y="219"/>
                    </a:lnTo>
                    <a:lnTo>
                      <a:pt x="80" y="219"/>
                    </a:lnTo>
                    <a:lnTo>
                      <a:pt x="79" y="221"/>
                    </a:lnTo>
                    <a:lnTo>
                      <a:pt x="77" y="224"/>
                    </a:lnTo>
                    <a:lnTo>
                      <a:pt x="76" y="224"/>
                    </a:lnTo>
                    <a:lnTo>
                      <a:pt x="76" y="226"/>
                    </a:lnTo>
                    <a:lnTo>
                      <a:pt x="74" y="226"/>
                    </a:lnTo>
                    <a:lnTo>
                      <a:pt x="74" y="227"/>
                    </a:lnTo>
                    <a:lnTo>
                      <a:pt x="73" y="227"/>
                    </a:lnTo>
                    <a:lnTo>
                      <a:pt x="69" y="227"/>
                    </a:lnTo>
                    <a:lnTo>
                      <a:pt x="65" y="227"/>
                    </a:lnTo>
                    <a:lnTo>
                      <a:pt x="63" y="227"/>
                    </a:lnTo>
                    <a:lnTo>
                      <a:pt x="62" y="227"/>
                    </a:lnTo>
                    <a:lnTo>
                      <a:pt x="58" y="229"/>
                    </a:lnTo>
                    <a:lnTo>
                      <a:pt x="58" y="229"/>
                    </a:lnTo>
                    <a:lnTo>
                      <a:pt x="57" y="229"/>
                    </a:lnTo>
                    <a:lnTo>
                      <a:pt x="55" y="230"/>
                    </a:lnTo>
                    <a:lnTo>
                      <a:pt x="54" y="232"/>
                    </a:lnTo>
                    <a:lnTo>
                      <a:pt x="52" y="232"/>
                    </a:lnTo>
                    <a:lnTo>
                      <a:pt x="50" y="232"/>
                    </a:lnTo>
                    <a:lnTo>
                      <a:pt x="49" y="234"/>
                    </a:lnTo>
                    <a:lnTo>
                      <a:pt x="49" y="234"/>
                    </a:lnTo>
                    <a:lnTo>
                      <a:pt x="47" y="232"/>
                    </a:lnTo>
                    <a:lnTo>
                      <a:pt x="46" y="230"/>
                    </a:lnTo>
                    <a:lnTo>
                      <a:pt x="46" y="230"/>
                    </a:lnTo>
                    <a:lnTo>
                      <a:pt x="44" y="229"/>
                    </a:lnTo>
                    <a:lnTo>
                      <a:pt x="44" y="229"/>
                    </a:lnTo>
                    <a:lnTo>
                      <a:pt x="44" y="230"/>
                    </a:lnTo>
                    <a:lnTo>
                      <a:pt x="43" y="230"/>
                    </a:lnTo>
                    <a:lnTo>
                      <a:pt x="43" y="232"/>
                    </a:lnTo>
                    <a:lnTo>
                      <a:pt x="39" y="234"/>
                    </a:lnTo>
                    <a:lnTo>
                      <a:pt x="38" y="234"/>
                    </a:lnTo>
                    <a:lnTo>
                      <a:pt x="36" y="235"/>
                    </a:lnTo>
                    <a:lnTo>
                      <a:pt x="35" y="235"/>
                    </a:lnTo>
                    <a:lnTo>
                      <a:pt x="33" y="235"/>
                    </a:lnTo>
                    <a:lnTo>
                      <a:pt x="32" y="234"/>
                    </a:lnTo>
                    <a:lnTo>
                      <a:pt x="30" y="234"/>
                    </a:lnTo>
                    <a:lnTo>
                      <a:pt x="30" y="234"/>
                    </a:lnTo>
                    <a:lnTo>
                      <a:pt x="30" y="232"/>
                    </a:lnTo>
                    <a:lnTo>
                      <a:pt x="30" y="230"/>
                    </a:lnTo>
                    <a:lnTo>
                      <a:pt x="30" y="230"/>
                    </a:lnTo>
                    <a:lnTo>
                      <a:pt x="30" y="230"/>
                    </a:lnTo>
                    <a:lnTo>
                      <a:pt x="28" y="229"/>
                    </a:lnTo>
                    <a:lnTo>
                      <a:pt x="28" y="226"/>
                    </a:lnTo>
                    <a:lnTo>
                      <a:pt x="27" y="223"/>
                    </a:lnTo>
                    <a:lnTo>
                      <a:pt x="24" y="219"/>
                    </a:lnTo>
                    <a:lnTo>
                      <a:pt x="22" y="218"/>
                    </a:lnTo>
                    <a:lnTo>
                      <a:pt x="21" y="216"/>
                    </a:lnTo>
                    <a:lnTo>
                      <a:pt x="21" y="216"/>
                    </a:lnTo>
                    <a:lnTo>
                      <a:pt x="19" y="215"/>
                    </a:lnTo>
                    <a:lnTo>
                      <a:pt x="19" y="215"/>
                    </a:lnTo>
                    <a:lnTo>
                      <a:pt x="16" y="213"/>
                    </a:lnTo>
                    <a:lnTo>
                      <a:pt x="13" y="210"/>
                    </a:lnTo>
                    <a:lnTo>
                      <a:pt x="13" y="208"/>
                    </a:lnTo>
                    <a:lnTo>
                      <a:pt x="11" y="207"/>
                    </a:lnTo>
                    <a:lnTo>
                      <a:pt x="9" y="205"/>
                    </a:lnTo>
                    <a:lnTo>
                      <a:pt x="8" y="204"/>
                    </a:lnTo>
                    <a:lnTo>
                      <a:pt x="8" y="204"/>
                    </a:lnTo>
                    <a:lnTo>
                      <a:pt x="9" y="202"/>
                    </a:lnTo>
                    <a:lnTo>
                      <a:pt x="9" y="200"/>
                    </a:lnTo>
                    <a:lnTo>
                      <a:pt x="11" y="199"/>
                    </a:lnTo>
                    <a:lnTo>
                      <a:pt x="14" y="199"/>
                    </a:lnTo>
                    <a:lnTo>
                      <a:pt x="17" y="199"/>
                    </a:lnTo>
                    <a:lnTo>
                      <a:pt x="21" y="199"/>
                    </a:lnTo>
                    <a:lnTo>
                      <a:pt x="24" y="199"/>
                    </a:lnTo>
                    <a:lnTo>
                      <a:pt x="25" y="199"/>
                    </a:lnTo>
                    <a:lnTo>
                      <a:pt x="25" y="199"/>
                    </a:lnTo>
                    <a:lnTo>
                      <a:pt x="27" y="199"/>
                    </a:lnTo>
                    <a:lnTo>
                      <a:pt x="30" y="199"/>
                    </a:lnTo>
                    <a:lnTo>
                      <a:pt x="32" y="199"/>
                    </a:lnTo>
                    <a:lnTo>
                      <a:pt x="30" y="197"/>
                    </a:lnTo>
                    <a:lnTo>
                      <a:pt x="28" y="196"/>
                    </a:lnTo>
                    <a:lnTo>
                      <a:pt x="27" y="193"/>
                    </a:lnTo>
                    <a:lnTo>
                      <a:pt x="25" y="191"/>
                    </a:lnTo>
                    <a:lnTo>
                      <a:pt x="25" y="189"/>
                    </a:lnTo>
                    <a:lnTo>
                      <a:pt x="24" y="186"/>
                    </a:lnTo>
                    <a:lnTo>
                      <a:pt x="24" y="182"/>
                    </a:lnTo>
                    <a:lnTo>
                      <a:pt x="24" y="180"/>
                    </a:lnTo>
                    <a:lnTo>
                      <a:pt x="24" y="178"/>
                    </a:lnTo>
                    <a:lnTo>
                      <a:pt x="24" y="175"/>
                    </a:lnTo>
                    <a:lnTo>
                      <a:pt x="24" y="175"/>
                    </a:lnTo>
                    <a:lnTo>
                      <a:pt x="24" y="174"/>
                    </a:lnTo>
                    <a:lnTo>
                      <a:pt x="24" y="172"/>
                    </a:lnTo>
                    <a:lnTo>
                      <a:pt x="24" y="171"/>
                    </a:lnTo>
                    <a:lnTo>
                      <a:pt x="22" y="167"/>
                    </a:lnTo>
                    <a:lnTo>
                      <a:pt x="22" y="167"/>
                    </a:lnTo>
                    <a:lnTo>
                      <a:pt x="21" y="166"/>
                    </a:lnTo>
                    <a:lnTo>
                      <a:pt x="21" y="163"/>
                    </a:lnTo>
                    <a:lnTo>
                      <a:pt x="19" y="159"/>
                    </a:lnTo>
                    <a:lnTo>
                      <a:pt x="17" y="159"/>
                    </a:lnTo>
                    <a:lnTo>
                      <a:pt x="16" y="158"/>
                    </a:lnTo>
                    <a:lnTo>
                      <a:pt x="16" y="155"/>
                    </a:lnTo>
                    <a:lnTo>
                      <a:pt x="14" y="155"/>
                    </a:lnTo>
                    <a:lnTo>
                      <a:pt x="11" y="153"/>
                    </a:lnTo>
                    <a:lnTo>
                      <a:pt x="9" y="153"/>
                    </a:lnTo>
                    <a:lnTo>
                      <a:pt x="8" y="152"/>
                    </a:lnTo>
                    <a:lnTo>
                      <a:pt x="5" y="147"/>
                    </a:lnTo>
                    <a:lnTo>
                      <a:pt x="3" y="144"/>
                    </a:lnTo>
                    <a:lnTo>
                      <a:pt x="2" y="137"/>
                    </a:lnTo>
                    <a:lnTo>
                      <a:pt x="0" y="134"/>
                    </a:lnTo>
                    <a:lnTo>
                      <a:pt x="2" y="133"/>
                    </a:lnTo>
                    <a:lnTo>
                      <a:pt x="3" y="131"/>
                    </a:lnTo>
                    <a:lnTo>
                      <a:pt x="5" y="126"/>
                    </a:lnTo>
                    <a:lnTo>
                      <a:pt x="11" y="119"/>
                    </a:lnTo>
                    <a:lnTo>
                      <a:pt x="14" y="114"/>
                    </a:lnTo>
                    <a:lnTo>
                      <a:pt x="19" y="109"/>
                    </a:lnTo>
                    <a:lnTo>
                      <a:pt x="25" y="101"/>
                    </a:lnTo>
                    <a:lnTo>
                      <a:pt x="30" y="98"/>
                    </a:lnTo>
                    <a:lnTo>
                      <a:pt x="30" y="90"/>
                    </a:lnTo>
                    <a:lnTo>
                      <a:pt x="30" y="82"/>
                    </a:lnTo>
                    <a:lnTo>
                      <a:pt x="32" y="76"/>
                    </a:lnTo>
                    <a:lnTo>
                      <a:pt x="32" y="70"/>
                    </a:lnTo>
                    <a:lnTo>
                      <a:pt x="32" y="63"/>
                    </a:lnTo>
                    <a:lnTo>
                      <a:pt x="33" y="59"/>
                    </a:lnTo>
                    <a:lnTo>
                      <a:pt x="33" y="52"/>
                    </a:lnTo>
                    <a:lnTo>
                      <a:pt x="33" y="52"/>
                    </a:lnTo>
                    <a:lnTo>
                      <a:pt x="36" y="48"/>
                    </a:lnTo>
                    <a:lnTo>
                      <a:pt x="36" y="46"/>
                    </a:lnTo>
                    <a:lnTo>
                      <a:pt x="36" y="46"/>
                    </a:lnTo>
                    <a:lnTo>
                      <a:pt x="32" y="41"/>
                    </a:lnTo>
                    <a:lnTo>
                      <a:pt x="32" y="40"/>
                    </a:lnTo>
                    <a:lnTo>
                      <a:pt x="30" y="38"/>
                    </a:lnTo>
                    <a:lnTo>
                      <a:pt x="32" y="37"/>
                    </a:lnTo>
                    <a:lnTo>
                      <a:pt x="27" y="30"/>
                    </a:lnTo>
                    <a:lnTo>
                      <a:pt x="25" y="29"/>
                    </a:lnTo>
                    <a:lnTo>
                      <a:pt x="25" y="29"/>
                    </a:lnTo>
                    <a:lnTo>
                      <a:pt x="25" y="27"/>
                    </a:lnTo>
                    <a:lnTo>
                      <a:pt x="25" y="22"/>
                    </a:lnTo>
                    <a:lnTo>
                      <a:pt x="24" y="15"/>
                    </a:lnTo>
                    <a:lnTo>
                      <a:pt x="22" y="7"/>
                    </a:lnTo>
                    <a:lnTo>
                      <a:pt x="27" y="4"/>
                    </a:lnTo>
                    <a:lnTo>
                      <a:pt x="32" y="2"/>
                    </a:lnTo>
                    <a:lnTo>
                      <a:pt x="3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1" name="Freeform 43">
                <a:extLst>
                  <a:ext uri="{FF2B5EF4-FFF2-40B4-BE49-F238E27FC236}">
                    <a16:creationId xmlns:a16="http://schemas.microsoft.com/office/drawing/2014/main" id="{DACDB7FC-8C14-4749-903A-B7ABAFE87C2B}"/>
                  </a:ext>
                </a:extLst>
              </p:cNvPr>
              <p:cNvSpPr>
                <a:spLocks noEditPoints="1"/>
              </p:cNvSpPr>
              <p:nvPr/>
            </p:nvSpPr>
            <p:spPr bwMode="auto">
              <a:xfrm>
                <a:off x="3728057" y="3792172"/>
                <a:ext cx="17544" cy="7797"/>
              </a:xfrm>
              <a:custGeom>
                <a:avLst/>
                <a:gdLst>
                  <a:gd name="T0" fmla="*/ 0 w 9"/>
                  <a:gd name="T1" fmla="*/ 2 h 4"/>
                  <a:gd name="T2" fmla="*/ 1 w 9"/>
                  <a:gd name="T3" fmla="*/ 2 h 4"/>
                  <a:gd name="T4" fmla="*/ 1 w 9"/>
                  <a:gd name="T5" fmla="*/ 2 h 4"/>
                  <a:gd name="T6" fmla="*/ 1 w 9"/>
                  <a:gd name="T7" fmla="*/ 2 h 4"/>
                  <a:gd name="T8" fmla="*/ 1 w 9"/>
                  <a:gd name="T9" fmla="*/ 4 h 4"/>
                  <a:gd name="T10" fmla="*/ 1 w 9"/>
                  <a:gd name="T11" fmla="*/ 4 h 4"/>
                  <a:gd name="T12" fmla="*/ 0 w 9"/>
                  <a:gd name="T13" fmla="*/ 4 h 4"/>
                  <a:gd name="T14" fmla="*/ 0 w 9"/>
                  <a:gd name="T15" fmla="*/ 4 h 4"/>
                  <a:gd name="T16" fmla="*/ 0 w 9"/>
                  <a:gd name="T17" fmla="*/ 2 h 4"/>
                  <a:gd name="T18" fmla="*/ 0 w 9"/>
                  <a:gd name="T19" fmla="*/ 2 h 4"/>
                  <a:gd name="T20" fmla="*/ 8 w 9"/>
                  <a:gd name="T21" fmla="*/ 2 h 4"/>
                  <a:gd name="T22" fmla="*/ 9 w 9"/>
                  <a:gd name="T23" fmla="*/ 2 h 4"/>
                  <a:gd name="T24" fmla="*/ 9 w 9"/>
                  <a:gd name="T25" fmla="*/ 2 h 4"/>
                  <a:gd name="T26" fmla="*/ 9 w 9"/>
                  <a:gd name="T27" fmla="*/ 4 h 4"/>
                  <a:gd name="T28" fmla="*/ 9 w 9"/>
                  <a:gd name="T29" fmla="*/ 4 h 4"/>
                  <a:gd name="T30" fmla="*/ 8 w 9"/>
                  <a:gd name="T31" fmla="*/ 2 h 4"/>
                  <a:gd name="T32" fmla="*/ 6 w 9"/>
                  <a:gd name="T33" fmla="*/ 2 h 4"/>
                  <a:gd name="T34" fmla="*/ 6 w 9"/>
                  <a:gd name="T35" fmla="*/ 2 h 4"/>
                  <a:gd name="T36" fmla="*/ 8 w 9"/>
                  <a:gd name="T37" fmla="*/ 2 h 4"/>
                  <a:gd name="T38" fmla="*/ 4 w 9"/>
                  <a:gd name="T39" fmla="*/ 0 h 4"/>
                  <a:gd name="T40" fmla="*/ 6 w 9"/>
                  <a:gd name="T41" fmla="*/ 2 h 4"/>
                  <a:gd name="T42" fmla="*/ 6 w 9"/>
                  <a:gd name="T43" fmla="*/ 2 h 4"/>
                  <a:gd name="T44" fmla="*/ 6 w 9"/>
                  <a:gd name="T45" fmla="*/ 2 h 4"/>
                  <a:gd name="T46" fmla="*/ 4 w 9"/>
                  <a:gd name="T47" fmla="*/ 2 h 4"/>
                  <a:gd name="T48" fmla="*/ 4 w 9"/>
                  <a:gd name="T49" fmla="*/ 0 h 4"/>
                  <a:gd name="T50" fmla="*/ 4 w 9"/>
                  <a:gd name="T51" fmla="*/ 0 h 4"/>
                  <a:gd name="T52" fmla="*/ 4 w 9"/>
                  <a:gd name="T53" fmla="*/ 0 h 4"/>
                  <a:gd name="T54" fmla="*/ 4 w 9"/>
                  <a:gd name="T55" fmla="*/ 0 h 4"/>
                  <a:gd name="T56" fmla="*/ 4 w 9"/>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4">
                    <a:moveTo>
                      <a:pt x="0" y="2"/>
                    </a:moveTo>
                    <a:lnTo>
                      <a:pt x="1" y="2"/>
                    </a:lnTo>
                    <a:lnTo>
                      <a:pt x="1" y="2"/>
                    </a:lnTo>
                    <a:lnTo>
                      <a:pt x="1" y="2"/>
                    </a:lnTo>
                    <a:lnTo>
                      <a:pt x="1" y="4"/>
                    </a:lnTo>
                    <a:lnTo>
                      <a:pt x="1" y="4"/>
                    </a:lnTo>
                    <a:lnTo>
                      <a:pt x="0" y="4"/>
                    </a:lnTo>
                    <a:lnTo>
                      <a:pt x="0" y="4"/>
                    </a:lnTo>
                    <a:lnTo>
                      <a:pt x="0" y="2"/>
                    </a:lnTo>
                    <a:lnTo>
                      <a:pt x="0" y="2"/>
                    </a:lnTo>
                    <a:close/>
                    <a:moveTo>
                      <a:pt x="8" y="2"/>
                    </a:moveTo>
                    <a:lnTo>
                      <a:pt x="9" y="2"/>
                    </a:lnTo>
                    <a:lnTo>
                      <a:pt x="9" y="2"/>
                    </a:lnTo>
                    <a:lnTo>
                      <a:pt x="9" y="4"/>
                    </a:lnTo>
                    <a:lnTo>
                      <a:pt x="9" y="4"/>
                    </a:lnTo>
                    <a:lnTo>
                      <a:pt x="8" y="2"/>
                    </a:lnTo>
                    <a:lnTo>
                      <a:pt x="6" y="2"/>
                    </a:lnTo>
                    <a:lnTo>
                      <a:pt x="6" y="2"/>
                    </a:lnTo>
                    <a:lnTo>
                      <a:pt x="8" y="2"/>
                    </a:lnTo>
                    <a:close/>
                    <a:moveTo>
                      <a:pt x="4" y="0"/>
                    </a:moveTo>
                    <a:lnTo>
                      <a:pt x="6" y="2"/>
                    </a:lnTo>
                    <a:lnTo>
                      <a:pt x="6" y="2"/>
                    </a:lnTo>
                    <a:lnTo>
                      <a:pt x="6" y="2"/>
                    </a:lnTo>
                    <a:lnTo>
                      <a:pt x="4" y="2"/>
                    </a:lnTo>
                    <a:lnTo>
                      <a:pt x="4" y="0"/>
                    </a:lnTo>
                    <a:lnTo>
                      <a:pt x="4" y="0"/>
                    </a:lnTo>
                    <a:lnTo>
                      <a:pt x="4" y="0"/>
                    </a:lnTo>
                    <a:lnTo>
                      <a:pt x="4"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2" name="Freeform 44">
                <a:extLst>
                  <a:ext uri="{FF2B5EF4-FFF2-40B4-BE49-F238E27FC236}">
                    <a16:creationId xmlns:a16="http://schemas.microsoft.com/office/drawing/2014/main" id="{BBBD4D6B-F6F2-429A-9B4E-746831D46F36}"/>
                  </a:ext>
                </a:extLst>
              </p:cNvPr>
              <p:cNvSpPr>
                <a:spLocks/>
              </p:cNvSpPr>
              <p:nvPr/>
            </p:nvSpPr>
            <p:spPr bwMode="auto">
              <a:xfrm>
                <a:off x="6632397" y="5152729"/>
                <a:ext cx="37036" cy="46781"/>
              </a:xfrm>
              <a:custGeom>
                <a:avLst/>
                <a:gdLst>
                  <a:gd name="T0" fmla="*/ 8 w 19"/>
                  <a:gd name="T1" fmla="*/ 0 h 24"/>
                  <a:gd name="T2" fmla="*/ 9 w 19"/>
                  <a:gd name="T3" fmla="*/ 0 h 24"/>
                  <a:gd name="T4" fmla="*/ 12 w 19"/>
                  <a:gd name="T5" fmla="*/ 2 h 24"/>
                  <a:gd name="T6" fmla="*/ 16 w 19"/>
                  <a:gd name="T7" fmla="*/ 4 h 24"/>
                  <a:gd name="T8" fmla="*/ 16 w 19"/>
                  <a:gd name="T9" fmla="*/ 4 h 24"/>
                  <a:gd name="T10" fmla="*/ 17 w 19"/>
                  <a:gd name="T11" fmla="*/ 4 h 24"/>
                  <a:gd name="T12" fmla="*/ 17 w 19"/>
                  <a:gd name="T13" fmla="*/ 4 h 24"/>
                  <a:gd name="T14" fmla="*/ 19 w 19"/>
                  <a:gd name="T15" fmla="*/ 5 h 24"/>
                  <a:gd name="T16" fmla="*/ 19 w 19"/>
                  <a:gd name="T17" fmla="*/ 5 h 24"/>
                  <a:gd name="T18" fmla="*/ 19 w 19"/>
                  <a:gd name="T19" fmla="*/ 7 h 24"/>
                  <a:gd name="T20" fmla="*/ 19 w 19"/>
                  <a:gd name="T21" fmla="*/ 8 h 24"/>
                  <a:gd name="T22" fmla="*/ 19 w 19"/>
                  <a:gd name="T23" fmla="*/ 10 h 24"/>
                  <a:gd name="T24" fmla="*/ 19 w 19"/>
                  <a:gd name="T25" fmla="*/ 11 h 24"/>
                  <a:gd name="T26" fmla="*/ 19 w 19"/>
                  <a:gd name="T27" fmla="*/ 11 h 24"/>
                  <a:gd name="T28" fmla="*/ 19 w 19"/>
                  <a:gd name="T29" fmla="*/ 18 h 24"/>
                  <a:gd name="T30" fmla="*/ 19 w 19"/>
                  <a:gd name="T31" fmla="*/ 16 h 24"/>
                  <a:gd name="T32" fmla="*/ 17 w 19"/>
                  <a:gd name="T33" fmla="*/ 16 h 24"/>
                  <a:gd name="T34" fmla="*/ 17 w 19"/>
                  <a:gd name="T35" fmla="*/ 16 h 24"/>
                  <a:gd name="T36" fmla="*/ 17 w 19"/>
                  <a:gd name="T37" fmla="*/ 19 h 24"/>
                  <a:gd name="T38" fmla="*/ 17 w 19"/>
                  <a:gd name="T39" fmla="*/ 22 h 24"/>
                  <a:gd name="T40" fmla="*/ 17 w 19"/>
                  <a:gd name="T41" fmla="*/ 24 h 24"/>
                  <a:gd name="T42" fmla="*/ 14 w 19"/>
                  <a:gd name="T43" fmla="*/ 24 h 24"/>
                  <a:gd name="T44" fmla="*/ 9 w 19"/>
                  <a:gd name="T45" fmla="*/ 24 h 24"/>
                  <a:gd name="T46" fmla="*/ 8 w 19"/>
                  <a:gd name="T47" fmla="*/ 22 h 24"/>
                  <a:gd name="T48" fmla="*/ 4 w 19"/>
                  <a:gd name="T49" fmla="*/ 21 h 24"/>
                  <a:gd name="T50" fmla="*/ 1 w 19"/>
                  <a:gd name="T51" fmla="*/ 18 h 24"/>
                  <a:gd name="T52" fmla="*/ 1 w 19"/>
                  <a:gd name="T53" fmla="*/ 16 h 24"/>
                  <a:gd name="T54" fmla="*/ 0 w 19"/>
                  <a:gd name="T55" fmla="*/ 16 h 24"/>
                  <a:gd name="T56" fmla="*/ 0 w 19"/>
                  <a:gd name="T57" fmla="*/ 16 h 24"/>
                  <a:gd name="T58" fmla="*/ 0 w 19"/>
                  <a:gd name="T59" fmla="*/ 13 h 24"/>
                  <a:gd name="T60" fmla="*/ 0 w 19"/>
                  <a:gd name="T61" fmla="*/ 11 h 24"/>
                  <a:gd name="T62" fmla="*/ 0 w 19"/>
                  <a:gd name="T63" fmla="*/ 10 h 24"/>
                  <a:gd name="T64" fmla="*/ 1 w 19"/>
                  <a:gd name="T65" fmla="*/ 7 h 24"/>
                  <a:gd name="T66" fmla="*/ 3 w 19"/>
                  <a:gd name="T67" fmla="*/ 5 h 24"/>
                  <a:gd name="T68" fmla="*/ 4 w 19"/>
                  <a:gd name="T69" fmla="*/ 4 h 24"/>
                  <a:gd name="T70" fmla="*/ 6 w 19"/>
                  <a:gd name="T71" fmla="*/ 2 h 24"/>
                  <a:gd name="T72" fmla="*/ 8 w 19"/>
                  <a:gd name="T73" fmla="*/ 0 h 24"/>
                  <a:gd name="T74" fmla="*/ 8 w 19"/>
                  <a:gd name="T7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24">
                    <a:moveTo>
                      <a:pt x="8" y="0"/>
                    </a:moveTo>
                    <a:lnTo>
                      <a:pt x="9" y="0"/>
                    </a:lnTo>
                    <a:lnTo>
                      <a:pt x="12" y="2"/>
                    </a:lnTo>
                    <a:lnTo>
                      <a:pt x="16" y="4"/>
                    </a:lnTo>
                    <a:lnTo>
                      <a:pt x="16" y="4"/>
                    </a:lnTo>
                    <a:lnTo>
                      <a:pt x="17" y="4"/>
                    </a:lnTo>
                    <a:lnTo>
                      <a:pt x="17" y="4"/>
                    </a:lnTo>
                    <a:lnTo>
                      <a:pt x="19" y="5"/>
                    </a:lnTo>
                    <a:lnTo>
                      <a:pt x="19" y="5"/>
                    </a:lnTo>
                    <a:lnTo>
                      <a:pt x="19" y="7"/>
                    </a:lnTo>
                    <a:lnTo>
                      <a:pt x="19" y="8"/>
                    </a:lnTo>
                    <a:lnTo>
                      <a:pt x="19" y="10"/>
                    </a:lnTo>
                    <a:lnTo>
                      <a:pt x="19" y="11"/>
                    </a:lnTo>
                    <a:lnTo>
                      <a:pt x="19" y="11"/>
                    </a:lnTo>
                    <a:lnTo>
                      <a:pt x="19" y="18"/>
                    </a:lnTo>
                    <a:lnTo>
                      <a:pt x="19" y="16"/>
                    </a:lnTo>
                    <a:lnTo>
                      <a:pt x="17" y="16"/>
                    </a:lnTo>
                    <a:lnTo>
                      <a:pt x="17" y="16"/>
                    </a:lnTo>
                    <a:lnTo>
                      <a:pt x="17" y="19"/>
                    </a:lnTo>
                    <a:lnTo>
                      <a:pt x="17" y="22"/>
                    </a:lnTo>
                    <a:lnTo>
                      <a:pt x="17" y="24"/>
                    </a:lnTo>
                    <a:lnTo>
                      <a:pt x="14" y="24"/>
                    </a:lnTo>
                    <a:lnTo>
                      <a:pt x="9" y="24"/>
                    </a:lnTo>
                    <a:lnTo>
                      <a:pt x="8" y="22"/>
                    </a:lnTo>
                    <a:lnTo>
                      <a:pt x="4" y="21"/>
                    </a:lnTo>
                    <a:lnTo>
                      <a:pt x="1" y="18"/>
                    </a:lnTo>
                    <a:lnTo>
                      <a:pt x="1" y="16"/>
                    </a:lnTo>
                    <a:lnTo>
                      <a:pt x="0" y="16"/>
                    </a:lnTo>
                    <a:lnTo>
                      <a:pt x="0" y="16"/>
                    </a:lnTo>
                    <a:lnTo>
                      <a:pt x="0" y="13"/>
                    </a:lnTo>
                    <a:lnTo>
                      <a:pt x="0" y="11"/>
                    </a:lnTo>
                    <a:lnTo>
                      <a:pt x="0" y="10"/>
                    </a:lnTo>
                    <a:lnTo>
                      <a:pt x="1" y="7"/>
                    </a:lnTo>
                    <a:lnTo>
                      <a:pt x="3" y="5"/>
                    </a:lnTo>
                    <a:lnTo>
                      <a:pt x="4" y="4"/>
                    </a:lnTo>
                    <a:lnTo>
                      <a:pt x="6" y="2"/>
                    </a:lnTo>
                    <a:lnTo>
                      <a:pt x="8" y="0"/>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3" name="Freeform 45">
                <a:extLst>
                  <a:ext uri="{FF2B5EF4-FFF2-40B4-BE49-F238E27FC236}">
                    <a16:creationId xmlns:a16="http://schemas.microsoft.com/office/drawing/2014/main" id="{11558AAC-BCB0-4686-9290-BEBE78C023BB}"/>
                  </a:ext>
                </a:extLst>
              </p:cNvPr>
              <p:cNvSpPr>
                <a:spLocks/>
              </p:cNvSpPr>
              <p:nvPr/>
            </p:nvSpPr>
            <p:spPr bwMode="auto">
              <a:xfrm>
                <a:off x="6772741" y="3320461"/>
                <a:ext cx="185177" cy="159836"/>
              </a:xfrm>
              <a:custGeom>
                <a:avLst/>
                <a:gdLst>
                  <a:gd name="T0" fmla="*/ 93 w 95"/>
                  <a:gd name="T1" fmla="*/ 1 h 82"/>
                  <a:gd name="T2" fmla="*/ 95 w 95"/>
                  <a:gd name="T3" fmla="*/ 5 h 82"/>
                  <a:gd name="T4" fmla="*/ 92 w 95"/>
                  <a:gd name="T5" fmla="*/ 8 h 82"/>
                  <a:gd name="T6" fmla="*/ 85 w 95"/>
                  <a:gd name="T7" fmla="*/ 12 h 82"/>
                  <a:gd name="T8" fmla="*/ 79 w 95"/>
                  <a:gd name="T9" fmla="*/ 16 h 82"/>
                  <a:gd name="T10" fmla="*/ 79 w 95"/>
                  <a:gd name="T11" fmla="*/ 20 h 82"/>
                  <a:gd name="T12" fmla="*/ 81 w 95"/>
                  <a:gd name="T13" fmla="*/ 27 h 82"/>
                  <a:gd name="T14" fmla="*/ 79 w 95"/>
                  <a:gd name="T15" fmla="*/ 31 h 82"/>
                  <a:gd name="T16" fmla="*/ 78 w 95"/>
                  <a:gd name="T17" fmla="*/ 41 h 82"/>
                  <a:gd name="T18" fmla="*/ 76 w 95"/>
                  <a:gd name="T19" fmla="*/ 47 h 82"/>
                  <a:gd name="T20" fmla="*/ 66 w 95"/>
                  <a:gd name="T21" fmla="*/ 52 h 82"/>
                  <a:gd name="T22" fmla="*/ 55 w 95"/>
                  <a:gd name="T23" fmla="*/ 58 h 82"/>
                  <a:gd name="T24" fmla="*/ 43 w 95"/>
                  <a:gd name="T25" fmla="*/ 64 h 82"/>
                  <a:gd name="T26" fmla="*/ 33 w 95"/>
                  <a:gd name="T27" fmla="*/ 71 h 82"/>
                  <a:gd name="T28" fmla="*/ 22 w 95"/>
                  <a:gd name="T29" fmla="*/ 77 h 82"/>
                  <a:gd name="T30" fmla="*/ 10 w 95"/>
                  <a:gd name="T31" fmla="*/ 82 h 82"/>
                  <a:gd name="T32" fmla="*/ 7 w 95"/>
                  <a:gd name="T33" fmla="*/ 79 h 82"/>
                  <a:gd name="T34" fmla="*/ 2 w 95"/>
                  <a:gd name="T35" fmla="*/ 75 h 82"/>
                  <a:gd name="T36" fmla="*/ 2 w 95"/>
                  <a:gd name="T37" fmla="*/ 72 h 82"/>
                  <a:gd name="T38" fmla="*/ 2 w 95"/>
                  <a:gd name="T39" fmla="*/ 71 h 82"/>
                  <a:gd name="T40" fmla="*/ 2 w 95"/>
                  <a:gd name="T41" fmla="*/ 68 h 82"/>
                  <a:gd name="T42" fmla="*/ 0 w 95"/>
                  <a:gd name="T43" fmla="*/ 66 h 82"/>
                  <a:gd name="T44" fmla="*/ 2 w 95"/>
                  <a:gd name="T45" fmla="*/ 63 h 82"/>
                  <a:gd name="T46" fmla="*/ 3 w 95"/>
                  <a:gd name="T47" fmla="*/ 61 h 82"/>
                  <a:gd name="T48" fmla="*/ 3 w 95"/>
                  <a:gd name="T49" fmla="*/ 61 h 82"/>
                  <a:gd name="T50" fmla="*/ 3 w 95"/>
                  <a:gd name="T51" fmla="*/ 58 h 82"/>
                  <a:gd name="T52" fmla="*/ 5 w 95"/>
                  <a:gd name="T53" fmla="*/ 57 h 82"/>
                  <a:gd name="T54" fmla="*/ 8 w 95"/>
                  <a:gd name="T55" fmla="*/ 58 h 82"/>
                  <a:gd name="T56" fmla="*/ 7 w 95"/>
                  <a:gd name="T57" fmla="*/ 57 h 82"/>
                  <a:gd name="T58" fmla="*/ 8 w 95"/>
                  <a:gd name="T59" fmla="*/ 55 h 82"/>
                  <a:gd name="T60" fmla="*/ 11 w 95"/>
                  <a:gd name="T61" fmla="*/ 52 h 82"/>
                  <a:gd name="T62" fmla="*/ 10 w 95"/>
                  <a:gd name="T63" fmla="*/ 47 h 82"/>
                  <a:gd name="T64" fmla="*/ 8 w 95"/>
                  <a:gd name="T65" fmla="*/ 47 h 82"/>
                  <a:gd name="T66" fmla="*/ 8 w 95"/>
                  <a:gd name="T67" fmla="*/ 44 h 82"/>
                  <a:gd name="T68" fmla="*/ 5 w 95"/>
                  <a:gd name="T69" fmla="*/ 44 h 82"/>
                  <a:gd name="T70" fmla="*/ 2 w 95"/>
                  <a:gd name="T71" fmla="*/ 39 h 82"/>
                  <a:gd name="T72" fmla="*/ 2 w 95"/>
                  <a:gd name="T73" fmla="*/ 33 h 82"/>
                  <a:gd name="T74" fmla="*/ 0 w 95"/>
                  <a:gd name="T75" fmla="*/ 30 h 82"/>
                  <a:gd name="T76" fmla="*/ 3 w 95"/>
                  <a:gd name="T77" fmla="*/ 23 h 82"/>
                  <a:gd name="T78" fmla="*/ 7 w 95"/>
                  <a:gd name="T79" fmla="*/ 23 h 82"/>
                  <a:gd name="T80" fmla="*/ 8 w 95"/>
                  <a:gd name="T81" fmla="*/ 19 h 82"/>
                  <a:gd name="T82" fmla="*/ 11 w 95"/>
                  <a:gd name="T83" fmla="*/ 19 h 82"/>
                  <a:gd name="T84" fmla="*/ 11 w 95"/>
                  <a:gd name="T85" fmla="*/ 14 h 82"/>
                  <a:gd name="T86" fmla="*/ 13 w 95"/>
                  <a:gd name="T87" fmla="*/ 9 h 82"/>
                  <a:gd name="T88" fmla="*/ 16 w 95"/>
                  <a:gd name="T89" fmla="*/ 9 h 82"/>
                  <a:gd name="T90" fmla="*/ 21 w 95"/>
                  <a:gd name="T91" fmla="*/ 11 h 82"/>
                  <a:gd name="T92" fmla="*/ 25 w 95"/>
                  <a:gd name="T93" fmla="*/ 11 h 82"/>
                  <a:gd name="T94" fmla="*/ 30 w 95"/>
                  <a:gd name="T95" fmla="*/ 9 h 82"/>
                  <a:gd name="T96" fmla="*/ 38 w 95"/>
                  <a:gd name="T97" fmla="*/ 8 h 82"/>
                  <a:gd name="T98" fmla="*/ 41 w 95"/>
                  <a:gd name="T99" fmla="*/ 11 h 82"/>
                  <a:gd name="T100" fmla="*/ 48 w 95"/>
                  <a:gd name="T101" fmla="*/ 11 h 82"/>
                  <a:gd name="T102" fmla="*/ 57 w 95"/>
                  <a:gd name="T103" fmla="*/ 9 h 82"/>
                  <a:gd name="T104" fmla="*/ 71 w 95"/>
                  <a:gd name="T105" fmla="*/ 5 h 82"/>
                  <a:gd name="T106" fmla="*/ 78 w 95"/>
                  <a:gd name="T107" fmla="*/ 5 h 82"/>
                  <a:gd name="T108" fmla="*/ 82 w 95"/>
                  <a:gd name="T109" fmla="*/ 5 h 82"/>
                  <a:gd name="T110" fmla="*/ 90 w 95"/>
                  <a:gd name="T11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82">
                    <a:moveTo>
                      <a:pt x="93" y="0"/>
                    </a:moveTo>
                    <a:lnTo>
                      <a:pt x="93" y="1"/>
                    </a:lnTo>
                    <a:lnTo>
                      <a:pt x="93" y="1"/>
                    </a:lnTo>
                    <a:lnTo>
                      <a:pt x="95" y="1"/>
                    </a:lnTo>
                    <a:lnTo>
                      <a:pt x="95" y="3"/>
                    </a:lnTo>
                    <a:lnTo>
                      <a:pt x="95" y="5"/>
                    </a:lnTo>
                    <a:lnTo>
                      <a:pt x="95" y="5"/>
                    </a:lnTo>
                    <a:lnTo>
                      <a:pt x="93" y="6"/>
                    </a:lnTo>
                    <a:lnTo>
                      <a:pt x="92" y="8"/>
                    </a:lnTo>
                    <a:lnTo>
                      <a:pt x="90" y="9"/>
                    </a:lnTo>
                    <a:lnTo>
                      <a:pt x="87" y="12"/>
                    </a:lnTo>
                    <a:lnTo>
                      <a:pt x="85" y="12"/>
                    </a:lnTo>
                    <a:lnTo>
                      <a:pt x="81" y="14"/>
                    </a:lnTo>
                    <a:lnTo>
                      <a:pt x="81" y="14"/>
                    </a:lnTo>
                    <a:lnTo>
                      <a:pt x="79" y="16"/>
                    </a:lnTo>
                    <a:lnTo>
                      <a:pt x="79" y="17"/>
                    </a:lnTo>
                    <a:lnTo>
                      <a:pt x="79" y="19"/>
                    </a:lnTo>
                    <a:lnTo>
                      <a:pt x="79" y="20"/>
                    </a:lnTo>
                    <a:lnTo>
                      <a:pt x="79" y="23"/>
                    </a:lnTo>
                    <a:lnTo>
                      <a:pt x="81" y="25"/>
                    </a:lnTo>
                    <a:lnTo>
                      <a:pt x="81" y="27"/>
                    </a:lnTo>
                    <a:lnTo>
                      <a:pt x="81" y="28"/>
                    </a:lnTo>
                    <a:lnTo>
                      <a:pt x="79" y="30"/>
                    </a:lnTo>
                    <a:lnTo>
                      <a:pt x="79" y="31"/>
                    </a:lnTo>
                    <a:lnTo>
                      <a:pt x="79" y="33"/>
                    </a:lnTo>
                    <a:lnTo>
                      <a:pt x="78" y="38"/>
                    </a:lnTo>
                    <a:lnTo>
                      <a:pt x="78" y="41"/>
                    </a:lnTo>
                    <a:lnTo>
                      <a:pt x="78" y="42"/>
                    </a:lnTo>
                    <a:lnTo>
                      <a:pt x="78" y="44"/>
                    </a:lnTo>
                    <a:lnTo>
                      <a:pt x="76" y="47"/>
                    </a:lnTo>
                    <a:lnTo>
                      <a:pt x="74" y="49"/>
                    </a:lnTo>
                    <a:lnTo>
                      <a:pt x="71" y="49"/>
                    </a:lnTo>
                    <a:lnTo>
                      <a:pt x="66" y="52"/>
                    </a:lnTo>
                    <a:lnTo>
                      <a:pt x="63" y="53"/>
                    </a:lnTo>
                    <a:lnTo>
                      <a:pt x="59" y="57"/>
                    </a:lnTo>
                    <a:lnTo>
                      <a:pt x="55" y="58"/>
                    </a:lnTo>
                    <a:lnTo>
                      <a:pt x="51" y="61"/>
                    </a:lnTo>
                    <a:lnTo>
                      <a:pt x="48" y="63"/>
                    </a:lnTo>
                    <a:lnTo>
                      <a:pt x="43" y="64"/>
                    </a:lnTo>
                    <a:lnTo>
                      <a:pt x="40" y="68"/>
                    </a:lnTo>
                    <a:lnTo>
                      <a:pt x="35" y="69"/>
                    </a:lnTo>
                    <a:lnTo>
                      <a:pt x="33" y="71"/>
                    </a:lnTo>
                    <a:lnTo>
                      <a:pt x="29" y="74"/>
                    </a:lnTo>
                    <a:lnTo>
                      <a:pt x="25" y="75"/>
                    </a:lnTo>
                    <a:lnTo>
                      <a:pt x="22" y="77"/>
                    </a:lnTo>
                    <a:lnTo>
                      <a:pt x="19" y="79"/>
                    </a:lnTo>
                    <a:lnTo>
                      <a:pt x="14" y="82"/>
                    </a:lnTo>
                    <a:lnTo>
                      <a:pt x="10" y="82"/>
                    </a:lnTo>
                    <a:lnTo>
                      <a:pt x="8" y="80"/>
                    </a:lnTo>
                    <a:lnTo>
                      <a:pt x="7" y="80"/>
                    </a:lnTo>
                    <a:lnTo>
                      <a:pt x="7" y="79"/>
                    </a:lnTo>
                    <a:lnTo>
                      <a:pt x="3" y="79"/>
                    </a:lnTo>
                    <a:lnTo>
                      <a:pt x="2" y="75"/>
                    </a:lnTo>
                    <a:lnTo>
                      <a:pt x="2" y="75"/>
                    </a:lnTo>
                    <a:lnTo>
                      <a:pt x="0" y="75"/>
                    </a:lnTo>
                    <a:lnTo>
                      <a:pt x="0" y="74"/>
                    </a:lnTo>
                    <a:lnTo>
                      <a:pt x="2" y="72"/>
                    </a:lnTo>
                    <a:lnTo>
                      <a:pt x="2" y="72"/>
                    </a:lnTo>
                    <a:lnTo>
                      <a:pt x="2" y="71"/>
                    </a:lnTo>
                    <a:lnTo>
                      <a:pt x="2" y="71"/>
                    </a:lnTo>
                    <a:lnTo>
                      <a:pt x="2" y="69"/>
                    </a:lnTo>
                    <a:lnTo>
                      <a:pt x="2" y="69"/>
                    </a:lnTo>
                    <a:lnTo>
                      <a:pt x="2" y="68"/>
                    </a:lnTo>
                    <a:lnTo>
                      <a:pt x="2" y="66"/>
                    </a:lnTo>
                    <a:lnTo>
                      <a:pt x="0" y="66"/>
                    </a:lnTo>
                    <a:lnTo>
                      <a:pt x="0" y="66"/>
                    </a:lnTo>
                    <a:lnTo>
                      <a:pt x="0" y="64"/>
                    </a:lnTo>
                    <a:lnTo>
                      <a:pt x="2" y="64"/>
                    </a:lnTo>
                    <a:lnTo>
                      <a:pt x="2" y="63"/>
                    </a:lnTo>
                    <a:lnTo>
                      <a:pt x="2" y="63"/>
                    </a:lnTo>
                    <a:lnTo>
                      <a:pt x="3" y="63"/>
                    </a:lnTo>
                    <a:lnTo>
                      <a:pt x="3" y="61"/>
                    </a:lnTo>
                    <a:lnTo>
                      <a:pt x="3" y="61"/>
                    </a:lnTo>
                    <a:lnTo>
                      <a:pt x="3" y="61"/>
                    </a:lnTo>
                    <a:lnTo>
                      <a:pt x="3" y="61"/>
                    </a:lnTo>
                    <a:lnTo>
                      <a:pt x="2" y="60"/>
                    </a:lnTo>
                    <a:lnTo>
                      <a:pt x="3" y="60"/>
                    </a:lnTo>
                    <a:lnTo>
                      <a:pt x="3" y="58"/>
                    </a:lnTo>
                    <a:lnTo>
                      <a:pt x="3" y="58"/>
                    </a:lnTo>
                    <a:lnTo>
                      <a:pt x="5" y="58"/>
                    </a:lnTo>
                    <a:lnTo>
                      <a:pt x="5" y="57"/>
                    </a:lnTo>
                    <a:lnTo>
                      <a:pt x="7" y="57"/>
                    </a:lnTo>
                    <a:lnTo>
                      <a:pt x="7" y="57"/>
                    </a:lnTo>
                    <a:lnTo>
                      <a:pt x="8" y="58"/>
                    </a:lnTo>
                    <a:lnTo>
                      <a:pt x="8" y="57"/>
                    </a:lnTo>
                    <a:lnTo>
                      <a:pt x="8" y="57"/>
                    </a:lnTo>
                    <a:lnTo>
                      <a:pt x="7" y="57"/>
                    </a:lnTo>
                    <a:lnTo>
                      <a:pt x="7" y="57"/>
                    </a:lnTo>
                    <a:lnTo>
                      <a:pt x="8" y="55"/>
                    </a:lnTo>
                    <a:lnTo>
                      <a:pt x="8" y="55"/>
                    </a:lnTo>
                    <a:lnTo>
                      <a:pt x="10" y="53"/>
                    </a:lnTo>
                    <a:lnTo>
                      <a:pt x="10" y="53"/>
                    </a:lnTo>
                    <a:lnTo>
                      <a:pt x="11" y="52"/>
                    </a:lnTo>
                    <a:lnTo>
                      <a:pt x="11" y="52"/>
                    </a:lnTo>
                    <a:lnTo>
                      <a:pt x="10" y="47"/>
                    </a:lnTo>
                    <a:lnTo>
                      <a:pt x="10" y="47"/>
                    </a:lnTo>
                    <a:lnTo>
                      <a:pt x="8" y="47"/>
                    </a:lnTo>
                    <a:lnTo>
                      <a:pt x="8" y="47"/>
                    </a:lnTo>
                    <a:lnTo>
                      <a:pt x="8" y="47"/>
                    </a:lnTo>
                    <a:lnTo>
                      <a:pt x="8" y="45"/>
                    </a:lnTo>
                    <a:lnTo>
                      <a:pt x="10" y="44"/>
                    </a:lnTo>
                    <a:lnTo>
                      <a:pt x="8" y="44"/>
                    </a:lnTo>
                    <a:lnTo>
                      <a:pt x="8" y="44"/>
                    </a:lnTo>
                    <a:lnTo>
                      <a:pt x="7" y="44"/>
                    </a:lnTo>
                    <a:lnTo>
                      <a:pt x="5" y="44"/>
                    </a:lnTo>
                    <a:lnTo>
                      <a:pt x="3" y="44"/>
                    </a:lnTo>
                    <a:lnTo>
                      <a:pt x="2" y="41"/>
                    </a:lnTo>
                    <a:lnTo>
                      <a:pt x="2" y="39"/>
                    </a:lnTo>
                    <a:lnTo>
                      <a:pt x="2" y="38"/>
                    </a:lnTo>
                    <a:lnTo>
                      <a:pt x="2" y="34"/>
                    </a:lnTo>
                    <a:lnTo>
                      <a:pt x="2" y="33"/>
                    </a:lnTo>
                    <a:lnTo>
                      <a:pt x="2" y="33"/>
                    </a:lnTo>
                    <a:lnTo>
                      <a:pt x="2" y="31"/>
                    </a:lnTo>
                    <a:lnTo>
                      <a:pt x="0" y="30"/>
                    </a:lnTo>
                    <a:lnTo>
                      <a:pt x="0" y="25"/>
                    </a:lnTo>
                    <a:lnTo>
                      <a:pt x="2" y="23"/>
                    </a:lnTo>
                    <a:lnTo>
                      <a:pt x="3" y="23"/>
                    </a:lnTo>
                    <a:lnTo>
                      <a:pt x="5" y="25"/>
                    </a:lnTo>
                    <a:lnTo>
                      <a:pt x="5" y="25"/>
                    </a:lnTo>
                    <a:lnTo>
                      <a:pt x="7" y="23"/>
                    </a:lnTo>
                    <a:lnTo>
                      <a:pt x="7" y="22"/>
                    </a:lnTo>
                    <a:lnTo>
                      <a:pt x="8" y="22"/>
                    </a:lnTo>
                    <a:lnTo>
                      <a:pt x="8" y="19"/>
                    </a:lnTo>
                    <a:lnTo>
                      <a:pt x="10" y="19"/>
                    </a:lnTo>
                    <a:lnTo>
                      <a:pt x="10" y="19"/>
                    </a:lnTo>
                    <a:lnTo>
                      <a:pt x="11" y="19"/>
                    </a:lnTo>
                    <a:lnTo>
                      <a:pt x="13" y="19"/>
                    </a:lnTo>
                    <a:lnTo>
                      <a:pt x="13" y="17"/>
                    </a:lnTo>
                    <a:lnTo>
                      <a:pt x="11" y="14"/>
                    </a:lnTo>
                    <a:lnTo>
                      <a:pt x="11" y="14"/>
                    </a:lnTo>
                    <a:lnTo>
                      <a:pt x="11" y="11"/>
                    </a:lnTo>
                    <a:lnTo>
                      <a:pt x="13" y="9"/>
                    </a:lnTo>
                    <a:lnTo>
                      <a:pt x="13" y="9"/>
                    </a:lnTo>
                    <a:lnTo>
                      <a:pt x="14" y="9"/>
                    </a:lnTo>
                    <a:lnTo>
                      <a:pt x="16" y="9"/>
                    </a:lnTo>
                    <a:lnTo>
                      <a:pt x="18" y="11"/>
                    </a:lnTo>
                    <a:lnTo>
                      <a:pt x="19" y="11"/>
                    </a:lnTo>
                    <a:lnTo>
                      <a:pt x="21" y="11"/>
                    </a:lnTo>
                    <a:lnTo>
                      <a:pt x="22" y="11"/>
                    </a:lnTo>
                    <a:lnTo>
                      <a:pt x="24" y="11"/>
                    </a:lnTo>
                    <a:lnTo>
                      <a:pt x="25" y="11"/>
                    </a:lnTo>
                    <a:lnTo>
                      <a:pt x="29" y="9"/>
                    </a:lnTo>
                    <a:lnTo>
                      <a:pt x="29" y="9"/>
                    </a:lnTo>
                    <a:lnTo>
                      <a:pt x="30" y="9"/>
                    </a:lnTo>
                    <a:lnTo>
                      <a:pt x="35" y="8"/>
                    </a:lnTo>
                    <a:lnTo>
                      <a:pt x="37" y="8"/>
                    </a:lnTo>
                    <a:lnTo>
                      <a:pt x="38" y="8"/>
                    </a:lnTo>
                    <a:lnTo>
                      <a:pt x="38" y="8"/>
                    </a:lnTo>
                    <a:lnTo>
                      <a:pt x="40" y="9"/>
                    </a:lnTo>
                    <a:lnTo>
                      <a:pt x="41" y="11"/>
                    </a:lnTo>
                    <a:lnTo>
                      <a:pt x="43" y="11"/>
                    </a:lnTo>
                    <a:lnTo>
                      <a:pt x="44" y="11"/>
                    </a:lnTo>
                    <a:lnTo>
                      <a:pt x="48" y="11"/>
                    </a:lnTo>
                    <a:lnTo>
                      <a:pt x="52" y="11"/>
                    </a:lnTo>
                    <a:lnTo>
                      <a:pt x="54" y="11"/>
                    </a:lnTo>
                    <a:lnTo>
                      <a:pt x="57" y="9"/>
                    </a:lnTo>
                    <a:lnTo>
                      <a:pt x="62" y="8"/>
                    </a:lnTo>
                    <a:lnTo>
                      <a:pt x="68" y="6"/>
                    </a:lnTo>
                    <a:lnTo>
                      <a:pt x="71" y="5"/>
                    </a:lnTo>
                    <a:lnTo>
                      <a:pt x="73" y="3"/>
                    </a:lnTo>
                    <a:lnTo>
                      <a:pt x="74" y="3"/>
                    </a:lnTo>
                    <a:lnTo>
                      <a:pt x="78" y="5"/>
                    </a:lnTo>
                    <a:lnTo>
                      <a:pt x="79" y="5"/>
                    </a:lnTo>
                    <a:lnTo>
                      <a:pt x="81" y="5"/>
                    </a:lnTo>
                    <a:lnTo>
                      <a:pt x="82" y="5"/>
                    </a:lnTo>
                    <a:lnTo>
                      <a:pt x="85" y="3"/>
                    </a:lnTo>
                    <a:lnTo>
                      <a:pt x="89" y="3"/>
                    </a:lnTo>
                    <a:lnTo>
                      <a:pt x="90" y="1"/>
                    </a:lnTo>
                    <a:lnTo>
                      <a:pt x="92" y="1"/>
                    </a:lnTo>
                    <a:lnTo>
                      <a:pt x="9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4" name="Freeform 46">
                <a:extLst>
                  <a:ext uri="{FF2B5EF4-FFF2-40B4-BE49-F238E27FC236}">
                    <a16:creationId xmlns:a16="http://schemas.microsoft.com/office/drawing/2014/main" id="{F0ECE698-3938-45BD-9453-FC2E9321EE10}"/>
                  </a:ext>
                </a:extLst>
              </p:cNvPr>
              <p:cNvSpPr>
                <a:spLocks/>
              </p:cNvSpPr>
              <p:nvPr/>
            </p:nvSpPr>
            <p:spPr bwMode="auto">
              <a:xfrm>
                <a:off x="3985354" y="3907176"/>
                <a:ext cx="389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5" name="Freeform 47">
                <a:extLst>
                  <a:ext uri="{FF2B5EF4-FFF2-40B4-BE49-F238E27FC236}">
                    <a16:creationId xmlns:a16="http://schemas.microsoft.com/office/drawing/2014/main" id="{9EB1A131-97C9-41B6-B11F-4340BD04D4C9}"/>
                  </a:ext>
                </a:extLst>
              </p:cNvPr>
              <p:cNvSpPr>
                <a:spLocks/>
              </p:cNvSpPr>
              <p:nvPr/>
            </p:nvSpPr>
            <p:spPr bwMode="auto">
              <a:xfrm>
                <a:off x="3227108" y="4010485"/>
                <a:ext cx="66274" cy="35086"/>
              </a:xfrm>
              <a:custGeom>
                <a:avLst/>
                <a:gdLst>
                  <a:gd name="T0" fmla="*/ 9 w 34"/>
                  <a:gd name="T1" fmla="*/ 0 h 18"/>
                  <a:gd name="T2" fmla="*/ 11 w 34"/>
                  <a:gd name="T3" fmla="*/ 0 h 18"/>
                  <a:gd name="T4" fmla="*/ 14 w 34"/>
                  <a:gd name="T5" fmla="*/ 0 h 18"/>
                  <a:gd name="T6" fmla="*/ 15 w 34"/>
                  <a:gd name="T7" fmla="*/ 2 h 18"/>
                  <a:gd name="T8" fmla="*/ 17 w 34"/>
                  <a:gd name="T9" fmla="*/ 3 h 18"/>
                  <a:gd name="T10" fmla="*/ 19 w 34"/>
                  <a:gd name="T11" fmla="*/ 5 h 18"/>
                  <a:gd name="T12" fmla="*/ 20 w 34"/>
                  <a:gd name="T13" fmla="*/ 7 h 18"/>
                  <a:gd name="T14" fmla="*/ 22 w 34"/>
                  <a:gd name="T15" fmla="*/ 7 h 18"/>
                  <a:gd name="T16" fmla="*/ 22 w 34"/>
                  <a:gd name="T17" fmla="*/ 8 h 18"/>
                  <a:gd name="T18" fmla="*/ 23 w 34"/>
                  <a:gd name="T19" fmla="*/ 8 h 18"/>
                  <a:gd name="T20" fmla="*/ 26 w 34"/>
                  <a:gd name="T21" fmla="*/ 7 h 18"/>
                  <a:gd name="T22" fmla="*/ 28 w 34"/>
                  <a:gd name="T23" fmla="*/ 7 h 18"/>
                  <a:gd name="T24" fmla="*/ 30 w 34"/>
                  <a:gd name="T25" fmla="*/ 8 h 18"/>
                  <a:gd name="T26" fmla="*/ 33 w 34"/>
                  <a:gd name="T27" fmla="*/ 8 h 18"/>
                  <a:gd name="T28" fmla="*/ 34 w 34"/>
                  <a:gd name="T29" fmla="*/ 8 h 18"/>
                  <a:gd name="T30" fmla="*/ 33 w 34"/>
                  <a:gd name="T31" fmla="*/ 13 h 18"/>
                  <a:gd name="T32" fmla="*/ 33 w 34"/>
                  <a:gd name="T33" fmla="*/ 13 h 18"/>
                  <a:gd name="T34" fmla="*/ 33 w 34"/>
                  <a:gd name="T35" fmla="*/ 14 h 18"/>
                  <a:gd name="T36" fmla="*/ 33 w 34"/>
                  <a:gd name="T37" fmla="*/ 14 h 18"/>
                  <a:gd name="T38" fmla="*/ 31 w 34"/>
                  <a:gd name="T39" fmla="*/ 18 h 18"/>
                  <a:gd name="T40" fmla="*/ 30 w 34"/>
                  <a:gd name="T41" fmla="*/ 18 h 18"/>
                  <a:gd name="T42" fmla="*/ 23 w 34"/>
                  <a:gd name="T43" fmla="*/ 18 h 18"/>
                  <a:gd name="T44" fmla="*/ 20 w 34"/>
                  <a:gd name="T45" fmla="*/ 16 h 18"/>
                  <a:gd name="T46" fmla="*/ 22 w 34"/>
                  <a:gd name="T47" fmla="*/ 18 h 18"/>
                  <a:gd name="T48" fmla="*/ 22 w 34"/>
                  <a:gd name="T49" fmla="*/ 18 h 18"/>
                  <a:gd name="T50" fmla="*/ 11 w 34"/>
                  <a:gd name="T51" fmla="*/ 14 h 18"/>
                  <a:gd name="T52" fmla="*/ 4 w 34"/>
                  <a:gd name="T53" fmla="*/ 13 h 18"/>
                  <a:gd name="T54" fmla="*/ 0 w 34"/>
                  <a:gd name="T55" fmla="*/ 10 h 18"/>
                  <a:gd name="T56" fmla="*/ 0 w 34"/>
                  <a:gd name="T57" fmla="*/ 8 h 18"/>
                  <a:gd name="T58" fmla="*/ 1 w 34"/>
                  <a:gd name="T59" fmla="*/ 7 h 18"/>
                  <a:gd name="T60" fmla="*/ 3 w 34"/>
                  <a:gd name="T61" fmla="*/ 5 h 18"/>
                  <a:gd name="T62" fmla="*/ 4 w 34"/>
                  <a:gd name="T63" fmla="*/ 5 h 18"/>
                  <a:gd name="T64" fmla="*/ 6 w 34"/>
                  <a:gd name="T65" fmla="*/ 3 h 18"/>
                  <a:gd name="T66" fmla="*/ 7 w 34"/>
                  <a:gd name="T67" fmla="*/ 2 h 18"/>
                  <a:gd name="T68" fmla="*/ 7 w 34"/>
                  <a:gd name="T69" fmla="*/ 2 h 18"/>
                  <a:gd name="T70" fmla="*/ 7 w 34"/>
                  <a:gd name="T71" fmla="*/ 0 h 18"/>
                  <a:gd name="T72" fmla="*/ 9 w 34"/>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8">
                    <a:moveTo>
                      <a:pt x="9" y="0"/>
                    </a:moveTo>
                    <a:lnTo>
                      <a:pt x="9" y="0"/>
                    </a:lnTo>
                    <a:lnTo>
                      <a:pt x="11" y="0"/>
                    </a:lnTo>
                    <a:lnTo>
                      <a:pt x="11" y="0"/>
                    </a:lnTo>
                    <a:lnTo>
                      <a:pt x="12" y="0"/>
                    </a:lnTo>
                    <a:lnTo>
                      <a:pt x="14" y="0"/>
                    </a:lnTo>
                    <a:lnTo>
                      <a:pt x="14" y="2"/>
                    </a:lnTo>
                    <a:lnTo>
                      <a:pt x="15" y="2"/>
                    </a:lnTo>
                    <a:lnTo>
                      <a:pt x="15" y="2"/>
                    </a:lnTo>
                    <a:lnTo>
                      <a:pt x="17" y="3"/>
                    </a:lnTo>
                    <a:lnTo>
                      <a:pt x="17" y="5"/>
                    </a:lnTo>
                    <a:lnTo>
                      <a:pt x="19" y="5"/>
                    </a:lnTo>
                    <a:lnTo>
                      <a:pt x="20" y="5"/>
                    </a:lnTo>
                    <a:lnTo>
                      <a:pt x="20" y="7"/>
                    </a:lnTo>
                    <a:lnTo>
                      <a:pt x="22" y="7"/>
                    </a:lnTo>
                    <a:lnTo>
                      <a:pt x="22" y="7"/>
                    </a:lnTo>
                    <a:lnTo>
                      <a:pt x="22" y="7"/>
                    </a:lnTo>
                    <a:lnTo>
                      <a:pt x="22" y="8"/>
                    </a:lnTo>
                    <a:lnTo>
                      <a:pt x="23" y="8"/>
                    </a:lnTo>
                    <a:lnTo>
                      <a:pt x="23" y="8"/>
                    </a:lnTo>
                    <a:lnTo>
                      <a:pt x="23" y="8"/>
                    </a:lnTo>
                    <a:lnTo>
                      <a:pt x="26" y="7"/>
                    </a:lnTo>
                    <a:lnTo>
                      <a:pt x="28" y="7"/>
                    </a:lnTo>
                    <a:lnTo>
                      <a:pt x="28" y="7"/>
                    </a:lnTo>
                    <a:lnTo>
                      <a:pt x="30" y="8"/>
                    </a:lnTo>
                    <a:lnTo>
                      <a:pt x="30" y="8"/>
                    </a:lnTo>
                    <a:lnTo>
                      <a:pt x="31" y="8"/>
                    </a:lnTo>
                    <a:lnTo>
                      <a:pt x="33" y="8"/>
                    </a:lnTo>
                    <a:lnTo>
                      <a:pt x="34" y="8"/>
                    </a:lnTo>
                    <a:lnTo>
                      <a:pt x="34" y="8"/>
                    </a:lnTo>
                    <a:lnTo>
                      <a:pt x="33" y="11"/>
                    </a:lnTo>
                    <a:lnTo>
                      <a:pt x="33" y="13"/>
                    </a:lnTo>
                    <a:lnTo>
                      <a:pt x="33" y="13"/>
                    </a:lnTo>
                    <a:lnTo>
                      <a:pt x="33" y="13"/>
                    </a:lnTo>
                    <a:lnTo>
                      <a:pt x="34" y="14"/>
                    </a:lnTo>
                    <a:lnTo>
                      <a:pt x="33" y="14"/>
                    </a:lnTo>
                    <a:lnTo>
                      <a:pt x="33" y="14"/>
                    </a:lnTo>
                    <a:lnTo>
                      <a:pt x="33" y="14"/>
                    </a:lnTo>
                    <a:lnTo>
                      <a:pt x="33" y="16"/>
                    </a:lnTo>
                    <a:lnTo>
                      <a:pt x="31" y="18"/>
                    </a:lnTo>
                    <a:lnTo>
                      <a:pt x="31" y="18"/>
                    </a:lnTo>
                    <a:lnTo>
                      <a:pt x="30" y="18"/>
                    </a:lnTo>
                    <a:lnTo>
                      <a:pt x="26" y="18"/>
                    </a:lnTo>
                    <a:lnTo>
                      <a:pt x="23" y="18"/>
                    </a:lnTo>
                    <a:lnTo>
                      <a:pt x="22" y="16"/>
                    </a:lnTo>
                    <a:lnTo>
                      <a:pt x="20" y="16"/>
                    </a:lnTo>
                    <a:lnTo>
                      <a:pt x="20" y="18"/>
                    </a:lnTo>
                    <a:lnTo>
                      <a:pt x="22" y="18"/>
                    </a:lnTo>
                    <a:lnTo>
                      <a:pt x="23" y="18"/>
                    </a:lnTo>
                    <a:lnTo>
                      <a:pt x="22" y="18"/>
                    </a:lnTo>
                    <a:lnTo>
                      <a:pt x="17" y="16"/>
                    </a:lnTo>
                    <a:lnTo>
                      <a:pt x="11" y="14"/>
                    </a:lnTo>
                    <a:lnTo>
                      <a:pt x="7" y="13"/>
                    </a:lnTo>
                    <a:lnTo>
                      <a:pt x="4" y="13"/>
                    </a:lnTo>
                    <a:lnTo>
                      <a:pt x="1" y="11"/>
                    </a:lnTo>
                    <a:lnTo>
                      <a:pt x="0" y="10"/>
                    </a:lnTo>
                    <a:lnTo>
                      <a:pt x="0" y="10"/>
                    </a:lnTo>
                    <a:lnTo>
                      <a:pt x="0" y="8"/>
                    </a:lnTo>
                    <a:lnTo>
                      <a:pt x="0" y="8"/>
                    </a:lnTo>
                    <a:lnTo>
                      <a:pt x="1" y="7"/>
                    </a:lnTo>
                    <a:lnTo>
                      <a:pt x="3" y="5"/>
                    </a:lnTo>
                    <a:lnTo>
                      <a:pt x="3" y="5"/>
                    </a:lnTo>
                    <a:lnTo>
                      <a:pt x="4" y="5"/>
                    </a:lnTo>
                    <a:lnTo>
                      <a:pt x="4" y="5"/>
                    </a:lnTo>
                    <a:lnTo>
                      <a:pt x="4" y="3"/>
                    </a:lnTo>
                    <a:lnTo>
                      <a:pt x="6" y="3"/>
                    </a:lnTo>
                    <a:lnTo>
                      <a:pt x="7" y="3"/>
                    </a:lnTo>
                    <a:lnTo>
                      <a:pt x="7" y="2"/>
                    </a:lnTo>
                    <a:lnTo>
                      <a:pt x="7" y="2"/>
                    </a:lnTo>
                    <a:lnTo>
                      <a:pt x="7" y="2"/>
                    </a:lnTo>
                    <a:lnTo>
                      <a:pt x="7" y="0"/>
                    </a:lnTo>
                    <a:lnTo>
                      <a:pt x="7" y="0"/>
                    </a:lnTo>
                    <a:lnTo>
                      <a:pt x="7" y="0"/>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6" name="Freeform 48">
                <a:extLst>
                  <a:ext uri="{FF2B5EF4-FFF2-40B4-BE49-F238E27FC236}">
                    <a16:creationId xmlns:a16="http://schemas.microsoft.com/office/drawing/2014/main" id="{582D8B26-28C7-4672-89DD-30BFD179EC44}"/>
                  </a:ext>
                </a:extLst>
              </p:cNvPr>
              <p:cNvSpPr>
                <a:spLocks noEditPoints="1"/>
              </p:cNvSpPr>
              <p:nvPr/>
            </p:nvSpPr>
            <p:spPr bwMode="auto">
              <a:xfrm>
                <a:off x="5946271" y="4371090"/>
                <a:ext cx="27289" cy="44833"/>
              </a:xfrm>
              <a:custGeom>
                <a:avLst/>
                <a:gdLst>
                  <a:gd name="T0" fmla="*/ 3 w 14"/>
                  <a:gd name="T1" fmla="*/ 17 h 23"/>
                  <a:gd name="T2" fmla="*/ 5 w 14"/>
                  <a:gd name="T3" fmla="*/ 19 h 23"/>
                  <a:gd name="T4" fmla="*/ 5 w 14"/>
                  <a:gd name="T5" fmla="*/ 20 h 23"/>
                  <a:gd name="T6" fmla="*/ 3 w 14"/>
                  <a:gd name="T7" fmla="*/ 22 h 23"/>
                  <a:gd name="T8" fmla="*/ 2 w 14"/>
                  <a:gd name="T9" fmla="*/ 23 h 23"/>
                  <a:gd name="T10" fmla="*/ 2 w 14"/>
                  <a:gd name="T11" fmla="*/ 22 h 23"/>
                  <a:gd name="T12" fmla="*/ 0 w 14"/>
                  <a:gd name="T13" fmla="*/ 22 h 23"/>
                  <a:gd name="T14" fmla="*/ 0 w 14"/>
                  <a:gd name="T15" fmla="*/ 20 h 23"/>
                  <a:gd name="T16" fmla="*/ 0 w 14"/>
                  <a:gd name="T17" fmla="*/ 20 h 23"/>
                  <a:gd name="T18" fmla="*/ 2 w 14"/>
                  <a:gd name="T19" fmla="*/ 19 h 23"/>
                  <a:gd name="T20" fmla="*/ 3 w 14"/>
                  <a:gd name="T21" fmla="*/ 17 h 23"/>
                  <a:gd name="T22" fmla="*/ 3 w 14"/>
                  <a:gd name="T23" fmla="*/ 17 h 23"/>
                  <a:gd name="T24" fmla="*/ 14 w 14"/>
                  <a:gd name="T25" fmla="*/ 0 h 23"/>
                  <a:gd name="T26" fmla="*/ 14 w 14"/>
                  <a:gd name="T27" fmla="*/ 0 h 23"/>
                  <a:gd name="T28" fmla="*/ 14 w 14"/>
                  <a:gd name="T29" fmla="*/ 0 h 23"/>
                  <a:gd name="T30" fmla="*/ 14 w 14"/>
                  <a:gd name="T31" fmla="*/ 0 h 23"/>
                  <a:gd name="T32" fmla="*/ 14 w 14"/>
                  <a:gd name="T33" fmla="*/ 1 h 23"/>
                  <a:gd name="T34" fmla="*/ 14 w 14"/>
                  <a:gd name="T35" fmla="*/ 1 h 23"/>
                  <a:gd name="T36" fmla="*/ 13 w 14"/>
                  <a:gd name="T37" fmla="*/ 1 h 23"/>
                  <a:gd name="T38" fmla="*/ 13 w 14"/>
                  <a:gd name="T39" fmla="*/ 0 h 23"/>
                  <a:gd name="T40" fmla="*/ 14 w 14"/>
                  <a:gd name="T41" fmla="*/ 0 h 23"/>
                  <a:gd name="T42" fmla="*/ 14 w 14"/>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3">
                    <a:moveTo>
                      <a:pt x="3" y="17"/>
                    </a:moveTo>
                    <a:lnTo>
                      <a:pt x="5" y="19"/>
                    </a:lnTo>
                    <a:lnTo>
                      <a:pt x="5" y="20"/>
                    </a:lnTo>
                    <a:lnTo>
                      <a:pt x="3" y="22"/>
                    </a:lnTo>
                    <a:lnTo>
                      <a:pt x="2" y="23"/>
                    </a:lnTo>
                    <a:lnTo>
                      <a:pt x="2" y="22"/>
                    </a:lnTo>
                    <a:lnTo>
                      <a:pt x="0" y="22"/>
                    </a:lnTo>
                    <a:lnTo>
                      <a:pt x="0" y="20"/>
                    </a:lnTo>
                    <a:lnTo>
                      <a:pt x="0" y="20"/>
                    </a:lnTo>
                    <a:lnTo>
                      <a:pt x="2" y="19"/>
                    </a:lnTo>
                    <a:lnTo>
                      <a:pt x="3" y="17"/>
                    </a:lnTo>
                    <a:lnTo>
                      <a:pt x="3" y="17"/>
                    </a:lnTo>
                    <a:close/>
                    <a:moveTo>
                      <a:pt x="14" y="0"/>
                    </a:moveTo>
                    <a:lnTo>
                      <a:pt x="14" y="0"/>
                    </a:lnTo>
                    <a:lnTo>
                      <a:pt x="14" y="0"/>
                    </a:lnTo>
                    <a:lnTo>
                      <a:pt x="14" y="0"/>
                    </a:lnTo>
                    <a:lnTo>
                      <a:pt x="14" y="1"/>
                    </a:lnTo>
                    <a:lnTo>
                      <a:pt x="14" y="1"/>
                    </a:lnTo>
                    <a:lnTo>
                      <a:pt x="13" y="1"/>
                    </a:lnTo>
                    <a:lnTo>
                      <a:pt x="13" y="0"/>
                    </a:lnTo>
                    <a:lnTo>
                      <a:pt x="14" y="0"/>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7" name="Freeform 49">
                <a:extLst>
                  <a:ext uri="{FF2B5EF4-FFF2-40B4-BE49-F238E27FC236}">
                    <a16:creationId xmlns:a16="http://schemas.microsoft.com/office/drawing/2014/main" id="{5BE6BDB5-1B91-4907-9672-42D561927496}"/>
                  </a:ext>
                </a:extLst>
              </p:cNvPr>
              <p:cNvSpPr>
                <a:spLocks/>
              </p:cNvSpPr>
              <p:nvPr/>
            </p:nvSpPr>
            <p:spPr bwMode="auto">
              <a:xfrm>
                <a:off x="6445272" y="4072860"/>
                <a:ext cx="311875" cy="245602"/>
              </a:xfrm>
              <a:custGeom>
                <a:avLst/>
                <a:gdLst>
                  <a:gd name="T0" fmla="*/ 129 w 160"/>
                  <a:gd name="T1" fmla="*/ 8 h 126"/>
                  <a:gd name="T2" fmla="*/ 129 w 160"/>
                  <a:gd name="T3" fmla="*/ 9 h 126"/>
                  <a:gd name="T4" fmla="*/ 130 w 160"/>
                  <a:gd name="T5" fmla="*/ 22 h 126"/>
                  <a:gd name="T6" fmla="*/ 135 w 160"/>
                  <a:gd name="T7" fmla="*/ 25 h 126"/>
                  <a:gd name="T8" fmla="*/ 141 w 160"/>
                  <a:gd name="T9" fmla="*/ 33 h 126"/>
                  <a:gd name="T10" fmla="*/ 141 w 160"/>
                  <a:gd name="T11" fmla="*/ 34 h 126"/>
                  <a:gd name="T12" fmla="*/ 140 w 160"/>
                  <a:gd name="T13" fmla="*/ 39 h 126"/>
                  <a:gd name="T14" fmla="*/ 143 w 160"/>
                  <a:gd name="T15" fmla="*/ 41 h 126"/>
                  <a:gd name="T16" fmla="*/ 143 w 160"/>
                  <a:gd name="T17" fmla="*/ 53 h 126"/>
                  <a:gd name="T18" fmla="*/ 135 w 160"/>
                  <a:gd name="T19" fmla="*/ 55 h 126"/>
                  <a:gd name="T20" fmla="*/ 127 w 160"/>
                  <a:gd name="T21" fmla="*/ 61 h 126"/>
                  <a:gd name="T22" fmla="*/ 135 w 160"/>
                  <a:gd name="T23" fmla="*/ 66 h 126"/>
                  <a:gd name="T24" fmla="*/ 143 w 160"/>
                  <a:gd name="T25" fmla="*/ 71 h 126"/>
                  <a:gd name="T26" fmla="*/ 151 w 160"/>
                  <a:gd name="T27" fmla="*/ 80 h 126"/>
                  <a:gd name="T28" fmla="*/ 157 w 160"/>
                  <a:gd name="T29" fmla="*/ 93 h 126"/>
                  <a:gd name="T30" fmla="*/ 157 w 160"/>
                  <a:gd name="T31" fmla="*/ 101 h 126"/>
                  <a:gd name="T32" fmla="*/ 138 w 160"/>
                  <a:gd name="T33" fmla="*/ 120 h 126"/>
                  <a:gd name="T34" fmla="*/ 127 w 160"/>
                  <a:gd name="T35" fmla="*/ 121 h 126"/>
                  <a:gd name="T36" fmla="*/ 116 w 160"/>
                  <a:gd name="T37" fmla="*/ 124 h 126"/>
                  <a:gd name="T38" fmla="*/ 113 w 160"/>
                  <a:gd name="T39" fmla="*/ 124 h 126"/>
                  <a:gd name="T40" fmla="*/ 105 w 160"/>
                  <a:gd name="T41" fmla="*/ 124 h 126"/>
                  <a:gd name="T42" fmla="*/ 97 w 160"/>
                  <a:gd name="T43" fmla="*/ 126 h 126"/>
                  <a:gd name="T44" fmla="*/ 94 w 160"/>
                  <a:gd name="T45" fmla="*/ 124 h 126"/>
                  <a:gd name="T46" fmla="*/ 91 w 160"/>
                  <a:gd name="T47" fmla="*/ 121 h 126"/>
                  <a:gd name="T48" fmla="*/ 80 w 160"/>
                  <a:gd name="T49" fmla="*/ 110 h 126"/>
                  <a:gd name="T50" fmla="*/ 71 w 160"/>
                  <a:gd name="T51" fmla="*/ 113 h 126"/>
                  <a:gd name="T52" fmla="*/ 61 w 160"/>
                  <a:gd name="T53" fmla="*/ 115 h 126"/>
                  <a:gd name="T54" fmla="*/ 55 w 160"/>
                  <a:gd name="T55" fmla="*/ 112 h 126"/>
                  <a:gd name="T56" fmla="*/ 50 w 160"/>
                  <a:gd name="T57" fmla="*/ 107 h 126"/>
                  <a:gd name="T58" fmla="*/ 44 w 160"/>
                  <a:gd name="T59" fmla="*/ 97 h 126"/>
                  <a:gd name="T60" fmla="*/ 41 w 160"/>
                  <a:gd name="T61" fmla="*/ 93 h 126"/>
                  <a:gd name="T62" fmla="*/ 33 w 160"/>
                  <a:gd name="T63" fmla="*/ 86 h 126"/>
                  <a:gd name="T64" fmla="*/ 30 w 160"/>
                  <a:gd name="T65" fmla="*/ 79 h 126"/>
                  <a:gd name="T66" fmla="*/ 17 w 160"/>
                  <a:gd name="T67" fmla="*/ 69 h 126"/>
                  <a:gd name="T68" fmla="*/ 12 w 160"/>
                  <a:gd name="T69" fmla="*/ 61 h 126"/>
                  <a:gd name="T70" fmla="*/ 1 w 160"/>
                  <a:gd name="T71" fmla="*/ 57 h 126"/>
                  <a:gd name="T72" fmla="*/ 1 w 160"/>
                  <a:gd name="T73" fmla="*/ 50 h 126"/>
                  <a:gd name="T74" fmla="*/ 7 w 160"/>
                  <a:gd name="T75" fmla="*/ 44 h 126"/>
                  <a:gd name="T76" fmla="*/ 9 w 160"/>
                  <a:gd name="T77" fmla="*/ 39 h 126"/>
                  <a:gd name="T78" fmla="*/ 12 w 160"/>
                  <a:gd name="T79" fmla="*/ 31 h 126"/>
                  <a:gd name="T80" fmla="*/ 17 w 160"/>
                  <a:gd name="T81" fmla="*/ 28 h 126"/>
                  <a:gd name="T82" fmla="*/ 25 w 160"/>
                  <a:gd name="T83" fmla="*/ 30 h 126"/>
                  <a:gd name="T84" fmla="*/ 36 w 160"/>
                  <a:gd name="T85" fmla="*/ 39 h 126"/>
                  <a:gd name="T86" fmla="*/ 53 w 160"/>
                  <a:gd name="T87" fmla="*/ 38 h 126"/>
                  <a:gd name="T88" fmla="*/ 69 w 160"/>
                  <a:gd name="T89" fmla="*/ 39 h 126"/>
                  <a:gd name="T90" fmla="*/ 77 w 160"/>
                  <a:gd name="T91" fmla="*/ 36 h 126"/>
                  <a:gd name="T92" fmla="*/ 83 w 160"/>
                  <a:gd name="T93" fmla="*/ 28 h 126"/>
                  <a:gd name="T94" fmla="*/ 96 w 160"/>
                  <a:gd name="T95" fmla="*/ 36 h 126"/>
                  <a:gd name="T96" fmla="*/ 102 w 160"/>
                  <a:gd name="T97" fmla="*/ 36 h 126"/>
                  <a:gd name="T98" fmla="*/ 113 w 160"/>
                  <a:gd name="T99" fmla="*/ 23 h 126"/>
                  <a:gd name="T100" fmla="*/ 118 w 160"/>
                  <a:gd name="T101" fmla="*/ 12 h 126"/>
                  <a:gd name="T102" fmla="*/ 115 w 160"/>
                  <a:gd name="T103" fmla="*/ 3 h 126"/>
                  <a:gd name="T104" fmla="*/ 124 w 160"/>
                  <a:gd name="T105" fmla="*/ 1 h 126"/>
                  <a:gd name="T106" fmla="*/ 124 w 160"/>
                  <a:gd name="T10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26">
                    <a:moveTo>
                      <a:pt x="124" y="0"/>
                    </a:moveTo>
                    <a:lnTo>
                      <a:pt x="130" y="0"/>
                    </a:lnTo>
                    <a:lnTo>
                      <a:pt x="130" y="1"/>
                    </a:lnTo>
                    <a:lnTo>
                      <a:pt x="130" y="5"/>
                    </a:lnTo>
                    <a:lnTo>
                      <a:pt x="130" y="6"/>
                    </a:lnTo>
                    <a:lnTo>
                      <a:pt x="129" y="8"/>
                    </a:lnTo>
                    <a:lnTo>
                      <a:pt x="129" y="8"/>
                    </a:lnTo>
                    <a:lnTo>
                      <a:pt x="129" y="8"/>
                    </a:lnTo>
                    <a:lnTo>
                      <a:pt x="129" y="9"/>
                    </a:lnTo>
                    <a:lnTo>
                      <a:pt x="129" y="9"/>
                    </a:lnTo>
                    <a:lnTo>
                      <a:pt x="129" y="9"/>
                    </a:lnTo>
                    <a:lnTo>
                      <a:pt x="129" y="9"/>
                    </a:lnTo>
                    <a:lnTo>
                      <a:pt x="129" y="9"/>
                    </a:lnTo>
                    <a:lnTo>
                      <a:pt x="130" y="20"/>
                    </a:lnTo>
                    <a:lnTo>
                      <a:pt x="130" y="20"/>
                    </a:lnTo>
                    <a:lnTo>
                      <a:pt x="130" y="20"/>
                    </a:lnTo>
                    <a:lnTo>
                      <a:pt x="130" y="22"/>
                    </a:lnTo>
                    <a:lnTo>
                      <a:pt x="130" y="22"/>
                    </a:lnTo>
                    <a:lnTo>
                      <a:pt x="130" y="22"/>
                    </a:lnTo>
                    <a:lnTo>
                      <a:pt x="130" y="22"/>
                    </a:lnTo>
                    <a:lnTo>
                      <a:pt x="134" y="23"/>
                    </a:lnTo>
                    <a:lnTo>
                      <a:pt x="134" y="23"/>
                    </a:lnTo>
                    <a:lnTo>
                      <a:pt x="134" y="23"/>
                    </a:lnTo>
                    <a:lnTo>
                      <a:pt x="135" y="25"/>
                    </a:lnTo>
                    <a:lnTo>
                      <a:pt x="141" y="30"/>
                    </a:lnTo>
                    <a:lnTo>
                      <a:pt x="141" y="30"/>
                    </a:lnTo>
                    <a:lnTo>
                      <a:pt x="141" y="31"/>
                    </a:lnTo>
                    <a:lnTo>
                      <a:pt x="141" y="31"/>
                    </a:lnTo>
                    <a:lnTo>
                      <a:pt x="141" y="31"/>
                    </a:lnTo>
                    <a:lnTo>
                      <a:pt x="141" y="33"/>
                    </a:lnTo>
                    <a:lnTo>
                      <a:pt x="141" y="33"/>
                    </a:lnTo>
                    <a:lnTo>
                      <a:pt x="141" y="34"/>
                    </a:lnTo>
                    <a:lnTo>
                      <a:pt x="141" y="34"/>
                    </a:lnTo>
                    <a:lnTo>
                      <a:pt x="141" y="34"/>
                    </a:lnTo>
                    <a:lnTo>
                      <a:pt x="141" y="34"/>
                    </a:lnTo>
                    <a:lnTo>
                      <a:pt x="141" y="34"/>
                    </a:lnTo>
                    <a:lnTo>
                      <a:pt x="141" y="34"/>
                    </a:lnTo>
                    <a:lnTo>
                      <a:pt x="141" y="36"/>
                    </a:lnTo>
                    <a:lnTo>
                      <a:pt x="140" y="38"/>
                    </a:lnTo>
                    <a:lnTo>
                      <a:pt x="140" y="39"/>
                    </a:lnTo>
                    <a:lnTo>
                      <a:pt x="140" y="39"/>
                    </a:lnTo>
                    <a:lnTo>
                      <a:pt x="140" y="39"/>
                    </a:lnTo>
                    <a:lnTo>
                      <a:pt x="140" y="41"/>
                    </a:lnTo>
                    <a:lnTo>
                      <a:pt x="140" y="41"/>
                    </a:lnTo>
                    <a:lnTo>
                      <a:pt x="140" y="41"/>
                    </a:lnTo>
                    <a:lnTo>
                      <a:pt x="140" y="41"/>
                    </a:lnTo>
                    <a:lnTo>
                      <a:pt x="143" y="41"/>
                    </a:lnTo>
                    <a:lnTo>
                      <a:pt x="143" y="41"/>
                    </a:lnTo>
                    <a:lnTo>
                      <a:pt x="143" y="41"/>
                    </a:lnTo>
                    <a:lnTo>
                      <a:pt x="143" y="44"/>
                    </a:lnTo>
                    <a:lnTo>
                      <a:pt x="143" y="47"/>
                    </a:lnTo>
                    <a:lnTo>
                      <a:pt x="143" y="50"/>
                    </a:lnTo>
                    <a:lnTo>
                      <a:pt x="143" y="52"/>
                    </a:lnTo>
                    <a:lnTo>
                      <a:pt x="143" y="53"/>
                    </a:lnTo>
                    <a:lnTo>
                      <a:pt x="143" y="53"/>
                    </a:lnTo>
                    <a:lnTo>
                      <a:pt x="143" y="55"/>
                    </a:lnTo>
                    <a:lnTo>
                      <a:pt x="141" y="55"/>
                    </a:lnTo>
                    <a:lnTo>
                      <a:pt x="140" y="55"/>
                    </a:lnTo>
                    <a:lnTo>
                      <a:pt x="137" y="55"/>
                    </a:lnTo>
                    <a:lnTo>
                      <a:pt x="135" y="55"/>
                    </a:lnTo>
                    <a:lnTo>
                      <a:pt x="134" y="55"/>
                    </a:lnTo>
                    <a:lnTo>
                      <a:pt x="132" y="55"/>
                    </a:lnTo>
                    <a:lnTo>
                      <a:pt x="130" y="55"/>
                    </a:lnTo>
                    <a:lnTo>
                      <a:pt x="130" y="58"/>
                    </a:lnTo>
                    <a:lnTo>
                      <a:pt x="129" y="61"/>
                    </a:lnTo>
                    <a:lnTo>
                      <a:pt x="127" y="61"/>
                    </a:lnTo>
                    <a:lnTo>
                      <a:pt x="127" y="63"/>
                    </a:lnTo>
                    <a:lnTo>
                      <a:pt x="127" y="63"/>
                    </a:lnTo>
                    <a:lnTo>
                      <a:pt x="129" y="64"/>
                    </a:lnTo>
                    <a:lnTo>
                      <a:pt x="130" y="64"/>
                    </a:lnTo>
                    <a:lnTo>
                      <a:pt x="134" y="66"/>
                    </a:lnTo>
                    <a:lnTo>
                      <a:pt x="135" y="66"/>
                    </a:lnTo>
                    <a:lnTo>
                      <a:pt x="137" y="66"/>
                    </a:lnTo>
                    <a:lnTo>
                      <a:pt x="137" y="66"/>
                    </a:lnTo>
                    <a:lnTo>
                      <a:pt x="141" y="69"/>
                    </a:lnTo>
                    <a:lnTo>
                      <a:pt x="141" y="69"/>
                    </a:lnTo>
                    <a:lnTo>
                      <a:pt x="143" y="71"/>
                    </a:lnTo>
                    <a:lnTo>
                      <a:pt x="143" y="71"/>
                    </a:lnTo>
                    <a:lnTo>
                      <a:pt x="143" y="72"/>
                    </a:lnTo>
                    <a:lnTo>
                      <a:pt x="145" y="74"/>
                    </a:lnTo>
                    <a:lnTo>
                      <a:pt x="146" y="75"/>
                    </a:lnTo>
                    <a:lnTo>
                      <a:pt x="149" y="77"/>
                    </a:lnTo>
                    <a:lnTo>
                      <a:pt x="151" y="79"/>
                    </a:lnTo>
                    <a:lnTo>
                      <a:pt x="151" y="80"/>
                    </a:lnTo>
                    <a:lnTo>
                      <a:pt x="153" y="80"/>
                    </a:lnTo>
                    <a:lnTo>
                      <a:pt x="153" y="82"/>
                    </a:lnTo>
                    <a:lnTo>
                      <a:pt x="154" y="86"/>
                    </a:lnTo>
                    <a:lnTo>
                      <a:pt x="156" y="88"/>
                    </a:lnTo>
                    <a:lnTo>
                      <a:pt x="156" y="90"/>
                    </a:lnTo>
                    <a:lnTo>
                      <a:pt x="157" y="93"/>
                    </a:lnTo>
                    <a:lnTo>
                      <a:pt x="157" y="93"/>
                    </a:lnTo>
                    <a:lnTo>
                      <a:pt x="157" y="94"/>
                    </a:lnTo>
                    <a:lnTo>
                      <a:pt x="159" y="96"/>
                    </a:lnTo>
                    <a:lnTo>
                      <a:pt x="160" y="97"/>
                    </a:lnTo>
                    <a:lnTo>
                      <a:pt x="160" y="97"/>
                    </a:lnTo>
                    <a:lnTo>
                      <a:pt x="157" y="101"/>
                    </a:lnTo>
                    <a:lnTo>
                      <a:pt x="156" y="102"/>
                    </a:lnTo>
                    <a:lnTo>
                      <a:pt x="151" y="107"/>
                    </a:lnTo>
                    <a:lnTo>
                      <a:pt x="148" y="110"/>
                    </a:lnTo>
                    <a:lnTo>
                      <a:pt x="145" y="113"/>
                    </a:lnTo>
                    <a:lnTo>
                      <a:pt x="141" y="116"/>
                    </a:lnTo>
                    <a:lnTo>
                      <a:pt x="138" y="120"/>
                    </a:lnTo>
                    <a:lnTo>
                      <a:pt x="137" y="121"/>
                    </a:lnTo>
                    <a:lnTo>
                      <a:pt x="135" y="123"/>
                    </a:lnTo>
                    <a:lnTo>
                      <a:pt x="135" y="123"/>
                    </a:lnTo>
                    <a:lnTo>
                      <a:pt x="132" y="123"/>
                    </a:lnTo>
                    <a:lnTo>
                      <a:pt x="130" y="123"/>
                    </a:lnTo>
                    <a:lnTo>
                      <a:pt x="127" y="121"/>
                    </a:lnTo>
                    <a:lnTo>
                      <a:pt x="126" y="121"/>
                    </a:lnTo>
                    <a:lnTo>
                      <a:pt x="124" y="123"/>
                    </a:lnTo>
                    <a:lnTo>
                      <a:pt x="123" y="123"/>
                    </a:lnTo>
                    <a:lnTo>
                      <a:pt x="121" y="123"/>
                    </a:lnTo>
                    <a:lnTo>
                      <a:pt x="118" y="123"/>
                    </a:lnTo>
                    <a:lnTo>
                      <a:pt x="116" y="124"/>
                    </a:lnTo>
                    <a:lnTo>
                      <a:pt x="116" y="124"/>
                    </a:lnTo>
                    <a:lnTo>
                      <a:pt x="116" y="126"/>
                    </a:lnTo>
                    <a:lnTo>
                      <a:pt x="115" y="126"/>
                    </a:lnTo>
                    <a:lnTo>
                      <a:pt x="115" y="126"/>
                    </a:lnTo>
                    <a:lnTo>
                      <a:pt x="115" y="126"/>
                    </a:lnTo>
                    <a:lnTo>
                      <a:pt x="113" y="124"/>
                    </a:lnTo>
                    <a:lnTo>
                      <a:pt x="112" y="123"/>
                    </a:lnTo>
                    <a:lnTo>
                      <a:pt x="112" y="123"/>
                    </a:lnTo>
                    <a:lnTo>
                      <a:pt x="110" y="121"/>
                    </a:lnTo>
                    <a:lnTo>
                      <a:pt x="108" y="123"/>
                    </a:lnTo>
                    <a:lnTo>
                      <a:pt x="107" y="124"/>
                    </a:lnTo>
                    <a:lnTo>
                      <a:pt x="105" y="124"/>
                    </a:lnTo>
                    <a:lnTo>
                      <a:pt x="104" y="123"/>
                    </a:lnTo>
                    <a:lnTo>
                      <a:pt x="102" y="123"/>
                    </a:lnTo>
                    <a:lnTo>
                      <a:pt x="100" y="123"/>
                    </a:lnTo>
                    <a:lnTo>
                      <a:pt x="99" y="123"/>
                    </a:lnTo>
                    <a:lnTo>
                      <a:pt x="97" y="124"/>
                    </a:lnTo>
                    <a:lnTo>
                      <a:pt x="97" y="126"/>
                    </a:lnTo>
                    <a:lnTo>
                      <a:pt x="97" y="126"/>
                    </a:lnTo>
                    <a:lnTo>
                      <a:pt x="96" y="126"/>
                    </a:lnTo>
                    <a:lnTo>
                      <a:pt x="96" y="126"/>
                    </a:lnTo>
                    <a:lnTo>
                      <a:pt x="96" y="124"/>
                    </a:lnTo>
                    <a:lnTo>
                      <a:pt x="94" y="124"/>
                    </a:lnTo>
                    <a:lnTo>
                      <a:pt x="94" y="124"/>
                    </a:lnTo>
                    <a:lnTo>
                      <a:pt x="93" y="124"/>
                    </a:lnTo>
                    <a:lnTo>
                      <a:pt x="93" y="124"/>
                    </a:lnTo>
                    <a:lnTo>
                      <a:pt x="93" y="123"/>
                    </a:lnTo>
                    <a:lnTo>
                      <a:pt x="93" y="123"/>
                    </a:lnTo>
                    <a:lnTo>
                      <a:pt x="91" y="121"/>
                    </a:lnTo>
                    <a:lnTo>
                      <a:pt x="91" y="121"/>
                    </a:lnTo>
                    <a:lnTo>
                      <a:pt x="88" y="120"/>
                    </a:lnTo>
                    <a:lnTo>
                      <a:pt x="85" y="116"/>
                    </a:lnTo>
                    <a:lnTo>
                      <a:pt x="83" y="115"/>
                    </a:lnTo>
                    <a:lnTo>
                      <a:pt x="83" y="115"/>
                    </a:lnTo>
                    <a:lnTo>
                      <a:pt x="82" y="112"/>
                    </a:lnTo>
                    <a:lnTo>
                      <a:pt x="80" y="110"/>
                    </a:lnTo>
                    <a:lnTo>
                      <a:pt x="78" y="110"/>
                    </a:lnTo>
                    <a:lnTo>
                      <a:pt x="77" y="110"/>
                    </a:lnTo>
                    <a:lnTo>
                      <a:pt x="75" y="112"/>
                    </a:lnTo>
                    <a:lnTo>
                      <a:pt x="74" y="113"/>
                    </a:lnTo>
                    <a:lnTo>
                      <a:pt x="72" y="113"/>
                    </a:lnTo>
                    <a:lnTo>
                      <a:pt x="71" y="113"/>
                    </a:lnTo>
                    <a:lnTo>
                      <a:pt x="69" y="112"/>
                    </a:lnTo>
                    <a:lnTo>
                      <a:pt x="66" y="112"/>
                    </a:lnTo>
                    <a:lnTo>
                      <a:pt x="64" y="112"/>
                    </a:lnTo>
                    <a:lnTo>
                      <a:pt x="63" y="113"/>
                    </a:lnTo>
                    <a:lnTo>
                      <a:pt x="61" y="115"/>
                    </a:lnTo>
                    <a:lnTo>
                      <a:pt x="61" y="115"/>
                    </a:lnTo>
                    <a:lnTo>
                      <a:pt x="59" y="115"/>
                    </a:lnTo>
                    <a:lnTo>
                      <a:pt x="59" y="113"/>
                    </a:lnTo>
                    <a:lnTo>
                      <a:pt x="58" y="113"/>
                    </a:lnTo>
                    <a:lnTo>
                      <a:pt x="56" y="113"/>
                    </a:lnTo>
                    <a:lnTo>
                      <a:pt x="56" y="112"/>
                    </a:lnTo>
                    <a:lnTo>
                      <a:pt x="55" y="112"/>
                    </a:lnTo>
                    <a:lnTo>
                      <a:pt x="55" y="110"/>
                    </a:lnTo>
                    <a:lnTo>
                      <a:pt x="53" y="110"/>
                    </a:lnTo>
                    <a:lnTo>
                      <a:pt x="53" y="110"/>
                    </a:lnTo>
                    <a:lnTo>
                      <a:pt x="52" y="109"/>
                    </a:lnTo>
                    <a:lnTo>
                      <a:pt x="52" y="109"/>
                    </a:lnTo>
                    <a:lnTo>
                      <a:pt x="50" y="107"/>
                    </a:lnTo>
                    <a:lnTo>
                      <a:pt x="48" y="105"/>
                    </a:lnTo>
                    <a:lnTo>
                      <a:pt x="47" y="104"/>
                    </a:lnTo>
                    <a:lnTo>
                      <a:pt x="47" y="102"/>
                    </a:lnTo>
                    <a:lnTo>
                      <a:pt x="45" y="102"/>
                    </a:lnTo>
                    <a:lnTo>
                      <a:pt x="45" y="101"/>
                    </a:lnTo>
                    <a:lnTo>
                      <a:pt x="44" y="97"/>
                    </a:lnTo>
                    <a:lnTo>
                      <a:pt x="44" y="96"/>
                    </a:lnTo>
                    <a:lnTo>
                      <a:pt x="44" y="96"/>
                    </a:lnTo>
                    <a:lnTo>
                      <a:pt x="44" y="94"/>
                    </a:lnTo>
                    <a:lnTo>
                      <a:pt x="44" y="94"/>
                    </a:lnTo>
                    <a:lnTo>
                      <a:pt x="42" y="93"/>
                    </a:lnTo>
                    <a:lnTo>
                      <a:pt x="41" y="93"/>
                    </a:lnTo>
                    <a:lnTo>
                      <a:pt x="37" y="91"/>
                    </a:lnTo>
                    <a:lnTo>
                      <a:pt x="37" y="90"/>
                    </a:lnTo>
                    <a:lnTo>
                      <a:pt x="36" y="90"/>
                    </a:lnTo>
                    <a:lnTo>
                      <a:pt x="34" y="90"/>
                    </a:lnTo>
                    <a:lnTo>
                      <a:pt x="33" y="88"/>
                    </a:lnTo>
                    <a:lnTo>
                      <a:pt x="33" y="86"/>
                    </a:lnTo>
                    <a:lnTo>
                      <a:pt x="31" y="85"/>
                    </a:lnTo>
                    <a:lnTo>
                      <a:pt x="31" y="85"/>
                    </a:lnTo>
                    <a:lnTo>
                      <a:pt x="31" y="83"/>
                    </a:lnTo>
                    <a:lnTo>
                      <a:pt x="31" y="82"/>
                    </a:lnTo>
                    <a:lnTo>
                      <a:pt x="31" y="80"/>
                    </a:lnTo>
                    <a:lnTo>
                      <a:pt x="30" y="79"/>
                    </a:lnTo>
                    <a:lnTo>
                      <a:pt x="28" y="77"/>
                    </a:lnTo>
                    <a:lnTo>
                      <a:pt x="26" y="77"/>
                    </a:lnTo>
                    <a:lnTo>
                      <a:pt x="25" y="75"/>
                    </a:lnTo>
                    <a:lnTo>
                      <a:pt x="20" y="72"/>
                    </a:lnTo>
                    <a:lnTo>
                      <a:pt x="17" y="71"/>
                    </a:lnTo>
                    <a:lnTo>
                      <a:pt x="17" y="69"/>
                    </a:lnTo>
                    <a:lnTo>
                      <a:pt x="15" y="68"/>
                    </a:lnTo>
                    <a:lnTo>
                      <a:pt x="15" y="68"/>
                    </a:lnTo>
                    <a:lnTo>
                      <a:pt x="15" y="66"/>
                    </a:lnTo>
                    <a:lnTo>
                      <a:pt x="15" y="66"/>
                    </a:lnTo>
                    <a:lnTo>
                      <a:pt x="15" y="64"/>
                    </a:lnTo>
                    <a:lnTo>
                      <a:pt x="12" y="61"/>
                    </a:lnTo>
                    <a:lnTo>
                      <a:pt x="11" y="60"/>
                    </a:lnTo>
                    <a:lnTo>
                      <a:pt x="9" y="58"/>
                    </a:lnTo>
                    <a:lnTo>
                      <a:pt x="4" y="58"/>
                    </a:lnTo>
                    <a:lnTo>
                      <a:pt x="3" y="58"/>
                    </a:lnTo>
                    <a:lnTo>
                      <a:pt x="1" y="57"/>
                    </a:lnTo>
                    <a:lnTo>
                      <a:pt x="1" y="57"/>
                    </a:lnTo>
                    <a:lnTo>
                      <a:pt x="0" y="55"/>
                    </a:lnTo>
                    <a:lnTo>
                      <a:pt x="1" y="52"/>
                    </a:lnTo>
                    <a:lnTo>
                      <a:pt x="1" y="52"/>
                    </a:lnTo>
                    <a:lnTo>
                      <a:pt x="0" y="52"/>
                    </a:lnTo>
                    <a:lnTo>
                      <a:pt x="0" y="52"/>
                    </a:lnTo>
                    <a:lnTo>
                      <a:pt x="1" y="50"/>
                    </a:lnTo>
                    <a:lnTo>
                      <a:pt x="3" y="50"/>
                    </a:lnTo>
                    <a:lnTo>
                      <a:pt x="6" y="49"/>
                    </a:lnTo>
                    <a:lnTo>
                      <a:pt x="6" y="49"/>
                    </a:lnTo>
                    <a:lnTo>
                      <a:pt x="6" y="47"/>
                    </a:lnTo>
                    <a:lnTo>
                      <a:pt x="6" y="45"/>
                    </a:lnTo>
                    <a:lnTo>
                      <a:pt x="7" y="44"/>
                    </a:lnTo>
                    <a:lnTo>
                      <a:pt x="7" y="44"/>
                    </a:lnTo>
                    <a:lnTo>
                      <a:pt x="7" y="42"/>
                    </a:lnTo>
                    <a:lnTo>
                      <a:pt x="7" y="41"/>
                    </a:lnTo>
                    <a:lnTo>
                      <a:pt x="7" y="41"/>
                    </a:lnTo>
                    <a:lnTo>
                      <a:pt x="9" y="39"/>
                    </a:lnTo>
                    <a:lnTo>
                      <a:pt x="9" y="39"/>
                    </a:lnTo>
                    <a:lnTo>
                      <a:pt x="9" y="38"/>
                    </a:lnTo>
                    <a:lnTo>
                      <a:pt x="9" y="36"/>
                    </a:lnTo>
                    <a:lnTo>
                      <a:pt x="9" y="34"/>
                    </a:lnTo>
                    <a:lnTo>
                      <a:pt x="12" y="33"/>
                    </a:lnTo>
                    <a:lnTo>
                      <a:pt x="12" y="31"/>
                    </a:lnTo>
                    <a:lnTo>
                      <a:pt x="12" y="31"/>
                    </a:lnTo>
                    <a:lnTo>
                      <a:pt x="12" y="30"/>
                    </a:lnTo>
                    <a:lnTo>
                      <a:pt x="12" y="30"/>
                    </a:lnTo>
                    <a:lnTo>
                      <a:pt x="14" y="28"/>
                    </a:lnTo>
                    <a:lnTo>
                      <a:pt x="14" y="28"/>
                    </a:lnTo>
                    <a:lnTo>
                      <a:pt x="15" y="28"/>
                    </a:lnTo>
                    <a:lnTo>
                      <a:pt x="17" y="28"/>
                    </a:lnTo>
                    <a:lnTo>
                      <a:pt x="23" y="27"/>
                    </a:lnTo>
                    <a:lnTo>
                      <a:pt x="25" y="27"/>
                    </a:lnTo>
                    <a:lnTo>
                      <a:pt x="25" y="28"/>
                    </a:lnTo>
                    <a:lnTo>
                      <a:pt x="25" y="28"/>
                    </a:lnTo>
                    <a:lnTo>
                      <a:pt x="25" y="30"/>
                    </a:lnTo>
                    <a:lnTo>
                      <a:pt x="25" y="30"/>
                    </a:lnTo>
                    <a:lnTo>
                      <a:pt x="26" y="31"/>
                    </a:lnTo>
                    <a:lnTo>
                      <a:pt x="28" y="31"/>
                    </a:lnTo>
                    <a:lnTo>
                      <a:pt x="28" y="33"/>
                    </a:lnTo>
                    <a:lnTo>
                      <a:pt x="30" y="33"/>
                    </a:lnTo>
                    <a:lnTo>
                      <a:pt x="34" y="39"/>
                    </a:lnTo>
                    <a:lnTo>
                      <a:pt x="36" y="39"/>
                    </a:lnTo>
                    <a:lnTo>
                      <a:pt x="37" y="39"/>
                    </a:lnTo>
                    <a:lnTo>
                      <a:pt x="41" y="38"/>
                    </a:lnTo>
                    <a:lnTo>
                      <a:pt x="42" y="38"/>
                    </a:lnTo>
                    <a:lnTo>
                      <a:pt x="53" y="38"/>
                    </a:lnTo>
                    <a:lnTo>
                      <a:pt x="53" y="38"/>
                    </a:lnTo>
                    <a:lnTo>
                      <a:pt x="53" y="38"/>
                    </a:lnTo>
                    <a:lnTo>
                      <a:pt x="55" y="41"/>
                    </a:lnTo>
                    <a:lnTo>
                      <a:pt x="56" y="42"/>
                    </a:lnTo>
                    <a:lnTo>
                      <a:pt x="67" y="42"/>
                    </a:lnTo>
                    <a:lnTo>
                      <a:pt x="67" y="41"/>
                    </a:lnTo>
                    <a:lnTo>
                      <a:pt x="67" y="41"/>
                    </a:lnTo>
                    <a:lnTo>
                      <a:pt x="69" y="39"/>
                    </a:lnTo>
                    <a:lnTo>
                      <a:pt x="69" y="38"/>
                    </a:lnTo>
                    <a:lnTo>
                      <a:pt x="69" y="38"/>
                    </a:lnTo>
                    <a:lnTo>
                      <a:pt x="71" y="38"/>
                    </a:lnTo>
                    <a:lnTo>
                      <a:pt x="72" y="38"/>
                    </a:lnTo>
                    <a:lnTo>
                      <a:pt x="74" y="36"/>
                    </a:lnTo>
                    <a:lnTo>
                      <a:pt x="77" y="36"/>
                    </a:lnTo>
                    <a:lnTo>
                      <a:pt x="78" y="34"/>
                    </a:lnTo>
                    <a:lnTo>
                      <a:pt x="78" y="33"/>
                    </a:lnTo>
                    <a:lnTo>
                      <a:pt x="78" y="31"/>
                    </a:lnTo>
                    <a:lnTo>
                      <a:pt x="78" y="31"/>
                    </a:lnTo>
                    <a:lnTo>
                      <a:pt x="80" y="31"/>
                    </a:lnTo>
                    <a:lnTo>
                      <a:pt x="83" y="28"/>
                    </a:lnTo>
                    <a:lnTo>
                      <a:pt x="85" y="28"/>
                    </a:lnTo>
                    <a:lnTo>
                      <a:pt x="91" y="33"/>
                    </a:lnTo>
                    <a:lnTo>
                      <a:pt x="96" y="36"/>
                    </a:lnTo>
                    <a:lnTo>
                      <a:pt x="96" y="36"/>
                    </a:lnTo>
                    <a:lnTo>
                      <a:pt x="96" y="36"/>
                    </a:lnTo>
                    <a:lnTo>
                      <a:pt x="96" y="36"/>
                    </a:lnTo>
                    <a:lnTo>
                      <a:pt x="96" y="36"/>
                    </a:lnTo>
                    <a:lnTo>
                      <a:pt x="96" y="36"/>
                    </a:lnTo>
                    <a:lnTo>
                      <a:pt x="96" y="36"/>
                    </a:lnTo>
                    <a:lnTo>
                      <a:pt x="97" y="36"/>
                    </a:lnTo>
                    <a:lnTo>
                      <a:pt x="100" y="36"/>
                    </a:lnTo>
                    <a:lnTo>
                      <a:pt x="102" y="36"/>
                    </a:lnTo>
                    <a:lnTo>
                      <a:pt x="108" y="30"/>
                    </a:lnTo>
                    <a:lnTo>
                      <a:pt x="110" y="27"/>
                    </a:lnTo>
                    <a:lnTo>
                      <a:pt x="110" y="27"/>
                    </a:lnTo>
                    <a:lnTo>
                      <a:pt x="112" y="25"/>
                    </a:lnTo>
                    <a:lnTo>
                      <a:pt x="112" y="23"/>
                    </a:lnTo>
                    <a:lnTo>
                      <a:pt x="113" y="23"/>
                    </a:lnTo>
                    <a:lnTo>
                      <a:pt x="119" y="17"/>
                    </a:lnTo>
                    <a:lnTo>
                      <a:pt x="119" y="17"/>
                    </a:lnTo>
                    <a:lnTo>
                      <a:pt x="119" y="16"/>
                    </a:lnTo>
                    <a:lnTo>
                      <a:pt x="118" y="14"/>
                    </a:lnTo>
                    <a:lnTo>
                      <a:pt x="118" y="14"/>
                    </a:lnTo>
                    <a:lnTo>
                      <a:pt x="118" y="12"/>
                    </a:lnTo>
                    <a:lnTo>
                      <a:pt x="118" y="9"/>
                    </a:lnTo>
                    <a:lnTo>
                      <a:pt x="118" y="8"/>
                    </a:lnTo>
                    <a:lnTo>
                      <a:pt x="118" y="8"/>
                    </a:lnTo>
                    <a:lnTo>
                      <a:pt x="118" y="8"/>
                    </a:lnTo>
                    <a:lnTo>
                      <a:pt x="118" y="8"/>
                    </a:lnTo>
                    <a:lnTo>
                      <a:pt x="115" y="3"/>
                    </a:lnTo>
                    <a:lnTo>
                      <a:pt x="124" y="3"/>
                    </a:lnTo>
                    <a:lnTo>
                      <a:pt x="124" y="3"/>
                    </a:lnTo>
                    <a:lnTo>
                      <a:pt x="124" y="3"/>
                    </a:lnTo>
                    <a:lnTo>
                      <a:pt x="124" y="3"/>
                    </a:lnTo>
                    <a:lnTo>
                      <a:pt x="124" y="1"/>
                    </a:lnTo>
                    <a:lnTo>
                      <a:pt x="124" y="1"/>
                    </a:lnTo>
                    <a:lnTo>
                      <a:pt x="124" y="1"/>
                    </a:lnTo>
                    <a:lnTo>
                      <a:pt x="124" y="1"/>
                    </a:lnTo>
                    <a:lnTo>
                      <a:pt x="124" y="1"/>
                    </a:lnTo>
                    <a:lnTo>
                      <a:pt x="124" y="0"/>
                    </a:lnTo>
                    <a:lnTo>
                      <a:pt x="124" y="0"/>
                    </a:lnTo>
                    <a:lnTo>
                      <a:pt x="124" y="0"/>
                    </a:lnTo>
                    <a:lnTo>
                      <a:pt x="124" y="0"/>
                    </a:lnTo>
                    <a:lnTo>
                      <a:pt x="1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8" name="Freeform 50">
                <a:extLst>
                  <a:ext uri="{FF2B5EF4-FFF2-40B4-BE49-F238E27FC236}">
                    <a16:creationId xmlns:a16="http://schemas.microsoft.com/office/drawing/2014/main" id="{770D77F7-3AB4-4D22-A2EF-542AFDBBAC28}"/>
                  </a:ext>
                </a:extLst>
              </p:cNvPr>
              <p:cNvSpPr>
                <a:spLocks/>
              </p:cNvSpPr>
              <p:nvPr/>
            </p:nvSpPr>
            <p:spPr bwMode="auto">
              <a:xfrm>
                <a:off x="4129597" y="4248290"/>
                <a:ext cx="115005" cy="115005"/>
              </a:xfrm>
              <a:custGeom>
                <a:avLst/>
                <a:gdLst>
                  <a:gd name="T0" fmla="*/ 52 w 59"/>
                  <a:gd name="T1" fmla="*/ 1 h 59"/>
                  <a:gd name="T2" fmla="*/ 57 w 59"/>
                  <a:gd name="T3" fmla="*/ 4 h 59"/>
                  <a:gd name="T4" fmla="*/ 55 w 59"/>
                  <a:gd name="T5" fmla="*/ 9 h 59"/>
                  <a:gd name="T6" fmla="*/ 52 w 59"/>
                  <a:gd name="T7" fmla="*/ 14 h 59"/>
                  <a:gd name="T8" fmla="*/ 51 w 59"/>
                  <a:gd name="T9" fmla="*/ 17 h 59"/>
                  <a:gd name="T10" fmla="*/ 52 w 59"/>
                  <a:gd name="T11" fmla="*/ 20 h 59"/>
                  <a:gd name="T12" fmla="*/ 52 w 59"/>
                  <a:gd name="T13" fmla="*/ 25 h 59"/>
                  <a:gd name="T14" fmla="*/ 52 w 59"/>
                  <a:gd name="T15" fmla="*/ 26 h 59"/>
                  <a:gd name="T16" fmla="*/ 54 w 59"/>
                  <a:gd name="T17" fmla="*/ 31 h 59"/>
                  <a:gd name="T18" fmla="*/ 57 w 59"/>
                  <a:gd name="T19" fmla="*/ 33 h 59"/>
                  <a:gd name="T20" fmla="*/ 59 w 59"/>
                  <a:gd name="T21" fmla="*/ 34 h 59"/>
                  <a:gd name="T22" fmla="*/ 57 w 59"/>
                  <a:gd name="T23" fmla="*/ 39 h 59"/>
                  <a:gd name="T24" fmla="*/ 55 w 59"/>
                  <a:gd name="T25" fmla="*/ 44 h 59"/>
                  <a:gd name="T26" fmla="*/ 54 w 59"/>
                  <a:gd name="T27" fmla="*/ 47 h 59"/>
                  <a:gd name="T28" fmla="*/ 51 w 59"/>
                  <a:gd name="T29" fmla="*/ 53 h 59"/>
                  <a:gd name="T30" fmla="*/ 49 w 59"/>
                  <a:gd name="T31" fmla="*/ 53 h 59"/>
                  <a:gd name="T32" fmla="*/ 47 w 59"/>
                  <a:gd name="T33" fmla="*/ 52 h 59"/>
                  <a:gd name="T34" fmla="*/ 46 w 59"/>
                  <a:gd name="T35" fmla="*/ 52 h 59"/>
                  <a:gd name="T36" fmla="*/ 44 w 59"/>
                  <a:gd name="T37" fmla="*/ 50 h 59"/>
                  <a:gd name="T38" fmla="*/ 43 w 59"/>
                  <a:gd name="T39" fmla="*/ 50 h 59"/>
                  <a:gd name="T40" fmla="*/ 41 w 59"/>
                  <a:gd name="T41" fmla="*/ 50 h 59"/>
                  <a:gd name="T42" fmla="*/ 38 w 59"/>
                  <a:gd name="T43" fmla="*/ 52 h 59"/>
                  <a:gd name="T44" fmla="*/ 30 w 59"/>
                  <a:gd name="T45" fmla="*/ 50 h 59"/>
                  <a:gd name="T46" fmla="*/ 30 w 59"/>
                  <a:gd name="T47" fmla="*/ 50 h 59"/>
                  <a:gd name="T48" fmla="*/ 29 w 59"/>
                  <a:gd name="T49" fmla="*/ 53 h 59"/>
                  <a:gd name="T50" fmla="*/ 27 w 59"/>
                  <a:gd name="T51" fmla="*/ 53 h 59"/>
                  <a:gd name="T52" fmla="*/ 30 w 59"/>
                  <a:gd name="T53" fmla="*/ 56 h 59"/>
                  <a:gd name="T54" fmla="*/ 30 w 59"/>
                  <a:gd name="T55" fmla="*/ 59 h 59"/>
                  <a:gd name="T56" fmla="*/ 25 w 59"/>
                  <a:gd name="T57" fmla="*/ 59 h 59"/>
                  <a:gd name="T58" fmla="*/ 22 w 59"/>
                  <a:gd name="T59" fmla="*/ 58 h 59"/>
                  <a:gd name="T60" fmla="*/ 21 w 59"/>
                  <a:gd name="T61" fmla="*/ 58 h 59"/>
                  <a:gd name="T62" fmla="*/ 18 w 59"/>
                  <a:gd name="T63" fmla="*/ 55 h 59"/>
                  <a:gd name="T64" fmla="*/ 16 w 59"/>
                  <a:gd name="T65" fmla="*/ 52 h 59"/>
                  <a:gd name="T66" fmla="*/ 14 w 59"/>
                  <a:gd name="T67" fmla="*/ 50 h 59"/>
                  <a:gd name="T68" fmla="*/ 14 w 59"/>
                  <a:gd name="T69" fmla="*/ 48 h 59"/>
                  <a:gd name="T70" fmla="*/ 13 w 59"/>
                  <a:gd name="T71" fmla="*/ 47 h 59"/>
                  <a:gd name="T72" fmla="*/ 11 w 59"/>
                  <a:gd name="T73" fmla="*/ 45 h 59"/>
                  <a:gd name="T74" fmla="*/ 11 w 59"/>
                  <a:gd name="T75" fmla="*/ 44 h 59"/>
                  <a:gd name="T76" fmla="*/ 11 w 59"/>
                  <a:gd name="T77" fmla="*/ 41 h 59"/>
                  <a:gd name="T78" fmla="*/ 11 w 59"/>
                  <a:gd name="T79" fmla="*/ 39 h 59"/>
                  <a:gd name="T80" fmla="*/ 8 w 59"/>
                  <a:gd name="T81" fmla="*/ 37 h 59"/>
                  <a:gd name="T82" fmla="*/ 6 w 59"/>
                  <a:gd name="T83" fmla="*/ 37 h 59"/>
                  <a:gd name="T84" fmla="*/ 5 w 59"/>
                  <a:gd name="T85" fmla="*/ 36 h 59"/>
                  <a:gd name="T86" fmla="*/ 2 w 59"/>
                  <a:gd name="T87" fmla="*/ 33 h 59"/>
                  <a:gd name="T88" fmla="*/ 0 w 59"/>
                  <a:gd name="T89" fmla="*/ 28 h 59"/>
                  <a:gd name="T90" fmla="*/ 2 w 59"/>
                  <a:gd name="T91" fmla="*/ 23 h 59"/>
                  <a:gd name="T92" fmla="*/ 2 w 59"/>
                  <a:gd name="T93" fmla="*/ 20 h 59"/>
                  <a:gd name="T94" fmla="*/ 2 w 59"/>
                  <a:gd name="T95" fmla="*/ 19 h 59"/>
                  <a:gd name="T96" fmla="*/ 2 w 59"/>
                  <a:gd name="T97" fmla="*/ 15 h 59"/>
                  <a:gd name="T98" fmla="*/ 5 w 59"/>
                  <a:gd name="T99" fmla="*/ 15 h 59"/>
                  <a:gd name="T100" fmla="*/ 8 w 59"/>
                  <a:gd name="T101" fmla="*/ 14 h 59"/>
                  <a:gd name="T102" fmla="*/ 10 w 59"/>
                  <a:gd name="T103" fmla="*/ 14 h 59"/>
                  <a:gd name="T104" fmla="*/ 11 w 59"/>
                  <a:gd name="T105" fmla="*/ 12 h 59"/>
                  <a:gd name="T106" fmla="*/ 11 w 59"/>
                  <a:gd name="T107" fmla="*/ 11 h 59"/>
                  <a:gd name="T108" fmla="*/ 11 w 59"/>
                  <a:gd name="T109" fmla="*/ 9 h 59"/>
                  <a:gd name="T110" fmla="*/ 11 w 59"/>
                  <a:gd name="T111" fmla="*/ 6 h 59"/>
                  <a:gd name="T112" fmla="*/ 13 w 59"/>
                  <a:gd name="T113" fmla="*/ 4 h 59"/>
                  <a:gd name="T114" fmla="*/ 16 w 59"/>
                  <a:gd name="T115" fmla="*/ 0 h 59"/>
                  <a:gd name="T116" fmla="*/ 30 w 59"/>
                  <a:gd name="T117" fmla="*/ 3 h 59"/>
                  <a:gd name="T118" fmla="*/ 30 w 59"/>
                  <a:gd name="T119" fmla="*/ 1 h 59"/>
                  <a:gd name="T120" fmla="*/ 38 w 59"/>
                  <a:gd name="T121"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 h="59">
                    <a:moveTo>
                      <a:pt x="41" y="0"/>
                    </a:moveTo>
                    <a:lnTo>
                      <a:pt x="46" y="0"/>
                    </a:lnTo>
                    <a:lnTo>
                      <a:pt x="52" y="1"/>
                    </a:lnTo>
                    <a:lnTo>
                      <a:pt x="55" y="3"/>
                    </a:lnTo>
                    <a:lnTo>
                      <a:pt x="57" y="3"/>
                    </a:lnTo>
                    <a:lnTo>
                      <a:pt x="57" y="4"/>
                    </a:lnTo>
                    <a:lnTo>
                      <a:pt x="57" y="6"/>
                    </a:lnTo>
                    <a:lnTo>
                      <a:pt x="57" y="7"/>
                    </a:lnTo>
                    <a:lnTo>
                      <a:pt x="55" y="9"/>
                    </a:lnTo>
                    <a:lnTo>
                      <a:pt x="55" y="11"/>
                    </a:lnTo>
                    <a:lnTo>
                      <a:pt x="54" y="12"/>
                    </a:lnTo>
                    <a:lnTo>
                      <a:pt x="52" y="14"/>
                    </a:lnTo>
                    <a:lnTo>
                      <a:pt x="52" y="15"/>
                    </a:lnTo>
                    <a:lnTo>
                      <a:pt x="51" y="15"/>
                    </a:lnTo>
                    <a:lnTo>
                      <a:pt x="51" y="17"/>
                    </a:lnTo>
                    <a:lnTo>
                      <a:pt x="51" y="19"/>
                    </a:lnTo>
                    <a:lnTo>
                      <a:pt x="52" y="19"/>
                    </a:lnTo>
                    <a:lnTo>
                      <a:pt x="52" y="20"/>
                    </a:lnTo>
                    <a:lnTo>
                      <a:pt x="52" y="22"/>
                    </a:lnTo>
                    <a:lnTo>
                      <a:pt x="52" y="23"/>
                    </a:lnTo>
                    <a:lnTo>
                      <a:pt x="52" y="25"/>
                    </a:lnTo>
                    <a:lnTo>
                      <a:pt x="52" y="25"/>
                    </a:lnTo>
                    <a:lnTo>
                      <a:pt x="52" y="26"/>
                    </a:lnTo>
                    <a:lnTo>
                      <a:pt x="52" y="26"/>
                    </a:lnTo>
                    <a:lnTo>
                      <a:pt x="54" y="26"/>
                    </a:lnTo>
                    <a:lnTo>
                      <a:pt x="54" y="28"/>
                    </a:lnTo>
                    <a:lnTo>
                      <a:pt x="54" y="31"/>
                    </a:lnTo>
                    <a:lnTo>
                      <a:pt x="55" y="31"/>
                    </a:lnTo>
                    <a:lnTo>
                      <a:pt x="57" y="33"/>
                    </a:lnTo>
                    <a:lnTo>
                      <a:pt x="57" y="33"/>
                    </a:lnTo>
                    <a:lnTo>
                      <a:pt x="57" y="34"/>
                    </a:lnTo>
                    <a:lnTo>
                      <a:pt x="59" y="34"/>
                    </a:lnTo>
                    <a:lnTo>
                      <a:pt x="59" y="34"/>
                    </a:lnTo>
                    <a:lnTo>
                      <a:pt x="59" y="36"/>
                    </a:lnTo>
                    <a:lnTo>
                      <a:pt x="59" y="37"/>
                    </a:lnTo>
                    <a:lnTo>
                      <a:pt x="57" y="39"/>
                    </a:lnTo>
                    <a:lnTo>
                      <a:pt x="55" y="41"/>
                    </a:lnTo>
                    <a:lnTo>
                      <a:pt x="55" y="41"/>
                    </a:lnTo>
                    <a:lnTo>
                      <a:pt x="55" y="44"/>
                    </a:lnTo>
                    <a:lnTo>
                      <a:pt x="55" y="45"/>
                    </a:lnTo>
                    <a:lnTo>
                      <a:pt x="55" y="45"/>
                    </a:lnTo>
                    <a:lnTo>
                      <a:pt x="54" y="47"/>
                    </a:lnTo>
                    <a:lnTo>
                      <a:pt x="52" y="52"/>
                    </a:lnTo>
                    <a:lnTo>
                      <a:pt x="51" y="52"/>
                    </a:lnTo>
                    <a:lnTo>
                      <a:pt x="51" y="53"/>
                    </a:lnTo>
                    <a:lnTo>
                      <a:pt x="51" y="53"/>
                    </a:lnTo>
                    <a:lnTo>
                      <a:pt x="49" y="53"/>
                    </a:lnTo>
                    <a:lnTo>
                      <a:pt x="49" y="53"/>
                    </a:lnTo>
                    <a:lnTo>
                      <a:pt x="49" y="53"/>
                    </a:lnTo>
                    <a:lnTo>
                      <a:pt x="47" y="53"/>
                    </a:lnTo>
                    <a:lnTo>
                      <a:pt x="47" y="52"/>
                    </a:lnTo>
                    <a:lnTo>
                      <a:pt x="47" y="52"/>
                    </a:lnTo>
                    <a:lnTo>
                      <a:pt x="47" y="52"/>
                    </a:lnTo>
                    <a:lnTo>
                      <a:pt x="46" y="52"/>
                    </a:lnTo>
                    <a:lnTo>
                      <a:pt x="46" y="52"/>
                    </a:lnTo>
                    <a:lnTo>
                      <a:pt x="44" y="50"/>
                    </a:lnTo>
                    <a:lnTo>
                      <a:pt x="44" y="50"/>
                    </a:lnTo>
                    <a:lnTo>
                      <a:pt x="44" y="48"/>
                    </a:lnTo>
                    <a:lnTo>
                      <a:pt x="44" y="48"/>
                    </a:lnTo>
                    <a:lnTo>
                      <a:pt x="43" y="50"/>
                    </a:lnTo>
                    <a:lnTo>
                      <a:pt x="43" y="50"/>
                    </a:lnTo>
                    <a:lnTo>
                      <a:pt x="41" y="50"/>
                    </a:lnTo>
                    <a:lnTo>
                      <a:pt x="41" y="50"/>
                    </a:lnTo>
                    <a:lnTo>
                      <a:pt x="40" y="50"/>
                    </a:lnTo>
                    <a:lnTo>
                      <a:pt x="38" y="50"/>
                    </a:lnTo>
                    <a:lnTo>
                      <a:pt x="38" y="52"/>
                    </a:lnTo>
                    <a:lnTo>
                      <a:pt x="35" y="52"/>
                    </a:lnTo>
                    <a:lnTo>
                      <a:pt x="33" y="52"/>
                    </a:lnTo>
                    <a:lnTo>
                      <a:pt x="30" y="50"/>
                    </a:lnTo>
                    <a:lnTo>
                      <a:pt x="30" y="50"/>
                    </a:lnTo>
                    <a:lnTo>
                      <a:pt x="30" y="50"/>
                    </a:lnTo>
                    <a:lnTo>
                      <a:pt x="30" y="50"/>
                    </a:lnTo>
                    <a:lnTo>
                      <a:pt x="29" y="50"/>
                    </a:lnTo>
                    <a:lnTo>
                      <a:pt x="29" y="52"/>
                    </a:lnTo>
                    <a:lnTo>
                      <a:pt x="29" y="53"/>
                    </a:lnTo>
                    <a:lnTo>
                      <a:pt x="29" y="53"/>
                    </a:lnTo>
                    <a:lnTo>
                      <a:pt x="27" y="53"/>
                    </a:lnTo>
                    <a:lnTo>
                      <a:pt x="27" y="53"/>
                    </a:lnTo>
                    <a:lnTo>
                      <a:pt x="29" y="55"/>
                    </a:lnTo>
                    <a:lnTo>
                      <a:pt x="29" y="55"/>
                    </a:lnTo>
                    <a:lnTo>
                      <a:pt x="30" y="56"/>
                    </a:lnTo>
                    <a:lnTo>
                      <a:pt x="30" y="56"/>
                    </a:lnTo>
                    <a:lnTo>
                      <a:pt x="30" y="58"/>
                    </a:lnTo>
                    <a:lnTo>
                      <a:pt x="30" y="59"/>
                    </a:lnTo>
                    <a:lnTo>
                      <a:pt x="30" y="59"/>
                    </a:lnTo>
                    <a:lnTo>
                      <a:pt x="29" y="59"/>
                    </a:lnTo>
                    <a:lnTo>
                      <a:pt x="25" y="59"/>
                    </a:lnTo>
                    <a:lnTo>
                      <a:pt x="24" y="59"/>
                    </a:lnTo>
                    <a:lnTo>
                      <a:pt x="22" y="58"/>
                    </a:lnTo>
                    <a:lnTo>
                      <a:pt x="22" y="58"/>
                    </a:lnTo>
                    <a:lnTo>
                      <a:pt x="22" y="58"/>
                    </a:lnTo>
                    <a:lnTo>
                      <a:pt x="21" y="58"/>
                    </a:lnTo>
                    <a:lnTo>
                      <a:pt x="21" y="58"/>
                    </a:lnTo>
                    <a:lnTo>
                      <a:pt x="19" y="58"/>
                    </a:lnTo>
                    <a:lnTo>
                      <a:pt x="18" y="56"/>
                    </a:lnTo>
                    <a:lnTo>
                      <a:pt x="18" y="55"/>
                    </a:lnTo>
                    <a:lnTo>
                      <a:pt x="18" y="53"/>
                    </a:lnTo>
                    <a:lnTo>
                      <a:pt x="16" y="53"/>
                    </a:lnTo>
                    <a:lnTo>
                      <a:pt x="16" y="52"/>
                    </a:lnTo>
                    <a:lnTo>
                      <a:pt x="16" y="52"/>
                    </a:lnTo>
                    <a:lnTo>
                      <a:pt x="14" y="50"/>
                    </a:lnTo>
                    <a:lnTo>
                      <a:pt x="14" y="50"/>
                    </a:lnTo>
                    <a:lnTo>
                      <a:pt x="14" y="48"/>
                    </a:lnTo>
                    <a:lnTo>
                      <a:pt x="14" y="48"/>
                    </a:lnTo>
                    <a:lnTo>
                      <a:pt x="14" y="48"/>
                    </a:lnTo>
                    <a:lnTo>
                      <a:pt x="14" y="48"/>
                    </a:lnTo>
                    <a:lnTo>
                      <a:pt x="13" y="47"/>
                    </a:lnTo>
                    <a:lnTo>
                      <a:pt x="13" y="47"/>
                    </a:lnTo>
                    <a:lnTo>
                      <a:pt x="13" y="47"/>
                    </a:lnTo>
                    <a:lnTo>
                      <a:pt x="13" y="45"/>
                    </a:lnTo>
                    <a:lnTo>
                      <a:pt x="11" y="45"/>
                    </a:lnTo>
                    <a:lnTo>
                      <a:pt x="11" y="45"/>
                    </a:lnTo>
                    <a:lnTo>
                      <a:pt x="11" y="44"/>
                    </a:lnTo>
                    <a:lnTo>
                      <a:pt x="11" y="44"/>
                    </a:lnTo>
                    <a:lnTo>
                      <a:pt x="11" y="42"/>
                    </a:lnTo>
                    <a:lnTo>
                      <a:pt x="11" y="42"/>
                    </a:lnTo>
                    <a:lnTo>
                      <a:pt x="11" y="41"/>
                    </a:lnTo>
                    <a:lnTo>
                      <a:pt x="11" y="41"/>
                    </a:lnTo>
                    <a:lnTo>
                      <a:pt x="11" y="41"/>
                    </a:lnTo>
                    <a:lnTo>
                      <a:pt x="11" y="39"/>
                    </a:lnTo>
                    <a:lnTo>
                      <a:pt x="10" y="37"/>
                    </a:lnTo>
                    <a:lnTo>
                      <a:pt x="8" y="37"/>
                    </a:lnTo>
                    <a:lnTo>
                      <a:pt x="8" y="37"/>
                    </a:lnTo>
                    <a:lnTo>
                      <a:pt x="8" y="39"/>
                    </a:lnTo>
                    <a:lnTo>
                      <a:pt x="6" y="39"/>
                    </a:lnTo>
                    <a:lnTo>
                      <a:pt x="6" y="37"/>
                    </a:lnTo>
                    <a:lnTo>
                      <a:pt x="5" y="37"/>
                    </a:lnTo>
                    <a:lnTo>
                      <a:pt x="5" y="37"/>
                    </a:lnTo>
                    <a:lnTo>
                      <a:pt x="5" y="36"/>
                    </a:lnTo>
                    <a:lnTo>
                      <a:pt x="5" y="34"/>
                    </a:lnTo>
                    <a:lnTo>
                      <a:pt x="3" y="34"/>
                    </a:lnTo>
                    <a:lnTo>
                      <a:pt x="2" y="33"/>
                    </a:lnTo>
                    <a:lnTo>
                      <a:pt x="2" y="31"/>
                    </a:lnTo>
                    <a:lnTo>
                      <a:pt x="0" y="30"/>
                    </a:lnTo>
                    <a:lnTo>
                      <a:pt x="0" y="28"/>
                    </a:lnTo>
                    <a:lnTo>
                      <a:pt x="0" y="26"/>
                    </a:lnTo>
                    <a:lnTo>
                      <a:pt x="0" y="25"/>
                    </a:lnTo>
                    <a:lnTo>
                      <a:pt x="2" y="23"/>
                    </a:lnTo>
                    <a:lnTo>
                      <a:pt x="2" y="22"/>
                    </a:lnTo>
                    <a:lnTo>
                      <a:pt x="2" y="22"/>
                    </a:lnTo>
                    <a:lnTo>
                      <a:pt x="2" y="20"/>
                    </a:lnTo>
                    <a:lnTo>
                      <a:pt x="2" y="20"/>
                    </a:lnTo>
                    <a:lnTo>
                      <a:pt x="2" y="19"/>
                    </a:lnTo>
                    <a:lnTo>
                      <a:pt x="2" y="19"/>
                    </a:lnTo>
                    <a:lnTo>
                      <a:pt x="2" y="17"/>
                    </a:lnTo>
                    <a:lnTo>
                      <a:pt x="2" y="17"/>
                    </a:lnTo>
                    <a:lnTo>
                      <a:pt x="2" y="15"/>
                    </a:lnTo>
                    <a:lnTo>
                      <a:pt x="3" y="15"/>
                    </a:lnTo>
                    <a:lnTo>
                      <a:pt x="3" y="15"/>
                    </a:lnTo>
                    <a:lnTo>
                      <a:pt x="5" y="15"/>
                    </a:lnTo>
                    <a:lnTo>
                      <a:pt x="5" y="14"/>
                    </a:lnTo>
                    <a:lnTo>
                      <a:pt x="6" y="14"/>
                    </a:lnTo>
                    <a:lnTo>
                      <a:pt x="8" y="14"/>
                    </a:lnTo>
                    <a:lnTo>
                      <a:pt x="10" y="14"/>
                    </a:lnTo>
                    <a:lnTo>
                      <a:pt x="10" y="14"/>
                    </a:lnTo>
                    <a:lnTo>
                      <a:pt x="10" y="14"/>
                    </a:lnTo>
                    <a:lnTo>
                      <a:pt x="11" y="12"/>
                    </a:lnTo>
                    <a:lnTo>
                      <a:pt x="11" y="12"/>
                    </a:lnTo>
                    <a:lnTo>
                      <a:pt x="11" y="12"/>
                    </a:lnTo>
                    <a:lnTo>
                      <a:pt x="11" y="12"/>
                    </a:lnTo>
                    <a:lnTo>
                      <a:pt x="11" y="11"/>
                    </a:lnTo>
                    <a:lnTo>
                      <a:pt x="11" y="11"/>
                    </a:lnTo>
                    <a:lnTo>
                      <a:pt x="11" y="11"/>
                    </a:lnTo>
                    <a:lnTo>
                      <a:pt x="10" y="9"/>
                    </a:lnTo>
                    <a:lnTo>
                      <a:pt x="11" y="9"/>
                    </a:lnTo>
                    <a:lnTo>
                      <a:pt x="11" y="7"/>
                    </a:lnTo>
                    <a:lnTo>
                      <a:pt x="11" y="7"/>
                    </a:lnTo>
                    <a:lnTo>
                      <a:pt x="11" y="6"/>
                    </a:lnTo>
                    <a:lnTo>
                      <a:pt x="13" y="7"/>
                    </a:lnTo>
                    <a:lnTo>
                      <a:pt x="13" y="6"/>
                    </a:lnTo>
                    <a:lnTo>
                      <a:pt x="13" y="4"/>
                    </a:lnTo>
                    <a:lnTo>
                      <a:pt x="13" y="3"/>
                    </a:lnTo>
                    <a:lnTo>
                      <a:pt x="14" y="1"/>
                    </a:lnTo>
                    <a:lnTo>
                      <a:pt x="16" y="0"/>
                    </a:lnTo>
                    <a:lnTo>
                      <a:pt x="22" y="1"/>
                    </a:lnTo>
                    <a:lnTo>
                      <a:pt x="25" y="1"/>
                    </a:lnTo>
                    <a:lnTo>
                      <a:pt x="30" y="3"/>
                    </a:lnTo>
                    <a:lnTo>
                      <a:pt x="30" y="4"/>
                    </a:lnTo>
                    <a:lnTo>
                      <a:pt x="30" y="3"/>
                    </a:lnTo>
                    <a:lnTo>
                      <a:pt x="30" y="1"/>
                    </a:lnTo>
                    <a:lnTo>
                      <a:pt x="32" y="1"/>
                    </a:lnTo>
                    <a:lnTo>
                      <a:pt x="35" y="0"/>
                    </a:lnTo>
                    <a:lnTo>
                      <a:pt x="38" y="1"/>
                    </a:lnTo>
                    <a:lnTo>
                      <a:pt x="4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9" name="Freeform 51">
                <a:extLst>
                  <a:ext uri="{FF2B5EF4-FFF2-40B4-BE49-F238E27FC236}">
                    <a16:creationId xmlns:a16="http://schemas.microsoft.com/office/drawing/2014/main" id="{DA6D6BAD-CB09-4288-A144-66B8FEF37C9D}"/>
                  </a:ext>
                </a:extLst>
              </p:cNvPr>
              <p:cNvSpPr>
                <a:spLocks/>
              </p:cNvSpPr>
              <p:nvPr/>
            </p:nvSpPr>
            <p:spPr bwMode="auto">
              <a:xfrm>
                <a:off x="6916983" y="4078707"/>
                <a:ext cx="296282" cy="383997"/>
              </a:xfrm>
              <a:custGeom>
                <a:avLst/>
                <a:gdLst>
                  <a:gd name="T0" fmla="*/ 149 w 152"/>
                  <a:gd name="T1" fmla="*/ 5 h 197"/>
                  <a:gd name="T2" fmla="*/ 147 w 152"/>
                  <a:gd name="T3" fmla="*/ 14 h 197"/>
                  <a:gd name="T4" fmla="*/ 147 w 152"/>
                  <a:gd name="T5" fmla="*/ 22 h 197"/>
                  <a:gd name="T6" fmla="*/ 149 w 152"/>
                  <a:gd name="T7" fmla="*/ 22 h 197"/>
                  <a:gd name="T8" fmla="*/ 152 w 152"/>
                  <a:gd name="T9" fmla="*/ 22 h 197"/>
                  <a:gd name="T10" fmla="*/ 149 w 152"/>
                  <a:gd name="T11" fmla="*/ 24 h 197"/>
                  <a:gd name="T12" fmla="*/ 144 w 152"/>
                  <a:gd name="T13" fmla="*/ 30 h 197"/>
                  <a:gd name="T14" fmla="*/ 141 w 152"/>
                  <a:gd name="T15" fmla="*/ 42 h 197"/>
                  <a:gd name="T16" fmla="*/ 133 w 152"/>
                  <a:gd name="T17" fmla="*/ 55 h 197"/>
                  <a:gd name="T18" fmla="*/ 125 w 152"/>
                  <a:gd name="T19" fmla="*/ 68 h 197"/>
                  <a:gd name="T20" fmla="*/ 117 w 152"/>
                  <a:gd name="T21" fmla="*/ 85 h 197"/>
                  <a:gd name="T22" fmla="*/ 95 w 152"/>
                  <a:gd name="T23" fmla="*/ 117 h 197"/>
                  <a:gd name="T24" fmla="*/ 59 w 152"/>
                  <a:gd name="T25" fmla="*/ 148 h 197"/>
                  <a:gd name="T26" fmla="*/ 37 w 152"/>
                  <a:gd name="T27" fmla="*/ 164 h 197"/>
                  <a:gd name="T28" fmla="*/ 22 w 152"/>
                  <a:gd name="T29" fmla="*/ 180 h 197"/>
                  <a:gd name="T30" fmla="*/ 16 w 152"/>
                  <a:gd name="T31" fmla="*/ 187 h 197"/>
                  <a:gd name="T32" fmla="*/ 11 w 152"/>
                  <a:gd name="T33" fmla="*/ 194 h 197"/>
                  <a:gd name="T34" fmla="*/ 8 w 152"/>
                  <a:gd name="T35" fmla="*/ 195 h 197"/>
                  <a:gd name="T36" fmla="*/ 0 w 152"/>
                  <a:gd name="T37" fmla="*/ 186 h 197"/>
                  <a:gd name="T38" fmla="*/ 0 w 152"/>
                  <a:gd name="T39" fmla="*/ 154 h 197"/>
                  <a:gd name="T40" fmla="*/ 0 w 152"/>
                  <a:gd name="T41" fmla="*/ 132 h 197"/>
                  <a:gd name="T42" fmla="*/ 13 w 152"/>
                  <a:gd name="T43" fmla="*/ 118 h 197"/>
                  <a:gd name="T44" fmla="*/ 19 w 152"/>
                  <a:gd name="T45" fmla="*/ 113 h 197"/>
                  <a:gd name="T46" fmla="*/ 29 w 152"/>
                  <a:gd name="T47" fmla="*/ 110 h 197"/>
                  <a:gd name="T48" fmla="*/ 35 w 152"/>
                  <a:gd name="T49" fmla="*/ 106 h 197"/>
                  <a:gd name="T50" fmla="*/ 43 w 152"/>
                  <a:gd name="T51" fmla="*/ 102 h 197"/>
                  <a:gd name="T52" fmla="*/ 54 w 152"/>
                  <a:gd name="T53" fmla="*/ 102 h 197"/>
                  <a:gd name="T54" fmla="*/ 65 w 152"/>
                  <a:gd name="T55" fmla="*/ 94 h 197"/>
                  <a:gd name="T56" fmla="*/ 79 w 152"/>
                  <a:gd name="T57" fmla="*/ 80 h 197"/>
                  <a:gd name="T58" fmla="*/ 95 w 152"/>
                  <a:gd name="T59" fmla="*/ 66 h 197"/>
                  <a:gd name="T60" fmla="*/ 87 w 152"/>
                  <a:gd name="T61" fmla="*/ 58 h 197"/>
                  <a:gd name="T62" fmla="*/ 67 w 152"/>
                  <a:gd name="T63" fmla="*/ 52 h 197"/>
                  <a:gd name="T64" fmla="*/ 49 w 152"/>
                  <a:gd name="T65" fmla="*/ 46 h 197"/>
                  <a:gd name="T66" fmla="*/ 40 w 152"/>
                  <a:gd name="T67" fmla="*/ 39 h 197"/>
                  <a:gd name="T68" fmla="*/ 35 w 152"/>
                  <a:gd name="T69" fmla="*/ 35 h 197"/>
                  <a:gd name="T70" fmla="*/ 30 w 152"/>
                  <a:gd name="T71" fmla="*/ 30 h 197"/>
                  <a:gd name="T72" fmla="*/ 27 w 152"/>
                  <a:gd name="T73" fmla="*/ 24 h 197"/>
                  <a:gd name="T74" fmla="*/ 26 w 152"/>
                  <a:gd name="T75" fmla="*/ 20 h 197"/>
                  <a:gd name="T76" fmla="*/ 29 w 152"/>
                  <a:gd name="T77" fmla="*/ 16 h 197"/>
                  <a:gd name="T78" fmla="*/ 33 w 152"/>
                  <a:gd name="T79" fmla="*/ 8 h 197"/>
                  <a:gd name="T80" fmla="*/ 48 w 152"/>
                  <a:gd name="T81" fmla="*/ 22 h 197"/>
                  <a:gd name="T82" fmla="*/ 63 w 152"/>
                  <a:gd name="T83" fmla="*/ 20 h 197"/>
                  <a:gd name="T84" fmla="*/ 78 w 152"/>
                  <a:gd name="T85" fmla="*/ 19 h 197"/>
                  <a:gd name="T86" fmla="*/ 92 w 152"/>
                  <a:gd name="T87" fmla="*/ 14 h 197"/>
                  <a:gd name="T88" fmla="*/ 103 w 152"/>
                  <a:gd name="T89" fmla="*/ 13 h 197"/>
                  <a:gd name="T90" fmla="*/ 115 w 152"/>
                  <a:gd name="T91" fmla="*/ 11 h 197"/>
                  <a:gd name="T92" fmla="*/ 127 w 152"/>
                  <a:gd name="T93" fmla="*/ 8 h 197"/>
                  <a:gd name="T94" fmla="*/ 141 w 152"/>
                  <a:gd name="T95" fmla="*/ 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2" h="197">
                    <a:moveTo>
                      <a:pt x="142" y="0"/>
                    </a:moveTo>
                    <a:lnTo>
                      <a:pt x="149" y="3"/>
                    </a:lnTo>
                    <a:lnTo>
                      <a:pt x="150" y="3"/>
                    </a:lnTo>
                    <a:lnTo>
                      <a:pt x="149" y="5"/>
                    </a:lnTo>
                    <a:lnTo>
                      <a:pt x="149" y="5"/>
                    </a:lnTo>
                    <a:lnTo>
                      <a:pt x="149" y="8"/>
                    </a:lnTo>
                    <a:lnTo>
                      <a:pt x="147" y="9"/>
                    </a:lnTo>
                    <a:lnTo>
                      <a:pt x="147" y="14"/>
                    </a:lnTo>
                    <a:lnTo>
                      <a:pt x="149" y="20"/>
                    </a:lnTo>
                    <a:lnTo>
                      <a:pt x="149" y="20"/>
                    </a:lnTo>
                    <a:lnTo>
                      <a:pt x="147" y="22"/>
                    </a:lnTo>
                    <a:lnTo>
                      <a:pt x="147" y="22"/>
                    </a:lnTo>
                    <a:lnTo>
                      <a:pt x="147" y="22"/>
                    </a:lnTo>
                    <a:lnTo>
                      <a:pt x="147" y="24"/>
                    </a:lnTo>
                    <a:lnTo>
                      <a:pt x="147" y="24"/>
                    </a:lnTo>
                    <a:lnTo>
                      <a:pt x="149" y="22"/>
                    </a:lnTo>
                    <a:lnTo>
                      <a:pt x="149" y="22"/>
                    </a:lnTo>
                    <a:lnTo>
                      <a:pt x="149" y="22"/>
                    </a:lnTo>
                    <a:lnTo>
                      <a:pt x="150" y="22"/>
                    </a:lnTo>
                    <a:lnTo>
                      <a:pt x="152" y="22"/>
                    </a:lnTo>
                    <a:lnTo>
                      <a:pt x="152" y="24"/>
                    </a:lnTo>
                    <a:lnTo>
                      <a:pt x="152" y="24"/>
                    </a:lnTo>
                    <a:lnTo>
                      <a:pt x="150" y="24"/>
                    </a:lnTo>
                    <a:lnTo>
                      <a:pt x="149" y="24"/>
                    </a:lnTo>
                    <a:lnTo>
                      <a:pt x="147" y="24"/>
                    </a:lnTo>
                    <a:lnTo>
                      <a:pt x="145" y="25"/>
                    </a:lnTo>
                    <a:lnTo>
                      <a:pt x="144" y="25"/>
                    </a:lnTo>
                    <a:lnTo>
                      <a:pt x="144" y="30"/>
                    </a:lnTo>
                    <a:lnTo>
                      <a:pt x="144" y="33"/>
                    </a:lnTo>
                    <a:lnTo>
                      <a:pt x="144" y="38"/>
                    </a:lnTo>
                    <a:lnTo>
                      <a:pt x="141" y="41"/>
                    </a:lnTo>
                    <a:lnTo>
                      <a:pt x="141" y="42"/>
                    </a:lnTo>
                    <a:lnTo>
                      <a:pt x="138" y="46"/>
                    </a:lnTo>
                    <a:lnTo>
                      <a:pt x="136" y="49"/>
                    </a:lnTo>
                    <a:lnTo>
                      <a:pt x="136" y="50"/>
                    </a:lnTo>
                    <a:lnTo>
                      <a:pt x="133" y="55"/>
                    </a:lnTo>
                    <a:lnTo>
                      <a:pt x="130" y="58"/>
                    </a:lnTo>
                    <a:lnTo>
                      <a:pt x="128" y="63"/>
                    </a:lnTo>
                    <a:lnTo>
                      <a:pt x="127" y="66"/>
                    </a:lnTo>
                    <a:lnTo>
                      <a:pt x="125" y="68"/>
                    </a:lnTo>
                    <a:lnTo>
                      <a:pt x="122" y="72"/>
                    </a:lnTo>
                    <a:lnTo>
                      <a:pt x="120" y="76"/>
                    </a:lnTo>
                    <a:lnTo>
                      <a:pt x="119" y="82"/>
                    </a:lnTo>
                    <a:lnTo>
                      <a:pt x="117" y="85"/>
                    </a:lnTo>
                    <a:lnTo>
                      <a:pt x="112" y="94"/>
                    </a:lnTo>
                    <a:lnTo>
                      <a:pt x="106" y="102"/>
                    </a:lnTo>
                    <a:lnTo>
                      <a:pt x="103" y="109"/>
                    </a:lnTo>
                    <a:lnTo>
                      <a:pt x="95" y="117"/>
                    </a:lnTo>
                    <a:lnTo>
                      <a:pt x="87" y="126"/>
                    </a:lnTo>
                    <a:lnTo>
                      <a:pt x="74" y="139"/>
                    </a:lnTo>
                    <a:lnTo>
                      <a:pt x="71" y="140"/>
                    </a:lnTo>
                    <a:lnTo>
                      <a:pt x="59" y="148"/>
                    </a:lnTo>
                    <a:lnTo>
                      <a:pt x="49" y="153"/>
                    </a:lnTo>
                    <a:lnTo>
                      <a:pt x="45" y="157"/>
                    </a:lnTo>
                    <a:lnTo>
                      <a:pt x="41" y="161"/>
                    </a:lnTo>
                    <a:lnTo>
                      <a:pt x="37" y="164"/>
                    </a:lnTo>
                    <a:lnTo>
                      <a:pt x="26" y="176"/>
                    </a:lnTo>
                    <a:lnTo>
                      <a:pt x="26" y="176"/>
                    </a:lnTo>
                    <a:lnTo>
                      <a:pt x="24" y="178"/>
                    </a:lnTo>
                    <a:lnTo>
                      <a:pt x="22" y="180"/>
                    </a:lnTo>
                    <a:lnTo>
                      <a:pt x="22" y="181"/>
                    </a:lnTo>
                    <a:lnTo>
                      <a:pt x="19" y="184"/>
                    </a:lnTo>
                    <a:lnTo>
                      <a:pt x="18" y="186"/>
                    </a:lnTo>
                    <a:lnTo>
                      <a:pt x="16" y="187"/>
                    </a:lnTo>
                    <a:lnTo>
                      <a:pt x="15" y="189"/>
                    </a:lnTo>
                    <a:lnTo>
                      <a:pt x="15" y="191"/>
                    </a:lnTo>
                    <a:lnTo>
                      <a:pt x="13" y="191"/>
                    </a:lnTo>
                    <a:lnTo>
                      <a:pt x="11" y="194"/>
                    </a:lnTo>
                    <a:lnTo>
                      <a:pt x="10" y="195"/>
                    </a:lnTo>
                    <a:lnTo>
                      <a:pt x="10" y="197"/>
                    </a:lnTo>
                    <a:lnTo>
                      <a:pt x="10" y="197"/>
                    </a:lnTo>
                    <a:lnTo>
                      <a:pt x="8" y="195"/>
                    </a:lnTo>
                    <a:lnTo>
                      <a:pt x="8" y="194"/>
                    </a:lnTo>
                    <a:lnTo>
                      <a:pt x="5" y="191"/>
                    </a:lnTo>
                    <a:lnTo>
                      <a:pt x="4" y="189"/>
                    </a:lnTo>
                    <a:lnTo>
                      <a:pt x="0" y="186"/>
                    </a:lnTo>
                    <a:lnTo>
                      <a:pt x="0" y="184"/>
                    </a:lnTo>
                    <a:lnTo>
                      <a:pt x="0" y="178"/>
                    </a:lnTo>
                    <a:lnTo>
                      <a:pt x="0" y="165"/>
                    </a:lnTo>
                    <a:lnTo>
                      <a:pt x="0" y="154"/>
                    </a:lnTo>
                    <a:lnTo>
                      <a:pt x="0" y="142"/>
                    </a:lnTo>
                    <a:lnTo>
                      <a:pt x="0" y="135"/>
                    </a:lnTo>
                    <a:lnTo>
                      <a:pt x="0" y="132"/>
                    </a:lnTo>
                    <a:lnTo>
                      <a:pt x="0" y="132"/>
                    </a:lnTo>
                    <a:lnTo>
                      <a:pt x="4" y="131"/>
                    </a:lnTo>
                    <a:lnTo>
                      <a:pt x="7" y="128"/>
                    </a:lnTo>
                    <a:lnTo>
                      <a:pt x="10" y="121"/>
                    </a:lnTo>
                    <a:lnTo>
                      <a:pt x="13" y="118"/>
                    </a:lnTo>
                    <a:lnTo>
                      <a:pt x="15" y="117"/>
                    </a:lnTo>
                    <a:lnTo>
                      <a:pt x="15" y="115"/>
                    </a:lnTo>
                    <a:lnTo>
                      <a:pt x="16" y="113"/>
                    </a:lnTo>
                    <a:lnTo>
                      <a:pt x="19" y="113"/>
                    </a:lnTo>
                    <a:lnTo>
                      <a:pt x="21" y="113"/>
                    </a:lnTo>
                    <a:lnTo>
                      <a:pt x="27" y="112"/>
                    </a:lnTo>
                    <a:lnTo>
                      <a:pt x="29" y="112"/>
                    </a:lnTo>
                    <a:lnTo>
                      <a:pt x="29" y="110"/>
                    </a:lnTo>
                    <a:lnTo>
                      <a:pt x="29" y="110"/>
                    </a:lnTo>
                    <a:lnTo>
                      <a:pt x="30" y="107"/>
                    </a:lnTo>
                    <a:lnTo>
                      <a:pt x="32" y="107"/>
                    </a:lnTo>
                    <a:lnTo>
                      <a:pt x="35" y="106"/>
                    </a:lnTo>
                    <a:lnTo>
                      <a:pt x="38" y="104"/>
                    </a:lnTo>
                    <a:lnTo>
                      <a:pt x="38" y="104"/>
                    </a:lnTo>
                    <a:lnTo>
                      <a:pt x="43" y="102"/>
                    </a:lnTo>
                    <a:lnTo>
                      <a:pt x="43" y="102"/>
                    </a:lnTo>
                    <a:lnTo>
                      <a:pt x="45" y="102"/>
                    </a:lnTo>
                    <a:lnTo>
                      <a:pt x="45" y="102"/>
                    </a:lnTo>
                    <a:lnTo>
                      <a:pt x="51" y="102"/>
                    </a:lnTo>
                    <a:lnTo>
                      <a:pt x="54" y="102"/>
                    </a:lnTo>
                    <a:lnTo>
                      <a:pt x="59" y="102"/>
                    </a:lnTo>
                    <a:lnTo>
                      <a:pt x="59" y="102"/>
                    </a:lnTo>
                    <a:lnTo>
                      <a:pt x="62" y="99"/>
                    </a:lnTo>
                    <a:lnTo>
                      <a:pt x="65" y="94"/>
                    </a:lnTo>
                    <a:lnTo>
                      <a:pt x="68" y="91"/>
                    </a:lnTo>
                    <a:lnTo>
                      <a:pt x="73" y="87"/>
                    </a:lnTo>
                    <a:lnTo>
                      <a:pt x="76" y="83"/>
                    </a:lnTo>
                    <a:lnTo>
                      <a:pt x="79" y="80"/>
                    </a:lnTo>
                    <a:lnTo>
                      <a:pt x="84" y="77"/>
                    </a:lnTo>
                    <a:lnTo>
                      <a:pt x="87" y="72"/>
                    </a:lnTo>
                    <a:lnTo>
                      <a:pt x="90" y="69"/>
                    </a:lnTo>
                    <a:lnTo>
                      <a:pt x="95" y="66"/>
                    </a:lnTo>
                    <a:lnTo>
                      <a:pt x="98" y="61"/>
                    </a:lnTo>
                    <a:lnTo>
                      <a:pt x="103" y="58"/>
                    </a:lnTo>
                    <a:lnTo>
                      <a:pt x="87" y="58"/>
                    </a:lnTo>
                    <a:lnTo>
                      <a:pt x="87" y="58"/>
                    </a:lnTo>
                    <a:lnTo>
                      <a:pt x="82" y="57"/>
                    </a:lnTo>
                    <a:lnTo>
                      <a:pt x="78" y="55"/>
                    </a:lnTo>
                    <a:lnTo>
                      <a:pt x="71" y="54"/>
                    </a:lnTo>
                    <a:lnTo>
                      <a:pt x="67" y="52"/>
                    </a:lnTo>
                    <a:lnTo>
                      <a:pt x="62" y="50"/>
                    </a:lnTo>
                    <a:lnTo>
                      <a:pt x="57" y="49"/>
                    </a:lnTo>
                    <a:lnTo>
                      <a:pt x="54" y="47"/>
                    </a:lnTo>
                    <a:lnTo>
                      <a:pt x="49" y="46"/>
                    </a:lnTo>
                    <a:lnTo>
                      <a:pt x="45" y="44"/>
                    </a:lnTo>
                    <a:lnTo>
                      <a:pt x="45" y="44"/>
                    </a:lnTo>
                    <a:lnTo>
                      <a:pt x="43" y="41"/>
                    </a:lnTo>
                    <a:lnTo>
                      <a:pt x="40" y="39"/>
                    </a:lnTo>
                    <a:lnTo>
                      <a:pt x="38" y="39"/>
                    </a:lnTo>
                    <a:lnTo>
                      <a:pt x="37" y="38"/>
                    </a:lnTo>
                    <a:lnTo>
                      <a:pt x="37" y="36"/>
                    </a:lnTo>
                    <a:lnTo>
                      <a:pt x="35" y="35"/>
                    </a:lnTo>
                    <a:lnTo>
                      <a:pt x="33" y="33"/>
                    </a:lnTo>
                    <a:lnTo>
                      <a:pt x="33" y="31"/>
                    </a:lnTo>
                    <a:lnTo>
                      <a:pt x="32" y="30"/>
                    </a:lnTo>
                    <a:lnTo>
                      <a:pt x="30" y="30"/>
                    </a:lnTo>
                    <a:lnTo>
                      <a:pt x="29" y="27"/>
                    </a:lnTo>
                    <a:lnTo>
                      <a:pt x="29" y="27"/>
                    </a:lnTo>
                    <a:lnTo>
                      <a:pt x="27" y="25"/>
                    </a:lnTo>
                    <a:lnTo>
                      <a:pt x="27" y="24"/>
                    </a:lnTo>
                    <a:lnTo>
                      <a:pt x="26" y="22"/>
                    </a:lnTo>
                    <a:lnTo>
                      <a:pt x="26" y="20"/>
                    </a:lnTo>
                    <a:lnTo>
                      <a:pt x="26" y="20"/>
                    </a:lnTo>
                    <a:lnTo>
                      <a:pt x="26" y="20"/>
                    </a:lnTo>
                    <a:lnTo>
                      <a:pt x="27" y="17"/>
                    </a:lnTo>
                    <a:lnTo>
                      <a:pt x="27" y="17"/>
                    </a:lnTo>
                    <a:lnTo>
                      <a:pt x="29" y="16"/>
                    </a:lnTo>
                    <a:lnTo>
                      <a:pt x="29" y="16"/>
                    </a:lnTo>
                    <a:lnTo>
                      <a:pt x="29" y="14"/>
                    </a:lnTo>
                    <a:lnTo>
                      <a:pt x="30" y="13"/>
                    </a:lnTo>
                    <a:lnTo>
                      <a:pt x="32" y="9"/>
                    </a:lnTo>
                    <a:lnTo>
                      <a:pt x="33" y="8"/>
                    </a:lnTo>
                    <a:lnTo>
                      <a:pt x="37" y="9"/>
                    </a:lnTo>
                    <a:lnTo>
                      <a:pt x="40" y="14"/>
                    </a:lnTo>
                    <a:lnTo>
                      <a:pt x="43" y="17"/>
                    </a:lnTo>
                    <a:lnTo>
                      <a:pt x="48" y="22"/>
                    </a:lnTo>
                    <a:lnTo>
                      <a:pt x="49" y="22"/>
                    </a:lnTo>
                    <a:lnTo>
                      <a:pt x="51" y="24"/>
                    </a:lnTo>
                    <a:lnTo>
                      <a:pt x="59" y="24"/>
                    </a:lnTo>
                    <a:lnTo>
                      <a:pt x="63" y="20"/>
                    </a:lnTo>
                    <a:lnTo>
                      <a:pt x="70" y="17"/>
                    </a:lnTo>
                    <a:lnTo>
                      <a:pt x="71" y="17"/>
                    </a:lnTo>
                    <a:lnTo>
                      <a:pt x="74" y="17"/>
                    </a:lnTo>
                    <a:lnTo>
                      <a:pt x="78" y="19"/>
                    </a:lnTo>
                    <a:lnTo>
                      <a:pt x="81" y="19"/>
                    </a:lnTo>
                    <a:lnTo>
                      <a:pt x="82" y="19"/>
                    </a:lnTo>
                    <a:lnTo>
                      <a:pt x="87" y="16"/>
                    </a:lnTo>
                    <a:lnTo>
                      <a:pt x="92" y="14"/>
                    </a:lnTo>
                    <a:lnTo>
                      <a:pt x="93" y="13"/>
                    </a:lnTo>
                    <a:lnTo>
                      <a:pt x="95" y="13"/>
                    </a:lnTo>
                    <a:lnTo>
                      <a:pt x="98" y="13"/>
                    </a:lnTo>
                    <a:lnTo>
                      <a:pt x="103" y="13"/>
                    </a:lnTo>
                    <a:lnTo>
                      <a:pt x="109" y="11"/>
                    </a:lnTo>
                    <a:lnTo>
                      <a:pt x="111" y="11"/>
                    </a:lnTo>
                    <a:lnTo>
                      <a:pt x="112" y="11"/>
                    </a:lnTo>
                    <a:lnTo>
                      <a:pt x="115" y="11"/>
                    </a:lnTo>
                    <a:lnTo>
                      <a:pt x="115" y="11"/>
                    </a:lnTo>
                    <a:lnTo>
                      <a:pt x="119" y="11"/>
                    </a:lnTo>
                    <a:lnTo>
                      <a:pt x="123" y="9"/>
                    </a:lnTo>
                    <a:lnTo>
                      <a:pt x="127" y="8"/>
                    </a:lnTo>
                    <a:lnTo>
                      <a:pt x="133" y="8"/>
                    </a:lnTo>
                    <a:lnTo>
                      <a:pt x="138" y="5"/>
                    </a:lnTo>
                    <a:lnTo>
                      <a:pt x="139" y="3"/>
                    </a:lnTo>
                    <a:lnTo>
                      <a:pt x="141" y="2"/>
                    </a:lnTo>
                    <a:lnTo>
                      <a:pt x="14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0" name="Freeform 52">
                <a:extLst>
                  <a:ext uri="{FF2B5EF4-FFF2-40B4-BE49-F238E27FC236}">
                    <a16:creationId xmlns:a16="http://schemas.microsoft.com/office/drawing/2014/main" id="{21E259CA-5AB8-4454-AF24-D68A44A509C3}"/>
                  </a:ext>
                </a:extLst>
              </p:cNvPr>
              <p:cNvSpPr>
                <a:spLocks/>
              </p:cNvSpPr>
              <p:nvPr/>
            </p:nvSpPr>
            <p:spPr bwMode="auto">
              <a:xfrm>
                <a:off x="5269892" y="3946160"/>
                <a:ext cx="171531" cy="122802"/>
              </a:xfrm>
              <a:custGeom>
                <a:avLst/>
                <a:gdLst>
                  <a:gd name="T0" fmla="*/ 44 w 88"/>
                  <a:gd name="T1" fmla="*/ 0 h 63"/>
                  <a:gd name="T2" fmla="*/ 52 w 88"/>
                  <a:gd name="T3" fmla="*/ 6 h 63"/>
                  <a:gd name="T4" fmla="*/ 55 w 88"/>
                  <a:gd name="T5" fmla="*/ 6 h 63"/>
                  <a:gd name="T6" fmla="*/ 59 w 88"/>
                  <a:gd name="T7" fmla="*/ 8 h 63"/>
                  <a:gd name="T8" fmla="*/ 59 w 88"/>
                  <a:gd name="T9" fmla="*/ 8 h 63"/>
                  <a:gd name="T10" fmla="*/ 62 w 88"/>
                  <a:gd name="T11" fmla="*/ 14 h 63"/>
                  <a:gd name="T12" fmla="*/ 65 w 88"/>
                  <a:gd name="T13" fmla="*/ 16 h 63"/>
                  <a:gd name="T14" fmla="*/ 66 w 88"/>
                  <a:gd name="T15" fmla="*/ 18 h 63"/>
                  <a:gd name="T16" fmla="*/ 68 w 88"/>
                  <a:gd name="T17" fmla="*/ 21 h 63"/>
                  <a:gd name="T18" fmla="*/ 71 w 88"/>
                  <a:gd name="T19" fmla="*/ 24 h 63"/>
                  <a:gd name="T20" fmla="*/ 76 w 88"/>
                  <a:gd name="T21" fmla="*/ 27 h 63"/>
                  <a:gd name="T22" fmla="*/ 77 w 88"/>
                  <a:gd name="T23" fmla="*/ 32 h 63"/>
                  <a:gd name="T24" fmla="*/ 81 w 88"/>
                  <a:gd name="T25" fmla="*/ 36 h 63"/>
                  <a:gd name="T26" fmla="*/ 81 w 88"/>
                  <a:gd name="T27" fmla="*/ 41 h 63"/>
                  <a:gd name="T28" fmla="*/ 79 w 88"/>
                  <a:gd name="T29" fmla="*/ 44 h 63"/>
                  <a:gd name="T30" fmla="*/ 82 w 88"/>
                  <a:gd name="T31" fmla="*/ 49 h 63"/>
                  <a:gd name="T32" fmla="*/ 84 w 88"/>
                  <a:gd name="T33" fmla="*/ 47 h 63"/>
                  <a:gd name="T34" fmla="*/ 87 w 88"/>
                  <a:gd name="T35" fmla="*/ 51 h 63"/>
                  <a:gd name="T36" fmla="*/ 88 w 88"/>
                  <a:gd name="T37" fmla="*/ 54 h 63"/>
                  <a:gd name="T38" fmla="*/ 88 w 88"/>
                  <a:gd name="T39" fmla="*/ 58 h 63"/>
                  <a:gd name="T40" fmla="*/ 88 w 88"/>
                  <a:gd name="T41" fmla="*/ 63 h 63"/>
                  <a:gd name="T42" fmla="*/ 82 w 88"/>
                  <a:gd name="T43" fmla="*/ 63 h 63"/>
                  <a:gd name="T44" fmla="*/ 74 w 88"/>
                  <a:gd name="T45" fmla="*/ 63 h 63"/>
                  <a:gd name="T46" fmla="*/ 70 w 88"/>
                  <a:gd name="T47" fmla="*/ 62 h 63"/>
                  <a:gd name="T48" fmla="*/ 66 w 88"/>
                  <a:gd name="T49" fmla="*/ 60 h 63"/>
                  <a:gd name="T50" fmla="*/ 65 w 88"/>
                  <a:gd name="T51" fmla="*/ 60 h 63"/>
                  <a:gd name="T52" fmla="*/ 63 w 88"/>
                  <a:gd name="T53" fmla="*/ 58 h 63"/>
                  <a:gd name="T54" fmla="*/ 55 w 88"/>
                  <a:gd name="T55" fmla="*/ 58 h 63"/>
                  <a:gd name="T56" fmla="*/ 38 w 88"/>
                  <a:gd name="T57" fmla="*/ 58 h 63"/>
                  <a:gd name="T58" fmla="*/ 25 w 88"/>
                  <a:gd name="T59" fmla="*/ 62 h 63"/>
                  <a:gd name="T60" fmla="*/ 16 w 88"/>
                  <a:gd name="T61" fmla="*/ 63 h 63"/>
                  <a:gd name="T62" fmla="*/ 11 w 88"/>
                  <a:gd name="T63" fmla="*/ 63 h 63"/>
                  <a:gd name="T64" fmla="*/ 14 w 88"/>
                  <a:gd name="T65" fmla="*/ 60 h 63"/>
                  <a:gd name="T66" fmla="*/ 16 w 88"/>
                  <a:gd name="T67" fmla="*/ 58 h 63"/>
                  <a:gd name="T68" fmla="*/ 13 w 88"/>
                  <a:gd name="T69" fmla="*/ 60 h 63"/>
                  <a:gd name="T70" fmla="*/ 11 w 88"/>
                  <a:gd name="T71" fmla="*/ 58 h 63"/>
                  <a:gd name="T72" fmla="*/ 11 w 88"/>
                  <a:gd name="T73" fmla="*/ 52 h 63"/>
                  <a:gd name="T74" fmla="*/ 19 w 88"/>
                  <a:gd name="T75" fmla="*/ 52 h 63"/>
                  <a:gd name="T76" fmla="*/ 25 w 88"/>
                  <a:gd name="T77" fmla="*/ 49 h 63"/>
                  <a:gd name="T78" fmla="*/ 33 w 88"/>
                  <a:gd name="T79" fmla="*/ 47 h 63"/>
                  <a:gd name="T80" fmla="*/ 35 w 88"/>
                  <a:gd name="T81" fmla="*/ 46 h 63"/>
                  <a:gd name="T82" fmla="*/ 40 w 88"/>
                  <a:gd name="T83" fmla="*/ 47 h 63"/>
                  <a:gd name="T84" fmla="*/ 51 w 88"/>
                  <a:gd name="T85" fmla="*/ 49 h 63"/>
                  <a:gd name="T86" fmla="*/ 52 w 88"/>
                  <a:gd name="T87" fmla="*/ 46 h 63"/>
                  <a:gd name="T88" fmla="*/ 46 w 88"/>
                  <a:gd name="T89" fmla="*/ 46 h 63"/>
                  <a:gd name="T90" fmla="*/ 41 w 88"/>
                  <a:gd name="T91" fmla="*/ 44 h 63"/>
                  <a:gd name="T92" fmla="*/ 35 w 88"/>
                  <a:gd name="T93" fmla="*/ 41 h 63"/>
                  <a:gd name="T94" fmla="*/ 27 w 88"/>
                  <a:gd name="T95" fmla="*/ 46 h 63"/>
                  <a:gd name="T96" fmla="*/ 14 w 88"/>
                  <a:gd name="T97" fmla="*/ 44 h 63"/>
                  <a:gd name="T98" fmla="*/ 11 w 88"/>
                  <a:gd name="T99" fmla="*/ 40 h 63"/>
                  <a:gd name="T100" fmla="*/ 11 w 88"/>
                  <a:gd name="T101" fmla="*/ 40 h 63"/>
                  <a:gd name="T102" fmla="*/ 8 w 88"/>
                  <a:gd name="T103" fmla="*/ 33 h 63"/>
                  <a:gd name="T104" fmla="*/ 3 w 88"/>
                  <a:gd name="T105" fmla="*/ 29 h 63"/>
                  <a:gd name="T106" fmla="*/ 2 w 88"/>
                  <a:gd name="T107" fmla="*/ 27 h 63"/>
                  <a:gd name="T108" fmla="*/ 14 w 88"/>
                  <a:gd name="T109" fmla="*/ 13 h 63"/>
                  <a:gd name="T110" fmla="*/ 16 w 88"/>
                  <a:gd name="T111" fmla="*/ 6 h 63"/>
                  <a:gd name="T112" fmla="*/ 21 w 88"/>
                  <a:gd name="T113" fmla="*/ 2 h 63"/>
                  <a:gd name="T114" fmla="*/ 25 w 88"/>
                  <a:gd name="T115" fmla="*/ 3 h 63"/>
                  <a:gd name="T116" fmla="*/ 33 w 88"/>
                  <a:gd name="T117" fmla="*/ 2 h 63"/>
                  <a:gd name="T118" fmla="*/ 36 w 88"/>
                  <a:gd name="T1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63">
                    <a:moveTo>
                      <a:pt x="38" y="0"/>
                    </a:moveTo>
                    <a:lnTo>
                      <a:pt x="38" y="0"/>
                    </a:lnTo>
                    <a:lnTo>
                      <a:pt x="40" y="0"/>
                    </a:lnTo>
                    <a:lnTo>
                      <a:pt x="44" y="0"/>
                    </a:lnTo>
                    <a:lnTo>
                      <a:pt x="48" y="2"/>
                    </a:lnTo>
                    <a:lnTo>
                      <a:pt x="51" y="3"/>
                    </a:lnTo>
                    <a:lnTo>
                      <a:pt x="52" y="5"/>
                    </a:lnTo>
                    <a:lnTo>
                      <a:pt x="52" y="6"/>
                    </a:lnTo>
                    <a:lnTo>
                      <a:pt x="52" y="6"/>
                    </a:lnTo>
                    <a:lnTo>
                      <a:pt x="54" y="8"/>
                    </a:lnTo>
                    <a:lnTo>
                      <a:pt x="54" y="8"/>
                    </a:lnTo>
                    <a:lnTo>
                      <a:pt x="55" y="6"/>
                    </a:lnTo>
                    <a:lnTo>
                      <a:pt x="55" y="8"/>
                    </a:lnTo>
                    <a:lnTo>
                      <a:pt x="55" y="8"/>
                    </a:lnTo>
                    <a:lnTo>
                      <a:pt x="57" y="8"/>
                    </a:lnTo>
                    <a:lnTo>
                      <a:pt x="59" y="8"/>
                    </a:lnTo>
                    <a:lnTo>
                      <a:pt x="59" y="8"/>
                    </a:lnTo>
                    <a:lnTo>
                      <a:pt x="59" y="8"/>
                    </a:lnTo>
                    <a:lnTo>
                      <a:pt x="59" y="8"/>
                    </a:lnTo>
                    <a:lnTo>
                      <a:pt x="59" y="8"/>
                    </a:lnTo>
                    <a:lnTo>
                      <a:pt x="60" y="10"/>
                    </a:lnTo>
                    <a:lnTo>
                      <a:pt x="60" y="10"/>
                    </a:lnTo>
                    <a:lnTo>
                      <a:pt x="62" y="11"/>
                    </a:lnTo>
                    <a:lnTo>
                      <a:pt x="62" y="14"/>
                    </a:lnTo>
                    <a:lnTo>
                      <a:pt x="63" y="16"/>
                    </a:lnTo>
                    <a:lnTo>
                      <a:pt x="63" y="16"/>
                    </a:lnTo>
                    <a:lnTo>
                      <a:pt x="65" y="16"/>
                    </a:lnTo>
                    <a:lnTo>
                      <a:pt x="65" y="16"/>
                    </a:lnTo>
                    <a:lnTo>
                      <a:pt x="65" y="18"/>
                    </a:lnTo>
                    <a:lnTo>
                      <a:pt x="65" y="18"/>
                    </a:lnTo>
                    <a:lnTo>
                      <a:pt x="66" y="18"/>
                    </a:lnTo>
                    <a:lnTo>
                      <a:pt x="66" y="18"/>
                    </a:lnTo>
                    <a:lnTo>
                      <a:pt x="68" y="19"/>
                    </a:lnTo>
                    <a:lnTo>
                      <a:pt x="68" y="21"/>
                    </a:lnTo>
                    <a:lnTo>
                      <a:pt x="68" y="21"/>
                    </a:lnTo>
                    <a:lnTo>
                      <a:pt x="68" y="21"/>
                    </a:lnTo>
                    <a:lnTo>
                      <a:pt x="68" y="21"/>
                    </a:lnTo>
                    <a:lnTo>
                      <a:pt x="70" y="22"/>
                    </a:lnTo>
                    <a:lnTo>
                      <a:pt x="70" y="22"/>
                    </a:lnTo>
                    <a:lnTo>
                      <a:pt x="71" y="24"/>
                    </a:lnTo>
                    <a:lnTo>
                      <a:pt x="73" y="24"/>
                    </a:lnTo>
                    <a:lnTo>
                      <a:pt x="74" y="25"/>
                    </a:lnTo>
                    <a:lnTo>
                      <a:pt x="74" y="25"/>
                    </a:lnTo>
                    <a:lnTo>
                      <a:pt x="76" y="27"/>
                    </a:lnTo>
                    <a:lnTo>
                      <a:pt x="76" y="27"/>
                    </a:lnTo>
                    <a:lnTo>
                      <a:pt x="77" y="30"/>
                    </a:lnTo>
                    <a:lnTo>
                      <a:pt x="77" y="30"/>
                    </a:lnTo>
                    <a:lnTo>
                      <a:pt x="77" y="32"/>
                    </a:lnTo>
                    <a:lnTo>
                      <a:pt x="77" y="33"/>
                    </a:lnTo>
                    <a:lnTo>
                      <a:pt x="79" y="35"/>
                    </a:lnTo>
                    <a:lnTo>
                      <a:pt x="79" y="35"/>
                    </a:lnTo>
                    <a:lnTo>
                      <a:pt x="81" y="36"/>
                    </a:lnTo>
                    <a:lnTo>
                      <a:pt x="81" y="38"/>
                    </a:lnTo>
                    <a:lnTo>
                      <a:pt x="81" y="40"/>
                    </a:lnTo>
                    <a:lnTo>
                      <a:pt x="81" y="40"/>
                    </a:lnTo>
                    <a:lnTo>
                      <a:pt x="81" y="41"/>
                    </a:lnTo>
                    <a:lnTo>
                      <a:pt x="81" y="41"/>
                    </a:lnTo>
                    <a:lnTo>
                      <a:pt x="81" y="43"/>
                    </a:lnTo>
                    <a:lnTo>
                      <a:pt x="79" y="43"/>
                    </a:lnTo>
                    <a:lnTo>
                      <a:pt x="79" y="44"/>
                    </a:lnTo>
                    <a:lnTo>
                      <a:pt x="81" y="46"/>
                    </a:lnTo>
                    <a:lnTo>
                      <a:pt x="82" y="47"/>
                    </a:lnTo>
                    <a:lnTo>
                      <a:pt x="82" y="47"/>
                    </a:lnTo>
                    <a:lnTo>
                      <a:pt x="82" y="49"/>
                    </a:lnTo>
                    <a:lnTo>
                      <a:pt x="82" y="49"/>
                    </a:lnTo>
                    <a:lnTo>
                      <a:pt x="84" y="49"/>
                    </a:lnTo>
                    <a:lnTo>
                      <a:pt x="84" y="49"/>
                    </a:lnTo>
                    <a:lnTo>
                      <a:pt x="84" y="47"/>
                    </a:lnTo>
                    <a:lnTo>
                      <a:pt x="85" y="47"/>
                    </a:lnTo>
                    <a:lnTo>
                      <a:pt x="85" y="49"/>
                    </a:lnTo>
                    <a:lnTo>
                      <a:pt x="87" y="49"/>
                    </a:lnTo>
                    <a:lnTo>
                      <a:pt x="87" y="51"/>
                    </a:lnTo>
                    <a:lnTo>
                      <a:pt x="87" y="51"/>
                    </a:lnTo>
                    <a:lnTo>
                      <a:pt x="87" y="52"/>
                    </a:lnTo>
                    <a:lnTo>
                      <a:pt x="88" y="54"/>
                    </a:lnTo>
                    <a:lnTo>
                      <a:pt x="88" y="54"/>
                    </a:lnTo>
                    <a:lnTo>
                      <a:pt x="88" y="55"/>
                    </a:lnTo>
                    <a:lnTo>
                      <a:pt x="88" y="57"/>
                    </a:lnTo>
                    <a:lnTo>
                      <a:pt x="88" y="57"/>
                    </a:lnTo>
                    <a:lnTo>
                      <a:pt x="88" y="58"/>
                    </a:lnTo>
                    <a:lnTo>
                      <a:pt x="88" y="60"/>
                    </a:lnTo>
                    <a:lnTo>
                      <a:pt x="88" y="60"/>
                    </a:lnTo>
                    <a:lnTo>
                      <a:pt x="88" y="62"/>
                    </a:lnTo>
                    <a:lnTo>
                      <a:pt x="88" y="63"/>
                    </a:lnTo>
                    <a:lnTo>
                      <a:pt x="88" y="62"/>
                    </a:lnTo>
                    <a:lnTo>
                      <a:pt x="87" y="62"/>
                    </a:lnTo>
                    <a:lnTo>
                      <a:pt x="84" y="63"/>
                    </a:lnTo>
                    <a:lnTo>
                      <a:pt x="82" y="63"/>
                    </a:lnTo>
                    <a:lnTo>
                      <a:pt x="79" y="63"/>
                    </a:lnTo>
                    <a:lnTo>
                      <a:pt x="77" y="63"/>
                    </a:lnTo>
                    <a:lnTo>
                      <a:pt x="76" y="63"/>
                    </a:lnTo>
                    <a:lnTo>
                      <a:pt x="74" y="63"/>
                    </a:lnTo>
                    <a:lnTo>
                      <a:pt x="74" y="63"/>
                    </a:lnTo>
                    <a:lnTo>
                      <a:pt x="73" y="63"/>
                    </a:lnTo>
                    <a:lnTo>
                      <a:pt x="71" y="63"/>
                    </a:lnTo>
                    <a:lnTo>
                      <a:pt x="70" y="62"/>
                    </a:lnTo>
                    <a:lnTo>
                      <a:pt x="68" y="62"/>
                    </a:lnTo>
                    <a:lnTo>
                      <a:pt x="68" y="60"/>
                    </a:lnTo>
                    <a:lnTo>
                      <a:pt x="66" y="60"/>
                    </a:lnTo>
                    <a:lnTo>
                      <a:pt x="66" y="60"/>
                    </a:lnTo>
                    <a:lnTo>
                      <a:pt x="66" y="62"/>
                    </a:lnTo>
                    <a:lnTo>
                      <a:pt x="66" y="62"/>
                    </a:lnTo>
                    <a:lnTo>
                      <a:pt x="65" y="62"/>
                    </a:lnTo>
                    <a:lnTo>
                      <a:pt x="65" y="60"/>
                    </a:lnTo>
                    <a:lnTo>
                      <a:pt x="65" y="60"/>
                    </a:lnTo>
                    <a:lnTo>
                      <a:pt x="65" y="60"/>
                    </a:lnTo>
                    <a:lnTo>
                      <a:pt x="65" y="58"/>
                    </a:lnTo>
                    <a:lnTo>
                      <a:pt x="63" y="58"/>
                    </a:lnTo>
                    <a:lnTo>
                      <a:pt x="63" y="58"/>
                    </a:lnTo>
                    <a:lnTo>
                      <a:pt x="60" y="58"/>
                    </a:lnTo>
                    <a:lnTo>
                      <a:pt x="60" y="58"/>
                    </a:lnTo>
                    <a:lnTo>
                      <a:pt x="55" y="58"/>
                    </a:lnTo>
                    <a:lnTo>
                      <a:pt x="51" y="58"/>
                    </a:lnTo>
                    <a:lnTo>
                      <a:pt x="46" y="58"/>
                    </a:lnTo>
                    <a:lnTo>
                      <a:pt x="41" y="58"/>
                    </a:lnTo>
                    <a:lnTo>
                      <a:pt x="38" y="58"/>
                    </a:lnTo>
                    <a:lnTo>
                      <a:pt x="33" y="58"/>
                    </a:lnTo>
                    <a:lnTo>
                      <a:pt x="32" y="60"/>
                    </a:lnTo>
                    <a:lnTo>
                      <a:pt x="29" y="62"/>
                    </a:lnTo>
                    <a:lnTo>
                      <a:pt x="25" y="62"/>
                    </a:lnTo>
                    <a:lnTo>
                      <a:pt x="21" y="62"/>
                    </a:lnTo>
                    <a:lnTo>
                      <a:pt x="19" y="62"/>
                    </a:lnTo>
                    <a:lnTo>
                      <a:pt x="18" y="63"/>
                    </a:lnTo>
                    <a:lnTo>
                      <a:pt x="16" y="63"/>
                    </a:lnTo>
                    <a:lnTo>
                      <a:pt x="14" y="63"/>
                    </a:lnTo>
                    <a:lnTo>
                      <a:pt x="13" y="63"/>
                    </a:lnTo>
                    <a:lnTo>
                      <a:pt x="13" y="63"/>
                    </a:lnTo>
                    <a:lnTo>
                      <a:pt x="11" y="63"/>
                    </a:lnTo>
                    <a:lnTo>
                      <a:pt x="11" y="62"/>
                    </a:lnTo>
                    <a:lnTo>
                      <a:pt x="11" y="60"/>
                    </a:lnTo>
                    <a:lnTo>
                      <a:pt x="13" y="60"/>
                    </a:lnTo>
                    <a:lnTo>
                      <a:pt x="14" y="60"/>
                    </a:lnTo>
                    <a:lnTo>
                      <a:pt x="16" y="60"/>
                    </a:lnTo>
                    <a:lnTo>
                      <a:pt x="16" y="60"/>
                    </a:lnTo>
                    <a:lnTo>
                      <a:pt x="16" y="60"/>
                    </a:lnTo>
                    <a:lnTo>
                      <a:pt x="16" y="58"/>
                    </a:lnTo>
                    <a:lnTo>
                      <a:pt x="14" y="58"/>
                    </a:lnTo>
                    <a:lnTo>
                      <a:pt x="14" y="58"/>
                    </a:lnTo>
                    <a:lnTo>
                      <a:pt x="13" y="58"/>
                    </a:lnTo>
                    <a:lnTo>
                      <a:pt x="13" y="60"/>
                    </a:lnTo>
                    <a:lnTo>
                      <a:pt x="13" y="60"/>
                    </a:lnTo>
                    <a:lnTo>
                      <a:pt x="11" y="60"/>
                    </a:lnTo>
                    <a:lnTo>
                      <a:pt x="11" y="58"/>
                    </a:lnTo>
                    <a:lnTo>
                      <a:pt x="11" y="58"/>
                    </a:lnTo>
                    <a:lnTo>
                      <a:pt x="11" y="58"/>
                    </a:lnTo>
                    <a:lnTo>
                      <a:pt x="11" y="55"/>
                    </a:lnTo>
                    <a:lnTo>
                      <a:pt x="11" y="54"/>
                    </a:lnTo>
                    <a:lnTo>
                      <a:pt x="11" y="52"/>
                    </a:lnTo>
                    <a:lnTo>
                      <a:pt x="13" y="52"/>
                    </a:lnTo>
                    <a:lnTo>
                      <a:pt x="13" y="52"/>
                    </a:lnTo>
                    <a:lnTo>
                      <a:pt x="16" y="52"/>
                    </a:lnTo>
                    <a:lnTo>
                      <a:pt x="19" y="52"/>
                    </a:lnTo>
                    <a:lnTo>
                      <a:pt x="22" y="52"/>
                    </a:lnTo>
                    <a:lnTo>
                      <a:pt x="25" y="52"/>
                    </a:lnTo>
                    <a:lnTo>
                      <a:pt x="25" y="49"/>
                    </a:lnTo>
                    <a:lnTo>
                      <a:pt x="25" y="49"/>
                    </a:lnTo>
                    <a:lnTo>
                      <a:pt x="27" y="49"/>
                    </a:lnTo>
                    <a:lnTo>
                      <a:pt x="30" y="49"/>
                    </a:lnTo>
                    <a:lnTo>
                      <a:pt x="33" y="47"/>
                    </a:lnTo>
                    <a:lnTo>
                      <a:pt x="33" y="47"/>
                    </a:lnTo>
                    <a:lnTo>
                      <a:pt x="33" y="47"/>
                    </a:lnTo>
                    <a:lnTo>
                      <a:pt x="35" y="46"/>
                    </a:lnTo>
                    <a:lnTo>
                      <a:pt x="35" y="46"/>
                    </a:lnTo>
                    <a:lnTo>
                      <a:pt x="35" y="46"/>
                    </a:lnTo>
                    <a:lnTo>
                      <a:pt x="36" y="46"/>
                    </a:lnTo>
                    <a:lnTo>
                      <a:pt x="38" y="47"/>
                    </a:lnTo>
                    <a:lnTo>
                      <a:pt x="40" y="47"/>
                    </a:lnTo>
                    <a:lnTo>
                      <a:pt x="40" y="47"/>
                    </a:lnTo>
                    <a:lnTo>
                      <a:pt x="41" y="49"/>
                    </a:lnTo>
                    <a:lnTo>
                      <a:pt x="44" y="51"/>
                    </a:lnTo>
                    <a:lnTo>
                      <a:pt x="48" y="51"/>
                    </a:lnTo>
                    <a:lnTo>
                      <a:pt x="51" y="49"/>
                    </a:lnTo>
                    <a:lnTo>
                      <a:pt x="54" y="49"/>
                    </a:lnTo>
                    <a:lnTo>
                      <a:pt x="54" y="47"/>
                    </a:lnTo>
                    <a:lnTo>
                      <a:pt x="54" y="47"/>
                    </a:lnTo>
                    <a:lnTo>
                      <a:pt x="52" y="46"/>
                    </a:lnTo>
                    <a:lnTo>
                      <a:pt x="49" y="46"/>
                    </a:lnTo>
                    <a:lnTo>
                      <a:pt x="49" y="46"/>
                    </a:lnTo>
                    <a:lnTo>
                      <a:pt x="48" y="46"/>
                    </a:lnTo>
                    <a:lnTo>
                      <a:pt x="46" y="46"/>
                    </a:lnTo>
                    <a:lnTo>
                      <a:pt x="46" y="46"/>
                    </a:lnTo>
                    <a:lnTo>
                      <a:pt x="44" y="46"/>
                    </a:lnTo>
                    <a:lnTo>
                      <a:pt x="43" y="44"/>
                    </a:lnTo>
                    <a:lnTo>
                      <a:pt x="41" y="44"/>
                    </a:lnTo>
                    <a:lnTo>
                      <a:pt x="40" y="44"/>
                    </a:lnTo>
                    <a:lnTo>
                      <a:pt x="38" y="43"/>
                    </a:lnTo>
                    <a:lnTo>
                      <a:pt x="36" y="43"/>
                    </a:lnTo>
                    <a:lnTo>
                      <a:pt x="35" y="41"/>
                    </a:lnTo>
                    <a:lnTo>
                      <a:pt x="33" y="43"/>
                    </a:lnTo>
                    <a:lnTo>
                      <a:pt x="30" y="43"/>
                    </a:lnTo>
                    <a:lnTo>
                      <a:pt x="30" y="46"/>
                    </a:lnTo>
                    <a:lnTo>
                      <a:pt x="27" y="46"/>
                    </a:lnTo>
                    <a:lnTo>
                      <a:pt x="22" y="46"/>
                    </a:lnTo>
                    <a:lnTo>
                      <a:pt x="18" y="44"/>
                    </a:lnTo>
                    <a:lnTo>
                      <a:pt x="14" y="46"/>
                    </a:lnTo>
                    <a:lnTo>
                      <a:pt x="14" y="44"/>
                    </a:lnTo>
                    <a:lnTo>
                      <a:pt x="13" y="43"/>
                    </a:lnTo>
                    <a:lnTo>
                      <a:pt x="11" y="41"/>
                    </a:lnTo>
                    <a:lnTo>
                      <a:pt x="11" y="41"/>
                    </a:lnTo>
                    <a:lnTo>
                      <a:pt x="11" y="40"/>
                    </a:lnTo>
                    <a:lnTo>
                      <a:pt x="13" y="40"/>
                    </a:lnTo>
                    <a:lnTo>
                      <a:pt x="13" y="38"/>
                    </a:lnTo>
                    <a:lnTo>
                      <a:pt x="13" y="38"/>
                    </a:lnTo>
                    <a:lnTo>
                      <a:pt x="11" y="40"/>
                    </a:lnTo>
                    <a:lnTo>
                      <a:pt x="11" y="40"/>
                    </a:lnTo>
                    <a:lnTo>
                      <a:pt x="11" y="38"/>
                    </a:lnTo>
                    <a:lnTo>
                      <a:pt x="10" y="36"/>
                    </a:lnTo>
                    <a:lnTo>
                      <a:pt x="8" y="33"/>
                    </a:lnTo>
                    <a:lnTo>
                      <a:pt x="7" y="32"/>
                    </a:lnTo>
                    <a:lnTo>
                      <a:pt x="5" y="30"/>
                    </a:lnTo>
                    <a:lnTo>
                      <a:pt x="5" y="29"/>
                    </a:lnTo>
                    <a:lnTo>
                      <a:pt x="3" y="29"/>
                    </a:lnTo>
                    <a:lnTo>
                      <a:pt x="2" y="29"/>
                    </a:lnTo>
                    <a:lnTo>
                      <a:pt x="2" y="30"/>
                    </a:lnTo>
                    <a:lnTo>
                      <a:pt x="0" y="29"/>
                    </a:lnTo>
                    <a:lnTo>
                      <a:pt x="2" y="27"/>
                    </a:lnTo>
                    <a:lnTo>
                      <a:pt x="7" y="25"/>
                    </a:lnTo>
                    <a:lnTo>
                      <a:pt x="10" y="21"/>
                    </a:lnTo>
                    <a:lnTo>
                      <a:pt x="14" y="14"/>
                    </a:lnTo>
                    <a:lnTo>
                      <a:pt x="14" y="13"/>
                    </a:lnTo>
                    <a:lnTo>
                      <a:pt x="16" y="11"/>
                    </a:lnTo>
                    <a:lnTo>
                      <a:pt x="16" y="8"/>
                    </a:lnTo>
                    <a:lnTo>
                      <a:pt x="16" y="6"/>
                    </a:lnTo>
                    <a:lnTo>
                      <a:pt x="16" y="6"/>
                    </a:lnTo>
                    <a:lnTo>
                      <a:pt x="18" y="5"/>
                    </a:lnTo>
                    <a:lnTo>
                      <a:pt x="18" y="3"/>
                    </a:lnTo>
                    <a:lnTo>
                      <a:pt x="19" y="2"/>
                    </a:lnTo>
                    <a:lnTo>
                      <a:pt x="21" y="2"/>
                    </a:lnTo>
                    <a:lnTo>
                      <a:pt x="21" y="2"/>
                    </a:lnTo>
                    <a:lnTo>
                      <a:pt x="21" y="2"/>
                    </a:lnTo>
                    <a:lnTo>
                      <a:pt x="22" y="2"/>
                    </a:lnTo>
                    <a:lnTo>
                      <a:pt x="25" y="3"/>
                    </a:lnTo>
                    <a:lnTo>
                      <a:pt x="29" y="2"/>
                    </a:lnTo>
                    <a:lnTo>
                      <a:pt x="30" y="2"/>
                    </a:lnTo>
                    <a:lnTo>
                      <a:pt x="32" y="2"/>
                    </a:lnTo>
                    <a:lnTo>
                      <a:pt x="33" y="2"/>
                    </a:lnTo>
                    <a:lnTo>
                      <a:pt x="35" y="0"/>
                    </a:lnTo>
                    <a:lnTo>
                      <a:pt x="35" y="0"/>
                    </a:lnTo>
                    <a:lnTo>
                      <a:pt x="35" y="0"/>
                    </a:lnTo>
                    <a:lnTo>
                      <a:pt x="36" y="0"/>
                    </a:lnTo>
                    <a:lnTo>
                      <a:pt x="36" y="0"/>
                    </a:lnTo>
                    <a:lnTo>
                      <a:pt x="36" y="0"/>
                    </a:lnTo>
                    <a:lnTo>
                      <a:pt x="3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1" name="Freeform 53">
                <a:extLst>
                  <a:ext uri="{FF2B5EF4-FFF2-40B4-BE49-F238E27FC236}">
                    <a16:creationId xmlns:a16="http://schemas.microsoft.com/office/drawing/2014/main" id="{D7E4FB1D-574C-4B8B-9071-DC1EBF99EDFD}"/>
                  </a:ext>
                </a:extLst>
              </p:cNvPr>
              <p:cNvSpPr>
                <a:spLocks/>
              </p:cNvSpPr>
              <p:nvPr/>
            </p:nvSpPr>
            <p:spPr bwMode="auto">
              <a:xfrm>
                <a:off x="6111956" y="3098249"/>
                <a:ext cx="5848" cy="3898"/>
              </a:xfrm>
              <a:custGeom>
                <a:avLst/>
                <a:gdLst>
                  <a:gd name="T0" fmla="*/ 2 w 3"/>
                  <a:gd name="T1" fmla="*/ 0 h 2"/>
                  <a:gd name="T2" fmla="*/ 3 w 3"/>
                  <a:gd name="T3" fmla="*/ 0 h 2"/>
                  <a:gd name="T4" fmla="*/ 2 w 3"/>
                  <a:gd name="T5" fmla="*/ 2 h 2"/>
                  <a:gd name="T6" fmla="*/ 2 w 3"/>
                  <a:gd name="T7" fmla="*/ 2 h 2"/>
                  <a:gd name="T8" fmla="*/ 0 w 3"/>
                  <a:gd name="T9" fmla="*/ 2 h 2"/>
                  <a:gd name="T10" fmla="*/ 2 w 3"/>
                  <a:gd name="T11" fmla="*/ 0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lnTo>
                      <a:pt x="3" y="0"/>
                    </a:lnTo>
                    <a:lnTo>
                      <a:pt x="2" y="2"/>
                    </a:lnTo>
                    <a:lnTo>
                      <a:pt x="2" y="2"/>
                    </a:lnTo>
                    <a:lnTo>
                      <a:pt x="0" y="2"/>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2" name="Freeform 54">
                <a:extLst>
                  <a:ext uri="{FF2B5EF4-FFF2-40B4-BE49-F238E27FC236}">
                    <a16:creationId xmlns:a16="http://schemas.microsoft.com/office/drawing/2014/main" id="{930AD1EE-6E52-49F3-8AD1-9D255412644D}"/>
                  </a:ext>
                </a:extLst>
              </p:cNvPr>
              <p:cNvSpPr>
                <a:spLocks/>
              </p:cNvSpPr>
              <p:nvPr/>
            </p:nvSpPr>
            <p:spPr bwMode="auto">
              <a:xfrm>
                <a:off x="6139245" y="2996890"/>
                <a:ext cx="89664" cy="52630"/>
              </a:xfrm>
              <a:custGeom>
                <a:avLst/>
                <a:gdLst>
                  <a:gd name="T0" fmla="*/ 43 w 46"/>
                  <a:gd name="T1" fmla="*/ 2 h 27"/>
                  <a:gd name="T2" fmla="*/ 45 w 46"/>
                  <a:gd name="T3" fmla="*/ 4 h 27"/>
                  <a:gd name="T4" fmla="*/ 45 w 46"/>
                  <a:gd name="T5" fmla="*/ 5 h 27"/>
                  <a:gd name="T6" fmla="*/ 45 w 46"/>
                  <a:gd name="T7" fmla="*/ 7 h 27"/>
                  <a:gd name="T8" fmla="*/ 43 w 46"/>
                  <a:gd name="T9" fmla="*/ 7 h 27"/>
                  <a:gd name="T10" fmla="*/ 43 w 46"/>
                  <a:gd name="T11" fmla="*/ 10 h 27"/>
                  <a:gd name="T12" fmla="*/ 38 w 46"/>
                  <a:gd name="T13" fmla="*/ 11 h 27"/>
                  <a:gd name="T14" fmla="*/ 37 w 46"/>
                  <a:gd name="T15" fmla="*/ 11 h 27"/>
                  <a:gd name="T16" fmla="*/ 34 w 46"/>
                  <a:gd name="T17" fmla="*/ 13 h 27"/>
                  <a:gd name="T18" fmla="*/ 34 w 46"/>
                  <a:gd name="T19" fmla="*/ 16 h 27"/>
                  <a:gd name="T20" fmla="*/ 34 w 46"/>
                  <a:gd name="T21" fmla="*/ 19 h 27"/>
                  <a:gd name="T22" fmla="*/ 29 w 46"/>
                  <a:gd name="T23" fmla="*/ 21 h 27"/>
                  <a:gd name="T24" fmla="*/ 30 w 46"/>
                  <a:gd name="T25" fmla="*/ 22 h 27"/>
                  <a:gd name="T26" fmla="*/ 29 w 46"/>
                  <a:gd name="T27" fmla="*/ 24 h 27"/>
                  <a:gd name="T28" fmla="*/ 29 w 46"/>
                  <a:gd name="T29" fmla="*/ 27 h 27"/>
                  <a:gd name="T30" fmla="*/ 23 w 46"/>
                  <a:gd name="T31" fmla="*/ 26 h 27"/>
                  <a:gd name="T32" fmla="*/ 21 w 46"/>
                  <a:gd name="T33" fmla="*/ 26 h 27"/>
                  <a:gd name="T34" fmla="*/ 19 w 46"/>
                  <a:gd name="T35" fmla="*/ 22 h 27"/>
                  <a:gd name="T36" fmla="*/ 18 w 46"/>
                  <a:gd name="T37" fmla="*/ 24 h 27"/>
                  <a:gd name="T38" fmla="*/ 15 w 46"/>
                  <a:gd name="T39" fmla="*/ 26 h 27"/>
                  <a:gd name="T40" fmla="*/ 10 w 46"/>
                  <a:gd name="T41" fmla="*/ 26 h 27"/>
                  <a:gd name="T42" fmla="*/ 10 w 46"/>
                  <a:gd name="T43" fmla="*/ 26 h 27"/>
                  <a:gd name="T44" fmla="*/ 4 w 46"/>
                  <a:gd name="T45" fmla="*/ 26 h 27"/>
                  <a:gd name="T46" fmla="*/ 7 w 46"/>
                  <a:gd name="T47" fmla="*/ 24 h 27"/>
                  <a:gd name="T48" fmla="*/ 8 w 46"/>
                  <a:gd name="T49" fmla="*/ 22 h 27"/>
                  <a:gd name="T50" fmla="*/ 4 w 46"/>
                  <a:gd name="T51" fmla="*/ 19 h 27"/>
                  <a:gd name="T52" fmla="*/ 4 w 46"/>
                  <a:gd name="T53" fmla="*/ 16 h 27"/>
                  <a:gd name="T54" fmla="*/ 2 w 46"/>
                  <a:gd name="T55" fmla="*/ 16 h 27"/>
                  <a:gd name="T56" fmla="*/ 5 w 46"/>
                  <a:gd name="T57" fmla="*/ 15 h 27"/>
                  <a:gd name="T58" fmla="*/ 4 w 46"/>
                  <a:gd name="T59" fmla="*/ 13 h 27"/>
                  <a:gd name="T60" fmla="*/ 2 w 46"/>
                  <a:gd name="T61" fmla="*/ 13 h 27"/>
                  <a:gd name="T62" fmla="*/ 2 w 46"/>
                  <a:gd name="T63" fmla="*/ 11 h 27"/>
                  <a:gd name="T64" fmla="*/ 5 w 46"/>
                  <a:gd name="T65" fmla="*/ 8 h 27"/>
                  <a:gd name="T66" fmla="*/ 7 w 46"/>
                  <a:gd name="T67" fmla="*/ 7 h 27"/>
                  <a:gd name="T68" fmla="*/ 10 w 46"/>
                  <a:gd name="T69" fmla="*/ 8 h 27"/>
                  <a:gd name="T70" fmla="*/ 16 w 46"/>
                  <a:gd name="T71" fmla="*/ 8 h 27"/>
                  <a:gd name="T72" fmla="*/ 18 w 46"/>
                  <a:gd name="T73" fmla="*/ 10 h 27"/>
                  <a:gd name="T74" fmla="*/ 19 w 46"/>
                  <a:gd name="T75" fmla="*/ 8 h 27"/>
                  <a:gd name="T76" fmla="*/ 23 w 46"/>
                  <a:gd name="T77" fmla="*/ 5 h 27"/>
                  <a:gd name="T78" fmla="*/ 24 w 46"/>
                  <a:gd name="T79" fmla="*/ 5 h 27"/>
                  <a:gd name="T80" fmla="*/ 32 w 46"/>
                  <a:gd name="T81" fmla="*/ 5 h 27"/>
                  <a:gd name="T82" fmla="*/ 35 w 46"/>
                  <a:gd name="T83" fmla="*/ 4 h 27"/>
                  <a:gd name="T84" fmla="*/ 38 w 46"/>
                  <a:gd name="T85" fmla="*/ 4 h 27"/>
                  <a:gd name="T86" fmla="*/ 40 w 46"/>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27">
                    <a:moveTo>
                      <a:pt x="40" y="0"/>
                    </a:moveTo>
                    <a:lnTo>
                      <a:pt x="43" y="0"/>
                    </a:lnTo>
                    <a:lnTo>
                      <a:pt x="43" y="2"/>
                    </a:lnTo>
                    <a:lnTo>
                      <a:pt x="43" y="2"/>
                    </a:lnTo>
                    <a:lnTo>
                      <a:pt x="45" y="4"/>
                    </a:lnTo>
                    <a:lnTo>
                      <a:pt x="45" y="4"/>
                    </a:lnTo>
                    <a:lnTo>
                      <a:pt x="45" y="4"/>
                    </a:lnTo>
                    <a:lnTo>
                      <a:pt x="45" y="5"/>
                    </a:lnTo>
                    <a:lnTo>
                      <a:pt x="45" y="5"/>
                    </a:lnTo>
                    <a:lnTo>
                      <a:pt x="46" y="7"/>
                    </a:lnTo>
                    <a:lnTo>
                      <a:pt x="46" y="7"/>
                    </a:lnTo>
                    <a:lnTo>
                      <a:pt x="45" y="7"/>
                    </a:lnTo>
                    <a:lnTo>
                      <a:pt x="43" y="7"/>
                    </a:lnTo>
                    <a:lnTo>
                      <a:pt x="43" y="7"/>
                    </a:lnTo>
                    <a:lnTo>
                      <a:pt x="43" y="7"/>
                    </a:lnTo>
                    <a:lnTo>
                      <a:pt x="43" y="8"/>
                    </a:lnTo>
                    <a:lnTo>
                      <a:pt x="43" y="10"/>
                    </a:lnTo>
                    <a:lnTo>
                      <a:pt x="43" y="10"/>
                    </a:lnTo>
                    <a:lnTo>
                      <a:pt x="40" y="10"/>
                    </a:lnTo>
                    <a:lnTo>
                      <a:pt x="40" y="10"/>
                    </a:lnTo>
                    <a:lnTo>
                      <a:pt x="38" y="11"/>
                    </a:lnTo>
                    <a:lnTo>
                      <a:pt x="38" y="11"/>
                    </a:lnTo>
                    <a:lnTo>
                      <a:pt x="37" y="11"/>
                    </a:lnTo>
                    <a:lnTo>
                      <a:pt x="37" y="11"/>
                    </a:lnTo>
                    <a:lnTo>
                      <a:pt x="35" y="13"/>
                    </a:lnTo>
                    <a:lnTo>
                      <a:pt x="34" y="13"/>
                    </a:lnTo>
                    <a:lnTo>
                      <a:pt x="34" y="13"/>
                    </a:lnTo>
                    <a:lnTo>
                      <a:pt x="34" y="15"/>
                    </a:lnTo>
                    <a:lnTo>
                      <a:pt x="34" y="15"/>
                    </a:lnTo>
                    <a:lnTo>
                      <a:pt x="34" y="16"/>
                    </a:lnTo>
                    <a:lnTo>
                      <a:pt x="35" y="16"/>
                    </a:lnTo>
                    <a:lnTo>
                      <a:pt x="34" y="18"/>
                    </a:lnTo>
                    <a:lnTo>
                      <a:pt x="34" y="19"/>
                    </a:lnTo>
                    <a:lnTo>
                      <a:pt x="34" y="19"/>
                    </a:lnTo>
                    <a:lnTo>
                      <a:pt x="30" y="19"/>
                    </a:lnTo>
                    <a:lnTo>
                      <a:pt x="29" y="21"/>
                    </a:lnTo>
                    <a:lnTo>
                      <a:pt x="29" y="21"/>
                    </a:lnTo>
                    <a:lnTo>
                      <a:pt x="30" y="22"/>
                    </a:lnTo>
                    <a:lnTo>
                      <a:pt x="30" y="22"/>
                    </a:lnTo>
                    <a:lnTo>
                      <a:pt x="29" y="24"/>
                    </a:lnTo>
                    <a:lnTo>
                      <a:pt x="29" y="24"/>
                    </a:lnTo>
                    <a:lnTo>
                      <a:pt x="29" y="24"/>
                    </a:lnTo>
                    <a:lnTo>
                      <a:pt x="29" y="26"/>
                    </a:lnTo>
                    <a:lnTo>
                      <a:pt x="29" y="26"/>
                    </a:lnTo>
                    <a:lnTo>
                      <a:pt x="29" y="27"/>
                    </a:lnTo>
                    <a:lnTo>
                      <a:pt x="26" y="26"/>
                    </a:lnTo>
                    <a:lnTo>
                      <a:pt x="24" y="26"/>
                    </a:lnTo>
                    <a:lnTo>
                      <a:pt x="23" y="26"/>
                    </a:lnTo>
                    <a:lnTo>
                      <a:pt x="23" y="26"/>
                    </a:lnTo>
                    <a:lnTo>
                      <a:pt x="21" y="26"/>
                    </a:lnTo>
                    <a:lnTo>
                      <a:pt x="21" y="26"/>
                    </a:lnTo>
                    <a:lnTo>
                      <a:pt x="19" y="24"/>
                    </a:lnTo>
                    <a:lnTo>
                      <a:pt x="19" y="24"/>
                    </a:lnTo>
                    <a:lnTo>
                      <a:pt x="19" y="22"/>
                    </a:lnTo>
                    <a:lnTo>
                      <a:pt x="18" y="22"/>
                    </a:lnTo>
                    <a:lnTo>
                      <a:pt x="18" y="22"/>
                    </a:lnTo>
                    <a:lnTo>
                      <a:pt x="18" y="24"/>
                    </a:lnTo>
                    <a:lnTo>
                      <a:pt x="16" y="26"/>
                    </a:lnTo>
                    <a:lnTo>
                      <a:pt x="16" y="26"/>
                    </a:lnTo>
                    <a:lnTo>
                      <a:pt x="15" y="26"/>
                    </a:lnTo>
                    <a:lnTo>
                      <a:pt x="13" y="26"/>
                    </a:lnTo>
                    <a:lnTo>
                      <a:pt x="11" y="26"/>
                    </a:lnTo>
                    <a:lnTo>
                      <a:pt x="10" y="26"/>
                    </a:lnTo>
                    <a:lnTo>
                      <a:pt x="10" y="26"/>
                    </a:lnTo>
                    <a:lnTo>
                      <a:pt x="10" y="26"/>
                    </a:lnTo>
                    <a:lnTo>
                      <a:pt x="10" y="26"/>
                    </a:lnTo>
                    <a:lnTo>
                      <a:pt x="8" y="27"/>
                    </a:lnTo>
                    <a:lnTo>
                      <a:pt x="5" y="26"/>
                    </a:lnTo>
                    <a:lnTo>
                      <a:pt x="4" y="26"/>
                    </a:lnTo>
                    <a:lnTo>
                      <a:pt x="5" y="24"/>
                    </a:lnTo>
                    <a:lnTo>
                      <a:pt x="7" y="24"/>
                    </a:lnTo>
                    <a:lnTo>
                      <a:pt x="7" y="24"/>
                    </a:lnTo>
                    <a:lnTo>
                      <a:pt x="8" y="24"/>
                    </a:lnTo>
                    <a:lnTo>
                      <a:pt x="8" y="24"/>
                    </a:lnTo>
                    <a:lnTo>
                      <a:pt x="8" y="22"/>
                    </a:lnTo>
                    <a:lnTo>
                      <a:pt x="7" y="21"/>
                    </a:lnTo>
                    <a:lnTo>
                      <a:pt x="5" y="21"/>
                    </a:lnTo>
                    <a:lnTo>
                      <a:pt x="4" y="19"/>
                    </a:lnTo>
                    <a:lnTo>
                      <a:pt x="4" y="19"/>
                    </a:lnTo>
                    <a:lnTo>
                      <a:pt x="5" y="18"/>
                    </a:lnTo>
                    <a:lnTo>
                      <a:pt x="4" y="16"/>
                    </a:lnTo>
                    <a:lnTo>
                      <a:pt x="4" y="16"/>
                    </a:lnTo>
                    <a:lnTo>
                      <a:pt x="2" y="16"/>
                    </a:lnTo>
                    <a:lnTo>
                      <a:pt x="2" y="16"/>
                    </a:lnTo>
                    <a:lnTo>
                      <a:pt x="2" y="16"/>
                    </a:lnTo>
                    <a:lnTo>
                      <a:pt x="4" y="15"/>
                    </a:lnTo>
                    <a:lnTo>
                      <a:pt x="5" y="15"/>
                    </a:lnTo>
                    <a:lnTo>
                      <a:pt x="5" y="13"/>
                    </a:lnTo>
                    <a:lnTo>
                      <a:pt x="5" y="13"/>
                    </a:lnTo>
                    <a:lnTo>
                      <a:pt x="4" y="13"/>
                    </a:lnTo>
                    <a:lnTo>
                      <a:pt x="2" y="13"/>
                    </a:lnTo>
                    <a:lnTo>
                      <a:pt x="2" y="13"/>
                    </a:lnTo>
                    <a:lnTo>
                      <a:pt x="2" y="13"/>
                    </a:lnTo>
                    <a:lnTo>
                      <a:pt x="2" y="13"/>
                    </a:lnTo>
                    <a:lnTo>
                      <a:pt x="0" y="11"/>
                    </a:lnTo>
                    <a:lnTo>
                      <a:pt x="2" y="11"/>
                    </a:lnTo>
                    <a:lnTo>
                      <a:pt x="2" y="10"/>
                    </a:lnTo>
                    <a:lnTo>
                      <a:pt x="4" y="8"/>
                    </a:lnTo>
                    <a:lnTo>
                      <a:pt x="5" y="8"/>
                    </a:lnTo>
                    <a:lnTo>
                      <a:pt x="5" y="8"/>
                    </a:lnTo>
                    <a:lnTo>
                      <a:pt x="5" y="7"/>
                    </a:lnTo>
                    <a:lnTo>
                      <a:pt x="7" y="7"/>
                    </a:lnTo>
                    <a:lnTo>
                      <a:pt x="8" y="7"/>
                    </a:lnTo>
                    <a:lnTo>
                      <a:pt x="8" y="7"/>
                    </a:lnTo>
                    <a:lnTo>
                      <a:pt x="10" y="8"/>
                    </a:lnTo>
                    <a:lnTo>
                      <a:pt x="11" y="8"/>
                    </a:lnTo>
                    <a:lnTo>
                      <a:pt x="15" y="8"/>
                    </a:lnTo>
                    <a:lnTo>
                      <a:pt x="16" y="8"/>
                    </a:lnTo>
                    <a:lnTo>
                      <a:pt x="16" y="8"/>
                    </a:lnTo>
                    <a:lnTo>
                      <a:pt x="18" y="8"/>
                    </a:lnTo>
                    <a:lnTo>
                      <a:pt x="18" y="10"/>
                    </a:lnTo>
                    <a:lnTo>
                      <a:pt x="18" y="8"/>
                    </a:lnTo>
                    <a:lnTo>
                      <a:pt x="19" y="8"/>
                    </a:lnTo>
                    <a:lnTo>
                      <a:pt x="19" y="8"/>
                    </a:lnTo>
                    <a:lnTo>
                      <a:pt x="21" y="7"/>
                    </a:lnTo>
                    <a:lnTo>
                      <a:pt x="23" y="7"/>
                    </a:lnTo>
                    <a:lnTo>
                      <a:pt x="23" y="5"/>
                    </a:lnTo>
                    <a:lnTo>
                      <a:pt x="23" y="5"/>
                    </a:lnTo>
                    <a:lnTo>
                      <a:pt x="24" y="5"/>
                    </a:lnTo>
                    <a:lnTo>
                      <a:pt x="24" y="5"/>
                    </a:lnTo>
                    <a:lnTo>
                      <a:pt x="27" y="5"/>
                    </a:lnTo>
                    <a:lnTo>
                      <a:pt x="30" y="5"/>
                    </a:lnTo>
                    <a:lnTo>
                      <a:pt x="32" y="5"/>
                    </a:lnTo>
                    <a:lnTo>
                      <a:pt x="34" y="4"/>
                    </a:lnTo>
                    <a:lnTo>
                      <a:pt x="35" y="4"/>
                    </a:lnTo>
                    <a:lnTo>
                      <a:pt x="35" y="4"/>
                    </a:lnTo>
                    <a:lnTo>
                      <a:pt x="38" y="4"/>
                    </a:lnTo>
                    <a:lnTo>
                      <a:pt x="38" y="4"/>
                    </a:lnTo>
                    <a:lnTo>
                      <a:pt x="38" y="4"/>
                    </a:lnTo>
                    <a:lnTo>
                      <a:pt x="38" y="2"/>
                    </a:lnTo>
                    <a:lnTo>
                      <a:pt x="40" y="0"/>
                    </a:lnTo>
                    <a:lnTo>
                      <a:pt x="4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3" name="Freeform 55">
                <a:extLst>
                  <a:ext uri="{FF2B5EF4-FFF2-40B4-BE49-F238E27FC236}">
                    <a16:creationId xmlns:a16="http://schemas.microsoft.com/office/drawing/2014/main" id="{5C026E05-9E90-43A5-82FE-46F4C56AB570}"/>
                  </a:ext>
                </a:extLst>
              </p:cNvPr>
              <p:cNvSpPr>
                <a:spLocks noEditPoints="1"/>
              </p:cNvSpPr>
              <p:nvPr/>
            </p:nvSpPr>
            <p:spPr bwMode="auto">
              <a:xfrm>
                <a:off x="5390744" y="4137184"/>
                <a:ext cx="85766" cy="85766"/>
              </a:xfrm>
              <a:custGeom>
                <a:avLst/>
                <a:gdLst>
                  <a:gd name="T0" fmla="*/ 11 w 44"/>
                  <a:gd name="T1" fmla="*/ 35 h 44"/>
                  <a:gd name="T2" fmla="*/ 11 w 44"/>
                  <a:gd name="T3" fmla="*/ 35 h 44"/>
                  <a:gd name="T4" fmla="*/ 11 w 44"/>
                  <a:gd name="T5" fmla="*/ 36 h 44"/>
                  <a:gd name="T6" fmla="*/ 4 w 44"/>
                  <a:gd name="T7" fmla="*/ 35 h 44"/>
                  <a:gd name="T8" fmla="*/ 9 w 44"/>
                  <a:gd name="T9" fmla="*/ 33 h 44"/>
                  <a:gd name="T10" fmla="*/ 30 w 44"/>
                  <a:gd name="T11" fmla="*/ 0 h 44"/>
                  <a:gd name="T12" fmla="*/ 31 w 44"/>
                  <a:gd name="T13" fmla="*/ 1 h 44"/>
                  <a:gd name="T14" fmla="*/ 33 w 44"/>
                  <a:gd name="T15" fmla="*/ 5 h 44"/>
                  <a:gd name="T16" fmla="*/ 36 w 44"/>
                  <a:gd name="T17" fmla="*/ 8 h 44"/>
                  <a:gd name="T18" fmla="*/ 38 w 44"/>
                  <a:gd name="T19" fmla="*/ 9 h 44"/>
                  <a:gd name="T20" fmla="*/ 38 w 44"/>
                  <a:gd name="T21" fmla="*/ 11 h 44"/>
                  <a:gd name="T22" fmla="*/ 36 w 44"/>
                  <a:gd name="T23" fmla="*/ 12 h 44"/>
                  <a:gd name="T24" fmla="*/ 38 w 44"/>
                  <a:gd name="T25" fmla="*/ 12 h 44"/>
                  <a:gd name="T26" fmla="*/ 39 w 44"/>
                  <a:gd name="T27" fmla="*/ 16 h 44"/>
                  <a:gd name="T28" fmla="*/ 41 w 44"/>
                  <a:gd name="T29" fmla="*/ 19 h 44"/>
                  <a:gd name="T30" fmla="*/ 38 w 44"/>
                  <a:gd name="T31" fmla="*/ 20 h 44"/>
                  <a:gd name="T32" fmla="*/ 38 w 44"/>
                  <a:gd name="T33" fmla="*/ 24 h 44"/>
                  <a:gd name="T34" fmla="*/ 38 w 44"/>
                  <a:gd name="T35" fmla="*/ 24 h 44"/>
                  <a:gd name="T36" fmla="*/ 39 w 44"/>
                  <a:gd name="T37" fmla="*/ 24 h 44"/>
                  <a:gd name="T38" fmla="*/ 41 w 44"/>
                  <a:gd name="T39" fmla="*/ 24 h 44"/>
                  <a:gd name="T40" fmla="*/ 42 w 44"/>
                  <a:gd name="T41" fmla="*/ 22 h 44"/>
                  <a:gd name="T42" fmla="*/ 44 w 44"/>
                  <a:gd name="T43" fmla="*/ 22 h 44"/>
                  <a:gd name="T44" fmla="*/ 42 w 44"/>
                  <a:gd name="T45" fmla="*/ 25 h 44"/>
                  <a:gd name="T46" fmla="*/ 39 w 44"/>
                  <a:gd name="T47" fmla="*/ 27 h 44"/>
                  <a:gd name="T48" fmla="*/ 38 w 44"/>
                  <a:gd name="T49" fmla="*/ 30 h 44"/>
                  <a:gd name="T50" fmla="*/ 38 w 44"/>
                  <a:gd name="T51" fmla="*/ 31 h 44"/>
                  <a:gd name="T52" fmla="*/ 33 w 44"/>
                  <a:gd name="T53" fmla="*/ 36 h 44"/>
                  <a:gd name="T54" fmla="*/ 30 w 44"/>
                  <a:gd name="T55" fmla="*/ 38 h 44"/>
                  <a:gd name="T56" fmla="*/ 28 w 44"/>
                  <a:gd name="T57" fmla="*/ 41 h 44"/>
                  <a:gd name="T58" fmla="*/ 25 w 44"/>
                  <a:gd name="T59" fmla="*/ 44 h 44"/>
                  <a:gd name="T60" fmla="*/ 22 w 44"/>
                  <a:gd name="T61" fmla="*/ 41 h 44"/>
                  <a:gd name="T62" fmla="*/ 14 w 44"/>
                  <a:gd name="T63" fmla="*/ 38 h 44"/>
                  <a:gd name="T64" fmla="*/ 11 w 44"/>
                  <a:gd name="T65" fmla="*/ 36 h 44"/>
                  <a:gd name="T66" fmla="*/ 11 w 44"/>
                  <a:gd name="T67" fmla="*/ 33 h 44"/>
                  <a:gd name="T68" fmla="*/ 11 w 44"/>
                  <a:gd name="T69" fmla="*/ 31 h 44"/>
                  <a:gd name="T70" fmla="*/ 8 w 44"/>
                  <a:gd name="T71" fmla="*/ 33 h 44"/>
                  <a:gd name="T72" fmla="*/ 6 w 44"/>
                  <a:gd name="T73" fmla="*/ 31 h 44"/>
                  <a:gd name="T74" fmla="*/ 4 w 44"/>
                  <a:gd name="T75" fmla="*/ 28 h 44"/>
                  <a:gd name="T76" fmla="*/ 3 w 44"/>
                  <a:gd name="T77" fmla="*/ 25 h 44"/>
                  <a:gd name="T78" fmla="*/ 1 w 44"/>
                  <a:gd name="T79" fmla="*/ 24 h 44"/>
                  <a:gd name="T80" fmla="*/ 0 w 44"/>
                  <a:gd name="T81" fmla="*/ 22 h 44"/>
                  <a:gd name="T82" fmla="*/ 1 w 44"/>
                  <a:gd name="T83" fmla="*/ 22 h 44"/>
                  <a:gd name="T84" fmla="*/ 4 w 44"/>
                  <a:gd name="T85" fmla="*/ 20 h 44"/>
                  <a:gd name="T86" fmla="*/ 6 w 44"/>
                  <a:gd name="T87" fmla="*/ 19 h 44"/>
                  <a:gd name="T88" fmla="*/ 4 w 44"/>
                  <a:gd name="T89" fmla="*/ 19 h 44"/>
                  <a:gd name="T90" fmla="*/ 3 w 44"/>
                  <a:gd name="T91" fmla="*/ 20 h 44"/>
                  <a:gd name="T92" fmla="*/ 1 w 44"/>
                  <a:gd name="T93" fmla="*/ 19 h 44"/>
                  <a:gd name="T94" fmla="*/ 1 w 44"/>
                  <a:gd name="T95" fmla="*/ 16 h 44"/>
                  <a:gd name="T96" fmla="*/ 3 w 44"/>
                  <a:gd name="T97" fmla="*/ 16 h 44"/>
                  <a:gd name="T98" fmla="*/ 0 w 44"/>
                  <a:gd name="T99" fmla="*/ 14 h 44"/>
                  <a:gd name="T100" fmla="*/ 0 w 44"/>
                  <a:gd name="T101" fmla="*/ 12 h 44"/>
                  <a:gd name="T102" fmla="*/ 1 w 44"/>
                  <a:gd name="T103" fmla="*/ 12 h 44"/>
                  <a:gd name="T104" fmla="*/ 3 w 44"/>
                  <a:gd name="T105" fmla="*/ 12 h 44"/>
                  <a:gd name="T106" fmla="*/ 4 w 44"/>
                  <a:gd name="T107" fmla="*/ 9 h 44"/>
                  <a:gd name="T108" fmla="*/ 8 w 44"/>
                  <a:gd name="T109" fmla="*/ 8 h 44"/>
                  <a:gd name="T110" fmla="*/ 9 w 44"/>
                  <a:gd name="T111" fmla="*/ 6 h 44"/>
                  <a:gd name="T112" fmla="*/ 9 w 44"/>
                  <a:gd name="T113" fmla="*/ 5 h 44"/>
                  <a:gd name="T114" fmla="*/ 11 w 44"/>
                  <a:gd name="T115" fmla="*/ 3 h 44"/>
                  <a:gd name="T116" fmla="*/ 11 w 44"/>
                  <a:gd name="T117" fmla="*/ 1 h 44"/>
                  <a:gd name="T118" fmla="*/ 14 w 44"/>
                  <a:gd name="T119" fmla="*/ 0 h 44"/>
                  <a:gd name="T120" fmla="*/ 19 w 44"/>
                  <a:gd name="T121" fmla="*/ 0 h 44"/>
                  <a:gd name="T122" fmla="*/ 22 w 44"/>
                  <a:gd name="T123" fmla="*/ 0 h 44"/>
                  <a:gd name="T124" fmla="*/ 28 w 44"/>
                  <a:gd name="T1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44">
                    <a:moveTo>
                      <a:pt x="9" y="33"/>
                    </a:moveTo>
                    <a:lnTo>
                      <a:pt x="11" y="35"/>
                    </a:lnTo>
                    <a:lnTo>
                      <a:pt x="11" y="35"/>
                    </a:lnTo>
                    <a:lnTo>
                      <a:pt x="11" y="35"/>
                    </a:lnTo>
                    <a:lnTo>
                      <a:pt x="11" y="36"/>
                    </a:lnTo>
                    <a:lnTo>
                      <a:pt x="11" y="36"/>
                    </a:lnTo>
                    <a:lnTo>
                      <a:pt x="9" y="36"/>
                    </a:lnTo>
                    <a:lnTo>
                      <a:pt x="4" y="35"/>
                    </a:lnTo>
                    <a:lnTo>
                      <a:pt x="6" y="35"/>
                    </a:lnTo>
                    <a:lnTo>
                      <a:pt x="9" y="33"/>
                    </a:lnTo>
                    <a:close/>
                    <a:moveTo>
                      <a:pt x="28" y="0"/>
                    </a:moveTo>
                    <a:lnTo>
                      <a:pt x="30" y="0"/>
                    </a:lnTo>
                    <a:lnTo>
                      <a:pt x="30" y="0"/>
                    </a:lnTo>
                    <a:lnTo>
                      <a:pt x="31" y="1"/>
                    </a:lnTo>
                    <a:lnTo>
                      <a:pt x="33" y="3"/>
                    </a:lnTo>
                    <a:lnTo>
                      <a:pt x="33" y="5"/>
                    </a:lnTo>
                    <a:lnTo>
                      <a:pt x="34" y="6"/>
                    </a:lnTo>
                    <a:lnTo>
                      <a:pt x="36" y="8"/>
                    </a:lnTo>
                    <a:lnTo>
                      <a:pt x="38" y="9"/>
                    </a:lnTo>
                    <a:lnTo>
                      <a:pt x="38" y="9"/>
                    </a:lnTo>
                    <a:lnTo>
                      <a:pt x="38" y="9"/>
                    </a:lnTo>
                    <a:lnTo>
                      <a:pt x="38" y="11"/>
                    </a:lnTo>
                    <a:lnTo>
                      <a:pt x="36" y="12"/>
                    </a:lnTo>
                    <a:lnTo>
                      <a:pt x="36" y="12"/>
                    </a:lnTo>
                    <a:lnTo>
                      <a:pt x="36" y="12"/>
                    </a:lnTo>
                    <a:lnTo>
                      <a:pt x="38" y="12"/>
                    </a:lnTo>
                    <a:lnTo>
                      <a:pt x="39" y="14"/>
                    </a:lnTo>
                    <a:lnTo>
                      <a:pt x="39" y="16"/>
                    </a:lnTo>
                    <a:lnTo>
                      <a:pt x="39" y="17"/>
                    </a:lnTo>
                    <a:lnTo>
                      <a:pt x="41" y="19"/>
                    </a:lnTo>
                    <a:lnTo>
                      <a:pt x="41" y="19"/>
                    </a:lnTo>
                    <a:lnTo>
                      <a:pt x="38" y="20"/>
                    </a:lnTo>
                    <a:lnTo>
                      <a:pt x="38" y="22"/>
                    </a:lnTo>
                    <a:lnTo>
                      <a:pt x="38" y="24"/>
                    </a:lnTo>
                    <a:lnTo>
                      <a:pt x="38" y="24"/>
                    </a:lnTo>
                    <a:lnTo>
                      <a:pt x="38" y="24"/>
                    </a:lnTo>
                    <a:lnTo>
                      <a:pt x="38" y="24"/>
                    </a:lnTo>
                    <a:lnTo>
                      <a:pt x="39" y="24"/>
                    </a:lnTo>
                    <a:lnTo>
                      <a:pt x="39" y="24"/>
                    </a:lnTo>
                    <a:lnTo>
                      <a:pt x="41" y="24"/>
                    </a:lnTo>
                    <a:lnTo>
                      <a:pt x="42" y="22"/>
                    </a:lnTo>
                    <a:lnTo>
                      <a:pt x="42" y="22"/>
                    </a:lnTo>
                    <a:lnTo>
                      <a:pt x="44" y="22"/>
                    </a:lnTo>
                    <a:lnTo>
                      <a:pt x="44" y="22"/>
                    </a:lnTo>
                    <a:lnTo>
                      <a:pt x="42" y="24"/>
                    </a:lnTo>
                    <a:lnTo>
                      <a:pt x="42" y="25"/>
                    </a:lnTo>
                    <a:lnTo>
                      <a:pt x="42" y="27"/>
                    </a:lnTo>
                    <a:lnTo>
                      <a:pt x="39" y="27"/>
                    </a:lnTo>
                    <a:lnTo>
                      <a:pt x="39" y="27"/>
                    </a:lnTo>
                    <a:lnTo>
                      <a:pt x="38" y="30"/>
                    </a:lnTo>
                    <a:lnTo>
                      <a:pt x="38" y="31"/>
                    </a:lnTo>
                    <a:lnTo>
                      <a:pt x="38" y="31"/>
                    </a:lnTo>
                    <a:lnTo>
                      <a:pt x="34" y="35"/>
                    </a:lnTo>
                    <a:lnTo>
                      <a:pt x="33" y="36"/>
                    </a:lnTo>
                    <a:lnTo>
                      <a:pt x="31" y="38"/>
                    </a:lnTo>
                    <a:lnTo>
                      <a:pt x="30" y="38"/>
                    </a:lnTo>
                    <a:lnTo>
                      <a:pt x="30" y="39"/>
                    </a:lnTo>
                    <a:lnTo>
                      <a:pt x="28" y="41"/>
                    </a:lnTo>
                    <a:lnTo>
                      <a:pt x="26" y="44"/>
                    </a:lnTo>
                    <a:lnTo>
                      <a:pt x="25" y="44"/>
                    </a:lnTo>
                    <a:lnTo>
                      <a:pt x="25" y="44"/>
                    </a:lnTo>
                    <a:lnTo>
                      <a:pt x="22" y="41"/>
                    </a:lnTo>
                    <a:lnTo>
                      <a:pt x="19" y="41"/>
                    </a:lnTo>
                    <a:lnTo>
                      <a:pt x="14" y="38"/>
                    </a:lnTo>
                    <a:lnTo>
                      <a:pt x="11" y="38"/>
                    </a:lnTo>
                    <a:lnTo>
                      <a:pt x="11" y="36"/>
                    </a:lnTo>
                    <a:lnTo>
                      <a:pt x="12" y="35"/>
                    </a:lnTo>
                    <a:lnTo>
                      <a:pt x="11" y="33"/>
                    </a:lnTo>
                    <a:lnTo>
                      <a:pt x="11" y="31"/>
                    </a:lnTo>
                    <a:lnTo>
                      <a:pt x="11" y="31"/>
                    </a:lnTo>
                    <a:lnTo>
                      <a:pt x="11" y="33"/>
                    </a:lnTo>
                    <a:lnTo>
                      <a:pt x="8" y="33"/>
                    </a:lnTo>
                    <a:lnTo>
                      <a:pt x="8" y="31"/>
                    </a:lnTo>
                    <a:lnTo>
                      <a:pt x="6" y="31"/>
                    </a:lnTo>
                    <a:lnTo>
                      <a:pt x="6" y="30"/>
                    </a:lnTo>
                    <a:lnTo>
                      <a:pt x="4" y="28"/>
                    </a:lnTo>
                    <a:lnTo>
                      <a:pt x="4" y="27"/>
                    </a:lnTo>
                    <a:lnTo>
                      <a:pt x="3" y="25"/>
                    </a:lnTo>
                    <a:lnTo>
                      <a:pt x="1" y="25"/>
                    </a:lnTo>
                    <a:lnTo>
                      <a:pt x="1" y="24"/>
                    </a:lnTo>
                    <a:lnTo>
                      <a:pt x="0" y="22"/>
                    </a:lnTo>
                    <a:lnTo>
                      <a:pt x="0" y="22"/>
                    </a:lnTo>
                    <a:lnTo>
                      <a:pt x="1" y="22"/>
                    </a:lnTo>
                    <a:lnTo>
                      <a:pt x="1" y="22"/>
                    </a:lnTo>
                    <a:lnTo>
                      <a:pt x="3" y="22"/>
                    </a:lnTo>
                    <a:lnTo>
                      <a:pt x="4" y="20"/>
                    </a:lnTo>
                    <a:lnTo>
                      <a:pt x="4" y="20"/>
                    </a:lnTo>
                    <a:lnTo>
                      <a:pt x="6" y="19"/>
                    </a:lnTo>
                    <a:lnTo>
                      <a:pt x="4" y="19"/>
                    </a:lnTo>
                    <a:lnTo>
                      <a:pt x="4" y="19"/>
                    </a:lnTo>
                    <a:lnTo>
                      <a:pt x="3" y="19"/>
                    </a:lnTo>
                    <a:lnTo>
                      <a:pt x="3" y="20"/>
                    </a:lnTo>
                    <a:lnTo>
                      <a:pt x="1" y="20"/>
                    </a:lnTo>
                    <a:lnTo>
                      <a:pt x="1" y="19"/>
                    </a:lnTo>
                    <a:lnTo>
                      <a:pt x="1" y="17"/>
                    </a:lnTo>
                    <a:lnTo>
                      <a:pt x="1" y="16"/>
                    </a:lnTo>
                    <a:lnTo>
                      <a:pt x="3" y="16"/>
                    </a:lnTo>
                    <a:lnTo>
                      <a:pt x="3" y="16"/>
                    </a:lnTo>
                    <a:lnTo>
                      <a:pt x="1" y="16"/>
                    </a:lnTo>
                    <a:lnTo>
                      <a:pt x="0" y="14"/>
                    </a:lnTo>
                    <a:lnTo>
                      <a:pt x="0" y="12"/>
                    </a:lnTo>
                    <a:lnTo>
                      <a:pt x="0" y="12"/>
                    </a:lnTo>
                    <a:lnTo>
                      <a:pt x="1" y="12"/>
                    </a:lnTo>
                    <a:lnTo>
                      <a:pt x="1" y="12"/>
                    </a:lnTo>
                    <a:lnTo>
                      <a:pt x="3" y="12"/>
                    </a:lnTo>
                    <a:lnTo>
                      <a:pt x="3" y="12"/>
                    </a:lnTo>
                    <a:lnTo>
                      <a:pt x="4" y="12"/>
                    </a:lnTo>
                    <a:lnTo>
                      <a:pt x="4" y="9"/>
                    </a:lnTo>
                    <a:lnTo>
                      <a:pt x="6" y="9"/>
                    </a:lnTo>
                    <a:lnTo>
                      <a:pt x="8" y="8"/>
                    </a:lnTo>
                    <a:lnTo>
                      <a:pt x="9" y="6"/>
                    </a:lnTo>
                    <a:lnTo>
                      <a:pt x="9" y="6"/>
                    </a:lnTo>
                    <a:lnTo>
                      <a:pt x="9" y="5"/>
                    </a:lnTo>
                    <a:lnTo>
                      <a:pt x="9" y="5"/>
                    </a:lnTo>
                    <a:lnTo>
                      <a:pt x="9" y="5"/>
                    </a:lnTo>
                    <a:lnTo>
                      <a:pt x="11" y="3"/>
                    </a:lnTo>
                    <a:lnTo>
                      <a:pt x="11" y="3"/>
                    </a:lnTo>
                    <a:lnTo>
                      <a:pt x="11" y="1"/>
                    </a:lnTo>
                    <a:lnTo>
                      <a:pt x="12" y="1"/>
                    </a:lnTo>
                    <a:lnTo>
                      <a:pt x="14" y="0"/>
                    </a:lnTo>
                    <a:lnTo>
                      <a:pt x="15" y="1"/>
                    </a:lnTo>
                    <a:lnTo>
                      <a:pt x="19" y="0"/>
                    </a:lnTo>
                    <a:lnTo>
                      <a:pt x="20" y="0"/>
                    </a:lnTo>
                    <a:lnTo>
                      <a:pt x="22" y="0"/>
                    </a:lnTo>
                    <a:lnTo>
                      <a:pt x="26" y="0"/>
                    </a:lnTo>
                    <a:lnTo>
                      <a:pt x="2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4" name="Freeform 56">
                <a:extLst>
                  <a:ext uri="{FF2B5EF4-FFF2-40B4-BE49-F238E27FC236}">
                    <a16:creationId xmlns:a16="http://schemas.microsoft.com/office/drawing/2014/main" id="{5D057B5C-D494-4814-AF9B-0767D04CB543}"/>
                  </a:ext>
                </a:extLst>
              </p:cNvPr>
              <p:cNvSpPr>
                <a:spLocks/>
              </p:cNvSpPr>
              <p:nvPr/>
            </p:nvSpPr>
            <p:spPr bwMode="auto">
              <a:xfrm>
                <a:off x="6238654" y="2899429"/>
                <a:ext cx="159836" cy="68223"/>
              </a:xfrm>
              <a:custGeom>
                <a:avLst/>
                <a:gdLst>
                  <a:gd name="T0" fmla="*/ 39 w 82"/>
                  <a:gd name="T1" fmla="*/ 2 h 35"/>
                  <a:gd name="T2" fmla="*/ 41 w 82"/>
                  <a:gd name="T3" fmla="*/ 3 h 35"/>
                  <a:gd name="T4" fmla="*/ 42 w 82"/>
                  <a:gd name="T5" fmla="*/ 5 h 35"/>
                  <a:gd name="T6" fmla="*/ 42 w 82"/>
                  <a:gd name="T7" fmla="*/ 8 h 35"/>
                  <a:gd name="T8" fmla="*/ 44 w 82"/>
                  <a:gd name="T9" fmla="*/ 8 h 35"/>
                  <a:gd name="T10" fmla="*/ 47 w 82"/>
                  <a:gd name="T11" fmla="*/ 6 h 35"/>
                  <a:gd name="T12" fmla="*/ 50 w 82"/>
                  <a:gd name="T13" fmla="*/ 5 h 35"/>
                  <a:gd name="T14" fmla="*/ 52 w 82"/>
                  <a:gd name="T15" fmla="*/ 5 h 35"/>
                  <a:gd name="T16" fmla="*/ 55 w 82"/>
                  <a:gd name="T17" fmla="*/ 5 h 35"/>
                  <a:gd name="T18" fmla="*/ 58 w 82"/>
                  <a:gd name="T19" fmla="*/ 6 h 35"/>
                  <a:gd name="T20" fmla="*/ 61 w 82"/>
                  <a:gd name="T21" fmla="*/ 3 h 35"/>
                  <a:gd name="T22" fmla="*/ 66 w 82"/>
                  <a:gd name="T23" fmla="*/ 3 h 35"/>
                  <a:gd name="T24" fmla="*/ 72 w 82"/>
                  <a:gd name="T25" fmla="*/ 5 h 35"/>
                  <a:gd name="T26" fmla="*/ 76 w 82"/>
                  <a:gd name="T27" fmla="*/ 8 h 35"/>
                  <a:gd name="T28" fmla="*/ 82 w 82"/>
                  <a:gd name="T29" fmla="*/ 9 h 35"/>
                  <a:gd name="T30" fmla="*/ 80 w 82"/>
                  <a:gd name="T31" fmla="*/ 13 h 35"/>
                  <a:gd name="T32" fmla="*/ 79 w 82"/>
                  <a:gd name="T33" fmla="*/ 17 h 35"/>
                  <a:gd name="T34" fmla="*/ 77 w 82"/>
                  <a:gd name="T35" fmla="*/ 22 h 35"/>
                  <a:gd name="T36" fmla="*/ 71 w 82"/>
                  <a:gd name="T37" fmla="*/ 24 h 35"/>
                  <a:gd name="T38" fmla="*/ 69 w 82"/>
                  <a:gd name="T39" fmla="*/ 22 h 35"/>
                  <a:gd name="T40" fmla="*/ 66 w 82"/>
                  <a:gd name="T41" fmla="*/ 20 h 35"/>
                  <a:gd name="T42" fmla="*/ 61 w 82"/>
                  <a:gd name="T43" fmla="*/ 20 h 35"/>
                  <a:gd name="T44" fmla="*/ 55 w 82"/>
                  <a:gd name="T45" fmla="*/ 20 h 35"/>
                  <a:gd name="T46" fmla="*/ 50 w 82"/>
                  <a:gd name="T47" fmla="*/ 25 h 35"/>
                  <a:gd name="T48" fmla="*/ 44 w 82"/>
                  <a:gd name="T49" fmla="*/ 28 h 35"/>
                  <a:gd name="T50" fmla="*/ 41 w 82"/>
                  <a:gd name="T51" fmla="*/ 25 h 35"/>
                  <a:gd name="T52" fmla="*/ 38 w 82"/>
                  <a:gd name="T53" fmla="*/ 28 h 35"/>
                  <a:gd name="T54" fmla="*/ 28 w 82"/>
                  <a:gd name="T55" fmla="*/ 30 h 35"/>
                  <a:gd name="T56" fmla="*/ 28 w 82"/>
                  <a:gd name="T57" fmla="*/ 33 h 35"/>
                  <a:gd name="T58" fmla="*/ 24 w 82"/>
                  <a:gd name="T59" fmla="*/ 35 h 35"/>
                  <a:gd name="T60" fmla="*/ 14 w 82"/>
                  <a:gd name="T61" fmla="*/ 35 h 35"/>
                  <a:gd name="T62" fmla="*/ 8 w 82"/>
                  <a:gd name="T63" fmla="*/ 30 h 35"/>
                  <a:gd name="T64" fmla="*/ 5 w 82"/>
                  <a:gd name="T65" fmla="*/ 30 h 35"/>
                  <a:gd name="T66" fmla="*/ 3 w 82"/>
                  <a:gd name="T67" fmla="*/ 28 h 35"/>
                  <a:gd name="T68" fmla="*/ 0 w 82"/>
                  <a:gd name="T69" fmla="*/ 22 h 35"/>
                  <a:gd name="T70" fmla="*/ 1 w 82"/>
                  <a:gd name="T71" fmla="*/ 19 h 35"/>
                  <a:gd name="T72" fmla="*/ 3 w 82"/>
                  <a:gd name="T73" fmla="*/ 16 h 35"/>
                  <a:gd name="T74" fmla="*/ 6 w 82"/>
                  <a:gd name="T75" fmla="*/ 14 h 35"/>
                  <a:gd name="T76" fmla="*/ 14 w 82"/>
                  <a:gd name="T77" fmla="*/ 14 h 35"/>
                  <a:gd name="T78" fmla="*/ 16 w 82"/>
                  <a:gd name="T79" fmla="*/ 11 h 35"/>
                  <a:gd name="T80" fmla="*/ 19 w 82"/>
                  <a:gd name="T81" fmla="*/ 11 h 35"/>
                  <a:gd name="T82" fmla="*/ 19 w 82"/>
                  <a:gd name="T83" fmla="*/ 8 h 35"/>
                  <a:gd name="T84" fmla="*/ 22 w 82"/>
                  <a:gd name="T85" fmla="*/ 5 h 35"/>
                  <a:gd name="T86" fmla="*/ 25 w 82"/>
                  <a:gd name="T87" fmla="*/ 3 h 35"/>
                  <a:gd name="T88" fmla="*/ 28 w 82"/>
                  <a:gd name="T89" fmla="*/ 2 h 35"/>
                  <a:gd name="T90" fmla="*/ 30 w 82"/>
                  <a:gd name="T91" fmla="*/ 2 h 35"/>
                  <a:gd name="T92" fmla="*/ 33 w 82"/>
                  <a:gd name="T93" fmla="*/ 5 h 35"/>
                  <a:gd name="T94" fmla="*/ 38 w 82"/>
                  <a:gd name="T9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35">
                    <a:moveTo>
                      <a:pt x="38" y="0"/>
                    </a:moveTo>
                    <a:lnTo>
                      <a:pt x="38" y="0"/>
                    </a:lnTo>
                    <a:lnTo>
                      <a:pt x="39" y="2"/>
                    </a:lnTo>
                    <a:lnTo>
                      <a:pt x="39" y="3"/>
                    </a:lnTo>
                    <a:lnTo>
                      <a:pt x="41" y="3"/>
                    </a:lnTo>
                    <a:lnTo>
                      <a:pt x="41" y="3"/>
                    </a:lnTo>
                    <a:lnTo>
                      <a:pt x="41" y="5"/>
                    </a:lnTo>
                    <a:lnTo>
                      <a:pt x="42" y="5"/>
                    </a:lnTo>
                    <a:lnTo>
                      <a:pt x="42" y="5"/>
                    </a:lnTo>
                    <a:lnTo>
                      <a:pt x="42" y="6"/>
                    </a:lnTo>
                    <a:lnTo>
                      <a:pt x="42" y="6"/>
                    </a:lnTo>
                    <a:lnTo>
                      <a:pt x="42" y="8"/>
                    </a:lnTo>
                    <a:lnTo>
                      <a:pt x="42" y="8"/>
                    </a:lnTo>
                    <a:lnTo>
                      <a:pt x="42" y="8"/>
                    </a:lnTo>
                    <a:lnTo>
                      <a:pt x="44" y="8"/>
                    </a:lnTo>
                    <a:lnTo>
                      <a:pt x="44" y="8"/>
                    </a:lnTo>
                    <a:lnTo>
                      <a:pt x="47" y="8"/>
                    </a:lnTo>
                    <a:lnTo>
                      <a:pt x="47" y="6"/>
                    </a:lnTo>
                    <a:lnTo>
                      <a:pt x="49" y="6"/>
                    </a:lnTo>
                    <a:lnTo>
                      <a:pt x="49" y="5"/>
                    </a:lnTo>
                    <a:lnTo>
                      <a:pt x="50" y="5"/>
                    </a:lnTo>
                    <a:lnTo>
                      <a:pt x="50" y="5"/>
                    </a:lnTo>
                    <a:lnTo>
                      <a:pt x="52" y="5"/>
                    </a:lnTo>
                    <a:lnTo>
                      <a:pt x="52" y="5"/>
                    </a:lnTo>
                    <a:lnTo>
                      <a:pt x="52" y="5"/>
                    </a:lnTo>
                    <a:lnTo>
                      <a:pt x="54" y="5"/>
                    </a:lnTo>
                    <a:lnTo>
                      <a:pt x="55" y="5"/>
                    </a:lnTo>
                    <a:lnTo>
                      <a:pt x="57" y="5"/>
                    </a:lnTo>
                    <a:lnTo>
                      <a:pt x="57" y="5"/>
                    </a:lnTo>
                    <a:lnTo>
                      <a:pt x="58" y="6"/>
                    </a:lnTo>
                    <a:lnTo>
                      <a:pt x="60" y="6"/>
                    </a:lnTo>
                    <a:lnTo>
                      <a:pt x="60" y="5"/>
                    </a:lnTo>
                    <a:lnTo>
                      <a:pt x="61" y="3"/>
                    </a:lnTo>
                    <a:lnTo>
                      <a:pt x="63" y="3"/>
                    </a:lnTo>
                    <a:lnTo>
                      <a:pt x="63" y="3"/>
                    </a:lnTo>
                    <a:lnTo>
                      <a:pt x="66" y="3"/>
                    </a:lnTo>
                    <a:lnTo>
                      <a:pt x="69" y="3"/>
                    </a:lnTo>
                    <a:lnTo>
                      <a:pt x="71" y="5"/>
                    </a:lnTo>
                    <a:lnTo>
                      <a:pt x="72" y="5"/>
                    </a:lnTo>
                    <a:lnTo>
                      <a:pt x="74" y="6"/>
                    </a:lnTo>
                    <a:lnTo>
                      <a:pt x="76" y="6"/>
                    </a:lnTo>
                    <a:lnTo>
                      <a:pt x="76" y="8"/>
                    </a:lnTo>
                    <a:lnTo>
                      <a:pt x="77" y="8"/>
                    </a:lnTo>
                    <a:lnTo>
                      <a:pt x="82" y="9"/>
                    </a:lnTo>
                    <a:lnTo>
                      <a:pt x="82" y="9"/>
                    </a:lnTo>
                    <a:lnTo>
                      <a:pt x="82" y="11"/>
                    </a:lnTo>
                    <a:lnTo>
                      <a:pt x="82" y="11"/>
                    </a:lnTo>
                    <a:lnTo>
                      <a:pt x="80" y="13"/>
                    </a:lnTo>
                    <a:lnTo>
                      <a:pt x="80" y="14"/>
                    </a:lnTo>
                    <a:lnTo>
                      <a:pt x="80" y="16"/>
                    </a:lnTo>
                    <a:lnTo>
                      <a:pt x="79" y="17"/>
                    </a:lnTo>
                    <a:lnTo>
                      <a:pt x="77" y="19"/>
                    </a:lnTo>
                    <a:lnTo>
                      <a:pt x="77" y="22"/>
                    </a:lnTo>
                    <a:lnTo>
                      <a:pt x="77" y="22"/>
                    </a:lnTo>
                    <a:lnTo>
                      <a:pt x="71" y="24"/>
                    </a:lnTo>
                    <a:lnTo>
                      <a:pt x="71" y="24"/>
                    </a:lnTo>
                    <a:lnTo>
                      <a:pt x="71" y="24"/>
                    </a:lnTo>
                    <a:lnTo>
                      <a:pt x="69" y="22"/>
                    </a:lnTo>
                    <a:lnTo>
                      <a:pt x="69" y="22"/>
                    </a:lnTo>
                    <a:lnTo>
                      <a:pt x="69" y="22"/>
                    </a:lnTo>
                    <a:lnTo>
                      <a:pt x="68" y="20"/>
                    </a:lnTo>
                    <a:lnTo>
                      <a:pt x="68" y="20"/>
                    </a:lnTo>
                    <a:lnTo>
                      <a:pt x="66" y="20"/>
                    </a:lnTo>
                    <a:lnTo>
                      <a:pt x="66" y="20"/>
                    </a:lnTo>
                    <a:lnTo>
                      <a:pt x="63" y="20"/>
                    </a:lnTo>
                    <a:lnTo>
                      <a:pt x="61" y="20"/>
                    </a:lnTo>
                    <a:lnTo>
                      <a:pt x="60" y="20"/>
                    </a:lnTo>
                    <a:lnTo>
                      <a:pt x="58" y="20"/>
                    </a:lnTo>
                    <a:lnTo>
                      <a:pt x="55" y="20"/>
                    </a:lnTo>
                    <a:lnTo>
                      <a:pt x="54" y="20"/>
                    </a:lnTo>
                    <a:lnTo>
                      <a:pt x="54" y="20"/>
                    </a:lnTo>
                    <a:lnTo>
                      <a:pt x="50" y="25"/>
                    </a:lnTo>
                    <a:lnTo>
                      <a:pt x="47" y="25"/>
                    </a:lnTo>
                    <a:lnTo>
                      <a:pt x="46" y="27"/>
                    </a:lnTo>
                    <a:lnTo>
                      <a:pt x="44" y="28"/>
                    </a:lnTo>
                    <a:lnTo>
                      <a:pt x="42" y="27"/>
                    </a:lnTo>
                    <a:lnTo>
                      <a:pt x="41" y="27"/>
                    </a:lnTo>
                    <a:lnTo>
                      <a:pt x="41" y="25"/>
                    </a:lnTo>
                    <a:lnTo>
                      <a:pt x="39" y="27"/>
                    </a:lnTo>
                    <a:lnTo>
                      <a:pt x="39" y="27"/>
                    </a:lnTo>
                    <a:lnTo>
                      <a:pt x="38" y="28"/>
                    </a:lnTo>
                    <a:lnTo>
                      <a:pt x="35" y="28"/>
                    </a:lnTo>
                    <a:lnTo>
                      <a:pt x="30" y="28"/>
                    </a:lnTo>
                    <a:lnTo>
                      <a:pt x="28" y="30"/>
                    </a:lnTo>
                    <a:lnTo>
                      <a:pt x="28" y="31"/>
                    </a:lnTo>
                    <a:lnTo>
                      <a:pt x="28" y="31"/>
                    </a:lnTo>
                    <a:lnTo>
                      <a:pt x="28" y="33"/>
                    </a:lnTo>
                    <a:lnTo>
                      <a:pt x="28" y="33"/>
                    </a:lnTo>
                    <a:lnTo>
                      <a:pt x="27" y="35"/>
                    </a:lnTo>
                    <a:lnTo>
                      <a:pt x="24" y="35"/>
                    </a:lnTo>
                    <a:lnTo>
                      <a:pt x="19" y="35"/>
                    </a:lnTo>
                    <a:lnTo>
                      <a:pt x="16" y="35"/>
                    </a:lnTo>
                    <a:lnTo>
                      <a:pt x="14" y="35"/>
                    </a:lnTo>
                    <a:lnTo>
                      <a:pt x="11" y="33"/>
                    </a:lnTo>
                    <a:lnTo>
                      <a:pt x="9" y="31"/>
                    </a:lnTo>
                    <a:lnTo>
                      <a:pt x="8" y="30"/>
                    </a:lnTo>
                    <a:lnTo>
                      <a:pt x="6" y="30"/>
                    </a:lnTo>
                    <a:lnTo>
                      <a:pt x="6" y="30"/>
                    </a:lnTo>
                    <a:lnTo>
                      <a:pt x="5" y="30"/>
                    </a:lnTo>
                    <a:lnTo>
                      <a:pt x="5" y="30"/>
                    </a:lnTo>
                    <a:lnTo>
                      <a:pt x="3" y="30"/>
                    </a:lnTo>
                    <a:lnTo>
                      <a:pt x="3" y="28"/>
                    </a:lnTo>
                    <a:lnTo>
                      <a:pt x="1" y="27"/>
                    </a:lnTo>
                    <a:lnTo>
                      <a:pt x="0" y="24"/>
                    </a:lnTo>
                    <a:lnTo>
                      <a:pt x="0" y="22"/>
                    </a:lnTo>
                    <a:lnTo>
                      <a:pt x="1" y="20"/>
                    </a:lnTo>
                    <a:lnTo>
                      <a:pt x="1" y="20"/>
                    </a:lnTo>
                    <a:lnTo>
                      <a:pt x="1" y="19"/>
                    </a:lnTo>
                    <a:lnTo>
                      <a:pt x="1" y="19"/>
                    </a:lnTo>
                    <a:lnTo>
                      <a:pt x="3" y="17"/>
                    </a:lnTo>
                    <a:lnTo>
                      <a:pt x="3" y="16"/>
                    </a:lnTo>
                    <a:lnTo>
                      <a:pt x="5" y="14"/>
                    </a:lnTo>
                    <a:lnTo>
                      <a:pt x="5" y="14"/>
                    </a:lnTo>
                    <a:lnTo>
                      <a:pt x="6" y="14"/>
                    </a:lnTo>
                    <a:lnTo>
                      <a:pt x="9" y="14"/>
                    </a:lnTo>
                    <a:lnTo>
                      <a:pt x="11" y="14"/>
                    </a:lnTo>
                    <a:lnTo>
                      <a:pt x="14" y="14"/>
                    </a:lnTo>
                    <a:lnTo>
                      <a:pt x="14" y="13"/>
                    </a:lnTo>
                    <a:lnTo>
                      <a:pt x="16" y="13"/>
                    </a:lnTo>
                    <a:lnTo>
                      <a:pt x="16" y="11"/>
                    </a:lnTo>
                    <a:lnTo>
                      <a:pt x="16" y="11"/>
                    </a:lnTo>
                    <a:lnTo>
                      <a:pt x="17" y="11"/>
                    </a:lnTo>
                    <a:lnTo>
                      <a:pt x="19" y="11"/>
                    </a:lnTo>
                    <a:lnTo>
                      <a:pt x="19" y="9"/>
                    </a:lnTo>
                    <a:lnTo>
                      <a:pt x="19" y="8"/>
                    </a:lnTo>
                    <a:lnTo>
                      <a:pt x="19" y="8"/>
                    </a:lnTo>
                    <a:lnTo>
                      <a:pt x="19" y="6"/>
                    </a:lnTo>
                    <a:lnTo>
                      <a:pt x="22" y="5"/>
                    </a:lnTo>
                    <a:lnTo>
                      <a:pt x="22" y="5"/>
                    </a:lnTo>
                    <a:lnTo>
                      <a:pt x="24" y="5"/>
                    </a:lnTo>
                    <a:lnTo>
                      <a:pt x="24" y="3"/>
                    </a:lnTo>
                    <a:lnTo>
                      <a:pt x="25" y="3"/>
                    </a:lnTo>
                    <a:lnTo>
                      <a:pt x="25" y="2"/>
                    </a:lnTo>
                    <a:lnTo>
                      <a:pt x="27" y="3"/>
                    </a:lnTo>
                    <a:lnTo>
                      <a:pt x="28" y="2"/>
                    </a:lnTo>
                    <a:lnTo>
                      <a:pt x="28" y="2"/>
                    </a:lnTo>
                    <a:lnTo>
                      <a:pt x="28" y="2"/>
                    </a:lnTo>
                    <a:lnTo>
                      <a:pt x="30" y="2"/>
                    </a:lnTo>
                    <a:lnTo>
                      <a:pt x="31" y="3"/>
                    </a:lnTo>
                    <a:lnTo>
                      <a:pt x="31" y="5"/>
                    </a:lnTo>
                    <a:lnTo>
                      <a:pt x="33" y="5"/>
                    </a:lnTo>
                    <a:lnTo>
                      <a:pt x="35" y="2"/>
                    </a:lnTo>
                    <a:lnTo>
                      <a:pt x="36" y="2"/>
                    </a:lnTo>
                    <a:lnTo>
                      <a:pt x="38" y="2"/>
                    </a:lnTo>
                    <a:lnTo>
                      <a:pt x="38"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5" name="Freeform 57">
                <a:extLst>
                  <a:ext uri="{FF2B5EF4-FFF2-40B4-BE49-F238E27FC236}">
                    <a16:creationId xmlns:a16="http://schemas.microsoft.com/office/drawing/2014/main" id="{2E87A478-1051-4A23-B7D7-AC762CD4224A}"/>
                  </a:ext>
                </a:extLst>
              </p:cNvPr>
              <p:cNvSpPr>
                <a:spLocks noEditPoints="1"/>
              </p:cNvSpPr>
              <p:nvPr/>
            </p:nvSpPr>
            <p:spPr bwMode="auto">
              <a:xfrm>
                <a:off x="5359556" y="4638134"/>
                <a:ext cx="245602" cy="230008"/>
              </a:xfrm>
              <a:custGeom>
                <a:avLst/>
                <a:gdLst>
                  <a:gd name="T0" fmla="*/ 124 w 126"/>
                  <a:gd name="T1" fmla="*/ 116 h 118"/>
                  <a:gd name="T2" fmla="*/ 126 w 126"/>
                  <a:gd name="T3" fmla="*/ 116 h 118"/>
                  <a:gd name="T4" fmla="*/ 126 w 126"/>
                  <a:gd name="T5" fmla="*/ 118 h 118"/>
                  <a:gd name="T6" fmla="*/ 126 w 126"/>
                  <a:gd name="T7" fmla="*/ 118 h 118"/>
                  <a:gd name="T8" fmla="*/ 124 w 126"/>
                  <a:gd name="T9" fmla="*/ 118 h 118"/>
                  <a:gd name="T10" fmla="*/ 124 w 126"/>
                  <a:gd name="T11" fmla="*/ 118 h 118"/>
                  <a:gd name="T12" fmla="*/ 124 w 126"/>
                  <a:gd name="T13" fmla="*/ 116 h 118"/>
                  <a:gd name="T14" fmla="*/ 0 w 126"/>
                  <a:gd name="T15" fmla="*/ 0 h 118"/>
                  <a:gd name="T16" fmla="*/ 0 w 126"/>
                  <a:gd name="T17" fmla="*/ 0 h 118"/>
                  <a:gd name="T18" fmla="*/ 0 w 126"/>
                  <a:gd name="T19" fmla="*/ 0 h 118"/>
                  <a:gd name="T20" fmla="*/ 2 w 126"/>
                  <a:gd name="T21" fmla="*/ 0 h 118"/>
                  <a:gd name="T22" fmla="*/ 2 w 126"/>
                  <a:gd name="T23" fmla="*/ 1 h 118"/>
                  <a:gd name="T24" fmla="*/ 0 w 126"/>
                  <a:gd name="T25" fmla="*/ 1 h 118"/>
                  <a:gd name="T26" fmla="*/ 0 w 126"/>
                  <a:gd name="T27" fmla="*/ 1 h 118"/>
                  <a:gd name="T28" fmla="*/ 0 w 126"/>
                  <a:gd name="T29" fmla="*/ 1 h 118"/>
                  <a:gd name="T30" fmla="*/ 0 w 126"/>
                  <a:gd name="T31" fmla="*/ 1 h 118"/>
                  <a:gd name="T32" fmla="*/ 0 w 126"/>
                  <a:gd name="T33" fmla="*/ 0 h 118"/>
                  <a:gd name="T34" fmla="*/ 0 w 126"/>
                  <a:gd name="T3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18">
                    <a:moveTo>
                      <a:pt x="124" y="116"/>
                    </a:moveTo>
                    <a:lnTo>
                      <a:pt x="126" y="116"/>
                    </a:lnTo>
                    <a:lnTo>
                      <a:pt x="126" y="118"/>
                    </a:lnTo>
                    <a:lnTo>
                      <a:pt x="126" y="118"/>
                    </a:lnTo>
                    <a:lnTo>
                      <a:pt x="124" y="118"/>
                    </a:lnTo>
                    <a:lnTo>
                      <a:pt x="124" y="118"/>
                    </a:lnTo>
                    <a:lnTo>
                      <a:pt x="124" y="116"/>
                    </a:lnTo>
                    <a:close/>
                    <a:moveTo>
                      <a:pt x="0" y="0"/>
                    </a:moveTo>
                    <a:lnTo>
                      <a:pt x="0" y="0"/>
                    </a:lnTo>
                    <a:lnTo>
                      <a:pt x="0" y="0"/>
                    </a:lnTo>
                    <a:lnTo>
                      <a:pt x="2" y="0"/>
                    </a:lnTo>
                    <a:lnTo>
                      <a:pt x="2" y="1"/>
                    </a:lnTo>
                    <a:lnTo>
                      <a:pt x="0" y="1"/>
                    </a:lnTo>
                    <a:lnTo>
                      <a:pt x="0" y="1"/>
                    </a:lnTo>
                    <a:lnTo>
                      <a:pt x="0" y="1"/>
                    </a:lnTo>
                    <a:lnTo>
                      <a:pt x="0" y="1"/>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6" name="Freeform 58">
                <a:extLst>
                  <a:ext uri="{FF2B5EF4-FFF2-40B4-BE49-F238E27FC236}">
                    <a16:creationId xmlns:a16="http://schemas.microsoft.com/office/drawing/2014/main" id="{B0FDDE83-C7A5-4085-BA1E-7B244BB7685B}"/>
                  </a:ext>
                </a:extLst>
              </p:cNvPr>
              <p:cNvSpPr>
                <a:spLocks/>
              </p:cNvSpPr>
              <p:nvPr/>
            </p:nvSpPr>
            <p:spPr bwMode="auto">
              <a:xfrm>
                <a:off x="8684928" y="4376939"/>
                <a:ext cx="9747" cy="5848"/>
              </a:xfrm>
              <a:custGeom>
                <a:avLst/>
                <a:gdLst>
                  <a:gd name="T0" fmla="*/ 3 w 5"/>
                  <a:gd name="T1" fmla="*/ 0 h 3"/>
                  <a:gd name="T2" fmla="*/ 3 w 5"/>
                  <a:gd name="T3" fmla="*/ 0 h 3"/>
                  <a:gd name="T4" fmla="*/ 5 w 5"/>
                  <a:gd name="T5" fmla="*/ 0 h 3"/>
                  <a:gd name="T6" fmla="*/ 5 w 5"/>
                  <a:gd name="T7" fmla="*/ 1 h 3"/>
                  <a:gd name="T8" fmla="*/ 5 w 5"/>
                  <a:gd name="T9" fmla="*/ 1 h 3"/>
                  <a:gd name="T10" fmla="*/ 3 w 5"/>
                  <a:gd name="T11" fmla="*/ 3 h 3"/>
                  <a:gd name="T12" fmla="*/ 0 w 5"/>
                  <a:gd name="T13" fmla="*/ 1 h 3"/>
                  <a:gd name="T14" fmla="*/ 2 w 5"/>
                  <a:gd name="T15" fmla="*/ 0 h 3"/>
                  <a:gd name="T16" fmla="*/ 3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lnTo>
                      <a:pt x="3" y="0"/>
                    </a:lnTo>
                    <a:lnTo>
                      <a:pt x="5" y="0"/>
                    </a:lnTo>
                    <a:lnTo>
                      <a:pt x="5" y="1"/>
                    </a:lnTo>
                    <a:lnTo>
                      <a:pt x="5" y="1"/>
                    </a:lnTo>
                    <a:lnTo>
                      <a:pt x="3" y="3"/>
                    </a:lnTo>
                    <a:lnTo>
                      <a:pt x="0" y="1"/>
                    </a:lnTo>
                    <a:lnTo>
                      <a:pt x="2"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7" name="Freeform 59">
                <a:extLst>
                  <a:ext uri="{FF2B5EF4-FFF2-40B4-BE49-F238E27FC236}">
                    <a16:creationId xmlns:a16="http://schemas.microsoft.com/office/drawing/2014/main" id="{FB0D39DD-8A08-4AD6-B008-F43C1BC0C075}"/>
                  </a:ext>
                </a:extLst>
              </p:cNvPr>
              <p:cNvSpPr>
                <a:spLocks noEditPoints="1"/>
              </p:cNvSpPr>
              <p:nvPr/>
            </p:nvSpPr>
            <p:spPr bwMode="auto">
              <a:xfrm>
                <a:off x="6078818" y="2082704"/>
                <a:ext cx="366454" cy="598412"/>
              </a:xfrm>
              <a:custGeom>
                <a:avLst/>
                <a:gdLst>
                  <a:gd name="T0" fmla="*/ 77 w 188"/>
                  <a:gd name="T1" fmla="*/ 288 h 307"/>
                  <a:gd name="T2" fmla="*/ 83 w 188"/>
                  <a:gd name="T3" fmla="*/ 269 h 307"/>
                  <a:gd name="T4" fmla="*/ 110 w 188"/>
                  <a:gd name="T5" fmla="*/ 265 h 307"/>
                  <a:gd name="T6" fmla="*/ 102 w 188"/>
                  <a:gd name="T7" fmla="*/ 276 h 307"/>
                  <a:gd name="T8" fmla="*/ 102 w 188"/>
                  <a:gd name="T9" fmla="*/ 261 h 307"/>
                  <a:gd name="T10" fmla="*/ 118 w 188"/>
                  <a:gd name="T11" fmla="*/ 254 h 307"/>
                  <a:gd name="T12" fmla="*/ 104 w 188"/>
                  <a:gd name="T13" fmla="*/ 231 h 307"/>
                  <a:gd name="T14" fmla="*/ 107 w 188"/>
                  <a:gd name="T15" fmla="*/ 222 h 307"/>
                  <a:gd name="T16" fmla="*/ 147 w 188"/>
                  <a:gd name="T17" fmla="*/ 6 h 307"/>
                  <a:gd name="T18" fmla="*/ 169 w 188"/>
                  <a:gd name="T19" fmla="*/ 16 h 307"/>
                  <a:gd name="T20" fmla="*/ 178 w 188"/>
                  <a:gd name="T21" fmla="*/ 30 h 307"/>
                  <a:gd name="T22" fmla="*/ 181 w 188"/>
                  <a:gd name="T23" fmla="*/ 39 h 307"/>
                  <a:gd name="T24" fmla="*/ 184 w 188"/>
                  <a:gd name="T25" fmla="*/ 52 h 307"/>
                  <a:gd name="T26" fmla="*/ 181 w 188"/>
                  <a:gd name="T27" fmla="*/ 63 h 307"/>
                  <a:gd name="T28" fmla="*/ 184 w 188"/>
                  <a:gd name="T29" fmla="*/ 79 h 307"/>
                  <a:gd name="T30" fmla="*/ 164 w 188"/>
                  <a:gd name="T31" fmla="*/ 79 h 307"/>
                  <a:gd name="T32" fmla="*/ 158 w 188"/>
                  <a:gd name="T33" fmla="*/ 83 h 307"/>
                  <a:gd name="T34" fmla="*/ 151 w 188"/>
                  <a:gd name="T35" fmla="*/ 88 h 307"/>
                  <a:gd name="T36" fmla="*/ 148 w 188"/>
                  <a:gd name="T37" fmla="*/ 91 h 307"/>
                  <a:gd name="T38" fmla="*/ 147 w 188"/>
                  <a:gd name="T39" fmla="*/ 104 h 307"/>
                  <a:gd name="T40" fmla="*/ 134 w 188"/>
                  <a:gd name="T41" fmla="*/ 126 h 307"/>
                  <a:gd name="T42" fmla="*/ 121 w 188"/>
                  <a:gd name="T43" fmla="*/ 134 h 307"/>
                  <a:gd name="T44" fmla="*/ 110 w 188"/>
                  <a:gd name="T45" fmla="*/ 140 h 307"/>
                  <a:gd name="T46" fmla="*/ 106 w 188"/>
                  <a:gd name="T47" fmla="*/ 146 h 307"/>
                  <a:gd name="T48" fmla="*/ 98 w 188"/>
                  <a:gd name="T49" fmla="*/ 146 h 307"/>
                  <a:gd name="T50" fmla="*/ 96 w 188"/>
                  <a:gd name="T51" fmla="*/ 156 h 307"/>
                  <a:gd name="T52" fmla="*/ 93 w 188"/>
                  <a:gd name="T53" fmla="*/ 162 h 307"/>
                  <a:gd name="T54" fmla="*/ 87 w 188"/>
                  <a:gd name="T55" fmla="*/ 173 h 307"/>
                  <a:gd name="T56" fmla="*/ 87 w 188"/>
                  <a:gd name="T57" fmla="*/ 186 h 307"/>
                  <a:gd name="T58" fmla="*/ 93 w 188"/>
                  <a:gd name="T59" fmla="*/ 198 h 307"/>
                  <a:gd name="T60" fmla="*/ 107 w 188"/>
                  <a:gd name="T61" fmla="*/ 208 h 307"/>
                  <a:gd name="T62" fmla="*/ 109 w 188"/>
                  <a:gd name="T63" fmla="*/ 219 h 307"/>
                  <a:gd name="T64" fmla="*/ 102 w 188"/>
                  <a:gd name="T65" fmla="*/ 225 h 307"/>
                  <a:gd name="T66" fmla="*/ 104 w 188"/>
                  <a:gd name="T67" fmla="*/ 228 h 307"/>
                  <a:gd name="T68" fmla="*/ 87 w 188"/>
                  <a:gd name="T69" fmla="*/ 238 h 307"/>
                  <a:gd name="T70" fmla="*/ 83 w 188"/>
                  <a:gd name="T71" fmla="*/ 242 h 307"/>
                  <a:gd name="T72" fmla="*/ 79 w 188"/>
                  <a:gd name="T73" fmla="*/ 260 h 307"/>
                  <a:gd name="T74" fmla="*/ 76 w 188"/>
                  <a:gd name="T75" fmla="*/ 280 h 307"/>
                  <a:gd name="T76" fmla="*/ 57 w 188"/>
                  <a:gd name="T77" fmla="*/ 291 h 307"/>
                  <a:gd name="T78" fmla="*/ 44 w 188"/>
                  <a:gd name="T79" fmla="*/ 299 h 307"/>
                  <a:gd name="T80" fmla="*/ 27 w 188"/>
                  <a:gd name="T81" fmla="*/ 302 h 307"/>
                  <a:gd name="T82" fmla="*/ 24 w 188"/>
                  <a:gd name="T83" fmla="*/ 290 h 307"/>
                  <a:gd name="T84" fmla="*/ 22 w 188"/>
                  <a:gd name="T85" fmla="*/ 280 h 307"/>
                  <a:gd name="T86" fmla="*/ 8 w 188"/>
                  <a:gd name="T87" fmla="*/ 258 h 307"/>
                  <a:gd name="T88" fmla="*/ 1 w 188"/>
                  <a:gd name="T89" fmla="*/ 235 h 307"/>
                  <a:gd name="T90" fmla="*/ 8 w 188"/>
                  <a:gd name="T91" fmla="*/ 231 h 307"/>
                  <a:gd name="T92" fmla="*/ 13 w 188"/>
                  <a:gd name="T93" fmla="*/ 213 h 307"/>
                  <a:gd name="T94" fmla="*/ 19 w 188"/>
                  <a:gd name="T95" fmla="*/ 195 h 307"/>
                  <a:gd name="T96" fmla="*/ 25 w 188"/>
                  <a:gd name="T97" fmla="*/ 183 h 307"/>
                  <a:gd name="T98" fmla="*/ 17 w 188"/>
                  <a:gd name="T99" fmla="*/ 161 h 307"/>
                  <a:gd name="T100" fmla="*/ 13 w 188"/>
                  <a:gd name="T101" fmla="*/ 137 h 307"/>
                  <a:gd name="T102" fmla="*/ 31 w 188"/>
                  <a:gd name="T103" fmla="*/ 120 h 307"/>
                  <a:gd name="T104" fmla="*/ 36 w 188"/>
                  <a:gd name="T105" fmla="*/ 107 h 307"/>
                  <a:gd name="T106" fmla="*/ 50 w 188"/>
                  <a:gd name="T107" fmla="*/ 75 h 307"/>
                  <a:gd name="T108" fmla="*/ 74 w 188"/>
                  <a:gd name="T109" fmla="*/ 50 h 307"/>
                  <a:gd name="T110" fmla="*/ 79 w 188"/>
                  <a:gd name="T111" fmla="*/ 35 h 307"/>
                  <a:gd name="T112" fmla="*/ 101 w 188"/>
                  <a:gd name="T113" fmla="*/ 17 h 307"/>
                  <a:gd name="T114" fmla="*/ 126 w 188"/>
                  <a:gd name="T115" fmla="*/ 16 h 307"/>
                  <a:gd name="T116" fmla="*/ 132 w 188"/>
                  <a:gd name="T117" fmla="*/ 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8" h="307">
                    <a:moveTo>
                      <a:pt x="85" y="266"/>
                    </a:moveTo>
                    <a:lnTo>
                      <a:pt x="85" y="268"/>
                    </a:lnTo>
                    <a:lnTo>
                      <a:pt x="87" y="268"/>
                    </a:lnTo>
                    <a:lnTo>
                      <a:pt x="85" y="268"/>
                    </a:lnTo>
                    <a:lnTo>
                      <a:pt x="85" y="269"/>
                    </a:lnTo>
                    <a:lnTo>
                      <a:pt x="85" y="269"/>
                    </a:lnTo>
                    <a:lnTo>
                      <a:pt x="83" y="274"/>
                    </a:lnTo>
                    <a:lnTo>
                      <a:pt x="82" y="277"/>
                    </a:lnTo>
                    <a:lnTo>
                      <a:pt x="82" y="277"/>
                    </a:lnTo>
                    <a:lnTo>
                      <a:pt x="77" y="288"/>
                    </a:lnTo>
                    <a:lnTo>
                      <a:pt x="77" y="290"/>
                    </a:lnTo>
                    <a:lnTo>
                      <a:pt x="76" y="290"/>
                    </a:lnTo>
                    <a:lnTo>
                      <a:pt x="76" y="288"/>
                    </a:lnTo>
                    <a:lnTo>
                      <a:pt x="76" y="285"/>
                    </a:lnTo>
                    <a:lnTo>
                      <a:pt x="76" y="283"/>
                    </a:lnTo>
                    <a:lnTo>
                      <a:pt x="79" y="277"/>
                    </a:lnTo>
                    <a:lnTo>
                      <a:pt x="80" y="276"/>
                    </a:lnTo>
                    <a:lnTo>
                      <a:pt x="82" y="272"/>
                    </a:lnTo>
                    <a:lnTo>
                      <a:pt x="83" y="271"/>
                    </a:lnTo>
                    <a:lnTo>
                      <a:pt x="83" y="269"/>
                    </a:lnTo>
                    <a:lnTo>
                      <a:pt x="85" y="268"/>
                    </a:lnTo>
                    <a:lnTo>
                      <a:pt x="85" y="266"/>
                    </a:lnTo>
                    <a:close/>
                    <a:moveTo>
                      <a:pt x="112" y="255"/>
                    </a:moveTo>
                    <a:lnTo>
                      <a:pt x="113" y="255"/>
                    </a:lnTo>
                    <a:lnTo>
                      <a:pt x="115" y="257"/>
                    </a:lnTo>
                    <a:lnTo>
                      <a:pt x="113" y="257"/>
                    </a:lnTo>
                    <a:lnTo>
                      <a:pt x="112" y="258"/>
                    </a:lnTo>
                    <a:lnTo>
                      <a:pt x="112" y="258"/>
                    </a:lnTo>
                    <a:lnTo>
                      <a:pt x="110" y="260"/>
                    </a:lnTo>
                    <a:lnTo>
                      <a:pt x="110" y="265"/>
                    </a:lnTo>
                    <a:lnTo>
                      <a:pt x="112" y="266"/>
                    </a:lnTo>
                    <a:lnTo>
                      <a:pt x="112" y="266"/>
                    </a:lnTo>
                    <a:lnTo>
                      <a:pt x="110" y="266"/>
                    </a:lnTo>
                    <a:lnTo>
                      <a:pt x="110" y="268"/>
                    </a:lnTo>
                    <a:lnTo>
                      <a:pt x="109" y="269"/>
                    </a:lnTo>
                    <a:lnTo>
                      <a:pt x="107" y="269"/>
                    </a:lnTo>
                    <a:lnTo>
                      <a:pt x="106" y="271"/>
                    </a:lnTo>
                    <a:lnTo>
                      <a:pt x="104" y="272"/>
                    </a:lnTo>
                    <a:lnTo>
                      <a:pt x="104" y="274"/>
                    </a:lnTo>
                    <a:lnTo>
                      <a:pt x="102" y="276"/>
                    </a:lnTo>
                    <a:lnTo>
                      <a:pt x="101" y="276"/>
                    </a:lnTo>
                    <a:lnTo>
                      <a:pt x="102" y="274"/>
                    </a:lnTo>
                    <a:lnTo>
                      <a:pt x="102" y="272"/>
                    </a:lnTo>
                    <a:lnTo>
                      <a:pt x="102" y="271"/>
                    </a:lnTo>
                    <a:lnTo>
                      <a:pt x="101" y="269"/>
                    </a:lnTo>
                    <a:lnTo>
                      <a:pt x="101" y="268"/>
                    </a:lnTo>
                    <a:lnTo>
                      <a:pt x="101" y="266"/>
                    </a:lnTo>
                    <a:lnTo>
                      <a:pt x="101" y="265"/>
                    </a:lnTo>
                    <a:lnTo>
                      <a:pt x="101" y="263"/>
                    </a:lnTo>
                    <a:lnTo>
                      <a:pt x="102" y="261"/>
                    </a:lnTo>
                    <a:lnTo>
                      <a:pt x="102" y="260"/>
                    </a:lnTo>
                    <a:lnTo>
                      <a:pt x="106" y="258"/>
                    </a:lnTo>
                    <a:lnTo>
                      <a:pt x="107" y="257"/>
                    </a:lnTo>
                    <a:lnTo>
                      <a:pt x="109" y="257"/>
                    </a:lnTo>
                    <a:lnTo>
                      <a:pt x="110" y="257"/>
                    </a:lnTo>
                    <a:lnTo>
                      <a:pt x="112" y="255"/>
                    </a:lnTo>
                    <a:lnTo>
                      <a:pt x="112" y="255"/>
                    </a:lnTo>
                    <a:close/>
                    <a:moveTo>
                      <a:pt x="115" y="254"/>
                    </a:moveTo>
                    <a:lnTo>
                      <a:pt x="118" y="254"/>
                    </a:lnTo>
                    <a:lnTo>
                      <a:pt x="118" y="254"/>
                    </a:lnTo>
                    <a:lnTo>
                      <a:pt x="115" y="255"/>
                    </a:lnTo>
                    <a:lnTo>
                      <a:pt x="115" y="257"/>
                    </a:lnTo>
                    <a:lnTo>
                      <a:pt x="115" y="255"/>
                    </a:lnTo>
                    <a:lnTo>
                      <a:pt x="113" y="255"/>
                    </a:lnTo>
                    <a:lnTo>
                      <a:pt x="115" y="254"/>
                    </a:lnTo>
                    <a:close/>
                    <a:moveTo>
                      <a:pt x="106" y="230"/>
                    </a:moveTo>
                    <a:lnTo>
                      <a:pt x="106" y="230"/>
                    </a:lnTo>
                    <a:lnTo>
                      <a:pt x="106" y="231"/>
                    </a:lnTo>
                    <a:lnTo>
                      <a:pt x="104" y="231"/>
                    </a:lnTo>
                    <a:lnTo>
                      <a:pt x="104" y="231"/>
                    </a:lnTo>
                    <a:lnTo>
                      <a:pt x="104" y="230"/>
                    </a:lnTo>
                    <a:lnTo>
                      <a:pt x="104" y="230"/>
                    </a:lnTo>
                    <a:lnTo>
                      <a:pt x="106" y="230"/>
                    </a:lnTo>
                    <a:close/>
                    <a:moveTo>
                      <a:pt x="109" y="220"/>
                    </a:moveTo>
                    <a:lnTo>
                      <a:pt x="109" y="220"/>
                    </a:lnTo>
                    <a:lnTo>
                      <a:pt x="109" y="220"/>
                    </a:lnTo>
                    <a:lnTo>
                      <a:pt x="109" y="222"/>
                    </a:lnTo>
                    <a:lnTo>
                      <a:pt x="107" y="222"/>
                    </a:lnTo>
                    <a:lnTo>
                      <a:pt x="107" y="222"/>
                    </a:lnTo>
                    <a:lnTo>
                      <a:pt x="107" y="222"/>
                    </a:lnTo>
                    <a:lnTo>
                      <a:pt x="107" y="222"/>
                    </a:lnTo>
                    <a:lnTo>
                      <a:pt x="107" y="220"/>
                    </a:lnTo>
                    <a:lnTo>
                      <a:pt x="109" y="220"/>
                    </a:lnTo>
                    <a:close/>
                    <a:moveTo>
                      <a:pt x="137" y="0"/>
                    </a:moveTo>
                    <a:lnTo>
                      <a:pt x="140" y="1"/>
                    </a:lnTo>
                    <a:lnTo>
                      <a:pt x="140" y="1"/>
                    </a:lnTo>
                    <a:lnTo>
                      <a:pt x="140" y="1"/>
                    </a:lnTo>
                    <a:lnTo>
                      <a:pt x="142" y="3"/>
                    </a:lnTo>
                    <a:lnTo>
                      <a:pt x="145" y="5"/>
                    </a:lnTo>
                    <a:lnTo>
                      <a:pt x="147" y="6"/>
                    </a:lnTo>
                    <a:lnTo>
                      <a:pt x="148" y="8"/>
                    </a:lnTo>
                    <a:lnTo>
                      <a:pt x="150" y="8"/>
                    </a:lnTo>
                    <a:lnTo>
                      <a:pt x="151" y="9"/>
                    </a:lnTo>
                    <a:lnTo>
                      <a:pt x="153" y="11"/>
                    </a:lnTo>
                    <a:lnTo>
                      <a:pt x="154" y="11"/>
                    </a:lnTo>
                    <a:lnTo>
                      <a:pt x="156" y="12"/>
                    </a:lnTo>
                    <a:lnTo>
                      <a:pt x="159" y="14"/>
                    </a:lnTo>
                    <a:lnTo>
                      <a:pt x="162" y="14"/>
                    </a:lnTo>
                    <a:lnTo>
                      <a:pt x="169" y="16"/>
                    </a:lnTo>
                    <a:lnTo>
                      <a:pt x="169" y="16"/>
                    </a:lnTo>
                    <a:lnTo>
                      <a:pt x="170" y="17"/>
                    </a:lnTo>
                    <a:lnTo>
                      <a:pt x="173" y="19"/>
                    </a:lnTo>
                    <a:lnTo>
                      <a:pt x="173" y="22"/>
                    </a:lnTo>
                    <a:lnTo>
                      <a:pt x="177" y="22"/>
                    </a:lnTo>
                    <a:lnTo>
                      <a:pt x="177" y="23"/>
                    </a:lnTo>
                    <a:lnTo>
                      <a:pt x="178" y="25"/>
                    </a:lnTo>
                    <a:lnTo>
                      <a:pt x="181" y="27"/>
                    </a:lnTo>
                    <a:lnTo>
                      <a:pt x="180" y="27"/>
                    </a:lnTo>
                    <a:lnTo>
                      <a:pt x="178" y="28"/>
                    </a:lnTo>
                    <a:lnTo>
                      <a:pt x="178" y="30"/>
                    </a:lnTo>
                    <a:lnTo>
                      <a:pt x="178" y="33"/>
                    </a:lnTo>
                    <a:lnTo>
                      <a:pt x="180" y="35"/>
                    </a:lnTo>
                    <a:lnTo>
                      <a:pt x="180" y="36"/>
                    </a:lnTo>
                    <a:lnTo>
                      <a:pt x="178" y="36"/>
                    </a:lnTo>
                    <a:lnTo>
                      <a:pt x="178" y="38"/>
                    </a:lnTo>
                    <a:lnTo>
                      <a:pt x="178" y="38"/>
                    </a:lnTo>
                    <a:lnTo>
                      <a:pt x="178" y="39"/>
                    </a:lnTo>
                    <a:lnTo>
                      <a:pt x="178" y="39"/>
                    </a:lnTo>
                    <a:lnTo>
                      <a:pt x="180" y="39"/>
                    </a:lnTo>
                    <a:lnTo>
                      <a:pt x="181" y="39"/>
                    </a:lnTo>
                    <a:lnTo>
                      <a:pt x="181" y="39"/>
                    </a:lnTo>
                    <a:lnTo>
                      <a:pt x="183" y="42"/>
                    </a:lnTo>
                    <a:lnTo>
                      <a:pt x="183" y="42"/>
                    </a:lnTo>
                    <a:lnTo>
                      <a:pt x="181" y="44"/>
                    </a:lnTo>
                    <a:lnTo>
                      <a:pt x="180" y="44"/>
                    </a:lnTo>
                    <a:lnTo>
                      <a:pt x="180" y="46"/>
                    </a:lnTo>
                    <a:lnTo>
                      <a:pt x="181" y="47"/>
                    </a:lnTo>
                    <a:lnTo>
                      <a:pt x="181" y="49"/>
                    </a:lnTo>
                    <a:lnTo>
                      <a:pt x="183" y="50"/>
                    </a:lnTo>
                    <a:lnTo>
                      <a:pt x="184" y="52"/>
                    </a:lnTo>
                    <a:lnTo>
                      <a:pt x="184" y="53"/>
                    </a:lnTo>
                    <a:lnTo>
                      <a:pt x="186" y="53"/>
                    </a:lnTo>
                    <a:lnTo>
                      <a:pt x="186" y="55"/>
                    </a:lnTo>
                    <a:lnTo>
                      <a:pt x="184" y="55"/>
                    </a:lnTo>
                    <a:lnTo>
                      <a:pt x="184" y="57"/>
                    </a:lnTo>
                    <a:lnTo>
                      <a:pt x="184" y="60"/>
                    </a:lnTo>
                    <a:lnTo>
                      <a:pt x="184" y="60"/>
                    </a:lnTo>
                    <a:lnTo>
                      <a:pt x="183" y="61"/>
                    </a:lnTo>
                    <a:lnTo>
                      <a:pt x="181" y="63"/>
                    </a:lnTo>
                    <a:lnTo>
                      <a:pt x="181" y="63"/>
                    </a:lnTo>
                    <a:lnTo>
                      <a:pt x="181" y="64"/>
                    </a:lnTo>
                    <a:lnTo>
                      <a:pt x="181" y="68"/>
                    </a:lnTo>
                    <a:lnTo>
                      <a:pt x="181" y="68"/>
                    </a:lnTo>
                    <a:lnTo>
                      <a:pt x="181" y="69"/>
                    </a:lnTo>
                    <a:lnTo>
                      <a:pt x="183" y="69"/>
                    </a:lnTo>
                    <a:lnTo>
                      <a:pt x="184" y="71"/>
                    </a:lnTo>
                    <a:lnTo>
                      <a:pt x="186" y="72"/>
                    </a:lnTo>
                    <a:lnTo>
                      <a:pt x="186" y="74"/>
                    </a:lnTo>
                    <a:lnTo>
                      <a:pt x="188" y="79"/>
                    </a:lnTo>
                    <a:lnTo>
                      <a:pt x="184" y="79"/>
                    </a:lnTo>
                    <a:lnTo>
                      <a:pt x="181" y="79"/>
                    </a:lnTo>
                    <a:lnTo>
                      <a:pt x="180" y="79"/>
                    </a:lnTo>
                    <a:lnTo>
                      <a:pt x="177" y="79"/>
                    </a:lnTo>
                    <a:lnTo>
                      <a:pt x="175" y="79"/>
                    </a:lnTo>
                    <a:lnTo>
                      <a:pt x="173" y="80"/>
                    </a:lnTo>
                    <a:lnTo>
                      <a:pt x="173" y="80"/>
                    </a:lnTo>
                    <a:lnTo>
                      <a:pt x="170" y="79"/>
                    </a:lnTo>
                    <a:lnTo>
                      <a:pt x="167" y="77"/>
                    </a:lnTo>
                    <a:lnTo>
                      <a:pt x="165" y="79"/>
                    </a:lnTo>
                    <a:lnTo>
                      <a:pt x="164" y="79"/>
                    </a:lnTo>
                    <a:lnTo>
                      <a:pt x="164" y="77"/>
                    </a:lnTo>
                    <a:lnTo>
                      <a:pt x="162" y="77"/>
                    </a:lnTo>
                    <a:lnTo>
                      <a:pt x="162" y="79"/>
                    </a:lnTo>
                    <a:lnTo>
                      <a:pt x="162" y="79"/>
                    </a:lnTo>
                    <a:lnTo>
                      <a:pt x="161" y="80"/>
                    </a:lnTo>
                    <a:lnTo>
                      <a:pt x="161" y="80"/>
                    </a:lnTo>
                    <a:lnTo>
                      <a:pt x="161" y="83"/>
                    </a:lnTo>
                    <a:lnTo>
                      <a:pt x="161" y="83"/>
                    </a:lnTo>
                    <a:lnTo>
                      <a:pt x="158" y="83"/>
                    </a:lnTo>
                    <a:lnTo>
                      <a:pt x="158" y="83"/>
                    </a:lnTo>
                    <a:lnTo>
                      <a:pt x="159" y="85"/>
                    </a:lnTo>
                    <a:lnTo>
                      <a:pt x="159" y="85"/>
                    </a:lnTo>
                    <a:lnTo>
                      <a:pt x="158" y="85"/>
                    </a:lnTo>
                    <a:lnTo>
                      <a:pt x="156" y="85"/>
                    </a:lnTo>
                    <a:lnTo>
                      <a:pt x="156" y="87"/>
                    </a:lnTo>
                    <a:lnTo>
                      <a:pt x="156" y="87"/>
                    </a:lnTo>
                    <a:lnTo>
                      <a:pt x="156" y="88"/>
                    </a:lnTo>
                    <a:lnTo>
                      <a:pt x="154" y="88"/>
                    </a:lnTo>
                    <a:lnTo>
                      <a:pt x="153" y="88"/>
                    </a:lnTo>
                    <a:lnTo>
                      <a:pt x="151" y="88"/>
                    </a:lnTo>
                    <a:lnTo>
                      <a:pt x="150" y="88"/>
                    </a:lnTo>
                    <a:lnTo>
                      <a:pt x="150" y="90"/>
                    </a:lnTo>
                    <a:lnTo>
                      <a:pt x="150" y="90"/>
                    </a:lnTo>
                    <a:lnTo>
                      <a:pt x="151" y="90"/>
                    </a:lnTo>
                    <a:lnTo>
                      <a:pt x="151" y="91"/>
                    </a:lnTo>
                    <a:lnTo>
                      <a:pt x="151" y="91"/>
                    </a:lnTo>
                    <a:lnTo>
                      <a:pt x="151" y="91"/>
                    </a:lnTo>
                    <a:lnTo>
                      <a:pt x="148" y="90"/>
                    </a:lnTo>
                    <a:lnTo>
                      <a:pt x="148" y="90"/>
                    </a:lnTo>
                    <a:lnTo>
                      <a:pt x="148" y="91"/>
                    </a:lnTo>
                    <a:lnTo>
                      <a:pt x="150" y="93"/>
                    </a:lnTo>
                    <a:lnTo>
                      <a:pt x="150" y="93"/>
                    </a:lnTo>
                    <a:lnTo>
                      <a:pt x="151" y="94"/>
                    </a:lnTo>
                    <a:lnTo>
                      <a:pt x="151" y="94"/>
                    </a:lnTo>
                    <a:lnTo>
                      <a:pt x="148" y="98"/>
                    </a:lnTo>
                    <a:lnTo>
                      <a:pt x="147" y="99"/>
                    </a:lnTo>
                    <a:lnTo>
                      <a:pt x="145" y="101"/>
                    </a:lnTo>
                    <a:lnTo>
                      <a:pt x="145" y="102"/>
                    </a:lnTo>
                    <a:lnTo>
                      <a:pt x="145" y="104"/>
                    </a:lnTo>
                    <a:lnTo>
                      <a:pt x="147" y="104"/>
                    </a:lnTo>
                    <a:lnTo>
                      <a:pt x="147" y="107"/>
                    </a:lnTo>
                    <a:lnTo>
                      <a:pt x="148" y="109"/>
                    </a:lnTo>
                    <a:lnTo>
                      <a:pt x="150" y="110"/>
                    </a:lnTo>
                    <a:lnTo>
                      <a:pt x="150" y="112"/>
                    </a:lnTo>
                    <a:lnTo>
                      <a:pt x="150" y="112"/>
                    </a:lnTo>
                    <a:lnTo>
                      <a:pt x="147" y="115"/>
                    </a:lnTo>
                    <a:lnTo>
                      <a:pt x="142" y="116"/>
                    </a:lnTo>
                    <a:lnTo>
                      <a:pt x="139" y="124"/>
                    </a:lnTo>
                    <a:lnTo>
                      <a:pt x="137" y="126"/>
                    </a:lnTo>
                    <a:lnTo>
                      <a:pt x="134" y="126"/>
                    </a:lnTo>
                    <a:lnTo>
                      <a:pt x="134" y="127"/>
                    </a:lnTo>
                    <a:lnTo>
                      <a:pt x="131" y="129"/>
                    </a:lnTo>
                    <a:lnTo>
                      <a:pt x="126" y="131"/>
                    </a:lnTo>
                    <a:lnTo>
                      <a:pt x="124" y="132"/>
                    </a:lnTo>
                    <a:lnTo>
                      <a:pt x="124" y="134"/>
                    </a:lnTo>
                    <a:lnTo>
                      <a:pt x="123" y="134"/>
                    </a:lnTo>
                    <a:lnTo>
                      <a:pt x="121" y="132"/>
                    </a:lnTo>
                    <a:lnTo>
                      <a:pt x="121" y="132"/>
                    </a:lnTo>
                    <a:lnTo>
                      <a:pt x="120" y="134"/>
                    </a:lnTo>
                    <a:lnTo>
                      <a:pt x="121" y="134"/>
                    </a:lnTo>
                    <a:lnTo>
                      <a:pt x="118" y="134"/>
                    </a:lnTo>
                    <a:lnTo>
                      <a:pt x="118" y="134"/>
                    </a:lnTo>
                    <a:lnTo>
                      <a:pt x="117" y="137"/>
                    </a:lnTo>
                    <a:lnTo>
                      <a:pt x="113" y="139"/>
                    </a:lnTo>
                    <a:lnTo>
                      <a:pt x="110" y="139"/>
                    </a:lnTo>
                    <a:lnTo>
                      <a:pt x="110" y="139"/>
                    </a:lnTo>
                    <a:lnTo>
                      <a:pt x="112" y="139"/>
                    </a:lnTo>
                    <a:lnTo>
                      <a:pt x="112" y="140"/>
                    </a:lnTo>
                    <a:lnTo>
                      <a:pt x="110" y="140"/>
                    </a:lnTo>
                    <a:lnTo>
                      <a:pt x="110" y="140"/>
                    </a:lnTo>
                    <a:lnTo>
                      <a:pt x="109" y="140"/>
                    </a:lnTo>
                    <a:lnTo>
                      <a:pt x="107" y="140"/>
                    </a:lnTo>
                    <a:lnTo>
                      <a:pt x="107" y="142"/>
                    </a:lnTo>
                    <a:lnTo>
                      <a:pt x="107" y="143"/>
                    </a:lnTo>
                    <a:lnTo>
                      <a:pt x="106" y="143"/>
                    </a:lnTo>
                    <a:lnTo>
                      <a:pt x="104" y="143"/>
                    </a:lnTo>
                    <a:lnTo>
                      <a:pt x="104" y="145"/>
                    </a:lnTo>
                    <a:lnTo>
                      <a:pt x="106" y="145"/>
                    </a:lnTo>
                    <a:lnTo>
                      <a:pt x="106" y="145"/>
                    </a:lnTo>
                    <a:lnTo>
                      <a:pt x="106" y="146"/>
                    </a:lnTo>
                    <a:lnTo>
                      <a:pt x="106" y="146"/>
                    </a:lnTo>
                    <a:lnTo>
                      <a:pt x="102" y="148"/>
                    </a:lnTo>
                    <a:lnTo>
                      <a:pt x="102" y="148"/>
                    </a:lnTo>
                    <a:lnTo>
                      <a:pt x="101" y="150"/>
                    </a:lnTo>
                    <a:lnTo>
                      <a:pt x="99" y="150"/>
                    </a:lnTo>
                    <a:lnTo>
                      <a:pt x="101" y="148"/>
                    </a:lnTo>
                    <a:lnTo>
                      <a:pt x="101" y="148"/>
                    </a:lnTo>
                    <a:lnTo>
                      <a:pt x="98" y="148"/>
                    </a:lnTo>
                    <a:lnTo>
                      <a:pt x="98" y="146"/>
                    </a:lnTo>
                    <a:lnTo>
                      <a:pt x="98" y="146"/>
                    </a:lnTo>
                    <a:lnTo>
                      <a:pt x="98" y="148"/>
                    </a:lnTo>
                    <a:lnTo>
                      <a:pt x="98" y="150"/>
                    </a:lnTo>
                    <a:lnTo>
                      <a:pt x="99" y="151"/>
                    </a:lnTo>
                    <a:lnTo>
                      <a:pt x="98" y="151"/>
                    </a:lnTo>
                    <a:lnTo>
                      <a:pt x="98" y="151"/>
                    </a:lnTo>
                    <a:lnTo>
                      <a:pt x="98" y="153"/>
                    </a:lnTo>
                    <a:lnTo>
                      <a:pt x="99" y="153"/>
                    </a:lnTo>
                    <a:lnTo>
                      <a:pt x="99" y="153"/>
                    </a:lnTo>
                    <a:lnTo>
                      <a:pt x="98" y="154"/>
                    </a:lnTo>
                    <a:lnTo>
                      <a:pt x="96" y="156"/>
                    </a:lnTo>
                    <a:lnTo>
                      <a:pt x="95" y="156"/>
                    </a:lnTo>
                    <a:lnTo>
                      <a:pt x="95" y="156"/>
                    </a:lnTo>
                    <a:lnTo>
                      <a:pt x="93" y="156"/>
                    </a:lnTo>
                    <a:lnTo>
                      <a:pt x="91" y="156"/>
                    </a:lnTo>
                    <a:lnTo>
                      <a:pt x="90" y="156"/>
                    </a:lnTo>
                    <a:lnTo>
                      <a:pt x="90" y="156"/>
                    </a:lnTo>
                    <a:lnTo>
                      <a:pt x="90" y="157"/>
                    </a:lnTo>
                    <a:lnTo>
                      <a:pt x="91" y="159"/>
                    </a:lnTo>
                    <a:lnTo>
                      <a:pt x="93" y="161"/>
                    </a:lnTo>
                    <a:lnTo>
                      <a:pt x="93" y="162"/>
                    </a:lnTo>
                    <a:lnTo>
                      <a:pt x="93" y="162"/>
                    </a:lnTo>
                    <a:lnTo>
                      <a:pt x="91" y="162"/>
                    </a:lnTo>
                    <a:lnTo>
                      <a:pt x="91" y="167"/>
                    </a:lnTo>
                    <a:lnTo>
                      <a:pt x="90" y="167"/>
                    </a:lnTo>
                    <a:lnTo>
                      <a:pt x="90" y="170"/>
                    </a:lnTo>
                    <a:lnTo>
                      <a:pt x="90" y="172"/>
                    </a:lnTo>
                    <a:lnTo>
                      <a:pt x="90" y="172"/>
                    </a:lnTo>
                    <a:lnTo>
                      <a:pt x="91" y="173"/>
                    </a:lnTo>
                    <a:lnTo>
                      <a:pt x="90" y="173"/>
                    </a:lnTo>
                    <a:lnTo>
                      <a:pt x="87" y="173"/>
                    </a:lnTo>
                    <a:lnTo>
                      <a:pt x="88" y="175"/>
                    </a:lnTo>
                    <a:lnTo>
                      <a:pt x="87" y="176"/>
                    </a:lnTo>
                    <a:lnTo>
                      <a:pt x="87" y="178"/>
                    </a:lnTo>
                    <a:lnTo>
                      <a:pt x="87" y="178"/>
                    </a:lnTo>
                    <a:lnTo>
                      <a:pt x="87" y="181"/>
                    </a:lnTo>
                    <a:lnTo>
                      <a:pt x="87" y="181"/>
                    </a:lnTo>
                    <a:lnTo>
                      <a:pt x="87" y="183"/>
                    </a:lnTo>
                    <a:lnTo>
                      <a:pt x="87" y="183"/>
                    </a:lnTo>
                    <a:lnTo>
                      <a:pt x="87" y="183"/>
                    </a:lnTo>
                    <a:lnTo>
                      <a:pt x="87" y="186"/>
                    </a:lnTo>
                    <a:lnTo>
                      <a:pt x="88" y="189"/>
                    </a:lnTo>
                    <a:lnTo>
                      <a:pt x="88" y="191"/>
                    </a:lnTo>
                    <a:lnTo>
                      <a:pt x="88" y="192"/>
                    </a:lnTo>
                    <a:lnTo>
                      <a:pt x="88" y="194"/>
                    </a:lnTo>
                    <a:lnTo>
                      <a:pt x="88" y="195"/>
                    </a:lnTo>
                    <a:lnTo>
                      <a:pt x="90" y="197"/>
                    </a:lnTo>
                    <a:lnTo>
                      <a:pt x="91" y="197"/>
                    </a:lnTo>
                    <a:lnTo>
                      <a:pt x="93" y="197"/>
                    </a:lnTo>
                    <a:lnTo>
                      <a:pt x="93" y="197"/>
                    </a:lnTo>
                    <a:lnTo>
                      <a:pt x="93" y="198"/>
                    </a:lnTo>
                    <a:lnTo>
                      <a:pt x="95" y="198"/>
                    </a:lnTo>
                    <a:lnTo>
                      <a:pt x="95" y="198"/>
                    </a:lnTo>
                    <a:lnTo>
                      <a:pt x="98" y="198"/>
                    </a:lnTo>
                    <a:lnTo>
                      <a:pt x="98" y="198"/>
                    </a:lnTo>
                    <a:lnTo>
                      <a:pt x="99" y="200"/>
                    </a:lnTo>
                    <a:lnTo>
                      <a:pt x="101" y="202"/>
                    </a:lnTo>
                    <a:lnTo>
                      <a:pt x="102" y="203"/>
                    </a:lnTo>
                    <a:lnTo>
                      <a:pt x="104" y="203"/>
                    </a:lnTo>
                    <a:lnTo>
                      <a:pt x="107" y="205"/>
                    </a:lnTo>
                    <a:lnTo>
                      <a:pt x="107" y="208"/>
                    </a:lnTo>
                    <a:lnTo>
                      <a:pt x="107" y="208"/>
                    </a:lnTo>
                    <a:lnTo>
                      <a:pt x="110" y="209"/>
                    </a:lnTo>
                    <a:lnTo>
                      <a:pt x="112" y="209"/>
                    </a:lnTo>
                    <a:lnTo>
                      <a:pt x="112" y="211"/>
                    </a:lnTo>
                    <a:lnTo>
                      <a:pt x="112" y="211"/>
                    </a:lnTo>
                    <a:lnTo>
                      <a:pt x="113" y="214"/>
                    </a:lnTo>
                    <a:lnTo>
                      <a:pt x="113" y="216"/>
                    </a:lnTo>
                    <a:lnTo>
                      <a:pt x="112" y="216"/>
                    </a:lnTo>
                    <a:lnTo>
                      <a:pt x="109" y="217"/>
                    </a:lnTo>
                    <a:lnTo>
                      <a:pt x="109" y="219"/>
                    </a:lnTo>
                    <a:lnTo>
                      <a:pt x="107" y="220"/>
                    </a:lnTo>
                    <a:lnTo>
                      <a:pt x="106" y="222"/>
                    </a:lnTo>
                    <a:lnTo>
                      <a:pt x="104" y="222"/>
                    </a:lnTo>
                    <a:lnTo>
                      <a:pt x="102" y="222"/>
                    </a:lnTo>
                    <a:lnTo>
                      <a:pt x="102" y="224"/>
                    </a:lnTo>
                    <a:lnTo>
                      <a:pt x="101" y="222"/>
                    </a:lnTo>
                    <a:lnTo>
                      <a:pt x="98" y="224"/>
                    </a:lnTo>
                    <a:lnTo>
                      <a:pt x="99" y="225"/>
                    </a:lnTo>
                    <a:lnTo>
                      <a:pt x="101" y="225"/>
                    </a:lnTo>
                    <a:lnTo>
                      <a:pt x="102" y="225"/>
                    </a:lnTo>
                    <a:lnTo>
                      <a:pt x="102" y="224"/>
                    </a:lnTo>
                    <a:lnTo>
                      <a:pt x="104" y="224"/>
                    </a:lnTo>
                    <a:lnTo>
                      <a:pt x="104" y="224"/>
                    </a:lnTo>
                    <a:lnTo>
                      <a:pt x="106" y="224"/>
                    </a:lnTo>
                    <a:lnTo>
                      <a:pt x="106" y="224"/>
                    </a:lnTo>
                    <a:lnTo>
                      <a:pt x="107" y="224"/>
                    </a:lnTo>
                    <a:lnTo>
                      <a:pt x="107" y="225"/>
                    </a:lnTo>
                    <a:lnTo>
                      <a:pt x="106" y="225"/>
                    </a:lnTo>
                    <a:lnTo>
                      <a:pt x="106" y="225"/>
                    </a:lnTo>
                    <a:lnTo>
                      <a:pt x="104" y="228"/>
                    </a:lnTo>
                    <a:lnTo>
                      <a:pt x="104" y="230"/>
                    </a:lnTo>
                    <a:lnTo>
                      <a:pt x="102" y="230"/>
                    </a:lnTo>
                    <a:lnTo>
                      <a:pt x="101" y="230"/>
                    </a:lnTo>
                    <a:lnTo>
                      <a:pt x="99" y="231"/>
                    </a:lnTo>
                    <a:lnTo>
                      <a:pt x="96" y="233"/>
                    </a:lnTo>
                    <a:lnTo>
                      <a:pt x="96" y="233"/>
                    </a:lnTo>
                    <a:lnTo>
                      <a:pt x="95" y="233"/>
                    </a:lnTo>
                    <a:lnTo>
                      <a:pt x="91" y="235"/>
                    </a:lnTo>
                    <a:lnTo>
                      <a:pt x="90" y="236"/>
                    </a:lnTo>
                    <a:lnTo>
                      <a:pt x="87" y="238"/>
                    </a:lnTo>
                    <a:lnTo>
                      <a:pt x="83" y="239"/>
                    </a:lnTo>
                    <a:lnTo>
                      <a:pt x="79" y="239"/>
                    </a:lnTo>
                    <a:lnTo>
                      <a:pt x="74" y="239"/>
                    </a:lnTo>
                    <a:lnTo>
                      <a:pt x="72" y="239"/>
                    </a:lnTo>
                    <a:lnTo>
                      <a:pt x="74" y="239"/>
                    </a:lnTo>
                    <a:lnTo>
                      <a:pt x="76" y="241"/>
                    </a:lnTo>
                    <a:lnTo>
                      <a:pt x="77" y="241"/>
                    </a:lnTo>
                    <a:lnTo>
                      <a:pt x="80" y="241"/>
                    </a:lnTo>
                    <a:lnTo>
                      <a:pt x="82" y="241"/>
                    </a:lnTo>
                    <a:lnTo>
                      <a:pt x="83" y="242"/>
                    </a:lnTo>
                    <a:lnTo>
                      <a:pt x="82" y="244"/>
                    </a:lnTo>
                    <a:lnTo>
                      <a:pt x="79" y="244"/>
                    </a:lnTo>
                    <a:lnTo>
                      <a:pt x="80" y="247"/>
                    </a:lnTo>
                    <a:lnTo>
                      <a:pt x="82" y="249"/>
                    </a:lnTo>
                    <a:lnTo>
                      <a:pt x="80" y="250"/>
                    </a:lnTo>
                    <a:lnTo>
                      <a:pt x="80" y="255"/>
                    </a:lnTo>
                    <a:lnTo>
                      <a:pt x="79" y="255"/>
                    </a:lnTo>
                    <a:lnTo>
                      <a:pt x="79" y="257"/>
                    </a:lnTo>
                    <a:lnTo>
                      <a:pt x="79" y="258"/>
                    </a:lnTo>
                    <a:lnTo>
                      <a:pt x="79" y="260"/>
                    </a:lnTo>
                    <a:lnTo>
                      <a:pt x="79" y="261"/>
                    </a:lnTo>
                    <a:lnTo>
                      <a:pt x="79" y="263"/>
                    </a:lnTo>
                    <a:lnTo>
                      <a:pt x="79" y="265"/>
                    </a:lnTo>
                    <a:lnTo>
                      <a:pt x="77" y="268"/>
                    </a:lnTo>
                    <a:lnTo>
                      <a:pt x="77" y="269"/>
                    </a:lnTo>
                    <a:lnTo>
                      <a:pt x="77" y="271"/>
                    </a:lnTo>
                    <a:lnTo>
                      <a:pt x="77" y="272"/>
                    </a:lnTo>
                    <a:lnTo>
                      <a:pt x="77" y="276"/>
                    </a:lnTo>
                    <a:lnTo>
                      <a:pt x="76" y="277"/>
                    </a:lnTo>
                    <a:lnTo>
                      <a:pt x="76" y="280"/>
                    </a:lnTo>
                    <a:lnTo>
                      <a:pt x="72" y="282"/>
                    </a:lnTo>
                    <a:lnTo>
                      <a:pt x="72" y="283"/>
                    </a:lnTo>
                    <a:lnTo>
                      <a:pt x="69" y="290"/>
                    </a:lnTo>
                    <a:lnTo>
                      <a:pt x="69" y="291"/>
                    </a:lnTo>
                    <a:lnTo>
                      <a:pt x="68" y="291"/>
                    </a:lnTo>
                    <a:lnTo>
                      <a:pt x="66" y="291"/>
                    </a:lnTo>
                    <a:lnTo>
                      <a:pt x="65" y="291"/>
                    </a:lnTo>
                    <a:lnTo>
                      <a:pt x="63" y="291"/>
                    </a:lnTo>
                    <a:lnTo>
                      <a:pt x="60" y="291"/>
                    </a:lnTo>
                    <a:lnTo>
                      <a:pt x="57" y="291"/>
                    </a:lnTo>
                    <a:lnTo>
                      <a:pt x="52" y="291"/>
                    </a:lnTo>
                    <a:lnTo>
                      <a:pt x="52" y="291"/>
                    </a:lnTo>
                    <a:lnTo>
                      <a:pt x="52" y="293"/>
                    </a:lnTo>
                    <a:lnTo>
                      <a:pt x="50" y="294"/>
                    </a:lnTo>
                    <a:lnTo>
                      <a:pt x="49" y="293"/>
                    </a:lnTo>
                    <a:lnTo>
                      <a:pt x="47" y="294"/>
                    </a:lnTo>
                    <a:lnTo>
                      <a:pt x="47" y="294"/>
                    </a:lnTo>
                    <a:lnTo>
                      <a:pt x="46" y="296"/>
                    </a:lnTo>
                    <a:lnTo>
                      <a:pt x="44" y="298"/>
                    </a:lnTo>
                    <a:lnTo>
                      <a:pt x="44" y="299"/>
                    </a:lnTo>
                    <a:lnTo>
                      <a:pt x="46" y="302"/>
                    </a:lnTo>
                    <a:lnTo>
                      <a:pt x="46" y="304"/>
                    </a:lnTo>
                    <a:lnTo>
                      <a:pt x="44" y="307"/>
                    </a:lnTo>
                    <a:lnTo>
                      <a:pt x="42" y="307"/>
                    </a:lnTo>
                    <a:lnTo>
                      <a:pt x="38" y="306"/>
                    </a:lnTo>
                    <a:lnTo>
                      <a:pt x="31" y="307"/>
                    </a:lnTo>
                    <a:lnTo>
                      <a:pt x="25" y="306"/>
                    </a:lnTo>
                    <a:lnTo>
                      <a:pt x="25" y="306"/>
                    </a:lnTo>
                    <a:lnTo>
                      <a:pt x="25" y="304"/>
                    </a:lnTo>
                    <a:lnTo>
                      <a:pt x="27" y="302"/>
                    </a:lnTo>
                    <a:lnTo>
                      <a:pt x="27" y="301"/>
                    </a:lnTo>
                    <a:lnTo>
                      <a:pt x="27" y="299"/>
                    </a:lnTo>
                    <a:lnTo>
                      <a:pt x="25" y="298"/>
                    </a:lnTo>
                    <a:lnTo>
                      <a:pt x="24" y="296"/>
                    </a:lnTo>
                    <a:lnTo>
                      <a:pt x="20" y="291"/>
                    </a:lnTo>
                    <a:lnTo>
                      <a:pt x="20" y="290"/>
                    </a:lnTo>
                    <a:lnTo>
                      <a:pt x="19" y="288"/>
                    </a:lnTo>
                    <a:lnTo>
                      <a:pt x="19" y="288"/>
                    </a:lnTo>
                    <a:lnTo>
                      <a:pt x="22" y="290"/>
                    </a:lnTo>
                    <a:lnTo>
                      <a:pt x="24" y="290"/>
                    </a:lnTo>
                    <a:lnTo>
                      <a:pt x="24" y="288"/>
                    </a:lnTo>
                    <a:lnTo>
                      <a:pt x="24" y="287"/>
                    </a:lnTo>
                    <a:lnTo>
                      <a:pt x="22" y="287"/>
                    </a:lnTo>
                    <a:lnTo>
                      <a:pt x="22" y="285"/>
                    </a:lnTo>
                    <a:lnTo>
                      <a:pt x="24" y="285"/>
                    </a:lnTo>
                    <a:lnTo>
                      <a:pt x="25" y="285"/>
                    </a:lnTo>
                    <a:lnTo>
                      <a:pt x="25" y="283"/>
                    </a:lnTo>
                    <a:lnTo>
                      <a:pt x="25" y="282"/>
                    </a:lnTo>
                    <a:lnTo>
                      <a:pt x="24" y="280"/>
                    </a:lnTo>
                    <a:lnTo>
                      <a:pt x="22" y="280"/>
                    </a:lnTo>
                    <a:lnTo>
                      <a:pt x="20" y="277"/>
                    </a:lnTo>
                    <a:lnTo>
                      <a:pt x="19" y="276"/>
                    </a:lnTo>
                    <a:lnTo>
                      <a:pt x="14" y="269"/>
                    </a:lnTo>
                    <a:lnTo>
                      <a:pt x="13" y="265"/>
                    </a:lnTo>
                    <a:lnTo>
                      <a:pt x="11" y="265"/>
                    </a:lnTo>
                    <a:lnTo>
                      <a:pt x="11" y="263"/>
                    </a:lnTo>
                    <a:lnTo>
                      <a:pt x="11" y="261"/>
                    </a:lnTo>
                    <a:lnTo>
                      <a:pt x="11" y="260"/>
                    </a:lnTo>
                    <a:lnTo>
                      <a:pt x="8" y="258"/>
                    </a:lnTo>
                    <a:lnTo>
                      <a:pt x="8" y="258"/>
                    </a:lnTo>
                    <a:lnTo>
                      <a:pt x="8" y="254"/>
                    </a:lnTo>
                    <a:lnTo>
                      <a:pt x="6" y="254"/>
                    </a:lnTo>
                    <a:lnTo>
                      <a:pt x="5" y="250"/>
                    </a:lnTo>
                    <a:lnTo>
                      <a:pt x="5" y="246"/>
                    </a:lnTo>
                    <a:lnTo>
                      <a:pt x="3" y="246"/>
                    </a:lnTo>
                    <a:lnTo>
                      <a:pt x="1" y="246"/>
                    </a:lnTo>
                    <a:lnTo>
                      <a:pt x="1" y="244"/>
                    </a:lnTo>
                    <a:lnTo>
                      <a:pt x="1" y="242"/>
                    </a:lnTo>
                    <a:lnTo>
                      <a:pt x="1" y="239"/>
                    </a:lnTo>
                    <a:lnTo>
                      <a:pt x="1" y="235"/>
                    </a:lnTo>
                    <a:lnTo>
                      <a:pt x="0" y="233"/>
                    </a:lnTo>
                    <a:lnTo>
                      <a:pt x="0" y="231"/>
                    </a:lnTo>
                    <a:lnTo>
                      <a:pt x="0" y="231"/>
                    </a:lnTo>
                    <a:lnTo>
                      <a:pt x="0" y="230"/>
                    </a:lnTo>
                    <a:lnTo>
                      <a:pt x="1" y="230"/>
                    </a:lnTo>
                    <a:lnTo>
                      <a:pt x="3" y="231"/>
                    </a:lnTo>
                    <a:lnTo>
                      <a:pt x="5" y="235"/>
                    </a:lnTo>
                    <a:lnTo>
                      <a:pt x="6" y="235"/>
                    </a:lnTo>
                    <a:lnTo>
                      <a:pt x="6" y="233"/>
                    </a:lnTo>
                    <a:lnTo>
                      <a:pt x="8" y="231"/>
                    </a:lnTo>
                    <a:lnTo>
                      <a:pt x="9" y="228"/>
                    </a:lnTo>
                    <a:lnTo>
                      <a:pt x="9" y="225"/>
                    </a:lnTo>
                    <a:lnTo>
                      <a:pt x="8" y="222"/>
                    </a:lnTo>
                    <a:lnTo>
                      <a:pt x="6" y="220"/>
                    </a:lnTo>
                    <a:lnTo>
                      <a:pt x="6" y="219"/>
                    </a:lnTo>
                    <a:lnTo>
                      <a:pt x="9" y="217"/>
                    </a:lnTo>
                    <a:lnTo>
                      <a:pt x="11" y="216"/>
                    </a:lnTo>
                    <a:lnTo>
                      <a:pt x="11" y="214"/>
                    </a:lnTo>
                    <a:lnTo>
                      <a:pt x="13" y="213"/>
                    </a:lnTo>
                    <a:lnTo>
                      <a:pt x="13" y="213"/>
                    </a:lnTo>
                    <a:lnTo>
                      <a:pt x="14" y="213"/>
                    </a:lnTo>
                    <a:lnTo>
                      <a:pt x="16" y="211"/>
                    </a:lnTo>
                    <a:lnTo>
                      <a:pt x="17" y="209"/>
                    </a:lnTo>
                    <a:lnTo>
                      <a:pt x="19" y="208"/>
                    </a:lnTo>
                    <a:lnTo>
                      <a:pt x="20" y="205"/>
                    </a:lnTo>
                    <a:lnTo>
                      <a:pt x="20" y="203"/>
                    </a:lnTo>
                    <a:lnTo>
                      <a:pt x="20" y="203"/>
                    </a:lnTo>
                    <a:lnTo>
                      <a:pt x="20" y="200"/>
                    </a:lnTo>
                    <a:lnTo>
                      <a:pt x="20" y="198"/>
                    </a:lnTo>
                    <a:lnTo>
                      <a:pt x="19" y="195"/>
                    </a:lnTo>
                    <a:lnTo>
                      <a:pt x="17" y="191"/>
                    </a:lnTo>
                    <a:lnTo>
                      <a:pt x="17" y="189"/>
                    </a:lnTo>
                    <a:lnTo>
                      <a:pt x="17" y="189"/>
                    </a:lnTo>
                    <a:lnTo>
                      <a:pt x="19" y="187"/>
                    </a:lnTo>
                    <a:lnTo>
                      <a:pt x="22" y="187"/>
                    </a:lnTo>
                    <a:lnTo>
                      <a:pt x="22" y="187"/>
                    </a:lnTo>
                    <a:lnTo>
                      <a:pt x="22" y="186"/>
                    </a:lnTo>
                    <a:lnTo>
                      <a:pt x="24" y="184"/>
                    </a:lnTo>
                    <a:lnTo>
                      <a:pt x="24" y="184"/>
                    </a:lnTo>
                    <a:lnTo>
                      <a:pt x="25" y="183"/>
                    </a:lnTo>
                    <a:lnTo>
                      <a:pt x="25" y="181"/>
                    </a:lnTo>
                    <a:lnTo>
                      <a:pt x="24" y="179"/>
                    </a:lnTo>
                    <a:lnTo>
                      <a:pt x="20" y="176"/>
                    </a:lnTo>
                    <a:lnTo>
                      <a:pt x="19" y="176"/>
                    </a:lnTo>
                    <a:lnTo>
                      <a:pt x="16" y="175"/>
                    </a:lnTo>
                    <a:lnTo>
                      <a:pt x="14" y="173"/>
                    </a:lnTo>
                    <a:lnTo>
                      <a:pt x="16" y="167"/>
                    </a:lnTo>
                    <a:lnTo>
                      <a:pt x="16" y="162"/>
                    </a:lnTo>
                    <a:lnTo>
                      <a:pt x="17" y="162"/>
                    </a:lnTo>
                    <a:lnTo>
                      <a:pt x="17" y="161"/>
                    </a:lnTo>
                    <a:lnTo>
                      <a:pt x="14" y="153"/>
                    </a:lnTo>
                    <a:lnTo>
                      <a:pt x="14" y="151"/>
                    </a:lnTo>
                    <a:lnTo>
                      <a:pt x="14" y="151"/>
                    </a:lnTo>
                    <a:lnTo>
                      <a:pt x="14" y="148"/>
                    </a:lnTo>
                    <a:lnTo>
                      <a:pt x="14" y="146"/>
                    </a:lnTo>
                    <a:lnTo>
                      <a:pt x="14" y="145"/>
                    </a:lnTo>
                    <a:lnTo>
                      <a:pt x="16" y="145"/>
                    </a:lnTo>
                    <a:lnTo>
                      <a:pt x="14" y="142"/>
                    </a:lnTo>
                    <a:lnTo>
                      <a:pt x="14" y="142"/>
                    </a:lnTo>
                    <a:lnTo>
                      <a:pt x="13" y="137"/>
                    </a:lnTo>
                    <a:lnTo>
                      <a:pt x="16" y="132"/>
                    </a:lnTo>
                    <a:lnTo>
                      <a:pt x="14" y="131"/>
                    </a:lnTo>
                    <a:lnTo>
                      <a:pt x="17" y="129"/>
                    </a:lnTo>
                    <a:lnTo>
                      <a:pt x="20" y="124"/>
                    </a:lnTo>
                    <a:lnTo>
                      <a:pt x="22" y="123"/>
                    </a:lnTo>
                    <a:lnTo>
                      <a:pt x="22" y="123"/>
                    </a:lnTo>
                    <a:lnTo>
                      <a:pt x="24" y="121"/>
                    </a:lnTo>
                    <a:lnTo>
                      <a:pt x="27" y="120"/>
                    </a:lnTo>
                    <a:lnTo>
                      <a:pt x="30" y="120"/>
                    </a:lnTo>
                    <a:lnTo>
                      <a:pt x="31" y="120"/>
                    </a:lnTo>
                    <a:lnTo>
                      <a:pt x="36" y="120"/>
                    </a:lnTo>
                    <a:lnTo>
                      <a:pt x="41" y="121"/>
                    </a:lnTo>
                    <a:lnTo>
                      <a:pt x="41" y="120"/>
                    </a:lnTo>
                    <a:lnTo>
                      <a:pt x="42" y="120"/>
                    </a:lnTo>
                    <a:lnTo>
                      <a:pt x="42" y="116"/>
                    </a:lnTo>
                    <a:lnTo>
                      <a:pt x="44" y="115"/>
                    </a:lnTo>
                    <a:lnTo>
                      <a:pt x="42" y="112"/>
                    </a:lnTo>
                    <a:lnTo>
                      <a:pt x="42" y="110"/>
                    </a:lnTo>
                    <a:lnTo>
                      <a:pt x="39" y="109"/>
                    </a:lnTo>
                    <a:lnTo>
                      <a:pt x="36" y="107"/>
                    </a:lnTo>
                    <a:lnTo>
                      <a:pt x="39" y="102"/>
                    </a:lnTo>
                    <a:lnTo>
                      <a:pt x="42" y="99"/>
                    </a:lnTo>
                    <a:lnTo>
                      <a:pt x="46" y="94"/>
                    </a:lnTo>
                    <a:lnTo>
                      <a:pt x="47" y="91"/>
                    </a:lnTo>
                    <a:lnTo>
                      <a:pt x="49" y="91"/>
                    </a:lnTo>
                    <a:lnTo>
                      <a:pt x="49" y="83"/>
                    </a:lnTo>
                    <a:lnTo>
                      <a:pt x="50" y="80"/>
                    </a:lnTo>
                    <a:lnTo>
                      <a:pt x="50" y="79"/>
                    </a:lnTo>
                    <a:lnTo>
                      <a:pt x="50" y="79"/>
                    </a:lnTo>
                    <a:lnTo>
                      <a:pt x="50" y="75"/>
                    </a:lnTo>
                    <a:lnTo>
                      <a:pt x="49" y="71"/>
                    </a:lnTo>
                    <a:lnTo>
                      <a:pt x="55" y="71"/>
                    </a:lnTo>
                    <a:lnTo>
                      <a:pt x="57" y="71"/>
                    </a:lnTo>
                    <a:lnTo>
                      <a:pt x="58" y="69"/>
                    </a:lnTo>
                    <a:lnTo>
                      <a:pt x="61" y="68"/>
                    </a:lnTo>
                    <a:lnTo>
                      <a:pt x="63" y="68"/>
                    </a:lnTo>
                    <a:lnTo>
                      <a:pt x="61" y="63"/>
                    </a:lnTo>
                    <a:lnTo>
                      <a:pt x="63" y="61"/>
                    </a:lnTo>
                    <a:lnTo>
                      <a:pt x="68" y="55"/>
                    </a:lnTo>
                    <a:lnTo>
                      <a:pt x="74" y="50"/>
                    </a:lnTo>
                    <a:lnTo>
                      <a:pt x="76" y="49"/>
                    </a:lnTo>
                    <a:lnTo>
                      <a:pt x="76" y="47"/>
                    </a:lnTo>
                    <a:lnTo>
                      <a:pt x="76" y="46"/>
                    </a:lnTo>
                    <a:lnTo>
                      <a:pt x="76" y="44"/>
                    </a:lnTo>
                    <a:lnTo>
                      <a:pt x="74" y="42"/>
                    </a:lnTo>
                    <a:lnTo>
                      <a:pt x="72" y="39"/>
                    </a:lnTo>
                    <a:lnTo>
                      <a:pt x="72" y="38"/>
                    </a:lnTo>
                    <a:lnTo>
                      <a:pt x="74" y="38"/>
                    </a:lnTo>
                    <a:lnTo>
                      <a:pt x="77" y="36"/>
                    </a:lnTo>
                    <a:lnTo>
                      <a:pt x="79" y="35"/>
                    </a:lnTo>
                    <a:lnTo>
                      <a:pt x="79" y="35"/>
                    </a:lnTo>
                    <a:lnTo>
                      <a:pt x="82" y="28"/>
                    </a:lnTo>
                    <a:lnTo>
                      <a:pt x="87" y="25"/>
                    </a:lnTo>
                    <a:lnTo>
                      <a:pt x="90" y="23"/>
                    </a:lnTo>
                    <a:lnTo>
                      <a:pt x="93" y="23"/>
                    </a:lnTo>
                    <a:lnTo>
                      <a:pt x="98" y="27"/>
                    </a:lnTo>
                    <a:lnTo>
                      <a:pt x="99" y="23"/>
                    </a:lnTo>
                    <a:lnTo>
                      <a:pt x="101" y="22"/>
                    </a:lnTo>
                    <a:lnTo>
                      <a:pt x="101" y="20"/>
                    </a:lnTo>
                    <a:lnTo>
                      <a:pt x="101" y="17"/>
                    </a:lnTo>
                    <a:lnTo>
                      <a:pt x="101" y="14"/>
                    </a:lnTo>
                    <a:lnTo>
                      <a:pt x="101" y="12"/>
                    </a:lnTo>
                    <a:lnTo>
                      <a:pt x="104" y="11"/>
                    </a:lnTo>
                    <a:lnTo>
                      <a:pt x="104" y="11"/>
                    </a:lnTo>
                    <a:lnTo>
                      <a:pt x="110" y="12"/>
                    </a:lnTo>
                    <a:lnTo>
                      <a:pt x="112" y="12"/>
                    </a:lnTo>
                    <a:lnTo>
                      <a:pt x="113" y="12"/>
                    </a:lnTo>
                    <a:lnTo>
                      <a:pt x="117" y="14"/>
                    </a:lnTo>
                    <a:lnTo>
                      <a:pt x="123" y="16"/>
                    </a:lnTo>
                    <a:lnTo>
                      <a:pt x="126" y="16"/>
                    </a:lnTo>
                    <a:lnTo>
                      <a:pt x="128" y="17"/>
                    </a:lnTo>
                    <a:lnTo>
                      <a:pt x="129" y="16"/>
                    </a:lnTo>
                    <a:lnTo>
                      <a:pt x="131" y="14"/>
                    </a:lnTo>
                    <a:lnTo>
                      <a:pt x="128" y="12"/>
                    </a:lnTo>
                    <a:lnTo>
                      <a:pt x="129" y="11"/>
                    </a:lnTo>
                    <a:lnTo>
                      <a:pt x="131" y="9"/>
                    </a:lnTo>
                    <a:lnTo>
                      <a:pt x="132" y="6"/>
                    </a:lnTo>
                    <a:lnTo>
                      <a:pt x="132" y="5"/>
                    </a:lnTo>
                    <a:lnTo>
                      <a:pt x="132" y="3"/>
                    </a:lnTo>
                    <a:lnTo>
                      <a:pt x="132" y="1"/>
                    </a:lnTo>
                    <a:lnTo>
                      <a:pt x="129" y="0"/>
                    </a:lnTo>
                    <a:lnTo>
                      <a:pt x="136" y="0"/>
                    </a:lnTo>
                    <a:lnTo>
                      <a:pt x="137"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8" name="Freeform 60">
                <a:extLst>
                  <a:ext uri="{FF2B5EF4-FFF2-40B4-BE49-F238E27FC236}">
                    <a16:creationId xmlns:a16="http://schemas.microsoft.com/office/drawing/2014/main" id="{769DAA01-73FA-4906-A8AC-13EF312814D2}"/>
                  </a:ext>
                </a:extLst>
              </p:cNvPr>
              <p:cNvSpPr>
                <a:spLocks/>
              </p:cNvSpPr>
              <p:nvPr/>
            </p:nvSpPr>
            <p:spPr bwMode="auto">
              <a:xfrm>
                <a:off x="6378998" y="3784375"/>
                <a:ext cx="473661" cy="389844"/>
              </a:xfrm>
              <a:custGeom>
                <a:avLst/>
                <a:gdLst>
                  <a:gd name="T0" fmla="*/ 190 w 243"/>
                  <a:gd name="T1" fmla="*/ 3 h 200"/>
                  <a:gd name="T2" fmla="*/ 223 w 243"/>
                  <a:gd name="T3" fmla="*/ 17 h 200"/>
                  <a:gd name="T4" fmla="*/ 223 w 243"/>
                  <a:gd name="T5" fmla="*/ 25 h 200"/>
                  <a:gd name="T6" fmla="*/ 227 w 243"/>
                  <a:gd name="T7" fmla="*/ 52 h 200"/>
                  <a:gd name="T8" fmla="*/ 237 w 243"/>
                  <a:gd name="T9" fmla="*/ 60 h 200"/>
                  <a:gd name="T10" fmla="*/ 240 w 243"/>
                  <a:gd name="T11" fmla="*/ 66 h 200"/>
                  <a:gd name="T12" fmla="*/ 237 w 243"/>
                  <a:gd name="T13" fmla="*/ 69 h 200"/>
                  <a:gd name="T14" fmla="*/ 232 w 243"/>
                  <a:gd name="T15" fmla="*/ 71 h 200"/>
                  <a:gd name="T16" fmla="*/ 227 w 243"/>
                  <a:gd name="T17" fmla="*/ 74 h 200"/>
                  <a:gd name="T18" fmla="*/ 220 w 243"/>
                  <a:gd name="T19" fmla="*/ 77 h 200"/>
                  <a:gd name="T20" fmla="*/ 218 w 243"/>
                  <a:gd name="T21" fmla="*/ 88 h 200"/>
                  <a:gd name="T22" fmla="*/ 212 w 243"/>
                  <a:gd name="T23" fmla="*/ 105 h 200"/>
                  <a:gd name="T24" fmla="*/ 210 w 243"/>
                  <a:gd name="T25" fmla="*/ 127 h 200"/>
                  <a:gd name="T26" fmla="*/ 207 w 243"/>
                  <a:gd name="T27" fmla="*/ 140 h 200"/>
                  <a:gd name="T28" fmla="*/ 199 w 243"/>
                  <a:gd name="T29" fmla="*/ 143 h 200"/>
                  <a:gd name="T30" fmla="*/ 191 w 243"/>
                  <a:gd name="T31" fmla="*/ 160 h 200"/>
                  <a:gd name="T32" fmla="*/ 188 w 243"/>
                  <a:gd name="T33" fmla="*/ 170 h 200"/>
                  <a:gd name="T34" fmla="*/ 180 w 243"/>
                  <a:gd name="T35" fmla="*/ 173 h 200"/>
                  <a:gd name="T36" fmla="*/ 177 w 243"/>
                  <a:gd name="T37" fmla="*/ 187 h 200"/>
                  <a:gd name="T38" fmla="*/ 174 w 243"/>
                  <a:gd name="T39" fmla="*/ 187 h 200"/>
                  <a:gd name="T40" fmla="*/ 175 w 243"/>
                  <a:gd name="T41" fmla="*/ 182 h 200"/>
                  <a:gd name="T42" fmla="*/ 175 w 243"/>
                  <a:gd name="T43" fmla="*/ 179 h 200"/>
                  <a:gd name="T44" fmla="*/ 168 w 243"/>
                  <a:gd name="T45" fmla="*/ 171 h 200"/>
                  <a:gd name="T46" fmla="*/ 164 w 243"/>
                  <a:gd name="T47" fmla="*/ 168 h 200"/>
                  <a:gd name="T48" fmla="*/ 163 w 243"/>
                  <a:gd name="T49" fmla="*/ 156 h 200"/>
                  <a:gd name="T50" fmla="*/ 158 w 243"/>
                  <a:gd name="T51" fmla="*/ 148 h 200"/>
                  <a:gd name="T52" fmla="*/ 158 w 243"/>
                  <a:gd name="T53" fmla="*/ 149 h 200"/>
                  <a:gd name="T54" fmla="*/ 152 w 243"/>
                  <a:gd name="T55" fmla="*/ 156 h 200"/>
                  <a:gd name="T56" fmla="*/ 152 w 243"/>
                  <a:gd name="T57" fmla="*/ 162 h 200"/>
                  <a:gd name="T58" fmla="*/ 144 w 243"/>
                  <a:gd name="T59" fmla="*/ 175 h 200"/>
                  <a:gd name="T60" fmla="*/ 130 w 243"/>
                  <a:gd name="T61" fmla="*/ 184 h 200"/>
                  <a:gd name="T62" fmla="*/ 119 w 243"/>
                  <a:gd name="T63" fmla="*/ 176 h 200"/>
                  <a:gd name="T64" fmla="*/ 111 w 243"/>
                  <a:gd name="T65" fmla="*/ 184 h 200"/>
                  <a:gd name="T66" fmla="*/ 101 w 243"/>
                  <a:gd name="T67" fmla="*/ 189 h 200"/>
                  <a:gd name="T68" fmla="*/ 87 w 243"/>
                  <a:gd name="T69" fmla="*/ 186 h 200"/>
                  <a:gd name="T70" fmla="*/ 62 w 243"/>
                  <a:gd name="T71" fmla="*/ 181 h 200"/>
                  <a:gd name="T72" fmla="*/ 59 w 243"/>
                  <a:gd name="T73" fmla="*/ 175 h 200"/>
                  <a:gd name="T74" fmla="*/ 46 w 243"/>
                  <a:gd name="T75" fmla="*/ 178 h 200"/>
                  <a:gd name="T76" fmla="*/ 43 w 243"/>
                  <a:gd name="T77" fmla="*/ 187 h 200"/>
                  <a:gd name="T78" fmla="*/ 40 w 243"/>
                  <a:gd name="T79" fmla="*/ 193 h 200"/>
                  <a:gd name="T80" fmla="*/ 34 w 243"/>
                  <a:gd name="T81" fmla="*/ 200 h 200"/>
                  <a:gd name="T82" fmla="*/ 24 w 243"/>
                  <a:gd name="T83" fmla="*/ 195 h 200"/>
                  <a:gd name="T84" fmla="*/ 27 w 243"/>
                  <a:gd name="T85" fmla="*/ 184 h 200"/>
                  <a:gd name="T86" fmla="*/ 16 w 243"/>
                  <a:gd name="T87" fmla="*/ 168 h 200"/>
                  <a:gd name="T88" fmla="*/ 15 w 243"/>
                  <a:gd name="T89" fmla="*/ 160 h 200"/>
                  <a:gd name="T90" fmla="*/ 11 w 243"/>
                  <a:gd name="T91" fmla="*/ 151 h 200"/>
                  <a:gd name="T92" fmla="*/ 8 w 243"/>
                  <a:gd name="T93" fmla="*/ 141 h 200"/>
                  <a:gd name="T94" fmla="*/ 0 w 243"/>
                  <a:gd name="T95" fmla="*/ 140 h 200"/>
                  <a:gd name="T96" fmla="*/ 7 w 243"/>
                  <a:gd name="T97" fmla="*/ 130 h 200"/>
                  <a:gd name="T98" fmla="*/ 5 w 243"/>
                  <a:gd name="T99" fmla="*/ 124 h 200"/>
                  <a:gd name="T100" fmla="*/ 10 w 243"/>
                  <a:gd name="T101" fmla="*/ 119 h 200"/>
                  <a:gd name="T102" fmla="*/ 8 w 243"/>
                  <a:gd name="T103" fmla="*/ 113 h 200"/>
                  <a:gd name="T104" fmla="*/ 13 w 243"/>
                  <a:gd name="T105" fmla="*/ 108 h 200"/>
                  <a:gd name="T106" fmla="*/ 16 w 243"/>
                  <a:gd name="T107" fmla="*/ 99 h 200"/>
                  <a:gd name="T108" fmla="*/ 30 w 243"/>
                  <a:gd name="T109" fmla="*/ 97 h 200"/>
                  <a:gd name="T110" fmla="*/ 32 w 243"/>
                  <a:gd name="T111" fmla="*/ 74 h 200"/>
                  <a:gd name="T112" fmla="*/ 38 w 243"/>
                  <a:gd name="T113" fmla="*/ 33 h 200"/>
                  <a:gd name="T114" fmla="*/ 46 w 243"/>
                  <a:gd name="T115" fmla="*/ 19 h 200"/>
                  <a:gd name="T116" fmla="*/ 136 w 243"/>
                  <a:gd name="T117"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3" h="200">
                    <a:moveTo>
                      <a:pt x="139" y="0"/>
                    </a:moveTo>
                    <a:lnTo>
                      <a:pt x="139" y="1"/>
                    </a:lnTo>
                    <a:lnTo>
                      <a:pt x="139" y="1"/>
                    </a:lnTo>
                    <a:lnTo>
                      <a:pt x="139" y="3"/>
                    </a:lnTo>
                    <a:lnTo>
                      <a:pt x="139" y="3"/>
                    </a:lnTo>
                    <a:lnTo>
                      <a:pt x="185" y="3"/>
                    </a:lnTo>
                    <a:lnTo>
                      <a:pt x="190" y="3"/>
                    </a:lnTo>
                    <a:lnTo>
                      <a:pt x="218" y="3"/>
                    </a:lnTo>
                    <a:lnTo>
                      <a:pt x="218" y="8"/>
                    </a:lnTo>
                    <a:lnTo>
                      <a:pt x="218" y="9"/>
                    </a:lnTo>
                    <a:lnTo>
                      <a:pt x="221" y="14"/>
                    </a:lnTo>
                    <a:lnTo>
                      <a:pt x="223" y="15"/>
                    </a:lnTo>
                    <a:lnTo>
                      <a:pt x="223" y="17"/>
                    </a:lnTo>
                    <a:lnTo>
                      <a:pt x="223" y="17"/>
                    </a:lnTo>
                    <a:lnTo>
                      <a:pt x="223" y="19"/>
                    </a:lnTo>
                    <a:lnTo>
                      <a:pt x="223" y="17"/>
                    </a:lnTo>
                    <a:lnTo>
                      <a:pt x="221" y="17"/>
                    </a:lnTo>
                    <a:lnTo>
                      <a:pt x="221" y="19"/>
                    </a:lnTo>
                    <a:lnTo>
                      <a:pt x="221" y="20"/>
                    </a:lnTo>
                    <a:lnTo>
                      <a:pt x="223" y="23"/>
                    </a:lnTo>
                    <a:lnTo>
                      <a:pt x="223" y="25"/>
                    </a:lnTo>
                    <a:lnTo>
                      <a:pt x="223" y="28"/>
                    </a:lnTo>
                    <a:lnTo>
                      <a:pt x="223" y="31"/>
                    </a:lnTo>
                    <a:lnTo>
                      <a:pt x="223" y="36"/>
                    </a:lnTo>
                    <a:lnTo>
                      <a:pt x="223" y="39"/>
                    </a:lnTo>
                    <a:lnTo>
                      <a:pt x="224" y="47"/>
                    </a:lnTo>
                    <a:lnTo>
                      <a:pt x="226" y="52"/>
                    </a:lnTo>
                    <a:lnTo>
                      <a:pt x="227" y="52"/>
                    </a:lnTo>
                    <a:lnTo>
                      <a:pt x="227" y="53"/>
                    </a:lnTo>
                    <a:lnTo>
                      <a:pt x="231" y="53"/>
                    </a:lnTo>
                    <a:lnTo>
                      <a:pt x="232" y="55"/>
                    </a:lnTo>
                    <a:lnTo>
                      <a:pt x="235" y="56"/>
                    </a:lnTo>
                    <a:lnTo>
                      <a:pt x="235" y="58"/>
                    </a:lnTo>
                    <a:lnTo>
                      <a:pt x="237" y="60"/>
                    </a:lnTo>
                    <a:lnTo>
                      <a:pt x="237" y="60"/>
                    </a:lnTo>
                    <a:lnTo>
                      <a:pt x="239" y="60"/>
                    </a:lnTo>
                    <a:lnTo>
                      <a:pt x="239" y="60"/>
                    </a:lnTo>
                    <a:lnTo>
                      <a:pt x="242" y="63"/>
                    </a:lnTo>
                    <a:lnTo>
                      <a:pt x="243" y="63"/>
                    </a:lnTo>
                    <a:lnTo>
                      <a:pt x="242" y="64"/>
                    </a:lnTo>
                    <a:lnTo>
                      <a:pt x="240" y="66"/>
                    </a:lnTo>
                    <a:lnTo>
                      <a:pt x="240" y="66"/>
                    </a:lnTo>
                    <a:lnTo>
                      <a:pt x="240" y="67"/>
                    </a:lnTo>
                    <a:lnTo>
                      <a:pt x="240" y="67"/>
                    </a:lnTo>
                    <a:lnTo>
                      <a:pt x="239" y="67"/>
                    </a:lnTo>
                    <a:lnTo>
                      <a:pt x="239" y="69"/>
                    </a:lnTo>
                    <a:lnTo>
                      <a:pt x="239" y="69"/>
                    </a:lnTo>
                    <a:lnTo>
                      <a:pt x="237" y="69"/>
                    </a:lnTo>
                    <a:lnTo>
                      <a:pt x="237" y="69"/>
                    </a:lnTo>
                    <a:lnTo>
                      <a:pt x="237" y="69"/>
                    </a:lnTo>
                    <a:lnTo>
                      <a:pt x="237" y="71"/>
                    </a:lnTo>
                    <a:lnTo>
                      <a:pt x="235" y="71"/>
                    </a:lnTo>
                    <a:lnTo>
                      <a:pt x="234" y="71"/>
                    </a:lnTo>
                    <a:lnTo>
                      <a:pt x="234" y="71"/>
                    </a:lnTo>
                    <a:lnTo>
                      <a:pt x="232" y="71"/>
                    </a:lnTo>
                    <a:lnTo>
                      <a:pt x="232" y="71"/>
                    </a:lnTo>
                    <a:lnTo>
                      <a:pt x="231" y="71"/>
                    </a:lnTo>
                    <a:lnTo>
                      <a:pt x="231" y="71"/>
                    </a:lnTo>
                    <a:lnTo>
                      <a:pt x="231" y="72"/>
                    </a:lnTo>
                    <a:lnTo>
                      <a:pt x="229" y="72"/>
                    </a:lnTo>
                    <a:lnTo>
                      <a:pt x="227" y="74"/>
                    </a:lnTo>
                    <a:lnTo>
                      <a:pt x="227" y="74"/>
                    </a:lnTo>
                    <a:lnTo>
                      <a:pt x="227" y="74"/>
                    </a:lnTo>
                    <a:lnTo>
                      <a:pt x="226" y="77"/>
                    </a:lnTo>
                    <a:lnTo>
                      <a:pt x="226" y="77"/>
                    </a:lnTo>
                    <a:lnTo>
                      <a:pt x="224" y="77"/>
                    </a:lnTo>
                    <a:lnTo>
                      <a:pt x="223" y="77"/>
                    </a:lnTo>
                    <a:lnTo>
                      <a:pt x="223" y="77"/>
                    </a:lnTo>
                    <a:lnTo>
                      <a:pt x="221" y="77"/>
                    </a:lnTo>
                    <a:lnTo>
                      <a:pt x="220" y="77"/>
                    </a:lnTo>
                    <a:lnTo>
                      <a:pt x="220" y="78"/>
                    </a:lnTo>
                    <a:lnTo>
                      <a:pt x="220" y="80"/>
                    </a:lnTo>
                    <a:lnTo>
                      <a:pt x="220" y="82"/>
                    </a:lnTo>
                    <a:lnTo>
                      <a:pt x="218" y="82"/>
                    </a:lnTo>
                    <a:lnTo>
                      <a:pt x="218" y="83"/>
                    </a:lnTo>
                    <a:lnTo>
                      <a:pt x="218" y="86"/>
                    </a:lnTo>
                    <a:lnTo>
                      <a:pt x="218" y="88"/>
                    </a:lnTo>
                    <a:lnTo>
                      <a:pt x="216" y="93"/>
                    </a:lnTo>
                    <a:lnTo>
                      <a:pt x="216" y="93"/>
                    </a:lnTo>
                    <a:lnTo>
                      <a:pt x="215" y="96"/>
                    </a:lnTo>
                    <a:lnTo>
                      <a:pt x="215" y="97"/>
                    </a:lnTo>
                    <a:lnTo>
                      <a:pt x="213" y="102"/>
                    </a:lnTo>
                    <a:lnTo>
                      <a:pt x="213" y="104"/>
                    </a:lnTo>
                    <a:lnTo>
                      <a:pt x="212" y="105"/>
                    </a:lnTo>
                    <a:lnTo>
                      <a:pt x="212" y="108"/>
                    </a:lnTo>
                    <a:lnTo>
                      <a:pt x="212" y="112"/>
                    </a:lnTo>
                    <a:lnTo>
                      <a:pt x="212" y="115"/>
                    </a:lnTo>
                    <a:lnTo>
                      <a:pt x="213" y="118"/>
                    </a:lnTo>
                    <a:lnTo>
                      <a:pt x="212" y="123"/>
                    </a:lnTo>
                    <a:lnTo>
                      <a:pt x="212" y="124"/>
                    </a:lnTo>
                    <a:lnTo>
                      <a:pt x="210" y="127"/>
                    </a:lnTo>
                    <a:lnTo>
                      <a:pt x="210" y="129"/>
                    </a:lnTo>
                    <a:lnTo>
                      <a:pt x="210" y="130"/>
                    </a:lnTo>
                    <a:lnTo>
                      <a:pt x="209" y="130"/>
                    </a:lnTo>
                    <a:lnTo>
                      <a:pt x="209" y="132"/>
                    </a:lnTo>
                    <a:lnTo>
                      <a:pt x="207" y="135"/>
                    </a:lnTo>
                    <a:lnTo>
                      <a:pt x="207" y="138"/>
                    </a:lnTo>
                    <a:lnTo>
                      <a:pt x="207" y="140"/>
                    </a:lnTo>
                    <a:lnTo>
                      <a:pt x="207" y="140"/>
                    </a:lnTo>
                    <a:lnTo>
                      <a:pt x="207" y="141"/>
                    </a:lnTo>
                    <a:lnTo>
                      <a:pt x="205" y="141"/>
                    </a:lnTo>
                    <a:lnTo>
                      <a:pt x="202" y="141"/>
                    </a:lnTo>
                    <a:lnTo>
                      <a:pt x="201" y="141"/>
                    </a:lnTo>
                    <a:lnTo>
                      <a:pt x="201" y="141"/>
                    </a:lnTo>
                    <a:lnTo>
                      <a:pt x="199" y="143"/>
                    </a:lnTo>
                    <a:lnTo>
                      <a:pt x="198" y="146"/>
                    </a:lnTo>
                    <a:lnTo>
                      <a:pt x="196" y="149"/>
                    </a:lnTo>
                    <a:lnTo>
                      <a:pt x="194" y="153"/>
                    </a:lnTo>
                    <a:lnTo>
                      <a:pt x="193" y="154"/>
                    </a:lnTo>
                    <a:lnTo>
                      <a:pt x="191" y="156"/>
                    </a:lnTo>
                    <a:lnTo>
                      <a:pt x="191" y="157"/>
                    </a:lnTo>
                    <a:lnTo>
                      <a:pt x="191" y="160"/>
                    </a:lnTo>
                    <a:lnTo>
                      <a:pt x="190" y="162"/>
                    </a:lnTo>
                    <a:lnTo>
                      <a:pt x="190" y="164"/>
                    </a:lnTo>
                    <a:lnTo>
                      <a:pt x="190" y="167"/>
                    </a:lnTo>
                    <a:lnTo>
                      <a:pt x="190" y="168"/>
                    </a:lnTo>
                    <a:lnTo>
                      <a:pt x="190" y="168"/>
                    </a:lnTo>
                    <a:lnTo>
                      <a:pt x="188" y="170"/>
                    </a:lnTo>
                    <a:lnTo>
                      <a:pt x="188" y="170"/>
                    </a:lnTo>
                    <a:lnTo>
                      <a:pt x="187" y="168"/>
                    </a:lnTo>
                    <a:lnTo>
                      <a:pt x="185" y="168"/>
                    </a:lnTo>
                    <a:lnTo>
                      <a:pt x="185" y="168"/>
                    </a:lnTo>
                    <a:lnTo>
                      <a:pt x="183" y="168"/>
                    </a:lnTo>
                    <a:lnTo>
                      <a:pt x="182" y="168"/>
                    </a:lnTo>
                    <a:lnTo>
                      <a:pt x="182" y="171"/>
                    </a:lnTo>
                    <a:lnTo>
                      <a:pt x="180" y="173"/>
                    </a:lnTo>
                    <a:lnTo>
                      <a:pt x="180" y="176"/>
                    </a:lnTo>
                    <a:lnTo>
                      <a:pt x="180" y="178"/>
                    </a:lnTo>
                    <a:lnTo>
                      <a:pt x="180" y="179"/>
                    </a:lnTo>
                    <a:lnTo>
                      <a:pt x="179" y="181"/>
                    </a:lnTo>
                    <a:lnTo>
                      <a:pt x="179" y="182"/>
                    </a:lnTo>
                    <a:lnTo>
                      <a:pt x="179" y="184"/>
                    </a:lnTo>
                    <a:lnTo>
                      <a:pt x="177" y="187"/>
                    </a:lnTo>
                    <a:lnTo>
                      <a:pt x="177" y="189"/>
                    </a:lnTo>
                    <a:lnTo>
                      <a:pt x="177" y="189"/>
                    </a:lnTo>
                    <a:lnTo>
                      <a:pt x="174" y="189"/>
                    </a:lnTo>
                    <a:lnTo>
                      <a:pt x="174" y="189"/>
                    </a:lnTo>
                    <a:lnTo>
                      <a:pt x="174" y="189"/>
                    </a:lnTo>
                    <a:lnTo>
                      <a:pt x="174" y="189"/>
                    </a:lnTo>
                    <a:lnTo>
                      <a:pt x="174" y="187"/>
                    </a:lnTo>
                    <a:lnTo>
                      <a:pt x="174" y="187"/>
                    </a:lnTo>
                    <a:lnTo>
                      <a:pt x="174" y="187"/>
                    </a:lnTo>
                    <a:lnTo>
                      <a:pt x="174" y="186"/>
                    </a:lnTo>
                    <a:lnTo>
                      <a:pt x="175" y="184"/>
                    </a:lnTo>
                    <a:lnTo>
                      <a:pt x="175" y="182"/>
                    </a:lnTo>
                    <a:lnTo>
                      <a:pt x="175" y="182"/>
                    </a:lnTo>
                    <a:lnTo>
                      <a:pt x="175" y="182"/>
                    </a:lnTo>
                    <a:lnTo>
                      <a:pt x="175" y="182"/>
                    </a:lnTo>
                    <a:lnTo>
                      <a:pt x="175" y="182"/>
                    </a:lnTo>
                    <a:lnTo>
                      <a:pt x="175" y="182"/>
                    </a:lnTo>
                    <a:lnTo>
                      <a:pt x="175" y="181"/>
                    </a:lnTo>
                    <a:lnTo>
                      <a:pt x="175" y="181"/>
                    </a:lnTo>
                    <a:lnTo>
                      <a:pt x="175" y="179"/>
                    </a:lnTo>
                    <a:lnTo>
                      <a:pt x="175" y="179"/>
                    </a:lnTo>
                    <a:lnTo>
                      <a:pt x="175" y="179"/>
                    </a:lnTo>
                    <a:lnTo>
                      <a:pt x="175" y="178"/>
                    </a:lnTo>
                    <a:lnTo>
                      <a:pt x="175" y="178"/>
                    </a:lnTo>
                    <a:lnTo>
                      <a:pt x="169" y="173"/>
                    </a:lnTo>
                    <a:lnTo>
                      <a:pt x="168" y="171"/>
                    </a:lnTo>
                    <a:lnTo>
                      <a:pt x="168" y="171"/>
                    </a:lnTo>
                    <a:lnTo>
                      <a:pt x="168" y="171"/>
                    </a:lnTo>
                    <a:lnTo>
                      <a:pt x="164" y="170"/>
                    </a:lnTo>
                    <a:lnTo>
                      <a:pt x="164" y="170"/>
                    </a:lnTo>
                    <a:lnTo>
                      <a:pt x="164" y="170"/>
                    </a:lnTo>
                    <a:lnTo>
                      <a:pt x="164" y="170"/>
                    </a:lnTo>
                    <a:lnTo>
                      <a:pt x="164" y="168"/>
                    </a:lnTo>
                    <a:lnTo>
                      <a:pt x="164" y="168"/>
                    </a:lnTo>
                    <a:lnTo>
                      <a:pt x="164" y="168"/>
                    </a:lnTo>
                    <a:lnTo>
                      <a:pt x="163" y="157"/>
                    </a:lnTo>
                    <a:lnTo>
                      <a:pt x="163" y="157"/>
                    </a:lnTo>
                    <a:lnTo>
                      <a:pt x="163" y="157"/>
                    </a:lnTo>
                    <a:lnTo>
                      <a:pt x="163" y="157"/>
                    </a:lnTo>
                    <a:lnTo>
                      <a:pt x="163" y="157"/>
                    </a:lnTo>
                    <a:lnTo>
                      <a:pt x="163" y="156"/>
                    </a:lnTo>
                    <a:lnTo>
                      <a:pt x="163" y="156"/>
                    </a:lnTo>
                    <a:lnTo>
                      <a:pt x="163" y="156"/>
                    </a:lnTo>
                    <a:lnTo>
                      <a:pt x="164" y="154"/>
                    </a:lnTo>
                    <a:lnTo>
                      <a:pt x="164" y="153"/>
                    </a:lnTo>
                    <a:lnTo>
                      <a:pt x="164" y="149"/>
                    </a:lnTo>
                    <a:lnTo>
                      <a:pt x="164" y="148"/>
                    </a:lnTo>
                    <a:lnTo>
                      <a:pt x="158" y="148"/>
                    </a:lnTo>
                    <a:lnTo>
                      <a:pt x="158" y="148"/>
                    </a:lnTo>
                    <a:lnTo>
                      <a:pt x="158" y="148"/>
                    </a:lnTo>
                    <a:lnTo>
                      <a:pt x="158" y="148"/>
                    </a:lnTo>
                    <a:lnTo>
                      <a:pt x="158" y="148"/>
                    </a:lnTo>
                    <a:lnTo>
                      <a:pt x="158" y="149"/>
                    </a:lnTo>
                    <a:lnTo>
                      <a:pt x="158" y="149"/>
                    </a:lnTo>
                    <a:lnTo>
                      <a:pt x="158" y="149"/>
                    </a:lnTo>
                    <a:lnTo>
                      <a:pt x="158" y="149"/>
                    </a:lnTo>
                    <a:lnTo>
                      <a:pt x="158" y="149"/>
                    </a:lnTo>
                    <a:lnTo>
                      <a:pt x="158" y="151"/>
                    </a:lnTo>
                    <a:lnTo>
                      <a:pt x="158" y="151"/>
                    </a:lnTo>
                    <a:lnTo>
                      <a:pt x="158" y="151"/>
                    </a:lnTo>
                    <a:lnTo>
                      <a:pt x="158" y="151"/>
                    </a:lnTo>
                    <a:lnTo>
                      <a:pt x="149" y="151"/>
                    </a:lnTo>
                    <a:lnTo>
                      <a:pt x="152" y="156"/>
                    </a:lnTo>
                    <a:lnTo>
                      <a:pt x="152" y="156"/>
                    </a:lnTo>
                    <a:lnTo>
                      <a:pt x="152" y="156"/>
                    </a:lnTo>
                    <a:lnTo>
                      <a:pt x="152" y="156"/>
                    </a:lnTo>
                    <a:lnTo>
                      <a:pt x="152" y="157"/>
                    </a:lnTo>
                    <a:lnTo>
                      <a:pt x="152" y="160"/>
                    </a:lnTo>
                    <a:lnTo>
                      <a:pt x="152" y="162"/>
                    </a:lnTo>
                    <a:lnTo>
                      <a:pt x="152" y="162"/>
                    </a:lnTo>
                    <a:lnTo>
                      <a:pt x="153" y="164"/>
                    </a:lnTo>
                    <a:lnTo>
                      <a:pt x="153" y="165"/>
                    </a:lnTo>
                    <a:lnTo>
                      <a:pt x="153" y="165"/>
                    </a:lnTo>
                    <a:lnTo>
                      <a:pt x="147" y="171"/>
                    </a:lnTo>
                    <a:lnTo>
                      <a:pt x="146" y="171"/>
                    </a:lnTo>
                    <a:lnTo>
                      <a:pt x="146" y="173"/>
                    </a:lnTo>
                    <a:lnTo>
                      <a:pt x="144" y="175"/>
                    </a:lnTo>
                    <a:lnTo>
                      <a:pt x="144" y="175"/>
                    </a:lnTo>
                    <a:lnTo>
                      <a:pt x="142" y="178"/>
                    </a:lnTo>
                    <a:lnTo>
                      <a:pt x="136" y="184"/>
                    </a:lnTo>
                    <a:lnTo>
                      <a:pt x="134" y="184"/>
                    </a:lnTo>
                    <a:lnTo>
                      <a:pt x="131" y="184"/>
                    </a:lnTo>
                    <a:lnTo>
                      <a:pt x="130" y="184"/>
                    </a:lnTo>
                    <a:lnTo>
                      <a:pt x="130" y="184"/>
                    </a:lnTo>
                    <a:lnTo>
                      <a:pt x="130" y="184"/>
                    </a:lnTo>
                    <a:lnTo>
                      <a:pt x="130" y="184"/>
                    </a:lnTo>
                    <a:lnTo>
                      <a:pt x="130" y="184"/>
                    </a:lnTo>
                    <a:lnTo>
                      <a:pt x="130" y="184"/>
                    </a:lnTo>
                    <a:lnTo>
                      <a:pt x="130" y="184"/>
                    </a:lnTo>
                    <a:lnTo>
                      <a:pt x="125" y="181"/>
                    </a:lnTo>
                    <a:lnTo>
                      <a:pt x="119" y="176"/>
                    </a:lnTo>
                    <a:lnTo>
                      <a:pt x="117" y="176"/>
                    </a:lnTo>
                    <a:lnTo>
                      <a:pt x="114" y="179"/>
                    </a:lnTo>
                    <a:lnTo>
                      <a:pt x="112" y="179"/>
                    </a:lnTo>
                    <a:lnTo>
                      <a:pt x="112" y="179"/>
                    </a:lnTo>
                    <a:lnTo>
                      <a:pt x="112" y="181"/>
                    </a:lnTo>
                    <a:lnTo>
                      <a:pt x="112" y="182"/>
                    </a:lnTo>
                    <a:lnTo>
                      <a:pt x="111" y="184"/>
                    </a:lnTo>
                    <a:lnTo>
                      <a:pt x="108" y="184"/>
                    </a:lnTo>
                    <a:lnTo>
                      <a:pt x="106" y="186"/>
                    </a:lnTo>
                    <a:lnTo>
                      <a:pt x="105" y="186"/>
                    </a:lnTo>
                    <a:lnTo>
                      <a:pt x="103" y="186"/>
                    </a:lnTo>
                    <a:lnTo>
                      <a:pt x="103" y="186"/>
                    </a:lnTo>
                    <a:lnTo>
                      <a:pt x="103" y="187"/>
                    </a:lnTo>
                    <a:lnTo>
                      <a:pt x="101" y="189"/>
                    </a:lnTo>
                    <a:lnTo>
                      <a:pt x="101" y="189"/>
                    </a:lnTo>
                    <a:lnTo>
                      <a:pt x="101" y="190"/>
                    </a:lnTo>
                    <a:lnTo>
                      <a:pt x="90" y="190"/>
                    </a:lnTo>
                    <a:lnTo>
                      <a:pt x="89" y="189"/>
                    </a:lnTo>
                    <a:lnTo>
                      <a:pt x="87" y="186"/>
                    </a:lnTo>
                    <a:lnTo>
                      <a:pt x="87" y="186"/>
                    </a:lnTo>
                    <a:lnTo>
                      <a:pt x="87" y="186"/>
                    </a:lnTo>
                    <a:lnTo>
                      <a:pt x="76" y="186"/>
                    </a:lnTo>
                    <a:lnTo>
                      <a:pt x="75" y="186"/>
                    </a:lnTo>
                    <a:lnTo>
                      <a:pt x="71" y="187"/>
                    </a:lnTo>
                    <a:lnTo>
                      <a:pt x="70" y="187"/>
                    </a:lnTo>
                    <a:lnTo>
                      <a:pt x="68" y="187"/>
                    </a:lnTo>
                    <a:lnTo>
                      <a:pt x="64" y="181"/>
                    </a:lnTo>
                    <a:lnTo>
                      <a:pt x="62" y="181"/>
                    </a:lnTo>
                    <a:lnTo>
                      <a:pt x="62" y="179"/>
                    </a:lnTo>
                    <a:lnTo>
                      <a:pt x="60" y="179"/>
                    </a:lnTo>
                    <a:lnTo>
                      <a:pt x="59" y="178"/>
                    </a:lnTo>
                    <a:lnTo>
                      <a:pt x="59" y="178"/>
                    </a:lnTo>
                    <a:lnTo>
                      <a:pt x="59" y="176"/>
                    </a:lnTo>
                    <a:lnTo>
                      <a:pt x="59" y="176"/>
                    </a:lnTo>
                    <a:lnTo>
                      <a:pt x="59" y="175"/>
                    </a:lnTo>
                    <a:lnTo>
                      <a:pt x="57" y="175"/>
                    </a:lnTo>
                    <a:lnTo>
                      <a:pt x="51" y="176"/>
                    </a:lnTo>
                    <a:lnTo>
                      <a:pt x="49" y="176"/>
                    </a:lnTo>
                    <a:lnTo>
                      <a:pt x="48" y="176"/>
                    </a:lnTo>
                    <a:lnTo>
                      <a:pt x="48" y="176"/>
                    </a:lnTo>
                    <a:lnTo>
                      <a:pt x="46" y="178"/>
                    </a:lnTo>
                    <a:lnTo>
                      <a:pt x="46" y="178"/>
                    </a:lnTo>
                    <a:lnTo>
                      <a:pt x="46" y="179"/>
                    </a:lnTo>
                    <a:lnTo>
                      <a:pt x="46" y="179"/>
                    </a:lnTo>
                    <a:lnTo>
                      <a:pt x="46" y="181"/>
                    </a:lnTo>
                    <a:lnTo>
                      <a:pt x="43" y="182"/>
                    </a:lnTo>
                    <a:lnTo>
                      <a:pt x="43" y="184"/>
                    </a:lnTo>
                    <a:lnTo>
                      <a:pt x="43" y="186"/>
                    </a:lnTo>
                    <a:lnTo>
                      <a:pt x="43" y="187"/>
                    </a:lnTo>
                    <a:lnTo>
                      <a:pt x="43" y="187"/>
                    </a:lnTo>
                    <a:lnTo>
                      <a:pt x="41" y="189"/>
                    </a:lnTo>
                    <a:lnTo>
                      <a:pt x="41" y="189"/>
                    </a:lnTo>
                    <a:lnTo>
                      <a:pt x="41" y="190"/>
                    </a:lnTo>
                    <a:lnTo>
                      <a:pt x="41" y="192"/>
                    </a:lnTo>
                    <a:lnTo>
                      <a:pt x="41" y="192"/>
                    </a:lnTo>
                    <a:lnTo>
                      <a:pt x="40" y="193"/>
                    </a:lnTo>
                    <a:lnTo>
                      <a:pt x="40" y="195"/>
                    </a:lnTo>
                    <a:lnTo>
                      <a:pt x="40" y="197"/>
                    </a:lnTo>
                    <a:lnTo>
                      <a:pt x="40" y="197"/>
                    </a:lnTo>
                    <a:lnTo>
                      <a:pt x="37" y="198"/>
                    </a:lnTo>
                    <a:lnTo>
                      <a:pt x="35" y="198"/>
                    </a:lnTo>
                    <a:lnTo>
                      <a:pt x="34" y="200"/>
                    </a:lnTo>
                    <a:lnTo>
                      <a:pt x="34" y="200"/>
                    </a:lnTo>
                    <a:lnTo>
                      <a:pt x="32" y="200"/>
                    </a:lnTo>
                    <a:lnTo>
                      <a:pt x="30" y="200"/>
                    </a:lnTo>
                    <a:lnTo>
                      <a:pt x="27" y="198"/>
                    </a:lnTo>
                    <a:lnTo>
                      <a:pt x="26" y="198"/>
                    </a:lnTo>
                    <a:lnTo>
                      <a:pt x="26" y="198"/>
                    </a:lnTo>
                    <a:lnTo>
                      <a:pt x="26" y="195"/>
                    </a:lnTo>
                    <a:lnTo>
                      <a:pt x="24" y="195"/>
                    </a:lnTo>
                    <a:lnTo>
                      <a:pt x="24" y="195"/>
                    </a:lnTo>
                    <a:lnTo>
                      <a:pt x="24" y="193"/>
                    </a:lnTo>
                    <a:lnTo>
                      <a:pt x="24" y="193"/>
                    </a:lnTo>
                    <a:lnTo>
                      <a:pt x="26" y="190"/>
                    </a:lnTo>
                    <a:lnTo>
                      <a:pt x="26" y="190"/>
                    </a:lnTo>
                    <a:lnTo>
                      <a:pt x="27" y="186"/>
                    </a:lnTo>
                    <a:lnTo>
                      <a:pt x="27" y="184"/>
                    </a:lnTo>
                    <a:lnTo>
                      <a:pt x="27" y="182"/>
                    </a:lnTo>
                    <a:lnTo>
                      <a:pt x="26" y="179"/>
                    </a:lnTo>
                    <a:lnTo>
                      <a:pt x="24" y="178"/>
                    </a:lnTo>
                    <a:lnTo>
                      <a:pt x="23" y="175"/>
                    </a:lnTo>
                    <a:lnTo>
                      <a:pt x="21" y="173"/>
                    </a:lnTo>
                    <a:lnTo>
                      <a:pt x="16" y="170"/>
                    </a:lnTo>
                    <a:lnTo>
                      <a:pt x="16" y="168"/>
                    </a:lnTo>
                    <a:lnTo>
                      <a:pt x="15" y="167"/>
                    </a:lnTo>
                    <a:lnTo>
                      <a:pt x="16" y="165"/>
                    </a:lnTo>
                    <a:lnTo>
                      <a:pt x="16" y="164"/>
                    </a:lnTo>
                    <a:lnTo>
                      <a:pt x="16" y="162"/>
                    </a:lnTo>
                    <a:lnTo>
                      <a:pt x="16" y="160"/>
                    </a:lnTo>
                    <a:lnTo>
                      <a:pt x="15" y="160"/>
                    </a:lnTo>
                    <a:lnTo>
                      <a:pt x="15" y="160"/>
                    </a:lnTo>
                    <a:lnTo>
                      <a:pt x="13" y="159"/>
                    </a:lnTo>
                    <a:lnTo>
                      <a:pt x="13" y="159"/>
                    </a:lnTo>
                    <a:lnTo>
                      <a:pt x="11" y="159"/>
                    </a:lnTo>
                    <a:lnTo>
                      <a:pt x="11" y="157"/>
                    </a:lnTo>
                    <a:lnTo>
                      <a:pt x="11" y="156"/>
                    </a:lnTo>
                    <a:lnTo>
                      <a:pt x="11" y="151"/>
                    </a:lnTo>
                    <a:lnTo>
                      <a:pt x="11" y="151"/>
                    </a:lnTo>
                    <a:lnTo>
                      <a:pt x="10" y="151"/>
                    </a:lnTo>
                    <a:lnTo>
                      <a:pt x="10" y="151"/>
                    </a:lnTo>
                    <a:lnTo>
                      <a:pt x="10" y="149"/>
                    </a:lnTo>
                    <a:lnTo>
                      <a:pt x="8" y="146"/>
                    </a:lnTo>
                    <a:lnTo>
                      <a:pt x="8" y="145"/>
                    </a:lnTo>
                    <a:lnTo>
                      <a:pt x="8" y="143"/>
                    </a:lnTo>
                    <a:lnTo>
                      <a:pt x="8" y="141"/>
                    </a:lnTo>
                    <a:lnTo>
                      <a:pt x="7" y="141"/>
                    </a:lnTo>
                    <a:lnTo>
                      <a:pt x="5" y="141"/>
                    </a:lnTo>
                    <a:lnTo>
                      <a:pt x="2" y="141"/>
                    </a:lnTo>
                    <a:lnTo>
                      <a:pt x="2" y="141"/>
                    </a:lnTo>
                    <a:lnTo>
                      <a:pt x="0" y="141"/>
                    </a:lnTo>
                    <a:lnTo>
                      <a:pt x="0" y="140"/>
                    </a:lnTo>
                    <a:lnTo>
                      <a:pt x="0" y="140"/>
                    </a:lnTo>
                    <a:lnTo>
                      <a:pt x="0" y="138"/>
                    </a:lnTo>
                    <a:lnTo>
                      <a:pt x="2" y="137"/>
                    </a:lnTo>
                    <a:lnTo>
                      <a:pt x="2" y="135"/>
                    </a:lnTo>
                    <a:lnTo>
                      <a:pt x="5" y="134"/>
                    </a:lnTo>
                    <a:lnTo>
                      <a:pt x="5" y="134"/>
                    </a:lnTo>
                    <a:lnTo>
                      <a:pt x="7" y="132"/>
                    </a:lnTo>
                    <a:lnTo>
                      <a:pt x="7" y="130"/>
                    </a:lnTo>
                    <a:lnTo>
                      <a:pt x="7" y="130"/>
                    </a:lnTo>
                    <a:lnTo>
                      <a:pt x="5" y="129"/>
                    </a:lnTo>
                    <a:lnTo>
                      <a:pt x="5" y="127"/>
                    </a:lnTo>
                    <a:lnTo>
                      <a:pt x="4" y="126"/>
                    </a:lnTo>
                    <a:lnTo>
                      <a:pt x="4" y="126"/>
                    </a:lnTo>
                    <a:lnTo>
                      <a:pt x="5" y="124"/>
                    </a:lnTo>
                    <a:lnTo>
                      <a:pt x="5" y="124"/>
                    </a:lnTo>
                    <a:lnTo>
                      <a:pt x="7" y="123"/>
                    </a:lnTo>
                    <a:lnTo>
                      <a:pt x="7" y="123"/>
                    </a:lnTo>
                    <a:lnTo>
                      <a:pt x="8" y="121"/>
                    </a:lnTo>
                    <a:lnTo>
                      <a:pt x="8" y="121"/>
                    </a:lnTo>
                    <a:lnTo>
                      <a:pt x="10" y="121"/>
                    </a:lnTo>
                    <a:lnTo>
                      <a:pt x="10" y="119"/>
                    </a:lnTo>
                    <a:lnTo>
                      <a:pt x="10" y="119"/>
                    </a:lnTo>
                    <a:lnTo>
                      <a:pt x="10" y="119"/>
                    </a:lnTo>
                    <a:lnTo>
                      <a:pt x="10" y="118"/>
                    </a:lnTo>
                    <a:lnTo>
                      <a:pt x="10" y="118"/>
                    </a:lnTo>
                    <a:lnTo>
                      <a:pt x="8" y="116"/>
                    </a:lnTo>
                    <a:lnTo>
                      <a:pt x="8" y="115"/>
                    </a:lnTo>
                    <a:lnTo>
                      <a:pt x="8" y="115"/>
                    </a:lnTo>
                    <a:lnTo>
                      <a:pt x="8" y="113"/>
                    </a:lnTo>
                    <a:lnTo>
                      <a:pt x="10" y="113"/>
                    </a:lnTo>
                    <a:lnTo>
                      <a:pt x="10" y="113"/>
                    </a:lnTo>
                    <a:lnTo>
                      <a:pt x="11" y="112"/>
                    </a:lnTo>
                    <a:lnTo>
                      <a:pt x="13" y="112"/>
                    </a:lnTo>
                    <a:lnTo>
                      <a:pt x="13" y="110"/>
                    </a:lnTo>
                    <a:lnTo>
                      <a:pt x="13" y="110"/>
                    </a:lnTo>
                    <a:lnTo>
                      <a:pt x="13" y="108"/>
                    </a:lnTo>
                    <a:lnTo>
                      <a:pt x="13" y="107"/>
                    </a:lnTo>
                    <a:lnTo>
                      <a:pt x="15" y="107"/>
                    </a:lnTo>
                    <a:lnTo>
                      <a:pt x="15" y="107"/>
                    </a:lnTo>
                    <a:lnTo>
                      <a:pt x="16" y="105"/>
                    </a:lnTo>
                    <a:lnTo>
                      <a:pt x="16" y="104"/>
                    </a:lnTo>
                    <a:lnTo>
                      <a:pt x="16" y="104"/>
                    </a:lnTo>
                    <a:lnTo>
                      <a:pt x="16" y="99"/>
                    </a:lnTo>
                    <a:lnTo>
                      <a:pt x="18" y="99"/>
                    </a:lnTo>
                    <a:lnTo>
                      <a:pt x="19" y="97"/>
                    </a:lnTo>
                    <a:lnTo>
                      <a:pt x="21" y="97"/>
                    </a:lnTo>
                    <a:lnTo>
                      <a:pt x="24" y="97"/>
                    </a:lnTo>
                    <a:lnTo>
                      <a:pt x="26" y="96"/>
                    </a:lnTo>
                    <a:lnTo>
                      <a:pt x="27" y="96"/>
                    </a:lnTo>
                    <a:lnTo>
                      <a:pt x="30" y="97"/>
                    </a:lnTo>
                    <a:lnTo>
                      <a:pt x="30" y="97"/>
                    </a:lnTo>
                    <a:lnTo>
                      <a:pt x="32" y="97"/>
                    </a:lnTo>
                    <a:lnTo>
                      <a:pt x="32" y="96"/>
                    </a:lnTo>
                    <a:lnTo>
                      <a:pt x="32" y="94"/>
                    </a:lnTo>
                    <a:lnTo>
                      <a:pt x="32" y="88"/>
                    </a:lnTo>
                    <a:lnTo>
                      <a:pt x="32" y="80"/>
                    </a:lnTo>
                    <a:lnTo>
                      <a:pt x="32" y="74"/>
                    </a:lnTo>
                    <a:lnTo>
                      <a:pt x="32" y="67"/>
                    </a:lnTo>
                    <a:lnTo>
                      <a:pt x="32" y="61"/>
                    </a:lnTo>
                    <a:lnTo>
                      <a:pt x="32" y="55"/>
                    </a:lnTo>
                    <a:lnTo>
                      <a:pt x="32" y="47"/>
                    </a:lnTo>
                    <a:lnTo>
                      <a:pt x="32" y="41"/>
                    </a:lnTo>
                    <a:lnTo>
                      <a:pt x="32" y="33"/>
                    </a:lnTo>
                    <a:lnTo>
                      <a:pt x="38" y="33"/>
                    </a:lnTo>
                    <a:lnTo>
                      <a:pt x="41" y="33"/>
                    </a:lnTo>
                    <a:lnTo>
                      <a:pt x="46" y="33"/>
                    </a:lnTo>
                    <a:lnTo>
                      <a:pt x="46" y="33"/>
                    </a:lnTo>
                    <a:lnTo>
                      <a:pt x="46" y="33"/>
                    </a:lnTo>
                    <a:lnTo>
                      <a:pt x="46" y="33"/>
                    </a:lnTo>
                    <a:lnTo>
                      <a:pt x="46" y="33"/>
                    </a:lnTo>
                    <a:lnTo>
                      <a:pt x="46" y="19"/>
                    </a:lnTo>
                    <a:lnTo>
                      <a:pt x="46" y="11"/>
                    </a:lnTo>
                    <a:lnTo>
                      <a:pt x="46" y="3"/>
                    </a:lnTo>
                    <a:lnTo>
                      <a:pt x="51" y="3"/>
                    </a:lnTo>
                    <a:lnTo>
                      <a:pt x="57" y="3"/>
                    </a:lnTo>
                    <a:lnTo>
                      <a:pt x="95" y="3"/>
                    </a:lnTo>
                    <a:lnTo>
                      <a:pt x="101" y="3"/>
                    </a:lnTo>
                    <a:lnTo>
                      <a:pt x="136" y="3"/>
                    </a:lnTo>
                    <a:lnTo>
                      <a:pt x="136" y="3"/>
                    </a:lnTo>
                    <a:lnTo>
                      <a:pt x="138" y="1"/>
                    </a:lnTo>
                    <a:lnTo>
                      <a:pt x="13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9" name="Freeform 61">
                <a:extLst>
                  <a:ext uri="{FF2B5EF4-FFF2-40B4-BE49-F238E27FC236}">
                    <a16:creationId xmlns:a16="http://schemas.microsoft.com/office/drawing/2014/main" id="{81D48F01-8DE7-481B-951F-86F38AB72F54}"/>
                  </a:ext>
                </a:extLst>
              </p:cNvPr>
              <p:cNvSpPr>
                <a:spLocks noEditPoints="1"/>
              </p:cNvSpPr>
              <p:nvPr/>
            </p:nvSpPr>
            <p:spPr bwMode="auto">
              <a:xfrm>
                <a:off x="10150742" y="4601098"/>
                <a:ext cx="317724" cy="146192"/>
              </a:xfrm>
              <a:custGeom>
                <a:avLst/>
                <a:gdLst>
                  <a:gd name="T0" fmla="*/ 161 w 163"/>
                  <a:gd name="T1" fmla="*/ 74 h 75"/>
                  <a:gd name="T2" fmla="*/ 71 w 163"/>
                  <a:gd name="T3" fmla="*/ 75 h 75"/>
                  <a:gd name="T4" fmla="*/ 66 w 163"/>
                  <a:gd name="T5" fmla="*/ 74 h 75"/>
                  <a:gd name="T6" fmla="*/ 62 w 163"/>
                  <a:gd name="T7" fmla="*/ 71 h 75"/>
                  <a:gd name="T8" fmla="*/ 152 w 163"/>
                  <a:gd name="T9" fmla="*/ 60 h 75"/>
                  <a:gd name="T10" fmla="*/ 147 w 163"/>
                  <a:gd name="T11" fmla="*/ 61 h 75"/>
                  <a:gd name="T12" fmla="*/ 150 w 163"/>
                  <a:gd name="T13" fmla="*/ 60 h 75"/>
                  <a:gd name="T14" fmla="*/ 87 w 163"/>
                  <a:gd name="T15" fmla="*/ 55 h 75"/>
                  <a:gd name="T16" fmla="*/ 96 w 163"/>
                  <a:gd name="T17" fmla="*/ 60 h 75"/>
                  <a:gd name="T18" fmla="*/ 92 w 163"/>
                  <a:gd name="T19" fmla="*/ 61 h 75"/>
                  <a:gd name="T20" fmla="*/ 84 w 163"/>
                  <a:gd name="T21" fmla="*/ 55 h 75"/>
                  <a:gd name="T22" fmla="*/ 84 w 163"/>
                  <a:gd name="T23" fmla="*/ 41 h 75"/>
                  <a:gd name="T24" fmla="*/ 84 w 163"/>
                  <a:gd name="T25" fmla="*/ 44 h 75"/>
                  <a:gd name="T26" fmla="*/ 59 w 163"/>
                  <a:gd name="T27" fmla="*/ 39 h 75"/>
                  <a:gd name="T28" fmla="*/ 73 w 163"/>
                  <a:gd name="T29" fmla="*/ 45 h 75"/>
                  <a:gd name="T30" fmla="*/ 73 w 163"/>
                  <a:gd name="T31" fmla="*/ 49 h 75"/>
                  <a:gd name="T32" fmla="*/ 59 w 163"/>
                  <a:gd name="T33" fmla="*/ 45 h 75"/>
                  <a:gd name="T34" fmla="*/ 59 w 163"/>
                  <a:gd name="T35" fmla="*/ 39 h 75"/>
                  <a:gd name="T36" fmla="*/ 68 w 163"/>
                  <a:gd name="T37" fmla="*/ 38 h 75"/>
                  <a:gd name="T38" fmla="*/ 65 w 163"/>
                  <a:gd name="T39" fmla="*/ 36 h 75"/>
                  <a:gd name="T40" fmla="*/ 52 w 163"/>
                  <a:gd name="T41" fmla="*/ 36 h 75"/>
                  <a:gd name="T42" fmla="*/ 49 w 163"/>
                  <a:gd name="T43" fmla="*/ 36 h 75"/>
                  <a:gd name="T44" fmla="*/ 29 w 163"/>
                  <a:gd name="T45" fmla="*/ 31 h 75"/>
                  <a:gd name="T46" fmla="*/ 36 w 163"/>
                  <a:gd name="T47" fmla="*/ 30 h 75"/>
                  <a:gd name="T48" fmla="*/ 36 w 163"/>
                  <a:gd name="T49" fmla="*/ 30 h 75"/>
                  <a:gd name="T50" fmla="*/ 35 w 163"/>
                  <a:gd name="T51" fmla="*/ 30 h 75"/>
                  <a:gd name="T52" fmla="*/ 32 w 163"/>
                  <a:gd name="T53" fmla="*/ 28 h 75"/>
                  <a:gd name="T54" fmla="*/ 25 w 163"/>
                  <a:gd name="T55" fmla="*/ 28 h 75"/>
                  <a:gd name="T56" fmla="*/ 22 w 163"/>
                  <a:gd name="T57" fmla="*/ 28 h 75"/>
                  <a:gd name="T58" fmla="*/ 57 w 163"/>
                  <a:gd name="T59" fmla="*/ 27 h 75"/>
                  <a:gd name="T60" fmla="*/ 57 w 163"/>
                  <a:gd name="T61" fmla="*/ 27 h 75"/>
                  <a:gd name="T62" fmla="*/ 77 w 163"/>
                  <a:gd name="T63" fmla="*/ 33 h 75"/>
                  <a:gd name="T64" fmla="*/ 81 w 163"/>
                  <a:gd name="T65" fmla="*/ 39 h 75"/>
                  <a:gd name="T66" fmla="*/ 77 w 163"/>
                  <a:gd name="T67" fmla="*/ 39 h 75"/>
                  <a:gd name="T68" fmla="*/ 71 w 163"/>
                  <a:gd name="T69" fmla="*/ 25 h 75"/>
                  <a:gd name="T70" fmla="*/ 27 w 163"/>
                  <a:gd name="T71" fmla="*/ 20 h 75"/>
                  <a:gd name="T72" fmla="*/ 32 w 163"/>
                  <a:gd name="T73" fmla="*/ 28 h 75"/>
                  <a:gd name="T74" fmla="*/ 29 w 163"/>
                  <a:gd name="T75" fmla="*/ 27 h 75"/>
                  <a:gd name="T76" fmla="*/ 22 w 163"/>
                  <a:gd name="T77" fmla="*/ 25 h 75"/>
                  <a:gd name="T78" fmla="*/ 27 w 163"/>
                  <a:gd name="T79" fmla="*/ 20 h 75"/>
                  <a:gd name="T80" fmla="*/ 13 w 163"/>
                  <a:gd name="T81" fmla="*/ 20 h 75"/>
                  <a:gd name="T82" fmla="*/ 22 w 163"/>
                  <a:gd name="T83" fmla="*/ 20 h 75"/>
                  <a:gd name="T84" fmla="*/ 19 w 163"/>
                  <a:gd name="T85" fmla="*/ 19 h 75"/>
                  <a:gd name="T86" fmla="*/ 16 w 163"/>
                  <a:gd name="T87" fmla="*/ 17 h 75"/>
                  <a:gd name="T88" fmla="*/ 14 w 163"/>
                  <a:gd name="T89" fmla="*/ 19 h 75"/>
                  <a:gd name="T90" fmla="*/ 44 w 163"/>
                  <a:gd name="T91" fmla="*/ 14 h 75"/>
                  <a:gd name="T92" fmla="*/ 52 w 163"/>
                  <a:gd name="T93" fmla="*/ 20 h 75"/>
                  <a:gd name="T94" fmla="*/ 62 w 163"/>
                  <a:gd name="T95" fmla="*/ 28 h 75"/>
                  <a:gd name="T96" fmla="*/ 52 w 163"/>
                  <a:gd name="T97" fmla="*/ 23 h 75"/>
                  <a:gd name="T98" fmla="*/ 44 w 163"/>
                  <a:gd name="T99" fmla="*/ 17 h 75"/>
                  <a:gd name="T100" fmla="*/ 3 w 163"/>
                  <a:gd name="T101" fmla="*/ 6 h 75"/>
                  <a:gd name="T102" fmla="*/ 11 w 163"/>
                  <a:gd name="T103" fmla="*/ 0 h 75"/>
                  <a:gd name="T104" fmla="*/ 22 w 163"/>
                  <a:gd name="T105" fmla="*/ 8 h 75"/>
                  <a:gd name="T106" fmla="*/ 25 w 163"/>
                  <a:gd name="T107" fmla="*/ 12 h 75"/>
                  <a:gd name="T108" fmla="*/ 18 w 163"/>
                  <a:gd name="T109" fmla="*/ 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3" h="75">
                    <a:moveTo>
                      <a:pt x="161" y="72"/>
                    </a:moveTo>
                    <a:lnTo>
                      <a:pt x="161" y="72"/>
                    </a:lnTo>
                    <a:lnTo>
                      <a:pt x="163" y="72"/>
                    </a:lnTo>
                    <a:lnTo>
                      <a:pt x="163" y="74"/>
                    </a:lnTo>
                    <a:lnTo>
                      <a:pt x="161" y="74"/>
                    </a:lnTo>
                    <a:lnTo>
                      <a:pt x="161" y="74"/>
                    </a:lnTo>
                    <a:lnTo>
                      <a:pt x="159" y="72"/>
                    </a:lnTo>
                    <a:lnTo>
                      <a:pt x="161" y="72"/>
                    </a:lnTo>
                    <a:close/>
                    <a:moveTo>
                      <a:pt x="63" y="71"/>
                    </a:moveTo>
                    <a:lnTo>
                      <a:pt x="63" y="71"/>
                    </a:lnTo>
                    <a:lnTo>
                      <a:pt x="70" y="74"/>
                    </a:lnTo>
                    <a:lnTo>
                      <a:pt x="71" y="75"/>
                    </a:lnTo>
                    <a:lnTo>
                      <a:pt x="71" y="75"/>
                    </a:lnTo>
                    <a:lnTo>
                      <a:pt x="70" y="75"/>
                    </a:lnTo>
                    <a:lnTo>
                      <a:pt x="70" y="75"/>
                    </a:lnTo>
                    <a:lnTo>
                      <a:pt x="68" y="75"/>
                    </a:lnTo>
                    <a:lnTo>
                      <a:pt x="68" y="74"/>
                    </a:lnTo>
                    <a:lnTo>
                      <a:pt x="66" y="74"/>
                    </a:lnTo>
                    <a:lnTo>
                      <a:pt x="65" y="74"/>
                    </a:lnTo>
                    <a:lnTo>
                      <a:pt x="65" y="72"/>
                    </a:lnTo>
                    <a:lnTo>
                      <a:pt x="63" y="72"/>
                    </a:lnTo>
                    <a:lnTo>
                      <a:pt x="63" y="72"/>
                    </a:lnTo>
                    <a:lnTo>
                      <a:pt x="62" y="72"/>
                    </a:lnTo>
                    <a:lnTo>
                      <a:pt x="62" y="71"/>
                    </a:lnTo>
                    <a:lnTo>
                      <a:pt x="63" y="71"/>
                    </a:lnTo>
                    <a:close/>
                    <a:moveTo>
                      <a:pt x="150" y="60"/>
                    </a:moveTo>
                    <a:lnTo>
                      <a:pt x="152" y="60"/>
                    </a:lnTo>
                    <a:lnTo>
                      <a:pt x="152" y="60"/>
                    </a:lnTo>
                    <a:lnTo>
                      <a:pt x="152" y="60"/>
                    </a:lnTo>
                    <a:lnTo>
                      <a:pt x="152" y="60"/>
                    </a:lnTo>
                    <a:lnTo>
                      <a:pt x="150" y="61"/>
                    </a:lnTo>
                    <a:lnTo>
                      <a:pt x="150" y="61"/>
                    </a:lnTo>
                    <a:lnTo>
                      <a:pt x="148" y="61"/>
                    </a:lnTo>
                    <a:lnTo>
                      <a:pt x="148" y="61"/>
                    </a:lnTo>
                    <a:lnTo>
                      <a:pt x="147" y="61"/>
                    </a:lnTo>
                    <a:lnTo>
                      <a:pt x="147" y="61"/>
                    </a:lnTo>
                    <a:lnTo>
                      <a:pt x="147" y="61"/>
                    </a:lnTo>
                    <a:lnTo>
                      <a:pt x="147" y="60"/>
                    </a:lnTo>
                    <a:lnTo>
                      <a:pt x="147" y="60"/>
                    </a:lnTo>
                    <a:lnTo>
                      <a:pt x="147" y="60"/>
                    </a:lnTo>
                    <a:lnTo>
                      <a:pt x="148" y="60"/>
                    </a:lnTo>
                    <a:lnTo>
                      <a:pt x="150" y="60"/>
                    </a:lnTo>
                    <a:close/>
                    <a:moveTo>
                      <a:pt x="82" y="52"/>
                    </a:moveTo>
                    <a:lnTo>
                      <a:pt x="82" y="52"/>
                    </a:lnTo>
                    <a:lnTo>
                      <a:pt x="84" y="53"/>
                    </a:lnTo>
                    <a:lnTo>
                      <a:pt x="87" y="55"/>
                    </a:lnTo>
                    <a:lnTo>
                      <a:pt x="87" y="55"/>
                    </a:lnTo>
                    <a:lnTo>
                      <a:pt x="87" y="55"/>
                    </a:lnTo>
                    <a:lnTo>
                      <a:pt x="89" y="56"/>
                    </a:lnTo>
                    <a:lnTo>
                      <a:pt x="90" y="55"/>
                    </a:lnTo>
                    <a:lnTo>
                      <a:pt x="92" y="56"/>
                    </a:lnTo>
                    <a:lnTo>
                      <a:pt x="93" y="56"/>
                    </a:lnTo>
                    <a:lnTo>
                      <a:pt x="93" y="56"/>
                    </a:lnTo>
                    <a:lnTo>
                      <a:pt x="96" y="60"/>
                    </a:lnTo>
                    <a:lnTo>
                      <a:pt x="96" y="61"/>
                    </a:lnTo>
                    <a:lnTo>
                      <a:pt x="96" y="61"/>
                    </a:lnTo>
                    <a:lnTo>
                      <a:pt x="96" y="61"/>
                    </a:lnTo>
                    <a:lnTo>
                      <a:pt x="95" y="61"/>
                    </a:lnTo>
                    <a:lnTo>
                      <a:pt x="93" y="61"/>
                    </a:lnTo>
                    <a:lnTo>
                      <a:pt x="92" y="61"/>
                    </a:lnTo>
                    <a:lnTo>
                      <a:pt x="90" y="60"/>
                    </a:lnTo>
                    <a:lnTo>
                      <a:pt x="89" y="60"/>
                    </a:lnTo>
                    <a:lnTo>
                      <a:pt x="85" y="58"/>
                    </a:lnTo>
                    <a:lnTo>
                      <a:pt x="85" y="56"/>
                    </a:lnTo>
                    <a:lnTo>
                      <a:pt x="84" y="56"/>
                    </a:lnTo>
                    <a:lnTo>
                      <a:pt x="84" y="55"/>
                    </a:lnTo>
                    <a:lnTo>
                      <a:pt x="82" y="53"/>
                    </a:lnTo>
                    <a:lnTo>
                      <a:pt x="81" y="53"/>
                    </a:lnTo>
                    <a:lnTo>
                      <a:pt x="81" y="53"/>
                    </a:lnTo>
                    <a:lnTo>
                      <a:pt x="82" y="52"/>
                    </a:lnTo>
                    <a:close/>
                    <a:moveTo>
                      <a:pt x="82" y="39"/>
                    </a:moveTo>
                    <a:lnTo>
                      <a:pt x="84" y="41"/>
                    </a:lnTo>
                    <a:lnTo>
                      <a:pt x="85" y="44"/>
                    </a:lnTo>
                    <a:lnTo>
                      <a:pt x="85" y="45"/>
                    </a:lnTo>
                    <a:lnTo>
                      <a:pt x="85" y="45"/>
                    </a:lnTo>
                    <a:lnTo>
                      <a:pt x="84" y="45"/>
                    </a:lnTo>
                    <a:lnTo>
                      <a:pt x="84" y="45"/>
                    </a:lnTo>
                    <a:lnTo>
                      <a:pt x="84" y="44"/>
                    </a:lnTo>
                    <a:lnTo>
                      <a:pt x="84" y="44"/>
                    </a:lnTo>
                    <a:lnTo>
                      <a:pt x="84" y="42"/>
                    </a:lnTo>
                    <a:lnTo>
                      <a:pt x="82" y="41"/>
                    </a:lnTo>
                    <a:lnTo>
                      <a:pt x="82" y="39"/>
                    </a:lnTo>
                    <a:close/>
                    <a:moveTo>
                      <a:pt x="59" y="39"/>
                    </a:moveTo>
                    <a:lnTo>
                      <a:pt x="59" y="39"/>
                    </a:lnTo>
                    <a:lnTo>
                      <a:pt x="62" y="41"/>
                    </a:lnTo>
                    <a:lnTo>
                      <a:pt x="63" y="41"/>
                    </a:lnTo>
                    <a:lnTo>
                      <a:pt x="68" y="41"/>
                    </a:lnTo>
                    <a:lnTo>
                      <a:pt x="70" y="42"/>
                    </a:lnTo>
                    <a:lnTo>
                      <a:pt x="71" y="44"/>
                    </a:lnTo>
                    <a:lnTo>
                      <a:pt x="73" y="45"/>
                    </a:lnTo>
                    <a:lnTo>
                      <a:pt x="74" y="45"/>
                    </a:lnTo>
                    <a:lnTo>
                      <a:pt x="74" y="45"/>
                    </a:lnTo>
                    <a:lnTo>
                      <a:pt x="74" y="47"/>
                    </a:lnTo>
                    <a:lnTo>
                      <a:pt x="74" y="47"/>
                    </a:lnTo>
                    <a:lnTo>
                      <a:pt x="73" y="49"/>
                    </a:lnTo>
                    <a:lnTo>
                      <a:pt x="73" y="49"/>
                    </a:lnTo>
                    <a:lnTo>
                      <a:pt x="70" y="47"/>
                    </a:lnTo>
                    <a:lnTo>
                      <a:pt x="68" y="47"/>
                    </a:lnTo>
                    <a:lnTo>
                      <a:pt x="63" y="47"/>
                    </a:lnTo>
                    <a:lnTo>
                      <a:pt x="60" y="47"/>
                    </a:lnTo>
                    <a:lnTo>
                      <a:pt x="60" y="45"/>
                    </a:lnTo>
                    <a:lnTo>
                      <a:pt x="59" y="45"/>
                    </a:lnTo>
                    <a:lnTo>
                      <a:pt x="59" y="44"/>
                    </a:lnTo>
                    <a:lnTo>
                      <a:pt x="57" y="42"/>
                    </a:lnTo>
                    <a:lnTo>
                      <a:pt x="57" y="42"/>
                    </a:lnTo>
                    <a:lnTo>
                      <a:pt x="57" y="39"/>
                    </a:lnTo>
                    <a:lnTo>
                      <a:pt x="57" y="39"/>
                    </a:lnTo>
                    <a:lnTo>
                      <a:pt x="59" y="39"/>
                    </a:lnTo>
                    <a:close/>
                    <a:moveTo>
                      <a:pt x="65" y="34"/>
                    </a:moveTo>
                    <a:lnTo>
                      <a:pt x="66" y="34"/>
                    </a:lnTo>
                    <a:lnTo>
                      <a:pt x="66" y="34"/>
                    </a:lnTo>
                    <a:lnTo>
                      <a:pt x="68" y="36"/>
                    </a:lnTo>
                    <a:lnTo>
                      <a:pt x="68" y="38"/>
                    </a:lnTo>
                    <a:lnTo>
                      <a:pt x="68" y="38"/>
                    </a:lnTo>
                    <a:lnTo>
                      <a:pt x="66" y="38"/>
                    </a:lnTo>
                    <a:lnTo>
                      <a:pt x="66" y="38"/>
                    </a:lnTo>
                    <a:lnTo>
                      <a:pt x="66" y="38"/>
                    </a:lnTo>
                    <a:lnTo>
                      <a:pt x="66" y="36"/>
                    </a:lnTo>
                    <a:lnTo>
                      <a:pt x="65" y="36"/>
                    </a:lnTo>
                    <a:lnTo>
                      <a:pt x="65" y="36"/>
                    </a:lnTo>
                    <a:lnTo>
                      <a:pt x="63" y="36"/>
                    </a:lnTo>
                    <a:lnTo>
                      <a:pt x="65" y="34"/>
                    </a:lnTo>
                    <a:close/>
                    <a:moveTo>
                      <a:pt x="51" y="34"/>
                    </a:moveTo>
                    <a:lnTo>
                      <a:pt x="51" y="34"/>
                    </a:lnTo>
                    <a:lnTo>
                      <a:pt x="51" y="34"/>
                    </a:lnTo>
                    <a:lnTo>
                      <a:pt x="52" y="36"/>
                    </a:lnTo>
                    <a:lnTo>
                      <a:pt x="52" y="36"/>
                    </a:lnTo>
                    <a:lnTo>
                      <a:pt x="51" y="36"/>
                    </a:lnTo>
                    <a:lnTo>
                      <a:pt x="51" y="36"/>
                    </a:lnTo>
                    <a:lnTo>
                      <a:pt x="51" y="36"/>
                    </a:lnTo>
                    <a:lnTo>
                      <a:pt x="49" y="36"/>
                    </a:lnTo>
                    <a:lnTo>
                      <a:pt x="49" y="36"/>
                    </a:lnTo>
                    <a:lnTo>
                      <a:pt x="49" y="34"/>
                    </a:lnTo>
                    <a:lnTo>
                      <a:pt x="51" y="34"/>
                    </a:lnTo>
                    <a:close/>
                    <a:moveTo>
                      <a:pt x="27" y="30"/>
                    </a:moveTo>
                    <a:lnTo>
                      <a:pt x="27" y="31"/>
                    </a:lnTo>
                    <a:lnTo>
                      <a:pt x="29" y="31"/>
                    </a:lnTo>
                    <a:lnTo>
                      <a:pt x="29" y="31"/>
                    </a:lnTo>
                    <a:lnTo>
                      <a:pt x="29" y="31"/>
                    </a:lnTo>
                    <a:lnTo>
                      <a:pt x="27" y="31"/>
                    </a:lnTo>
                    <a:lnTo>
                      <a:pt x="25" y="31"/>
                    </a:lnTo>
                    <a:lnTo>
                      <a:pt x="25" y="31"/>
                    </a:lnTo>
                    <a:lnTo>
                      <a:pt x="27" y="30"/>
                    </a:lnTo>
                    <a:close/>
                    <a:moveTo>
                      <a:pt x="36" y="30"/>
                    </a:moveTo>
                    <a:lnTo>
                      <a:pt x="36" y="31"/>
                    </a:lnTo>
                    <a:lnTo>
                      <a:pt x="38" y="31"/>
                    </a:lnTo>
                    <a:lnTo>
                      <a:pt x="36" y="33"/>
                    </a:lnTo>
                    <a:lnTo>
                      <a:pt x="36" y="33"/>
                    </a:lnTo>
                    <a:lnTo>
                      <a:pt x="36" y="31"/>
                    </a:lnTo>
                    <a:lnTo>
                      <a:pt x="36" y="30"/>
                    </a:lnTo>
                    <a:close/>
                    <a:moveTo>
                      <a:pt x="33" y="28"/>
                    </a:moveTo>
                    <a:lnTo>
                      <a:pt x="35" y="28"/>
                    </a:lnTo>
                    <a:lnTo>
                      <a:pt x="35" y="28"/>
                    </a:lnTo>
                    <a:lnTo>
                      <a:pt x="35" y="30"/>
                    </a:lnTo>
                    <a:lnTo>
                      <a:pt x="35" y="30"/>
                    </a:lnTo>
                    <a:lnTo>
                      <a:pt x="35" y="30"/>
                    </a:lnTo>
                    <a:lnTo>
                      <a:pt x="35" y="30"/>
                    </a:lnTo>
                    <a:lnTo>
                      <a:pt x="33" y="31"/>
                    </a:lnTo>
                    <a:lnTo>
                      <a:pt x="33" y="31"/>
                    </a:lnTo>
                    <a:lnTo>
                      <a:pt x="32" y="30"/>
                    </a:lnTo>
                    <a:lnTo>
                      <a:pt x="32" y="28"/>
                    </a:lnTo>
                    <a:lnTo>
                      <a:pt x="32" y="28"/>
                    </a:lnTo>
                    <a:lnTo>
                      <a:pt x="33" y="28"/>
                    </a:lnTo>
                    <a:lnTo>
                      <a:pt x="33" y="28"/>
                    </a:lnTo>
                    <a:lnTo>
                      <a:pt x="33" y="28"/>
                    </a:lnTo>
                    <a:close/>
                    <a:moveTo>
                      <a:pt x="25" y="27"/>
                    </a:moveTo>
                    <a:lnTo>
                      <a:pt x="25" y="27"/>
                    </a:lnTo>
                    <a:lnTo>
                      <a:pt x="25" y="28"/>
                    </a:lnTo>
                    <a:lnTo>
                      <a:pt x="24" y="28"/>
                    </a:lnTo>
                    <a:lnTo>
                      <a:pt x="24" y="30"/>
                    </a:lnTo>
                    <a:lnTo>
                      <a:pt x="25" y="31"/>
                    </a:lnTo>
                    <a:lnTo>
                      <a:pt x="25" y="31"/>
                    </a:lnTo>
                    <a:lnTo>
                      <a:pt x="24" y="30"/>
                    </a:lnTo>
                    <a:lnTo>
                      <a:pt x="22" y="28"/>
                    </a:lnTo>
                    <a:lnTo>
                      <a:pt x="22" y="28"/>
                    </a:lnTo>
                    <a:lnTo>
                      <a:pt x="24" y="27"/>
                    </a:lnTo>
                    <a:lnTo>
                      <a:pt x="25" y="27"/>
                    </a:lnTo>
                    <a:close/>
                    <a:moveTo>
                      <a:pt x="57" y="27"/>
                    </a:moveTo>
                    <a:lnTo>
                      <a:pt x="57" y="27"/>
                    </a:lnTo>
                    <a:lnTo>
                      <a:pt x="57" y="27"/>
                    </a:lnTo>
                    <a:lnTo>
                      <a:pt x="59" y="28"/>
                    </a:lnTo>
                    <a:lnTo>
                      <a:pt x="57" y="28"/>
                    </a:lnTo>
                    <a:lnTo>
                      <a:pt x="57" y="28"/>
                    </a:lnTo>
                    <a:lnTo>
                      <a:pt x="55" y="27"/>
                    </a:lnTo>
                    <a:lnTo>
                      <a:pt x="57" y="27"/>
                    </a:lnTo>
                    <a:lnTo>
                      <a:pt x="57" y="27"/>
                    </a:lnTo>
                    <a:close/>
                    <a:moveTo>
                      <a:pt x="73" y="25"/>
                    </a:moveTo>
                    <a:lnTo>
                      <a:pt x="77" y="30"/>
                    </a:lnTo>
                    <a:lnTo>
                      <a:pt x="77" y="30"/>
                    </a:lnTo>
                    <a:lnTo>
                      <a:pt x="76" y="30"/>
                    </a:lnTo>
                    <a:lnTo>
                      <a:pt x="76" y="31"/>
                    </a:lnTo>
                    <a:lnTo>
                      <a:pt x="77" y="33"/>
                    </a:lnTo>
                    <a:lnTo>
                      <a:pt x="77" y="33"/>
                    </a:lnTo>
                    <a:lnTo>
                      <a:pt x="79" y="34"/>
                    </a:lnTo>
                    <a:lnTo>
                      <a:pt x="81" y="36"/>
                    </a:lnTo>
                    <a:lnTo>
                      <a:pt x="81" y="36"/>
                    </a:lnTo>
                    <a:lnTo>
                      <a:pt x="81" y="38"/>
                    </a:lnTo>
                    <a:lnTo>
                      <a:pt x="81" y="39"/>
                    </a:lnTo>
                    <a:lnTo>
                      <a:pt x="82" y="42"/>
                    </a:lnTo>
                    <a:lnTo>
                      <a:pt x="82" y="44"/>
                    </a:lnTo>
                    <a:lnTo>
                      <a:pt x="82" y="44"/>
                    </a:lnTo>
                    <a:lnTo>
                      <a:pt x="82" y="44"/>
                    </a:lnTo>
                    <a:lnTo>
                      <a:pt x="81" y="41"/>
                    </a:lnTo>
                    <a:lnTo>
                      <a:pt x="77" y="39"/>
                    </a:lnTo>
                    <a:lnTo>
                      <a:pt x="77" y="39"/>
                    </a:lnTo>
                    <a:lnTo>
                      <a:pt x="76" y="38"/>
                    </a:lnTo>
                    <a:lnTo>
                      <a:pt x="74" y="34"/>
                    </a:lnTo>
                    <a:lnTo>
                      <a:pt x="73" y="30"/>
                    </a:lnTo>
                    <a:lnTo>
                      <a:pt x="73" y="28"/>
                    </a:lnTo>
                    <a:lnTo>
                      <a:pt x="71" y="25"/>
                    </a:lnTo>
                    <a:lnTo>
                      <a:pt x="71" y="25"/>
                    </a:lnTo>
                    <a:lnTo>
                      <a:pt x="73" y="25"/>
                    </a:lnTo>
                    <a:lnTo>
                      <a:pt x="73" y="25"/>
                    </a:lnTo>
                    <a:lnTo>
                      <a:pt x="73" y="25"/>
                    </a:lnTo>
                    <a:lnTo>
                      <a:pt x="73" y="25"/>
                    </a:lnTo>
                    <a:close/>
                    <a:moveTo>
                      <a:pt x="27" y="20"/>
                    </a:moveTo>
                    <a:lnTo>
                      <a:pt x="29" y="20"/>
                    </a:lnTo>
                    <a:lnTo>
                      <a:pt x="29" y="23"/>
                    </a:lnTo>
                    <a:lnTo>
                      <a:pt x="29" y="23"/>
                    </a:lnTo>
                    <a:lnTo>
                      <a:pt x="30" y="23"/>
                    </a:lnTo>
                    <a:lnTo>
                      <a:pt x="32" y="25"/>
                    </a:lnTo>
                    <a:lnTo>
                      <a:pt x="32" y="28"/>
                    </a:lnTo>
                    <a:lnTo>
                      <a:pt x="32" y="28"/>
                    </a:lnTo>
                    <a:lnTo>
                      <a:pt x="32" y="28"/>
                    </a:lnTo>
                    <a:lnTo>
                      <a:pt x="32" y="30"/>
                    </a:lnTo>
                    <a:lnTo>
                      <a:pt x="30" y="28"/>
                    </a:lnTo>
                    <a:lnTo>
                      <a:pt x="29" y="28"/>
                    </a:lnTo>
                    <a:lnTo>
                      <a:pt x="29" y="27"/>
                    </a:lnTo>
                    <a:lnTo>
                      <a:pt x="27" y="25"/>
                    </a:lnTo>
                    <a:lnTo>
                      <a:pt x="27" y="25"/>
                    </a:lnTo>
                    <a:lnTo>
                      <a:pt x="27" y="23"/>
                    </a:lnTo>
                    <a:lnTo>
                      <a:pt x="24" y="25"/>
                    </a:lnTo>
                    <a:lnTo>
                      <a:pt x="24" y="25"/>
                    </a:lnTo>
                    <a:lnTo>
                      <a:pt x="22" y="25"/>
                    </a:lnTo>
                    <a:lnTo>
                      <a:pt x="22" y="23"/>
                    </a:lnTo>
                    <a:lnTo>
                      <a:pt x="22" y="23"/>
                    </a:lnTo>
                    <a:lnTo>
                      <a:pt x="24" y="23"/>
                    </a:lnTo>
                    <a:lnTo>
                      <a:pt x="24" y="22"/>
                    </a:lnTo>
                    <a:lnTo>
                      <a:pt x="25" y="20"/>
                    </a:lnTo>
                    <a:lnTo>
                      <a:pt x="27" y="20"/>
                    </a:lnTo>
                    <a:close/>
                    <a:moveTo>
                      <a:pt x="13" y="20"/>
                    </a:moveTo>
                    <a:lnTo>
                      <a:pt x="14" y="22"/>
                    </a:lnTo>
                    <a:lnTo>
                      <a:pt x="13" y="23"/>
                    </a:lnTo>
                    <a:lnTo>
                      <a:pt x="13" y="23"/>
                    </a:lnTo>
                    <a:lnTo>
                      <a:pt x="13" y="22"/>
                    </a:lnTo>
                    <a:lnTo>
                      <a:pt x="13" y="20"/>
                    </a:lnTo>
                    <a:lnTo>
                      <a:pt x="13" y="20"/>
                    </a:lnTo>
                    <a:lnTo>
                      <a:pt x="13" y="20"/>
                    </a:lnTo>
                    <a:close/>
                    <a:moveTo>
                      <a:pt x="21" y="19"/>
                    </a:moveTo>
                    <a:lnTo>
                      <a:pt x="21" y="19"/>
                    </a:lnTo>
                    <a:lnTo>
                      <a:pt x="22" y="20"/>
                    </a:lnTo>
                    <a:lnTo>
                      <a:pt x="22" y="20"/>
                    </a:lnTo>
                    <a:lnTo>
                      <a:pt x="22" y="22"/>
                    </a:lnTo>
                    <a:lnTo>
                      <a:pt x="22" y="22"/>
                    </a:lnTo>
                    <a:lnTo>
                      <a:pt x="21" y="22"/>
                    </a:lnTo>
                    <a:lnTo>
                      <a:pt x="19" y="22"/>
                    </a:lnTo>
                    <a:lnTo>
                      <a:pt x="19" y="20"/>
                    </a:lnTo>
                    <a:lnTo>
                      <a:pt x="19" y="19"/>
                    </a:lnTo>
                    <a:lnTo>
                      <a:pt x="19" y="19"/>
                    </a:lnTo>
                    <a:lnTo>
                      <a:pt x="21" y="19"/>
                    </a:lnTo>
                    <a:close/>
                    <a:moveTo>
                      <a:pt x="13" y="14"/>
                    </a:moveTo>
                    <a:lnTo>
                      <a:pt x="14" y="16"/>
                    </a:lnTo>
                    <a:lnTo>
                      <a:pt x="16" y="16"/>
                    </a:lnTo>
                    <a:lnTo>
                      <a:pt x="16" y="17"/>
                    </a:lnTo>
                    <a:lnTo>
                      <a:pt x="16" y="17"/>
                    </a:lnTo>
                    <a:lnTo>
                      <a:pt x="14" y="19"/>
                    </a:lnTo>
                    <a:lnTo>
                      <a:pt x="14" y="19"/>
                    </a:lnTo>
                    <a:lnTo>
                      <a:pt x="14" y="19"/>
                    </a:lnTo>
                    <a:lnTo>
                      <a:pt x="14" y="19"/>
                    </a:lnTo>
                    <a:lnTo>
                      <a:pt x="14" y="19"/>
                    </a:lnTo>
                    <a:lnTo>
                      <a:pt x="14" y="17"/>
                    </a:lnTo>
                    <a:lnTo>
                      <a:pt x="13" y="16"/>
                    </a:lnTo>
                    <a:lnTo>
                      <a:pt x="13" y="16"/>
                    </a:lnTo>
                    <a:lnTo>
                      <a:pt x="13" y="14"/>
                    </a:lnTo>
                    <a:close/>
                    <a:moveTo>
                      <a:pt x="40" y="14"/>
                    </a:moveTo>
                    <a:lnTo>
                      <a:pt x="44" y="14"/>
                    </a:lnTo>
                    <a:lnTo>
                      <a:pt x="46" y="17"/>
                    </a:lnTo>
                    <a:lnTo>
                      <a:pt x="48" y="17"/>
                    </a:lnTo>
                    <a:lnTo>
                      <a:pt x="49" y="19"/>
                    </a:lnTo>
                    <a:lnTo>
                      <a:pt x="49" y="19"/>
                    </a:lnTo>
                    <a:lnTo>
                      <a:pt x="51" y="19"/>
                    </a:lnTo>
                    <a:lnTo>
                      <a:pt x="52" y="20"/>
                    </a:lnTo>
                    <a:lnTo>
                      <a:pt x="54" y="20"/>
                    </a:lnTo>
                    <a:lnTo>
                      <a:pt x="54" y="20"/>
                    </a:lnTo>
                    <a:lnTo>
                      <a:pt x="60" y="25"/>
                    </a:lnTo>
                    <a:lnTo>
                      <a:pt x="60" y="27"/>
                    </a:lnTo>
                    <a:lnTo>
                      <a:pt x="60" y="27"/>
                    </a:lnTo>
                    <a:lnTo>
                      <a:pt x="62" y="28"/>
                    </a:lnTo>
                    <a:lnTo>
                      <a:pt x="62" y="28"/>
                    </a:lnTo>
                    <a:lnTo>
                      <a:pt x="59" y="27"/>
                    </a:lnTo>
                    <a:lnTo>
                      <a:pt x="57" y="25"/>
                    </a:lnTo>
                    <a:lnTo>
                      <a:pt x="54" y="23"/>
                    </a:lnTo>
                    <a:lnTo>
                      <a:pt x="52" y="23"/>
                    </a:lnTo>
                    <a:lnTo>
                      <a:pt x="52" y="23"/>
                    </a:lnTo>
                    <a:lnTo>
                      <a:pt x="49" y="22"/>
                    </a:lnTo>
                    <a:lnTo>
                      <a:pt x="48" y="20"/>
                    </a:lnTo>
                    <a:lnTo>
                      <a:pt x="46" y="20"/>
                    </a:lnTo>
                    <a:lnTo>
                      <a:pt x="46" y="19"/>
                    </a:lnTo>
                    <a:lnTo>
                      <a:pt x="44" y="19"/>
                    </a:lnTo>
                    <a:lnTo>
                      <a:pt x="44" y="17"/>
                    </a:lnTo>
                    <a:lnTo>
                      <a:pt x="43" y="17"/>
                    </a:lnTo>
                    <a:lnTo>
                      <a:pt x="41" y="16"/>
                    </a:lnTo>
                    <a:lnTo>
                      <a:pt x="41" y="14"/>
                    </a:lnTo>
                    <a:lnTo>
                      <a:pt x="40" y="14"/>
                    </a:lnTo>
                    <a:close/>
                    <a:moveTo>
                      <a:pt x="2" y="6"/>
                    </a:moveTo>
                    <a:lnTo>
                      <a:pt x="3" y="6"/>
                    </a:lnTo>
                    <a:lnTo>
                      <a:pt x="2" y="8"/>
                    </a:lnTo>
                    <a:lnTo>
                      <a:pt x="2" y="8"/>
                    </a:lnTo>
                    <a:lnTo>
                      <a:pt x="0" y="8"/>
                    </a:lnTo>
                    <a:lnTo>
                      <a:pt x="0" y="6"/>
                    </a:lnTo>
                    <a:lnTo>
                      <a:pt x="2" y="6"/>
                    </a:lnTo>
                    <a:close/>
                    <a:moveTo>
                      <a:pt x="11" y="0"/>
                    </a:moveTo>
                    <a:lnTo>
                      <a:pt x="13" y="1"/>
                    </a:lnTo>
                    <a:lnTo>
                      <a:pt x="16" y="3"/>
                    </a:lnTo>
                    <a:lnTo>
                      <a:pt x="19" y="5"/>
                    </a:lnTo>
                    <a:lnTo>
                      <a:pt x="21" y="6"/>
                    </a:lnTo>
                    <a:lnTo>
                      <a:pt x="21" y="8"/>
                    </a:lnTo>
                    <a:lnTo>
                      <a:pt x="22" y="8"/>
                    </a:lnTo>
                    <a:lnTo>
                      <a:pt x="24" y="9"/>
                    </a:lnTo>
                    <a:lnTo>
                      <a:pt x="25" y="11"/>
                    </a:lnTo>
                    <a:lnTo>
                      <a:pt x="25" y="11"/>
                    </a:lnTo>
                    <a:lnTo>
                      <a:pt x="27" y="11"/>
                    </a:lnTo>
                    <a:lnTo>
                      <a:pt x="27" y="11"/>
                    </a:lnTo>
                    <a:lnTo>
                      <a:pt x="25" y="12"/>
                    </a:lnTo>
                    <a:lnTo>
                      <a:pt x="24" y="12"/>
                    </a:lnTo>
                    <a:lnTo>
                      <a:pt x="24" y="11"/>
                    </a:lnTo>
                    <a:lnTo>
                      <a:pt x="24" y="11"/>
                    </a:lnTo>
                    <a:lnTo>
                      <a:pt x="22" y="11"/>
                    </a:lnTo>
                    <a:lnTo>
                      <a:pt x="21" y="11"/>
                    </a:lnTo>
                    <a:lnTo>
                      <a:pt x="18" y="9"/>
                    </a:lnTo>
                    <a:lnTo>
                      <a:pt x="14" y="5"/>
                    </a:lnTo>
                    <a:lnTo>
                      <a:pt x="11" y="3"/>
                    </a:lnTo>
                    <a:lnTo>
                      <a:pt x="11" y="1"/>
                    </a:lnTo>
                    <a:lnTo>
                      <a:pt x="11" y="1"/>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0" name="Freeform 62">
                <a:extLst>
                  <a:ext uri="{FF2B5EF4-FFF2-40B4-BE49-F238E27FC236}">
                    <a16:creationId xmlns:a16="http://schemas.microsoft.com/office/drawing/2014/main" id="{73F0BF06-0C11-4730-99D8-E52DD006B286}"/>
                  </a:ext>
                </a:extLst>
              </p:cNvPr>
              <p:cNvSpPr>
                <a:spLocks noEditPoints="1"/>
              </p:cNvSpPr>
              <p:nvPr/>
            </p:nvSpPr>
            <p:spPr bwMode="auto">
              <a:xfrm>
                <a:off x="6739605" y="3486144"/>
                <a:ext cx="592563" cy="469763"/>
              </a:xfrm>
              <a:custGeom>
                <a:avLst/>
                <a:gdLst>
                  <a:gd name="T0" fmla="*/ 107 w 304"/>
                  <a:gd name="T1" fmla="*/ 235 h 241"/>
                  <a:gd name="T2" fmla="*/ 109 w 304"/>
                  <a:gd name="T3" fmla="*/ 238 h 241"/>
                  <a:gd name="T4" fmla="*/ 104 w 304"/>
                  <a:gd name="T5" fmla="*/ 235 h 241"/>
                  <a:gd name="T6" fmla="*/ 28 w 304"/>
                  <a:gd name="T7" fmla="*/ 101 h 241"/>
                  <a:gd name="T8" fmla="*/ 31 w 304"/>
                  <a:gd name="T9" fmla="*/ 104 h 241"/>
                  <a:gd name="T10" fmla="*/ 28 w 304"/>
                  <a:gd name="T11" fmla="*/ 99 h 241"/>
                  <a:gd name="T12" fmla="*/ 66 w 304"/>
                  <a:gd name="T13" fmla="*/ 0 h 241"/>
                  <a:gd name="T14" fmla="*/ 93 w 304"/>
                  <a:gd name="T15" fmla="*/ 8 h 241"/>
                  <a:gd name="T16" fmla="*/ 120 w 304"/>
                  <a:gd name="T17" fmla="*/ 25 h 241"/>
                  <a:gd name="T18" fmla="*/ 147 w 304"/>
                  <a:gd name="T19" fmla="*/ 46 h 241"/>
                  <a:gd name="T20" fmla="*/ 180 w 304"/>
                  <a:gd name="T21" fmla="*/ 49 h 241"/>
                  <a:gd name="T22" fmla="*/ 192 w 304"/>
                  <a:gd name="T23" fmla="*/ 57 h 241"/>
                  <a:gd name="T24" fmla="*/ 205 w 304"/>
                  <a:gd name="T25" fmla="*/ 66 h 241"/>
                  <a:gd name="T26" fmla="*/ 210 w 304"/>
                  <a:gd name="T27" fmla="*/ 72 h 241"/>
                  <a:gd name="T28" fmla="*/ 222 w 304"/>
                  <a:gd name="T29" fmla="*/ 83 h 241"/>
                  <a:gd name="T30" fmla="*/ 222 w 304"/>
                  <a:gd name="T31" fmla="*/ 88 h 241"/>
                  <a:gd name="T32" fmla="*/ 224 w 304"/>
                  <a:gd name="T33" fmla="*/ 94 h 241"/>
                  <a:gd name="T34" fmla="*/ 229 w 304"/>
                  <a:gd name="T35" fmla="*/ 104 h 241"/>
                  <a:gd name="T36" fmla="*/ 236 w 304"/>
                  <a:gd name="T37" fmla="*/ 116 h 241"/>
                  <a:gd name="T38" fmla="*/ 243 w 304"/>
                  <a:gd name="T39" fmla="*/ 118 h 241"/>
                  <a:gd name="T40" fmla="*/ 246 w 304"/>
                  <a:gd name="T41" fmla="*/ 121 h 241"/>
                  <a:gd name="T42" fmla="*/ 249 w 304"/>
                  <a:gd name="T43" fmla="*/ 129 h 241"/>
                  <a:gd name="T44" fmla="*/ 254 w 304"/>
                  <a:gd name="T45" fmla="*/ 135 h 241"/>
                  <a:gd name="T46" fmla="*/ 260 w 304"/>
                  <a:gd name="T47" fmla="*/ 142 h 241"/>
                  <a:gd name="T48" fmla="*/ 271 w 304"/>
                  <a:gd name="T49" fmla="*/ 143 h 241"/>
                  <a:gd name="T50" fmla="*/ 292 w 304"/>
                  <a:gd name="T51" fmla="*/ 146 h 241"/>
                  <a:gd name="T52" fmla="*/ 298 w 304"/>
                  <a:gd name="T53" fmla="*/ 148 h 241"/>
                  <a:gd name="T54" fmla="*/ 303 w 304"/>
                  <a:gd name="T55" fmla="*/ 159 h 241"/>
                  <a:gd name="T56" fmla="*/ 300 w 304"/>
                  <a:gd name="T57" fmla="*/ 172 h 241"/>
                  <a:gd name="T58" fmla="*/ 296 w 304"/>
                  <a:gd name="T59" fmla="*/ 183 h 241"/>
                  <a:gd name="T60" fmla="*/ 284 w 304"/>
                  <a:gd name="T61" fmla="*/ 191 h 241"/>
                  <a:gd name="T62" fmla="*/ 265 w 304"/>
                  <a:gd name="T63" fmla="*/ 197 h 241"/>
                  <a:gd name="T64" fmla="*/ 247 w 304"/>
                  <a:gd name="T65" fmla="*/ 202 h 241"/>
                  <a:gd name="T66" fmla="*/ 219 w 304"/>
                  <a:gd name="T67" fmla="*/ 206 h 241"/>
                  <a:gd name="T68" fmla="*/ 195 w 304"/>
                  <a:gd name="T69" fmla="*/ 214 h 241"/>
                  <a:gd name="T70" fmla="*/ 186 w 304"/>
                  <a:gd name="T71" fmla="*/ 230 h 241"/>
                  <a:gd name="T72" fmla="*/ 175 w 304"/>
                  <a:gd name="T73" fmla="*/ 227 h 241"/>
                  <a:gd name="T74" fmla="*/ 156 w 304"/>
                  <a:gd name="T75" fmla="*/ 227 h 241"/>
                  <a:gd name="T76" fmla="*/ 140 w 304"/>
                  <a:gd name="T77" fmla="*/ 225 h 241"/>
                  <a:gd name="T78" fmla="*/ 132 w 304"/>
                  <a:gd name="T79" fmla="*/ 227 h 241"/>
                  <a:gd name="T80" fmla="*/ 126 w 304"/>
                  <a:gd name="T81" fmla="*/ 224 h 241"/>
                  <a:gd name="T82" fmla="*/ 123 w 304"/>
                  <a:gd name="T83" fmla="*/ 230 h 241"/>
                  <a:gd name="T84" fmla="*/ 123 w 304"/>
                  <a:gd name="T85" fmla="*/ 236 h 241"/>
                  <a:gd name="T86" fmla="*/ 117 w 304"/>
                  <a:gd name="T87" fmla="*/ 236 h 241"/>
                  <a:gd name="T88" fmla="*/ 112 w 304"/>
                  <a:gd name="T89" fmla="*/ 227 h 241"/>
                  <a:gd name="T90" fmla="*/ 96 w 304"/>
                  <a:gd name="T91" fmla="*/ 206 h 241"/>
                  <a:gd name="T92" fmla="*/ 90 w 304"/>
                  <a:gd name="T93" fmla="*/ 192 h 241"/>
                  <a:gd name="T94" fmla="*/ 74 w 304"/>
                  <a:gd name="T95" fmla="*/ 181 h 241"/>
                  <a:gd name="T96" fmla="*/ 65 w 304"/>
                  <a:gd name="T97" fmla="*/ 162 h 241"/>
                  <a:gd name="T98" fmla="*/ 65 w 304"/>
                  <a:gd name="T99" fmla="*/ 148 h 241"/>
                  <a:gd name="T100" fmla="*/ 60 w 304"/>
                  <a:gd name="T101" fmla="*/ 140 h 241"/>
                  <a:gd name="T102" fmla="*/ 49 w 304"/>
                  <a:gd name="T103" fmla="*/ 124 h 241"/>
                  <a:gd name="T104" fmla="*/ 39 w 304"/>
                  <a:gd name="T105" fmla="*/ 116 h 241"/>
                  <a:gd name="T106" fmla="*/ 33 w 304"/>
                  <a:gd name="T107" fmla="*/ 101 h 241"/>
                  <a:gd name="T108" fmla="*/ 22 w 304"/>
                  <a:gd name="T109" fmla="*/ 83 h 241"/>
                  <a:gd name="T110" fmla="*/ 6 w 304"/>
                  <a:gd name="T111" fmla="*/ 63 h 241"/>
                  <a:gd name="T112" fmla="*/ 3 w 304"/>
                  <a:gd name="T113" fmla="*/ 53 h 241"/>
                  <a:gd name="T114" fmla="*/ 20 w 304"/>
                  <a:gd name="T115" fmla="*/ 46 h 241"/>
                  <a:gd name="T116" fmla="*/ 38 w 304"/>
                  <a:gd name="T117" fmla="*/ 35 h 241"/>
                  <a:gd name="T118" fmla="*/ 47 w 304"/>
                  <a:gd name="T119" fmla="*/ 27 h 241"/>
                  <a:gd name="T120" fmla="*/ 35 w 304"/>
                  <a:gd name="T121" fmla="*/ 9 h 241"/>
                  <a:gd name="T122" fmla="*/ 63 w 304"/>
                  <a:gd name="T12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241">
                    <a:moveTo>
                      <a:pt x="106" y="231"/>
                    </a:moveTo>
                    <a:lnTo>
                      <a:pt x="106" y="231"/>
                    </a:lnTo>
                    <a:lnTo>
                      <a:pt x="106" y="231"/>
                    </a:lnTo>
                    <a:lnTo>
                      <a:pt x="106" y="235"/>
                    </a:lnTo>
                    <a:lnTo>
                      <a:pt x="106" y="235"/>
                    </a:lnTo>
                    <a:lnTo>
                      <a:pt x="106" y="235"/>
                    </a:lnTo>
                    <a:lnTo>
                      <a:pt x="107" y="235"/>
                    </a:lnTo>
                    <a:lnTo>
                      <a:pt x="107" y="235"/>
                    </a:lnTo>
                    <a:lnTo>
                      <a:pt x="107" y="235"/>
                    </a:lnTo>
                    <a:lnTo>
                      <a:pt x="107" y="235"/>
                    </a:lnTo>
                    <a:lnTo>
                      <a:pt x="107" y="235"/>
                    </a:lnTo>
                    <a:lnTo>
                      <a:pt x="109" y="235"/>
                    </a:lnTo>
                    <a:lnTo>
                      <a:pt x="109" y="238"/>
                    </a:lnTo>
                    <a:lnTo>
                      <a:pt x="109" y="238"/>
                    </a:lnTo>
                    <a:lnTo>
                      <a:pt x="109" y="238"/>
                    </a:lnTo>
                    <a:lnTo>
                      <a:pt x="109" y="236"/>
                    </a:lnTo>
                    <a:lnTo>
                      <a:pt x="109" y="236"/>
                    </a:lnTo>
                    <a:lnTo>
                      <a:pt x="107" y="236"/>
                    </a:lnTo>
                    <a:lnTo>
                      <a:pt x="107" y="236"/>
                    </a:lnTo>
                    <a:lnTo>
                      <a:pt x="106" y="236"/>
                    </a:lnTo>
                    <a:lnTo>
                      <a:pt x="104" y="235"/>
                    </a:lnTo>
                    <a:lnTo>
                      <a:pt x="104" y="233"/>
                    </a:lnTo>
                    <a:lnTo>
                      <a:pt x="104" y="233"/>
                    </a:lnTo>
                    <a:lnTo>
                      <a:pt x="106" y="233"/>
                    </a:lnTo>
                    <a:lnTo>
                      <a:pt x="106" y="231"/>
                    </a:lnTo>
                    <a:lnTo>
                      <a:pt x="106" y="231"/>
                    </a:lnTo>
                    <a:close/>
                    <a:moveTo>
                      <a:pt x="28" y="101"/>
                    </a:moveTo>
                    <a:lnTo>
                      <a:pt x="28" y="101"/>
                    </a:lnTo>
                    <a:lnTo>
                      <a:pt x="28" y="101"/>
                    </a:lnTo>
                    <a:lnTo>
                      <a:pt x="31" y="102"/>
                    </a:lnTo>
                    <a:lnTo>
                      <a:pt x="33" y="104"/>
                    </a:lnTo>
                    <a:lnTo>
                      <a:pt x="35" y="104"/>
                    </a:lnTo>
                    <a:lnTo>
                      <a:pt x="33" y="105"/>
                    </a:lnTo>
                    <a:lnTo>
                      <a:pt x="33" y="105"/>
                    </a:lnTo>
                    <a:lnTo>
                      <a:pt x="31" y="104"/>
                    </a:lnTo>
                    <a:lnTo>
                      <a:pt x="31" y="104"/>
                    </a:lnTo>
                    <a:lnTo>
                      <a:pt x="30" y="102"/>
                    </a:lnTo>
                    <a:lnTo>
                      <a:pt x="28" y="102"/>
                    </a:lnTo>
                    <a:lnTo>
                      <a:pt x="27" y="101"/>
                    </a:lnTo>
                    <a:lnTo>
                      <a:pt x="28" y="101"/>
                    </a:lnTo>
                    <a:close/>
                    <a:moveTo>
                      <a:pt x="28" y="98"/>
                    </a:moveTo>
                    <a:lnTo>
                      <a:pt x="28" y="99"/>
                    </a:lnTo>
                    <a:lnTo>
                      <a:pt x="28" y="99"/>
                    </a:lnTo>
                    <a:lnTo>
                      <a:pt x="28" y="101"/>
                    </a:lnTo>
                    <a:lnTo>
                      <a:pt x="28" y="101"/>
                    </a:lnTo>
                    <a:lnTo>
                      <a:pt x="28" y="99"/>
                    </a:lnTo>
                    <a:lnTo>
                      <a:pt x="28" y="99"/>
                    </a:lnTo>
                    <a:lnTo>
                      <a:pt x="28" y="98"/>
                    </a:lnTo>
                    <a:close/>
                    <a:moveTo>
                      <a:pt x="66" y="0"/>
                    </a:moveTo>
                    <a:lnTo>
                      <a:pt x="69" y="0"/>
                    </a:lnTo>
                    <a:lnTo>
                      <a:pt x="74" y="1"/>
                    </a:lnTo>
                    <a:lnTo>
                      <a:pt x="79" y="1"/>
                    </a:lnTo>
                    <a:lnTo>
                      <a:pt x="83" y="3"/>
                    </a:lnTo>
                    <a:lnTo>
                      <a:pt x="85" y="3"/>
                    </a:lnTo>
                    <a:lnTo>
                      <a:pt x="90" y="6"/>
                    </a:lnTo>
                    <a:lnTo>
                      <a:pt x="93" y="8"/>
                    </a:lnTo>
                    <a:lnTo>
                      <a:pt x="96" y="9"/>
                    </a:lnTo>
                    <a:lnTo>
                      <a:pt x="101" y="12"/>
                    </a:lnTo>
                    <a:lnTo>
                      <a:pt x="104" y="14"/>
                    </a:lnTo>
                    <a:lnTo>
                      <a:pt x="109" y="16"/>
                    </a:lnTo>
                    <a:lnTo>
                      <a:pt x="110" y="19"/>
                    </a:lnTo>
                    <a:lnTo>
                      <a:pt x="115" y="22"/>
                    </a:lnTo>
                    <a:lnTo>
                      <a:pt x="120" y="25"/>
                    </a:lnTo>
                    <a:lnTo>
                      <a:pt x="123" y="28"/>
                    </a:lnTo>
                    <a:lnTo>
                      <a:pt x="128" y="31"/>
                    </a:lnTo>
                    <a:lnTo>
                      <a:pt x="132" y="36"/>
                    </a:lnTo>
                    <a:lnTo>
                      <a:pt x="137" y="39"/>
                    </a:lnTo>
                    <a:lnTo>
                      <a:pt x="140" y="42"/>
                    </a:lnTo>
                    <a:lnTo>
                      <a:pt x="147" y="46"/>
                    </a:lnTo>
                    <a:lnTo>
                      <a:pt x="147" y="46"/>
                    </a:lnTo>
                    <a:lnTo>
                      <a:pt x="151" y="47"/>
                    </a:lnTo>
                    <a:lnTo>
                      <a:pt x="158" y="47"/>
                    </a:lnTo>
                    <a:lnTo>
                      <a:pt x="164" y="47"/>
                    </a:lnTo>
                    <a:lnTo>
                      <a:pt x="170" y="49"/>
                    </a:lnTo>
                    <a:lnTo>
                      <a:pt x="172" y="47"/>
                    </a:lnTo>
                    <a:lnTo>
                      <a:pt x="175" y="49"/>
                    </a:lnTo>
                    <a:lnTo>
                      <a:pt x="180" y="49"/>
                    </a:lnTo>
                    <a:lnTo>
                      <a:pt x="181" y="49"/>
                    </a:lnTo>
                    <a:lnTo>
                      <a:pt x="186" y="49"/>
                    </a:lnTo>
                    <a:lnTo>
                      <a:pt x="186" y="52"/>
                    </a:lnTo>
                    <a:lnTo>
                      <a:pt x="188" y="53"/>
                    </a:lnTo>
                    <a:lnTo>
                      <a:pt x="188" y="55"/>
                    </a:lnTo>
                    <a:lnTo>
                      <a:pt x="189" y="57"/>
                    </a:lnTo>
                    <a:lnTo>
                      <a:pt x="192" y="57"/>
                    </a:lnTo>
                    <a:lnTo>
                      <a:pt x="194" y="57"/>
                    </a:lnTo>
                    <a:lnTo>
                      <a:pt x="197" y="57"/>
                    </a:lnTo>
                    <a:lnTo>
                      <a:pt x="200" y="57"/>
                    </a:lnTo>
                    <a:lnTo>
                      <a:pt x="200" y="58"/>
                    </a:lnTo>
                    <a:lnTo>
                      <a:pt x="202" y="60"/>
                    </a:lnTo>
                    <a:lnTo>
                      <a:pt x="203" y="63"/>
                    </a:lnTo>
                    <a:lnTo>
                      <a:pt x="205" y="66"/>
                    </a:lnTo>
                    <a:lnTo>
                      <a:pt x="205" y="66"/>
                    </a:lnTo>
                    <a:lnTo>
                      <a:pt x="205" y="68"/>
                    </a:lnTo>
                    <a:lnTo>
                      <a:pt x="205" y="68"/>
                    </a:lnTo>
                    <a:lnTo>
                      <a:pt x="205" y="69"/>
                    </a:lnTo>
                    <a:lnTo>
                      <a:pt x="206" y="71"/>
                    </a:lnTo>
                    <a:lnTo>
                      <a:pt x="210" y="72"/>
                    </a:lnTo>
                    <a:lnTo>
                      <a:pt x="210" y="72"/>
                    </a:lnTo>
                    <a:lnTo>
                      <a:pt x="211" y="72"/>
                    </a:lnTo>
                    <a:lnTo>
                      <a:pt x="211" y="74"/>
                    </a:lnTo>
                    <a:lnTo>
                      <a:pt x="213" y="75"/>
                    </a:lnTo>
                    <a:lnTo>
                      <a:pt x="214" y="77"/>
                    </a:lnTo>
                    <a:lnTo>
                      <a:pt x="216" y="77"/>
                    </a:lnTo>
                    <a:lnTo>
                      <a:pt x="219" y="80"/>
                    </a:lnTo>
                    <a:lnTo>
                      <a:pt x="222" y="83"/>
                    </a:lnTo>
                    <a:lnTo>
                      <a:pt x="225" y="85"/>
                    </a:lnTo>
                    <a:lnTo>
                      <a:pt x="224" y="85"/>
                    </a:lnTo>
                    <a:lnTo>
                      <a:pt x="224" y="85"/>
                    </a:lnTo>
                    <a:lnTo>
                      <a:pt x="222" y="85"/>
                    </a:lnTo>
                    <a:lnTo>
                      <a:pt x="222" y="85"/>
                    </a:lnTo>
                    <a:lnTo>
                      <a:pt x="222" y="87"/>
                    </a:lnTo>
                    <a:lnTo>
                      <a:pt x="222" y="88"/>
                    </a:lnTo>
                    <a:lnTo>
                      <a:pt x="224" y="88"/>
                    </a:lnTo>
                    <a:lnTo>
                      <a:pt x="225" y="90"/>
                    </a:lnTo>
                    <a:lnTo>
                      <a:pt x="225" y="91"/>
                    </a:lnTo>
                    <a:lnTo>
                      <a:pt x="225" y="94"/>
                    </a:lnTo>
                    <a:lnTo>
                      <a:pt x="224" y="94"/>
                    </a:lnTo>
                    <a:lnTo>
                      <a:pt x="224" y="94"/>
                    </a:lnTo>
                    <a:lnTo>
                      <a:pt x="224" y="94"/>
                    </a:lnTo>
                    <a:lnTo>
                      <a:pt x="222" y="94"/>
                    </a:lnTo>
                    <a:lnTo>
                      <a:pt x="224" y="96"/>
                    </a:lnTo>
                    <a:lnTo>
                      <a:pt x="224" y="98"/>
                    </a:lnTo>
                    <a:lnTo>
                      <a:pt x="225" y="99"/>
                    </a:lnTo>
                    <a:lnTo>
                      <a:pt x="225" y="101"/>
                    </a:lnTo>
                    <a:lnTo>
                      <a:pt x="227" y="102"/>
                    </a:lnTo>
                    <a:lnTo>
                      <a:pt x="229" y="104"/>
                    </a:lnTo>
                    <a:lnTo>
                      <a:pt x="230" y="107"/>
                    </a:lnTo>
                    <a:lnTo>
                      <a:pt x="230" y="110"/>
                    </a:lnTo>
                    <a:lnTo>
                      <a:pt x="232" y="112"/>
                    </a:lnTo>
                    <a:lnTo>
                      <a:pt x="233" y="113"/>
                    </a:lnTo>
                    <a:lnTo>
                      <a:pt x="235" y="115"/>
                    </a:lnTo>
                    <a:lnTo>
                      <a:pt x="235" y="116"/>
                    </a:lnTo>
                    <a:lnTo>
                      <a:pt x="236" y="116"/>
                    </a:lnTo>
                    <a:lnTo>
                      <a:pt x="236" y="118"/>
                    </a:lnTo>
                    <a:lnTo>
                      <a:pt x="238" y="118"/>
                    </a:lnTo>
                    <a:lnTo>
                      <a:pt x="238" y="118"/>
                    </a:lnTo>
                    <a:lnTo>
                      <a:pt x="240" y="118"/>
                    </a:lnTo>
                    <a:lnTo>
                      <a:pt x="241" y="116"/>
                    </a:lnTo>
                    <a:lnTo>
                      <a:pt x="241" y="118"/>
                    </a:lnTo>
                    <a:lnTo>
                      <a:pt x="243" y="118"/>
                    </a:lnTo>
                    <a:lnTo>
                      <a:pt x="243" y="118"/>
                    </a:lnTo>
                    <a:lnTo>
                      <a:pt x="243" y="120"/>
                    </a:lnTo>
                    <a:lnTo>
                      <a:pt x="241" y="121"/>
                    </a:lnTo>
                    <a:lnTo>
                      <a:pt x="243" y="121"/>
                    </a:lnTo>
                    <a:lnTo>
                      <a:pt x="244" y="121"/>
                    </a:lnTo>
                    <a:lnTo>
                      <a:pt x="244" y="121"/>
                    </a:lnTo>
                    <a:lnTo>
                      <a:pt x="246" y="121"/>
                    </a:lnTo>
                    <a:lnTo>
                      <a:pt x="246" y="123"/>
                    </a:lnTo>
                    <a:lnTo>
                      <a:pt x="246" y="124"/>
                    </a:lnTo>
                    <a:lnTo>
                      <a:pt x="246" y="124"/>
                    </a:lnTo>
                    <a:lnTo>
                      <a:pt x="246" y="126"/>
                    </a:lnTo>
                    <a:lnTo>
                      <a:pt x="247" y="126"/>
                    </a:lnTo>
                    <a:lnTo>
                      <a:pt x="247" y="127"/>
                    </a:lnTo>
                    <a:lnTo>
                      <a:pt x="249" y="129"/>
                    </a:lnTo>
                    <a:lnTo>
                      <a:pt x="249" y="129"/>
                    </a:lnTo>
                    <a:lnTo>
                      <a:pt x="251" y="131"/>
                    </a:lnTo>
                    <a:lnTo>
                      <a:pt x="251" y="131"/>
                    </a:lnTo>
                    <a:lnTo>
                      <a:pt x="252" y="132"/>
                    </a:lnTo>
                    <a:lnTo>
                      <a:pt x="252" y="134"/>
                    </a:lnTo>
                    <a:lnTo>
                      <a:pt x="254" y="135"/>
                    </a:lnTo>
                    <a:lnTo>
                      <a:pt x="254" y="135"/>
                    </a:lnTo>
                    <a:lnTo>
                      <a:pt x="255" y="137"/>
                    </a:lnTo>
                    <a:lnTo>
                      <a:pt x="255" y="137"/>
                    </a:lnTo>
                    <a:lnTo>
                      <a:pt x="257" y="139"/>
                    </a:lnTo>
                    <a:lnTo>
                      <a:pt x="257" y="140"/>
                    </a:lnTo>
                    <a:lnTo>
                      <a:pt x="259" y="140"/>
                    </a:lnTo>
                    <a:lnTo>
                      <a:pt x="259" y="142"/>
                    </a:lnTo>
                    <a:lnTo>
                      <a:pt x="260" y="142"/>
                    </a:lnTo>
                    <a:lnTo>
                      <a:pt x="260" y="143"/>
                    </a:lnTo>
                    <a:lnTo>
                      <a:pt x="262" y="143"/>
                    </a:lnTo>
                    <a:lnTo>
                      <a:pt x="262" y="143"/>
                    </a:lnTo>
                    <a:lnTo>
                      <a:pt x="263" y="143"/>
                    </a:lnTo>
                    <a:lnTo>
                      <a:pt x="266" y="143"/>
                    </a:lnTo>
                    <a:lnTo>
                      <a:pt x="268" y="143"/>
                    </a:lnTo>
                    <a:lnTo>
                      <a:pt x="271" y="143"/>
                    </a:lnTo>
                    <a:lnTo>
                      <a:pt x="274" y="145"/>
                    </a:lnTo>
                    <a:lnTo>
                      <a:pt x="277" y="145"/>
                    </a:lnTo>
                    <a:lnTo>
                      <a:pt x="281" y="145"/>
                    </a:lnTo>
                    <a:lnTo>
                      <a:pt x="284" y="145"/>
                    </a:lnTo>
                    <a:lnTo>
                      <a:pt x="287" y="146"/>
                    </a:lnTo>
                    <a:lnTo>
                      <a:pt x="290" y="146"/>
                    </a:lnTo>
                    <a:lnTo>
                      <a:pt x="292" y="146"/>
                    </a:lnTo>
                    <a:lnTo>
                      <a:pt x="293" y="146"/>
                    </a:lnTo>
                    <a:lnTo>
                      <a:pt x="295" y="146"/>
                    </a:lnTo>
                    <a:lnTo>
                      <a:pt x="295" y="146"/>
                    </a:lnTo>
                    <a:lnTo>
                      <a:pt x="296" y="146"/>
                    </a:lnTo>
                    <a:lnTo>
                      <a:pt x="296" y="146"/>
                    </a:lnTo>
                    <a:lnTo>
                      <a:pt x="298" y="146"/>
                    </a:lnTo>
                    <a:lnTo>
                      <a:pt x="298" y="148"/>
                    </a:lnTo>
                    <a:lnTo>
                      <a:pt x="300" y="150"/>
                    </a:lnTo>
                    <a:lnTo>
                      <a:pt x="301" y="151"/>
                    </a:lnTo>
                    <a:lnTo>
                      <a:pt x="303" y="153"/>
                    </a:lnTo>
                    <a:lnTo>
                      <a:pt x="303" y="154"/>
                    </a:lnTo>
                    <a:lnTo>
                      <a:pt x="304" y="156"/>
                    </a:lnTo>
                    <a:lnTo>
                      <a:pt x="304" y="157"/>
                    </a:lnTo>
                    <a:lnTo>
                      <a:pt x="303" y="159"/>
                    </a:lnTo>
                    <a:lnTo>
                      <a:pt x="303" y="161"/>
                    </a:lnTo>
                    <a:lnTo>
                      <a:pt x="303" y="164"/>
                    </a:lnTo>
                    <a:lnTo>
                      <a:pt x="301" y="165"/>
                    </a:lnTo>
                    <a:lnTo>
                      <a:pt x="301" y="167"/>
                    </a:lnTo>
                    <a:lnTo>
                      <a:pt x="301" y="168"/>
                    </a:lnTo>
                    <a:lnTo>
                      <a:pt x="300" y="170"/>
                    </a:lnTo>
                    <a:lnTo>
                      <a:pt x="300" y="172"/>
                    </a:lnTo>
                    <a:lnTo>
                      <a:pt x="300" y="173"/>
                    </a:lnTo>
                    <a:lnTo>
                      <a:pt x="298" y="175"/>
                    </a:lnTo>
                    <a:lnTo>
                      <a:pt x="298" y="176"/>
                    </a:lnTo>
                    <a:lnTo>
                      <a:pt x="298" y="178"/>
                    </a:lnTo>
                    <a:lnTo>
                      <a:pt x="296" y="179"/>
                    </a:lnTo>
                    <a:lnTo>
                      <a:pt x="296" y="181"/>
                    </a:lnTo>
                    <a:lnTo>
                      <a:pt x="296" y="183"/>
                    </a:lnTo>
                    <a:lnTo>
                      <a:pt x="295" y="184"/>
                    </a:lnTo>
                    <a:lnTo>
                      <a:pt x="295" y="186"/>
                    </a:lnTo>
                    <a:lnTo>
                      <a:pt x="293" y="187"/>
                    </a:lnTo>
                    <a:lnTo>
                      <a:pt x="290" y="187"/>
                    </a:lnTo>
                    <a:lnTo>
                      <a:pt x="288" y="189"/>
                    </a:lnTo>
                    <a:lnTo>
                      <a:pt x="285" y="189"/>
                    </a:lnTo>
                    <a:lnTo>
                      <a:pt x="284" y="191"/>
                    </a:lnTo>
                    <a:lnTo>
                      <a:pt x="281" y="192"/>
                    </a:lnTo>
                    <a:lnTo>
                      <a:pt x="277" y="192"/>
                    </a:lnTo>
                    <a:lnTo>
                      <a:pt x="276" y="194"/>
                    </a:lnTo>
                    <a:lnTo>
                      <a:pt x="273" y="194"/>
                    </a:lnTo>
                    <a:lnTo>
                      <a:pt x="271" y="195"/>
                    </a:lnTo>
                    <a:lnTo>
                      <a:pt x="268" y="195"/>
                    </a:lnTo>
                    <a:lnTo>
                      <a:pt x="265" y="197"/>
                    </a:lnTo>
                    <a:lnTo>
                      <a:pt x="263" y="197"/>
                    </a:lnTo>
                    <a:lnTo>
                      <a:pt x="260" y="198"/>
                    </a:lnTo>
                    <a:lnTo>
                      <a:pt x="259" y="198"/>
                    </a:lnTo>
                    <a:lnTo>
                      <a:pt x="255" y="200"/>
                    </a:lnTo>
                    <a:lnTo>
                      <a:pt x="254" y="202"/>
                    </a:lnTo>
                    <a:lnTo>
                      <a:pt x="251" y="202"/>
                    </a:lnTo>
                    <a:lnTo>
                      <a:pt x="247" y="202"/>
                    </a:lnTo>
                    <a:lnTo>
                      <a:pt x="244" y="203"/>
                    </a:lnTo>
                    <a:lnTo>
                      <a:pt x="241" y="203"/>
                    </a:lnTo>
                    <a:lnTo>
                      <a:pt x="236" y="203"/>
                    </a:lnTo>
                    <a:lnTo>
                      <a:pt x="233" y="205"/>
                    </a:lnTo>
                    <a:lnTo>
                      <a:pt x="227" y="205"/>
                    </a:lnTo>
                    <a:lnTo>
                      <a:pt x="224" y="205"/>
                    </a:lnTo>
                    <a:lnTo>
                      <a:pt x="219" y="206"/>
                    </a:lnTo>
                    <a:lnTo>
                      <a:pt x="214" y="206"/>
                    </a:lnTo>
                    <a:lnTo>
                      <a:pt x="211" y="206"/>
                    </a:lnTo>
                    <a:lnTo>
                      <a:pt x="208" y="208"/>
                    </a:lnTo>
                    <a:lnTo>
                      <a:pt x="206" y="209"/>
                    </a:lnTo>
                    <a:lnTo>
                      <a:pt x="202" y="211"/>
                    </a:lnTo>
                    <a:lnTo>
                      <a:pt x="199" y="213"/>
                    </a:lnTo>
                    <a:lnTo>
                      <a:pt x="195" y="214"/>
                    </a:lnTo>
                    <a:lnTo>
                      <a:pt x="194" y="217"/>
                    </a:lnTo>
                    <a:lnTo>
                      <a:pt x="192" y="217"/>
                    </a:lnTo>
                    <a:lnTo>
                      <a:pt x="191" y="220"/>
                    </a:lnTo>
                    <a:lnTo>
                      <a:pt x="189" y="222"/>
                    </a:lnTo>
                    <a:lnTo>
                      <a:pt x="188" y="225"/>
                    </a:lnTo>
                    <a:lnTo>
                      <a:pt x="186" y="227"/>
                    </a:lnTo>
                    <a:lnTo>
                      <a:pt x="186" y="230"/>
                    </a:lnTo>
                    <a:lnTo>
                      <a:pt x="184" y="230"/>
                    </a:lnTo>
                    <a:lnTo>
                      <a:pt x="183" y="231"/>
                    </a:lnTo>
                    <a:lnTo>
                      <a:pt x="181" y="231"/>
                    </a:lnTo>
                    <a:lnTo>
                      <a:pt x="178" y="231"/>
                    </a:lnTo>
                    <a:lnTo>
                      <a:pt x="178" y="230"/>
                    </a:lnTo>
                    <a:lnTo>
                      <a:pt x="177" y="228"/>
                    </a:lnTo>
                    <a:lnTo>
                      <a:pt x="175" y="227"/>
                    </a:lnTo>
                    <a:lnTo>
                      <a:pt x="175" y="227"/>
                    </a:lnTo>
                    <a:lnTo>
                      <a:pt x="172" y="227"/>
                    </a:lnTo>
                    <a:lnTo>
                      <a:pt x="169" y="228"/>
                    </a:lnTo>
                    <a:lnTo>
                      <a:pt x="165" y="227"/>
                    </a:lnTo>
                    <a:lnTo>
                      <a:pt x="162" y="227"/>
                    </a:lnTo>
                    <a:lnTo>
                      <a:pt x="158" y="227"/>
                    </a:lnTo>
                    <a:lnTo>
                      <a:pt x="156" y="227"/>
                    </a:lnTo>
                    <a:lnTo>
                      <a:pt x="154" y="225"/>
                    </a:lnTo>
                    <a:lnTo>
                      <a:pt x="153" y="225"/>
                    </a:lnTo>
                    <a:lnTo>
                      <a:pt x="153" y="225"/>
                    </a:lnTo>
                    <a:lnTo>
                      <a:pt x="150" y="225"/>
                    </a:lnTo>
                    <a:lnTo>
                      <a:pt x="147" y="225"/>
                    </a:lnTo>
                    <a:lnTo>
                      <a:pt x="143" y="225"/>
                    </a:lnTo>
                    <a:lnTo>
                      <a:pt x="140" y="225"/>
                    </a:lnTo>
                    <a:lnTo>
                      <a:pt x="139" y="225"/>
                    </a:lnTo>
                    <a:lnTo>
                      <a:pt x="137" y="225"/>
                    </a:lnTo>
                    <a:lnTo>
                      <a:pt x="136" y="225"/>
                    </a:lnTo>
                    <a:lnTo>
                      <a:pt x="136" y="227"/>
                    </a:lnTo>
                    <a:lnTo>
                      <a:pt x="134" y="227"/>
                    </a:lnTo>
                    <a:lnTo>
                      <a:pt x="134" y="225"/>
                    </a:lnTo>
                    <a:lnTo>
                      <a:pt x="132" y="227"/>
                    </a:lnTo>
                    <a:lnTo>
                      <a:pt x="132" y="225"/>
                    </a:lnTo>
                    <a:lnTo>
                      <a:pt x="131" y="225"/>
                    </a:lnTo>
                    <a:lnTo>
                      <a:pt x="129" y="224"/>
                    </a:lnTo>
                    <a:lnTo>
                      <a:pt x="129" y="224"/>
                    </a:lnTo>
                    <a:lnTo>
                      <a:pt x="128" y="224"/>
                    </a:lnTo>
                    <a:lnTo>
                      <a:pt x="128" y="224"/>
                    </a:lnTo>
                    <a:lnTo>
                      <a:pt x="126" y="224"/>
                    </a:lnTo>
                    <a:lnTo>
                      <a:pt x="126" y="224"/>
                    </a:lnTo>
                    <a:lnTo>
                      <a:pt x="124" y="225"/>
                    </a:lnTo>
                    <a:lnTo>
                      <a:pt x="124" y="227"/>
                    </a:lnTo>
                    <a:lnTo>
                      <a:pt x="124" y="227"/>
                    </a:lnTo>
                    <a:lnTo>
                      <a:pt x="124" y="227"/>
                    </a:lnTo>
                    <a:lnTo>
                      <a:pt x="123" y="228"/>
                    </a:lnTo>
                    <a:lnTo>
                      <a:pt x="123" y="230"/>
                    </a:lnTo>
                    <a:lnTo>
                      <a:pt x="123" y="230"/>
                    </a:lnTo>
                    <a:lnTo>
                      <a:pt x="123" y="231"/>
                    </a:lnTo>
                    <a:lnTo>
                      <a:pt x="123" y="233"/>
                    </a:lnTo>
                    <a:lnTo>
                      <a:pt x="124" y="235"/>
                    </a:lnTo>
                    <a:lnTo>
                      <a:pt x="124" y="235"/>
                    </a:lnTo>
                    <a:lnTo>
                      <a:pt x="124" y="236"/>
                    </a:lnTo>
                    <a:lnTo>
                      <a:pt x="123" y="236"/>
                    </a:lnTo>
                    <a:lnTo>
                      <a:pt x="123" y="238"/>
                    </a:lnTo>
                    <a:lnTo>
                      <a:pt x="121" y="238"/>
                    </a:lnTo>
                    <a:lnTo>
                      <a:pt x="121" y="238"/>
                    </a:lnTo>
                    <a:lnTo>
                      <a:pt x="118" y="241"/>
                    </a:lnTo>
                    <a:lnTo>
                      <a:pt x="118" y="239"/>
                    </a:lnTo>
                    <a:lnTo>
                      <a:pt x="118" y="238"/>
                    </a:lnTo>
                    <a:lnTo>
                      <a:pt x="117" y="236"/>
                    </a:lnTo>
                    <a:lnTo>
                      <a:pt x="117" y="235"/>
                    </a:lnTo>
                    <a:lnTo>
                      <a:pt x="117" y="235"/>
                    </a:lnTo>
                    <a:lnTo>
                      <a:pt x="115" y="233"/>
                    </a:lnTo>
                    <a:lnTo>
                      <a:pt x="115" y="231"/>
                    </a:lnTo>
                    <a:lnTo>
                      <a:pt x="113" y="230"/>
                    </a:lnTo>
                    <a:lnTo>
                      <a:pt x="112" y="230"/>
                    </a:lnTo>
                    <a:lnTo>
                      <a:pt x="112" y="227"/>
                    </a:lnTo>
                    <a:lnTo>
                      <a:pt x="112" y="225"/>
                    </a:lnTo>
                    <a:lnTo>
                      <a:pt x="107" y="220"/>
                    </a:lnTo>
                    <a:lnTo>
                      <a:pt x="104" y="217"/>
                    </a:lnTo>
                    <a:lnTo>
                      <a:pt x="102" y="216"/>
                    </a:lnTo>
                    <a:lnTo>
                      <a:pt x="99" y="213"/>
                    </a:lnTo>
                    <a:lnTo>
                      <a:pt x="99" y="209"/>
                    </a:lnTo>
                    <a:lnTo>
                      <a:pt x="96" y="206"/>
                    </a:lnTo>
                    <a:lnTo>
                      <a:pt x="96" y="205"/>
                    </a:lnTo>
                    <a:lnTo>
                      <a:pt x="95" y="203"/>
                    </a:lnTo>
                    <a:lnTo>
                      <a:pt x="95" y="202"/>
                    </a:lnTo>
                    <a:lnTo>
                      <a:pt x="95" y="200"/>
                    </a:lnTo>
                    <a:lnTo>
                      <a:pt x="91" y="194"/>
                    </a:lnTo>
                    <a:lnTo>
                      <a:pt x="90" y="194"/>
                    </a:lnTo>
                    <a:lnTo>
                      <a:pt x="90" y="192"/>
                    </a:lnTo>
                    <a:lnTo>
                      <a:pt x="90" y="191"/>
                    </a:lnTo>
                    <a:lnTo>
                      <a:pt x="88" y="191"/>
                    </a:lnTo>
                    <a:lnTo>
                      <a:pt x="87" y="189"/>
                    </a:lnTo>
                    <a:lnTo>
                      <a:pt x="85" y="187"/>
                    </a:lnTo>
                    <a:lnTo>
                      <a:pt x="79" y="183"/>
                    </a:lnTo>
                    <a:lnTo>
                      <a:pt x="76" y="183"/>
                    </a:lnTo>
                    <a:lnTo>
                      <a:pt x="74" y="181"/>
                    </a:lnTo>
                    <a:lnTo>
                      <a:pt x="72" y="179"/>
                    </a:lnTo>
                    <a:lnTo>
                      <a:pt x="71" y="175"/>
                    </a:lnTo>
                    <a:lnTo>
                      <a:pt x="68" y="172"/>
                    </a:lnTo>
                    <a:lnTo>
                      <a:pt x="65" y="167"/>
                    </a:lnTo>
                    <a:lnTo>
                      <a:pt x="66" y="165"/>
                    </a:lnTo>
                    <a:lnTo>
                      <a:pt x="66" y="164"/>
                    </a:lnTo>
                    <a:lnTo>
                      <a:pt x="65" y="162"/>
                    </a:lnTo>
                    <a:lnTo>
                      <a:pt x="65" y="161"/>
                    </a:lnTo>
                    <a:lnTo>
                      <a:pt x="63" y="159"/>
                    </a:lnTo>
                    <a:lnTo>
                      <a:pt x="65" y="156"/>
                    </a:lnTo>
                    <a:lnTo>
                      <a:pt x="65" y="153"/>
                    </a:lnTo>
                    <a:lnTo>
                      <a:pt x="65" y="153"/>
                    </a:lnTo>
                    <a:lnTo>
                      <a:pt x="65" y="151"/>
                    </a:lnTo>
                    <a:lnTo>
                      <a:pt x="65" y="148"/>
                    </a:lnTo>
                    <a:lnTo>
                      <a:pt x="63" y="146"/>
                    </a:lnTo>
                    <a:lnTo>
                      <a:pt x="63" y="145"/>
                    </a:lnTo>
                    <a:lnTo>
                      <a:pt x="63" y="145"/>
                    </a:lnTo>
                    <a:lnTo>
                      <a:pt x="61" y="143"/>
                    </a:lnTo>
                    <a:lnTo>
                      <a:pt x="63" y="143"/>
                    </a:lnTo>
                    <a:lnTo>
                      <a:pt x="61" y="142"/>
                    </a:lnTo>
                    <a:lnTo>
                      <a:pt x="60" y="140"/>
                    </a:lnTo>
                    <a:lnTo>
                      <a:pt x="60" y="139"/>
                    </a:lnTo>
                    <a:lnTo>
                      <a:pt x="60" y="137"/>
                    </a:lnTo>
                    <a:lnTo>
                      <a:pt x="57" y="132"/>
                    </a:lnTo>
                    <a:lnTo>
                      <a:pt x="55" y="131"/>
                    </a:lnTo>
                    <a:lnTo>
                      <a:pt x="54" y="127"/>
                    </a:lnTo>
                    <a:lnTo>
                      <a:pt x="50" y="126"/>
                    </a:lnTo>
                    <a:lnTo>
                      <a:pt x="49" y="124"/>
                    </a:lnTo>
                    <a:lnTo>
                      <a:pt x="47" y="123"/>
                    </a:lnTo>
                    <a:lnTo>
                      <a:pt x="47" y="123"/>
                    </a:lnTo>
                    <a:lnTo>
                      <a:pt x="46" y="123"/>
                    </a:lnTo>
                    <a:lnTo>
                      <a:pt x="44" y="123"/>
                    </a:lnTo>
                    <a:lnTo>
                      <a:pt x="42" y="121"/>
                    </a:lnTo>
                    <a:lnTo>
                      <a:pt x="41" y="120"/>
                    </a:lnTo>
                    <a:lnTo>
                      <a:pt x="39" y="116"/>
                    </a:lnTo>
                    <a:lnTo>
                      <a:pt x="38" y="113"/>
                    </a:lnTo>
                    <a:lnTo>
                      <a:pt x="38" y="113"/>
                    </a:lnTo>
                    <a:lnTo>
                      <a:pt x="38" y="112"/>
                    </a:lnTo>
                    <a:lnTo>
                      <a:pt x="38" y="110"/>
                    </a:lnTo>
                    <a:lnTo>
                      <a:pt x="38" y="109"/>
                    </a:lnTo>
                    <a:lnTo>
                      <a:pt x="36" y="107"/>
                    </a:lnTo>
                    <a:lnTo>
                      <a:pt x="33" y="101"/>
                    </a:lnTo>
                    <a:lnTo>
                      <a:pt x="33" y="101"/>
                    </a:lnTo>
                    <a:lnTo>
                      <a:pt x="31" y="99"/>
                    </a:lnTo>
                    <a:lnTo>
                      <a:pt x="30" y="98"/>
                    </a:lnTo>
                    <a:lnTo>
                      <a:pt x="30" y="94"/>
                    </a:lnTo>
                    <a:lnTo>
                      <a:pt x="28" y="94"/>
                    </a:lnTo>
                    <a:lnTo>
                      <a:pt x="24" y="87"/>
                    </a:lnTo>
                    <a:lnTo>
                      <a:pt x="22" y="83"/>
                    </a:lnTo>
                    <a:lnTo>
                      <a:pt x="20" y="82"/>
                    </a:lnTo>
                    <a:lnTo>
                      <a:pt x="17" y="79"/>
                    </a:lnTo>
                    <a:lnTo>
                      <a:pt x="17" y="75"/>
                    </a:lnTo>
                    <a:lnTo>
                      <a:pt x="14" y="74"/>
                    </a:lnTo>
                    <a:lnTo>
                      <a:pt x="13" y="69"/>
                    </a:lnTo>
                    <a:lnTo>
                      <a:pt x="8" y="64"/>
                    </a:lnTo>
                    <a:lnTo>
                      <a:pt x="6" y="63"/>
                    </a:lnTo>
                    <a:lnTo>
                      <a:pt x="3" y="63"/>
                    </a:lnTo>
                    <a:lnTo>
                      <a:pt x="2" y="63"/>
                    </a:lnTo>
                    <a:lnTo>
                      <a:pt x="0" y="64"/>
                    </a:lnTo>
                    <a:lnTo>
                      <a:pt x="0" y="63"/>
                    </a:lnTo>
                    <a:lnTo>
                      <a:pt x="2" y="61"/>
                    </a:lnTo>
                    <a:lnTo>
                      <a:pt x="3" y="57"/>
                    </a:lnTo>
                    <a:lnTo>
                      <a:pt x="3" y="53"/>
                    </a:lnTo>
                    <a:lnTo>
                      <a:pt x="5" y="44"/>
                    </a:lnTo>
                    <a:lnTo>
                      <a:pt x="8" y="44"/>
                    </a:lnTo>
                    <a:lnTo>
                      <a:pt x="11" y="44"/>
                    </a:lnTo>
                    <a:lnTo>
                      <a:pt x="14" y="46"/>
                    </a:lnTo>
                    <a:lnTo>
                      <a:pt x="19" y="46"/>
                    </a:lnTo>
                    <a:lnTo>
                      <a:pt x="20" y="46"/>
                    </a:lnTo>
                    <a:lnTo>
                      <a:pt x="20" y="46"/>
                    </a:lnTo>
                    <a:lnTo>
                      <a:pt x="24" y="44"/>
                    </a:lnTo>
                    <a:lnTo>
                      <a:pt x="27" y="41"/>
                    </a:lnTo>
                    <a:lnTo>
                      <a:pt x="28" y="39"/>
                    </a:lnTo>
                    <a:lnTo>
                      <a:pt x="30" y="36"/>
                    </a:lnTo>
                    <a:lnTo>
                      <a:pt x="31" y="36"/>
                    </a:lnTo>
                    <a:lnTo>
                      <a:pt x="33" y="35"/>
                    </a:lnTo>
                    <a:lnTo>
                      <a:pt x="38" y="35"/>
                    </a:lnTo>
                    <a:lnTo>
                      <a:pt x="41" y="33"/>
                    </a:lnTo>
                    <a:lnTo>
                      <a:pt x="41" y="33"/>
                    </a:lnTo>
                    <a:lnTo>
                      <a:pt x="42" y="31"/>
                    </a:lnTo>
                    <a:lnTo>
                      <a:pt x="44" y="28"/>
                    </a:lnTo>
                    <a:lnTo>
                      <a:pt x="44" y="28"/>
                    </a:lnTo>
                    <a:lnTo>
                      <a:pt x="44" y="28"/>
                    </a:lnTo>
                    <a:lnTo>
                      <a:pt x="47" y="27"/>
                    </a:lnTo>
                    <a:lnTo>
                      <a:pt x="49" y="25"/>
                    </a:lnTo>
                    <a:lnTo>
                      <a:pt x="46" y="24"/>
                    </a:lnTo>
                    <a:lnTo>
                      <a:pt x="44" y="20"/>
                    </a:lnTo>
                    <a:lnTo>
                      <a:pt x="41" y="17"/>
                    </a:lnTo>
                    <a:lnTo>
                      <a:pt x="39" y="16"/>
                    </a:lnTo>
                    <a:lnTo>
                      <a:pt x="36" y="12"/>
                    </a:lnTo>
                    <a:lnTo>
                      <a:pt x="35" y="9"/>
                    </a:lnTo>
                    <a:lnTo>
                      <a:pt x="38" y="9"/>
                    </a:lnTo>
                    <a:lnTo>
                      <a:pt x="42" y="8"/>
                    </a:lnTo>
                    <a:lnTo>
                      <a:pt x="46" y="6"/>
                    </a:lnTo>
                    <a:lnTo>
                      <a:pt x="50" y="5"/>
                    </a:lnTo>
                    <a:lnTo>
                      <a:pt x="55" y="5"/>
                    </a:lnTo>
                    <a:lnTo>
                      <a:pt x="60" y="3"/>
                    </a:lnTo>
                    <a:lnTo>
                      <a:pt x="63" y="1"/>
                    </a:lnTo>
                    <a:lnTo>
                      <a:pt x="63" y="1"/>
                    </a:lnTo>
                    <a:lnTo>
                      <a:pt x="6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1" name="Freeform 63">
                <a:extLst>
                  <a:ext uri="{FF2B5EF4-FFF2-40B4-BE49-F238E27FC236}">
                    <a16:creationId xmlns:a16="http://schemas.microsoft.com/office/drawing/2014/main" id="{ACD4DA2C-20DB-4B1F-9E47-231E39564B96}"/>
                  </a:ext>
                </a:extLst>
              </p:cNvPr>
              <p:cNvSpPr>
                <a:spLocks/>
              </p:cNvSpPr>
              <p:nvPr/>
            </p:nvSpPr>
            <p:spPr bwMode="auto">
              <a:xfrm>
                <a:off x="6575870" y="4447111"/>
                <a:ext cx="58477" cy="48731"/>
              </a:xfrm>
              <a:custGeom>
                <a:avLst/>
                <a:gdLst>
                  <a:gd name="T0" fmla="*/ 24 w 30"/>
                  <a:gd name="T1" fmla="*/ 0 h 25"/>
                  <a:gd name="T2" fmla="*/ 24 w 30"/>
                  <a:gd name="T3" fmla="*/ 0 h 25"/>
                  <a:gd name="T4" fmla="*/ 24 w 30"/>
                  <a:gd name="T5" fmla="*/ 2 h 25"/>
                  <a:gd name="T6" fmla="*/ 27 w 30"/>
                  <a:gd name="T7" fmla="*/ 5 h 25"/>
                  <a:gd name="T8" fmla="*/ 29 w 30"/>
                  <a:gd name="T9" fmla="*/ 6 h 25"/>
                  <a:gd name="T10" fmla="*/ 29 w 30"/>
                  <a:gd name="T11" fmla="*/ 11 h 25"/>
                  <a:gd name="T12" fmla="*/ 30 w 30"/>
                  <a:gd name="T13" fmla="*/ 14 h 25"/>
                  <a:gd name="T14" fmla="*/ 30 w 30"/>
                  <a:gd name="T15" fmla="*/ 17 h 25"/>
                  <a:gd name="T16" fmla="*/ 29 w 30"/>
                  <a:gd name="T17" fmla="*/ 19 h 25"/>
                  <a:gd name="T18" fmla="*/ 27 w 30"/>
                  <a:gd name="T19" fmla="*/ 19 h 25"/>
                  <a:gd name="T20" fmla="*/ 26 w 30"/>
                  <a:gd name="T21" fmla="*/ 19 h 25"/>
                  <a:gd name="T22" fmla="*/ 26 w 30"/>
                  <a:gd name="T23" fmla="*/ 19 h 25"/>
                  <a:gd name="T24" fmla="*/ 24 w 30"/>
                  <a:gd name="T25" fmla="*/ 17 h 25"/>
                  <a:gd name="T26" fmla="*/ 21 w 30"/>
                  <a:gd name="T27" fmla="*/ 17 h 25"/>
                  <a:gd name="T28" fmla="*/ 19 w 30"/>
                  <a:gd name="T29" fmla="*/ 19 h 25"/>
                  <a:gd name="T30" fmla="*/ 19 w 30"/>
                  <a:gd name="T31" fmla="*/ 19 h 25"/>
                  <a:gd name="T32" fmla="*/ 16 w 30"/>
                  <a:gd name="T33" fmla="*/ 17 h 25"/>
                  <a:gd name="T34" fmla="*/ 16 w 30"/>
                  <a:gd name="T35" fmla="*/ 22 h 25"/>
                  <a:gd name="T36" fmla="*/ 15 w 30"/>
                  <a:gd name="T37" fmla="*/ 24 h 25"/>
                  <a:gd name="T38" fmla="*/ 13 w 30"/>
                  <a:gd name="T39" fmla="*/ 24 h 25"/>
                  <a:gd name="T40" fmla="*/ 8 w 30"/>
                  <a:gd name="T41" fmla="*/ 25 h 25"/>
                  <a:gd name="T42" fmla="*/ 7 w 30"/>
                  <a:gd name="T43" fmla="*/ 22 h 25"/>
                  <a:gd name="T44" fmla="*/ 5 w 30"/>
                  <a:gd name="T45" fmla="*/ 22 h 25"/>
                  <a:gd name="T46" fmla="*/ 4 w 30"/>
                  <a:gd name="T47" fmla="*/ 22 h 25"/>
                  <a:gd name="T48" fmla="*/ 2 w 30"/>
                  <a:gd name="T49" fmla="*/ 22 h 25"/>
                  <a:gd name="T50" fmla="*/ 2 w 30"/>
                  <a:gd name="T51" fmla="*/ 20 h 25"/>
                  <a:gd name="T52" fmla="*/ 0 w 30"/>
                  <a:gd name="T53" fmla="*/ 19 h 25"/>
                  <a:gd name="T54" fmla="*/ 4 w 30"/>
                  <a:gd name="T55" fmla="*/ 19 h 25"/>
                  <a:gd name="T56" fmla="*/ 4 w 30"/>
                  <a:gd name="T57" fmla="*/ 17 h 25"/>
                  <a:gd name="T58" fmla="*/ 5 w 30"/>
                  <a:gd name="T59" fmla="*/ 17 h 25"/>
                  <a:gd name="T60" fmla="*/ 7 w 30"/>
                  <a:gd name="T61" fmla="*/ 14 h 25"/>
                  <a:gd name="T62" fmla="*/ 8 w 30"/>
                  <a:gd name="T63" fmla="*/ 14 h 25"/>
                  <a:gd name="T64" fmla="*/ 7 w 30"/>
                  <a:gd name="T65" fmla="*/ 11 h 25"/>
                  <a:gd name="T66" fmla="*/ 7 w 30"/>
                  <a:gd name="T67" fmla="*/ 8 h 25"/>
                  <a:gd name="T68" fmla="*/ 8 w 30"/>
                  <a:gd name="T69" fmla="*/ 6 h 25"/>
                  <a:gd name="T70" fmla="*/ 10 w 30"/>
                  <a:gd name="T71" fmla="*/ 5 h 25"/>
                  <a:gd name="T72" fmla="*/ 11 w 30"/>
                  <a:gd name="T73" fmla="*/ 5 h 25"/>
                  <a:gd name="T74" fmla="*/ 15 w 30"/>
                  <a:gd name="T75" fmla="*/ 3 h 25"/>
                  <a:gd name="T76" fmla="*/ 16 w 30"/>
                  <a:gd name="T77" fmla="*/ 5 h 25"/>
                  <a:gd name="T78" fmla="*/ 16 w 30"/>
                  <a:gd name="T79" fmla="*/ 5 h 25"/>
                  <a:gd name="T80" fmla="*/ 19 w 30"/>
                  <a:gd name="T81" fmla="*/ 5 h 25"/>
                  <a:gd name="T82" fmla="*/ 21 w 30"/>
                  <a:gd name="T83" fmla="*/ 2 h 25"/>
                  <a:gd name="T84" fmla="*/ 22 w 30"/>
                  <a:gd name="T85" fmla="*/ 0 h 25"/>
                  <a:gd name="T86" fmla="*/ 24 w 30"/>
                  <a:gd name="T8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25">
                    <a:moveTo>
                      <a:pt x="24" y="0"/>
                    </a:moveTo>
                    <a:lnTo>
                      <a:pt x="24" y="0"/>
                    </a:lnTo>
                    <a:lnTo>
                      <a:pt x="24" y="0"/>
                    </a:lnTo>
                    <a:lnTo>
                      <a:pt x="24" y="0"/>
                    </a:lnTo>
                    <a:lnTo>
                      <a:pt x="24" y="0"/>
                    </a:lnTo>
                    <a:lnTo>
                      <a:pt x="24" y="2"/>
                    </a:lnTo>
                    <a:lnTo>
                      <a:pt x="27" y="5"/>
                    </a:lnTo>
                    <a:lnTo>
                      <a:pt x="27" y="5"/>
                    </a:lnTo>
                    <a:lnTo>
                      <a:pt x="29" y="5"/>
                    </a:lnTo>
                    <a:lnTo>
                      <a:pt x="29" y="6"/>
                    </a:lnTo>
                    <a:lnTo>
                      <a:pt x="29" y="8"/>
                    </a:lnTo>
                    <a:lnTo>
                      <a:pt x="29" y="11"/>
                    </a:lnTo>
                    <a:lnTo>
                      <a:pt x="29" y="13"/>
                    </a:lnTo>
                    <a:lnTo>
                      <a:pt x="30" y="14"/>
                    </a:lnTo>
                    <a:lnTo>
                      <a:pt x="30" y="16"/>
                    </a:lnTo>
                    <a:lnTo>
                      <a:pt x="30" y="17"/>
                    </a:lnTo>
                    <a:lnTo>
                      <a:pt x="29" y="17"/>
                    </a:lnTo>
                    <a:lnTo>
                      <a:pt x="29" y="19"/>
                    </a:lnTo>
                    <a:lnTo>
                      <a:pt x="29" y="19"/>
                    </a:lnTo>
                    <a:lnTo>
                      <a:pt x="27" y="19"/>
                    </a:lnTo>
                    <a:lnTo>
                      <a:pt x="27" y="19"/>
                    </a:lnTo>
                    <a:lnTo>
                      <a:pt x="26" y="19"/>
                    </a:lnTo>
                    <a:lnTo>
                      <a:pt x="26" y="19"/>
                    </a:lnTo>
                    <a:lnTo>
                      <a:pt x="26" y="19"/>
                    </a:lnTo>
                    <a:lnTo>
                      <a:pt x="24" y="19"/>
                    </a:lnTo>
                    <a:lnTo>
                      <a:pt x="24" y="17"/>
                    </a:lnTo>
                    <a:lnTo>
                      <a:pt x="21" y="17"/>
                    </a:lnTo>
                    <a:lnTo>
                      <a:pt x="21" y="17"/>
                    </a:lnTo>
                    <a:lnTo>
                      <a:pt x="21" y="19"/>
                    </a:lnTo>
                    <a:lnTo>
                      <a:pt x="19" y="19"/>
                    </a:lnTo>
                    <a:lnTo>
                      <a:pt x="19" y="19"/>
                    </a:lnTo>
                    <a:lnTo>
                      <a:pt x="19" y="19"/>
                    </a:lnTo>
                    <a:lnTo>
                      <a:pt x="18" y="17"/>
                    </a:lnTo>
                    <a:lnTo>
                      <a:pt x="16" y="17"/>
                    </a:lnTo>
                    <a:lnTo>
                      <a:pt x="16" y="20"/>
                    </a:lnTo>
                    <a:lnTo>
                      <a:pt x="16" y="22"/>
                    </a:lnTo>
                    <a:lnTo>
                      <a:pt x="16" y="24"/>
                    </a:lnTo>
                    <a:lnTo>
                      <a:pt x="15" y="24"/>
                    </a:lnTo>
                    <a:lnTo>
                      <a:pt x="13" y="25"/>
                    </a:lnTo>
                    <a:lnTo>
                      <a:pt x="13" y="24"/>
                    </a:lnTo>
                    <a:lnTo>
                      <a:pt x="10" y="25"/>
                    </a:lnTo>
                    <a:lnTo>
                      <a:pt x="8" y="25"/>
                    </a:lnTo>
                    <a:lnTo>
                      <a:pt x="8" y="24"/>
                    </a:lnTo>
                    <a:lnTo>
                      <a:pt x="7" y="22"/>
                    </a:lnTo>
                    <a:lnTo>
                      <a:pt x="5" y="22"/>
                    </a:lnTo>
                    <a:lnTo>
                      <a:pt x="5" y="22"/>
                    </a:lnTo>
                    <a:lnTo>
                      <a:pt x="4" y="22"/>
                    </a:lnTo>
                    <a:lnTo>
                      <a:pt x="4" y="22"/>
                    </a:lnTo>
                    <a:lnTo>
                      <a:pt x="4" y="24"/>
                    </a:lnTo>
                    <a:lnTo>
                      <a:pt x="2" y="22"/>
                    </a:lnTo>
                    <a:lnTo>
                      <a:pt x="2" y="22"/>
                    </a:lnTo>
                    <a:lnTo>
                      <a:pt x="2" y="20"/>
                    </a:lnTo>
                    <a:lnTo>
                      <a:pt x="0" y="19"/>
                    </a:lnTo>
                    <a:lnTo>
                      <a:pt x="0" y="19"/>
                    </a:lnTo>
                    <a:lnTo>
                      <a:pt x="2" y="19"/>
                    </a:lnTo>
                    <a:lnTo>
                      <a:pt x="4" y="19"/>
                    </a:lnTo>
                    <a:lnTo>
                      <a:pt x="4" y="19"/>
                    </a:lnTo>
                    <a:lnTo>
                      <a:pt x="4" y="17"/>
                    </a:lnTo>
                    <a:lnTo>
                      <a:pt x="5" y="17"/>
                    </a:lnTo>
                    <a:lnTo>
                      <a:pt x="5" y="17"/>
                    </a:lnTo>
                    <a:lnTo>
                      <a:pt x="7" y="16"/>
                    </a:lnTo>
                    <a:lnTo>
                      <a:pt x="7" y="14"/>
                    </a:lnTo>
                    <a:lnTo>
                      <a:pt x="7" y="14"/>
                    </a:lnTo>
                    <a:lnTo>
                      <a:pt x="8" y="14"/>
                    </a:lnTo>
                    <a:lnTo>
                      <a:pt x="8" y="13"/>
                    </a:lnTo>
                    <a:lnTo>
                      <a:pt x="7" y="11"/>
                    </a:lnTo>
                    <a:lnTo>
                      <a:pt x="7" y="9"/>
                    </a:lnTo>
                    <a:lnTo>
                      <a:pt x="7" y="8"/>
                    </a:lnTo>
                    <a:lnTo>
                      <a:pt x="7" y="8"/>
                    </a:lnTo>
                    <a:lnTo>
                      <a:pt x="8" y="6"/>
                    </a:lnTo>
                    <a:lnTo>
                      <a:pt x="8" y="6"/>
                    </a:lnTo>
                    <a:lnTo>
                      <a:pt x="10" y="5"/>
                    </a:lnTo>
                    <a:lnTo>
                      <a:pt x="11" y="5"/>
                    </a:lnTo>
                    <a:lnTo>
                      <a:pt x="11" y="5"/>
                    </a:lnTo>
                    <a:lnTo>
                      <a:pt x="11" y="5"/>
                    </a:lnTo>
                    <a:lnTo>
                      <a:pt x="15" y="3"/>
                    </a:lnTo>
                    <a:lnTo>
                      <a:pt x="15" y="3"/>
                    </a:lnTo>
                    <a:lnTo>
                      <a:pt x="16" y="5"/>
                    </a:lnTo>
                    <a:lnTo>
                      <a:pt x="16" y="5"/>
                    </a:lnTo>
                    <a:lnTo>
                      <a:pt x="16" y="5"/>
                    </a:lnTo>
                    <a:lnTo>
                      <a:pt x="18" y="5"/>
                    </a:lnTo>
                    <a:lnTo>
                      <a:pt x="19" y="5"/>
                    </a:lnTo>
                    <a:lnTo>
                      <a:pt x="19" y="3"/>
                    </a:lnTo>
                    <a:lnTo>
                      <a:pt x="21" y="2"/>
                    </a:lnTo>
                    <a:lnTo>
                      <a:pt x="21" y="2"/>
                    </a:lnTo>
                    <a:lnTo>
                      <a:pt x="22" y="0"/>
                    </a:lnTo>
                    <a:lnTo>
                      <a:pt x="22" y="0"/>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2" name="Freeform 64">
                <a:extLst>
                  <a:ext uri="{FF2B5EF4-FFF2-40B4-BE49-F238E27FC236}">
                    <a16:creationId xmlns:a16="http://schemas.microsoft.com/office/drawing/2014/main" id="{56801282-AB88-4808-A75D-9C6CD1E93D37}"/>
                  </a:ext>
                </a:extLst>
              </p:cNvPr>
              <p:cNvSpPr>
                <a:spLocks/>
              </p:cNvSpPr>
              <p:nvPr/>
            </p:nvSpPr>
            <p:spPr bwMode="auto">
              <a:xfrm>
                <a:off x="8141094" y="1794220"/>
                <a:ext cx="15594" cy="5848"/>
              </a:xfrm>
              <a:custGeom>
                <a:avLst/>
                <a:gdLst>
                  <a:gd name="T0" fmla="*/ 8 w 8"/>
                  <a:gd name="T1" fmla="*/ 0 h 3"/>
                  <a:gd name="T2" fmla="*/ 6 w 8"/>
                  <a:gd name="T3" fmla="*/ 1 h 3"/>
                  <a:gd name="T4" fmla="*/ 5 w 8"/>
                  <a:gd name="T5" fmla="*/ 3 h 3"/>
                  <a:gd name="T6" fmla="*/ 2 w 8"/>
                  <a:gd name="T7" fmla="*/ 3 h 3"/>
                  <a:gd name="T8" fmla="*/ 0 w 8"/>
                  <a:gd name="T9" fmla="*/ 1 h 3"/>
                  <a:gd name="T10" fmla="*/ 3 w 8"/>
                  <a:gd name="T11" fmla="*/ 0 h 3"/>
                  <a:gd name="T12" fmla="*/ 5 w 8"/>
                  <a:gd name="T13" fmla="*/ 0 h 3"/>
                  <a:gd name="T14" fmla="*/ 8 w 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8" y="0"/>
                    </a:moveTo>
                    <a:lnTo>
                      <a:pt x="6" y="1"/>
                    </a:lnTo>
                    <a:lnTo>
                      <a:pt x="5" y="3"/>
                    </a:lnTo>
                    <a:lnTo>
                      <a:pt x="2" y="3"/>
                    </a:lnTo>
                    <a:lnTo>
                      <a:pt x="0" y="1"/>
                    </a:lnTo>
                    <a:lnTo>
                      <a:pt x="3" y="0"/>
                    </a:lnTo>
                    <a:lnTo>
                      <a:pt x="5" y="0"/>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3" name="Freeform 65">
                <a:extLst>
                  <a:ext uri="{FF2B5EF4-FFF2-40B4-BE49-F238E27FC236}">
                    <a16:creationId xmlns:a16="http://schemas.microsoft.com/office/drawing/2014/main" id="{8B55EE1D-7334-42F0-9DA0-9174BA9243D4}"/>
                  </a:ext>
                </a:extLst>
              </p:cNvPr>
              <p:cNvSpPr>
                <a:spLocks/>
              </p:cNvSpPr>
              <p:nvPr/>
            </p:nvSpPr>
            <p:spPr bwMode="auto">
              <a:xfrm>
                <a:off x="8195673" y="1766931"/>
                <a:ext cx="25340" cy="7797"/>
              </a:xfrm>
              <a:custGeom>
                <a:avLst/>
                <a:gdLst>
                  <a:gd name="T0" fmla="*/ 5 w 13"/>
                  <a:gd name="T1" fmla="*/ 0 h 4"/>
                  <a:gd name="T2" fmla="*/ 5 w 13"/>
                  <a:gd name="T3" fmla="*/ 0 h 4"/>
                  <a:gd name="T4" fmla="*/ 7 w 13"/>
                  <a:gd name="T5" fmla="*/ 1 h 4"/>
                  <a:gd name="T6" fmla="*/ 10 w 13"/>
                  <a:gd name="T7" fmla="*/ 0 h 4"/>
                  <a:gd name="T8" fmla="*/ 11 w 13"/>
                  <a:gd name="T9" fmla="*/ 0 h 4"/>
                  <a:gd name="T10" fmla="*/ 13 w 13"/>
                  <a:gd name="T11" fmla="*/ 1 h 4"/>
                  <a:gd name="T12" fmla="*/ 10 w 13"/>
                  <a:gd name="T13" fmla="*/ 4 h 4"/>
                  <a:gd name="T14" fmla="*/ 10 w 13"/>
                  <a:gd name="T15" fmla="*/ 4 h 4"/>
                  <a:gd name="T16" fmla="*/ 7 w 13"/>
                  <a:gd name="T17" fmla="*/ 4 h 4"/>
                  <a:gd name="T18" fmla="*/ 2 w 13"/>
                  <a:gd name="T19" fmla="*/ 4 h 4"/>
                  <a:gd name="T20" fmla="*/ 0 w 13"/>
                  <a:gd name="T21" fmla="*/ 3 h 4"/>
                  <a:gd name="T22" fmla="*/ 0 w 13"/>
                  <a:gd name="T23" fmla="*/ 1 h 4"/>
                  <a:gd name="T24" fmla="*/ 4 w 13"/>
                  <a:gd name="T25" fmla="*/ 1 h 4"/>
                  <a:gd name="T26" fmla="*/ 5 w 13"/>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4">
                    <a:moveTo>
                      <a:pt x="5" y="0"/>
                    </a:moveTo>
                    <a:lnTo>
                      <a:pt x="5" y="0"/>
                    </a:lnTo>
                    <a:lnTo>
                      <a:pt x="7" y="1"/>
                    </a:lnTo>
                    <a:lnTo>
                      <a:pt x="10" y="0"/>
                    </a:lnTo>
                    <a:lnTo>
                      <a:pt x="11" y="0"/>
                    </a:lnTo>
                    <a:lnTo>
                      <a:pt x="13" y="1"/>
                    </a:lnTo>
                    <a:lnTo>
                      <a:pt x="10" y="4"/>
                    </a:lnTo>
                    <a:lnTo>
                      <a:pt x="10" y="4"/>
                    </a:lnTo>
                    <a:lnTo>
                      <a:pt x="7" y="4"/>
                    </a:lnTo>
                    <a:lnTo>
                      <a:pt x="2" y="4"/>
                    </a:lnTo>
                    <a:lnTo>
                      <a:pt x="0" y="3"/>
                    </a:lnTo>
                    <a:lnTo>
                      <a:pt x="0" y="1"/>
                    </a:lnTo>
                    <a:lnTo>
                      <a:pt x="4" y="1"/>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4" name="Freeform 66">
                <a:extLst>
                  <a:ext uri="{FF2B5EF4-FFF2-40B4-BE49-F238E27FC236}">
                    <a16:creationId xmlns:a16="http://schemas.microsoft.com/office/drawing/2014/main" id="{907B77A6-52BF-42B7-B936-30A119C80BB6}"/>
                  </a:ext>
                </a:extLst>
              </p:cNvPr>
              <p:cNvSpPr>
                <a:spLocks/>
              </p:cNvSpPr>
              <p:nvPr/>
            </p:nvSpPr>
            <p:spPr bwMode="auto">
              <a:xfrm>
                <a:off x="8275591" y="1630485"/>
                <a:ext cx="15594" cy="9747"/>
              </a:xfrm>
              <a:custGeom>
                <a:avLst/>
                <a:gdLst>
                  <a:gd name="T0" fmla="*/ 7 w 8"/>
                  <a:gd name="T1" fmla="*/ 0 h 5"/>
                  <a:gd name="T2" fmla="*/ 8 w 8"/>
                  <a:gd name="T3" fmla="*/ 2 h 5"/>
                  <a:gd name="T4" fmla="*/ 8 w 8"/>
                  <a:gd name="T5" fmla="*/ 2 h 5"/>
                  <a:gd name="T6" fmla="*/ 5 w 8"/>
                  <a:gd name="T7" fmla="*/ 5 h 5"/>
                  <a:gd name="T8" fmla="*/ 2 w 8"/>
                  <a:gd name="T9" fmla="*/ 5 h 5"/>
                  <a:gd name="T10" fmla="*/ 0 w 8"/>
                  <a:gd name="T11" fmla="*/ 3 h 5"/>
                  <a:gd name="T12" fmla="*/ 0 w 8"/>
                  <a:gd name="T13" fmla="*/ 3 h 5"/>
                  <a:gd name="T14" fmla="*/ 2 w 8"/>
                  <a:gd name="T15" fmla="*/ 2 h 5"/>
                  <a:gd name="T16" fmla="*/ 2 w 8"/>
                  <a:gd name="T17" fmla="*/ 2 h 5"/>
                  <a:gd name="T18" fmla="*/ 7 w 8"/>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7" y="0"/>
                    </a:moveTo>
                    <a:lnTo>
                      <a:pt x="8" y="2"/>
                    </a:lnTo>
                    <a:lnTo>
                      <a:pt x="8" y="2"/>
                    </a:lnTo>
                    <a:lnTo>
                      <a:pt x="5" y="5"/>
                    </a:lnTo>
                    <a:lnTo>
                      <a:pt x="2" y="5"/>
                    </a:lnTo>
                    <a:lnTo>
                      <a:pt x="0" y="3"/>
                    </a:lnTo>
                    <a:lnTo>
                      <a:pt x="0" y="3"/>
                    </a:lnTo>
                    <a:lnTo>
                      <a:pt x="2" y="2"/>
                    </a:lnTo>
                    <a:lnTo>
                      <a:pt x="2" y="2"/>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5" name="Freeform 67">
                <a:extLst>
                  <a:ext uri="{FF2B5EF4-FFF2-40B4-BE49-F238E27FC236}">
                    <a16:creationId xmlns:a16="http://schemas.microsoft.com/office/drawing/2014/main" id="{A7C7C5CD-1514-453D-8A84-D9580FD6AAA7}"/>
                  </a:ext>
                </a:extLst>
              </p:cNvPr>
              <p:cNvSpPr>
                <a:spLocks/>
              </p:cNvSpPr>
              <p:nvPr/>
            </p:nvSpPr>
            <p:spPr bwMode="auto">
              <a:xfrm>
                <a:off x="8451021" y="1692860"/>
                <a:ext cx="37036" cy="9747"/>
              </a:xfrm>
              <a:custGeom>
                <a:avLst/>
                <a:gdLst>
                  <a:gd name="T0" fmla="*/ 13 w 19"/>
                  <a:gd name="T1" fmla="*/ 0 h 5"/>
                  <a:gd name="T2" fmla="*/ 18 w 19"/>
                  <a:gd name="T3" fmla="*/ 0 h 5"/>
                  <a:gd name="T4" fmla="*/ 19 w 19"/>
                  <a:gd name="T5" fmla="*/ 1 h 5"/>
                  <a:gd name="T6" fmla="*/ 18 w 19"/>
                  <a:gd name="T7" fmla="*/ 1 h 5"/>
                  <a:gd name="T8" fmla="*/ 16 w 19"/>
                  <a:gd name="T9" fmla="*/ 1 h 5"/>
                  <a:gd name="T10" fmla="*/ 14 w 19"/>
                  <a:gd name="T11" fmla="*/ 1 h 5"/>
                  <a:gd name="T12" fmla="*/ 14 w 19"/>
                  <a:gd name="T13" fmla="*/ 3 h 5"/>
                  <a:gd name="T14" fmla="*/ 14 w 19"/>
                  <a:gd name="T15" fmla="*/ 5 h 5"/>
                  <a:gd name="T16" fmla="*/ 11 w 19"/>
                  <a:gd name="T17" fmla="*/ 5 h 5"/>
                  <a:gd name="T18" fmla="*/ 7 w 19"/>
                  <a:gd name="T19" fmla="*/ 3 h 5"/>
                  <a:gd name="T20" fmla="*/ 5 w 19"/>
                  <a:gd name="T21" fmla="*/ 3 h 5"/>
                  <a:gd name="T22" fmla="*/ 0 w 19"/>
                  <a:gd name="T23" fmla="*/ 1 h 5"/>
                  <a:gd name="T24" fmla="*/ 0 w 19"/>
                  <a:gd name="T25" fmla="*/ 1 h 5"/>
                  <a:gd name="T26" fmla="*/ 0 w 19"/>
                  <a:gd name="T27" fmla="*/ 0 h 5"/>
                  <a:gd name="T28" fmla="*/ 3 w 19"/>
                  <a:gd name="T29" fmla="*/ 1 h 5"/>
                  <a:gd name="T30" fmla="*/ 7 w 19"/>
                  <a:gd name="T31" fmla="*/ 0 h 5"/>
                  <a:gd name="T32" fmla="*/ 11 w 19"/>
                  <a:gd name="T33" fmla="*/ 0 h 5"/>
                  <a:gd name="T34" fmla="*/ 13 w 19"/>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5">
                    <a:moveTo>
                      <a:pt x="13" y="0"/>
                    </a:moveTo>
                    <a:lnTo>
                      <a:pt x="18" y="0"/>
                    </a:lnTo>
                    <a:lnTo>
                      <a:pt x="19" y="1"/>
                    </a:lnTo>
                    <a:lnTo>
                      <a:pt x="18" y="1"/>
                    </a:lnTo>
                    <a:lnTo>
                      <a:pt x="16" y="1"/>
                    </a:lnTo>
                    <a:lnTo>
                      <a:pt x="14" y="1"/>
                    </a:lnTo>
                    <a:lnTo>
                      <a:pt x="14" y="3"/>
                    </a:lnTo>
                    <a:lnTo>
                      <a:pt x="14" y="5"/>
                    </a:lnTo>
                    <a:lnTo>
                      <a:pt x="11" y="5"/>
                    </a:lnTo>
                    <a:lnTo>
                      <a:pt x="7" y="3"/>
                    </a:lnTo>
                    <a:lnTo>
                      <a:pt x="5" y="3"/>
                    </a:lnTo>
                    <a:lnTo>
                      <a:pt x="0" y="1"/>
                    </a:lnTo>
                    <a:lnTo>
                      <a:pt x="0" y="1"/>
                    </a:lnTo>
                    <a:lnTo>
                      <a:pt x="0" y="0"/>
                    </a:lnTo>
                    <a:lnTo>
                      <a:pt x="3" y="1"/>
                    </a:lnTo>
                    <a:lnTo>
                      <a:pt x="7" y="0"/>
                    </a:lnTo>
                    <a:lnTo>
                      <a:pt x="11" y="0"/>
                    </a:lnTo>
                    <a:lnTo>
                      <a:pt x="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6" name="Freeform 68">
                <a:extLst>
                  <a:ext uri="{FF2B5EF4-FFF2-40B4-BE49-F238E27FC236}">
                    <a16:creationId xmlns:a16="http://schemas.microsoft.com/office/drawing/2014/main" id="{DD398EB7-28DB-48AB-A407-27E1F33E958F}"/>
                  </a:ext>
                </a:extLst>
              </p:cNvPr>
              <p:cNvSpPr>
                <a:spLocks/>
              </p:cNvSpPr>
              <p:nvPr/>
            </p:nvSpPr>
            <p:spPr bwMode="auto">
              <a:xfrm>
                <a:off x="8491954" y="1688962"/>
                <a:ext cx="7797" cy="9747"/>
              </a:xfrm>
              <a:custGeom>
                <a:avLst/>
                <a:gdLst>
                  <a:gd name="T0" fmla="*/ 1 w 4"/>
                  <a:gd name="T1" fmla="*/ 0 h 5"/>
                  <a:gd name="T2" fmla="*/ 3 w 4"/>
                  <a:gd name="T3" fmla="*/ 0 h 5"/>
                  <a:gd name="T4" fmla="*/ 3 w 4"/>
                  <a:gd name="T5" fmla="*/ 2 h 5"/>
                  <a:gd name="T6" fmla="*/ 4 w 4"/>
                  <a:gd name="T7" fmla="*/ 2 h 5"/>
                  <a:gd name="T8" fmla="*/ 3 w 4"/>
                  <a:gd name="T9" fmla="*/ 3 h 5"/>
                  <a:gd name="T10" fmla="*/ 1 w 4"/>
                  <a:gd name="T11" fmla="*/ 5 h 5"/>
                  <a:gd name="T12" fmla="*/ 0 w 4"/>
                  <a:gd name="T13" fmla="*/ 5 h 5"/>
                  <a:gd name="T14" fmla="*/ 0 w 4"/>
                  <a:gd name="T15" fmla="*/ 5 h 5"/>
                  <a:gd name="T16" fmla="*/ 0 w 4"/>
                  <a:gd name="T17" fmla="*/ 5 h 5"/>
                  <a:gd name="T18" fmla="*/ 0 w 4"/>
                  <a:gd name="T19" fmla="*/ 3 h 5"/>
                  <a:gd name="T20" fmla="*/ 1 w 4"/>
                  <a:gd name="T21" fmla="*/ 0 h 5"/>
                  <a:gd name="T22" fmla="*/ 1 w 4"/>
                  <a:gd name="T23" fmla="*/ 0 h 5"/>
                  <a:gd name="T24" fmla="*/ 1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1" y="0"/>
                    </a:moveTo>
                    <a:lnTo>
                      <a:pt x="3" y="0"/>
                    </a:lnTo>
                    <a:lnTo>
                      <a:pt x="3" y="2"/>
                    </a:lnTo>
                    <a:lnTo>
                      <a:pt x="4" y="2"/>
                    </a:lnTo>
                    <a:lnTo>
                      <a:pt x="3" y="3"/>
                    </a:lnTo>
                    <a:lnTo>
                      <a:pt x="1" y="5"/>
                    </a:lnTo>
                    <a:lnTo>
                      <a:pt x="0" y="5"/>
                    </a:lnTo>
                    <a:lnTo>
                      <a:pt x="0" y="5"/>
                    </a:lnTo>
                    <a:lnTo>
                      <a:pt x="0" y="5"/>
                    </a:lnTo>
                    <a:lnTo>
                      <a:pt x="0" y="3"/>
                    </a:lnTo>
                    <a:lnTo>
                      <a:pt x="1" y="0"/>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7" name="Freeform 69">
                <a:extLst>
                  <a:ext uri="{FF2B5EF4-FFF2-40B4-BE49-F238E27FC236}">
                    <a16:creationId xmlns:a16="http://schemas.microsoft.com/office/drawing/2014/main" id="{DC00283D-04BB-4D6E-A302-E5E04FFE9D66}"/>
                  </a:ext>
                </a:extLst>
              </p:cNvPr>
              <p:cNvSpPr>
                <a:spLocks/>
              </p:cNvSpPr>
              <p:nvPr/>
            </p:nvSpPr>
            <p:spPr bwMode="auto">
              <a:xfrm>
                <a:off x="8086516" y="1811763"/>
                <a:ext cx="7797" cy="5848"/>
              </a:xfrm>
              <a:custGeom>
                <a:avLst/>
                <a:gdLst>
                  <a:gd name="T0" fmla="*/ 1 w 4"/>
                  <a:gd name="T1" fmla="*/ 0 h 3"/>
                  <a:gd name="T2" fmla="*/ 3 w 4"/>
                  <a:gd name="T3" fmla="*/ 2 h 3"/>
                  <a:gd name="T4" fmla="*/ 4 w 4"/>
                  <a:gd name="T5" fmla="*/ 2 h 3"/>
                  <a:gd name="T6" fmla="*/ 4 w 4"/>
                  <a:gd name="T7" fmla="*/ 3 h 3"/>
                  <a:gd name="T8" fmla="*/ 3 w 4"/>
                  <a:gd name="T9" fmla="*/ 3 h 3"/>
                  <a:gd name="T10" fmla="*/ 1 w 4"/>
                  <a:gd name="T11" fmla="*/ 3 h 3"/>
                  <a:gd name="T12" fmla="*/ 0 w 4"/>
                  <a:gd name="T13" fmla="*/ 3 h 3"/>
                  <a:gd name="T14" fmla="*/ 0 w 4"/>
                  <a:gd name="T15" fmla="*/ 2 h 3"/>
                  <a:gd name="T16" fmla="*/ 0 w 4"/>
                  <a:gd name="T17" fmla="*/ 2 h 3"/>
                  <a:gd name="T18" fmla="*/ 1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1" y="0"/>
                    </a:moveTo>
                    <a:lnTo>
                      <a:pt x="3" y="2"/>
                    </a:lnTo>
                    <a:lnTo>
                      <a:pt x="4" y="2"/>
                    </a:lnTo>
                    <a:lnTo>
                      <a:pt x="4" y="3"/>
                    </a:lnTo>
                    <a:lnTo>
                      <a:pt x="3" y="3"/>
                    </a:lnTo>
                    <a:lnTo>
                      <a:pt x="1" y="3"/>
                    </a:lnTo>
                    <a:lnTo>
                      <a:pt x="0" y="3"/>
                    </a:lnTo>
                    <a:lnTo>
                      <a:pt x="0" y="2"/>
                    </a:lnTo>
                    <a:lnTo>
                      <a:pt x="0" y="2"/>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8" name="Freeform 70">
                <a:extLst>
                  <a:ext uri="{FF2B5EF4-FFF2-40B4-BE49-F238E27FC236}">
                    <a16:creationId xmlns:a16="http://schemas.microsoft.com/office/drawing/2014/main" id="{1706DC36-DC60-46FC-B637-CD2FC56257AD}"/>
                  </a:ext>
                </a:extLst>
              </p:cNvPr>
              <p:cNvSpPr>
                <a:spLocks/>
              </p:cNvSpPr>
              <p:nvPr/>
            </p:nvSpPr>
            <p:spPr bwMode="auto">
              <a:xfrm>
                <a:off x="8098212" y="1815662"/>
                <a:ext cx="21442" cy="5848"/>
              </a:xfrm>
              <a:custGeom>
                <a:avLst/>
                <a:gdLst>
                  <a:gd name="T0" fmla="*/ 5 w 11"/>
                  <a:gd name="T1" fmla="*/ 0 h 3"/>
                  <a:gd name="T2" fmla="*/ 9 w 11"/>
                  <a:gd name="T3" fmla="*/ 0 h 3"/>
                  <a:gd name="T4" fmla="*/ 11 w 11"/>
                  <a:gd name="T5" fmla="*/ 1 h 3"/>
                  <a:gd name="T6" fmla="*/ 11 w 11"/>
                  <a:gd name="T7" fmla="*/ 1 h 3"/>
                  <a:gd name="T8" fmla="*/ 9 w 11"/>
                  <a:gd name="T9" fmla="*/ 1 h 3"/>
                  <a:gd name="T10" fmla="*/ 9 w 11"/>
                  <a:gd name="T11" fmla="*/ 1 h 3"/>
                  <a:gd name="T12" fmla="*/ 8 w 11"/>
                  <a:gd name="T13" fmla="*/ 3 h 3"/>
                  <a:gd name="T14" fmla="*/ 5 w 11"/>
                  <a:gd name="T15" fmla="*/ 1 h 3"/>
                  <a:gd name="T16" fmla="*/ 0 w 11"/>
                  <a:gd name="T17" fmla="*/ 1 h 3"/>
                  <a:gd name="T18" fmla="*/ 1 w 11"/>
                  <a:gd name="T19" fmla="*/ 0 h 3"/>
                  <a:gd name="T20" fmla="*/ 5 w 1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3">
                    <a:moveTo>
                      <a:pt x="5" y="0"/>
                    </a:moveTo>
                    <a:lnTo>
                      <a:pt x="9" y="0"/>
                    </a:lnTo>
                    <a:lnTo>
                      <a:pt x="11" y="1"/>
                    </a:lnTo>
                    <a:lnTo>
                      <a:pt x="11" y="1"/>
                    </a:lnTo>
                    <a:lnTo>
                      <a:pt x="9" y="1"/>
                    </a:lnTo>
                    <a:lnTo>
                      <a:pt x="9" y="1"/>
                    </a:lnTo>
                    <a:lnTo>
                      <a:pt x="8" y="3"/>
                    </a:lnTo>
                    <a:lnTo>
                      <a:pt x="5" y="1"/>
                    </a:lnTo>
                    <a:lnTo>
                      <a:pt x="0" y="1"/>
                    </a:lnTo>
                    <a:lnTo>
                      <a:pt x="1"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9" name="Freeform 71">
                <a:extLst>
                  <a:ext uri="{FF2B5EF4-FFF2-40B4-BE49-F238E27FC236}">
                    <a16:creationId xmlns:a16="http://schemas.microsoft.com/office/drawing/2014/main" id="{52379C31-2F3B-4620-AD15-B321FD4AE8F1}"/>
                  </a:ext>
                </a:extLst>
              </p:cNvPr>
              <p:cNvSpPr>
                <a:spLocks/>
              </p:cNvSpPr>
              <p:nvPr/>
            </p:nvSpPr>
            <p:spPr bwMode="auto">
              <a:xfrm>
                <a:off x="8297032" y="1384883"/>
                <a:ext cx="46781" cy="9747"/>
              </a:xfrm>
              <a:custGeom>
                <a:avLst/>
                <a:gdLst>
                  <a:gd name="T0" fmla="*/ 4 w 24"/>
                  <a:gd name="T1" fmla="*/ 0 h 5"/>
                  <a:gd name="T2" fmla="*/ 18 w 24"/>
                  <a:gd name="T3" fmla="*/ 0 h 5"/>
                  <a:gd name="T4" fmla="*/ 22 w 24"/>
                  <a:gd name="T5" fmla="*/ 2 h 5"/>
                  <a:gd name="T6" fmla="*/ 24 w 24"/>
                  <a:gd name="T7" fmla="*/ 3 h 5"/>
                  <a:gd name="T8" fmla="*/ 19 w 24"/>
                  <a:gd name="T9" fmla="*/ 5 h 5"/>
                  <a:gd name="T10" fmla="*/ 2 w 24"/>
                  <a:gd name="T11" fmla="*/ 3 h 5"/>
                  <a:gd name="T12" fmla="*/ 0 w 24"/>
                  <a:gd name="T13" fmla="*/ 2 h 5"/>
                  <a:gd name="T14" fmla="*/ 0 w 24"/>
                  <a:gd name="T15" fmla="*/ 2 h 5"/>
                  <a:gd name="T16" fmla="*/ 4 w 2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
                    <a:moveTo>
                      <a:pt x="4" y="0"/>
                    </a:moveTo>
                    <a:lnTo>
                      <a:pt x="18" y="0"/>
                    </a:lnTo>
                    <a:lnTo>
                      <a:pt x="22" y="2"/>
                    </a:lnTo>
                    <a:lnTo>
                      <a:pt x="24" y="3"/>
                    </a:lnTo>
                    <a:lnTo>
                      <a:pt x="19" y="5"/>
                    </a:lnTo>
                    <a:lnTo>
                      <a:pt x="2" y="3"/>
                    </a:lnTo>
                    <a:lnTo>
                      <a:pt x="0" y="2"/>
                    </a:lnTo>
                    <a:lnTo>
                      <a:pt x="0" y="2"/>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0" name="Freeform 72">
                <a:extLst>
                  <a:ext uri="{FF2B5EF4-FFF2-40B4-BE49-F238E27FC236}">
                    <a16:creationId xmlns:a16="http://schemas.microsoft.com/office/drawing/2014/main" id="{D4414B64-9AF3-4555-8A67-92AE93EBC1BA}"/>
                  </a:ext>
                </a:extLst>
              </p:cNvPr>
              <p:cNvSpPr>
                <a:spLocks/>
              </p:cNvSpPr>
              <p:nvPr/>
            </p:nvSpPr>
            <p:spPr bwMode="auto">
              <a:xfrm>
                <a:off x="8332118" y="1462852"/>
                <a:ext cx="76020" cy="23391"/>
              </a:xfrm>
              <a:custGeom>
                <a:avLst/>
                <a:gdLst>
                  <a:gd name="T0" fmla="*/ 9 w 39"/>
                  <a:gd name="T1" fmla="*/ 0 h 12"/>
                  <a:gd name="T2" fmla="*/ 15 w 39"/>
                  <a:gd name="T3" fmla="*/ 0 h 12"/>
                  <a:gd name="T4" fmla="*/ 22 w 39"/>
                  <a:gd name="T5" fmla="*/ 1 h 12"/>
                  <a:gd name="T6" fmla="*/ 34 w 39"/>
                  <a:gd name="T7" fmla="*/ 3 h 12"/>
                  <a:gd name="T8" fmla="*/ 39 w 39"/>
                  <a:gd name="T9" fmla="*/ 4 h 12"/>
                  <a:gd name="T10" fmla="*/ 36 w 39"/>
                  <a:gd name="T11" fmla="*/ 7 h 12"/>
                  <a:gd name="T12" fmla="*/ 33 w 39"/>
                  <a:gd name="T13" fmla="*/ 7 h 12"/>
                  <a:gd name="T14" fmla="*/ 30 w 39"/>
                  <a:gd name="T15" fmla="*/ 9 h 12"/>
                  <a:gd name="T16" fmla="*/ 27 w 39"/>
                  <a:gd name="T17" fmla="*/ 11 h 12"/>
                  <a:gd name="T18" fmla="*/ 22 w 39"/>
                  <a:gd name="T19" fmla="*/ 12 h 12"/>
                  <a:gd name="T20" fmla="*/ 19 w 39"/>
                  <a:gd name="T21" fmla="*/ 12 h 12"/>
                  <a:gd name="T22" fmla="*/ 15 w 39"/>
                  <a:gd name="T23" fmla="*/ 12 h 12"/>
                  <a:gd name="T24" fmla="*/ 8 w 39"/>
                  <a:gd name="T25" fmla="*/ 7 h 12"/>
                  <a:gd name="T26" fmla="*/ 3 w 39"/>
                  <a:gd name="T27" fmla="*/ 6 h 12"/>
                  <a:gd name="T28" fmla="*/ 0 w 39"/>
                  <a:gd name="T29" fmla="*/ 4 h 12"/>
                  <a:gd name="T30" fmla="*/ 0 w 39"/>
                  <a:gd name="T31" fmla="*/ 1 h 12"/>
                  <a:gd name="T32" fmla="*/ 1 w 39"/>
                  <a:gd name="T33" fmla="*/ 0 h 12"/>
                  <a:gd name="T34" fmla="*/ 4 w 39"/>
                  <a:gd name="T35" fmla="*/ 0 h 12"/>
                  <a:gd name="T36" fmla="*/ 9 w 39"/>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2">
                    <a:moveTo>
                      <a:pt x="9" y="0"/>
                    </a:moveTo>
                    <a:lnTo>
                      <a:pt x="15" y="0"/>
                    </a:lnTo>
                    <a:lnTo>
                      <a:pt x="22" y="1"/>
                    </a:lnTo>
                    <a:lnTo>
                      <a:pt x="34" y="3"/>
                    </a:lnTo>
                    <a:lnTo>
                      <a:pt x="39" y="4"/>
                    </a:lnTo>
                    <a:lnTo>
                      <a:pt x="36" y="7"/>
                    </a:lnTo>
                    <a:lnTo>
                      <a:pt x="33" y="7"/>
                    </a:lnTo>
                    <a:lnTo>
                      <a:pt x="30" y="9"/>
                    </a:lnTo>
                    <a:lnTo>
                      <a:pt x="27" y="11"/>
                    </a:lnTo>
                    <a:lnTo>
                      <a:pt x="22" y="12"/>
                    </a:lnTo>
                    <a:lnTo>
                      <a:pt x="19" y="12"/>
                    </a:lnTo>
                    <a:lnTo>
                      <a:pt x="15" y="12"/>
                    </a:lnTo>
                    <a:lnTo>
                      <a:pt x="8" y="7"/>
                    </a:lnTo>
                    <a:lnTo>
                      <a:pt x="3" y="6"/>
                    </a:lnTo>
                    <a:lnTo>
                      <a:pt x="0" y="4"/>
                    </a:lnTo>
                    <a:lnTo>
                      <a:pt x="0" y="1"/>
                    </a:lnTo>
                    <a:lnTo>
                      <a:pt x="1" y="0"/>
                    </a:lnTo>
                    <a:lnTo>
                      <a:pt x="4" y="0"/>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1" name="Freeform 73">
                <a:extLst>
                  <a:ext uri="{FF2B5EF4-FFF2-40B4-BE49-F238E27FC236}">
                    <a16:creationId xmlns:a16="http://schemas.microsoft.com/office/drawing/2014/main" id="{3D44A161-9178-4B3D-B2E9-1D42A4859C02}"/>
                  </a:ext>
                </a:extLst>
              </p:cNvPr>
              <p:cNvSpPr>
                <a:spLocks/>
              </p:cNvSpPr>
              <p:nvPr/>
            </p:nvSpPr>
            <p:spPr bwMode="auto">
              <a:xfrm>
                <a:off x="8449071" y="1636333"/>
                <a:ext cx="37036" cy="15594"/>
              </a:xfrm>
              <a:custGeom>
                <a:avLst/>
                <a:gdLst>
                  <a:gd name="T0" fmla="*/ 19 w 19"/>
                  <a:gd name="T1" fmla="*/ 0 h 8"/>
                  <a:gd name="T2" fmla="*/ 19 w 19"/>
                  <a:gd name="T3" fmla="*/ 2 h 8"/>
                  <a:gd name="T4" fmla="*/ 19 w 19"/>
                  <a:gd name="T5" fmla="*/ 4 h 8"/>
                  <a:gd name="T6" fmla="*/ 17 w 19"/>
                  <a:gd name="T7" fmla="*/ 5 h 8"/>
                  <a:gd name="T8" fmla="*/ 15 w 19"/>
                  <a:gd name="T9" fmla="*/ 7 h 8"/>
                  <a:gd name="T10" fmla="*/ 14 w 19"/>
                  <a:gd name="T11" fmla="*/ 7 h 8"/>
                  <a:gd name="T12" fmla="*/ 14 w 19"/>
                  <a:gd name="T13" fmla="*/ 8 h 8"/>
                  <a:gd name="T14" fmla="*/ 12 w 19"/>
                  <a:gd name="T15" fmla="*/ 7 h 8"/>
                  <a:gd name="T16" fmla="*/ 9 w 19"/>
                  <a:gd name="T17" fmla="*/ 8 h 8"/>
                  <a:gd name="T18" fmla="*/ 8 w 19"/>
                  <a:gd name="T19" fmla="*/ 8 h 8"/>
                  <a:gd name="T20" fmla="*/ 6 w 19"/>
                  <a:gd name="T21" fmla="*/ 7 h 8"/>
                  <a:gd name="T22" fmla="*/ 1 w 19"/>
                  <a:gd name="T23" fmla="*/ 7 h 8"/>
                  <a:gd name="T24" fmla="*/ 0 w 19"/>
                  <a:gd name="T25" fmla="*/ 7 h 8"/>
                  <a:gd name="T26" fmla="*/ 3 w 19"/>
                  <a:gd name="T27" fmla="*/ 5 h 8"/>
                  <a:gd name="T28" fmla="*/ 9 w 19"/>
                  <a:gd name="T29" fmla="*/ 5 h 8"/>
                  <a:gd name="T30" fmla="*/ 19 w 1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8">
                    <a:moveTo>
                      <a:pt x="19" y="0"/>
                    </a:moveTo>
                    <a:lnTo>
                      <a:pt x="19" y="2"/>
                    </a:lnTo>
                    <a:lnTo>
                      <a:pt x="19" y="4"/>
                    </a:lnTo>
                    <a:lnTo>
                      <a:pt x="17" y="5"/>
                    </a:lnTo>
                    <a:lnTo>
                      <a:pt x="15" y="7"/>
                    </a:lnTo>
                    <a:lnTo>
                      <a:pt x="14" y="7"/>
                    </a:lnTo>
                    <a:lnTo>
                      <a:pt x="14" y="8"/>
                    </a:lnTo>
                    <a:lnTo>
                      <a:pt x="12" y="7"/>
                    </a:lnTo>
                    <a:lnTo>
                      <a:pt x="9" y="8"/>
                    </a:lnTo>
                    <a:lnTo>
                      <a:pt x="8" y="8"/>
                    </a:lnTo>
                    <a:lnTo>
                      <a:pt x="6" y="7"/>
                    </a:lnTo>
                    <a:lnTo>
                      <a:pt x="1" y="7"/>
                    </a:lnTo>
                    <a:lnTo>
                      <a:pt x="0" y="7"/>
                    </a:lnTo>
                    <a:lnTo>
                      <a:pt x="3" y="5"/>
                    </a:lnTo>
                    <a:lnTo>
                      <a:pt x="9" y="5"/>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2" name="Freeform 74">
                <a:extLst>
                  <a:ext uri="{FF2B5EF4-FFF2-40B4-BE49-F238E27FC236}">
                    <a16:creationId xmlns:a16="http://schemas.microsoft.com/office/drawing/2014/main" id="{4DE6C738-9DC0-430F-B6A8-077D0F9314A6}"/>
                  </a:ext>
                </a:extLst>
              </p:cNvPr>
              <p:cNvSpPr>
                <a:spLocks/>
              </p:cNvSpPr>
              <p:nvPr/>
            </p:nvSpPr>
            <p:spPr bwMode="auto">
              <a:xfrm>
                <a:off x="8343813" y="1382935"/>
                <a:ext cx="177380" cy="81867"/>
              </a:xfrm>
              <a:custGeom>
                <a:avLst/>
                <a:gdLst>
                  <a:gd name="T0" fmla="*/ 63 w 91"/>
                  <a:gd name="T1" fmla="*/ 0 h 42"/>
                  <a:gd name="T2" fmla="*/ 66 w 91"/>
                  <a:gd name="T3" fmla="*/ 1 h 42"/>
                  <a:gd name="T4" fmla="*/ 71 w 91"/>
                  <a:gd name="T5" fmla="*/ 4 h 42"/>
                  <a:gd name="T6" fmla="*/ 73 w 91"/>
                  <a:gd name="T7" fmla="*/ 8 h 42"/>
                  <a:gd name="T8" fmla="*/ 76 w 91"/>
                  <a:gd name="T9" fmla="*/ 11 h 42"/>
                  <a:gd name="T10" fmla="*/ 90 w 91"/>
                  <a:gd name="T11" fmla="*/ 14 h 42"/>
                  <a:gd name="T12" fmla="*/ 91 w 91"/>
                  <a:gd name="T13" fmla="*/ 17 h 42"/>
                  <a:gd name="T14" fmla="*/ 90 w 91"/>
                  <a:gd name="T15" fmla="*/ 19 h 42"/>
                  <a:gd name="T16" fmla="*/ 82 w 91"/>
                  <a:gd name="T17" fmla="*/ 20 h 42"/>
                  <a:gd name="T18" fmla="*/ 79 w 91"/>
                  <a:gd name="T19" fmla="*/ 25 h 42"/>
                  <a:gd name="T20" fmla="*/ 80 w 91"/>
                  <a:gd name="T21" fmla="*/ 25 h 42"/>
                  <a:gd name="T22" fmla="*/ 84 w 91"/>
                  <a:gd name="T23" fmla="*/ 31 h 42"/>
                  <a:gd name="T24" fmla="*/ 84 w 91"/>
                  <a:gd name="T25" fmla="*/ 33 h 42"/>
                  <a:gd name="T26" fmla="*/ 63 w 91"/>
                  <a:gd name="T27" fmla="*/ 36 h 42"/>
                  <a:gd name="T28" fmla="*/ 46 w 91"/>
                  <a:gd name="T29" fmla="*/ 37 h 42"/>
                  <a:gd name="T30" fmla="*/ 41 w 91"/>
                  <a:gd name="T31" fmla="*/ 39 h 42"/>
                  <a:gd name="T32" fmla="*/ 30 w 91"/>
                  <a:gd name="T33" fmla="*/ 42 h 42"/>
                  <a:gd name="T34" fmla="*/ 9 w 91"/>
                  <a:gd name="T35" fmla="*/ 36 h 42"/>
                  <a:gd name="T36" fmla="*/ 5 w 91"/>
                  <a:gd name="T37" fmla="*/ 34 h 42"/>
                  <a:gd name="T38" fmla="*/ 0 w 91"/>
                  <a:gd name="T39" fmla="*/ 30 h 42"/>
                  <a:gd name="T40" fmla="*/ 5 w 91"/>
                  <a:gd name="T41" fmla="*/ 26 h 42"/>
                  <a:gd name="T42" fmla="*/ 16 w 91"/>
                  <a:gd name="T43" fmla="*/ 25 h 42"/>
                  <a:gd name="T44" fmla="*/ 21 w 91"/>
                  <a:gd name="T45" fmla="*/ 19 h 42"/>
                  <a:gd name="T46" fmla="*/ 17 w 91"/>
                  <a:gd name="T47" fmla="*/ 17 h 42"/>
                  <a:gd name="T48" fmla="*/ 16 w 91"/>
                  <a:gd name="T49" fmla="*/ 15 h 42"/>
                  <a:gd name="T50" fmla="*/ 17 w 91"/>
                  <a:gd name="T51" fmla="*/ 12 h 42"/>
                  <a:gd name="T52" fmla="*/ 22 w 91"/>
                  <a:gd name="T53" fmla="*/ 9 h 42"/>
                  <a:gd name="T54" fmla="*/ 28 w 91"/>
                  <a:gd name="T55" fmla="*/ 8 h 42"/>
                  <a:gd name="T56" fmla="*/ 35 w 91"/>
                  <a:gd name="T57" fmla="*/ 6 h 42"/>
                  <a:gd name="T58" fmla="*/ 41 w 91"/>
                  <a:gd name="T59" fmla="*/ 4 h 42"/>
                  <a:gd name="T60" fmla="*/ 47 w 91"/>
                  <a:gd name="T61" fmla="*/ 4 h 42"/>
                  <a:gd name="T62" fmla="*/ 52 w 91"/>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42">
                    <a:moveTo>
                      <a:pt x="62" y="0"/>
                    </a:moveTo>
                    <a:lnTo>
                      <a:pt x="63" y="0"/>
                    </a:lnTo>
                    <a:lnTo>
                      <a:pt x="65" y="1"/>
                    </a:lnTo>
                    <a:lnTo>
                      <a:pt x="66" y="1"/>
                    </a:lnTo>
                    <a:lnTo>
                      <a:pt x="68" y="3"/>
                    </a:lnTo>
                    <a:lnTo>
                      <a:pt x="71" y="4"/>
                    </a:lnTo>
                    <a:lnTo>
                      <a:pt x="73" y="6"/>
                    </a:lnTo>
                    <a:lnTo>
                      <a:pt x="73" y="8"/>
                    </a:lnTo>
                    <a:lnTo>
                      <a:pt x="74" y="9"/>
                    </a:lnTo>
                    <a:lnTo>
                      <a:pt x="76" y="11"/>
                    </a:lnTo>
                    <a:lnTo>
                      <a:pt x="85" y="14"/>
                    </a:lnTo>
                    <a:lnTo>
                      <a:pt x="90" y="14"/>
                    </a:lnTo>
                    <a:lnTo>
                      <a:pt x="91" y="15"/>
                    </a:lnTo>
                    <a:lnTo>
                      <a:pt x="91" y="17"/>
                    </a:lnTo>
                    <a:lnTo>
                      <a:pt x="91" y="19"/>
                    </a:lnTo>
                    <a:lnTo>
                      <a:pt x="90" y="19"/>
                    </a:lnTo>
                    <a:lnTo>
                      <a:pt x="88" y="20"/>
                    </a:lnTo>
                    <a:lnTo>
                      <a:pt x="82" y="20"/>
                    </a:lnTo>
                    <a:lnTo>
                      <a:pt x="80" y="22"/>
                    </a:lnTo>
                    <a:lnTo>
                      <a:pt x="79" y="25"/>
                    </a:lnTo>
                    <a:lnTo>
                      <a:pt x="80" y="25"/>
                    </a:lnTo>
                    <a:lnTo>
                      <a:pt x="80" y="25"/>
                    </a:lnTo>
                    <a:lnTo>
                      <a:pt x="82" y="30"/>
                    </a:lnTo>
                    <a:lnTo>
                      <a:pt x="84" y="31"/>
                    </a:lnTo>
                    <a:lnTo>
                      <a:pt x="85" y="31"/>
                    </a:lnTo>
                    <a:lnTo>
                      <a:pt x="84" y="33"/>
                    </a:lnTo>
                    <a:lnTo>
                      <a:pt x="82" y="34"/>
                    </a:lnTo>
                    <a:lnTo>
                      <a:pt x="63" y="36"/>
                    </a:lnTo>
                    <a:lnTo>
                      <a:pt x="49" y="37"/>
                    </a:lnTo>
                    <a:lnTo>
                      <a:pt x="46" y="37"/>
                    </a:lnTo>
                    <a:lnTo>
                      <a:pt x="44" y="37"/>
                    </a:lnTo>
                    <a:lnTo>
                      <a:pt x="41" y="39"/>
                    </a:lnTo>
                    <a:lnTo>
                      <a:pt x="33" y="42"/>
                    </a:lnTo>
                    <a:lnTo>
                      <a:pt x="30" y="42"/>
                    </a:lnTo>
                    <a:lnTo>
                      <a:pt x="21" y="39"/>
                    </a:lnTo>
                    <a:lnTo>
                      <a:pt x="9" y="36"/>
                    </a:lnTo>
                    <a:lnTo>
                      <a:pt x="8" y="34"/>
                    </a:lnTo>
                    <a:lnTo>
                      <a:pt x="5" y="34"/>
                    </a:lnTo>
                    <a:lnTo>
                      <a:pt x="2" y="33"/>
                    </a:lnTo>
                    <a:lnTo>
                      <a:pt x="0" y="30"/>
                    </a:lnTo>
                    <a:lnTo>
                      <a:pt x="2" y="28"/>
                    </a:lnTo>
                    <a:lnTo>
                      <a:pt x="5" y="26"/>
                    </a:lnTo>
                    <a:lnTo>
                      <a:pt x="9" y="25"/>
                    </a:lnTo>
                    <a:lnTo>
                      <a:pt x="16" y="25"/>
                    </a:lnTo>
                    <a:lnTo>
                      <a:pt x="19" y="22"/>
                    </a:lnTo>
                    <a:lnTo>
                      <a:pt x="21" y="19"/>
                    </a:lnTo>
                    <a:lnTo>
                      <a:pt x="25" y="15"/>
                    </a:lnTo>
                    <a:lnTo>
                      <a:pt x="17" y="17"/>
                    </a:lnTo>
                    <a:lnTo>
                      <a:pt x="16" y="15"/>
                    </a:lnTo>
                    <a:lnTo>
                      <a:pt x="16" y="15"/>
                    </a:lnTo>
                    <a:lnTo>
                      <a:pt x="17" y="12"/>
                    </a:lnTo>
                    <a:lnTo>
                      <a:pt x="17" y="12"/>
                    </a:lnTo>
                    <a:lnTo>
                      <a:pt x="21" y="11"/>
                    </a:lnTo>
                    <a:lnTo>
                      <a:pt x="22" y="9"/>
                    </a:lnTo>
                    <a:lnTo>
                      <a:pt x="27" y="8"/>
                    </a:lnTo>
                    <a:lnTo>
                      <a:pt x="28" y="8"/>
                    </a:lnTo>
                    <a:lnTo>
                      <a:pt x="30" y="8"/>
                    </a:lnTo>
                    <a:lnTo>
                      <a:pt x="35" y="6"/>
                    </a:lnTo>
                    <a:lnTo>
                      <a:pt x="38" y="6"/>
                    </a:lnTo>
                    <a:lnTo>
                      <a:pt x="41" y="4"/>
                    </a:lnTo>
                    <a:lnTo>
                      <a:pt x="44" y="4"/>
                    </a:lnTo>
                    <a:lnTo>
                      <a:pt x="47" y="4"/>
                    </a:lnTo>
                    <a:lnTo>
                      <a:pt x="50" y="3"/>
                    </a:lnTo>
                    <a:lnTo>
                      <a:pt x="52" y="0"/>
                    </a:lnTo>
                    <a:lnTo>
                      <a:pt x="6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3" name="Freeform 75">
                <a:extLst>
                  <a:ext uri="{FF2B5EF4-FFF2-40B4-BE49-F238E27FC236}">
                    <a16:creationId xmlns:a16="http://schemas.microsoft.com/office/drawing/2014/main" id="{5B0C1146-83FE-4323-9A4E-0026709DB6F9}"/>
                  </a:ext>
                </a:extLst>
              </p:cNvPr>
              <p:cNvSpPr>
                <a:spLocks/>
              </p:cNvSpPr>
              <p:nvPr/>
            </p:nvSpPr>
            <p:spPr bwMode="auto">
              <a:xfrm>
                <a:off x="7991005" y="1400477"/>
                <a:ext cx="38984" cy="11695"/>
              </a:xfrm>
              <a:custGeom>
                <a:avLst/>
                <a:gdLst>
                  <a:gd name="T0" fmla="*/ 11 w 20"/>
                  <a:gd name="T1" fmla="*/ 0 h 6"/>
                  <a:gd name="T2" fmla="*/ 19 w 20"/>
                  <a:gd name="T3" fmla="*/ 2 h 6"/>
                  <a:gd name="T4" fmla="*/ 20 w 20"/>
                  <a:gd name="T5" fmla="*/ 2 h 6"/>
                  <a:gd name="T6" fmla="*/ 20 w 20"/>
                  <a:gd name="T7" fmla="*/ 3 h 6"/>
                  <a:gd name="T8" fmla="*/ 19 w 20"/>
                  <a:gd name="T9" fmla="*/ 3 h 6"/>
                  <a:gd name="T10" fmla="*/ 14 w 20"/>
                  <a:gd name="T11" fmla="*/ 5 h 6"/>
                  <a:gd name="T12" fmla="*/ 1 w 20"/>
                  <a:gd name="T13" fmla="*/ 6 h 6"/>
                  <a:gd name="T14" fmla="*/ 0 w 20"/>
                  <a:gd name="T15" fmla="*/ 5 h 6"/>
                  <a:gd name="T16" fmla="*/ 0 w 20"/>
                  <a:gd name="T17" fmla="*/ 5 h 6"/>
                  <a:gd name="T18" fmla="*/ 1 w 20"/>
                  <a:gd name="T19" fmla="*/ 2 h 6"/>
                  <a:gd name="T20" fmla="*/ 3 w 20"/>
                  <a:gd name="T21" fmla="*/ 0 h 6"/>
                  <a:gd name="T22" fmla="*/ 11 w 20"/>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6">
                    <a:moveTo>
                      <a:pt x="11" y="0"/>
                    </a:moveTo>
                    <a:lnTo>
                      <a:pt x="19" y="2"/>
                    </a:lnTo>
                    <a:lnTo>
                      <a:pt x="20" y="2"/>
                    </a:lnTo>
                    <a:lnTo>
                      <a:pt x="20" y="3"/>
                    </a:lnTo>
                    <a:lnTo>
                      <a:pt x="19" y="3"/>
                    </a:lnTo>
                    <a:lnTo>
                      <a:pt x="14" y="5"/>
                    </a:lnTo>
                    <a:lnTo>
                      <a:pt x="1" y="6"/>
                    </a:lnTo>
                    <a:lnTo>
                      <a:pt x="0" y="5"/>
                    </a:lnTo>
                    <a:lnTo>
                      <a:pt x="0" y="5"/>
                    </a:lnTo>
                    <a:lnTo>
                      <a:pt x="1" y="2"/>
                    </a:lnTo>
                    <a:lnTo>
                      <a:pt x="3" y="0"/>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4" name="Freeform 76">
                <a:extLst>
                  <a:ext uri="{FF2B5EF4-FFF2-40B4-BE49-F238E27FC236}">
                    <a16:creationId xmlns:a16="http://schemas.microsoft.com/office/drawing/2014/main" id="{402DF3F9-0CD2-4461-910D-9E7C71B4E48D}"/>
                  </a:ext>
                </a:extLst>
              </p:cNvPr>
              <p:cNvSpPr>
                <a:spLocks/>
              </p:cNvSpPr>
              <p:nvPr/>
            </p:nvSpPr>
            <p:spPr bwMode="auto">
              <a:xfrm>
                <a:off x="7279539" y="1649977"/>
                <a:ext cx="428829" cy="210516"/>
              </a:xfrm>
              <a:custGeom>
                <a:avLst/>
                <a:gdLst>
                  <a:gd name="T0" fmla="*/ 216 w 220"/>
                  <a:gd name="T1" fmla="*/ 4 h 108"/>
                  <a:gd name="T2" fmla="*/ 218 w 220"/>
                  <a:gd name="T3" fmla="*/ 11 h 108"/>
                  <a:gd name="T4" fmla="*/ 209 w 220"/>
                  <a:gd name="T5" fmla="*/ 22 h 108"/>
                  <a:gd name="T6" fmla="*/ 193 w 220"/>
                  <a:gd name="T7" fmla="*/ 27 h 108"/>
                  <a:gd name="T8" fmla="*/ 171 w 220"/>
                  <a:gd name="T9" fmla="*/ 33 h 108"/>
                  <a:gd name="T10" fmla="*/ 144 w 220"/>
                  <a:gd name="T11" fmla="*/ 41 h 108"/>
                  <a:gd name="T12" fmla="*/ 120 w 220"/>
                  <a:gd name="T13" fmla="*/ 47 h 108"/>
                  <a:gd name="T14" fmla="*/ 108 w 220"/>
                  <a:gd name="T15" fmla="*/ 52 h 108"/>
                  <a:gd name="T16" fmla="*/ 100 w 220"/>
                  <a:gd name="T17" fmla="*/ 58 h 108"/>
                  <a:gd name="T18" fmla="*/ 93 w 220"/>
                  <a:gd name="T19" fmla="*/ 60 h 108"/>
                  <a:gd name="T20" fmla="*/ 97 w 220"/>
                  <a:gd name="T21" fmla="*/ 63 h 108"/>
                  <a:gd name="T22" fmla="*/ 90 w 220"/>
                  <a:gd name="T23" fmla="*/ 67 h 108"/>
                  <a:gd name="T24" fmla="*/ 87 w 220"/>
                  <a:gd name="T25" fmla="*/ 71 h 108"/>
                  <a:gd name="T26" fmla="*/ 78 w 220"/>
                  <a:gd name="T27" fmla="*/ 69 h 108"/>
                  <a:gd name="T28" fmla="*/ 76 w 220"/>
                  <a:gd name="T29" fmla="*/ 75 h 108"/>
                  <a:gd name="T30" fmla="*/ 70 w 220"/>
                  <a:gd name="T31" fmla="*/ 77 h 108"/>
                  <a:gd name="T32" fmla="*/ 68 w 220"/>
                  <a:gd name="T33" fmla="*/ 85 h 108"/>
                  <a:gd name="T34" fmla="*/ 59 w 220"/>
                  <a:gd name="T35" fmla="*/ 93 h 108"/>
                  <a:gd name="T36" fmla="*/ 56 w 220"/>
                  <a:gd name="T37" fmla="*/ 94 h 108"/>
                  <a:gd name="T38" fmla="*/ 54 w 220"/>
                  <a:gd name="T39" fmla="*/ 96 h 108"/>
                  <a:gd name="T40" fmla="*/ 46 w 220"/>
                  <a:gd name="T41" fmla="*/ 107 h 108"/>
                  <a:gd name="T42" fmla="*/ 32 w 220"/>
                  <a:gd name="T43" fmla="*/ 107 h 108"/>
                  <a:gd name="T44" fmla="*/ 15 w 220"/>
                  <a:gd name="T45" fmla="*/ 104 h 108"/>
                  <a:gd name="T46" fmla="*/ 7 w 220"/>
                  <a:gd name="T47" fmla="*/ 101 h 108"/>
                  <a:gd name="T48" fmla="*/ 4 w 220"/>
                  <a:gd name="T49" fmla="*/ 94 h 108"/>
                  <a:gd name="T50" fmla="*/ 13 w 220"/>
                  <a:gd name="T51" fmla="*/ 90 h 108"/>
                  <a:gd name="T52" fmla="*/ 18 w 220"/>
                  <a:gd name="T53" fmla="*/ 83 h 108"/>
                  <a:gd name="T54" fmla="*/ 34 w 220"/>
                  <a:gd name="T55" fmla="*/ 74 h 108"/>
                  <a:gd name="T56" fmla="*/ 27 w 220"/>
                  <a:gd name="T57" fmla="*/ 72 h 108"/>
                  <a:gd name="T58" fmla="*/ 35 w 220"/>
                  <a:gd name="T59" fmla="*/ 63 h 108"/>
                  <a:gd name="T60" fmla="*/ 32 w 220"/>
                  <a:gd name="T61" fmla="*/ 60 h 108"/>
                  <a:gd name="T62" fmla="*/ 30 w 220"/>
                  <a:gd name="T63" fmla="*/ 55 h 108"/>
                  <a:gd name="T64" fmla="*/ 38 w 220"/>
                  <a:gd name="T65" fmla="*/ 56 h 108"/>
                  <a:gd name="T66" fmla="*/ 45 w 220"/>
                  <a:gd name="T67" fmla="*/ 52 h 108"/>
                  <a:gd name="T68" fmla="*/ 48 w 220"/>
                  <a:gd name="T69" fmla="*/ 49 h 108"/>
                  <a:gd name="T70" fmla="*/ 57 w 220"/>
                  <a:gd name="T71" fmla="*/ 47 h 108"/>
                  <a:gd name="T72" fmla="*/ 62 w 220"/>
                  <a:gd name="T73" fmla="*/ 41 h 108"/>
                  <a:gd name="T74" fmla="*/ 76 w 220"/>
                  <a:gd name="T75" fmla="*/ 34 h 108"/>
                  <a:gd name="T76" fmla="*/ 90 w 220"/>
                  <a:gd name="T77" fmla="*/ 31 h 108"/>
                  <a:gd name="T78" fmla="*/ 101 w 220"/>
                  <a:gd name="T79" fmla="*/ 28 h 108"/>
                  <a:gd name="T80" fmla="*/ 106 w 220"/>
                  <a:gd name="T81" fmla="*/ 27 h 108"/>
                  <a:gd name="T82" fmla="*/ 108 w 220"/>
                  <a:gd name="T83" fmla="*/ 22 h 108"/>
                  <a:gd name="T84" fmla="*/ 127 w 220"/>
                  <a:gd name="T85" fmla="*/ 23 h 108"/>
                  <a:gd name="T86" fmla="*/ 155 w 220"/>
                  <a:gd name="T87" fmla="*/ 19 h 108"/>
                  <a:gd name="T88" fmla="*/ 164 w 220"/>
                  <a:gd name="T89" fmla="*/ 15 h 108"/>
                  <a:gd name="T90" fmla="*/ 174 w 220"/>
                  <a:gd name="T91" fmla="*/ 14 h 108"/>
                  <a:gd name="T92" fmla="*/ 182 w 220"/>
                  <a:gd name="T93" fmla="*/ 6 h 108"/>
                  <a:gd name="T94" fmla="*/ 201 w 220"/>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 h="108">
                    <a:moveTo>
                      <a:pt x="201" y="0"/>
                    </a:moveTo>
                    <a:lnTo>
                      <a:pt x="205" y="1"/>
                    </a:lnTo>
                    <a:lnTo>
                      <a:pt x="213" y="3"/>
                    </a:lnTo>
                    <a:lnTo>
                      <a:pt x="216" y="4"/>
                    </a:lnTo>
                    <a:lnTo>
                      <a:pt x="218" y="6"/>
                    </a:lnTo>
                    <a:lnTo>
                      <a:pt x="220" y="8"/>
                    </a:lnTo>
                    <a:lnTo>
                      <a:pt x="220" y="9"/>
                    </a:lnTo>
                    <a:lnTo>
                      <a:pt x="218" y="11"/>
                    </a:lnTo>
                    <a:lnTo>
                      <a:pt x="218" y="12"/>
                    </a:lnTo>
                    <a:lnTo>
                      <a:pt x="218" y="14"/>
                    </a:lnTo>
                    <a:lnTo>
                      <a:pt x="213" y="17"/>
                    </a:lnTo>
                    <a:lnTo>
                      <a:pt x="209" y="22"/>
                    </a:lnTo>
                    <a:lnTo>
                      <a:pt x="209" y="22"/>
                    </a:lnTo>
                    <a:lnTo>
                      <a:pt x="202" y="23"/>
                    </a:lnTo>
                    <a:lnTo>
                      <a:pt x="196" y="25"/>
                    </a:lnTo>
                    <a:lnTo>
                      <a:pt x="193" y="27"/>
                    </a:lnTo>
                    <a:lnTo>
                      <a:pt x="190" y="28"/>
                    </a:lnTo>
                    <a:lnTo>
                      <a:pt x="187" y="30"/>
                    </a:lnTo>
                    <a:lnTo>
                      <a:pt x="180" y="31"/>
                    </a:lnTo>
                    <a:lnTo>
                      <a:pt x="171" y="33"/>
                    </a:lnTo>
                    <a:lnTo>
                      <a:pt x="166" y="36"/>
                    </a:lnTo>
                    <a:lnTo>
                      <a:pt x="158" y="36"/>
                    </a:lnTo>
                    <a:lnTo>
                      <a:pt x="152" y="39"/>
                    </a:lnTo>
                    <a:lnTo>
                      <a:pt x="144" y="41"/>
                    </a:lnTo>
                    <a:lnTo>
                      <a:pt x="142" y="41"/>
                    </a:lnTo>
                    <a:lnTo>
                      <a:pt x="138" y="42"/>
                    </a:lnTo>
                    <a:lnTo>
                      <a:pt x="134" y="42"/>
                    </a:lnTo>
                    <a:lnTo>
                      <a:pt x="120" y="47"/>
                    </a:lnTo>
                    <a:lnTo>
                      <a:pt x="114" y="50"/>
                    </a:lnTo>
                    <a:lnTo>
                      <a:pt x="111" y="50"/>
                    </a:lnTo>
                    <a:lnTo>
                      <a:pt x="109" y="50"/>
                    </a:lnTo>
                    <a:lnTo>
                      <a:pt x="108" y="52"/>
                    </a:lnTo>
                    <a:lnTo>
                      <a:pt x="106" y="53"/>
                    </a:lnTo>
                    <a:lnTo>
                      <a:pt x="103" y="55"/>
                    </a:lnTo>
                    <a:lnTo>
                      <a:pt x="101" y="56"/>
                    </a:lnTo>
                    <a:lnTo>
                      <a:pt x="100" y="58"/>
                    </a:lnTo>
                    <a:lnTo>
                      <a:pt x="100" y="58"/>
                    </a:lnTo>
                    <a:lnTo>
                      <a:pt x="98" y="58"/>
                    </a:lnTo>
                    <a:lnTo>
                      <a:pt x="97" y="58"/>
                    </a:lnTo>
                    <a:lnTo>
                      <a:pt x="93" y="60"/>
                    </a:lnTo>
                    <a:lnTo>
                      <a:pt x="93" y="61"/>
                    </a:lnTo>
                    <a:lnTo>
                      <a:pt x="97" y="61"/>
                    </a:lnTo>
                    <a:lnTo>
                      <a:pt x="97" y="63"/>
                    </a:lnTo>
                    <a:lnTo>
                      <a:pt x="97" y="63"/>
                    </a:lnTo>
                    <a:lnTo>
                      <a:pt x="95" y="64"/>
                    </a:lnTo>
                    <a:lnTo>
                      <a:pt x="93" y="66"/>
                    </a:lnTo>
                    <a:lnTo>
                      <a:pt x="92" y="67"/>
                    </a:lnTo>
                    <a:lnTo>
                      <a:pt x="90" y="67"/>
                    </a:lnTo>
                    <a:lnTo>
                      <a:pt x="87" y="67"/>
                    </a:lnTo>
                    <a:lnTo>
                      <a:pt x="86" y="69"/>
                    </a:lnTo>
                    <a:lnTo>
                      <a:pt x="87" y="69"/>
                    </a:lnTo>
                    <a:lnTo>
                      <a:pt x="87" y="71"/>
                    </a:lnTo>
                    <a:lnTo>
                      <a:pt x="86" y="71"/>
                    </a:lnTo>
                    <a:lnTo>
                      <a:pt x="84" y="71"/>
                    </a:lnTo>
                    <a:lnTo>
                      <a:pt x="79" y="69"/>
                    </a:lnTo>
                    <a:lnTo>
                      <a:pt x="78" y="69"/>
                    </a:lnTo>
                    <a:lnTo>
                      <a:pt x="78" y="71"/>
                    </a:lnTo>
                    <a:lnTo>
                      <a:pt x="78" y="72"/>
                    </a:lnTo>
                    <a:lnTo>
                      <a:pt x="78" y="74"/>
                    </a:lnTo>
                    <a:lnTo>
                      <a:pt x="76" y="75"/>
                    </a:lnTo>
                    <a:lnTo>
                      <a:pt x="75" y="75"/>
                    </a:lnTo>
                    <a:lnTo>
                      <a:pt x="68" y="74"/>
                    </a:lnTo>
                    <a:lnTo>
                      <a:pt x="68" y="75"/>
                    </a:lnTo>
                    <a:lnTo>
                      <a:pt x="70" y="77"/>
                    </a:lnTo>
                    <a:lnTo>
                      <a:pt x="70" y="78"/>
                    </a:lnTo>
                    <a:lnTo>
                      <a:pt x="71" y="80"/>
                    </a:lnTo>
                    <a:lnTo>
                      <a:pt x="70" y="82"/>
                    </a:lnTo>
                    <a:lnTo>
                      <a:pt x="68" y="85"/>
                    </a:lnTo>
                    <a:lnTo>
                      <a:pt x="57" y="88"/>
                    </a:lnTo>
                    <a:lnTo>
                      <a:pt x="57" y="90"/>
                    </a:lnTo>
                    <a:lnTo>
                      <a:pt x="59" y="91"/>
                    </a:lnTo>
                    <a:lnTo>
                      <a:pt x="59" y="93"/>
                    </a:lnTo>
                    <a:lnTo>
                      <a:pt x="59" y="94"/>
                    </a:lnTo>
                    <a:lnTo>
                      <a:pt x="57" y="94"/>
                    </a:lnTo>
                    <a:lnTo>
                      <a:pt x="56" y="94"/>
                    </a:lnTo>
                    <a:lnTo>
                      <a:pt x="56" y="94"/>
                    </a:lnTo>
                    <a:lnTo>
                      <a:pt x="52" y="93"/>
                    </a:lnTo>
                    <a:lnTo>
                      <a:pt x="51" y="93"/>
                    </a:lnTo>
                    <a:lnTo>
                      <a:pt x="51" y="94"/>
                    </a:lnTo>
                    <a:lnTo>
                      <a:pt x="54" y="96"/>
                    </a:lnTo>
                    <a:lnTo>
                      <a:pt x="54" y="97"/>
                    </a:lnTo>
                    <a:lnTo>
                      <a:pt x="54" y="99"/>
                    </a:lnTo>
                    <a:lnTo>
                      <a:pt x="49" y="102"/>
                    </a:lnTo>
                    <a:lnTo>
                      <a:pt x="46" y="107"/>
                    </a:lnTo>
                    <a:lnTo>
                      <a:pt x="41" y="108"/>
                    </a:lnTo>
                    <a:lnTo>
                      <a:pt x="38" y="108"/>
                    </a:lnTo>
                    <a:lnTo>
                      <a:pt x="35" y="108"/>
                    </a:lnTo>
                    <a:lnTo>
                      <a:pt x="32" y="107"/>
                    </a:lnTo>
                    <a:lnTo>
                      <a:pt x="26" y="107"/>
                    </a:lnTo>
                    <a:lnTo>
                      <a:pt x="23" y="105"/>
                    </a:lnTo>
                    <a:lnTo>
                      <a:pt x="18" y="104"/>
                    </a:lnTo>
                    <a:lnTo>
                      <a:pt x="15" y="104"/>
                    </a:lnTo>
                    <a:lnTo>
                      <a:pt x="11" y="105"/>
                    </a:lnTo>
                    <a:lnTo>
                      <a:pt x="8" y="107"/>
                    </a:lnTo>
                    <a:lnTo>
                      <a:pt x="5" y="104"/>
                    </a:lnTo>
                    <a:lnTo>
                      <a:pt x="7" y="101"/>
                    </a:lnTo>
                    <a:lnTo>
                      <a:pt x="0" y="97"/>
                    </a:lnTo>
                    <a:lnTo>
                      <a:pt x="0" y="96"/>
                    </a:lnTo>
                    <a:lnTo>
                      <a:pt x="0" y="94"/>
                    </a:lnTo>
                    <a:lnTo>
                      <a:pt x="4" y="94"/>
                    </a:lnTo>
                    <a:lnTo>
                      <a:pt x="5" y="91"/>
                    </a:lnTo>
                    <a:lnTo>
                      <a:pt x="8" y="90"/>
                    </a:lnTo>
                    <a:lnTo>
                      <a:pt x="11" y="90"/>
                    </a:lnTo>
                    <a:lnTo>
                      <a:pt x="13" y="90"/>
                    </a:lnTo>
                    <a:lnTo>
                      <a:pt x="15" y="88"/>
                    </a:lnTo>
                    <a:lnTo>
                      <a:pt x="15" y="86"/>
                    </a:lnTo>
                    <a:lnTo>
                      <a:pt x="16" y="85"/>
                    </a:lnTo>
                    <a:lnTo>
                      <a:pt x="18" y="83"/>
                    </a:lnTo>
                    <a:lnTo>
                      <a:pt x="23" y="77"/>
                    </a:lnTo>
                    <a:lnTo>
                      <a:pt x="24" y="75"/>
                    </a:lnTo>
                    <a:lnTo>
                      <a:pt x="34" y="75"/>
                    </a:lnTo>
                    <a:lnTo>
                      <a:pt x="34" y="74"/>
                    </a:lnTo>
                    <a:lnTo>
                      <a:pt x="32" y="74"/>
                    </a:lnTo>
                    <a:lnTo>
                      <a:pt x="29" y="74"/>
                    </a:lnTo>
                    <a:lnTo>
                      <a:pt x="27" y="72"/>
                    </a:lnTo>
                    <a:lnTo>
                      <a:pt x="27" y="72"/>
                    </a:lnTo>
                    <a:lnTo>
                      <a:pt x="26" y="71"/>
                    </a:lnTo>
                    <a:lnTo>
                      <a:pt x="27" y="69"/>
                    </a:lnTo>
                    <a:lnTo>
                      <a:pt x="30" y="66"/>
                    </a:lnTo>
                    <a:lnTo>
                      <a:pt x="35" y="63"/>
                    </a:lnTo>
                    <a:lnTo>
                      <a:pt x="40" y="61"/>
                    </a:lnTo>
                    <a:lnTo>
                      <a:pt x="38" y="61"/>
                    </a:lnTo>
                    <a:lnTo>
                      <a:pt x="37" y="60"/>
                    </a:lnTo>
                    <a:lnTo>
                      <a:pt x="32" y="60"/>
                    </a:lnTo>
                    <a:lnTo>
                      <a:pt x="30" y="58"/>
                    </a:lnTo>
                    <a:lnTo>
                      <a:pt x="30" y="56"/>
                    </a:lnTo>
                    <a:lnTo>
                      <a:pt x="29" y="56"/>
                    </a:lnTo>
                    <a:lnTo>
                      <a:pt x="30" y="55"/>
                    </a:lnTo>
                    <a:lnTo>
                      <a:pt x="34" y="55"/>
                    </a:lnTo>
                    <a:lnTo>
                      <a:pt x="35" y="55"/>
                    </a:lnTo>
                    <a:lnTo>
                      <a:pt x="37" y="55"/>
                    </a:lnTo>
                    <a:lnTo>
                      <a:pt x="38" y="56"/>
                    </a:lnTo>
                    <a:lnTo>
                      <a:pt x="40" y="56"/>
                    </a:lnTo>
                    <a:lnTo>
                      <a:pt x="40" y="56"/>
                    </a:lnTo>
                    <a:lnTo>
                      <a:pt x="45" y="53"/>
                    </a:lnTo>
                    <a:lnTo>
                      <a:pt x="45" y="52"/>
                    </a:lnTo>
                    <a:lnTo>
                      <a:pt x="45" y="50"/>
                    </a:lnTo>
                    <a:lnTo>
                      <a:pt x="45" y="50"/>
                    </a:lnTo>
                    <a:lnTo>
                      <a:pt x="46" y="49"/>
                    </a:lnTo>
                    <a:lnTo>
                      <a:pt x="48" y="49"/>
                    </a:lnTo>
                    <a:lnTo>
                      <a:pt x="51" y="49"/>
                    </a:lnTo>
                    <a:lnTo>
                      <a:pt x="56" y="50"/>
                    </a:lnTo>
                    <a:lnTo>
                      <a:pt x="56" y="50"/>
                    </a:lnTo>
                    <a:lnTo>
                      <a:pt x="57" y="47"/>
                    </a:lnTo>
                    <a:lnTo>
                      <a:pt x="59" y="45"/>
                    </a:lnTo>
                    <a:lnTo>
                      <a:pt x="62" y="42"/>
                    </a:lnTo>
                    <a:lnTo>
                      <a:pt x="62" y="42"/>
                    </a:lnTo>
                    <a:lnTo>
                      <a:pt x="62" y="41"/>
                    </a:lnTo>
                    <a:lnTo>
                      <a:pt x="67" y="39"/>
                    </a:lnTo>
                    <a:lnTo>
                      <a:pt x="71" y="38"/>
                    </a:lnTo>
                    <a:lnTo>
                      <a:pt x="75" y="34"/>
                    </a:lnTo>
                    <a:lnTo>
                      <a:pt x="76" y="34"/>
                    </a:lnTo>
                    <a:lnTo>
                      <a:pt x="78" y="34"/>
                    </a:lnTo>
                    <a:lnTo>
                      <a:pt x="81" y="33"/>
                    </a:lnTo>
                    <a:lnTo>
                      <a:pt x="87" y="33"/>
                    </a:lnTo>
                    <a:lnTo>
                      <a:pt x="90" y="31"/>
                    </a:lnTo>
                    <a:lnTo>
                      <a:pt x="92" y="28"/>
                    </a:lnTo>
                    <a:lnTo>
                      <a:pt x="93" y="28"/>
                    </a:lnTo>
                    <a:lnTo>
                      <a:pt x="98" y="27"/>
                    </a:lnTo>
                    <a:lnTo>
                      <a:pt x="101" y="28"/>
                    </a:lnTo>
                    <a:lnTo>
                      <a:pt x="101" y="28"/>
                    </a:lnTo>
                    <a:lnTo>
                      <a:pt x="103" y="28"/>
                    </a:lnTo>
                    <a:lnTo>
                      <a:pt x="105" y="28"/>
                    </a:lnTo>
                    <a:lnTo>
                      <a:pt x="106" y="27"/>
                    </a:lnTo>
                    <a:lnTo>
                      <a:pt x="105" y="25"/>
                    </a:lnTo>
                    <a:lnTo>
                      <a:pt x="105" y="23"/>
                    </a:lnTo>
                    <a:lnTo>
                      <a:pt x="106" y="22"/>
                    </a:lnTo>
                    <a:lnTo>
                      <a:pt x="108" y="22"/>
                    </a:lnTo>
                    <a:lnTo>
                      <a:pt x="112" y="22"/>
                    </a:lnTo>
                    <a:lnTo>
                      <a:pt x="116" y="22"/>
                    </a:lnTo>
                    <a:lnTo>
                      <a:pt x="122" y="23"/>
                    </a:lnTo>
                    <a:lnTo>
                      <a:pt x="127" y="23"/>
                    </a:lnTo>
                    <a:lnTo>
                      <a:pt x="130" y="23"/>
                    </a:lnTo>
                    <a:lnTo>
                      <a:pt x="133" y="23"/>
                    </a:lnTo>
                    <a:lnTo>
                      <a:pt x="141" y="22"/>
                    </a:lnTo>
                    <a:lnTo>
                      <a:pt x="155" y="19"/>
                    </a:lnTo>
                    <a:lnTo>
                      <a:pt x="158" y="17"/>
                    </a:lnTo>
                    <a:lnTo>
                      <a:pt x="161" y="15"/>
                    </a:lnTo>
                    <a:lnTo>
                      <a:pt x="163" y="15"/>
                    </a:lnTo>
                    <a:lnTo>
                      <a:pt x="164" y="15"/>
                    </a:lnTo>
                    <a:lnTo>
                      <a:pt x="168" y="15"/>
                    </a:lnTo>
                    <a:lnTo>
                      <a:pt x="171" y="14"/>
                    </a:lnTo>
                    <a:lnTo>
                      <a:pt x="172" y="14"/>
                    </a:lnTo>
                    <a:lnTo>
                      <a:pt x="174" y="14"/>
                    </a:lnTo>
                    <a:lnTo>
                      <a:pt x="175" y="12"/>
                    </a:lnTo>
                    <a:lnTo>
                      <a:pt x="175" y="9"/>
                    </a:lnTo>
                    <a:lnTo>
                      <a:pt x="177" y="8"/>
                    </a:lnTo>
                    <a:lnTo>
                      <a:pt x="182" y="6"/>
                    </a:lnTo>
                    <a:lnTo>
                      <a:pt x="188" y="3"/>
                    </a:lnTo>
                    <a:lnTo>
                      <a:pt x="194" y="1"/>
                    </a:lnTo>
                    <a:lnTo>
                      <a:pt x="199" y="0"/>
                    </a:lnTo>
                    <a:lnTo>
                      <a:pt x="20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5" name="Freeform 77">
                <a:extLst>
                  <a:ext uri="{FF2B5EF4-FFF2-40B4-BE49-F238E27FC236}">
                    <a16:creationId xmlns:a16="http://schemas.microsoft.com/office/drawing/2014/main" id="{4921DC96-A2B3-47E7-8265-C01853885369}"/>
                  </a:ext>
                </a:extLst>
              </p:cNvPr>
              <p:cNvSpPr>
                <a:spLocks/>
              </p:cNvSpPr>
              <p:nvPr/>
            </p:nvSpPr>
            <p:spPr bwMode="auto">
              <a:xfrm>
                <a:off x="7634297" y="1993040"/>
                <a:ext cx="5848" cy="15594"/>
              </a:xfrm>
              <a:custGeom>
                <a:avLst/>
                <a:gdLst>
                  <a:gd name="T0" fmla="*/ 1 w 3"/>
                  <a:gd name="T1" fmla="*/ 0 h 8"/>
                  <a:gd name="T2" fmla="*/ 1 w 3"/>
                  <a:gd name="T3" fmla="*/ 0 h 8"/>
                  <a:gd name="T4" fmla="*/ 1 w 3"/>
                  <a:gd name="T5" fmla="*/ 2 h 8"/>
                  <a:gd name="T6" fmla="*/ 3 w 3"/>
                  <a:gd name="T7" fmla="*/ 6 h 8"/>
                  <a:gd name="T8" fmla="*/ 3 w 3"/>
                  <a:gd name="T9" fmla="*/ 8 h 8"/>
                  <a:gd name="T10" fmla="*/ 3 w 3"/>
                  <a:gd name="T11" fmla="*/ 6 h 8"/>
                  <a:gd name="T12" fmla="*/ 1 w 3"/>
                  <a:gd name="T13" fmla="*/ 6 h 8"/>
                  <a:gd name="T14" fmla="*/ 1 w 3"/>
                  <a:gd name="T15" fmla="*/ 5 h 8"/>
                  <a:gd name="T16" fmla="*/ 0 w 3"/>
                  <a:gd name="T17" fmla="*/ 2 h 8"/>
                  <a:gd name="T18" fmla="*/ 1 w 3"/>
                  <a:gd name="T19" fmla="*/ 0 h 8"/>
                  <a:gd name="T20" fmla="*/ 1 w 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lnTo>
                      <a:pt x="1" y="0"/>
                    </a:lnTo>
                    <a:lnTo>
                      <a:pt x="1" y="2"/>
                    </a:lnTo>
                    <a:lnTo>
                      <a:pt x="3" y="6"/>
                    </a:lnTo>
                    <a:lnTo>
                      <a:pt x="3" y="8"/>
                    </a:lnTo>
                    <a:lnTo>
                      <a:pt x="3" y="6"/>
                    </a:lnTo>
                    <a:lnTo>
                      <a:pt x="1" y="6"/>
                    </a:lnTo>
                    <a:lnTo>
                      <a:pt x="1" y="5"/>
                    </a:lnTo>
                    <a:lnTo>
                      <a:pt x="0" y="2"/>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6" name="Freeform 78">
                <a:extLst>
                  <a:ext uri="{FF2B5EF4-FFF2-40B4-BE49-F238E27FC236}">
                    <a16:creationId xmlns:a16="http://schemas.microsoft.com/office/drawing/2014/main" id="{FE448EDD-5343-44E7-B097-EC745E980F04}"/>
                  </a:ext>
                </a:extLst>
              </p:cNvPr>
              <p:cNvSpPr>
                <a:spLocks/>
              </p:cNvSpPr>
              <p:nvPr/>
            </p:nvSpPr>
            <p:spPr bwMode="auto">
              <a:xfrm>
                <a:off x="7981258" y="1870240"/>
                <a:ext cx="25340" cy="21442"/>
              </a:xfrm>
              <a:custGeom>
                <a:avLst/>
                <a:gdLst>
                  <a:gd name="T0" fmla="*/ 8 w 13"/>
                  <a:gd name="T1" fmla="*/ 0 h 11"/>
                  <a:gd name="T2" fmla="*/ 9 w 13"/>
                  <a:gd name="T3" fmla="*/ 2 h 11"/>
                  <a:gd name="T4" fmla="*/ 11 w 13"/>
                  <a:gd name="T5" fmla="*/ 3 h 11"/>
                  <a:gd name="T6" fmla="*/ 13 w 13"/>
                  <a:gd name="T7" fmla="*/ 5 h 11"/>
                  <a:gd name="T8" fmla="*/ 13 w 13"/>
                  <a:gd name="T9" fmla="*/ 10 h 11"/>
                  <a:gd name="T10" fmla="*/ 13 w 13"/>
                  <a:gd name="T11" fmla="*/ 11 h 11"/>
                  <a:gd name="T12" fmla="*/ 11 w 13"/>
                  <a:gd name="T13" fmla="*/ 11 h 11"/>
                  <a:gd name="T14" fmla="*/ 3 w 13"/>
                  <a:gd name="T15" fmla="*/ 10 h 11"/>
                  <a:gd name="T16" fmla="*/ 0 w 13"/>
                  <a:gd name="T17" fmla="*/ 10 h 11"/>
                  <a:gd name="T18" fmla="*/ 0 w 13"/>
                  <a:gd name="T19" fmla="*/ 8 h 11"/>
                  <a:gd name="T20" fmla="*/ 0 w 13"/>
                  <a:gd name="T21" fmla="*/ 6 h 11"/>
                  <a:gd name="T22" fmla="*/ 8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8" y="0"/>
                    </a:moveTo>
                    <a:lnTo>
                      <a:pt x="9" y="2"/>
                    </a:lnTo>
                    <a:lnTo>
                      <a:pt x="11" y="3"/>
                    </a:lnTo>
                    <a:lnTo>
                      <a:pt x="13" y="5"/>
                    </a:lnTo>
                    <a:lnTo>
                      <a:pt x="13" y="10"/>
                    </a:lnTo>
                    <a:lnTo>
                      <a:pt x="13" y="11"/>
                    </a:lnTo>
                    <a:lnTo>
                      <a:pt x="11" y="11"/>
                    </a:lnTo>
                    <a:lnTo>
                      <a:pt x="3" y="10"/>
                    </a:lnTo>
                    <a:lnTo>
                      <a:pt x="0" y="10"/>
                    </a:lnTo>
                    <a:lnTo>
                      <a:pt x="0" y="8"/>
                    </a:lnTo>
                    <a:lnTo>
                      <a:pt x="0" y="6"/>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7" name="Freeform 79">
                <a:extLst>
                  <a:ext uri="{FF2B5EF4-FFF2-40B4-BE49-F238E27FC236}">
                    <a16:creationId xmlns:a16="http://schemas.microsoft.com/office/drawing/2014/main" id="{51B4D26F-C7C9-4672-9A6F-9C9B26A70917}"/>
                  </a:ext>
                </a:extLst>
              </p:cNvPr>
              <p:cNvSpPr>
                <a:spLocks/>
              </p:cNvSpPr>
              <p:nvPr/>
            </p:nvSpPr>
            <p:spPr bwMode="auto">
              <a:xfrm>
                <a:off x="7412086" y="2008634"/>
                <a:ext cx="56528" cy="40934"/>
              </a:xfrm>
              <a:custGeom>
                <a:avLst/>
                <a:gdLst>
                  <a:gd name="T0" fmla="*/ 8 w 29"/>
                  <a:gd name="T1" fmla="*/ 0 h 21"/>
                  <a:gd name="T2" fmla="*/ 8 w 29"/>
                  <a:gd name="T3" fmla="*/ 0 h 21"/>
                  <a:gd name="T4" fmla="*/ 8 w 29"/>
                  <a:gd name="T5" fmla="*/ 2 h 21"/>
                  <a:gd name="T6" fmla="*/ 13 w 29"/>
                  <a:gd name="T7" fmla="*/ 3 h 21"/>
                  <a:gd name="T8" fmla="*/ 14 w 29"/>
                  <a:gd name="T9" fmla="*/ 5 h 21"/>
                  <a:gd name="T10" fmla="*/ 16 w 29"/>
                  <a:gd name="T11" fmla="*/ 6 h 21"/>
                  <a:gd name="T12" fmla="*/ 18 w 29"/>
                  <a:gd name="T13" fmla="*/ 8 h 21"/>
                  <a:gd name="T14" fmla="*/ 21 w 29"/>
                  <a:gd name="T15" fmla="*/ 10 h 21"/>
                  <a:gd name="T16" fmla="*/ 24 w 29"/>
                  <a:gd name="T17" fmla="*/ 13 h 21"/>
                  <a:gd name="T18" fmla="*/ 27 w 29"/>
                  <a:gd name="T19" fmla="*/ 14 h 21"/>
                  <a:gd name="T20" fmla="*/ 29 w 29"/>
                  <a:gd name="T21" fmla="*/ 14 h 21"/>
                  <a:gd name="T22" fmla="*/ 29 w 29"/>
                  <a:gd name="T23" fmla="*/ 16 h 21"/>
                  <a:gd name="T24" fmla="*/ 29 w 29"/>
                  <a:gd name="T25" fmla="*/ 17 h 21"/>
                  <a:gd name="T26" fmla="*/ 29 w 29"/>
                  <a:gd name="T27" fmla="*/ 19 h 21"/>
                  <a:gd name="T28" fmla="*/ 27 w 29"/>
                  <a:gd name="T29" fmla="*/ 21 h 21"/>
                  <a:gd name="T30" fmla="*/ 25 w 29"/>
                  <a:gd name="T31" fmla="*/ 21 h 21"/>
                  <a:gd name="T32" fmla="*/ 22 w 29"/>
                  <a:gd name="T33" fmla="*/ 21 h 21"/>
                  <a:gd name="T34" fmla="*/ 21 w 29"/>
                  <a:gd name="T35" fmla="*/ 21 h 21"/>
                  <a:gd name="T36" fmla="*/ 19 w 29"/>
                  <a:gd name="T37" fmla="*/ 21 h 21"/>
                  <a:gd name="T38" fmla="*/ 18 w 29"/>
                  <a:gd name="T39" fmla="*/ 21 h 21"/>
                  <a:gd name="T40" fmla="*/ 18 w 29"/>
                  <a:gd name="T41" fmla="*/ 21 h 21"/>
                  <a:gd name="T42" fmla="*/ 16 w 29"/>
                  <a:gd name="T43" fmla="*/ 19 h 21"/>
                  <a:gd name="T44" fmla="*/ 16 w 29"/>
                  <a:gd name="T45" fmla="*/ 17 h 21"/>
                  <a:gd name="T46" fmla="*/ 14 w 29"/>
                  <a:gd name="T47" fmla="*/ 16 h 21"/>
                  <a:gd name="T48" fmla="*/ 13 w 29"/>
                  <a:gd name="T49" fmla="*/ 16 h 21"/>
                  <a:gd name="T50" fmla="*/ 11 w 29"/>
                  <a:gd name="T51" fmla="*/ 16 h 21"/>
                  <a:gd name="T52" fmla="*/ 10 w 29"/>
                  <a:gd name="T53" fmla="*/ 14 h 21"/>
                  <a:gd name="T54" fmla="*/ 8 w 29"/>
                  <a:gd name="T55" fmla="*/ 14 h 21"/>
                  <a:gd name="T56" fmla="*/ 8 w 29"/>
                  <a:gd name="T57" fmla="*/ 16 h 21"/>
                  <a:gd name="T58" fmla="*/ 7 w 29"/>
                  <a:gd name="T59" fmla="*/ 16 h 21"/>
                  <a:gd name="T60" fmla="*/ 3 w 29"/>
                  <a:gd name="T61" fmla="*/ 11 h 21"/>
                  <a:gd name="T62" fmla="*/ 2 w 29"/>
                  <a:gd name="T63" fmla="*/ 11 h 21"/>
                  <a:gd name="T64" fmla="*/ 2 w 29"/>
                  <a:gd name="T65" fmla="*/ 10 h 21"/>
                  <a:gd name="T66" fmla="*/ 2 w 29"/>
                  <a:gd name="T67" fmla="*/ 8 h 21"/>
                  <a:gd name="T68" fmla="*/ 0 w 29"/>
                  <a:gd name="T69" fmla="*/ 6 h 21"/>
                  <a:gd name="T70" fmla="*/ 0 w 29"/>
                  <a:gd name="T71" fmla="*/ 5 h 21"/>
                  <a:gd name="T72" fmla="*/ 2 w 29"/>
                  <a:gd name="T73" fmla="*/ 3 h 21"/>
                  <a:gd name="T74" fmla="*/ 3 w 29"/>
                  <a:gd name="T75" fmla="*/ 3 h 21"/>
                  <a:gd name="T76" fmla="*/ 5 w 29"/>
                  <a:gd name="T77" fmla="*/ 2 h 21"/>
                  <a:gd name="T78" fmla="*/ 8 w 29"/>
                  <a:gd name="T7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21">
                    <a:moveTo>
                      <a:pt x="8" y="0"/>
                    </a:moveTo>
                    <a:lnTo>
                      <a:pt x="8" y="0"/>
                    </a:lnTo>
                    <a:lnTo>
                      <a:pt x="8" y="2"/>
                    </a:lnTo>
                    <a:lnTo>
                      <a:pt x="13" y="3"/>
                    </a:lnTo>
                    <a:lnTo>
                      <a:pt x="14" y="5"/>
                    </a:lnTo>
                    <a:lnTo>
                      <a:pt x="16" y="6"/>
                    </a:lnTo>
                    <a:lnTo>
                      <a:pt x="18" y="8"/>
                    </a:lnTo>
                    <a:lnTo>
                      <a:pt x="21" y="10"/>
                    </a:lnTo>
                    <a:lnTo>
                      <a:pt x="24" y="13"/>
                    </a:lnTo>
                    <a:lnTo>
                      <a:pt x="27" y="14"/>
                    </a:lnTo>
                    <a:lnTo>
                      <a:pt x="29" y="14"/>
                    </a:lnTo>
                    <a:lnTo>
                      <a:pt x="29" y="16"/>
                    </a:lnTo>
                    <a:lnTo>
                      <a:pt x="29" y="17"/>
                    </a:lnTo>
                    <a:lnTo>
                      <a:pt x="29" y="19"/>
                    </a:lnTo>
                    <a:lnTo>
                      <a:pt x="27" y="21"/>
                    </a:lnTo>
                    <a:lnTo>
                      <a:pt x="25" y="21"/>
                    </a:lnTo>
                    <a:lnTo>
                      <a:pt x="22" y="21"/>
                    </a:lnTo>
                    <a:lnTo>
                      <a:pt x="21" y="21"/>
                    </a:lnTo>
                    <a:lnTo>
                      <a:pt x="19" y="21"/>
                    </a:lnTo>
                    <a:lnTo>
                      <a:pt x="18" y="21"/>
                    </a:lnTo>
                    <a:lnTo>
                      <a:pt x="18" y="21"/>
                    </a:lnTo>
                    <a:lnTo>
                      <a:pt x="16" y="19"/>
                    </a:lnTo>
                    <a:lnTo>
                      <a:pt x="16" y="17"/>
                    </a:lnTo>
                    <a:lnTo>
                      <a:pt x="14" y="16"/>
                    </a:lnTo>
                    <a:lnTo>
                      <a:pt x="13" y="16"/>
                    </a:lnTo>
                    <a:lnTo>
                      <a:pt x="11" y="16"/>
                    </a:lnTo>
                    <a:lnTo>
                      <a:pt x="10" y="14"/>
                    </a:lnTo>
                    <a:lnTo>
                      <a:pt x="8" y="14"/>
                    </a:lnTo>
                    <a:lnTo>
                      <a:pt x="8" y="16"/>
                    </a:lnTo>
                    <a:lnTo>
                      <a:pt x="7" y="16"/>
                    </a:lnTo>
                    <a:lnTo>
                      <a:pt x="3" y="11"/>
                    </a:lnTo>
                    <a:lnTo>
                      <a:pt x="2" y="11"/>
                    </a:lnTo>
                    <a:lnTo>
                      <a:pt x="2" y="10"/>
                    </a:lnTo>
                    <a:lnTo>
                      <a:pt x="2" y="8"/>
                    </a:lnTo>
                    <a:lnTo>
                      <a:pt x="0" y="6"/>
                    </a:lnTo>
                    <a:lnTo>
                      <a:pt x="0" y="5"/>
                    </a:lnTo>
                    <a:lnTo>
                      <a:pt x="2" y="3"/>
                    </a:lnTo>
                    <a:lnTo>
                      <a:pt x="3" y="3"/>
                    </a:lnTo>
                    <a:lnTo>
                      <a:pt x="5" y="2"/>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8" name="Freeform 80">
                <a:extLst>
                  <a:ext uri="{FF2B5EF4-FFF2-40B4-BE49-F238E27FC236}">
                    <a16:creationId xmlns:a16="http://schemas.microsoft.com/office/drawing/2014/main" id="{C17F3796-7FAE-4603-B395-65C39F8192E0}"/>
                  </a:ext>
                </a:extLst>
              </p:cNvPr>
              <p:cNvSpPr>
                <a:spLocks/>
              </p:cNvSpPr>
              <p:nvPr/>
            </p:nvSpPr>
            <p:spPr bwMode="auto">
              <a:xfrm>
                <a:off x="7336067" y="1441411"/>
                <a:ext cx="37036" cy="17544"/>
              </a:xfrm>
              <a:custGeom>
                <a:avLst/>
                <a:gdLst>
                  <a:gd name="T0" fmla="*/ 17 w 19"/>
                  <a:gd name="T1" fmla="*/ 0 h 9"/>
                  <a:gd name="T2" fmla="*/ 19 w 19"/>
                  <a:gd name="T3" fmla="*/ 1 h 9"/>
                  <a:gd name="T4" fmla="*/ 19 w 19"/>
                  <a:gd name="T5" fmla="*/ 1 h 9"/>
                  <a:gd name="T6" fmla="*/ 19 w 19"/>
                  <a:gd name="T7" fmla="*/ 6 h 9"/>
                  <a:gd name="T8" fmla="*/ 19 w 19"/>
                  <a:gd name="T9" fmla="*/ 7 h 9"/>
                  <a:gd name="T10" fmla="*/ 19 w 19"/>
                  <a:gd name="T11" fmla="*/ 9 h 9"/>
                  <a:gd name="T12" fmla="*/ 17 w 19"/>
                  <a:gd name="T13" fmla="*/ 9 h 9"/>
                  <a:gd name="T14" fmla="*/ 6 w 19"/>
                  <a:gd name="T15" fmla="*/ 9 h 9"/>
                  <a:gd name="T16" fmla="*/ 0 w 19"/>
                  <a:gd name="T17" fmla="*/ 9 h 9"/>
                  <a:gd name="T18" fmla="*/ 0 w 19"/>
                  <a:gd name="T19" fmla="*/ 9 h 9"/>
                  <a:gd name="T20" fmla="*/ 3 w 19"/>
                  <a:gd name="T21" fmla="*/ 7 h 9"/>
                  <a:gd name="T22" fmla="*/ 3 w 19"/>
                  <a:gd name="T23" fmla="*/ 6 h 9"/>
                  <a:gd name="T24" fmla="*/ 3 w 19"/>
                  <a:gd name="T25" fmla="*/ 1 h 9"/>
                  <a:gd name="T26" fmla="*/ 3 w 19"/>
                  <a:gd name="T27" fmla="*/ 1 h 9"/>
                  <a:gd name="T28" fmla="*/ 12 w 19"/>
                  <a:gd name="T29" fmla="*/ 1 h 9"/>
                  <a:gd name="T30" fmla="*/ 14 w 19"/>
                  <a:gd name="T31" fmla="*/ 0 h 9"/>
                  <a:gd name="T32" fmla="*/ 17 w 19"/>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9">
                    <a:moveTo>
                      <a:pt x="17" y="0"/>
                    </a:moveTo>
                    <a:lnTo>
                      <a:pt x="19" y="1"/>
                    </a:lnTo>
                    <a:lnTo>
                      <a:pt x="19" y="1"/>
                    </a:lnTo>
                    <a:lnTo>
                      <a:pt x="19" y="6"/>
                    </a:lnTo>
                    <a:lnTo>
                      <a:pt x="19" y="7"/>
                    </a:lnTo>
                    <a:lnTo>
                      <a:pt x="19" y="9"/>
                    </a:lnTo>
                    <a:lnTo>
                      <a:pt x="17" y="9"/>
                    </a:lnTo>
                    <a:lnTo>
                      <a:pt x="6" y="9"/>
                    </a:lnTo>
                    <a:lnTo>
                      <a:pt x="0" y="9"/>
                    </a:lnTo>
                    <a:lnTo>
                      <a:pt x="0" y="9"/>
                    </a:lnTo>
                    <a:lnTo>
                      <a:pt x="3" y="7"/>
                    </a:lnTo>
                    <a:lnTo>
                      <a:pt x="3" y="6"/>
                    </a:lnTo>
                    <a:lnTo>
                      <a:pt x="3" y="1"/>
                    </a:lnTo>
                    <a:lnTo>
                      <a:pt x="3" y="1"/>
                    </a:lnTo>
                    <a:lnTo>
                      <a:pt x="12" y="1"/>
                    </a:lnTo>
                    <a:lnTo>
                      <a:pt x="14" y="0"/>
                    </a:lnTo>
                    <a:lnTo>
                      <a:pt x="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9" name="Freeform 81">
                <a:extLst>
                  <a:ext uri="{FF2B5EF4-FFF2-40B4-BE49-F238E27FC236}">
                    <a16:creationId xmlns:a16="http://schemas.microsoft.com/office/drawing/2014/main" id="{7D88CF5E-98CB-4EAE-B06C-2CC59BC17F85}"/>
                  </a:ext>
                </a:extLst>
              </p:cNvPr>
              <p:cNvSpPr>
                <a:spLocks/>
              </p:cNvSpPr>
              <p:nvPr/>
            </p:nvSpPr>
            <p:spPr bwMode="auto">
              <a:xfrm>
                <a:off x="7314625" y="1443360"/>
                <a:ext cx="11695" cy="5848"/>
              </a:xfrm>
              <a:custGeom>
                <a:avLst/>
                <a:gdLst>
                  <a:gd name="T0" fmla="*/ 3 w 6"/>
                  <a:gd name="T1" fmla="*/ 0 h 3"/>
                  <a:gd name="T2" fmla="*/ 5 w 6"/>
                  <a:gd name="T3" fmla="*/ 0 h 3"/>
                  <a:gd name="T4" fmla="*/ 6 w 6"/>
                  <a:gd name="T5" fmla="*/ 2 h 3"/>
                  <a:gd name="T6" fmla="*/ 6 w 6"/>
                  <a:gd name="T7" fmla="*/ 2 h 3"/>
                  <a:gd name="T8" fmla="*/ 3 w 6"/>
                  <a:gd name="T9" fmla="*/ 3 h 3"/>
                  <a:gd name="T10" fmla="*/ 0 w 6"/>
                  <a:gd name="T11" fmla="*/ 3 h 3"/>
                  <a:gd name="T12" fmla="*/ 0 w 6"/>
                  <a:gd name="T13" fmla="*/ 3 h 3"/>
                  <a:gd name="T14" fmla="*/ 1 w 6"/>
                  <a:gd name="T15" fmla="*/ 2 h 3"/>
                  <a:gd name="T16" fmla="*/ 3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0"/>
                    </a:moveTo>
                    <a:lnTo>
                      <a:pt x="5" y="0"/>
                    </a:lnTo>
                    <a:lnTo>
                      <a:pt x="6" y="2"/>
                    </a:lnTo>
                    <a:lnTo>
                      <a:pt x="6" y="2"/>
                    </a:lnTo>
                    <a:lnTo>
                      <a:pt x="3" y="3"/>
                    </a:lnTo>
                    <a:lnTo>
                      <a:pt x="0" y="3"/>
                    </a:lnTo>
                    <a:lnTo>
                      <a:pt x="0" y="3"/>
                    </a:lnTo>
                    <a:lnTo>
                      <a:pt x="1"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0" name="Freeform 82">
                <a:extLst>
                  <a:ext uri="{FF2B5EF4-FFF2-40B4-BE49-F238E27FC236}">
                    <a16:creationId xmlns:a16="http://schemas.microsoft.com/office/drawing/2014/main" id="{35956568-9436-49E0-A5D0-AE5B50C3CAB4}"/>
                  </a:ext>
                </a:extLst>
              </p:cNvPr>
              <p:cNvSpPr>
                <a:spLocks/>
              </p:cNvSpPr>
              <p:nvPr/>
            </p:nvSpPr>
            <p:spPr bwMode="auto">
              <a:xfrm>
                <a:off x="7735656" y="1848798"/>
                <a:ext cx="44833" cy="25340"/>
              </a:xfrm>
              <a:custGeom>
                <a:avLst/>
                <a:gdLst>
                  <a:gd name="T0" fmla="*/ 14 w 23"/>
                  <a:gd name="T1" fmla="*/ 0 h 13"/>
                  <a:gd name="T2" fmla="*/ 16 w 23"/>
                  <a:gd name="T3" fmla="*/ 0 h 13"/>
                  <a:gd name="T4" fmla="*/ 17 w 23"/>
                  <a:gd name="T5" fmla="*/ 2 h 13"/>
                  <a:gd name="T6" fmla="*/ 19 w 23"/>
                  <a:gd name="T7" fmla="*/ 2 h 13"/>
                  <a:gd name="T8" fmla="*/ 20 w 23"/>
                  <a:gd name="T9" fmla="*/ 5 h 13"/>
                  <a:gd name="T10" fmla="*/ 22 w 23"/>
                  <a:gd name="T11" fmla="*/ 5 h 13"/>
                  <a:gd name="T12" fmla="*/ 23 w 23"/>
                  <a:gd name="T13" fmla="*/ 6 h 13"/>
                  <a:gd name="T14" fmla="*/ 23 w 23"/>
                  <a:gd name="T15" fmla="*/ 8 h 13"/>
                  <a:gd name="T16" fmla="*/ 23 w 23"/>
                  <a:gd name="T17" fmla="*/ 10 h 13"/>
                  <a:gd name="T18" fmla="*/ 20 w 23"/>
                  <a:gd name="T19" fmla="*/ 10 h 13"/>
                  <a:gd name="T20" fmla="*/ 14 w 23"/>
                  <a:gd name="T21" fmla="*/ 11 h 13"/>
                  <a:gd name="T22" fmla="*/ 11 w 23"/>
                  <a:gd name="T23" fmla="*/ 11 h 13"/>
                  <a:gd name="T24" fmla="*/ 6 w 23"/>
                  <a:gd name="T25" fmla="*/ 13 h 13"/>
                  <a:gd name="T26" fmla="*/ 5 w 23"/>
                  <a:gd name="T27" fmla="*/ 13 h 13"/>
                  <a:gd name="T28" fmla="*/ 3 w 23"/>
                  <a:gd name="T29" fmla="*/ 13 h 13"/>
                  <a:gd name="T30" fmla="*/ 1 w 23"/>
                  <a:gd name="T31" fmla="*/ 13 h 13"/>
                  <a:gd name="T32" fmla="*/ 0 w 23"/>
                  <a:gd name="T33" fmla="*/ 13 h 13"/>
                  <a:gd name="T34" fmla="*/ 0 w 23"/>
                  <a:gd name="T35" fmla="*/ 11 h 13"/>
                  <a:gd name="T36" fmla="*/ 0 w 23"/>
                  <a:gd name="T37" fmla="*/ 10 h 13"/>
                  <a:gd name="T38" fmla="*/ 1 w 23"/>
                  <a:gd name="T39" fmla="*/ 8 h 13"/>
                  <a:gd name="T40" fmla="*/ 0 w 23"/>
                  <a:gd name="T41" fmla="*/ 5 h 13"/>
                  <a:gd name="T42" fmla="*/ 3 w 23"/>
                  <a:gd name="T43" fmla="*/ 2 h 13"/>
                  <a:gd name="T44" fmla="*/ 6 w 23"/>
                  <a:gd name="T45" fmla="*/ 2 h 13"/>
                  <a:gd name="T46" fmla="*/ 14 w 23"/>
                  <a:gd name="T4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3">
                    <a:moveTo>
                      <a:pt x="14" y="0"/>
                    </a:moveTo>
                    <a:lnTo>
                      <a:pt x="16" y="0"/>
                    </a:lnTo>
                    <a:lnTo>
                      <a:pt x="17" y="2"/>
                    </a:lnTo>
                    <a:lnTo>
                      <a:pt x="19" y="2"/>
                    </a:lnTo>
                    <a:lnTo>
                      <a:pt x="20" y="5"/>
                    </a:lnTo>
                    <a:lnTo>
                      <a:pt x="22" y="5"/>
                    </a:lnTo>
                    <a:lnTo>
                      <a:pt x="23" y="6"/>
                    </a:lnTo>
                    <a:lnTo>
                      <a:pt x="23" y="8"/>
                    </a:lnTo>
                    <a:lnTo>
                      <a:pt x="23" y="10"/>
                    </a:lnTo>
                    <a:lnTo>
                      <a:pt x="20" y="10"/>
                    </a:lnTo>
                    <a:lnTo>
                      <a:pt x="14" y="11"/>
                    </a:lnTo>
                    <a:lnTo>
                      <a:pt x="11" y="11"/>
                    </a:lnTo>
                    <a:lnTo>
                      <a:pt x="6" y="13"/>
                    </a:lnTo>
                    <a:lnTo>
                      <a:pt x="5" y="13"/>
                    </a:lnTo>
                    <a:lnTo>
                      <a:pt x="3" y="13"/>
                    </a:lnTo>
                    <a:lnTo>
                      <a:pt x="1" y="13"/>
                    </a:lnTo>
                    <a:lnTo>
                      <a:pt x="0" y="13"/>
                    </a:lnTo>
                    <a:lnTo>
                      <a:pt x="0" y="11"/>
                    </a:lnTo>
                    <a:lnTo>
                      <a:pt x="0" y="10"/>
                    </a:lnTo>
                    <a:lnTo>
                      <a:pt x="1" y="8"/>
                    </a:lnTo>
                    <a:lnTo>
                      <a:pt x="0" y="5"/>
                    </a:lnTo>
                    <a:lnTo>
                      <a:pt x="3" y="2"/>
                    </a:lnTo>
                    <a:lnTo>
                      <a:pt x="6" y="2"/>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1" name="Freeform 83">
                <a:extLst>
                  <a:ext uri="{FF2B5EF4-FFF2-40B4-BE49-F238E27FC236}">
                    <a16:creationId xmlns:a16="http://schemas.microsoft.com/office/drawing/2014/main" id="{8E84A20D-D941-4443-9336-FEC66035D1C5}"/>
                  </a:ext>
                </a:extLst>
              </p:cNvPr>
              <p:cNvSpPr>
                <a:spLocks/>
              </p:cNvSpPr>
              <p:nvPr/>
            </p:nvSpPr>
            <p:spPr bwMode="auto">
              <a:xfrm>
                <a:off x="7932528" y="1897529"/>
                <a:ext cx="38984" cy="19492"/>
              </a:xfrm>
              <a:custGeom>
                <a:avLst/>
                <a:gdLst>
                  <a:gd name="T0" fmla="*/ 12 w 20"/>
                  <a:gd name="T1" fmla="*/ 0 h 10"/>
                  <a:gd name="T2" fmla="*/ 19 w 20"/>
                  <a:gd name="T3" fmla="*/ 2 h 10"/>
                  <a:gd name="T4" fmla="*/ 20 w 20"/>
                  <a:gd name="T5" fmla="*/ 3 h 10"/>
                  <a:gd name="T6" fmla="*/ 20 w 20"/>
                  <a:gd name="T7" fmla="*/ 3 h 10"/>
                  <a:gd name="T8" fmla="*/ 17 w 20"/>
                  <a:gd name="T9" fmla="*/ 5 h 10"/>
                  <a:gd name="T10" fmla="*/ 16 w 20"/>
                  <a:gd name="T11" fmla="*/ 7 h 10"/>
                  <a:gd name="T12" fmla="*/ 12 w 20"/>
                  <a:gd name="T13" fmla="*/ 8 h 10"/>
                  <a:gd name="T14" fmla="*/ 11 w 20"/>
                  <a:gd name="T15" fmla="*/ 8 h 10"/>
                  <a:gd name="T16" fmla="*/ 3 w 20"/>
                  <a:gd name="T17" fmla="*/ 10 h 10"/>
                  <a:gd name="T18" fmla="*/ 0 w 20"/>
                  <a:gd name="T19" fmla="*/ 8 h 10"/>
                  <a:gd name="T20" fmla="*/ 0 w 20"/>
                  <a:gd name="T21" fmla="*/ 8 h 10"/>
                  <a:gd name="T22" fmla="*/ 0 w 20"/>
                  <a:gd name="T23" fmla="*/ 7 h 10"/>
                  <a:gd name="T24" fmla="*/ 3 w 20"/>
                  <a:gd name="T25" fmla="*/ 5 h 10"/>
                  <a:gd name="T26" fmla="*/ 4 w 20"/>
                  <a:gd name="T27" fmla="*/ 3 h 10"/>
                  <a:gd name="T28" fmla="*/ 6 w 20"/>
                  <a:gd name="T29" fmla="*/ 2 h 10"/>
                  <a:gd name="T30" fmla="*/ 9 w 20"/>
                  <a:gd name="T31" fmla="*/ 0 h 10"/>
                  <a:gd name="T32" fmla="*/ 12 w 2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0">
                    <a:moveTo>
                      <a:pt x="12" y="0"/>
                    </a:moveTo>
                    <a:lnTo>
                      <a:pt x="19" y="2"/>
                    </a:lnTo>
                    <a:lnTo>
                      <a:pt x="20" y="3"/>
                    </a:lnTo>
                    <a:lnTo>
                      <a:pt x="20" y="3"/>
                    </a:lnTo>
                    <a:lnTo>
                      <a:pt x="17" y="5"/>
                    </a:lnTo>
                    <a:lnTo>
                      <a:pt x="16" y="7"/>
                    </a:lnTo>
                    <a:lnTo>
                      <a:pt x="12" y="8"/>
                    </a:lnTo>
                    <a:lnTo>
                      <a:pt x="11" y="8"/>
                    </a:lnTo>
                    <a:lnTo>
                      <a:pt x="3" y="10"/>
                    </a:lnTo>
                    <a:lnTo>
                      <a:pt x="0" y="8"/>
                    </a:lnTo>
                    <a:lnTo>
                      <a:pt x="0" y="8"/>
                    </a:lnTo>
                    <a:lnTo>
                      <a:pt x="0" y="7"/>
                    </a:lnTo>
                    <a:lnTo>
                      <a:pt x="3" y="5"/>
                    </a:lnTo>
                    <a:lnTo>
                      <a:pt x="4" y="3"/>
                    </a:lnTo>
                    <a:lnTo>
                      <a:pt x="6" y="2"/>
                    </a:lnTo>
                    <a:lnTo>
                      <a:pt x="9" y="0"/>
                    </a:lnTo>
                    <a:lnTo>
                      <a:pt x="1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2" name="Freeform 84">
                <a:extLst>
                  <a:ext uri="{FF2B5EF4-FFF2-40B4-BE49-F238E27FC236}">
                    <a16:creationId xmlns:a16="http://schemas.microsoft.com/office/drawing/2014/main" id="{6C4464BA-8176-4597-8EAE-FA050AAD95D4}"/>
                  </a:ext>
                </a:extLst>
              </p:cNvPr>
              <p:cNvSpPr>
                <a:spLocks/>
              </p:cNvSpPr>
              <p:nvPr/>
            </p:nvSpPr>
            <p:spPr bwMode="auto">
              <a:xfrm>
                <a:off x="7907188" y="1486243"/>
                <a:ext cx="42883" cy="13645"/>
              </a:xfrm>
              <a:custGeom>
                <a:avLst/>
                <a:gdLst>
                  <a:gd name="T0" fmla="*/ 2 w 22"/>
                  <a:gd name="T1" fmla="*/ 0 h 7"/>
                  <a:gd name="T2" fmla="*/ 3 w 22"/>
                  <a:gd name="T3" fmla="*/ 0 h 7"/>
                  <a:gd name="T4" fmla="*/ 5 w 22"/>
                  <a:gd name="T5" fmla="*/ 2 h 7"/>
                  <a:gd name="T6" fmla="*/ 6 w 22"/>
                  <a:gd name="T7" fmla="*/ 0 h 7"/>
                  <a:gd name="T8" fmla="*/ 19 w 22"/>
                  <a:gd name="T9" fmla="*/ 3 h 7"/>
                  <a:gd name="T10" fmla="*/ 22 w 22"/>
                  <a:gd name="T11" fmla="*/ 5 h 7"/>
                  <a:gd name="T12" fmla="*/ 22 w 22"/>
                  <a:gd name="T13" fmla="*/ 5 h 7"/>
                  <a:gd name="T14" fmla="*/ 11 w 22"/>
                  <a:gd name="T15" fmla="*/ 7 h 7"/>
                  <a:gd name="T16" fmla="*/ 8 w 22"/>
                  <a:gd name="T17" fmla="*/ 7 h 7"/>
                  <a:gd name="T18" fmla="*/ 8 w 22"/>
                  <a:gd name="T19" fmla="*/ 3 h 7"/>
                  <a:gd name="T20" fmla="*/ 6 w 22"/>
                  <a:gd name="T21" fmla="*/ 3 h 7"/>
                  <a:gd name="T22" fmla="*/ 2 w 22"/>
                  <a:gd name="T23" fmla="*/ 3 h 7"/>
                  <a:gd name="T24" fmla="*/ 0 w 22"/>
                  <a:gd name="T25" fmla="*/ 2 h 7"/>
                  <a:gd name="T26" fmla="*/ 0 w 22"/>
                  <a:gd name="T27" fmla="*/ 0 h 7"/>
                  <a:gd name="T28" fmla="*/ 2 w 2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7">
                    <a:moveTo>
                      <a:pt x="2" y="0"/>
                    </a:moveTo>
                    <a:lnTo>
                      <a:pt x="3" y="0"/>
                    </a:lnTo>
                    <a:lnTo>
                      <a:pt x="5" y="2"/>
                    </a:lnTo>
                    <a:lnTo>
                      <a:pt x="6" y="0"/>
                    </a:lnTo>
                    <a:lnTo>
                      <a:pt x="19" y="3"/>
                    </a:lnTo>
                    <a:lnTo>
                      <a:pt x="22" y="5"/>
                    </a:lnTo>
                    <a:lnTo>
                      <a:pt x="22" y="5"/>
                    </a:lnTo>
                    <a:lnTo>
                      <a:pt x="11" y="7"/>
                    </a:lnTo>
                    <a:lnTo>
                      <a:pt x="8" y="7"/>
                    </a:lnTo>
                    <a:lnTo>
                      <a:pt x="8" y="3"/>
                    </a:lnTo>
                    <a:lnTo>
                      <a:pt x="6" y="3"/>
                    </a:lnTo>
                    <a:lnTo>
                      <a:pt x="2" y="3"/>
                    </a:lnTo>
                    <a:lnTo>
                      <a:pt x="0" y="2"/>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3" name="Freeform 85">
                <a:extLst>
                  <a:ext uri="{FF2B5EF4-FFF2-40B4-BE49-F238E27FC236}">
                    <a16:creationId xmlns:a16="http://schemas.microsoft.com/office/drawing/2014/main" id="{8D6BE35A-EC92-41B5-A617-C695B465B445}"/>
                  </a:ext>
                </a:extLst>
              </p:cNvPr>
              <p:cNvSpPr>
                <a:spLocks/>
              </p:cNvSpPr>
              <p:nvPr/>
            </p:nvSpPr>
            <p:spPr bwMode="auto">
              <a:xfrm>
                <a:off x="7907188" y="1846849"/>
                <a:ext cx="19492" cy="5848"/>
              </a:xfrm>
              <a:custGeom>
                <a:avLst/>
                <a:gdLst>
                  <a:gd name="T0" fmla="*/ 3 w 10"/>
                  <a:gd name="T1" fmla="*/ 0 h 3"/>
                  <a:gd name="T2" fmla="*/ 10 w 10"/>
                  <a:gd name="T3" fmla="*/ 3 h 3"/>
                  <a:gd name="T4" fmla="*/ 10 w 10"/>
                  <a:gd name="T5" fmla="*/ 3 h 3"/>
                  <a:gd name="T6" fmla="*/ 3 w 10"/>
                  <a:gd name="T7" fmla="*/ 3 h 3"/>
                  <a:gd name="T8" fmla="*/ 0 w 10"/>
                  <a:gd name="T9" fmla="*/ 1 h 3"/>
                  <a:gd name="T10" fmla="*/ 2 w 10"/>
                  <a:gd name="T11" fmla="*/ 0 h 3"/>
                  <a:gd name="T12" fmla="*/ 3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3" y="0"/>
                    </a:moveTo>
                    <a:lnTo>
                      <a:pt x="10" y="3"/>
                    </a:lnTo>
                    <a:lnTo>
                      <a:pt x="10" y="3"/>
                    </a:lnTo>
                    <a:lnTo>
                      <a:pt x="3" y="3"/>
                    </a:lnTo>
                    <a:lnTo>
                      <a:pt x="0" y="1"/>
                    </a:lnTo>
                    <a:lnTo>
                      <a:pt x="2"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4" name="Freeform 86">
                <a:extLst>
                  <a:ext uri="{FF2B5EF4-FFF2-40B4-BE49-F238E27FC236}">
                    <a16:creationId xmlns:a16="http://schemas.microsoft.com/office/drawing/2014/main" id="{477AA431-F408-45D6-9B74-7EC33F60CE90}"/>
                  </a:ext>
                </a:extLst>
              </p:cNvPr>
              <p:cNvSpPr>
                <a:spLocks/>
              </p:cNvSpPr>
              <p:nvPr/>
            </p:nvSpPr>
            <p:spPr bwMode="auto">
              <a:xfrm>
                <a:off x="7889645" y="1846849"/>
                <a:ext cx="17544" cy="5848"/>
              </a:xfrm>
              <a:custGeom>
                <a:avLst/>
                <a:gdLst>
                  <a:gd name="T0" fmla="*/ 8 w 9"/>
                  <a:gd name="T1" fmla="*/ 0 h 3"/>
                  <a:gd name="T2" fmla="*/ 9 w 9"/>
                  <a:gd name="T3" fmla="*/ 0 h 3"/>
                  <a:gd name="T4" fmla="*/ 9 w 9"/>
                  <a:gd name="T5" fmla="*/ 0 h 3"/>
                  <a:gd name="T6" fmla="*/ 8 w 9"/>
                  <a:gd name="T7" fmla="*/ 3 h 3"/>
                  <a:gd name="T8" fmla="*/ 6 w 9"/>
                  <a:gd name="T9" fmla="*/ 3 h 3"/>
                  <a:gd name="T10" fmla="*/ 1 w 9"/>
                  <a:gd name="T11" fmla="*/ 3 h 3"/>
                  <a:gd name="T12" fmla="*/ 0 w 9"/>
                  <a:gd name="T13" fmla="*/ 3 h 3"/>
                  <a:gd name="T14" fmla="*/ 0 w 9"/>
                  <a:gd name="T15" fmla="*/ 3 h 3"/>
                  <a:gd name="T16" fmla="*/ 3 w 9"/>
                  <a:gd name="T17" fmla="*/ 1 h 3"/>
                  <a:gd name="T18" fmla="*/ 8 w 9"/>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8" y="0"/>
                    </a:moveTo>
                    <a:lnTo>
                      <a:pt x="9" y="0"/>
                    </a:lnTo>
                    <a:lnTo>
                      <a:pt x="9" y="0"/>
                    </a:lnTo>
                    <a:lnTo>
                      <a:pt x="8" y="3"/>
                    </a:lnTo>
                    <a:lnTo>
                      <a:pt x="6" y="3"/>
                    </a:lnTo>
                    <a:lnTo>
                      <a:pt x="1" y="3"/>
                    </a:lnTo>
                    <a:lnTo>
                      <a:pt x="0" y="3"/>
                    </a:lnTo>
                    <a:lnTo>
                      <a:pt x="0" y="3"/>
                    </a:lnTo>
                    <a:lnTo>
                      <a:pt x="3" y="1"/>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5" name="Freeform 87">
                <a:extLst>
                  <a:ext uri="{FF2B5EF4-FFF2-40B4-BE49-F238E27FC236}">
                    <a16:creationId xmlns:a16="http://schemas.microsoft.com/office/drawing/2014/main" id="{ABEAFF8D-48E7-4406-9C46-114D81EC8651}"/>
                  </a:ext>
                </a:extLst>
              </p:cNvPr>
              <p:cNvSpPr>
                <a:spLocks/>
              </p:cNvSpPr>
              <p:nvPr/>
            </p:nvSpPr>
            <p:spPr bwMode="auto">
              <a:xfrm>
                <a:off x="7852610" y="1870240"/>
                <a:ext cx="23391" cy="11695"/>
              </a:xfrm>
              <a:custGeom>
                <a:avLst/>
                <a:gdLst>
                  <a:gd name="T0" fmla="*/ 4 w 12"/>
                  <a:gd name="T1" fmla="*/ 0 h 6"/>
                  <a:gd name="T2" fmla="*/ 8 w 12"/>
                  <a:gd name="T3" fmla="*/ 0 h 6"/>
                  <a:gd name="T4" fmla="*/ 9 w 12"/>
                  <a:gd name="T5" fmla="*/ 0 h 6"/>
                  <a:gd name="T6" fmla="*/ 12 w 12"/>
                  <a:gd name="T7" fmla="*/ 2 h 6"/>
                  <a:gd name="T8" fmla="*/ 9 w 12"/>
                  <a:gd name="T9" fmla="*/ 2 h 6"/>
                  <a:gd name="T10" fmla="*/ 8 w 12"/>
                  <a:gd name="T11" fmla="*/ 5 h 6"/>
                  <a:gd name="T12" fmla="*/ 8 w 12"/>
                  <a:gd name="T13" fmla="*/ 5 h 6"/>
                  <a:gd name="T14" fmla="*/ 9 w 12"/>
                  <a:gd name="T15" fmla="*/ 6 h 6"/>
                  <a:gd name="T16" fmla="*/ 8 w 12"/>
                  <a:gd name="T17" fmla="*/ 6 h 6"/>
                  <a:gd name="T18" fmla="*/ 8 w 12"/>
                  <a:gd name="T19" fmla="*/ 6 h 6"/>
                  <a:gd name="T20" fmla="*/ 8 w 12"/>
                  <a:gd name="T21" fmla="*/ 6 h 6"/>
                  <a:gd name="T22" fmla="*/ 4 w 12"/>
                  <a:gd name="T23" fmla="*/ 6 h 6"/>
                  <a:gd name="T24" fmla="*/ 1 w 12"/>
                  <a:gd name="T25" fmla="*/ 5 h 6"/>
                  <a:gd name="T26" fmla="*/ 0 w 12"/>
                  <a:gd name="T27" fmla="*/ 3 h 6"/>
                  <a:gd name="T28" fmla="*/ 1 w 12"/>
                  <a:gd name="T29" fmla="*/ 2 h 6"/>
                  <a:gd name="T30" fmla="*/ 1 w 12"/>
                  <a:gd name="T31" fmla="*/ 0 h 6"/>
                  <a:gd name="T32" fmla="*/ 4 w 12"/>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6">
                    <a:moveTo>
                      <a:pt x="4" y="0"/>
                    </a:moveTo>
                    <a:lnTo>
                      <a:pt x="8" y="0"/>
                    </a:lnTo>
                    <a:lnTo>
                      <a:pt x="9" y="0"/>
                    </a:lnTo>
                    <a:lnTo>
                      <a:pt x="12" y="2"/>
                    </a:lnTo>
                    <a:lnTo>
                      <a:pt x="9" y="2"/>
                    </a:lnTo>
                    <a:lnTo>
                      <a:pt x="8" y="5"/>
                    </a:lnTo>
                    <a:lnTo>
                      <a:pt x="8" y="5"/>
                    </a:lnTo>
                    <a:lnTo>
                      <a:pt x="9" y="6"/>
                    </a:lnTo>
                    <a:lnTo>
                      <a:pt x="8" y="6"/>
                    </a:lnTo>
                    <a:lnTo>
                      <a:pt x="8" y="6"/>
                    </a:lnTo>
                    <a:lnTo>
                      <a:pt x="8" y="6"/>
                    </a:lnTo>
                    <a:lnTo>
                      <a:pt x="4" y="6"/>
                    </a:lnTo>
                    <a:lnTo>
                      <a:pt x="1" y="5"/>
                    </a:lnTo>
                    <a:lnTo>
                      <a:pt x="0" y="3"/>
                    </a:lnTo>
                    <a:lnTo>
                      <a:pt x="1" y="2"/>
                    </a:lnTo>
                    <a:lnTo>
                      <a:pt x="1"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6" name="Freeform 88">
                <a:extLst>
                  <a:ext uri="{FF2B5EF4-FFF2-40B4-BE49-F238E27FC236}">
                    <a16:creationId xmlns:a16="http://schemas.microsoft.com/office/drawing/2014/main" id="{CFEC18A5-E3BB-40D1-B51D-A111EBFC875D}"/>
                  </a:ext>
                </a:extLst>
              </p:cNvPr>
              <p:cNvSpPr>
                <a:spLocks/>
              </p:cNvSpPr>
              <p:nvPr/>
            </p:nvSpPr>
            <p:spPr bwMode="auto">
              <a:xfrm>
                <a:off x="9698523" y="1827357"/>
                <a:ext cx="109156" cy="37036"/>
              </a:xfrm>
              <a:custGeom>
                <a:avLst/>
                <a:gdLst>
                  <a:gd name="T0" fmla="*/ 34 w 56"/>
                  <a:gd name="T1" fmla="*/ 0 h 19"/>
                  <a:gd name="T2" fmla="*/ 37 w 56"/>
                  <a:gd name="T3" fmla="*/ 0 h 19"/>
                  <a:gd name="T4" fmla="*/ 41 w 56"/>
                  <a:gd name="T5" fmla="*/ 2 h 19"/>
                  <a:gd name="T6" fmla="*/ 43 w 56"/>
                  <a:gd name="T7" fmla="*/ 3 h 19"/>
                  <a:gd name="T8" fmla="*/ 54 w 56"/>
                  <a:gd name="T9" fmla="*/ 10 h 19"/>
                  <a:gd name="T10" fmla="*/ 56 w 56"/>
                  <a:gd name="T11" fmla="*/ 11 h 19"/>
                  <a:gd name="T12" fmla="*/ 56 w 56"/>
                  <a:gd name="T13" fmla="*/ 13 h 19"/>
                  <a:gd name="T14" fmla="*/ 56 w 56"/>
                  <a:gd name="T15" fmla="*/ 19 h 19"/>
                  <a:gd name="T16" fmla="*/ 56 w 56"/>
                  <a:gd name="T17" fmla="*/ 19 h 19"/>
                  <a:gd name="T18" fmla="*/ 52 w 56"/>
                  <a:gd name="T19" fmla="*/ 19 h 19"/>
                  <a:gd name="T20" fmla="*/ 46 w 56"/>
                  <a:gd name="T21" fmla="*/ 19 h 19"/>
                  <a:gd name="T22" fmla="*/ 43 w 56"/>
                  <a:gd name="T23" fmla="*/ 19 h 19"/>
                  <a:gd name="T24" fmla="*/ 40 w 56"/>
                  <a:gd name="T25" fmla="*/ 19 h 19"/>
                  <a:gd name="T26" fmla="*/ 37 w 56"/>
                  <a:gd name="T27" fmla="*/ 17 h 19"/>
                  <a:gd name="T28" fmla="*/ 29 w 56"/>
                  <a:gd name="T29" fmla="*/ 17 h 19"/>
                  <a:gd name="T30" fmla="*/ 22 w 56"/>
                  <a:gd name="T31" fmla="*/ 14 h 19"/>
                  <a:gd name="T32" fmla="*/ 16 w 56"/>
                  <a:gd name="T33" fmla="*/ 13 h 19"/>
                  <a:gd name="T34" fmla="*/ 15 w 56"/>
                  <a:gd name="T35" fmla="*/ 13 h 19"/>
                  <a:gd name="T36" fmla="*/ 11 w 56"/>
                  <a:gd name="T37" fmla="*/ 13 h 19"/>
                  <a:gd name="T38" fmla="*/ 7 w 56"/>
                  <a:gd name="T39" fmla="*/ 16 h 19"/>
                  <a:gd name="T40" fmla="*/ 5 w 56"/>
                  <a:gd name="T41" fmla="*/ 16 h 19"/>
                  <a:gd name="T42" fmla="*/ 2 w 56"/>
                  <a:gd name="T43" fmla="*/ 16 h 19"/>
                  <a:gd name="T44" fmla="*/ 0 w 56"/>
                  <a:gd name="T45" fmla="*/ 14 h 19"/>
                  <a:gd name="T46" fmla="*/ 5 w 56"/>
                  <a:gd name="T47" fmla="*/ 13 h 19"/>
                  <a:gd name="T48" fmla="*/ 8 w 56"/>
                  <a:gd name="T49" fmla="*/ 13 h 19"/>
                  <a:gd name="T50" fmla="*/ 11 w 56"/>
                  <a:gd name="T51" fmla="*/ 13 h 19"/>
                  <a:gd name="T52" fmla="*/ 15 w 56"/>
                  <a:gd name="T53" fmla="*/ 10 h 19"/>
                  <a:gd name="T54" fmla="*/ 16 w 56"/>
                  <a:gd name="T55" fmla="*/ 8 h 19"/>
                  <a:gd name="T56" fmla="*/ 18 w 56"/>
                  <a:gd name="T57" fmla="*/ 3 h 19"/>
                  <a:gd name="T58" fmla="*/ 19 w 56"/>
                  <a:gd name="T59" fmla="*/ 2 h 19"/>
                  <a:gd name="T60" fmla="*/ 21 w 56"/>
                  <a:gd name="T61" fmla="*/ 2 h 19"/>
                  <a:gd name="T62" fmla="*/ 22 w 56"/>
                  <a:gd name="T63" fmla="*/ 2 h 19"/>
                  <a:gd name="T64" fmla="*/ 24 w 56"/>
                  <a:gd name="T65" fmla="*/ 2 h 19"/>
                  <a:gd name="T66" fmla="*/ 30 w 56"/>
                  <a:gd name="T67" fmla="*/ 0 h 19"/>
                  <a:gd name="T68" fmla="*/ 34 w 56"/>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9">
                    <a:moveTo>
                      <a:pt x="34" y="0"/>
                    </a:moveTo>
                    <a:lnTo>
                      <a:pt x="37" y="0"/>
                    </a:lnTo>
                    <a:lnTo>
                      <a:pt x="41" y="2"/>
                    </a:lnTo>
                    <a:lnTo>
                      <a:pt x="43" y="3"/>
                    </a:lnTo>
                    <a:lnTo>
                      <a:pt x="54" y="10"/>
                    </a:lnTo>
                    <a:lnTo>
                      <a:pt x="56" y="11"/>
                    </a:lnTo>
                    <a:lnTo>
                      <a:pt x="56" y="13"/>
                    </a:lnTo>
                    <a:lnTo>
                      <a:pt x="56" y="19"/>
                    </a:lnTo>
                    <a:lnTo>
                      <a:pt x="56" y="19"/>
                    </a:lnTo>
                    <a:lnTo>
                      <a:pt x="52" y="19"/>
                    </a:lnTo>
                    <a:lnTo>
                      <a:pt x="46" y="19"/>
                    </a:lnTo>
                    <a:lnTo>
                      <a:pt x="43" y="19"/>
                    </a:lnTo>
                    <a:lnTo>
                      <a:pt x="40" y="19"/>
                    </a:lnTo>
                    <a:lnTo>
                      <a:pt x="37" y="17"/>
                    </a:lnTo>
                    <a:lnTo>
                      <a:pt x="29" y="17"/>
                    </a:lnTo>
                    <a:lnTo>
                      <a:pt x="22" y="14"/>
                    </a:lnTo>
                    <a:lnTo>
                      <a:pt x="16" y="13"/>
                    </a:lnTo>
                    <a:lnTo>
                      <a:pt x="15" y="13"/>
                    </a:lnTo>
                    <a:lnTo>
                      <a:pt x="11" y="13"/>
                    </a:lnTo>
                    <a:lnTo>
                      <a:pt x="7" y="16"/>
                    </a:lnTo>
                    <a:lnTo>
                      <a:pt x="5" y="16"/>
                    </a:lnTo>
                    <a:lnTo>
                      <a:pt x="2" y="16"/>
                    </a:lnTo>
                    <a:lnTo>
                      <a:pt x="0" y="14"/>
                    </a:lnTo>
                    <a:lnTo>
                      <a:pt x="5" y="13"/>
                    </a:lnTo>
                    <a:lnTo>
                      <a:pt x="8" y="13"/>
                    </a:lnTo>
                    <a:lnTo>
                      <a:pt x="11" y="13"/>
                    </a:lnTo>
                    <a:lnTo>
                      <a:pt x="15" y="10"/>
                    </a:lnTo>
                    <a:lnTo>
                      <a:pt x="16" y="8"/>
                    </a:lnTo>
                    <a:lnTo>
                      <a:pt x="18" y="3"/>
                    </a:lnTo>
                    <a:lnTo>
                      <a:pt x="19" y="2"/>
                    </a:lnTo>
                    <a:lnTo>
                      <a:pt x="21" y="2"/>
                    </a:lnTo>
                    <a:lnTo>
                      <a:pt x="22" y="2"/>
                    </a:lnTo>
                    <a:lnTo>
                      <a:pt x="24" y="2"/>
                    </a:lnTo>
                    <a:lnTo>
                      <a:pt x="30" y="0"/>
                    </a:lnTo>
                    <a:lnTo>
                      <a:pt x="3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7" name="Freeform 89">
                <a:extLst>
                  <a:ext uri="{FF2B5EF4-FFF2-40B4-BE49-F238E27FC236}">
                    <a16:creationId xmlns:a16="http://schemas.microsoft.com/office/drawing/2014/main" id="{AF9DD7A3-382A-41E1-8A7E-D39B2599479C}"/>
                  </a:ext>
                </a:extLst>
              </p:cNvPr>
              <p:cNvSpPr>
                <a:spLocks/>
              </p:cNvSpPr>
              <p:nvPr/>
            </p:nvSpPr>
            <p:spPr bwMode="auto">
              <a:xfrm>
                <a:off x="8507548" y="1667521"/>
                <a:ext cx="5848" cy="5848"/>
              </a:xfrm>
              <a:custGeom>
                <a:avLst/>
                <a:gdLst>
                  <a:gd name="T0" fmla="*/ 1 w 3"/>
                  <a:gd name="T1" fmla="*/ 0 h 3"/>
                  <a:gd name="T2" fmla="*/ 3 w 3"/>
                  <a:gd name="T3" fmla="*/ 3 h 3"/>
                  <a:gd name="T4" fmla="*/ 3 w 3"/>
                  <a:gd name="T5" fmla="*/ 3 h 3"/>
                  <a:gd name="T6" fmla="*/ 1 w 3"/>
                  <a:gd name="T7" fmla="*/ 3 h 3"/>
                  <a:gd name="T8" fmla="*/ 0 w 3"/>
                  <a:gd name="T9" fmla="*/ 3 h 3"/>
                  <a:gd name="T10" fmla="*/ 0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lnTo>
                      <a:pt x="3" y="3"/>
                    </a:lnTo>
                    <a:lnTo>
                      <a:pt x="3" y="3"/>
                    </a:lnTo>
                    <a:lnTo>
                      <a:pt x="1" y="3"/>
                    </a:lnTo>
                    <a:lnTo>
                      <a:pt x="0" y="3"/>
                    </a:lnTo>
                    <a:lnTo>
                      <a:pt x="0"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8" name="Freeform 90">
                <a:extLst>
                  <a:ext uri="{FF2B5EF4-FFF2-40B4-BE49-F238E27FC236}">
                    <a16:creationId xmlns:a16="http://schemas.microsoft.com/office/drawing/2014/main" id="{01B67245-6C91-4E0C-810D-F6CBE4091AFB}"/>
                  </a:ext>
                </a:extLst>
              </p:cNvPr>
              <p:cNvSpPr>
                <a:spLocks/>
              </p:cNvSpPr>
              <p:nvPr/>
            </p:nvSpPr>
            <p:spPr bwMode="auto">
              <a:xfrm>
                <a:off x="9883698" y="1731845"/>
                <a:ext cx="128649" cy="46781"/>
              </a:xfrm>
              <a:custGeom>
                <a:avLst/>
                <a:gdLst>
                  <a:gd name="T0" fmla="*/ 5 w 66"/>
                  <a:gd name="T1" fmla="*/ 0 h 24"/>
                  <a:gd name="T2" fmla="*/ 8 w 66"/>
                  <a:gd name="T3" fmla="*/ 3 h 24"/>
                  <a:gd name="T4" fmla="*/ 8 w 66"/>
                  <a:gd name="T5" fmla="*/ 5 h 24"/>
                  <a:gd name="T6" fmla="*/ 9 w 66"/>
                  <a:gd name="T7" fmla="*/ 7 h 24"/>
                  <a:gd name="T8" fmla="*/ 13 w 66"/>
                  <a:gd name="T9" fmla="*/ 7 h 24"/>
                  <a:gd name="T10" fmla="*/ 19 w 66"/>
                  <a:gd name="T11" fmla="*/ 5 h 24"/>
                  <a:gd name="T12" fmla="*/ 19 w 66"/>
                  <a:gd name="T13" fmla="*/ 5 h 24"/>
                  <a:gd name="T14" fmla="*/ 33 w 66"/>
                  <a:gd name="T15" fmla="*/ 5 h 24"/>
                  <a:gd name="T16" fmla="*/ 33 w 66"/>
                  <a:gd name="T17" fmla="*/ 7 h 24"/>
                  <a:gd name="T18" fmla="*/ 33 w 66"/>
                  <a:gd name="T19" fmla="*/ 8 h 24"/>
                  <a:gd name="T20" fmla="*/ 33 w 66"/>
                  <a:gd name="T21" fmla="*/ 8 h 24"/>
                  <a:gd name="T22" fmla="*/ 33 w 66"/>
                  <a:gd name="T23" fmla="*/ 10 h 24"/>
                  <a:gd name="T24" fmla="*/ 35 w 66"/>
                  <a:gd name="T25" fmla="*/ 11 h 24"/>
                  <a:gd name="T26" fmla="*/ 39 w 66"/>
                  <a:gd name="T27" fmla="*/ 11 h 24"/>
                  <a:gd name="T28" fmla="*/ 43 w 66"/>
                  <a:gd name="T29" fmla="*/ 10 h 24"/>
                  <a:gd name="T30" fmla="*/ 50 w 66"/>
                  <a:gd name="T31" fmla="*/ 11 h 24"/>
                  <a:gd name="T32" fmla="*/ 57 w 66"/>
                  <a:gd name="T33" fmla="*/ 11 h 24"/>
                  <a:gd name="T34" fmla="*/ 60 w 66"/>
                  <a:gd name="T35" fmla="*/ 13 h 24"/>
                  <a:gd name="T36" fmla="*/ 62 w 66"/>
                  <a:gd name="T37" fmla="*/ 14 h 24"/>
                  <a:gd name="T38" fmla="*/ 63 w 66"/>
                  <a:gd name="T39" fmla="*/ 14 h 24"/>
                  <a:gd name="T40" fmla="*/ 65 w 66"/>
                  <a:gd name="T41" fmla="*/ 14 h 24"/>
                  <a:gd name="T42" fmla="*/ 65 w 66"/>
                  <a:gd name="T43" fmla="*/ 13 h 24"/>
                  <a:gd name="T44" fmla="*/ 66 w 66"/>
                  <a:gd name="T45" fmla="*/ 13 h 24"/>
                  <a:gd name="T46" fmla="*/ 66 w 66"/>
                  <a:gd name="T47" fmla="*/ 13 h 24"/>
                  <a:gd name="T48" fmla="*/ 65 w 66"/>
                  <a:gd name="T49" fmla="*/ 19 h 24"/>
                  <a:gd name="T50" fmla="*/ 63 w 66"/>
                  <a:gd name="T51" fmla="*/ 21 h 24"/>
                  <a:gd name="T52" fmla="*/ 60 w 66"/>
                  <a:gd name="T53" fmla="*/ 22 h 24"/>
                  <a:gd name="T54" fmla="*/ 52 w 66"/>
                  <a:gd name="T55" fmla="*/ 24 h 24"/>
                  <a:gd name="T56" fmla="*/ 49 w 66"/>
                  <a:gd name="T57" fmla="*/ 24 h 24"/>
                  <a:gd name="T58" fmla="*/ 41 w 66"/>
                  <a:gd name="T59" fmla="*/ 24 h 24"/>
                  <a:gd name="T60" fmla="*/ 30 w 66"/>
                  <a:gd name="T61" fmla="*/ 24 h 24"/>
                  <a:gd name="T62" fmla="*/ 27 w 66"/>
                  <a:gd name="T63" fmla="*/ 22 h 24"/>
                  <a:gd name="T64" fmla="*/ 25 w 66"/>
                  <a:gd name="T65" fmla="*/ 22 h 24"/>
                  <a:gd name="T66" fmla="*/ 22 w 66"/>
                  <a:gd name="T67" fmla="*/ 19 h 24"/>
                  <a:gd name="T68" fmla="*/ 21 w 66"/>
                  <a:gd name="T69" fmla="*/ 19 h 24"/>
                  <a:gd name="T70" fmla="*/ 16 w 66"/>
                  <a:gd name="T71" fmla="*/ 18 h 24"/>
                  <a:gd name="T72" fmla="*/ 14 w 66"/>
                  <a:gd name="T73" fmla="*/ 18 h 24"/>
                  <a:gd name="T74" fmla="*/ 11 w 66"/>
                  <a:gd name="T75" fmla="*/ 16 h 24"/>
                  <a:gd name="T76" fmla="*/ 8 w 66"/>
                  <a:gd name="T77" fmla="*/ 14 h 24"/>
                  <a:gd name="T78" fmla="*/ 0 w 66"/>
                  <a:gd name="T79" fmla="*/ 11 h 24"/>
                  <a:gd name="T80" fmla="*/ 0 w 66"/>
                  <a:gd name="T81" fmla="*/ 10 h 24"/>
                  <a:gd name="T82" fmla="*/ 2 w 66"/>
                  <a:gd name="T83" fmla="*/ 7 h 24"/>
                  <a:gd name="T84" fmla="*/ 2 w 66"/>
                  <a:gd name="T85" fmla="*/ 3 h 24"/>
                  <a:gd name="T86" fmla="*/ 3 w 66"/>
                  <a:gd name="T87" fmla="*/ 2 h 24"/>
                  <a:gd name="T88" fmla="*/ 5 w 66"/>
                  <a:gd name="T8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24">
                    <a:moveTo>
                      <a:pt x="5" y="0"/>
                    </a:moveTo>
                    <a:lnTo>
                      <a:pt x="8" y="3"/>
                    </a:lnTo>
                    <a:lnTo>
                      <a:pt x="8" y="5"/>
                    </a:lnTo>
                    <a:lnTo>
                      <a:pt x="9" y="7"/>
                    </a:lnTo>
                    <a:lnTo>
                      <a:pt x="13" y="7"/>
                    </a:lnTo>
                    <a:lnTo>
                      <a:pt x="19" y="5"/>
                    </a:lnTo>
                    <a:lnTo>
                      <a:pt x="19" y="5"/>
                    </a:lnTo>
                    <a:lnTo>
                      <a:pt x="33" y="5"/>
                    </a:lnTo>
                    <a:lnTo>
                      <a:pt x="33" y="7"/>
                    </a:lnTo>
                    <a:lnTo>
                      <a:pt x="33" y="8"/>
                    </a:lnTo>
                    <a:lnTo>
                      <a:pt x="33" y="8"/>
                    </a:lnTo>
                    <a:lnTo>
                      <a:pt x="33" y="10"/>
                    </a:lnTo>
                    <a:lnTo>
                      <a:pt x="35" y="11"/>
                    </a:lnTo>
                    <a:lnTo>
                      <a:pt x="39" y="11"/>
                    </a:lnTo>
                    <a:lnTo>
                      <a:pt x="43" y="10"/>
                    </a:lnTo>
                    <a:lnTo>
                      <a:pt x="50" y="11"/>
                    </a:lnTo>
                    <a:lnTo>
                      <a:pt x="57" y="11"/>
                    </a:lnTo>
                    <a:lnTo>
                      <a:pt x="60" y="13"/>
                    </a:lnTo>
                    <a:lnTo>
                      <a:pt x="62" y="14"/>
                    </a:lnTo>
                    <a:lnTo>
                      <a:pt x="63" y="14"/>
                    </a:lnTo>
                    <a:lnTo>
                      <a:pt x="65" y="14"/>
                    </a:lnTo>
                    <a:lnTo>
                      <a:pt x="65" y="13"/>
                    </a:lnTo>
                    <a:lnTo>
                      <a:pt x="66" y="13"/>
                    </a:lnTo>
                    <a:lnTo>
                      <a:pt x="66" y="13"/>
                    </a:lnTo>
                    <a:lnTo>
                      <a:pt x="65" y="19"/>
                    </a:lnTo>
                    <a:lnTo>
                      <a:pt x="63" y="21"/>
                    </a:lnTo>
                    <a:lnTo>
                      <a:pt x="60" y="22"/>
                    </a:lnTo>
                    <a:lnTo>
                      <a:pt x="52" y="24"/>
                    </a:lnTo>
                    <a:lnTo>
                      <a:pt x="49" y="24"/>
                    </a:lnTo>
                    <a:lnTo>
                      <a:pt x="41" y="24"/>
                    </a:lnTo>
                    <a:lnTo>
                      <a:pt x="30" y="24"/>
                    </a:lnTo>
                    <a:lnTo>
                      <a:pt x="27" y="22"/>
                    </a:lnTo>
                    <a:lnTo>
                      <a:pt x="25" y="22"/>
                    </a:lnTo>
                    <a:lnTo>
                      <a:pt x="22" y="19"/>
                    </a:lnTo>
                    <a:lnTo>
                      <a:pt x="21" y="19"/>
                    </a:lnTo>
                    <a:lnTo>
                      <a:pt x="16" y="18"/>
                    </a:lnTo>
                    <a:lnTo>
                      <a:pt x="14" y="18"/>
                    </a:lnTo>
                    <a:lnTo>
                      <a:pt x="11" y="16"/>
                    </a:lnTo>
                    <a:lnTo>
                      <a:pt x="8" y="14"/>
                    </a:lnTo>
                    <a:lnTo>
                      <a:pt x="0" y="11"/>
                    </a:lnTo>
                    <a:lnTo>
                      <a:pt x="0" y="10"/>
                    </a:lnTo>
                    <a:lnTo>
                      <a:pt x="2" y="7"/>
                    </a:lnTo>
                    <a:lnTo>
                      <a:pt x="2" y="3"/>
                    </a:lnTo>
                    <a:lnTo>
                      <a:pt x="3" y="2"/>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9" name="Freeform 91">
                <a:extLst>
                  <a:ext uri="{FF2B5EF4-FFF2-40B4-BE49-F238E27FC236}">
                    <a16:creationId xmlns:a16="http://schemas.microsoft.com/office/drawing/2014/main" id="{C45B3A60-CED8-446E-957D-2EDF4F4455E7}"/>
                  </a:ext>
                </a:extLst>
              </p:cNvPr>
              <p:cNvSpPr>
                <a:spLocks/>
              </p:cNvSpPr>
              <p:nvPr/>
            </p:nvSpPr>
            <p:spPr bwMode="auto">
              <a:xfrm>
                <a:off x="9946073" y="1665571"/>
                <a:ext cx="27289" cy="5848"/>
              </a:xfrm>
              <a:custGeom>
                <a:avLst/>
                <a:gdLst>
                  <a:gd name="T0" fmla="*/ 14 w 14"/>
                  <a:gd name="T1" fmla="*/ 0 h 3"/>
                  <a:gd name="T2" fmla="*/ 12 w 14"/>
                  <a:gd name="T3" fmla="*/ 0 h 3"/>
                  <a:gd name="T4" fmla="*/ 12 w 14"/>
                  <a:gd name="T5" fmla="*/ 3 h 3"/>
                  <a:gd name="T6" fmla="*/ 11 w 14"/>
                  <a:gd name="T7" fmla="*/ 3 h 3"/>
                  <a:gd name="T8" fmla="*/ 0 w 14"/>
                  <a:gd name="T9" fmla="*/ 3 h 3"/>
                  <a:gd name="T10" fmla="*/ 1 w 14"/>
                  <a:gd name="T11" fmla="*/ 3 h 3"/>
                  <a:gd name="T12" fmla="*/ 4 w 14"/>
                  <a:gd name="T13" fmla="*/ 0 h 3"/>
                  <a:gd name="T14" fmla="*/ 14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4" y="0"/>
                    </a:moveTo>
                    <a:lnTo>
                      <a:pt x="12" y="0"/>
                    </a:lnTo>
                    <a:lnTo>
                      <a:pt x="12" y="3"/>
                    </a:lnTo>
                    <a:lnTo>
                      <a:pt x="11" y="3"/>
                    </a:lnTo>
                    <a:lnTo>
                      <a:pt x="0" y="3"/>
                    </a:lnTo>
                    <a:lnTo>
                      <a:pt x="1" y="3"/>
                    </a:lnTo>
                    <a:lnTo>
                      <a:pt x="4" y="0"/>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0" name="Freeform 92">
                <a:extLst>
                  <a:ext uri="{FF2B5EF4-FFF2-40B4-BE49-F238E27FC236}">
                    <a16:creationId xmlns:a16="http://schemas.microsoft.com/office/drawing/2014/main" id="{5AF52D03-350D-4049-8680-60B476EF4F6E}"/>
                  </a:ext>
                </a:extLst>
              </p:cNvPr>
              <p:cNvSpPr>
                <a:spLocks/>
              </p:cNvSpPr>
              <p:nvPr/>
            </p:nvSpPr>
            <p:spPr bwMode="auto">
              <a:xfrm>
                <a:off x="10061078" y="1698708"/>
                <a:ext cx="9747" cy="5848"/>
              </a:xfrm>
              <a:custGeom>
                <a:avLst/>
                <a:gdLst>
                  <a:gd name="T0" fmla="*/ 5 w 5"/>
                  <a:gd name="T1" fmla="*/ 0 h 3"/>
                  <a:gd name="T2" fmla="*/ 5 w 5"/>
                  <a:gd name="T3" fmla="*/ 0 h 3"/>
                  <a:gd name="T4" fmla="*/ 5 w 5"/>
                  <a:gd name="T5" fmla="*/ 0 h 3"/>
                  <a:gd name="T6" fmla="*/ 5 w 5"/>
                  <a:gd name="T7" fmla="*/ 2 h 3"/>
                  <a:gd name="T8" fmla="*/ 4 w 5"/>
                  <a:gd name="T9" fmla="*/ 3 h 3"/>
                  <a:gd name="T10" fmla="*/ 0 w 5"/>
                  <a:gd name="T11" fmla="*/ 2 h 3"/>
                  <a:gd name="T12" fmla="*/ 2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5" y="0"/>
                    </a:lnTo>
                    <a:lnTo>
                      <a:pt x="5" y="0"/>
                    </a:lnTo>
                    <a:lnTo>
                      <a:pt x="5" y="2"/>
                    </a:lnTo>
                    <a:lnTo>
                      <a:pt x="4" y="3"/>
                    </a:lnTo>
                    <a:lnTo>
                      <a:pt x="0" y="2"/>
                    </a:lnTo>
                    <a:lnTo>
                      <a:pt x="2"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1" name="Freeform 93">
                <a:extLst>
                  <a:ext uri="{FF2B5EF4-FFF2-40B4-BE49-F238E27FC236}">
                    <a16:creationId xmlns:a16="http://schemas.microsoft.com/office/drawing/2014/main" id="{2EAAF102-3688-44E0-BADD-E3F94E4E0EC3}"/>
                  </a:ext>
                </a:extLst>
              </p:cNvPr>
              <p:cNvSpPr>
                <a:spLocks/>
              </p:cNvSpPr>
              <p:nvPr/>
            </p:nvSpPr>
            <p:spPr bwMode="auto">
              <a:xfrm>
                <a:off x="7375051" y="1390731"/>
                <a:ext cx="50680" cy="25340"/>
              </a:xfrm>
              <a:custGeom>
                <a:avLst/>
                <a:gdLst>
                  <a:gd name="T0" fmla="*/ 13 w 26"/>
                  <a:gd name="T1" fmla="*/ 0 h 13"/>
                  <a:gd name="T2" fmla="*/ 13 w 26"/>
                  <a:gd name="T3" fmla="*/ 0 h 13"/>
                  <a:gd name="T4" fmla="*/ 15 w 26"/>
                  <a:gd name="T5" fmla="*/ 2 h 13"/>
                  <a:gd name="T6" fmla="*/ 19 w 26"/>
                  <a:gd name="T7" fmla="*/ 2 h 13"/>
                  <a:gd name="T8" fmla="*/ 21 w 26"/>
                  <a:gd name="T9" fmla="*/ 4 h 13"/>
                  <a:gd name="T10" fmla="*/ 22 w 26"/>
                  <a:gd name="T11" fmla="*/ 5 h 13"/>
                  <a:gd name="T12" fmla="*/ 24 w 26"/>
                  <a:gd name="T13" fmla="*/ 7 h 13"/>
                  <a:gd name="T14" fmla="*/ 26 w 26"/>
                  <a:gd name="T15" fmla="*/ 8 h 13"/>
                  <a:gd name="T16" fmla="*/ 26 w 26"/>
                  <a:gd name="T17" fmla="*/ 10 h 13"/>
                  <a:gd name="T18" fmla="*/ 24 w 26"/>
                  <a:gd name="T19" fmla="*/ 11 h 13"/>
                  <a:gd name="T20" fmla="*/ 21 w 26"/>
                  <a:gd name="T21" fmla="*/ 13 h 13"/>
                  <a:gd name="T22" fmla="*/ 16 w 26"/>
                  <a:gd name="T23" fmla="*/ 13 h 13"/>
                  <a:gd name="T24" fmla="*/ 11 w 26"/>
                  <a:gd name="T25" fmla="*/ 11 h 13"/>
                  <a:gd name="T26" fmla="*/ 8 w 26"/>
                  <a:gd name="T27" fmla="*/ 8 h 13"/>
                  <a:gd name="T28" fmla="*/ 3 w 26"/>
                  <a:gd name="T29" fmla="*/ 7 h 13"/>
                  <a:gd name="T30" fmla="*/ 0 w 26"/>
                  <a:gd name="T31" fmla="*/ 4 h 13"/>
                  <a:gd name="T32" fmla="*/ 3 w 26"/>
                  <a:gd name="T33" fmla="*/ 4 h 13"/>
                  <a:gd name="T34" fmla="*/ 7 w 26"/>
                  <a:gd name="T35" fmla="*/ 4 h 13"/>
                  <a:gd name="T36" fmla="*/ 13 w 26"/>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3">
                    <a:moveTo>
                      <a:pt x="13" y="0"/>
                    </a:moveTo>
                    <a:lnTo>
                      <a:pt x="13" y="0"/>
                    </a:lnTo>
                    <a:lnTo>
                      <a:pt x="15" y="2"/>
                    </a:lnTo>
                    <a:lnTo>
                      <a:pt x="19" y="2"/>
                    </a:lnTo>
                    <a:lnTo>
                      <a:pt x="21" y="4"/>
                    </a:lnTo>
                    <a:lnTo>
                      <a:pt x="22" y="5"/>
                    </a:lnTo>
                    <a:lnTo>
                      <a:pt x="24" y="7"/>
                    </a:lnTo>
                    <a:lnTo>
                      <a:pt x="26" y="8"/>
                    </a:lnTo>
                    <a:lnTo>
                      <a:pt x="26" y="10"/>
                    </a:lnTo>
                    <a:lnTo>
                      <a:pt x="24" y="11"/>
                    </a:lnTo>
                    <a:lnTo>
                      <a:pt x="21" y="13"/>
                    </a:lnTo>
                    <a:lnTo>
                      <a:pt x="16" y="13"/>
                    </a:lnTo>
                    <a:lnTo>
                      <a:pt x="11" y="11"/>
                    </a:lnTo>
                    <a:lnTo>
                      <a:pt x="8" y="8"/>
                    </a:lnTo>
                    <a:lnTo>
                      <a:pt x="3" y="7"/>
                    </a:lnTo>
                    <a:lnTo>
                      <a:pt x="0" y="4"/>
                    </a:lnTo>
                    <a:lnTo>
                      <a:pt x="3" y="4"/>
                    </a:lnTo>
                    <a:lnTo>
                      <a:pt x="7" y="4"/>
                    </a:lnTo>
                    <a:lnTo>
                      <a:pt x="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2" name="Freeform 94">
                <a:extLst>
                  <a:ext uri="{FF2B5EF4-FFF2-40B4-BE49-F238E27FC236}">
                    <a16:creationId xmlns:a16="http://schemas.microsoft.com/office/drawing/2014/main" id="{B6B8C0E8-CAA8-47A1-A348-479FFF3A8E03}"/>
                  </a:ext>
                </a:extLst>
              </p:cNvPr>
              <p:cNvSpPr>
                <a:spLocks/>
              </p:cNvSpPr>
              <p:nvPr/>
            </p:nvSpPr>
            <p:spPr bwMode="auto">
              <a:xfrm>
                <a:off x="9712167" y="1805915"/>
                <a:ext cx="27289" cy="21442"/>
              </a:xfrm>
              <a:custGeom>
                <a:avLst/>
                <a:gdLst>
                  <a:gd name="T0" fmla="*/ 11 w 14"/>
                  <a:gd name="T1" fmla="*/ 0 h 11"/>
                  <a:gd name="T2" fmla="*/ 12 w 14"/>
                  <a:gd name="T3" fmla="*/ 2 h 11"/>
                  <a:gd name="T4" fmla="*/ 14 w 14"/>
                  <a:gd name="T5" fmla="*/ 2 h 11"/>
                  <a:gd name="T6" fmla="*/ 14 w 14"/>
                  <a:gd name="T7" fmla="*/ 3 h 11"/>
                  <a:gd name="T8" fmla="*/ 14 w 14"/>
                  <a:gd name="T9" fmla="*/ 3 h 11"/>
                  <a:gd name="T10" fmla="*/ 14 w 14"/>
                  <a:gd name="T11" fmla="*/ 6 h 11"/>
                  <a:gd name="T12" fmla="*/ 14 w 14"/>
                  <a:gd name="T13" fmla="*/ 8 h 11"/>
                  <a:gd name="T14" fmla="*/ 6 w 14"/>
                  <a:gd name="T15" fmla="*/ 11 h 11"/>
                  <a:gd name="T16" fmla="*/ 4 w 14"/>
                  <a:gd name="T17" fmla="*/ 11 h 11"/>
                  <a:gd name="T18" fmla="*/ 1 w 14"/>
                  <a:gd name="T19" fmla="*/ 8 h 11"/>
                  <a:gd name="T20" fmla="*/ 0 w 14"/>
                  <a:gd name="T21" fmla="*/ 3 h 11"/>
                  <a:gd name="T22" fmla="*/ 1 w 14"/>
                  <a:gd name="T23" fmla="*/ 2 h 11"/>
                  <a:gd name="T24" fmla="*/ 3 w 14"/>
                  <a:gd name="T25" fmla="*/ 2 h 11"/>
                  <a:gd name="T26" fmla="*/ 4 w 14"/>
                  <a:gd name="T27" fmla="*/ 2 h 11"/>
                  <a:gd name="T28" fmla="*/ 11 w 1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11" y="0"/>
                    </a:moveTo>
                    <a:lnTo>
                      <a:pt x="12" y="2"/>
                    </a:lnTo>
                    <a:lnTo>
                      <a:pt x="14" y="2"/>
                    </a:lnTo>
                    <a:lnTo>
                      <a:pt x="14" y="3"/>
                    </a:lnTo>
                    <a:lnTo>
                      <a:pt x="14" y="3"/>
                    </a:lnTo>
                    <a:lnTo>
                      <a:pt x="14" y="6"/>
                    </a:lnTo>
                    <a:lnTo>
                      <a:pt x="14" y="8"/>
                    </a:lnTo>
                    <a:lnTo>
                      <a:pt x="6" y="11"/>
                    </a:lnTo>
                    <a:lnTo>
                      <a:pt x="4" y="11"/>
                    </a:lnTo>
                    <a:lnTo>
                      <a:pt x="1" y="8"/>
                    </a:lnTo>
                    <a:lnTo>
                      <a:pt x="0" y="3"/>
                    </a:lnTo>
                    <a:lnTo>
                      <a:pt x="1" y="2"/>
                    </a:lnTo>
                    <a:lnTo>
                      <a:pt x="3" y="2"/>
                    </a:lnTo>
                    <a:lnTo>
                      <a:pt x="4" y="2"/>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3" name="Freeform 95">
                <a:extLst>
                  <a:ext uri="{FF2B5EF4-FFF2-40B4-BE49-F238E27FC236}">
                    <a16:creationId xmlns:a16="http://schemas.microsoft.com/office/drawing/2014/main" id="{5554E20F-5ECB-40B3-B1A6-D584AECC572A}"/>
                  </a:ext>
                </a:extLst>
              </p:cNvPr>
              <p:cNvSpPr>
                <a:spLocks/>
              </p:cNvSpPr>
              <p:nvPr/>
            </p:nvSpPr>
            <p:spPr bwMode="auto">
              <a:xfrm>
                <a:off x="9626401" y="1950157"/>
                <a:ext cx="27289" cy="9747"/>
              </a:xfrm>
              <a:custGeom>
                <a:avLst/>
                <a:gdLst>
                  <a:gd name="T0" fmla="*/ 11 w 14"/>
                  <a:gd name="T1" fmla="*/ 0 h 5"/>
                  <a:gd name="T2" fmla="*/ 12 w 14"/>
                  <a:gd name="T3" fmla="*/ 2 h 5"/>
                  <a:gd name="T4" fmla="*/ 12 w 14"/>
                  <a:gd name="T5" fmla="*/ 2 h 5"/>
                  <a:gd name="T6" fmla="*/ 14 w 14"/>
                  <a:gd name="T7" fmla="*/ 3 h 5"/>
                  <a:gd name="T8" fmla="*/ 9 w 14"/>
                  <a:gd name="T9" fmla="*/ 5 h 5"/>
                  <a:gd name="T10" fmla="*/ 7 w 14"/>
                  <a:gd name="T11" fmla="*/ 5 h 5"/>
                  <a:gd name="T12" fmla="*/ 6 w 14"/>
                  <a:gd name="T13" fmla="*/ 3 h 5"/>
                  <a:gd name="T14" fmla="*/ 6 w 14"/>
                  <a:gd name="T15" fmla="*/ 3 h 5"/>
                  <a:gd name="T16" fmla="*/ 4 w 14"/>
                  <a:gd name="T17" fmla="*/ 3 h 5"/>
                  <a:gd name="T18" fmla="*/ 4 w 14"/>
                  <a:gd name="T19" fmla="*/ 5 h 5"/>
                  <a:gd name="T20" fmla="*/ 3 w 14"/>
                  <a:gd name="T21" fmla="*/ 5 h 5"/>
                  <a:gd name="T22" fmla="*/ 0 w 14"/>
                  <a:gd name="T23" fmla="*/ 3 h 5"/>
                  <a:gd name="T24" fmla="*/ 0 w 14"/>
                  <a:gd name="T25" fmla="*/ 2 h 5"/>
                  <a:gd name="T26" fmla="*/ 1 w 14"/>
                  <a:gd name="T27" fmla="*/ 2 h 5"/>
                  <a:gd name="T28" fmla="*/ 1 w 14"/>
                  <a:gd name="T29" fmla="*/ 2 h 5"/>
                  <a:gd name="T30" fmla="*/ 1 w 14"/>
                  <a:gd name="T31" fmla="*/ 2 h 5"/>
                  <a:gd name="T32" fmla="*/ 3 w 14"/>
                  <a:gd name="T33" fmla="*/ 2 h 5"/>
                  <a:gd name="T34" fmla="*/ 11 w 14"/>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5">
                    <a:moveTo>
                      <a:pt x="11" y="0"/>
                    </a:moveTo>
                    <a:lnTo>
                      <a:pt x="12" y="2"/>
                    </a:lnTo>
                    <a:lnTo>
                      <a:pt x="12" y="2"/>
                    </a:lnTo>
                    <a:lnTo>
                      <a:pt x="14" y="3"/>
                    </a:lnTo>
                    <a:lnTo>
                      <a:pt x="9" y="5"/>
                    </a:lnTo>
                    <a:lnTo>
                      <a:pt x="7" y="5"/>
                    </a:lnTo>
                    <a:lnTo>
                      <a:pt x="6" y="3"/>
                    </a:lnTo>
                    <a:lnTo>
                      <a:pt x="6" y="3"/>
                    </a:lnTo>
                    <a:lnTo>
                      <a:pt x="4" y="3"/>
                    </a:lnTo>
                    <a:lnTo>
                      <a:pt x="4" y="5"/>
                    </a:lnTo>
                    <a:lnTo>
                      <a:pt x="3" y="5"/>
                    </a:lnTo>
                    <a:lnTo>
                      <a:pt x="0" y="3"/>
                    </a:lnTo>
                    <a:lnTo>
                      <a:pt x="0" y="2"/>
                    </a:lnTo>
                    <a:lnTo>
                      <a:pt x="1" y="2"/>
                    </a:lnTo>
                    <a:lnTo>
                      <a:pt x="1" y="2"/>
                    </a:lnTo>
                    <a:lnTo>
                      <a:pt x="1" y="2"/>
                    </a:lnTo>
                    <a:lnTo>
                      <a:pt x="3" y="2"/>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4" name="Freeform 96">
                <a:extLst>
                  <a:ext uri="{FF2B5EF4-FFF2-40B4-BE49-F238E27FC236}">
                    <a16:creationId xmlns:a16="http://schemas.microsoft.com/office/drawing/2014/main" id="{D57BB2D9-89F1-49BC-8350-7C419D09E001}"/>
                  </a:ext>
                </a:extLst>
              </p:cNvPr>
              <p:cNvSpPr>
                <a:spLocks/>
              </p:cNvSpPr>
              <p:nvPr/>
            </p:nvSpPr>
            <p:spPr bwMode="auto">
              <a:xfrm>
                <a:off x="10287188" y="1987193"/>
                <a:ext cx="5848" cy="5848"/>
              </a:xfrm>
              <a:custGeom>
                <a:avLst/>
                <a:gdLst>
                  <a:gd name="T0" fmla="*/ 0 w 3"/>
                  <a:gd name="T1" fmla="*/ 0 h 3"/>
                  <a:gd name="T2" fmla="*/ 1 w 3"/>
                  <a:gd name="T3" fmla="*/ 0 h 3"/>
                  <a:gd name="T4" fmla="*/ 3 w 3"/>
                  <a:gd name="T5" fmla="*/ 0 h 3"/>
                  <a:gd name="T6" fmla="*/ 3 w 3"/>
                  <a:gd name="T7" fmla="*/ 2 h 3"/>
                  <a:gd name="T8" fmla="*/ 3 w 3"/>
                  <a:gd name="T9" fmla="*/ 3 h 3"/>
                  <a:gd name="T10" fmla="*/ 0 w 3"/>
                  <a:gd name="T11" fmla="*/ 2 h 3"/>
                  <a:gd name="T12" fmla="*/ 0 w 3"/>
                  <a:gd name="T13" fmla="*/ 2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1" y="0"/>
                    </a:lnTo>
                    <a:lnTo>
                      <a:pt x="3" y="0"/>
                    </a:lnTo>
                    <a:lnTo>
                      <a:pt x="3" y="2"/>
                    </a:lnTo>
                    <a:lnTo>
                      <a:pt x="3" y="3"/>
                    </a:lnTo>
                    <a:lnTo>
                      <a:pt x="0" y="2"/>
                    </a:lnTo>
                    <a:lnTo>
                      <a:pt x="0" y="2"/>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5" name="Freeform 97">
                <a:extLst>
                  <a:ext uri="{FF2B5EF4-FFF2-40B4-BE49-F238E27FC236}">
                    <a16:creationId xmlns:a16="http://schemas.microsoft.com/office/drawing/2014/main" id="{305DD42A-503D-4BB2-BD07-A0D1279EE2BA}"/>
                  </a:ext>
                </a:extLst>
              </p:cNvPr>
              <p:cNvSpPr>
                <a:spLocks/>
              </p:cNvSpPr>
              <p:nvPr/>
            </p:nvSpPr>
            <p:spPr bwMode="auto">
              <a:xfrm>
                <a:off x="10304730" y="2051517"/>
                <a:ext cx="11695" cy="37036"/>
              </a:xfrm>
              <a:custGeom>
                <a:avLst/>
                <a:gdLst>
                  <a:gd name="T0" fmla="*/ 5 w 6"/>
                  <a:gd name="T1" fmla="*/ 0 h 19"/>
                  <a:gd name="T2" fmla="*/ 6 w 6"/>
                  <a:gd name="T3" fmla="*/ 0 h 19"/>
                  <a:gd name="T4" fmla="*/ 6 w 6"/>
                  <a:gd name="T5" fmla="*/ 2 h 19"/>
                  <a:gd name="T6" fmla="*/ 6 w 6"/>
                  <a:gd name="T7" fmla="*/ 3 h 19"/>
                  <a:gd name="T8" fmla="*/ 6 w 6"/>
                  <a:gd name="T9" fmla="*/ 5 h 19"/>
                  <a:gd name="T10" fmla="*/ 3 w 6"/>
                  <a:gd name="T11" fmla="*/ 6 h 19"/>
                  <a:gd name="T12" fmla="*/ 3 w 6"/>
                  <a:gd name="T13" fmla="*/ 6 h 19"/>
                  <a:gd name="T14" fmla="*/ 3 w 6"/>
                  <a:gd name="T15" fmla="*/ 10 h 19"/>
                  <a:gd name="T16" fmla="*/ 3 w 6"/>
                  <a:gd name="T17" fmla="*/ 11 h 19"/>
                  <a:gd name="T18" fmla="*/ 3 w 6"/>
                  <a:gd name="T19" fmla="*/ 14 h 19"/>
                  <a:gd name="T20" fmla="*/ 5 w 6"/>
                  <a:gd name="T21" fmla="*/ 16 h 19"/>
                  <a:gd name="T22" fmla="*/ 6 w 6"/>
                  <a:gd name="T23" fmla="*/ 17 h 19"/>
                  <a:gd name="T24" fmla="*/ 5 w 6"/>
                  <a:gd name="T25" fmla="*/ 17 h 19"/>
                  <a:gd name="T26" fmla="*/ 5 w 6"/>
                  <a:gd name="T27" fmla="*/ 19 h 19"/>
                  <a:gd name="T28" fmla="*/ 5 w 6"/>
                  <a:gd name="T29" fmla="*/ 19 h 19"/>
                  <a:gd name="T30" fmla="*/ 5 w 6"/>
                  <a:gd name="T31" fmla="*/ 17 h 19"/>
                  <a:gd name="T32" fmla="*/ 5 w 6"/>
                  <a:gd name="T33" fmla="*/ 16 h 19"/>
                  <a:gd name="T34" fmla="*/ 3 w 6"/>
                  <a:gd name="T35" fmla="*/ 16 h 19"/>
                  <a:gd name="T36" fmla="*/ 0 w 6"/>
                  <a:gd name="T37" fmla="*/ 14 h 19"/>
                  <a:gd name="T38" fmla="*/ 0 w 6"/>
                  <a:gd name="T39" fmla="*/ 13 h 19"/>
                  <a:gd name="T40" fmla="*/ 0 w 6"/>
                  <a:gd name="T41" fmla="*/ 11 h 19"/>
                  <a:gd name="T42" fmla="*/ 0 w 6"/>
                  <a:gd name="T43" fmla="*/ 8 h 19"/>
                  <a:gd name="T44" fmla="*/ 0 w 6"/>
                  <a:gd name="T45" fmla="*/ 6 h 19"/>
                  <a:gd name="T46" fmla="*/ 0 w 6"/>
                  <a:gd name="T47" fmla="*/ 5 h 19"/>
                  <a:gd name="T48" fmla="*/ 3 w 6"/>
                  <a:gd name="T49" fmla="*/ 3 h 19"/>
                  <a:gd name="T50" fmla="*/ 5 w 6"/>
                  <a:gd name="T51" fmla="*/ 2 h 19"/>
                  <a:gd name="T52" fmla="*/ 5 w 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9">
                    <a:moveTo>
                      <a:pt x="5" y="0"/>
                    </a:moveTo>
                    <a:lnTo>
                      <a:pt x="6" y="0"/>
                    </a:lnTo>
                    <a:lnTo>
                      <a:pt x="6" y="2"/>
                    </a:lnTo>
                    <a:lnTo>
                      <a:pt x="6" y="3"/>
                    </a:lnTo>
                    <a:lnTo>
                      <a:pt x="6" y="5"/>
                    </a:lnTo>
                    <a:lnTo>
                      <a:pt x="3" y="6"/>
                    </a:lnTo>
                    <a:lnTo>
                      <a:pt x="3" y="6"/>
                    </a:lnTo>
                    <a:lnTo>
                      <a:pt x="3" y="10"/>
                    </a:lnTo>
                    <a:lnTo>
                      <a:pt x="3" y="11"/>
                    </a:lnTo>
                    <a:lnTo>
                      <a:pt x="3" y="14"/>
                    </a:lnTo>
                    <a:lnTo>
                      <a:pt x="5" y="16"/>
                    </a:lnTo>
                    <a:lnTo>
                      <a:pt x="6" y="17"/>
                    </a:lnTo>
                    <a:lnTo>
                      <a:pt x="5" y="17"/>
                    </a:lnTo>
                    <a:lnTo>
                      <a:pt x="5" y="19"/>
                    </a:lnTo>
                    <a:lnTo>
                      <a:pt x="5" y="19"/>
                    </a:lnTo>
                    <a:lnTo>
                      <a:pt x="5" y="17"/>
                    </a:lnTo>
                    <a:lnTo>
                      <a:pt x="5" y="16"/>
                    </a:lnTo>
                    <a:lnTo>
                      <a:pt x="3" y="16"/>
                    </a:lnTo>
                    <a:lnTo>
                      <a:pt x="0" y="14"/>
                    </a:lnTo>
                    <a:lnTo>
                      <a:pt x="0" y="13"/>
                    </a:lnTo>
                    <a:lnTo>
                      <a:pt x="0" y="11"/>
                    </a:lnTo>
                    <a:lnTo>
                      <a:pt x="0" y="8"/>
                    </a:lnTo>
                    <a:lnTo>
                      <a:pt x="0" y="6"/>
                    </a:lnTo>
                    <a:lnTo>
                      <a:pt x="0" y="5"/>
                    </a:lnTo>
                    <a:lnTo>
                      <a:pt x="3" y="3"/>
                    </a:lnTo>
                    <a:lnTo>
                      <a:pt x="5" y="2"/>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6" name="Freeform 98">
                <a:extLst>
                  <a:ext uri="{FF2B5EF4-FFF2-40B4-BE49-F238E27FC236}">
                    <a16:creationId xmlns:a16="http://schemas.microsoft.com/office/drawing/2014/main" id="{0D02BF9D-2D14-474F-8870-307DADAD99BE}"/>
                  </a:ext>
                </a:extLst>
              </p:cNvPr>
              <p:cNvSpPr>
                <a:spLocks/>
              </p:cNvSpPr>
              <p:nvPr/>
            </p:nvSpPr>
            <p:spPr bwMode="auto">
              <a:xfrm>
                <a:off x="10491855" y="2033975"/>
                <a:ext cx="46781" cy="21442"/>
              </a:xfrm>
              <a:custGeom>
                <a:avLst/>
                <a:gdLst>
                  <a:gd name="T0" fmla="*/ 8 w 24"/>
                  <a:gd name="T1" fmla="*/ 0 h 11"/>
                  <a:gd name="T2" fmla="*/ 24 w 24"/>
                  <a:gd name="T3" fmla="*/ 3 h 11"/>
                  <a:gd name="T4" fmla="*/ 24 w 24"/>
                  <a:gd name="T5" fmla="*/ 3 h 11"/>
                  <a:gd name="T6" fmla="*/ 24 w 24"/>
                  <a:gd name="T7" fmla="*/ 4 h 11"/>
                  <a:gd name="T8" fmla="*/ 24 w 24"/>
                  <a:gd name="T9" fmla="*/ 6 h 11"/>
                  <a:gd name="T10" fmla="*/ 22 w 24"/>
                  <a:gd name="T11" fmla="*/ 6 h 11"/>
                  <a:gd name="T12" fmla="*/ 22 w 24"/>
                  <a:gd name="T13" fmla="*/ 6 h 11"/>
                  <a:gd name="T14" fmla="*/ 22 w 24"/>
                  <a:gd name="T15" fmla="*/ 9 h 11"/>
                  <a:gd name="T16" fmla="*/ 21 w 24"/>
                  <a:gd name="T17" fmla="*/ 11 h 11"/>
                  <a:gd name="T18" fmla="*/ 21 w 24"/>
                  <a:gd name="T19" fmla="*/ 11 h 11"/>
                  <a:gd name="T20" fmla="*/ 16 w 24"/>
                  <a:gd name="T21" fmla="*/ 11 h 11"/>
                  <a:gd name="T22" fmla="*/ 8 w 24"/>
                  <a:gd name="T23" fmla="*/ 9 h 11"/>
                  <a:gd name="T24" fmla="*/ 5 w 24"/>
                  <a:gd name="T25" fmla="*/ 8 h 11"/>
                  <a:gd name="T26" fmla="*/ 3 w 24"/>
                  <a:gd name="T27" fmla="*/ 6 h 11"/>
                  <a:gd name="T28" fmla="*/ 0 w 24"/>
                  <a:gd name="T29" fmla="*/ 4 h 11"/>
                  <a:gd name="T30" fmla="*/ 0 w 24"/>
                  <a:gd name="T31" fmla="*/ 4 h 11"/>
                  <a:gd name="T32" fmla="*/ 0 w 24"/>
                  <a:gd name="T33" fmla="*/ 3 h 11"/>
                  <a:gd name="T34" fmla="*/ 2 w 24"/>
                  <a:gd name="T35" fmla="*/ 3 h 11"/>
                  <a:gd name="T36" fmla="*/ 5 w 24"/>
                  <a:gd name="T37" fmla="*/ 0 h 11"/>
                  <a:gd name="T38" fmla="*/ 7 w 24"/>
                  <a:gd name="T39" fmla="*/ 0 h 11"/>
                  <a:gd name="T40" fmla="*/ 8 w 24"/>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1">
                    <a:moveTo>
                      <a:pt x="8" y="0"/>
                    </a:moveTo>
                    <a:lnTo>
                      <a:pt x="24" y="3"/>
                    </a:lnTo>
                    <a:lnTo>
                      <a:pt x="24" y="3"/>
                    </a:lnTo>
                    <a:lnTo>
                      <a:pt x="24" y="4"/>
                    </a:lnTo>
                    <a:lnTo>
                      <a:pt x="24" y="6"/>
                    </a:lnTo>
                    <a:lnTo>
                      <a:pt x="22" y="6"/>
                    </a:lnTo>
                    <a:lnTo>
                      <a:pt x="22" y="6"/>
                    </a:lnTo>
                    <a:lnTo>
                      <a:pt x="22" y="9"/>
                    </a:lnTo>
                    <a:lnTo>
                      <a:pt x="21" y="11"/>
                    </a:lnTo>
                    <a:lnTo>
                      <a:pt x="21" y="11"/>
                    </a:lnTo>
                    <a:lnTo>
                      <a:pt x="16" y="11"/>
                    </a:lnTo>
                    <a:lnTo>
                      <a:pt x="8" y="9"/>
                    </a:lnTo>
                    <a:lnTo>
                      <a:pt x="5" y="8"/>
                    </a:lnTo>
                    <a:lnTo>
                      <a:pt x="3" y="6"/>
                    </a:lnTo>
                    <a:lnTo>
                      <a:pt x="0" y="4"/>
                    </a:lnTo>
                    <a:lnTo>
                      <a:pt x="0" y="4"/>
                    </a:lnTo>
                    <a:lnTo>
                      <a:pt x="0" y="3"/>
                    </a:lnTo>
                    <a:lnTo>
                      <a:pt x="2" y="3"/>
                    </a:lnTo>
                    <a:lnTo>
                      <a:pt x="5" y="0"/>
                    </a:lnTo>
                    <a:lnTo>
                      <a:pt x="7" y="0"/>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7" name="Freeform 99">
                <a:extLst>
                  <a:ext uri="{FF2B5EF4-FFF2-40B4-BE49-F238E27FC236}">
                    <a16:creationId xmlns:a16="http://schemas.microsoft.com/office/drawing/2014/main" id="{D9BE3A56-FE51-4DA9-AA08-A1EDEF28CB73}"/>
                  </a:ext>
                </a:extLst>
              </p:cNvPr>
              <p:cNvSpPr>
                <a:spLocks/>
              </p:cNvSpPr>
              <p:nvPr/>
            </p:nvSpPr>
            <p:spPr bwMode="auto">
              <a:xfrm>
                <a:off x="9622503" y="1698708"/>
                <a:ext cx="235856" cy="85766"/>
              </a:xfrm>
              <a:custGeom>
                <a:avLst/>
                <a:gdLst>
                  <a:gd name="T0" fmla="*/ 28 w 121"/>
                  <a:gd name="T1" fmla="*/ 0 h 44"/>
                  <a:gd name="T2" fmla="*/ 32 w 121"/>
                  <a:gd name="T3" fmla="*/ 2 h 44"/>
                  <a:gd name="T4" fmla="*/ 38 w 121"/>
                  <a:gd name="T5" fmla="*/ 5 h 44"/>
                  <a:gd name="T6" fmla="*/ 46 w 121"/>
                  <a:gd name="T7" fmla="*/ 11 h 44"/>
                  <a:gd name="T8" fmla="*/ 49 w 121"/>
                  <a:gd name="T9" fmla="*/ 11 h 44"/>
                  <a:gd name="T10" fmla="*/ 52 w 121"/>
                  <a:gd name="T11" fmla="*/ 14 h 44"/>
                  <a:gd name="T12" fmla="*/ 54 w 121"/>
                  <a:gd name="T13" fmla="*/ 16 h 44"/>
                  <a:gd name="T14" fmla="*/ 57 w 121"/>
                  <a:gd name="T15" fmla="*/ 16 h 44"/>
                  <a:gd name="T16" fmla="*/ 58 w 121"/>
                  <a:gd name="T17" fmla="*/ 14 h 44"/>
                  <a:gd name="T18" fmla="*/ 58 w 121"/>
                  <a:gd name="T19" fmla="*/ 11 h 44"/>
                  <a:gd name="T20" fmla="*/ 58 w 121"/>
                  <a:gd name="T21" fmla="*/ 8 h 44"/>
                  <a:gd name="T22" fmla="*/ 60 w 121"/>
                  <a:gd name="T23" fmla="*/ 6 h 44"/>
                  <a:gd name="T24" fmla="*/ 66 w 121"/>
                  <a:gd name="T25" fmla="*/ 2 h 44"/>
                  <a:gd name="T26" fmla="*/ 74 w 121"/>
                  <a:gd name="T27" fmla="*/ 5 h 44"/>
                  <a:gd name="T28" fmla="*/ 84 w 121"/>
                  <a:gd name="T29" fmla="*/ 9 h 44"/>
                  <a:gd name="T30" fmla="*/ 90 w 121"/>
                  <a:gd name="T31" fmla="*/ 11 h 44"/>
                  <a:gd name="T32" fmla="*/ 96 w 121"/>
                  <a:gd name="T33" fmla="*/ 9 h 44"/>
                  <a:gd name="T34" fmla="*/ 120 w 121"/>
                  <a:gd name="T35" fmla="*/ 17 h 44"/>
                  <a:gd name="T36" fmla="*/ 121 w 121"/>
                  <a:gd name="T37" fmla="*/ 19 h 44"/>
                  <a:gd name="T38" fmla="*/ 114 w 121"/>
                  <a:gd name="T39" fmla="*/ 22 h 44"/>
                  <a:gd name="T40" fmla="*/ 114 w 121"/>
                  <a:gd name="T41" fmla="*/ 25 h 44"/>
                  <a:gd name="T42" fmla="*/ 109 w 121"/>
                  <a:gd name="T43" fmla="*/ 31 h 44"/>
                  <a:gd name="T44" fmla="*/ 102 w 121"/>
                  <a:gd name="T45" fmla="*/ 33 h 44"/>
                  <a:gd name="T46" fmla="*/ 93 w 121"/>
                  <a:gd name="T47" fmla="*/ 33 h 44"/>
                  <a:gd name="T48" fmla="*/ 87 w 121"/>
                  <a:gd name="T49" fmla="*/ 28 h 44"/>
                  <a:gd name="T50" fmla="*/ 84 w 121"/>
                  <a:gd name="T51" fmla="*/ 25 h 44"/>
                  <a:gd name="T52" fmla="*/ 84 w 121"/>
                  <a:gd name="T53" fmla="*/ 19 h 44"/>
                  <a:gd name="T54" fmla="*/ 88 w 121"/>
                  <a:gd name="T55" fmla="*/ 16 h 44"/>
                  <a:gd name="T56" fmla="*/ 87 w 121"/>
                  <a:gd name="T57" fmla="*/ 14 h 44"/>
                  <a:gd name="T58" fmla="*/ 77 w 121"/>
                  <a:gd name="T59" fmla="*/ 14 h 44"/>
                  <a:gd name="T60" fmla="*/ 76 w 121"/>
                  <a:gd name="T61" fmla="*/ 22 h 44"/>
                  <a:gd name="T62" fmla="*/ 77 w 121"/>
                  <a:gd name="T63" fmla="*/ 25 h 44"/>
                  <a:gd name="T64" fmla="*/ 84 w 121"/>
                  <a:gd name="T65" fmla="*/ 31 h 44"/>
                  <a:gd name="T66" fmla="*/ 90 w 121"/>
                  <a:gd name="T67" fmla="*/ 36 h 44"/>
                  <a:gd name="T68" fmla="*/ 82 w 121"/>
                  <a:gd name="T69" fmla="*/ 39 h 44"/>
                  <a:gd name="T70" fmla="*/ 79 w 121"/>
                  <a:gd name="T71" fmla="*/ 39 h 44"/>
                  <a:gd name="T72" fmla="*/ 76 w 121"/>
                  <a:gd name="T73" fmla="*/ 38 h 44"/>
                  <a:gd name="T74" fmla="*/ 73 w 121"/>
                  <a:gd name="T75" fmla="*/ 35 h 44"/>
                  <a:gd name="T76" fmla="*/ 66 w 121"/>
                  <a:gd name="T77" fmla="*/ 36 h 44"/>
                  <a:gd name="T78" fmla="*/ 54 w 121"/>
                  <a:gd name="T79" fmla="*/ 38 h 44"/>
                  <a:gd name="T80" fmla="*/ 49 w 121"/>
                  <a:gd name="T81" fmla="*/ 39 h 44"/>
                  <a:gd name="T82" fmla="*/ 41 w 121"/>
                  <a:gd name="T83" fmla="*/ 36 h 44"/>
                  <a:gd name="T84" fmla="*/ 39 w 121"/>
                  <a:gd name="T85" fmla="*/ 36 h 44"/>
                  <a:gd name="T86" fmla="*/ 38 w 121"/>
                  <a:gd name="T87" fmla="*/ 39 h 44"/>
                  <a:gd name="T88" fmla="*/ 35 w 121"/>
                  <a:gd name="T89" fmla="*/ 44 h 44"/>
                  <a:gd name="T90" fmla="*/ 32 w 121"/>
                  <a:gd name="T91" fmla="*/ 44 h 44"/>
                  <a:gd name="T92" fmla="*/ 28 w 121"/>
                  <a:gd name="T93" fmla="*/ 44 h 44"/>
                  <a:gd name="T94" fmla="*/ 16 w 121"/>
                  <a:gd name="T95" fmla="*/ 39 h 44"/>
                  <a:gd name="T96" fmla="*/ 11 w 121"/>
                  <a:gd name="T97" fmla="*/ 35 h 44"/>
                  <a:gd name="T98" fmla="*/ 8 w 121"/>
                  <a:gd name="T99" fmla="*/ 33 h 44"/>
                  <a:gd name="T100" fmla="*/ 2 w 121"/>
                  <a:gd name="T101" fmla="*/ 28 h 44"/>
                  <a:gd name="T102" fmla="*/ 0 w 121"/>
                  <a:gd name="T103" fmla="*/ 25 h 44"/>
                  <a:gd name="T104" fmla="*/ 3 w 121"/>
                  <a:gd name="T105" fmla="*/ 25 h 44"/>
                  <a:gd name="T106" fmla="*/ 5 w 121"/>
                  <a:gd name="T107" fmla="*/ 19 h 44"/>
                  <a:gd name="T108" fmla="*/ 6 w 121"/>
                  <a:gd name="T109" fmla="*/ 13 h 44"/>
                  <a:gd name="T110" fmla="*/ 9 w 121"/>
                  <a:gd name="T111" fmla="*/ 11 h 44"/>
                  <a:gd name="T112" fmla="*/ 9 w 121"/>
                  <a:gd name="T113" fmla="*/ 6 h 44"/>
                  <a:gd name="T114" fmla="*/ 13 w 121"/>
                  <a:gd name="T115" fmla="*/ 5 h 44"/>
                  <a:gd name="T116" fmla="*/ 16 w 121"/>
                  <a:gd name="T117" fmla="*/ 5 h 44"/>
                  <a:gd name="T118" fmla="*/ 19 w 121"/>
                  <a:gd name="T119" fmla="*/ 2 h 44"/>
                  <a:gd name="T120" fmla="*/ 27 w 121"/>
                  <a:gd name="T1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1" h="44">
                    <a:moveTo>
                      <a:pt x="27" y="0"/>
                    </a:moveTo>
                    <a:lnTo>
                      <a:pt x="28" y="0"/>
                    </a:lnTo>
                    <a:lnTo>
                      <a:pt x="30" y="0"/>
                    </a:lnTo>
                    <a:lnTo>
                      <a:pt x="32" y="2"/>
                    </a:lnTo>
                    <a:lnTo>
                      <a:pt x="33" y="3"/>
                    </a:lnTo>
                    <a:lnTo>
                      <a:pt x="38" y="5"/>
                    </a:lnTo>
                    <a:lnTo>
                      <a:pt x="41" y="6"/>
                    </a:lnTo>
                    <a:lnTo>
                      <a:pt x="46" y="11"/>
                    </a:lnTo>
                    <a:lnTo>
                      <a:pt x="47" y="11"/>
                    </a:lnTo>
                    <a:lnTo>
                      <a:pt x="49" y="11"/>
                    </a:lnTo>
                    <a:lnTo>
                      <a:pt x="50" y="11"/>
                    </a:lnTo>
                    <a:lnTo>
                      <a:pt x="52" y="14"/>
                    </a:lnTo>
                    <a:lnTo>
                      <a:pt x="52" y="16"/>
                    </a:lnTo>
                    <a:lnTo>
                      <a:pt x="54" y="16"/>
                    </a:lnTo>
                    <a:lnTo>
                      <a:pt x="54" y="16"/>
                    </a:lnTo>
                    <a:lnTo>
                      <a:pt x="57" y="16"/>
                    </a:lnTo>
                    <a:lnTo>
                      <a:pt x="57" y="16"/>
                    </a:lnTo>
                    <a:lnTo>
                      <a:pt x="58" y="14"/>
                    </a:lnTo>
                    <a:lnTo>
                      <a:pt x="58" y="13"/>
                    </a:lnTo>
                    <a:lnTo>
                      <a:pt x="58" y="11"/>
                    </a:lnTo>
                    <a:lnTo>
                      <a:pt x="58" y="9"/>
                    </a:lnTo>
                    <a:lnTo>
                      <a:pt x="58" y="8"/>
                    </a:lnTo>
                    <a:lnTo>
                      <a:pt x="58" y="6"/>
                    </a:lnTo>
                    <a:lnTo>
                      <a:pt x="60" y="6"/>
                    </a:lnTo>
                    <a:lnTo>
                      <a:pt x="63" y="3"/>
                    </a:lnTo>
                    <a:lnTo>
                      <a:pt x="66" y="2"/>
                    </a:lnTo>
                    <a:lnTo>
                      <a:pt x="69" y="2"/>
                    </a:lnTo>
                    <a:lnTo>
                      <a:pt x="74" y="5"/>
                    </a:lnTo>
                    <a:lnTo>
                      <a:pt x="80" y="8"/>
                    </a:lnTo>
                    <a:lnTo>
                      <a:pt x="84" y="9"/>
                    </a:lnTo>
                    <a:lnTo>
                      <a:pt x="87" y="11"/>
                    </a:lnTo>
                    <a:lnTo>
                      <a:pt x="90" y="11"/>
                    </a:lnTo>
                    <a:lnTo>
                      <a:pt x="93" y="11"/>
                    </a:lnTo>
                    <a:lnTo>
                      <a:pt x="96" y="9"/>
                    </a:lnTo>
                    <a:lnTo>
                      <a:pt x="98" y="9"/>
                    </a:lnTo>
                    <a:lnTo>
                      <a:pt x="120" y="17"/>
                    </a:lnTo>
                    <a:lnTo>
                      <a:pt x="121" y="19"/>
                    </a:lnTo>
                    <a:lnTo>
                      <a:pt x="121" y="19"/>
                    </a:lnTo>
                    <a:lnTo>
                      <a:pt x="117" y="20"/>
                    </a:lnTo>
                    <a:lnTo>
                      <a:pt x="114" y="22"/>
                    </a:lnTo>
                    <a:lnTo>
                      <a:pt x="114" y="24"/>
                    </a:lnTo>
                    <a:lnTo>
                      <a:pt x="114" y="25"/>
                    </a:lnTo>
                    <a:lnTo>
                      <a:pt x="115" y="27"/>
                    </a:lnTo>
                    <a:lnTo>
                      <a:pt x="109" y="31"/>
                    </a:lnTo>
                    <a:lnTo>
                      <a:pt x="106" y="33"/>
                    </a:lnTo>
                    <a:lnTo>
                      <a:pt x="102" y="33"/>
                    </a:lnTo>
                    <a:lnTo>
                      <a:pt x="98" y="33"/>
                    </a:lnTo>
                    <a:lnTo>
                      <a:pt x="93" y="33"/>
                    </a:lnTo>
                    <a:lnTo>
                      <a:pt x="90" y="31"/>
                    </a:lnTo>
                    <a:lnTo>
                      <a:pt x="87" y="28"/>
                    </a:lnTo>
                    <a:lnTo>
                      <a:pt x="85" y="27"/>
                    </a:lnTo>
                    <a:lnTo>
                      <a:pt x="84" y="25"/>
                    </a:lnTo>
                    <a:lnTo>
                      <a:pt x="84" y="22"/>
                    </a:lnTo>
                    <a:lnTo>
                      <a:pt x="84" y="19"/>
                    </a:lnTo>
                    <a:lnTo>
                      <a:pt x="87" y="19"/>
                    </a:lnTo>
                    <a:lnTo>
                      <a:pt x="88" y="16"/>
                    </a:lnTo>
                    <a:lnTo>
                      <a:pt x="88" y="16"/>
                    </a:lnTo>
                    <a:lnTo>
                      <a:pt x="87" y="14"/>
                    </a:lnTo>
                    <a:lnTo>
                      <a:pt x="82" y="14"/>
                    </a:lnTo>
                    <a:lnTo>
                      <a:pt x="77" y="14"/>
                    </a:lnTo>
                    <a:lnTo>
                      <a:pt x="74" y="16"/>
                    </a:lnTo>
                    <a:lnTo>
                      <a:pt x="76" y="22"/>
                    </a:lnTo>
                    <a:lnTo>
                      <a:pt x="76" y="24"/>
                    </a:lnTo>
                    <a:lnTo>
                      <a:pt x="77" y="25"/>
                    </a:lnTo>
                    <a:lnTo>
                      <a:pt x="82" y="31"/>
                    </a:lnTo>
                    <a:lnTo>
                      <a:pt x="84" y="31"/>
                    </a:lnTo>
                    <a:lnTo>
                      <a:pt x="87" y="33"/>
                    </a:lnTo>
                    <a:lnTo>
                      <a:pt x="90" y="36"/>
                    </a:lnTo>
                    <a:lnTo>
                      <a:pt x="85" y="39"/>
                    </a:lnTo>
                    <a:lnTo>
                      <a:pt x="82" y="39"/>
                    </a:lnTo>
                    <a:lnTo>
                      <a:pt x="80" y="39"/>
                    </a:lnTo>
                    <a:lnTo>
                      <a:pt x="79" y="39"/>
                    </a:lnTo>
                    <a:lnTo>
                      <a:pt x="77" y="39"/>
                    </a:lnTo>
                    <a:lnTo>
                      <a:pt x="76" y="38"/>
                    </a:lnTo>
                    <a:lnTo>
                      <a:pt x="76" y="36"/>
                    </a:lnTo>
                    <a:lnTo>
                      <a:pt x="73" y="35"/>
                    </a:lnTo>
                    <a:lnTo>
                      <a:pt x="69" y="35"/>
                    </a:lnTo>
                    <a:lnTo>
                      <a:pt x="66" y="36"/>
                    </a:lnTo>
                    <a:lnTo>
                      <a:pt x="63" y="38"/>
                    </a:lnTo>
                    <a:lnTo>
                      <a:pt x="54" y="38"/>
                    </a:lnTo>
                    <a:lnTo>
                      <a:pt x="52" y="39"/>
                    </a:lnTo>
                    <a:lnTo>
                      <a:pt x="49" y="39"/>
                    </a:lnTo>
                    <a:lnTo>
                      <a:pt x="44" y="38"/>
                    </a:lnTo>
                    <a:lnTo>
                      <a:pt x="41" y="36"/>
                    </a:lnTo>
                    <a:lnTo>
                      <a:pt x="39" y="36"/>
                    </a:lnTo>
                    <a:lnTo>
                      <a:pt x="39" y="36"/>
                    </a:lnTo>
                    <a:lnTo>
                      <a:pt x="38" y="38"/>
                    </a:lnTo>
                    <a:lnTo>
                      <a:pt x="38" y="39"/>
                    </a:lnTo>
                    <a:lnTo>
                      <a:pt x="36" y="42"/>
                    </a:lnTo>
                    <a:lnTo>
                      <a:pt x="35" y="44"/>
                    </a:lnTo>
                    <a:lnTo>
                      <a:pt x="33" y="44"/>
                    </a:lnTo>
                    <a:lnTo>
                      <a:pt x="32" y="44"/>
                    </a:lnTo>
                    <a:lnTo>
                      <a:pt x="30" y="44"/>
                    </a:lnTo>
                    <a:lnTo>
                      <a:pt x="28" y="44"/>
                    </a:lnTo>
                    <a:lnTo>
                      <a:pt x="17" y="41"/>
                    </a:lnTo>
                    <a:lnTo>
                      <a:pt x="16" y="39"/>
                    </a:lnTo>
                    <a:lnTo>
                      <a:pt x="14" y="39"/>
                    </a:lnTo>
                    <a:lnTo>
                      <a:pt x="11" y="35"/>
                    </a:lnTo>
                    <a:lnTo>
                      <a:pt x="9" y="33"/>
                    </a:lnTo>
                    <a:lnTo>
                      <a:pt x="8" y="33"/>
                    </a:lnTo>
                    <a:lnTo>
                      <a:pt x="5" y="31"/>
                    </a:lnTo>
                    <a:lnTo>
                      <a:pt x="2" y="28"/>
                    </a:lnTo>
                    <a:lnTo>
                      <a:pt x="0" y="27"/>
                    </a:lnTo>
                    <a:lnTo>
                      <a:pt x="0" y="25"/>
                    </a:lnTo>
                    <a:lnTo>
                      <a:pt x="2" y="24"/>
                    </a:lnTo>
                    <a:lnTo>
                      <a:pt x="3" y="25"/>
                    </a:lnTo>
                    <a:lnTo>
                      <a:pt x="5" y="25"/>
                    </a:lnTo>
                    <a:lnTo>
                      <a:pt x="5" y="19"/>
                    </a:lnTo>
                    <a:lnTo>
                      <a:pt x="5" y="13"/>
                    </a:lnTo>
                    <a:lnTo>
                      <a:pt x="6" y="13"/>
                    </a:lnTo>
                    <a:lnTo>
                      <a:pt x="11" y="13"/>
                    </a:lnTo>
                    <a:lnTo>
                      <a:pt x="9" y="11"/>
                    </a:lnTo>
                    <a:lnTo>
                      <a:pt x="8" y="8"/>
                    </a:lnTo>
                    <a:lnTo>
                      <a:pt x="9" y="6"/>
                    </a:lnTo>
                    <a:lnTo>
                      <a:pt x="9" y="6"/>
                    </a:lnTo>
                    <a:lnTo>
                      <a:pt x="13" y="5"/>
                    </a:lnTo>
                    <a:lnTo>
                      <a:pt x="16" y="5"/>
                    </a:lnTo>
                    <a:lnTo>
                      <a:pt x="16" y="5"/>
                    </a:lnTo>
                    <a:lnTo>
                      <a:pt x="17" y="3"/>
                    </a:lnTo>
                    <a:lnTo>
                      <a:pt x="19" y="2"/>
                    </a:lnTo>
                    <a:lnTo>
                      <a:pt x="22" y="2"/>
                    </a:lnTo>
                    <a:lnTo>
                      <a:pt x="2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8" name="Freeform 100">
                <a:extLst>
                  <a:ext uri="{FF2B5EF4-FFF2-40B4-BE49-F238E27FC236}">
                    <a16:creationId xmlns:a16="http://schemas.microsoft.com/office/drawing/2014/main" id="{AE0661B7-EA25-49CB-9D17-E2FF09A47F2F}"/>
                  </a:ext>
                </a:extLst>
              </p:cNvPr>
              <p:cNvSpPr>
                <a:spLocks/>
              </p:cNvSpPr>
              <p:nvPr/>
            </p:nvSpPr>
            <p:spPr bwMode="auto">
              <a:xfrm>
                <a:off x="8786287" y="1630485"/>
                <a:ext cx="11695" cy="5848"/>
              </a:xfrm>
              <a:custGeom>
                <a:avLst/>
                <a:gdLst>
                  <a:gd name="T0" fmla="*/ 3 w 6"/>
                  <a:gd name="T1" fmla="*/ 0 h 3"/>
                  <a:gd name="T2" fmla="*/ 5 w 6"/>
                  <a:gd name="T3" fmla="*/ 0 h 3"/>
                  <a:gd name="T4" fmla="*/ 6 w 6"/>
                  <a:gd name="T5" fmla="*/ 0 h 3"/>
                  <a:gd name="T6" fmla="*/ 6 w 6"/>
                  <a:gd name="T7" fmla="*/ 2 h 3"/>
                  <a:gd name="T8" fmla="*/ 6 w 6"/>
                  <a:gd name="T9" fmla="*/ 2 h 3"/>
                  <a:gd name="T10" fmla="*/ 3 w 6"/>
                  <a:gd name="T11" fmla="*/ 3 h 3"/>
                  <a:gd name="T12" fmla="*/ 2 w 6"/>
                  <a:gd name="T13" fmla="*/ 3 h 3"/>
                  <a:gd name="T14" fmla="*/ 0 w 6"/>
                  <a:gd name="T15" fmla="*/ 2 h 3"/>
                  <a:gd name="T16" fmla="*/ 2 w 6"/>
                  <a:gd name="T17" fmla="*/ 0 h 3"/>
                  <a:gd name="T18" fmla="*/ 3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3" y="0"/>
                    </a:moveTo>
                    <a:lnTo>
                      <a:pt x="5" y="0"/>
                    </a:lnTo>
                    <a:lnTo>
                      <a:pt x="6" y="0"/>
                    </a:lnTo>
                    <a:lnTo>
                      <a:pt x="6" y="2"/>
                    </a:lnTo>
                    <a:lnTo>
                      <a:pt x="6" y="2"/>
                    </a:lnTo>
                    <a:lnTo>
                      <a:pt x="3" y="3"/>
                    </a:lnTo>
                    <a:lnTo>
                      <a:pt x="2" y="3"/>
                    </a:lnTo>
                    <a:lnTo>
                      <a:pt x="0" y="2"/>
                    </a:lnTo>
                    <a:lnTo>
                      <a:pt x="2"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9" name="Freeform 101">
                <a:extLst>
                  <a:ext uri="{FF2B5EF4-FFF2-40B4-BE49-F238E27FC236}">
                    <a16:creationId xmlns:a16="http://schemas.microsoft.com/office/drawing/2014/main" id="{4651531B-CF60-4519-B74E-E24390991C91}"/>
                  </a:ext>
                </a:extLst>
              </p:cNvPr>
              <p:cNvSpPr>
                <a:spLocks/>
              </p:cNvSpPr>
              <p:nvPr/>
            </p:nvSpPr>
            <p:spPr bwMode="auto">
              <a:xfrm>
                <a:off x="8753150" y="1570060"/>
                <a:ext cx="17544" cy="7797"/>
              </a:xfrm>
              <a:custGeom>
                <a:avLst/>
                <a:gdLst>
                  <a:gd name="T0" fmla="*/ 6 w 9"/>
                  <a:gd name="T1" fmla="*/ 0 h 4"/>
                  <a:gd name="T2" fmla="*/ 8 w 9"/>
                  <a:gd name="T3" fmla="*/ 0 h 4"/>
                  <a:gd name="T4" fmla="*/ 9 w 9"/>
                  <a:gd name="T5" fmla="*/ 0 h 4"/>
                  <a:gd name="T6" fmla="*/ 9 w 9"/>
                  <a:gd name="T7" fmla="*/ 1 h 4"/>
                  <a:gd name="T8" fmla="*/ 9 w 9"/>
                  <a:gd name="T9" fmla="*/ 3 h 4"/>
                  <a:gd name="T10" fmla="*/ 9 w 9"/>
                  <a:gd name="T11" fmla="*/ 3 h 4"/>
                  <a:gd name="T12" fmla="*/ 6 w 9"/>
                  <a:gd name="T13" fmla="*/ 3 h 4"/>
                  <a:gd name="T14" fmla="*/ 6 w 9"/>
                  <a:gd name="T15" fmla="*/ 3 h 4"/>
                  <a:gd name="T16" fmla="*/ 3 w 9"/>
                  <a:gd name="T17" fmla="*/ 4 h 4"/>
                  <a:gd name="T18" fmla="*/ 1 w 9"/>
                  <a:gd name="T19" fmla="*/ 4 h 4"/>
                  <a:gd name="T20" fmla="*/ 0 w 9"/>
                  <a:gd name="T21" fmla="*/ 3 h 4"/>
                  <a:gd name="T22" fmla="*/ 0 w 9"/>
                  <a:gd name="T23" fmla="*/ 3 h 4"/>
                  <a:gd name="T24" fmla="*/ 4 w 9"/>
                  <a:gd name="T25" fmla="*/ 1 h 4"/>
                  <a:gd name="T26" fmla="*/ 6 w 9"/>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4">
                    <a:moveTo>
                      <a:pt x="6" y="0"/>
                    </a:moveTo>
                    <a:lnTo>
                      <a:pt x="8" y="0"/>
                    </a:lnTo>
                    <a:lnTo>
                      <a:pt x="9" y="0"/>
                    </a:lnTo>
                    <a:lnTo>
                      <a:pt x="9" y="1"/>
                    </a:lnTo>
                    <a:lnTo>
                      <a:pt x="9" y="3"/>
                    </a:lnTo>
                    <a:lnTo>
                      <a:pt x="9" y="3"/>
                    </a:lnTo>
                    <a:lnTo>
                      <a:pt x="6" y="3"/>
                    </a:lnTo>
                    <a:lnTo>
                      <a:pt x="6" y="3"/>
                    </a:lnTo>
                    <a:lnTo>
                      <a:pt x="3" y="4"/>
                    </a:lnTo>
                    <a:lnTo>
                      <a:pt x="1" y="4"/>
                    </a:lnTo>
                    <a:lnTo>
                      <a:pt x="0" y="3"/>
                    </a:lnTo>
                    <a:lnTo>
                      <a:pt x="0" y="3"/>
                    </a:lnTo>
                    <a:lnTo>
                      <a:pt x="4" y="1"/>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0" name="Freeform 102">
                <a:extLst>
                  <a:ext uri="{FF2B5EF4-FFF2-40B4-BE49-F238E27FC236}">
                    <a16:creationId xmlns:a16="http://schemas.microsoft.com/office/drawing/2014/main" id="{D3ECF821-5764-4E4D-8260-070D82C0B0B4}"/>
                  </a:ext>
                </a:extLst>
              </p:cNvPr>
              <p:cNvSpPr>
                <a:spLocks/>
              </p:cNvSpPr>
              <p:nvPr/>
            </p:nvSpPr>
            <p:spPr bwMode="auto">
              <a:xfrm>
                <a:off x="8562126" y="1501836"/>
                <a:ext cx="171531" cy="91614"/>
              </a:xfrm>
              <a:custGeom>
                <a:avLst/>
                <a:gdLst>
                  <a:gd name="T0" fmla="*/ 50 w 88"/>
                  <a:gd name="T1" fmla="*/ 2 h 47"/>
                  <a:gd name="T2" fmla="*/ 55 w 88"/>
                  <a:gd name="T3" fmla="*/ 5 h 47"/>
                  <a:gd name="T4" fmla="*/ 54 w 88"/>
                  <a:gd name="T5" fmla="*/ 5 h 47"/>
                  <a:gd name="T6" fmla="*/ 50 w 88"/>
                  <a:gd name="T7" fmla="*/ 8 h 47"/>
                  <a:gd name="T8" fmla="*/ 46 w 88"/>
                  <a:gd name="T9" fmla="*/ 17 h 47"/>
                  <a:gd name="T10" fmla="*/ 47 w 88"/>
                  <a:gd name="T11" fmla="*/ 17 h 47"/>
                  <a:gd name="T12" fmla="*/ 52 w 88"/>
                  <a:gd name="T13" fmla="*/ 13 h 47"/>
                  <a:gd name="T14" fmla="*/ 55 w 88"/>
                  <a:gd name="T15" fmla="*/ 13 h 47"/>
                  <a:gd name="T16" fmla="*/ 60 w 88"/>
                  <a:gd name="T17" fmla="*/ 10 h 47"/>
                  <a:gd name="T18" fmla="*/ 65 w 88"/>
                  <a:gd name="T19" fmla="*/ 10 h 47"/>
                  <a:gd name="T20" fmla="*/ 68 w 88"/>
                  <a:gd name="T21" fmla="*/ 11 h 47"/>
                  <a:gd name="T22" fmla="*/ 74 w 88"/>
                  <a:gd name="T23" fmla="*/ 14 h 47"/>
                  <a:gd name="T24" fmla="*/ 76 w 88"/>
                  <a:gd name="T25" fmla="*/ 16 h 47"/>
                  <a:gd name="T26" fmla="*/ 77 w 88"/>
                  <a:gd name="T27" fmla="*/ 19 h 47"/>
                  <a:gd name="T28" fmla="*/ 84 w 88"/>
                  <a:gd name="T29" fmla="*/ 19 h 47"/>
                  <a:gd name="T30" fmla="*/ 85 w 88"/>
                  <a:gd name="T31" fmla="*/ 21 h 47"/>
                  <a:gd name="T32" fmla="*/ 87 w 88"/>
                  <a:gd name="T33" fmla="*/ 24 h 47"/>
                  <a:gd name="T34" fmla="*/ 87 w 88"/>
                  <a:gd name="T35" fmla="*/ 30 h 47"/>
                  <a:gd name="T36" fmla="*/ 79 w 88"/>
                  <a:gd name="T37" fmla="*/ 35 h 47"/>
                  <a:gd name="T38" fmla="*/ 73 w 88"/>
                  <a:gd name="T39" fmla="*/ 35 h 47"/>
                  <a:gd name="T40" fmla="*/ 54 w 88"/>
                  <a:gd name="T41" fmla="*/ 38 h 47"/>
                  <a:gd name="T42" fmla="*/ 50 w 88"/>
                  <a:gd name="T43" fmla="*/ 39 h 47"/>
                  <a:gd name="T44" fmla="*/ 49 w 88"/>
                  <a:gd name="T45" fmla="*/ 38 h 47"/>
                  <a:gd name="T46" fmla="*/ 35 w 88"/>
                  <a:gd name="T47" fmla="*/ 39 h 47"/>
                  <a:gd name="T48" fmla="*/ 25 w 88"/>
                  <a:gd name="T49" fmla="*/ 41 h 47"/>
                  <a:gd name="T50" fmla="*/ 11 w 88"/>
                  <a:gd name="T51" fmla="*/ 46 h 47"/>
                  <a:gd name="T52" fmla="*/ 3 w 88"/>
                  <a:gd name="T53" fmla="*/ 46 h 47"/>
                  <a:gd name="T54" fmla="*/ 0 w 88"/>
                  <a:gd name="T55" fmla="*/ 44 h 47"/>
                  <a:gd name="T56" fmla="*/ 3 w 88"/>
                  <a:gd name="T57" fmla="*/ 39 h 47"/>
                  <a:gd name="T58" fmla="*/ 11 w 88"/>
                  <a:gd name="T59" fmla="*/ 35 h 47"/>
                  <a:gd name="T60" fmla="*/ 13 w 88"/>
                  <a:gd name="T61" fmla="*/ 30 h 47"/>
                  <a:gd name="T62" fmla="*/ 14 w 88"/>
                  <a:gd name="T63" fmla="*/ 28 h 47"/>
                  <a:gd name="T64" fmla="*/ 14 w 88"/>
                  <a:gd name="T65" fmla="*/ 25 h 47"/>
                  <a:gd name="T66" fmla="*/ 16 w 88"/>
                  <a:gd name="T67" fmla="*/ 22 h 47"/>
                  <a:gd name="T68" fmla="*/ 19 w 88"/>
                  <a:gd name="T69" fmla="*/ 21 h 47"/>
                  <a:gd name="T70" fmla="*/ 24 w 88"/>
                  <a:gd name="T71" fmla="*/ 21 h 47"/>
                  <a:gd name="T72" fmla="*/ 22 w 88"/>
                  <a:gd name="T73" fmla="*/ 17 h 47"/>
                  <a:gd name="T74" fmla="*/ 24 w 88"/>
                  <a:gd name="T75" fmla="*/ 14 h 47"/>
                  <a:gd name="T76" fmla="*/ 25 w 88"/>
                  <a:gd name="T77" fmla="*/ 13 h 47"/>
                  <a:gd name="T78" fmla="*/ 25 w 88"/>
                  <a:gd name="T79" fmla="*/ 10 h 47"/>
                  <a:gd name="T80" fmla="*/ 28 w 88"/>
                  <a:gd name="T81" fmla="*/ 6 h 47"/>
                  <a:gd name="T82" fmla="*/ 33 w 88"/>
                  <a:gd name="T83" fmla="*/ 5 h 47"/>
                  <a:gd name="T84" fmla="*/ 33 w 88"/>
                  <a:gd name="T85" fmla="*/ 2 h 47"/>
                  <a:gd name="T86" fmla="*/ 36 w 88"/>
                  <a:gd name="T87" fmla="*/ 2 h 47"/>
                  <a:gd name="T88" fmla="*/ 38 w 88"/>
                  <a:gd name="T89" fmla="*/ 3 h 47"/>
                  <a:gd name="T90" fmla="*/ 41 w 88"/>
                  <a:gd name="T91" fmla="*/ 5 h 47"/>
                  <a:gd name="T92" fmla="*/ 43 w 88"/>
                  <a:gd name="T93" fmla="*/ 3 h 47"/>
                  <a:gd name="T94" fmla="*/ 43 w 88"/>
                  <a:gd name="T95" fmla="*/ 0 h 47"/>
                  <a:gd name="T96" fmla="*/ 46 w 88"/>
                  <a:gd name="T9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47">
                    <a:moveTo>
                      <a:pt x="46" y="0"/>
                    </a:moveTo>
                    <a:lnTo>
                      <a:pt x="50" y="2"/>
                    </a:lnTo>
                    <a:lnTo>
                      <a:pt x="54" y="3"/>
                    </a:lnTo>
                    <a:lnTo>
                      <a:pt x="55" y="5"/>
                    </a:lnTo>
                    <a:lnTo>
                      <a:pt x="55" y="5"/>
                    </a:lnTo>
                    <a:lnTo>
                      <a:pt x="54" y="5"/>
                    </a:lnTo>
                    <a:lnTo>
                      <a:pt x="52" y="5"/>
                    </a:lnTo>
                    <a:lnTo>
                      <a:pt x="50" y="8"/>
                    </a:lnTo>
                    <a:lnTo>
                      <a:pt x="50" y="10"/>
                    </a:lnTo>
                    <a:lnTo>
                      <a:pt x="46" y="17"/>
                    </a:lnTo>
                    <a:lnTo>
                      <a:pt x="46" y="19"/>
                    </a:lnTo>
                    <a:lnTo>
                      <a:pt x="47" y="17"/>
                    </a:lnTo>
                    <a:lnTo>
                      <a:pt x="50" y="16"/>
                    </a:lnTo>
                    <a:lnTo>
                      <a:pt x="52" y="13"/>
                    </a:lnTo>
                    <a:lnTo>
                      <a:pt x="54" y="13"/>
                    </a:lnTo>
                    <a:lnTo>
                      <a:pt x="55" y="13"/>
                    </a:lnTo>
                    <a:lnTo>
                      <a:pt x="57" y="11"/>
                    </a:lnTo>
                    <a:lnTo>
                      <a:pt x="60" y="10"/>
                    </a:lnTo>
                    <a:lnTo>
                      <a:pt x="63" y="10"/>
                    </a:lnTo>
                    <a:lnTo>
                      <a:pt x="65" y="10"/>
                    </a:lnTo>
                    <a:lnTo>
                      <a:pt x="68" y="10"/>
                    </a:lnTo>
                    <a:lnTo>
                      <a:pt x="68" y="11"/>
                    </a:lnTo>
                    <a:lnTo>
                      <a:pt x="69" y="13"/>
                    </a:lnTo>
                    <a:lnTo>
                      <a:pt x="74" y="14"/>
                    </a:lnTo>
                    <a:lnTo>
                      <a:pt x="74" y="14"/>
                    </a:lnTo>
                    <a:lnTo>
                      <a:pt x="76" y="16"/>
                    </a:lnTo>
                    <a:lnTo>
                      <a:pt x="74" y="17"/>
                    </a:lnTo>
                    <a:lnTo>
                      <a:pt x="77" y="19"/>
                    </a:lnTo>
                    <a:lnTo>
                      <a:pt x="80" y="19"/>
                    </a:lnTo>
                    <a:lnTo>
                      <a:pt x="84" y="19"/>
                    </a:lnTo>
                    <a:lnTo>
                      <a:pt x="85" y="19"/>
                    </a:lnTo>
                    <a:lnTo>
                      <a:pt x="85" y="21"/>
                    </a:lnTo>
                    <a:lnTo>
                      <a:pt x="87" y="22"/>
                    </a:lnTo>
                    <a:lnTo>
                      <a:pt x="87" y="24"/>
                    </a:lnTo>
                    <a:lnTo>
                      <a:pt x="88" y="27"/>
                    </a:lnTo>
                    <a:lnTo>
                      <a:pt x="87" y="30"/>
                    </a:lnTo>
                    <a:lnTo>
                      <a:pt x="80" y="35"/>
                    </a:lnTo>
                    <a:lnTo>
                      <a:pt x="79" y="35"/>
                    </a:lnTo>
                    <a:lnTo>
                      <a:pt x="76" y="35"/>
                    </a:lnTo>
                    <a:lnTo>
                      <a:pt x="73" y="35"/>
                    </a:lnTo>
                    <a:lnTo>
                      <a:pt x="65" y="38"/>
                    </a:lnTo>
                    <a:lnTo>
                      <a:pt x="54" y="38"/>
                    </a:lnTo>
                    <a:lnTo>
                      <a:pt x="50" y="39"/>
                    </a:lnTo>
                    <a:lnTo>
                      <a:pt x="50" y="39"/>
                    </a:lnTo>
                    <a:lnTo>
                      <a:pt x="49" y="39"/>
                    </a:lnTo>
                    <a:lnTo>
                      <a:pt x="49" y="38"/>
                    </a:lnTo>
                    <a:lnTo>
                      <a:pt x="43" y="39"/>
                    </a:lnTo>
                    <a:lnTo>
                      <a:pt x="35" y="39"/>
                    </a:lnTo>
                    <a:lnTo>
                      <a:pt x="28" y="39"/>
                    </a:lnTo>
                    <a:lnTo>
                      <a:pt x="25" y="41"/>
                    </a:lnTo>
                    <a:lnTo>
                      <a:pt x="19" y="44"/>
                    </a:lnTo>
                    <a:lnTo>
                      <a:pt x="11" y="46"/>
                    </a:lnTo>
                    <a:lnTo>
                      <a:pt x="8" y="47"/>
                    </a:lnTo>
                    <a:lnTo>
                      <a:pt x="3" y="46"/>
                    </a:lnTo>
                    <a:lnTo>
                      <a:pt x="2" y="46"/>
                    </a:lnTo>
                    <a:lnTo>
                      <a:pt x="0" y="44"/>
                    </a:lnTo>
                    <a:lnTo>
                      <a:pt x="2" y="43"/>
                    </a:lnTo>
                    <a:lnTo>
                      <a:pt x="3" y="39"/>
                    </a:lnTo>
                    <a:lnTo>
                      <a:pt x="6" y="38"/>
                    </a:lnTo>
                    <a:lnTo>
                      <a:pt x="11" y="35"/>
                    </a:lnTo>
                    <a:lnTo>
                      <a:pt x="11" y="33"/>
                    </a:lnTo>
                    <a:lnTo>
                      <a:pt x="13" y="30"/>
                    </a:lnTo>
                    <a:lnTo>
                      <a:pt x="13" y="30"/>
                    </a:lnTo>
                    <a:lnTo>
                      <a:pt x="14" y="28"/>
                    </a:lnTo>
                    <a:lnTo>
                      <a:pt x="14" y="27"/>
                    </a:lnTo>
                    <a:lnTo>
                      <a:pt x="14" y="25"/>
                    </a:lnTo>
                    <a:lnTo>
                      <a:pt x="14" y="24"/>
                    </a:lnTo>
                    <a:lnTo>
                      <a:pt x="16" y="22"/>
                    </a:lnTo>
                    <a:lnTo>
                      <a:pt x="17" y="21"/>
                    </a:lnTo>
                    <a:lnTo>
                      <a:pt x="19" y="21"/>
                    </a:lnTo>
                    <a:lnTo>
                      <a:pt x="24" y="21"/>
                    </a:lnTo>
                    <a:lnTo>
                      <a:pt x="24" y="21"/>
                    </a:lnTo>
                    <a:lnTo>
                      <a:pt x="24" y="19"/>
                    </a:lnTo>
                    <a:lnTo>
                      <a:pt x="22" y="17"/>
                    </a:lnTo>
                    <a:lnTo>
                      <a:pt x="22" y="16"/>
                    </a:lnTo>
                    <a:lnTo>
                      <a:pt x="24" y="14"/>
                    </a:lnTo>
                    <a:lnTo>
                      <a:pt x="24" y="14"/>
                    </a:lnTo>
                    <a:lnTo>
                      <a:pt x="25" y="13"/>
                    </a:lnTo>
                    <a:lnTo>
                      <a:pt x="25" y="11"/>
                    </a:lnTo>
                    <a:lnTo>
                      <a:pt x="25" y="10"/>
                    </a:lnTo>
                    <a:lnTo>
                      <a:pt x="27" y="8"/>
                    </a:lnTo>
                    <a:lnTo>
                      <a:pt x="28" y="6"/>
                    </a:lnTo>
                    <a:lnTo>
                      <a:pt x="30" y="6"/>
                    </a:lnTo>
                    <a:lnTo>
                      <a:pt x="33" y="5"/>
                    </a:lnTo>
                    <a:lnTo>
                      <a:pt x="33" y="3"/>
                    </a:lnTo>
                    <a:lnTo>
                      <a:pt x="33" y="2"/>
                    </a:lnTo>
                    <a:lnTo>
                      <a:pt x="35" y="2"/>
                    </a:lnTo>
                    <a:lnTo>
                      <a:pt x="36" y="2"/>
                    </a:lnTo>
                    <a:lnTo>
                      <a:pt x="36" y="2"/>
                    </a:lnTo>
                    <a:lnTo>
                      <a:pt x="38" y="3"/>
                    </a:lnTo>
                    <a:lnTo>
                      <a:pt x="39" y="5"/>
                    </a:lnTo>
                    <a:lnTo>
                      <a:pt x="41" y="5"/>
                    </a:lnTo>
                    <a:lnTo>
                      <a:pt x="43" y="5"/>
                    </a:lnTo>
                    <a:lnTo>
                      <a:pt x="43" y="3"/>
                    </a:lnTo>
                    <a:lnTo>
                      <a:pt x="43" y="2"/>
                    </a:lnTo>
                    <a:lnTo>
                      <a:pt x="43" y="0"/>
                    </a:lnTo>
                    <a:lnTo>
                      <a:pt x="43" y="0"/>
                    </a:lnTo>
                    <a:lnTo>
                      <a:pt x="4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1" name="Freeform 103">
                <a:extLst>
                  <a:ext uri="{FF2B5EF4-FFF2-40B4-BE49-F238E27FC236}">
                    <a16:creationId xmlns:a16="http://schemas.microsoft.com/office/drawing/2014/main" id="{3A15F204-7CE6-4E3E-A41E-F80A2B7025D2}"/>
                  </a:ext>
                </a:extLst>
              </p:cNvPr>
              <p:cNvSpPr>
                <a:spLocks/>
              </p:cNvSpPr>
              <p:nvPr/>
            </p:nvSpPr>
            <p:spPr bwMode="auto">
              <a:xfrm>
                <a:off x="8386696" y="1453107"/>
                <a:ext cx="196872" cy="89664"/>
              </a:xfrm>
              <a:custGeom>
                <a:avLst/>
                <a:gdLst>
                  <a:gd name="T0" fmla="*/ 66 w 101"/>
                  <a:gd name="T1" fmla="*/ 1 h 46"/>
                  <a:gd name="T2" fmla="*/ 71 w 101"/>
                  <a:gd name="T3" fmla="*/ 5 h 46"/>
                  <a:gd name="T4" fmla="*/ 68 w 101"/>
                  <a:gd name="T5" fmla="*/ 8 h 46"/>
                  <a:gd name="T6" fmla="*/ 66 w 101"/>
                  <a:gd name="T7" fmla="*/ 11 h 46"/>
                  <a:gd name="T8" fmla="*/ 66 w 101"/>
                  <a:gd name="T9" fmla="*/ 14 h 46"/>
                  <a:gd name="T10" fmla="*/ 69 w 101"/>
                  <a:gd name="T11" fmla="*/ 11 h 46"/>
                  <a:gd name="T12" fmla="*/ 76 w 101"/>
                  <a:gd name="T13" fmla="*/ 11 h 46"/>
                  <a:gd name="T14" fmla="*/ 79 w 101"/>
                  <a:gd name="T15" fmla="*/ 8 h 46"/>
                  <a:gd name="T16" fmla="*/ 79 w 101"/>
                  <a:gd name="T17" fmla="*/ 5 h 46"/>
                  <a:gd name="T18" fmla="*/ 84 w 101"/>
                  <a:gd name="T19" fmla="*/ 5 h 46"/>
                  <a:gd name="T20" fmla="*/ 92 w 101"/>
                  <a:gd name="T21" fmla="*/ 6 h 46"/>
                  <a:gd name="T22" fmla="*/ 93 w 101"/>
                  <a:gd name="T23" fmla="*/ 8 h 46"/>
                  <a:gd name="T24" fmla="*/ 98 w 101"/>
                  <a:gd name="T25" fmla="*/ 9 h 46"/>
                  <a:gd name="T26" fmla="*/ 101 w 101"/>
                  <a:gd name="T27" fmla="*/ 14 h 46"/>
                  <a:gd name="T28" fmla="*/ 98 w 101"/>
                  <a:gd name="T29" fmla="*/ 17 h 46"/>
                  <a:gd name="T30" fmla="*/ 98 w 101"/>
                  <a:gd name="T31" fmla="*/ 19 h 46"/>
                  <a:gd name="T32" fmla="*/ 96 w 101"/>
                  <a:gd name="T33" fmla="*/ 22 h 46"/>
                  <a:gd name="T34" fmla="*/ 96 w 101"/>
                  <a:gd name="T35" fmla="*/ 24 h 46"/>
                  <a:gd name="T36" fmla="*/ 96 w 101"/>
                  <a:gd name="T37" fmla="*/ 28 h 46"/>
                  <a:gd name="T38" fmla="*/ 92 w 101"/>
                  <a:gd name="T39" fmla="*/ 30 h 46"/>
                  <a:gd name="T40" fmla="*/ 87 w 101"/>
                  <a:gd name="T41" fmla="*/ 28 h 46"/>
                  <a:gd name="T42" fmla="*/ 90 w 101"/>
                  <a:gd name="T43" fmla="*/ 31 h 46"/>
                  <a:gd name="T44" fmla="*/ 96 w 101"/>
                  <a:gd name="T45" fmla="*/ 35 h 46"/>
                  <a:gd name="T46" fmla="*/ 99 w 101"/>
                  <a:gd name="T47" fmla="*/ 39 h 46"/>
                  <a:gd name="T48" fmla="*/ 93 w 101"/>
                  <a:gd name="T49" fmla="*/ 44 h 46"/>
                  <a:gd name="T50" fmla="*/ 84 w 101"/>
                  <a:gd name="T51" fmla="*/ 44 h 46"/>
                  <a:gd name="T52" fmla="*/ 76 w 101"/>
                  <a:gd name="T53" fmla="*/ 46 h 46"/>
                  <a:gd name="T54" fmla="*/ 69 w 101"/>
                  <a:gd name="T55" fmla="*/ 46 h 46"/>
                  <a:gd name="T56" fmla="*/ 65 w 101"/>
                  <a:gd name="T57" fmla="*/ 44 h 46"/>
                  <a:gd name="T58" fmla="*/ 55 w 101"/>
                  <a:gd name="T59" fmla="*/ 41 h 46"/>
                  <a:gd name="T60" fmla="*/ 54 w 101"/>
                  <a:gd name="T61" fmla="*/ 39 h 46"/>
                  <a:gd name="T62" fmla="*/ 47 w 101"/>
                  <a:gd name="T63" fmla="*/ 38 h 46"/>
                  <a:gd name="T64" fmla="*/ 38 w 101"/>
                  <a:gd name="T65" fmla="*/ 38 h 46"/>
                  <a:gd name="T66" fmla="*/ 35 w 101"/>
                  <a:gd name="T67" fmla="*/ 36 h 46"/>
                  <a:gd name="T68" fmla="*/ 28 w 101"/>
                  <a:gd name="T69" fmla="*/ 38 h 46"/>
                  <a:gd name="T70" fmla="*/ 24 w 101"/>
                  <a:gd name="T71" fmla="*/ 35 h 46"/>
                  <a:gd name="T72" fmla="*/ 22 w 101"/>
                  <a:gd name="T73" fmla="*/ 33 h 46"/>
                  <a:gd name="T74" fmla="*/ 17 w 101"/>
                  <a:gd name="T75" fmla="*/ 28 h 46"/>
                  <a:gd name="T76" fmla="*/ 10 w 101"/>
                  <a:gd name="T77" fmla="*/ 24 h 46"/>
                  <a:gd name="T78" fmla="*/ 3 w 101"/>
                  <a:gd name="T79" fmla="*/ 24 h 46"/>
                  <a:gd name="T80" fmla="*/ 5 w 101"/>
                  <a:gd name="T81" fmla="*/ 19 h 46"/>
                  <a:gd name="T82" fmla="*/ 14 w 101"/>
                  <a:gd name="T83" fmla="*/ 14 h 46"/>
                  <a:gd name="T84" fmla="*/ 19 w 101"/>
                  <a:gd name="T85" fmla="*/ 8 h 46"/>
                  <a:gd name="T86" fmla="*/ 25 w 101"/>
                  <a:gd name="T87" fmla="*/ 5 h 46"/>
                  <a:gd name="T88" fmla="*/ 28 w 101"/>
                  <a:gd name="T89" fmla="*/ 3 h 46"/>
                  <a:gd name="T90" fmla="*/ 33 w 101"/>
                  <a:gd name="T91" fmla="*/ 5 h 46"/>
                  <a:gd name="T92" fmla="*/ 35 w 101"/>
                  <a:gd name="T93" fmla="*/ 3 h 46"/>
                  <a:gd name="T94" fmla="*/ 44 w 101"/>
                  <a:gd name="T95" fmla="*/ 3 h 46"/>
                  <a:gd name="T96" fmla="*/ 49 w 101"/>
                  <a:gd name="T97" fmla="*/ 3 h 46"/>
                  <a:gd name="T98" fmla="*/ 65 w 101"/>
                  <a:gd name="T9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46">
                    <a:moveTo>
                      <a:pt x="65" y="0"/>
                    </a:moveTo>
                    <a:lnTo>
                      <a:pt x="66" y="1"/>
                    </a:lnTo>
                    <a:lnTo>
                      <a:pt x="69" y="3"/>
                    </a:lnTo>
                    <a:lnTo>
                      <a:pt x="71" y="5"/>
                    </a:lnTo>
                    <a:lnTo>
                      <a:pt x="69" y="6"/>
                    </a:lnTo>
                    <a:lnTo>
                      <a:pt x="68" y="8"/>
                    </a:lnTo>
                    <a:lnTo>
                      <a:pt x="68" y="9"/>
                    </a:lnTo>
                    <a:lnTo>
                      <a:pt x="66" y="11"/>
                    </a:lnTo>
                    <a:lnTo>
                      <a:pt x="65" y="14"/>
                    </a:lnTo>
                    <a:lnTo>
                      <a:pt x="66" y="14"/>
                    </a:lnTo>
                    <a:lnTo>
                      <a:pt x="68" y="14"/>
                    </a:lnTo>
                    <a:lnTo>
                      <a:pt x="69" y="11"/>
                    </a:lnTo>
                    <a:lnTo>
                      <a:pt x="73" y="9"/>
                    </a:lnTo>
                    <a:lnTo>
                      <a:pt x="76" y="11"/>
                    </a:lnTo>
                    <a:lnTo>
                      <a:pt x="76" y="9"/>
                    </a:lnTo>
                    <a:lnTo>
                      <a:pt x="79" y="8"/>
                    </a:lnTo>
                    <a:lnTo>
                      <a:pt x="79" y="6"/>
                    </a:lnTo>
                    <a:lnTo>
                      <a:pt x="79" y="5"/>
                    </a:lnTo>
                    <a:lnTo>
                      <a:pt x="81" y="5"/>
                    </a:lnTo>
                    <a:lnTo>
                      <a:pt x="84" y="5"/>
                    </a:lnTo>
                    <a:lnTo>
                      <a:pt x="90" y="6"/>
                    </a:lnTo>
                    <a:lnTo>
                      <a:pt x="92" y="6"/>
                    </a:lnTo>
                    <a:lnTo>
                      <a:pt x="93" y="8"/>
                    </a:lnTo>
                    <a:lnTo>
                      <a:pt x="93" y="8"/>
                    </a:lnTo>
                    <a:lnTo>
                      <a:pt x="96" y="9"/>
                    </a:lnTo>
                    <a:lnTo>
                      <a:pt x="98" y="9"/>
                    </a:lnTo>
                    <a:lnTo>
                      <a:pt x="99" y="11"/>
                    </a:lnTo>
                    <a:lnTo>
                      <a:pt x="101" y="14"/>
                    </a:lnTo>
                    <a:lnTo>
                      <a:pt x="99" y="14"/>
                    </a:lnTo>
                    <a:lnTo>
                      <a:pt x="98" y="17"/>
                    </a:lnTo>
                    <a:lnTo>
                      <a:pt x="98" y="17"/>
                    </a:lnTo>
                    <a:lnTo>
                      <a:pt x="98" y="19"/>
                    </a:lnTo>
                    <a:lnTo>
                      <a:pt x="96" y="20"/>
                    </a:lnTo>
                    <a:lnTo>
                      <a:pt x="96" y="22"/>
                    </a:lnTo>
                    <a:lnTo>
                      <a:pt x="96" y="24"/>
                    </a:lnTo>
                    <a:lnTo>
                      <a:pt x="96" y="24"/>
                    </a:lnTo>
                    <a:lnTo>
                      <a:pt x="96" y="27"/>
                    </a:lnTo>
                    <a:lnTo>
                      <a:pt x="96" y="28"/>
                    </a:lnTo>
                    <a:lnTo>
                      <a:pt x="93" y="30"/>
                    </a:lnTo>
                    <a:lnTo>
                      <a:pt x="92" y="30"/>
                    </a:lnTo>
                    <a:lnTo>
                      <a:pt x="88" y="28"/>
                    </a:lnTo>
                    <a:lnTo>
                      <a:pt x="87" y="28"/>
                    </a:lnTo>
                    <a:lnTo>
                      <a:pt x="87" y="30"/>
                    </a:lnTo>
                    <a:lnTo>
                      <a:pt x="90" y="31"/>
                    </a:lnTo>
                    <a:lnTo>
                      <a:pt x="93" y="35"/>
                    </a:lnTo>
                    <a:lnTo>
                      <a:pt x="96" y="35"/>
                    </a:lnTo>
                    <a:lnTo>
                      <a:pt x="98" y="36"/>
                    </a:lnTo>
                    <a:lnTo>
                      <a:pt x="99" y="39"/>
                    </a:lnTo>
                    <a:lnTo>
                      <a:pt x="99" y="39"/>
                    </a:lnTo>
                    <a:lnTo>
                      <a:pt x="93" y="44"/>
                    </a:lnTo>
                    <a:lnTo>
                      <a:pt x="92" y="44"/>
                    </a:lnTo>
                    <a:lnTo>
                      <a:pt x="84" y="44"/>
                    </a:lnTo>
                    <a:lnTo>
                      <a:pt x="77" y="46"/>
                    </a:lnTo>
                    <a:lnTo>
                      <a:pt x="76" y="46"/>
                    </a:lnTo>
                    <a:lnTo>
                      <a:pt x="73" y="44"/>
                    </a:lnTo>
                    <a:lnTo>
                      <a:pt x="69" y="46"/>
                    </a:lnTo>
                    <a:lnTo>
                      <a:pt x="66" y="44"/>
                    </a:lnTo>
                    <a:lnTo>
                      <a:pt x="65" y="44"/>
                    </a:lnTo>
                    <a:lnTo>
                      <a:pt x="60" y="42"/>
                    </a:lnTo>
                    <a:lnTo>
                      <a:pt x="55" y="41"/>
                    </a:lnTo>
                    <a:lnTo>
                      <a:pt x="55" y="39"/>
                    </a:lnTo>
                    <a:lnTo>
                      <a:pt x="54" y="39"/>
                    </a:lnTo>
                    <a:lnTo>
                      <a:pt x="49" y="39"/>
                    </a:lnTo>
                    <a:lnTo>
                      <a:pt x="47" y="38"/>
                    </a:lnTo>
                    <a:lnTo>
                      <a:pt x="40" y="39"/>
                    </a:lnTo>
                    <a:lnTo>
                      <a:pt x="38" y="38"/>
                    </a:lnTo>
                    <a:lnTo>
                      <a:pt x="36" y="36"/>
                    </a:lnTo>
                    <a:lnTo>
                      <a:pt x="35" y="36"/>
                    </a:lnTo>
                    <a:lnTo>
                      <a:pt x="30" y="38"/>
                    </a:lnTo>
                    <a:lnTo>
                      <a:pt x="28" y="38"/>
                    </a:lnTo>
                    <a:lnTo>
                      <a:pt x="25" y="36"/>
                    </a:lnTo>
                    <a:lnTo>
                      <a:pt x="24" y="35"/>
                    </a:lnTo>
                    <a:lnTo>
                      <a:pt x="22" y="35"/>
                    </a:lnTo>
                    <a:lnTo>
                      <a:pt x="22" y="33"/>
                    </a:lnTo>
                    <a:lnTo>
                      <a:pt x="21" y="31"/>
                    </a:lnTo>
                    <a:lnTo>
                      <a:pt x="17" y="28"/>
                    </a:lnTo>
                    <a:lnTo>
                      <a:pt x="17" y="25"/>
                    </a:lnTo>
                    <a:lnTo>
                      <a:pt x="10" y="24"/>
                    </a:lnTo>
                    <a:lnTo>
                      <a:pt x="6" y="24"/>
                    </a:lnTo>
                    <a:lnTo>
                      <a:pt x="3" y="24"/>
                    </a:lnTo>
                    <a:lnTo>
                      <a:pt x="0" y="22"/>
                    </a:lnTo>
                    <a:lnTo>
                      <a:pt x="5" y="19"/>
                    </a:lnTo>
                    <a:lnTo>
                      <a:pt x="11" y="16"/>
                    </a:lnTo>
                    <a:lnTo>
                      <a:pt x="14" y="14"/>
                    </a:lnTo>
                    <a:lnTo>
                      <a:pt x="17" y="12"/>
                    </a:lnTo>
                    <a:lnTo>
                      <a:pt x="19" y="8"/>
                    </a:lnTo>
                    <a:lnTo>
                      <a:pt x="24" y="6"/>
                    </a:lnTo>
                    <a:lnTo>
                      <a:pt x="25" y="5"/>
                    </a:lnTo>
                    <a:lnTo>
                      <a:pt x="27" y="3"/>
                    </a:lnTo>
                    <a:lnTo>
                      <a:pt x="28" y="3"/>
                    </a:lnTo>
                    <a:lnTo>
                      <a:pt x="32" y="5"/>
                    </a:lnTo>
                    <a:lnTo>
                      <a:pt x="33" y="5"/>
                    </a:lnTo>
                    <a:lnTo>
                      <a:pt x="33" y="3"/>
                    </a:lnTo>
                    <a:lnTo>
                      <a:pt x="35" y="3"/>
                    </a:lnTo>
                    <a:lnTo>
                      <a:pt x="41" y="3"/>
                    </a:lnTo>
                    <a:lnTo>
                      <a:pt x="44" y="3"/>
                    </a:lnTo>
                    <a:lnTo>
                      <a:pt x="46" y="3"/>
                    </a:lnTo>
                    <a:lnTo>
                      <a:pt x="49" y="3"/>
                    </a:lnTo>
                    <a:lnTo>
                      <a:pt x="58" y="1"/>
                    </a:lnTo>
                    <a:lnTo>
                      <a:pt x="6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2" name="Freeform 104">
                <a:extLst>
                  <a:ext uri="{FF2B5EF4-FFF2-40B4-BE49-F238E27FC236}">
                    <a16:creationId xmlns:a16="http://schemas.microsoft.com/office/drawing/2014/main" id="{4C89B89C-5E3E-40F0-8D7F-12D079198D17}"/>
                  </a:ext>
                </a:extLst>
              </p:cNvPr>
              <p:cNvSpPr>
                <a:spLocks/>
              </p:cNvSpPr>
              <p:nvPr/>
            </p:nvSpPr>
            <p:spPr bwMode="auto">
              <a:xfrm>
                <a:off x="8579670" y="1484294"/>
                <a:ext cx="9747" cy="5848"/>
              </a:xfrm>
              <a:custGeom>
                <a:avLst/>
                <a:gdLst>
                  <a:gd name="T0" fmla="*/ 2 w 5"/>
                  <a:gd name="T1" fmla="*/ 0 h 3"/>
                  <a:gd name="T2" fmla="*/ 4 w 5"/>
                  <a:gd name="T3" fmla="*/ 1 h 3"/>
                  <a:gd name="T4" fmla="*/ 5 w 5"/>
                  <a:gd name="T5" fmla="*/ 1 h 3"/>
                  <a:gd name="T6" fmla="*/ 4 w 5"/>
                  <a:gd name="T7" fmla="*/ 3 h 3"/>
                  <a:gd name="T8" fmla="*/ 0 w 5"/>
                  <a:gd name="T9" fmla="*/ 3 h 3"/>
                  <a:gd name="T10" fmla="*/ 0 w 5"/>
                  <a:gd name="T11" fmla="*/ 1 h 3"/>
                  <a:gd name="T12" fmla="*/ 0 w 5"/>
                  <a:gd name="T13" fmla="*/ 0 h 3"/>
                  <a:gd name="T14" fmla="*/ 2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0"/>
                    </a:moveTo>
                    <a:lnTo>
                      <a:pt x="4" y="1"/>
                    </a:lnTo>
                    <a:lnTo>
                      <a:pt x="5" y="1"/>
                    </a:lnTo>
                    <a:lnTo>
                      <a:pt x="4" y="3"/>
                    </a:lnTo>
                    <a:lnTo>
                      <a:pt x="0" y="3"/>
                    </a:lnTo>
                    <a:lnTo>
                      <a:pt x="0" y="1"/>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3" name="Freeform 105">
                <a:extLst>
                  <a:ext uri="{FF2B5EF4-FFF2-40B4-BE49-F238E27FC236}">
                    <a16:creationId xmlns:a16="http://schemas.microsoft.com/office/drawing/2014/main" id="{CBC6B7FB-ABCA-4356-9DE2-25FE6260D553}"/>
                  </a:ext>
                </a:extLst>
              </p:cNvPr>
              <p:cNvSpPr>
                <a:spLocks/>
              </p:cNvSpPr>
              <p:nvPr/>
            </p:nvSpPr>
            <p:spPr bwMode="auto">
              <a:xfrm>
                <a:off x="9137147" y="1868290"/>
                <a:ext cx="15594" cy="5848"/>
              </a:xfrm>
              <a:custGeom>
                <a:avLst/>
                <a:gdLst>
                  <a:gd name="T0" fmla="*/ 5 w 8"/>
                  <a:gd name="T1" fmla="*/ 0 h 3"/>
                  <a:gd name="T2" fmla="*/ 6 w 8"/>
                  <a:gd name="T3" fmla="*/ 0 h 3"/>
                  <a:gd name="T4" fmla="*/ 8 w 8"/>
                  <a:gd name="T5" fmla="*/ 1 h 3"/>
                  <a:gd name="T6" fmla="*/ 8 w 8"/>
                  <a:gd name="T7" fmla="*/ 1 h 3"/>
                  <a:gd name="T8" fmla="*/ 5 w 8"/>
                  <a:gd name="T9" fmla="*/ 3 h 3"/>
                  <a:gd name="T10" fmla="*/ 1 w 8"/>
                  <a:gd name="T11" fmla="*/ 3 h 3"/>
                  <a:gd name="T12" fmla="*/ 0 w 8"/>
                  <a:gd name="T13" fmla="*/ 1 h 3"/>
                  <a:gd name="T14" fmla="*/ 1 w 8"/>
                  <a:gd name="T15" fmla="*/ 0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lnTo>
                      <a:pt x="6" y="0"/>
                    </a:lnTo>
                    <a:lnTo>
                      <a:pt x="8" y="1"/>
                    </a:lnTo>
                    <a:lnTo>
                      <a:pt x="8" y="1"/>
                    </a:lnTo>
                    <a:lnTo>
                      <a:pt x="5" y="3"/>
                    </a:lnTo>
                    <a:lnTo>
                      <a:pt x="1" y="3"/>
                    </a:lnTo>
                    <a:lnTo>
                      <a:pt x="0" y="1"/>
                    </a:lnTo>
                    <a:lnTo>
                      <a:pt x="1"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4" name="Freeform 106">
                <a:extLst>
                  <a:ext uri="{FF2B5EF4-FFF2-40B4-BE49-F238E27FC236}">
                    <a16:creationId xmlns:a16="http://schemas.microsoft.com/office/drawing/2014/main" id="{B1F77DF9-3078-41E4-9211-BE9F8937FB0E}"/>
                  </a:ext>
                </a:extLst>
              </p:cNvPr>
              <p:cNvSpPr>
                <a:spLocks/>
              </p:cNvSpPr>
              <p:nvPr/>
            </p:nvSpPr>
            <p:spPr bwMode="auto">
              <a:xfrm>
                <a:off x="9269694" y="1825407"/>
                <a:ext cx="7797" cy="5848"/>
              </a:xfrm>
              <a:custGeom>
                <a:avLst/>
                <a:gdLst>
                  <a:gd name="T0" fmla="*/ 1 w 4"/>
                  <a:gd name="T1" fmla="*/ 0 h 3"/>
                  <a:gd name="T2" fmla="*/ 3 w 4"/>
                  <a:gd name="T3" fmla="*/ 1 h 3"/>
                  <a:gd name="T4" fmla="*/ 3 w 4"/>
                  <a:gd name="T5" fmla="*/ 1 h 3"/>
                  <a:gd name="T6" fmla="*/ 4 w 4"/>
                  <a:gd name="T7" fmla="*/ 1 h 3"/>
                  <a:gd name="T8" fmla="*/ 3 w 4"/>
                  <a:gd name="T9" fmla="*/ 3 h 3"/>
                  <a:gd name="T10" fmla="*/ 1 w 4"/>
                  <a:gd name="T11" fmla="*/ 3 h 3"/>
                  <a:gd name="T12" fmla="*/ 0 w 4"/>
                  <a:gd name="T13" fmla="*/ 3 h 3"/>
                  <a:gd name="T14" fmla="*/ 0 w 4"/>
                  <a:gd name="T15" fmla="*/ 1 h 3"/>
                  <a:gd name="T16" fmla="*/ 0 w 4"/>
                  <a:gd name="T17" fmla="*/ 1 h 3"/>
                  <a:gd name="T18" fmla="*/ 1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1" y="0"/>
                    </a:moveTo>
                    <a:lnTo>
                      <a:pt x="3" y="1"/>
                    </a:lnTo>
                    <a:lnTo>
                      <a:pt x="3" y="1"/>
                    </a:lnTo>
                    <a:lnTo>
                      <a:pt x="4" y="1"/>
                    </a:lnTo>
                    <a:lnTo>
                      <a:pt x="3" y="3"/>
                    </a:lnTo>
                    <a:lnTo>
                      <a:pt x="1" y="3"/>
                    </a:lnTo>
                    <a:lnTo>
                      <a:pt x="0" y="3"/>
                    </a:lnTo>
                    <a:lnTo>
                      <a:pt x="0" y="1"/>
                    </a:lnTo>
                    <a:lnTo>
                      <a:pt x="0" y="1"/>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5" name="Freeform 107">
                <a:extLst>
                  <a:ext uri="{FF2B5EF4-FFF2-40B4-BE49-F238E27FC236}">
                    <a16:creationId xmlns:a16="http://schemas.microsoft.com/office/drawing/2014/main" id="{30F8E299-B47C-4165-83E3-4424FE766B9E}"/>
                  </a:ext>
                </a:extLst>
              </p:cNvPr>
              <p:cNvSpPr>
                <a:spLocks/>
              </p:cNvSpPr>
              <p:nvPr/>
            </p:nvSpPr>
            <p:spPr bwMode="auto">
              <a:xfrm>
                <a:off x="9579620" y="1809813"/>
                <a:ext cx="25340" cy="17544"/>
              </a:xfrm>
              <a:custGeom>
                <a:avLst/>
                <a:gdLst>
                  <a:gd name="T0" fmla="*/ 0 w 13"/>
                  <a:gd name="T1" fmla="*/ 0 h 9"/>
                  <a:gd name="T2" fmla="*/ 3 w 13"/>
                  <a:gd name="T3" fmla="*/ 0 h 9"/>
                  <a:gd name="T4" fmla="*/ 9 w 13"/>
                  <a:gd name="T5" fmla="*/ 4 h 9"/>
                  <a:gd name="T6" fmla="*/ 13 w 13"/>
                  <a:gd name="T7" fmla="*/ 8 h 9"/>
                  <a:gd name="T8" fmla="*/ 11 w 13"/>
                  <a:gd name="T9" fmla="*/ 9 h 9"/>
                  <a:gd name="T10" fmla="*/ 11 w 13"/>
                  <a:gd name="T11" fmla="*/ 9 h 9"/>
                  <a:gd name="T12" fmla="*/ 9 w 13"/>
                  <a:gd name="T13" fmla="*/ 9 h 9"/>
                  <a:gd name="T14" fmla="*/ 5 w 13"/>
                  <a:gd name="T15" fmla="*/ 4 h 9"/>
                  <a:gd name="T16" fmla="*/ 3 w 13"/>
                  <a:gd name="T17" fmla="*/ 3 h 9"/>
                  <a:gd name="T18" fmla="*/ 2 w 13"/>
                  <a:gd name="T19" fmla="*/ 1 h 9"/>
                  <a:gd name="T20" fmla="*/ 0 w 13"/>
                  <a:gd name="T21" fmla="*/ 1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3" y="0"/>
                    </a:lnTo>
                    <a:lnTo>
                      <a:pt x="9" y="4"/>
                    </a:lnTo>
                    <a:lnTo>
                      <a:pt x="13" y="8"/>
                    </a:lnTo>
                    <a:lnTo>
                      <a:pt x="11" y="9"/>
                    </a:lnTo>
                    <a:lnTo>
                      <a:pt x="11" y="9"/>
                    </a:lnTo>
                    <a:lnTo>
                      <a:pt x="9" y="9"/>
                    </a:lnTo>
                    <a:lnTo>
                      <a:pt x="5" y="4"/>
                    </a:lnTo>
                    <a:lnTo>
                      <a:pt x="3" y="3"/>
                    </a:lnTo>
                    <a:lnTo>
                      <a:pt x="2" y="1"/>
                    </a:lnTo>
                    <a:lnTo>
                      <a:pt x="0" y="1"/>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6" name="Freeform 108">
                <a:extLst>
                  <a:ext uri="{FF2B5EF4-FFF2-40B4-BE49-F238E27FC236}">
                    <a16:creationId xmlns:a16="http://schemas.microsoft.com/office/drawing/2014/main" id="{F990F06A-D7CB-4101-809D-C4015125DDD0}"/>
                  </a:ext>
                </a:extLst>
              </p:cNvPr>
              <p:cNvSpPr>
                <a:spLocks/>
              </p:cNvSpPr>
              <p:nvPr/>
            </p:nvSpPr>
            <p:spPr bwMode="auto">
              <a:xfrm>
                <a:off x="8760947" y="1577857"/>
                <a:ext cx="37036" cy="9747"/>
              </a:xfrm>
              <a:custGeom>
                <a:avLst/>
                <a:gdLst>
                  <a:gd name="T0" fmla="*/ 16 w 19"/>
                  <a:gd name="T1" fmla="*/ 0 h 5"/>
                  <a:gd name="T2" fmla="*/ 18 w 19"/>
                  <a:gd name="T3" fmla="*/ 0 h 5"/>
                  <a:gd name="T4" fmla="*/ 19 w 19"/>
                  <a:gd name="T5" fmla="*/ 2 h 5"/>
                  <a:gd name="T6" fmla="*/ 18 w 19"/>
                  <a:gd name="T7" fmla="*/ 4 h 5"/>
                  <a:gd name="T8" fmla="*/ 16 w 19"/>
                  <a:gd name="T9" fmla="*/ 5 h 5"/>
                  <a:gd name="T10" fmla="*/ 15 w 19"/>
                  <a:gd name="T11" fmla="*/ 4 h 5"/>
                  <a:gd name="T12" fmla="*/ 10 w 19"/>
                  <a:gd name="T13" fmla="*/ 4 h 5"/>
                  <a:gd name="T14" fmla="*/ 0 w 19"/>
                  <a:gd name="T15" fmla="*/ 2 h 5"/>
                  <a:gd name="T16" fmla="*/ 4 w 19"/>
                  <a:gd name="T17" fmla="*/ 0 h 5"/>
                  <a:gd name="T18" fmla="*/ 16 w 19"/>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5">
                    <a:moveTo>
                      <a:pt x="16" y="0"/>
                    </a:moveTo>
                    <a:lnTo>
                      <a:pt x="18" y="0"/>
                    </a:lnTo>
                    <a:lnTo>
                      <a:pt x="19" y="2"/>
                    </a:lnTo>
                    <a:lnTo>
                      <a:pt x="18" y="4"/>
                    </a:lnTo>
                    <a:lnTo>
                      <a:pt x="16" y="5"/>
                    </a:lnTo>
                    <a:lnTo>
                      <a:pt x="15" y="4"/>
                    </a:lnTo>
                    <a:lnTo>
                      <a:pt x="10" y="4"/>
                    </a:lnTo>
                    <a:lnTo>
                      <a:pt x="0" y="2"/>
                    </a:lnTo>
                    <a:lnTo>
                      <a:pt x="4" y="0"/>
                    </a:lnTo>
                    <a:lnTo>
                      <a:pt x="1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7" name="Freeform 109">
                <a:extLst>
                  <a:ext uri="{FF2B5EF4-FFF2-40B4-BE49-F238E27FC236}">
                    <a16:creationId xmlns:a16="http://schemas.microsoft.com/office/drawing/2014/main" id="{D6E16B7A-EFDD-4D12-870B-4F44E0A67E76}"/>
                  </a:ext>
                </a:extLst>
              </p:cNvPr>
              <p:cNvSpPr>
                <a:spLocks/>
              </p:cNvSpPr>
              <p:nvPr/>
            </p:nvSpPr>
            <p:spPr bwMode="auto">
              <a:xfrm>
                <a:off x="8918834" y="1671419"/>
                <a:ext cx="21442" cy="11695"/>
              </a:xfrm>
              <a:custGeom>
                <a:avLst/>
                <a:gdLst>
                  <a:gd name="T0" fmla="*/ 6 w 11"/>
                  <a:gd name="T1" fmla="*/ 0 h 6"/>
                  <a:gd name="T2" fmla="*/ 8 w 11"/>
                  <a:gd name="T3" fmla="*/ 1 h 6"/>
                  <a:gd name="T4" fmla="*/ 9 w 11"/>
                  <a:gd name="T5" fmla="*/ 3 h 6"/>
                  <a:gd name="T6" fmla="*/ 11 w 11"/>
                  <a:gd name="T7" fmla="*/ 4 h 6"/>
                  <a:gd name="T8" fmla="*/ 9 w 11"/>
                  <a:gd name="T9" fmla="*/ 4 h 6"/>
                  <a:gd name="T10" fmla="*/ 9 w 11"/>
                  <a:gd name="T11" fmla="*/ 4 h 6"/>
                  <a:gd name="T12" fmla="*/ 9 w 11"/>
                  <a:gd name="T13" fmla="*/ 6 h 6"/>
                  <a:gd name="T14" fmla="*/ 8 w 11"/>
                  <a:gd name="T15" fmla="*/ 6 h 6"/>
                  <a:gd name="T16" fmla="*/ 6 w 11"/>
                  <a:gd name="T17" fmla="*/ 4 h 6"/>
                  <a:gd name="T18" fmla="*/ 5 w 11"/>
                  <a:gd name="T19" fmla="*/ 3 h 6"/>
                  <a:gd name="T20" fmla="*/ 3 w 11"/>
                  <a:gd name="T21" fmla="*/ 3 h 6"/>
                  <a:gd name="T22" fmla="*/ 1 w 11"/>
                  <a:gd name="T23" fmla="*/ 1 h 6"/>
                  <a:gd name="T24" fmla="*/ 0 w 11"/>
                  <a:gd name="T25" fmla="*/ 1 h 6"/>
                  <a:gd name="T26" fmla="*/ 1 w 11"/>
                  <a:gd name="T27" fmla="*/ 0 h 6"/>
                  <a:gd name="T28" fmla="*/ 5 w 11"/>
                  <a:gd name="T29" fmla="*/ 1 h 6"/>
                  <a:gd name="T30" fmla="*/ 6 w 11"/>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6">
                    <a:moveTo>
                      <a:pt x="6" y="0"/>
                    </a:moveTo>
                    <a:lnTo>
                      <a:pt x="8" y="1"/>
                    </a:lnTo>
                    <a:lnTo>
                      <a:pt x="9" y="3"/>
                    </a:lnTo>
                    <a:lnTo>
                      <a:pt x="11" y="4"/>
                    </a:lnTo>
                    <a:lnTo>
                      <a:pt x="9" y="4"/>
                    </a:lnTo>
                    <a:lnTo>
                      <a:pt x="9" y="4"/>
                    </a:lnTo>
                    <a:lnTo>
                      <a:pt x="9" y="6"/>
                    </a:lnTo>
                    <a:lnTo>
                      <a:pt x="8" y="6"/>
                    </a:lnTo>
                    <a:lnTo>
                      <a:pt x="6" y="4"/>
                    </a:lnTo>
                    <a:lnTo>
                      <a:pt x="5" y="3"/>
                    </a:lnTo>
                    <a:lnTo>
                      <a:pt x="3" y="3"/>
                    </a:lnTo>
                    <a:lnTo>
                      <a:pt x="1" y="1"/>
                    </a:lnTo>
                    <a:lnTo>
                      <a:pt x="0" y="1"/>
                    </a:lnTo>
                    <a:lnTo>
                      <a:pt x="1" y="0"/>
                    </a:lnTo>
                    <a:lnTo>
                      <a:pt x="5" y="1"/>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8" name="Freeform 110">
                <a:extLst>
                  <a:ext uri="{FF2B5EF4-FFF2-40B4-BE49-F238E27FC236}">
                    <a16:creationId xmlns:a16="http://schemas.microsoft.com/office/drawing/2014/main" id="{519C637A-0C87-4625-8DF6-1D06B30DC9AC}"/>
                  </a:ext>
                </a:extLst>
              </p:cNvPr>
              <p:cNvSpPr>
                <a:spLocks/>
              </p:cNvSpPr>
              <p:nvPr/>
            </p:nvSpPr>
            <p:spPr bwMode="auto">
              <a:xfrm>
                <a:off x="9583518" y="1716251"/>
                <a:ext cx="17544" cy="29239"/>
              </a:xfrm>
              <a:custGeom>
                <a:avLst/>
                <a:gdLst>
                  <a:gd name="T0" fmla="*/ 3 w 9"/>
                  <a:gd name="T1" fmla="*/ 0 h 15"/>
                  <a:gd name="T2" fmla="*/ 4 w 9"/>
                  <a:gd name="T3" fmla="*/ 2 h 15"/>
                  <a:gd name="T4" fmla="*/ 4 w 9"/>
                  <a:gd name="T5" fmla="*/ 5 h 15"/>
                  <a:gd name="T6" fmla="*/ 6 w 9"/>
                  <a:gd name="T7" fmla="*/ 5 h 15"/>
                  <a:gd name="T8" fmla="*/ 9 w 9"/>
                  <a:gd name="T9" fmla="*/ 8 h 15"/>
                  <a:gd name="T10" fmla="*/ 9 w 9"/>
                  <a:gd name="T11" fmla="*/ 8 h 15"/>
                  <a:gd name="T12" fmla="*/ 6 w 9"/>
                  <a:gd name="T13" fmla="*/ 10 h 15"/>
                  <a:gd name="T14" fmla="*/ 6 w 9"/>
                  <a:gd name="T15" fmla="*/ 11 h 15"/>
                  <a:gd name="T16" fmla="*/ 7 w 9"/>
                  <a:gd name="T17" fmla="*/ 13 h 15"/>
                  <a:gd name="T18" fmla="*/ 6 w 9"/>
                  <a:gd name="T19" fmla="*/ 15 h 15"/>
                  <a:gd name="T20" fmla="*/ 3 w 9"/>
                  <a:gd name="T21" fmla="*/ 15 h 15"/>
                  <a:gd name="T22" fmla="*/ 0 w 9"/>
                  <a:gd name="T23" fmla="*/ 15 h 15"/>
                  <a:gd name="T24" fmla="*/ 0 w 9"/>
                  <a:gd name="T25" fmla="*/ 13 h 15"/>
                  <a:gd name="T26" fmla="*/ 0 w 9"/>
                  <a:gd name="T27" fmla="*/ 11 h 15"/>
                  <a:gd name="T28" fmla="*/ 1 w 9"/>
                  <a:gd name="T29" fmla="*/ 8 h 15"/>
                  <a:gd name="T30" fmla="*/ 1 w 9"/>
                  <a:gd name="T31" fmla="*/ 7 h 15"/>
                  <a:gd name="T32" fmla="*/ 1 w 9"/>
                  <a:gd name="T33" fmla="*/ 5 h 15"/>
                  <a:gd name="T34" fmla="*/ 1 w 9"/>
                  <a:gd name="T35" fmla="*/ 4 h 15"/>
                  <a:gd name="T36" fmla="*/ 3 w 9"/>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5">
                    <a:moveTo>
                      <a:pt x="3" y="0"/>
                    </a:moveTo>
                    <a:lnTo>
                      <a:pt x="4" y="2"/>
                    </a:lnTo>
                    <a:lnTo>
                      <a:pt x="4" y="5"/>
                    </a:lnTo>
                    <a:lnTo>
                      <a:pt x="6" y="5"/>
                    </a:lnTo>
                    <a:lnTo>
                      <a:pt x="9" y="8"/>
                    </a:lnTo>
                    <a:lnTo>
                      <a:pt x="9" y="8"/>
                    </a:lnTo>
                    <a:lnTo>
                      <a:pt x="6" y="10"/>
                    </a:lnTo>
                    <a:lnTo>
                      <a:pt x="6" y="11"/>
                    </a:lnTo>
                    <a:lnTo>
                      <a:pt x="7" y="13"/>
                    </a:lnTo>
                    <a:lnTo>
                      <a:pt x="6" y="15"/>
                    </a:lnTo>
                    <a:lnTo>
                      <a:pt x="3" y="15"/>
                    </a:lnTo>
                    <a:lnTo>
                      <a:pt x="0" y="15"/>
                    </a:lnTo>
                    <a:lnTo>
                      <a:pt x="0" y="13"/>
                    </a:lnTo>
                    <a:lnTo>
                      <a:pt x="0" y="11"/>
                    </a:lnTo>
                    <a:lnTo>
                      <a:pt x="1" y="8"/>
                    </a:lnTo>
                    <a:lnTo>
                      <a:pt x="1" y="7"/>
                    </a:lnTo>
                    <a:lnTo>
                      <a:pt x="1" y="5"/>
                    </a:lnTo>
                    <a:lnTo>
                      <a:pt x="1" y="4"/>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9" name="Freeform 111">
                <a:extLst>
                  <a:ext uri="{FF2B5EF4-FFF2-40B4-BE49-F238E27FC236}">
                    <a16:creationId xmlns:a16="http://schemas.microsoft.com/office/drawing/2014/main" id="{FE332075-BC1A-439D-B675-2F88F730ED4B}"/>
                  </a:ext>
                </a:extLst>
              </p:cNvPr>
              <p:cNvSpPr>
                <a:spLocks/>
              </p:cNvSpPr>
              <p:nvPr/>
            </p:nvSpPr>
            <p:spPr bwMode="auto">
              <a:xfrm>
                <a:off x="8061177" y="1737693"/>
                <a:ext cx="21442" cy="15594"/>
              </a:xfrm>
              <a:custGeom>
                <a:avLst/>
                <a:gdLst>
                  <a:gd name="T0" fmla="*/ 9 w 11"/>
                  <a:gd name="T1" fmla="*/ 0 h 8"/>
                  <a:gd name="T2" fmla="*/ 9 w 11"/>
                  <a:gd name="T3" fmla="*/ 2 h 8"/>
                  <a:gd name="T4" fmla="*/ 9 w 11"/>
                  <a:gd name="T5" fmla="*/ 4 h 8"/>
                  <a:gd name="T6" fmla="*/ 11 w 11"/>
                  <a:gd name="T7" fmla="*/ 5 h 8"/>
                  <a:gd name="T8" fmla="*/ 9 w 11"/>
                  <a:gd name="T9" fmla="*/ 5 h 8"/>
                  <a:gd name="T10" fmla="*/ 8 w 11"/>
                  <a:gd name="T11" fmla="*/ 5 h 8"/>
                  <a:gd name="T12" fmla="*/ 6 w 11"/>
                  <a:gd name="T13" fmla="*/ 8 h 8"/>
                  <a:gd name="T14" fmla="*/ 6 w 11"/>
                  <a:gd name="T15" fmla="*/ 7 h 8"/>
                  <a:gd name="T16" fmla="*/ 5 w 11"/>
                  <a:gd name="T17" fmla="*/ 5 h 8"/>
                  <a:gd name="T18" fmla="*/ 3 w 11"/>
                  <a:gd name="T19" fmla="*/ 7 h 8"/>
                  <a:gd name="T20" fmla="*/ 2 w 11"/>
                  <a:gd name="T21" fmla="*/ 7 h 8"/>
                  <a:gd name="T22" fmla="*/ 2 w 11"/>
                  <a:gd name="T23" fmla="*/ 5 h 8"/>
                  <a:gd name="T24" fmla="*/ 0 w 11"/>
                  <a:gd name="T25" fmla="*/ 5 h 8"/>
                  <a:gd name="T26" fmla="*/ 0 w 11"/>
                  <a:gd name="T27" fmla="*/ 4 h 8"/>
                  <a:gd name="T28" fmla="*/ 3 w 11"/>
                  <a:gd name="T29" fmla="*/ 2 h 8"/>
                  <a:gd name="T30" fmla="*/ 5 w 11"/>
                  <a:gd name="T31" fmla="*/ 4 h 8"/>
                  <a:gd name="T32" fmla="*/ 6 w 11"/>
                  <a:gd name="T33" fmla="*/ 4 h 8"/>
                  <a:gd name="T34" fmla="*/ 6 w 11"/>
                  <a:gd name="T35" fmla="*/ 2 h 8"/>
                  <a:gd name="T36" fmla="*/ 6 w 11"/>
                  <a:gd name="T37" fmla="*/ 0 h 8"/>
                  <a:gd name="T38" fmla="*/ 8 w 11"/>
                  <a:gd name="T39" fmla="*/ 0 h 8"/>
                  <a:gd name="T40" fmla="*/ 9 w 11"/>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8">
                    <a:moveTo>
                      <a:pt x="9" y="0"/>
                    </a:moveTo>
                    <a:lnTo>
                      <a:pt x="9" y="2"/>
                    </a:lnTo>
                    <a:lnTo>
                      <a:pt x="9" y="4"/>
                    </a:lnTo>
                    <a:lnTo>
                      <a:pt x="11" y="5"/>
                    </a:lnTo>
                    <a:lnTo>
                      <a:pt x="9" y="5"/>
                    </a:lnTo>
                    <a:lnTo>
                      <a:pt x="8" y="5"/>
                    </a:lnTo>
                    <a:lnTo>
                      <a:pt x="6" y="8"/>
                    </a:lnTo>
                    <a:lnTo>
                      <a:pt x="6" y="7"/>
                    </a:lnTo>
                    <a:lnTo>
                      <a:pt x="5" y="5"/>
                    </a:lnTo>
                    <a:lnTo>
                      <a:pt x="3" y="7"/>
                    </a:lnTo>
                    <a:lnTo>
                      <a:pt x="2" y="7"/>
                    </a:lnTo>
                    <a:lnTo>
                      <a:pt x="2" y="5"/>
                    </a:lnTo>
                    <a:lnTo>
                      <a:pt x="0" y="5"/>
                    </a:lnTo>
                    <a:lnTo>
                      <a:pt x="0" y="4"/>
                    </a:lnTo>
                    <a:lnTo>
                      <a:pt x="3" y="2"/>
                    </a:lnTo>
                    <a:lnTo>
                      <a:pt x="5" y="4"/>
                    </a:lnTo>
                    <a:lnTo>
                      <a:pt x="6" y="4"/>
                    </a:lnTo>
                    <a:lnTo>
                      <a:pt x="6" y="2"/>
                    </a:lnTo>
                    <a:lnTo>
                      <a:pt x="6" y="0"/>
                    </a:lnTo>
                    <a:lnTo>
                      <a:pt x="8" y="0"/>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0" name="Freeform 112">
                <a:extLst>
                  <a:ext uri="{FF2B5EF4-FFF2-40B4-BE49-F238E27FC236}">
                    <a16:creationId xmlns:a16="http://schemas.microsoft.com/office/drawing/2014/main" id="{F248E7B1-DFEC-4217-BD57-1FF5867B8B5B}"/>
                  </a:ext>
                </a:extLst>
              </p:cNvPr>
              <p:cNvSpPr>
                <a:spLocks/>
              </p:cNvSpPr>
              <p:nvPr/>
            </p:nvSpPr>
            <p:spPr bwMode="auto">
              <a:xfrm>
                <a:off x="10105910" y="2924768"/>
                <a:ext cx="5848" cy="5848"/>
              </a:xfrm>
              <a:custGeom>
                <a:avLst/>
                <a:gdLst>
                  <a:gd name="T0" fmla="*/ 1 w 3"/>
                  <a:gd name="T1" fmla="*/ 0 h 3"/>
                  <a:gd name="T2" fmla="*/ 3 w 3"/>
                  <a:gd name="T3" fmla="*/ 1 h 3"/>
                  <a:gd name="T4" fmla="*/ 1 w 3"/>
                  <a:gd name="T5" fmla="*/ 1 h 3"/>
                  <a:gd name="T6" fmla="*/ 0 w 3"/>
                  <a:gd name="T7" fmla="*/ 3 h 3"/>
                  <a:gd name="T8" fmla="*/ 0 w 3"/>
                  <a:gd name="T9" fmla="*/ 3 h 3"/>
                  <a:gd name="T10" fmla="*/ 0 w 3"/>
                  <a:gd name="T11" fmla="*/ 3 h 3"/>
                  <a:gd name="T12" fmla="*/ 0 w 3"/>
                  <a:gd name="T13" fmla="*/ 3 h 3"/>
                  <a:gd name="T14" fmla="*/ 0 w 3"/>
                  <a:gd name="T15" fmla="*/ 1 h 3"/>
                  <a:gd name="T16" fmla="*/ 1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lnTo>
                      <a:pt x="3" y="1"/>
                    </a:lnTo>
                    <a:lnTo>
                      <a:pt x="1" y="1"/>
                    </a:lnTo>
                    <a:lnTo>
                      <a:pt x="0" y="3"/>
                    </a:lnTo>
                    <a:lnTo>
                      <a:pt x="0" y="3"/>
                    </a:lnTo>
                    <a:lnTo>
                      <a:pt x="0" y="3"/>
                    </a:lnTo>
                    <a:lnTo>
                      <a:pt x="0" y="3"/>
                    </a:lnTo>
                    <a:lnTo>
                      <a:pt x="0" y="1"/>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1" name="Freeform 113">
                <a:extLst>
                  <a:ext uri="{FF2B5EF4-FFF2-40B4-BE49-F238E27FC236}">
                    <a16:creationId xmlns:a16="http://schemas.microsoft.com/office/drawing/2014/main" id="{073B4BB2-9D65-4BC8-9D1F-7D7FB029EEBF}"/>
                  </a:ext>
                </a:extLst>
              </p:cNvPr>
              <p:cNvSpPr>
                <a:spLocks/>
              </p:cNvSpPr>
              <p:nvPr/>
            </p:nvSpPr>
            <p:spPr bwMode="auto">
              <a:xfrm>
                <a:off x="10164386" y="2852647"/>
                <a:ext cx="7797" cy="9747"/>
              </a:xfrm>
              <a:custGeom>
                <a:avLst/>
                <a:gdLst>
                  <a:gd name="T0" fmla="*/ 3 w 4"/>
                  <a:gd name="T1" fmla="*/ 0 h 5"/>
                  <a:gd name="T2" fmla="*/ 4 w 4"/>
                  <a:gd name="T3" fmla="*/ 0 h 5"/>
                  <a:gd name="T4" fmla="*/ 4 w 4"/>
                  <a:gd name="T5" fmla="*/ 0 h 5"/>
                  <a:gd name="T6" fmla="*/ 4 w 4"/>
                  <a:gd name="T7" fmla="*/ 2 h 5"/>
                  <a:gd name="T8" fmla="*/ 4 w 4"/>
                  <a:gd name="T9" fmla="*/ 5 h 5"/>
                  <a:gd name="T10" fmla="*/ 3 w 4"/>
                  <a:gd name="T11" fmla="*/ 5 h 5"/>
                  <a:gd name="T12" fmla="*/ 3 w 4"/>
                  <a:gd name="T13" fmla="*/ 5 h 5"/>
                  <a:gd name="T14" fmla="*/ 1 w 4"/>
                  <a:gd name="T15" fmla="*/ 3 h 5"/>
                  <a:gd name="T16" fmla="*/ 0 w 4"/>
                  <a:gd name="T17" fmla="*/ 3 h 5"/>
                  <a:gd name="T18" fmla="*/ 1 w 4"/>
                  <a:gd name="T19" fmla="*/ 2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lnTo>
                      <a:pt x="4" y="0"/>
                    </a:lnTo>
                    <a:lnTo>
                      <a:pt x="4" y="0"/>
                    </a:lnTo>
                    <a:lnTo>
                      <a:pt x="4" y="2"/>
                    </a:lnTo>
                    <a:lnTo>
                      <a:pt x="4" y="5"/>
                    </a:lnTo>
                    <a:lnTo>
                      <a:pt x="3" y="5"/>
                    </a:lnTo>
                    <a:lnTo>
                      <a:pt x="3" y="5"/>
                    </a:lnTo>
                    <a:lnTo>
                      <a:pt x="1" y="3"/>
                    </a:lnTo>
                    <a:lnTo>
                      <a:pt x="0" y="3"/>
                    </a:lnTo>
                    <a:lnTo>
                      <a:pt x="1"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2" name="Freeform 114">
                <a:extLst>
                  <a:ext uri="{FF2B5EF4-FFF2-40B4-BE49-F238E27FC236}">
                    <a16:creationId xmlns:a16="http://schemas.microsoft.com/office/drawing/2014/main" id="{D65A35DC-16A2-4469-8E81-1A188C5360C3}"/>
                  </a:ext>
                </a:extLst>
              </p:cNvPr>
              <p:cNvSpPr>
                <a:spLocks/>
              </p:cNvSpPr>
              <p:nvPr/>
            </p:nvSpPr>
            <p:spPr bwMode="auto">
              <a:xfrm>
                <a:off x="10074722" y="2963752"/>
                <a:ext cx="1950" cy="3898"/>
              </a:xfrm>
              <a:custGeom>
                <a:avLst/>
                <a:gdLst>
                  <a:gd name="T0" fmla="*/ 1 w 1"/>
                  <a:gd name="T1" fmla="*/ 0 h 2"/>
                  <a:gd name="T2" fmla="*/ 1 w 1"/>
                  <a:gd name="T3" fmla="*/ 2 h 2"/>
                  <a:gd name="T4" fmla="*/ 1 w 1"/>
                  <a:gd name="T5" fmla="*/ 2 h 2"/>
                  <a:gd name="T6" fmla="*/ 0 w 1"/>
                  <a:gd name="T7" fmla="*/ 2 h 2"/>
                  <a:gd name="T8" fmla="*/ 0 w 1"/>
                  <a:gd name="T9" fmla="*/ 2 h 2"/>
                  <a:gd name="T10" fmla="*/ 1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2"/>
                    </a:lnTo>
                    <a:lnTo>
                      <a:pt x="1" y="2"/>
                    </a:lnTo>
                    <a:lnTo>
                      <a:pt x="0" y="2"/>
                    </a:lnTo>
                    <a:lnTo>
                      <a:pt x="0" y="2"/>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3" name="Freeform 115">
                <a:extLst>
                  <a:ext uri="{FF2B5EF4-FFF2-40B4-BE49-F238E27FC236}">
                    <a16:creationId xmlns:a16="http://schemas.microsoft.com/office/drawing/2014/main" id="{43B2E463-A501-486D-A5EF-C2C63BCC532F}"/>
                  </a:ext>
                </a:extLst>
              </p:cNvPr>
              <p:cNvSpPr>
                <a:spLocks/>
              </p:cNvSpPr>
              <p:nvPr/>
            </p:nvSpPr>
            <p:spPr bwMode="auto">
              <a:xfrm>
                <a:off x="10144894" y="2850698"/>
                <a:ext cx="5848" cy="5848"/>
              </a:xfrm>
              <a:custGeom>
                <a:avLst/>
                <a:gdLst>
                  <a:gd name="T0" fmla="*/ 2 w 3"/>
                  <a:gd name="T1" fmla="*/ 0 h 3"/>
                  <a:gd name="T2" fmla="*/ 3 w 3"/>
                  <a:gd name="T3" fmla="*/ 0 h 3"/>
                  <a:gd name="T4" fmla="*/ 3 w 3"/>
                  <a:gd name="T5" fmla="*/ 1 h 3"/>
                  <a:gd name="T6" fmla="*/ 3 w 3"/>
                  <a:gd name="T7" fmla="*/ 3 h 3"/>
                  <a:gd name="T8" fmla="*/ 2 w 3"/>
                  <a:gd name="T9" fmla="*/ 3 h 3"/>
                  <a:gd name="T10" fmla="*/ 0 w 3"/>
                  <a:gd name="T11" fmla="*/ 1 h 3"/>
                  <a:gd name="T12" fmla="*/ 0 w 3"/>
                  <a:gd name="T13" fmla="*/ 1 h 3"/>
                  <a:gd name="T14" fmla="*/ 0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3" y="0"/>
                    </a:lnTo>
                    <a:lnTo>
                      <a:pt x="3" y="1"/>
                    </a:lnTo>
                    <a:lnTo>
                      <a:pt x="3" y="3"/>
                    </a:lnTo>
                    <a:lnTo>
                      <a:pt x="2" y="3"/>
                    </a:lnTo>
                    <a:lnTo>
                      <a:pt x="0" y="1"/>
                    </a:lnTo>
                    <a:lnTo>
                      <a:pt x="0" y="1"/>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4" name="Freeform 116">
                <a:extLst>
                  <a:ext uri="{FF2B5EF4-FFF2-40B4-BE49-F238E27FC236}">
                    <a16:creationId xmlns:a16="http://schemas.microsoft.com/office/drawing/2014/main" id="{722C4131-9208-4755-82F2-44EAF178F034}"/>
                  </a:ext>
                </a:extLst>
              </p:cNvPr>
              <p:cNvSpPr>
                <a:spLocks/>
              </p:cNvSpPr>
              <p:nvPr/>
            </p:nvSpPr>
            <p:spPr bwMode="auto">
              <a:xfrm>
                <a:off x="10139047" y="2856546"/>
                <a:ext cx="25340" cy="27289"/>
              </a:xfrm>
              <a:custGeom>
                <a:avLst/>
                <a:gdLst>
                  <a:gd name="T0" fmla="*/ 13 w 13"/>
                  <a:gd name="T1" fmla="*/ 0 h 14"/>
                  <a:gd name="T2" fmla="*/ 13 w 13"/>
                  <a:gd name="T3" fmla="*/ 1 h 14"/>
                  <a:gd name="T4" fmla="*/ 13 w 13"/>
                  <a:gd name="T5" fmla="*/ 5 h 14"/>
                  <a:gd name="T6" fmla="*/ 11 w 13"/>
                  <a:gd name="T7" fmla="*/ 6 h 14"/>
                  <a:gd name="T8" fmla="*/ 9 w 13"/>
                  <a:gd name="T9" fmla="*/ 9 h 14"/>
                  <a:gd name="T10" fmla="*/ 8 w 13"/>
                  <a:gd name="T11" fmla="*/ 11 h 14"/>
                  <a:gd name="T12" fmla="*/ 5 w 13"/>
                  <a:gd name="T13" fmla="*/ 11 h 14"/>
                  <a:gd name="T14" fmla="*/ 5 w 13"/>
                  <a:gd name="T15" fmla="*/ 12 h 14"/>
                  <a:gd name="T16" fmla="*/ 3 w 13"/>
                  <a:gd name="T17" fmla="*/ 12 h 14"/>
                  <a:gd name="T18" fmla="*/ 1 w 13"/>
                  <a:gd name="T19" fmla="*/ 14 h 14"/>
                  <a:gd name="T20" fmla="*/ 0 w 13"/>
                  <a:gd name="T21" fmla="*/ 14 h 14"/>
                  <a:gd name="T22" fmla="*/ 0 w 13"/>
                  <a:gd name="T23" fmla="*/ 12 h 14"/>
                  <a:gd name="T24" fmla="*/ 0 w 13"/>
                  <a:gd name="T25" fmla="*/ 11 h 14"/>
                  <a:gd name="T26" fmla="*/ 0 w 13"/>
                  <a:gd name="T27" fmla="*/ 9 h 14"/>
                  <a:gd name="T28" fmla="*/ 0 w 13"/>
                  <a:gd name="T29" fmla="*/ 9 h 14"/>
                  <a:gd name="T30" fmla="*/ 1 w 13"/>
                  <a:gd name="T31" fmla="*/ 9 h 14"/>
                  <a:gd name="T32" fmla="*/ 3 w 13"/>
                  <a:gd name="T33" fmla="*/ 8 h 14"/>
                  <a:gd name="T34" fmla="*/ 6 w 13"/>
                  <a:gd name="T35" fmla="*/ 8 h 14"/>
                  <a:gd name="T36" fmla="*/ 8 w 13"/>
                  <a:gd name="T37" fmla="*/ 6 h 14"/>
                  <a:gd name="T38" fmla="*/ 9 w 13"/>
                  <a:gd name="T39" fmla="*/ 1 h 14"/>
                  <a:gd name="T40" fmla="*/ 11 w 13"/>
                  <a:gd name="T41" fmla="*/ 0 h 14"/>
                  <a:gd name="T42" fmla="*/ 13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13" y="0"/>
                    </a:moveTo>
                    <a:lnTo>
                      <a:pt x="13" y="1"/>
                    </a:lnTo>
                    <a:lnTo>
                      <a:pt x="13" y="5"/>
                    </a:lnTo>
                    <a:lnTo>
                      <a:pt x="11" y="6"/>
                    </a:lnTo>
                    <a:lnTo>
                      <a:pt x="9" y="9"/>
                    </a:lnTo>
                    <a:lnTo>
                      <a:pt x="8" y="11"/>
                    </a:lnTo>
                    <a:lnTo>
                      <a:pt x="5" y="11"/>
                    </a:lnTo>
                    <a:lnTo>
                      <a:pt x="5" y="12"/>
                    </a:lnTo>
                    <a:lnTo>
                      <a:pt x="3" y="12"/>
                    </a:lnTo>
                    <a:lnTo>
                      <a:pt x="1" y="14"/>
                    </a:lnTo>
                    <a:lnTo>
                      <a:pt x="0" y="14"/>
                    </a:lnTo>
                    <a:lnTo>
                      <a:pt x="0" y="12"/>
                    </a:lnTo>
                    <a:lnTo>
                      <a:pt x="0" y="11"/>
                    </a:lnTo>
                    <a:lnTo>
                      <a:pt x="0" y="9"/>
                    </a:lnTo>
                    <a:lnTo>
                      <a:pt x="0" y="9"/>
                    </a:lnTo>
                    <a:lnTo>
                      <a:pt x="1" y="9"/>
                    </a:lnTo>
                    <a:lnTo>
                      <a:pt x="3" y="8"/>
                    </a:lnTo>
                    <a:lnTo>
                      <a:pt x="6" y="8"/>
                    </a:lnTo>
                    <a:lnTo>
                      <a:pt x="8" y="6"/>
                    </a:lnTo>
                    <a:lnTo>
                      <a:pt x="9" y="1"/>
                    </a:lnTo>
                    <a:lnTo>
                      <a:pt x="11" y="0"/>
                    </a:lnTo>
                    <a:lnTo>
                      <a:pt x="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5" name="Freeform 117">
                <a:extLst>
                  <a:ext uri="{FF2B5EF4-FFF2-40B4-BE49-F238E27FC236}">
                    <a16:creationId xmlns:a16="http://schemas.microsoft.com/office/drawing/2014/main" id="{A2AA7098-2A25-4044-87C5-A8709F5C674E}"/>
                  </a:ext>
                </a:extLst>
              </p:cNvPr>
              <p:cNvSpPr>
                <a:spLocks/>
              </p:cNvSpPr>
              <p:nvPr/>
            </p:nvSpPr>
            <p:spPr bwMode="auto">
              <a:xfrm>
                <a:off x="10039636" y="2989093"/>
                <a:ext cx="15594" cy="11695"/>
              </a:xfrm>
              <a:custGeom>
                <a:avLst/>
                <a:gdLst>
                  <a:gd name="T0" fmla="*/ 7 w 8"/>
                  <a:gd name="T1" fmla="*/ 0 h 6"/>
                  <a:gd name="T2" fmla="*/ 8 w 8"/>
                  <a:gd name="T3" fmla="*/ 0 h 6"/>
                  <a:gd name="T4" fmla="*/ 4 w 8"/>
                  <a:gd name="T5" fmla="*/ 4 h 6"/>
                  <a:gd name="T6" fmla="*/ 2 w 8"/>
                  <a:gd name="T7" fmla="*/ 6 h 6"/>
                  <a:gd name="T8" fmla="*/ 0 w 8"/>
                  <a:gd name="T9" fmla="*/ 6 h 6"/>
                  <a:gd name="T10" fmla="*/ 0 w 8"/>
                  <a:gd name="T11" fmla="*/ 6 h 6"/>
                  <a:gd name="T12" fmla="*/ 0 w 8"/>
                  <a:gd name="T13" fmla="*/ 4 h 6"/>
                  <a:gd name="T14" fmla="*/ 2 w 8"/>
                  <a:gd name="T15" fmla="*/ 4 h 6"/>
                  <a:gd name="T16" fmla="*/ 5 w 8"/>
                  <a:gd name="T17" fmla="*/ 1 h 6"/>
                  <a:gd name="T18" fmla="*/ 7 w 8"/>
                  <a:gd name="T19" fmla="*/ 0 h 6"/>
                  <a:gd name="T20" fmla="*/ 7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7" y="0"/>
                    </a:moveTo>
                    <a:lnTo>
                      <a:pt x="8" y="0"/>
                    </a:lnTo>
                    <a:lnTo>
                      <a:pt x="4" y="4"/>
                    </a:lnTo>
                    <a:lnTo>
                      <a:pt x="2" y="6"/>
                    </a:lnTo>
                    <a:lnTo>
                      <a:pt x="0" y="6"/>
                    </a:lnTo>
                    <a:lnTo>
                      <a:pt x="0" y="6"/>
                    </a:lnTo>
                    <a:lnTo>
                      <a:pt x="0" y="4"/>
                    </a:lnTo>
                    <a:lnTo>
                      <a:pt x="2" y="4"/>
                    </a:lnTo>
                    <a:lnTo>
                      <a:pt x="5" y="1"/>
                    </a:lnTo>
                    <a:lnTo>
                      <a:pt x="7" y="0"/>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6" name="Freeform 118">
                <a:extLst>
                  <a:ext uri="{FF2B5EF4-FFF2-40B4-BE49-F238E27FC236}">
                    <a16:creationId xmlns:a16="http://schemas.microsoft.com/office/drawing/2014/main" id="{3B526702-4ABA-451C-9B65-A36A26C45D9B}"/>
                  </a:ext>
                </a:extLst>
              </p:cNvPr>
              <p:cNvSpPr>
                <a:spLocks/>
              </p:cNvSpPr>
              <p:nvPr/>
            </p:nvSpPr>
            <p:spPr bwMode="auto">
              <a:xfrm>
                <a:off x="10119555" y="2899429"/>
                <a:ext cx="9747" cy="11695"/>
              </a:xfrm>
              <a:custGeom>
                <a:avLst/>
                <a:gdLst>
                  <a:gd name="T0" fmla="*/ 4 w 5"/>
                  <a:gd name="T1" fmla="*/ 0 h 6"/>
                  <a:gd name="T2" fmla="*/ 5 w 5"/>
                  <a:gd name="T3" fmla="*/ 0 h 6"/>
                  <a:gd name="T4" fmla="*/ 5 w 5"/>
                  <a:gd name="T5" fmla="*/ 2 h 6"/>
                  <a:gd name="T6" fmla="*/ 4 w 5"/>
                  <a:gd name="T7" fmla="*/ 3 h 6"/>
                  <a:gd name="T8" fmla="*/ 4 w 5"/>
                  <a:gd name="T9" fmla="*/ 5 h 6"/>
                  <a:gd name="T10" fmla="*/ 4 w 5"/>
                  <a:gd name="T11" fmla="*/ 6 h 6"/>
                  <a:gd name="T12" fmla="*/ 2 w 5"/>
                  <a:gd name="T13" fmla="*/ 6 h 6"/>
                  <a:gd name="T14" fmla="*/ 0 w 5"/>
                  <a:gd name="T15" fmla="*/ 6 h 6"/>
                  <a:gd name="T16" fmla="*/ 0 w 5"/>
                  <a:gd name="T17" fmla="*/ 5 h 6"/>
                  <a:gd name="T18" fmla="*/ 4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4" y="0"/>
                    </a:moveTo>
                    <a:lnTo>
                      <a:pt x="5" y="0"/>
                    </a:lnTo>
                    <a:lnTo>
                      <a:pt x="5" y="2"/>
                    </a:lnTo>
                    <a:lnTo>
                      <a:pt x="4" y="3"/>
                    </a:lnTo>
                    <a:lnTo>
                      <a:pt x="4" y="5"/>
                    </a:lnTo>
                    <a:lnTo>
                      <a:pt x="4" y="6"/>
                    </a:lnTo>
                    <a:lnTo>
                      <a:pt x="2" y="6"/>
                    </a:lnTo>
                    <a:lnTo>
                      <a:pt x="0" y="6"/>
                    </a:lnTo>
                    <a:lnTo>
                      <a:pt x="0" y="5"/>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7" name="Freeform 119">
                <a:extLst>
                  <a:ext uri="{FF2B5EF4-FFF2-40B4-BE49-F238E27FC236}">
                    <a16:creationId xmlns:a16="http://schemas.microsoft.com/office/drawing/2014/main" id="{E3F88FEA-23E9-4EEB-AFF7-85F9BA575491}"/>
                  </a:ext>
                </a:extLst>
              </p:cNvPr>
              <p:cNvSpPr>
                <a:spLocks/>
              </p:cNvSpPr>
              <p:nvPr/>
            </p:nvSpPr>
            <p:spPr bwMode="auto">
              <a:xfrm>
                <a:off x="9862258" y="3080706"/>
                <a:ext cx="31188" cy="31188"/>
              </a:xfrm>
              <a:custGeom>
                <a:avLst/>
                <a:gdLst>
                  <a:gd name="T0" fmla="*/ 9 w 16"/>
                  <a:gd name="T1" fmla="*/ 0 h 16"/>
                  <a:gd name="T2" fmla="*/ 11 w 16"/>
                  <a:gd name="T3" fmla="*/ 0 h 16"/>
                  <a:gd name="T4" fmla="*/ 14 w 16"/>
                  <a:gd name="T5" fmla="*/ 1 h 16"/>
                  <a:gd name="T6" fmla="*/ 16 w 16"/>
                  <a:gd name="T7" fmla="*/ 1 h 16"/>
                  <a:gd name="T8" fmla="*/ 16 w 16"/>
                  <a:gd name="T9" fmla="*/ 3 h 16"/>
                  <a:gd name="T10" fmla="*/ 14 w 16"/>
                  <a:gd name="T11" fmla="*/ 3 h 16"/>
                  <a:gd name="T12" fmla="*/ 13 w 16"/>
                  <a:gd name="T13" fmla="*/ 5 h 16"/>
                  <a:gd name="T14" fmla="*/ 11 w 16"/>
                  <a:gd name="T15" fmla="*/ 5 h 16"/>
                  <a:gd name="T16" fmla="*/ 9 w 16"/>
                  <a:gd name="T17" fmla="*/ 5 h 16"/>
                  <a:gd name="T18" fmla="*/ 6 w 16"/>
                  <a:gd name="T19" fmla="*/ 8 h 16"/>
                  <a:gd name="T20" fmla="*/ 6 w 16"/>
                  <a:gd name="T21" fmla="*/ 8 h 16"/>
                  <a:gd name="T22" fmla="*/ 5 w 16"/>
                  <a:gd name="T23" fmla="*/ 9 h 16"/>
                  <a:gd name="T24" fmla="*/ 2 w 16"/>
                  <a:gd name="T25" fmla="*/ 13 h 16"/>
                  <a:gd name="T26" fmla="*/ 2 w 16"/>
                  <a:gd name="T27" fmla="*/ 16 h 16"/>
                  <a:gd name="T28" fmla="*/ 0 w 16"/>
                  <a:gd name="T29" fmla="*/ 14 h 16"/>
                  <a:gd name="T30" fmla="*/ 0 w 16"/>
                  <a:gd name="T31" fmla="*/ 13 h 16"/>
                  <a:gd name="T32" fmla="*/ 0 w 16"/>
                  <a:gd name="T33" fmla="*/ 11 h 16"/>
                  <a:gd name="T34" fmla="*/ 3 w 16"/>
                  <a:gd name="T35" fmla="*/ 9 h 16"/>
                  <a:gd name="T36" fmla="*/ 5 w 16"/>
                  <a:gd name="T37" fmla="*/ 8 h 16"/>
                  <a:gd name="T38" fmla="*/ 5 w 16"/>
                  <a:gd name="T39" fmla="*/ 6 h 16"/>
                  <a:gd name="T40" fmla="*/ 6 w 16"/>
                  <a:gd name="T41" fmla="*/ 6 h 16"/>
                  <a:gd name="T42" fmla="*/ 6 w 16"/>
                  <a:gd name="T43" fmla="*/ 5 h 16"/>
                  <a:gd name="T44" fmla="*/ 8 w 16"/>
                  <a:gd name="T45" fmla="*/ 5 h 16"/>
                  <a:gd name="T46" fmla="*/ 9 w 16"/>
                  <a:gd name="T4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16">
                    <a:moveTo>
                      <a:pt x="9" y="0"/>
                    </a:moveTo>
                    <a:lnTo>
                      <a:pt x="11" y="0"/>
                    </a:lnTo>
                    <a:lnTo>
                      <a:pt x="14" y="1"/>
                    </a:lnTo>
                    <a:lnTo>
                      <a:pt x="16" y="1"/>
                    </a:lnTo>
                    <a:lnTo>
                      <a:pt x="16" y="3"/>
                    </a:lnTo>
                    <a:lnTo>
                      <a:pt x="14" y="3"/>
                    </a:lnTo>
                    <a:lnTo>
                      <a:pt x="13" y="5"/>
                    </a:lnTo>
                    <a:lnTo>
                      <a:pt x="11" y="5"/>
                    </a:lnTo>
                    <a:lnTo>
                      <a:pt x="9" y="5"/>
                    </a:lnTo>
                    <a:lnTo>
                      <a:pt x="6" y="8"/>
                    </a:lnTo>
                    <a:lnTo>
                      <a:pt x="6" y="8"/>
                    </a:lnTo>
                    <a:lnTo>
                      <a:pt x="5" y="9"/>
                    </a:lnTo>
                    <a:lnTo>
                      <a:pt x="2" y="13"/>
                    </a:lnTo>
                    <a:lnTo>
                      <a:pt x="2" y="16"/>
                    </a:lnTo>
                    <a:lnTo>
                      <a:pt x="0" y="14"/>
                    </a:lnTo>
                    <a:lnTo>
                      <a:pt x="0" y="13"/>
                    </a:lnTo>
                    <a:lnTo>
                      <a:pt x="0" y="11"/>
                    </a:lnTo>
                    <a:lnTo>
                      <a:pt x="3" y="9"/>
                    </a:lnTo>
                    <a:lnTo>
                      <a:pt x="5" y="8"/>
                    </a:lnTo>
                    <a:lnTo>
                      <a:pt x="5" y="6"/>
                    </a:lnTo>
                    <a:lnTo>
                      <a:pt x="6" y="6"/>
                    </a:lnTo>
                    <a:lnTo>
                      <a:pt x="6" y="5"/>
                    </a:lnTo>
                    <a:lnTo>
                      <a:pt x="8" y="5"/>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8" name="Freeform 120">
                <a:extLst>
                  <a:ext uri="{FF2B5EF4-FFF2-40B4-BE49-F238E27FC236}">
                    <a16:creationId xmlns:a16="http://schemas.microsoft.com/office/drawing/2014/main" id="{6719A499-AD69-4D43-AD9F-46C15B59ECF0}"/>
                  </a:ext>
                </a:extLst>
              </p:cNvPr>
              <p:cNvSpPr>
                <a:spLocks/>
              </p:cNvSpPr>
              <p:nvPr/>
            </p:nvSpPr>
            <p:spPr bwMode="auto">
              <a:xfrm>
                <a:off x="9895394" y="3102148"/>
                <a:ext cx="9747" cy="5848"/>
              </a:xfrm>
              <a:custGeom>
                <a:avLst/>
                <a:gdLst>
                  <a:gd name="T0" fmla="*/ 3 w 5"/>
                  <a:gd name="T1" fmla="*/ 0 h 3"/>
                  <a:gd name="T2" fmla="*/ 3 w 5"/>
                  <a:gd name="T3" fmla="*/ 2 h 3"/>
                  <a:gd name="T4" fmla="*/ 5 w 5"/>
                  <a:gd name="T5" fmla="*/ 2 h 3"/>
                  <a:gd name="T6" fmla="*/ 2 w 5"/>
                  <a:gd name="T7" fmla="*/ 3 h 3"/>
                  <a:gd name="T8" fmla="*/ 2 w 5"/>
                  <a:gd name="T9" fmla="*/ 3 h 3"/>
                  <a:gd name="T10" fmla="*/ 0 w 5"/>
                  <a:gd name="T11" fmla="*/ 3 h 3"/>
                  <a:gd name="T12" fmla="*/ 0 w 5"/>
                  <a:gd name="T13" fmla="*/ 2 h 3"/>
                  <a:gd name="T14" fmla="*/ 0 w 5"/>
                  <a:gd name="T15" fmla="*/ 2 h 3"/>
                  <a:gd name="T16" fmla="*/ 3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lnTo>
                      <a:pt x="3" y="2"/>
                    </a:lnTo>
                    <a:lnTo>
                      <a:pt x="5" y="2"/>
                    </a:lnTo>
                    <a:lnTo>
                      <a:pt x="2" y="3"/>
                    </a:lnTo>
                    <a:lnTo>
                      <a:pt x="2" y="3"/>
                    </a:lnTo>
                    <a:lnTo>
                      <a:pt x="0" y="3"/>
                    </a:lnTo>
                    <a:lnTo>
                      <a:pt x="0" y="2"/>
                    </a:lnTo>
                    <a:lnTo>
                      <a:pt x="0"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9" name="Freeform 121">
                <a:extLst>
                  <a:ext uri="{FF2B5EF4-FFF2-40B4-BE49-F238E27FC236}">
                    <a16:creationId xmlns:a16="http://schemas.microsoft.com/office/drawing/2014/main" id="{5C1A08AC-B31F-40D8-89B0-2E42DC350A64}"/>
                  </a:ext>
                </a:extLst>
              </p:cNvPr>
              <p:cNvSpPr>
                <a:spLocks/>
              </p:cNvSpPr>
              <p:nvPr/>
            </p:nvSpPr>
            <p:spPr bwMode="auto">
              <a:xfrm>
                <a:off x="9975312" y="3022229"/>
                <a:ext cx="31188" cy="21442"/>
              </a:xfrm>
              <a:custGeom>
                <a:avLst/>
                <a:gdLst>
                  <a:gd name="T0" fmla="*/ 13 w 16"/>
                  <a:gd name="T1" fmla="*/ 0 h 11"/>
                  <a:gd name="T2" fmla="*/ 16 w 16"/>
                  <a:gd name="T3" fmla="*/ 0 h 11"/>
                  <a:gd name="T4" fmla="*/ 11 w 16"/>
                  <a:gd name="T5" fmla="*/ 3 h 11"/>
                  <a:gd name="T6" fmla="*/ 11 w 16"/>
                  <a:gd name="T7" fmla="*/ 5 h 11"/>
                  <a:gd name="T8" fmla="*/ 8 w 16"/>
                  <a:gd name="T9" fmla="*/ 6 h 11"/>
                  <a:gd name="T10" fmla="*/ 8 w 16"/>
                  <a:gd name="T11" fmla="*/ 6 h 11"/>
                  <a:gd name="T12" fmla="*/ 7 w 16"/>
                  <a:gd name="T13" fmla="*/ 8 h 11"/>
                  <a:gd name="T14" fmla="*/ 3 w 16"/>
                  <a:gd name="T15" fmla="*/ 9 h 11"/>
                  <a:gd name="T16" fmla="*/ 2 w 16"/>
                  <a:gd name="T17" fmla="*/ 11 h 11"/>
                  <a:gd name="T18" fmla="*/ 0 w 16"/>
                  <a:gd name="T19" fmla="*/ 11 h 11"/>
                  <a:gd name="T20" fmla="*/ 3 w 16"/>
                  <a:gd name="T21" fmla="*/ 6 h 11"/>
                  <a:gd name="T22" fmla="*/ 5 w 16"/>
                  <a:gd name="T23" fmla="*/ 6 h 11"/>
                  <a:gd name="T24" fmla="*/ 8 w 16"/>
                  <a:gd name="T25" fmla="*/ 3 h 11"/>
                  <a:gd name="T26" fmla="*/ 13 w 16"/>
                  <a:gd name="T27" fmla="*/ 0 h 11"/>
                  <a:gd name="T28" fmla="*/ 13 w 16"/>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1">
                    <a:moveTo>
                      <a:pt x="13" y="0"/>
                    </a:moveTo>
                    <a:lnTo>
                      <a:pt x="16" y="0"/>
                    </a:lnTo>
                    <a:lnTo>
                      <a:pt x="11" y="3"/>
                    </a:lnTo>
                    <a:lnTo>
                      <a:pt x="11" y="5"/>
                    </a:lnTo>
                    <a:lnTo>
                      <a:pt x="8" y="6"/>
                    </a:lnTo>
                    <a:lnTo>
                      <a:pt x="8" y="6"/>
                    </a:lnTo>
                    <a:lnTo>
                      <a:pt x="7" y="8"/>
                    </a:lnTo>
                    <a:lnTo>
                      <a:pt x="3" y="9"/>
                    </a:lnTo>
                    <a:lnTo>
                      <a:pt x="2" y="11"/>
                    </a:lnTo>
                    <a:lnTo>
                      <a:pt x="0" y="11"/>
                    </a:lnTo>
                    <a:lnTo>
                      <a:pt x="3" y="6"/>
                    </a:lnTo>
                    <a:lnTo>
                      <a:pt x="5" y="6"/>
                    </a:lnTo>
                    <a:lnTo>
                      <a:pt x="8" y="3"/>
                    </a:lnTo>
                    <a:lnTo>
                      <a:pt x="13" y="0"/>
                    </a:lnTo>
                    <a:lnTo>
                      <a:pt x="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0" name="Freeform 122">
                <a:extLst>
                  <a:ext uri="{FF2B5EF4-FFF2-40B4-BE49-F238E27FC236}">
                    <a16:creationId xmlns:a16="http://schemas.microsoft.com/office/drawing/2014/main" id="{7D502CAF-4452-48F6-BDD0-0D4B30EE53B5}"/>
                  </a:ext>
                </a:extLst>
              </p:cNvPr>
              <p:cNvSpPr>
                <a:spLocks/>
              </p:cNvSpPr>
              <p:nvPr/>
            </p:nvSpPr>
            <p:spPr bwMode="auto">
              <a:xfrm>
                <a:off x="9901242" y="3047570"/>
                <a:ext cx="56528" cy="35086"/>
              </a:xfrm>
              <a:custGeom>
                <a:avLst/>
                <a:gdLst>
                  <a:gd name="T0" fmla="*/ 29 w 29"/>
                  <a:gd name="T1" fmla="*/ 0 h 18"/>
                  <a:gd name="T2" fmla="*/ 29 w 29"/>
                  <a:gd name="T3" fmla="*/ 0 h 18"/>
                  <a:gd name="T4" fmla="*/ 29 w 29"/>
                  <a:gd name="T5" fmla="*/ 0 h 18"/>
                  <a:gd name="T6" fmla="*/ 29 w 29"/>
                  <a:gd name="T7" fmla="*/ 0 h 18"/>
                  <a:gd name="T8" fmla="*/ 29 w 29"/>
                  <a:gd name="T9" fmla="*/ 1 h 18"/>
                  <a:gd name="T10" fmla="*/ 29 w 29"/>
                  <a:gd name="T11" fmla="*/ 1 h 18"/>
                  <a:gd name="T12" fmla="*/ 29 w 29"/>
                  <a:gd name="T13" fmla="*/ 3 h 18"/>
                  <a:gd name="T14" fmla="*/ 26 w 29"/>
                  <a:gd name="T15" fmla="*/ 3 h 18"/>
                  <a:gd name="T16" fmla="*/ 23 w 29"/>
                  <a:gd name="T17" fmla="*/ 4 h 18"/>
                  <a:gd name="T18" fmla="*/ 21 w 29"/>
                  <a:gd name="T19" fmla="*/ 4 h 18"/>
                  <a:gd name="T20" fmla="*/ 18 w 29"/>
                  <a:gd name="T21" fmla="*/ 7 h 18"/>
                  <a:gd name="T22" fmla="*/ 16 w 29"/>
                  <a:gd name="T23" fmla="*/ 9 h 18"/>
                  <a:gd name="T24" fmla="*/ 15 w 29"/>
                  <a:gd name="T25" fmla="*/ 9 h 18"/>
                  <a:gd name="T26" fmla="*/ 12 w 29"/>
                  <a:gd name="T27" fmla="*/ 9 h 18"/>
                  <a:gd name="T28" fmla="*/ 12 w 29"/>
                  <a:gd name="T29" fmla="*/ 9 h 18"/>
                  <a:gd name="T30" fmla="*/ 12 w 29"/>
                  <a:gd name="T31" fmla="*/ 11 h 18"/>
                  <a:gd name="T32" fmla="*/ 12 w 29"/>
                  <a:gd name="T33" fmla="*/ 11 h 18"/>
                  <a:gd name="T34" fmla="*/ 7 w 29"/>
                  <a:gd name="T35" fmla="*/ 14 h 18"/>
                  <a:gd name="T36" fmla="*/ 5 w 29"/>
                  <a:gd name="T37" fmla="*/ 17 h 18"/>
                  <a:gd name="T38" fmla="*/ 4 w 29"/>
                  <a:gd name="T39" fmla="*/ 17 h 18"/>
                  <a:gd name="T40" fmla="*/ 0 w 29"/>
                  <a:gd name="T41" fmla="*/ 18 h 18"/>
                  <a:gd name="T42" fmla="*/ 2 w 29"/>
                  <a:gd name="T43" fmla="*/ 17 h 18"/>
                  <a:gd name="T44" fmla="*/ 2 w 29"/>
                  <a:gd name="T45" fmla="*/ 15 h 18"/>
                  <a:gd name="T46" fmla="*/ 5 w 29"/>
                  <a:gd name="T47" fmla="*/ 14 h 18"/>
                  <a:gd name="T48" fmla="*/ 5 w 29"/>
                  <a:gd name="T49" fmla="*/ 12 h 18"/>
                  <a:gd name="T50" fmla="*/ 7 w 29"/>
                  <a:gd name="T51" fmla="*/ 11 h 18"/>
                  <a:gd name="T52" fmla="*/ 8 w 29"/>
                  <a:gd name="T53" fmla="*/ 9 h 18"/>
                  <a:gd name="T54" fmla="*/ 12 w 29"/>
                  <a:gd name="T55" fmla="*/ 7 h 18"/>
                  <a:gd name="T56" fmla="*/ 12 w 29"/>
                  <a:gd name="T57" fmla="*/ 6 h 18"/>
                  <a:gd name="T58" fmla="*/ 13 w 29"/>
                  <a:gd name="T59" fmla="*/ 4 h 18"/>
                  <a:gd name="T60" fmla="*/ 16 w 29"/>
                  <a:gd name="T61" fmla="*/ 4 h 18"/>
                  <a:gd name="T62" fmla="*/ 15 w 29"/>
                  <a:gd name="T63" fmla="*/ 3 h 18"/>
                  <a:gd name="T64" fmla="*/ 16 w 29"/>
                  <a:gd name="T65" fmla="*/ 1 h 18"/>
                  <a:gd name="T66" fmla="*/ 16 w 29"/>
                  <a:gd name="T67" fmla="*/ 1 h 18"/>
                  <a:gd name="T68" fmla="*/ 18 w 29"/>
                  <a:gd name="T69" fmla="*/ 4 h 18"/>
                  <a:gd name="T70" fmla="*/ 19 w 29"/>
                  <a:gd name="T71" fmla="*/ 4 h 18"/>
                  <a:gd name="T72" fmla="*/ 23 w 29"/>
                  <a:gd name="T73" fmla="*/ 3 h 18"/>
                  <a:gd name="T74" fmla="*/ 26 w 29"/>
                  <a:gd name="T75" fmla="*/ 0 h 18"/>
                  <a:gd name="T76" fmla="*/ 27 w 29"/>
                  <a:gd name="T77" fmla="*/ 0 h 18"/>
                  <a:gd name="T78" fmla="*/ 29 w 29"/>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18">
                    <a:moveTo>
                      <a:pt x="29" y="0"/>
                    </a:moveTo>
                    <a:lnTo>
                      <a:pt x="29" y="0"/>
                    </a:lnTo>
                    <a:lnTo>
                      <a:pt x="29" y="0"/>
                    </a:lnTo>
                    <a:lnTo>
                      <a:pt x="29" y="0"/>
                    </a:lnTo>
                    <a:lnTo>
                      <a:pt x="29" y="1"/>
                    </a:lnTo>
                    <a:lnTo>
                      <a:pt x="29" y="1"/>
                    </a:lnTo>
                    <a:lnTo>
                      <a:pt x="29" y="3"/>
                    </a:lnTo>
                    <a:lnTo>
                      <a:pt x="26" y="3"/>
                    </a:lnTo>
                    <a:lnTo>
                      <a:pt x="23" y="4"/>
                    </a:lnTo>
                    <a:lnTo>
                      <a:pt x="21" y="4"/>
                    </a:lnTo>
                    <a:lnTo>
                      <a:pt x="18" y="7"/>
                    </a:lnTo>
                    <a:lnTo>
                      <a:pt x="16" y="9"/>
                    </a:lnTo>
                    <a:lnTo>
                      <a:pt x="15" y="9"/>
                    </a:lnTo>
                    <a:lnTo>
                      <a:pt x="12" y="9"/>
                    </a:lnTo>
                    <a:lnTo>
                      <a:pt x="12" y="9"/>
                    </a:lnTo>
                    <a:lnTo>
                      <a:pt x="12" y="11"/>
                    </a:lnTo>
                    <a:lnTo>
                      <a:pt x="12" y="11"/>
                    </a:lnTo>
                    <a:lnTo>
                      <a:pt x="7" y="14"/>
                    </a:lnTo>
                    <a:lnTo>
                      <a:pt x="5" y="17"/>
                    </a:lnTo>
                    <a:lnTo>
                      <a:pt x="4" y="17"/>
                    </a:lnTo>
                    <a:lnTo>
                      <a:pt x="0" y="18"/>
                    </a:lnTo>
                    <a:lnTo>
                      <a:pt x="2" y="17"/>
                    </a:lnTo>
                    <a:lnTo>
                      <a:pt x="2" y="15"/>
                    </a:lnTo>
                    <a:lnTo>
                      <a:pt x="5" y="14"/>
                    </a:lnTo>
                    <a:lnTo>
                      <a:pt x="5" y="12"/>
                    </a:lnTo>
                    <a:lnTo>
                      <a:pt x="7" y="11"/>
                    </a:lnTo>
                    <a:lnTo>
                      <a:pt x="8" y="9"/>
                    </a:lnTo>
                    <a:lnTo>
                      <a:pt x="12" y="7"/>
                    </a:lnTo>
                    <a:lnTo>
                      <a:pt x="12" y="6"/>
                    </a:lnTo>
                    <a:lnTo>
                      <a:pt x="13" y="4"/>
                    </a:lnTo>
                    <a:lnTo>
                      <a:pt x="16" y="4"/>
                    </a:lnTo>
                    <a:lnTo>
                      <a:pt x="15" y="3"/>
                    </a:lnTo>
                    <a:lnTo>
                      <a:pt x="16" y="1"/>
                    </a:lnTo>
                    <a:lnTo>
                      <a:pt x="16" y="1"/>
                    </a:lnTo>
                    <a:lnTo>
                      <a:pt x="18" y="4"/>
                    </a:lnTo>
                    <a:lnTo>
                      <a:pt x="19" y="4"/>
                    </a:lnTo>
                    <a:lnTo>
                      <a:pt x="23" y="3"/>
                    </a:lnTo>
                    <a:lnTo>
                      <a:pt x="26" y="0"/>
                    </a:lnTo>
                    <a:lnTo>
                      <a:pt x="27" y="0"/>
                    </a:lnTo>
                    <a:lnTo>
                      <a:pt x="2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1" name="Freeform 123">
                <a:extLst>
                  <a:ext uri="{FF2B5EF4-FFF2-40B4-BE49-F238E27FC236}">
                    <a16:creationId xmlns:a16="http://schemas.microsoft.com/office/drawing/2014/main" id="{A2A94952-7193-4CAB-B7FC-36FE132DB40C}"/>
                  </a:ext>
                </a:extLst>
              </p:cNvPr>
              <p:cNvSpPr>
                <a:spLocks/>
              </p:cNvSpPr>
              <p:nvPr/>
            </p:nvSpPr>
            <p:spPr bwMode="auto">
              <a:xfrm>
                <a:off x="10004550" y="2527127"/>
                <a:ext cx="7797" cy="5848"/>
              </a:xfrm>
              <a:custGeom>
                <a:avLst/>
                <a:gdLst>
                  <a:gd name="T0" fmla="*/ 3 w 4"/>
                  <a:gd name="T1" fmla="*/ 0 h 3"/>
                  <a:gd name="T2" fmla="*/ 3 w 4"/>
                  <a:gd name="T3" fmla="*/ 2 h 3"/>
                  <a:gd name="T4" fmla="*/ 4 w 4"/>
                  <a:gd name="T5" fmla="*/ 2 h 3"/>
                  <a:gd name="T6" fmla="*/ 1 w 4"/>
                  <a:gd name="T7" fmla="*/ 3 h 3"/>
                  <a:gd name="T8" fmla="*/ 1 w 4"/>
                  <a:gd name="T9" fmla="*/ 3 h 3"/>
                  <a:gd name="T10" fmla="*/ 0 w 4"/>
                  <a:gd name="T11" fmla="*/ 3 h 3"/>
                  <a:gd name="T12" fmla="*/ 0 w 4"/>
                  <a:gd name="T13" fmla="*/ 3 h 3"/>
                  <a:gd name="T14" fmla="*/ 1 w 4"/>
                  <a:gd name="T15" fmla="*/ 2 h 3"/>
                  <a:gd name="T16" fmla="*/ 3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0"/>
                    </a:moveTo>
                    <a:lnTo>
                      <a:pt x="3" y="2"/>
                    </a:lnTo>
                    <a:lnTo>
                      <a:pt x="4" y="2"/>
                    </a:lnTo>
                    <a:lnTo>
                      <a:pt x="1" y="3"/>
                    </a:lnTo>
                    <a:lnTo>
                      <a:pt x="1" y="3"/>
                    </a:lnTo>
                    <a:lnTo>
                      <a:pt x="0" y="3"/>
                    </a:lnTo>
                    <a:lnTo>
                      <a:pt x="0" y="3"/>
                    </a:lnTo>
                    <a:lnTo>
                      <a:pt x="1"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2" name="Freeform 124">
                <a:extLst>
                  <a:ext uri="{FF2B5EF4-FFF2-40B4-BE49-F238E27FC236}">
                    <a16:creationId xmlns:a16="http://schemas.microsoft.com/office/drawing/2014/main" id="{F89421F7-BA11-4F83-9FBE-7ACFA69C0399}"/>
                  </a:ext>
                </a:extLst>
              </p:cNvPr>
              <p:cNvSpPr>
                <a:spLocks/>
              </p:cNvSpPr>
              <p:nvPr/>
            </p:nvSpPr>
            <p:spPr bwMode="auto">
              <a:xfrm>
                <a:off x="9632249" y="2686963"/>
                <a:ext cx="27289" cy="21442"/>
              </a:xfrm>
              <a:custGeom>
                <a:avLst/>
                <a:gdLst>
                  <a:gd name="T0" fmla="*/ 4 w 14"/>
                  <a:gd name="T1" fmla="*/ 0 h 11"/>
                  <a:gd name="T2" fmla="*/ 9 w 14"/>
                  <a:gd name="T3" fmla="*/ 2 h 11"/>
                  <a:gd name="T4" fmla="*/ 9 w 14"/>
                  <a:gd name="T5" fmla="*/ 3 h 11"/>
                  <a:gd name="T6" fmla="*/ 11 w 14"/>
                  <a:gd name="T7" fmla="*/ 3 h 11"/>
                  <a:gd name="T8" fmla="*/ 14 w 14"/>
                  <a:gd name="T9" fmla="*/ 3 h 11"/>
                  <a:gd name="T10" fmla="*/ 14 w 14"/>
                  <a:gd name="T11" fmla="*/ 3 h 11"/>
                  <a:gd name="T12" fmla="*/ 12 w 14"/>
                  <a:gd name="T13" fmla="*/ 5 h 11"/>
                  <a:gd name="T14" fmla="*/ 11 w 14"/>
                  <a:gd name="T15" fmla="*/ 7 h 11"/>
                  <a:gd name="T16" fmla="*/ 11 w 14"/>
                  <a:gd name="T17" fmla="*/ 8 h 11"/>
                  <a:gd name="T18" fmla="*/ 11 w 14"/>
                  <a:gd name="T19" fmla="*/ 8 h 11"/>
                  <a:gd name="T20" fmla="*/ 9 w 14"/>
                  <a:gd name="T21" fmla="*/ 10 h 11"/>
                  <a:gd name="T22" fmla="*/ 8 w 14"/>
                  <a:gd name="T23" fmla="*/ 11 h 11"/>
                  <a:gd name="T24" fmla="*/ 6 w 14"/>
                  <a:gd name="T25" fmla="*/ 11 h 11"/>
                  <a:gd name="T26" fmla="*/ 6 w 14"/>
                  <a:gd name="T27" fmla="*/ 11 h 11"/>
                  <a:gd name="T28" fmla="*/ 4 w 14"/>
                  <a:gd name="T29" fmla="*/ 8 h 11"/>
                  <a:gd name="T30" fmla="*/ 3 w 14"/>
                  <a:gd name="T31" fmla="*/ 7 h 11"/>
                  <a:gd name="T32" fmla="*/ 0 w 14"/>
                  <a:gd name="T33" fmla="*/ 8 h 11"/>
                  <a:gd name="T34" fmla="*/ 0 w 14"/>
                  <a:gd name="T35" fmla="*/ 8 h 11"/>
                  <a:gd name="T36" fmla="*/ 0 w 14"/>
                  <a:gd name="T37" fmla="*/ 7 h 11"/>
                  <a:gd name="T38" fmla="*/ 1 w 14"/>
                  <a:gd name="T39" fmla="*/ 5 h 11"/>
                  <a:gd name="T40" fmla="*/ 3 w 14"/>
                  <a:gd name="T41" fmla="*/ 5 h 11"/>
                  <a:gd name="T42" fmla="*/ 4 w 14"/>
                  <a:gd name="T43" fmla="*/ 2 h 11"/>
                  <a:gd name="T44" fmla="*/ 4 w 14"/>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1">
                    <a:moveTo>
                      <a:pt x="4" y="0"/>
                    </a:moveTo>
                    <a:lnTo>
                      <a:pt x="9" y="2"/>
                    </a:lnTo>
                    <a:lnTo>
                      <a:pt x="9" y="3"/>
                    </a:lnTo>
                    <a:lnTo>
                      <a:pt x="11" y="3"/>
                    </a:lnTo>
                    <a:lnTo>
                      <a:pt x="14" y="3"/>
                    </a:lnTo>
                    <a:lnTo>
                      <a:pt x="14" y="3"/>
                    </a:lnTo>
                    <a:lnTo>
                      <a:pt x="12" y="5"/>
                    </a:lnTo>
                    <a:lnTo>
                      <a:pt x="11" y="7"/>
                    </a:lnTo>
                    <a:lnTo>
                      <a:pt x="11" y="8"/>
                    </a:lnTo>
                    <a:lnTo>
                      <a:pt x="11" y="8"/>
                    </a:lnTo>
                    <a:lnTo>
                      <a:pt x="9" y="10"/>
                    </a:lnTo>
                    <a:lnTo>
                      <a:pt x="8" y="11"/>
                    </a:lnTo>
                    <a:lnTo>
                      <a:pt x="6" y="11"/>
                    </a:lnTo>
                    <a:lnTo>
                      <a:pt x="6" y="11"/>
                    </a:lnTo>
                    <a:lnTo>
                      <a:pt x="4" y="8"/>
                    </a:lnTo>
                    <a:lnTo>
                      <a:pt x="3" y="7"/>
                    </a:lnTo>
                    <a:lnTo>
                      <a:pt x="0" y="8"/>
                    </a:lnTo>
                    <a:lnTo>
                      <a:pt x="0" y="8"/>
                    </a:lnTo>
                    <a:lnTo>
                      <a:pt x="0" y="7"/>
                    </a:lnTo>
                    <a:lnTo>
                      <a:pt x="1" y="5"/>
                    </a:lnTo>
                    <a:lnTo>
                      <a:pt x="3" y="5"/>
                    </a:lnTo>
                    <a:lnTo>
                      <a:pt x="4" y="2"/>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3" name="Freeform 125">
                <a:extLst>
                  <a:ext uri="{FF2B5EF4-FFF2-40B4-BE49-F238E27FC236}">
                    <a16:creationId xmlns:a16="http://schemas.microsoft.com/office/drawing/2014/main" id="{F6DBE496-781A-4121-B1BC-C75CBBCADBC2}"/>
                  </a:ext>
                </a:extLst>
              </p:cNvPr>
              <p:cNvSpPr>
                <a:spLocks/>
              </p:cNvSpPr>
              <p:nvPr/>
            </p:nvSpPr>
            <p:spPr bwMode="auto">
              <a:xfrm>
                <a:off x="7651840" y="2055415"/>
                <a:ext cx="9747" cy="5848"/>
              </a:xfrm>
              <a:custGeom>
                <a:avLst/>
                <a:gdLst>
                  <a:gd name="T0" fmla="*/ 3 w 5"/>
                  <a:gd name="T1" fmla="*/ 0 h 3"/>
                  <a:gd name="T2" fmla="*/ 5 w 5"/>
                  <a:gd name="T3" fmla="*/ 0 h 3"/>
                  <a:gd name="T4" fmla="*/ 5 w 5"/>
                  <a:gd name="T5" fmla="*/ 1 h 3"/>
                  <a:gd name="T6" fmla="*/ 3 w 5"/>
                  <a:gd name="T7" fmla="*/ 3 h 3"/>
                  <a:gd name="T8" fmla="*/ 2 w 5"/>
                  <a:gd name="T9" fmla="*/ 3 h 3"/>
                  <a:gd name="T10" fmla="*/ 0 w 5"/>
                  <a:gd name="T11" fmla="*/ 3 h 3"/>
                  <a:gd name="T12" fmla="*/ 0 w 5"/>
                  <a:gd name="T13" fmla="*/ 1 h 3"/>
                  <a:gd name="T14" fmla="*/ 3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0"/>
                    </a:moveTo>
                    <a:lnTo>
                      <a:pt x="5" y="0"/>
                    </a:lnTo>
                    <a:lnTo>
                      <a:pt x="5" y="1"/>
                    </a:lnTo>
                    <a:lnTo>
                      <a:pt x="3" y="3"/>
                    </a:lnTo>
                    <a:lnTo>
                      <a:pt x="2" y="3"/>
                    </a:lnTo>
                    <a:lnTo>
                      <a:pt x="0" y="3"/>
                    </a:lnTo>
                    <a:lnTo>
                      <a:pt x="0" y="1"/>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4" name="Freeform 126">
                <a:extLst>
                  <a:ext uri="{FF2B5EF4-FFF2-40B4-BE49-F238E27FC236}">
                    <a16:creationId xmlns:a16="http://schemas.microsoft.com/office/drawing/2014/main" id="{A3D2FC3F-0183-4C14-8054-45F454137216}"/>
                  </a:ext>
                </a:extLst>
              </p:cNvPr>
              <p:cNvSpPr>
                <a:spLocks/>
              </p:cNvSpPr>
              <p:nvPr/>
            </p:nvSpPr>
            <p:spPr bwMode="auto">
              <a:xfrm>
                <a:off x="10369055" y="2525178"/>
                <a:ext cx="35086" cy="29239"/>
              </a:xfrm>
              <a:custGeom>
                <a:avLst/>
                <a:gdLst>
                  <a:gd name="T0" fmla="*/ 16 w 18"/>
                  <a:gd name="T1" fmla="*/ 0 h 15"/>
                  <a:gd name="T2" fmla="*/ 18 w 18"/>
                  <a:gd name="T3" fmla="*/ 0 h 15"/>
                  <a:gd name="T4" fmla="*/ 18 w 18"/>
                  <a:gd name="T5" fmla="*/ 3 h 15"/>
                  <a:gd name="T6" fmla="*/ 18 w 18"/>
                  <a:gd name="T7" fmla="*/ 6 h 15"/>
                  <a:gd name="T8" fmla="*/ 18 w 18"/>
                  <a:gd name="T9" fmla="*/ 8 h 15"/>
                  <a:gd name="T10" fmla="*/ 13 w 18"/>
                  <a:gd name="T11" fmla="*/ 8 h 15"/>
                  <a:gd name="T12" fmla="*/ 8 w 18"/>
                  <a:gd name="T13" fmla="*/ 11 h 15"/>
                  <a:gd name="T14" fmla="*/ 3 w 18"/>
                  <a:gd name="T15" fmla="*/ 14 h 15"/>
                  <a:gd name="T16" fmla="*/ 0 w 18"/>
                  <a:gd name="T17" fmla="*/ 15 h 15"/>
                  <a:gd name="T18" fmla="*/ 0 w 18"/>
                  <a:gd name="T19" fmla="*/ 15 h 15"/>
                  <a:gd name="T20" fmla="*/ 0 w 18"/>
                  <a:gd name="T21" fmla="*/ 14 h 15"/>
                  <a:gd name="T22" fmla="*/ 0 w 18"/>
                  <a:gd name="T23" fmla="*/ 14 h 15"/>
                  <a:gd name="T24" fmla="*/ 2 w 18"/>
                  <a:gd name="T25" fmla="*/ 12 h 15"/>
                  <a:gd name="T26" fmla="*/ 5 w 18"/>
                  <a:gd name="T27" fmla="*/ 9 h 15"/>
                  <a:gd name="T28" fmla="*/ 5 w 18"/>
                  <a:gd name="T29" fmla="*/ 6 h 15"/>
                  <a:gd name="T30" fmla="*/ 5 w 18"/>
                  <a:gd name="T31" fmla="*/ 6 h 15"/>
                  <a:gd name="T32" fmla="*/ 5 w 18"/>
                  <a:gd name="T33" fmla="*/ 4 h 15"/>
                  <a:gd name="T34" fmla="*/ 11 w 18"/>
                  <a:gd name="T35" fmla="*/ 3 h 15"/>
                  <a:gd name="T36" fmla="*/ 16 w 18"/>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5">
                    <a:moveTo>
                      <a:pt x="16" y="0"/>
                    </a:moveTo>
                    <a:lnTo>
                      <a:pt x="18" y="0"/>
                    </a:lnTo>
                    <a:lnTo>
                      <a:pt x="18" y="3"/>
                    </a:lnTo>
                    <a:lnTo>
                      <a:pt x="18" y="6"/>
                    </a:lnTo>
                    <a:lnTo>
                      <a:pt x="18" y="8"/>
                    </a:lnTo>
                    <a:lnTo>
                      <a:pt x="13" y="8"/>
                    </a:lnTo>
                    <a:lnTo>
                      <a:pt x="8" y="11"/>
                    </a:lnTo>
                    <a:lnTo>
                      <a:pt x="3" y="14"/>
                    </a:lnTo>
                    <a:lnTo>
                      <a:pt x="0" y="15"/>
                    </a:lnTo>
                    <a:lnTo>
                      <a:pt x="0" y="15"/>
                    </a:lnTo>
                    <a:lnTo>
                      <a:pt x="0" y="14"/>
                    </a:lnTo>
                    <a:lnTo>
                      <a:pt x="0" y="14"/>
                    </a:lnTo>
                    <a:lnTo>
                      <a:pt x="2" y="12"/>
                    </a:lnTo>
                    <a:lnTo>
                      <a:pt x="5" y="9"/>
                    </a:lnTo>
                    <a:lnTo>
                      <a:pt x="5" y="6"/>
                    </a:lnTo>
                    <a:lnTo>
                      <a:pt x="5" y="6"/>
                    </a:lnTo>
                    <a:lnTo>
                      <a:pt x="5" y="4"/>
                    </a:lnTo>
                    <a:lnTo>
                      <a:pt x="11" y="3"/>
                    </a:lnTo>
                    <a:lnTo>
                      <a:pt x="1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5" name="Freeform 127">
                <a:extLst>
                  <a:ext uri="{FF2B5EF4-FFF2-40B4-BE49-F238E27FC236}">
                    <a16:creationId xmlns:a16="http://schemas.microsoft.com/office/drawing/2014/main" id="{1A54F5DF-EC06-4220-90EC-31EAA2B00BF0}"/>
                  </a:ext>
                </a:extLst>
              </p:cNvPr>
              <p:cNvSpPr>
                <a:spLocks/>
              </p:cNvSpPr>
              <p:nvPr/>
            </p:nvSpPr>
            <p:spPr bwMode="auto">
              <a:xfrm>
                <a:off x="6766894" y="2263983"/>
                <a:ext cx="9747" cy="11695"/>
              </a:xfrm>
              <a:custGeom>
                <a:avLst/>
                <a:gdLst>
                  <a:gd name="T0" fmla="*/ 2 w 5"/>
                  <a:gd name="T1" fmla="*/ 0 h 6"/>
                  <a:gd name="T2" fmla="*/ 3 w 5"/>
                  <a:gd name="T3" fmla="*/ 1 h 6"/>
                  <a:gd name="T4" fmla="*/ 3 w 5"/>
                  <a:gd name="T5" fmla="*/ 1 h 6"/>
                  <a:gd name="T6" fmla="*/ 5 w 5"/>
                  <a:gd name="T7" fmla="*/ 3 h 6"/>
                  <a:gd name="T8" fmla="*/ 3 w 5"/>
                  <a:gd name="T9" fmla="*/ 5 h 6"/>
                  <a:gd name="T10" fmla="*/ 3 w 5"/>
                  <a:gd name="T11" fmla="*/ 5 h 6"/>
                  <a:gd name="T12" fmla="*/ 3 w 5"/>
                  <a:gd name="T13" fmla="*/ 6 h 6"/>
                  <a:gd name="T14" fmla="*/ 2 w 5"/>
                  <a:gd name="T15" fmla="*/ 3 h 6"/>
                  <a:gd name="T16" fmla="*/ 0 w 5"/>
                  <a:gd name="T17" fmla="*/ 3 h 6"/>
                  <a:gd name="T18" fmla="*/ 0 w 5"/>
                  <a:gd name="T19" fmla="*/ 3 h 6"/>
                  <a:gd name="T20" fmla="*/ 0 w 5"/>
                  <a:gd name="T21" fmla="*/ 1 h 6"/>
                  <a:gd name="T22" fmla="*/ 0 w 5"/>
                  <a:gd name="T23" fmla="*/ 1 h 6"/>
                  <a:gd name="T24" fmla="*/ 0 w 5"/>
                  <a:gd name="T25" fmla="*/ 1 h 6"/>
                  <a:gd name="T26" fmla="*/ 2 w 5"/>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2" y="0"/>
                    </a:moveTo>
                    <a:lnTo>
                      <a:pt x="3" y="1"/>
                    </a:lnTo>
                    <a:lnTo>
                      <a:pt x="3" y="1"/>
                    </a:lnTo>
                    <a:lnTo>
                      <a:pt x="5" y="3"/>
                    </a:lnTo>
                    <a:lnTo>
                      <a:pt x="3" y="5"/>
                    </a:lnTo>
                    <a:lnTo>
                      <a:pt x="3" y="5"/>
                    </a:lnTo>
                    <a:lnTo>
                      <a:pt x="3" y="6"/>
                    </a:lnTo>
                    <a:lnTo>
                      <a:pt x="2" y="3"/>
                    </a:lnTo>
                    <a:lnTo>
                      <a:pt x="0" y="3"/>
                    </a:lnTo>
                    <a:lnTo>
                      <a:pt x="0" y="3"/>
                    </a:lnTo>
                    <a:lnTo>
                      <a:pt x="0" y="1"/>
                    </a:lnTo>
                    <a:lnTo>
                      <a:pt x="0" y="1"/>
                    </a:lnTo>
                    <a:lnTo>
                      <a:pt x="0" y="1"/>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6" name="Freeform 128">
                <a:extLst>
                  <a:ext uri="{FF2B5EF4-FFF2-40B4-BE49-F238E27FC236}">
                    <a16:creationId xmlns:a16="http://schemas.microsoft.com/office/drawing/2014/main" id="{6FC6CF26-BA85-4725-877F-CD305100AC69}"/>
                  </a:ext>
                </a:extLst>
              </p:cNvPr>
              <p:cNvSpPr>
                <a:spLocks/>
              </p:cNvSpPr>
              <p:nvPr/>
            </p:nvSpPr>
            <p:spPr bwMode="auto">
              <a:xfrm>
                <a:off x="7723961" y="2193811"/>
                <a:ext cx="17544" cy="11695"/>
              </a:xfrm>
              <a:custGeom>
                <a:avLst/>
                <a:gdLst>
                  <a:gd name="T0" fmla="*/ 0 w 9"/>
                  <a:gd name="T1" fmla="*/ 0 h 6"/>
                  <a:gd name="T2" fmla="*/ 1 w 9"/>
                  <a:gd name="T3" fmla="*/ 0 h 6"/>
                  <a:gd name="T4" fmla="*/ 4 w 9"/>
                  <a:gd name="T5" fmla="*/ 0 h 6"/>
                  <a:gd name="T6" fmla="*/ 6 w 9"/>
                  <a:gd name="T7" fmla="*/ 0 h 6"/>
                  <a:gd name="T8" fmla="*/ 7 w 9"/>
                  <a:gd name="T9" fmla="*/ 1 h 6"/>
                  <a:gd name="T10" fmla="*/ 7 w 9"/>
                  <a:gd name="T11" fmla="*/ 3 h 6"/>
                  <a:gd name="T12" fmla="*/ 7 w 9"/>
                  <a:gd name="T13" fmla="*/ 3 h 6"/>
                  <a:gd name="T14" fmla="*/ 9 w 9"/>
                  <a:gd name="T15" fmla="*/ 3 h 6"/>
                  <a:gd name="T16" fmla="*/ 7 w 9"/>
                  <a:gd name="T17" fmla="*/ 4 h 6"/>
                  <a:gd name="T18" fmla="*/ 7 w 9"/>
                  <a:gd name="T19" fmla="*/ 6 h 6"/>
                  <a:gd name="T20" fmla="*/ 4 w 9"/>
                  <a:gd name="T21" fmla="*/ 6 h 6"/>
                  <a:gd name="T22" fmla="*/ 1 w 9"/>
                  <a:gd name="T23" fmla="*/ 4 h 6"/>
                  <a:gd name="T24" fmla="*/ 0 w 9"/>
                  <a:gd name="T25" fmla="*/ 0 h 6"/>
                  <a:gd name="T26" fmla="*/ 0 w 9"/>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6">
                    <a:moveTo>
                      <a:pt x="0" y="0"/>
                    </a:moveTo>
                    <a:lnTo>
                      <a:pt x="1" y="0"/>
                    </a:lnTo>
                    <a:lnTo>
                      <a:pt x="4" y="0"/>
                    </a:lnTo>
                    <a:lnTo>
                      <a:pt x="6" y="0"/>
                    </a:lnTo>
                    <a:lnTo>
                      <a:pt x="7" y="1"/>
                    </a:lnTo>
                    <a:lnTo>
                      <a:pt x="7" y="3"/>
                    </a:lnTo>
                    <a:lnTo>
                      <a:pt x="7" y="3"/>
                    </a:lnTo>
                    <a:lnTo>
                      <a:pt x="9" y="3"/>
                    </a:lnTo>
                    <a:lnTo>
                      <a:pt x="7" y="4"/>
                    </a:lnTo>
                    <a:lnTo>
                      <a:pt x="7" y="6"/>
                    </a:lnTo>
                    <a:lnTo>
                      <a:pt x="4" y="6"/>
                    </a:lnTo>
                    <a:lnTo>
                      <a:pt x="1" y="4"/>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7" name="Freeform 129">
                <a:extLst>
                  <a:ext uri="{FF2B5EF4-FFF2-40B4-BE49-F238E27FC236}">
                    <a16:creationId xmlns:a16="http://schemas.microsoft.com/office/drawing/2014/main" id="{B986D1A3-5562-4A5C-BAF8-6FA0283A4B7D}"/>
                  </a:ext>
                </a:extLst>
              </p:cNvPr>
              <p:cNvSpPr>
                <a:spLocks/>
              </p:cNvSpPr>
              <p:nvPr/>
            </p:nvSpPr>
            <p:spPr bwMode="auto">
              <a:xfrm>
                <a:off x="8907139" y="1790321"/>
                <a:ext cx="50680" cy="27289"/>
              </a:xfrm>
              <a:custGeom>
                <a:avLst/>
                <a:gdLst>
                  <a:gd name="T0" fmla="*/ 7 w 26"/>
                  <a:gd name="T1" fmla="*/ 0 h 14"/>
                  <a:gd name="T2" fmla="*/ 20 w 26"/>
                  <a:gd name="T3" fmla="*/ 3 h 14"/>
                  <a:gd name="T4" fmla="*/ 25 w 26"/>
                  <a:gd name="T5" fmla="*/ 3 h 14"/>
                  <a:gd name="T6" fmla="*/ 26 w 26"/>
                  <a:gd name="T7" fmla="*/ 5 h 14"/>
                  <a:gd name="T8" fmla="*/ 26 w 26"/>
                  <a:gd name="T9" fmla="*/ 6 h 14"/>
                  <a:gd name="T10" fmla="*/ 25 w 26"/>
                  <a:gd name="T11" fmla="*/ 8 h 14"/>
                  <a:gd name="T12" fmla="*/ 25 w 26"/>
                  <a:gd name="T13" fmla="*/ 8 h 14"/>
                  <a:gd name="T14" fmla="*/ 23 w 26"/>
                  <a:gd name="T15" fmla="*/ 10 h 14"/>
                  <a:gd name="T16" fmla="*/ 22 w 26"/>
                  <a:gd name="T17" fmla="*/ 11 h 14"/>
                  <a:gd name="T18" fmla="*/ 19 w 26"/>
                  <a:gd name="T19" fmla="*/ 13 h 14"/>
                  <a:gd name="T20" fmla="*/ 19 w 26"/>
                  <a:gd name="T21" fmla="*/ 14 h 14"/>
                  <a:gd name="T22" fmla="*/ 9 w 26"/>
                  <a:gd name="T23" fmla="*/ 13 h 14"/>
                  <a:gd name="T24" fmla="*/ 9 w 26"/>
                  <a:gd name="T25" fmla="*/ 11 h 14"/>
                  <a:gd name="T26" fmla="*/ 6 w 26"/>
                  <a:gd name="T27" fmla="*/ 10 h 14"/>
                  <a:gd name="T28" fmla="*/ 1 w 26"/>
                  <a:gd name="T29" fmla="*/ 8 h 14"/>
                  <a:gd name="T30" fmla="*/ 0 w 26"/>
                  <a:gd name="T31" fmla="*/ 6 h 14"/>
                  <a:gd name="T32" fmla="*/ 1 w 26"/>
                  <a:gd name="T33" fmla="*/ 6 h 14"/>
                  <a:gd name="T34" fmla="*/ 1 w 26"/>
                  <a:gd name="T35" fmla="*/ 6 h 14"/>
                  <a:gd name="T36" fmla="*/ 4 w 26"/>
                  <a:gd name="T37" fmla="*/ 6 h 14"/>
                  <a:gd name="T38" fmla="*/ 6 w 26"/>
                  <a:gd name="T39" fmla="*/ 5 h 14"/>
                  <a:gd name="T40" fmla="*/ 6 w 26"/>
                  <a:gd name="T41" fmla="*/ 3 h 14"/>
                  <a:gd name="T42" fmla="*/ 6 w 26"/>
                  <a:gd name="T43" fmla="*/ 2 h 14"/>
                  <a:gd name="T44" fmla="*/ 7 w 26"/>
                  <a:gd name="T45" fmla="*/ 2 h 14"/>
                  <a:gd name="T46" fmla="*/ 7 w 26"/>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4">
                    <a:moveTo>
                      <a:pt x="7" y="0"/>
                    </a:moveTo>
                    <a:lnTo>
                      <a:pt x="20" y="3"/>
                    </a:lnTo>
                    <a:lnTo>
                      <a:pt x="25" y="3"/>
                    </a:lnTo>
                    <a:lnTo>
                      <a:pt x="26" y="5"/>
                    </a:lnTo>
                    <a:lnTo>
                      <a:pt x="26" y="6"/>
                    </a:lnTo>
                    <a:lnTo>
                      <a:pt x="25" y="8"/>
                    </a:lnTo>
                    <a:lnTo>
                      <a:pt x="25" y="8"/>
                    </a:lnTo>
                    <a:lnTo>
                      <a:pt x="23" y="10"/>
                    </a:lnTo>
                    <a:lnTo>
                      <a:pt x="22" y="11"/>
                    </a:lnTo>
                    <a:lnTo>
                      <a:pt x="19" y="13"/>
                    </a:lnTo>
                    <a:lnTo>
                      <a:pt x="19" y="14"/>
                    </a:lnTo>
                    <a:lnTo>
                      <a:pt x="9" y="13"/>
                    </a:lnTo>
                    <a:lnTo>
                      <a:pt x="9" y="11"/>
                    </a:lnTo>
                    <a:lnTo>
                      <a:pt x="6" y="10"/>
                    </a:lnTo>
                    <a:lnTo>
                      <a:pt x="1" y="8"/>
                    </a:lnTo>
                    <a:lnTo>
                      <a:pt x="0" y="6"/>
                    </a:lnTo>
                    <a:lnTo>
                      <a:pt x="1" y="6"/>
                    </a:lnTo>
                    <a:lnTo>
                      <a:pt x="1" y="6"/>
                    </a:lnTo>
                    <a:lnTo>
                      <a:pt x="4" y="6"/>
                    </a:lnTo>
                    <a:lnTo>
                      <a:pt x="6" y="5"/>
                    </a:lnTo>
                    <a:lnTo>
                      <a:pt x="6" y="3"/>
                    </a:lnTo>
                    <a:lnTo>
                      <a:pt x="6" y="2"/>
                    </a:lnTo>
                    <a:lnTo>
                      <a:pt x="7" y="2"/>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8" name="Freeform 130">
                <a:extLst>
                  <a:ext uri="{FF2B5EF4-FFF2-40B4-BE49-F238E27FC236}">
                    <a16:creationId xmlns:a16="http://schemas.microsoft.com/office/drawing/2014/main" id="{675A099F-B63E-48F9-81D0-5A8BA49C520B}"/>
                  </a:ext>
                </a:extLst>
              </p:cNvPr>
              <p:cNvSpPr>
                <a:spLocks/>
              </p:cNvSpPr>
              <p:nvPr/>
            </p:nvSpPr>
            <p:spPr bwMode="auto">
              <a:xfrm>
                <a:off x="7113855" y="3039773"/>
                <a:ext cx="3898" cy="7797"/>
              </a:xfrm>
              <a:custGeom>
                <a:avLst/>
                <a:gdLst>
                  <a:gd name="T0" fmla="*/ 0 w 2"/>
                  <a:gd name="T1" fmla="*/ 0 h 4"/>
                  <a:gd name="T2" fmla="*/ 2 w 2"/>
                  <a:gd name="T3" fmla="*/ 2 h 4"/>
                  <a:gd name="T4" fmla="*/ 2 w 2"/>
                  <a:gd name="T5" fmla="*/ 4 h 4"/>
                  <a:gd name="T6" fmla="*/ 2 w 2"/>
                  <a:gd name="T7" fmla="*/ 4 h 4"/>
                  <a:gd name="T8" fmla="*/ 0 w 2"/>
                  <a:gd name="T9" fmla="*/ 2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2"/>
                    </a:lnTo>
                    <a:lnTo>
                      <a:pt x="2" y="4"/>
                    </a:lnTo>
                    <a:lnTo>
                      <a:pt x="2" y="4"/>
                    </a:lnTo>
                    <a:lnTo>
                      <a:pt x="0" y="2"/>
                    </a:lnTo>
                    <a:lnTo>
                      <a:pt x="0" y="2"/>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9" name="Freeform 131">
                <a:extLst>
                  <a:ext uri="{FF2B5EF4-FFF2-40B4-BE49-F238E27FC236}">
                    <a16:creationId xmlns:a16="http://schemas.microsoft.com/office/drawing/2014/main" id="{4651C8F9-4F1A-44FA-8C7D-55B1431093DA}"/>
                  </a:ext>
                </a:extLst>
              </p:cNvPr>
              <p:cNvSpPr>
                <a:spLocks/>
              </p:cNvSpPr>
              <p:nvPr/>
            </p:nvSpPr>
            <p:spPr bwMode="auto">
              <a:xfrm>
                <a:off x="10433379" y="2681116"/>
                <a:ext cx="27289" cy="27289"/>
              </a:xfrm>
              <a:custGeom>
                <a:avLst/>
                <a:gdLst>
                  <a:gd name="T0" fmla="*/ 3 w 14"/>
                  <a:gd name="T1" fmla="*/ 0 h 14"/>
                  <a:gd name="T2" fmla="*/ 8 w 14"/>
                  <a:gd name="T3" fmla="*/ 2 h 14"/>
                  <a:gd name="T4" fmla="*/ 8 w 14"/>
                  <a:gd name="T5" fmla="*/ 2 h 14"/>
                  <a:gd name="T6" fmla="*/ 8 w 14"/>
                  <a:gd name="T7" fmla="*/ 3 h 14"/>
                  <a:gd name="T8" fmla="*/ 8 w 14"/>
                  <a:gd name="T9" fmla="*/ 5 h 14"/>
                  <a:gd name="T10" fmla="*/ 10 w 14"/>
                  <a:gd name="T11" fmla="*/ 8 h 14"/>
                  <a:gd name="T12" fmla="*/ 11 w 14"/>
                  <a:gd name="T13" fmla="*/ 8 h 14"/>
                  <a:gd name="T14" fmla="*/ 13 w 14"/>
                  <a:gd name="T15" fmla="*/ 10 h 14"/>
                  <a:gd name="T16" fmla="*/ 14 w 14"/>
                  <a:gd name="T17" fmla="*/ 11 h 14"/>
                  <a:gd name="T18" fmla="*/ 14 w 14"/>
                  <a:gd name="T19" fmla="*/ 14 h 14"/>
                  <a:gd name="T20" fmla="*/ 11 w 14"/>
                  <a:gd name="T21" fmla="*/ 13 h 14"/>
                  <a:gd name="T22" fmla="*/ 11 w 14"/>
                  <a:gd name="T23" fmla="*/ 11 h 14"/>
                  <a:gd name="T24" fmla="*/ 10 w 14"/>
                  <a:gd name="T25" fmla="*/ 11 h 14"/>
                  <a:gd name="T26" fmla="*/ 10 w 14"/>
                  <a:gd name="T27" fmla="*/ 10 h 14"/>
                  <a:gd name="T28" fmla="*/ 8 w 14"/>
                  <a:gd name="T29" fmla="*/ 10 h 14"/>
                  <a:gd name="T30" fmla="*/ 7 w 14"/>
                  <a:gd name="T31" fmla="*/ 6 h 14"/>
                  <a:gd name="T32" fmla="*/ 5 w 14"/>
                  <a:gd name="T33" fmla="*/ 6 h 14"/>
                  <a:gd name="T34" fmla="*/ 5 w 14"/>
                  <a:gd name="T35" fmla="*/ 5 h 14"/>
                  <a:gd name="T36" fmla="*/ 5 w 14"/>
                  <a:gd name="T37" fmla="*/ 3 h 14"/>
                  <a:gd name="T38" fmla="*/ 0 w 14"/>
                  <a:gd name="T39" fmla="*/ 2 h 14"/>
                  <a:gd name="T40" fmla="*/ 2 w 14"/>
                  <a:gd name="T41" fmla="*/ 2 h 14"/>
                  <a:gd name="T42" fmla="*/ 3 w 14"/>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3" y="0"/>
                    </a:moveTo>
                    <a:lnTo>
                      <a:pt x="8" y="2"/>
                    </a:lnTo>
                    <a:lnTo>
                      <a:pt x="8" y="2"/>
                    </a:lnTo>
                    <a:lnTo>
                      <a:pt x="8" y="3"/>
                    </a:lnTo>
                    <a:lnTo>
                      <a:pt x="8" y="5"/>
                    </a:lnTo>
                    <a:lnTo>
                      <a:pt x="10" y="8"/>
                    </a:lnTo>
                    <a:lnTo>
                      <a:pt x="11" y="8"/>
                    </a:lnTo>
                    <a:lnTo>
                      <a:pt x="13" y="10"/>
                    </a:lnTo>
                    <a:lnTo>
                      <a:pt x="14" y="11"/>
                    </a:lnTo>
                    <a:lnTo>
                      <a:pt x="14" y="14"/>
                    </a:lnTo>
                    <a:lnTo>
                      <a:pt x="11" y="13"/>
                    </a:lnTo>
                    <a:lnTo>
                      <a:pt x="11" y="11"/>
                    </a:lnTo>
                    <a:lnTo>
                      <a:pt x="10" y="11"/>
                    </a:lnTo>
                    <a:lnTo>
                      <a:pt x="10" y="10"/>
                    </a:lnTo>
                    <a:lnTo>
                      <a:pt x="8" y="10"/>
                    </a:lnTo>
                    <a:lnTo>
                      <a:pt x="7" y="6"/>
                    </a:lnTo>
                    <a:lnTo>
                      <a:pt x="5" y="6"/>
                    </a:lnTo>
                    <a:lnTo>
                      <a:pt x="5" y="5"/>
                    </a:lnTo>
                    <a:lnTo>
                      <a:pt x="5" y="3"/>
                    </a:lnTo>
                    <a:lnTo>
                      <a:pt x="0" y="2"/>
                    </a:lnTo>
                    <a:lnTo>
                      <a:pt x="2"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0" name="Freeform 132">
                <a:extLst>
                  <a:ext uri="{FF2B5EF4-FFF2-40B4-BE49-F238E27FC236}">
                    <a16:creationId xmlns:a16="http://schemas.microsoft.com/office/drawing/2014/main" id="{915EC1DA-6437-457E-9DDD-E2539D4FE6B3}"/>
                  </a:ext>
                </a:extLst>
              </p:cNvPr>
              <p:cNvSpPr>
                <a:spLocks/>
              </p:cNvSpPr>
              <p:nvPr/>
            </p:nvSpPr>
            <p:spPr bwMode="auto">
              <a:xfrm>
                <a:off x="10484059" y="2702557"/>
                <a:ext cx="17544" cy="11695"/>
              </a:xfrm>
              <a:custGeom>
                <a:avLst/>
                <a:gdLst>
                  <a:gd name="T0" fmla="*/ 0 w 9"/>
                  <a:gd name="T1" fmla="*/ 0 h 6"/>
                  <a:gd name="T2" fmla="*/ 1 w 9"/>
                  <a:gd name="T3" fmla="*/ 0 h 6"/>
                  <a:gd name="T4" fmla="*/ 3 w 9"/>
                  <a:gd name="T5" fmla="*/ 2 h 6"/>
                  <a:gd name="T6" fmla="*/ 6 w 9"/>
                  <a:gd name="T7" fmla="*/ 3 h 6"/>
                  <a:gd name="T8" fmla="*/ 7 w 9"/>
                  <a:gd name="T9" fmla="*/ 5 h 6"/>
                  <a:gd name="T10" fmla="*/ 9 w 9"/>
                  <a:gd name="T11" fmla="*/ 6 h 6"/>
                  <a:gd name="T12" fmla="*/ 3 w 9"/>
                  <a:gd name="T13" fmla="*/ 3 h 6"/>
                  <a:gd name="T14" fmla="*/ 0 w 9"/>
                  <a:gd name="T15" fmla="*/ 0 h 6"/>
                  <a:gd name="T16" fmla="*/ 0 w 9"/>
                  <a:gd name="T17" fmla="*/ 0 h 6"/>
                  <a:gd name="T18" fmla="*/ 0 w 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0" y="0"/>
                    </a:moveTo>
                    <a:lnTo>
                      <a:pt x="1" y="0"/>
                    </a:lnTo>
                    <a:lnTo>
                      <a:pt x="3" y="2"/>
                    </a:lnTo>
                    <a:lnTo>
                      <a:pt x="6" y="3"/>
                    </a:lnTo>
                    <a:lnTo>
                      <a:pt x="7" y="5"/>
                    </a:lnTo>
                    <a:lnTo>
                      <a:pt x="9" y="6"/>
                    </a:lnTo>
                    <a:lnTo>
                      <a:pt x="3" y="3"/>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1" name="Freeform 133">
                <a:extLst>
                  <a:ext uri="{FF2B5EF4-FFF2-40B4-BE49-F238E27FC236}">
                    <a16:creationId xmlns:a16="http://schemas.microsoft.com/office/drawing/2014/main" id="{58792B4F-F1C1-4615-B14A-E78B5575F8AC}"/>
                  </a:ext>
                </a:extLst>
              </p:cNvPr>
              <p:cNvSpPr>
                <a:spLocks/>
              </p:cNvSpPr>
              <p:nvPr/>
            </p:nvSpPr>
            <p:spPr bwMode="auto">
              <a:xfrm>
                <a:off x="9616656" y="2690862"/>
                <a:ext cx="11695" cy="9747"/>
              </a:xfrm>
              <a:custGeom>
                <a:avLst/>
                <a:gdLst>
                  <a:gd name="T0" fmla="*/ 6 w 6"/>
                  <a:gd name="T1" fmla="*/ 0 h 5"/>
                  <a:gd name="T2" fmla="*/ 6 w 6"/>
                  <a:gd name="T3" fmla="*/ 0 h 5"/>
                  <a:gd name="T4" fmla="*/ 5 w 6"/>
                  <a:gd name="T5" fmla="*/ 5 h 5"/>
                  <a:gd name="T6" fmla="*/ 3 w 6"/>
                  <a:gd name="T7" fmla="*/ 5 h 5"/>
                  <a:gd name="T8" fmla="*/ 3 w 6"/>
                  <a:gd name="T9" fmla="*/ 3 h 5"/>
                  <a:gd name="T10" fmla="*/ 1 w 6"/>
                  <a:gd name="T11" fmla="*/ 3 h 5"/>
                  <a:gd name="T12" fmla="*/ 0 w 6"/>
                  <a:gd name="T13" fmla="*/ 3 h 5"/>
                  <a:gd name="T14" fmla="*/ 1 w 6"/>
                  <a:gd name="T15" fmla="*/ 3 h 5"/>
                  <a:gd name="T16" fmla="*/ 5 w 6"/>
                  <a:gd name="T17" fmla="*/ 1 h 5"/>
                  <a:gd name="T18" fmla="*/ 5 w 6"/>
                  <a:gd name="T19" fmla="*/ 1 h 5"/>
                  <a:gd name="T20" fmla="*/ 6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6" y="0"/>
                    </a:moveTo>
                    <a:lnTo>
                      <a:pt x="6" y="0"/>
                    </a:lnTo>
                    <a:lnTo>
                      <a:pt x="5" y="5"/>
                    </a:lnTo>
                    <a:lnTo>
                      <a:pt x="3" y="5"/>
                    </a:lnTo>
                    <a:lnTo>
                      <a:pt x="3" y="3"/>
                    </a:lnTo>
                    <a:lnTo>
                      <a:pt x="1" y="3"/>
                    </a:lnTo>
                    <a:lnTo>
                      <a:pt x="0" y="3"/>
                    </a:lnTo>
                    <a:lnTo>
                      <a:pt x="1" y="3"/>
                    </a:lnTo>
                    <a:lnTo>
                      <a:pt x="5" y="1"/>
                    </a:lnTo>
                    <a:lnTo>
                      <a:pt x="5" y="1"/>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2" name="Freeform 134">
                <a:extLst>
                  <a:ext uri="{FF2B5EF4-FFF2-40B4-BE49-F238E27FC236}">
                    <a16:creationId xmlns:a16="http://schemas.microsoft.com/office/drawing/2014/main" id="{85C6A95C-2D7F-44B0-88B5-425BCC9C0084}"/>
                  </a:ext>
                </a:extLst>
              </p:cNvPr>
              <p:cNvSpPr>
                <a:spLocks/>
              </p:cNvSpPr>
              <p:nvPr/>
            </p:nvSpPr>
            <p:spPr bwMode="auto">
              <a:xfrm>
                <a:off x="6536886" y="1607094"/>
                <a:ext cx="4588467" cy="1586666"/>
              </a:xfrm>
              <a:custGeom>
                <a:avLst/>
                <a:gdLst>
                  <a:gd name="T0" fmla="*/ 1246 w 2354"/>
                  <a:gd name="T1" fmla="*/ 66 h 814"/>
                  <a:gd name="T2" fmla="*/ 1209 w 2354"/>
                  <a:gd name="T3" fmla="*/ 112 h 814"/>
                  <a:gd name="T4" fmla="*/ 1378 w 2354"/>
                  <a:gd name="T5" fmla="*/ 141 h 814"/>
                  <a:gd name="T6" fmla="*/ 1468 w 2354"/>
                  <a:gd name="T7" fmla="*/ 164 h 814"/>
                  <a:gd name="T8" fmla="*/ 1599 w 2354"/>
                  <a:gd name="T9" fmla="*/ 182 h 814"/>
                  <a:gd name="T10" fmla="*/ 1711 w 2354"/>
                  <a:gd name="T11" fmla="*/ 160 h 814"/>
                  <a:gd name="T12" fmla="*/ 1916 w 2354"/>
                  <a:gd name="T13" fmla="*/ 212 h 814"/>
                  <a:gd name="T14" fmla="*/ 2116 w 2354"/>
                  <a:gd name="T15" fmla="*/ 222 h 814"/>
                  <a:gd name="T16" fmla="*/ 2283 w 2354"/>
                  <a:gd name="T17" fmla="*/ 304 h 814"/>
                  <a:gd name="T18" fmla="*/ 2345 w 2354"/>
                  <a:gd name="T19" fmla="*/ 312 h 814"/>
                  <a:gd name="T20" fmla="*/ 2308 w 2354"/>
                  <a:gd name="T21" fmla="*/ 349 h 814"/>
                  <a:gd name="T22" fmla="*/ 2226 w 2354"/>
                  <a:gd name="T23" fmla="*/ 308 h 814"/>
                  <a:gd name="T24" fmla="*/ 2151 w 2354"/>
                  <a:gd name="T25" fmla="*/ 351 h 814"/>
                  <a:gd name="T26" fmla="*/ 2162 w 2354"/>
                  <a:gd name="T27" fmla="*/ 398 h 814"/>
                  <a:gd name="T28" fmla="*/ 2007 w 2354"/>
                  <a:gd name="T29" fmla="*/ 446 h 814"/>
                  <a:gd name="T30" fmla="*/ 1965 w 2354"/>
                  <a:gd name="T31" fmla="*/ 534 h 814"/>
                  <a:gd name="T32" fmla="*/ 1870 w 2354"/>
                  <a:gd name="T33" fmla="*/ 636 h 814"/>
                  <a:gd name="T34" fmla="*/ 1974 w 2354"/>
                  <a:gd name="T35" fmla="*/ 417 h 814"/>
                  <a:gd name="T36" fmla="*/ 1909 w 2354"/>
                  <a:gd name="T37" fmla="*/ 416 h 814"/>
                  <a:gd name="T38" fmla="*/ 1785 w 2354"/>
                  <a:gd name="T39" fmla="*/ 464 h 814"/>
                  <a:gd name="T40" fmla="*/ 1577 w 2354"/>
                  <a:gd name="T41" fmla="*/ 546 h 814"/>
                  <a:gd name="T42" fmla="*/ 1641 w 2354"/>
                  <a:gd name="T43" fmla="*/ 589 h 814"/>
                  <a:gd name="T44" fmla="*/ 1563 w 2354"/>
                  <a:gd name="T45" fmla="*/ 765 h 814"/>
                  <a:gd name="T46" fmla="*/ 1499 w 2354"/>
                  <a:gd name="T47" fmla="*/ 773 h 814"/>
                  <a:gd name="T48" fmla="*/ 1542 w 2354"/>
                  <a:gd name="T49" fmla="*/ 712 h 814"/>
                  <a:gd name="T50" fmla="*/ 1474 w 2354"/>
                  <a:gd name="T51" fmla="*/ 668 h 814"/>
                  <a:gd name="T52" fmla="*/ 1421 w 2354"/>
                  <a:gd name="T53" fmla="*/ 600 h 814"/>
                  <a:gd name="T54" fmla="*/ 1324 w 2354"/>
                  <a:gd name="T55" fmla="*/ 657 h 814"/>
                  <a:gd name="T56" fmla="*/ 1165 w 2354"/>
                  <a:gd name="T57" fmla="*/ 663 h 814"/>
                  <a:gd name="T58" fmla="*/ 1059 w 2354"/>
                  <a:gd name="T59" fmla="*/ 624 h 814"/>
                  <a:gd name="T60" fmla="*/ 995 w 2354"/>
                  <a:gd name="T61" fmla="*/ 657 h 814"/>
                  <a:gd name="T62" fmla="*/ 914 w 2354"/>
                  <a:gd name="T63" fmla="*/ 650 h 814"/>
                  <a:gd name="T64" fmla="*/ 847 w 2354"/>
                  <a:gd name="T65" fmla="*/ 665 h 814"/>
                  <a:gd name="T66" fmla="*/ 761 w 2354"/>
                  <a:gd name="T67" fmla="*/ 639 h 814"/>
                  <a:gd name="T68" fmla="*/ 664 w 2354"/>
                  <a:gd name="T69" fmla="*/ 579 h 814"/>
                  <a:gd name="T70" fmla="*/ 545 w 2354"/>
                  <a:gd name="T71" fmla="*/ 572 h 814"/>
                  <a:gd name="T72" fmla="*/ 482 w 2354"/>
                  <a:gd name="T73" fmla="*/ 613 h 814"/>
                  <a:gd name="T74" fmla="*/ 402 w 2354"/>
                  <a:gd name="T75" fmla="*/ 641 h 814"/>
                  <a:gd name="T76" fmla="*/ 309 w 2354"/>
                  <a:gd name="T77" fmla="*/ 652 h 814"/>
                  <a:gd name="T78" fmla="*/ 315 w 2354"/>
                  <a:gd name="T79" fmla="*/ 724 h 814"/>
                  <a:gd name="T80" fmla="*/ 303 w 2354"/>
                  <a:gd name="T81" fmla="*/ 798 h 814"/>
                  <a:gd name="T82" fmla="*/ 225 w 2354"/>
                  <a:gd name="T83" fmla="*/ 781 h 814"/>
                  <a:gd name="T84" fmla="*/ 151 w 2354"/>
                  <a:gd name="T85" fmla="*/ 718 h 814"/>
                  <a:gd name="T86" fmla="*/ 178 w 2354"/>
                  <a:gd name="T87" fmla="*/ 676 h 814"/>
                  <a:gd name="T88" fmla="*/ 115 w 2354"/>
                  <a:gd name="T89" fmla="*/ 636 h 814"/>
                  <a:gd name="T90" fmla="*/ 63 w 2354"/>
                  <a:gd name="T91" fmla="*/ 595 h 814"/>
                  <a:gd name="T92" fmla="*/ 28 w 2354"/>
                  <a:gd name="T93" fmla="*/ 540 h 814"/>
                  <a:gd name="T94" fmla="*/ 6 w 2354"/>
                  <a:gd name="T95" fmla="*/ 485 h 814"/>
                  <a:gd name="T96" fmla="*/ 60 w 2354"/>
                  <a:gd name="T97" fmla="*/ 390 h 814"/>
                  <a:gd name="T98" fmla="*/ 28 w 2354"/>
                  <a:gd name="T99" fmla="*/ 267 h 814"/>
                  <a:gd name="T100" fmla="*/ 83 w 2354"/>
                  <a:gd name="T101" fmla="*/ 242 h 814"/>
                  <a:gd name="T102" fmla="*/ 72 w 2354"/>
                  <a:gd name="T103" fmla="*/ 296 h 814"/>
                  <a:gd name="T104" fmla="*/ 161 w 2354"/>
                  <a:gd name="T105" fmla="*/ 346 h 814"/>
                  <a:gd name="T106" fmla="*/ 271 w 2354"/>
                  <a:gd name="T107" fmla="*/ 263 h 814"/>
                  <a:gd name="T108" fmla="*/ 381 w 2354"/>
                  <a:gd name="T109" fmla="*/ 252 h 814"/>
                  <a:gd name="T110" fmla="*/ 549 w 2354"/>
                  <a:gd name="T111" fmla="*/ 239 h 814"/>
                  <a:gd name="T112" fmla="*/ 643 w 2354"/>
                  <a:gd name="T113" fmla="*/ 143 h 814"/>
                  <a:gd name="T114" fmla="*/ 612 w 2354"/>
                  <a:gd name="T115" fmla="*/ 307 h 814"/>
                  <a:gd name="T116" fmla="*/ 667 w 2354"/>
                  <a:gd name="T117" fmla="*/ 227 h 814"/>
                  <a:gd name="T118" fmla="*/ 703 w 2354"/>
                  <a:gd name="T119" fmla="*/ 168 h 814"/>
                  <a:gd name="T120" fmla="*/ 814 w 2354"/>
                  <a:gd name="T121" fmla="*/ 204 h 814"/>
                  <a:gd name="T122" fmla="*/ 850 w 2354"/>
                  <a:gd name="T123" fmla="*/ 124 h 814"/>
                  <a:gd name="T124" fmla="*/ 990 w 2354"/>
                  <a:gd name="T125" fmla="*/ 49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4" h="814">
                    <a:moveTo>
                      <a:pt x="1110" y="0"/>
                    </a:moveTo>
                    <a:lnTo>
                      <a:pt x="1119" y="3"/>
                    </a:lnTo>
                    <a:lnTo>
                      <a:pt x="1121" y="4"/>
                    </a:lnTo>
                    <a:lnTo>
                      <a:pt x="1126" y="6"/>
                    </a:lnTo>
                    <a:lnTo>
                      <a:pt x="1132" y="6"/>
                    </a:lnTo>
                    <a:lnTo>
                      <a:pt x="1135" y="8"/>
                    </a:lnTo>
                    <a:lnTo>
                      <a:pt x="1135" y="9"/>
                    </a:lnTo>
                    <a:lnTo>
                      <a:pt x="1137" y="11"/>
                    </a:lnTo>
                    <a:lnTo>
                      <a:pt x="1132" y="12"/>
                    </a:lnTo>
                    <a:lnTo>
                      <a:pt x="1127" y="15"/>
                    </a:lnTo>
                    <a:lnTo>
                      <a:pt x="1121" y="17"/>
                    </a:lnTo>
                    <a:lnTo>
                      <a:pt x="1112" y="19"/>
                    </a:lnTo>
                    <a:lnTo>
                      <a:pt x="1110" y="19"/>
                    </a:lnTo>
                    <a:lnTo>
                      <a:pt x="1126" y="20"/>
                    </a:lnTo>
                    <a:lnTo>
                      <a:pt x="1130" y="19"/>
                    </a:lnTo>
                    <a:lnTo>
                      <a:pt x="1132" y="22"/>
                    </a:lnTo>
                    <a:lnTo>
                      <a:pt x="1134" y="22"/>
                    </a:lnTo>
                    <a:lnTo>
                      <a:pt x="1138" y="22"/>
                    </a:lnTo>
                    <a:lnTo>
                      <a:pt x="1141" y="20"/>
                    </a:lnTo>
                    <a:lnTo>
                      <a:pt x="1146" y="22"/>
                    </a:lnTo>
                    <a:lnTo>
                      <a:pt x="1148" y="22"/>
                    </a:lnTo>
                    <a:lnTo>
                      <a:pt x="1149" y="22"/>
                    </a:lnTo>
                    <a:lnTo>
                      <a:pt x="1154" y="23"/>
                    </a:lnTo>
                    <a:lnTo>
                      <a:pt x="1157" y="25"/>
                    </a:lnTo>
                    <a:lnTo>
                      <a:pt x="1153" y="28"/>
                    </a:lnTo>
                    <a:lnTo>
                      <a:pt x="1149" y="31"/>
                    </a:lnTo>
                    <a:lnTo>
                      <a:pt x="1145" y="36"/>
                    </a:lnTo>
                    <a:lnTo>
                      <a:pt x="1145" y="34"/>
                    </a:lnTo>
                    <a:lnTo>
                      <a:pt x="1141" y="34"/>
                    </a:lnTo>
                    <a:lnTo>
                      <a:pt x="1141" y="37"/>
                    </a:lnTo>
                    <a:lnTo>
                      <a:pt x="1146" y="37"/>
                    </a:lnTo>
                    <a:lnTo>
                      <a:pt x="1148" y="37"/>
                    </a:lnTo>
                    <a:lnTo>
                      <a:pt x="1153" y="37"/>
                    </a:lnTo>
                    <a:lnTo>
                      <a:pt x="1159" y="37"/>
                    </a:lnTo>
                    <a:lnTo>
                      <a:pt x="1160" y="37"/>
                    </a:lnTo>
                    <a:lnTo>
                      <a:pt x="1164" y="36"/>
                    </a:lnTo>
                    <a:lnTo>
                      <a:pt x="1164" y="33"/>
                    </a:lnTo>
                    <a:lnTo>
                      <a:pt x="1165" y="31"/>
                    </a:lnTo>
                    <a:lnTo>
                      <a:pt x="1168" y="30"/>
                    </a:lnTo>
                    <a:lnTo>
                      <a:pt x="1170" y="31"/>
                    </a:lnTo>
                    <a:lnTo>
                      <a:pt x="1175" y="31"/>
                    </a:lnTo>
                    <a:lnTo>
                      <a:pt x="1184" y="30"/>
                    </a:lnTo>
                    <a:lnTo>
                      <a:pt x="1194" y="31"/>
                    </a:lnTo>
                    <a:lnTo>
                      <a:pt x="1201" y="30"/>
                    </a:lnTo>
                    <a:lnTo>
                      <a:pt x="1209" y="31"/>
                    </a:lnTo>
                    <a:lnTo>
                      <a:pt x="1214" y="31"/>
                    </a:lnTo>
                    <a:lnTo>
                      <a:pt x="1217" y="34"/>
                    </a:lnTo>
                    <a:lnTo>
                      <a:pt x="1220" y="34"/>
                    </a:lnTo>
                    <a:lnTo>
                      <a:pt x="1222" y="36"/>
                    </a:lnTo>
                    <a:lnTo>
                      <a:pt x="1223" y="37"/>
                    </a:lnTo>
                    <a:lnTo>
                      <a:pt x="1223" y="41"/>
                    </a:lnTo>
                    <a:lnTo>
                      <a:pt x="1222" y="41"/>
                    </a:lnTo>
                    <a:lnTo>
                      <a:pt x="1225" y="39"/>
                    </a:lnTo>
                    <a:lnTo>
                      <a:pt x="1227" y="39"/>
                    </a:lnTo>
                    <a:lnTo>
                      <a:pt x="1228" y="41"/>
                    </a:lnTo>
                    <a:lnTo>
                      <a:pt x="1231" y="41"/>
                    </a:lnTo>
                    <a:lnTo>
                      <a:pt x="1233" y="45"/>
                    </a:lnTo>
                    <a:lnTo>
                      <a:pt x="1233" y="47"/>
                    </a:lnTo>
                    <a:lnTo>
                      <a:pt x="1235" y="49"/>
                    </a:lnTo>
                    <a:lnTo>
                      <a:pt x="1233" y="50"/>
                    </a:lnTo>
                    <a:lnTo>
                      <a:pt x="1233" y="50"/>
                    </a:lnTo>
                    <a:lnTo>
                      <a:pt x="1235" y="50"/>
                    </a:lnTo>
                    <a:lnTo>
                      <a:pt x="1238" y="49"/>
                    </a:lnTo>
                    <a:lnTo>
                      <a:pt x="1239" y="49"/>
                    </a:lnTo>
                    <a:lnTo>
                      <a:pt x="1239" y="47"/>
                    </a:lnTo>
                    <a:lnTo>
                      <a:pt x="1238" y="45"/>
                    </a:lnTo>
                    <a:lnTo>
                      <a:pt x="1238" y="45"/>
                    </a:lnTo>
                    <a:lnTo>
                      <a:pt x="1239" y="45"/>
                    </a:lnTo>
                    <a:lnTo>
                      <a:pt x="1241" y="45"/>
                    </a:lnTo>
                    <a:lnTo>
                      <a:pt x="1242" y="47"/>
                    </a:lnTo>
                    <a:lnTo>
                      <a:pt x="1244" y="49"/>
                    </a:lnTo>
                    <a:lnTo>
                      <a:pt x="1246" y="56"/>
                    </a:lnTo>
                    <a:lnTo>
                      <a:pt x="1250" y="55"/>
                    </a:lnTo>
                    <a:lnTo>
                      <a:pt x="1250" y="56"/>
                    </a:lnTo>
                    <a:lnTo>
                      <a:pt x="1249" y="61"/>
                    </a:lnTo>
                    <a:lnTo>
                      <a:pt x="1246" y="64"/>
                    </a:lnTo>
                    <a:lnTo>
                      <a:pt x="1246" y="66"/>
                    </a:lnTo>
                    <a:lnTo>
                      <a:pt x="1244" y="66"/>
                    </a:lnTo>
                    <a:lnTo>
                      <a:pt x="1244" y="64"/>
                    </a:lnTo>
                    <a:lnTo>
                      <a:pt x="1244" y="63"/>
                    </a:lnTo>
                    <a:lnTo>
                      <a:pt x="1242" y="63"/>
                    </a:lnTo>
                    <a:lnTo>
                      <a:pt x="1239" y="61"/>
                    </a:lnTo>
                    <a:lnTo>
                      <a:pt x="1231" y="58"/>
                    </a:lnTo>
                    <a:lnTo>
                      <a:pt x="1230" y="56"/>
                    </a:lnTo>
                    <a:lnTo>
                      <a:pt x="1230" y="56"/>
                    </a:lnTo>
                    <a:lnTo>
                      <a:pt x="1230" y="58"/>
                    </a:lnTo>
                    <a:lnTo>
                      <a:pt x="1233" y="60"/>
                    </a:lnTo>
                    <a:lnTo>
                      <a:pt x="1236" y="66"/>
                    </a:lnTo>
                    <a:lnTo>
                      <a:pt x="1239" y="64"/>
                    </a:lnTo>
                    <a:lnTo>
                      <a:pt x="1241" y="64"/>
                    </a:lnTo>
                    <a:lnTo>
                      <a:pt x="1242" y="66"/>
                    </a:lnTo>
                    <a:lnTo>
                      <a:pt x="1246" y="67"/>
                    </a:lnTo>
                    <a:lnTo>
                      <a:pt x="1247" y="69"/>
                    </a:lnTo>
                    <a:lnTo>
                      <a:pt x="1246" y="74"/>
                    </a:lnTo>
                    <a:lnTo>
                      <a:pt x="1236" y="82"/>
                    </a:lnTo>
                    <a:lnTo>
                      <a:pt x="1225" y="86"/>
                    </a:lnTo>
                    <a:lnTo>
                      <a:pt x="1220" y="89"/>
                    </a:lnTo>
                    <a:lnTo>
                      <a:pt x="1212" y="91"/>
                    </a:lnTo>
                    <a:lnTo>
                      <a:pt x="1206" y="94"/>
                    </a:lnTo>
                    <a:lnTo>
                      <a:pt x="1200" y="97"/>
                    </a:lnTo>
                    <a:lnTo>
                      <a:pt x="1197" y="99"/>
                    </a:lnTo>
                    <a:lnTo>
                      <a:pt x="1192" y="102"/>
                    </a:lnTo>
                    <a:lnTo>
                      <a:pt x="1192" y="102"/>
                    </a:lnTo>
                    <a:lnTo>
                      <a:pt x="1192" y="104"/>
                    </a:lnTo>
                    <a:lnTo>
                      <a:pt x="1192" y="105"/>
                    </a:lnTo>
                    <a:lnTo>
                      <a:pt x="1190" y="105"/>
                    </a:lnTo>
                    <a:lnTo>
                      <a:pt x="1187" y="108"/>
                    </a:lnTo>
                    <a:lnTo>
                      <a:pt x="1181" y="110"/>
                    </a:lnTo>
                    <a:lnTo>
                      <a:pt x="1168" y="119"/>
                    </a:lnTo>
                    <a:lnTo>
                      <a:pt x="1162" y="121"/>
                    </a:lnTo>
                    <a:lnTo>
                      <a:pt x="1154" y="121"/>
                    </a:lnTo>
                    <a:lnTo>
                      <a:pt x="1153" y="123"/>
                    </a:lnTo>
                    <a:lnTo>
                      <a:pt x="1148" y="127"/>
                    </a:lnTo>
                    <a:lnTo>
                      <a:pt x="1146" y="129"/>
                    </a:lnTo>
                    <a:lnTo>
                      <a:pt x="1138" y="130"/>
                    </a:lnTo>
                    <a:lnTo>
                      <a:pt x="1132" y="140"/>
                    </a:lnTo>
                    <a:lnTo>
                      <a:pt x="1127" y="143"/>
                    </a:lnTo>
                    <a:lnTo>
                      <a:pt x="1124" y="145"/>
                    </a:lnTo>
                    <a:lnTo>
                      <a:pt x="1127" y="145"/>
                    </a:lnTo>
                    <a:lnTo>
                      <a:pt x="1132" y="143"/>
                    </a:lnTo>
                    <a:lnTo>
                      <a:pt x="1137" y="140"/>
                    </a:lnTo>
                    <a:lnTo>
                      <a:pt x="1138" y="138"/>
                    </a:lnTo>
                    <a:lnTo>
                      <a:pt x="1138" y="137"/>
                    </a:lnTo>
                    <a:lnTo>
                      <a:pt x="1140" y="135"/>
                    </a:lnTo>
                    <a:lnTo>
                      <a:pt x="1143" y="135"/>
                    </a:lnTo>
                    <a:lnTo>
                      <a:pt x="1153" y="134"/>
                    </a:lnTo>
                    <a:lnTo>
                      <a:pt x="1156" y="134"/>
                    </a:lnTo>
                    <a:lnTo>
                      <a:pt x="1162" y="134"/>
                    </a:lnTo>
                    <a:lnTo>
                      <a:pt x="1165" y="132"/>
                    </a:lnTo>
                    <a:lnTo>
                      <a:pt x="1167" y="132"/>
                    </a:lnTo>
                    <a:lnTo>
                      <a:pt x="1170" y="130"/>
                    </a:lnTo>
                    <a:lnTo>
                      <a:pt x="1170" y="130"/>
                    </a:lnTo>
                    <a:lnTo>
                      <a:pt x="1173" y="129"/>
                    </a:lnTo>
                    <a:lnTo>
                      <a:pt x="1181" y="127"/>
                    </a:lnTo>
                    <a:lnTo>
                      <a:pt x="1182" y="127"/>
                    </a:lnTo>
                    <a:lnTo>
                      <a:pt x="1184" y="124"/>
                    </a:lnTo>
                    <a:lnTo>
                      <a:pt x="1189" y="126"/>
                    </a:lnTo>
                    <a:lnTo>
                      <a:pt x="1192" y="126"/>
                    </a:lnTo>
                    <a:lnTo>
                      <a:pt x="1200" y="121"/>
                    </a:lnTo>
                    <a:lnTo>
                      <a:pt x="1205" y="119"/>
                    </a:lnTo>
                    <a:lnTo>
                      <a:pt x="1206" y="118"/>
                    </a:lnTo>
                    <a:lnTo>
                      <a:pt x="1206" y="118"/>
                    </a:lnTo>
                    <a:lnTo>
                      <a:pt x="1205" y="116"/>
                    </a:lnTo>
                    <a:lnTo>
                      <a:pt x="1200" y="118"/>
                    </a:lnTo>
                    <a:lnTo>
                      <a:pt x="1195" y="119"/>
                    </a:lnTo>
                    <a:lnTo>
                      <a:pt x="1190" y="118"/>
                    </a:lnTo>
                    <a:lnTo>
                      <a:pt x="1190" y="118"/>
                    </a:lnTo>
                    <a:lnTo>
                      <a:pt x="1189" y="116"/>
                    </a:lnTo>
                    <a:lnTo>
                      <a:pt x="1190" y="113"/>
                    </a:lnTo>
                    <a:lnTo>
                      <a:pt x="1192" y="113"/>
                    </a:lnTo>
                    <a:lnTo>
                      <a:pt x="1195" y="110"/>
                    </a:lnTo>
                    <a:lnTo>
                      <a:pt x="1198" y="110"/>
                    </a:lnTo>
                    <a:lnTo>
                      <a:pt x="1208" y="112"/>
                    </a:lnTo>
                    <a:lnTo>
                      <a:pt x="1209" y="112"/>
                    </a:lnTo>
                    <a:lnTo>
                      <a:pt x="1211" y="108"/>
                    </a:lnTo>
                    <a:lnTo>
                      <a:pt x="1214" y="108"/>
                    </a:lnTo>
                    <a:lnTo>
                      <a:pt x="1216" y="110"/>
                    </a:lnTo>
                    <a:lnTo>
                      <a:pt x="1216" y="110"/>
                    </a:lnTo>
                    <a:lnTo>
                      <a:pt x="1211" y="112"/>
                    </a:lnTo>
                    <a:lnTo>
                      <a:pt x="1212" y="113"/>
                    </a:lnTo>
                    <a:lnTo>
                      <a:pt x="1214" y="115"/>
                    </a:lnTo>
                    <a:lnTo>
                      <a:pt x="1220" y="118"/>
                    </a:lnTo>
                    <a:lnTo>
                      <a:pt x="1225" y="119"/>
                    </a:lnTo>
                    <a:lnTo>
                      <a:pt x="1228" y="118"/>
                    </a:lnTo>
                    <a:lnTo>
                      <a:pt x="1235" y="118"/>
                    </a:lnTo>
                    <a:lnTo>
                      <a:pt x="1235" y="116"/>
                    </a:lnTo>
                    <a:lnTo>
                      <a:pt x="1236" y="115"/>
                    </a:lnTo>
                    <a:lnTo>
                      <a:pt x="1235" y="112"/>
                    </a:lnTo>
                    <a:lnTo>
                      <a:pt x="1236" y="112"/>
                    </a:lnTo>
                    <a:lnTo>
                      <a:pt x="1238" y="113"/>
                    </a:lnTo>
                    <a:lnTo>
                      <a:pt x="1239" y="115"/>
                    </a:lnTo>
                    <a:lnTo>
                      <a:pt x="1242" y="119"/>
                    </a:lnTo>
                    <a:lnTo>
                      <a:pt x="1244" y="121"/>
                    </a:lnTo>
                    <a:lnTo>
                      <a:pt x="1242" y="123"/>
                    </a:lnTo>
                    <a:lnTo>
                      <a:pt x="1239" y="126"/>
                    </a:lnTo>
                    <a:lnTo>
                      <a:pt x="1241" y="127"/>
                    </a:lnTo>
                    <a:lnTo>
                      <a:pt x="1244" y="129"/>
                    </a:lnTo>
                    <a:lnTo>
                      <a:pt x="1244" y="135"/>
                    </a:lnTo>
                    <a:lnTo>
                      <a:pt x="1244" y="137"/>
                    </a:lnTo>
                    <a:lnTo>
                      <a:pt x="1242" y="140"/>
                    </a:lnTo>
                    <a:lnTo>
                      <a:pt x="1241" y="141"/>
                    </a:lnTo>
                    <a:lnTo>
                      <a:pt x="1239" y="143"/>
                    </a:lnTo>
                    <a:lnTo>
                      <a:pt x="1239" y="145"/>
                    </a:lnTo>
                    <a:lnTo>
                      <a:pt x="1239" y="146"/>
                    </a:lnTo>
                    <a:lnTo>
                      <a:pt x="1242" y="148"/>
                    </a:lnTo>
                    <a:lnTo>
                      <a:pt x="1247" y="148"/>
                    </a:lnTo>
                    <a:lnTo>
                      <a:pt x="1247" y="148"/>
                    </a:lnTo>
                    <a:lnTo>
                      <a:pt x="1247" y="148"/>
                    </a:lnTo>
                    <a:lnTo>
                      <a:pt x="1242" y="146"/>
                    </a:lnTo>
                    <a:lnTo>
                      <a:pt x="1241" y="146"/>
                    </a:lnTo>
                    <a:lnTo>
                      <a:pt x="1241" y="143"/>
                    </a:lnTo>
                    <a:lnTo>
                      <a:pt x="1242" y="141"/>
                    </a:lnTo>
                    <a:lnTo>
                      <a:pt x="1244" y="140"/>
                    </a:lnTo>
                    <a:lnTo>
                      <a:pt x="1246" y="137"/>
                    </a:lnTo>
                    <a:lnTo>
                      <a:pt x="1246" y="135"/>
                    </a:lnTo>
                    <a:lnTo>
                      <a:pt x="1246" y="132"/>
                    </a:lnTo>
                    <a:lnTo>
                      <a:pt x="1247" y="130"/>
                    </a:lnTo>
                    <a:lnTo>
                      <a:pt x="1249" y="129"/>
                    </a:lnTo>
                    <a:lnTo>
                      <a:pt x="1249" y="129"/>
                    </a:lnTo>
                    <a:lnTo>
                      <a:pt x="1250" y="129"/>
                    </a:lnTo>
                    <a:lnTo>
                      <a:pt x="1249" y="129"/>
                    </a:lnTo>
                    <a:lnTo>
                      <a:pt x="1247" y="127"/>
                    </a:lnTo>
                    <a:lnTo>
                      <a:pt x="1246" y="126"/>
                    </a:lnTo>
                    <a:lnTo>
                      <a:pt x="1244" y="124"/>
                    </a:lnTo>
                    <a:lnTo>
                      <a:pt x="1250" y="124"/>
                    </a:lnTo>
                    <a:lnTo>
                      <a:pt x="1252" y="123"/>
                    </a:lnTo>
                    <a:lnTo>
                      <a:pt x="1263" y="121"/>
                    </a:lnTo>
                    <a:lnTo>
                      <a:pt x="1271" y="119"/>
                    </a:lnTo>
                    <a:lnTo>
                      <a:pt x="1288" y="119"/>
                    </a:lnTo>
                    <a:lnTo>
                      <a:pt x="1299" y="121"/>
                    </a:lnTo>
                    <a:lnTo>
                      <a:pt x="1317" y="123"/>
                    </a:lnTo>
                    <a:lnTo>
                      <a:pt x="1323" y="124"/>
                    </a:lnTo>
                    <a:lnTo>
                      <a:pt x="1323" y="124"/>
                    </a:lnTo>
                    <a:lnTo>
                      <a:pt x="1323" y="126"/>
                    </a:lnTo>
                    <a:lnTo>
                      <a:pt x="1320" y="126"/>
                    </a:lnTo>
                    <a:lnTo>
                      <a:pt x="1317" y="126"/>
                    </a:lnTo>
                    <a:lnTo>
                      <a:pt x="1315" y="129"/>
                    </a:lnTo>
                    <a:lnTo>
                      <a:pt x="1317" y="132"/>
                    </a:lnTo>
                    <a:lnTo>
                      <a:pt x="1323" y="135"/>
                    </a:lnTo>
                    <a:lnTo>
                      <a:pt x="1331" y="137"/>
                    </a:lnTo>
                    <a:lnTo>
                      <a:pt x="1335" y="138"/>
                    </a:lnTo>
                    <a:lnTo>
                      <a:pt x="1337" y="140"/>
                    </a:lnTo>
                    <a:lnTo>
                      <a:pt x="1346" y="138"/>
                    </a:lnTo>
                    <a:lnTo>
                      <a:pt x="1353" y="140"/>
                    </a:lnTo>
                    <a:lnTo>
                      <a:pt x="1358" y="140"/>
                    </a:lnTo>
                    <a:lnTo>
                      <a:pt x="1364" y="140"/>
                    </a:lnTo>
                    <a:lnTo>
                      <a:pt x="1365" y="140"/>
                    </a:lnTo>
                    <a:lnTo>
                      <a:pt x="1369" y="141"/>
                    </a:lnTo>
                    <a:lnTo>
                      <a:pt x="1372" y="141"/>
                    </a:lnTo>
                    <a:lnTo>
                      <a:pt x="1375" y="141"/>
                    </a:lnTo>
                    <a:lnTo>
                      <a:pt x="1378" y="141"/>
                    </a:lnTo>
                    <a:lnTo>
                      <a:pt x="1378" y="141"/>
                    </a:lnTo>
                    <a:lnTo>
                      <a:pt x="1378" y="140"/>
                    </a:lnTo>
                    <a:lnTo>
                      <a:pt x="1375" y="140"/>
                    </a:lnTo>
                    <a:lnTo>
                      <a:pt x="1375" y="138"/>
                    </a:lnTo>
                    <a:lnTo>
                      <a:pt x="1376" y="138"/>
                    </a:lnTo>
                    <a:lnTo>
                      <a:pt x="1381" y="140"/>
                    </a:lnTo>
                    <a:lnTo>
                      <a:pt x="1384" y="140"/>
                    </a:lnTo>
                    <a:lnTo>
                      <a:pt x="1386" y="138"/>
                    </a:lnTo>
                    <a:lnTo>
                      <a:pt x="1387" y="137"/>
                    </a:lnTo>
                    <a:lnTo>
                      <a:pt x="1389" y="135"/>
                    </a:lnTo>
                    <a:lnTo>
                      <a:pt x="1389" y="134"/>
                    </a:lnTo>
                    <a:lnTo>
                      <a:pt x="1391" y="134"/>
                    </a:lnTo>
                    <a:lnTo>
                      <a:pt x="1391" y="134"/>
                    </a:lnTo>
                    <a:lnTo>
                      <a:pt x="1389" y="130"/>
                    </a:lnTo>
                    <a:lnTo>
                      <a:pt x="1387" y="129"/>
                    </a:lnTo>
                    <a:lnTo>
                      <a:pt x="1387" y="127"/>
                    </a:lnTo>
                    <a:lnTo>
                      <a:pt x="1386" y="126"/>
                    </a:lnTo>
                    <a:lnTo>
                      <a:pt x="1386" y="124"/>
                    </a:lnTo>
                    <a:lnTo>
                      <a:pt x="1387" y="121"/>
                    </a:lnTo>
                    <a:lnTo>
                      <a:pt x="1389" y="119"/>
                    </a:lnTo>
                    <a:lnTo>
                      <a:pt x="1394" y="121"/>
                    </a:lnTo>
                    <a:lnTo>
                      <a:pt x="1395" y="119"/>
                    </a:lnTo>
                    <a:lnTo>
                      <a:pt x="1397" y="118"/>
                    </a:lnTo>
                    <a:lnTo>
                      <a:pt x="1402" y="118"/>
                    </a:lnTo>
                    <a:lnTo>
                      <a:pt x="1405" y="118"/>
                    </a:lnTo>
                    <a:lnTo>
                      <a:pt x="1408" y="118"/>
                    </a:lnTo>
                    <a:lnTo>
                      <a:pt x="1419" y="124"/>
                    </a:lnTo>
                    <a:lnTo>
                      <a:pt x="1419" y="126"/>
                    </a:lnTo>
                    <a:lnTo>
                      <a:pt x="1422" y="126"/>
                    </a:lnTo>
                    <a:lnTo>
                      <a:pt x="1424" y="124"/>
                    </a:lnTo>
                    <a:lnTo>
                      <a:pt x="1427" y="124"/>
                    </a:lnTo>
                    <a:lnTo>
                      <a:pt x="1428" y="123"/>
                    </a:lnTo>
                    <a:lnTo>
                      <a:pt x="1430" y="124"/>
                    </a:lnTo>
                    <a:lnTo>
                      <a:pt x="1430" y="124"/>
                    </a:lnTo>
                    <a:lnTo>
                      <a:pt x="1430" y="126"/>
                    </a:lnTo>
                    <a:lnTo>
                      <a:pt x="1428" y="127"/>
                    </a:lnTo>
                    <a:lnTo>
                      <a:pt x="1430" y="127"/>
                    </a:lnTo>
                    <a:lnTo>
                      <a:pt x="1430" y="127"/>
                    </a:lnTo>
                    <a:lnTo>
                      <a:pt x="1433" y="129"/>
                    </a:lnTo>
                    <a:lnTo>
                      <a:pt x="1438" y="126"/>
                    </a:lnTo>
                    <a:lnTo>
                      <a:pt x="1440" y="124"/>
                    </a:lnTo>
                    <a:lnTo>
                      <a:pt x="1440" y="123"/>
                    </a:lnTo>
                    <a:lnTo>
                      <a:pt x="1451" y="126"/>
                    </a:lnTo>
                    <a:lnTo>
                      <a:pt x="1454" y="126"/>
                    </a:lnTo>
                    <a:lnTo>
                      <a:pt x="1454" y="127"/>
                    </a:lnTo>
                    <a:lnTo>
                      <a:pt x="1454" y="127"/>
                    </a:lnTo>
                    <a:lnTo>
                      <a:pt x="1457" y="129"/>
                    </a:lnTo>
                    <a:lnTo>
                      <a:pt x="1458" y="129"/>
                    </a:lnTo>
                    <a:lnTo>
                      <a:pt x="1458" y="130"/>
                    </a:lnTo>
                    <a:lnTo>
                      <a:pt x="1458" y="130"/>
                    </a:lnTo>
                    <a:lnTo>
                      <a:pt x="1463" y="130"/>
                    </a:lnTo>
                    <a:lnTo>
                      <a:pt x="1465" y="132"/>
                    </a:lnTo>
                    <a:lnTo>
                      <a:pt x="1466" y="134"/>
                    </a:lnTo>
                    <a:lnTo>
                      <a:pt x="1466" y="135"/>
                    </a:lnTo>
                    <a:lnTo>
                      <a:pt x="1468" y="135"/>
                    </a:lnTo>
                    <a:lnTo>
                      <a:pt x="1469" y="135"/>
                    </a:lnTo>
                    <a:lnTo>
                      <a:pt x="1469" y="135"/>
                    </a:lnTo>
                    <a:lnTo>
                      <a:pt x="1469" y="137"/>
                    </a:lnTo>
                    <a:lnTo>
                      <a:pt x="1466" y="140"/>
                    </a:lnTo>
                    <a:lnTo>
                      <a:pt x="1465" y="140"/>
                    </a:lnTo>
                    <a:lnTo>
                      <a:pt x="1463" y="141"/>
                    </a:lnTo>
                    <a:lnTo>
                      <a:pt x="1463" y="141"/>
                    </a:lnTo>
                    <a:lnTo>
                      <a:pt x="1469" y="141"/>
                    </a:lnTo>
                    <a:lnTo>
                      <a:pt x="1473" y="145"/>
                    </a:lnTo>
                    <a:lnTo>
                      <a:pt x="1473" y="146"/>
                    </a:lnTo>
                    <a:lnTo>
                      <a:pt x="1469" y="148"/>
                    </a:lnTo>
                    <a:lnTo>
                      <a:pt x="1466" y="149"/>
                    </a:lnTo>
                    <a:lnTo>
                      <a:pt x="1463" y="151"/>
                    </a:lnTo>
                    <a:lnTo>
                      <a:pt x="1462" y="151"/>
                    </a:lnTo>
                    <a:lnTo>
                      <a:pt x="1460" y="151"/>
                    </a:lnTo>
                    <a:lnTo>
                      <a:pt x="1462" y="152"/>
                    </a:lnTo>
                    <a:lnTo>
                      <a:pt x="1469" y="152"/>
                    </a:lnTo>
                    <a:lnTo>
                      <a:pt x="1473" y="154"/>
                    </a:lnTo>
                    <a:lnTo>
                      <a:pt x="1474" y="157"/>
                    </a:lnTo>
                    <a:lnTo>
                      <a:pt x="1474" y="162"/>
                    </a:lnTo>
                    <a:lnTo>
                      <a:pt x="1473" y="164"/>
                    </a:lnTo>
                    <a:lnTo>
                      <a:pt x="1468" y="164"/>
                    </a:lnTo>
                    <a:lnTo>
                      <a:pt x="1462" y="159"/>
                    </a:lnTo>
                    <a:lnTo>
                      <a:pt x="1457" y="157"/>
                    </a:lnTo>
                    <a:lnTo>
                      <a:pt x="1451" y="154"/>
                    </a:lnTo>
                    <a:lnTo>
                      <a:pt x="1451" y="154"/>
                    </a:lnTo>
                    <a:lnTo>
                      <a:pt x="1452" y="157"/>
                    </a:lnTo>
                    <a:lnTo>
                      <a:pt x="1454" y="159"/>
                    </a:lnTo>
                    <a:lnTo>
                      <a:pt x="1460" y="164"/>
                    </a:lnTo>
                    <a:lnTo>
                      <a:pt x="1468" y="173"/>
                    </a:lnTo>
                    <a:lnTo>
                      <a:pt x="1469" y="171"/>
                    </a:lnTo>
                    <a:lnTo>
                      <a:pt x="1469" y="170"/>
                    </a:lnTo>
                    <a:lnTo>
                      <a:pt x="1471" y="170"/>
                    </a:lnTo>
                    <a:lnTo>
                      <a:pt x="1471" y="167"/>
                    </a:lnTo>
                    <a:lnTo>
                      <a:pt x="1471" y="168"/>
                    </a:lnTo>
                    <a:lnTo>
                      <a:pt x="1473" y="170"/>
                    </a:lnTo>
                    <a:lnTo>
                      <a:pt x="1476" y="173"/>
                    </a:lnTo>
                    <a:lnTo>
                      <a:pt x="1473" y="173"/>
                    </a:lnTo>
                    <a:lnTo>
                      <a:pt x="1468" y="173"/>
                    </a:lnTo>
                    <a:lnTo>
                      <a:pt x="1466" y="175"/>
                    </a:lnTo>
                    <a:lnTo>
                      <a:pt x="1468" y="176"/>
                    </a:lnTo>
                    <a:lnTo>
                      <a:pt x="1471" y="176"/>
                    </a:lnTo>
                    <a:lnTo>
                      <a:pt x="1471" y="179"/>
                    </a:lnTo>
                    <a:lnTo>
                      <a:pt x="1474" y="182"/>
                    </a:lnTo>
                    <a:lnTo>
                      <a:pt x="1479" y="189"/>
                    </a:lnTo>
                    <a:lnTo>
                      <a:pt x="1484" y="190"/>
                    </a:lnTo>
                    <a:lnTo>
                      <a:pt x="1487" y="193"/>
                    </a:lnTo>
                    <a:lnTo>
                      <a:pt x="1492" y="195"/>
                    </a:lnTo>
                    <a:lnTo>
                      <a:pt x="1493" y="195"/>
                    </a:lnTo>
                    <a:lnTo>
                      <a:pt x="1495" y="193"/>
                    </a:lnTo>
                    <a:lnTo>
                      <a:pt x="1495" y="193"/>
                    </a:lnTo>
                    <a:lnTo>
                      <a:pt x="1496" y="198"/>
                    </a:lnTo>
                    <a:lnTo>
                      <a:pt x="1498" y="200"/>
                    </a:lnTo>
                    <a:lnTo>
                      <a:pt x="1499" y="200"/>
                    </a:lnTo>
                    <a:lnTo>
                      <a:pt x="1501" y="198"/>
                    </a:lnTo>
                    <a:lnTo>
                      <a:pt x="1504" y="197"/>
                    </a:lnTo>
                    <a:lnTo>
                      <a:pt x="1506" y="195"/>
                    </a:lnTo>
                    <a:lnTo>
                      <a:pt x="1509" y="190"/>
                    </a:lnTo>
                    <a:lnTo>
                      <a:pt x="1510" y="187"/>
                    </a:lnTo>
                    <a:lnTo>
                      <a:pt x="1512" y="186"/>
                    </a:lnTo>
                    <a:lnTo>
                      <a:pt x="1512" y="184"/>
                    </a:lnTo>
                    <a:lnTo>
                      <a:pt x="1512" y="182"/>
                    </a:lnTo>
                    <a:lnTo>
                      <a:pt x="1514" y="179"/>
                    </a:lnTo>
                    <a:lnTo>
                      <a:pt x="1515" y="176"/>
                    </a:lnTo>
                    <a:lnTo>
                      <a:pt x="1517" y="173"/>
                    </a:lnTo>
                    <a:lnTo>
                      <a:pt x="1520" y="168"/>
                    </a:lnTo>
                    <a:lnTo>
                      <a:pt x="1522" y="168"/>
                    </a:lnTo>
                    <a:lnTo>
                      <a:pt x="1522" y="170"/>
                    </a:lnTo>
                    <a:lnTo>
                      <a:pt x="1523" y="171"/>
                    </a:lnTo>
                    <a:lnTo>
                      <a:pt x="1523" y="171"/>
                    </a:lnTo>
                    <a:lnTo>
                      <a:pt x="1525" y="173"/>
                    </a:lnTo>
                    <a:lnTo>
                      <a:pt x="1528" y="176"/>
                    </a:lnTo>
                    <a:lnTo>
                      <a:pt x="1533" y="179"/>
                    </a:lnTo>
                    <a:lnTo>
                      <a:pt x="1536" y="181"/>
                    </a:lnTo>
                    <a:lnTo>
                      <a:pt x="1542" y="182"/>
                    </a:lnTo>
                    <a:lnTo>
                      <a:pt x="1551" y="182"/>
                    </a:lnTo>
                    <a:lnTo>
                      <a:pt x="1553" y="181"/>
                    </a:lnTo>
                    <a:lnTo>
                      <a:pt x="1556" y="179"/>
                    </a:lnTo>
                    <a:lnTo>
                      <a:pt x="1561" y="178"/>
                    </a:lnTo>
                    <a:lnTo>
                      <a:pt x="1564" y="176"/>
                    </a:lnTo>
                    <a:lnTo>
                      <a:pt x="1569" y="176"/>
                    </a:lnTo>
                    <a:lnTo>
                      <a:pt x="1570" y="176"/>
                    </a:lnTo>
                    <a:lnTo>
                      <a:pt x="1575" y="178"/>
                    </a:lnTo>
                    <a:lnTo>
                      <a:pt x="1586" y="181"/>
                    </a:lnTo>
                    <a:lnTo>
                      <a:pt x="1589" y="182"/>
                    </a:lnTo>
                    <a:lnTo>
                      <a:pt x="1591" y="184"/>
                    </a:lnTo>
                    <a:lnTo>
                      <a:pt x="1594" y="187"/>
                    </a:lnTo>
                    <a:lnTo>
                      <a:pt x="1596" y="189"/>
                    </a:lnTo>
                    <a:lnTo>
                      <a:pt x="1597" y="189"/>
                    </a:lnTo>
                    <a:lnTo>
                      <a:pt x="1599" y="189"/>
                    </a:lnTo>
                    <a:lnTo>
                      <a:pt x="1599" y="189"/>
                    </a:lnTo>
                    <a:lnTo>
                      <a:pt x="1597" y="187"/>
                    </a:lnTo>
                    <a:lnTo>
                      <a:pt x="1596" y="187"/>
                    </a:lnTo>
                    <a:lnTo>
                      <a:pt x="1599" y="186"/>
                    </a:lnTo>
                    <a:lnTo>
                      <a:pt x="1599" y="186"/>
                    </a:lnTo>
                    <a:lnTo>
                      <a:pt x="1600" y="184"/>
                    </a:lnTo>
                    <a:lnTo>
                      <a:pt x="1604" y="184"/>
                    </a:lnTo>
                    <a:lnTo>
                      <a:pt x="1600" y="182"/>
                    </a:lnTo>
                    <a:lnTo>
                      <a:pt x="1599" y="182"/>
                    </a:lnTo>
                    <a:lnTo>
                      <a:pt x="1597" y="182"/>
                    </a:lnTo>
                    <a:lnTo>
                      <a:pt x="1597" y="181"/>
                    </a:lnTo>
                    <a:lnTo>
                      <a:pt x="1599" y="181"/>
                    </a:lnTo>
                    <a:lnTo>
                      <a:pt x="1599" y="179"/>
                    </a:lnTo>
                    <a:lnTo>
                      <a:pt x="1600" y="178"/>
                    </a:lnTo>
                    <a:lnTo>
                      <a:pt x="1602" y="176"/>
                    </a:lnTo>
                    <a:lnTo>
                      <a:pt x="1604" y="176"/>
                    </a:lnTo>
                    <a:lnTo>
                      <a:pt x="1607" y="178"/>
                    </a:lnTo>
                    <a:lnTo>
                      <a:pt x="1608" y="176"/>
                    </a:lnTo>
                    <a:lnTo>
                      <a:pt x="1610" y="176"/>
                    </a:lnTo>
                    <a:lnTo>
                      <a:pt x="1613" y="178"/>
                    </a:lnTo>
                    <a:lnTo>
                      <a:pt x="1616" y="181"/>
                    </a:lnTo>
                    <a:lnTo>
                      <a:pt x="1618" y="181"/>
                    </a:lnTo>
                    <a:lnTo>
                      <a:pt x="1622" y="179"/>
                    </a:lnTo>
                    <a:lnTo>
                      <a:pt x="1627" y="179"/>
                    </a:lnTo>
                    <a:lnTo>
                      <a:pt x="1627" y="178"/>
                    </a:lnTo>
                    <a:lnTo>
                      <a:pt x="1622" y="175"/>
                    </a:lnTo>
                    <a:lnTo>
                      <a:pt x="1624" y="168"/>
                    </a:lnTo>
                    <a:lnTo>
                      <a:pt x="1621" y="168"/>
                    </a:lnTo>
                    <a:lnTo>
                      <a:pt x="1618" y="167"/>
                    </a:lnTo>
                    <a:lnTo>
                      <a:pt x="1622" y="165"/>
                    </a:lnTo>
                    <a:lnTo>
                      <a:pt x="1626" y="162"/>
                    </a:lnTo>
                    <a:lnTo>
                      <a:pt x="1627" y="162"/>
                    </a:lnTo>
                    <a:lnTo>
                      <a:pt x="1630" y="160"/>
                    </a:lnTo>
                    <a:lnTo>
                      <a:pt x="1629" y="160"/>
                    </a:lnTo>
                    <a:lnTo>
                      <a:pt x="1622" y="160"/>
                    </a:lnTo>
                    <a:lnTo>
                      <a:pt x="1621" y="160"/>
                    </a:lnTo>
                    <a:lnTo>
                      <a:pt x="1619" y="162"/>
                    </a:lnTo>
                    <a:lnTo>
                      <a:pt x="1616" y="162"/>
                    </a:lnTo>
                    <a:lnTo>
                      <a:pt x="1615" y="159"/>
                    </a:lnTo>
                    <a:lnTo>
                      <a:pt x="1615" y="157"/>
                    </a:lnTo>
                    <a:lnTo>
                      <a:pt x="1619" y="152"/>
                    </a:lnTo>
                    <a:lnTo>
                      <a:pt x="1622" y="152"/>
                    </a:lnTo>
                    <a:lnTo>
                      <a:pt x="1633" y="152"/>
                    </a:lnTo>
                    <a:lnTo>
                      <a:pt x="1638" y="151"/>
                    </a:lnTo>
                    <a:lnTo>
                      <a:pt x="1643" y="149"/>
                    </a:lnTo>
                    <a:lnTo>
                      <a:pt x="1641" y="149"/>
                    </a:lnTo>
                    <a:lnTo>
                      <a:pt x="1641" y="146"/>
                    </a:lnTo>
                    <a:lnTo>
                      <a:pt x="1637" y="143"/>
                    </a:lnTo>
                    <a:lnTo>
                      <a:pt x="1637" y="141"/>
                    </a:lnTo>
                    <a:lnTo>
                      <a:pt x="1638" y="141"/>
                    </a:lnTo>
                    <a:lnTo>
                      <a:pt x="1640" y="141"/>
                    </a:lnTo>
                    <a:lnTo>
                      <a:pt x="1646" y="143"/>
                    </a:lnTo>
                    <a:lnTo>
                      <a:pt x="1649" y="145"/>
                    </a:lnTo>
                    <a:lnTo>
                      <a:pt x="1657" y="146"/>
                    </a:lnTo>
                    <a:lnTo>
                      <a:pt x="1678" y="146"/>
                    </a:lnTo>
                    <a:lnTo>
                      <a:pt x="1681" y="148"/>
                    </a:lnTo>
                    <a:lnTo>
                      <a:pt x="1690" y="148"/>
                    </a:lnTo>
                    <a:lnTo>
                      <a:pt x="1693" y="149"/>
                    </a:lnTo>
                    <a:lnTo>
                      <a:pt x="1703" y="151"/>
                    </a:lnTo>
                    <a:lnTo>
                      <a:pt x="1708" y="151"/>
                    </a:lnTo>
                    <a:lnTo>
                      <a:pt x="1711" y="152"/>
                    </a:lnTo>
                    <a:lnTo>
                      <a:pt x="1715" y="152"/>
                    </a:lnTo>
                    <a:lnTo>
                      <a:pt x="1719" y="154"/>
                    </a:lnTo>
                    <a:lnTo>
                      <a:pt x="1717" y="156"/>
                    </a:lnTo>
                    <a:lnTo>
                      <a:pt x="1706" y="156"/>
                    </a:lnTo>
                    <a:lnTo>
                      <a:pt x="1703" y="156"/>
                    </a:lnTo>
                    <a:lnTo>
                      <a:pt x="1698" y="156"/>
                    </a:lnTo>
                    <a:lnTo>
                      <a:pt x="1697" y="156"/>
                    </a:lnTo>
                    <a:lnTo>
                      <a:pt x="1693" y="157"/>
                    </a:lnTo>
                    <a:lnTo>
                      <a:pt x="1690" y="159"/>
                    </a:lnTo>
                    <a:lnTo>
                      <a:pt x="1687" y="159"/>
                    </a:lnTo>
                    <a:lnTo>
                      <a:pt x="1690" y="160"/>
                    </a:lnTo>
                    <a:lnTo>
                      <a:pt x="1692" y="160"/>
                    </a:lnTo>
                    <a:lnTo>
                      <a:pt x="1700" y="159"/>
                    </a:lnTo>
                    <a:lnTo>
                      <a:pt x="1723" y="157"/>
                    </a:lnTo>
                    <a:lnTo>
                      <a:pt x="1726" y="157"/>
                    </a:lnTo>
                    <a:lnTo>
                      <a:pt x="1726" y="159"/>
                    </a:lnTo>
                    <a:lnTo>
                      <a:pt x="1723" y="162"/>
                    </a:lnTo>
                    <a:lnTo>
                      <a:pt x="1720" y="165"/>
                    </a:lnTo>
                    <a:lnTo>
                      <a:pt x="1715" y="167"/>
                    </a:lnTo>
                    <a:lnTo>
                      <a:pt x="1714" y="167"/>
                    </a:lnTo>
                    <a:lnTo>
                      <a:pt x="1717" y="162"/>
                    </a:lnTo>
                    <a:lnTo>
                      <a:pt x="1717" y="162"/>
                    </a:lnTo>
                    <a:lnTo>
                      <a:pt x="1715" y="162"/>
                    </a:lnTo>
                    <a:lnTo>
                      <a:pt x="1711" y="160"/>
                    </a:lnTo>
                    <a:lnTo>
                      <a:pt x="1711" y="160"/>
                    </a:lnTo>
                    <a:lnTo>
                      <a:pt x="1711" y="160"/>
                    </a:lnTo>
                    <a:lnTo>
                      <a:pt x="1711" y="160"/>
                    </a:lnTo>
                    <a:lnTo>
                      <a:pt x="1709" y="164"/>
                    </a:lnTo>
                    <a:lnTo>
                      <a:pt x="1711" y="165"/>
                    </a:lnTo>
                    <a:lnTo>
                      <a:pt x="1711" y="167"/>
                    </a:lnTo>
                    <a:lnTo>
                      <a:pt x="1706" y="168"/>
                    </a:lnTo>
                    <a:lnTo>
                      <a:pt x="1704" y="168"/>
                    </a:lnTo>
                    <a:lnTo>
                      <a:pt x="1701" y="168"/>
                    </a:lnTo>
                    <a:lnTo>
                      <a:pt x="1701" y="168"/>
                    </a:lnTo>
                    <a:lnTo>
                      <a:pt x="1701" y="168"/>
                    </a:lnTo>
                    <a:lnTo>
                      <a:pt x="1701" y="170"/>
                    </a:lnTo>
                    <a:lnTo>
                      <a:pt x="1701" y="170"/>
                    </a:lnTo>
                    <a:lnTo>
                      <a:pt x="1700" y="171"/>
                    </a:lnTo>
                    <a:lnTo>
                      <a:pt x="1700" y="173"/>
                    </a:lnTo>
                    <a:lnTo>
                      <a:pt x="1701" y="173"/>
                    </a:lnTo>
                    <a:lnTo>
                      <a:pt x="1703" y="175"/>
                    </a:lnTo>
                    <a:lnTo>
                      <a:pt x="1711" y="173"/>
                    </a:lnTo>
                    <a:lnTo>
                      <a:pt x="1715" y="171"/>
                    </a:lnTo>
                    <a:lnTo>
                      <a:pt x="1720" y="168"/>
                    </a:lnTo>
                    <a:lnTo>
                      <a:pt x="1726" y="160"/>
                    </a:lnTo>
                    <a:lnTo>
                      <a:pt x="1731" y="157"/>
                    </a:lnTo>
                    <a:lnTo>
                      <a:pt x="1733" y="157"/>
                    </a:lnTo>
                    <a:lnTo>
                      <a:pt x="1734" y="157"/>
                    </a:lnTo>
                    <a:lnTo>
                      <a:pt x="1749" y="157"/>
                    </a:lnTo>
                    <a:lnTo>
                      <a:pt x="1756" y="159"/>
                    </a:lnTo>
                    <a:lnTo>
                      <a:pt x="1764" y="162"/>
                    </a:lnTo>
                    <a:lnTo>
                      <a:pt x="1769" y="164"/>
                    </a:lnTo>
                    <a:lnTo>
                      <a:pt x="1772" y="167"/>
                    </a:lnTo>
                    <a:lnTo>
                      <a:pt x="1772" y="167"/>
                    </a:lnTo>
                    <a:lnTo>
                      <a:pt x="1772" y="168"/>
                    </a:lnTo>
                    <a:lnTo>
                      <a:pt x="1771" y="170"/>
                    </a:lnTo>
                    <a:lnTo>
                      <a:pt x="1761" y="170"/>
                    </a:lnTo>
                    <a:lnTo>
                      <a:pt x="1758" y="171"/>
                    </a:lnTo>
                    <a:lnTo>
                      <a:pt x="1756" y="171"/>
                    </a:lnTo>
                    <a:lnTo>
                      <a:pt x="1756" y="173"/>
                    </a:lnTo>
                    <a:lnTo>
                      <a:pt x="1756" y="173"/>
                    </a:lnTo>
                    <a:lnTo>
                      <a:pt x="1756" y="175"/>
                    </a:lnTo>
                    <a:lnTo>
                      <a:pt x="1761" y="175"/>
                    </a:lnTo>
                    <a:lnTo>
                      <a:pt x="1764" y="175"/>
                    </a:lnTo>
                    <a:lnTo>
                      <a:pt x="1771" y="176"/>
                    </a:lnTo>
                    <a:lnTo>
                      <a:pt x="1771" y="178"/>
                    </a:lnTo>
                    <a:lnTo>
                      <a:pt x="1772" y="179"/>
                    </a:lnTo>
                    <a:lnTo>
                      <a:pt x="1772" y="179"/>
                    </a:lnTo>
                    <a:lnTo>
                      <a:pt x="1780" y="179"/>
                    </a:lnTo>
                    <a:lnTo>
                      <a:pt x="1782" y="179"/>
                    </a:lnTo>
                    <a:lnTo>
                      <a:pt x="1782" y="181"/>
                    </a:lnTo>
                    <a:lnTo>
                      <a:pt x="1780" y="182"/>
                    </a:lnTo>
                    <a:lnTo>
                      <a:pt x="1777" y="184"/>
                    </a:lnTo>
                    <a:lnTo>
                      <a:pt x="1774" y="187"/>
                    </a:lnTo>
                    <a:lnTo>
                      <a:pt x="1775" y="186"/>
                    </a:lnTo>
                    <a:lnTo>
                      <a:pt x="1783" y="182"/>
                    </a:lnTo>
                    <a:lnTo>
                      <a:pt x="1786" y="182"/>
                    </a:lnTo>
                    <a:lnTo>
                      <a:pt x="1788" y="182"/>
                    </a:lnTo>
                    <a:lnTo>
                      <a:pt x="1794" y="186"/>
                    </a:lnTo>
                    <a:lnTo>
                      <a:pt x="1797" y="187"/>
                    </a:lnTo>
                    <a:lnTo>
                      <a:pt x="1802" y="192"/>
                    </a:lnTo>
                    <a:lnTo>
                      <a:pt x="1801" y="192"/>
                    </a:lnTo>
                    <a:lnTo>
                      <a:pt x="1797" y="193"/>
                    </a:lnTo>
                    <a:lnTo>
                      <a:pt x="1808" y="197"/>
                    </a:lnTo>
                    <a:lnTo>
                      <a:pt x="1813" y="197"/>
                    </a:lnTo>
                    <a:lnTo>
                      <a:pt x="1823" y="195"/>
                    </a:lnTo>
                    <a:lnTo>
                      <a:pt x="1827" y="195"/>
                    </a:lnTo>
                    <a:lnTo>
                      <a:pt x="1835" y="193"/>
                    </a:lnTo>
                    <a:lnTo>
                      <a:pt x="1845" y="192"/>
                    </a:lnTo>
                    <a:lnTo>
                      <a:pt x="1853" y="192"/>
                    </a:lnTo>
                    <a:lnTo>
                      <a:pt x="1857" y="190"/>
                    </a:lnTo>
                    <a:lnTo>
                      <a:pt x="1868" y="190"/>
                    </a:lnTo>
                    <a:lnTo>
                      <a:pt x="1879" y="190"/>
                    </a:lnTo>
                    <a:lnTo>
                      <a:pt x="1889" y="192"/>
                    </a:lnTo>
                    <a:lnTo>
                      <a:pt x="1898" y="193"/>
                    </a:lnTo>
                    <a:lnTo>
                      <a:pt x="1908" y="198"/>
                    </a:lnTo>
                    <a:lnTo>
                      <a:pt x="1913" y="201"/>
                    </a:lnTo>
                    <a:lnTo>
                      <a:pt x="1914" y="203"/>
                    </a:lnTo>
                    <a:lnTo>
                      <a:pt x="1916" y="206"/>
                    </a:lnTo>
                    <a:lnTo>
                      <a:pt x="1916" y="208"/>
                    </a:lnTo>
                    <a:lnTo>
                      <a:pt x="1917" y="211"/>
                    </a:lnTo>
                    <a:lnTo>
                      <a:pt x="1916" y="212"/>
                    </a:lnTo>
                    <a:lnTo>
                      <a:pt x="1916" y="214"/>
                    </a:lnTo>
                    <a:lnTo>
                      <a:pt x="1914" y="217"/>
                    </a:lnTo>
                    <a:lnTo>
                      <a:pt x="1914" y="219"/>
                    </a:lnTo>
                    <a:lnTo>
                      <a:pt x="1913" y="222"/>
                    </a:lnTo>
                    <a:lnTo>
                      <a:pt x="1914" y="225"/>
                    </a:lnTo>
                    <a:lnTo>
                      <a:pt x="1919" y="225"/>
                    </a:lnTo>
                    <a:lnTo>
                      <a:pt x="1927" y="228"/>
                    </a:lnTo>
                    <a:lnTo>
                      <a:pt x="1930" y="228"/>
                    </a:lnTo>
                    <a:lnTo>
                      <a:pt x="1930" y="233"/>
                    </a:lnTo>
                    <a:lnTo>
                      <a:pt x="1931" y="236"/>
                    </a:lnTo>
                    <a:lnTo>
                      <a:pt x="1931" y="242"/>
                    </a:lnTo>
                    <a:lnTo>
                      <a:pt x="1933" y="244"/>
                    </a:lnTo>
                    <a:lnTo>
                      <a:pt x="1936" y="245"/>
                    </a:lnTo>
                    <a:lnTo>
                      <a:pt x="1936" y="247"/>
                    </a:lnTo>
                    <a:lnTo>
                      <a:pt x="1933" y="253"/>
                    </a:lnTo>
                    <a:lnTo>
                      <a:pt x="1931" y="255"/>
                    </a:lnTo>
                    <a:lnTo>
                      <a:pt x="1928" y="256"/>
                    </a:lnTo>
                    <a:lnTo>
                      <a:pt x="1933" y="255"/>
                    </a:lnTo>
                    <a:lnTo>
                      <a:pt x="1935" y="253"/>
                    </a:lnTo>
                    <a:lnTo>
                      <a:pt x="1936" y="249"/>
                    </a:lnTo>
                    <a:lnTo>
                      <a:pt x="1938" y="249"/>
                    </a:lnTo>
                    <a:lnTo>
                      <a:pt x="1939" y="247"/>
                    </a:lnTo>
                    <a:lnTo>
                      <a:pt x="1939" y="242"/>
                    </a:lnTo>
                    <a:lnTo>
                      <a:pt x="1938" y="239"/>
                    </a:lnTo>
                    <a:lnTo>
                      <a:pt x="1938" y="236"/>
                    </a:lnTo>
                    <a:lnTo>
                      <a:pt x="1939" y="234"/>
                    </a:lnTo>
                    <a:lnTo>
                      <a:pt x="1944" y="230"/>
                    </a:lnTo>
                    <a:lnTo>
                      <a:pt x="1947" y="228"/>
                    </a:lnTo>
                    <a:lnTo>
                      <a:pt x="1950" y="228"/>
                    </a:lnTo>
                    <a:lnTo>
                      <a:pt x="1960" y="227"/>
                    </a:lnTo>
                    <a:lnTo>
                      <a:pt x="1963" y="227"/>
                    </a:lnTo>
                    <a:lnTo>
                      <a:pt x="1968" y="227"/>
                    </a:lnTo>
                    <a:lnTo>
                      <a:pt x="1971" y="227"/>
                    </a:lnTo>
                    <a:lnTo>
                      <a:pt x="1974" y="225"/>
                    </a:lnTo>
                    <a:lnTo>
                      <a:pt x="1977" y="227"/>
                    </a:lnTo>
                    <a:lnTo>
                      <a:pt x="1982" y="228"/>
                    </a:lnTo>
                    <a:lnTo>
                      <a:pt x="1999" y="230"/>
                    </a:lnTo>
                    <a:lnTo>
                      <a:pt x="2002" y="230"/>
                    </a:lnTo>
                    <a:lnTo>
                      <a:pt x="2015" y="231"/>
                    </a:lnTo>
                    <a:lnTo>
                      <a:pt x="2017" y="231"/>
                    </a:lnTo>
                    <a:lnTo>
                      <a:pt x="2018" y="230"/>
                    </a:lnTo>
                    <a:lnTo>
                      <a:pt x="2028" y="225"/>
                    </a:lnTo>
                    <a:lnTo>
                      <a:pt x="2031" y="225"/>
                    </a:lnTo>
                    <a:lnTo>
                      <a:pt x="2031" y="227"/>
                    </a:lnTo>
                    <a:lnTo>
                      <a:pt x="2032" y="228"/>
                    </a:lnTo>
                    <a:lnTo>
                      <a:pt x="2034" y="230"/>
                    </a:lnTo>
                    <a:lnTo>
                      <a:pt x="2036" y="233"/>
                    </a:lnTo>
                    <a:lnTo>
                      <a:pt x="2037" y="238"/>
                    </a:lnTo>
                    <a:lnTo>
                      <a:pt x="2039" y="238"/>
                    </a:lnTo>
                    <a:lnTo>
                      <a:pt x="2040" y="239"/>
                    </a:lnTo>
                    <a:lnTo>
                      <a:pt x="2047" y="241"/>
                    </a:lnTo>
                    <a:lnTo>
                      <a:pt x="2051" y="242"/>
                    </a:lnTo>
                    <a:lnTo>
                      <a:pt x="2053" y="247"/>
                    </a:lnTo>
                    <a:lnTo>
                      <a:pt x="2056" y="250"/>
                    </a:lnTo>
                    <a:lnTo>
                      <a:pt x="2062" y="250"/>
                    </a:lnTo>
                    <a:lnTo>
                      <a:pt x="2069" y="249"/>
                    </a:lnTo>
                    <a:lnTo>
                      <a:pt x="2075" y="244"/>
                    </a:lnTo>
                    <a:lnTo>
                      <a:pt x="2075" y="241"/>
                    </a:lnTo>
                    <a:lnTo>
                      <a:pt x="2073" y="238"/>
                    </a:lnTo>
                    <a:lnTo>
                      <a:pt x="2072" y="234"/>
                    </a:lnTo>
                    <a:lnTo>
                      <a:pt x="2070" y="230"/>
                    </a:lnTo>
                    <a:lnTo>
                      <a:pt x="2064" y="228"/>
                    </a:lnTo>
                    <a:lnTo>
                      <a:pt x="2064" y="227"/>
                    </a:lnTo>
                    <a:lnTo>
                      <a:pt x="2067" y="225"/>
                    </a:lnTo>
                    <a:lnTo>
                      <a:pt x="2069" y="222"/>
                    </a:lnTo>
                    <a:lnTo>
                      <a:pt x="2069" y="220"/>
                    </a:lnTo>
                    <a:lnTo>
                      <a:pt x="2069" y="216"/>
                    </a:lnTo>
                    <a:lnTo>
                      <a:pt x="2073" y="216"/>
                    </a:lnTo>
                    <a:lnTo>
                      <a:pt x="2080" y="217"/>
                    </a:lnTo>
                    <a:lnTo>
                      <a:pt x="2089" y="219"/>
                    </a:lnTo>
                    <a:lnTo>
                      <a:pt x="2099" y="220"/>
                    </a:lnTo>
                    <a:lnTo>
                      <a:pt x="2103" y="220"/>
                    </a:lnTo>
                    <a:lnTo>
                      <a:pt x="2105" y="222"/>
                    </a:lnTo>
                    <a:lnTo>
                      <a:pt x="2108" y="223"/>
                    </a:lnTo>
                    <a:lnTo>
                      <a:pt x="2110" y="220"/>
                    </a:lnTo>
                    <a:lnTo>
                      <a:pt x="2111" y="220"/>
                    </a:lnTo>
                    <a:lnTo>
                      <a:pt x="2116" y="222"/>
                    </a:lnTo>
                    <a:lnTo>
                      <a:pt x="2118" y="222"/>
                    </a:lnTo>
                    <a:lnTo>
                      <a:pt x="2124" y="222"/>
                    </a:lnTo>
                    <a:lnTo>
                      <a:pt x="2130" y="222"/>
                    </a:lnTo>
                    <a:lnTo>
                      <a:pt x="2138" y="222"/>
                    </a:lnTo>
                    <a:lnTo>
                      <a:pt x="2144" y="222"/>
                    </a:lnTo>
                    <a:lnTo>
                      <a:pt x="2148" y="222"/>
                    </a:lnTo>
                    <a:lnTo>
                      <a:pt x="2149" y="222"/>
                    </a:lnTo>
                    <a:lnTo>
                      <a:pt x="2154" y="225"/>
                    </a:lnTo>
                    <a:lnTo>
                      <a:pt x="2162" y="228"/>
                    </a:lnTo>
                    <a:lnTo>
                      <a:pt x="2168" y="228"/>
                    </a:lnTo>
                    <a:lnTo>
                      <a:pt x="2176" y="231"/>
                    </a:lnTo>
                    <a:lnTo>
                      <a:pt x="2184" y="233"/>
                    </a:lnTo>
                    <a:lnTo>
                      <a:pt x="2189" y="234"/>
                    </a:lnTo>
                    <a:lnTo>
                      <a:pt x="2190" y="234"/>
                    </a:lnTo>
                    <a:lnTo>
                      <a:pt x="2190" y="236"/>
                    </a:lnTo>
                    <a:lnTo>
                      <a:pt x="2190" y="236"/>
                    </a:lnTo>
                    <a:lnTo>
                      <a:pt x="2195" y="238"/>
                    </a:lnTo>
                    <a:lnTo>
                      <a:pt x="2204" y="244"/>
                    </a:lnTo>
                    <a:lnTo>
                      <a:pt x="2206" y="245"/>
                    </a:lnTo>
                    <a:lnTo>
                      <a:pt x="2209" y="245"/>
                    </a:lnTo>
                    <a:lnTo>
                      <a:pt x="2212" y="247"/>
                    </a:lnTo>
                    <a:lnTo>
                      <a:pt x="2212" y="247"/>
                    </a:lnTo>
                    <a:lnTo>
                      <a:pt x="2214" y="247"/>
                    </a:lnTo>
                    <a:lnTo>
                      <a:pt x="2215" y="249"/>
                    </a:lnTo>
                    <a:lnTo>
                      <a:pt x="2217" y="249"/>
                    </a:lnTo>
                    <a:lnTo>
                      <a:pt x="2222" y="250"/>
                    </a:lnTo>
                    <a:lnTo>
                      <a:pt x="2225" y="252"/>
                    </a:lnTo>
                    <a:lnTo>
                      <a:pt x="2226" y="255"/>
                    </a:lnTo>
                    <a:lnTo>
                      <a:pt x="2226" y="255"/>
                    </a:lnTo>
                    <a:lnTo>
                      <a:pt x="2223" y="253"/>
                    </a:lnTo>
                    <a:lnTo>
                      <a:pt x="2225" y="255"/>
                    </a:lnTo>
                    <a:lnTo>
                      <a:pt x="2225" y="256"/>
                    </a:lnTo>
                    <a:lnTo>
                      <a:pt x="2228" y="256"/>
                    </a:lnTo>
                    <a:lnTo>
                      <a:pt x="2231" y="258"/>
                    </a:lnTo>
                    <a:lnTo>
                      <a:pt x="2233" y="258"/>
                    </a:lnTo>
                    <a:lnTo>
                      <a:pt x="2234" y="260"/>
                    </a:lnTo>
                    <a:lnTo>
                      <a:pt x="2234" y="261"/>
                    </a:lnTo>
                    <a:lnTo>
                      <a:pt x="2234" y="263"/>
                    </a:lnTo>
                    <a:lnTo>
                      <a:pt x="2236" y="263"/>
                    </a:lnTo>
                    <a:lnTo>
                      <a:pt x="2237" y="261"/>
                    </a:lnTo>
                    <a:lnTo>
                      <a:pt x="2237" y="260"/>
                    </a:lnTo>
                    <a:lnTo>
                      <a:pt x="2231" y="256"/>
                    </a:lnTo>
                    <a:lnTo>
                      <a:pt x="2230" y="255"/>
                    </a:lnTo>
                    <a:lnTo>
                      <a:pt x="2231" y="256"/>
                    </a:lnTo>
                    <a:lnTo>
                      <a:pt x="2239" y="260"/>
                    </a:lnTo>
                    <a:lnTo>
                      <a:pt x="2242" y="263"/>
                    </a:lnTo>
                    <a:lnTo>
                      <a:pt x="2241" y="263"/>
                    </a:lnTo>
                    <a:lnTo>
                      <a:pt x="2241" y="263"/>
                    </a:lnTo>
                    <a:lnTo>
                      <a:pt x="2241" y="264"/>
                    </a:lnTo>
                    <a:lnTo>
                      <a:pt x="2242" y="263"/>
                    </a:lnTo>
                    <a:lnTo>
                      <a:pt x="2244" y="263"/>
                    </a:lnTo>
                    <a:lnTo>
                      <a:pt x="2245" y="264"/>
                    </a:lnTo>
                    <a:lnTo>
                      <a:pt x="2247" y="264"/>
                    </a:lnTo>
                    <a:lnTo>
                      <a:pt x="2250" y="266"/>
                    </a:lnTo>
                    <a:lnTo>
                      <a:pt x="2274" y="277"/>
                    </a:lnTo>
                    <a:lnTo>
                      <a:pt x="2274" y="279"/>
                    </a:lnTo>
                    <a:lnTo>
                      <a:pt x="2274" y="280"/>
                    </a:lnTo>
                    <a:lnTo>
                      <a:pt x="2275" y="282"/>
                    </a:lnTo>
                    <a:lnTo>
                      <a:pt x="2275" y="283"/>
                    </a:lnTo>
                    <a:lnTo>
                      <a:pt x="2272" y="285"/>
                    </a:lnTo>
                    <a:lnTo>
                      <a:pt x="2275" y="285"/>
                    </a:lnTo>
                    <a:lnTo>
                      <a:pt x="2277" y="285"/>
                    </a:lnTo>
                    <a:lnTo>
                      <a:pt x="2277" y="283"/>
                    </a:lnTo>
                    <a:lnTo>
                      <a:pt x="2278" y="283"/>
                    </a:lnTo>
                    <a:lnTo>
                      <a:pt x="2280" y="285"/>
                    </a:lnTo>
                    <a:lnTo>
                      <a:pt x="2280" y="285"/>
                    </a:lnTo>
                    <a:lnTo>
                      <a:pt x="2280" y="288"/>
                    </a:lnTo>
                    <a:lnTo>
                      <a:pt x="2278" y="290"/>
                    </a:lnTo>
                    <a:lnTo>
                      <a:pt x="2278" y="291"/>
                    </a:lnTo>
                    <a:lnTo>
                      <a:pt x="2280" y="294"/>
                    </a:lnTo>
                    <a:lnTo>
                      <a:pt x="2280" y="294"/>
                    </a:lnTo>
                    <a:lnTo>
                      <a:pt x="2282" y="296"/>
                    </a:lnTo>
                    <a:lnTo>
                      <a:pt x="2282" y="299"/>
                    </a:lnTo>
                    <a:lnTo>
                      <a:pt x="2280" y="301"/>
                    </a:lnTo>
                    <a:lnTo>
                      <a:pt x="2278" y="304"/>
                    </a:lnTo>
                    <a:lnTo>
                      <a:pt x="2280" y="304"/>
                    </a:lnTo>
                    <a:lnTo>
                      <a:pt x="2283" y="304"/>
                    </a:lnTo>
                    <a:lnTo>
                      <a:pt x="2283" y="304"/>
                    </a:lnTo>
                    <a:lnTo>
                      <a:pt x="2285" y="305"/>
                    </a:lnTo>
                    <a:lnTo>
                      <a:pt x="2286" y="307"/>
                    </a:lnTo>
                    <a:lnTo>
                      <a:pt x="2286" y="308"/>
                    </a:lnTo>
                    <a:lnTo>
                      <a:pt x="2286" y="310"/>
                    </a:lnTo>
                    <a:lnTo>
                      <a:pt x="2286" y="310"/>
                    </a:lnTo>
                    <a:lnTo>
                      <a:pt x="2288" y="310"/>
                    </a:lnTo>
                    <a:lnTo>
                      <a:pt x="2289" y="308"/>
                    </a:lnTo>
                    <a:lnTo>
                      <a:pt x="2289" y="307"/>
                    </a:lnTo>
                    <a:lnTo>
                      <a:pt x="2291" y="307"/>
                    </a:lnTo>
                    <a:lnTo>
                      <a:pt x="2293" y="308"/>
                    </a:lnTo>
                    <a:lnTo>
                      <a:pt x="2291" y="313"/>
                    </a:lnTo>
                    <a:lnTo>
                      <a:pt x="2293" y="313"/>
                    </a:lnTo>
                    <a:lnTo>
                      <a:pt x="2293" y="312"/>
                    </a:lnTo>
                    <a:lnTo>
                      <a:pt x="2293" y="312"/>
                    </a:lnTo>
                    <a:lnTo>
                      <a:pt x="2294" y="310"/>
                    </a:lnTo>
                    <a:lnTo>
                      <a:pt x="2296" y="310"/>
                    </a:lnTo>
                    <a:lnTo>
                      <a:pt x="2296" y="308"/>
                    </a:lnTo>
                    <a:lnTo>
                      <a:pt x="2294" y="307"/>
                    </a:lnTo>
                    <a:lnTo>
                      <a:pt x="2294" y="305"/>
                    </a:lnTo>
                    <a:lnTo>
                      <a:pt x="2291" y="305"/>
                    </a:lnTo>
                    <a:lnTo>
                      <a:pt x="2289" y="304"/>
                    </a:lnTo>
                    <a:lnTo>
                      <a:pt x="2289" y="304"/>
                    </a:lnTo>
                    <a:lnTo>
                      <a:pt x="2291" y="302"/>
                    </a:lnTo>
                    <a:lnTo>
                      <a:pt x="2291" y="302"/>
                    </a:lnTo>
                    <a:lnTo>
                      <a:pt x="2293" y="299"/>
                    </a:lnTo>
                    <a:lnTo>
                      <a:pt x="2293" y="299"/>
                    </a:lnTo>
                    <a:lnTo>
                      <a:pt x="2293" y="297"/>
                    </a:lnTo>
                    <a:lnTo>
                      <a:pt x="2291" y="296"/>
                    </a:lnTo>
                    <a:lnTo>
                      <a:pt x="2291" y="294"/>
                    </a:lnTo>
                    <a:lnTo>
                      <a:pt x="2288" y="294"/>
                    </a:lnTo>
                    <a:lnTo>
                      <a:pt x="2288" y="293"/>
                    </a:lnTo>
                    <a:lnTo>
                      <a:pt x="2286" y="293"/>
                    </a:lnTo>
                    <a:lnTo>
                      <a:pt x="2285" y="293"/>
                    </a:lnTo>
                    <a:lnTo>
                      <a:pt x="2285" y="293"/>
                    </a:lnTo>
                    <a:lnTo>
                      <a:pt x="2285" y="291"/>
                    </a:lnTo>
                    <a:lnTo>
                      <a:pt x="2286" y="291"/>
                    </a:lnTo>
                    <a:lnTo>
                      <a:pt x="2294" y="291"/>
                    </a:lnTo>
                    <a:lnTo>
                      <a:pt x="2297" y="291"/>
                    </a:lnTo>
                    <a:lnTo>
                      <a:pt x="2299" y="291"/>
                    </a:lnTo>
                    <a:lnTo>
                      <a:pt x="2300" y="291"/>
                    </a:lnTo>
                    <a:lnTo>
                      <a:pt x="2305" y="293"/>
                    </a:lnTo>
                    <a:lnTo>
                      <a:pt x="2305" y="293"/>
                    </a:lnTo>
                    <a:lnTo>
                      <a:pt x="2304" y="293"/>
                    </a:lnTo>
                    <a:lnTo>
                      <a:pt x="2302" y="296"/>
                    </a:lnTo>
                    <a:lnTo>
                      <a:pt x="2302" y="296"/>
                    </a:lnTo>
                    <a:lnTo>
                      <a:pt x="2302" y="297"/>
                    </a:lnTo>
                    <a:lnTo>
                      <a:pt x="2304" y="297"/>
                    </a:lnTo>
                    <a:lnTo>
                      <a:pt x="2305" y="297"/>
                    </a:lnTo>
                    <a:lnTo>
                      <a:pt x="2304" y="296"/>
                    </a:lnTo>
                    <a:lnTo>
                      <a:pt x="2304" y="294"/>
                    </a:lnTo>
                    <a:lnTo>
                      <a:pt x="2304" y="294"/>
                    </a:lnTo>
                    <a:lnTo>
                      <a:pt x="2305" y="294"/>
                    </a:lnTo>
                    <a:lnTo>
                      <a:pt x="2307" y="296"/>
                    </a:lnTo>
                    <a:lnTo>
                      <a:pt x="2307" y="296"/>
                    </a:lnTo>
                    <a:lnTo>
                      <a:pt x="2312" y="296"/>
                    </a:lnTo>
                    <a:lnTo>
                      <a:pt x="2313" y="296"/>
                    </a:lnTo>
                    <a:lnTo>
                      <a:pt x="2315" y="296"/>
                    </a:lnTo>
                    <a:lnTo>
                      <a:pt x="2313" y="294"/>
                    </a:lnTo>
                    <a:lnTo>
                      <a:pt x="2307" y="293"/>
                    </a:lnTo>
                    <a:lnTo>
                      <a:pt x="2307" y="293"/>
                    </a:lnTo>
                    <a:lnTo>
                      <a:pt x="2313" y="293"/>
                    </a:lnTo>
                    <a:lnTo>
                      <a:pt x="2315" y="294"/>
                    </a:lnTo>
                    <a:lnTo>
                      <a:pt x="2318" y="294"/>
                    </a:lnTo>
                    <a:lnTo>
                      <a:pt x="2321" y="294"/>
                    </a:lnTo>
                    <a:lnTo>
                      <a:pt x="2324" y="296"/>
                    </a:lnTo>
                    <a:lnTo>
                      <a:pt x="2327" y="299"/>
                    </a:lnTo>
                    <a:lnTo>
                      <a:pt x="2330" y="302"/>
                    </a:lnTo>
                    <a:lnTo>
                      <a:pt x="2334" y="304"/>
                    </a:lnTo>
                    <a:lnTo>
                      <a:pt x="2337" y="305"/>
                    </a:lnTo>
                    <a:lnTo>
                      <a:pt x="2343" y="310"/>
                    </a:lnTo>
                    <a:lnTo>
                      <a:pt x="2343" y="310"/>
                    </a:lnTo>
                    <a:lnTo>
                      <a:pt x="2343" y="310"/>
                    </a:lnTo>
                    <a:lnTo>
                      <a:pt x="2343" y="312"/>
                    </a:lnTo>
                    <a:lnTo>
                      <a:pt x="2341" y="312"/>
                    </a:lnTo>
                    <a:lnTo>
                      <a:pt x="2343" y="312"/>
                    </a:lnTo>
                    <a:lnTo>
                      <a:pt x="2345" y="312"/>
                    </a:lnTo>
                    <a:lnTo>
                      <a:pt x="2346" y="312"/>
                    </a:lnTo>
                    <a:lnTo>
                      <a:pt x="2346" y="312"/>
                    </a:lnTo>
                    <a:lnTo>
                      <a:pt x="2348" y="313"/>
                    </a:lnTo>
                    <a:lnTo>
                      <a:pt x="2348" y="313"/>
                    </a:lnTo>
                    <a:lnTo>
                      <a:pt x="2346" y="315"/>
                    </a:lnTo>
                    <a:lnTo>
                      <a:pt x="2353" y="315"/>
                    </a:lnTo>
                    <a:lnTo>
                      <a:pt x="2354" y="315"/>
                    </a:lnTo>
                    <a:lnTo>
                      <a:pt x="2354" y="316"/>
                    </a:lnTo>
                    <a:lnTo>
                      <a:pt x="2353" y="318"/>
                    </a:lnTo>
                    <a:lnTo>
                      <a:pt x="2353" y="318"/>
                    </a:lnTo>
                    <a:lnTo>
                      <a:pt x="2351" y="318"/>
                    </a:lnTo>
                    <a:lnTo>
                      <a:pt x="2351" y="318"/>
                    </a:lnTo>
                    <a:lnTo>
                      <a:pt x="2348" y="318"/>
                    </a:lnTo>
                    <a:lnTo>
                      <a:pt x="2345" y="319"/>
                    </a:lnTo>
                    <a:lnTo>
                      <a:pt x="2343" y="321"/>
                    </a:lnTo>
                    <a:lnTo>
                      <a:pt x="2341" y="323"/>
                    </a:lnTo>
                    <a:lnTo>
                      <a:pt x="2343" y="326"/>
                    </a:lnTo>
                    <a:lnTo>
                      <a:pt x="2341" y="326"/>
                    </a:lnTo>
                    <a:lnTo>
                      <a:pt x="2341" y="327"/>
                    </a:lnTo>
                    <a:lnTo>
                      <a:pt x="2337" y="327"/>
                    </a:lnTo>
                    <a:lnTo>
                      <a:pt x="2335" y="326"/>
                    </a:lnTo>
                    <a:lnTo>
                      <a:pt x="2334" y="326"/>
                    </a:lnTo>
                    <a:lnTo>
                      <a:pt x="2332" y="324"/>
                    </a:lnTo>
                    <a:lnTo>
                      <a:pt x="2330" y="323"/>
                    </a:lnTo>
                    <a:lnTo>
                      <a:pt x="2330" y="323"/>
                    </a:lnTo>
                    <a:lnTo>
                      <a:pt x="2329" y="323"/>
                    </a:lnTo>
                    <a:lnTo>
                      <a:pt x="2330" y="324"/>
                    </a:lnTo>
                    <a:lnTo>
                      <a:pt x="2332" y="326"/>
                    </a:lnTo>
                    <a:lnTo>
                      <a:pt x="2334" y="327"/>
                    </a:lnTo>
                    <a:lnTo>
                      <a:pt x="2335" y="329"/>
                    </a:lnTo>
                    <a:lnTo>
                      <a:pt x="2335" y="331"/>
                    </a:lnTo>
                    <a:lnTo>
                      <a:pt x="2334" y="331"/>
                    </a:lnTo>
                    <a:lnTo>
                      <a:pt x="2332" y="331"/>
                    </a:lnTo>
                    <a:lnTo>
                      <a:pt x="2330" y="329"/>
                    </a:lnTo>
                    <a:lnTo>
                      <a:pt x="2329" y="329"/>
                    </a:lnTo>
                    <a:lnTo>
                      <a:pt x="2324" y="331"/>
                    </a:lnTo>
                    <a:lnTo>
                      <a:pt x="2323" y="331"/>
                    </a:lnTo>
                    <a:lnTo>
                      <a:pt x="2323" y="331"/>
                    </a:lnTo>
                    <a:lnTo>
                      <a:pt x="2323" y="329"/>
                    </a:lnTo>
                    <a:lnTo>
                      <a:pt x="2319" y="329"/>
                    </a:lnTo>
                    <a:lnTo>
                      <a:pt x="2318" y="329"/>
                    </a:lnTo>
                    <a:lnTo>
                      <a:pt x="2318" y="329"/>
                    </a:lnTo>
                    <a:lnTo>
                      <a:pt x="2316" y="327"/>
                    </a:lnTo>
                    <a:lnTo>
                      <a:pt x="2315" y="326"/>
                    </a:lnTo>
                    <a:lnTo>
                      <a:pt x="2313" y="326"/>
                    </a:lnTo>
                    <a:lnTo>
                      <a:pt x="2312" y="326"/>
                    </a:lnTo>
                    <a:lnTo>
                      <a:pt x="2310" y="326"/>
                    </a:lnTo>
                    <a:lnTo>
                      <a:pt x="2313" y="327"/>
                    </a:lnTo>
                    <a:lnTo>
                      <a:pt x="2316" y="331"/>
                    </a:lnTo>
                    <a:lnTo>
                      <a:pt x="2316" y="331"/>
                    </a:lnTo>
                    <a:lnTo>
                      <a:pt x="2315" y="332"/>
                    </a:lnTo>
                    <a:lnTo>
                      <a:pt x="2318" y="332"/>
                    </a:lnTo>
                    <a:lnTo>
                      <a:pt x="2318" y="331"/>
                    </a:lnTo>
                    <a:lnTo>
                      <a:pt x="2318" y="332"/>
                    </a:lnTo>
                    <a:lnTo>
                      <a:pt x="2318" y="335"/>
                    </a:lnTo>
                    <a:lnTo>
                      <a:pt x="2316" y="335"/>
                    </a:lnTo>
                    <a:lnTo>
                      <a:pt x="2312" y="337"/>
                    </a:lnTo>
                    <a:lnTo>
                      <a:pt x="2313" y="337"/>
                    </a:lnTo>
                    <a:lnTo>
                      <a:pt x="2315" y="337"/>
                    </a:lnTo>
                    <a:lnTo>
                      <a:pt x="2316" y="337"/>
                    </a:lnTo>
                    <a:lnTo>
                      <a:pt x="2318" y="337"/>
                    </a:lnTo>
                    <a:lnTo>
                      <a:pt x="2318" y="338"/>
                    </a:lnTo>
                    <a:lnTo>
                      <a:pt x="2318" y="342"/>
                    </a:lnTo>
                    <a:lnTo>
                      <a:pt x="2318" y="342"/>
                    </a:lnTo>
                    <a:lnTo>
                      <a:pt x="2316" y="343"/>
                    </a:lnTo>
                    <a:lnTo>
                      <a:pt x="2313" y="345"/>
                    </a:lnTo>
                    <a:lnTo>
                      <a:pt x="2310" y="345"/>
                    </a:lnTo>
                    <a:lnTo>
                      <a:pt x="2308" y="345"/>
                    </a:lnTo>
                    <a:lnTo>
                      <a:pt x="2307" y="345"/>
                    </a:lnTo>
                    <a:lnTo>
                      <a:pt x="2307" y="346"/>
                    </a:lnTo>
                    <a:lnTo>
                      <a:pt x="2305" y="346"/>
                    </a:lnTo>
                    <a:lnTo>
                      <a:pt x="2307" y="346"/>
                    </a:lnTo>
                    <a:lnTo>
                      <a:pt x="2308" y="346"/>
                    </a:lnTo>
                    <a:lnTo>
                      <a:pt x="2310" y="346"/>
                    </a:lnTo>
                    <a:lnTo>
                      <a:pt x="2310" y="348"/>
                    </a:lnTo>
                    <a:lnTo>
                      <a:pt x="2308" y="348"/>
                    </a:lnTo>
                    <a:lnTo>
                      <a:pt x="2308" y="349"/>
                    </a:lnTo>
                    <a:lnTo>
                      <a:pt x="2308" y="349"/>
                    </a:lnTo>
                    <a:lnTo>
                      <a:pt x="2308" y="351"/>
                    </a:lnTo>
                    <a:lnTo>
                      <a:pt x="2308" y="351"/>
                    </a:lnTo>
                    <a:lnTo>
                      <a:pt x="2310" y="351"/>
                    </a:lnTo>
                    <a:lnTo>
                      <a:pt x="2313" y="353"/>
                    </a:lnTo>
                    <a:lnTo>
                      <a:pt x="2315" y="353"/>
                    </a:lnTo>
                    <a:lnTo>
                      <a:pt x="2315" y="353"/>
                    </a:lnTo>
                    <a:lnTo>
                      <a:pt x="2316" y="354"/>
                    </a:lnTo>
                    <a:lnTo>
                      <a:pt x="2316" y="356"/>
                    </a:lnTo>
                    <a:lnTo>
                      <a:pt x="2316" y="356"/>
                    </a:lnTo>
                    <a:lnTo>
                      <a:pt x="2312" y="356"/>
                    </a:lnTo>
                    <a:lnTo>
                      <a:pt x="2312" y="356"/>
                    </a:lnTo>
                    <a:lnTo>
                      <a:pt x="2310" y="354"/>
                    </a:lnTo>
                    <a:lnTo>
                      <a:pt x="2310" y="354"/>
                    </a:lnTo>
                    <a:lnTo>
                      <a:pt x="2308" y="353"/>
                    </a:lnTo>
                    <a:lnTo>
                      <a:pt x="2308" y="354"/>
                    </a:lnTo>
                    <a:lnTo>
                      <a:pt x="2308" y="357"/>
                    </a:lnTo>
                    <a:lnTo>
                      <a:pt x="2308" y="357"/>
                    </a:lnTo>
                    <a:lnTo>
                      <a:pt x="2307" y="359"/>
                    </a:lnTo>
                    <a:lnTo>
                      <a:pt x="2305" y="359"/>
                    </a:lnTo>
                    <a:lnTo>
                      <a:pt x="2304" y="359"/>
                    </a:lnTo>
                    <a:lnTo>
                      <a:pt x="2302" y="357"/>
                    </a:lnTo>
                    <a:lnTo>
                      <a:pt x="2302" y="356"/>
                    </a:lnTo>
                    <a:lnTo>
                      <a:pt x="2302" y="356"/>
                    </a:lnTo>
                    <a:lnTo>
                      <a:pt x="2302" y="354"/>
                    </a:lnTo>
                    <a:lnTo>
                      <a:pt x="2302" y="353"/>
                    </a:lnTo>
                    <a:lnTo>
                      <a:pt x="2302" y="354"/>
                    </a:lnTo>
                    <a:lnTo>
                      <a:pt x="2300" y="356"/>
                    </a:lnTo>
                    <a:lnTo>
                      <a:pt x="2299" y="357"/>
                    </a:lnTo>
                    <a:lnTo>
                      <a:pt x="2297" y="357"/>
                    </a:lnTo>
                    <a:lnTo>
                      <a:pt x="2296" y="357"/>
                    </a:lnTo>
                    <a:lnTo>
                      <a:pt x="2294" y="356"/>
                    </a:lnTo>
                    <a:lnTo>
                      <a:pt x="2293" y="354"/>
                    </a:lnTo>
                    <a:lnTo>
                      <a:pt x="2289" y="353"/>
                    </a:lnTo>
                    <a:lnTo>
                      <a:pt x="2288" y="351"/>
                    </a:lnTo>
                    <a:lnTo>
                      <a:pt x="2285" y="348"/>
                    </a:lnTo>
                    <a:lnTo>
                      <a:pt x="2280" y="348"/>
                    </a:lnTo>
                    <a:lnTo>
                      <a:pt x="2277" y="346"/>
                    </a:lnTo>
                    <a:lnTo>
                      <a:pt x="2275" y="346"/>
                    </a:lnTo>
                    <a:lnTo>
                      <a:pt x="2274" y="346"/>
                    </a:lnTo>
                    <a:lnTo>
                      <a:pt x="2272" y="346"/>
                    </a:lnTo>
                    <a:lnTo>
                      <a:pt x="2272" y="346"/>
                    </a:lnTo>
                    <a:lnTo>
                      <a:pt x="2271" y="345"/>
                    </a:lnTo>
                    <a:lnTo>
                      <a:pt x="2271" y="345"/>
                    </a:lnTo>
                    <a:lnTo>
                      <a:pt x="2267" y="343"/>
                    </a:lnTo>
                    <a:lnTo>
                      <a:pt x="2266" y="342"/>
                    </a:lnTo>
                    <a:lnTo>
                      <a:pt x="2266" y="340"/>
                    </a:lnTo>
                    <a:lnTo>
                      <a:pt x="2266" y="340"/>
                    </a:lnTo>
                    <a:lnTo>
                      <a:pt x="2266" y="337"/>
                    </a:lnTo>
                    <a:lnTo>
                      <a:pt x="2264" y="334"/>
                    </a:lnTo>
                    <a:lnTo>
                      <a:pt x="2263" y="331"/>
                    </a:lnTo>
                    <a:lnTo>
                      <a:pt x="2256" y="329"/>
                    </a:lnTo>
                    <a:lnTo>
                      <a:pt x="2250" y="327"/>
                    </a:lnTo>
                    <a:lnTo>
                      <a:pt x="2248" y="327"/>
                    </a:lnTo>
                    <a:lnTo>
                      <a:pt x="2247" y="327"/>
                    </a:lnTo>
                    <a:lnTo>
                      <a:pt x="2242" y="331"/>
                    </a:lnTo>
                    <a:lnTo>
                      <a:pt x="2239" y="331"/>
                    </a:lnTo>
                    <a:lnTo>
                      <a:pt x="2230" y="331"/>
                    </a:lnTo>
                    <a:lnTo>
                      <a:pt x="2230" y="331"/>
                    </a:lnTo>
                    <a:lnTo>
                      <a:pt x="2228" y="329"/>
                    </a:lnTo>
                    <a:lnTo>
                      <a:pt x="2226" y="327"/>
                    </a:lnTo>
                    <a:lnTo>
                      <a:pt x="2228" y="326"/>
                    </a:lnTo>
                    <a:lnTo>
                      <a:pt x="2228" y="324"/>
                    </a:lnTo>
                    <a:lnTo>
                      <a:pt x="2226" y="324"/>
                    </a:lnTo>
                    <a:lnTo>
                      <a:pt x="2226" y="324"/>
                    </a:lnTo>
                    <a:lnTo>
                      <a:pt x="2225" y="323"/>
                    </a:lnTo>
                    <a:lnTo>
                      <a:pt x="2223" y="321"/>
                    </a:lnTo>
                    <a:lnTo>
                      <a:pt x="2222" y="319"/>
                    </a:lnTo>
                    <a:lnTo>
                      <a:pt x="2222" y="318"/>
                    </a:lnTo>
                    <a:lnTo>
                      <a:pt x="2222" y="318"/>
                    </a:lnTo>
                    <a:lnTo>
                      <a:pt x="2223" y="318"/>
                    </a:lnTo>
                    <a:lnTo>
                      <a:pt x="2225" y="318"/>
                    </a:lnTo>
                    <a:lnTo>
                      <a:pt x="2225" y="315"/>
                    </a:lnTo>
                    <a:lnTo>
                      <a:pt x="2226" y="315"/>
                    </a:lnTo>
                    <a:lnTo>
                      <a:pt x="2226" y="313"/>
                    </a:lnTo>
                    <a:lnTo>
                      <a:pt x="2226" y="310"/>
                    </a:lnTo>
                    <a:lnTo>
                      <a:pt x="2226" y="308"/>
                    </a:lnTo>
                    <a:lnTo>
                      <a:pt x="2226" y="310"/>
                    </a:lnTo>
                    <a:lnTo>
                      <a:pt x="2223" y="313"/>
                    </a:lnTo>
                    <a:lnTo>
                      <a:pt x="2223" y="313"/>
                    </a:lnTo>
                    <a:lnTo>
                      <a:pt x="2222" y="313"/>
                    </a:lnTo>
                    <a:lnTo>
                      <a:pt x="2222" y="313"/>
                    </a:lnTo>
                    <a:lnTo>
                      <a:pt x="2220" y="313"/>
                    </a:lnTo>
                    <a:lnTo>
                      <a:pt x="2218" y="313"/>
                    </a:lnTo>
                    <a:lnTo>
                      <a:pt x="2218" y="310"/>
                    </a:lnTo>
                    <a:lnTo>
                      <a:pt x="2218" y="308"/>
                    </a:lnTo>
                    <a:lnTo>
                      <a:pt x="2218" y="310"/>
                    </a:lnTo>
                    <a:lnTo>
                      <a:pt x="2217" y="310"/>
                    </a:lnTo>
                    <a:lnTo>
                      <a:pt x="2215" y="312"/>
                    </a:lnTo>
                    <a:lnTo>
                      <a:pt x="2215" y="312"/>
                    </a:lnTo>
                    <a:lnTo>
                      <a:pt x="2215" y="313"/>
                    </a:lnTo>
                    <a:lnTo>
                      <a:pt x="2215" y="315"/>
                    </a:lnTo>
                    <a:lnTo>
                      <a:pt x="2214" y="315"/>
                    </a:lnTo>
                    <a:lnTo>
                      <a:pt x="2211" y="315"/>
                    </a:lnTo>
                    <a:lnTo>
                      <a:pt x="2211" y="313"/>
                    </a:lnTo>
                    <a:lnTo>
                      <a:pt x="2209" y="316"/>
                    </a:lnTo>
                    <a:lnTo>
                      <a:pt x="2209" y="318"/>
                    </a:lnTo>
                    <a:lnTo>
                      <a:pt x="2209" y="321"/>
                    </a:lnTo>
                    <a:lnTo>
                      <a:pt x="2209" y="323"/>
                    </a:lnTo>
                    <a:lnTo>
                      <a:pt x="2211" y="324"/>
                    </a:lnTo>
                    <a:lnTo>
                      <a:pt x="2214" y="326"/>
                    </a:lnTo>
                    <a:lnTo>
                      <a:pt x="2215" y="327"/>
                    </a:lnTo>
                    <a:lnTo>
                      <a:pt x="2215" y="329"/>
                    </a:lnTo>
                    <a:lnTo>
                      <a:pt x="2215" y="329"/>
                    </a:lnTo>
                    <a:lnTo>
                      <a:pt x="2214" y="332"/>
                    </a:lnTo>
                    <a:lnTo>
                      <a:pt x="2212" y="332"/>
                    </a:lnTo>
                    <a:lnTo>
                      <a:pt x="2211" y="337"/>
                    </a:lnTo>
                    <a:lnTo>
                      <a:pt x="2211" y="337"/>
                    </a:lnTo>
                    <a:lnTo>
                      <a:pt x="2206" y="340"/>
                    </a:lnTo>
                    <a:lnTo>
                      <a:pt x="2203" y="342"/>
                    </a:lnTo>
                    <a:lnTo>
                      <a:pt x="2201" y="343"/>
                    </a:lnTo>
                    <a:lnTo>
                      <a:pt x="2198" y="346"/>
                    </a:lnTo>
                    <a:lnTo>
                      <a:pt x="2193" y="346"/>
                    </a:lnTo>
                    <a:lnTo>
                      <a:pt x="2187" y="351"/>
                    </a:lnTo>
                    <a:lnTo>
                      <a:pt x="2184" y="351"/>
                    </a:lnTo>
                    <a:lnTo>
                      <a:pt x="2181" y="349"/>
                    </a:lnTo>
                    <a:lnTo>
                      <a:pt x="2173" y="348"/>
                    </a:lnTo>
                    <a:lnTo>
                      <a:pt x="2171" y="348"/>
                    </a:lnTo>
                    <a:lnTo>
                      <a:pt x="2168" y="343"/>
                    </a:lnTo>
                    <a:lnTo>
                      <a:pt x="2166" y="343"/>
                    </a:lnTo>
                    <a:lnTo>
                      <a:pt x="2165" y="342"/>
                    </a:lnTo>
                    <a:lnTo>
                      <a:pt x="2160" y="340"/>
                    </a:lnTo>
                    <a:lnTo>
                      <a:pt x="2157" y="342"/>
                    </a:lnTo>
                    <a:lnTo>
                      <a:pt x="2154" y="340"/>
                    </a:lnTo>
                    <a:lnTo>
                      <a:pt x="2152" y="342"/>
                    </a:lnTo>
                    <a:lnTo>
                      <a:pt x="2154" y="342"/>
                    </a:lnTo>
                    <a:lnTo>
                      <a:pt x="2157" y="342"/>
                    </a:lnTo>
                    <a:lnTo>
                      <a:pt x="2162" y="342"/>
                    </a:lnTo>
                    <a:lnTo>
                      <a:pt x="2163" y="342"/>
                    </a:lnTo>
                    <a:lnTo>
                      <a:pt x="2165" y="343"/>
                    </a:lnTo>
                    <a:lnTo>
                      <a:pt x="2166" y="345"/>
                    </a:lnTo>
                    <a:lnTo>
                      <a:pt x="2165" y="346"/>
                    </a:lnTo>
                    <a:lnTo>
                      <a:pt x="2163" y="346"/>
                    </a:lnTo>
                    <a:lnTo>
                      <a:pt x="2160" y="345"/>
                    </a:lnTo>
                    <a:lnTo>
                      <a:pt x="2155" y="346"/>
                    </a:lnTo>
                    <a:lnTo>
                      <a:pt x="2154" y="345"/>
                    </a:lnTo>
                    <a:lnTo>
                      <a:pt x="2149" y="343"/>
                    </a:lnTo>
                    <a:lnTo>
                      <a:pt x="2144" y="346"/>
                    </a:lnTo>
                    <a:lnTo>
                      <a:pt x="2140" y="346"/>
                    </a:lnTo>
                    <a:lnTo>
                      <a:pt x="2135" y="348"/>
                    </a:lnTo>
                    <a:lnTo>
                      <a:pt x="2127" y="349"/>
                    </a:lnTo>
                    <a:lnTo>
                      <a:pt x="2129" y="349"/>
                    </a:lnTo>
                    <a:lnTo>
                      <a:pt x="2135" y="348"/>
                    </a:lnTo>
                    <a:lnTo>
                      <a:pt x="2138" y="348"/>
                    </a:lnTo>
                    <a:lnTo>
                      <a:pt x="2143" y="346"/>
                    </a:lnTo>
                    <a:lnTo>
                      <a:pt x="2146" y="346"/>
                    </a:lnTo>
                    <a:lnTo>
                      <a:pt x="2148" y="345"/>
                    </a:lnTo>
                    <a:lnTo>
                      <a:pt x="2149" y="345"/>
                    </a:lnTo>
                    <a:lnTo>
                      <a:pt x="2151" y="345"/>
                    </a:lnTo>
                    <a:lnTo>
                      <a:pt x="2152" y="346"/>
                    </a:lnTo>
                    <a:lnTo>
                      <a:pt x="2152" y="346"/>
                    </a:lnTo>
                    <a:lnTo>
                      <a:pt x="2154" y="349"/>
                    </a:lnTo>
                    <a:lnTo>
                      <a:pt x="2152" y="349"/>
                    </a:lnTo>
                    <a:lnTo>
                      <a:pt x="2151" y="351"/>
                    </a:lnTo>
                    <a:lnTo>
                      <a:pt x="2151" y="351"/>
                    </a:lnTo>
                    <a:lnTo>
                      <a:pt x="2155" y="349"/>
                    </a:lnTo>
                    <a:lnTo>
                      <a:pt x="2159" y="351"/>
                    </a:lnTo>
                    <a:lnTo>
                      <a:pt x="2160" y="351"/>
                    </a:lnTo>
                    <a:lnTo>
                      <a:pt x="2163" y="348"/>
                    </a:lnTo>
                    <a:lnTo>
                      <a:pt x="2168" y="348"/>
                    </a:lnTo>
                    <a:lnTo>
                      <a:pt x="2168" y="348"/>
                    </a:lnTo>
                    <a:lnTo>
                      <a:pt x="2170" y="348"/>
                    </a:lnTo>
                    <a:lnTo>
                      <a:pt x="2168" y="353"/>
                    </a:lnTo>
                    <a:lnTo>
                      <a:pt x="2168" y="354"/>
                    </a:lnTo>
                    <a:lnTo>
                      <a:pt x="2173" y="359"/>
                    </a:lnTo>
                    <a:lnTo>
                      <a:pt x="2176" y="360"/>
                    </a:lnTo>
                    <a:lnTo>
                      <a:pt x="2177" y="360"/>
                    </a:lnTo>
                    <a:lnTo>
                      <a:pt x="2179" y="360"/>
                    </a:lnTo>
                    <a:lnTo>
                      <a:pt x="2179" y="357"/>
                    </a:lnTo>
                    <a:lnTo>
                      <a:pt x="2181" y="357"/>
                    </a:lnTo>
                    <a:lnTo>
                      <a:pt x="2182" y="357"/>
                    </a:lnTo>
                    <a:lnTo>
                      <a:pt x="2182" y="359"/>
                    </a:lnTo>
                    <a:lnTo>
                      <a:pt x="2184" y="362"/>
                    </a:lnTo>
                    <a:lnTo>
                      <a:pt x="2184" y="364"/>
                    </a:lnTo>
                    <a:lnTo>
                      <a:pt x="2184" y="365"/>
                    </a:lnTo>
                    <a:lnTo>
                      <a:pt x="2185" y="365"/>
                    </a:lnTo>
                    <a:lnTo>
                      <a:pt x="2187" y="367"/>
                    </a:lnTo>
                    <a:lnTo>
                      <a:pt x="2187" y="368"/>
                    </a:lnTo>
                    <a:lnTo>
                      <a:pt x="2187" y="373"/>
                    </a:lnTo>
                    <a:lnTo>
                      <a:pt x="2187" y="373"/>
                    </a:lnTo>
                    <a:lnTo>
                      <a:pt x="2185" y="373"/>
                    </a:lnTo>
                    <a:lnTo>
                      <a:pt x="2184" y="375"/>
                    </a:lnTo>
                    <a:lnTo>
                      <a:pt x="2184" y="375"/>
                    </a:lnTo>
                    <a:lnTo>
                      <a:pt x="2187" y="375"/>
                    </a:lnTo>
                    <a:lnTo>
                      <a:pt x="2187" y="376"/>
                    </a:lnTo>
                    <a:lnTo>
                      <a:pt x="2187" y="378"/>
                    </a:lnTo>
                    <a:lnTo>
                      <a:pt x="2187" y="379"/>
                    </a:lnTo>
                    <a:lnTo>
                      <a:pt x="2187" y="379"/>
                    </a:lnTo>
                    <a:lnTo>
                      <a:pt x="2189" y="378"/>
                    </a:lnTo>
                    <a:lnTo>
                      <a:pt x="2189" y="376"/>
                    </a:lnTo>
                    <a:lnTo>
                      <a:pt x="2189" y="376"/>
                    </a:lnTo>
                    <a:lnTo>
                      <a:pt x="2190" y="379"/>
                    </a:lnTo>
                    <a:lnTo>
                      <a:pt x="2190" y="381"/>
                    </a:lnTo>
                    <a:lnTo>
                      <a:pt x="2192" y="381"/>
                    </a:lnTo>
                    <a:lnTo>
                      <a:pt x="2196" y="384"/>
                    </a:lnTo>
                    <a:lnTo>
                      <a:pt x="2196" y="384"/>
                    </a:lnTo>
                    <a:lnTo>
                      <a:pt x="2198" y="386"/>
                    </a:lnTo>
                    <a:lnTo>
                      <a:pt x="2196" y="387"/>
                    </a:lnTo>
                    <a:lnTo>
                      <a:pt x="2195" y="387"/>
                    </a:lnTo>
                    <a:lnTo>
                      <a:pt x="2196" y="389"/>
                    </a:lnTo>
                    <a:lnTo>
                      <a:pt x="2196" y="390"/>
                    </a:lnTo>
                    <a:lnTo>
                      <a:pt x="2198" y="392"/>
                    </a:lnTo>
                    <a:lnTo>
                      <a:pt x="2200" y="394"/>
                    </a:lnTo>
                    <a:lnTo>
                      <a:pt x="2200" y="395"/>
                    </a:lnTo>
                    <a:lnTo>
                      <a:pt x="2198" y="397"/>
                    </a:lnTo>
                    <a:lnTo>
                      <a:pt x="2195" y="400"/>
                    </a:lnTo>
                    <a:lnTo>
                      <a:pt x="2193" y="400"/>
                    </a:lnTo>
                    <a:lnTo>
                      <a:pt x="2193" y="401"/>
                    </a:lnTo>
                    <a:lnTo>
                      <a:pt x="2193" y="403"/>
                    </a:lnTo>
                    <a:lnTo>
                      <a:pt x="2192" y="403"/>
                    </a:lnTo>
                    <a:lnTo>
                      <a:pt x="2190" y="403"/>
                    </a:lnTo>
                    <a:lnTo>
                      <a:pt x="2177" y="398"/>
                    </a:lnTo>
                    <a:lnTo>
                      <a:pt x="2173" y="398"/>
                    </a:lnTo>
                    <a:lnTo>
                      <a:pt x="2168" y="397"/>
                    </a:lnTo>
                    <a:lnTo>
                      <a:pt x="2166" y="397"/>
                    </a:lnTo>
                    <a:lnTo>
                      <a:pt x="2166" y="397"/>
                    </a:lnTo>
                    <a:lnTo>
                      <a:pt x="2166" y="395"/>
                    </a:lnTo>
                    <a:lnTo>
                      <a:pt x="2168" y="394"/>
                    </a:lnTo>
                    <a:lnTo>
                      <a:pt x="2168" y="394"/>
                    </a:lnTo>
                    <a:lnTo>
                      <a:pt x="2166" y="394"/>
                    </a:lnTo>
                    <a:lnTo>
                      <a:pt x="2166" y="394"/>
                    </a:lnTo>
                    <a:lnTo>
                      <a:pt x="2165" y="394"/>
                    </a:lnTo>
                    <a:lnTo>
                      <a:pt x="2163" y="394"/>
                    </a:lnTo>
                    <a:lnTo>
                      <a:pt x="2163" y="394"/>
                    </a:lnTo>
                    <a:lnTo>
                      <a:pt x="2162" y="395"/>
                    </a:lnTo>
                    <a:lnTo>
                      <a:pt x="2162" y="395"/>
                    </a:lnTo>
                    <a:lnTo>
                      <a:pt x="2162" y="395"/>
                    </a:lnTo>
                    <a:lnTo>
                      <a:pt x="2163" y="397"/>
                    </a:lnTo>
                    <a:lnTo>
                      <a:pt x="2165" y="397"/>
                    </a:lnTo>
                    <a:lnTo>
                      <a:pt x="2165" y="398"/>
                    </a:lnTo>
                    <a:lnTo>
                      <a:pt x="2162" y="398"/>
                    </a:lnTo>
                    <a:lnTo>
                      <a:pt x="2159" y="400"/>
                    </a:lnTo>
                    <a:lnTo>
                      <a:pt x="2154" y="401"/>
                    </a:lnTo>
                    <a:lnTo>
                      <a:pt x="2152" y="403"/>
                    </a:lnTo>
                    <a:lnTo>
                      <a:pt x="2143" y="406"/>
                    </a:lnTo>
                    <a:lnTo>
                      <a:pt x="2140" y="408"/>
                    </a:lnTo>
                    <a:lnTo>
                      <a:pt x="2138" y="408"/>
                    </a:lnTo>
                    <a:lnTo>
                      <a:pt x="2138" y="408"/>
                    </a:lnTo>
                    <a:lnTo>
                      <a:pt x="2136" y="409"/>
                    </a:lnTo>
                    <a:lnTo>
                      <a:pt x="2130" y="412"/>
                    </a:lnTo>
                    <a:lnTo>
                      <a:pt x="2130" y="412"/>
                    </a:lnTo>
                    <a:lnTo>
                      <a:pt x="2129" y="414"/>
                    </a:lnTo>
                    <a:lnTo>
                      <a:pt x="2127" y="414"/>
                    </a:lnTo>
                    <a:lnTo>
                      <a:pt x="2124" y="414"/>
                    </a:lnTo>
                    <a:lnTo>
                      <a:pt x="2121" y="416"/>
                    </a:lnTo>
                    <a:lnTo>
                      <a:pt x="2116" y="417"/>
                    </a:lnTo>
                    <a:lnTo>
                      <a:pt x="2114" y="417"/>
                    </a:lnTo>
                    <a:lnTo>
                      <a:pt x="2110" y="420"/>
                    </a:lnTo>
                    <a:lnTo>
                      <a:pt x="2107" y="423"/>
                    </a:lnTo>
                    <a:lnTo>
                      <a:pt x="2105" y="423"/>
                    </a:lnTo>
                    <a:lnTo>
                      <a:pt x="2102" y="422"/>
                    </a:lnTo>
                    <a:lnTo>
                      <a:pt x="2102" y="423"/>
                    </a:lnTo>
                    <a:lnTo>
                      <a:pt x="2102" y="425"/>
                    </a:lnTo>
                    <a:lnTo>
                      <a:pt x="2103" y="427"/>
                    </a:lnTo>
                    <a:lnTo>
                      <a:pt x="2103" y="427"/>
                    </a:lnTo>
                    <a:lnTo>
                      <a:pt x="2102" y="427"/>
                    </a:lnTo>
                    <a:lnTo>
                      <a:pt x="2100" y="425"/>
                    </a:lnTo>
                    <a:lnTo>
                      <a:pt x="2100" y="427"/>
                    </a:lnTo>
                    <a:lnTo>
                      <a:pt x="2100" y="427"/>
                    </a:lnTo>
                    <a:lnTo>
                      <a:pt x="2099" y="428"/>
                    </a:lnTo>
                    <a:lnTo>
                      <a:pt x="2097" y="428"/>
                    </a:lnTo>
                    <a:lnTo>
                      <a:pt x="2095" y="430"/>
                    </a:lnTo>
                    <a:lnTo>
                      <a:pt x="2095" y="430"/>
                    </a:lnTo>
                    <a:lnTo>
                      <a:pt x="2095" y="431"/>
                    </a:lnTo>
                    <a:lnTo>
                      <a:pt x="2094" y="433"/>
                    </a:lnTo>
                    <a:lnTo>
                      <a:pt x="2091" y="435"/>
                    </a:lnTo>
                    <a:lnTo>
                      <a:pt x="2091" y="435"/>
                    </a:lnTo>
                    <a:lnTo>
                      <a:pt x="2089" y="436"/>
                    </a:lnTo>
                    <a:lnTo>
                      <a:pt x="2088" y="436"/>
                    </a:lnTo>
                    <a:lnTo>
                      <a:pt x="2086" y="436"/>
                    </a:lnTo>
                    <a:lnTo>
                      <a:pt x="2083" y="439"/>
                    </a:lnTo>
                    <a:lnTo>
                      <a:pt x="2075" y="442"/>
                    </a:lnTo>
                    <a:lnTo>
                      <a:pt x="2073" y="444"/>
                    </a:lnTo>
                    <a:lnTo>
                      <a:pt x="2070" y="446"/>
                    </a:lnTo>
                    <a:lnTo>
                      <a:pt x="2070" y="446"/>
                    </a:lnTo>
                    <a:lnTo>
                      <a:pt x="2070" y="447"/>
                    </a:lnTo>
                    <a:lnTo>
                      <a:pt x="2069" y="449"/>
                    </a:lnTo>
                    <a:lnTo>
                      <a:pt x="2067" y="453"/>
                    </a:lnTo>
                    <a:lnTo>
                      <a:pt x="2067" y="455"/>
                    </a:lnTo>
                    <a:lnTo>
                      <a:pt x="2067" y="455"/>
                    </a:lnTo>
                    <a:lnTo>
                      <a:pt x="2064" y="455"/>
                    </a:lnTo>
                    <a:lnTo>
                      <a:pt x="2061" y="453"/>
                    </a:lnTo>
                    <a:lnTo>
                      <a:pt x="2061" y="452"/>
                    </a:lnTo>
                    <a:lnTo>
                      <a:pt x="2059" y="452"/>
                    </a:lnTo>
                    <a:lnTo>
                      <a:pt x="2059" y="450"/>
                    </a:lnTo>
                    <a:lnTo>
                      <a:pt x="2059" y="449"/>
                    </a:lnTo>
                    <a:lnTo>
                      <a:pt x="2059" y="449"/>
                    </a:lnTo>
                    <a:lnTo>
                      <a:pt x="2056" y="446"/>
                    </a:lnTo>
                    <a:lnTo>
                      <a:pt x="2051" y="442"/>
                    </a:lnTo>
                    <a:lnTo>
                      <a:pt x="2050" y="441"/>
                    </a:lnTo>
                    <a:lnTo>
                      <a:pt x="2043" y="442"/>
                    </a:lnTo>
                    <a:lnTo>
                      <a:pt x="2042" y="442"/>
                    </a:lnTo>
                    <a:lnTo>
                      <a:pt x="2039" y="442"/>
                    </a:lnTo>
                    <a:lnTo>
                      <a:pt x="2034" y="442"/>
                    </a:lnTo>
                    <a:lnTo>
                      <a:pt x="2029" y="444"/>
                    </a:lnTo>
                    <a:lnTo>
                      <a:pt x="2028" y="444"/>
                    </a:lnTo>
                    <a:lnTo>
                      <a:pt x="2021" y="446"/>
                    </a:lnTo>
                    <a:lnTo>
                      <a:pt x="2017" y="447"/>
                    </a:lnTo>
                    <a:lnTo>
                      <a:pt x="2010" y="455"/>
                    </a:lnTo>
                    <a:lnTo>
                      <a:pt x="2009" y="457"/>
                    </a:lnTo>
                    <a:lnTo>
                      <a:pt x="2007" y="458"/>
                    </a:lnTo>
                    <a:lnTo>
                      <a:pt x="2006" y="458"/>
                    </a:lnTo>
                    <a:lnTo>
                      <a:pt x="2006" y="457"/>
                    </a:lnTo>
                    <a:lnTo>
                      <a:pt x="2006" y="455"/>
                    </a:lnTo>
                    <a:lnTo>
                      <a:pt x="2006" y="452"/>
                    </a:lnTo>
                    <a:lnTo>
                      <a:pt x="2007" y="450"/>
                    </a:lnTo>
                    <a:lnTo>
                      <a:pt x="2007" y="447"/>
                    </a:lnTo>
                    <a:lnTo>
                      <a:pt x="2007" y="446"/>
                    </a:lnTo>
                    <a:lnTo>
                      <a:pt x="2009" y="444"/>
                    </a:lnTo>
                    <a:lnTo>
                      <a:pt x="2006" y="444"/>
                    </a:lnTo>
                    <a:lnTo>
                      <a:pt x="2002" y="447"/>
                    </a:lnTo>
                    <a:lnTo>
                      <a:pt x="1998" y="449"/>
                    </a:lnTo>
                    <a:lnTo>
                      <a:pt x="1995" y="450"/>
                    </a:lnTo>
                    <a:lnTo>
                      <a:pt x="1993" y="452"/>
                    </a:lnTo>
                    <a:lnTo>
                      <a:pt x="1991" y="452"/>
                    </a:lnTo>
                    <a:lnTo>
                      <a:pt x="1990" y="452"/>
                    </a:lnTo>
                    <a:lnTo>
                      <a:pt x="1990" y="455"/>
                    </a:lnTo>
                    <a:lnTo>
                      <a:pt x="1990" y="458"/>
                    </a:lnTo>
                    <a:lnTo>
                      <a:pt x="1988" y="458"/>
                    </a:lnTo>
                    <a:lnTo>
                      <a:pt x="1987" y="458"/>
                    </a:lnTo>
                    <a:lnTo>
                      <a:pt x="1985" y="457"/>
                    </a:lnTo>
                    <a:lnTo>
                      <a:pt x="1984" y="455"/>
                    </a:lnTo>
                    <a:lnTo>
                      <a:pt x="1982" y="453"/>
                    </a:lnTo>
                    <a:lnTo>
                      <a:pt x="1980" y="453"/>
                    </a:lnTo>
                    <a:lnTo>
                      <a:pt x="1980" y="453"/>
                    </a:lnTo>
                    <a:lnTo>
                      <a:pt x="1979" y="455"/>
                    </a:lnTo>
                    <a:lnTo>
                      <a:pt x="1976" y="457"/>
                    </a:lnTo>
                    <a:lnTo>
                      <a:pt x="1977" y="455"/>
                    </a:lnTo>
                    <a:lnTo>
                      <a:pt x="1974" y="453"/>
                    </a:lnTo>
                    <a:lnTo>
                      <a:pt x="1972" y="453"/>
                    </a:lnTo>
                    <a:lnTo>
                      <a:pt x="1971" y="453"/>
                    </a:lnTo>
                    <a:lnTo>
                      <a:pt x="1971" y="453"/>
                    </a:lnTo>
                    <a:lnTo>
                      <a:pt x="1969" y="455"/>
                    </a:lnTo>
                    <a:lnTo>
                      <a:pt x="1968" y="457"/>
                    </a:lnTo>
                    <a:lnTo>
                      <a:pt x="1968" y="457"/>
                    </a:lnTo>
                    <a:lnTo>
                      <a:pt x="1966" y="458"/>
                    </a:lnTo>
                    <a:lnTo>
                      <a:pt x="1965" y="460"/>
                    </a:lnTo>
                    <a:lnTo>
                      <a:pt x="1965" y="461"/>
                    </a:lnTo>
                    <a:lnTo>
                      <a:pt x="1965" y="464"/>
                    </a:lnTo>
                    <a:lnTo>
                      <a:pt x="1965" y="469"/>
                    </a:lnTo>
                    <a:lnTo>
                      <a:pt x="1961" y="474"/>
                    </a:lnTo>
                    <a:lnTo>
                      <a:pt x="1960" y="472"/>
                    </a:lnTo>
                    <a:lnTo>
                      <a:pt x="1960" y="472"/>
                    </a:lnTo>
                    <a:lnTo>
                      <a:pt x="1960" y="474"/>
                    </a:lnTo>
                    <a:lnTo>
                      <a:pt x="1960" y="475"/>
                    </a:lnTo>
                    <a:lnTo>
                      <a:pt x="1960" y="475"/>
                    </a:lnTo>
                    <a:lnTo>
                      <a:pt x="1960" y="477"/>
                    </a:lnTo>
                    <a:lnTo>
                      <a:pt x="1958" y="477"/>
                    </a:lnTo>
                    <a:lnTo>
                      <a:pt x="1955" y="480"/>
                    </a:lnTo>
                    <a:lnTo>
                      <a:pt x="1952" y="482"/>
                    </a:lnTo>
                    <a:lnTo>
                      <a:pt x="1947" y="488"/>
                    </a:lnTo>
                    <a:lnTo>
                      <a:pt x="1946" y="491"/>
                    </a:lnTo>
                    <a:lnTo>
                      <a:pt x="1946" y="496"/>
                    </a:lnTo>
                    <a:lnTo>
                      <a:pt x="1946" y="498"/>
                    </a:lnTo>
                    <a:lnTo>
                      <a:pt x="1946" y="499"/>
                    </a:lnTo>
                    <a:lnTo>
                      <a:pt x="1947" y="499"/>
                    </a:lnTo>
                    <a:lnTo>
                      <a:pt x="1949" y="501"/>
                    </a:lnTo>
                    <a:lnTo>
                      <a:pt x="1952" y="502"/>
                    </a:lnTo>
                    <a:lnTo>
                      <a:pt x="1952" y="502"/>
                    </a:lnTo>
                    <a:lnTo>
                      <a:pt x="1952" y="502"/>
                    </a:lnTo>
                    <a:lnTo>
                      <a:pt x="1952" y="502"/>
                    </a:lnTo>
                    <a:lnTo>
                      <a:pt x="1954" y="499"/>
                    </a:lnTo>
                    <a:lnTo>
                      <a:pt x="1955" y="498"/>
                    </a:lnTo>
                    <a:lnTo>
                      <a:pt x="1957" y="498"/>
                    </a:lnTo>
                    <a:lnTo>
                      <a:pt x="1961" y="501"/>
                    </a:lnTo>
                    <a:lnTo>
                      <a:pt x="1963" y="501"/>
                    </a:lnTo>
                    <a:lnTo>
                      <a:pt x="1963" y="504"/>
                    </a:lnTo>
                    <a:lnTo>
                      <a:pt x="1963" y="505"/>
                    </a:lnTo>
                    <a:lnTo>
                      <a:pt x="1961" y="505"/>
                    </a:lnTo>
                    <a:lnTo>
                      <a:pt x="1960" y="509"/>
                    </a:lnTo>
                    <a:lnTo>
                      <a:pt x="1957" y="510"/>
                    </a:lnTo>
                    <a:lnTo>
                      <a:pt x="1957" y="512"/>
                    </a:lnTo>
                    <a:lnTo>
                      <a:pt x="1957" y="513"/>
                    </a:lnTo>
                    <a:lnTo>
                      <a:pt x="1957" y="516"/>
                    </a:lnTo>
                    <a:lnTo>
                      <a:pt x="1957" y="518"/>
                    </a:lnTo>
                    <a:lnTo>
                      <a:pt x="1957" y="521"/>
                    </a:lnTo>
                    <a:lnTo>
                      <a:pt x="1957" y="521"/>
                    </a:lnTo>
                    <a:lnTo>
                      <a:pt x="1958" y="523"/>
                    </a:lnTo>
                    <a:lnTo>
                      <a:pt x="1958" y="524"/>
                    </a:lnTo>
                    <a:lnTo>
                      <a:pt x="1961" y="523"/>
                    </a:lnTo>
                    <a:lnTo>
                      <a:pt x="1963" y="523"/>
                    </a:lnTo>
                    <a:lnTo>
                      <a:pt x="1963" y="524"/>
                    </a:lnTo>
                    <a:lnTo>
                      <a:pt x="1963" y="527"/>
                    </a:lnTo>
                    <a:lnTo>
                      <a:pt x="1965" y="529"/>
                    </a:lnTo>
                    <a:lnTo>
                      <a:pt x="1965" y="534"/>
                    </a:lnTo>
                    <a:lnTo>
                      <a:pt x="1965" y="535"/>
                    </a:lnTo>
                    <a:lnTo>
                      <a:pt x="1963" y="535"/>
                    </a:lnTo>
                    <a:lnTo>
                      <a:pt x="1961" y="537"/>
                    </a:lnTo>
                    <a:lnTo>
                      <a:pt x="1960" y="537"/>
                    </a:lnTo>
                    <a:lnTo>
                      <a:pt x="1958" y="537"/>
                    </a:lnTo>
                    <a:lnTo>
                      <a:pt x="1955" y="534"/>
                    </a:lnTo>
                    <a:lnTo>
                      <a:pt x="1955" y="532"/>
                    </a:lnTo>
                    <a:lnTo>
                      <a:pt x="1958" y="531"/>
                    </a:lnTo>
                    <a:lnTo>
                      <a:pt x="1960" y="529"/>
                    </a:lnTo>
                    <a:lnTo>
                      <a:pt x="1960" y="527"/>
                    </a:lnTo>
                    <a:lnTo>
                      <a:pt x="1960" y="527"/>
                    </a:lnTo>
                    <a:lnTo>
                      <a:pt x="1958" y="529"/>
                    </a:lnTo>
                    <a:lnTo>
                      <a:pt x="1955" y="529"/>
                    </a:lnTo>
                    <a:lnTo>
                      <a:pt x="1954" y="529"/>
                    </a:lnTo>
                    <a:lnTo>
                      <a:pt x="1952" y="531"/>
                    </a:lnTo>
                    <a:lnTo>
                      <a:pt x="1954" y="534"/>
                    </a:lnTo>
                    <a:lnTo>
                      <a:pt x="1952" y="534"/>
                    </a:lnTo>
                    <a:lnTo>
                      <a:pt x="1950" y="534"/>
                    </a:lnTo>
                    <a:lnTo>
                      <a:pt x="1947" y="535"/>
                    </a:lnTo>
                    <a:lnTo>
                      <a:pt x="1947" y="537"/>
                    </a:lnTo>
                    <a:lnTo>
                      <a:pt x="1944" y="542"/>
                    </a:lnTo>
                    <a:lnTo>
                      <a:pt x="1943" y="545"/>
                    </a:lnTo>
                    <a:lnTo>
                      <a:pt x="1941" y="548"/>
                    </a:lnTo>
                    <a:lnTo>
                      <a:pt x="1941" y="551"/>
                    </a:lnTo>
                    <a:lnTo>
                      <a:pt x="1943" y="554"/>
                    </a:lnTo>
                    <a:lnTo>
                      <a:pt x="1943" y="556"/>
                    </a:lnTo>
                    <a:lnTo>
                      <a:pt x="1946" y="559"/>
                    </a:lnTo>
                    <a:lnTo>
                      <a:pt x="1947" y="561"/>
                    </a:lnTo>
                    <a:lnTo>
                      <a:pt x="1947" y="564"/>
                    </a:lnTo>
                    <a:lnTo>
                      <a:pt x="1946" y="565"/>
                    </a:lnTo>
                    <a:lnTo>
                      <a:pt x="1941" y="568"/>
                    </a:lnTo>
                    <a:lnTo>
                      <a:pt x="1941" y="568"/>
                    </a:lnTo>
                    <a:lnTo>
                      <a:pt x="1935" y="568"/>
                    </a:lnTo>
                    <a:lnTo>
                      <a:pt x="1933" y="567"/>
                    </a:lnTo>
                    <a:lnTo>
                      <a:pt x="1930" y="567"/>
                    </a:lnTo>
                    <a:lnTo>
                      <a:pt x="1928" y="568"/>
                    </a:lnTo>
                    <a:lnTo>
                      <a:pt x="1924" y="570"/>
                    </a:lnTo>
                    <a:lnTo>
                      <a:pt x="1920" y="573"/>
                    </a:lnTo>
                    <a:lnTo>
                      <a:pt x="1917" y="575"/>
                    </a:lnTo>
                    <a:lnTo>
                      <a:pt x="1917" y="576"/>
                    </a:lnTo>
                    <a:lnTo>
                      <a:pt x="1916" y="578"/>
                    </a:lnTo>
                    <a:lnTo>
                      <a:pt x="1914" y="583"/>
                    </a:lnTo>
                    <a:lnTo>
                      <a:pt x="1914" y="586"/>
                    </a:lnTo>
                    <a:lnTo>
                      <a:pt x="1916" y="586"/>
                    </a:lnTo>
                    <a:lnTo>
                      <a:pt x="1916" y="587"/>
                    </a:lnTo>
                    <a:lnTo>
                      <a:pt x="1916" y="589"/>
                    </a:lnTo>
                    <a:lnTo>
                      <a:pt x="1916" y="590"/>
                    </a:lnTo>
                    <a:lnTo>
                      <a:pt x="1917" y="592"/>
                    </a:lnTo>
                    <a:lnTo>
                      <a:pt x="1917" y="595"/>
                    </a:lnTo>
                    <a:lnTo>
                      <a:pt x="1916" y="595"/>
                    </a:lnTo>
                    <a:lnTo>
                      <a:pt x="1914" y="594"/>
                    </a:lnTo>
                    <a:lnTo>
                      <a:pt x="1911" y="594"/>
                    </a:lnTo>
                    <a:lnTo>
                      <a:pt x="1905" y="595"/>
                    </a:lnTo>
                    <a:lnTo>
                      <a:pt x="1902" y="597"/>
                    </a:lnTo>
                    <a:lnTo>
                      <a:pt x="1898" y="600"/>
                    </a:lnTo>
                    <a:lnTo>
                      <a:pt x="1898" y="600"/>
                    </a:lnTo>
                    <a:lnTo>
                      <a:pt x="1897" y="598"/>
                    </a:lnTo>
                    <a:lnTo>
                      <a:pt x="1895" y="597"/>
                    </a:lnTo>
                    <a:lnTo>
                      <a:pt x="1895" y="597"/>
                    </a:lnTo>
                    <a:lnTo>
                      <a:pt x="1894" y="598"/>
                    </a:lnTo>
                    <a:lnTo>
                      <a:pt x="1895" y="600"/>
                    </a:lnTo>
                    <a:lnTo>
                      <a:pt x="1897" y="600"/>
                    </a:lnTo>
                    <a:lnTo>
                      <a:pt x="1895" y="605"/>
                    </a:lnTo>
                    <a:lnTo>
                      <a:pt x="1895" y="606"/>
                    </a:lnTo>
                    <a:lnTo>
                      <a:pt x="1895" y="609"/>
                    </a:lnTo>
                    <a:lnTo>
                      <a:pt x="1895" y="611"/>
                    </a:lnTo>
                    <a:lnTo>
                      <a:pt x="1895" y="611"/>
                    </a:lnTo>
                    <a:lnTo>
                      <a:pt x="1892" y="616"/>
                    </a:lnTo>
                    <a:lnTo>
                      <a:pt x="1889" y="622"/>
                    </a:lnTo>
                    <a:lnTo>
                      <a:pt x="1886" y="625"/>
                    </a:lnTo>
                    <a:lnTo>
                      <a:pt x="1883" y="627"/>
                    </a:lnTo>
                    <a:lnTo>
                      <a:pt x="1881" y="628"/>
                    </a:lnTo>
                    <a:lnTo>
                      <a:pt x="1881" y="628"/>
                    </a:lnTo>
                    <a:lnTo>
                      <a:pt x="1876" y="633"/>
                    </a:lnTo>
                    <a:lnTo>
                      <a:pt x="1872" y="636"/>
                    </a:lnTo>
                    <a:lnTo>
                      <a:pt x="1870" y="638"/>
                    </a:lnTo>
                    <a:lnTo>
                      <a:pt x="1870" y="636"/>
                    </a:lnTo>
                    <a:lnTo>
                      <a:pt x="1868" y="635"/>
                    </a:lnTo>
                    <a:lnTo>
                      <a:pt x="1868" y="633"/>
                    </a:lnTo>
                    <a:lnTo>
                      <a:pt x="1867" y="631"/>
                    </a:lnTo>
                    <a:lnTo>
                      <a:pt x="1867" y="630"/>
                    </a:lnTo>
                    <a:lnTo>
                      <a:pt x="1867" y="628"/>
                    </a:lnTo>
                    <a:lnTo>
                      <a:pt x="1865" y="619"/>
                    </a:lnTo>
                    <a:lnTo>
                      <a:pt x="1864" y="611"/>
                    </a:lnTo>
                    <a:lnTo>
                      <a:pt x="1864" y="608"/>
                    </a:lnTo>
                    <a:lnTo>
                      <a:pt x="1862" y="606"/>
                    </a:lnTo>
                    <a:lnTo>
                      <a:pt x="1861" y="603"/>
                    </a:lnTo>
                    <a:lnTo>
                      <a:pt x="1861" y="602"/>
                    </a:lnTo>
                    <a:lnTo>
                      <a:pt x="1861" y="598"/>
                    </a:lnTo>
                    <a:lnTo>
                      <a:pt x="1857" y="584"/>
                    </a:lnTo>
                    <a:lnTo>
                      <a:pt x="1857" y="579"/>
                    </a:lnTo>
                    <a:lnTo>
                      <a:pt x="1854" y="568"/>
                    </a:lnTo>
                    <a:lnTo>
                      <a:pt x="1853" y="561"/>
                    </a:lnTo>
                    <a:lnTo>
                      <a:pt x="1853" y="554"/>
                    </a:lnTo>
                    <a:lnTo>
                      <a:pt x="1853" y="551"/>
                    </a:lnTo>
                    <a:lnTo>
                      <a:pt x="1854" y="543"/>
                    </a:lnTo>
                    <a:lnTo>
                      <a:pt x="1854" y="537"/>
                    </a:lnTo>
                    <a:lnTo>
                      <a:pt x="1859" y="524"/>
                    </a:lnTo>
                    <a:lnTo>
                      <a:pt x="1859" y="523"/>
                    </a:lnTo>
                    <a:lnTo>
                      <a:pt x="1861" y="523"/>
                    </a:lnTo>
                    <a:lnTo>
                      <a:pt x="1867" y="518"/>
                    </a:lnTo>
                    <a:lnTo>
                      <a:pt x="1870" y="515"/>
                    </a:lnTo>
                    <a:lnTo>
                      <a:pt x="1872" y="512"/>
                    </a:lnTo>
                    <a:lnTo>
                      <a:pt x="1873" y="509"/>
                    </a:lnTo>
                    <a:lnTo>
                      <a:pt x="1873" y="507"/>
                    </a:lnTo>
                    <a:lnTo>
                      <a:pt x="1873" y="505"/>
                    </a:lnTo>
                    <a:lnTo>
                      <a:pt x="1872" y="504"/>
                    </a:lnTo>
                    <a:lnTo>
                      <a:pt x="1870" y="502"/>
                    </a:lnTo>
                    <a:lnTo>
                      <a:pt x="1872" y="502"/>
                    </a:lnTo>
                    <a:lnTo>
                      <a:pt x="1872" y="501"/>
                    </a:lnTo>
                    <a:lnTo>
                      <a:pt x="1873" y="501"/>
                    </a:lnTo>
                    <a:lnTo>
                      <a:pt x="1876" y="502"/>
                    </a:lnTo>
                    <a:lnTo>
                      <a:pt x="1879" y="501"/>
                    </a:lnTo>
                    <a:lnTo>
                      <a:pt x="1883" y="496"/>
                    </a:lnTo>
                    <a:lnTo>
                      <a:pt x="1887" y="498"/>
                    </a:lnTo>
                    <a:lnTo>
                      <a:pt x="1890" y="496"/>
                    </a:lnTo>
                    <a:lnTo>
                      <a:pt x="1892" y="498"/>
                    </a:lnTo>
                    <a:lnTo>
                      <a:pt x="1892" y="496"/>
                    </a:lnTo>
                    <a:lnTo>
                      <a:pt x="1894" y="494"/>
                    </a:lnTo>
                    <a:lnTo>
                      <a:pt x="1898" y="491"/>
                    </a:lnTo>
                    <a:lnTo>
                      <a:pt x="1903" y="488"/>
                    </a:lnTo>
                    <a:lnTo>
                      <a:pt x="1905" y="486"/>
                    </a:lnTo>
                    <a:lnTo>
                      <a:pt x="1906" y="485"/>
                    </a:lnTo>
                    <a:lnTo>
                      <a:pt x="1909" y="482"/>
                    </a:lnTo>
                    <a:lnTo>
                      <a:pt x="1911" y="480"/>
                    </a:lnTo>
                    <a:lnTo>
                      <a:pt x="1914" y="474"/>
                    </a:lnTo>
                    <a:lnTo>
                      <a:pt x="1922" y="468"/>
                    </a:lnTo>
                    <a:lnTo>
                      <a:pt x="1925" y="464"/>
                    </a:lnTo>
                    <a:lnTo>
                      <a:pt x="1927" y="463"/>
                    </a:lnTo>
                    <a:lnTo>
                      <a:pt x="1928" y="463"/>
                    </a:lnTo>
                    <a:lnTo>
                      <a:pt x="1935" y="458"/>
                    </a:lnTo>
                    <a:lnTo>
                      <a:pt x="1938" y="453"/>
                    </a:lnTo>
                    <a:lnTo>
                      <a:pt x="1943" y="452"/>
                    </a:lnTo>
                    <a:lnTo>
                      <a:pt x="1944" y="449"/>
                    </a:lnTo>
                    <a:lnTo>
                      <a:pt x="1946" y="446"/>
                    </a:lnTo>
                    <a:lnTo>
                      <a:pt x="1947" y="444"/>
                    </a:lnTo>
                    <a:lnTo>
                      <a:pt x="1949" y="442"/>
                    </a:lnTo>
                    <a:lnTo>
                      <a:pt x="1955" y="441"/>
                    </a:lnTo>
                    <a:lnTo>
                      <a:pt x="1960" y="438"/>
                    </a:lnTo>
                    <a:lnTo>
                      <a:pt x="1965" y="438"/>
                    </a:lnTo>
                    <a:lnTo>
                      <a:pt x="1966" y="436"/>
                    </a:lnTo>
                    <a:lnTo>
                      <a:pt x="1968" y="436"/>
                    </a:lnTo>
                    <a:lnTo>
                      <a:pt x="1971" y="435"/>
                    </a:lnTo>
                    <a:lnTo>
                      <a:pt x="1968" y="433"/>
                    </a:lnTo>
                    <a:lnTo>
                      <a:pt x="1969" y="431"/>
                    </a:lnTo>
                    <a:lnTo>
                      <a:pt x="1969" y="430"/>
                    </a:lnTo>
                    <a:lnTo>
                      <a:pt x="1972" y="428"/>
                    </a:lnTo>
                    <a:lnTo>
                      <a:pt x="1974" y="425"/>
                    </a:lnTo>
                    <a:lnTo>
                      <a:pt x="1974" y="423"/>
                    </a:lnTo>
                    <a:lnTo>
                      <a:pt x="1974" y="423"/>
                    </a:lnTo>
                    <a:lnTo>
                      <a:pt x="1971" y="422"/>
                    </a:lnTo>
                    <a:lnTo>
                      <a:pt x="1972" y="420"/>
                    </a:lnTo>
                    <a:lnTo>
                      <a:pt x="1972" y="419"/>
                    </a:lnTo>
                    <a:lnTo>
                      <a:pt x="1974" y="417"/>
                    </a:lnTo>
                    <a:lnTo>
                      <a:pt x="1976" y="414"/>
                    </a:lnTo>
                    <a:lnTo>
                      <a:pt x="1976" y="409"/>
                    </a:lnTo>
                    <a:lnTo>
                      <a:pt x="1977" y="405"/>
                    </a:lnTo>
                    <a:lnTo>
                      <a:pt x="1979" y="403"/>
                    </a:lnTo>
                    <a:lnTo>
                      <a:pt x="1984" y="400"/>
                    </a:lnTo>
                    <a:lnTo>
                      <a:pt x="1984" y="400"/>
                    </a:lnTo>
                    <a:lnTo>
                      <a:pt x="1987" y="401"/>
                    </a:lnTo>
                    <a:lnTo>
                      <a:pt x="1991" y="401"/>
                    </a:lnTo>
                    <a:lnTo>
                      <a:pt x="1991" y="403"/>
                    </a:lnTo>
                    <a:lnTo>
                      <a:pt x="1993" y="401"/>
                    </a:lnTo>
                    <a:lnTo>
                      <a:pt x="1991" y="400"/>
                    </a:lnTo>
                    <a:lnTo>
                      <a:pt x="1993" y="400"/>
                    </a:lnTo>
                    <a:lnTo>
                      <a:pt x="1995" y="400"/>
                    </a:lnTo>
                    <a:lnTo>
                      <a:pt x="1995" y="400"/>
                    </a:lnTo>
                    <a:lnTo>
                      <a:pt x="1990" y="398"/>
                    </a:lnTo>
                    <a:lnTo>
                      <a:pt x="1987" y="398"/>
                    </a:lnTo>
                    <a:lnTo>
                      <a:pt x="1982" y="395"/>
                    </a:lnTo>
                    <a:lnTo>
                      <a:pt x="1980" y="395"/>
                    </a:lnTo>
                    <a:lnTo>
                      <a:pt x="1979" y="395"/>
                    </a:lnTo>
                    <a:lnTo>
                      <a:pt x="1965" y="398"/>
                    </a:lnTo>
                    <a:lnTo>
                      <a:pt x="1965" y="400"/>
                    </a:lnTo>
                    <a:lnTo>
                      <a:pt x="1963" y="400"/>
                    </a:lnTo>
                    <a:lnTo>
                      <a:pt x="1965" y="403"/>
                    </a:lnTo>
                    <a:lnTo>
                      <a:pt x="1963" y="403"/>
                    </a:lnTo>
                    <a:lnTo>
                      <a:pt x="1963" y="403"/>
                    </a:lnTo>
                    <a:lnTo>
                      <a:pt x="1963" y="405"/>
                    </a:lnTo>
                    <a:lnTo>
                      <a:pt x="1961" y="408"/>
                    </a:lnTo>
                    <a:lnTo>
                      <a:pt x="1961" y="409"/>
                    </a:lnTo>
                    <a:lnTo>
                      <a:pt x="1960" y="412"/>
                    </a:lnTo>
                    <a:lnTo>
                      <a:pt x="1960" y="416"/>
                    </a:lnTo>
                    <a:lnTo>
                      <a:pt x="1963" y="417"/>
                    </a:lnTo>
                    <a:lnTo>
                      <a:pt x="1963" y="417"/>
                    </a:lnTo>
                    <a:lnTo>
                      <a:pt x="1963" y="419"/>
                    </a:lnTo>
                    <a:lnTo>
                      <a:pt x="1961" y="419"/>
                    </a:lnTo>
                    <a:lnTo>
                      <a:pt x="1961" y="420"/>
                    </a:lnTo>
                    <a:lnTo>
                      <a:pt x="1961" y="420"/>
                    </a:lnTo>
                    <a:lnTo>
                      <a:pt x="1960" y="420"/>
                    </a:lnTo>
                    <a:lnTo>
                      <a:pt x="1958" y="420"/>
                    </a:lnTo>
                    <a:lnTo>
                      <a:pt x="1958" y="417"/>
                    </a:lnTo>
                    <a:lnTo>
                      <a:pt x="1957" y="417"/>
                    </a:lnTo>
                    <a:lnTo>
                      <a:pt x="1957" y="417"/>
                    </a:lnTo>
                    <a:lnTo>
                      <a:pt x="1955" y="419"/>
                    </a:lnTo>
                    <a:lnTo>
                      <a:pt x="1955" y="419"/>
                    </a:lnTo>
                    <a:lnTo>
                      <a:pt x="1954" y="417"/>
                    </a:lnTo>
                    <a:lnTo>
                      <a:pt x="1952" y="419"/>
                    </a:lnTo>
                    <a:lnTo>
                      <a:pt x="1949" y="420"/>
                    </a:lnTo>
                    <a:lnTo>
                      <a:pt x="1931" y="433"/>
                    </a:lnTo>
                    <a:lnTo>
                      <a:pt x="1930" y="435"/>
                    </a:lnTo>
                    <a:lnTo>
                      <a:pt x="1928" y="438"/>
                    </a:lnTo>
                    <a:lnTo>
                      <a:pt x="1924" y="438"/>
                    </a:lnTo>
                    <a:lnTo>
                      <a:pt x="1922" y="439"/>
                    </a:lnTo>
                    <a:lnTo>
                      <a:pt x="1920" y="439"/>
                    </a:lnTo>
                    <a:lnTo>
                      <a:pt x="1919" y="441"/>
                    </a:lnTo>
                    <a:lnTo>
                      <a:pt x="1919" y="439"/>
                    </a:lnTo>
                    <a:lnTo>
                      <a:pt x="1919" y="439"/>
                    </a:lnTo>
                    <a:lnTo>
                      <a:pt x="1920" y="436"/>
                    </a:lnTo>
                    <a:lnTo>
                      <a:pt x="1922" y="433"/>
                    </a:lnTo>
                    <a:lnTo>
                      <a:pt x="1920" y="431"/>
                    </a:lnTo>
                    <a:lnTo>
                      <a:pt x="1919" y="431"/>
                    </a:lnTo>
                    <a:lnTo>
                      <a:pt x="1917" y="433"/>
                    </a:lnTo>
                    <a:lnTo>
                      <a:pt x="1916" y="435"/>
                    </a:lnTo>
                    <a:lnTo>
                      <a:pt x="1914" y="433"/>
                    </a:lnTo>
                    <a:lnTo>
                      <a:pt x="1914" y="433"/>
                    </a:lnTo>
                    <a:lnTo>
                      <a:pt x="1916" y="430"/>
                    </a:lnTo>
                    <a:lnTo>
                      <a:pt x="1916" y="428"/>
                    </a:lnTo>
                    <a:lnTo>
                      <a:pt x="1916" y="427"/>
                    </a:lnTo>
                    <a:lnTo>
                      <a:pt x="1916" y="425"/>
                    </a:lnTo>
                    <a:lnTo>
                      <a:pt x="1919" y="420"/>
                    </a:lnTo>
                    <a:lnTo>
                      <a:pt x="1920" y="419"/>
                    </a:lnTo>
                    <a:lnTo>
                      <a:pt x="1922" y="416"/>
                    </a:lnTo>
                    <a:lnTo>
                      <a:pt x="1922" y="414"/>
                    </a:lnTo>
                    <a:lnTo>
                      <a:pt x="1920" y="412"/>
                    </a:lnTo>
                    <a:lnTo>
                      <a:pt x="1920" y="412"/>
                    </a:lnTo>
                    <a:lnTo>
                      <a:pt x="1919" y="412"/>
                    </a:lnTo>
                    <a:lnTo>
                      <a:pt x="1913" y="416"/>
                    </a:lnTo>
                    <a:lnTo>
                      <a:pt x="1911" y="417"/>
                    </a:lnTo>
                    <a:lnTo>
                      <a:pt x="1909" y="416"/>
                    </a:lnTo>
                    <a:lnTo>
                      <a:pt x="1908" y="416"/>
                    </a:lnTo>
                    <a:lnTo>
                      <a:pt x="1906" y="412"/>
                    </a:lnTo>
                    <a:lnTo>
                      <a:pt x="1905" y="412"/>
                    </a:lnTo>
                    <a:lnTo>
                      <a:pt x="1903" y="412"/>
                    </a:lnTo>
                    <a:lnTo>
                      <a:pt x="1900" y="414"/>
                    </a:lnTo>
                    <a:lnTo>
                      <a:pt x="1895" y="414"/>
                    </a:lnTo>
                    <a:lnTo>
                      <a:pt x="1892" y="414"/>
                    </a:lnTo>
                    <a:lnTo>
                      <a:pt x="1890" y="416"/>
                    </a:lnTo>
                    <a:lnTo>
                      <a:pt x="1889" y="416"/>
                    </a:lnTo>
                    <a:lnTo>
                      <a:pt x="1884" y="416"/>
                    </a:lnTo>
                    <a:lnTo>
                      <a:pt x="1879" y="416"/>
                    </a:lnTo>
                    <a:lnTo>
                      <a:pt x="1879" y="416"/>
                    </a:lnTo>
                    <a:lnTo>
                      <a:pt x="1875" y="417"/>
                    </a:lnTo>
                    <a:lnTo>
                      <a:pt x="1872" y="420"/>
                    </a:lnTo>
                    <a:lnTo>
                      <a:pt x="1870" y="420"/>
                    </a:lnTo>
                    <a:lnTo>
                      <a:pt x="1868" y="422"/>
                    </a:lnTo>
                    <a:lnTo>
                      <a:pt x="1868" y="427"/>
                    </a:lnTo>
                    <a:lnTo>
                      <a:pt x="1865" y="428"/>
                    </a:lnTo>
                    <a:lnTo>
                      <a:pt x="1864" y="430"/>
                    </a:lnTo>
                    <a:lnTo>
                      <a:pt x="1859" y="433"/>
                    </a:lnTo>
                    <a:lnTo>
                      <a:pt x="1857" y="438"/>
                    </a:lnTo>
                    <a:lnTo>
                      <a:pt x="1854" y="439"/>
                    </a:lnTo>
                    <a:lnTo>
                      <a:pt x="1851" y="442"/>
                    </a:lnTo>
                    <a:lnTo>
                      <a:pt x="1845" y="447"/>
                    </a:lnTo>
                    <a:lnTo>
                      <a:pt x="1838" y="452"/>
                    </a:lnTo>
                    <a:lnTo>
                      <a:pt x="1837" y="457"/>
                    </a:lnTo>
                    <a:lnTo>
                      <a:pt x="1835" y="457"/>
                    </a:lnTo>
                    <a:lnTo>
                      <a:pt x="1834" y="458"/>
                    </a:lnTo>
                    <a:lnTo>
                      <a:pt x="1834" y="460"/>
                    </a:lnTo>
                    <a:lnTo>
                      <a:pt x="1834" y="461"/>
                    </a:lnTo>
                    <a:lnTo>
                      <a:pt x="1834" y="463"/>
                    </a:lnTo>
                    <a:lnTo>
                      <a:pt x="1832" y="464"/>
                    </a:lnTo>
                    <a:lnTo>
                      <a:pt x="1834" y="466"/>
                    </a:lnTo>
                    <a:lnTo>
                      <a:pt x="1834" y="466"/>
                    </a:lnTo>
                    <a:lnTo>
                      <a:pt x="1835" y="466"/>
                    </a:lnTo>
                    <a:lnTo>
                      <a:pt x="1838" y="464"/>
                    </a:lnTo>
                    <a:lnTo>
                      <a:pt x="1845" y="466"/>
                    </a:lnTo>
                    <a:lnTo>
                      <a:pt x="1846" y="468"/>
                    </a:lnTo>
                    <a:lnTo>
                      <a:pt x="1846" y="471"/>
                    </a:lnTo>
                    <a:lnTo>
                      <a:pt x="1846" y="472"/>
                    </a:lnTo>
                    <a:lnTo>
                      <a:pt x="1845" y="472"/>
                    </a:lnTo>
                    <a:lnTo>
                      <a:pt x="1842" y="472"/>
                    </a:lnTo>
                    <a:lnTo>
                      <a:pt x="1840" y="472"/>
                    </a:lnTo>
                    <a:lnTo>
                      <a:pt x="1837" y="471"/>
                    </a:lnTo>
                    <a:lnTo>
                      <a:pt x="1835" y="472"/>
                    </a:lnTo>
                    <a:lnTo>
                      <a:pt x="1834" y="474"/>
                    </a:lnTo>
                    <a:lnTo>
                      <a:pt x="1831" y="474"/>
                    </a:lnTo>
                    <a:lnTo>
                      <a:pt x="1829" y="474"/>
                    </a:lnTo>
                    <a:lnTo>
                      <a:pt x="1826" y="471"/>
                    </a:lnTo>
                    <a:lnTo>
                      <a:pt x="1821" y="471"/>
                    </a:lnTo>
                    <a:lnTo>
                      <a:pt x="1820" y="474"/>
                    </a:lnTo>
                    <a:lnTo>
                      <a:pt x="1818" y="474"/>
                    </a:lnTo>
                    <a:lnTo>
                      <a:pt x="1816" y="474"/>
                    </a:lnTo>
                    <a:lnTo>
                      <a:pt x="1813" y="477"/>
                    </a:lnTo>
                    <a:lnTo>
                      <a:pt x="1813" y="477"/>
                    </a:lnTo>
                    <a:lnTo>
                      <a:pt x="1810" y="477"/>
                    </a:lnTo>
                    <a:lnTo>
                      <a:pt x="1807" y="475"/>
                    </a:lnTo>
                    <a:lnTo>
                      <a:pt x="1805" y="475"/>
                    </a:lnTo>
                    <a:lnTo>
                      <a:pt x="1804" y="475"/>
                    </a:lnTo>
                    <a:lnTo>
                      <a:pt x="1802" y="479"/>
                    </a:lnTo>
                    <a:lnTo>
                      <a:pt x="1797" y="479"/>
                    </a:lnTo>
                    <a:lnTo>
                      <a:pt x="1791" y="479"/>
                    </a:lnTo>
                    <a:lnTo>
                      <a:pt x="1788" y="474"/>
                    </a:lnTo>
                    <a:lnTo>
                      <a:pt x="1794" y="472"/>
                    </a:lnTo>
                    <a:lnTo>
                      <a:pt x="1797" y="472"/>
                    </a:lnTo>
                    <a:lnTo>
                      <a:pt x="1801" y="472"/>
                    </a:lnTo>
                    <a:lnTo>
                      <a:pt x="1805" y="471"/>
                    </a:lnTo>
                    <a:lnTo>
                      <a:pt x="1804" y="471"/>
                    </a:lnTo>
                    <a:lnTo>
                      <a:pt x="1802" y="469"/>
                    </a:lnTo>
                    <a:lnTo>
                      <a:pt x="1801" y="469"/>
                    </a:lnTo>
                    <a:lnTo>
                      <a:pt x="1797" y="469"/>
                    </a:lnTo>
                    <a:lnTo>
                      <a:pt x="1794" y="464"/>
                    </a:lnTo>
                    <a:lnTo>
                      <a:pt x="1791" y="464"/>
                    </a:lnTo>
                    <a:lnTo>
                      <a:pt x="1790" y="463"/>
                    </a:lnTo>
                    <a:lnTo>
                      <a:pt x="1786" y="463"/>
                    </a:lnTo>
                    <a:lnTo>
                      <a:pt x="1786" y="464"/>
                    </a:lnTo>
                    <a:lnTo>
                      <a:pt x="1785" y="464"/>
                    </a:lnTo>
                    <a:lnTo>
                      <a:pt x="1785" y="466"/>
                    </a:lnTo>
                    <a:lnTo>
                      <a:pt x="1783" y="466"/>
                    </a:lnTo>
                    <a:lnTo>
                      <a:pt x="1783" y="466"/>
                    </a:lnTo>
                    <a:lnTo>
                      <a:pt x="1782" y="464"/>
                    </a:lnTo>
                    <a:lnTo>
                      <a:pt x="1779" y="466"/>
                    </a:lnTo>
                    <a:lnTo>
                      <a:pt x="1780" y="464"/>
                    </a:lnTo>
                    <a:lnTo>
                      <a:pt x="1782" y="464"/>
                    </a:lnTo>
                    <a:lnTo>
                      <a:pt x="1779" y="463"/>
                    </a:lnTo>
                    <a:lnTo>
                      <a:pt x="1777" y="463"/>
                    </a:lnTo>
                    <a:lnTo>
                      <a:pt x="1775" y="461"/>
                    </a:lnTo>
                    <a:lnTo>
                      <a:pt x="1767" y="460"/>
                    </a:lnTo>
                    <a:lnTo>
                      <a:pt x="1764" y="460"/>
                    </a:lnTo>
                    <a:lnTo>
                      <a:pt x="1761" y="460"/>
                    </a:lnTo>
                    <a:lnTo>
                      <a:pt x="1758" y="463"/>
                    </a:lnTo>
                    <a:lnTo>
                      <a:pt x="1760" y="464"/>
                    </a:lnTo>
                    <a:lnTo>
                      <a:pt x="1760" y="464"/>
                    </a:lnTo>
                    <a:lnTo>
                      <a:pt x="1761" y="466"/>
                    </a:lnTo>
                    <a:lnTo>
                      <a:pt x="1760" y="466"/>
                    </a:lnTo>
                    <a:lnTo>
                      <a:pt x="1756" y="466"/>
                    </a:lnTo>
                    <a:lnTo>
                      <a:pt x="1755" y="464"/>
                    </a:lnTo>
                    <a:lnTo>
                      <a:pt x="1753" y="466"/>
                    </a:lnTo>
                    <a:lnTo>
                      <a:pt x="1753" y="468"/>
                    </a:lnTo>
                    <a:lnTo>
                      <a:pt x="1756" y="468"/>
                    </a:lnTo>
                    <a:lnTo>
                      <a:pt x="1756" y="468"/>
                    </a:lnTo>
                    <a:lnTo>
                      <a:pt x="1756" y="469"/>
                    </a:lnTo>
                    <a:lnTo>
                      <a:pt x="1753" y="471"/>
                    </a:lnTo>
                    <a:lnTo>
                      <a:pt x="1750" y="471"/>
                    </a:lnTo>
                    <a:lnTo>
                      <a:pt x="1747" y="468"/>
                    </a:lnTo>
                    <a:lnTo>
                      <a:pt x="1741" y="468"/>
                    </a:lnTo>
                    <a:lnTo>
                      <a:pt x="1739" y="469"/>
                    </a:lnTo>
                    <a:lnTo>
                      <a:pt x="1736" y="471"/>
                    </a:lnTo>
                    <a:lnTo>
                      <a:pt x="1730" y="468"/>
                    </a:lnTo>
                    <a:lnTo>
                      <a:pt x="1726" y="468"/>
                    </a:lnTo>
                    <a:lnTo>
                      <a:pt x="1722" y="466"/>
                    </a:lnTo>
                    <a:lnTo>
                      <a:pt x="1720" y="466"/>
                    </a:lnTo>
                    <a:lnTo>
                      <a:pt x="1719" y="471"/>
                    </a:lnTo>
                    <a:lnTo>
                      <a:pt x="1715" y="472"/>
                    </a:lnTo>
                    <a:lnTo>
                      <a:pt x="1714" y="472"/>
                    </a:lnTo>
                    <a:lnTo>
                      <a:pt x="1712" y="469"/>
                    </a:lnTo>
                    <a:lnTo>
                      <a:pt x="1711" y="468"/>
                    </a:lnTo>
                    <a:lnTo>
                      <a:pt x="1708" y="468"/>
                    </a:lnTo>
                    <a:lnTo>
                      <a:pt x="1692" y="468"/>
                    </a:lnTo>
                    <a:lnTo>
                      <a:pt x="1687" y="468"/>
                    </a:lnTo>
                    <a:lnTo>
                      <a:pt x="1684" y="468"/>
                    </a:lnTo>
                    <a:lnTo>
                      <a:pt x="1679" y="469"/>
                    </a:lnTo>
                    <a:lnTo>
                      <a:pt x="1674" y="468"/>
                    </a:lnTo>
                    <a:lnTo>
                      <a:pt x="1665" y="471"/>
                    </a:lnTo>
                    <a:lnTo>
                      <a:pt x="1662" y="472"/>
                    </a:lnTo>
                    <a:lnTo>
                      <a:pt x="1657" y="475"/>
                    </a:lnTo>
                    <a:lnTo>
                      <a:pt x="1652" y="482"/>
                    </a:lnTo>
                    <a:lnTo>
                      <a:pt x="1651" y="483"/>
                    </a:lnTo>
                    <a:lnTo>
                      <a:pt x="1648" y="486"/>
                    </a:lnTo>
                    <a:lnTo>
                      <a:pt x="1641" y="488"/>
                    </a:lnTo>
                    <a:lnTo>
                      <a:pt x="1640" y="491"/>
                    </a:lnTo>
                    <a:lnTo>
                      <a:pt x="1638" y="493"/>
                    </a:lnTo>
                    <a:lnTo>
                      <a:pt x="1635" y="499"/>
                    </a:lnTo>
                    <a:lnTo>
                      <a:pt x="1633" y="501"/>
                    </a:lnTo>
                    <a:lnTo>
                      <a:pt x="1627" y="504"/>
                    </a:lnTo>
                    <a:lnTo>
                      <a:pt x="1626" y="507"/>
                    </a:lnTo>
                    <a:lnTo>
                      <a:pt x="1624" y="507"/>
                    </a:lnTo>
                    <a:lnTo>
                      <a:pt x="1622" y="509"/>
                    </a:lnTo>
                    <a:lnTo>
                      <a:pt x="1621" y="510"/>
                    </a:lnTo>
                    <a:lnTo>
                      <a:pt x="1619" y="512"/>
                    </a:lnTo>
                    <a:lnTo>
                      <a:pt x="1616" y="512"/>
                    </a:lnTo>
                    <a:lnTo>
                      <a:pt x="1613" y="516"/>
                    </a:lnTo>
                    <a:lnTo>
                      <a:pt x="1608" y="518"/>
                    </a:lnTo>
                    <a:lnTo>
                      <a:pt x="1602" y="526"/>
                    </a:lnTo>
                    <a:lnTo>
                      <a:pt x="1602" y="526"/>
                    </a:lnTo>
                    <a:lnTo>
                      <a:pt x="1600" y="527"/>
                    </a:lnTo>
                    <a:lnTo>
                      <a:pt x="1600" y="529"/>
                    </a:lnTo>
                    <a:lnTo>
                      <a:pt x="1594" y="535"/>
                    </a:lnTo>
                    <a:lnTo>
                      <a:pt x="1592" y="535"/>
                    </a:lnTo>
                    <a:lnTo>
                      <a:pt x="1589" y="538"/>
                    </a:lnTo>
                    <a:lnTo>
                      <a:pt x="1588" y="540"/>
                    </a:lnTo>
                    <a:lnTo>
                      <a:pt x="1585" y="543"/>
                    </a:lnTo>
                    <a:lnTo>
                      <a:pt x="1581" y="545"/>
                    </a:lnTo>
                    <a:lnTo>
                      <a:pt x="1577" y="546"/>
                    </a:lnTo>
                    <a:lnTo>
                      <a:pt x="1575" y="548"/>
                    </a:lnTo>
                    <a:lnTo>
                      <a:pt x="1572" y="551"/>
                    </a:lnTo>
                    <a:lnTo>
                      <a:pt x="1566" y="556"/>
                    </a:lnTo>
                    <a:lnTo>
                      <a:pt x="1563" y="556"/>
                    </a:lnTo>
                    <a:lnTo>
                      <a:pt x="1559" y="559"/>
                    </a:lnTo>
                    <a:lnTo>
                      <a:pt x="1559" y="561"/>
                    </a:lnTo>
                    <a:lnTo>
                      <a:pt x="1558" y="562"/>
                    </a:lnTo>
                    <a:lnTo>
                      <a:pt x="1559" y="564"/>
                    </a:lnTo>
                    <a:lnTo>
                      <a:pt x="1559" y="564"/>
                    </a:lnTo>
                    <a:lnTo>
                      <a:pt x="1561" y="565"/>
                    </a:lnTo>
                    <a:lnTo>
                      <a:pt x="1567" y="567"/>
                    </a:lnTo>
                    <a:lnTo>
                      <a:pt x="1574" y="567"/>
                    </a:lnTo>
                    <a:lnTo>
                      <a:pt x="1578" y="567"/>
                    </a:lnTo>
                    <a:lnTo>
                      <a:pt x="1580" y="567"/>
                    </a:lnTo>
                    <a:lnTo>
                      <a:pt x="1581" y="567"/>
                    </a:lnTo>
                    <a:lnTo>
                      <a:pt x="1581" y="567"/>
                    </a:lnTo>
                    <a:lnTo>
                      <a:pt x="1581" y="570"/>
                    </a:lnTo>
                    <a:lnTo>
                      <a:pt x="1581" y="572"/>
                    </a:lnTo>
                    <a:lnTo>
                      <a:pt x="1580" y="578"/>
                    </a:lnTo>
                    <a:lnTo>
                      <a:pt x="1580" y="579"/>
                    </a:lnTo>
                    <a:lnTo>
                      <a:pt x="1580" y="583"/>
                    </a:lnTo>
                    <a:lnTo>
                      <a:pt x="1581" y="583"/>
                    </a:lnTo>
                    <a:lnTo>
                      <a:pt x="1583" y="581"/>
                    </a:lnTo>
                    <a:lnTo>
                      <a:pt x="1585" y="581"/>
                    </a:lnTo>
                    <a:lnTo>
                      <a:pt x="1586" y="583"/>
                    </a:lnTo>
                    <a:lnTo>
                      <a:pt x="1588" y="578"/>
                    </a:lnTo>
                    <a:lnTo>
                      <a:pt x="1586" y="578"/>
                    </a:lnTo>
                    <a:lnTo>
                      <a:pt x="1586" y="576"/>
                    </a:lnTo>
                    <a:lnTo>
                      <a:pt x="1586" y="575"/>
                    </a:lnTo>
                    <a:lnTo>
                      <a:pt x="1589" y="573"/>
                    </a:lnTo>
                    <a:lnTo>
                      <a:pt x="1592" y="573"/>
                    </a:lnTo>
                    <a:lnTo>
                      <a:pt x="1594" y="573"/>
                    </a:lnTo>
                    <a:lnTo>
                      <a:pt x="1591" y="575"/>
                    </a:lnTo>
                    <a:lnTo>
                      <a:pt x="1591" y="576"/>
                    </a:lnTo>
                    <a:lnTo>
                      <a:pt x="1589" y="576"/>
                    </a:lnTo>
                    <a:lnTo>
                      <a:pt x="1589" y="576"/>
                    </a:lnTo>
                    <a:lnTo>
                      <a:pt x="1591" y="578"/>
                    </a:lnTo>
                    <a:lnTo>
                      <a:pt x="1592" y="579"/>
                    </a:lnTo>
                    <a:lnTo>
                      <a:pt x="1596" y="579"/>
                    </a:lnTo>
                    <a:lnTo>
                      <a:pt x="1596" y="581"/>
                    </a:lnTo>
                    <a:lnTo>
                      <a:pt x="1594" y="581"/>
                    </a:lnTo>
                    <a:lnTo>
                      <a:pt x="1591" y="584"/>
                    </a:lnTo>
                    <a:lnTo>
                      <a:pt x="1589" y="586"/>
                    </a:lnTo>
                    <a:lnTo>
                      <a:pt x="1588" y="587"/>
                    </a:lnTo>
                    <a:lnTo>
                      <a:pt x="1588" y="587"/>
                    </a:lnTo>
                    <a:lnTo>
                      <a:pt x="1589" y="587"/>
                    </a:lnTo>
                    <a:lnTo>
                      <a:pt x="1596" y="587"/>
                    </a:lnTo>
                    <a:lnTo>
                      <a:pt x="1597" y="586"/>
                    </a:lnTo>
                    <a:lnTo>
                      <a:pt x="1602" y="584"/>
                    </a:lnTo>
                    <a:lnTo>
                      <a:pt x="1604" y="581"/>
                    </a:lnTo>
                    <a:lnTo>
                      <a:pt x="1605" y="579"/>
                    </a:lnTo>
                    <a:lnTo>
                      <a:pt x="1607" y="579"/>
                    </a:lnTo>
                    <a:lnTo>
                      <a:pt x="1607" y="579"/>
                    </a:lnTo>
                    <a:lnTo>
                      <a:pt x="1607" y="583"/>
                    </a:lnTo>
                    <a:lnTo>
                      <a:pt x="1605" y="584"/>
                    </a:lnTo>
                    <a:lnTo>
                      <a:pt x="1604" y="587"/>
                    </a:lnTo>
                    <a:lnTo>
                      <a:pt x="1602" y="587"/>
                    </a:lnTo>
                    <a:lnTo>
                      <a:pt x="1604" y="587"/>
                    </a:lnTo>
                    <a:lnTo>
                      <a:pt x="1605" y="587"/>
                    </a:lnTo>
                    <a:lnTo>
                      <a:pt x="1607" y="587"/>
                    </a:lnTo>
                    <a:lnTo>
                      <a:pt x="1608" y="584"/>
                    </a:lnTo>
                    <a:lnTo>
                      <a:pt x="1608" y="581"/>
                    </a:lnTo>
                    <a:lnTo>
                      <a:pt x="1610" y="578"/>
                    </a:lnTo>
                    <a:lnTo>
                      <a:pt x="1608" y="576"/>
                    </a:lnTo>
                    <a:lnTo>
                      <a:pt x="1608" y="575"/>
                    </a:lnTo>
                    <a:lnTo>
                      <a:pt x="1608" y="573"/>
                    </a:lnTo>
                    <a:lnTo>
                      <a:pt x="1608" y="572"/>
                    </a:lnTo>
                    <a:lnTo>
                      <a:pt x="1615" y="575"/>
                    </a:lnTo>
                    <a:lnTo>
                      <a:pt x="1618" y="575"/>
                    </a:lnTo>
                    <a:lnTo>
                      <a:pt x="1624" y="573"/>
                    </a:lnTo>
                    <a:lnTo>
                      <a:pt x="1624" y="573"/>
                    </a:lnTo>
                    <a:lnTo>
                      <a:pt x="1626" y="575"/>
                    </a:lnTo>
                    <a:lnTo>
                      <a:pt x="1630" y="578"/>
                    </a:lnTo>
                    <a:lnTo>
                      <a:pt x="1630" y="578"/>
                    </a:lnTo>
                    <a:lnTo>
                      <a:pt x="1632" y="583"/>
                    </a:lnTo>
                    <a:lnTo>
                      <a:pt x="1638" y="586"/>
                    </a:lnTo>
                    <a:lnTo>
                      <a:pt x="1641" y="589"/>
                    </a:lnTo>
                    <a:lnTo>
                      <a:pt x="1643" y="589"/>
                    </a:lnTo>
                    <a:lnTo>
                      <a:pt x="1644" y="592"/>
                    </a:lnTo>
                    <a:lnTo>
                      <a:pt x="1648" y="592"/>
                    </a:lnTo>
                    <a:lnTo>
                      <a:pt x="1648" y="595"/>
                    </a:lnTo>
                    <a:lnTo>
                      <a:pt x="1646" y="597"/>
                    </a:lnTo>
                    <a:lnTo>
                      <a:pt x="1644" y="598"/>
                    </a:lnTo>
                    <a:lnTo>
                      <a:pt x="1640" y="597"/>
                    </a:lnTo>
                    <a:lnTo>
                      <a:pt x="1640" y="597"/>
                    </a:lnTo>
                    <a:lnTo>
                      <a:pt x="1640" y="597"/>
                    </a:lnTo>
                    <a:lnTo>
                      <a:pt x="1643" y="600"/>
                    </a:lnTo>
                    <a:lnTo>
                      <a:pt x="1646" y="602"/>
                    </a:lnTo>
                    <a:lnTo>
                      <a:pt x="1646" y="605"/>
                    </a:lnTo>
                    <a:lnTo>
                      <a:pt x="1646" y="606"/>
                    </a:lnTo>
                    <a:lnTo>
                      <a:pt x="1644" y="609"/>
                    </a:lnTo>
                    <a:lnTo>
                      <a:pt x="1644" y="611"/>
                    </a:lnTo>
                    <a:lnTo>
                      <a:pt x="1646" y="613"/>
                    </a:lnTo>
                    <a:lnTo>
                      <a:pt x="1648" y="613"/>
                    </a:lnTo>
                    <a:lnTo>
                      <a:pt x="1649" y="614"/>
                    </a:lnTo>
                    <a:lnTo>
                      <a:pt x="1648" y="617"/>
                    </a:lnTo>
                    <a:lnTo>
                      <a:pt x="1648" y="619"/>
                    </a:lnTo>
                    <a:lnTo>
                      <a:pt x="1646" y="620"/>
                    </a:lnTo>
                    <a:lnTo>
                      <a:pt x="1644" y="624"/>
                    </a:lnTo>
                    <a:lnTo>
                      <a:pt x="1641" y="625"/>
                    </a:lnTo>
                    <a:lnTo>
                      <a:pt x="1640" y="628"/>
                    </a:lnTo>
                    <a:lnTo>
                      <a:pt x="1638" y="633"/>
                    </a:lnTo>
                    <a:lnTo>
                      <a:pt x="1637" y="636"/>
                    </a:lnTo>
                    <a:lnTo>
                      <a:pt x="1637" y="638"/>
                    </a:lnTo>
                    <a:lnTo>
                      <a:pt x="1635" y="641"/>
                    </a:lnTo>
                    <a:lnTo>
                      <a:pt x="1635" y="646"/>
                    </a:lnTo>
                    <a:lnTo>
                      <a:pt x="1635" y="653"/>
                    </a:lnTo>
                    <a:lnTo>
                      <a:pt x="1635" y="653"/>
                    </a:lnTo>
                    <a:lnTo>
                      <a:pt x="1637" y="653"/>
                    </a:lnTo>
                    <a:lnTo>
                      <a:pt x="1637" y="655"/>
                    </a:lnTo>
                    <a:lnTo>
                      <a:pt x="1637" y="655"/>
                    </a:lnTo>
                    <a:lnTo>
                      <a:pt x="1635" y="657"/>
                    </a:lnTo>
                    <a:lnTo>
                      <a:pt x="1635" y="658"/>
                    </a:lnTo>
                    <a:lnTo>
                      <a:pt x="1635" y="660"/>
                    </a:lnTo>
                    <a:lnTo>
                      <a:pt x="1635" y="663"/>
                    </a:lnTo>
                    <a:lnTo>
                      <a:pt x="1633" y="668"/>
                    </a:lnTo>
                    <a:lnTo>
                      <a:pt x="1633" y="669"/>
                    </a:lnTo>
                    <a:lnTo>
                      <a:pt x="1633" y="671"/>
                    </a:lnTo>
                    <a:lnTo>
                      <a:pt x="1632" y="671"/>
                    </a:lnTo>
                    <a:lnTo>
                      <a:pt x="1632" y="672"/>
                    </a:lnTo>
                    <a:lnTo>
                      <a:pt x="1632" y="674"/>
                    </a:lnTo>
                    <a:lnTo>
                      <a:pt x="1632" y="674"/>
                    </a:lnTo>
                    <a:lnTo>
                      <a:pt x="1633" y="676"/>
                    </a:lnTo>
                    <a:lnTo>
                      <a:pt x="1630" y="679"/>
                    </a:lnTo>
                    <a:lnTo>
                      <a:pt x="1630" y="683"/>
                    </a:lnTo>
                    <a:lnTo>
                      <a:pt x="1629" y="685"/>
                    </a:lnTo>
                    <a:lnTo>
                      <a:pt x="1627" y="687"/>
                    </a:lnTo>
                    <a:lnTo>
                      <a:pt x="1624" y="690"/>
                    </a:lnTo>
                    <a:lnTo>
                      <a:pt x="1622" y="691"/>
                    </a:lnTo>
                    <a:lnTo>
                      <a:pt x="1621" y="693"/>
                    </a:lnTo>
                    <a:lnTo>
                      <a:pt x="1619" y="694"/>
                    </a:lnTo>
                    <a:lnTo>
                      <a:pt x="1616" y="699"/>
                    </a:lnTo>
                    <a:lnTo>
                      <a:pt x="1613" y="704"/>
                    </a:lnTo>
                    <a:lnTo>
                      <a:pt x="1607" y="710"/>
                    </a:lnTo>
                    <a:lnTo>
                      <a:pt x="1607" y="712"/>
                    </a:lnTo>
                    <a:lnTo>
                      <a:pt x="1607" y="713"/>
                    </a:lnTo>
                    <a:lnTo>
                      <a:pt x="1605" y="717"/>
                    </a:lnTo>
                    <a:lnTo>
                      <a:pt x="1604" y="720"/>
                    </a:lnTo>
                    <a:lnTo>
                      <a:pt x="1602" y="721"/>
                    </a:lnTo>
                    <a:lnTo>
                      <a:pt x="1600" y="724"/>
                    </a:lnTo>
                    <a:lnTo>
                      <a:pt x="1596" y="731"/>
                    </a:lnTo>
                    <a:lnTo>
                      <a:pt x="1594" y="732"/>
                    </a:lnTo>
                    <a:lnTo>
                      <a:pt x="1591" y="735"/>
                    </a:lnTo>
                    <a:lnTo>
                      <a:pt x="1586" y="740"/>
                    </a:lnTo>
                    <a:lnTo>
                      <a:pt x="1581" y="745"/>
                    </a:lnTo>
                    <a:lnTo>
                      <a:pt x="1580" y="746"/>
                    </a:lnTo>
                    <a:lnTo>
                      <a:pt x="1578" y="748"/>
                    </a:lnTo>
                    <a:lnTo>
                      <a:pt x="1577" y="751"/>
                    </a:lnTo>
                    <a:lnTo>
                      <a:pt x="1574" y="753"/>
                    </a:lnTo>
                    <a:lnTo>
                      <a:pt x="1574" y="754"/>
                    </a:lnTo>
                    <a:lnTo>
                      <a:pt x="1572" y="756"/>
                    </a:lnTo>
                    <a:lnTo>
                      <a:pt x="1569" y="757"/>
                    </a:lnTo>
                    <a:lnTo>
                      <a:pt x="1567" y="759"/>
                    </a:lnTo>
                    <a:lnTo>
                      <a:pt x="1563" y="765"/>
                    </a:lnTo>
                    <a:lnTo>
                      <a:pt x="1563" y="767"/>
                    </a:lnTo>
                    <a:lnTo>
                      <a:pt x="1563" y="769"/>
                    </a:lnTo>
                    <a:lnTo>
                      <a:pt x="1559" y="770"/>
                    </a:lnTo>
                    <a:lnTo>
                      <a:pt x="1558" y="773"/>
                    </a:lnTo>
                    <a:lnTo>
                      <a:pt x="1555" y="775"/>
                    </a:lnTo>
                    <a:lnTo>
                      <a:pt x="1551" y="778"/>
                    </a:lnTo>
                    <a:lnTo>
                      <a:pt x="1544" y="781"/>
                    </a:lnTo>
                    <a:lnTo>
                      <a:pt x="1540" y="783"/>
                    </a:lnTo>
                    <a:lnTo>
                      <a:pt x="1537" y="786"/>
                    </a:lnTo>
                    <a:lnTo>
                      <a:pt x="1534" y="786"/>
                    </a:lnTo>
                    <a:lnTo>
                      <a:pt x="1531" y="787"/>
                    </a:lnTo>
                    <a:lnTo>
                      <a:pt x="1529" y="787"/>
                    </a:lnTo>
                    <a:lnTo>
                      <a:pt x="1528" y="787"/>
                    </a:lnTo>
                    <a:lnTo>
                      <a:pt x="1526" y="786"/>
                    </a:lnTo>
                    <a:lnTo>
                      <a:pt x="1525" y="786"/>
                    </a:lnTo>
                    <a:lnTo>
                      <a:pt x="1525" y="786"/>
                    </a:lnTo>
                    <a:lnTo>
                      <a:pt x="1522" y="784"/>
                    </a:lnTo>
                    <a:lnTo>
                      <a:pt x="1520" y="784"/>
                    </a:lnTo>
                    <a:lnTo>
                      <a:pt x="1518" y="784"/>
                    </a:lnTo>
                    <a:lnTo>
                      <a:pt x="1517" y="784"/>
                    </a:lnTo>
                    <a:lnTo>
                      <a:pt x="1517" y="778"/>
                    </a:lnTo>
                    <a:lnTo>
                      <a:pt x="1517" y="776"/>
                    </a:lnTo>
                    <a:lnTo>
                      <a:pt x="1515" y="778"/>
                    </a:lnTo>
                    <a:lnTo>
                      <a:pt x="1512" y="781"/>
                    </a:lnTo>
                    <a:lnTo>
                      <a:pt x="1510" y="781"/>
                    </a:lnTo>
                    <a:lnTo>
                      <a:pt x="1510" y="781"/>
                    </a:lnTo>
                    <a:lnTo>
                      <a:pt x="1510" y="780"/>
                    </a:lnTo>
                    <a:lnTo>
                      <a:pt x="1512" y="778"/>
                    </a:lnTo>
                    <a:lnTo>
                      <a:pt x="1512" y="778"/>
                    </a:lnTo>
                    <a:lnTo>
                      <a:pt x="1510" y="778"/>
                    </a:lnTo>
                    <a:lnTo>
                      <a:pt x="1509" y="778"/>
                    </a:lnTo>
                    <a:lnTo>
                      <a:pt x="1507" y="780"/>
                    </a:lnTo>
                    <a:lnTo>
                      <a:pt x="1504" y="783"/>
                    </a:lnTo>
                    <a:lnTo>
                      <a:pt x="1503" y="786"/>
                    </a:lnTo>
                    <a:lnTo>
                      <a:pt x="1501" y="786"/>
                    </a:lnTo>
                    <a:lnTo>
                      <a:pt x="1501" y="787"/>
                    </a:lnTo>
                    <a:lnTo>
                      <a:pt x="1499" y="789"/>
                    </a:lnTo>
                    <a:lnTo>
                      <a:pt x="1498" y="789"/>
                    </a:lnTo>
                    <a:lnTo>
                      <a:pt x="1496" y="789"/>
                    </a:lnTo>
                    <a:lnTo>
                      <a:pt x="1495" y="789"/>
                    </a:lnTo>
                    <a:lnTo>
                      <a:pt x="1493" y="789"/>
                    </a:lnTo>
                    <a:lnTo>
                      <a:pt x="1495" y="791"/>
                    </a:lnTo>
                    <a:lnTo>
                      <a:pt x="1493" y="794"/>
                    </a:lnTo>
                    <a:lnTo>
                      <a:pt x="1493" y="795"/>
                    </a:lnTo>
                    <a:lnTo>
                      <a:pt x="1493" y="794"/>
                    </a:lnTo>
                    <a:lnTo>
                      <a:pt x="1493" y="794"/>
                    </a:lnTo>
                    <a:lnTo>
                      <a:pt x="1492" y="792"/>
                    </a:lnTo>
                    <a:lnTo>
                      <a:pt x="1492" y="792"/>
                    </a:lnTo>
                    <a:lnTo>
                      <a:pt x="1490" y="791"/>
                    </a:lnTo>
                    <a:lnTo>
                      <a:pt x="1492" y="791"/>
                    </a:lnTo>
                    <a:lnTo>
                      <a:pt x="1492" y="789"/>
                    </a:lnTo>
                    <a:lnTo>
                      <a:pt x="1490" y="789"/>
                    </a:lnTo>
                    <a:lnTo>
                      <a:pt x="1490" y="787"/>
                    </a:lnTo>
                    <a:lnTo>
                      <a:pt x="1488" y="787"/>
                    </a:lnTo>
                    <a:lnTo>
                      <a:pt x="1488" y="787"/>
                    </a:lnTo>
                    <a:lnTo>
                      <a:pt x="1490" y="787"/>
                    </a:lnTo>
                    <a:lnTo>
                      <a:pt x="1490" y="786"/>
                    </a:lnTo>
                    <a:lnTo>
                      <a:pt x="1492" y="786"/>
                    </a:lnTo>
                    <a:lnTo>
                      <a:pt x="1493" y="786"/>
                    </a:lnTo>
                    <a:lnTo>
                      <a:pt x="1495" y="784"/>
                    </a:lnTo>
                    <a:lnTo>
                      <a:pt x="1496" y="784"/>
                    </a:lnTo>
                    <a:lnTo>
                      <a:pt x="1496" y="786"/>
                    </a:lnTo>
                    <a:lnTo>
                      <a:pt x="1498" y="784"/>
                    </a:lnTo>
                    <a:lnTo>
                      <a:pt x="1498" y="784"/>
                    </a:lnTo>
                    <a:lnTo>
                      <a:pt x="1499" y="783"/>
                    </a:lnTo>
                    <a:lnTo>
                      <a:pt x="1499" y="781"/>
                    </a:lnTo>
                    <a:lnTo>
                      <a:pt x="1499" y="781"/>
                    </a:lnTo>
                    <a:lnTo>
                      <a:pt x="1499" y="781"/>
                    </a:lnTo>
                    <a:lnTo>
                      <a:pt x="1499" y="780"/>
                    </a:lnTo>
                    <a:lnTo>
                      <a:pt x="1501" y="778"/>
                    </a:lnTo>
                    <a:lnTo>
                      <a:pt x="1501" y="776"/>
                    </a:lnTo>
                    <a:lnTo>
                      <a:pt x="1501" y="776"/>
                    </a:lnTo>
                    <a:lnTo>
                      <a:pt x="1501" y="775"/>
                    </a:lnTo>
                    <a:lnTo>
                      <a:pt x="1501" y="775"/>
                    </a:lnTo>
                    <a:lnTo>
                      <a:pt x="1501" y="773"/>
                    </a:lnTo>
                    <a:lnTo>
                      <a:pt x="1499" y="773"/>
                    </a:lnTo>
                    <a:lnTo>
                      <a:pt x="1499" y="773"/>
                    </a:lnTo>
                    <a:lnTo>
                      <a:pt x="1499" y="772"/>
                    </a:lnTo>
                    <a:lnTo>
                      <a:pt x="1499" y="770"/>
                    </a:lnTo>
                    <a:lnTo>
                      <a:pt x="1501" y="765"/>
                    </a:lnTo>
                    <a:lnTo>
                      <a:pt x="1501" y="764"/>
                    </a:lnTo>
                    <a:lnTo>
                      <a:pt x="1499" y="757"/>
                    </a:lnTo>
                    <a:lnTo>
                      <a:pt x="1499" y="754"/>
                    </a:lnTo>
                    <a:lnTo>
                      <a:pt x="1498" y="753"/>
                    </a:lnTo>
                    <a:lnTo>
                      <a:pt x="1498" y="751"/>
                    </a:lnTo>
                    <a:lnTo>
                      <a:pt x="1496" y="751"/>
                    </a:lnTo>
                    <a:lnTo>
                      <a:pt x="1498" y="750"/>
                    </a:lnTo>
                    <a:lnTo>
                      <a:pt x="1498" y="750"/>
                    </a:lnTo>
                    <a:lnTo>
                      <a:pt x="1499" y="750"/>
                    </a:lnTo>
                    <a:lnTo>
                      <a:pt x="1501" y="748"/>
                    </a:lnTo>
                    <a:lnTo>
                      <a:pt x="1501" y="748"/>
                    </a:lnTo>
                    <a:lnTo>
                      <a:pt x="1504" y="748"/>
                    </a:lnTo>
                    <a:lnTo>
                      <a:pt x="1504" y="746"/>
                    </a:lnTo>
                    <a:lnTo>
                      <a:pt x="1506" y="746"/>
                    </a:lnTo>
                    <a:lnTo>
                      <a:pt x="1506" y="745"/>
                    </a:lnTo>
                    <a:lnTo>
                      <a:pt x="1507" y="743"/>
                    </a:lnTo>
                    <a:lnTo>
                      <a:pt x="1509" y="743"/>
                    </a:lnTo>
                    <a:lnTo>
                      <a:pt x="1509" y="742"/>
                    </a:lnTo>
                    <a:lnTo>
                      <a:pt x="1510" y="742"/>
                    </a:lnTo>
                    <a:lnTo>
                      <a:pt x="1510" y="742"/>
                    </a:lnTo>
                    <a:lnTo>
                      <a:pt x="1512" y="743"/>
                    </a:lnTo>
                    <a:lnTo>
                      <a:pt x="1512" y="743"/>
                    </a:lnTo>
                    <a:lnTo>
                      <a:pt x="1512" y="743"/>
                    </a:lnTo>
                    <a:lnTo>
                      <a:pt x="1512" y="745"/>
                    </a:lnTo>
                    <a:lnTo>
                      <a:pt x="1512" y="746"/>
                    </a:lnTo>
                    <a:lnTo>
                      <a:pt x="1514" y="748"/>
                    </a:lnTo>
                    <a:lnTo>
                      <a:pt x="1514" y="750"/>
                    </a:lnTo>
                    <a:lnTo>
                      <a:pt x="1514" y="751"/>
                    </a:lnTo>
                    <a:lnTo>
                      <a:pt x="1514" y="753"/>
                    </a:lnTo>
                    <a:lnTo>
                      <a:pt x="1515" y="754"/>
                    </a:lnTo>
                    <a:lnTo>
                      <a:pt x="1515" y="754"/>
                    </a:lnTo>
                    <a:lnTo>
                      <a:pt x="1515" y="754"/>
                    </a:lnTo>
                    <a:lnTo>
                      <a:pt x="1517" y="756"/>
                    </a:lnTo>
                    <a:lnTo>
                      <a:pt x="1518" y="754"/>
                    </a:lnTo>
                    <a:lnTo>
                      <a:pt x="1522" y="753"/>
                    </a:lnTo>
                    <a:lnTo>
                      <a:pt x="1523" y="748"/>
                    </a:lnTo>
                    <a:lnTo>
                      <a:pt x="1523" y="746"/>
                    </a:lnTo>
                    <a:lnTo>
                      <a:pt x="1523" y="746"/>
                    </a:lnTo>
                    <a:lnTo>
                      <a:pt x="1525" y="746"/>
                    </a:lnTo>
                    <a:lnTo>
                      <a:pt x="1525" y="746"/>
                    </a:lnTo>
                    <a:lnTo>
                      <a:pt x="1526" y="746"/>
                    </a:lnTo>
                    <a:lnTo>
                      <a:pt x="1526" y="746"/>
                    </a:lnTo>
                    <a:lnTo>
                      <a:pt x="1528" y="745"/>
                    </a:lnTo>
                    <a:lnTo>
                      <a:pt x="1528" y="743"/>
                    </a:lnTo>
                    <a:lnTo>
                      <a:pt x="1528" y="742"/>
                    </a:lnTo>
                    <a:lnTo>
                      <a:pt x="1529" y="739"/>
                    </a:lnTo>
                    <a:lnTo>
                      <a:pt x="1531" y="737"/>
                    </a:lnTo>
                    <a:lnTo>
                      <a:pt x="1531" y="737"/>
                    </a:lnTo>
                    <a:lnTo>
                      <a:pt x="1531" y="737"/>
                    </a:lnTo>
                    <a:lnTo>
                      <a:pt x="1533" y="737"/>
                    </a:lnTo>
                    <a:lnTo>
                      <a:pt x="1533" y="735"/>
                    </a:lnTo>
                    <a:lnTo>
                      <a:pt x="1533" y="735"/>
                    </a:lnTo>
                    <a:lnTo>
                      <a:pt x="1533" y="734"/>
                    </a:lnTo>
                    <a:lnTo>
                      <a:pt x="1534" y="732"/>
                    </a:lnTo>
                    <a:lnTo>
                      <a:pt x="1534" y="732"/>
                    </a:lnTo>
                    <a:lnTo>
                      <a:pt x="1534" y="731"/>
                    </a:lnTo>
                    <a:lnTo>
                      <a:pt x="1536" y="731"/>
                    </a:lnTo>
                    <a:lnTo>
                      <a:pt x="1536" y="731"/>
                    </a:lnTo>
                    <a:lnTo>
                      <a:pt x="1536" y="729"/>
                    </a:lnTo>
                    <a:lnTo>
                      <a:pt x="1537" y="728"/>
                    </a:lnTo>
                    <a:lnTo>
                      <a:pt x="1537" y="728"/>
                    </a:lnTo>
                    <a:lnTo>
                      <a:pt x="1537" y="726"/>
                    </a:lnTo>
                    <a:lnTo>
                      <a:pt x="1539" y="726"/>
                    </a:lnTo>
                    <a:lnTo>
                      <a:pt x="1539" y="724"/>
                    </a:lnTo>
                    <a:lnTo>
                      <a:pt x="1539" y="724"/>
                    </a:lnTo>
                    <a:lnTo>
                      <a:pt x="1539" y="723"/>
                    </a:lnTo>
                    <a:lnTo>
                      <a:pt x="1539" y="723"/>
                    </a:lnTo>
                    <a:lnTo>
                      <a:pt x="1539" y="721"/>
                    </a:lnTo>
                    <a:lnTo>
                      <a:pt x="1539" y="720"/>
                    </a:lnTo>
                    <a:lnTo>
                      <a:pt x="1540" y="718"/>
                    </a:lnTo>
                    <a:lnTo>
                      <a:pt x="1540" y="717"/>
                    </a:lnTo>
                    <a:lnTo>
                      <a:pt x="1542" y="713"/>
                    </a:lnTo>
                    <a:lnTo>
                      <a:pt x="1542" y="713"/>
                    </a:lnTo>
                    <a:lnTo>
                      <a:pt x="1542" y="712"/>
                    </a:lnTo>
                    <a:lnTo>
                      <a:pt x="1542" y="712"/>
                    </a:lnTo>
                    <a:lnTo>
                      <a:pt x="1544" y="710"/>
                    </a:lnTo>
                    <a:lnTo>
                      <a:pt x="1544" y="709"/>
                    </a:lnTo>
                    <a:lnTo>
                      <a:pt x="1544" y="707"/>
                    </a:lnTo>
                    <a:lnTo>
                      <a:pt x="1544" y="707"/>
                    </a:lnTo>
                    <a:lnTo>
                      <a:pt x="1544" y="705"/>
                    </a:lnTo>
                    <a:lnTo>
                      <a:pt x="1544" y="705"/>
                    </a:lnTo>
                    <a:lnTo>
                      <a:pt x="1545" y="704"/>
                    </a:lnTo>
                    <a:lnTo>
                      <a:pt x="1545" y="704"/>
                    </a:lnTo>
                    <a:lnTo>
                      <a:pt x="1545" y="704"/>
                    </a:lnTo>
                    <a:lnTo>
                      <a:pt x="1547" y="704"/>
                    </a:lnTo>
                    <a:lnTo>
                      <a:pt x="1548" y="702"/>
                    </a:lnTo>
                    <a:lnTo>
                      <a:pt x="1548" y="702"/>
                    </a:lnTo>
                    <a:lnTo>
                      <a:pt x="1550" y="702"/>
                    </a:lnTo>
                    <a:lnTo>
                      <a:pt x="1551" y="699"/>
                    </a:lnTo>
                    <a:lnTo>
                      <a:pt x="1551" y="699"/>
                    </a:lnTo>
                    <a:lnTo>
                      <a:pt x="1551" y="698"/>
                    </a:lnTo>
                    <a:lnTo>
                      <a:pt x="1551" y="696"/>
                    </a:lnTo>
                    <a:lnTo>
                      <a:pt x="1550" y="696"/>
                    </a:lnTo>
                    <a:lnTo>
                      <a:pt x="1550" y="693"/>
                    </a:lnTo>
                    <a:lnTo>
                      <a:pt x="1548" y="693"/>
                    </a:lnTo>
                    <a:lnTo>
                      <a:pt x="1550" y="691"/>
                    </a:lnTo>
                    <a:lnTo>
                      <a:pt x="1550" y="691"/>
                    </a:lnTo>
                    <a:lnTo>
                      <a:pt x="1550" y="690"/>
                    </a:lnTo>
                    <a:lnTo>
                      <a:pt x="1550" y="690"/>
                    </a:lnTo>
                    <a:lnTo>
                      <a:pt x="1550" y="688"/>
                    </a:lnTo>
                    <a:lnTo>
                      <a:pt x="1548" y="687"/>
                    </a:lnTo>
                    <a:lnTo>
                      <a:pt x="1547" y="687"/>
                    </a:lnTo>
                    <a:lnTo>
                      <a:pt x="1545" y="687"/>
                    </a:lnTo>
                    <a:lnTo>
                      <a:pt x="1545" y="687"/>
                    </a:lnTo>
                    <a:lnTo>
                      <a:pt x="1544" y="687"/>
                    </a:lnTo>
                    <a:lnTo>
                      <a:pt x="1539" y="688"/>
                    </a:lnTo>
                    <a:lnTo>
                      <a:pt x="1536" y="690"/>
                    </a:lnTo>
                    <a:lnTo>
                      <a:pt x="1534" y="690"/>
                    </a:lnTo>
                    <a:lnTo>
                      <a:pt x="1533" y="691"/>
                    </a:lnTo>
                    <a:lnTo>
                      <a:pt x="1531" y="691"/>
                    </a:lnTo>
                    <a:lnTo>
                      <a:pt x="1528" y="691"/>
                    </a:lnTo>
                    <a:lnTo>
                      <a:pt x="1526" y="691"/>
                    </a:lnTo>
                    <a:lnTo>
                      <a:pt x="1525" y="693"/>
                    </a:lnTo>
                    <a:lnTo>
                      <a:pt x="1523" y="694"/>
                    </a:lnTo>
                    <a:lnTo>
                      <a:pt x="1522" y="694"/>
                    </a:lnTo>
                    <a:lnTo>
                      <a:pt x="1522" y="694"/>
                    </a:lnTo>
                    <a:lnTo>
                      <a:pt x="1520" y="698"/>
                    </a:lnTo>
                    <a:lnTo>
                      <a:pt x="1518" y="698"/>
                    </a:lnTo>
                    <a:lnTo>
                      <a:pt x="1517" y="698"/>
                    </a:lnTo>
                    <a:lnTo>
                      <a:pt x="1514" y="698"/>
                    </a:lnTo>
                    <a:lnTo>
                      <a:pt x="1509" y="699"/>
                    </a:lnTo>
                    <a:lnTo>
                      <a:pt x="1506" y="699"/>
                    </a:lnTo>
                    <a:lnTo>
                      <a:pt x="1504" y="698"/>
                    </a:lnTo>
                    <a:lnTo>
                      <a:pt x="1503" y="698"/>
                    </a:lnTo>
                    <a:lnTo>
                      <a:pt x="1499" y="699"/>
                    </a:lnTo>
                    <a:lnTo>
                      <a:pt x="1498" y="699"/>
                    </a:lnTo>
                    <a:lnTo>
                      <a:pt x="1496" y="698"/>
                    </a:lnTo>
                    <a:lnTo>
                      <a:pt x="1496" y="698"/>
                    </a:lnTo>
                    <a:lnTo>
                      <a:pt x="1496" y="696"/>
                    </a:lnTo>
                    <a:lnTo>
                      <a:pt x="1495" y="694"/>
                    </a:lnTo>
                    <a:lnTo>
                      <a:pt x="1493" y="693"/>
                    </a:lnTo>
                    <a:lnTo>
                      <a:pt x="1493" y="691"/>
                    </a:lnTo>
                    <a:lnTo>
                      <a:pt x="1495" y="688"/>
                    </a:lnTo>
                    <a:lnTo>
                      <a:pt x="1495" y="687"/>
                    </a:lnTo>
                    <a:lnTo>
                      <a:pt x="1495" y="685"/>
                    </a:lnTo>
                    <a:lnTo>
                      <a:pt x="1493" y="685"/>
                    </a:lnTo>
                    <a:lnTo>
                      <a:pt x="1493" y="683"/>
                    </a:lnTo>
                    <a:lnTo>
                      <a:pt x="1492" y="682"/>
                    </a:lnTo>
                    <a:lnTo>
                      <a:pt x="1492" y="682"/>
                    </a:lnTo>
                    <a:lnTo>
                      <a:pt x="1492" y="680"/>
                    </a:lnTo>
                    <a:lnTo>
                      <a:pt x="1492" y="679"/>
                    </a:lnTo>
                    <a:lnTo>
                      <a:pt x="1492" y="677"/>
                    </a:lnTo>
                    <a:lnTo>
                      <a:pt x="1488" y="677"/>
                    </a:lnTo>
                    <a:lnTo>
                      <a:pt x="1485" y="677"/>
                    </a:lnTo>
                    <a:lnTo>
                      <a:pt x="1484" y="676"/>
                    </a:lnTo>
                    <a:lnTo>
                      <a:pt x="1481" y="671"/>
                    </a:lnTo>
                    <a:lnTo>
                      <a:pt x="1479" y="669"/>
                    </a:lnTo>
                    <a:lnTo>
                      <a:pt x="1477" y="669"/>
                    </a:lnTo>
                    <a:lnTo>
                      <a:pt x="1476" y="668"/>
                    </a:lnTo>
                    <a:lnTo>
                      <a:pt x="1476" y="668"/>
                    </a:lnTo>
                    <a:lnTo>
                      <a:pt x="1474" y="668"/>
                    </a:lnTo>
                    <a:lnTo>
                      <a:pt x="1474" y="668"/>
                    </a:lnTo>
                    <a:lnTo>
                      <a:pt x="1474" y="668"/>
                    </a:lnTo>
                    <a:lnTo>
                      <a:pt x="1473" y="668"/>
                    </a:lnTo>
                    <a:lnTo>
                      <a:pt x="1473" y="668"/>
                    </a:lnTo>
                    <a:lnTo>
                      <a:pt x="1471" y="668"/>
                    </a:lnTo>
                    <a:lnTo>
                      <a:pt x="1471" y="668"/>
                    </a:lnTo>
                    <a:lnTo>
                      <a:pt x="1469" y="668"/>
                    </a:lnTo>
                    <a:lnTo>
                      <a:pt x="1469" y="666"/>
                    </a:lnTo>
                    <a:lnTo>
                      <a:pt x="1468" y="666"/>
                    </a:lnTo>
                    <a:lnTo>
                      <a:pt x="1466" y="666"/>
                    </a:lnTo>
                    <a:lnTo>
                      <a:pt x="1465" y="665"/>
                    </a:lnTo>
                    <a:lnTo>
                      <a:pt x="1466" y="665"/>
                    </a:lnTo>
                    <a:lnTo>
                      <a:pt x="1465" y="663"/>
                    </a:lnTo>
                    <a:lnTo>
                      <a:pt x="1465" y="663"/>
                    </a:lnTo>
                    <a:lnTo>
                      <a:pt x="1462" y="663"/>
                    </a:lnTo>
                    <a:lnTo>
                      <a:pt x="1457" y="665"/>
                    </a:lnTo>
                    <a:lnTo>
                      <a:pt x="1454" y="665"/>
                    </a:lnTo>
                    <a:lnTo>
                      <a:pt x="1452" y="663"/>
                    </a:lnTo>
                    <a:lnTo>
                      <a:pt x="1451" y="661"/>
                    </a:lnTo>
                    <a:lnTo>
                      <a:pt x="1449" y="661"/>
                    </a:lnTo>
                    <a:lnTo>
                      <a:pt x="1449" y="660"/>
                    </a:lnTo>
                    <a:lnTo>
                      <a:pt x="1447" y="660"/>
                    </a:lnTo>
                    <a:lnTo>
                      <a:pt x="1447" y="658"/>
                    </a:lnTo>
                    <a:lnTo>
                      <a:pt x="1447" y="657"/>
                    </a:lnTo>
                    <a:lnTo>
                      <a:pt x="1447" y="655"/>
                    </a:lnTo>
                    <a:lnTo>
                      <a:pt x="1447" y="652"/>
                    </a:lnTo>
                    <a:lnTo>
                      <a:pt x="1446" y="650"/>
                    </a:lnTo>
                    <a:lnTo>
                      <a:pt x="1444" y="649"/>
                    </a:lnTo>
                    <a:lnTo>
                      <a:pt x="1444" y="649"/>
                    </a:lnTo>
                    <a:lnTo>
                      <a:pt x="1444" y="647"/>
                    </a:lnTo>
                    <a:lnTo>
                      <a:pt x="1444" y="647"/>
                    </a:lnTo>
                    <a:lnTo>
                      <a:pt x="1444" y="646"/>
                    </a:lnTo>
                    <a:lnTo>
                      <a:pt x="1444" y="646"/>
                    </a:lnTo>
                    <a:lnTo>
                      <a:pt x="1444" y="644"/>
                    </a:lnTo>
                    <a:lnTo>
                      <a:pt x="1444" y="642"/>
                    </a:lnTo>
                    <a:lnTo>
                      <a:pt x="1443" y="639"/>
                    </a:lnTo>
                    <a:lnTo>
                      <a:pt x="1440" y="638"/>
                    </a:lnTo>
                    <a:lnTo>
                      <a:pt x="1438" y="635"/>
                    </a:lnTo>
                    <a:lnTo>
                      <a:pt x="1438" y="633"/>
                    </a:lnTo>
                    <a:lnTo>
                      <a:pt x="1438" y="633"/>
                    </a:lnTo>
                    <a:lnTo>
                      <a:pt x="1438" y="631"/>
                    </a:lnTo>
                    <a:lnTo>
                      <a:pt x="1438" y="631"/>
                    </a:lnTo>
                    <a:lnTo>
                      <a:pt x="1438" y="630"/>
                    </a:lnTo>
                    <a:lnTo>
                      <a:pt x="1438" y="628"/>
                    </a:lnTo>
                    <a:lnTo>
                      <a:pt x="1436" y="628"/>
                    </a:lnTo>
                    <a:lnTo>
                      <a:pt x="1436" y="627"/>
                    </a:lnTo>
                    <a:lnTo>
                      <a:pt x="1436" y="627"/>
                    </a:lnTo>
                    <a:lnTo>
                      <a:pt x="1435" y="627"/>
                    </a:lnTo>
                    <a:lnTo>
                      <a:pt x="1435" y="625"/>
                    </a:lnTo>
                    <a:lnTo>
                      <a:pt x="1435" y="624"/>
                    </a:lnTo>
                    <a:lnTo>
                      <a:pt x="1435" y="622"/>
                    </a:lnTo>
                    <a:lnTo>
                      <a:pt x="1433" y="619"/>
                    </a:lnTo>
                    <a:lnTo>
                      <a:pt x="1432" y="617"/>
                    </a:lnTo>
                    <a:lnTo>
                      <a:pt x="1432" y="616"/>
                    </a:lnTo>
                    <a:lnTo>
                      <a:pt x="1432" y="614"/>
                    </a:lnTo>
                    <a:lnTo>
                      <a:pt x="1432" y="614"/>
                    </a:lnTo>
                    <a:lnTo>
                      <a:pt x="1430" y="613"/>
                    </a:lnTo>
                    <a:lnTo>
                      <a:pt x="1430" y="611"/>
                    </a:lnTo>
                    <a:lnTo>
                      <a:pt x="1430" y="611"/>
                    </a:lnTo>
                    <a:lnTo>
                      <a:pt x="1430" y="611"/>
                    </a:lnTo>
                    <a:lnTo>
                      <a:pt x="1430" y="609"/>
                    </a:lnTo>
                    <a:lnTo>
                      <a:pt x="1428" y="609"/>
                    </a:lnTo>
                    <a:lnTo>
                      <a:pt x="1428" y="608"/>
                    </a:lnTo>
                    <a:lnTo>
                      <a:pt x="1428" y="608"/>
                    </a:lnTo>
                    <a:lnTo>
                      <a:pt x="1427" y="606"/>
                    </a:lnTo>
                    <a:lnTo>
                      <a:pt x="1425" y="606"/>
                    </a:lnTo>
                    <a:lnTo>
                      <a:pt x="1425" y="606"/>
                    </a:lnTo>
                    <a:lnTo>
                      <a:pt x="1425" y="605"/>
                    </a:lnTo>
                    <a:lnTo>
                      <a:pt x="1425" y="605"/>
                    </a:lnTo>
                    <a:lnTo>
                      <a:pt x="1425" y="605"/>
                    </a:lnTo>
                    <a:lnTo>
                      <a:pt x="1425" y="603"/>
                    </a:lnTo>
                    <a:lnTo>
                      <a:pt x="1425" y="603"/>
                    </a:lnTo>
                    <a:lnTo>
                      <a:pt x="1425" y="603"/>
                    </a:lnTo>
                    <a:lnTo>
                      <a:pt x="1424" y="602"/>
                    </a:lnTo>
                    <a:lnTo>
                      <a:pt x="1424" y="600"/>
                    </a:lnTo>
                    <a:lnTo>
                      <a:pt x="1422" y="600"/>
                    </a:lnTo>
                    <a:lnTo>
                      <a:pt x="1421" y="600"/>
                    </a:lnTo>
                    <a:lnTo>
                      <a:pt x="1421" y="600"/>
                    </a:lnTo>
                    <a:lnTo>
                      <a:pt x="1421" y="598"/>
                    </a:lnTo>
                    <a:lnTo>
                      <a:pt x="1421" y="598"/>
                    </a:lnTo>
                    <a:lnTo>
                      <a:pt x="1421" y="597"/>
                    </a:lnTo>
                    <a:lnTo>
                      <a:pt x="1419" y="597"/>
                    </a:lnTo>
                    <a:lnTo>
                      <a:pt x="1419" y="597"/>
                    </a:lnTo>
                    <a:lnTo>
                      <a:pt x="1417" y="597"/>
                    </a:lnTo>
                    <a:lnTo>
                      <a:pt x="1414" y="595"/>
                    </a:lnTo>
                    <a:lnTo>
                      <a:pt x="1411" y="594"/>
                    </a:lnTo>
                    <a:lnTo>
                      <a:pt x="1410" y="594"/>
                    </a:lnTo>
                    <a:lnTo>
                      <a:pt x="1410" y="595"/>
                    </a:lnTo>
                    <a:lnTo>
                      <a:pt x="1410" y="595"/>
                    </a:lnTo>
                    <a:lnTo>
                      <a:pt x="1408" y="595"/>
                    </a:lnTo>
                    <a:lnTo>
                      <a:pt x="1405" y="594"/>
                    </a:lnTo>
                    <a:lnTo>
                      <a:pt x="1403" y="594"/>
                    </a:lnTo>
                    <a:lnTo>
                      <a:pt x="1402" y="594"/>
                    </a:lnTo>
                    <a:lnTo>
                      <a:pt x="1400" y="592"/>
                    </a:lnTo>
                    <a:lnTo>
                      <a:pt x="1400" y="590"/>
                    </a:lnTo>
                    <a:lnTo>
                      <a:pt x="1399" y="590"/>
                    </a:lnTo>
                    <a:lnTo>
                      <a:pt x="1397" y="590"/>
                    </a:lnTo>
                    <a:lnTo>
                      <a:pt x="1392" y="589"/>
                    </a:lnTo>
                    <a:lnTo>
                      <a:pt x="1391" y="587"/>
                    </a:lnTo>
                    <a:lnTo>
                      <a:pt x="1391" y="587"/>
                    </a:lnTo>
                    <a:lnTo>
                      <a:pt x="1389" y="587"/>
                    </a:lnTo>
                    <a:lnTo>
                      <a:pt x="1389" y="587"/>
                    </a:lnTo>
                    <a:lnTo>
                      <a:pt x="1387" y="587"/>
                    </a:lnTo>
                    <a:lnTo>
                      <a:pt x="1386" y="587"/>
                    </a:lnTo>
                    <a:lnTo>
                      <a:pt x="1384" y="587"/>
                    </a:lnTo>
                    <a:lnTo>
                      <a:pt x="1381" y="589"/>
                    </a:lnTo>
                    <a:lnTo>
                      <a:pt x="1378" y="589"/>
                    </a:lnTo>
                    <a:lnTo>
                      <a:pt x="1375" y="589"/>
                    </a:lnTo>
                    <a:lnTo>
                      <a:pt x="1373" y="589"/>
                    </a:lnTo>
                    <a:lnTo>
                      <a:pt x="1372" y="589"/>
                    </a:lnTo>
                    <a:lnTo>
                      <a:pt x="1369" y="589"/>
                    </a:lnTo>
                    <a:lnTo>
                      <a:pt x="1364" y="590"/>
                    </a:lnTo>
                    <a:lnTo>
                      <a:pt x="1359" y="592"/>
                    </a:lnTo>
                    <a:lnTo>
                      <a:pt x="1353" y="592"/>
                    </a:lnTo>
                    <a:lnTo>
                      <a:pt x="1348" y="595"/>
                    </a:lnTo>
                    <a:lnTo>
                      <a:pt x="1345" y="598"/>
                    </a:lnTo>
                    <a:lnTo>
                      <a:pt x="1342" y="602"/>
                    </a:lnTo>
                    <a:lnTo>
                      <a:pt x="1340" y="603"/>
                    </a:lnTo>
                    <a:lnTo>
                      <a:pt x="1339" y="603"/>
                    </a:lnTo>
                    <a:lnTo>
                      <a:pt x="1340" y="605"/>
                    </a:lnTo>
                    <a:lnTo>
                      <a:pt x="1340" y="606"/>
                    </a:lnTo>
                    <a:lnTo>
                      <a:pt x="1343" y="606"/>
                    </a:lnTo>
                    <a:lnTo>
                      <a:pt x="1346" y="606"/>
                    </a:lnTo>
                    <a:lnTo>
                      <a:pt x="1348" y="606"/>
                    </a:lnTo>
                    <a:lnTo>
                      <a:pt x="1348" y="608"/>
                    </a:lnTo>
                    <a:lnTo>
                      <a:pt x="1348" y="609"/>
                    </a:lnTo>
                    <a:lnTo>
                      <a:pt x="1348" y="613"/>
                    </a:lnTo>
                    <a:lnTo>
                      <a:pt x="1350" y="614"/>
                    </a:lnTo>
                    <a:lnTo>
                      <a:pt x="1350" y="616"/>
                    </a:lnTo>
                    <a:lnTo>
                      <a:pt x="1348" y="619"/>
                    </a:lnTo>
                    <a:lnTo>
                      <a:pt x="1346" y="620"/>
                    </a:lnTo>
                    <a:lnTo>
                      <a:pt x="1342" y="624"/>
                    </a:lnTo>
                    <a:lnTo>
                      <a:pt x="1340" y="625"/>
                    </a:lnTo>
                    <a:lnTo>
                      <a:pt x="1339" y="628"/>
                    </a:lnTo>
                    <a:lnTo>
                      <a:pt x="1335" y="631"/>
                    </a:lnTo>
                    <a:lnTo>
                      <a:pt x="1335" y="633"/>
                    </a:lnTo>
                    <a:lnTo>
                      <a:pt x="1335" y="635"/>
                    </a:lnTo>
                    <a:lnTo>
                      <a:pt x="1334" y="636"/>
                    </a:lnTo>
                    <a:lnTo>
                      <a:pt x="1332" y="638"/>
                    </a:lnTo>
                    <a:lnTo>
                      <a:pt x="1331" y="639"/>
                    </a:lnTo>
                    <a:lnTo>
                      <a:pt x="1331" y="641"/>
                    </a:lnTo>
                    <a:lnTo>
                      <a:pt x="1331" y="642"/>
                    </a:lnTo>
                    <a:lnTo>
                      <a:pt x="1329" y="644"/>
                    </a:lnTo>
                    <a:lnTo>
                      <a:pt x="1328" y="646"/>
                    </a:lnTo>
                    <a:lnTo>
                      <a:pt x="1328" y="647"/>
                    </a:lnTo>
                    <a:lnTo>
                      <a:pt x="1328" y="647"/>
                    </a:lnTo>
                    <a:lnTo>
                      <a:pt x="1326" y="649"/>
                    </a:lnTo>
                    <a:lnTo>
                      <a:pt x="1328" y="649"/>
                    </a:lnTo>
                    <a:lnTo>
                      <a:pt x="1329" y="649"/>
                    </a:lnTo>
                    <a:lnTo>
                      <a:pt x="1329" y="650"/>
                    </a:lnTo>
                    <a:lnTo>
                      <a:pt x="1329" y="653"/>
                    </a:lnTo>
                    <a:lnTo>
                      <a:pt x="1328" y="655"/>
                    </a:lnTo>
                    <a:lnTo>
                      <a:pt x="1326" y="655"/>
                    </a:lnTo>
                    <a:lnTo>
                      <a:pt x="1324" y="657"/>
                    </a:lnTo>
                    <a:lnTo>
                      <a:pt x="1321" y="657"/>
                    </a:lnTo>
                    <a:lnTo>
                      <a:pt x="1317" y="658"/>
                    </a:lnTo>
                    <a:lnTo>
                      <a:pt x="1312" y="661"/>
                    </a:lnTo>
                    <a:lnTo>
                      <a:pt x="1307" y="665"/>
                    </a:lnTo>
                    <a:lnTo>
                      <a:pt x="1307" y="665"/>
                    </a:lnTo>
                    <a:lnTo>
                      <a:pt x="1305" y="665"/>
                    </a:lnTo>
                    <a:lnTo>
                      <a:pt x="1302" y="663"/>
                    </a:lnTo>
                    <a:lnTo>
                      <a:pt x="1299" y="663"/>
                    </a:lnTo>
                    <a:lnTo>
                      <a:pt x="1296" y="661"/>
                    </a:lnTo>
                    <a:lnTo>
                      <a:pt x="1293" y="661"/>
                    </a:lnTo>
                    <a:lnTo>
                      <a:pt x="1291" y="660"/>
                    </a:lnTo>
                    <a:lnTo>
                      <a:pt x="1290" y="658"/>
                    </a:lnTo>
                    <a:lnTo>
                      <a:pt x="1288" y="657"/>
                    </a:lnTo>
                    <a:lnTo>
                      <a:pt x="1285" y="657"/>
                    </a:lnTo>
                    <a:lnTo>
                      <a:pt x="1283" y="655"/>
                    </a:lnTo>
                    <a:lnTo>
                      <a:pt x="1282" y="655"/>
                    </a:lnTo>
                    <a:lnTo>
                      <a:pt x="1280" y="657"/>
                    </a:lnTo>
                    <a:lnTo>
                      <a:pt x="1277" y="658"/>
                    </a:lnTo>
                    <a:lnTo>
                      <a:pt x="1277" y="658"/>
                    </a:lnTo>
                    <a:lnTo>
                      <a:pt x="1274" y="658"/>
                    </a:lnTo>
                    <a:lnTo>
                      <a:pt x="1272" y="658"/>
                    </a:lnTo>
                    <a:lnTo>
                      <a:pt x="1271" y="657"/>
                    </a:lnTo>
                    <a:lnTo>
                      <a:pt x="1271" y="657"/>
                    </a:lnTo>
                    <a:lnTo>
                      <a:pt x="1268" y="655"/>
                    </a:lnTo>
                    <a:lnTo>
                      <a:pt x="1266" y="653"/>
                    </a:lnTo>
                    <a:lnTo>
                      <a:pt x="1264" y="652"/>
                    </a:lnTo>
                    <a:lnTo>
                      <a:pt x="1263" y="652"/>
                    </a:lnTo>
                    <a:lnTo>
                      <a:pt x="1261" y="650"/>
                    </a:lnTo>
                    <a:lnTo>
                      <a:pt x="1260" y="652"/>
                    </a:lnTo>
                    <a:lnTo>
                      <a:pt x="1257" y="650"/>
                    </a:lnTo>
                    <a:lnTo>
                      <a:pt x="1257" y="650"/>
                    </a:lnTo>
                    <a:lnTo>
                      <a:pt x="1255" y="650"/>
                    </a:lnTo>
                    <a:lnTo>
                      <a:pt x="1253" y="652"/>
                    </a:lnTo>
                    <a:lnTo>
                      <a:pt x="1250" y="653"/>
                    </a:lnTo>
                    <a:lnTo>
                      <a:pt x="1247" y="655"/>
                    </a:lnTo>
                    <a:lnTo>
                      <a:pt x="1246" y="655"/>
                    </a:lnTo>
                    <a:lnTo>
                      <a:pt x="1244" y="657"/>
                    </a:lnTo>
                    <a:lnTo>
                      <a:pt x="1242" y="658"/>
                    </a:lnTo>
                    <a:lnTo>
                      <a:pt x="1239" y="660"/>
                    </a:lnTo>
                    <a:lnTo>
                      <a:pt x="1239" y="661"/>
                    </a:lnTo>
                    <a:lnTo>
                      <a:pt x="1238" y="663"/>
                    </a:lnTo>
                    <a:lnTo>
                      <a:pt x="1236" y="665"/>
                    </a:lnTo>
                    <a:lnTo>
                      <a:pt x="1235" y="665"/>
                    </a:lnTo>
                    <a:lnTo>
                      <a:pt x="1233" y="665"/>
                    </a:lnTo>
                    <a:lnTo>
                      <a:pt x="1230" y="665"/>
                    </a:lnTo>
                    <a:lnTo>
                      <a:pt x="1228" y="665"/>
                    </a:lnTo>
                    <a:lnTo>
                      <a:pt x="1223" y="666"/>
                    </a:lnTo>
                    <a:lnTo>
                      <a:pt x="1222" y="666"/>
                    </a:lnTo>
                    <a:lnTo>
                      <a:pt x="1220" y="668"/>
                    </a:lnTo>
                    <a:lnTo>
                      <a:pt x="1219" y="668"/>
                    </a:lnTo>
                    <a:lnTo>
                      <a:pt x="1217" y="668"/>
                    </a:lnTo>
                    <a:lnTo>
                      <a:pt x="1216" y="668"/>
                    </a:lnTo>
                    <a:lnTo>
                      <a:pt x="1214" y="668"/>
                    </a:lnTo>
                    <a:lnTo>
                      <a:pt x="1212" y="668"/>
                    </a:lnTo>
                    <a:lnTo>
                      <a:pt x="1211" y="669"/>
                    </a:lnTo>
                    <a:lnTo>
                      <a:pt x="1206" y="671"/>
                    </a:lnTo>
                    <a:lnTo>
                      <a:pt x="1205" y="672"/>
                    </a:lnTo>
                    <a:lnTo>
                      <a:pt x="1203" y="672"/>
                    </a:lnTo>
                    <a:lnTo>
                      <a:pt x="1201" y="671"/>
                    </a:lnTo>
                    <a:lnTo>
                      <a:pt x="1200" y="671"/>
                    </a:lnTo>
                    <a:lnTo>
                      <a:pt x="1198" y="671"/>
                    </a:lnTo>
                    <a:lnTo>
                      <a:pt x="1197" y="671"/>
                    </a:lnTo>
                    <a:lnTo>
                      <a:pt x="1194" y="671"/>
                    </a:lnTo>
                    <a:lnTo>
                      <a:pt x="1190" y="669"/>
                    </a:lnTo>
                    <a:lnTo>
                      <a:pt x="1187" y="669"/>
                    </a:lnTo>
                    <a:lnTo>
                      <a:pt x="1186" y="669"/>
                    </a:lnTo>
                    <a:lnTo>
                      <a:pt x="1182" y="668"/>
                    </a:lnTo>
                    <a:lnTo>
                      <a:pt x="1178" y="668"/>
                    </a:lnTo>
                    <a:lnTo>
                      <a:pt x="1176" y="668"/>
                    </a:lnTo>
                    <a:lnTo>
                      <a:pt x="1175" y="668"/>
                    </a:lnTo>
                    <a:lnTo>
                      <a:pt x="1173" y="668"/>
                    </a:lnTo>
                    <a:lnTo>
                      <a:pt x="1171" y="668"/>
                    </a:lnTo>
                    <a:lnTo>
                      <a:pt x="1168" y="665"/>
                    </a:lnTo>
                    <a:lnTo>
                      <a:pt x="1167" y="665"/>
                    </a:lnTo>
                    <a:lnTo>
                      <a:pt x="1165" y="663"/>
                    </a:lnTo>
                    <a:lnTo>
                      <a:pt x="1165" y="663"/>
                    </a:lnTo>
                    <a:lnTo>
                      <a:pt x="1165" y="663"/>
                    </a:lnTo>
                    <a:lnTo>
                      <a:pt x="1164" y="661"/>
                    </a:lnTo>
                    <a:lnTo>
                      <a:pt x="1164" y="661"/>
                    </a:lnTo>
                    <a:lnTo>
                      <a:pt x="1164" y="658"/>
                    </a:lnTo>
                    <a:lnTo>
                      <a:pt x="1164" y="657"/>
                    </a:lnTo>
                    <a:lnTo>
                      <a:pt x="1164" y="657"/>
                    </a:lnTo>
                    <a:lnTo>
                      <a:pt x="1162" y="657"/>
                    </a:lnTo>
                    <a:lnTo>
                      <a:pt x="1160" y="657"/>
                    </a:lnTo>
                    <a:lnTo>
                      <a:pt x="1156" y="657"/>
                    </a:lnTo>
                    <a:lnTo>
                      <a:pt x="1154" y="657"/>
                    </a:lnTo>
                    <a:lnTo>
                      <a:pt x="1153" y="655"/>
                    </a:lnTo>
                    <a:lnTo>
                      <a:pt x="1151" y="653"/>
                    </a:lnTo>
                    <a:lnTo>
                      <a:pt x="1149" y="652"/>
                    </a:lnTo>
                    <a:lnTo>
                      <a:pt x="1148" y="650"/>
                    </a:lnTo>
                    <a:lnTo>
                      <a:pt x="1146" y="650"/>
                    </a:lnTo>
                    <a:lnTo>
                      <a:pt x="1145" y="649"/>
                    </a:lnTo>
                    <a:lnTo>
                      <a:pt x="1141" y="650"/>
                    </a:lnTo>
                    <a:lnTo>
                      <a:pt x="1140" y="650"/>
                    </a:lnTo>
                    <a:lnTo>
                      <a:pt x="1137" y="649"/>
                    </a:lnTo>
                    <a:lnTo>
                      <a:pt x="1137" y="649"/>
                    </a:lnTo>
                    <a:lnTo>
                      <a:pt x="1134" y="649"/>
                    </a:lnTo>
                    <a:lnTo>
                      <a:pt x="1132" y="647"/>
                    </a:lnTo>
                    <a:lnTo>
                      <a:pt x="1129" y="647"/>
                    </a:lnTo>
                    <a:lnTo>
                      <a:pt x="1127" y="647"/>
                    </a:lnTo>
                    <a:lnTo>
                      <a:pt x="1126" y="647"/>
                    </a:lnTo>
                    <a:lnTo>
                      <a:pt x="1124" y="647"/>
                    </a:lnTo>
                    <a:lnTo>
                      <a:pt x="1123" y="649"/>
                    </a:lnTo>
                    <a:lnTo>
                      <a:pt x="1121" y="649"/>
                    </a:lnTo>
                    <a:lnTo>
                      <a:pt x="1118" y="649"/>
                    </a:lnTo>
                    <a:lnTo>
                      <a:pt x="1116" y="650"/>
                    </a:lnTo>
                    <a:lnTo>
                      <a:pt x="1115" y="650"/>
                    </a:lnTo>
                    <a:lnTo>
                      <a:pt x="1112" y="650"/>
                    </a:lnTo>
                    <a:lnTo>
                      <a:pt x="1112" y="652"/>
                    </a:lnTo>
                    <a:lnTo>
                      <a:pt x="1110" y="652"/>
                    </a:lnTo>
                    <a:lnTo>
                      <a:pt x="1108" y="653"/>
                    </a:lnTo>
                    <a:lnTo>
                      <a:pt x="1107" y="653"/>
                    </a:lnTo>
                    <a:lnTo>
                      <a:pt x="1105" y="652"/>
                    </a:lnTo>
                    <a:lnTo>
                      <a:pt x="1104" y="652"/>
                    </a:lnTo>
                    <a:lnTo>
                      <a:pt x="1104" y="653"/>
                    </a:lnTo>
                    <a:lnTo>
                      <a:pt x="1102" y="653"/>
                    </a:lnTo>
                    <a:lnTo>
                      <a:pt x="1100" y="652"/>
                    </a:lnTo>
                    <a:lnTo>
                      <a:pt x="1099" y="652"/>
                    </a:lnTo>
                    <a:lnTo>
                      <a:pt x="1097" y="652"/>
                    </a:lnTo>
                    <a:lnTo>
                      <a:pt x="1096" y="650"/>
                    </a:lnTo>
                    <a:lnTo>
                      <a:pt x="1096" y="650"/>
                    </a:lnTo>
                    <a:lnTo>
                      <a:pt x="1093" y="650"/>
                    </a:lnTo>
                    <a:lnTo>
                      <a:pt x="1091" y="649"/>
                    </a:lnTo>
                    <a:lnTo>
                      <a:pt x="1089" y="649"/>
                    </a:lnTo>
                    <a:lnTo>
                      <a:pt x="1088" y="649"/>
                    </a:lnTo>
                    <a:lnTo>
                      <a:pt x="1086" y="647"/>
                    </a:lnTo>
                    <a:lnTo>
                      <a:pt x="1085" y="646"/>
                    </a:lnTo>
                    <a:lnTo>
                      <a:pt x="1085" y="646"/>
                    </a:lnTo>
                    <a:lnTo>
                      <a:pt x="1083" y="646"/>
                    </a:lnTo>
                    <a:lnTo>
                      <a:pt x="1083" y="644"/>
                    </a:lnTo>
                    <a:lnTo>
                      <a:pt x="1083" y="644"/>
                    </a:lnTo>
                    <a:lnTo>
                      <a:pt x="1083" y="642"/>
                    </a:lnTo>
                    <a:lnTo>
                      <a:pt x="1083" y="642"/>
                    </a:lnTo>
                    <a:lnTo>
                      <a:pt x="1082" y="641"/>
                    </a:lnTo>
                    <a:lnTo>
                      <a:pt x="1082" y="641"/>
                    </a:lnTo>
                    <a:lnTo>
                      <a:pt x="1082" y="639"/>
                    </a:lnTo>
                    <a:lnTo>
                      <a:pt x="1082" y="639"/>
                    </a:lnTo>
                    <a:lnTo>
                      <a:pt x="1082" y="638"/>
                    </a:lnTo>
                    <a:lnTo>
                      <a:pt x="1082" y="636"/>
                    </a:lnTo>
                    <a:lnTo>
                      <a:pt x="1080" y="635"/>
                    </a:lnTo>
                    <a:lnTo>
                      <a:pt x="1080" y="633"/>
                    </a:lnTo>
                    <a:lnTo>
                      <a:pt x="1080" y="631"/>
                    </a:lnTo>
                    <a:lnTo>
                      <a:pt x="1080" y="631"/>
                    </a:lnTo>
                    <a:lnTo>
                      <a:pt x="1080" y="630"/>
                    </a:lnTo>
                    <a:lnTo>
                      <a:pt x="1078" y="630"/>
                    </a:lnTo>
                    <a:lnTo>
                      <a:pt x="1075" y="628"/>
                    </a:lnTo>
                    <a:lnTo>
                      <a:pt x="1072" y="628"/>
                    </a:lnTo>
                    <a:lnTo>
                      <a:pt x="1071" y="628"/>
                    </a:lnTo>
                    <a:lnTo>
                      <a:pt x="1069" y="628"/>
                    </a:lnTo>
                    <a:lnTo>
                      <a:pt x="1069" y="628"/>
                    </a:lnTo>
                    <a:lnTo>
                      <a:pt x="1067" y="627"/>
                    </a:lnTo>
                    <a:lnTo>
                      <a:pt x="1066" y="627"/>
                    </a:lnTo>
                    <a:lnTo>
                      <a:pt x="1063" y="625"/>
                    </a:lnTo>
                    <a:lnTo>
                      <a:pt x="1059" y="624"/>
                    </a:lnTo>
                    <a:lnTo>
                      <a:pt x="1056" y="624"/>
                    </a:lnTo>
                    <a:lnTo>
                      <a:pt x="1056" y="624"/>
                    </a:lnTo>
                    <a:lnTo>
                      <a:pt x="1053" y="624"/>
                    </a:lnTo>
                    <a:lnTo>
                      <a:pt x="1050" y="622"/>
                    </a:lnTo>
                    <a:lnTo>
                      <a:pt x="1048" y="622"/>
                    </a:lnTo>
                    <a:lnTo>
                      <a:pt x="1047" y="620"/>
                    </a:lnTo>
                    <a:lnTo>
                      <a:pt x="1045" y="620"/>
                    </a:lnTo>
                    <a:lnTo>
                      <a:pt x="1044" y="620"/>
                    </a:lnTo>
                    <a:lnTo>
                      <a:pt x="1042" y="619"/>
                    </a:lnTo>
                    <a:lnTo>
                      <a:pt x="1041" y="619"/>
                    </a:lnTo>
                    <a:lnTo>
                      <a:pt x="1037" y="617"/>
                    </a:lnTo>
                    <a:lnTo>
                      <a:pt x="1036" y="617"/>
                    </a:lnTo>
                    <a:lnTo>
                      <a:pt x="1036" y="617"/>
                    </a:lnTo>
                    <a:lnTo>
                      <a:pt x="1034" y="616"/>
                    </a:lnTo>
                    <a:lnTo>
                      <a:pt x="1033" y="616"/>
                    </a:lnTo>
                    <a:lnTo>
                      <a:pt x="1033" y="616"/>
                    </a:lnTo>
                    <a:lnTo>
                      <a:pt x="1033" y="619"/>
                    </a:lnTo>
                    <a:lnTo>
                      <a:pt x="1031" y="619"/>
                    </a:lnTo>
                    <a:lnTo>
                      <a:pt x="1030" y="622"/>
                    </a:lnTo>
                    <a:lnTo>
                      <a:pt x="1025" y="624"/>
                    </a:lnTo>
                    <a:lnTo>
                      <a:pt x="1025" y="624"/>
                    </a:lnTo>
                    <a:lnTo>
                      <a:pt x="1025" y="625"/>
                    </a:lnTo>
                    <a:lnTo>
                      <a:pt x="1023" y="625"/>
                    </a:lnTo>
                    <a:lnTo>
                      <a:pt x="1023" y="627"/>
                    </a:lnTo>
                    <a:lnTo>
                      <a:pt x="1023" y="627"/>
                    </a:lnTo>
                    <a:lnTo>
                      <a:pt x="1022" y="628"/>
                    </a:lnTo>
                    <a:lnTo>
                      <a:pt x="1022" y="628"/>
                    </a:lnTo>
                    <a:lnTo>
                      <a:pt x="1020" y="630"/>
                    </a:lnTo>
                    <a:lnTo>
                      <a:pt x="1020" y="630"/>
                    </a:lnTo>
                    <a:lnTo>
                      <a:pt x="1020" y="631"/>
                    </a:lnTo>
                    <a:lnTo>
                      <a:pt x="1020" y="631"/>
                    </a:lnTo>
                    <a:lnTo>
                      <a:pt x="1018" y="633"/>
                    </a:lnTo>
                    <a:lnTo>
                      <a:pt x="1018" y="633"/>
                    </a:lnTo>
                    <a:lnTo>
                      <a:pt x="1018" y="636"/>
                    </a:lnTo>
                    <a:lnTo>
                      <a:pt x="1018" y="638"/>
                    </a:lnTo>
                    <a:lnTo>
                      <a:pt x="1018" y="638"/>
                    </a:lnTo>
                    <a:lnTo>
                      <a:pt x="1018" y="639"/>
                    </a:lnTo>
                    <a:lnTo>
                      <a:pt x="1020" y="639"/>
                    </a:lnTo>
                    <a:lnTo>
                      <a:pt x="1020" y="641"/>
                    </a:lnTo>
                    <a:lnTo>
                      <a:pt x="1020" y="641"/>
                    </a:lnTo>
                    <a:lnTo>
                      <a:pt x="1020" y="642"/>
                    </a:lnTo>
                    <a:lnTo>
                      <a:pt x="1020" y="644"/>
                    </a:lnTo>
                    <a:lnTo>
                      <a:pt x="1022" y="644"/>
                    </a:lnTo>
                    <a:lnTo>
                      <a:pt x="1023" y="646"/>
                    </a:lnTo>
                    <a:lnTo>
                      <a:pt x="1023" y="646"/>
                    </a:lnTo>
                    <a:lnTo>
                      <a:pt x="1025" y="646"/>
                    </a:lnTo>
                    <a:lnTo>
                      <a:pt x="1025" y="647"/>
                    </a:lnTo>
                    <a:lnTo>
                      <a:pt x="1025" y="647"/>
                    </a:lnTo>
                    <a:lnTo>
                      <a:pt x="1025" y="650"/>
                    </a:lnTo>
                    <a:lnTo>
                      <a:pt x="1023" y="652"/>
                    </a:lnTo>
                    <a:lnTo>
                      <a:pt x="1023" y="652"/>
                    </a:lnTo>
                    <a:lnTo>
                      <a:pt x="1022" y="653"/>
                    </a:lnTo>
                    <a:lnTo>
                      <a:pt x="1022" y="653"/>
                    </a:lnTo>
                    <a:lnTo>
                      <a:pt x="1020" y="655"/>
                    </a:lnTo>
                    <a:lnTo>
                      <a:pt x="1020" y="655"/>
                    </a:lnTo>
                    <a:lnTo>
                      <a:pt x="1018" y="657"/>
                    </a:lnTo>
                    <a:lnTo>
                      <a:pt x="1017" y="657"/>
                    </a:lnTo>
                    <a:lnTo>
                      <a:pt x="1017" y="657"/>
                    </a:lnTo>
                    <a:lnTo>
                      <a:pt x="1015" y="657"/>
                    </a:lnTo>
                    <a:lnTo>
                      <a:pt x="1014" y="657"/>
                    </a:lnTo>
                    <a:lnTo>
                      <a:pt x="1014" y="658"/>
                    </a:lnTo>
                    <a:lnTo>
                      <a:pt x="1012" y="660"/>
                    </a:lnTo>
                    <a:lnTo>
                      <a:pt x="1011" y="661"/>
                    </a:lnTo>
                    <a:lnTo>
                      <a:pt x="1009" y="661"/>
                    </a:lnTo>
                    <a:lnTo>
                      <a:pt x="1007" y="660"/>
                    </a:lnTo>
                    <a:lnTo>
                      <a:pt x="1007" y="660"/>
                    </a:lnTo>
                    <a:lnTo>
                      <a:pt x="1007" y="658"/>
                    </a:lnTo>
                    <a:lnTo>
                      <a:pt x="1006" y="658"/>
                    </a:lnTo>
                    <a:lnTo>
                      <a:pt x="1001" y="657"/>
                    </a:lnTo>
                    <a:lnTo>
                      <a:pt x="1001" y="658"/>
                    </a:lnTo>
                    <a:lnTo>
                      <a:pt x="1000" y="658"/>
                    </a:lnTo>
                    <a:lnTo>
                      <a:pt x="1000" y="658"/>
                    </a:lnTo>
                    <a:lnTo>
                      <a:pt x="1000" y="657"/>
                    </a:lnTo>
                    <a:lnTo>
                      <a:pt x="998" y="657"/>
                    </a:lnTo>
                    <a:lnTo>
                      <a:pt x="996" y="658"/>
                    </a:lnTo>
                    <a:lnTo>
                      <a:pt x="996" y="658"/>
                    </a:lnTo>
                    <a:lnTo>
                      <a:pt x="995" y="657"/>
                    </a:lnTo>
                    <a:lnTo>
                      <a:pt x="993" y="657"/>
                    </a:lnTo>
                    <a:lnTo>
                      <a:pt x="992" y="655"/>
                    </a:lnTo>
                    <a:lnTo>
                      <a:pt x="992" y="655"/>
                    </a:lnTo>
                    <a:lnTo>
                      <a:pt x="992" y="657"/>
                    </a:lnTo>
                    <a:lnTo>
                      <a:pt x="990" y="657"/>
                    </a:lnTo>
                    <a:lnTo>
                      <a:pt x="990" y="657"/>
                    </a:lnTo>
                    <a:lnTo>
                      <a:pt x="990" y="655"/>
                    </a:lnTo>
                    <a:lnTo>
                      <a:pt x="989" y="655"/>
                    </a:lnTo>
                    <a:lnTo>
                      <a:pt x="987" y="657"/>
                    </a:lnTo>
                    <a:lnTo>
                      <a:pt x="985" y="657"/>
                    </a:lnTo>
                    <a:lnTo>
                      <a:pt x="985" y="657"/>
                    </a:lnTo>
                    <a:lnTo>
                      <a:pt x="984" y="657"/>
                    </a:lnTo>
                    <a:lnTo>
                      <a:pt x="982" y="657"/>
                    </a:lnTo>
                    <a:lnTo>
                      <a:pt x="982" y="657"/>
                    </a:lnTo>
                    <a:lnTo>
                      <a:pt x="979" y="657"/>
                    </a:lnTo>
                    <a:lnTo>
                      <a:pt x="979" y="657"/>
                    </a:lnTo>
                    <a:lnTo>
                      <a:pt x="977" y="657"/>
                    </a:lnTo>
                    <a:lnTo>
                      <a:pt x="977" y="655"/>
                    </a:lnTo>
                    <a:lnTo>
                      <a:pt x="976" y="655"/>
                    </a:lnTo>
                    <a:lnTo>
                      <a:pt x="974" y="655"/>
                    </a:lnTo>
                    <a:lnTo>
                      <a:pt x="973" y="655"/>
                    </a:lnTo>
                    <a:lnTo>
                      <a:pt x="973" y="655"/>
                    </a:lnTo>
                    <a:lnTo>
                      <a:pt x="971" y="655"/>
                    </a:lnTo>
                    <a:lnTo>
                      <a:pt x="971" y="653"/>
                    </a:lnTo>
                    <a:lnTo>
                      <a:pt x="970" y="653"/>
                    </a:lnTo>
                    <a:lnTo>
                      <a:pt x="970" y="652"/>
                    </a:lnTo>
                    <a:lnTo>
                      <a:pt x="968" y="652"/>
                    </a:lnTo>
                    <a:lnTo>
                      <a:pt x="968" y="652"/>
                    </a:lnTo>
                    <a:lnTo>
                      <a:pt x="968" y="650"/>
                    </a:lnTo>
                    <a:lnTo>
                      <a:pt x="966" y="649"/>
                    </a:lnTo>
                    <a:lnTo>
                      <a:pt x="966" y="646"/>
                    </a:lnTo>
                    <a:lnTo>
                      <a:pt x="966" y="646"/>
                    </a:lnTo>
                    <a:lnTo>
                      <a:pt x="963" y="646"/>
                    </a:lnTo>
                    <a:lnTo>
                      <a:pt x="962" y="646"/>
                    </a:lnTo>
                    <a:lnTo>
                      <a:pt x="960" y="644"/>
                    </a:lnTo>
                    <a:lnTo>
                      <a:pt x="957" y="644"/>
                    </a:lnTo>
                    <a:lnTo>
                      <a:pt x="957" y="644"/>
                    </a:lnTo>
                    <a:lnTo>
                      <a:pt x="955" y="644"/>
                    </a:lnTo>
                    <a:lnTo>
                      <a:pt x="954" y="644"/>
                    </a:lnTo>
                    <a:lnTo>
                      <a:pt x="952" y="644"/>
                    </a:lnTo>
                    <a:lnTo>
                      <a:pt x="951" y="644"/>
                    </a:lnTo>
                    <a:lnTo>
                      <a:pt x="949" y="644"/>
                    </a:lnTo>
                    <a:lnTo>
                      <a:pt x="948" y="644"/>
                    </a:lnTo>
                    <a:lnTo>
                      <a:pt x="948" y="642"/>
                    </a:lnTo>
                    <a:lnTo>
                      <a:pt x="948" y="641"/>
                    </a:lnTo>
                    <a:lnTo>
                      <a:pt x="948" y="641"/>
                    </a:lnTo>
                    <a:lnTo>
                      <a:pt x="946" y="641"/>
                    </a:lnTo>
                    <a:lnTo>
                      <a:pt x="944" y="641"/>
                    </a:lnTo>
                    <a:lnTo>
                      <a:pt x="944" y="642"/>
                    </a:lnTo>
                    <a:lnTo>
                      <a:pt x="943" y="642"/>
                    </a:lnTo>
                    <a:lnTo>
                      <a:pt x="943" y="642"/>
                    </a:lnTo>
                    <a:lnTo>
                      <a:pt x="943" y="642"/>
                    </a:lnTo>
                    <a:lnTo>
                      <a:pt x="941" y="641"/>
                    </a:lnTo>
                    <a:lnTo>
                      <a:pt x="940" y="641"/>
                    </a:lnTo>
                    <a:lnTo>
                      <a:pt x="938" y="639"/>
                    </a:lnTo>
                    <a:lnTo>
                      <a:pt x="938" y="639"/>
                    </a:lnTo>
                    <a:lnTo>
                      <a:pt x="938" y="641"/>
                    </a:lnTo>
                    <a:lnTo>
                      <a:pt x="938" y="641"/>
                    </a:lnTo>
                    <a:lnTo>
                      <a:pt x="936" y="642"/>
                    </a:lnTo>
                    <a:lnTo>
                      <a:pt x="935" y="642"/>
                    </a:lnTo>
                    <a:lnTo>
                      <a:pt x="933" y="642"/>
                    </a:lnTo>
                    <a:lnTo>
                      <a:pt x="930" y="642"/>
                    </a:lnTo>
                    <a:lnTo>
                      <a:pt x="930" y="642"/>
                    </a:lnTo>
                    <a:lnTo>
                      <a:pt x="929" y="644"/>
                    </a:lnTo>
                    <a:lnTo>
                      <a:pt x="929" y="646"/>
                    </a:lnTo>
                    <a:lnTo>
                      <a:pt x="927" y="646"/>
                    </a:lnTo>
                    <a:lnTo>
                      <a:pt x="925" y="646"/>
                    </a:lnTo>
                    <a:lnTo>
                      <a:pt x="925" y="647"/>
                    </a:lnTo>
                    <a:lnTo>
                      <a:pt x="924" y="647"/>
                    </a:lnTo>
                    <a:lnTo>
                      <a:pt x="924" y="647"/>
                    </a:lnTo>
                    <a:lnTo>
                      <a:pt x="922" y="647"/>
                    </a:lnTo>
                    <a:lnTo>
                      <a:pt x="921" y="647"/>
                    </a:lnTo>
                    <a:lnTo>
                      <a:pt x="919" y="647"/>
                    </a:lnTo>
                    <a:lnTo>
                      <a:pt x="918" y="649"/>
                    </a:lnTo>
                    <a:lnTo>
                      <a:pt x="918" y="650"/>
                    </a:lnTo>
                    <a:lnTo>
                      <a:pt x="916" y="650"/>
                    </a:lnTo>
                    <a:lnTo>
                      <a:pt x="914" y="650"/>
                    </a:lnTo>
                    <a:lnTo>
                      <a:pt x="914" y="652"/>
                    </a:lnTo>
                    <a:lnTo>
                      <a:pt x="913" y="652"/>
                    </a:lnTo>
                    <a:lnTo>
                      <a:pt x="910" y="652"/>
                    </a:lnTo>
                    <a:lnTo>
                      <a:pt x="910" y="653"/>
                    </a:lnTo>
                    <a:lnTo>
                      <a:pt x="908" y="653"/>
                    </a:lnTo>
                    <a:lnTo>
                      <a:pt x="907" y="653"/>
                    </a:lnTo>
                    <a:lnTo>
                      <a:pt x="905" y="653"/>
                    </a:lnTo>
                    <a:lnTo>
                      <a:pt x="905" y="655"/>
                    </a:lnTo>
                    <a:lnTo>
                      <a:pt x="905" y="657"/>
                    </a:lnTo>
                    <a:lnTo>
                      <a:pt x="903" y="657"/>
                    </a:lnTo>
                    <a:lnTo>
                      <a:pt x="902" y="657"/>
                    </a:lnTo>
                    <a:lnTo>
                      <a:pt x="900" y="658"/>
                    </a:lnTo>
                    <a:lnTo>
                      <a:pt x="900" y="660"/>
                    </a:lnTo>
                    <a:lnTo>
                      <a:pt x="900" y="660"/>
                    </a:lnTo>
                    <a:lnTo>
                      <a:pt x="900" y="661"/>
                    </a:lnTo>
                    <a:lnTo>
                      <a:pt x="899" y="661"/>
                    </a:lnTo>
                    <a:lnTo>
                      <a:pt x="897" y="661"/>
                    </a:lnTo>
                    <a:lnTo>
                      <a:pt x="895" y="663"/>
                    </a:lnTo>
                    <a:lnTo>
                      <a:pt x="894" y="663"/>
                    </a:lnTo>
                    <a:lnTo>
                      <a:pt x="894" y="663"/>
                    </a:lnTo>
                    <a:lnTo>
                      <a:pt x="894" y="663"/>
                    </a:lnTo>
                    <a:lnTo>
                      <a:pt x="892" y="665"/>
                    </a:lnTo>
                    <a:lnTo>
                      <a:pt x="892" y="665"/>
                    </a:lnTo>
                    <a:lnTo>
                      <a:pt x="891" y="666"/>
                    </a:lnTo>
                    <a:lnTo>
                      <a:pt x="889" y="666"/>
                    </a:lnTo>
                    <a:lnTo>
                      <a:pt x="889" y="665"/>
                    </a:lnTo>
                    <a:lnTo>
                      <a:pt x="889" y="665"/>
                    </a:lnTo>
                    <a:lnTo>
                      <a:pt x="888" y="665"/>
                    </a:lnTo>
                    <a:lnTo>
                      <a:pt x="888" y="666"/>
                    </a:lnTo>
                    <a:lnTo>
                      <a:pt x="888" y="666"/>
                    </a:lnTo>
                    <a:lnTo>
                      <a:pt x="886" y="666"/>
                    </a:lnTo>
                    <a:lnTo>
                      <a:pt x="886" y="666"/>
                    </a:lnTo>
                    <a:lnTo>
                      <a:pt x="884" y="666"/>
                    </a:lnTo>
                    <a:lnTo>
                      <a:pt x="884" y="666"/>
                    </a:lnTo>
                    <a:lnTo>
                      <a:pt x="883" y="666"/>
                    </a:lnTo>
                    <a:lnTo>
                      <a:pt x="881" y="666"/>
                    </a:lnTo>
                    <a:lnTo>
                      <a:pt x="881" y="666"/>
                    </a:lnTo>
                    <a:lnTo>
                      <a:pt x="878" y="666"/>
                    </a:lnTo>
                    <a:lnTo>
                      <a:pt x="878" y="668"/>
                    </a:lnTo>
                    <a:lnTo>
                      <a:pt x="878" y="669"/>
                    </a:lnTo>
                    <a:lnTo>
                      <a:pt x="878" y="669"/>
                    </a:lnTo>
                    <a:lnTo>
                      <a:pt x="877" y="671"/>
                    </a:lnTo>
                    <a:lnTo>
                      <a:pt x="875" y="671"/>
                    </a:lnTo>
                    <a:lnTo>
                      <a:pt x="875" y="671"/>
                    </a:lnTo>
                    <a:lnTo>
                      <a:pt x="873" y="671"/>
                    </a:lnTo>
                    <a:lnTo>
                      <a:pt x="873" y="671"/>
                    </a:lnTo>
                    <a:lnTo>
                      <a:pt x="872" y="671"/>
                    </a:lnTo>
                    <a:lnTo>
                      <a:pt x="872" y="672"/>
                    </a:lnTo>
                    <a:lnTo>
                      <a:pt x="870" y="672"/>
                    </a:lnTo>
                    <a:lnTo>
                      <a:pt x="869" y="672"/>
                    </a:lnTo>
                    <a:lnTo>
                      <a:pt x="869" y="672"/>
                    </a:lnTo>
                    <a:lnTo>
                      <a:pt x="867" y="672"/>
                    </a:lnTo>
                    <a:lnTo>
                      <a:pt x="866" y="672"/>
                    </a:lnTo>
                    <a:lnTo>
                      <a:pt x="866" y="672"/>
                    </a:lnTo>
                    <a:lnTo>
                      <a:pt x="866" y="671"/>
                    </a:lnTo>
                    <a:lnTo>
                      <a:pt x="864" y="669"/>
                    </a:lnTo>
                    <a:lnTo>
                      <a:pt x="862" y="669"/>
                    </a:lnTo>
                    <a:lnTo>
                      <a:pt x="861" y="669"/>
                    </a:lnTo>
                    <a:lnTo>
                      <a:pt x="861" y="668"/>
                    </a:lnTo>
                    <a:lnTo>
                      <a:pt x="859" y="666"/>
                    </a:lnTo>
                    <a:lnTo>
                      <a:pt x="858" y="665"/>
                    </a:lnTo>
                    <a:lnTo>
                      <a:pt x="856" y="665"/>
                    </a:lnTo>
                    <a:lnTo>
                      <a:pt x="856" y="663"/>
                    </a:lnTo>
                    <a:lnTo>
                      <a:pt x="856" y="663"/>
                    </a:lnTo>
                    <a:lnTo>
                      <a:pt x="858" y="661"/>
                    </a:lnTo>
                    <a:lnTo>
                      <a:pt x="858" y="660"/>
                    </a:lnTo>
                    <a:lnTo>
                      <a:pt x="856" y="660"/>
                    </a:lnTo>
                    <a:lnTo>
                      <a:pt x="856" y="660"/>
                    </a:lnTo>
                    <a:lnTo>
                      <a:pt x="855" y="661"/>
                    </a:lnTo>
                    <a:lnTo>
                      <a:pt x="853" y="663"/>
                    </a:lnTo>
                    <a:lnTo>
                      <a:pt x="851" y="663"/>
                    </a:lnTo>
                    <a:lnTo>
                      <a:pt x="850" y="665"/>
                    </a:lnTo>
                    <a:lnTo>
                      <a:pt x="850" y="665"/>
                    </a:lnTo>
                    <a:lnTo>
                      <a:pt x="848" y="665"/>
                    </a:lnTo>
                    <a:lnTo>
                      <a:pt x="847" y="665"/>
                    </a:lnTo>
                    <a:lnTo>
                      <a:pt x="847" y="665"/>
                    </a:lnTo>
                    <a:lnTo>
                      <a:pt x="847" y="665"/>
                    </a:lnTo>
                    <a:lnTo>
                      <a:pt x="845" y="665"/>
                    </a:lnTo>
                    <a:lnTo>
                      <a:pt x="840" y="663"/>
                    </a:lnTo>
                    <a:lnTo>
                      <a:pt x="837" y="663"/>
                    </a:lnTo>
                    <a:lnTo>
                      <a:pt x="837" y="663"/>
                    </a:lnTo>
                    <a:lnTo>
                      <a:pt x="836" y="663"/>
                    </a:lnTo>
                    <a:lnTo>
                      <a:pt x="836" y="661"/>
                    </a:lnTo>
                    <a:lnTo>
                      <a:pt x="834" y="660"/>
                    </a:lnTo>
                    <a:lnTo>
                      <a:pt x="834" y="660"/>
                    </a:lnTo>
                    <a:lnTo>
                      <a:pt x="832" y="658"/>
                    </a:lnTo>
                    <a:lnTo>
                      <a:pt x="832" y="657"/>
                    </a:lnTo>
                    <a:lnTo>
                      <a:pt x="832" y="655"/>
                    </a:lnTo>
                    <a:lnTo>
                      <a:pt x="832" y="655"/>
                    </a:lnTo>
                    <a:lnTo>
                      <a:pt x="831" y="653"/>
                    </a:lnTo>
                    <a:lnTo>
                      <a:pt x="831" y="653"/>
                    </a:lnTo>
                    <a:lnTo>
                      <a:pt x="826" y="652"/>
                    </a:lnTo>
                    <a:lnTo>
                      <a:pt x="825" y="652"/>
                    </a:lnTo>
                    <a:lnTo>
                      <a:pt x="825" y="652"/>
                    </a:lnTo>
                    <a:lnTo>
                      <a:pt x="823" y="652"/>
                    </a:lnTo>
                    <a:lnTo>
                      <a:pt x="821" y="650"/>
                    </a:lnTo>
                    <a:lnTo>
                      <a:pt x="821" y="647"/>
                    </a:lnTo>
                    <a:lnTo>
                      <a:pt x="820" y="646"/>
                    </a:lnTo>
                    <a:lnTo>
                      <a:pt x="820" y="644"/>
                    </a:lnTo>
                    <a:lnTo>
                      <a:pt x="818" y="642"/>
                    </a:lnTo>
                    <a:lnTo>
                      <a:pt x="817" y="641"/>
                    </a:lnTo>
                    <a:lnTo>
                      <a:pt x="817" y="641"/>
                    </a:lnTo>
                    <a:lnTo>
                      <a:pt x="814" y="639"/>
                    </a:lnTo>
                    <a:lnTo>
                      <a:pt x="812" y="638"/>
                    </a:lnTo>
                    <a:lnTo>
                      <a:pt x="809" y="636"/>
                    </a:lnTo>
                    <a:lnTo>
                      <a:pt x="807" y="636"/>
                    </a:lnTo>
                    <a:lnTo>
                      <a:pt x="806" y="638"/>
                    </a:lnTo>
                    <a:lnTo>
                      <a:pt x="806" y="638"/>
                    </a:lnTo>
                    <a:lnTo>
                      <a:pt x="804" y="639"/>
                    </a:lnTo>
                    <a:lnTo>
                      <a:pt x="802" y="639"/>
                    </a:lnTo>
                    <a:lnTo>
                      <a:pt x="801" y="639"/>
                    </a:lnTo>
                    <a:lnTo>
                      <a:pt x="799" y="639"/>
                    </a:lnTo>
                    <a:lnTo>
                      <a:pt x="799" y="639"/>
                    </a:lnTo>
                    <a:lnTo>
                      <a:pt x="798" y="641"/>
                    </a:lnTo>
                    <a:lnTo>
                      <a:pt x="796" y="642"/>
                    </a:lnTo>
                    <a:lnTo>
                      <a:pt x="795" y="642"/>
                    </a:lnTo>
                    <a:lnTo>
                      <a:pt x="791" y="642"/>
                    </a:lnTo>
                    <a:lnTo>
                      <a:pt x="790" y="642"/>
                    </a:lnTo>
                    <a:lnTo>
                      <a:pt x="788" y="641"/>
                    </a:lnTo>
                    <a:lnTo>
                      <a:pt x="785" y="641"/>
                    </a:lnTo>
                    <a:lnTo>
                      <a:pt x="784" y="642"/>
                    </a:lnTo>
                    <a:lnTo>
                      <a:pt x="782" y="642"/>
                    </a:lnTo>
                    <a:lnTo>
                      <a:pt x="780" y="641"/>
                    </a:lnTo>
                    <a:lnTo>
                      <a:pt x="782" y="641"/>
                    </a:lnTo>
                    <a:lnTo>
                      <a:pt x="780" y="639"/>
                    </a:lnTo>
                    <a:lnTo>
                      <a:pt x="780" y="638"/>
                    </a:lnTo>
                    <a:lnTo>
                      <a:pt x="780" y="638"/>
                    </a:lnTo>
                    <a:lnTo>
                      <a:pt x="779" y="638"/>
                    </a:lnTo>
                    <a:lnTo>
                      <a:pt x="777" y="638"/>
                    </a:lnTo>
                    <a:lnTo>
                      <a:pt x="776" y="638"/>
                    </a:lnTo>
                    <a:lnTo>
                      <a:pt x="776" y="636"/>
                    </a:lnTo>
                    <a:lnTo>
                      <a:pt x="776" y="636"/>
                    </a:lnTo>
                    <a:lnTo>
                      <a:pt x="777" y="635"/>
                    </a:lnTo>
                    <a:lnTo>
                      <a:pt x="777" y="633"/>
                    </a:lnTo>
                    <a:lnTo>
                      <a:pt x="776" y="633"/>
                    </a:lnTo>
                    <a:lnTo>
                      <a:pt x="774" y="633"/>
                    </a:lnTo>
                    <a:lnTo>
                      <a:pt x="774" y="631"/>
                    </a:lnTo>
                    <a:lnTo>
                      <a:pt x="773" y="631"/>
                    </a:lnTo>
                    <a:lnTo>
                      <a:pt x="773" y="631"/>
                    </a:lnTo>
                    <a:lnTo>
                      <a:pt x="771" y="631"/>
                    </a:lnTo>
                    <a:lnTo>
                      <a:pt x="769" y="631"/>
                    </a:lnTo>
                    <a:lnTo>
                      <a:pt x="769" y="633"/>
                    </a:lnTo>
                    <a:lnTo>
                      <a:pt x="768" y="633"/>
                    </a:lnTo>
                    <a:lnTo>
                      <a:pt x="768" y="633"/>
                    </a:lnTo>
                    <a:lnTo>
                      <a:pt x="766" y="633"/>
                    </a:lnTo>
                    <a:lnTo>
                      <a:pt x="766" y="635"/>
                    </a:lnTo>
                    <a:lnTo>
                      <a:pt x="766" y="635"/>
                    </a:lnTo>
                    <a:lnTo>
                      <a:pt x="766" y="636"/>
                    </a:lnTo>
                    <a:lnTo>
                      <a:pt x="766" y="638"/>
                    </a:lnTo>
                    <a:lnTo>
                      <a:pt x="765" y="638"/>
                    </a:lnTo>
                    <a:lnTo>
                      <a:pt x="765" y="638"/>
                    </a:lnTo>
                    <a:lnTo>
                      <a:pt x="763" y="638"/>
                    </a:lnTo>
                    <a:lnTo>
                      <a:pt x="761" y="639"/>
                    </a:lnTo>
                    <a:lnTo>
                      <a:pt x="761" y="639"/>
                    </a:lnTo>
                    <a:lnTo>
                      <a:pt x="761" y="641"/>
                    </a:lnTo>
                    <a:lnTo>
                      <a:pt x="761" y="641"/>
                    </a:lnTo>
                    <a:lnTo>
                      <a:pt x="760" y="641"/>
                    </a:lnTo>
                    <a:lnTo>
                      <a:pt x="758" y="638"/>
                    </a:lnTo>
                    <a:lnTo>
                      <a:pt x="757" y="633"/>
                    </a:lnTo>
                    <a:lnTo>
                      <a:pt x="754" y="630"/>
                    </a:lnTo>
                    <a:lnTo>
                      <a:pt x="752" y="627"/>
                    </a:lnTo>
                    <a:lnTo>
                      <a:pt x="747" y="620"/>
                    </a:lnTo>
                    <a:lnTo>
                      <a:pt x="746" y="617"/>
                    </a:lnTo>
                    <a:lnTo>
                      <a:pt x="741" y="611"/>
                    </a:lnTo>
                    <a:lnTo>
                      <a:pt x="738" y="605"/>
                    </a:lnTo>
                    <a:lnTo>
                      <a:pt x="735" y="600"/>
                    </a:lnTo>
                    <a:lnTo>
                      <a:pt x="732" y="597"/>
                    </a:lnTo>
                    <a:lnTo>
                      <a:pt x="730" y="594"/>
                    </a:lnTo>
                    <a:lnTo>
                      <a:pt x="728" y="592"/>
                    </a:lnTo>
                    <a:lnTo>
                      <a:pt x="727" y="590"/>
                    </a:lnTo>
                    <a:lnTo>
                      <a:pt x="724" y="589"/>
                    </a:lnTo>
                    <a:lnTo>
                      <a:pt x="719" y="586"/>
                    </a:lnTo>
                    <a:lnTo>
                      <a:pt x="714" y="583"/>
                    </a:lnTo>
                    <a:lnTo>
                      <a:pt x="711" y="579"/>
                    </a:lnTo>
                    <a:lnTo>
                      <a:pt x="709" y="578"/>
                    </a:lnTo>
                    <a:lnTo>
                      <a:pt x="709" y="578"/>
                    </a:lnTo>
                    <a:lnTo>
                      <a:pt x="709" y="578"/>
                    </a:lnTo>
                    <a:lnTo>
                      <a:pt x="708" y="576"/>
                    </a:lnTo>
                    <a:lnTo>
                      <a:pt x="708" y="575"/>
                    </a:lnTo>
                    <a:lnTo>
                      <a:pt x="713" y="576"/>
                    </a:lnTo>
                    <a:lnTo>
                      <a:pt x="713" y="575"/>
                    </a:lnTo>
                    <a:lnTo>
                      <a:pt x="714" y="572"/>
                    </a:lnTo>
                    <a:lnTo>
                      <a:pt x="714" y="570"/>
                    </a:lnTo>
                    <a:lnTo>
                      <a:pt x="713" y="570"/>
                    </a:lnTo>
                    <a:lnTo>
                      <a:pt x="711" y="572"/>
                    </a:lnTo>
                    <a:lnTo>
                      <a:pt x="709" y="572"/>
                    </a:lnTo>
                    <a:lnTo>
                      <a:pt x="709" y="572"/>
                    </a:lnTo>
                    <a:lnTo>
                      <a:pt x="706" y="572"/>
                    </a:lnTo>
                    <a:lnTo>
                      <a:pt x="705" y="573"/>
                    </a:lnTo>
                    <a:lnTo>
                      <a:pt x="700" y="575"/>
                    </a:lnTo>
                    <a:lnTo>
                      <a:pt x="698" y="576"/>
                    </a:lnTo>
                    <a:lnTo>
                      <a:pt x="697" y="576"/>
                    </a:lnTo>
                    <a:lnTo>
                      <a:pt x="694" y="576"/>
                    </a:lnTo>
                    <a:lnTo>
                      <a:pt x="694" y="578"/>
                    </a:lnTo>
                    <a:lnTo>
                      <a:pt x="694" y="578"/>
                    </a:lnTo>
                    <a:lnTo>
                      <a:pt x="694" y="579"/>
                    </a:lnTo>
                    <a:lnTo>
                      <a:pt x="691" y="581"/>
                    </a:lnTo>
                    <a:lnTo>
                      <a:pt x="689" y="583"/>
                    </a:lnTo>
                    <a:lnTo>
                      <a:pt x="687" y="583"/>
                    </a:lnTo>
                    <a:lnTo>
                      <a:pt x="686" y="581"/>
                    </a:lnTo>
                    <a:lnTo>
                      <a:pt x="686" y="583"/>
                    </a:lnTo>
                    <a:lnTo>
                      <a:pt x="683" y="583"/>
                    </a:lnTo>
                    <a:lnTo>
                      <a:pt x="679" y="586"/>
                    </a:lnTo>
                    <a:lnTo>
                      <a:pt x="679" y="586"/>
                    </a:lnTo>
                    <a:lnTo>
                      <a:pt x="679" y="587"/>
                    </a:lnTo>
                    <a:lnTo>
                      <a:pt x="679" y="589"/>
                    </a:lnTo>
                    <a:lnTo>
                      <a:pt x="678" y="589"/>
                    </a:lnTo>
                    <a:lnTo>
                      <a:pt x="678" y="587"/>
                    </a:lnTo>
                    <a:lnTo>
                      <a:pt x="676" y="587"/>
                    </a:lnTo>
                    <a:lnTo>
                      <a:pt x="675" y="586"/>
                    </a:lnTo>
                    <a:lnTo>
                      <a:pt x="672" y="586"/>
                    </a:lnTo>
                    <a:lnTo>
                      <a:pt x="670" y="586"/>
                    </a:lnTo>
                    <a:lnTo>
                      <a:pt x="668" y="587"/>
                    </a:lnTo>
                    <a:lnTo>
                      <a:pt x="665" y="589"/>
                    </a:lnTo>
                    <a:lnTo>
                      <a:pt x="665" y="589"/>
                    </a:lnTo>
                    <a:lnTo>
                      <a:pt x="664" y="589"/>
                    </a:lnTo>
                    <a:lnTo>
                      <a:pt x="664" y="589"/>
                    </a:lnTo>
                    <a:lnTo>
                      <a:pt x="664" y="587"/>
                    </a:lnTo>
                    <a:lnTo>
                      <a:pt x="664" y="586"/>
                    </a:lnTo>
                    <a:lnTo>
                      <a:pt x="664" y="584"/>
                    </a:lnTo>
                    <a:lnTo>
                      <a:pt x="665" y="583"/>
                    </a:lnTo>
                    <a:lnTo>
                      <a:pt x="667" y="581"/>
                    </a:lnTo>
                    <a:lnTo>
                      <a:pt x="668" y="579"/>
                    </a:lnTo>
                    <a:lnTo>
                      <a:pt x="670" y="578"/>
                    </a:lnTo>
                    <a:lnTo>
                      <a:pt x="670" y="578"/>
                    </a:lnTo>
                    <a:lnTo>
                      <a:pt x="668" y="578"/>
                    </a:lnTo>
                    <a:lnTo>
                      <a:pt x="668" y="578"/>
                    </a:lnTo>
                    <a:lnTo>
                      <a:pt x="667" y="578"/>
                    </a:lnTo>
                    <a:lnTo>
                      <a:pt x="667" y="578"/>
                    </a:lnTo>
                    <a:lnTo>
                      <a:pt x="665" y="579"/>
                    </a:lnTo>
                    <a:lnTo>
                      <a:pt x="664" y="579"/>
                    </a:lnTo>
                    <a:lnTo>
                      <a:pt x="662" y="579"/>
                    </a:lnTo>
                    <a:lnTo>
                      <a:pt x="661" y="579"/>
                    </a:lnTo>
                    <a:lnTo>
                      <a:pt x="657" y="576"/>
                    </a:lnTo>
                    <a:lnTo>
                      <a:pt x="656" y="576"/>
                    </a:lnTo>
                    <a:lnTo>
                      <a:pt x="654" y="576"/>
                    </a:lnTo>
                    <a:lnTo>
                      <a:pt x="653" y="576"/>
                    </a:lnTo>
                    <a:lnTo>
                      <a:pt x="653" y="576"/>
                    </a:lnTo>
                    <a:lnTo>
                      <a:pt x="653" y="578"/>
                    </a:lnTo>
                    <a:lnTo>
                      <a:pt x="653" y="578"/>
                    </a:lnTo>
                    <a:lnTo>
                      <a:pt x="653" y="578"/>
                    </a:lnTo>
                    <a:lnTo>
                      <a:pt x="653" y="579"/>
                    </a:lnTo>
                    <a:lnTo>
                      <a:pt x="651" y="579"/>
                    </a:lnTo>
                    <a:lnTo>
                      <a:pt x="651" y="579"/>
                    </a:lnTo>
                    <a:lnTo>
                      <a:pt x="650" y="578"/>
                    </a:lnTo>
                    <a:lnTo>
                      <a:pt x="650" y="576"/>
                    </a:lnTo>
                    <a:lnTo>
                      <a:pt x="650" y="575"/>
                    </a:lnTo>
                    <a:lnTo>
                      <a:pt x="648" y="573"/>
                    </a:lnTo>
                    <a:lnTo>
                      <a:pt x="648" y="572"/>
                    </a:lnTo>
                    <a:lnTo>
                      <a:pt x="646" y="573"/>
                    </a:lnTo>
                    <a:lnTo>
                      <a:pt x="645" y="573"/>
                    </a:lnTo>
                    <a:lnTo>
                      <a:pt x="645" y="575"/>
                    </a:lnTo>
                    <a:lnTo>
                      <a:pt x="643" y="575"/>
                    </a:lnTo>
                    <a:lnTo>
                      <a:pt x="640" y="575"/>
                    </a:lnTo>
                    <a:lnTo>
                      <a:pt x="635" y="575"/>
                    </a:lnTo>
                    <a:lnTo>
                      <a:pt x="632" y="575"/>
                    </a:lnTo>
                    <a:lnTo>
                      <a:pt x="631" y="573"/>
                    </a:lnTo>
                    <a:lnTo>
                      <a:pt x="632" y="572"/>
                    </a:lnTo>
                    <a:lnTo>
                      <a:pt x="632" y="570"/>
                    </a:lnTo>
                    <a:lnTo>
                      <a:pt x="632" y="568"/>
                    </a:lnTo>
                    <a:lnTo>
                      <a:pt x="632" y="567"/>
                    </a:lnTo>
                    <a:lnTo>
                      <a:pt x="632" y="564"/>
                    </a:lnTo>
                    <a:lnTo>
                      <a:pt x="631" y="559"/>
                    </a:lnTo>
                    <a:lnTo>
                      <a:pt x="629" y="556"/>
                    </a:lnTo>
                    <a:lnTo>
                      <a:pt x="627" y="553"/>
                    </a:lnTo>
                    <a:lnTo>
                      <a:pt x="626" y="553"/>
                    </a:lnTo>
                    <a:lnTo>
                      <a:pt x="623" y="553"/>
                    </a:lnTo>
                    <a:lnTo>
                      <a:pt x="621" y="554"/>
                    </a:lnTo>
                    <a:lnTo>
                      <a:pt x="621" y="554"/>
                    </a:lnTo>
                    <a:lnTo>
                      <a:pt x="620" y="554"/>
                    </a:lnTo>
                    <a:lnTo>
                      <a:pt x="618" y="556"/>
                    </a:lnTo>
                    <a:lnTo>
                      <a:pt x="616" y="554"/>
                    </a:lnTo>
                    <a:lnTo>
                      <a:pt x="615" y="554"/>
                    </a:lnTo>
                    <a:lnTo>
                      <a:pt x="613" y="554"/>
                    </a:lnTo>
                    <a:lnTo>
                      <a:pt x="612" y="553"/>
                    </a:lnTo>
                    <a:lnTo>
                      <a:pt x="609" y="551"/>
                    </a:lnTo>
                    <a:lnTo>
                      <a:pt x="605" y="551"/>
                    </a:lnTo>
                    <a:lnTo>
                      <a:pt x="601" y="551"/>
                    </a:lnTo>
                    <a:lnTo>
                      <a:pt x="599" y="551"/>
                    </a:lnTo>
                    <a:lnTo>
                      <a:pt x="597" y="553"/>
                    </a:lnTo>
                    <a:lnTo>
                      <a:pt x="594" y="554"/>
                    </a:lnTo>
                    <a:lnTo>
                      <a:pt x="593" y="554"/>
                    </a:lnTo>
                    <a:lnTo>
                      <a:pt x="591" y="554"/>
                    </a:lnTo>
                    <a:lnTo>
                      <a:pt x="590" y="556"/>
                    </a:lnTo>
                    <a:lnTo>
                      <a:pt x="590" y="556"/>
                    </a:lnTo>
                    <a:lnTo>
                      <a:pt x="590" y="557"/>
                    </a:lnTo>
                    <a:lnTo>
                      <a:pt x="590" y="559"/>
                    </a:lnTo>
                    <a:lnTo>
                      <a:pt x="590" y="559"/>
                    </a:lnTo>
                    <a:lnTo>
                      <a:pt x="588" y="559"/>
                    </a:lnTo>
                    <a:lnTo>
                      <a:pt x="586" y="559"/>
                    </a:lnTo>
                    <a:lnTo>
                      <a:pt x="585" y="559"/>
                    </a:lnTo>
                    <a:lnTo>
                      <a:pt x="582" y="561"/>
                    </a:lnTo>
                    <a:lnTo>
                      <a:pt x="579" y="562"/>
                    </a:lnTo>
                    <a:lnTo>
                      <a:pt x="575" y="562"/>
                    </a:lnTo>
                    <a:lnTo>
                      <a:pt x="574" y="562"/>
                    </a:lnTo>
                    <a:lnTo>
                      <a:pt x="569" y="564"/>
                    </a:lnTo>
                    <a:lnTo>
                      <a:pt x="566" y="564"/>
                    </a:lnTo>
                    <a:lnTo>
                      <a:pt x="561" y="565"/>
                    </a:lnTo>
                    <a:lnTo>
                      <a:pt x="556" y="565"/>
                    </a:lnTo>
                    <a:lnTo>
                      <a:pt x="556" y="565"/>
                    </a:lnTo>
                    <a:lnTo>
                      <a:pt x="553" y="567"/>
                    </a:lnTo>
                    <a:lnTo>
                      <a:pt x="550" y="567"/>
                    </a:lnTo>
                    <a:lnTo>
                      <a:pt x="550" y="567"/>
                    </a:lnTo>
                    <a:lnTo>
                      <a:pt x="549" y="567"/>
                    </a:lnTo>
                    <a:lnTo>
                      <a:pt x="549" y="567"/>
                    </a:lnTo>
                    <a:lnTo>
                      <a:pt x="547" y="568"/>
                    </a:lnTo>
                    <a:lnTo>
                      <a:pt x="545" y="570"/>
                    </a:lnTo>
                    <a:lnTo>
                      <a:pt x="545" y="572"/>
                    </a:lnTo>
                    <a:lnTo>
                      <a:pt x="545" y="572"/>
                    </a:lnTo>
                    <a:lnTo>
                      <a:pt x="544" y="572"/>
                    </a:lnTo>
                    <a:lnTo>
                      <a:pt x="542" y="570"/>
                    </a:lnTo>
                    <a:lnTo>
                      <a:pt x="541" y="572"/>
                    </a:lnTo>
                    <a:lnTo>
                      <a:pt x="538" y="572"/>
                    </a:lnTo>
                    <a:lnTo>
                      <a:pt x="536" y="572"/>
                    </a:lnTo>
                    <a:lnTo>
                      <a:pt x="536" y="572"/>
                    </a:lnTo>
                    <a:lnTo>
                      <a:pt x="531" y="572"/>
                    </a:lnTo>
                    <a:lnTo>
                      <a:pt x="530" y="573"/>
                    </a:lnTo>
                    <a:lnTo>
                      <a:pt x="530" y="573"/>
                    </a:lnTo>
                    <a:lnTo>
                      <a:pt x="530" y="573"/>
                    </a:lnTo>
                    <a:lnTo>
                      <a:pt x="527" y="573"/>
                    </a:lnTo>
                    <a:lnTo>
                      <a:pt x="525" y="573"/>
                    </a:lnTo>
                    <a:lnTo>
                      <a:pt x="525" y="573"/>
                    </a:lnTo>
                    <a:lnTo>
                      <a:pt x="523" y="575"/>
                    </a:lnTo>
                    <a:lnTo>
                      <a:pt x="520" y="575"/>
                    </a:lnTo>
                    <a:lnTo>
                      <a:pt x="519" y="575"/>
                    </a:lnTo>
                    <a:lnTo>
                      <a:pt x="517" y="575"/>
                    </a:lnTo>
                    <a:lnTo>
                      <a:pt x="517" y="576"/>
                    </a:lnTo>
                    <a:lnTo>
                      <a:pt x="515" y="576"/>
                    </a:lnTo>
                    <a:lnTo>
                      <a:pt x="509" y="578"/>
                    </a:lnTo>
                    <a:lnTo>
                      <a:pt x="509" y="578"/>
                    </a:lnTo>
                    <a:lnTo>
                      <a:pt x="508" y="578"/>
                    </a:lnTo>
                    <a:lnTo>
                      <a:pt x="501" y="578"/>
                    </a:lnTo>
                    <a:lnTo>
                      <a:pt x="500" y="579"/>
                    </a:lnTo>
                    <a:lnTo>
                      <a:pt x="500" y="579"/>
                    </a:lnTo>
                    <a:lnTo>
                      <a:pt x="500" y="579"/>
                    </a:lnTo>
                    <a:lnTo>
                      <a:pt x="495" y="578"/>
                    </a:lnTo>
                    <a:lnTo>
                      <a:pt x="490" y="578"/>
                    </a:lnTo>
                    <a:lnTo>
                      <a:pt x="489" y="578"/>
                    </a:lnTo>
                    <a:lnTo>
                      <a:pt x="487" y="579"/>
                    </a:lnTo>
                    <a:lnTo>
                      <a:pt x="487" y="581"/>
                    </a:lnTo>
                    <a:lnTo>
                      <a:pt x="487" y="583"/>
                    </a:lnTo>
                    <a:lnTo>
                      <a:pt x="487" y="584"/>
                    </a:lnTo>
                    <a:lnTo>
                      <a:pt x="486" y="586"/>
                    </a:lnTo>
                    <a:lnTo>
                      <a:pt x="486" y="586"/>
                    </a:lnTo>
                    <a:lnTo>
                      <a:pt x="487" y="587"/>
                    </a:lnTo>
                    <a:lnTo>
                      <a:pt x="489" y="587"/>
                    </a:lnTo>
                    <a:lnTo>
                      <a:pt x="490" y="587"/>
                    </a:lnTo>
                    <a:lnTo>
                      <a:pt x="492" y="587"/>
                    </a:lnTo>
                    <a:lnTo>
                      <a:pt x="492" y="587"/>
                    </a:lnTo>
                    <a:lnTo>
                      <a:pt x="493" y="587"/>
                    </a:lnTo>
                    <a:lnTo>
                      <a:pt x="493" y="587"/>
                    </a:lnTo>
                    <a:lnTo>
                      <a:pt x="493" y="589"/>
                    </a:lnTo>
                    <a:lnTo>
                      <a:pt x="493" y="589"/>
                    </a:lnTo>
                    <a:lnTo>
                      <a:pt x="492" y="589"/>
                    </a:lnTo>
                    <a:lnTo>
                      <a:pt x="490" y="589"/>
                    </a:lnTo>
                    <a:lnTo>
                      <a:pt x="489" y="589"/>
                    </a:lnTo>
                    <a:lnTo>
                      <a:pt x="489" y="590"/>
                    </a:lnTo>
                    <a:lnTo>
                      <a:pt x="489" y="592"/>
                    </a:lnTo>
                    <a:lnTo>
                      <a:pt x="489" y="592"/>
                    </a:lnTo>
                    <a:lnTo>
                      <a:pt x="490" y="592"/>
                    </a:lnTo>
                    <a:lnTo>
                      <a:pt x="492" y="594"/>
                    </a:lnTo>
                    <a:lnTo>
                      <a:pt x="493" y="594"/>
                    </a:lnTo>
                    <a:lnTo>
                      <a:pt x="495" y="594"/>
                    </a:lnTo>
                    <a:lnTo>
                      <a:pt x="497" y="595"/>
                    </a:lnTo>
                    <a:lnTo>
                      <a:pt x="500" y="597"/>
                    </a:lnTo>
                    <a:lnTo>
                      <a:pt x="501" y="597"/>
                    </a:lnTo>
                    <a:lnTo>
                      <a:pt x="501" y="598"/>
                    </a:lnTo>
                    <a:lnTo>
                      <a:pt x="501" y="598"/>
                    </a:lnTo>
                    <a:lnTo>
                      <a:pt x="500" y="600"/>
                    </a:lnTo>
                    <a:lnTo>
                      <a:pt x="498" y="598"/>
                    </a:lnTo>
                    <a:lnTo>
                      <a:pt x="497" y="598"/>
                    </a:lnTo>
                    <a:lnTo>
                      <a:pt x="493" y="598"/>
                    </a:lnTo>
                    <a:lnTo>
                      <a:pt x="492" y="598"/>
                    </a:lnTo>
                    <a:lnTo>
                      <a:pt x="489" y="598"/>
                    </a:lnTo>
                    <a:lnTo>
                      <a:pt x="486" y="598"/>
                    </a:lnTo>
                    <a:lnTo>
                      <a:pt x="486" y="600"/>
                    </a:lnTo>
                    <a:lnTo>
                      <a:pt x="486" y="602"/>
                    </a:lnTo>
                    <a:lnTo>
                      <a:pt x="484" y="602"/>
                    </a:lnTo>
                    <a:lnTo>
                      <a:pt x="482" y="603"/>
                    </a:lnTo>
                    <a:lnTo>
                      <a:pt x="482" y="605"/>
                    </a:lnTo>
                    <a:lnTo>
                      <a:pt x="482" y="606"/>
                    </a:lnTo>
                    <a:lnTo>
                      <a:pt x="486" y="609"/>
                    </a:lnTo>
                    <a:lnTo>
                      <a:pt x="486" y="611"/>
                    </a:lnTo>
                    <a:lnTo>
                      <a:pt x="484" y="613"/>
                    </a:lnTo>
                    <a:lnTo>
                      <a:pt x="482" y="613"/>
                    </a:lnTo>
                    <a:lnTo>
                      <a:pt x="481" y="614"/>
                    </a:lnTo>
                    <a:lnTo>
                      <a:pt x="478" y="614"/>
                    </a:lnTo>
                    <a:lnTo>
                      <a:pt x="478" y="616"/>
                    </a:lnTo>
                    <a:lnTo>
                      <a:pt x="474" y="617"/>
                    </a:lnTo>
                    <a:lnTo>
                      <a:pt x="471" y="619"/>
                    </a:lnTo>
                    <a:lnTo>
                      <a:pt x="471" y="619"/>
                    </a:lnTo>
                    <a:lnTo>
                      <a:pt x="471" y="620"/>
                    </a:lnTo>
                    <a:lnTo>
                      <a:pt x="474" y="620"/>
                    </a:lnTo>
                    <a:lnTo>
                      <a:pt x="476" y="622"/>
                    </a:lnTo>
                    <a:lnTo>
                      <a:pt x="478" y="624"/>
                    </a:lnTo>
                    <a:lnTo>
                      <a:pt x="478" y="624"/>
                    </a:lnTo>
                    <a:lnTo>
                      <a:pt x="481" y="625"/>
                    </a:lnTo>
                    <a:lnTo>
                      <a:pt x="486" y="627"/>
                    </a:lnTo>
                    <a:lnTo>
                      <a:pt x="486" y="627"/>
                    </a:lnTo>
                    <a:lnTo>
                      <a:pt x="486" y="627"/>
                    </a:lnTo>
                    <a:lnTo>
                      <a:pt x="490" y="628"/>
                    </a:lnTo>
                    <a:lnTo>
                      <a:pt x="492" y="628"/>
                    </a:lnTo>
                    <a:lnTo>
                      <a:pt x="493" y="630"/>
                    </a:lnTo>
                    <a:lnTo>
                      <a:pt x="493" y="633"/>
                    </a:lnTo>
                    <a:lnTo>
                      <a:pt x="493" y="635"/>
                    </a:lnTo>
                    <a:lnTo>
                      <a:pt x="492" y="638"/>
                    </a:lnTo>
                    <a:lnTo>
                      <a:pt x="492" y="639"/>
                    </a:lnTo>
                    <a:lnTo>
                      <a:pt x="489" y="641"/>
                    </a:lnTo>
                    <a:lnTo>
                      <a:pt x="484" y="642"/>
                    </a:lnTo>
                    <a:lnTo>
                      <a:pt x="481" y="642"/>
                    </a:lnTo>
                    <a:lnTo>
                      <a:pt x="479" y="642"/>
                    </a:lnTo>
                    <a:lnTo>
                      <a:pt x="478" y="642"/>
                    </a:lnTo>
                    <a:lnTo>
                      <a:pt x="474" y="642"/>
                    </a:lnTo>
                    <a:lnTo>
                      <a:pt x="474" y="641"/>
                    </a:lnTo>
                    <a:lnTo>
                      <a:pt x="473" y="639"/>
                    </a:lnTo>
                    <a:lnTo>
                      <a:pt x="471" y="639"/>
                    </a:lnTo>
                    <a:lnTo>
                      <a:pt x="471" y="639"/>
                    </a:lnTo>
                    <a:lnTo>
                      <a:pt x="470" y="641"/>
                    </a:lnTo>
                    <a:lnTo>
                      <a:pt x="470" y="642"/>
                    </a:lnTo>
                    <a:lnTo>
                      <a:pt x="468" y="644"/>
                    </a:lnTo>
                    <a:lnTo>
                      <a:pt x="468" y="646"/>
                    </a:lnTo>
                    <a:lnTo>
                      <a:pt x="463" y="647"/>
                    </a:lnTo>
                    <a:lnTo>
                      <a:pt x="463" y="646"/>
                    </a:lnTo>
                    <a:lnTo>
                      <a:pt x="463" y="644"/>
                    </a:lnTo>
                    <a:lnTo>
                      <a:pt x="463" y="644"/>
                    </a:lnTo>
                    <a:lnTo>
                      <a:pt x="463" y="644"/>
                    </a:lnTo>
                    <a:lnTo>
                      <a:pt x="459" y="644"/>
                    </a:lnTo>
                    <a:lnTo>
                      <a:pt x="457" y="642"/>
                    </a:lnTo>
                    <a:lnTo>
                      <a:pt x="457" y="642"/>
                    </a:lnTo>
                    <a:lnTo>
                      <a:pt x="456" y="642"/>
                    </a:lnTo>
                    <a:lnTo>
                      <a:pt x="454" y="642"/>
                    </a:lnTo>
                    <a:lnTo>
                      <a:pt x="452" y="639"/>
                    </a:lnTo>
                    <a:lnTo>
                      <a:pt x="451" y="638"/>
                    </a:lnTo>
                    <a:lnTo>
                      <a:pt x="448" y="636"/>
                    </a:lnTo>
                    <a:lnTo>
                      <a:pt x="445" y="635"/>
                    </a:lnTo>
                    <a:lnTo>
                      <a:pt x="445" y="636"/>
                    </a:lnTo>
                    <a:lnTo>
                      <a:pt x="443" y="636"/>
                    </a:lnTo>
                    <a:lnTo>
                      <a:pt x="440" y="635"/>
                    </a:lnTo>
                    <a:lnTo>
                      <a:pt x="440" y="635"/>
                    </a:lnTo>
                    <a:lnTo>
                      <a:pt x="438" y="636"/>
                    </a:lnTo>
                    <a:lnTo>
                      <a:pt x="438" y="638"/>
                    </a:lnTo>
                    <a:lnTo>
                      <a:pt x="437" y="638"/>
                    </a:lnTo>
                    <a:lnTo>
                      <a:pt x="435" y="639"/>
                    </a:lnTo>
                    <a:lnTo>
                      <a:pt x="433" y="639"/>
                    </a:lnTo>
                    <a:lnTo>
                      <a:pt x="432" y="638"/>
                    </a:lnTo>
                    <a:lnTo>
                      <a:pt x="430" y="636"/>
                    </a:lnTo>
                    <a:lnTo>
                      <a:pt x="427" y="636"/>
                    </a:lnTo>
                    <a:lnTo>
                      <a:pt x="426" y="636"/>
                    </a:lnTo>
                    <a:lnTo>
                      <a:pt x="424" y="636"/>
                    </a:lnTo>
                    <a:lnTo>
                      <a:pt x="422" y="638"/>
                    </a:lnTo>
                    <a:lnTo>
                      <a:pt x="421" y="636"/>
                    </a:lnTo>
                    <a:lnTo>
                      <a:pt x="421" y="636"/>
                    </a:lnTo>
                    <a:lnTo>
                      <a:pt x="418" y="638"/>
                    </a:lnTo>
                    <a:lnTo>
                      <a:pt x="416" y="639"/>
                    </a:lnTo>
                    <a:lnTo>
                      <a:pt x="415" y="641"/>
                    </a:lnTo>
                    <a:lnTo>
                      <a:pt x="415" y="642"/>
                    </a:lnTo>
                    <a:lnTo>
                      <a:pt x="413" y="644"/>
                    </a:lnTo>
                    <a:lnTo>
                      <a:pt x="410" y="644"/>
                    </a:lnTo>
                    <a:lnTo>
                      <a:pt x="408" y="644"/>
                    </a:lnTo>
                    <a:lnTo>
                      <a:pt x="407" y="644"/>
                    </a:lnTo>
                    <a:lnTo>
                      <a:pt x="404" y="642"/>
                    </a:lnTo>
                    <a:lnTo>
                      <a:pt x="402" y="641"/>
                    </a:lnTo>
                    <a:lnTo>
                      <a:pt x="399" y="639"/>
                    </a:lnTo>
                    <a:lnTo>
                      <a:pt x="397" y="638"/>
                    </a:lnTo>
                    <a:lnTo>
                      <a:pt x="396" y="636"/>
                    </a:lnTo>
                    <a:lnTo>
                      <a:pt x="394" y="636"/>
                    </a:lnTo>
                    <a:lnTo>
                      <a:pt x="392" y="638"/>
                    </a:lnTo>
                    <a:lnTo>
                      <a:pt x="392" y="638"/>
                    </a:lnTo>
                    <a:lnTo>
                      <a:pt x="392" y="638"/>
                    </a:lnTo>
                    <a:lnTo>
                      <a:pt x="392" y="639"/>
                    </a:lnTo>
                    <a:lnTo>
                      <a:pt x="394" y="641"/>
                    </a:lnTo>
                    <a:lnTo>
                      <a:pt x="394" y="642"/>
                    </a:lnTo>
                    <a:lnTo>
                      <a:pt x="394" y="644"/>
                    </a:lnTo>
                    <a:lnTo>
                      <a:pt x="392" y="646"/>
                    </a:lnTo>
                    <a:lnTo>
                      <a:pt x="392" y="646"/>
                    </a:lnTo>
                    <a:lnTo>
                      <a:pt x="392" y="646"/>
                    </a:lnTo>
                    <a:lnTo>
                      <a:pt x="391" y="644"/>
                    </a:lnTo>
                    <a:lnTo>
                      <a:pt x="391" y="642"/>
                    </a:lnTo>
                    <a:lnTo>
                      <a:pt x="391" y="641"/>
                    </a:lnTo>
                    <a:lnTo>
                      <a:pt x="389" y="638"/>
                    </a:lnTo>
                    <a:lnTo>
                      <a:pt x="388" y="636"/>
                    </a:lnTo>
                    <a:lnTo>
                      <a:pt x="386" y="636"/>
                    </a:lnTo>
                    <a:lnTo>
                      <a:pt x="385" y="635"/>
                    </a:lnTo>
                    <a:lnTo>
                      <a:pt x="383" y="633"/>
                    </a:lnTo>
                    <a:lnTo>
                      <a:pt x="381" y="633"/>
                    </a:lnTo>
                    <a:lnTo>
                      <a:pt x="380" y="631"/>
                    </a:lnTo>
                    <a:lnTo>
                      <a:pt x="378" y="630"/>
                    </a:lnTo>
                    <a:lnTo>
                      <a:pt x="377" y="628"/>
                    </a:lnTo>
                    <a:lnTo>
                      <a:pt x="375" y="628"/>
                    </a:lnTo>
                    <a:lnTo>
                      <a:pt x="374" y="627"/>
                    </a:lnTo>
                    <a:lnTo>
                      <a:pt x="374" y="628"/>
                    </a:lnTo>
                    <a:lnTo>
                      <a:pt x="370" y="628"/>
                    </a:lnTo>
                    <a:lnTo>
                      <a:pt x="369" y="628"/>
                    </a:lnTo>
                    <a:lnTo>
                      <a:pt x="367" y="627"/>
                    </a:lnTo>
                    <a:lnTo>
                      <a:pt x="366" y="627"/>
                    </a:lnTo>
                    <a:lnTo>
                      <a:pt x="366" y="627"/>
                    </a:lnTo>
                    <a:lnTo>
                      <a:pt x="364" y="628"/>
                    </a:lnTo>
                    <a:lnTo>
                      <a:pt x="364" y="628"/>
                    </a:lnTo>
                    <a:lnTo>
                      <a:pt x="364" y="628"/>
                    </a:lnTo>
                    <a:lnTo>
                      <a:pt x="363" y="627"/>
                    </a:lnTo>
                    <a:lnTo>
                      <a:pt x="361" y="625"/>
                    </a:lnTo>
                    <a:lnTo>
                      <a:pt x="361" y="624"/>
                    </a:lnTo>
                    <a:lnTo>
                      <a:pt x="359" y="624"/>
                    </a:lnTo>
                    <a:lnTo>
                      <a:pt x="356" y="624"/>
                    </a:lnTo>
                    <a:lnTo>
                      <a:pt x="351" y="627"/>
                    </a:lnTo>
                    <a:lnTo>
                      <a:pt x="350" y="628"/>
                    </a:lnTo>
                    <a:lnTo>
                      <a:pt x="348" y="628"/>
                    </a:lnTo>
                    <a:lnTo>
                      <a:pt x="347" y="628"/>
                    </a:lnTo>
                    <a:lnTo>
                      <a:pt x="347" y="628"/>
                    </a:lnTo>
                    <a:lnTo>
                      <a:pt x="345" y="627"/>
                    </a:lnTo>
                    <a:lnTo>
                      <a:pt x="345" y="627"/>
                    </a:lnTo>
                    <a:lnTo>
                      <a:pt x="345" y="625"/>
                    </a:lnTo>
                    <a:lnTo>
                      <a:pt x="344" y="625"/>
                    </a:lnTo>
                    <a:lnTo>
                      <a:pt x="342" y="624"/>
                    </a:lnTo>
                    <a:lnTo>
                      <a:pt x="339" y="624"/>
                    </a:lnTo>
                    <a:lnTo>
                      <a:pt x="337" y="624"/>
                    </a:lnTo>
                    <a:lnTo>
                      <a:pt x="337" y="624"/>
                    </a:lnTo>
                    <a:lnTo>
                      <a:pt x="336" y="625"/>
                    </a:lnTo>
                    <a:lnTo>
                      <a:pt x="334" y="627"/>
                    </a:lnTo>
                    <a:lnTo>
                      <a:pt x="331" y="630"/>
                    </a:lnTo>
                    <a:lnTo>
                      <a:pt x="331" y="630"/>
                    </a:lnTo>
                    <a:lnTo>
                      <a:pt x="329" y="631"/>
                    </a:lnTo>
                    <a:lnTo>
                      <a:pt x="328" y="631"/>
                    </a:lnTo>
                    <a:lnTo>
                      <a:pt x="326" y="633"/>
                    </a:lnTo>
                    <a:lnTo>
                      <a:pt x="325" y="635"/>
                    </a:lnTo>
                    <a:lnTo>
                      <a:pt x="322" y="635"/>
                    </a:lnTo>
                    <a:lnTo>
                      <a:pt x="320" y="635"/>
                    </a:lnTo>
                    <a:lnTo>
                      <a:pt x="318" y="636"/>
                    </a:lnTo>
                    <a:lnTo>
                      <a:pt x="317" y="638"/>
                    </a:lnTo>
                    <a:lnTo>
                      <a:pt x="317" y="639"/>
                    </a:lnTo>
                    <a:lnTo>
                      <a:pt x="314" y="642"/>
                    </a:lnTo>
                    <a:lnTo>
                      <a:pt x="310" y="644"/>
                    </a:lnTo>
                    <a:lnTo>
                      <a:pt x="309" y="644"/>
                    </a:lnTo>
                    <a:lnTo>
                      <a:pt x="309" y="644"/>
                    </a:lnTo>
                    <a:lnTo>
                      <a:pt x="307" y="644"/>
                    </a:lnTo>
                    <a:lnTo>
                      <a:pt x="307" y="644"/>
                    </a:lnTo>
                    <a:lnTo>
                      <a:pt x="307" y="646"/>
                    </a:lnTo>
                    <a:lnTo>
                      <a:pt x="307" y="649"/>
                    </a:lnTo>
                    <a:lnTo>
                      <a:pt x="309" y="652"/>
                    </a:lnTo>
                    <a:lnTo>
                      <a:pt x="309" y="653"/>
                    </a:lnTo>
                    <a:lnTo>
                      <a:pt x="309" y="653"/>
                    </a:lnTo>
                    <a:lnTo>
                      <a:pt x="310" y="655"/>
                    </a:lnTo>
                    <a:lnTo>
                      <a:pt x="309" y="657"/>
                    </a:lnTo>
                    <a:lnTo>
                      <a:pt x="309" y="657"/>
                    </a:lnTo>
                    <a:lnTo>
                      <a:pt x="306" y="658"/>
                    </a:lnTo>
                    <a:lnTo>
                      <a:pt x="304" y="658"/>
                    </a:lnTo>
                    <a:lnTo>
                      <a:pt x="303" y="658"/>
                    </a:lnTo>
                    <a:lnTo>
                      <a:pt x="301" y="657"/>
                    </a:lnTo>
                    <a:lnTo>
                      <a:pt x="301" y="657"/>
                    </a:lnTo>
                    <a:lnTo>
                      <a:pt x="298" y="653"/>
                    </a:lnTo>
                    <a:lnTo>
                      <a:pt x="295" y="650"/>
                    </a:lnTo>
                    <a:lnTo>
                      <a:pt x="293" y="649"/>
                    </a:lnTo>
                    <a:lnTo>
                      <a:pt x="292" y="647"/>
                    </a:lnTo>
                    <a:lnTo>
                      <a:pt x="290" y="649"/>
                    </a:lnTo>
                    <a:lnTo>
                      <a:pt x="290" y="649"/>
                    </a:lnTo>
                    <a:lnTo>
                      <a:pt x="288" y="650"/>
                    </a:lnTo>
                    <a:lnTo>
                      <a:pt x="288" y="650"/>
                    </a:lnTo>
                    <a:lnTo>
                      <a:pt x="287" y="652"/>
                    </a:lnTo>
                    <a:lnTo>
                      <a:pt x="287" y="653"/>
                    </a:lnTo>
                    <a:lnTo>
                      <a:pt x="287" y="655"/>
                    </a:lnTo>
                    <a:lnTo>
                      <a:pt x="287" y="655"/>
                    </a:lnTo>
                    <a:lnTo>
                      <a:pt x="285" y="657"/>
                    </a:lnTo>
                    <a:lnTo>
                      <a:pt x="284" y="658"/>
                    </a:lnTo>
                    <a:lnTo>
                      <a:pt x="282" y="661"/>
                    </a:lnTo>
                    <a:lnTo>
                      <a:pt x="281" y="665"/>
                    </a:lnTo>
                    <a:lnTo>
                      <a:pt x="281" y="668"/>
                    </a:lnTo>
                    <a:lnTo>
                      <a:pt x="281" y="669"/>
                    </a:lnTo>
                    <a:lnTo>
                      <a:pt x="282" y="669"/>
                    </a:lnTo>
                    <a:lnTo>
                      <a:pt x="284" y="671"/>
                    </a:lnTo>
                    <a:lnTo>
                      <a:pt x="284" y="672"/>
                    </a:lnTo>
                    <a:lnTo>
                      <a:pt x="284" y="672"/>
                    </a:lnTo>
                    <a:lnTo>
                      <a:pt x="282" y="674"/>
                    </a:lnTo>
                    <a:lnTo>
                      <a:pt x="281" y="676"/>
                    </a:lnTo>
                    <a:lnTo>
                      <a:pt x="279" y="679"/>
                    </a:lnTo>
                    <a:lnTo>
                      <a:pt x="277" y="682"/>
                    </a:lnTo>
                    <a:lnTo>
                      <a:pt x="279" y="685"/>
                    </a:lnTo>
                    <a:lnTo>
                      <a:pt x="281" y="687"/>
                    </a:lnTo>
                    <a:lnTo>
                      <a:pt x="284" y="688"/>
                    </a:lnTo>
                    <a:lnTo>
                      <a:pt x="284" y="688"/>
                    </a:lnTo>
                    <a:lnTo>
                      <a:pt x="285" y="691"/>
                    </a:lnTo>
                    <a:lnTo>
                      <a:pt x="285" y="693"/>
                    </a:lnTo>
                    <a:lnTo>
                      <a:pt x="285" y="694"/>
                    </a:lnTo>
                    <a:lnTo>
                      <a:pt x="285" y="694"/>
                    </a:lnTo>
                    <a:lnTo>
                      <a:pt x="287" y="696"/>
                    </a:lnTo>
                    <a:lnTo>
                      <a:pt x="287" y="698"/>
                    </a:lnTo>
                    <a:lnTo>
                      <a:pt x="288" y="698"/>
                    </a:lnTo>
                    <a:lnTo>
                      <a:pt x="290" y="696"/>
                    </a:lnTo>
                    <a:lnTo>
                      <a:pt x="292" y="696"/>
                    </a:lnTo>
                    <a:lnTo>
                      <a:pt x="296" y="698"/>
                    </a:lnTo>
                    <a:lnTo>
                      <a:pt x="299" y="698"/>
                    </a:lnTo>
                    <a:lnTo>
                      <a:pt x="299" y="698"/>
                    </a:lnTo>
                    <a:lnTo>
                      <a:pt x="301" y="701"/>
                    </a:lnTo>
                    <a:lnTo>
                      <a:pt x="304" y="702"/>
                    </a:lnTo>
                    <a:lnTo>
                      <a:pt x="306" y="705"/>
                    </a:lnTo>
                    <a:lnTo>
                      <a:pt x="306" y="707"/>
                    </a:lnTo>
                    <a:lnTo>
                      <a:pt x="307" y="710"/>
                    </a:lnTo>
                    <a:lnTo>
                      <a:pt x="309" y="712"/>
                    </a:lnTo>
                    <a:lnTo>
                      <a:pt x="312" y="715"/>
                    </a:lnTo>
                    <a:lnTo>
                      <a:pt x="312" y="717"/>
                    </a:lnTo>
                    <a:lnTo>
                      <a:pt x="310" y="717"/>
                    </a:lnTo>
                    <a:lnTo>
                      <a:pt x="309" y="717"/>
                    </a:lnTo>
                    <a:lnTo>
                      <a:pt x="307" y="717"/>
                    </a:lnTo>
                    <a:lnTo>
                      <a:pt x="307" y="715"/>
                    </a:lnTo>
                    <a:lnTo>
                      <a:pt x="306" y="715"/>
                    </a:lnTo>
                    <a:lnTo>
                      <a:pt x="306" y="715"/>
                    </a:lnTo>
                    <a:lnTo>
                      <a:pt x="306" y="717"/>
                    </a:lnTo>
                    <a:lnTo>
                      <a:pt x="304" y="717"/>
                    </a:lnTo>
                    <a:lnTo>
                      <a:pt x="306" y="718"/>
                    </a:lnTo>
                    <a:lnTo>
                      <a:pt x="306" y="718"/>
                    </a:lnTo>
                    <a:lnTo>
                      <a:pt x="306" y="720"/>
                    </a:lnTo>
                    <a:lnTo>
                      <a:pt x="306" y="720"/>
                    </a:lnTo>
                    <a:lnTo>
                      <a:pt x="309" y="720"/>
                    </a:lnTo>
                    <a:lnTo>
                      <a:pt x="312" y="721"/>
                    </a:lnTo>
                    <a:lnTo>
                      <a:pt x="315" y="723"/>
                    </a:lnTo>
                    <a:lnTo>
                      <a:pt x="315" y="723"/>
                    </a:lnTo>
                    <a:lnTo>
                      <a:pt x="315" y="724"/>
                    </a:lnTo>
                    <a:lnTo>
                      <a:pt x="314" y="724"/>
                    </a:lnTo>
                    <a:lnTo>
                      <a:pt x="314" y="726"/>
                    </a:lnTo>
                    <a:lnTo>
                      <a:pt x="314" y="726"/>
                    </a:lnTo>
                    <a:lnTo>
                      <a:pt x="309" y="728"/>
                    </a:lnTo>
                    <a:lnTo>
                      <a:pt x="309" y="728"/>
                    </a:lnTo>
                    <a:lnTo>
                      <a:pt x="307" y="728"/>
                    </a:lnTo>
                    <a:lnTo>
                      <a:pt x="307" y="729"/>
                    </a:lnTo>
                    <a:lnTo>
                      <a:pt x="307" y="729"/>
                    </a:lnTo>
                    <a:lnTo>
                      <a:pt x="309" y="731"/>
                    </a:lnTo>
                    <a:lnTo>
                      <a:pt x="309" y="731"/>
                    </a:lnTo>
                    <a:lnTo>
                      <a:pt x="307" y="731"/>
                    </a:lnTo>
                    <a:lnTo>
                      <a:pt x="307" y="731"/>
                    </a:lnTo>
                    <a:lnTo>
                      <a:pt x="306" y="731"/>
                    </a:lnTo>
                    <a:lnTo>
                      <a:pt x="306" y="731"/>
                    </a:lnTo>
                    <a:lnTo>
                      <a:pt x="304" y="731"/>
                    </a:lnTo>
                    <a:lnTo>
                      <a:pt x="301" y="734"/>
                    </a:lnTo>
                    <a:lnTo>
                      <a:pt x="299" y="734"/>
                    </a:lnTo>
                    <a:lnTo>
                      <a:pt x="298" y="734"/>
                    </a:lnTo>
                    <a:lnTo>
                      <a:pt x="295" y="735"/>
                    </a:lnTo>
                    <a:lnTo>
                      <a:pt x="295" y="735"/>
                    </a:lnTo>
                    <a:lnTo>
                      <a:pt x="293" y="735"/>
                    </a:lnTo>
                    <a:lnTo>
                      <a:pt x="293" y="735"/>
                    </a:lnTo>
                    <a:lnTo>
                      <a:pt x="292" y="737"/>
                    </a:lnTo>
                    <a:lnTo>
                      <a:pt x="292" y="735"/>
                    </a:lnTo>
                    <a:lnTo>
                      <a:pt x="290" y="735"/>
                    </a:lnTo>
                    <a:lnTo>
                      <a:pt x="290" y="735"/>
                    </a:lnTo>
                    <a:lnTo>
                      <a:pt x="290" y="735"/>
                    </a:lnTo>
                    <a:lnTo>
                      <a:pt x="290" y="737"/>
                    </a:lnTo>
                    <a:lnTo>
                      <a:pt x="292" y="739"/>
                    </a:lnTo>
                    <a:lnTo>
                      <a:pt x="290" y="739"/>
                    </a:lnTo>
                    <a:lnTo>
                      <a:pt x="290" y="739"/>
                    </a:lnTo>
                    <a:lnTo>
                      <a:pt x="290" y="740"/>
                    </a:lnTo>
                    <a:lnTo>
                      <a:pt x="288" y="740"/>
                    </a:lnTo>
                    <a:lnTo>
                      <a:pt x="288" y="742"/>
                    </a:lnTo>
                    <a:lnTo>
                      <a:pt x="288" y="743"/>
                    </a:lnTo>
                    <a:lnTo>
                      <a:pt x="287" y="745"/>
                    </a:lnTo>
                    <a:lnTo>
                      <a:pt x="287" y="746"/>
                    </a:lnTo>
                    <a:lnTo>
                      <a:pt x="285" y="748"/>
                    </a:lnTo>
                    <a:lnTo>
                      <a:pt x="285" y="750"/>
                    </a:lnTo>
                    <a:lnTo>
                      <a:pt x="284" y="751"/>
                    </a:lnTo>
                    <a:lnTo>
                      <a:pt x="284" y="750"/>
                    </a:lnTo>
                    <a:lnTo>
                      <a:pt x="284" y="750"/>
                    </a:lnTo>
                    <a:lnTo>
                      <a:pt x="284" y="750"/>
                    </a:lnTo>
                    <a:lnTo>
                      <a:pt x="282" y="751"/>
                    </a:lnTo>
                    <a:lnTo>
                      <a:pt x="281" y="753"/>
                    </a:lnTo>
                    <a:lnTo>
                      <a:pt x="279" y="753"/>
                    </a:lnTo>
                    <a:lnTo>
                      <a:pt x="279" y="754"/>
                    </a:lnTo>
                    <a:lnTo>
                      <a:pt x="279" y="756"/>
                    </a:lnTo>
                    <a:lnTo>
                      <a:pt x="279" y="757"/>
                    </a:lnTo>
                    <a:lnTo>
                      <a:pt x="279" y="757"/>
                    </a:lnTo>
                    <a:lnTo>
                      <a:pt x="282" y="757"/>
                    </a:lnTo>
                    <a:lnTo>
                      <a:pt x="284" y="759"/>
                    </a:lnTo>
                    <a:lnTo>
                      <a:pt x="285" y="761"/>
                    </a:lnTo>
                    <a:lnTo>
                      <a:pt x="287" y="762"/>
                    </a:lnTo>
                    <a:lnTo>
                      <a:pt x="287" y="764"/>
                    </a:lnTo>
                    <a:lnTo>
                      <a:pt x="288" y="765"/>
                    </a:lnTo>
                    <a:lnTo>
                      <a:pt x="290" y="769"/>
                    </a:lnTo>
                    <a:lnTo>
                      <a:pt x="290" y="773"/>
                    </a:lnTo>
                    <a:lnTo>
                      <a:pt x="292" y="769"/>
                    </a:lnTo>
                    <a:lnTo>
                      <a:pt x="293" y="767"/>
                    </a:lnTo>
                    <a:lnTo>
                      <a:pt x="292" y="769"/>
                    </a:lnTo>
                    <a:lnTo>
                      <a:pt x="292" y="770"/>
                    </a:lnTo>
                    <a:lnTo>
                      <a:pt x="290" y="773"/>
                    </a:lnTo>
                    <a:lnTo>
                      <a:pt x="290" y="776"/>
                    </a:lnTo>
                    <a:lnTo>
                      <a:pt x="290" y="778"/>
                    </a:lnTo>
                    <a:lnTo>
                      <a:pt x="290" y="778"/>
                    </a:lnTo>
                    <a:lnTo>
                      <a:pt x="290" y="783"/>
                    </a:lnTo>
                    <a:lnTo>
                      <a:pt x="290" y="783"/>
                    </a:lnTo>
                    <a:lnTo>
                      <a:pt x="292" y="783"/>
                    </a:lnTo>
                    <a:lnTo>
                      <a:pt x="292" y="784"/>
                    </a:lnTo>
                    <a:lnTo>
                      <a:pt x="293" y="786"/>
                    </a:lnTo>
                    <a:lnTo>
                      <a:pt x="293" y="787"/>
                    </a:lnTo>
                    <a:lnTo>
                      <a:pt x="295" y="789"/>
                    </a:lnTo>
                    <a:lnTo>
                      <a:pt x="295" y="789"/>
                    </a:lnTo>
                    <a:lnTo>
                      <a:pt x="299" y="794"/>
                    </a:lnTo>
                    <a:lnTo>
                      <a:pt x="301" y="797"/>
                    </a:lnTo>
                    <a:lnTo>
                      <a:pt x="303" y="798"/>
                    </a:lnTo>
                    <a:lnTo>
                      <a:pt x="303" y="800"/>
                    </a:lnTo>
                    <a:lnTo>
                      <a:pt x="304" y="802"/>
                    </a:lnTo>
                    <a:lnTo>
                      <a:pt x="304" y="802"/>
                    </a:lnTo>
                    <a:lnTo>
                      <a:pt x="306" y="803"/>
                    </a:lnTo>
                    <a:lnTo>
                      <a:pt x="306" y="803"/>
                    </a:lnTo>
                    <a:lnTo>
                      <a:pt x="304" y="806"/>
                    </a:lnTo>
                    <a:lnTo>
                      <a:pt x="303" y="806"/>
                    </a:lnTo>
                    <a:lnTo>
                      <a:pt x="303" y="808"/>
                    </a:lnTo>
                    <a:lnTo>
                      <a:pt x="299" y="809"/>
                    </a:lnTo>
                    <a:lnTo>
                      <a:pt x="298" y="809"/>
                    </a:lnTo>
                    <a:lnTo>
                      <a:pt x="298" y="811"/>
                    </a:lnTo>
                    <a:lnTo>
                      <a:pt x="296" y="814"/>
                    </a:lnTo>
                    <a:lnTo>
                      <a:pt x="295" y="814"/>
                    </a:lnTo>
                    <a:lnTo>
                      <a:pt x="292" y="813"/>
                    </a:lnTo>
                    <a:lnTo>
                      <a:pt x="290" y="813"/>
                    </a:lnTo>
                    <a:lnTo>
                      <a:pt x="288" y="813"/>
                    </a:lnTo>
                    <a:lnTo>
                      <a:pt x="287" y="811"/>
                    </a:lnTo>
                    <a:lnTo>
                      <a:pt x="287" y="809"/>
                    </a:lnTo>
                    <a:lnTo>
                      <a:pt x="285" y="808"/>
                    </a:lnTo>
                    <a:lnTo>
                      <a:pt x="284" y="808"/>
                    </a:lnTo>
                    <a:lnTo>
                      <a:pt x="284" y="806"/>
                    </a:lnTo>
                    <a:lnTo>
                      <a:pt x="284" y="806"/>
                    </a:lnTo>
                    <a:lnTo>
                      <a:pt x="282" y="806"/>
                    </a:lnTo>
                    <a:lnTo>
                      <a:pt x="281" y="805"/>
                    </a:lnTo>
                    <a:lnTo>
                      <a:pt x="279" y="803"/>
                    </a:lnTo>
                    <a:lnTo>
                      <a:pt x="279" y="803"/>
                    </a:lnTo>
                    <a:lnTo>
                      <a:pt x="277" y="803"/>
                    </a:lnTo>
                    <a:lnTo>
                      <a:pt x="277" y="803"/>
                    </a:lnTo>
                    <a:lnTo>
                      <a:pt x="277" y="803"/>
                    </a:lnTo>
                    <a:lnTo>
                      <a:pt x="276" y="802"/>
                    </a:lnTo>
                    <a:lnTo>
                      <a:pt x="274" y="802"/>
                    </a:lnTo>
                    <a:lnTo>
                      <a:pt x="274" y="802"/>
                    </a:lnTo>
                    <a:lnTo>
                      <a:pt x="273" y="800"/>
                    </a:lnTo>
                    <a:lnTo>
                      <a:pt x="271" y="800"/>
                    </a:lnTo>
                    <a:lnTo>
                      <a:pt x="271" y="800"/>
                    </a:lnTo>
                    <a:lnTo>
                      <a:pt x="269" y="800"/>
                    </a:lnTo>
                    <a:lnTo>
                      <a:pt x="268" y="800"/>
                    </a:lnTo>
                    <a:lnTo>
                      <a:pt x="268" y="798"/>
                    </a:lnTo>
                    <a:lnTo>
                      <a:pt x="266" y="798"/>
                    </a:lnTo>
                    <a:lnTo>
                      <a:pt x="265" y="797"/>
                    </a:lnTo>
                    <a:lnTo>
                      <a:pt x="263" y="797"/>
                    </a:lnTo>
                    <a:lnTo>
                      <a:pt x="263" y="795"/>
                    </a:lnTo>
                    <a:lnTo>
                      <a:pt x="265" y="794"/>
                    </a:lnTo>
                    <a:lnTo>
                      <a:pt x="265" y="792"/>
                    </a:lnTo>
                    <a:lnTo>
                      <a:pt x="265" y="791"/>
                    </a:lnTo>
                    <a:lnTo>
                      <a:pt x="263" y="791"/>
                    </a:lnTo>
                    <a:lnTo>
                      <a:pt x="262" y="791"/>
                    </a:lnTo>
                    <a:lnTo>
                      <a:pt x="258" y="791"/>
                    </a:lnTo>
                    <a:lnTo>
                      <a:pt x="257" y="789"/>
                    </a:lnTo>
                    <a:lnTo>
                      <a:pt x="257" y="789"/>
                    </a:lnTo>
                    <a:lnTo>
                      <a:pt x="255" y="787"/>
                    </a:lnTo>
                    <a:lnTo>
                      <a:pt x="254" y="787"/>
                    </a:lnTo>
                    <a:lnTo>
                      <a:pt x="252" y="787"/>
                    </a:lnTo>
                    <a:lnTo>
                      <a:pt x="252" y="787"/>
                    </a:lnTo>
                    <a:lnTo>
                      <a:pt x="251" y="789"/>
                    </a:lnTo>
                    <a:lnTo>
                      <a:pt x="251" y="787"/>
                    </a:lnTo>
                    <a:lnTo>
                      <a:pt x="249" y="787"/>
                    </a:lnTo>
                    <a:lnTo>
                      <a:pt x="247" y="787"/>
                    </a:lnTo>
                    <a:lnTo>
                      <a:pt x="247" y="787"/>
                    </a:lnTo>
                    <a:lnTo>
                      <a:pt x="244" y="787"/>
                    </a:lnTo>
                    <a:lnTo>
                      <a:pt x="243" y="789"/>
                    </a:lnTo>
                    <a:lnTo>
                      <a:pt x="241" y="789"/>
                    </a:lnTo>
                    <a:lnTo>
                      <a:pt x="240" y="789"/>
                    </a:lnTo>
                    <a:lnTo>
                      <a:pt x="240" y="791"/>
                    </a:lnTo>
                    <a:lnTo>
                      <a:pt x="238" y="791"/>
                    </a:lnTo>
                    <a:lnTo>
                      <a:pt x="236" y="789"/>
                    </a:lnTo>
                    <a:lnTo>
                      <a:pt x="236" y="789"/>
                    </a:lnTo>
                    <a:lnTo>
                      <a:pt x="236" y="789"/>
                    </a:lnTo>
                    <a:lnTo>
                      <a:pt x="236" y="787"/>
                    </a:lnTo>
                    <a:lnTo>
                      <a:pt x="236" y="787"/>
                    </a:lnTo>
                    <a:lnTo>
                      <a:pt x="236" y="787"/>
                    </a:lnTo>
                    <a:lnTo>
                      <a:pt x="235" y="786"/>
                    </a:lnTo>
                    <a:lnTo>
                      <a:pt x="233" y="786"/>
                    </a:lnTo>
                    <a:lnTo>
                      <a:pt x="230" y="784"/>
                    </a:lnTo>
                    <a:lnTo>
                      <a:pt x="227" y="783"/>
                    </a:lnTo>
                    <a:lnTo>
                      <a:pt x="225" y="781"/>
                    </a:lnTo>
                    <a:lnTo>
                      <a:pt x="225" y="781"/>
                    </a:lnTo>
                    <a:lnTo>
                      <a:pt x="224" y="780"/>
                    </a:lnTo>
                    <a:lnTo>
                      <a:pt x="222" y="780"/>
                    </a:lnTo>
                    <a:lnTo>
                      <a:pt x="221" y="780"/>
                    </a:lnTo>
                    <a:lnTo>
                      <a:pt x="219" y="780"/>
                    </a:lnTo>
                    <a:lnTo>
                      <a:pt x="217" y="778"/>
                    </a:lnTo>
                    <a:lnTo>
                      <a:pt x="214" y="778"/>
                    </a:lnTo>
                    <a:lnTo>
                      <a:pt x="213" y="780"/>
                    </a:lnTo>
                    <a:lnTo>
                      <a:pt x="213" y="780"/>
                    </a:lnTo>
                    <a:lnTo>
                      <a:pt x="211" y="780"/>
                    </a:lnTo>
                    <a:lnTo>
                      <a:pt x="205" y="778"/>
                    </a:lnTo>
                    <a:lnTo>
                      <a:pt x="203" y="778"/>
                    </a:lnTo>
                    <a:lnTo>
                      <a:pt x="202" y="776"/>
                    </a:lnTo>
                    <a:lnTo>
                      <a:pt x="197" y="776"/>
                    </a:lnTo>
                    <a:lnTo>
                      <a:pt x="195" y="775"/>
                    </a:lnTo>
                    <a:lnTo>
                      <a:pt x="194" y="775"/>
                    </a:lnTo>
                    <a:lnTo>
                      <a:pt x="191" y="773"/>
                    </a:lnTo>
                    <a:lnTo>
                      <a:pt x="189" y="773"/>
                    </a:lnTo>
                    <a:lnTo>
                      <a:pt x="187" y="773"/>
                    </a:lnTo>
                    <a:lnTo>
                      <a:pt x="184" y="773"/>
                    </a:lnTo>
                    <a:lnTo>
                      <a:pt x="183" y="773"/>
                    </a:lnTo>
                    <a:lnTo>
                      <a:pt x="183" y="775"/>
                    </a:lnTo>
                    <a:lnTo>
                      <a:pt x="181" y="775"/>
                    </a:lnTo>
                    <a:lnTo>
                      <a:pt x="180" y="775"/>
                    </a:lnTo>
                    <a:lnTo>
                      <a:pt x="175" y="770"/>
                    </a:lnTo>
                    <a:lnTo>
                      <a:pt x="172" y="767"/>
                    </a:lnTo>
                    <a:lnTo>
                      <a:pt x="164" y="761"/>
                    </a:lnTo>
                    <a:lnTo>
                      <a:pt x="162" y="759"/>
                    </a:lnTo>
                    <a:lnTo>
                      <a:pt x="158" y="759"/>
                    </a:lnTo>
                    <a:lnTo>
                      <a:pt x="156" y="757"/>
                    </a:lnTo>
                    <a:lnTo>
                      <a:pt x="151" y="753"/>
                    </a:lnTo>
                    <a:lnTo>
                      <a:pt x="148" y="753"/>
                    </a:lnTo>
                    <a:lnTo>
                      <a:pt x="146" y="753"/>
                    </a:lnTo>
                    <a:lnTo>
                      <a:pt x="146" y="753"/>
                    </a:lnTo>
                    <a:lnTo>
                      <a:pt x="145" y="753"/>
                    </a:lnTo>
                    <a:lnTo>
                      <a:pt x="143" y="751"/>
                    </a:lnTo>
                    <a:lnTo>
                      <a:pt x="143" y="750"/>
                    </a:lnTo>
                    <a:lnTo>
                      <a:pt x="142" y="748"/>
                    </a:lnTo>
                    <a:lnTo>
                      <a:pt x="137" y="746"/>
                    </a:lnTo>
                    <a:lnTo>
                      <a:pt x="134" y="745"/>
                    </a:lnTo>
                    <a:lnTo>
                      <a:pt x="134" y="745"/>
                    </a:lnTo>
                    <a:lnTo>
                      <a:pt x="134" y="743"/>
                    </a:lnTo>
                    <a:lnTo>
                      <a:pt x="137" y="743"/>
                    </a:lnTo>
                    <a:lnTo>
                      <a:pt x="137" y="742"/>
                    </a:lnTo>
                    <a:lnTo>
                      <a:pt x="135" y="742"/>
                    </a:lnTo>
                    <a:lnTo>
                      <a:pt x="135" y="742"/>
                    </a:lnTo>
                    <a:lnTo>
                      <a:pt x="134" y="740"/>
                    </a:lnTo>
                    <a:lnTo>
                      <a:pt x="135" y="740"/>
                    </a:lnTo>
                    <a:lnTo>
                      <a:pt x="137" y="740"/>
                    </a:lnTo>
                    <a:lnTo>
                      <a:pt x="139" y="740"/>
                    </a:lnTo>
                    <a:lnTo>
                      <a:pt x="140" y="742"/>
                    </a:lnTo>
                    <a:lnTo>
                      <a:pt x="142" y="742"/>
                    </a:lnTo>
                    <a:lnTo>
                      <a:pt x="142" y="742"/>
                    </a:lnTo>
                    <a:lnTo>
                      <a:pt x="148" y="740"/>
                    </a:lnTo>
                    <a:lnTo>
                      <a:pt x="148" y="740"/>
                    </a:lnTo>
                    <a:lnTo>
                      <a:pt x="148" y="739"/>
                    </a:lnTo>
                    <a:lnTo>
                      <a:pt x="148" y="739"/>
                    </a:lnTo>
                    <a:lnTo>
                      <a:pt x="148" y="739"/>
                    </a:lnTo>
                    <a:lnTo>
                      <a:pt x="148" y="737"/>
                    </a:lnTo>
                    <a:lnTo>
                      <a:pt x="148" y="735"/>
                    </a:lnTo>
                    <a:lnTo>
                      <a:pt x="151" y="732"/>
                    </a:lnTo>
                    <a:lnTo>
                      <a:pt x="153" y="729"/>
                    </a:lnTo>
                    <a:lnTo>
                      <a:pt x="153" y="729"/>
                    </a:lnTo>
                    <a:lnTo>
                      <a:pt x="154" y="729"/>
                    </a:lnTo>
                    <a:lnTo>
                      <a:pt x="154" y="729"/>
                    </a:lnTo>
                    <a:lnTo>
                      <a:pt x="154" y="731"/>
                    </a:lnTo>
                    <a:lnTo>
                      <a:pt x="154" y="729"/>
                    </a:lnTo>
                    <a:lnTo>
                      <a:pt x="156" y="728"/>
                    </a:lnTo>
                    <a:lnTo>
                      <a:pt x="158" y="728"/>
                    </a:lnTo>
                    <a:lnTo>
                      <a:pt x="159" y="728"/>
                    </a:lnTo>
                    <a:lnTo>
                      <a:pt x="161" y="728"/>
                    </a:lnTo>
                    <a:lnTo>
                      <a:pt x="158" y="724"/>
                    </a:lnTo>
                    <a:lnTo>
                      <a:pt x="154" y="723"/>
                    </a:lnTo>
                    <a:lnTo>
                      <a:pt x="153" y="723"/>
                    </a:lnTo>
                    <a:lnTo>
                      <a:pt x="151" y="721"/>
                    </a:lnTo>
                    <a:lnTo>
                      <a:pt x="150" y="720"/>
                    </a:lnTo>
                    <a:lnTo>
                      <a:pt x="150" y="718"/>
                    </a:lnTo>
                    <a:lnTo>
                      <a:pt x="151" y="718"/>
                    </a:lnTo>
                    <a:lnTo>
                      <a:pt x="153" y="718"/>
                    </a:lnTo>
                    <a:lnTo>
                      <a:pt x="156" y="717"/>
                    </a:lnTo>
                    <a:lnTo>
                      <a:pt x="156" y="717"/>
                    </a:lnTo>
                    <a:lnTo>
                      <a:pt x="158" y="717"/>
                    </a:lnTo>
                    <a:lnTo>
                      <a:pt x="161" y="718"/>
                    </a:lnTo>
                    <a:lnTo>
                      <a:pt x="161" y="717"/>
                    </a:lnTo>
                    <a:lnTo>
                      <a:pt x="159" y="715"/>
                    </a:lnTo>
                    <a:lnTo>
                      <a:pt x="162" y="713"/>
                    </a:lnTo>
                    <a:lnTo>
                      <a:pt x="165" y="713"/>
                    </a:lnTo>
                    <a:lnTo>
                      <a:pt x="169" y="710"/>
                    </a:lnTo>
                    <a:lnTo>
                      <a:pt x="172" y="710"/>
                    </a:lnTo>
                    <a:lnTo>
                      <a:pt x="172" y="710"/>
                    </a:lnTo>
                    <a:lnTo>
                      <a:pt x="172" y="709"/>
                    </a:lnTo>
                    <a:lnTo>
                      <a:pt x="172" y="707"/>
                    </a:lnTo>
                    <a:lnTo>
                      <a:pt x="170" y="707"/>
                    </a:lnTo>
                    <a:lnTo>
                      <a:pt x="169" y="707"/>
                    </a:lnTo>
                    <a:lnTo>
                      <a:pt x="167" y="709"/>
                    </a:lnTo>
                    <a:lnTo>
                      <a:pt x="162" y="709"/>
                    </a:lnTo>
                    <a:lnTo>
                      <a:pt x="161" y="709"/>
                    </a:lnTo>
                    <a:lnTo>
                      <a:pt x="162" y="707"/>
                    </a:lnTo>
                    <a:lnTo>
                      <a:pt x="164" y="707"/>
                    </a:lnTo>
                    <a:lnTo>
                      <a:pt x="164" y="707"/>
                    </a:lnTo>
                    <a:lnTo>
                      <a:pt x="161" y="707"/>
                    </a:lnTo>
                    <a:lnTo>
                      <a:pt x="161" y="709"/>
                    </a:lnTo>
                    <a:lnTo>
                      <a:pt x="156" y="710"/>
                    </a:lnTo>
                    <a:lnTo>
                      <a:pt x="156" y="709"/>
                    </a:lnTo>
                    <a:lnTo>
                      <a:pt x="156" y="709"/>
                    </a:lnTo>
                    <a:lnTo>
                      <a:pt x="156" y="707"/>
                    </a:lnTo>
                    <a:lnTo>
                      <a:pt x="158" y="707"/>
                    </a:lnTo>
                    <a:lnTo>
                      <a:pt x="158" y="707"/>
                    </a:lnTo>
                    <a:lnTo>
                      <a:pt x="158" y="705"/>
                    </a:lnTo>
                    <a:lnTo>
                      <a:pt x="156" y="705"/>
                    </a:lnTo>
                    <a:lnTo>
                      <a:pt x="156" y="705"/>
                    </a:lnTo>
                    <a:lnTo>
                      <a:pt x="156" y="705"/>
                    </a:lnTo>
                    <a:lnTo>
                      <a:pt x="156" y="705"/>
                    </a:lnTo>
                    <a:lnTo>
                      <a:pt x="156" y="704"/>
                    </a:lnTo>
                    <a:lnTo>
                      <a:pt x="158" y="704"/>
                    </a:lnTo>
                    <a:lnTo>
                      <a:pt x="158" y="702"/>
                    </a:lnTo>
                    <a:lnTo>
                      <a:pt x="158" y="701"/>
                    </a:lnTo>
                    <a:lnTo>
                      <a:pt x="159" y="701"/>
                    </a:lnTo>
                    <a:lnTo>
                      <a:pt x="161" y="699"/>
                    </a:lnTo>
                    <a:lnTo>
                      <a:pt x="162" y="699"/>
                    </a:lnTo>
                    <a:lnTo>
                      <a:pt x="164" y="698"/>
                    </a:lnTo>
                    <a:lnTo>
                      <a:pt x="165" y="696"/>
                    </a:lnTo>
                    <a:lnTo>
                      <a:pt x="165" y="696"/>
                    </a:lnTo>
                    <a:lnTo>
                      <a:pt x="169" y="696"/>
                    </a:lnTo>
                    <a:lnTo>
                      <a:pt x="170" y="696"/>
                    </a:lnTo>
                    <a:lnTo>
                      <a:pt x="173" y="696"/>
                    </a:lnTo>
                    <a:lnTo>
                      <a:pt x="176" y="696"/>
                    </a:lnTo>
                    <a:lnTo>
                      <a:pt x="178" y="696"/>
                    </a:lnTo>
                    <a:lnTo>
                      <a:pt x="178" y="694"/>
                    </a:lnTo>
                    <a:lnTo>
                      <a:pt x="178" y="693"/>
                    </a:lnTo>
                    <a:lnTo>
                      <a:pt x="180" y="693"/>
                    </a:lnTo>
                    <a:lnTo>
                      <a:pt x="180" y="690"/>
                    </a:lnTo>
                    <a:lnTo>
                      <a:pt x="181" y="688"/>
                    </a:lnTo>
                    <a:lnTo>
                      <a:pt x="181" y="688"/>
                    </a:lnTo>
                    <a:lnTo>
                      <a:pt x="181" y="688"/>
                    </a:lnTo>
                    <a:lnTo>
                      <a:pt x="180" y="688"/>
                    </a:lnTo>
                    <a:lnTo>
                      <a:pt x="180" y="688"/>
                    </a:lnTo>
                    <a:lnTo>
                      <a:pt x="180" y="687"/>
                    </a:lnTo>
                    <a:lnTo>
                      <a:pt x="180" y="687"/>
                    </a:lnTo>
                    <a:lnTo>
                      <a:pt x="180" y="685"/>
                    </a:lnTo>
                    <a:lnTo>
                      <a:pt x="180" y="683"/>
                    </a:lnTo>
                    <a:lnTo>
                      <a:pt x="180" y="683"/>
                    </a:lnTo>
                    <a:lnTo>
                      <a:pt x="178" y="682"/>
                    </a:lnTo>
                    <a:lnTo>
                      <a:pt x="176" y="682"/>
                    </a:lnTo>
                    <a:lnTo>
                      <a:pt x="176" y="680"/>
                    </a:lnTo>
                    <a:lnTo>
                      <a:pt x="178" y="679"/>
                    </a:lnTo>
                    <a:lnTo>
                      <a:pt x="178" y="679"/>
                    </a:lnTo>
                    <a:lnTo>
                      <a:pt x="180" y="679"/>
                    </a:lnTo>
                    <a:lnTo>
                      <a:pt x="181" y="679"/>
                    </a:lnTo>
                    <a:lnTo>
                      <a:pt x="181" y="679"/>
                    </a:lnTo>
                    <a:lnTo>
                      <a:pt x="183" y="677"/>
                    </a:lnTo>
                    <a:lnTo>
                      <a:pt x="181" y="677"/>
                    </a:lnTo>
                    <a:lnTo>
                      <a:pt x="180" y="677"/>
                    </a:lnTo>
                    <a:lnTo>
                      <a:pt x="178" y="676"/>
                    </a:lnTo>
                    <a:lnTo>
                      <a:pt x="178" y="676"/>
                    </a:lnTo>
                    <a:lnTo>
                      <a:pt x="178" y="674"/>
                    </a:lnTo>
                    <a:lnTo>
                      <a:pt x="178" y="674"/>
                    </a:lnTo>
                    <a:lnTo>
                      <a:pt x="180" y="674"/>
                    </a:lnTo>
                    <a:lnTo>
                      <a:pt x="181" y="672"/>
                    </a:lnTo>
                    <a:lnTo>
                      <a:pt x="183" y="671"/>
                    </a:lnTo>
                    <a:lnTo>
                      <a:pt x="183" y="669"/>
                    </a:lnTo>
                    <a:lnTo>
                      <a:pt x="184" y="669"/>
                    </a:lnTo>
                    <a:lnTo>
                      <a:pt x="184" y="668"/>
                    </a:lnTo>
                    <a:lnTo>
                      <a:pt x="183" y="666"/>
                    </a:lnTo>
                    <a:lnTo>
                      <a:pt x="183" y="665"/>
                    </a:lnTo>
                    <a:lnTo>
                      <a:pt x="183" y="665"/>
                    </a:lnTo>
                    <a:lnTo>
                      <a:pt x="183" y="663"/>
                    </a:lnTo>
                    <a:lnTo>
                      <a:pt x="183" y="663"/>
                    </a:lnTo>
                    <a:lnTo>
                      <a:pt x="181" y="663"/>
                    </a:lnTo>
                    <a:lnTo>
                      <a:pt x="180" y="665"/>
                    </a:lnTo>
                    <a:lnTo>
                      <a:pt x="178" y="665"/>
                    </a:lnTo>
                    <a:lnTo>
                      <a:pt x="176" y="663"/>
                    </a:lnTo>
                    <a:lnTo>
                      <a:pt x="175" y="661"/>
                    </a:lnTo>
                    <a:lnTo>
                      <a:pt x="173" y="661"/>
                    </a:lnTo>
                    <a:lnTo>
                      <a:pt x="172" y="660"/>
                    </a:lnTo>
                    <a:lnTo>
                      <a:pt x="172" y="660"/>
                    </a:lnTo>
                    <a:lnTo>
                      <a:pt x="170" y="658"/>
                    </a:lnTo>
                    <a:lnTo>
                      <a:pt x="170" y="658"/>
                    </a:lnTo>
                    <a:lnTo>
                      <a:pt x="169" y="658"/>
                    </a:lnTo>
                    <a:lnTo>
                      <a:pt x="169" y="660"/>
                    </a:lnTo>
                    <a:lnTo>
                      <a:pt x="167" y="660"/>
                    </a:lnTo>
                    <a:lnTo>
                      <a:pt x="164" y="658"/>
                    </a:lnTo>
                    <a:lnTo>
                      <a:pt x="162" y="657"/>
                    </a:lnTo>
                    <a:lnTo>
                      <a:pt x="161" y="657"/>
                    </a:lnTo>
                    <a:lnTo>
                      <a:pt x="159" y="657"/>
                    </a:lnTo>
                    <a:lnTo>
                      <a:pt x="158" y="655"/>
                    </a:lnTo>
                    <a:lnTo>
                      <a:pt x="156" y="655"/>
                    </a:lnTo>
                    <a:lnTo>
                      <a:pt x="156" y="655"/>
                    </a:lnTo>
                    <a:lnTo>
                      <a:pt x="156" y="657"/>
                    </a:lnTo>
                    <a:lnTo>
                      <a:pt x="156" y="657"/>
                    </a:lnTo>
                    <a:lnTo>
                      <a:pt x="154" y="657"/>
                    </a:lnTo>
                    <a:lnTo>
                      <a:pt x="154" y="657"/>
                    </a:lnTo>
                    <a:lnTo>
                      <a:pt x="153" y="657"/>
                    </a:lnTo>
                    <a:lnTo>
                      <a:pt x="148" y="653"/>
                    </a:lnTo>
                    <a:lnTo>
                      <a:pt x="148" y="652"/>
                    </a:lnTo>
                    <a:lnTo>
                      <a:pt x="146" y="650"/>
                    </a:lnTo>
                    <a:lnTo>
                      <a:pt x="146" y="649"/>
                    </a:lnTo>
                    <a:lnTo>
                      <a:pt x="145" y="647"/>
                    </a:lnTo>
                    <a:lnTo>
                      <a:pt x="143" y="647"/>
                    </a:lnTo>
                    <a:lnTo>
                      <a:pt x="142" y="649"/>
                    </a:lnTo>
                    <a:lnTo>
                      <a:pt x="142" y="649"/>
                    </a:lnTo>
                    <a:lnTo>
                      <a:pt x="140" y="649"/>
                    </a:lnTo>
                    <a:lnTo>
                      <a:pt x="139" y="649"/>
                    </a:lnTo>
                    <a:lnTo>
                      <a:pt x="135" y="650"/>
                    </a:lnTo>
                    <a:lnTo>
                      <a:pt x="134" y="650"/>
                    </a:lnTo>
                    <a:lnTo>
                      <a:pt x="134" y="652"/>
                    </a:lnTo>
                    <a:lnTo>
                      <a:pt x="132" y="652"/>
                    </a:lnTo>
                    <a:lnTo>
                      <a:pt x="131" y="650"/>
                    </a:lnTo>
                    <a:lnTo>
                      <a:pt x="129" y="650"/>
                    </a:lnTo>
                    <a:lnTo>
                      <a:pt x="129" y="650"/>
                    </a:lnTo>
                    <a:lnTo>
                      <a:pt x="128" y="650"/>
                    </a:lnTo>
                    <a:lnTo>
                      <a:pt x="128" y="649"/>
                    </a:lnTo>
                    <a:lnTo>
                      <a:pt x="126" y="649"/>
                    </a:lnTo>
                    <a:lnTo>
                      <a:pt x="124" y="647"/>
                    </a:lnTo>
                    <a:lnTo>
                      <a:pt x="123" y="647"/>
                    </a:lnTo>
                    <a:lnTo>
                      <a:pt x="121" y="649"/>
                    </a:lnTo>
                    <a:lnTo>
                      <a:pt x="120" y="649"/>
                    </a:lnTo>
                    <a:lnTo>
                      <a:pt x="118" y="649"/>
                    </a:lnTo>
                    <a:lnTo>
                      <a:pt x="118" y="647"/>
                    </a:lnTo>
                    <a:lnTo>
                      <a:pt x="117" y="647"/>
                    </a:lnTo>
                    <a:lnTo>
                      <a:pt x="115" y="646"/>
                    </a:lnTo>
                    <a:lnTo>
                      <a:pt x="115" y="644"/>
                    </a:lnTo>
                    <a:lnTo>
                      <a:pt x="115" y="644"/>
                    </a:lnTo>
                    <a:lnTo>
                      <a:pt x="117" y="642"/>
                    </a:lnTo>
                    <a:lnTo>
                      <a:pt x="117" y="642"/>
                    </a:lnTo>
                    <a:lnTo>
                      <a:pt x="115" y="641"/>
                    </a:lnTo>
                    <a:lnTo>
                      <a:pt x="115" y="641"/>
                    </a:lnTo>
                    <a:lnTo>
                      <a:pt x="115" y="639"/>
                    </a:lnTo>
                    <a:lnTo>
                      <a:pt x="115" y="638"/>
                    </a:lnTo>
                    <a:lnTo>
                      <a:pt x="113" y="638"/>
                    </a:lnTo>
                    <a:lnTo>
                      <a:pt x="115" y="636"/>
                    </a:lnTo>
                    <a:lnTo>
                      <a:pt x="115" y="636"/>
                    </a:lnTo>
                    <a:lnTo>
                      <a:pt x="113" y="636"/>
                    </a:lnTo>
                    <a:lnTo>
                      <a:pt x="112" y="636"/>
                    </a:lnTo>
                    <a:lnTo>
                      <a:pt x="112" y="636"/>
                    </a:lnTo>
                    <a:lnTo>
                      <a:pt x="112" y="635"/>
                    </a:lnTo>
                    <a:lnTo>
                      <a:pt x="112" y="633"/>
                    </a:lnTo>
                    <a:lnTo>
                      <a:pt x="110" y="633"/>
                    </a:lnTo>
                    <a:lnTo>
                      <a:pt x="110" y="633"/>
                    </a:lnTo>
                    <a:lnTo>
                      <a:pt x="107" y="633"/>
                    </a:lnTo>
                    <a:lnTo>
                      <a:pt x="106" y="633"/>
                    </a:lnTo>
                    <a:lnTo>
                      <a:pt x="106" y="633"/>
                    </a:lnTo>
                    <a:lnTo>
                      <a:pt x="104" y="633"/>
                    </a:lnTo>
                    <a:lnTo>
                      <a:pt x="102" y="633"/>
                    </a:lnTo>
                    <a:lnTo>
                      <a:pt x="99" y="631"/>
                    </a:lnTo>
                    <a:lnTo>
                      <a:pt x="98" y="631"/>
                    </a:lnTo>
                    <a:lnTo>
                      <a:pt x="99" y="631"/>
                    </a:lnTo>
                    <a:lnTo>
                      <a:pt x="99" y="631"/>
                    </a:lnTo>
                    <a:lnTo>
                      <a:pt x="99" y="630"/>
                    </a:lnTo>
                    <a:lnTo>
                      <a:pt x="99" y="630"/>
                    </a:lnTo>
                    <a:lnTo>
                      <a:pt x="98" y="628"/>
                    </a:lnTo>
                    <a:lnTo>
                      <a:pt x="98" y="628"/>
                    </a:lnTo>
                    <a:lnTo>
                      <a:pt x="98" y="627"/>
                    </a:lnTo>
                    <a:lnTo>
                      <a:pt x="98" y="625"/>
                    </a:lnTo>
                    <a:lnTo>
                      <a:pt x="98" y="625"/>
                    </a:lnTo>
                    <a:lnTo>
                      <a:pt x="98" y="624"/>
                    </a:lnTo>
                    <a:lnTo>
                      <a:pt x="99" y="624"/>
                    </a:lnTo>
                    <a:lnTo>
                      <a:pt x="101" y="624"/>
                    </a:lnTo>
                    <a:lnTo>
                      <a:pt x="101" y="622"/>
                    </a:lnTo>
                    <a:lnTo>
                      <a:pt x="101" y="622"/>
                    </a:lnTo>
                    <a:lnTo>
                      <a:pt x="98" y="617"/>
                    </a:lnTo>
                    <a:lnTo>
                      <a:pt x="96" y="614"/>
                    </a:lnTo>
                    <a:lnTo>
                      <a:pt x="94" y="613"/>
                    </a:lnTo>
                    <a:lnTo>
                      <a:pt x="93" y="611"/>
                    </a:lnTo>
                    <a:lnTo>
                      <a:pt x="91" y="611"/>
                    </a:lnTo>
                    <a:lnTo>
                      <a:pt x="90" y="611"/>
                    </a:lnTo>
                    <a:lnTo>
                      <a:pt x="87" y="611"/>
                    </a:lnTo>
                    <a:lnTo>
                      <a:pt x="85" y="611"/>
                    </a:lnTo>
                    <a:lnTo>
                      <a:pt x="83" y="611"/>
                    </a:lnTo>
                    <a:lnTo>
                      <a:pt x="79" y="613"/>
                    </a:lnTo>
                    <a:lnTo>
                      <a:pt x="79" y="613"/>
                    </a:lnTo>
                    <a:lnTo>
                      <a:pt x="76" y="613"/>
                    </a:lnTo>
                    <a:lnTo>
                      <a:pt x="74" y="611"/>
                    </a:lnTo>
                    <a:lnTo>
                      <a:pt x="72" y="611"/>
                    </a:lnTo>
                    <a:lnTo>
                      <a:pt x="72" y="613"/>
                    </a:lnTo>
                    <a:lnTo>
                      <a:pt x="71" y="613"/>
                    </a:lnTo>
                    <a:lnTo>
                      <a:pt x="71" y="616"/>
                    </a:lnTo>
                    <a:lnTo>
                      <a:pt x="69" y="616"/>
                    </a:lnTo>
                    <a:lnTo>
                      <a:pt x="68" y="617"/>
                    </a:lnTo>
                    <a:lnTo>
                      <a:pt x="68" y="617"/>
                    </a:lnTo>
                    <a:lnTo>
                      <a:pt x="66" y="617"/>
                    </a:lnTo>
                    <a:lnTo>
                      <a:pt x="65" y="616"/>
                    </a:lnTo>
                    <a:lnTo>
                      <a:pt x="63" y="616"/>
                    </a:lnTo>
                    <a:lnTo>
                      <a:pt x="63" y="616"/>
                    </a:lnTo>
                    <a:lnTo>
                      <a:pt x="63" y="616"/>
                    </a:lnTo>
                    <a:lnTo>
                      <a:pt x="61" y="614"/>
                    </a:lnTo>
                    <a:lnTo>
                      <a:pt x="61" y="613"/>
                    </a:lnTo>
                    <a:lnTo>
                      <a:pt x="61" y="613"/>
                    </a:lnTo>
                    <a:lnTo>
                      <a:pt x="60" y="611"/>
                    </a:lnTo>
                    <a:lnTo>
                      <a:pt x="60" y="609"/>
                    </a:lnTo>
                    <a:lnTo>
                      <a:pt x="60" y="608"/>
                    </a:lnTo>
                    <a:lnTo>
                      <a:pt x="61" y="606"/>
                    </a:lnTo>
                    <a:lnTo>
                      <a:pt x="60" y="605"/>
                    </a:lnTo>
                    <a:lnTo>
                      <a:pt x="60" y="605"/>
                    </a:lnTo>
                    <a:lnTo>
                      <a:pt x="60" y="603"/>
                    </a:lnTo>
                    <a:lnTo>
                      <a:pt x="60" y="603"/>
                    </a:lnTo>
                    <a:lnTo>
                      <a:pt x="60" y="602"/>
                    </a:lnTo>
                    <a:lnTo>
                      <a:pt x="58" y="602"/>
                    </a:lnTo>
                    <a:lnTo>
                      <a:pt x="57" y="600"/>
                    </a:lnTo>
                    <a:lnTo>
                      <a:pt x="57" y="598"/>
                    </a:lnTo>
                    <a:lnTo>
                      <a:pt x="55" y="598"/>
                    </a:lnTo>
                    <a:lnTo>
                      <a:pt x="57" y="597"/>
                    </a:lnTo>
                    <a:lnTo>
                      <a:pt x="57" y="595"/>
                    </a:lnTo>
                    <a:lnTo>
                      <a:pt x="58" y="595"/>
                    </a:lnTo>
                    <a:lnTo>
                      <a:pt x="58" y="594"/>
                    </a:lnTo>
                    <a:lnTo>
                      <a:pt x="60" y="594"/>
                    </a:lnTo>
                    <a:lnTo>
                      <a:pt x="61" y="594"/>
                    </a:lnTo>
                    <a:lnTo>
                      <a:pt x="63" y="595"/>
                    </a:lnTo>
                    <a:lnTo>
                      <a:pt x="63" y="595"/>
                    </a:lnTo>
                    <a:lnTo>
                      <a:pt x="65" y="597"/>
                    </a:lnTo>
                    <a:lnTo>
                      <a:pt x="68" y="597"/>
                    </a:lnTo>
                    <a:lnTo>
                      <a:pt x="68" y="597"/>
                    </a:lnTo>
                    <a:lnTo>
                      <a:pt x="69" y="595"/>
                    </a:lnTo>
                    <a:lnTo>
                      <a:pt x="72" y="594"/>
                    </a:lnTo>
                    <a:lnTo>
                      <a:pt x="72" y="594"/>
                    </a:lnTo>
                    <a:lnTo>
                      <a:pt x="74" y="592"/>
                    </a:lnTo>
                    <a:lnTo>
                      <a:pt x="76" y="592"/>
                    </a:lnTo>
                    <a:lnTo>
                      <a:pt x="77" y="592"/>
                    </a:lnTo>
                    <a:lnTo>
                      <a:pt x="77" y="590"/>
                    </a:lnTo>
                    <a:lnTo>
                      <a:pt x="77" y="590"/>
                    </a:lnTo>
                    <a:lnTo>
                      <a:pt x="76" y="589"/>
                    </a:lnTo>
                    <a:lnTo>
                      <a:pt x="72" y="587"/>
                    </a:lnTo>
                    <a:lnTo>
                      <a:pt x="72" y="587"/>
                    </a:lnTo>
                    <a:lnTo>
                      <a:pt x="72" y="586"/>
                    </a:lnTo>
                    <a:lnTo>
                      <a:pt x="72" y="586"/>
                    </a:lnTo>
                    <a:lnTo>
                      <a:pt x="72" y="584"/>
                    </a:lnTo>
                    <a:lnTo>
                      <a:pt x="69" y="583"/>
                    </a:lnTo>
                    <a:lnTo>
                      <a:pt x="66" y="583"/>
                    </a:lnTo>
                    <a:lnTo>
                      <a:pt x="65" y="583"/>
                    </a:lnTo>
                    <a:lnTo>
                      <a:pt x="63" y="583"/>
                    </a:lnTo>
                    <a:lnTo>
                      <a:pt x="63" y="581"/>
                    </a:lnTo>
                    <a:lnTo>
                      <a:pt x="65" y="579"/>
                    </a:lnTo>
                    <a:lnTo>
                      <a:pt x="65" y="578"/>
                    </a:lnTo>
                    <a:lnTo>
                      <a:pt x="65" y="578"/>
                    </a:lnTo>
                    <a:lnTo>
                      <a:pt x="63" y="578"/>
                    </a:lnTo>
                    <a:lnTo>
                      <a:pt x="61" y="576"/>
                    </a:lnTo>
                    <a:lnTo>
                      <a:pt x="58" y="575"/>
                    </a:lnTo>
                    <a:lnTo>
                      <a:pt x="57" y="573"/>
                    </a:lnTo>
                    <a:lnTo>
                      <a:pt x="55" y="570"/>
                    </a:lnTo>
                    <a:lnTo>
                      <a:pt x="55" y="570"/>
                    </a:lnTo>
                    <a:lnTo>
                      <a:pt x="53" y="568"/>
                    </a:lnTo>
                    <a:lnTo>
                      <a:pt x="53" y="568"/>
                    </a:lnTo>
                    <a:lnTo>
                      <a:pt x="53" y="567"/>
                    </a:lnTo>
                    <a:lnTo>
                      <a:pt x="53" y="565"/>
                    </a:lnTo>
                    <a:lnTo>
                      <a:pt x="53" y="565"/>
                    </a:lnTo>
                    <a:lnTo>
                      <a:pt x="52" y="565"/>
                    </a:lnTo>
                    <a:lnTo>
                      <a:pt x="49" y="562"/>
                    </a:lnTo>
                    <a:lnTo>
                      <a:pt x="49" y="562"/>
                    </a:lnTo>
                    <a:lnTo>
                      <a:pt x="49" y="562"/>
                    </a:lnTo>
                    <a:lnTo>
                      <a:pt x="49" y="561"/>
                    </a:lnTo>
                    <a:lnTo>
                      <a:pt x="50" y="559"/>
                    </a:lnTo>
                    <a:lnTo>
                      <a:pt x="52" y="557"/>
                    </a:lnTo>
                    <a:lnTo>
                      <a:pt x="52" y="557"/>
                    </a:lnTo>
                    <a:lnTo>
                      <a:pt x="52" y="556"/>
                    </a:lnTo>
                    <a:lnTo>
                      <a:pt x="50" y="554"/>
                    </a:lnTo>
                    <a:lnTo>
                      <a:pt x="49" y="553"/>
                    </a:lnTo>
                    <a:lnTo>
                      <a:pt x="49" y="553"/>
                    </a:lnTo>
                    <a:lnTo>
                      <a:pt x="49" y="553"/>
                    </a:lnTo>
                    <a:lnTo>
                      <a:pt x="50" y="551"/>
                    </a:lnTo>
                    <a:lnTo>
                      <a:pt x="50" y="551"/>
                    </a:lnTo>
                    <a:lnTo>
                      <a:pt x="50" y="548"/>
                    </a:lnTo>
                    <a:lnTo>
                      <a:pt x="50" y="546"/>
                    </a:lnTo>
                    <a:lnTo>
                      <a:pt x="50" y="546"/>
                    </a:lnTo>
                    <a:lnTo>
                      <a:pt x="50" y="546"/>
                    </a:lnTo>
                    <a:lnTo>
                      <a:pt x="49" y="546"/>
                    </a:lnTo>
                    <a:lnTo>
                      <a:pt x="47" y="546"/>
                    </a:lnTo>
                    <a:lnTo>
                      <a:pt x="47" y="545"/>
                    </a:lnTo>
                    <a:lnTo>
                      <a:pt x="47" y="545"/>
                    </a:lnTo>
                    <a:lnTo>
                      <a:pt x="46" y="545"/>
                    </a:lnTo>
                    <a:lnTo>
                      <a:pt x="44" y="543"/>
                    </a:lnTo>
                    <a:lnTo>
                      <a:pt x="44" y="543"/>
                    </a:lnTo>
                    <a:lnTo>
                      <a:pt x="41" y="542"/>
                    </a:lnTo>
                    <a:lnTo>
                      <a:pt x="38" y="542"/>
                    </a:lnTo>
                    <a:lnTo>
                      <a:pt x="36" y="542"/>
                    </a:lnTo>
                    <a:lnTo>
                      <a:pt x="36" y="542"/>
                    </a:lnTo>
                    <a:lnTo>
                      <a:pt x="35" y="543"/>
                    </a:lnTo>
                    <a:lnTo>
                      <a:pt x="33" y="543"/>
                    </a:lnTo>
                    <a:lnTo>
                      <a:pt x="33" y="543"/>
                    </a:lnTo>
                    <a:lnTo>
                      <a:pt x="31" y="543"/>
                    </a:lnTo>
                    <a:lnTo>
                      <a:pt x="30" y="545"/>
                    </a:lnTo>
                    <a:lnTo>
                      <a:pt x="28" y="543"/>
                    </a:lnTo>
                    <a:lnTo>
                      <a:pt x="28" y="543"/>
                    </a:lnTo>
                    <a:lnTo>
                      <a:pt x="28" y="542"/>
                    </a:lnTo>
                    <a:lnTo>
                      <a:pt x="28" y="540"/>
                    </a:lnTo>
                    <a:lnTo>
                      <a:pt x="28" y="540"/>
                    </a:lnTo>
                    <a:lnTo>
                      <a:pt x="28" y="540"/>
                    </a:lnTo>
                    <a:lnTo>
                      <a:pt x="27" y="538"/>
                    </a:lnTo>
                    <a:lnTo>
                      <a:pt x="24" y="538"/>
                    </a:lnTo>
                    <a:lnTo>
                      <a:pt x="24" y="538"/>
                    </a:lnTo>
                    <a:lnTo>
                      <a:pt x="22" y="538"/>
                    </a:lnTo>
                    <a:lnTo>
                      <a:pt x="20" y="540"/>
                    </a:lnTo>
                    <a:lnTo>
                      <a:pt x="19" y="538"/>
                    </a:lnTo>
                    <a:lnTo>
                      <a:pt x="19" y="538"/>
                    </a:lnTo>
                    <a:lnTo>
                      <a:pt x="17" y="537"/>
                    </a:lnTo>
                    <a:lnTo>
                      <a:pt x="17" y="537"/>
                    </a:lnTo>
                    <a:lnTo>
                      <a:pt x="14" y="537"/>
                    </a:lnTo>
                    <a:lnTo>
                      <a:pt x="14" y="537"/>
                    </a:lnTo>
                    <a:lnTo>
                      <a:pt x="12" y="537"/>
                    </a:lnTo>
                    <a:lnTo>
                      <a:pt x="12" y="537"/>
                    </a:lnTo>
                    <a:lnTo>
                      <a:pt x="11" y="535"/>
                    </a:lnTo>
                    <a:lnTo>
                      <a:pt x="11" y="534"/>
                    </a:lnTo>
                    <a:lnTo>
                      <a:pt x="11" y="534"/>
                    </a:lnTo>
                    <a:lnTo>
                      <a:pt x="11" y="532"/>
                    </a:lnTo>
                    <a:lnTo>
                      <a:pt x="11" y="531"/>
                    </a:lnTo>
                    <a:lnTo>
                      <a:pt x="11" y="527"/>
                    </a:lnTo>
                    <a:lnTo>
                      <a:pt x="9" y="527"/>
                    </a:lnTo>
                    <a:lnTo>
                      <a:pt x="9" y="526"/>
                    </a:lnTo>
                    <a:lnTo>
                      <a:pt x="8" y="526"/>
                    </a:lnTo>
                    <a:lnTo>
                      <a:pt x="8" y="524"/>
                    </a:lnTo>
                    <a:lnTo>
                      <a:pt x="6" y="523"/>
                    </a:lnTo>
                    <a:lnTo>
                      <a:pt x="6" y="521"/>
                    </a:lnTo>
                    <a:lnTo>
                      <a:pt x="6" y="521"/>
                    </a:lnTo>
                    <a:lnTo>
                      <a:pt x="6" y="521"/>
                    </a:lnTo>
                    <a:lnTo>
                      <a:pt x="3" y="521"/>
                    </a:lnTo>
                    <a:lnTo>
                      <a:pt x="3" y="521"/>
                    </a:lnTo>
                    <a:lnTo>
                      <a:pt x="5" y="518"/>
                    </a:lnTo>
                    <a:lnTo>
                      <a:pt x="5" y="516"/>
                    </a:lnTo>
                    <a:lnTo>
                      <a:pt x="5" y="515"/>
                    </a:lnTo>
                    <a:lnTo>
                      <a:pt x="6" y="515"/>
                    </a:lnTo>
                    <a:lnTo>
                      <a:pt x="6" y="513"/>
                    </a:lnTo>
                    <a:lnTo>
                      <a:pt x="6" y="513"/>
                    </a:lnTo>
                    <a:lnTo>
                      <a:pt x="6" y="512"/>
                    </a:lnTo>
                    <a:lnTo>
                      <a:pt x="6" y="512"/>
                    </a:lnTo>
                    <a:lnTo>
                      <a:pt x="3" y="510"/>
                    </a:lnTo>
                    <a:lnTo>
                      <a:pt x="1" y="509"/>
                    </a:lnTo>
                    <a:lnTo>
                      <a:pt x="1" y="507"/>
                    </a:lnTo>
                    <a:lnTo>
                      <a:pt x="1" y="507"/>
                    </a:lnTo>
                    <a:lnTo>
                      <a:pt x="0" y="507"/>
                    </a:lnTo>
                    <a:lnTo>
                      <a:pt x="0" y="507"/>
                    </a:lnTo>
                    <a:lnTo>
                      <a:pt x="0" y="505"/>
                    </a:lnTo>
                    <a:lnTo>
                      <a:pt x="0" y="504"/>
                    </a:lnTo>
                    <a:lnTo>
                      <a:pt x="1" y="502"/>
                    </a:lnTo>
                    <a:lnTo>
                      <a:pt x="1" y="502"/>
                    </a:lnTo>
                    <a:lnTo>
                      <a:pt x="1" y="501"/>
                    </a:lnTo>
                    <a:lnTo>
                      <a:pt x="5" y="501"/>
                    </a:lnTo>
                    <a:lnTo>
                      <a:pt x="5" y="501"/>
                    </a:lnTo>
                    <a:lnTo>
                      <a:pt x="5" y="499"/>
                    </a:lnTo>
                    <a:lnTo>
                      <a:pt x="5" y="499"/>
                    </a:lnTo>
                    <a:lnTo>
                      <a:pt x="5" y="499"/>
                    </a:lnTo>
                    <a:lnTo>
                      <a:pt x="3" y="499"/>
                    </a:lnTo>
                    <a:lnTo>
                      <a:pt x="3" y="498"/>
                    </a:lnTo>
                    <a:lnTo>
                      <a:pt x="3" y="496"/>
                    </a:lnTo>
                    <a:lnTo>
                      <a:pt x="5" y="496"/>
                    </a:lnTo>
                    <a:lnTo>
                      <a:pt x="6" y="498"/>
                    </a:lnTo>
                    <a:lnTo>
                      <a:pt x="6" y="499"/>
                    </a:lnTo>
                    <a:lnTo>
                      <a:pt x="6" y="499"/>
                    </a:lnTo>
                    <a:lnTo>
                      <a:pt x="8" y="499"/>
                    </a:lnTo>
                    <a:lnTo>
                      <a:pt x="8" y="499"/>
                    </a:lnTo>
                    <a:lnTo>
                      <a:pt x="9" y="501"/>
                    </a:lnTo>
                    <a:lnTo>
                      <a:pt x="11" y="499"/>
                    </a:lnTo>
                    <a:lnTo>
                      <a:pt x="11" y="498"/>
                    </a:lnTo>
                    <a:lnTo>
                      <a:pt x="9" y="496"/>
                    </a:lnTo>
                    <a:lnTo>
                      <a:pt x="8" y="494"/>
                    </a:lnTo>
                    <a:lnTo>
                      <a:pt x="6" y="493"/>
                    </a:lnTo>
                    <a:lnTo>
                      <a:pt x="5" y="494"/>
                    </a:lnTo>
                    <a:lnTo>
                      <a:pt x="3" y="493"/>
                    </a:lnTo>
                    <a:lnTo>
                      <a:pt x="3" y="493"/>
                    </a:lnTo>
                    <a:lnTo>
                      <a:pt x="1" y="491"/>
                    </a:lnTo>
                    <a:lnTo>
                      <a:pt x="3" y="491"/>
                    </a:lnTo>
                    <a:lnTo>
                      <a:pt x="5" y="488"/>
                    </a:lnTo>
                    <a:lnTo>
                      <a:pt x="6" y="488"/>
                    </a:lnTo>
                    <a:lnTo>
                      <a:pt x="6" y="486"/>
                    </a:lnTo>
                    <a:lnTo>
                      <a:pt x="6" y="485"/>
                    </a:lnTo>
                    <a:lnTo>
                      <a:pt x="5" y="477"/>
                    </a:lnTo>
                    <a:lnTo>
                      <a:pt x="5" y="477"/>
                    </a:lnTo>
                    <a:lnTo>
                      <a:pt x="3" y="477"/>
                    </a:lnTo>
                    <a:lnTo>
                      <a:pt x="5" y="475"/>
                    </a:lnTo>
                    <a:lnTo>
                      <a:pt x="6" y="472"/>
                    </a:lnTo>
                    <a:lnTo>
                      <a:pt x="8" y="471"/>
                    </a:lnTo>
                    <a:lnTo>
                      <a:pt x="8" y="469"/>
                    </a:lnTo>
                    <a:lnTo>
                      <a:pt x="9" y="469"/>
                    </a:lnTo>
                    <a:lnTo>
                      <a:pt x="9" y="469"/>
                    </a:lnTo>
                    <a:lnTo>
                      <a:pt x="9" y="469"/>
                    </a:lnTo>
                    <a:lnTo>
                      <a:pt x="11" y="468"/>
                    </a:lnTo>
                    <a:lnTo>
                      <a:pt x="11" y="468"/>
                    </a:lnTo>
                    <a:lnTo>
                      <a:pt x="11" y="468"/>
                    </a:lnTo>
                    <a:lnTo>
                      <a:pt x="9" y="466"/>
                    </a:lnTo>
                    <a:lnTo>
                      <a:pt x="9" y="466"/>
                    </a:lnTo>
                    <a:lnTo>
                      <a:pt x="9" y="464"/>
                    </a:lnTo>
                    <a:lnTo>
                      <a:pt x="9" y="463"/>
                    </a:lnTo>
                    <a:lnTo>
                      <a:pt x="9" y="460"/>
                    </a:lnTo>
                    <a:lnTo>
                      <a:pt x="9" y="460"/>
                    </a:lnTo>
                    <a:lnTo>
                      <a:pt x="11" y="460"/>
                    </a:lnTo>
                    <a:lnTo>
                      <a:pt x="11" y="460"/>
                    </a:lnTo>
                    <a:lnTo>
                      <a:pt x="14" y="461"/>
                    </a:lnTo>
                    <a:lnTo>
                      <a:pt x="14" y="460"/>
                    </a:lnTo>
                    <a:lnTo>
                      <a:pt x="16" y="458"/>
                    </a:lnTo>
                    <a:lnTo>
                      <a:pt x="16" y="458"/>
                    </a:lnTo>
                    <a:lnTo>
                      <a:pt x="17" y="458"/>
                    </a:lnTo>
                    <a:lnTo>
                      <a:pt x="19" y="458"/>
                    </a:lnTo>
                    <a:lnTo>
                      <a:pt x="20" y="458"/>
                    </a:lnTo>
                    <a:lnTo>
                      <a:pt x="22" y="458"/>
                    </a:lnTo>
                    <a:lnTo>
                      <a:pt x="22" y="458"/>
                    </a:lnTo>
                    <a:lnTo>
                      <a:pt x="24" y="457"/>
                    </a:lnTo>
                    <a:lnTo>
                      <a:pt x="24" y="455"/>
                    </a:lnTo>
                    <a:lnTo>
                      <a:pt x="25" y="455"/>
                    </a:lnTo>
                    <a:lnTo>
                      <a:pt x="33" y="455"/>
                    </a:lnTo>
                    <a:lnTo>
                      <a:pt x="39" y="457"/>
                    </a:lnTo>
                    <a:lnTo>
                      <a:pt x="39" y="457"/>
                    </a:lnTo>
                    <a:lnTo>
                      <a:pt x="39" y="455"/>
                    </a:lnTo>
                    <a:lnTo>
                      <a:pt x="38" y="455"/>
                    </a:lnTo>
                    <a:lnTo>
                      <a:pt x="38" y="453"/>
                    </a:lnTo>
                    <a:lnTo>
                      <a:pt x="36" y="452"/>
                    </a:lnTo>
                    <a:lnTo>
                      <a:pt x="33" y="450"/>
                    </a:lnTo>
                    <a:lnTo>
                      <a:pt x="31" y="450"/>
                    </a:lnTo>
                    <a:lnTo>
                      <a:pt x="28" y="450"/>
                    </a:lnTo>
                    <a:lnTo>
                      <a:pt x="24" y="450"/>
                    </a:lnTo>
                    <a:lnTo>
                      <a:pt x="20" y="447"/>
                    </a:lnTo>
                    <a:lnTo>
                      <a:pt x="17" y="447"/>
                    </a:lnTo>
                    <a:lnTo>
                      <a:pt x="16" y="444"/>
                    </a:lnTo>
                    <a:lnTo>
                      <a:pt x="16" y="442"/>
                    </a:lnTo>
                    <a:lnTo>
                      <a:pt x="17" y="444"/>
                    </a:lnTo>
                    <a:lnTo>
                      <a:pt x="17" y="442"/>
                    </a:lnTo>
                    <a:lnTo>
                      <a:pt x="17" y="441"/>
                    </a:lnTo>
                    <a:lnTo>
                      <a:pt x="17" y="441"/>
                    </a:lnTo>
                    <a:lnTo>
                      <a:pt x="16" y="439"/>
                    </a:lnTo>
                    <a:lnTo>
                      <a:pt x="11" y="442"/>
                    </a:lnTo>
                    <a:lnTo>
                      <a:pt x="6" y="442"/>
                    </a:lnTo>
                    <a:lnTo>
                      <a:pt x="11" y="438"/>
                    </a:lnTo>
                    <a:lnTo>
                      <a:pt x="14" y="435"/>
                    </a:lnTo>
                    <a:lnTo>
                      <a:pt x="16" y="435"/>
                    </a:lnTo>
                    <a:lnTo>
                      <a:pt x="17" y="433"/>
                    </a:lnTo>
                    <a:lnTo>
                      <a:pt x="19" y="433"/>
                    </a:lnTo>
                    <a:lnTo>
                      <a:pt x="19" y="431"/>
                    </a:lnTo>
                    <a:lnTo>
                      <a:pt x="24" y="430"/>
                    </a:lnTo>
                    <a:lnTo>
                      <a:pt x="27" y="427"/>
                    </a:lnTo>
                    <a:lnTo>
                      <a:pt x="30" y="423"/>
                    </a:lnTo>
                    <a:lnTo>
                      <a:pt x="31" y="422"/>
                    </a:lnTo>
                    <a:lnTo>
                      <a:pt x="33" y="420"/>
                    </a:lnTo>
                    <a:lnTo>
                      <a:pt x="36" y="417"/>
                    </a:lnTo>
                    <a:lnTo>
                      <a:pt x="38" y="416"/>
                    </a:lnTo>
                    <a:lnTo>
                      <a:pt x="42" y="411"/>
                    </a:lnTo>
                    <a:lnTo>
                      <a:pt x="44" y="409"/>
                    </a:lnTo>
                    <a:lnTo>
                      <a:pt x="46" y="408"/>
                    </a:lnTo>
                    <a:lnTo>
                      <a:pt x="50" y="403"/>
                    </a:lnTo>
                    <a:lnTo>
                      <a:pt x="55" y="400"/>
                    </a:lnTo>
                    <a:lnTo>
                      <a:pt x="57" y="398"/>
                    </a:lnTo>
                    <a:lnTo>
                      <a:pt x="57" y="395"/>
                    </a:lnTo>
                    <a:lnTo>
                      <a:pt x="58" y="394"/>
                    </a:lnTo>
                    <a:lnTo>
                      <a:pt x="60" y="390"/>
                    </a:lnTo>
                    <a:lnTo>
                      <a:pt x="60" y="390"/>
                    </a:lnTo>
                    <a:lnTo>
                      <a:pt x="60" y="389"/>
                    </a:lnTo>
                    <a:lnTo>
                      <a:pt x="58" y="387"/>
                    </a:lnTo>
                    <a:lnTo>
                      <a:pt x="57" y="387"/>
                    </a:lnTo>
                    <a:lnTo>
                      <a:pt x="55" y="384"/>
                    </a:lnTo>
                    <a:lnTo>
                      <a:pt x="55" y="384"/>
                    </a:lnTo>
                    <a:lnTo>
                      <a:pt x="52" y="381"/>
                    </a:lnTo>
                    <a:lnTo>
                      <a:pt x="47" y="379"/>
                    </a:lnTo>
                    <a:lnTo>
                      <a:pt x="44" y="376"/>
                    </a:lnTo>
                    <a:lnTo>
                      <a:pt x="38" y="373"/>
                    </a:lnTo>
                    <a:lnTo>
                      <a:pt x="38" y="371"/>
                    </a:lnTo>
                    <a:lnTo>
                      <a:pt x="38" y="371"/>
                    </a:lnTo>
                    <a:lnTo>
                      <a:pt x="41" y="370"/>
                    </a:lnTo>
                    <a:lnTo>
                      <a:pt x="44" y="367"/>
                    </a:lnTo>
                    <a:lnTo>
                      <a:pt x="44" y="365"/>
                    </a:lnTo>
                    <a:lnTo>
                      <a:pt x="46" y="364"/>
                    </a:lnTo>
                    <a:lnTo>
                      <a:pt x="46" y="362"/>
                    </a:lnTo>
                    <a:lnTo>
                      <a:pt x="46" y="360"/>
                    </a:lnTo>
                    <a:lnTo>
                      <a:pt x="44" y="360"/>
                    </a:lnTo>
                    <a:lnTo>
                      <a:pt x="42" y="359"/>
                    </a:lnTo>
                    <a:lnTo>
                      <a:pt x="39" y="357"/>
                    </a:lnTo>
                    <a:lnTo>
                      <a:pt x="38" y="354"/>
                    </a:lnTo>
                    <a:lnTo>
                      <a:pt x="38" y="353"/>
                    </a:lnTo>
                    <a:lnTo>
                      <a:pt x="38" y="353"/>
                    </a:lnTo>
                    <a:lnTo>
                      <a:pt x="39" y="351"/>
                    </a:lnTo>
                    <a:lnTo>
                      <a:pt x="39" y="349"/>
                    </a:lnTo>
                    <a:lnTo>
                      <a:pt x="39" y="348"/>
                    </a:lnTo>
                    <a:lnTo>
                      <a:pt x="38" y="348"/>
                    </a:lnTo>
                    <a:lnTo>
                      <a:pt x="35" y="346"/>
                    </a:lnTo>
                    <a:lnTo>
                      <a:pt x="33" y="346"/>
                    </a:lnTo>
                    <a:lnTo>
                      <a:pt x="33" y="345"/>
                    </a:lnTo>
                    <a:lnTo>
                      <a:pt x="31" y="343"/>
                    </a:lnTo>
                    <a:lnTo>
                      <a:pt x="31" y="342"/>
                    </a:lnTo>
                    <a:lnTo>
                      <a:pt x="31" y="342"/>
                    </a:lnTo>
                    <a:lnTo>
                      <a:pt x="33" y="340"/>
                    </a:lnTo>
                    <a:lnTo>
                      <a:pt x="35" y="340"/>
                    </a:lnTo>
                    <a:lnTo>
                      <a:pt x="35" y="338"/>
                    </a:lnTo>
                    <a:lnTo>
                      <a:pt x="35" y="337"/>
                    </a:lnTo>
                    <a:lnTo>
                      <a:pt x="35" y="337"/>
                    </a:lnTo>
                    <a:lnTo>
                      <a:pt x="31" y="337"/>
                    </a:lnTo>
                    <a:lnTo>
                      <a:pt x="31" y="337"/>
                    </a:lnTo>
                    <a:lnTo>
                      <a:pt x="31" y="337"/>
                    </a:lnTo>
                    <a:lnTo>
                      <a:pt x="31" y="335"/>
                    </a:lnTo>
                    <a:lnTo>
                      <a:pt x="33" y="334"/>
                    </a:lnTo>
                    <a:lnTo>
                      <a:pt x="33" y="331"/>
                    </a:lnTo>
                    <a:lnTo>
                      <a:pt x="35" y="329"/>
                    </a:lnTo>
                    <a:lnTo>
                      <a:pt x="33" y="327"/>
                    </a:lnTo>
                    <a:lnTo>
                      <a:pt x="33" y="327"/>
                    </a:lnTo>
                    <a:lnTo>
                      <a:pt x="36" y="326"/>
                    </a:lnTo>
                    <a:lnTo>
                      <a:pt x="38" y="326"/>
                    </a:lnTo>
                    <a:lnTo>
                      <a:pt x="39" y="326"/>
                    </a:lnTo>
                    <a:lnTo>
                      <a:pt x="39" y="324"/>
                    </a:lnTo>
                    <a:lnTo>
                      <a:pt x="39" y="323"/>
                    </a:lnTo>
                    <a:lnTo>
                      <a:pt x="36" y="318"/>
                    </a:lnTo>
                    <a:lnTo>
                      <a:pt x="36" y="316"/>
                    </a:lnTo>
                    <a:lnTo>
                      <a:pt x="35" y="313"/>
                    </a:lnTo>
                    <a:lnTo>
                      <a:pt x="33" y="313"/>
                    </a:lnTo>
                    <a:lnTo>
                      <a:pt x="33" y="312"/>
                    </a:lnTo>
                    <a:lnTo>
                      <a:pt x="31" y="310"/>
                    </a:lnTo>
                    <a:lnTo>
                      <a:pt x="31" y="307"/>
                    </a:lnTo>
                    <a:lnTo>
                      <a:pt x="30" y="305"/>
                    </a:lnTo>
                    <a:lnTo>
                      <a:pt x="28" y="304"/>
                    </a:lnTo>
                    <a:lnTo>
                      <a:pt x="27" y="302"/>
                    </a:lnTo>
                    <a:lnTo>
                      <a:pt x="25" y="297"/>
                    </a:lnTo>
                    <a:lnTo>
                      <a:pt x="24" y="297"/>
                    </a:lnTo>
                    <a:lnTo>
                      <a:pt x="24" y="296"/>
                    </a:lnTo>
                    <a:lnTo>
                      <a:pt x="24" y="294"/>
                    </a:lnTo>
                    <a:lnTo>
                      <a:pt x="27" y="291"/>
                    </a:lnTo>
                    <a:lnTo>
                      <a:pt x="28" y="290"/>
                    </a:lnTo>
                    <a:lnTo>
                      <a:pt x="31" y="286"/>
                    </a:lnTo>
                    <a:lnTo>
                      <a:pt x="35" y="283"/>
                    </a:lnTo>
                    <a:lnTo>
                      <a:pt x="36" y="280"/>
                    </a:lnTo>
                    <a:lnTo>
                      <a:pt x="38" y="277"/>
                    </a:lnTo>
                    <a:lnTo>
                      <a:pt x="38" y="277"/>
                    </a:lnTo>
                    <a:lnTo>
                      <a:pt x="35" y="275"/>
                    </a:lnTo>
                    <a:lnTo>
                      <a:pt x="30" y="271"/>
                    </a:lnTo>
                    <a:lnTo>
                      <a:pt x="28" y="267"/>
                    </a:lnTo>
                    <a:lnTo>
                      <a:pt x="24" y="266"/>
                    </a:lnTo>
                    <a:lnTo>
                      <a:pt x="19" y="264"/>
                    </a:lnTo>
                    <a:lnTo>
                      <a:pt x="17" y="261"/>
                    </a:lnTo>
                    <a:lnTo>
                      <a:pt x="16" y="256"/>
                    </a:lnTo>
                    <a:lnTo>
                      <a:pt x="16" y="256"/>
                    </a:lnTo>
                    <a:lnTo>
                      <a:pt x="19" y="250"/>
                    </a:lnTo>
                    <a:lnTo>
                      <a:pt x="20" y="249"/>
                    </a:lnTo>
                    <a:lnTo>
                      <a:pt x="20" y="249"/>
                    </a:lnTo>
                    <a:lnTo>
                      <a:pt x="19" y="249"/>
                    </a:lnTo>
                    <a:lnTo>
                      <a:pt x="19" y="247"/>
                    </a:lnTo>
                    <a:lnTo>
                      <a:pt x="16" y="247"/>
                    </a:lnTo>
                    <a:lnTo>
                      <a:pt x="14" y="247"/>
                    </a:lnTo>
                    <a:lnTo>
                      <a:pt x="17" y="245"/>
                    </a:lnTo>
                    <a:lnTo>
                      <a:pt x="19" y="245"/>
                    </a:lnTo>
                    <a:lnTo>
                      <a:pt x="22" y="244"/>
                    </a:lnTo>
                    <a:lnTo>
                      <a:pt x="22" y="244"/>
                    </a:lnTo>
                    <a:lnTo>
                      <a:pt x="25" y="242"/>
                    </a:lnTo>
                    <a:lnTo>
                      <a:pt x="25" y="242"/>
                    </a:lnTo>
                    <a:lnTo>
                      <a:pt x="27" y="242"/>
                    </a:lnTo>
                    <a:lnTo>
                      <a:pt x="28" y="238"/>
                    </a:lnTo>
                    <a:lnTo>
                      <a:pt x="28" y="236"/>
                    </a:lnTo>
                    <a:lnTo>
                      <a:pt x="35" y="234"/>
                    </a:lnTo>
                    <a:lnTo>
                      <a:pt x="38" y="234"/>
                    </a:lnTo>
                    <a:lnTo>
                      <a:pt x="39" y="233"/>
                    </a:lnTo>
                    <a:lnTo>
                      <a:pt x="39" y="233"/>
                    </a:lnTo>
                    <a:lnTo>
                      <a:pt x="39" y="231"/>
                    </a:lnTo>
                    <a:lnTo>
                      <a:pt x="41" y="230"/>
                    </a:lnTo>
                    <a:lnTo>
                      <a:pt x="41" y="230"/>
                    </a:lnTo>
                    <a:lnTo>
                      <a:pt x="39" y="228"/>
                    </a:lnTo>
                    <a:lnTo>
                      <a:pt x="39" y="228"/>
                    </a:lnTo>
                    <a:lnTo>
                      <a:pt x="41" y="228"/>
                    </a:lnTo>
                    <a:lnTo>
                      <a:pt x="42" y="230"/>
                    </a:lnTo>
                    <a:lnTo>
                      <a:pt x="46" y="231"/>
                    </a:lnTo>
                    <a:lnTo>
                      <a:pt x="49" y="231"/>
                    </a:lnTo>
                    <a:lnTo>
                      <a:pt x="50" y="231"/>
                    </a:lnTo>
                    <a:lnTo>
                      <a:pt x="50" y="230"/>
                    </a:lnTo>
                    <a:lnTo>
                      <a:pt x="50" y="228"/>
                    </a:lnTo>
                    <a:lnTo>
                      <a:pt x="50" y="228"/>
                    </a:lnTo>
                    <a:lnTo>
                      <a:pt x="50" y="225"/>
                    </a:lnTo>
                    <a:lnTo>
                      <a:pt x="52" y="225"/>
                    </a:lnTo>
                    <a:lnTo>
                      <a:pt x="58" y="227"/>
                    </a:lnTo>
                    <a:lnTo>
                      <a:pt x="60" y="227"/>
                    </a:lnTo>
                    <a:lnTo>
                      <a:pt x="61" y="227"/>
                    </a:lnTo>
                    <a:lnTo>
                      <a:pt x="63" y="223"/>
                    </a:lnTo>
                    <a:lnTo>
                      <a:pt x="65" y="223"/>
                    </a:lnTo>
                    <a:lnTo>
                      <a:pt x="66" y="223"/>
                    </a:lnTo>
                    <a:lnTo>
                      <a:pt x="66" y="223"/>
                    </a:lnTo>
                    <a:lnTo>
                      <a:pt x="66" y="220"/>
                    </a:lnTo>
                    <a:lnTo>
                      <a:pt x="66" y="220"/>
                    </a:lnTo>
                    <a:lnTo>
                      <a:pt x="72" y="222"/>
                    </a:lnTo>
                    <a:lnTo>
                      <a:pt x="74" y="223"/>
                    </a:lnTo>
                    <a:lnTo>
                      <a:pt x="80" y="225"/>
                    </a:lnTo>
                    <a:lnTo>
                      <a:pt x="80" y="227"/>
                    </a:lnTo>
                    <a:lnTo>
                      <a:pt x="80" y="227"/>
                    </a:lnTo>
                    <a:lnTo>
                      <a:pt x="80" y="228"/>
                    </a:lnTo>
                    <a:lnTo>
                      <a:pt x="80" y="230"/>
                    </a:lnTo>
                    <a:lnTo>
                      <a:pt x="77" y="228"/>
                    </a:lnTo>
                    <a:lnTo>
                      <a:pt x="69" y="227"/>
                    </a:lnTo>
                    <a:lnTo>
                      <a:pt x="68" y="228"/>
                    </a:lnTo>
                    <a:lnTo>
                      <a:pt x="69" y="230"/>
                    </a:lnTo>
                    <a:lnTo>
                      <a:pt x="71" y="230"/>
                    </a:lnTo>
                    <a:lnTo>
                      <a:pt x="72" y="233"/>
                    </a:lnTo>
                    <a:lnTo>
                      <a:pt x="76" y="231"/>
                    </a:lnTo>
                    <a:lnTo>
                      <a:pt x="79" y="233"/>
                    </a:lnTo>
                    <a:lnTo>
                      <a:pt x="80" y="233"/>
                    </a:lnTo>
                    <a:lnTo>
                      <a:pt x="82" y="233"/>
                    </a:lnTo>
                    <a:lnTo>
                      <a:pt x="80" y="234"/>
                    </a:lnTo>
                    <a:lnTo>
                      <a:pt x="80" y="234"/>
                    </a:lnTo>
                    <a:lnTo>
                      <a:pt x="85" y="233"/>
                    </a:lnTo>
                    <a:lnTo>
                      <a:pt x="87" y="233"/>
                    </a:lnTo>
                    <a:lnTo>
                      <a:pt x="87" y="233"/>
                    </a:lnTo>
                    <a:lnTo>
                      <a:pt x="88" y="234"/>
                    </a:lnTo>
                    <a:lnTo>
                      <a:pt x="87" y="236"/>
                    </a:lnTo>
                    <a:lnTo>
                      <a:pt x="87" y="238"/>
                    </a:lnTo>
                    <a:lnTo>
                      <a:pt x="85" y="241"/>
                    </a:lnTo>
                    <a:lnTo>
                      <a:pt x="83" y="241"/>
                    </a:lnTo>
                    <a:lnTo>
                      <a:pt x="83" y="242"/>
                    </a:lnTo>
                    <a:lnTo>
                      <a:pt x="85" y="242"/>
                    </a:lnTo>
                    <a:lnTo>
                      <a:pt x="87" y="241"/>
                    </a:lnTo>
                    <a:lnTo>
                      <a:pt x="90" y="238"/>
                    </a:lnTo>
                    <a:lnTo>
                      <a:pt x="91" y="236"/>
                    </a:lnTo>
                    <a:lnTo>
                      <a:pt x="99" y="236"/>
                    </a:lnTo>
                    <a:lnTo>
                      <a:pt x="101" y="236"/>
                    </a:lnTo>
                    <a:lnTo>
                      <a:pt x="107" y="239"/>
                    </a:lnTo>
                    <a:lnTo>
                      <a:pt x="110" y="239"/>
                    </a:lnTo>
                    <a:lnTo>
                      <a:pt x="112" y="239"/>
                    </a:lnTo>
                    <a:lnTo>
                      <a:pt x="113" y="238"/>
                    </a:lnTo>
                    <a:lnTo>
                      <a:pt x="113" y="238"/>
                    </a:lnTo>
                    <a:lnTo>
                      <a:pt x="123" y="239"/>
                    </a:lnTo>
                    <a:lnTo>
                      <a:pt x="132" y="244"/>
                    </a:lnTo>
                    <a:lnTo>
                      <a:pt x="150" y="252"/>
                    </a:lnTo>
                    <a:lnTo>
                      <a:pt x="158" y="260"/>
                    </a:lnTo>
                    <a:lnTo>
                      <a:pt x="159" y="261"/>
                    </a:lnTo>
                    <a:lnTo>
                      <a:pt x="162" y="261"/>
                    </a:lnTo>
                    <a:lnTo>
                      <a:pt x="164" y="261"/>
                    </a:lnTo>
                    <a:lnTo>
                      <a:pt x="165" y="261"/>
                    </a:lnTo>
                    <a:lnTo>
                      <a:pt x="176" y="267"/>
                    </a:lnTo>
                    <a:lnTo>
                      <a:pt x="180" y="267"/>
                    </a:lnTo>
                    <a:lnTo>
                      <a:pt x="180" y="266"/>
                    </a:lnTo>
                    <a:lnTo>
                      <a:pt x="178" y="266"/>
                    </a:lnTo>
                    <a:lnTo>
                      <a:pt x="180" y="266"/>
                    </a:lnTo>
                    <a:lnTo>
                      <a:pt x="181" y="266"/>
                    </a:lnTo>
                    <a:lnTo>
                      <a:pt x="183" y="269"/>
                    </a:lnTo>
                    <a:lnTo>
                      <a:pt x="184" y="271"/>
                    </a:lnTo>
                    <a:lnTo>
                      <a:pt x="187" y="274"/>
                    </a:lnTo>
                    <a:lnTo>
                      <a:pt x="189" y="275"/>
                    </a:lnTo>
                    <a:lnTo>
                      <a:pt x="192" y="275"/>
                    </a:lnTo>
                    <a:lnTo>
                      <a:pt x="194" y="275"/>
                    </a:lnTo>
                    <a:lnTo>
                      <a:pt x="195" y="277"/>
                    </a:lnTo>
                    <a:lnTo>
                      <a:pt x="197" y="283"/>
                    </a:lnTo>
                    <a:lnTo>
                      <a:pt x="199" y="285"/>
                    </a:lnTo>
                    <a:lnTo>
                      <a:pt x="199" y="288"/>
                    </a:lnTo>
                    <a:lnTo>
                      <a:pt x="200" y="288"/>
                    </a:lnTo>
                    <a:lnTo>
                      <a:pt x="202" y="290"/>
                    </a:lnTo>
                    <a:lnTo>
                      <a:pt x="202" y="291"/>
                    </a:lnTo>
                    <a:lnTo>
                      <a:pt x="200" y="296"/>
                    </a:lnTo>
                    <a:lnTo>
                      <a:pt x="199" y="299"/>
                    </a:lnTo>
                    <a:lnTo>
                      <a:pt x="189" y="307"/>
                    </a:lnTo>
                    <a:lnTo>
                      <a:pt x="183" y="312"/>
                    </a:lnTo>
                    <a:lnTo>
                      <a:pt x="172" y="315"/>
                    </a:lnTo>
                    <a:lnTo>
                      <a:pt x="162" y="316"/>
                    </a:lnTo>
                    <a:lnTo>
                      <a:pt x="159" y="316"/>
                    </a:lnTo>
                    <a:lnTo>
                      <a:pt x="151" y="316"/>
                    </a:lnTo>
                    <a:lnTo>
                      <a:pt x="148" y="315"/>
                    </a:lnTo>
                    <a:lnTo>
                      <a:pt x="143" y="313"/>
                    </a:lnTo>
                    <a:lnTo>
                      <a:pt x="139" y="312"/>
                    </a:lnTo>
                    <a:lnTo>
                      <a:pt x="135" y="312"/>
                    </a:lnTo>
                    <a:lnTo>
                      <a:pt x="129" y="312"/>
                    </a:lnTo>
                    <a:lnTo>
                      <a:pt x="117" y="308"/>
                    </a:lnTo>
                    <a:lnTo>
                      <a:pt x="115" y="308"/>
                    </a:lnTo>
                    <a:lnTo>
                      <a:pt x="107" y="304"/>
                    </a:lnTo>
                    <a:lnTo>
                      <a:pt x="104" y="305"/>
                    </a:lnTo>
                    <a:lnTo>
                      <a:pt x="102" y="305"/>
                    </a:lnTo>
                    <a:lnTo>
                      <a:pt x="101" y="304"/>
                    </a:lnTo>
                    <a:lnTo>
                      <a:pt x="101" y="304"/>
                    </a:lnTo>
                    <a:lnTo>
                      <a:pt x="102" y="302"/>
                    </a:lnTo>
                    <a:lnTo>
                      <a:pt x="98" y="301"/>
                    </a:lnTo>
                    <a:lnTo>
                      <a:pt x="94" y="301"/>
                    </a:lnTo>
                    <a:lnTo>
                      <a:pt x="91" y="301"/>
                    </a:lnTo>
                    <a:lnTo>
                      <a:pt x="90" y="299"/>
                    </a:lnTo>
                    <a:lnTo>
                      <a:pt x="88" y="299"/>
                    </a:lnTo>
                    <a:lnTo>
                      <a:pt x="88" y="299"/>
                    </a:lnTo>
                    <a:lnTo>
                      <a:pt x="83" y="297"/>
                    </a:lnTo>
                    <a:lnTo>
                      <a:pt x="80" y="296"/>
                    </a:lnTo>
                    <a:lnTo>
                      <a:pt x="79" y="294"/>
                    </a:lnTo>
                    <a:lnTo>
                      <a:pt x="79" y="293"/>
                    </a:lnTo>
                    <a:lnTo>
                      <a:pt x="80" y="293"/>
                    </a:lnTo>
                    <a:lnTo>
                      <a:pt x="72" y="290"/>
                    </a:lnTo>
                    <a:lnTo>
                      <a:pt x="65" y="290"/>
                    </a:lnTo>
                    <a:lnTo>
                      <a:pt x="66" y="291"/>
                    </a:lnTo>
                    <a:lnTo>
                      <a:pt x="69" y="291"/>
                    </a:lnTo>
                    <a:lnTo>
                      <a:pt x="71" y="293"/>
                    </a:lnTo>
                    <a:lnTo>
                      <a:pt x="74" y="294"/>
                    </a:lnTo>
                    <a:lnTo>
                      <a:pt x="72" y="296"/>
                    </a:lnTo>
                    <a:lnTo>
                      <a:pt x="76" y="297"/>
                    </a:lnTo>
                    <a:lnTo>
                      <a:pt x="79" y="301"/>
                    </a:lnTo>
                    <a:lnTo>
                      <a:pt x="79" y="301"/>
                    </a:lnTo>
                    <a:lnTo>
                      <a:pt x="80" y="301"/>
                    </a:lnTo>
                    <a:lnTo>
                      <a:pt x="83" y="302"/>
                    </a:lnTo>
                    <a:lnTo>
                      <a:pt x="83" y="304"/>
                    </a:lnTo>
                    <a:lnTo>
                      <a:pt x="83" y="304"/>
                    </a:lnTo>
                    <a:lnTo>
                      <a:pt x="83" y="305"/>
                    </a:lnTo>
                    <a:lnTo>
                      <a:pt x="87" y="307"/>
                    </a:lnTo>
                    <a:lnTo>
                      <a:pt x="88" y="307"/>
                    </a:lnTo>
                    <a:lnTo>
                      <a:pt x="90" y="307"/>
                    </a:lnTo>
                    <a:lnTo>
                      <a:pt x="90" y="308"/>
                    </a:lnTo>
                    <a:lnTo>
                      <a:pt x="88" y="310"/>
                    </a:lnTo>
                    <a:lnTo>
                      <a:pt x="87" y="310"/>
                    </a:lnTo>
                    <a:lnTo>
                      <a:pt x="87" y="310"/>
                    </a:lnTo>
                    <a:lnTo>
                      <a:pt x="90" y="310"/>
                    </a:lnTo>
                    <a:lnTo>
                      <a:pt x="98" y="313"/>
                    </a:lnTo>
                    <a:lnTo>
                      <a:pt x="101" y="315"/>
                    </a:lnTo>
                    <a:lnTo>
                      <a:pt x="106" y="319"/>
                    </a:lnTo>
                    <a:lnTo>
                      <a:pt x="107" y="321"/>
                    </a:lnTo>
                    <a:lnTo>
                      <a:pt x="107" y="323"/>
                    </a:lnTo>
                    <a:lnTo>
                      <a:pt x="107" y="324"/>
                    </a:lnTo>
                    <a:lnTo>
                      <a:pt x="106" y="324"/>
                    </a:lnTo>
                    <a:lnTo>
                      <a:pt x="106" y="326"/>
                    </a:lnTo>
                    <a:lnTo>
                      <a:pt x="104" y="331"/>
                    </a:lnTo>
                    <a:lnTo>
                      <a:pt x="102" y="331"/>
                    </a:lnTo>
                    <a:lnTo>
                      <a:pt x="101" y="332"/>
                    </a:lnTo>
                    <a:lnTo>
                      <a:pt x="102" y="335"/>
                    </a:lnTo>
                    <a:lnTo>
                      <a:pt x="106" y="338"/>
                    </a:lnTo>
                    <a:lnTo>
                      <a:pt x="107" y="342"/>
                    </a:lnTo>
                    <a:lnTo>
                      <a:pt x="107" y="345"/>
                    </a:lnTo>
                    <a:lnTo>
                      <a:pt x="107" y="346"/>
                    </a:lnTo>
                    <a:lnTo>
                      <a:pt x="109" y="348"/>
                    </a:lnTo>
                    <a:lnTo>
                      <a:pt x="109" y="348"/>
                    </a:lnTo>
                    <a:lnTo>
                      <a:pt x="107" y="349"/>
                    </a:lnTo>
                    <a:lnTo>
                      <a:pt x="107" y="353"/>
                    </a:lnTo>
                    <a:lnTo>
                      <a:pt x="110" y="356"/>
                    </a:lnTo>
                    <a:lnTo>
                      <a:pt x="113" y="357"/>
                    </a:lnTo>
                    <a:lnTo>
                      <a:pt x="117" y="357"/>
                    </a:lnTo>
                    <a:lnTo>
                      <a:pt x="120" y="356"/>
                    </a:lnTo>
                    <a:lnTo>
                      <a:pt x="121" y="357"/>
                    </a:lnTo>
                    <a:lnTo>
                      <a:pt x="126" y="360"/>
                    </a:lnTo>
                    <a:lnTo>
                      <a:pt x="129" y="365"/>
                    </a:lnTo>
                    <a:lnTo>
                      <a:pt x="129" y="365"/>
                    </a:lnTo>
                    <a:lnTo>
                      <a:pt x="134" y="367"/>
                    </a:lnTo>
                    <a:lnTo>
                      <a:pt x="139" y="367"/>
                    </a:lnTo>
                    <a:lnTo>
                      <a:pt x="143" y="370"/>
                    </a:lnTo>
                    <a:lnTo>
                      <a:pt x="145" y="370"/>
                    </a:lnTo>
                    <a:lnTo>
                      <a:pt x="148" y="368"/>
                    </a:lnTo>
                    <a:lnTo>
                      <a:pt x="153" y="367"/>
                    </a:lnTo>
                    <a:lnTo>
                      <a:pt x="154" y="365"/>
                    </a:lnTo>
                    <a:lnTo>
                      <a:pt x="154" y="364"/>
                    </a:lnTo>
                    <a:lnTo>
                      <a:pt x="153" y="360"/>
                    </a:lnTo>
                    <a:lnTo>
                      <a:pt x="153" y="357"/>
                    </a:lnTo>
                    <a:lnTo>
                      <a:pt x="151" y="357"/>
                    </a:lnTo>
                    <a:lnTo>
                      <a:pt x="150" y="356"/>
                    </a:lnTo>
                    <a:lnTo>
                      <a:pt x="145" y="357"/>
                    </a:lnTo>
                    <a:lnTo>
                      <a:pt x="143" y="356"/>
                    </a:lnTo>
                    <a:lnTo>
                      <a:pt x="142" y="356"/>
                    </a:lnTo>
                    <a:lnTo>
                      <a:pt x="139" y="354"/>
                    </a:lnTo>
                    <a:lnTo>
                      <a:pt x="135" y="349"/>
                    </a:lnTo>
                    <a:lnTo>
                      <a:pt x="134" y="348"/>
                    </a:lnTo>
                    <a:lnTo>
                      <a:pt x="132" y="346"/>
                    </a:lnTo>
                    <a:lnTo>
                      <a:pt x="132" y="346"/>
                    </a:lnTo>
                    <a:lnTo>
                      <a:pt x="132" y="343"/>
                    </a:lnTo>
                    <a:lnTo>
                      <a:pt x="134" y="343"/>
                    </a:lnTo>
                    <a:lnTo>
                      <a:pt x="135" y="342"/>
                    </a:lnTo>
                    <a:lnTo>
                      <a:pt x="137" y="338"/>
                    </a:lnTo>
                    <a:lnTo>
                      <a:pt x="139" y="337"/>
                    </a:lnTo>
                    <a:lnTo>
                      <a:pt x="140" y="337"/>
                    </a:lnTo>
                    <a:lnTo>
                      <a:pt x="146" y="340"/>
                    </a:lnTo>
                    <a:lnTo>
                      <a:pt x="153" y="345"/>
                    </a:lnTo>
                    <a:lnTo>
                      <a:pt x="154" y="345"/>
                    </a:lnTo>
                    <a:lnTo>
                      <a:pt x="156" y="345"/>
                    </a:lnTo>
                    <a:lnTo>
                      <a:pt x="159" y="345"/>
                    </a:lnTo>
                    <a:lnTo>
                      <a:pt x="159" y="346"/>
                    </a:lnTo>
                    <a:lnTo>
                      <a:pt x="161" y="346"/>
                    </a:lnTo>
                    <a:lnTo>
                      <a:pt x="162" y="346"/>
                    </a:lnTo>
                    <a:lnTo>
                      <a:pt x="169" y="348"/>
                    </a:lnTo>
                    <a:lnTo>
                      <a:pt x="176" y="353"/>
                    </a:lnTo>
                    <a:lnTo>
                      <a:pt x="178" y="353"/>
                    </a:lnTo>
                    <a:lnTo>
                      <a:pt x="180" y="349"/>
                    </a:lnTo>
                    <a:lnTo>
                      <a:pt x="180" y="349"/>
                    </a:lnTo>
                    <a:lnTo>
                      <a:pt x="183" y="348"/>
                    </a:lnTo>
                    <a:lnTo>
                      <a:pt x="184" y="346"/>
                    </a:lnTo>
                    <a:lnTo>
                      <a:pt x="187" y="348"/>
                    </a:lnTo>
                    <a:lnTo>
                      <a:pt x="189" y="348"/>
                    </a:lnTo>
                    <a:lnTo>
                      <a:pt x="187" y="345"/>
                    </a:lnTo>
                    <a:lnTo>
                      <a:pt x="186" y="342"/>
                    </a:lnTo>
                    <a:lnTo>
                      <a:pt x="184" y="340"/>
                    </a:lnTo>
                    <a:lnTo>
                      <a:pt x="181" y="335"/>
                    </a:lnTo>
                    <a:lnTo>
                      <a:pt x="180" y="334"/>
                    </a:lnTo>
                    <a:lnTo>
                      <a:pt x="178" y="332"/>
                    </a:lnTo>
                    <a:lnTo>
                      <a:pt x="178" y="329"/>
                    </a:lnTo>
                    <a:lnTo>
                      <a:pt x="180" y="327"/>
                    </a:lnTo>
                    <a:lnTo>
                      <a:pt x="187" y="324"/>
                    </a:lnTo>
                    <a:lnTo>
                      <a:pt x="189" y="323"/>
                    </a:lnTo>
                    <a:lnTo>
                      <a:pt x="192" y="319"/>
                    </a:lnTo>
                    <a:lnTo>
                      <a:pt x="194" y="318"/>
                    </a:lnTo>
                    <a:lnTo>
                      <a:pt x="197" y="318"/>
                    </a:lnTo>
                    <a:lnTo>
                      <a:pt x="203" y="315"/>
                    </a:lnTo>
                    <a:lnTo>
                      <a:pt x="208" y="312"/>
                    </a:lnTo>
                    <a:lnTo>
                      <a:pt x="213" y="307"/>
                    </a:lnTo>
                    <a:lnTo>
                      <a:pt x="214" y="305"/>
                    </a:lnTo>
                    <a:lnTo>
                      <a:pt x="216" y="305"/>
                    </a:lnTo>
                    <a:lnTo>
                      <a:pt x="217" y="307"/>
                    </a:lnTo>
                    <a:lnTo>
                      <a:pt x="219" y="308"/>
                    </a:lnTo>
                    <a:lnTo>
                      <a:pt x="222" y="308"/>
                    </a:lnTo>
                    <a:lnTo>
                      <a:pt x="225" y="308"/>
                    </a:lnTo>
                    <a:lnTo>
                      <a:pt x="228" y="308"/>
                    </a:lnTo>
                    <a:lnTo>
                      <a:pt x="233" y="310"/>
                    </a:lnTo>
                    <a:lnTo>
                      <a:pt x="235" y="312"/>
                    </a:lnTo>
                    <a:lnTo>
                      <a:pt x="235" y="312"/>
                    </a:lnTo>
                    <a:lnTo>
                      <a:pt x="233" y="315"/>
                    </a:lnTo>
                    <a:lnTo>
                      <a:pt x="233" y="315"/>
                    </a:lnTo>
                    <a:lnTo>
                      <a:pt x="235" y="315"/>
                    </a:lnTo>
                    <a:lnTo>
                      <a:pt x="236" y="315"/>
                    </a:lnTo>
                    <a:lnTo>
                      <a:pt x="238" y="315"/>
                    </a:lnTo>
                    <a:lnTo>
                      <a:pt x="240" y="316"/>
                    </a:lnTo>
                    <a:lnTo>
                      <a:pt x="240" y="316"/>
                    </a:lnTo>
                    <a:lnTo>
                      <a:pt x="241" y="318"/>
                    </a:lnTo>
                    <a:lnTo>
                      <a:pt x="241" y="316"/>
                    </a:lnTo>
                    <a:lnTo>
                      <a:pt x="243" y="315"/>
                    </a:lnTo>
                    <a:lnTo>
                      <a:pt x="241" y="313"/>
                    </a:lnTo>
                    <a:lnTo>
                      <a:pt x="243" y="308"/>
                    </a:lnTo>
                    <a:lnTo>
                      <a:pt x="244" y="307"/>
                    </a:lnTo>
                    <a:lnTo>
                      <a:pt x="247" y="302"/>
                    </a:lnTo>
                    <a:lnTo>
                      <a:pt x="246" y="299"/>
                    </a:lnTo>
                    <a:lnTo>
                      <a:pt x="246" y="296"/>
                    </a:lnTo>
                    <a:lnTo>
                      <a:pt x="246" y="294"/>
                    </a:lnTo>
                    <a:lnTo>
                      <a:pt x="244" y="291"/>
                    </a:lnTo>
                    <a:lnTo>
                      <a:pt x="241" y="290"/>
                    </a:lnTo>
                    <a:lnTo>
                      <a:pt x="238" y="290"/>
                    </a:lnTo>
                    <a:lnTo>
                      <a:pt x="236" y="288"/>
                    </a:lnTo>
                    <a:lnTo>
                      <a:pt x="236" y="286"/>
                    </a:lnTo>
                    <a:lnTo>
                      <a:pt x="238" y="283"/>
                    </a:lnTo>
                    <a:lnTo>
                      <a:pt x="241" y="277"/>
                    </a:lnTo>
                    <a:lnTo>
                      <a:pt x="243" y="269"/>
                    </a:lnTo>
                    <a:lnTo>
                      <a:pt x="243" y="267"/>
                    </a:lnTo>
                    <a:lnTo>
                      <a:pt x="243" y="266"/>
                    </a:lnTo>
                    <a:lnTo>
                      <a:pt x="243" y="266"/>
                    </a:lnTo>
                    <a:lnTo>
                      <a:pt x="243" y="263"/>
                    </a:lnTo>
                    <a:lnTo>
                      <a:pt x="243" y="261"/>
                    </a:lnTo>
                    <a:lnTo>
                      <a:pt x="232" y="255"/>
                    </a:lnTo>
                    <a:lnTo>
                      <a:pt x="230" y="253"/>
                    </a:lnTo>
                    <a:lnTo>
                      <a:pt x="230" y="253"/>
                    </a:lnTo>
                    <a:lnTo>
                      <a:pt x="232" y="252"/>
                    </a:lnTo>
                    <a:lnTo>
                      <a:pt x="232" y="252"/>
                    </a:lnTo>
                    <a:lnTo>
                      <a:pt x="241" y="256"/>
                    </a:lnTo>
                    <a:lnTo>
                      <a:pt x="243" y="256"/>
                    </a:lnTo>
                    <a:lnTo>
                      <a:pt x="255" y="255"/>
                    </a:lnTo>
                    <a:lnTo>
                      <a:pt x="262" y="256"/>
                    </a:lnTo>
                    <a:lnTo>
                      <a:pt x="268" y="258"/>
                    </a:lnTo>
                    <a:lnTo>
                      <a:pt x="271" y="263"/>
                    </a:lnTo>
                    <a:lnTo>
                      <a:pt x="274" y="266"/>
                    </a:lnTo>
                    <a:lnTo>
                      <a:pt x="279" y="271"/>
                    </a:lnTo>
                    <a:lnTo>
                      <a:pt x="279" y="274"/>
                    </a:lnTo>
                    <a:lnTo>
                      <a:pt x="274" y="274"/>
                    </a:lnTo>
                    <a:lnTo>
                      <a:pt x="271" y="274"/>
                    </a:lnTo>
                    <a:lnTo>
                      <a:pt x="262" y="275"/>
                    </a:lnTo>
                    <a:lnTo>
                      <a:pt x="260" y="277"/>
                    </a:lnTo>
                    <a:lnTo>
                      <a:pt x="254" y="282"/>
                    </a:lnTo>
                    <a:lnTo>
                      <a:pt x="252" y="283"/>
                    </a:lnTo>
                    <a:lnTo>
                      <a:pt x="254" y="285"/>
                    </a:lnTo>
                    <a:lnTo>
                      <a:pt x="257" y="286"/>
                    </a:lnTo>
                    <a:lnTo>
                      <a:pt x="262" y="290"/>
                    </a:lnTo>
                    <a:lnTo>
                      <a:pt x="265" y="294"/>
                    </a:lnTo>
                    <a:lnTo>
                      <a:pt x="266" y="297"/>
                    </a:lnTo>
                    <a:lnTo>
                      <a:pt x="268" y="297"/>
                    </a:lnTo>
                    <a:lnTo>
                      <a:pt x="269" y="297"/>
                    </a:lnTo>
                    <a:lnTo>
                      <a:pt x="273" y="297"/>
                    </a:lnTo>
                    <a:lnTo>
                      <a:pt x="276" y="299"/>
                    </a:lnTo>
                    <a:lnTo>
                      <a:pt x="276" y="299"/>
                    </a:lnTo>
                    <a:lnTo>
                      <a:pt x="277" y="299"/>
                    </a:lnTo>
                    <a:lnTo>
                      <a:pt x="279" y="299"/>
                    </a:lnTo>
                    <a:lnTo>
                      <a:pt x="290" y="296"/>
                    </a:lnTo>
                    <a:lnTo>
                      <a:pt x="293" y="294"/>
                    </a:lnTo>
                    <a:lnTo>
                      <a:pt x="293" y="293"/>
                    </a:lnTo>
                    <a:lnTo>
                      <a:pt x="295" y="288"/>
                    </a:lnTo>
                    <a:lnTo>
                      <a:pt x="295" y="285"/>
                    </a:lnTo>
                    <a:lnTo>
                      <a:pt x="296" y="283"/>
                    </a:lnTo>
                    <a:lnTo>
                      <a:pt x="296" y="282"/>
                    </a:lnTo>
                    <a:lnTo>
                      <a:pt x="296" y="280"/>
                    </a:lnTo>
                    <a:lnTo>
                      <a:pt x="301" y="279"/>
                    </a:lnTo>
                    <a:lnTo>
                      <a:pt x="307" y="277"/>
                    </a:lnTo>
                    <a:lnTo>
                      <a:pt x="309" y="277"/>
                    </a:lnTo>
                    <a:lnTo>
                      <a:pt x="310" y="275"/>
                    </a:lnTo>
                    <a:lnTo>
                      <a:pt x="309" y="274"/>
                    </a:lnTo>
                    <a:lnTo>
                      <a:pt x="307" y="272"/>
                    </a:lnTo>
                    <a:lnTo>
                      <a:pt x="309" y="272"/>
                    </a:lnTo>
                    <a:lnTo>
                      <a:pt x="310" y="272"/>
                    </a:lnTo>
                    <a:lnTo>
                      <a:pt x="312" y="274"/>
                    </a:lnTo>
                    <a:lnTo>
                      <a:pt x="314" y="272"/>
                    </a:lnTo>
                    <a:lnTo>
                      <a:pt x="326" y="267"/>
                    </a:lnTo>
                    <a:lnTo>
                      <a:pt x="329" y="264"/>
                    </a:lnTo>
                    <a:lnTo>
                      <a:pt x="333" y="264"/>
                    </a:lnTo>
                    <a:lnTo>
                      <a:pt x="337" y="261"/>
                    </a:lnTo>
                    <a:lnTo>
                      <a:pt x="339" y="261"/>
                    </a:lnTo>
                    <a:lnTo>
                      <a:pt x="342" y="260"/>
                    </a:lnTo>
                    <a:lnTo>
                      <a:pt x="345" y="260"/>
                    </a:lnTo>
                    <a:lnTo>
                      <a:pt x="350" y="258"/>
                    </a:lnTo>
                    <a:lnTo>
                      <a:pt x="355" y="256"/>
                    </a:lnTo>
                    <a:lnTo>
                      <a:pt x="356" y="256"/>
                    </a:lnTo>
                    <a:lnTo>
                      <a:pt x="358" y="256"/>
                    </a:lnTo>
                    <a:lnTo>
                      <a:pt x="359" y="258"/>
                    </a:lnTo>
                    <a:lnTo>
                      <a:pt x="359" y="260"/>
                    </a:lnTo>
                    <a:lnTo>
                      <a:pt x="358" y="260"/>
                    </a:lnTo>
                    <a:lnTo>
                      <a:pt x="359" y="261"/>
                    </a:lnTo>
                    <a:lnTo>
                      <a:pt x="359" y="261"/>
                    </a:lnTo>
                    <a:lnTo>
                      <a:pt x="361" y="261"/>
                    </a:lnTo>
                    <a:lnTo>
                      <a:pt x="363" y="260"/>
                    </a:lnTo>
                    <a:lnTo>
                      <a:pt x="366" y="258"/>
                    </a:lnTo>
                    <a:lnTo>
                      <a:pt x="366" y="258"/>
                    </a:lnTo>
                    <a:lnTo>
                      <a:pt x="364" y="256"/>
                    </a:lnTo>
                    <a:lnTo>
                      <a:pt x="364" y="255"/>
                    </a:lnTo>
                    <a:lnTo>
                      <a:pt x="361" y="255"/>
                    </a:lnTo>
                    <a:lnTo>
                      <a:pt x="361" y="255"/>
                    </a:lnTo>
                    <a:lnTo>
                      <a:pt x="366" y="252"/>
                    </a:lnTo>
                    <a:lnTo>
                      <a:pt x="375" y="247"/>
                    </a:lnTo>
                    <a:lnTo>
                      <a:pt x="381" y="244"/>
                    </a:lnTo>
                    <a:lnTo>
                      <a:pt x="388" y="244"/>
                    </a:lnTo>
                    <a:lnTo>
                      <a:pt x="391" y="244"/>
                    </a:lnTo>
                    <a:lnTo>
                      <a:pt x="389" y="245"/>
                    </a:lnTo>
                    <a:lnTo>
                      <a:pt x="383" y="245"/>
                    </a:lnTo>
                    <a:lnTo>
                      <a:pt x="381" y="247"/>
                    </a:lnTo>
                    <a:lnTo>
                      <a:pt x="381" y="247"/>
                    </a:lnTo>
                    <a:lnTo>
                      <a:pt x="383" y="247"/>
                    </a:lnTo>
                    <a:lnTo>
                      <a:pt x="385" y="249"/>
                    </a:lnTo>
                    <a:lnTo>
                      <a:pt x="383" y="249"/>
                    </a:lnTo>
                    <a:lnTo>
                      <a:pt x="383" y="249"/>
                    </a:lnTo>
                    <a:lnTo>
                      <a:pt x="381" y="252"/>
                    </a:lnTo>
                    <a:lnTo>
                      <a:pt x="381" y="253"/>
                    </a:lnTo>
                    <a:lnTo>
                      <a:pt x="383" y="256"/>
                    </a:lnTo>
                    <a:lnTo>
                      <a:pt x="383" y="258"/>
                    </a:lnTo>
                    <a:lnTo>
                      <a:pt x="381" y="260"/>
                    </a:lnTo>
                    <a:lnTo>
                      <a:pt x="380" y="260"/>
                    </a:lnTo>
                    <a:lnTo>
                      <a:pt x="378" y="260"/>
                    </a:lnTo>
                    <a:lnTo>
                      <a:pt x="375" y="261"/>
                    </a:lnTo>
                    <a:lnTo>
                      <a:pt x="374" y="261"/>
                    </a:lnTo>
                    <a:lnTo>
                      <a:pt x="374" y="263"/>
                    </a:lnTo>
                    <a:lnTo>
                      <a:pt x="375" y="263"/>
                    </a:lnTo>
                    <a:lnTo>
                      <a:pt x="377" y="263"/>
                    </a:lnTo>
                    <a:lnTo>
                      <a:pt x="383" y="264"/>
                    </a:lnTo>
                    <a:lnTo>
                      <a:pt x="385" y="264"/>
                    </a:lnTo>
                    <a:lnTo>
                      <a:pt x="386" y="263"/>
                    </a:lnTo>
                    <a:lnTo>
                      <a:pt x="388" y="263"/>
                    </a:lnTo>
                    <a:lnTo>
                      <a:pt x="389" y="263"/>
                    </a:lnTo>
                    <a:lnTo>
                      <a:pt x="391" y="263"/>
                    </a:lnTo>
                    <a:lnTo>
                      <a:pt x="392" y="263"/>
                    </a:lnTo>
                    <a:lnTo>
                      <a:pt x="394" y="264"/>
                    </a:lnTo>
                    <a:lnTo>
                      <a:pt x="397" y="264"/>
                    </a:lnTo>
                    <a:lnTo>
                      <a:pt x="397" y="260"/>
                    </a:lnTo>
                    <a:lnTo>
                      <a:pt x="400" y="258"/>
                    </a:lnTo>
                    <a:lnTo>
                      <a:pt x="405" y="255"/>
                    </a:lnTo>
                    <a:lnTo>
                      <a:pt x="408" y="255"/>
                    </a:lnTo>
                    <a:lnTo>
                      <a:pt x="411" y="253"/>
                    </a:lnTo>
                    <a:lnTo>
                      <a:pt x="415" y="253"/>
                    </a:lnTo>
                    <a:lnTo>
                      <a:pt x="418" y="253"/>
                    </a:lnTo>
                    <a:lnTo>
                      <a:pt x="422" y="253"/>
                    </a:lnTo>
                    <a:lnTo>
                      <a:pt x="427" y="255"/>
                    </a:lnTo>
                    <a:lnTo>
                      <a:pt x="430" y="255"/>
                    </a:lnTo>
                    <a:lnTo>
                      <a:pt x="433" y="253"/>
                    </a:lnTo>
                    <a:lnTo>
                      <a:pt x="445" y="247"/>
                    </a:lnTo>
                    <a:lnTo>
                      <a:pt x="446" y="249"/>
                    </a:lnTo>
                    <a:lnTo>
                      <a:pt x="448" y="247"/>
                    </a:lnTo>
                    <a:lnTo>
                      <a:pt x="456" y="244"/>
                    </a:lnTo>
                    <a:lnTo>
                      <a:pt x="457" y="244"/>
                    </a:lnTo>
                    <a:lnTo>
                      <a:pt x="457" y="245"/>
                    </a:lnTo>
                    <a:lnTo>
                      <a:pt x="459" y="247"/>
                    </a:lnTo>
                    <a:lnTo>
                      <a:pt x="460" y="249"/>
                    </a:lnTo>
                    <a:lnTo>
                      <a:pt x="462" y="250"/>
                    </a:lnTo>
                    <a:lnTo>
                      <a:pt x="460" y="252"/>
                    </a:lnTo>
                    <a:lnTo>
                      <a:pt x="460" y="252"/>
                    </a:lnTo>
                    <a:lnTo>
                      <a:pt x="459" y="253"/>
                    </a:lnTo>
                    <a:lnTo>
                      <a:pt x="459" y="258"/>
                    </a:lnTo>
                    <a:lnTo>
                      <a:pt x="462" y="260"/>
                    </a:lnTo>
                    <a:lnTo>
                      <a:pt x="465" y="261"/>
                    </a:lnTo>
                    <a:lnTo>
                      <a:pt x="467" y="261"/>
                    </a:lnTo>
                    <a:lnTo>
                      <a:pt x="468" y="260"/>
                    </a:lnTo>
                    <a:lnTo>
                      <a:pt x="470" y="260"/>
                    </a:lnTo>
                    <a:lnTo>
                      <a:pt x="470" y="260"/>
                    </a:lnTo>
                    <a:lnTo>
                      <a:pt x="470" y="258"/>
                    </a:lnTo>
                    <a:lnTo>
                      <a:pt x="470" y="256"/>
                    </a:lnTo>
                    <a:lnTo>
                      <a:pt x="470" y="255"/>
                    </a:lnTo>
                    <a:lnTo>
                      <a:pt x="470" y="252"/>
                    </a:lnTo>
                    <a:lnTo>
                      <a:pt x="473" y="252"/>
                    </a:lnTo>
                    <a:lnTo>
                      <a:pt x="478" y="252"/>
                    </a:lnTo>
                    <a:lnTo>
                      <a:pt x="481" y="250"/>
                    </a:lnTo>
                    <a:lnTo>
                      <a:pt x="482" y="247"/>
                    </a:lnTo>
                    <a:lnTo>
                      <a:pt x="484" y="244"/>
                    </a:lnTo>
                    <a:lnTo>
                      <a:pt x="484" y="241"/>
                    </a:lnTo>
                    <a:lnTo>
                      <a:pt x="481" y="241"/>
                    </a:lnTo>
                    <a:lnTo>
                      <a:pt x="476" y="233"/>
                    </a:lnTo>
                    <a:lnTo>
                      <a:pt x="473" y="230"/>
                    </a:lnTo>
                    <a:lnTo>
                      <a:pt x="474" y="228"/>
                    </a:lnTo>
                    <a:lnTo>
                      <a:pt x="479" y="227"/>
                    </a:lnTo>
                    <a:lnTo>
                      <a:pt x="482" y="223"/>
                    </a:lnTo>
                    <a:lnTo>
                      <a:pt x="484" y="223"/>
                    </a:lnTo>
                    <a:lnTo>
                      <a:pt x="486" y="222"/>
                    </a:lnTo>
                    <a:lnTo>
                      <a:pt x="497" y="225"/>
                    </a:lnTo>
                    <a:lnTo>
                      <a:pt x="509" y="225"/>
                    </a:lnTo>
                    <a:lnTo>
                      <a:pt x="520" y="227"/>
                    </a:lnTo>
                    <a:lnTo>
                      <a:pt x="531" y="231"/>
                    </a:lnTo>
                    <a:lnTo>
                      <a:pt x="538" y="233"/>
                    </a:lnTo>
                    <a:lnTo>
                      <a:pt x="542" y="236"/>
                    </a:lnTo>
                    <a:lnTo>
                      <a:pt x="542" y="238"/>
                    </a:lnTo>
                    <a:lnTo>
                      <a:pt x="544" y="238"/>
                    </a:lnTo>
                    <a:lnTo>
                      <a:pt x="549" y="239"/>
                    </a:lnTo>
                    <a:lnTo>
                      <a:pt x="552" y="239"/>
                    </a:lnTo>
                    <a:lnTo>
                      <a:pt x="553" y="241"/>
                    </a:lnTo>
                    <a:lnTo>
                      <a:pt x="555" y="242"/>
                    </a:lnTo>
                    <a:lnTo>
                      <a:pt x="560" y="244"/>
                    </a:lnTo>
                    <a:lnTo>
                      <a:pt x="563" y="245"/>
                    </a:lnTo>
                    <a:lnTo>
                      <a:pt x="564" y="245"/>
                    </a:lnTo>
                    <a:lnTo>
                      <a:pt x="569" y="247"/>
                    </a:lnTo>
                    <a:lnTo>
                      <a:pt x="572" y="247"/>
                    </a:lnTo>
                    <a:lnTo>
                      <a:pt x="574" y="250"/>
                    </a:lnTo>
                    <a:lnTo>
                      <a:pt x="582" y="255"/>
                    </a:lnTo>
                    <a:lnTo>
                      <a:pt x="583" y="256"/>
                    </a:lnTo>
                    <a:lnTo>
                      <a:pt x="590" y="260"/>
                    </a:lnTo>
                    <a:lnTo>
                      <a:pt x="593" y="261"/>
                    </a:lnTo>
                    <a:lnTo>
                      <a:pt x="594" y="261"/>
                    </a:lnTo>
                    <a:lnTo>
                      <a:pt x="599" y="255"/>
                    </a:lnTo>
                    <a:lnTo>
                      <a:pt x="602" y="249"/>
                    </a:lnTo>
                    <a:lnTo>
                      <a:pt x="604" y="245"/>
                    </a:lnTo>
                    <a:lnTo>
                      <a:pt x="601" y="245"/>
                    </a:lnTo>
                    <a:lnTo>
                      <a:pt x="597" y="247"/>
                    </a:lnTo>
                    <a:lnTo>
                      <a:pt x="596" y="245"/>
                    </a:lnTo>
                    <a:lnTo>
                      <a:pt x="594" y="245"/>
                    </a:lnTo>
                    <a:lnTo>
                      <a:pt x="591" y="242"/>
                    </a:lnTo>
                    <a:lnTo>
                      <a:pt x="588" y="238"/>
                    </a:lnTo>
                    <a:lnTo>
                      <a:pt x="588" y="233"/>
                    </a:lnTo>
                    <a:lnTo>
                      <a:pt x="586" y="233"/>
                    </a:lnTo>
                    <a:lnTo>
                      <a:pt x="583" y="231"/>
                    </a:lnTo>
                    <a:lnTo>
                      <a:pt x="582" y="230"/>
                    </a:lnTo>
                    <a:lnTo>
                      <a:pt x="574" y="227"/>
                    </a:lnTo>
                    <a:lnTo>
                      <a:pt x="572" y="228"/>
                    </a:lnTo>
                    <a:lnTo>
                      <a:pt x="571" y="230"/>
                    </a:lnTo>
                    <a:lnTo>
                      <a:pt x="571" y="230"/>
                    </a:lnTo>
                    <a:lnTo>
                      <a:pt x="571" y="228"/>
                    </a:lnTo>
                    <a:lnTo>
                      <a:pt x="569" y="228"/>
                    </a:lnTo>
                    <a:lnTo>
                      <a:pt x="569" y="225"/>
                    </a:lnTo>
                    <a:lnTo>
                      <a:pt x="569" y="223"/>
                    </a:lnTo>
                    <a:lnTo>
                      <a:pt x="571" y="219"/>
                    </a:lnTo>
                    <a:lnTo>
                      <a:pt x="574" y="219"/>
                    </a:lnTo>
                    <a:lnTo>
                      <a:pt x="574" y="219"/>
                    </a:lnTo>
                    <a:lnTo>
                      <a:pt x="575" y="216"/>
                    </a:lnTo>
                    <a:lnTo>
                      <a:pt x="575" y="214"/>
                    </a:lnTo>
                    <a:lnTo>
                      <a:pt x="574" y="212"/>
                    </a:lnTo>
                    <a:lnTo>
                      <a:pt x="574" y="211"/>
                    </a:lnTo>
                    <a:lnTo>
                      <a:pt x="575" y="206"/>
                    </a:lnTo>
                    <a:lnTo>
                      <a:pt x="577" y="200"/>
                    </a:lnTo>
                    <a:lnTo>
                      <a:pt x="575" y="198"/>
                    </a:lnTo>
                    <a:lnTo>
                      <a:pt x="574" y="197"/>
                    </a:lnTo>
                    <a:lnTo>
                      <a:pt x="569" y="198"/>
                    </a:lnTo>
                    <a:lnTo>
                      <a:pt x="568" y="197"/>
                    </a:lnTo>
                    <a:lnTo>
                      <a:pt x="568" y="197"/>
                    </a:lnTo>
                    <a:lnTo>
                      <a:pt x="568" y="195"/>
                    </a:lnTo>
                    <a:lnTo>
                      <a:pt x="569" y="193"/>
                    </a:lnTo>
                    <a:lnTo>
                      <a:pt x="571" y="190"/>
                    </a:lnTo>
                    <a:lnTo>
                      <a:pt x="568" y="192"/>
                    </a:lnTo>
                    <a:lnTo>
                      <a:pt x="568" y="190"/>
                    </a:lnTo>
                    <a:lnTo>
                      <a:pt x="569" y="189"/>
                    </a:lnTo>
                    <a:lnTo>
                      <a:pt x="571" y="186"/>
                    </a:lnTo>
                    <a:lnTo>
                      <a:pt x="577" y="184"/>
                    </a:lnTo>
                    <a:lnTo>
                      <a:pt x="580" y="181"/>
                    </a:lnTo>
                    <a:lnTo>
                      <a:pt x="586" y="178"/>
                    </a:lnTo>
                    <a:lnTo>
                      <a:pt x="591" y="175"/>
                    </a:lnTo>
                    <a:lnTo>
                      <a:pt x="593" y="170"/>
                    </a:lnTo>
                    <a:lnTo>
                      <a:pt x="596" y="165"/>
                    </a:lnTo>
                    <a:lnTo>
                      <a:pt x="599" y="156"/>
                    </a:lnTo>
                    <a:lnTo>
                      <a:pt x="602" y="148"/>
                    </a:lnTo>
                    <a:lnTo>
                      <a:pt x="607" y="140"/>
                    </a:lnTo>
                    <a:lnTo>
                      <a:pt x="610" y="138"/>
                    </a:lnTo>
                    <a:lnTo>
                      <a:pt x="612" y="138"/>
                    </a:lnTo>
                    <a:lnTo>
                      <a:pt x="612" y="140"/>
                    </a:lnTo>
                    <a:lnTo>
                      <a:pt x="610" y="140"/>
                    </a:lnTo>
                    <a:lnTo>
                      <a:pt x="610" y="141"/>
                    </a:lnTo>
                    <a:lnTo>
                      <a:pt x="612" y="141"/>
                    </a:lnTo>
                    <a:lnTo>
                      <a:pt x="613" y="141"/>
                    </a:lnTo>
                    <a:lnTo>
                      <a:pt x="618" y="141"/>
                    </a:lnTo>
                    <a:lnTo>
                      <a:pt x="626" y="141"/>
                    </a:lnTo>
                    <a:lnTo>
                      <a:pt x="637" y="141"/>
                    </a:lnTo>
                    <a:lnTo>
                      <a:pt x="638" y="141"/>
                    </a:lnTo>
                    <a:lnTo>
                      <a:pt x="643" y="143"/>
                    </a:lnTo>
                    <a:lnTo>
                      <a:pt x="646" y="143"/>
                    </a:lnTo>
                    <a:lnTo>
                      <a:pt x="651" y="145"/>
                    </a:lnTo>
                    <a:lnTo>
                      <a:pt x="654" y="146"/>
                    </a:lnTo>
                    <a:lnTo>
                      <a:pt x="656" y="146"/>
                    </a:lnTo>
                    <a:lnTo>
                      <a:pt x="656" y="152"/>
                    </a:lnTo>
                    <a:lnTo>
                      <a:pt x="656" y="157"/>
                    </a:lnTo>
                    <a:lnTo>
                      <a:pt x="654" y="164"/>
                    </a:lnTo>
                    <a:lnTo>
                      <a:pt x="653" y="165"/>
                    </a:lnTo>
                    <a:lnTo>
                      <a:pt x="650" y="170"/>
                    </a:lnTo>
                    <a:lnTo>
                      <a:pt x="648" y="175"/>
                    </a:lnTo>
                    <a:lnTo>
                      <a:pt x="646" y="176"/>
                    </a:lnTo>
                    <a:lnTo>
                      <a:pt x="643" y="178"/>
                    </a:lnTo>
                    <a:lnTo>
                      <a:pt x="643" y="179"/>
                    </a:lnTo>
                    <a:lnTo>
                      <a:pt x="643" y="181"/>
                    </a:lnTo>
                    <a:lnTo>
                      <a:pt x="646" y="184"/>
                    </a:lnTo>
                    <a:lnTo>
                      <a:pt x="653" y="189"/>
                    </a:lnTo>
                    <a:lnTo>
                      <a:pt x="654" y="193"/>
                    </a:lnTo>
                    <a:lnTo>
                      <a:pt x="656" y="197"/>
                    </a:lnTo>
                    <a:lnTo>
                      <a:pt x="654" y="206"/>
                    </a:lnTo>
                    <a:lnTo>
                      <a:pt x="654" y="208"/>
                    </a:lnTo>
                    <a:lnTo>
                      <a:pt x="653" y="209"/>
                    </a:lnTo>
                    <a:lnTo>
                      <a:pt x="651" y="211"/>
                    </a:lnTo>
                    <a:lnTo>
                      <a:pt x="653" y="214"/>
                    </a:lnTo>
                    <a:lnTo>
                      <a:pt x="653" y="223"/>
                    </a:lnTo>
                    <a:lnTo>
                      <a:pt x="654" y="231"/>
                    </a:lnTo>
                    <a:lnTo>
                      <a:pt x="653" y="234"/>
                    </a:lnTo>
                    <a:lnTo>
                      <a:pt x="653" y="241"/>
                    </a:lnTo>
                    <a:lnTo>
                      <a:pt x="653" y="242"/>
                    </a:lnTo>
                    <a:lnTo>
                      <a:pt x="653" y="245"/>
                    </a:lnTo>
                    <a:lnTo>
                      <a:pt x="654" y="247"/>
                    </a:lnTo>
                    <a:lnTo>
                      <a:pt x="656" y="249"/>
                    </a:lnTo>
                    <a:lnTo>
                      <a:pt x="662" y="252"/>
                    </a:lnTo>
                    <a:lnTo>
                      <a:pt x="667" y="255"/>
                    </a:lnTo>
                    <a:lnTo>
                      <a:pt x="667" y="256"/>
                    </a:lnTo>
                    <a:lnTo>
                      <a:pt x="667" y="258"/>
                    </a:lnTo>
                    <a:lnTo>
                      <a:pt x="665" y="258"/>
                    </a:lnTo>
                    <a:lnTo>
                      <a:pt x="662" y="263"/>
                    </a:lnTo>
                    <a:lnTo>
                      <a:pt x="661" y="264"/>
                    </a:lnTo>
                    <a:lnTo>
                      <a:pt x="661" y="267"/>
                    </a:lnTo>
                    <a:lnTo>
                      <a:pt x="662" y="271"/>
                    </a:lnTo>
                    <a:lnTo>
                      <a:pt x="661" y="272"/>
                    </a:lnTo>
                    <a:lnTo>
                      <a:pt x="661" y="275"/>
                    </a:lnTo>
                    <a:lnTo>
                      <a:pt x="659" y="277"/>
                    </a:lnTo>
                    <a:lnTo>
                      <a:pt x="653" y="280"/>
                    </a:lnTo>
                    <a:lnTo>
                      <a:pt x="642" y="294"/>
                    </a:lnTo>
                    <a:lnTo>
                      <a:pt x="640" y="296"/>
                    </a:lnTo>
                    <a:lnTo>
                      <a:pt x="635" y="294"/>
                    </a:lnTo>
                    <a:lnTo>
                      <a:pt x="637" y="297"/>
                    </a:lnTo>
                    <a:lnTo>
                      <a:pt x="638" y="301"/>
                    </a:lnTo>
                    <a:lnTo>
                      <a:pt x="638" y="302"/>
                    </a:lnTo>
                    <a:lnTo>
                      <a:pt x="635" y="302"/>
                    </a:lnTo>
                    <a:lnTo>
                      <a:pt x="631" y="304"/>
                    </a:lnTo>
                    <a:lnTo>
                      <a:pt x="629" y="305"/>
                    </a:lnTo>
                    <a:lnTo>
                      <a:pt x="626" y="305"/>
                    </a:lnTo>
                    <a:lnTo>
                      <a:pt x="624" y="305"/>
                    </a:lnTo>
                    <a:lnTo>
                      <a:pt x="621" y="304"/>
                    </a:lnTo>
                    <a:lnTo>
                      <a:pt x="621" y="302"/>
                    </a:lnTo>
                    <a:lnTo>
                      <a:pt x="623" y="302"/>
                    </a:lnTo>
                    <a:lnTo>
                      <a:pt x="624" y="301"/>
                    </a:lnTo>
                    <a:lnTo>
                      <a:pt x="626" y="301"/>
                    </a:lnTo>
                    <a:lnTo>
                      <a:pt x="624" y="301"/>
                    </a:lnTo>
                    <a:lnTo>
                      <a:pt x="624" y="301"/>
                    </a:lnTo>
                    <a:lnTo>
                      <a:pt x="623" y="302"/>
                    </a:lnTo>
                    <a:lnTo>
                      <a:pt x="620" y="302"/>
                    </a:lnTo>
                    <a:lnTo>
                      <a:pt x="616" y="301"/>
                    </a:lnTo>
                    <a:lnTo>
                      <a:pt x="615" y="297"/>
                    </a:lnTo>
                    <a:lnTo>
                      <a:pt x="613" y="297"/>
                    </a:lnTo>
                    <a:lnTo>
                      <a:pt x="612" y="299"/>
                    </a:lnTo>
                    <a:lnTo>
                      <a:pt x="604" y="297"/>
                    </a:lnTo>
                    <a:lnTo>
                      <a:pt x="602" y="299"/>
                    </a:lnTo>
                    <a:lnTo>
                      <a:pt x="601" y="299"/>
                    </a:lnTo>
                    <a:lnTo>
                      <a:pt x="602" y="299"/>
                    </a:lnTo>
                    <a:lnTo>
                      <a:pt x="602" y="301"/>
                    </a:lnTo>
                    <a:lnTo>
                      <a:pt x="604" y="302"/>
                    </a:lnTo>
                    <a:lnTo>
                      <a:pt x="604" y="304"/>
                    </a:lnTo>
                    <a:lnTo>
                      <a:pt x="607" y="305"/>
                    </a:lnTo>
                    <a:lnTo>
                      <a:pt x="612" y="307"/>
                    </a:lnTo>
                    <a:lnTo>
                      <a:pt x="615" y="308"/>
                    </a:lnTo>
                    <a:lnTo>
                      <a:pt x="621" y="310"/>
                    </a:lnTo>
                    <a:lnTo>
                      <a:pt x="632" y="310"/>
                    </a:lnTo>
                    <a:lnTo>
                      <a:pt x="635" y="310"/>
                    </a:lnTo>
                    <a:lnTo>
                      <a:pt x="638" y="310"/>
                    </a:lnTo>
                    <a:lnTo>
                      <a:pt x="643" y="312"/>
                    </a:lnTo>
                    <a:lnTo>
                      <a:pt x="645" y="312"/>
                    </a:lnTo>
                    <a:lnTo>
                      <a:pt x="650" y="310"/>
                    </a:lnTo>
                    <a:lnTo>
                      <a:pt x="650" y="305"/>
                    </a:lnTo>
                    <a:lnTo>
                      <a:pt x="651" y="305"/>
                    </a:lnTo>
                    <a:lnTo>
                      <a:pt x="664" y="299"/>
                    </a:lnTo>
                    <a:lnTo>
                      <a:pt x="667" y="297"/>
                    </a:lnTo>
                    <a:lnTo>
                      <a:pt x="670" y="294"/>
                    </a:lnTo>
                    <a:lnTo>
                      <a:pt x="672" y="293"/>
                    </a:lnTo>
                    <a:lnTo>
                      <a:pt x="673" y="286"/>
                    </a:lnTo>
                    <a:lnTo>
                      <a:pt x="675" y="283"/>
                    </a:lnTo>
                    <a:lnTo>
                      <a:pt x="683" y="277"/>
                    </a:lnTo>
                    <a:lnTo>
                      <a:pt x="684" y="275"/>
                    </a:lnTo>
                    <a:lnTo>
                      <a:pt x="684" y="272"/>
                    </a:lnTo>
                    <a:lnTo>
                      <a:pt x="684" y="269"/>
                    </a:lnTo>
                    <a:lnTo>
                      <a:pt x="684" y="267"/>
                    </a:lnTo>
                    <a:lnTo>
                      <a:pt x="683" y="264"/>
                    </a:lnTo>
                    <a:lnTo>
                      <a:pt x="681" y="261"/>
                    </a:lnTo>
                    <a:lnTo>
                      <a:pt x="679" y="260"/>
                    </a:lnTo>
                    <a:lnTo>
                      <a:pt x="681" y="253"/>
                    </a:lnTo>
                    <a:lnTo>
                      <a:pt x="683" y="250"/>
                    </a:lnTo>
                    <a:lnTo>
                      <a:pt x="691" y="247"/>
                    </a:lnTo>
                    <a:lnTo>
                      <a:pt x="697" y="247"/>
                    </a:lnTo>
                    <a:lnTo>
                      <a:pt x="705" y="245"/>
                    </a:lnTo>
                    <a:lnTo>
                      <a:pt x="706" y="244"/>
                    </a:lnTo>
                    <a:lnTo>
                      <a:pt x="709" y="245"/>
                    </a:lnTo>
                    <a:lnTo>
                      <a:pt x="711" y="247"/>
                    </a:lnTo>
                    <a:lnTo>
                      <a:pt x="713" y="250"/>
                    </a:lnTo>
                    <a:lnTo>
                      <a:pt x="719" y="255"/>
                    </a:lnTo>
                    <a:lnTo>
                      <a:pt x="720" y="258"/>
                    </a:lnTo>
                    <a:lnTo>
                      <a:pt x="720" y="261"/>
                    </a:lnTo>
                    <a:lnTo>
                      <a:pt x="720" y="271"/>
                    </a:lnTo>
                    <a:lnTo>
                      <a:pt x="719" y="275"/>
                    </a:lnTo>
                    <a:lnTo>
                      <a:pt x="722" y="275"/>
                    </a:lnTo>
                    <a:lnTo>
                      <a:pt x="722" y="277"/>
                    </a:lnTo>
                    <a:lnTo>
                      <a:pt x="725" y="279"/>
                    </a:lnTo>
                    <a:lnTo>
                      <a:pt x="727" y="280"/>
                    </a:lnTo>
                    <a:lnTo>
                      <a:pt x="728" y="280"/>
                    </a:lnTo>
                    <a:lnTo>
                      <a:pt x="732" y="280"/>
                    </a:lnTo>
                    <a:lnTo>
                      <a:pt x="739" y="280"/>
                    </a:lnTo>
                    <a:lnTo>
                      <a:pt x="744" y="280"/>
                    </a:lnTo>
                    <a:lnTo>
                      <a:pt x="744" y="279"/>
                    </a:lnTo>
                    <a:lnTo>
                      <a:pt x="744" y="279"/>
                    </a:lnTo>
                    <a:lnTo>
                      <a:pt x="739" y="279"/>
                    </a:lnTo>
                    <a:lnTo>
                      <a:pt x="733" y="277"/>
                    </a:lnTo>
                    <a:lnTo>
                      <a:pt x="725" y="275"/>
                    </a:lnTo>
                    <a:lnTo>
                      <a:pt x="724" y="272"/>
                    </a:lnTo>
                    <a:lnTo>
                      <a:pt x="725" y="269"/>
                    </a:lnTo>
                    <a:lnTo>
                      <a:pt x="727" y="264"/>
                    </a:lnTo>
                    <a:lnTo>
                      <a:pt x="728" y="264"/>
                    </a:lnTo>
                    <a:lnTo>
                      <a:pt x="730" y="264"/>
                    </a:lnTo>
                    <a:lnTo>
                      <a:pt x="732" y="263"/>
                    </a:lnTo>
                    <a:lnTo>
                      <a:pt x="730" y="260"/>
                    </a:lnTo>
                    <a:lnTo>
                      <a:pt x="730" y="258"/>
                    </a:lnTo>
                    <a:lnTo>
                      <a:pt x="728" y="253"/>
                    </a:lnTo>
                    <a:lnTo>
                      <a:pt x="727" y="247"/>
                    </a:lnTo>
                    <a:lnTo>
                      <a:pt x="724" y="247"/>
                    </a:lnTo>
                    <a:lnTo>
                      <a:pt x="722" y="245"/>
                    </a:lnTo>
                    <a:lnTo>
                      <a:pt x="711" y="241"/>
                    </a:lnTo>
                    <a:lnTo>
                      <a:pt x="703" y="238"/>
                    </a:lnTo>
                    <a:lnTo>
                      <a:pt x="697" y="238"/>
                    </a:lnTo>
                    <a:lnTo>
                      <a:pt x="694" y="238"/>
                    </a:lnTo>
                    <a:lnTo>
                      <a:pt x="689" y="241"/>
                    </a:lnTo>
                    <a:lnTo>
                      <a:pt x="686" y="242"/>
                    </a:lnTo>
                    <a:lnTo>
                      <a:pt x="679" y="241"/>
                    </a:lnTo>
                    <a:lnTo>
                      <a:pt x="673" y="241"/>
                    </a:lnTo>
                    <a:lnTo>
                      <a:pt x="672" y="241"/>
                    </a:lnTo>
                    <a:lnTo>
                      <a:pt x="670" y="239"/>
                    </a:lnTo>
                    <a:lnTo>
                      <a:pt x="672" y="234"/>
                    </a:lnTo>
                    <a:lnTo>
                      <a:pt x="672" y="231"/>
                    </a:lnTo>
                    <a:lnTo>
                      <a:pt x="668" y="228"/>
                    </a:lnTo>
                    <a:lnTo>
                      <a:pt x="667" y="227"/>
                    </a:lnTo>
                    <a:lnTo>
                      <a:pt x="667" y="223"/>
                    </a:lnTo>
                    <a:lnTo>
                      <a:pt x="672" y="214"/>
                    </a:lnTo>
                    <a:lnTo>
                      <a:pt x="673" y="212"/>
                    </a:lnTo>
                    <a:lnTo>
                      <a:pt x="676" y="208"/>
                    </a:lnTo>
                    <a:lnTo>
                      <a:pt x="678" y="203"/>
                    </a:lnTo>
                    <a:lnTo>
                      <a:pt x="678" y="201"/>
                    </a:lnTo>
                    <a:lnTo>
                      <a:pt x="670" y="190"/>
                    </a:lnTo>
                    <a:lnTo>
                      <a:pt x="667" y="187"/>
                    </a:lnTo>
                    <a:lnTo>
                      <a:pt x="667" y="186"/>
                    </a:lnTo>
                    <a:lnTo>
                      <a:pt x="664" y="184"/>
                    </a:lnTo>
                    <a:lnTo>
                      <a:pt x="661" y="182"/>
                    </a:lnTo>
                    <a:lnTo>
                      <a:pt x="661" y="181"/>
                    </a:lnTo>
                    <a:lnTo>
                      <a:pt x="668" y="170"/>
                    </a:lnTo>
                    <a:lnTo>
                      <a:pt x="673" y="168"/>
                    </a:lnTo>
                    <a:lnTo>
                      <a:pt x="678" y="167"/>
                    </a:lnTo>
                    <a:lnTo>
                      <a:pt x="681" y="165"/>
                    </a:lnTo>
                    <a:lnTo>
                      <a:pt x="686" y="164"/>
                    </a:lnTo>
                    <a:lnTo>
                      <a:pt x="687" y="162"/>
                    </a:lnTo>
                    <a:lnTo>
                      <a:pt x="689" y="160"/>
                    </a:lnTo>
                    <a:lnTo>
                      <a:pt x="689" y="159"/>
                    </a:lnTo>
                    <a:lnTo>
                      <a:pt x="689" y="154"/>
                    </a:lnTo>
                    <a:lnTo>
                      <a:pt x="689" y="151"/>
                    </a:lnTo>
                    <a:lnTo>
                      <a:pt x="687" y="149"/>
                    </a:lnTo>
                    <a:lnTo>
                      <a:pt x="686" y="146"/>
                    </a:lnTo>
                    <a:lnTo>
                      <a:pt x="684" y="143"/>
                    </a:lnTo>
                    <a:lnTo>
                      <a:pt x="686" y="143"/>
                    </a:lnTo>
                    <a:lnTo>
                      <a:pt x="687" y="143"/>
                    </a:lnTo>
                    <a:lnTo>
                      <a:pt x="691" y="143"/>
                    </a:lnTo>
                    <a:lnTo>
                      <a:pt x="694" y="145"/>
                    </a:lnTo>
                    <a:lnTo>
                      <a:pt x="695" y="148"/>
                    </a:lnTo>
                    <a:lnTo>
                      <a:pt x="697" y="149"/>
                    </a:lnTo>
                    <a:lnTo>
                      <a:pt x="697" y="152"/>
                    </a:lnTo>
                    <a:lnTo>
                      <a:pt x="697" y="154"/>
                    </a:lnTo>
                    <a:lnTo>
                      <a:pt x="697" y="156"/>
                    </a:lnTo>
                    <a:lnTo>
                      <a:pt x="698" y="156"/>
                    </a:lnTo>
                    <a:lnTo>
                      <a:pt x="698" y="157"/>
                    </a:lnTo>
                    <a:lnTo>
                      <a:pt x="698" y="159"/>
                    </a:lnTo>
                    <a:lnTo>
                      <a:pt x="697" y="159"/>
                    </a:lnTo>
                    <a:lnTo>
                      <a:pt x="695" y="160"/>
                    </a:lnTo>
                    <a:lnTo>
                      <a:pt x="694" y="167"/>
                    </a:lnTo>
                    <a:lnTo>
                      <a:pt x="692" y="167"/>
                    </a:lnTo>
                    <a:lnTo>
                      <a:pt x="692" y="171"/>
                    </a:lnTo>
                    <a:lnTo>
                      <a:pt x="695" y="175"/>
                    </a:lnTo>
                    <a:lnTo>
                      <a:pt x="695" y="178"/>
                    </a:lnTo>
                    <a:lnTo>
                      <a:pt x="694" y="179"/>
                    </a:lnTo>
                    <a:lnTo>
                      <a:pt x="692" y="181"/>
                    </a:lnTo>
                    <a:lnTo>
                      <a:pt x="692" y="182"/>
                    </a:lnTo>
                    <a:lnTo>
                      <a:pt x="692" y="184"/>
                    </a:lnTo>
                    <a:lnTo>
                      <a:pt x="698" y="186"/>
                    </a:lnTo>
                    <a:lnTo>
                      <a:pt x="705" y="187"/>
                    </a:lnTo>
                    <a:lnTo>
                      <a:pt x="713" y="187"/>
                    </a:lnTo>
                    <a:lnTo>
                      <a:pt x="716" y="189"/>
                    </a:lnTo>
                    <a:lnTo>
                      <a:pt x="717" y="187"/>
                    </a:lnTo>
                    <a:lnTo>
                      <a:pt x="725" y="189"/>
                    </a:lnTo>
                    <a:lnTo>
                      <a:pt x="732" y="193"/>
                    </a:lnTo>
                    <a:lnTo>
                      <a:pt x="736" y="195"/>
                    </a:lnTo>
                    <a:lnTo>
                      <a:pt x="739" y="195"/>
                    </a:lnTo>
                    <a:lnTo>
                      <a:pt x="746" y="195"/>
                    </a:lnTo>
                    <a:lnTo>
                      <a:pt x="746" y="193"/>
                    </a:lnTo>
                    <a:lnTo>
                      <a:pt x="747" y="192"/>
                    </a:lnTo>
                    <a:lnTo>
                      <a:pt x="744" y="192"/>
                    </a:lnTo>
                    <a:lnTo>
                      <a:pt x="743" y="193"/>
                    </a:lnTo>
                    <a:lnTo>
                      <a:pt x="743" y="193"/>
                    </a:lnTo>
                    <a:lnTo>
                      <a:pt x="739" y="192"/>
                    </a:lnTo>
                    <a:lnTo>
                      <a:pt x="738" y="192"/>
                    </a:lnTo>
                    <a:lnTo>
                      <a:pt x="736" y="190"/>
                    </a:lnTo>
                    <a:lnTo>
                      <a:pt x="735" y="186"/>
                    </a:lnTo>
                    <a:lnTo>
                      <a:pt x="730" y="184"/>
                    </a:lnTo>
                    <a:lnTo>
                      <a:pt x="727" y="184"/>
                    </a:lnTo>
                    <a:lnTo>
                      <a:pt x="724" y="184"/>
                    </a:lnTo>
                    <a:lnTo>
                      <a:pt x="719" y="181"/>
                    </a:lnTo>
                    <a:lnTo>
                      <a:pt x="716" y="181"/>
                    </a:lnTo>
                    <a:lnTo>
                      <a:pt x="709" y="178"/>
                    </a:lnTo>
                    <a:lnTo>
                      <a:pt x="706" y="176"/>
                    </a:lnTo>
                    <a:lnTo>
                      <a:pt x="706" y="175"/>
                    </a:lnTo>
                    <a:lnTo>
                      <a:pt x="703" y="170"/>
                    </a:lnTo>
                    <a:lnTo>
                      <a:pt x="703" y="168"/>
                    </a:lnTo>
                    <a:lnTo>
                      <a:pt x="705" y="168"/>
                    </a:lnTo>
                    <a:lnTo>
                      <a:pt x="708" y="165"/>
                    </a:lnTo>
                    <a:lnTo>
                      <a:pt x="716" y="165"/>
                    </a:lnTo>
                    <a:lnTo>
                      <a:pt x="717" y="165"/>
                    </a:lnTo>
                    <a:lnTo>
                      <a:pt x="725" y="170"/>
                    </a:lnTo>
                    <a:lnTo>
                      <a:pt x="728" y="170"/>
                    </a:lnTo>
                    <a:lnTo>
                      <a:pt x="735" y="168"/>
                    </a:lnTo>
                    <a:lnTo>
                      <a:pt x="735" y="167"/>
                    </a:lnTo>
                    <a:lnTo>
                      <a:pt x="733" y="165"/>
                    </a:lnTo>
                    <a:lnTo>
                      <a:pt x="732" y="164"/>
                    </a:lnTo>
                    <a:lnTo>
                      <a:pt x="728" y="162"/>
                    </a:lnTo>
                    <a:lnTo>
                      <a:pt x="724" y="164"/>
                    </a:lnTo>
                    <a:lnTo>
                      <a:pt x="722" y="164"/>
                    </a:lnTo>
                    <a:lnTo>
                      <a:pt x="724" y="162"/>
                    </a:lnTo>
                    <a:lnTo>
                      <a:pt x="724" y="160"/>
                    </a:lnTo>
                    <a:lnTo>
                      <a:pt x="725" y="160"/>
                    </a:lnTo>
                    <a:lnTo>
                      <a:pt x="727" y="159"/>
                    </a:lnTo>
                    <a:lnTo>
                      <a:pt x="732" y="157"/>
                    </a:lnTo>
                    <a:lnTo>
                      <a:pt x="735" y="156"/>
                    </a:lnTo>
                    <a:lnTo>
                      <a:pt x="738" y="156"/>
                    </a:lnTo>
                    <a:lnTo>
                      <a:pt x="752" y="156"/>
                    </a:lnTo>
                    <a:lnTo>
                      <a:pt x="760" y="160"/>
                    </a:lnTo>
                    <a:lnTo>
                      <a:pt x="768" y="162"/>
                    </a:lnTo>
                    <a:lnTo>
                      <a:pt x="771" y="164"/>
                    </a:lnTo>
                    <a:lnTo>
                      <a:pt x="771" y="164"/>
                    </a:lnTo>
                    <a:lnTo>
                      <a:pt x="773" y="164"/>
                    </a:lnTo>
                    <a:lnTo>
                      <a:pt x="773" y="167"/>
                    </a:lnTo>
                    <a:lnTo>
                      <a:pt x="782" y="173"/>
                    </a:lnTo>
                    <a:lnTo>
                      <a:pt x="784" y="173"/>
                    </a:lnTo>
                    <a:lnTo>
                      <a:pt x="790" y="173"/>
                    </a:lnTo>
                    <a:lnTo>
                      <a:pt x="798" y="173"/>
                    </a:lnTo>
                    <a:lnTo>
                      <a:pt x="799" y="171"/>
                    </a:lnTo>
                    <a:lnTo>
                      <a:pt x="804" y="173"/>
                    </a:lnTo>
                    <a:lnTo>
                      <a:pt x="806" y="173"/>
                    </a:lnTo>
                    <a:lnTo>
                      <a:pt x="807" y="175"/>
                    </a:lnTo>
                    <a:lnTo>
                      <a:pt x="806" y="176"/>
                    </a:lnTo>
                    <a:lnTo>
                      <a:pt x="806" y="178"/>
                    </a:lnTo>
                    <a:lnTo>
                      <a:pt x="802" y="181"/>
                    </a:lnTo>
                    <a:lnTo>
                      <a:pt x="802" y="181"/>
                    </a:lnTo>
                    <a:lnTo>
                      <a:pt x="796" y="184"/>
                    </a:lnTo>
                    <a:lnTo>
                      <a:pt x="795" y="186"/>
                    </a:lnTo>
                    <a:lnTo>
                      <a:pt x="793" y="190"/>
                    </a:lnTo>
                    <a:lnTo>
                      <a:pt x="793" y="190"/>
                    </a:lnTo>
                    <a:lnTo>
                      <a:pt x="793" y="192"/>
                    </a:lnTo>
                    <a:lnTo>
                      <a:pt x="793" y="195"/>
                    </a:lnTo>
                    <a:lnTo>
                      <a:pt x="795" y="198"/>
                    </a:lnTo>
                    <a:lnTo>
                      <a:pt x="793" y="200"/>
                    </a:lnTo>
                    <a:lnTo>
                      <a:pt x="791" y="203"/>
                    </a:lnTo>
                    <a:lnTo>
                      <a:pt x="791" y="206"/>
                    </a:lnTo>
                    <a:lnTo>
                      <a:pt x="793" y="208"/>
                    </a:lnTo>
                    <a:lnTo>
                      <a:pt x="793" y="208"/>
                    </a:lnTo>
                    <a:lnTo>
                      <a:pt x="793" y="206"/>
                    </a:lnTo>
                    <a:lnTo>
                      <a:pt x="793" y="204"/>
                    </a:lnTo>
                    <a:lnTo>
                      <a:pt x="796" y="201"/>
                    </a:lnTo>
                    <a:lnTo>
                      <a:pt x="798" y="195"/>
                    </a:lnTo>
                    <a:lnTo>
                      <a:pt x="799" y="193"/>
                    </a:lnTo>
                    <a:lnTo>
                      <a:pt x="802" y="193"/>
                    </a:lnTo>
                    <a:lnTo>
                      <a:pt x="804" y="195"/>
                    </a:lnTo>
                    <a:lnTo>
                      <a:pt x="804" y="197"/>
                    </a:lnTo>
                    <a:lnTo>
                      <a:pt x="804" y="201"/>
                    </a:lnTo>
                    <a:lnTo>
                      <a:pt x="804" y="203"/>
                    </a:lnTo>
                    <a:lnTo>
                      <a:pt x="802" y="208"/>
                    </a:lnTo>
                    <a:lnTo>
                      <a:pt x="799" y="211"/>
                    </a:lnTo>
                    <a:lnTo>
                      <a:pt x="799" y="212"/>
                    </a:lnTo>
                    <a:lnTo>
                      <a:pt x="801" y="214"/>
                    </a:lnTo>
                    <a:lnTo>
                      <a:pt x="801" y="216"/>
                    </a:lnTo>
                    <a:lnTo>
                      <a:pt x="802" y="217"/>
                    </a:lnTo>
                    <a:lnTo>
                      <a:pt x="804" y="216"/>
                    </a:lnTo>
                    <a:lnTo>
                      <a:pt x="806" y="216"/>
                    </a:lnTo>
                    <a:lnTo>
                      <a:pt x="806" y="214"/>
                    </a:lnTo>
                    <a:lnTo>
                      <a:pt x="806" y="212"/>
                    </a:lnTo>
                    <a:lnTo>
                      <a:pt x="804" y="211"/>
                    </a:lnTo>
                    <a:lnTo>
                      <a:pt x="807" y="211"/>
                    </a:lnTo>
                    <a:lnTo>
                      <a:pt x="810" y="209"/>
                    </a:lnTo>
                    <a:lnTo>
                      <a:pt x="814" y="208"/>
                    </a:lnTo>
                    <a:lnTo>
                      <a:pt x="814" y="206"/>
                    </a:lnTo>
                    <a:lnTo>
                      <a:pt x="814" y="204"/>
                    </a:lnTo>
                    <a:lnTo>
                      <a:pt x="814" y="201"/>
                    </a:lnTo>
                    <a:lnTo>
                      <a:pt x="812" y="198"/>
                    </a:lnTo>
                    <a:lnTo>
                      <a:pt x="809" y="193"/>
                    </a:lnTo>
                    <a:lnTo>
                      <a:pt x="806" y="190"/>
                    </a:lnTo>
                    <a:lnTo>
                      <a:pt x="807" y="186"/>
                    </a:lnTo>
                    <a:lnTo>
                      <a:pt x="810" y="181"/>
                    </a:lnTo>
                    <a:lnTo>
                      <a:pt x="812" y="179"/>
                    </a:lnTo>
                    <a:lnTo>
                      <a:pt x="812" y="178"/>
                    </a:lnTo>
                    <a:lnTo>
                      <a:pt x="812" y="176"/>
                    </a:lnTo>
                    <a:lnTo>
                      <a:pt x="812" y="175"/>
                    </a:lnTo>
                    <a:lnTo>
                      <a:pt x="812" y="175"/>
                    </a:lnTo>
                    <a:lnTo>
                      <a:pt x="809" y="170"/>
                    </a:lnTo>
                    <a:lnTo>
                      <a:pt x="807" y="170"/>
                    </a:lnTo>
                    <a:lnTo>
                      <a:pt x="799" y="168"/>
                    </a:lnTo>
                    <a:lnTo>
                      <a:pt x="798" y="168"/>
                    </a:lnTo>
                    <a:lnTo>
                      <a:pt x="793" y="164"/>
                    </a:lnTo>
                    <a:lnTo>
                      <a:pt x="793" y="164"/>
                    </a:lnTo>
                    <a:lnTo>
                      <a:pt x="791" y="160"/>
                    </a:lnTo>
                    <a:lnTo>
                      <a:pt x="791" y="159"/>
                    </a:lnTo>
                    <a:lnTo>
                      <a:pt x="790" y="159"/>
                    </a:lnTo>
                    <a:lnTo>
                      <a:pt x="787" y="157"/>
                    </a:lnTo>
                    <a:lnTo>
                      <a:pt x="784" y="156"/>
                    </a:lnTo>
                    <a:lnTo>
                      <a:pt x="779" y="156"/>
                    </a:lnTo>
                    <a:lnTo>
                      <a:pt x="776" y="156"/>
                    </a:lnTo>
                    <a:lnTo>
                      <a:pt x="773" y="152"/>
                    </a:lnTo>
                    <a:lnTo>
                      <a:pt x="773" y="151"/>
                    </a:lnTo>
                    <a:lnTo>
                      <a:pt x="771" y="148"/>
                    </a:lnTo>
                    <a:lnTo>
                      <a:pt x="769" y="146"/>
                    </a:lnTo>
                    <a:lnTo>
                      <a:pt x="769" y="145"/>
                    </a:lnTo>
                    <a:lnTo>
                      <a:pt x="771" y="143"/>
                    </a:lnTo>
                    <a:lnTo>
                      <a:pt x="773" y="140"/>
                    </a:lnTo>
                    <a:lnTo>
                      <a:pt x="771" y="138"/>
                    </a:lnTo>
                    <a:lnTo>
                      <a:pt x="769" y="137"/>
                    </a:lnTo>
                    <a:lnTo>
                      <a:pt x="768" y="137"/>
                    </a:lnTo>
                    <a:lnTo>
                      <a:pt x="766" y="134"/>
                    </a:lnTo>
                    <a:lnTo>
                      <a:pt x="766" y="132"/>
                    </a:lnTo>
                    <a:lnTo>
                      <a:pt x="766" y="130"/>
                    </a:lnTo>
                    <a:lnTo>
                      <a:pt x="766" y="129"/>
                    </a:lnTo>
                    <a:lnTo>
                      <a:pt x="766" y="127"/>
                    </a:lnTo>
                    <a:lnTo>
                      <a:pt x="769" y="126"/>
                    </a:lnTo>
                    <a:lnTo>
                      <a:pt x="768" y="124"/>
                    </a:lnTo>
                    <a:lnTo>
                      <a:pt x="769" y="123"/>
                    </a:lnTo>
                    <a:lnTo>
                      <a:pt x="782" y="121"/>
                    </a:lnTo>
                    <a:lnTo>
                      <a:pt x="787" y="119"/>
                    </a:lnTo>
                    <a:lnTo>
                      <a:pt x="812" y="119"/>
                    </a:lnTo>
                    <a:lnTo>
                      <a:pt x="814" y="119"/>
                    </a:lnTo>
                    <a:lnTo>
                      <a:pt x="825" y="118"/>
                    </a:lnTo>
                    <a:lnTo>
                      <a:pt x="829" y="118"/>
                    </a:lnTo>
                    <a:lnTo>
                      <a:pt x="834" y="118"/>
                    </a:lnTo>
                    <a:lnTo>
                      <a:pt x="836" y="118"/>
                    </a:lnTo>
                    <a:lnTo>
                      <a:pt x="839" y="118"/>
                    </a:lnTo>
                    <a:lnTo>
                      <a:pt x="842" y="116"/>
                    </a:lnTo>
                    <a:lnTo>
                      <a:pt x="847" y="115"/>
                    </a:lnTo>
                    <a:lnTo>
                      <a:pt x="856" y="113"/>
                    </a:lnTo>
                    <a:lnTo>
                      <a:pt x="859" y="113"/>
                    </a:lnTo>
                    <a:lnTo>
                      <a:pt x="861" y="115"/>
                    </a:lnTo>
                    <a:lnTo>
                      <a:pt x="862" y="115"/>
                    </a:lnTo>
                    <a:lnTo>
                      <a:pt x="858" y="118"/>
                    </a:lnTo>
                    <a:lnTo>
                      <a:pt x="853" y="121"/>
                    </a:lnTo>
                    <a:lnTo>
                      <a:pt x="848" y="123"/>
                    </a:lnTo>
                    <a:lnTo>
                      <a:pt x="845" y="124"/>
                    </a:lnTo>
                    <a:lnTo>
                      <a:pt x="843" y="126"/>
                    </a:lnTo>
                    <a:lnTo>
                      <a:pt x="843" y="126"/>
                    </a:lnTo>
                    <a:lnTo>
                      <a:pt x="843" y="129"/>
                    </a:lnTo>
                    <a:lnTo>
                      <a:pt x="845" y="129"/>
                    </a:lnTo>
                    <a:lnTo>
                      <a:pt x="848" y="130"/>
                    </a:lnTo>
                    <a:lnTo>
                      <a:pt x="851" y="134"/>
                    </a:lnTo>
                    <a:lnTo>
                      <a:pt x="855" y="135"/>
                    </a:lnTo>
                    <a:lnTo>
                      <a:pt x="856" y="135"/>
                    </a:lnTo>
                    <a:lnTo>
                      <a:pt x="858" y="135"/>
                    </a:lnTo>
                    <a:lnTo>
                      <a:pt x="848" y="130"/>
                    </a:lnTo>
                    <a:lnTo>
                      <a:pt x="847" y="129"/>
                    </a:lnTo>
                    <a:lnTo>
                      <a:pt x="845" y="127"/>
                    </a:lnTo>
                    <a:lnTo>
                      <a:pt x="847" y="126"/>
                    </a:lnTo>
                    <a:lnTo>
                      <a:pt x="847" y="124"/>
                    </a:lnTo>
                    <a:lnTo>
                      <a:pt x="848" y="124"/>
                    </a:lnTo>
                    <a:lnTo>
                      <a:pt x="850" y="124"/>
                    </a:lnTo>
                    <a:lnTo>
                      <a:pt x="853" y="123"/>
                    </a:lnTo>
                    <a:lnTo>
                      <a:pt x="862" y="121"/>
                    </a:lnTo>
                    <a:lnTo>
                      <a:pt x="866" y="119"/>
                    </a:lnTo>
                    <a:lnTo>
                      <a:pt x="867" y="118"/>
                    </a:lnTo>
                    <a:lnTo>
                      <a:pt x="870" y="116"/>
                    </a:lnTo>
                    <a:lnTo>
                      <a:pt x="869" y="115"/>
                    </a:lnTo>
                    <a:lnTo>
                      <a:pt x="866" y="115"/>
                    </a:lnTo>
                    <a:lnTo>
                      <a:pt x="864" y="113"/>
                    </a:lnTo>
                    <a:lnTo>
                      <a:pt x="858" y="105"/>
                    </a:lnTo>
                    <a:lnTo>
                      <a:pt x="855" y="104"/>
                    </a:lnTo>
                    <a:lnTo>
                      <a:pt x="850" y="102"/>
                    </a:lnTo>
                    <a:lnTo>
                      <a:pt x="847" y="102"/>
                    </a:lnTo>
                    <a:lnTo>
                      <a:pt x="850" y="99"/>
                    </a:lnTo>
                    <a:lnTo>
                      <a:pt x="853" y="97"/>
                    </a:lnTo>
                    <a:lnTo>
                      <a:pt x="855" y="97"/>
                    </a:lnTo>
                    <a:lnTo>
                      <a:pt x="856" y="99"/>
                    </a:lnTo>
                    <a:lnTo>
                      <a:pt x="859" y="100"/>
                    </a:lnTo>
                    <a:lnTo>
                      <a:pt x="864" y="100"/>
                    </a:lnTo>
                    <a:lnTo>
                      <a:pt x="862" y="99"/>
                    </a:lnTo>
                    <a:lnTo>
                      <a:pt x="859" y="97"/>
                    </a:lnTo>
                    <a:lnTo>
                      <a:pt x="858" y="96"/>
                    </a:lnTo>
                    <a:lnTo>
                      <a:pt x="853" y="94"/>
                    </a:lnTo>
                    <a:lnTo>
                      <a:pt x="848" y="93"/>
                    </a:lnTo>
                    <a:lnTo>
                      <a:pt x="843" y="93"/>
                    </a:lnTo>
                    <a:lnTo>
                      <a:pt x="845" y="89"/>
                    </a:lnTo>
                    <a:lnTo>
                      <a:pt x="848" y="89"/>
                    </a:lnTo>
                    <a:lnTo>
                      <a:pt x="848" y="89"/>
                    </a:lnTo>
                    <a:lnTo>
                      <a:pt x="850" y="88"/>
                    </a:lnTo>
                    <a:lnTo>
                      <a:pt x="856" y="91"/>
                    </a:lnTo>
                    <a:lnTo>
                      <a:pt x="859" y="89"/>
                    </a:lnTo>
                    <a:lnTo>
                      <a:pt x="862" y="88"/>
                    </a:lnTo>
                    <a:lnTo>
                      <a:pt x="867" y="83"/>
                    </a:lnTo>
                    <a:lnTo>
                      <a:pt x="869" y="82"/>
                    </a:lnTo>
                    <a:lnTo>
                      <a:pt x="866" y="80"/>
                    </a:lnTo>
                    <a:lnTo>
                      <a:pt x="864" y="80"/>
                    </a:lnTo>
                    <a:lnTo>
                      <a:pt x="861" y="80"/>
                    </a:lnTo>
                    <a:lnTo>
                      <a:pt x="861" y="78"/>
                    </a:lnTo>
                    <a:lnTo>
                      <a:pt x="861" y="77"/>
                    </a:lnTo>
                    <a:lnTo>
                      <a:pt x="864" y="77"/>
                    </a:lnTo>
                    <a:lnTo>
                      <a:pt x="872" y="78"/>
                    </a:lnTo>
                    <a:lnTo>
                      <a:pt x="883" y="74"/>
                    </a:lnTo>
                    <a:lnTo>
                      <a:pt x="886" y="71"/>
                    </a:lnTo>
                    <a:lnTo>
                      <a:pt x="895" y="67"/>
                    </a:lnTo>
                    <a:lnTo>
                      <a:pt x="899" y="69"/>
                    </a:lnTo>
                    <a:lnTo>
                      <a:pt x="908" y="64"/>
                    </a:lnTo>
                    <a:lnTo>
                      <a:pt x="919" y="63"/>
                    </a:lnTo>
                    <a:lnTo>
                      <a:pt x="925" y="63"/>
                    </a:lnTo>
                    <a:lnTo>
                      <a:pt x="932" y="61"/>
                    </a:lnTo>
                    <a:lnTo>
                      <a:pt x="940" y="60"/>
                    </a:lnTo>
                    <a:lnTo>
                      <a:pt x="943" y="60"/>
                    </a:lnTo>
                    <a:lnTo>
                      <a:pt x="955" y="56"/>
                    </a:lnTo>
                    <a:lnTo>
                      <a:pt x="963" y="55"/>
                    </a:lnTo>
                    <a:lnTo>
                      <a:pt x="965" y="53"/>
                    </a:lnTo>
                    <a:lnTo>
                      <a:pt x="959" y="55"/>
                    </a:lnTo>
                    <a:lnTo>
                      <a:pt x="957" y="53"/>
                    </a:lnTo>
                    <a:lnTo>
                      <a:pt x="955" y="55"/>
                    </a:lnTo>
                    <a:lnTo>
                      <a:pt x="954" y="55"/>
                    </a:lnTo>
                    <a:lnTo>
                      <a:pt x="951" y="53"/>
                    </a:lnTo>
                    <a:lnTo>
                      <a:pt x="949" y="55"/>
                    </a:lnTo>
                    <a:lnTo>
                      <a:pt x="949" y="55"/>
                    </a:lnTo>
                    <a:lnTo>
                      <a:pt x="948" y="55"/>
                    </a:lnTo>
                    <a:lnTo>
                      <a:pt x="946" y="55"/>
                    </a:lnTo>
                    <a:lnTo>
                      <a:pt x="946" y="53"/>
                    </a:lnTo>
                    <a:lnTo>
                      <a:pt x="948" y="50"/>
                    </a:lnTo>
                    <a:lnTo>
                      <a:pt x="949" y="52"/>
                    </a:lnTo>
                    <a:lnTo>
                      <a:pt x="952" y="50"/>
                    </a:lnTo>
                    <a:lnTo>
                      <a:pt x="954" y="50"/>
                    </a:lnTo>
                    <a:lnTo>
                      <a:pt x="957" y="50"/>
                    </a:lnTo>
                    <a:lnTo>
                      <a:pt x="960" y="50"/>
                    </a:lnTo>
                    <a:lnTo>
                      <a:pt x="963" y="49"/>
                    </a:lnTo>
                    <a:lnTo>
                      <a:pt x="968" y="50"/>
                    </a:lnTo>
                    <a:lnTo>
                      <a:pt x="970" y="49"/>
                    </a:lnTo>
                    <a:lnTo>
                      <a:pt x="971" y="49"/>
                    </a:lnTo>
                    <a:lnTo>
                      <a:pt x="977" y="49"/>
                    </a:lnTo>
                    <a:lnTo>
                      <a:pt x="982" y="49"/>
                    </a:lnTo>
                    <a:lnTo>
                      <a:pt x="985" y="49"/>
                    </a:lnTo>
                    <a:lnTo>
                      <a:pt x="990" y="49"/>
                    </a:lnTo>
                    <a:lnTo>
                      <a:pt x="993" y="50"/>
                    </a:lnTo>
                    <a:lnTo>
                      <a:pt x="992" y="52"/>
                    </a:lnTo>
                    <a:lnTo>
                      <a:pt x="987" y="56"/>
                    </a:lnTo>
                    <a:lnTo>
                      <a:pt x="989" y="56"/>
                    </a:lnTo>
                    <a:lnTo>
                      <a:pt x="990" y="55"/>
                    </a:lnTo>
                    <a:lnTo>
                      <a:pt x="1000" y="52"/>
                    </a:lnTo>
                    <a:lnTo>
                      <a:pt x="1000" y="53"/>
                    </a:lnTo>
                    <a:lnTo>
                      <a:pt x="1000" y="55"/>
                    </a:lnTo>
                    <a:lnTo>
                      <a:pt x="998" y="56"/>
                    </a:lnTo>
                    <a:lnTo>
                      <a:pt x="1004" y="55"/>
                    </a:lnTo>
                    <a:lnTo>
                      <a:pt x="1009" y="52"/>
                    </a:lnTo>
                    <a:lnTo>
                      <a:pt x="1011" y="52"/>
                    </a:lnTo>
                    <a:lnTo>
                      <a:pt x="1014" y="53"/>
                    </a:lnTo>
                    <a:lnTo>
                      <a:pt x="1015" y="52"/>
                    </a:lnTo>
                    <a:lnTo>
                      <a:pt x="1015" y="50"/>
                    </a:lnTo>
                    <a:lnTo>
                      <a:pt x="1018" y="50"/>
                    </a:lnTo>
                    <a:lnTo>
                      <a:pt x="1020" y="49"/>
                    </a:lnTo>
                    <a:lnTo>
                      <a:pt x="1023" y="47"/>
                    </a:lnTo>
                    <a:lnTo>
                      <a:pt x="1025" y="47"/>
                    </a:lnTo>
                    <a:lnTo>
                      <a:pt x="1030" y="45"/>
                    </a:lnTo>
                    <a:lnTo>
                      <a:pt x="1031" y="45"/>
                    </a:lnTo>
                    <a:lnTo>
                      <a:pt x="1034" y="47"/>
                    </a:lnTo>
                    <a:lnTo>
                      <a:pt x="1037" y="47"/>
                    </a:lnTo>
                    <a:lnTo>
                      <a:pt x="1044" y="49"/>
                    </a:lnTo>
                    <a:lnTo>
                      <a:pt x="1044" y="50"/>
                    </a:lnTo>
                    <a:lnTo>
                      <a:pt x="1044" y="50"/>
                    </a:lnTo>
                    <a:lnTo>
                      <a:pt x="1045" y="52"/>
                    </a:lnTo>
                    <a:lnTo>
                      <a:pt x="1045" y="53"/>
                    </a:lnTo>
                    <a:lnTo>
                      <a:pt x="1044" y="56"/>
                    </a:lnTo>
                    <a:lnTo>
                      <a:pt x="1041" y="58"/>
                    </a:lnTo>
                    <a:lnTo>
                      <a:pt x="1042" y="58"/>
                    </a:lnTo>
                    <a:lnTo>
                      <a:pt x="1044" y="58"/>
                    </a:lnTo>
                    <a:lnTo>
                      <a:pt x="1045" y="56"/>
                    </a:lnTo>
                    <a:lnTo>
                      <a:pt x="1047" y="55"/>
                    </a:lnTo>
                    <a:lnTo>
                      <a:pt x="1047" y="49"/>
                    </a:lnTo>
                    <a:lnTo>
                      <a:pt x="1044" y="45"/>
                    </a:lnTo>
                    <a:lnTo>
                      <a:pt x="1042" y="44"/>
                    </a:lnTo>
                    <a:lnTo>
                      <a:pt x="1036" y="41"/>
                    </a:lnTo>
                    <a:lnTo>
                      <a:pt x="1034" y="39"/>
                    </a:lnTo>
                    <a:lnTo>
                      <a:pt x="1033" y="37"/>
                    </a:lnTo>
                    <a:lnTo>
                      <a:pt x="1033" y="37"/>
                    </a:lnTo>
                    <a:lnTo>
                      <a:pt x="1044" y="39"/>
                    </a:lnTo>
                    <a:lnTo>
                      <a:pt x="1048" y="37"/>
                    </a:lnTo>
                    <a:lnTo>
                      <a:pt x="1055" y="37"/>
                    </a:lnTo>
                    <a:lnTo>
                      <a:pt x="1061" y="37"/>
                    </a:lnTo>
                    <a:lnTo>
                      <a:pt x="1064" y="37"/>
                    </a:lnTo>
                    <a:lnTo>
                      <a:pt x="1069" y="37"/>
                    </a:lnTo>
                    <a:lnTo>
                      <a:pt x="1072" y="39"/>
                    </a:lnTo>
                    <a:lnTo>
                      <a:pt x="1074" y="37"/>
                    </a:lnTo>
                    <a:lnTo>
                      <a:pt x="1067" y="36"/>
                    </a:lnTo>
                    <a:lnTo>
                      <a:pt x="1064" y="36"/>
                    </a:lnTo>
                    <a:lnTo>
                      <a:pt x="1063" y="36"/>
                    </a:lnTo>
                    <a:lnTo>
                      <a:pt x="1064" y="34"/>
                    </a:lnTo>
                    <a:lnTo>
                      <a:pt x="1066" y="31"/>
                    </a:lnTo>
                    <a:lnTo>
                      <a:pt x="1064" y="30"/>
                    </a:lnTo>
                    <a:lnTo>
                      <a:pt x="1063" y="28"/>
                    </a:lnTo>
                    <a:lnTo>
                      <a:pt x="1063" y="25"/>
                    </a:lnTo>
                    <a:lnTo>
                      <a:pt x="1064" y="23"/>
                    </a:lnTo>
                    <a:lnTo>
                      <a:pt x="1066" y="22"/>
                    </a:lnTo>
                    <a:lnTo>
                      <a:pt x="1067" y="19"/>
                    </a:lnTo>
                    <a:lnTo>
                      <a:pt x="1071" y="17"/>
                    </a:lnTo>
                    <a:lnTo>
                      <a:pt x="1086" y="8"/>
                    </a:lnTo>
                    <a:lnTo>
                      <a:pt x="1094" y="3"/>
                    </a:lnTo>
                    <a:lnTo>
                      <a:pt x="1097" y="3"/>
                    </a:lnTo>
                    <a:lnTo>
                      <a:pt x="1100" y="3"/>
                    </a:lnTo>
                    <a:lnTo>
                      <a:pt x="1107" y="0"/>
                    </a:lnTo>
                    <a:lnTo>
                      <a:pt x="1110" y="0"/>
                    </a:lnTo>
                    <a:close/>
                  </a:path>
                </a:pathLst>
              </a:custGeom>
              <a:solidFill>
                <a:schemeClr val="accent1">
                  <a:lumMod val="60000"/>
                  <a:lumOff val="4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3" name="Freeform 135">
                <a:extLst>
                  <a:ext uri="{FF2B5EF4-FFF2-40B4-BE49-F238E27FC236}">
                    <a16:creationId xmlns:a16="http://schemas.microsoft.com/office/drawing/2014/main" id="{829B7F0C-A48B-43EC-90E3-D4E5B5C7CD9C}"/>
                  </a:ext>
                </a:extLst>
              </p:cNvPr>
              <p:cNvSpPr>
                <a:spLocks/>
              </p:cNvSpPr>
              <p:nvPr/>
            </p:nvSpPr>
            <p:spPr bwMode="auto">
              <a:xfrm>
                <a:off x="9887597" y="3111893"/>
                <a:ext cx="1950" cy="0"/>
              </a:xfrm>
              <a:custGeom>
                <a:avLst/>
                <a:gdLst>
                  <a:gd name="T0" fmla="*/ 0 w 1"/>
                  <a:gd name="T1" fmla="*/ 0 w 1"/>
                  <a:gd name="T2" fmla="*/ 0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lnTo>
                      <a:pt x="0" y="0"/>
                    </a:lnTo>
                    <a:lnTo>
                      <a:pt x="0" y="0"/>
                    </a:lnTo>
                    <a:lnTo>
                      <a:pt x="1"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4" name="Freeform 136">
                <a:extLst>
                  <a:ext uri="{FF2B5EF4-FFF2-40B4-BE49-F238E27FC236}">
                    <a16:creationId xmlns:a16="http://schemas.microsoft.com/office/drawing/2014/main" id="{B438A34A-09B7-4964-9764-B9808398944D}"/>
                  </a:ext>
                </a:extLst>
              </p:cNvPr>
              <p:cNvSpPr>
                <a:spLocks/>
              </p:cNvSpPr>
              <p:nvPr/>
            </p:nvSpPr>
            <p:spPr bwMode="auto">
              <a:xfrm>
                <a:off x="7425731" y="1455055"/>
                <a:ext cx="27289" cy="15594"/>
              </a:xfrm>
              <a:custGeom>
                <a:avLst/>
                <a:gdLst>
                  <a:gd name="T0" fmla="*/ 9 w 14"/>
                  <a:gd name="T1" fmla="*/ 0 h 8"/>
                  <a:gd name="T2" fmla="*/ 12 w 14"/>
                  <a:gd name="T3" fmla="*/ 2 h 8"/>
                  <a:gd name="T4" fmla="*/ 14 w 14"/>
                  <a:gd name="T5" fmla="*/ 5 h 8"/>
                  <a:gd name="T6" fmla="*/ 11 w 14"/>
                  <a:gd name="T7" fmla="*/ 7 h 8"/>
                  <a:gd name="T8" fmla="*/ 6 w 14"/>
                  <a:gd name="T9" fmla="*/ 8 h 8"/>
                  <a:gd name="T10" fmla="*/ 4 w 14"/>
                  <a:gd name="T11" fmla="*/ 7 h 8"/>
                  <a:gd name="T12" fmla="*/ 3 w 14"/>
                  <a:gd name="T13" fmla="*/ 7 h 8"/>
                  <a:gd name="T14" fmla="*/ 3 w 14"/>
                  <a:gd name="T15" fmla="*/ 7 h 8"/>
                  <a:gd name="T16" fmla="*/ 0 w 14"/>
                  <a:gd name="T17" fmla="*/ 5 h 8"/>
                  <a:gd name="T18" fmla="*/ 0 w 14"/>
                  <a:gd name="T19" fmla="*/ 4 h 8"/>
                  <a:gd name="T20" fmla="*/ 1 w 14"/>
                  <a:gd name="T21" fmla="*/ 4 h 8"/>
                  <a:gd name="T22" fmla="*/ 9 w 1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8">
                    <a:moveTo>
                      <a:pt x="9" y="0"/>
                    </a:moveTo>
                    <a:lnTo>
                      <a:pt x="12" y="2"/>
                    </a:lnTo>
                    <a:lnTo>
                      <a:pt x="14" y="5"/>
                    </a:lnTo>
                    <a:lnTo>
                      <a:pt x="11" y="7"/>
                    </a:lnTo>
                    <a:lnTo>
                      <a:pt x="6" y="8"/>
                    </a:lnTo>
                    <a:lnTo>
                      <a:pt x="4" y="7"/>
                    </a:lnTo>
                    <a:lnTo>
                      <a:pt x="3" y="7"/>
                    </a:lnTo>
                    <a:lnTo>
                      <a:pt x="3" y="7"/>
                    </a:lnTo>
                    <a:lnTo>
                      <a:pt x="0" y="5"/>
                    </a:lnTo>
                    <a:lnTo>
                      <a:pt x="0" y="4"/>
                    </a:lnTo>
                    <a:lnTo>
                      <a:pt x="1" y="4"/>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5" name="Freeform 137">
                <a:extLst>
                  <a:ext uri="{FF2B5EF4-FFF2-40B4-BE49-F238E27FC236}">
                    <a16:creationId xmlns:a16="http://schemas.microsoft.com/office/drawing/2014/main" id="{BD7E9B95-B05A-47FE-864B-F4AC42CA33C8}"/>
                  </a:ext>
                </a:extLst>
              </p:cNvPr>
              <p:cNvSpPr>
                <a:spLocks/>
              </p:cNvSpPr>
              <p:nvPr/>
            </p:nvSpPr>
            <p:spPr bwMode="auto">
              <a:xfrm>
                <a:off x="7326320" y="1361493"/>
                <a:ext cx="89664" cy="29239"/>
              </a:xfrm>
              <a:custGeom>
                <a:avLst/>
                <a:gdLst>
                  <a:gd name="T0" fmla="*/ 33 w 46"/>
                  <a:gd name="T1" fmla="*/ 0 h 15"/>
                  <a:gd name="T2" fmla="*/ 35 w 46"/>
                  <a:gd name="T3" fmla="*/ 1 h 15"/>
                  <a:gd name="T4" fmla="*/ 35 w 46"/>
                  <a:gd name="T5" fmla="*/ 3 h 15"/>
                  <a:gd name="T6" fmla="*/ 38 w 46"/>
                  <a:gd name="T7" fmla="*/ 3 h 15"/>
                  <a:gd name="T8" fmla="*/ 44 w 46"/>
                  <a:gd name="T9" fmla="*/ 4 h 15"/>
                  <a:gd name="T10" fmla="*/ 46 w 46"/>
                  <a:gd name="T11" fmla="*/ 6 h 15"/>
                  <a:gd name="T12" fmla="*/ 43 w 46"/>
                  <a:gd name="T13" fmla="*/ 6 h 15"/>
                  <a:gd name="T14" fmla="*/ 35 w 46"/>
                  <a:gd name="T15" fmla="*/ 8 h 15"/>
                  <a:gd name="T16" fmla="*/ 36 w 46"/>
                  <a:gd name="T17" fmla="*/ 9 h 15"/>
                  <a:gd name="T18" fmla="*/ 38 w 46"/>
                  <a:gd name="T19" fmla="*/ 11 h 15"/>
                  <a:gd name="T20" fmla="*/ 36 w 46"/>
                  <a:gd name="T21" fmla="*/ 12 h 15"/>
                  <a:gd name="T22" fmla="*/ 33 w 46"/>
                  <a:gd name="T23" fmla="*/ 14 h 15"/>
                  <a:gd name="T24" fmla="*/ 28 w 46"/>
                  <a:gd name="T25" fmla="*/ 15 h 15"/>
                  <a:gd name="T26" fmla="*/ 25 w 46"/>
                  <a:gd name="T27" fmla="*/ 14 h 15"/>
                  <a:gd name="T28" fmla="*/ 21 w 46"/>
                  <a:gd name="T29" fmla="*/ 11 h 15"/>
                  <a:gd name="T30" fmla="*/ 17 w 46"/>
                  <a:gd name="T31" fmla="*/ 12 h 15"/>
                  <a:gd name="T32" fmla="*/ 16 w 46"/>
                  <a:gd name="T33" fmla="*/ 14 h 15"/>
                  <a:gd name="T34" fmla="*/ 14 w 46"/>
                  <a:gd name="T35" fmla="*/ 14 h 15"/>
                  <a:gd name="T36" fmla="*/ 11 w 46"/>
                  <a:gd name="T37" fmla="*/ 12 h 15"/>
                  <a:gd name="T38" fmla="*/ 5 w 46"/>
                  <a:gd name="T39" fmla="*/ 14 h 15"/>
                  <a:gd name="T40" fmla="*/ 2 w 46"/>
                  <a:gd name="T41" fmla="*/ 12 h 15"/>
                  <a:gd name="T42" fmla="*/ 0 w 46"/>
                  <a:gd name="T43" fmla="*/ 9 h 15"/>
                  <a:gd name="T44" fmla="*/ 5 w 46"/>
                  <a:gd name="T45" fmla="*/ 8 h 15"/>
                  <a:gd name="T46" fmla="*/ 11 w 46"/>
                  <a:gd name="T47" fmla="*/ 9 h 15"/>
                  <a:gd name="T48" fmla="*/ 14 w 46"/>
                  <a:gd name="T49" fmla="*/ 6 h 15"/>
                  <a:gd name="T50" fmla="*/ 19 w 46"/>
                  <a:gd name="T51" fmla="*/ 4 h 15"/>
                  <a:gd name="T52" fmla="*/ 22 w 46"/>
                  <a:gd name="T53" fmla="*/ 3 h 15"/>
                  <a:gd name="T54" fmla="*/ 24 w 46"/>
                  <a:gd name="T55" fmla="*/ 1 h 15"/>
                  <a:gd name="T56" fmla="*/ 28 w 46"/>
                  <a:gd name="T57" fmla="*/ 1 h 15"/>
                  <a:gd name="T58" fmla="*/ 30 w 46"/>
                  <a:gd name="T59" fmla="*/ 1 h 15"/>
                  <a:gd name="T60" fmla="*/ 33 w 46"/>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15">
                    <a:moveTo>
                      <a:pt x="33" y="0"/>
                    </a:moveTo>
                    <a:lnTo>
                      <a:pt x="35" y="1"/>
                    </a:lnTo>
                    <a:lnTo>
                      <a:pt x="35" y="3"/>
                    </a:lnTo>
                    <a:lnTo>
                      <a:pt x="38" y="3"/>
                    </a:lnTo>
                    <a:lnTo>
                      <a:pt x="44" y="4"/>
                    </a:lnTo>
                    <a:lnTo>
                      <a:pt x="46" y="6"/>
                    </a:lnTo>
                    <a:lnTo>
                      <a:pt x="43" y="6"/>
                    </a:lnTo>
                    <a:lnTo>
                      <a:pt x="35" y="8"/>
                    </a:lnTo>
                    <a:lnTo>
                      <a:pt x="36" y="9"/>
                    </a:lnTo>
                    <a:lnTo>
                      <a:pt x="38" y="11"/>
                    </a:lnTo>
                    <a:lnTo>
                      <a:pt x="36" y="12"/>
                    </a:lnTo>
                    <a:lnTo>
                      <a:pt x="33" y="14"/>
                    </a:lnTo>
                    <a:lnTo>
                      <a:pt x="28" y="15"/>
                    </a:lnTo>
                    <a:lnTo>
                      <a:pt x="25" y="14"/>
                    </a:lnTo>
                    <a:lnTo>
                      <a:pt x="21" y="11"/>
                    </a:lnTo>
                    <a:lnTo>
                      <a:pt x="17" y="12"/>
                    </a:lnTo>
                    <a:lnTo>
                      <a:pt x="16" y="14"/>
                    </a:lnTo>
                    <a:lnTo>
                      <a:pt x="14" y="14"/>
                    </a:lnTo>
                    <a:lnTo>
                      <a:pt x="11" y="12"/>
                    </a:lnTo>
                    <a:lnTo>
                      <a:pt x="5" y="14"/>
                    </a:lnTo>
                    <a:lnTo>
                      <a:pt x="2" y="12"/>
                    </a:lnTo>
                    <a:lnTo>
                      <a:pt x="0" y="9"/>
                    </a:lnTo>
                    <a:lnTo>
                      <a:pt x="5" y="8"/>
                    </a:lnTo>
                    <a:lnTo>
                      <a:pt x="11" y="9"/>
                    </a:lnTo>
                    <a:lnTo>
                      <a:pt x="14" y="6"/>
                    </a:lnTo>
                    <a:lnTo>
                      <a:pt x="19" y="4"/>
                    </a:lnTo>
                    <a:lnTo>
                      <a:pt x="22" y="3"/>
                    </a:lnTo>
                    <a:lnTo>
                      <a:pt x="24" y="1"/>
                    </a:lnTo>
                    <a:lnTo>
                      <a:pt x="28" y="1"/>
                    </a:lnTo>
                    <a:lnTo>
                      <a:pt x="30" y="1"/>
                    </a:lnTo>
                    <a:lnTo>
                      <a:pt x="3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6" name="Freeform 138">
                <a:extLst>
                  <a:ext uri="{FF2B5EF4-FFF2-40B4-BE49-F238E27FC236}">
                    <a16:creationId xmlns:a16="http://schemas.microsoft.com/office/drawing/2014/main" id="{E68B4BF7-D629-4A51-ADE9-66F08C1D3805}"/>
                  </a:ext>
                </a:extLst>
              </p:cNvPr>
              <p:cNvSpPr>
                <a:spLocks/>
              </p:cNvSpPr>
              <p:nvPr/>
            </p:nvSpPr>
            <p:spPr bwMode="auto">
              <a:xfrm>
                <a:off x="7396492" y="1342000"/>
                <a:ext cx="40934" cy="9747"/>
              </a:xfrm>
              <a:custGeom>
                <a:avLst/>
                <a:gdLst>
                  <a:gd name="T0" fmla="*/ 19 w 21"/>
                  <a:gd name="T1" fmla="*/ 0 h 5"/>
                  <a:gd name="T2" fmla="*/ 21 w 21"/>
                  <a:gd name="T3" fmla="*/ 2 h 5"/>
                  <a:gd name="T4" fmla="*/ 21 w 21"/>
                  <a:gd name="T5" fmla="*/ 3 h 5"/>
                  <a:gd name="T6" fmla="*/ 21 w 21"/>
                  <a:gd name="T7" fmla="*/ 3 h 5"/>
                  <a:gd name="T8" fmla="*/ 5 w 21"/>
                  <a:gd name="T9" fmla="*/ 5 h 5"/>
                  <a:gd name="T10" fmla="*/ 0 w 21"/>
                  <a:gd name="T11" fmla="*/ 5 h 5"/>
                  <a:gd name="T12" fmla="*/ 0 w 21"/>
                  <a:gd name="T13" fmla="*/ 5 h 5"/>
                  <a:gd name="T14" fmla="*/ 0 w 21"/>
                  <a:gd name="T15" fmla="*/ 5 h 5"/>
                  <a:gd name="T16" fmla="*/ 0 w 21"/>
                  <a:gd name="T17" fmla="*/ 3 h 5"/>
                  <a:gd name="T18" fmla="*/ 0 w 21"/>
                  <a:gd name="T19" fmla="*/ 2 h 5"/>
                  <a:gd name="T20" fmla="*/ 4 w 21"/>
                  <a:gd name="T21" fmla="*/ 0 h 5"/>
                  <a:gd name="T22" fmla="*/ 19 w 21"/>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
                    <a:moveTo>
                      <a:pt x="19" y="0"/>
                    </a:moveTo>
                    <a:lnTo>
                      <a:pt x="21" y="2"/>
                    </a:lnTo>
                    <a:lnTo>
                      <a:pt x="21" y="3"/>
                    </a:lnTo>
                    <a:lnTo>
                      <a:pt x="21" y="3"/>
                    </a:lnTo>
                    <a:lnTo>
                      <a:pt x="5" y="5"/>
                    </a:lnTo>
                    <a:lnTo>
                      <a:pt x="0" y="5"/>
                    </a:lnTo>
                    <a:lnTo>
                      <a:pt x="0" y="5"/>
                    </a:lnTo>
                    <a:lnTo>
                      <a:pt x="0" y="5"/>
                    </a:lnTo>
                    <a:lnTo>
                      <a:pt x="0" y="3"/>
                    </a:lnTo>
                    <a:lnTo>
                      <a:pt x="0" y="2"/>
                    </a:lnTo>
                    <a:lnTo>
                      <a:pt x="4" y="0"/>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7" name="Freeform 139">
                <a:extLst>
                  <a:ext uri="{FF2B5EF4-FFF2-40B4-BE49-F238E27FC236}">
                    <a16:creationId xmlns:a16="http://schemas.microsoft.com/office/drawing/2014/main" id="{02BADF0C-D895-4690-9873-939A4CA1989D}"/>
                  </a:ext>
                </a:extLst>
              </p:cNvPr>
              <p:cNvSpPr>
                <a:spLocks/>
              </p:cNvSpPr>
              <p:nvPr/>
            </p:nvSpPr>
            <p:spPr bwMode="auto">
              <a:xfrm>
                <a:off x="7433528" y="1406325"/>
                <a:ext cx="83817" cy="31188"/>
              </a:xfrm>
              <a:custGeom>
                <a:avLst/>
                <a:gdLst>
                  <a:gd name="T0" fmla="*/ 33 w 43"/>
                  <a:gd name="T1" fmla="*/ 0 h 16"/>
                  <a:gd name="T2" fmla="*/ 38 w 43"/>
                  <a:gd name="T3" fmla="*/ 0 h 16"/>
                  <a:gd name="T4" fmla="*/ 41 w 43"/>
                  <a:gd name="T5" fmla="*/ 2 h 16"/>
                  <a:gd name="T6" fmla="*/ 43 w 43"/>
                  <a:gd name="T7" fmla="*/ 2 h 16"/>
                  <a:gd name="T8" fmla="*/ 43 w 43"/>
                  <a:gd name="T9" fmla="*/ 3 h 16"/>
                  <a:gd name="T10" fmla="*/ 43 w 43"/>
                  <a:gd name="T11" fmla="*/ 5 h 16"/>
                  <a:gd name="T12" fmla="*/ 41 w 43"/>
                  <a:gd name="T13" fmla="*/ 7 h 16"/>
                  <a:gd name="T14" fmla="*/ 41 w 43"/>
                  <a:gd name="T15" fmla="*/ 10 h 16"/>
                  <a:gd name="T16" fmla="*/ 37 w 43"/>
                  <a:gd name="T17" fmla="*/ 10 h 16"/>
                  <a:gd name="T18" fmla="*/ 35 w 43"/>
                  <a:gd name="T19" fmla="*/ 11 h 16"/>
                  <a:gd name="T20" fmla="*/ 33 w 43"/>
                  <a:gd name="T21" fmla="*/ 13 h 16"/>
                  <a:gd name="T22" fmla="*/ 30 w 43"/>
                  <a:gd name="T23" fmla="*/ 13 h 16"/>
                  <a:gd name="T24" fmla="*/ 26 w 43"/>
                  <a:gd name="T25" fmla="*/ 16 h 16"/>
                  <a:gd name="T26" fmla="*/ 21 w 43"/>
                  <a:gd name="T27" fmla="*/ 16 h 16"/>
                  <a:gd name="T28" fmla="*/ 14 w 43"/>
                  <a:gd name="T29" fmla="*/ 13 h 16"/>
                  <a:gd name="T30" fmla="*/ 10 w 43"/>
                  <a:gd name="T31" fmla="*/ 16 h 16"/>
                  <a:gd name="T32" fmla="*/ 7 w 43"/>
                  <a:gd name="T33" fmla="*/ 16 h 16"/>
                  <a:gd name="T34" fmla="*/ 2 w 43"/>
                  <a:gd name="T35" fmla="*/ 13 h 16"/>
                  <a:gd name="T36" fmla="*/ 0 w 43"/>
                  <a:gd name="T37" fmla="*/ 13 h 16"/>
                  <a:gd name="T38" fmla="*/ 0 w 43"/>
                  <a:gd name="T39" fmla="*/ 11 h 16"/>
                  <a:gd name="T40" fmla="*/ 0 w 43"/>
                  <a:gd name="T41" fmla="*/ 10 h 16"/>
                  <a:gd name="T42" fmla="*/ 2 w 43"/>
                  <a:gd name="T43" fmla="*/ 7 h 16"/>
                  <a:gd name="T44" fmla="*/ 3 w 43"/>
                  <a:gd name="T45" fmla="*/ 5 h 16"/>
                  <a:gd name="T46" fmla="*/ 5 w 43"/>
                  <a:gd name="T47" fmla="*/ 3 h 16"/>
                  <a:gd name="T48" fmla="*/ 5 w 43"/>
                  <a:gd name="T49" fmla="*/ 3 h 16"/>
                  <a:gd name="T50" fmla="*/ 7 w 43"/>
                  <a:gd name="T51" fmla="*/ 2 h 16"/>
                  <a:gd name="T52" fmla="*/ 13 w 43"/>
                  <a:gd name="T53" fmla="*/ 2 h 16"/>
                  <a:gd name="T54" fmla="*/ 14 w 43"/>
                  <a:gd name="T55" fmla="*/ 2 h 16"/>
                  <a:gd name="T56" fmla="*/ 14 w 43"/>
                  <a:gd name="T57" fmla="*/ 3 h 16"/>
                  <a:gd name="T58" fmla="*/ 18 w 43"/>
                  <a:gd name="T59" fmla="*/ 3 h 16"/>
                  <a:gd name="T60" fmla="*/ 22 w 43"/>
                  <a:gd name="T61" fmla="*/ 2 h 16"/>
                  <a:gd name="T62" fmla="*/ 30 w 43"/>
                  <a:gd name="T63" fmla="*/ 2 h 16"/>
                  <a:gd name="T64" fmla="*/ 33 w 43"/>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16">
                    <a:moveTo>
                      <a:pt x="33" y="0"/>
                    </a:moveTo>
                    <a:lnTo>
                      <a:pt x="38" y="0"/>
                    </a:lnTo>
                    <a:lnTo>
                      <a:pt x="41" y="2"/>
                    </a:lnTo>
                    <a:lnTo>
                      <a:pt x="43" y="2"/>
                    </a:lnTo>
                    <a:lnTo>
                      <a:pt x="43" y="3"/>
                    </a:lnTo>
                    <a:lnTo>
                      <a:pt x="43" y="5"/>
                    </a:lnTo>
                    <a:lnTo>
                      <a:pt x="41" y="7"/>
                    </a:lnTo>
                    <a:lnTo>
                      <a:pt x="41" y="10"/>
                    </a:lnTo>
                    <a:lnTo>
                      <a:pt x="37" y="10"/>
                    </a:lnTo>
                    <a:lnTo>
                      <a:pt x="35" y="11"/>
                    </a:lnTo>
                    <a:lnTo>
                      <a:pt x="33" y="13"/>
                    </a:lnTo>
                    <a:lnTo>
                      <a:pt x="30" y="13"/>
                    </a:lnTo>
                    <a:lnTo>
                      <a:pt x="26" y="16"/>
                    </a:lnTo>
                    <a:lnTo>
                      <a:pt x="21" y="16"/>
                    </a:lnTo>
                    <a:lnTo>
                      <a:pt x="14" y="13"/>
                    </a:lnTo>
                    <a:lnTo>
                      <a:pt x="10" y="16"/>
                    </a:lnTo>
                    <a:lnTo>
                      <a:pt x="7" y="16"/>
                    </a:lnTo>
                    <a:lnTo>
                      <a:pt x="2" y="13"/>
                    </a:lnTo>
                    <a:lnTo>
                      <a:pt x="0" y="13"/>
                    </a:lnTo>
                    <a:lnTo>
                      <a:pt x="0" y="11"/>
                    </a:lnTo>
                    <a:lnTo>
                      <a:pt x="0" y="10"/>
                    </a:lnTo>
                    <a:lnTo>
                      <a:pt x="2" y="7"/>
                    </a:lnTo>
                    <a:lnTo>
                      <a:pt x="3" y="5"/>
                    </a:lnTo>
                    <a:lnTo>
                      <a:pt x="5" y="3"/>
                    </a:lnTo>
                    <a:lnTo>
                      <a:pt x="5" y="3"/>
                    </a:lnTo>
                    <a:lnTo>
                      <a:pt x="7" y="2"/>
                    </a:lnTo>
                    <a:lnTo>
                      <a:pt x="13" y="2"/>
                    </a:lnTo>
                    <a:lnTo>
                      <a:pt x="14" y="2"/>
                    </a:lnTo>
                    <a:lnTo>
                      <a:pt x="14" y="3"/>
                    </a:lnTo>
                    <a:lnTo>
                      <a:pt x="18" y="3"/>
                    </a:lnTo>
                    <a:lnTo>
                      <a:pt x="22" y="2"/>
                    </a:lnTo>
                    <a:lnTo>
                      <a:pt x="30" y="2"/>
                    </a:lnTo>
                    <a:lnTo>
                      <a:pt x="3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8" name="Freeform 141">
                <a:extLst>
                  <a:ext uri="{FF2B5EF4-FFF2-40B4-BE49-F238E27FC236}">
                    <a16:creationId xmlns:a16="http://schemas.microsoft.com/office/drawing/2014/main" id="{DE5A0391-2ED4-41F6-87A2-32C33813FBC4}"/>
                  </a:ext>
                </a:extLst>
              </p:cNvPr>
              <p:cNvSpPr>
                <a:spLocks/>
              </p:cNvSpPr>
              <p:nvPr/>
            </p:nvSpPr>
            <p:spPr bwMode="auto">
              <a:xfrm>
                <a:off x="7279539" y="1425817"/>
                <a:ext cx="19492" cy="11695"/>
              </a:xfrm>
              <a:custGeom>
                <a:avLst/>
                <a:gdLst>
                  <a:gd name="T0" fmla="*/ 2 w 10"/>
                  <a:gd name="T1" fmla="*/ 0 h 6"/>
                  <a:gd name="T2" fmla="*/ 5 w 10"/>
                  <a:gd name="T3" fmla="*/ 1 h 6"/>
                  <a:gd name="T4" fmla="*/ 7 w 10"/>
                  <a:gd name="T5" fmla="*/ 1 h 6"/>
                  <a:gd name="T6" fmla="*/ 10 w 10"/>
                  <a:gd name="T7" fmla="*/ 3 h 6"/>
                  <a:gd name="T8" fmla="*/ 10 w 10"/>
                  <a:gd name="T9" fmla="*/ 3 h 6"/>
                  <a:gd name="T10" fmla="*/ 10 w 10"/>
                  <a:gd name="T11" fmla="*/ 4 h 6"/>
                  <a:gd name="T12" fmla="*/ 7 w 10"/>
                  <a:gd name="T13" fmla="*/ 6 h 6"/>
                  <a:gd name="T14" fmla="*/ 0 w 10"/>
                  <a:gd name="T15" fmla="*/ 4 h 6"/>
                  <a:gd name="T16" fmla="*/ 0 w 10"/>
                  <a:gd name="T17" fmla="*/ 3 h 6"/>
                  <a:gd name="T18" fmla="*/ 2 w 10"/>
                  <a:gd name="T19" fmla="*/ 3 h 6"/>
                  <a:gd name="T20" fmla="*/ 2 w 10"/>
                  <a:gd name="T21" fmla="*/ 1 h 6"/>
                  <a:gd name="T22" fmla="*/ 2 w 10"/>
                  <a:gd name="T23" fmla="*/ 1 h 6"/>
                  <a:gd name="T24" fmla="*/ 2 w 10"/>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2" y="0"/>
                    </a:moveTo>
                    <a:lnTo>
                      <a:pt x="5" y="1"/>
                    </a:lnTo>
                    <a:lnTo>
                      <a:pt x="7" y="1"/>
                    </a:lnTo>
                    <a:lnTo>
                      <a:pt x="10" y="3"/>
                    </a:lnTo>
                    <a:lnTo>
                      <a:pt x="10" y="3"/>
                    </a:lnTo>
                    <a:lnTo>
                      <a:pt x="10" y="4"/>
                    </a:lnTo>
                    <a:lnTo>
                      <a:pt x="7" y="6"/>
                    </a:lnTo>
                    <a:lnTo>
                      <a:pt x="0" y="4"/>
                    </a:lnTo>
                    <a:lnTo>
                      <a:pt x="0" y="3"/>
                    </a:lnTo>
                    <a:lnTo>
                      <a:pt x="2" y="3"/>
                    </a:lnTo>
                    <a:lnTo>
                      <a:pt x="2" y="1"/>
                    </a:lnTo>
                    <a:lnTo>
                      <a:pt x="2" y="1"/>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9" name="Freeform 142">
                <a:extLst>
                  <a:ext uri="{FF2B5EF4-FFF2-40B4-BE49-F238E27FC236}">
                    <a16:creationId xmlns:a16="http://schemas.microsoft.com/office/drawing/2014/main" id="{D8C8881F-FEF8-445D-A1B7-4F48575280BE}"/>
                  </a:ext>
                </a:extLst>
              </p:cNvPr>
              <p:cNvSpPr>
                <a:spLocks/>
              </p:cNvSpPr>
              <p:nvPr/>
            </p:nvSpPr>
            <p:spPr bwMode="auto">
              <a:xfrm>
                <a:off x="7234707" y="1437513"/>
                <a:ext cx="44833" cy="15594"/>
              </a:xfrm>
              <a:custGeom>
                <a:avLst/>
                <a:gdLst>
                  <a:gd name="T0" fmla="*/ 14 w 23"/>
                  <a:gd name="T1" fmla="*/ 0 h 8"/>
                  <a:gd name="T2" fmla="*/ 17 w 23"/>
                  <a:gd name="T3" fmla="*/ 0 h 8"/>
                  <a:gd name="T4" fmla="*/ 17 w 23"/>
                  <a:gd name="T5" fmla="*/ 2 h 8"/>
                  <a:gd name="T6" fmla="*/ 19 w 23"/>
                  <a:gd name="T7" fmla="*/ 3 h 8"/>
                  <a:gd name="T8" fmla="*/ 23 w 23"/>
                  <a:gd name="T9" fmla="*/ 5 h 8"/>
                  <a:gd name="T10" fmla="*/ 23 w 23"/>
                  <a:gd name="T11" fmla="*/ 6 h 8"/>
                  <a:gd name="T12" fmla="*/ 22 w 23"/>
                  <a:gd name="T13" fmla="*/ 6 h 8"/>
                  <a:gd name="T14" fmla="*/ 19 w 23"/>
                  <a:gd name="T15" fmla="*/ 8 h 8"/>
                  <a:gd name="T16" fmla="*/ 9 w 23"/>
                  <a:gd name="T17" fmla="*/ 8 h 8"/>
                  <a:gd name="T18" fmla="*/ 6 w 23"/>
                  <a:gd name="T19" fmla="*/ 8 h 8"/>
                  <a:gd name="T20" fmla="*/ 6 w 23"/>
                  <a:gd name="T21" fmla="*/ 8 h 8"/>
                  <a:gd name="T22" fmla="*/ 6 w 23"/>
                  <a:gd name="T23" fmla="*/ 8 h 8"/>
                  <a:gd name="T24" fmla="*/ 3 w 23"/>
                  <a:gd name="T25" fmla="*/ 6 h 8"/>
                  <a:gd name="T26" fmla="*/ 0 w 23"/>
                  <a:gd name="T27" fmla="*/ 5 h 8"/>
                  <a:gd name="T28" fmla="*/ 1 w 23"/>
                  <a:gd name="T29" fmla="*/ 5 h 8"/>
                  <a:gd name="T30" fmla="*/ 6 w 23"/>
                  <a:gd name="T31" fmla="*/ 5 h 8"/>
                  <a:gd name="T32" fmla="*/ 8 w 23"/>
                  <a:gd name="T33" fmla="*/ 3 h 8"/>
                  <a:gd name="T34" fmla="*/ 8 w 23"/>
                  <a:gd name="T35" fmla="*/ 3 h 8"/>
                  <a:gd name="T36" fmla="*/ 9 w 23"/>
                  <a:gd name="T37" fmla="*/ 0 h 8"/>
                  <a:gd name="T38" fmla="*/ 14 w 23"/>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8">
                    <a:moveTo>
                      <a:pt x="14" y="0"/>
                    </a:moveTo>
                    <a:lnTo>
                      <a:pt x="17" y="0"/>
                    </a:lnTo>
                    <a:lnTo>
                      <a:pt x="17" y="2"/>
                    </a:lnTo>
                    <a:lnTo>
                      <a:pt x="19" y="3"/>
                    </a:lnTo>
                    <a:lnTo>
                      <a:pt x="23" y="5"/>
                    </a:lnTo>
                    <a:lnTo>
                      <a:pt x="23" y="6"/>
                    </a:lnTo>
                    <a:lnTo>
                      <a:pt x="22" y="6"/>
                    </a:lnTo>
                    <a:lnTo>
                      <a:pt x="19" y="8"/>
                    </a:lnTo>
                    <a:lnTo>
                      <a:pt x="9" y="8"/>
                    </a:lnTo>
                    <a:lnTo>
                      <a:pt x="6" y="8"/>
                    </a:lnTo>
                    <a:lnTo>
                      <a:pt x="6" y="8"/>
                    </a:lnTo>
                    <a:lnTo>
                      <a:pt x="6" y="8"/>
                    </a:lnTo>
                    <a:lnTo>
                      <a:pt x="3" y="6"/>
                    </a:lnTo>
                    <a:lnTo>
                      <a:pt x="0" y="5"/>
                    </a:lnTo>
                    <a:lnTo>
                      <a:pt x="1" y="5"/>
                    </a:lnTo>
                    <a:lnTo>
                      <a:pt x="6" y="5"/>
                    </a:lnTo>
                    <a:lnTo>
                      <a:pt x="8" y="3"/>
                    </a:lnTo>
                    <a:lnTo>
                      <a:pt x="8" y="3"/>
                    </a:lnTo>
                    <a:lnTo>
                      <a:pt x="9" y="0"/>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0" name="Freeform 144">
                <a:extLst>
                  <a:ext uri="{FF2B5EF4-FFF2-40B4-BE49-F238E27FC236}">
                    <a16:creationId xmlns:a16="http://schemas.microsoft.com/office/drawing/2014/main" id="{99F3ADCE-0E14-47B2-8E56-5359E7AD92B2}"/>
                  </a:ext>
                </a:extLst>
              </p:cNvPr>
              <p:cNvSpPr>
                <a:spLocks/>
              </p:cNvSpPr>
              <p:nvPr/>
            </p:nvSpPr>
            <p:spPr bwMode="auto">
              <a:xfrm>
                <a:off x="7415984" y="1373188"/>
                <a:ext cx="21442" cy="5848"/>
              </a:xfrm>
              <a:custGeom>
                <a:avLst/>
                <a:gdLst>
                  <a:gd name="T0" fmla="*/ 6 w 11"/>
                  <a:gd name="T1" fmla="*/ 0 h 3"/>
                  <a:gd name="T2" fmla="*/ 9 w 11"/>
                  <a:gd name="T3" fmla="*/ 2 h 3"/>
                  <a:gd name="T4" fmla="*/ 11 w 11"/>
                  <a:gd name="T5" fmla="*/ 3 h 3"/>
                  <a:gd name="T6" fmla="*/ 11 w 11"/>
                  <a:gd name="T7" fmla="*/ 3 h 3"/>
                  <a:gd name="T8" fmla="*/ 8 w 11"/>
                  <a:gd name="T9" fmla="*/ 3 h 3"/>
                  <a:gd name="T10" fmla="*/ 1 w 11"/>
                  <a:gd name="T11" fmla="*/ 3 h 3"/>
                  <a:gd name="T12" fmla="*/ 0 w 11"/>
                  <a:gd name="T13" fmla="*/ 2 h 3"/>
                  <a:gd name="T14" fmla="*/ 0 w 11"/>
                  <a:gd name="T15" fmla="*/ 2 h 3"/>
                  <a:gd name="T16" fmla="*/ 5 w 11"/>
                  <a:gd name="T17" fmla="*/ 0 h 3"/>
                  <a:gd name="T18" fmla="*/ 6 w 11"/>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
                    <a:moveTo>
                      <a:pt x="6" y="0"/>
                    </a:moveTo>
                    <a:lnTo>
                      <a:pt x="9" y="2"/>
                    </a:lnTo>
                    <a:lnTo>
                      <a:pt x="11" y="3"/>
                    </a:lnTo>
                    <a:lnTo>
                      <a:pt x="11" y="3"/>
                    </a:lnTo>
                    <a:lnTo>
                      <a:pt x="8" y="3"/>
                    </a:lnTo>
                    <a:lnTo>
                      <a:pt x="1" y="3"/>
                    </a:lnTo>
                    <a:lnTo>
                      <a:pt x="0" y="2"/>
                    </a:lnTo>
                    <a:lnTo>
                      <a:pt x="0" y="2"/>
                    </a:lnTo>
                    <a:lnTo>
                      <a:pt x="5" y="0"/>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1" name="Freeform 145">
                <a:extLst>
                  <a:ext uri="{FF2B5EF4-FFF2-40B4-BE49-F238E27FC236}">
                    <a16:creationId xmlns:a16="http://schemas.microsoft.com/office/drawing/2014/main" id="{F2F9E401-4DDA-45EE-BFDE-AF1181693086}"/>
                  </a:ext>
                </a:extLst>
              </p:cNvPr>
              <p:cNvSpPr>
                <a:spLocks/>
              </p:cNvSpPr>
              <p:nvPr/>
            </p:nvSpPr>
            <p:spPr bwMode="auto">
              <a:xfrm>
                <a:off x="7213265" y="1854646"/>
                <a:ext cx="175430" cy="150091"/>
              </a:xfrm>
              <a:custGeom>
                <a:avLst/>
                <a:gdLst>
                  <a:gd name="T0" fmla="*/ 53 w 90"/>
                  <a:gd name="T1" fmla="*/ 2 h 77"/>
                  <a:gd name="T2" fmla="*/ 68 w 90"/>
                  <a:gd name="T3" fmla="*/ 5 h 77"/>
                  <a:gd name="T4" fmla="*/ 72 w 90"/>
                  <a:gd name="T5" fmla="*/ 8 h 77"/>
                  <a:gd name="T6" fmla="*/ 69 w 90"/>
                  <a:gd name="T7" fmla="*/ 11 h 77"/>
                  <a:gd name="T8" fmla="*/ 68 w 90"/>
                  <a:gd name="T9" fmla="*/ 16 h 77"/>
                  <a:gd name="T10" fmla="*/ 63 w 90"/>
                  <a:gd name="T11" fmla="*/ 18 h 77"/>
                  <a:gd name="T12" fmla="*/ 61 w 90"/>
                  <a:gd name="T13" fmla="*/ 22 h 77"/>
                  <a:gd name="T14" fmla="*/ 58 w 90"/>
                  <a:gd name="T15" fmla="*/ 25 h 77"/>
                  <a:gd name="T16" fmla="*/ 58 w 90"/>
                  <a:gd name="T17" fmla="*/ 29 h 77"/>
                  <a:gd name="T18" fmla="*/ 60 w 90"/>
                  <a:gd name="T19" fmla="*/ 33 h 77"/>
                  <a:gd name="T20" fmla="*/ 57 w 90"/>
                  <a:gd name="T21" fmla="*/ 41 h 77"/>
                  <a:gd name="T22" fmla="*/ 61 w 90"/>
                  <a:gd name="T23" fmla="*/ 48 h 77"/>
                  <a:gd name="T24" fmla="*/ 72 w 90"/>
                  <a:gd name="T25" fmla="*/ 63 h 77"/>
                  <a:gd name="T26" fmla="*/ 88 w 90"/>
                  <a:gd name="T27" fmla="*/ 71 h 77"/>
                  <a:gd name="T28" fmla="*/ 86 w 90"/>
                  <a:gd name="T29" fmla="*/ 74 h 77"/>
                  <a:gd name="T30" fmla="*/ 83 w 90"/>
                  <a:gd name="T31" fmla="*/ 76 h 77"/>
                  <a:gd name="T32" fmla="*/ 74 w 90"/>
                  <a:gd name="T33" fmla="*/ 73 h 77"/>
                  <a:gd name="T34" fmla="*/ 71 w 90"/>
                  <a:gd name="T35" fmla="*/ 73 h 77"/>
                  <a:gd name="T36" fmla="*/ 74 w 90"/>
                  <a:gd name="T37" fmla="*/ 76 h 77"/>
                  <a:gd name="T38" fmla="*/ 68 w 90"/>
                  <a:gd name="T39" fmla="*/ 74 h 77"/>
                  <a:gd name="T40" fmla="*/ 66 w 90"/>
                  <a:gd name="T41" fmla="*/ 74 h 77"/>
                  <a:gd name="T42" fmla="*/ 61 w 90"/>
                  <a:gd name="T43" fmla="*/ 74 h 77"/>
                  <a:gd name="T44" fmla="*/ 55 w 90"/>
                  <a:gd name="T45" fmla="*/ 74 h 77"/>
                  <a:gd name="T46" fmla="*/ 47 w 90"/>
                  <a:gd name="T47" fmla="*/ 73 h 77"/>
                  <a:gd name="T48" fmla="*/ 45 w 90"/>
                  <a:gd name="T49" fmla="*/ 74 h 77"/>
                  <a:gd name="T50" fmla="*/ 33 w 90"/>
                  <a:gd name="T51" fmla="*/ 71 h 77"/>
                  <a:gd name="T52" fmla="*/ 31 w 90"/>
                  <a:gd name="T53" fmla="*/ 68 h 77"/>
                  <a:gd name="T54" fmla="*/ 31 w 90"/>
                  <a:gd name="T55" fmla="*/ 65 h 77"/>
                  <a:gd name="T56" fmla="*/ 34 w 90"/>
                  <a:gd name="T57" fmla="*/ 62 h 77"/>
                  <a:gd name="T58" fmla="*/ 39 w 90"/>
                  <a:gd name="T59" fmla="*/ 62 h 77"/>
                  <a:gd name="T60" fmla="*/ 31 w 90"/>
                  <a:gd name="T61" fmla="*/ 57 h 77"/>
                  <a:gd name="T62" fmla="*/ 28 w 90"/>
                  <a:gd name="T63" fmla="*/ 55 h 77"/>
                  <a:gd name="T64" fmla="*/ 28 w 90"/>
                  <a:gd name="T65" fmla="*/ 51 h 77"/>
                  <a:gd name="T66" fmla="*/ 14 w 90"/>
                  <a:gd name="T67" fmla="*/ 51 h 77"/>
                  <a:gd name="T68" fmla="*/ 6 w 90"/>
                  <a:gd name="T69" fmla="*/ 52 h 77"/>
                  <a:gd name="T70" fmla="*/ 1 w 90"/>
                  <a:gd name="T71" fmla="*/ 48 h 77"/>
                  <a:gd name="T72" fmla="*/ 0 w 90"/>
                  <a:gd name="T73" fmla="*/ 41 h 77"/>
                  <a:gd name="T74" fmla="*/ 3 w 90"/>
                  <a:gd name="T75" fmla="*/ 37 h 77"/>
                  <a:gd name="T76" fmla="*/ 9 w 90"/>
                  <a:gd name="T77" fmla="*/ 35 h 77"/>
                  <a:gd name="T78" fmla="*/ 14 w 90"/>
                  <a:gd name="T79" fmla="*/ 33 h 77"/>
                  <a:gd name="T80" fmla="*/ 17 w 90"/>
                  <a:gd name="T81" fmla="*/ 30 h 77"/>
                  <a:gd name="T82" fmla="*/ 19 w 90"/>
                  <a:gd name="T83" fmla="*/ 27 h 77"/>
                  <a:gd name="T84" fmla="*/ 20 w 90"/>
                  <a:gd name="T85" fmla="*/ 22 h 77"/>
                  <a:gd name="T86" fmla="*/ 19 w 90"/>
                  <a:gd name="T87" fmla="*/ 21 h 77"/>
                  <a:gd name="T88" fmla="*/ 17 w 90"/>
                  <a:gd name="T89" fmla="*/ 18 h 77"/>
                  <a:gd name="T90" fmla="*/ 22 w 90"/>
                  <a:gd name="T91" fmla="*/ 14 h 77"/>
                  <a:gd name="T92" fmla="*/ 27 w 90"/>
                  <a:gd name="T93" fmla="*/ 14 h 77"/>
                  <a:gd name="T94" fmla="*/ 27 w 90"/>
                  <a:gd name="T95" fmla="*/ 11 h 77"/>
                  <a:gd name="T96" fmla="*/ 27 w 90"/>
                  <a:gd name="T97" fmla="*/ 7 h 77"/>
                  <a:gd name="T98" fmla="*/ 31 w 90"/>
                  <a:gd name="T99" fmla="*/ 3 h 77"/>
                  <a:gd name="T100" fmla="*/ 39 w 90"/>
                  <a:gd name="T101" fmla="*/ 3 h 77"/>
                  <a:gd name="T102" fmla="*/ 47 w 90"/>
                  <a:gd name="T103"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77">
                    <a:moveTo>
                      <a:pt x="49" y="0"/>
                    </a:moveTo>
                    <a:lnTo>
                      <a:pt x="50" y="0"/>
                    </a:lnTo>
                    <a:lnTo>
                      <a:pt x="53" y="2"/>
                    </a:lnTo>
                    <a:lnTo>
                      <a:pt x="57" y="3"/>
                    </a:lnTo>
                    <a:lnTo>
                      <a:pt x="63" y="3"/>
                    </a:lnTo>
                    <a:lnTo>
                      <a:pt x="68" y="5"/>
                    </a:lnTo>
                    <a:lnTo>
                      <a:pt x="71" y="5"/>
                    </a:lnTo>
                    <a:lnTo>
                      <a:pt x="72" y="7"/>
                    </a:lnTo>
                    <a:lnTo>
                      <a:pt x="72" y="8"/>
                    </a:lnTo>
                    <a:lnTo>
                      <a:pt x="71" y="8"/>
                    </a:lnTo>
                    <a:lnTo>
                      <a:pt x="69" y="10"/>
                    </a:lnTo>
                    <a:lnTo>
                      <a:pt x="69" y="11"/>
                    </a:lnTo>
                    <a:lnTo>
                      <a:pt x="69" y="14"/>
                    </a:lnTo>
                    <a:lnTo>
                      <a:pt x="69" y="16"/>
                    </a:lnTo>
                    <a:lnTo>
                      <a:pt x="68" y="16"/>
                    </a:lnTo>
                    <a:lnTo>
                      <a:pt x="68" y="18"/>
                    </a:lnTo>
                    <a:lnTo>
                      <a:pt x="64" y="18"/>
                    </a:lnTo>
                    <a:lnTo>
                      <a:pt x="63" y="18"/>
                    </a:lnTo>
                    <a:lnTo>
                      <a:pt x="63" y="19"/>
                    </a:lnTo>
                    <a:lnTo>
                      <a:pt x="61" y="21"/>
                    </a:lnTo>
                    <a:lnTo>
                      <a:pt x="61" y="22"/>
                    </a:lnTo>
                    <a:lnTo>
                      <a:pt x="58" y="22"/>
                    </a:lnTo>
                    <a:lnTo>
                      <a:pt x="58" y="24"/>
                    </a:lnTo>
                    <a:lnTo>
                      <a:pt x="58" y="25"/>
                    </a:lnTo>
                    <a:lnTo>
                      <a:pt x="57" y="25"/>
                    </a:lnTo>
                    <a:lnTo>
                      <a:pt x="57" y="27"/>
                    </a:lnTo>
                    <a:lnTo>
                      <a:pt x="58" y="29"/>
                    </a:lnTo>
                    <a:lnTo>
                      <a:pt x="58" y="30"/>
                    </a:lnTo>
                    <a:lnTo>
                      <a:pt x="60" y="33"/>
                    </a:lnTo>
                    <a:lnTo>
                      <a:pt x="60" y="33"/>
                    </a:lnTo>
                    <a:lnTo>
                      <a:pt x="58" y="37"/>
                    </a:lnTo>
                    <a:lnTo>
                      <a:pt x="57" y="38"/>
                    </a:lnTo>
                    <a:lnTo>
                      <a:pt x="57" y="41"/>
                    </a:lnTo>
                    <a:lnTo>
                      <a:pt x="58" y="43"/>
                    </a:lnTo>
                    <a:lnTo>
                      <a:pt x="60" y="44"/>
                    </a:lnTo>
                    <a:lnTo>
                      <a:pt x="61" y="48"/>
                    </a:lnTo>
                    <a:lnTo>
                      <a:pt x="64" y="52"/>
                    </a:lnTo>
                    <a:lnTo>
                      <a:pt x="68" y="57"/>
                    </a:lnTo>
                    <a:lnTo>
                      <a:pt x="72" y="63"/>
                    </a:lnTo>
                    <a:lnTo>
                      <a:pt x="79" y="68"/>
                    </a:lnTo>
                    <a:lnTo>
                      <a:pt x="82" y="68"/>
                    </a:lnTo>
                    <a:lnTo>
                      <a:pt x="88" y="71"/>
                    </a:lnTo>
                    <a:lnTo>
                      <a:pt x="88" y="71"/>
                    </a:lnTo>
                    <a:lnTo>
                      <a:pt x="90" y="73"/>
                    </a:lnTo>
                    <a:lnTo>
                      <a:pt x="86" y="74"/>
                    </a:lnTo>
                    <a:lnTo>
                      <a:pt x="85" y="74"/>
                    </a:lnTo>
                    <a:lnTo>
                      <a:pt x="85" y="76"/>
                    </a:lnTo>
                    <a:lnTo>
                      <a:pt x="83" y="76"/>
                    </a:lnTo>
                    <a:lnTo>
                      <a:pt x="75" y="74"/>
                    </a:lnTo>
                    <a:lnTo>
                      <a:pt x="75" y="74"/>
                    </a:lnTo>
                    <a:lnTo>
                      <a:pt x="74" y="73"/>
                    </a:lnTo>
                    <a:lnTo>
                      <a:pt x="74" y="73"/>
                    </a:lnTo>
                    <a:lnTo>
                      <a:pt x="72" y="73"/>
                    </a:lnTo>
                    <a:lnTo>
                      <a:pt x="71" y="73"/>
                    </a:lnTo>
                    <a:lnTo>
                      <a:pt x="71" y="74"/>
                    </a:lnTo>
                    <a:lnTo>
                      <a:pt x="72" y="74"/>
                    </a:lnTo>
                    <a:lnTo>
                      <a:pt x="74" y="76"/>
                    </a:lnTo>
                    <a:lnTo>
                      <a:pt x="74" y="77"/>
                    </a:lnTo>
                    <a:lnTo>
                      <a:pt x="72" y="77"/>
                    </a:lnTo>
                    <a:lnTo>
                      <a:pt x="68" y="74"/>
                    </a:lnTo>
                    <a:lnTo>
                      <a:pt x="68" y="74"/>
                    </a:lnTo>
                    <a:lnTo>
                      <a:pt x="68" y="76"/>
                    </a:lnTo>
                    <a:lnTo>
                      <a:pt x="66" y="74"/>
                    </a:lnTo>
                    <a:lnTo>
                      <a:pt x="64" y="76"/>
                    </a:lnTo>
                    <a:lnTo>
                      <a:pt x="63" y="76"/>
                    </a:lnTo>
                    <a:lnTo>
                      <a:pt x="61" y="74"/>
                    </a:lnTo>
                    <a:lnTo>
                      <a:pt x="61" y="74"/>
                    </a:lnTo>
                    <a:lnTo>
                      <a:pt x="61" y="74"/>
                    </a:lnTo>
                    <a:lnTo>
                      <a:pt x="55" y="74"/>
                    </a:lnTo>
                    <a:lnTo>
                      <a:pt x="52" y="74"/>
                    </a:lnTo>
                    <a:lnTo>
                      <a:pt x="50" y="74"/>
                    </a:lnTo>
                    <a:lnTo>
                      <a:pt x="47" y="73"/>
                    </a:lnTo>
                    <a:lnTo>
                      <a:pt x="45" y="73"/>
                    </a:lnTo>
                    <a:lnTo>
                      <a:pt x="45" y="74"/>
                    </a:lnTo>
                    <a:lnTo>
                      <a:pt x="45" y="74"/>
                    </a:lnTo>
                    <a:lnTo>
                      <a:pt x="42" y="73"/>
                    </a:lnTo>
                    <a:lnTo>
                      <a:pt x="41" y="71"/>
                    </a:lnTo>
                    <a:lnTo>
                      <a:pt x="33" y="71"/>
                    </a:lnTo>
                    <a:lnTo>
                      <a:pt x="28" y="70"/>
                    </a:lnTo>
                    <a:lnTo>
                      <a:pt x="30" y="68"/>
                    </a:lnTo>
                    <a:lnTo>
                      <a:pt x="31" y="68"/>
                    </a:lnTo>
                    <a:lnTo>
                      <a:pt x="31" y="66"/>
                    </a:lnTo>
                    <a:lnTo>
                      <a:pt x="31" y="65"/>
                    </a:lnTo>
                    <a:lnTo>
                      <a:pt x="31" y="65"/>
                    </a:lnTo>
                    <a:lnTo>
                      <a:pt x="33" y="63"/>
                    </a:lnTo>
                    <a:lnTo>
                      <a:pt x="36" y="63"/>
                    </a:lnTo>
                    <a:lnTo>
                      <a:pt x="34" y="62"/>
                    </a:lnTo>
                    <a:lnTo>
                      <a:pt x="36" y="62"/>
                    </a:lnTo>
                    <a:lnTo>
                      <a:pt x="39" y="63"/>
                    </a:lnTo>
                    <a:lnTo>
                      <a:pt x="39" y="62"/>
                    </a:lnTo>
                    <a:lnTo>
                      <a:pt x="36" y="60"/>
                    </a:lnTo>
                    <a:lnTo>
                      <a:pt x="31" y="57"/>
                    </a:lnTo>
                    <a:lnTo>
                      <a:pt x="31" y="57"/>
                    </a:lnTo>
                    <a:lnTo>
                      <a:pt x="30" y="57"/>
                    </a:lnTo>
                    <a:lnTo>
                      <a:pt x="28" y="57"/>
                    </a:lnTo>
                    <a:lnTo>
                      <a:pt x="28" y="55"/>
                    </a:lnTo>
                    <a:lnTo>
                      <a:pt x="28" y="52"/>
                    </a:lnTo>
                    <a:lnTo>
                      <a:pt x="28" y="51"/>
                    </a:lnTo>
                    <a:lnTo>
                      <a:pt x="28" y="51"/>
                    </a:lnTo>
                    <a:lnTo>
                      <a:pt x="22" y="52"/>
                    </a:lnTo>
                    <a:lnTo>
                      <a:pt x="19" y="52"/>
                    </a:lnTo>
                    <a:lnTo>
                      <a:pt x="14" y="51"/>
                    </a:lnTo>
                    <a:lnTo>
                      <a:pt x="11" y="52"/>
                    </a:lnTo>
                    <a:lnTo>
                      <a:pt x="8" y="52"/>
                    </a:lnTo>
                    <a:lnTo>
                      <a:pt x="6" y="52"/>
                    </a:lnTo>
                    <a:lnTo>
                      <a:pt x="4" y="52"/>
                    </a:lnTo>
                    <a:lnTo>
                      <a:pt x="3" y="51"/>
                    </a:lnTo>
                    <a:lnTo>
                      <a:pt x="1" y="48"/>
                    </a:lnTo>
                    <a:lnTo>
                      <a:pt x="0" y="44"/>
                    </a:lnTo>
                    <a:lnTo>
                      <a:pt x="0" y="43"/>
                    </a:lnTo>
                    <a:lnTo>
                      <a:pt x="0" y="41"/>
                    </a:lnTo>
                    <a:lnTo>
                      <a:pt x="1" y="40"/>
                    </a:lnTo>
                    <a:lnTo>
                      <a:pt x="3" y="37"/>
                    </a:lnTo>
                    <a:lnTo>
                      <a:pt x="3" y="37"/>
                    </a:lnTo>
                    <a:lnTo>
                      <a:pt x="6" y="35"/>
                    </a:lnTo>
                    <a:lnTo>
                      <a:pt x="6" y="35"/>
                    </a:lnTo>
                    <a:lnTo>
                      <a:pt x="9" y="35"/>
                    </a:lnTo>
                    <a:lnTo>
                      <a:pt x="12" y="35"/>
                    </a:lnTo>
                    <a:lnTo>
                      <a:pt x="14" y="35"/>
                    </a:lnTo>
                    <a:lnTo>
                      <a:pt x="14" y="33"/>
                    </a:lnTo>
                    <a:lnTo>
                      <a:pt x="16" y="32"/>
                    </a:lnTo>
                    <a:lnTo>
                      <a:pt x="17" y="32"/>
                    </a:lnTo>
                    <a:lnTo>
                      <a:pt x="17" y="30"/>
                    </a:lnTo>
                    <a:lnTo>
                      <a:pt x="19" y="30"/>
                    </a:lnTo>
                    <a:lnTo>
                      <a:pt x="19" y="29"/>
                    </a:lnTo>
                    <a:lnTo>
                      <a:pt x="19" y="27"/>
                    </a:lnTo>
                    <a:lnTo>
                      <a:pt x="19" y="25"/>
                    </a:lnTo>
                    <a:lnTo>
                      <a:pt x="20" y="24"/>
                    </a:lnTo>
                    <a:lnTo>
                      <a:pt x="20" y="22"/>
                    </a:lnTo>
                    <a:lnTo>
                      <a:pt x="20" y="22"/>
                    </a:lnTo>
                    <a:lnTo>
                      <a:pt x="22" y="21"/>
                    </a:lnTo>
                    <a:lnTo>
                      <a:pt x="19" y="21"/>
                    </a:lnTo>
                    <a:lnTo>
                      <a:pt x="17" y="19"/>
                    </a:lnTo>
                    <a:lnTo>
                      <a:pt x="16" y="19"/>
                    </a:lnTo>
                    <a:lnTo>
                      <a:pt x="17" y="18"/>
                    </a:lnTo>
                    <a:lnTo>
                      <a:pt x="17" y="18"/>
                    </a:lnTo>
                    <a:lnTo>
                      <a:pt x="20" y="14"/>
                    </a:lnTo>
                    <a:lnTo>
                      <a:pt x="22" y="14"/>
                    </a:lnTo>
                    <a:lnTo>
                      <a:pt x="23" y="14"/>
                    </a:lnTo>
                    <a:lnTo>
                      <a:pt x="25" y="14"/>
                    </a:lnTo>
                    <a:lnTo>
                      <a:pt x="27" y="14"/>
                    </a:lnTo>
                    <a:lnTo>
                      <a:pt x="28" y="14"/>
                    </a:lnTo>
                    <a:lnTo>
                      <a:pt x="27" y="13"/>
                    </a:lnTo>
                    <a:lnTo>
                      <a:pt x="27" y="11"/>
                    </a:lnTo>
                    <a:lnTo>
                      <a:pt x="25" y="8"/>
                    </a:lnTo>
                    <a:lnTo>
                      <a:pt x="25" y="7"/>
                    </a:lnTo>
                    <a:lnTo>
                      <a:pt x="27" y="7"/>
                    </a:lnTo>
                    <a:lnTo>
                      <a:pt x="28" y="5"/>
                    </a:lnTo>
                    <a:lnTo>
                      <a:pt x="30" y="5"/>
                    </a:lnTo>
                    <a:lnTo>
                      <a:pt x="31" y="3"/>
                    </a:lnTo>
                    <a:lnTo>
                      <a:pt x="34" y="3"/>
                    </a:lnTo>
                    <a:lnTo>
                      <a:pt x="36" y="3"/>
                    </a:lnTo>
                    <a:lnTo>
                      <a:pt x="39" y="3"/>
                    </a:lnTo>
                    <a:lnTo>
                      <a:pt x="41" y="3"/>
                    </a:lnTo>
                    <a:lnTo>
                      <a:pt x="42" y="3"/>
                    </a:lnTo>
                    <a:lnTo>
                      <a:pt x="47" y="2"/>
                    </a:lnTo>
                    <a:lnTo>
                      <a:pt x="4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2" name="Freeform 146">
                <a:extLst>
                  <a:ext uri="{FF2B5EF4-FFF2-40B4-BE49-F238E27FC236}">
                    <a16:creationId xmlns:a16="http://schemas.microsoft.com/office/drawing/2014/main" id="{808F28F1-4111-419F-9123-A57979921945}"/>
                  </a:ext>
                </a:extLst>
              </p:cNvPr>
              <p:cNvSpPr>
                <a:spLocks/>
              </p:cNvSpPr>
              <p:nvPr/>
            </p:nvSpPr>
            <p:spPr bwMode="auto">
              <a:xfrm>
                <a:off x="7454969" y="1390731"/>
                <a:ext cx="42883" cy="13645"/>
              </a:xfrm>
              <a:custGeom>
                <a:avLst/>
                <a:gdLst>
                  <a:gd name="T0" fmla="*/ 21 w 22"/>
                  <a:gd name="T1" fmla="*/ 0 h 7"/>
                  <a:gd name="T2" fmla="*/ 22 w 22"/>
                  <a:gd name="T3" fmla="*/ 4 h 7"/>
                  <a:gd name="T4" fmla="*/ 21 w 22"/>
                  <a:gd name="T5" fmla="*/ 4 h 7"/>
                  <a:gd name="T6" fmla="*/ 16 w 22"/>
                  <a:gd name="T7" fmla="*/ 7 h 7"/>
                  <a:gd name="T8" fmla="*/ 11 w 22"/>
                  <a:gd name="T9" fmla="*/ 7 h 7"/>
                  <a:gd name="T10" fmla="*/ 5 w 22"/>
                  <a:gd name="T11" fmla="*/ 7 h 7"/>
                  <a:gd name="T12" fmla="*/ 0 w 22"/>
                  <a:gd name="T13" fmla="*/ 5 h 7"/>
                  <a:gd name="T14" fmla="*/ 2 w 22"/>
                  <a:gd name="T15" fmla="*/ 5 h 7"/>
                  <a:gd name="T16" fmla="*/ 2 w 22"/>
                  <a:gd name="T17" fmla="*/ 4 h 7"/>
                  <a:gd name="T18" fmla="*/ 8 w 22"/>
                  <a:gd name="T19" fmla="*/ 2 h 7"/>
                  <a:gd name="T20" fmla="*/ 21 w 22"/>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7">
                    <a:moveTo>
                      <a:pt x="21" y="0"/>
                    </a:moveTo>
                    <a:lnTo>
                      <a:pt x="22" y="4"/>
                    </a:lnTo>
                    <a:lnTo>
                      <a:pt x="21" y="4"/>
                    </a:lnTo>
                    <a:lnTo>
                      <a:pt x="16" y="7"/>
                    </a:lnTo>
                    <a:lnTo>
                      <a:pt x="11" y="7"/>
                    </a:lnTo>
                    <a:lnTo>
                      <a:pt x="5" y="7"/>
                    </a:lnTo>
                    <a:lnTo>
                      <a:pt x="0" y="5"/>
                    </a:lnTo>
                    <a:lnTo>
                      <a:pt x="2" y="5"/>
                    </a:lnTo>
                    <a:lnTo>
                      <a:pt x="2" y="4"/>
                    </a:lnTo>
                    <a:lnTo>
                      <a:pt x="8" y="2"/>
                    </a:lnTo>
                    <a:lnTo>
                      <a:pt x="2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3" name="Freeform 147">
                <a:extLst>
                  <a:ext uri="{FF2B5EF4-FFF2-40B4-BE49-F238E27FC236}">
                    <a16:creationId xmlns:a16="http://schemas.microsoft.com/office/drawing/2014/main" id="{6651A483-1443-41CA-8BA0-4920C8A02A34}"/>
                  </a:ext>
                </a:extLst>
              </p:cNvPr>
              <p:cNvSpPr>
                <a:spLocks/>
              </p:cNvSpPr>
              <p:nvPr/>
            </p:nvSpPr>
            <p:spPr bwMode="auto">
              <a:xfrm>
                <a:off x="7527090" y="1384883"/>
                <a:ext cx="81867" cy="35086"/>
              </a:xfrm>
              <a:custGeom>
                <a:avLst/>
                <a:gdLst>
                  <a:gd name="T0" fmla="*/ 30 w 42"/>
                  <a:gd name="T1" fmla="*/ 0 h 18"/>
                  <a:gd name="T2" fmla="*/ 33 w 42"/>
                  <a:gd name="T3" fmla="*/ 0 h 18"/>
                  <a:gd name="T4" fmla="*/ 36 w 42"/>
                  <a:gd name="T5" fmla="*/ 2 h 18"/>
                  <a:gd name="T6" fmla="*/ 37 w 42"/>
                  <a:gd name="T7" fmla="*/ 3 h 18"/>
                  <a:gd name="T8" fmla="*/ 41 w 42"/>
                  <a:gd name="T9" fmla="*/ 5 h 18"/>
                  <a:gd name="T10" fmla="*/ 41 w 42"/>
                  <a:gd name="T11" fmla="*/ 5 h 18"/>
                  <a:gd name="T12" fmla="*/ 41 w 42"/>
                  <a:gd name="T13" fmla="*/ 7 h 18"/>
                  <a:gd name="T14" fmla="*/ 41 w 42"/>
                  <a:gd name="T15" fmla="*/ 8 h 18"/>
                  <a:gd name="T16" fmla="*/ 42 w 42"/>
                  <a:gd name="T17" fmla="*/ 10 h 18"/>
                  <a:gd name="T18" fmla="*/ 36 w 42"/>
                  <a:gd name="T19" fmla="*/ 14 h 18"/>
                  <a:gd name="T20" fmla="*/ 30 w 42"/>
                  <a:gd name="T21" fmla="*/ 16 h 18"/>
                  <a:gd name="T22" fmla="*/ 12 w 42"/>
                  <a:gd name="T23" fmla="*/ 18 h 18"/>
                  <a:gd name="T24" fmla="*/ 9 w 42"/>
                  <a:gd name="T25" fmla="*/ 18 h 18"/>
                  <a:gd name="T26" fmla="*/ 6 w 42"/>
                  <a:gd name="T27" fmla="*/ 18 h 18"/>
                  <a:gd name="T28" fmla="*/ 3 w 42"/>
                  <a:gd name="T29" fmla="*/ 16 h 18"/>
                  <a:gd name="T30" fmla="*/ 0 w 42"/>
                  <a:gd name="T31" fmla="*/ 13 h 18"/>
                  <a:gd name="T32" fmla="*/ 1 w 42"/>
                  <a:gd name="T33" fmla="*/ 13 h 18"/>
                  <a:gd name="T34" fmla="*/ 4 w 42"/>
                  <a:gd name="T35" fmla="*/ 11 h 18"/>
                  <a:gd name="T36" fmla="*/ 7 w 42"/>
                  <a:gd name="T37" fmla="*/ 8 h 18"/>
                  <a:gd name="T38" fmla="*/ 15 w 42"/>
                  <a:gd name="T39" fmla="*/ 8 h 18"/>
                  <a:gd name="T40" fmla="*/ 19 w 42"/>
                  <a:gd name="T41" fmla="*/ 8 h 18"/>
                  <a:gd name="T42" fmla="*/ 22 w 42"/>
                  <a:gd name="T43" fmla="*/ 8 h 18"/>
                  <a:gd name="T44" fmla="*/ 23 w 42"/>
                  <a:gd name="T45" fmla="*/ 7 h 18"/>
                  <a:gd name="T46" fmla="*/ 23 w 42"/>
                  <a:gd name="T47" fmla="*/ 3 h 18"/>
                  <a:gd name="T48" fmla="*/ 25 w 42"/>
                  <a:gd name="T49" fmla="*/ 3 h 18"/>
                  <a:gd name="T50" fmla="*/ 25 w 42"/>
                  <a:gd name="T51" fmla="*/ 2 h 18"/>
                  <a:gd name="T52" fmla="*/ 30 w 42"/>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8">
                    <a:moveTo>
                      <a:pt x="30" y="0"/>
                    </a:moveTo>
                    <a:lnTo>
                      <a:pt x="33" y="0"/>
                    </a:lnTo>
                    <a:lnTo>
                      <a:pt x="36" y="2"/>
                    </a:lnTo>
                    <a:lnTo>
                      <a:pt x="37" y="3"/>
                    </a:lnTo>
                    <a:lnTo>
                      <a:pt x="41" y="5"/>
                    </a:lnTo>
                    <a:lnTo>
                      <a:pt x="41" y="5"/>
                    </a:lnTo>
                    <a:lnTo>
                      <a:pt x="41" y="7"/>
                    </a:lnTo>
                    <a:lnTo>
                      <a:pt x="41" y="8"/>
                    </a:lnTo>
                    <a:lnTo>
                      <a:pt x="42" y="10"/>
                    </a:lnTo>
                    <a:lnTo>
                      <a:pt x="36" y="14"/>
                    </a:lnTo>
                    <a:lnTo>
                      <a:pt x="30" y="16"/>
                    </a:lnTo>
                    <a:lnTo>
                      <a:pt x="12" y="18"/>
                    </a:lnTo>
                    <a:lnTo>
                      <a:pt x="9" y="18"/>
                    </a:lnTo>
                    <a:lnTo>
                      <a:pt x="6" y="18"/>
                    </a:lnTo>
                    <a:lnTo>
                      <a:pt x="3" y="16"/>
                    </a:lnTo>
                    <a:lnTo>
                      <a:pt x="0" y="13"/>
                    </a:lnTo>
                    <a:lnTo>
                      <a:pt x="1" y="13"/>
                    </a:lnTo>
                    <a:lnTo>
                      <a:pt x="4" y="11"/>
                    </a:lnTo>
                    <a:lnTo>
                      <a:pt x="7" y="8"/>
                    </a:lnTo>
                    <a:lnTo>
                      <a:pt x="15" y="8"/>
                    </a:lnTo>
                    <a:lnTo>
                      <a:pt x="19" y="8"/>
                    </a:lnTo>
                    <a:lnTo>
                      <a:pt x="22" y="8"/>
                    </a:lnTo>
                    <a:lnTo>
                      <a:pt x="23" y="7"/>
                    </a:lnTo>
                    <a:lnTo>
                      <a:pt x="23" y="3"/>
                    </a:lnTo>
                    <a:lnTo>
                      <a:pt x="25" y="3"/>
                    </a:lnTo>
                    <a:lnTo>
                      <a:pt x="25" y="2"/>
                    </a:lnTo>
                    <a:lnTo>
                      <a:pt x="3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4" name="Freeform 148">
                <a:extLst>
                  <a:ext uri="{FF2B5EF4-FFF2-40B4-BE49-F238E27FC236}">
                    <a16:creationId xmlns:a16="http://schemas.microsoft.com/office/drawing/2014/main" id="{3A5EC719-896F-4AB4-95D0-21BDE250DE2F}"/>
                  </a:ext>
                </a:extLst>
              </p:cNvPr>
              <p:cNvSpPr>
                <a:spLocks/>
              </p:cNvSpPr>
              <p:nvPr/>
            </p:nvSpPr>
            <p:spPr bwMode="auto">
              <a:xfrm>
                <a:off x="9879800" y="311774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5" name="Freeform 149">
                <a:extLst>
                  <a:ext uri="{FF2B5EF4-FFF2-40B4-BE49-F238E27FC236}">
                    <a16:creationId xmlns:a16="http://schemas.microsoft.com/office/drawing/2014/main" id="{43675541-88D4-40A1-9D42-627ADAC2639C}"/>
                  </a:ext>
                </a:extLst>
              </p:cNvPr>
              <p:cNvSpPr>
                <a:spLocks/>
              </p:cNvSpPr>
              <p:nvPr/>
            </p:nvSpPr>
            <p:spPr bwMode="auto">
              <a:xfrm>
                <a:off x="7513445" y="1351747"/>
                <a:ext cx="50680" cy="9747"/>
              </a:xfrm>
              <a:custGeom>
                <a:avLst/>
                <a:gdLst>
                  <a:gd name="T0" fmla="*/ 10 w 26"/>
                  <a:gd name="T1" fmla="*/ 0 h 5"/>
                  <a:gd name="T2" fmla="*/ 24 w 26"/>
                  <a:gd name="T3" fmla="*/ 1 h 5"/>
                  <a:gd name="T4" fmla="*/ 24 w 26"/>
                  <a:gd name="T5" fmla="*/ 1 h 5"/>
                  <a:gd name="T6" fmla="*/ 26 w 26"/>
                  <a:gd name="T7" fmla="*/ 1 h 5"/>
                  <a:gd name="T8" fmla="*/ 22 w 26"/>
                  <a:gd name="T9" fmla="*/ 3 h 5"/>
                  <a:gd name="T10" fmla="*/ 21 w 26"/>
                  <a:gd name="T11" fmla="*/ 5 h 5"/>
                  <a:gd name="T12" fmla="*/ 11 w 26"/>
                  <a:gd name="T13" fmla="*/ 3 h 5"/>
                  <a:gd name="T14" fmla="*/ 7 w 26"/>
                  <a:gd name="T15" fmla="*/ 3 h 5"/>
                  <a:gd name="T16" fmla="*/ 7 w 26"/>
                  <a:gd name="T17" fmla="*/ 3 h 5"/>
                  <a:gd name="T18" fmla="*/ 7 w 26"/>
                  <a:gd name="T19" fmla="*/ 1 h 5"/>
                  <a:gd name="T20" fmla="*/ 0 w 26"/>
                  <a:gd name="T21" fmla="*/ 1 h 5"/>
                  <a:gd name="T22" fmla="*/ 3 w 26"/>
                  <a:gd name="T23" fmla="*/ 0 h 5"/>
                  <a:gd name="T24" fmla="*/ 10 w 2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5">
                    <a:moveTo>
                      <a:pt x="10" y="0"/>
                    </a:moveTo>
                    <a:lnTo>
                      <a:pt x="24" y="1"/>
                    </a:lnTo>
                    <a:lnTo>
                      <a:pt x="24" y="1"/>
                    </a:lnTo>
                    <a:lnTo>
                      <a:pt x="26" y="1"/>
                    </a:lnTo>
                    <a:lnTo>
                      <a:pt x="22" y="3"/>
                    </a:lnTo>
                    <a:lnTo>
                      <a:pt x="21" y="5"/>
                    </a:lnTo>
                    <a:lnTo>
                      <a:pt x="11" y="3"/>
                    </a:lnTo>
                    <a:lnTo>
                      <a:pt x="7" y="3"/>
                    </a:lnTo>
                    <a:lnTo>
                      <a:pt x="7" y="3"/>
                    </a:lnTo>
                    <a:lnTo>
                      <a:pt x="7" y="1"/>
                    </a:lnTo>
                    <a:lnTo>
                      <a:pt x="0" y="1"/>
                    </a:lnTo>
                    <a:lnTo>
                      <a:pt x="3" y="0"/>
                    </a:lnTo>
                    <a:lnTo>
                      <a:pt x="1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6" name="Freeform 150">
                <a:extLst>
                  <a:ext uri="{FF2B5EF4-FFF2-40B4-BE49-F238E27FC236}">
                    <a16:creationId xmlns:a16="http://schemas.microsoft.com/office/drawing/2014/main" id="{BAF7E471-32ED-49A1-A64E-E67E0C8D27ED}"/>
                  </a:ext>
                </a:extLst>
              </p:cNvPr>
              <p:cNvSpPr>
                <a:spLocks/>
              </p:cNvSpPr>
              <p:nvPr/>
            </p:nvSpPr>
            <p:spPr bwMode="auto">
              <a:xfrm>
                <a:off x="6318573" y="2685014"/>
                <a:ext cx="89664" cy="37036"/>
              </a:xfrm>
              <a:custGeom>
                <a:avLst/>
                <a:gdLst>
                  <a:gd name="T0" fmla="*/ 17 w 46"/>
                  <a:gd name="T1" fmla="*/ 0 h 19"/>
                  <a:gd name="T2" fmla="*/ 19 w 46"/>
                  <a:gd name="T3" fmla="*/ 0 h 19"/>
                  <a:gd name="T4" fmla="*/ 17 w 46"/>
                  <a:gd name="T5" fmla="*/ 1 h 19"/>
                  <a:gd name="T6" fmla="*/ 14 w 46"/>
                  <a:gd name="T7" fmla="*/ 6 h 19"/>
                  <a:gd name="T8" fmla="*/ 14 w 46"/>
                  <a:gd name="T9" fmla="*/ 6 h 19"/>
                  <a:gd name="T10" fmla="*/ 16 w 46"/>
                  <a:gd name="T11" fmla="*/ 6 h 19"/>
                  <a:gd name="T12" fmla="*/ 17 w 46"/>
                  <a:gd name="T13" fmla="*/ 8 h 19"/>
                  <a:gd name="T14" fmla="*/ 19 w 46"/>
                  <a:gd name="T15" fmla="*/ 8 h 19"/>
                  <a:gd name="T16" fmla="*/ 22 w 46"/>
                  <a:gd name="T17" fmla="*/ 8 h 19"/>
                  <a:gd name="T18" fmla="*/ 22 w 46"/>
                  <a:gd name="T19" fmla="*/ 3 h 19"/>
                  <a:gd name="T20" fmla="*/ 22 w 46"/>
                  <a:gd name="T21" fmla="*/ 0 h 19"/>
                  <a:gd name="T22" fmla="*/ 24 w 46"/>
                  <a:gd name="T23" fmla="*/ 0 h 19"/>
                  <a:gd name="T24" fmla="*/ 25 w 46"/>
                  <a:gd name="T25" fmla="*/ 0 h 19"/>
                  <a:gd name="T26" fmla="*/ 25 w 46"/>
                  <a:gd name="T27" fmla="*/ 1 h 19"/>
                  <a:gd name="T28" fmla="*/ 27 w 46"/>
                  <a:gd name="T29" fmla="*/ 1 h 19"/>
                  <a:gd name="T30" fmla="*/ 30 w 46"/>
                  <a:gd name="T31" fmla="*/ 3 h 19"/>
                  <a:gd name="T32" fmla="*/ 31 w 46"/>
                  <a:gd name="T33" fmla="*/ 3 h 19"/>
                  <a:gd name="T34" fmla="*/ 35 w 46"/>
                  <a:gd name="T35" fmla="*/ 4 h 19"/>
                  <a:gd name="T36" fmla="*/ 36 w 46"/>
                  <a:gd name="T37" fmla="*/ 4 h 19"/>
                  <a:gd name="T38" fmla="*/ 39 w 46"/>
                  <a:gd name="T39" fmla="*/ 4 h 19"/>
                  <a:gd name="T40" fmla="*/ 42 w 46"/>
                  <a:gd name="T41" fmla="*/ 4 h 19"/>
                  <a:gd name="T42" fmla="*/ 42 w 46"/>
                  <a:gd name="T43" fmla="*/ 6 h 19"/>
                  <a:gd name="T44" fmla="*/ 44 w 46"/>
                  <a:gd name="T45" fmla="*/ 8 h 19"/>
                  <a:gd name="T46" fmla="*/ 46 w 46"/>
                  <a:gd name="T47" fmla="*/ 8 h 19"/>
                  <a:gd name="T48" fmla="*/ 46 w 46"/>
                  <a:gd name="T49" fmla="*/ 9 h 19"/>
                  <a:gd name="T50" fmla="*/ 44 w 46"/>
                  <a:gd name="T51" fmla="*/ 12 h 19"/>
                  <a:gd name="T52" fmla="*/ 44 w 46"/>
                  <a:gd name="T53" fmla="*/ 14 h 19"/>
                  <a:gd name="T54" fmla="*/ 44 w 46"/>
                  <a:gd name="T55" fmla="*/ 15 h 19"/>
                  <a:gd name="T56" fmla="*/ 44 w 46"/>
                  <a:gd name="T57" fmla="*/ 17 h 19"/>
                  <a:gd name="T58" fmla="*/ 46 w 46"/>
                  <a:gd name="T59" fmla="*/ 19 h 19"/>
                  <a:gd name="T60" fmla="*/ 44 w 46"/>
                  <a:gd name="T61" fmla="*/ 19 h 19"/>
                  <a:gd name="T62" fmla="*/ 36 w 46"/>
                  <a:gd name="T63" fmla="*/ 19 h 19"/>
                  <a:gd name="T64" fmla="*/ 28 w 46"/>
                  <a:gd name="T65" fmla="*/ 19 h 19"/>
                  <a:gd name="T66" fmla="*/ 22 w 46"/>
                  <a:gd name="T67" fmla="*/ 17 h 19"/>
                  <a:gd name="T68" fmla="*/ 14 w 46"/>
                  <a:gd name="T69" fmla="*/ 17 h 19"/>
                  <a:gd name="T70" fmla="*/ 8 w 46"/>
                  <a:gd name="T71" fmla="*/ 17 h 19"/>
                  <a:gd name="T72" fmla="*/ 3 w 46"/>
                  <a:gd name="T73" fmla="*/ 17 h 19"/>
                  <a:gd name="T74" fmla="*/ 0 w 46"/>
                  <a:gd name="T75" fmla="*/ 17 h 19"/>
                  <a:gd name="T76" fmla="*/ 0 w 46"/>
                  <a:gd name="T77" fmla="*/ 17 h 19"/>
                  <a:gd name="T78" fmla="*/ 1 w 46"/>
                  <a:gd name="T79" fmla="*/ 15 h 19"/>
                  <a:gd name="T80" fmla="*/ 3 w 46"/>
                  <a:gd name="T81" fmla="*/ 12 h 19"/>
                  <a:gd name="T82" fmla="*/ 5 w 46"/>
                  <a:gd name="T83" fmla="*/ 11 h 19"/>
                  <a:gd name="T84" fmla="*/ 5 w 46"/>
                  <a:gd name="T85" fmla="*/ 9 h 19"/>
                  <a:gd name="T86" fmla="*/ 5 w 46"/>
                  <a:gd name="T87" fmla="*/ 8 h 19"/>
                  <a:gd name="T88" fmla="*/ 6 w 46"/>
                  <a:gd name="T89" fmla="*/ 6 h 19"/>
                  <a:gd name="T90" fmla="*/ 11 w 46"/>
                  <a:gd name="T91" fmla="*/ 6 h 19"/>
                  <a:gd name="T92" fmla="*/ 13 w 46"/>
                  <a:gd name="T93" fmla="*/ 6 h 19"/>
                  <a:gd name="T94" fmla="*/ 14 w 46"/>
                  <a:gd name="T95" fmla="*/ 3 h 19"/>
                  <a:gd name="T96" fmla="*/ 17 w 46"/>
                  <a:gd name="T97" fmla="*/ 1 h 19"/>
                  <a:gd name="T98" fmla="*/ 17 w 46"/>
                  <a:gd name="T9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19">
                    <a:moveTo>
                      <a:pt x="17" y="0"/>
                    </a:moveTo>
                    <a:lnTo>
                      <a:pt x="19" y="0"/>
                    </a:lnTo>
                    <a:lnTo>
                      <a:pt x="17" y="1"/>
                    </a:lnTo>
                    <a:lnTo>
                      <a:pt x="14" y="6"/>
                    </a:lnTo>
                    <a:lnTo>
                      <a:pt x="14" y="6"/>
                    </a:lnTo>
                    <a:lnTo>
                      <a:pt x="16" y="6"/>
                    </a:lnTo>
                    <a:lnTo>
                      <a:pt x="17" y="8"/>
                    </a:lnTo>
                    <a:lnTo>
                      <a:pt x="19" y="8"/>
                    </a:lnTo>
                    <a:lnTo>
                      <a:pt x="22" y="8"/>
                    </a:lnTo>
                    <a:lnTo>
                      <a:pt x="22" y="3"/>
                    </a:lnTo>
                    <a:lnTo>
                      <a:pt x="22" y="0"/>
                    </a:lnTo>
                    <a:lnTo>
                      <a:pt x="24" y="0"/>
                    </a:lnTo>
                    <a:lnTo>
                      <a:pt x="25" y="0"/>
                    </a:lnTo>
                    <a:lnTo>
                      <a:pt x="25" y="1"/>
                    </a:lnTo>
                    <a:lnTo>
                      <a:pt x="27" y="1"/>
                    </a:lnTo>
                    <a:lnTo>
                      <a:pt x="30" y="3"/>
                    </a:lnTo>
                    <a:lnTo>
                      <a:pt x="31" y="3"/>
                    </a:lnTo>
                    <a:lnTo>
                      <a:pt x="35" y="4"/>
                    </a:lnTo>
                    <a:lnTo>
                      <a:pt x="36" y="4"/>
                    </a:lnTo>
                    <a:lnTo>
                      <a:pt x="39" y="4"/>
                    </a:lnTo>
                    <a:lnTo>
                      <a:pt x="42" y="4"/>
                    </a:lnTo>
                    <a:lnTo>
                      <a:pt x="42" y="6"/>
                    </a:lnTo>
                    <a:lnTo>
                      <a:pt x="44" y="8"/>
                    </a:lnTo>
                    <a:lnTo>
                      <a:pt x="46" y="8"/>
                    </a:lnTo>
                    <a:lnTo>
                      <a:pt x="46" y="9"/>
                    </a:lnTo>
                    <a:lnTo>
                      <a:pt x="44" y="12"/>
                    </a:lnTo>
                    <a:lnTo>
                      <a:pt x="44" y="14"/>
                    </a:lnTo>
                    <a:lnTo>
                      <a:pt x="44" y="15"/>
                    </a:lnTo>
                    <a:lnTo>
                      <a:pt x="44" y="17"/>
                    </a:lnTo>
                    <a:lnTo>
                      <a:pt x="46" y="19"/>
                    </a:lnTo>
                    <a:lnTo>
                      <a:pt x="44" y="19"/>
                    </a:lnTo>
                    <a:lnTo>
                      <a:pt x="36" y="19"/>
                    </a:lnTo>
                    <a:lnTo>
                      <a:pt x="28" y="19"/>
                    </a:lnTo>
                    <a:lnTo>
                      <a:pt x="22" y="17"/>
                    </a:lnTo>
                    <a:lnTo>
                      <a:pt x="14" y="17"/>
                    </a:lnTo>
                    <a:lnTo>
                      <a:pt x="8" y="17"/>
                    </a:lnTo>
                    <a:lnTo>
                      <a:pt x="3" y="17"/>
                    </a:lnTo>
                    <a:lnTo>
                      <a:pt x="0" y="17"/>
                    </a:lnTo>
                    <a:lnTo>
                      <a:pt x="0" y="17"/>
                    </a:lnTo>
                    <a:lnTo>
                      <a:pt x="1" y="15"/>
                    </a:lnTo>
                    <a:lnTo>
                      <a:pt x="3" y="12"/>
                    </a:lnTo>
                    <a:lnTo>
                      <a:pt x="5" y="11"/>
                    </a:lnTo>
                    <a:lnTo>
                      <a:pt x="5" y="9"/>
                    </a:lnTo>
                    <a:lnTo>
                      <a:pt x="5" y="8"/>
                    </a:lnTo>
                    <a:lnTo>
                      <a:pt x="6" y="6"/>
                    </a:lnTo>
                    <a:lnTo>
                      <a:pt x="11" y="6"/>
                    </a:lnTo>
                    <a:lnTo>
                      <a:pt x="13" y="6"/>
                    </a:lnTo>
                    <a:lnTo>
                      <a:pt x="14" y="3"/>
                    </a:lnTo>
                    <a:lnTo>
                      <a:pt x="17" y="1"/>
                    </a:lnTo>
                    <a:lnTo>
                      <a:pt x="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7" name="Freeform 151">
                <a:extLst>
                  <a:ext uri="{FF2B5EF4-FFF2-40B4-BE49-F238E27FC236}">
                    <a16:creationId xmlns:a16="http://schemas.microsoft.com/office/drawing/2014/main" id="{26240D06-01C7-4E16-AD93-616F001D8E1E}"/>
                  </a:ext>
                </a:extLst>
              </p:cNvPr>
              <p:cNvSpPr>
                <a:spLocks/>
              </p:cNvSpPr>
              <p:nvPr/>
            </p:nvSpPr>
            <p:spPr bwMode="auto">
              <a:xfrm>
                <a:off x="6959866" y="2189912"/>
                <a:ext cx="7797" cy="5848"/>
              </a:xfrm>
              <a:custGeom>
                <a:avLst/>
                <a:gdLst>
                  <a:gd name="T0" fmla="*/ 2 w 4"/>
                  <a:gd name="T1" fmla="*/ 0 h 3"/>
                  <a:gd name="T2" fmla="*/ 4 w 4"/>
                  <a:gd name="T3" fmla="*/ 0 h 3"/>
                  <a:gd name="T4" fmla="*/ 4 w 4"/>
                  <a:gd name="T5" fmla="*/ 2 h 3"/>
                  <a:gd name="T6" fmla="*/ 4 w 4"/>
                  <a:gd name="T7" fmla="*/ 2 h 3"/>
                  <a:gd name="T8" fmla="*/ 4 w 4"/>
                  <a:gd name="T9" fmla="*/ 3 h 3"/>
                  <a:gd name="T10" fmla="*/ 0 w 4"/>
                  <a:gd name="T11" fmla="*/ 2 h 3"/>
                  <a:gd name="T12" fmla="*/ 0 w 4"/>
                  <a:gd name="T13" fmla="*/ 0 h 3"/>
                  <a:gd name="T14" fmla="*/ 0 w 4"/>
                  <a:gd name="T15" fmla="*/ 0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4" y="0"/>
                    </a:lnTo>
                    <a:lnTo>
                      <a:pt x="4" y="2"/>
                    </a:lnTo>
                    <a:lnTo>
                      <a:pt x="4" y="2"/>
                    </a:lnTo>
                    <a:lnTo>
                      <a:pt x="4" y="3"/>
                    </a:lnTo>
                    <a:lnTo>
                      <a:pt x="0" y="2"/>
                    </a:lnTo>
                    <a:lnTo>
                      <a:pt x="0" y="0"/>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8" name="Freeform 152">
                <a:extLst>
                  <a:ext uri="{FF2B5EF4-FFF2-40B4-BE49-F238E27FC236}">
                    <a16:creationId xmlns:a16="http://schemas.microsoft.com/office/drawing/2014/main" id="{29385AD8-4A99-4E13-832A-243F7891E339}"/>
                  </a:ext>
                </a:extLst>
              </p:cNvPr>
              <p:cNvSpPr>
                <a:spLocks/>
              </p:cNvSpPr>
              <p:nvPr/>
            </p:nvSpPr>
            <p:spPr bwMode="auto">
              <a:xfrm>
                <a:off x="7028090" y="1410224"/>
                <a:ext cx="107208" cy="27289"/>
              </a:xfrm>
              <a:custGeom>
                <a:avLst/>
                <a:gdLst>
                  <a:gd name="T0" fmla="*/ 38 w 55"/>
                  <a:gd name="T1" fmla="*/ 0 h 14"/>
                  <a:gd name="T2" fmla="*/ 44 w 55"/>
                  <a:gd name="T3" fmla="*/ 1 h 14"/>
                  <a:gd name="T4" fmla="*/ 49 w 55"/>
                  <a:gd name="T5" fmla="*/ 0 h 14"/>
                  <a:gd name="T6" fmla="*/ 51 w 55"/>
                  <a:gd name="T7" fmla="*/ 1 h 14"/>
                  <a:gd name="T8" fmla="*/ 52 w 55"/>
                  <a:gd name="T9" fmla="*/ 1 h 14"/>
                  <a:gd name="T10" fmla="*/ 54 w 55"/>
                  <a:gd name="T11" fmla="*/ 1 h 14"/>
                  <a:gd name="T12" fmla="*/ 55 w 55"/>
                  <a:gd name="T13" fmla="*/ 5 h 14"/>
                  <a:gd name="T14" fmla="*/ 55 w 55"/>
                  <a:gd name="T15" fmla="*/ 8 h 14"/>
                  <a:gd name="T16" fmla="*/ 55 w 55"/>
                  <a:gd name="T17" fmla="*/ 8 h 14"/>
                  <a:gd name="T18" fmla="*/ 46 w 55"/>
                  <a:gd name="T19" fmla="*/ 6 h 14"/>
                  <a:gd name="T20" fmla="*/ 43 w 55"/>
                  <a:gd name="T21" fmla="*/ 3 h 14"/>
                  <a:gd name="T22" fmla="*/ 41 w 55"/>
                  <a:gd name="T23" fmla="*/ 3 h 14"/>
                  <a:gd name="T24" fmla="*/ 40 w 55"/>
                  <a:gd name="T25" fmla="*/ 3 h 14"/>
                  <a:gd name="T26" fmla="*/ 38 w 55"/>
                  <a:gd name="T27" fmla="*/ 5 h 14"/>
                  <a:gd name="T28" fmla="*/ 36 w 55"/>
                  <a:gd name="T29" fmla="*/ 6 h 14"/>
                  <a:gd name="T30" fmla="*/ 35 w 55"/>
                  <a:gd name="T31" fmla="*/ 8 h 14"/>
                  <a:gd name="T32" fmla="*/ 33 w 55"/>
                  <a:gd name="T33" fmla="*/ 8 h 14"/>
                  <a:gd name="T34" fmla="*/ 33 w 55"/>
                  <a:gd name="T35" fmla="*/ 8 h 14"/>
                  <a:gd name="T36" fmla="*/ 32 w 55"/>
                  <a:gd name="T37" fmla="*/ 9 h 14"/>
                  <a:gd name="T38" fmla="*/ 27 w 55"/>
                  <a:gd name="T39" fmla="*/ 9 h 14"/>
                  <a:gd name="T40" fmla="*/ 25 w 55"/>
                  <a:gd name="T41" fmla="*/ 11 h 14"/>
                  <a:gd name="T42" fmla="*/ 24 w 55"/>
                  <a:gd name="T43" fmla="*/ 12 h 14"/>
                  <a:gd name="T44" fmla="*/ 22 w 55"/>
                  <a:gd name="T45" fmla="*/ 12 h 14"/>
                  <a:gd name="T46" fmla="*/ 19 w 55"/>
                  <a:gd name="T47" fmla="*/ 14 h 14"/>
                  <a:gd name="T48" fmla="*/ 17 w 55"/>
                  <a:gd name="T49" fmla="*/ 12 h 14"/>
                  <a:gd name="T50" fmla="*/ 17 w 55"/>
                  <a:gd name="T51" fmla="*/ 9 h 14"/>
                  <a:gd name="T52" fmla="*/ 16 w 55"/>
                  <a:gd name="T53" fmla="*/ 9 h 14"/>
                  <a:gd name="T54" fmla="*/ 11 w 55"/>
                  <a:gd name="T55" fmla="*/ 11 h 14"/>
                  <a:gd name="T56" fmla="*/ 8 w 55"/>
                  <a:gd name="T57" fmla="*/ 9 h 14"/>
                  <a:gd name="T58" fmla="*/ 5 w 55"/>
                  <a:gd name="T59" fmla="*/ 8 h 14"/>
                  <a:gd name="T60" fmla="*/ 0 w 55"/>
                  <a:gd name="T61" fmla="*/ 8 h 14"/>
                  <a:gd name="T62" fmla="*/ 3 w 55"/>
                  <a:gd name="T63" fmla="*/ 6 h 14"/>
                  <a:gd name="T64" fmla="*/ 22 w 55"/>
                  <a:gd name="T65" fmla="*/ 3 h 14"/>
                  <a:gd name="T66" fmla="*/ 29 w 55"/>
                  <a:gd name="T67" fmla="*/ 3 h 14"/>
                  <a:gd name="T68" fmla="*/ 32 w 55"/>
                  <a:gd name="T69" fmla="*/ 1 h 14"/>
                  <a:gd name="T70" fmla="*/ 36 w 55"/>
                  <a:gd name="T71" fmla="*/ 0 h 14"/>
                  <a:gd name="T72" fmla="*/ 38 w 55"/>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14">
                    <a:moveTo>
                      <a:pt x="38" y="0"/>
                    </a:moveTo>
                    <a:lnTo>
                      <a:pt x="44" y="1"/>
                    </a:lnTo>
                    <a:lnTo>
                      <a:pt x="49" y="0"/>
                    </a:lnTo>
                    <a:lnTo>
                      <a:pt x="51" y="1"/>
                    </a:lnTo>
                    <a:lnTo>
                      <a:pt x="52" y="1"/>
                    </a:lnTo>
                    <a:lnTo>
                      <a:pt x="54" y="1"/>
                    </a:lnTo>
                    <a:lnTo>
                      <a:pt x="55" y="5"/>
                    </a:lnTo>
                    <a:lnTo>
                      <a:pt x="55" y="8"/>
                    </a:lnTo>
                    <a:lnTo>
                      <a:pt x="55" y="8"/>
                    </a:lnTo>
                    <a:lnTo>
                      <a:pt x="46" y="6"/>
                    </a:lnTo>
                    <a:lnTo>
                      <a:pt x="43" y="3"/>
                    </a:lnTo>
                    <a:lnTo>
                      <a:pt x="41" y="3"/>
                    </a:lnTo>
                    <a:lnTo>
                      <a:pt x="40" y="3"/>
                    </a:lnTo>
                    <a:lnTo>
                      <a:pt x="38" y="5"/>
                    </a:lnTo>
                    <a:lnTo>
                      <a:pt x="36" y="6"/>
                    </a:lnTo>
                    <a:lnTo>
                      <a:pt x="35" y="8"/>
                    </a:lnTo>
                    <a:lnTo>
                      <a:pt x="33" y="8"/>
                    </a:lnTo>
                    <a:lnTo>
                      <a:pt x="33" y="8"/>
                    </a:lnTo>
                    <a:lnTo>
                      <a:pt x="32" y="9"/>
                    </a:lnTo>
                    <a:lnTo>
                      <a:pt x="27" y="9"/>
                    </a:lnTo>
                    <a:lnTo>
                      <a:pt x="25" y="11"/>
                    </a:lnTo>
                    <a:lnTo>
                      <a:pt x="24" y="12"/>
                    </a:lnTo>
                    <a:lnTo>
                      <a:pt x="22" y="12"/>
                    </a:lnTo>
                    <a:lnTo>
                      <a:pt x="19" y="14"/>
                    </a:lnTo>
                    <a:lnTo>
                      <a:pt x="17" y="12"/>
                    </a:lnTo>
                    <a:lnTo>
                      <a:pt x="17" y="9"/>
                    </a:lnTo>
                    <a:lnTo>
                      <a:pt x="16" y="9"/>
                    </a:lnTo>
                    <a:lnTo>
                      <a:pt x="11" y="11"/>
                    </a:lnTo>
                    <a:lnTo>
                      <a:pt x="8" y="9"/>
                    </a:lnTo>
                    <a:lnTo>
                      <a:pt x="5" y="8"/>
                    </a:lnTo>
                    <a:lnTo>
                      <a:pt x="0" y="8"/>
                    </a:lnTo>
                    <a:lnTo>
                      <a:pt x="3" y="6"/>
                    </a:lnTo>
                    <a:lnTo>
                      <a:pt x="22" y="3"/>
                    </a:lnTo>
                    <a:lnTo>
                      <a:pt x="29" y="3"/>
                    </a:lnTo>
                    <a:lnTo>
                      <a:pt x="32" y="1"/>
                    </a:lnTo>
                    <a:lnTo>
                      <a:pt x="36" y="0"/>
                    </a:lnTo>
                    <a:lnTo>
                      <a:pt x="3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9" name="Freeform 153">
                <a:extLst>
                  <a:ext uri="{FF2B5EF4-FFF2-40B4-BE49-F238E27FC236}">
                    <a16:creationId xmlns:a16="http://schemas.microsoft.com/office/drawing/2014/main" id="{F15C2840-A2F5-4EEF-8B14-A9C46DEC6480}"/>
                  </a:ext>
                </a:extLst>
              </p:cNvPr>
              <p:cNvSpPr>
                <a:spLocks/>
              </p:cNvSpPr>
              <p:nvPr/>
            </p:nvSpPr>
            <p:spPr bwMode="auto">
              <a:xfrm>
                <a:off x="9873953" y="3117742"/>
                <a:ext cx="3898" cy="0"/>
              </a:xfrm>
              <a:custGeom>
                <a:avLst/>
                <a:gdLst>
                  <a:gd name="T0" fmla="*/ 0 w 2"/>
                  <a:gd name="T1" fmla="*/ 0 w 2"/>
                  <a:gd name="T2" fmla="*/ 0 w 2"/>
                  <a:gd name="T3" fmla="*/ 2 w 2"/>
                  <a:gd name="T4" fmla="*/ 2 w 2"/>
                  <a:gd name="T5" fmla="*/ 2 w 2"/>
                  <a:gd name="T6" fmla="*/ 2 w 2"/>
                  <a:gd name="T7" fmla="*/ 0 w 2"/>
                  <a:gd name="T8" fmla="*/ 0 w 2"/>
                  <a:gd name="T9" fmla="*/ 0 w 2"/>
                  <a:gd name="T10" fmla="*/ 0 w 2"/>
                  <a:gd name="T11" fmla="*/ 0 w 2"/>
                  <a:gd name="T12" fmla="*/ 0 w 2"/>
                  <a:gd name="T13"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2">
                    <a:moveTo>
                      <a:pt x="0" y="0"/>
                    </a:moveTo>
                    <a:lnTo>
                      <a:pt x="0" y="0"/>
                    </a:lnTo>
                    <a:lnTo>
                      <a:pt x="0" y="0"/>
                    </a:lnTo>
                    <a:lnTo>
                      <a:pt x="2" y="0"/>
                    </a:lnTo>
                    <a:lnTo>
                      <a:pt x="2" y="0"/>
                    </a:lnTo>
                    <a:lnTo>
                      <a:pt x="2" y="0"/>
                    </a:lnTo>
                    <a:lnTo>
                      <a:pt x="2" y="0"/>
                    </a:lnTo>
                    <a:lnTo>
                      <a:pt x="0" y="0"/>
                    </a:lnTo>
                    <a:lnTo>
                      <a:pt x="0"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0" name="Freeform 154">
                <a:extLst>
                  <a:ext uri="{FF2B5EF4-FFF2-40B4-BE49-F238E27FC236}">
                    <a16:creationId xmlns:a16="http://schemas.microsoft.com/office/drawing/2014/main" id="{FF682056-64A1-4C4D-9E72-EBFA0EE28E06}"/>
                  </a:ext>
                </a:extLst>
              </p:cNvPr>
              <p:cNvSpPr>
                <a:spLocks/>
              </p:cNvSpPr>
              <p:nvPr/>
            </p:nvSpPr>
            <p:spPr bwMode="auto">
              <a:xfrm>
                <a:off x="9755050" y="2718151"/>
                <a:ext cx="85766" cy="313825"/>
              </a:xfrm>
              <a:custGeom>
                <a:avLst/>
                <a:gdLst>
                  <a:gd name="T0" fmla="*/ 20 w 44"/>
                  <a:gd name="T1" fmla="*/ 6 h 161"/>
                  <a:gd name="T2" fmla="*/ 19 w 44"/>
                  <a:gd name="T3" fmla="*/ 9 h 161"/>
                  <a:gd name="T4" fmla="*/ 19 w 44"/>
                  <a:gd name="T5" fmla="*/ 13 h 161"/>
                  <a:gd name="T6" fmla="*/ 23 w 44"/>
                  <a:gd name="T7" fmla="*/ 24 h 161"/>
                  <a:gd name="T8" fmla="*/ 25 w 44"/>
                  <a:gd name="T9" fmla="*/ 35 h 161"/>
                  <a:gd name="T10" fmla="*/ 23 w 44"/>
                  <a:gd name="T11" fmla="*/ 38 h 161"/>
                  <a:gd name="T12" fmla="*/ 22 w 44"/>
                  <a:gd name="T13" fmla="*/ 46 h 161"/>
                  <a:gd name="T14" fmla="*/ 23 w 44"/>
                  <a:gd name="T15" fmla="*/ 52 h 161"/>
                  <a:gd name="T16" fmla="*/ 27 w 44"/>
                  <a:gd name="T17" fmla="*/ 57 h 161"/>
                  <a:gd name="T18" fmla="*/ 27 w 44"/>
                  <a:gd name="T19" fmla="*/ 61 h 161"/>
                  <a:gd name="T20" fmla="*/ 31 w 44"/>
                  <a:gd name="T21" fmla="*/ 76 h 161"/>
                  <a:gd name="T22" fmla="*/ 36 w 44"/>
                  <a:gd name="T23" fmla="*/ 91 h 161"/>
                  <a:gd name="T24" fmla="*/ 38 w 44"/>
                  <a:gd name="T25" fmla="*/ 99 h 161"/>
                  <a:gd name="T26" fmla="*/ 42 w 44"/>
                  <a:gd name="T27" fmla="*/ 106 h 161"/>
                  <a:gd name="T28" fmla="*/ 44 w 44"/>
                  <a:gd name="T29" fmla="*/ 112 h 161"/>
                  <a:gd name="T30" fmla="*/ 42 w 44"/>
                  <a:gd name="T31" fmla="*/ 107 h 161"/>
                  <a:gd name="T32" fmla="*/ 36 w 44"/>
                  <a:gd name="T33" fmla="*/ 101 h 161"/>
                  <a:gd name="T34" fmla="*/ 31 w 44"/>
                  <a:gd name="T35" fmla="*/ 99 h 161"/>
                  <a:gd name="T36" fmla="*/ 23 w 44"/>
                  <a:gd name="T37" fmla="*/ 99 h 161"/>
                  <a:gd name="T38" fmla="*/ 20 w 44"/>
                  <a:gd name="T39" fmla="*/ 106 h 161"/>
                  <a:gd name="T40" fmla="*/ 14 w 44"/>
                  <a:gd name="T41" fmla="*/ 124 h 161"/>
                  <a:gd name="T42" fmla="*/ 16 w 44"/>
                  <a:gd name="T43" fmla="*/ 131 h 161"/>
                  <a:gd name="T44" fmla="*/ 19 w 44"/>
                  <a:gd name="T45" fmla="*/ 134 h 161"/>
                  <a:gd name="T46" fmla="*/ 20 w 44"/>
                  <a:gd name="T47" fmla="*/ 137 h 161"/>
                  <a:gd name="T48" fmla="*/ 23 w 44"/>
                  <a:gd name="T49" fmla="*/ 145 h 161"/>
                  <a:gd name="T50" fmla="*/ 27 w 44"/>
                  <a:gd name="T51" fmla="*/ 145 h 161"/>
                  <a:gd name="T52" fmla="*/ 28 w 44"/>
                  <a:gd name="T53" fmla="*/ 153 h 161"/>
                  <a:gd name="T54" fmla="*/ 27 w 44"/>
                  <a:gd name="T55" fmla="*/ 156 h 161"/>
                  <a:gd name="T56" fmla="*/ 27 w 44"/>
                  <a:gd name="T57" fmla="*/ 159 h 161"/>
                  <a:gd name="T58" fmla="*/ 25 w 44"/>
                  <a:gd name="T59" fmla="*/ 151 h 161"/>
                  <a:gd name="T60" fmla="*/ 17 w 44"/>
                  <a:gd name="T61" fmla="*/ 148 h 161"/>
                  <a:gd name="T62" fmla="*/ 16 w 44"/>
                  <a:gd name="T63" fmla="*/ 147 h 161"/>
                  <a:gd name="T64" fmla="*/ 12 w 44"/>
                  <a:gd name="T65" fmla="*/ 148 h 161"/>
                  <a:gd name="T66" fmla="*/ 9 w 44"/>
                  <a:gd name="T67" fmla="*/ 153 h 161"/>
                  <a:gd name="T68" fmla="*/ 6 w 44"/>
                  <a:gd name="T69" fmla="*/ 161 h 161"/>
                  <a:gd name="T70" fmla="*/ 5 w 44"/>
                  <a:gd name="T71" fmla="*/ 158 h 161"/>
                  <a:gd name="T72" fmla="*/ 3 w 44"/>
                  <a:gd name="T73" fmla="*/ 147 h 161"/>
                  <a:gd name="T74" fmla="*/ 6 w 44"/>
                  <a:gd name="T75" fmla="*/ 137 h 161"/>
                  <a:gd name="T76" fmla="*/ 5 w 44"/>
                  <a:gd name="T77" fmla="*/ 131 h 161"/>
                  <a:gd name="T78" fmla="*/ 8 w 44"/>
                  <a:gd name="T79" fmla="*/ 124 h 161"/>
                  <a:gd name="T80" fmla="*/ 6 w 44"/>
                  <a:gd name="T81" fmla="*/ 113 h 161"/>
                  <a:gd name="T82" fmla="*/ 3 w 44"/>
                  <a:gd name="T83" fmla="*/ 109 h 161"/>
                  <a:gd name="T84" fmla="*/ 6 w 44"/>
                  <a:gd name="T85" fmla="*/ 99 h 161"/>
                  <a:gd name="T86" fmla="*/ 8 w 44"/>
                  <a:gd name="T87" fmla="*/ 82 h 161"/>
                  <a:gd name="T88" fmla="*/ 6 w 44"/>
                  <a:gd name="T89" fmla="*/ 74 h 161"/>
                  <a:gd name="T90" fmla="*/ 9 w 44"/>
                  <a:gd name="T91" fmla="*/ 66 h 161"/>
                  <a:gd name="T92" fmla="*/ 6 w 44"/>
                  <a:gd name="T93" fmla="*/ 57 h 161"/>
                  <a:gd name="T94" fmla="*/ 1 w 44"/>
                  <a:gd name="T95" fmla="*/ 52 h 161"/>
                  <a:gd name="T96" fmla="*/ 1 w 44"/>
                  <a:gd name="T97" fmla="*/ 50 h 161"/>
                  <a:gd name="T98" fmla="*/ 1 w 44"/>
                  <a:gd name="T99" fmla="*/ 41 h 161"/>
                  <a:gd name="T100" fmla="*/ 3 w 44"/>
                  <a:gd name="T101" fmla="*/ 32 h 161"/>
                  <a:gd name="T102" fmla="*/ 3 w 44"/>
                  <a:gd name="T103" fmla="*/ 22 h 161"/>
                  <a:gd name="T104" fmla="*/ 8 w 44"/>
                  <a:gd name="T105" fmla="*/ 19 h 161"/>
                  <a:gd name="T106" fmla="*/ 11 w 44"/>
                  <a:gd name="T107" fmla="*/ 20 h 161"/>
                  <a:gd name="T108" fmla="*/ 14 w 44"/>
                  <a:gd name="T109" fmla="*/ 17 h 161"/>
                  <a:gd name="T110" fmla="*/ 16 w 44"/>
                  <a:gd name="T111" fmla="*/ 14 h 161"/>
                  <a:gd name="T112" fmla="*/ 16 w 44"/>
                  <a:gd name="T113" fmla="*/ 13 h 161"/>
                  <a:gd name="T114" fmla="*/ 12 w 44"/>
                  <a:gd name="T115" fmla="*/ 6 h 161"/>
                  <a:gd name="T116" fmla="*/ 14 w 44"/>
                  <a:gd name="T117" fmla="*/ 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61">
                    <a:moveTo>
                      <a:pt x="16" y="0"/>
                    </a:moveTo>
                    <a:lnTo>
                      <a:pt x="17" y="0"/>
                    </a:lnTo>
                    <a:lnTo>
                      <a:pt x="20" y="6"/>
                    </a:lnTo>
                    <a:lnTo>
                      <a:pt x="20" y="6"/>
                    </a:lnTo>
                    <a:lnTo>
                      <a:pt x="19" y="8"/>
                    </a:lnTo>
                    <a:lnTo>
                      <a:pt x="19" y="9"/>
                    </a:lnTo>
                    <a:lnTo>
                      <a:pt x="19" y="11"/>
                    </a:lnTo>
                    <a:lnTo>
                      <a:pt x="19" y="13"/>
                    </a:lnTo>
                    <a:lnTo>
                      <a:pt x="19" y="13"/>
                    </a:lnTo>
                    <a:lnTo>
                      <a:pt x="22" y="19"/>
                    </a:lnTo>
                    <a:lnTo>
                      <a:pt x="23" y="22"/>
                    </a:lnTo>
                    <a:lnTo>
                      <a:pt x="23" y="24"/>
                    </a:lnTo>
                    <a:lnTo>
                      <a:pt x="23" y="25"/>
                    </a:lnTo>
                    <a:lnTo>
                      <a:pt x="25" y="28"/>
                    </a:lnTo>
                    <a:lnTo>
                      <a:pt x="25" y="35"/>
                    </a:lnTo>
                    <a:lnTo>
                      <a:pt x="25" y="36"/>
                    </a:lnTo>
                    <a:lnTo>
                      <a:pt x="23" y="38"/>
                    </a:lnTo>
                    <a:lnTo>
                      <a:pt x="23" y="38"/>
                    </a:lnTo>
                    <a:lnTo>
                      <a:pt x="23" y="39"/>
                    </a:lnTo>
                    <a:lnTo>
                      <a:pt x="22" y="41"/>
                    </a:lnTo>
                    <a:lnTo>
                      <a:pt x="22" y="46"/>
                    </a:lnTo>
                    <a:lnTo>
                      <a:pt x="23" y="49"/>
                    </a:lnTo>
                    <a:lnTo>
                      <a:pt x="23" y="50"/>
                    </a:lnTo>
                    <a:lnTo>
                      <a:pt x="23" y="52"/>
                    </a:lnTo>
                    <a:lnTo>
                      <a:pt x="25" y="55"/>
                    </a:lnTo>
                    <a:lnTo>
                      <a:pt x="25" y="55"/>
                    </a:lnTo>
                    <a:lnTo>
                      <a:pt x="27" y="57"/>
                    </a:lnTo>
                    <a:lnTo>
                      <a:pt x="27" y="58"/>
                    </a:lnTo>
                    <a:lnTo>
                      <a:pt x="27" y="60"/>
                    </a:lnTo>
                    <a:lnTo>
                      <a:pt x="27" y="61"/>
                    </a:lnTo>
                    <a:lnTo>
                      <a:pt x="27" y="61"/>
                    </a:lnTo>
                    <a:lnTo>
                      <a:pt x="28" y="61"/>
                    </a:lnTo>
                    <a:lnTo>
                      <a:pt x="31" y="76"/>
                    </a:lnTo>
                    <a:lnTo>
                      <a:pt x="31" y="80"/>
                    </a:lnTo>
                    <a:lnTo>
                      <a:pt x="34" y="88"/>
                    </a:lnTo>
                    <a:lnTo>
                      <a:pt x="36" y="91"/>
                    </a:lnTo>
                    <a:lnTo>
                      <a:pt x="38" y="95"/>
                    </a:lnTo>
                    <a:lnTo>
                      <a:pt x="38" y="96"/>
                    </a:lnTo>
                    <a:lnTo>
                      <a:pt x="38" y="99"/>
                    </a:lnTo>
                    <a:lnTo>
                      <a:pt x="39" y="101"/>
                    </a:lnTo>
                    <a:lnTo>
                      <a:pt x="41" y="104"/>
                    </a:lnTo>
                    <a:lnTo>
                      <a:pt x="42" y="106"/>
                    </a:lnTo>
                    <a:lnTo>
                      <a:pt x="44" y="107"/>
                    </a:lnTo>
                    <a:lnTo>
                      <a:pt x="44" y="107"/>
                    </a:lnTo>
                    <a:lnTo>
                      <a:pt x="44" y="112"/>
                    </a:lnTo>
                    <a:lnTo>
                      <a:pt x="44" y="110"/>
                    </a:lnTo>
                    <a:lnTo>
                      <a:pt x="44" y="107"/>
                    </a:lnTo>
                    <a:lnTo>
                      <a:pt x="42" y="107"/>
                    </a:lnTo>
                    <a:lnTo>
                      <a:pt x="41" y="104"/>
                    </a:lnTo>
                    <a:lnTo>
                      <a:pt x="39" y="102"/>
                    </a:lnTo>
                    <a:lnTo>
                      <a:pt x="36" y="101"/>
                    </a:lnTo>
                    <a:lnTo>
                      <a:pt x="34" y="99"/>
                    </a:lnTo>
                    <a:lnTo>
                      <a:pt x="34" y="99"/>
                    </a:lnTo>
                    <a:lnTo>
                      <a:pt x="31" y="99"/>
                    </a:lnTo>
                    <a:lnTo>
                      <a:pt x="30" y="99"/>
                    </a:lnTo>
                    <a:lnTo>
                      <a:pt x="25" y="99"/>
                    </a:lnTo>
                    <a:lnTo>
                      <a:pt x="23" y="99"/>
                    </a:lnTo>
                    <a:lnTo>
                      <a:pt x="22" y="101"/>
                    </a:lnTo>
                    <a:lnTo>
                      <a:pt x="20" y="102"/>
                    </a:lnTo>
                    <a:lnTo>
                      <a:pt x="20" y="106"/>
                    </a:lnTo>
                    <a:lnTo>
                      <a:pt x="16" y="118"/>
                    </a:lnTo>
                    <a:lnTo>
                      <a:pt x="14" y="121"/>
                    </a:lnTo>
                    <a:lnTo>
                      <a:pt x="14" y="124"/>
                    </a:lnTo>
                    <a:lnTo>
                      <a:pt x="14" y="128"/>
                    </a:lnTo>
                    <a:lnTo>
                      <a:pt x="14" y="129"/>
                    </a:lnTo>
                    <a:lnTo>
                      <a:pt x="16" y="131"/>
                    </a:lnTo>
                    <a:lnTo>
                      <a:pt x="16" y="132"/>
                    </a:lnTo>
                    <a:lnTo>
                      <a:pt x="17" y="134"/>
                    </a:lnTo>
                    <a:lnTo>
                      <a:pt x="19" y="134"/>
                    </a:lnTo>
                    <a:lnTo>
                      <a:pt x="19" y="134"/>
                    </a:lnTo>
                    <a:lnTo>
                      <a:pt x="19" y="135"/>
                    </a:lnTo>
                    <a:lnTo>
                      <a:pt x="20" y="137"/>
                    </a:lnTo>
                    <a:lnTo>
                      <a:pt x="22" y="142"/>
                    </a:lnTo>
                    <a:lnTo>
                      <a:pt x="22" y="143"/>
                    </a:lnTo>
                    <a:lnTo>
                      <a:pt x="23" y="145"/>
                    </a:lnTo>
                    <a:lnTo>
                      <a:pt x="25" y="145"/>
                    </a:lnTo>
                    <a:lnTo>
                      <a:pt x="25" y="145"/>
                    </a:lnTo>
                    <a:lnTo>
                      <a:pt x="27" y="145"/>
                    </a:lnTo>
                    <a:lnTo>
                      <a:pt x="27" y="147"/>
                    </a:lnTo>
                    <a:lnTo>
                      <a:pt x="28" y="150"/>
                    </a:lnTo>
                    <a:lnTo>
                      <a:pt x="28" y="153"/>
                    </a:lnTo>
                    <a:lnTo>
                      <a:pt x="28" y="153"/>
                    </a:lnTo>
                    <a:lnTo>
                      <a:pt x="27" y="156"/>
                    </a:lnTo>
                    <a:lnTo>
                      <a:pt x="27" y="156"/>
                    </a:lnTo>
                    <a:lnTo>
                      <a:pt x="27" y="158"/>
                    </a:lnTo>
                    <a:lnTo>
                      <a:pt x="27" y="158"/>
                    </a:lnTo>
                    <a:lnTo>
                      <a:pt x="27" y="159"/>
                    </a:lnTo>
                    <a:lnTo>
                      <a:pt x="27" y="156"/>
                    </a:lnTo>
                    <a:lnTo>
                      <a:pt x="25" y="153"/>
                    </a:lnTo>
                    <a:lnTo>
                      <a:pt x="25" y="151"/>
                    </a:lnTo>
                    <a:lnTo>
                      <a:pt x="23" y="150"/>
                    </a:lnTo>
                    <a:lnTo>
                      <a:pt x="20" y="148"/>
                    </a:lnTo>
                    <a:lnTo>
                      <a:pt x="17" y="148"/>
                    </a:lnTo>
                    <a:lnTo>
                      <a:pt x="17" y="148"/>
                    </a:lnTo>
                    <a:lnTo>
                      <a:pt x="16" y="147"/>
                    </a:lnTo>
                    <a:lnTo>
                      <a:pt x="16" y="147"/>
                    </a:lnTo>
                    <a:lnTo>
                      <a:pt x="14" y="147"/>
                    </a:lnTo>
                    <a:lnTo>
                      <a:pt x="14" y="147"/>
                    </a:lnTo>
                    <a:lnTo>
                      <a:pt x="12" y="148"/>
                    </a:lnTo>
                    <a:lnTo>
                      <a:pt x="11" y="150"/>
                    </a:lnTo>
                    <a:lnTo>
                      <a:pt x="11" y="151"/>
                    </a:lnTo>
                    <a:lnTo>
                      <a:pt x="9" y="153"/>
                    </a:lnTo>
                    <a:lnTo>
                      <a:pt x="9" y="158"/>
                    </a:lnTo>
                    <a:lnTo>
                      <a:pt x="8" y="159"/>
                    </a:lnTo>
                    <a:lnTo>
                      <a:pt x="6" y="161"/>
                    </a:lnTo>
                    <a:lnTo>
                      <a:pt x="6" y="161"/>
                    </a:lnTo>
                    <a:lnTo>
                      <a:pt x="5" y="159"/>
                    </a:lnTo>
                    <a:lnTo>
                      <a:pt x="5" y="158"/>
                    </a:lnTo>
                    <a:lnTo>
                      <a:pt x="5" y="156"/>
                    </a:lnTo>
                    <a:lnTo>
                      <a:pt x="3" y="151"/>
                    </a:lnTo>
                    <a:lnTo>
                      <a:pt x="3" y="147"/>
                    </a:lnTo>
                    <a:lnTo>
                      <a:pt x="6" y="140"/>
                    </a:lnTo>
                    <a:lnTo>
                      <a:pt x="6" y="139"/>
                    </a:lnTo>
                    <a:lnTo>
                      <a:pt x="6" y="137"/>
                    </a:lnTo>
                    <a:lnTo>
                      <a:pt x="5" y="135"/>
                    </a:lnTo>
                    <a:lnTo>
                      <a:pt x="5" y="131"/>
                    </a:lnTo>
                    <a:lnTo>
                      <a:pt x="5" y="131"/>
                    </a:lnTo>
                    <a:lnTo>
                      <a:pt x="6" y="129"/>
                    </a:lnTo>
                    <a:lnTo>
                      <a:pt x="6" y="126"/>
                    </a:lnTo>
                    <a:lnTo>
                      <a:pt x="8" y="124"/>
                    </a:lnTo>
                    <a:lnTo>
                      <a:pt x="8" y="123"/>
                    </a:lnTo>
                    <a:lnTo>
                      <a:pt x="8" y="118"/>
                    </a:lnTo>
                    <a:lnTo>
                      <a:pt x="6" y="113"/>
                    </a:lnTo>
                    <a:lnTo>
                      <a:pt x="5" y="110"/>
                    </a:lnTo>
                    <a:lnTo>
                      <a:pt x="3" y="110"/>
                    </a:lnTo>
                    <a:lnTo>
                      <a:pt x="3" y="109"/>
                    </a:lnTo>
                    <a:lnTo>
                      <a:pt x="5" y="106"/>
                    </a:lnTo>
                    <a:lnTo>
                      <a:pt x="6" y="102"/>
                    </a:lnTo>
                    <a:lnTo>
                      <a:pt x="6" y="99"/>
                    </a:lnTo>
                    <a:lnTo>
                      <a:pt x="8" y="96"/>
                    </a:lnTo>
                    <a:lnTo>
                      <a:pt x="8" y="95"/>
                    </a:lnTo>
                    <a:lnTo>
                      <a:pt x="8" y="82"/>
                    </a:lnTo>
                    <a:lnTo>
                      <a:pt x="8" y="80"/>
                    </a:lnTo>
                    <a:lnTo>
                      <a:pt x="6" y="76"/>
                    </a:lnTo>
                    <a:lnTo>
                      <a:pt x="6" y="74"/>
                    </a:lnTo>
                    <a:lnTo>
                      <a:pt x="8" y="71"/>
                    </a:lnTo>
                    <a:lnTo>
                      <a:pt x="8" y="69"/>
                    </a:lnTo>
                    <a:lnTo>
                      <a:pt x="9" y="66"/>
                    </a:lnTo>
                    <a:lnTo>
                      <a:pt x="8" y="63"/>
                    </a:lnTo>
                    <a:lnTo>
                      <a:pt x="6" y="58"/>
                    </a:lnTo>
                    <a:lnTo>
                      <a:pt x="6" y="57"/>
                    </a:lnTo>
                    <a:lnTo>
                      <a:pt x="3" y="55"/>
                    </a:lnTo>
                    <a:lnTo>
                      <a:pt x="3" y="54"/>
                    </a:lnTo>
                    <a:lnTo>
                      <a:pt x="1" y="52"/>
                    </a:lnTo>
                    <a:lnTo>
                      <a:pt x="3" y="52"/>
                    </a:lnTo>
                    <a:lnTo>
                      <a:pt x="3" y="52"/>
                    </a:lnTo>
                    <a:lnTo>
                      <a:pt x="1" y="50"/>
                    </a:lnTo>
                    <a:lnTo>
                      <a:pt x="1" y="49"/>
                    </a:lnTo>
                    <a:lnTo>
                      <a:pt x="0" y="43"/>
                    </a:lnTo>
                    <a:lnTo>
                      <a:pt x="1" y="41"/>
                    </a:lnTo>
                    <a:lnTo>
                      <a:pt x="1" y="39"/>
                    </a:lnTo>
                    <a:lnTo>
                      <a:pt x="3" y="36"/>
                    </a:lnTo>
                    <a:lnTo>
                      <a:pt x="3" y="32"/>
                    </a:lnTo>
                    <a:lnTo>
                      <a:pt x="3" y="27"/>
                    </a:lnTo>
                    <a:lnTo>
                      <a:pt x="3" y="25"/>
                    </a:lnTo>
                    <a:lnTo>
                      <a:pt x="3" y="22"/>
                    </a:lnTo>
                    <a:lnTo>
                      <a:pt x="3" y="20"/>
                    </a:lnTo>
                    <a:lnTo>
                      <a:pt x="5" y="19"/>
                    </a:lnTo>
                    <a:lnTo>
                      <a:pt x="8" y="19"/>
                    </a:lnTo>
                    <a:lnTo>
                      <a:pt x="8" y="19"/>
                    </a:lnTo>
                    <a:lnTo>
                      <a:pt x="11" y="20"/>
                    </a:lnTo>
                    <a:lnTo>
                      <a:pt x="11" y="20"/>
                    </a:lnTo>
                    <a:lnTo>
                      <a:pt x="11" y="20"/>
                    </a:lnTo>
                    <a:lnTo>
                      <a:pt x="12" y="19"/>
                    </a:lnTo>
                    <a:lnTo>
                      <a:pt x="14" y="17"/>
                    </a:lnTo>
                    <a:lnTo>
                      <a:pt x="12" y="17"/>
                    </a:lnTo>
                    <a:lnTo>
                      <a:pt x="14" y="16"/>
                    </a:lnTo>
                    <a:lnTo>
                      <a:pt x="16" y="14"/>
                    </a:lnTo>
                    <a:lnTo>
                      <a:pt x="16" y="14"/>
                    </a:lnTo>
                    <a:lnTo>
                      <a:pt x="14" y="14"/>
                    </a:lnTo>
                    <a:lnTo>
                      <a:pt x="16" y="13"/>
                    </a:lnTo>
                    <a:lnTo>
                      <a:pt x="16" y="11"/>
                    </a:lnTo>
                    <a:lnTo>
                      <a:pt x="16" y="9"/>
                    </a:lnTo>
                    <a:lnTo>
                      <a:pt x="12" y="6"/>
                    </a:lnTo>
                    <a:lnTo>
                      <a:pt x="11" y="3"/>
                    </a:lnTo>
                    <a:lnTo>
                      <a:pt x="14" y="3"/>
                    </a:lnTo>
                    <a:lnTo>
                      <a:pt x="14" y="3"/>
                    </a:lnTo>
                    <a:lnTo>
                      <a:pt x="16" y="2"/>
                    </a:lnTo>
                    <a:lnTo>
                      <a:pt x="1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1" name="Freeform 155">
                <a:extLst>
                  <a:ext uri="{FF2B5EF4-FFF2-40B4-BE49-F238E27FC236}">
                    <a16:creationId xmlns:a16="http://schemas.microsoft.com/office/drawing/2014/main" id="{5047CEE1-AAC7-40B9-B595-3B48266CB211}"/>
                  </a:ext>
                </a:extLst>
              </p:cNvPr>
              <p:cNvSpPr>
                <a:spLocks/>
              </p:cNvSpPr>
              <p:nvPr/>
            </p:nvSpPr>
            <p:spPr bwMode="auto">
              <a:xfrm>
                <a:off x="7176230" y="1458954"/>
                <a:ext cx="37036" cy="11695"/>
              </a:xfrm>
              <a:custGeom>
                <a:avLst/>
                <a:gdLst>
                  <a:gd name="T0" fmla="*/ 12 w 19"/>
                  <a:gd name="T1" fmla="*/ 0 h 6"/>
                  <a:gd name="T2" fmla="*/ 17 w 19"/>
                  <a:gd name="T3" fmla="*/ 2 h 6"/>
                  <a:gd name="T4" fmla="*/ 17 w 19"/>
                  <a:gd name="T5" fmla="*/ 3 h 6"/>
                  <a:gd name="T6" fmla="*/ 17 w 19"/>
                  <a:gd name="T7" fmla="*/ 3 h 6"/>
                  <a:gd name="T8" fmla="*/ 17 w 19"/>
                  <a:gd name="T9" fmla="*/ 5 h 6"/>
                  <a:gd name="T10" fmla="*/ 19 w 19"/>
                  <a:gd name="T11" fmla="*/ 5 h 6"/>
                  <a:gd name="T12" fmla="*/ 19 w 19"/>
                  <a:gd name="T13" fmla="*/ 5 h 6"/>
                  <a:gd name="T14" fmla="*/ 19 w 19"/>
                  <a:gd name="T15" fmla="*/ 6 h 6"/>
                  <a:gd name="T16" fmla="*/ 14 w 19"/>
                  <a:gd name="T17" fmla="*/ 5 h 6"/>
                  <a:gd name="T18" fmla="*/ 5 w 19"/>
                  <a:gd name="T19" fmla="*/ 6 h 6"/>
                  <a:gd name="T20" fmla="*/ 0 w 19"/>
                  <a:gd name="T21" fmla="*/ 3 h 6"/>
                  <a:gd name="T22" fmla="*/ 6 w 19"/>
                  <a:gd name="T23" fmla="*/ 2 h 6"/>
                  <a:gd name="T24" fmla="*/ 8 w 19"/>
                  <a:gd name="T25" fmla="*/ 2 h 6"/>
                  <a:gd name="T26" fmla="*/ 12 w 19"/>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6">
                    <a:moveTo>
                      <a:pt x="12" y="0"/>
                    </a:moveTo>
                    <a:lnTo>
                      <a:pt x="17" y="2"/>
                    </a:lnTo>
                    <a:lnTo>
                      <a:pt x="17" y="3"/>
                    </a:lnTo>
                    <a:lnTo>
                      <a:pt x="17" y="3"/>
                    </a:lnTo>
                    <a:lnTo>
                      <a:pt x="17" y="5"/>
                    </a:lnTo>
                    <a:lnTo>
                      <a:pt x="19" y="5"/>
                    </a:lnTo>
                    <a:lnTo>
                      <a:pt x="19" y="5"/>
                    </a:lnTo>
                    <a:lnTo>
                      <a:pt x="19" y="6"/>
                    </a:lnTo>
                    <a:lnTo>
                      <a:pt x="14" y="5"/>
                    </a:lnTo>
                    <a:lnTo>
                      <a:pt x="5" y="6"/>
                    </a:lnTo>
                    <a:lnTo>
                      <a:pt x="0" y="3"/>
                    </a:lnTo>
                    <a:lnTo>
                      <a:pt x="6" y="2"/>
                    </a:lnTo>
                    <a:lnTo>
                      <a:pt x="8" y="2"/>
                    </a:lnTo>
                    <a:lnTo>
                      <a:pt x="1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2" name="Freeform 156">
                <a:extLst>
                  <a:ext uri="{FF2B5EF4-FFF2-40B4-BE49-F238E27FC236}">
                    <a16:creationId xmlns:a16="http://schemas.microsoft.com/office/drawing/2014/main" id="{C30196A9-AAA4-4ED6-A418-F10B73B42938}"/>
                  </a:ext>
                </a:extLst>
              </p:cNvPr>
              <p:cNvSpPr>
                <a:spLocks/>
              </p:cNvSpPr>
              <p:nvPr/>
            </p:nvSpPr>
            <p:spPr bwMode="auto">
              <a:xfrm>
                <a:off x="7123601" y="2057365"/>
                <a:ext cx="58477" cy="40934"/>
              </a:xfrm>
              <a:custGeom>
                <a:avLst/>
                <a:gdLst>
                  <a:gd name="T0" fmla="*/ 14 w 30"/>
                  <a:gd name="T1" fmla="*/ 0 h 21"/>
                  <a:gd name="T2" fmla="*/ 25 w 30"/>
                  <a:gd name="T3" fmla="*/ 5 h 21"/>
                  <a:gd name="T4" fmla="*/ 28 w 30"/>
                  <a:gd name="T5" fmla="*/ 7 h 21"/>
                  <a:gd name="T6" fmla="*/ 30 w 30"/>
                  <a:gd name="T7" fmla="*/ 8 h 21"/>
                  <a:gd name="T8" fmla="*/ 30 w 30"/>
                  <a:gd name="T9" fmla="*/ 11 h 21"/>
                  <a:gd name="T10" fmla="*/ 28 w 30"/>
                  <a:gd name="T11" fmla="*/ 11 h 21"/>
                  <a:gd name="T12" fmla="*/ 28 w 30"/>
                  <a:gd name="T13" fmla="*/ 13 h 21"/>
                  <a:gd name="T14" fmla="*/ 27 w 30"/>
                  <a:gd name="T15" fmla="*/ 11 h 21"/>
                  <a:gd name="T16" fmla="*/ 27 w 30"/>
                  <a:gd name="T17" fmla="*/ 10 h 21"/>
                  <a:gd name="T18" fmla="*/ 24 w 30"/>
                  <a:gd name="T19" fmla="*/ 11 h 21"/>
                  <a:gd name="T20" fmla="*/ 24 w 30"/>
                  <a:gd name="T21" fmla="*/ 14 h 21"/>
                  <a:gd name="T22" fmla="*/ 21 w 30"/>
                  <a:gd name="T23" fmla="*/ 18 h 21"/>
                  <a:gd name="T24" fmla="*/ 14 w 30"/>
                  <a:gd name="T25" fmla="*/ 19 h 21"/>
                  <a:gd name="T26" fmla="*/ 9 w 30"/>
                  <a:gd name="T27" fmla="*/ 19 h 21"/>
                  <a:gd name="T28" fmla="*/ 6 w 30"/>
                  <a:gd name="T29" fmla="*/ 21 h 21"/>
                  <a:gd name="T30" fmla="*/ 3 w 30"/>
                  <a:gd name="T31" fmla="*/ 18 h 21"/>
                  <a:gd name="T32" fmla="*/ 2 w 30"/>
                  <a:gd name="T33" fmla="*/ 14 h 21"/>
                  <a:gd name="T34" fmla="*/ 2 w 30"/>
                  <a:gd name="T35" fmla="*/ 14 h 21"/>
                  <a:gd name="T36" fmla="*/ 0 w 30"/>
                  <a:gd name="T37" fmla="*/ 13 h 21"/>
                  <a:gd name="T38" fmla="*/ 0 w 30"/>
                  <a:gd name="T39" fmla="*/ 11 h 21"/>
                  <a:gd name="T40" fmla="*/ 2 w 30"/>
                  <a:gd name="T41" fmla="*/ 8 h 21"/>
                  <a:gd name="T42" fmla="*/ 2 w 30"/>
                  <a:gd name="T43" fmla="*/ 7 h 21"/>
                  <a:gd name="T44" fmla="*/ 3 w 30"/>
                  <a:gd name="T45" fmla="*/ 5 h 21"/>
                  <a:gd name="T46" fmla="*/ 6 w 30"/>
                  <a:gd name="T47" fmla="*/ 2 h 21"/>
                  <a:gd name="T48" fmla="*/ 9 w 30"/>
                  <a:gd name="T49" fmla="*/ 0 h 21"/>
                  <a:gd name="T50" fmla="*/ 11 w 30"/>
                  <a:gd name="T51" fmla="*/ 0 h 21"/>
                  <a:gd name="T52" fmla="*/ 14 w 30"/>
                  <a:gd name="T5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1">
                    <a:moveTo>
                      <a:pt x="14" y="0"/>
                    </a:moveTo>
                    <a:lnTo>
                      <a:pt x="25" y="5"/>
                    </a:lnTo>
                    <a:lnTo>
                      <a:pt x="28" y="7"/>
                    </a:lnTo>
                    <a:lnTo>
                      <a:pt x="30" y="8"/>
                    </a:lnTo>
                    <a:lnTo>
                      <a:pt x="30" y="11"/>
                    </a:lnTo>
                    <a:lnTo>
                      <a:pt x="28" y="11"/>
                    </a:lnTo>
                    <a:lnTo>
                      <a:pt x="28" y="13"/>
                    </a:lnTo>
                    <a:lnTo>
                      <a:pt x="27" y="11"/>
                    </a:lnTo>
                    <a:lnTo>
                      <a:pt x="27" y="10"/>
                    </a:lnTo>
                    <a:lnTo>
                      <a:pt x="24" y="11"/>
                    </a:lnTo>
                    <a:lnTo>
                      <a:pt x="24" y="14"/>
                    </a:lnTo>
                    <a:lnTo>
                      <a:pt x="21" y="18"/>
                    </a:lnTo>
                    <a:lnTo>
                      <a:pt x="14" y="19"/>
                    </a:lnTo>
                    <a:lnTo>
                      <a:pt x="9" y="19"/>
                    </a:lnTo>
                    <a:lnTo>
                      <a:pt x="6" y="21"/>
                    </a:lnTo>
                    <a:lnTo>
                      <a:pt x="3" y="18"/>
                    </a:lnTo>
                    <a:lnTo>
                      <a:pt x="2" y="14"/>
                    </a:lnTo>
                    <a:lnTo>
                      <a:pt x="2" y="14"/>
                    </a:lnTo>
                    <a:lnTo>
                      <a:pt x="0" y="13"/>
                    </a:lnTo>
                    <a:lnTo>
                      <a:pt x="0" y="11"/>
                    </a:lnTo>
                    <a:lnTo>
                      <a:pt x="2" y="8"/>
                    </a:lnTo>
                    <a:lnTo>
                      <a:pt x="2" y="7"/>
                    </a:lnTo>
                    <a:lnTo>
                      <a:pt x="3" y="5"/>
                    </a:lnTo>
                    <a:lnTo>
                      <a:pt x="6" y="2"/>
                    </a:lnTo>
                    <a:lnTo>
                      <a:pt x="9" y="0"/>
                    </a:lnTo>
                    <a:lnTo>
                      <a:pt x="11" y="0"/>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3" name="Freeform 157">
                <a:extLst>
                  <a:ext uri="{FF2B5EF4-FFF2-40B4-BE49-F238E27FC236}">
                    <a16:creationId xmlns:a16="http://schemas.microsoft.com/office/drawing/2014/main" id="{CE25C6C0-556C-4E9F-BBFE-E507EE94BCC5}"/>
                  </a:ext>
                </a:extLst>
              </p:cNvPr>
              <p:cNvSpPr>
                <a:spLocks/>
              </p:cNvSpPr>
              <p:nvPr/>
            </p:nvSpPr>
            <p:spPr bwMode="auto">
              <a:xfrm>
                <a:off x="7160637" y="1449208"/>
                <a:ext cx="21442" cy="13645"/>
              </a:xfrm>
              <a:custGeom>
                <a:avLst/>
                <a:gdLst>
                  <a:gd name="T0" fmla="*/ 5 w 11"/>
                  <a:gd name="T1" fmla="*/ 0 h 7"/>
                  <a:gd name="T2" fmla="*/ 9 w 11"/>
                  <a:gd name="T3" fmla="*/ 0 h 7"/>
                  <a:gd name="T4" fmla="*/ 11 w 11"/>
                  <a:gd name="T5" fmla="*/ 2 h 7"/>
                  <a:gd name="T6" fmla="*/ 11 w 11"/>
                  <a:gd name="T7" fmla="*/ 2 h 7"/>
                  <a:gd name="T8" fmla="*/ 8 w 11"/>
                  <a:gd name="T9" fmla="*/ 5 h 7"/>
                  <a:gd name="T10" fmla="*/ 8 w 11"/>
                  <a:gd name="T11" fmla="*/ 5 h 7"/>
                  <a:gd name="T12" fmla="*/ 6 w 11"/>
                  <a:gd name="T13" fmla="*/ 7 h 7"/>
                  <a:gd name="T14" fmla="*/ 0 w 11"/>
                  <a:gd name="T15" fmla="*/ 3 h 7"/>
                  <a:gd name="T16" fmla="*/ 0 w 11"/>
                  <a:gd name="T17" fmla="*/ 3 h 7"/>
                  <a:gd name="T18" fmla="*/ 5 w 1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5" y="0"/>
                    </a:moveTo>
                    <a:lnTo>
                      <a:pt x="9" y="0"/>
                    </a:lnTo>
                    <a:lnTo>
                      <a:pt x="11" y="2"/>
                    </a:lnTo>
                    <a:lnTo>
                      <a:pt x="11" y="2"/>
                    </a:lnTo>
                    <a:lnTo>
                      <a:pt x="8" y="5"/>
                    </a:lnTo>
                    <a:lnTo>
                      <a:pt x="8" y="5"/>
                    </a:lnTo>
                    <a:lnTo>
                      <a:pt x="6" y="7"/>
                    </a:lnTo>
                    <a:lnTo>
                      <a:pt x="0" y="3"/>
                    </a:lnTo>
                    <a:lnTo>
                      <a:pt x="0" y="3"/>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4" name="Freeform 158">
                <a:extLst>
                  <a:ext uri="{FF2B5EF4-FFF2-40B4-BE49-F238E27FC236}">
                    <a16:creationId xmlns:a16="http://schemas.microsoft.com/office/drawing/2014/main" id="{5B0CC617-C22A-473A-9BCA-535591667EC5}"/>
                  </a:ext>
                </a:extLst>
              </p:cNvPr>
              <p:cNvSpPr>
                <a:spLocks/>
              </p:cNvSpPr>
              <p:nvPr/>
            </p:nvSpPr>
            <p:spPr bwMode="auto">
              <a:xfrm>
                <a:off x="7185976" y="1388782"/>
                <a:ext cx="13645" cy="9747"/>
              </a:xfrm>
              <a:custGeom>
                <a:avLst/>
                <a:gdLst>
                  <a:gd name="T0" fmla="*/ 4 w 7"/>
                  <a:gd name="T1" fmla="*/ 0 h 5"/>
                  <a:gd name="T2" fmla="*/ 6 w 7"/>
                  <a:gd name="T3" fmla="*/ 0 h 5"/>
                  <a:gd name="T4" fmla="*/ 7 w 7"/>
                  <a:gd name="T5" fmla="*/ 1 h 5"/>
                  <a:gd name="T6" fmla="*/ 4 w 7"/>
                  <a:gd name="T7" fmla="*/ 3 h 5"/>
                  <a:gd name="T8" fmla="*/ 4 w 7"/>
                  <a:gd name="T9" fmla="*/ 5 h 5"/>
                  <a:gd name="T10" fmla="*/ 3 w 7"/>
                  <a:gd name="T11" fmla="*/ 5 h 5"/>
                  <a:gd name="T12" fmla="*/ 1 w 7"/>
                  <a:gd name="T13" fmla="*/ 5 h 5"/>
                  <a:gd name="T14" fmla="*/ 0 w 7"/>
                  <a:gd name="T15" fmla="*/ 3 h 5"/>
                  <a:gd name="T16" fmla="*/ 0 w 7"/>
                  <a:gd name="T17" fmla="*/ 1 h 5"/>
                  <a:gd name="T18" fmla="*/ 0 w 7"/>
                  <a:gd name="T19" fmla="*/ 1 h 5"/>
                  <a:gd name="T20" fmla="*/ 0 w 7"/>
                  <a:gd name="T21" fmla="*/ 1 h 5"/>
                  <a:gd name="T22" fmla="*/ 1 w 7"/>
                  <a:gd name="T23" fmla="*/ 1 h 5"/>
                  <a:gd name="T24" fmla="*/ 1 w 7"/>
                  <a:gd name="T25" fmla="*/ 0 h 5"/>
                  <a:gd name="T26" fmla="*/ 3 w 7"/>
                  <a:gd name="T27" fmla="*/ 0 h 5"/>
                  <a:gd name="T28" fmla="*/ 4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4" y="0"/>
                    </a:moveTo>
                    <a:lnTo>
                      <a:pt x="6" y="0"/>
                    </a:lnTo>
                    <a:lnTo>
                      <a:pt x="7" y="1"/>
                    </a:lnTo>
                    <a:lnTo>
                      <a:pt x="4" y="3"/>
                    </a:lnTo>
                    <a:lnTo>
                      <a:pt x="4" y="5"/>
                    </a:lnTo>
                    <a:lnTo>
                      <a:pt x="3" y="5"/>
                    </a:lnTo>
                    <a:lnTo>
                      <a:pt x="1" y="5"/>
                    </a:lnTo>
                    <a:lnTo>
                      <a:pt x="0" y="3"/>
                    </a:lnTo>
                    <a:lnTo>
                      <a:pt x="0" y="1"/>
                    </a:lnTo>
                    <a:lnTo>
                      <a:pt x="0" y="1"/>
                    </a:lnTo>
                    <a:lnTo>
                      <a:pt x="0" y="1"/>
                    </a:lnTo>
                    <a:lnTo>
                      <a:pt x="1" y="1"/>
                    </a:lnTo>
                    <a:lnTo>
                      <a:pt x="1" y="0"/>
                    </a:lnTo>
                    <a:lnTo>
                      <a:pt x="3"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5" name="Freeform 159">
                <a:extLst>
                  <a:ext uri="{FF2B5EF4-FFF2-40B4-BE49-F238E27FC236}">
                    <a16:creationId xmlns:a16="http://schemas.microsoft.com/office/drawing/2014/main" id="{D3529026-3F3C-4417-BFAF-386D6E1A0BDE}"/>
                  </a:ext>
                </a:extLst>
              </p:cNvPr>
              <p:cNvSpPr>
                <a:spLocks/>
              </p:cNvSpPr>
              <p:nvPr/>
            </p:nvSpPr>
            <p:spPr bwMode="auto">
              <a:xfrm>
                <a:off x="7236656" y="1961853"/>
                <a:ext cx="29239" cy="21442"/>
              </a:xfrm>
              <a:custGeom>
                <a:avLst/>
                <a:gdLst>
                  <a:gd name="T0" fmla="*/ 7 w 15"/>
                  <a:gd name="T1" fmla="*/ 0 h 11"/>
                  <a:gd name="T2" fmla="*/ 8 w 15"/>
                  <a:gd name="T3" fmla="*/ 0 h 11"/>
                  <a:gd name="T4" fmla="*/ 10 w 15"/>
                  <a:gd name="T5" fmla="*/ 0 h 11"/>
                  <a:gd name="T6" fmla="*/ 11 w 15"/>
                  <a:gd name="T7" fmla="*/ 2 h 11"/>
                  <a:gd name="T8" fmla="*/ 11 w 15"/>
                  <a:gd name="T9" fmla="*/ 4 h 11"/>
                  <a:gd name="T10" fmla="*/ 13 w 15"/>
                  <a:gd name="T11" fmla="*/ 4 h 11"/>
                  <a:gd name="T12" fmla="*/ 13 w 15"/>
                  <a:gd name="T13" fmla="*/ 5 h 11"/>
                  <a:gd name="T14" fmla="*/ 15 w 15"/>
                  <a:gd name="T15" fmla="*/ 7 h 11"/>
                  <a:gd name="T16" fmla="*/ 11 w 15"/>
                  <a:gd name="T17" fmla="*/ 8 h 11"/>
                  <a:gd name="T18" fmla="*/ 11 w 15"/>
                  <a:gd name="T19" fmla="*/ 10 h 11"/>
                  <a:gd name="T20" fmla="*/ 13 w 15"/>
                  <a:gd name="T21" fmla="*/ 10 h 11"/>
                  <a:gd name="T22" fmla="*/ 13 w 15"/>
                  <a:gd name="T23" fmla="*/ 11 h 11"/>
                  <a:gd name="T24" fmla="*/ 11 w 15"/>
                  <a:gd name="T25" fmla="*/ 11 h 11"/>
                  <a:gd name="T26" fmla="*/ 11 w 15"/>
                  <a:gd name="T27" fmla="*/ 10 h 11"/>
                  <a:gd name="T28" fmla="*/ 10 w 15"/>
                  <a:gd name="T29" fmla="*/ 8 h 11"/>
                  <a:gd name="T30" fmla="*/ 8 w 15"/>
                  <a:gd name="T31" fmla="*/ 8 h 11"/>
                  <a:gd name="T32" fmla="*/ 8 w 15"/>
                  <a:gd name="T33" fmla="*/ 7 h 11"/>
                  <a:gd name="T34" fmla="*/ 7 w 15"/>
                  <a:gd name="T35" fmla="*/ 5 h 11"/>
                  <a:gd name="T36" fmla="*/ 5 w 15"/>
                  <a:gd name="T37" fmla="*/ 4 h 11"/>
                  <a:gd name="T38" fmla="*/ 2 w 15"/>
                  <a:gd name="T39" fmla="*/ 4 h 11"/>
                  <a:gd name="T40" fmla="*/ 0 w 15"/>
                  <a:gd name="T41" fmla="*/ 4 h 11"/>
                  <a:gd name="T42" fmla="*/ 0 w 15"/>
                  <a:gd name="T43" fmla="*/ 4 h 11"/>
                  <a:gd name="T44" fmla="*/ 0 w 15"/>
                  <a:gd name="T45" fmla="*/ 2 h 11"/>
                  <a:gd name="T46" fmla="*/ 0 w 15"/>
                  <a:gd name="T47" fmla="*/ 0 h 11"/>
                  <a:gd name="T48" fmla="*/ 4 w 15"/>
                  <a:gd name="T49" fmla="*/ 0 h 11"/>
                  <a:gd name="T50" fmla="*/ 5 w 15"/>
                  <a:gd name="T51" fmla="*/ 0 h 11"/>
                  <a:gd name="T52" fmla="*/ 7 w 15"/>
                  <a:gd name="T53" fmla="*/ 0 h 11"/>
                  <a:gd name="T54" fmla="*/ 7 w 15"/>
                  <a:gd name="T55" fmla="*/ 0 h 11"/>
                  <a:gd name="T56" fmla="*/ 7 w 15"/>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11">
                    <a:moveTo>
                      <a:pt x="7" y="0"/>
                    </a:moveTo>
                    <a:lnTo>
                      <a:pt x="8" y="0"/>
                    </a:lnTo>
                    <a:lnTo>
                      <a:pt x="10" y="0"/>
                    </a:lnTo>
                    <a:lnTo>
                      <a:pt x="11" y="2"/>
                    </a:lnTo>
                    <a:lnTo>
                      <a:pt x="11" y="4"/>
                    </a:lnTo>
                    <a:lnTo>
                      <a:pt x="13" y="4"/>
                    </a:lnTo>
                    <a:lnTo>
                      <a:pt x="13" y="5"/>
                    </a:lnTo>
                    <a:lnTo>
                      <a:pt x="15" y="7"/>
                    </a:lnTo>
                    <a:lnTo>
                      <a:pt x="11" y="8"/>
                    </a:lnTo>
                    <a:lnTo>
                      <a:pt x="11" y="10"/>
                    </a:lnTo>
                    <a:lnTo>
                      <a:pt x="13" y="10"/>
                    </a:lnTo>
                    <a:lnTo>
                      <a:pt x="13" y="11"/>
                    </a:lnTo>
                    <a:lnTo>
                      <a:pt x="11" y="11"/>
                    </a:lnTo>
                    <a:lnTo>
                      <a:pt x="11" y="10"/>
                    </a:lnTo>
                    <a:lnTo>
                      <a:pt x="10" y="8"/>
                    </a:lnTo>
                    <a:lnTo>
                      <a:pt x="8" y="8"/>
                    </a:lnTo>
                    <a:lnTo>
                      <a:pt x="8" y="7"/>
                    </a:lnTo>
                    <a:lnTo>
                      <a:pt x="7" y="5"/>
                    </a:lnTo>
                    <a:lnTo>
                      <a:pt x="5" y="4"/>
                    </a:lnTo>
                    <a:lnTo>
                      <a:pt x="2" y="4"/>
                    </a:lnTo>
                    <a:lnTo>
                      <a:pt x="0" y="4"/>
                    </a:lnTo>
                    <a:lnTo>
                      <a:pt x="0" y="4"/>
                    </a:lnTo>
                    <a:lnTo>
                      <a:pt x="0" y="2"/>
                    </a:lnTo>
                    <a:lnTo>
                      <a:pt x="0" y="0"/>
                    </a:lnTo>
                    <a:lnTo>
                      <a:pt x="4" y="0"/>
                    </a:lnTo>
                    <a:lnTo>
                      <a:pt x="5" y="0"/>
                    </a:lnTo>
                    <a:lnTo>
                      <a:pt x="7" y="0"/>
                    </a:lnTo>
                    <a:lnTo>
                      <a:pt x="7" y="0"/>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6" name="Freeform 161">
                <a:extLst>
                  <a:ext uri="{FF2B5EF4-FFF2-40B4-BE49-F238E27FC236}">
                    <a16:creationId xmlns:a16="http://schemas.microsoft.com/office/drawing/2014/main" id="{436819B7-3AA6-4A75-B15A-454DC1702160}"/>
                  </a:ext>
                </a:extLst>
              </p:cNvPr>
              <p:cNvSpPr>
                <a:spLocks/>
              </p:cNvSpPr>
              <p:nvPr/>
            </p:nvSpPr>
            <p:spPr bwMode="auto">
              <a:xfrm>
                <a:off x="10795934" y="1950157"/>
                <a:ext cx="111106" cy="40934"/>
              </a:xfrm>
              <a:custGeom>
                <a:avLst/>
                <a:gdLst>
                  <a:gd name="T0" fmla="*/ 33 w 57"/>
                  <a:gd name="T1" fmla="*/ 0 h 21"/>
                  <a:gd name="T2" fmla="*/ 35 w 57"/>
                  <a:gd name="T3" fmla="*/ 0 h 21"/>
                  <a:gd name="T4" fmla="*/ 37 w 57"/>
                  <a:gd name="T5" fmla="*/ 2 h 21"/>
                  <a:gd name="T6" fmla="*/ 43 w 57"/>
                  <a:gd name="T7" fmla="*/ 2 h 21"/>
                  <a:gd name="T8" fmla="*/ 45 w 57"/>
                  <a:gd name="T9" fmla="*/ 2 h 21"/>
                  <a:gd name="T10" fmla="*/ 46 w 57"/>
                  <a:gd name="T11" fmla="*/ 3 h 21"/>
                  <a:gd name="T12" fmla="*/ 48 w 57"/>
                  <a:gd name="T13" fmla="*/ 5 h 21"/>
                  <a:gd name="T14" fmla="*/ 49 w 57"/>
                  <a:gd name="T15" fmla="*/ 5 h 21"/>
                  <a:gd name="T16" fmla="*/ 51 w 57"/>
                  <a:gd name="T17" fmla="*/ 6 h 21"/>
                  <a:gd name="T18" fmla="*/ 52 w 57"/>
                  <a:gd name="T19" fmla="*/ 8 h 21"/>
                  <a:gd name="T20" fmla="*/ 56 w 57"/>
                  <a:gd name="T21" fmla="*/ 10 h 21"/>
                  <a:gd name="T22" fmla="*/ 57 w 57"/>
                  <a:gd name="T23" fmla="*/ 10 h 21"/>
                  <a:gd name="T24" fmla="*/ 57 w 57"/>
                  <a:gd name="T25" fmla="*/ 11 h 21"/>
                  <a:gd name="T26" fmla="*/ 57 w 57"/>
                  <a:gd name="T27" fmla="*/ 13 h 21"/>
                  <a:gd name="T28" fmla="*/ 52 w 57"/>
                  <a:gd name="T29" fmla="*/ 14 h 21"/>
                  <a:gd name="T30" fmla="*/ 49 w 57"/>
                  <a:gd name="T31" fmla="*/ 16 h 21"/>
                  <a:gd name="T32" fmla="*/ 41 w 57"/>
                  <a:gd name="T33" fmla="*/ 16 h 21"/>
                  <a:gd name="T34" fmla="*/ 33 w 57"/>
                  <a:gd name="T35" fmla="*/ 17 h 21"/>
                  <a:gd name="T36" fmla="*/ 29 w 57"/>
                  <a:gd name="T37" fmla="*/ 19 h 21"/>
                  <a:gd name="T38" fmla="*/ 27 w 57"/>
                  <a:gd name="T39" fmla="*/ 19 h 21"/>
                  <a:gd name="T40" fmla="*/ 24 w 57"/>
                  <a:gd name="T41" fmla="*/ 17 h 21"/>
                  <a:gd name="T42" fmla="*/ 21 w 57"/>
                  <a:gd name="T43" fmla="*/ 17 h 21"/>
                  <a:gd name="T44" fmla="*/ 19 w 57"/>
                  <a:gd name="T45" fmla="*/ 17 h 21"/>
                  <a:gd name="T46" fmla="*/ 16 w 57"/>
                  <a:gd name="T47" fmla="*/ 19 h 21"/>
                  <a:gd name="T48" fmla="*/ 8 w 57"/>
                  <a:gd name="T49" fmla="*/ 19 h 21"/>
                  <a:gd name="T50" fmla="*/ 5 w 57"/>
                  <a:gd name="T51" fmla="*/ 21 h 21"/>
                  <a:gd name="T52" fmla="*/ 4 w 57"/>
                  <a:gd name="T53" fmla="*/ 21 h 21"/>
                  <a:gd name="T54" fmla="*/ 2 w 57"/>
                  <a:gd name="T55" fmla="*/ 16 h 21"/>
                  <a:gd name="T56" fmla="*/ 0 w 57"/>
                  <a:gd name="T57" fmla="*/ 16 h 21"/>
                  <a:gd name="T58" fmla="*/ 2 w 57"/>
                  <a:gd name="T59" fmla="*/ 14 h 21"/>
                  <a:gd name="T60" fmla="*/ 4 w 57"/>
                  <a:gd name="T61" fmla="*/ 11 h 21"/>
                  <a:gd name="T62" fmla="*/ 5 w 57"/>
                  <a:gd name="T63" fmla="*/ 11 h 21"/>
                  <a:gd name="T64" fmla="*/ 10 w 57"/>
                  <a:gd name="T65" fmla="*/ 8 h 21"/>
                  <a:gd name="T66" fmla="*/ 15 w 57"/>
                  <a:gd name="T67" fmla="*/ 5 h 21"/>
                  <a:gd name="T68" fmla="*/ 16 w 57"/>
                  <a:gd name="T69" fmla="*/ 5 h 21"/>
                  <a:gd name="T70" fmla="*/ 19 w 57"/>
                  <a:gd name="T71" fmla="*/ 3 h 21"/>
                  <a:gd name="T72" fmla="*/ 21 w 57"/>
                  <a:gd name="T73" fmla="*/ 2 h 21"/>
                  <a:gd name="T74" fmla="*/ 22 w 57"/>
                  <a:gd name="T75" fmla="*/ 2 h 21"/>
                  <a:gd name="T76" fmla="*/ 26 w 57"/>
                  <a:gd name="T77" fmla="*/ 2 h 21"/>
                  <a:gd name="T78" fmla="*/ 27 w 57"/>
                  <a:gd name="T79" fmla="*/ 2 h 21"/>
                  <a:gd name="T80" fmla="*/ 29 w 57"/>
                  <a:gd name="T81" fmla="*/ 2 h 21"/>
                  <a:gd name="T82" fmla="*/ 32 w 57"/>
                  <a:gd name="T83" fmla="*/ 2 h 21"/>
                  <a:gd name="T84" fmla="*/ 33 w 57"/>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21">
                    <a:moveTo>
                      <a:pt x="33" y="0"/>
                    </a:moveTo>
                    <a:lnTo>
                      <a:pt x="35" y="0"/>
                    </a:lnTo>
                    <a:lnTo>
                      <a:pt x="37" y="2"/>
                    </a:lnTo>
                    <a:lnTo>
                      <a:pt x="43" y="2"/>
                    </a:lnTo>
                    <a:lnTo>
                      <a:pt x="45" y="2"/>
                    </a:lnTo>
                    <a:lnTo>
                      <a:pt x="46" y="3"/>
                    </a:lnTo>
                    <a:lnTo>
                      <a:pt x="48" y="5"/>
                    </a:lnTo>
                    <a:lnTo>
                      <a:pt x="49" y="5"/>
                    </a:lnTo>
                    <a:lnTo>
                      <a:pt x="51" y="6"/>
                    </a:lnTo>
                    <a:lnTo>
                      <a:pt x="52" y="8"/>
                    </a:lnTo>
                    <a:lnTo>
                      <a:pt x="56" y="10"/>
                    </a:lnTo>
                    <a:lnTo>
                      <a:pt x="57" y="10"/>
                    </a:lnTo>
                    <a:lnTo>
                      <a:pt x="57" y="11"/>
                    </a:lnTo>
                    <a:lnTo>
                      <a:pt x="57" y="13"/>
                    </a:lnTo>
                    <a:lnTo>
                      <a:pt x="52" y="14"/>
                    </a:lnTo>
                    <a:lnTo>
                      <a:pt x="49" y="16"/>
                    </a:lnTo>
                    <a:lnTo>
                      <a:pt x="41" y="16"/>
                    </a:lnTo>
                    <a:lnTo>
                      <a:pt x="33" y="17"/>
                    </a:lnTo>
                    <a:lnTo>
                      <a:pt x="29" y="19"/>
                    </a:lnTo>
                    <a:lnTo>
                      <a:pt x="27" y="19"/>
                    </a:lnTo>
                    <a:lnTo>
                      <a:pt x="24" y="17"/>
                    </a:lnTo>
                    <a:lnTo>
                      <a:pt x="21" y="17"/>
                    </a:lnTo>
                    <a:lnTo>
                      <a:pt x="19" y="17"/>
                    </a:lnTo>
                    <a:lnTo>
                      <a:pt x="16" y="19"/>
                    </a:lnTo>
                    <a:lnTo>
                      <a:pt x="8" y="19"/>
                    </a:lnTo>
                    <a:lnTo>
                      <a:pt x="5" y="21"/>
                    </a:lnTo>
                    <a:lnTo>
                      <a:pt x="4" y="21"/>
                    </a:lnTo>
                    <a:lnTo>
                      <a:pt x="2" y="16"/>
                    </a:lnTo>
                    <a:lnTo>
                      <a:pt x="0" y="16"/>
                    </a:lnTo>
                    <a:lnTo>
                      <a:pt x="2" y="14"/>
                    </a:lnTo>
                    <a:lnTo>
                      <a:pt x="4" y="11"/>
                    </a:lnTo>
                    <a:lnTo>
                      <a:pt x="5" y="11"/>
                    </a:lnTo>
                    <a:lnTo>
                      <a:pt x="10" y="8"/>
                    </a:lnTo>
                    <a:lnTo>
                      <a:pt x="15" y="5"/>
                    </a:lnTo>
                    <a:lnTo>
                      <a:pt x="16" y="5"/>
                    </a:lnTo>
                    <a:lnTo>
                      <a:pt x="19" y="3"/>
                    </a:lnTo>
                    <a:lnTo>
                      <a:pt x="21" y="2"/>
                    </a:lnTo>
                    <a:lnTo>
                      <a:pt x="22" y="2"/>
                    </a:lnTo>
                    <a:lnTo>
                      <a:pt x="26" y="2"/>
                    </a:lnTo>
                    <a:lnTo>
                      <a:pt x="27" y="2"/>
                    </a:lnTo>
                    <a:lnTo>
                      <a:pt x="29" y="2"/>
                    </a:lnTo>
                    <a:lnTo>
                      <a:pt x="32" y="2"/>
                    </a:lnTo>
                    <a:lnTo>
                      <a:pt x="3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7" name="Freeform 162">
                <a:extLst>
                  <a:ext uri="{FF2B5EF4-FFF2-40B4-BE49-F238E27FC236}">
                    <a16:creationId xmlns:a16="http://schemas.microsoft.com/office/drawing/2014/main" id="{A06F98F1-B295-423F-BFDA-F087D080EDC4}"/>
                  </a:ext>
                </a:extLst>
              </p:cNvPr>
              <p:cNvSpPr>
                <a:spLocks/>
              </p:cNvSpPr>
              <p:nvPr/>
            </p:nvSpPr>
            <p:spPr bwMode="auto">
              <a:xfrm>
                <a:off x="6297131" y="3022229"/>
                <a:ext cx="113055" cy="134497"/>
              </a:xfrm>
              <a:custGeom>
                <a:avLst/>
                <a:gdLst>
                  <a:gd name="T0" fmla="*/ 19 w 58"/>
                  <a:gd name="T1" fmla="*/ 2 h 69"/>
                  <a:gd name="T2" fmla="*/ 22 w 58"/>
                  <a:gd name="T3" fmla="*/ 5 h 69"/>
                  <a:gd name="T4" fmla="*/ 27 w 58"/>
                  <a:gd name="T5" fmla="*/ 8 h 69"/>
                  <a:gd name="T6" fmla="*/ 27 w 58"/>
                  <a:gd name="T7" fmla="*/ 9 h 69"/>
                  <a:gd name="T8" fmla="*/ 27 w 58"/>
                  <a:gd name="T9" fmla="*/ 13 h 69"/>
                  <a:gd name="T10" fmla="*/ 31 w 58"/>
                  <a:gd name="T11" fmla="*/ 16 h 69"/>
                  <a:gd name="T12" fmla="*/ 38 w 58"/>
                  <a:gd name="T13" fmla="*/ 19 h 69"/>
                  <a:gd name="T14" fmla="*/ 36 w 58"/>
                  <a:gd name="T15" fmla="*/ 20 h 69"/>
                  <a:gd name="T16" fmla="*/ 36 w 58"/>
                  <a:gd name="T17" fmla="*/ 22 h 69"/>
                  <a:gd name="T18" fmla="*/ 38 w 58"/>
                  <a:gd name="T19" fmla="*/ 24 h 69"/>
                  <a:gd name="T20" fmla="*/ 38 w 58"/>
                  <a:gd name="T21" fmla="*/ 25 h 69"/>
                  <a:gd name="T22" fmla="*/ 46 w 58"/>
                  <a:gd name="T23" fmla="*/ 28 h 69"/>
                  <a:gd name="T24" fmla="*/ 53 w 58"/>
                  <a:gd name="T25" fmla="*/ 27 h 69"/>
                  <a:gd name="T26" fmla="*/ 53 w 58"/>
                  <a:gd name="T27" fmla="*/ 30 h 69"/>
                  <a:gd name="T28" fmla="*/ 53 w 58"/>
                  <a:gd name="T29" fmla="*/ 33 h 69"/>
                  <a:gd name="T30" fmla="*/ 53 w 58"/>
                  <a:gd name="T31" fmla="*/ 36 h 69"/>
                  <a:gd name="T32" fmla="*/ 50 w 58"/>
                  <a:gd name="T33" fmla="*/ 39 h 69"/>
                  <a:gd name="T34" fmla="*/ 50 w 58"/>
                  <a:gd name="T35" fmla="*/ 46 h 69"/>
                  <a:gd name="T36" fmla="*/ 57 w 58"/>
                  <a:gd name="T37" fmla="*/ 50 h 69"/>
                  <a:gd name="T38" fmla="*/ 58 w 58"/>
                  <a:gd name="T39" fmla="*/ 55 h 69"/>
                  <a:gd name="T40" fmla="*/ 53 w 58"/>
                  <a:gd name="T41" fmla="*/ 58 h 69"/>
                  <a:gd name="T42" fmla="*/ 52 w 58"/>
                  <a:gd name="T43" fmla="*/ 61 h 69"/>
                  <a:gd name="T44" fmla="*/ 52 w 58"/>
                  <a:gd name="T45" fmla="*/ 66 h 69"/>
                  <a:gd name="T46" fmla="*/ 49 w 58"/>
                  <a:gd name="T47" fmla="*/ 68 h 69"/>
                  <a:gd name="T48" fmla="*/ 44 w 58"/>
                  <a:gd name="T49" fmla="*/ 68 h 69"/>
                  <a:gd name="T50" fmla="*/ 38 w 58"/>
                  <a:gd name="T51" fmla="*/ 69 h 69"/>
                  <a:gd name="T52" fmla="*/ 39 w 58"/>
                  <a:gd name="T53" fmla="*/ 66 h 69"/>
                  <a:gd name="T54" fmla="*/ 39 w 58"/>
                  <a:gd name="T55" fmla="*/ 61 h 69"/>
                  <a:gd name="T56" fmla="*/ 33 w 58"/>
                  <a:gd name="T57" fmla="*/ 57 h 69"/>
                  <a:gd name="T58" fmla="*/ 28 w 58"/>
                  <a:gd name="T59" fmla="*/ 54 h 69"/>
                  <a:gd name="T60" fmla="*/ 27 w 58"/>
                  <a:gd name="T61" fmla="*/ 52 h 69"/>
                  <a:gd name="T62" fmla="*/ 25 w 58"/>
                  <a:gd name="T63" fmla="*/ 55 h 69"/>
                  <a:gd name="T64" fmla="*/ 22 w 58"/>
                  <a:gd name="T65" fmla="*/ 58 h 69"/>
                  <a:gd name="T66" fmla="*/ 19 w 58"/>
                  <a:gd name="T67" fmla="*/ 57 h 69"/>
                  <a:gd name="T68" fmla="*/ 11 w 58"/>
                  <a:gd name="T69" fmla="*/ 54 h 69"/>
                  <a:gd name="T70" fmla="*/ 5 w 58"/>
                  <a:gd name="T71" fmla="*/ 49 h 69"/>
                  <a:gd name="T72" fmla="*/ 6 w 58"/>
                  <a:gd name="T73" fmla="*/ 46 h 69"/>
                  <a:gd name="T74" fmla="*/ 8 w 58"/>
                  <a:gd name="T75" fmla="*/ 44 h 69"/>
                  <a:gd name="T76" fmla="*/ 6 w 58"/>
                  <a:gd name="T77" fmla="*/ 39 h 69"/>
                  <a:gd name="T78" fmla="*/ 9 w 58"/>
                  <a:gd name="T79" fmla="*/ 38 h 69"/>
                  <a:gd name="T80" fmla="*/ 3 w 58"/>
                  <a:gd name="T81" fmla="*/ 33 h 69"/>
                  <a:gd name="T82" fmla="*/ 3 w 58"/>
                  <a:gd name="T83" fmla="*/ 30 h 69"/>
                  <a:gd name="T84" fmla="*/ 6 w 58"/>
                  <a:gd name="T85" fmla="*/ 24 h 69"/>
                  <a:gd name="T86" fmla="*/ 1 w 58"/>
                  <a:gd name="T87" fmla="*/ 24 h 69"/>
                  <a:gd name="T88" fmla="*/ 3 w 58"/>
                  <a:gd name="T89" fmla="*/ 22 h 69"/>
                  <a:gd name="T90" fmla="*/ 3 w 58"/>
                  <a:gd name="T91" fmla="*/ 17 h 69"/>
                  <a:gd name="T92" fmla="*/ 8 w 58"/>
                  <a:gd name="T93" fmla="*/ 17 h 69"/>
                  <a:gd name="T94" fmla="*/ 3 w 58"/>
                  <a:gd name="T95" fmla="*/ 16 h 69"/>
                  <a:gd name="T96" fmla="*/ 1 w 58"/>
                  <a:gd name="T97" fmla="*/ 13 h 69"/>
                  <a:gd name="T98" fmla="*/ 0 w 58"/>
                  <a:gd name="T99" fmla="*/ 6 h 69"/>
                  <a:gd name="T100" fmla="*/ 1 w 58"/>
                  <a:gd name="T101" fmla="*/ 5 h 69"/>
                  <a:gd name="T102" fmla="*/ 5 w 58"/>
                  <a:gd name="T103" fmla="*/ 3 h 69"/>
                  <a:gd name="T104" fmla="*/ 8 w 58"/>
                  <a:gd name="T105"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69">
                    <a:moveTo>
                      <a:pt x="11" y="0"/>
                    </a:moveTo>
                    <a:lnTo>
                      <a:pt x="12" y="0"/>
                    </a:lnTo>
                    <a:lnTo>
                      <a:pt x="14" y="0"/>
                    </a:lnTo>
                    <a:lnTo>
                      <a:pt x="16" y="0"/>
                    </a:lnTo>
                    <a:lnTo>
                      <a:pt x="19" y="2"/>
                    </a:lnTo>
                    <a:lnTo>
                      <a:pt x="19" y="2"/>
                    </a:lnTo>
                    <a:lnTo>
                      <a:pt x="19" y="2"/>
                    </a:lnTo>
                    <a:lnTo>
                      <a:pt x="20" y="3"/>
                    </a:lnTo>
                    <a:lnTo>
                      <a:pt x="20" y="3"/>
                    </a:lnTo>
                    <a:lnTo>
                      <a:pt x="22" y="5"/>
                    </a:lnTo>
                    <a:lnTo>
                      <a:pt x="24" y="5"/>
                    </a:lnTo>
                    <a:lnTo>
                      <a:pt x="24" y="6"/>
                    </a:lnTo>
                    <a:lnTo>
                      <a:pt x="25" y="8"/>
                    </a:lnTo>
                    <a:lnTo>
                      <a:pt x="27" y="8"/>
                    </a:lnTo>
                    <a:lnTo>
                      <a:pt x="27" y="8"/>
                    </a:lnTo>
                    <a:lnTo>
                      <a:pt x="27" y="8"/>
                    </a:lnTo>
                    <a:lnTo>
                      <a:pt x="27" y="8"/>
                    </a:lnTo>
                    <a:lnTo>
                      <a:pt x="27" y="8"/>
                    </a:lnTo>
                    <a:lnTo>
                      <a:pt x="27" y="8"/>
                    </a:lnTo>
                    <a:lnTo>
                      <a:pt x="27" y="9"/>
                    </a:lnTo>
                    <a:lnTo>
                      <a:pt x="27" y="11"/>
                    </a:lnTo>
                    <a:lnTo>
                      <a:pt x="27" y="11"/>
                    </a:lnTo>
                    <a:lnTo>
                      <a:pt x="27" y="13"/>
                    </a:lnTo>
                    <a:lnTo>
                      <a:pt x="27" y="13"/>
                    </a:lnTo>
                    <a:lnTo>
                      <a:pt x="27" y="13"/>
                    </a:lnTo>
                    <a:lnTo>
                      <a:pt x="27" y="13"/>
                    </a:lnTo>
                    <a:lnTo>
                      <a:pt x="28" y="14"/>
                    </a:lnTo>
                    <a:lnTo>
                      <a:pt x="30" y="14"/>
                    </a:lnTo>
                    <a:lnTo>
                      <a:pt x="31" y="16"/>
                    </a:lnTo>
                    <a:lnTo>
                      <a:pt x="31" y="16"/>
                    </a:lnTo>
                    <a:lnTo>
                      <a:pt x="33" y="16"/>
                    </a:lnTo>
                    <a:lnTo>
                      <a:pt x="33" y="17"/>
                    </a:lnTo>
                    <a:lnTo>
                      <a:pt x="36" y="17"/>
                    </a:lnTo>
                    <a:lnTo>
                      <a:pt x="36" y="17"/>
                    </a:lnTo>
                    <a:lnTo>
                      <a:pt x="38" y="19"/>
                    </a:lnTo>
                    <a:lnTo>
                      <a:pt x="38" y="19"/>
                    </a:lnTo>
                    <a:lnTo>
                      <a:pt x="38" y="19"/>
                    </a:lnTo>
                    <a:lnTo>
                      <a:pt x="38" y="19"/>
                    </a:lnTo>
                    <a:lnTo>
                      <a:pt x="36" y="20"/>
                    </a:lnTo>
                    <a:lnTo>
                      <a:pt x="36" y="20"/>
                    </a:lnTo>
                    <a:lnTo>
                      <a:pt x="36" y="20"/>
                    </a:lnTo>
                    <a:lnTo>
                      <a:pt x="36" y="20"/>
                    </a:lnTo>
                    <a:lnTo>
                      <a:pt x="36" y="20"/>
                    </a:lnTo>
                    <a:lnTo>
                      <a:pt x="36" y="22"/>
                    </a:lnTo>
                    <a:lnTo>
                      <a:pt x="36" y="22"/>
                    </a:lnTo>
                    <a:lnTo>
                      <a:pt x="36" y="22"/>
                    </a:lnTo>
                    <a:lnTo>
                      <a:pt x="38" y="22"/>
                    </a:lnTo>
                    <a:lnTo>
                      <a:pt x="38" y="22"/>
                    </a:lnTo>
                    <a:lnTo>
                      <a:pt x="38" y="24"/>
                    </a:lnTo>
                    <a:lnTo>
                      <a:pt x="38" y="24"/>
                    </a:lnTo>
                    <a:lnTo>
                      <a:pt x="36" y="24"/>
                    </a:lnTo>
                    <a:lnTo>
                      <a:pt x="36" y="24"/>
                    </a:lnTo>
                    <a:lnTo>
                      <a:pt x="36" y="24"/>
                    </a:lnTo>
                    <a:lnTo>
                      <a:pt x="36" y="24"/>
                    </a:lnTo>
                    <a:lnTo>
                      <a:pt x="38" y="25"/>
                    </a:lnTo>
                    <a:lnTo>
                      <a:pt x="39" y="25"/>
                    </a:lnTo>
                    <a:lnTo>
                      <a:pt x="39" y="27"/>
                    </a:lnTo>
                    <a:lnTo>
                      <a:pt x="41" y="27"/>
                    </a:lnTo>
                    <a:lnTo>
                      <a:pt x="44" y="27"/>
                    </a:lnTo>
                    <a:lnTo>
                      <a:pt x="46" y="28"/>
                    </a:lnTo>
                    <a:lnTo>
                      <a:pt x="46" y="30"/>
                    </a:lnTo>
                    <a:lnTo>
                      <a:pt x="47" y="28"/>
                    </a:lnTo>
                    <a:lnTo>
                      <a:pt x="50" y="27"/>
                    </a:lnTo>
                    <a:lnTo>
                      <a:pt x="52" y="27"/>
                    </a:lnTo>
                    <a:lnTo>
                      <a:pt x="53" y="27"/>
                    </a:lnTo>
                    <a:lnTo>
                      <a:pt x="55" y="28"/>
                    </a:lnTo>
                    <a:lnTo>
                      <a:pt x="55" y="28"/>
                    </a:lnTo>
                    <a:lnTo>
                      <a:pt x="55" y="30"/>
                    </a:lnTo>
                    <a:lnTo>
                      <a:pt x="53" y="28"/>
                    </a:lnTo>
                    <a:lnTo>
                      <a:pt x="53" y="30"/>
                    </a:lnTo>
                    <a:lnTo>
                      <a:pt x="52" y="30"/>
                    </a:lnTo>
                    <a:lnTo>
                      <a:pt x="52" y="31"/>
                    </a:lnTo>
                    <a:lnTo>
                      <a:pt x="52" y="33"/>
                    </a:lnTo>
                    <a:lnTo>
                      <a:pt x="53" y="33"/>
                    </a:lnTo>
                    <a:lnTo>
                      <a:pt x="53" y="33"/>
                    </a:lnTo>
                    <a:lnTo>
                      <a:pt x="55" y="35"/>
                    </a:lnTo>
                    <a:lnTo>
                      <a:pt x="55" y="35"/>
                    </a:lnTo>
                    <a:lnTo>
                      <a:pt x="55" y="35"/>
                    </a:lnTo>
                    <a:lnTo>
                      <a:pt x="55" y="35"/>
                    </a:lnTo>
                    <a:lnTo>
                      <a:pt x="53" y="36"/>
                    </a:lnTo>
                    <a:lnTo>
                      <a:pt x="53" y="36"/>
                    </a:lnTo>
                    <a:lnTo>
                      <a:pt x="53" y="38"/>
                    </a:lnTo>
                    <a:lnTo>
                      <a:pt x="52" y="39"/>
                    </a:lnTo>
                    <a:lnTo>
                      <a:pt x="50" y="39"/>
                    </a:lnTo>
                    <a:lnTo>
                      <a:pt x="50" y="39"/>
                    </a:lnTo>
                    <a:lnTo>
                      <a:pt x="50" y="41"/>
                    </a:lnTo>
                    <a:lnTo>
                      <a:pt x="50" y="43"/>
                    </a:lnTo>
                    <a:lnTo>
                      <a:pt x="50" y="44"/>
                    </a:lnTo>
                    <a:lnTo>
                      <a:pt x="50" y="44"/>
                    </a:lnTo>
                    <a:lnTo>
                      <a:pt x="50" y="46"/>
                    </a:lnTo>
                    <a:lnTo>
                      <a:pt x="52" y="46"/>
                    </a:lnTo>
                    <a:lnTo>
                      <a:pt x="52" y="47"/>
                    </a:lnTo>
                    <a:lnTo>
                      <a:pt x="53" y="49"/>
                    </a:lnTo>
                    <a:lnTo>
                      <a:pt x="55" y="50"/>
                    </a:lnTo>
                    <a:lnTo>
                      <a:pt x="57" y="50"/>
                    </a:lnTo>
                    <a:lnTo>
                      <a:pt x="57" y="52"/>
                    </a:lnTo>
                    <a:lnTo>
                      <a:pt x="57" y="52"/>
                    </a:lnTo>
                    <a:lnTo>
                      <a:pt x="58" y="54"/>
                    </a:lnTo>
                    <a:lnTo>
                      <a:pt x="58" y="54"/>
                    </a:lnTo>
                    <a:lnTo>
                      <a:pt x="58" y="55"/>
                    </a:lnTo>
                    <a:lnTo>
                      <a:pt x="58" y="55"/>
                    </a:lnTo>
                    <a:lnTo>
                      <a:pt x="57" y="57"/>
                    </a:lnTo>
                    <a:lnTo>
                      <a:pt x="57" y="57"/>
                    </a:lnTo>
                    <a:lnTo>
                      <a:pt x="55" y="58"/>
                    </a:lnTo>
                    <a:lnTo>
                      <a:pt x="53" y="58"/>
                    </a:lnTo>
                    <a:lnTo>
                      <a:pt x="52" y="58"/>
                    </a:lnTo>
                    <a:lnTo>
                      <a:pt x="52" y="60"/>
                    </a:lnTo>
                    <a:lnTo>
                      <a:pt x="52" y="60"/>
                    </a:lnTo>
                    <a:lnTo>
                      <a:pt x="52" y="61"/>
                    </a:lnTo>
                    <a:lnTo>
                      <a:pt x="52" y="61"/>
                    </a:lnTo>
                    <a:lnTo>
                      <a:pt x="50" y="63"/>
                    </a:lnTo>
                    <a:lnTo>
                      <a:pt x="52" y="65"/>
                    </a:lnTo>
                    <a:lnTo>
                      <a:pt x="52" y="65"/>
                    </a:lnTo>
                    <a:lnTo>
                      <a:pt x="52" y="66"/>
                    </a:lnTo>
                    <a:lnTo>
                      <a:pt x="52" y="66"/>
                    </a:lnTo>
                    <a:lnTo>
                      <a:pt x="52" y="68"/>
                    </a:lnTo>
                    <a:lnTo>
                      <a:pt x="50" y="68"/>
                    </a:lnTo>
                    <a:lnTo>
                      <a:pt x="50" y="68"/>
                    </a:lnTo>
                    <a:lnTo>
                      <a:pt x="49" y="68"/>
                    </a:lnTo>
                    <a:lnTo>
                      <a:pt x="49" y="68"/>
                    </a:lnTo>
                    <a:lnTo>
                      <a:pt x="49" y="68"/>
                    </a:lnTo>
                    <a:lnTo>
                      <a:pt x="47" y="68"/>
                    </a:lnTo>
                    <a:lnTo>
                      <a:pt x="46" y="69"/>
                    </a:lnTo>
                    <a:lnTo>
                      <a:pt x="44" y="68"/>
                    </a:lnTo>
                    <a:lnTo>
                      <a:pt x="44" y="68"/>
                    </a:lnTo>
                    <a:lnTo>
                      <a:pt x="42" y="69"/>
                    </a:lnTo>
                    <a:lnTo>
                      <a:pt x="42" y="69"/>
                    </a:lnTo>
                    <a:lnTo>
                      <a:pt x="41" y="69"/>
                    </a:lnTo>
                    <a:lnTo>
                      <a:pt x="39" y="69"/>
                    </a:lnTo>
                    <a:lnTo>
                      <a:pt x="38" y="69"/>
                    </a:lnTo>
                    <a:lnTo>
                      <a:pt x="38" y="69"/>
                    </a:lnTo>
                    <a:lnTo>
                      <a:pt x="38" y="68"/>
                    </a:lnTo>
                    <a:lnTo>
                      <a:pt x="38" y="68"/>
                    </a:lnTo>
                    <a:lnTo>
                      <a:pt x="39" y="68"/>
                    </a:lnTo>
                    <a:lnTo>
                      <a:pt x="39" y="66"/>
                    </a:lnTo>
                    <a:lnTo>
                      <a:pt x="41" y="63"/>
                    </a:lnTo>
                    <a:lnTo>
                      <a:pt x="41" y="63"/>
                    </a:lnTo>
                    <a:lnTo>
                      <a:pt x="41" y="63"/>
                    </a:lnTo>
                    <a:lnTo>
                      <a:pt x="41" y="61"/>
                    </a:lnTo>
                    <a:lnTo>
                      <a:pt x="39" y="61"/>
                    </a:lnTo>
                    <a:lnTo>
                      <a:pt x="36" y="61"/>
                    </a:lnTo>
                    <a:lnTo>
                      <a:pt x="36" y="60"/>
                    </a:lnTo>
                    <a:lnTo>
                      <a:pt x="35" y="58"/>
                    </a:lnTo>
                    <a:lnTo>
                      <a:pt x="33" y="58"/>
                    </a:lnTo>
                    <a:lnTo>
                      <a:pt x="33" y="57"/>
                    </a:lnTo>
                    <a:lnTo>
                      <a:pt x="31" y="55"/>
                    </a:lnTo>
                    <a:lnTo>
                      <a:pt x="31" y="55"/>
                    </a:lnTo>
                    <a:lnTo>
                      <a:pt x="30" y="55"/>
                    </a:lnTo>
                    <a:lnTo>
                      <a:pt x="28" y="54"/>
                    </a:lnTo>
                    <a:lnTo>
                      <a:pt x="28" y="54"/>
                    </a:lnTo>
                    <a:lnTo>
                      <a:pt x="28" y="54"/>
                    </a:lnTo>
                    <a:lnTo>
                      <a:pt x="28" y="52"/>
                    </a:lnTo>
                    <a:lnTo>
                      <a:pt x="27" y="52"/>
                    </a:lnTo>
                    <a:lnTo>
                      <a:pt x="27" y="52"/>
                    </a:lnTo>
                    <a:lnTo>
                      <a:pt x="27" y="52"/>
                    </a:lnTo>
                    <a:lnTo>
                      <a:pt x="25" y="54"/>
                    </a:lnTo>
                    <a:lnTo>
                      <a:pt x="25" y="54"/>
                    </a:lnTo>
                    <a:lnTo>
                      <a:pt x="25" y="54"/>
                    </a:lnTo>
                    <a:lnTo>
                      <a:pt x="25" y="55"/>
                    </a:lnTo>
                    <a:lnTo>
                      <a:pt x="25" y="55"/>
                    </a:lnTo>
                    <a:lnTo>
                      <a:pt x="25" y="57"/>
                    </a:lnTo>
                    <a:lnTo>
                      <a:pt x="24" y="57"/>
                    </a:lnTo>
                    <a:lnTo>
                      <a:pt x="22" y="58"/>
                    </a:lnTo>
                    <a:lnTo>
                      <a:pt x="24" y="58"/>
                    </a:lnTo>
                    <a:lnTo>
                      <a:pt x="22" y="58"/>
                    </a:lnTo>
                    <a:lnTo>
                      <a:pt x="20" y="60"/>
                    </a:lnTo>
                    <a:lnTo>
                      <a:pt x="20" y="60"/>
                    </a:lnTo>
                    <a:lnTo>
                      <a:pt x="20" y="58"/>
                    </a:lnTo>
                    <a:lnTo>
                      <a:pt x="20" y="58"/>
                    </a:lnTo>
                    <a:lnTo>
                      <a:pt x="19" y="57"/>
                    </a:lnTo>
                    <a:lnTo>
                      <a:pt x="16" y="55"/>
                    </a:lnTo>
                    <a:lnTo>
                      <a:pt x="14" y="55"/>
                    </a:lnTo>
                    <a:lnTo>
                      <a:pt x="12" y="55"/>
                    </a:lnTo>
                    <a:lnTo>
                      <a:pt x="11" y="54"/>
                    </a:lnTo>
                    <a:lnTo>
                      <a:pt x="11" y="54"/>
                    </a:lnTo>
                    <a:lnTo>
                      <a:pt x="9" y="54"/>
                    </a:lnTo>
                    <a:lnTo>
                      <a:pt x="8" y="50"/>
                    </a:lnTo>
                    <a:lnTo>
                      <a:pt x="6" y="49"/>
                    </a:lnTo>
                    <a:lnTo>
                      <a:pt x="5" y="49"/>
                    </a:lnTo>
                    <a:lnTo>
                      <a:pt x="5" y="49"/>
                    </a:lnTo>
                    <a:lnTo>
                      <a:pt x="5" y="47"/>
                    </a:lnTo>
                    <a:lnTo>
                      <a:pt x="5" y="47"/>
                    </a:lnTo>
                    <a:lnTo>
                      <a:pt x="5" y="46"/>
                    </a:lnTo>
                    <a:lnTo>
                      <a:pt x="6" y="46"/>
                    </a:lnTo>
                    <a:lnTo>
                      <a:pt x="6" y="46"/>
                    </a:lnTo>
                    <a:lnTo>
                      <a:pt x="8" y="47"/>
                    </a:lnTo>
                    <a:lnTo>
                      <a:pt x="8" y="47"/>
                    </a:lnTo>
                    <a:lnTo>
                      <a:pt x="8" y="46"/>
                    </a:lnTo>
                    <a:lnTo>
                      <a:pt x="9" y="46"/>
                    </a:lnTo>
                    <a:lnTo>
                      <a:pt x="8" y="44"/>
                    </a:lnTo>
                    <a:lnTo>
                      <a:pt x="6" y="43"/>
                    </a:lnTo>
                    <a:lnTo>
                      <a:pt x="5" y="39"/>
                    </a:lnTo>
                    <a:lnTo>
                      <a:pt x="5" y="39"/>
                    </a:lnTo>
                    <a:lnTo>
                      <a:pt x="5" y="39"/>
                    </a:lnTo>
                    <a:lnTo>
                      <a:pt x="6" y="39"/>
                    </a:lnTo>
                    <a:lnTo>
                      <a:pt x="6" y="39"/>
                    </a:lnTo>
                    <a:lnTo>
                      <a:pt x="8" y="39"/>
                    </a:lnTo>
                    <a:lnTo>
                      <a:pt x="9" y="39"/>
                    </a:lnTo>
                    <a:lnTo>
                      <a:pt x="9" y="39"/>
                    </a:lnTo>
                    <a:lnTo>
                      <a:pt x="9" y="38"/>
                    </a:lnTo>
                    <a:lnTo>
                      <a:pt x="9" y="38"/>
                    </a:lnTo>
                    <a:lnTo>
                      <a:pt x="8" y="36"/>
                    </a:lnTo>
                    <a:lnTo>
                      <a:pt x="6" y="35"/>
                    </a:lnTo>
                    <a:lnTo>
                      <a:pt x="5" y="35"/>
                    </a:lnTo>
                    <a:lnTo>
                      <a:pt x="3" y="33"/>
                    </a:lnTo>
                    <a:lnTo>
                      <a:pt x="3" y="33"/>
                    </a:lnTo>
                    <a:lnTo>
                      <a:pt x="3" y="33"/>
                    </a:lnTo>
                    <a:lnTo>
                      <a:pt x="3" y="31"/>
                    </a:lnTo>
                    <a:lnTo>
                      <a:pt x="3" y="30"/>
                    </a:lnTo>
                    <a:lnTo>
                      <a:pt x="3" y="30"/>
                    </a:lnTo>
                    <a:lnTo>
                      <a:pt x="5" y="28"/>
                    </a:lnTo>
                    <a:lnTo>
                      <a:pt x="6" y="27"/>
                    </a:lnTo>
                    <a:lnTo>
                      <a:pt x="6" y="25"/>
                    </a:lnTo>
                    <a:lnTo>
                      <a:pt x="6" y="24"/>
                    </a:lnTo>
                    <a:lnTo>
                      <a:pt x="6" y="24"/>
                    </a:lnTo>
                    <a:lnTo>
                      <a:pt x="6" y="24"/>
                    </a:lnTo>
                    <a:lnTo>
                      <a:pt x="5" y="22"/>
                    </a:lnTo>
                    <a:lnTo>
                      <a:pt x="3" y="24"/>
                    </a:lnTo>
                    <a:lnTo>
                      <a:pt x="1" y="24"/>
                    </a:lnTo>
                    <a:lnTo>
                      <a:pt x="1" y="24"/>
                    </a:lnTo>
                    <a:lnTo>
                      <a:pt x="1" y="24"/>
                    </a:lnTo>
                    <a:lnTo>
                      <a:pt x="1" y="22"/>
                    </a:lnTo>
                    <a:lnTo>
                      <a:pt x="1" y="22"/>
                    </a:lnTo>
                    <a:lnTo>
                      <a:pt x="3" y="24"/>
                    </a:lnTo>
                    <a:lnTo>
                      <a:pt x="3" y="22"/>
                    </a:lnTo>
                    <a:lnTo>
                      <a:pt x="3" y="22"/>
                    </a:lnTo>
                    <a:lnTo>
                      <a:pt x="3" y="19"/>
                    </a:lnTo>
                    <a:lnTo>
                      <a:pt x="3" y="19"/>
                    </a:lnTo>
                    <a:lnTo>
                      <a:pt x="3" y="19"/>
                    </a:lnTo>
                    <a:lnTo>
                      <a:pt x="3" y="17"/>
                    </a:lnTo>
                    <a:lnTo>
                      <a:pt x="5" y="19"/>
                    </a:lnTo>
                    <a:lnTo>
                      <a:pt x="6" y="19"/>
                    </a:lnTo>
                    <a:lnTo>
                      <a:pt x="8" y="19"/>
                    </a:lnTo>
                    <a:lnTo>
                      <a:pt x="8" y="17"/>
                    </a:lnTo>
                    <a:lnTo>
                      <a:pt x="8" y="17"/>
                    </a:lnTo>
                    <a:lnTo>
                      <a:pt x="6" y="17"/>
                    </a:lnTo>
                    <a:lnTo>
                      <a:pt x="6" y="17"/>
                    </a:lnTo>
                    <a:lnTo>
                      <a:pt x="6" y="16"/>
                    </a:lnTo>
                    <a:lnTo>
                      <a:pt x="5" y="16"/>
                    </a:lnTo>
                    <a:lnTo>
                      <a:pt x="3" y="16"/>
                    </a:lnTo>
                    <a:lnTo>
                      <a:pt x="1" y="14"/>
                    </a:lnTo>
                    <a:lnTo>
                      <a:pt x="1" y="13"/>
                    </a:lnTo>
                    <a:lnTo>
                      <a:pt x="1" y="13"/>
                    </a:lnTo>
                    <a:lnTo>
                      <a:pt x="3" y="13"/>
                    </a:lnTo>
                    <a:lnTo>
                      <a:pt x="1" y="13"/>
                    </a:lnTo>
                    <a:lnTo>
                      <a:pt x="1" y="11"/>
                    </a:lnTo>
                    <a:lnTo>
                      <a:pt x="0" y="11"/>
                    </a:lnTo>
                    <a:lnTo>
                      <a:pt x="0" y="9"/>
                    </a:lnTo>
                    <a:lnTo>
                      <a:pt x="0" y="8"/>
                    </a:lnTo>
                    <a:lnTo>
                      <a:pt x="0" y="6"/>
                    </a:lnTo>
                    <a:lnTo>
                      <a:pt x="0" y="6"/>
                    </a:lnTo>
                    <a:lnTo>
                      <a:pt x="0" y="5"/>
                    </a:lnTo>
                    <a:lnTo>
                      <a:pt x="0" y="5"/>
                    </a:lnTo>
                    <a:lnTo>
                      <a:pt x="0" y="5"/>
                    </a:lnTo>
                    <a:lnTo>
                      <a:pt x="1" y="5"/>
                    </a:lnTo>
                    <a:lnTo>
                      <a:pt x="1" y="3"/>
                    </a:lnTo>
                    <a:lnTo>
                      <a:pt x="3" y="3"/>
                    </a:lnTo>
                    <a:lnTo>
                      <a:pt x="3" y="3"/>
                    </a:lnTo>
                    <a:lnTo>
                      <a:pt x="3" y="3"/>
                    </a:lnTo>
                    <a:lnTo>
                      <a:pt x="5" y="3"/>
                    </a:lnTo>
                    <a:lnTo>
                      <a:pt x="6" y="3"/>
                    </a:lnTo>
                    <a:lnTo>
                      <a:pt x="6" y="3"/>
                    </a:lnTo>
                    <a:lnTo>
                      <a:pt x="8" y="3"/>
                    </a:lnTo>
                    <a:lnTo>
                      <a:pt x="8" y="2"/>
                    </a:lnTo>
                    <a:lnTo>
                      <a:pt x="8" y="2"/>
                    </a:lnTo>
                    <a:lnTo>
                      <a:pt x="9" y="0"/>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8" name="Freeform 163">
                <a:extLst>
                  <a:ext uri="{FF2B5EF4-FFF2-40B4-BE49-F238E27FC236}">
                    <a16:creationId xmlns:a16="http://schemas.microsoft.com/office/drawing/2014/main" id="{92114903-8A4E-4CFB-8951-2F6547293FD5}"/>
                  </a:ext>
                </a:extLst>
              </p:cNvPr>
              <p:cNvSpPr>
                <a:spLocks/>
              </p:cNvSpPr>
              <p:nvPr/>
            </p:nvSpPr>
            <p:spPr bwMode="auto">
              <a:xfrm>
                <a:off x="6334167" y="2948159"/>
                <a:ext cx="267044" cy="159836"/>
              </a:xfrm>
              <a:custGeom>
                <a:avLst/>
                <a:gdLst>
                  <a:gd name="T0" fmla="*/ 98 w 137"/>
                  <a:gd name="T1" fmla="*/ 3 h 82"/>
                  <a:gd name="T2" fmla="*/ 102 w 137"/>
                  <a:gd name="T3" fmla="*/ 10 h 82"/>
                  <a:gd name="T4" fmla="*/ 107 w 137"/>
                  <a:gd name="T5" fmla="*/ 17 h 82"/>
                  <a:gd name="T6" fmla="*/ 112 w 137"/>
                  <a:gd name="T7" fmla="*/ 22 h 82"/>
                  <a:gd name="T8" fmla="*/ 116 w 137"/>
                  <a:gd name="T9" fmla="*/ 32 h 82"/>
                  <a:gd name="T10" fmla="*/ 115 w 137"/>
                  <a:gd name="T11" fmla="*/ 43 h 82"/>
                  <a:gd name="T12" fmla="*/ 115 w 137"/>
                  <a:gd name="T13" fmla="*/ 47 h 82"/>
                  <a:gd name="T14" fmla="*/ 115 w 137"/>
                  <a:gd name="T15" fmla="*/ 51 h 82"/>
                  <a:gd name="T16" fmla="*/ 124 w 137"/>
                  <a:gd name="T17" fmla="*/ 55 h 82"/>
                  <a:gd name="T18" fmla="*/ 126 w 137"/>
                  <a:gd name="T19" fmla="*/ 54 h 82"/>
                  <a:gd name="T20" fmla="*/ 137 w 137"/>
                  <a:gd name="T21" fmla="*/ 54 h 82"/>
                  <a:gd name="T22" fmla="*/ 135 w 137"/>
                  <a:gd name="T23" fmla="*/ 60 h 82"/>
                  <a:gd name="T24" fmla="*/ 128 w 137"/>
                  <a:gd name="T25" fmla="*/ 60 h 82"/>
                  <a:gd name="T26" fmla="*/ 126 w 137"/>
                  <a:gd name="T27" fmla="*/ 63 h 82"/>
                  <a:gd name="T28" fmla="*/ 124 w 137"/>
                  <a:gd name="T29" fmla="*/ 66 h 82"/>
                  <a:gd name="T30" fmla="*/ 123 w 137"/>
                  <a:gd name="T31" fmla="*/ 77 h 82"/>
                  <a:gd name="T32" fmla="*/ 116 w 137"/>
                  <a:gd name="T33" fmla="*/ 81 h 82"/>
                  <a:gd name="T34" fmla="*/ 109 w 137"/>
                  <a:gd name="T35" fmla="*/ 77 h 82"/>
                  <a:gd name="T36" fmla="*/ 99 w 137"/>
                  <a:gd name="T37" fmla="*/ 74 h 82"/>
                  <a:gd name="T38" fmla="*/ 80 w 137"/>
                  <a:gd name="T39" fmla="*/ 81 h 82"/>
                  <a:gd name="T40" fmla="*/ 61 w 137"/>
                  <a:gd name="T41" fmla="*/ 81 h 82"/>
                  <a:gd name="T42" fmla="*/ 39 w 137"/>
                  <a:gd name="T43" fmla="*/ 81 h 82"/>
                  <a:gd name="T44" fmla="*/ 41 w 137"/>
                  <a:gd name="T45" fmla="*/ 77 h 82"/>
                  <a:gd name="T46" fmla="*/ 36 w 137"/>
                  <a:gd name="T47" fmla="*/ 73 h 82"/>
                  <a:gd name="T48" fmla="*/ 33 w 137"/>
                  <a:gd name="T49" fmla="*/ 71 h 82"/>
                  <a:gd name="T50" fmla="*/ 36 w 137"/>
                  <a:gd name="T51" fmla="*/ 68 h 82"/>
                  <a:gd name="T52" fmla="*/ 31 w 137"/>
                  <a:gd name="T53" fmla="*/ 65 h 82"/>
                  <a:gd name="T54" fmla="*/ 22 w 137"/>
                  <a:gd name="T55" fmla="*/ 65 h 82"/>
                  <a:gd name="T56" fmla="*/ 17 w 137"/>
                  <a:gd name="T57" fmla="*/ 62 h 82"/>
                  <a:gd name="T58" fmla="*/ 19 w 137"/>
                  <a:gd name="T59" fmla="*/ 60 h 82"/>
                  <a:gd name="T60" fmla="*/ 17 w 137"/>
                  <a:gd name="T61" fmla="*/ 58 h 82"/>
                  <a:gd name="T62" fmla="*/ 19 w 137"/>
                  <a:gd name="T63" fmla="*/ 57 h 82"/>
                  <a:gd name="T64" fmla="*/ 17 w 137"/>
                  <a:gd name="T65" fmla="*/ 55 h 82"/>
                  <a:gd name="T66" fmla="*/ 11 w 137"/>
                  <a:gd name="T67" fmla="*/ 52 h 82"/>
                  <a:gd name="T68" fmla="*/ 8 w 137"/>
                  <a:gd name="T69" fmla="*/ 51 h 82"/>
                  <a:gd name="T70" fmla="*/ 8 w 137"/>
                  <a:gd name="T71" fmla="*/ 46 h 82"/>
                  <a:gd name="T72" fmla="*/ 6 w 137"/>
                  <a:gd name="T73" fmla="*/ 46 h 82"/>
                  <a:gd name="T74" fmla="*/ 1 w 137"/>
                  <a:gd name="T75" fmla="*/ 41 h 82"/>
                  <a:gd name="T76" fmla="*/ 6 w 137"/>
                  <a:gd name="T77" fmla="*/ 38 h 82"/>
                  <a:gd name="T78" fmla="*/ 9 w 137"/>
                  <a:gd name="T79" fmla="*/ 36 h 82"/>
                  <a:gd name="T80" fmla="*/ 14 w 137"/>
                  <a:gd name="T81" fmla="*/ 35 h 82"/>
                  <a:gd name="T82" fmla="*/ 16 w 137"/>
                  <a:gd name="T83" fmla="*/ 30 h 82"/>
                  <a:gd name="T84" fmla="*/ 19 w 137"/>
                  <a:gd name="T85" fmla="*/ 27 h 82"/>
                  <a:gd name="T86" fmla="*/ 22 w 137"/>
                  <a:gd name="T87" fmla="*/ 22 h 82"/>
                  <a:gd name="T88" fmla="*/ 25 w 137"/>
                  <a:gd name="T89" fmla="*/ 16 h 82"/>
                  <a:gd name="T90" fmla="*/ 30 w 137"/>
                  <a:gd name="T91" fmla="*/ 11 h 82"/>
                  <a:gd name="T92" fmla="*/ 34 w 137"/>
                  <a:gd name="T93" fmla="*/ 10 h 82"/>
                  <a:gd name="T94" fmla="*/ 39 w 137"/>
                  <a:gd name="T95" fmla="*/ 5 h 82"/>
                  <a:gd name="T96" fmla="*/ 46 w 137"/>
                  <a:gd name="T97" fmla="*/ 5 h 82"/>
                  <a:gd name="T98" fmla="*/ 55 w 137"/>
                  <a:gd name="T99" fmla="*/ 6 h 82"/>
                  <a:gd name="T100" fmla="*/ 60 w 137"/>
                  <a:gd name="T101" fmla="*/ 6 h 82"/>
                  <a:gd name="T102" fmla="*/ 68 w 137"/>
                  <a:gd name="T103" fmla="*/ 10 h 82"/>
                  <a:gd name="T104" fmla="*/ 79 w 137"/>
                  <a:gd name="T105" fmla="*/ 6 h 82"/>
                  <a:gd name="T106" fmla="*/ 88 w 137"/>
                  <a:gd name="T107"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82">
                    <a:moveTo>
                      <a:pt x="94" y="0"/>
                    </a:moveTo>
                    <a:lnTo>
                      <a:pt x="94" y="0"/>
                    </a:lnTo>
                    <a:lnTo>
                      <a:pt x="96" y="2"/>
                    </a:lnTo>
                    <a:lnTo>
                      <a:pt x="98" y="2"/>
                    </a:lnTo>
                    <a:lnTo>
                      <a:pt x="98" y="3"/>
                    </a:lnTo>
                    <a:lnTo>
                      <a:pt x="99" y="3"/>
                    </a:lnTo>
                    <a:lnTo>
                      <a:pt x="101" y="6"/>
                    </a:lnTo>
                    <a:lnTo>
                      <a:pt x="101" y="8"/>
                    </a:lnTo>
                    <a:lnTo>
                      <a:pt x="102" y="10"/>
                    </a:lnTo>
                    <a:lnTo>
                      <a:pt x="102" y="10"/>
                    </a:lnTo>
                    <a:lnTo>
                      <a:pt x="102" y="11"/>
                    </a:lnTo>
                    <a:lnTo>
                      <a:pt x="104" y="13"/>
                    </a:lnTo>
                    <a:lnTo>
                      <a:pt x="105" y="13"/>
                    </a:lnTo>
                    <a:lnTo>
                      <a:pt x="105" y="14"/>
                    </a:lnTo>
                    <a:lnTo>
                      <a:pt x="107" y="17"/>
                    </a:lnTo>
                    <a:lnTo>
                      <a:pt x="109" y="17"/>
                    </a:lnTo>
                    <a:lnTo>
                      <a:pt x="109" y="19"/>
                    </a:lnTo>
                    <a:lnTo>
                      <a:pt x="110" y="21"/>
                    </a:lnTo>
                    <a:lnTo>
                      <a:pt x="110" y="21"/>
                    </a:lnTo>
                    <a:lnTo>
                      <a:pt x="112" y="22"/>
                    </a:lnTo>
                    <a:lnTo>
                      <a:pt x="113" y="24"/>
                    </a:lnTo>
                    <a:lnTo>
                      <a:pt x="115" y="27"/>
                    </a:lnTo>
                    <a:lnTo>
                      <a:pt x="115" y="29"/>
                    </a:lnTo>
                    <a:lnTo>
                      <a:pt x="116" y="30"/>
                    </a:lnTo>
                    <a:lnTo>
                      <a:pt x="116" y="32"/>
                    </a:lnTo>
                    <a:lnTo>
                      <a:pt x="116" y="33"/>
                    </a:lnTo>
                    <a:lnTo>
                      <a:pt x="115" y="35"/>
                    </a:lnTo>
                    <a:lnTo>
                      <a:pt x="115" y="40"/>
                    </a:lnTo>
                    <a:lnTo>
                      <a:pt x="113" y="41"/>
                    </a:lnTo>
                    <a:lnTo>
                      <a:pt x="115" y="43"/>
                    </a:lnTo>
                    <a:lnTo>
                      <a:pt x="115" y="44"/>
                    </a:lnTo>
                    <a:lnTo>
                      <a:pt x="115" y="46"/>
                    </a:lnTo>
                    <a:lnTo>
                      <a:pt x="115" y="46"/>
                    </a:lnTo>
                    <a:lnTo>
                      <a:pt x="115" y="47"/>
                    </a:lnTo>
                    <a:lnTo>
                      <a:pt x="115" y="47"/>
                    </a:lnTo>
                    <a:lnTo>
                      <a:pt x="113" y="49"/>
                    </a:lnTo>
                    <a:lnTo>
                      <a:pt x="113" y="49"/>
                    </a:lnTo>
                    <a:lnTo>
                      <a:pt x="115" y="49"/>
                    </a:lnTo>
                    <a:lnTo>
                      <a:pt x="115" y="51"/>
                    </a:lnTo>
                    <a:lnTo>
                      <a:pt x="115" y="51"/>
                    </a:lnTo>
                    <a:lnTo>
                      <a:pt x="116" y="54"/>
                    </a:lnTo>
                    <a:lnTo>
                      <a:pt x="120" y="54"/>
                    </a:lnTo>
                    <a:lnTo>
                      <a:pt x="123" y="55"/>
                    </a:lnTo>
                    <a:lnTo>
                      <a:pt x="124" y="55"/>
                    </a:lnTo>
                    <a:lnTo>
                      <a:pt x="124" y="55"/>
                    </a:lnTo>
                    <a:lnTo>
                      <a:pt x="124" y="54"/>
                    </a:lnTo>
                    <a:lnTo>
                      <a:pt x="124" y="54"/>
                    </a:lnTo>
                    <a:lnTo>
                      <a:pt x="124" y="54"/>
                    </a:lnTo>
                    <a:lnTo>
                      <a:pt x="124" y="54"/>
                    </a:lnTo>
                    <a:lnTo>
                      <a:pt x="126" y="54"/>
                    </a:lnTo>
                    <a:lnTo>
                      <a:pt x="128" y="54"/>
                    </a:lnTo>
                    <a:lnTo>
                      <a:pt x="131" y="52"/>
                    </a:lnTo>
                    <a:lnTo>
                      <a:pt x="132" y="52"/>
                    </a:lnTo>
                    <a:lnTo>
                      <a:pt x="135" y="52"/>
                    </a:lnTo>
                    <a:lnTo>
                      <a:pt x="137" y="54"/>
                    </a:lnTo>
                    <a:lnTo>
                      <a:pt x="137" y="55"/>
                    </a:lnTo>
                    <a:lnTo>
                      <a:pt x="137" y="55"/>
                    </a:lnTo>
                    <a:lnTo>
                      <a:pt x="137" y="57"/>
                    </a:lnTo>
                    <a:lnTo>
                      <a:pt x="135" y="60"/>
                    </a:lnTo>
                    <a:lnTo>
                      <a:pt x="135" y="60"/>
                    </a:lnTo>
                    <a:lnTo>
                      <a:pt x="135" y="62"/>
                    </a:lnTo>
                    <a:lnTo>
                      <a:pt x="128" y="63"/>
                    </a:lnTo>
                    <a:lnTo>
                      <a:pt x="128" y="63"/>
                    </a:lnTo>
                    <a:lnTo>
                      <a:pt x="128" y="62"/>
                    </a:lnTo>
                    <a:lnTo>
                      <a:pt x="128" y="60"/>
                    </a:lnTo>
                    <a:lnTo>
                      <a:pt x="129" y="60"/>
                    </a:lnTo>
                    <a:lnTo>
                      <a:pt x="126" y="60"/>
                    </a:lnTo>
                    <a:lnTo>
                      <a:pt x="126" y="60"/>
                    </a:lnTo>
                    <a:lnTo>
                      <a:pt x="126" y="60"/>
                    </a:lnTo>
                    <a:lnTo>
                      <a:pt x="126" y="63"/>
                    </a:lnTo>
                    <a:lnTo>
                      <a:pt x="124" y="63"/>
                    </a:lnTo>
                    <a:lnTo>
                      <a:pt x="124" y="65"/>
                    </a:lnTo>
                    <a:lnTo>
                      <a:pt x="124" y="66"/>
                    </a:lnTo>
                    <a:lnTo>
                      <a:pt x="124" y="66"/>
                    </a:lnTo>
                    <a:lnTo>
                      <a:pt x="124" y="66"/>
                    </a:lnTo>
                    <a:lnTo>
                      <a:pt x="126" y="66"/>
                    </a:lnTo>
                    <a:lnTo>
                      <a:pt x="124" y="68"/>
                    </a:lnTo>
                    <a:lnTo>
                      <a:pt x="123" y="71"/>
                    </a:lnTo>
                    <a:lnTo>
                      <a:pt x="121" y="71"/>
                    </a:lnTo>
                    <a:lnTo>
                      <a:pt x="123" y="77"/>
                    </a:lnTo>
                    <a:lnTo>
                      <a:pt x="121" y="81"/>
                    </a:lnTo>
                    <a:lnTo>
                      <a:pt x="121" y="82"/>
                    </a:lnTo>
                    <a:lnTo>
                      <a:pt x="118" y="82"/>
                    </a:lnTo>
                    <a:lnTo>
                      <a:pt x="118" y="82"/>
                    </a:lnTo>
                    <a:lnTo>
                      <a:pt x="116" y="81"/>
                    </a:lnTo>
                    <a:lnTo>
                      <a:pt x="113" y="81"/>
                    </a:lnTo>
                    <a:lnTo>
                      <a:pt x="112" y="79"/>
                    </a:lnTo>
                    <a:lnTo>
                      <a:pt x="110" y="77"/>
                    </a:lnTo>
                    <a:lnTo>
                      <a:pt x="109" y="77"/>
                    </a:lnTo>
                    <a:lnTo>
                      <a:pt x="109" y="77"/>
                    </a:lnTo>
                    <a:lnTo>
                      <a:pt x="107" y="77"/>
                    </a:lnTo>
                    <a:lnTo>
                      <a:pt x="105" y="77"/>
                    </a:lnTo>
                    <a:lnTo>
                      <a:pt x="104" y="77"/>
                    </a:lnTo>
                    <a:lnTo>
                      <a:pt x="99" y="74"/>
                    </a:lnTo>
                    <a:lnTo>
                      <a:pt x="99" y="74"/>
                    </a:lnTo>
                    <a:lnTo>
                      <a:pt x="96" y="74"/>
                    </a:lnTo>
                    <a:lnTo>
                      <a:pt x="91" y="76"/>
                    </a:lnTo>
                    <a:lnTo>
                      <a:pt x="87" y="77"/>
                    </a:lnTo>
                    <a:lnTo>
                      <a:pt x="83" y="79"/>
                    </a:lnTo>
                    <a:lnTo>
                      <a:pt x="80" y="81"/>
                    </a:lnTo>
                    <a:lnTo>
                      <a:pt x="79" y="82"/>
                    </a:lnTo>
                    <a:lnTo>
                      <a:pt x="77" y="82"/>
                    </a:lnTo>
                    <a:lnTo>
                      <a:pt x="71" y="82"/>
                    </a:lnTo>
                    <a:lnTo>
                      <a:pt x="66" y="82"/>
                    </a:lnTo>
                    <a:lnTo>
                      <a:pt x="61" y="81"/>
                    </a:lnTo>
                    <a:lnTo>
                      <a:pt x="58" y="81"/>
                    </a:lnTo>
                    <a:lnTo>
                      <a:pt x="53" y="81"/>
                    </a:lnTo>
                    <a:lnTo>
                      <a:pt x="49" y="79"/>
                    </a:lnTo>
                    <a:lnTo>
                      <a:pt x="44" y="79"/>
                    </a:lnTo>
                    <a:lnTo>
                      <a:pt x="39" y="81"/>
                    </a:lnTo>
                    <a:lnTo>
                      <a:pt x="38" y="79"/>
                    </a:lnTo>
                    <a:lnTo>
                      <a:pt x="38" y="79"/>
                    </a:lnTo>
                    <a:lnTo>
                      <a:pt x="38" y="77"/>
                    </a:lnTo>
                    <a:lnTo>
                      <a:pt x="39" y="77"/>
                    </a:lnTo>
                    <a:lnTo>
                      <a:pt x="41" y="77"/>
                    </a:lnTo>
                    <a:lnTo>
                      <a:pt x="41" y="76"/>
                    </a:lnTo>
                    <a:lnTo>
                      <a:pt x="41" y="76"/>
                    </a:lnTo>
                    <a:lnTo>
                      <a:pt x="39" y="74"/>
                    </a:lnTo>
                    <a:lnTo>
                      <a:pt x="38" y="74"/>
                    </a:lnTo>
                    <a:lnTo>
                      <a:pt x="36" y="73"/>
                    </a:lnTo>
                    <a:lnTo>
                      <a:pt x="36" y="73"/>
                    </a:lnTo>
                    <a:lnTo>
                      <a:pt x="36" y="73"/>
                    </a:lnTo>
                    <a:lnTo>
                      <a:pt x="34" y="71"/>
                    </a:lnTo>
                    <a:lnTo>
                      <a:pt x="34" y="71"/>
                    </a:lnTo>
                    <a:lnTo>
                      <a:pt x="33" y="71"/>
                    </a:lnTo>
                    <a:lnTo>
                      <a:pt x="33" y="69"/>
                    </a:lnTo>
                    <a:lnTo>
                      <a:pt x="33" y="68"/>
                    </a:lnTo>
                    <a:lnTo>
                      <a:pt x="34" y="68"/>
                    </a:lnTo>
                    <a:lnTo>
                      <a:pt x="34" y="66"/>
                    </a:lnTo>
                    <a:lnTo>
                      <a:pt x="36" y="68"/>
                    </a:lnTo>
                    <a:lnTo>
                      <a:pt x="36" y="66"/>
                    </a:lnTo>
                    <a:lnTo>
                      <a:pt x="36" y="66"/>
                    </a:lnTo>
                    <a:lnTo>
                      <a:pt x="34" y="65"/>
                    </a:lnTo>
                    <a:lnTo>
                      <a:pt x="33" y="65"/>
                    </a:lnTo>
                    <a:lnTo>
                      <a:pt x="31" y="65"/>
                    </a:lnTo>
                    <a:lnTo>
                      <a:pt x="28" y="66"/>
                    </a:lnTo>
                    <a:lnTo>
                      <a:pt x="27" y="68"/>
                    </a:lnTo>
                    <a:lnTo>
                      <a:pt x="27" y="66"/>
                    </a:lnTo>
                    <a:lnTo>
                      <a:pt x="25" y="65"/>
                    </a:lnTo>
                    <a:lnTo>
                      <a:pt x="22" y="65"/>
                    </a:lnTo>
                    <a:lnTo>
                      <a:pt x="20" y="65"/>
                    </a:lnTo>
                    <a:lnTo>
                      <a:pt x="20" y="63"/>
                    </a:lnTo>
                    <a:lnTo>
                      <a:pt x="19" y="63"/>
                    </a:lnTo>
                    <a:lnTo>
                      <a:pt x="17" y="62"/>
                    </a:lnTo>
                    <a:lnTo>
                      <a:pt x="17" y="62"/>
                    </a:lnTo>
                    <a:lnTo>
                      <a:pt x="17" y="62"/>
                    </a:lnTo>
                    <a:lnTo>
                      <a:pt x="17" y="62"/>
                    </a:lnTo>
                    <a:lnTo>
                      <a:pt x="19" y="62"/>
                    </a:lnTo>
                    <a:lnTo>
                      <a:pt x="19" y="62"/>
                    </a:lnTo>
                    <a:lnTo>
                      <a:pt x="19" y="60"/>
                    </a:lnTo>
                    <a:lnTo>
                      <a:pt x="19" y="60"/>
                    </a:lnTo>
                    <a:lnTo>
                      <a:pt x="17" y="60"/>
                    </a:lnTo>
                    <a:lnTo>
                      <a:pt x="17" y="60"/>
                    </a:lnTo>
                    <a:lnTo>
                      <a:pt x="17" y="60"/>
                    </a:lnTo>
                    <a:lnTo>
                      <a:pt x="17" y="58"/>
                    </a:lnTo>
                    <a:lnTo>
                      <a:pt x="17" y="58"/>
                    </a:lnTo>
                    <a:lnTo>
                      <a:pt x="17" y="58"/>
                    </a:lnTo>
                    <a:lnTo>
                      <a:pt x="17" y="58"/>
                    </a:lnTo>
                    <a:lnTo>
                      <a:pt x="17" y="58"/>
                    </a:lnTo>
                    <a:lnTo>
                      <a:pt x="19" y="57"/>
                    </a:lnTo>
                    <a:lnTo>
                      <a:pt x="19" y="57"/>
                    </a:lnTo>
                    <a:lnTo>
                      <a:pt x="19" y="57"/>
                    </a:lnTo>
                    <a:lnTo>
                      <a:pt x="19" y="57"/>
                    </a:lnTo>
                    <a:lnTo>
                      <a:pt x="17" y="55"/>
                    </a:lnTo>
                    <a:lnTo>
                      <a:pt x="17" y="55"/>
                    </a:lnTo>
                    <a:lnTo>
                      <a:pt x="14" y="55"/>
                    </a:lnTo>
                    <a:lnTo>
                      <a:pt x="14" y="54"/>
                    </a:lnTo>
                    <a:lnTo>
                      <a:pt x="12" y="54"/>
                    </a:lnTo>
                    <a:lnTo>
                      <a:pt x="12" y="54"/>
                    </a:lnTo>
                    <a:lnTo>
                      <a:pt x="11" y="52"/>
                    </a:lnTo>
                    <a:lnTo>
                      <a:pt x="9" y="52"/>
                    </a:lnTo>
                    <a:lnTo>
                      <a:pt x="8" y="51"/>
                    </a:lnTo>
                    <a:lnTo>
                      <a:pt x="8" y="51"/>
                    </a:lnTo>
                    <a:lnTo>
                      <a:pt x="8" y="51"/>
                    </a:lnTo>
                    <a:lnTo>
                      <a:pt x="8" y="51"/>
                    </a:lnTo>
                    <a:lnTo>
                      <a:pt x="8" y="49"/>
                    </a:lnTo>
                    <a:lnTo>
                      <a:pt x="8" y="49"/>
                    </a:lnTo>
                    <a:lnTo>
                      <a:pt x="8" y="47"/>
                    </a:lnTo>
                    <a:lnTo>
                      <a:pt x="8" y="46"/>
                    </a:lnTo>
                    <a:lnTo>
                      <a:pt x="8" y="46"/>
                    </a:lnTo>
                    <a:lnTo>
                      <a:pt x="8" y="46"/>
                    </a:lnTo>
                    <a:lnTo>
                      <a:pt x="8" y="46"/>
                    </a:lnTo>
                    <a:lnTo>
                      <a:pt x="8" y="46"/>
                    </a:lnTo>
                    <a:lnTo>
                      <a:pt x="8" y="46"/>
                    </a:lnTo>
                    <a:lnTo>
                      <a:pt x="6" y="46"/>
                    </a:lnTo>
                    <a:lnTo>
                      <a:pt x="5" y="44"/>
                    </a:lnTo>
                    <a:lnTo>
                      <a:pt x="5" y="43"/>
                    </a:lnTo>
                    <a:lnTo>
                      <a:pt x="3" y="43"/>
                    </a:lnTo>
                    <a:lnTo>
                      <a:pt x="1" y="41"/>
                    </a:lnTo>
                    <a:lnTo>
                      <a:pt x="1" y="41"/>
                    </a:lnTo>
                    <a:lnTo>
                      <a:pt x="0" y="40"/>
                    </a:lnTo>
                    <a:lnTo>
                      <a:pt x="1" y="40"/>
                    </a:lnTo>
                    <a:lnTo>
                      <a:pt x="5" y="38"/>
                    </a:lnTo>
                    <a:lnTo>
                      <a:pt x="6" y="40"/>
                    </a:lnTo>
                    <a:lnTo>
                      <a:pt x="6" y="38"/>
                    </a:lnTo>
                    <a:lnTo>
                      <a:pt x="8" y="38"/>
                    </a:lnTo>
                    <a:lnTo>
                      <a:pt x="8" y="38"/>
                    </a:lnTo>
                    <a:lnTo>
                      <a:pt x="8" y="38"/>
                    </a:lnTo>
                    <a:lnTo>
                      <a:pt x="8" y="36"/>
                    </a:lnTo>
                    <a:lnTo>
                      <a:pt x="9" y="36"/>
                    </a:lnTo>
                    <a:lnTo>
                      <a:pt x="12" y="36"/>
                    </a:lnTo>
                    <a:lnTo>
                      <a:pt x="12" y="36"/>
                    </a:lnTo>
                    <a:lnTo>
                      <a:pt x="14" y="36"/>
                    </a:lnTo>
                    <a:lnTo>
                      <a:pt x="14" y="35"/>
                    </a:lnTo>
                    <a:lnTo>
                      <a:pt x="14" y="35"/>
                    </a:lnTo>
                    <a:lnTo>
                      <a:pt x="16" y="33"/>
                    </a:lnTo>
                    <a:lnTo>
                      <a:pt x="16" y="33"/>
                    </a:lnTo>
                    <a:lnTo>
                      <a:pt x="16" y="33"/>
                    </a:lnTo>
                    <a:lnTo>
                      <a:pt x="16" y="32"/>
                    </a:lnTo>
                    <a:lnTo>
                      <a:pt x="16" y="30"/>
                    </a:lnTo>
                    <a:lnTo>
                      <a:pt x="17" y="30"/>
                    </a:lnTo>
                    <a:lnTo>
                      <a:pt x="17" y="30"/>
                    </a:lnTo>
                    <a:lnTo>
                      <a:pt x="19" y="29"/>
                    </a:lnTo>
                    <a:lnTo>
                      <a:pt x="19" y="29"/>
                    </a:lnTo>
                    <a:lnTo>
                      <a:pt x="19" y="27"/>
                    </a:lnTo>
                    <a:lnTo>
                      <a:pt x="20" y="25"/>
                    </a:lnTo>
                    <a:lnTo>
                      <a:pt x="20" y="24"/>
                    </a:lnTo>
                    <a:lnTo>
                      <a:pt x="20" y="24"/>
                    </a:lnTo>
                    <a:lnTo>
                      <a:pt x="20" y="22"/>
                    </a:lnTo>
                    <a:lnTo>
                      <a:pt x="22" y="22"/>
                    </a:lnTo>
                    <a:lnTo>
                      <a:pt x="23" y="21"/>
                    </a:lnTo>
                    <a:lnTo>
                      <a:pt x="23" y="17"/>
                    </a:lnTo>
                    <a:lnTo>
                      <a:pt x="25" y="17"/>
                    </a:lnTo>
                    <a:lnTo>
                      <a:pt x="25" y="16"/>
                    </a:lnTo>
                    <a:lnTo>
                      <a:pt x="25" y="16"/>
                    </a:lnTo>
                    <a:lnTo>
                      <a:pt x="25" y="14"/>
                    </a:lnTo>
                    <a:lnTo>
                      <a:pt x="27" y="13"/>
                    </a:lnTo>
                    <a:lnTo>
                      <a:pt x="28" y="13"/>
                    </a:lnTo>
                    <a:lnTo>
                      <a:pt x="28" y="11"/>
                    </a:lnTo>
                    <a:lnTo>
                      <a:pt x="30" y="11"/>
                    </a:lnTo>
                    <a:lnTo>
                      <a:pt x="30" y="10"/>
                    </a:lnTo>
                    <a:lnTo>
                      <a:pt x="31" y="10"/>
                    </a:lnTo>
                    <a:lnTo>
                      <a:pt x="31" y="10"/>
                    </a:lnTo>
                    <a:lnTo>
                      <a:pt x="33" y="10"/>
                    </a:lnTo>
                    <a:lnTo>
                      <a:pt x="34" y="10"/>
                    </a:lnTo>
                    <a:lnTo>
                      <a:pt x="34" y="10"/>
                    </a:lnTo>
                    <a:lnTo>
                      <a:pt x="36" y="8"/>
                    </a:lnTo>
                    <a:lnTo>
                      <a:pt x="38" y="6"/>
                    </a:lnTo>
                    <a:lnTo>
                      <a:pt x="39" y="6"/>
                    </a:lnTo>
                    <a:lnTo>
                      <a:pt x="39" y="5"/>
                    </a:lnTo>
                    <a:lnTo>
                      <a:pt x="41" y="5"/>
                    </a:lnTo>
                    <a:lnTo>
                      <a:pt x="41" y="3"/>
                    </a:lnTo>
                    <a:lnTo>
                      <a:pt x="42" y="3"/>
                    </a:lnTo>
                    <a:lnTo>
                      <a:pt x="44" y="3"/>
                    </a:lnTo>
                    <a:lnTo>
                      <a:pt x="46" y="5"/>
                    </a:lnTo>
                    <a:lnTo>
                      <a:pt x="49" y="5"/>
                    </a:lnTo>
                    <a:lnTo>
                      <a:pt x="50" y="5"/>
                    </a:lnTo>
                    <a:lnTo>
                      <a:pt x="50" y="5"/>
                    </a:lnTo>
                    <a:lnTo>
                      <a:pt x="50" y="5"/>
                    </a:lnTo>
                    <a:lnTo>
                      <a:pt x="55" y="6"/>
                    </a:lnTo>
                    <a:lnTo>
                      <a:pt x="55" y="6"/>
                    </a:lnTo>
                    <a:lnTo>
                      <a:pt x="55" y="6"/>
                    </a:lnTo>
                    <a:lnTo>
                      <a:pt x="57" y="6"/>
                    </a:lnTo>
                    <a:lnTo>
                      <a:pt x="58" y="6"/>
                    </a:lnTo>
                    <a:lnTo>
                      <a:pt x="60" y="6"/>
                    </a:lnTo>
                    <a:lnTo>
                      <a:pt x="61" y="6"/>
                    </a:lnTo>
                    <a:lnTo>
                      <a:pt x="63" y="6"/>
                    </a:lnTo>
                    <a:lnTo>
                      <a:pt x="64" y="6"/>
                    </a:lnTo>
                    <a:lnTo>
                      <a:pt x="68" y="10"/>
                    </a:lnTo>
                    <a:lnTo>
                      <a:pt x="68" y="10"/>
                    </a:lnTo>
                    <a:lnTo>
                      <a:pt x="69" y="10"/>
                    </a:lnTo>
                    <a:lnTo>
                      <a:pt x="71" y="10"/>
                    </a:lnTo>
                    <a:lnTo>
                      <a:pt x="72" y="8"/>
                    </a:lnTo>
                    <a:lnTo>
                      <a:pt x="75" y="6"/>
                    </a:lnTo>
                    <a:lnTo>
                      <a:pt x="79" y="6"/>
                    </a:lnTo>
                    <a:lnTo>
                      <a:pt x="82" y="5"/>
                    </a:lnTo>
                    <a:lnTo>
                      <a:pt x="87" y="5"/>
                    </a:lnTo>
                    <a:lnTo>
                      <a:pt x="87" y="3"/>
                    </a:lnTo>
                    <a:lnTo>
                      <a:pt x="88" y="3"/>
                    </a:lnTo>
                    <a:lnTo>
                      <a:pt x="88" y="2"/>
                    </a:lnTo>
                    <a:lnTo>
                      <a:pt x="90" y="0"/>
                    </a:lnTo>
                    <a:lnTo>
                      <a:pt x="91" y="0"/>
                    </a:lnTo>
                    <a:lnTo>
                      <a:pt x="93" y="0"/>
                    </a:lnTo>
                    <a:lnTo>
                      <a:pt x="94"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9" name="Freeform 164">
                <a:extLst>
                  <a:ext uri="{FF2B5EF4-FFF2-40B4-BE49-F238E27FC236}">
                    <a16:creationId xmlns:a16="http://schemas.microsoft.com/office/drawing/2014/main" id="{6215DDF9-D938-4363-AFFB-1814DE7B8B6E}"/>
                  </a:ext>
                </a:extLst>
              </p:cNvPr>
              <p:cNvSpPr>
                <a:spLocks/>
              </p:cNvSpPr>
              <p:nvPr/>
            </p:nvSpPr>
            <p:spPr bwMode="auto">
              <a:xfrm>
                <a:off x="7320473" y="5008486"/>
                <a:ext cx="17544" cy="15594"/>
              </a:xfrm>
              <a:custGeom>
                <a:avLst/>
                <a:gdLst>
                  <a:gd name="T0" fmla="*/ 3 w 9"/>
                  <a:gd name="T1" fmla="*/ 0 h 8"/>
                  <a:gd name="T2" fmla="*/ 5 w 9"/>
                  <a:gd name="T3" fmla="*/ 0 h 8"/>
                  <a:gd name="T4" fmla="*/ 6 w 9"/>
                  <a:gd name="T5" fmla="*/ 0 h 8"/>
                  <a:gd name="T6" fmla="*/ 8 w 9"/>
                  <a:gd name="T7" fmla="*/ 2 h 8"/>
                  <a:gd name="T8" fmla="*/ 9 w 9"/>
                  <a:gd name="T9" fmla="*/ 3 h 8"/>
                  <a:gd name="T10" fmla="*/ 9 w 9"/>
                  <a:gd name="T11" fmla="*/ 7 h 8"/>
                  <a:gd name="T12" fmla="*/ 8 w 9"/>
                  <a:gd name="T13" fmla="*/ 7 h 8"/>
                  <a:gd name="T14" fmla="*/ 6 w 9"/>
                  <a:gd name="T15" fmla="*/ 8 h 8"/>
                  <a:gd name="T16" fmla="*/ 5 w 9"/>
                  <a:gd name="T17" fmla="*/ 8 h 8"/>
                  <a:gd name="T18" fmla="*/ 2 w 9"/>
                  <a:gd name="T19" fmla="*/ 7 h 8"/>
                  <a:gd name="T20" fmla="*/ 2 w 9"/>
                  <a:gd name="T21" fmla="*/ 5 h 8"/>
                  <a:gd name="T22" fmla="*/ 0 w 9"/>
                  <a:gd name="T23" fmla="*/ 3 h 8"/>
                  <a:gd name="T24" fmla="*/ 0 w 9"/>
                  <a:gd name="T25" fmla="*/ 2 h 8"/>
                  <a:gd name="T26" fmla="*/ 2 w 9"/>
                  <a:gd name="T27" fmla="*/ 0 h 8"/>
                  <a:gd name="T28" fmla="*/ 3 w 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8">
                    <a:moveTo>
                      <a:pt x="3" y="0"/>
                    </a:moveTo>
                    <a:lnTo>
                      <a:pt x="5" y="0"/>
                    </a:lnTo>
                    <a:lnTo>
                      <a:pt x="6" y="0"/>
                    </a:lnTo>
                    <a:lnTo>
                      <a:pt x="8" y="2"/>
                    </a:lnTo>
                    <a:lnTo>
                      <a:pt x="9" y="3"/>
                    </a:lnTo>
                    <a:lnTo>
                      <a:pt x="9" y="7"/>
                    </a:lnTo>
                    <a:lnTo>
                      <a:pt x="8" y="7"/>
                    </a:lnTo>
                    <a:lnTo>
                      <a:pt x="6" y="8"/>
                    </a:lnTo>
                    <a:lnTo>
                      <a:pt x="5" y="8"/>
                    </a:lnTo>
                    <a:lnTo>
                      <a:pt x="2" y="7"/>
                    </a:lnTo>
                    <a:lnTo>
                      <a:pt x="2" y="5"/>
                    </a:lnTo>
                    <a:lnTo>
                      <a:pt x="0" y="3"/>
                    </a:lnTo>
                    <a:lnTo>
                      <a:pt x="0" y="2"/>
                    </a:lnTo>
                    <a:lnTo>
                      <a:pt x="2"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0" name="Freeform 165">
                <a:extLst>
                  <a:ext uri="{FF2B5EF4-FFF2-40B4-BE49-F238E27FC236}">
                    <a16:creationId xmlns:a16="http://schemas.microsoft.com/office/drawing/2014/main" id="{82C715B7-2031-4489-9A36-C2494825D499}"/>
                  </a:ext>
                </a:extLst>
              </p:cNvPr>
              <p:cNvSpPr>
                <a:spLocks/>
              </p:cNvSpPr>
              <p:nvPr/>
            </p:nvSpPr>
            <p:spPr bwMode="auto">
              <a:xfrm>
                <a:off x="7193773" y="3667422"/>
                <a:ext cx="25340" cy="48731"/>
              </a:xfrm>
              <a:custGeom>
                <a:avLst/>
                <a:gdLst>
                  <a:gd name="T0" fmla="*/ 8 w 13"/>
                  <a:gd name="T1" fmla="*/ 0 h 25"/>
                  <a:gd name="T2" fmla="*/ 10 w 13"/>
                  <a:gd name="T3" fmla="*/ 3 h 25"/>
                  <a:gd name="T4" fmla="*/ 11 w 13"/>
                  <a:gd name="T5" fmla="*/ 5 h 25"/>
                  <a:gd name="T6" fmla="*/ 13 w 13"/>
                  <a:gd name="T7" fmla="*/ 6 h 25"/>
                  <a:gd name="T8" fmla="*/ 11 w 13"/>
                  <a:gd name="T9" fmla="*/ 8 h 25"/>
                  <a:gd name="T10" fmla="*/ 11 w 13"/>
                  <a:gd name="T11" fmla="*/ 9 h 25"/>
                  <a:gd name="T12" fmla="*/ 11 w 13"/>
                  <a:gd name="T13" fmla="*/ 11 h 25"/>
                  <a:gd name="T14" fmla="*/ 11 w 13"/>
                  <a:gd name="T15" fmla="*/ 12 h 25"/>
                  <a:gd name="T16" fmla="*/ 11 w 13"/>
                  <a:gd name="T17" fmla="*/ 14 h 25"/>
                  <a:gd name="T18" fmla="*/ 13 w 13"/>
                  <a:gd name="T19" fmla="*/ 16 h 25"/>
                  <a:gd name="T20" fmla="*/ 13 w 13"/>
                  <a:gd name="T21" fmla="*/ 17 h 25"/>
                  <a:gd name="T22" fmla="*/ 13 w 13"/>
                  <a:gd name="T23" fmla="*/ 19 h 25"/>
                  <a:gd name="T24" fmla="*/ 11 w 13"/>
                  <a:gd name="T25" fmla="*/ 20 h 25"/>
                  <a:gd name="T26" fmla="*/ 10 w 13"/>
                  <a:gd name="T27" fmla="*/ 23 h 25"/>
                  <a:gd name="T28" fmla="*/ 10 w 13"/>
                  <a:gd name="T29" fmla="*/ 23 h 25"/>
                  <a:gd name="T30" fmla="*/ 8 w 13"/>
                  <a:gd name="T31" fmla="*/ 23 h 25"/>
                  <a:gd name="T32" fmla="*/ 7 w 13"/>
                  <a:gd name="T33" fmla="*/ 25 h 25"/>
                  <a:gd name="T34" fmla="*/ 5 w 13"/>
                  <a:gd name="T35" fmla="*/ 25 h 25"/>
                  <a:gd name="T36" fmla="*/ 5 w 13"/>
                  <a:gd name="T37" fmla="*/ 25 h 25"/>
                  <a:gd name="T38" fmla="*/ 3 w 13"/>
                  <a:gd name="T39" fmla="*/ 25 h 25"/>
                  <a:gd name="T40" fmla="*/ 3 w 13"/>
                  <a:gd name="T41" fmla="*/ 23 h 25"/>
                  <a:gd name="T42" fmla="*/ 2 w 13"/>
                  <a:gd name="T43" fmla="*/ 23 h 25"/>
                  <a:gd name="T44" fmla="*/ 2 w 13"/>
                  <a:gd name="T45" fmla="*/ 22 h 25"/>
                  <a:gd name="T46" fmla="*/ 2 w 13"/>
                  <a:gd name="T47" fmla="*/ 20 h 25"/>
                  <a:gd name="T48" fmla="*/ 2 w 13"/>
                  <a:gd name="T49" fmla="*/ 20 h 25"/>
                  <a:gd name="T50" fmla="*/ 0 w 13"/>
                  <a:gd name="T51" fmla="*/ 16 h 25"/>
                  <a:gd name="T52" fmla="*/ 0 w 13"/>
                  <a:gd name="T53" fmla="*/ 12 h 25"/>
                  <a:gd name="T54" fmla="*/ 0 w 13"/>
                  <a:gd name="T55" fmla="*/ 11 h 25"/>
                  <a:gd name="T56" fmla="*/ 2 w 13"/>
                  <a:gd name="T57" fmla="*/ 11 h 25"/>
                  <a:gd name="T58" fmla="*/ 2 w 13"/>
                  <a:gd name="T59" fmla="*/ 9 h 25"/>
                  <a:gd name="T60" fmla="*/ 2 w 13"/>
                  <a:gd name="T61" fmla="*/ 6 h 25"/>
                  <a:gd name="T62" fmla="*/ 3 w 13"/>
                  <a:gd name="T63" fmla="*/ 3 h 25"/>
                  <a:gd name="T64" fmla="*/ 5 w 13"/>
                  <a:gd name="T65" fmla="*/ 1 h 25"/>
                  <a:gd name="T66" fmla="*/ 8 w 13"/>
                  <a:gd name="T6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25">
                    <a:moveTo>
                      <a:pt x="8" y="0"/>
                    </a:moveTo>
                    <a:lnTo>
                      <a:pt x="10" y="3"/>
                    </a:lnTo>
                    <a:lnTo>
                      <a:pt x="11" y="5"/>
                    </a:lnTo>
                    <a:lnTo>
                      <a:pt x="13" y="6"/>
                    </a:lnTo>
                    <a:lnTo>
                      <a:pt x="11" y="8"/>
                    </a:lnTo>
                    <a:lnTo>
                      <a:pt x="11" y="9"/>
                    </a:lnTo>
                    <a:lnTo>
                      <a:pt x="11" y="11"/>
                    </a:lnTo>
                    <a:lnTo>
                      <a:pt x="11" y="12"/>
                    </a:lnTo>
                    <a:lnTo>
                      <a:pt x="11" y="14"/>
                    </a:lnTo>
                    <a:lnTo>
                      <a:pt x="13" y="16"/>
                    </a:lnTo>
                    <a:lnTo>
                      <a:pt x="13" y="17"/>
                    </a:lnTo>
                    <a:lnTo>
                      <a:pt x="13" y="19"/>
                    </a:lnTo>
                    <a:lnTo>
                      <a:pt x="11" y="20"/>
                    </a:lnTo>
                    <a:lnTo>
                      <a:pt x="10" y="23"/>
                    </a:lnTo>
                    <a:lnTo>
                      <a:pt x="10" y="23"/>
                    </a:lnTo>
                    <a:lnTo>
                      <a:pt x="8" y="23"/>
                    </a:lnTo>
                    <a:lnTo>
                      <a:pt x="7" y="25"/>
                    </a:lnTo>
                    <a:lnTo>
                      <a:pt x="5" y="25"/>
                    </a:lnTo>
                    <a:lnTo>
                      <a:pt x="5" y="25"/>
                    </a:lnTo>
                    <a:lnTo>
                      <a:pt x="3" y="25"/>
                    </a:lnTo>
                    <a:lnTo>
                      <a:pt x="3" y="23"/>
                    </a:lnTo>
                    <a:lnTo>
                      <a:pt x="2" y="23"/>
                    </a:lnTo>
                    <a:lnTo>
                      <a:pt x="2" y="22"/>
                    </a:lnTo>
                    <a:lnTo>
                      <a:pt x="2" y="20"/>
                    </a:lnTo>
                    <a:lnTo>
                      <a:pt x="2" y="20"/>
                    </a:lnTo>
                    <a:lnTo>
                      <a:pt x="0" y="16"/>
                    </a:lnTo>
                    <a:lnTo>
                      <a:pt x="0" y="12"/>
                    </a:lnTo>
                    <a:lnTo>
                      <a:pt x="0" y="11"/>
                    </a:lnTo>
                    <a:lnTo>
                      <a:pt x="2" y="11"/>
                    </a:lnTo>
                    <a:lnTo>
                      <a:pt x="2" y="9"/>
                    </a:lnTo>
                    <a:lnTo>
                      <a:pt x="2" y="6"/>
                    </a:lnTo>
                    <a:lnTo>
                      <a:pt x="3" y="3"/>
                    </a:lnTo>
                    <a:lnTo>
                      <a:pt x="5" y="1"/>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1" name="Freeform 166">
                <a:extLst>
                  <a:ext uri="{FF2B5EF4-FFF2-40B4-BE49-F238E27FC236}">
                    <a16:creationId xmlns:a16="http://schemas.microsoft.com/office/drawing/2014/main" id="{72ECD47F-7A0B-4C0A-8C7D-1502480A5F95}"/>
                  </a:ext>
                </a:extLst>
              </p:cNvPr>
              <p:cNvSpPr>
                <a:spLocks/>
              </p:cNvSpPr>
              <p:nvPr/>
            </p:nvSpPr>
            <p:spPr bwMode="auto">
              <a:xfrm>
                <a:off x="3997050" y="4963654"/>
                <a:ext cx="239755" cy="245602"/>
              </a:xfrm>
              <a:custGeom>
                <a:avLst/>
                <a:gdLst>
                  <a:gd name="T0" fmla="*/ 67 w 123"/>
                  <a:gd name="T1" fmla="*/ 8 h 126"/>
                  <a:gd name="T2" fmla="*/ 67 w 123"/>
                  <a:gd name="T3" fmla="*/ 15 h 126"/>
                  <a:gd name="T4" fmla="*/ 68 w 123"/>
                  <a:gd name="T5" fmla="*/ 19 h 126"/>
                  <a:gd name="T6" fmla="*/ 70 w 123"/>
                  <a:gd name="T7" fmla="*/ 22 h 126"/>
                  <a:gd name="T8" fmla="*/ 70 w 123"/>
                  <a:gd name="T9" fmla="*/ 23 h 126"/>
                  <a:gd name="T10" fmla="*/ 70 w 123"/>
                  <a:gd name="T11" fmla="*/ 30 h 126"/>
                  <a:gd name="T12" fmla="*/ 70 w 123"/>
                  <a:gd name="T13" fmla="*/ 34 h 126"/>
                  <a:gd name="T14" fmla="*/ 70 w 123"/>
                  <a:gd name="T15" fmla="*/ 37 h 126"/>
                  <a:gd name="T16" fmla="*/ 68 w 123"/>
                  <a:gd name="T17" fmla="*/ 42 h 126"/>
                  <a:gd name="T18" fmla="*/ 73 w 123"/>
                  <a:gd name="T19" fmla="*/ 42 h 126"/>
                  <a:gd name="T20" fmla="*/ 79 w 123"/>
                  <a:gd name="T21" fmla="*/ 44 h 126"/>
                  <a:gd name="T22" fmla="*/ 86 w 123"/>
                  <a:gd name="T23" fmla="*/ 44 h 126"/>
                  <a:gd name="T24" fmla="*/ 90 w 123"/>
                  <a:gd name="T25" fmla="*/ 42 h 126"/>
                  <a:gd name="T26" fmla="*/ 93 w 123"/>
                  <a:gd name="T27" fmla="*/ 44 h 126"/>
                  <a:gd name="T28" fmla="*/ 100 w 123"/>
                  <a:gd name="T29" fmla="*/ 45 h 126"/>
                  <a:gd name="T30" fmla="*/ 103 w 123"/>
                  <a:gd name="T31" fmla="*/ 50 h 126"/>
                  <a:gd name="T32" fmla="*/ 103 w 123"/>
                  <a:gd name="T33" fmla="*/ 55 h 126"/>
                  <a:gd name="T34" fmla="*/ 103 w 123"/>
                  <a:gd name="T35" fmla="*/ 60 h 126"/>
                  <a:gd name="T36" fmla="*/ 104 w 123"/>
                  <a:gd name="T37" fmla="*/ 64 h 126"/>
                  <a:gd name="T38" fmla="*/ 106 w 123"/>
                  <a:gd name="T39" fmla="*/ 69 h 126"/>
                  <a:gd name="T40" fmla="*/ 112 w 123"/>
                  <a:gd name="T41" fmla="*/ 71 h 126"/>
                  <a:gd name="T42" fmla="*/ 117 w 123"/>
                  <a:gd name="T43" fmla="*/ 67 h 126"/>
                  <a:gd name="T44" fmla="*/ 122 w 123"/>
                  <a:gd name="T45" fmla="*/ 72 h 126"/>
                  <a:gd name="T46" fmla="*/ 120 w 123"/>
                  <a:gd name="T47" fmla="*/ 83 h 126"/>
                  <a:gd name="T48" fmla="*/ 117 w 123"/>
                  <a:gd name="T49" fmla="*/ 94 h 126"/>
                  <a:gd name="T50" fmla="*/ 114 w 123"/>
                  <a:gd name="T51" fmla="*/ 112 h 126"/>
                  <a:gd name="T52" fmla="*/ 109 w 123"/>
                  <a:gd name="T53" fmla="*/ 115 h 126"/>
                  <a:gd name="T54" fmla="*/ 104 w 123"/>
                  <a:gd name="T55" fmla="*/ 118 h 126"/>
                  <a:gd name="T56" fmla="*/ 103 w 123"/>
                  <a:gd name="T57" fmla="*/ 123 h 126"/>
                  <a:gd name="T58" fmla="*/ 97 w 123"/>
                  <a:gd name="T59" fmla="*/ 121 h 126"/>
                  <a:gd name="T60" fmla="*/ 90 w 123"/>
                  <a:gd name="T61" fmla="*/ 126 h 126"/>
                  <a:gd name="T62" fmla="*/ 84 w 123"/>
                  <a:gd name="T63" fmla="*/ 123 h 126"/>
                  <a:gd name="T64" fmla="*/ 67 w 123"/>
                  <a:gd name="T65" fmla="*/ 121 h 126"/>
                  <a:gd name="T66" fmla="*/ 60 w 123"/>
                  <a:gd name="T67" fmla="*/ 116 h 126"/>
                  <a:gd name="T68" fmla="*/ 63 w 123"/>
                  <a:gd name="T69" fmla="*/ 113 h 126"/>
                  <a:gd name="T70" fmla="*/ 65 w 123"/>
                  <a:gd name="T71" fmla="*/ 112 h 126"/>
                  <a:gd name="T72" fmla="*/ 65 w 123"/>
                  <a:gd name="T73" fmla="*/ 105 h 126"/>
                  <a:gd name="T74" fmla="*/ 67 w 123"/>
                  <a:gd name="T75" fmla="*/ 104 h 126"/>
                  <a:gd name="T76" fmla="*/ 71 w 123"/>
                  <a:gd name="T77" fmla="*/ 97 h 126"/>
                  <a:gd name="T78" fmla="*/ 74 w 123"/>
                  <a:gd name="T79" fmla="*/ 94 h 126"/>
                  <a:gd name="T80" fmla="*/ 68 w 123"/>
                  <a:gd name="T81" fmla="*/ 86 h 126"/>
                  <a:gd name="T82" fmla="*/ 62 w 123"/>
                  <a:gd name="T83" fmla="*/ 85 h 126"/>
                  <a:gd name="T84" fmla="*/ 48 w 123"/>
                  <a:gd name="T85" fmla="*/ 77 h 126"/>
                  <a:gd name="T86" fmla="*/ 32 w 123"/>
                  <a:gd name="T87" fmla="*/ 71 h 126"/>
                  <a:gd name="T88" fmla="*/ 19 w 123"/>
                  <a:gd name="T89" fmla="*/ 63 h 126"/>
                  <a:gd name="T90" fmla="*/ 13 w 123"/>
                  <a:gd name="T91" fmla="*/ 58 h 126"/>
                  <a:gd name="T92" fmla="*/ 2 w 123"/>
                  <a:gd name="T93" fmla="*/ 45 h 126"/>
                  <a:gd name="T94" fmla="*/ 2 w 123"/>
                  <a:gd name="T95" fmla="*/ 41 h 126"/>
                  <a:gd name="T96" fmla="*/ 8 w 123"/>
                  <a:gd name="T97" fmla="*/ 15 h 126"/>
                  <a:gd name="T98" fmla="*/ 18 w 123"/>
                  <a:gd name="T99" fmla="*/ 4 h 126"/>
                  <a:gd name="T100" fmla="*/ 46 w 123"/>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3" h="126">
                    <a:moveTo>
                      <a:pt x="52" y="0"/>
                    </a:moveTo>
                    <a:lnTo>
                      <a:pt x="57" y="3"/>
                    </a:lnTo>
                    <a:lnTo>
                      <a:pt x="62" y="4"/>
                    </a:lnTo>
                    <a:lnTo>
                      <a:pt x="65" y="8"/>
                    </a:lnTo>
                    <a:lnTo>
                      <a:pt x="67" y="8"/>
                    </a:lnTo>
                    <a:lnTo>
                      <a:pt x="67" y="11"/>
                    </a:lnTo>
                    <a:lnTo>
                      <a:pt x="67" y="12"/>
                    </a:lnTo>
                    <a:lnTo>
                      <a:pt x="67" y="14"/>
                    </a:lnTo>
                    <a:lnTo>
                      <a:pt x="67" y="14"/>
                    </a:lnTo>
                    <a:lnTo>
                      <a:pt x="67" y="15"/>
                    </a:lnTo>
                    <a:lnTo>
                      <a:pt x="68" y="15"/>
                    </a:lnTo>
                    <a:lnTo>
                      <a:pt x="68" y="17"/>
                    </a:lnTo>
                    <a:lnTo>
                      <a:pt x="68" y="17"/>
                    </a:lnTo>
                    <a:lnTo>
                      <a:pt x="68" y="19"/>
                    </a:lnTo>
                    <a:lnTo>
                      <a:pt x="68" y="19"/>
                    </a:lnTo>
                    <a:lnTo>
                      <a:pt x="68" y="20"/>
                    </a:lnTo>
                    <a:lnTo>
                      <a:pt x="68" y="20"/>
                    </a:lnTo>
                    <a:lnTo>
                      <a:pt x="70" y="20"/>
                    </a:lnTo>
                    <a:lnTo>
                      <a:pt x="70" y="22"/>
                    </a:lnTo>
                    <a:lnTo>
                      <a:pt x="70" y="22"/>
                    </a:lnTo>
                    <a:lnTo>
                      <a:pt x="70" y="22"/>
                    </a:lnTo>
                    <a:lnTo>
                      <a:pt x="70" y="23"/>
                    </a:lnTo>
                    <a:lnTo>
                      <a:pt x="70" y="23"/>
                    </a:lnTo>
                    <a:lnTo>
                      <a:pt x="70" y="23"/>
                    </a:lnTo>
                    <a:lnTo>
                      <a:pt x="70" y="23"/>
                    </a:lnTo>
                    <a:lnTo>
                      <a:pt x="71" y="25"/>
                    </a:lnTo>
                    <a:lnTo>
                      <a:pt x="71" y="26"/>
                    </a:lnTo>
                    <a:lnTo>
                      <a:pt x="70" y="28"/>
                    </a:lnTo>
                    <a:lnTo>
                      <a:pt x="70" y="30"/>
                    </a:lnTo>
                    <a:lnTo>
                      <a:pt x="70" y="30"/>
                    </a:lnTo>
                    <a:lnTo>
                      <a:pt x="70" y="31"/>
                    </a:lnTo>
                    <a:lnTo>
                      <a:pt x="70" y="31"/>
                    </a:lnTo>
                    <a:lnTo>
                      <a:pt x="70" y="33"/>
                    </a:lnTo>
                    <a:lnTo>
                      <a:pt x="70" y="33"/>
                    </a:lnTo>
                    <a:lnTo>
                      <a:pt x="70" y="34"/>
                    </a:lnTo>
                    <a:lnTo>
                      <a:pt x="70" y="34"/>
                    </a:lnTo>
                    <a:lnTo>
                      <a:pt x="70" y="36"/>
                    </a:lnTo>
                    <a:lnTo>
                      <a:pt x="70" y="36"/>
                    </a:lnTo>
                    <a:lnTo>
                      <a:pt x="70" y="37"/>
                    </a:lnTo>
                    <a:lnTo>
                      <a:pt x="70" y="37"/>
                    </a:lnTo>
                    <a:lnTo>
                      <a:pt x="70" y="39"/>
                    </a:lnTo>
                    <a:lnTo>
                      <a:pt x="68" y="39"/>
                    </a:lnTo>
                    <a:lnTo>
                      <a:pt x="68" y="41"/>
                    </a:lnTo>
                    <a:lnTo>
                      <a:pt x="68" y="41"/>
                    </a:lnTo>
                    <a:lnTo>
                      <a:pt x="68" y="42"/>
                    </a:lnTo>
                    <a:lnTo>
                      <a:pt x="70" y="42"/>
                    </a:lnTo>
                    <a:lnTo>
                      <a:pt x="71" y="42"/>
                    </a:lnTo>
                    <a:lnTo>
                      <a:pt x="71" y="42"/>
                    </a:lnTo>
                    <a:lnTo>
                      <a:pt x="73" y="42"/>
                    </a:lnTo>
                    <a:lnTo>
                      <a:pt x="73" y="42"/>
                    </a:lnTo>
                    <a:lnTo>
                      <a:pt x="74" y="42"/>
                    </a:lnTo>
                    <a:lnTo>
                      <a:pt x="76" y="44"/>
                    </a:lnTo>
                    <a:lnTo>
                      <a:pt x="78" y="44"/>
                    </a:lnTo>
                    <a:lnTo>
                      <a:pt x="78" y="44"/>
                    </a:lnTo>
                    <a:lnTo>
                      <a:pt x="79" y="44"/>
                    </a:lnTo>
                    <a:lnTo>
                      <a:pt x="81" y="44"/>
                    </a:lnTo>
                    <a:lnTo>
                      <a:pt x="82" y="44"/>
                    </a:lnTo>
                    <a:lnTo>
                      <a:pt x="84" y="44"/>
                    </a:lnTo>
                    <a:lnTo>
                      <a:pt x="86" y="44"/>
                    </a:lnTo>
                    <a:lnTo>
                      <a:pt x="86" y="44"/>
                    </a:lnTo>
                    <a:lnTo>
                      <a:pt x="87" y="44"/>
                    </a:lnTo>
                    <a:lnTo>
                      <a:pt x="89" y="44"/>
                    </a:lnTo>
                    <a:lnTo>
                      <a:pt x="89" y="42"/>
                    </a:lnTo>
                    <a:lnTo>
                      <a:pt x="89" y="42"/>
                    </a:lnTo>
                    <a:lnTo>
                      <a:pt x="90" y="42"/>
                    </a:lnTo>
                    <a:lnTo>
                      <a:pt x="90" y="41"/>
                    </a:lnTo>
                    <a:lnTo>
                      <a:pt x="92" y="42"/>
                    </a:lnTo>
                    <a:lnTo>
                      <a:pt x="92" y="42"/>
                    </a:lnTo>
                    <a:lnTo>
                      <a:pt x="93" y="44"/>
                    </a:lnTo>
                    <a:lnTo>
                      <a:pt x="93" y="44"/>
                    </a:lnTo>
                    <a:lnTo>
                      <a:pt x="95" y="44"/>
                    </a:lnTo>
                    <a:lnTo>
                      <a:pt x="97" y="44"/>
                    </a:lnTo>
                    <a:lnTo>
                      <a:pt x="97" y="44"/>
                    </a:lnTo>
                    <a:lnTo>
                      <a:pt x="98" y="45"/>
                    </a:lnTo>
                    <a:lnTo>
                      <a:pt x="100" y="45"/>
                    </a:lnTo>
                    <a:lnTo>
                      <a:pt x="100" y="45"/>
                    </a:lnTo>
                    <a:lnTo>
                      <a:pt x="101" y="47"/>
                    </a:lnTo>
                    <a:lnTo>
                      <a:pt x="101" y="49"/>
                    </a:lnTo>
                    <a:lnTo>
                      <a:pt x="101" y="49"/>
                    </a:lnTo>
                    <a:lnTo>
                      <a:pt x="103" y="50"/>
                    </a:lnTo>
                    <a:lnTo>
                      <a:pt x="103" y="50"/>
                    </a:lnTo>
                    <a:lnTo>
                      <a:pt x="103" y="52"/>
                    </a:lnTo>
                    <a:lnTo>
                      <a:pt x="103" y="52"/>
                    </a:lnTo>
                    <a:lnTo>
                      <a:pt x="103" y="53"/>
                    </a:lnTo>
                    <a:lnTo>
                      <a:pt x="103" y="55"/>
                    </a:lnTo>
                    <a:lnTo>
                      <a:pt x="103" y="56"/>
                    </a:lnTo>
                    <a:lnTo>
                      <a:pt x="103" y="56"/>
                    </a:lnTo>
                    <a:lnTo>
                      <a:pt x="103" y="58"/>
                    </a:lnTo>
                    <a:lnTo>
                      <a:pt x="104" y="60"/>
                    </a:lnTo>
                    <a:lnTo>
                      <a:pt x="103" y="60"/>
                    </a:lnTo>
                    <a:lnTo>
                      <a:pt x="104" y="61"/>
                    </a:lnTo>
                    <a:lnTo>
                      <a:pt x="104" y="61"/>
                    </a:lnTo>
                    <a:lnTo>
                      <a:pt x="104" y="63"/>
                    </a:lnTo>
                    <a:lnTo>
                      <a:pt x="104" y="63"/>
                    </a:lnTo>
                    <a:lnTo>
                      <a:pt x="104" y="64"/>
                    </a:lnTo>
                    <a:lnTo>
                      <a:pt x="104" y="64"/>
                    </a:lnTo>
                    <a:lnTo>
                      <a:pt x="104" y="66"/>
                    </a:lnTo>
                    <a:lnTo>
                      <a:pt x="106" y="67"/>
                    </a:lnTo>
                    <a:lnTo>
                      <a:pt x="106" y="69"/>
                    </a:lnTo>
                    <a:lnTo>
                      <a:pt x="106" y="69"/>
                    </a:lnTo>
                    <a:lnTo>
                      <a:pt x="106" y="71"/>
                    </a:lnTo>
                    <a:lnTo>
                      <a:pt x="108" y="71"/>
                    </a:lnTo>
                    <a:lnTo>
                      <a:pt x="109" y="71"/>
                    </a:lnTo>
                    <a:lnTo>
                      <a:pt x="111" y="71"/>
                    </a:lnTo>
                    <a:lnTo>
                      <a:pt x="112" y="71"/>
                    </a:lnTo>
                    <a:lnTo>
                      <a:pt x="112" y="69"/>
                    </a:lnTo>
                    <a:lnTo>
                      <a:pt x="114" y="69"/>
                    </a:lnTo>
                    <a:lnTo>
                      <a:pt x="115" y="69"/>
                    </a:lnTo>
                    <a:lnTo>
                      <a:pt x="117" y="67"/>
                    </a:lnTo>
                    <a:lnTo>
                      <a:pt x="117" y="67"/>
                    </a:lnTo>
                    <a:lnTo>
                      <a:pt x="119" y="69"/>
                    </a:lnTo>
                    <a:lnTo>
                      <a:pt x="120" y="69"/>
                    </a:lnTo>
                    <a:lnTo>
                      <a:pt x="120" y="71"/>
                    </a:lnTo>
                    <a:lnTo>
                      <a:pt x="123" y="71"/>
                    </a:lnTo>
                    <a:lnTo>
                      <a:pt x="122" y="72"/>
                    </a:lnTo>
                    <a:lnTo>
                      <a:pt x="122" y="72"/>
                    </a:lnTo>
                    <a:lnTo>
                      <a:pt x="122" y="74"/>
                    </a:lnTo>
                    <a:lnTo>
                      <a:pt x="122" y="75"/>
                    </a:lnTo>
                    <a:lnTo>
                      <a:pt x="122" y="78"/>
                    </a:lnTo>
                    <a:lnTo>
                      <a:pt x="120" y="83"/>
                    </a:lnTo>
                    <a:lnTo>
                      <a:pt x="120" y="86"/>
                    </a:lnTo>
                    <a:lnTo>
                      <a:pt x="120" y="88"/>
                    </a:lnTo>
                    <a:lnTo>
                      <a:pt x="119" y="89"/>
                    </a:lnTo>
                    <a:lnTo>
                      <a:pt x="117" y="93"/>
                    </a:lnTo>
                    <a:lnTo>
                      <a:pt x="117" y="94"/>
                    </a:lnTo>
                    <a:lnTo>
                      <a:pt x="117" y="101"/>
                    </a:lnTo>
                    <a:lnTo>
                      <a:pt x="117" y="105"/>
                    </a:lnTo>
                    <a:lnTo>
                      <a:pt x="115" y="110"/>
                    </a:lnTo>
                    <a:lnTo>
                      <a:pt x="114" y="112"/>
                    </a:lnTo>
                    <a:lnTo>
                      <a:pt x="114" y="112"/>
                    </a:lnTo>
                    <a:lnTo>
                      <a:pt x="112" y="112"/>
                    </a:lnTo>
                    <a:lnTo>
                      <a:pt x="112" y="113"/>
                    </a:lnTo>
                    <a:lnTo>
                      <a:pt x="111" y="113"/>
                    </a:lnTo>
                    <a:lnTo>
                      <a:pt x="111" y="115"/>
                    </a:lnTo>
                    <a:lnTo>
                      <a:pt x="109" y="115"/>
                    </a:lnTo>
                    <a:lnTo>
                      <a:pt x="109" y="115"/>
                    </a:lnTo>
                    <a:lnTo>
                      <a:pt x="109" y="116"/>
                    </a:lnTo>
                    <a:lnTo>
                      <a:pt x="106" y="116"/>
                    </a:lnTo>
                    <a:lnTo>
                      <a:pt x="106" y="116"/>
                    </a:lnTo>
                    <a:lnTo>
                      <a:pt x="104" y="118"/>
                    </a:lnTo>
                    <a:lnTo>
                      <a:pt x="104" y="118"/>
                    </a:lnTo>
                    <a:lnTo>
                      <a:pt x="103" y="119"/>
                    </a:lnTo>
                    <a:lnTo>
                      <a:pt x="103" y="119"/>
                    </a:lnTo>
                    <a:lnTo>
                      <a:pt x="103" y="121"/>
                    </a:lnTo>
                    <a:lnTo>
                      <a:pt x="103" y="123"/>
                    </a:lnTo>
                    <a:lnTo>
                      <a:pt x="101" y="123"/>
                    </a:lnTo>
                    <a:lnTo>
                      <a:pt x="100" y="123"/>
                    </a:lnTo>
                    <a:lnTo>
                      <a:pt x="100" y="123"/>
                    </a:lnTo>
                    <a:lnTo>
                      <a:pt x="98" y="121"/>
                    </a:lnTo>
                    <a:lnTo>
                      <a:pt x="97" y="121"/>
                    </a:lnTo>
                    <a:lnTo>
                      <a:pt x="95" y="121"/>
                    </a:lnTo>
                    <a:lnTo>
                      <a:pt x="93" y="123"/>
                    </a:lnTo>
                    <a:lnTo>
                      <a:pt x="93" y="123"/>
                    </a:lnTo>
                    <a:lnTo>
                      <a:pt x="92" y="124"/>
                    </a:lnTo>
                    <a:lnTo>
                      <a:pt x="90" y="126"/>
                    </a:lnTo>
                    <a:lnTo>
                      <a:pt x="90" y="124"/>
                    </a:lnTo>
                    <a:lnTo>
                      <a:pt x="89" y="124"/>
                    </a:lnTo>
                    <a:lnTo>
                      <a:pt x="87" y="124"/>
                    </a:lnTo>
                    <a:lnTo>
                      <a:pt x="86" y="124"/>
                    </a:lnTo>
                    <a:lnTo>
                      <a:pt x="84" y="123"/>
                    </a:lnTo>
                    <a:lnTo>
                      <a:pt x="82" y="123"/>
                    </a:lnTo>
                    <a:lnTo>
                      <a:pt x="81" y="124"/>
                    </a:lnTo>
                    <a:lnTo>
                      <a:pt x="78" y="123"/>
                    </a:lnTo>
                    <a:lnTo>
                      <a:pt x="71" y="121"/>
                    </a:lnTo>
                    <a:lnTo>
                      <a:pt x="67" y="121"/>
                    </a:lnTo>
                    <a:lnTo>
                      <a:pt x="60" y="121"/>
                    </a:lnTo>
                    <a:lnTo>
                      <a:pt x="59" y="119"/>
                    </a:lnTo>
                    <a:lnTo>
                      <a:pt x="59" y="118"/>
                    </a:lnTo>
                    <a:lnTo>
                      <a:pt x="60" y="118"/>
                    </a:lnTo>
                    <a:lnTo>
                      <a:pt x="60" y="116"/>
                    </a:lnTo>
                    <a:lnTo>
                      <a:pt x="62" y="116"/>
                    </a:lnTo>
                    <a:lnTo>
                      <a:pt x="62" y="115"/>
                    </a:lnTo>
                    <a:lnTo>
                      <a:pt x="63" y="115"/>
                    </a:lnTo>
                    <a:lnTo>
                      <a:pt x="63" y="115"/>
                    </a:lnTo>
                    <a:lnTo>
                      <a:pt x="63" y="113"/>
                    </a:lnTo>
                    <a:lnTo>
                      <a:pt x="63" y="113"/>
                    </a:lnTo>
                    <a:lnTo>
                      <a:pt x="65" y="113"/>
                    </a:lnTo>
                    <a:lnTo>
                      <a:pt x="65" y="112"/>
                    </a:lnTo>
                    <a:lnTo>
                      <a:pt x="65" y="112"/>
                    </a:lnTo>
                    <a:lnTo>
                      <a:pt x="65" y="112"/>
                    </a:lnTo>
                    <a:lnTo>
                      <a:pt x="65" y="112"/>
                    </a:lnTo>
                    <a:lnTo>
                      <a:pt x="65" y="110"/>
                    </a:lnTo>
                    <a:lnTo>
                      <a:pt x="65" y="108"/>
                    </a:lnTo>
                    <a:lnTo>
                      <a:pt x="65" y="107"/>
                    </a:lnTo>
                    <a:lnTo>
                      <a:pt x="65" y="105"/>
                    </a:lnTo>
                    <a:lnTo>
                      <a:pt x="67" y="105"/>
                    </a:lnTo>
                    <a:lnTo>
                      <a:pt x="67" y="105"/>
                    </a:lnTo>
                    <a:lnTo>
                      <a:pt x="67" y="105"/>
                    </a:lnTo>
                    <a:lnTo>
                      <a:pt x="67" y="104"/>
                    </a:lnTo>
                    <a:lnTo>
                      <a:pt x="67" y="104"/>
                    </a:lnTo>
                    <a:lnTo>
                      <a:pt x="70" y="102"/>
                    </a:lnTo>
                    <a:lnTo>
                      <a:pt x="70" y="101"/>
                    </a:lnTo>
                    <a:lnTo>
                      <a:pt x="70" y="101"/>
                    </a:lnTo>
                    <a:lnTo>
                      <a:pt x="70" y="99"/>
                    </a:lnTo>
                    <a:lnTo>
                      <a:pt x="71" y="97"/>
                    </a:lnTo>
                    <a:lnTo>
                      <a:pt x="71" y="97"/>
                    </a:lnTo>
                    <a:lnTo>
                      <a:pt x="71" y="96"/>
                    </a:lnTo>
                    <a:lnTo>
                      <a:pt x="73" y="96"/>
                    </a:lnTo>
                    <a:lnTo>
                      <a:pt x="74" y="94"/>
                    </a:lnTo>
                    <a:lnTo>
                      <a:pt x="74" y="94"/>
                    </a:lnTo>
                    <a:lnTo>
                      <a:pt x="74" y="93"/>
                    </a:lnTo>
                    <a:lnTo>
                      <a:pt x="74" y="93"/>
                    </a:lnTo>
                    <a:lnTo>
                      <a:pt x="73" y="91"/>
                    </a:lnTo>
                    <a:lnTo>
                      <a:pt x="71" y="88"/>
                    </a:lnTo>
                    <a:lnTo>
                      <a:pt x="68" y="86"/>
                    </a:lnTo>
                    <a:lnTo>
                      <a:pt x="67" y="85"/>
                    </a:lnTo>
                    <a:lnTo>
                      <a:pt x="65" y="85"/>
                    </a:lnTo>
                    <a:lnTo>
                      <a:pt x="63" y="85"/>
                    </a:lnTo>
                    <a:lnTo>
                      <a:pt x="63" y="85"/>
                    </a:lnTo>
                    <a:lnTo>
                      <a:pt x="62" y="85"/>
                    </a:lnTo>
                    <a:lnTo>
                      <a:pt x="60" y="83"/>
                    </a:lnTo>
                    <a:lnTo>
                      <a:pt x="57" y="83"/>
                    </a:lnTo>
                    <a:lnTo>
                      <a:pt x="51" y="78"/>
                    </a:lnTo>
                    <a:lnTo>
                      <a:pt x="48" y="77"/>
                    </a:lnTo>
                    <a:lnTo>
                      <a:pt x="48" y="77"/>
                    </a:lnTo>
                    <a:lnTo>
                      <a:pt x="45" y="75"/>
                    </a:lnTo>
                    <a:lnTo>
                      <a:pt x="41" y="72"/>
                    </a:lnTo>
                    <a:lnTo>
                      <a:pt x="38" y="71"/>
                    </a:lnTo>
                    <a:lnTo>
                      <a:pt x="35" y="71"/>
                    </a:lnTo>
                    <a:lnTo>
                      <a:pt x="32" y="71"/>
                    </a:lnTo>
                    <a:lnTo>
                      <a:pt x="27" y="69"/>
                    </a:lnTo>
                    <a:lnTo>
                      <a:pt x="24" y="67"/>
                    </a:lnTo>
                    <a:lnTo>
                      <a:pt x="24" y="66"/>
                    </a:lnTo>
                    <a:lnTo>
                      <a:pt x="22" y="64"/>
                    </a:lnTo>
                    <a:lnTo>
                      <a:pt x="19" y="63"/>
                    </a:lnTo>
                    <a:lnTo>
                      <a:pt x="18" y="61"/>
                    </a:lnTo>
                    <a:lnTo>
                      <a:pt x="18" y="61"/>
                    </a:lnTo>
                    <a:lnTo>
                      <a:pt x="16" y="60"/>
                    </a:lnTo>
                    <a:lnTo>
                      <a:pt x="15" y="60"/>
                    </a:lnTo>
                    <a:lnTo>
                      <a:pt x="13" y="58"/>
                    </a:lnTo>
                    <a:lnTo>
                      <a:pt x="11" y="56"/>
                    </a:lnTo>
                    <a:lnTo>
                      <a:pt x="10" y="53"/>
                    </a:lnTo>
                    <a:lnTo>
                      <a:pt x="7" y="50"/>
                    </a:lnTo>
                    <a:lnTo>
                      <a:pt x="5" y="47"/>
                    </a:lnTo>
                    <a:lnTo>
                      <a:pt x="2" y="45"/>
                    </a:lnTo>
                    <a:lnTo>
                      <a:pt x="2" y="44"/>
                    </a:lnTo>
                    <a:lnTo>
                      <a:pt x="2" y="44"/>
                    </a:lnTo>
                    <a:lnTo>
                      <a:pt x="0" y="44"/>
                    </a:lnTo>
                    <a:lnTo>
                      <a:pt x="2" y="42"/>
                    </a:lnTo>
                    <a:lnTo>
                      <a:pt x="2" y="41"/>
                    </a:lnTo>
                    <a:lnTo>
                      <a:pt x="4" y="36"/>
                    </a:lnTo>
                    <a:lnTo>
                      <a:pt x="5" y="31"/>
                    </a:lnTo>
                    <a:lnTo>
                      <a:pt x="7" y="26"/>
                    </a:lnTo>
                    <a:lnTo>
                      <a:pt x="7" y="19"/>
                    </a:lnTo>
                    <a:lnTo>
                      <a:pt x="8" y="15"/>
                    </a:lnTo>
                    <a:lnTo>
                      <a:pt x="10" y="14"/>
                    </a:lnTo>
                    <a:lnTo>
                      <a:pt x="11" y="11"/>
                    </a:lnTo>
                    <a:lnTo>
                      <a:pt x="13" y="8"/>
                    </a:lnTo>
                    <a:lnTo>
                      <a:pt x="15" y="4"/>
                    </a:lnTo>
                    <a:lnTo>
                      <a:pt x="18" y="4"/>
                    </a:lnTo>
                    <a:lnTo>
                      <a:pt x="24" y="3"/>
                    </a:lnTo>
                    <a:lnTo>
                      <a:pt x="27" y="3"/>
                    </a:lnTo>
                    <a:lnTo>
                      <a:pt x="33" y="1"/>
                    </a:lnTo>
                    <a:lnTo>
                      <a:pt x="40" y="0"/>
                    </a:lnTo>
                    <a:lnTo>
                      <a:pt x="46" y="0"/>
                    </a:lnTo>
                    <a:lnTo>
                      <a:pt x="5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2" name="Freeform 167">
                <a:extLst>
                  <a:ext uri="{FF2B5EF4-FFF2-40B4-BE49-F238E27FC236}">
                    <a16:creationId xmlns:a16="http://schemas.microsoft.com/office/drawing/2014/main" id="{15B5D244-FD55-49E8-8A25-927C3B839984}"/>
                  </a:ext>
                </a:extLst>
              </p:cNvPr>
              <p:cNvSpPr>
                <a:spLocks noEditPoints="1"/>
              </p:cNvSpPr>
              <p:nvPr/>
            </p:nvSpPr>
            <p:spPr bwMode="auto">
              <a:xfrm>
                <a:off x="9458768" y="4201509"/>
                <a:ext cx="99411" cy="132547"/>
              </a:xfrm>
              <a:custGeom>
                <a:avLst/>
                <a:gdLst>
                  <a:gd name="T0" fmla="*/ 0 w 51"/>
                  <a:gd name="T1" fmla="*/ 66 h 68"/>
                  <a:gd name="T2" fmla="*/ 0 w 51"/>
                  <a:gd name="T3" fmla="*/ 66 h 68"/>
                  <a:gd name="T4" fmla="*/ 0 w 51"/>
                  <a:gd name="T5" fmla="*/ 66 h 68"/>
                  <a:gd name="T6" fmla="*/ 0 w 51"/>
                  <a:gd name="T7" fmla="*/ 66 h 68"/>
                  <a:gd name="T8" fmla="*/ 0 w 51"/>
                  <a:gd name="T9" fmla="*/ 68 h 68"/>
                  <a:gd name="T10" fmla="*/ 0 w 51"/>
                  <a:gd name="T11" fmla="*/ 68 h 68"/>
                  <a:gd name="T12" fmla="*/ 0 w 51"/>
                  <a:gd name="T13" fmla="*/ 66 h 68"/>
                  <a:gd name="T14" fmla="*/ 0 w 51"/>
                  <a:gd name="T15" fmla="*/ 66 h 68"/>
                  <a:gd name="T16" fmla="*/ 0 w 51"/>
                  <a:gd name="T17" fmla="*/ 66 h 68"/>
                  <a:gd name="T18" fmla="*/ 51 w 51"/>
                  <a:gd name="T19" fmla="*/ 0 h 68"/>
                  <a:gd name="T20" fmla="*/ 51 w 51"/>
                  <a:gd name="T21" fmla="*/ 0 h 68"/>
                  <a:gd name="T22" fmla="*/ 51 w 51"/>
                  <a:gd name="T23" fmla="*/ 3 h 68"/>
                  <a:gd name="T24" fmla="*/ 51 w 51"/>
                  <a:gd name="T25" fmla="*/ 3 h 68"/>
                  <a:gd name="T26" fmla="*/ 51 w 51"/>
                  <a:gd name="T27" fmla="*/ 5 h 68"/>
                  <a:gd name="T28" fmla="*/ 49 w 51"/>
                  <a:gd name="T29" fmla="*/ 5 h 68"/>
                  <a:gd name="T30" fmla="*/ 49 w 51"/>
                  <a:gd name="T31" fmla="*/ 3 h 68"/>
                  <a:gd name="T32" fmla="*/ 49 w 51"/>
                  <a:gd name="T33" fmla="*/ 2 h 68"/>
                  <a:gd name="T34" fmla="*/ 49 w 51"/>
                  <a:gd name="T35" fmla="*/ 2 h 68"/>
                  <a:gd name="T36" fmla="*/ 51 w 51"/>
                  <a:gd name="T37" fmla="*/ 2 h 68"/>
                  <a:gd name="T38" fmla="*/ 51 w 51"/>
                  <a:gd name="T39" fmla="*/ 2 h 68"/>
                  <a:gd name="T40" fmla="*/ 51 w 51"/>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8">
                    <a:moveTo>
                      <a:pt x="0" y="66"/>
                    </a:moveTo>
                    <a:lnTo>
                      <a:pt x="0" y="66"/>
                    </a:lnTo>
                    <a:lnTo>
                      <a:pt x="0" y="66"/>
                    </a:lnTo>
                    <a:lnTo>
                      <a:pt x="0" y="66"/>
                    </a:lnTo>
                    <a:lnTo>
                      <a:pt x="0" y="68"/>
                    </a:lnTo>
                    <a:lnTo>
                      <a:pt x="0" y="68"/>
                    </a:lnTo>
                    <a:lnTo>
                      <a:pt x="0" y="66"/>
                    </a:lnTo>
                    <a:lnTo>
                      <a:pt x="0" y="66"/>
                    </a:lnTo>
                    <a:lnTo>
                      <a:pt x="0" y="66"/>
                    </a:lnTo>
                    <a:close/>
                    <a:moveTo>
                      <a:pt x="51" y="0"/>
                    </a:moveTo>
                    <a:lnTo>
                      <a:pt x="51" y="0"/>
                    </a:lnTo>
                    <a:lnTo>
                      <a:pt x="51" y="3"/>
                    </a:lnTo>
                    <a:lnTo>
                      <a:pt x="51" y="3"/>
                    </a:lnTo>
                    <a:lnTo>
                      <a:pt x="51" y="5"/>
                    </a:lnTo>
                    <a:lnTo>
                      <a:pt x="49" y="5"/>
                    </a:lnTo>
                    <a:lnTo>
                      <a:pt x="49" y="3"/>
                    </a:lnTo>
                    <a:lnTo>
                      <a:pt x="49" y="2"/>
                    </a:lnTo>
                    <a:lnTo>
                      <a:pt x="49" y="2"/>
                    </a:lnTo>
                    <a:lnTo>
                      <a:pt x="51" y="2"/>
                    </a:lnTo>
                    <a:lnTo>
                      <a:pt x="51" y="2"/>
                    </a:lnTo>
                    <a:lnTo>
                      <a:pt x="5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3" name="Freeform 168">
                <a:extLst>
                  <a:ext uri="{FF2B5EF4-FFF2-40B4-BE49-F238E27FC236}">
                    <a16:creationId xmlns:a16="http://schemas.microsoft.com/office/drawing/2014/main" id="{0290097F-8326-4B86-9722-C7FC8927A966}"/>
                  </a:ext>
                </a:extLst>
              </p:cNvPr>
              <p:cNvSpPr>
                <a:spLocks noEditPoints="1"/>
              </p:cNvSpPr>
              <p:nvPr/>
            </p:nvSpPr>
            <p:spPr bwMode="auto">
              <a:xfrm>
                <a:off x="4883946" y="3160624"/>
                <a:ext cx="705618" cy="309927"/>
              </a:xfrm>
              <a:custGeom>
                <a:avLst/>
                <a:gdLst>
                  <a:gd name="T0" fmla="*/ 211 w 362"/>
                  <a:gd name="T1" fmla="*/ 156 h 159"/>
                  <a:gd name="T2" fmla="*/ 203 w 362"/>
                  <a:gd name="T3" fmla="*/ 156 h 159"/>
                  <a:gd name="T4" fmla="*/ 89 w 362"/>
                  <a:gd name="T5" fmla="*/ 88 h 159"/>
                  <a:gd name="T6" fmla="*/ 88 w 362"/>
                  <a:gd name="T7" fmla="*/ 87 h 159"/>
                  <a:gd name="T8" fmla="*/ 86 w 362"/>
                  <a:gd name="T9" fmla="*/ 74 h 159"/>
                  <a:gd name="T10" fmla="*/ 80 w 362"/>
                  <a:gd name="T11" fmla="*/ 75 h 159"/>
                  <a:gd name="T12" fmla="*/ 41 w 362"/>
                  <a:gd name="T13" fmla="*/ 61 h 159"/>
                  <a:gd name="T14" fmla="*/ 42 w 362"/>
                  <a:gd name="T15" fmla="*/ 64 h 159"/>
                  <a:gd name="T16" fmla="*/ 41 w 362"/>
                  <a:gd name="T17" fmla="*/ 61 h 159"/>
                  <a:gd name="T18" fmla="*/ 37 w 362"/>
                  <a:gd name="T19" fmla="*/ 61 h 159"/>
                  <a:gd name="T20" fmla="*/ 47 w 362"/>
                  <a:gd name="T21" fmla="*/ 60 h 159"/>
                  <a:gd name="T22" fmla="*/ 42 w 362"/>
                  <a:gd name="T23" fmla="*/ 58 h 159"/>
                  <a:gd name="T24" fmla="*/ 61 w 362"/>
                  <a:gd name="T25" fmla="*/ 60 h 159"/>
                  <a:gd name="T26" fmla="*/ 56 w 362"/>
                  <a:gd name="T27" fmla="*/ 58 h 159"/>
                  <a:gd name="T28" fmla="*/ 1 w 362"/>
                  <a:gd name="T29" fmla="*/ 49 h 159"/>
                  <a:gd name="T30" fmla="*/ 332 w 362"/>
                  <a:gd name="T31" fmla="*/ 0 h 159"/>
                  <a:gd name="T32" fmla="*/ 334 w 362"/>
                  <a:gd name="T33" fmla="*/ 3 h 159"/>
                  <a:gd name="T34" fmla="*/ 334 w 362"/>
                  <a:gd name="T35" fmla="*/ 6 h 159"/>
                  <a:gd name="T36" fmla="*/ 340 w 362"/>
                  <a:gd name="T37" fmla="*/ 5 h 159"/>
                  <a:gd name="T38" fmla="*/ 346 w 362"/>
                  <a:gd name="T39" fmla="*/ 5 h 159"/>
                  <a:gd name="T40" fmla="*/ 348 w 362"/>
                  <a:gd name="T41" fmla="*/ 3 h 159"/>
                  <a:gd name="T42" fmla="*/ 354 w 362"/>
                  <a:gd name="T43" fmla="*/ 3 h 159"/>
                  <a:gd name="T44" fmla="*/ 357 w 362"/>
                  <a:gd name="T45" fmla="*/ 6 h 159"/>
                  <a:gd name="T46" fmla="*/ 361 w 362"/>
                  <a:gd name="T47" fmla="*/ 9 h 159"/>
                  <a:gd name="T48" fmla="*/ 361 w 362"/>
                  <a:gd name="T49" fmla="*/ 12 h 159"/>
                  <a:gd name="T50" fmla="*/ 353 w 362"/>
                  <a:gd name="T51" fmla="*/ 19 h 159"/>
                  <a:gd name="T52" fmla="*/ 353 w 362"/>
                  <a:gd name="T53" fmla="*/ 27 h 159"/>
                  <a:gd name="T54" fmla="*/ 353 w 362"/>
                  <a:gd name="T55" fmla="*/ 31 h 159"/>
                  <a:gd name="T56" fmla="*/ 350 w 362"/>
                  <a:gd name="T57" fmla="*/ 35 h 159"/>
                  <a:gd name="T58" fmla="*/ 351 w 362"/>
                  <a:gd name="T59" fmla="*/ 41 h 159"/>
                  <a:gd name="T60" fmla="*/ 343 w 362"/>
                  <a:gd name="T61" fmla="*/ 42 h 159"/>
                  <a:gd name="T62" fmla="*/ 346 w 362"/>
                  <a:gd name="T63" fmla="*/ 49 h 159"/>
                  <a:gd name="T64" fmla="*/ 350 w 362"/>
                  <a:gd name="T65" fmla="*/ 55 h 159"/>
                  <a:gd name="T66" fmla="*/ 346 w 362"/>
                  <a:gd name="T67" fmla="*/ 61 h 159"/>
                  <a:gd name="T68" fmla="*/ 351 w 362"/>
                  <a:gd name="T69" fmla="*/ 68 h 159"/>
                  <a:gd name="T70" fmla="*/ 346 w 362"/>
                  <a:gd name="T71" fmla="*/ 72 h 159"/>
                  <a:gd name="T72" fmla="*/ 343 w 362"/>
                  <a:gd name="T73" fmla="*/ 80 h 159"/>
                  <a:gd name="T74" fmla="*/ 334 w 362"/>
                  <a:gd name="T75" fmla="*/ 87 h 159"/>
                  <a:gd name="T76" fmla="*/ 323 w 362"/>
                  <a:gd name="T77" fmla="*/ 87 h 159"/>
                  <a:gd name="T78" fmla="*/ 324 w 362"/>
                  <a:gd name="T79" fmla="*/ 75 h 159"/>
                  <a:gd name="T80" fmla="*/ 323 w 362"/>
                  <a:gd name="T81" fmla="*/ 63 h 159"/>
                  <a:gd name="T82" fmla="*/ 323 w 362"/>
                  <a:gd name="T83" fmla="*/ 63 h 159"/>
                  <a:gd name="T84" fmla="*/ 318 w 362"/>
                  <a:gd name="T85" fmla="*/ 60 h 159"/>
                  <a:gd name="T86" fmla="*/ 321 w 362"/>
                  <a:gd name="T87" fmla="*/ 55 h 159"/>
                  <a:gd name="T88" fmla="*/ 320 w 362"/>
                  <a:gd name="T89" fmla="*/ 57 h 159"/>
                  <a:gd name="T90" fmla="*/ 315 w 362"/>
                  <a:gd name="T91" fmla="*/ 58 h 159"/>
                  <a:gd name="T92" fmla="*/ 316 w 362"/>
                  <a:gd name="T93" fmla="*/ 50 h 159"/>
                  <a:gd name="T94" fmla="*/ 320 w 362"/>
                  <a:gd name="T95" fmla="*/ 46 h 159"/>
                  <a:gd name="T96" fmla="*/ 323 w 362"/>
                  <a:gd name="T97" fmla="*/ 33 h 159"/>
                  <a:gd name="T98" fmla="*/ 326 w 362"/>
                  <a:gd name="T99" fmla="*/ 20 h 159"/>
                  <a:gd name="T100" fmla="*/ 324 w 362"/>
                  <a:gd name="T101" fmla="*/ 9 h 159"/>
                  <a:gd name="T102" fmla="*/ 324 w 362"/>
                  <a:gd name="T103" fmla="*/ 5 h 159"/>
                  <a:gd name="T104" fmla="*/ 332 w 362"/>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159">
                    <a:moveTo>
                      <a:pt x="203" y="154"/>
                    </a:moveTo>
                    <a:lnTo>
                      <a:pt x="205" y="156"/>
                    </a:lnTo>
                    <a:lnTo>
                      <a:pt x="208" y="156"/>
                    </a:lnTo>
                    <a:lnTo>
                      <a:pt x="209" y="156"/>
                    </a:lnTo>
                    <a:lnTo>
                      <a:pt x="211" y="156"/>
                    </a:lnTo>
                    <a:lnTo>
                      <a:pt x="209" y="157"/>
                    </a:lnTo>
                    <a:lnTo>
                      <a:pt x="208" y="159"/>
                    </a:lnTo>
                    <a:lnTo>
                      <a:pt x="206" y="157"/>
                    </a:lnTo>
                    <a:lnTo>
                      <a:pt x="203" y="157"/>
                    </a:lnTo>
                    <a:lnTo>
                      <a:pt x="203" y="156"/>
                    </a:lnTo>
                    <a:lnTo>
                      <a:pt x="203" y="156"/>
                    </a:lnTo>
                    <a:lnTo>
                      <a:pt x="203" y="154"/>
                    </a:lnTo>
                    <a:close/>
                    <a:moveTo>
                      <a:pt x="89" y="87"/>
                    </a:moveTo>
                    <a:lnTo>
                      <a:pt x="89" y="88"/>
                    </a:lnTo>
                    <a:lnTo>
                      <a:pt x="89" y="88"/>
                    </a:lnTo>
                    <a:lnTo>
                      <a:pt x="89" y="88"/>
                    </a:lnTo>
                    <a:lnTo>
                      <a:pt x="89" y="88"/>
                    </a:lnTo>
                    <a:lnTo>
                      <a:pt x="88" y="88"/>
                    </a:lnTo>
                    <a:lnTo>
                      <a:pt x="88" y="88"/>
                    </a:lnTo>
                    <a:lnTo>
                      <a:pt x="88" y="87"/>
                    </a:lnTo>
                    <a:lnTo>
                      <a:pt x="89" y="87"/>
                    </a:lnTo>
                    <a:close/>
                    <a:moveTo>
                      <a:pt x="78" y="72"/>
                    </a:moveTo>
                    <a:lnTo>
                      <a:pt x="82" y="74"/>
                    </a:lnTo>
                    <a:lnTo>
                      <a:pt x="82" y="74"/>
                    </a:lnTo>
                    <a:lnTo>
                      <a:pt x="86" y="74"/>
                    </a:lnTo>
                    <a:lnTo>
                      <a:pt x="88" y="74"/>
                    </a:lnTo>
                    <a:lnTo>
                      <a:pt x="88" y="75"/>
                    </a:lnTo>
                    <a:lnTo>
                      <a:pt x="86" y="75"/>
                    </a:lnTo>
                    <a:lnTo>
                      <a:pt x="85" y="75"/>
                    </a:lnTo>
                    <a:lnTo>
                      <a:pt x="80" y="75"/>
                    </a:lnTo>
                    <a:lnTo>
                      <a:pt x="78" y="74"/>
                    </a:lnTo>
                    <a:lnTo>
                      <a:pt x="78" y="72"/>
                    </a:lnTo>
                    <a:lnTo>
                      <a:pt x="78" y="72"/>
                    </a:lnTo>
                    <a:lnTo>
                      <a:pt x="78" y="72"/>
                    </a:lnTo>
                    <a:close/>
                    <a:moveTo>
                      <a:pt x="41" y="61"/>
                    </a:moveTo>
                    <a:lnTo>
                      <a:pt x="45" y="63"/>
                    </a:lnTo>
                    <a:lnTo>
                      <a:pt x="47" y="64"/>
                    </a:lnTo>
                    <a:lnTo>
                      <a:pt x="44" y="64"/>
                    </a:lnTo>
                    <a:lnTo>
                      <a:pt x="44" y="64"/>
                    </a:lnTo>
                    <a:lnTo>
                      <a:pt x="42" y="64"/>
                    </a:lnTo>
                    <a:lnTo>
                      <a:pt x="41" y="64"/>
                    </a:lnTo>
                    <a:lnTo>
                      <a:pt x="39" y="63"/>
                    </a:lnTo>
                    <a:lnTo>
                      <a:pt x="39" y="63"/>
                    </a:lnTo>
                    <a:lnTo>
                      <a:pt x="39" y="61"/>
                    </a:lnTo>
                    <a:lnTo>
                      <a:pt x="41" y="61"/>
                    </a:lnTo>
                    <a:close/>
                    <a:moveTo>
                      <a:pt x="37" y="60"/>
                    </a:moveTo>
                    <a:lnTo>
                      <a:pt x="37" y="61"/>
                    </a:lnTo>
                    <a:lnTo>
                      <a:pt x="37" y="61"/>
                    </a:lnTo>
                    <a:lnTo>
                      <a:pt x="39" y="61"/>
                    </a:lnTo>
                    <a:lnTo>
                      <a:pt x="37" y="61"/>
                    </a:lnTo>
                    <a:lnTo>
                      <a:pt x="36" y="63"/>
                    </a:lnTo>
                    <a:lnTo>
                      <a:pt x="34" y="61"/>
                    </a:lnTo>
                    <a:lnTo>
                      <a:pt x="37" y="60"/>
                    </a:lnTo>
                    <a:close/>
                    <a:moveTo>
                      <a:pt x="42" y="58"/>
                    </a:moveTo>
                    <a:lnTo>
                      <a:pt x="47" y="60"/>
                    </a:lnTo>
                    <a:lnTo>
                      <a:pt x="50" y="61"/>
                    </a:lnTo>
                    <a:lnTo>
                      <a:pt x="50" y="61"/>
                    </a:lnTo>
                    <a:lnTo>
                      <a:pt x="45" y="60"/>
                    </a:lnTo>
                    <a:lnTo>
                      <a:pt x="44" y="60"/>
                    </a:lnTo>
                    <a:lnTo>
                      <a:pt x="42" y="58"/>
                    </a:lnTo>
                    <a:close/>
                    <a:moveTo>
                      <a:pt x="58" y="58"/>
                    </a:moveTo>
                    <a:lnTo>
                      <a:pt x="59" y="58"/>
                    </a:lnTo>
                    <a:lnTo>
                      <a:pt x="61" y="58"/>
                    </a:lnTo>
                    <a:lnTo>
                      <a:pt x="61" y="60"/>
                    </a:lnTo>
                    <a:lnTo>
                      <a:pt x="61" y="60"/>
                    </a:lnTo>
                    <a:lnTo>
                      <a:pt x="59" y="60"/>
                    </a:lnTo>
                    <a:lnTo>
                      <a:pt x="56" y="60"/>
                    </a:lnTo>
                    <a:lnTo>
                      <a:pt x="56" y="60"/>
                    </a:lnTo>
                    <a:lnTo>
                      <a:pt x="56" y="58"/>
                    </a:lnTo>
                    <a:lnTo>
                      <a:pt x="56" y="58"/>
                    </a:lnTo>
                    <a:lnTo>
                      <a:pt x="58" y="58"/>
                    </a:lnTo>
                    <a:close/>
                    <a:moveTo>
                      <a:pt x="1" y="46"/>
                    </a:moveTo>
                    <a:lnTo>
                      <a:pt x="1" y="46"/>
                    </a:lnTo>
                    <a:lnTo>
                      <a:pt x="1" y="47"/>
                    </a:lnTo>
                    <a:lnTo>
                      <a:pt x="1" y="49"/>
                    </a:lnTo>
                    <a:lnTo>
                      <a:pt x="0" y="47"/>
                    </a:lnTo>
                    <a:lnTo>
                      <a:pt x="0" y="47"/>
                    </a:lnTo>
                    <a:lnTo>
                      <a:pt x="0" y="46"/>
                    </a:lnTo>
                    <a:lnTo>
                      <a:pt x="1" y="46"/>
                    </a:lnTo>
                    <a:close/>
                    <a:moveTo>
                      <a:pt x="332" y="0"/>
                    </a:moveTo>
                    <a:lnTo>
                      <a:pt x="332" y="0"/>
                    </a:lnTo>
                    <a:lnTo>
                      <a:pt x="334" y="1"/>
                    </a:lnTo>
                    <a:lnTo>
                      <a:pt x="334" y="1"/>
                    </a:lnTo>
                    <a:lnTo>
                      <a:pt x="334" y="3"/>
                    </a:lnTo>
                    <a:lnTo>
                      <a:pt x="334" y="3"/>
                    </a:lnTo>
                    <a:lnTo>
                      <a:pt x="332" y="5"/>
                    </a:lnTo>
                    <a:lnTo>
                      <a:pt x="332" y="5"/>
                    </a:lnTo>
                    <a:lnTo>
                      <a:pt x="334" y="6"/>
                    </a:lnTo>
                    <a:lnTo>
                      <a:pt x="334" y="6"/>
                    </a:lnTo>
                    <a:lnTo>
                      <a:pt x="334" y="6"/>
                    </a:lnTo>
                    <a:lnTo>
                      <a:pt x="335" y="6"/>
                    </a:lnTo>
                    <a:lnTo>
                      <a:pt x="337" y="6"/>
                    </a:lnTo>
                    <a:lnTo>
                      <a:pt x="337" y="5"/>
                    </a:lnTo>
                    <a:lnTo>
                      <a:pt x="337" y="5"/>
                    </a:lnTo>
                    <a:lnTo>
                      <a:pt x="340" y="5"/>
                    </a:lnTo>
                    <a:lnTo>
                      <a:pt x="342" y="5"/>
                    </a:lnTo>
                    <a:lnTo>
                      <a:pt x="342" y="6"/>
                    </a:lnTo>
                    <a:lnTo>
                      <a:pt x="343" y="6"/>
                    </a:lnTo>
                    <a:lnTo>
                      <a:pt x="345" y="6"/>
                    </a:lnTo>
                    <a:lnTo>
                      <a:pt x="346" y="5"/>
                    </a:lnTo>
                    <a:lnTo>
                      <a:pt x="348" y="5"/>
                    </a:lnTo>
                    <a:lnTo>
                      <a:pt x="348" y="5"/>
                    </a:lnTo>
                    <a:lnTo>
                      <a:pt x="348" y="3"/>
                    </a:lnTo>
                    <a:lnTo>
                      <a:pt x="348" y="3"/>
                    </a:lnTo>
                    <a:lnTo>
                      <a:pt x="348" y="3"/>
                    </a:lnTo>
                    <a:lnTo>
                      <a:pt x="350" y="3"/>
                    </a:lnTo>
                    <a:lnTo>
                      <a:pt x="350" y="3"/>
                    </a:lnTo>
                    <a:lnTo>
                      <a:pt x="353" y="5"/>
                    </a:lnTo>
                    <a:lnTo>
                      <a:pt x="353" y="3"/>
                    </a:lnTo>
                    <a:lnTo>
                      <a:pt x="354" y="3"/>
                    </a:lnTo>
                    <a:lnTo>
                      <a:pt x="354" y="5"/>
                    </a:lnTo>
                    <a:lnTo>
                      <a:pt x="356" y="5"/>
                    </a:lnTo>
                    <a:lnTo>
                      <a:pt x="357" y="5"/>
                    </a:lnTo>
                    <a:lnTo>
                      <a:pt x="357" y="5"/>
                    </a:lnTo>
                    <a:lnTo>
                      <a:pt x="357" y="6"/>
                    </a:lnTo>
                    <a:lnTo>
                      <a:pt x="357" y="8"/>
                    </a:lnTo>
                    <a:lnTo>
                      <a:pt x="357" y="9"/>
                    </a:lnTo>
                    <a:lnTo>
                      <a:pt x="357" y="9"/>
                    </a:lnTo>
                    <a:lnTo>
                      <a:pt x="359" y="9"/>
                    </a:lnTo>
                    <a:lnTo>
                      <a:pt x="361" y="9"/>
                    </a:lnTo>
                    <a:lnTo>
                      <a:pt x="362" y="9"/>
                    </a:lnTo>
                    <a:lnTo>
                      <a:pt x="362" y="11"/>
                    </a:lnTo>
                    <a:lnTo>
                      <a:pt x="362" y="11"/>
                    </a:lnTo>
                    <a:lnTo>
                      <a:pt x="362" y="11"/>
                    </a:lnTo>
                    <a:lnTo>
                      <a:pt x="361" y="12"/>
                    </a:lnTo>
                    <a:lnTo>
                      <a:pt x="359" y="14"/>
                    </a:lnTo>
                    <a:lnTo>
                      <a:pt x="357" y="16"/>
                    </a:lnTo>
                    <a:lnTo>
                      <a:pt x="354" y="17"/>
                    </a:lnTo>
                    <a:lnTo>
                      <a:pt x="354" y="19"/>
                    </a:lnTo>
                    <a:lnTo>
                      <a:pt x="353" y="19"/>
                    </a:lnTo>
                    <a:lnTo>
                      <a:pt x="351" y="19"/>
                    </a:lnTo>
                    <a:lnTo>
                      <a:pt x="351" y="20"/>
                    </a:lnTo>
                    <a:lnTo>
                      <a:pt x="353" y="22"/>
                    </a:lnTo>
                    <a:lnTo>
                      <a:pt x="353" y="23"/>
                    </a:lnTo>
                    <a:lnTo>
                      <a:pt x="353" y="27"/>
                    </a:lnTo>
                    <a:lnTo>
                      <a:pt x="353" y="27"/>
                    </a:lnTo>
                    <a:lnTo>
                      <a:pt x="353" y="28"/>
                    </a:lnTo>
                    <a:lnTo>
                      <a:pt x="353" y="30"/>
                    </a:lnTo>
                    <a:lnTo>
                      <a:pt x="353" y="30"/>
                    </a:lnTo>
                    <a:lnTo>
                      <a:pt x="353" y="31"/>
                    </a:lnTo>
                    <a:lnTo>
                      <a:pt x="353" y="31"/>
                    </a:lnTo>
                    <a:lnTo>
                      <a:pt x="353" y="31"/>
                    </a:lnTo>
                    <a:lnTo>
                      <a:pt x="351" y="33"/>
                    </a:lnTo>
                    <a:lnTo>
                      <a:pt x="350" y="33"/>
                    </a:lnTo>
                    <a:lnTo>
                      <a:pt x="350" y="35"/>
                    </a:lnTo>
                    <a:lnTo>
                      <a:pt x="350" y="35"/>
                    </a:lnTo>
                    <a:lnTo>
                      <a:pt x="351" y="36"/>
                    </a:lnTo>
                    <a:lnTo>
                      <a:pt x="353" y="36"/>
                    </a:lnTo>
                    <a:lnTo>
                      <a:pt x="351" y="38"/>
                    </a:lnTo>
                    <a:lnTo>
                      <a:pt x="351" y="41"/>
                    </a:lnTo>
                    <a:lnTo>
                      <a:pt x="350" y="42"/>
                    </a:lnTo>
                    <a:lnTo>
                      <a:pt x="350" y="42"/>
                    </a:lnTo>
                    <a:lnTo>
                      <a:pt x="350" y="42"/>
                    </a:lnTo>
                    <a:lnTo>
                      <a:pt x="343" y="42"/>
                    </a:lnTo>
                    <a:lnTo>
                      <a:pt x="343" y="42"/>
                    </a:lnTo>
                    <a:lnTo>
                      <a:pt x="343" y="44"/>
                    </a:lnTo>
                    <a:lnTo>
                      <a:pt x="345" y="46"/>
                    </a:lnTo>
                    <a:lnTo>
                      <a:pt x="345" y="46"/>
                    </a:lnTo>
                    <a:lnTo>
                      <a:pt x="346" y="46"/>
                    </a:lnTo>
                    <a:lnTo>
                      <a:pt x="346" y="49"/>
                    </a:lnTo>
                    <a:lnTo>
                      <a:pt x="348" y="52"/>
                    </a:lnTo>
                    <a:lnTo>
                      <a:pt x="350" y="52"/>
                    </a:lnTo>
                    <a:lnTo>
                      <a:pt x="351" y="53"/>
                    </a:lnTo>
                    <a:lnTo>
                      <a:pt x="351" y="55"/>
                    </a:lnTo>
                    <a:lnTo>
                      <a:pt x="350" y="55"/>
                    </a:lnTo>
                    <a:lnTo>
                      <a:pt x="348" y="57"/>
                    </a:lnTo>
                    <a:lnTo>
                      <a:pt x="348" y="58"/>
                    </a:lnTo>
                    <a:lnTo>
                      <a:pt x="346" y="58"/>
                    </a:lnTo>
                    <a:lnTo>
                      <a:pt x="346" y="60"/>
                    </a:lnTo>
                    <a:lnTo>
                      <a:pt x="346" y="61"/>
                    </a:lnTo>
                    <a:lnTo>
                      <a:pt x="346" y="63"/>
                    </a:lnTo>
                    <a:lnTo>
                      <a:pt x="345" y="63"/>
                    </a:lnTo>
                    <a:lnTo>
                      <a:pt x="350" y="68"/>
                    </a:lnTo>
                    <a:lnTo>
                      <a:pt x="351" y="68"/>
                    </a:lnTo>
                    <a:lnTo>
                      <a:pt x="351" y="68"/>
                    </a:lnTo>
                    <a:lnTo>
                      <a:pt x="351" y="69"/>
                    </a:lnTo>
                    <a:lnTo>
                      <a:pt x="350" y="71"/>
                    </a:lnTo>
                    <a:lnTo>
                      <a:pt x="350" y="71"/>
                    </a:lnTo>
                    <a:lnTo>
                      <a:pt x="348" y="71"/>
                    </a:lnTo>
                    <a:lnTo>
                      <a:pt x="346" y="72"/>
                    </a:lnTo>
                    <a:lnTo>
                      <a:pt x="345" y="74"/>
                    </a:lnTo>
                    <a:lnTo>
                      <a:pt x="345" y="75"/>
                    </a:lnTo>
                    <a:lnTo>
                      <a:pt x="343" y="77"/>
                    </a:lnTo>
                    <a:lnTo>
                      <a:pt x="343" y="79"/>
                    </a:lnTo>
                    <a:lnTo>
                      <a:pt x="343" y="80"/>
                    </a:lnTo>
                    <a:lnTo>
                      <a:pt x="345" y="85"/>
                    </a:lnTo>
                    <a:lnTo>
                      <a:pt x="343" y="85"/>
                    </a:lnTo>
                    <a:lnTo>
                      <a:pt x="339" y="88"/>
                    </a:lnTo>
                    <a:lnTo>
                      <a:pt x="337" y="88"/>
                    </a:lnTo>
                    <a:lnTo>
                      <a:pt x="334" y="87"/>
                    </a:lnTo>
                    <a:lnTo>
                      <a:pt x="329" y="87"/>
                    </a:lnTo>
                    <a:lnTo>
                      <a:pt x="327" y="85"/>
                    </a:lnTo>
                    <a:lnTo>
                      <a:pt x="326" y="87"/>
                    </a:lnTo>
                    <a:lnTo>
                      <a:pt x="324" y="87"/>
                    </a:lnTo>
                    <a:lnTo>
                      <a:pt x="323" y="87"/>
                    </a:lnTo>
                    <a:lnTo>
                      <a:pt x="321" y="87"/>
                    </a:lnTo>
                    <a:lnTo>
                      <a:pt x="323" y="85"/>
                    </a:lnTo>
                    <a:lnTo>
                      <a:pt x="324" y="80"/>
                    </a:lnTo>
                    <a:lnTo>
                      <a:pt x="324" y="77"/>
                    </a:lnTo>
                    <a:lnTo>
                      <a:pt x="324" y="75"/>
                    </a:lnTo>
                    <a:lnTo>
                      <a:pt x="324" y="72"/>
                    </a:lnTo>
                    <a:lnTo>
                      <a:pt x="323" y="72"/>
                    </a:lnTo>
                    <a:lnTo>
                      <a:pt x="324" y="68"/>
                    </a:lnTo>
                    <a:lnTo>
                      <a:pt x="324" y="66"/>
                    </a:lnTo>
                    <a:lnTo>
                      <a:pt x="323" y="63"/>
                    </a:lnTo>
                    <a:lnTo>
                      <a:pt x="326" y="64"/>
                    </a:lnTo>
                    <a:lnTo>
                      <a:pt x="326" y="63"/>
                    </a:lnTo>
                    <a:lnTo>
                      <a:pt x="324" y="63"/>
                    </a:lnTo>
                    <a:lnTo>
                      <a:pt x="324" y="63"/>
                    </a:lnTo>
                    <a:lnTo>
                      <a:pt x="323" y="63"/>
                    </a:lnTo>
                    <a:lnTo>
                      <a:pt x="320" y="63"/>
                    </a:lnTo>
                    <a:lnTo>
                      <a:pt x="320" y="63"/>
                    </a:lnTo>
                    <a:lnTo>
                      <a:pt x="318" y="63"/>
                    </a:lnTo>
                    <a:lnTo>
                      <a:pt x="318" y="61"/>
                    </a:lnTo>
                    <a:lnTo>
                      <a:pt x="318" y="60"/>
                    </a:lnTo>
                    <a:lnTo>
                      <a:pt x="320" y="60"/>
                    </a:lnTo>
                    <a:lnTo>
                      <a:pt x="320" y="60"/>
                    </a:lnTo>
                    <a:lnTo>
                      <a:pt x="321" y="58"/>
                    </a:lnTo>
                    <a:lnTo>
                      <a:pt x="321" y="58"/>
                    </a:lnTo>
                    <a:lnTo>
                      <a:pt x="321" y="55"/>
                    </a:lnTo>
                    <a:lnTo>
                      <a:pt x="323" y="53"/>
                    </a:lnTo>
                    <a:lnTo>
                      <a:pt x="324" y="53"/>
                    </a:lnTo>
                    <a:lnTo>
                      <a:pt x="324" y="53"/>
                    </a:lnTo>
                    <a:lnTo>
                      <a:pt x="323" y="53"/>
                    </a:lnTo>
                    <a:lnTo>
                      <a:pt x="320" y="57"/>
                    </a:lnTo>
                    <a:lnTo>
                      <a:pt x="320" y="58"/>
                    </a:lnTo>
                    <a:lnTo>
                      <a:pt x="318" y="58"/>
                    </a:lnTo>
                    <a:lnTo>
                      <a:pt x="316" y="60"/>
                    </a:lnTo>
                    <a:lnTo>
                      <a:pt x="316" y="60"/>
                    </a:lnTo>
                    <a:lnTo>
                      <a:pt x="315" y="58"/>
                    </a:lnTo>
                    <a:lnTo>
                      <a:pt x="315" y="58"/>
                    </a:lnTo>
                    <a:lnTo>
                      <a:pt x="315" y="57"/>
                    </a:lnTo>
                    <a:lnTo>
                      <a:pt x="315" y="55"/>
                    </a:lnTo>
                    <a:lnTo>
                      <a:pt x="315" y="52"/>
                    </a:lnTo>
                    <a:lnTo>
                      <a:pt x="316" y="50"/>
                    </a:lnTo>
                    <a:lnTo>
                      <a:pt x="316" y="49"/>
                    </a:lnTo>
                    <a:lnTo>
                      <a:pt x="316" y="49"/>
                    </a:lnTo>
                    <a:lnTo>
                      <a:pt x="316" y="47"/>
                    </a:lnTo>
                    <a:lnTo>
                      <a:pt x="318" y="47"/>
                    </a:lnTo>
                    <a:lnTo>
                      <a:pt x="320" y="46"/>
                    </a:lnTo>
                    <a:lnTo>
                      <a:pt x="321" y="41"/>
                    </a:lnTo>
                    <a:lnTo>
                      <a:pt x="324" y="35"/>
                    </a:lnTo>
                    <a:lnTo>
                      <a:pt x="324" y="35"/>
                    </a:lnTo>
                    <a:lnTo>
                      <a:pt x="323" y="35"/>
                    </a:lnTo>
                    <a:lnTo>
                      <a:pt x="323" y="33"/>
                    </a:lnTo>
                    <a:lnTo>
                      <a:pt x="324" y="27"/>
                    </a:lnTo>
                    <a:lnTo>
                      <a:pt x="326" y="27"/>
                    </a:lnTo>
                    <a:lnTo>
                      <a:pt x="326" y="25"/>
                    </a:lnTo>
                    <a:lnTo>
                      <a:pt x="326" y="22"/>
                    </a:lnTo>
                    <a:lnTo>
                      <a:pt x="326" y="20"/>
                    </a:lnTo>
                    <a:lnTo>
                      <a:pt x="326" y="19"/>
                    </a:lnTo>
                    <a:lnTo>
                      <a:pt x="326" y="17"/>
                    </a:lnTo>
                    <a:lnTo>
                      <a:pt x="326" y="16"/>
                    </a:lnTo>
                    <a:lnTo>
                      <a:pt x="324" y="11"/>
                    </a:lnTo>
                    <a:lnTo>
                      <a:pt x="324" y="9"/>
                    </a:lnTo>
                    <a:lnTo>
                      <a:pt x="326" y="8"/>
                    </a:lnTo>
                    <a:lnTo>
                      <a:pt x="324" y="8"/>
                    </a:lnTo>
                    <a:lnTo>
                      <a:pt x="323" y="8"/>
                    </a:lnTo>
                    <a:lnTo>
                      <a:pt x="323" y="6"/>
                    </a:lnTo>
                    <a:lnTo>
                      <a:pt x="324" y="5"/>
                    </a:lnTo>
                    <a:lnTo>
                      <a:pt x="326" y="3"/>
                    </a:lnTo>
                    <a:lnTo>
                      <a:pt x="327" y="1"/>
                    </a:lnTo>
                    <a:lnTo>
                      <a:pt x="329" y="1"/>
                    </a:lnTo>
                    <a:lnTo>
                      <a:pt x="331" y="1"/>
                    </a:lnTo>
                    <a:lnTo>
                      <a:pt x="332"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4" name="Freeform 169">
                <a:extLst>
                  <a:ext uri="{FF2B5EF4-FFF2-40B4-BE49-F238E27FC236}">
                    <a16:creationId xmlns:a16="http://schemas.microsoft.com/office/drawing/2014/main" id="{39172B58-2BD9-4CD8-A2CF-48329198011A}"/>
                  </a:ext>
                </a:extLst>
              </p:cNvPr>
              <p:cNvSpPr>
                <a:spLocks noEditPoints="1"/>
              </p:cNvSpPr>
              <p:nvPr/>
            </p:nvSpPr>
            <p:spPr bwMode="auto">
              <a:xfrm>
                <a:off x="6727910" y="3474448"/>
                <a:ext cx="38984" cy="38984"/>
              </a:xfrm>
              <a:custGeom>
                <a:avLst/>
                <a:gdLst>
                  <a:gd name="T0" fmla="*/ 4 w 20"/>
                  <a:gd name="T1" fmla="*/ 14 h 20"/>
                  <a:gd name="T2" fmla="*/ 4 w 20"/>
                  <a:gd name="T3" fmla="*/ 15 h 20"/>
                  <a:gd name="T4" fmla="*/ 4 w 20"/>
                  <a:gd name="T5" fmla="*/ 15 h 20"/>
                  <a:gd name="T6" fmla="*/ 3 w 20"/>
                  <a:gd name="T7" fmla="*/ 18 h 20"/>
                  <a:gd name="T8" fmla="*/ 3 w 20"/>
                  <a:gd name="T9" fmla="*/ 18 h 20"/>
                  <a:gd name="T10" fmla="*/ 1 w 20"/>
                  <a:gd name="T11" fmla="*/ 20 h 20"/>
                  <a:gd name="T12" fmla="*/ 0 w 20"/>
                  <a:gd name="T13" fmla="*/ 18 h 20"/>
                  <a:gd name="T14" fmla="*/ 0 w 20"/>
                  <a:gd name="T15" fmla="*/ 18 h 20"/>
                  <a:gd name="T16" fmla="*/ 3 w 20"/>
                  <a:gd name="T17" fmla="*/ 15 h 20"/>
                  <a:gd name="T18" fmla="*/ 4 w 20"/>
                  <a:gd name="T19" fmla="*/ 14 h 20"/>
                  <a:gd name="T20" fmla="*/ 14 w 20"/>
                  <a:gd name="T21" fmla="*/ 0 h 20"/>
                  <a:gd name="T22" fmla="*/ 15 w 20"/>
                  <a:gd name="T23" fmla="*/ 0 h 20"/>
                  <a:gd name="T24" fmla="*/ 17 w 20"/>
                  <a:gd name="T25" fmla="*/ 0 h 20"/>
                  <a:gd name="T26" fmla="*/ 17 w 20"/>
                  <a:gd name="T27" fmla="*/ 0 h 20"/>
                  <a:gd name="T28" fmla="*/ 17 w 20"/>
                  <a:gd name="T29" fmla="*/ 1 h 20"/>
                  <a:gd name="T30" fmla="*/ 19 w 20"/>
                  <a:gd name="T31" fmla="*/ 1 h 20"/>
                  <a:gd name="T32" fmla="*/ 20 w 20"/>
                  <a:gd name="T33" fmla="*/ 1 h 20"/>
                  <a:gd name="T34" fmla="*/ 20 w 20"/>
                  <a:gd name="T35" fmla="*/ 4 h 20"/>
                  <a:gd name="T36" fmla="*/ 20 w 20"/>
                  <a:gd name="T37" fmla="*/ 6 h 20"/>
                  <a:gd name="T38" fmla="*/ 20 w 20"/>
                  <a:gd name="T39" fmla="*/ 7 h 20"/>
                  <a:gd name="T40" fmla="*/ 20 w 20"/>
                  <a:gd name="T41" fmla="*/ 12 h 20"/>
                  <a:gd name="T42" fmla="*/ 19 w 20"/>
                  <a:gd name="T43" fmla="*/ 12 h 20"/>
                  <a:gd name="T44" fmla="*/ 19 w 20"/>
                  <a:gd name="T45" fmla="*/ 15 h 20"/>
                  <a:gd name="T46" fmla="*/ 19 w 20"/>
                  <a:gd name="T47" fmla="*/ 15 h 20"/>
                  <a:gd name="T48" fmla="*/ 17 w 20"/>
                  <a:gd name="T49" fmla="*/ 15 h 20"/>
                  <a:gd name="T50" fmla="*/ 15 w 20"/>
                  <a:gd name="T51" fmla="*/ 17 h 20"/>
                  <a:gd name="T52" fmla="*/ 14 w 20"/>
                  <a:gd name="T53" fmla="*/ 18 h 20"/>
                  <a:gd name="T54" fmla="*/ 11 w 20"/>
                  <a:gd name="T55" fmla="*/ 18 h 20"/>
                  <a:gd name="T56" fmla="*/ 11 w 20"/>
                  <a:gd name="T57" fmla="*/ 18 h 20"/>
                  <a:gd name="T58" fmla="*/ 9 w 20"/>
                  <a:gd name="T59" fmla="*/ 17 h 20"/>
                  <a:gd name="T60" fmla="*/ 11 w 20"/>
                  <a:gd name="T61" fmla="*/ 15 h 20"/>
                  <a:gd name="T62" fmla="*/ 11 w 20"/>
                  <a:gd name="T63" fmla="*/ 14 h 20"/>
                  <a:gd name="T64" fmla="*/ 12 w 20"/>
                  <a:gd name="T65" fmla="*/ 12 h 20"/>
                  <a:gd name="T66" fmla="*/ 14 w 20"/>
                  <a:gd name="T67" fmla="*/ 12 h 20"/>
                  <a:gd name="T68" fmla="*/ 15 w 20"/>
                  <a:gd name="T69" fmla="*/ 12 h 20"/>
                  <a:gd name="T70" fmla="*/ 14 w 20"/>
                  <a:gd name="T71" fmla="*/ 11 h 20"/>
                  <a:gd name="T72" fmla="*/ 14 w 20"/>
                  <a:gd name="T73" fmla="*/ 11 h 20"/>
                  <a:gd name="T74" fmla="*/ 12 w 20"/>
                  <a:gd name="T75" fmla="*/ 11 h 20"/>
                  <a:gd name="T76" fmla="*/ 12 w 20"/>
                  <a:gd name="T77" fmla="*/ 11 h 20"/>
                  <a:gd name="T78" fmla="*/ 11 w 20"/>
                  <a:gd name="T79" fmla="*/ 11 h 20"/>
                  <a:gd name="T80" fmla="*/ 11 w 20"/>
                  <a:gd name="T81" fmla="*/ 11 h 20"/>
                  <a:gd name="T82" fmla="*/ 11 w 20"/>
                  <a:gd name="T83" fmla="*/ 11 h 20"/>
                  <a:gd name="T84" fmla="*/ 12 w 20"/>
                  <a:gd name="T85" fmla="*/ 9 h 20"/>
                  <a:gd name="T86" fmla="*/ 11 w 20"/>
                  <a:gd name="T87" fmla="*/ 7 h 20"/>
                  <a:gd name="T88" fmla="*/ 11 w 20"/>
                  <a:gd name="T89" fmla="*/ 6 h 20"/>
                  <a:gd name="T90" fmla="*/ 11 w 20"/>
                  <a:gd name="T91" fmla="*/ 6 h 20"/>
                  <a:gd name="T92" fmla="*/ 12 w 20"/>
                  <a:gd name="T93" fmla="*/ 3 h 20"/>
                  <a:gd name="T94" fmla="*/ 12 w 20"/>
                  <a:gd name="T95" fmla="*/ 3 h 20"/>
                  <a:gd name="T96" fmla="*/ 12 w 20"/>
                  <a:gd name="T97" fmla="*/ 1 h 20"/>
                  <a:gd name="T98" fmla="*/ 14 w 20"/>
                  <a:gd name="T9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0">
                    <a:moveTo>
                      <a:pt x="4" y="14"/>
                    </a:moveTo>
                    <a:lnTo>
                      <a:pt x="4" y="15"/>
                    </a:lnTo>
                    <a:lnTo>
                      <a:pt x="4" y="15"/>
                    </a:lnTo>
                    <a:lnTo>
                      <a:pt x="3" y="18"/>
                    </a:lnTo>
                    <a:lnTo>
                      <a:pt x="3" y="18"/>
                    </a:lnTo>
                    <a:lnTo>
                      <a:pt x="1" y="20"/>
                    </a:lnTo>
                    <a:lnTo>
                      <a:pt x="0" y="18"/>
                    </a:lnTo>
                    <a:lnTo>
                      <a:pt x="0" y="18"/>
                    </a:lnTo>
                    <a:lnTo>
                      <a:pt x="3" y="15"/>
                    </a:lnTo>
                    <a:lnTo>
                      <a:pt x="4" y="14"/>
                    </a:lnTo>
                    <a:close/>
                    <a:moveTo>
                      <a:pt x="14" y="0"/>
                    </a:moveTo>
                    <a:lnTo>
                      <a:pt x="15" y="0"/>
                    </a:lnTo>
                    <a:lnTo>
                      <a:pt x="17" y="0"/>
                    </a:lnTo>
                    <a:lnTo>
                      <a:pt x="17" y="0"/>
                    </a:lnTo>
                    <a:lnTo>
                      <a:pt x="17" y="1"/>
                    </a:lnTo>
                    <a:lnTo>
                      <a:pt x="19" y="1"/>
                    </a:lnTo>
                    <a:lnTo>
                      <a:pt x="20" y="1"/>
                    </a:lnTo>
                    <a:lnTo>
                      <a:pt x="20" y="4"/>
                    </a:lnTo>
                    <a:lnTo>
                      <a:pt x="20" y="6"/>
                    </a:lnTo>
                    <a:lnTo>
                      <a:pt x="20" y="7"/>
                    </a:lnTo>
                    <a:lnTo>
                      <a:pt x="20" y="12"/>
                    </a:lnTo>
                    <a:lnTo>
                      <a:pt x="19" y="12"/>
                    </a:lnTo>
                    <a:lnTo>
                      <a:pt x="19" y="15"/>
                    </a:lnTo>
                    <a:lnTo>
                      <a:pt x="19" y="15"/>
                    </a:lnTo>
                    <a:lnTo>
                      <a:pt x="17" y="15"/>
                    </a:lnTo>
                    <a:lnTo>
                      <a:pt x="15" y="17"/>
                    </a:lnTo>
                    <a:lnTo>
                      <a:pt x="14" y="18"/>
                    </a:lnTo>
                    <a:lnTo>
                      <a:pt x="11" y="18"/>
                    </a:lnTo>
                    <a:lnTo>
                      <a:pt x="11" y="18"/>
                    </a:lnTo>
                    <a:lnTo>
                      <a:pt x="9" y="17"/>
                    </a:lnTo>
                    <a:lnTo>
                      <a:pt x="11" y="15"/>
                    </a:lnTo>
                    <a:lnTo>
                      <a:pt x="11" y="14"/>
                    </a:lnTo>
                    <a:lnTo>
                      <a:pt x="12" y="12"/>
                    </a:lnTo>
                    <a:lnTo>
                      <a:pt x="14" y="12"/>
                    </a:lnTo>
                    <a:lnTo>
                      <a:pt x="15" y="12"/>
                    </a:lnTo>
                    <a:lnTo>
                      <a:pt x="14" y="11"/>
                    </a:lnTo>
                    <a:lnTo>
                      <a:pt x="14" y="11"/>
                    </a:lnTo>
                    <a:lnTo>
                      <a:pt x="12" y="11"/>
                    </a:lnTo>
                    <a:lnTo>
                      <a:pt x="12" y="11"/>
                    </a:lnTo>
                    <a:lnTo>
                      <a:pt x="11" y="11"/>
                    </a:lnTo>
                    <a:lnTo>
                      <a:pt x="11" y="11"/>
                    </a:lnTo>
                    <a:lnTo>
                      <a:pt x="11" y="11"/>
                    </a:lnTo>
                    <a:lnTo>
                      <a:pt x="12" y="9"/>
                    </a:lnTo>
                    <a:lnTo>
                      <a:pt x="11" y="7"/>
                    </a:lnTo>
                    <a:lnTo>
                      <a:pt x="11" y="6"/>
                    </a:lnTo>
                    <a:lnTo>
                      <a:pt x="11" y="6"/>
                    </a:lnTo>
                    <a:lnTo>
                      <a:pt x="12" y="3"/>
                    </a:lnTo>
                    <a:lnTo>
                      <a:pt x="12" y="3"/>
                    </a:lnTo>
                    <a:lnTo>
                      <a:pt x="12" y="1"/>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5" name="Freeform 170">
                <a:extLst>
                  <a:ext uri="{FF2B5EF4-FFF2-40B4-BE49-F238E27FC236}">
                    <a16:creationId xmlns:a16="http://schemas.microsoft.com/office/drawing/2014/main" id="{7FF36C79-8886-4FEA-9540-BB3F0F81C4D8}"/>
                  </a:ext>
                </a:extLst>
              </p:cNvPr>
              <p:cNvSpPr>
                <a:spLocks noEditPoints="1"/>
              </p:cNvSpPr>
              <p:nvPr/>
            </p:nvSpPr>
            <p:spPr bwMode="auto">
              <a:xfrm>
                <a:off x="3850859" y="3891582"/>
                <a:ext cx="74070" cy="17544"/>
              </a:xfrm>
              <a:custGeom>
                <a:avLst/>
                <a:gdLst>
                  <a:gd name="T0" fmla="*/ 1 w 38"/>
                  <a:gd name="T1" fmla="*/ 6 h 9"/>
                  <a:gd name="T2" fmla="*/ 1 w 38"/>
                  <a:gd name="T3" fmla="*/ 6 h 9"/>
                  <a:gd name="T4" fmla="*/ 1 w 38"/>
                  <a:gd name="T5" fmla="*/ 8 h 9"/>
                  <a:gd name="T6" fmla="*/ 1 w 38"/>
                  <a:gd name="T7" fmla="*/ 8 h 9"/>
                  <a:gd name="T8" fmla="*/ 1 w 38"/>
                  <a:gd name="T9" fmla="*/ 8 h 9"/>
                  <a:gd name="T10" fmla="*/ 0 w 38"/>
                  <a:gd name="T11" fmla="*/ 8 h 9"/>
                  <a:gd name="T12" fmla="*/ 0 w 38"/>
                  <a:gd name="T13" fmla="*/ 8 h 9"/>
                  <a:gd name="T14" fmla="*/ 0 w 38"/>
                  <a:gd name="T15" fmla="*/ 6 h 9"/>
                  <a:gd name="T16" fmla="*/ 0 w 38"/>
                  <a:gd name="T17" fmla="*/ 6 h 9"/>
                  <a:gd name="T18" fmla="*/ 36 w 38"/>
                  <a:gd name="T19" fmla="*/ 6 h 9"/>
                  <a:gd name="T20" fmla="*/ 38 w 38"/>
                  <a:gd name="T21" fmla="*/ 6 h 9"/>
                  <a:gd name="T22" fmla="*/ 36 w 38"/>
                  <a:gd name="T23" fmla="*/ 6 h 9"/>
                  <a:gd name="T24" fmla="*/ 34 w 38"/>
                  <a:gd name="T25" fmla="*/ 6 h 9"/>
                  <a:gd name="T26" fmla="*/ 36 w 38"/>
                  <a:gd name="T27" fmla="*/ 6 h 9"/>
                  <a:gd name="T28" fmla="*/ 15 w 38"/>
                  <a:gd name="T29" fmla="*/ 1 h 9"/>
                  <a:gd name="T30" fmla="*/ 25 w 38"/>
                  <a:gd name="T31" fmla="*/ 1 h 9"/>
                  <a:gd name="T32" fmla="*/ 27 w 38"/>
                  <a:gd name="T33" fmla="*/ 1 h 9"/>
                  <a:gd name="T34" fmla="*/ 27 w 38"/>
                  <a:gd name="T35" fmla="*/ 1 h 9"/>
                  <a:gd name="T36" fmla="*/ 30 w 38"/>
                  <a:gd name="T37" fmla="*/ 1 h 9"/>
                  <a:gd name="T38" fmla="*/ 33 w 38"/>
                  <a:gd name="T39" fmla="*/ 3 h 9"/>
                  <a:gd name="T40" fmla="*/ 31 w 38"/>
                  <a:gd name="T41" fmla="*/ 6 h 9"/>
                  <a:gd name="T42" fmla="*/ 30 w 38"/>
                  <a:gd name="T43" fmla="*/ 8 h 9"/>
                  <a:gd name="T44" fmla="*/ 25 w 38"/>
                  <a:gd name="T45" fmla="*/ 9 h 9"/>
                  <a:gd name="T46" fmla="*/ 23 w 38"/>
                  <a:gd name="T47" fmla="*/ 9 h 9"/>
                  <a:gd name="T48" fmla="*/ 22 w 38"/>
                  <a:gd name="T49" fmla="*/ 9 h 9"/>
                  <a:gd name="T50" fmla="*/ 19 w 38"/>
                  <a:gd name="T51" fmla="*/ 9 h 9"/>
                  <a:gd name="T52" fmla="*/ 15 w 38"/>
                  <a:gd name="T53" fmla="*/ 9 h 9"/>
                  <a:gd name="T54" fmla="*/ 14 w 38"/>
                  <a:gd name="T55" fmla="*/ 9 h 9"/>
                  <a:gd name="T56" fmla="*/ 11 w 38"/>
                  <a:gd name="T57" fmla="*/ 9 h 9"/>
                  <a:gd name="T58" fmla="*/ 11 w 38"/>
                  <a:gd name="T59" fmla="*/ 6 h 9"/>
                  <a:gd name="T60" fmla="*/ 11 w 38"/>
                  <a:gd name="T61" fmla="*/ 5 h 9"/>
                  <a:gd name="T62" fmla="*/ 9 w 38"/>
                  <a:gd name="T63" fmla="*/ 3 h 9"/>
                  <a:gd name="T64" fmla="*/ 11 w 38"/>
                  <a:gd name="T65" fmla="*/ 1 h 9"/>
                  <a:gd name="T66" fmla="*/ 12 w 38"/>
                  <a:gd name="T6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9">
                    <a:moveTo>
                      <a:pt x="1" y="6"/>
                    </a:moveTo>
                    <a:lnTo>
                      <a:pt x="1" y="6"/>
                    </a:lnTo>
                    <a:lnTo>
                      <a:pt x="1" y="6"/>
                    </a:lnTo>
                    <a:lnTo>
                      <a:pt x="1" y="6"/>
                    </a:lnTo>
                    <a:lnTo>
                      <a:pt x="1" y="6"/>
                    </a:lnTo>
                    <a:lnTo>
                      <a:pt x="1" y="8"/>
                    </a:lnTo>
                    <a:lnTo>
                      <a:pt x="1" y="8"/>
                    </a:lnTo>
                    <a:lnTo>
                      <a:pt x="1" y="8"/>
                    </a:lnTo>
                    <a:lnTo>
                      <a:pt x="1" y="8"/>
                    </a:lnTo>
                    <a:lnTo>
                      <a:pt x="1" y="8"/>
                    </a:lnTo>
                    <a:lnTo>
                      <a:pt x="0" y="8"/>
                    </a:lnTo>
                    <a:lnTo>
                      <a:pt x="0" y="8"/>
                    </a:lnTo>
                    <a:lnTo>
                      <a:pt x="0" y="8"/>
                    </a:lnTo>
                    <a:lnTo>
                      <a:pt x="0" y="8"/>
                    </a:lnTo>
                    <a:lnTo>
                      <a:pt x="0" y="8"/>
                    </a:lnTo>
                    <a:lnTo>
                      <a:pt x="0" y="6"/>
                    </a:lnTo>
                    <a:lnTo>
                      <a:pt x="0" y="6"/>
                    </a:lnTo>
                    <a:lnTo>
                      <a:pt x="0" y="6"/>
                    </a:lnTo>
                    <a:lnTo>
                      <a:pt x="1" y="6"/>
                    </a:lnTo>
                    <a:close/>
                    <a:moveTo>
                      <a:pt x="36" y="6"/>
                    </a:moveTo>
                    <a:lnTo>
                      <a:pt x="38" y="6"/>
                    </a:lnTo>
                    <a:lnTo>
                      <a:pt x="38" y="6"/>
                    </a:lnTo>
                    <a:lnTo>
                      <a:pt x="38" y="6"/>
                    </a:lnTo>
                    <a:lnTo>
                      <a:pt x="36" y="6"/>
                    </a:lnTo>
                    <a:lnTo>
                      <a:pt x="34" y="6"/>
                    </a:lnTo>
                    <a:lnTo>
                      <a:pt x="34" y="6"/>
                    </a:lnTo>
                    <a:lnTo>
                      <a:pt x="34" y="6"/>
                    </a:lnTo>
                    <a:lnTo>
                      <a:pt x="36" y="6"/>
                    </a:lnTo>
                    <a:close/>
                    <a:moveTo>
                      <a:pt x="12" y="0"/>
                    </a:moveTo>
                    <a:lnTo>
                      <a:pt x="15" y="1"/>
                    </a:lnTo>
                    <a:lnTo>
                      <a:pt x="25" y="1"/>
                    </a:lnTo>
                    <a:lnTo>
                      <a:pt x="25" y="1"/>
                    </a:lnTo>
                    <a:lnTo>
                      <a:pt x="27" y="1"/>
                    </a:lnTo>
                    <a:lnTo>
                      <a:pt x="27" y="1"/>
                    </a:lnTo>
                    <a:lnTo>
                      <a:pt x="27" y="1"/>
                    </a:lnTo>
                    <a:lnTo>
                      <a:pt x="27" y="1"/>
                    </a:lnTo>
                    <a:lnTo>
                      <a:pt x="27" y="1"/>
                    </a:lnTo>
                    <a:lnTo>
                      <a:pt x="30" y="1"/>
                    </a:lnTo>
                    <a:lnTo>
                      <a:pt x="31" y="3"/>
                    </a:lnTo>
                    <a:lnTo>
                      <a:pt x="33" y="3"/>
                    </a:lnTo>
                    <a:lnTo>
                      <a:pt x="33" y="5"/>
                    </a:lnTo>
                    <a:lnTo>
                      <a:pt x="31" y="6"/>
                    </a:lnTo>
                    <a:lnTo>
                      <a:pt x="31" y="6"/>
                    </a:lnTo>
                    <a:lnTo>
                      <a:pt x="30" y="8"/>
                    </a:lnTo>
                    <a:lnTo>
                      <a:pt x="28" y="9"/>
                    </a:lnTo>
                    <a:lnTo>
                      <a:pt x="25" y="9"/>
                    </a:lnTo>
                    <a:lnTo>
                      <a:pt x="23" y="9"/>
                    </a:lnTo>
                    <a:lnTo>
                      <a:pt x="23" y="9"/>
                    </a:lnTo>
                    <a:lnTo>
                      <a:pt x="23" y="9"/>
                    </a:lnTo>
                    <a:lnTo>
                      <a:pt x="22" y="9"/>
                    </a:lnTo>
                    <a:lnTo>
                      <a:pt x="20" y="8"/>
                    </a:lnTo>
                    <a:lnTo>
                      <a:pt x="19" y="9"/>
                    </a:lnTo>
                    <a:lnTo>
                      <a:pt x="17" y="8"/>
                    </a:lnTo>
                    <a:lnTo>
                      <a:pt x="15" y="9"/>
                    </a:lnTo>
                    <a:lnTo>
                      <a:pt x="14" y="9"/>
                    </a:lnTo>
                    <a:lnTo>
                      <a:pt x="14" y="9"/>
                    </a:lnTo>
                    <a:lnTo>
                      <a:pt x="12" y="9"/>
                    </a:lnTo>
                    <a:lnTo>
                      <a:pt x="11" y="9"/>
                    </a:lnTo>
                    <a:lnTo>
                      <a:pt x="11" y="8"/>
                    </a:lnTo>
                    <a:lnTo>
                      <a:pt x="11" y="6"/>
                    </a:lnTo>
                    <a:lnTo>
                      <a:pt x="11" y="5"/>
                    </a:lnTo>
                    <a:lnTo>
                      <a:pt x="11" y="5"/>
                    </a:lnTo>
                    <a:lnTo>
                      <a:pt x="9" y="3"/>
                    </a:lnTo>
                    <a:lnTo>
                      <a:pt x="9" y="3"/>
                    </a:lnTo>
                    <a:lnTo>
                      <a:pt x="11" y="3"/>
                    </a:lnTo>
                    <a:lnTo>
                      <a:pt x="11" y="1"/>
                    </a:lnTo>
                    <a:lnTo>
                      <a:pt x="11" y="1"/>
                    </a:lnTo>
                    <a:lnTo>
                      <a:pt x="12" y="0"/>
                    </a:lnTo>
                    <a:lnTo>
                      <a:pt x="1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6" name="Freeform 172">
                <a:extLst>
                  <a:ext uri="{FF2B5EF4-FFF2-40B4-BE49-F238E27FC236}">
                    <a16:creationId xmlns:a16="http://schemas.microsoft.com/office/drawing/2014/main" id="{053B376E-0E72-4D42-98C9-1D1A2325A648}"/>
                  </a:ext>
                </a:extLst>
              </p:cNvPr>
              <p:cNvSpPr>
                <a:spLocks noEditPoints="1"/>
              </p:cNvSpPr>
              <p:nvPr/>
            </p:nvSpPr>
            <p:spPr bwMode="auto">
              <a:xfrm>
                <a:off x="4176378" y="2991042"/>
                <a:ext cx="5848" cy="13645"/>
              </a:xfrm>
              <a:custGeom>
                <a:avLst/>
                <a:gdLst>
                  <a:gd name="T0" fmla="*/ 3 w 3"/>
                  <a:gd name="T1" fmla="*/ 5 h 7"/>
                  <a:gd name="T2" fmla="*/ 3 w 3"/>
                  <a:gd name="T3" fmla="*/ 5 h 7"/>
                  <a:gd name="T4" fmla="*/ 3 w 3"/>
                  <a:gd name="T5" fmla="*/ 5 h 7"/>
                  <a:gd name="T6" fmla="*/ 3 w 3"/>
                  <a:gd name="T7" fmla="*/ 5 h 7"/>
                  <a:gd name="T8" fmla="*/ 3 w 3"/>
                  <a:gd name="T9" fmla="*/ 7 h 7"/>
                  <a:gd name="T10" fmla="*/ 1 w 3"/>
                  <a:gd name="T11" fmla="*/ 5 h 7"/>
                  <a:gd name="T12" fmla="*/ 1 w 3"/>
                  <a:gd name="T13" fmla="*/ 5 h 7"/>
                  <a:gd name="T14" fmla="*/ 3 w 3"/>
                  <a:gd name="T15" fmla="*/ 5 h 7"/>
                  <a:gd name="T16" fmla="*/ 3 w 3"/>
                  <a:gd name="T17" fmla="*/ 5 h 7"/>
                  <a:gd name="T18" fmla="*/ 0 w 3"/>
                  <a:gd name="T19" fmla="*/ 0 h 7"/>
                  <a:gd name="T20" fmla="*/ 1 w 3"/>
                  <a:gd name="T21" fmla="*/ 0 h 7"/>
                  <a:gd name="T22" fmla="*/ 1 w 3"/>
                  <a:gd name="T23" fmla="*/ 0 h 7"/>
                  <a:gd name="T24" fmla="*/ 1 w 3"/>
                  <a:gd name="T25" fmla="*/ 2 h 7"/>
                  <a:gd name="T26" fmla="*/ 1 w 3"/>
                  <a:gd name="T27" fmla="*/ 3 h 7"/>
                  <a:gd name="T28" fmla="*/ 1 w 3"/>
                  <a:gd name="T29" fmla="*/ 3 h 7"/>
                  <a:gd name="T30" fmla="*/ 1 w 3"/>
                  <a:gd name="T31" fmla="*/ 5 h 7"/>
                  <a:gd name="T32" fmla="*/ 0 w 3"/>
                  <a:gd name="T33" fmla="*/ 5 h 7"/>
                  <a:gd name="T34" fmla="*/ 0 w 3"/>
                  <a:gd name="T35" fmla="*/ 5 h 7"/>
                  <a:gd name="T36" fmla="*/ 0 w 3"/>
                  <a:gd name="T37" fmla="*/ 3 h 7"/>
                  <a:gd name="T38" fmla="*/ 0 w 3"/>
                  <a:gd name="T39" fmla="*/ 3 h 7"/>
                  <a:gd name="T40" fmla="*/ 0 w 3"/>
                  <a:gd name="T41" fmla="*/ 2 h 7"/>
                  <a:gd name="T42" fmla="*/ 0 w 3"/>
                  <a:gd name="T43" fmla="*/ 0 h 7"/>
                  <a:gd name="T44" fmla="*/ 0 w 3"/>
                  <a:gd name="T45" fmla="*/ 0 h 7"/>
                  <a:gd name="T46" fmla="*/ 0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3" y="5"/>
                    </a:moveTo>
                    <a:lnTo>
                      <a:pt x="3" y="5"/>
                    </a:lnTo>
                    <a:lnTo>
                      <a:pt x="3" y="5"/>
                    </a:lnTo>
                    <a:lnTo>
                      <a:pt x="3" y="5"/>
                    </a:lnTo>
                    <a:lnTo>
                      <a:pt x="3" y="7"/>
                    </a:lnTo>
                    <a:lnTo>
                      <a:pt x="1" y="5"/>
                    </a:lnTo>
                    <a:lnTo>
                      <a:pt x="1" y="5"/>
                    </a:lnTo>
                    <a:lnTo>
                      <a:pt x="3" y="5"/>
                    </a:lnTo>
                    <a:lnTo>
                      <a:pt x="3" y="5"/>
                    </a:lnTo>
                    <a:close/>
                    <a:moveTo>
                      <a:pt x="0" y="0"/>
                    </a:moveTo>
                    <a:lnTo>
                      <a:pt x="1" y="0"/>
                    </a:lnTo>
                    <a:lnTo>
                      <a:pt x="1" y="0"/>
                    </a:lnTo>
                    <a:lnTo>
                      <a:pt x="1" y="2"/>
                    </a:lnTo>
                    <a:lnTo>
                      <a:pt x="1" y="3"/>
                    </a:lnTo>
                    <a:lnTo>
                      <a:pt x="1" y="3"/>
                    </a:lnTo>
                    <a:lnTo>
                      <a:pt x="1" y="5"/>
                    </a:lnTo>
                    <a:lnTo>
                      <a:pt x="0" y="5"/>
                    </a:lnTo>
                    <a:lnTo>
                      <a:pt x="0" y="5"/>
                    </a:lnTo>
                    <a:lnTo>
                      <a:pt x="0" y="3"/>
                    </a:lnTo>
                    <a:lnTo>
                      <a:pt x="0" y="3"/>
                    </a:lnTo>
                    <a:lnTo>
                      <a:pt x="0" y="2"/>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7" name="Freeform 173">
                <a:extLst>
                  <a:ext uri="{FF2B5EF4-FFF2-40B4-BE49-F238E27FC236}">
                    <a16:creationId xmlns:a16="http://schemas.microsoft.com/office/drawing/2014/main" id="{E05C4A37-3A6D-4037-81D5-28AF527D28F9}"/>
                  </a:ext>
                </a:extLst>
              </p:cNvPr>
              <p:cNvSpPr>
                <a:spLocks/>
              </p:cNvSpPr>
              <p:nvPr/>
            </p:nvSpPr>
            <p:spPr bwMode="auto">
              <a:xfrm>
                <a:off x="6160686" y="2702557"/>
                <a:ext cx="284586" cy="218313"/>
              </a:xfrm>
              <a:custGeom>
                <a:avLst/>
                <a:gdLst>
                  <a:gd name="T0" fmla="*/ 67 w 146"/>
                  <a:gd name="T1" fmla="*/ 3 h 112"/>
                  <a:gd name="T2" fmla="*/ 68 w 146"/>
                  <a:gd name="T3" fmla="*/ 10 h 112"/>
                  <a:gd name="T4" fmla="*/ 81 w 146"/>
                  <a:gd name="T5" fmla="*/ 8 h 112"/>
                  <a:gd name="T6" fmla="*/ 109 w 146"/>
                  <a:gd name="T7" fmla="*/ 10 h 112"/>
                  <a:gd name="T8" fmla="*/ 128 w 146"/>
                  <a:gd name="T9" fmla="*/ 8 h 112"/>
                  <a:gd name="T10" fmla="*/ 130 w 146"/>
                  <a:gd name="T11" fmla="*/ 11 h 112"/>
                  <a:gd name="T12" fmla="*/ 136 w 146"/>
                  <a:gd name="T13" fmla="*/ 14 h 112"/>
                  <a:gd name="T14" fmla="*/ 141 w 146"/>
                  <a:gd name="T15" fmla="*/ 32 h 112"/>
                  <a:gd name="T16" fmla="*/ 142 w 146"/>
                  <a:gd name="T17" fmla="*/ 41 h 112"/>
                  <a:gd name="T18" fmla="*/ 133 w 146"/>
                  <a:gd name="T19" fmla="*/ 47 h 112"/>
                  <a:gd name="T20" fmla="*/ 135 w 146"/>
                  <a:gd name="T21" fmla="*/ 52 h 112"/>
                  <a:gd name="T22" fmla="*/ 139 w 146"/>
                  <a:gd name="T23" fmla="*/ 55 h 112"/>
                  <a:gd name="T24" fmla="*/ 138 w 146"/>
                  <a:gd name="T25" fmla="*/ 62 h 112"/>
                  <a:gd name="T26" fmla="*/ 139 w 146"/>
                  <a:gd name="T27" fmla="*/ 68 h 112"/>
                  <a:gd name="T28" fmla="*/ 144 w 146"/>
                  <a:gd name="T29" fmla="*/ 76 h 112"/>
                  <a:gd name="T30" fmla="*/ 144 w 146"/>
                  <a:gd name="T31" fmla="*/ 79 h 112"/>
                  <a:gd name="T32" fmla="*/ 146 w 146"/>
                  <a:gd name="T33" fmla="*/ 84 h 112"/>
                  <a:gd name="T34" fmla="*/ 139 w 146"/>
                  <a:gd name="T35" fmla="*/ 87 h 112"/>
                  <a:gd name="T36" fmla="*/ 128 w 146"/>
                  <a:gd name="T37" fmla="*/ 96 h 112"/>
                  <a:gd name="T38" fmla="*/ 125 w 146"/>
                  <a:gd name="T39" fmla="*/ 106 h 112"/>
                  <a:gd name="T40" fmla="*/ 125 w 146"/>
                  <a:gd name="T41" fmla="*/ 110 h 112"/>
                  <a:gd name="T42" fmla="*/ 125 w 146"/>
                  <a:gd name="T43" fmla="*/ 112 h 112"/>
                  <a:gd name="T44" fmla="*/ 116 w 146"/>
                  <a:gd name="T45" fmla="*/ 109 h 112"/>
                  <a:gd name="T46" fmla="*/ 109 w 146"/>
                  <a:gd name="T47" fmla="*/ 104 h 112"/>
                  <a:gd name="T48" fmla="*/ 100 w 146"/>
                  <a:gd name="T49" fmla="*/ 106 h 112"/>
                  <a:gd name="T50" fmla="*/ 95 w 146"/>
                  <a:gd name="T51" fmla="*/ 106 h 112"/>
                  <a:gd name="T52" fmla="*/ 90 w 146"/>
                  <a:gd name="T53" fmla="*/ 106 h 112"/>
                  <a:gd name="T54" fmla="*/ 87 w 146"/>
                  <a:gd name="T55" fmla="*/ 109 h 112"/>
                  <a:gd name="T56" fmla="*/ 82 w 146"/>
                  <a:gd name="T57" fmla="*/ 109 h 112"/>
                  <a:gd name="T58" fmla="*/ 81 w 146"/>
                  <a:gd name="T59" fmla="*/ 106 h 112"/>
                  <a:gd name="T60" fmla="*/ 78 w 146"/>
                  <a:gd name="T61" fmla="*/ 101 h 112"/>
                  <a:gd name="T62" fmla="*/ 73 w 146"/>
                  <a:gd name="T63" fmla="*/ 106 h 112"/>
                  <a:gd name="T64" fmla="*/ 68 w 146"/>
                  <a:gd name="T65" fmla="*/ 103 h 112"/>
                  <a:gd name="T66" fmla="*/ 65 w 146"/>
                  <a:gd name="T67" fmla="*/ 96 h 112"/>
                  <a:gd name="T68" fmla="*/ 60 w 146"/>
                  <a:gd name="T69" fmla="*/ 95 h 112"/>
                  <a:gd name="T70" fmla="*/ 57 w 146"/>
                  <a:gd name="T71" fmla="*/ 93 h 112"/>
                  <a:gd name="T72" fmla="*/ 53 w 146"/>
                  <a:gd name="T73" fmla="*/ 93 h 112"/>
                  <a:gd name="T74" fmla="*/ 53 w 146"/>
                  <a:gd name="T75" fmla="*/ 90 h 112"/>
                  <a:gd name="T76" fmla="*/ 51 w 146"/>
                  <a:gd name="T77" fmla="*/ 88 h 112"/>
                  <a:gd name="T78" fmla="*/ 41 w 146"/>
                  <a:gd name="T79" fmla="*/ 85 h 112"/>
                  <a:gd name="T80" fmla="*/ 41 w 146"/>
                  <a:gd name="T81" fmla="*/ 90 h 112"/>
                  <a:gd name="T82" fmla="*/ 37 w 146"/>
                  <a:gd name="T83" fmla="*/ 91 h 112"/>
                  <a:gd name="T84" fmla="*/ 32 w 146"/>
                  <a:gd name="T85" fmla="*/ 87 h 112"/>
                  <a:gd name="T86" fmla="*/ 34 w 146"/>
                  <a:gd name="T87" fmla="*/ 84 h 112"/>
                  <a:gd name="T88" fmla="*/ 34 w 146"/>
                  <a:gd name="T89" fmla="*/ 82 h 112"/>
                  <a:gd name="T90" fmla="*/ 27 w 146"/>
                  <a:gd name="T91" fmla="*/ 80 h 112"/>
                  <a:gd name="T92" fmla="*/ 21 w 146"/>
                  <a:gd name="T93" fmla="*/ 79 h 112"/>
                  <a:gd name="T94" fmla="*/ 18 w 146"/>
                  <a:gd name="T95" fmla="*/ 76 h 112"/>
                  <a:gd name="T96" fmla="*/ 13 w 146"/>
                  <a:gd name="T97" fmla="*/ 77 h 112"/>
                  <a:gd name="T98" fmla="*/ 13 w 146"/>
                  <a:gd name="T99" fmla="*/ 73 h 112"/>
                  <a:gd name="T100" fmla="*/ 10 w 146"/>
                  <a:gd name="T101" fmla="*/ 65 h 112"/>
                  <a:gd name="T102" fmla="*/ 8 w 146"/>
                  <a:gd name="T103" fmla="*/ 60 h 112"/>
                  <a:gd name="T104" fmla="*/ 10 w 146"/>
                  <a:gd name="T105" fmla="*/ 54 h 112"/>
                  <a:gd name="T106" fmla="*/ 8 w 146"/>
                  <a:gd name="T107" fmla="*/ 51 h 112"/>
                  <a:gd name="T108" fmla="*/ 8 w 146"/>
                  <a:gd name="T109" fmla="*/ 46 h 112"/>
                  <a:gd name="T110" fmla="*/ 2 w 146"/>
                  <a:gd name="T111" fmla="*/ 36 h 112"/>
                  <a:gd name="T112" fmla="*/ 5 w 146"/>
                  <a:gd name="T113" fmla="*/ 30 h 112"/>
                  <a:gd name="T114" fmla="*/ 7 w 146"/>
                  <a:gd name="T115" fmla="*/ 24 h 112"/>
                  <a:gd name="T116" fmla="*/ 7 w 146"/>
                  <a:gd name="T117" fmla="*/ 21 h 112"/>
                  <a:gd name="T118" fmla="*/ 2 w 146"/>
                  <a:gd name="T119" fmla="*/ 17 h 112"/>
                  <a:gd name="T120" fmla="*/ 29 w 146"/>
                  <a:gd name="T121" fmla="*/ 11 h 112"/>
                  <a:gd name="T122" fmla="*/ 37 w 146"/>
                  <a:gd name="T123" fmla="*/ 5 h 112"/>
                  <a:gd name="T124" fmla="*/ 59 w 146"/>
                  <a:gd name="T1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 h="112">
                    <a:moveTo>
                      <a:pt x="62" y="0"/>
                    </a:moveTo>
                    <a:lnTo>
                      <a:pt x="65" y="2"/>
                    </a:lnTo>
                    <a:lnTo>
                      <a:pt x="68" y="3"/>
                    </a:lnTo>
                    <a:lnTo>
                      <a:pt x="68" y="3"/>
                    </a:lnTo>
                    <a:lnTo>
                      <a:pt x="67" y="3"/>
                    </a:lnTo>
                    <a:lnTo>
                      <a:pt x="64" y="2"/>
                    </a:lnTo>
                    <a:lnTo>
                      <a:pt x="64" y="2"/>
                    </a:lnTo>
                    <a:lnTo>
                      <a:pt x="65" y="6"/>
                    </a:lnTo>
                    <a:lnTo>
                      <a:pt x="67" y="8"/>
                    </a:lnTo>
                    <a:lnTo>
                      <a:pt x="68" y="10"/>
                    </a:lnTo>
                    <a:lnTo>
                      <a:pt x="71" y="10"/>
                    </a:lnTo>
                    <a:lnTo>
                      <a:pt x="78" y="10"/>
                    </a:lnTo>
                    <a:lnTo>
                      <a:pt x="79" y="8"/>
                    </a:lnTo>
                    <a:lnTo>
                      <a:pt x="81" y="8"/>
                    </a:lnTo>
                    <a:lnTo>
                      <a:pt x="81" y="8"/>
                    </a:lnTo>
                    <a:lnTo>
                      <a:pt x="84" y="8"/>
                    </a:lnTo>
                    <a:lnTo>
                      <a:pt x="89" y="8"/>
                    </a:lnTo>
                    <a:lnTo>
                      <a:pt x="95" y="8"/>
                    </a:lnTo>
                    <a:lnTo>
                      <a:pt x="103" y="8"/>
                    </a:lnTo>
                    <a:lnTo>
                      <a:pt x="109" y="10"/>
                    </a:lnTo>
                    <a:lnTo>
                      <a:pt x="117" y="10"/>
                    </a:lnTo>
                    <a:lnTo>
                      <a:pt x="125" y="10"/>
                    </a:lnTo>
                    <a:lnTo>
                      <a:pt x="127" y="10"/>
                    </a:lnTo>
                    <a:lnTo>
                      <a:pt x="127" y="8"/>
                    </a:lnTo>
                    <a:lnTo>
                      <a:pt x="128" y="8"/>
                    </a:lnTo>
                    <a:lnTo>
                      <a:pt x="128" y="10"/>
                    </a:lnTo>
                    <a:lnTo>
                      <a:pt x="130" y="10"/>
                    </a:lnTo>
                    <a:lnTo>
                      <a:pt x="130" y="10"/>
                    </a:lnTo>
                    <a:lnTo>
                      <a:pt x="130" y="11"/>
                    </a:lnTo>
                    <a:lnTo>
                      <a:pt x="130" y="11"/>
                    </a:lnTo>
                    <a:lnTo>
                      <a:pt x="131" y="11"/>
                    </a:lnTo>
                    <a:lnTo>
                      <a:pt x="133" y="11"/>
                    </a:lnTo>
                    <a:lnTo>
                      <a:pt x="135" y="13"/>
                    </a:lnTo>
                    <a:lnTo>
                      <a:pt x="136" y="14"/>
                    </a:lnTo>
                    <a:lnTo>
                      <a:pt x="136" y="14"/>
                    </a:lnTo>
                    <a:lnTo>
                      <a:pt x="136" y="16"/>
                    </a:lnTo>
                    <a:lnTo>
                      <a:pt x="136" y="17"/>
                    </a:lnTo>
                    <a:lnTo>
                      <a:pt x="136" y="17"/>
                    </a:lnTo>
                    <a:lnTo>
                      <a:pt x="138" y="24"/>
                    </a:lnTo>
                    <a:lnTo>
                      <a:pt x="141" y="32"/>
                    </a:lnTo>
                    <a:lnTo>
                      <a:pt x="142" y="33"/>
                    </a:lnTo>
                    <a:lnTo>
                      <a:pt x="142" y="36"/>
                    </a:lnTo>
                    <a:lnTo>
                      <a:pt x="142" y="38"/>
                    </a:lnTo>
                    <a:lnTo>
                      <a:pt x="142" y="40"/>
                    </a:lnTo>
                    <a:lnTo>
                      <a:pt x="142" y="41"/>
                    </a:lnTo>
                    <a:lnTo>
                      <a:pt x="142" y="43"/>
                    </a:lnTo>
                    <a:lnTo>
                      <a:pt x="141" y="43"/>
                    </a:lnTo>
                    <a:lnTo>
                      <a:pt x="136" y="44"/>
                    </a:lnTo>
                    <a:lnTo>
                      <a:pt x="135" y="46"/>
                    </a:lnTo>
                    <a:lnTo>
                      <a:pt x="133" y="47"/>
                    </a:lnTo>
                    <a:lnTo>
                      <a:pt x="133" y="49"/>
                    </a:lnTo>
                    <a:lnTo>
                      <a:pt x="131" y="49"/>
                    </a:lnTo>
                    <a:lnTo>
                      <a:pt x="131" y="51"/>
                    </a:lnTo>
                    <a:lnTo>
                      <a:pt x="131" y="51"/>
                    </a:lnTo>
                    <a:lnTo>
                      <a:pt x="135" y="52"/>
                    </a:lnTo>
                    <a:lnTo>
                      <a:pt x="136" y="52"/>
                    </a:lnTo>
                    <a:lnTo>
                      <a:pt x="136" y="52"/>
                    </a:lnTo>
                    <a:lnTo>
                      <a:pt x="138" y="54"/>
                    </a:lnTo>
                    <a:lnTo>
                      <a:pt x="138" y="54"/>
                    </a:lnTo>
                    <a:lnTo>
                      <a:pt x="139" y="55"/>
                    </a:lnTo>
                    <a:lnTo>
                      <a:pt x="139" y="57"/>
                    </a:lnTo>
                    <a:lnTo>
                      <a:pt x="138" y="58"/>
                    </a:lnTo>
                    <a:lnTo>
                      <a:pt x="138" y="60"/>
                    </a:lnTo>
                    <a:lnTo>
                      <a:pt x="138" y="60"/>
                    </a:lnTo>
                    <a:lnTo>
                      <a:pt x="138" y="62"/>
                    </a:lnTo>
                    <a:lnTo>
                      <a:pt x="138" y="63"/>
                    </a:lnTo>
                    <a:lnTo>
                      <a:pt x="138" y="65"/>
                    </a:lnTo>
                    <a:lnTo>
                      <a:pt x="139" y="66"/>
                    </a:lnTo>
                    <a:lnTo>
                      <a:pt x="139" y="68"/>
                    </a:lnTo>
                    <a:lnTo>
                      <a:pt x="139" y="68"/>
                    </a:lnTo>
                    <a:lnTo>
                      <a:pt x="139" y="69"/>
                    </a:lnTo>
                    <a:lnTo>
                      <a:pt x="139" y="69"/>
                    </a:lnTo>
                    <a:lnTo>
                      <a:pt x="142" y="73"/>
                    </a:lnTo>
                    <a:lnTo>
                      <a:pt x="142" y="74"/>
                    </a:lnTo>
                    <a:lnTo>
                      <a:pt x="144" y="76"/>
                    </a:lnTo>
                    <a:lnTo>
                      <a:pt x="146" y="77"/>
                    </a:lnTo>
                    <a:lnTo>
                      <a:pt x="146" y="77"/>
                    </a:lnTo>
                    <a:lnTo>
                      <a:pt x="144" y="79"/>
                    </a:lnTo>
                    <a:lnTo>
                      <a:pt x="144" y="79"/>
                    </a:lnTo>
                    <a:lnTo>
                      <a:pt x="144" y="79"/>
                    </a:lnTo>
                    <a:lnTo>
                      <a:pt x="144" y="79"/>
                    </a:lnTo>
                    <a:lnTo>
                      <a:pt x="144" y="79"/>
                    </a:lnTo>
                    <a:lnTo>
                      <a:pt x="144" y="80"/>
                    </a:lnTo>
                    <a:lnTo>
                      <a:pt x="146" y="82"/>
                    </a:lnTo>
                    <a:lnTo>
                      <a:pt x="146" y="84"/>
                    </a:lnTo>
                    <a:lnTo>
                      <a:pt x="144" y="84"/>
                    </a:lnTo>
                    <a:lnTo>
                      <a:pt x="144" y="85"/>
                    </a:lnTo>
                    <a:lnTo>
                      <a:pt x="144" y="85"/>
                    </a:lnTo>
                    <a:lnTo>
                      <a:pt x="139" y="87"/>
                    </a:lnTo>
                    <a:lnTo>
                      <a:pt x="139" y="87"/>
                    </a:lnTo>
                    <a:lnTo>
                      <a:pt x="136" y="90"/>
                    </a:lnTo>
                    <a:lnTo>
                      <a:pt x="135" y="90"/>
                    </a:lnTo>
                    <a:lnTo>
                      <a:pt x="133" y="93"/>
                    </a:lnTo>
                    <a:lnTo>
                      <a:pt x="130" y="96"/>
                    </a:lnTo>
                    <a:lnTo>
                      <a:pt x="128" y="96"/>
                    </a:lnTo>
                    <a:lnTo>
                      <a:pt x="128" y="98"/>
                    </a:lnTo>
                    <a:lnTo>
                      <a:pt x="125" y="101"/>
                    </a:lnTo>
                    <a:lnTo>
                      <a:pt x="123" y="103"/>
                    </a:lnTo>
                    <a:lnTo>
                      <a:pt x="125" y="104"/>
                    </a:lnTo>
                    <a:lnTo>
                      <a:pt x="125" y="106"/>
                    </a:lnTo>
                    <a:lnTo>
                      <a:pt x="125" y="107"/>
                    </a:lnTo>
                    <a:lnTo>
                      <a:pt x="125" y="107"/>
                    </a:lnTo>
                    <a:lnTo>
                      <a:pt x="125" y="109"/>
                    </a:lnTo>
                    <a:lnTo>
                      <a:pt x="125" y="109"/>
                    </a:lnTo>
                    <a:lnTo>
                      <a:pt x="125" y="110"/>
                    </a:lnTo>
                    <a:lnTo>
                      <a:pt x="127" y="110"/>
                    </a:lnTo>
                    <a:lnTo>
                      <a:pt x="127" y="112"/>
                    </a:lnTo>
                    <a:lnTo>
                      <a:pt x="127" y="112"/>
                    </a:lnTo>
                    <a:lnTo>
                      <a:pt x="127" y="112"/>
                    </a:lnTo>
                    <a:lnTo>
                      <a:pt x="125" y="112"/>
                    </a:lnTo>
                    <a:lnTo>
                      <a:pt x="123" y="110"/>
                    </a:lnTo>
                    <a:lnTo>
                      <a:pt x="122" y="110"/>
                    </a:lnTo>
                    <a:lnTo>
                      <a:pt x="122" y="110"/>
                    </a:lnTo>
                    <a:lnTo>
                      <a:pt x="117" y="109"/>
                    </a:lnTo>
                    <a:lnTo>
                      <a:pt x="116" y="109"/>
                    </a:lnTo>
                    <a:lnTo>
                      <a:pt x="116" y="107"/>
                    </a:lnTo>
                    <a:lnTo>
                      <a:pt x="114" y="107"/>
                    </a:lnTo>
                    <a:lnTo>
                      <a:pt x="112" y="106"/>
                    </a:lnTo>
                    <a:lnTo>
                      <a:pt x="111" y="106"/>
                    </a:lnTo>
                    <a:lnTo>
                      <a:pt x="109" y="104"/>
                    </a:lnTo>
                    <a:lnTo>
                      <a:pt x="106" y="104"/>
                    </a:lnTo>
                    <a:lnTo>
                      <a:pt x="103" y="104"/>
                    </a:lnTo>
                    <a:lnTo>
                      <a:pt x="103" y="104"/>
                    </a:lnTo>
                    <a:lnTo>
                      <a:pt x="101" y="104"/>
                    </a:lnTo>
                    <a:lnTo>
                      <a:pt x="100" y="106"/>
                    </a:lnTo>
                    <a:lnTo>
                      <a:pt x="100" y="107"/>
                    </a:lnTo>
                    <a:lnTo>
                      <a:pt x="98" y="107"/>
                    </a:lnTo>
                    <a:lnTo>
                      <a:pt x="97" y="106"/>
                    </a:lnTo>
                    <a:lnTo>
                      <a:pt x="97" y="106"/>
                    </a:lnTo>
                    <a:lnTo>
                      <a:pt x="95" y="106"/>
                    </a:lnTo>
                    <a:lnTo>
                      <a:pt x="94" y="106"/>
                    </a:lnTo>
                    <a:lnTo>
                      <a:pt x="92" y="106"/>
                    </a:lnTo>
                    <a:lnTo>
                      <a:pt x="92" y="106"/>
                    </a:lnTo>
                    <a:lnTo>
                      <a:pt x="92" y="106"/>
                    </a:lnTo>
                    <a:lnTo>
                      <a:pt x="90" y="106"/>
                    </a:lnTo>
                    <a:lnTo>
                      <a:pt x="90" y="106"/>
                    </a:lnTo>
                    <a:lnTo>
                      <a:pt x="89" y="106"/>
                    </a:lnTo>
                    <a:lnTo>
                      <a:pt x="89" y="107"/>
                    </a:lnTo>
                    <a:lnTo>
                      <a:pt x="87" y="107"/>
                    </a:lnTo>
                    <a:lnTo>
                      <a:pt x="87" y="109"/>
                    </a:lnTo>
                    <a:lnTo>
                      <a:pt x="84" y="109"/>
                    </a:lnTo>
                    <a:lnTo>
                      <a:pt x="84" y="109"/>
                    </a:lnTo>
                    <a:lnTo>
                      <a:pt x="82" y="109"/>
                    </a:lnTo>
                    <a:lnTo>
                      <a:pt x="82" y="109"/>
                    </a:lnTo>
                    <a:lnTo>
                      <a:pt x="82" y="109"/>
                    </a:lnTo>
                    <a:lnTo>
                      <a:pt x="82" y="107"/>
                    </a:lnTo>
                    <a:lnTo>
                      <a:pt x="82" y="107"/>
                    </a:lnTo>
                    <a:lnTo>
                      <a:pt x="82" y="106"/>
                    </a:lnTo>
                    <a:lnTo>
                      <a:pt x="82" y="106"/>
                    </a:lnTo>
                    <a:lnTo>
                      <a:pt x="81" y="106"/>
                    </a:lnTo>
                    <a:lnTo>
                      <a:pt x="81" y="104"/>
                    </a:lnTo>
                    <a:lnTo>
                      <a:pt x="81" y="104"/>
                    </a:lnTo>
                    <a:lnTo>
                      <a:pt x="79" y="104"/>
                    </a:lnTo>
                    <a:lnTo>
                      <a:pt x="79" y="103"/>
                    </a:lnTo>
                    <a:lnTo>
                      <a:pt x="78" y="101"/>
                    </a:lnTo>
                    <a:lnTo>
                      <a:pt x="78" y="101"/>
                    </a:lnTo>
                    <a:lnTo>
                      <a:pt x="78" y="103"/>
                    </a:lnTo>
                    <a:lnTo>
                      <a:pt x="76" y="103"/>
                    </a:lnTo>
                    <a:lnTo>
                      <a:pt x="75" y="103"/>
                    </a:lnTo>
                    <a:lnTo>
                      <a:pt x="73" y="106"/>
                    </a:lnTo>
                    <a:lnTo>
                      <a:pt x="71" y="106"/>
                    </a:lnTo>
                    <a:lnTo>
                      <a:pt x="71" y="104"/>
                    </a:lnTo>
                    <a:lnTo>
                      <a:pt x="70" y="103"/>
                    </a:lnTo>
                    <a:lnTo>
                      <a:pt x="68" y="103"/>
                    </a:lnTo>
                    <a:lnTo>
                      <a:pt x="68" y="103"/>
                    </a:lnTo>
                    <a:lnTo>
                      <a:pt x="68" y="101"/>
                    </a:lnTo>
                    <a:lnTo>
                      <a:pt x="65" y="98"/>
                    </a:lnTo>
                    <a:lnTo>
                      <a:pt x="65" y="98"/>
                    </a:lnTo>
                    <a:lnTo>
                      <a:pt x="65" y="96"/>
                    </a:lnTo>
                    <a:lnTo>
                      <a:pt x="65" y="96"/>
                    </a:lnTo>
                    <a:lnTo>
                      <a:pt x="65" y="96"/>
                    </a:lnTo>
                    <a:lnTo>
                      <a:pt x="62" y="95"/>
                    </a:lnTo>
                    <a:lnTo>
                      <a:pt x="62" y="95"/>
                    </a:lnTo>
                    <a:lnTo>
                      <a:pt x="60" y="95"/>
                    </a:lnTo>
                    <a:lnTo>
                      <a:pt x="60" y="95"/>
                    </a:lnTo>
                    <a:lnTo>
                      <a:pt x="59" y="95"/>
                    </a:lnTo>
                    <a:lnTo>
                      <a:pt x="59" y="93"/>
                    </a:lnTo>
                    <a:lnTo>
                      <a:pt x="57" y="93"/>
                    </a:lnTo>
                    <a:lnTo>
                      <a:pt x="57" y="93"/>
                    </a:lnTo>
                    <a:lnTo>
                      <a:pt x="57" y="93"/>
                    </a:lnTo>
                    <a:lnTo>
                      <a:pt x="57" y="93"/>
                    </a:lnTo>
                    <a:lnTo>
                      <a:pt x="56" y="95"/>
                    </a:lnTo>
                    <a:lnTo>
                      <a:pt x="54" y="95"/>
                    </a:lnTo>
                    <a:lnTo>
                      <a:pt x="54" y="93"/>
                    </a:lnTo>
                    <a:lnTo>
                      <a:pt x="53" y="93"/>
                    </a:lnTo>
                    <a:lnTo>
                      <a:pt x="53" y="91"/>
                    </a:lnTo>
                    <a:lnTo>
                      <a:pt x="51" y="91"/>
                    </a:lnTo>
                    <a:lnTo>
                      <a:pt x="51" y="91"/>
                    </a:lnTo>
                    <a:lnTo>
                      <a:pt x="51" y="91"/>
                    </a:lnTo>
                    <a:lnTo>
                      <a:pt x="53" y="90"/>
                    </a:lnTo>
                    <a:lnTo>
                      <a:pt x="53" y="90"/>
                    </a:lnTo>
                    <a:lnTo>
                      <a:pt x="53" y="88"/>
                    </a:lnTo>
                    <a:lnTo>
                      <a:pt x="53" y="88"/>
                    </a:lnTo>
                    <a:lnTo>
                      <a:pt x="53" y="88"/>
                    </a:lnTo>
                    <a:lnTo>
                      <a:pt x="51" y="88"/>
                    </a:lnTo>
                    <a:lnTo>
                      <a:pt x="49" y="88"/>
                    </a:lnTo>
                    <a:lnTo>
                      <a:pt x="48" y="88"/>
                    </a:lnTo>
                    <a:lnTo>
                      <a:pt x="45" y="87"/>
                    </a:lnTo>
                    <a:lnTo>
                      <a:pt x="41" y="85"/>
                    </a:lnTo>
                    <a:lnTo>
                      <a:pt x="41" y="85"/>
                    </a:lnTo>
                    <a:lnTo>
                      <a:pt x="40" y="85"/>
                    </a:lnTo>
                    <a:lnTo>
                      <a:pt x="41" y="87"/>
                    </a:lnTo>
                    <a:lnTo>
                      <a:pt x="43" y="88"/>
                    </a:lnTo>
                    <a:lnTo>
                      <a:pt x="43" y="90"/>
                    </a:lnTo>
                    <a:lnTo>
                      <a:pt x="41" y="90"/>
                    </a:lnTo>
                    <a:lnTo>
                      <a:pt x="40" y="90"/>
                    </a:lnTo>
                    <a:lnTo>
                      <a:pt x="40" y="91"/>
                    </a:lnTo>
                    <a:lnTo>
                      <a:pt x="38" y="91"/>
                    </a:lnTo>
                    <a:lnTo>
                      <a:pt x="38" y="91"/>
                    </a:lnTo>
                    <a:lnTo>
                      <a:pt x="37" y="91"/>
                    </a:lnTo>
                    <a:lnTo>
                      <a:pt x="37" y="91"/>
                    </a:lnTo>
                    <a:lnTo>
                      <a:pt x="35" y="88"/>
                    </a:lnTo>
                    <a:lnTo>
                      <a:pt x="34" y="87"/>
                    </a:lnTo>
                    <a:lnTo>
                      <a:pt x="34" y="87"/>
                    </a:lnTo>
                    <a:lnTo>
                      <a:pt x="32" y="87"/>
                    </a:lnTo>
                    <a:lnTo>
                      <a:pt x="32" y="87"/>
                    </a:lnTo>
                    <a:lnTo>
                      <a:pt x="30" y="85"/>
                    </a:lnTo>
                    <a:lnTo>
                      <a:pt x="32" y="85"/>
                    </a:lnTo>
                    <a:lnTo>
                      <a:pt x="32" y="85"/>
                    </a:lnTo>
                    <a:lnTo>
                      <a:pt x="34" y="84"/>
                    </a:lnTo>
                    <a:lnTo>
                      <a:pt x="34" y="84"/>
                    </a:lnTo>
                    <a:lnTo>
                      <a:pt x="34" y="84"/>
                    </a:lnTo>
                    <a:lnTo>
                      <a:pt x="34" y="84"/>
                    </a:lnTo>
                    <a:lnTo>
                      <a:pt x="34" y="82"/>
                    </a:lnTo>
                    <a:lnTo>
                      <a:pt x="34" y="82"/>
                    </a:lnTo>
                    <a:lnTo>
                      <a:pt x="32" y="82"/>
                    </a:lnTo>
                    <a:lnTo>
                      <a:pt x="29" y="82"/>
                    </a:lnTo>
                    <a:lnTo>
                      <a:pt x="29" y="82"/>
                    </a:lnTo>
                    <a:lnTo>
                      <a:pt x="27" y="82"/>
                    </a:lnTo>
                    <a:lnTo>
                      <a:pt x="27" y="80"/>
                    </a:lnTo>
                    <a:lnTo>
                      <a:pt x="27" y="80"/>
                    </a:lnTo>
                    <a:lnTo>
                      <a:pt x="26" y="80"/>
                    </a:lnTo>
                    <a:lnTo>
                      <a:pt x="24" y="80"/>
                    </a:lnTo>
                    <a:lnTo>
                      <a:pt x="23" y="79"/>
                    </a:lnTo>
                    <a:lnTo>
                      <a:pt x="21" y="79"/>
                    </a:lnTo>
                    <a:lnTo>
                      <a:pt x="19" y="79"/>
                    </a:lnTo>
                    <a:lnTo>
                      <a:pt x="19" y="79"/>
                    </a:lnTo>
                    <a:lnTo>
                      <a:pt x="18" y="77"/>
                    </a:lnTo>
                    <a:lnTo>
                      <a:pt x="18" y="77"/>
                    </a:lnTo>
                    <a:lnTo>
                      <a:pt x="18" y="76"/>
                    </a:lnTo>
                    <a:lnTo>
                      <a:pt x="15" y="74"/>
                    </a:lnTo>
                    <a:lnTo>
                      <a:pt x="13" y="74"/>
                    </a:lnTo>
                    <a:lnTo>
                      <a:pt x="13" y="74"/>
                    </a:lnTo>
                    <a:lnTo>
                      <a:pt x="13" y="76"/>
                    </a:lnTo>
                    <a:lnTo>
                      <a:pt x="13" y="77"/>
                    </a:lnTo>
                    <a:lnTo>
                      <a:pt x="12" y="77"/>
                    </a:lnTo>
                    <a:lnTo>
                      <a:pt x="12" y="77"/>
                    </a:lnTo>
                    <a:lnTo>
                      <a:pt x="12" y="77"/>
                    </a:lnTo>
                    <a:lnTo>
                      <a:pt x="13" y="74"/>
                    </a:lnTo>
                    <a:lnTo>
                      <a:pt x="13" y="73"/>
                    </a:lnTo>
                    <a:lnTo>
                      <a:pt x="13" y="69"/>
                    </a:lnTo>
                    <a:lnTo>
                      <a:pt x="13" y="68"/>
                    </a:lnTo>
                    <a:lnTo>
                      <a:pt x="13" y="66"/>
                    </a:lnTo>
                    <a:lnTo>
                      <a:pt x="12" y="66"/>
                    </a:lnTo>
                    <a:lnTo>
                      <a:pt x="10" y="65"/>
                    </a:lnTo>
                    <a:lnTo>
                      <a:pt x="10" y="65"/>
                    </a:lnTo>
                    <a:lnTo>
                      <a:pt x="10" y="63"/>
                    </a:lnTo>
                    <a:lnTo>
                      <a:pt x="10" y="62"/>
                    </a:lnTo>
                    <a:lnTo>
                      <a:pt x="8" y="62"/>
                    </a:lnTo>
                    <a:lnTo>
                      <a:pt x="8" y="60"/>
                    </a:lnTo>
                    <a:lnTo>
                      <a:pt x="8" y="58"/>
                    </a:lnTo>
                    <a:lnTo>
                      <a:pt x="8" y="57"/>
                    </a:lnTo>
                    <a:lnTo>
                      <a:pt x="8" y="57"/>
                    </a:lnTo>
                    <a:lnTo>
                      <a:pt x="10" y="55"/>
                    </a:lnTo>
                    <a:lnTo>
                      <a:pt x="10" y="54"/>
                    </a:lnTo>
                    <a:lnTo>
                      <a:pt x="10" y="54"/>
                    </a:lnTo>
                    <a:lnTo>
                      <a:pt x="10" y="54"/>
                    </a:lnTo>
                    <a:lnTo>
                      <a:pt x="8" y="52"/>
                    </a:lnTo>
                    <a:lnTo>
                      <a:pt x="10" y="52"/>
                    </a:lnTo>
                    <a:lnTo>
                      <a:pt x="8" y="51"/>
                    </a:lnTo>
                    <a:lnTo>
                      <a:pt x="8" y="51"/>
                    </a:lnTo>
                    <a:lnTo>
                      <a:pt x="7" y="49"/>
                    </a:lnTo>
                    <a:lnTo>
                      <a:pt x="7" y="49"/>
                    </a:lnTo>
                    <a:lnTo>
                      <a:pt x="7" y="47"/>
                    </a:lnTo>
                    <a:lnTo>
                      <a:pt x="8" y="46"/>
                    </a:lnTo>
                    <a:lnTo>
                      <a:pt x="7" y="43"/>
                    </a:lnTo>
                    <a:lnTo>
                      <a:pt x="2" y="41"/>
                    </a:lnTo>
                    <a:lnTo>
                      <a:pt x="0" y="38"/>
                    </a:lnTo>
                    <a:lnTo>
                      <a:pt x="0" y="38"/>
                    </a:lnTo>
                    <a:lnTo>
                      <a:pt x="2" y="36"/>
                    </a:lnTo>
                    <a:lnTo>
                      <a:pt x="4" y="36"/>
                    </a:lnTo>
                    <a:lnTo>
                      <a:pt x="5" y="35"/>
                    </a:lnTo>
                    <a:lnTo>
                      <a:pt x="5" y="32"/>
                    </a:lnTo>
                    <a:lnTo>
                      <a:pt x="5" y="32"/>
                    </a:lnTo>
                    <a:lnTo>
                      <a:pt x="5" y="30"/>
                    </a:lnTo>
                    <a:lnTo>
                      <a:pt x="4" y="25"/>
                    </a:lnTo>
                    <a:lnTo>
                      <a:pt x="4" y="24"/>
                    </a:lnTo>
                    <a:lnTo>
                      <a:pt x="4" y="22"/>
                    </a:lnTo>
                    <a:lnTo>
                      <a:pt x="4" y="22"/>
                    </a:lnTo>
                    <a:lnTo>
                      <a:pt x="7" y="24"/>
                    </a:lnTo>
                    <a:lnTo>
                      <a:pt x="7" y="24"/>
                    </a:lnTo>
                    <a:lnTo>
                      <a:pt x="7" y="22"/>
                    </a:lnTo>
                    <a:lnTo>
                      <a:pt x="7" y="22"/>
                    </a:lnTo>
                    <a:lnTo>
                      <a:pt x="7" y="21"/>
                    </a:lnTo>
                    <a:lnTo>
                      <a:pt x="7" y="21"/>
                    </a:lnTo>
                    <a:lnTo>
                      <a:pt x="4" y="19"/>
                    </a:lnTo>
                    <a:lnTo>
                      <a:pt x="2" y="19"/>
                    </a:lnTo>
                    <a:lnTo>
                      <a:pt x="2" y="17"/>
                    </a:lnTo>
                    <a:lnTo>
                      <a:pt x="2" y="17"/>
                    </a:lnTo>
                    <a:lnTo>
                      <a:pt x="2" y="17"/>
                    </a:lnTo>
                    <a:lnTo>
                      <a:pt x="5" y="17"/>
                    </a:lnTo>
                    <a:lnTo>
                      <a:pt x="10" y="16"/>
                    </a:lnTo>
                    <a:lnTo>
                      <a:pt x="18" y="14"/>
                    </a:lnTo>
                    <a:lnTo>
                      <a:pt x="27" y="11"/>
                    </a:lnTo>
                    <a:lnTo>
                      <a:pt x="29" y="11"/>
                    </a:lnTo>
                    <a:lnTo>
                      <a:pt x="30" y="11"/>
                    </a:lnTo>
                    <a:lnTo>
                      <a:pt x="32" y="10"/>
                    </a:lnTo>
                    <a:lnTo>
                      <a:pt x="32" y="10"/>
                    </a:lnTo>
                    <a:lnTo>
                      <a:pt x="34" y="8"/>
                    </a:lnTo>
                    <a:lnTo>
                      <a:pt x="37" y="5"/>
                    </a:lnTo>
                    <a:lnTo>
                      <a:pt x="41" y="5"/>
                    </a:lnTo>
                    <a:lnTo>
                      <a:pt x="43" y="3"/>
                    </a:lnTo>
                    <a:lnTo>
                      <a:pt x="46" y="2"/>
                    </a:lnTo>
                    <a:lnTo>
                      <a:pt x="54" y="0"/>
                    </a:lnTo>
                    <a:lnTo>
                      <a:pt x="59" y="0"/>
                    </a:lnTo>
                    <a:lnTo>
                      <a:pt x="62"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8" name="Freeform 174">
                <a:extLst>
                  <a:ext uri="{FF2B5EF4-FFF2-40B4-BE49-F238E27FC236}">
                    <a16:creationId xmlns:a16="http://schemas.microsoft.com/office/drawing/2014/main" id="{9A7E46FF-56CB-4A0D-B10E-CCCDC2C0CB9C}"/>
                  </a:ext>
                </a:extLst>
              </p:cNvPr>
              <p:cNvSpPr>
                <a:spLocks/>
              </p:cNvSpPr>
              <p:nvPr/>
            </p:nvSpPr>
            <p:spPr bwMode="auto">
              <a:xfrm>
                <a:off x="7480309" y="3330206"/>
                <a:ext cx="454169" cy="411286"/>
              </a:xfrm>
              <a:custGeom>
                <a:avLst/>
                <a:gdLst>
                  <a:gd name="T0" fmla="*/ 210 w 233"/>
                  <a:gd name="T1" fmla="*/ 3 h 211"/>
                  <a:gd name="T2" fmla="*/ 218 w 233"/>
                  <a:gd name="T3" fmla="*/ 9 h 211"/>
                  <a:gd name="T4" fmla="*/ 219 w 233"/>
                  <a:gd name="T5" fmla="*/ 17 h 211"/>
                  <a:gd name="T6" fmla="*/ 227 w 233"/>
                  <a:gd name="T7" fmla="*/ 22 h 211"/>
                  <a:gd name="T8" fmla="*/ 233 w 233"/>
                  <a:gd name="T9" fmla="*/ 33 h 211"/>
                  <a:gd name="T10" fmla="*/ 225 w 233"/>
                  <a:gd name="T11" fmla="*/ 37 h 211"/>
                  <a:gd name="T12" fmla="*/ 207 w 233"/>
                  <a:gd name="T13" fmla="*/ 39 h 211"/>
                  <a:gd name="T14" fmla="*/ 189 w 233"/>
                  <a:gd name="T15" fmla="*/ 39 h 211"/>
                  <a:gd name="T16" fmla="*/ 189 w 233"/>
                  <a:gd name="T17" fmla="*/ 47 h 211"/>
                  <a:gd name="T18" fmla="*/ 192 w 233"/>
                  <a:gd name="T19" fmla="*/ 52 h 211"/>
                  <a:gd name="T20" fmla="*/ 192 w 233"/>
                  <a:gd name="T21" fmla="*/ 58 h 211"/>
                  <a:gd name="T22" fmla="*/ 194 w 233"/>
                  <a:gd name="T23" fmla="*/ 66 h 211"/>
                  <a:gd name="T24" fmla="*/ 199 w 233"/>
                  <a:gd name="T25" fmla="*/ 69 h 211"/>
                  <a:gd name="T26" fmla="*/ 208 w 233"/>
                  <a:gd name="T27" fmla="*/ 77 h 211"/>
                  <a:gd name="T28" fmla="*/ 197 w 233"/>
                  <a:gd name="T29" fmla="*/ 86 h 211"/>
                  <a:gd name="T30" fmla="*/ 197 w 233"/>
                  <a:gd name="T31" fmla="*/ 99 h 211"/>
                  <a:gd name="T32" fmla="*/ 189 w 233"/>
                  <a:gd name="T33" fmla="*/ 110 h 211"/>
                  <a:gd name="T34" fmla="*/ 177 w 233"/>
                  <a:gd name="T35" fmla="*/ 124 h 211"/>
                  <a:gd name="T36" fmla="*/ 159 w 233"/>
                  <a:gd name="T37" fmla="*/ 141 h 211"/>
                  <a:gd name="T38" fmla="*/ 142 w 233"/>
                  <a:gd name="T39" fmla="*/ 149 h 211"/>
                  <a:gd name="T40" fmla="*/ 134 w 233"/>
                  <a:gd name="T41" fmla="*/ 146 h 211"/>
                  <a:gd name="T42" fmla="*/ 125 w 233"/>
                  <a:gd name="T43" fmla="*/ 160 h 211"/>
                  <a:gd name="T44" fmla="*/ 134 w 233"/>
                  <a:gd name="T45" fmla="*/ 168 h 211"/>
                  <a:gd name="T46" fmla="*/ 139 w 233"/>
                  <a:gd name="T47" fmla="*/ 181 h 211"/>
                  <a:gd name="T48" fmla="*/ 145 w 233"/>
                  <a:gd name="T49" fmla="*/ 190 h 211"/>
                  <a:gd name="T50" fmla="*/ 147 w 233"/>
                  <a:gd name="T51" fmla="*/ 200 h 211"/>
                  <a:gd name="T52" fmla="*/ 142 w 233"/>
                  <a:gd name="T53" fmla="*/ 203 h 211"/>
                  <a:gd name="T54" fmla="*/ 132 w 233"/>
                  <a:gd name="T55" fmla="*/ 203 h 211"/>
                  <a:gd name="T56" fmla="*/ 118 w 233"/>
                  <a:gd name="T57" fmla="*/ 201 h 211"/>
                  <a:gd name="T58" fmla="*/ 113 w 233"/>
                  <a:gd name="T59" fmla="*/ 203 h 211"/>
                  <a:gd name="T60" fmla="*/ 104 w 233"/>
                  <a:gd name="T61" fmla="*/ 211 h 211"/>
                  <a:gd name="T62" fmla="*/ 98 w 233"/>
                  <a:gd name="T63" fmla="*/ 207 h 211"/>
                  <a:gd name="T64" fmla="*/ 93 w 233"/>
                  <a:gd name="T65" fmla="*/ 201 h 211"/>
                  <a:gd name="T66" fmla="*/ 80 w 233"/>
                  <a:gd name="T67" fmla="*/ 182 h 211"/>
                  <a:gd name="T68" fmla="*/ 79 w 233"/>
                  <a:gd name="T69" fmla="*/ 184 h 211"/>
                  <a:gd name="T70" fmla="*/ 54 w 233"/>
                  <a:gd name="T71" fmla="*/ 187 h 211"/>
                  <a:gd name="T72" fmla="*/ 38 w 233"/>
                  <a:gd name="T73" fmla="*/ 187 h 211"/>
                  <a:gd name="T74" fmla="*/ 19 w 233"/>
                  <a:gd name="T75" fmla="*/ 189 h 211"/>
                  <a:gd name="T76" fmla="*/ 11 w 233"/>
                  <a:gd name="T77" fmla="*/ 182 h 211"/>
                  <a:gd name="T78" fmla="*/ 14 w 233"/>
                  <a:gd name="T79" fmla="*/ 171 h 211"/>
                  <a:gd name="T80" fmla="*/ 25 w 233"/>
                  <a:gd name="T81" fmla="*/ 167 h 211"/>
                  <a:gd name="T82" fmla="*/ 33 w 233"/>
                  <a:gd name="T83" fmla="*/ 160 h 211"/>
                  <a:gd name="T84" fmla="*/ 27 w 233"/>
                  <a:gd name="T85" fmla="*/ 157 h 211"/>
                  <a:gd name="T86" fmla="*/ 27 w 233"/>
                  <a:gd name="T87" fmla="*/ 141 h 211"/>
                  <a:gd name="T88" fmla="*/ 13 w 233"/>
                  <a:gd name="T89" fmla="*/ 135 h 211"/>
                  <a:gd name="T90" fmla="*/ 0 w 233"/>
                  <a:gd name="T91" fmla="*/ 116 h 211"/>
                  <a:gd name="T92" fmla="*/ 47 w 233"/>
                  <a:gd name="T93" fmla="*/ 122 h 211"/>
                  <a:gd name="T94" fmla="*/ 61 w 233"/>
                  <a:gd name="T95" fmla="*/ 119 h 211"/>
                  <a:gd name="T96" fmla="*/ 77 w 233"/>
                  <a:gd name="T97" fmla="*/ 111 h 211"/>
                  <a:gd name="T98" fmla="*/ 82 w 233"/>
                  <a:gd name="T99" fmla="*/ 97 h 211"/>
                  <a:gd name="T100" fmla="*/ 96 w 233"/>
                  <a:gd name="T101" fmla="*/ 92 h 211"/>
                  <a:gd name="T102" fmla="*/ 102 w 233"/>
                  <a:gd name="T103" fmla="*/ 86 h 211"/>
                  <a:gd name="T104" fmla="*/ 113 w 233"/>
                  <a:gd name="T105" fmla="*/ 86 h 211"/>
                  <a:gd name="T106" fmla="*/ 121 w 233"/>
                  <a:gd name="T107" fmla="*/ 74 h 211"/>
                  <a:gd name="T108" fmla="*/ 132 w 233"/>
                  <a:gd name="T109" fmla="*/ 63 h 211"/>
                  <a:gd name="T110" fmla="*/ 136 w 233"/>
                  <a:gd name="T111" fmla="*/ 50 h 211"/>
                  <a:gd name="T112" fmla="*/ 148 w 233"/>
                  <a:gd name="T113" fmla="*/ 44 h 211"/>
                  <a:gd name="T114" fmla="*/ 151 w 233"/>
                  <a:gd name="T115" fmla="*/ 34 h 211"/>
                  <a:gd name="T116" fmla="*/ 154 w 233"/>
                  <a:gd name="T117" fmla="*/ 28 h 211"/>
                  <a:gd name="T118" fmla="*/ 151 w 233"/>
                  <a:gd name="T119" fmla="*/ 18 h 211"/>
                  <a:gd name="T120" fmla="*/ 158 w 233"/>
                  <a:gd name="T121" fmla="*/ 11 h 211"/>
                  <a:gd name="T122" fmla="*/ 170 w 233"/>
                  <a:gd name="T123" fmla="*/ 3 h 211"/>
                  <a:gd name="T124" fmla="*/ 191 w 233"/>
                  <a:gd name="T125" fmla="*/ 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211">
                    <a:moveTo>
                      <a:pt x="199" y="0"/>
                    </a:moveTo>
                    <a:lnTo>
                      <a:pt x="200" y="0"/>
                    </a:lnTo>
                    <a:lnTo>
                      <a:pt x="200" y="0"/>
                    </a:lnTo>
                    <a:lnTo>
                      <a:pt x="202" y="1"/>
                    </a:lnTo>
                    <a:lnTo>
                      <a:pt x="202" y="1"/>
                    </a:lnTo>
                    <a:lnTo>
                      <a:pt x="203" y="1"/>
                    </a:lnTo>
                    <a:lnTo>
                      <a:pt x="205" y="1"/>
                    </a:lnTo>
                    <a:lnTo>
                      <a:pt x="207" y="1"/>
                    </a:lnTo>
                    <a:lnTo>
                      <a:pt x="210" y="3"/>
                    </a:lnTo>
                    <a:lnTo>
                      <a:pt x="210" y="3"/>
                    </a:lnTo>
                    <a:lnTo>
                      <a:pt x="210" y="4"/>
                    </a:lnTo>
                    <a:lnTo>
                      <a:pt x="211" y="6"/>
                    </a:lnTo>
                    <a:lnTo>
                      <a:pt x="213" y="4"/>
                    </a:lnTo>
                    <a:lnTo>
                      <a:pt x="213" y="4"/>
                    </a:lnTo>
                    <a:lnTo>
                      <a:pt x="214" y="6"/>
                    </a:lnTo>
                    <a:lnTo>
                      <a:pt x="216" y="6"/>
                    </a:lnTo>
                    <a:lnTo>
                      <a:pt x="216" y="7"/>
                    </a:lnTo>
                    <a:lnTo>
                      <a:pt x="218" y="9"/>
                    </a:lnTo>
                    <a:lnTo>
                      <a:pt x="218" y="9"/>
                    </a:lnTo>
                    <a:lnTo>
                      <a:pt x="218" y="11"/>
                    </a:lnTo>
                    <a:lnTo>
                      <a:pt x="218" y="14"/>
                    </a:lnTo>
                    <a:lnTo>
                      <a:pt x="218" y="15"/>
                    </a:lnTo>
                    <a:lnTo>
                      <a:pt x="218" y="15"/>
                    </a:lnTo>
                    <a:lnTo>
                      <a:pt x="218" y="17"/>
                    </a:lnTo>
                    <a:lnTo>
                      <a:pt x="218" y="17"/>
                    </a:lnTo>
                    <a:lnTo>
                      <a:pt x="219" y="17"/>
                    </a:lnTo>
                    <a:lnTo>
                      <a:pt x="219" y="17"/>
                    </a:lnTo>
                    <a:lnTo>
                      <a:pt x="219" y="18"/>
                    </a:lnTo>
                    <a:lnTo>
                      <a:pt x="221" y="20"/>
                    </a:lnTo>
                    <a:lnTo>
                      <a:pt x="221" y="20"/>
                    </a:lnTo>
                    <a:lnTo>
                      <a:pt x="222" y="20"/>
                    </a:lnTo>
                    <a:lnTo>
                      <a:pt x="224" y="20"/>
                    </a:lnTo>
                    <a:lnTo>
                      <a:pt x="225" y="18"/>
                    </a:lnTo>
                    <a:lnTo>
                      <a:pt x="227" y="18"/>
                    </a:lnTo>
                    <a:lnTo>
                      <a:pt x="227" y="20"/>
                    </a:lnTo>
                    <a:lnTo>
                      <a:pt x="227" y="22"/>
                    </a:lnTo>
                    <a:lnTo>
                      <a:pt x="229" y="22"/>
                    </a:lnTo>
                    <a:lnTo>
                      <a:pt x="230" y="23"/>
                    </a:lnTo>
                    <a:lnTo>
                      <a:pt x="230" y="25"/>
                    </a:lnTo>
                    <a:lnTo>
                      <a:pt x="232" y="26"/>
                    </a:lnTo>
                    <a:lnTo>
                      <a:pt x="232" y="28"/>
                    </a:lnTo>
                    <a:lnTo>
                      <a:pt x="233" y="29"/>
                    </a:lnTo>
                    <a:lnTo>
                      <a:pt x="233" y="29"/>
                    </a:lnTo>
                    <a:lnTo>
                      <a:pt x="233" y="31"/>
                    </a:lnTo>
                    <a:lnTo>
                      <a:pt x="233" y="33"/>
                    </a:lnTo>
                    <a:lnTo>
                      <a:pt x="233" y="34"/>
                    </a:lnTo>
                    <a:lnTo>
                      <a:pt x="232" y="34"/>
                    </a:lnTo>
                    <a:lnTo>
                      <a:pt x="230" y="36"/>
                    </a:lnTo>
                    <a:lnTo>
                      <a:pt x="229" y="36"/>
                    </a:lnTo>
                    <a:lnTo>
                      <a:pt x="229" y="36"/>
                    </a:lnTo>
                    <a:lnTo>
                      <a:pt x="229" y="37"/>
                    </a:lnTo>
                    <a:lnTo>
                      <a:pt x="227" y="37"/>
                    </a:lnTo>
                    <a:lnTo>
                      <a:pt x="225" y="37"/>
                    </a:lnTo>
                    <a:lnTo>
                      <a:pt x="225" y="37"/>
                    </a:lnTo>
                    <a:lnTo>
                      <a:pt x="221" y="39"/>
                    </a:lnTo>
                    <a:lnTo>
                      <a:pt x="219" y="39"/>
                    </a:lnTo>
                    <a:lnTo>
                      <a:pt x="218" y="39"/>
                    </a:lnTo>
                    <a:lnTo>
                      <a:pt x="216" y="40"/>
                    </a:lnTo>
                    <a:lnTo>
                      <a:pt x="214" y="42"/>
                    </a:lnTo>
                    <a:lnTo>
                      <a:pt x="213" y="42"/>
                    </a:lnTo>
                    <a:lnTo>
                      <a:pt x="211" y="40"/>
                    </a:lnTo>
                    <a:lnTo>
                      <a:pt x="208" y="40"/>
                    </a:lnTo>
                    <a:lnTo>
                      <a:pt x="207" y="39"/>
                    </a:lnTo>
                    <a:lnTo>
                      <a:pt x="205" y="39"/>
                    </a:lnTo>
                    <a:lnTo>
                      <a:pt x="203" y="39"/>
                    </a:lnTo>
                    <a:lnTo>
                      <a:pt x="200" y="39"/>
                    </a:lnTo>
                    <a:lnTo>
                      <a:pt x="199" y="37"/>
                    </a:lnTo>
                    <a:lnTo>
                      <a:pt x="197" y="37"/>
                    </a:lnTo>
                    <a:lnTo>
                      <a:pt x="194" y="37"/>
                    </a:lnTo>
                    <a:lnTo>
                      <a:pt x="192" y="37"/>
                    </a:lnTo>
                    <a:lnTo>
                      <a:pt x="191" y="39"/>
                    </a:lnTo>
                    <a:lnTo>
                      <a:pt x="189" y="39"/>
                    </a:lnTo>
                    <a:lnTo>
                      <a:pt x="188" y="40"/>
                    </a:lnTo>
                    <a:lnTo>
                      <a:pt x="188" y="42"/>
                    </a:lnTo>
                    <a:lnTo>
                      <a:pt x="186" y="42"/>
                    </a:lnTo>
                    <a:lnTo>
                      <a:pt x="186" y="44"/>
                    </a:lnTo>
                    <a:lnTo>
                      <a:pt x="186" y="44"/>
                    </a:lnTo>
                    <a:lnTo>
                      <a:pt x="189" y="45"/>
                    </a:lnTo>
                    <a:lnTo>
                      <a:pt x="189" y="45"/>
                    </a:lnTo>
                    <a:lnTo>
                      <a:pt x="189" y="47"/>
                    </a:lnTo>
                    <a:lnTo>
                      <a:pt x="189" y="47"/>
                    </a:lnTo>
                    <a:lnTo>
                      <a:pt x="188" y="48"/>
                    </a:lnTo>
                    <a:lnTo>
                      <a:pt x="188" y="48"/>
                    </a:lnTo>
                    <a:lnTo>
                      <a:pt x="188" y="48"/>
                    </a:lnTo>
                    <a:lnTo>
                      <a:pt x="189" y="50"/>
                    </a:lnTo>
                    <a:lnTo>
                      <a:pt x="191" y="50"/>
                    </a:lnTo>
                    <a:lnTo>
                      <a:pt x="192" y="50"/>
                    </a:lnTo>
                    <a:lnTo>
                      <a:pt x="192" y="50"/>
                    </a:lnTo>
                    <a:lnTo>
                      <a:pt x="192" y="50"/>
                    </a:lnTo>
                    <a:lnTo>
                      <a:pt x="192" y="52"/>
                    </a:lnTo>
                    <a:lnTo>
                      <a:pt x="191" y="52"/>
                    </a:lnTo>
                    <a:lnTo>
                      <a:pt x="189" y="53"/>
                    </a:lnTo>
                    <a:lnTo>
                      <a:pt x="189" y="55"/>
                    </a:lnTo>
                    <a:lnTo>
                      <a:pt x="189" y="55"/>
                    </a:lnTo>
                    <a:lnTo>
                      <a:pt x="189" y="56"/>
                    </a:lnTo>
                    <a:lnTo>
                      <a:pt x="191" y="56"/>
                    </a:lnTo>
                    <a:lnTo>
                      <a:pt x="191" y="56"/>
                    </a:lnTo>
                    <a:lnTo>
                      <a:pt x="192" y="58"/>
                    </a:lnTo>
                    <a:lnTo>
                      <a:pt x="192" y="58"/>
                    </a:lnTo>
                    <a:lnTo>
                      <a:pt x="191" y="59"/>
                    </a:lnTo>
                    <a:lnTo>
                      <a:pt x="191" y="61"/>
                    </a:lnTo>
                    <a:lnTo>
                      <a:pt x="189" y="63"/>
                    </a:lnTo>
                    <a:lnTo>
                      <a:pt x="189" y="63"/>
                    </a:lnTo>
                    <a:lnTo>
                      <a:pt x="189" y="63"/>
                    </a:lnTo>
                    <a:lnTo>
                      <a:pt x="191" y="64"/>
                    </a:lnTo>
                    <a:lnTo>
                      <a:pt x="191" y="64"/>
                    </a:lnTo>
                    <a:lnTo>
                      <a:pt x="192" y="66"/>
                    </a:lnTo>
                    <a:lnTo>
                      <a:pt x="194" y="66"/>
                    </a:lnTo>
                    <a:lnTo>
                      <a:pt x="194" y="66"/>
                    </a:lnTo>
                    <a:lnTo>
                      <a:pt x="194" y="67"/>
                    </a:lnTo>
                    <a:lnTo>
                      <a:pt x="194" y="67"/>
                    </a:lnTo>
                    <a:lnTo>
                      <a:pt x="194" y="69"/>
                    </a:lnTo>
                    <a:lnTo>
                      <a:pt x="194" y="69"/>
                    </a:lnTo>
                    <a:lnTo>
                      <a:pt x="197" y="69"/>
                    </a:lnTo>
                    <a:lnTo>
                      <a:pt x="199" y="70"/>
                    </a:lnTo>
                    <a:lnTo>
                      <a:pt x="199" y="69"/>
                    </a:lnTo>
                    <a:lnTo>
                      <a:pt x="199" y="69"/>
                    </a:lnTo>
                    <a:lnTo>
                      <a:pt x="199" y="72"/>
                    </a:lnTo>
                    <a:lnTo>
                      <a:pt x="199" y="74"/>
                    </a:lnTo>
                    <a:lnTo>
                      <a:pt x="199" y="74"/>
                    </a:lnTo>
                    <a:lnTo>
                      <a:pt x="200" y="75"/>
                    </a:lnTo>
                    <a:lnTo>
                      <a:pt x="203" y="74"/>
                    </a:lnTo>
                    <a:lnTo>
                      <a:pt x="205" y="75"/>
                    </a:lnTo>
                    <a:lnTo>
                      <a:pt x="208" y="75"/>
                    </a:lnTo>
                    <a:lnTo>
                      <a:pt x="208" y="77"/>
                    </a:lnTo>
                    <a:lnTo>
                      <a:pt x="208" y="77"/>
                    </a:lnTo>
                    <a:lnTo>
                      <a:pt x="208" y="78"/>
                    </a:lnTo>
                    <a:lnTo>
                      <a:pt x="208" y="80"/>
                    </a:lnTo>
                    <a:lnTo>
                      <a:pt x="207" y="80"/>
                    </a:lnTo>
                    <a:lnTo>
                      <a:pt x="205" y="80"/>
                    </a:lnTo>
                    <a:lnTo>
                      <a:pt x="200" y="83"/>
                    </a:lnTo>
                    <a:lnTo>
                      <a:pt x="199" y="83"/>
                    </a:lnTo>
                    <a:lnTo>
                      <a:pt x="197" y="85"/>
                    </a:lnTo>
                    <a:lnTo>
                      <a:pt x="197" y="86"/>
                    </a:lnTo>
                    <a:lnTo>
                      <a:pt x="197" y="86"/>
                    </a:lnTo>
                    <a:lnTo>
                      <a:pt x="199" y="89"/>
                    </a:lnTo>
                    <a:lnTo>
                      <a:pt x="199" y="91"/>
                    </a:lnTo>
                    <a:lnTo>
                      <a:pt x="197" y="94"/>
                    </a:lnTo>
                    <a:lnTo>
                      <a:pt x="197" y="94"/>
                    </a:lnTo>
                    <a:lnTo>
                      <a:pt x="197" y="96"/>
                    </a:lnTo>
                    <a:lnTo>
                      <a:pt x="199" y="96"/>
                    </a:lnTo>
                    <a:lnTo>
                      <a:pt x="199" y="97"/>
                    </a:lnTo>
                    <a:lnTo>
                      <a:pt x="199" y="97"/>
                    </a:lnTo>
                    <a:lnTo>
                      <a:pt x="197" y="99"/>
                    </a:lnTo>
                    <a:lnTo>
                      <a:pt x="195" y="99"/>
                    </a:lnTo>
                    <a:lnTo>
                      <a:pt x="194" y="99"/>
                    </a:lnTo>
                    <a:lnTo>
                      <a:pt x="192" y="102"/>
                    </a:lnTo>
                    <a:lnTo>
                      <a:pt x="189" y="105"/>
                    </a:lnTo>
                    <a:lnTo>
                      <a:pt x="188" y="107"/>
                    </a:lnTo>
                    <a:lnTo>
                      <a:pt x="188" y="107"/>
                    </a:lnTo>
                    <a:lnTo>
                      <a:pt x="188" y="108"/>
                    </a:lnTo>
                    <a:lnTo>
                      <a:pt x="189" y="108"/>
                    </a:lnTo>
                    <a:lnTo>
                      <a:pt x="189" y="110"/>
                    </a:lnTo>
                    <a:lnTo>
                      <a:pt x="188" y="111"/>
                    </a:lnTo>
                    <a:lnTo>
                      <a:pt x="186" y="111"/>
                    </a:lnTo>
                    <a:lnTo>
                      <a:pt x="184" y="113"/>
                    </a:lnTo>
                    <a:lnTo>
                      <a:pt x="181" y="115"/>
                    </a:lnTo>
                    <a:lnTo>
                      <a:pt x="181" y="115"/>
                    </a:lnTo>
                    <a:lnTo>
                      <a:pt x="180" y="118"/>
                    </a:lnTo>
                    <a:lnTo>
                      <a:pt x="178" y="119"/>
                    </a:lnTo>
                    <a:lnTo>
                      <a:pt x="178" y="121"/>
                    </a:lnTo>
                    <a:lnTo>
                      <a:pt x="177" y="124"/>
                    </a:lnTo>
                    <a:lnTo>
                      <a:pt x="175" y="127"/>
                    </a:lnTo>
                    <a:lnTo>
                      <a:pt x="173" y="129"/>
                    </a:lnTo>
                    <a:lnTo>
                      <a:pt x="170" y="130"/>
                    </a:lnTo>
                    <a:lnTo>
                      <a:pt x="166" y="133"/>
                    </a:lnTo>
                    <a:lnTo>
                      <a:pt x="166" y="133"/>
                    </a:lnTo>
                    <a:lnTo>
                      <a:pt x="164" y="137"/>
                    </a:lnTo>
                    <a:lnTo>
                      <a:pt x="164" y="138"/>
                    </a:lnTo>
                    <a:lnTo>
                      <a:pt x="162" y="140"/>
                    </a:lnTo>
                    <a:lnTo>
                      <a:pt x="159" y="141"/>
                    </a:lnTo>
                    <a:lnTo>
                      <a:pt x="159" y="144"/>
                    </a:lnTo>
                    <a:lnTo>
                      <a:pt x="159" y="146"/>
                    </a:lnTo>
                    <a:lnTo>
                      <a:pt x="156" y="146"/>
                    </a:lnTo>
                    <a:lnTo>
                      <a:pt x="154" y="146"/>
                    </a:lnTo>
                    <a:lnTo>
                      <a:pt x="150" y="148"/>
                    </a:lnTo>
                    <a:lnTo>
                      <a:pt x="148" y="148"/>
                    </a:lnTo>
                    <a:lnTo>
                      <a:pt x="145" y="149"/>
                    </a:lnTo>
                    <a:lnTo>
                      <a:pt x="143" y="149"/>
                    </a:lnTo>
                    <a:lnTo>
                      <a:pt x="142" y="149"/>
                    </a:lnTo>
                    <a:lnTo>
                      <a:pt x="142" y="148"/>
                    </a:lnTo>
                    <a:lnTo>
                      <a:pt x="140" y="148"/>
                    </a:lnTo>
                    <a:lnTo>
                      <a:pt x="140" y="146"/>
                    </a:lnTo>
                    <a:lnTo>
                      <a:pt x="140" y="144"/>
                    </a:lnTo>
                    <a:lnTo>
                      <a:pt x="139" y="144"/>
                    </a:lnTo>
                    <a:lnTo>
                      <a:pt x="137" y="144"/>
                    </a:lnTo>
                    <a:lnTo>
                      <a:pt x="136" y="144"/>
                    </a:lnTo>
                    <a:lnTo>
                      <a:pt x="136" y="146"/>
                    </a:lnTo>
                    <a:lnTo>
                      <a:pt x="134" y="146"/>
                    </a:lnTo>
                    <a:lnTo>
                      <a:pt x="134" y="148"/>
                    </a:lnTo>
                    <a:lnTo>
                      <a:pt x="132" y="149"/>
                    </a:lnTo>
                    <a:lnTo>
                      <a:pt x="131" y="152"/>
                    </a:lnTo>
                    <a:lnTo>
                      <a:pt x="128" y="155"/>
                    </a:lnTo>
                    <a:lnTo>
                      <a:pt x="126" y="155"/>
                    </a:lnTo>
                    <a:lnTo>
                      <a:pt x="126" y="157"/>
                    </a:lnTo>
                    <a:lnTo>
                      <a:pt x="126" y="157"/>
                    </a:lnTo>
                    <a:lnTo>
                      <a:pt x="125" y="159"/>
                    </a:lnTo>
                    <a:lnTo>
                      <a:pt x="125" y="160"/>
                    </a:lnTo>
                    <a:lnTo>
                      <a:pt x="125" y="163"/>
                    </a:lnTo>
                    <a:lnTo>
                      <a:pt x="125" y="163"/>
                    </a:lnTo>
                    <a:lnTo>
                      <a:pt x="125" y="165"/>
                    </a:lnTo>
                    <a:lnTo>
                      <a:pt x="126" y="165"/>
                    </a:lnTo>
                    <a:lnTo>
                      <a:pt x="128" y="167"/>
                    </a:lnTo>
                    <a:lnTo>
                      <a:pt x="131" y="167"/>
                    </a:lnTo>
                    <a:lnTo>
                      <a:pt x="132" y="167"/>
                    </a:lnTo>
                    <a:lnTo>
                      <a:pt x="134" y="167"/>
                    </a:lnTo>
                    <a:lnTo>
                      <a:pt x="134" y="168"/>
                    </a:lnTo>
                    <a:lnTo>
                      <a:pt x="134" y="168"/>
                    </a:lnTo>
                    <a:lnTo>
                      <a:pt x="134" y="170"/>
                    </a:lnTo>
                    <a:lnTo>
                      <a:pt x="134" y="173"/>
                    </a:lnTo>
                    <a:lnTo>
                      <a:pt x="132" y="174"/>
                    </a:lnTo>
                    <a:lnTo>
                      <a:pt x="132" y="176"/>
                    </a:lnTo>
                    <a:lnTo>
                      <a:pt x="132" y="178"/>
                    </a:lnTo>
                    <a:lnTo>
                      <a:pt x="136" y="181"/>
                    </a:lnTo>
                    <a:lnTo>
                      <a:pt x="137" y="181"/>
                    </a:lnTo>
                    <a:lnTo>
                      <a:pt x="139" y="181"/>
                    </a:lnTo>
                    <a:lnTo>
                      <a:pt x="139" y="181"/>
                    </a:lnTo>
                    <a:lnTo>
                      <a:pt x="140" y="181"/>
                    </a:lnTo>
                    <a:lnTo>
                      <a:pt x="140" y="181"/>
                    </a:lnTo>
                    <a:lnTo>
                      <a:pt x="140" y="181"/>
                    </a:lnTo>
                    <a:lnTo>
                      <a:pt x="142" y="181"/>
                    </a:lnTo>
                    <a:lnTo>
                      <a:pt x="142" y="184"/>
                    </a:lnTo>
                    <a:lnTo>
                      <a:pt x="142" y="185"/>
                    </a:lnTo>
                    <a:lnTo>
                      <a:pt x="143" y="189"/>
                    </a:lnTo>
                    <a:lnTo>
                      <a:pt x="145" y="190"/>
                    </a:lnTo>
                    <a:lnTo>
                      <a:pt x="145" y="193"/>
                    </a:lnTo>
                    <a:lnTo>
                      <a:pt x="147" y="195"/>
                    </a:lnTo>
                    <a:lnTo>
                      <a:pt x="147" y="196"/>
                    </a:lnTo>
                    <a:lnTo>
                      <a:pt x="147" y="196"/>
                    </a:lnTo>
                    <a:lnTo>
                      <a:pt x="145" y="196"/>
                    </a:lnTo>
                    <a:lnTo>
                      <a:pt x="145" y="198"/>
                    </a:lnTo>
                    <a:lnTo>
                      <a:pt x="147" y="198"/>
                    </a:lnTo>
                    <a:lnTo>
                      <a:pt x="145" y="198"/>
                    </a:lnTo>
                    <a:lnTo>
                      <a:pt x="147" y="200"/>
                    </a:lnTo>
                    <a:lnTo>
                      <a:pt x="147" y="200"/>
                    </a:lnTo>
                    <a:lnTo>
                      <a:pt x="147" y="200"/>
                    </a:lnTo>
                    <a:lnTo>
                      <a:pt x="147" y="201"/>
                    </a:lnTo>
                    <a:lnTo>
                      <a:pt x="145" y="201"/>
                    </a:lnTo>
                    <a:lnTo>
                      <a:pt x="145" y="201"/>
                    </a:lnTo>
                    <a:lnTo>
                      <a:pt x="143" y="203"/>
                    </a:lnTo>
                    <a:lnTo>
                      <a:pt x="143" y="203"/>
                    </a:lnTo>
                    <a:lnTo>
                      <a:pt x="142" y="203"/>
                    </a:lnTo>
                    <a:lnTo>
                      <a:pt x="142" y="203"/>
                    </a:lnTo>
                    <a:lnTo>
                      <a:pt x="140" y="201"/>
                    </a:lnTo>
                    <a:lnTo>
                      <a:pt x="140" y="201"/>
                    </a:lnTo>
                    <a:lnTo>
                      <a:pt x="140" y="200"/>
                    </a:lnTo>
                    <a:lnTo>
                      <a:pt x="140" y="200"/>
                    </a:lnTo>
                    <a:lnTo>
                      <a:pt x="139" y="200"/>
                    </a:lnTo>
                    <a:lnTo>
                      <a:pt x="136" y="201"/>
                    </a:lnTo>
                    <a:lnTo>
                      <a:pt x="132" y="201"/>
                    </a:lnTo>
                    <a:lnTo>
                      <a:pt x="132" y="203"/>
                    </a:lnTo>
                    <a:lnTo>
                      <a:pt x="132" y="203"/>
                    </a:lnTo>
                    <a:lnTo>
                      <a:pt x="131" y="204"/>
                    </a:lnTo>
                    <a:lnTo>
                      <a:pt x="129" y="204"/>
                    </a:lnTo>
                    <a:lnTo>
                      <a:pt x="128" y="204"/>
                    </a:lnTo>
                    <a:lnTo>
                      <a:pt x="126" y="203"/>
                    </a:lnTo>
                    <a:lnTo>
                      <a:pt x="125" y="203"/>
                    </a:lnTo>
                    <a:lnTo>
                      <a:pt x="123" y="203"/>
                    </a:lnTo>
                    <a:lnTo>
                      <a:pt x="121" y="203"/>
                    </a:lnTo>
                    <a:lnTo>
                      <a:pt x="118" y="203"/>
                    </a:lnTo>
                    <a:lnTo>
                      <a:pt x="118" y="201"/>
                    </a:lnTo>
                    <a:lnTo>
                      <a:pt x="117" y="203"/>
                    </a:lnTo>
                    <a:lnTo>
                      <a:pt x="115" y="201"/>
                    </a:lnTo>
                    <a:lnTo>
                      <a:pt x="115" y="203"/>
                    </a:lnTo>
                    <a:lnTo>
                      <a:pt x="115" y="203"/>
                    </a:lnTo>
                    <a:lnTo>
                      <a:pt x="115" y="201"/>
                    </a:lnTo>
                    <a:lnTo>
                      <a:pt x="113" y="201"/>
                    </a:lnTo>
                    <a:lnTo>
                      <a:pt x="113" y="201"/>
                    </a:lnTo>
                    <a:lnTo>
                      <a:pt x="113" y="201"/>
                    </a:lnTo>
                    <a:lnTo>
                      <a:pt x="113" y="203"/>
                    </a:lnTo>
                    <a:lnTo>
                      <a:pt x="113" y="207"/>
                    </a:lnTo>
                    <a:lnTo>
                      <a:pt x="112" y="207"/>
                    </a:lnTo>
                    <a:lnTo>
                      <a:pt x="110" y="207"/>
                    </a:lnTo>
                    <a:lnTo>
                      <a:pt x="109" y="207"/>
                    </a:lnTo>
                    <a:lnTo>
                      <a:pt x="107" y="207"/>
                    </a:lnTo>
                    <a:lnTo>
                      <a:pt x="106" y="207"/>
                    </a:lnTo>
                    <a:lnTo>
                      <a:pt x="106" y="209"/>
                    </a:lnTo>
                    <a:lnTo>
                      <a:pt x="106" y="209"/>
                    </a:lnTo>
                    <a:lnTo>
                      <a:pt x="104" y="211"/>
                    </a:lnTo>
                    <a:lnTo>
                      <a:pt x="104" y="209"/>
                    </a:lnTo>
                    <a:lnTo>
                      <a:pt x="104" y="209"/>
                    </a:lnTo>
                    <a:lnTo>
                      <a:pt x="102" y="209"/>
                    </a:lnTo>
                    <a:lnTo>
                      <a:pt x="102" y="209"/>
                    </a:lnTo>
                    <a:lnTo>
                      <a:pt x="101" y="207"/>
                    </a:lnTo>
                    <a:lnTo>
                      <a:pt x="101" y="209"/>
                    </a:lnTo>
                    <a:lnTo>
                      <a:pt x="98" y="209"/>
                    </a:lnTo>
                    <a:lnTo>
                      <a:pt x="98" y="207"/>
                    </a:lnTo>
                    <a:lnTo>
                      <a:pt x="98" y="207"/>
                    </a:lnTo>
                    <a:lnTo>
                      <a:pt x="96" y="207"/>
                    </a:lnTo>
                    <a:lnTo>
                      <a:pt x="96" y="207"/>
                    </a:lnTo>
                    <a:lnTo>
                      <a:pt x="95" y="206"/>
                    </a:lnTo>
                    <a:lnTo>
                      <a:pt x="95" y="206"/>
                    </a:lnTo>
                    <a:lnTo>
                      <a:pt x="95" y="206"/>
                    </a:lnTo>
                    <a:lnTo>
                      <a:pt x="93" y="204"/>
                    </a:lnTo>
                    <a:lnTo>
                      <a:pt x="93" y="203"/>
                    </a:lnTo>
                    <a:lnTo>
                      <a:pt x="93" y="203"/>
                    </a:lnTo>
                    <a:lnTo>
                      <a:pt x="93" y="201"/>
                    </a:lnTo>
                    <a:lnTo>
                      <a:pt x="91" y="195"/>
                    </a:lnTo>
                    <a:lnTo>
                      <a:pt x="90" y="195"/>
                    </a:lnTo>
                    <a:lnTo>
                      <a:pt x="84" y="193"/>
                    </a:lnTo>
                    <a:lnTo>
                      <a:pt x="84" y="192"/>
                    </a:lnTo>
                    <a:lnTo>
                      <a:pt x="84" y="189"/>
                    </a:lnTo>
                    <a:lnTo>
                      <a:pt x="84" y="187"/>
                    </a:lnTo>
                    <a:lnTo>
                      <a:pt x="82" y="185"/>
                    </a:lnTo>
                    <a:lnTo>
                      <a:pt x="82" y="184"/>
                    </a:lnTo>
                    <a:lnTo>
                      <a:pt x="80" y="182"/>
                    </a:lnTo>
                    <a:lnTo>
                      <a:pt x="79" y="182"/>
                    </a:lnTo>
                    <a:lnTo>
                      <a:pt x="77" y="182"/>
                    </a:lnTo>
                    <a:lnTo>
                      <a:pt x="76" y="182"/>
                    </a:lnTo>
                    <a:lnTo>
                      <a:pt x="76" y="184"/>
                    </a:lnTo>
                    <a:lnTo>
                      <a:pt x="79" y="184"/>
                    </a:lnTo>
                    <a:lnTo>
                      <a:pt x="80" y="184"/>
                    </a:lnTo>
                    <a:lnTo>
                      <a:pt x="80" y="184"/>
                    </a:lnTo>
                    <a:lnTo>
                      <a:pt x="80" y="184"/>
                    </a:lnTo>
                    <a:lnTo>
                      <a:pt x="79" y="184"/>
                    </a:lnTo>
                    <a:lnTo>
                      <a:pt x="77" y="184"/>
                    </a:lnTo>
                    <a:lnTo>
                      <a:pt x="72" y="184"/>
                    </a:lnTo>
                    <a:lnTo>
                      <a:pt x="69" y="185"/>
                    </a:lnTo>
                    <a:lnTo>
                      <a:pt x="65" y="185"/>
                    </a:lnTo>
                    <a:lnTo>
                      <a:pt x="60" y="185"/>
                    </a:lnTo>
                    <a:lnTo>
                      <a:pt x="57" y="187"/>
                    </a:lnTo>
                    <a:lnTo>
                      <a:pt x="55" y="189"/>
                    </a:lnTo>
                    <a:lnTo>
                      <a:pt x="54" y="189"/>
                    </a:lnTo>
                    <a:lnTo>
                      <a:pt x="54" y="187"/>
                    </a:lnTo>
                    <a:lnTo>
                      <a:pt x="47" y="185"/>
                    </a:lnTo>
                    <a:lnTo>
                      <a:pt x="47" y="185"/>
                    </a:lnTo>
                    <a:lnTo>
                      <a:pt x="46" y="185"/>
                    </a:lnTo>
                    <a:lnTo>
                      <a:pt x="44" y="185"/>
                    </a:lnTo>
                    <a:lnTo>
                      <a:pt x="44" y="185"/>
                    </a:lnTo>
                    <a:lnTo>
                      <a:pt x="41" y="185"/>
                    </a:lnTo>
                    <a:lnTo>
                      <a:pt x="38" y="185"/>
                    </a:lnTo>
                    <a:lnTo>
                      <a:pt x="38" y="187"/>
                    </a:lnTo>
                    <a:lnTo>
                      <a:pt x="38" y="187"/>
                    </a:lnTo>
                    <a:lnTo>
                      <a:pt x="35" y="187"/>
                    </a:lnTo>
                    <a:lnTo>
                      <a:pt x="33" y="187"/>
                    </a:lnTo>
                    <a:lnTo>
                      <a:pt x="30" y="187"/>
                    </a:lnTo>
                    <a:lnTo>
                      <a:pt x="25" y="187"/>
                    </a:lnTo>
                    <a:lnTo>
                      <a:pt x="24" y="187"/>
                    </a:lnTo>
                    <a:lnTo>
                      <a:pt x="22" y="189"/>
                    </a:lnTo>
                    <a:lnTo>
                      <a:pt x="22" y="189"/>
                    </a:lnTo>
                    <a:lnTo>
                      <a:pt x="20" y="189"/>
                    </a:lnTo>
                    <a:lnTo>
                      <a:pt x="19" y="189"/>
                    </a:lnTo>
                    <a:lnTo>
                      <a:pt x="19" y="187"/>
                    </a:lnTo>
                    <a:lnTo>
                      <a:pt x="19" y="187"/>
                    </a:lnTo>
                    <a:lnTo>
                      <a:pt x="17" y="189"/>
                    </a:lnTo>
                    <a:lnTo>
                      <a:pt x="14" y="189"/>
                    </a:lnTo>
                    <a:lnTo>
                      <a:pt x="13" y="189"/>
                    </a:lnTo>
                    <a:lnTo>
                      <a:pt x="9" y="189"/>
                    </a:lnTo>
                    <a:lnTo>
                      <a:pt x="9" y="189"/>
                    </a:lnTo>
                    <a:lnTo>
                      <a:pt x="11" y="187"/>
                    </a:lnTo>
                    <a:lnTo>
                      <a:pt x="11" y="182"/>
                    </a:lnTo>
                    <a:lnTo>
                      <a:pt x="11" y="181"/>
                    </a:lnTo>
                    <a:lnTo>
                      <a:pt x="11" y="179"/>
                    </a:lnTo>
                    <a:lnTo>
                      <a:pt x="11" y="179"/>
                    </a:lnTo>
                    <a:lnTo>
                      <a:pt x="13" y="179"/>
                    </a:lnTo>
                    <a:lnTo>
                      <a:pt x="13" y="178"/>
                    </a:lnTo>
                    <a:lnTo>
                      <a:pt x="13" y="176"/>
                    </a:lnTo>
                    <a:lnTo>
                      <a:pt x="13" y="173"/>
                    </a:lnTo>
                    <a:lnTo>
                      <a:pt x="14" y="173"/>
                    </a:lnTo>
                    <a:lnTo>
                      <a:pt x="14" y="171"/>
                    </a:lnTo>
                    <a:lnTo>
                      <a:pt x="17" y="171"/>
                    </a:lnTo>
                    <a:lnTo>
                      <a:pt x="17" y="170"/>
                    </a:lnTo>
                    <a:lnTo>
                      <a:pt x="19" y="170"/>
                    </a:lnTo>
                    <a:lnTo>
                      <a:pt x="19" y="170"/>
                    </a:lnTo>
                    <a:lnTo>
                      <a:pt x="20" y="170"/>
                    </a:lnTo>
                    <a:lnTo>
                      <a:pt x="20" y="168"/>
                    </a:lnTo>
                    <a:lnTo>
                      <a:pt x="22" y="167"/>
                    </a:lnTo>
                    <a:lnTo>
                      <a:pt x="22" y="167"/>
                    </a:lnTo>
                    <a:lnTo>
                      <a:pt x="25" y="167"/>
                    </a:lnTo>
                    <a:lnTo>
                      <a:pt x="27" y="167"/>
                    </a:lnTo>
                    <a:lnTo>
                      <a:pt x="27" y="165"/>
                    </a:lnTo>
                    <a:lnTo>
                      <a:pt x="31" y="167"/>
                    </a:lnTo>
                    <a:lnTo>
                      <a:pt x="33" y="165"/>
                    </a:lnTo>
                    <a:lnTo>
                      <a:pt x="33" y="165"/>
                    </a:lnTo>
                    <a:lnTo>
                      <a:pt x="33" y="163"/>
                    </a:lnTo>
                    <a:lnTo>
                      <a:pt x="35" y="162"/>
                    </a:lnTo>
                    <a:lnTo>
                      <a:pt x="35" y="162"/>
                    </a:lnTo>
                    <a:lnTo>
                      <a:pt x="33" y="160"/>
                    </a:lnTo>
                    <a:lnTo>
                      <a:pt x="35" y="159"/>
                    </a:lnTo>
                    <a:lnTo>
                      <a:pt x="35" y="159"/>
                    </a:lnTo>
                    <a:lnTo>
                      <a:pt x="35" y="157"/>
                    </a:lnTo>
                    <a:lnTo>
                      <a:pt x="35" y="157"/>
                    </a:lnTo>
                    <a:lnTo>
                      <a:pt x="33" y="157"/>
                    </a:lnTo>
                    <a:lnTo>
                      <a:pt x="33" y="157"/>
                    </a:lnTo>
                    <a:lnTo>
                      <a:pt x="30" y="157"/>
                    </a:lnTo>
                    <a:lnTo>
                      <a:pt x="28" y="157"/>
                    </a:lnTo>
                    <a:lnTo>
                      <a:pt x="27" y="157"/>
                    </a:lnTo>
                    <a:lnTo>
                      <a:pt x="27" y="155"/>
                    </a:lnTo>
                    <a:lnTo>
                      <a:pt x="27" y="155"/>
                    </a:lnTo>
                    <a:lnTo>
                      <a:pt x="27" y="154"/>
                    </a:lnTo>
                    <a:lnTo>
                      <a:pt x="28" y="154"/>
                    </a:lnTo>
                    <a:lnTo>
                      <a:pt x="28" y="152"/>
                    </a:lnTo>
                    <a:lnTo>
                      <a:pt x="27" y="148"/>
                    </a:lnTo>
                    <a:lnTo>
                      <a:pt x="27" y="144"/>
                    </a:lnTo>
                    <a:lnTo>
                      <a:pt x="27" y="141"/>
                    </a:lnTo>
                    <a:lnTo>
                      <a:pt x="27" y="141"/>
                    </a:lnTo>
                    <a:lnTo>
                      <a:pt x="27" y="141"/>
                    </a:lnTo>
                    <a:lnTo>
                      <a:pt x="27" y="141"/>
                    </a:lnTo>
                    <a:lnTo>
                      <a:pt x="24" y="141"/>
                    </a:lnTo>
                    <a:lnTo>
                      <a:pt x="22" y="140"/>
                    </a:lnTo>
                    <a:lnTo>
                      <a:pt x="20" y="138"/>
                    </a:lnTo>
                    <a:lnTo>
                      <a:pt x="17" y="137"/>
                    </a:lnTo>
                    <a:lnTo>
                      <a:pt x="16" y="137"/>
                    </a:lnTo>
                    <a:lnTo>
                      <a:pt x="14" y="137"/>
                    </a:lnTo>
                    <a:lnTo>
                      <a:pt x="13" y="135"/>
                    </a:lnTo>
                    <a:lnTo>
                      <a:pt x="11" y="132"/>
                    </a:lnTo>
                    <a:lnTo>
                      <a:pt x="9" y="132"/>
                    </a:lnTo>
                    <a:lnTo>
                      <a:pt x="9" y="129"/>
                    </a:lnTo>
                    <a:lnTo>
                      <a:pt x="6" y="126"/>
                    </a:lnTo>
                    <a:lnTo>
                      <a:pt x="6" y="124"/>
                    </a:lnTo>
                    <a:lnTo>
                      <a:pt x="6" y="124"/>
                    </a:lnTo>
                    <a:lnTo>
                      <a:pt x="3" y="121"/>
                    </a:lnTo>
                    <a:lnTo>
                      <a:pt x="2" y="119"/>
                    </a:lnTo>
                    <a:lnTo>
                      <a:pt x="0" y="116"/>
                    </a:lnTo>
                    <a:lnTo>
                      <a:pt x="5" y="118"/>
                    </a:lnTo>
                    <a:lnTo>
                      <a:pt x="9" y="119"/>
                    </a:lnTo>
                    <a:lnTo>
                      <a:pt x="16" y="121"/>
                    </a:lnTo>
                    <a:lnTo>
                      <a:pt x="22" y="122"/>
                    </a:lnTo>
                    <a:lnTo>
                      <a:pt x="24" y="122"/>
                    </a:lnTo>
                    <a:lnTo>
                      <a:pt x="39" y="121"/>
                    </a:lnTo>
                    <a:lnTo>
                      <a:pt x="44" y="122"/>
                    </a:lnTo>
                    <a:lnTo>
                      <a:pt x="46" y="122"/>
                    </a:lnTo>
                    <a:lnTo>
                      <a:pt x="47" y="122"/>
                    </a:lnTo>
                    <a:lnTo>
                      <a:pt x="47" y="122"/>
                    </a:lnTo>
                    <a:lnTo>
                      <a:pt x="49" y="121"/>
                    </a:lnTo>
                    <a:lnTo>
                      <a:pt x="50" y="121"/>
                    </a:lnTo>
                    <a:lnTo>
                      <a:pt x="52" y="121"/>
                    </a:lnTo>
                    <a:lnTo>
                      <a:pt x="55" y="121"/>
                    </a:lnTo>
                    <a:lnTo>
                      <a:pt x="57" y="121"/>
                    </a:lnTo>
                    <a:lnTo>
                      <a:pt x="58" y="121"/>
                    </a:lnTo>
                    <a:lnTo>
                      <a:pt x="61" y="121"/>
                    </a:lnTo>
                    <a:lnTo>
                      <a:pt x="61" y="119"/>
                    </a:lnTo>
                    <a:lnTo>
                      <a:pt x="66" y="119"/>
                    </a:lnTo>
                    <a:lnTo>
                      <a:pt x="69" y="118"/>
                    </a:lnTo>
                    <a:lnTo>
                      <a:pt x="74" y="116"/>
                    </a:lnTo>
                    <a:lnTo>
                      <a:pt x="76" y="116"/>
                    </a:lnTo>
                    <a:lnTo>
                      <a:pt x="77" y="116"/>
                    </a:lnTo>
                    <a:lnTo>
                      <a:pt x="77" y="115"/>
                    </a:lnTo>
                    <a:lnTo>
                      <a:pt x="79" y="115"/>
                    </a:lnTo>
                    <a:lnTo>
                      <a:pt x="77" y="113"/>
                    </a:lnTo>
                    <a:lnTo>
                      <a:pt x="77" y="111"/>
                    </a:lnTo>
                    <a:lnTo>
                      <a:pt x="77" y="110"/>
                    </a:lnTo>
                    <a:lnTo>
                      <a:pt x="79" y="108"/>
                    </a:lnTo>
                    <a:lnTo>
                      <a:pt x="79" y="105"/>
                    </a:lnTo>
                    <a:lnTo>
                      <a:pt x="77" y="104"/>
                    </a:lnTo>
                    <a:lnTo>
                      <a:pt x="79" y="100"/>
                    </a:lnTo>
                    <a:lnTo>
                      <a:pt x="79" y="99"/>
                    </a:lnTo>
                    <a:lnTo>
                      <a:pt x="80" y="99"/>
                    </a:lnTo>
                    <a:lnTo>
                      <a:pt x="82" y="97"/>
                    </a:lnTo>
                    <a:lnTo>
                      <a:pt x="82" y="97"/>
                    </a:lnTo>
                    <a:lnTo>
                      <a:pt x="84" y="97"/>
                    </a:lnTo>
                    <a:lnTo>
                      <a:pt x="85" y="94"/>
                    </a:lnTo>
                    <a:lnTo>
                      <a:pt x="85" y="94"/>
                    </a:lnTo>
                    <a:lnTo>
                      <a:pt x="87" y="92"/>
                    </a:lnTo>
                    <a:lnTo>
                      <a:pt x="88" y="92"/>
                    </a:lnTo>
                    <a:lnTo>
                      <a:pt x="90" y="94"/>
                    </a:lnTo>
                    <a:lnTo>
                      <a:pt x="93" y="94"/>
                    </a:lnTo>
                    <a:lnTo>
                      <a:pt x="95" y="94"/>
                    </a:lnTo>
                    <a:lnTo>
                      <a:pt x="96" y="92"/>
                    </a:lnTo>
                    <a:lnTo>
                      <a:pt x="98" y="92"/>
                    </a:lnTo>
                    <a:lnTo>
                      <a:pt x="99" y="92"/>
                    </a:lnTo>
                    <a:lnTo>
                      <a:pt x="99" y="91"/>
                    </a:lnTo>
                    <a:lnTo>
                      <a:pt x="98" y="91"/>
                    </a:lnTo>
                    <a:lnTo>
                      <a:pt x="98" y="91"/>
                    </a:lnTo>
                    <a:lnTo>
                      <a:pt x="96" y="89"/>
                    </a:lnTo>
                    <a:lnTo>
                      <a:pt x="98" y="89"/>
                    </a:lnTo>
                    <a:lnTo>
                      <a:pt x="99" y="89"/>
                    </a:lnTo>
                    <a:lnTo>
                      <a:pt x="102" y="86"/>
                    </a:lnTo>
                    <a:lnTo>
                      <a:pt x="104" y="86"/>
                    </a:lnTo>
                    <a:lnTo>
                      <a:pt x="106" y="85"/>
                    </a:lnTo>
                    <a:lnTo>
                      <a:pt x="106" y="85"/>
                    </a:lnTo>
                    <a:lnTo>
                      <a:pt x="107" y="86"/>
                    </a:lnTo>
                    <a:lnTo>
                      <a:pt x="109" y="86"/>
                    </a:lnTo>
                    <a:lnTo>
                      <a:pt x="110" y="85"/>
                    </a:lnTo>
                    <a:lnTo>
                      <a:pt x="112" y="85"/>
                    </a:lnTo>
                    <a:lnTo>
                      <a:pt x="112" y="86"/>
                    </a:lnTo>
                    <a:lnTo>
                      <a:pt x="113" y="86"/>
                    </a:lnTo>
                    <a:lnTo>
                      <a:pt x="113" y="88"/>
                    </a:lnTo>
                    <a:lnTo>
                      <a:pt x="115" y="88"/>
                    </a:lnTo>
                    <a:lnTo>
                      <a:pt x="117" y="88"/>
                    </a:lnTo>
                    <a:lnTo>
                      <a:pt x="118" y="86"/>
                    </a:lnTo>
                    <a:lnTo>
                      <a:pt x="120" y="85"/>
                    </a:lnTo>
                    <a:lnTo>
                      <a:pt x="121" y="83"/>
                    </a:lnTo>
                    <a:lnTo>
                      <a:pt x="121" y="78"/>
                    </a:lnTo>
                    <a:lnTo>
                      <a:pt x="121" y="75"/>
                    </a:lnTo>
                    <a:lnTo>
                      <a:pt x="121" y="74"/>
                    </a:lnTo>
                    <a:lnTo>
                      <a:pt x="123" y="72"/>
                    </a:lnTo>
                    <a:lnTo>
                      <a:pt x="123" y="70"/>
                    </a:lnTo>
                    <a:lnTo>
                      <a:pt x="123" y="69"/>
                    </a:lnTo>
                    <a:lnTo>
                      <a:pt x="125" y="69"/>
                    </a:lnTo>
                    <a:lnTo>
                      <a:pt x="125" y="66"/>
                    </a:lnTo>
                    <a:lnTo>
                      <a:pt x="126" y="64"/>
                    </a:lnTo>
                    <a:lnTo>
                      <a:pt x="128" y="64"/>
                    </a:lnTo>
                    <a:lnTo>
                      <a:pt x="131" y="64"/>
                    </a:lnTo>
                    <a:lnTo>
                      <a:pt x="132" y="63"/>
                    </a:lnTo>
                    <a:lnTo>
                      <a:pt x="136" y="61"/>
                    </a:lnTo>
                    <a:lnTo>
                      <a:pt x="136" y="59"/>
                    </a:lnTo>
                    <a:lnTo>
                      <a:pt x="136" y="58"/>
                    </a:lnTo>
                    <a:lnTo>
                      <a:pt x="134" y="56"/>
                    </a:lnTo>
                    <a:lnTo>
                      <a:pt x="132" y="55"/>
                    </a:lnTo>
                    <a:lnTo>
                      <a:pt x="129" y="52"/>
                    </a:lnTo>
                    <a:lnTo>
                      <a:pt x="131" y="50"/>
                    </a:lnTo>
                    <a:lnTo>
                      <a:pt x="131" y="48"/>
                    </a:lnTo>
                    <a:lnTo>
                      <a:pt x="136" y="50"/>
                    </a:lnTo>
                    <a:lnTo>
                      <a:pt x="137" y="50"/>
                    </a:lnTo>
                    <a:lnTo>
                      <a:pt x="137" y="50"/>
                    </a:lnTo>
                    <a:lnTo>
                      <a:pt x="142" y="50"/>
                    </a:lnTo>
                    <a:lnTo>
                      <a:pt x="143" y="50"/>
                    </a:lnTo>
                    <a:lnTo>
                      <a:pt x="147" y="48"/>
                    </a:lnTo>
                    <a:lnTo>
                      <a:pt x="148" y="48"/>
                    </a:lnTo>
                    <a:lnTo>
                      <a:pt x="148" y="47"/>
                    </a:lnTo>
                    <a:lnTo>
                      <a:pt x="148" y="45"/>
                    </a:lnTo>
                    <a:lnTo>
                      <a:pt x="148" y="44"/>
                    </a:lnTo>
                    <a:lnTo>
                      <a:pt x="147" y="42"/>
                    </a:lnTo>
                    <a:lnTo>
                      <a:pt x="147" y="42"/>
                    </a:lnTo>
                    <a:lnTo>
                      <a:pt x="145" y="40"/>
                    </a:lnTo>
                    <a:lnTo>
                      <a:pt x="147" y="40"/>
                    </a:lnTo>
                    <a:lnTo>
                      <a:pt x="147" y="40"/>
                    </a:lnTo>
                    <a:lnTo>
                      <a:pt x="148" y="39"/>
                    </a:lnTo>
                    <a:lnTo>
                      <a:pt x="150" y="37"/>
                    </a:lnTo>
                    <a:lnTo>
                      <a:pt x="150" y="36"/>
                    </a:lnTo>
                    <a:lnTo>
                      <a:pt x="151" y="34"/>
                    </a:lnTo>
                    <a:lnTo>
                      <a:pt x="153" y="34"/>
                    </a:lnTo>
                    <a:lnTo>
                      <a:pt x="153" y="33"/>
                    </a:lnTo>
                    <a:lnTo>
                      <a:pt x="154" y="31"/>
                    </a:lnTo>
                    <a:lnTo>
                      <a:pt x="154" y="31"/>
                    </a:lnTo>
                    <a:lnTo>
                      <a:pt x="154" y="31"/>
                    </a:lnTo>
                    <a:lnTo>
                      <a:pt x="154" y="29"/>
                    </a:lnTo>
                    <a:lnTo>
                      <a:pt x="154" y="29"/>
                    </a:lnTo>
                    <a:lnTo>
                      <a:pt x="154" y="28"/>
                    </a:lnTo>
                    <a:lnTo>
                      <a:pt x="154" y="28"/>
                    </a:lnTo>
                    <a:lnTo>
                      <a:pt x="154" y="28"/>
                    </a:lnTo>
                    <a:lnTo>
                      <a:pt x="154" y="26"/>
                    </a:lnTo>
                    <a:lnTo>
                      <a:pt x="154" y="26"/>
                    </a:lnTo>
                    <a:lnTo>
                      <a:pt x="154" y="25"/>
                    </a:lnTo>
                    <a:lnTo>
                      <a:pt x="153" y="23"/>
                    </a:lnTo>
                    <a:lnTo>
                      <a:pt x="153" y="22"/>
                    </a:lnTo>
                    <a:lnTo>
                      <a:pt x="153" y="20"/>
                    </a:lnTo>
                    <a:lnTo>
                      <a:pt x="151" y="18"/>
                    </a:lnTo>
                    <a:lnTo>
                      <a:pt x="151" y="18"/>
                    </a:lnTo>
                    <a:lnTo>
                      <a:pt x="150" y="17"/>
                    </a:lnTo>
                    <a:lnTo>
                      <a:pt x="148" y="17"/>
                    </a:lnTo>
                    <a:lnTo>
                      <a:pt x="150" y="15"/>
                    </a:lnTo>
                    <a:lnTo>
                      <a:pt x="151" y="14"/>
                    </a:lnTo>
                    <a:lnTo>
                      <a:pt x="153" y="12"/>
                    </a:lnTo>
                    <a:lnTo>
                      <a:pt x="154" y="11"/>
                    </a:lnTo>
                    <a:lnTo>
                      <a:pt x="154" y="11"/>
                    </a:lnTo>
                    <a:lnTo>
                      <a:pt x="156" y="11"/>
                    </a:lnTo>
                    <a:lnTo>
                      <a:pt x="158" y="11"/>
                    </a:lnTo>
                    <a:lnTo>
                      <a:pt x="158" y="9"/>
                    </a:lnTo>
                    <a:lnTo>
                      <a:pt x="159" y="9"/>
                    </a:lnTo>
                    <a:lnTo>
                      <a:pt x="162" y="6"/>
                    </a:lnTo>
                    <a:lnTo>
                      <a:pt x="162" y="6"/>
                    </a:lnTo>
                    <a:lnTo>
                      <a:pt x="164" y="4"/>
                    </a:lnTo>
                    <a:lnTo>
                      <a:pt x="166" y="4"/>
                    </a:lnTo>
                    <a:lnTo>
                      <a:pt x="167" y="4"/>
                    </a:lnTo>
                    <a:lnTo>
                      <a:pt x="169" y="4"/>
                    </a:lnTo>
                    <a:lnTo>
                      <a:pt x="170" y="3"/>
                    </a:lnTo>
                    <a:lnTo>
                      <a:pt x="172" y="3"/>
                    </a:lnTo>
                    <a:lnTo>
                      <a:pt x="175" y="3"/>
                    </a:lnTo>
                    <a:lnTo>
                      <a:pt x="177" y="3"/>
                    </a:lnTo>
                    <a:lnTo>
                      <a:pt x="181" y="3"/>
                    </a:lnTo>
                    <a:lnTo>
                      <a:pt x="186" y="3"/>
                    </a:lnTo>
                    <a:lnTo>
                      <a:pt x="186" y="3"/>
                    </a:lnTo>
                    <a:lnTo>
                      <a:pt x="188" y="3"/>
                    </a:lnTo>
                    <a:lnTo>
                      <a:pt x="189" y="3"/>
                    </a:lnTo>
                    <a:lnTo>
                      <a:pt x="191" y="3"/>
                    </a:lnTo>
                    <a:lnTo>
                      <a:pt x="192" y="3"/>
                    </a:lnTo>
                    <a:lnTo>
                      <a:pt x="195" y="1"/>
                    </a:lnTo>
                    <a:lnTo>
                      <a:pt x="197" y="0"/>
                    </a:lnTo>
                    <a:lnTo>
                      <a:pt x="19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9" name="Freeform 175">
                <a:extLst>
                  <a:ext uri="{FF2B5EF4-FFF2-40B4-BE49-F238E27FC236}">
                    <a16:creationId xmlns:a16="http://schemas.microsoft.com/office/drawing/2014/main" id="{9AFD6037-7F6B-4ADB-AA9B-A04BFC87CB27}"/>
                  </a:ext>
                </a:extLst>
              </p:cNvPr>
              <p:cNvSpPr>
                <a:spLocks noEditPoints="1"/>
              </p:cNvSpPr>
              <p:nvPr/>
            </p:nvSpPr>
            <p:spPr bwMode="auto">
              <a:xfrm>
                <a:off x="9059178" y="3823360"/>
                <a:ext cx="270942" cy="452219"/>
              </a:xfrm>
              <a:custGeom>
                <a:avLst/>
                <a:gdLst>
                  <a:gd name="T0" fmla="*/ 62 w 139"/>
                  <a:gd name="T1" fmla="*/ 218 h 232"/>
                  <a:gd name="T2" fmla="*/ 73 w 139"/>
                  <a:gd name="T3" fmla="*/ 213 h 232"/>
                  <a:gd name="T4" fmla="*/ 86 w 139"/>
                  <a:gd name="T5" fmla="*/ 199 h 232"/>
                  <a:gd name="T6" fmla="*/ 114 w 139"/>
                  <a:gd name="T7" fmla="*/ 172 h 232"/>
                  <a:gd name="T8" fmla="*/ 130 w 139"/>
                  <a:gd name="T9" fmla="*/ 167 h 232"/>
                  <a:gd name="T10" fmla="*/ 136 w 139"/>
                  <a:gd name="T11" fmla="*/ 181 h 232"/>
                  <a:gd name="T12" fmla="*/ 134 w 139"/>
                  <a:gd name="T13" fmla="*/ 214 h 232"/>
                  <a:gd name="T14" fmla="*/ 125 w 139"/>
                  <a:gd name="T15" fmla="*/ 211 h 232"/>
                  <a:gd name="T16" fmla="*/ 108 w 139"/>
                  <a:gd name="T17" fmla="*/ 216 h 232"/>
                  <a:gd name="T18" fmla="*/ 97 w 139"/>
                  <a:gd name="T19" fmla="*/ 192 h 232"/>
                  <a:gd name="T20" fmla="*/ 82 w 139"/>
                  <a:gd name="T21" fmla="*/ 192 h 232"/>
                  <a:gd name="T22" fmla="*/ 79 w 139"/>
                  <a:gd name="T23" fmla="*/ 189 h 232"/>
                  <a:gd name="T24" fmla="*/ 100 w 139"/>
                  <a:gd name="T25" fmla="*/ 183 h 232"/>
                  <a:gd name="T26" fmla="*/ 114 w 139"/>
                  <a:gd name="T27" fmla="*/ 177 h 232"/>
                  <a:gd name="T28" fmla="*/ 133 w 139"/>
                  <a:gd name="T29" fmla="*/ 164 h 232"/>
                  <a:gd name="T30" fmla="*/ 111 w 139"/>
                  <a:gd name="T31" fmla="*/ 162 h 232"/>
                  <a:gd name="T32" fmla="*/ 127 w 139"/>
                  <a:gd name="T33" fmla="*/ 156 h 232"/>
                  <a:gd name="T34" fmla="*/ 43 w 139"/>
                  <a:gd name="T35" fmla="*/ 153 h 232"/>
                  <a:gd name="T36" fmla="*/ 81 w 139"/>
                  <a:gd name="T37" fmla="*/ 151 h 232"/>
                  <a:gd name="T38" fmla="*/ 92 w 139"/>
                  <a:gd name="T39" fmla="*/ 170 h 232"/>
                  <a:gd name="T40" fmla="*/ 82 w 139"/>
                  <a:gd name="T41" fmla="*/ 161 h 232"/>
                  <a:gd name="T42" fmla="*/ 103 w 139"/>
                  <a:gd name="T43" fmla="*/ 145 h 232"/>
                  <a:gd name="T44" fmla="*/ 98 w 139"/>
                  <a:gd name="T45" fmla="*/ 153 h 232"/>
                  <a:gd name="T46" fmla="*/ 38 w 139"/>
                  <a:gd name="T47" fmla="*/ 145 h 232"/>
                  <a:gd name="T48" fmla="*/ 23 w 139"/>
                  <a:gd name="T49" fmla="*/ 172 h 232"/>
                  <a:gd name="T50" fmla="*/ 8 w 139"/>
                  <a:gd name="T51" fmla="*/ 177 h 232"/>
                  <a:gd name="T52" fmla="*/ 34 w 139"/>
                  <a:gd name="T53" fmla="*/ 150 h 232"/>
                  <a:gd name="T54" fmla="*/ 111 w 139"/>
                  <a:gd name="T55" fmla="*/ 140 h 232"/>
                  <a:gd name="T56" fmla="*/ 119 w 139"/>
                  <a:gd name="T57" fmla="*/ 156 h 232"/>
                  <a:gd name="T58" fmla="*/ 111 w 139"/>
                  <a:gd name="T59" fmla="*/ 147 h 232"/>
                  <a:gd name="T60" fmla="*/ 114 w 139"/>
                  <a:gd name="T61" fmla="*/ 137 h 232"/>
                  <a:gd name="T62" fmla="*/ 90 w 139"/>
                  <a:gd name="T63" fmla="*/ 139 h 232"/>
                  <a:gd name="T64" fmla="*/ 73 w 139"/>
                  <a:gd name="T65" fmla="*/ 151 h 232"/>
                  <a:gd name="T66" fmla="*/ 46 w 139"/>
                  <a:gd name="T67" fmla="*/ 134 h 232"/>
                  <a:gd name="T68" fmla="*/ 46 w 139"/>
                  <a:gd name="T69" fmla="*/ 131 h 232"/>
                  <a:gd name="T70" fmla="*/ 81 w 139"/>
                  <a:gd name="T71" fmla="*/ 125 h 232"/>
                  <a:gd name="T72" fmla="*/ 125 w 139"/>
                  <a:gd name="T73" fmla="*/ 142 h 232"/>
                  <a:gd name="T74" fmla="*/ 116 w 139"/>
                  <a:gd name="T75" fmla="*/ 134 h 232"/>
                  <a:gd name="T76" fmla="*/ 101 w 139"/>
                  <a:gd name="T77" fmla="*/ 129 h 232"/>
                  <a:gd name="T78" fmla="*/ 92 w 139"/>
                  <a:gd name="T79" fmla="*/ 126 h 232"/>
                  <a:gd name="T80" fmla="*/ 73 w 139"/>
                  <a:gd name="T81" fmla="*/ 125 h 232"/>
                  <a:gd name="T82" fmla="*/ 87 w 139"/>
                  <a:gd name="T83" fmla="*/ 117 h 232"/>
                  <a:gd name="T84" fmla="*/ 65 w 139"/>
                  <a:gd name="T85" fmla="*/ 118 h 232"/>
                  <a:gd name="T86" fmla="*/ 57 w 139"/>
                  <a:gd name="T87" fmla="*/ 123 h 232"/>
                  <a:gd name="T88" fmla="*/ 71 w 139"/>
                  <a:gd name="T89" fmla="*/ 109 h 232"/>
                  <a:gd name="T90" fmla="*/ 46 w 139"/>
                  <a:gd name="T91" fmla="*/ 104 h 232"/>
                  <a:gd name="T92" fmla="*/ 76 w 139"/>
                  <a:gd name="T93" fmla="*/ 101 h 232"/>
                  <a:gd name="T94" fmla="*/ 71 w 139"/>
                  <a:gd name="T95" fmla="*/ 88 h 232"/>
                  <a:gd name="T96" fmla="*/ 76 w 139"/>
                  <a:gd name="T97" fmla="*/ 47 h 232"/>
                  <a:gd name="T98" fmla="*/ 68 w 139"/>
                  <a:gd name="T99" fmla="*/ 74 h 232"/>
                  <a:gd name="T100" fmla="*/ 70 w 139"/>
                  <a:gd name="T101" fmla="*/ 99 h 232"/>
                  <a:gd name="T102" fmla="*/ 89 w 139"/>
                  <a:gd name="T103" fmla="*/ 101 h 232"/>
                  <a:gd name="T104" fmla="*/ 97 w 139"/>
                  <a:gd name="T105" fmla="*/ 106 h 232"/>
                  <a:gd name="T106" fmla="*/ 100 w 139"/>
                  <a:gd name="T107" fmla="*/ 118 h 232"/>
                  <a:gd name="T108" fmla="*/ 81 w 139"/>
                  <a:gd name="T109" fmla="*/ 106 h 232"/>
                  <a:gd name="T110" fmla="*/ 65 w 139"/>
                  <a:gd name="T111" fmla="*/ 106 h 232"/>
                  <a:gd name="T112" fmla="*/ 52 w 139"/>
                  <a:gd name="T113" fmla="*/ 90 h 232"/>
                  <a:gd name="T114" fmla="*/ 43 w 139"/>
                  <a:gd name="T115" fmla="*/ 74 h 232"/>
                  <a:gd name="T116" fmla="*/ 49 w 139"/>
                  <a:gd name="T117" fmla="*/ 65 h 232"/>
                  <a:gd name="T118" fmla="*/ 73 w 139"/>
                  <a:gd name="T119" fmla="*/ 29 h 232"/>
                  <a:gd name="T120" fmla="*/ 65 w 139"/>
                  <a:gd name="T121" fmla="*/ 2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232">
                    <a:moveTo>
                      <a:pt x="48" y="227"/>
                    </a:moveTo>
                    <a:lnTo>
                      <a:pt x="48" y="229"/>
                    </a:lnTo>
                    <a:lnTo>
                      <a:pt x="48" y="229"/>
                    </a:lnTo>
                    <a:lnTo>
                      <a:pt x="48" y="230"/>
                    </a:lnTo>
                    <a:lnTo>
                      <a:pt x="48" y="230"/>
                    </a:lnTo>
                    <a:lnTo>
                      <a:pt x="46" y="230"/>
                    </a:lnTo>
                    <a:lnTo>
                      <a:pt x="46" y="230"/>
                    </a:lnTo>
                    <a:lnTo>
                      <a:pt x="46" y="230"/>
                    </a:lnTo>
                    <a:lnTo>
                      <a:pt x="45" y="230"/>
                    </a:lnTo>
                    <a:lnTo>
                      <a:pt x="45" y="232"/>
                    </a:lnTo>
                    <a:lnTo>
                      <a:pt x="43" y="232"/>
                    </a:lnTo>
                    <a:lnTo>
                      <a:pt x="41" y="232"/>
                    </a:lnTo>
                    <a:lnTo>
                      <a:pt x="41" y="230"/>
                    </a:lnTo>
                    <a:lnTo>
                      <a:pt x="45" y="229"/>
                    </a:lnTo>
                    <a:lnTo>
                      <a:pt x="46" y="229"/>
                    </a:lnTo>
                    <a:lnTo>
                      <a:pt x="46" y="227"/>
                    </a:lnTo>
                    <a:lnTo>
                      <a:pt x="48" y="227"/>
                    </a:lnTo>
                    <a:close/>
                    <a:moveTo>
                      <a:pt x="59" y="216"/>
                    </a:moveTo>
                    <a:lnTo>
                      <a:pt x="62" y="218"/>
                    </a:lnTo>
                    <a:lnTo>
                      <a:pt x="62" y="218"/>
                    </a:lnTo>
                    <a:lnTo>
                      <a:pt x="64" y="218"/>
                    </a:lnTo>
                    <a:lnTo>
                      <a:pt x="65" y="218"/>
                    </a:lnTo>
                    <a:lnTo>
                      <a:pt x="65" y="219"/>
                    </a:lnTo>
                    <a:lnTo>
                      <a:pt x="65" y="219"/>
                    </a:lnTo>
                    <a:lnTo>
                      <a:pt x="64" y="221"/>
                    </a:lnTo>
                    <a:lnTo>
                      <a:pt x="62" y="219"/>
                    </a:lnTo>
                    <a:lnTo>
                      <a:pt x="60" y="219"/>
                    </a:lnTo>
                    <a:lnTo>
                      <a:pt x="59" y="219"/>
                    </a:lnTo>
                    <a:lnTo>
                      <a:pt x="57" y="219"/>
                    </a:lnTo>
                    <a:lnTo>
                      <a:pt x="57" y="219"/>
                    </a:lnTo>
                    <a:lnTo>
                      <a:pt x="57" y="218"/>
                    </a:lnTo>
                    <a:lnTo>
                      <a:pt x="59" y="216"/>
                    </a:lnTo>
                    <a:close/>
                    <a:moveTo>
                      <a:pt x="75" y="208"/>
                    </a:moveTo>
                    <a:lnTo>
                      <a:pt x="78" y="210"/>
                    </a:lnTo>
                    <a:lnTo>
                      <a:pt x="78" y="210"/>
                    </a:lnTo>
                    <a:lnTo>
                      <a:pt x="78" y="210"/>
                    </a:lnTo>
                    <a:lnTo>
                      <a:pt x="76" y="211"/>
                    </a:lnTo>
                    <a:lnTo>
                      <a:pt x="75" y="211"/>
                    </a:lnTo>
                    <a:lnTo>
                      <a:pt x="73" y="213"/>
                    </a:lnTo>
                    <a:lnTo>
                      <a:pt x="73" y="213"/>
                    </a:lnTo>
                    <a:lnTo>
                      <a:pt x="71" y="211"/>
                    </a:lnTo>
                    <a:lnTo>
                      <a:pt x="71" y="210"/>
                    </a:lnTo>
                    <a:lnTo>
                      <a:pt x="70" y="210"/>
                    </a:lnTo>
                    <a:lnTo>
                      <a:pt x="71" y="208"/>
                    </a:lnTo>
                    <a:lnTo>
                      <a:pt x="71" y="208"/>
                    </a:lnTo>
                    <a:lnTo>
                      <a:pt x="75" y="208"/>
                    </a:lnTo>
                    <a:close/>
                    <a:moveTo>
                      <a:pt x="127" y="202"/>
                    </a:moveTo>
                    <a:lnTo>
                      <a:pt x="128" y="202"/>
                    </a:lnTo>
                    <a:lnTo>
                      <a:pt x="128" y="205"/>
                    </a:lnTo>
                    <a:lnTo>
                      <a:pt x="128" y="205"/>
                    </a:lnTo>
                    <a:lnTo>
                      <a:pt x="127" y="203"/>
                    </a:lnTo>
                    <a:lnTo>
                      <a:pt x="127" y="203"/>
                    </a:lnTo>
                    <a:lnTo>
                      <a:pt x="127" y="202"/>
                    </a:lnTo>
                    <a:close/>
                    <a:moveTo>
                      <a:pt x="87" y="197"/>
                    </a:moveTo>
                    <a:lnTo>
                      <a:pt x="87" y="197"/>
                    </a:lnTo>
                    <a:lnTo>
                      <a:pt x="87" y="199"/>
                    </a:lnTo>
                    <a:lnTo>
                      <a:pt x="87" y="199"/>
                    </a:lnTo>
                    <a:lnTo>
                      <a:pt x="86" y="199"/>
                    </a:lnTo>
                    <a:lnTo>
                      <a:pt x="86" y="199"/>
                    </a:lnTo>
                    <a:lnTo>
                      <a:pt x="86" y="199"/>
                    </a:lnTo>
                    <a:lnTo>
                      <a:pt x="86" y="197"/>
                    </a:lnTo>
                    <a:lnTo>
                      <a:pt x="86" y="199"/>
                    </a:lnTo>
                    <a:lnTo>
                      <a:pt x="87" y="197"/>
                    </a:lnTo>
                    <a:close/>
                    <a:moveTo>
                      <a:pt x="2" y="188"/>
                    </a:moveTo>
                    <a:lnTo>
                      <a:pt x="2" y="191"/>
                    </a:lnTo>
                    <a:lnTo>
                      <a:pt x="2" y="192"/>
                    </a:lnTo>
                    <a:lnTo>
                      <a:pt x="0" y="191"/>
                    </a:lnTo>
                    <a:lnTo>
                      <a:pt x="0" y="189"/>
                    </a:lnTo>
                    <a:lnTo>
                      <a:pt x="0" y="189"/>
                    </a:lnTo>
                    <a:lnTo>
                      <a:pt x="2" y="188"/>
                    </a:lnTo>
                    <a:close/>
                    <a:moveTo>
                      <a:pt x="5" y="185"/>
                    </a:moveTo>
                    <a:lnTo>
                      <a:pt x="5" y="185"/>
                    </a:lnTo>
                    <a:lnTo>
                      <a:pt x="7" y="185"/>
                    </a:lnTo>
                    <a:lnTo>
                      <a:pt x="7" y="186"/>
                    </a:lnTo>
                    <a:lnTo>
                      <a:pt x="5" y="186"/>
                    </a:lnTo>
                    <a:lnTo>
                      <a:pt x="5" y="186"/>
                    </a:lnTo>
                    <a:lnTo>
                      <a:pt x="5" y="185"/>
                    </a:lnTo>
                    <a:close/>
                    <a:moveTo>
                      <a:pt x="112" y="172"/>
                    </a:moveTo>
                    <a:lnTo>
                      <a:pt x="112" y="172"/>
                    </a:lnTo>
                    <a:lnTo>
                      <a:pt x="114" y="172"/>
                    </a:lnTo>
                    <a:lnTo>
                      <a:pt x="114" y="173"/>
                    </a:lnTo>
                    <a:lnTo>
                      <a:pt x="114" y="173"/>
                    </a:lnTo>
                    <a:lnTo>
                      <a:pt x="112" y="173"/>
                    </a:lnTo>
                    <a:lnTo>
                      <a:pt x="111" y="172"/>
                    </a:lnTo>
                    <a:lnTo>
                      <a:pt x="112" y="172"/>
                    </a:lnTo>
                    <a:lnTo>
                      <a:pt x="112" y="172"/>
                    </a:lnTo>
                    <a:close/>
                    <a:moveTo>
                      <a:pt x="97" y="170"/>
                    </a:moveTo>
                    <a:lnTo>
                      <a:pt x="98" y="172"/>
                    </a:lnTo>
                    <a:lnTo>
                      <a:pt x="98" y="173"/>
                    </a:lnTo>
                    <a:lnTo>
                      <a:pt x="97" y="173"/>
                    </a:lnTo>
                    <a:lnTo>
                      <a:pt x="95" y="173"/>
                    </a:lnTo>
                    <a:lnTo>
                      <a:pt x="95" y="172"/>
                    </a:lnTo>
                    <a:lnTo>
                      <a:pt x="95" y="172"/>
                    </a:lnTo>
                    <a:lnTo>
                      <a:pt x="95" y="172"/>
                    </a:lnTo>
                    <a:lnTo>
                      <a:pt x="97" y="170"/>
                    </a:lnTo>
                    <a:lnTo>
                      <a:pt x="97" y="170"/>
                    </a:lnTo>
                    <a:close/>
                    <a:moveTo>
                      <a:pt x="131" y="164"/>
                    </a:moveTo>
                    <a:lnTo>
                      <a:pt x="131" y="166"/>
                    </a:lnTo>
                    <a:lnTo>
                      <a:pt x="131" y="166"/>
                    </a:lnTo>
                    <a:lnTo>
                      <a:pt x="130" y="167"/>
                    </a:lnTo>
                    <a:lnTo>
                      <a:pt x="130" y="166"/>
                    </a:lnTo>
                    <a:lnTo>
                      <a:pt x="130" y="164"/>
                    </a:lnTo>
                    <a:lnTo>
                      <a:pt x="131" y="164"/>
                    </a:lnTo>
                    <a:close/>
                    <a:moveTo>
                      <a:pt x="125" y="164"/>
                    </a:moveTo>
                    <a:lnTo>
                      <a:pt x="127" y="166"/>
                    </a:lnTo>
                    <a:lnTo>
                      <a:pt x="130" y="167"/>
                    </a:lnTo>
                    <a:lnTo>
                      <a:pt x="131" y="169"/>
                    </a:lnTo>
                    <a:lnTo>
                      <a:pt x="131" y="170"/>
                    </a:lnTo>
                    <a:lnTo>
                      <a:pt x="133" y="170"/>
                    </a:lnTo>
                    <a:lnTo>
                      <a:pt x="134" y="170"/>
                    </a:lnTo>
                    <a:lnTo>
                      <a:pt x="134" y="173"/>
                    </a:lnTo>
                    <a:lnTo>
                      <a:pt x="134" y="173"/>
                    </a:lnTo>
                    <a:lnTo>
                      <a:pt x="136" y="175"/>
                    </a:lnTo>
                    <a:lnTo>
                      <a:pt x="136" y="177"/>
                    </a:lnTo>
                    <a:lnTo>
                      <a:pt x="134" y="178"/>
                    </a:lnTo>
                    <a:lnTo>
                      <a:pt x="134" y="180"/>
                    </a:lnTo>
                    <a:lnTo>
                      <a:pt x="133" y="180"/>
                    </a:lnTo>
                    <a:lnTo>
                      <a:pt x="133" y="181"/>
                    </a:lnTo>
                    <a:lnTo>
                      <a:pt x="134" y="181"/>
                    </a:lnTo>
                    <a:lnTo>
                      <a:pt x="136" y="181"/>
                    </a:lnTo>
                    <a:lnTo>
                      <a:pt x="136" y="183"/>
                    </a:lnTo>
                    <a:lnTo>
                      <a:pt x="136" y="185"/>
                    </a:lnTo>
                    <a:lnTo>
                      <a:pt x="138" y="186"/>
                    </a:lnTo>
                    <a:lnTo>
                      <a:pt x="138" y="188"/>
                    </a:lnTo>
                    <a:lnTo>
                      <a:pt x="138" y="191"/>
                    </a:lnTo>
                    <a:lnTo>
                      <a:pt x="138" y="192"/>
                    </a:lnTo>
                    <a:lnTo>
                      <a:pt x="138" y="192"/>
                    </a:lnTo>
                    <a:lnTo>
                      <a:pt x="139" y="194"/>
                    </a:lnTo>
                    <a:lnTo>
                      <a:pt x="139" y="194"/>
                    </a:lnTo>
                    <a:lnTo>
                      <a:pt x="139" y="196"/>
                    </a:lnTo>
                    <a:lnTo>
                      <a:pt x="139" y="199"/>
                    </a:lnTo>
                    <a:lnTo>
                      <a:pt x="139" y="200"/>
                    </a:lnTo>
                    <a:lnTo>
                      <a:pt x="139" y="202"/>
                    </a:lnTo>
                    <a:lnTo>
                      <a:pt x="138" y="203"/>
                    </a:lnTo>
                    <a:lnTo>
                      <a:pt x="136" y="205"/>
                    </a:lnTo>
                    <a:lnTo>
                      <a:pt x="134" y="205"/>
                    </a:lnTo>
                    <a:lnTo>
                      <a:pt x="134" y="207"/>
                    </a:lnTo>
                    <a:lnTo>
                      <a:pt x="134" y="208"/>
                    </a:lnTo>
                    <a:lnTo>
                      <a:pt x="134" y="211"/>
                    </a:lnTo>
                    <a:lnTo>
                      <a:pt x="134" y="214"/>
                    </a:lnTo>
                    <a:lnTo>
                      <a:pt x="133" y="213"/>
                    </a:lnTo>
                    <a:lnTo>
                      <a:pt x="133" y="211"/>
                    </a:lnTo>
                    <a:lnTo>
                      <a:pt x="133" y="208"/>
                    </a:lnTo>
                    <a:lnTo>
                      <a:pt x="131" y="207"/>
                    </a:lnTo>
                    <a:lnTo>
                      <a:pt x="131" y="205"/>
                    </a:lnTo>
                    <a:lnTo>
                      <a:pt x="131" y="203"/>
                    </a:lnTo>
                    <a:lnTo>
                      <a:pt x="130" y="202"/>
                    </a:lnTo>
                    <a:lnTo>
                      <a:pt x="128" y="199"/>
                    </a:lnTo>
                    <a:lnTo>
                      <a:pt x="128" y="199"/>
                    </a:lnTo>
                    <a:lnTo>
                      <a:pt x="127" y="200"/>
                    </a:lnTo>
                    <a:lnTo>
                      <a:pt x="127" y="200"/>
                    </a:lnTo>
                    <a:lnTo>
                      <a:pt x="127" y="202"/>
                    </a:lnTo>
                    <a:lnTo>
                      <a:pt x="127" y="202"/>
                    </a:lnTo>
                    <a:lnTo>
                      <a:pt x="125" y="203"/>
                    </a:lnTo>
                    <a:lnTo>
                      <a:pt x="123" y="205"/>
                    </a:lnTo>
                    <a:lnTo>
                      <a:pt x="122" y="207"/>
                    </a:lnTo>
                    <a:lnTo>
                      <a:pt x="122" y="208"/>
                    </a:lnTo>
                    <a:lnTo>
                      <a:pt x="123" y="210"/>
                    </a:lnTo>
                    <a:lnTo>
                      <a:pt x="123" y="210"/>
                    </a:lnTo>
                    <a:lnTo>
                      <a:pt x="125" y="211"/>
                    </a:lnTo>
                    <a:lnTo>
                      <a:pt x="125" y="211"/>
                    </a:lnTo>
                    <a:lnTo>
                      <a:pt x="127" y="214"/>
                    </a:lnTo>
                    <a:lnTo>
                      <a:pt x="127" y="219"/>
                    </a:lnTo>
                    <a:lnTo>
                      <a:pt x="125" y="221"/>
                    </a:lnTo>
                    <a:lnTo>
                      <a:pt x="123" y="222"/>
                    </a:lnTo>
                    <a:lnTo>
                      <a:pt x="122" y="224"/>
                    </a:lnTo>
                    <a:lnTo>
                      <a:pt x="120" y="224"/>
                    </a:lnTo>
                    <a:lnTo>
                      <a:pt x="120" y="222"/>
                    </a:lnTo>
                    <a:lnTo>
                      <a:pt x="120" y="221"/>
                    </a:lnTo>
                    <a:lnTo>
                      <a:pt x="120" y="219"/>
                    </a:lnTo>
                    <a:lnTo>
                      <a:pt x="120" y="218"/>
                    </a:lnTo>
                    <a:lnTo>
                      <a:pt x="120" y="218"/>
                    </a:lnTo>
                    <a:lnTo>
                      <a:pt x="120" y="218"/>
                    </a:lnTo>
                    <a:lnTo>
                      <a:pt x="119" y="218"/>
                    </a:lnTo>
                    <a:lnTo>
                      <a:pt x="117" y="219"/>
                    </a:lnTo>
                    <a:lnTo>
                      <a:pt x="117" y="221"/>
                    </a:lnTo>
                    <a:lnTo>
                      <a:pt x="117" y="221"/>
                    </a:lnTo>
                    <a:lnTo>
                      <a:pt x="116" y="219"/>
                    </a:lnTo>
                    <a:lnTo>
                      <a:pt x="111" y="218"/>
                    </a:lnTo>
                    <a:lnTo>
                      <a:pt x="108" y="216"/>
                    </a:lnTo>
                    <a:lnTo>
                      <a:pt x="106" y="214"/>
                    </a:lnTo>
                    <a:lnTo>
                      <a:pt x="103" y="213"/>
                    </a:lnTo>
                    <a:lnTo>
                      <a:pt x="103" y="210"/>
                    </a:lnTo>
                    <a:lnTo>
                      <a:pt x="103" y="208"/>
                    </a:lnTo>
                    <a:lnTo>
                      <a:pt x="101" y="205"/>
                    </a:lnTo>
                    <a:lnTo>
                      <a:pt x="101" y="205"/>
                    </a:lnTo>
                    <a:lnTo>
                      <a:pt x="101" y="203"/>
                    </a:lnTo>
                    <a:lnTo>
                      <a:pt x="103" y="202"/>
                    </a:lnTo>
                    <a:lnTo>
                      <a:pt x="105" y="202"/>
                    </a:lnTo>
                    <a:lnTo>
                      <a:pt x="105" y="200"/>
                    </a:lnTo>
                    <a:lnTo>
                      <a:pt x="105" y="200"/>
                    </a:lnTo>
                    <a:lnTo>
                      <a:pt x="106" y="199"/>
                    </a:lnTo>
                    <a:lnTo>
                      <a:pt x="105" y="199"/>
                    </a:lnTo>
                    <a:lnTo>
                      <a:pt x="105" y="197"/>
                    </a:lnTo>
                    <a:lnTo>
                      <a:pt x="103" y="196"/>
                    </a:lnTo>
                    <a:lnTo>
                      <a:pt x="101" y="194"/>
                    </a:lnTo>
                    <a:lnTo>
                      <a:pt x="98" y="192"/>
                    </a:lnTo>
                    <a:lnTo>
                      <a:pt x="98" y="192"/>
                    </a:lnTo>
                    <a:lnTo>
                      <a:pt x="98" y="192"/>
                    </a:lnTo>
                    <a:lnTo>
                      <a:pt x="97" y="192"/>
                    </a:lnTo>
                    <a:lnTo>
                      <a:pt x="95" y="192"/>
                    </a:lnTo>
                    <a:lnTo>
                      <a:pt x="95" y="192"/>
                    </a:lnTo>
                    <a:lnTo>
                      <a:pt x="95" y="192"/>
                    </a:lnTo>
                    <a:lnTo>
                      <a:pt x="95" y="194"/>
                    </a:lnTo>
                    <a:lnTo>
                      <a:pt x="95" y="194"/>
                    </a:lnTo>
                    <a:lnTo>
                      <a:pt x="93" y="197"/>
                    </a:lnTo>
                    <a:lnTo>
                      <a:pt x="92" y="197"/>
                    </a:lnTo>
                    <a:lnTo>
                      <a:pt x="90" y="196"/>
                    </a:lnTo>
                    <a:lnTo>
                      <a:pt x="90" y="196"/>
                    </a:lnTo>
                    <a:lnTo>
                      <a:pt x="90" y="194"/>
                    </a:lnTo>
                    <a:lnTo>
                      <a:pt x="90" y="194"/>
                    </a:lnTo>
                    <a:lnTo>
                      <a:pt x="89" y="194"/>
                    </a:lnTo>
                    <a:lnTo>
                      <a:pt x="89" y="196"/>
                    </a:lnTo>
                    <a:lnTo>
                      <a:pt x="87" y="196"/>
                    </a:lnTo>
                    <a:lnTo>
                      <a:pt x="87" y="196"/>
                    </a:lnTo>
                    <a:lnTo>
                      <a:pt x="86" y="196"/>
                    </a:lnTo>
                    <a:lnTo>
                      <a:pt x="86" y="196"/>
                    </a:lnTo>
                    <a:lnTo>
                      <a:pt x="86" y="194"/>
                    </a:lnTo>
                    <a:lnTo>
                      <a:pt x="84" y="192"/>
                    </a:lnTo>
                    <a:lnTo>
                      <a:pt x="82" y="192"/>
                    </a:lnTo>
                    <a:lnTo>
                      <a:pt x="81" y="194"/>
                    </a:lnTo>
                    <a:lnTo>
                      <a:pt x="81" y="194"/>
                    </a:lnTo>
                    <a:lnTo>
                      <a:pt x="79" y="196"/>
                    </a:lnTo>
                    <a:lnTo>
                      <a:pt x="78" y="199"/>
                    </a:lnTo>
                    <a:lnTo>
                      <a:pt x="78" y="202"/>
                    </a:lnTo>
                    <a:lnTo>
                      <a:pt x="76" y="203"/>
                    </a:lnTo>
                    <a:lnTo>
                      <a:pt x="76" y="205"/>
                    </a:lnTo>
                    <a:lnTo>
                      <a:pt x="75" y="205"/>
                    </a:lnTo>
                    <a:lnTo>
                      <a:pt x="75" y="205"/>
                    </a:lnTo>
                    <a:lnTo>
                      <a:pt x="73" y="205"/>
                    </a:lnTo>
                    <a:lnTo>
                      <a:pt x="71" y="203"/>
                    </a:lnTo>
                    <a:lnTo>
                      <a:pt x="73" y="200"/>
                    </a:lnTo>
                    <a:lnTo>
                      <a:pt x="73" y="200"/>
                    </a:lnTo>
                    <a:lnTo>
                      <a:pt x="75" y="199"/>
                    </a:lnTo>
                    <a:lnTo>
                      <a:pt x="75" y="194"/>
                    </a:lnTo>
                    <a:lnTo>
                      <a:pt x="75" y="192"/>
                    </a:lnTo>
                    <a:lnTo>
                      <a:pt x="75" y="192"/>
                    </a:lnTo>
                    <a:lnTo>
                      <a:pt x="76" y="191"/>
                    </a:lnTo>
                    <a:lnTo>
                      <a:pt x="78" y="189"/>
                    </a:lnTo>
                    <a:lnTo>
                      <a:pt x="79" y="189"/>
                    </a:lnTo>
                    <a:lnTo>
                      <a:pt x="82" y="188"/>
                    </a:lnTo>
                    <a:lnTo>
                      <a:pt x="82" y="188"/>
                    </a:lnTo>
                    <a:lnTo>
                      <a:pt x="86" y="188"/>
                    </a:lnTo>
                    <a:lnTo>
                      <a:pt x="87" y="188"/>
                    </a:lnTo>
                    <a:lnTo>
                      <a:pt x="87" y="186"/>
                    </a:lnTo>
                    <a:lnTo>
                      <a:pt x="87" y="185"/>
                    </a:lnTo>
                    <a:lnTo>
                      <a:pt x="87" y="185"/>
                    </a:lnTo>
                    <a:lnTo>
                      <a:pt x="89" y="183"/>
                    </a:lnTo>
                    <a:lnTo>
                      <a:pt x="89" y="183"/>
                    </a:lnTo>
                    <a:lnTo>
                      <a:pt x="89" y="183"/>
                    </a:lnTo>
                    <a:lnTo>
                      <a:pt x="90" y="181"/>
                    </a:lnTo>
                    <a:lnTo>
                      <a:pt x="92" y="181"/>
                    </a:lnTo>
                    <a:lnTo>
                      <a:pt x="93" y="181"/>
                    </a:lnTo>
                    <a:lnTo>
                      <a:pt x="93" y="180"/>
                    </a:lnTo>
                    <a:lnTo>
                      <a:pt x="93" y="180"/>
                    </a:lnTo>
                    <a:lnTo>
                      <a:pt x="95" y="180"/>
                    </a:lnTo>
                    <a:lnTo>
                      <a:pt x="97" y="180"/>
                    </a:lnTo>
                    <a:lnTo>
                      <a:pt x="98" y="180"/>
                    </a:lnTo>
                    <a:lnTo>
                      <a:pt x="100" y="181"/>
                    </a:lnTo>
                    <a:lnTo>
                      <a:pt x="100" y="183"/>
                    </a:lnTo>
                    <a:lnTo>
                      <a:pt x="100" y="185"/>
                    </a:lnTo>
                    <a:lnTo>
                      <a:pt x="100" y="186"/>
                    </a:lnTo>
                    <a:lnTo>
                      <a:pt x="100" y="188"/>
                    </a:lnTo>
                    <a:lnTo>
                      <a:pt x="98" y="189"/>
                    </a:lnTo>
                    <a:lnTo>
                      <a:pt x="100" y="189"/>
                    </a:lnTo>
                    <a:lnTo>
                      <a:pt x="101" y="188"/>
                    </a:lnTo>
                    <a:lnTo>
                      <a:pt x="103" y="188"/>
                    </a:lnTo>
                    <a:lnTo>
                      <a:pt x="105" y="186"/>
                    </a:lnTo>
                    <a:lnTo>
                      <a:pt x="105" y="186"/>
                    </a:lnTo>
                    <a:lnTo>
                      <a:pt x="106" y="186"/>
                    </a:lnTo>
                    <a:lnTo>
                      <a:pt x="106" y="185"/>
                    </a:lnTo>
                    <a:lnTo>
                      <a:pt x="108" y="181"/>
                    </a:lnTo>
                    <a:lnTo>
                      <a:pt x="108" y="181"/>
                    </a:lnTo>
                    <a:lnTo>
                      <a:pt x="108" y="181"/>
                    </a:lnTo>
                    <a:lnTo>
                      <a:pt x="109" y="180"/>
                    </a:lnTo>
                    <a:lnTo>
                      <a:pt x="111" y="181"/>
                    </a:lnTo>
                    <a:lnTo>
                      <a:pt x="112" y="181"/>
                    </a:lnTo>
                    <a:lnTo>
                      <a:pt x="114" y="180"/>
                    </a:lnTo>
                    <a:lnTo>
                      <a:pt x="114" y="177"/>
                    </a:lnTo>
                    <a:lnTo>
                      <a:pt x="114" y="177"/>
                    </a:lnTo>
                    <a:lnTo>
                      <a:pt x="116" y="175"/>
                    </a:lnTo>
                    <a:lnTo>
                      <a:pt x="116" y="175"/>
                    </a:lnTo>
                    <a:lnTo>
                      <a:pt x="117" y="177"/>
                    </a:lnTo>
                    <a:lnTo>
                      <a:pt x="119" y="177"/>
                    </a:lnTo>
                    <a:lnTo>
                      <a:pt x="119" y="177"/>
                    </a:lnTo>
                    <a:lnTo>
                      <a:pt x="120" y="175"/>
                    </a:lnTo>
                    <a:lnTo>
                      <a:pt x="120" y="175"/>
                    </a:lnTo>
                    <a:lnTo>
                      <a:pt x="122" y="175"/>
                    </a:lnTo>
                    <a:lnTo>
                      <a:pt x="123" y="175"/>
                    </a:lnTo>
                    <a:lnTo>
                      <a:pt x="125" y="173"/>
                    </a:lnTo>
                    <a:lnTo>
                      <a:pt x="123" y="170"/>
                    </a:lnTo>
                    <a:lnTo>
                      <a:pt x="123" y="166"/>
                    </a:lnTo>
                    <a:lnTo>
                      <a:pt x="123" y="164"/>
                    </a:lnTo>
                    <a:lnTo>
                      <a:pt x="125" y="164"/>
                    </a:lnTo>
                    <a:close/>
                    <a:moveTo>
                      <a:pt x="133" y="159"/>
                    </a:moveTo>
                    <a:lnTo>
                      <a:pt x="133" y="161"/>
                    </a:lnTo>
                    <a:lnTo>
                      <a:pt x="133" y="162"/>
                    </a:lnTo>
                    <a:lnTo>
                      <a:pt x="133" y="162"/>
                    </a:lnTo>
                    <a:lnTo>
                      <a:pt x="133" y="164"/>
                    </a:lnTo>
                    <a:lnTo>
                      <a:pt x="133" y="164"/>
                    </a:lnTo>
                    <a:lnTo>
                      <a:pt x="131" y="164"/>
                    </a:lnTo>
                    <a:lnTo>
                      <a:pt x="131" y="164"/>
                    </a:lnTo>
                    <a:lnTo>
                      <a:pt x="131" y="162"/>
                    </a:lnTo>
                    <a:lnTo>
                      <a:pt x="131" y="161"/>
                    </a:lnTo>
                    <a:lnTo>
                      <a:pt x="133" y="159"/>
                    </a:lnTo>
                    <a:close/>
                    <a:moveTo>
                      <a:pt x="119" y="158"/>
                    </a:moveTo>
                    <a:lnTo>
                      <a:pt x="119" y="158"/>
                    </a:lnTo>
                    <a:lnTo>
                      <a:pt x="120" y="159"/>
                    </a:lnTo>
                    <a:lnTo>
                      <a:pt x="120" y="161"/>
                    </a:lnTo>
                    <a:lnTo>
                      <a:pt x="120" y="161"/>
                    </a:lnTo>
                    <a:lnTo>
                      <a:pt x="119" y="159"/>
                    </a:lnTo>
                    <a:lnTo>
                      <a:pt x="119" y="158"/>
                    </a:lnTo>
                    <a:close/>
                    <a:moveTo>
                      <a:pt x="108" y="158"/>
                    </a:moveTo>
                    <a:lnTo>
                      <a:pt x="108" y="158"/>
                    </a:lnTo>
                    <a:lnTo>
                      <a:pt x="108" y="159"/>
                    </a:lnTo>
                    <a:lnTo>
                      <a:pt x="108" y="159"/>
                    </a:lnTo>
                    <a:lnTo>
                      <a:pt x="109" y="159"/>
                    </a:lnTo>
                    <a:lnTo>
                      <a:pt x="111" y="159"/>
                    </a:lnTo>
                    <a:lnTo>
                      <a:pt x="111" y="162"/>
                    </a:lnTo>
                    <a:lnTo>
                      <a:pt x="111" y="162"/>
                    </a:lnTo>
                    <a:lnTo>
                      <a:pt x="111" y="164"/>
                    </a:lnTo>
                    <a:lnTo>
                      <a:pt x="111" y="164"/>
                    </a:lnTo>
                    <a:lnTo>
                      <a:pt x="109" y="164"/>
                    </a:lnTo>
                    <a:lnTo>
                      <a:pt x="109" y="164"/>
                    </a:lnTo>
                    <a:lnTo>
                      <a:pt x="108" y="166"/>
                    </a:lnTo>
                    <a:lnTo>
                      <a:pt x="108" y="166"/>
                    </a:lnTo>
                    <a:lnTo>
                      <a:pt x="105" y="166"/>
                    </a:lnTo>
                    <a:lnTo>
                      <a:pt x="101" y="166"/>
                    </a:lnTo>
                    <a:lnTo>
                      <a:pt x="100" y="166"/>
                    </a:lnTo>
                    <a:lnTo>
                      <a:pt x="100" y="164"/>
                    </a:lnTo>
                    <a:lnTo>
                      <a:pt x="100" y="162"/>
                    </a:lnTo>
                    <a:lnTo>
                      <a:pt x="100" y="162"/>
                    </a:lnTo>
                    <a:lnTo>
                      <a:pt x="101" y="161"/>
                    </a:lnTo>
                    <a:lnTo>
                      <a:pt x="103" y="161"/>
                    </a:lnTo>
                    <a:lnTo>
                      <a:pt x="103" y="159"/>
                    </a:lnTo>
                    <a:lnTo>
                      <a:pt x="105" y="158"/>
                    </a:lnTo>
                    <a:lnTo>
                      <a:pt x="108" y="158"/>
                    </a:lnTo>
                    <a:close/>
                    <a:moveTo>
                      <a:pt x="127" y="155"/>
                    </a:moveTo>
                    <a:lnTo>
                      <a:pt x="127" y="155"/>
                    </a:lnTo>
                    <a:lnTo>
                      <a:pt x="127" y="156"/>
                    </a:lnTo>
                    <a:lnTo>
                      <a:pt x="127" y="159"/>
                    </a:lnTo>
                    <a:lnTo>
                      <a:pt x="127" y="161"/>
                    </a:lnTo>
                    <a:lnTo>
                      <a:pt x="127" y="161"/>
                    </a:lnTo>
                    <a:lnTo>
                      <a:pt x="127" y="161"/>
                    </a:lnTo>
                    <a:lnTo>
                      <a:pt x="127" y="162"/>
                    </a:lnTo>
                    <a:lnTo>
                      <a:pt x="127" y="161"/>
                    </a:lnTo>
                    <a:lnTo>
                      <a:pt x="125" y="161"/>
                    </a:lnTo>
                    <a:lnTo>
                      <a:pt x="125" y="159"/>
                    </a:lnTo>
                    <a:lnTo>
                      <a:pt x="123" y="159"/>
                    </a:lnTo>
                    <a:lnTo>
                      <a:pt x="125" y="158"/>
                    </a:lnTo>
                    <a:lnTo>
                      <a:pt x="125" y="156"/>
                    </a:lnTo>
                    <a:lnTo>
                      <a:pt x="125" y="155"/>
                    </a:lnTo>
                    <a:lnTo>
                      <a:pt x="125" y="155"/>
                    </a:lnTo>
                    <a:lnTo>
                      <a:pt x="127" y="155"/>
                    </a:lnTo>
                    <a:lnTo>
                      <a:pt x="127" y="155"/>
                    </a:lnTo>
                    <a:close/>
                    <a:moveTo>
                      <a:pt x="43" y="151"/>
                    </a:moveTo>
                    <a:lnTo>
                      <a:pt x="43" y="151"/>
                    </a:lnTo>
                    <a:lnTo>
                      <a:pt x="45" y="151"/>
                    </a:lnTo>
                    <a:lnTo>
                      <a:pt x="45" y="153"/>
                    </a:lnTo>
                    <a:lnTo>
                      <a:pt x="43" y="153"/>
                    </a:lnTo>
                    <a:lnTo>
                      <a:pt x="41" y="155"/>
                    </a:lnTo>
                    <a:lnTo>
                      <a:pt x="41" y="153"/>
                    </a:lnTo>
                    <a:lnTo>
                      <a:pt x="43" y="151"/>
                    </a:lnTo>
                    <a:close/>
                    <a:moveTo>
                      <a:pt x="108" y="150"/>
                    </a:moveTo>
                    <a:lnTo>
                      <a:pt x="108" y="150"/>
                    </a:lnTo>
                    <a:lnTo>
                      <a:pt x="108" y="150"/>
                    </a:lnTo>
                    <a:lnTo>
                      <a:pt x="108" y="151"/>
                    </a:lnTo>
                    <a:lnTo>
                      <a:pt x="106" y="151"/>
                    </a:lnTo>
                    <a:lnTo>
                      <a:pt x="106" y="151"/>
                    </a:lnTo>
                    <a:lnTo>
                      <a:pt x="108" y="150"/>
                    </a:lnTo>
                    <a:close/>
                    <a:moveTo>
                      <a:pt x="84" y="150"/>
                    </a:moveTo>
                    <a:lnTo>
                      <a:pt x="84" y="150"/>
                    </a:lnTo>
                    <a:lnTo>
                      <a:pt x="84" y="151"/>
                    </a:lnTo>
                    <a:lnTo>
                      <a:pt x="82" y="153"/>
                    </a:lnTo>
                    <a:lnTo>
                      <a:pt x="82" y="153"/>
                    </a:lnTo>
                    <a:lnTo>
                      <a:pt x="82" y="153"/>
                    </a:lnTo>
                    <a:lnTo>
                      <a:pt x="82" y="153"/>
                    </a:lnTo>
                    <a:lnTo>
                      <a:pt x="81" y="155"/>
                    </a:lnTo>
                    <a:lnTo>
                      <a:pt x="81" y="153"/>
                    </a:lnTo>
                    <a:lnTo>
                      <a:pt x="81" y="151"/>
                    </a:lnTo>
                    <a:lnTo>
                      <a:pt x="82" y="150"/>
                    </a:lnTo>
                    <a:lnTo>
                      <a:pt x="82" y="150"/>
                    </a:lnTo>
                    <a:lnTo>
                      <a:pt x="82" y="150"/>
                    </a:lnTo>
                    <a:lnTo>
                      <a:pt x="84" y="150"/>
                    </a:lnTo>
                    <a:close/>
                    <a:moveTo>
                      <a:pt x="92" y="147"/>
                    </a:moveTo>
                    <a:lnTo>
                      <a:pt x="95" y="147"/>
                    </a:lnTo>
                    <a:lnTo>
                      <a:pt x="97" y="148"/>
                    </a:lnTo>
                    <a:lnTo>
                      <a:pt x="97" y="150"/>
                    </a:lnTo>
                    <a:lnTo>
                      <a:pt x="95" y="151"/>
                    </a:lnTo>
                    <a:lnTo>
                      <a:pt x="95" y="151"/>
                    </a:lnTo>
                    <a:lnTo>
                      <a:pt x="93" y="153"/>
                    </a:lnTo>
                    <a:lnTo>
                      <a:pt x="93" y="156"/>
                    </a:lnTo>
                    <a:lnTo>
                      <a:pt x="92" y="159"/>
                    </a:lnTo>
                    <a:lnTo>
                      <a:pt x="92" y="159"/>
                    </a:lnTo>
                    <a:lnTo>
                      <a:pt x="90" y="161"/>
                    </a:lnTo>
                    <a:lnTo>
                      <a:pt x="90" y="162"/>
                    </a:lnTo>
                    <a:lnTo>
                      <a:pt x="90" y="164"/>
                    </a:lnTo>
                    <a:lnTo>
                      <a:pt x="90" y="166"/>
                    </a:lnTo>
                    <a:lnTo>
                      <a:pt x="90" y="166"/>
                    </a:lnTo>
                    <a:lnTo>
                      <a:pt x="92" y="170"/>
                    </a:lnTo>
                    <a:lnTo>
                      <a:pt x="92" y="170"/>
                    </a:lnTo>
                    <a:lnTo>
                      <a:pt x="92" y="170"/>
                    </a:lnTo>
                    <a:lnTo>
                      <a:pt x="92" y="172"/>
                    </a:lnTo>
                    <a:lnTo>
                      <a:pt x="92" y="173"/>
                    </a:lnTo>
                    <a:lnTo>
                      <a:pt x="90" y="173"/>
                    </a:lnTo>
                    <a:lnTo>
                      <a:pt x="90" y="173"/>
                    </a:lnTo>
                    <a:lnTo>
                      <a:pt x="89" y="173"/>
                    </a:lnTo>
                    <a:lnTo>
                      <a:pt x="87" y="173"/>
                    </a:lnTo>
                    <a:lnTo>
                      <a:pt x="87" y="173"/>
                    </a:lnTo>
                    <a:lnTo>
                      <a:pt x="86" y="170"/>
                    </a:lnTo>
                    <a:lnTo>
                      <a:pt x="84" y="169"/>
                    </a:lnTo>
                    <a:lnTo>
                      <a:pt x="82" y="169"/>
                    </a:lnTo>
                    <a:lnTo>
                      <a:pt x="82" y="169"/>
                    </a:lnTo>
                    <a:lnTo>
                      <a:pt x="81" y="167"/>
                    </a:lnTo>
                    <a:lnTo>
                      <a:pt x="79" y="166"/>
                    </a:lnTo>
                    <a:lnTo>
                      <a:pt x="79" y="162"/>
                    </a:lnTo>
                    <a:lnTo>
                      <a:pt x="79" y="162"/>
                    </a:lnTo>
                    <a:lnTo>
                      <a:pt x="81" y="161"/>
                    </a:lnTo>
                    <a:lnTo>
                      <a:pt x="81" y="161"/>
                    </a:lnTo>
                    <a:lnTo>
                      <a:pt x="82" y="161"/>
                    </a:lnTo>
                    <a:lnTo>
                      <a:pt x="84" y="161"/>
                    </a:lnTo>
                    <a:lnTo>
                      <a:pt x="86" y="159"/>
                    </a:lnTo>
                    <a:lnTo>
                      <a:pt x="86" y="159"/>
                    </a:lnTo>
                    <a:lnTo>
                      <a:pt x="86" y="156"/>
                    </a:lnTo>
                    <a:lnTo>
                      <a:pt x="86" y="155"/>
                    </a:lnTo>
                    <a:lnTo>
                      <a:pt x="86" y="153"/>
                    </a:lnTo>
                    <a:lnTo>
                      <a:pt x="86" y="153"/>
                    </a:lnTo>
                    <a:lnTo>
                      <a:pt x="87" y="151"/>
                    </a:lnTo>
                    <a:lnTo>
                      <a:pt x="87" y="150"/>
                    </a:lnTo>
                    <a:lnTo>
                      <a:pt x="87" y="150"/>
                    </a:lnTo>
                    <a:lnTo>
                      <a:pt x="87" y="148"/>
                    </a:lnTo>
                    <a:lnTo>
                      <a:pt x="87" y="148"/>
                    </a:lnTo>
                    <a:lnTo>
                      <a:pt x="89" y="147"/>
                    </a:lnTo>
                    <a:lnTo>
                      <a:pt x="90" y="147"/>
                    </a:lnTo>
                    <a:lnTo>
                      <a:pt x="92" y="147"/>
                    </a:lnTo>
                    <a:close/>
                    <a:moveTo>
                      <a:pt x="103" y="142"/>
                    </a:moveTo>
                    <a:lnTo>
                      <a:pt x="103" y="142"/>
                    </a:lnTo>
                    <a:lnTo>
                      <a:pt x="103" y="145"/>
                    </a:lnTo>
                    <a:lnTo>
                      <a:pt x="103" y="145"/>
                    </a:lnTo>
                    <a:lnTo>
                      <a:pt x="103" y="145"/>
                    </a:lnTo>
                    <a:lnTo>
                      <a:pt x="103" y="147"/>
                    </a:lnTo>
                    <a:lnTo>
                      <a:pt x="103" y="150"/>
                    </a:lnTo>
                    <a:lnTo>
                      <a:pt x="103" y="151"/>
                    </a:lnTo>
                    <a:lnTo>
                      <a:pt x="103" y="155"/>
                    </a:lnTo>
                    <a:lnTo>
                      <a:pt x="101" y="156"/>
                    </a:lnTo>
                    <a:lnTo>
                      <a:pt x="100" y="156"/>
                    </a:lnTo>
                    <a:lnTo>
                      <a:pt x="100" y="158"/>
                    </a:lnTo>
                    <a:lnTo>
                      <a:pt x="98" y="159"/>
                    </a:lnTo>
                    <a:lnTo>
                      <a:pt x="97" y="161"/>
                    </a:lnTo>
                    <a:lnTo>
                      <a:pt x="97" y="161"/>
                    </a:lnTo>
                    <a:lnTo>
                      <a:pt x="95" y="166"/>
                    </a:lnTo>
                    <a:lnTo>
                      <a:pt x="93" y="169"/>
                    </a:lnTo>
                    <a:lnTo>
                      <a:pt x="92" y="169"/>
                    </a:lnTo>
                    <a:lnTo>
                      <a:pt x="92" y="167"/>
                    </a:lnTo>
                    <a:lnTo>
                      <a:pt x="92" y="167"/>
                    </a:lnTo>
                    <a:lnTo>
                      <a:pt x="93" y="162"/>
                    </a:lnTo>
                    <a:lnTo>
                      <a:pt x="93" y="161"/>
                    </a:lnTo>
                    <a:lnTo>
                      <a:pt x="95" y="158"/>
                    </a:lnTo>
                    <a:lnTo>
                      <a:pt x="97" y="156"/>
                    </a:lnTo>
                    <a:lnTo>
                      <a:pt x="98" y="153"/>
                    </a:lnTo>
                    <a:lnTo>
                      <a:pt x="98" y="153"/>
                    </a:lnTo>
                    <a:lnTo>
                      <a:pt x="100" y="150"/>
                    </a:lnTo>
                    <a:lnTo>
                      <a:pt x="101" y="147"/>
                    </a:lnTo>
                    <a:lnTo>
                      <a:pt x="101" y="145"/>
                    </a:lnTo>
                    <a:lnTo>
                      <a:pt x="101" y="145"/>
                    </a:lnTo>
                    <a:lnTo>
                      <a:pt x="101" y="144"/>
                    </a:lnTo>
                    <a:lnTo>
                      <a:pt x="101" y="144"/>
                    </a:lnTo>
                    <a:lnTo>
                      <a:pt x="103" y="142"/>
                    </a:lnTo>
                    <a:close/>
                    <a:moveTo>
                      <a:pt x="98" y="142"/>
                    </a:moveTo>
                    <a:lnTo>
                      <a:pt x="100" y="144"/>
                    </a:lnTo>
                    <a:lnTo>
                      <a:pt x="98" y="144"/>
                    </a:lnTo>
                    <a:lnTo>
                      <a:pt x="98" y="142"/>
                    </a:lnTo>
                    <a:lnTo>
                      <a:pt x="98" y="142"/>
                    </a:lnTo>
                    <a:lnTo>
                      <a:pt x="98" y="142"/>
                    </a:lnTo>
                    <a:close/>
                    <a:moveTo>
                      <a:pt x="37" y="140"/>
                    </a:moveTo>
                    <a:lnTo>
                      <a:pt x="38" y="142"/>
                    </a:lnTo>
                    <a:lnTo>
                      <a:pt x="38" y="142"/>
                    </a:lnTo>
                    <a:lnTo>
                      <a:pt x="38" y="144"/>
                    </a:lnTo>
                    <a:lnTo>
                      <a:pt x="38" y="145"/>
                    </a:lnTo>
                    <a:lnTo>
                      <a:pt x="38" y="145"/>
                    </a:lnTo>
                    <a:lnTo>
                      <a:pt x="38" y="147"/>
                    </a:lnTo>
                    <a:lnTo>
                      <a:pt x="38" y="150"/>
                    </a:lnTo>
                    <a:lnTo>
                      <a:pt x="40" y="153"/>
                    </a:lnTo>
                    <a:lnTo>
                      <a:pt x="40" y="153"/>
                    </a:lnTo>
                    <a:lnTo>
                      <a:pt x="38" y="155"/>
                    </a:lnTo>
                    <a:lnTo>
                      <a:pt x="38" y="155"/>
                    </a:lnTo>
                    <a:lnTo>
                      <a:pt x="37" y="155"/>
                    </a:lnTo>
                    <a:lnTo>
                      <a:pt x="35" y="156"/>
                    </a:lnTo>
                    <a:lnTo>
                      <a:pt x="34" y="156"/>
                    </a:lnTo>
                    <a:lnTo>
                      <a:pt x="34" y="158"/>
                    </a:lnTo>
                    <a:lnTo>
                      <a:pt x="34" y="159"/>
                    </a:lnTo>
                    <a:lnTo>
                      <a:pt x="32" y="159"/>
                    </a:lnTo>
                    <a:lnTo>
                      <a:pt x="29" y="161"/>
                    </a:lnTo>
                    <a:lnTo>
                      <a:pt x="27" y="161"/>
                    </a:lnTo>
                    <a:lnTo>
                      <a:pt x="27" y="161"/>
                    </a:lnTo>
                    <a:lnTo>
                      <a:pt x="26" y="162"/>
                    </a:lnTo>
                    <a:lnTo>
                      <a:pt x="27" y="164"/>
                    </a:lnTo>
                    <a:lnTo>
                      <a:pt x="24" y="169"/>
                    </a:lnTo>
                    <a:lnTo>
                      <a:pt x="23" y="170"/>
                    </a:lnTo>
                    <a:lnTo>
                      <a:pt x="23" y="172"/>
                    </a:lnTo>
                    <a:lnTo>
                      <a:pt x="21" y="172"/>
                    </a:lnTo>
                    <a:lnTo>
                      <a:pt x="19" y="172"/>
                    </a:lnTo>
                    <a:lnTo>
                      <a:pt x="18" y="173"/>
                    </a:lnTo>
                    <a:lnTo>
                      <a:pt x="16" y="175"/>
                    </a:lnTo>
                    <a:lnTo>
                      <a:pt x="15" y="177"/>
                    </a:lnTo>
                    <a:lnTo>
                      <a:pt x="15" y="178"/>
                    </a:lnTo>
                    <a:lnTo>
                      <a:pt x="13" y="178"/>
                    </a:lnTo>
                    <a:lnTo>
                      <a:pt x="11" y="180"/>
                    </a:lnTo>
                    <a:lnTo>
                      <a:pt x="10" y="180"/>
                    </a:lnTo>
                    <a:lnTo>
                      <a:pt x="8" y="181"/>
                    </a:lnTo>
                    <a:lnTo>
                      <a:pt x="8" y="181"/>
                    </a:lnTo>
                    <a:lnTo>
                      <a:pt x="8" y="181"/>
                    </a:lnTo>
                    <a:lnTo>
                      <a:pt x="7" y="183"/>
                    </a:lnTo>
                    <a:lnTo>
                      <a:pt x="5" y="183"/>
                    </a:lnTo>
                    <a:lnTo>
                      <a:pt x="4" y="185"/>
                    </a:lnTo>
                    <a:lnTo>
                      <a:pt x="5" y="183"/>
                    </a:lnTo>
                    <a:lnTo>
                      <a:pt x="5" y="181"/>
                    </a:lnTo>
                    <a:lnTo>
                      <a:pt x="7" y="180"/>
                    </a:lnTo>
                    <a:lnTo>
                      <a:pt x="7" y="178"/>
                    </a:lnTo>
                    <a:lnTo>
                      <a:pt x="8" y="177"/>
                    </a:lnTo>
                    <a:lnTo>
                      <a:pt x="10" y="175"/>
                    </a:lnTo>
                    <a:lnTo>
                      <a:pt x="11" y="173"/>
                    </a:lnTo>
                    <a:lnTo>
                      <a:pt x="15" y="172"/>
                    </a:lnTo>
                    <a:lnTo>
                      <a:pt x="15" y="172"/>
                    </a:lnTo>
                    <a:lnTo>
                      <a:pt x="15" y="172"/>
                    </a:lnTo>
                    <a:lnTo>
                      <a:pt x="16" y="170"/>
                    </a:lnTo>
                    <a:lnTo>
                      <a:pt x="18" y="170"/>
                    </a:lnTo>
                    <a:lnTo>
                      <a:pt x="21" y="166"/>
                    </a:lnTo>
                    <a:lnTo>
                      <a:pt x="23" y="164"/>
                    </a:lnTo>
                    <a:lnTo>
                      <a:pt x="26" y="159"/>
                    </a:lnTo>
                    <a:lnTo>
                      <a:pt x="27" y="159"/>
                    </a:lnTo>
                    <a:lnTo>
                      <a:pt x="27" y="158"/>
                    </a:lnTo>
                    <a:lnTo>
                      <a:pt x="30" y="155"/>
                    </a:lnTo>
                    <a:lnTo>
                      <a:pt x="30" y="155"/>
                    </a:lnTo>
                    <a:lnTo>
                      <a:pt x="32" y="155"/>
                    </a:lnTo>
                    <a:lnTo>
                      <a:pt x="32" y="155"/>
                    </a:lnTo>
                    <a:lnTo>
                      <a:pt x="34" y="153"/>
                    </a:lnTo>
                    <a:lnTo>
                      <a:pt x="34" y="151"/>
                    </a:lnTo>
                    <a:lnTo>
                      <a:pt x="35" y="150"/>
                    </a:lnTo>
                    <a:lnTo>
                      <a:pt x="34" y="150"/>
                    </a:lnTo>
                    <a:lnTo>
                      <a:pt x="34" y="148"/>
                    </a:lnTo>
                    <a:lnTo>
                      <a:pt x="35" y="147"/>
                    </a:lnTo>
                    <a:lnTo>
                      <a:pt x="35" y="145"/>
                    </a:lnTo>
                    <a:lnTo>
                      <a:pt x="37" y="142"/>
                    </a:lnTo>
                    <a:lnTo>
                      <a:pt x="37" y="140"/>
                    </a:lnTo>
                    <a:close/>
                    <a:moveTo>
                      <a:pt x="43" y="139"/>
                    </a:moveTo>
                    <a:lnTo>
                      <a:pt x="43" y="139"/>
                    </a:lnTo>
                    <a:lnTo>
                      <a:pt x="43" y="140"/>
                    </a:lnTo>
                    <a:lnTo>
                      <a:pt x="41" y="140"/>
                    </a:lnTo>
                    <a:lnTo>
                      <a:pt x="41" y="140"/>
                    </a:lnTo>
                    <a:lnTo>
                      <a:pt x="40" y="139"/>
                    </a:lnTo>
                    <a:lnTo>
                      <a:pt x="40" y="139"/>
                    </a:lnTo>
                    <a:lnTo>
                      <a:pt x="41" y="139"/>
                    </a:lnTo>
                    <a:lnTo>
                      <a:pt x="41" y="139"/>
                    </a:lnTo>
                    <a:lnTo>
                      <a:pt x="43" y="139"/>
                    </a:lnTo>
                    <a:close/>
                    <a:moveTo>
                      <a:pt x="108" y="139"/>
                    </a:moveTo>
                    <a:lnTo>
                      <a:pt x="108" y="139"/>
                    </a:lnTo>
                    <a:lnTo>
                      <a:pt x="109" y="139"/>
                    </a:lnTo>
                    <a:lnTo>
                      <a:pt x="109" y="140"/>
                    </a:lnTo>
                    <a:lnTo>
                      <a:pt x="111" y="140"/>
                    </a:lnTo>
                    <a:lnTo>
                      <a:pt x="111" y="140"/>
                    </a:lnTo>
                    <a:lnTo>
                      <a:pt x="111" y="142"/>
                    </a:lnTo>
                    <a:lnTo>
                      <a:pt x="112" y="142"/>
                    </a:lnTo>
                    <a:lnTo>
                      <a:pt x="114" y="140"/>
                    </a:lnTo>
                    <a:lnTo>
                      <a:pt x="116" y="140"/>
                    </a:lnTo>
                    <a:lnTo>
                      <a:pt x="117" y="142"/>
                    </a:lnTo>
                    <a:lnTo>
                      <a:pt x="117" y="144"/>
                    </a:lnTo>
                    <a:lnTo>
                      <a:pt x="117" y="144"/>
                    </a:lnTo>
                    <a:lnTo>
                      <a:pt x="117" y="147"/>
                    </a:lnTo>
                    <a:lnTo>
                      <a:pt x="117" y="148"/>
                    </a:lnTo>
                    <a:lnTo>
                      <a:pt x="117" y="150"/>
                    </a:lnTo>
                    <a:lnTo>
                      <a:pt x="119" y="150"/>
                    </a:lnTo>
                    <a:lnTo>
                      <a:pt x="119" y="150"/>
                    </a:lnTo>
                    <a:lnTo>
                      <a:pt x="119" y="151"/>
                    </a:lnTo>
                    <a:lnTo>
                      <a:pt x="119" y="151"/>
                    </a:lnTo>
                    <a:lnTo>
                      <a:pt x="120" y="153"/>
                    </a:lnTo>
                    <a:lnTo>
                      <a:pt x="120" y="155"/>
                    </a:lnTo>
                    <a:lnTo>
                      <a:pt x="120" y="156"/>
                    </a:lnTo>
                    <a:lnTo>
                      <a:pt x="120" y="156"/>
                    </a:lnTo>
                    <a:lnTo>
                      <a:pt x="119" y="156"/>
                    </a:lnTo>
                    <a:lnTo>
                      <a:pt x="119" y="158"/>
                    </a:lnTo>
                    <a:lnTo>
                      <a:pt x="119" y="158"/>
                    </a:lnTo>
                    <a:lnTo>
                      <a:pt x="119" y="158"/>
                    </a:lnTo>
                    <a:lnTo>
                      <a:pt x="117" y="156"/>
                    </a:lnTo>
                    <a:lnTo>
                      <a:pt x="117" y="155"/>
                    </a:lnTo>
                    <a:lnTo>
                      <a:pt x="117" y="158"/>
                    </a:lnTo>
                    <a:lnTo>
                      <a:pt x="117" y="159"/>
                    </a:lnTo>
                    <a:lnTo>
                      <a:pt x="117" y="159"/>
                    </a:lnTo>
                    <a:lnTo>
                      <a:pt x="116" y="159"/>
                    </a:lnTo>
                    <a:lnTo>
                      <a:pt x="114" y="158"/>
                    </a:lnTo>
                    <a:lnTo>
                      <a:pt x="114" y="158"/>
                    </a:lnTo>
                    <a:lnTo>
                      <a:pt x="114" y="156"/>
                    </a:lnTo>
                    <a:lnTo>
                      <a:pt x="114" y="156"/>
                    </a:lnTo>
                    <a:lnTo>
                      <a:pt x="112" y="155"/>
                    </a:lnTo>
                    <a:lnTo>
                      <a:pt x="114" y="150"/>
                    </a:lnTo>
                    <a:lnTo>
                      <a:pt x="114" y="150"/>
                    </a:lnTo>
                    <a:lnTo>
                      <a:pt x="114" y="150"/>
                    </a:lnTo>
                    <a:lnTo>
                      <a:pt x="112" y="148"/>
                    </a:lnTo>
                    <a:lnTo>
                      <a:pt x="112" y="147"/>
                    </a:lnTo>
                    <a:lnTo>
                      <a:pt x="111" y="147"/>
                    </a:lnTo>
                    <a:lnTo>
                      <a:pt x="109" y="147"/>
                    </a:lnTo>
                    <a:lnTo>
                      <a:pt x="109" y="147"/>
                    </a:lnTo>
                    <a:lnTo>
                      <a:pt x="108" y="144"/>
                    </a:lnTo>
                    <a:lnTo>
                      <a:pt x="108" y="140"/>
                    </a:lnTo>
                    <a:lnTo>
                      <a:pt x="108" y="140"/>
                    </a:lnTo>
                    <a:lnTo>
                      <a:pt x="106" y="139"/>
                    </a:lnTo>
                    <a:lnTo>
                      <a:pt x="108" y="139"/>
                    </a:lnTo>
                    <a:close/>
                    <a:moveTo>
                      <a:pt x="109" y="136"/>
                    </a:moveTo>
                    <a:lnTo>
                      <a:pt x="109" y="136"/>
                    </a:lnTo>
                    <a:lnTo>
                      <a:pt x="111" y="137"/>
                    </a:lnTo>
                    <a:lnTo>
                      <a:pt x="111" y="137"/>
                    </a:lnTo>
                    <a:lnTo>
                      <a:pt x="111" y="139"/>
                    </a:lnTo>
                    <a:lnTo>
                      <a:pt x="109" y="139"/>
                    </a:lnTo>
                    <a:lnTo>
                      <a:pt x="109" y="139"/>
                    </a:lnTo>
                    <a:lnTo>
                      <a:pt x="108" y="136"/>
                    </a:lnTo>
                    <a:lnTo>
                      <a:pt x="109" y="136"/>
                    </a:lnTo>
                    <a:close/>
                    <a:moveTo>
                      <a:pt x="112" y="136"/>
                    </a:moveTo>
                    <a:lnTo>
                      <a:pt x="114" y="136"/>
                    </a:lnTo>
                    <a:lnTo>
                      <a:pt x="114" y="137"/>
                    </a:lnTo>
                    <a:lnTo>
                      <a:pt x="114" y="137"/>
                    </a:lnTo>
                    <a:lnTo>
                      <a:pt x="114" y="137"/>
                    </a:lnTo>
                    <a:lnTo>
                      <a:pt x="114" y="137"/>
                    </a:lnTo>
                    <a:lnTo>
                      <a:pt x="114" y="137"/>
                    </a:lnTo>
                    <a:lnTo>
                      <a:pt x="112" y="136"/>
                    </a:lnTo>
                    <a:lnTo>
                      <a:pt x="112" y="136"/>
                    </a:lnTo>
                    <a:close/>
                    <a:moveTo>
                      <a:pt x="73" y="133"/>
                    </a:moveTo>
                    <a:lnTo>
                      <a:pt x="75" y="133"/>
                    </a:lnTo>
                    <a:lnTo>
                      <a:pt x="75" y="134"/>
                    </a:lnTo>
                    <a:lnTo>
                      <a:pt x="78" y="134"/>
                    </a:lnTo>
                    <a:lnTo>
                      <a:pt x="79" y="136"/>
                    </a:lnTo>
                    <a:lnTo>
                      <a:pt x="81" y="137"/>
                    </a:lnTo>
                    <a:lnTo>
                      <a:pt x="82" y="137"/>
                    </a:lnTo>
                    <a:lnTo>
                      <a:pt x="84" y="137"/>
                    </a:lnTo>
                    <a:lnTo>
                      <a:pt x="86" y="137"/>
                    </a:lnTo>
                    <a:lnTo>
                      <a:pt x="87" y="139"/>
                    </a:lnTo>
                    <a:lnTo>
                      <a:pt x="87" y="139"/>
                    </a:lnTo>
                    <a:lnTo>
                      <a:pt x="86" y="139"/>
                    </a:lnTo>
                    <a:lnTo>
                      <a:pt x="89" y="137"/>
                    </a:lnTo>
                    <a:lnTo>
                      <a:pt x="90" y="139"/>
                    </a:lnTo>
                    <a:lnTo>
                      <a:pt x="90" y="139"/>
                    </a:lnTo>
                    <a:lnTo>
                      <a:pt x="90" y="140"/>
                    </a:lnTo>
                    <a:lnTo>
                      <a:pt x="90" y="142"/>
                    </a:lnTo>
                    <a:lnTo>
                      <a:pt x="89" y="144"/>
                    </a:lnTo>
                    <a:lnTo>
                      <a:pt x="89" y="144"/>
                    </a:lnTo>
                    <a:lnTo>
                      <a:pt x="87" y="145"/>
                    </a:lnTo>
                    <a:lnTo>
                      <a:pt x="86" y="145"/>
                    </a:lnTo>
                    <a:lnTo>
                      <a:pt x="86" y="147"/>
                    </a:lnTo>
                    <a:lnTo>
                      <a:pt x="84" y="147"/>
                    </a:lnTo>
                    <a:lnTo>
                      <a:pt x="84" y="148"/>
                    </a:lnTo>
                    <a:lnTo>
                      <a:pt x="84" y="148"/>
                    </a:lnTo>
                    <a:lnTo>
                      <a:pt x="82" y="148"/>
                    </a:lnTo>
                    <a:lnTo>
                      <a:pt x="81" y="150"/>
                    </a:lnTo>
                    <a:lnTo>
                      <a:pt x="76" y="151"/>
                    </a:lnTo>
                    <a:lnTo>
                      <a:pt x="75" y="151"/>
                    </a:lnTo>
                    <a:lnTo>
                      <a:pt x="75" y="153"/>
                    </a:lnTo>
                    <a:lnTo>
                      <a:pt x="73" y="153"/>
                    </a:lnTo>
                    <a:lnTo>
                      <a:pt x="73" y="155"/>
                    </a:lnTo>
                    <a:lnTo>
                      <a:pt x="73" y="153"/>
                    </a:lnTo>
                    <a:lnTo>
                      <a:pt x="73" y="153"/>
                    </a:lnTo>
                    <a:lnTo>
                      <a:pt x="73" y="151"/>
                    </a:lnTo>
                    <a:lnTo>
                      <a:pt x="73" y="150"/>
                    </a:lnTo>
                    <a:lnTo>
                      <a:pt x="73" y="150"/>
                    </a:lnTo>
                    <a:lnTo>
                      <a:pt x="73" y="148"/>
                    </a:lnTo>
                    <a:lnTo>
                      <a:pt x="73" y="147"/>
                    </a:lnTo>
                    <a:lnTo>
                      <a:pt x="75" y="145"/>
                    </a:lnTo>
                    <a:lnTo>
                      <a:pt x="75" y="140"/>
                    </a:lnTo>
                    <a:lnTo>
                      <a:pt x="75" y="137"/>
                    </a:lnTo>
                    <a:lnTo>
                      <a:pt x="75" y="136"/>
                    </a:lnTo>
                    <a:lnTo>
                      <a:pt x="75" y="136"/>
                    </a:lnTo>
                    <a:lnTo>
                      <a:pt x="73" y="134"/>
                    </a:lnTo>
                    <a:lnTo>
                      <a:pt x="71" y="134"/>
                    </a:lnTo>
                    <a:lnTo>
                      <a:pt x="71" y="134"/>
                    </a:lnTo>
                    <a:lnTo>
                      <a:pt x="73" y="133"/>
                    </a:lnTo>
                    <a:close/>
                    <a:moveTo>
                      <a:pt x="43" y="131"/>
                    </a:moveTo>
                    <a:lnTo>
                      <a:pt x="45" y="133"/>
                    </a:lnTo>
                    <a:lnTo>
                      <a:pt x="45" y="133"/>
                    </a:lnTo>
                    <a:lnTo>
                      <a:pt x="45" y="133"/>
                    </a:lnTo>
                    <a:lnTo>
                      <a:pt x="46" y="134"/>
                    </a:lnTo>
                    <a:lnTo>
                      <a:pt x="45" y="134"/>
                    </a:lnTo>
                    <a:lnTo>
                      <a:pt x="46" y="134"/>
                    </a:lnTo>
                    <a:lnTo>
                      <a:pt x="45" y="136"/>
                    </a:lnTo>
                    <a:lnTo>
                      <a:pt x="45" y="136"/>
                    </a:lnTo>
                    <a:lnTo>
                      <a:pt x="43" y="136"/>
                    </a:lnTo>
                    <a:lnTo>
                      <a:pt x="43" y="136"/>
                    </a:lnTo>
                    <a:lnTo>
                      <a:pt x="43" y="134"/>
                    </a:lnTo>
                    <a:lnTo>
                      <a:pt x="43" y="133"/>
                    </a:lnTo>
                    <a:lnTo>
                      <a:pt x="43" y="131"/>
                    </a:lnTo>
                    <a:close/>
                    <a:moveTo>
                      <a:pt x="43" y="126"/>
                    </a:moveTo>
                    <a:lnTo>
                      <a:pt x="45" y="128"/>
                    </a:lnTo>
                    <a:lnTo>
                      <a:pt x="46" y="128"/>
                    </a:lnTo>
                    <a:lnTo>
                      <a:pt x="46" y="129"/>
                    </a:lnTo>
                    <a:lnTo>
                      <a:pt x="46" y="129"/>
                    </a:lnTo>
                    <a:lnTo>
                      <a:pt x="48" y="129"/>
                    </a:lnTo>
                    <a:lnTo>
                      <a:pt x="48" y="128"/>
                    </a:lnTo>
                    <a:lnTo>
                      <a:pt x="48" y="129"/>
                    </a:lnTo>
                    <a:lnTo>
                      <a:pt x="49" y="131"/>
                    </a:lnTo>
                    <a:lnTo>
                      <a:pt x="49" y="131"/>
                    </a:lnTo>
                    <a:lnTo>
                      <a:pt x="48" y="131"/>
                    </a:lnTo>
                    <a:lnTo>
                      <a:pt x="48" y="131"/>
                    </a:lnTo>
                    <a:lnTo>
                      <a:pt x="46" y="131"/>
                    </a:lnTo>
                    <a:lnTo>
                      <a:pt x="45" y="131"/>
                    </a:lnTo>
                    <a:lnTo>
                      <a:pt x="45" y="131"/>
                    </a:lnTo>
                    <a:lnTo>
                      <a:pt x="43" y="129"/>
                    </a:lnTo>
                    <a:lnTo>
                      <a:pt x="43" y="128"/>
                    </a:lnTo>
                    <a:lnTo>
                      <a:pt x="43" y="128"/>
                    </a:lnTo>
                    <a:lnTo>
                      <a:pt x="43" y="128"/>
                    </a:lnTo>
                    <a:lnTo>
                      <a:pt x="43" y="128"/>
                    </a:lnTo>
                    <a:lnTo>
                      <a:pt x="43" y="126"/>
                    </a:lnTo>
                    <a:lnTo>
                      <a:pt x="43" y="126"/>
                    </a:lnTo>
                    <a:lnTo>
                      <a:pt x="43" y="126"/>
                    </a:lnTo>
                    <a:close/>
                    <a:moveTo>
                      <a:pt x="81" y="125"/>
                    </a:moveTo>
                    <a:lnTo>
                      <a:pt x="82" y="125"/>
                    </a:lnTo>
                    <a:lnTo>
                      <a:pt x="82" y="125"/>
                    </a:lnTo>
                    <a:lnTo>
                      <a:pt x="84" y="126"/>
                    </a:lnTo>
                    <a:lnTo>
                      <a:pt x="82" y="126"/>
                    </a:lnTo>
                    <a:lnTo>
                      <a:pt x="82" y="128"/>
                    </a:lnTo>
                    <a:lnTo>
                      <a:pt x="81" y="126"/>
                    </a:lnTo>
                    <a:lnTo>
                      <a:pt x="79" y="125"/>
                    </a:lnTo>
                    <a:lnTo>
                      <a:pt x="79" y="125"/>
                    </a:lnTo>
                    <a:lnTo>
                      <a:pt x="81" y="125"/>
                    </a:lnTo>
                    <a:close/>
                    <a:moveTo>
                      <a:pt x="119" y="123"/>
                    </a:moveTo>
                    <a:lnTo>
                      <a:pt x="120" y="123"/>
                    </a:lnTo>
                    <a:lnTo>
                      <a:pt x="122" y="125"/>
                    </a:lnTo>
                    <a:lnTo>
                      <a:pt x="122" y="126"/>
                    </a:lnTo>
                    <a:lnTo>
                      <a:pt x="122" y="126"/>
                    </a:lnTo>
                    <a:lnTo>
                      <a:pt x="122" y="128"/>
                    </a:lnTo>
                    <a:lnTo>
                      <a:pt x="122" y="128"/>
                    </a:lnTo>
                    <a:lnTo>
                      <a:pt x="123" y="128"/>
                    </a:lnTo>
                    <a:lnTo>
                      <a:pt x="125" y="128"/>
                    </a:lnTo>
                    <a:lnTo>
                      <a:pt x="123" y="129"/>
                    </a:lnTo>
                    <a:lnTo>
                      <a:pt x="123" y="131"/>
                    </a:lnTo>
                    <a:lnTo>
                      <a:pt x="123" y="133"/>
                    </a:lnTo>
                    <a:lnTo>
                      <a:pt x="123" y="134"/>
                    </a:lnTo>
                    <a:lnTo>
                      <a:pt x="123" y="136"/>
                    </a:lnTo>
                    <a:lnTo>
                      <a:pt x="123" y="136"/>
                    </a:lnTo>
                    <a:lnTo>
                      <a:pt x="123" y="137"/>
                    </a:lnTo>
                    <a:lnTo>
                      <a:pt x="123" y="137"/>
                    </a:lnTo>
                    <a:lnTo>
                      <a:pt x="125" y="140"/>
                    </a:lnTo>
                    <a:lnTo>
                      <a:pt x="125" y="142"/>
                    </a:lnTo>
                    <a:lnTo>
                      <a:pt x="125" y="142"/>
                    </a:lnTo>
                    <a:lnTo>
                      <a:pt x="125" y="142"/>
                    </a:lnTo>
                    <a:lnTo>
                      <a:pt x="127" y="142"/>
                    </a:lnTo>
                    <a:lnTo>
                      <a:pt x="127" y="144"/>
                    </a:lnTo>
                    <a:lnTo>
                      <a:pt x="128" y="145"/>
                    </a:lnTo>
                    <a:lnTo>
                      <a:pt x="127" y="145"/>
                    </a:lnTo>
                    <a:lnTo>
                      <a:pt x="127" y="144"/>
                    </a:lnTo>
                    <a:lnTo>
                      <a:pt x="127" y="144"/>
                    </a:lnTo>
                    <a:lnTo>
                      <a:pt x="123" y="144"/>
                    </a:lnTo>
                    <a:lnTo>
                      <a:pt x="122" y="144"/>
                    </a:lnTo>
                    <a:lnTo>
                      <a:pt x="120" y="144"/>
                    </a:lnTo>
                    <a:lnTo>
                      <a:pt x="119" y="142"/>
                    </a:lnTo>
                    <a:lnTo>
                      <a:pt x="119" y="142"/>
                    </a:lnTo>
                    <a:lnTo>
                      <a:pt x="117" y="140"/>
                    </a:lnTo>
                    <a:lnTo>
                      <a:pt x="116" y="139"/>
                    </a:lnTo>
                    <a:lnTo>
                      <a:pt x="116" y="137"/>
                    </a:lnTo>
                    <a:lnTo>
                      <a:pt x="117" y="137"/>
                    </a:lnTo>
                    <a:lnTo>
                      <a:pt x="117" y="136"/>
                    </a:lnTo>
                    <a:lnTo>
                      <a:pt x="117" y="134"/>
                    </a:lnTo>
                    <a:lnTo>
                      <a:pt x="116" y="136"/>
                    </a:lnTo>
                    <a:lnTo>
                      <a:pt x="116" y="134"/>
                    </a:lnTo>
                    <a:lnTo>
                      <a:pt x="114" y="134"/>
                    </a:lnTo>
                    <a:lnTo>
                      <a:pt x="114" y="133"/>
                    </a:lnTo>
                    <a:lnTo>
                      <a:pt x="112" y="133"/>
                    </a:lnTo>
                    <a:lnTo>
                      <a:pt x="112" y="131"/>
                    </a:lnTo>
                    <a:lnTo>
                      <a:pt x="111" y="131"/>
                    </a:lnTo>
                    <a:lnTo>
                      <a:pt x="109" y="131"/>
                    </a:lnTo>
                    <a:lnTo>
                      <a:pt x="109" y="129"/>
                    </a:lnTo>
                    <a:lnTo>
                      <a:pt x="108" y="128"/>
                    </a:lnTo>
                    <a:lnTo>
                      <a:pt x="108" y="126"/>
                    </a:lnTo>
                    <a:lnTo>
                      <a:pt x="106" y="123"/>
                    </a:lnTo>
                    <a:lnTo>
                      <a:pt x="111" y="123"/>
                    </a:lnTo>
                    <a:lnTo>
                      <a:pt x="114" y="123"/>
                    </a:lnTo>
                    <a:lnTo>
                      <a:pt x="119" y="123"/>
                    </a:lnTo>
                    <a:close/>
                    <a:moveTo>
                      <a:pt x="92" y="123"/>
                    </a:moveTo>
                    <a:lnTo>
                      <a:pt x="93" y="123"/>
                    </a:lnTo>
                    <a:lnTo>
                      <a:pt x="95" y="125"/>
                    </a:lnTo>
                    <a:lnTo>
                      <a:pt x="97" y="125"/>
                    </a:lnTo>
                    <a:lnTo>
                      <a:pt x="97" y="125"/>
                    </a:lnTo>
                    <a:lnTo>
                      <a:pt x="98" y="128"/>
                    </a:lnTo>
                    <a:lnTo>
                      <a:pt x="101" y="129"/>
                    </a:lnTo>
                    <a:lnTo>
                      <a:pt x="103" y="133"/>
                    </a:lnTo>
                    <a:lnTo>
                      <a:pt x="103" y="134"/>
                    </a:lnTo>
                    <a:lnTo>
                      <a:pt x="103" y="136"/>
                    </a:lnTo>
                    <a:lnTo>
                      <a:pt x="101" y="134"/>
                    </a:lnTo>
                    <a:lnTo>
                      <a:pt x="100" y="133"/>
                    </a:lnTo>
                    <a:lnTo>
                      <a:pt x="98" y="133"/>
                    </a:lnTo>
                    <a:lnTo>
                      <a:pt x="98" y="133"/>
                    </a:lnTo>
                    <a:lnTo>
                      <a:pt x="98" y="131"/>
                    </a:lnTo>
                    <a:lnTo>
                      <a:pt x="98" y="131"/>
                    </a:lnTo>
                    <a:lnTo>
                      <a:pt x="98" y="131"/>
                    </a:lnTo>
                    <a:lnTo>
                      <a:pt x="97" y="129"/>
                    </a:lnTo>
                    <a:lnTo>
                      <a:pt x="95" y="128"/>
                    </a:lnTo>
                    <a:lnTo>
                      <a:pt x="95" y="128"/>
                    </a:lnTo>
                    <a:lnTo>
                      <a:pt x="93" y="128"/>
                    </a:lnTo>
                    <a:lnTo>
                      <a:pt x="92" y="131"/>
                    </a:lnTo>
                    <a:lnTo>
                      <a:pt x="90" y="133"/>
                    </a:lnTo>
                    <a:lnTo>
                      <a:pt x="90" y="133"/>
                    </a:lnTo>
                    <a:lnTo>
                      <a:pt x="90" y="129"/>
                    </a:lnTo>
                    <a:lnTo>
                      <a:pt x="92" y="126"/>
                    </a:lnTo>
                    <a:lnTo>
                      <a:pt x="92" y="126"/>
                    </a:lnTo>
                    <a:lnTo>
                      <a:pt x="92" y="125"/>
                    </a:lnTo>
                    <a:lnTo>
                      <a:pt x="92" y="123"/>
                    </a:lnTo>
                    <a:close/>
                    <a:moveTo>
                      <a:pt x="78" y="123"/>
                    </a:moveTo>
                    <a:lnTo>
                      <a:pt x="78" y="123"/>
                    </a:lnTo>
                    <a:lnTo>
                      <a:pt x="78" y="123"/>
                    </a:lnTo>
                    <a:lnTo>
                      <a:pt x="78" y="125"/>
                    </a:lnTo>
                    <a:lnTo>
                      <a:pt x="78" y="125"/>
                    </a:lnTo>
                    <a:lnTo>
                      <a:pt x="78" y="123"/>
                    </a:lnTo>
                    <a:lnTo>
                      <a:pt x="78" y="123"/>
                    </a:lnTo>
                    <a:close/>
                    <a:moveTo>
                      <a:pt x="76" y="121"/>
                    </a:moveTo>
                    <a:lnTo>
                      <a:pt x="75" y="123"/>
                    </a:lnTo>
                    <a:lnTo>
                      <a:pt x="75" y="123"/>
                    </a:lnTo>
                    <a:lnTo>
                      <a:pt x="75" y="126"/>
                    </a:lnTo>
                    <a:lnTo>
                      <a:pt x="73" y="129"/>
                    </a:lnTo>
                    <a:lnTo>
                      <a:pt x="73" y="128"/>
                    </a:lnTo>
                    <a:lnTo>
                      <a:pt x="73" y="128"/>
                    </a:lnTo>
                    <a:lnTo>
                      <a:pt x="73" y="128"/>
                    </a:lnTo>
                    <a:lnTo>
                      <a:pt x="73" y="126"/>
                    </a:lnTo>
                    <a:lnTo>
                      <a:pt x="73" y="126"/>
                    </a:lnTo>
                    <a:lnTo>
                      <a:pt x="73" y="125"/>
                    </a:lnTo>
                    <a:lnTo>
                      <a:pt x="73" y="123"/>
                    </a:lnTo>
                    <a:lnTo>
                      <a:pt x="75" y="121"/>
                    </a:lnTo>
                    <a:lnTo>
                      <a:pt x="76" y="121"/>
                    </a:lnTo>
                    <a:close/>
                    <a:moveTo>
                      <a:pt x="97" y="121"/>
                    </a:moveTo>
                    <a:lnTo>
                      <a:pt x="98" y="123"/>
                    </a:lnTo>
                    <a:lnTo>
                      <a:pt x="100" y="125"/>
                    </a:lnTo>
                    <a:lnTo>
                      <a:pt x="100" y="126"/>
                    </a:lnTo>
                    <a:lnTo>
                      <a:pt x="98" y="126"/>
                    </a:lnTo>
                    <a:lnTo>
                      <a:pt x="97" y="123"/>
                    </a:lnTo>
                    <a:lnTo>
                      <a:pt x="97" y="121"/>
                    </a:lnTo>
                    <a:lnTo>
                      <a:pt x="97" y="121"/>
                    </a:lnTo>
                    <a:close/>
                    <a:moveTo>
                      <a:pt x="89" y="115"/>
                    </a:moveTo>
                    <a:lnTo>
                      <a:pt x="89" y="115"/>
                    </a:lnTo>
                    <a:lnTo>
                      <a:pt x="90" y="118"/>
                    </a:lnTo>
                    <a:lnTo>
                      <a:pt x="92" y="118"/>
                    </a:lnTo>
                    <a:lnTo>
                      <a:pt x="93" y="121"/>
                    </a:lnTo>
                    <a:lnTo>
                      <a:pt x="92" y="120"/>
                    </a:lnTo>
                    <a:lnTo>
                      <a:pt x="90" y="118"/>
                    </a:lnTo>
                    <a:lnTo>
                      <a:pt x="89" y="117"/>
                    </a:lnTo>
                    <a:lnTo>
                      <a:pt x="87" y="117"/>
                    </a:lnTo>
                    <a:lnTo>
                      <a:pt x="87" y="115"/>
                    </a:lnTo>
                    <a:lnTo>
                      <a:pt x="87" y="115"/>
                    </a:lnTo>
                    <a:lnTo>
                      <a:pt x="89" y="115"/>
                    </a:lnTo>
                    <a:close/>
                    <a:moveTo>
                      <a:pt x="51" y="109"/>
                    </a:moveTo>
                    <a:lnTo>
                      <a:pt x="54" y="109"/>
                    </a:lnTo>
                    <a:lnTo>
                      <a:pt x="54" y="110"/>
                    </a:lnTo>
                    <a:lnTo>
                      <a:pt x="56" y="110"/>
                    </a:lnTo>
                    <a:lnTo>
                      <a:pt x="57" y="109"/>
                    </a:lnTo>
                    <a:lnTo>
                      <a:pt x="59" y="110"/>
                    </a:lnTo>
                    <a:lnTo>
                      <a:pt x="59" y="110"/>
                    </a:lnTo>
                    <a:lnTo>
                      <a:pt x="60" y="110"/>
                    </a:lnTo>
                    <a:lnTo>
                      <a:pt x="60" y="110"/>
                    </a:lnTo>
                    <a:lnTo>
                      <a:pt x="62" y="110"/>
                    </a:lnTo>
                    <a:lnTo>
                      <a:pt x="64" y="112"/>
                    </a:lnTo>
                    <a:lnTo>
                      <a:pt x="64" y="114"/>
                    </a:lnTo>
                    <a:lnTo>
                      <a:pt x="65" y="114"/>
                    </a:lnTo>
                    <a:lnTo>
                      <a:pt x="67" y="115"/>
                    </a:lnTo>
                    <a:lnTo>
                      <a:pt x="67" y="115"/>
                    </a:lnTo>
                    <a:lnTo>
                      <a:pt x="67" y="117"/>
                    </a:lnTo>
                    <a:lnTo>
                      <a:pt x="65" y="118"/>
                    </a:lnTo>
                    <a:lnTo>
                      <a:pt x="65" y="120"/>
                    </a:lnTo>
                    <a:lnTo>
                      <a:pt x="67" y="121"/>
                    </a:lnTo>
                    <a:lnTo>
                      <a:pt x="67" y="123"/>
                    </a:lnTo>
                    <a:lnTo>
                      <a:pt x="65" y="125"/>
                    </a:lnTo>
                    <a:lnTo>
                      <a:pt x="65" y="125"/>
                    </a:lnTo>
                    <a:lnTo>
                      <a:pt x="65" y="126"/>
                    </a:lnTo>
                    <a:lnTo>
                      <a:pt x="65" y="126"/>
                    </a:lnTo>
                    <a:lnTo>
                      <a:pt x="65" y="126"/>
                    </a:lnTo>
                    <a:lnTo>
                      <a:pt x="64" y="126"/>
                    </a:lnTo>
                    <a:lnTo>
                      <a:pt x="64" y="126"/>
                    </a:lnTo>
                    <a:lnTo>
                      <a:pt x="64" y="128"/>
                    </a:lnTo>
                    <a:lnTo>
                      <a:pt x="62" y="128"/>
                    </a:lnTo>
                    <a:lnTo>
                      <a:pt x="62" y="128"/>
                    </a:lnTo>
                    <a:lnTo>
                      <a:pt x="60" y="128"/>
                    </a:lnTo>
                    <a:lnTo>
                      <a:pt x="60" y="126"/>
                    </a:lnTo>
                    <a:lnTo>
                      <a:pt x="60" y="126"/>
                    </a:lnTo>
                    <a:lnTo>
                      <a:pt x="60" y="126"/>
                    </a:lnTo>
                    <a:lnTo>
                      <a:pt x="59" y="125"/>
                    </a:lnTo>
                    <a:lnTo>
                      <a:pt x="57" y="125"/>
                    </a:lnTo>
                    <a:lnTo>
                      <a:pt x="57" y="123"/>
                    </a:lnTo>
                    <a:lnTo>
                      <a:pt x="57" y="121"/>
                    </a:lnTo>
                    <a:lnTo>
                      <a:pt x="57" y="121"/>
                    </a:lnTo>
                    <a:lnTo>
                      <a:pt x="56" y="120"/>
                    </a:lnTo>
                    <a:lnTo>
                      <a:pt x="56" y="120"/>
                    </a:lnTo>
                    <a:lnTo>
                      <a:pt x="56" y="118"/>
                    </a:lnTo>
                    <a:lnTo>
                      <a:pt x="56" y="117"/>
                    </a:lnTo>
                    <a:lnTo>
                      <a:pt x="54" y="115"/>
                    </a:lnTo>
                    <a:lnTo>
                      <a:pt x="54" y="114"/>
                    </a:lnTo>
                    <a:lnTo>
                      <a:pt x="52" y="114"/>
                    </a:lnTo>
                    <a:lnTo>
                      <a:pt x="52" y="114"/>
                    </a:lnTo>
                    <a:lnTo>
                      <a:pt x="51" y="112"/>
                    </a:lnTo>
                    <a:lnTo>
                      <a:pt x="51" y="110"/>
                    </a:lnTo>
                    <a:lnTo>
                      <a:pt x="51" y="110"/>
                    </a:lnTo>
                    <a:lnTo>
                      <a:pt x="49" y="110"/>
                    </a:lnTo>
                    <a:lnTo>
                      <a:pt x="49" y="110"/>
                    </a:lnTo>
                    <a:lnTo>
                      <a:pt x="49" y="110"/>
                    </a:lnTo>
                    <a:lnTo>
                      <a:pt x="51" y="109"/>
                    </a:lnTo>
                    <a:lnTo>
                      <a:pt x="51" y="109"/>
                    </a:lnTo>
                    <a:close/>
                    <a:moveTo>
                      <a:pt x="71" y="109"/>
                    </a:moveTo>
                    <a:lnTo>
                      <a:pt x="71" y="109"/>
                    </a:lnTo>
                    <a:lnTo>
                      <a:pt x="73" y="109"/>
                    </a:lnTo>
                    <a:lnTo>
                      <a:pt x="73" y="109"/>
                    </a:lnTo>
                    <a:lnTo>
                      <a:pt x="75" y="110"/>
                    </a:lnTo>
                    <a:lnTo>
                      <a:pt x="75" y="110"/>
                    </a:lnTo>
                    <a:lnTo>
                      <a:pt x="75" y="112"/>
                    </a:lnTo>
                    <a:lnTo>
                      <a:pt x="75" y="114"/>
                    </a:lnTo>
                    <a:lnTo>
                      <a:pt x="75" y="114"/>
                    </a:lnTo>
                    <a:lnTo>
                      <a:pt x="73" y="114"/>
                    </a:lnTo>
                    <a:lnTo>
                      <a:pt x="71" y="112"/>
                    </a:lnTo>
                    <a:lnTo>
                      <a:pt x="71" y="112"/>
                    </a:lnTo>
                    <a:lnTo>
                      <a:pt x="71" y="110"/>
                    </a:lnTo>
                    <a:lnTo>
                      <a:pt x="71" y="109"/>
                    </a:lnTo>
                    <a:close/>
                    <a:moveTo>
                      <a:pt x="46" y="104"/>
                    </a:moveTo>
                    <a:lnTo>
                      <a:pt x="48" y="104"/>
                    </a:lnTo>
                    <a:lnTo>
                      <a:pt x="48" y="106"/>
                    </a:lnTo>
                    <a:lnTo>
                      <a:pt x="48" y="107"/>
                    </a:lnTo>
                    <a:lnTo>
                      <a:pt x="46" y="106"/>
                    </a:lnTo>
                    <a:lnTo>
                      <a:pt x="46" y="104"/>
                    </a:lnTo>
                    <a:lnTo>
                      <a:pt x="46" y="104"/>
                    </a:lnTo>
                    <a:lnTo>
                      <a:pt x="46" y="104"/>
                    </a:lnTo>
                    <a:close/>
                    <a:moveTo>
                      <a:pt x="106" y="101"/>
                    </a:moveTo>
                    <a:lnTo>
                      <a:pt x="106" y="103"/>
                    </a:lnTo>
                    <a:lnTo>
                      <a:pt x="108" y="103"/>
                    </a:lnTo>
                    <a:lnTo>
                      <a:pt x="108" y="104"/>
                    </a:lnTo>
                    <a:lnTo>
                      <a:pt x="108" y="106"/>
                    </a:lnTo>
                    <a:lnTo>
                      <a:pt x="108" y="107"/>
                    </a:lnTo>
                    <a:lnTo>
                      <a:pt x="108" y="107"/>
                    </a:lnTo>
                    <a:lnTo>
                      <a:pt x="108" y="109"/>
                    </a:lnTo>
                    <a:lnTo>
                      <a:pt x="106" y="109"/>
                    </a:lnTo>
                    <a:lnTo>
                      <a:pt x="106" y="109"/>
                    </a:lnTo>
                    <a:lnTo>
                      <a:pt x="105" y="109"/>
                    </a:lnTo>
                    <a:lnTo>
                      <a:pt x="103" y="107"/>
                    </a:lnTo>
                    <a:lnTo>
                      <a:pt x="103" y="107"/>
                    </a:lnTo>
                    <a:lnTo>
                      <a:pt x="105" y="106"/>
                    </a:lnTo>
                    <a:lnTo>
                      <a:pt x="105" y="103"/>
                    </a:lnTo>
                    <a:lnTo>
                      <a:pt x="105" y="101"/>
                    </a:lnTo>
                    <a:lnTo>
                      <a:pt x="105" y="101"/>
                    </a:lnTo>
                    <a:lnTo>
                      <a:pt x="106" y="101"/>
                    </a:lnTo>
                    <a:close/>
                    <a:moveTo>
                      <a:pt x="73" y="99"/>
                    </a:moveTo>
                    <a:lnTo>
                      <a:pt x="76" y="101"/>
                    </a:lnTo>
                    <a:lnTo>
                      <a:pt x="76" y="103"/>
                    </a:lnTo>
                    <a:lnTo>
                      <a:pt x="73" y="99"/>
                    </a:lnTo>
                    <a:lnTo>
                      <a:pt x="73" y="99"/>
                    </a:lnTo>
                    <a:lnTo>
                      <a:pt x="73" y="99"/>
                    </a:lnTo>
                    <a:lnTo>
                      <a:pt x="73" y="99"/>
                    </a:lnTo>
                    <a:close/>
                    <a:moveTo>
                      <a:pt x="73" y="87"/>
                    </a:moveTo>
                    <a:lnTo>
                      <a:pt x="75" y="87"/>
                    </a:lnTo>
                    <a:lnTo>
                      <a:pt x="75" y="88"/>
                    </a:lnTo>
                    <a:lnTo>
                      <a:pt x="75" y="88"/>
                    </a:lnTo>
                    <a:lnTo>
                      <a:pt x="73" y="88"/>
                    </a:lnTo>
                    <a:lnTo>
                      <a:pt x="73" y="88"/>
                    </a:lnTo>
                    <a:lnTo>
                      <a:pt x="73" y="92"/>
                    </a:lnTo>
                    <a:lnTo>
                      <a:pt x="73" y="93"/>
                    </a:lnTo>
                    <a:lnTo>
                      <a:pt x="73" y="93"/>
                    </a:lnTo>
                    <a:lnTo>
                      <a:pt x="71" y="93"/>
                    </a:lnTo>
                    <a:lnTo>
                      <a:pt x="73" y="92"/>
                    </a:lnTo>
                    <a:lnTo>
                      <a:pt x="73" y="92"/>
                    </a:lnTo>
                    <a:lnTo>
                      <a:pt x="73" y="90"/>
                    </a:lnTo>
                    <a:lnTo>
                      <a:pt x="71" y="90"/>
                    </a:lnTo>
                    <a:lnTo>
                      <a:pt x="71" y="88"/>
                    </a:lnTo>
                    <a:lnTo>
                      <a:pt x="71" y="88"/>
                    </a:lnTo>
                    <a:lnTo>
                      <a:pt x="71" y="87"/>
                    </a:lnTo>
                    <a:lnTo>
                      <a:pt x="73" y="87"/>
                    </a:lnTo>
                    <a:close/>
                    <a:moveTo>
                      <a:pt x="60" y="35"/>
                    </a:moveTo>
                    <a:lnTo>
                      <a:pt x="62" y="35"/>
                    </a:lnTo>
                    <a:lnTo>
                      <a:pt x="68" y="38"/>
                    </a:lnTo>
                    <a:lnTo>
                      <a:pt x="70" y="38"/>
                    </a:lnTo>
                    <a:lnTo>
                      <a:pt x="71" y="40"/>
                    </a:lnTo>
                    <a:lnTo>
                      <a:pt x="73" y="40"/>
                    </a:lnTo>
                    <a:lnTo>
                      <a:pt x="75" y="38"/>
                    </a:lnTo>
                    <a:lnTo>
                      <a:pt x="75" y="38"/>
                    </a:lnTo>
                    <a:lnTo>
                      <a:pt x="76" y="36"/>
                    </a:lnTo>
                    <a:lnTo>
                      <a:pt x="76" y="36"/>
                    </a:lnTo>
                    <a:lnTo>
                      <a:pt x="78" y="36"/>
                    </a:lnTo>
                    <a:lnTo>
                      <a:pt x="78" y="38"/>
                    </a:lnTo>
                    <a:lnTo>
                      <a:pt x="78" y="38"/>
                    </a:lnTo>
                    <a:lnTo>
                      <a:pt x="78" y="40"/>
                    </a:lnTo>
                    <a:lnTo>
                      <a:pt x="76" y="41"/>
                    </a:lnTo>
                    <a:lnTo>
                      <a:pt x="76" y="43"/>
                    </a:lnTo>
                    <a:lnTo>
                      <a:pt x="76" y="47"/>
                    </a:lnTo>
                    <a:lnTo>
                      <a:pt x="76" y="49"/>
                    </a:lnTo>
                    <a:lnTo>
                      <a:pt x="76" y="49"/>
                    </a:lnTo>
                    <a:lnTo>
                      <a:pt x="76" y="52"/>
                    </a:lnTo>
                    <a:lnTo>
                      <a:pt x="78" y="52"/>
                    </a:lnTo>
                    <a:lnTo>
                      <a:pt x="79" y="54"/>
                    </a:lnTo>
                    <a:lnTo>
                      <a:pt x="79" y="54"/>
                    </a:lnTo>
                    <a:lnTo>
                      <a:pt x="79" y="55"/>
                    </a:lnTo>
                    <a:lnTo>
                      <a:pt x="79" y="55"/>
                    </a:lnTo>
                    <a:lnTo>
                      <a:pt x="81" y="55"/>
                    </a:lnTo>
                    <a:lnTo>
                      <a:pt x="81" y="57"/>
                    </a:lnTo>
                    <a:lnTo>
                      <a:pt x="81" y="57"/>
                    </a:lnTo>
                    <a:lnTo>
                      <a:pt x="81" y="58"/>
                    </a:lnTo>
                    <a:lnTo>
                      <a:pt x="79" y="60"/>
                    </a:lnTo>
                    <a:lnTo>
                      <a:pt x="76" y="66"/>
                    </a:lnTo>
                    <a:lnTo>
                      <a:pt x="76" y="68"/>
                    </a:lnTo>
                    <a:lnTo>
                      <a:pt x="75" y="69"/>
                    </a:lnTo>
                    <a:lnTo>
                      <a:pt x="73" y="71"/>
                    </a:lnTo>
                    <a:lnTo>
                      <a:pt x="70" y="71"/>
                    </a:lnTo>
                    <a:lnTo>
                      <a:pt x="68" y="73"/>
                    </a:lnTo>
                    <a:lnTo>
                      <a:pt x="68" y="74"/>
                    </a:lnTo>
                    <a:lnTo>
                      <a:pt x="67" y="76"/>
                    </a:lnTo>
                    <a:lnTo>
                      <a:pt x="67" y="76"/>
                    </a:lnTo>
                    <a:lnTo>
                      <a:pt x="68" y="77"/>
                    </a:lnTo>
                    <a:lnTo>
                      <a:pt x="68" y="77"/>
                    </a:lnTo>
                    <a:lnTo>
                      <a:pt x="67" y="79"/>
                    </a:lnTo>
                    <a:lnTo>
                      <a:pt x="67" y="81"/>
                    </a:lnTo>
                    <a:lnTo>
                      <a:pt x="65" y="82"/>
                    </a:lnTo>
                    <a:lnTo>
                      <a:pt x="65" y="82"/>
                    </a:lnTo>
                    <a:lnTo>
                      <a:pt x="65" y="82"/>
                    </a:lnTo>
                    <a:lnTo>
                      <a:pt x="65" y="84"/>
                    </a:lnTo>
                    <a:lnTo>
                      <a:pt x="65" y="84"/>
                    </a:lnTo>
                    <a:lnTo>
                      <a:pt x="67" y="87"/>
                    </a:lnTo>
                    <a:lnTo>
                      <a:pt x="68" y="90"/>
                    </a:lnTo>
                    <a:lnTo>
                      <a:pt x="68" y="92"/>
                    </a:lnTo>
                    <a:lnTo>
                      <a:pt x="68" y="92"/>
                    </a:lnTo>
                    <a:lnTo>
                      <a:pt x="68" y="92"/>
                    </a:lnTo>
                    <a:lnTo>
                      <a:pt x="68" y="93"/>
                    </a:lnTo>
                    <a:lnTo>
                      <a:pt x="68" y="95"/>
                    </a:lnTo>
                    <a:lnTo>
                      <a:pt x="70" y="99"/>
                    </a:lnTo>
                    <a:lnTo>
                      <a:pt x="70" y="99"/>
                    </a:lnTo>
                    <a:lnTo>
                      <a:pt x="70" y="101"/>
                    </a:lnTo>
                    <a:lnTo>
                      <a:pt x="71" y="101"/>
                    </a:lnTo>
                    <a:lnTo>
                      <a:pt x="71" y="103"/>
                    </a:lnTo>
                    <a:lnTo>
                      <a:pt x="75" y="103"/>
                    </a:lnTo>
                    <a:lnTo>
                      <a:pt x="76" y="103"/>
                    </a:lnTo>
                    <a:lnTo>
                      <a:pt x="76" y="103"/>
                    </a:lnTo>
                    <a:lnTo>
                      <a:pt x="76" y="103"/>
                    </a:lnTo>
                    <a:lnTo>
                      <a:pt x="78" y="103"/>
                    </a:lnTo>
                    <a:lnTo>
                      <a:pt x="78" y="101"/>
                    </a:lnTo>
                    <a:lnTo>
                      <a:pt x="76" y="101"/>
                    </a:lnTo>
                    <a:lnTo>
                      <a:pt x="76" y="99"/>
                    </a:lnTo>
                    <a:lnTo>
                      <a:pt x="76" y="99"/>
                    </a:lnTo>
                    <a:lnTo>
                      <a:pt x="78" y="99"/>
                    </a:lnTo>
                    <a:lnTo>
                      <a:pt x="79" y="98"/>
                    </a:lnTo>
                    <a:lnTo>
                      <a:pt x="81" y="98"/>
                    </a:lnTo>
                    <a:lnTo>
                      <a:pt x="82" y="98"/>
                    </a:lnTo>
                    <a:lnTo>
                      <a:pt x="84" y="98"/>
                    </a:lnTo>
                    <a:lnTo>
                      <a:pt x="86" y="98"/>
                    </a:lnTo>
                    <a:lnTo>
                      <a:pt x="87" y="99"/>
                    </a:lnTo>
                    <a:lnTo>
                      <a:pt x="89" y="101"/>
                    </a:lnTo>
                    <a:lnTo>
                      <a:pt x="89" y="103"/>
                    </a:lnTo>
                    <a:lnTo>
                      <a:pt x="89" y="104"/>
                    </a:lnTo>
                    <a:lnTo>
                      <a:pt x="89" y="104"/>
                    </a:lnTo>
                    <a:lnTo>
                      <a:pt x="89" y="106"/>
                    </a:lnTo>
                    <a:lnTo>
                      <a:pt x="89" y="106"/>
                    </a:lnTo>
                    <a:lnTo>
                      <a:pt x="92" y="106"/>
                    </a:lnTo>
                    <a:lnTo>
                      <a:pt x="92" y="104"/>
                    </a:lnTo>
                    <a:lnTo>
                      <a:pt x="92" y="103"/>
                    </a:lnTo>
                    <a:lnTo>
                      <a:pt x="92" y="103"/>
                    </a:lnTo>
                    <a:lnTo>
                      <a:pt x="92" y="103"/>
                    </a:lnTo>
                    <a:lnTo>
                      <a:pt x="92" y="101"/>
                    </a:lnTo>
                    <a:lnTo>
                      <a:pt x="93" y="101"/>
                    </a:lnTo>
                    <a:lnTo>
                      <a:pt x="93" y="103"/>
                    </a:lnTo>
                    <a:lnTo>
                      <a:pt x="97" y="104"/>
                    </a:lnTo>
                    <a:lnTo>
                      <a:pt x="98" y="104"/>
                    </a:lnTo>
                    <a:lnTo>
                      <a:pt x="98" y="104"/>
                    </a:lnTo>
                    <a:lnTo>
                      <a:pt x="100" y="104"/>
                    </a:lnTo>
                    <a:lnTo>
                      <a:pt x="100" y="106"/>
                    </a:lnTo>
                    <a:lnTo>
                      <a:pt x="100" y="106"/>
                    </a:lnTo>
                    <a:lnTo>
                      <a:pt x="97" y="106"/>
                    </a:lnTo>
                    <a:lnTo>
                      <a:pt x="95" y="107"/>
                    </a:lnTo>
                    <a:lnTo>
                      <a:pt x="97" y="109"/>
                    </a:lnTo>
                    <a:lnTo>
                      <a:pt x="98" y="110"/>
                    </a:lnTo>
                    <a:lnTo>
                      <a:pt x="98" y="112"/>
                    </a:lnTo>
                    <a:lnTo>
                      <a:pt x="100" y="114"/>
                    </a:lnTo>
                    <a:lnTo>
                      <a:pt x="100" y="114"/>
                    </a:lnTo>
                    <a:lnTo>
                      <a:pt x="100" y="115"/>
                    </a:lnTo>
                    <a:lnTo>
                      <a:pt x="100" y="115"/>
                    </a:lnTo>
                    <a:lnTo>
                      <a:pt x="101" y="115"/>
                    </a:lnTo>
                    <a:lnTo>
                      <a:pt x="103" y="117"/>
                    </a:lnTo>
                    <a:lnTo>
                      <a:pt x="105" y="117"/>
                    </a:lnTo>
                    <a:lnTo>
                      <a:pt x="105" y="117"/>
                    </a:lnTo>
                    <a:lnTo>
                      <a:pt x="105" y="120"/>
                    </a:lnTo>
                    <a:lnTo>
                      <a:pt x="103" y="123"/>
                    </a:lnTo>
                    <a:lnTo>
                      <a:pt x="101" y="123"/>
                    </a:lnTo>
                    <a:lnTo>
                      <a:pt x="100" y="121"/>
                    </a:lnTo>
                    <a:lnTo>
                      <a:pt x="101" y="120"/>
                    </a:lnTo>
                    <a:lnTo>
                      <a:pt x="101" y="118"/>
                    </a:lnTo>
                    <a:lnTo>
                      <a:pt x="101" y="118"/>
                    </a:lnTo>
                    <a:lnTo>
                      <a:pt x="100" y="118"/>
                    </a:lnTo>
                    <a:lnTo>
                      <a:pt x="100" y="118"/>
                    </a:lnTo>
                    <a:lnTo>
                      <a:pt x="98" y="118"/>
                    </a:lnTo>
                    <a:lnTo>
                      <a:pt x="97" y="118"/>
                    </a:lnTo>
                    <a:lnTo>
                      <a:pt x="93" y="117"/>
                    </a:lnTo>
                    <a:lnTo>
                      <a:pt x="92" y="117"/>
                    </a:lnTo>
                    <a:lnTo>
                      <a:pt x="92" y="115"/>
                    </a:lnTo>
                    <a:lnTo>
                      <a:pt x="92" y="114"/>
                    </a:lnTo>
                    <a:lnTo>
                      <a:pt x="90" y="112"/>
                    </a:lnTo>
                    <a:lnTo>
                      <a:pt x="90" y="110"/>
                    </a:lnTo>
                    <a:lnTo>
                      <a:pt x="90" y="110"/>
                    </a:lnTo>
                    <a:lnTo>
                      <a:pt x="86" y="109"/>
                    </a:lnTo>
                    <a:lnTo>
                      <a:pt x="86" y="107"/>
                    </a:lnTo>
                    <a:lnTo>
                      <a:pt x="84" y="106"/>
                    </a:lnTo>
                    <a:lnTo>
                      <a:pt x="82" y="104"/>
                    </a:lnTo>
                    <a:lnTo>
                      <a:pt x="81" y="103"/>
                    </a:lnTo>
                    <a:lnTo>
                      <a:pt x="81" y="103"/>
                    </a:lnTo>
                    <a:lnTo>
                      <a:pt x="81" y="104"/>
                    </a:lnTo>
                    <a:lnTo>
                      <a:pt x="81" y="104"/>
                    </a:lnTo>
                    <a:lnTo>
                      <a:pt x="81" y="106"/>
                    </a:lnTo>
                    <a:lnTo>
                      <a:pt x="81" y="106"/>
                    </a:lnTo>
                    <a:lnTo>
                      <a:pt x="81" y="107"/>
                    </a:lnTo>
                    <a:lnTo>
                      <a:pt x="82" y="109"/>
                    </a:lnTo>
                    <a:lnTo>
                      <a:pt x="82" y="109"/>
                    </a:lnTo>
                    <a:lnTo>
                      <a:pt x="82" y="110"/>
                    </a:lnTo>
                    <a:lnTo>
                      <a:pt x="82" y="114"/>
                    </a:lnTo>
                    <a:lnTo>
                      <a:pt x="82" y="114"/>
                    </a:lnTo>
                    <a:lnTo>
                      <a:pt x="81" y="114"/>
                    </a:lnTo>
                    <a:lnTo>
                      <a:pt x="81" y="112"/>
                    </a:lnTo>
                    <a:lnTo>
                      <a:pt x="81" y="112"/>
                    </a:lnTo>
                    <a:lnTo>
                      <a:pt x="79" y="109"/>
                    </a:lnTo>
                    <a:lnTo>
                      <a:pt x="79" y="109"/>
                    </a:lnTo>
                    <a:lnTo>
                      <a:pt x="76" y="107"/>
                    </a:lnTo>
                    <a:lnTo>
                      <a:pt x="75" y="106"/>
                    </a:lnTo>
                    <a:lnTo>
                      <a:pt x="70" y="103"/>
                    </a:lnTo>
                    <a:lnTo>
                      <a:pt x="70" y="103"/>
                    </a:lnTo>
                    <a:lnTo>
                      <a:pt x="68" y="103"/>
                    </a:lnTo>
                    <a:lnTo>
                      <a:pt x="68" y="104"/>
                    </a:lnTo>
                    <a:lnTo>
                      <a:pt x="67" y="104"/>
                    </a:lnTo>
                    <a:lnTo>
                      <a:pt x="65" y="106"/>
                    </a:lnTo>
                    <a:lnTo>
                      <a:pt x="65" y="106"/>
                    </a:lnTo>
                    <a:lnTo>
                      <a:pt x="64" y="107"/>
                    </a:lnTo>
                    <a:lnTo>
                      <a:pt x="62" y="107"/>
                    </a:lnTo>
                    <a:lnTo>
                      <a:pt x="60" y="107"/>
                    </a:lnTo>
                    <a:lnTo>
                      <a:pt x="59" y="106"/>
                    </a:lnTo>
                    <a:lnTo>
                      <a:pt x="57" y="106"/>
                    </a:lnTo>
                    <a:lnTo>
                      <a:pt x="57" y="104"/>
                    </a:lnTo>
                    <a:lnTo>
                      <a:pt x="56" y="104"/>
                    </a:lnTo>
                    <a:lnTo>
                      <a:pt x="54" y="106"/>
                    </a:lnTo>
                    <a:lnTo>
                      <a:pt x="54" y="103"/>
                    </a:lnTo>
                    <a:lnTo>
                      <a:pt x="54" y="99"/>
                    </a:lnTo>
                    <a:lnTo>
                      <a:pt x="54" y="98"/>
                    </a:lnTo>
                    <a:lnTo>
                      <a:pt x="54" y="98"/>
                    </a:lnTo>
                    <a:lnTo>
                      <a:pt x="57" y="95"/>
                    </a:lnTo>
                    <a:lnTo>
                      <a:pt x="59" y="95"/>
                    </a:lnTo>
                    <a:lnTo>
                      <a:pt x="59" y="93"/>
                    </a:lnTo>
                    <a:lnTo>
                      <a:pt x="57" y="92"/>
                    </a:lnTo>
                    <a:lnTo>
                      <a:pt x="56" y="92"/>
                    </a:lnTo>
                    <a:lnTo>
                      <a:pt x="54" y="92"/>
                    </a:lnTo>
                    <a:lnTo>
                      <a:pt x="54" y="90"/>
                    </a:lnTo>
                    <a:lnTo>
                      <a:pt x="52" y="90"/>
                    </a:lnTo>
                    <a:lnTo>
                      <a:pt x="52" y="92"/>
                    </a:lnTo>
                    <a:lnTo>
                      <a:pt x="52" y="93"/>
                    </a:lnTo>
                    <a:lnTo>
                      <a:pt x="52" y="95"/>
                    </a:lnTo>
                    <a:lnTo>
                      <a:pt x="52" y="96"/>
                    </a:lnTo>
                    <a:lnTo>
                      <a:pt x="51" y="96"/>
                    </a:lnTo>
                    <a:lnTo>
                      <a:pt x="51" y="96"/>
                    </a:lnTo>
                    <a:lnTo>
                      <a:pt x="51" y="95"/>
                    </a:lnTo>
                    <a:lnTo>
                      <a:pt x="49" y="93"/>
                    </a:lnTo>
                    <a:lnTo>
                      <a:pt x="49" y="92"/>
                    </a:lnTo>
                    <a:lnTo>
                      <a:pt x="48" y="90"/>
                    </a:lnTo>
                    <a:lnTo>
                      <a:pt x="48" y="90"/>
                    </a:lnTo>
                    <a:lnTo>
                      <a:pt x="46" y="90"/>
                    </a:lnTo>
                    <a:lnTo>
                      <a:pt x="46" y="90"/>
                    </a:lnTo>
                    <a:lnTo>
                      <a:pt x="45" y="88"/>
                    </a:lnTo>
                    <a:lnTo>
                      <a:pt x="45" y="85"/>
                    </a:lnTo>
                    <a:lnTo>
                      <a:pt x="45" y="84"/>
                    </a:lnTo>
                    <a:lnTo>
                      <a:pt x="45" y="82"/>
                    </a:lnTo>
                    <a:lnTo>
                      <a:pt x="43" y="81"/>
                    </a:lnTo>
                    <a:lnTo>
                      <a:pt x="43" y="76"/>
                    </a:lnTo>
                    <a:lnTo>
                      <a:pt x="43" y="74"/>
                    </a:lnTo>
                    <a:lnTo>
                      <a:pt x="43" y="74"/>
                    </a:lnTo>
                    <a:lnTo>
                      <a:pt x="41" y="74"/>
                    </a:lnTo>
                    <a:lnTo>
                      <a:pt x="41" y="73"/>
                    </a:lnTo>
                    <a:lnTo>
                      <a:pt x="41" y="73"/>
                    </a:lnTo>
                    <a:lnTo>
                      <a:pt x="41" y="69"/>
                    </a:lnTo>
                    <a:lnTo>
                      <a:pt x="41" y="68"/>
                    </a:lnTo>
                    <a:lnTo>
                      <a:pt x="41" y="68"/>
                    </a:lnTo>
                    <a:lnTo>
                      <a:pt x="43" y="68"/>
                    </a:lnTo>
                    <a:lnTo>
                      <a:pt x="43" y="69"/>
                    </a:lnTo>
                    <a:lnTo>
                      <a:pt x="45" y="69"/>
                    </a:lnTo>
                    <a:lnTo>
                      <a:pt x="45" y="69"/>
                    </a:lnTo>
                    <a:lnTo>
                      <a:pt x="46" y="71"/>
                    </a:lnTo>
                    <a:lnTo>
                      <a:pt x="46" y="73"/>
                    </a:lnTo>
                    <a:lnTo>
                      <a:pt x="48" y="73"/>
                    </a:lnTo>
                    <a:lnTo>
                      <a:pt x="49" y="71"/>
                    </a:lnTo>
                    <a:lnTo>
                      <a:pt x="49" y="71"/>
                    </a:lnTo>
                    <a:lnTo>
                      <a:pt x="49" y="71"/>
                    </a:lnTo>
                    <a:lnTo>
                      <a:pt x="49" y="69"/>
                    </a:lnTo>
                    <a:lnTo>
                      <a:pt x="49" y="66"/>
                    </a:lnTo>
                    <a:lnTo>
                      <a:pt x="49" y="65"/>
                    </a:lnTo>
                    <a:lnTo>
                      <a:pt x="49" y="63"/>
                    </a:lnTo>
                    <a:lnTo>
                      <a:pt x="49" y="62"/>
                    </a:lnTo>
                    <a:lnTo>
                      <a:pt x="51" y="58"/>
                    </a:lnTo>
                    <a:lnTo>
                      <a:pt x="51" y="57"/>
                    </a:lnTo>
                    <a:lnTo>
                      <a:pt x="51" y="54"/>
                    </a:lnTo>
                    <a:lnTo>
                      <a:pt x="51" y="52"/>
                    </a:lnTo>
                    <a:lnTo>
                      <a:pt x="51" y="52"/>
                    </a:lnTo>
                    <a:lnTo>
                      <a:pt x="49" y="51"/>
                    </a:lnTo>
                    <a:lnTo>
                      <a:pt x="49" y="49"/>
                    </a:lnTo>
                    <a:lnTo>
                      <a:pt x="52" y="41"/>
                    </a:lnTo>
                    <a:lnTo>
                      <a:pt x="52" y="40"/>
                    </a:lnTo>
                    <a:lnTo>
                      <a:pt x="52" y="38"/>
                    </a:lnTo>
                    <a:lnTo>
                      <a:pt x="52" y="36"/>
                    </a:lnTo>
                    <a:lnTo>
                      <a:pt x="54" y="35"/>
                    </a:lnTo>
                    <a:lnTo>
                      <a:pt x="56" y="35"/>
                    </a:lnTo>
                    <a:lnTo>
                      <a:pt x="57" y="35"/>
                    </a:lnTo>
                    <a:lnTo>
                      <a:pt x="57" y="35"/>
                    </a:lnTo>
                    <a:lnTo>
                      <a:pt x="60" y="35"/>
                    </a:lnTo>
                    <a:lnTo>
                      <a:pt x="60" y="35"/>
                    </a:lnTo>
                    <a:close/>
                    <a:moveTo>
                      <a:pt x="73" y="29"/>
                    </a:moveTo>
                    <a:lnTo>
                      <a:pt x="73" y="29"/>
                    </a:lnTo>
                    <a:lnTo>
                      <a:pt x="73" y="30"/>
                    </a:lnTo>
                    <a:lnTo>
                      <a:pt x="71" y="32"/>
                    </a:lnTo>
                    <a:lnTo>
                      <a:pt x="71" y="30"/>
                    </a:lnTo>
                    <a:lnTo>
                      <a:pt x="71" y="30"/>
                    </a:lnTo>
                    <a:lnTo>
                      <a:pt x="71" y="30"/>
                    </a:lnTo>
                    <a:lnTo>
                      <a:pt x="71" y="29"/>
                    </a:lnTo>
                    <a:lnTo>
                      <a:pt x="73" y="29"/>
                    </a:lnTo>
                    <a:close/>
                    <a:moveTo>
                      <a:pt x="62" y="25"/>
                    </a:moveTo>
                    <a:lnTo>
                      <a:pt x="62" y="27"/>
                    </a:lnTo>
                    <a:lnTo>
                      <a:pt x="62" y="27"/>
                    </a:lnTo>
                    <a:lnTo>
                      <a:pt x="62" y="29"/>
                    </a:lnTo>
                    <a:lnTo>
                      <a:pt x="62" y="27"/>
                    </a:lnTo>
                    <a:lnTo>
                      <a:pt x="62" y="27"/>
                    </a:lnTo>
                    <a:lnTo>
                      <a:pt x="62" y="27"/>
                    </a:lnTo>
                    <a:lnTo>
                      <a:pt x="62" y="25"/>
                    </a:lnTo>
                    <a:close/>
                    <a:moveTo>
                      <a:pt x="65" y="22"/>
                    </a:moveTo>
                    <a:lnTo>
                      <a:pt x="67" y="22"/>
                    </a:lnTo>
                    <a:lnTo>
                      <a:pt x="67" y="24"/>
                    </a:lnTo>
                    <a:lnTo>
                      <a:pt x="65" y="24"/>
                    </a:lnTo>
                    <a:lnTo>
                      <a:pt x="65" y="24"/>
                    </a:lnTo>
                    <a:lnTo>
                      <a:pt x="65" y="24"/>
                    </a:lnTo>
                    <a:lnTo>
                      <a:pt x="65" y="22"/>
                    </a:lnTo>
                    <a:lnTo>
                      <a:pt x="65" y="22"/>
                    </a:lnTo>
                    <a:close/>
                    <a:moveTo>
                      <a:pt x="73" y="6"/>
                    </a:moveTo>
                    <a:lnTo>
                      <a:pt x="75" y="6"/>
                    </a:lnTo>
                    <a:lnTo>
                      <a:pt x="73" y="8"/>
                    </a:lnTo>
                    <a:lnTo>
                      <a:pt x="73" y="8"/>
                    </a:lnTo>
                    <a:lnTo>
                      <a:pt x="71" y="8"/>
                    </a:lnTo>
                    <a:lnTo>
                      <a:pt x="73" y="6"/>
                    </a:lnTo>
                    <a:lnTo>
                      <a:pt x="73" y="6"/>
                    </a:lnTo>
                    <a:close/>
                    <a:moveTo>
                      <a:pt x="71" y="0"/>
                    </a:moveTo>
                    <a:lnTo>
                      <a:pt x="71" y="0"/>
                    </a:lnTo>
                    <a:lnTo>
                      <a:pt x="71" y="2"/>
                    </a:lnTo>
                    <a:lnTo>
                      <a:pt x="71" y="3"/>
                    </a:lnTo>
                    <a:lnTo>
                      <a:pt x="70" y="3"/>
                    </a:lnTo>
                    <a:lnTo>
                      <a:pt x="70" y="2"/>
                    </a:lnTo>
                    <a:lnTo>
                      <a:pt x="7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0" name="Freeform 176">
                <a:extLst>
                  <a:ext uri="{FF2B5EF4-FFF2-40B4-BE49-F238E27FC236}">
                    <a16:creationId xmlns:a16="http://schemas.microsoft.com/office/drawing/2014/main" id="{07B73201-3FCE-40CB-8964-7CD3370E5205}"/>
                  </a:ext>
                </a:extLst>
              </p:cNvPr>
              <p:cNvSpPr>
                <a:spLocks noEditPoints="1"/>
              </p:cNvSpPr>
              <p:nvPr/>
            </p:nvSpPr>
            <p:spPr bwMode="auto">
              <a:xfrm>
                <a:off x="9733609" y="4452958"/>
                <a:ext cx="426880" cy="288485"/>
              </a:xfrm>
              <a:custGeom>
                <a:avLst/>
                <a:gdLst>
                  <a:gd name="T0" fmla="*/ 180 w 219"/>
                  <a:gd name="T1" fmla="*/ 147 h 148"/>
                  <a:gd name="T2" fmla="*/ 191 w 219"/>
                  <a:gd name="T3" fmla="*/ 145 h 148"/>
                  <a:gd name="T4" fmla="*/ 145 w 219"/>
                  <a:gd name="T5" fmla="*/ 123 h 148"/>
                  <a:gd name="T6" fmla="*/ 145 w 219"/>
                  <a:gd name="T7" fmla="*/ 125 h 148"/>
                  <a:gd name="T8" fmla="*/ 145 w 219"/>
                  <a:gd name="T9" fmla="*/ 120 h 148"/>
                  <a:gd name="T10" fmla="*/ 140 w 219"/>
                  <a:gd name="T11" fmla="*/ 115 h 148"/>
                  <a:gd name="T12" fmla="*/ 172 w 219"/>
                  <a:gd name="T13" fmla="*/ 110 h 148"/>
                  <a:gd name="T14" fmla="*/ 172 w 219"/>
                  <a:gd name="T15" fmla="*/ 114 h 148"/>
                  <a:gd name="T16" fmla="*/ 38 w 219"/>
                  <a:gd name="T17" fmla="*/ 106 h 148"/>
                  <a:gd name="T18" fmla="*/ 148 w 219"/>
                  <a:gd name="T19" fmla="*/ 104 h 148"/>
                  <a:gd name="T20" fmla="*/ 36 w 219"/>
                  <a:gd name="T21" fmla="*/ 101 h 148"/>
                  <a:gd name="T22" fmla="*/ 101 w 219"/>
                  <a:gd name="T23" fmla="*/ 60 h 148"/>
                  <a:gd name="T24" fmla="*/ 211 w 219"/>
                  <a:gd name="T25" fmla="*/ 69 h 148"/>
                  <a:gd name="T26" fmla="*/ 216 w 219"/>
                  <a:gd name="T27" fmla="*/ 79 h 148"/>
                  <a:gd name="T28" fmla="*/ 205 w 219"/>
                  <a:gd name="T29" fmla="*/ 71 h 148"/>
                  <a:gd name="T30" fmla="*/ 91 w 219"/>
                  <a:gd name="T31" fmla="*/ 60 h 148"/>
                  <a:gd name="T32" fmla="*/ 198 w 219"/>
                  <a:gd name="T33" fmla="*/ 60 h 148"/>
                  <a:gd name="T34" fmla="*/ 72 w 219"/>
                  <a:gd name="T35" fmla="*/ 49 h 148"/>
                  <a:gd name="T36" fmla="*/ 165 w 219"/>
                  <a:gd name="T37" fmla="*/ 43 h 148"/>
                  <a:gd name="T38" fmla="*/ 161 w 219"/>
                  <a:gd name="T39" fmla="*/ 55 h 148"/>
                  <a:gd name="T40" fmla="*/ 151 w 219"/>
                  <a:gd name="T41" fmla="*/ 65 h 148"/>
                  <a:gd name="T42" fmla="*/ 131 w 219"/>
                  <a:gd name="T43" fmla="*/ 71 h 148"/>
                  <a:gd name="T44" fmla="*/ 110 w 219"/>
                  <a:gd name="T45" fmla="*/ 65 h 148"/>
                  <a:gd name="T46" fmla="*/ 121 w 219"/>
                  <a:gd name="T47" fmla="*/ 62 h 148"/>
                  <a:gd name="T48" fmla="*/ 134 w 219"/>
                  <a:gd name="T49" fmla="*/ 55 h 148"/>
                  <a:gd name="T50" fmla="*/ 145 w 219"/>
                  <a:gd name="T51" fmla="*/ 60 h 148"/>
                  <a:gd name="T52" fmla="*/ 154 w 219"/>
                  <a:gd name="T53" fmla="*/ 44 h 148"/>
                  <a:gd name="T54" fmla="*/ 170 w 219"/>
                  <a:gd name="T55" fmla="*/ 27 h 148"/>
                  <a:gd name="T56" fmla="*/ 161 w 219"/>
                  <a:gd name="T57" fmla="*/ 22 h 148"/>
                  <a:gd name="T58" fmla="*/ 4 w 219"/>
                  <a:gd name="T59" fmla="*/ 19 h 148"/>
                  <a:gd name="T60" fmla="*/ 38 w 219"/>
                  <a:gd name="T61" fmla="*/ 30 h 148"/>
                  <a:gd name="T62" fmla="*/ 53 w 219"/>
                  <a:gd name="T63" fmla="*/ 38 h 148"/>
                  <a:gd name="T64" fmla="*/ 71 w 219"/>
                  <a:gd name="T65" fmla="*/ 58 h 148"/>
                  <a:gd name="T66" fmla="*/ 98 w 219"/>
                  <a:gd name="T67" fmla="*/ 69 h 148"/>
                  <a:gd name="T68" fmla="*/ 88 w 219"/>
                  <a:gd name="T69" fmla="*/ 81 h 148"/>
                  <a:gd name="T70" fmla="*/ 105 w 219"/>
                  <a:gd name="T71" fmla="*/ 99 h 148"/>
                  <a:gd name="T72" fmla="*/ 120 w 219"/>
                  <a:gd name="T73" fmla="*/ 110 h 148"/>
                  <a:gd name="T74" fmla="*/ 132 w 219"/>
                  <a:gd name="T75" fmla="*/ 121 h 148"/>
                  <a:gd name="T76" fmla="*/ 137 w 219"/>
                  <a:gd name="T77" fmla="*/ 128 h 148"/>
                  <a:gd name="T78" fmla="*/ 142 w 219"/>
                  <a:gd name="T79" fmla="*/ 134 h 148"/>
                  <a:gd name="T80" fmla="*/ 123 w 219"/>
                  <a:gd name="T81" fmla="*/ 129 h 148"/>
                  <a:gd name="T82" fmla="*/ 102 w 219"/>
                  <a:gd name="T83" fmla="*/ 126 h 148"/>
                  <a:gd name="T84" fmla="*/ 88 w 219"/>
                  <a:gd name="T85" fmla="*/ 112 h 148"/>
                  <a:gd name="T86" fmla="*/ 75 w 219"/>
                  <a:gd name="T87" fmla="*/ 98 h 148"/>
                  <a:gd name="T88" fmla="*/ 58 w 219"/>
                  <a:gd name="T89" fmla="*/ 93 h 148"/>
                  <a:gd name="T90" fmla="*/ 49 w 219"/>
                  <a:gd name="T91" fmla="*/ 93 h 148"/>
                  <a:gd name="T92" fmla="*/ 44 w 219"/>
                  <a:gd name="T93" fmla="*/ 96 h 148"/>
                  <a:gd name="T94" fmla="*/ 30 w 219"/>
                  <a:gd name="T95" fmla="*/ 101 h 148"/>
                  <a:gd name="T96" fmla="*/ 22 w 219"/>
                  <a:gd name="T97" fmla="*/ 99 h 148"/>
                  <a:gd name="T98" fmla="*/ 36 w 219"/>
                  <a:gd name="T99" fmla="*/ 109 h 148"/>
                  <a:gd name="T100" fmla="*/ 12 w 219"/>
                  <a:gd name="T101" fmla="*/ 114 h 148"/>
                  <a:gd name="T102" fmla="*/ 1 w 219"/>
                  <a:gd name="T103" fmla="*/ 81 h 148"/>
                  <a:gd name="T104" fmla="*/ 1 w 219"/>
                  <a:gd name="T105" fmla="*/ 19 h 148"/>
                  <a:gd name="T106" fmla="*/ 164 w 219"/>
                  <a:gd name="T107" fmla="*/ 30 h 148"/>
                  <a:gd name="T108" fmla="*/ 173 w 219"/>
                  <a:gd name="T109" fmla="*/ 49 h 148"/>
                  <a:gd name="T110" fmla="*/ 164 w 219"/>
                  <a:gd name="T111" fmla="*/ 32 h 148"/>
                  <a:gd name="T112" fmla="*/ 145 w 219"/>
                  <a:gd name="T113" fmla="*/ 21 h 148"/>
                  <a:gd name="T114" fmla="*/ 132 w 219"/>
                  <a:gd name="T115" fmla="*/ 17 h 148"/>
                  <a:gd name="T116" fmla="*/ 101 w 219"/>
                  <a:gd name="T117" fmla="*/ 14 h 148"/>
                  <a:gd name="T118" fmla="*/ 91 w 219"/>
                  <a:gd name="T119" fmla="*/ 13 h 148"/>
                  <a:gd name="T120" fmla="*/ 83 w 219"/>
                  <a:gd name="T121" fmla="*/ 10 h 148"/>
                  <a:gd name="T122" fmla="*/ 126 w 219"/>
                  <a:gd name="T123"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 h="148">
                    <a:moveTo>
                      <a:pt x="178" y="145"/>
                    </a:moveTo>
                    <a:lnTo>
                      <a:pt x="180" y="145"/>
                    </a:lnTo>
                    <a:lnTo>
                      <a:pt x="183" y="147"/>
                    </a:lnTo>
                    <a:lnTo>
                      <a:pt x="186" y="148"/>
                    </a:lnTo>
                    <a:lnTo>
                      <a:pt x="186" y="148"/>
                    </a:lnTo>
                    <a:lnTo>
                      <a:pt x="186" y="148"/>
                    </a:lnTo>
                    <a:lnTo>
                      <a:pt x="184" y="148"/>
                    </a:lnTo>
                    <a:lnTo>
                      <a:pt x="183" y="148"/>
                    </a:lnTo>
                    <a:lnTo>
                      <a:pt x="181" y="148"/>
                    </a:lnTo>
                    <a:lnTo>
                      <a:pt x="181" y="147"/>
                    </a:lnTo>
                    <a:lnTo>
                      <a:pt x="180" y="147"/>
                    </a:lnTo>
                    <a:lnTo>
                      <a:pt x="180" y="147"/>
                    </a:lnTo>
                    <a:lnTo>
                      <a:pt x="180" y="147"/>
                    </a:lnTo>
                    <a:lnTo>
                      <a:pt x="178" y="145"/>
                    </a:lnTo>
                    <a:lnTo>
                      <a:pt x="178" y="145"/>
                    </a:lnTo>
                    <a:close/>
                    <a:moveTo>
                      <a:pt x="192" y="145"/>
                    </a:moveTo>
                    <a:lnTo>
                      <a:pt x="194" y="145"/>
                    </a:lnTo>
                    <a:lnTo>
                      <a:pt x="194" y="145"/>
                    </a:lnTo>
                    <a:lnTo>
                      <a:pt x="194" y="145"/>
                    </a:lnTo>
                    <a:lnTo>
                      <a:pt x="194" y="145"/>
                    </a:lnTo>
                    <a:lnTo>
                      <a:pt x="192" y="147"/>
                    </a:lnTo>
                    <a:lnTo>
                      <a:pt x="191" y="147"/>
                    </a:lnTo>
                    <a:lnTo>
                      <a:pt x="191" y="145"/>
                    </a:lnTo>
                    <a:lnTo>
                      <a:pt x="191" y="145"/>
                    </a:lnTo>
                    <a:lnTo>
                      <a:pt x="192" y="145"/>
                    </a:lnTo>
                    <a:lnTo>
                      <a:pt x="192" y="145"/>
                    </a:lnTo>
                    <a:close/>
                    <a:moveTo>
                      <a:pt x="145" y="134"/>
                    </a:moveTo>
                    <a:lnTo>
                      <a:pt x="145" y="134"/>
                    </a:lnTo>
                    <a:lnTo>
                      <a:pt x="145" y="134"/>
                    </a:lnTo>
                    <a:lnTo>
                      <a:pt x="143" y="134"/>
                    </a:lnTo>
                    <a:lnTo>
                      <a:pt x="143" y="134"/>
                    </a:lnTo>
                    <a:lnTo>
                      <a:pt x="143" y="134"/>
                    </a:lnTo>
                    <a:lnTo>
                      <a:pt x="145" y="134"/>
                    </a:lnTo>
                    <a:close/>
                    <a:moveTo>
                      <a:pt x="143" y="121"/>
                    </a:moveTo>
                    <a:lnTo>
                      <a:pt x="143" y="121"/>
                    </a:lnTo>
                    <a:lnTo>
                      <a:pt x="145" y="123"/>
                    </a:lnTo>
                    <a:lnTo>
                      <a:pt x="148" y="125"/>
                    </a:lnTo>
                    <a:lnTo>
                      <a:pt x="148" y="125"/>
                    </a:lnTo>
                    <a:lnTo>
                      <a:pt x="148" y="126"/>
                    </a:lnTo>
                    <a:lnTo>
                      <a:pt x="148" y="126"/>
                    </a:lnTo>
                    <a:lnTo>
                      <a:pt x="150" y="125"/>
                    </a:lnTo>
                    <a:lnTo>
                      <a:pt x="150" y="125"/>
                    </a:lnTo>
                    <a:lnTo>
                      <a:pt x="151" y="125"/>
                    </a:lnTo>
                    <a:lnTo>
                      <a:pt x="150" y="128"/>
                    </a:lnTo>
                    <a:lnTo>
                      <a:pt x="150" y="128"/>
                    </a:lnTo>
                    <a:lnTo>
                      <a:pt x="146" y="126"/>
                    </a:lnTo>
                    <a:lnTo>
                      <a:pt x="146" y="125"/>
                    </a:lnTo>
                    <a:lnTo>
                      <a:pt x="145" y="125"/>
                    </a:lnTo>
                    <a:lnTo>
                      <a:pt x="145" y="123"/>
                    </a:lnTo>
                    <a:lnTo>
                      <a:pt x="143" y="121"/>
                    </a:lnTo>
                    <a:lnTo>
                      <a:pt x="143" y="121"/>
                    </a:lnTo>
                    <a:close/>
                    <a:moveTo>
                      <a:pt x="140" y="115"/>
                    </a:moveTo>
                    <a:lnTo>
                      <a:pt x="140" y="115"/>
                    </a:lnTo>
                    <a:lnTo>
                      <a:pt x="142" y="117"/>
                    </a:lnTo>
                    <a:lnTo>
                      <a:pt x="143" y="117"/>
                    </a:lnTo>
                    <a:lnTo>
                      <a:pt x="143" y="117"/>
                    </a:lnTo>
                    <a:lnTo>
                      <a:pt x="145" y="118"/>
                    </a:lnTo>
                    <a:lnTo>
                      <a:pt x="145" y="120"/>
                    </a:lnTo>
                    <a:lnTo>
                      <a:pt x="145" y="120"/>
                    </a:lnTo>
                    <a:lnTo>
                      <a:pt x="145" y="120"/>
                    </a:lnTo>
                    <a:lnTo>
                      <a:pt x="145" y="121"/>
                    </a:lnTo>
                    <a:lnTo>
                      <a:pt x="145" y="120"/>
                    </a:lnTo>
                    <a:lnTo>
                      <a:pt x="143" y="120"/>
                    </a:lnTo>
                    <a:lnTo>
                      <a:pt x="142" y="120"/>
                    </a:lnTo>
                    <a:lnTo>
                      <a:pt x="140" y="120"/>
                    </a:lnTo>
                    <a:lnTo>
                      <a:pt x="139" y="120"/>
                    </a:lnTo>
                    <a:lnTo>
                      <a:pt x="139" y="118"/>
                    </a:lnTo>
                    <a:lnTo>
                      <a:pt x="140" y="118"/>
                    </a:lnTo>
                    <a:lnTo>
                      <a:pt x="139" y="117"/>
                    </a:lnTo>
                    <a:lnTo>
                      <a:pt x="139" y="117"/>
                    </a:lnTo>
                    <a:lnTo>
                      <a:pt x="139" y="117"/>
                    </a:lnTo>
                    <a:lnTo>
                      <a:pt x="140" y="115"/>
                    </a:lnTo>
                    <a:close/>
                    <a:moveTo>
                      <a:pt x="135" y="114"/>
                    </a:moveTo>
                    <a:lnTo>
                      <a:pt x="137" y="115"/>
                    </a:lnTo>
                    <a:lnTo>
                      <a:pt x="137" y="115"/>
                    </a:lnTo>
                    <a:lnTo>
                      <a:pt x="137" y="117"/>
                    </a:lnTo>
                    <a:lnTo>
                      <a:pt x="137" y="118"/>
                    </a:lnTo>
                    <a:lnTo>
                      <a:pt x="137" y="118"/>
                    </a:lnTo>
                    <a:lnTo>
                      <a:pt x="135" y="118"/>
                    </a:lnTo>
                    <a:lnTo>
                      <a:pt x="134" y="117"/>
                    </a:lnTo>
                    <a:lnTo>
                      <a:pt x="134" y="115"/>
                    </a:lnTo>
                    <a:lnTo>
                      <a:pt x="135" y="114"/>
                    </a:lnTo>
                    <a:close/>
                    <a:moveTo>
                      <a:pt x="170" y="110"/>
                    </a:moveTo>
                    <a:lnTo>
                      <a:pt x="172" y="110"/>
                    </a:lnTo>
                    <a:lnTo>
                      <a:pt x="173" y="110"/>
                    </a:lnTo>
                    <a:lnTo>
                      <a:pt x="173" y="110"/>
                    </a:lnTo>
                    <a:lnTo>
                      <a:pt x="175" y="112"/>
                    </a:lnTo>
                    <a:lnTo>
                      <a:pt x="175" y="112"/>
                    </a:lnTo>
                    <a:lnTo>
                      <a:pt x="175" y="112"/>
                    </a:lnTo>
                    <a:lnTo>
                      <a:pt x="175" y="112"/>
                    </a:lnTo>
                    <a:lnTo>
                      <a:pt x="175" y="114"/>
                    </a:lnTo>
                    <a:lnTo>
                      <a:pt x="175" y="114"/>
                    </a:lnTo>
                    <a:lnTo>
                      <a:pt x="175" y="114"/>
                    </a:lnTo>
                    <a:lnTo>
                      <a:pt x="175" y="114"/>
                    </a:lnTo>
                    <a:lnTo>
                      <a:pt x="173" y="114"/>
                    </a:lnTo>
                    <a:lnTo>
                      <a:pt x="172" y="114"/>
                    </a:lnTo>
                    <a:lnTo>
                      <a:pt x="172" y="114"/>
                    </a:lnTo>
                    <a:lnTo>
                      <a:pt x="172" y="112"/>
                    </a:lnTo>
                    <a:lnTo>
                      <a:pt x="170" y="112"/>
                    </a:lnTo>
                    <a:lnTo>
                      <a:pt x="168" y="110"/>
                    </a:lnTo>
                    <a:lnTo>
                      <a:pt x="170" y="110"/>
                    </a:lnTo>
                    <a:lnTo>
                      <a:pt x="170" y="110"/>
                    </a:lnTo>
                    <a:close/>
                    <a:moveTo>
                      <a:pt x="34" y="103"/>
                    </a:moveTo>
                    <a:lnTo>
                      <a:pt x="34" y="103"/>
                    </a:lnTo>
                    <a:lnTo>
                      <a:pt x="38" y="104"/>
                    </a:lnTo>
                    <a:lnTo>
                      <a:pt x="39" y="106"/>
                    </a:lnTo>
                    <a:lnTo>
                      <a:pt x="39" y="106"/>
                    </a:lnTo>
                    <a:lnTo>
                      <a:pt x="38" y="106"/>
                    </a:lnTo>
                    <a:lnTo>
                      <a:pt x="36" y="104"/>
                    </a:lnTo>
                    <a:lnTo>
                      <a:pt x="34" y="104"/>
                    </a:lnTo>
                    <a:lnTo>
                      <a:pt x="34" y="103"/>
                    </a:lnTo>
                    <a:close/>
                    <a:moveTo>
                      <a:pt x="148" y="103"/>
                    </a:moveTo>
                    <a:lnTo>
                      <a:pt x="148" y="104"/>
                    </a:lnTo>
                    <a:lnTo>
                      <a:pt x="148" y="104"/>
                    </a:lnTo>
                    <a:lnTo>
                      <a:pt x="148" y="107"/>
                    </a:lnTo>
                    <a:lnTo>
                      <a:pt x="148" y="107"/>
                    </a:lnTo>
                    <a:lnTo>
                      <a:pt x="148" y="107"/>
                    </a:lnTo>
                    <a:lnTo>
                      <a:pt x="148" y="106"/>
                    </a:lnTo>
                    <a:lnTo>
                      <a:pt x="148" y="106"/>
                    </a:lnTo>
                    <a:lnTo>
                      <a:pt x="148" y="104"/>
                    </a:lnTo>
                    <a:lnTo>
                      <a:pt x="146" y="104"/>
                    </a:lnTo>
                    <a:lnTo>
                      <a:pt x="148" y="103"/>
                    </a:lnTo>
                    <a:lnTo>
                      <a:pt x="148" y="103"/>
                    </a:lnTo>
                    <a:lnTo>
                      <a:pt x="148" y="103"/>
                    </a:lnTo>
                    <a:close/>
                    <a:moveTo>
                      <a:pt x="36" y="101"/>
                    </a:moveTo>
                    <a:lnTo>
                      <a:pt x="39" y="103"/>
                    </a:lnTo>
                    <a:lnTo>
                      <a:pt x="39" y="103"/>
                    </a:lnTo>
                    <a:lnTo>
                      <a:pt x="39" y="103"/>
                    </a:lnTo>
                    <a:lnTo>
                      <a:pt x="39" y="103"/>
                    </a:lnTo>
                    <a:lnTo>
                      <a:pt x="39" y="104"/>
                    </a:lnTo>
                    <a:lnTo>
                      <a:pt x="36" y="103"/>
                    </a:lnTo>
                    <a:lnTo>
                      <a:pt x="36" y="101"/>
                    </a:lnTo>
                    <a:close/>
                    <a:moveTo>
                      <a:pt x="101" y="60"/>
                    </a:moveTo>
                    <a:lnTo>
                      <a:pt x="104" y="62"/>
                    </a:lnTo>
                    <a:lnTo>
                      <a:pt x="104" y="63"/>
                    </a:lnTo>
                    <a:lnTo>
                      <a:pt x="104" y="65"/>
                    </a:lnTo>
                    <a:lnTo>
                      <a:pt x="104" y="65"/>
                    </a:lnTo>
                    <a:lnTo>
                      <a:pt x="102" y="65"/>
                    </a:lnTo>
                    <a:lnTo>
                      <a:pt x="102" y="65"/>
                    </a:lnTo>
                    <a:lnTo>
                      <a:pt x="101" y="63"/>
                    </a:lnTo>
                    <a:lnTo>
                      <a:pt x="101" y="62"/>
                    </a:lnTo>
                    <a:lnTo>
                      <a:pt x="101" y="60"/>
                    </a:lnTo>
                    <a:lnTo>
                      <a:pt x="101" y="60"/>
                    </a:lnTo>
                    <a:lnTo>
                      <a:pt x="101" y="60"/>
                    </a:lnTo>
                    <a:close/>
                    <a:moveTo>
                      <a:pt x="200" y="60"/>
                    </a:moveTo>
                    <a:lnTo>
                      <a:pt x="202" y="60"/>
                    </a:lnTo>
                    <a:lnTo>
                      <a:pt x="202" y="60"/>
                    </a:lnTo>
                    <a:lnTo>
                      <a:pt x="203" y="60"/>
                    </a:lnTo>
                    <a:lnTo>
                      <a:pt x="205" y="62"/>
                    </a:lnTo>
                    <a:lnTo>
                      <a:pt x="206" y="62"/>
                    </a:lnTo>
                    <a:lnTo>
                      <a:pt x="206" y="65"/>
                    </a:lnTo>
                    <a:lnTo>
                      <a:pt x="208" y="65"/>
                    </a:lnTo>
                    <a:lnTo>
                      <a:pt x="208" y="66"/>
                    </a:lnTo>
                    <a:lnTo>
                      <a:pt x="209" y="66"/>
                    </a:lnTo>
                    <a:lnTo>
                      <a:pt x="209" y="68"/>
                    </a:lnTo>
                    <a:lnTo>
                      <a:pt x="211" y="69"/>
                    </a:lnTo>
                    <a:lnTo>
                      <a:pt x="213" y="69"/>
                    </a:lnTo>
                    <a:lnTo>
                      <a:pt x="213" y="71"/>
                    </a:lnTo>
                    <a:lnTo>
                      <a:pt x="214" y="71"/>
                    </a:lnTo>
                    <a:lnTo>
                      <a:pt x="216" y="71"/>
                    </a:lnTo>
                    <a:lnTo>
                      <a:pt x="216" y="73"/>
                    </a:lnTo>
                    <a:lnTo>
                      <a:pt x="217" y="74"/>
                    </a:lnTo>
                    <a:lnTo>
                      <a:pt x="217" y="76"/>
                    </a:lnTo>
                    <a:lnTo>
                      <a:pt x="219" y="77"/>
                    </a:lnTo>
                    <a:lnTo>
                      <a:pt x="217" y="79"/>
                    </a:lnTo>
                    <a:lnTo>
                      <a:pt x="217" y="79"/>
                    </a:lnTo>
                    <a:lnTo>
                      <a:pt x="217" y="79"/>
                    </a:lnTo>
                    <a:lnTo>
                      <a:pt x="216" y="79"/>
                    </a:lnTo>
                    <a:lnTo>
                      <a:pt x="216" y="79"/>
                    </a:lnTo>
                    <a:lnTo>
                      <a:pt x="214" y="81"/>
                    </a:lnTo>
                    <a:lnTo>
                      <a:pt x="213" y="81"/>
                    </a:lnTo>
                    <a:lnTo>
                      <a:pt x="213" y="79"/>
                    </a:lnTo>
                    <a:lnTo>
                      <a:pt x="211" y="79"/>
                    </a:lnTo>
                    <a:lnTo>
                      <a:pt x="209" y="77"/>
                    </a:lnTo>
                    <a:lnTo>
                      <a:pt x="208" y="76"/>
                    </a:lnTo>
                    <a:lnTo>
                      <a:pt x="208" y="76"/>
                    </a:lnTo>
                    <a:lnTo>
                      <a:pt x="208" y="74"/>
                    </a:lnTo>
                    <a:lnTo>
                      <a:pt x="208" y="73"/>
                    </a:lnTo>
                    <a:lnTo>
                      <a:pt x="205" y="71"/>
                    </a:lnTo>
                    <a:lnTo>
                      <a:pt x="205" y="71"/>
                    </a:lnTo>
                    <a:lnTo>
                      <a:pt x="203" y="69"/>
                    </a:lnTo>
                    <a:lnTo>
                      <a:pt x="203" y="68"/>
                    </a:lnTo>
                    <a:lnTo>
                      <a:pt x="202" y="66"/>
                    </a:lnTo>
                    <a:lnTo>
                      <a:pt x="202" y="66"/>
                    </a:lnTo>
                    <a:lnTo>
                      <a:pt x="200" y="65"/>
                    </a:lnTo>
                    <a:lnTo>
                      <a:pt x="200" y="63"/>
                    </a:lnTo>
                    <a:lnTo>
                      <a:pt x="200" y="62"/>
                    </a:lnTo>
                    <a:lnTo>
                      <a:pt x="200" y="60"/>
                    </a:lnTo>
                    <a:close/>
                    <a:moveTo>
                      <a:pt x="91" y="55"/>
                    </a:moveTo>
                    <a:lnTo>
                      <a:pt x="91" y="57"/>
                    </a:lnTo>
                    <a:lnTo>
                      <a:pt x="91" y="58"/>
                    </a:lnTo>
                    <a:lnTo>
                      <a:pt x="91" y="60"/>
                    </a:lnTo>
                    <a:lnTo>
                      <a:pt x="91" y="60"/>
                    </a:lnTo>
                    <a:lnTo>
                      <a:pt x="90" y="58"/>
                    </a:lnTo>
                    <a:lnTo>
                      <a:pt x="88" y="57"/>
                    </a:lnTo>
                    <a:lnTo>
                      <a:pt x="90" y="57"/>
                    </a:lnTo>
                    <a:lnTo>
                      <a:pt x="91" y="55"/>
                    </a:lnTo>
                    <a:close/>
                    <a:moveTo>
                      <a:pt x="198" y="54"/>
                    </a:moveTo>
                    <a:lnTo>
                      <a:pt x="200" y="54"/>
                    </a:lnTo>
                    <a:lnTo>
                      <a:pt x="200" y="55"/>
                    </a:lnTo>
                    <a:lnTo>
                      <a:pt x="200" y="57"/>
                    </a:lnTo>
                    <a:lnTo>
                      <a:pt x="200" y="58"/>
                    </a:lnTo>
                    <a:lnTo>
                      <a:pt x="200" y="60"/>
                    </a:lnTo>
                    <a:lnTo>
                      <a:pt x="198" y="60"/>
                    </a:lnTo>
                    <a:lnTo>
                      <a:pt x="198" y="58"/>
                    </a:lnTo>
                    <a:lnTo>
                      <a:pt x="198" y="57"/>
                    </a:lnTo>
                    <a:lnTo>
                      <a:pt x="198" y="55"/>
                    </a:lnTo>
                    <a:lnTo>
                      <a:pt x="198" y="55"/>
                    </a:lnTo>
                    <a:lnTo>
                      <a:pt x="198" y="54"/>
                    </a:lnTo>
                    <a:lnTo>
                      <a:pt x="198" y="54"/>
                    </a:lnTo>
                    <a:close/>
                    <a:moveTo>
                      <a:pt x="74" y="46"/>
                    </a:moveTo>
                    <a:lnTo>
                      <a:pt x="75" y="47"/>
                    </a:lnTo>
                    <a:lnTo>
                      <a:pt x="75" y="47"/>
                    </a:lnTo>
                    <a:lnTo>
                      <a:pt x="74" y="49"/>
                    </a:lnTo>
                    <a:lnTo>
                      <a:pt x="74" y="49"/>
                    </a:lnTo>
                    <a:lnTo>
                      <a:pt x="72" y="49"/>
                    </a:lnTo>
                    <a:lnTo>
                      <a:pt x="72" y="49"/>
                    </a:lnTo>
                    <a:lnTo>
                      <a:pt x="72" y="47"/>
                    </a:lnTo>
                    <a:lnTo>
                      <a:pt x="74" y="47"/>
                    </a:lnTo>
                    <a:lnTo>
                      <a:pt x="74" y="46"/>
                    </a:lnTo>
                    <a:close/>
                    <a:moveTo>
                      <a:pt x="157" y="41"/>
                    </a:moveTo>
                    <a:lnTo>
                      <a:pt x="159" y="41"/>
                    </a:lnTo>
                    <a:lnTo>
                      <a:pt x="159" y="43"/>
                    </a:lnTo>
                    <a:lnTo>
                      <a:pt x="161" y="43"/>
                    </a:lnTo>
                    <a:lnTo>
                      <a:pt x="161" y="43"/>
                    </a:lnTo>
                    <a:lnTo>
                      <a:pt x="162" y="41"/>
                    </a:lnTo>
                    <a:lnTo>
                      <a:pt x="164" y="43"/>
                    </a:lnTo>
                    <a:lnTo>
                      <a:pt x="165" y="43"/>
                    </a:lnTo>
                    <a:lnTo>
                      <a:pt x="167" y="44"/>
                    </a:lnTo>
                    <a:lnTo>
                      <a:pt x="167" y="46"/>
                    </a:lnTo>
                    <a:lnTo>
                      <a:pt x="167" y="47"/>
                    </a:lnTo>
                    <a:lnTo>
                      <a:pt x="167" y="47"/>
                    </a:lnTo>
                    <a:lnTo>
                      <a:pt x="167" y="49"/>
                    </a:lnTo>
                    <a:lnTo>
                      <a:pt x="165" y="51"/>
                    </a:lnTo>
                    <a:lnTo>
                      <a:pt x="165" y="52"/>
                    </a:lnTo>
                    <a:lnTo>
                      <a:pt x="164" y="52"/>
                    </a:lnTo>
                    <a:lnTo>
                      <a:pt x="164" y="54"/>
                    </a:lnTo>
                    <a:lnTo>
                      <a:pt x="161" y="54"/>
                    </a:lnTo>
                    <a:lnTo>
                      <a:pt x="161" y="54"/>
                    </a:lnTo>
                    <a:lnTo>
                      <a:pt x="161" y="55"/>
                    </a:lnTo>
                    <a:lnTo>
                      <a:pt x="162" y="57"/>
                    </a:lnTo>
                    <a:lnTo>
                      <a:pt x="164" y="58"/>
                    </a:lnTo>
                    <a:lnTo>
                      <a:pt x="162" y="60"/>
                    </a:lnTo>
                    <a:lnTo>
                      <a:pt x="161" y="60"/>
                    </a:lnTo>
                    <a:lnTo>
                      <a:pt x="159" y="62"/>
                    </a:lnTo>
                    <a:lnTo>
                      <a:pt x="156" y="62"/>
                    </a:lnTo>
                    <a:lnTo>
                      <a:pt x="154" y="62"/>
                    </a:lnTo>
                    <a:lnTo>
                      <a:pt x="154" y="62"/>
                    </a:lnTo>
                    <a:lnTo>
                      <a:pt x="154" y="63"/>
                    </a:lnTo>
                    <a:lnTo>
                      <a:pt x="153" y="63"/>
                    </a:lnTo>
                    <a:lnTo>
                      <a:pt x="153" y="63"/>
                    </a:lnTo>
                    <a:lnTo>
                      <a:pt x="151" y="65"/>
                    </a:lnTo>
                    <a:lnTo>
                      <a:pt x="150" y="66"/>
                    </a:lnTo>
                    <a:lnTo>
                      <a:pt x="148" y="68"/>
                    </a:lnTo>
                    <a:lnTo>
                      <a:pt x="148" y="68"/>
                    </a:lnTo>
                    <a:lnTo>
                      <a:pt x="145" y="68"/>
                    </a:lnTo>
                    <a:lnTo>
                      <a:pt x="143" y="68"/>
                    </a:lnTo>
                    <a:lnTo>
                      <a:pt x="143" y="69"/>
                    </a:lnTo>
                    <a:lnTo>
                      <a:pt x="142" y="69"/>
                    </a:lnTo>
                    <a:lnTo>
                      <a:pt x="140" y="69"/>
                    </a:lnTo>
                    <a:lnTo>
                      <a:pt x="139" y="71"/>
                    </a:lnTo>
                    <a:lnTo>
                      <a:pt x="139" y="71"/>
                    </a:lnTo>
                    <a:lnTo>
                      <a:pt x="135" y="71"/>
                    </a:lnTo>
                    <a:lnTo>
                      <a:pt x="131" y="71"/>
                    </a:lnTo>
                    <a:lnTo>
                      <a:pt x="129" y="73"/>
                    </a:lnTo>
                    <a:lnTo>
                      <a:pt x="127" y="71"/>
                    </a:lnTo>
                    <a:lnTo>
                      <a:pt x="126" y="71"/>
                    </a:lnTo>
                    <a:lnTo>
                      <a:pt x="124" y="69"/>
                    </a:lnTo>
                    <a:lnTo>
                      <a:pt x="123" y="68"/>
                    </a:lnTo>
                    <a:lnTo>
                      <a:pt x="121" y="68"/>
                    </a:lnTo>
                    <a:lnTo>
                      <a:pt x="120" y="69"/>
                    </a:lnTo>
                    <a:lnTo>
                      <a:pt x="120" y="69"/>
                    </a:lnTo>
                    <a:lnTo>
                      <a:pt x="115" y="66"/>
                    </a:lnTo>
                    <a:lnTo>
                      <a:pt x="113" y="66"/>
                    </a:lnTo>
                    <a:lnTo>
                      <a:pt x="112" y="65"/>
                    </a:lnTo>
                    <a:lnTo>
                      <a:pt x="110" y="65"/>
                    </a:lnTo>
                    <a:lnTo>
                      <a:pt x="109" y="65"/>
                    </a:lnTo>
                    <a:lnTo>
                      <a:pt x="109" y="63"/>
                    </a:lnTo>
                    <a:lnTo>
                      <a:pt x="109" y="62"/>
                    </a:lnTo>
                    <a:lnTo>
                      <a:pt x="110" y="60"/>
                    </a:lnTo>
                    <a:lnTo>
                      <a:pt x="112" y="60"/>
                    </a:lnTo>
                    <a:lnTo>
                      <a:pt x="112" y="60"/>
                    </a:lnTo>
                    <a:lnTo>
                      <a:pt x="113" y="60"/>
                    </a:lnTo>
                    <a:lnTo>
                      <a:pt x="113" y="60"/>
                    </a:lnTo>
                    <a:lnTo>
                      <a:pt x="115" y="60"/>
                    </a:lnTo>
                    <a:lnTo>
                      <a:pt x="118" y="60"/>
                    </a:lnTo>
                    <a:lnTo>
                      <a:pt x="120" y="60"/>
                    </a:lnTo>
                    <a:lnTo>
                      <a:pt x="121" y="62"/>
                    </a:lnTo>
                    <a:lnTo>
                      <a:pt x="123" y="62"/>
                    </a:lnTo>
                    <a:lnTo>
                      <a:pt x="124" y="62"/>
                    </a:lnTo>
                    <a:lnTo>
                      <a:pt x="127" y="60"/>
                    </a:lnTo>
                    <a:lnTo>
                      <a:pt x="127" y="60"/>
                    </a:lnTo>
                    <a:lnTo>
                      <a:pt x="129" y="60"/>
                    </a:lnTo>
                    <a:lnTo>
                      <a:pt x="132" y="60"/>
                    </a:lnTo>
                    <a:lnTo>
                      <a:pt x="132" y="55"/>
                    </a:lnTo>
                    <a:lnTo>
                      <a:pt x="132" y="54"/>
                    </a:lnTo>
                    <a:lnTo>
                      <a:pt x="134" y="54"/>
                    </a:lnTo>
                    <a:lnTo>
                      <a:pt x="134" y="54"/>
                    </a:lnTo>
                    <a:lnTo>
                      <a:pt x="134" y="54"/>
                    </a:lnTo>
                    <a:lnTo>
                      <a:pt x="134" y="55"/>
                    </a:lnTo>
                    <a:lnTo>
                      <a:pt x="134" y="55"/>
                    </a:lnTo>
                    <a:lnTo>
                      <a:pt x="134" y="57"/>
                    </a:lnTo>
                    <a:lnTo>
                      <a:pt x="134" y="60"/>
                    </a:lnTo>
                    <a:lnTo>
                      <a:pt x="135" y="60"/>
                    </a:lnTo>
                    <a:lnTo>
                      <a:pt x="137" y="62"/>
                    </a:lnTo>
                    <a:lnTo>
                      <a:pt x="139" y="60"/>
                    </a:lnTo>
                    <a:lnTo>
                      <a:pt x="140" y="60"/>
                    </a:lnTo>
                    <a:lnTo>
                      <a:pt x="142" y="60"/>
                    </a:lnTo>
                    <a:lnTo>
                      <a:pt x="143" y="60"/>
                    </a:lnTo>
                    <a:lnTo>
                      <a:pt x="143" y="60"/>
                    </a:lnTo>
                    <a:lnTo>
                      <a:pt x="145" y="60"/>
                    </a:lnTo>
                    <a:lnTo>
                      <a:pt x="145" y="60"/>
                    </a:lnTo>
                    <a:lnTo>
                      <a:pt x="146" y="58"/>
                    </a:lnTo>
                    <a:lnTo>
                      <a:pt x="146" y="58"/>
                    </a:lnTo>
                    <a:lnTo>
                      <a:pt x="148" y="55"/>
                    </a:lnTo>
                    <a:lnTo>
                      <a:pt x="148" y="55"/>
                    </a:lnTo>
                    <a:lnTo>
                      <a:pt x="151" y="52"/>
                    </a:lnTo>
                    <a:lnTo>
                      <a:pt x="153" y="52"/>
                    </a:lnTo>
                    <a:lnTo>
                      <a:pt x="153" y="52"/>
                    </a:lnTo>
                    <a:lnTo>
                      <a:pt x="154" y="52"/>
                    </a:lnTo>
                    <a:lnTo>
                      <a:pt x="156" y="52"/>
                    </a:lnTo>
                    <a:lnTo>
                      <a:pt x="156" y="49"/>
                    </a:lnTo>
                    <a:lnTo>
                      <a:pt x="156" y="47"/>
                    </a:lnTo>
                    <a:lnTo>
                      <a:pt x="154" y="44"/>
                    </a:lnTo>
                    <a:lnTo>
                      <a:pt x="154" y="43"/>
                    </a:lnTo>
                    <a:lnTo>
                      <a:pt x="154" y="43"/>
                    </a:lnTo>
                    <a:lnTo>
                      <a:pt x="156" y="41"/>
                    </a:lnTo>
                    <a:lnTo>
                      <a:pt x="157" y="41"/>
                    </a:lnTo>
                    <a:close/>
                    <a:moveTo>
                      <a:pt x="186" y="40"/>
                    </a:moveTo>
                    <a:lnTo>
                      <a:pt x="184" y="40"/>
                    </a:lnTo>
                    <a:lnTo>
                      <a:pt x="184" y="41"/>
                    </a:lnTo>
                    <a:lnTo>
                      <a:pt x="184" y="40"/>
                    </a:lnTo>
                    <a:lnTo>
                      <a:pt x="184" y="40"/>
                    </a:lnTo>
                    <a:lnTo>
                      <a:pt x="186" y="40"/>
                    </a:lnTo>
                    <a:close/>
                    <a:moveTo>
                      <a:pt x="170" y="25"/>
                    </a:moveTo>
                    <a:lnTo>
                      <a:pt x="170" y="27"/>
                    </a:lnTo>
                    <a:lnTo>
                      <a:pt x="170" y="27"/>
                    </a:lnTo>
                    <a:lnTo>
                      <a:pt x="170" y="27"/>
                    </a:lnTo>
                    <a:lnTo>
                      <a:pt x="168" y="25"/>
                    </a:lnTo>
                    <a:lnTo>
                      <a:pt x="168" y="25"/>
                    </a:lnTo>
                    <a:lnTo>
                      <a:pt x="170" y="25"/>
                    </a:lnTo>
                    <a:close/>
                    <a:moveTo>
                      <a:pt x="161" y="22"/>
                    </a:moveTo>
                    <a:lnTo>
                      <a:pt x="162" y="24"/>
                    </a:lnTo>
                    <a:lnTo>
                      <a:pt x="162" y="24"/>
                    </a:lnTo>
                    <a:lnTo>
                      <a:pt x="162" y="24"/>
                    </a:lnTo>
                    <a:lnTo>
                      <a:pt x="162" y="24"/>
                    </a:lnTo>
                    <a:lnTo>
                      <a:pt x="161" y="22"/>
                    </a:lnTo>
                    <a:lnTo>
                      <a:pt x="161" y="22"/>
                    </a:lnTo>
                    <a:lnTo>
                      <a:pt x="161" y="22"/>
                    </a:lnTo>
                    <a:close/>
                    <a:moveTo>
                      <a:pt x="161" y="21"/>
                    </a:moveTo>
                    <a:lnTo>
                      <a:pt x="161" y="21"/>
                    </a:lnTo>
                    <a:lnTo>
                      <a:pt x="161" y="22"/>
                    </a:lnTo>
                    <a:lnTo>
                      <a:pt x="161" y="22"/>
                    </a:lnTo>
                    <a:lnTo>
                      <a:pt x="161" y="22"/>
                    </a:lnTo>
                    <a:lnTo>
                      <a:pt x="161" y="21"/>
                    </a:lnTo>
                    <a:lnTo>
                      <a:pt x="161" y="21"/>
                    </a:lnTo>
                    <a:close/>
                    <a:moveTo>
                      <a:pt x="1" y="19"/>
                    </a:moveTo>
                    <a:lnTo>
                      <a:pt x="1" y="19"/>
                    </a:lnTo>
                    <a:lnTo>
                      <a:pt x="3" y="19"/>
                    </a:lnTo>
                    <a:lnTo>
                      <a:pt x="4" y="19"/>
                    </a:lnTo>
                    <a:lnTo>
                      <a:pt x="12" y="22"/>
                    </a:lnTo>
                    <a:lnTo>
                      <a:pt x="14" y="24"/>
                    </a:lnTo>
                    <a:lnTo>
                      <a:pt x="16" y="24"/>
                    </a:lnTo>
                    <a:lnTo>
                      <a:pt x="16" y="24"/>
                    </a:lnTo>
                    <a:lnTo>
                      <a:pt x="16" y="24"/>
                    </a:lnTo>
                    <a:lnTo>
                      <a:pt x="20" y="25"/>
                    </a:lnTo>
                    <a:lnTo>
                      <a:pt x="25" y="27"/>
                    </a:lnTo>
                    <a:lnTo>
                      <a:pt x="30" y="29"/>
                    </a:lnTo>
                    <a:lnTo>
                      <a:pt x="31" y="30"/>
                    </a:lnTo>
                    <a:lnTo>
                      <a:pt x="33" y="30"/>
                    </a:lnTo>
                    <a:lnTo>
                      <a:pt x="36" y="30"/>
                    </a:lnTo>
                    <a:lnTo>
                      <a:pt x="38" y="30"/>
                    </a:lnTo>
                    <a:lnTo>
                      <a:pt x="41" y="33"/>
                    </a:lnTo>
                    <a:lnTo>
                      <a:pt x="42" y="33"/>
                    </a:lnTo>
                    <a:lnTo>
                      <a:pt x="44" y="35"/>
                    </a:lnTo>
                    <a:lnTo>
                      <a:pt x="45" y="36"/>
                    </a:lnTo>
                    <a:lnTo>
                      <a:pt x="47" y="36"/>
                    </a:lnTo>
                    <a:lnTo>
                      <a:pt x="47" y="36"/>
                    </a:lnTo>
                    <a:lnTo>
                      <a:pt x="49" y="36"/>
                    </a:lnTo>
                    <a:lnTo>
                      <a:pt x="50" y="36"/>
                    </a:lnTo>
                    <a:lnTo>
                      <a:pt x="52" y="36"/>
                    </a:lnTo>
                    <a:lnTo>
                      <a:pt x="52" y="36"/>
                    </a:lnTo>
                    <a:lnTo>
                      <a:pt x="53" y="36"/>
                    </a:lnTo>
                    <a:lnTo>
                      <a:pt x="53" y="38"/>
                    </a:lnTo>
                    <a:lnTo>
                      <a:pt x="55" y="38"/>
                    </a:lnTo>
                    <a:lnTo>
                      <a:pt x="57" y="40"/>
                    </a:lnTo>
                    <a:lnTo>
                      <a:pt x="58" y="40"/>
                    </a:lnTo>
                    <a:lnTo>
                      <a:pt x="60" y="41"/>
                    </a:lnTo>
                    <a:lnTo>
                      <a:pt x="60" y="43"/>
                    </a:lnTo>
                    <a:lnTo>
                      <a:pt x="61" y="44"/>
                    </a:lnTo>
                    <a:lnTo>
                      <a:pt x="63" y="44"/>
                    </a:lnTo>
                    <a:lnTo>
                      <a:pt x="64" y="44"/>
                    </a:lnTo>
                    <a:lnTo>
                      <a:pt x="71" y="51"/>
                    </a:lnTo>
                    <a:lnTo>
                      <a:pt x="71" y="52"/>
                    </a:lnTo>
                    <a:lnTo>
                      <a:pt x="71" y="55"/>
                    </a:lnTo>
                    <a:lnTo>
                      <a:pt x="71" y="58"/>
                    </a:lnTo>
                    <a:lnTo>
                      <a:pt x="72" y="60"/>
                    </a:lnTo>
                    <a:lnTo>
                      <a:pt x="74" y="60"/>
                    </a:lnTo>
                    <a:lnTo>
                      <a:pt x="77" y="62"/>
                    </a:lnTo>
                    <a:lnTo>
                      <a:pt x="80" y="62"/>
                    </a:lnTo>
                    <a:lnTo>
                      <a:pt x="90" y="66"/>
                    </a:lnTo>
                    <a:lnTo>
                      <a:pt x="91" y="66"/>
                    </a:lnTo>
                    <a:lnTo>
                      <a:pt x="93" y="66"/>
                    </a:lnTo>
                    <a:lnTo>
                      <a:pt x="94" y="66"/>
                    </a:lnTo>
                    <a:lnTo>
                      <a:pt x="94" y="66"/>
                    </a:lnTo>
                    <a:lnTo>
                      <a:pt x="96" y="68"/>
                    </a:lnTo>
                    <a:lnTo>
                      <a:pt x="98" y="68"/>
                    </a:lnTo>
                    <a:lnTo>
                      <a:pt x="98" y="69"/>
                    </a:lnTo>
                    <a:lnTo>
                      <a:pt x="99" y="71"/>
                    </a:lnTo>
                    <a:lnTo>
                      <a:pt x="99" y="71"/>
                    </a:lnTo>
                    <a:lnTo>
                      <a:pt x="101" y="73"/>
                    </a:lnTo>
                    <a:lnTo>
                      <a:pt x="101" y="73"/>
                    </a:lnTo>
                    <a:lnTo>
                      <a:pt x="101" y="76"/>
                    </a:lnTo>
                    <a:lnTo>
                      <a:pt x="101" y="77"/>
                    </a:lnTo>
                    <a:lnTo>
                      <a:pt x="101" y="77"/>
                    </a:lnTo>
                    <a:lnTo>
                      <a:pt x="99" y="77"/>
                    </a:lnTo>
                    <a:lnTo>
                      <a:pt x="94" y="79"/>
                    </a:lnTo>
                    <a:lnTo>
                      <a:pt x="91" y="77"/>
                    </a:lnTo>
                    <a:lnTo>
                      <a:pt x="88" y="79"/>
                    </a:lnTo>
                    <a:lnTo>
                      <a:pt x="88" y="81"/>
                    </a:lnTo>
                    <a:lnTo>
                      <a:pt x="88" y="81"/>
                    </a:lnTo>
                    <a:lnTo>
                      <a:pt x="90" y="84"/>
                    </a:lnTo>
                    <a:lnTo>
                      <a:pt x="91" y="87"/>
                    </a:lnTo>
                    <a:lnTo>
                      <a:pt x="93" y="88"/>
                    </a:lnTo>
                    <a:lnTo>
                      <a:pt x="94" y="90"/>
                    </a:lnTo>
                    <a:lnTo>
                      <a:pt x="96" y="92"/>
                    </a:lnTo>
                    <a:lnTo>
                      <a:pt x="96" y="92"/>
                    </a:lnTo>
                    <a:lnTo>
                      <a:pt x="99" y="95"/>
                    </a:lnTo>
                    <a:lnTo>
                      <a:pt x="101" y="95"/>
                    </a:lnTo>
                    <a:lnTo>
                      <a:pt x="102" y="96"/>
                    </a:lnTo>
                    <a:lnTo>
                      <a:pt x="105" y="98"/>
                    </a:lnTo>
                    <a:lnTo>
                      <a:pt x="105" y="99"/>
                    </a:lnTo>
                    <a:lnTo>
                      <a:pt x="105" y="101"/>
                    </a:lnTo>
                    <a:lnTo>
                      <a:pt x="107" y="103"/>
                    </a:lnTo>
                    <a:lnTo>
                      <a:pt x="107" y="104"/>
                    </a:lnTo>
                    <a:lnTo>
                      <a:pt x="107" y="104"/>
                    </a:lnTo>
                    <a:lnTo>
                      <a:pt x="109" y="106"/>
                    </a:lnTo>
                    <a:lnTo>
                      <a:pt x="110" y="106"/>
                    </a:lnTo>
                    <a:lnTo>
                      <a:pt x="110" y="110"/>
                    </a:lnTo>
                    <a:lnTo>
                      <a:pt x="112" y="112"/>
                    </a:lnTo>
                    <a:lnTo>
                      <a:pt x="113" y="112"/>
                    </a:lnTo>
                    <a:lnTo>
                      <a:pt x="115" y="112"/>
                    </a:lnTo>
                    <a:lnTo>
                      <a:pt x="120" y="110"/>
                    </a:lnTo>
                    <a:lnTo>
                      <a:pt x="120" y="110"/>
                    </a:lnTo>
                    <a:lnTo>
                      <a:pt x="121" y="112"/>
                    </a:lnTo>
                    <a:lnTo>
                      <a:pt x="121" y="112"/>
                    </a:lnTo>
                    <a:lnTo>
                      <a:pt x="121" y="114"/>
                    </a:lnTo>
                    <a:lnTo>
                      <a:pt x="121" y="115"/>
                    </a:lnTo>
                    <a:lnTo>
                      <a:pt x="121" y="117"/>
                    </a:lnTo>
                    <a:lnTo>
                      <a:pt x="121" y="118"/>
                    </a:lnTo>
                    <a:lnTo>
                      <a:pt x="124" y="118"/>
                    </a:lnTo>
                    <a:lnTo>
                      <a:pt x="124" y="120"/>
                    </a:lnTo>
                    <a:lnTo>
                      <a:pt x="129" y="120"/>
                    </a:lnTo>
                    <a:lnTo>
                      <a:pt x="131" y="120"/>
                    </a:lnTo>
                    <a:lnTo>
                      <a:pt x="132" y="120"/>
                    </a:lnTo>
                    <a:lnTo>
                      <a:pt x="132" y="121"/>
                    </a:lnTo>
                    <a:lnTo>
                      <a:pt x="132" y="121"/>
                    </a:lnTo>
                    <a:lnTo>
                      <a:pt x="131" y="121"/>
                    </a:lnTo>
                    <a:lnTo>
                      <a:pt x="131" y="121"/>
                    </a:lnTo>
                    <a:lnTo>
                      <a:pt x="129" y="123"/>
                    </a:lnTo>
                    <a:lnTo>
                      <a:pt x="129" y="123"/>
                    </a:lnTo>
                    <a:lnTo>
                      <a:pt x="129" y="125"/>
                    </a:lnTo>
                    <a:lnTo>
                      <a:pt x="131" y="126"/>
                    </a:lnTo>
                    <a:lnTo>
                      <a:pt x="131" y="126"/>
                    </a:lnTo>
                    <a:lnTo>
                      <a:pt x="132" y="126"/>
                    </a:lnTo>
                    <a:lnTo>
                      <a:pt x="134" y="126"/>
                    </a:lnTo>
                    <a:lnTo>
                      <a:pt x="135" y="128"/>
                    </a:lnTo>
                    <a:lnTo>
                      <a:pt x="137" y="128"/>
                    </a:lnTo>
                    <a:lnTo>
                      <a:pt x="137" y="128"/>
                    </a:lnTo>
                    <a:lnTo>
                      <a:pt x="140" y="128"/>
                    </a:lnTo>
                    <a:lnTo>
                      <a:pt x="142" y="129"/>
                    </a:lnTo>
                    <a:lnTo>
                      <a:pt x="145" y="129"/>
                    </a:lnTo>
                    <a:lnTo>
                      <a:pt x="142" y="129"/>
                    </a:lnTo>
                    <a:lnTo>
                      <a:pt x="142" y="131"/>
                    </a:lnTo>
                    <a:lnTo>
                      <a:pt x="139" y="129"/>
                    </a:lnTo>
                    <a:lnTo>
                      <a:pt x="139" y="131"/>
                    </a:lnTo>
                    <a:lnTo>
                      <a:pt x="139" y="131"/>
                    </a:lnTo>
                    <a:lnTo>
                      <a:pt x="140" y="132"/>
                    </a:lnTo>
                    <a:lnTo>
                      <a:pt x="142" y="132"/>
                    </a:lnTo>
                    <a:lnTo>
                      <a:pt x="142" y="134"/>
                    </a:lnTo>
                    <a:lnTo>
                      <a:pt x="139" y="134"/>
                    </a:lnTo>
                    <a:lnTo>
                      <a:pt x="139" y="134"/>
                    </a:lnTo>
                    <a:lnTo>
                      <a:pt x="137" y="134"/>
                    </a:lnTo>
                    <a:lnTo>
                      <a:pt x="134" y="134"/>
                    </a:lnTo>
                    <a:lnTo>
                      <a:pt x="132" y="134"/>
                    </a:lnTo>
                    <a:lnTo>
                      <a:pt x="132" y="132"/>
                    </a:lnTo>
                    <a:lnTo>
                      <a:pt x="131" y="132"/>
                    </a:lnTo>
                    <a:lnTo>
                      <a:pt x="129" y="131"/>
                    </a:lnTo>
                    <a:lnTo>
                      <a:pt x="129" y="131"/>
                    </a:lnTo>
                    <a:lnTo>
                      <a:pt x="127" y="131"/>
                    </a:lnTo>
                    <a:lnTo>
                      <a:pt x="126" y="131"/>
                    </a:lnTo>
                    <a:lnTo>
                      <a:pt x="123" y="129"/>
                    </a:lnTo>
                    <a:lnTo>
                      <a:pt x="116" y="129"/>
                    </a:lnTo>
                    <a:lnTo>
                      <a:pt x="115" y="129"/>
                    </a:lnTo>
                    <a:lnTo>
                      <a:pt x="113" y="128"/>
                    </a:lnTo>
                    <a:lnTo>
                      <a:pt x="113" y="128"/>
                    </a:lnTo>
                    <a:lnTo>
                      <a:pt x="112" y="128"/>
                    </a:lnTo>
                    <a:lnTo>
                      <a:pt x="110" y="128"/>
                    </a:lnTo>
                    <a:lnTo>
                      <a:pt x="109" y="128"/>
                    </a:lnTo>
                    <a:lnTo>
                      <a:pt x="107" y="128"/>
                    </a:lnTo>
                    <a:lnTo>
                      <a:pt x="105" y="126"/>
                    </a:lnTo>
                    <a:lnTo>
                      <a:pt x="105" y="128"/>
                    </a:lnTo>
                    <a:lnTo>
                      <a:pt x="104" y="128"/>
                    </a:lnTo>
                    <a:lnTo>
                      <a:pt x="102" y="126"/>
                    </a:lnTo>
                    <a:lnTo>
                      <a:pt x="99" y="126"/>
                    </a:lnTo>
                    <a:lnTo>
                      <a:pt x="99" y="126"/>
                    </a:lnTo>
                    <a:lnTo>
                      <a:pt x="98" y="125"/>
                    </a:lnTo>
                    <a:lnTo>
                      <a:pt x="98" y="125"/>
                    </a:lnTo>
                    <a:lnTo>
                      <a:pt x="96" y="121"/>
                    </a:lnTo>
                    <a:lnTo>
                      <a:pt x="94" y="120"/>
                    </a:lnTo>
                    <a:lnTo>
                      <a:pt x="93" y="120"/>
                    </a:lnTo>
                    <a:lnTo>
                      <a:pt x="90" y="117"/>
                    </a:lnTo>
                    <a:lnTo>
                      <a:pt x="90" y="117"/>
                    </a:lnTo>
                    <a:lnTo>
                      <a:pt x="88" y="115"/>
                    </a:lnTo>
                    <a:lnTo>
                      <a:pt x="88" y="114"/>
                    </a:lnTo>
                    <a:lnTo>
                      <a:pt x="88" y="112"/>
                    </a:lnTo>
                    <a:lnTo>
                      <a:pt x="88" y="112"/>
                    </a:lnTo>
                    <a:lnTo>
                      <a:pt x="86" y="112"/>
                    </a:lnTo>
                    <a:lnTo>
                      <a:pt x="85" y="110"/>
                    </a:lnTo>
                    <a:lnTo>
                      <a:pt x="83" y="110"/>
                    </a:lnTo>
                    <a:lnTo>
                      <a:pt x="82" y="107"/>
                    </a:lnTo>
                    <a:lnTo>
                      <a:pt x="80" y="106"/>
                    </a:lnTo>
                    <a:lnTo>
                      <a:pt x="79" y="103"/>
                    </a:lnTo>
                    <a:lnTo>
                      <a:pt x="79" y="101"/>
                    </a:lnTo>
                    <a:lnTo>
                      <a:pt x="77" y="99"/>
                    </a:lnTo>
                    <a:lnTo>
                      <a:pt x="77" y="99"/>
                    </a:lnTo>
                    <a:lnTo>
                      <a:pt x="75" y="99"/>
                    </a:lnTo>
                    <a:lnTo>
                      <a:pt x="75" y="98"/>
                    </a:lnTo>
                    <a:lnTo>
                      <a:pt x="75" y="98"/>
                    </a:lnTo>
                    <a:lnTo>
                      <a:pt x="72" y="96"/>
                    </a:lnTo>
                    <a:lnTo>
                      <a:pt x="71" y="96"/>
                    </a:lnTo>
                    <a:lnTo>
                      <a:pt x="71" y="96"/>
                    </a:lnTo>
                    <a:lnTo>
                      <a:pt x="68" y="96"/>
                    </a:lnTo>
                    <a:lnTo>
                      <a:pt x="66" y="95"/>
                    </a:lnTo>
                    <a:lnTo>
                      <a:pt x="64" y="95"/>
                    </a:lnTo>
                    <a:lnTo>
                      <a:pt x="63" y="95"/>
                    </a:lnTo>
                    <a:lnTo>
                      <a:pt x="61" y="93"/>
                    </a:lnTo>
                    <a:lnTo>
                      <a:pt x="60" y="93"/>
                    </a:lnTo>
                    <a:lnTo>
                      <a:pt x="58" y="93"/>
                    </a:lnTo>
                    <a:lnTo>
                      <a:pt x="58" y="93"/>
                    </a:lnTo>
                    <a:lnTo>
                      <a:pt x="58" y="92"/>
                    </a:lnTo>
                    <a:lnTo>
                      <a:pt x="57" y="92"/>
                    </a:lnTo>
                    <a:lnTo>
                      <a:pt x="55" y="92"/>
                    </a:lnTo>
                    <a:lnTo>
                      <a:pt x="53" y="90"/>
                    </a:lnTo>
                    <a:lnTo>
                      <a:pt x="53" y="90"/>
                    </a:lnTo>
                    <a:lnTo>
                      <a:pt x="52" y="90"/>
                    </a:lnTo>
                    <a:lnTo>
                      <a:pt x="52" y="92"/>
                    </a:lnTo>
                    <a:lnTo>
                      <a:pt x="52" y="92"/>
                    </a:lnTo>
                    <a:lnTo>
                      <a:pt x="50" y="92"/>
                    </a:lnTo>
                    <a:lnTo>
                      <a:pt x="50" y="92"/>
                    </a:lnTo>
                    <a:lnTo>
                      <a:pt x="49" y="92"/>
                    </a:lnTo>
                    <a:lnTo>
                      <a:pt x="49" y="93"/>
                    </a:lnTo>
                    <a:lnTo>
                      <a:pt x="47" y="93"/>
                    </a:lnTo>
                    <a:lnTo>
                      <a:pt x="45" y="92"/>
                    </a:lnTo>
                    <a:lnTo>
                      <a:pt x="44" y="92"/>
                    </a:lnTo>
                    <a:lnTo>
                      <a:pt x="42" y="92"/>
                    </a:lnTo>
                    <a:lnTo>
                      <a:pt x="42" y="90"/>
                    </a:lnTo>
                    <a:lnTo>
                      <a:pt x="41" y="88"/>
                    </a:lnTo>
                    <a:lnTo>
                      <a:pt x="41" y="88"/>
                    </a:lnTo>
                    <a:lnTo>
                      <a:pt x="42" y="90"/>
                    </a:lnTo>
                    <a:lnTo>
                      <a:pt x="44" y="96"/>
                    </a:lnTo>
                    <a:lnTo>
                      <a:pt x="44" y="96"/>
                    </a:lnTo>
                    <a:lnTo>
                      <a:pt x="42" y="96"/>
                    </a:lnTo>
                    <a:lnTo>
                      <a:pt x="44" y="96"/>
                    </a:lnTo>
                    <a:lnTo>
                      <a:pt x="42" y="96"/>
                    </a:lnTo>
                    <a:lnTo>
                      <a:pt x="42" y="96"/>
                    </a:lnTo>
                    <a:lnTo>
                      <a:pt x="41" y="96"/>
                    </a:lnTo>
                    <a:lnTo>
                      <a:pt x="39" y="96"/>
                    </a:lnTo>
                    <a:lnTo>
                      <a:pt x="39" y="96"/>
                    </a:lnTo>
                    <a:lnTo>
                      <a:pt x="39" y="96"/>
                    </a:lnTo>
                    <a:lnTo>
                      <a:pt x="39" y="98"/>
                    </a:lnTo>
                    <a:lnTo>
                      <a:pt x="39" y="99"/>
                    </a:lnTo>
                    <a:lnTo>
                      <a:pt x="38" y="99"/>
                    </a:lnTo>
                    <a:lnTo>
                      <a:pt x="34" y="99"/>
                    </a:lnTo>
                    <a:lnTo>
                      <a:pt x="33" y="101"/>
                    </a:lnTo>
                    <a:lnTo>
                      <a:pt x="30" y="101"/>
                    </a:lnTo>
                    <a:lnTo>
                      <a:pt x="28" y="101"/>
                    </a:lnTo>
                    <a:lnTo>
                      <a:pt x="27" y="101"/>
                    </a:lnTo>
                    <a:lnTo>
                      <a:pt x="25" y="101"/>
                    </a:lnTo>
                    <a:lnTo>
                      <a:pt x="23" y="101"/>
                    </a:lnTo>
                    <a:lnTo>
                      <a:pt x="23" y="101"/>
                    </a:lnTo>
                    <a:lnTo>
                      <a:pt x="22" y="99"/>
                    </a:lnTo>
                    <a:lnTo>
                      <a:pt x="22" y="99"/>
                    </a:lnTo>
                    <a:lnTo>
                      <a:pt x="22" y="99"/>
                    </a:lnTo>
                    <a:lnTo>
                      <a:pt x="20" y="99"/>
                    </a:lnTo>
                    <a:lnTo>
                      <a:pt x="19" y="99"/>
                    </a:lnTo>
                    <a:lnTo>
                      <a:pt x="22" y="99"/>
                    </a:lnTo>
                    <a:lnTo>
                      <a:pt x="22" y="99"/>
                    </a:lnTo>
                    <a:lnTo>
                      <a:pt x="22" y="101"/>
                    </a:lnTo>
                    <a:lnTo>
                      <a:pt x="23" y="101"/>
                    </a:lnTo>
                    <a:lnTo>
                      <a:pt x="25" y="101"/>
                    </a:lnTo>
                    <a:lnTo>
                      <a:pt x="28" y="101"/>
                    </a:lnTo>
                    <a:lnTo>
                      <a:pt x="31" y="103"/>
                    </a:lnTo>
                    <a:lnTo>
                      <a:pt x="31" y="103"/>
                    </a:lnTo>
                    <a:lnTo>
                      <a:pt x="33" y="103"/>
                    </a:lnTo>
                    <a:lnTo>
                      <a:pt x="34" y="104"/>
                    </a:lnTo>
                    <a:lnTo>
                      <a:pt x="36" y="106"/>
                    </a:lnTo>
                    <a:lnTo>
                      <a:pt x="36" y="107"/>
                    </a:lnTo>
                    <a:lnTo>
                      <a:pt x="36" y="107"/>
                    </a:lnTo>
                    <a:lnTo>
                      <a:pt x="36" y="109"/>
                    </a:lnTo>
                    <a:lnTo>
                      <a:pt x="36" y="110"/>
                    </a:lnTo>
                    <a:lnTo>
                      <a:pt x="34" y="112"/>
                    </a:lnTo>
                    <a:lnTo>
                      <a:pt x="31" y="112"/>
                    </a:lnTo>
                    <a:lnTo>
                      <a:pt x="28" y="114"/>
                    </a:lnTo>
                    <a:lnTo>
                      <a:pt x="27" y="115"/>
                    </a:lnTo>
                    <a:lnTo>
                      <a:pt x="25" y="115"/>
                    </a:lnTo>
                    <a:lnTo>
                      <a:pt x="23" y="114"/>
                    </a:lnTo>
                    <a:lnTo>
                      <a:pt x="22" y="114"/>
                    </a:lnTo>
                    <a:lnTo>
                      <a:pt x="20" y="114"/>
                    </a:lnTo>
                    <a:lnTo>
                      <a:pt x="20" y="114"/>
                    </a:lnTo>
                    <a:lnTo>
                      <a:pt x="16" y="114"/>
                    </a:lnTo>
                    <a:lnTo>
                      <a:pt x="12" y="114"/>
                    </a:lnTo>
                    <a:lnTo>
                      <a:pt x="11" y="114"/>
                    </a:lnTo>
                    <a:lnTo>
                      <a:pt x="9" y="114"/>
                    </a:lnTo>
                    <a:lnTo>
                      <a:pt x="8" y="114"/>
                    </a:lnTo>
                    <a:lnTo>
                      <a:pt x="6" y="114"/>
                    </a:lnTo>
                    <a:lnTo>
                      <a:pt x="4" y="114"/>
                    </a:lnTo>
                    <a:lnTo>
                      <a:pt x="4" y="114"/>
                    </a:lnTo>
                    <a:lnTo>
                      <a:pt x="1" y="112"/>
                    </a:lnTo>
                    <a:lnTo>
                      <a:pt x="1" y="109"/>
                    </a:lnTo>
                    <a:lnTo>
                      <a:pt x="1" y="106"/>
                    </a:lnTo>
                    <a:lnTo>
                      <a:pt x="1" y="92"/>
                    </a:lnTo>
                    <a:lnTo>
                      <a:pt x="1" y="88"/>
                    </a:lnTo>
                    <a:lnTo>
                      <a:pt x="1" y="81"/>
                    </a:lnTo>
                    <a:lnTo>
                      <a:pt x="1" y="79"/>
                    </a:lnTo>
                    <a:lnTo>
                      <a:pt x="0" y="79"/>
                    </a:lnTo>
                    <a:lnTo>
                      <a:pt x="0" y="76"/>
                    </a:lnTo>
                    <a:lnTo>
                      <a:pt x="1" y="74"/>
                    </a:lnTo>
                    <a:lnTo>
                      <a:pt x="1" y="73"/>
                    </a:lnTo>
                    <a:lnTo>
                      <a:pt x="1" y="68"/>
                    </a:lnTo>
                    <a:lnTo>
                      <a:pt x="1" y="65"/>
                    </a:lnTo>
                    <a:lnTo>
                      <a:pt x="1" y="47"/>
                    </a:lnTo>
                    <a:lnTo>
                      <a:pt x="1" y="44"/>
                    </a:lnTo>
                    <a:lnTo>
                      <a:pt x="1" y="27"/>
                    </a:lnTo>
                    <a:lnTo>
                      <a:pt x="1" y="24"/>
                    </a:lnTo>
                    <a:lnTo>
                      <a:pt x="1" y="19"/>
                    </a:lnTo>
                    <a:close/>
                    <a:moveTo>
                      <a:pt x="145" y="17"/>
                    </a:moveTo>
                    <a:lnTo>
                      <a:pt x="146" y="21"/>
                    </a:lnTo>
                    <a:lnTo>
                      <a:pt x="150" y="21"/>
                    </a:lnTo>
                    <a:lnTo>
                      <a:pt x="150" y="22"/>
                    </a:lnTo>
                    <a:lnTo>
                      <a:pt x="151" y="22"/>
                    </a:lnTo>
                    <a:lnTo>
                      <a:pt x="153" y="24"/>
                    </a:lnTo>
                    <a:lnTo>
                      <a:pt x="154" y="24"/>
                    </a:lnTo>
                    <a:lnTo>
                      <a:pt x="156" y="25"/>
                    </a:lnTo>
                    <a:lnTo>
                      <a:pt x="159" y="27"/>
                    </a:lnTo>
                    <a:lnTo>
                      <a:pt x="162" y="29"/>
                    </a:lnTo>
                    <a:lnTo>
                      <a:pt x="162" y="29"/>
                    </a:lnTo>
                    <a:lnTo>
                      <a:pt x="164" y="30"/>
                    </a:lnTo>
                    <a:lnTo>
                      <a:pt x="165" y="32"/>
                    </a:lnTo>
                    <a:lnTo>
                      <a:pt x="167" y="33"/>
                    </a:lnTo>
                    <a:lnTo>
                      <a:pt x="176" y="40"/>
                    </a:lnTo>
                    <a:lnTo>
                      <a:pt x="178" y="43"/>
                    </a:lnTo>
                    <a:lnTo>
                      <a:pt x="178" y="44"/>
                    </a:lnTo>
                    <a:lnTo>
                      <a:pt x="176" y="44"/>
                    </a:lnTo>
                    <a:lnTo>
                      <a:pt x="176" y="46"/>
                    </a:lnTo>
                    <a:lnTo>
                      <a:pt x="176" y="47"/>
                    </a:lnTo>
                    <a:lnTo>
                      <a:pt x="176" y="49"/>
                    </a:lnTo>
                    <a:lnTo>
                      <a:pt x="175" y="49"/>
                    </a:lnTo>
                    <a:lnTo>
                      <a:pt x="173" y="51"/>
                    </a:lnTo>
                    <a:lnTo>
                      <a:pt x="173" y="49"/>
                    </a:lnTo>
                    <a:lnTo>
                      <a:pt x="172" y="49"/>
                    </a:lnTo>
                    <a:lnTo>
                      <a:pt x="172" y="47"/>
                    </a:lnTo>
                    <a:lnTo>
                      <a:pt x="172" y="46"/>
                    </a:lnTo>
                    <a:lnTo>
                      <a:pt x="170" y="44"/>
                    </a:lnTo>
                    <a:lnTo>
                      <a:pt x="172" y="44"/>
                    </a:lnTo>
                    <a:lnTo>
                      <a:pt x="172" y="43"/>
                    </a:lnTo>
                    <a:lnTo>
                      <a:pt x="170" y="41"/>
                    </a:lnTo>
                    <a:lnTo>
                      <a:pt x="170" y="38"/>
                    </a:lnTo>
                    <a:lnTo>
                      <a:pt x="167" y="33"/>
                    </a:lnTo>
                    <a:lnTo>
                      <a:pt x="165" y="33"/>
                    </a:lnTo>
                    <a:lnTo>
                      <a:pt x="164" y="32"/>
                    </a:lnTo>
                    <a:lnTo>
                      <a:pt x="164" y="32"/>
                    </a:lnTo>
                    <a:lnTo>
                      <a:pt x="161" y="32"/>
                    </a:lnTo>
                    <a:lnTo>
                      <a:pt x="161" y="32"/>
                    </a:lnTo>
                    <a:lnTo>
                      <a:pt x="159" y="30"/>
                    </a:lnTo>
                    <a:lnTo>
                      <a:pt x="157" y="29"/>
                    </a:lnTo>
                    <a:lnTo>
                      <a:pt x="154" y="27"/>
                    </a:lnTo>
                    <a:lnTo>
                      <a:pt x="153" y="25"/>
                    </a:lnTo>
                    <a:lnTo>
                      <a:pt x="153" y="25"/>
                    </a:lnTo>
                    <a:lnTo>
                      <a:pt x="148" y="22"/>
                    </a:lnTo>
                    <a:lnTo>
                      <a:pt x="146" y="21"/>
                    </a:lnTo>
                    <a:lnTo>
                      <a:pt x="145" y="21"/>
                    </a:lnTo>
                    <a:lnTo>
                      <a:pt x="143" y="21"/>
                    </a:lnTo>
                    <a:lnTo>
                      <a:pt x="145" y="21"/>
                    </a:lnTo>
                    <a:lnTo>
                      <a:pt x="145" y="19"/>
                    </a:lnTo>
                    <a:lnTo>
                      <a:pt x="145" y="17"/>
                    </a:lnTo>
                    <a:close/>
                    <a:moveTo>
                      <a:pt x="135" y="16"/>
                    </a:moveTo>
                    <a:lnTo>
                      <a:pt x="139" y="17"/>
                    </a:lnTo>
                    <a:lnTo>
                      <a:pt x="139" y="17"/>
                    </a:lnTo>
                    <a:lnTo>
                      <a:pt x="139" y="17"/>
                    </a:lnTo>
                    <a:lnTo>
                      <a:pt x="139" y="19"/>
                    </a:lnTo>
                    <a:lnTo>
                      <a:pt x="139" y="19"/>
                    </a:lnTo>
                    <a:lnTo>
                      <a:pt x="135" y="19"/>
                    </a:lnTo>
                    <a:lnTo>
                      <a:pt x="134" y="19"/>
                    </a:lnTo>
                    <a:lnTo>
                      <a:pt x="134" y="19"/>
                    </a:lnTo>
                    <a:lnTo>
                      <a:pt x="132" y="17"/>
                    </a:lnTo>
                    <a:lnTo>
                      <a:pt x="132" y="17"/>
                    </a:lnTo>
                    <a:lnTo>
                      <a:pt x="132" y="17"/>
                    </a:lnTo>
                    <a:lnTo>
                      <a:pt x="134" y="16"/>
                    </a:lnTo>
                    <a:lnTo>
                      <a:pt x="135" y="16"/>
                    </a:lnTo>
                    <a:close/>
                    <a:moveTo>
                      <a:pt x="101" y="14"/>
                    </a:moveTo>
                    <a:lnTo>
                      <a:pt x="101" y="14"/>
                    </a:lnTo>
                    <a:lnTo>
                      <a:pt x="101" y="14"/>
                    </a:lnTo>
                    <a:lnTo>
                      <a:pt x="99" y="14"/>
                    </a:lnTo>
                    <a:lnTo>
                      <a:pt x="99" y="14"/>
                    </a:lnTo>
                    <a:lnTo>
                      <a:pt x="101" y="14"/>
                    </a:lnTo>
                    <a:lnTo>
                      <a:pt x="101" y="14"/>
                    </a:lnTo>
                    <a:lnTo>
                      <a:pt x="101" y="14"/>
                    </a:lnTo>
                    <a:close/>
                    <a:moveTo>
                      <a:pt x="86" y="10"/>
                    </a:moveTo>
                    <a:lnTo>
                      <a:pt x="90" y="10"/>
                    </a:lnTo>
                    <a:lnTo>
                      <a:pt x="94" y="11"/>
                    </a:lnTo>
                    <a:lnTo>
                      <a:pt x="94" y="10"/>
                    </a:lnTo>
                    <a:lnTo>
                      <a:pt x="94" y="10"/>
                    </a:lnTo>
                    <a:lnTo>
                      <a:pt x="94" y="10"/>
                    </a:lnTo>
                    <a:lnTo>
                      <a:pt x="96" y="10"/>
                    </a:lnTo>
                    <a:lnTo>
                      <a:pt x="94" y="11"/>
                    </a:lnTo>
                    <a:lnTo>
                      <a:pt x="94" y="11"/>
                    </a:lnTo>
                    <a:lnTo>
                      <a:pt x="94" y="11"/>
                    </a:lnTo>
                    <a:lnTo>
                      <a:pt x="93" y="11"/>
                    </a:lnTo>
                    <a:lnTo>
                      <a:pt x="91" y="13"/>
                    </a:lnTo>
                    <a:lnTo>
                      <a:pt x="91" y="13"/>
                    </a:lnTo>
                    <a:lnTo>
                      <a:pt x="90" y="13"/>
                    </a:lnTo>
                    <a:lnTo>
                      <a:pt x="88" y="13"/>
                    </a:lnTo>
                    <a:lnTo>
                      <a:pt x="85" y="13"/>
                    </a:lnTo>
                    <a:lnTo>
                      <a:pt x="85" y="13"/>
                    </a:lnTo>
                    <a:lnTo>
                      <a:pt x="83" y="13"/>
                    </a:lnTo>
                    <a:lnTo>
                      <a:pt x="83" y="13"/>
                    </a:lnTo>
                    <a:lnTo>
                      <a:pt x="82" y="13"/>
                    </a:lnTo>
                    <a:lnTo>
                      <a:pt x="82" y="13"/>
                    </a:lnTo>
                    <a:lnTo>
                      <a:pt x="82" y="11"/>
                    </a:lnTo>
                    <a:lnTo>
                      <a:pt x="83" y="11"/>
                    </a:lnTo>
                    <a:lnTo>
                      <a:pt x="83" y="10"/>
                    </a:lnTo>
                    <a:lnTo>
                      <a:pt x="83" y="10"/>
                    </a:lnTo>
                    <a:lnTo>
                      <a:pt x="85" y="10"/>
                    </a:lnTo>
                    <a:lnTo>
                      <a:pt x="86" y="10"/>
                    </a:lnTo>
                    <a:close/>
                    <a:moveTo>
                      <a:pt x="126" y="0"/>
                    </a:moveTo>
                    <a:lnTo>
                      <a:pt x="127" y="0"/>
                    </a:lnTo>
                    <a:lnTo>
                      <a:pt x="127" y="2"/>
                    </a:lnTo>
                    <a:lnTo>
                      <a:pt x="129" y="3"/>
                    </a:lnTo>
                    <a:lnTo>
                      <a:pt x="129" y="5"/>
                    </a:lnTo>
                    <a:lnTo>
                      <a:pt x="127" y="3"/>
                    </a:lnTo>
                    <a:lnTo>
                      <a:pt x="127" y="3"/>
                    </a:lnTo>
                    <a:lnTo>
                      <a:pt x="126" y="2"/>
                    </a:lnTo>
                    <a:lnTo>
                      <a:pt x="126" y="2"/>
                    </a:lnTo>
                    <a:lnTo>
                      <a:pt x="12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1" name="Freeform 178">
                <a:extLst>
                  <a:ext uri="{FF2B5EF4-FFF2-40B4-BE49-F238E27FC236}">
                    <a16:creationId xmlns:a16="http://schemas.microsoft.com/office/drawing/2014/main" id="{788AEDE7-6BCE-49A6-B74D-17CF52555A4E}"/>
                  </a:ext>
                </a:extLst>
              </p:cNvPr>
              <p:cNvSpPr>
                <a:spLocks/>
              </p:cNvSpPr>
              <p:nvPr/>
            </p:nvSpPr>
            <p:spPr bwMode="auto">
              <a:xfrm>
                <a:off x="3472710" y="4415923"/>
                <a:ext cx="356708" cy="520443"/>
              </a:xfrm>
              <a:custGeom>
                <a:avLst/>
                <a:gdLst>
                  <a:gd name="T0" fmla="*/ 94 w 183"/>
                  <a:gd name="T1" fmla="*/ 5 h 267"/>
                  <a:gd name="T2" fmla="*/ 102 w 183"/>
                  <a:gd name="T3" fmla="*/ 14 h 267"/>
                  <a:gd name="T4" fmla="*/ 112 w 183"/>
                  <a:gd name="T5" fmla="*/ 21 h 267"/>
                  <a:gd name="T6" fmla="*/ 118 w 183"/>
                  <a:gd name="T7" fmla="*/ 29 h 267"/>
                  <a:gd name="T8" fmla="*/ 126 w 183"/>
                  <a:gd name="T9" fmla="*/ 35 h 267"/>
                  <a:gd name="T10" fmla="*/ 137 w 183"/>
                  <a:gd name="T11" fmla="*/ 32 h 267"/>
                  <a:gd name="T12" fmla="*/ 150 w 183"/>
                  <a:gd name="T13" fmla="*/ 32 h 267"/>
                  <a:gd name="T14" fmla="*/ 162 w 183"/>
                  <a:gd name="T15" fmla="*/ 38 h 267"/>
                  <a:gd name="T16" fmla="*/ 156 w 183"/>
                  <a:gd name="T17" fmla="*/ 55 h 267"/>
                  <a:gd name="T18" fmla="*/ 164 w 183"/>
                  <a:gd name="T19" fmla="*/ 62 h 267"/>
                  <a:gd name="T20" fmla="*/ 154 w 183"/>
                  <a:gd name="T21" fmla="*/ 60 h 267"/>
                  <a:gd name="T22" fmla="*/ 140 w 183"/>
                  <a:gd name="T23" fmla="*/ 65 h 267"/>
                  <a:gd name="T24" fmla="*/ 123 w 183"/>
                  <a:gd name="T25" fmla="*/ 74 h 267"/>
                  <a:gd name="T26" fmla="*/ 118 w 183"/>
                  <a:gd name="T27" fmla="*/ 88 h 267"/>
                  <a:gd name="T28" fmla="*/ 109 w 183"/>
                  <a:gd name="T29" fmla="*/ 101 h 267"/>
                  <a:gd name="T30" fmla="*/ 107 w 183"/>
                  <a:gd name="T31" fmla="*/ 106 h 267"/>
                  <a:gd name="T32" fmla="*/ 110 w 183"/>
                  <a:gd name="T33" fmla="*/ 112 h 267"/>
                  <a:gd name="T34" fmla="*/ 113 w 183"/>
                  <a:gd name="T35" fmla="*/ 120 h 267"/>
                  <a:gd name="T36" fmla="*/ 120 w 183"/>
                  <a:gd name="T37" fmla="*/ 128 h 267"/>
                  <a:gd name="T38" fmla="*/ 131 w 183"/>
                  <a:gd name="T39" fmla="*/ 139 h 267"/>
                  <a:gd name="T40" fmla="*/ 148 w 183"/>
                  <a:gd name="T41" fmla="*/ 142 h 267"/>
                  <a:gd name="T42" fmla="*/ 156 w 183"/>
                  <a:gd name="T43" fmla="*/ 137 h 267"/>
                  <a:gd name="T44" fmla="*/ 156 w 183"/>
                  <a:gd name="T45" fmla="*/ 158 h 267"/>
                  <a:gd name="T46" fmla="*/ 170 w 183"/>
                  <a:gd name="T47" fmla="*/ 158 h 267"/>
                  <a:gd name="T48" fmla="*/ 181 w 183"/>
                  <a:gd name="T49" fmla="*/ 183 h 267"/>
                  <a:gd name="T50" fmla="*/ 178 w 183"/>
                  <a:gd name="T51" fmla="*/ 199 h 267"/>
                  <a:gd name="T52" fmla="*/ 176 w 183"/>
                  <a:gd name="T53" fmla="*/ 210 h 267"/>
                  <a:gd name="T54" fmla="*/ 175 w 183"/>
                  <a:gd name="T55" fmla="*/ 222 h 267"/>
                  <a:gd name="T56" fmla="*/ 167 w 183"/>
                  <a:gd name="T57" fmla="*/ 222 h 267"/>
                  <a:gd name="T58" fmla="*/ 165 w 183"/>
                  <a:gd name="T59" fmla="*/ 227 h 267"/>
                  <a:gd name="T60" fmla="*/ 165 w 183"/>
                  <a:gd name="T61" fmla="*/ 230 h 267"/>
                  <a:gd name="T62" fmla="*/ 167 w 183"/>
                  <a:gd name="T63" fmla="*/ 229 h 267"/>
                  <a:gd name="T64" fmla="*/ 172 w 183"/>
                  <a:gd name="T65" fmla="*/ 233 h 267"/>
                  <a:gd name="T66" fmla="*/ 176 w 183"/>
                  <a:gd name="T67" fmla="*/ 235 h 267"/>
                  <a:gd name="T68" fmla="*/ 178 w 183"/>
                  <a:gd name="T69" fmla="*/ 240 h 267"/>
                  <a:gd name="T70" fmla="*/ 170 w 183"/>
                  <a:gd name="T71" fmla="*/ 249 h 267"/>
                  <a:gd name="T72" fmla="*/ 167 w 183"/>
                  <a:gd name="T73" fmla="*/ 259 h 267"/>
                  <a:gd name="T74" fmla="*/ 153 w 183"/>
                  <a:gd name="T75" fmla="*/ 262 h 267"/>
                  <a:gd name="T76" fmla="*/ 134 w 183"/>
                  <a:gd name="T77" fmla="*/ 246 h 267"/>
                  <a:gd name="T78" fmla="*/ 101 w 183"/>
                  <a:gd name="T79" fmla="*/ 229 h 267"/>
                  <a:gd name="T80" fmla="*/ 74 w 183"/>
                  <a:gd name="T81" fmla="*/ 205 h 267"/>
                  <a:gd name="T82" fmla="*/ 68 w 183"/>
                  <a:gd name="T83" fmla="*/ 185 h 267"/>
                  <a:gd name="T84" fmla="*/ 53 w 183"/>
                  <a:gd name="T85" fmla="*/ 161 h 267"/>
                  <a:gd name="T86" fmla="*/ 38 w 183"/>
                  <a:gd name="T87" fmla="*/ 125 h 267"/>
                  <a:gd name="T88" fmla="*/ 17 w 183"/>
                  <a:gd name="T89" fmla="*/ 96 h 267"/>
                  <a:gd name="T90" fmla="*/ 6 w 183"/>
                  <a:gd name="T91" fmla="*/ 79 h 267"/>
                  <a:gd name="T92" fmla="*/ 9 w 183"/>
                  <a:gd name="T93" fmla="*/ 52 h 267"/>
                  <a:gd name="T94" fmla="*/ 16 w 183"/>
                  <a:gd name="T95" fmla="*/ 54 h 267"/>
                  <a:gd name="T96" fmla="*/ 12 w 183"/>
                  <a:gd name="T97" fmla="*/ 59 h 267"/>
                  <a:gd name="T98" fmla="*/ 16 w 183"/>
                  <a:gd name="T99" fmla="*/ 63 h 267"/>
                  <a:gd name="T100" fmla="*/ 27 w 183"/>
                  <a:gd name="T101" fmla="*/ 68 h 267"/>
                  <a:gd name="T102" fmla="*/ 34 w 183"/>
                  <a:gd name="T103" fmla="*/ 70 h 267"/>
                  <a:gd name="T104" fmla="*/ 39 w 183"/>
                  <a:gd name="T105" fmla="*/ 62 h 267"/>
                  <a:gd name="T106" fmla="*/ 44 w 183"/>
                  <a:gd name="T107" fmla="*/ 49 h 267"/>
                  <a:gd name="T108" fmla="*/ 45 w 183"/>
                  <a:gd name="T109" fmla="*/ 49 h 267"/>
                  <a:gd name="T110" fmla="*/ 68 w 183"/>
                  <a:gd name="T111" fmla="*/ 36 h 267"/>
                  <a:gd name="T112" fmla="*/ 85 w 183"/>
                  <a:gd name="T113" fmla="*/ 14 h 267"/>
                  <a:gd name="T114" fmla="*/ 86 w 183"/>
                  <a:gd name="T115" fmla="*/ 8 h 267"/>
                  <a:gd name="T116" fmla="*/ 88 w 183"/>
                  <a:gd name="T117" fmla="*/ 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3" h="267">
                    <a:moveTo>
                      <a:pt x="88" y="0"/>
                    </a:moveTo>
                    <a:lnTo>
                      <a:pt x="90" y="0"/>
                    </a:lnTo>
                    <a:lnTo>
                      <a:pt x="90" y="2"/>
                    </a:lnTo>
                    <a:lnTo>
                      <a:pt x="91" y="2"/>
                    </a:lnTo>
                    <a:lnTo>
                      <a:pt x="91" y="2"/>
                    </a:lnTo>
                    <a:lnTo>
                      <a:pt x="93" y="3"/>
                    </a:lnTo>
                    <a:lnTo>
                      <a:pt x="93" y="3"/>
                    </a:lnTo>
                    <a:lnTo>
                      <a:pt x="94" y="3"/>
                    </a:lnTo>
                    <a:lnTo>
                      <a:pt x="94" y="3"/>
                    </a:lnTo>
                    <a:lnTo>
                      <a:pt x="94" y="3"/>
                    </a:lnTo>
                    <a:lnTo>
                      <a:pt x="94" y="5"/>
                    </a:lnTo>
                    <a:lnTo>
                      <a:pt x="96" y="5"/>
                    </a:lnTo>
                    <a:lnTo>
                      <a:pt x="98" y="5"/>
                    </a:lnTo>
                    <a:lnTo>
                      <a:pt x="98" y="7"/>
                    </a:lnTo>
                    <a:lnTo>
                      <a:pt x="99" y="7"/>
                    </a:lnTo>
                    <a:lnTo>
                      <a:pt x="99" y="8"/>
                    </a:lnTo>
                    <a:lnTo>
                      <a:pt x="101" y="8"/>
                    </a:lnTo>
                    <a:lnTo>
                      <a:pt x="101" y="10"/>
                    </a:lnTo>
                    <a:lnTo>
                      <a:pt x="101" y="11"/>
                    </a:lnTo>
                    <a:lnTo>
                      <a:pt x="101" y="11"/>
                    </a:lnTo>
                    <a:lnTo>
                      <a:pt x="101" y="13"/>
                    </a:lnTo>
                    <a:lnTo>
                      <a:pt x="102" y="14"/>
                    </a:lnTo>
                    <a:lnTo>
                      <a:pt x="102" y="14"/>
                    </a:lnTo>
                    <a:lnTo>
                      <a:pt x="104" y="14"/>
                    </a:lnTo>
                    <a:lnTo>
                      <a:pt x="105" y="14"/>
                    </a:lnTo>
                    <a:lnTo>
                      <a:pt x="107" y="16"/>
                    </a:lnTo>
                    <a:lnTo>
                      <a:pt x="107" y="16"/>
                    </a:lnTo>
                    <a:lnTo>
                      <a:pt x="109" y="18"/>
                    </a:lnTo>
                    <a:lnTo>
                      <a:pt x="109" y="18"/>
                    </a:lnTo>
                    <a:lnTo>
                      <a:pt x="110" y="18"/>
                    </a:lnTo>
                    <a:lnTo>
                      <a:pt x="110" y="18"/>
                    </a:lnTo>
                    <a:lnTo>
                      <a:pt x="112" y="19"/>
                    </a:lnTo>
                    <a:lnTo>
                      <a:pt x="112" y="21"/>
                    </a:lnTo>
                    <a:lnTo>
                      <a:pt x="113" y="21"/>
                    </a:lnTo>
                    <a:lnTo>
                      <a:pt x="113" y="22"/>
                    </a:lnTo>
                    <a:lnTo>
                      <a:pt x="113" y="24"/>
                    </a:lnTo>
                    <a:lnTo>
                      <a:pt x="113" y="24"/>
                    </a:lnTo>
                    <a:lnTo>
                      <a:pt x="115" y="25"/>
                    </a:lnTo>
                    <a:lnTo>
                      <a:pt x="115" y="25"/>
                    </a:lnTo>
                    <a:lnTo>
                      <a:pt x="116" y="25"/>
                    </a:lnTo>
                    <a:lnTo>
                      <a:pt x="118" y="25"/>
                    </a:lnTo>
                    <a:lnTo>
                      <a:pt x="118" y="27"/>
                    </a:lnTo>
                    <a:lnTo>
                      <a:pt x="118" y="27"/>
                    </a:lnTo>
                    <a:lnTo>
                      <a:pt x="118" y="29"/>
                    </a:lnTo>
                    <a:lnTo>
                      <a:pt x="118" y="30"/>
                    </a:lnTo>
                    <a:lnTo>
                      <a:pt x="118" y="32"/>
                    </a:lnTo>
                    <a:lnTo>
                      <a:pt x="118" y="32"/>
                    </a:lnTo>
                    <a:lnTo>
                      <a:pt x="118" y="33"/>
                    </a:lnTo>
                    <a:lnTo>
                      <a:pt x="120" y="33"/>
                    </a:lnTo>
                    <a:lnTo>
                      <a:pt x="121" y="33"/>
                    </a:lnTo>
                    <a:lnTo>
                      <a:pt x="121" y="35"/>
                    </a:lnTo>
                    <a:lnTo>
                      <a:pt x="123" y="35"/>
                    </a:lnTo>
                    <a:lnTo>
                      <a:pt x="123" y="35"/>
                    </a:lnTo>
                    <a:lnTo>
                      <a:pt x="124" y="35"/>
                    </a:lnTo>
                    <a:lnTo>
                      <a:pt x="126" y="35"/>
                    </a:lnTo>
                    <a:lnTo>
                      <a:pt x="126" y="33"/>
                    </a:lnTo>
                    <a:lnTo>
                      <a:pt x="126" y="35"/>
                    </a:lnTo>
                    <a:lnTo>
                      <a:pt x="127" y="35"/>
                    </a:lnTo>
                    <a:lnTo>
                      <a:pt x="129" y="35"/>
                    </a:lnTo>
                    <a:lnTo>
                      <a:pt x="131" y="35"/>
                    </a:lnTo>
                    <a:lnTo>
                      <a:pt x="132" y="35"/>
                    </a:lnTo>
                    <a:lnTo>
                      <a:pt x="132" y="35"/>
                    </a:lnTo>
                    <a:lnTo>
                      <a:pt x="134" y="33"/>
                    </a:lnTo>
                    <a:lnTo>
                      <a:pt x="135" y="33"/>
                    </a:lnTo>
                    <a:lnTo>
                      <a:pt x="135" y="33"/>
                    </a:lnTo>
                    <a:lnTo>
                      <a:pt x="137" y="32"/>
                    </a:lnTo>
                    <a:lnTo>
                      <a:pt x="139" y="32"/>
                    </a:lnTo>
                    <a:lnTo>
                      <a:pt x="139" y="32"/>
                    </a:lnTo>
                    <a:lnTo>
                      <a:pt x="140" y="32"/>
                    </a:lnTo>
                    <a:lnTo>
                      <a:pt x="142" y="32"/>
                    </a:lnTo>
                    <a:lnTo>
                      <a:pt x="142" y="33"/>
                    </a:lnTo>
                    <a:lnTo>
                      <a:pt x="143" y="33"/>
                    </a:lnTo>
                    <a:lnTo>
                      <a:pt x="143" y="33"/>
                    </a:lnTo>
                    <a:lnTo>
                      <a:pt x="145" y="33"/>
                    </a:lnTo>
                    <a:lnTo>
                      <a:pt x="146" y="33"/>
                    </a:lnTo>
                    <a:lnTo>
                      <a:pt x="148" y="33"/>
                    </a:lnTo>
                    <a:lnTo>
                      <a:pt x="150" y="32"/>
                    </a:lnTo>
                    <a:lnTo>
                      <a:pt x="150" y="32"/>
                    </a:lnTo>
                    <a:lnTo>
                      <a:pt x="151" y="32"/>
                    </a:lnTo>
                    <a:lnTo>
                      <a:pt x="154" y="33"/>
                    </a:lnTo>
                    <a:lnTo>
                      <a:pt x="154" y="35"/>
                    </a:lnTo>
                    <a:lnTo>
                      <a:pt x="156" y="35"/>
                    </a:lnTo>
                    <a:lnTo>
                      <a:pt x="156" y="35"/>
                    </a:lnTo>
                    <a:lnTo>
                      <a:pt x="157" y="36"/>
                    </a:lnTo>
                    <a:lnTo>
                      <a:pt x="159" y="36"/>
                    </a:lnTo>
                    <a:lnTo>
                      <a:pt x="159" y="36"/>
                    </a:lnTo>
                    <a:lnTo>
                      <a:pt x="161" y="38"/>
                    </a:lnTo>
                    <a:lnTo>
                      <a:pt x="162" y="38"/>
                    </a:lnTo>
                    <a:lnTo>
                      <a:pt x="162" y="38"/>
                    </a:lnTo>
                    <a:lnTo>
                      <a:pt x="162" y="40"/>
                    </a:lnTo>
                    <a:lnTo>
                      <a:pt x="162" y="40"/>
                    </a:lnTo>
                    <a:lnTo>
                      <a:pt x="162" y="40"/>
                    </a:lnTo>
                    <a:lnTo>
                      <a:pt x="162" y="41"/>
                    </a:lnTo>
                    <a:lnTo>
                      <a:pt x="159" y="44"/>
                    </a:lnTo>
                    <a:lnTo>
                      <a:pt x="157" y="48"/>
                    </a:lnTo>
                    <a:lnTo>
                      <a:pt x="154" y="52"/>
                    </a:lnTo>
                    <a:lnTo>
                      <a:pt x="153" y="55"/>
                    </a:lnTo>
                    <a:lnTo>
                      <a:pt x="154" y="55"/>
                    </a:lnTo>
                    <a:lnTo>
                      <a:pt x="156" y="55"/>
                    </a:lnTo>
                    <a:lnTo>
                      <a:pt x="157" y="55"/>
                    </a:lnTo>
                    <a:lnTo>
                      <a:pt x="157" y="55"/>
                    </a:lnTo>
                    <a:lnTo>
                      <a:pt x="159" y="55"/>
                    </a:lnTo>
                    <a:lnTo>
                      <a:pt x="159" y="55"/>
                    </a:lnTo>
                    <a:lnTo>
                      <a:pt x="159" y="55"/>
                    </a:lnTo>
                    <a:lnTo>
                      <a:pt x="161" y="55"/>
                    </a:lnTo>
                    <a:lnTo>
                      <a:pt x="161" y="57"/>
                    </a:lnTo>
                    <a:lnTo>
                      <a:pt x="162" y="59"/>
                    </a:lnTo>
                    <a:lnTo>
                      <a:pt x="162" y="59"/>
                    </a:lnTo>
                    <a:lnTo>
                      <a:pt x="164" y="60"/>
                    </a:lnTo>
                    <a:lnTo>
                      <a:pt x="164" y="62"/>
                    </a:lnTo>
                    <a:lnTo>
                      <a:pt x="164" y="62"/>
                    </a:lnTo>
                    <a:lnTo>
                      <a:pt x="164" y="62"/>
                    </a:lnTo>
                    <a:lnTo>
                      <a:pt x="164" y="63"/>
                    </a:lnTo>
                    <a:lnTo>
                      <a:pt x="162" y="62"/>
                    </a:lnTo>
                    <a:lnTo>
                      <a:pt x="161" y="62"/>
                    </a:lnTo>
                    <a:lnTo>
                      <a:pt x="161" y="62"/>
                    </a:lnTo>
                    <a:lnTo>
                      <a:pt x="159" y="62"/>
                    </a:lnTo>
                    <a:lnTo>
                      <a:pt x="159" y="60"/>
                    </a:lnTo>
                    <a:lnTo>
                      <a:pt x="157" y="60"/>
                    </a:lnTo>
                    <a:lnTo>
                      <a:pt x="156" y="60"/>
                    </a:lnTo>
                    <a:lnTo>
                      <a:pt x="154" y="60"/>
                    </a:lnTo>
                    <a:lnTo>
                      <a:pt x="153" y="60"/>
                    </a:lnTo>
                    <a:lnTo>
                      <a:pt x="153" y="60"/>
                    </a:lnTo>
                    <a:lnTo>
                      <a:pt x="151" y="62"/>
                    </a:lnTo>
                    <a:lnTo>
                      <a:pt x="151" y="62"/>
                    </a:lnTo>
                    <a:lnTo>
                      <a:pt x="150" y="63"/>
                    </a:lnTo>
                    <a:lnTo>
                      <a:pt x="148" y="63"/>
                    </a:lnTo>
                    <a:lnTo>
                      <a:pt x="146" y="63"/>
                    </a:lnTo>
                    <a:lnTo>
                      <a:pt x="145" y="63"/>
                    </a:lnTo>
                    <a:lnTo>
                      <a:pt x="143" y="63"/>
                    </a:lnTo>
                    <a:lnTo>
                      <a:pt x="142" y="65"/>
                    </a:lnTo>
                    <a:lnTo>
                      <a:pt x="140" y="65"/>
                    </a:lnTo>
                    <a:lnTo>
                      <a:pt x="137" y="65"/>
                    </a:lnTo>
                    <a:lnTo>
                      <a:pt x="135" y="66"/>
                    </a:lnTo>
                    <a:lnTo>
                      <a:pt x="135" y="66"/>
                    </a:lnTo>
                    <a:lnTo>
                      <a:pt x="134" y="66"/>
                    </a:lnTo>
                    <a:lnTo>
                      <a:pt x="131" y="68"/>
                    </a:lnTo>
                    <a:lnTo>
                      <a:pt x="129" y="70"/>
                    </a:lnTo>
                    <a:lnTo>
                      <a:pt x="127" y="71"/>
                    </a:lnTo>
                    <a:lnTo>
                      <a:pt x="126" y="73"/>
                    </a:lnTo>
                    <a:lnTo>
                      <a:pt x="124" y="73"/>
                    </a:lnTo>
                    <a:lnTo>
                      <a:pt x="123" y="73"/>
                    </a:lnTo>
                    <a:lnTo>
                      <a:pt x="123" y="74"/>
                    </a:lnTo>
                    <a:lnTo>
                      <a:pt x="121" y="74"/>
                    </a:lnTo>
                    <a:lnTo>
                      <a:pt x="123" y="74"/>
                    </a:lnTo>
                    <a:lnTo>
                      <a:pt x="121" y="76"/>
                    </a:lnTo>
                    <a:lnTo>
                      <a:pt x="121" y="79"/>
                    </a:lnTo>
                    <a:lnTo>
                      <a:pt x="121" y="81"/>
                    </a:lnTo>
                    <a:lnTo>
                      <a:pt x="121" y="81"/>
                    </a:lnTo>
                    <a:lnTo>
                      <a:pt x="120" y="84"/>
                    </a:lnTo>
                    <a:lnTo>
                      <a:pt x="118" y="85"/>
                    </a:lnTo>
                    <a:lnTo>
                      <a:pt x="118" y="87"/>
                    </a:lnTo>
                    <a:lnTo>
                      <a:pt x="116" y="88"/>
                    </a:lnTo>
                    <a:lnTo>
                      <a:pt x="118" y="88"/>
                    </a:lnTo>
                    <a:lnTo>
                      <a:pt x="118" y="90"/>
                    </a:lnTo>
                    <a:lnTo>
                      <a:pt x="118" y="92"/>
                    </a:lnTo>
                    <a:lnTo>
                      <a:pt x="118" y="92"/>
                    </a:lnTo>
                    <a:lnTo>
                      <a:pt x="118" y="93"/>
                    </a:lnTo>
                    <a:lnTo>
                      <a:pt x="118" y="95"/>
                    </a:lnTo>
                    <a:lnTo>
                      <a:pt x="116" y="95"/>
                    </a:lnTo>
                    <a:lnTo>
                      <a:pt x="116" y="95"/>
                    </a:lnTo>
                    <a:lnTo>
                      <a:pt x="113" y="96"/>
                    </a:lnTo>
                    <a:lnTo>
                      <a:pt x="110" y="98"/>
                    </a:lnTo>
                    <a:lnTo>
                      <a:pt x="110" y="100"/>
                    </a:lnTo>
                    <a:lnTo>
                      <a:pt x="109" y="101"/>
                    </a:lnTo>
                    <a:lnTo>
                      <a:pt x="109" y="103"/>
                    </a:lnTo>
                    <a:lnTo>
                      <a:pt x="109" y="103"/>
                    </a:lnTo>
                    <a:lnTo>
                      <a:pt x="110" y="103"/>
                    </a:lnTo>
                    <a:lnTo>
                      <a:pt x="110" y="104"/>
                    </a:lnTo>
                    <a:lnTo>
                      <a:pt x="110" y="106"/>
                    </a:lnTo>
                    <a:lnTo>
                      <a:pt x="110" y="106"/>
                    </a:lnTo>
                    <a:lnTo>
                      <a:pt x="109" y="106"/>
                    </a:lnTo>
                    <a:lnTo>
                      <a:pt x="109" y="106"/>
                    </a:lnTo>
                    <a:lnTo>
                      <a:pt x="107" y="106"/>
                    </a:lnTo>
                    <a:lnTo>
                      <a:pt x="107" y="106"/>
                    </a:lnTo>
                    <a:lnTo>
                      <a:pt x="107" y="106"/>
                    </a:lnTo>
                    <a:lnTo>
                      <a:pt x="107" y="107"/>
                    </a:lnTo>
                    <a:lnTo>
                      <a:pt x="107" y="107"/>
                    </a:lnTo>
                    <a:lnTo>
                      <a:pt x="107" y="109"/>
                    </a:lnTo>
                    <a:lnTo>
                      <a:pt x="107" y="109"/>
                    </a:lnTo>
                    <a:lnTo>
                      <a:pt x="105" y="109"/>
                    </a:lnTo>
                    <a:lnTo>
                      <a:pt x="107" y="109"/>
                    </a:lnTo>
                    <a:lnTo>
                      <a:pt x="107" y="111"/>
                    </a:lnTo>
                    <a:lnTo>
                      <a:pt x="107" y="111"/>
                    </a:lnTo>
                    <a:lnTo>
                      <a:pt x="109" y="112"/>
                    </a:lnTo>
                    <a:lnTo>
                      <a:pt x="110" y="112"/>
                    </a:lnTo>
                    <a:lnTo>
                      <a:pt x="110" y="112"/>
                    </a:lnTo>
                    <a:lnTo>
                      <a:pt x="110" y="114"/>
                    </a:lnTo>
                    <a:lnTo>
                      <a:pt x="110" y="114"/>
                    </a:lnTo>
                    <a:lnTo>
                      <a:pt x="109" y="114"/>
                    </a:lnTo>
                    <a:lnTo>
                      <a:pt x="109" y="114"/>
                    </a:lnTo>
                    <a:lnTo>
                      <a:pt x="110" y="115"/>
                    </a:lnTo>
                    <a:lnTo>
                      <a:pt x="110" y="115"/>
                    </a:lnTo>
                    <a:lnTo>
                      <a:pt x="112" y="117"/>
                    </a:lnTo>
                    <a:lnTo>
                      <a:pt x="112" y="117"/>
                    </a:lnTo>
                    <a:lnTo>
                      <a:pt x="112" y="118"/>
                    </a:lnTo>
                    <a:lnTo>
                      <a:pt x="112" y="118"/>
                    </a:lnTo>
                    <a:lnTo>
                      <a:pt x="113" y="120"/>
                    </a:lnTo>
                    <a:lnTo>
                      <a:pt x="113" y="120"/>
                    </a:lnTo>
                    <a:lnTo>
                      <a:pt x="113" y="122"/>
                    </a:lnTo>
                    <a:lnTo>
                      <a:pt x="115" y="122"/>
                    </a:lnTo>
                    <a:lnTo>
                      <a:pt x="115" y="122"/>
                    </a:lnTo>
                    <a:lnTo>
                      <a:pt x="115" y="122"/>
                    </a:lnTo>
                    <a:lnTo>
                      <a:pt x="115" y="123"/>
                    </a:lnTo>
                    <a:lnTo>
                      <a:pt x="115" y="123"/>
                    </a:lnTo>
                    <a:lnTo>
                      <a:pt x="116" y="125"/>
                    </a:lnTo>
                    <a:lnTo>
                      <a:pt x="118" y="126"/>
                    </a:lnTo>
                    <a:lnTo>
                      <a:pt x="118" y="128"/>
                    </a:lnTo>
                    <a:lnTo>
                      <a:pt x="120" y="128"/>
                    </a:lnTo>
                    <a:lnTo>
                      <a:pt x="121" y="129"/>
                    </a:lnTo>
                    <a:lnTo>
                      <a:pt x="121" y="131"/>
                    </a:lnTo>
                    <a:lnTo>
                      <a:pt x="120" y="134"/>
                    </a:lnTo>
                    <a:lnTo>
                      <a:pt x="118" y="136"/>
                    </a:lnTo>
                    <a:lnTo>
                      <a:pt x="120" y="136"/>
                    </a:lnTo>
                    <a:lnTo>
                      <a:pt x="123" y="136"/>
                    </a:lnTo>
                    <a:lnTo>
                      <a:pt x="126" y="136"/>
                    </a:lnTo>
                    <a:lnTo>
                      <a:pt x="127" y="137"/>
                    </a:lnTo>
                    <a:lnTo>
                      <a:pt x="129" y="137"/>
                    </a:lnTo>
                    <a:lnTo>
                      <a:pt x="131" y="137"/>
                    </a:lnTo>
                    <a:lnTo>
                      <a:pt x="131" y="139"/>
                    </a:lnTo>
                    <a:lnTo>
                      <a:pt x="131" y="140"/>
                    </a:lnTo>
                    <a:lnTo>
                      <a:pt x="131" y="140"/>
                    </a:lnTo>
                    <a:lnTo>
                      <a:pt x="132" y="142"/>
                    </a:lnTo>
                    <a:lnTo>
                      <a:pt x="132" y="144"/>
                    </a:lnTo>
                    <a:lnTo>
                      <a:pt x="132" y="144"/>
                    </a:lnTo>
                    <a:lnTo>
                      <a:pt x="132" y="144"/>
                    </a:lnTo>
                    <a:lnTo>
                      <a:pt x="137" y="144"/>
                    </a:lnTo>
                    <a:lnTo>
                      <a:pt x="140" y="144"/>
                    </a:lnTo>
                    <a:lnTo>
                      <a:pt x="145" y="144"/>
                    </a:lnTo>
                    <a:lnTo>
                      <a:pt x="146" y="144"/>
                    </a:lnTo>
                    <a:lnTo>
                      <a:pt x="148" y="142"/>
                    </a:lnTo>
                    <a:lnTo>
                      <a:pt x="150" y="142"/>
                    </a:lnTo>
                    <a:lnTo>
                      <a:pt x="150" y="140"/>
                    </a:lnTo>
                    <a:lnTo>
                      <a:pt x="151" y="139"/>
                    </a:lnTo>
                    <a:lnTo>
                      <a:pt x="153" y="139"/>
                    </a:lnTo>
                    <a:lnTo>
                      <a:pt x="153" y="137"/>
                    </a:lnTo>
                    <a:lnTo>
                      <a:pt x="154" y="137"/>
                    </a:lnTo>
                    <a:lnTo>
                      <a:pt x="154" y="137"/>
                    </a:lnTo>
                    <a:lnTo>
                      <a:pt x="154" y="136"/>
                    </a:lnTo>
                    <a:lnTo>
                      <a:pt x="156" y="136"/>
                    </a:lnTo>
                    <a:lnTo>
                      <a:pt x="156" y="137"/>
                    </a:lnTo>
                    <a:lnTo>
                      <a:pt x="156" y="137"/>
                    </a:lnTo>
                    <a:lnTo>
                      <a:pt x="156" y="139"/>
                    </a:lnTo>
                    <a:lnTo>
                      <a:pt x="156" y="140"/>
                    </a:lnTo>
                    <a:lnTo>
                      <a:pt x="156" y="140"/>
                    </a:lnTo>
                    <a:lnTo>
                      <a:pt x="154" y="142"/>
                    </a:lnTo>
                    <a:lnTo>
                      <a:pt x="154" y="144"/>
                    </a:lnTo>
                    <a:lnTo>
                      <a:pt x="154" y="147"/>
                    </a:lnTo>
                    <a:lnTo>
                      <a:pt x="154" y="150"/>
                    </a:lnTo>
                    <a:lnTo>
                      <a:pt x="154" y="153"/>
                    </a:lnTo>
                    <a:lnTo>
                      <a:pt x="154" y="156"/>
                    </a:lnTo>
                    <a:lnTo>
                      <a:pt x="154" y="159"/>
                    </a:lnTo>
                    <a:lnTo>
                      <a:pt x="156" y="158"/>
                    </a:lnTo>
                    <a:lnTo>
                      <a:pt x="156" y="158"/>
                    </a:lnTo>
                    <a:lnTo>
                      <a:pt x="157" y="159"/>
                    </a:lnTo>
                    <a:lnTo>
                      <a:pt x="157" y="159"/>
                    </a:lnTo>
                    <a:lnTo>
                      <a:pt x="159" y="159"/>
                    </a:lnTo>
                    <a:lnTo>
                      <a:pt x="159" y="159"/>
                    </a:lnTo>
                    <a:lnTo>
                      <a:pt x="161" y="159"/>
                    </a:lnTo>
                    <a:lnTo>
                      <a:pt x="162" y="158"/>
                    </a:lnTo>
                    <a:lnTo>
                      <a:pt x="164" y="158"/>
                    </a:lnTo>
                    <a:lnTo>
                      <a:pt x="167" y="158"/>
                    </a:lnTo>
                    <a:lnTo>
                      <a:pt x="168" y="158"/>
                    </a:lnTo>
                    <a:lnTo>
                      <a:pt x="170" y="158"/>
                    </a:lnTo>
                    <a:lnTo>
                      <a:pt x="172" y="161"/>
                    </a:lnTo>
                    <a:lnTo>
                      <a:pt x="173" y="164"/>
                    </a:lnTo>
                    <a:lnTo>
                      <a:pt x="175" y="166"/>
                    </a:lnTo>
                    <a:lnTo>
                      <a:pt x="176" y="169"/>
                    </a:lnTo>
                    <a:lnTo>
                      <a:pt x="178" y="172"/>
                    </a:lnTo>
                    <a:lnTo>
                      <a:pt x="180" y="174"/>
                    </a:lnTo>
                    <a:lnTo>
                      <a:pt x="181" y="177"/>
                    </a:lnTo>
                    <a:lnTo>
                      <a:pt x="183" y="181"/>
                    </a:lnTo>
                    <a:lnTo>
                      <a:pt x="183" y="181"/>
                    </a:lnTo>
                    <a:lnTo>
                      <a:pt x="181" y="181"/>
                    </a:lnTo>
                    <a:lnTo>
                      <a:pt x="181" y="183"/>
                    </a:lnTo>
                    <a:lnTo>
                      <a:pt x="181" y="185"/>
                    </a:lnTo>
                    <a:lnTo>
                      <a:pt x="180" y="185"/>
                    </a:lnTo>
                    <a:lnTo>
                      <a:pt x="180" y="185"/>
                    </a:lnTo>
                    <a:lnTo>
                      <a:pt x="178" y="186"/>
                    </a:lnTo>
                    <a:lnTo>
                      <a:pt x="178" y="188"/>
                    </a:lnTo>
                    <a:lnTo>
                      <a:pt x="178" y="194"/>
                    </a:lnTo>
                    <a:lnTo>
                      <a:pt x="178" y="196"/>
                    </a:lnTo>
                    <a:lnTo>
                      <a:pt x="178" y="197"/>
                    </a:lnTo>
                    <a:lnTo>
                      <a:pt x="178" y="197"/>
                    </a:lnTo>
                    <a:lnTo>
                      <a:pt x="178" y="197"/>
                    </a:lnTo>
                    <a:lnTo>
                      <a:pt x="178" y="199"/>
                    </a:lnTo>
                    <a:lnTo>
                      <a:pt x="178" y="202"/>
                    </a:lnTo>
                    <a:lnTo>
                      <a:pt x="180" y="203"/>
                    </a:lnTo>
                    <a:lnTo>
                      <a:pt x="180" y="203"/>
                    </a:lnTo>
                    <a:lnTo>
                      <a:pt x="180" y="205"/>
                    </a:lnTo>
                    <a:lnTo>
                      <a:pt x="180" y="205"/>
                    </a:lnTo>
                    <a:lnTo>
                      <a:pt x="178" y="207"/>
                    </a:lnTo>
                    <a:lnTo>
                      <a:pt x="178" y="207"/>
                    </a:lnTo>
                    <a:lnTo>
                      <a:pt x="178" y="208"/>
                    </a:lnTo>
                    <a:lnTo>
                      <a:pt x="178" y="208"/>
                    </a:lnTo>
                    <a:lnTo>
                      <a:pt x="176" y="210"/>
                    </a:lnTo>
                    <a:lnTo>
                      <a:pt x="176" y="210"/>
                    </a:lnTo>
                    <a:lnTo>
                      <a:pt x="175" y="211"/>
                    </a:lnTo>
                    <a:lnTo>
                      <a:pt x="175" y="211"/>
                    </a:lnTo>
                    <a:lnTo>
                      <a:pt x="175" y="213"/>
                    </a:lnTo>
                    <a:lnTo>
                      <a:pt x="175" y="213"/>
                    </a:lnTo>
                    <a:lnTo>
                      <a:pt x="173" y="215"/>
                    </a:lnTo>
                    <a:lnTo>
                      <a:pt x="173" y="216"/>
                    </a:lnTo>
                    <a:lnTo>
                      <a:pt x="173" y="216"/>
                    </a:lnTo>
                    <a:lnTo>
                      <a:pt x="173" y="218"/>
                    </a:lnTo>
                    <a:lnTo>
                      <a:pt x="176" y="221"/>
                    </a:lnTo>
                    <a:lnTo>
                      <a:pt x="176" y="221"/>
                    </a:lnTo>
                    <a:lnTo>
                      <a:pt x="175" y="222"/>
                    </a:lnTo>
                    <a:lnTo>
                      <a:pt x="173" y="222"/>
                    </a:lnTo>
                    <a:lnTo>
                      <a:pt x="173" y="224"/>
                    </a:lnTo>
                    <a:lnTo>
                      <a:pt x="173" y="224"/>
                    </a:lnTo>
                    <a:lnTo>
                      <a:pt x="172" y="224"/>
                    </a:lnTo>
                    <a:lnTo>
                      <a:pt x="170" y="222"/>
                    </a:lnTo>
                    <a:lnTo>
                      <a:pt x="168" y="222"/>
                    </a:lnTo>
                    <a:lnTo>
                      <a:pt x="168" y="221"/>
                    </a:lnTo>
                    <a:lnTo>
                      <a:pt x="167" y="221"/>
                    </a:lnTo>
                    <a:lnTo>
                      <a:pt x="167" y="221"/>
                    </a:lnTo>
                    <a:lnTo>
                      <a:pt x="167" y="221"/>
                    </a:lnTo>
                    <a:lnTo>
                      <a:pt x="167" y="222"/>
                    </a:lnTo>
                    <a:lnTo>
                      <a:pt x="165" y="222"/>
                    </a:lnTo>
                    <a:lnTo>
                      <a:pt x="165" y="222"/>
                    </a:lnTo>
                    <a:lnTo>
                      <a:pt x="165" y="222"/>
                    </a:lnTo>
                    <a:lnTo>
                      <a:pt x="165" y="222"/>
                    </a:lnTo>
                    <a:lnTo>
                      <a:pt x="165" y="224"/>
                    </a:lnTo>
                    <a:lnTo>
                      <a:pt x="165" y="226"/>
                    </a:lnTo>
                    <a:lnTo>
                      <a:pt x="167" y="227"/>
                    </a:lnTo>
                    <a:lnTo>
                      <a:pt x="167" y="227"/>
                    </a:lnTo>
                    <a:lnTo>
                      <a:pt x="167" y="227"/>
                    </a:lnTo>
                    <a:lnTo>
                      <a:pt x="165" y="227"/>
                    </a:lnTo>
                    <a:lnTo>
                      <a:pt x="165" y="227"/>
                    </a:lnTo>
                    <a:lnTo>
                      <a:pt x="164" y="227"/>
                    </a:lnTo>
                    <a:lnTo>
                      <a:pt x="164" y="227"/>
                    </a:lnTo>
                    <a:lnTo>
                      <a:pt x="164" y="227"/>
                    </a:lnTo>
                    <a:lnTo>
                      <a:pt x="164" y="229"/>
                    </a:lnTo>
                    <a:lnTo>
                      <a:pt x="164" y="229"/>
                    </a:lnTo>
                    <a:lnTo>
                      <a:pt x="164" y="229"/>
                    </a:lnTo>
                    <a:lnTo>
                      <a:pt x="164" y="229"/>
                    </a:lnTo>
                    <a:lnTo>
                      <a:pt x="164" y="230"/>
                    </a:lnTo>
                    <a:lnTo>
                      <a:pt x="164" y="230"/>
                    </a:lnTo>
                    <a:lnTo>
                      <a:pt x="165" y="230"/>
                    </a:lnTo>
                    <a:lnTo>
                      <a:pt x="165" y="230"/>
                    </a:lnTo>
                    <a:lnTo>
                      <a:pt x="165" y="230"/>
                    </a:lnTo>
                    <a:lnTo>
                      <a:pt x="165" y="230"/>
                    </a:lnTo>
                    <a:lnTo>
                      <a:pt x="165" y="230"/>
                    </a:lnTo>
                    <a:lnTo>
                      <a:pt x="167" y="230"/>
                    </a:lnTo>
                    <a:lnTo>
                      <a:pt x="167" y="230"/>
                    </a:lnTo>
                    <a:lnTo>
                      <a:pt x="167" y="230"/>
                    </a:lnTo>
                    <a:lnTo>
                      <a:pt x="165" y="230"/>
                    </a:lnTo>
                    <a:lnTo>
                      <a:pt x="165" y="230"/>
                    </a:lnTo>
                    <a:lnTo>
                      <a:pt x="165" y="229"/>
                    </a:lnTo>
                    <a:lnTo>
                      <a:pt x="167" y="229"/>
                    </a:lnTo>
                    <a:lnTo>
                      <a:pt x="167" y="229"/>
                    </a:lnTo>
                    <a:lnTo>
                      <a:pt x="167" y="230"/>
                    </a:lnTo>
                    <a:lnTo>
                      <a:pt x="167" y="230"/>
                    </a:lnTo>
                    <a:lnTo>
                      <a:pt x="168" y="230"/>
                    </a:lnTo>
                    <a:lnTo>
                      <a:pt x="168" y="230"/>
                    </a:lnTo>
                    <a:lnTo>
                      <a:pt x="168" y="230"/>
                    </a:lnTo>
                    <a:lnTo>
                      <a:pt x="168" y="232"/>
                    </a:lnTo>
                    <a:lnTo>
                      <a:pt x="170" y="232"/>
                    </a:lnTo>
                    <a:lnTo>
                      <a:pt x="172" y="232"/>
                    </a:lnTo>
                    <a:lnTo>
                      <a:pt x="172" y="232"/>
                    </a:lnTo>
                    <a:lnTo>
                      <a:pt x="172" y="233"/>
                    </a:lnTo>
                    <a:lnTo>
                      <a:pt x="172" y="233"/>
                    </a:lnTo>
                    <a:lnTo>
                      <a:pt x="172" y="235"/>
                    </a:lnTo>
                    <a:lnTo>
                      <a:pt x="172" y="235"/>
                    </a:lnTo>
                    <a:lnTo>
                      <a:pt x="172" y="235"/>
                    </a:lnTo>
                    <a:lnTo>
                      <a:pt x="173" y="235"/>
                    </a:lnTo>
                    <a:lnTo>
                      <a:pt x="173" y="235"/>
                    </a:lnTo>
                    <a:lnTo>
                      <a:pt x="173" y="235"/>
                    </a:lnTo>
                    <a:lnTo>
                      <a:pt x="175" y="235"/>
                    </a:lnTo>
                    <a:lnTo>
                      <a:pt x="175" y="235"/>
                    </a:lnTo>
                    <a:lnTo>
                      <a:pt x="176" y="235"/>
                    </a:lnTo>
                    <a:lnTo>
                      <a:pt x="176" y="235"/>
                    </a:lnTo>
                    <a:lnTo>
                      <a:pt x="176" y="235"/>
                    </a:lnTo>
                    <a:lnTo>
                      <a:pt x="178" y="235"/>
                    </a:lnTo>
                    <a:lnTo>
                      <a:pt x="178" y="235"/>
                    </a:lnTo>
                    <a:lnTo>
                      <a:pt x="178" y="235"/>
                    </a:lnTo>
                    <a:lnTo>
                      <a:pt x="178" y="237"/>
                    </a:lnTo>
                    <a:lnTo>
                      <a:pt x="178" y="237"/>
                    </a:lnTo>
                    <a:lnTo>
                      <a:pt x="178" y="237"/>
                    </a:lnTo>
                    <a:lnTo>
                      <a:pt x="178" y="238"/>
                    </a:lnTo>
                    <a:lnTo>
                      <a:pt x="176" y="240"/>
                    </a:lnTo>
                    <a:lnTo>
                      <a:pt x="178" y="240"/>
                    </a:lnTo>
                    <a:lnTo>
                      <a:pt x="178" y="240"/>
                    </a:lnTo>
                    <a:lnTo>
                      <a:pt x="178" y="240"/>
                    </a:lnTo>
                    <a:lnTo>
                      <a:pt x="178" y="240"/>
                    </a:lnTo>
                    <a:lnTo>
                      <a:pt x="178" y="241"/>
                    </a:lnTo>
                    <a:lnTo>
                      <a:pt x="178" y="241"/>
                    </a:lnTo>
                    <a:lnTo>
                      <a:pt x="176" y="243"/>
                    </a:lnTo>
                    <a:lnTo>
                      <a:pt x="175" y="243"/>
                    </a:lnTo>
                    <a:lnTo>
                      <a:pt x="175" y="244"/>
                    </a:lnTo>
                    <a:lnTo>
                      <a:pt x="173" y="246"/>
                    </a:lnTo>
                    <a:lnTo>
                      <a:pt x="172" y="248"/>
                    </a:lnTo>
                    <a:lnTo>
                      <a:pt x="172" y="248"/>
                    </a:lnTo>
                    <a:lnTo>
                      <a:pt x="172" y="248"/>
                    </a:lnTo>
                    <a:lnTo>
                      <a:pt x="170" y="249"/>
                    </a:lnTo>
                    <a:lnTo>
                      <a:pt x="168" y="251"/>
                    </a:lnTo>
                    <a:lnTo>
                      <a:pt x="168" y="251"/>
                    </a:lnTo>
                    <a:lnTo>
                      <a:pt x="170" y="252"/>
                    </a:lnTo>
                    <a:lnTo>
                      <a:pt x="170" y="252"/>
                    </a:lnTo>
                    <a:lnTo>
                      <a:pt x="172" y="254"/>
                    </a:lnTo>
                    <a:lnTo>
                      <a:pt x="172" y="254"/>
                    </a:lnTo>
                    <a:lnTo>
                      <a:pt x="170" y="255"/>
                    </a:lnTo>
                    <a:lnTo>
                      <a:pt x="168" y="255"/>
                    </a:lnTo>
                    <a:lnTo>
                      <a:pt x="167" y="257"/>
                    </a:lnTo>
                    <a:lnTo>
                      <a:pt x="165" y="257"/>
                    </a:lnTo>
                    <a:lnTo>
                      <a:pt x="167" y="259"/>
                    </a:lnTo>
                    <a:lnTo>
                      <a:pt x="167" y="260"/>
                    </a:lnTo>
                    <a:lnTo>
                      <a:pt x="167" y="262"/>
                    </a:lnTo>
                    <a:lnTo>
                      <a:pt x="167" y="263"/>
                    </a:lnTo>
                    <a:lnTo>
                      <a:pt x="165" y="265"/>
                    </a:lnTo>
                    <a:lnTo>
                      <a:pt x="164" y="265"/>
                    </a:lnTo>
                    <a:lnTo>
                      <a:pt x="161" y="267"/>
                    </a:lnTo>
                    <a:lnTo>
                      <a:pt x="159" y="267"/>
                    </a:lnTo>
                    <a:lnTo>
                      <a:pt x="159" y="267"/>
                    </a:lnTo>
                    <a:lnTo>
                      <a:pt x="157" y="267"/>
                    </a:lnTo>
                    <a:lnTo>
                      <a:pt x="157" y="265"/>
                    </a:lnTo>
                    <a:lnTo>
                      <a:pt x="153" y="262"/>
                    </a:lnTo>
                    <a:lnTo>
                      <a:pt x="150" y="260"/>
                    </a:lnTo>
                    <a:lnTo>
                      <a:pt x="148" y="260"/>
                    </a:lnTo>
                    <a:lnTo>
                      <a:pt x="145" y="257"/>
                    </a:lnTo>
                    <a:lnTo>
                      <a:pt x="145" y="255"/>
                    </a:lnTo>
                    <a:lnTo>
                      <a:pt x="143" y="252"/>
                    </a:lnTo>
                    <a:lnTo>
                      <a:pt x="143" y="252"/>
                    </a:lnTo>
                    <a:lnTo>
                      <a:pt x="142" y="251"/>
                    </a:lnTo>
                    <a:lnTo>
                      <a:pt x="139" y="249"/>
                    </a:lnTo>
                    <a:lnTo>
                      <a:pt x="137" y="249"/>
                    </a:lnTo>
                    <a:lnTo>
                      <a:pt x="135" y="248"/>
                    </a:lnTo>
                    <a:lnTo>
                      <a:pt x="134" y="246"/>
                    </a:lnTo>
                    <a:lnTo>
                      <a:pt x="131" y="244"/>
                    </a:lnTo>
                    <a:lnTo>
                      <a:pt x="129" y="243"/>
                    </a:lnTo>
                    <a:lnTo>
                      <a:pt x="127" y="243"/>
                    </a:lnTo>
                    <a:lnTo>
                      <a:pt x="123" y="241"/>
                    </a:lnTo>
                    <a:lnTo>
                      <a:pt x="121" y="240"/>
                    </a:lnTo>
                    <a:lnTo>
                      <a:pt x="116" y="238"/>
                    </a:lnTo>
                    <a:lnTo>
                      <a:pt x="115" y="237"/>
                    </a:lnTo>
                    <a:lnTo>
                      <a:pt x="110" y="235"/>
                    </a:lnTo>
                    <a:lnTo>
                      <a:pt x="109" y="233"/>
                    </a:lnTo>
                    <a:lnTo>
                      <a:pt x="104" y="230"/>
                    </a:lnTo>
                    <a:lnTo>
                      <a:pt x="101" y="229"/>
                    </a:lnTo>
                    <a:lnTo>
                      <a:pt x="98" y="227"/>
                    </a:lnTo>
                    <a:lnTo>
                      <a:pt x="90" y="224"/>
                    </a:lnTo>
                    <a:lnTo>
                      <a:pt x="88" y="222"/>
                    </a:lnTo>
                    <a:lnTo>
                      <a:pt x="88" y="219"/>
                    </a:lnTo>
                    <a:lnTo>
                      <a:pt x="86" y="219"/>
                    </a:lnTo>
                    <a:lnTo>
                      <a:pt x="83" y="216"/>
                    </a:lnTo>
                    <a:lnTo>
                      <a:pt x="80" y="215"/>
                    </a:lnTo>
                    <a:lnTo>
                      <a:pt x="79" y="211"/>
                    </a:lnTo>
                    <a:lnTo>
                      <a:pt x="77" y="210"/>
                    </a:lnTo>
                    <a:lnTo>
                      <a:pt x="75" y="207"/>
                    </a:lnTo>
                    <a:lnTo>
                      <a:pt x="74" y="205"/>
                    </a:lnTo>
                    <a:lnTo>
                      <a:pt x="72" y="205"/>
                    </a:lnTo>
                    <a:lnTo>
                      <a:pt x="72" y="202"/>
                    </a:lnTo>
                    <a:lnTo>
                      <a:pt x="72" y="200"/>
                    </a:lnTo>
                    <a:lnTo>
                      <a:pt x="72" y="200"/>
                    </a:lnTo>
                    <a:lnTo>
                      <a:pt x="74" y="200"/>
                    </a:lnTo>
                    <a:lnTo>
                      <a:pt x="74" y="196"/>
                    </a:lnTo>
                    <a:lnTo>
                      <a:pt x="74" y="194"/>
                    </a:lnTo>
                    <a:lnTo>
                      <a:pt x="71" y="189"/>
                    </a:lnTo>
                    <a:lnTo>
                      <a:pt x="69" y="188"/>
                    </a:lnTo>
                    <a:lnTo>
                      <a:pt x="69" y="185"/>
                    </a:lnTo>
                    <a:lnTo>
                      <a:pt x="68" y="185"/>
                    </a:lnTo>
                    <a:lnTo>
                      <a:pt x="66" y="181"/>
                    </a:lnTo>
                    <a:lnTo>
                      <a:pt x="64" y="178"/>
                    </a:lnTo>
                    <a:lnTo>
                      <a:pt x="63" y="177"/>
                    </a:lnTo>
                    <a:lnTo>
                      <a:pt x="63" y="175"/>
                    </a:lnTo>
                    <a:lnTo>
                      <a:pt x="61" y="175"/>
                    </a:lnTo>
                    <a:lnTo>
                      <a:pt x="60" y="174"/>
                    </a:lnTo>
                    <a:lnTo>
                      <a:pt x="60" y="172"/>
                    </a:lnTo>
                    <a:lnTo>
                      <a:pt x="60" y="169"/>
                    </a:lnTo>
                    <a:lnTo>
                      <a:pt x="58" y="167"/>
                    </a:lnTo>
                    <a:lnTo>
                      <a:pt x="53" y="163"/>
                    </a:lnTo>
                    <a:lnTo>
                      <a:pt x="53" y="161"/>
                    </a:lnTo>
                    <a:lnTo>
                      <a:pt x="53" y="159"/>
                    </a:lnTo>
                    <a:lnTo>
                      <a:pt x="52" y="156"/>
                    </a:lnTo>
                    <a:lnTo>
                      <a:pt x="47" y="148"/>
                    </a:lnTo>
                    <a:lnTo>
                      <a:pt x="45" y="145"/>
                    </a:lnTo>
                    <a:lnTo>
                      <a:pt x="44" y="142"/>
                    </a:lnTo>
                    <a:lnTo>
                      <a:pt x="42" y="139"/>
                    </a:lnTo>
                    <a:lnTo>
                      <a:pt x="42" y="136"/>
                    </a:lnTo>
                    <a:lnTo>
                      <a:pt x="39" y="133"/>
                    </a:lnTo>
                    <a:lnTo>
                      <a:pt x="39" y="129"/>
                    </a:lnTo>
                    <a:lnTo>
                      <a:pt x="38" y="126"/>
                    </a:lnTo>
                    <a:lnTo>
                      <a:pt x="38" y="125"/>
                    </a:lnTo>
                    <a:lnTo>
                      <a:pt x="34" y="122"/>
                    </a:lnTo>
                    <a:lnTo>
                      <a:pt x="33" y="118"/>
                    </a:lnTo>
                    <a:lnTo>
                      <a:pt x="31" y="115"/>
                    </a:lnTo>
                    <a:lnTo>
                      <a:pt x="30" y="114"/>
                    </a:lnTo>
                    <a:lnTo>
                      <a:pt x="28" y="114"/>
                    </a:lnTo>
                    <a:lnTo>
                      <a:pt x="25" y="107"/>
                    </a:lnTo>
                    <a:lnTo>
                      <a:pt x="25" y="106"/>
                    </a:lnTo>
                    <a:lnTo>
                      <a:pt x="23" y="103"/>
                    </a:lnTo>
                    <a:lnTo>
                      <a:pt x="20" y="100"/>
                    </a:lnTo>
                    <a:lnTo>
                      <a:pt x="19" y="98"/>
                    </a:lnTo>
                    <a:lnTo>
                      <a:pt x="17" y="96"/>
                    </a:lnTo>
                    <a:lnTo>
                      <a:pt x="8" y="90"/>
                    </a:lnTo>
                    <a:lnTo>
                      <a:pt x="4" y="88"/>
                    </a:lnTo>
                    <a:lnTo>
                      <a:pt x="3" y="87"/>
                    </a:lnTo>
                    <a:lnTo>
                      <a:pt x="3" y="85"/>
                    </a:lnTo>
                    <a:lnTo>
                      <a:pt x="3" y="85"/>
                    </a:lnTo>
                    <a:lnTo>
                      <a:pt x="3" y="84"/>
                    </a:lnTo>
                    <a:lnTo>
                      <a:pt x="4" y="84"/>
                    </a:lnTo>
                    <a:lnTo>
                      <a:pt x="6" y="84"/>
                    </a:lnTo>
                    <a:lnTo>
                      <a:pt x="6" y="84"/>
                    </a:lnTo>
                    <a:lnTo>
                      <a:pt x="6" y="81"/>
                    </a:lnTo>
                    <a:lnTo>
                      <a:pt x="6" y="79"/>
                    </a:lnTo>
                    <a:lnTo>
                      <a:pt x="3" y="74"/>
                    </a:lnTo>
                    <a:lnTo>
                      <a:pt x="3" y="74"/>
                    </a:lnTo>
                    <a:lnTo>
                      <a:pt x="3" y="73"/>
                    </a:lnTo>
                    <a:lnTo>
                      <a:pt x="1" y="71"/>
                    </a:lnTo>
                    <a:lnTo>
                      <a:pt x="1" y="68"/>
                    </a:lnTo>
                    <a:lnTo>
                      <a:pt x="0" y="68"/>
                    </a:lnTo>
                    <a:lnTo>
                      <a:pt x="1" y="62"/>
                    </a:lnTo>
                    <a:lnTo>
                      <a:pt x="1" y="62"/>
                    </a:lnTo>
                    <a:lnTo>
                      <a:pt x="6" y="55"/>
                    </a:lnTo>
                    <a:lnTo>
                      <a:pt x="8" y="54"/>
                    </a:lnTo>
                    <a:lnTo>
                      <a:pt x="9" y="52"/>
                    </a:lnTo>
                    <a:lnTo>
                      <a:pt x="12" y="51"/>
                    </a:lnTo>
                    <a:lnTo>
                      <a:pt x="14" y="49"/>
                    </a:lnTo>
                    <a:lnTo>
                      <a:pt x="16" y="49"/>
                    </a:lnTo>
                    <a:lnTo>
                      <a:pt x="16" y="49"/>
                    </a:lnTo>
                    <a:lnTo>
                      <a:pt x="16" y="51"/>
                    </a:lnTo>
                    <a:lnTo>
                      <a:pt x="16" y="51"/>
                    </a:lnTo>
                    <a:lnTo>
                      <a:pt x="16" y="51"/>
                    </a:lnTo>
                    <a:lnTo>
                      <a:pt x="16" y="52"/>
                    </a:lnTo>
                    <a:lnTo>
                      <a:pt x="16" y="52"/>
                    </a:lnTo>
                    <a:lnTo>
                      <a:pt x="16" y="52"/>
                    </a:lnTo>
                    <a:lnTo>
                      <a:pt x="16" y="54"/>
                    </a:lnTo>
                    <a:lnTo>
                      <a:pt x="16" y="54"/>
                    </a:lnTo>
                    <a:lnTo>
                      <a:pt x="16" y="55"/>
                    </a:lnTo>
                    <a:lnTo>
                      <a:pt x="17" y="55"/>
                    </a:lnTo>
                    <a:lnTo>
                      <a:pt x="17" y="57"/>
                    </a:lnTo>
                    <a:lnTo>
                      <a:pt x="16" y="57"/>
                    </a:lnTo>
                    <a:lnTo>
                      <a:pt x="16" y="57"/>
                    </a:lnTo>
                    <a:lnTo>
                      <a:pt x="16" y="59"/>
                    </a:lnTo>
                    <a:lnTo>
                      <a:pt x="14" y="59"/>
                    </a:lnTo>
                    <a:lnTo>
                      <a:pt x="12" y="57"/>
                    </a:lnTo>
                    <a:lnTo>
                      <a:pt x="12" y="59"/>
                    </a:lnTo>
                    <a:lnTo>
                      <a:pt x="12" y="59"/>
                    </a:lnTo>
                    <a:lnTo>
                      <a:pt x="12" y="60"/>
                    </a:lnTo>
                    <a:lnTo>
                      <a:pt x="12" y="60"/>
                    </a:lnTo>
                    <a:lnTo>
                      <a:pt x="12" y="60"/>
                    </a:lnTo>
                    <a:lnTo>
                      <a:pt x="14" y="60"/>
                    </a:lnTo>
                    <a:lnTo>
                      <a:pt x="12" y="63"/>
                    </a:lnTo>
                    <a:lnTo>
                      <a:pt x="12" y="63"/>
                    </a:lnTo>
                    <a:lnTo>
                      <a:pt x="12" y="63"/>
                    </a:lnTo>
                    <a:lnTo>
                      <a:pt x="12" y="65"/>
                    </a:lnTo>
                    <a:lnTo>
                      <a:pt x="14" y="65"/>
                    </a:lnTo>
                    <a:lnTo>
                      <a:pt x="16" y="63"/>
                    </a:lnTo>
                    <a:lnTo>
                      <a:pt x="16" y="63"/>
                    </a:lnTo>
                    <a:lnTo>
                      <a:pt x="17" y="62"/>
                    </a:lnTo>
                    <a:lnTo>
                      <a:pt x="17" y="62"/>
                    </a:lnTo>
                    <a:lnTo>
                      <a:pt x="19" y="62"/>
                    </a:lnTo>
                    <a:lnTo>
                      <a:pt x="20" y="63"/>
                    </a:lnTo>
                    <a:lnTo>
                      <a:pt x="22" y="65"/>
                    </a:lnTo>
                    <a:lnTo>
                      <a:pt x="22" y="65"/>
                    </a:lnTo>
                    <a:lnTo>
                      <a:pt x="23" y="65"/>
                    </a:lnTo>
                    <a:lnTo>
                      <a:pt x="25" y="65"/>
                    </a:lnTo>
                    <a:lnTo>
                      <a:pt x="25" y="65"/>
                    </a:lnTo>
                    <a:lnTo>
                      <a:pt x="27" y="65"/>
                    </a:lnTo>
                    <a:lnTo>
                      <a:pt x="27" y="68"/>
                    </a:lnTo>
                    <a:lnTo>
                      <a:pt x="27" y="68"/>
                    </a:lnTo>
                    <a:lnTo>
                      <a:pt x="28" y="70"/>
                    </a:lnTo>
                    <a:lnTo>
                      <a:pt x="30" y="71"/>
                    </a:lnTo>
                    <a:lnTo>
                      <a:pt x="30" y="71"/>
                    </a:lnTo>
                    <a:lnTo>
                      <a:pt x="31" y="71"/>
                    </a:lnTo>
                    <a:lnTo>
                      <a:pt x="33" y="73"/>
                    </a:lnTo>
                    <a:lnTo>
                      <a:pt x="33" y="71"/>
                    </a:lnTo>
                    <a:lnTo>
                      <a:pt x="34" y="71"/>
                    </a:lnTo>
                    <a:lnTo>
                      <a:pt x="34" y="70"/>
                    </a:lnTo>
                    <a:lnTo>
                      <a:pt x="34" y="70"/>
                    </a:lnTo>
                    <a:lnTo>
                      <a:pt x="34" y="70"/>
                    </a:lnTo>
                    <a:lnTo>
                      <a:pt x="34" y="70"/>
                    </a:lnTo>
                    <a:lnTo>
                      <a:pt x="34" y="68"/>
                    </a:lnTo>
                    <a:lnTo>
                      <a:pt x="36" y="68"/>
                    </a:lnTo>
                    <a:lnTo>
                      <a:pt x="38" y="66"/>
                    </a:lnTo>
                    <a:lnTo>
                      <a:pt x="38" y="66"/>
                    </a:lnTo>
                    <a:lnTo>
                      <a:pt x="39" y="65"/>
                    </a:lnTo>
                    <a:lnTo>
                      <a:pt x="39" y="65"/>
                    </a:lnTo>
                    <a:lnTo>
                      <a:pt x="39" y="63"/>
                    </a:lnTo>
                    <a:lnTo>
                      <a:pt x="38" y="63"/>
                    </a:lnTo>
                    <a:lnTo>
                      <a:pt x="38" y="62"/>
                    </a:lnTo>
                    <a:lnTo>
                      <a:pt x="39" y="62"/>
                    </a:lnTo>
                    <a:lnTo>
                      <a:pt x="39" y="60"/>
                    </a:lnTo>
                    <a:lnTo>
                      <a:pt x="41" y="59"/>
                    </a:lnTo>
                    <a:lnTo>
                      <a:pt x="41" y="57"/>
                    </a:lnTo>
                    <a:lnTo>
                      <a:pt x="41" y="57"/>
                    </a:lnTo>
                    <a:lnTo>
                      <a:pt x="41" y="57"/>
                    </a:lnTo>
                    <a:lnTo>
                      <a:pt x="41" y="55"/>
                    </a:lnTo>
                    <a:lnTo>
                      <a:pt x="42" y="54"/>
                    </a:lnTo>
                    <a:lnTo>
                      <a:pt x="42" y="54"/>
                    </a:lnTo>
                    <a:lnTo>
                      <a:pt x="42" y="54"/>
                    </a:lnTo>
                    <a:lnTo>
                      <a:pt x="42" y="52"/>
                    </a:lnTo>
                    <a:lnTo>
                      <a:pt x="44" y="49"/>
                    </a:lnTo>
                    <a:lnTo>
                      <a:pt x="44" y="49"/>
                    </a:lnTo>
                    <a:lnTo>
                      <a:pt x="44" y="49"/>
                    </a:lnTo>
                    <a:lnTo>
                      <a:pt x="44" y="49"/>
                    </a:lnTo>
                    <a:lnTo>
                      <a:pt x="44" y="49"/>
                    </a:lnTo>
                    <a:lnTo>
                      <a:pt x="45" y="51"/>
                    </a:lnTo>
                    <a:lnTo>
                      <a:pt x="45" y="51"/>
                    </a:lnTo>
                    <a:lnTo>
                      <a:pt x="45" y="51"/>
                    </a:lnTo>
                    <a:lnTo>
                      <a:pt x="45" y="51"/>
                    </a:lnTo>
                    <a:lnTo>
                      <a:pt x="45" y="49"/>
                    </a:lnTo>
                    <a:lnTo>
                      <a:pt x="45" y="49"/>
                    </a:lnTo>
                    <a:lnTo>
                      <a:pt x="45" y="49"/>
                    </a:lnTo>
                    <a:lnTo>
                      <a:pt x="45" y="49"/>
                    </a:lnTo>
                    <a:lnTo>
                      <a:pt x="47" y="48"/>
                    </a:lnTo>
                    <a:lnTo>
                      <a:pt x="47" y="46"/>
                    </a:lnTo>
                    <a:lnTo>
                      <a:pt x="49" y="44"/>
                    </a:lnTo>
                    <a:lnTo>
                      <a:pt x="50" y="43"/>
                    </a:lnTo>
                    <a:lnTo>
                      <a:pt x="53" y="43"/>
                    </a:lnTo>
                    <a:lnTo>
                      <a:pt x="55" y="41"/>
                    </a:lnTo>
                    <a:lnTo>
                      <a:pt x="58" y="41"/>
                    </a:lnTo>
                    <a:lnTo>
                      <a:pt x="60" y="40"/>
                    </a:lnTo>
                    <a:lnTo>
                      <a:pt x="64" y="38"/>
                    </a:lnTo>
                    <a:lnTo>
                      <a:pt x="68" y="36"/>
                    </a:lnTo>
                    <a:lnTo>
                      <a:pt x="69" y="35"/>
                    </a:lnTo>
                    <a:lnTo>
                      <a:pt x="72" y="33"/>
                    </a:lnTo>
                    <a:lnTo>
                      <a:pt x="74" y="32"/>
                    </a:lnTo>
                    <a:lnTo>
                      <a:pt x="75" y="30"/>
                    </a:lnTo>
                    <a:lnTo>
                      <a:pt x="79" y="27"/>
                    </a:lnTo>
                    <a:lnTo>
                      <a:pt x="80" y="25"/>
                    </a:lnTo>
                    <a:lnTo>
                      <a:pt x="82" y="24"/>
                    </a:lnTo>
                    <a:lnTo>
                      <a:pt x="83" y="22"/>
                    </a:lnTo>
                    <a:lnTo>
                      <a:pt x="85" y="19"/>
                    </a:lnTo>
                    <a:lnTo>
                      <a:pt x="85" y="16"/>
                    </a:lnTo>
                    <a:lnTo>
                      <a:pt x="85" y="14"/>
                    </a:lnTo>
                    <a:lnTo>
                      <a:pt x="85" y="13"/>
                    </a:lnTo>
                    <a:lnTo>
                      <a:pt x="86" y="14"/>
                    </a:lnTo>
                    <a:lnTo>
                      <a:pt x="86" y="14"/>
                    </a:lnTo>
                    <a:lnTo>
                      <a:pt x="86" y="14"/>
                    </a:lnTo>
                    <a:lnTo>
                      <a:pt x="88" y="14"/>
                    </a:lnTo>
                    <a:lnTo>
                      <a:pt x="88" y="14"/>
                    </a:lnTo>
                    <a:lnTo>
                      <a:pt x="88" y="11"/>
                    </a:lnTo>
                    <a:lnTo>
                      <a:pt x="88" y="10"/>
                    </a:lnTo>
                    <a:lnTo>
                      <a:pt x="88" y="8"/>
                    </a:lnTo>
                    <a:lnTo>
                      <a:pt x="88" y="8"/>
                    </a:lnTo>
                    <a:lnTo>
                      <a:pt x="86" y="8"/>
                    </a:lnTo>
                    <a:lnTo>
                      <a:pt x="85" y="7"/>
                    </a:lnTo>
                    <a:lnTo>
                      <a:pt x="85" y="5"/>
                    </a:lnTo>
                    <a:lnTo>
                      <a:pt x="85" y="3"/>
                    </a:lnTo>
                    <a:lnTo>
                      <a:pt x="83" y="3"/>
                    </a:lnTo>
                    <a:lnTo>
                      <a:pt x="82" y="2"/>
                    </a:lnTo>
                    <a:lnTo>
                      <a:pt x="82" y="2"/>
                    </a:lnTo>
                    <a:lnTo>
                      <a:pt x="83" y="2"/>
                    </a:lnTo>
                    <a:lnTo>
                      <a:pt x="85" y="2"/>
                    </a:lnTo>
                    <a:lnTo>
                      <a:pt x="86" y="2"/>
                    </a:lnTo>
                    <a:lnTo>
                      <a:pt x="86" y="2"/>
                    </a:lnTo>
                    <a:lnTo>
                      <a:pt x="88" y="2"/>
                    </a:lnTo>
                    <a:lnTo>
                      <a:pt x="8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2" name="Freeform 179">
                <a:extLst>
                  <a:ext uri="{FF2B5EF4-FFF2-40B4-BE49-F238E27FC236}">
                    <a16:creationId xmlns:a16="http://schemas.microsoft.com/office/drawing/2014/main" id="{AD3B7534-9EC8-4FEF-8A8E-947F87867436}"/>
                  </a:ext>
                </a:extLst>
              </p:cNvPr>
              <p:cNvSpPr>
                <a:spLocks noEditPoints="1"/>
              </p:cNvSpPr>
              <p:nvPr/>
            </p:nvSpPr>
            <p:spPr bwMode="auto">
              <a:xfrm>
                <a:off x="3425929" y="4146930"/>
                <a:ext cx="163735" cy="66274"/>
              </a:xfrm>
              <a:custGeom>
                <a:avLst/>
                <a:gdLst>
                  <a:gd name="T0" fmla="*/ 19 w 84"/>
                  <a:gd name="T1" fmla="*/ 31 h 34"/>
                  <a:gd name="T2" fmla="*/ 19 w 84"/>
                  <a:gd name="T3" fmla="*/ 33 h 34"/>
                  <a:gd name="T4" fmla="*/ 16 w 84"/>
                  <a:gd name="T5" fmla="*/ 31 h 34"/>
                  <a:gd name="T6" fmla="*/ 57 w 84"/>
                  <a:gd name="T7" fmla="*/ 20 h 34"/>
                  <a:gd name="T8" fmla="*/ 57 w 84"/>
                  <a:gd name="T9" fmla="*/ 19 h 34"/>
                  <a:gd name="T10" fmla="*/ 60 w 84"/>
                  <a:gd name="T11" fmla="*/ 19 h 34"/>
                  <a:gd name="T12" fmla="*/ 58 w 84"/>
                  <a:gd name="T13" fmla="*/ 19 h 34"/>
                  <a:gd name="T14" fmla="*/ 11 w 84"/>
                  <a:gd name="T15" fmla="*/ 3 h 34"/>
                  <a:gd name="T16" fmla="*/ 10 w 84"/>
                  <a:gd name="T17" fmla="*/ 3 h 34"/>
                  <a:gd name="T18" fmla="*/ 55 w 84"/>
                  <a:gd name="T19" fmla="*/ 1 h 34"/>
                  <a:gd name="T20" fmla="*/ 58 w 84"/>
                  <a:gd name="T21" fmla="*/ 3 h 34"/>
                  <a:gd name="T22" fmla="*/ 74 w 84"/>
                  <a:gd name="T23" fmla="*/ 7 h 34"/>
                  <a:gd name="T24" fmla="*/ 81 w 84"/>
                  <a:gd name="T25" fmla="*/ 15 h 34"/>
                  <a:gd name="T26" fmla="*/ 82 w 84"/>
                  <a:gd name="T27" fmla="*/ 20 h 34"/>
                  <a:gd name="T28" fmla="*/ 84 w 84"/>
                  <a:gd name="T29" fmla="*/ 25 h 34"/>
                  <a:gd name="T30" fmla="*/ 82 w 84"/>
                  <a:gd name="T31" fmla="*/ 28 h 34"/>
                  <a:gd name="T32" fmla="*/ 77 w 84"/>
                  <a:gd name="T33" fmla="*/ 28 h 34"/>
                  <a:gd name="T34" fmla="*/ 76 w 84"/>
                  <a:gd name="T35" fmla="*/ 28 h 34"/>
                  <a:gd name="T36" fmla="*/ 74 w 84"/>
                  <a:gd name="T37" fmla="*/ 31 h 34"/>
                  <a:gd name="T38" fmla="*/ 66 w 84"/>
                  <a:gd name="T39" fmla="*/ 25 h 34"/>
                  <a:gd name="T40" fmla="*/ 68 w 84"/>
                  <a:gd name="T41" fmla="*/ 22 h 34"/>
                  <a:gd name="T42" fmla="*/ 69 w 84"/>
                  <a:gd name="T43" fmla="*/ 19 h 34"/>
                  <a:gd name="T44" fmla="*/ 74 w 84"/>
                  <a:gd name="T45" fmla="*/ 22 h 34"/>
                  <a:gd name="T46" fmla="*/ 71 w 84"/>
                  <a:gd name="T47" fmla="*/ 17 h 34"/>
                  <a:gd name="T48" fmla="*/ 69 w 84"/>
                  <a:gd name="T49" fmla="*/ 17 h 34"/>
                  <a:gd name="T50" fmla="*/ 66 w 84"/>
                  <a:gd name="T51" fmla="*/ 17 h 34"/>
                  <a:gd name="T52" fmla="*/ 66 w 84"/>
                  <a:gd name="T53" fmla="*/ 19 h 34"/>
                  <a:gd name="T54" fmla="*/ 65 w 84"/>
                  <a:gd name="T55" fmla="*/ 14 h 34"/>
                  <a:gd name="T56" fmla="*/ 62 w 84"/>
                  <a:gd name="T57" fmla="*/ 12 h 34"/>
                  <a:gd name="T58" fmla="*/ 54 w 84"/>
                  <a:gd name="T59" fmla="*/ 9 h 34"/>
                  <a:gd name="T60" fmla="*/ 49 w 84"/>
                  <a:gd name="T61" fmla="*/ 11 h 34"/>
                  <a:gd name="T62" fmla="*/ 46 w 84"/>
                  <a:gd name="T63" fmla="*/ 14 h 34"/>
                  <a:gd name="T64" fmla="*/ 38 w 84"/>
                  <a:gd name="T65" fmla="*/ 19 h 34"/>
                  <a:gd name="T66" fmla="*/ 36 w 84"/>
                  <a:gd name="T67" fmla="*/ 22 h 34"/>
                  <a:gd name="T68" fmla="*/ 43 w 84"/>
                  <a:gd name="T69" fmla="*/ 28 h 34"/>
                  <a:gd name="T70" fmla="*/ 41 w 84"/>
                  <a:gd name="T71" fmla="*/ 31 h 34"/>
                  <a:gd name="T72" fmla="*/ 36 w 84"/>
                  <a:gd name="T73" fmla="*/ 34 h 34"/>
                  <a:gd name="T74" fmla="*/ 30 w 84"/>
                  <a:gd name="T75" fmla="*/ 31 h 34"/>
                  <a:gd name="T76" fmla="*/ 27 w 84"/>
                  <a:gd name="T77" fmla="*/ 25 h 34"/>
                  <a:gd name="T78" fmla="*/ 25 w 84"/>
                  <a:gd name="T79" fmla="*/ 28 h 34"/>
                  <a:gd name="T80" fmla="*/ 19 w 84"/>
                  <a:gd name="T81" fmla="*/ 22 h 34"/>
                  <a:gd name="T82" fmla="*/ 13 w 84"/>
                  <a:gd name="T83" fmla="*/ 20 h 34"/>
                  <a:gd name="T84" fmla="*/ 10 w 84"/>
                  <a:gd name="T85" fmla="*/ 20 h 34"/>
                  <a:gd name="T86" fmla="*/ 2 w 84"/>
                  <a:gd name="T87" fmla="*/ 20 h 34"/>
                  <a:gd name="T88" fmla="*/ 2 w 84"/>
                  <a:gd name="T89" fmla="*/ 20 h 34"/>
                  <a:gd name="T90" fmla="*/ 0 w 84"/>
                  <a:gd name="T91" fmla="*/ 19 h 34"/>
                  <a:gd name="T92" fmla="*/ 2 w 84"/>
                  <a:gd name="T93" fmla="*/ 14 h 34"/>
                  <a:gd name="T94" fmla="*/ 3 w 84"/>
                  <a:gd name="T95" fmla="*/ 11 h 34"/>
                  <a:gd name="T96" fmla="*/ 2 w 84"/>
                  <a:gd name="T97" fmla="*/ 7 h 34"/>
                  <a:gd name="T98" fmla="*/ 2 w 84"/>
                  <a:gd name="T99" fmla="*/ 3 h 34"/>
                  <a:gd name="T100" fmla="*/ 3 w 84"/>
                  <a:gd name="T101" fmla="*/ 0 h 34"/>
                  <a:gd name="T102" fmla="*/ 6 w 84"/>
                  <a:gd name="T103" fmla="*/ 1 h 34"/>
                  <a:gd name="T104" fmla="*/ 10 w 84"/>
                  <a:gd name="T105" fmla="*/ 3 h 34"/>
                  <a:gd name="T106" fmla="*/ 11 w 84"/>
                  <a:gd name="T107" fmla="*/ 6 h 34"/>
                  <a:gd name="T108" fmla="*/ 11 w 84"/>
                  <a:gd name="T109" fmla="*/ 7 h 34"/>
                  <a:gd name="T110" fmla="*/ 16 w 84"/>
                  <a:gd name="T111" fmla="*/ 9 h 34"/>
                  <a:gd name="T112" fmla="*/ 16 w 84"/>
                  <a:gd name="T113" fmla="*/ 7 h 34"/>
                  <a:gd name="T114" fmla="*/ 19 w 84"/>
                  <a:gd name="T115" fmla="*/ 9 h 34"/>
                  <a:gd name="T116" fmla="*/ 28 w 84"/>
                  <a:gd name="T117" fmla="*/ 12 h 34"/>
                  <a:gd name="T118" fmla="*/ 41 w 84"/>
                  <a:gd name="T119" fmla="*/ 6 h 34"/>
                  <a:gd name="T120" fmla="*/ 47 w 84"/>
                  <a:gd name="T1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 h="34">
                    <a:moveTo>
                      <a:pt x="17" y="30"/>
                    </a:moveTo>
                    <a:lnTo>
                      <a:pt x="19" y="30"/>
                    </a:lnTo>
                    <a:lnTo>
                      <a:pt x="19" y="30"/>
                    </a:lnTo>
                    <a:lnTo>
                      <a:pt x="19" y="31"/>
                    </a:lnTo>
                    <a:lnTo>
                      <a:pt x="19" y="31"/>
                    </a:lnTo>
                    <a:lnTo>
                      <a:pt x="21" y="33"/>
                    </a:lnTo>
                    <a:lnTo>
                      <a:pt x="21" y="33"/>
                    </a:lnTo>
                    <a:lnTo>
                      <a:pt x="19" y="33"/>
                    </a:lnTo>
                    <a:lnTo>
                      <a:pt x="17" y="33"/>
                    </a:lnTo>
                    <a:lnTo>
                      <a:pt x="16" y="31"/>
                    </a:lnTo>
                    <a:lnTo>
                      <a:pt x="16" y="31"/>
                    </a:lnTo>
                    <a:lnTo>
                      <a:pt x="16" y="31"/>
                    </a:lnTo>
                    <a:lnTo>
                      <a:pt x="17" y="30"/>
                    </a:lnTo>
                    <a:lnTo>
                      <a:pt x="17" y="30"/>
                    </a:lnTo>
                    <a:close/>
                    <a:moveTo>
                      <a:pt x="57" y="19"/>
                    </a:moveTo>
                    <a:lnTo>
                      <a:pt x="57" y="20"/>
                    </a:lnTo>
                    <a:lnTo>
                      <a:pt x="57" y="20"/>
                    </a:lnTo>
                    <a:lnTo>
                      <a:pt x="55" y="20"/>
                    </a:lnTo>
                    <a:lnTo>
                      <a:pt x="57" y="19"/>
                    </a:lnTo>
                    <a:lnTo>
                      <a:pt x="57" y="19"/>
                    </a:lnTo>
                    <a:close/>
                    <a:moveTo>
                      <a:pt x="60" y="17"/>
                    </a:moveTo>
                    <a:lnTo>
                      <a:pt x="60" y="17"/>
                    </a:lnTo>
                    <a:lnTo>
                      <a:pt x="60" y="19"/>
                    </a:lnTo>
                    <a:lnTo>
                      <a:pt x="60" y="19"/>
                    </a:lnTo>
                    <a:lnTo>
                      <a:pt x="58" y="20"/>
                    </a:lnTo>
                    <a:lnTo>
                      <a:pt x="58" y="20"/>
                    </a:lnTo>
                    <a:lnTo>
                      <a:pt x="58" y="19"/>
                    </a:lnTo>
                    <a:lnTo>
                      <a:pt x="58" y="19"/>
                    </a:lnTo>
                    <a:lnTo>
                      <a:pt x="58" y="17"/>
                    </a:lnTo>
                    <a:lnTo>
                      <a:pt x="58" y="17"/>
                    </a:lnTo>
                    <a:lnTo>
                      <a:pt x="60" y="17"/>
                    </a:lnTo>
                    <a:close/>
                    <a:moveTo>
                      <a:pt x="11" y="3"/>
                    </a:moveTo>
                    <a:lnTo>
                      <a:pt x="11" y="3"/>
                    </a:lnTo>
                    <a:lnTo>
                      <a:pt x="11" y="3"/>
                    </a:lnTo>
                    <a:lnTo>
                      <a:pt x="11" y="4"/>
                    </a:lnTo>
                    <a:lnTo>
                      <a:pt x="10" y="3"/>
                    </a:lnTo>
                    <a:lnTo>
                      <a:pt x="11" y="3"/>
                    </a:lnTo>
                    <a:close/>
                    <a:moveTo>
                      <a:pt x="49" y="0"/>
                    </a:moveTo>
                    <a:lnTo>
                      <a:pt x="52" y="1"/>
                    </a:lnTo>
                    <a:lnTo>
                      <a:pt x="55" y="1"/>
                    </a:lnTo>
                    <a:lnTo>
                      <a:pt x="57" y="1"/>
                    </a:lnTo>
                    <a:lnTo>
                      <a:pt x="57" y="1"/>
                    </a:lnTo>
                    <a:lnTo>
                      <a:pt x="58" y="3"/>
                    </a:lnTo>
                    <a:lnTo>
                      <a:pt x="58" y="3"/>
                    </a:lnTo>
                    <a:lnTo>
                      <a:pt x="62" y="3"/>
                    </a:lnTo>
                    <a:lnTo>
                      <a:pt x="65" y="3"/>
                    </a:lnTo>
                    <a:lnTo>
                      <a:pt x="71" y="6"/>
                    </a:lnTo>
                    <a:lnTo>
                      <a:pt x="74" y="7"/>
                    </a:lnTo>
                    <a:lnTo>
                      <a:pt x="76" y="11"/>
                    </a:lnTo>
                    <a:lnTo>
                      <a:pt x="81" y="14"/>
                    </a:lnTo>
                    <a:lnTo>
                      <a:pt x="81" y="14"/>
                    </a:lnTo>
                    <a:lnTo>
                      <a:pt x="81" y="15"/>
                    </a:lnTo>
                    <a:lnTo>
                      <a:pt x="81" y="15"/>
                    </a:lnTo>
                    <a:lnTo>
                      <a:pt x="81" y="17"/>
                    </a:lnTo>
                    <a:lnTo>
                      <a:pt x="81" y="19"/>
                    </a:lnTo>
                    <a:lnTo>
                      <a:pt x="82" y="20"/>
                    </a:lnTo>
                    <a:lnTo>
                      <a:pt x="82" y="20"/>
                    </a:lnTo>
                    <a:lnTo>
                      <a:pt x="84" y="23"/>
                    </a:lnTo>
                    <a:lnTo>
                      <a:pt x="84" y="23"/>
                    </a:lnTo>
                    <a:lnTo>
                      <a:pt x="84" y="25"/>
                    </a:lnTo>
                    <a:lnTo>
                      <a:pt x="82" y="25"/>
                    </a:lnTo>
                    <a:lnTo>
                      <a:pt x="82" y="26"/>
                    </a:lnTo>
                    <a:lnTo>
                      <a:pt x="82" y="26"/>
                    </a:lnTo>
                    <a:lnTo>
                      <a:pt x="82" y="28"/>
                    </a:lnTo>
                    <a:lnTo>
                      <a:pt x="79" y="30"/>
                    </a:lnTo>
                    <a:lnTo>
                      <a:pt x="79" y="30"/>
                    </a:lnTo>
                    <a:lnTo>
                      <a:pt x="77" y="30"/>
                    </a:lnTo>
                    <a:lnTo>
                      <a:pt x="77" y="28"/>
                    </a:lnTo>
                    <a:lnTo>
                      <a:pt x="76" y="28"/>
                    </a:lnTo>
                    <a:lnTo>
                      <a:pt x="76" y="28"/>
                    </a:lnTo>
                    <a:lnTo>
                      <a:pt x="76" y="28"/>
                    </a:lnTo>
                    <a:lnTo>
                      <a:pt x="76" y="28"/>
                    </a:lnTo>
                    <a:lnTo>
                      <a:pt x="76" y="28"/>
                    </a:lnTo>
                    <a:lnTo>
                      <a:pt x="76" y="30"/>
                    </a:lnTo>
                    <a:lnTo>
                      <a:pt x="76" y="31"/>
                    </a:lnTo>
                    <a:lnTo>
                      <a:pt x="74" y="31"/>
                    </a:lnTo>
                    <a:lnTo>
                      <a:pt x="74" y="34"/>
                    </a:lnTo>
                    <a:lnTo>
                      <a:pt x="73" y="34"/>
                    </a:lnTo>
                    <a:lnTo>
                      <a:pt x="69" y="30"/>
                    </a:lnTo>
                    <a:lnTo>
                      <a:pt x="66" y="25"/>
                    </a:lnTo>
                    <a:lnTo>
                      <a:pt x="66" y="22"/>
                    </a:lnTo>
                    <a:lnTo>
                      <a:pt x="66" y="22"/>
                    </a:lnTo>
                    <a:lnTo>
                      <a:pt x="68" y="22"/>
                    </a:lnTo>
                    <a:lnTo>
                      <a:pt x="68" y="22"/>
                    </a:lnTo>
                    <a:lnTo>
                      <a:pt x="68" y="22"/>
                    </a:lnTo>
                    <a:lnTo>
                      <a:pt x="68" y="20"/>
                    </a:lnTo>
                    <a:lnTo>
                      <a:pt x="69" y="19"/>
                    </a:lnTo>
                    <a:lnTo>
                      <a:pt x="69" y="19"/>
                    </a:lnTo>
                    <a:lnTo>
                      <a:pt x="71" y="19"/>
                    </a:lnTo>
                    <a:lnTo>
                      <a:pt x="71" y="19"/>
                    </a:lnTo>
                    <a:lnTo>
                      <a:pt x="73" y="20"/>
                    </a:lnTo>
                    <a:lnTo>
                      <a:pt x="74" y="22"/>
                    </a:lnTo>
                    <a:lnTo>
                      <a:pt x="76" y="22"/>
                    </a:lnTo>
                    <a:lnTo>
                      <a:pt x="74" y="20"/>
                    </a:lnTo>
                    <a:lnTo>
                      <a:pt x="73" y="19"/>
                    </a:lnTo>
                    <a:lnTo>
                      <a:pt x="71" y="17"/>
                    </a:lnTo>
                    <a:lnTo>
                      <a:pt x="71" y="15"/>
                    </a:lnTo>
                    <a:lnTo>
                      <a:pt x="69" y="17"/>
                    </a:lnTo>
                    <a:lnTo>
                      <a:pt x="69" y="17"/>
                    </a:lnTo>
                    <a:lnTo>
                      <a:pt x="69" y="17"/>
                    </a:lnTo>
                    <a:lnTo>
                      <a:pt x="68" y="17"/>
                    </a:lnTo>
                    <a:lnTo>
                      <a:pt x="68" y="17"/>
                    </a:lnTo>
                    <a:lnTo>
                      <a:pt x="68" y="17"/>
                    </a:lnTo>
                    <a:lnTo>
                      <a:pt x="66" y="17"/>
                    </a:lnTo>
                    <a:lnTo>
                      <a:pt x="66" y="15"/>
                    </a:lnTo>
                    <a:lnTo>
                      <a:pt x="66" y="17"/>
                    </a:lnTo>
                    <a:lnTo>
                      <a:pt x="66" y="17"/>
                    </a:lnTo>
                    <a:lnTo>
                      <a:pt x="66" y="19"/>
                    </a:lnTo>
                    <a:lnTo>
                      <a:pt x="66" y="19"/>
                    </a:lnTo>
                    <a:lnTo>
                      <a:pt x="66" y="17"/>
                    </a:lnTo>
                    <a:lnTo>
                      <a:pt x="65" y="17"/>
                    </a:lnTo>
                    <a:lnTo>
                      <a:pt x="65" y="14"/>
                    </a:lnTo>
                    <a:lnTo>
                      <a:pt x="63" y="14"/>
                    </a:lnTo>
                    <a:lnTo>
                      <a:pt x="63" y="12"/>
                    </a:lnTo>
                    <a:lnTo>
                      <a:pt x="62" y="12"/>
                    </a:lnTo>
                    <a:lnTo>
                      <a:pt x="62" y="12"/>
                    </a:lnTo>
                    <a:lnTo>
                      <a:pt x="60" y="11"/>
                    </a:lnTo>
                    <a:lnTo>
                      <a:pt x="58" y="9"/>
                    </a:lnTo>
                    <a:lnTo>
                      <a:pt x="57" y="9"/>
                    </a:lnTo>
                    <a:lnTo>
                      <a:pt x="54" y="9"/>
                    </a:lnTo>
                    <a:lnTo>
                      <a:pt x="52" y="9"/>
                    </a:lnTo>
                    <a:lnTo>
                      <a:pt x="51" y="9"/>
                    </a:lnTo>
                    <a:lnTo>
                      <a:pt x="49" y="11"/>
                    </a:lnTo>
                    <a:lnTo>
                      <a:pt x="49" y="11"/>
                    </a:lnTo>
                    <a:lnTo>
                      <a:pt x="47" y="11"/>
                    </a:lnTo>
                    <a:lnTo>
                      <a:pt x="47" y="12"/>
                    </a:lnTo>
                    <a:lnTo>
                      <a:pt x="47" y="14"/>
                    </a:lnTo>
                    <a:lnTo>
                      <a:pt x="46" y="14"/>
                    </a:lnTo>
                    <a:lnTo>
                      <a:pt x="47" y="15"/>
                    </a:lnTo>
                    <a:lnTo>
                      <a:pt x="41" y="19"/>
                    </a:lnTo>
                    <a:lnTo>
                      <a:pt x="41" y="19"/>
                    </a:lnTo>
                    <a:lnTo>
                      <a:pt x="38" y="19"/>
                    </a:lnTo>
                    <a:lnTo>
                      <a:pt x="38" y="20"/>
                    </a:lnTo>
                    <a:lnTo>
                      <a:pt x="36" y="20"/>
                    </a:lnTo>
                    <a:lnTo>
                      <a:pt x="36" y="22"/>
                    </a:lnTo>
                    <a:lnTo>
                      <a:pt x="36" y="22"/>
                    </a:lnTo>
                    <a:lnTo>
                      <a:pt x="38" y="23"/>
                    </a:lnTo>
                    <a:lnTo>
                      <a:pt x="38" y="23"/>
                    </a:lnTo>
                    <a:lnTo>
                      <a:pt x="40" y="25"/>
                    </a:lnTo>
                    <a:lnTo>
                      <a:pt x="43" y="28"/>
                    </a:lnTo>
                    <a:lnTo>
                      <a:pt x="43" y="30"/>
                    </a:lnTo>
                    <a:lnTo>
                      <a:pt x="43" y="31"/>
                    </a:lnTo>
                    <a:lnTo>
                      <a:pt x="43" y="31"/>
                    </a:lnTo>
                    <a:lnTo>
                      <a:pt x="41" y="31"/>
                    </a:lnTo>
                    <a:lnTo>
                      <a:pt x="40" y="31"/>
                    </a:lnTo>
                    <a:lnTo>
                      <a:pt x="38" y="33"/>
                    </a:lnTo>
                    <a:lnTo>
                      <a:pt x="38" y="33"/>
                    </a:lnTo>
                    <a:lnTo>
                      <a:pt x="36" y="34"/>
                    </a:lnTo>
                    <a:lnTo>
                      <a:pt x="33" y="34"/>
                    </a:lnTo>
                    <a:lnTo>
                      <a:pt x="32" y="34"/>
                    </a:lnTo>
                    <a:lnTo>
                      <a:pt x="30" y="34"/>
                    </a:lnTo>
                    <a:lnTo>
                      <a:pt x="30" y="31"/>
                    </a:lnTo>
                    <a:lnTo>
                      <a:pt x="28" y="28"/>
                    </a:lnTo>
                    <a:lnTo>
                      <a:pt x="28" y="25"/>
                    </a:lnTo>
                    <a:lnTo>
                      <a:pt x="27" y="25"/>
                    </a:lnTo>
                    <a:lnTo>
                      <a:pt x="27" y="25"/>
                    </a:lnTo>
                    <a:lnTo>
                      <a:pt x="27" y="26"/>
                    </a:lnTo>
                    <a:lnTo>
                      <a:pt x="25" y="28"/>
                    </a:lnTo>
                    <a:lnTo>
                      <a:pt x="25" y="30"/>
                    </a:lnTo>
                    <a:lnTo>
                      <a:pt x="25" y="28"/>
                    </a:lnTo>
                    <a:lnTo>
                      <a:pt x="24" y="28"/>
                    </a:lnTo>
                    <a:lnTo>
                      <a:pt x="22" y="28"/>
                    </a:lnTo>
                    <a:lnTo>
                      <a:pt x="19" y="23"/>
                    </a:lnTo>
                    <a:lnTo>
                      <a:pt x="19" y="22"/>
                    </a:lnTo>
                    <a:lnTo>
                      <a:pt x="19" y="22"/>
                    </a:lnTo>
                    <a:lnTo>
                      <a:pt x="16" y="22"/>
                    </a:lnTo>
                    <a:lnTo>
                      <a:pt x="14" y="20"/>
                    </a:lnTo>
                    <a:lnTo>
                      <a:pt x="13" y="20"/>
                    </a:lnTo>
                    <a:lnTo>
                      <a:pt x="13" y="20"/>
                    </a:lnTo>
                    <a:lnTo>
                      <a:pt x="11" y="20"/>
                    </a:lnTo>
                    <a:lnTo>
                      <a:pt x="11" y="19"/>
                    </a:lnTo>
                    <a:lnTo>
                      <a:pt x="10" y="20"/>
                    </a:lnTo>
                    <a:lnTo>
                      <a:pt x="6" y="19"/>
                    </a:lnTo>
                    <a:lnTo>
                      <a:pt x="5" y="19"/>
                    </a:lnTo>
                    <a:lnTo>
                      <a:pt x="3" y="19"/>
                    </a:lnTo>
                    <a:lnTo>
                      <a:pt x="2" y="20"/>
                    </a:lnTo>
                    <a:lnTo>
                      <a:pt x="2" y="22"/>
                    </a:lnTo>
                    <a:lnTo>
                      <a:pt x="2" y="22"/>
                    </a:lnTo>
                    <a:lnTo>
                      <a:pt x="2" y="22"/>
                    </a:lnTo>
                    <a:lnTo>
                      <a:pt x="2" y="20"/>
                    </a:lnTo>
                    <a:lnTo>
                      <a:pt x="0" y="20"/>
                    </a:lnTo>
                    <a:lnTo>
                      <a:pt x="0" y="19"/>
                    </a:lnTo>
                    <a:lnTo>
                      <a:pt x="0" y="19"/>
                    </a:lnTo>
                    <a:lnTo>
                      <a:pt x="0" y="19"/>
                    </a:lnTo>
                    <a:lnTo>
                      <a:pt x="2" y="17"/>
                    </a:lnTo>
                    <a:lnTo>
                      <a:pt x="2" y="17"/>
                    </a:lnTo>
                    <a:lnTo>
                      <a:pt x="2" y="15"/>
                    </a:lnTo>
                    <a:lnTo>
                      <a:pt x="2" y="14"/>
                    </a:lnTo>
                    <a:lnTo>
                      <a:pt x="2" y="12"/>
                    </a:lnTo>
                    <a:lnTo>
                      <a:pt x="2" y="12"/>
                    </a:lnTo>
                    <a:lnTo>
                      <a:pt x="3" y="11"/>
                    </a:lnTo>
                    <a:lnTo>
                      <a:pt x="3" y="11"/>
                    </a:lnTo>
                    <a:lnTo>
                      <a:pt x="3" y="11"/>
                    </a:lnTo>
                    <a:lnTo>
                      <a:pt x="3" y="9"/>
                    </a:lnTo>
                    <a:lnTo>
                      <a:pt x="3" y="9"/>
                    </a:lnTo>
                    <a:lnTo>
                      <a:pt x="2" y="7"/>
                    </a:lnTo>
                    <a:lnTo>
                      <a:pt x="0" y="7"/>
                    </a:lnTo>
                    <a:lnTo>
                      <a:pt x="0" y="6"/>
                    </a:lnTo>
                    <a:lnTo>
                      <a:pt x="0" y="3"/>
                    </a:lnTo>
                    <a:lnTo>
                      <a:pt x="2" y="3"/>
                    </a:lnTo>
                    <a:lnTo>
                      <a:pt x="2" y="1"/>
                    </a:lnTo>
                    <a:lnTo>
                      <a:pt x="2" y="1"/>
                    </a:lnTo>
                    <a:lnTo>
                      <a:pt x="2" y="1"/>
                    </a:lnTo>
                    <a:lnTo>
                      <a:pt x="3" y="0"/>
                    </a:lnTo>
                    <a:lnTo>
                      <a:pt x="3" y="1"/>
                    </a:lnTo>
                    <a:lnTo>
                      <a:pt x="5" y="1"/>
                    </a:lnTo>
                    <a:lnTo>
                      <a:pt x="5" y="1"/>
                    </a:lnTo>
                    <a:lnTo>
                      <a:pt x="6" y="1"/>
                    </a:lnTo>
                    <a:lnTo>
                      <a:pt x="6" y="1"/>
                    </a:lnTo>
                    <a:lnTo>
                      <a:pt x="6" y="1"/>
                    </a:lnTo>
                    <a:lnTo>
                      <a:pt x="6" y="1"/>
                    </a:lnTo>
                    <a:lnTo>
                      <a:pt x="10" y="3"/>
                    </a:lnTo>
                    <a:lnTo>
                      <a:pt x="10" y="3"/>
                    </a:lnTo>
                    <a:lnTo>
                      <a:pt x="10" y="4"/>
                    </a:lnTo>
                    <a:lnTo>
                      <a:pt x="10" y="6"/>
                    </a:lnTo>
                    <a:lnTo>
                      <a:pt x="11" y="6"/>
                    </a:lnTo>
                    <a:lnTo>
                      <a:pt x="11" y="6"/>
                    </a:lnTo>
                    <a:lnTo>
                      <a:pt x="11" y="6"/>
                    </a:lnTo>
                    <a:lnTo>
                      <a:pt x="11" y="6"/>
                    </a:lnTo>
                    <a:lnTo>
                      <a:pt x="11" y="7"/>
                    </a:lnTo>
                    <a:lnTo>
                      <a:pt x="11" y="9"/>
                    </a:lnTo>
                    <a:lnTo>
                      <a:pt x="13" y="9"/>
                    </a:lnTo>
                    <a:lnTo>
                      <a:pt x="13" y="9"/>
                    </a:lnTo>
                    <a:lnTo>
                      <a:pt x="16" y="9"/>
                    </a:lnTo>
                    <a:lnTo>
                      <a:pt x="17" y="9"/>
                    </a:lnTo>
                    <a:lnTo>
                      <a:pt x="17" y="9"/>
                    </a:lnTo>
                    <a:lnTo>
                      <a:pt x="17" y="7"/>
                    </a:lnTo>
                    <a:lnTo>
                      <a:pt x="16" y="7"/>
                    </a:lnTo>
                    <a:lnTo>
                      <a:pt x="16" y="7"/>
                    </a:lnTo>
                    <a:lnTo>
                      <a:pt x="16" y="7"/>
                    </a:lnTo>
                    <a:lnTo>
                      <a:pt x="17" y="7"/>
                    </a:lnTo>
                    <a:lnTo>
                      <a:pt x="19" y="9"/>
                    </a:lnTo>
                    <a:lnTo>
                      <a:pt x="21" y="11"/>
                    </a:lnTo>
                    <a:lnTo>
                      <a:pt x="24" y="12"/>
                    </a:lnTo>
                    <a:lnTo>
                      <a:pt x="25" y="12"/>
                    </a:lnTo>
                    <a:lnTo>
                      <a:pt x="28" y="12"/>
                    </a:lnTo>
                    <a:lnTo>
                      <a:pt x="32" y="11"/>
                    </a:lnTo>
                    <a:lnTo>
                      <a:pt x="33" y="9"/>
                    </a:lnTo>
                    <a:lnTo>
                      <a:pt x="35" y="7"/>
                    </a:lnTo>
                    <a:lnTo>
                      <a:pt x="41" y="6"/>
                    </a:lnTo>
                    <a:lnTo>
                      <a:pt x="44" y="4"/>
                    </a:lnTo>
                    <a:lnTo>
                      <a:pt x="44" y="4"/>
                    </a:lnTo>
                    <a:lnTo>
                      <a:pt x="46" y="3"/>
                    </a:lnTo>
                    <a:lnTo>
                      <a:pt x="47" y="1"/>
                    </a:lnTo>
                    <a:lnTo>
                      <a:pt x="49" y="1"/>
                    </a:lnTo>
                    <a:lnTo>
                      <a:pt x="4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3" name="Freeform 180">
                <a:extLst>
                  <a:ext uri="{FF2B5EF4-FFF2-40B4-BE49-F238E27FC236}">
                    <a16:creationId xmlns:a16="http://schemas.microsoft.com/office/drawing/2014/main" id="{03D031F3-3222-426F-B8B1-271CB6A3E3D9}"/>
                  </a:ext>
                </a:extLst>
              </p:cNvPr>
              <p:cNvSpPr>
                <a:spLocks noEditPoints="1"/>
              </p:cNvSpPr>
              <p:nvPr/>
            </p:nvSpPr>
            <p:spPr bwMode="auto">
              <a:xfrm>
                <a:off x="7228859" y="3661574"/>
                <a:ext cx="220263" cy="284586"/>
              </a:xfrm>
              <a:custGeom>
                <a:avLst/>
                <a:gdLst>
                  <a:gd name="T0" fmla="*/ 99 w 113"/>
                  <a:gd name="T1" fmla="*/ 93 h 146"/>
                  <a:gd name="T2" fmla="*/ 96 w 113"/>
                  <a:gd name="T3" fmla="*/ 91 h 146"/>
                  <a:gd name="T4" fmla="*/ 66 w 113"/>
                  <a:gd name="T5" fmla="*/ 25 h 146"/>
                  <a:gd name="T6" fmla="*/ 74 w 113"/>
                  <a:gd name="T7" fmla="*/ 36 h 146"/>
                  <a:gd name="T8" fmla="*/ 90 w 113"/>
                  <a:gd name="T9" fmla="*/ 41 h 146"/>
                  <a:gd name="T10" fmla="*/ 96 w 113"/>
                  <a:gd name="T11" fmla="*/ 41 h 146"/>
                  <a:gd name="T12" fmla="*/ 102 w 113"/>
                  <a:gd name="T13" fmla="*/ 49 h 146"/>
                  <a:gd name="T14" fmla="*/ 108 w 113"/>
                  <a:gd name="T15" fmla="*/ 56 h 146"/>
                  <a:gd name="T16" fmla="*/ 113 w 113"/>
                  <a:gd name="T17" fmla="*/ 60 h 146"/>
                  <a:gd name="T18" fmla="*/ 112 w 113"/>
                  <a:gd name="T19" fmla="*/ 67 h 146"/>
                  <a:gd name="T20" fmla="*/ 102 w 113"/>
                  <a:gd name="T21" fmla="*/ 77 h 146"/>
                  <a:gd name="T22" fmla="*/ 94 w 113"/>
                  <a:gd name="T23" fmla="*/ 91 h 146"/>
                  <a:gd name="T24" fmla="*/ 91 w 113"/>
                  <a:gd name="T25" fmla="*/ 89 h 146"/>
                  <a:gd name="T26" fmla="*/ 86 w 113"/>
                  <a:gd name="T27" fmla="*/ 91 h 146"/>
                  <a:gd name="T28" fmla="*/ 83 w 113"/>
                  <a:gd name="T29" fmla="*/ 99 h 146"/>
                  <a:gd name="T30" fmla="*/ 83 w 113"/>
                  <a:gd name="T31" fmla="*/ 108 h 146"/>
                  <a:gd name="T32" fmla="*/ 83 w 113"/>
                  <a:gd name="T33" fmla="*/ 112 h 146"/>
                  <a:gd name="T34" fmla="*/ 71 w 113"/>
                  <a:gd name="T35" fmla="*/ 115 h 146"/>
                  <a:gd name="T36" fmla="*/ 63 w 113"/>
                  <a:gd name="T37" fmla="*/ 127 h 146"/>
                  <a:gd name="T38" fmla="*/ 47 w 113"/>
                  <a:gd name="T39" fmla="*/ 132 h 146"/>
                  <a:gd name="T40" fmla="*/ 49 w 113"/>
                  <a:gd name="T41" fmla="*/ 137 h 146"/>
                  <a:gd name="T42" fmla="*/ 39 w 113"/>
                  <a:gd name="T43" fmla="*/ 141 h 146"/>
                  <a:gd name="T44" fmla="*/ 28 w 113"/>
                  <a:gd name="T45" fmla="*/ 143 h 146"/>
                  <a:gd name="T46" fmla="*/ 15 w 113"/>
                  <a:gd name="T47" fmla="*/ 146 h 146"/>
                  <a:gd name="T48" fmla="*/ 12 w 113"/>
                  <a:gd name="T49" fmla="*/ 138 h 146"/>
                  <a:gd name="T50" fmla="*/ 9 w 113"/>
                  <a:gd name="T51" fmla="*/ 134 h 146"/>
                  <a:gd name="T52" fmla="*/ 8 w 113"/>
                  <a:gd name="T53" fmla="*/ 127 h 146"/>
                  <a:gd name="T54" fmla="*/ 4 w 113"/>
                  <a:gd name="T55" fmla="*/ 123 h 146"/>
                  <a:gd name="T56" fmla="*/ 3 w 113"/>
                  <a:gd name="T57" fmla="*/ 116 h 146"/>
                  <a:gd name="T58" fmla="*/ 3 w 113"/>
                  <a:gd name="T59" fmla="*/ 112 h 146"/>
                  <a:gd name="T60" fmla="*/ 12 w 113"/>
                  <a:gd name="T61" fmla="*/ 107 h 146"/>
                  <a:gd name="T62" fmla="*/ 22 w 113"/>
                  <a:gd name="T63" fmla="*/ 104 h 146"/>
                  <a:gd name="T64" fmla="*/ 33 w 113"/>
                  <a:gd name="T65" fmla="*/ 101 h 146"/>
                  <a:gd name="T66" fmla="*/ 42 w 113"/>
                  <a:gd name="T67" fmla="*/ 97 h 146"/>
                  <a:gd name="T68" fmla="*/ 45 w 113"/>
                  <a:gd name="T69" fmla="*/ 91 h 146"/>
                  <a:gd name="T70" fmla="*/ 47 w 113"/>
                  <a:gd name="T71" fmla="*/ 85 h 146"/>
                  <a:gd name="T72" fmla="*/ 50 w 113"/>
                  <a:gd name="T73" fmla="*/ 78 h 146"/>
                  <a:gd name="T74" fmla="*/ 52 w 113"/>
                  <a:gd name="T75" fmla="*/ 71 h 146"/>
                  <a:gd name="T76" fmla="*/ 52 w 113"/>
                  <a:gd name="T77" fmla="*/ 64 h 146"/>
                  <a:gd name="T78" fmla="*/ 47 w 113"/>
                  <a:gd name="T79" fmla="*/ 58 h 146"/>
                  <a:gd name="T80" fmla="*/ 47 w 113"/>
                  <a:gd name="T81" fmla="*/ 50 h 146"/>
                  <a:gd name="T82" fmla="*/ 50 w 113"/>
                  <a:gd name="T83" fmla="*/ 41 h 146"/>
                  <a:gd name="T84" fmla="*/ 52 w 113"/>
                  <a:gd name="T85" fmla="*/ 37 h 146"/>
                  <a:gd name="T86" fmla="*/ 55 w 113"/>
                  <a:gd name="T87" fmla="*/ 36 h 146"/>
                  <a:gd name="T88" fmla="*/ 58 w 113"/>
                  <a:gd name="T89" fmla="*/ 34 h 146"/>
                  <a:gd name="T90" fmla="*/ 55 w 113"/>
                  <a:gd name="T91" fmla="*/ 31 h 146"/>
                  <a:gd name="T92" fmla="*/ 55 w 113"/>
                  <a:gd name="T93" fmla="*/ 28 h 146"/>
                  <a:gd name="T94" fmla="*/ 55 w 113"/>
                  <a:gd name="T95" fmla="*/ 23 h 146"/>
                  <a:gd name="T96" fmla="*/ 58 w 113"/>
                  <a:gd name="T97" fmla="*/ 22 h 146"/>
                  <a:gd name="T98" fmla="*/ 58 w 113"/>
                  <a:gd name="T99" fmla="*/ 23 h 146"/>
                  <a:gd name="T100" fmla="*/ 60 w 113"/>
                  <a:gd name="T101" fmla="*/ 25 h 146"/>
                  <a:gd name="T102" fmla="*/ 63 w 113"/>
                  <a:gd name="T103" fmla="*/ 22 h 146"/>
                  <a:gd name="T104" fmla="*/ 63 w 113"/>
                  <a:gd name="T105" fmla="*/ 17 h 146"/>
                  <a:gd name="T106" fmla="*/ 61 w 113"/>
                  <a:gd name="T107" fmla="*/ 17 h 146"/>
                  <a:gd name="T108" fmla="*/ 64 w 113"/>
                  <a:gd name="T109" fmla="*/ 0 h 146"/>
                  <a:gd name="T110" fmla="*/ 64 w 113"/>
                  <a:gd name="T111" fmla="*/ 9 h 146"/>
                  <a:gd name="T112" fmla="*/ 63 w 113"/>
                  <a:gd name="T113" fmla="*/ 11 h 146"/>
                  <a:gd name="T114" fmla="*/ 61 w 113"/>
                  <a:gd name="T115" fmla="*/ 9 h 146"/>
                  <a:gd name="T116" fmla="*/ 60 w 113"/>
                  <a:gd name="T117" fmla="*/ 4 h 146"/>
                  <a:gd name="T118" fmla="*/ 61 w 113"/>
                  <a:gd name="T119" fmla="*/ 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146">
                    <a:moveTo>
                      <a:pt x="101" y="86"/>
                    </a:moveTo>
                    <a:lnTo>
                      <a:pt x="101" y="89"/>
                    </a:lnTo>
                    <a:lnTo>
                      <a:pt x="99" y="89"/>
                    </a:lnTo>
                    <a:lnTo>
                      <a:pt x="99" y="93"/>
                    </a:lnTo>
                    <a:lnTo>
                      <a:pt x="97" y="93"/>
                    </a:lnTo>
                    <a:lnTo>
                      <a:pt x="97" y="94"/>
                    </a:lnTo>
                    <a:lnTo>
                      <a:pt x="96" y="93"/>
                    </a:lnTo>
                    <a:lnTo>
                      <a:pt x="96" y="91"/>
                    </a:lnTo>
                    <a:lnTo>
                      <a:pt x="99" y="89"/>
                    </a:lnTo>
                    <a:lnTo>
                      <a:pt x="101" y="86"/>
                    </a:lnTo>
                    <a:close/>
                    <a:moveTo>
                      <a:pt x="64" y="22"/>
                    </a:moveTo>
                    <a:lnTo>
                      <a:pt x="66" y="25"/>
                    </a:lnTo>
                    <a:lnTo>
                      <a:pt x="67" y="30"/>
                    </a:lnTo>
                    <a:lnTo>
                      <a:pt x="69" y="31"/>
                    </a:lnTo>
                    <a:lnTo>
                      <a:pt x="72" y="34"/>
                    </a:lnTo>
                    <a:lnTo>
                      <a:pt x="74" y="36"/>
                    </a:lnTo>
                    <a:lnTo>
                      <a:pt x="75" y="37"/>
                    </a:lnTo>
                    <a:lnTo>
                      <a:pt x="82" y="39"/>
                    </a:lnTo>
                    <a:lnTo>
                      <a:pt x="85" y="41"/>
                    </a:lnTo>
                    <a:lnTo>
                      <a:pt x="90" y="41"/>
                    </a:lnTo>
                    <a:lnTo>
                      <a:pt x="91" y="41"/>
                    </a:lnTo>
                    <a:lnTo>
                      <a:pt x="93" y="41"/>
                    </a:lnTo>
                    <a:lnTo>
                      <a:pt x="94" y="41"/>
                    </a:lnTo>
                    <a:lnTo>
                      <a:pt x="96" y="41"/>
                    </a:lnTo>
                    <a:lnTo>
                      <a:pt x="99" y="44"/>
                    </a:lnTo>
                    <a:lnTo>
                      <a:pt x="99" y="45"/>
                    </a:lnTo>
                    <a:lnTo>
                      <a:pt x="101" y="47"/>
                    </a:lnTo>
                    <a:lnTo>
                      <a:pt x="102" y="49"/>
                    </a:lnTo>
                    <a:lnTo>
                      <a:pt x="102" y="50"/>
                    </a:lnTo>
                    <a:lnTo>
                      <a:pt x="104" y="52"/>
                    </a:lnTo>
                    <a:lnTo>
                      <a:pt x="107" y="55"/>
                    </a:lnTo>
                    <a:lnTo>
                      <a:pt x="108" y="56"/>
                    </a:lnTo>
                    <a:lnTo>
                      <a:pt x="110" y="58"/>
                    </a:lnTo>
                    <a:lnTo>
                      <a:pt x="112" y="58"/>
                    </a:lnTo>
                    <a:lnTo>
                      <a:pt x="113" y="60"/>
                    </a:lnTo>
                    <a:lnTo>
                      <a:pt x="113" y="60"/>
                    </a:lnTo>
                    <a:lnTo>
                      <a:pt x="113" y="61"/>
                    </a:lnTo>
                    <a:lnTo>
                      <a:pt x="113" y="63"/>
                    </a:lnTo>
                    <a:lnTo>
                      <a:pt x="112" y="66"/>
                    </a:lnTo>
                    <a:lnTo>
                      <a:pt x="112" y="67"/>
                    </a:lnTo>
                    <a:lnTo>
                      <a:pt x="108" y="69"/>
                    </a:lnTo>
                    <a:lnTo>
                      <a:pt x="107" y="74"/>
                    </a:lnTo>
                    <a:lnTo>
                      <a:pt x="105" y="75"/>
                    </a:lnTo>
                    <a:lnTo>
                      <a:pt x="102" y="77"/>
                    </a:lnTo>
                    <a:lnTo>
                      <a:pt x="101" y="80"/>
                    </a:lnTo>
                    <a:lnTo>
                      <a:pt x="97" y="85"/>
                    </a:lnTo>
                    <a:lnTo>
                      <a:pt x="94" y="89"/>
                    </a:lnTo>
                    <a:lnTo>
                      <a:pt x="94" y="91"/>
                    </a:lnTo>
                    <a:lnTo>
                      <a:pt x="93" y="91"/>
                    </a:lnTo>
                    <a:lnTo>
                      <a:pt x="91" y="91"/>
                    </a:lnTo>
                    <a:lnTo>
                      <a:pt x="90" y="89"/>
                    </a:lnTo>
                    <a:lnTo>
                      <a:pt x="91" y="89"/>
                    </a:lnTo>
                    <a:lnTo>
                      <a:pt x="91" y="88"/>
                    </a:lnTo>
                    <a:lnTo>
                      <a:pt x="90" y="88"/>
                    </a:lnTo>
                    <a:lnTo>
                      <a:pt x="88" y="88"/>
                    </a:lnTo>
                    <a:lnTo>
                      <a:pt x="86" y="91"/>
                    </a:lnTo>
                    <a:lnTo>
                      <a:pt x="85" y="93"/>
                    </a:lnTo>
                    <a:lnTo>
                      <a:pt x="85" y="94"/>
                    </a:lnTo>
                    <a:lnTo>
                      <a:pt x="85" y="97"/>
                    </a:lnTo>
                    <a:lnTo>
                      <a:pt x="83" y="99"/>
                    </a:lnTo>
                    <a:lnTo>
                      <a:pt x="83" y="102"/>
                    </a:lnTo>
                    <a:lnTo>
                      <a:pt x="83" y="102"/>
                    </a:lnTo>
                    <a:lnTo>
                      <a:pt x="83" y="105"/>
                    </a:lnTo>
                    <a:lnTo>
                      <a:pt x="83" y="108"/>
                    </a:lnTo>
                    <a:lnTo>
                      <a:pt x="85" y="110"/>
                    </a:lnTo>
                    <a:lnTo>
                      <a:pt x="85" y="112"/>
                    </a:lnTo>
                    <a:lnTo>
                      <a:pt x="83" y="112"/>
                    </a:lnTo>
                    <a:lnTo>
                      <a:pt x="83" y="112"/>
                    </a:lnTo>
                    <a:lnTo>
                      <a:pt x="78" y="112"/>
                    </a:lnTo>
                    <a:lnTo>
                      <a:pt x="75" y="113"/>
                    </a:lnTo>
                    <a:lnTo>
                      <a:pt x="72" y="115"/>
                    </a:lnTo>
                    <a:lnTo>
                      <a:pt x="71" y="115"/>
                    </a:lnTo>
                    <a:lnTo>
                      <a:pt x="67" y="118"/>
                    </a:lnTo>
                    <a:lnTo>
                      <a:pt x="66" y="124"/>
                    </a:lnTo>
                    <a:lnTo>
                      <a:pt x="64" y="126"/>
                    </a:lnTo>
                    <a:lnTo>
                      <a:pt x="63" y="127"/>
                    </a:lnTo>
                    <a:lnTo>
                      <a:pt x="58" y="127"/>
                    </a:lnTo>
                    <a:lnTo>
                      <a:pt x="53" y="127"/>
                    </a:lnTo>
                    <a:lnTo>
                      <a:pt x="50" y="129"/>
                    </a:lnTo>
                    <a:lnTo>
                      <a:pt x="47" y="132"/>
                    </a:lnTo>
                    <a:lnTo>
                      <a:pt x="47" y="134"/>
                    </a:lnTo>
                    <a:lnTo>
                      <a:pt x="49" y="135"/>
                    </a:lnTo>
                    <a:lnTo>
                      <a:pt x="49" y="135"/>
                    </a:lnTo>
                    <a:lnTo>
                      <a:pt x="49" y="137"/>
                    </a:lnTo>
                    <a:lnTo>
                      <a:pt x="47" y="138"/>
                    </a:lnTo>
                    <a:lnTo>
                      <a:pt x="45" y="140"/>
                    </a:lnTo>
                    <a:lnTo>
                      <a:pt x="41" y="141"/>
                    </a:lnTo>
                    <a:lnTo>
                      <a:pt x="39" y="141"/>
                    </a:lnTo>
                    <a:lnTo>
                      <a:pt x="37" y="140"/>
                    </a:lnTo>
                    <a:lnTo>
                      <a:pt x="34" y="140"/>
                    </a:lnTo>
                    <a:lnTo>
                      <a:pt x="30" y="141"/>
                    </a:lnTo>
                    <a:lnTo>
                      <a:pt x="28" y="143"/>
                    </a:lnTo>
                    <a:lnTo>
                      <a:pt x="26" y="143"/>
                    </a:lnTo>
                    <a:lnTo>
                      <a:pt x="23" y="145"/>
                    </a:lnTo>
                    <a:lnTo>
                      <a:pt x="19" y="145"/>
                    </a:lnTo>
                    <a:lnTo>
                      <a:pt x="15" y="146"/>
                    </a:lnTo>
                    <a:lnTo>
                      <a:pt x="15" y="145"/>
                    </a:lnTo>
                    <a:lnTo>
                      <a:pt x="14" y="143"/>
                    </a:lnTo>
                    <a:lnTo>
                      <a:pt x="14" y="140"/>
                    </a:lnTo>
                    <a:lnTo>
                      <a:pt x="12" y="138"/>
                    </a:lnTo>
                    <a:lnTo>
                      <a:pt x="12" y="137"/>
                    </a:lnTo>
                    <a:lnTo>
                      <a:pt x="11" y="137"/>
                    </a:lnTo>
                    <a:lnTo>
                      <a:pt x="11" y="135"/>
                    </a:lnTo>
                    <a:lnTo>
                      <a:pt x="9" y="134"/>
                    </a:lnTo>
                    <a:lnTo>
                      <a:pt x="9" y="132"/>
                    </a:lnTo>
                    <a:lnTo>
                      <a:pt x="9" y="130"/>
                    </a:lnTo>
                    <a:lnTo>
                      <a:pt x="8" y="129"/>
                    </a:lnTo>
                    <a:lnTo>
                      <a:pt x="8" y="127"/>
                    </a:lnTo>
                    <a:lnTo>
                      <a:pt x="6" y="126"/>
                    </a:lnTo>
                    <a:lnTo>
                      <a:pt x="6" y="124"/>
                    </a:lnTo>
                    <a:lnTo>
                      <a:pt x="6" y="123"/>
                    </a:lnTo>
                    <a:lnTo>
                      <a:pt x="4" y="123"/>
                    </a:lnTo>
                    <a:lnTo>
                      <a:pt x="4" y="121"/>
                    </a:lnTo>
                    <a:lnTo>
                      <a:pt x="3" y="119"/>
                    </a:lnTo>
                    <a:lnTo>
                      <a:pt x="3" y="118"/>
                    </a:lnTo>
                    <a:lnTo>
                      <a:pt x="3" y="116"/>
                    </a:lnTo>
                    <a:lnTo>
                      <a:pt x="1" y="115"/>
                    </a:lnTo>
                    <a:lnTo>
                      <a:pt x="1" y="113"/>
                    </a:lnTo>
                    <a:lnTo>
                      <a:pt x="0" y="112"/>
                    </a:lnTo>
                    <a:lnTo>
                      <a:pt x="3" y="112"/>
                    </a:lnTo>
                    <a:lnTo>
                      <a:pt x="4" y="110"/>
                    </a:lnTo>
                    <a:lnTo>
                      <a:pt x="8" y="108"/>
                    </a:lnTo>
                    <a:lnTo>
                      <a:pt x="9" y="108"/>
                    </a:lnTo>
                    <a:lnTo>
                      <a:pt x="12" y="107"/>
                    </a:lnTo>
                    <a:lnTo>
                      <a:pt x="14" y="107"/>
                    </a:lnTo>
                    <a:lnTo>
                      <a:pt x="17" y="105"/>
                    </a:lnTo>
                    <a:lnTo>
                      <a:pt x="20" y="105"/>
                    </a:lnTo>
                    <a:lnTo>
                      <a:pt x="22" y="104"/>
                    </a:lnTo>
                    <a:lnTo>
                      <a:pt x="25" y="104"/>
                    </a:lnTo>
                    <a:lnTo>
                      <a:pt x="26" y="102"/>
                    </a:lnTo>
                    <a:lnTo>
                      <a:pt x="30" y="102"/>
                    </a:lnTo>
                    <a:lnTo>
                      <a:pt x="33" y="101"/>
                    </a:lnTo>
                    <a:lnTo>
                      <a:pt x="34" y="99"/>
                    </a:lnTo>
                    <a:lnTo>
                      <a:pt x="37" y="99"/>
                    </a:lnTo>
                    <a:lnTo>
                      <a:pt x="39" y="97"/>
                    </a:lnTo>
                    <a:lnTo>
                      <a:pt x="42" y="97"/>
                    </a:lnTo>
                    <a:lnTo>
                      <a:pt x="44" y="96"/>
                    </a:lnTo>
                    <a:lnTo>
                      <a:pt x="44" y="94"/>
                    </a:lnTo>
                    <a:lnTo>
                      <a:pt x="45" y="93"/>
                    </a:lnTo>
                    <a:lnTo>
                      <a:pt x="45" y="91"/>
                    </a:lnTo>
                    <a:lnTo>
                      <a:pt x="45" y="89"/>
                    </a:lnTo>
                    <a:lnTo>
                      <a:pt x="47" y="88"/>
                    </a:lnTo>
                    <a:lnTo>
                      <a:pt x="47" y="86"/>
                    </a:lnTo>
                    <a:lnTo>
                      <a:pt x="47" y="85"/>
                    </a:lnTo>
                    <a:lnTo>
                      <a:pt x="49" y="83"/>
                    </a:lnTo>
                    <a:lnTo>
                      <a:pt x="49" y="82"/>
                    </a:lnTo>
                    <a:lnTo>
                      <a:pt x="49" y="80"/>
                    </a:lnTo>
                    <a:lnTo>
                      <a:pt x="50" y="78"/>
                    </a:lnTo>
                    <a:lnTo>
                      <a:pt x="50" y="77"/>
                    </a:lnTo>
                    <a:lnTo>
                      <a:pt x="50" y="75"/>
                    </a:lnTo>
                    <a:lnTo>
                      <a:pt x="52" y="74"/>
                    </a:lnTo>
                    <a:lnTo>
                      <a:pt x="52" y="71"/>
                    </a:lnTo>
                    <a:lnTo>
                      <a:pt x="52" y="69"/>
                    </a:lnTo>
                    <a:lnTo>
                      <a:pt x="53" y="67"/>
                    </a:lnTo>
                    <a:lnTo>
                      <a:pt x="53" y="66"/>
                    </a:lnTo>
                    <a:lnTo>
                      <a:pt x="52" y="64"/>
                    </a:lnTo>
                    <a:lnTo>
                      <a:pt x="52" y="63"/>
                    </a:lnTo>
                    <a:lnTo>
                      <a:pt x="50" y="61"/>
                    </a:lnTo>
                    <a:lnTo>
                      <a:pt x="49" y="60"/>
                    </a:lnTo>
                    <a:lnTo>
                      <a:pt x="47" y="58"/>
                    </a:lnTo>
                    <a:lnTo>
                      <a:pt x="47" y="56"/>
                    </a:lnTo>
                    <a:lnTo>
                      <a:pt x="47" y="53"/>
                    </a:lnTo>
                    <a:lnTo>
                      <a:pt x="47" y="53"/>
                    </a:lnTo>
                    <a:lnTo>
                      <a:pt x="47" y="50"/>
                    </a:lnTo>
                    <a:lnTo>
                      <a:pt x="47" y="49"/>
                    </a:lnTo>
                    <a:lnTo>
                      <a:pt x="49" y="45"/>
                    </a:lnTo>
                    <a:lnTo>
                      <a:pt x="50" y="44"/>
                    </a:lnTo>
                    <a:lnTo>
                      <a:pt x="50" y="41"/>
                    </a:lnTo>
                    <a:lnTo>
                      <a:pt x="52" y="41"/>
                    </a:lnTo>
                    <a:lnTo>
                      <a:pt x="52" y="39"/>
                    </a:lnTo>
                    <a:lnTo>
                      <a:pt x="52" y="37"/>
                    </a:lnTo>
                    <a:lnTo>
                      <a:pt x="52" y="37"/>
                    </a:lnTo>
                    <a:lnTo>
                      <a:pt x="50" y="37"/>
                    </a:lnTo>
                    <a:lnTo>
                      <a:pt x="52" y="36"/>
                    </a:lnTo>
                    <a:lnTo>
                      <a:pt x="53" y="36"/>
                    </a:lnTo>
                    <a:lnTo>
                      <a:pt x="55" y="36"/>
                    </a:lnTo>
                    <a:lnTo>
                      <a:pt x="56" y="36"/>
                    </a:lnTo>
                    <a:lnTo>
                      <a:pt x="58" y="36"/>
                    </a:lnTo>
                    <a:lnTo>
                      <a:pt x="58" y="34"/>
                    </a:lnTo>
                    <a:lnTo>
                      <a:pt x="58" y="34"/>
                    </a:lnTo>
                    <a:lnTo>
                      <a:pt x="58" y="33"/>
                    </a:lnTo>
                    <a:lnTo>
                      <a:pt x="55" y="33"/>
                    </a:lnTo>
                    <a:lnTo>
                      <a:pt x="55" y="33"/>
                    </a:lnTo>
                    <a:lnTo>
                      <a:pt x="55" y="31"/>
                    </a:lnTo>
                    <a:lnTo>
                      <a:pt x="55" y="30"/>
                    </a:lnTo>
                    <a:lnTo>
                      <a:pt x="55" y="30"/>
                    </a:lnTo>
                    <a:lnTo>
                      <a:pt x="55" y="28"/>
                    </a:lnTo>
                    <a:lnTo>
                      <a:pt x="55" y="28"/>
                    </a:lnTo>
                    <a:lnTo>
                      <a:pt x="55" y="26"/>
                    </a:lnTo>
                    <a:lnTo>
                      <a:pt x="55" y="26"/>
                    </a:lnTo>
                    <a:lnTo>
                      <a:pt x="55" y="25"/>
                    </a:lnTo>
                    <a:lnTo>
                      <a:pt x="55" y="23"/>
                    </a:lnTo>
                    <a:lnTo>
                      <a:pt x="56" y="22"/>
                    </a:lnTo>
                    <a:lnTo>
                      <a:pt x="56" y="22"/>
                    </a:lnTo>
                    <a:lnTo>
                      <a:pt x="56" y="22"/>
                    </a:lnTo>
                    <a:lnTo>
                      <a:pt x="58" y="22"/>
                    </a:lnTo>
                    <a:lnTo>
                      <a:pt x="58" y="22"/>
                    </a:lnTo>
                    <a:lnTo>
                      <a:pt x="58" y="22"/>
                    </a:lnTo>
                    <a:lnTo>
                      <a:pt x="58" y="23"/>
                    </a:lnTo>
                    <a:lnTo>
                      <a:pt x="58" y="23"/>
                    </a:lnTo>
                    <a:lnTo>
                      <a:pt x="58" y="23"/>
                    </a:lnTo>
                    <a:lnTo>
                      <a:pt x="58" y="23"/>
                    </a:lnTo>
                    <a:lnTo>
                      <a:pt x="60" y="25"/>
                    </a:lnTo>
                    <a:lnTo>
                      <a:pt x="60" y="25"/>
                    </a:lnTo>
                    <a:lnTo>
                      <a:pt x="61" y="23"/>
                    </a:lnTo>
                    <a:lnTo>
                      <a:pt x="61" y="23"/>
                    </a:lnTo>
                    <a:lnTo>
                      <a:pt x="63" y="23"/>
                    </a:lnTo>
                    <a:lnTo>
                      <a:pt x="63" y="22"/>
                    </a:lnTo>
                    <a:lnTo>
                      <a:pt x="63" y="22"/>
                    </a:lnTo>
                    <a:lnTo>
                      <a:pt x="64" y="22"/>
                    </a:lnTo>
                    <a:close/>
                    <a:moveTo>
                      <a:pt x="61" y="17"/>
                    </a:moveTo>
                    <a:lnTo>
                      <a:pt x="63" y="17"/>
                    </a:lnTo>
                    <a:lnTo>
                      <a:pt x="63" y="17"/>
                    </a:lnTo>
                    <a:lnTo>
                      <a:pt x="63" y="17"/>
                    </a:lnTo>
                    <a:lnTo>
                      <a:pt x="61" y="17"/>
                    </a:lnTo>
                    <a:lnTo>
                      <a:pt x="61" y="17"/>
                    </a:lnTo>
                    <a:lnTo>
                      <a:pt x="61" y="17"/>
                    </a:lnTo>
                    <a:lnTo>
                      <a:pt x="61" y="17"/>
                    </a:lnTo>
                    <a:close/>
                    <a:moveTo>
                      <a:pt x="64" y="0"/>
                    </a:moveTo>
                    <a:lnTo>
                      <a:pt x="64" y="0"/>
                    </a:lnTo>
                    <a:lnTo>
                      <a:pt x="64" y="1"/>
                    </a:lnTo>
                    <a:lnTo>
                      <a:pt x="64" y="3"/>
                    </a:lnTo>
                    <a:lnTo>
                      <a:pt x="64" y="4"/>
                    </a:lnTo>
                    <a:lnTo>
                      <a:pt x="64" y="9"/>
                    </a:lnTo>
                    <a:lnTo>
                      <a:pt x="63" y="9"/>
                    </a:lnTo>
                    <a:lnTo>
                      <a:pt x="63" y="11"/>
                    </a:lnTo>
                    <a:lnTo>
                      <a:pt x="63" y="11"/>
                    </a:lnTo>
                    <a:lnTo>
                      <a:pt x="63" y="11"/>
                    </a:lnTo>
                    <a:lnTo>
                      <a:pt x="61" y="11"/>
                    </a:lnTo>
                    <a:lnTo>
                      <a:pt x="61" y="11"/>
                    </a:lnTo>
                    <a:lnTo>
                      <a:pt x="61" y="11"/>
                    </a:lnTo>
                    <a:lnTo>
                      <a:pt x="61" y="9"/>
                    </a:lnTo>
                    <a:lnTo>
                      <a:pt x="61" y="8"/>
                    </a:lnTo>
                    <a:lnTo>
                      <a:pt x="61" y="6"/>
                    </a:lnTo>
                    <a:lnTo>
                      <a:pt x="61" y="4"/>
                    </a:lnTo>
                    <a:lnTo>
                      <a:pt x="60" y="4"/>
                    </a:lnTo>
                    <a:lnTo>
                      <a:pt x="60" y="4"/>
                    </a:lnTo>
                    <a:lnTo>
                      <a:pt x="61" y="3"/>
                    </a:lnTo>
                    <a:lnTo>
                      <a:pt x="61" y="3"/>
                    </a:lnTo>
                    <a:lnTo>
                      <a:pt x="61" y="3"/>
                    </a:lnTo>
                    <a:lnTo>
                      <a:pt x="63" y="1"/>
                    </a:lnTo>
                    <a:lnTo>
                      <a:pt x="63" y="1"/>
                    </a:lnTo>
                    <a:lnTo>
                      <a:pt x="6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4" name="Freeform 181">
                <a:extLst>
                  <a:ext uri="{FF2B5EF4-FFF2-40B4-BE49-F238E27FC236}">
                    <a16:creationId xmlns:a16="http://schemas.microsoft.com/office/drawing/2014/main" id="{3A10A71A-6609-4C12-A75E-1C04E478BB3A}"/>
                  </a:ext>
                </a:extLst>
              </p:cNvPr>
              <p:cNvSpPr>
                <a:spLocks noEditPoints="1"/>
              </p:cNvSpPr>
              <p:nvPr/>
            </p:nvSpPr>
            <p:spPr bwMode="auto">
              <a:xfrm>
                <a:off x="10439227" y="4655677"/>
                <a:ext cx="647141" cy="1387846"/>
              </a:xfrm>
              <a:custGeom>
                <a:avLst/>
                <a:gdLst>
                  <a:gd name="T0" fmla="*/ 5 w 332"/>
                  <a:gd name="T1" fmla="*/ 674 h 712"/>
                  <a:gd name="T2" fmla="*/ 0 w 332"/>
                  <a:gd name="T3" fmla="*/ 679 h 712"/>
                  <a:gd name="T4" fmla="*/ 32 w 332"/>
                  <a:gd name="T5" fmla="*/ 607 h 712"/>
                  <a:gd name="T6" fmla="*/ 26 w 332"/>
                  <a:gd name="T7" fmla="*/ 610 h 712"/>
                  <a:gd name="T8" fmla="*/ 11 w 332"/>
                  <a:gd name="T9" fmla="*/ 585 h 712"/>
                  <a:gd name="T10" fmla="*/ 16 w 332"/>
                  <a:gd name="T11" fmla="*/ 575 h 712"/>
                  <a:gd name="T12" fmla="*/ 256 w 332"/>
                  <a:gd name="T13" fmla="*/ 550 h 712"/>
                  <a:gd name="T14" fmla="*/ 253 w 332"/>
                  <a:gd name="T15" fmla="*/ 556 h 712"/>
                  <a:gd name="T16" fmla="*/ 117 w 332"/>
                  <a:gd name="T17" fmla="*/ 496 h 712"/>
                  <a:gd name="T18" fmla="*/ 98 w 332"/>
                  <a:gd name="T19" fmla="*/ 496 h 712"/>
                  <a:gd name="T20" fmla="*/ 114 w 332"/>
                  <a:gd name="T21" fmla="*/ 501 h 712"/>
                  <a:gd name="T22" fmla="*/ 116 w 332"/>
                  <a:gd name="T23" fmla="*/ 504 h 712"/>
                  <a:gd name="T24" fmla="*/ 120 w 332"/>
                  <a:gd name="T25" fmla="*/ 504 h 712"/>
                  <a:gd name="T26" fmla="*/ 119 w 332"/>
                  <a:gd name="T27" fmla="*/ 509 h 712"/>
                  <a:gd name="T28" fmla="*/ 114 w 332"/>
                  <a:gd name="T29" fmla="*/ 523 h 712"/>
                  <a:gd name="T30" fmla="*/ 98 w 332"/>
                  <a:gd name="T31" fmla="*/ 542 h 712"/>
                  <a:gd name="T32" fmla="*/ 105 w 332"/>
                  <a:gd name="T33" fmla="*/ 550 h 712"/>
                  <a:gd name="T34" fmla="*/ 95 w 332"/>
                  <a:gd name="T35" fmla="*/ 550 h 712"/>
                  <a:gd name="T36" fmla="*/ 87 w 332"/>
                  <a:gd name="T37" fmla="*/ 553 h 712"/>
                  <a:gd name="T38" fmla="*/ 76 w 332"/>
                  <a:gd name="T39" fmla="*/ 567 h 712"/>
                  <a:gd name="T40" fmla="*/ 71 w 332"/>
                  <a:gd name="T41" fmla="*/ 586 h 712"/>
                  <a:gd name="T42" fmla="*/ 49 w 332"/>
                  <a:gd name="T43" fmla="*/ 600 h 712"/>
                  <a:gd name="T44" fmla="*/ 34 w 332"/>
                  <a:gd name="T45" fmla="*/ 597 h 712"/>
                  <a:gd name="T46" fmla="*/ 13 w 332"/>
                  <a:gd name="T47" fmla="*/ 594 h 712"/>
                  <a:gd name="T48" fmla="*/ 8 w 332"/>
                  <a:gd name="T49" fmla="*/ 586 h 712"/>
                  <a:gd name="T50" fmla="*/ 15 w 332"/>
                  <a:gd name="T51" fmla="*/ 578 h 712"/>
                  <a:gd name="T52" fmla="*/ 16 w 332"/>
                  <a:gd name="T53" fmla="*/ 575 h 712"/>
                  <a:gd name="T54" fmla="*/ 23 w 332"/>
                  <a:gd name="T55" fmla="*/ 567 h 712"/>
                  <a:gd name="T56" fmla="*/ 37 w 332"/>
                  <a:gd name="T57" fmla="*/ 555 h 712"/>
                  <a:gd name="T58" fmla="*/ 56 w 332"/>
                  <a:gd name="T59" fmla="*/ 545 h 712"/>
                  <a:gd name="T60" fmla="*/ 65 w 332"/>
                  <a:gd name="T61" fmla="*/ 539 h 712"/>
                  <a:gd name="T62" fmla="*/ 70 w 332"/>
                  <a:gd name="T63" fmla="*/ 536 h 712"/>
                  <a:gd name="T64" fmla="*/ 78 w 332"/>
                  <a:gd name="T65" fmla="*/ 526 h 712"/>
                  <a:gd name="T66" fmla="*/ 89 w 332"/>
                  <a:gd name="T67" fmla="*/ 509 h 712"/>
                  <a:gd name="T68" fmla="*/ 138 w 332"/>
                  <a:gd name="T69" fmla="*/ 422 h 712"/>
                  <a:gd name="T70" fmla="*/ 105 w 332"/>
                  <a:gd name="T71" fmla="*/ 399 h 712"/>
                  <a:gd name="T72" fmla="*/ 116 w 332"/>
                  <a:gd name="T73" fmla="*/ 402 h 712"/>
                  <a:gd name="T74" fmla="*/ 123 w 332"/>
                  <a:gd name="T75" fmla="*/ 408 h 712"/>
                  <a:gd name="T76" fmla="*/ 128 w 332"/>
                  <a:gd name="T77" fmla="*/ 424 h 712"/>
                  <a:gd name="T78" fmla="*/ 133 w 332"/>
                  <a:gd name="T79" fmla="*/ 433 h 712"/>
                  <a:gd name="T80" fmla="*/ 139 w 332"/>
                  <a:gd name="T81" fmla="*/ 429 h 712"/>
                  <a:gd name="T82" fmla="*/ 146 w 332"/>
                  <a:gd name="T83" fmla="*/ 438 h 712"/>
                  <a:gd name="T84" fmla="*/ 163 w 332"/>
                  <a:gd name="T85" fmla="*/ 451 h 712"/>
                  <a:gd name="T86" fmla="*/ 182 w 332"/>
                  <a:gd name="T87" fmla="*/ 444 h 712"/>
                  <a:gd name="T88" fmla="*/ 174 w 332"/>
                  <a:gd name="T89" fmla="*/ 468 h 712"/>
                  <a:gd name="T90" fmla="*/ 161 w 332"/>
                  <a:gd name="T91" fmla="*/ 473 h 712"/>
                  <a:gd name="T92" fmla="*/ 150 w 332"/>
                  <a:gd name="T93" fmla="*/ 498 h 712"/>
                  <a:gd name="T94" fmla="*/ 134 w 332"/>
                  <a:gd name="T95" fmla="*/ 509 h 712"/>
                  <a:gd name="T96" fmla="*/ 127 w 332"/>
                  <a:gd name="T97" fmla="*/ 507 h 712"/>
                  <a:gd name="T98" fmla="*/ 127 w 332"/>
                  <a:gd name="T99" fmla="*/ 482 h 712"/>
                  <a:gd name="T100" fmla="*/ 119 w 332"/>
                  <a:gd name="T101" fmla="*/ 468 h 712"/>
                  <a:gd name="T102" fmla="*/ 130 w 332"/>
                  <a:gd name="T103" fmla="*/ 448 h 712"/>
                  <a:gd name="T104" fmla="*/ 128 w 332"/>
                  <a:gd name="T105" fmla="*/ 438 h 712"/>
                  <a:gd name="T106" fmla="*/ 122 w 332"/>
                  <a:gd name="T107" fmla="*/ 430 h 712"/>
                  <a:gd name="T108" fmla="*/ 120 w 332"/>
                  <a:gd name="T109" fmla="*/ 421 h 712"/>
                  <a:gd name="T110" fmla="*/ 119 w 332"/>
                  <a:gd name="T111" fmla="*/ 424 h 712"/>
                  <a:gd name="T112" fmla="*/ 108 w 332"/>
                  <a:gd name="T113" fmla="*/ 410 h 712"/>
                  <a:gd name="T114" fmla="*/ 101 w 332"/>
                  <a:gd name="T115" fmla="*/ 396 h 712"/>
                  <a:gd name="T116" fmla="*/ 313 w 332"/>
                  <a:gd name="T117"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2" h="712">
                    <a:moveTo>
                      <a:pt x="46" y="711"/>
                    </a:moveTo>
                    <a:lnTo>
                      <a:pt x="48" y="711"/>
                    </a:lnTo>
                    <a:lnTo>
                      <a:pt x="48" y="712"/>
                    </a:lnTo>
                    <a:lnTo>
                      <a:pt x="46" y="712"/>
                    </a:lnTo>
                    <a:lnTo>
                      <a:pt x="46" y="712"/>
                    </a:lnTo>
                    <a:lnTo>
                      <a:pt x="45" y="711"/>
                    </a:lnTo>
                    <a:lnTo>
                      <a:pt x="45" y="711"/>
                    </a:lnTo>
                    <a:lnTo>
                      <a:pt x="46" y="711"/>
                    </a:lnTo>
                    <a:lnTo>
                      <a:pt x="46" y="711"/>
                    </a:lnTo>
                    <a:close/>
                    <a:moveTo>
                      <a:pt x="5" y="673"/>
                    </a:moveTo>
                    <a:lnTo>
                      <a:pt x="5" y="673"/>
                    </a:lnTo>
                    <a:lnTo>
                      <a:pt x="5" y="673"/>
                    </a:lnTo>
                    <a:lnTo>
                      <a:pt x="5" y="674"/>
                    </a:lnTo>
                    <a:lnTo>
                      <a:pt x="5" y="674"/>
                    </a:lnTo>
                    <a:lnTo>
                      <a:pt x="5" y="676"/>
                    </a:lnTo>
                    <a:lnTo>
                      <a:pt x="5" y="676"/>
                    </a:lnTo>
                    <a:lnTo>
                      <a:pt x="4" y="676"/>
                    </a:lnTo>
                    <a:lnTo>
                      <a:pt x="4" y="678"/>
                    </a:lnTo>
                    <a:lnTo>
                      <a:pt x="5" y="678"/>
                    </a:lnTo>
                    <a:lnTo>
                      <a:pt x="5" y="679"/>
                    </a:lnTo>
                    <a:lnTo>
                      <a:pt x="4" y="679"/>
                    </a:lnTo>
                    <a:lnTo>
                      <a:pt x="2" y="679"/>
                    </a:lnTo>
                    <a:lnTo>
                      <a:pt x="2" y="678"/>
                    </a:lnTo>
                    <a:lnTo>
                      <a:pt x="2" y="678"/>
                    </a:lnTo>
                    <a:lnTo>
                      <a:pt x="0" y="679"/>
                    </a:lnTo>
                    <a:lnTo>
                      <a:pt x="0" y="679"/>
                    </a:lnTo>
                    <a:lnTo>
                      <a:pt x="0" y="678"/>
                    </a:lnTo>
                    <a:lnTo>
                      <a:pt x="0" y="678"/>
                    </a:lnTo>
                    <a:lnTo>
                      <a:pt x="2" y="676"/>
                    </a:lnTo>
                    <a:lnTo>
                      <a:pt x="4" y="674"/>
                    </a:lnTo>
                    <a:lnTo>
                      <a:pt x="4" y="673"/>
                    </a:lnTo>
                    <a:lnTo>
                      <a:pt x="5" y="673"/>
                    </a:lnTo>
                    <a:close/>
                    <a:moveTo>
                      <a:pt x="30" y="602"/>
                    </a:moveTo>
                    <a:lnTo>
                      <a:pt x="32" y="605"/>
                    </a:lnTo>
                    <a:lnTo>
                      <a:pt x="32" y="605"/>
                    </a:lnTo>
                    <a:lnTo>
                      <a:pt x="30" y="605"/>
                    </a:lnTo>
                    <a:lnTo>
                      <a:pt x="30" y="607"/>
                    </a:lnTo>
                    <a:lnTo>
                      <a:pt x="32" y="607"/>
                    </a:lnTo>
                    <a:lnTo>
                      <a:pt x="32" y="607"/>
                    </a:lnTo>
                    <a:lnTo>
                      <a:pt x="34" y="607"/>
                    </a:lnTo>
                    <a:lnTo>
                      <a:pt x="34" y="608"/>
                    </a:lnTo>
                    <a:lnTo>
                      <a:pt x="34" y="608"/>
                    </a:lnTo>
                    <a:lnTo>
                      <a:pt x="34" y="610"/>
                    </a:lnTo>
                    <a:lnTo>
                      <a:pt x="30" y="610"/>
                    </a:lnTo>
                    <a:lnTo>
                      <a:pt x="29" y="611"/>
                    </a:lnTo>
                    <a:lnTo>
                      <a:pt x="27" y="610"/>
                    </a:lnTo>
                    <a:lnTo>
                      <a:pt x="27" y="610"/>
                    </a:lnTo>
                    <a:lnTo>
                      <a:pt x="26" y="611"/>
                    </a:lnTo>
                    <a:lnTo>
                      <a:pt x="24" y="613"/>
                    </a:lnTo>
                    <a:lnTo>
                      <a:pt x="24" y="611"/>
                    </a:lnTo>
                    <a:lnTo>
                      <a:pt x="24" y="611"/>
                    </a:lnTo>
                    <a:lnTo>
                      <a:pt x="26" y="610"/>
                    </a:lnTo>
                    <a:lnTo>
                      <a:pt x="26" y="608"/>
                    </a:lnTo>
                    <a:lnTo>
                      <a:pt x="26" y="608"/>
                    </a:lnTo>
                    <a:lnTo>
                      <a:pt x="27" y="608"/>
                    </a:lnTo>
                    <a:lnTo>
                      <a:pt x="27" y="607"/>
                    </a:lnTo>
                    <a:lnTo>
                      <a:pt x="27" y="605"/>
                    </a:lnTo>
                    <a:lnTo>
                      <a:pt x="27" y="604"/>
                    </a:lnTo>
                    <a:lnTo>
                      <a:pt x="27" y="602"/>
                    </a:lnTo>
                    <a:lnTo>
                      <a:pt x="30" y="602"/>
                    </a:lnTo>
                    <a:close/>
                    <a:moveTo>
                      <a:pt x="11" y="583"/>
                    </a:moveTo>
                    <a:lnTo>
                      <a:pt x="11" y="583"/>
                    </a:lnTo>
                    <a:lnTo>
                      <a:pt x="11" y="583"/>
                    </a:lnTo>
                    <a:lnTo>
                      <a:pt x="11" y="585"/>
                    </a:lnTo>
                    <a:lnTo>
                      <a:pt x="11" y="585"/>
                    </a:lnTo>
                    <a:lnTo>
                      <a:pt x="11" y="585"/>
                    </a:lnTo>
                    <a:lnTo>
                      <a:pt x="11" y="585"/>
                    </a:lnTo>
                    <a:lnTo>
                      <a:pt x="10" y="585"/>
                    </a:lnTo>
                    <a:lnTo>
                      <a:pt x="10" y="585"/>
                    </a:lnTo>
                    <a:lnTo>
                      <a:pt x="8" y="585"/>
                    </a:lnTo>
                    <a:lnTo>
                      <a:pt x="10" y="583"/>
                    </a:lnTo>
                    <a:lnTo>
                      <a:pt x="11" y="583"/>
                    </a:lnTo>
                    <a:close/>
                    <a:moveTo>
                      <a:pt x="16" y="575"/>
                    </a:moveTo>
                    <a:lnTo>
                      <a:pt x="16" y="577"/>
                    </a:lnTo>
                    <a:lnTo>
                      <a:pt x="15" y="577"/>
                    </a:lnTo>
                    <a:lnTo>
                      <a:pt x="15" y="575"/>
                    </a:lnTo>
                    <a:lnTo>
                      <a:pt x="15" y="575"/>
                    </a:lnTo>
                    <a:lnTo>
                      <a:pt x="16" y="575"/>
                    </a:lnTo>
                    <a:close/>
                    <a:moveTo>
                      <a:pt x="259" y="558"/>
                    </a:moveTo>
                    <a:lnTo>
                      <a:pt x="261" y="558"/>
                    </a:lnTo>
                    <a:lnTo>
                      <a:pt x="259" y="559"/>
                    </a:lnTo>
                    <a:lnTo>
                      <a:pt x="259" y="559"/>
                    </a:lnTo>
                    <a:lnTo>
                      <a:pt x="259" y="558"/>
                    </a:lnTo>
                    <a:lnTo>
                      <a:pt x="259" y="558"/>
                    </a:lnTo>
                    <a:lnTo>
                      <a:pt x="259" y="558"/>
                    </a:lnTo>
                    <a:close/>
                    <a:moveTo>
                      <a:pt x="253" y="548"/>
                    </a:moveTo>
                    <a:lnTo>
                      <a:pt x="259" y="548"/>
                    </a:lnTo>
                    <a:lnTo>
                      <a:pt x="259" y="550"/>
                    </a:lnTo>
                    <a:lnTo>
                      <a:pt x="257" y="550"/>
                    </a:lnTo>
                    <a:lnTo>
                      <a:pt x="256" y="552"/>
                    </a:lnTo>
                    <a:lnTo>
                      <a:pt x="256" y="550"/>
                    </a:lnTo>
                    <a:lnTo>
                      <a:pt x="256" y="550"/>
                    </a:lnTo>
                    <a:lnTo>
                      <a:pt x="254" y="550"/>
                    </a:lnTo>
                    <a:lnTo>
                      <a:pt x="254" y="550"/>
                    </a:lnTo>
                    <a:lnTo>
                      <a:pt x="254" y="550"/>
                    </a:lnTo>
                    <a:lnTo>
                      <a:pt x="256" y="550"/>
                    </a:lnTo>
                    <a:lnTo>
                      <a:pt x="254" y="552"/>
                    </a:lnTo>
                    <a:lnTo>
                      <a:pt x="256" y="553"/>
                    </a:lnTo>
                    <a:lnTo>
                      <a:pt x="256" y="553"/>
                    </a:lnTo>
                    <a:lnTo>
                      <a:pt x="257" y="555"/>
                    </a:lnTo>
                    <a:lnTo>
                      <a:pt x="257" y="555"/>
                    </a:lnTo>
                    <a:lnTo>
                      <a:pt x="254" y="555"/>
                    </a:lnTo>
                    <a:lnTo>
                      <a:pt x="254" y="556"/>
                    </a:lnTo>
                    <a:lnTo>
                      <a:pt x="253" y="556"/>
                    </a:lnTo>
                    <a:lnTo>
                      <a:pt x="253" y="556"/>
                    </a:lnTo>
                    <a:lnTo>
                      <a:pt x="253" y="555"/>
                    </a:lnTo>
                    <a:lnTo>
                      <a:pt x="253" y="553"/>
                    </a:lnTo>
                    <a:lnTo>
                      <a:pt x="253" y="553"/>
                    </a:lnTo>
                    <a:lnTo>
                      <a:pt x="254" y="552"/>
                    </a:lnTo>
                    <a:lnTo>
                      <a:pt x="254" y="552"/>
                    </a:lnTo>
                    <a:lnTo>
                      <a:pt x="253" y="550"/>
                    </a:lnTo>
                    <a:lnTo>
                      <a:pt x="250" y="550"/>
                    </a:lnTo>
                    <a:lnTo>
                      <a:pt x="250" y="550"/>
                    </a:lnTo>
                    <a:lnTo>
                      <a:pt x="251" y="550"/>
                    </a:lnTo>
                    <a:lnTo>
                      <a:pt x="253" y="550"/>
                    </a:lnTo>
                    <a:lnTo>
                      <a:pt x="253" y="548"/>
                    </a:lnTo>
                    <a:close/>
                    <a:moveTo>
                      <a:pt x="117" y="496"/>
                    </a:moveTo>
                    <a:lnTo>
                      <a:pt x="117" y="498"/>
                    </a:lnTo>
                    <a:lnTo>
                      <a:pt x="116" y="500"/>
                    </a:lnTo>
                    <a:lnTo>
                      <a:pt x="114" y="500"/>
                    </a:lnTo>
                    <a:lnTo>
                      <a:pt x="114" y="500"/>
                    </a:lnTo>
                    <a:lnTo>
                      <a:pt x="114" y="498"/>
                    </a:lnTo>
                    <a:lnTo>
                      <a:pt x="116" y="498"/>
                    </a:lnTo>
                    <a:lnTo>
                      <a:pt x="116" y="496"/>
                    </a:lnTo>
                    <a:lnTo>
                      <a:pt x="117" y="496"/>
                    </a:lnTo>
                    <a:close/>
                    <a:moveTo>
                      <a:pt x="100" y="493"/>
                    </a:moveTo>
                    <a:lnTo>
                      <a:pt x="101" y="493"/>
                    </a:lnTo>
                    <a:lnTo>
                      <a:pt x="98" y="493"/>
                    </a:lnTo>
                    <a:lnTo>
                      <a:pt x="98" y="495"/>
                    </a:lnTo>
                    <a:lnTo>
                      <a:pt x="98" y="496"/>
                    </a:lnTo>
                    <a:lnTo>
                      <a:pt x="98" y="496"/>
                    </a:lnTo>
                    <a:lnTo>
                      <a:pt x="100" y="498"/>
                    </a:lnTo>
                    <a:lnTo>
                      <a:pt x="101" y="498"/>
                    </a:lnTo>
                    <a:lnTo>
                      <a:pt x="103" y="500"/>
                    </a:lnTo>
                    <a:lnTo>
                      <a:pt x="103" y="501"/>
                    </a:lnTo>
                    <a:lnTo>
                      <a:pt x="103" y="503"/>
                    </a:lnTo>
                    <a:lnTo>
                      <a:pt x="103" y="504"/>
                    </a:lnTo>
                    <a:lnTo>
                      <a:pt x="105" y="506"/>
                    </a:lnTo>
                    <a:lnTo>
                      <a:pt x="106" y="506"/>
                    </a:lnTo>
                    <a:lnTo>
                      <a:pt x="108" y="506"/>
                    </a:lnTo>
                    <a:lnTo>
                      <a:pt x="109" y="504"/>
                    </a:lnTo>
                    <a:lnTo>
                      <a:pt x="111" y="503"/>
                    </a:lnTo>
                    <a:lnTo>
                      <a:pt x="114" y="501"/>
                    </a:lnTo>
                    <a:lnTo>
                      <a:pt x="114" y="501"/>
                    </a:lnTo>
                    <a:lnTo>
                      <a:pt x="116" y="501"/>
                    </a:lnTo>
                    <a:lnTo>
                      <a:pt x="116" y="500"/>
                    </a:lnTo>
                    <a:lnTo>
                      <a:pt x="117" y="500"/>
                    </a:lnTo>
                    <a:lnTo>
                      <a:pt x="117" y="501"/>
                    </a:lnTo>
                    <a:lnTo>
                      <a:pt x="116" y="501"/>
                    </a:lnTo>
                    <a:lnTo>
                      <a:pt x="116" y="503"/>
                    </a:lnTo>
                    <a:lnTo>
                      <a:pt x="116" y="503"/>
                    </a:lnTo>
                    <a:lnTo>
                      <a:pt x="116" y="504"/>
                    </a:lnTo>
                    <a:lnTo>
                      <a:pt x="116" y="504"/>
                    </a:lnTo>
                    <a:lnTo>
                      <a:pt x="114" y="506"/>
                    </a:lnTo>
                    <a:lnTo>
                      <a:pt x="116" y="506"/>
                    </a:lnTo>
                    <a:lnTo>
                      <a:pt x="116" y="504"/>
                    </a:lnTo>
                    <a:lnTo>
                      <a:pt x="116" y="504"/>
                    </a:lnTo>
                    <a:lnTo>
                      <a:pt x="117" y="503"/>
                    </a:lnTo>
                    <a:lnTo>
                      <a:pt x="117" y="503"/>
                    </a:lnTo>
                    <a:lnTo>
                      <a:pt x="117" y="503"/>
                    </a:lnTo>
                    <a:lnTo>
                      <a:pt x="117" y="501"/>
                    </a:lnTo>
                    <a:lnTo>
                      <a:pt x="119" y="501"/>
                    </a:lnTo>
                    <a:lnTo>
                      <a:pt x="119" y="501"/>
                    </a:lnTo>
                    <a:lnTo>
                      <a:pt x="119" y="501"/>
                    </a:lnTo>
                    <a:lnTo>
                      <a:pt x="120" y="501"/>
                    </a:lnTo>
                    <a:lnTo>
                      <a:pt x="120" y="503"/>
                    </a:lnTo>
                    <a:lnTo>
                      <a:pt x="122" y="501"/>
                    </a:lnTo>
                    <a:lnTo>
                      <a:pt x="120" y="503"/>
                    </a:lnTo>
                    <a:lnTo>
                      <a:pt x="120" y="504"/>
                    </a:lnTo>
                    <a:lnTo>
                      <a:pt x="120" y="504"/>
                    </a:lnTo>
                    <a:lnTo>
                      <a:pt x="119" y="506"/>
                    </a:lnTo>
                    <a:lnTo>
                      <a:pt x="117" y="506"/>
                    </a:lnTo>
                    <a:lnTo>
                      <a:pt x="119" y="506"/>
                    </a:lnTo>
                    <a:lnTo>
                      <a:pt x="122" y="504"/>
                    </a:lnTo>
                    <a:lnTo>
                      <a:pt x="122" y="503"/>
                    </a:lnTo>
                    <a:lnTo>
                      <a:pt x="122" y="504"/>
                    </a:lnTo>
                    <a:lnTo>
                      <a:pt x="122" y="506"/>
                    </a:lnTo>
                    <a:lnTo>
                      <a:pt x="120" y="507"/>
                    </a:lnTo>
                    <a:lnTo>
                      <a:pt x="120" y="507"/>
                    </a:lnTo>
                    <a:lnTo>
                      <a:pt x="119" y="507"/>
                    </a:lnTo>
                    <a:lnTo>
                      <a:pt x="119" y="509"/>
                    </a:lnTo>
                    <a:lnTo>
                      <a:pt x="119" y="509"/>
                    </a:lnTo>
                    <a:lnTo>
                      <a:pt x="119" y="511"/>
                    </a:lnTo>
                    <a:lnTo>
                      <a:pt x="119" y="511"/>
                    </a:lnTo>
                    <a:lnTo>
                      <a:pt x="119" y="514"/>
                    </a:lnTo>
                    <a:lnTo>
                      <a:pt x="120" y="512"/>
                    </a:lnTo>
                    <a:lnTo>
                      <a:pt x="120" y="514"/>
                    </a:lnTo>
                    <a:lnTo>
                      <a:pt x="122" y="514"/>
                    </a:lnTo>
                    <a:lnTo>
                      <a:pt x="120" y="515"/>
                    </a:lnTo>
                    <a:lnTo>
                      <a:pt x="120" y="517"/>
                    </a:lnTo>
                    <a:lnTo>
                      <a:pt x="117" y="518"/>
                    </a:lnTo>
                    <a:lnTo>
                      <a:pt x="117" y="520"/>
                    </a:lnTo>
                    <a:lnTo>
                      <a:pt x="116" y="522"/>
                    </a:lnTo>
                    <a:lnTo>
                      <a:pt x="116" y="523"/>
                    </a:lnTo>
                    <a:lnTo>
                      <a:pt x="114" y="523"/>
                    </a:lnTo>
                    <a:lnTo>
                      <a:pt x="111" y="526"/>
                    </a:lnTo>
                    <a:lnTo>
                      <a:pt x="111" y="528"/>
                    </a:lnTo>
                    <a:lnTo>
                      <a:pt x="108" y="533"/>
                    </a:lnTo>
                    <a:lnTo>
                      <a:pt x="106" y="536"/>
                    </a:lnTo>
                    <a:lnTo>
                      <a:pt x="105" y="536"/>
                    </a:lnTo>
                    <a:lnTo>
                      <a:pt x="103" y="537"/>
                    </a:lnTo>
                    <a:lnTo>
                      <a:pt x="101" y="539"/>
                    </a:lnTo>
                    <a:lnTo>
                      <a:pt x="100" y="539"/>
                    </a:lnTo>
                    <a:lnTo>
                      <a:pt x="98" y="541"/>
                    </a:lnTo>
                    <a:lnTo>
                      <a:pt x="97" y="541"/>
                    </a:lnTo>
                    <a:lnTo>
                      <a:pt x="97" y="542"/>
                    </a:lnTo>
                    <a:lnTo>
                      <a:pt x="98" y="542"/>
                    </a:lnTo>
                    <a:lnTo>
                      <a:pt x="98" y="542"/>
                    </a:lnTo>
                    <a:lnTo>
                      <a:pt x="98" y="544"/>
                    </a:lnTo>
                    <a:lnTo>
                      <a:pt x="97" y="544"/>
                    </a:lnTo>
                    <a:lnTo>
                      <a:pt x="97" y="544"/>
                    </a:lnTo>
                    <a:lnTo>
                      <a:pt x="95" y="544"/>
                    </a:lnTo>
                    <a:lnTo>
                      <a:pt x="98" y="544"/>
                    </a:lnTo>
                    <a:lnTo>
                      <a:pt x="98" y="544"/>
                    </a:lnTo>
                    <a:lnTo>
                      <a:pt x="98" y="545"/>
                    </a:lnTo>
                    <a:lnTo>
                      <a:pt x="100" y="545"/>
                    </a:lnTo>
                    <a:lnTo>
                      <a:pt x="100" y="547"/>
                    </a:lnTo>
                    <a:lnTo>
                      <a:pt x="101" y="548"/>
                    </a:lnTo>
                    <a:lnTo>
                      <a:pt x="103" y="548"/>
                    </a:lnTo>
                    <a:lnTo>
                      <a:pt x="105" y="548"/>
                    </a:lnTo>
                    <a:lnTo>
                      <a:pt x="105" y="550"/>
                    </a:lnTo>
                    <a:lnTo>
                      <a:pt x="105" y="552"/>
                    </a:lnTo>
                    <a:lnTo>
                      <a:pt x="103" y="552"/>
                    </a:lnTo>
                    <a:lnTo>
                      <a:pt x="103" y="552"/>
                    </a:lnTo>
                    <a:lnTo>
                      <a:pt x="101" y="552"/>
                    </a:lnTo>
                    <a:lnTo>
                      <a:pt x="100" y="552"/>
                    </a:lnTo>
                    <a:lnTo>
                      <a:pt x="98" y="550"/>
                    </a:lnTo>
                    <a:lnTo>
                      <a:pt x="97" y="550"/>
                    </a:lnTo>
                    <a:lnTo>
                      <a:pt x="95" y="552"/>
                    </a:lnTo>
                    <a:lnTo>
                      <a:pt x="95" y="550"/>
                    </a:lnTo>
                    <a:lnTo>
                      <a:pt x="97" y="550"/>
                    </a:lnTo>
                    <a:lnTo>
                      <a:pt x="95" y="548"/>
                    </a:lnTo>
                    <a:lnTo>
                      <a:pt x="95" y="548"/>
                    </a:lnTo>
                    <a:lnTo>
                      <a:pt x="95" y="550"/>
                    </a:lnTo>
                    <a:lnTo>
                      <a:pt x="93" y="550"/>
                    </a:lnTo>
                    <a:lnTo>
                      <a:pt x="93" y="550"/>
                    </a:lnTo>
                    <a:lnTo>
                      <a:pt x="93" y="552"/>
                    </a:lnTo>
                    <a:lnTo>
                      <a:pt x="92" y="552"/>
                    </a:lnTo>
                    <a:lnTo>
                      <a:pt x="92" y="550"/>
                    </a:lnTo>
                    <a:lnTo>
                      <a:pt x="90" y="550"/>
                    </a:lnTo>
                    <a:lnTo>
                      <a:pt x="89" y="548"/>
                    </a:lnTo>
                    <a:lnTo>
                      <a:pt x="89" y="548"/>
                    </a:lnTo>
                    <a:lnTo>
                      <a:pt x="90" y="550"/>
                    </a:lnTo>
                    <a:lnTo>
                      <a:pt x="90" y="552"/>
                    </a:lnTo>
                    <a:lnTo>
                      <a:pt x="89" y="553"/>
                    </a:lnTo>
                    <a:lnTo>
                      <a:pt x="87" y="553"/>
                    </a:lnTo>
                    <a:lnTo>
                      <a:pt x="87" y="553"/>
                    </a:lnTo>
                    <a:lnTo>
                      <a:pt x="86" y="555"/>
                    </a:lnTo>
                    <a:lnTo>
                      <a:pt x="84" y="555"/>
                    </a:lnTo>
                    <a:lnTo>
                      <a:pt x="82" y="556"/>
                    </a:lnTo>
                    <a:lnTo>
                      <a:pt x="81" y="556"/>
                    </a:lnTo>
                    <a:lnTo>
                      <a:pt x="81" y="556"/>
                    </a:lnTo>
                    <a:lnTo>
                      <a:pt x="79" y="558"/>
                    </a:lnTo>
                    <a:lnTo>
                      <a:pt x="79" y="558"/>
                    </a:lnTo>
                    <a:lnTo>
                      <a:pt x="78" y="558"/>
                    </a:lnTo>
                    <a:lnTo>
                      <a:pt x="78" y="558"/>
                    </a:lnTo>
                    <a:lnTo>
                      <a:pt x="78" y="559"/>
                    </a:lnTo>
                    <a:lnTo>
                      <a:pt x="78" y="563"/>
                    </a:lnTo>
                    <a:lnTo>
                      <a:pt x="76" y="564"/>
                    </a:lnTo>
                    <a:lnTo>
                      <a:pt x="76" y="567"/>
                    </a:lnTo>
                    <a:lnTo>
                      <a:pt x="76" y="570"/>
                    </a:lnTo>
                    <a:lnTo>
                      <a:pt x="73" y="570"/>
                    </a:lnTo>
                    <a:lnTo>
                      <a:pt x="75" y="570"/>
                    </a:lnTo>
                    <a:lnTo>
                      <a:pt x="76" y="570"/>
                    </a:lnTo>
                    <a:lnTo>
                      <a:pt x="75" y="572"/>
                    </a:lnTo>
                    <a:lnTo>
                      <a:pt x="73" y="574"/>
                    </a:lnTo>
                    <a:lnTo>
                      <a:pt x="73" y="575"/>
                    </a:lnTo>
                    <a:lnTo>
                      <a:pt x="71" y="578"/>
                    </a:lnTo>
                    <a:lnTo>
                      <a:pt x="71" y="580"/>
                    </a:lnTo>
                    <a:lnTo>
                      <a:pt x="70" y="583"/>
                    </a:lnTo>
                    <a:lnTo>
                      <a:pt x="70" y="585"/>
                    </a:lnTo>
                    <a:lnTo>
                      <a:pt x="70" y="585"/>
                    </a:lnTo>
                    <a:lnTo>
                      <a:pt x="71" y="586"/>
                    </a:lnTo>
                    <a:lnTo>
                      <a:pt x="71" y="586"/>
                    </a:lnTo>
                    <a:lnTo>
                      <a:pt x="70" y="586"/>
                    </a:lnTo>
                    <a:lnTo>
                      <a:pt x="70" y="588"/>
                    </a:lnTo>
                    <a:lnTo>
                      <a:pt x="68" y="588"/>
                    </a:lnTo>
                    <a:lnTo>
                      <a:pt x="65" y="588"/>
                    </a:lnTo>
                    <a:lnTo>
                      <a:pt x="64" y="589"/>
                    </a:lnTo>
                    <a:lnTo>
                      <a:pt x="64" y="591"/>
                    </a:lnTo>
                    <a:lnTo>
                      <a:pt x="62" y="593"/>
                    </a:lnTo>
                    <a:lnTo>
                      <a:pt x="59" y="596"/>
                    </a:lnTo>
                    <a:lnTo>
                      <a:pt x="56" y="597"/>
                    </a:lnTo>
                    <a:lnTo>
                      <a:pt x="56" y="599"/>
                    </a:lnTo>
                    <a:lnTo>
                      <a:pt x="54" y="599"/>
                    </a:lnTo>
                    <a:lnTo>
                      <a:pt x="49" y="600"/>
                    </a:lnTo>
                    <a:lnTo>
                      <a:pt x="46" y="600"/>
                    </a:lnTo>
                    <a:lnTo>
                      <a:pt x="45" y="600"/>
                    </a:lnTo>
                    <a:lnTo>
                      <a:pt x="43" y="600"/>
                    </a:lnTo>
                    <a:lnTo>
                      <a:pt x="41" y="599"/>
                    </a:lnTo>
                    <a:lnTo>
                      <a:pt x="40" y="600"/>
                    </a:lnTo>
                    <a:lnTo>
                      <a:pt x="38" y="600"/>
                    </a:lnTo>
                    <a:lnTo>
                      <a:pt x="37" y="600"/>
                    </a:lnTo>
                    <a:lnTo>
                      <a:pt x="35" y="600"/>
                    </a:lnTo>
                    <a:lnTo>
                      <a:pt x="35" y="600"/>
                    </a:lnTo>
                    <a:lnTo>
                      <a:pt x="35" y="599"/>
                    </a:lnTo>
                    <a:lnTo>
                      <a:pt x="35" y="599"/>
                    </a:lnTo>
                    <a:lnTo>
                      <a:pt x="35" y="597"/>
                    </a:lnTo>
                    <a:lnTo>
                      <a:pt x="34" y="597"/>
                    </a:lnTo>
                    <a:lnTo>
                      <a:pt x="34" y="596"/>
                    </a:lnTo>
                    <a:lnTo>
                      <a:pt x="34" y="596"/>
                    </a:lnTo>
                    <a:lnTo>
                      <a:pt x="32" y="596"/>
                    </a:lnTo>
                    <a:lnTo>
                      <a:pt x="29" y="596"/>
                    </a:lnTo>
                    <a:lnTo>
                      <a:pt x="29" y="596"/>
                    </a:lnTo>
                    <a:lnTo>
                      <a:pt x="26" y="594"/>
                    </a:lnTo>
                    <a:lnTo>
                      <a:pt x="26" y="593"/>
                    </a:lnTo>
                    <a:lnTo>
                      <a:pt x="24" y="593"/>
                    </a:lnTo>
                    <a:lnTo>
                      <a:pt x="23" y="593"/>
                    </a:lnTo>
                    <a:lnTo>
                      <a:pt x="23" y="594"/>
                    </a:lnTo>
                    <a:lnTo>
                      <a:pt x="21" y="594"/>
                    </a:lnTo>
                    <a:lnTo>
                      <a:pt x="18" y="594"/>
                    </a:lnTo>
                    <a:lnTo>
                      <a:pt x="13" y="594"/>
                    </a:lnTo>
                    <a:lnTo>
                      <a:pt x="11" y="593"/>
                    </a:lnTo>
                    <a:lnTo>
                      <a:pt x="11" y="591"/>
                    </a:lnTo>
                    <a:lnTo>
                      <a:pt x="15" y="588"/>
                    </a:lnTo>
                    <a:lnTo>
                      <a:pt x="13" y="589"/>
                    </a:lnTo>
                    <a:lnTo>
                      <a:pt x="11" y="591"/>
                    </a:lnTo>
                    <a:lnTo>
                      <a:pt x="11" y="589"/>
                    </a:lnTo>
                    <a:lnTo>
                      <a:pt x="11" y="589"/>
                    </a:lnTo>
                    <a:lnTo>
                      <a:pt x="11" y="588"/>
                    </a:lnTo>
                    <a:lnTo>
                      <a:pt x="11" y="588"/>
                    </a:lnTo>
                    <a:lnTo>
                      <a:pt x="10" y="588"/>
                    </a:lnTo>
                    <a:lnTo>
                      <a:pt x="8" y="589"/>
                    </a:lnTo>
                    <a:lnTo>
                      <a:pt x="8" y="588"/>
                    </a:lnTo>
                    <a:lnTo>
                      <a:pt x="8" y="586"/>
                    </a:lnTo>
                    <a:lnTo>
                      <a:pt x="8" y="586"/>
                    </a:lnTo>
                    <a:lnTo>
                      <a:pt x="13" y="585"/>
                    </a:lnTo>
                    <a:lnTo>
                      <a:pt x="15" y="585"/>
                    </a:lnTo>
                    <a:lnTo>
                      <a:pt x="16" y="585"/>
                    </a:lnTo>
                    <a:lnTo>
                      <a:pt x="13" y="585"/>
                    </a:lnTo>
                    <a:lnTo>
                      <a:pt x="13" y="583"/>
                    </a:lnTo>
                    <a:lnTo>
                      <a:pt x="13" y="581"/>
                    </a:lnTo>
                    <a:lnTo>
                      <a:pt x="16" y="581"/>
                    </a:lnTo>
                    <a:lnTo>
                      <a:pt x="15" y="581"/>
                    </a:lnTo>
                    <a:lnTo>
                      <a:pt x="11" y="581"/>
                    </a:lnTo>
                    <a:lnTo>
                      <a:pt x="11" y="580"/>
                    </a:lnTo>
                    <a:lnTo>
                      <a:pt x="13" y="578"/>
                    </a:lnTo>
                    <a:lnTo>
                      <a:pt x="15" y="578"/>
                    </a:lnTo>
                    <a:lnTo>
                      <a:pt x="15" y="578"/>
                    </a:lnTo>
                    <a:lnTo>
                      <a:pt x="15" y="577"/>
                    </a:lnTo>
                    <a:lnTo>
                      <a:pt x="15" y="577"/>
                    </a:lnTo>
                    <a:lnTo>
                      <a:pt x="16" y="578"/>
                    </a:lnTo>
                    <a:lnTo>
                      <a:pt x="18" y="578"/>
                    </a:lnTo>
                    <a:lnTo>
                      <a:pt x="18" y="578"/>
                    </a:lnTo>
                    <a:lnTo>
                      <a:pt x="18" y="577"/>
                    </a:lnTo>
                    <a:lnTo>
                      <a:pt x="18" y="577"/>
                    </a:lnTo>
                    <a:lnTo>
                      <a:pt x="19" y="577"/>
                    </a:lnTo>
                    <a:lnTo>
                      <a:pt x="19" y="577"/>
                    </a:lnTo>
                    <a:lnTo>
                      <a:pt x="18" y="577"/>
                    </a:lnTo>
                    <a:lnTo>
                      <a:pt x="16" y="575"/>
                    </a:lnTo>
                    <a:lnTo>
                      <a:pt x="16" y="575"/>
                    </a:lnTo>
                    <a:lnTo>
                      <a:pt x="16" y="574"/>
                    </a:lnTo>
                    <a:lnTo>
                      <a:pt x="18" y="572"/>
                    </a:lnTo>
                    <a:lnTo>
                      <a:pt x="19" y="574"/>
                    </a:lnTo>
                    <a:lnTo>
                      <a:pt x="19" y="574"/>
                    </a:lnTo>
                    <a:lnTo>
                      <a:pt x="19" y="572"/>
                    </a:lnTo>
                    <a:lnTo>
                      <a:pt x="18" y="572"/>
                    </a:lnTo>
                    <a:lnTo>
                      <a:pt x="19" y="570"/>
                    </a:lnTo>
                    <a:lnTo>
                      <a:pt x="23" y="569"/>
                    </a:lnTo>
                    <a:lnTo>
                      <a:pt x="23" y="570"/>
                    </a:lnTo>
                    <a:lnTo>
                      <a:pt x="23" y="570"/>
                    </a:lnTo>
                    <a:lnTo>
                      <a:pt x="23" y="569"/>
                    </a:lnTo>
                    <a:lnTo>
                      <a:pt x="23" y="569"/>
                    </a:lnTo>
                    <a:lnTo>
                      <a:pt x="23" y="567"/>
                    </a:lnTo>
                    <a:lnTo>
                      <a:pt x="23" y="567"/>
                    </a:lnTo>
                    <a:lnTo>
                      <a:pt x="24" y="567"/>
                    </a:lnTo>
                    <a:lnTo>
                      <a:pt x="26" y="566"/>
                    </a:lnTo>
                    <a:lnTo>
                      <a:pt x="27" y="564"/>
                    </a:lnTo>
                    <a:lnTo>
                      <a:pt x="29" y="564"/>
                    </a:lnTo>
                    <a:lnTo>
                      <a:pt x="29" y="566"/>
                    </a:lnTo>
                    <a:lnTo>
                      <a:pt x="29" y="564"/>
                    </a:lnTo>
                    <a:lnTo>
                      <a:pt x="29" y="564"/>
                    </a:lnTo>
                    <a:lnTo>
                      <a:pt x="29" y="563"/>
                    </a:lnTo>
                    <a:lnTo>
                      <a:pt x="30" y="559"/>
                    </a:lnTo>
                    <a:lnTo>
                      <a:pt x="34" y="558"/>
                    </a:lnTo>
                    <a:lnTo>
                      <a:pt x="35" y="555"/>
                    </a:lnTo>
                    <a:lnTo>
                      <a:pt x="37" y="555"/>
                    </a:lnTo>
                    <a:lnTo>
                      <a:pt x="40" y="553"/>
                    </a:lnTo>
                    <a:lnTo>
                      <a:pt x="41" y="553"/>
                    </a:lnTo>
                    <a:lnTo>
                      <a:pt x="41" y="553"/>
                    </a:lnTo>
                    <a:lnTo>
                      <a:pt x="45" y="552"/>
                    </a:lnTo>
                    <a:lnTo>
                      <a:pt x="46" y="552"/>
                    </a:lnTo>
                    <a:lnTo>
                      <a:pt x="46" y="552"/>
                    </a:lnTo>
                    <a:lnTo>
                      <a:pt x="48" y="552"/>
                    </a:lnTo>
                    <a:lnTo>
                      <a:pt x="46" y="550"/>
                    </a:lnTo>
                    <a:lnTo>
                      <a:pt x="48" y="550"/>
                    </a:lnTo>
                    <a:lnTo>
                      <a:pt x="49" y="548"/>
                    </a:lnTo>
                    <a:lnTo>
                      <a:pt x="52" y="547"/>
                    </a:lnTo>
                    <a:lnTo>
                      <a:pt x="54" y="547"/>
                    </a:lnTo>
                    <a:lnTo>
                      <a:pt x="56" y="545"/>
                    </a:lnTo>
                    <a:lnTo>
                      <a:pt x="57" y="545"/>
                    </a:lnTo>
                    <a:lnTo>
                      <a:pt x="57" y="545"/>
                    </a:lnTo>
                    <a:lnTo>
                      <a:pt x="57" y="544"/>
                    </a:lnTo>
                    <a:lnTo>
                      <a:pt x="57" y="544"/>
                    </a:lnTo>
                    <a:lnTo>
                      <a:pt x="57" y="544"/>
                    </a:lnTo>
                    <a:lnTo>
                      <a:pt x="57" y="544"/>
                    </a:lnTo>
                    <a:lnTo>
                      <a:pt x="59" y="542"/>
                    </a:lnTo>
                    <a:lnTo>
                      <a:pt x="60" y="541"/>
                    </a:lnTo>
                    <a:lnTo>
                      <a:pt x="62" y="541"/>
                    </a:lnTo>
                    <a:lnTo>
                      <a:pt x="62" y="541"/>
                    </a:lnTo>
                    <a:lnTo>
                      <a:pt x="62" y="539"/>
                    </a:lnTo>
                    <a:lnTo>
                      <a:pt x="64" y="539"/>
                    </a:lnTo>
                    <a:lnTo>
                      <a:pt x="65" y="539"/>
                    </a:lnTo>
                    <a:lnTo>
                      <a:pt x="65" y="539"/>
                    </a:lnTo>
                    <a:lnTo>
                      <a:pt x="65" y="539"/>
                    </a:lnTo>
                    <a:lnTo>
                      <a:pt x="64" y="537"/>
                    </a:lnTo>
                    <a:lnTo>
                      <a:pt x="65" y="537"/>
                    </a:lnTo>
                    <a:lnTo>
                      <a:pt x="65" y="537"/>
                    </a:lnTo>
                    <a:lnTo>
                      <a:pt x="67" y="537"/>
                    </a:lnTo>
                    <a:lnTo>
                      <a:pt x="68" y="537"/>
                    </a:lnTo>
                    <a:lnTo>
                      <a:pt x="67" y="537"/>
                    </a:lnTo>
                    <a:lnTo>
                      <a:pt x="67" y="536"/>
                    </a:lnTo>
                    <a:lnTo>
                      <a:pt x="68" y="536"/>
                    </a:lnTo>
                    <a:lnTo>
                      <a:pt x="68" y="536"/>
                    </a:lnTo>
                    <a:lnTo>
                      <a:pt x="70" y="537"/>
                    </a:lnTo>
                    <a:lnTo>
                      <a:pt x="70" y="536"/>
                    </a:lnTo>
                    <a:lnTo>
                      <a:pt x="70" y="534"/>
                    </a:lnTo>
                    <a:lnTo>
                      <a:pt x="71" y="534"/>
                    </a:lnTo>
                    <a:lnTo>
                      <a:pt x="73" y="531"/>
                    </a:lnTo>
                    <a:lnTo>
                      <a:pt x="75" y="533"/>
                    </a:lnTo>
                    <a:lnTo>
                      <a:pt x="75" y="533"/>
                    </a:lnTo>
                    <a:lnTo>
                      <a:pt x="75" y="534"/>
                    </a:lnTo>
                    <a:lnTo>
                      <a:pt x="75" y="534"/>
                    </a:lnTo>
                    <a:lnTo>
                      <a:pt x="75" y="533"/>
                    </a:lnTo>
                    <a:lnTo>
                      <a:pt x="75" y="531"/>
                    </a:lnTo>
                    <a:lnTo>
                      <a:pt x="76" y="528"/>
                    </a:lnTo>
                    <a:lnTo>
                      <a:pt x="76" y="526"/>
                    </a:lnTo>
                    <a:lnTo>
                      <a:pt x="78" y="526"/>
                    </a:lnTo>
                    <a:lnTo>
                      <a:pt x="78" y="526"/>
                    </a:lnTo>
                    <a:lnTo>
                      <a:pt x="78" y="526"/>
                    </a:lnTo>
                    <a:lnTo>
                      <a:pt x="78" y="526"/>
                    </a:lnTo>
                    <a:lnTo>
                      <a:pt x="78" y="525"/>
                    </a:lnTo>
                    <a:lnTo>
                      <a:pt x="78" y="522"/>
                    </a:lnTo>
                    <a:lnTo>
                      <a:pt x="79" y="520"/>
                    </a:lnTo>
                    <a:lnTo>
                      <a:pt x="79" y="518"/>
                    </a:lnTo>
                    <a:lnTo>
                      <a:pt x="81" y="515"/>
                    </a:lnTo>
                    <a:lnTo>
                      <a:pt x="81" y="515"/>
                    </a:lnTo>
                    <a:lnTo>
                      <a:pt x="84" y="514"/>
                    </a:lnTo>
                    <a:lnTo>
                      <a:pt x="84" y="514"/>
                    </a:lnTo>
                    <a:lnTo>
                      <a:pt x="86" y="512"/>
                    </a:lnTo>
                    <a:lnTo>
                      <a:pt x="87" y="511"/>
                    </a:lnTo>
                    <a:lnTo>
                      <a:pt x="89" y="509"/>
                    </a:lnTo>
                    <a:lnTo>
                      <a:pt x="89" y="504"/>
                    </a:lnTo>
                    <a:lnTo>
                      <a:pt x="90" y="501"/>
                    </a:lnTo>
                    <a:lnTo>
                      <a:pt x="92" y="498"/>
                    </a:lnTo>
                    <a:lnTo>
                      <a:pt x="95" y="495"/>
                    </a:lnTo>
                    <a:lnTo>
                      <a:pt x="98" y="493"/>
                    </a:lnTo>
                    <a:lnTo>
                      <a:pt x="98" y="493"/>
                    </a:lnTo>
                    <a:lnTo>
                      <a:pt x="100" y="493"/>
                    </a:lnTo>
                    <a:close/>
                    <a:moveTo>
                      <a:pt x="138" y="419"/>
                    </a:moveTo>
                    <a:lnTo>
                      <a:pt x="138" y="419"/>
                    </a:lnTo>
                    <a:lnTo>
                      <a:pt x="139" y="421"/>
                    </a:lnTo>
                    <a:lnTo>
                      <a:pt x="139" y="422"/>
                    </a:lnTo>
                    <a:lnTo>
                      <a:pt x="139" y="424"/>
                    </a:lnTo>
                    <a:lnTo>
                      <a:pt x="138" y="422"/>
                    </a:lnTo>
                    <a:lnTo>
                      <a:pt x="138" y="422"/>
                    </a:lnTo>
                    <a:lnTo>
                      <a:pt x="136" y="421"/>
                    </a:lnTo>
                    <a:lnTo>
                      <a:pt x="136" y="421"/>
                    </a:lnTo>
                    <a:lnTo>
                      <a:pt x="136" y="419"/>
                    </a:lnTo>
                    <a:lnTo>
                      <a:pt x="138" y="419"/>
                    </a:lnTo>
                    <a:lnTo>
                      <a:pt x="138" y="419"/>
                    </a:lnTo>
                    <a:lnTo>
                      <a:pt x="138" y="419"/>
                    </a:lnTo>
                    <a:close/>
                    <a:moveTo>
                      <a:pt x="103" y="392"/>
                    </a:moveTo>
                    <a:lnTo>
                      <a:pt x="101" y="394"/>
                    </a:lnTo>
                    <a:lnTo>
                      <a:pt x="103" y="394"/>
                    </a:lnTo>
                    <a:lnTo>
                      <a:pt x="103" y="396"/>
                    </a:lnTo>
                    <a:lnTo>
                      <a:pt x="105" y="399"/>
                    </a:lnTo>
                    <a:lnTo>
                      <a:pt x="105" y="399"/>
                    </a:lnTo>
                    <a:lnTo>
                      <a:pt x="106" y="400"/>
                    </a:lnTo>
                    <a:lnTo>
                      <a:pt x="106" y="400"/>
                    </a:lnTo>
                    <a:lnTo>
                      <a:pt x="106" y="400"/>
                    </a:lnTo>
                    <a:lnTo>
                      <a:pt x="108" y="400"/>
                    </a:lnTo>
                    <a:lnTo>
                      <a:pt x="108" y="400"/>
                    </a:lnTo>
                    <a:lnTo>
                      <a:pt x="109" y="399"/>
                    </a:lnTo>
                    <a:lnTo>
                      <a:pt x="109" y="400"/>
                    </a:lnTo>
                    <a:lnTo>
                      <a:pt x="109" y="400"/>
                    </a:lnTo>
                    <a:lnTo>
                      <a:pt x="112" y="402"/>
                    </a:lnTo>
                    <a:lnTo>
                      <a:pt x="114" y="402"/>
                    </a:lnTo>
                    <a:lnTo>
                      <a:pt x="114" y="402"/>
                    </a:lnTo>
                    <a:lnTo>
                      <a:pt x="114" y="402"/>
                    </a:lnTo>
                    <a:lnTo>
                      <a:pt x="116" y="402"/>
                    </a:lnTo>
                    <a:lnTo>
                      <a:pt x="116" y="402"/>
                    </a:lnTo>
                    <a:lnTo>
                      <a:pt x="119" y="403"/>
                    </a:lnTo>
                    <a:lnTo>
                      <a:pt x="119" y="403"/>
                    </a:lnTo>
                    <a:lnTo>
                      <a:pt x="119" y="405"/>
                    </a:lnTo>
                    <a:lnTo>
                      <a:pt x="119" y="405"/>
                    </a:lnTo>
                    <a:lnTo>
                      <a:pt x="119" y="407"/>
                    </a:lnTo>
                    <a:lnTo>
                      <a:pt x="120" y="407"/>
                    </a:lnTo>
                    <a:lnTo>
                      <a:pt x="122" y="405"/>
                    </a:lnTo>
                    <a:lnTo>
                      <a:pt x="122" y="405"/>
                    </a:lnTo>
                    <a:lnTo>
                      <a:pt x="122" y="407"/>
                    </a:lnTo>
                    <a:lnTo>
                      <a:pt x="123" y="407"/>
                    </a:lnTo>
                    <a:lnTo>
                      <a:pt x="122" y="407"/>
                    </a:lnTo>
                    <a:lnTo>
                      <a:pt x="123" y="408"/>
                    </a:lnTo>
                    <a:lnTo>
                      <a:pt x="123" y="408"/>
                    </a:lnTo>
                    <a:lnTo>
                      <a:pt x="125" y="411"/>
                    </a:lnTo>
                    <a:lnTo>
                      <a:pt x="125" y="411"/>
                    </a:lnTo>
                    <a:lnTo>
                      <a:pt x="125" y="413"/>
                    </a:lnTo>
                    <a:lnTo>
                      <a:pt x="125" y="414"/>
                    </a:lnTo>
                    <a:lnTo>
                      <a:pt x="125" y="414"/>
                    </a:lnTo>
                    <a:lnTo>
                      <a:pt x="123" y="414"/>
                    </a:lnTo>
                    <a:lnTo>
                      <a:pt x="123" y="414"/>
                    </a:lnTo>
                    <a:lnTo>
                      <a:pt x="123" y="416"/>
                    </a:lnTo>
                    <a:lnTo>
                      <a:pt x="125" y="418"/>
                    </a:lnTo>
                    <a:lnTo>
                      <a:pt x="127" y="419"/>
                    </a:lnTo>
                    <a:lnTo>
                      <a:pt x="128" y="422"/>
                    </a:lnTo>
                    <a:lnTo>
                      <a:pt x="128" y="424"/>
                    </a:lnTo>
                    <a:lnTo>
                      <a:pt x="128" y="426"/>
                    </a:lnTo>
                    <a:lnTo>
                      <a:pt x="128" y="426"/>
                    </a:lnTo>
                    <a:lnTo>
                      <a:pt x="128" y="427"/>
                    </a:lnTo>
                    <a:lnTo>
                      <a:pt x="128" y="429"/>
                    </a:lnTo>
                    <a:lnTo>
                      <a:pt x="128" y="430"/>
                    </a:lnTo>
                    <a:lnTo>
                      <a:pt x="128" y="430"/>
                    </a:lnTo>
                    <a:lnTo>
                      <a:pt x="128" y="432"/>
                    </a:lnTo>
                    <a:lnTo>
                      <a:pt x="128" y="432"/>
                    </a:lnTo>
                    <a:lnTo>
                      <a:pt x="130" y="432"/>
                    </a:lnTo>
                    <a:lnTo>
                      <a:pt x="130" y="433"/>
                    </a:lnTo>
                    <a:lnTo>
                      <a:pt x="130" y="432"/>
                    </a:lnTo>
                    <a:lnTo>
                      <a:pt x="131" y="432"/>
                    </a:lnTo>
                    <a:lnTo>
                      <a:pt x="133" y="433"/>
                    </a:lnTo>
                    <a:lnTo>
                      <a:pt x="134" y="433"/>
                    </a:lnTo>
                    <a:lnTo>
                      <a:pt x="136" y="433"/>
                    </a:lnTo>
                    <a:lnTo>
                      <a:pt x="136" y="435"/>
                    </a:lnTo>
                    <a:lnTo>
                      <a:pt x="136" y="437"/>
                    </a:lnTo>
                    <a:lnTo>
                      <a:pt x="138" y="438"/>
                    </a:lnTo>
                    <a:lnTo>
                      <a:pt x="138" y="438"/>
                    </a:lnTo>
                    <a:lnTo>
                      <a:pt x="139" y="438"/>
                    </a:lnTo>
                    <a:lnTo>
                      <a:pt x="139" y="437"/>
                    </a:lnTo>
                    <a:lnTo>
                      <a:pt x="139" y="435"/>
                    </a:lnTo>
                    <a:lnTo>
                      <a:pt x="139" y="432"/>
                    </a:lnTo>
                    <a:lnTo>
                      <a:pt x="139" y="430"/>
                    </a:lnTo>
                    <a:lnTo>
                      <a:pt x="139" y="430"/>
                    </a:lnTo>
                    <a:lnTo>
                      <a:pt x="139" y="429"/>
                    </a:lnTo>
                    <a:lnTo>
                      <a:pt x="138" y="429"/>
                    </a:lnTo>
                    <a:lnTo>
                      <a:pt x="138" y="427"/>
                    </a:lnTo>
                    <a:lnTo>
                      <a:pt x="138" y="427"/>
                    </a:lnTo>
                    <a:lnTo>
                      <a:pt x="138" y="426"/>
                    </a:lnTo>
                    <a:lnTo>
                      <a:pt x="138" y="426"/>
                    </a:lnTo>
                    <a:lnTo>
                      <a:pt x="139" y="426"/>
                    </a:lnTo>
                    <a:lnTo>
                      <a:pt x="139" y="427"/>
                    </a:lnTo>
                    <a:lnTo>
                      <a:pt x="141" y="430"/>
                    </a:lnTo>
                    <a:lnTo>
                      <a:pt x="142" y="430"/>
                    </a:lnTo>
                    <a:lnTo>
                      <a:pt x="142" y="430"/>
                    </a:lnTo>
                    <a:lnTo>
                      <a:pt x="144" y="432"/>
                    </a:lnTo>
                    <a:lnTo>
                      <a:pt x="144" y="433"/>
                    </a:lnTo>
                    <a:lnTo>
                      <a:pt x="146" y="438"/>
                    </a:lnTo>
                    <a:lnTo>
                      <a:pt x="146" y="441"/>
                    </a:lnTo>
                    <a:lnTo>
                      <a:pt x="147" y="443"/>
                    </a:lnTo>
                    <a:lnTo>
                      <a:pt x="147" y="444"/>
                    </a:lnTo>
                    <a:lnTo>
                      <a:pt x="147" y="443"/>
                    </a:lnTo>
                    <a:lnTo>
                      <a:pt x="147" y="444"/>
                    </a:lnTo>
                    <a:lnTo>
                      <a:pt x="147" y="444"/>
                    </a:lnTo>
                    <a:lnTo>
                      <a:pt x="147" y="444"/>
                    </a:lnTo>
                    <a:lnTo>
                      <a:pt x="149" y="446"/>
                    </a:lnTo>
                    <a:lnTo>
                      <a:pt x="150" y="444"/>
                    </a:lnTo>
                    <a:lnTo>
                      <a:pt x="150" y="446"/>
                    </a:lnTo>
                    <a:lnTo>
                      <a:pt x="155" y="448"/>
                    </a:lnTo>
                    <a:lnTo>
                      <a:pt x="157" y="449"/>
                    </a:lnTo>
                    <a:lnTo>
                      <a:pt x="163" y="451"/>
                    </a:lnTo>
                    <a:lnTo>
                      <a:pt x="164" y="451"/>
                    </a:lnTo>
                    <a:lnTo>
                      <a:pt x="166" y="451"/>
                    </a:lnTo>
                    <a:lnTo>
                      <a:pt x="168" y="451"/>
                    </a:lnTo>
                    <a:lnTo>
                      <a:pt x="169" y="449"/>
                    </a:lnTo>
                    <a:lnTo>
                      <a:pt x="169" y="448"/>
                    </a:lnTo>
                    <a:lnTo>
                      <a:pt x="171" y="446"/>
                    </a:lnTo>
                    <a:lnTo>
                      <a:pt x="172" y="444"/>
                    </a:lnTo>
                    <a:lnTo>
                      <a:pt x="174" y="444"/>
                    </a:lnTo>
                    <a:lnTo>
                      <a:pt x="174" y="444"/>
                    </a:lnTo>
                    <a:lnTo>
                      <a:pt x="175" y="443"/>
                    </a:lnTo>
                    <a:lnTo>
                      <a:pt x="179" y="443"/>
                    </a:lnTo>
                    <a:lnTo>
                      <a:pt x="180" y="444"/>
                    </a:lnTo>
                    <a:lnTo>
                      <a:pt x="182" y="444"/>
                    </a:lnTo>
                    <a:lnTo>
                      <a:pt x="183" y="446"/>
                    </a:lnTo>
                    <a:lnTo>
                      <a:pt x="182" y="446"/>
                    </a:lnTo>
                    <a:lnTo>
                      <a:pt x="182" y="449"/>
                    </a:lnTo>
                    <a:lnTo>
                      <a:pt x="180" y="451"/>
                    </a:lnTo>
                    <a:lnTo>
                      <a:pt x="180" y="454"/>
                    </a:lnTo>
                    <a:lnTo>
                      <a:pt x="180" y="459"/>
                    </a:lnTo>
                    <a:lnTo>
                      <a:pt x="179" y="460"/>
                    </a:lnTo>
                    <a:lnTo>
                      <a:pt x="177" y="462"/>
                    </a:lnTo>
                    <a:lnTo>
                      <a:pt x="175" y="462"/>
                    </a:lnTo>
                    <a:lnTo>
                      <a:pt x="174" y="463"/>
                    </a:lnTo>
                    <a:lnTo>
                      <a:pt x="174" y="465"/>
                    </a:lnTo>
                    <a:lnTo>
                      <a:pt x="174" y="468"/>
                    </a:lnTo>
                    <a:lnTo>
                      <a:pt x="174" y="468"/>
                    </a:lnTo>
                    <a:lnTo>
                      <a:pt x="174" y="470"/>
                    </a:lnTo>
                    <a:lnTo>
                      <a:pt x="174" y="470"/>
                    </a:lnTo>
                    <a:lnTo>
                      <a:pt x="174" y="471"/>
                    </a:lnTo>
                    <a:lnTo>
                      <a:pt x="172" y="471"/>
                    </a:lnTo>
                    <a:lnTo>
                      <a:pt x="172" y="470"/>
                    </a:lnTo>
                    <a:lnTo>
                      <a:pt x="172" y="470"/>
                    </a:lnTo>
                    <a:lnTo>
                      <a:pt x="169" y="470"/>
                    </a:lnTo>
                    <a:lnTo>
                      <a:pt x="168" y="468"/>
                    </a:lnTo>
                    <a:lnTo>
                      <a:pt x="166" y="470"/>
                    </a:lnTo>
                    <a:lnTo>
                      <a:pt x="164" y="470"/>
                    </a:lnTo>
                    <a:lnTo>
                      <a:pt x="163" y="471"/>
                    </a:lnTo>
                    <a:lnTo>
                      <a:pt x="161" y="471"/>
                    </a:lnTo>
                    <a:lnTo>
                      <a:pt x="161" y="473"/>
                    </a:lnTo>
                    <a:lnTo>
                      <a:pt x="160" y="474"/>
                    </a:lnTo>
                    <a:lnTo>
                      <a:pt x="160" y="476"/>
                    </a:lnTo>
                    <a:lnTo>
                      <a:pt x="160" y="478"/>
                    </a:lnTo>
                    <a:lnTo>
                      <a:pt x="160" y="478"/>
                    </a:lnTo>
                    <a:lnTo>
                      <a:pt x="161" y="479"/>
                    </a:lnTo>
                    <a:lnTo>
                      <a:pt x="160" y="482"/>
                    </a:lnTo>
                    <a:lnTo>
                      <a:pt x="158" y="487"/>
                    </a:lnTo>
                    <a:lnTo>
                      <a:pt x="157" y="489"/>
                    </a:lnTo>
                    <a:lnTo>
                      <a:pt x="157" y="490"/>
                    </a:lnTo>
                    <a:lnTo>
                      <a:pt x="155" y="492"/>
                    </a:lnTo>
                    <a:lnTo>
                      <a:pt x="153" y="495"/>
                    </a:lnTo>
                    <a:lnTo>
                      <a:pt x="152" y="496"/>
                    </a:lnTo>
                    <a:lnTo>
                      <a:pt x="150" y="498"/>
                    </a:lnTo>
                    <a:lnTo>
                      <a:pt x="150" y="500"/>
                    </a:lnTo>
                    <a:lnTo>
                      <a:pt x="147" y="503"/>
                    </a:lnTo>
                    <a:lnTo>
                      <a:pt x="147" y="504"/>
                    </a:lnTo>
                    <a:lnTo>
                      <a:pt x="146" y="506"/>
                    </a:lnTo>
                    <a:lnTo>
                      <a:pt x="144" y="507"/>
                    </a:lnTo>
                    <a:lnTo>
                      <a:pt x="141" y="509"/>
                    </a:lnTo>
                    <a:lnTo>
                      <a:pt x="138" y="511"/>
                    </a:lnTo>
                    <a:lnTo>
                      <a:pt x="138" y="512"/>
                    </a:lnTo>
                    <a:lnTo>
                      <a:pt x="136" y="512"/>
                    </a:lnTo>
                    <a:lnTo>
                      <a:pt x="134" y="512"/>
                    </a:lnTo>
                    <a:lnTo>
                      <a:pt x="134" y="511"/>
                    </a:lnTo>
                    <a:lnTo>
                      <a:pt x="134" y="509"/>
                    </a:lnTo>
                    <a:lnTo>
                      <a:pt x="134" y="509"/>
                    </a:lnTo>
                    <a:lnTo>
                      <a:pt x="133" y="509"/>
                    </a:lnTo>
                    <a:lnTo>
                      <a:pt x="130" y="509"/>
                    </a:lnTo>
                    <a:lnTo>
                      <a:pt x="130" y="509"/>
                    </a:lnTo>
                    <a:lnTo>
                      <a:pt x="130" y="509"/>
                    </a:lnTo>
                    <a:lnTo>
                      <a:pt x="130" y="506"/>
                    </a:lnTo>
                    <a:lnTo>
                      <a:pt x="130" y="506"/>
                    </a:lnTo>
                    <a:lnTo>
                      <a:pt x="130" y="506"/>
                    </a:lnTo>
                    <a:lnTo>
                      <a:pt x="130" y="506"/>
                    </a:lnTo>
                    <a:lnTo>
                      <a:pt x="128" y="506"/>
                    </a:lnTo>
                    <a:lnTo>
                      <a:pt x="130" y="506"/>
                    </a:lnTo>
                    <a:lnTo>
                      <a:pt x="128" y="507"/>
                    </a:lnTo>
                    <a:lnTo>
                      <a:pt x="127" y="507"/>
                    </a:lnTo>
                    <a:lnTo>
                      <a:pt x="127" y="507"/>
                    </a:lnTo>
                    <a:lnTo>
                      <a:pt x="127" y="506"/>
                    </a:lnTo>
                    <a:lnTo>
                      <a:pt x="127" y="506"/>
                    </a:lnTo>
                    <a:lnTo>
                      <a:pt x="127" y="506"/>
                    </a:lnTo>
                    <a:lnTo>
                      <a:pt x="130" y="503"/>
                    </a:lnTo>
                    <a:lnTo>
                      <a:pt x="131" y="500"/>
                    </a:lnTo>
                    <a:lnTo>
                      <a:pt x="134" y="495"/>
                    </a:lnTo>
                    <a:lnTo>
                      <a:pt x="134" y="493"/>
                    </a:lnTo>
                    <a:lnTo>
                      <a:pt x="134" y="490"/>
                    </a:lnTo>
                    <a:lnTo>
                      <a:pt x="134" y="489"/>
                    </a:lnTo>
                    <a:lnTo>
                      <a:pt x="134" y="487"/>
                    </a:lnTo>
                    <a:lnTo>
                      <a:pt x="131" y="484"/>
                    </a:lnTo>
                    <a:lnTo>
                      <a:pt x="128" y="482"/>
                    </a:lnTo>
                    <a:lnTo>
                      <a:pt x="127" y="482"/>
                    </a:lnTo>
                    <a:lnTo>
                      <a:pt x="125" y="481"/>
                    </a:lnTo>
                    <a:lnTo>
                      <a:pt x="123" y="481"/>
                    </a:lnTo>
                    <a:lnTo>
                      <a:pt x="122" y="479"/>
                    </a:lnTo>
                    <a:lnTo>
                      <a:pt x="119" y="478"/>
                    </a:lnTo>
                    <a:lnTo>
                      <a:pt x="116" y="476"/>
                    </a:lnTo>
                    <a:lnTo>
                      <a:pt x="114" y="474"/>
                    </a:lnTo>
                    <a:lnTo>
                      <a:pt x="114" y="474"/>
                    </a:lnTo>
                    <a:lnTo>
                      <a:pt x="114" y="473"/>
                    </a:lnTo>
                    <a:lnTo>
                      <a:pt x="114" y="473"/>
                    </a:lnTo>
                    <a:lnTo>
                      <a:pt x="114" y="471"/>
                    </a:lnTo>
                    <a:lnTo>
                      <a:pt x="114" y="471"/>
                    </a:lnTo>
                    <a:lnTo>
                      <a:pt x="116" y="470"/>
                    </a:lnTo>
                    <a:lnTo>
                      <a:pt x="119" y="468"/>
                    </a:lnTo>
                    <a:lnTo>
                      <a:pt x="122" y="466"/>
                    </a:lnTo>
                    <a:lnTo>
                      <a:pt x="122" y="466"/>
                    </a:lnTo>
                    <a:lnTo>
                      <a:pt x="123" y="466"/>
                    </a:lnTo>
                    <a:lnTo>
                      <a:pt x="123" y="466"/>
                    </a:lnTo>
                    <a:lnTo>
                      <a:pt x="125" y="465"/>
                    </a:lnTo>
                    <a:lnTo>
                      <a:pt x="125" y="463"/>
                    </a:lnTo>
                    <a:lnTo>
                      <a:pt x="127" y="460"/>
                    </a:lnTo>
                    <a:lnTo>
                      <a:pt x="127" y="459"/>
                    </a:lnTo>
                    <a:lnTo>
                      <a:pt x="128" y="454"/>
                    </a:lnTo>
                    <a:lnTo>
                      <a:pt x="128" y="452"/>
                    </a:lnTo>
                    <a:lnTo>
                      <a:pt x="130" y="451"/>
                    </a:lnTo>
                    <a:lnTo>
                      <a:pt x="128" y="449"/>
                    </a:lnTo>
                    <a:lnTo>
                      <a:pt x="130" y="448"/>
                    </a:lnTo>
                    <a:lnTo>
                      <a:pt x="130" y="448"/>
                    </a:lnTo>
                    <a:lnTo>
                      <a:pt x="130" y="448"/>
                    </a:lnTo>
                    <a:lnTo>
                      <a:pt x="130" y="446"/>
                    </a:lnTo>
                    <a:lnTo>
                      <a:pt x="128" y="443"/>
                    </a:lnTo>
                    <a:lnTo>
                      <a:pt x="128" y="441"/>
                    </a:lnTo>
                    <a:lnTo>
                      <a:pt x="128" y="441"/>
                    </a:lnTo>
                    <a:lnTo>
                      <a:pt x="128" y="440"/>
                    </a:lnTo>
                    <a:lnTo>
                      <a:pt x="127" y="440"/>
                    </a:lnTo>
                    <a:lnTo>
                      <a:pt x="127" y="438"/>
                    </a:lnTo>
                    <a:lnTo>
                      <a:pt x="125" y="437"/>
                    </a:lnTo>
                    <a:lnTo>
                      <a:pt x="127" y="435"/>
                    </a:lnTo>
                    <a:lnTo>
                      <a:pt x="127" y="435"/>
                    </a:lnTo>
                    <a:lnTo>
                      <a:pt x="128" y="438"/>
                    </a:lnTo>
                    <a:lnTo>
                      <a:pt x="128" y="437"/>
                    </a:lnTo>
                    <a:lnTo>
                      <a:pt x="128" y="437"/>
                    </a:lnTo>
                    <a:lnTo>
                      <a:pt x="130" y="435"/>
                    </a:lnTo>
                    <a:lnTo>
                      <a:pt x="130" y="435"/>
                    </a:lnTo>
                    <a:lnTo>
                      <a:pt x="128" y="433"/>
                    </a:lnTo>
                    <a:lnTo>
                      <a:pt x="128" y="433"/>
                    </a:lnTo>
                    <a:lnTo>
                      <a:pt x="127" y="433"/>
                    </a:lnTo>
                    <a:lnTo>
                      <a:pt x="125" y="433"/>
                    </a:lnTo>
                    <a:lnTo>
                      <a:pt x="125" y="433"/>
                    </a:lnTo>
                    <a:lnTo>
                      <a:pt x="123" y="433"/>
                    </a:lnTo>
                    <a:lnTo>
                      <a:pt x="123" y="432"/>
                    </a:lnTo>
                    <a:lnTo>
                      <a:pt x="123" y="430"/>
                    </a:lnTo>
                    <a:lnTo>
                      <a:pt x="122" y="430"/>
                    </a:lnTo>
                    <a:lnTo>
                      <a:pt x="120" y="426"/>
                    </a:lnTo>
                    <a:lnTo>
                      <a:pt x="120" y="426"/>
                    </a:lnTo>
                    <a:lnTo>
                      <a:pt x="123" y="427"/>
                    </a:lnTo>
                    <a:lnTo>
                      <a:pt x="123" y="427"/>
                    </a:lnTo>
                    <a:lnTo>
                      <a:pt x="123" y="426"/>
                    </a:lnTo>
                    <a:lnTo>
                      <a:pt x="123" y="426"/>
                    </a:lnTo>
                    <a:lnTo>
                      <a:pt x="123" y="424"/>
                    </a:lnTo>
                    <a:lnTo>
                      <a:pt x="122" y="424"/>
                    </a:lnTo>
                    <a:lnTo>
                      <a:pt x="122" y="422"/>
                    </a:lnTo>
                    <a:lnTo>
                      <a:pt x="123" y="422"/>
                    </a:lnTo>
                    <a:lnTo>
                      <a:pt x="123" y="422"/>
                    </a:lnTo>
                    <a:lnTo>
                      <a:pt x="122" y="421"/>
                    </a:lnTo>
                    <a:lnTo>
                      <a:pt x="120" y="421"/>
                    </a:lnTo>
                    <a:lnTo>
                      <a:pt x="120" y="421"/>
                    </a:lnTo>
                    <a:lnTo>
                      <a:pt x="122" y="422"/>
                    </a:lnTo>
                    <a:lnTo>
                      <a:pt x="120" y="422"/>
                    </a:lnTo>
                    <a:lnTo>
                      <a:pt x="117" y="419"/>
                    </a:lnTo>
                    <a:lnTo>
                      <a:pt x="117" y="418"/>
                    </a:lnTo>
                    <a:lnTo>
                      <a:pt x="116" y="416"/>
                    </a:lnTo>
                    <a:lnTo>
                      <a:pt x="116" y="418"/>
                    </a:lnTo>
                    <a:lnTo>
                      <a:pt x="116" y="418"/>
                    </a:lnTo>
                    <a:lnTo>
                      <a:pt x="117" y="421"/>
                    </a:lnTo>
                    <a:lnTo>
                      <a:pt x="119" y="422"/>
                    </a:lnTo>
                    <a:lnTo>
                      <a:pt x="119" y="422"/>
                    </a:lnTo>
                    <a:lnTo>
                      <a:pt x="119" y="424"/>
                    </a:lnTo>
                    <a:lnTo>
                      <a:pt x="119" y="424"/>
                    </a:lnTo>
                    <a:lnTo>
                      <a:pt x="117" y="424"/>
                    </a:lnTo>
                    <a:lnTo>
                      <a:pt x="117" y="422"/>
                    </a:lnTo>
                    <a:lnTo>
                      <a:pt x="116" y="421"/>
                    </a:lnTo>
                    <a:lnTo>
                      <a:pt x="109" y="410"/>
                    </a:lnTo>
                    <a:lnTo>
                      <a:pt x="109" y="408"/>
                    </a:lnTo>
                    <a:lnTo>
                      <a:pt x="111" y="408"/>
                    </a:lnTo>
                    <a:lnTo>
                      <a:pt x="111" y="407"/>
                    </a:lnTo>
                    <a:lnTo>
                      <a:pt x="112" y="407"/>
                    </a:lnTo>
                    <a:lnTo>
                      <a:pt x="111" y="407"/>
                    </a:lnTo>
                    <a:lnTo>
                      <a:pt x="111" y="407"/>
                    </a:lnTo>
                    <a:lnTo>
                      <a:pt x="109" y="407"/>
                    </a:lnTo>
                    <a:lnTo>
                      <a:pt x="109" y="408"/>
                    </a:lnTo>
                    <a:lnTo>
                      <a:pt x="108" y="410"/>
                    </a:lnTo>
                    <a:lnTo>
                      <a:pt x="108" y="410"/>
                    </a:lnTo>
                    <a:lnTo>
                      <a:pt x="108" y="408"/>
                    </a:lnTo>
                    <a:lnTo>
                      <a:pt x="106" y="408"/>
                    </a:lnTo>
                    <a:lnTo>
                      <a:pt x="106" y="407"/>
                    </a:lnTo>
                    <a:lnTo>
                      <a:pt x="106" y="407"/>
                    </a:lnTo>
                    <a:lnTo>
                      <a:pt x="106" y="407"/>
                    </a:lnTo>
                    <a:lnTo>
                      <a:pt x="105" y="405"/>
                    </a:lnTo>
                    <a:lnTo>
                      <a:pt x="105" y="405"/>
                    </a:lnTo>
                    <a:lnTo>
                      <a:pt x="106" y="403"/>
                    </a:lnTo>
                    <a:lnTo>
                      <a:pt x="106" y="402"/>
                    </a:lnTo>
                    <a:lnTo>
                      <a:pt x="105" y="400"/>
                    </a:lnTo>
                    <a:lnTo>
                      <a:pt x="103" y="399"/>
                    </a:lnTo>
                    <a:lnTo>
                      <a:pt x="101" y="396"/>
                    </a:lnTo>
                    <a:lnTo>
                      <a:pt x="98" y="392"/>
                    </a:lnTo>
                    <a:lnTo>
                      <a:pt x="101" y="392"/>
                    </a:lnTo>
                    <a:lnTo>
                      <a:pt x="103" y="392"/>
                    </a:lnTo>
                    <a:close/>
                    <a:moveTo>
                      <a:pt x="332" y="11"/>
                    </a:moveTo>
                    <a:lnTo>
                      <a:pt x="332" y="11"/>
                    </a:lnTo>
                    <a:lnTo>
                      <a:pt x="332" y="11"/>
                    </a:lnTo>
                    <a:lnTo>
                      <a:pt x="332" y="13"/>
                    </a:lnTo>
                    <a:lnTo>
                      <a:pt x="332" y="13"/>
                    </a:lnTo>
                    <a:lnTo>
                      <a:pt x="332" y="11"/>
                    </a:lnTo>
                    <a:lnTo>
                      <a:pt x="332" y="11"/>
                    </a:lnTo>
                    <a:lnTo>
                      <a:pt x="332" y="11"/>
                    </a:lnTo>
                    <a:lnTo>
                      <a:pt x="332" y="11"/>
                    </a:lnTo>
                    <a:close/>
                    <a:moveTo>
                      <a:pt x="313" y="0"/>
                    </a:moveTo>
                    <a:lnTo>
                      <a:pt x="313" y="0"/>
                    </a:lnTo>
                    <a:lnTo>
                      <a:pt x="313" y="0"/>
                    </a:lnTo>
                    <a:lnTo>
                      <a:pt x="313" y="0"/>
                    </a:lnTo>
                    <a:lnTo>
                      <a:pt x="313" y="0"/>
                    </a:lnTo>
                    <a:lnTo>
                      <a:pt x="313" y="0"/>
                    </a:lnTo>
                    <a:lnTo>
                      <a:pt x="313" y="0"/>
                    </a:lnTo>
                    <a:lnTo>
                      <a:pt x="313" y="0"/>
                    </a:lnTo>
                    <a:lnTo>
                      <a:pt x="3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5" name="Freeform 182">
                <a:extLst>
                  <a:ext uri="{FF2B5EF4-FFF2-40B4-BE49-F238E27FC236}">
                    <a16:creationId xmlns:a16="http://schemas.microsoft.com/office/drawing/2014/main" id="{2B80E45E-5A54-4AF9-9A6B-02A0B0C4EBBE}"/>
                  </a:ext>
                </a:extLst>
              </p:cNvPr>
              <p:cNvSpPr>
                <a:spLocks/>
              </p:cNvSpPr>
              <p:nvPr/>
            </p:nvSpPr>
            <p:spPr bwMode="auto">
              <a:xfrm>
                <a:off x="6094412" y="4895431"/>
                <a:ext cx="380099" cy="352810"/>
              </a:xfrm>
              <a:custGeom>
                <a:avLst/>
                <a:gdLst>
                  <a:gd name="T0" fmla="*/ 25 w 195"/>
                  <a:gd name="T1" fmla="*/ 0 h 181"/>
                  <a:gd name="T2" fmla="*/ 30 w 195"/>
                  <a:gd name="T3" fmla="*/ 5 h 181"/>
                  <a:gd name="T4" fmla="*/ 33 w 195"/>
                  <a:gd name="T5" fmla="*/ 6 h 181"/>
                  <a:gd name="T6" fmla="*/ 47 w 195"/>
                  <a:gd name="T7" fmla="*/ 6 h 181"/>
                  <a:gd name="T8" fmla="*/ 69 w 195"/>
                  <a:gd name="T9" fmla="*/ 6 h 181"/>
                  <a:gd name="T10" fmla="*/ 88 w 195"/>
                  <a:gd name="T11" fmla="*/ 6 h 181"/>
                  <a:gd name="T12" fmla="*/ 98 w 195"/>
                  <a:gd name="T13" fmla="*/ 6 h 181"/>
                  <a:gd name="T14" fmla="*/ 102 w 195"/>
                  <a:gd name="T15" fmla="*/ 13 h 181"/>
                  <a:gd name="T16" fmla="*/ 110 w 195"/>
                  <a:gd name="T17" fmla="*/ 13 h 181"/>
                  <a:gd name="T18" fmla="*/ 126 w 195"/>
                  <a:gd name="T19" fmla="*/ 14 h 181"/>
                  <a:gd name="T20" fmla="*/ 132 w 195"/>
                  <a:gd name="T21" fmla="*/ 16 h 181"/>
                  <a:gd name="T22" fmla="*/ 140 w 195"/>
                  <a:gd name="T23" fmla="*/ 16 h 181"/>
                  <a:gd name="T24" fmla="*/ 157 w 195"/>
                  <a:gd name="T25" fmla="*/ 13 h 181"/>
                  <a:gd name="T26" fmla="*/ 175 w 195"/>
                  <a:gd name="T27" fmla="*/ 9 h 181"/>
                  <a:gd name="T28" fmla="*/ 189 w 195"/>
                  <a:gd name="T29" fmla="*/ 8 h 181"/>
                  <a:gd name="T30" fmla="*/ 195 w 195"/>
                  <a:gd name="T31" fmla="*/ 13 h 181"/>
                  <a:gd name="T32" fmla="*/ 186 w 195"/>
                  <a:gd name="T33" fmla="*/ 16 h 181"/>
                  <a:gd name="T34" fmla="*/ 181 w 195"/>
                  <a:gd name="T35" fmla="*/ 16 h 181"/>
                  <a:gd name="T36" fmla="*/ 176 w 195"/>
                  <a:gd name="T37" fmla="*/ 19 h 181"/>
                  <a:gd name="T38" fmla="*/ 172 w 195"/>
                  <a:gd name="T39" fmla="*/ 22 h 181"/>
                  <a:gd name="T40" fmla="*/ 167 w 195"/>
                  <a:gd name="T41" fmla="*/ 16 h 181"/>
                  <a:gd name="T42" fmla="*/ 156 w 195"/>
                  <a:gd name="T43" fmla="*/ 17 h 181"/>
                  <a:gd name="T44" fmla="*/ 134 w 195"/>
                  <a:gd name="T45" fmla="*/ 21 h 181"/>
                  <a:gd name="T46" fmla="*/ 134 w 195"/>
                  <a:gd name="T47" fmla="*/ 41 h 181"/>
                  <a:gd name="T48" fmla="*/ 134 w 195"/>
                  <a:gd name="T49" fmla="*/ 66 h 181"/>
                  <a:gd name="T50" fmla="*/ 120 w 195"/>
                  <a:gd name="T51" fmla="*/ 76 h 181"/>
                  <a:gd name="T52" fmla="*/ 120 w 195"/>
                  <a:gd name="T53" fmla="*/ 91 h 181"/>
                  <a:gd name="T54" fmla="*/ 120 w 195"/>
                  <a:gd name="T55" fmla="*/ 109 h 181"/>
                  <a:gd name="T56" fmla="*/ 118 w 195"/>
                  <a:gd name="T57" fmla="*/ 173 h 181"/>
                  <a:gd name="T58" fmla="*/ 112 w 195"/>
                  <a:gd name="T59" fmla="*/ 178 h 181"/>
                  <a:gd name="T60" fmla="*/ 109 w 195"/>
                  <a:gd name="T61" fmla="*/ 181 h 181"/>
                  <a:gd name="T62" fmla="*/ 99 w 195"/>
                  <a:gd name="T63" fmla="*/ 180 h 181"/>
                  <a:gd name="T64" fmla="*/ 88 w 195"/>
                  <a:gd name="T65" fmla="*/ 180 h 181"/>
                  <a:gd name="T66" fmla="*/ 82 w 195"/>
                  <a:gd name="T67" fmla="*/ 176 h 181"/>
                  <a:gd name="T68" fmla="*/ 82 w 195"/>
                  <a:gd name="T69" fmla="*/ 173 h 181"/>
                  <a:gd name="T70" fmla="*/ 80 w 195"/>
                  <a:gd name="T71" fmla="*/ 170 h 181"/>
                  <a:gd name="T72" fmla="*/ 77 w 195"/>
                  <a:gd name="T73" fmla="*/ 167 h 181"/>
                  <a:gd name="T74" fmla="*/ 74 w 195"/>
                  <a:gd name="T75" fmla="*/ 172 h 181"/>
                  <a:gd name="T76" fmla="*/ 72 w 195"/>
                  <a:gd name="T77" fmla="*/ 175 h 181"/>
                  <a:gd name="T78" fmla="*/ 69 w 195"/>
                  <a:gd name="T79" fmla="*/ 176 h 181"/>
                  <a:gd name="T80" fmla="*/ 58 w 195"/>
                  <a:gd name="T81" fmla="*/ 167 h 181"/>
                  <a:gd name="T82" fmla="*/ 50 w 195"/>
                  <a:gd name="T83" fmla="*/ 148 h 181"/>
                  <a:gd name="T84" fmla="*/ 49 w 195"/>
                  <a:gd name="T85" fmla="*/ 143 h 181"/>
                  <a:gd name="T86" fmla="*/ 46 w 195"/>
                  <a:gd name="T87" fmla="*/ 129 h 181"/>
                  <a:gd name="T88" fmla="*/ 44 w 195"/>
                  <a:gd name="T89" fmla="*/ 118 h 181"/>
                  <a:gd name="T90" fmla="*/ 41 w 195"/>
                  <a:gd name="T91" fmla="*/ 99 h 181"/>
                  <a:gd name="T92" fmla="*/ 39 w 195"/>
                  <a:gd name="T93" fmla="*/ 90 h 181"/>
                  <a:gd name="T94" fmla="*/ 41 w 195"/>
                  <a:gd name="T95" fmla="*/ 87 h 181"/>
                  <a:gd name="T96" fmla="*/ 33 w 195"/>
                  <a:gd name="T97" fmla="*/ 71 h 181"/>
                  <a:gd name="T98" fmla="*/ 23 w 195"/>
                  <a:gd name="T99" fmla="*/ 54 h 181"/>
                  <a:gd name="T100" fmla="*/ 9 w 195"/>
                  <a:gd name="T101" fmla="*/ 27 h 181"/>
                  <a:gd name="T102" fmla="*/ 1 w 195"/>
                  <a:gd name="T103" fmla="*/ 16 h 181"/>
                  <a:gd name="T104" fmla="*/ 3 w 195"/>
                  <a:gd name="T105" fmla="*/ 5 h 181"/>
                  <a:gd name="T106" fmla="*/ 9 w 195"/>
                  <a:gd name="T107" fmla="*/ 3 h 181"/>
                  <a:gd name="T108" fmla="*/ 16 w 195"/>
                  <a:gd name="T109" fmla="*/ 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5" h="181">
                    <a:moveTo>
                      <a:pt x="20" y="0"/>
                    </a:moveTo>
                    <a:lnTo>
                      <a:pt x="22" y="0"/>
                    </a:lnTo>
                    <a:lnTo>
                      <a:pt x="23" y="0"/>
                    </a:lnTo>
                    <a:lnTo>
                      <a:pt x="25" y="0"/>
                    </a:lnTo>
                    <a:lnTo>
                      <a:pt x="25" y="2"/>
                    </a:lnTo>
                    <a:lnTo>
                      <a:pt x="27" y="3"/>
                    </a:lnTo>
                    <a:lnTo>
                      <a:pt x="28" y="5"/>
                    </a:lnTo>
                    <a:lnTo>
                      <a:pt x="30" y="5"/>
                    </a:lnTo>
                    <a:lnTo>
                      <a:pt x="31" y="6"/>
                    </a:lnTo>
                    <a:lnTo>
                      <a:pt x="33" y="6"/>
                    </a:lnTo>
                    <a:lnTo>
                      <a:pt x="33" y="6"/>
                    </a:lnTo>
                    <a:lnTo>
                      <a:pt x="33" y="6"/>
                    </a:lnTo>
                    <a:lnTo>
                      <a:pt x="36" y="6"/>
                    </a:lnTo>
                    <a:lnTo>
                      <a:pt x="39" y="6"/>
                    </a:lnTo>
                    <a:lnTo>
                      <a:pt x="42" y="6"/>
                    </a:lnTo>
                    <a:lnTo>
                      <a:pt x="47" y="6"/>
                    </a:lnTo>
                    <a:lnTo>
                      <a:pt x="53" y="6"/>
                    </a:lnTo>
                    <a:lnTo>
                      <a:pt x="58" y="6"/>
                    </a:lnTo>
                    <a:lnTo>
                      <a:pt x="64" y="6"/>
                    </a:lnTo>
                    <a:lnTo>
                      <a:pt x="69" y="6"/>
                    </a:lnTo>
                    <a:lnTo>
                      <a:pt x="75" y="6"/>
                    </a:lnTo>
                    <a:lnTo>
                      <a:pt x="80" y="6"/>
                    </a:lnTo>
                    <a:lnTo>
                      <a:pt x="87" y="6"/>
                    </a:lnTo>
                    <a:lnTo>
                      <a:pt x="88" y="6"/>
                    </a:lnTo>
                    <a:lnTo>
                      <a:pt x="93" y="6"/>
                    </a:lnTo>
                    <a:lnTo>
                      <a:pt x="96" y="6"/>
                    </a:lnTo>
                    <a:lnTo>
                      <a:pt x="98" y="6"/>
                    </a:lnTo>
                    <a:lnTo>
                      <a:pt x="98" y="6"/>
                    </a:lnTo>
                    <a:lnTo>
                      <a:pt x="98" y="8"/>
                    </a:lnTo>
                    <a:lnTo>
                      <a:pt x="99" y="9"/>
                    </a:lnTo>
                    <a:lnTo>
                      <a:pt x="101" y="11"/>
                    </a:lnTo>
                    <a:lnTo>
                      <a:pt x="102" y="13"/>
                    </a:lnTo>
                    <a:lnTo>
                      <a:pt x="105" y="13"/>
                    </a:lnTo>
                    <a:lnTo>
                      <a:pt x="107" y="13"/>
                    </a:lnTo>
                    <a:lnTo>
                      <a:pt x="109" y="13"/>
                    </a:lnTo>
                    <a:lnTo>
                      <a:pt x="110" y="13"/>
                    </a:lnTo>
                    <a:lnTo>
                      <a:pt x="115" y="14"/>
                    </a:lnTo>
                    <a:lnTo>
                      <a:pt x="118" y="14"/>
                    </a:lnTo>
                    <a:lnTo>
                      <a:pt x="123" y="13"/>
                    </a:lnTo>
                    <a:lnTo>
                      <a:pt x="126" y="14"/>
                    </a:lnTo>
                    <a:lnTo>
                      <a:pt x="128" y="14"/>
                    </a:lnTo>
                    <a:lnTo>
                      <a:pt x="129" y="16"/>
                    </a:lnTo>
                    <a:lnTo>
                      <a:pt x="131" y="16"/>
                    </a:lnTo>
                    <a:lnTo>
                      <a:pt x="132" y="16"/>
                    </a:lnTo>
                    <a:lnTo>
                      <a:pt x="135" y="14"/>
                    </a:lnTo>
                    <a:lnTo>
                      <a:pt x="139" y="14"/>
                    </a:lnTo>
                    <a:lnTo>
                      <a:pt x="140" y="16"/>
                    </a:lnTo>
                    <a:lnTo>
                      <a:pt x="140" y="16"/>
                    </a:lnTo>
                    <a:lnTo>
                      <a:pt x="145" y="14"/>
                    </a:lnTo>
                    <a:lnTo>
                      <a:pt x="148" y="14"/>
                    </a:lnTo>
                    <a:lnTo>
                      <a:pt x="153" y="13"/>
                    </a:lnTo>
                    <a:lnTo>
                      <a:pt x="157" y="13"/>
                    </a:lnTo>
                    <a:lnTo>
                      <a:pt x="164" y="11"/>
                    </a:lnTo>
                    <a:lnTo>
                      <a:pt x="169" y="9"/>
                    </a:lnTo>
                    <a:lnTo>
                      <a:pt x="172" y="9"/>
                    </a:lnTo>
                    <a:lnTo>
                      <a:pt x="175" y="9"/>
                    </a:lnTo>
                    <a:lnTo>
                      <a:pt x="178" y="8"/>
                    </a:lnTo>
                    <a:lnTo>
                      <a:pt x="181" y="8"/>
                    </a:lnTo>
                    <a:lnTo>
                      <a:pt x="181" y="8"/>
                    </a:lnTo>
                    <a:lnTo>
                      <a:pt x="189" y="8"/>
                    </a:lnTo>
                    <a:lnTo>
                      <a:pt x="191" y="8"/>
                    </a:lnTo>
                    <a:lnTo>
                      <a:pt x="192" y="9"/>
                    </a:lnTo>
                    <a:lnTo>
                      <a:pt x="194" y="9"/>
                    </a:lnTo>
                    <a:lnTo>
                      <a:pt x="195" y="13"/>
                    </a:lnTo>
                    <a:lnTo>
                      <a:pt x="195" y="13"/>
                    </a:lnTo>
                    <a:lnTo>
                      <a:pt x="191" y="13"/>
                    </a:lnTo>
                    <a:lnTo>
                      <a:pt x="189" y="14"/>
                    </a:lnTo>
                    <a:lnTo>
                      <a:pt x="186" y="16"/>
                    </a:lnTo>
                    <a:lnTo>
                      <a:pt x="184" y="16"/>
                    </a:lnTo>
                    <a:lnTo>
                      <a:pt x="184" y="16"/>
                    </a:lnTo>
                    <a:lnTo>
                      <a:pt x="183" y="16"/>
                    </a:lnTo>
                    <a:lnTo>
                      <a:pt x="181" y="16"/>
                    </a:lnTo>
                    <a:lnTo>
                      <a:pt x="180" y="17"/>
                    </a:lnTo>
                    <a:lnTo>
                      <a:pt x="178" y="17"/>
                    </a:lnTo>
                    <a:lnTo>
                      <a:pt x="176" y="19"/>
                    </a:lnTo>
                    <a:lnTo>
                      <a:pt x="176" y="19"/>
                    </a:lnTo>
                    <a:lnTo>
                      <a:pt x="173" y="22"/>
                    </a:lnTo>
                    <a:lnTo>
                      <a:pt x="173" y="22"/>
                    </a:lnTo>
                    <a:lnTo>
                      <a:pt x="172" y="22"/>
                    </a:lnTo>
                    <a:lnTo>
                      <a:pt x="172" y="22"/>
                    </a:lnTo>
                    <a:lnTo>
                      <a:pt x="172" y="21"/>
                    </a:lnTo>
                    <a:lnTo>
                      <a:pt x="170" y="19"/>
                    </a:lnTo>
                    <a:lnTo>
                      <a:pt x="167" y="16"/>
                    </a:lnTo>
                    <a:lnTo>
                      <a:pt x="167" y="16"/>
                    </a:lnTo>
                    <a:lnTo>
                      <a:pt x="167" y="16"/>
                    </a:lnTo>
                    <a:lnTo>
                      <a:pt x="165" y="16"/>
                    </a:lnTo>
                    <a:lnTo>
                      <a:pt x="159" y="16"/>
                    </a:lnTo>
                    <a:lnTo>
                      <a:pt x="156" y="17"/>
                    </a:lnTo>
                    <a:lnTo>
                      <a:pt x="150" y="19"/>
                    </a:lnTo>
                    <a:lnTo>
                      <a:pt x="142" y="19"/>
                    </a:lnTo>
                    <a:lnTo>
                      <a:pt x="137" y="21"/>
                    </a:lnTo>
                    <a:lnTo>
                      <a:pt x="134" y="21"/>
                    </a:lnTo>
                    <a:lnTo>
                      <a:pt x="134" y="24"/>
                    </a:lnTo>
                    <a:lnTo>
                      <a:pt x="134" y="30"/>
                    </a:lnTo>
                    <a:lnTo>
                      <a:pt x="134" y="35"/>
                    </a:lnTo>
                    <a:lnTo>
                      <a:pt x="134" y="41"/>
                    </a:lnTo>
                    <a:lnTo>
                      <a:pt x="134" y="47"/>
                    </a:lnTo>
                    <a:lnTo>
                      <a:pt x="134" y="54"/>
                    </a:lnTo>
                    <a:lnTo>
                      <a:pt x="134" y="60"/>
                    </a:lnTo>
                    <a:lnTo>
                      <a:pt x="134" y="66"/>
                    </a:lnTo>
                    <a:lnTo>
                      <a:pt x="134" y="72"/>
                    </a:lnTo>
                    <a:lnTo>
                      <a:pt x="134" y="74"/>
                    </a:lnTo>
                    <a:lnTo>
                      <a:pt x="134" y="76"/>
                    </a:lnTo>
                    <a:lnTo>
                      <a:pt x="120" y="76"/>
                    </a:lnTo>
                    <a:lnTo>
                      <a:pt x="120" y="79"/>
                    </a:lnTo>
                    <a:lnTo>
                      <a:pt x="120" y="84"/>
                    </a:lnTo>
                    <a:lnTo>
                      <a:pt x="120" y="88"/>
                    </a:lnTo>
                    <a:lnTo>
                      <a:pt x="120" y="91"/>
                    </a:lnTo>
                    <a:lnTo>
                      <a:pt x="120" y="96"/>
                    </a:lnTo>
                    <a:lnTo>
                      <a:pt x="120" y="101"/>
                    </a:lnTo>
                    <a:lnTo>
                      <a:pt x="120" y="106"/>
                    </a:lnTo>
                    <a:lnTo>
                      <a:pt x="120" y="109"/>
                    </a:lnTo>
                    <a:lnTo>
                      <a:pt x="120" y="113"/>
                    </a:lnTo>
                    <a:lnTo>
                      <a:pt x="120" y="117"/>
                    </a:lnTo>
                    <a:lnTo>
                      <a:pt x="120" y="173"/>
                    </a:lnTo>
                    <a:lnTo>
                      <a:pt x="118" y="173"/>
                    </a:lnTo>
                    <a:lnTo>
                      <a:pt x="115" y="175"/>
                    </a:lnTo>
                    <a:lnTo>
                      <a:pt x="113" y="176"/>
                    </a:lnTo>
                    <a:lnTo>
                      <a:pt x="112" y="178"/>
                    </a:lnTo>
                    <a:lnTo>
                      <a:pt x="112" y="178"/>
                    </a:lnTo>
                    <a:lnTo>
                      <a:pt x="110" y="178"/>
                    </a:lnTo>
                    <a:lnTo>
                      <a:pt x="109" y="180"/>
                    </a:lnTo>
                    <a:lnTo>
                      <a:pt x="110" y="180"/>
                    </a:lnTo>
                    <a:lnTo>
                      <a:pt x="109" y="181"/>
                    </a:lnTo>
                    <a:lnTo>
                      <a:pt x="107" y="181"/>
                    </a:lnTo>
                    <a:lnTo>
                      <a:pt x="105" y="181"/>
                    </a:lnTo>
                    <a:lnTo>
                      <a:pt x="104" y="181"/>
                    </a:lnTo>
                    <a:lnTo>
                      <a:pt x="99" y="180"/>
                    </a:lnTo>
                    <a:lnTo>
                      <a:pt x="96" y="181"/>
                    </a:lnTo>
                    <a:lnTo>
                      <a:pt x="93" y="181"/>
                    </a:lnTo>
                    <a:lnTo>
                      <a:pt x="91" y="180"/>
                    </a:lnTo>
                    <a:lnTo>
                      <a:pt x="88" y="180"/>
                    </a:lnTo>
                    <a:lnTo>
                      <a:pt x="87" y="180"/>
                    </a:lnTo>
                    <a:lnTo>
                      <a:pt x="85" y="178"/>
                    </a:lnTo>
                    <a:lnTo>
                      <a:pt x="83" y="178"/>
                    </a:lnTo>
                    <a:lnTo>
                      <a:pt x="82" y="176"/>
                    </a:lnTo>
                    <a:lnTo>
                      <a:pt x="82" y="176"/>
                    </a:lnTo>
                    <a:lnTo>
                      <a:pt x="82" y="175"/>
                    </a:lnTo>
                    <a:lnTo>
                      <a:pt x="82" y="173"/>
                    </a:lnTo>
                    <a:lnTo>
                      <a:pt x="82" y="173"/>
                    </a:lnTo>
                    <a:lnTo>
                      <a:pt x="82" y="172"/>
                    </a:lnTo>
                    <a:lnTo>
                      <a:pt x="82" y="172"/>
                    </a:lnTo>
                    <a:lnTo>
                      <a:pt x="82" y="170"/>
                    </a:lnTo>
                    <a:lnTo>
                      <a:pt x="80" y="170"/>
                    </a:lnTo>
                    <a:lnTo>
                      <a:pt x="80" y="170"/>
                    </a:lnTo>
                    <a:lnTo>
                      <a:pt x="79" y="169"/>
                    </a:lnTo>
                    <a:lnTo>
                      <a:pt x="79" y="169"/>
                    </a:lnTo>
                    <a:lnTo>
                      <a:pt x="77" y="167"/>
                    </a:lnTo>
                    <a:lnTo>
                      <a:pt x="75" y="169"/>
                    </a:lnTo>
                    <a:lnTo>
                      <a:pt x="75" y="169"/>
                    </a:lnTo>
                    <a:lnTo>
                      <a:pt x="74" y="170"/>
                    </a:lnTo>
                    <a:lnTo>
                      <a:pt x="74" y="172"/>
                    </a:lnTo>
                    <a:lnTo>
                      <a:pt x="74" y="172"/>
                    </a:lnTo>
                    <a:lnTo>
                      <a:pt x="74" y="173"/>
                    </a:lnTo>
                    <a:lnTo>
                      <a:pt x="72" y="173"/>
                    </a:lnTo>
                    <a:lnTo>
                      <a:pt x="72" y="175"/>
                    </a:lnTo>
                    <a:lnTo>
                      <a:pt x="72" y="175"/>
                    </a:lnTo>
                    <a:lnTo>
                      <a:pt x="71" y="175"/>
                    </a:lnTo>
                    <a:lnTo>
                      <a:pt x="69" y="176"/>
                    </a:lnTo>
                    <a:lnTo>
                      <a:pt x="69" y="176"/>
                    </a:lnTo>
                    <a:lnTo>
                      <a:pt x="68" y="175"/>
                    </a:lnTo>
                    <a:lnTo>
                      <a:pt x="63" y="170"/>
                    </a:lnTo>
                    <a:lnTo>
                      <a:pt x="60" y="169"/>
                    </a:lnTo>
                    <a:lnTo>
                      <a:pt x="58" y="167"/>
                    </a:lnTo>
                    <a:lnTo>
                      <a:pt x="52" y="158"/>
                    </a:lnTo>
                    <a:lnTo>
                      <a:pt x="52" y="156"/>
                    </a:lnTo>
                    <a:lnTo>
                      <a:pt x="50" y="151"/>
                    </a:lnTo>
                    <a:lnTo>
                      <a:pt x="50" y="148"/>
                    </a:lnTo>
                    <a:lnTo>
                      <a:pt x="49" y="147"/>
                    </a:lnTo>
                    <a:lnTo>
                      <a:pt x="50" y="145"/>
                    </a:lnTo>
                    <a:lnTo>
                      <a:pt x="50" y="143"/>
                    </a:lnTo>
                    <a:lnTo>
                      <a:pt x="49" y="143"/>
                    </a:lnTo>
                    <a:lnTo>
                      <a:pt x="47" y="140"/>
                    </a:lnTo>
                    <a:lnTo>
                      <a:pt x="47" y="136"/>
                    </a:lnTo>
                    <a:lnTo>
                      <a:pt x="46" y="132"/>
                    </a:lnTo>
                    <a:lnTo>
                      <a:pt x="46" y="129"/>
                    </a:lnTo>
                    <a:lnTo>
                      <a:pt x="46" y="126"/>
                    </a:lnTo>
                    <a:lnTo>
                      <a:pt x="46" y="124"/>
                    </a:lnTo>
                    <a:lnTo>
                      <a:pt x="46" y="121"/>
                    </a:lnTo>
                    <a:lnTo>
                      <a:pt x="44" y="118"/>
                    </a:lnTo>
                    <a:lnTo>
                      <a:pt x="42" y="113"/>
                    </a:lnTo>
                    <a:lnTo>
                      <a:pt x="41" y="109"/>
                    </a:lnTo>
                    <a:lnTo>
                      <a:pt x="41" y="106"/>
                    </a:lnTo>
                    <a:lnTo>
                      <a:pt x="41" y="99"/>
                    </a:lnTo>
                    <a:lnTo>
                      <a:pt x="39" y="98"/>
                    </a:lnTo>
                    <a:lnTo>
                      <a:pt x="39" y="95"/>
                    </a:lnTo>
                    <a:lnTo>
                      <a:pt x="39" y="91"/>
                    </a:lnTo>
                    <a:lnTo>
                      <a:pt x="39" y="90"/>
                    </a:lnTo>
                    <a:lnTo>
                      <a:pt x="39" y="88"/>
                    </a:lnTo>
                    <a:lnTo>
                      <a:pt x="39" y="88"/>
                    </a:lnTo>
                    <a:lnTo>
                      <a:pt x="41" y="90"/>
                    </a:lnTo>
                    <a:lnTo>
                      <a:pt x="41" y="87"/>
                    </a:lnTo>
                    <a:lnTo>
                      <a:pt x="41" y="85"/>
                    </a:lnTo>
                    <a:lnTo>
                      <a:pt x="39" y="82"/>
                    </a:lnTo>
                    <a:lnTo>
                      <a:pt x="38" y="79"/>
                    </a:lnTo>
                    <a:lnTo>
                      <a:pt x="33" y="71"/>
                    </a:lnTo>
                    <a:lnTo>
                      <a:pt x="31" y="69"/>
                    </a:lnTo>
                    <a:lnTo>
                      <a:pt x="31" y="68"/>
                    </a:lnTo>
                    <a:lnTo>
                      <a:pt x="25" y="58"/>
                    </a:lnTo>
                    <a:lnTo>
                      <a:pt x="23" y="54"/>
                    </a:lnTo>
                    <a:lnTo>
                      <a:pt x="22" y="47"/>
                    </a:lnTo>
                    <a:lnTo>
                      <a:pt x="19" y="46"/>
                    </a:lnTo>
                    <a:lnTo>
                      <a:pt x="11" y="30"/>
                    </a:lnTo>
                    <a:lnTo>
                      <a:pt x="9" y="27"/>
                    </a:lnTo>
                    <a:lnTo>
                      <a:pt x="6" y="24"/>
                    </a:lnTo>
                    <a:lnTo>
                      <a:pt x="5" y="22"/>
                    </a:lnTo>
                    <a:lnTo>
                      <a:pt x="3" y="19"/>
                    </a:lnTo>
                    <a:lnTo>
                      <a:pt x="1" y="16"/>
                    </a:lnTo>
                    <a:lnTo>
                      <a:pt x="0" y="11"/>
                    </a:lnTo>
                    <a:lnTo>
                      <a:pt x="0" y="8"/>
                    </a:lnTo>
                    <a:lnTo>
                      <a:pt x="0" y="5"/>
                    </a:lnTo>
                    <a:lnTo>
                      <a:pt x="3" y="5"/>
                    </a:lnTo>
                    <a:lnTo>
                      <a:pt x="5" y="3"/>
                    </a:lnTo>
                    <a:lnTo>
                      <a:pt x="6" y="3"/>
                    </a:lnTo>
                    <a:lnTo>
                      <a:pt x="8" y="3"/>
                    </a:lnTo>
                    <a:lnTo>
                      <a:pt x="9" y="3"/>
                    </a:lnTo>
                    <a:lnTo>
                      <a:pt x="9" y="3"/>
                    </a:lnTo>
                    <a:lnTo>
                      <a:pt x="12" y="3"/>
                    </a:lnTo>
                    <a:lnTo>
                      <a:pt x="14" y="3"/>
                    </a:lnTo>
                    <a:lnTo>
                      <a:pt x="16" y="2"/>
                    </a:lnTo>
                    <a:lnTo>
                      <a:pt x="17" y="2"/>
                    </a:lnTo>
                    <a:lnTo>
                      <a:pt x="19" y="2"/>
                    </a:lnTo>
                    <a:lnTo>
                      <a:pt x="2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6" name="Freeform 183">
                <a:extLst>
                  <a:ext uri="{FF2B5EF4-FFF2-40B4-BE49-F238E27FC236}">
                    <a16:creationId xmlns:a16="http://schemas.microsoft.com/office/drawing/2014/main" id="{744B30F0-CF1C-4095-8BED-66EEFF4A7382}"/>
                  </a:ext>
                </a:extLst>
              </p:cNvPr>
              <p:cNvSpPr>
                <a:spLocks/>
              </p:cNvSpPr>
              <p:nvPr/>
            </p:nvSpPr>
            <p:spPr bwMode="auto">
              <a:xfrm>
                <a:off x="11119505" y="4953908"/>
                <a:ext cx="5848" cy="5848"/>
              </a:xfrm>
              <a:custGeom>
                <a:avLst/>
                <a:gdLst>
                  <a:gd name="T0" fmla="*/ 2 w 3"/>
                  <a:gd name="T1" fmla="*/ 0 h 3"/>
                  <a:gd name="T2" fmla="*/ 3 w 3"/>
                  <a:gd name="T3" fmla="*/ 2 h 3"/>
                  <a:gd name="T4" fmla="*/ 2 w 3"/>
                  <a:gd name="T5" fmla="*/ 2 h 3"/>
                  <a:gd name="T6" fmla="*/ 2 w 3"/>
                  <a:gd name="T7" fmla="*/ 3 h 3"/>
                  <a:gd name="T8" fmla="*/ 0 w 3"/>
                  <a:gd name="T9" fmla="*/ 2 h 3"/>
                  <a:gd name="T10" fmla="*/ 0 w 3"/>
                  <a:gd name="T11" fmla="*/ 0 h 3"/>
                  <a:gd name="T12" fmla="*/ 2 w 3"/>
                  <a:gd name="T13" fmla="*/ 0 h 3"/>
                  <a:gd name="T14" fmla="*/ 2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0"/>
                    </a:moveTo>
                    <a:lnTo>
                      <a:pt x="3" y="2"/>
                    </a:lnTo>
                    <a:lnTo>
                      <a:pt x="2" y="2"/>
                    </a:lnTo>
                    <a:lnTo>
                      <a:pt x="2" y="3"/>
                    </a:lnTo>
                    <a:lnTo>
                      <a:pt x="0" y="2"/>
                    </a:lnTo>
                    <a:lnTo>
                      <a:pt x="0" y="0"/>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7" name="Freeform 184">
                <a:extLst>
                  <a:ext uri="{FF2B5EF4-FFF2-40B4-BE49-F238E27FC236}">
                    <a16:creationId xmlns:a16="http://schemas.microsoft.com/office/drawing/2014/main" id="{82C55CA0-F80F-4963-9D60-A509347FF101}"/>
                  </a:ext>
                </a:extLst>
              </p:cNvPr>
              <p:cNvSpPr>
                <a:spLocks/>
              </p:cNvSpPr>
              <p:nvPr/>
            </p:nvSpPr>
            <p:spPr bwMode="auto">
              <a:xfrm>
                <a:off x="10468465" y="443151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8" name="Freeform 185">
                <a:extLst>
                  <a:ext uri="{FF2B5EF4-FFF2-40B4-BE49-F238E27FC236}">
                    <a16:creationId xmlns:a16="http://schemas.microsoft.com/office/drawing/2014/main" id="{B26D1F2B-D2C0-4503-B276-1865726E58D7}"/>
                  </a:ext>
                </a:extLst>
              </p:cNvPr>
              <p:cNvSpPr>
                <a:spLocks/>
              </p:cNvSpPr>
              <p:nvPr/>
            </p:nvSpPr>
            <p:spPr bwMode="auto">
              <a:xfrm>
                <a:off x="8020243" y="3538773"/>
                <a:ext cx="228060" cy="122802"/>
              </a:xfrm>
              <a:custGeom>
                <a:avLst/>
                <a:gdLst>
                  <a:gd name="T0" fmla="*/ 29 w 117"/>
                  <a:gd name="T1" fmla="*/ 3 h 63"/>
                  <a:gd name="T2" fmla="*/ 35 w 117"/>
                  <a:gd name="T3" fmla="*/ 8 h 63"/>
                  <a:gd name="T4" fmla="*/ 45 w 117"/>
                  <a:gd name="T5" fmla="*/ 12 h 63"/>
                  <a:gd name="T6" fmla="*/ 51 w 117"/>
                  <a:gd name="T7" fmla="*/ 19 h 63"/>
                  <a:gd name="T8" fmla="*/ 57 w 117"/>
                  <a:gd name="T9" fmla="*/ 19 h 63"/>
                  <a:gd name="T10" fmla="*/ 60 w 117"/>
                  <a:gd name="T11" fmla="*/ 23 h 63"/>
                  <a:gd name="T12" fmla="*/ 67 w 117"/>
                  <a:gd name="T13" fmla="*/ 28 h 63"/>
                  <a:gd name="T14" fmla="*/ 68 w 117"/>
                  <a:gd name="T15" fmla="*/ 30 h 63"/>
                  <a:gd name="T16" fmla="*/ 75 w 117"/>
                  <a:gd name="T17" fmla="*/ 28 h 63"/>
                  <a:gd name="T18" fmla="*/ 73 w 117"/>
                  <a:gd name="T19" fmla="*/ 33 h 63"/>
                  <a:gd name="T20" fmla="*/ 82 w 117"/>
                  <a:gd name="T21" fmla="*/ 34 h 63"/>
                  <a:gd name="T22" fmla="*/ 86 w 117"/>
                  <a:gd name="T23" fmla="*/ 39 h 63"/>
                  <a:gd name="T24" fmla="*/ 87 w 117"/>
                  <a:gd name="T25" fmla="*/ 36 h 63"/>
                  <a:gd name="T26" fmla="*/ 92 w 117"/>
                  <a:gd name="T27" fmla="*/ 39 h 63"/>
                  <a:gd name="T28" fmla="*/ 95 w 117"/>
                  <a:gd name="T29" fmla="*/ 36 h 63"/>
                  <a:gd name="T30" fmla="*/ 98 w 117"/>
                  <a:gd name="T31" fmla="*/ 37 h 63"/>
                  <a:gd name="T32" fmla="*/ 105 w 117"/>
                  <a:gd name="T33" fmla="*/ 41 h 63"/>
                  <a:gd name="T34" fmla="*/ 111 w 117"/>
                  <a:gd name="T35" fmla="*/ 41 h 63"/>
                  <a:gd name="T36" fmla="*/ 117 w 117"/>
                  <a:gd name="T37" fmla="*/ 39 h 63"/>
                  <a:gd name="T38" fmla="*/ 117 w 117"/>
                  <a:gd name="T39" fmla="*/ 44 h 63"/>
                  <a:gd name="T40" fmla="*/ 114 w 117"/>
                  <a:gd name="T41" fmla="*/ 52 h 63"/>
                  <a:gd name="T42" fmla="*/ 117 w 117"/>
                  <a:gd name="T43" fmla="*/ 60 h 63"/>
                  <a:gd name="T44" fmla="*/ 112 w 117"/>
                  <a:gd name="T45" fmla="*/ 63 h 63"/>
                  <a:gd name="T46" fmla="*/ 106 w 117"/>
                  <a:gd name="T47" fmla="*/ 63 h 63"/>
                  <a:gd name="T48" fmla="*/ 101 w 117"/>
                  <a:gd name="T49" fmla="*/ 60 h 63"/>
                  <a:gd name="T50" fmla="*/ 94 w 117"/>
                  <a:gd name="T51" fmla="*/ 61 h 63"/>
                  <a:gd name="T52" fmla="*/ 87 w 117"/>
                  <a:gd name="T53" fmla="*/ 60 h 63"/>
                  <a:gd name="T54" fmla="*/ 82 w 117"/>
                  <a:gd name="T55" fmla="*/ 60 h 63"/>
                  <a:gd name="T56" fmla="*/ 79 w 117"/>
                  <a:gd name="T57" fmla="*/ 56 h 63"/>
                  <a:gd name="T58" fmla="*/ 75 w 117"/>
                  <a:gd name="T59" fmla="*/ 56 h 63"/>
                  <a:gd name="T60" fmla="*/ 73 w 117"/>
                  <a:gd name="T61" fmla="*/ 55 h 63"/>
                  <a:gd name="T62" fmla="*/ 67 w 117"/>
                  <a:gd name="T63" fmla="*/ 52 h 63"/>
                  <a:gd name="T64" fmla="*/ 64 w 117"/>
                  <a:gd name="T65" fmla="*/ 48 h 63"/>
                  <a:gd name="T66" fmla="*/ 56 w 117"/>
                  <a:gd name="T67" fmla="*/ 47 h 63"/>
                  <a:gd name="T68" fmla="*/ 49 w 117"/>
                  <a:gd name="T69" fmla="*/ 45 h 63"/>
                  <a:gd name="T70" fmla="*/ 46 w 117"/>
                  <a:gd name="T71" fmla="*/ 47 h 63"/>
                  <a:gd name="T72" fmla="*/ 38 w 117"/>
                  <a:gd name="T73" fmla="*/ 44 h 63"/>
                  <a:gd name="T74" fmla="*/ 32 w 117"/>
                  <a:gd name="T75" fmla="*/ 42 h 63"/>
                  <a:gd name="T76" fmla="*/ 27 w 117"/>
                  <a:gd name="T77" fmla="*/ 39 h 63"/>
                  <a:gd name="T78" fmla="*/ 23 w 117"/>
                  <a:gd name="T79" fmla="*/ 37 h 63"/>
                  <a:gd name="T80" fmla="*/ 16 w 117"/>
                  <a:gd name="T81" fmla="*/ 33 h 63"/>
                  <a:gd name="T82" fmla="*/ 10 w 117"/>
                  <a:gd name="T83" fmla="*/ 30 h 63"/>
                  <a:gd name="T84" fmla="*/ 7 w 117"/>
                  <a:gd name="T85" fmla="*/ 28 h 63"/>
                  <a:gd name="T86" fmla="*/ 4 w 117"/>
                  <a:gd name="T87" fmla="*/ 28 h 63"/>
                  <a:gd name="T88" fmla="*/ 0 w 117"/>
                  <a:gd name="T89" fmla="*/ 25 h 63"/>
                  <a:gd name="T90" fmla="*/ 2 w 117"/>
                  <a:gd name="T91" fmla="*/ 19 h 63"/>
                  <a:gd name="T92" fmla="*/ 5 w 117"/>
                  <a:gd name="T93" fmla="*/ 11 h 63"/>
                  <a:gd name="T94" fmla="*/ 12 w 117"/>
                  <a:gd name="T95" fmla="*/ 4 h 63"/>
                  <a:gd name="T96" fmla="*/ 13 w 117"/>
                  <a:gd name="T97" fmla="*/ 4 h 63"/>
                  <a:gd name="T98" fmla="*/ 18 w 117"/>
                  <a:gd name="T9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63">
                    <a:moveTo>
                      <a:pt x="23" y="0"/>
                    </a:moveTo>
                    <a:lnTo>
                      <a:pt x="26" y="1"/>
                    </a:lnTo>
                    <a:lnTo>
                      <a:pt x="29" y="1"/>
                    </a:lnTo>
                    <a:lnTo>
                      <a:pt x="29" y="3"/>
                    </a:lnTo>
                    <a:lnTo>
                      <a:pt x="30" y="4"/>
                    </a:lnTo>
                    <a:lnTo>
                      <a:pt x="30" y="4"/>
                    </a:lnTo>
                    <a:lnTo>
                      <a:pt x="32" y="6"/>
                    </a:lnTo>
                    <a:lnTo>
                      <a:pt x="35" y="8"/>
                    </a:lnTo>
                    <a:lnTo>
                      <a:pt x="37" y="9"/>
                    </a:lnTo>
                    <a:lnTo>
                      <a:pt x="40" y="11"/>
                    </a:lnTo>
                    <a:lnTo>
                      <a:pt x="43" y="12"/>
                    </a:lnTo>
                    <a:lnTo>
                      <a:pt x="45" y="12"/>
                    </a:lnTo>
                    <a:lnTo>
                      <a:pt x="46" y="14"/>
                    </a:lnTo>
                    <a:lnTo>
                      <a:pt x="48" y="15"/>
                    </a:lnTo>
                    <a:lnTo>
                      <a:pt x="49" y="17"/>
                    </a:lnTo>
                    <a:lnTo>
                      <a:pt x="51" y="19"/>
                    </a:lnTo>
                    <a:lnTo>
                      <a:pt x="53" y="19"/>
                    </a:lnTo>
                    <a:lnTo>
                      <a:pt x="54" y="19"/>
                    </a:lnTo>
                    <a:lnTo>
                      <a:pt x="56" y="17"/>
                    </a:lnTo>
                    <a:lnTo>
                      <a:pt x="57" y="19"/>
                    </a:lnTo>
                    <a:lnTo>
                      <a:pt x="59" y="19"/>
                    </a:lnTo>
                    <a:lnTo>
                      <a:pt x="59" y="20"/>
                    </a:lnTo>
                    <a:lnTo>
                      <a:pt x="59" y="22"/>
                    </a:lnTo>
                    <a:lnTo>
                      <a:pt x="60" y="23"/>
                    </a:lnTo>
                    <a:lnTo>
                      <a:pt x="62" y="25"/>
                    </a:lnTo>
                    <a:lnTo>
                      <a:pt x="64" y="25"/>
                    </a:lnTo>
                    <a:lnTo>
                      <a:pt x="64" y="26"/>
                    </a:lnTo>
                    <a:lnTo>
                      <a:pt x="67" y="28"/>
                    </a:lnTo>
                    <a:lnTo>
                      <a:pt x="67" y="28"/>
                    </a:lnTo>
                    <a:lnTo>
                      <a:pt x="67" y="28"/>
                    </a:lnTo>
                    <a:lnTo>
                      <a:pt x="68" y="28"/>
                    </a:lnTo>
                    <a:lnTo>
                      <a:pt x="68" y="30"/>
                    </a:lnTo>
                    <a:lnTo>
                      <a:pt x="70" y="30"/>
                    </a:lnTo>
                    <a:lnTo>
                      <a:pt x="73" y="28"/>
                    </a:lnTo>
                    <a:lnTo>
                      <a:pt x="73" y="28"/>
                    </a:lnTo>
                    <a:lnTo>
                      <a:pt x="75" y="28"/>
                    </a:lnTo>
                    <a:lnTo>
                      <a:pt x="75" y="28"/>
                    </a:lnTo>
                    <a:lnTo>
                      <a:pt x="73" y="30"/>
                    </a:lnTo>
                    <a:lnTo>
                      <a:pt x="73" y="31"/>
                    </a:lnTo>
                    <a:lnTo>
                      <a:pt x="73" y="33"/>
                    </a:lnTo>
                    <a:lnTo>
                      <a:pt x="75" y="33"/>
                    </a:lnTo>
                    <a:lnTo>
                      <a:pt x="78" y="33"/>
                    </a:lnTo>
                    <a:lnTo>
                      <a:pt x="81" y="33"/>
                    </a:lnTo>
                    <a:lnTo>
                      <a:pt x="82" y="34"/>
                    </a:lnTo>
                    <a:lnTo>
                      <a:pt x="84" y="36"/>
                    </a:lnTo>
                    <a:lnTo>
                      <a:pt x="84" y="37"/>
                    </a:lnTo>
                    <a:lnTo>
                      <a:pt x="86" y="39"/>
                    </a:lnTo>
                    <a:lnTo>
                      <a:pt x="86" y="39"/>
                    </a:lnTo>
                    <a:lnTo>
                      <a:pt x="87" y="39"/>
                    </a:lnTo>
                    <a:lnTo>
                      <a:pt x="87" y="37"/>
                    </a:lnTo>
                    <a:lnTo>
                      <a:pt x="87" y="36"/>
                    </a:lnTo>
                    <a:lnTo>
                      <a:pt x="87" y="36"/>
                    </a:lnTo>
                    <a:lnTo>
                      <a:pt x="89" y="36"/>
                    </a:lnTo>
                    <a:lnTo>
                      <a:pt x="89" y="37"/>
                    </a:lnTo>
                    <a:lnTo>
                      <a:pt x="90" y="39"/>
                    </a:lnTo>
                    <a:lnTo>
                      <a:pt x="92" y="39"/>
                    </a:lnTo>
                    <a:lnTo>
                      <a:pt x="94" y="39"/>
                    </a:lnTo>
                    <a:lnTo>
                      <a:pt x="94" y="39"/>
                    </a:lnTo>
                    <a:lnTo>
                      <a:pt x="94" y="36"/>
                    </a:lnTo>
                    <a:lnTo>
                      <a:pt x="95" y="36"/>
                    </a:lnTo>
                    <a:lnTo>
                      <a:pt x="97" y="36"/>
                    </a:lnTo>
                    <a:lnTo>
                      <a:pt x="97" y="36"/>
                    </a:lnTo>
                    <a:lnTo>
                      <a:pt x="97" y="37"/>
                    </a:lnTo>
                    <a:lnTo>
                      <a:pt x="98" y="37"/>
                    </a:lnTo>
                    <a:lnTo>
                      <a:pt x="100" y="37"/>
                    </a:lnTo>
                    <a:lnTo>
                      <a:pt x="101" y="39"/>
                    </a:lnTo>
                    <a:lnTo>
                      <a:pt x="103" y="41"/>
                    </a:lnTo>
                    <a:lnTo>
                      <a:pt x="105" y="41"/>
                    </a:lnTo>
                    <a:lnTo>
                      <a:pt x="108" y="41"/>
                    </a:lnTo>
                    <a:lnTo>
                      <a:pt x="108" y="41"/>
                    </a:lnTo>
                    <a:lnTo>
                      <a:pt x="109" y="41"/>
                    </a:lnTo>
                    <a:lnTo>
                      <a:pt x="111" y="41"/>
                    </a:lnTo>
                    <a:lnTo>
                      <a:pt x="112" y="39"/>
                    </a:lnTo>
                    <a:lnTo>
                      <a:pt x="114" y="39"/>
                    </a:lnTo>
                    <a:lnTo>
                      <a:pt x="116" y="39"/>
                    </a:lnTo>
                    <a:lnTo>
                      <a:pt x="117" y="39"/>
                    </a:lnTo>
                    <a:lnTo>
                      <a:pt x="117" y="41"/>
                    </a:lnTo>
                    <a:lnTo>
                      <a:pt x="117" y="41"/>
                    </a:lnTo>
                    <a:lnTo>
                      <a:pt x="117" y="42"/>
                    </a:lnTo>
                    <a:lnTo>
                      <a:pt x="117" y="44"/>
                    </a:lnTo>
                    <a:lnTo>
                      <a:pt x="116" y="44"/>
                    </a:lnTo>
                    <a:lnTo>
                      <a:pt x="116" y="47"/>
                    </a:lnTo>
                    <a:lnTo>
                      <a:pt x="114" y="52"/>
                    </a:lnTo>
                    <a:lnTo>
                      <a:pt x="114" y="52"/>
                    </a:lnTo>
                    <a:lnTo>
                      <a:pt x="117" y="55"/>
                    </a:lnTo>
                    <a:lnTo>
                      <a:pt x="117" y="56"/>
                    </a:lnTo>
                    <a:lnTo>
                      <a:pt x="117" y="58"/>
                    </a:lnTo>
                    <a:lnTo>
                      <a:pt x="117" y="60"/>
                    </a:lnTo>
                    <a:lnTo>
                      <a:pt x="116" y="63"/>
                    </a:lnTo>
                    <a:lnTo>
                      <a:pt x="116" y="63"/>
                    </a:lnTo>
                    <a:lnTo>
                      <a:pt x="116" y="63"/>
                    </a:lnTo>
                    <a:lnTo>
                      <a:pt x="112" y="63"/>
                    </a:lnTo>
                    <a:lnTo>
                      <a:pt x="111" y="63"/>
                    </a:lnTo>
                    <a:lnTo>
                      <a:pt x="109" y="63"/>
                    </a:lnTo>
                    <a:lnTo>
                      <a:pt x="108" y="63"/>
                    </a:lnTo>
                    <a:lnTo>
                      <a:pt x="106" y="63"/>
                    </a:lnTo>
                    <a:lnTo>
                      <a:pt x="105" y="63"/>
                    </a:lnTo>
                    <a:lnTo>
                      <a:pt x="103" y="63"/>
                    </a:lnTo>
                    <a:lnTo>
                      <a:pt x="101" y="63"/>
                    </a:lnTo>
                    <a:lnTo>
                      <a:pt x="101" y="60"/>
                    </a:lnTo>
                    <a:lnTo>
                      <a:pt x="101" y="60"/>
                    </a:lnTo>
                    <a:lnTo>
                      <a:pt x="97" y="61"/>
                    </a:lnTo>
                    <a:lnTo>
                      <a:pt x="97" y="63"/>
                    </a:lnTo>
                    <a:lnTo>
                      <a:pt x="94" y="61"/>
                    </a:lnTo>
                    <a:lnTo>
                      <a:pt x="92" y="60"/>
                    </a:lnTo>
                    <a:lnTo>
                      <a:pt x="92" y="60"/>
                    </a:lnTo>
                    <a:lnTo>
                      <a:pt x="89" y="60"/>
                    </a:lnTo>
                    <a:lnTo>
                      <a:pt x="87" y="60"/>
                    </a:lnTo>
                    <a:lnTo>
                      <a:pt x="86" y="58"/>
                    </a:lnTo>
                    <a:lnTo>
                      <a:pt x="84" y="60"/>
                    </a:lnTo>
                    <a:lnTo>
                      <a:pt x="82" y="60"/>
                    </a:lnTo>
                    <a:lnTo>
                      <a:pt x="82" y="60"/>
                    </a:lnTo>
                    <a:lnTo>
                      <a:pt x="82" y="58"/>
                    </a:lnTo>
                    <a:lnTo>
                      <a:pt x="81" y="56"/>
                    </a:lnTo>
                    <a:lnTo>
                      <a:pt x="81" y="56"/>
                    </a:lnTo>
                    <a:lnTo>
                      <a:pt x="79" y="56"/>
                    </a:lnTo>
                    <a:lnTo>
                      <a:pt x="78" y="56"/>
                    </a:lnTo>
                    <a:lnTo>
                      <a:pt x="76" y="58"/>
                    </a:lnTo>
                    <a:lnTo>
                      <a:pt x="75" y="56"/>
                    </a:lnTo>
                    <a:lnTo>
                      <a:pt x="75" y="56"/>
                    </a:lnTo>
                    <a:lnTo>
                      <a:pt x="75" y="56"/>
                    </a:lnTo>
                    <a:lnTo>
                      <a:pt x="73" y="55"/>
                    </a:lnTo>
                    <a:lnTo>
                      <a:pt x="73" y="55"/>
                    </a:lnTo>
                    <a:lnTo>
                      <a:pt x="73" y="55"/>
                    </a:lnTo>
                    <a:lnTo>
                      <a:pt x="71" y="55"/>
                    </a:lnTo>
                    <a:lnTo>
                      <a:pt x="70" y="55"/>
                    </a:lnTo>
                    <a:lnTo>
                      <a:pt x="67" y="53"/>
                    </a:lnTo>
                    <a:lnTo>
                      <a:pt x="67" y="52"/>
                    </a:lnTo>
                    <a:lnTo>
                      <a:pt x="67" y="50"/>
                    </a:lnTo>
                    <a:lnTo>
                      <a:pt x="67" y="50"/>
                    </a:lnTo>
                    <a:lnTo>
                      <a:pt x="65" y="48"/>
                    </a:lnTo>
                    <a:lnTo>
                      <a:pt x="64" y="48"/>
                    </a:lnTo>
                    <a:lnTo>
                      <a:pt x="60" y="47"/>
                    </a:lnTo>
                    <a:lnTo>
                      <a:pt x="59" y="45"/>
                    </a:lnTo>
                    <a:lnTo>
                      <a:pt x="57" y="45"/>
                    </a:lnTo>
                    <a:lnTo>
                      <a:pt x="56" y="47"/>
                    </a:lnTo>
                    <a:lnTo>
                      <a:pt x="54" y="47"/>
                    </a:lnTo>
                    <a:lnTo>
                      <a:pt x="54" y="47"/>
                    </a:lnTo>
                    <a:lnTo>
                      <a:pt x="51" y="47"/>
                    </a:lnTo>
                    <a:lnTo>
                      <a:pt x="49" y="45"/>
                    </a:lnTo>
                    <a:lnTo>
                      <a:pt x="48" y="47"/>
                    </a:lnTo>
                    <a:lnTo>
                      <a:pt x="48" y="47"/>
                    </a:lnTo>
                    <a:lnTo>
                      <a:pt x="46" y="47"/>
                    </a:lnTo>
                    <a:lnTo>
                      <a:pt x="46" y="47"/>
                    </a:lnTo>
                    <a:lnTo>
                      <a:pt x="43" y="47"/>
                    </a:lnTo>
                    <a:lnTo>
                      <a:pt x="41" y="45"/>
                    </a:lnTo>
                    <a:lnTo>
                      <a:pt x="38" y="45"/>
                    </a:lnTo>
                    <a:lnTo>
                      <a:pt x="38" y="44"/>
                    </a:lnTo>
                    <a:lnTo>
                      <a:pt x="38" y="42"/>
                    </a:lnTo>
                    <a:lnTo>
                      <a:pt x="37" y="42"/>
                    </a:lnTo>
                    <a:lnTo>
                      <a:pt x="35" y="42"/>
                    </a:lnTo>
                    <a:lnTo>
                      <a:pt x="32" y="42"/>
                    </a:lnTo>
                    <a:lnTo>
                      <a:pt x="30" y="39"/>
                    </a:lnTo>
                    <a:lnTo>
                      <a:pt x="29" y="39"/>
                    </a:lnTo>
                    <a:lnTo>
                      <a:pt x="27" y="39"/>
                    </a:lnTo>
                    <a:lnTo>
                      <a:pt x="27" y="39"/>
                    </a:lnTo>
                    <a:lnTo>
                      <a:pt x="27" y="39"/>
                    </a:lnTo>
                    <a:lnTo>
                      <a:pt x="26" y="39"/>
                    </a:lnTo>
                    <a:lnTo>
                      <a:pt x="24" y="39"/>
                    </a:lnTo>
                    <a:lnTo>
                      <a:pt x="23" y="37"/>
                    </a:lnTo>
                    <a:lnTo>
                      <a:pt x="21" y="37"/>
                    </a:lnTo>
                    <a:lnTo>
                      <a:pt x="18" y="34"/>
                    </a:lnTo>
                    <a:lnTo>
                      <a:pt x="18" y="34"/>
                    </a:lnTo>
                    <a:lnTo>
                      <a:pt x="16" y="33"/>
                    </a:lnTo>
                    <a:lnTo>
                      <a:pt x="16" y="33"/>
                    </a:lnTo>
                    <a:lnTo>
                      <a:pt x="15" y="31"/>
                    </a:lnTo>
                    <a:lnTo>
                      <a:pt x="12" y="31"/>
                    </a:lnTo>
                    <a:lnTo>
                      <a:pt x="10" y="30"/>
                    </a:lnTo>
                    <a:lnTo>
                      <a:pt x="10" y="30"/>
                    </a:lnTo>
                    <a:lnTo>
                      <a:pt x="8" y="28"/>
                    </a:lnTo>
                    <a:lnTo>
                      <a:pt x="8" y="28"/>
                    </a:lnTo>
                    <a:lnTo>
                      <a:pt x="7" y="28"/>
                    </a:lnTo>
                    <a:lnTo>
                      <a:pt x="7" y="28"/>
                    </a:lnTo>
                    <a:lnTo>
                      <a:pt x="7" y="28"/>
                    </a:lnTo>
                    <a:lnTo>
                      <a:pt x="5" y="28"/>
                    </a:lnTo>
                    <a:lnTo>
                      <a:pt x="4" y="28"/>
                    </a:lnTo>
                    <a:lnTo>
                      <a:pt x="2" y="26"/>
                    </a:lnTo>
                    <a:lnTo>
                      <a:pt x="2" y="25"/>
                    </a:lnTo>
                    <a:lnTo>
                      <a:pt x="0" y="25"/>
                    </a:lnTo>
                    <a:lnTo>
                      <a:pt x="0" y="25"/>
                    </a:lnTo>
                    <a:lnTo>
                      <a:pt x="0" y="22"/>
                    </a:lnTo>
                    <a:lnTo>
                      <a:pt x="0" y="20"/>
                    </a:lnTo>
                    <a:lnTo>
                      <a:pt x="2" y="20"/>
                    </a:lnTo>
                    <a:lnTo>
                      <a:pt x="2" y="19"/>
                    </a:lnTo>
                    <a:lnTo>
                      <a:pt x="4" y="17"/>
                    </a:lnTo>
                    <a:lnTo>
                      <a:pt x="4" y="15"/>
                    </a:lnTo>
                    <a:lnTo>
                      <a:pt x="4" y="14"/>
                    </a:lnTo>
                    <a:lnTo>
                      <a:pt x="5" y="11"/>
                    </a:lnTo>
                    <a:lnTo>
                      <a:pt x="7" y="8"/>
                    </a:lnTo>
                    <a:lnTo>
                      <a:pt x="8" y="8"/>
                    </a:lnTo>
                    <a:lnTo>
                      <a:pt x="8" y="6"/>
                    </a:lnTo>
                    <a:lnTo>
                      <a:pt x="12" y="4"/>
                    </a:lnTo>
                    <a:lnTo>
                      <a:pt x="12" y="4"/>
                    </a:lnTo>
                    <a:lnTo>
                      <a:pt x="13" y="4"/>
                    </a:lnTo>
                    <a:lnTo>
                      <a:pt x="13" y="3"/>
                    </a:lnTo>
                    <a:lnTo>
                      <a:pt x="13" y="4"/>
                    </a:lnTo>
                    <a:lnTo>
                      <a:pt x="15" y="4"/>
                    </a:lnTo>
                    <a:lnTo>
                      <a:pt x="15" y="6"/>
                    </a:lnTo>
                    <a:lnTo>
                      <a:pt x="16" y="6"/>
                    </a:lnTo>
                    <a:lnTo>
                      <a:pt x="18" y="4"/>
                    </a:lnTo>
                    <a:lnTo>
                      <a:pt x="19" y="1"/>
                    </a:lnTo>
                    <a:lnTo>
                      <a:pt x="2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9" name="Freeform 186">
                <a:extLst>
                  <a:ext uri="{FF2B5EF4-FFF2-40B4-BE49-F238E27FC236}">
                    <a16:creationId xmlns:a16="http://schemas.microsoft.com/office/drawing/2014/main" id="{25DFACBE-ED3A-4030-A8AF-FDB01B486117}"/>
                  </a:ext>
                </a:extLst>
              </p:cNvPr>
              <p:cNvSpPr>
                <a:spLocks noEditPoints="1"/>
              </p:cNvSpPr>
              <p:nvPr/>
            </p:nvSpPr>
            <p:spPr bwMode="auto">
              <a:xfrm>
                <a:off x="5507697" y="1433614"/>
                <a:ext cx="1204619" cy="1140295"/>
              </a:xfrm>
              <a:custGeom>
                <a:avLst/>
                <a:gdLst>
                  <a:gd name="T0" fmla="*/ 260 w 618"/>
                  <a:gd name="T1" fmla="*/ 460 h 585"/>
                  <a:gd name="T2" fmla="*/ 312 w 618"/>
                  <a:gd name="T3" fmla="*/ 410 h 585"/>
                  <a:gd name="T4" fmla="*/ 335 w 618"/>
                  <a:gd name="T5" fmla="*/ 353 h 585"/>
                  <a:gd name="T6" fmla="*/ 345 w 618"/>
                  <a:gd name="T7" fmla="*/ 342 h 585"/>
                  <a:gd name="T8" fmla="*/ 364 w 618"/>
                  <a:gd name="T9" fmla="*/ 341 h 585"/>
                  <a:gd name="T10" fmla="*/ 340 w 618"/>
                  <a:gd name="T11" fmla="*/ 350 h 585"/>
                  <a:gd name="T12" fmla="*/ 378 w 618"/>
                  <a:gd name="T13" fmla="*/ 333 h 585"/>
                  <a:gd name="T14" fmla="*/ 432 w 618"/>
                  <a:gd name="T15" fmla="*/ 301 h 585"/>
                  <a:gd name="T16" fmla="*/ 394 w 618"/>
                  <a:gd name="T17" fmla="*/ 319 h 585"/>
                  <a:gd name="T18" fmla="*/ 422 w 618"/>
                  <a:gd name="T19" fmla="*/ 305 h 585"/>
                  <a:gd name="T20" fmla="*/ 476 w 618"/>
                  <a:gd name="T21" fmla="*/ 289 h 585"/>
                  <a:gd name="T22" fmla="*/ 462 w 618"/>
                  <a:gd name="T23" fmla="*/ 289 h 585"/>
                  <a:gd name="T24" fmla="*/ 556 w 618"/>
                  <a:gd name="T25" fmla="*/ 287 h 585"/>
                  <a:gd name="T26" fmla="*/ 569 w 618"/>
                  <a:gd name="T27" fmla="*/ 311 h 585"/>
                  <a:gd name="T28" fmla="*/ 548 w 618"/>
                  <a:gd name="T29" fmla="*/ 330 h 585"/>
                  <a:gd name="T30" fmla="*/ 503 w 618"/>
                  <a:gd name="T31" fmla="*/ 336 h 585"/>
                  <a:gd name="T32" fmla="*/ 440 w 618"/>
                  <a:gd name="T33" fmla="*/ 327 h 585"/>
                  <a:gd name="T34" fmla="*/ 394 w 618"/>
                  <a:gd name="T35" fmla="*/ 350 h 585"/>
                  <a:gd name="T36" fmla="*/ 343 w 618"/>
                  <a:gd name="T37" fmla="*/ 412 h 585"/>
                  <a:gd name="T38" fmla="*/ 307 w 618"/>
                  <a:gd name="T39" fmla="*/ 478 h 585"/>
                  <a:gd name="T40" fmla="*/ 312 w 618"/>
                  <a:gd name="T41" fmla="*/ 541 h 585"/>
                  <a:gd name="T42" fmla="*/ 283 w 618"/>
                  <a:gd name="T43" fmla="*/ 550 h 585"/>
                  <a:gd name="T44" fmla="*/ 247 w 618"/>
                  <a:gd name="T45" fmla="*/ 583 h 585"/>
                  <a:gd name="T46" fmla="*/ 220 w 618"/>
                  <a:gd name="T47" fmla="*/ 568 h 585"/>
                  <a:gd name="T48" fmla="*/ 209 w 618"/>
                  <a:gd name="T49" fmla="*/ 550 h 585"/>
                  <a:gd name="T50" fmla="*/ 220 w 618"/>
                  <a:gd name="T51" fmla="*/ 536 h 585"/>
                  <a:gd name="T52" fmla="*/ 212 w 618"/>
                  <a:gd name="T53" fmla="*/ 530 h 585"/>
                  <a:gd name="T54" fmla="*/ 238 w 618"/>
                  <a:gd name="T55" fmla="*/ 514 h 585"/>
                  <a:gd name="T56" fmla="*/ 203 w 618"/>
                  <a:gd name="T57" fmla="*/ 501 h 585"/>
                  <a:gd name="T58" fmla="*/ 225 w 618"/>
                  <a:gd name="T59" fmla="*/ 489 h 585"/>
                  <a:gd name="T60" fmla="*/ 233 w 618"/>
                  <a:gd name="T61" fmla="*/ 478 h 585"/>
                  <a:gd name="T62" fmla="*/ 266 w 618"/>
                  <a:gd name="T63" fmla="*/ 464 h 585"/>
                  <a:gd name="T64" fmla="*/ 291 w 618"/>
                  <a:gd name="T65" fmla="*/ 454 h 585"/>
                  <a:gd name="T66" fmla="*/ 296 w 618"/>
                  <a:gd name="T67" fmla="*/ 434 h 585"/>
                  <a:gd name="T68" fmla="*/ 332 w 618"/>
                  <a:gd name="T69" fmla="*/ 401 h 585"/>
                  <a:gd name="T70" fmla="*/ 354 w 618"/>
                  <a:gd name="T71" fmla="*/ 377 h 585"/>
                  <a:gd name="T72" fmla="*/ 350 w 618"/>
                  <a:gd name="T73" fmla="*/ 360 h 585"/>
                  <a:gd name="T74" fmla="*/ 383 w 618"/>
                  <a:gd name="T75" fmla="*/ 349 h 585"/>
                  <a:gd name="T76" fmla="*/ 402 w 618"/>
                  <a:gd name="T77" fmla="*/ 322 h 585"/>
                  <a:gd name="T78" fmla="*/ 432 w 618"/>
                  <a:gd name="T79" fmla="*/ 320 h 585"/>
                  <a:gd name="T80" fmla="*/ 462 w 618"/>
                  <a:gd name="T81" fmla="*/ 298 h 585"/>
                  <a:gd name="T82" fmla="*/ 503 w 618"/>
                  <a:gd name="T83" fmla="*/ 286 h 585"/>
                  <a:gd name="T84" fmla="*/ 526 w 618"/>
                  <a:gd name="T85" fmla="*/ 287 h 585"/>
                  <a:gd name="T86" fmla="*/ 11 w 618"/>
                  <a:gd name="T87" fmla="*/ 278 h 585"/>
                  <a:gd name="T88" fmla="*/ 481 w 618"/>
                  <a:gd name="T89" fmla="*/ 92 h 585"/>
                  <a:gd name="T90" fmla="*/ 444 w 618"/>
                  <a:gd name="T91" fmla="*/ 82 h 585"/>
                  <a:gd name="T92" fmla="*/ 299 w 618"/>
                  <a:gd name="T93" fmla="*/ 65 h 585"/>
                  <a:gd name="T94" fmla="*/ 369 w 618"/>
                  <a:gd name="T95" fmla="*/ 15 h 585"/>
                  <a:gd name="T96" fmla="*/ 405 w 618"/>
                  <a:gd name="T97" fmla="*/ 41 h 585"/>
                  <a:gd name="T98" fmla="*/ 406 w 618"/>
                  <a:gd name="T99" fmla="*/ 78 h 585"/>
                  <a:gd name="T100" fmla="*/ 350 w 618"/>
                  <a:gd name="T101" fmla="*/ 109 h 585"/>
                  <a:gd name="T102" fmla="*/ 331 w 618"/>
                  <a:gd name="T103" fmla="*/ 86 h 585"/>
                  <a:gd name="T104" fmla="*/ 365 w 618"/>
                  <a:gd name="T105" fmla="*/ 63 h 585"/>
                  <a:gd name="T106" fmla="*/ 332 w 618"/>
                  <a:gd name="T107" fmla="*/ 71 h 585"/>
                  <a:gd name="T108" fmla="*/ 307 w 618"/>
                  <a:gd name="T109" fmla="*/ 40 h 585"/>
                  <a:gd name="T110" fmla="*/ 309 w 618"/>
                  <a:gd name="T111" fmla="*/ 24 h 585"/>
                  <a:gd name="T112" fmla="*/ 350 w 618"/>
                  <a:gd name="T113" fmla="*/ 27 h 585"/>
                  <a:gd name="T114" fmla="*/ 403 w 618"/>
                  <a:gd name="T115" fmla="*/ 7 h 585"/>
                  <a:gd name="T116" fmla="*/ 468 w 618"/>
                  <a:gd name="T117" fmla="*/ 4 h 585"/>
                  <a:gd name="T118" fmla="*/ 496 w 618"/>
                  <a:gd name="T119" fmla="*/ 38 h 585"/>
                  <a:gd name="T120" fmla="*/ 416 w 618"/>
                  <a:gd name="T121" fmla="*/ 26 h 585"/>
                  <a:gd name="T122" fmla="*/ 416 w 618"/>
                  <a:gd name="T123"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585">
                    <a:moveTo>
                      <a:pt x="205" y="533"/>
                    </a:moveTo>
                    <a:lnTo>
                      <a:pt x="205" y="535"/>
                    </a:lnTo>
                    <a:lnTo>
                      <a:pt x="205" y="536"/>
                    </a:lnTo>
                    <a:lnTo>
                      <a:pt x="205" y="539"/>
                    </a:lnTo>
                    <a:lnTo>
                      <a:pt x="205" y="539"/>
                    </a:lnTo>
                    <a:lnTo>
                      <a:pt x="203" y="538"/>
                    </a:lnTo>
                    <a:lnTo>
                      <a:pt x="203" y="538"/>
                    </a:lnTo>
                    <a:lnTo>
                      <a:pt x="203" y="536"/>
                    </a:lnTo>
                    <a:lnTo>
                      <a:pt x="203" y="535"/>
                    </a:lnTo>
                    <a:lnTo>
                      <a:pt x="203" y="535"/>
                    </a:lnTo>
                    <a:lnTo>
                      <a:pt x="205" y="533"/>
                    </a:lnTo>
                    <a:close/>
                    <a:moveTo>
                      <a:pt x="203" y="517"/>
                    </a:moveTo>
                    <a:lnTo>
                      <a:pt x="203" y="519"/>
                    </a:lnTo>
                    <a:lnTo>
                      <a:pt x="203" y="520"/>
                    </a:lnTo>
                    <a:lnTo>
                      <a:pt x="201" y="520"/>
                    </a:lnTo>
                    <a:lnTo>
                      <a:pt x="201" y="520"/>
                    </a:lnTo>
                    <a:lnTo>
                      <a:pt x="201" y="517"/>
                    </a:lnTo>
                    <a:lnTo>
                      <a:pt x="201" y="517"/>
                    </a:lnTo>
                    <a:lnTo>
                      <a:pt x="203" y="517"/>
                    </a:lnTo>
                    <a:close/>
                    <a:moveTo>
                      <a:pt x="249" y="467"/>
                    </a:moveTo>
                    <a:lnTo>
                      <a:pt x="249" y="467"/>
                    </a:lnTo>
                    <a:lnTo>
                      <a:pt x="249" y="468"/>
                    </a:lnTo>
                    <a:lnTo>
                      <a:pt x="249" y="470"/>
                    </a:lnTo>
                    <a:lnTo>
                      <a:pt x="247" y="470"/>
                    </a:lnTo>
                    <a:lnTo>
                      <a:pt x="246" y="468"/>
                    </a:lnTo>
                    <a:lnTo>
                      <a:pt x="244" y="468"/>
                    </a:lnTo>
                    <a:lnTo>
                      <a:pt x="244" y="468"/>
                    </a:lnTo>
                    <a:lnTo>
                      <a:pt x="247" y="467"/>
                    </a:lnTo>
                    <a:lnTo>
                      <a:pt x="249" y="467"/>
                    </a:lnTo>
                    <a:close/>
                    <a:moveTo>
                      <a:pt x="258" y="459"/>
                    </a:moveTo>
                    <a:lnTo>
                      <a:pt x="260" y="459"/>
                    </a:lnTo>
                    <a:lnTo>
                      <a:pt x="260" y="460"/>
                    </a:lnTo>
                    <a:lnTo>
                      <a:pt x="258" y="460"/>
                    </a:lnTo>
                    <a:lnTo>
                      <a:pt x="253" y="462"/>
                    </a:lnTo>
                    <a:lnTo>
                      <a:pt x="252" y="462"/>
                    </a:lnTo>
                    <a:lnTo>
                      <a:pt x="252" y="462"/>
                    </a:lnTo>
                    <a:lnTo>
                      <a:pt x="253" y="460"/>
                    </a:lnTo>
                    <a:lnTo>
                      <a:pt x="258" y="459"/>
                    </a:lnTo>
                    <a:lnTo>
                      <a:pt x="258" y="459"/>
                    </a:lnTo>
                    <a:lnTo>
                      <a:pt x="258" y="459"/>
                    </a:lnTo>
                    <a:close/>
                    <a:moveTo>
                      <a:pt x="291" y="432"/>
                    </a:moveTo>
                    <a:lnTo>
                      <a:pt x="293" y="432"/>
                    </a:lnTo>
                    <a:lnTo>
                      <a:pt x="294" y="434"/>
                    </a:lnTo>
                    <a:lnTo>
                      <a:pt x="294" y="434"/>
                    </a:lnTo>
                    <a:lnTo>
                      <a:pt x="293" y="435"/>
                    </a:lnTo>
                    <a:lnTo>
                      <a:pt x="291" y="434"/>
                    </a:lnTo>
                    <a:lnTo>
                      <a:pt x="288" y="435"/>
                    </a:lnTo>
                    <a:lnTo>
                      <a:pt x="287" y="434"/>
                    </a:lnTo>
                    <a:lnTo>
                      <a:pt x="288" y="432"/>
                    </a:lnTo>
                    <a:lnTo>
                      <a:pt x="291" y="432"/>
                    </a:lnTo>
                    <a:close/>
                    <a:moveTo>
                      <a:pt x="304" y="415"/>
                    </a:moveTo>
                    <a:lnTo>
                      <a:pt x="306" y="415"/>
                    </a:lnTo>
                    <a:lnTo>
                      <a:pt x="306" y="415"/>
                    </a:lnTo>
                    <a:lnTo>
                      <a:pt x="306" y="416"/>
                    </a:lnTo>
                    <a:lnTo>
                      <a:pt x="304" y="416"/>
                    </a:lnTo>
                    <a:lnTo>
                      <a:pt x="302" y="416"/>
                    </a:lnTo>
                    <a:lnTo>
                      <a:pt x="302" y="416"/>
                    </a:lnTo>
                    <a:lnTo>
                      <a:pt x="302" y="415"/>
                    </a:lnTo>
                    <a:lnTo>
                      <a:pt x="304" y="415"/>
                    </a:lnTo>
                    <a:close/>
                    <a:moveTo>
                      <a:pt x="317" y="407"/>
                    </a:moveTo>
                    <a:lnTo>
                      <a:pt x="317" y="407"/>
                    </a:lnTo>
                    <a:lnTo>
                      <a:pt x="315" y="408"/>
                    </a:lnTo>
                    <a:lnTo>
                      <a:pt x="312" y="410"/>
                    </a:lnTo>
                    <a:lnTo>
                      <a:pt x="312" y="410"/>
                    </a:lnTo>
                    <a:lnTo>
                      <a:pt x="312" y="408"/>
                    </a:lnTo>
                    <a:lnTo>
                      <a:pt x="312" y="408"/>
                    </a:lnTo>
                    <a:lnTo>
                      <a:pt x="313" y="407"/>
                    </a:lnTo>
                    <a:lnTo>
                      <a:pt x="315" y="407"/>
                    </a:lnTo>
                    <a:lnTo>
                      <a:pt x="317" y="407"/>
                    </a:lnTo>
                    <a:close/>
                    <a:moveTo>
                      <a:pt x="313" y="402"/>
                    </a:moveTo>
                    <a:lnTo>
                      <a:pt x="313" y="402"/>
                    </a:lnTo>
                    <a:lnTo>
                      <a:pt x="315" y="404"/>
                    </a:lnTo>
                    <a:lnTo>
                      <a:pt x="313" y="405"/>
                    </a:lnTo>
                    <a:lnTo>
                      <a:pt x="312" y="407"/>
                    </a:lnTo>
                    <a:lnTo>
                      <a:pt x="310" y="407"/>
                    </a:lnTo>
                    <a:lnTo>
                      <a:pt x="310" y="405"/>
                    </a:lnTo>
                    <a:lnTo>
                      <a:pt x="312" y="404"/>
                    </a:lnTo>
                    <a:lnTo>
                      <a:pt x="312" y="404"/>
                    </a:lnTo>
                    <a:lnTo>
                      <a:pt x="312" y="402"/>
                    </a:lnTo>
                    <a:lnTo>
                      <a:pt x="313" y="402"/>
                    </a:lnTo>
                    <a:close/>
                    <a:moveTo>
                      <a:pt x="321" y="356"/>
                    </a:moveTo>
                    <a:lnTo>
                      <a:pt x="321" y="356"/>
                    </a:lnTo>
                    <a:lnTo>
                      <a:pt x="321" y="358"/>
                    </a:lnTo>
                    <a:lnTo>
                      <a:pt x="321" y="360"/>
                    </a:lnTo>
                    <a:lnTo>
                      <a:pt x="321" y="360"/>
                    </a:lnTo>
                    <a:lnTo>
                      <a:pt x="320" y="361"/>
                    </a:lnTo>
                    <a:lnTo>
                      <a:pt x="317" y="363"/>
                    </a:lnTo>
                    <a:lnTo>
                      <a:pt x="318" y="361"/>
                    </a:lnTo>
                    <a:lnTo>
                      <a:pt x="320" y="358"/>
                    </a:lnTo>
                    <a:lnTo>
                      <a:pt x="321" y="356"/>
                    </a:lnTo>
                    <a:close/>
                    <a:moveTo>
                      <a:pt x="331" y="352"/>
                    </a:moveTo>
                    <a:lnTo>
                      <a:pt x="332" y="352"/>
                    </a:lnTo>
                    <a:lnTo>
                      <a:pt x="334" y="352"/>
                    </a:lnTo>
                    <a:lnTo>
                      <a:pt x="335" y="352"/>
                    </a:lnTo>
                    <a:lnTo>
                      <a:pt x="335" y="352"/>
                    </a:lnTo>
                    <a:lnTo>
                      <a:pt x="335" y="353"/>
                    </a:lnTo>
                    <a:lnTo>
                      <a:pt x="334" y="353"/>
                    </a:lnTo>
                    <a:lnTo>
                      <a:pt x="332" y="355"/>
                    </a:lnTo>
                    <a:lnTo>
                      <a:pt x="332" y="355"/>
                    </a:lnTo>
                    <a:lnTo>
                      <a:pt x="331" y="356"/>
                    </a:lnTo>
                    <a:lnTo>
                      <a:pt x="329" y="356"/>
                    </a:lnTo>
                    <a:lnTo>
                      <a:pt x="328" y="356"/>
                    </a:lnTo>
                    <a:lnTo>
                      <a:pt x="328" y="356"/>
                    </a:lnTo>
                    <a:lnTo>
                      <a:pt x="326" y="356"/>
                    </a:lnTo>
                    <a:lnTo>
                      <a:pt x="326" y="356"/>
                    </a:lnTo>
                    <a:lnTo>
                      <a:pt x="326" y="358"/>
                    </a:lnTo>
                    <a:lnTo>
                      <a:pt x="324" y="358"/>
                    </a:lnTo>
                    <a:lnTo>
                      <a:pt x="323" y="358"/>
                    </a:lnTo>
                    <a:lnTo>
                      <a:pt x="323" y="356"/>
                    </a:lnTo>
                    <a:lnTo>
                      <a:pt x="323" y="355"/>
                    </a:lnTo>
                    <a:lnTo>
                      <a:pt x="324" y="355"/>
                    </a:lnTo>
                    <a:lnTo>
                      <a:pt x="324" y="355"/>
                    </a:lnTo>
                    <a:lnTo>
                      <a:pt x="326" y="355"/>
                    </a:lnTo>
                    <a:lnTo>
                      <a:pt x="328" y="352"/>
                    </a:lnTo>
                    <a:lnTo>
                      <a:pt x="329" y="352"/>
                    </a:lnTo>
                    <a:lnTo>
                      <a:pt x="331" y="352"/>
                    </a:lnTo>
                    <a:close/>
                    <a:moveTo>
                      <a:pt x="350" y="333"/>
                    </a:moveTo>
                    <a:lnTo>
                      <a:pt x="350" y="333"/>
                    </a:lnTo>
                    <a:lnTo>
                      <a:pt x="351" y="334"/>
                    </a:lnTo>
                    <a:lnTo>
                      <a:pt x="351" y="334"/>
                    </a:lnTo>
                    <a:lnTo>
                      <a:pt x="353" y="338"/>
                    </a:lnTo>
                    <a:lnTo>
                      <a:pt x="354" y="339"/>
                    </a:lnTo>
                    <a:lnTo>
                      <a:pt x="354" y="342"/>
                    </a:lnTo>
                    <a:lnTo>
                      <a:pt x="351" y="342"/>
                    </a:lnTo>
                    <a:lnTo>
                      <a:pt x="350" y="344"/>
                    </a:lnTo>
                    <a:lnTo>
                      <a:pt x="347" y="344"/>
                    </a:lnTo>
                    <a:lnTo>
                      <a:pt x="347" y="342"/>
                    </a:lnTo>
                    <a:lnTo>
                      <a:pt x="345" y="342"/>
                    </a:lnTo>
                    <a:lnTo>
                      <a:pt x="345" y="341"/>
                    </a:lnTo>
                    <a:lnTo>
                      <a:pt x="343" y="342"/>
                    </a:lnTo>
                    <a:lnTo>
                      <a:pt x="342" y="342"/>
                    </a:lnTo>
                    <a:lnTo>
                      <a:pt x="340" y="342"/>
                    </a:lnTo>
                    <a:lnTo>
                      <a:pt x="340" y="341"/>
                    </a:lnTo>
                    <a:lnTo>
                      <a:pt x="342" y="339"/>
                    </a:lnTo>
                    <a:lnTo>
                      <a:pt x="342" y="338"/>
                    </a:lnTo>
                    <a:lnTo>
                      <a:pt x="343" y="338"/>
                    </a:lnTo>
                    <a:lnTo>
                      <a:pt x="345" y="338"/>
                    </a:lnTo>
                    <a:lnTo>
                      <a:pt x="345" y="339"/>
                    </a:lnTo>
                    <a:lnTo>
                      <a:pt x="347" y="338"/>
                    </a:lnTo>
                    <a:lnTo>
                      <a:pt x="347" y="336"/>
                    </a:lnTo>
                    <a:lnTo>
                      <a:pt x="347" y="336"/>
                    </a:lnTo>
                    <a:lnTo>
                      <a:pt x="350" y="336"/>
                    </a:lnTo>
                    <a:lnTo>
                      <a:pt x="350" y="333"/>
                    </a:lnTo>
                    <a:lnTo>
                      <a:pt x="350" y="333"/>
                    </a:lnTo>
                    <a:close/>
                    <a:moveTo>
                      <a:pt x="362" y="325"/>
                    </a:moveTo>
                    <a:lnTo>
                      <a:pt x="364" y="325"/>
                    </a:lnTo>
                    <a:lnTo>
                      <a:pt x="365" y="327"/>
                    </a:lnTo>
                    <a:lnTo>
                      <a:pt x="365" y="328"/>
                    </a:lnTo>
                    <a:lnTo>
                      <a:pt x="362" y="330"/>
                    </a:lnTo>
                    <a:lnTo>
                      <a:pt x="361" y="333"/>
                    </a:lnTo>
                    <a:lnTo>
                      <a:pt x="361" y="334"/>
                    </a:lnTo>
                    <a:lnTo>
                      <a:pt x="362" y="336"/>
                    </a:lnTo>
                    <a:lnTo>
                      <a:pt x="362" y="338"/>
                    </a:lnTo>
                    <a:lnTo>
                      <a:pt x="362" y="341"/>
                    </a:lnTo>
                    <a:lnTo>
                      <a:pt x="361" y="342"/>
                    </a:lnTo>
                    <a:lnTo>
                      <a:pt x="359" y="344"/>
                    </a:lnTo>
                    <a:lnTo>
                      <a:pt x="359" y="344"/>
                    </a:lnTo>
                    <a:lnTo>
                      <a:pt x="362" y="342"/>
                    </a:lnTo>
                    <a:lnTo>
                      <a:pt x="364" y="341"/>
                    </a:lnTo>
                    <a:lnTo>
                      <a:pt x="364" y="341"/>
                    </a:lnTo>
                    <a:lnTo>
                      <a:pt x="365" y="339"/>
                    </a:lnTo>
                    <a:lnTo>
                      <a:pt x="365" y="338"/>
                    </a:lnTo>
                    <a:lnTo>
                      <a:pt x="365" y="338"/>
                    </a:lnTo>
                    <a:lnTo>
                      <a:pt x="367" y="338"/>
                    </a:lnTo>
                    <a:lnTo>
                      <a:pt x="367" y="336"/>
                    </a:lnTo>
                    <a:lnTo>
                      <a:pt x="367" y="336"/>
                    </a:lnTo>
                    <a:lnTo>
                      <a:pt x="369" y="338"/>
                    </a:lnTo>
                    <a:lnTo>
                      <a:pt x="370" y="338"/>
                    </a:lnTo>
                    <a:lnTo>
                      <a:pt x="370" y="341"/>
                    </a:lnTo>
                    <a:lnTo>
                      <a:pt x="370" y="342"/>
                    </a:lnTo>
                    <a:lnTo>
                      <a:pt x="369" y="344"/>
                    </a:lnTo>
                    <a:lnTo>
                      <a:pt x="365" y="345"/>
                    </a:lnTo>
                    <a:lnTo>
                      <a:pt x="364" y="347"/>
                    </a:lnTo>
                    <a:lnTo>
                      <a:pt x="362" y="349"/>
                    </a:lnTo>
                    <a:lnTo>
                      <a:pt x="362" y="349"/>
                    </a:lnTo>
                    <a:lnTo>
                      <a:pt x="361" y="349"/>
                    </a:lnTo>
                    <a:lnTo>
                      <a:pt x="361" y="349"/>
                    </a:lnTo>
                    <a:lnTo>
                      <a:pt x="359" y="349"/>
                    </a:lnTo>
                    <a:lnTo>
                      <a:pt x="359" y="350"/>
                    </a:lnTo>
                    <a:lnTo>
                      <a:pt x="354" y="350"/>
                    </a:lnTo>
                    <a:lnTo>
                      <a:pt x="353" y="350"/>
                    </a:lnTo>
                    <a:lnTo>
                      <a:pt x="353" y="349"/>
                    </a:lnTo>
                    <a:lnTo>
                      <a:pt x="353" y="349"/>
                    </a:lnTo>
                    <a:lnTo>
                      <a:pt x="351" y="350"/>
                    </a:lnTo>
                    <a:lnTo>
                      <a:pt x="350" y="352"/>
                    </a:lnTo>
                    <a:lnTo>
                      <a:pt x="350" y="352"/>
                    </a:lnTo>
                    <a:lnTo>
                      <a:pt x="348" y="350"/>
                    </a:lnTo>
                    <a:lnTo>
                      <a:pt x="343" y="353"/>
                    </a:lnTo>
                    <a:lnTo>
                      <a:pt x="339" y="353"/>
                    </a:lnTo>
                    <a:lnTo>
                      <a:pt x="339" y="353"/>
                    </a:lnTo>
                    <a:lnTo>
                      <a:pt x="339" y="352"/>
                    </a:lnTo>
                    <a:lnTo>
                      <a:pt x="340" y="350"/>
                    </a:lnTo>
                    <a:lnTo>
                      <a:pt x="343" y="349"/>
                    </a:lnTo>
                    <a:lnTo>
                      <a:pt x="350" y="347"/>
                    </a:lnTo>
                    <a:lnTo>
                      <a:pt x="354" y="342"/>
                    </a:lnTo>
                    <a:lnTo>
                      <a:pt x="356" y="338"/>
                    </a:lnTo>
                    <a:lnTo>
                      <a:pt x="356" y="336"/>
                    </a:lnTo>
                    <a:lnTo>
                      <a:pt x="356" y="336"/>
                    </a:lnTo>
                    <a:lnTo>
                      <a:pt x="354" y="336"/>
                    </a:lnTo>
                    <a:lnTo>
                      <a:pt x="354" y="334"/>
                    </a:lnTo>
                    <a:lnTo>
                      <a:pt x="356" y="333"/>
                    </a:lnTo>
                    <a:lnTo>
                      <a:pt x="358" y="330"/>
                    </a:lnTo>
                    <a:lnTo>
                      <a:pt x="359" y="330"/>
                    </a:lnTo>
                    <a:lnTo>
                      <a:pt x="361" y="327"/>
                    </a:lnTo>
                    <a:lnTo>
                      <a:pt x="362" y="325"/>
                    </a:lnTo>
                    <a:close/>
                    <a:moveTo>
                      <a:pt x="384" y="319"/>
                    </a:moveTo>
                    <a:lnTo>
                      <a:pt x="386" y="320"/>
                    </a:lnTo>
                    <a:lnTo>
                      <a:pt x="388" y="319"/>
                    </a:lnTo>
                    <a:lnTo>
                      <a:pt x="389" y="319"/>
                    </a:lnTo>
                    <a:lnTo>
                      <a:pt x="391" y="319"/>
                    </a:lnTo>
                    <a:lnTo>
                      <a:pt x="391" y="320"/>
                    </a:lnTo>
                    <a:lnTo>
                      <a:pt x="392" y="320"/>
                    </a:lnTo>
                    <a:lnTo>
                      <a:pt x="392" y="322"/>
                    </a:lnTo>
                    <a:lnTo>
                      <a:pt x="394" y="323"/>
                    </a:lnTo>
                    <a:lnTo>
                      <a:pt x="392" y="325"/>
                    </a:lnTo>
                    <a:lnTo>
                      <a:pt x="391" y="325"/>
                    </a:lnTo>
                    <a:lnTo>
                      <a:pt x="391" y="327"/>
                    </a:lnTo>
                    <a:lnTo>
                      <a:pt x="391" y="328"/>
                    </a:lnTo>
                    <a:lnTo>
                      <a:pt x="389" y="330"/>
                    </a:lnTo>
                    <a:lnTo>
                      <a:pt x="386" y="330"/>
                    </a:lnTo>
                    <a:lnTo>
                      <a:pt x="384" y="328"/>
                    </a:lnTo>
                    <a:lnTo>
                      <a:pt x="383" y="330"/>
                    </a:lnTo>
                    <a:lnTo>
                      <a:pt x="380" y="333"/>
                    </a:lnTo>
                    <a:lnTo>
                      <a:pt x="378" y="333"/>
                    </a:lnTo>
                    <a:lnTo>
                      <a:pt x="378" y="333"/>
                    </a:lnTo>
                    <a:lnTo>
                      <a:pt x="376" y="331"/>
                    </a:lnTo>
                    <a:lnTo>
                      <a:pt x="375" y="331"/>
                    </a:lnTo>
                    <a:lnTo>
                      <a:pt x="375" y="331"/>
                    </a:lnTo>
                    <a:lnTo>
                      <a:pt x="375" y="330"/>
                    </a:lnTo>
                    <a:lnTo>
                      <a:pt x="376" y="330"/>
                    </a:lnTo>
                    <a:lnTo>
                      <a:pt x="378" y="328"/>
                    </a:lnTo>
                    <a:lnTo>
                      <a:pt x="376" y="327"/>
                    </a:lnTo>
                    <a:lnTo>
                      <a:pt x="378" y="325"/>
                    </a:lnTo>
                    <a:lnTo>
                      <a:pt x="378" y="323"/>
                    </a:lnTo>
                    <a:lnTo>
                      <a:pt x="378" y="323"/>
                    </a:lnTo>
                    <a:lnTo>
                      <a:pt x="383" y="323"/>
                    </a:lnTo>
                    <a:lnTo>
                      <a:pt x="383" y="323"/>
                    </a:lnTo>
                    <a:lnTo>
                      <a:pt x="383" y="322"/>
                    </a:lnTo>
                    <a:lnTo>
                      <a:pt x="381" y="322"/>
                    </a:lnTo>
                    <a:lnTo>
                      <a:pt x="381" y="320"/>
                    </a:lnTo>
                    <a:lnTo>
                      <a:pt x="383" y="320"/>
                    </a:lnTo>
                    <a:lnTo>
                      <a:pt x="384" y="320"/>
                    </a:lnTo>
                    <a:lnTo>
                      <a:pt x="384" y="319"/>
                    </a:lnTo>
                    <a:lnTo>
                      <a:pt x="384" y="319"/>
                    </a:lnTo>
                    <a:lnTo>
                      <a:pt x="384" y="319"/>
                    </a:lnTo>
                    <a:close/>
                    <a:moveTo>
                      <a:pt x="563" y="311"/>
                    </a:moveTo>
                    <a:lnTo>
                      <a:pt x="564" y="311"/>
                    </a:lnTo>
                    <a:lnTo>
                      <a:pt x="566" y="311"/>
                    </a:lnTo>
                    <a:lnTo>
                      <a:pt x="566" y="312"/>
                    </a:lnTo>
                    <a:lnTo>
                      <a:pt x="564" y="312"/>
                    </a:lnTo>
                    <a:lnTo>
                      <a:pt x="563" y="314"/>
                    </a:lnTo>
                    <a:lnTo>
                      <a:pt x="561" y="312"/>
                    </a:lnTo>
                    <a:lnTo>
                      <a:pt x="563" y="312"/>
                    </a:lnTo>
                    <a:lnTo>
                      <a:pt x="563" y="311"/>
                    </a:lnTo>
                    <a:close/>
                    <a:moveTo>
                      <a:pt x="430" y="301"/>
                    </a:moveTo>
                    <a:lnTo>
                      <a:pt x="432" y="301"/>
                    </a:lnTo>
                    <a:lnTo>
                      <a:pt x="433" y="303"/>
                    </a:lnTo>
                    <a:lnTo>
                      <a:pt x="432" y="306"/>
                    </a:lnTo>
                    <a:lnTo>
                      <a:pt x="432" y="306"/>
                    </a:lnTo>
                    <a:lnTo>
                      <a:pt x="430" y="306"/>
                    </a:lnTo>
                    <a:lnTo>
                      <a:pt x="430" y="306"/>
                    </a:lnTo>
                    <a:lnTo>
                      <a:pt x="429" y="306"/>
                    </a:lnTo>
                    <a:lnTo>
                      <a:pt x="427" y="306"/>
                    </a:lnTo>
                    <a:lnTo>
                      <a:pt x="427" y="305"/>
                    </a:lnTo>
                    <a:lnTo>
                      <a:pt x="427" y="303"/>
                    </a:lnTo>
                    <a:lnTo>
                      <a:pt x="429" y="303"/>
                    </a:lnTo>
                    <a:lnTo>
                      <a:pt x="430" y="301"/>
                    </a:lnTo>
                    <a:close/>
                    <a:moveTo>
                      <a:pt x="410" y="301"/>
                    </a:moveTo>
                    <a:lnTo>
                      <a:pt x="410" y="303"/>
                    </a:lnTo>
                    <a:lnTo>
                      <a:pt x="410" y="306"/>
                    </a:lnTo>
                    <a:lnTo>
                      <a:pt x="411" y="308"/>
                    </a:lnTo>
                    <a:lnTo>
                      <a:pt x="413" y="308"/>
                    </a:lnTo>
                    <a:lnTo>
                      <a:pt x="413" y="306"/>
                    </a:lnTo>
                    <a:lnTo>
                      <a:pt x="414" y="306"/>
                    </a:lnTo>
                    <a:lnTo>
                      <a:pt x="416" y="308"/>
                    </a:lnTo>
                    <a:lnTo>
                      <a:pt x="414" y="308"/>
                    </a:lnTo>
                    <a:lnTo>
                      <a:pt x="413" y="311"/>
                    </a:lnTo>
                    <a:lnTo>
                      <a:pt x="411" y="312"/>
                    </a:lnTo>
                    <a:lnTo>
                      <a:pt x="410" y="312"/>
                    </a:lnTo>
                    <a:lnTo>
                      <a:pt x="408" y="312"/>
                    </a:lnTo>
                    <a:lnTo>
                      <a:pt x="406" y="314"/>
                    </a:lnTo>
                    <a:lnTo>
                      <a:pt x="405" y="316"/>
                    </a:lnTo>
                    <a:lnTo>
                      <a:pt x="403" y="317"/>
                    </a:lnTo>
                    <a:lnTo>
                      <a:pt x="403" y="317"/>
                    </a:lnTo>
                    <a:lnTo>
                      <a:pt x="403" y="319"/>
                    </a:lnTo>
                    <a:lnTo>
                      <a:pt x="399" y="319"/>
                    </a:lnTo>
                    <a:lnTo>
                      <a:pt x="395" y="320"/>
                    </a:lnTo>
                    <a:lnTo>
                      <a:pt x="394" y="319"/>
                    </a:lnTo>
                    <a:lnTo>
                      <a:pt x="392" y="319"/>
                    </a:lnTo>
                    <a:lnTo>
                      <a:pt x="394" y="317"/>
                    </a:lnTo>
                    <a:lnTo>
                      <a:pt x="395" y="317"/>
                    </a:lnTo>
                    <a:lnTo>
                      <a:pt x="395" y="316"/>
                    </a:lnTo>
                    <a:lnTo>
                      <a:pt x="395" y="316"/>
                    </a:lnTo>
                    <a:lnTo>
                      <a:pt x="397" y="316"/>
                    </a:lnTo>
                    <a:lnTo>
                      <a:pt x="397" y="314"/>
                    </a:lnTo>
                    <a:lnTo>
                      <a:pt x="399" y="314"/>
                    </a:lnTo>
                    <a:lnTo>
                      <a:pt x="400" y="314"/>
                    </a:lnTo>
                    <a:lnTo>
                      <a:pt x="400" y="312"/>
                    </a:lnTo>
                    <a:lnTo>
                      <a:pt x="402" y="312"/>
                    </a:lnTo>
                    <a:lnTo>
                      <a:pt x="402" y="314"/>
                    </a:lnTo>
                    <a:lnTo>
                      <a:pt x="402" y="312"/>
                    </a:lnTo>
                    <a:lnTo>
                      <a:pt x="402" y="311"/>
                    </a:lnTo>
                    <a:lnTo>
                      <a:pt x="402" y="311"/>
                    </a:lnTo>
                    <a:lnTo>
                      <a:pt x="403" y="309"/>
                    </a:lnTo>
                    <a:lnTo>
                      <a:pt x="405" y="308"/>
                    </a:lnTo>
                    <a:lnTo>
                      <a:pt x="406" y="306"/>
                    </a:lnTo>
                    <a:lnTo>
                      <a:pt x="406" y="306"/>
                    </a:lnTo>
                    <a:lnTo>
                      <a:pt x="408" y="306"/>
                    </a:lnTo>
                    <a:lnTo>
                      <a:pt x="406" y="305"/>
                    </a:lnTo>
                    <a:lnTo>
                      <a:pt x="408" y="303"/>
                    </a:lnTo>
                    <a:lnTo>
                      <a:pt x="408" y="301"/>
                    </a:lnTo>
                    <a:lnTo>
                      <a:pt x="410" y="301"/>
                    </a:lnTo>
                    <a:close/>
                    <a:moveTo>
                      <a:pt x="416" y="300"/>
                    </a:moveTo>
                    <a:lnTo>
                      <a:pt x="417" y="301"/>
                    </a:lnTo>
                    <a:lnTo>
                      <a:pt x="417" y="303"/>
                    </a:lnTo>
                    <a:lnTo>
                      <a:pt x="419" y="303"/>
                    </a:lnTo>
                    <a:lnTo>
                      <a:pt x="419" y="303"/>
                    </a:lnTo>
                    <a:lnTo>
                      <a:pt x="421" y="305"/>
                    </a:lnTo>
                    <a:lnTo>
                      <a:pt x="422" y="305"/>
                    </a:lnTo>
                    <a:lnTo>
                      <a:pt x="422" y="305"/>
                    </a:lnTo>
                    <a:lnTo>
                      <a:pt x="421" y="306"/>
                    </a:lnTo>
                    <a:lnTo>
                      <a:pt x="419" y="306"/>
                    </a:lnTo>
                    <a:lnTo>
                      <a:pt x="417" y="306"/>
                    </a:lnTo>
                    <a:lnTo>
                      <a:pt x="417" y="305"/>
                    </a:lnTo>
                    <a:lnTo>
                      <a:pt x="416" y="303"/>
                    </a:lnTo>
                    <a:lnTo>
                      <a:pt x="416" y="301"/>
                    </a:lnTo>
                    <a:lnTo>
                      <a:pt x="414" y="301"/>
                    </a:lnTo>
                    <a:lnTo>
                      <a:pt x="416" y="300"/>
                    </a:lnTo>
                    <a:close/>
                    <a:moveTo>
                      <a:pt x="473" y="292"/>
                    </a:moveTo>
                    <a:lnTo>
                      <a:pt x="473" y="292"/>
                    </a:lnTo>
                    <a:lnTo>
                      <a:pt x="473" y="293"/>
                    </a:lnTo>
                    <a:lnTo>
                      <a:pt x="473" y="295"/>
                    </a:lnTo>
                    <a:lnTo>
                      <a:pt x="474" y="295"/>
                    </a:lnTo>
                    <a:lnTo>
                      <a:pt x="473" y="297"/>
                    </a:lnTo>
                    <a:lnTo>
                      <a:pt x="470" y="298"/>
                    </a:lnTo>
                    <a:lnTo>
                      <a:pt x="470" y="300"/>
                    </a:lnTo>
                    <a:lnTo>
                      <a:pt x="468" y="300"/>
                    </a:lnTo>
                    <a:lnTo>
                      <a:pt x="466" y="300"/>
                    </a:lnTo>
                    <a:lnTo>
                      <a:pt x="466" y="300"/>
                    </a:lnTo>
                    <a:lnTo>
                      <a:pt x="466" y="298"/>
                    </a:lnTo>
                    <a:lnTo>
                      <a:pt x="465" y="298"/>
                    </a:lnTo>
                    <a:lnTo>
                      <a:pt x="465" y="298"/>
                    </a:lnTo>
                    <a:lnTo>
                      <a:pt x="463" y="298"/>
                    </a:lnTo>
                    <a:lnTo>
                      <a:pt x="463" y="297"/>
                    </a:lnTo>
                    <a:lnTo>
                      <a:pt x="463" y="297"/>
                    </a:lnTo>
                    <a:lnTo>
                      <a:pt x="465" y="295"/>
                    </a:lnTo>
                    <a:lnTo>
                      <a:pt x="466" y="293"/>
                    </a:lnTo>
                    <a:lnTo>
                      <a:pt x="468" y="295"/>
                    </a:lnTo>
                    <a:lnTo>
                      <a:pt x="473" y="292"/>
                    </a:lnTo>
                    <a:close/>
                    <a:moveTo>
                      <a:pt x="476" y="289"/>
                    </a:moveTo>
                    <a:lnTo>
                      <a:pt x="476" y="289"/>
                    </a:lnTo>
                    <a:lnTo>
                      <a:pt x="476" y="289"/>
                    </a:lnTo>
                    <a:lnTo>
                      <a:pt x="477" y="289"/>
                    </a:lnTo>
                    <a:lnTo>
                      <a:pt x="481" y="290"/>
                    </a:lnTo>
                    <a:lnTo>
                      <a:pt x="479" y="293"/>
                    </a:lnTo>
                    <a:lnTo>
                      <a:pt x="476" y="293"/>
                    </a:lnTo>
                    <a:lnTo>
                      <a:pt x="474" y="293"/>
                    </a:lnTo>
                    <a:lnTo>
                      <a:pt x="474" y="292"/>
                    </a:lnTo>
                    <a:lnTo>
                      <a:pt x="474" y="290"/>
                    </a:lnTo>
                    <a:lnTo>
                      <a:pt x="474" y="289"/>
                    </a:lnTo>
                    <a:lnTo>
                      <a:pt x="476" y="289"/>
                    </a:lnTo>
                    <a:close/>
                    <a:moveTo>
                      <a:pt x="470" y="286"/>
                    </a:moveTo>
                    <a:lnTo>
                      <a:pt x="471" y="286"/>
                    </a:lnTo>
                    <a:lnTo>
                      <a:pt x="471" y="287"/>
                    </a:lnTo>
                    <a:lnTo>
                      <a:pt x="470" y="289"/>
                    </a:lnTo>
                    <a:lnTo>
                      <a:pt x="468" y="289"/>
                    </a:lnTo>
                    <a:lnTo>
                      <a:pt x="465" y="292"/>
                    </a:lnTo>
                    <a:lnTo>
                      <a:pt x="463" y="293"/>
                    </a:lnTo>
                    <a:lnTo>
                      <a:pt x="463" y="293"/>
                    </a:lnTo>
                    <a:lnTo>
                      <a:pt x="462" y="293"/>
                    </a:lnTo>
                    <a:lnTo>
                      <a:pt x="458" y="293"/>
                    </a:lnTo>
                    <a:lnTo>
                      <a:pt x="458" y="293"/>
                    </a:lnTo>
                    <a:lnTo>
                      <a:pt x="458" y="293"/>
                    </a:lnTo>
                    <a:lnTo>
                      <a:pt x="455" y="295"/>
                    </a:lnTo>
                    <a:lnTo>
                      <a:pt x="455" y="295"/>
                    </a:lnTo>
                    <a:lnTo>
                      <a:pt x="452" y="293"/>
                    </a:lnTo>
                    <a:lnTo>
                      <a:pt x="451" y="292"/>
                    </a:lnTo>
                    <a:lnTo>
                      <a:pt x="449" y="290"/>
                    </a:lnTo>
                    <a:lnTo>
                      <a:pt x="452" y="290"/>
                    </a:lnTo>
                    <a:lnTo>
                      <a:pt x="454" y="290"/>
                    </a:lnTo>
                    <a:lnTo>
                      <a:pt x="455" y="290"/>
                    </a:lnTo>
                    <a:lnTo>
                      <a:pt x="455" y="289"/>
                    </a:lnTo>
                    <a:lnTo>
                      <a:pt x="458" y="289"/>
                    </a:lnTo>
                    <a:lnTo>
                      <a:pt x="462" y="289"/>
                    </a:lnTo>
                    <a:lnTo>
                      <a:pt x="463" y="289"/>
                    </a:lnTo>
                    <a:lnTo>
                      <a:pt x="468" y="286"/>
                    </a:lnTo>
                    <a:lnTo>
                      <a:pt x="468" y="287"/>
                    </a:lnTo>
                    <a:lnTo>
                      <a:pt x="470" y="286"/>
                    </a:lnTo>
                    <a:close/>
                    <a:moveTo>
                      <a:pt x="531" y="279"/>
                    </a:moveTo>
                    <a:lnTo>
                      <a:pt x="533" y="279"/>
                    </a:lnTo>
                    <a:lnTo>
                      <a:pt x="534" y="279"/>
                    </a:lnTo>
                    <a:lnTo>
                      <a:pt x="539" y="281"/>
                    </a:lnTo>
                    <a:lnTo>
                      <a:pt x="542" y="282"/>
                    </a:lnTo>
                    <a:lnTo>
                      <a:pt x="542" y="286"/>
                    </a:lnTo>
                    <a:lnTo>
                      <a:pt x="540" y="286"/>
                    </a:lnTo>
                    <a:lnTo>
                      <a:pt x="540" y="287"/>
                    </a:lnTo>
                    <a:lnTo>
                      <a:pt x="536" y="289"/>
                    </a:lnTo>
                    <a:lnTo>
                      <a:pt x="536" y="290"/>
                    </a:lnTo>
                    <a:lnTo>
                      <a:pt x="536" y="290"/>
                    </a:lnTo>
                    <a:lnTo>
                      <a:pt x="539" y="289"/>
                    </a:lnTo>
                    <a:lnTo>
                      <a:pt x="540" y="290"/>
                    </a:lnTo>
                    <a:lnTo>
                      <a:pt x="539" y="292"/>
                    </a:lnTo>
                    <a:lnTo>
                      <a:pt x="539" y="297"/>
                    </a:lnTo>
                    <a:lnTo>
                      <a:pt x="539" y="298"/>
                    </a:lnTo>
                    <a:lnTo>
                      <a:pt x="539" y="300"/>
                    </a:lnTo>
                    <a:lnTo>
                      <a:pt x="539" y="301"/>
                    </a:lnTo>
                    <a:lnTo>
                      <a:pt x="540" y="297"/>
                    </a:lnTo>
                    <a:lnTo>
                      <a:pt x="540" y="297"/>
                    </a:lnTo>
                    <a:lnTo>
                      <a:pt x="544" y="295"/>
                    </a:lnTo>
                    <a:lnTo>
                      <a:pt x="544" y="292"/>
                    </a:lnTo>
                    <a:lnTo>
                      <a:pt x="545" y="287"/>
                    </a:lnTo>
                    <a:lnTo>
                      <a:pt x="547" y="286"/>
                    </a:lnTo>
                    <a:lnTo>
                      <a:pt x="548" y="286"/>
                    </a:lnTo>
                    <a:lnTo>
                      <a:pt x="553" y="286"/>
                    </a:lnTo>
                    <a:lnTo>
                      <a:pt x="555" y="286"/>
                    </a:lnTo>
                    <a:lnTo>
                      <a:pt x="556" y="287"/>
                    </a:lnTo>
                    <a:lnTo>
                      <a:pt x="556" y="289"/>
                    </a:lnTo>
                    <a:lnTo>
                      <a:pt x="561" y="289"/>
                    </a:lnTo>
                    <a:lnTo>
                      <a:pt x="561" y="290"/>
                    </a:lnTo>
                    <a:lnTo>
                      <a:pt x="561" y="290"/>
                    </a:lnTo>
                    <a:lnTo>
                      <a:pt x="563" y="290"/>
                    </a:lnTo>
                    <a:lnTo>
                      <a:pt x="564" y="290"/>
                    </a:lnTo>
                    <a:lnTo>
                      <a:pt x="566" y="289"/>
                    </a:lnTo>
                    <a:lnTo>
                      <a:pt x="569" y="292"/>
                    </a:lnTo>
                    <a:lnTo>
                      <a:pt x="569" y="293"/>
                    </a:lnTo>
                    <a:lnTo>
                      <a:pt x="569" y="293"/>
                    </a:lnTo>
                    <a:lnTo>
                      <a:pt x="572" y="293"/>
                    </a:lnTo>
                    <a:lnTo>
                      <a:pt x="574" y="293"/>
                    </a:lnTo>
                    <a:lnTo>
                      <a:pt x="578" y="297"/>
                    </a:lnTo>
                    <a:lnTo>
                      <a:pt x="580" y="298"/>
                    </a:lnTo>
                    <a:lnTo>
                      <a:pt x="578" y="300"/>
                    </a:lnTo>
                    <a:lnTo>
                      <a:pt x="572" y="303"/>
                    </a:lnTo>
                    <a:lnTo>
                      <a:pt x="569" y="305"/>
                    </a:lnTo>
                    <a:lnTo>
                      <a:pt x="564" y="305"/>
                    </a:lnTo>
                    <a:lnTo>
                      <a:pt x="548" y="305"/>
                    </a:lnTo>
                    <a:lnTo>
                      <a:pt x="548" y="305"/>
                    </a:lnTo>
                    <a:lnTo>
                      <a:pt x="559" y="308"/>
                    </a:lnTo>
                    <a:lnTo>
                      <a:pt x="561" y="309"/>
                    </a:lnTo>
                    <a:lnTo>
                      <a:pt x="559" y="311"/>
                    </a:lnTo>
                    <a:lnTo>
                      <a:pt x="559" y="312"/>
                    </a:lnTo>
                    <a:lnTo>
                      <a:pt x="559" y="314"/>
                    </a:lnTo>
                    <a:lnTo>
                      <a:pt x="561" y="314"/>
                    </a:lnTo>
                    <a:lnTo>
                      <a:pt x="563" y="314"/>
                    </a:lnTo>
                    <a:lnTo>
                      <a:pt x="566" y="314"/>
                    </a:lnTo>
                    <a:lnTo>
                      <a:pt x="567" y="316"/>
                    </a:lnTo>
                    <a:lnTo>
                      <a:pt x="567" y="314"/>
                    </a:lnTo>
                    <a:lnTo>
                      <a:pt x="567" y="312"/>
                    </a:lnTo>
                    <a:lnTo>
                      <a:pt x="569" y="311"/>
                    </a:lnTo>
                    <a:lnTo>
                      <a:pt x="570" y="312"/>
                    </a:lnTo>
                    <a:lnTo>
                      <a:pt x="570" y="314"/>
                    </a:lnTo>
                    <a:lnTo>
                      <a:pt x="572" y="316"/>
                    </a:lnTo>
                    <a:lnTo>
                      <a:pt x="572" y="312"/>
                    </a:lnTo>
                    <a:lnTo>
                      <a:pt x="574" y="312"/>
                    </a:lnTo>
                    <a:lnTo>
                      <a:pt x="575" y="312"/>
                    </a:lnTo>
                    <a:lnTo>
                      <a:pt x="578" y="314"/>
                    </a:lnTo>
                    <a:lnTo>
                      <a:pt x="578" y="317"/>
                    </a:lnTo>
                    <a:lnTo>
                      <a:pt x="578" y="317"/>
                    </a:lnTo>
                    <a:lnTo>
                      <a:pt x="578" y="319"/>
                    </a:lnTo>
                    <a:lnTo>
                      <a:pt x="578" y="320"/>
                    </a:lnTo>
                    <a:lnTo>
                      <a:pt x="577" y="320"/>
                    </a:lnTo>
                    <a:lnTo>
                      <a:pt x="574" y="320"/>
                    </a:lnTo>
                    <a:lnTo>
                      <a:pt x="570" y="319"/>
                    </a:lnTo>
                    <a:lnTo>
                      <a:pt x="569" y="317"/>
                    </a:lnTo>
                    <a:lnTo>
                      <a:pt x="567" y="317"/>
                    </a:lnTo>
                    <a:lnTo>
                      <a:pt x="567" y="317"/>
                    </a:lnTo>
                    <a:lnTo>
                      <a:pt x="569" y="319"/>
                    </a:lnTo>
                    <a:lnTo>
                      <a:pt x="569" y="319"/>
                    </a:lnTo>
                    <a:lnTo>
                      <a:pt x="567" y="320"/>
                    </a:lnTo>
                    <a:lnTo>
                      <a:pt x="567" y="322"/>
                    </a:lnTo>
                    <a:lnTo>
                      <a:pt x="567" y="322"/>
                    </a:lnTo>
                    <a:lnTo>
                      <a:pt x="566" y="323"/>
                    </a:lnTo>
                    <a:lnTo>
                      <a:pt x="563" y="323"/>
                    </a:lnTo>
                    <a:lnTo>
                      <a:pt x="556" y="325"/>
                    </a:lnTo>
                    <a:lnTo>
                      <a:pt x="556" y="327"/>
                    </a:lnTo>
                    <a:lnTo>
                      <a:pt x="555" y="331"/>
                    </a:lnTo>
                    <a:lnTo>
                      <a:pt x="553" y="331"/>
                    </a:lnTo>
                    <a:lnTo>
                      <a:pt x="553" y="331"/>
                    </a:lnTo>
                    <a:lnTo>
                      <a:pt x="550" y="333"/>
                    </a:lnTo>
                    <a:lnTo>
                      <a:pt x="550" y="331"/>
                    </a:lnTo>
                    <a:lnTo>
                      <a:pt x="548" y="330"/>
                    </a:lnTo>
                    <a:lnTo>
                      <a:pt x="548" y="328"/>
                    </a:lnTo>
                    <a:lnTo>
                      <a:pt x="552" y="327"/>
                    </a:lnTo>
                    <a:lnTo>
                      <a:pt x="553" y="323"/>
                    </a:lnTo>
                    <a:lnTo>
                      <a:pt x="555" y="323"/>
                    </a:lnTo>
                    <a:lnTo>
                      <a:pt x="556" y="322"/>
                    </a:lnTo>
                    <a:lnTo>
                      <a:pt x="553" y="316"/>
                    </a:lnTo>
                    <a:lnTo>
                      <a:pt x="548" y="314"/>
                    </a:lnTo>
                    <a:lnTo>
                      <a:pt x="542" y="312"/>
                    </a:lnTo>
                    <a:lnTo>
                      <a:pt x="540" y="311"/>
                    </a:lnTo>
                    <a:lnTo>
                      <a:pt x="537" y="308"/>
                    </a:lnTo>
                    <a:lnTo>
                      <a:pt x="534" y="306"/>
                    </a:lnTo>
                    <a:lnTo>
                      <a:pt x="533" y="306"/>
                    </a:lnTo>
                    <a:lnTo>
                      <a:pt x="531" y="306"/>
                    </a:lnTo>
                    <a:lnTo>
                      <a:pt x="528" y="309"/>
                    </a:lnTo>
                    <a:lnTo>
                      <a:pt x="525" y="309"/>
                    </a:lnTo>
                    <a:lnTo>
                      <a:pt x="523" y="311"/>
                    </a:lnTo>
                    <a:lnTo>
                      <a:pt x="523" y="311"/>
                    </a:lnTo>
                    <a:lnTo>
                      <a:pt x="522" y="309"/>
                    </a:lnTo>
                    <a:lnTo>
                      <a:pt x="518" y="309"/>
                    </a:lnTo>
                    <a:lnTo>
                      <a:pt x="517" y="309"/>
                    </a:lnTo>
                    <a:lnTo>
                      <a:pt x="515" y="309"/>
                    </a:lnTo>
                    <a:lnTo>
                      <a:pt x="512" y="314"/>
                    </a:lnTo>
                    <a:lnTo>
                      <a:pt x="511" y="316"/>
                    </a:lnTo>
                    <a:lnTo>
                      <a:pt x="509" y="316"/>
                    </a:lnTo>
                    <a:lnTo>
                      <a:pt x="507" y="317"/>
                    </a:lnTo>
                    <a:lnTo>
                      <a:pt x="507" y="319"/>
                    </a:lnTo>
                    <a:lnTo>
                      <a:pt x="506" y="323"/>
                    </a:lnTo>
                    <a:lnTo>
                      <a:pt x="504" y="327"/>
                    </a:lnTo>
                    <a:lnTo>
                      <a:pt x="504" y="328"/>
                    </a:lnTo>
                    <a:lnTo>
                      <a:pt x="504" y="331"/>
                    </a:lnTo>
                    <a:lnTo>
                      <a:pt x="504" y="333"/>
                    </a:lnTo>
                    <a:lnTo>
                      <a:pt x="503" y="336"/>
                    </a:lnTo>
                    <a:lnTo>
                      <a:pt x="501" y="336"/>
                    </a:lnTo>
                    <a:lnTo>
                      <a:pt x="499" y="336"/>
                    </a:lnTo>
                    <a:lnTo>
                      <a:pt x="498" y="336"/>
                    </a:lnTo>
                    <a:lnTo>
                      <a:pt x="496" y="338"/>
                    </a:lnTo>
                    <a:lnTo>
                      <a:pt x="496" y="339"/>
                    </a:lnTo>
                    <a:lnTo>
                      <a:pt x="495" y="342"/>
                    </a:lnTo>
                    <a:lnTo>
                      <a:pt x="492" y="344"/>
                    </a:lnTo>
                    <a:lnTo>
                      <a:pt x="490" y="344"/>
                    </a:lnTo>
                    <a:lnTo>
                      <a:pt x="488" y="342"/>
                    </a:lnTo>
                    <a:lnTo>
                      <a:pt x="485" y="341"/>
                    </a:lnTo>
                    <a:lnTo>
                      <a:pt x="484" y="341"/>
                    </a:lnTo>
                    <a:lnTo>
                      <a:pt x="481" y="339"/>
                    </a:lnTo>
                    <a:lnTo>
                      <a:pt x="479" y="339"/>
                    </a:lnTo>
                    <a:lnTo>
                      <a:pt x="476" y="338"/>
                    </a:lnTo>
                    <a:lnTo>
                      <a:pt x="476" y="339"/>
                    </a:lnTo>
                    <a:lnTo>
                      <a:pt x="474" y="341"/>
                    </a:lnTo>
                    <a:lnTo>
                      <a:pt x="471" y="341"/>
                    </a:lnTo>
                    <a:lnTo>
                      <a:pt x="470" y="342"/>
                    </a:lnTo>
                    <a:lnTo>
                      <a:pt x="466" y="342"/>
                    </a:lnTo>
                    <a:lnTo>
                      <a:pt x="465" y="342"/>
                    </a:lnTo>
                    <a:lnTo>
                      <a:pt x="462" y="341"/>
                    </a:lnTo>
                    <a:lnTo>
                      <a:pt x="457" y="341"/>
                    </a:lnTo>
                    <a:lnTo>
                      <a:pt x="455" y="341"/>
                    </a:lnTo>
                    <a:lnTo>
                      <a:pt x="455" y="339"/>
                    </a:lnTo>
                    <a:lnTo>
                      <a:pt x="454" y="338"/>
                    </a:lnTo>
                    <a:lnTo>
                      <a:pt x="451" y="333"/>
                    </a:lnTo>
                    <a:lnTo>
                      <a:pt x="449" y="333"/>
                    </a:lnTo>
                    <a:lnTo>
                      <a:pt x="447" y="330"/>
                    </a:lnTo>
                    <a:lnTo>
                      <a:pt x="444" y="327"/>
                    </a:lnTo>
                    <a:lnTo>
                      <a:pt x="444" y="327"/>
                    </a:lnTo>
                    <a:lnTo>
                      <a:pt x="443" y="327"/>
                    </a:lnTo>
                    <a:lnTo>
                      <a:pt x="440" y="327"/>
                    </a:lnTo>
                    <a:lnTo>
                      <a:pt x="438" y="327"/>
                    </a:lnTo>
                    <a:lnTo>
                      <a:pt x="436" y="328"/>
                    </a:lnTo>
                    <a:lnTo>
                      <a:pt x="436" y="328"/>
                    </a:lnTo>
                    <a:lnTo>
                      <a:pt x="436" y="331"/>
                    </a:lnTo>
                    <a:lnTo>
                      <a:pt x="436" y="331"/>
                    </a:lnTo>
                    <a:lnTo>
                      <a:pt x="436" y="333"/>
                    </a:lnTo>
                    <a:lnTo>
                      <a:pt x="433" y="331"/>
                    </a:lnTo>
                    <a:lnTo>
                      <a:pt x="430" y="331"/>
                    </a:lnTo>
                    <a:lnTo>
                      <a:pt x="430" y="333"/>
                    </a:lnTo>
                    <a:lnTo>
                      <a:pt x="429" y="333"/>
                    </a:lnTo>
                    <a:lnTo>
                      <a:pt x="422" y="333"/>
                    </a:lnTo>
                    <a:lnTo>
                      <a:pt x="425" y="334"/>
                    </a:lnTo>
                    <a:lnTo>
                      <a:pt x="425" y="336"/>
                    </a:lnTo>
                    <a:lnTo>
                      <a:pt x="425" y="338"/>
                    </a:lnTo>
                    <a:lnTo>
                      <a:pt x="425" y="339"/>
                    </a:lnTo>
                    <a:lnTo>
                      <a:pt x="424" y="342"/>
                    </a:lnTo>
                    <a:lnTo>
                      <a:pt x="422" y="344"/>
                    </a:lnTo>
                    <a:lnTo>
                      <a:pt x="421" y="345"/>
                    </a:lnTo>
                    <a:lnTo>
                      <a:pt x="424" y="347"/>
                    </a:lnTo>
                    <a:lnTo>
                      <a:pt x="422" y="349"/>
                    </a:lnTo>
                    <a:lnTo>
                      <a:pt x="421" y="350"/>
                    </a:lnTo>
                    <a:lnTo>
                      <a:pt x="419" y="349"/>
                    </a:lnTo>
                    <a:lnTo>
                      <a:pt x="416" y="349"/>
                    </a:lnTo>
                    <a:lnTo>
                      <a:pt x="410" y="347"/>
                    </a:lnTo>
                    <a:lnTo>
                      <a:pt x="406" y="345"/>
                    </a:lnTo>
                    <a:lnTo>
                      <a:pt x="405" y="345"/>
                    </a:lnTo>
                    <a:lnTo>
                      <a:pt x="403" y="345"/>
                    </a:lnTo>
                    <a:lnTo>
                      <a:pt x="397" y="344"/>
                    </a:lnTo>
                    <a:lnTo>
                      <a:pt x="397" y="344"/>
                    </a:lnTo>
                    <a:lnTo>
                      <a:pt x="394" y="345"/>
                    </a:lnTo>
                    <a:lnTo>
                      <a:pt x="394" y="347"/>
                    </a:lnTo>
                    <a:lnTo>
                      <a:pt x="394" y="350"/>
                    </a:lnTo>
                    <a:lnTo>
                      <a:pt x="394" y="353"/>
                    </a:lnTo>
                    <a:lnTo>
                      <a:pt x="394" y="355"/>
                    </a:lnTo>
                    <a:lnTo>
                      <a:pt x="392" y="356"/>
                    </a:lnTo>
                    <a:lnTo>
                      <a:pt x="391" y="360"/>
                    </a:lnTo>
                    <a:lnTo>
                      <a:pt x="386" y="356"/>
                    </a:lnTo>
                    <a:lnTo>
                      <a:pt x="383" y="356"/>
                    </a:lnTo>
                    <a:lnTo>
                      <a:pt x="380" y="358"/>
                    </a:lnTo>
                    <a:lnTo>
                      <a:pt x="375" y="361"/>
                    </a:lnTo>
                    <a:lnTo>
                      <a:pt x="372" y="368"/>
                    </a:lnTo>
                    <a:lnTo>
                      <a:pt x="372" y="368"/>
                    </a:lnTo>
                    <a:lnTo>
                      <a:pt x="370" y="369"/>
                    </a:lnTo>
                    <a:lnTo>
                      <a:pt x="367" y="371"/>
                    </a:lnTo>
                    <a:lnTo>
                      <a:pt x="365" y="371"/>
                    </a:lnTo>
                    <a:lnTo>
                      <a:pt x="365" y="372"/>
                    </a:lnTo>
                    <a:lnTo>
                      <a:pt x="367" y="375"/>
                    </a:lnTo>
                    <a:lnTo>
                      <a:pt x="369" y="377"/>
                    </a:lnTo>
                    <a:lnTo>
                      <a:pt x="369" y="379"/>
                    </a:lnTo>
                    <a:lnTo>
                      <a:pt x="369" y="380"/>
                    </a:lnTo>
                    <a:lnTo>
                      <a:pt x="369" y="382"/>
                    </a:lnTo>
                    <a:lnTo>
                      <a:pt x="367" y="383"/>
                    </a:lnTo>
                    <a:lnTo>
                      <a:pt x="361" y="388"/>
                    </a:lnTo>
                    <a:lnTo>
                      <a:pt x="356" y="394"/>
                    </a:lnTo>
                    <a:lnTo>
                      <a:pt x="354" y="396"/>
                    </a:lnTo>
                    <a:lnTo>
                      <a:pt x="356" y="401"/>
                    </a:lnTo>
                    <a:lnTo>
                      <a:pt x="354" y="401"/>
                    </a:lnTo>
                    <a:lnTo>
                      <a:pt x="351" y="402"/>
                    </a:lnTo>
                    <a:lnTo>
                      <a:pt x="350" y="404"/>
                    </a:lnTo>
                    <a:lnTo>
                      <a:pt x="348" y="404"/>
                    </a:lnTo>
                    <a:lnTo>
                      <a:pt x="342" y="404"/>
                    </a:lnTo>
                    <a:lnTo>
                      <a:pt x="343" y="408"/>
                    </a:lnTo>
                    <a:lnTo>
                      <a:pt x="343" y="412"/>
                    </a:lnTo>
                    <a:lnTo>
                      <a:pt x="343" y="412"/>
                    </a:lnTo>
                    <a:lnTo>
                      <a:pt x="343" y="413"/>
                    </a:lnTo>
                    <a:lnTo>
                      <a:pt x="342" y="416"/>
                    </a:lnTo>
                    <a:lnTo>
                      <a:pt x="342" y="424"/>
                    </a:lnTo>
                    <a:lnTo>
                      <a:pt x="340" y="424"/>
                    </a:lnTo>
                    <a:lnTo>
                      <a:pt x="339" y="427"/>
                    </a:lnTo>
                    <a:lnTo>
                      <a:pt x="335" y="432"/>
                    </a:lnTo>
                    <a:lnTo>
                      <a:pt x="332" y="435"/>
                    </a:lnTo>
                    <a:lnTo>
                      <a:pt x="329" y="440"/>
                    </a:lnTo>
                    <a:lnTo>
                      <a:pt x="332" y="442"/>
                    </a:lnTo>
                    <a:lnTo>
                      <a:pt x="335" y="443"/>
                    </a:lnTo>
                    <a:lnTo>
                      <a:pt x="335" y="445"/>
                    </a:lnTo>
                    <a:lnTo>
                      <a:pt x="337" y="448"/>
                    </a:lnTo>
                    <a:lnTo>
                      <a:pt x="335" y="449"/>
                    </a:lnTo>
                    <a:lnTo>
                      <a:pt x="335" y="453"/>
                    </a:lnTo>
                    <a:lnTo>
                      <a:pt x="334" y="453"/>
                    </a:lnTo>
                    <a:lnTo>
                      <a:pt x="334" y="454"/>
                    </a:lnTo>
                    <a:lnTo>
                      <a:pt x="329" y="453"/>
                    </a:lnTo>
                    <a:lnTo>
                      <a:pt x="324" y="453"/>
                    </a:lnTo>
                    <a:lnTo>
                      <a:pt x="323" y="453"/>
                    </a:lnTo>
                    <a:lnTo>
                      <a:pt x="320" y="453"/>
                    </a:lnTo>
                    <a:lnTo>
                      <a:pt x="317" y="454"/>
                    </a:lnTo>
                    <a:lnTo>
                      <a:pt x="315" y="456"/>
                    </a:lnTo>
                    <a:lnTo>
                      <a:pt x="315" y="456"/>
                    </a:lnTo>
                    <a:lnTo>
                      <a:pt x="313" y="457"/>
                    </a:lnTo>
                    <a:lnTo>
                      <a:pt x="310" y="462"/>
                    </a:lnTo>
                    <a:lnTo>
                      <a:pt x="307" y="464"/>
                    </a:lnTo>
                    <a:lnTo>
                      <a:pt x="309" y="465"/>
                    </a:lnTo>
                    <a:lnTo>
                      <a:pt x="306" y="470"/>
                    </a:lnTo>
                    <a:lnTo>
                      <a:pt x="307" y="475"/>
                    </a:lnTo>
                    <a:lnTo>
                      <a:pt x="307" y="475"/>
                    </a:lnTo>
                    <a:lnTo>
                      <a:pt x="309" y="478"/>
                    </a:lnTo>
                    <a:lnTo>
                      <a:pt x="307" y="478"/>
                    </a:lnTo>
                    <a:lnTo>
                      <a:pt x="307" y="479"/>
                    </a:lnTo>
                    <a:lnTo>
                      <a:pt x="307" y="481"/>
                    </a:lnTo>
                    <a:lnTo>
                      <a:pt x="307" y="484"/>
                    </a:lnTo>
                    <a:lnTo>
                      <a:pt x="307" y="484"/>
                    </a:lnTo>
                    <a:lnTo>
                      <a:pt x="307" y="486"/>
                    </a:lnTo>
                    <a:lnTo>
                      <a:pt x="310" y="494"/>
                    </a:lnTo>
                    <a:lnTo>
                      <a:pt x="310" y="495"/>
                    </a:lnTo>
                    <a:lnTo>
                      <a:pt x="309" y="495"/>
                    </a:lnTo>
                    <a:lnTo>
                      <a:pt x="309" y="500"/>
                    </a:lnTo>
                    <a:lnTo>
                      <a:pt x="307" y="506"/>
                    </a:lnTo>
                    <a:lnTo>
                      <a:pt x="309" y="508"/>
                    </a:lnTo>
                    <a:lnTo>
                      <a:pt x="312" y="509"/>
                    </a:lnTo>
                    <a:lnTo>
                      <a:pt x="313" y="509"/>
                    </a:lnTo>
                    <a:lnTo>
                      <a:pt x="317" y="512"/>
                    </a:lnTo>
                    <a:lnTo>
                      <a:pt x="318" y="514"/>
                    </a:lnTo>
                    <a:lnTo>
                      <a:pt x="318" y="516"/>
                    </a:lnTo>
                    <a:lnTo>
                      <a:pt x="317" y="517"/>
                    </a:lnTo>
                    <a:lnTo>
                      <a:pt x="317" y="517"/>
                    </a:lnTo>
                    <a:lnTo>
                      <a:pt x="315" y="519"/>
                    </a:lnTo>
                    <a:lnTo>
                      <a:pt x="315" y="520"/>
                    </a:lnTo>
                    <a:lnTo>
                      <a:pt x="315" y="520"/>
                    </a:lnTo>
                    <a:lnTo>
                      <a:pt x="312" y="520"/>
                    </a:lnTo>
                    <a:lnTo>
                      <a:pt x="310" y="522"/>
                    </a:lnTo>
                    <a:lnTo>
                      <a:pt x="310" y="522"/>
                    </a:lnTo>
                    <a:lnTo>
                      <a:pt x="310" y="524"/>
                    </a:lnTo>
                    <a:lnTo>
                      <a:pt x="312" y="528"/>
                    </a:lnTo>
                    <a:lnTo>
                      <a:pt x="313" y="531"/>
                    </a:lnTo>
                    <a:lnTo>
                      <a:pt x="313" y="533"/>
                    </a:lnTo>
                    <a:lnTo>
                      <a:pt x="313" y="536"/>
                    </a:lnTo>
                    <a:lnTo>
                      <a:pt x="313" y="536"/>
                    </a:lnTo>
                    <a:lnTo>
                      <a:pt x="313" y="538"/>
                    </a:lnTo>
                    <a:lnTo>
                      <a:pt x="312" y="541"/>
                    </a:lnTo>
                    <a:lnTo>
                      <a:pt x="310" y="542"/>
                    </a:lnTo>
                    <a:lnTo>
                      <a:pt x="309" y="544"/>
                    </a:lnTo>
                    <a:lnTo>
                      <a:pt x="307" y="546"/>
                    </a:lnTo>
                    <a:lnTo>
                      <a:pt x="306" y="546"/>
                    </a:lnTo>
                    <a:lnTo>
                      <a:pt x="306" y="546"/>
                    </a:lnTo>
                    <a:lnTo>
                      <a:pt x="304" y="547"/>
                    </a:lnTo>
                    <a:lnTo>
                      <a:pt x="304" y="549"/>
                    </a:lnTo>
                    <a:lnTo>
                      <a:pt x="302" y="550"/>
                    </a:lnTo>
                    <a:lnTo>
                      <a:pt x="299" y="552"/>
                    </a:lnTo>
                    <a:lnTo>
                      <a:pt x="299" y="553"/>
                    </a:lnTo>
                    <a:lnTo>
                      <a:pt x="301" y="555"/>
                    </a:lnTo>
                    <a:lnTo>
                      <a:pt x="302" y="558"/>
                    </a:lnTo>
                    <a:lnTo>
                      <a:pt x="302" y="561"/>
                    </a:lnTo>
                    <a:lnTo>
                      <a:pt x="301" y="564"/>
                    </a:lnTo>
                    <a:lnTo>
                      <a:pt x="299" y="566"/>
                    </a:lnTo>
                    <a:lnTo>
                      <a:pt x="299" y="568"/>
                    </a:lnTo>
                    <a:lnTo>
                      <a:pt x="298" y="568"/>
                    </a:lnTo>
                    <a:lnTo>
                      <a:pt x="296" y="564"/>
                    </a:lnTo>
                    <a:lnTo>
                      <a:pt x="296" y="563"/>
                    </a:lnTo>
                    <a:lnTo>
                      <a:pt x="296" y="563"/>
                    </a:lnTo>
                    <a:lnTo>
                      <a:pt x="293" y="561"/>
                    </a:lnTo>
                    <a:lnTo>
                      <a:pt x="291" y="561"/>
                    </a:lnTo>
                    <a:lnTo>
                      <a:pt x="291" y="561"/>
                    </a:lnTo>
                    <a:lnTo>
                      <a:pt x="290" y="561"/>
                    </a:lnTo>
                    <a:lnTo>
                      <a:pt x="288" y="561"/>
                    </a:lnTo>
                    <a:lnTo>
                      <a:pt x="287" y="558"/>
                    </a:lnTo>
                    <a:lnTo>
                      <a:pt x="285" y="557"/>
                    </a:lnTo>
                    <a:lnTo>
                      <a:pt x="285" y="555"/>
                    </a:lnTo>
                    <a:lnTo>
                      <a:pt x="285" y="552"/>
                    </a:lnTo>
                    <a:lnTo>
                      <a:pt x="285" y="550"/>
                    </a:lnTo>
                    <a:lnTo>
                      <a:pt x="285" y="549"/>
                    </a:lnTo>
                    <a:lnTo>
                      <a:pt x="283" y="550"/>
                    </a:lnTo>
                    <a:lnTo>
                      <a:pt x="285" y="552"/>
                    </a:lnTo>
                    <a:lnTo>
                      <a:pt x="283" y="553"/>
                    </a:lnTo>
                    <a:lnTo>
                      <a:pt x="282" y="553"/>
                    </a:lnTo>
                    <a:lnTo>
                      <a:pt x="282" y="555"/>
                    </a:lnTo>
                    <a:lnTo>
                      <a:pt x="283" y="555"/>
                    </a:lnTo>
                    <a:lnTo>
                      <a:pt x="283" y="557"/>
                    </a:lnTo>
                    <a:lnTo>
                      <a:pt x="282" y="560"/>
                    </a:lnTo>
                    <a:lnTo>
                      <a:pt x="280" y="563"/>
                    </a:lnTo>
                    <a:lnTo>
                      <a:pt x="279" y="564"/>
                    </a:lnTo>
                    <a:lnTo>
                      <a:pt x="279" y="564"/>
                    </a:lnTo>
                    <a:lnTo>
                      <a:pt x="277" y="564"/>
                    </a:lnTo>
                    <a:lnTo>
                      <a:pt x="276" y="566"/>
                    </a:lnTo>
                    <a:lnTo>
                      <a:pt x="274" y="566"/>
                    </a:lnTo>
                    <a:lnTo>
                      <a:pt x="274" y="564"/>
                    </a:lnTo>
                    <a:lnTo>
                      <a:pt x="271" y="563"/>
                    </a:lnTo>
                    <a:lnTo>
                      <a:pt x="269" y="563"/>
                    </a:lnTo>
                    <a:lnTo>
                      <a:pt x="271" y="563"/>
                    </a:lnTo>
                    <a:lnTo>
                      <a:pt x="272" y="564"/>
                    </a:lnTo>
                    <a:lnTo>
                      <a:pt x="271" y="566"/>
                    </a:lnTo>
                    <a:lnTo>
                      <a:pt x="271" y="566"/>
                    </a:lnTo>
                    <a:lnTo>
                      <a:pt x="269" y="566"/>
                    </a:lnTo>
                    <a:lnTo>
                      <a:pt x="266" y="568"/>
                    </a:lnTo>
                    <a:lnTo>
                      <a:pt x="268" y="569"/>
                    </a:lnTo>
                    <a:lnTo>
                      <a:pt x="266" y="571"/>
                    </a:lnTo>
                    <a:lnTo>
                      <a:pt x="265" y="571"/>
                    </a:lnTo>
                    <a:lnTo>
                      <a:pt x="265" y="571"/>
                    </a:lnTo>
                    <a:lnTo>
                      <a:pt x="265" y="572"/>
                    </a:lnTo>
                    <a:lnTo>
                      <a:pt x="261" y="574"/>
                    </a:lnTo>
                    <a:lnTo>
                      <a:pt x="255" y="580"/>
                    </a:lnTo>
                    <a:lnTo>
                      <a:pt x="252" y="582"/>
                    </a:lnTo>
                    <a:lnTo>
                      <a:pt x="250" y="583"/>
                    </a:lnTo>
                    <a:lnTo>
                      <a:pt x="247" y="583"/>
                    </a:lnTo>
                    <a:lnTo>
                      <a:pt x="246" y="585"/>
                    </a:lnTo>
                    <a:lnTo>
                      <a:pt x="239" y="585"/>
                    </a:lnTo>
                    <a:lnTo>
                      <a:pt x="236" y="585"/>
                    </a:lnTo>
                    <a:lnTo>
                      <a:pt x="233" y="585"/>
                    </a:lnTo>
                    <a:lnTo>
                      <a:pt x="231" y="585"/>
                    </a:lnTo>
                    <a:lnTo>
                      <a:pt x="231" y="583"/>
                    </a:lnTo>
                    <a:lnTo>
                      <a:pt x="231" y="583"/>
                    </a:lnTo>
                    <a:lnTo>
                      <a:pt x="231" y="583"/>
                    </a:lnTo>
                    <a:lnTo>
                      <a:pt x="231" y="583"/>
                    </a:lnTo>
                    <a:lnTo>
                      <a:pt x="230" y="583"/>
                    </a:lnTo>
                    <a:lnTo>
                      <a:pt x="230" y="583"/>
                    </a:lnTo>
                    <a:lnTo>
                      <a:pt x="230" y="585"/>
                    </a:lnTo>
                    <a:lnTo>
                      <a:pt x="230" y="585"/>
                    </a:lnTo>
                    <a:lnTo>
                      <a:pt x="227" y="583"/>
                    </a:lnTo>
                    <a:lnTo>
                      <a:pt x="227" y="583"/>
                    </a:lnTo>
                    <a:lnTo>
                      <a:pt x="227" y="582"/>
                    </a:lnTo>
                    <a:lnTo>
                      <a:pt x="228" y="582"/>
                    </a:lnTo>
                    <a:lnTo>
                      <a:pt x="228" y="582"/>
                    </a:lnTo>
                    <a:lnTo>
                      <a:pt x="228" y="580"/>
                    </a:lnTo>
                    <a:lnTo>
                      <a:pt x="227" y="580"/>
                    </a:lnTo>
                    <a:lnTo>
                      <a:pt x="225" y="580"/>
                    </a:lnTo>
                    <a:lnTo>
                      <a:pt x="224" y="580"/>
                    </a:lnTo>
                    <a:lnTo>
                      <a:pt x="219" y="579"/>
                    </a:lnTo>
                    <a:lnTo>
                      <a:pt x="219" y="577"/>
                    </a:lnTo>
                    <a:lnTo>
                      <a:pt x="214" y="575"/>
                    </a:lnTo>
                    <a:lnTo>
                      <a:pt x="212" y="572"/>
                    </a:lnTo>
                    <a:lnTo>
                      <a:pt x="211" y="571"/>
                    </a:lnTo>
                    <a:lnTo>
                      <a:pt x="211" y="569"/>
                    </a:lnTo>
                    <a:lnTo>
                      <a:pt x="212" y="566"/>
                    </a:lnTo>
                    <a:lnTo>
                      <a:pt x="212" y="564"/>
                    </a:lnTo>
                    <a:lnTo>
                      <a:pt x="216" y="566"/>
                    </a:lnTo>
                    <a:lnTo>
                      <a:pt x="220" y="568"/>
                    </a:lnTo>
                    <a:lnTo>
                      <a:pt x="220" y="568"/>
                    </a:lnTo>
                    <a:lnTo>
                      <a:pt x="222" y="566"/>
                    </a:lnTo>
                    <a:lnTo>
                      <a:pt x="224" y="564"/>
                    </a:lnTo>
                    <a:lnTo>
                      <a:pt x="224" y="564"/>
                    </a:lnTo>
                    <a:lnTo>
                      <a:pt x="220" y="566"/>
                    </a:lnTo>
                    <a:lnTo>
                      <a:pt x="219" y="564"/>
                    </a:lnTo>
                    <a:lnTo>
                      <a:pt x="217" y="563"/>
                    </a:lnTo>
                    <a:lnTo>
                      <a:pt x="217" y="563"/>
                    </a:lnTo>
                    <a:lnTo>
                      <a:pt x="217" y="561"/>
                    </a:lnTo>
                    <a:lnTo>
                      <a:pt x="219" y="561"/>
                    </a:lnTo>
                    <a:lnTo>
                      <a:pt x="217" y="560"/>
                    </a:lnTo>
                    <a:lnTo>
                      <a:pt x="217" y="558"/>
                    </a:lnTo>
                    <a:lnTo>
                      <a:pt x="219" y="557"/>
                    </a:lnTo>
                    <a:lnTo>
                      <a:pt x="222" y="555"/>
                    </a:lnTo>
                    <a:lnTo>
                      <a:pt x="224" y="553"/>
                    </a:lnTo>
                    <a:lnTo>
                      <a:pt x="225" y="553"/>
                    </a:lnTo>
                    <a:lnTo>
                      <a:pt x="225" y="553"/>
                    </a:lnTo>
                    <a:lnTo>
                      <a:pt x="222" y="553"/>
                    </a:lnTo>
                    <a:lnTo>
                      <a:pt x="220" y="555"/>
                    </a:lnTo>
                    <a:lnTo>
                      <a:pt x="219" y="557"/>
                    </a:lnTo>
                    <a:lnTo>
                      <a:pt x="216" y="558"/>
                    </a:lnTo>
                    <a:lnTo>
                      <a:pt x="214" y="558"/>
                    </a:lnTo>
                    <a:lnTo>
                      <a:pt x="214" y="558"/>
                    </a:lnTo>
                    <a:lnTo>
                      <a:pt x="212" y="558"/>
                    </a:lnTo>
                    <a:lnTo>
                      <a:pt x="211" y="561"/>
                    </a:lnTo>
                    <a:lnTo>
                      <a:pt x="209" y="561"/>
                    </a:lnTo>
                    <a:lnTo>
                      <a:pt x="206" y="561"/>
                    </a:lnTo>
                    <a:lnTo>
                      <a:pt x="206" y="560"/>
                    </a:lnTo>
                    <a:lnTo>
                      <a:pt x="206" y="555"/>
                    </a:lnTo>
                    <a:lnTo>
                      <a:pt x="208" y="553"/>
                    </a:lnTo>
                    <a:lnTo>
                      <a:pt x="208" y="552"/>
                    </a:lnTo>
                    <a:lnTo>
                      <a:pt x="209" y="550"/>
                    </a:lnTo>
                    <a:lnTo>
                      <a:pt x="211" y="550"/>
                    </a:lnTo>
                    <a:lnTo>
                      <a:pt x="211" y="550"/>
                    </a:lnTo>
                    <a:lnTo>
                      <a:pt x="212" y="550"/>
                    </a:lnTo>
                    <a:lnTo>
                      <a:pt x="216" y="550"/>
                    </a:lnTo>
                    <a:lnTo>
                      <a:pt x="217" y="549"/>
                    </a:lnTo>
                    <a:lnTo>
                      <a:pt x="219" y="549"/>
                    </a:lnTo>
                    <a:lnTo>
                      <a:pt x="222" y="547"/>
                    </a:lnTo>
                    <a:lnTo>
                      <a:pt x="222" y="547"/>
                    </a:lnTo>
                    <a:lnTo>
                      <a:pt x="219" y="547"/>
                    </a:lnTo>
                    <a:lnTo>
                      <a:pt x="217" y="547"/>
                    </a:lnTo>
                    <a:lnTo>
                      <a:pt x="216" y="547"/>
                    </a:lnTo>
                    <a:lnTo>
                      <a:pt x="216" y="547"/>
                    </a:lnTo>
                    <a:lnTo>
                      <a:pt x="214" y="547"/>
                    </a:lnTo>
                    <a:lnTo>
                      <a:pt x="216" y="546"/>
                    </a:lnTo>
                    <a:lnTo>
                      <a:pt x="219" y="542"/>
                    </a:lnTo>
                    <a:lnTo>
                      <a:pt x="219" y="542"/>
                    </a:lnTo>
                    <a:lnTo>
                      <a:pt x="220" y="541"/>
                    </a:lnTo>
                    <a:lnTo>
                      <a:pt x="220" y="539"/>
                    </a:lnTo>
                    <a:lnTo>
                      <a:pt x="220" y="538"/>
                    </a:lnTo>
                    <a:lnTo>
                      <a:pt x="224" y="536"/>
                    </a:lnTo>
                    <a:lnTo>
                      <a:pt x="227" y="535"/>
                    </a:lnTo>
                    <a:lnTo>
                      <a:pt x="227" y="536"/>
                    </a:lnTo>
                    <a:lnTo>
                      <a:pt x="227" y="539"/>
                    </a:lnTo>
                    <a:lnTo>
                      <a:pt x="227" y="541"/>
                    </a:lnTo>
                    <a:lnTo>
                      <a:pt x="228" y="536"/>
                    </a:lnTo>
                    <a:lnTo>
                      <a:pt x="228" y="535"/>
                    </a:lnTo>
                    <a:lnTo>
                      <a:pt x="230" y="533"/>
                    </a:lnTo>
                    <a:lnTo>
                      <a:pt x="233" y="533"/>
                    </a:lnTo>
                    <a:lnTo>
                      <a:pt x="233" y="533"/>
                    </a:lnTo>
                    <a:lnTo>
                      <a:pt x="230" y="533"/>
                    </a:lnTo>
                    <a:lnTo>
                      <a:pt x="224" y="535"/>
                    </a:lnTo>
                    <a:lnTo>
                      <a:pt x="220" y="536"/>
                    </a:lnTo>
                    <a:lnTo>
                      <a:pt x="220" y="538"/>
                    </a:lnTo>
                    <a:lnTo>
                      <a:pt x="219" y="539"/>
                    </a:lnTo>
                    <a:lnTo>
                      <a:pt x="217" y="541"/>
                    </a:lnTo>
                    <a:lnTo>
                      <a:pt x="217" y="542"/>
                    </a:lnTo>
                    <a:lnTo>
                      <a:pt x="216" y="542"/>
                    </a:lnTo>
                    <a:lnTo>
                      <a:pt x="214" y="544"/>
                    </a:lnTo>
                    <a:lnTo>
                      <a:pt x="212" y="546"/>
                    </a:lnTo>
                    <a:lnTo>
                      <a:pt x="211" y="547"/>
                    </a:lnTo>
                    <a:lnTo>
                      <a:pt x="209" y="549"/>
                    </a:lnTo>
                    <a:lnTo>
                      <a:pt x="208" y="550"/>
                    </a:lnTo>
                    <a:lnTo>
                      <a:pt x="208" y="550"/>
                    </a:lnTo>
                    <a:lnTo>
                      <a:pt x="206" y="552"/>
                    </a:lnTo>
                    <a:lnTo>
                      <a:pt x="206" y="552"/>
                    </a:lnTo>
                    <a:lnTo>
                      <a:pt x="206" y="550"/>
                    </a:lnTo>
                    <a:lnTo>
                      <a:pt x="206" y="549"/>
                    </a:lnTo>
                    <a:lnTo>
                      <a:pt x="206" y="547"/>
                    </a:lnTo>
                    <a:lnTo>
                      <a:pt x="206" y="546"/>
                    </a:lnTo>
                    <a:lnTo>
                      <a:pt x="208" y="544"/>
                    </a:lnTo>
                    <a:lnTo>
                      <a:pt x="206" y="542"/>
                    </a:lnTo>
                    <a:lnTo>
                      <a:pt x="208" y="541"/>
                    </a:lnTo>
                    <a:lnTo>
                      <a:pt x="208" y="542"/>
                    </a:lnTo>
                    <a:lnTo>
                      <a:pt x="209" y="542"/>
                    </a:lnTo>
                    <a:lnTo>
                      <a:pt x="211" y="542"/>
                    </a:lnTo>
                    <a:lnTo>
                      <a:pt x="214" y="541"/>
                    </a:lnTo>
                    <a:lnTo>
                      <a:pt x="214" y="541"/>
                    </a:lnTo>
                    <a:lnTo>
                      <a:pt x="212" y="541"/>
                    </a:lnTo>
                    <a:lnTo>
                      <a:pt x="209" y="541"/>
                    </a:lnTo>
                    <a:lnTo>
                      <a:pt x="208" y="539"/>
                    </a:lnTo>
                    <a:lnTo>
                      <a:pt x="206" y="536"/>
                    </a:lnTo>
                    <a:lnTo>
                      <a:pt x="206" y="535"/>
                    </a:lnTo>
                    <a:lnTo>
                      <a:pt x="206" y="533"/>
                    </a:lnTo>
                    <a:lnTo>
                      <a:pt x="212" y="530"/>
                    </a:lnTo>
                    <a:lnTo>
                      <a:pt x="214" y="528"/>
                    </a:lnTo>
                    <a:lnTo>
                      <a:pt x="212" y="528"/>
                    </a:lnTo>
                    <a:lnTo>
                      <a:pt x="211" y="530"/>
                    </a:lnTo>
                    <a:lnTo>
                      <a:pt x="208" y="531"/>
                    </a:lnTo>
                    <a:lnTo>
                      <a:pt x="206" y="530"/>
                    </a:lnTo>
                    <a:lnTo>
                      <a:pt x="205" y="528"/>
                    </a:lnTo>
                    <a:lnTo>
                      <a:pt x="205" y="525"/>
                    </a:lnTo>
                    <a:lnTo>
                      <a:pt x="205" y="524"/>
                    </a:lnTo>
                    <a:lnTo>
                      <a:pt x="205" y="520"/>
                    </a:lnTo>
                    <a:lnTo>
                      <a:pt x="206" y="520"/>
                    </a:lnTo>
                    <a:lnTo>
                      <a:pt x="206" y="520"/>
                    </a:lnTo>
                    <a:lnTo>
                      <a:pt x="208" y="520"/>
                    </a:lnTo>
                    <a:lnTo>
                      <a:pt x="211" y="520"/>
                    </a:lnTo>
                    <a:lnTo>
                      <a:pt x="219" y="519"/>
                    </a:lnTo>
                    <a:lnTo>
                      <a:pt x="222" y="520"/>
                    </a:lnTo>
                    <a:lnTo>
                      <a:pt x="225" y="520"/>
                    </a:lnTo>
                    <a:lnTo>
                      <a:pt x="227" y="519"/>
                    </a:lnTo>
                    <a:lnTo>
                      <a:pt x="230" y="519"/>
                    </a:lnTo>
                    <a:lnTo>
                      <a:pt x="231" y="519"/>
                    </a:lnTo>
                    <a:lnTo>
                      <a:pt x="233" y="520"/>
                    </a:lnTo>
                    <a:lnTo>
                      <a:pt x="233" y="522"/>
                    </a:lnTo>
                    <a:lnTo>
                      <a:pt x="233" y="524"/>
                    </a:lnTo>
                    <a:lnTo>
                      <a:pt x="235" y="522"/>
                    </a:lnTo>
                    <a:lnTo>
                      <a:pt x="233" y="522"/>
                    </a:lnTo>
                    <a:lnTo>
                      <a:pt x="233" y="520"/>
                    </a:lnTo>
                    <a:lnTo>
                      <a:pt x="241" y="517"/>
                    </a:lnTo>
                    <a:lnTo>
                      <a:pt x="242" y="517"/>
                    </a:lnTo>
                    <a:lnTo>
                      <a:pt x="239" y="517"/>
                    </a:lnTo>
                    <a:lnTo>
                      <a:pt x="238" y="516"/>
                    </a:lnTo>
                    <a:lnTo>
                      <a:pt x="239" y="512"/>
                    </a:lnTo>
                    <a:lnTo>
                      <a:pt x="239" y="512"/>
                    </a:lnTo>
                    <a:lnTo>
                      <a:pt x="238" y="514"/>
                    </a:lnTo>
                    <a:lnTo>
                      <a:pt x="238" y="516"/>
                    </a:lnTo>
                    <a:lnTo>
                      <a:pt x="238" y="517"/>
                    </a:lnTo>
                    <a:lnTo>
                      <a:pt x="238" y="517"/>
                    </a:lnTo>
                    <a:lnTo>
                      <a:pt x="236" y="519"/>
                    </a:lnTo>
                    <a:lnTo>
                      <a:pt x="231" y="519"/>
                    </a:lnTo>
                    <a:lnTo>
                      <a:pt x="230" y="517"/>
                    </a:lnTo>
                    <a:lnTo>
                      <a:pt x="228" y="517"/>
                    </a:lnTo>
                    <a:lnTo>
                      <a:pt x="227" y="517"/>
                    </a:lnTo>
                    <a:lnTo>
                      <a:pt x="228" y="516"/>
                    </a:lnTo>
                    <a:lnTo>
                      <a:pt x="227" y="516"/>
                    </a:lnTo>
                    <a:lnTo>
                      <a:pt x="227" y="516"/>
                    </a:lnTo>
                    <a:lnTo>
                      <a:pt x="225" y="519"/>
                    </a:lnTo>
                    <a:lnTo>
                      <a:pt x="224" y="519"/>
                    </a:lnTo>
                    <a:lnTo>
                      <a:pt x="220" y="519"/>
                    </a:lnTo>
                    <a:lnTo>
                      <a:pt x="214" y="519"/>
                    </a:lnTo>
                    <a:lnTo>
                      <a:pt x="211" y="519"/>
                    </a:lnTo>
                    <a:lnTo>
                      <a:pt x="209" y="519"/>
                    </a:lnTo>
                    <a:lnTo>
                      <a:pt x="206" y="517"/>
                    </a:lnTo>
                    <a:lnTo>
                      <a:pt x="205" y="516"/>
                    </a:lnTo>
                    <a:lnTo>
                      <a:pt x="205" y="514"/>
                    </a:lnTo>
                    <a:lnTo>
                      <a:pt x="205" y="512"/>
                    </a:lnTo>
                    <a:lnTo>
                      <a:pt x="206" y="511"/>
                    </a:lnTo>
                    <a:lnTo>
                      <a:pt x="208" y="511"/>
                    </a:lnTo>
                    <a:lnTo>
                      <a:pt x="209" y="511"/>
                    </a:lnTo>
                    <a:lnTo>
                      <a:pt x="208" y="511"/>
                    </a:lnTo>
                    <a:lnTo>
                      <a:pt x="206" y="509"/>
                    </a:lnTo>
                    <a:lnTo>
                      <a:pt x="206" y="508"/>
                    </a:lnTo>
                    <a:lnTo>
                      <a:pt x="205" y="508"/>
                    </a:lnTo>
                    <a:lnTo>
                      <a:pt x="203" y="506"/>
                    </a:lnTo>
                    <a:lnTo>
                      <a:pt x="203" y="505"/>
                    </a:lnTo>
                    <a:lnTo>
                      <a:pt x="203" y="503"/>
                    </a:lnTo>
                    <a:lnTo>
                      <a:pt x="203" y="501"/>
                    </a:lnTo>
                    <a:lnTo>
                      <a:pt x="206" y="501"/>
                    </a:lnTo>
                    <a:lnTo>
                      <a:pt x="211" y="501"/>
                    </a:lnTo>
                    <a:lnTo>
                      <a:pt x="216" y="503"/>
                    </a:lnTo>
                    <a:lnTo>
                      <a:pt x="219" y="505"/>
                    </a:lnTo>
                    <a:lnTo>
                      <a:pt x="225" y="505"/>
                    </a:lnTo>
                    <a:lnTo>
                      <a:pt x="230" y="503"/>
                    </a:lnTo>
                    <a:lnTo>
                      <a:pt x="228" y="501"/>
                    </a:lnTo>
                    <a:lnTo>
                      <a:pt x="224" y="503"/>
                    </a:lnTo>
                    <a:lnTo>
                      <a:pt x="220" y="503"/>
                    </a:lnTo>
                    <a:lnTo>
                      <a:pt x="214" y="501"/>
                    </a:lnTo>
                    <a:lnTo>
                      <a:pt x="211" y="501"/>
                    </a:lnTo>
                    <a:lnTo>
                      <a:pt x="208" y="501"/>
                    </a:lnTo>
                    <a:lnTo>
                      <a:pt x="206" y="500"/>
                    </a:lnTo>
                    <a:lnTo>
                      <a:pt x="206" y="498"/>
                    </a:lnTo>
                    <a:lnTo>
                      <a:pt x="206" y="497"/>
                    </a:lnTo>
                    <a:lnTo>
                      <a:pt x="208" y="495"/>
                    </a:lnTo>
                    <a:lnTo>
                      <a:pt x="208" y="497"/>
                    </a:lnTo>
                    <a:lnTo>
                      <a:pt x="209" y="497"/>
                    </a:lnTo>
                    <a:lnTo>
                      <a:pt x="211" y="495"/>
                    </a:lnTo>
                    <a:lnTo>
                      <a:pt x="211" y="494"/>
                    </a:lnTo>
                    <a:lnTo>
                      <a:pt x="212" y="492"/>
                    </a:lnTo>
                    <a:lnTo>
                      <a:pt x="214" y="490"/>
                    </a:lnTo>
                    <a:lnTo>
                      <a:pt x="216" y="490"/>
                    </a:lnTo>
                    <a:lnTo>
                      <a:pt x="217" y="490"/>
                    </a:lnTo>
                    <a:lnTo>
                      <a:pt x="219" y="490"/>
                    </a:lnTo>
                    <a:lnTo>
                      <a:pt x="219" y="490"/>
                    </a:lnTo>
                    <a:lnTo>
                      <a:pt x="220" y="492"/>
                    </a:lnTo>
                    <a:lnTo>
                      <a:pt x="222" y="492"/>
                    </a:lnTo>
                    <a:lnTo>
                      <a:pt x="227" y="490"/>
                    </a:lnTo>
                    <a:lnTo>
                      <a:pt x="227" y="490"/>
                    </a:lnTo>
                    <a:lnTo>
                      <a:pt x="228" y="489"/>
                    </a:lnTo>
                    <a:lnTo>
                      <a:pt x="225" y="489"/>
                    </a:lnTo>
                    <a:lnTo>
                      <a:pt x="222" y="490"/>
                    </a:lnTo>
                    <a:lnTo>
                      <a:pt x="220" y="490"/>
                    </a:lnTo>
                    <a:lnTo>
                      <a:pt x="220" y="489"/>
                    </a:lnTo>
                    <a:lnTo>
                      <a:pt x="220" y="489"/>
                    </a:lnTo>
                    <a:lnTo>
                      <a:pt x="222" y="487"/>
                    </a:lnTo>
                    <a:lnTo>
                      <a:pt x="222" y="487"/>
                    </a:lnTo>
                    <a:lnTo>
                      <a:pt x="224" y="486"/>
                    </a:lnTo>
                    <a:lnTo>
                      <a:pt x="225" y="486"/>
                    </a:lnTo>
                    <a:lnTo>
                      <a:pt x="227" y="486"/>
                    </a:lnTo>
                    <a:lnTo>
                      <a:pt x="230" y="486"/>
                    </a:lnTo>
                    <a:lnTo>
                      <a:pt x="233" y="486"/>
                    </a:lnTo>
                    <a:lnTo>
                      <a:pt x="238" y="486"/>
                    </a:lnTo>
                    <a:lnTo>
                      <a:pt x="239" y="487"/>
                    </a:lnTo>
                    <a:lnTo>
                      <a:pt x="241" y="487"/>
                    </a:lnTo>
                    <a:lnTo>
                      <a:pt x="242" y="487"/>
                    </a:lnTo>
                    <a:lnTo>
                      <a:pt x="242" y="486"/>
                    </a:lnTo>
                    <a:lnTo>
                      <a:pt x="241" y="486"/>
                    </a:lnTo>
                    <a:lnTo>
                      <a:pt x="241" y="486"/>
                    </a:lnTo>
                    <a:lnTo>
                      <a:pt x="241" y="484"/>
                    </a:lnTo>
                    <a:lnTo>
                      <a:pt x="244" y="484"/>
                    </a:lnTo>
                    <a:lnTo>
                      <a:pt x="249" y="483"/>
                    </a:lnTo>
                    <a:lnTo>
                      <a:pt x="249" y="483"/>
                    </a:lnTo>
                    <a:lnTo>
                      <a:pt x="239" y="484"/>
                    </a:lnTo>
                    <a:lnTo>
                      <a:pt x="236" y="483"/>
                    </a:lnTo>
                    <a:lnTo>
                      <a:pt x="235" y="483"/>
                    </a:lnTo>
                    <a:lnTo>
                      <a:pt x="233" y="483"/>
                    </a:lnTo>
                    <a:lnTo>
                      <a:pt x="230" y="484"/>
                    </a:lnTo>
                    <a:lnTo>
                      <a:pt x="230" y="484"/>
                    </a:lnTo>
                    <a:lnTo>
                      <a:pt x="230" y="483"/>
                    </a:lnTo>
                    <a:lnTo>
                      <a:pt x="231" y="479"/>
                    </a:lnTo>
                    <a:lnTo>
                      <a:pt x="231" y="479"/>
                    </a:lnTo>
                    <a:lnTo>
                      <a:pt x="233" y="478"/>
                    </a:lnTo>
                    <a:lnTo>
                      <a:pt x="239" y="476"/>
                    </a:lnTo>
                    <a:lnTo>
                      <a:pt x="241" y="475"/>
                    </a:lnTo>
                    <a:lnTo>
                      <a:pt x="242" y="475"/>
                    </a:lnTo>
                    <a:lnTo>
                      <a:pt x="244" y="475"/>
                    </a:lnTo>
                    <a:lnTo>
                      <a:pt x="246" y="475"/>
                    </a:lnTo>
                    <a:lnTo>
                      <a:pt x="249" y="475"/>
                    </a:lnTo>
                    <a:lnTo>
                      <a:pt x="250" y="478"/>
                    </a:lnTo>
                    <a:lnTo>
                      <a:pt x="252" y="478"/>
                    </a:lnTo>
                    <a:lnTo>
                      <a:pt x="257" y="481"/>
                    </a:lnTo>
                    <a:lnTo>
                      <a:pt x="257" y="479"/>
                    </a:lnTo>
                    <a:lnTo>
                      <a:pt x="252" y="476"/>
                    </a:lnTo>
                    <a:lnTo>
                      <a:pt x="250" y="475"/>
                    </a:lnTo>
                    <a:lnTo>
                      <a:pt x="250" y="473"/>
                    </a:lnTo>
                    <a:lnTo>
                      <a:pt x="250" y="472"/>
                    </a:lnTo>
                    <a:lnTo>
                      <a:pt x="252" y="470"/>
                    </a:lnTo>
                    <a:lnTo>
                      <a:pt x="255" y="470"/>
                    </a:lnTo>
                    <a:lnTo>
                      <a:pt x="257" y="470"/>
                    </a:lnTo>
                    <a:lnTo>
                      <a:pt x="257" y="468"/>
                    </a:lnTo>
                    <a:lnTo>
                      <a:pt x="257" y="467"/>
                    </a:lnTo>
                    <a:lnTo>
                      <a:pt x="255" y="467"/>
                    </a:lnTo>
                    <a:lnTo>
                      <a:pt x="253" y="467"/>
                    </a:lnTo>
                    <a:lnTo>
                      <a:pt x="252" y="465"/>
                    </a:lnTo>
                    <a:lnTo>
                      <a:pt x="253" y="465"/>
                    </a:lnTo>
                    <a:lnTo>
                      <a:pt x="255" y="464"/>
                    </a:lnTo>
                    <a:lnTo>
                      <a:pt x="257" y="464"/>
                    </a:lnTo>
                    <a:lnTo>
                      <a:pt x="260" y="462"/>
                    </a:lnTo>
                    <a:lnTo>
                      <a:pt x="265" y="464"/>
                    </a:lnTo>
                    <a:lnTo>
                      <a:pt x="265" y="464"/>
                    </a:lnTo>
                    <a:lnTo>
                      <a:pt x="263" y="465"/>
                    </a:lnTo>
                    <a:lnTo>
                      <a:pt x="263" y="467"/>
                    </a:lnTo>
                    <a:lnTo>
                      <a:pt x="265" y="467"/>
                    </a:lnTo>
                    <a:lnTo>
                      <a:pt x="266" y="464"/>
                    </a:lnTo>
                    <a:lnTo>
                      <a:pt x="269" y="464"/>
                    </a:lnTo>
                    <a:lnTo>
                      <a:pt x="271" y="464"/>
                    </a:lnTo>
                    <a:lnTo>
                      <a:pt x="272" y="464"/>
                    </a:lnTo>
                    <a:lnTo>
                      <a:pt x="274" y="465"/>
                    </a:lnTo>
                    <a:lnTo>
                      <a:pt x="274" y="465"/>
                    </a:lnTo>
                    <a:lnTo>
                      <a:pt x="276" y="467"/>
                    </a:lnTo>
                    <a:lnTo>
                      <a:pt x="276" y="468"/>
                    </a:lnTo>
                    <a:lnTo>
                      <a:pt x="277" y="468"/>
                    </a:lnTo>
                    <a:lnTo>
                      <a:pt x="277" y="467"/>
                    </a:lnTo>
                    <a:lnTo>
                      <a:pt x="279" y="467"/>
                    </a:lnTo>
                    <a:lnTo>
                      <a:pt x="282" y="467"/>
                    </a:lnTo>
                    <a:lnTo>
                      <a:pt x="285" y="467"/>
                    </a:lnTo>
                    <a:lnTo>
                      <a:pt x="287" y="467"/>
                    </a:lnTo>
                    <a:lnTo>
                      <a:pt x="287" y="467"/>
                    </a:lnTo>
                    <a:lnTo>
                      <a:pt x="287" y="465"/>
                    </a:lnTo>
                    <a:lnTo>
                      <a:pt x="287" y="464"/>
                    </a:lnTo>
                    <a:lnTo>
                      <a:pt x="287" y="462"/>
                    </a:lnTo>
                    <a:lnTo>
                      <a:pt x="288" y="462"/>
                    </a:lnTo>
                    <a:lnTo>
                      <a:pt x="290" y="460"/>
                    </a:lnTo>
                    <a:lnTo>
                      <a:pt x="293" y="460"/>
                    </a:lnTo>
                    <a:lnTo>
                      <a:pt x="294" y="459"/>
                    </a:lnTo>
                    <a:lnTo>
                      <a:pt x="296" y="459"/>
                    </a:lnTo>
                    <a:lnTo>
                      <a:pt x="296" y="457"/>
                    </a:lnTo>
                    <a:lnTo>
                      <a:pt x="294" y="457"/>
                    </a:lnTo>
                    <a:lnTo>
                      <a:pt x="294" y="457"/>
                    </a:lnTo>
                    <a:lnTo>
                      <a:pt x="293" y="456"/>
                    </a:lnTo>
                    <a:lnTo>
                      <a:pt x="294" y="456"/>
                    </a:lnTo>
                    <a:lnTo>
                      <a:pt x="298" y="454"/>
                    </a:lnTo>
                    <a:lnTo>
                      <a:pt x="298" y="454"/>
                    </a:lnTo>
                    <a:lnTo>
                      <a:pt x="294" y="453"/>
                    </a:lnTo>
                    <a:lnTo>
                      <a:pt x="294" y="454"/>
                    </a:lnTo>
                    <a:lnTo>
                      <a:pt x="291" y="454"/>
                    </a:lnTo>
                    <a:lnTo>
                      <a:pt x="290" y="456"/>
                    </a:lnTo>
                    <a:lnTo>
                      <a:pt x="290" y="456"/>
                    </a:lnTo>
                    <a:lnTo>
                      <a:pt x="291" y="457"/>
                    </a:lnTo>
                    <a:lnTo>
                      <a:pt x="290" y="459"/>
                    </a:lnTo>
                    <a:lnTo>
                      <a:pt x="282" y="464"/>
                    </a:lnTo>
                    <a:lnTo>
                      <a:pt x="277" y="465"/>
                    </a:lnTo>
                    <a:lnTo>
                      <a:pt x="276" y="465"/>
                    </a:lnTo>
                    <a:lnTo>
                      <a:pt x="274" y="464"/>
                    </a:lnTo>
                    <a:lnTo>
                      <a:pt x="274" y="464"/>
                    </a:lnTo>
                    <a:lnTo>
                      <a:pt x="272" y="460"/>
                    </a:lnTo>
                    <a:lnTo>
                      <a:pt x="271" y="460"/>
                    </a:lnTo>
                    <a:lnTo>
                      <a:pt x="271" y="462"/>
                    </a:lnTo>
                    <a:lnTo>
                      <a:pt x="271" y="460"/>
                    </a:lnTo>
                    <a:lnTo>
                      <a:pt x="271" y="459"/>
                    </a:lnTo>
                    <a:lnTo>
                      <a:pt x="272" y="457"/>
                    </a:lnTo>
                    <a:lnTo>
                      <a:pt x="274" y="456"/>
                    </a:lnTo>
                    <a:lnTo>
                      <a:pt x="276" y="454"/>
                    </a:lnTo>
                    <a:lnTo>
                      <a:pt x="277" y="453"/>
                    </a:lnTo>
                    <a:lnTo>
                      <a:pt x="280" y="449"/>
                    </a:lnTo>
                    <a:lnTo>
                      <a:pt x="285" y="445"/>
                    </a:lnTo>
                    <a:lnTo>
                      <a:pt x="288" y="443"/>
                    </a:lnTo>
                    <a:lnTo>
                      <a:pt x="290" y="442"/>
                    </a:lnTo>
                    <a:lnTo>
                      <a:pt x="291" y="440"/>
                    </a:lnTo>
                    <a:lnTo>
                      <a:pt x="294" y="438"/>
                    </a:lnTo>
                    <a:lnTo>
                      <a:pt x="296" y="438"/>
                    </a:lnTo>
                    <a:lnTo>
                      <a:pt x="298" y="437"/>
                    </a:lnTo>
                    <a:lnTo>
                      <a:pt x="299" y="435"/>
                    </a:lnTo>
                    <a:lnTo>
                      <a:pt x="299" y="435"/>
                    </a:lnTo>
                    <a:lnTo>
                      <a:pt x="296" y="437"/>
                    </a:lnTo>
                    <a:lnTo>
                      <a:pt x="294" y="437"/>
                    </a:lnTo>
                    <a:lnTo>
                      <a:pt x="294" y="435"/>
                    </a:lnTo>
                    <a:lnTo>
                      <a:pt x="296" y="434"/>
                    </a:lnTo>
                    <a:lnTo>
                      <a:pt x="298" y="432"/>
                    </a:lnTo>
                    <a:lnTo>
                      <a:pt x="307" y="427"/>
                    </a:lnTo>
                    <a:lnTo>
                      <a:pt x="309" y="427"/>
                    </a:lnTo>
                    <a:lnTo>
                      <a:pt x="310" y="429"/>
                    </a:lnTo>
                    <a:lnTo>
                      <a:pt x="312" y="429"/>
                    </a:lnTo>
                    <a:lnTo>
                      <a:pt x="317" y="426"/>
                    </a:lnTo>
                    <a:lnTo>
                      <a:pt x="318" y="423"/>
                    </a:lnTo>
                    <a:lnTo>
                      <a:pt x="317" y="423"/>
                    </a:lnTo>
                    <a:lnTo>
                      <a:pt x="315" y="424"/>
                    </a:lnTo>
                    <a:lnTo>
                      <a:pt x="312" y="426"/>
                    </a:lnTo>
                    <a:lnTo>
                      <a:pt x="312" y="426"/>
                    </a:lnTo>
                    <a:lnTo>
                      <a:pt x="310" y="426"/>
                    </a:lnTo>
                    <a:lnTo>
                      <a:pt x="310" y="426"/>
                    </a:lnTo>
                    <a:lnTo>
                      <a:pt x="309" y="424"/>
                    </a:lnTo>
                    <a:lnTo>
                      <a:pt x="309" y="426"/>
                    </a:lnTo>
                    <a:lnTo>
                      <a:pt x="307" y="424"/>
                    </a:lnTo>
                    <a:lnTo>
                      <a:pt x="307" y="423"/>
                    </a:lnTo>
                    <a:lnTo>
                      <a:pt x="309" y="420"/>
                    </a:lnTo>
                    <a:lnTo>
                      <a:pt x="309" y="418"/>
                    </a:lnTo>
                    <a:lnTo>
                      <a:pt x="310" y="416"/>
                    </a:lnTo>
                    <a:lnTo>
                      <a:pt x="315" y="412"/>
                    </a:lnTo>
                    <a:lnTo>
                      <a:pt x="315" y="410"/>
                    </a:lnTo>
                    <a:lnTo>
                      <a:pt x="317" y="408"/>
                    </a:lnTo>
                    <a:lnTo>
                      <a:pt x="320" y="408"/>
                    </a:lnTo>
                    <a:lnTo>
                      <a:pt x="320" y="408"/>
                    </a:lnTo>
                    <a:lnTo>
                      <a:pt x="320" y="407"/>
                    </a:lnTo>
                    <a:lnTo>
                      <a:pt x="317" y="405"/>
                    </a:lnTo>
                    <a:lnTo>
                      <a:pt x="317" y="405"/>
                    </a:lnTo>
                    <a:lnTo>
                      <a:pt x="326" y="402"/>
                    </a:lnTo>
                    <a:lnTo>
                      <a:pt x="329" y="402"/>
                    </a:lnTo>
                    <a:lnTo>
                      <a:pt x="331" y="402"/>
                    </a:lnTo>
                    <a:lnTo>
                      <a:pt x="332" y="401"/>
                    </a:lnTo>
                    <a:lnTo>
                      <a:pt x="334" y="401"/>
                    </a:lnTo>
                    <a:lnTo>
                      <a:pt x="334" y="399"/>
                    </a:lnTo>
                    <a:lnTo>
                      <a:pt x="329" y="401"/>
                    </a:lnTo>
                    <a:lnTo>
                      <a:pt x="328" y="401"/>
                    </a:lnTo>
                    <a:lnTo>
                      <a:pt x="326" y="401"/>
                    </a:lnTo>
                    <a:lnTo>
                      <a:pt x="324" y="402"/>
                    </a:lnTo>
                    <a:lnTo>
                      <a:pt x="321" y="402"/>
                    </a:lnTo>
                    <a:lnTo>
                      <a:pt x="321" y="397"/>
                    </a:lnTo>
                    <a:lnTo>
                      <a:pt x="321" y="394"/>
                    </a:lnTo>
                    <a:lnTo>
                      <a:pt x="323" y="394"/>
                    </a:lnTo>
                    <a:lnTo>
                      <a:pt x="323" y="391"/>
                    </a:lnTo>
                    <a:lnTo>
                      <a:pt x="324" y="390"/>
                    </a:lnTo>
                    <a:lnTo>
                      <a:pt x="326" y="390"/>
                    </a:lnTo>
                    <a:lnTo>
                      <a:pt x="328" y="390"/>
                    </a:lnTo>
                    <a:lnTo>
                      <a:pt x="329" y="388"/>
                    </a:lnTo>
                    <a:lnTo>
                      <a:pt x="331" y="388"/>
                    </a:lnTo>
                    <a:lnTo>
                      <a:pt x="334" y="388"/>
                    </a:lnTo>
                    <a:lnTo>
                      <a:pt x="332" y="388"/>
                    </a:lnTo>
                    <a:lnTo>
                      <a:pt x="329" y="386"/>
                    </a:lnTo>
                    <a:lnTo>
                      <a:pt x="329" y="385"/>
                    </a:lnTo>
                    <a:lnTo>
                      <a:pt x="331" y="385"/>
                    </a:lnTo>
                    <a:lnTo>
                      <a:pt x="331" y="383"/>
                    </a:lnTo>
                    <a:lnTo>
                      <a:pt x="332" y="383"/>
                    </a:lnTo>
                    <a:lnTo>
                      <a:pt x="334" y="382"/>
                    </a:lnTo>
                    <a:lnTo>
                      <a:pt x="335" y="380"/>
                    </a:lnTo>
                    <a:lnTo>
                      <a:pt x="337" y="380"/>
                    </a:lnTo>
                    <a:lnTo>
                      <a:pt x="339" y="379"/>
                    </a:lnTo>
                    <a:lnTo>
                      <a:pt x="340" y="380"/>
                    </a:lnTo>
                    <a:lnTo>
                      <a:pt x="343" y="379"/>
                    </a:lnTo>
                    <a:lnTo>
                      <a:pt x="345" y="379"/>
                    </a:lnTo>
                    <a:lnTo>
                      <a:pt x="354" y="379"/>
                    </a:lnTo>
                    <a:lnTo>
                      <a:pt x="354" y="377"/>
                    </a:lnTo>
                    <a:lnTo>
                      <a:pt x="353" y="377"/>
                    </a:lnTo>
                    <a:lnTo>
                      <a:pt x="347" y="377"/>
                    </a:lnTo>
                    <a:lnTo>
                      <a:pt x="342" y="377"/>
                    </a:lnTo>
                    <a:lnTo>
                      <a:pt x="342" y="377"/>
                    </a:lnTo>
                    <a:lnTo>
                      <a:pt x="340" y="377"/>
                    </a:lnTo>
                    <a:lnTo>
                      <a:pt x="340" y="375"/>
                    </a:lnTo>
                    <a:lnTo>
                      <a:pt x="342" y="375"/>
                    </a:lnTo>
                    <a:lnTo>
                      <a:pt x="342" y="374"/>
                    </a:lnTo>
                    <a:lnTo>
                      <a:pt x="345" y="371"/>
                    </a:lnTo>
                    <a:lnTo>
                      <a:pt x="348" y="369"/>
                    </a:lnTo>
                    <a:lnTo>
                      <a:pt x="350" y="369"/>
                    </a:lnTo>
                    <a:lnTo>
                      <a:pt x="353" y="371"/>
                    </a:lnTo>
                    <a:lnTo>
                      <a:pt x="354" y="371"/>
                    </a:lnTo>
                    <a:lnTo>
                      <a:pt x="356" y="372"/>
                    </a:lnTo>
                    <a:lnTo>
                      <a:pt x="356" y="374"/>
                    </a:lnTo>
                    <a:lnTo>
                      <a:pt x="358" y="374"/>
                    </a:lnTo>
                    <a:lnTo>
                      <a:pt x="358" y="372"/>
                    </a:lnTo>
                    <a:lnTo>
                      <a:pt x="359" y="371"/>
                    </a:lnTo>
                    <a:lnTo>
                      <a:pt x="358" y="369"/>
                    </a:lnTo>
                    <a:lnTo>
                      <a:pt x="356" y="371"/>
                    </a:lnTo>
                    <a:lnTo>
                      <a:pt x="354" y="369"/>
                    </a:lnTo>
                    <a:lnTo>
                      <a:pt x="353" y="368"/>
                    </a:lnTo>
                    <a:lnTo>
                      <a:pt x="351" y="368"/>
                    </a:lnTo>
                    <a:lnTo>
                      <a:pt x="353" y="366"/>
                    </a:lnTo>
                    <a:lnTo>
                      <a:pt x="353" y="364"/>
                    </a:lnTo>
                    <a:lnTo>
                      <a:pt x="353" y="364"/>
                    </a:lnTo>
                    <a:lnTo>
                      <a:pt x="350" y="366"/>
                    </a:lnTo>
                    <a:lnTo>
                      <a:pt x="347" y="368"/>
                    </a:lnTo>
                    <a:lnTo>
                      <a:pt x="345" y="366"/>
                    </a:lnTo>
                    <a:lnTo>
                      <a:pt x="347" y="364"/>
                    </a:lnTo>
                    <a:lnTo>
                      <a:pt x="345" y="363"/>
                    </a:lnTo>
                    <a:lnTo>
                      <a:pt x="350" y="360"/>
                    </a:lnTo>
                    <a:lnTo>
                      <a:pt x="351" y="360"/>
                    </a:lnTo>
                    <a:lnTo>
                      <a:pt x="353" y="360"/>
                    </a:lnTo>
                    <a:lnTo>
                      <a:pt x="354" y="360"/>
                    </a:lnTo>
                    <a:lnTo>
                      <a:pt x="356" y="360"/>
                    </a:lnTo>
                    <a:lnTo>
                      <a:pt x="358" y="360"/>
                    </a:lnTo>
                    <a:lnTo>
                      <a:pt x="358" y="358"/>
                    </a:lnTo>
                    <a:lnTo>
                      <a:pt x="354" y="358"/>
                    </a:lnTo>
                    <a:lnTo>
                      <a:pt x="353" y="358"/>
                    </a:lnTo>
                    <a:lnTo>
                      <a:pt x="353" y="356"/>
                    </a:lnTo>
                    <a:lnTo>
                      <a:pt x="356" y="356"/>
                    </a:lnTo>
                    <a:lnTo>
                      <a:pt x="358" y="355"/>
                    </a:lnTo>
                    <a:lnTo>
                      <a:pt x="361" y="353"/>
                    </a:lnTo>
                    <a:lnTo>
                      <a:pt x="364" y="353"/>
                    </a:lnTo>
                    <a:lnTo>
                      <a:pt x="364" y="353"/>
                    </a:lnTo>
                    <a:lnTo>
                      <a:pt x="364" y="353"/>
                    </a:lnTo>
                    <a:lnTo>
                      <a:pt x="365" y="358"/>
                    </a:lnTo>
                    <a:lnTo>
                      <a:pt x="367" y="361"/>
                    </a:lnTo>
                    <a:lnTo>
                      <a:pt x="367" y="361"/>
                    </a:lnTo>
                    <a:lnTo>
                      <a:pt x="367" y="358"/>
                    </a:lnTo>
                    <a:lnTo>
                      <a:pt x="367" y="358"/>
                    </a:lnTo>
                    <a:lnTo>
                      <a:pt x="369" y="356"/>
                    </a:lnTo>
                    <a:lnTo>
                      <a:pt x="369" y="356"/>
                    </a:lnTo>
                    <a:lnTo>
                      <a:pt x="367" y="356"/>
                    </a:lnTo>
                    <a:lnTo>
                      <a:pt x="367" y="355"/>
                    </a:lnTo>
                    <a:lnTo>
                      <a:pt x="365" y="352"/>
                    </a:lnTo>
                    <a:lnTo>
                      <a:pt x="365" y="350"/>
                    </a:lnTo>
                    <a:lnTo>
                      <a:pt x="369" y="349"/>
                    </a:lnTo>
                    <a:lnTo>
                      <a:pt x="372" y="349"/>
                    </a:lnTo>
                    <a:lnTo>
                      <a:pt x="375" y="350"/>
                    </a:lnTo>
                    <a:lnTo>
                      <a:pt x="376" y="350"/>
                    </a:lnTo>
                    <a:lnTo>
                      <a:pt x="380" y="349"/>
                    </a:lnTo>
                    <a:lnTo>
                      <a:pt x="383" y="349"/>
                    </a:lnTo>
                    <a:lnTo>
                      <a:pt x="384" y="347"/>
                    </a:lnTo>
                    <a:lnTo>
                      <a:pt x="386" y="347"/>
                    </a:lnTo>
                    <a:lnTo>
                      <a:pt x="386" y="347"/>
                    </a:lnTo>
                    <a:lnTo>
                      <a:pt x="384" y="347"/>
                    </a:lnTo>
                    <a:lnTo>
                      <a:pt x="384" y="347"/>
                    </a:lnTo>
                    <a:lnTo>
                      <a:pt x="384" y="347"/>
                    </a:lnTo>
                    <a:lnTo>
                      <a:pt x="381" y="347"/>
                    </a:lnTo>
                    <a:lnTo>
                      <a:pt x="372" y="347"/>
                    </a:lnTo>
                    <a:lnTo>
                      <a:pt x="370" y="345"/>
                    </a:lnTo>
                    <a:lnTo>
                      <a:pt x="370" y="345"/>
                    </a:lnTo>
                    <a:lnTo>
                      <a:pt x="372" y="344"/>
                    </a:lnTo>
                    <a:lnTo>
                      <a:pt x="372" y="342"/>
                    </a:lnTo>
                    <a:lnTo>
                      <a:pt x="376" y="341"/>
                    </a:lnTo>
                    <a:lnTo>
                      <a:pt x="380" y="341"/>
                    </a:lnTo>
                    <a:lnTo>
                      <a:pt x="383" y="338"/>
                    </a:lnTo>
                    <a:lnTo>
                      <a:pt x="384" y="336"/>
                    </a:lnTo>
                    <a:lnTo>
                      <a:pt x="386" y="333"/>
                    </a:lnTo>
                    <a:lnTo>
                      <a:pt x="388" y="331"/>
                    </a:lnTo>
                    <a:lnTo>
                      <a:pt x="394" y="330"/>
                    </a:lnTo>
                    <a:lnTo>
                      <a:pt x="394" y="328"/>
                    </a:lnTo>
                    <a:lnTo>
                      <a:pt x="394" y="328"/>
                    </a:lnTo>
                    <a:lnTo>
                      <a:pt x="394" y="325"/>
                    </a:lnTo>
                    <a:lnTo>
                      <a:pt x="395" y="322"/>
                    </a:lnTo>
                    <a:lnTo>
                      <a:pt x="395" y="322"/>
                    </a:lnTo>
                    <a:lnTo>
                      <a:pt x="397" y="322"/>
                    </a:lnTo>
                    <a:lnTo>
                      <a:pt x="397" y="322"/>
                    </a:lnTo>
                    <a:lnTo>
                      <a:pt x="399" y="323"/>
                    </a:lnTo>
                    <a:lnTo>
                      <a:pt x="402" y="325"/>
                    </a:lnTo>
                    <a:lnTo>
                      <a:pt x="405" y="325"/>
                    </a:lnTo>
                    <a:lnTo>
                      <a:pt x="405" y="325"/>
                    </a:lnTo>
                    <a:lnTo>
                      <a:pt x="403" y="323"/>
                    </a:lnTo>
                    <a:lnTo>
                      <a:pt x="402" y="322"/>
                    </a:lnTo>
                    <a:lnTo>
                      <a:pt x="400" y="320"/>
                    </a:lnTo>
                    <a:lnTo>
                      <a:pt x="402" y="320"/>
                    </a:lnTo>
                    <a:lnTo>
                      <a:pt x="403" y="320"/>
                    </a:lnTo>
                    <a:lnTo>
                      <a:pt x="405" y="320"/>
                    </a:lnTo>
                    <a:lnTo>
                      <a:pt x="406" y="319"/>
                    </a:lnTo>
                    <a:lnTo>
                      <a:pt x="406" y="319"/>
                    </a:lnTo>
                    <a:lnTo>
                      <a:pt x="406" y="317"/>
                    </a:lnTo>
                    <a:lnTo>
                      <a:pt x="406" y="317"/>
                    </a:lnTo>
                    <a:lnTo>
                      <a:pt x="410" y="314"/>
                    </a:lnTo>
                    <a:lnTo>
                      <a:pt x="416" y="312"/>
                    </a:lnTo>
                    <a:lnTo>
                      <a:pt x="417" y="314"/>
                    </a:lnTo>
                    <a:lnTo>
                      <a:pt x="416" y="317"/>
                    </a:lnTo>
                    <a:lnTo>
                      <a:pt x="416" y="320"/>
                    </a:lnTo>
                    <a:lnTo>
                      <a:pt x="416" y="322"/>
                    </a:lnTo>
                    <a:lnTo>
                      <a:pt x="417" y="320"/>
                    </a:lnTo>
                    <a:lnTo>
                      <a:pt x="419" y="316"/>
                    </a:lnTo>
                    <a:lnTo>
                      <a:pt x="421" y="312"/>
                    </a:lnTo>
                    <a:lnTo>
                      <a:pt x="422" y="311"/>
                    </a:lnTo>
                    <a:lnTo>
                      <a:pt x="422" y="311"/>
                    </a:lnTo>
                    <a:lnTo>
                      <a:pt x="424" y="309"/>
                    </a:lnTo>
                    <a:lnTo>
                      <a:pt x="425" y="309"/>
                    </a:lnTo>
                    <a:lnTo>
                      <a:pt x="425" y="309"/>
                    </a:lnTo>
                    <a:lnTo>
                      <a:pt x="427" y="311"/>
                    </a:lnTo>
                    <a:lnTo>
                      <a:pt x="425" y="316"/>
                    </a:lnTo>
                    <a:lnTo>
                      <a:pt x="425" y="317"/>
                    </a:lnTo>
                    <a:lnTo>
                      <a:pt x="425" y="320"/>
                    </a:lnTo>
                    <a:lnTo>
                      <a:pt x="422" y="325"/>
                    </a:lnTo>
                    <a:lnTo>
                      <a:pt x="422" y="325"/>
                    </a:lnTo>
                    <a:lnTo>
                      <a:pt x="422" y="325"/>
                    </a:lnTo>
                    <a:lnTo>
                      <a:pt x="424" y="323"/>
                    </a:lnTo>
                    <a:lnTo>
                      <a:pt x="429" y="319"/>
                    </a:lnTo>
                    <a:lnTo>
                      <a:pt x="432" y="320"/>
                    </a:lnTo>
                    <a:lnTo>
                      <a:pt x="432" y="320"/>
                    </a:lnTo>
                    <a:lnTo>
                      <a:pt x="430" y="319"/>
                    </a:lnTo>
                    <a:lnTo>
                      <a:pt x="429" y="317"/>
                    </a:lnTo>
                    <a:lnTo>
                      <a:pt x="429" y="316"/>
                    </a:lnTo>
                    <a:lnTo>
                      <a:pt x="429" y="311"/>
                    </a:lnTo>
                    <a:lnTo>
                      <a:pt x="430" y="309"/>
                    </a:lnTo>
                    <a:lnTo>
                      <a:pt x="433" y="311"/>
                    </a:lnTo>
                    <a:lnTo>
                      <a:pt x="435" y="309"/>
                    </a:lnTo>
                    <a:lnTo>
                      <a:pt x="436" y="311"/>
                    </a:lnTo>
                    <a:lnTo>
                      <a:pt x="438" y="311"/>
                    </a:lnTo>
                    <a:lnTo>
                      <a:pt x="440" y="308"/>
                    </a:lnTo>
                    <a:lnTo>
                      <a:pt x="441" y="308"/>
                    </a:lnTo>
                    <a:lnTo>
                      <a:pt x="444" y="309"/>
                    </a:lnTo>
                    <a:lnTo>
                      <a:pt x="446" y="311"/>
                    </a:lnTo>
                    <a:lnTo>
                      <a:pt x="449" y="312"/>
                    </a:lnTo>
                    <a:lnTo>
                      <a:pt x="449" y="312"/>
                    </a:lnTo>
                    <a:lnTo>
                      <a:pt x="449" y="308"/>
                    </a:lnTo>
                    <a:lnTo>
                      <a:pt x="447" y="306"/>
                    </a:lnTo>
                    <a:lnTo>
                      <a:pt x="444" y="305"/>
                    </a:lnTo>
                    <a:lnTo>
                      <a:pt x="441" y="303"/>
                    </a:lnTo>
                    <a:lnTo>
                      <a:pt x="440" y="303"/>
                    </a:lnTo>
                    <a:lnTo>
                      <a:pt x="441" y="301"/>
                    </a:lnTo>
                    <a:lnTo>
                      <a:pt x="443" y="301"/>
                    </a:lnTo>
                    <a:lnTo>
                      <a:pt x="446" y="301"/>
                    </a:lnTo>
                    <a:lnTo>
                      <a:pt x="449" y="300"/>
                    </a:lnTo>
                    <a:lnTo>
                      <a:pt x="451" y="300"/>
                    </a:lnTo>
                    <a:lnTo>
                      <a:pt x="452" y="300"/>
                    </a:lnTo>
                    <a:lnTo>
                      <a:pt x="454" y="301"/>
                    </a:lnTo>
                    <a:lnTo>
                      <a:pt x="455" y="300"/>
                    </a:lnTo>
                    <a:lnTo>
                      <a:pt x="455" y="298"/>
                    </a:lnTo>
                    <a:lnTo>
                      <a:pt x="460" y="298"/>
                    </a:lnTo>
                    <a:lnTo>
                      <a:pt x="462" y="298"/>
                    </a:lnTo>
                    <a:lnTo>
                      <a:pt x="463" y="300"/>
                    </a:lnTo>
                    <a:lnTo>
                      <a:pt x="463" y="301"/>
                    </a:lnTo>
                    <a:lnTo>
                      <a:pt x="465" y="305"/>
                    </a:lnTo>
                    <a:lnTo>
                      <a:pt x="466" y="308"/>
                    </a:lnTo>
                    <a:lnTo>
                      <a:pt x="468" y="308"/>
                    </a:lnTo>
                    <a:lnTo>
                      <a:pt x="470" y="308"/>
                    </a:lnTo>
                    <a:lnTo>
                      <a:pt x="470" y="308"/>
                    </a:lnTo>
                    <a:lnTo>
                      <a:pt x="468" y="306"/>
                    </a:lnTo>
                    <a:lnTo>
                      <a:pt x="468" y="305"/>
                    </a:lnTo>
                    <a:lnTo>
                      <a:pt x="470" y="303"/>
                    </a:lnTo>
                    <a:lnTo>
                      <a:pt x="470" y="301"/>
                    </a:lnTo>
                    <a:lnTo>
                      <a:pt x="474" y="297"/>
                    </a:lnTo>
                    <a:lnTo>
                      <a:pt x="477" y="295"/>
                    </a:lnTo>
                    <a:lnTo>
                      <a:pt x="479" y="295"/>
                    </a:lnTo>
                    <a:lnTo>
                      <a:pt x="482" y="290"/>
                    </a:lnTo>
                    <a:lnTo>
                      <a:pt x="484" y="290"/>
                    </a:lnTo>
                    <a:lnTo>
                      <a:pt x="485" y="289"/>
                    </a:lnTo>
                    <a:lnTo>
                      <a:pt x="485" y="289"/>
                    </a:lnTo>
                    <a:lnTo>
                      <a:pt x="482" y="287"/>
                    </a:lnTo>
                    <a:lnTo>
                      <a:pt x="482" y="286"/>
                    </a:lnTo>
                    <a:lnTo>
                      <a:pt x="485" y="284"/>
                    </a:lnTo>
                    <a:lnTo>
                      <a:pt x="488" y="281"/>
                    </a:lnTo>
                    <a:lnTo>
                      <a:pt x="490" y="281"/>
                    </a:lnTo>
                    <a:lnTo>
                      <a:pt x="490" y="282"/>
                    </a:lnTo>
                    <a:lnTo>
                      <a:pt x="493" y="284"/>
                    </a:lnTo>
                    <a:lnTo>
                      <a:pt x="496" y="286"/>
                    </a:lnTo>
                    <a:lnTo>
                      <a:pt x="496" y="286"/>
                    </a:lnTo>
                    <a:lnTo>
                      <a:pt x="498" y="286"/>
                    </a:lnTo>
                    <a:lnTo>
                      <a:pt x="498" y="284"/>
                    </a:lnTo>
                    <a:lnTo>
                      <a:pt x="499" y="284"/>
                    </a:lnTo>
                    <a:lnTo>
                      <a:pt x="501" y="284"/>
                    </a:lnTo>
                    <a:lnTo>
                      <a:pt x="503" y="286"/>
                    </a:lnTo>
                    <a:lnTo>
                      <a:pt x="504" y="286"/>
                    </a:lnTo>
                    <a:lnTo>
                      <a:pt x="504" y="286"/>
                    </a:lnTo>
                    <a:lnTo>
                      <a:pt x="504" y="286"/>
                    </a:lnTo>
                    <a:lnTo>
                      <a:pt x="503" y="287"/>
                    </a:lnTo>
                    <a:lnTo>
                      <a:pt x="499" y="290"/>
                    </a:lnTo>
                    <a:lnTo>
                      <a:pt x="496" y="293"/>
                    </a:lnTo>
                    <a:lnTo>
                      <a:pt x="496" y="295"/>
                    </a:lnTo>
                    <a:lnTo>
                      <a:pt x="495" y="300"/>
                    </a:lnTo>
                    <a:lnTo>
                      <a:pt x="493" y="301"/>
                    </a:lnTo>
                    <a:lnTo>
                      <a:pt x="493" y="305"/>
                    </a:lnTo>
                    <a:lnTo>
                      <a:pt x="493" y="305"/>
                    </a:lnTo>
                    <a:lnTo>
                      <a:pt x="496" y="305"/>
                    </a:lnTo>
                    <a:lnTo>
                      <a:pt x="499" y="301"/>
                    </a:lnTo>
                    <a:lnTo>
                      <a:pt x="499" y="298"/>
                    </a:lnTo>
                    <a:lnTo>
                      <a:pt x="507" y="292"/>
                    </a:lnTo>
                    <a:lnTo>
                      <a:pt x="511" y="287"/>
                    </a:lnTo>
                    <a:lnTo>
                      <a:pt x="515" y="284"/>
                    </a:lnTo>
                    <a:lnTo>
                      <a:pt x="517" y="282"/>
                    </a:lnTo>
                    <a:lnTo>
                      <a:pt x="518" y="286"/>
                    </a:lnTo>
                    <a:lnTo>
                      <a:pt x="517" y="289"/>
                    </a:lnTo>
                    <a:lnTo>
                      <a:pt x="515" y="290"/>
                    </a:lnTo>
                    <a:lnTo>
                      <a:pt x="517" y="290"/>
                    </a:lnTo>
                    <a:lnTo>
                      <a:pt x="517" y="293"/>
                    </a:lnTo>
                    <a:lnTo>
                      <a:pt x="517" y="295"/>
                    </a:lnTo>
                    <a:lnTo>
                      <a:pt x="517" y="297"/>
                    </a:lnTo>
                    <a:lnTo>
                      <a:pt x="517" y="297"/>
                    </a:lnTo>
                    <a:lnTo>
                      <a:pt x="517" y="297"/>
                    </a:lnTo>
                    <a:lnTo>
                      <a:pt x="522" y="295"/>
                    </a:lnTo>
                    <a:lnTo>
                      <a:pt x="523" y="292"/>
                    </a:lnTo>
                    <a:lnTo>
                      <a:pt x="525" y="290"/>
                    </a:lnTo>
                    <a:lnTo>
                      <a:pt x="525" y="289"/>
                    </a:lnTo>
                    <a:lnTo>
                      <a:pt x="526" y="287"/>
                    </a:lnTo>
                    <a:lnTo>
                      <a:pt x="529" y="287"/>
                    </a:lnTo>
                    <a:lnTo>
                      <a:pt x="529" y="286"/>
                    </a:lnTo>
                    <a:lnTo>
                      <a:pt x="526" y="284"/>
                    </a:lnTo>
                    <a:lnTo>
                      <a:pt x="525" y="282"/>
                    </a:lnTo>
                    <a:lnTo>
                      <a:pt x="526" y="281"/>
                    </a:lnTo>
                    <a:lnTo>
                      <a:pt x="531" y="279"/>
                    </a:lnTo>
                    <a:close/>
                    <a:moveTo>
                      <a:pt x="501" y="278"/>
                    </a:moveTo>
                    <a:lnTo>
                      <a:pt x="506" y="279"/>
                    </a:lnTo>
                    <a:lnTo>
                      <a:pt x="507" y="279"/>
                    </a:lnTo>
                    <a:lnTo>
                      <a:pt x="509" y="281"/>
                    </a:lnTo>
                    <a:lnTo>
                      <a:pt x="511" y="281"/>
                    </a:lnTo>
                    <a:lnTo>
                      <a:pt x="509" y="281"/>
                    </a:lnTo>
                    <a:lnTo>
                      <a:pt x="507" y="282"/>
                    </a:lnTo>
                    <a:lnTo>
                      <a:pt x="504" y="282"/>
                    </a:lnTo>
                    <a:lnTo>
                      <a:pt x="504" y="282"/>
                    </a:lnTo>
                    <a:lnTo>
                      <a:pt x="501" y="282"/>
                    </a:lnTo>
                    <a:lnTo>
                      <a:pt x="499" y="281"/>
                    </a:lnTo>
                    <a:lnTo>
                      <a:pt x="498" y="281"/>
                    </a:lnTo>
                    <a:lnTo>
                      <a:pt x="498" y="281"/>
                    </a:lnTo>
                    <a:lnTo>
                      <a:pt x="499" y="279"/>
                    </a:lnTo>
                    <a:lnTo>
                      <a:pt x="501" y="278"/>
                    </a:lnTo>
                    <a:close/>
                    <a:moveTo>
                      <a:pt x="15" y="276"/>
                    </a:moveTo>
                    <a:lnTo>
                      <a:pt x="17" y="278"/>
                    </a:lnTo>
                    <a:lnTo>
                      <a:pt x="15" y="281"/>
                    </a:lnTo>
                    <a:lnTo>
                      <a:pt x="12" y="282"/>
                    </a:lnTo>
                    <a:lnTo>
                      <a:pt x="7" y="282"/>
                    </a:lnTo>
                    <a:lnTo>
                      <a:pt x="3" y="286"/>
                    </a:lnTo>
                    <a:lnTo>
                      <a:pt x="1" y="286"/>
                    </a:lnTo>
                    <a:lnTo>
                      <a:pt x="0" y="286"/>
                    </a:lnTo>
                    <a:lnTo>
                      <a:pt x="3" y="284"/>
                    </a:lnTo>
                    <a:lnTo>
                      <a:pt x="9" y="281"/>
                    </a:lnTo>
                    <a:lnTo>
                      <a:pt x="11" y="278"/>
                    </a:lnTo>
                    <a:lnTo>
                      <a:pt x="15" y="276"/>
                    </a:lnTo>
                    <a:close/>
                    <a:moveTo>
                      <a:pt x="410" y="185"/>
                    </a:moveTo>
                    <a:lnTo>
                      <a:pt x="410" y="186"/>
                    </a:lnTo>
                    <a:lnTo>
                      <a:pt x="410" y="186"/>
                    </a:lnTo>
                    <a:lnTo>
                      <a:pt x="410" y="188"/>
                    </a:lnTo>
                    <a:lnTo>
                      <a:pt x="408" y="189"/>
                    </a:lnTo>
                    <a:lnTo>
                      <a:pt x="405" y="188"/>
                    </a:lnTo>
                    <a:lnTo>
                      <a:pt x="403" y="186"/>
                    </a:lnTo>
                    <a:lnTo>
                      <a:pt x="405" y="185"/>
                    </a:lnTo>
                    <a:lnTo>
                      <a:pt x="410" y="185"/>
                    </a:lnTo>
                    <a:close/>
                    <a:moveTo>
                      <a:pt x="441" y="62"/>
                    </a:moveTo>
                    <a:lnTo>
                      <a:pt x="444" y="62"/>
                    </a:lnTo>
                    <a:lnTo>
                      <a:pt x="446" y="62"/>
                    </a:lnTo>
                    <a:lnTo>
                      <a:pt x="451" y="62"/>
                    </a:lnTo>
                    <a:lnTo>
                      <a:pt x="452" y="68"/>
                    </a:lnTo>
                    <a:lnTo>
                      <a:pt x="454" y="73"/>
                    </a:lnTo>
                    <a:lnTo>
                      <a:pt x="457" y="74"/>
                    </a:lnTo>
                    <a:lnTo>
                      <a:pt x="460" y="73"/>
                    </a:lnTo>
                    <a:lnTo>
                      <a:pt x="465" y="73"/>
                    </a:lnTo>
                    <a:lnTo>
                      <a:pt x="466" y="73"/>
                    </a:lnTo>
                    <a:lnTo>
                      <a:pt x="470" y="74"/>
                    </a:lnTo>
                    <a:lnTo>
                      <a:pt x="471" y="76"/>
                    </a:lnTo>
                    <a:lnTo>
                      <a:pt x="470" y="76"/>
                    </a:lnTo>
                    <a:lnTo>
                      <a:pt x="466" y="78"/>
                    </a:lnTo>
                    <a:lnTo>
                      <a:pt x="466" y="81"/>
                    </a:lnTo>
                    <a:lnTo>
                      <a:pt x="470" y="82"/>
                    </a:lnTo>
                    <a:lnTo>
                      <a:pt x="474" y="84"/>
                    </a:lnTo>
                    <a:lnTo>
                      <a:pt x="477" y="84"/>
                    </a:lnTo>
                    <a:lnTo>
                      <a:pt x="482" y="84"/>
                    </a:lnTo>
                    <a:lnTo>
                      <a:pt x="487" y="86"/>
                    </a:lnTo>
                    <a:lnTo>
                      <a:pt x="492" y="89"/>
                    </a:lnTo>
                    <a:lnTo>
                      <a:pt x="481" y="92"/>
                    </a:lnTo>
                    <a:lnTo>
                      <a:pt x="479" y="92"/>
                    </a:lnTo>
                    <a:lnTo>
                      <a:pt x="477" y="95"/>
                    </a:lnTo>
                    <a:lnTo>
                      <a:pt x="476" y="97"/>
                    </a:lnTo>
                    <a:lnTo>
                      <a:pt x="474" y="97"/>
                    </a:lnTo>
                    <a:lnTo>
                      <a:pt x="471" y="100"/>
                    </a:lnTo>
                    <a:lnTo>
                      <a:pt x="470" y="100"/>
                    </a:lnTo>
                    <a:lnTo>
                      <a:pt x="466" y="100"/>
                    </a:lnTo>
                    <a:lnTo>
                      <a:pt x="465" y="100"/>
                    </a:lnTo>
                    <a:lnTo>
                      <a:pt x="463" y="101"/>
                    </a:lnTo>
                    <a:lnTo>
                      <a:pt x="462" y="103"/>
                    </a:lnTo>
                    <a:lnTo>
                      <a:pt x="458" y="103"/>
                    </a:lnTo>
                    <a:lnTo>
                      <a:pt x="455" y="101"/>
                    </a:lnTo>
                    <a:lnTo>
                      <a:pt x="457" y="101"/>
                    </a:lnTo>
                    <a:lnTo>
                      <a:pt x="457" y="100"/>
                    </a:lnTo>
                    <a:lnTo>
                      <a:pt x="457" y="98"/>
                    </a:lnTo>
                    <a:lnTo>
                      <a:pt x="460" y="97"/>
                    </a:lnTo>
                    <a:lnTo>
                      <a:pt x="460" y="95"/>
                    </a:lnTo>
                    <a:lnTo>
                      <a:pt x="460" y="95"/>
                    </a:lnTo>
                    <a:lnTo>
                      <a:pt x="458" y="95"/>
                    </a:lnTo>
                    <a:lnTo>
                      <a:pt x="457" y="93"/>
                    </a:lnTo>
                    <a:lnTo>
                      <a:pt x="455" y="93"/>
                    </a:lnTo>
                    <a:lnTo>
                      <a:pt x="454" y="95"/>
                    </a:lnTo>
                    <a:lnTo>
                      <a:pt x="451" y="97"/>
                    </a:lnTo>
                    <a:lnTo>
                      <a:pt x="447" y="97"/>
                    </a:lnTo>
                    <a:lnTo>
                      <a:pt x="436" y="98"/>
                    </a:lnTo>
                    <a:lnTo>
                      <a:pt x="435" y="97"/>
                    </a:lnTo>
                    <a:lnTo>
                      <a:pt x="433" y="93"/>
                    </a:lnTo>
                    <a:lnTo>
                      <a:pt x="438" y="92"/>
                    </a:lnTo>
                    <a:lnTo>
                      <a:pt x="440" y="90"/>
                    </a:lnTo>
                    <a:lnTo>
                      <a:pt x="440" y="87"/>
                    </a:lnTo>
                    <a:lnTo>
                      <a:pt x="441" y="87"/>
                    </a:lnTo>
                    <a:lnTo>
                      <a:pt x="444" y="82"/>
                    </a:lnTo>
                    <a:lnTo>
                      <a:pt x="444" y="82"/>
                    </a:lnTo>
                    <a:lnTo>
                      <a:pt x="438" y="81"/>
                    </a:lnTo>
                    <a:lnTo>
                      <a:pt x="436" y="79"/>
                    </a:lnTo>
                    <a:lnTo>
                      <a:pt x="433" y="74"/>
                    </a:lnTo>
                    <a:lnTo>
                      <a:pt x="432" y="73"/>
                    </a:lnTo>
                    <a:lnTo>
                      <a:pt x="429" y="70"/>
                    </a:lnTo>
                    <a:lnTo>
                      <a:pt x="429" y="67"/>
                    </a:lnTo>
                    <a:lnTo>
                      <a:pt x="427" y="68"/>
                    </a:lnTo>
                    <a:lnTo>
                      <a:pt x="424" y="65"/>
                    </a:lnTo>
                    <a:lnTo>
                      <a:pt x="425" y="65"/>
                    </a:lnTo>
                    <a:lnTo>
                      <a:pt x="436" y="63"/>
                    </a:lnTo>
                    <a:lnTo>
                      <a:pt x="441" y="62"/>
                    </a:lnTo>
                    <a:close/>
                    <a:moveTo>
                      <a:pt x="517" y="54"/>
                    </a:moveTo>
                    <a:lnTo>
                      <a:pt x="518" y="57"/>
                    </a:lnTo>
                    <a:lnTo>
                      <a:pt x="522" y="59"/>
                    </a:lnTo>
                    <a:lnTo>
                      <a:pt x="520" y="60"/>
                    </a:lnTo>
                    <a:lnTo>
                      <a:pt x="518" y="60"/>
                    </a:lnTo>
                    <a:lnTo>
                      <a:pt x="514" y="57"/>
                    </a:lnTo>
                    <a:lnTo>
                      <a:pt x="514" y="56"/>
                    </a:lnTo>
                    <a:lnTo>
                      <a:pt x="514" y="56"/>
                    </a:lnTo>
                    <a:lnTo>
                      <a:pt x="517" y="54"/>
                    </a:lnTo>
                    <a:close/>
                    <a:moveTo>
                      <a:pt x="285" y="52"/>
                    </a:moveTo>
                    <a:lnTo>
                      <a:pt x="288" y="52"/>
                    </a:lnTo>
                    <a:lnTo>
                      <a:pt x="290" y="54"/>
                    </a:lnTo>
                    <a:lnTo>
                      <a:pt x="293" y="57"/>
                    </a:lnTo>
                    <a:lnTo>
                      <a:pt x="293" y="57"/>
                    </a:lnTo>
                    <a:lnTo>
                      <a:pt x="291" y="59"/>
                    </a:lnTo>
                    <a:lnTo>
                      <a:pt x="293" y="60"/>
                    </a:lnTo>
                    <a:lnTo>
                      <a:pt x="294" y="62"/>
                    </a:lnTo>
                    <a:lnTo>
                      <a:pt x="294" y="63"/>
                    </a:lnTo>
                    <a:lnTo>
                      <a:pt x="298" y="63"/>
                    </a:lnTo>
                    <a:lnTo>
                      <a:pt x="299" y="65"/>
                    </a:lnTo>
                    <a:lnTo>
                      <a:pt x="302" y="67"/>
                    </a:lnTo>
                    <a:lnTo>
                      <a:pt x="304" y="68"/>
                    </a:lnTo>
                    <a:lnTo>
                      <a:pt x="304" y="68"/>
                    </a:lnTo>
                    <a:lnTo>
                      <a:pt x="306" y="71"/>
                    </a:lnTo>
                    <a:lnTo>
                      <a:pt x="307" y="73"/>
                    </a:lnTo>
                    <a:lnTo>
                      <a:pt x="304" y="73"/>
                    </a:lnTo>
                    <a:lnTo>
                      <a:pt x="302" y="70"/>
                    </a:lnTo>
                    <a:lnTo>
                      <a:pt x="299" y="68"/>
                    </a:lnTo>
                    <a:lnTo>
                      <a:pt x="296" y="67"/>
                    </a:lnTo>
                    <a:lnTo>
                      <a:pt x="293" y="67"/>
                    </a:lnTo>
                    <a:lnTo>
                      <a:pt x="293" y="67"/>
                    </a:lnTo>
                    <a:lnTo>
                      <a:pt x="288" y="60"/>
                    </a:lnTo>
                    <a:lnTo>
                      <a:pt x="288" y="59"/>
                    </a:lnTo>
                    <a:lnTo>
                      <a:pt x="285" y="57"/>
                    </a:lnTo>
                    <a:lnTo>
                      <a:pt x="285" y="54"/>
                    </a:lnTo>
                    <a:lnTo>
                      <a:pt x="285" y="52"/>
                    </a:lnTo>
                    <a:close/>
                    <a:moveTo>
                      <a:pt x="548" y="49"/>
                    </a:moveTo>
                    <a:lnTo>
                      <a:pt x="552" y="51"/>
                    </a:lnTo>
                    <a:lnTo>
                      <a:pt x="556" y="52"/>
                    </a:lnTo>
                    <a:lnTo>
                      <a:pt x="561" y="51"/>
                    </a:lnTo>
                    <a:lnTo>
                      <a:pt x="561" y="52"/>
                    </a:lnTo>
                    <a:lnTo>
                      <a:pt x="556" y="54"/>
                    </a:lnTo>
                    <a:lnTo>
                      <a:pt x="550" y="52"/>
                    </a:lnTo>
                    <a:lnTo>
                      <a:pt x="544" y="52"/>
                    </a:lnTo>
                    <a:lnTo>
                      <a:pt x="537" y="54"/>
                    </a:lnTo>
                    <a:lnTo>
                      <a:pt x="534" y="54"/>
                    </a:lnTo>
                    <a:lnTo>
                      <a:pt x="539" y="52"/>
                    </a:lnTo>
                    <a:lnTo>
                      <a:pt x="542" y="51"/>
                    </a:lnTo>
                    <a:lnTo>
                      <a:pt x="542" y="49"/>
                    </a:lnTo>
                    <a:lnTo>
                      <a:pt x="544" y="49"/>
                    </a:lnTo>
                    <a:lnTo>
                      <a:pt x="548" y="49"/>
                    </a:lnTo>
                    <a:close/>
                    <a:moveTo>
                      <a:pt x="369" y="15"/>
                    </a:moveTo>
                    <a:lnTo>
                      <a:pt x="370" y="16"/>
                    </a:lnTo>
                    <a:lnTo>
                      <a:pt x="375" y="19"/>
                    </a:lnTo>
                    <a:lnTo>
                      <a:pt x="375" y="19"/>
                    </a:lnTo>
                    <a:lnTo>
                      <a:pt x="376" y="19"/>
                    </a:lnTo>
                    <a:lnTo>
                      <a:pt x="376" y="18"/>
                    </a:lnTo>
                    <a:lnTo>
                      <a:pt x="376" y="18"/>
                    </a:lnTo>
                    <a:lnTo>
                      <a:pt x="381" y="18"/>
                    </a:lnTo>
                    <a:lnTo>
                      <a:pt x="386" y="19"/>
                    </a:lnTo>
                    <a:lnTo>
                      <a:pt x="388" y="21"/>
                    </a:lnTo>
                    <a:lnTo>
                      <a:pt x="389" y="22"/>
                    </a:lnTo>
                    <a:lnTo>
                      <a:pt x="391" y="26"/>
                    </a:lnTo>
                    <a:lnTo>
                      <a:pt x="391" y="29"/>
                    </a:lnTo>
                    <a:lnTo>
                      <a:pt x="388" y="30"/>
                    </a:lnTo>
                    <a:lnTo>
                      <a:pt x="388" y="32"/>
                    </a:lnTo>
                    <a:lnTo>
                      <a:pt x="388" y="34"/>
                    </a:lnTo>
                    <a:lnTo>
                      <a:pt x="388" y="35"/>
                    </a:lnTo>
                    <a:lnTo>
                      <a:pt x="388" y="37"/>
                    </a:lnTo>
                    <a:lnTo>
                      <a:pt x="391" y="35"/>
                    </a:lnTo>
                    <a:lnTo>
                      <a:pt x="395" y="29"/>
                    </a:lnTo>
                    <a:lnTo>
                      <a:pt x="397" y="29"/>
                    </a:lnTo>
                    <a:lnTo>
                      <a:pt x="397" y="29"/>
                    </a:lnTo>
                    <a:lnTo>
                      <a:pt x="400" y="30"/>
                    </a:lnTo>
                    <a:lnTo>
                      <a:pt x="403" y="34"/>
                    </a:lnTo>
                    <a:lnTo>
                      <a:pt x="403" y="34"/>
                    </a:lnTo>
                    <a:lnTo>
                      <a:pt x="403" y="35"/>
                    </a:lnTo>
                    <a:lnTo>
                      <a:pt x="403" y="37"/>
                    </a:lnTo>
                    <a:lnTo>
                      <a:pt x="403" y="38"/>
                    </a:lnTo>
                    <a:lnTo>
                      <a:pt x="403" y="38"/>
                    </a:lnTo>
                    <a:lnTo>
                      <a:pt x="402" y="40"/>
                    </a:lnTo>
                    <a:lnTo>
                      <a:pt x="402" y="40"/>
                    </a:lnTo>
                    <a:lnTo>
                      <a:pt x="403" y="40"/>
                    </a:lnTo>
                    <a:lnTo>
                      <a:pt x="405" y="41"/>
                    </a:lnTo>
                    <a:lnTo>
                      <a:pt x="406" y="43"/>
                    </a:lnTo>
                    <a:lnTo>
                      <a:pt x="408" y="43"/>
                    </a:lnTo>
                    <a:lnTo>
                      <a:pt x="413" y="43"/>
                    </a:lnTo>
                    <a:lnTo>
                      <a:pt x="417" y="45"/>
                    </a:lnTo>
                    <a:lnTo>
                      <a:pt x="419" y="48"/>
                    </a:lnTo>
                    <a:lnTo>
                      <a:pt x="422" y="46"/>
                    </a:lnTo>
                    <a:lnTo>
                      <a:pt x="422" y="45"/>
                    </a:lnTo>
                    <a:lnTo>
                      <a:pt x="424" y="45"/>
                    </a:lnTo>
                    <a:lnTo>
                      <a:pt x="427" y="45"/>
                    </a:lnTo>
                    <a:lnTo>
                      <a:pt x="430" y="45"/>
                    </a:lnTo>
                    <a:lnTo>
                      <a:pt x="432" y="46"/>
                    </a:lnTo>
                    <a:lnTo>
                      <a:pt x="429" y="49"/>
                    </a:lnTo>
                    <a:lnTo>
                      <a:pt x="432" y="52"/>
                    </a:lnTo>
                    <a:lnTo>
                      <a:pt x="436" y="54"/>
                    </a:lnTo>
                    <a:lnTo>
                      <a:pt x="440" y="56"/>
                    </a:lnTo>
                    <a:lnTo>
                      <a:pt x="441" y="56"/>
                    </a:lnTo>
                    <a:lnTo>
                      <a:pt x="441" y="57"/>
                    </a:lnTo>
                    <a:lnTo>
                      <a:pt x="440" y="59"/>
                    </a:lnTo>
                    <a:lnTo>
                      <a:pt x="436" y="59"/>
                    </a:lnTo>
                    <a:lnTo>
                      <a:pt x="432" y="59"/>
                    </a:lnTo>
                    <a:lnTo>
                      <a:pt x="427" y="60"/>
                    </a:lnTo>
                    <a:lnTo>
                      <a:pt x="417" y="60"/>
                    </a:lnTo>
                    <a:lnTo>
                      <a:pt x="416" y="62"/>
                    </a:lnTo>
                    <a:lnTo>
                      <a:pt x="416" y="62"/>
                    </a:lnTo>
                    <a:lnTo>
                      <a:pt x="416" y="63"/>
                    </a:lnTo>
                    <a:lnTo>
                      <a:pt x="411" y="65"/>
                    </a:lnTo>
                    <a:lnTo>
                      <a:pt x="408" y="68"/>
                    </a:lnTo>
                    <a:lnTo>
                      <a:pt x="406" y="70"/>
                    </a:lnTo>
                    <a:lnTo>
                      <a:pt x="406" y="73"/>
                    </a:lnTo>
                    <a:lnTo>
                      <a:pt x="406" y="74"/>
                    </a:lnTo>
                    <a:lnTo>
                      <a:pt x="406" y="76"/>
                    </a:lnTo>
                    <a:lnTo>
                      <a:pt x="406" y="78"/>
                    </a:lnTo>
                    <a:lnTo>
                      <a:pt x="403" y="79"/>
                    </a:lnTo>
                    <a:lnTo>
                      <a:pt x="402" y="79"/>
                    </a:lnTo>
                    <a:lnTo>
                      <a:pt x="400" y="79"/>
                    </a:lnTo>
                    <a:lnTo>
                      <a:pt x="399" y="79"/>
                    </a:lnTo>
                    <a:lnTo>
                      <a:pt x="399" y="81"/>
                    </a:lnTo>
                    <a:lnTo>
                      <a:pt x="399" y="82"/>
                    </a:lnTo>
                    <a:lnTo>
                      <a:pt x="399" y="87"/>
                    </a:lnTo>
                    <a:lnTo>
                      <a:pt x="397" y="90"/>
                    </a:lnTo>
                    <a:lnTo>
                      <a:pt x="397" y="93"/>
                    </a:lnTo>
                    <a:lnTo>
                      <a:pt x="395" y="95"/>
                    </a:lnTo>
                    <a:lnTo>
                      <a:pt x="394" y="97"/>
                    </a:lnTo>
                    <a:lnTo>
                      <a:pt x="389" y="97"/>
                    </a:lnTo>
                    <a:lnTo>
                      <a:pt x="386" y="100"/>
                    </a:lnTo>
                    <a:lnTo>
                      <a:pt x="384" y="104"/>
                    </a:lnTo>
                    <a:lnTo>
                      <a:pt x="383" y="106"/>
                    </a:lnTo>
                    <a:lnTo>
                      <a:pt x="380" y="109"/>
                    </a:lnTo>
                    <a:lnTo>
                      <a:pt x="380" y="111"/>
                    </a:lnTo>
                    <a:lnTo>
                      <a:pt x="381" y="112"/>
                    </a:lnTo>
                    <a:lnTo>
                      <a:pt x="380" y="114"/>
                    </a:lnTo>
                    <a:lnTo>
                      <a:pt x="376" y="117"/>
                    </a:lnTo>
                    <a:lnTo>
                      <a:pt x="376" y="119"/>
                    </a:lnTo>
                    <a:lnTo>
                      <a:pt x="378" y="120"/>
                    </a:lnTo>
                    <a:lnTo>
                      <a:pt x="378" y="122"/>
                    </a:lnTo>
                    <a:lnTo>
                      <a:pt x="376" y="123"/>
                    </a:lnTo>
                    <a:lnTo>
                      <a:pt x="373" y="125"/>
                    </a:lnTo>
                    <a:lnTo>
                      <a:pt x="370" y="123"/>
                    </a:lnTo>
                    <a:lnTo>
                      <a:pt x="369" y="122"/>
                    </a:lnTo>
                    <a:lnTo>
                      <a:pt x="367" y="120"/>
                    </a:lnTo>
                    <a:lnTo>
                      <a:pt x="365" y="119"/>
                    </a:lnTo>
                    <a:lnTo>
                      <a:pt x="364" y="119"/>
                    </a:lnTo>
                    <a:lnTo>
                      <a:pt x="356" y="115"/>
                    </a:lnTo>
                    <a:lnTo>
                      <a:pt x="350" y="109"/>
                    </a:lnTo>
                    <a:lnTo>
                      <a:pt x="345" y="106"/>
                    </a:lnTo>
                    <a:lnTo>
                      <a:pt x="342" y="106"/>
                    </a:lnTo>
                    <a:lnTo>
                      <a:pt x="339" y="104"/>
                    </a:lnTo>
                    <a:lnTo>
                      <a:pt x="337" y="103"/>
                    </a:lnTo>
                    <a:lnTo>
                      <a:pt x="335" y="101"/>
                    </a:lnTo>
                    <a:lnTo>
                      <a:pt x="335" y="100"/>
                    </a:lnTo>
                    <a:lnTo>
                      <a:pt x="334" y="98"/>
                    </a:lnTo>
                    <a:lnTo>
                      <a:pt x="334" y="97"/>
                    </a:lnTo>
                    <a:lnTo>
                      <a:pt x="334" y="95"/>
                    </a:lnTo>
                    <a:lnTo>
                      <a:pt x="335" y="93"/>
                    </a:lnTo>
                    <a:lnTo>
                      <a:pt x="340" y="93"/>
                    </a:lnTo>
                    <a:lnTo>
                      <a:pt x="342" y="93"/>
                    </a:lnTo>
                    <a:lnTo>
                      <a:pt x="343" y="95"/>
                    </a:lnTo>
                    <a:lnTo>
                      <a:pt x="345" y="95"/>
                    </a:lnTo>
                    <a:lnTo>
                      <a:pt x="348" y="90"/>
                    </a:lnTo>
                    <a:lnTo>
                      <a:pt x="365" y="87"/>
                    </a:lnTo>
                    <a:lnTo>
                      <a:pt x="372" y="87"/>
                    </a:lnTo>
                    <a:lnTo>
                      <a:pt x="378" y="87"/>
                    </a:lnTo>
                    <a:lnTo>
                      <a:pt x="376" y="86"/>
                    </a:lnTo>
                    <a:lnTo>
                      <a:pt x="376" y="84"/>
                    </a:lnTo>
                    <a:lnTo>
                      <a:pt x="375" y="84"/>
                    </a:lnTo>
                    <a:lnTo>
                      <a:pt x="370" y="84"/>
                    </a:lnTo>
                    <a:lnTo>
                      <a:pt x="364" y="86"/>
                    </a:lnTo>
                    <a:lnTo>
                      <a:pt x="361" y="86"/>
                    </a:lnTo>
                    <a:lnTo>
                      <a:pt x="358" y="84"/>
                    </a:lnTo>
                    <a:lnTo>
                      <a:pt x="353" y="86"/>
                    </a:lnTo>
                    <a:lnTo>
                      <a:pt x="350" y="87"/>
                    </a:lnTo>
                    <a:lnTo>
                      <a:pt x="347" y="87"/>
                    </a:lnTo>
                    <a:lnTo>
                      <a:pt x="343" y="87"/>
                    </a:lnTo>
                    <a:lnTo>
                      <a:pt x="335" y="87"/>
                    </a:lnTo>
                    <a:lnTo>
                      <a:pt x="334" y="87"/>
                    </a:lnTo>
                    <a:lnTo>
                      <a:pt x="331" y="86"/>
                    </a:lnTo>
                    <a:lnTo>
                      <a:pt x="331" y="84"/>
                    </a:lnTo>
                    <a:lnTo>
                      <a:pt x="331" y="82"/>
                    </a:lnTo>
                    <a:lnTo>
                      <a:pt x="329" y="79"/>
                    </a:lnTo>
                    <a:lnTo>
                      <a:pt x="331" y="79"/>
                    </a:lnTo>
                    <a:lnTo>
                      <a:pt x="331" y="78"/>
                    </a:lnTo>
                    <a:lnTo>
                      <a:pt x="332" y="78"/>
                    </a:lnTo>
                    <a:lnTo>
                      <a:pt x="334" y="78"/>
                    </a:lnTo>
                    <a:lnTo>
                      <a:pt x="335" y="78"/>
                    </a:lnTo>
                    <a:lnTo>
                      <a:pt x="339" y="81"/>
                    </a:lnTo>
                    <a:lnTo>
                      <a:pt x="337" y="78"/>
                    </a:lnTo>
                    <a:lnTo>
                      <a:pt x="348" y="76"/>
                    </a:lnTo>
                    <a:lnTo>
                      <a:pt x="353" y="73"/>
                    </a:lnTo>
                    <a:lnTo>
                      <a:pt x="356" y="73"/>
                    </a:lnTo>
                    <a:lnTo>
                      <a:pt x="359" y="73"/>
                    </a:lnTo>
                    <a:lnTo>
                      <a:pt x="358" y="73"/>
                    </a:lnTo>
                    <a:lnTo>
                      <a:pt x="358" y="71"/>
                    </a:lnTo>
                    <a:lnTo>
                      <a:pt x="359" y="70"/>
                    </a:lnTo>
                    <a:lnTo>
                      <a:pt x="361" y="70"/>
                    </a:lnTo>
                    <a:lnTo>
                      <a:pt x="365" y="70"/>
                    </a:lnTo>
                    <a:lnTo>
                      <a:pt x="375" y="70"/>
                    </a:lnTo>
                    <a:lnTo>
                      <a:pt x="378" y="68"/>
                    </a:lnTo>
                    <a:lnTo>
                      <a:pt x="380" y="67"/>
                    </a:lnTo>
                    <a:lnTo>
                      <a:pt x="378" y="68"/>
                    </a:lnTo>
                    <a:lnTo>
                      <a:pt x="375" y="68"/>
                    </a:lnTo>
                    <a:lnTo>
                      <a:pt x="373" y="68"/>
                    </a:lnTo>
                    <a:lnTo>
                      <a:pt x="370" y="67"/>
                    </a:lnTo>
                    <a:lnTo>
                      <a:pt x="370" y="65"/>
                    </a:lnTo>
                    <a:lnTo>
                      <a:pt x="373" y="62"/>
                    </a:lnTo>
                    <a:lnTo>
                      <a:pt x="375" y="59"/>
                    </a:lnTo>
                    <a:lnTo>
                      <a:pt x="370" y="60"/>
                    </a:lnTo>
                    <a:lnTo>
                      <a:pt x="370" y="60"/>
                    </a:lnTo>
                    <a:lnTo>
                      <a:pt x="365" y="63"/>
                    </a:lnTo>
                    <a:lnTo>
                      <a:pt x="362" y="65"/>
                    </a:lnTo>
                    <a:lnTo>
                      <a:pt x="359" y="65"/>
                    </a:lnTo>
                    <a:lnTo>
                      <a:pt x="354" y="65"/>
                    </a:lnTo>
                    <a:lnTo>
                      <a:pt x="354" y="65"/>
                    </a:lnTo>
                    <a:lnTo>
                      <a:pt x="353" y="63"/>
                    </a:lnTo>
                    <a:lnTo>
                      <a:pt x="353" y="62"/>
                    </a:lnTo>
                    <a:lnTo>
                      <a:pt x="353" y="62"/>
                    </a:lnTo>
                    <a:lnTo>
                      <a:pt x="354" y="60"/>
                    </a:lnTo>
                    <a:lnTo>
                      <a:pt x="354" y="57"/>
                    </a:lnTo>
                    <a:lnTo>
                      <a:pt x="354" y="56"/>
                    </a:lnTo>
                    <a:lnTo>
                      <a:pt x="353" y="56"/>
                    </a:lnTo>
                    <a:lnTo>
                      <a:pt x="351" y="57"/>
                    </a:lnTo>
                    <a:lnTo>
                      <a:pt x="351" y="59"/>
                    </a:lnTo>
                    <a:lnTo>
                      <a:pt x="348" y="60"/>
                    </a:lnTo>
                    <a:lnTo>
                      <a:pt x="347" y="60"/>
                    </a:lnTo>
                    <a:lnTo>
                      <a:pt x="347" y="59"/>
                    </a:lnTo>
                    <a:lnTo>
                      <a:pt x="345" y="59"/>
                    </a:lnTo>
                    <a:lnTo>
                      <a:pt x="345" y="57"/>
                    </a:lnTo>
                    <a:lnTo>
                      <a:pt x="343" y="57"/>
                    </a:lnTo>
                    <a:lnTo>
                      <a:pt x="342" y="59"/>
                    </a:lnTo>
                    <a:lnTo>
                      <a:pt x="340" y="59"/>
                    </a:lnTo>
                    <a:lnTo>
                      <a:pt x="342" y="60"/>
                    </a:lnTo>
                    <a:lnTo>
                      <a:pt x="342" y="62"/>
                    </a:lnTo>
                    <a:lnTo>
                      <a:pt x="340" y="63"/>
                    </a:lnTo>
                    <a:lnTo>
                      <a:pt x="340" y="65"/>
                    </a:lnTo>
                    <a:lnTo>
                      <a:pt x="342" y="67"/>
                    </a:lnTo>
                    <a:lnTo>
                      <a:pt x="343" y="68"/>
                    </a:lnTo>
                    <a:lnTo>
                      <a:pt x="342" y="68"/>
                    </a:lnTo>
                    <a:lnTo>
                      <a:pt x="339" y="70"/>
                    </a:lnTo>
                    <a:lnTo>
                      <a:pt x="337" y="71"/>
                    </a:lnTo>
                    <a:lnTo>
                      <a:pt x="335" y="71"/>
                    </a:lnTo>
                    <a:lnTo>
                      <a:pt x="332" y="71"/>
                    </a:lnTo>
                    <a:lnTo>
                      <a:pt x="329" y="73"/>
                    </a:lnTo>
                    <a:lnTo>
                      <a:pt x="321" y="73"/>
                    </a:lnTo>
                    <a:lnTo>
                      <a:pt x="318" y="71"/>
                    </a:lnTo>
                    <a:lnTo>
                      <a:pt x="318" y="70"/>
                    </a:lnTo>
                    <a:lnTo>
                      <a:pt x="317" y="70"/>
                    </a:lnTo>
                    <a:lnTo>
                      <a:pt x="315" y="68"/>
                    </a:lnTo>
                    <a:lnTo>
                      <a:pt x="312" y="65"/>
                    </a:lnTo>
                    <a:lnTo>
                      <a:pt x="309" y="62"/>
                    </a:lnTo>
                    <a:lnTo>
                      <a:pt x="307" y="62"/>
                    </a:lnTo>
                    <a:lnTo>
                      <a:pt x="304" y="60"/>
                    </a:lnTo>
                    <a:lnTo>
                      <a:pt x="304" y="59"/>
                    </a:lnTo>
                    <a:lnTo>
                      <a:pt x="302" y="57"/>
                    </a:lnTo>
                    <a:lnTo>
                      <a:pt x="301" y="56"/>
                    </a:lnTo>
                    <a:lnTo>
                      <a:pt x="302" y="54"/>
                    </a:lnTo>
                    <a:lnTo>
                      <a:pt x="304" y="54"/>
                    </a:lnTo>
                    <a:lnTo>
                      <a:pt x="299" y="52"/>
                    </a:lnTo>
                    <a:lnTo>
                      <a:pt x="296" y="51"/>
                    </a:lnTo>
                    <a:lnTo>
                      <a:pt x="298" y="49"/>
                    </a:lnTo>
                    <a:lnTo>
                      <a:pt x="299" y="49"/>
                    </a:lnTo>
                    <a:lnTo>
                      <a:pt x="309" y="52"/>
                    </a:lnTo>
                    <a:lnTo>
                      <a:pt x="310" y="51"/>
                    </a:lnTo>
                    <a:lnTo>
                      <a:pt x="312" y="51"/>
                    </a:lnTo>
                    <a:lnTo>
                      <a:pt x="310" y="49"/>
                    </a:lnTo>
                    <a:lnTo>
                      <a:pt x="309" y="49"/>
                    </a:lnTo>
                    <a:lnTo>
                      <a:pt x="307" y="49"/>
                    </a:lnTo>
                    <a:lnTo>
                      <a:pt x="306" y="49"/>
                    </a:lnTo>
                    <a:lnTo>
                      <a:pt x="306" y="48"/>
                    </a:lnTo>
                    <a:lnTo>
                      <a:pt x="304" y="46"/>
                    </a:lnTo>
                    <a:lnTo>
                      <a:pt x="304" y="45"/>
                    </a:lnTo>
                    <a:lnTo>
                      <a:pt x="304" y="45"/>
                    </a:lnTo>
                    <a:lnTo>
                      <a:pt x="306" y="41"/>
                    </a:lnTo>
                    <a:lnTo>
                      <a:pt x="307" y="40"/>
                    </a:lnTo>
                    <a:lnTo>
                      <a:pt x="306" y="40"/>
                    </a:lnTo>
                    <a:lnTo>
                      <a:pt x="299" y="40"/>
                    </a:lnTo>
                    <a:lnTo>
                      <a:pt x="299" y="40"/>
                    </a:lnTo>
                    <a:lnTo>
                      <a:pt x="299" y="41"/>
                    </a:lnTo>
                    <a:lnTo>
                      <a:pt x="298" y="45"/>
                    </a:lnTo>
                    <a:lnTo>
                      <a:pt x="296" y="45"/>
                    </a:lnTo>
                    <a:lnTo>
                      <a:pt x="294" y="45"/>
                    </a:lnTo>
                    <a:lnTo>
                      <a:pt x="293" y="41"/>
                    </a:lnTo>
                    <a:lnTo>
                      <a:pt x="290" y="38"/>
                    </a:lnTo>
                    <a:lnTo>
                      <a:pt x="290" y="37"/>
                    </a:lnTo>
                    <a:lnTo>
                      <a:pt x="290" y="35"/>
                    </a:lnTo>
                    <a:lnTo>
                      <a:pt x="288" y="34"/>
                    </a:lnTo>
                    <a:lnTo>
                      <a:pt x="287" y="32"/>
                    </a:lnTo>
                    <a:lnTo>
                      <a:pt x="287" y="30"/>
                    </a:lnTo>
                    <a:lnTo>
                      <a:pt x="287" y="30"/>
                    </a:lnTo>
                    <a:lnTo>
                      <a:pt x="288" y="27"/>
                    </a:lnTo>
                    <a:lnTo>
                      <a:pt x="287" y="26"/>
                    </a:lnTo>
                    <a:lnTo>
                      <a:pt x="287" y="26"/>
                    </a:lnTo>
                    <a:lnTo>
                      <a:pt x="287" y="24"/>
                    </a:lnTo>
                    <a:lnTo>
                      <a:pt x="287" y="22"/>
                    </a:lnTo>
                    <a:lnTo>
                      <a:pt x="288" y="22"/>
                    </a:lnTo>
                    <a:lnTo>
                      <a:pt x="288" y="22"/>
                    </a:lnTo>
                    <a:lnTo>
                      <a:pt x="291" y="24"/>
                    </a:lnTo>
                    <a:lnTo>
                      <a:pt x="293" y="26"/>
                    </a:lnTo>
                    <a:lnTo>
                      <a:pt x="293" y="26"/>
                    </a:lnTo>
                    <a:lnTo>
                      <a:pt x="294" y="22"/>
                    </a:lnTo>
                    <a:lnTo>
                      <a:pt x="296" y="22"/>
                    </a:lnTo>
                    <a:lnTo>
                      <a:pt x="301" y="22"/>
                    </a:lnTo>
                    <a:lnTo>
                      <a:pt x="307" y="24"/>
                    </a:lnTo>
                    <a:lnTo>
                      <a:pt x="309" y="26"/>
                    </a:lnTo>
                    <a:lnTo>
                      <a:pt x="309" y="26"/>
                    </a:lnTo>
                    <a:lnTo>
                      <a:pt x="309" y="24"/>
                    </a:lnTo>
                    <a:lnTo>
                      <a:pt x="309" y="22"/>
                    </a:lnTo>
                    <a:lnTo>
                      <a:pt x="309" y="22"/>
                    </a:lnTo>
                    <a:lnTo>
                      <a:pt x="313" y="24"/>
                    </a:lnTo>
                    <a:lnTo>
                      <a:pt x="317" y="24"/>
                    </a:lnTo>
                    <a:lnTo>
                      <a:pt x="321" y="21"/>
                    </a:lnTo>
                    <a:lnTo>
                      <a:pt x="329" y="21"/>
                    </a:lnTo>
                    <a:lnTo>
                      <a:pt x="332" y="22"/>
                    </a:lnTo>
                    <a:lnTo>
                      <a:pt x="332" y="22"/>
                    </a:lnTo>
                    <a:lnTo>
                      <a:pt x="332" y="24"/>
                    </a:lnTo>
                    <a:lnTo>
                      <a:pt x="332" y="24"/>
                    </a:lnTo>
                    <a:lnTo>
                      <a:pt x="331" y="26"/>
                    </a:lnTo>
                    <a:lnTo>
                      <a:pt x="320" y="27"/>
                    </a:lnTo>
                    <a:lnTo>
                      <a:pt x="313" y="30"/>
                    </a:lnTo>
                    <a:lnTo>
                      <a:pt x="323" y="30"/>
                    </a:lnTo>
                    <a:lnTo>
                      <a:pt x="324" y="30"/>
                    </a:lnTo>
                    <a:lnTo>
                      <a:pt x="324" y="34"/>
                    </a:lnTo>
                    <a:lnTo>
                      <a:pt x="326" y="34"/>
                    </a:lnTo>
                    <a:lnTo>
                      <a:pt x="328" y="34"/>
                    </a:lnTo>
                    <a:lnTo>
                      <a:pt x="331" y="35"/>
                    </a:lnTo>
                    <a:lnTo>
                      <a:pt x="332" y="37"/>
                    </a:lnTo>
                    <a:lnTo>
                      <a:pt x="334" y="38"/>
                    </a:lnTo>
                    <a:lnTo>
                      <a:pt x="334" y="38"/>
                    </a:lnTo>
                    <a:lnTo>
                      <a:pt x="335" y="37"/>
                    </a:lnTo>
                    <a:lnTo>
                      <a:pt x="334" y="35"/>
                    </a:lnTo>
                    <a:lnTo>
                      <a:pt x="334" y="34"/>
                    </a:lnTo>
                    <a:lnTo>
                      <a:pt x="334" y="32"/>
                    </a:lnTo>
                    <a:lnTo>
                      <a:pt x="335" y="30"/>
                    </a:lnTo>
                    <a:lnTo>
                      <a:pt x="337" y="29"/>
                    </a:lnTo>
                    <a:lnTo>
                      <a:pt x="340" y="26"/>
                    </a:lnTo>
                    <a:lnTo>
                      <a:pt x="343" y="22"/>
                    </a:lnTo>
                    <a:lnTo>
                      <a:pt x="347" y="24"/>
                    </a:lnTo>
                    <a:lnTo>
                      <a:pt x="350" y="27"/>
                    </a:lnTo>
                    <a:lnTo>
                      <a:pt x="353" y="30"/>
                    </a:lnTo>
                    <a:lnTo>
                      <a:pt x="354" y="35"/>
                    </a:lnTo>
                    <a:lnTo>
                      <a:pt x="358" y="41"/>
                    </a:lnTo>
                    <a:lnTo>
                      <a:pt x="359" y="43"/>
                    </a:lnTo>
                    <a:lnTo>
                      <a:pt x="361" y="43"/>
                    </a:lnTo>
                    <a:lnTo>
                      <a:pt x="367" y="49"/>
                    </a:lnTo>
                    <a:lnTo>
                      <a:pt x="369" y="49"/>
                    </a:lnTo>
                    <a:lnTo>
                      <a:pt x="367" y="45"/>
                    </a:lnTo>
                    <a:lnTo>
                      <a:pt x="364" y="38"/>
                    </a:lnTo>
                    <a:lnTo>
                      <a:pt x="361" y="32"/>
                    </a:lnTo>
                    <a:lnTo>
                      <a:pt x="361" y="30"/>
                    </a:lnTo>
                    <a:lnTo>
                      <a:pt x="361" y="27"/>
                    </a:lnTo>
                    <a:lnTo>
                      <a:pt x="361" y="26"/>
                    </a:lnTo>
                    <a:lnTo>
                      <a:pt x="361" y="26"/>
                    </a:lnTo>
                    <a:lnTo>
                      <a:pt x="362" y="21"/>
                    </a:lnTo>
                    <a:lnTo>
                      <a:pt x="364" y="19"/>
                    </a:lnTo>
                    <a:lnTo>
                      <a:pt x="364" y="18"/>
                    </a:lnTo>
                    <a:lnTo>
                      <a:pt x="364" y="16"/>
                    </a:lnTo>
                    <a:lnTo>
                      <a:pt x="367" y="15"/>
                    </a:lnTo>
                    <a:lnTo>
                      <a:pt x="369" y="15"/>
                    </a:lnTo>
                    <a:close/>
                    <a:moveTo>
                      <a:pt x="615" y="8"/>
                    </a:moveTo>
                    <a:lnTo>
                      <a:pt x="618" y="8"/>
                    </a:lnTo>
                    <a:lnTo>
                      <a:pt x="616" y="10"/>
                    </a:lnTo>
                    <a:lnTo>
                      <a:pt x="602" y="11"/>
                    </a:lnTo>
                    <a:lnTo>
                      <a:pt x="588" y="13"/>
                    </a:lnTo>
                    <a:lnTo>
                      <a:pt x="586" y="13"/>
                    </a:lnTo>
                    <a:lnTo>
                      <a:pt x="610" y="8"/>
                    </a:lnTo>
                    <a:lnTo>
                      <a:pt x="610" y="8"/>
                    </a:lnTo>
                    <a:lnTo>
                      <a:pt x="615" y="8"/>
                    </a:lnTo>
                    <a:close/>
                    <a:moveTo>
                      <a:pt x="395" y="4"/>
                    </a:moveTo>
                    <a:lnTo>
                      <a:pt x="400" y="5"/>
                    </a:lnTo>
                    <a:lnTo>
                      <a:pt x="403" y="7"/>
                    </a:lnTo>
                    <a:lnTo>
                      <a:pt x="400" y="8"/>
                    </a:lnTo>
                    <a:lnTo>
                      <a:pt x="394" y="7"/>
                    </a:lnTo>
                    <a:lnTo>
                      <a:pt x="395" y="5"/>
                    </a:lnTo>
                    <a:lnTo>
                      <a:pt x="395" y="4"/>
                    </a:lnTo>
                    <a:close/>
                    <a:moveTo>
                      <a:pt x="417" y="0"/>
                    </a:moveTo>
                    <a:lnTo>
                      <a:pt x="419" y="0"/>
                    </a:lnTo>
                    <a:lnTo>
                      <a:pt x="422" y="2"/>
                    </a:lnTo>
                    <a:lnTo>
                      <a:pt x="425" y="2"/>
                    </a:lnTo>
                    <a:lnTo>
                      <a:pt x="429" y="4"/>
                    </a:lnTo>
                    <a:lnTo>
                      <a:pt x="432" y="7"/>
                    </a:lnTo>
                    <a:lnTo>
                      <a:pt x="433" y="8"/>
                    </a:lnTo>
                    <a:lnTo>
                      <a:pt x="435" y="8"/>
                    </a:lnTo>
                    <a:lnTo>
                      <a:pt x="443" y="8"/>
                    </a:lnTo>
                    <a:lnTo>
                      <a:pt x="444" y="8"/>
                    </a:lnTo>
                    <a:lnTo>
                      <a:pt x="446" y="11"/>
                    </a:lnTo>
                    <a:lnTo>
                      <a:pt x="446" y="11"/>
                    </a:lnTo>
                    <a:lnTo>
                      <a:pt x="449" y="11"/>
                    </a:lnTo>
                    <a:lnTo>
                      <a:pt x="452" y="15"/>
                    </a:lnTo>
                    <a:lnTo>
                      <a:pt x="454" y="15"/>
                    </a:lnTo>
                    <a:lnTo>
                      <a:pt x="455" y="13"/>
                    </a:lnTo>
                    <a:lnTo>
                      <a:pt x="457" y="10"/>
                    </a:lnTo>
                    <a:lnTo>
                      <a:pt x="457" y="5"/>
                    </a:lnTo>
                    <a:lnTo>
                      <a:pt x="455" y="4"/>
                    </a:lnTo>
                    <a:lnTo>
                      <a:pt x="457" y="2"/>
                    </a:lnTo>
                    <a:lnTo>
                      <a:pt x="458" y="2"/>
                    </a:lnTo>
                    <a:lnTo>
                      <a:pt x="460" y="2"/>
                    </a:lnTo>
                    <a:lnTo>
                      <a:pt x="462" y="2"/>
                    </a:lnTo>
                    <a:lnTo>
                      <a:pt x="463" y="0"/>
                    </a:lnTo>
                    <a:lnTo>
                      <a:pt x="465" y="0"/>
                    </a:lnTo>
                    <a:lnTo>
                      <a:pt x="468" y="2"/>
                    </a:lnTo>
                    <a:lnTo>
                      <a:pt x="470" y="2"/>
                    </a:lnTo>
                    <a:lnTo>
                      <a:pt x="468" y="4"/>
                    </a:lnTo>
                    <a:lnTo>
                      <a:pt x="468" y="5"/>
                    </a:lnTo>
                    <a:lnTo>
                      <a:pt x="466" y="10"/>
                    </a:lnTo>
                    <a:lnTo>
                      <a:pt x="470" y="10"/>
                    </a:lnTo>
                    <a:lnTo>
                      <a:pt x="474" y="10"/>
                    </a:lnTo>
                    <a:lnTo>
                      <a:pt x="476" y="8"/>
                    </a:lnTo>
                    <a:lnTo>
                      <a:pt x="477" y="7"/>
                    </a:lnTo>
                    <a:lnTo>
                      <a:pt x="481" y="7"/>
                    </a:lnTo>
                    <a:lnTo>
                      <a:pt x="482" y="7"/>
                    </a:lnTo>
                    <a:lnTo>
                      <a:pt x="482" y="5"/>
                    </a:lnTo>
                    <a:lnTo>
                      <a:pt x="484" y="4"/>
                    </a:lnTo>
                    <a:lnTo>
                      <a:pt x="485" y="4"/>
                    </a:lnTo>
                    <a:lnTo>
                      <a:pt x="487" y="7"/>
                    </a:lnTo>
                    <a:lnTo>
                      <a:pt x="487" y="7"/>
                    </a:lnTo>
                    <a:lnTo>
                      <a:pt x="490" y="7"/>
                    </a:lnTo>
                    <a:lnTo>
                      <a:pt x="490" y="7"/>
                    </a:lnTo>
                    <a:lnTo>
                      <a:pt x="492" y="7"/>
                    </a:lnTo>
                    <a:lnTo>
                      <a:pt x="499" y="8"/>
                    </a:lnTo>
                    <a:lnTo>
                      <a:pt x="503" y="10"/>
                    </a:lnTo>
                    <a:lnTo>
                      <a:pt x="504" y="10"/>
                    </a:lnTo>
                    <a:lnTo>
                      <a:pt x="506" y="10"/>
                    </a:lnTo>
                    <a:lnTo>
                      <a:pt x="514" y="10"/>
                    </a:lnTo>
                    <a:lnTo>
                      <a:pt x="520" y="11"/>
                    </a:lnTo>
                    <a:lnTo>
                      <a:pt x="522" y="11"/>
                    </a:lnTo>
                    <a:lnTo>
                      <a:pt x="525" y="15"/>
                    </a:lnTo>
                    <a:lnTo>
                      <a:pt x="525" y="19"/>
                    </a:lnTo>
                    <a:lnTo>
                      <a:pt x="523" y="21"/>
                    </a:lnTo>
                    <a:lnTo>
                      <a:pt x="511" y="27"/>
                    </a:lnTo>
                    <a:lnTo>
                      <a:pt x="507" y="29"/>
                    </a:lnTo>
                    <a:lnTo>
                      <a:pt x="506" y="30"/>
                    </a:lnTo>
                    <a:lnTo>
                      <a:pt x="504" y="35"/>
                    </a:lnTo>
                    <a:lnTo>
                      <a:pt x="503" y="35"/>
                    </a:lnTo>
                    <a:lnTo>
                      <a:pt x="496" y="38"/>
                    </a:lnTo>
                    <a:lnTo>
                      <a:pt x="495" y="38"/>
                    </a:lnTo>
                    <a:lnTo>
                      <a:pt x="492" y="37"/>
                    </a:lnTo>
                    <a:lnTo>
                      <a:pt x="490" y="37"/>
                    </a:lnTo>
                    <a:lnTo>
                      <a:pt x="484" y="38"/>
                    </a:lnTo>
                    <a:lnTo>
                      <a:pt x="482" y="40"/>
                    </a:lnTo>
                    <a:lnTo>
                      <a:pt x="481" y="41"/>
                    </a:lnTo>
                    <a:lnTo>
                      <a:pt x="477" y="43"/>
                    </a:lnTo>
                    <a:lnTo>
                      <a:pt x="476" y="41"/>
                    </a:lnTo>
                    <a:lnTo>
                      <a:pt x="463" y="41"/>
                    </a:lnTo>
                    <a:lnTo>
                      <a:pt x="462" y="40"/>
                    </a:lnTo>
                    <a:lnTo>
                      <a:pt x="460" y="38"/>
                    </a:lnTo>
                    <a:lnTo>
                      <a:pt x="462" y="35"/>
                    </a:lnTo>
                    <a:lnTo>
                      <a:pt x="449" y="37"/>
                    </a:lnTo>
                    <a:lnTo>
                      <a:pt x="433" y="35"/>
                    </a:lnTo>
                    <a:lnTo>
                      <a:pt x="433" y="35"/>
                    </a:lnTo>
                    <a:lnTo>
                      <a:pt x="432" y="35"/>
                    </a:lnTo>
                    <a:lnTo>
                      <a:pt x="427" y="34"/>
                    </a:lnTo>
                    <a:lnTo>
                      <a:pt x="422" y="34"/>
                    </a:lnTo>
                    <a:lnTo>
                      <a:pt x="419" y="32"/>
                    </a:lnTo>
                    <a:lnTo>
                      <a:pt x="416" y="29"/>
                    </a:lnTo>
                    <a:lnTo>
                      <a:pt x="417" y="29"/>
                    </a:lnTo>
                    <a:lnTo>
                      <a:pt x="419" y="29"/>
                    </a:lnTo>
                    <a:lnTo>
                      <a:pt x="421" y="27"/>
                    </a:lnTo>
                    <a:lnTo>
                      <a:pt x="424" y="29"/>
                    </a:lnTo>
                    <a:lnTo>
                      <a:pt x="429" y="29"/>
                    </a:lnTo>
                    <a:lnTo>
                      <a:pt x="429" y="26"/>
                    </a:lnTo>
                    <a:lnTo>
                      <a:pt x="430" y="26"/>
                    </a:lnTo>
                    <a:lnTo>
                      <a:pt x="432" y="24"/>
                    </a:lnTo>
                    <a:lnTo>
                      <a:pt x="427" y="24"/>
                    </a:lnTo>
                    <a:lnTo>
                      <a:pt x="422" y="24"/>
                    </a:lnTo>
                    <a:lnTo>
                      <a:pt x="419" y="24"/>
                    </a:lnTo>
                    <a:lnTo>
                      <a:pt x="416" y="26"/>
                    </a:lnTo>
                    <a:lnTo>
                      <a:pt x="413" y="26"/>
                    </a:lnTo>
                    <a:lnTo>
                      <a:pt x="405" y="24"/>
                    </a:lnTo>
                    <a:lnTo>
                      <a:pt x="402" y="24"/>
                    </a:lnTo>
                    <a:lnTo>
                      <a:pt x="399" y="22"/>
                    </a:lnTo>
                    <a:lnTo>
                      <a:pt x="397" y="21"/>
                    </a:lnTo>
                    <a:lnTo>
                      <a:pt x="395" y="19"/>
                    </a:lnTo>
                    <a:lnTo>
                      <a:pt x="395" y="18"/>
                    </a:lnTo>
                    <a:lnTo>
                      <a:pt x="400" y="18"/>
                    </a:lnTo>
                    <a:lnTo>
                      <a:pt x="402" y="16"/>
                    </a:lnTo>
                    <a:lnTo>
                      <a:pt x="405" y="15"/>
                    </a:lnTo>
                    <a:lnTo>
                      <a:pt x="397" y="15"/>
                    </a:lnTo>
                    <a:lnTo>
                      <a:pt x="394" y="13"/>
                    </a:lnTo>
                    <a:lnTo>
                      <a:pt x="391" y="11"/>
                    </a:lnTo>
                    <a:lnTo>
                      <a:pt x="394" y="10"/>
                    </a:lnTo>
                    <a:lnTo>
                      <a:pt x="403" y="10"/>
                    </a:lnTo>
                    <a:lnTo>
                      <a:pt x="406" y="10"/>
                    </a:lnTo>
                    <a:lnTo>
                      <a:pt x="408" y="11"/>
                    </a:lnTo>
                    <a:lnTo>
                      <a:pt x="411" y="13"/>
                    </a:lnTo>
                    <a:lnTo>
                      <a:pt x="414" y="11"/>
                    </a:lnTo>
                    <a:lnTo>
                      <a:pt x="411" y="10"/>
                    </a:lnTo>
                    <a:lnTo>
                      <a:pt x="410" y="7"/>
                    </a:lnTo>
                    <a:lnTo>
                      <a:pt x="408" y="7"/>
                    </a:lnTo>
                    <a:lnTo>
                      <a:pt x="410" y="5"/>
                    </a:lnTo>
                    <a:lnTo>
                      <a:pt x="410" y="5"/>
                    </a:lnTo>
                    <a:lnTo>
                      <a:pt x="411" y="5"/>
                    </a:lnTo>
                    <a:lnTo>
                      <a:pt x="414" y="8"/>
                    </a:lnTo>
                    <a:lnTo>
                      <a:pt x="417" y="8"/>
                    </a:lnTo>
                    <a:lnTo>
                      <a:pt x="417" y="7"/>
                    </a:lnTo>
                    <a:lnTo>
                      <a:pt x="417" y="5"/>
                    </a:lnTo>
                    <a:lnTo>
                      <a:pt x="417" y="4"/>
                    </a:lnTo>
                    <a:lnTo>
                      <a:pt x="416" y="2"/>
                    </a:lnTo>
                    <a:lnTo>
                      <a:pt x="416" y="0"/>
                    </a:lnTo>
                    <a:lnTo>
                      <a:pt x="417"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0" name="Freeform 187">
                <a:extLst>
                  <a:ext uri="{FF2B5EF4-FFF2-40B4-BE49-F238E27FC236}">
                    <a16:creationId xmlns:a16="http://schemas.microsoft.com/office/drawing/2014/main" id="{A0F6B2A8-67B7-4C2D-8C90-49A4C514C369}"/>
                  </a:ext>
                </a:extLst>
              </p:cNvPr>
              <p:cNvSpPr>
                <a:spLocks noEditPoints="1"/>
              </p:cNvSpPr>
              <p:nvPr/>
            </p:nvSpPr>
            <p:spPr bwMode="auto">
              <a:xfrm>
                <a:off x="5860505" y="2749338"/>
                <a:ext cx="107208" cy="107208"/>
              </a:xfrm>
              <a:custGeom>
                <a:avLst/>
                <a:gdLst>
                  <a:gd name="T0" fmla="*/ 9 w 55"/>
                  <a:gd name="T1" fmla="*/ 44 h 55"/>
                  <a:gd name="T2" fmla="*/ 8 w 55"/>
                  <a:gd name="T3" fmla="*/ 47 h 55"/>
                  <a:gd name="T4" fmla="*/ 3 w 55"/>
                  <a:gd name="T5" fmla="*/ 45 h 55"/>
                  <a:gd name="T6" fmla="*/ 0 w 55"/>
                  <a:gd name="T7" fmla="*/ 45 h 55"/>
                  <a:gd name="T8" fmla="*/ 8 w 55"/>
                  <a:gd name="T9" fmla="*/ 36 h 55"/>
                  <a:gd name="T10" fmla="*/ 6 w 55"/>
                  <a:gd name="T11" fmla="*/ 38 h 55"/>
                  <a:gd name="T12" fmla="*/ 33 w 55"/>
                  <a:gd name="T13" fmla="*/ 20 h 55"/>
                  <a:gd name="T14" fmla="*/ 35 w 55"/>
                  <a:gd name="T15" fmla="*/ 22 h 55"/>
                  <a:gd name="T16" fmla="*/ 30 w 55"/>
                  <a:gd name="T17" fmla="*/ 27 h 55"/>
                  <a:gd name="T18" fmla="*/ 31 w 55"/>
                  <a:gd name="T19" fmla="*/ 20 h 55"/>
                  <a:gd name="T20" fmla="*/ 24 w 55"/>
                  <a:gd name="T21" fmla="*/ 14 h 55"/>
                  <a:gd name="T22" fmla="*/ 27 w 55"/>
                  <a:gd name="T23" fmla="*/ 19 h 55"/>
                  <a:gd name="T24" fmla="*/ 24 w 55"/>
                  <a:gd name="T25" fmla="*/ 23 h 55"/>
                  <a:gd name="T26" fmla="*/ 28 w 55"/>
                  <a:gd name="T27" fmla="*/ 27 h 55"/>
                  <a:gd name="T28" fmla="*/ 35 w 55"/>
                  <a:gd name="T29" fmla="*/ 20 h 55"/>
                  <a:gd name="T30" fmla="*/ 31 w 55"/>
                  <a:gd name="T31" fmla="*/ 17 h 55"/>
                  <a:gd name="T32" fmla="*/ 28 w 55"/>
                  <a:gd name="T33" fmla="*/ 14 h 55"/>
                  <a:gd name="T34" fmla="*/ 22 w 55"/>
                  <a:gd name="T35" fmla="*/ 11 h 55"/>
                  <a:gd name="T36" fmla="*/ 22 w 55"/>
                  <a:gd name="T37" fmla="*/ 9 h 55"/>
                  <a:gd name="T38" fmla="*/ 24 w 55"/>
                  <a:gd name="T39" fmla="*/ 6 h 55"/>
                  <a:gd name="T40" fmla="*/ 55 w 55"/>
                  <a:gd name="T41" fmla="*/ 6 h 55"/>
                  <a:gd name="T42" fmla="*/ 52 w 55"/>
                  <a:gd name="T43" fmla="*/ 17 h 55"/>
                  <a:gd name="T44" fmla="*/ 47 w 55"/>
                  <a:gd name="T45" fmla="*/ 20 h 55"/>
                  <a:gd name="T46" fmla="*/ 49 w 55"/>
                  <a:gd name="T47" fmla="*/ 23 h 55"/>
                  <a:gd name="T48" fmla="*/ 52 w 55"/>
                  <a:gd name="T49" fmla="*/ 25 h 55"/>
                  <a:gd name="T50" fmla="*/ 49 w 55"/>
                  <a:gd name="T51" fmla="*/ 30 h 55"/>
                  <a:gd name="T52" fmla="*/ 49 w 55"/>
                  <a:gd name="T53" fmla="*/ 31 h 55"/>
                  <a:gd name="T54" fmla="*/ 44 w 55"/>
                  <a:gd name="T55" fmla="*/ 34 h 55"/>
                  <a:gd name="T56" fmla="*/ 39 w 55"/>
                  <a:gd name="T57" fmla="*/ 34 h 55"/>
                  <a:gd name="T58" fmla="*/ 38 w 55"/>
                  <a:gd name="T59" fmla="*/ 38 h 55"/>
                  <a:gd name="T60" fmla="*/ 41 w 55"/>
                  <a:gd name="T61" fmla="*/ 42 h 55"/>
                  <a:gd name="T62" fmla="*/ 39 w 55"/>
                  <a:gd name="T63" fmla="*/ 47 h 55"/>
                  <a:gd name="T64" fmla="*/ 36 w 55"/>
                  <a:gd name="T65" fmla="*/ 50 h 55"/>
                  <a:gd name="T66" fmla="*/ 36 w 55"/>
                  <a:gd name="T67" fmla="*/ 52 h 55"/>
                  <a:gd name="T68" fmla="*/ 35 w 55"/>
                  <a:gd name="T69" fmla="*/ 55 h 55"/>
                  <a:gd name="T70" fmla="*/ 33 w 55"/>
                  <a:gd name="T71" fmla="*/ 53 h 55"/>
                  <a:gd name="T72" fmla="*/ 35 w 55"/>
                  <a:gd name="T73" fmla="*/ 49 h 55"/>
                  <a:gd name="T74" fmla="*/ 31 w 55"/>
                  <a:gd name="T75" fmla="*/ 45 h 55"/>
                  <a:gd name="T76" fmla="*/ 27 w 55"/>
                  <a:gd name="T77" fmla="*/ 45 h 55"/>
                  <a:gd name="T78" fmla="*/ 24 w 55"/>
                  <a:gd name="T79" fmla="*/ 42 h 55"/>
                  <a:gd name="T80" fmla="*/ 20 w 55"/>
                  <a:gd name="T81" fmla="*/ 42 h 55"/>
                  <a:gd name="T82" fmla="*/ 16 w 55"/>
                  <a:gd name="T83" fmla="*/ 42 h 55"/>
                  <a:gd name="T84" fmla="*/ 14 w 55"/>
                  <a:gd name="T85" fmla="*/ 44 h 55"/>
                  <a:gd name="T86" fmla="*/ 6 w 55"/>
                  <a:gd name="T87" fmla="*/ 42 h 55"/>
                  <a:gd name="T88" fmla="*/ 2 w 55"/>
                  <a:gd name="T89" fmla="*/ 39 h 55"/>
                  <a:gd name="T90" fmla="*/ 11 w 55"/>
                  <a:gd name="T91" fmla="*/ 42 h 55"/>
                  <a:gd name="T92" fmla="*/ 9 w 55"/>
                  <a:gd name="T93" fmla="*/ 39 h 55"/>
                  <a:gd name="T94" fmla="*/ 8 w 55"/>
                  <a:gd name="T95" fmla="*/ 34 h 55"/>
                  <a:gd name="T96" fmla="*/ 14 w 55"/>
                  <a:gd name="T97" fmla="*/ 28 h 55"/>
                  <a:gd name="T98" fmla="*/ 20 w 55"/>
                  <a:gd name="T99" fmla="*/ 14 h 55"/>
                  <a:gd name="T100" fmla="*/ 30 w 55"/>
                  <a:gd name="T101" fmla="*/ 8 h 55"/>
                  <a:gd name="T102" fmla="*/ 46 w 55"/>
                  <a:gd name="T103" fmla="*/ 3 h 55"/>
                  <a:gd name="T104" fmla="*/ 27 w 55"/>
                  <a:gd name="T105" fmla="*/ 4 h 55"/>
                  <a:gd name="T106" fmla="*/ 36 w 55"/>
                  <a:gd name="T107" fmla="*/ 3 h 55"/>
                  <a:gd name="T108" fmla="*/ 33 w 55"/>
                  <a:gd name="T109" fmla="*/ 3 h 55"/>
                  <a:gd name="T110" fmla="*/ 39 w 55"/>
                  <a:gd name="T111" fmla="*/ 3 h 55"/>
                  <a:gd name="T112" fmla="*/ 49 w 55"/>
                  <a:gd name="T11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 h="55">
                    <a:moveTo>
                      <a:pt x="3" y="44"/>
                    </a:moveTo>
                    <a:lnTo>
                      <a:pt x="5" y="44"/>
                    </a:lnTo>
                    <a:lnTo>
                      <a:pt x="6" y="44"/>
                    </a:lnTo>
                    <a:lnTo>
                      <a:pt x="9" y="44"/>
                    </a:lnTo>
                    <a:lnTo>
                      <a:pt x="9" y="44"/>
                    </a:lnTo>
                    <a:lnTo>
                      <a:pt x="13" y="44"/>
                    </a:lnTo>
                    <a:lnTo>
                      <a:pt x="11" y="44"/>
                    </a:lnTo>
                    <a:lnTo>
                      <a:pt x="11" y="45"/>
                    </a:lnTo>
                    <a:lnTo>
                      <a:pt x="9" y="45"/>
                    </a:lnTo>
                    <a:lnTo>
                      <a:pt x="8" y="47"/>
                    </a:lnTo>
                    <a:lnTo>
                      <a:pt x="6" y="47"/>
                    </a:lnTo>
                    <a:lnTo>
                      <a:pt x="5" y="47"/>
                    </a:lnTo>
                    <a:lnTo>
                      <a:pt x="5" y="45"/>
                    </a:lnTo>
                    <a:lnTo>
                      <a:pt x="5" y="45"/>
                    </a:lnTo>
                    <a:lnTo>
                      <a:pt x="3" y="45"/>
                    </a:lnTo>
                    <a:lnTo>
                      <a:pt x="2" y="45"/>
                    </a:lnTo>
                    <a:lnTo>
                      <a:pt x="2" y="45"/>
                    </a:lnTo>
                    <a:lnTo>
                      <a:pt x="0" y="45"/>
                    </a:lnTo>
                    <a:lnTo>
                      <a:pt x="0" y="45"/>
                    </a:lnTo>
                    <a:lnTo>
                      <a:pt x="0" y="45"/>
                    </a:lnTo>
                    <a:lnTo>
                      <a:pt x="0" y="44"/>
                    </a:lnTo>
                    <a:lnTo>
                      <a:pt x="0" y="44"/>
                    </a:lnTo>
                    <a:lnTo>
                      <a:pt x="3" y="44"/>
                    </a:lnTo>
                    <a:close/>
                    <a:moveTo>
                      <a:pt x="6" y="36"/>
                    </a:moveTo>
                    <a:lnTo>
                      <a:pt x="8" y="36"/>
                    </a:lnTo>
                    <a:lnTo>
                      <a:pt x="9" y="38"/>
                    </a:lnTo>
                    <a:lnTo>
                      <a:pt x="9" y="38"/>
                    </a:lnTo>
                    <a:lnTo>
                      <a:pt x="9" y="39"/>
                    </a:lnTo>
                    <a:lnTo>
                      <a:pt x="8" y="39"/>
                    </a:lnTo>
                    <a:lnTo>
                      <a:pt x="6" y="38"/>
                    </a:lnTo>
                    <a:lnTo>
                      <a:pt x="5" y="38"/>
                    </a:lnTo>
                    <a:lnTo>
                      <a:pt x="5" y="38"/>
                    </a:lnTo>
                    <a:lnTo>
                      <a:pt x="5" y="38"/>
                    </a:lnTo>
                    <a:lnTo>
                      <a:pt x="6" y="36"/>
                    </a:lnTo>
                    <a:close/>
                    <a:moveTo>
                      <a:pt x="33" y="20"/>
                    </a:moveTo>
                    <a:lnTo>
                      <a:pt x="33" y="20"/>
                    </a:lnTo>
                    <a:lnTo>
                      <a:pt x="35" y="20"/>
                    </a:lnTo>
                    <a:lnTo>
                      <a:pt x="35" y="22"/>
                    </a:lnTo>
                    <a:lnTo>
                      <a:pt x="35" y="22"/>
                    </a:lnTo>
                    <a:lnTo>
                      <a:pt x="35" y="22"/>
                    </a:lnTo>
                    <a:lnTo>
                      <a:pt x="33" y="23"/>
                    </a:lnTo>
                    <a:lnTo>
                      <a:pt x="31" y="25"/>
                    </a:lnTo>
                    <a:lnTo>
                      <a:pt x="31" y="25"/>
                    </a:lnTo>
                    <a:lnTo>
                      <a:pt x="30" y="27"/>
                    </a:lnTo>
                    <a:lnTo>
                      <a:pt x="30" y="27"/>
                    </a:lnTo>
                    <a:lnTo>
                      <a:pt x="27" y="25"/>
                    </a:lnTo>
                    <a:lnTo>
                      <a:pt x="25" y="25"/>
                    </a:lnTo>
                    <a:lnTo>
                      <a:pt x="25" y="25"/>
                    </a:lnTo>
                    <a:lnTo>
                      <a:pt x="28" y="22"/>
                    </a:lnTo>
                    <a:lnTo>
                      <a:pt x="31" y="20"/>
                    </a:lnTo>
                    <a:lnTo>
                      <a:pt x="33" y="20"/>
                    </a:lnTo>
                    <a:close/>
                    <a:moveTo>
                      <a:pt x="28" y="11"/>
                    </a:moveTo>
                    <a:lnTo>
                      <a:pt x="27" y="12"/>
                    </a:lnTo>
                    <a:lnTo>
                      <a:pt x="25" y="12"/>
                    </a:lnTo>
                    <a:lnTo>
                      <a:pt x="24" y="14"/>
                    </a:lnTo>
                    <a:lnTo>
                      <a:pt x="24" y="14"/>
                    </a:lnTo>
                    <a:lnTo>
                      <a:pt x="25" y="16"/>
                    </a:lnTo>
                    <a:lnTo>
                      <a:pt x="25" y="17"/>
                    </a:lnTo>
                    <a:lnTo>
                      <a:pt x="27" y="17"/>
                    </a:lnTo>
                    <a:lnTo>
                      <a:pt x="27" y="19"/>
                    </a:lnTo>
                    <a:lnTo>
                      <a:pt x="25" y="20"/>
                    </a:lnTo>
                    <a:lnTo>
                      <a:pt x="24" y="20"/>
                    </a:lnTo>
                    <a:lnTo>
                      <a:pt x="24" y="20"/>
                    </a:lnTo>
                    <a:lnTo>
                      <a:pt x="24" y="22"/>
                    </a:lnTo>
                    <a:lnTo>
                      <a:pt x="24" y="23"/>
                    </a:lnTo>
                    <a:lnTo>
                      <a:pt x="24" y="23"/>
                    </a:lnTo>
                    <a:lnTo>
                      <a:pt x="24" y="23"/>
                    </a:lnTo>
                    <a:lnTo>
                      <a:pt x="24" y="25"/>
                    </a:lnTo>
                    <a:lnTo>
                      <a:pt x="24" y="25"/>
                    </a:lnTo>
                    <a:lnTo>
                      <a:pt x="28" y="27"/>
                    </a:lnTo>
                    <a:lnTo>
                      <a:pt x="30" y="27"/>
                    </a:lnTo>
                    <a:lnTo>
                      <a:pt x="35" y="23"/>
                    </a:lnTo>
                    <a:lnTo>
                      <a:pt x="36" y="22"/>
                    </a:lnTo>
                    <a:lnTo>
                      <a:pt x="36" y="20"/>
                    </a:lnTo>
                    <a:lnTo>
                      <a:pt x="35" y="20"/>
                    </a:lnTo>
                    <a:lnTo>
                      <a:pt x="33" y="19"/>
                    </a:lnTo>
                    <a:lnTo>
                      <a:pt x="31" y="19"/>
                    </a:lnTo>
                    <a:lnTo>
                      <a:pt x="31" y="19"/>
                    </a:lnTo>
                    <a:lnTo>
                      <a:pt x="31" y="17"/>
                    </a:lnTo>
                    <a:lnTo>
                      <a:pt x="31" y="17"/>
                    </a:lnTo>
                    <a:lnTo>
                      <a:pt x="33" y="16"/>
                    </a:lnTo>
                    <a:lnTo>
                      <a:pt x="33" y="16"/>
                    </a:lnTo>
                    <a:lnTo>
                      <a:pt x="31" y="16"/>
                    </a:lnTo>
                    <a:lnTo>
                      <a:pt x="30" y="16"/>
                    </a:lnTo>
                    <a:lnTo>
                      <a:pt x="28" y="14"/>
                    </a:lnTo>
                    <a:lnTo>
                      <a:pt x="28" y="14"/>
                    </a:lnTo>
                    <a:lnTo>
                      <a:pt x="28" y="11"/>
                    </a:lnTo>
                    <a:lnTo>
                      <a:pt x="28" y="11"/>
                    </a:lnTo>
                    <a:close/>
                    <a:moveTo>
                      <a:pt x="22" y="9"/>
                    </a:moveTo>
                    <a:lnTo>
                      <a:pt x="22" y="11"/>
                    </a:lnTo>
                    <a:lnTo>
                      <a:pt x="20" y="12"/>
                    </a:lnTo>
                    <a:lnTo>
                      <a:pt x="19" y="12"/>
                    </a:lnTo>
                    <a:lnTo>
                      <a:pt x="19" y="11"/>
                    </a:lnTo>
                    <a:lnTo>
                      <a:pt x="19" y="11"/>
                    </a:lnTo>
                    <a:lnTo>
                      <a:pt x="22" y="9"/>
                    </a:lnTo>
                    <a:close/>
                    <a:moveTo>
                      <a:pt x="24" y="6"/>
                    </a:moveTo>
                    <a:lnTo>
                      <a:pt x="25" y="6"/>
                    </a:lnTo>
                    <a:lnTo>
                      <a:pt x="22" y="8"/>
                    </a:lnTo>
                    <a:lnTo>
                      <a:pt x="22" y="8"/>
                    </a:lnTo>
                    <a:lnTo>
                      <a:pt x="24" y="6"/>
                    </a:lnTo>
                    <a:close/>
                    <a:moveTo>
                      <a:pt x="49" y="3"/>
                    </a:moveTo>
                    <a:lnTo>
                      <a:pt x="50" y="4"/>
                    </a:lnTo>
                    <a:lnTo>
                      <a:pt x="52" y="6"/>
                    </a:lnTo>
                    <a:lnTo>
                      <a:pt x="54" y="6"/>
                    </a:lnTo>
                    <a:lnTo>
                      <a:pt x="55" y="6"/>
                    </a:lnTo>
                    <a:lnTo>
                      <a:pt x="55" y="9"/>
                    </a:lnTo>
                    <a:lnTo>
                      <a:pt x="55" y="12"/>
                    </a:lnTo>
                    <a:lnTo>
                      <a:pt x="55" y="12"/>
                    </a:lnTo>
                    <a:lnTo>
                      <a:pt x="54" y="14"/>
                    </a:lnTo>
                    <a:lnTo>
                      <a:pt x="52" y="17"/>
                    </a:lnTo>
                    <a:lnTo>
                      <a:pt x="52" y="19"/>
                    </a:lnTo>
                    <a:lnTo>
                      <a:pt x="52" y="19"/>
                    </a:lnTo>
                    <a:lnTo>
                      <a:pt x="49" y="19"/>
                    </a:lnTo>
                    <a:lnTo>
                      <a:pt x="47" y="20"/>
                    </a:lnTo>
                    <a:lnTo>
                      <a:pt x="47" y="20"/>
                    </a:lnTo>
                    <a:lnTo>
                      <a:pt x="47" y="20"/>
                    </a:lnTo>
                    <a:lnTo>
                      <a:pt x="47" y="20"/>
                    </a:lnTo>
                    <a:lnTo>
                      <a:pt x="47" y="22"/>
                    </a:lnTo>
                    <a:lnTo>
                      <a:pt x="47" y="22"/>
                    </a:lnTo>
                    <a:lnTo>
                      <a:pt x="49" y="23"/>
                    </a:lnTo>
                    <a:lnTo>
                      <a:pt x="49" y="23"/>
                    </a:lnTo>
                    <a:lnTo>
                      <a:pt x="50" y="23"/>
                    </a:lnTo>
                    <a:lnTo>
                      <a:pt x="52" y="23"/>
                    </a:lnTo>
                    <a:lnTo>
                      <a:pt x="52" y="23"/>
                    </a:lnTo>
                    <a:lnTo>
                      <a:pt x="52" y="25"/>
                    </a:lnTo>
                    <a:lnTo>
                      <a:pt x="52" y="25"/>
                    </a:lnTo>
                    <a:lnTo>
                      <a:pt x="52" y="27"/>
                    </a:lnTo>
                    <a:lnTo>
                      <a:pt x="52" y="28"/>
                    </a:lnTo>
                    <a:lnTo>
                      <a:pt x="50" y="30"/>
                    </a:lnTo>
                    <a:lnTo>
                      <a:pt x="49" y="30"/>
                    </a:lnTo>
                    <a:lnTo>
                      <a:pt x="49" y="30"/>
                    </a:lnTo>
                    <a:lnTo>
                      <a:pt x="47" y="30"/>
                    </a:lnTo>
                    <a:lnTo>
                      <a:pt x="47" y="31"/>
                    </a:lnTo>
                    <a:lnTo>
                      <a:pt x="47" y="31"/>
                    </a:lnTo>
                    <a:lnTo>
                      <a:pt x="49" y="31"/>
                    </a:lnTo>
                    <a:lnTo>
                      <a:pt x="49" y="33"/>
                    </a:lnTo>
                    <a:lnTo>
                      <a:pt x="49" y="33"/>
                    </a:lnTo>
                    <a:lnTo>
                      <a:pt x="49" y="33"/>
                    </a:lnTo>
                    <a:lnTo>
                      <a:pt x="46" y="34"/>
                    </a:lnTo>
                    <a:lnTo>
                      <a:pt x="44" y="34"/>
                    </a:lnTo>
                    <a:lnTo>
                      <a:pt x="43" y="34"/>
                    </a:lnTo>
                    <a:lnTo>
                      <a:pt x="43" y="34"/>
                    </a:lnTo>
                    <a:lnTo>
                      <a:pt x="43" y="34"/>
                    </a:lnTo>
                    <a:lnTo>
                      <a:pt x="39" y="34"/>
                    </a:lnTo>
                    <a:lnTo>
                      <a:pt x="39" y="34"/>
                    </a:lnTo>
                    <a:lnTo>
                      <a:pt x="39" y="34"/>
                    </a:lnTo>
                    <a:lnTo>
                      <a:pt x="38" y="34"/>
                    </a:lnTo>
                    <a:lnTo>
                      <a:pt x="36" y="36"/>
                    </a:lnTo>
                    <a:lnTo>
                      <a:pt x="36" y="36"/>
                    </a:lnTo>
                    <a:lnTo>
                      <a:pt x="38" y="38"/>
                    </a:lnTo>
                    <a:lnTo>
                      <a:pt x="39" y="39"/>
                    </a:lnTo>
                    <a:lnTo>
                      <a:pt x="39" y="39"/>
                    </a:lnTo>
                    <a:lnTo>
                      <a:pt x="39" y="41"/>
                    </a:lnTo>
                    <a:lnTo>
                      <a:pt x="41" y="41"/>
                    </a:lnTo>
                    <a:lnTo>
                      <a:pt x="41" y="42"/>
                    </a:lnTo>
                    <a:lnTo>
                      <a:pt x="41" y="42"/>
                    </a:lnTo>
                    <a:lnTo>
                      <a:pt x="39" y="44"/>
                    </a:lnTo>
                    <a:lnTo>
                      <a:pt x="38" y="47"/>
                    </a:lnTo>
                    <a:lnTo>
                      <a:pt x="38" y="47"/>
                    </a:lnTo>
                    <a:lnTo>
                      <a:pt x="39" y="47"/>
                    </a:lnTo>
                    <a:lnTo>
                      <a:pt x="39" y="47"/>
                    </a:lnTo>
                    <a:lnTo>
                      <a:pt x="39" y="47"/>
                    </a:lnTo>
                    <a:lnTo>
                      <a:pt x="39" y="49"/>
                    </a:lnTo>
                    <a:lnTo>
                      <a:pt x="36" y="50"/>
                    </a:lnTo>
                    <a:lnTo>
                      <a:pt x="36" y="50"/>
                    </a:lnTo>
                    <a:lnTo>
                      <a:pt x="36" y="50"/>
                    </a:lnTo>
                    <a:lnTo>
                      <a:pt x="35" y="50"/>
                    </a:lnTo>
                    <a:lnTo>
                      <a:pt x="36" y="50"/>
                    </a:lnTo>
                    <a:lnTo>
                      <a:pt x="36" y="52"/>
                    </a:lnTo>
                    <a:lnTo>
                      <a:pt x="36" y="52"/>
                    </a:lnTo>
                    <a:lnTo>
                      <a:pt x="38" y="52"/>
                    </a:lnTo>
                    <a:lnTo>
                      <a:pt x="38" y="53"/>
                    </a:lnTo>
                    <a:lnTo>
                      <a:pt x="38" y="55"/>
                    </a:lnTo>
                    <a:lnTo>
                      <a:pt x="36" y="55"/>
                    </a:lnTo>
                    <a:lnTo>
                      <a:pt x="35" y="55"/>
                    </a:lnTo>
                    <a:lnTo>
                      <a:pt x="33" y="55"/>
                    </a:lnTo>
                    <a:lnTo>
                      <a:pt x="33" y="55"/>
                    </a:lnTo>
                    <a:lnTo>
                      <a:pt x="33" y="55"/>
                    </a:lnTo>
                    <a:lnTo>
                      <a:pt x="31" y="53"/>
                    </a:lnTo>
                    <a:lnTo>
                      <a:pt x="33" y="53"/>
                    </a:lnTo>
                    <a:lnTo>
                      <a:pt x="33" y="52"/>
                    </a:lnTo>
                    <a:lnTo>
                      <a:pt x="35" y="52"/>
                    </a:lnTo>
                    <a:lnTo>
                      <a:pt x="33" y="52"/>
                    </a:lnTo>
                    <a:lnTo>
                      <a:pt x="35" y="52"/>
                    </a:lnTo>
                    <a:lnTo>
                      <a:pt x="35" y="49"/>
                    </a:lnTo>
                    <a:lnTo>
                      <a:pt x="35" y="49"/>
                    </a:lnTo>
                    <a:lnTo>
                      <a:pt x="35" y="49"/>
                    </a:lnTo>
                    <a:lnTo>
                      <a:pt x="35" y="47"/>
                    </a:lnTo>
                    <a:lnTo>
                      <a:pt x="31" y="47"/>
                    </a:lnTo>
                    <a:lnTo>
                      <a:pt x="31" y="45"/>
                    </a:lnTo>
                    <a:lnTo>
                      <a:pt x="30" y="45"/>
                    </a:lnTo>
                    <a:lnTo>
                      <a:pt x="30" y="45"/>
                    </a:lnTo>
                    <a:lnTo>
                      <a:pt x="30" y="45"/>
                    </a:lnTo>
                    <a:lnTo>
                      <a:pt x="27" y="45"/>
                    </a:lnTo>
                    <a:lnTo>
                      <a:pt x="27" y="45"/>
                    </a:lnTo>
                    <a:lnTo>
                      <a:pt x="25" y="44"/>
                    </a:lnTo>
                    <a:lnTo>
                      <a:pt x="24" y="42"/>
                    </a:lnTo>
                    <a:lnTo>
                      <a:pt x="24" y="42"/>
                    </a:lnTo>
                    <a:lnTo>
                      <a:pt x="24" y="42"/>
                    </a:lnTo>
                    <a:lnTo>
                      <a:pt x="24" y="42"/>
                    </a:lnTo>
                    <a:lnTo>
                      <a:pt x="22" y="42"/>
                    </a:lnTo>
                    <a:lnTo>
                      <a:pt x="20" y="42"/>
                    </a:lnTo>
                    <a:lnTo>
                      <a:pt x="20" y="42"/>
                    </a:lnTo>
                    <a:lnTo>
                      <a:pt x="20" y="42"/>
                    </a:lnTo>
                    <a:lnTo>
                      <a:pt x="20" y="42"/>
                    </a:lnTo>
                    <a:lnTo>
                      <a:pt x="20" y="42"/>
                    </a:lnTo>
                    <a:lnTo>
                      <a:pt x="19" y="41"/>
                    </a:lnTo>
                    <a:lnTo>
                      <a:pt x="17" y="42"/>
                    </a:lnTo>
                    <a:lnTo>
                      <a:pt x="17" y="42"/>
                    </a:lnTo>
                    <a:lnTo>
                      <a:pt x="16" y="42"/>
                    </a:lnTo>
                    <a:lnTo>
                      <a:pt x="16" y="42"/>
                    </a:lnTo>
                    <a:lnTo>
                      <a:pt x="16" y="42"/>
                    </a:lnTo>
                    <a:lnTo>
                      <a:pt x="14" y="42"/>
                    </a:lnTo>
                    <a:lnTo>
                      <a:pt x="14" y="44"/>
                    </a:lnTo>
                    <a:lnTo>
                      <a:pt x="14" y="44"/>
                    </a:lnTo>
                    <a:lnTo>
                      <a:pt x="13" y="44"/>
                    </a:lnTo>
                    <a:lnTo>
                      <a:pt x="13" y="44"/>
                    </a:lnTo>
                    <a:lnTo>
                      <a:pt x="11" y="44"/>
                    </a:lnTo>
                    <a:lnTo>
                      <a:pt x="9" y="42"/>
                    </a:lnTo>
                    <a:lnTo>
                      <a:pt x="6" y="42"/>
                    </a:lnTo>
                    <a:lnTo>
                      <a:pt x="5" y="42"/>
                    </a:lnTo>
                    <a:lnTo>
                      <a:pt x="3" y="42"/>
                    </a:lnTo>
                    <a:lnTo>
                      <a:pt x="2" y="41"/>
                    </a:lnTo>
                    <a:lnTo>
                      <a:pt x="0" y="41"/>
                    </a:lnTo>
                    <a:lnTo>
                      <a:pt x="2" y="39"/>
                    </a:lnTo>
                    <a:lnTo>
                      <a:pt x="2" y="39"/>
                    </a:lnTo>
                    <a:lnTo>
                      <a:pt x="5" y="39"/>
                    </a:lnTo>
                    <a:lnTo>
                      <a:pt x="6" y="39"/>
                    </a:lnTo>
                    <a:lnTo>
                      <a:pt x="11" y="42"/>
                    </a:lnTo>
                    <a:lnTo>
                      <a:pt x="11" y="42"/>
                    </a:lnTo>
                    <a:lnTo>
                      <a:pt x="13" y="42"/>
                    </a:lnTo>
                    <a:lnTo>
                      <a:pt x="13" y="41"/>
                    </a:lnTo>
                    <a:lnTo>
                      <a:pt x="11" y="41"/>
                    </a:lnTo>
                    <a:lnTo>
                      <a:pt x="9" y="41"/>
                    </a:lnTo>
                    <a:lnTo>
                      <a:pt x="9" y="39"/>
                    </a:lnTo>
                    <a:lnTo>
                      <a:pt x="11" y="39"/>
                    </a:lnTo>
                    <a:lnTo>
                      <a:pt x="11" y="39"/>
                    </a:lnTo>
                    <a:lnTo>
                      <a:pt x="11" y="38"/>
                    </a:lnTo>
                    <a:lnTo>
                      <a:pt x="8" y="36"/>
                    </a:lnTo>
                    <a:lnTo>
                      <a:pt x="8" y="34"/>
                    </a:lnTo>
                    <a:lnTo>
                      <a:pt x="9" y="33"/>
                    </a:lnTo>
                    <a:lnTo>
                      <a:pt x="9" y="31"/>
                    </a:lnTo>
                    <a:lnTo>
                      <a:pt x="11" y="31"/>
                    </a:lnTo>
                    <a:lnTo>
                      <a:pt x="11" y="30"/>
                    </a:lnTo>
                    <a:lnTo>
                      <a:pt x="14" y="28"/>
                    </a:lnTo>
                    <a:lnTo>
                      <a:pt x="16" y="25"/>
                    </a:lnTo>
                    <a:lnTo>
                      <a:pt x="17" y="23"/>
                    </a:lnTo>
                    <a:lnTo>
                      <a:pt x="19" y="16"/>
                    </a:lnTo>
                    <a:lnTo>
                      <a:pt x="19" y="14"/>
                    </a:lnTo>
                    <a:lnTo>
                      <a:pt x="20" y="14"/>
                    </a:lnTo>
                    <a:lnTo>
                      <a:pt x="20" y="14"/>
                    </a:lnTo>
                    <a:lnTo>
                      <a:pt x="22" y="14"/>
                    </a:lnTo>
                    <a:lnTo>
                      <a:pt x="24" y="12"/>
                    </a:lnTo>
                    <a:lnTo>
                      <a:pt x="28" y="11"/>
                    </a:lnTo>
                    <a:lnTo>
                      <a:pt x="30" y="8"/>
                    </a:lnTo>
                    <a:lnTo>
                      <a:pt x="31" y="8"/>
                    </a:lnTo>
                    <a:lnTo>
                      <a:pt x="36" y="4"/>
                    </a:lnTo>
                    <a:lnTo>
                      <a:pt x="38" y="4"/>
                    </a:lnTo>
                    <a:lnTo>
                      <a:pt x="43" y="4"/>
                    </a:lnTo>
                    <a:lnTo>
                      <a:pt x="46" y="3"/>
                    </a:lnTo>
                    <a:lnTo>
                      <a:pt x="49" y="3"/>
                    </a:lnTo>
                    <a:close/>
                    <a:moveTo>
                      <a:pt x="31" y="3"/>
                    </a:moveTo>
                    <a:lnTo>
                      <a:pt x="31" y="3"/>
                    </a:lnTo>
                    <a:lnTo>
                      <a:pt x="28" y="4"/>
                    </a:lnTo>
                    <a:lnTo>
                      <a:pt x="27" y="4"/>
                    </a:lnTo>
                    <a:lnTo>
                      <a:pt x="25" y="4"/>
                    </a:lnTo>
                    <a:lnTo>
                      <a:pt x="28" y="4"/>
                    </a:lnTo>
                    <a:lnTo>
                      <a:pt x="31" y="3"/>
                    </a:lnTo>
                    <a:close/>
                    <a:moveTo>
                      <a:pt x="36" y="3"/>
                    </a:moveTo>
                    <a:lnTo>
                      <a:pt x="36" y="3"/>
                    </a:lnTo>
                    <a:lnTo>
                      <a:pt x="36" y="3"/>
                    </a:lnTo>
                    <a:lnTo>
                      <a:pt x="33" y="3"/>
                    </a:lnTo>
                    <a:lnTo>
                      <a:pt x="33" y="3"/>
                    </a:lnTo>
                    <a:lnTo>
                      <a:pt x="33" y="3"/>
                    </a:lnTo>
                    <a:lnTo>
                      <a:pt x="33" y="3"/>
                    </a:lnTo>
                    <a:lnTo>
                      <a:pt x="36" y="3"/>
                    </a:lnTo>
                    <a:close/>
                    <a:moveTo>
                      <a:pt x="41" y="1"/>
                    </a:moveTo>
                    <a:lnTo>
                      <a:pt x="43" y="3"/>
                    </a:lnTo>
                    <a:lnTo>
                      <a:pt x="41" y="3"/>
                    </a:lnTo>
                    <a:lnTo>
                      <a:pt x="39" y="3"/>
                    </a:lnTo>
                    <a:lnTo>
                      <a:pt x="39" y="3"/>
                    </a:lnTo>
                    <a:lnTo>
                      <a:pt x="41" y="1"/>
                    </a:lnTo>
                    <a:close/>
                    <a:moveTo>
                      <a:pt x="49" y="0"/>
                    </a:moveTo>
                    <a:lnTo>
                      <a:pt x="49" y="0"/>
                    </a:lnTo>
                    <a:lnTo>
                      <a:pt x="49" y="1"/>
                    </a:lnTo>
                    <a:lnTo>
                      <a:pt x="47" y="1"/>
                    </a:lnTo>
                    <a:lnTo>
                      <a:pt x="47" y="0"/>
                    </a:lnTo>
                    <a:lnTo>
                      <a:pt x="49" y="0"/>
                    </a:lnTo>
                    <a:close/>
                  </a:path>
                </a:pathLst>
              </a:custGeom>
              <a:solidFill>
                <a:schemeClr val="accent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1" name="Freeform 188">
                <a:extLst>
                  <a:ext uri="{FF2B5EF4-FFF2-40B4-BE49-F238E27FC236}">
                    <a16:creationId xmlns:a16="http://schemas.microsoft.com/office/drawing/2014/main" id="{5987869B-5EF1-4CBD-ADA7-7B4171FE5D12}"/>
                  </a:ext>
                </a:extLst>
              </p:cNvPr>
              <p:cNvSpPr>
                <a:spLocks noEditPoints="1"/>
              </p:cNvSpPr>
              <p:nvPr/>
            </p:nvSpPr>
            <p:spPr bwMode="auto">
              <a:xfrm>
                <a:off x="3981456" y="3918871"/>
                <a:ext cx="9747" cy="3898"/>
              </a:xfrm>
              <a:custGeom>
                <a:avLst/>
                <a:gdLst>
                  <a:gd name="T0" fmla="*/ 4 w 5"/>
                  <a:gd name="T1" fmla="*/ 2 h 2"/>
                  <a:gd name="T2" fmla="*/ 4 w 5"/>
                  <a:gd name="T3" fmla="*/ 2 h 2"/>
                  <a:gd name="T4" fmla="*/ 4 w 5"/>
                  <a:gd name="T5" fmla="*/ 2 h 2"/>
                  <a:gd name="T6" fmla="*/ 5 w 5"/>
                  <a:gd name="T7" fmla="*/ 2 h 2"/>
                  <a:gd name="T8" fmla="*/ 5 w 5"/>
                  <a:gd name="T9" fmla="*/ 2 h 2"/>
                  <a:gd name="T10" fmla="*/ 5 w 5"/>
                  <a:gd name="T11" fmla="*/ 2 h 2"/>
                  <a:gd name="T12" fmla="*/ 4 w 5"/>
                  <a:gd name="T13" fmla="*/ 2 h 2"/>
                  <a:gd name="T14" fmla="*/ 4 w 5"/>
                  <a:gd name="T15" fmla="*/ 2 h 2"/>
                  <a:gd name="T16" fmla="*/ 4 w 5"/>
                  <a:gd name="T17" fmla="*/ 2 h 2"/>
                  <a:gd name="T18" fmla="*/ 0 w 5"/>
                  <a:gd name="T19" fmla="*/ 0 h 2"/>
                  <a:gd name="T20" fmla="*/ 0 w 5"/>
                  <a:gd name="T21" fmla="*/ 0 h 2"/>
                  <a:gd name="T22" fmla="*/ 0 w 5"/>
                  <a:gd name="T23" fmla="*/ 0 h 2"/>
                  <a:gd name="T24" fmla="*/ 0 w 5"/>
                  <a:gd name="T25" fmla="*/ 0 h 2"/>
                  <a:gd name="T26" fmla="*/ 0 w 5"/>
                  <a:gd name="T27" fmla="*/ 0 h 2"/>
                  <a:gd name="T28" fmla="*/ 0 w 5"/>
                  <a:gd name="T29" fmla="*/ 0 h 2"/>
                  <a:gd name="T30" fmla="*/ 0 w 5"/>
                  <a:gd name="T31" fmla="*/ 0 h 2"/>
                  <a:gd name="T32" fmla="*/ 0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4" y="2"/>
                    </a:moveTo>
                    <a:lnTo>
                      <a:pt x="4" y="2"/>
                    </a:lnTo>
                    <a:lnTo>
                      <a:pt x="4" y="2"/>
                    </a:lnTo>
                    <a:lnTo>
                      <a:pt x="5" y="2"/>
                    </a:lnTo>
                    <a:lnTo>
                      <a:pt x="5" y="2"/>
                    </a:lnTo>
                    <a:lnTo>
                      <a:pt x="5" y="2"/>
                    </a:lnTo>
                    <a:lnTo>
                      <a:pt x="4" y="2"/>
                    </a:lnTo>
                    <a:lnTo>
                      <a:pt x="4" y="2"/>
                    </a:lnTo>
                    <a:lnTo>
                      <a:pt x="4" y="2"/>
                    </a:lnTo>
                    <a:close/>
                    <a:moveTo>
                      <a:pt x="0" y="0"/>
                    </a:moveTo>
                    <a:lnTo>
                      <a:pt x="0" y="0"/>
                    </a:lnTo>
                    <a:lnTo>
                      <a:pt x="0"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2" name="Freeform 189">
                <a:extLst>
                  <a:ext uri="{FF2B5EF4-FFF2-40B4-BE49-F238E27FC236}">
                    <a16:creationId xmlns:a16="http://schemas.microsoft.com/office/drawing/2014/main" id="{C50002D9-8827-4805-9FEE-F8A81D5F4C50}"/>
                  </a:ext>
                </a:extLst>
              </p:cNvPr>
              <p:cNvSpPr>
                <a:spLocks noEditPoints="1"/>
              </p:cNvSpPr>
              <p:nvPr/>
            </p:nvSpPr>
            <p:spPr bwMode="auto">
              <a:xfrm>
                <a:off x="3293382" y="3992941"/>
                <a:ext cx="126700" cy="122802"/>
              </a:xfrm>
              <a:custGeom>
                <a:avLst/>
                <a:gdLst>
                  <a:gd name="T0" fmla="*/ 26 w 65"/>
                  <a:gd name="T1" fmla="*/ 44 h 63"/>
                  <a:gd name="T2" fmla="*/ 26 w 65"/>
                  <a:gd name="T3" fmla="*/ 49 h 63"/>
                  <a:gd name="T4" fmla="*/ 27 w 65"/>
                  <a:gd name="T5" fmla="*/ 49 h 63"/>
                  <a:gd name="T6" fmla="*/ 27 w 65"/>
                  <a:gd name="T7" fmla="*/ 52 h 63"/>
                  <a:gd name="T8" fmla="*/ 30 w 65"/>
                  <a:gd name="T9" fmla="*/ 55 h 63"/>
                  <a:gd name="T10" fmla="*/ 35 w 65"/>
                  <a:gd name="T11" fmla="*/ 57 h 63"/>
                  <a:gd name="T12" fmla="*/ 40 w 65"/>
                  <a:gd name="T13" fmla="*/ 58 h 63"/>
                  <a:gd name="T14" fmla="*/ 43 w 65"/>
                  <a:gd name="T15" fmla="*/ 57 h 63"/>
                  <a:gd name="T16" fmla="*/ 40 w 65"/>
                  <a:gd name="T17" fmla="*/ 53 h 63"/>
                  <a:gd name="T18" fmla="*/ 33 w 65"/>
                  <a:gd name="T19" fmla="*/ 47 h 63"/>
                  <a:gd name="T20" fmla="*/ 29 w 65"/>
                  <a:gd name="T21" fmla="*/ 44 h 63"/>
                  <a:gd name="T22" fmla="*/ 19 w 65"/>
                  <a:gd name="T23" fmla="*/ 38 h 63"/>
                  <a:gd name="T24" fmla="*/ 16 w 65"/>
                  <a:gd name="T25" fmla="*/ 39 h 63"/>
                  <a:gd name="T26" fmla="*/ 18 w 65"/>
                  <a:gd name="T27" fmla="*/ 41 h 63"/>
                  <a:gd name="T28" fmla="*/ 21 w 65"/>
                  <a:gd name="T29" fmla="*/ 41 h 63"/>
                  <a:gd name="T30" fmla="*/ 22 w 65"/>
                  <a:gd name="T31" fmla="*/ 42 h 63"/>
                  <a:gd name="T32" fmla="*/ 22 w 65"/>
                  <a:gd name="T33" fmla="*/ 39 h 63"/>
                  <a:gd name="T34" fmla="*/ 19 w 65"/>
                  <a:gd name="T35" fmla="*/ 38 h 63"/>
                  <a:gd name="T36" fmla="*/ 65 w 65"/>
                  <a:gd name="T37" fmla="*/ 1 h 63"/>
                  <a:gd name="T38" fmla="*/ 63 w 65"/>
                  <a:gd name="T39" fmla="*/ 1 h 63"/>
                  <a:gd name="T40" fmla="*/ 63 w 65"/>
                  <a:gd name="T41" fmla="*/ 5 h 63"/>
                  <a:gd name="T42" fmla="*/ 63 w 65"/>
                  <a:gd name="T43" fmla="*/ 12 h 63"/>
                  <a:gd name="T44" fmla="*/ 60 w 65"/>
                  <a:gd name="T45" fmla="*/ 25 h 63"/>
                  <a:gd name="T46" fmla="*/ 60 w 65"/>
                  <a:gd name="T47" fmla="*/ 38 h 63"/>
                  <a:gd name="T48" fmla="*/ 59 w 65"/>
                  <a:gd name="T49" fmla="*/ 36 h 63"/>
                  <a:gd name="T50" fmla="*/ 59 w 65"/>
                  <a:gd name="T51" fmla="*/ 36 h 63"/>
                  <a:gd name="T52" fmla="*/ 57 w 65"/>
                  <a:gd name="T53" fmla="*/ 38 h 63"/>
                  <a:gd name="T54" fmla="*/ 59 w 65"/>
                  <a:gd name="T55" fmla="*/ 44 h 63"/>
                  <a:gd name="T56" fmla="*/ 57 w 65"/>
                  <a:gd name="T57" fmla="*/ 44 h 63"/>
                  <a:gd name="T58" fmla="*/ 57 w 65"/>
                  <a:gd name="T59" fmla="*/ 47 h 63"/>
                  <a:gd name="T60" fmla="*/ 59 w 65"/>
                  <a:gd name="T61" fmla="*/ 50 h 63"/>
                  <a:gd name="T62" fmla="*/ 55 w 65"/>
                  <a:gd name="T63" fmla="*/ 53 h 63"/>
                  <a:gd name="T64" fmla="*/ 57 w 65"/>
                  <a:gd name="T65" fmla="*/ 60 h 63"/>
                  <a:gd name="T66" fmla="*/ 55 w 65"/>
                  <a:gd name="T67" fmla="*/ 63 h 63"/>
                  <a:gd name="T68" fmla="*/ 51 w 65"/>
                  <a:gd name="T69" fmla="*/ 61 h 63"/>
                  <a:gd name="T70" fmla="*/ 48 w 65"/>
                  <a:gd name="T71" fmla="*/ 60 h 63"/>
                  <a:gd name="T72" fmla="*/ 41 w 65"/>
                  <a:gd name="T73" fmla="*/ 58 h 63"/>
                  <a:gd name="T74" fmla="*/ 32 w 65"/>
                  <a:gd name="T75" fmla="*/ 57 h 63"/>
                  <a:gd name="T76" fmla="*/ 29 w 65"/>
                  <a:gd name="T77" fmla="*/ 58 h 63"/>
                  <a:gd name="T78" fmla="*/ 29 w 65"/>
                  <a:gd name="T79" fmla="*/ 58 h 63"/>
                  <a:gd name="T80" fmla="*/ 14 w 65"/>
                  <a:gd name="T81" fmla="*/ 44 h 63"/>
                  <a:gd name="T82" fmla="*/ 7 w 65"/>
                  <a:gd name="T83" fmla="*/ 38 h 63"/>
                  <a:gd name="T84" fmla="*/ 2 w 65"/>
                  <a:gd name="T85" fmla="*/ 30 h 63"/>
                  <a:gd name="T86" fmla="*/ 5 w 65"/>
                  <a:gd name="T87" fmla="*/ 31 h 63"/>
                  <a:gd name="T88" fmla="*/ 10 w 65"/>
                  <a:gd name="T89" fmla="*/ 30 h 63"/>
                  <a:gd name="T90" fmla="*/ 11 w 65"/>
                  <a:gd name="T91" fmla="*/ 27 h 63"/>
                  <a:gd name="T92" fmla="*/ 14 w 65"/>
                  <a:gd name="T93" fmla="*/ 25 h 63"/>
                  <a:gd name="T94" fmla="*/ 13 w 65"/>
                  <a:gd name="T95" fmla="*/ 19 h 63"/>
                  <a:gd name="T96" fmla="*/ 19 w 65"/>
                  <a:gd name="T97" fmla="*/ 19 h 63"/>
                  <a:gd name="T98" fmla="*/ 24 w 65"/>
                  <a:gd name="T99" fmla="*/ 14 h 63"/>
                  <a:gd name="T100" fmla="*/ 29 w 65"/>
                  <a:gd name="T101" fmla="*/ 17 h 63"/>
                  <a:gd name="T102" fmla="*/ 30 w 65"/>
                  <a:gd name="T103" fmla="*/ 14 h 63"/>
                  <a:gd name="T104" fmla="*/ 37 w 65"/>
                  <a:gd name="T105" fmla="*/ 11 h 63"/>
                  <a:gd name="T106" fmla="*/ 37 w 65"/>
                  <a:gd name="T107" fmla="*/ 8 h 63"/>
                  <a:gd name="T108" fmla="*/ 38 w 65"/>
                  <a:gd name="T109" fmla="*/ 6 h 63"/>
                  <a:gd name="T110" fmla="*/ 41 w 65"/>
                  <a:gd name="T111" fmla="*/ 3 h 63"/>
                  <a:gd name="T112" fmla="*/ 48 w 65"/>
                  <a:gd name="T113" fmla="*/ 6 h 63"/>
                  <a:gd name="T114" fmla="*/ 49 w 65"/>
                  <a:gd name="T115" fmla="*/ 5 h 63"/>
                  <a:gd name="T116" fmla="*/ 51 w 65"/>
                  <a:gd name="T117" fmla="*/ 5 h 63"/>
                  <a:gd name="T118" fmla="*/ 52 w 65"/>
                  <a:gd name="T119" fmla="*/ 3 h 63"/>
                  <a:gd name="T120" fmla="*/ 59 w 65"/>
                  <a:gd name="T121" fmla="*/ 3 h 63"/>
                  <a:gd name="T122" fmla="*/ 62 w 65"/>
                  <a:gd name="T12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63">
                    <a:moveTo>
                      <a:pt x="27" y="42"/>
                    </a:moveTo>
                    <a:lnTo>
                      <a:pt x="27" y="42"/>
                    </a:lnTo>
                    <a:lnTo>
                      <a:pt x="26" y="44"/>
                    </a:lnTo>
                    <a:lnTo>
                      <a:pt x="26" y="44"/>
                    </a:lnTo>
                    <a:lnTo>
                      <a:pt x="26" y="46"/>
                    </a:lnTo>
                    <a:lnTo>
                      <a:pt x="26" y="46"/>
                    </a:lnTo>
                    <a:lnTo>
                      <a:pt x="26" y="47"/>
                    </a:lnTo>
                    <a:lnTo>
                      <a:pt x="26" y="49"/>
                    </a:lnTo>
                    <a:lnTo>
                      <a:pt x="26" y="49"/>
                    </a:lnTo>
                    <a:lnTo>
                      <a:pt x="26" y="49"/>
                    </a:lnTo>
                    <a:lnTo>
                      <a:pt x="26" y="49"/>
                    </a:lnTo>
                    <a:lnTo>
                      <a:pt x="27" y="49"/>
                    </a:lnTo>
                    <a:lnTo>
                      <a:pt x="27" y="49"/>
                    </a:lnTo>
                    <a:lnTo>
                      <a:pt x="27" y="50"/>
                    </a:lnTo>
                    <a:lnTo>
                      <a:pt x="27" y="50"/>
                    </a:lnTo>
                    <a:lnTo>
                      <a:pt x="27" y="52"/>
                    </a:lnTo>
                    <a:lnTo>
                      <a:pt x="29" y="53"/>
                    </a:lnTo>
                    <a:lnTo>
                      <a:pt x="29" y="53"/>
                    </a:lnTo>
                    <a:lnTo>
                      <a:pt x="29" y="55"/>
                    </a:lnTo>
                    <a:lnTo>
                      <a:pt x="30" y="55"/>
                    </a:lnTo>
                    <a:lnTo>
                      <a:pt x="30" y="55"/>
                    </a:lnTo>
                    <a:lnTo>
                      <a:pt x="32" y="55"/>
                    </a:lnTo>
                    <a:lnTo>
                      <a:pt x="33" y="57"/>
                    </a:lnTo>
                    <a:lnTo>
                      <a:pt x="35" y="57"/>
                    </a:lnTo>
                    <a:lnTo>
                      <a:pt x="38" y="58"/>
                    </a:lnTo>
                    <a:lnTo>
                      <a:pt x="38" y="58"/>
                    </a:lnTo>
                    <a:lnTo>
                      <a:pt x="40" y="58"/>
                    </a:lnTo>
                    <a:lnTo>
                      <a:pt x="40" y="58"/>
                    </a:lnTo>
                    <a:lnTo>
                      <a:pt x="41" y="58"/>
                    </a:lnTo>
                    <a:lnTo>
                      <a:pt x="41" y="58"/>
                    </a:lnTo>
                    <a:lnTo>
                      <a:pt x="43" y="57"/>
                    </a:lnTo>
                    <a:lnTo>
                      <a:pt x="43" y="57"/>
                    </a:lnTo>
                    <a:lnTo>
                      <a:pt x="41" y="57"/>
                    </a:lnTo>
                    <a:lnTo>
                      <a:pt x="41" y="55"/>
                    </a:lnTo>
                    <a:lnTo>
                      <a:pt x="41" y="53"/>
                    </a:lnTo>
                    <a:lnTo>
                      <a:pt x="40" y="53"/>
                    </a:lnTo>
                    <a:lnTo>
                      <a:pt x="38" y="52"/>
                    </a:lnTo>
                    <a:lnTo>
                      <a:pt x="37" y="49"/>
                    </a:lnTo>
                    <a:lnTo>
                      <a:pt x="35" y="47"/>
                    </a:lnTo>
                    <a:lnTo>
                      <a:pt x="33" y="47"/>
                    </a:lnTo>
                    <a:lnTo>
                      <a:pt x="33" y="46"/>
                    </a:lnTo>
                    <a:lnTo>
                      <a:pt x="32" y="46"/>
                    </a:lnTo>
                    <a:lnTo>
                      <a:pt x="30" y="44"/>
                    </a:lnTo>
                    <a:lnTo>
                      <a:pt x="29" y="44"/>
                    </a:lnTo>
                    <a:lnTo>
                      <a:pt x="29" y="42"/>
                    </a:lnTo>
                    <a:lnTo>
                      <a:pt x="27" y="42"/>
                    </a:lnTo>
                    <a:lnTo>
                      <a:pt x="27" y="42"/>
                    </a:lnTo>
                    <a:close/>
                    <a:moveTo>
                      <a:pt x="19" y="38"/>
                    </a:moveTo>
                    <a:lnTo>
                      <a:pt x="19" y="38"/>
                    </a:lnTo>
                    <a:lnTo>
                      <a:pt x="18" y="38"/>
                    </a:lnTo>
                    <a:lnTo>
                      <a:pt x="16" y="38"/>
                    </a:lnTo>
                    <a:lnTo>
                      <a:pt x="16" y="39"/>
                    </a:lnTo>
                    <a:lnTo>
                      <a:pt x="16" y="39"/>
                    </a:lnTo>
                    <a:lnTo>
                      <a:pt x="16" y="39"/>
                    </a:lnTo>
                    <a:lnTo>
                      <a:pt x="18" y="39"/>
                    </a:lnTo>
                    <a:lnTo>
                      <a:pt x="18" y="41"/>
                    </a:lnTo>
                    <a:lnTo>
                      <a:pt x="19" y="41"/>
                    </a:lnTo>
                    <a:lnTo>
                      <a:pt x="19" y="41"/>
                    </a:lnTo>
                    <a:lnTo>
                      <a:pt x="21" y="41"/>
                    </a:lnTo>
                    <a:lnTo>
                      <a:pt x="21" y="41"/>
                    </a:lnTo>
                    <a:lnTo>
                      <a:pt x="21" y="41"/>
                    </a:lnTo>
                    <a:lnTo>
                      <a:pt x="19" y="42"/>
                    </a:lnTo>
                    <a:lnTo>
                      <a:pt x="21" y="42"/>
                    </a:lnTo>
                    <a:lnTo>
                      <a:pt x="22" y="42"/>
                    </a:lnTo>
                    <a:lnTo>
                      <a:pt x="22" y="41"/>
                    </a:lnTo>
                    <a:lnTo>
                      <a:pt x="22" y="41"/>
                    </a:lnTo>
                    <a:lnTo>
                      <a:pt x="22" y="39"/>
                    </a:lnTo>
                    <a:lnTo>
                      <a:pt x="22" y="39"/>
                    </a:lnTo>
                    <a:lnTo>
                      <a:pt x="22" y="39"/>
                    </a:lnTo>
                    <a:lnTo>
                      <a:pt x="21" y="39"/>
                    </a:lnTo>
                    <a:lnTo>
                      <a:pt x="21" y="38"/>
                    </a:lnTo>
                    <a:lnTo>
                      <a:pt x="19" y="38"/>
                    </a:lnTo>
                    <a:close/>
                    <a:moveTo>
                      <a:pt x="62" y="0"/>
                    </a:moveTo>
                    <a:lnTo>
                      <a:pt x="65" y="0"/>
                    </a:lnTo>
                    <a:lnTo>
                      <a:pt x="65" y="1"/>
                    </a:lnTo>
                    <a:lnTo>
                      <a:pt x="65" y="1"/>
                    </a:lnTo>
                    <a:lnTo>
                      <a:pt x="63" y="3"/>
                    </a:lnTo>
                    <a:lnTo>
                      <a:pt x="63" y="3"/>
                    </a:lnTo>
                    <a:lnTo>
                      <a:pt x="63" y="1"/>
                    </a:lnTo>
                    <a:lnTo>
                      <a:pt x="63" y="1"/>
                    </a:lnTo>
                    <a:lnTo>
                      <a:pt x="62" y="3"/>
                    </a:lnTo>
                    <a:lnTo>
                      <a:pt x="62" y="3"/>
                    </a:lnTo>
                    <a:lnTo>
                      <a:pt x="62" y="5"/>
                    </a:lnTo>
                    <a:lnTo>
                      <a:pt x="63" y="5"/>
                    </a:lnTo>
                    <a:lnTo>
                      <a:pt x="63" y="5"/>
                    </a:lnTo>
                    <a:lnTo>
                      <a:pt x="65" y="11"/>
                    </a:lnTo>
                    <a:lnTo>
                      <a:pt x="65" y="11"/>
                    </a:lnTo>
                    <a:lnTo>
                      <a:pt x="63" y="12"/>
                    </a:lnTo>
                    <a:lnTo>
                      <a:pt x="63" y="14"/>
                    </a:lnTo>
                    <a:lnTo>
                      <a:pt x="62" y="16"/>
                    </a:lnTo>
                    <a:lnTo>
                      <a:pt x="60" y="19"/>
                    </a:lnTo>
                    <a:lnTo>
                      <a:pt x="60" y="25"/>
                    </a:lnTo>
                    <a:lnTo>
                      <a:pt x="60" y="31"/>
                    </a:lnTo>
                    <a:lnTo>
                      <a:pt x="60" y="36"/>
                    </a:lnTo>
                    <a:lnTo>
                      <a:pt x="60" y="38"/>
                    </a:lnTo>
                    <a:lnTo>
                      <a:pt x="60" y="38"/>
                    </a:lnTo>
                    <a:lnTo>
                      <a:pt x="60" y="39"/>
                    </a:lnTo>
                    <a:lnTo>
                      <a:pt x="59" y="39"/>
                    </a:lnTo>
                    <a:lnTo>
                      <a:pt x="59" y="38"/>
                    </a:lnTo>
                    <a:lnTo>
                      <a:pt x="59" y="36"/>
                    </a:lnTo>
                    <a:lnTo>
                      <a:pt x="59" y="36"/>
                    </a:lnTo>
                    <a:lnTo>
                      <a:pt x="60" y="34"/>
                    </a:lnTo>
                    <a:lnTo>
                      <a:pt x="59" y="34"/>
                    </a:lnTo>
                    <a:lnTo>
                      <a:pt x="59" y="36"/>
                    </a:lnTo>
                    <a:lnTo>
                      <a:pt x="59" y="36"/>
                    </a:lnTo>
                    <a:lnTo>
                      <a:pt x="57" y="36"/>
                    </a:lnTo>
                    <a:lnTo>
                      <a:pt x="57" y="38"/>
                    </a:lnTo>
                    <a:lnTo>
                      <a:pt x="57" y="38"/>
                    </a:lnTo>
                    <a:lnTo>
                      <a:pt x="59" y="39"/>
                    </a:lnTo>
                    <a:lnTo>
                      <a:pt x="59" y="41"/>
                    </a:lnTo>
                    <a:lnTo>
                      <a:pt x="59" y="41"/>
                    </a:lnTo>
                    <a:lnTo>
                      <a:pt x="59" y="44"/>
                    </a:lnTo>
                    <a:lnTo>
                      <a:pt x="57" y="44"/>
                    </a:lnTo>
                    <a:lnTo>
                      <a:pt x="57" y="44"/>
                    </a:lnTo>
                    <a:lnTo>
                      <a:pt x="57" y="44"/>
                    </a:lnTo>
                    <a:lnTo>
                      <a:pt x="57" y="44"/>
                    </a:lnTo>
                    <a:lnTo>
                      <a:pt x="57" y="46"/>
                    </a:lnTo>
                    <a:lnTo>
                      <a:pt x="55" y="46"/>
                    </a:lnTo>
                    <a:lnTo>
                      <a:pt x="55" y="47"/>
                    </a:lnTo>
                    <a:lnTo>
                      <a:pt x="57" y="47"/>
                    </a:lnTo>
                    <a:lnTo>
                      <a:pt x="57" y="47"/>
                    </a:lnTo>
                    <a:lnTo>
                      <a:pt x="57" y="47"/>
                    </a:lnTo>
                    <a:lnTo>
                      <a:pt x="59" y="49"/>
                    </a:lnTo>
                    <a:lnTo>
                      <a:pt x="59" y="50"/>
                    </a:lnTo>
                    <a:lnTo>
                      <a:pt x="57" y="50"/>
                    </a:lnTo>
                    <a:lnTo>
                      <a:pt x="57" y="52"/>
                    </a:lnTo>
                    <a:lnTo>
                      <a:pt x="55" y="53"/>
                    </a:lnTo>
                    <a:lnTo>
                      <a:pt x="55" y="53"/>
                    </a:lnTo>
                    <a:lnTo>
                      <a:pt x="55" y="55"/>
                    </a:lnTo>
                    <a:lnTo>
                      <a:pt x="55" y="57"/>
                    </a:lnTo>
                    <a:lnTo>
                      <a:pt x="57" y="58"/>
                    </a:lnTo>
                    <a:lnTo>
                      <a:pt x="57" y="60"/>
                    </a:lnTo>
                    <a:lnTo>
                      <a:pt x="59" y="60"/>
                    </a:lnTo>
                    <a:lnTo>
                      <a:pt x="59" y="61"/>
                    </a:lnTo>
                    <a:lnTo>
                      <a:pt x="57" y="61"/>
                    </a:lnTo>
                    <a:lnTo>
                      <a:pt x="55" y="63"/>
                    </a:lnTo>
                    <a:lnTo>
                      <a:pt x="54" y="63"/>
                    </a:lnTo>
                    <a:lnTo>
                      <a:pt x="52" y="63"/>
                    </a:lnTo>
                    <a:lnTo>
                      <a:pt x="51" y="63"/>
                    </a:lnTo>
                    <a:lnTo>
                      <a:pt x="51" y="61"/>
                    </a:lnTo>
                    <a:lnTo>
                      <a:pt x="51" y="61"/>
                    </a:lnTo>
                    <a:lnTo>
                      <a:pt x="49" y="60"/>
                    </a:lnTo>
                    <a:lnTo>
                      <a:pt x="49" y="60"/>
                    </a:lnTo>
                    <a:lnTo>
                      <a:pt x="48" y="60"/>
                    </a:lnTo>
                    <a:lnTo>
                      <a:pt x="46" y="60"/>
                    </a:lnTo>
                    <a:lnTo>
                      <a:pt x="44" y="58"/>
                    </a:lnTo>
                    <a:lnTo>
                      <a:pt x="43" y="58"/>
                    </a:lnTo>
                    <a:lnTo>
                      <a:pt x="41" y="58"/>
                    </a:lnTo>
                    <a:lnTo>
                      <a:pt x="40" y="60"/>
                    </a:lnTo>
                    <a:lnTo>
                      <a:pt x="37" y="58"/>
                    </a:lnTo>
                    <a:lnTo>
                      <a:pt x="33" y="58"/>
                    </a:lnTo>
                    <a:lnTo>
                      <a:pt x="32" y="57"/>
                    </a:lnTo>
                    <a:lnTo>
                      <a:pt x="30" y="57"/>
                    </a:lnTo>
                    <a:lnTo>
                      <a:pt x="30" y="57"/>
                    </a:lnTo>
                    <a:lnTo>
                      <a:pt x="30" y="57"/>
                    </a:lnTo>
                    <a:lnTo>
                      <a:pt x="29" y="58"/>
                    </a:lnTo>
                    <a:lnTo>
                      <a:pt x="29" y="58"/>
                    </a:lnTo>
                    <a:lnTo>
                      <a:pt x="29" y="58"/>
                    </a:lnTo>
                    <a:lnTo>
                      <a:pt x="29" y="58"/>
                    </a:lnTo>
                    <a:lnTo>
                      <a:pt x="29" y="58"/>
                    </a:lnTo>
                    <a:lnTo>
                      <a:pt x="27" y="57"/>
                    </a:lnTo>
                    <a:lnTo>
                      <a:pt x="26" y="53"/>
                    </a:lnTo>
                    <a:lnTo>
                      <a:pt x="18" y="49"/>
                    </a:lnTo>
                    <a:lnTo>
                      <a:pt x="14" y="44"/>
                    </a:lnTo>
                    <a:lnTo>
                      <a:pt x="13" y="42"/>
                    </a:lnTo>
                    <a:lnTo>
                      <a:pt x="13" y="41"/>
                    </a:lnTo>
                    <a:lnTo>
                      <a:pt x="8" y="38"/>
                    </a:lnTo>
                    <a:lnTo>
                      <a:pt x="7" y="38"/>
                    </a:lnTo>
                    <a:lnTo>
                      <a:pt x="3" y="33"/>
                    </a:lnTo>
                    <a:lnTo>
                      <a:pt x="0" y="31"/>
                    </a:lnTo>
                    <a:lnTo>
                      <a:pt x="0" y="30"/>
                    </a:lnTo>
                    <a:lnTo>
                      <a:pt x="2" y="30"/>
                    </a:lnTo>
                    <a:lnTo>
                      <a:pt x="2" y="30"/>
                    </a:lnTo>
                    <a:lnTo>
                      <a:pt x="3" y="30"/>
                    </a:lnTo>
                    <a:lnTo>
                      <a:pt x="3" y="31"/>
                    </a:lnTo>
                    <a:lnTo>
                      <a:pt x="5" y="31"/>
                    </a:lnTo>
                    <a:lnTo>
                      <a:pt x="5" y="30"/>
                    </a:lnTo>
                    <a:lnTo>
                      <a:pt x="5" y="30"/>
                    </a:lnTo>
                    <a:lnTo>
                      <a:pt x="10" y="30"/>
                    </a:lnTo>
                    <a:lnTo>
                      <a:pt x="10" y="30"/>
                    </a:lnTo>
                    <a:lnTo>
                      <a:pt x="11" y="30"/>
                    </a:lnTo>
                    <a:lnTo>
                      <a:pt x="11" y="28"/>
                    </a:lnTo>
                    <a:lnTo>
                      <a:pt x="11" y="27"/>
                    </a:lnTo>
                    <a:lnTo>
                      <a:pt x="11" y="27"/>
                    </a:lnTo>
                    <a:lnTo>
                      <a:pt x="11" y="27"/>
                    </a:lnTo>
                    <a:lnTo>
                      <a:pt x="13" y="25"/>
                    </a:lnTo>
                    <a:lnTo>
                      <a:pt x="14" y="25"/>
                    </a:lnTo>
                    <a:lnTo>
                      <a:pt x="14" y="25"/>
                    </a:lnTo>
                    <a:lnTo>
                      <a:pt x="14" y="23"/>
                    </a:lnTo>
                    <a:lnTo>
                      <a:pt x="13" y="20"/>
                    </a:lnTo>
                    <a:lnTo>
                      <a:pt x="13" y="20"/>
                    </a:lnTo>
                    <a:lnTo>
                      <a:pt x="13" y="19"/>
                    </a:lnTo>
                    <a:lnTo>
                      <a:pt x="14" y="19"/>
                    </a:lnTo>
                    <a:lnTo>
                      <a:pt x="16" y="19"/>
                    </a:lnTo>
                    <a:lnTo>
                      <a:pt x="19" y="19"/>
                    </a:lnTo>
                    <a:lnTo>
                      <a:pt x="19" y="19"/>
                    </a:lnTo>
                    <a:lnTo>
                      <a:pt x="21" y="17"/>
                    </a:lnTo>
                    <a:lnTo>
                      <a:pt x="22" y="16"/>
                    </a:lnTo>
                    <a:lnTo>
                      <a:pt x="24" y="14"/>
                    </a:lnTo>
                    <a:lnTo>
                      <a:pt x="24" y="14"/>
                    </a:lnTo>
                    <a:lnTo>
                      <a:pt x="26" y="16"/>
                    </a:lnTo>
                    <a:lnTo>
                      <a:pt x="27" y="17"/>
                    </a:lnTo>
                    <a:lnTo>
                      <a:pt x="29" y="17"/>
                    </a:lnTo>
                    <a:lnTo>
                      <a:pt x="29" y="17"/>
                    </a:lnTo>
                    <a:lnTo>
                      <a:pt x="29" y="17"/>
                    </a:lnTo>
                    <a:lnTo>
                      <a:pt x="29" y="16"/>
                    </a:lnTo>
                    <a:lnTo>
                      <a:pt x="29" y="16"/>
                    </a:lnTo>
                    <a:lnTo>
                      <a:pt x="30" y="14"/>
                    </a:lnTo>
                    <a:lnTo>
                      <a:pt x="32" y="14"/>
                    </a:lnTo>
                    <a:lnTo>
                      <a:pt x="33" y="12"/>
                    </a:lnTo>
                    <a:lnTo>
                      <a:pt x="35" y="11"/>
                    </a:lnTo>
                    <a:lnTo>
                      <a:pt x="37" y="11"/>
                    </a:lnTo>
                    <a:lnTo>
                      <a:pt x="37" y="11"/>
                    </a:lnTo>
                    <a:lnTo>
                      <a:pt x="37" y="9"/>
                    </a:lnTo>
                    <a:lnTo>
                      <a:pt x="37" y="9"/>
                    </a:lnTo>
                    <a:lnTo>
                      <a:pt x="37" y="8"/>
                    </a:lnTo>
                    <a:lnTo>
                      <a:pt x="37" y="6"/>
                    </a:lnTo>
                    <a:lnTo>
                      <a:pt x="38" y="6"/>
                    </a:lnTo>
                    <a:lnTo>
                      <a:pt x="38" y="6"/>
                    </a:lnTo>
                    <a:lnTo>
                      <a:pt x="38" y="6"/>
                    </a:lnTo>
                    <a:lnTo>
                      <a:pt x="38" y="5"/>
                    </a:lnTo>
                    <a:lnTo>
                      <a:pt x="40" y="5"/>
                    </a:lnTo>
                    <a:lnTo>
                      <a:pt x="41" y="3"/>
                    </a:lnTo>
                    <a:lnTo>
                      <a:pt x="41" y="3"/>
                    </a:lnTo>
                    <a:lnTo>
                      <a:pt x="43" y="5"/>
                    </a:lnTo>
                    <a:lnTo>
                      <a:pt x="44" y="6"/>
                    </a:lnTo>
                    <a:lnTo>
                      <a:pt x="46" y="6"/>
                    </a:lnTo>
                    <a:lnTo>
                      <a:pt x="48" y="6"/>
                    </a:lnTo>
                    <a:lnTo>
                      <a:pt x="48" y="5"/>
                    </a:lnTo>
                    <a:lnTo>
                      <a:pt x="49" y="5"/>
                    </a:lnTo>
                    <a:lnTo>
                      <a:pt x="49" y="5"/>
                    </a:lnTo>
                    <a:lnTo>
                      <a:pt x="49" y="5"/>
                    </a:lnTo>
                    <a:lnTo>
                      <a:pt x="49" y="5"/>
                    </a:lnTo>
                    <a:lnTo>
                      <a:pt x="51" y="5"/>
                    </a:lnTo>
                    <a:lnTo>
                      <a:pt x="51" y="5"/>
                    </a:lnTo>
                    <a:lnTo>
                      <a:pt x="51" y="5"/>
                    </a:lnTo>
                    <a:lnTo>
                      <a:pt x="52" y="5"/>
                    </a:lnTo>
                    <a:lnTo>
                      <a:pt x="52" y="5"/>
                    </a:lnTo>
                    <a:lnTo>
                      <a:pt x="52" y="5"/>
                    </a:lnTo>
                    <a:lnTo>
                      <a:pt x="52" y="3"/>
                    </a:lnTo>
                    <a:lnTo>
                      <a:pt x="54" y="5"/>
                    </a:lnTo>
                    <a:lnTo>
                      <a:pt x="55" y="3"/>
                    </a:lnTo>
                    <a:lnTo>
                      <a:pt x="57" y="3"/>
                    </a:lnTo>
                    <a:lnTo>
                      <a:pt x="59" y="3"/>
                    </a:lnTo>
                    <a:lnTo>
                      <a:pt x="59" y="3"/>
                    </a:lnTo>
                    <a:lnTo>
                      <a:pt x="59" y="1"/>
                    </a:lnTo>
                    <a:lnTo>
                      <a:pt x="60" y="1"/>
                    </a:lnTo>
                    <a:lnTo>
                      <a:pt x="6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3" name="Freeform 190">
                <a:extLst>
                  <a:ext uri="{FF2B5EF4-FFF2-40B4-BE49-F238E27FC236}">
                    <a16:creationId xmlns:a16="http://schemas.microsoft.com/office/drawing/2014/main" id="{84A2F66F-692A-4ED8-988E-E110722834FD}"/>
                  </a:ext>
                </a:extLst>
              </p:cNvPr>
              <p:cNvSpPr>
                <a:spLocks noEditPoints="1"/>
              </p:cNvSpPr>
              <p:nvPr/>
            </p:nvSpPr>
            <p:spPr bwMode="auto">
              <a:xfrm>
                <a:off x="5839065" y="4026079"/>
                <a:ext cx="337216" cy="270942"/>
              </a:xfrm>
              <a:custGeom>
                <a:avLst/>
                <a:gdLst>
                  <a:gd name="T0" fmla="*/ 65 w 173"/>
                  <a:gd name="T1" fmla="*/ 137 h 139"/>
                  <a:gd name="T2" fmla="*/ 54 w 173"/>
                  <a:gd name="T3" fmla="*/ 3 h 139"/>
                  <a:gd name="T4" fmla="*/ 61 w 173"/>
                  <a:gd name="T5" fmla="*/ 13 h 139"/>
                  <a:gd name="T6" fmla="*/ 66 w 173"/>
                  <a:gd name="T7" fmla="*/ 11 h 139"/>
                  <a:gd name="T8" fmla="*/ 83 w 173"/>
                  <a:gd name="T9" fmla="*/ 11 h 139"/>
                  <a:gd name="T10" fmla="*/ 107 w 173"/>
                  <a:gd name="T11" fmla="*/ 10 h 139"/>
                  <a:gd name="T12" fmla="*/ 128 w 173"/>
                  <a:gd name="T13" fmla="*/ 8 h 139"/>
                  <a:gd name="T14" fmla="*/ 142 w 173"/>
                  <a:gd name="T15" fmla="*/ 10 h 139"/>
                  <a:gd name="T16" fmla="*/ 154 w 173"/>
                  <a:gd name="T17" fmla="*/ 3 h 139"/>
                  <a:gd name="T18" fmla="*/ 167 w 173"/>
                  <a:gd name="T19" fmla="*/ 19 h 139"/>
                  <a:gd name="T20" fmla="*/ 170 w 173"/>
                  <a:gd name="T21" fmla="*/ 22 h 139"/>
                  <a:gd name="T22" fmla="*/ 173 w 173"/>
                  <a:gd name="T23" fmla="*/ 27 h 139"/>
                  <a:gd name="T24" fmla="*/ 172 w 173"/>
                  <a:gd name="T25" fmla="*/ 35 h 139"/>
                  <a:gd name="T26" fmla="*/ 162 w 173"/>
                  <a:gd name="T27" fmla="*/ 40 h 139"/>
                  <a:gd name="T28" fmla="*/ 153 w 173"/>
                  <a:gd name="T29" fmla="*/ 57 h 139"/>
                  <a:gd name="T30" fmla="*/ 150 w 173"/>
                  <a:gd name="T31" fmla="*/ 63 h 139"/>
                  <a:gd name="T32" fmla="*/ 147 w 173"/>
                  <a:gd name="T33" fmla="*/ 74 h 139"/>
                  <a:gd name="T34" fmla="*/ 139 w 173"/>
                  <a:gd name="T35" fmla="*/ 81 h 139"/>
                  <a:gd name="T36" fmla="*/ 132 w 173"/>
                  <a:gd name="T37" fmla="*/ 95 h 139"/>
                  <a:gd name="T38" fmla="*/ 132 w 173"/>
                  <a:gd name="T39" fmla="*/ 99 h 139"/>
                  <a:gd name="T40" fmla="*/ 128 w 173"/>
                  <a:gd name="T41" fmla="*/ 106 h 139"/>
                  <a:gd name="T42" fmla="*/ 121 w 173"/>
                  <a:gd name="T43" fmla="*/ 107 h 139"/>
                  <a:gd name="T44" fmla="*/ 115 w 173"/>
                  <a:gd name="T45" fmla="*/ 99 h 139"/>
                  <a:gd name="T46" fmla="*/ 110 w 173"/>
                  <a:gd name="T47" fmla="*/ 101 h 139"/>
                  <a:gd name="T48" fmla="*/ 104 w 173"/>
                  <a:gd name="T49" fmla="*/ 103 h 139"/>
                  <a:gd name="T50" fmla="*/ 99 w 173"/>
                  <a:gd name="T51" fmla="*/ 109 h 139"/>
                  <a:gd name="T52" fmla="*/ 91 w 173"/>
                  <a:gd name="T53" fmla="*/ 117 h 139"/>
                  <a:gd name="T54" fmla="*/ 87 w 173"/>
                  <a:gd name="T55" fmla="*/ 131 h 139"/>
                  <a:gd name="T56" fmla="*/ 82 w 173"/>
                  <a:gd name="T57" fmla="*/ 131 h 139"/>
                  <a:gd name="T58" fmla="*/ 74 w 173"/>
                  <a:gd name="T59" fmla="*/ 136 h 139"/>
                  <a:gd name="T60" fmla="*/ 69 w 173"/>
                  <a:gd name="T61" fmla="*/ 136 h 139"/>
                  <a:gd name="T62" fmla="*/ 65 w 173"/>
                  <a:gd name="T63" fmla="*/ 134 h 139"/>
                  <a:gd name="T64" fmla="*/ 60 w 173"/>
                  <a:gd name="T65" fmla="*/ 134 h 139"/>
                  <a:gd name="T66" fmla="*/ 61 w 173"/>
                  <a:gd name="T67" fmla="*/ 137 h 139"/>
                  <a:gd name="T68" fmla="*/ 57 w 173"/>
                  <a:gd name="T69" fmla="*/ 136 h 139"/>
                  <a:gd name="T70" fmla="*/ 52 w 173"/>
                  <a:gd name="T71" fmla="*/ 139 h 139"/>
                  <a:gd name="T72" fmla="*/ 50 w 173"/>
                  <a:gd name="T73" fmla="*/ 139 h 139"/>
                  <a:gd name="T74" fmla="*/ 41 w 173"/>
                  <a:gd name="T75" fmla="*/ 131 h 139"/>
                  <a:gd name="T76" fmla="*/ 39 w 173"/>
                  <a:gd name="T77" fmla="*/ 126 h 139"/>
                  <a:gd name="T78" fmla="*/ 42 w 173"/>
                  <a:gd name="T79" fmla="*/ 123 h 139"/>
                  <a:gd name="T80" fmla="*/ 38 w 173"/>
                  <a:gd name="T81" fmla="*/ 120 h 139"/>
                  <a:gd name="T82" fmla="*/ 39 w 173"/>
                  <a:gd name="T83" fmla="*/ 118 h 139"/>
                  <a:gd name="T84" fmla="*/ 35 w 173"/>
                  <a:gd name="T85" fmla="*/ 117 h 139"/>
                  <a:gd name="T86" fmla="*/ 13 w 173"/>
                  <a:gd name="T87" fmla="*/ 109 h 139"/>
                  <a:gd name="T88" fmla="*/ 13 w 173"/>
                  <a:gd name="T89" fmla="*/ 107 h 139"/>
                  <a:gd name="T90" fmla="*/ 1 w 173"/>
                  <a:gd name="T91" fmla="*/ 106 h 139"/>
                  <a:gd name="T92" fmla="*/ 1 w 173"/>
                  <a:gd name="T93" fmla="*/ 99 h 139"/>
                  <a:gd name="T94" fmla="*/ 1 w 173"/>
                  <a:gd name="T95" fmla="*/ 93 h 139"/>
                  <a:gd name="T96" fmla="*/ 1 w 173"/>
                  <a:gd name="T97" fmla="*/ 85 h 139"/>
                  <a:gd name="T98" fmla="*/ 1 w 173"/>
                  <a:gd name="T99" fmla="*/ 69 h 139"/>
                  <a:gd name="T100" fmla="*/ 8 w 173"/>
                  <a:gd name="T101" fmla="*/ 63 h 139"/>
                  <a:gd name="T102" fmla="*/ 13 w 173"/>
                  <a:gd name="T103" fmla="*/ 58 h 139"/>
                  <a:gd name="T104" fmla="*/ 14 w 173"/>
                  <a:gd name="T105" fmla="*/ 51 h 139"/>
                  <a:gd name="T106" fmla="*/ 17 w 173"/>
                  <a:gd name="T107" fmla="*/ 47 h 139"/>
                  <a:gd name="T108" fmla="*/ 16 w 173"/>
                  <a:gd name="T109" fmla="*/ 40 h 139"/>
                  <a:gd name="T110" fmla="*/ 14 w 173"/>
                  <a:gd name="T111" fmla="*/ 32 h 139"/>
                  <a:gd name="T112" fmla="*/ 14 w 173"/>
                  <a:gd name="T113" fmla="*/ 29 h 139"/>
                  <a:gd name="T114" fmla="*/ 16 w 173"/>
                  <a:gd name="T115" fmla="*/ 19 h 139"/>
                  <a:gd name="T116" fmla="*/ 24 w 173"/>
                  <a:gd name="T117" fmla="*/ 5 h 139"/>
                  <a:gd name="T118" fmla="*/ 36 w 173"/>
                  <a:gd name="T119"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3" h="139">
                    <a:moveTo>
                      <a:pt x="66" y="136"/>
                    </a:moveTo>
                    <a:lnTo>
                      <a:pt x="66" y="136"/>
                    </a:lnTo>
                    <a:lnTo>
                      <a:pt x="68" y="136"/>
                    </a:lnTo>
                    <a:lnTo>
                      <a:pt x="68" y="137"/>
                    </a:lnTo>
                    <a:lnTo>
                      <a:pt x="66" y="137"/>
                    </a:lnTo>
                    <a:lnTo>
                      <a:pt x="65" y="137"/>
                    </a:lnTo>
                    <a:lnTo>
                      <a:pt x="66" y="136"/>
                    </a:lnTo>
                    <a:close/>
                    <a:moveTo>
                      <a:pt x="41" y="0"/>
                    </a:moveTo>
                    <a:lnTo>
                      <a:pt x="46" y="2"/>
                    </a:lnTo>
                    <a:lnTo>
                      <a:pt x="50" y="3"/>
                    </a:lnTo>
                    <a:lnTo>
                      <a:pt x="52" y="3"/>
                    </a:lnTo>
                    <a:lnTo>
                      <a:pt x="54" y="3"/>
                    </a:lnTo>
                    <a:lnTo>
                      <a:pt x="54" y="3"/>
                    </a:lnTo>
                    <a:lnTo>
                      <a:pt x="57" y="6"/>
                    </a:lnTo>
                    <a:lnTo>
                      <a:pt x="57" y="6"/>
                    </a:lnTo>
                    <a:lnTo>
                      <a:pt x="58" y="8"/>
                    </a:lnTo>
                    <a:lnTo>
                      <a:pt x="60" y="11"/>
                    </a:lnTo>
                    <a:lnTo>
                      <a:pt x="61" y="13"/>
                    </a:lnTo>
                    <a:lnTo>
                      <a:pt x="61" y="13"/>
                    </a:lnTo>
                    <a:lnTo>
                      <a:pt x="63" y="13"/>
                    </a:lnTo>
                    <a:lnTo>
                      <a:pt x="63" y="13"/>
                    </a:lnTo>
                    <a:lnTo>
                      <a:pt x="65" y="13"/>
                    </a:lnTo>
                    <a:lnTo>
                      <a:pt x="66" y="11"/>
                    </a:lnTo>
                    <a:lnTo>
                      <a:pt x="66" y="11"/>
                    </a:lnTo>
                    <a:lnTo>
                      <a:pt x="68" y="11"/>
                    </a:lnTo>
                    <a:lnTo>
                      <a:pt x="74" y="8"/>
                    </a:lnTo>
                    <a:lnTo>
                      <a:pt x="76" y="8"/>
                    </a:lnTo>
                    <a:lnTo>
                      <a:pt x="77" y="8"/>
                    </a:lnTo>
                    <a:lnTo>
                      <a:pt x="79" y="8"/>
                    </a:lnTo>
                    <a:lnTo>
                      <a:pt x="83" y="11"/>
                    </a:lnTo>
                    <a:lnTo>
                      <a:pt x="88" y="14"/>
                    </a:lnTo>
                    <a:lnTo>
                      <a:pt x="91" y="14"/>
                    </a:lnTo>
                    <a:lnTo>
                      <a:pt x="95" y="16"/>
                    </a:lnTo>
                    <a:lnTo>
                      <a:pt x="101" y="16"/>
                    </a:lnTo>
                    <a:lnTo>
                      <a:pt x="106" y="11"/>
                    </a:lnTo>
                    <a:lnTo>
                      <a:pt x="107" y="10"/>
                    </a:lnTo>
                    <a:lnTo>
                      <a:pt x="109" y="10"/>
                    </a:lnTo>
                    <a:lnTo>
                      <a:pt x="110" y="8"/>
                    </a:lnTo>
                    <a:lnTo>
                      <a:pt x="113" y="8"/>
                    </a:lnTo>
                    <a:lnTo>
                      <a:pt x="120" y="8"/>
                    </a:lnTo>
                    <a:lnTo>
                      <a:pt x="126" y="8"/>
                    </a:lnTo>
                    <a:lnTo>
                      <a:pt x="128" y="8"/>
                    </a:lnTo>
                    <a:lnTo>
                      <a:pt x="129" y="8"/>
                    </a:lnTo>
                    <a:lnTo>
                      <a:pt x="136" y="10"/>
                    </a:lnTo>
                    <a:lnTo>
                      <a:pt x="137" y="11"/>
                    </a:lnTo>
                    <a:lnTo>
                      <a:pt x="140" y="11"/>
                    </a:lnTo>
                    <a:lnTo>
                      <a:pt x="142" y="11"/>
                    </a:lnTo>
                    <a:lnTo>
                      <a:pt x="142" y="10"/>
                    </a:lnTo>
                    <a:lnTo>
                      <a:pt x="145" y="8"/>
                    </a:lnTo>
                    <a:lnTo>
                      <a:pt x="147" y="6"/>
                    </a:lnTo>
                    <a:lnTo>
                      <a:pt x="148" y="6"/>
                    </a:lnTo>
                    <a:lnTo>
                      <a:pt x="150" y="5"/>
                    </a:lnTo>
                    <a:lnTo>
                      <a:pt x="153" y="5"/>
                    </a:lnTo>
                    <a:lnTo>
                      <a:pt x="154" y="3"/>
                    </a:lnTo>
                    <a:lnTo>
                      <a:pt x="156" y="3"/>
                    </a:lnTo>
                    <a:lnTo>
                      <a:pt x="159" y="2"/>
                    </a:lnTo>
                    <a:lnTo>
                      <a:pt x="161" y="5"/>
                    </a:lnTo>
                    <a:lnTo>
                      <a:pt x="164" y="10"/>
                    </a:lnTo>
                    <a:lnTo>
                      <a:pt x="165" y="11"/>
                    </a:lnTo>
                    <a:lnTo>
                      <a:pt x="167" y="19"/>
                    </a:lnTo>
                    <a:lnTo>
                      <a:pt x="167" y="19"/>
                    </a:lnTo>
                    <a:lnTo>
                      <a:pt x="167" y="21"/>
                    </a:lnTo>
                    <a:lnTo>
                      <a:pt x="167" y="21"/>
                    </a:lnTo>
                    <a:lnTo>
                      <a:pt x="167" y="22"/>
                    </a:lnTo>
                    <a:lnTo>
                      <a:pt x="169" y="22"/>
                    </a:lnTo>
                    <a:lnTo>
                      <a:pt x="170" y="22"/>
                    </a:lnTo>
                    <a:lnTo>
                      <a:pt x="172" y="22"/>
                    </a:lnTo>
                    <a:lnTo>
                      <a:pt x="172" y="24"/>
                    </a:lnTo>
                    <a:lnTo>
                      <a:pt x="173" y="24"/>
                    </a:lnTo>
                    <a:lnTo>
                      <a:pt x="173" y="25"/>
                    </a:lnTo>
                    <a:lnTo>
                      <a:pt x="173" y="25"/>
                    </a:lnTo>
                    <a:lnTo>
                      <a:pt x="173" y="27"/>
                    </a:lnTo>
                    <a:lnTo>
                      <a:pt x="173" y="30"/>
                    </a:lnTo>
                    <a:lnTo>
                      <a:pt x="172" y="32"/>
                    </a:lnTo>
                    <a:lnTo>
                      <a:pt x="172" y="33"/>
                    </a:lnTo>
                    <a:lnTo>
                      <a:pt x="172" y="35"/>
                    </a:lnTo>
                    <a:lnTo>
                      <a:pt x="172" y="35"/>
                    </a:lnTo>
                    <a:lnTo>
                      <a:pt x="172" y="35"/>
                    </a:lnTo>
                    <a:lnTo>
                      <a:pt x="170" y="36"/>
                    </a:lnTo>
                    <a:lnTo>
                      <a:pt x="167" y="38"/>
                    </a:lnTo>
                    <a:lnTo>
                      <a:pt x="165" y="38"/>
                    </a:lnTo>
                    <a:lnTo>
                      <a:pt x="165" y="38"/>
                    </a:lnTo>
                    <a:lnTo>
                      <a:pt x="164" y="40"/>
                    </a:lnTo>
                    <a:lnTo>
                      <a:pt x="162" y="40"/>
                    </a:lnTo>
                    <a:lnTo>
                      <a:pt x="159" y="44"/>
                    </a:lnTo>
                    <a:lnTo>
                      <a:pt x="158" y="47"/>
                    </a:lnTo>
                    <a:lnTo>
                      <a:pt x="156" y="51"/>
                    </a:lnTo>
                    <a:lnTo>
                      <a:pt x="156" y="54"/>
                    </a:lnTo>
                    <a:lnTo>
                      <a:pt x="153" y="55"/>
                    </a:lnTo>
                    <a:lnTo>
                      <a:pt x="153" y="57"/>
                    </a:lnTo>
                    <a:lnTo>
                      <a:pt x="153" y="57"/>
                    </a:lnTo>
                    <a:lnTo>
                      <a:pt x="153" y="58"/>
                    </a:lnTo>
                    <a:lnTo>
                      <a:pt x="153" y="62"/>
                    </a:lnTo>
                    <a:lnTo>
                      <a:pt x="153" y="63"/>
                    </a:lnTo>
                    <a:lnTo>
                      <a:pt x="153" y="63"/>
                    </a:lnTo>
                    <a:lnTo>
                      <a:pt x="150" y="63"/>
                    </a:lnTo>
                    <a:lnTo>
                      <a:pt x="148" y="65"/>
                    </a:lnTo>
                    <a:lnTo>
                      <a:pt x="148" y="66"/>
                    </a:lnTo>
                    <a:lnTo>
                      <a:pt x="148" y="68"/>
                    </a:lnTo>
                    <a:lnTo>
                      <a:pt x="147" y="71"/>
                    </a:lnTo>
                    <a:lnTo>
                      <a:pt x="147" y="73"/>
                    </a:lnTo>
                    <a:lnTo>
                      <a:pt x="147" y="74"/>
                    </a:lnTo>
                    <a:lnTo>
                      <a:pt x="147" y="74"/>
                    </a:lnTo>
                    <a:lnTo>
                      <a:pt x="145" y="76"/>
                    </a:lnTo>
                    <a:lnTo>
                      <a:pt x="143" y="76"/>
                    </a:lnTo>
                    <a:lnTo>
                      <a:pt x="142" y="77"/>
                    </a:lnTo>
                    <a:lnTo>
                      <a:pt x="140" y="79"/>
                    </a:lnTo>
                    <a:lnTo>
                      <a:pt x="139" y="81"/>
                    </a:lnTo>
                    <a:lnTo>
                      <a:pt x="139" y="82"/>
                    </a:lnTo>
                    <a:lnTo>
                      <a:pt x="137" y="87"/>
                    </a:lnTo>
                    <a:lnTo>
                      <a:pt x="136" y="90"/>
                    </a:lnTo>
                    <a:lnTo>
                      <a:pt x="136" y="90"/>
                    </a:lnTo>
                    <a:lnTo>
                      <a:pt x="136" y="92"/>
                    </a:lnTo>
                    <a:lnTo>
                      <a:pt x="132" y="95"/>
                    </a:lnTo>
                    <a:lnTo>
                      <a:pt x="132" y="95"/>
                    </a:lnTo>
                    <a:lnTo>
                      <a:pt x="132" y="96"/>
                    </a:lnTo>
                    <a:lnTo>
                      <a:pt x="132" y="96"/>
                    </a:lnTo>
                    <a:lnTo>
                      <a:pt x="132" y="98"/>
                    </a:lnTo>
                    <a:lnTo>
                      <a:pt x="134" y="98"/>
                    </a:lnTo>
                    <a:lnTo>
                      <a:pt x="132" y="99"/>
                    </a:lnTo>
                    <a:lnTo>
                      <a:pt x="129" y="101"/>
                    </a:lnTo>
                    <a:lnTo>
                      <a:pt x="129" y="101"/>
                    </a:lnTo>
                    <a:lnTo>
                      <a:pt x="129" y="103"/>
                    </a:lnTo>
                    <a:lnTo>
                      <a:pt x="129" y="104"/>
                    </a:lnTo>
                    <a:lnTo>
                      <a:pt x="128" y="104"/>
                    </a:lnTo>
                    <a:lnTo>
                      <a:pt x="128" y="106"/>
                    </a:lnTo>
                    <a:lnTo>
                      <a:pt x="126" y="106"/>
                    </a:lnTo>
                    <a:lnTo>
                      <a:pt x="126" y="107"/>
                    </a:lnTo>
                    <a:lnTo>
                      <a:pt x="124" y="107"/>
                    </a:lnTo>
                    <a:lnTo>
                      <a:pt x="123" y="107"/>
                    </a:lnTo>
                    <a:lnTo>
                      <a:pt x="123" y="107"/>
                    </a:lnTo>
                    <a:lnTo>
                      <a:pt x="121" y="107"/>
                    </a:lnTo>
                    <a:lnTo>
                      <a:pt x="121" y="104"/>
                    </a:lnTo>
                    <a:lnTo>
                      <a:pt x="121" y="104"/>
                    </a:lnTo>
                    <a:lnTo>
                      <a:pt x="120" y="103"/>
                    </a:lnTo>
                    <a:lnTo>
                      <a:pt x="118" y="101"/>
                    </a:lnTo>
                    <a:lnTo>
                      <a:pt x="117" y="99"/>
                    </a:lnTo>
                    <a:lnTo>
                      <a:pt x="115" y="99"/>
                    </a:lnTo>
                    <a:lnTo>
                      <a:pt x="115" y="99"/>
                    </a:lnTo>
                    <a:lnTo>
                      <a:pt x="115" y="99"/>
                    </a:lnTo>
                    <a:lnTo>
                      <a:pt x="113" y="101"/>
                    </a:lnTo>
                    <a:lnTo>
                      <a:pt x="113" y="101"/>
                    </a:lnTo>
                    <a:lnTo>
                      <a:pt x="112" y="101"/>
                    </a:lnTo>
                    <a:lnTo>
                      <a:pt x="110" y="101"/>
                    </a:lnTo>
                    <a:lnTo>
                      <a:pt x="109" y="101"/>
                    </a:lnTo>
                    <a:lnTo>
                      <a:pt x="109" y="101"/>
                    </a:lnTo>
                    <a:lnTo>
                      <a:pt x="109" y="101"/>
                    </a:lnTo>
                    <a:lnTo>
                      <a:pt x="109" y="99"/>
                    </a:lnTo>
                    <a:lnTo>
                      <a:pt x="107" y="101"/>
                    </a:lnTo>
                    <a:lnTo>
                      <a:pt x="104" y="103"/>
                    </a:lnTo>
                    <a:lnTo>
                      <a:pt x="104" y="103"/>
                    </a:lnTo>
                    <a:lnTo>
                      <a:pt x="102" y="103"/>
                    </a:lnTo>
                    <a:lnTo>
                      <a:pt x="102" y="104"/>
                    </a:lnTo>
                    <a:lnTo>
                      <a:pt x="101" y="106"/>
                    </a:lnTo>
                    <a:lnTo>
                      <a:pt x="101" y="107"/>
                    </a:lnTo>
                    <a:lnTo>
                      <a:pt x="99" y="109"/>
                    </a:lnTo>
                    <a:lnTo>
                      <a:pt x="98" y="109"/>
                    </a:lnTo>
                    <a:lnTo>
                      <a:pt x="98" y="109"/>
                    </a:lnTo>
                    <a:lnTo>
                      <a:pt x="95" y="112"/>
                    </a:lnTo>
                    <a:lnTo>
                      <a:pt x="93" y="114"/>
                    </a:lnTo>
                    <a:lnTo>
                      <a:pt x="91" y="115"/>
                    </a:lnTo>
                    <a:lnTo>
                      <a:pt x="91" y="117"/>
                    </a:lnTo>
                    <a:lnTo>
                      <a:pt x="90" y="120"/>
                    </a:lnTo>
                    <a:lnTo>
                      <a:pt x="90" y="121"/>
                    </a:lnTo>
                    <a:lnTo>
                      <a:pt x="88" y="126"/>
                    </a:lnTo>
                    <a:lnTo>
                      <a:pt x="88" y="128"/>
                    </a:lnTo>
                    <a:lnTo>
                      <a:pt x="87" y="129"/>
                    </a:lnTo>
                    <a:lnTo>
                      <a:pt x="87" y="131"/>
                    </a:lnTo>
                    <a:lnTo>
                      <a:pt x="85" y="133"/>
                    </a:lnTo>
                    <a:lnTo>
                      <a:pt x="85" y="133"/>
                    </a:lnTo>
                    <a:lnTo>
                      <a:pt x="85" y="133"/>
                    </a:lnTo>
                    <a:lnTo>
                      <a:pt x="83" y="133"/>
                    </a:lnTo>
                    <a:lnTo>
                      <a:pt x="83" y="131"/>
                    </a:lnTo>
                    <a:lnTo>
                      <a:pt x="82" y="131"/>
                    </a:lnTo>
                    <a:lnTo>
                      <a:pt x="80" y="129"/>
                    </a:lnTo>
                    <a:lnTo>
                      <a:pt x="80" y="129"/>
                    </a:lnTo>
                    <a:lnTo>
                      <a:pt x="82" y="134"/>
                    </a:lnTo>
                    <a:lnTo>
                      <a:pt x="82" y="136"/>
                    </a:lnTo>
                    <a:lnTo>
                      <a:pt x="77" y="136"/>
                    </a:lnTo>
                    <a:lnTo>
                      <a:pt x="74" y="136"/>
                    </a:lnTo>
                    <a:lnTo>
                      <a:pt x="72" y="136"/>
                    </a:lnTo>
                    <a:lnTo>
                      <a:pt x="71" y="134"/>
                    </a:lnTo>
                    <a:lnTo>
                      <a:pt x="71" y="134"/>
                    </a:lnTo>
                    <a:lnTo>
                      <a:pt x="71" y="134"/>
                    </a:lnTo>
                    <a:lnTo>
                      <a:pt x="71" y="134"/>
                    </a:lnTo>
                    <a:lnTo>
                      <a:pt x="69" y="136"/>
                    </a:lnTo>
                    <a:lnTo>
                      <a:pt x="68" y="136"/>
                    </a:lnTo>
                    <a:lnTo>
                      <a:pt x="66" y="134"/>
                    </a:lnTo>
                    <a:lnTo>
                      <a:pt x="65" y="133"/>
                    </a:lnTo>
                    <a:lnTo>
                      <a:pt x="65" y="133"/>
                    </a:lnTo>
                    <a:lnTo>
                      <a:pt x="65" y="133"/>
                    </a:lnTo>
                    <a:lnTo>
                      <a:pt x="65" y="134"/>
                    </a:lnTo>
                    <a:lnTo>
                      <a:pt x="65" y="136"/>
                    </a:lnTo>
                    <a:lnTo>
                      <a:pt x="63" y="137"/>
                    </a:lnTo>
                    <a:lnTo>
                      <a:pt x="61" y="137"/>
                    </a:lnTo>
                    <a:lnTo>
                      <a:pt x="61" y="137"/>
                    </a:lnTo>
                    <a:lnTo>
                      <a:pt x="60" y="136"/>
                    </a:lnTo>
                    <a:lnTo>
                      <a:pt x="60" y="134"/>
                    </a:lnTo>
                    <a:lnTo>
                      <a:pt x="60" y="133"/>
                    </a:lnTo>
                    <a:lnTo>
                      <a:pt x="60" y="133"/>
                    </a:lnTo>
                    <a:lnTo>
                      <a:pt x="60" y="134"/>
                    </a:lnTo>
                    <a:lnTo>
                      <a:pt x="60" y="134"/>
                    </a:lnTo>
                    <a:lnTo>
                      <a:pt x="60" y="136"/>
                    </a:lnTo>
                    <a:lnTo>
                      <a:pt x="61" y="137"/>
                    </a:lnTo>
                    <a:lnTo>
                      <a:pt x="60" y="137"/>
                    </a:lnTo>
                    <a:lnTo>
                      <a:pt x="58" y="137"/>
                    </a:lnTo>
                    <a:lnTo>
                      <a:pt x="58" y="139"/>
                    </a:lnTo>
                    <a:lnTo>
                      <a:pt x="57" y="137"/>
                    </a:lnTo>
                    <a:lnTo>
                      <a:pt x="57" y="136"/>
                    </a:lnTo>
                    <a:lnTo>
                      <a:pt x="57" y="136"/>
                    </a:lnTo>
                    <a:lnTo>
                      <a:pt x="57" y="137"/>
                    </a:lnTo>
                    <a:lnTo>
                      <a:pt x="55" y="139"/>
                    </a:lnTo>
                    <a:lnTo>
                      <a:pt x="55" y="139"/>
                    </a:lnTo>
                    <a:lnTo>
                      <a:pt x="54" y="139"/>
                    </a:lnTo>
                    <a:lnTo>
                      <a:pt x="52" y="139"/>
                    </a:lnTo>
                    <a:lnTo>
                      <a:pt x="52" y="139"/>
                    </a:lnTo>
                    <a:lnTo>
                      <a:pt x="52" y="137"/>
                    </a:lnTo>
                    <a:lnTo>
                      <a:pt x="52" y="137"/>
                    </a:lnTo>
                    <a:lnTo>
                      <a:pt x="52" y="137"/>
                    </a:lnTo>
                    <a:lnTo>
                      <a:pt x="52" y="139"/>
                    </a:lnTo>
                    <a:lnTo>
                      <a:pt x="50" y="139"/>
                    </a:lnTo>
                    <a:lnTo>
                      <a:pt x="50" y="139"/>
                    </a:lnTo>
                    <a:lnTo>
                      <a:pt x="49" y="139"/>
                    </a:lnTo>
                    <a:lnTo>
                      <a:pt x="47" y="137"/>
                    </a:lnTo>
                    <a:lnTo>
                      <a:pt x="46" y="136"/>
                    </a:lnTo>
                    <a:lnTo>
                      <a:pt x="42" y="134"/>
                    </a:lnTo>
                    <a:lnTo>
                      <a:pt x="42" y="133"/>
                    </a:lnTo>
                    <a:lnTo>
                      <a:pt x="41" y="131"/>
                    </a:lnTo>
                    <a:lnTo>
                      <a:pt x="41" y="129"/>
                    </a:lnTo>
                    <a:lnTo>
                      <a:pt x="39" y="126"/>
                    </a:lnTo>
                    <a:lnTo>
                      <a:pt x="39" y="126"/>
                    </a:lnTo>
                    <a:lnTo>
                      <a:pt x="41" y="126"/>
                    </a:lnTo>
                    <a:lnTo>
                      <a:pt x="41" y="126"/>
                    </a:lnTo>
                    <a:lnTo>
                      <a:pt x="39" y="126"/>
                    </a:lnTo>
                    <a:lnTo>
                      <a:pt x="39" y="126"/>
                    </a:lnTo>
                    <a:lnTo>
                      <a:pt x="39" y="125"/>
                    </a:lnTo>
                    <a:lnTo>
                      <a:pt x="39" y="123"/>
                    </a:lnTo>
                    <a:lnTo>
                      <a:pt x="41" y="123"/>
                    </a:lnTo>
                    <a:lnTo>
                      <a:pt x="41" y="123"/>
                    </a:lnTo>
                    <a:lnTo>
                      <a:pt x="42" y="123"/>
                    </a:lnTo>
                    <a:lnTo>
                      <a:pt x="42" y="121"/>
                    </a:lnTo>
                    <a:lnTo>
                      <a:pt x="39" y="123"/>
                    </a:lnTo>
                    <a:lnTo>
                      <a:pt x="38" y="121"/>
                    </a:lnTo>
                    <a:lnTo>
                      <a:pt x="36" y="121"/>
                    </a:lnTo>
                    <a:lnTo>
                      <a:pt x="38" y="120"/>
                    </a:lnTo>
                    <a:lnTo>
                      <a:pt x="38" y="120"/>
                    </a:lnTo>
                    <a:lnTo>
                      <a:pt x="39" y="120"/>
                    </a:lnTo>
                    <a:lnTo>
                      <a:pt x="41" y="120"/>
                    </a:lnTo>
                    <a:lnTo>
                      <a:pt x="39" y="120"/>
                    </a:lnTo>
                    <a:lnTo>
                      <a:pt x="39" y="120"/>
                    </a:lnTo>
                    <a:lnTo>
                      <a:pt x="39" y="120"/>
                    </a:lnTo>
                    <a:lnTo>
                      <a:pt x="39" y="118"/>
                    </a:lnTo>
                    <a:lnTo>
                      <a:pt x="38" y="118"/>
                    </a:lnTo>
                    <a:lnTo>
                      <a:pt x="38" y="120"/>
                    </a:lnTo>
                    <a:lnTo>
                      <a:pt x="36" y="120"/>
                    </a:lnTo>
                    <a:lnTo>
                      <a:pt x="36" y="120"/>
                    </a:lnTo>
                    <a:lnTo>
                      <a:pt x="36" y="118"/>
                    </a:lnTo>
                    <a:lnTo>
                      <a:pt x="35" y="117"/>
                    </a:lnTo>
                    <a:lnTo>
                      <a:pt x="35" y="117"/>
                    </a:lnTo>
                    <a:lnTo>
                      <a:pt x="31" y="114"/>
                    </a:lnTo>
                    <a:lnTo>
                      <a:pt x="28" y="110"/>
                    </a:lnTo>
                    <a:lnTo>
                      <a:pt x="25" y="109"/>
                    </a:lnTo>
                    <a:lnTo>
                      <a:pt x="22" y="109"/>
                    </a:lnTo>
                    <a:lnTo>
                      <a:pt x="13" y="109"/>
                    </a:lnTo>
                    <a:lnTo>
                      <a:pt x="11" y="107"/>
                    </a:lnTo>
                    <a:lnTo>
                      <a:pt x="13" y="107"/>
                    </a:lnTo>
                    <a:lnTo>
                      <a:pt x="13" y="107"/>
                    </a:lnTo>
                    <a:lnTo>
                      <a:pt x="16" y="106"/>
                    </a:lnTo>
                    <a:lnTo>
                      <a:pt x="16" y="106"/>
                    </a:lnTo>
                    <a:lnTo>
                      <a:pt x="13" y="107"/>
                    </a:lnTo>
                    <a:lnTo>
                      <a:pt x="11" y="107"/>
                    </a:lnTo>
                    <a:lnTo>
                      <a:pt x="9" y="109"/>
                    </a:lnTo>
                    <a:lnTo>
                      <a:pt x="1" y="109"/>
                    </a:lnTo>
                    <a:lnTo>
                      <a:pt x="1" y="109"/>
                    </a:lnTo>
                    <a:lnTo>
                      <a:pt x="1" y="107"/>
                    </a:lnTo>
                    <a:lnTo>
                      <a:pt x="1" y="106"/>
                    </a:lnTo>
                    <a:lnTo>
                      <a:pt x="1" y="104"/>
                    </a:lnTo>
                    <a:lnTo>
                      <a:pt x="1" y="104"/>
                    </a:lnTo>
                    <a:lnTo>
                      <a:pt x="1" y="103"/>
                    </a:lnTo>
                    <a:lnTo>
                      <a:pt x="1" y="103"/>
                    </a:lnTo>
                    <a:lnTo>
                      <a:pt x="1" y="99"/>
                    </a:lnTo>
                    <a:lnTo>
                      <a:pt x="1" y="99"/>
                    </a:lnTo>
                    <a:lnTo>
                      <a:pt x="1" y="99"/>
                    </a:lnTo>
                    <a:lnTo>
                      <a:pt x="1" y="98"/>
                    </a:lnTo>
                    <a:lnTo>
                      <a:pt x="1" y="95"/>
                    </a:lnTo>
                    <a:lnTo>
                      <a:pt x="1" y="93"/>
                    </a:lnTo>
                    <a:lnTo>
                      <a:pt x="1" y="93"/>
                    </a:lnTo>
                    <a:lnTo>
                      <a:pt x="1" y="93"/>
                    </a:lnTo>
                    <a:lnTo>
                      <a:pt x="1" y="92"/>
                    </a:lnTo>
                    <a:lnTo>
                      <a:pt x="1" y="92"/>
                    </a:lnTo>
                    <a:lnTo>
                      <a:pt x="1" y="90"/>
                    </a:lnTo>
                    <a:lnTo>
                      <a:pt x="1" y="88"/>
                    </a:lnTo>
                    <a:lnTo>
                      <a:pt x="0" y="87"/>
                    </a:lnTo>
                    <a:lnTo>
                      <a:pt x="1" y="85"/>
                    </a:lnTo>
                    <a:lnTo>
                      <a:pt x="1" y="82"/>
                    </a:lnTo>
                    <a:lnTo>
                      <a:pt x="1" y="81"/>
                    </a:lnTo>
                    <a:lnTo>
                      <a:pt x="1" y="79"/>
                    </a:lnTo>
                    <a:lnTo>
                      <a:pt x="1" y="76"/>
                    </a:lnTo>
                    <a:lnTo>
                      <a:pt x="1" y="74"/>
                    </a:lnTo>
                    <a:lnTo>
                      <a:pt x="1" y="69"/>
                    </a:lnTo>
                    <a:lnTo>
                      <a:pt x="3" y="69"/>
                    </a:lnTo>
                    <a:lnTo>
                      <a:pt x="6" y="69"/>
                    </a:lnTo>
                    <a:lnTo>
                      <a:pt x="6" y="68"/>
                    </a:lnTo>
                    <a:lnTo>
                      <a:pt x="8" y="66"/>
                    </a:lnTo>
                    <a:lnTo>
                      <a:pt x="8" y="65"/>
                    </a:lnTo>
                    <a:lnTo>
                      <a:pt x="8" y="63"/>
                    </a:lnTo>
                    <a:lnTo>
                      <a:pt x="8" y="63"/>
                    </a:lnTo>
                    <a:lnTo>
                      <a:pt x="9" y="62"/>
                    </a:lnTo>
                    <a:lnTo>
                      <a:pt x="9" y="60"/>
                    </a:lnTo>
                    <a:lnTo>
                      <a:pt x="11" y="58"/>
                    </a:lnTo>
                    <a:lnTo>
                      <a:pt x="11" y="58"/>
                    </a:lnTo>
                    <a:lnTo>
                      <a:pt x="13" y="58"/>
                    </a:lnTo>
                    <a:lnTo>
                      <a:pt x="13" y="58"/>
                    </a:lnTo>
                    <a:lnTo>
                      <a:pt x="14" y="57"/>
                    </a:lnTo>
                    <a:lnTo>
                      <a:pt x="14" y="54"/>
                    </a:lnTo>
                    <a:lnTo>
                      <a:pt x="14" y="52"/>
                    </a:lnTo>
                    <a:lnTo>
                      <a:pt x="14" y="52"/>
                    </a:lnTo>
                    <a:lnTo>
                      <a:pt x="14" y="51"/>
                    </a:lnTo>
                    <a:lnTo>
                      <a:pt x="14" y="51"/>
                    </a:lnTo>
                    <a:lnTo>
                      <a:pt x="16" y="51"/>
                    </a:lnTo>
                    <a:lnTo>
                      <a:pt x="16" y="51"/>
                    </a:lnTo>
                    <a:lnTo>
                      <a:pt x="16" y="51"/>
                    </a:lnTo>
                    <a:lnTo>
                      <a:pt x="16" y="51"/>
                    </a:lnTo>
                    <a:lnTo>
                      <a:pt x="17" y="47"/>
                    </a:lnTo>
                    <a:lnTo>
                      <a:pt x="17" y="47"/>
                    </a:lnTo>
                    <a:lnTo>
                      <a:pt x="16" y="46"/>
                    </a:lnTo>
                    <a:lnTo>
                      <a:pt x="16" y="44"/>
                    </a:lnTo>
                    <a:lnTo>
                      <a:pt x="16" y="43"/>
                    </a:lnTo>
                    <a:lnTo>
                      <a:pt x="16" y="41"/>
                    </a:lnTo>
                    <a:lnTo>
                      <a:pt x="16" y="40"/>
                    </a:lnTo>
                    <a:lnTo>
                      <a:pt x="14" y="40"/>
                    </a:lnTo>
                    <a:lnTo>
                      <a:pt x="14" y="40"/>
                    </a:lnTo>
                    <a:lnTo>
                      <a:pt x="13" y="36"/>
                    </a:lnTo>
                    <a:lnTo>
                      <a:pt x="13" y="35"/>
                    </a:lnTo>
                    <a:lnTo>
                      <a:pt x="13" y="33"/>
                    </a:lnTo>
                    <a:lnTo>
                      <a:pt x="14" y="32"/>
                    </a:lnTo>
                    <a:lnTo>
                      <a:pt x="14" y="32"/>
                    </a:lnTo>
                    <a:lnTo>
                      <a:pt x="14" y="30"/>
                    </a:lnTo>
                    <a:lnTo>
                      <a:pt x="14" y="30"/>
                    </a:lnTo>
                    <a:lnTo>
                      <a:pt x="14" y="30"/>
                    </a:lnTo>
                    <a:lnTo>
                      <a:pt x="14" y="29"/>
                    </a:lnTo>
                    <a:lnTo>
                      <a:pt x="14" y="29"/>
                    </a:lnTo>
                    <a:lnTo>
                      <a:pt x="14" y="29"/>
                    </a:lnTo>
                    <a:lnTo>
                      <a:pt x="14" y="27"/>
                    </a:lnTo>
                    <a:lnTo>
                      <a:pt x="14" y="24"/>
                    </a:lnTo>
                    <a:lnTo>
                      <a:pt x="14" y="22"/>
                    </a:lnTo>
                    <a:lnTo>
                      <a:pt x="14" y="19"/>
                    </a:lnTo>
                    <a:lnTo>
                      <a:pt x="16" y="19"/>
                    </a:lnTo>
                    <a:lnTo>
                      <a:pt x="19" y="16"/>
                    </a:lnTo>
                    <a:lnTo>
                      <a:pt x="20" y="14"/>
                    </a:lnTo>
                    <a:lnTo>
                      <a:pt x="20" y="11"/>
                    </a:lnTo>
                    <a:lnTo>
                      <a:pt x="22" y="6"/>
                    </a:lnTo>
                    <a:lnTo>
                      <a:pt x="22" y="6"/>
                    </a:lnTo>
                    <a:lnTo>
                      <a:pt x="24" y="5"/>
                    </a:lnTo>
                    <a:lnTo>
                      <a:pt x="25" y="3"/>
                    </a:lnTo>
                    <a:lnTo>
                      <a:pt x="28" y="2"/>
                    </a:lnTo>
                    <a:lnTo>
                      <a:pt x="30" y="2"/>
                    </a:lnTo>
                    <a:lnTo>
                      <a:pt x="31" y="2"/>
                    </a:lnTo>
                    <a:lnTo>
                      <a:pt x="33" y="2"/>
                    </a:lnTo>
                    <a:lnTo>
                      <a:pt x="36" y="2"/>
                    </a:lnTo>
                    <a:lnTo>
                      <a:pt x="38" y="2"/>
                    </a:lnTo>
                    <a:lnTo>
                      <a:pt x="39" y="0"/>
                    </a:lnTo>
                    <a:lnTo>
                      <a:pt x="39" y="0"/>
                    </a:lnTo>
                    <a:lnTo>
                      <a:pt x="4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4" name="Freeform 191">
                <a:extLst>
                  <a:ext uri="{FF2B5EF4-FFF2-40B4-BE49-F238E27FC236}">
                    <a16:creationId xmlns:a16="http://schemas.microsoft.com/office/drawing/2014/main" id="{1D19A6AC-455D-49E2-8166-79F9CFD07C0B}"/>
                  </a:ext>
                </a:extLst>
              </p:cNvPr>
              <p:cNvSpPr>
                <a:spLocks/>
              </p:cNvSpPr>
              <p:nvPr/>
            </p:nvSpPr>
            <p:spPr bwMode="auto">
              <a:xfrm>
                <a:off x="10495754" y="5252138"/>
                <a:ext cx="1950" cy="1950"/>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0"/>
                    </a:moveTo>
                    <a:lnTo>
                      <a:pt x="0" y="0"/>
                    </a:lnTo>
                    <a:lnTo>
                      <a:pt x="1" y="0"/>
                    </a:lnTo>
                    <a:lnTo>
                      <a:pt x="1" y="0"/>
                    </a:lnTo>
                    <a:lnTo>
                      <a:pt x="1" y="0"/>
                    </a:lnTo>
                    <a:lnTo>
                      <a:pt x="1" y="0"/>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5" name="Freeform 192">
                <a:extLst>
                  <a:ext uri="{FF2B5EF4-FFF2-40B4-BE49-F238E27FC236}">
                    <a16:creationId xmlns:a16="http://schemas.microsoft.com/office/drawing/2014/main" id="{CCED682D-4A59-448E-B1B2-1AF5D292D6C2}"/>
                  </a:ext>
                </a:extLst>
              </p:cNvPr>
              <p:cNvSpPr>
                <a:spLocks/>
              </p:cNvSpPr>
              <p:nvPr/>
            </p:nvSpPr>
            <p:spPr bwMode="auto">
              <a:xfrm>
                <a:off x="5768893" y="3747339"/>
                <a:ext cx="444422" cy="341114"/>
              </a:xfrm>
              <a:custGeom>
                <a:avLst/>
                <a:gdLst>
                  <a:gd name="T0" fmla="*/ 192 w 228"/>
                  <a:gd name="T1" fmla="*/ 5 h 175"/>
                  <a:gd name="T2" fmla="*/ 203 w 228"/>
                  <a:gd name="T3" fmla="*/ 12 h 175"/>
                  <a:gd name="T4" fmla="*/ 216 w 228"/>
                  <a:gd name="T5" fmla="*/ 16 h 175"/>
                  <a:gd name="T6" fmla="*/ 217 w 228"/>
                  <a:gd name="T7" fmla="*/ 30 h 175"/>
                  <a:gd name="T8" fmla="*/ 224 w 228"/>
                  <a:gd name="T9" fmla="*/ 41 h 175"/>
                  <a:gd name="T10" fmla="*/ 228 w 228"/>
                  <a:gd name="T11" fmla="*/ 49 h 175"/>
                  <a:gd name="T12" fmla="*/ 224 w 228"/>
                  <a:gd name="T13" fmla="*/ 64 h 175"/>
                  <a:gd name="T14" fmla="*/ 222 w 228"/>
                  <a:gd name="T15" fmla="*/ 91 h 175"/>
                  <a:gd name="T16" fmla="*/ 206 w 228"/>
                  <a:gd name="T17" fmla="*/ 115 h 175"/>
                  <a:gd name="T18" fmla="*/ 194 w 228"/>
                  <a:gd name="T19" fmla="*/ 134 h 175"/>
                  <a:gd name="T20" fmla="*/ 192 w 228"/>
                  <a:gd name="T21" fmla="*/ 146 h 175"/>
                  <a:gd name="T22" fmla="*/ 184 w 228"/>
                  <a:gd name="T23" fmla="*/ 149 h 175"/>
                  <a:gd name="T24" fmla="*/ 178 w 228"/>
                  <a:gd name="T25" fmla="*/ 154 h 175"/>
                  <a:gd name="T26" fmla="*/ 165 w 228"/>
                  <a:gd name="T27" fmla="*/ 151 h 175"/>
                  <a:gd name="T28" fmla="*/ 149 w 228"/>
                  <a:gd name="T29" fmla="*/ 151 h 175"/>
                  <a:gd name="T30" fmla="*/ 142 w 228"/>
                  <a:gd name="T31" fmla="*/ 154 h 175"/>
                  <a:gd name="T32" fmla="*/ 124 w 228"/>
                  <a:gd name="T33" fmla="*/ 157 h 175"/>
                  <a:gd name="T34" fmla="*/ 112 w 228"/>
                  <a:gd name="T35" fmla="*/ 151 h 175"/>
                  <a:gd name="T36" fmla="*/ 102 w 228"/>
                  <a:gd name="T37" fmla="*/ 154 h 175"/>
                  <a:gd name="T38" fmla="*/ 97 w 228"/>
                  <a:gd name="T39" fmla="*/ 156 h 175"/>
                  <a:gd name="T40" fmla="*/ 93 w 228"/>
                  <a:gd name="T41" fmla="*/ 149 h 175"/>
                  <a:gd name="T42" fmla="*/ 88 w 228"/>
                  <a:gd name="T43" fmla="*/ 146 h 175"/>
                  <a:gd name="T44" fmla="*/ 75 w 228"/>
                  <a:gd name="T45" fmla="*/ 143 h 175"/>
                  <a:gd name="T46" fmla="*/ 69 w 228"/>
                  <a:gd name="T47" fmla="*/ 145 h 175"/>
                  <a:gd name="T48" fmla="*/ 61 w 228"/>
                  <a:gd name="T49" fmla="*/ 146 h 175"/>
                  <a:gd name="T50" fmla="*/ 56 w 228"/>
                  <a:gd name="T51" fmla="*/ 154 h 175"/>
                  <a:gd name="T52" fmla="*/ 50 w 228"/>
                  <a:gd name="T53" fmla="*/ 162 h 175"/>
                  <a:gd name="T54" fmla="*/ 50 w 228"/>
                  <a:gd name="T55" fmla="*/ 172 h 175"/>
                  <a:gd name="T56" fmla="*/ 50 w 228"/>
                  <a:gd name="T57" fmla="*/ 173 h 175"/>
                  <a:gd name="T58" fmla="*/ 49 w 228"/>
                  <a:gd name="T59" fmla="*/ 173 h 175"/>
                  <a:gd name="T60" fmla="*/ 45 w 228"/>
                  <a:gd name="T61" fmla="*/ 170 h 175"/>
                  <a:gd name="T62" fmla="*/ 39 w 228"/>
                  <a:gd name="T63" fmla="*/ 165 h 175"/>
                  <a:gd name="T64" fmla="*/ 36 w 228"/>
                  <a:gd name="T65" fmla="*/ 167 h 175"/>
                  <a:gd name="T66" fmla="*/ 33 w 228"/>
                  <a:gd name="T67" fmla="*/ 170 h 175"/>
                  <a:gd name="T68" fmla="*/ 28 w 228"/>
                  <a:gd name="T69" fmla="*/ 167 h 175"/>
                  <a:gd name="T70" fmla="*/ 28 w 228"/>
                  <a:gd name="T71" fmla="*/ 165 h 175"/>
                  <a:gd name="T72" fmla="*/ 30 w 228"/>
                  <a:gd name="T73" fmla="*/ 162 h 175"/>
                  <a:gd name="T74" fmla="*/ 26 w 228"/>
                  <a:gd name="T75" fmla="*/ 160 h 175"/>
                  <a:gd name="T76" fmla="*/ 22 w 228"/>
                  <a:gd name="T77" fmla="*/ 162 h 175"/>
                  <a:gd name="T78" fmla="*/ 14 w 228"/>
                  <a:gd name="T79" fmla="*/ 156 h 175"/>
                  <a:gd name="T80" fmla="*/ 12 w 228"/>
                  <a:gd name="T81" fmla="*/ 151 h 175"/>
                  <a:gd name="T82" fmla="*/ 15 w 228"/>
                  <a:gd name="T83" fmla="*/ 151 h 175"/>
                  <a:gd name="T84" fmla="*/ 11 w 228"/>
                  <a:gd name="T85" fmla="*/ 148 h 175"/>
                  <a:gd name="T86" fmla="*/ 9 w 228"/>
                  <a:gd name="T87" fmla="*/ 146 h 175"/>
                  <a:gd name="T88" fmla="*/ 4 w 228"/>
                  <a:gd name="T89" fmla="*/ 142 h 175"/>
                  <a:gd name="T90" fmla="*/ 3 w 228"/>
                  <a:gd name="T91" fmla="*/ 137 h 175"/>
                  <a:gd name="T92" fmla="*/ 1 w 228"/>
                  <a:gd name="T93" fmla="*/ 129 h 175"/>
                  <a:gd name="T94" fmla="*/ 1 w 228"/>
                  <a:gd name="T95" fmla="*/ 127 h 175"/>
                  <a:gd name="T96" fmla="*/ 12 w 228"/>
                  <a:gd name="T97" fmla="*/ 127 h 175"/>
                  <a:gd name="T98" fmla="*/ 25 w 228"/>
                  <a:gd name="T99" fmla="*/ 123 h 175"/>
                  <a:gd name="T100" fmla="*/ 41 w 228"/>
                  <a:gd name="T101" fmla="*/ 121 h 175"/>
                  <a:gd name="T102" fmla="*/ 45 w 228"/>
                  <a:gd name="T103" fmla="*/ 121 h 175"/>
                  <a:gd name="T104" fmla="*/ 53 w 228"/>
                  <a:gd name="T105" fmla="*/ 116 h 175"/>
                  <a:gd name="T106" fmla="*/ 55 w 228"/>
                  <a:gd name="T107" fmla="*/ 113 h 175"/>
                  <a:gd name="T108" fmla="*/ 58 w 228"/>
                  <a:gd name="T109" fmla="*/ 107 h 175"/>
                  <a:gd name="T110" fmla="*/ 60 w 228"/>
                  <a:gd name="T111" fmla="*/ 97 h 175"/>
                  <a:gd name="T112" fmla="*/ 60 w 228"/>
                  <a:gd name="T113" fmla="*/ 80 h 175"/>
                  <a:gd name="T114" fmla="*/ 60 w 228"/>
                  <a:gd name="T115" fmla="*/ 66 h 175"/>
                  <a:gd name="T116" fmla="*/ 75 w 228"/>
                  <a:gd name="T117" fmla="*/ 63 h 175"/>
                  <a:gd name="T118" fmla="*/ 88 w 228"/>
                  <a:gd name="T119" fmla="*/ 55 h 175"/>
                  <a:gd name="T120" fmla="*/ 102 w 228"/>
                  <a:gd name="T121" fmla="*/ 42 h 175"/>
                  <a:gd name="T122" fmla="*/ 126 w 228"/>
                  <a:gd name="T123" fmla="*/ 27 h 175"/>
                  <a:gd name="T124" fmla="*/ 156 w 228"/>
                  <a:gd name="T125" fmla="*/ 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175">
                    <a:moveTo>
                      <a:pt x="172" y="0"/>
                    </a:moveTo>
                    <a:lnTo>
                      <a:pt x="178" y="1"/>
                    </a:lnTo>
                    <a:lnTo>
                      <a:pt x="186" y="3"/>
                    </a:lnTo>
                    <a:lnTo>
                      <a:pt x="192" y="5"/>
                    </a:lnTo>
                    <a:lnTo>
                      <a:pt x="194" y="6"/>
                    </a:lnTo>
                    <a:lnTo>
                      <a:pt x="198" y="9"/>
                    </a:lnTo>
                    <a:lnTo>
                      <a:pt x="203" y="12"/>
                    </a:lnTo>
                    <a:lnTo>
                      <a:pt x="203" y="12"/>
                    </a:lnTo>
                    <a:lnTo>
                      <a:pt x="203" y="12"/>
                    </a:lnTo>
                    <a:lnTo>
                      <a:pt x="208" y="11"/>
                    </a:lnTo>
                    <a:lnTo>
                      <a:pt x="214" y="8"/>
                    </a:lnTo>
                    <a:lnTo>
                      <a:pt x="216" y="16"/>
                    </a:lnTo>
                    <a:lnTo>
                      <a:pt x="217" y="23"/>
                    </a:lnTo>
                    <a:lnTo>
                      <a:pt x="217" y="28"/>
                    </a:lnTo>
                    <a:lnTo>
                      <a:pt x="217" y="30"/>
                    </a:lnTo>
                    <a:lnTo>
                      <a:pt x="217" y="30"/>
                    </a:lnTo>
                    <a:lnTo>
                      <a:pt x="219" y="31"/>
                    </a:lnTo>
                    <a:lnTo>
                      <a:pt x="224" y="38"/>
                    </a:lnTo>
                    <a:lnTo>
                      <a:pt x="222" y="39"/>
                    </a:lnTo>
                    <a:lnTo>
                      <a:pt x="224" y="41"/>
                    </a:lnTo>
                    <a:lnTo>
                      <a:pt x="224" y="42"/>
                    </a:lnTo>
                    <a:lnTo>
                      <a:pt x="228" y="47"/>
                    </a:lnTo>
                    <a:lnTo>
                      <a:pt x="228" y="47"/>
                    </a:lnTo>
                    <a:lnTo>
                      <a:pt x="228" y="49"/>
                    </a:lnTo>
                    <a:lnTo>
                      <a:pt x="225" y="53"/>
                    </a:lnTo>
                    <a:lnTo>
                      <a:pt x="225" y="53"/>
                    </a:lnTo>
                    <a:lnTo>
                      <a:pt x="225" y="60"/>
                    </a:lnTo>
                    <a:lnTo>
                      <a:pt x="224" y="64"/>
                    </a:lnTo>
                    <a:lnTo>
                      <a:pt x="224" y="71"/>
                    </a:lnTo>
                    <a:lnTo>
                      <a:pt x="224" y="77"/>
                    </a:lnTo>
                    <a:lnTo>
                      <a:pt x="222" y="83"/>
                    </a:lnTo>
                    <a:lnTo>
                      <a:pt x="222" y="91"/>
                    </a:lnTo>
                    <a:lnTo>
                      <a:pt x="222" y="99"/>
                    </a:lnTo>
                    <a:lnTo>
                      <a:pt x="217" y="102"/>
                    </a:lnTo>
                    <a:lnTo>
                      <a:pt x="211" y="110"/>
                    </a:lnTo>
                    <a:lnTo>
                      <a:pt x="206" y="115"/>
                    </a:lnTo>
                    <a:lnTo>
                      <a:pt x="203" y="120"/>
                    </a:lnTo>
                    <a:lnTo>
                      <a:pt x="197" y="127"/>
                    </a:lnTo>
                    <a:lnTo>
                      <a:pt x="195" y="132"/>
                    </a:lnTo>
                    <a:lnTo>
                      <a:pt x="194" y="134"/>
                    </a:lnTo>
                    <a:lnTo>
                      <a:pt x="192" y="135"/>
                    </a:lnTo>
                    <a:lnTo>
                      <a:pt x="194" y="138"/>
                    </a:lnTo>
                    <a:lnTo>
                      <a:pt x="195" y="145"/>
                    </a:lnTo>
                    <a:lnTo>
                      <a:pt x="192" y="146"/>
                    </a:lnTo>
                    <a:lnTo>
                      <a:pt x="190" y="146"/>
                    </a:lnTo>
                    <a:lnTo>
                      <a:pt x="189" y="148"/>
                    </a:lnTo>
                    <a:lnTo>
                      <a:pt x="186" y="148"/>
                    </a:lnTo>
                    <a:lnTo>
                      <a:pt x="184" y="149"/>
                    </a:lnTo>
                    <a:lnTo>
                      <a:pt x="183" y="149"/>
                    </a:lnTo>
                    <a:lnTo>
                      <a:pt x="181" y="151"/>
                    </a:lnTo>
                    <a:lnTo>
                      <a:pt x="178" y="153"/>
                    </a:lnTo>
                    <a:lnTo>
                      <a:pt x="178" y="154"/>
                    </a:lnTo>
                    <a:lnTo>
                      <a:pt x="176" y="154"/>
                    </a:lnTo>
                    <a:lnTo>
                      <a:pt x="173" y="154"/>
                    </a:lnTo>
                    <a:lnTo>
                      <a:pt x="172" y="153"/>
                    </a:lnTo>
                    <a:lnTo>
                      <a:pt x="165" y="151"/>
                    </a:lnTo>
                    <a:lnTo>
                      <a:pt x="164" y="151"/>
                    </a:lnTo>
                    <a:lnTo>
                      <a:pt x="162" y="151"/>
                    </a:lnTo>
                    <a:lnTo>
                      <a:pt x="156" y="151"/>
                    </a:lnTo>
                    <a:lnTo>
                      <a:pt x="149" y="151"/>
                    </a:lnTo>
                    <a:lnTo>
                      <a:pt x="146" y="151"/>
                    </a:lnTo>
                    <a:lnTo>
                      <a:pt x="145" y="153"/>
                    </a:lnTo>
                    <a:lnTo>
                      <a:pt x="143" y="153"/>
                    </a:lnTo>
                    <a:lnTo>
                      <a:pt x="142" y="154"/>
                    </a:lnTo>
                    <a:lnTo>
                      <a:pt x="137" y="159"/>
                    </a:lnTo>
                    <a:lnTo>
                      <a:pt x="131" y="159"/>
                    </a:lnTo>
                    <a:lnTo>
                      <a:pt x="127" y="157"/>
                    </a:lnTo>
                    <a:lnTo>
                      <a:pt x="124" y="157"/>
                    </a:lnTo>
                    <a:lnTo>
                      <a:pt x="119" y="154"/>
                    </a:lnTo>
                    <a:lnTo>
                      <a:pt x="115" y="151"/>
                    </a:lnTo>
                    <a:lnTo>
                      <a:pt x="113" y="151"/>
                    </a:lnTo>
                    <a:lnTo>
                      <a:pt x="112" y="151"/>
                    </a:lnTo>
                    <a:lnTo>
                      <a:pt x="110" y="151"/>
                    </a:lnTo>
                    <a:lnTo>
                      <a:pt x="104" y="154"/>
                    </a:lnTo>
                    <a:lnTo>
                      <a:pt x="102" y="154"/>
                    </a:lnTo>
                    <a:lnTo>
                      <a:pt x="102" y="154"/>
                    </a:lnTo>
                    <a:lnTo>
                      <a:pt x="101" y="156"/>
                    </a:lnTo>
                    <a:lnTo>
                      <a:pt x="99" y="156"/>
                    </a:lnTo>
                    <a:lnTo>
                      <a:pt x="99" y="156"/>
                    </a:lnTo>
                    <a:lnTo>
                      <a:pt x="97" y="156"/>
                    </a:lnTo>
                    <a:lnTo>
                      <a:pt x="97" y="156"/>
                    </a:lnTo>
                    <a:lnTo>
                      <a:pt x="96" y="154"/>
                    </a:lnTo>
                    <a:lnTo>
                      <a:pt x="94" y="151"/>
                    </a:lnTo>
                    <a:lnTo>
                      <a:pt x="93" y="149"/>
                    </a:lnTo>
                    <a:lnTo>
                      <a:pt x="93" y="149"/>
                    </a:lnTo>
                    <a:lnTo>
                      <a:pt x="90" y="146"/>
                    </a:lnTo>
                    <a:lnTo>
                      <a:pt x="90" y="146"/>
                    </a:lnTo>
                    <a:lnTo>
                      <a:pt x="88" y="146"/>
                    </a:lnTo>
                    <a:lnTo>
                      <a:pt x="86" y="146"/>
                    </a:lnTo>
                    <a:lnTo>
                      <a:pt x="82" y="145"/>
                    </a:lnTo>
                    <a:lnTo>
                      <a:pt x="77" y="143"/>
                    </a:lnTo>
                    <a:lnTo>
                      <a:pt x="75" y="143"/>
                    </a:lnTo>
                    <a:lnTo>
                      <a:pt x="75" y="143"/>
                    </a:lnTo>
                    <a:lnTo>
                      <a:pt x="74" y="145"/>
                    </a:lnTo>
                    <a:lnTo>
                      <a:pt x="72" y="145"/>
                    </a:lnTo>
                    <a:lnTo>
                      <a:pt x="69" y="145"/>
                    </a:lnTo>
                    <a:lnTo>
                      <a:pt x="67" y="145"/>
                    </a:lnTo>
                    <a:lnTo>
                      <a:pt x="66" y="145"/>
                    </a:lnTo>
                    <a:lnTo>
                      <a:pt x="64" y="145"/>
                    </a:lnTo>
                    <a:lnTo>
                      <a:pt x="61" y="146"/>
                    </a:lnTo>
                    <a:lnTo>
                      <a:pt x="60" y="148"/>
                    </a:lnTo>
                    <a:lnTo>
                      <a:pt x="58" y="149"/>
                    </a:lnTo>
                    <a:lnTo>
                      <a:pt x="58" y="149"/>
                    </a:lnTo>
                    <a:lnTo>
                      <a:pt x="56" y="154"/>
                    </a:lnTo>
                    <a:lnTo>
                      <a:pt x="56" y="157"/>
                    </a:lnTo>
                    <a:lnTo>
                      <a:pt x="55" y="159"/>
                    </a:lnTo>
                    <a:lnTo>
                      <a:pt x="52" y="162"/>
                    </a:lnTo>
                    <a:lnTo>
                      <a:pt x="50" y="162"/>
                    </a:lnTo>
                    <a:lnTo>
                      <a:pt x="50" y="165"/>
                    </a:lnTo>
                    <a:lnTo>
                      <a:pt x="50" y="167"/>
                    </a:lnTo>
                    <a:lnTo>
                      <a:pt x="50" y="170"/>
                    </a:lnTo>
                    <a:lnTo>
                      <a:pt x="50" y="172"/>
                    </a:lnTo>
                    <a:lnTo>
                      <a:pt x="50" y="172"/>
                    </a:lnTo>
                    <a:lnTo>
                      <a:pt x="50" y="172"/>
                    </a:lnTo>
                    <a:lnTo>
                      <a:pt x="50" y="173"/>
                    </a:lnTo>
                    <a:lnTo>
                      <a:pt x="50" y="173"/>
                    </a:lnTo>
                    <a:lnTo>
                      <a:pt x="50" y="173"/>
                    </a:lnTo>
                    <a:lnTo>
                      <a:pt x="50" y="175"/>
                    </a:lnTo>
                    <a:lnTo>
                      <a:pt x="50" y="175"/>
                    </a:lnTo>
                    <a:lnTo>
                      <a:pt x="49" y="173"/>
                    </a:lnTo>
                    <a:lnTo>
                      <a:pt x="47" y="173"/>
                    </a:lnTo>
                    <a:lnTo>
                      <a:pt x="47" y="172"/>
                    </a:lnTo>
                    <a:lnTo>
                      <a:pt x="45" y="172"/>
                    </a:lnTo>
                    <a:lnTo>
                      <a:pt x="45" y="170"/>
                    </a:lnTo>
                    <a:lnTo>
                      <a:pt x="44" y="168"/>
                    </a:lnTo>
                    <a:lnTo>
                      <a:pt x="39" y="165"/>
                    </a:lnTo>
                    <a:lnTo>
                      <a:pt x="39" y="165"/>
                    </a:lnTo>
                    <a:lnTo>
                      <a:pt x="39" y="165"/>
                    </a:lnTo>
                    <a:lnTo>
                      <a:pt x="37" y="165"/>
                    </a:lnTo>
                    <a:lnTo>
                      <a:pt x="36" y="165"/>
                    </a:lnTo>
                    <a:lnTo>
                      <a:pt x="36" y="167"/>
                    </a:lnTo>
                    <a:lnTo>
                      <a:pt x="36" y="167"/>
                    </a:lnTo>
                    <a:lnTo>
                      <a:pt x="33" y="167"/>
                    </a:lnTo>
                    <a:lnTo>
                      <a:pt x="31" y="167"/>
                    </a:lnTo>
                    <a:lnTo>
                      <a:pt x="31" y="168"/>
                    </a:lnTo>
                    <a:lnTo>
                      <a:pt x="33" y="170"/>
                    </a:lnTo>
                    <a:lnTo>
                      <a:pt x="33" y="172"/>
                    </a:lnTo>
                    <a:lnTo>
                      <a:pt x="31" y="172"/>
                    </a:lnTo>
                    <a:lnTo>
                      <a:pt x="30" y="168"/>
                    </a:lnTo>
                    <a:lnTo>
                      <a:pt x="28" y="167"/>
                    </a:lnTo>
                    <a:lnTo>
                      <a:pt x="28" y="165"/>
                    </a:lnTo>
                    <a:lnTo>
                      <a:pt x="28" y="165"/>
                    </a:lnTo>
                    <a:lnTo>
                      <a:pt x="28" y="165"/>
                    </a:lnTo>
                    <a:lnTo>
                      <a:pt x="28" y="165"/>
                    </a:lnTo>
                    <a:lnTo>
                      <a:pt x="30" y="164"/>
                    </a:lnTo>
                    <a:lnTo>
                      <a:pt x="30" y="164"/>
                    </a:lnTo>
                    <a:lnTo>
                      <a:pt x="30" y="164"/>
                    </a:lnTo>
                    <a:lnTo>
                      <a:pt x="30" y="162"/>
                    </a:lnTo>
                    <a:lnTo>
                      <a:pt x="30" y="160"/>
                    </a:lnTo>
                    <a:lnTo>
                      <a:pt x="28" y="160"/>
                    </a:lnTo>
                    <a:lnTo>
                      <a:pt x="28" y="160"/>
                    </a:lnTo>
                    <a:lnTo>
                      <a:pt x="26" y="160"/>
                    </a:lnTo>
                    <a:lnTo>
                      <a:pt x="26" y="160"/>
                    </a:lnTo>
                    <a:lnTo>
                      <a:pt x="25" y="160"/>
                    </a:lnTo>
                    <a:lnTo>
                      <a:pt x="23" y="162"/>
                    </a:lnTo>
                    <a:lnTo>
                      <a:pt x="22" y="162"/>
                    </a:lnTo>
                    <a:lnTo>
                      <a:pt x="20" y="160"/>
                    </a:lnTo>
                    <a:lnTo>
                      <a:pt x="20" y="160"/>
                    </a:lnTo>
                    <a:lnTo>
                      <a:pt x="17" y="159"/>
                    </a:lnTo>
                    <a:lnTo>
                      <a:pt x="14" y="156"/>
                    </a:lnTo>
                    <a:lnTo>
                      <a:pt x="12" y="156"/>
                    </a:lnTo>
                    <a:lnTo>
                      <a:pt x="12" y="156"/>
                    </a:lnTo>
                    <a:lnTo>
                      <a:pt x="12" y="153"/>
                    </a:lnTo>
                    <a:lnTo>
                      <a:pt x="12" y="151"/>
                    </a:lnTo>
                    <a:lnTo>
                      <a:pt x="12" y="151"/>
                    </a:lnTo>
                    <a:lnTo>
                      <a:pt x="14" y="151"/>
                    </a:lnTo>
                    <a:lnTo>
                      <a:pt x="15" y="151"/>
                    </a:lnTo>
                    <a:lnTo>
                      <a:pt x="15" y="151"/>
                    </a:lnTo>
                    <a:lnTo>
                      <a:pt x="14" y="149"/>
                    </a:lnTo>
                    <a:lnTo>
                      <a:pt x="12" y="149"/>
                    </a:lnTo>
                    <a:lnTo>
                      <a:pt x="12" y="148"/>
                    </a:lnTo>
                    <a:lnTo>
                      <a:pt x="11" y="148"/>
                    </a:lnTo>
                    <a:lnTo>
                      <a:pt x="11" y="146"/>
                    </a:lnTo>
                    <a:lnTo>
                      <a:pt x="11" y="146"/>
                    </a:lnTo>
                    <a:lnTo>
                      <a:pt x="9" y="146"/>
                    </a:lnTo>
                    <a:lnTo>
                      <a:pt x="9" y="146"/>
                    </a:lnTo>
                    <a:lnTo>
                      <a:pt x="8" y="146"/>
                    </a:lnTo>
                    <a:lnTo>
                      <a:pt x="6" y="145"/>
                    </a:lnTo>
                    <a:lnTo>
                      <a:pt x="6" y="143"/>
                    </a:lnTo>
                    <a:lnTo>
                      <a:pt x="4" y="142"/>
                    </a:lnTo>
                    <a:lnTo>
                      <a:pt x="3" y="140"/>
                    </a:lnTo>
                    <a:lnTo>
                      <a:pt x="3" y="138"/>
                    </a:lnTo>
                    <a:lnTo>
                      <a:pt x="3" y="137"/>
                    </a:lnTo>
                    <a:lnTo>
                      <a:pt x="3" y="137"/>
                    </a:lnTo>
                    <a:lnTo>
                      <a:pt x="1" y="135"/>
                    </a:lnTo>
                    <a:lnTo>
                      <a:pt x="0" y="134"/>
                    </a:lnTo>
                    <a:lnTo>
                      <a:pt x="0" y="132"/>
                    </a:lnTo>
                    <a:lnTo>
                      <a:pt x="1" y="129"/>
                    </a:lnTo>
                    <a:lnTo>
                      <a:pt x="1" y="129"/>
                    </a:lnTo>
                    <a:lnTo>
                      <a:pt x="1" y="127"/>
                    </a:lnTo>
                    <a:lnTo>
                      <a:pt x="1" y="127"/>
                    </a:lnTo>
                    <a:lnTo>
                      <a:pt x="1" y="127"/>
                    </a:lnTo>
                    <a:lnTo>
                      <a:pt x="4" y="127"/>
                    </a:lnTo>
                    <a:lnTo>
                      <a:pt x="8" y="127"/>
                    </a:lnTo>
                    <a:lnTo>
                      <a:pt x="11" y="127"/>
                    </a:lnTo>
                    <a:lnTo>
                      <a:pt x="12" y="127"/>
                    </a:lnTo>
                    <a:lnTo>
                      <a:pt x="14" y="124"/>
                    </a:lnTo>
                    <a:lnTo>
                      <a:pt x="17" y="123"/>
                    </a:lnTo>
                    <a:lnTo>
                      <a:pt x="20" y="123"/>
                    </a:lnTo>
                    <a:lnTo>
                      <a:pt x="25" y="123"/>
                    </a:lnTo>
                    <a:lnTo>
                      <a:pt x="28" y="123"/>
                    </a:lnTo>
                    <a:lnTo>
                      <a:pt x="33" y="121"/>
                    </a:lnTo>
                    <a:lnTo>
                      <a:pt x="36" y="121"/>
                    </a:lnTo>
                    <a:lnTo>
                      <a:pt x="41" y="121"/>
                    </a:lnTo>
                    <a:lnTo>
                      <a:pt x="41" y="121"/>
                    </a:lnTo>
                    <a:lnTo>
                      <a:pt x="42" y="120"/>
                    </a:lnTo>
                    <a:lnTo>
                      <a:pt x="42" y="120"/>
                    </a:lnTo>
                    <a:lnTo>
                      <a:pt x="45" y="121"/>
                    </a:lnTo>
                    <a:lnTo>
                      <a:pt x="49" y="121"/>
                    </a:lnTo>
                    <a:lnTo>
                      <a:pt x="49" y="120"/>
                    </a:lnTo>
                    <a:lnTo>
                      <a:pt x="52" y="116"/>
                    </a:lnTo>
                    <a:lnTo>
                      <a:pt x="53" y="116"/>
                    </a:lnTo>
                    <a:lnTo>
                      <a:pt x="53" y="116"/>
                    </a:lnTo>
                    <a:lnTo>
                      <a:pt x="53" y="115"/>
                    </a:lnTo>
                    <a:lnTo>
                      <a:pt x="55" y="115"/>
                    </a:lnTo>
                    <a:lnTo>
                      <a:pt x="55" y="113"/>
                    </a:lnTo>
                    <a:lnTo>
                      <a:pt x="55" y="113"/>
                    </a:lnTo>
                    <a:lnTo>
                      <a:pt x="55" y="112"/>
                    </a:lnTo>
                    <a:lnTo>
                      <a:pt x="56" y="108"/>
                    </a:lnTo>
                    <a:lnTo>
                      <a:pt x="58" y="107"/>
                    </a:lnTo>
                    <a:lnTo>
                      <a:pt x="58" y="104"/>
                    </a:lnTo>
                    <a:lnTo>
                      <a:pt x="58" y="101"/>
                    </a:lnTo>
                    <a:lnTo>
                      <a:pt x="58" y="97"/>
                    </a:lnTo>
                    <a:lnTo>
                      <a:pt x="60" y="97"/>
                    </a:lnTo>
                    <a:lnTo>
                      <a:pt x="60" y="93"/>
                    </a:lnTo>
                    <a:lnTo>
                      <a:pt x="60" y="88"/>
                    </a:lnTo>
                    <a:lnTo>
                      <a:pt x="60" y="85"/>
                    </a:lnTo>
                    <a:lnTo>
                      <a:pt x="60" y="80"/>
                    </a:lnTo>
                    <a:lnTo>
                      <a:pt x="60" y="75"/>
                    </a:lnTo>
                    <a:lnTo>
                      <a:pt x="60" y="72"/>
                    </a:lnTo>
                    <a:lnTo>
                      <a:pt x="60" y="68"/>
                    </a:lnTo>
                    <a:lnTo>
                      <a:pt x="60" y="66"/>
                    </a:lnTo>
                    <a:lnTo>
                      <a:pt x="63" y="64"/>
                    </a:lnTo>
                    <a:lnTo>
                      <a:pt x="66" y="64"/>
                    </a:lnTo>
                    <a:lnTo>
                      <a:pt x="71" y="63"/>
                    </a:lnTo>
                    <a:lnTo>
                      <a:pt x="75" y="63"/>
                    </a:lnTo>
                    <a:lnTo>
                      <a:pt x="80" y="61"/>
                    </a:lnTo>
                    <a:lnTo>
                      <a:pt x="82" y="60"/>
                    </a:lnTo>
                    <a:lnTo>
                      <a:pt x="86" y="57"/>
                    </a:lnTo>
                    <a:lnTo>
                      <a:pt x="88" y="55"/>
                    </a:lnTo>
                    <a:lnTo>
                      <a:pt x="93" y="52"/>
                    </a:lnTo>
                    <a:lnTo>
                      <a:pt x="96" y="49"/>
                    </a:lnTo>
                    <a:lnTo>
                      <a:pt x="99" y="45"/>
                    </a:lnTo>
                    <a:lnTo>
                      <a:pt x="102" y="42"/>
                    </a:lnTo>
                    <a:lnTo>
                      <a:pt x="105" y="39"/>
                    </a:lnTo>
                    <a:lnTo>
                      <a:pt x="112" y="36"/>
                    </a:lnTo>
                    <a:lnTo>
                      <a:pt x="118" y="31"/>
                    </a:lnTo>
                    <a:lnTo>
                      <a:pt x="126" y="27"/>
                    </a:lnTo>
                    <a:lnTo>
                      <a:pt x="134" y="22"/>
                    </a:lnTo>
                    <a:lnTo>
                      <a:pt x="142" y="19"/>
                    </a:lnTo>
                    <a:lnTo>
                      <a:pt x="148" y="14"/>
                    </a:lnTo>
                    <a:lnTo>
                      <a:pt x="156" y="9"/>
                    </a:lnTo>
                    <a:lnTo>
                      <a:pt x="164" y="5"/>
                    </a:lnTo>
                    <a:lnTo>
                      <a:pt x="17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6" name="Freeform 193">
                <a:extLst>
                  <a:ext uri="{FF2B5EF4-FFF2-40B4-BE49-F238E27FC236}">
                    <a16:creationId xmlns:a16="http://schemas.microsoft.com/office/drawing/2014/main" id="{56D19F63-522A-492B-9613-24ADE98F233A}"/>
                  </a:ext>
                </a:extLst>
              </p:cNvPr>
              <p:cNvSpPr>
                <a:spLocks noEditPoints="1"/>
              </p:cNvSpPr>
              <p:nvPr/>
            </p:nvSpPr>
            <p:spPr bwMode="auto">
              <a:xfrm>
                <a:off x="10271594" y="4957807"/>
                <a:ext cx="230008" cy="103309"/>
              </a:xfrm>
              <a:custGeom>
                <a:avLst/>
                <a:gdLst>
                  <a:gd name="T0" fmla="*/ 110 w 118"/>
                  <a:gd name="T1" fmla="*/ 52 h 53"/>
                  <a:gd name="T2" fmla="*/ 109 w 118"/>
                  <a:gd name="T3" fmla="*/ 53 h 53"/>
                  <a:gd name="T4" fmla="*/ 109 w 118"/>
                  <a:gd name="T5" fmla="*/ 53 h 53"/>
                  <a:gd name="T6" fmla="*/ 109 w 118"/>
                  <a:gd name="T7" fmla="*/ 52 h 53"/>
                  <a:gd name="T8" fmla="*/ 116 w 118"/>
                  <a:gd name="T9" fmla="*/ 34 h 53"/>
                  <a:gd name="T10" fmla="*/ 116 w 118"/>
                  <a:gd name="T11" fmla="*/ 34 h 53"/>
                  <a:gd name="T12" fmla="*/ 118 w 118"/>
                  <a:gd name="T13" fmla="*/ 34 h 53"/>
                  <a:gd name="T14" fmla="*/ 116 w 118"/>
                  <a:gd name="T15" fmla="*/ 37 h 53"/>
                  <a:gd name="T16" fmla="*/ 115 w 118"/>
                  <a:gd name="T17" fmla="*/ 37 h 53"/>
                  <a:gd name="T18" fmla="*/ 115 w 118"/>
                  <a:gd name="T19" fmla="*/ 36 h 53"/>
                  <a:gd name="T20" fmla="*/ 115 w 118"/>
                  <a:gd name="T21" fmla="*/ 34 h 53"/>
                  <a:gd name="T22" fmla="*/ 105 w 118"/>
                  <a:gd name="T23" fmla="*/ 23 h 53"/>
                  <a:gd name="T24" fmla="*/ 107 w 118"/>
                  <a:gd name="T25" fmla="*/ 25 h 53"/>
                  <a:gd name="T26" fmla="*/ 107 w 118"/>
                  <a:gd name="T27" fmla="*/ 28 h 53"/>
                  <a:gd name="T28" fmla="*/ 109 w 118"/>
                  <a:gd name="T29" fmla="*/ 29 h 53"/>
                  <a:gd name="T30" fmla="*/ 107 w 118"/>
                  <a:gd name="T31" fmla="*/ 31 h 53"/>
                  <a:gd name="T32" fmla="*/ 104 w 118"/>
                  <a:gd name="T33" fmla="*/ 29 h 53"/>
                  <a:gd name="T34" fmla="*/ 102 w 118"/>
                  <a:gd name="T35" fmla="*/ 26 h 53"/>
                  <a:gd name="T36" fmla="*/ 105 w 118"/>
                  <a:gd name="T37" fmla="*/ 25 h 53"/>
                  <a:gd name="T38" fmla="*/ 102 w 118"/>
                  <a:gd name="T39" fmla="*/ 25 h 53"/>
                  <a:gd name="T40" fmla="*/ 105 w 118"/>
                  <a:gd name="T41" fmla="*/ 23 h 53"/>
                  <a:gd name="T42" fmla="*/ 96 w 118"/>
                  <a:gd name="T43" fmla="*/ 20 h 53"/>
                  <a:gd name="T44" fmla="*/ 96 w 118"/>
                  <a:gd name="T45" fmla="*/ 20 h 53"/>
                  <a:gd name="T46" fmla="*/ 96 w 118"/>
                  <a:gd name="T47" fmla="*/ 22 h 53"/>
                  <a:gd name="T48" fmla="*/ 96 w 118"/>
                  <a:gd name="T49" fmla="*/ 23 h 53"/>
                  <a:gd name="T50" fmla="*/ 94 w 118"/>
                  <a:gd name="T51" fmla="*/ 23 h 53"/>
                  <a:gd name="T52" fmla="*/ 96 w 118"/>
                  <a:gd name="T53" fmla="*/ 22 h 53"/>
                  <a:gd name="T54" fmla="*/ 96 w 118"/>
                  <a:gd name="T55" fmla="*/ 20 h 53"/>
                  <a:gd name="T56" fmla="*/ 61 w 118"/>
                  <a:gd name="T57" fmla="*/ 17 h 53"/>
                  <a:gd name="T58" fmla="*/ 64 w 118"/>
                  <a:gd name="T59" fmla="*/ 17 h 53"/>
                  <a:gd name="T60" fmla="*/ 72 w 118"/>
                  <a:gd name="T61" fmla="*/ 23 h 53"/>
                  <a:gd name="T62" fmla="*/ 75 w 118"/>
                  <a:gd name="T63" fmla="*/ 25 h 53"/>
                  <a:gd name="T64" fmla="*/ 77 w 118"/>
                  <a:gd name="T65" fmla="*/ 26 h 53"/>
                  <a:gd name="T66" fmla="*/ 79 w 118"/>
                  <a:gd name="T67" fmla="*/ 28 h 53"/>
                  <a:gd name="T68" fmla="*/ 80 w 118"/>
                  <a:gd name="T69" fmla="*/ 29 h 53"/>
                  <a:gd name="T70" fmla="*/ 83 w 118"/>
                  <a:gd name="T71" fmla="*/ 33 h 53"/>
                  <a:gd name="T72" fmla="*/ 85 w 118"/>
                  <a:gd name="T73" fmla="*/ 34 h 53"/>
                  <a:gd name="T74" fmla="*/ 86 w 118"/>
                  <a:gd name="T75" fmla="*/ 34 h 53"/>
                  <a:gd name="T76" fmla="*/ 91 w 118"/>
                  <a:gd name="T77" fmla="*/ 37 h 53"/>
                  <a:gd name="T78" fmla="*/ 96 w 118"/>
                  <a:gd name="T79" fmla="*/ 40 h 53"/>
                  <a:gd name="T80" fmla="*/ 99 w 118"/>
                  <a:gd name="T81" fmla="*/ 44 h 53"/>
                  <a:gd name="T82" fmla="*/ 102 w 118"/>
                  <a:gd name="T83" fmla="*/ 47 h 53"/>
                  <a:gd name="T84" fmla="*/ 101 w 118"/>
                  <a:gd name="T85" fmla="*/ 48 h 53"/>
                  <a:gd name="T86" fmla="*/ 99 w 118"/>
                  <a:gd name="T87" fmla="*/ 48 h 53"/>
                  <a:gd name="T88" fmla="*/ 94 w 118"/>
                  <a:gd name="T89" fmla="*/ 47 h 53"/>
                  <a:gd name="T90" fmla="*/ 94 w 118"/>
                  <a:gd name="T91" fmla="*/ 47 h 53"/>
                  <a:gd name="T92" fmla="*/ 91 w 118"/>
                  <a:gd name="T93" fmla="*/ 45 h 53"/>
                  <a:gd name="T94" fmla="*/ 90 w 118"/>
                  <a:gd name="T95" fmla="*/ 44 h 53"/>
                  <a:gd name="T96" fmla="*/ 90 w 118"/>
                  <a:gd name="T97" fmla="*/ 42 h 53"/>
                  <a:gd name="T98" fmla="*/ 85 w 118"/>
                  <a:gd name="T99" fmla="*/ 40 h 53"/>
                  <a:gd name="T100" fmla="*/ 82 w 118"/>
                  <a:gd name="T101" fmla="*/ 39 h 53"/>
                  <a:gd name="T102" fmla="*/ 77 w 118"/>
                  <a:gd name="T103" fmla="*/ 37 h 53"/>
                  <a:gd name="T104" fmla="*/ 74 w 118"/>
                  <a:gd name="T105" fmla="*/ 33 h 53"/>
                  <a:gd name="T106" fmla="*/ 71 w 118"/>
                  <a:gd name="T107" fmla="*/ 31 h 53"/>
                  <a:gd name="T108" fmla="*/ 66 w 118"/>
                  <a:gd name="T109" fmla="*/ 26 h 53"/>
                  <a:gd name="T110" fmla="*/ 64 w 118"/>
                  <a:gd name="T111" fmla="*/ 25 h 53"/>
                  <a:gd name="T112" fmla="*/ 61 w 118"/>
                  <a:gd name="T113" fmla="*/ 20 h 53"/>
                  <a:gd name="T114" fmla="*/ 61 w 118"/>
                  <a:gd name="T115" fmla="*/ 18 h 53"/>
                  <a:gd name="T116" fmla="*/ 60 w 118"/>
                  <a:gd name="T117" fmla="*/ 17 h 53"/>
                  <a:gd name="T118" fmla="*/ 60 w 118"/>
                  <a:gd name="T119" fmla="*/ 15 h 53"/>
                  <a:gd name="T120" fmla="*/ 0 w 118"/>
                  <a:gd name="T121" fmla="*/ 0 h 53"/>
                  <a:gd name="T122" fmla="*/ 0 w 118"/>
                  <a:gd name="T123" fmla="*/ 3 h 53"/>
                  <a:gd name="T124" fmla="*/ 0 w 118"/>
                  <a:gd name="T125"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 h="53">
                    <a:moveTo>
                      <a:pt x="109" y="52"/>
                    </a:moveTo>
                    <a:lnTo>
                      <a:pt x="110" y="52"/>
                    </a:lnTo>
                    <a:lnTo>
                      <a:pt x="110" y="53"/>
                    </a:lnTo>
                    <a:lnTo>
                      <a:pt x="109" y="53"/>
                    </a:lnTo>
                    <a:lnTo>
                      <a:pt x="109" y="53"/>
                    </a:lnTo>
                    <a:lnTo>
                      <a:pt x="109" y="53"/>
                    </a:lnTo>
                    <a:lnTo>
                      <a:pt x="109" y="53"/>
                    </a:lnTo>
                    <a:lnTo>
                      <a:pt x="109" y="52"/>
                    </a:lnTo>
                    <a:close/>
                    <a:moveTo>
                      <a:pt x="116" y="33"/>
                    </a:moveTo>
                    <a:lnTo>
                      <a:pt x="116" y="34"/>
                    </a:lnTo>
                    <a:lnTo>
                      <a:pt x="116" y="34"/>
                    </a:lnTo>
                    <a:lnTo>
                      <a:pt x="116" y="34"/>
                    </a:lnTo>
                    <a:lnTo>
                      <a:pt x="116" y="34"/>
                    </a:lnTo>
                    <a:lnTo>
                      <a:pt x="118" y="34"/>
                    </a:lnTo>
                    <a:lnTo>
                      <a:pt x="118" y="37"/>
                    </a:lnTo>
                    <a:lnTo>
                      <a:pt x="116" y="37"/>
                    </a:lnTo>
                    <a:lnTo>
                      <a:pt x="116" y="37"/>
                    </a:lnTo>
                    <a:lnTo>
                      <a:pt x="115" y="37"/>
                    </a:lnTo>
                    <a:lnTo>
                      <a:pt x="115" y="37"/>
                    </a:lnTo>
                    <a:lnTo>
                      <a:pt x="115" y="36"/>
                    </a:lnTo>
                    <a:lnTo>
                      <a:pt x="113" y="34"/>
                    </a:lnTo>
                    <a:lnTo>
                      <a:pt x="115" y="34"/>
                    </a:lnTo>
                    <a:lnTo>
                      <a:pt x="116" y="33"/>
                    </a:lnTo>
                    <a:close/>
                    <a:moveTo>
                      <a:pt x="105" y="23"/>
                    </a:moveTo>
                    <a:lnTo>
                      <a:pt x="105" y="23"/>
                    </a:lnTo>
                    <a:lnTo>
                      <a:pt x="107" y="25"/>
                    </a:lnTo>
                    <a:lnTo>
                      <a:pt x="105" y="26"/>
                    </a:lnTo>
                    <a:lnTo>
                      <a:pt x="107" y="28"/>
                    </a:lnTo>
                    <a:lnTo>
                      <a:pt x="109" y="29"/>
                    </a:lnTo>
                    <a:lnTo>
                      <a:pt x="109" y="29"/>
                    </a:lnTo>
                    <a:lnTo>
                      <a:pt x="107" y="31"/>
                    </a:lnTo>
                    <a:lnTo>
                      <a:pt x="107" y="31"/>
                    </a:lnTo>
                    <a:lnTo>
                      <a:pt x="105" y="29"/>
                    </a:lnTo>
                    <a:lnTo>
                      <a:pt x="104" y="29"/>
                    </a:lnTo>
                    <a:lnTo>
                      <a:pt x="102" y="28"/>
                    </a:lnTo>
                    <a:lnTo>
                      <a:pt x="102" y="26"/>
                    </a:lnTo>
                    <a:lnTo>
                      <a:pt x="104" y="26"/>
                    </a:lnTo>
                    <a:lnTo>
                      <a:pt x="105" y="25"/>
                    </a:lnTo>
                    <a:lnTo>
                      <a:pt x="104" y="25"/>
                    </a:lnTo>
                    <a:lnTo>
                      <a:pt x="102" y="25"/>
                    </a:lnTo>
                    <a:lnTo>
                      <a:pt x="102" y="25"/>
                    </a:lnTo>
                    <a:lnTo>
                      <a:pt x="105" y="23"/>
                    </a:lnTo>
                    <a:close/>
                    <a:moveTo>
                      <a:pt x="96" y="20"/>
                    </a:moveTo>
                    <a:lnTo>
                      <a:pt x="96" y="20"/>
                    </a:lnTo>
                    <a:lnTo>
                      <a:pt x="97" y="20"/>
                    </a:lnTo>
                    <a:lnTo>
                      <a:pt x="96" y="20"/>
                    </a:lnTo>
                    <a:lnTo>
                      <a:pt x="96" y="22"/>
                    </a:lnTo>
                    <a:lnTo>
                      <a:pt x="96" y="22"/>
                    </a:lnTo>
                    <a:lnTo>
                      <a:pt x="96" y="22"/>
                    </a:lnTo>
                    <a:lnTo>
                      <a:pt x="96" y="23"/>
                    </a:lnTo>
                    <a:lnTo>
                      <a:pt x="96" y="23"/>
                    </a:lnTo>
                    <a:lnTo>
                      <a:pt x="94" y="23"/>
                    </a:lnTo>
                    <a:lnTo>
                      <a:pt x="96" y="23"/>
                    </a:lnTo>
                    <a:lnTo>
                      <a:pt x="96" y="22"/>
                    </a:lnTo>
                    <a:lnTo>
                      <a:pt x="96" y="20"/>
                    </a:lnTo>
                    <a:lnTo>
                      <a:pt x="96" y="20"/>
                    </a:lnTo>
                    <a:close/>
                    <a:moveTo>
                      <a:pt x="60" y="15"/>
                    </a:moveTo>
                    <a:lnTo>
                      <a:pt x="61" y="17"/>
                    </a:lnTo>
                    <a:lnTo>
                      <a:pt x="63" y="18"/>
                    </a:lnTo>
                    <a:lnTo>
                      <a:pt x="64" y="17"/>
                    </a:lnTo>
                    <a:lnTo>
                      <a:pt x="68" y="18"/>
                    </a:lnTo>
                    <a:lnTo>
                      <a:pt x="72" y="23"/>
                    </a:lnTo>
                    <a:lnTo>
                      <a:pt x="74" y="25"/>
                    </a:lnTo>
                    <a:lnTo>
                      <a:pt x="75" y="25"/>
                    </a:lnTo>
                    <a:lnTo>
                      <a:pt x="77" y="25"/>
                    </a:lnTo>
                    <a:lnTo>
                      <a:pt x="77" y="26"/>
                    </a:lnTo>
                    <a:lnTo>
                      <a:pt x="79" y="28"/>
                    </a:lnTo>
                    <a:lnTo>
                      <a:pt x="79" y="28"/>
                    </a:lnTo>
                    <a:lnTo>
                      <a:pt x="79" y="29"/>
                    </a:lnTo>
                    <a:lnTo>
                      <a:pt x="80" y="29"/>
                    </a:lnTo>
                    <a:lnTo>
                      <a:pt x="82" y="31"/>
                    </a:lnTo>
                    <a:lnTo>
                      <a:pt x="83" y="33"/>
                    </a:lnTo>
                    <a:lnTo>
                      <a:pt x="85" y="33"/>
                    </a:lnTo>
                    <a:lnTo>
                      <a:pt x="85" y="34"/>
                    </a:lnTo>
                    <a:lnTo>
                      <a:pt x="86" y="34"/>
                    </a:lnTo>
                    <a:lnTo>
                      <a:pt x="86" y="34"/>
                    </a:lnTo>
                    <a:lnTo>
                      <a:pt x="88" y="36"/>
                    </a:lnTo>
                    <a:lnTo>
                      <a:pt x="91" y="37"/>
                    </a:lnTo>
                    <a:lnTo>
                      <a:pt x="94" y="40"/>
                    </a:lnTo>
                    <a:lnTo>
                      <a:pt x="96" y="40"/>
                    </a:lnTo>
                    <a:lnTo>
                      <a:pt x="97" y="42"/>
                    </a:lnTo>
                    <a:lnTo>
                      <a:pt x="99" y="44"/>
                    </a:lnTo>
                    <a:lnTo>
                      <a:pt x="101" y="45"/>
                    </a:lnTo>
                    <a:lnTo>
                      <a:pt x="102" y="47"/>
                    </a:lnTo>
                    <a:lnTo>
                      <a:pt x="102" y="48"/>
                    </a:lnTo>
                    <a:lnTo>
                      <a:pt x="101" y="48"/>
                    </a:lnTo>
                    <a:lnTo>
                      <a:pt x="99" y="48"/>
                    </a:lnTo>
                    <a:lnTo>
                      <a:pt x="99" y="48"/>
                    </a:lnTo>
                    <a:lnTo>
                      <a:pt x="96" y="47"/>
                    </a:lnTo>
                    <a:lnTo>
                      <a:pt x="94" y="47"/>
                    </a:lnTo>
                    <a:lnTo>
                      <a:pt x="94" y="47"/>
                    </a:lnTo>
                    <a:lnTo>
                      <a:pt x="94" y="47"/>
                    </a:lnTo>
                    <a:lnTo>
                      <a:pt x="93" y="47"/>
                    </a:lnTo>
                    <a:lnTo>
                      <a:pt x="91" y="45"/>
                    </a:lnTo>
                    <a:lnTo>
                      <a:pt x="90" y="45"/>
                    </a:lnTo>
                    <a:lnTo>
                      <a:pt x="90" y="44"/>
                    </a:lnTo>
                    <a:lnTo>
                      <a:pt x="90" y="44"/>
                    </a:lnTo>
                    <a:lnTo>
                      <a:pt x="90" y="42"/>
                    </a:lnTo>
                    <a:lnTo>
                      <a:pt x="86" y="42"/>
                    </a:lnTo>
                    <a:lnTo>
                      <a:pt x="85" y="40"/>
                    </a:lnTo>
                    <a:lnTo>
                      <a:pt x="83" y="40"/>
                    </a:lnTo>
                    <a:lnTo>
                      <a:pt x="82" y="39"/>
                    </a:lnTo>
                    <a:lnTo>
                      <a:pt x="79" y="37"/>
                    </a:lnTo>
                    <a:lnTo>
                      <a:pt x="77" y="37"/>
                    </a:lnTo>
                    <a:lnTo>
                      <a:pt x="77" y="36"/>
                    </a:lnTo>
                    <a:lnTo>
                      <a:pt x="74" y="33"/>
                    </a:lnTo>
                    <a:lnTo>
                      <a:pt x="72" y="33"/>
                    </a:lnTo>
                    <a:lnTo>
                      <a:pt x="71" y="31"/>
                    </a:lnTo>
                    <a:lnTo>
                      <a:pt x="68" y="28"/>
                    </a:lnTo>
                    <a:lnTo>
                      <a:pt x="66" y="26"/>
                    </a:lnTo>
                    <a:lnTo>
                      <a:pt x="64" y="26"/>
                    </a:lnTo>
                    <a:lnTo>
                      <a:pt x="64" y="25"/>
                    </a:lnTo>
                    <a:lnTo>
                      <a:pt x="63" y="23"/>
                    </a:lnTo>
                    <a:lnTo>
                      <a:pt x="61" y="20"/>
                    </a:lnTo>
                    <a:lnTo>
                      <a:pt x="61" y="20"/>
                    </a:lnTo>
                    <a:lnTo>
                      <a:pt x="61" y="18"/>
                    </a:lnTo>
                    <a:lnTo>
                      <a:pt x="60" y="18"/>
                    </a:lnTo>
                    <a:lnTo>
                      <a:pt x="60" y="17"/>
                    </a:lnTo>
                    <a:lnTo>
                      <a:pt x="60" y="17"/>
                    </a:lnTo>
                    <a:lnTo>
                      <a:pt x="60" y="15"/>
                    </a:lnTo>
                    <a:lnTo>
                      <a:pt x="60" y="15"/>
                    </a:lnTo>
                    <a:close/>
                    <a:moveTo>
                      <a:pt x="0" y="0"/>
                    </a:moveTo>
                    <a:lnTo>
                      <a:pt x="0" y="1"/>
                    </a:lnTo>
                    <a:lnTo>
                      <a:pt x="0" y="3"/>
                    </a:lnTo>
                    <a:lnTo>
                      <a:pt x="0" y="3"/>
                    </a:lnTo>
                    <a:lnTo>
                      <a:pt x="0" y="1"/>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7" name="Freeform 194">
                <a:extLst>
                  <a:ext uri="{FF2B5EF4-FFF2-40B4-BE49-F238E27FC236}">
                    <a16:creationId xmlns:a16="http://schemas.microsoft.com/office/drawing/2014/main" id="{5CF54CDA-6A7C-442A-A900-69FA527FD6A9}"/>
                  </a:ext>
                </a:extLst>
              </p:cNvPr>
              <p:cNvSpPr>
                <a:spLocks/>
              </p:cNvSpPr>
              <p:nvPr/>
            </p:nvSpPr>
            <p:spPr bwMode="auto">
              <a:xfrm>
                <a:off x="6616803" y="4710255"/>
                <a:ext cx="298231" cy="477560"/>
              </a:xfrm>
              <a:custGeom>
                <a:avLst/>
                <a:gdLst>
                  <a:gd name="T0" fmla="*/ 148 w 153"/>
                  <a:gd name="T1" fmla="*/ 8 h 245"/>
                  <a:gd name="T2" fmla="*/ 148 w 153"/>
                  <a:gd name="T3" fmla="*/ 19 h 245"/>
                  <a:gd name="T4" fmla="*/ 150 w 153"/>
                  <a:gd name="T5" fmla="*/ 32 h 245"/>
                  <a:gd name="T6" fmla="*/ 150 w 153"/>
                  <a:gd name="T7" fmla="*/ 38 h 245"/>
                  <a:gd name="T8" fmla="*/ 150 w 153"/>
                  <a:gd name="T9" fmla="*/ 54 h 245"/>
                  <a:gd name="T10" fmla="*/ 151 w 153"/>
                  <a:gd name="T11" fmla="*/ 57 h 245"/>
                  <a:gd name="T12" fmla="*/ 153 w 153"/>
                  <a:gd name="T13" fmla="*/ 64 h 245"/>
                  <a:gd name="T14" fmla="*/ 150 w 153"/>
                  <a:gd name="T15" fmla="*/ 73 h 245"/>
                  <a:gd name="T16" fmla="*/ 139 w 153"/>
                  <a:gd name="T17" fmla="*/ 86 h 245"/>
                  <a:gd name="T18" fmla="*/ 124 w 153"/>
                  <a:gd name="T19" fmla="*/ 97 h 245"/>
                  <a:gd name="T20" fmla="*/ 113 w 153"/>
                  <a:gd name="T21" fmla="*/ 100 h 245"/>
                  <a:gd name="T22" fmla="*/ 96 w 153"/>
                  <a:gd name="T23" fmla="*/ 112 h 245"/>
                  <a:gd name="T24" fmla="*/ 87 w 153"/>
                  <a:gd name="T25" fmla="*/ 123 h 245"/>
                  <a:gd name="T26" fmla="*/ 68 w 153"/>
                  <a:gd name="T27" fmla="*/ 138 h 245"/>
                  <a:gd name="T28" fmla="*/ 65 w 153"/>
                  <a:gd name="T29" fmla="*/ 147 h 245"/>
                  <a:gd name="T30" fmla="*/ 72 w 153"/>
                  <a:gd name="T31" fmla="*/ 166 h 245"/>
                  <a:gd name="T32" fmla="*/ 76 w 153"/>
                  <a:gd name="T33" fmla="*/ 172 h 245"/>
                  <a:gd name="T34" fmla="*/ 77 w 153"/>
                  <a:gd name="T35" fmla="*/ 185 h 245"/>
                  <a:gd name="T36" fmla="*/ 77 w 153"/>
                  <a:gd name="T37" fmla="*/ 197 h 245"/>
                  <a:gd name="T38" fmla="*/ 47 w 153"/>
                  <a:gd name="T39" fmla="*/ 218 h 245"/>
                  <a:gd name="T40" fmla="*/ 36 w 153"/>
                  <a:gd name="T41" fmla="*/ 234 h 245"/>
                  <a:gd name="T42" fmla="*/ 38 w 153"/>
                  <a:gd name="T43" fmla="*/ 243 h 245"/>
                  <a:gd name="T44" fmla="*/ 27 w 153"/>
                  <a:gd name="T45" fmla="*/ 238 h 245"/>
                  <a:gd name="T46" fmla="*/ 25 w 153"/>
                  <a:gd name="T47" fmla="*/ 231 h 245"/>
                  <a:gd name="T48" fmla="*/ 25 w 153"/>
                  <a:gd name="T49" fmla="*/ 210 h 245"/>
                  <a:gd name="T50" fmla="*/ 20 w 153"/>
                  <a:gd name="T51" fmla="*/ 196 h 245"/>
                  <a:gd name="T52" fmla="*/ 16 w 153"/>
                  <a:gd name="T53" fmla="*/ 180 h 245"/>
                  <a:gd name="T54" fmla="*/ 25 w 153"/>
                  <a:gd name="T55" fmla="*/ 166 h 245"/>
                  <a:gd name="T56" fmla="*/ 33 w 153"/>
                  <a:gd name="T57" fmla="*/ 150 h 245"/>
                  <a:gd name="T58" fmla="*/ 39 w 153"/>
                  <a:gd name="T59" fmla="*/ 138 h 245"/>
                  <a:gd name="T60" fmla="*/ 38 w 153"/>
                  <a:gd name="T61" fmla="*/ 127 h 245"/>
                  <a:gd name="T62" fmla="*/ 38 w 153"/>
                  <a:gd name="T63" fmla="*/ 120 h 245"/>
                  <a:gd name="T64" fmla="*/ 39 w 153"/>
                  <a:gd name="T65" fmla="*/ 108 h 245"/>
                  <a:gd name="T66" fmla="*/ 38 w 153"/>
                  <a:gd name="T67" fmla="*/ 92 h 245"/>
                  <a:gd name="T68" fmla="*/ 17 w 153"/>
                  <a:gd name="T69" fmla="*/ 82 h 245"/>
                  <a:gd name="T70" fmla="*/ 1 w 153"/>
                  <a:gd name="T71" fmla="*/ 73 h 245"/>
                  <a:gd name="T72" fmla="*/ 5 w 153"/>
                  <a:gd name="T73" fmla="*/ 64 h 245"/>
                  <a:gd name="T74" fmla="*/ 25 w 153"/>
                  <a:gd name="T75" fmla="*/ 57 h 245"/>
                  <a:gd name="T76" fmla="*/ 44 w 153"/>
                  <a:gd name="T77" fmla="*/ 52 h 245"/>
                  <a:gd name="T78" fmla="*/ 55 w 153"/>
                  <a:gd name="T79" fmla="*/ 59 h 245"/>
                  <a:gd name="T80" fmla="*/ 63 w 153"/>
                  <a:gd name="T81" fmla="*/ 67 h 245"/>
                  <a:gd name="T82" fmla="*/ 58 w 153"/>
                  <a:gd name="T83" fmla="*/ 79 h 245"/>
                  <a:gd name="T84" fmla="*/ 61 w 153"/>
                  <a:gd name="T85" fmla="*/ 86 h 245"/>
                  <a:gd name="T86" fmla="*/ 69 w 153"/>
                  <a:gd name="T87" fmla="*/ 97 h 245"/>
                  <a:gd name="T88" fmla="*/ 72 w 153"/>
                  <a:gd name="T89" fmla="*/ 90 h 245"/>
                  <a:gd name="T90" fmla="*/ 77 w 153"/>
                  <a:gd name="T91" fmla="*/ 82 h 245"/>
                  <a:gd name="T92" fmla="*/ 82 w 153"/>
                  <a:gd name="T93" fmla="*/ 65 h 245"/>
                  <a:gd name="T94" fmla="*/ 68 w 153"/>
                  <a:gd name="T95" fmla="*/ 45 h 245"/>
                  <a:gd name="T96" fmla="*/ 66 w 153"/>
                  <a:gd name="T97" fmla="*/ 37 h 245"/>
                  <a:gd name="T98" fmla="*/ 65 w 153"/>
                  <a:gd name="T99" fmla="*/ 26 h 245"/>
                  <a:gd name="T100" fmla="*/ 68 w 153"/>
                  <a:gd name="T101" fmla="*/ 18 h 245"/>
                  <a:gd name="T102" fmla="*/ 77 w 153"/>
                  <a:gd name="T103" fmla="*/ 16 h 245"/>
                  <a:gd name="T104" fmla="*/ 91 w 153"/>
                  <a:gd name="T105" fmla="*/ 18 h 245"/>
                  <a:gd name="T106" fmla="*/ 102 w 153"/>
                  <a:gd name="T107" fmla="*/ 18 h 245"/>
                  <a:gd name="T108" fmla="*/ 115 w 153"/>
                  <a:gd name="T109" fmla="*/ 12 h 245"/>
                  <a:gd name="T110" fmla="*/ 132 w 153"/>
                  <a:gd name="T111" fmla="*/ 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3" h="245">
                    <a:moveTo>
                      <a:pt x="148" y="0"/>
                    </a:moveTo>
                    <a:lnTo>
                      <a:pt x="148" y="2"/>
                    </a:lnTo>
                    <a:lnTo>
                      <a:pt x="150" y="4"/>
                    </a:lnTo>
                    <a:lnTo>
                      <a:pt x="150" y="4"/>
                    </a:lnTo>
                    <a:lnTo>
                      <a:pt x="148" y="4"/>
                    </a:lnTo>
                    <a:lnTo>
                      <a:pt x="150" y="5"/>
                    </a:lnTo>
                    <a:lnTo>
                      <a:pt x="148" y="7"/>
                    </a:lnTo>
                    <a:lnTo>
                      <a:pt x="148" y="8"/>
                    </a:lnTo>
                    <a:lnTo>
                      <a:pt x="148" y="8"/>
                    </a:lnTo>
                    <a:lnTo>
                      <a:pt x="148" y="8"/>
                    </a:lnTo>
                    <a:lnTo>
                      <a:pt x="148" y="10"/>
                    </a:lnTo>
                    <a:lnTo>
                      <a:pt x="146" y="12"/>
                    </a:lnTo>
                    <a:lnTo>
                      <a:pt x="146" y="13"/>
                    </a:lnTo>
                    <a:lnTo>
                      <a:pt x="148" y="15"/>
                    </a:lnTo>
                    <a:lnTo>
                      <a:pt x="146" y="18"/>
                    </a:lnTo>
                    <a:lnTo>
                      <a:pt x="148" y="19"/>
                    </a:lnTo>
                    <a:lnTo>
                      <a:pt x="148" y="21"/>
                    </a:lnTo>
                    <a:lnTo>
                      <a:pt x="148" y="23"/>
                    </a:lnTo>
                    <a:lnTo>
                      <a:pt x="148" y="24"/>
                    </a:lnTo>
                    <a:lnTo>
                      <a:pt x="148" y="27"/>
                    </a:lnTo>
                    <a:lnTo>
                      <a:pt x="148" y="27"/>
                    </a:lnTo>
                    <a:lnTo>
                      <a:pt x="148" y="29"/>
                    </a:lnTo>
                    <a:lnTo>
                      <a:pt x="150" y="30"/>
                    </a:lnTo>
                    <a:lnTo>
                      <a:pt x="150" y="32"/>
                    </a:lnTo>
                    <a:lnTo>
                      <a:pt x="150" y="34"/>
                    </a:lnTo>
                    <a:lnTo>
                      <a:pt x="150" y="34"/>
                    </a:lnTo>
                    <a:lnTo>
                      <a:pt x="148" y="35"/>
                    </a:lnTo>
                    <a:lnTo>
                      <a:pt x="146" y="37"/>
                    </a:lnTo>
                    <a:lnTo>
                      <a:pt x="148" y="37"/>
                    </a:lnTo>
                    <a:lnTo>
                      <a:pt x="150" y="37"/>
                    </a:lnTo>
                    <a:lnTo>
                      <a:pt x="150" y="38"/>
                    </a:lnTo>
                    <a:lnTo>
                      <a:pt x="150" y="38"/>
                    </a:lnTo>
                    <a:lnTo>
                      <a:pt x="150" y="40"/>
                    </a:lnTo>
                    <a:lnTo>
                      <a:pt x="150" y="41"/>
                    </a:lnTo>
                    <a:lnTo>
                      <a:pt x="150" y="43"/>
                    </a:lnTo>
                    <a:lnTo>
                      <a:pt x="148" y="43"/>
                    </a:lnTo>
                    <a:lnTo>
                      <a:pt x="150" y="45"/>
                    </a:lnTo>
                    <a:lnTo>
                      <a:pt x="150" y="46"/>
                    </a:lnTo>
                    <a:lnTo>
                      <a:pt x="150" y="49"/>
                    </a:lnTo>
                    <a:lnTo>
                      <a:pt x="150" y="54"/>
                    </a:lnTo>
                    <a:lnTo>
                      <a:pt x="150" y="54"/>
                    </a:lnTo>
                    <a:lnTo>
                      <a:pt x="150" y="54"/>
                    </a:lnTo>
                    <a:lnTo>
                      <a:pt x="151" y="54"/>
                    </a:lnTo>
                    <a:lnTo>
                      <a:pt x="151" y="56"/>
                    </a:lnTo>
                    <a:lnTo>
                      <a:pt x="150" y="57"/>
                    </a:lnTo>
                    <a:lnTo>
                      <a:pt x="150" y="59"/>
                    </a:lnTo>
                    <a:lnTo>
                      <a:pt x="150" y="59"/>
                    </a:lnTo>
                    <a:lnTo>
                      <a:pt x="151" y="57"/>
                    </a:lnTo>
                    <a:lnTo>
                      <a:pt x="153" y="57"/>
                    </a:lnTo>
                    <a:lnTo>
                      <a:pt x="153" y="59"/>
                    </a:lnTo>
                    <a:lnTo>
                      <a:pt x="153" y="59"/>
                    </a:lnTo>
                    <a:lnTo>
                      <a:pt x="153" y="60"/>
                    </a:lnTo>
                    <a:lnTo>
                      <a:pt x="153" y="60"/>
                    </a:lnTo>
                    <a:lnTo>
                      <a:pt x="153" y="62"/>
                    </a:lnTo>
                    <a:lnTo>
                      <a:pt x="153" y="64"/>
                    </a:lnTo>
                    <a:lnTo>
                      <a:pt x="153" y="64"/>
                    </a:lnTo>
                    <a:lnTo>
                      <a:pt x="151" y="65"/>
                    </a:lnTo>
                    <a:lnTo>
                      <a:pt x="151" y="67"/>
                    </a:lnTo>
                    <a:lnTo>
                      <a:pt x="151" y="67"/>
                    </a:lnTo>
                    <a:lnTo>
                      <a:pt x="150" y="67"/>
                    </a:lnTo>
                    <a:lnTo>
                      <a:pt x="150" y="68"/>
                    </a:lnTo>
                    <a:lnTo>
                      <a:pt x="150" y="68"/>
                    </a:lnTo>
                    <a:lnTo>
                      <a:pt x="150" y="70"/>
                    </a:lnTo>
                    <a:lnTo>
                      <a:pt x="150" y="73"/>
                    </a:lnTo>
                    <a:lnTo>
                      <a:pt x="145" y="78"/>
                    </a:lnTo>
                    <a:lnTo>
                      <a:pt x="143" y="79"/>
                    </a:lnTo>
                    <a:lnTo>
                      <a:pt x="142" y="81"/>
                    </a:lnTo>
                    <a:lnTo>
                      <a:pt x="143" y="81"/>
                    </a:lnTo>
                    <a:lnTo>
                      <a:pt x="142" y="82"/>
                    </a:lnTo>
                    <a:lnTo>
                      <a:pt x="140" y="84"/>
                    </a:lnTo>
                    <a:lnTo>
                      <a:pt x="139" y="84"/>
                    </a:lnTo>
                    <a:lnTo>
                      <a:pt x="139" y="86"/>
                    </a:lnTo>
                    <a:lnTo>
                      <a:pt x="139" y="87"/>
                    </a:lnTo>
                    <a:lnTo>
                      <a:pt x="137" y="87"/>
                    </a:lnTo>
                    <a:lnTo>
                      <a:pt x="135" y="89"/>
                    </a:lnTo>
                    <a:lnTo>
                      <a:pt x="131" y="92"/>
                    </a:lnTo>
                    <a:lnTo>
                      <a:pt x="129" y="93"/>
                    </a:lnTo>
                    <a:lnTo>
                      <a:pt x="128" y="95"/>
                    </a:lnTo>
                    <a:lnTo>
                      <a:pt x="126" y="95"/>
                    </a:lnTo>
                    <a:lnTo>
                      <a:pt x="124" y="97"/>
                    </a:lnTo>
                    <a:lnTo>
                      <a:pt x="123" y="97"/>
                    </a:lnTo>
                    <a:lnTo>
                      <a:pt x="123" y="97"/>
                    </a:lnTo>
                    <a:lnTo>
                      <a:pt x="121" y="97"/>
                    </a:lnTo>
                    <a:lnTo>
                      <a:pt x="121" y="97"/>
                    </a:lnTo>
                    <a:lnTo>
                      <a:pt x="118" y="98"/>
                    </a:lnTo>
                    <a:lnTo>
                      <a:pt x="113" y="100"/>
                    </a:lnTo>
                    <a:lnTo>
                      <a:pt x="113" y="100"/>
                    </a:lnTo>
                    <a:lnTo>
                      <a:pt x="113" y="100"/>
                    </a:lnTo>
                    <a:lnTo>
                      <a:pt x="110" y="101"/>
                    </a:lnTo>
                    <a:lnTo>
                      <a:pt x="105" y="104"/>
                    </a:lnTo>
                    <a:lnTo>
                      <a:pt x="101" y="106"/>
                    </a:lnTo>
                    <a:lnTo>
                      <a:pt x="98" y="109"/>
                    </a:lnTo>
                    <a:lnTo>
                      <a:pt x="98" y="109"/>
                    </a:lnTo>
                    <a:lnTo>
                      <a:pt x="96" y="111"/>
                    </a:lnTo>
                    <a:lnTo>
                      <a:pt x="96" y="112"/>
                    </a:lnTo>
                    <a:lnTo>
                      <a:pt x="96" y="112"/>
                    </a:lnTo>
                    <a:lnTo>
                      <a:pt x="94" y="116"/>
                    </a:lnTo>
                    <a:lnTo>
                      <a:pt x="91" y="119"/>
                    </a:lnTo>
                    <a:lnTo>
                      <a:pt x="90" y="119"/>
                    </a:lnTo>
                    <a:lnTo>
                      <a:pt x="90" y="120"/>
                    </a:lnTo>
                    <a:lnTo>
                      <a:pt x="90" y="122"/>
                    </a:lnTo>
                    <a:lnTo>
                      <a:pt x="88" y="122"/>
                    </a:lnTo>
                    <a:lnTo>
                      <a:pt x="87" y="122"/>
                    </a:lnTo>
                    <a:lnTo>
                      <a:pt x="87" y="123"/>
                    </a:lnTo>
                    <a:lnTo>
                      <a:pt x="87" y="123"/>
                    </a:lnTo>
                    <a:lnTo>
                      <a:pt x="85" y="123"/>
                    </a:lnTo>
                    <a:lnTo>
                      <a:pt x="83" y="123"/>
                    </a:lnTo>
                    <a:lnTo>
                      <a:pt x="80" y="125"/>
                    </a:lnTo>
                    <a:lnTo>
                      <a:pt x="79" y="128"/>
                    </a:lnTo>
                    <a:lnTo>
                      <a:pt x="74" y="133"/>
                    </a:lnTo>
                    <a:lnTo>
                      <a:pt x="68" y="138"/>
                    </a:lnTo>
                    <a:lnTo>
                      <a:pt x="68" y="138"/>
                    </a:lnTo>
                    <a:lnTo>
                      <a:pt x="66" y="138"/>
                    </a:lnTo>
                    <a:lnTo>
                      <a:pt x="65" y="136"/>
                    </a:lnTo>
                    <a:lnTo>
                      <a:pt x="63" y="136"/>
                    </a:lnTo>
                    <a:lnTo>
                      <a:pt x="65" y="136"/>
                    </a:lnTo>
                    <a:lnTo>
                      <a:pt x="65" y="138"/>
                    </a:lnTo>
                    <a:lnTo>
                      <a:pt x="65" y="139"/>
                    </a:lnTo>
                    <a:lnTo>
                      <a:pt x="65" y="142"/>
                    </a:lnTo>
                    <a:lnTo>
                      <a:pt x="65" y="147"/>
                    </a:lnTo>
                    <a:lnTo>
                      <a:pt x="65" y="147"/>
                    </a:lnTo>
                    <a:lnTo>
                      <a:pt x="66" y="149"/>
                    </a:lnTo>
                    <a:lnTo>
                      <a:pt x="68" y="150"/>
                    </a:lnTo>
                    <a:lnTo>
                      <a:pt x="68" y="152"/>
                    </a:lnTo>
                    <a:lnTo>
                      <a:pt x="71" y="158"/>
                    </a:lnTo>
                    <a:lnTo>
                      <a:pt x="71" y="161"/>
                    </a:lnTo>
                    <a:lnTo>
                      <a:pt x="72" y="164"/>
                    </a:lnTo>
                    <a:lnTo>
                      <a:pt x="72" y="166"/>
                    </a:lnTo>
                    <a:lnTo>
                      <a:pt x="74" y="171"/>
                    </a:lnTo>
                    <a:lnTo>
                      <a:pt x="74" y="174"/>
                    </a:lnTo>
                    <a:lnTo>
                      <a:pt x="74" y="177"/>
                    </a:lnTo>
                    <a:lnTo>
                      <a:pt x="74" y="177"/>
                    </a:lnTo>
                    <a:lnTo>
                      <a:pt x="74" y="177"/>
                    </a:lnTo>
                    <a:lnTo>
                      <a:pt x="74" y="175"/>
                    </a:lnTo>
                    <a:lnTo>
                      <a:pt x="76" y="172"/>
                    </a:lnTo>
                    <a:lnTo>
                      <a:pt x="76" y="172"/>
                    </a:lnTo>
                    <a:lnTo>
                      <a:pt x="76" y="172"/>
                    </a:lnTo>
                    <a:lnTo>
                      <a:pt x="76" y="174"/>
                    </a:lnTo>
                    <a:lnTo>
                      <a:pt x="77" y="174"/>
                    </a:lnTo>
                    <a:lnTo>
                      <a:pt x="77" y="175"/>
                    </a:lnTo>
                    <a:lnTo>
                      <a:pt x="77" y="175"/>
                    </a:lnTo>
                    <a:lnTo>
                      <a:pt x="76" y="180"/>
                    </a:lnTo>
                    <a:lnTo>
                      <a:pt x="76" y="182"/>
                    </a:lnTo>
                    <a:lnTo>
                      <a:pt x="77" y="185"/>
                    </a:lnTo>
                    <a:lnTo>
                      <a:pt x="76" y="188"/>
                    </a:lnTo>
                    <a:lnTo>
                      <a:pt x="74" y="196"/>
                    </a:lnTo>
                    <a:lnTo>
                      <a:pt x="74" y="197"/>
                    </a:lnTo>
                    <a:lnTo>
                      <a:pt x="74" y="197"/>
                    </a:lnTo>
                    <a:lnTo>
                      <a:pt x="76" y="197"/>
                    </a:lnTo>
                    <a:lnTo>
                      <a:pt x="76" y="197"/>
                    </a:lnTo>
                    <a:lnTo>
                      <a:pt x="76" y="197"/>
                    </a:lnTo>
                    <a:lnTo>
                      <a:pt x="77" y="197"/>
                    </a:lnTo>
                    <a:lnTo>
                      <a:pt x="76" y="202"/>
                    </a:lnTo>
                    <a:lnTo>
                      <a:pt x="76" y="204"/>
                    </a:lnTo>
                    <a:lnTo>
                      <a:pt x="72" y="207"/>
                    </a:lnTo>
                    <a:lnTo>
                      <a:pt x="71" y="208"/>
                    </a:lnTo>
                    <a:lnTo>
                      <a:pt x="69" y="210"/>
                    </a:lnTo>
                    <a:lnTo>
                      <a:pt x="63" y="213"/>
                    </a:lnTo>
                    <a:lnTo>
                      <a:pt x="52" y="216"/>
                    </a:lnTo>
                    <a:lnTo>
                      <a:pt x="47" y="218"/>
                    </a:lnTo>
                    <a:lnTo>
                      <a:pt x="46" y="219"/>
                    </a:lnTo>
                    <a:lnTo>
                      <a:pt x="39" y="223"/>
                    </a:lnTo>
                    <a:lnTo>
                      <a:pt x="36" y="226"/>
                    </a:lnTo>
                    <a:lnTo>
                      <a:pt x="36" y="229"/>
                    </a:lnTo>
                    <a:lnTo>
                      <a:pt x="35" y="229"/>
                    </a:lnTo>
                    <a:lnTo>
                      <a:pt x="35" y="231"/>
                    </a:lnTo>
                    <a:lnTo>
                      <a:pt x="35" y="232"/>
                    </a:lnTo>
                    <a:lnTo>
                      <a:pt x="36" y="234"/>
                    </a:lnTo>
                    <a:lnTo>
                      <a:pt x="36" y="234"/>
                    </a:lnTo>
                    <a:lnTo>
                      <a:pt x="38" y="235"/>
                    </a:lnTo>
                    <a:lnTo>
                      <a:pt x="38" y="235"/>
                    </a:lnTo>
                    <a:lnTo>
                      <a:pt x="38" y="234"/>
                    </a:lnTo>
                    <a:lnTo>
                      <a:pt x="39" y="232"/>
                    </a:lnTo>
                    <a:lnTo>
                      <a:pt x="39" y="232"/>
                    </a:lnTo>
                    <a:lnTo>
                      <a:pt x="39" y="235"/>
                    </a:lnTo>
                    <a:lnTo>
                      <a:pt x="38" y="243"/>
                    </a:lnTo>
                    <a:lnTo>
                      <a:pt x="38" y="245"/>
                    </a:lnTo>
                    <a:lnTo>
                      <a:pt x="36" y="245"/>
                    </a:lnTo>
                    <a:lnTo>
                      <a:pt x="35" y="245"/>
                    </a:lnTo>
                    <a:lnTo>
                      <a:pt x="33" y="245"/>
                    </a:lnTo>
                    <a:lnTo>
                      <a:pt x="30" y="245"/>
                    </a:lnTo>
                    <a:lnTo>
                      <a:pt x="28" y="245"/>
                    </a:lnTo>
                    <a:lnTo>
                      <a:pt x="27" y="245"/>
                    </a:lnTo>
                    <a:lnTo>
                      <a:pt x="27" y="238"/>
                    </a:lnTo>
                    <a:lnTo>
                      <a:pt x="27" y="238"/>
                    </a:lnTo>
                    <a:lnTo>
                      <a:pt x="27" y="237"/>
                    </a:lnTo>
                    <a:lnTo>
                      <a:pt x="27" y="235"/>
                    </a:lnTo>
                    <a:lnTo>
                      <a:pt x="27" y="234"/>
                    </a:lnTo>
                    <a:lnTo>
                      <a:pt x="27" y="232"/>
                    </a:lnTo>
                    <a:lnTo>
                      <a:pt x="27" y="232"/>
                    </a:lnTo>
                    <a:lnTo>
                      <a:pt x="25" y="231"/>
                    </a:lnTo>
                    <a:lnTo>
                      <a:pt x="25" y="231"/>
                    </a:lnTo>
                    <a:lnTo>
                      <a:pt x="25" y="229"/>
                    </a:lnTo>
                    <a:lnTo>
                      <a:pt x="24" y="227"/>
                    </a:lnTo>
                    <a:lnTo>
                      <a:pt x="25" y="226"/>
                    </a:lnTo>
                    <a:lnTo>
                      <a:pt x="25" y="221"/>
                    </a:lnTo>
                    <a:lnTo>
                      <a:pt x="25" y="219"/>
                    </a:lnTo>
                    <a:lnTo>
                      <a:pt x="25" y="216"/>
                    </a:lnTo>
                    <a:lnTo>
                      <a:pt x="25" y="213"/>
                    </a:lnTo>
                    <a:lnTo>
                      <a:pt x="25" y="210"/>
                    </a:lnTo>
                    <a:lnTo>
                      <a:pt x="25" y="207"/>
                    </a:lnTo>
                    <a:lnTo>
                      <a:pt x="25" y="207"/>
                    </a:lnTo>
                    <a:lnTo>
                      <a:pt x="25" y="205"/>
                    </a:lnTo>
                    <a:lnTo>
                      <a:pt x="24" y="204"/>
                    </a:lnTo>
                    <a:lnTo>
                      <a:pt x="24" y="201"/>
                    </a:lnTo>
                    <a:lnTo>
                      <a:pt x="22" y="199"/>
                    </a:lnTo>
                    <a:lnTo>
                      <a:pt x="22" y="197"/>
                    </a:lnTo>
                    <a:lnTo>
                      <a:pt x="20" y="196"/>
                    </a:lnTo>
                    <a:lnTo>
                      <a:pt x="20" y="196"/>
                    </a:lnTo>
                    <a:lnTo>
                      <a:pt x="20" y="194"/>
                    </a:lnTo>
                    <a:lnTo>
                      <a:pt x="19" y="193"/>
                    </a:lnTo>
                    <a:lnTo>
                      <a:pt x="19" y="191"/>
                    </a:lnTo>
                    <a:lnTo>
                      <a:pt x="19" y="190"/>
                    </a:lnTo>
                    <a:lnTo>
                      <a:pt x="17" y="185"/>
                    </a:lnTo>
                    <a:lnTo>
                      <a:pt x="17" y="183"/>
                    </a:lnTo>
                    <a:lnTo>
                      <a:pt x="16" y="180"/>
                    </a:lnTo>
                    <a:lnTo>
                      <a:pt x="16" y="177"/>
                    </a:lnTo>
                    <a:lnTo>
                      <a:pt x="16" y="177"/>
                    </a:lnTo>
                    <a:lnTo>
                      <a:pt x="16" y="177"/>
                    </a:lnTo>
                    <a:lnTo>
                      <a:pt x="17" y="175"/>
                    </a:lnTo>
                    <a:lnTo>
                      <a:pt x="19" y="172"/>
                    </a:lnTo>
                    <a:lnTo>
                      <a:pt x="22" y="171"/>
                    </a:lnTo>
                    <a:lnTo>
                      <a:pt x="24" y="167"/>
                    </a:lnTo>
                    <a:lnTo>
                      <a:pt x="25" y="166"/>
                    </a:lnTo>
                    <a:lnTo>
                      <a:pt x="28" y="163"/>
                    </a:lnTo>
                    <a:lnTo>
                      <a:pt x="31" y="160"/>
                    </a:lnTo>
                    <a:lnTo>
                      <a:pt x="31" y="160"/>
                    </a:lnTo>
                    <a:lnTo>
                      <a:pt x="31" y="160"/>
                    </a:lnTo>
                    <a:lnTo>
                      <a:pt x="30" y="156"/>
                    </a:lnTo>
                    <a:lnTo>
                      <a:pt x="33" y="155"/>
                    </a:lnTo>
                    <a:lnTo>
                      <a:pt x="33" y="153"/>
                    </a:lnTo>
                    <a:lnTo>
                      <a:pt x="33" y="150"/>
                    </a:lnTo>
                    <a:lnTo>
                      <a:pt x="33" y="150"/>
                    </a:lnTo>
                    <a:lnTo>
                      <a:pt x="33" y="149"/>
                    </a:lnTo>
                    <a:lnTo>
                      <a:pt x="35" y="149"/>
                    </a:lnTo>
                    <a:lnTo>
                      <a:pt x="36" y="145"/>
                    </a:lnTo>
                    <a:lnTo>
                      <a:pt x="38" y="144"/>
                    </a:lnTo>
                    <a:lnTo>
                      <a:pt x="39" y="141"/>
                    </a:lnTo>
                    <a:lnTo>
                      <a:pt x="39" y="139"/>
                    </a:lnTo>
                    <a:lnTo>
                      <a:pt x="39" y="138"/>
                    </a:lnTo>
                    <a:lnTo>
                      <a:pt x="39" y="138"/>
                    </a:lnTo>
                    <a:lnTo>
                      <a:pt x="38" y="136"/>
                    </a:lnTo>
                    <a:lnTo>
                      <a:pt x="38" y="133"/>
                    </a:lnTo>
                    <a:lnTo>
                      <a:pt x="36" y="131"/>
                    </a:lnTo>
                    <a:lnTo>
                      <a:pt x="38" y="128"/>
                    </a:lnTo>
                    <a:lnTo>
                      <a:pt x="38" y="128"/>
                    </a:lnTo>
                    <a:lnTo>
                      <a:pt x="38" y="127"/>
                    </a:lnTo>
                    <a:lnTo>
                      <a:pt x="38" y="127"/>
                    </a:lnTo>
                    <a:lnTo>
                      <a:pt x="36" y="125"/>
                    </a:lnTo>
                    <a:lnTo>
                      <a:pt x="36" y="125"/>
                    </a:lnTo>
                    <a:lnTo>
                      <a:pt x="36" y="125"/>
                    </a:lnTo>
                    <a:lnTo>
                      <a:pt x="36" y="123"/>
                    </a:lnTo>
                    <a:lnTo>
                      <a:pt x="36" y="123"/>
                    </a:lnTo>
                    <a:lnTo>
                      <a:pt x="38" y="122"/>
                    </a:lnTo>
                    <a:lnTo>
                      <a:pt x="38" y="122"/>
                    </a:lnTo>
                    <a:lnTo>
                      <a:pt x="38" y="120"/>
                    </a:lnTo>
                    <a:lnTo>
                      <a:pt x="38" y="120"/>
                    </a:lnTo>
                    <a:lnTo>
                      <a:pt x="39" y="117"/>
                    </a:lnTo>
                    <a:lnTo>
                      <a:pt x="39" y="116"/>
                    </a:lnTo>
                    <a:lnTo>
                      <a:pt x="39" y="116"/>
                    </a:lnTo>
                    <a:lnTo>
                      <a:pt x="39" y="114"/>
                    </a:lnTo>
                    <a:lnTo>
                      <a:pt x="39" y="114"/>
                    </a:lnTo>
                    <a:lnTo>
                      <a:pt x="39" y="112"/>
                    </a:lnTo>
                    <a:lnTo>
                      <a:pt x="39" y="108"/>
                    </a:lnTo>
                    <a:lnTo>
                      <a:pt x="39" y="101"/>
                    </a:lnTo>
                    <a:lnTo>
                      <a:pt x="39" y="100"/>
                    </a:lnTo>
                    <a:lnTo>
                      <a:pt x="38" y="97"/>
                    </a:lnTo>
                    <a:lnTo>
                      <a:pt x="38" y="93"/>
                    </a:lnTo>
                    <a:lnTo>
                      <a:pt x="39" y="92"/>
                    </a:lnTo>
                    <a:lnTo>
                      <a:pt x="39" y="92"/>
                    </a:lnTo>
                    <a:lnTo>
                      <a:pt x="38" y="92"/>
                    </a:lnTo>
                    <a:lnTo>
                      <a:pt x="38" y="92"/>
                    </a:lnTo>
                    <a:lnTo>
                      <a:pt x="36" y="90"/>
                    </a:lnTo>
                    <a:lnTo>
                      <a:pt x="35" y="90"/>
                    </a:lnTo>
                    <a:lnTo>
                      <a:pt x="31" y="89"/>
                    </a:lnTo>
                    <a:lnTo>
                      <a:pt x="28" y="87"/>
                    </a:lnTo>
                    <a:lnTo>
                      <a:pt x="25" y="87"/>
                    </a:lnTo>
                    <a:lnTo>
                      <a:pt x="20" y="84"/>
                    </a:lnTo>
                    <a:lnTo>
                      <a:pt x="17" y="84"/>
                    </a:lnTo>
                    <a:lnTo>
                      <a:pt x="17" y="82"/>
                    </a:lnTo>
                    <a:lnTo>
                      <a:pt x="14" y="81"/>
                    </a:lnTo>
                    <a:lnTo>
                      <a:pt x="9" y="81"/>
                    </a:lnTo>
                    <a:lnTo>
                      <a:pt x="6" y="81"/>
                    </a:lnTo>
                    <a:lnTo>
                      <a:pt x="3" y="81"/>
                    </a:lnTo>
                    <a:lnTo>
                      <a:pt x="3" y="81"/>
                    </a:lnTo>
                    <a:lnTo>
                      <a:pt x="1" y="78"/>
                    </a:lnTo>
                    <a:lnTo>
                      <a:pt x="1" y="76"/>
                    </a:lnTo>
                    <a:lnTo>
                      <a:pt x="1" y="73"/>
                    </a:lnTo>
                    <a:lnTo>
                      <a:pt x="1" y="71"/>
                    </a:lnTo>
                    <a:lnTo>
                      <a:pt x="1" y="70"/>
                    </a:lnTo>
                    <a:lnTo>
                      <a:pt x="0" y="68"/>
                    </a:lnTo>
                    <a:lnTo>
                      <a:pt x="0" y="67"/>
                    </a:lnTo>
                    <a:lnTo>
                      <a:pt x="0" y="67"/>
                    </a:lnTo>
                    <a:lnTo>
                      <a:pt x="0" y="67"/>
                    </a:lnTo>
                    <a:lnTo>
                      <a:pt x="3" y="65"/>
                    </a:lnTo>
                    <a:lnTo>
                      <a:pt x="5" y="64"/>
                    </a:lnTo>
                    <a:lnTo>
                      <a:pt x="6" y="64"/>
                    </a:lnTo>
                    <a:lnTo>
                      <a:pt x="9" y="62"/>
                    </a:lnTo>
                    <a:lnTo>
                      <a:pt x="12" y="62"/>
                    </a:lnTo>
                    <a:lnTo>
                      <a:pt x="16" y="60"/>
                    </a:lnTo>
                    <a:lnTo>
                      <a:pt x="19" y="60"/>
                    </a:lnTo>
                    <a:lnTo>
                      <a:pt x="20" y="59"/>
                    </a:lnTo>
                    <a:lnTo>
                      <a:pt x="22" y="59"/>
                    </a:lnTo>
                    <a:lnTo>
                      <a:pt x="25" y="57"/>
                    </a:lnTo>
                    <a:lnTo>
                      <a:pt x="27" y="57"/>
                    </a:lnTo>
                    <a:lnTo>
                      <a:pt x="28" y="57"/>
                    </a:lnTo>
                    <a:lnTo>
                      <a:pt x="30" y="56"/>
                    </a:lnTo>
                    <a:lnTo>
                      <a:pt x="33" y="56"/>
                    </a:lnTo>
                    <a:lnTo>
                      <a:pt x="38" y="54"/>
                    </a:lnTo>
                    <a:lnTo>
                      <a:pt x="39" y="52"/>
                    </a:lnTo>
                    <a:lnTo>
                      <a:pt x="42" y="52"/>
                    </a:lnTo>
                    <a:lnTo>
                      <a:pt x="44" y="52"/>
                    </a:lnTo>
                    <a:lnTo>
                      <a:pt x="46" y="56"/>
                    </a:lnTo>
                    <a:lnTo>
                      <a:pt x="47" y="57"/>
                    </a:lnTo>
                    <a:lnTo>
                      <a:pt x="49" y="60"/>
                    </a:lnTo>
                    <a:lnTo>
                      <a:pt x="49" y="60"/>
                    </a:lnTo>
                    <a:lnTo>
                      <a:pt x="50" y="59"/>
                    </a:lnTo>
                    <a:lnTo>
                      <a:pt x="50" y="59"/>
                    </a:lnTo>
                    <a:lnTo>
                      <a:pt x="53" y="59"/>
                    </a:lnTo>
                    <a:lnTo>
                      <a:pt x="55" y="59"/>
                    </a:lnTo>
                    <a:lnTo>
                      <a:pt x="55" y="59"/>
                    </a:lnTo>
                    <a:lnTo>
                      <a:pt x="57" y="57"/>
                    </a:lnTo>
                    <a:lnTo>
                      <a:pt x="60" y="57"/>
                    </a:lnTo>
                    <a:lnTo>
                      <a:pt x="60" y="57"/>
                    </a:lnTo>
                    <a:lnTo>
                      <a:pt x="61" y="60"/>
                    </a:lnTo>
                    <a:lnTo>
                      <a:pt x="61" y="62"/>
                    </a:lnTo>
                    <a:lnTo>
                      <a:pt x="63" y="65"/>
                    </a:lnTo>
                    <a:lnTo>
                      <a:pt x="63" y="67"/>
                    </a:lnTo>
                    <a:lnTo>
                      <a:pt x="63" y="68"/>
                    </a:lnTo>
                    <a:lnTo>
                      <a:pt x="61" y="70"/>
                    </a:lnTo>
                    <a:lnTo>
                      <a:pt x="60" y="73"/>
                    </a:lnTo>
                    <a:lnTo>
                      <a:pt x="60" y="75"/>
                    </a:lnTo>
                    <a:lnTo>
                      <a:pt x="60" y="76"/>
                    </a:lnTo>
                    <a:lnTo>
                      <a:pt x="58" y="78"/>
                    </a:lnTo>
                    <a:lnTo>
                      <a:pt x="58" y="78"/>
                    </a:lnTo>
                    <a:lnTo>
                      <a:pt x="58" y="79"/>
                    </a:lnTo>
                    <a:lnTo>
                      <a:pt x="58" y="79"/>
                    </a:lnTo>
                    <a:lnTo>
                      <a:pt x="60" y="81"/>
                    </a:lnTo>
                    <a:lnTo>
                      <a:pt x="60" y="82"/>
                    </a:lnTo>
                    <a:lnTo>
                      <a:pt x="60" y="82"/>
                    </a:lnTo>
                    <a:lnTo>
                      <a:pt x="60" y="84"/>
                    </a:lnTo>
                    <a:lnTo>
                      <a:pt x="60" y="84"/>
                    </a:lnTo>
                    <a:lnTo>
                      <a:pt x="61" y="86"/>
                    </a:lnTo>
                    <a:lnTo>
                      <a:pt x="61" y="86"/>
                    </a:lnTo>
                    <a:lnTo>
                      <a:pt x="63" y="87"/>
                    </a:lnTo>
                    <a:lnTo>
                      <a:pt x="65" y="89"/>
                    </a:lnTo>
                    <a:lnTo>
                      <a:pt x="68" y="92"/>
                    </a:lnTo>
                    <a:lnTo>
                      <a:pt x="69" y="93"/>
                    </a:lnTo>
                    <a:lnTo>
                      <a:pt x="69" y="93"/>
                    </a:lnTo>
                    <a:lnTo>
                      <a:pt x="71" y="93"/>
                    </a:lnTo>
                    <a:lnTo>
                      <a:pt x="71" y="95"/>
                    </a:lnTo>
                    <a:lnTo>
                      <a:pt x="69" y="97"/>
                    </a:lnTo>
                    <a:lnTo>
                      <a:pt x="69" y="97"/>
                    </a:lnTo>
                    <a:lnTo>
                      <a:pt x="71" y="97"/>
                    </a:lnTo>
                    <a:lnTo>
                      <a:pt x="71" y="98"/>
                    </a:lnTo>
                    <a:lnTo>
                      <a:pt x="72" y="98"/>
                    </a:lnTo>
                    <a:lnTo>
                      <a:pt x="72" y="97"/>
                    </a:lnTo>
                    <a:lnTo>
                      <a:pt x="72" y="97"/>
                    </a:lnTo>
                    <a:lnTo>
                      <a:pt x="72" y="93"/>
                    </a:lnTo>
                    <a:lnTo>
                      <a:pt x="72" y="90"/>
                    </a:lnTo>
                    <a:lnTo>
                      <a:pt x="71" y="89"/>
                    </a:lnTo>
                    <a:lnTo>
                      <a:pt x="71" y="89"/>
                    </a:lnTo>
                    <a:lnTo>
                      <a:pt x="71" y="89"/>
                    </a:lnTo>
                    <a:lnTo>
                      <a:pt x="72" y="87"/>
                    </a:lnTo>
                    <a:lnTo>
                      <a:pt x="72" y="84"/>
                    </a:lnTo>
                    <a:lnTo>
                      <a:pt x="74" y="84"/>
                    </a:lnTo>
                    <a:lnTo>
                      <a:pt x="74" y="84"/>
                    </a:lnTo>
                    <a:lnTo>
                      <a:pt x="77" y="82"/>
                    </a:lnTo>
                    <a:lnTo>
                      <a:pt x="79" y="82"/>
                    </a:lnTo>
                    <a:lnTo>
                      <a:pt x="80" y="82"/>
                    </a:lnTo>
                    <a:lnTo>
                      <a:pt x="80" y="81"/>
                    </a:lnTo>
                    <a:lnTo>
                      <a:pt x="80" y="76"/>
                    </a:lnTo>
                    <a:lnTo>
                      <a:pt x="80" y="73"/>
                    </a:lnTo>
                    <a:lnTo>
                      <a:pt x="80" y="70"/>
                    </a:lnTo>
                    <a:lnTo>
                      <a:pt x="80" y="67"/>
                    </a:lnTo>
                    <a:lnTo>
                      <a:pt x="82" y="65"/>
                    </a:lnTo>
                    <a:lnTo>
                      <a:pt x="82" y="64"/>
                    </a:lnTo>
                    <a:lnTo>
                      <a:pt x="80" y="62"/>
                    </a:lnTo>
                    <a:lnTo>
                      <a:pt x="79" y="59"/>
                    </a:lnTo>
                    <a:lnTo>
                      <a:pt x="76" y="54"/>
                    </a:lnTo>
                    <a:lnTo>
                      <a:pt x="74" y="52"/>
                    </a:lnTo>
                    <a:lnTo>
                      <a:pt x="72" y="49"/>
                    </a:lnTo>
                    <a:lnTo>
                      <a:pt x="69" y="46"/>
                    </a:lnTo>
                    <a:lnTo>
                      <a:pt x="68" y="45"/>
                    </a:lnTo>
                    <a:lnTo>
                      <a:pt x="66" y="45"/>
                    </a:lnTo>
                    <a:lnTo>
                      <a:pt x="66" y="43"/>
                    </a:lnTo>
                    <a:lnTo>
                      <a:pt x="66" y="43"/>
                    </a:lnTo>
                    <a:lnTo>
                      <a:pt x="66" y="41"/>
                    </a:lnTo>
                    <a:lnTo>
                      <a:pt x="66" y="41"/>
                    </a:lnTo>
                    <a:lnTo>
                      <a:pt x="66" y="38"/>
                    </a:lnTo>
                    <a:lnTo>
                      <a:pt x="66" y="38"/>
                    </a:lnTo>
                    <a:lnTo>
                      <a:pt x="66" y="37"/>
                    </a:lnTo>
                    <a:lnTo>
                      <a:pt x="66" y="35"/>
                    </a:lnTo>
                    <a:lnTo>
                      <a:pt x="66" y="34"/>
                    </a:lnTo>
                    <a:lnTo>
                      <a:pt x="66" y="32"/>
                    </a:lnTo>
                    <a:lnTo>
                      <a:pt x="65" y="29"/>
                    </a:lnTo>
                    <a:lnTo>
                      <a:pt x="65" y="29"/>
                    </a:lnTo>
                    <a:lnTo>
                      <a:pt x="65" y="27"/>
                    </a:lnTo>
                    <a:lnTo>
                      <a:pt x="65" y="26"/>
                    </a:lnTo>
                    <a:lnTo>
                      <a:pt x="65" y="26"/>
                    </a:lnTo>
                    <a:lnTo>
                      <a:pt x="65" y="26"/>
                    </a:lnTo>
                    <a:lnTo>
                      <a:pt x="65" y="24"/>
                    </a:lnTo>
                    <a:lnTo>
                      <a:pt x="66" y="24"/>
                    </a:lnTo>
                    <a:lnTo>
                      <a:pt x="66" y="23"/>
                    </a:lnTo>
                    <a:lnTo>
                      <a:pt x="66" y="23"/>
                    </a:lnTo>
                    <a:lnTo>
                      <a:pt x="68" y="23"/>
                    </a:lnTo>
                    <a:lnTo>
                      <a:pt x="68" y="21"/>
                    </a:lnTo>
                    <a:lnTo>
                      <a:pt x="68" y="18"/>
                    </a:lnTo>
                    <a:lnTo>
                      <a:pt x="68" y="16"/>
                    </a:lnTo>
                    <a:lnTo>
                      <a:pt x="68" y="16"/>
                    </a:lnTo>
                    <a:lnTo>
                      <a:pt x="71" y="16"/>
                    </a:lnTo>
                    <a:lnTo>
                      <a:pt x="74" y="16"/>
                    </a:lnTo>
                    <a:lnTo>
                      <a:pt x="76" y="16"/>
                    </a:lnTo>
                    <a:lnTo>
                      <a:pt x="76" y="16"/>
                    </a:lnTo>
                    <a:lnTo>
                      <a:pt x="77" y="16"/>
                    </a:lnTo>
                    <a:lnTo>
                      <a:pt x="77" y="16"/>
                    </a:lnTo>
                    <a:lnTo>
                      <a:pt x="79" y="16"/>
                    </a:lnTo>
                    <a:lnTo>
                      <a:pt x="80" y="15"/>
                    </a:lnTo>
                    <a:lnTo>
                      <a:pt x="82" y="15"/>
                    </a:lnTo>
                    <a:lnTo>
                      <a:pt x="85" y="16"/>
                    </a:lnTo>
                    <a:lnTo>
                      <a:pt x="85" y="16"/>
                    </a:lnTo>
                    <a:lnTo>
                      <a:pt x="87" y="18"/>
                    </a:lnTo>
                    <a:lnTo>
                      <a:pt x="88" y="18"/>
                    </a:lnTo>
                    <a:lnTo>
                      <a:pt x="91" y="18"/>
                    </a:lnTo>
                    <a:lnTo>
                      <a:pt x="93" y="18"/>
                    </a:lnTo>
                    <a:lnTo>
                      <a:pt x="94" y="16"/>
                    </a:lnTo>
                    <a:lnTo>
                      <a:pt x="96" y="16"/>
                    </a:lnTo>
                    <a:lnTo>
                      <a:pt x="98" y="16"/>
                    </a:lnTo>
                    <a:lnTo>
                      <a:pt x="99" y="16"/>
                    </a:lnTo>
                    <a:lnTo>
                      <a:pt x="99" y="18"/>
                    </a:lnTo>
                    <a:lnTo>
                      <a:pt x="101" y="18"/>
                    </a:lnTo>
                    <a:lnTo>
                      <a:pt x="102" y="18"/>
                    </a:lnTo>
                    <a:lnTo>
                      <a:pt x="105" y="18"/>
                    </a:lnTo>
                    <a:lnTo>
                      <a:pt x="109" y="16"/>
                    </a:lnTo>
                    <a:lnTo>
                      <a:pt x="110" y="15"/>
                    </a:lnTo>
                    <a:lnTo>
                      <a:pt x="110" y="13"/>
                    </a:lnTo>
                    <a:lnTo>
                      <a:pt x="110" y="13"/>
                    </a:lnTo>
                    <a:lnTo>
                      <a:pt x="110" y="12"/>
                    </a:lnTo>
                    <a:lnTo>
                      <a:pt x="112" y="12"/>
                    </a:lnTo>
                    <a:lnTo>
                      <a:pt x="115" y="12"/>
                    </a:lnTo>
                    <a:lnTo>
                      <a:pt x="117" y="13"/>
                    </a:lnTo>
                    <a:lnTo>
                      <a:pt x="120" y="13"/>
                    </a:lnTo>
                    <a:lnTo>
                      <a:pt x="121" y="13"/>
                    </a:lnTo>
                    <a:lnTo>
                      <a:pt x="123" y="12"/>
                    </a:lnTo>
                    <a:lnTo>
                      <a:pt x="126" y="10"/>
                    </a:lnTo>
                    <a:lnTo>
                      <a:pt x="129" y="10"/>
                    </a:lnTo>
                    <a:lnTo>
                      <a:pt x="131" y="10"/>
                    </a:lnTo>
                    <a:lnTo>
                      <a:pt x="132" y="8"/>
                    </a:lnTo>
                    <a:lnTo>
                      <a:pt x="135" y="7"/>
                    </a:lnTo>
                    <a:lnTo>
                      <a:pt x="137" y="7"/>
                    </a:lnTo>
                    <a:lnTo>
                      <a:pt x="139" y="7"/>
                    </a:lnTo>
                    <a:lnTo>
                      <a:pt x="140" y="5"/>
                    </a:lnTo>
                    <a:lnTo>
                      <a:pt x="143" y="4"/>
                    </a:lnTo>
                    <a:lnTo>
                      <a:pt x="146" y="2"/>
                    </a:lnTo>
                    <a:lnTo>
                      <a:pt x="14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8" name="Freeform 195">
                <a:extLst>
                  <a:ext uri="{FF2B5EF4-FFF2-40B4-BE49-F238E27FC236}">
                    <a16:creationId xmlns:a16="http://schemas.microsoft.com/office/drawing/2014/main" id="{EC5746FD-E472-441B-8C1D-084C697A5A6E}"/>
                  </a:ext>
                </a:extLst>
              </p:cNvPr>
              <p:cNvSpPr>
                <a:spLocks noEditPoints="1"/>
              </p:cNvSpPr>
              <p:nvPr/>
            </p:nvSpPr>
            <p:spPr bwMode="auto">
              <a:xfrm>
                <a:off x="8361357" y="3597250"/>
                <a:ext cx="253399" cy="541884"/>
              </a:xfrm>
              <a:custGeom>
                <a:avLst/>
                <a:gdLst>
                  <a:gd name="T0" fmla="*/ 89 w 130"/>
                  <a:gd name="T1" fmla="*/ 266 h 278"/>
                  <a:gd name="T2" fmla="*/ 89 w 130"/>
                  <a:gd name="T3" fmla="*/ 252 h 278"/>
                  <a:gd name="T4" fmla="*/ 90 w 130"/>
                  <a:gd name="T5" fmla="*/ 253 h 278"/>
                  <a:gd name="T6" fmla="*/ 92 w 130"/>
                  <a:gd name="T7" fmla="*/ 247 h 278"/>
                  <a:gd name="T8" fmla="*/ 86 w 130"/>
                  <a:gd name="T9" fmla="*/ 245 h 278"/>
                  <a:gd name="T10" fmla="*/ 86 w 130"/>
                  <a:gd name="T11" fmla="*/ 242 h 278"/>
                  <a:gd name="T12" fmla="*/ 89 w 130"/>
                  <a:gd name="T13" fmla="*/ 230 h 278"/>
                  <a:gd name="T14" fmla="*/ 38 w 130"/>
                  <a:gd name="T15" fmla="*/ 190 h 278"/>
                  <a:gd name="T16" fmla="*/ 78 w 130"/>
                  <a:gd name="T17" fmla="*/ 182 h 278"/>
                  <a:gd name="T18" fmla="*/ 19 w 130"/>
                  <a:gd name="T19" fmla="*/ 146 h 278"/>
                  <a:gd name="T20" fmla="*/ 23 w 130"/>
                  <a:gd name="T21" fmla="*/ 137 h 278"/>
                  <a:gd name="T22" fmla="*/ 12 w 130"/>
                  <a:gd name="T23" fmla="*/ 129 h 278"/>
                  <a:gd name="T24" fmla="*/ 86 w 130"/>
                  <a:gd name="T25" fmla="*/ 7 h 278"/>
                  <a:gd name="T26" fmla="*/ 95 w 130"/>
                  <a:gd name="T27" fmla="*/ 23 h 278"/>
                  <a:gd name="T28" fmla="*/ 94 w 130"/>
                  <a:gd name="T29" fmla="*/ 41 h 278"/>
                  <a:gd name="T30" fmla="*/ 81 w 130"/>
                  <a:gd name="T31" fmla="*/ 52 h 278"/>
                  <a:gd name="T32" fmla="*/ 79 w 130"/>
                  <a:gd name="T33" fmla="*/ 67 h 278"/>
                  <a:gd name="T34" fmla="*/ 97 w 130"/>
                  <a:gd name="T35" fmla="*/ 67 h 278"/>
                  <a:gd name="T36" fmla="*/ 97 w 130"/>
                  <a:gd name="T37" fmla="*/ 82 h 278"/>
                  <a:gd name="T38" fmla="*/ 101 w 130"/>
                  <a:gd name="T39" fmla="*/ 96 h 278"/>
                  <a:gd name="T40" fmla="*/ 112 w 130"/>
                  <a:gd name="T41" fmla="*/ 104 h 278"/>
                  <a:gd name="T42" fmla="*/ 128 w 130"/>
                  <a:gd name="T43" fmla="*/ 104 h 278"/>
                  <a:gd name="T44" fmla="*/ 122 w 130"/>
                  <a:gd name="T45" fmla="*/ 115 h 278"/>
                  <a:gd name="T46" fmla="*/ 114 w 130"/>
                  <a:gd name="T47" fmla="*/ 124 h 278"/>
                  <a:gd name="T48" fmla="*/ 105 w 130"/>
                  <a:gd name="T49" fmla="*/ 129 h 278"/>
                  <a:gd name="T50" fmla="*/ 92 w 130"/>
                  <a:gd name="T51" fmla="*/ 134 h 278"/>
                  <a:gd name="T52" fmla="*/ 81 w 130"/>
                  <a:gd name="T53" fmla="*/ 146 h 278"/>
                  <a:gd name="T54" fmla="*/ 79 w 130"/>
                  <a:gd name="T55" fmla="*/ 156 h 278"/>
                  <a:gd name="T56" fmla="*/ 92 w 130"/>
                  <a:gd name="T57" fmla="*/ 176 h 278"/>
                  <a:gd name="T58" fmla="*/ 92 w 130"/>
                  <a:gd name="T59" fmla="*/ 190 h 278"/>
                  <a:gd name="T60" fmla="*/ 89 w 130"/>
                  <a:gd name="T61" fmla="*/ 208 h 278"/>
                  <a:gd name="T62" fmla="*/ 101 w 130"/>
                  <a:gd name="T63" fmla="*/ 233 h 278"/>
                  <a:gd name="T64" fmla="*/ 108 w 130"/>
                  <a:gd name="T65" fmla="*/ 252 h 278"/>
                  <a:gd name="T66" fmla="*/ 95 w 130"/>
                  <a:gd name="T67" fmla="*/ 272 h 278"/>
                  <a:gd name="T68" fmla="*/ 95 w 130"/>
                  <a:gd name="T69" fmla="*/ 256 h 278"/>
                  <a:gd name="T70" fmla="*/ 95 w 130"/>
                  <a:gd name="T71" fmla="*/ 247 h 278"/>
                  <a:gd name="T72" fmla="*/ 92 w 130"/>
                  <a:gd name="T73" fmla="*/ 228 h 278"/>
                  <a:gd name="T74" fmla="*/ 84 w 130"/>
                  <a:gd name="T75" fmla="*/ 208 h 278"/>
                  <a:gd name="T76" fmla="*/ 81 w 130"/>
                  <a:gd name="T77" fmla="*/ 181 h 278"/>
                  <a:gd name="T78" fmla="*/ 68 w 130"/>
                  <a:gd name="T79" fmla="*/ 170 h 278"/>
                  <a:gd name="T80" fmla="*/ 59 w 130"/>
                  <a:gd name="T81" fmla="*/ 178 h 278"/>
                  <a:gd name="T82" fmla="*/ 49 w 130"/>
                  <a:gd name="T83" fmla="*/ 192 h 278"/>
                  <a:gd name="T84" fmla="*/ 40 w 130"/>
                  <a:gd name="T85" fmla="*/ 187 h 278"/>
                  <a:gd name="T86" fmla="*/ 37 w 130"/>
                  <a:gd name="T87" fmla="*/ 182 h 278"/>
                  <a:gd name="T88" fmla="*/ 34 w 130"/>
                  <a:gd name="T89" fmla="*/ 171 h 278"/>
                  <a:gd name="T90" fmla="*/ 27 w 130"/>
                  <a:gd name="T91" fmla="*/ 140 h 278"/>
                  <a:gd name="T92" fmla="*/ 24 w 130"/>
                  <a:gd name="T93" fmla="*/ 141 h 278"/>
                  <a:gd name="T94" fmla="*/ 21 w 130"/>
                  <a:gd name="T95" fmla="*/ 130 h 278"/>
                  <a:gd name="T96" fmla="*/ 13 w 130"/>
                  <a:gd name="T97" fmla="*/ 124 h 278"/>
                  <a:gd name="T98" fmla="*/ 8 w 130"/>
                  <a:gd name="T99" fmla="*/ 122 h 278"/>
                  <a:gd name="T100" fmla="*/ 2 w 130"/>
                  <a:gd name="T101" fmla="*/ 108 h 278"/>
                  <a:gd name="T102" fmla="*/ 7 w 130"/>
                  <a:gd name="T103" fmla="*/ 97 h 278"/>
                  <a:gd name="T104" fmla="*/ 13 w 130"/>
                  <a:gd name="T105" fmla="*/ 91 h 278"/>
                  <a:gd name="T106" fmla="*/ 18 w 130"/>
                  <a:gd name="T107" fmla="*/ 74 h 278"/>
                  <a:gd name="T108" fmla="*/ 29 w 130"/>
                  <a:gd name="T109" fmla="*/ 70 h 278"/>
                  <a:gd name="T110" fmla="*/ 35 w 130"/>
                  <a:gd name="T111" fmla="*/ 50 h 278"/>
                  <a:gd name="T112" fmla="*/ 43 w 130"/>
                  <a:gd name="T113" fmla="*/ 37 h 278"/>
                  <a:gd name="T114" fmla="*/ 59 w 130"/>
                  <a:gd name="T115" fmla="*/ 18 h 278"/>
                  <a:gd name="T116" fmla="*/ 70 w 130"/>
                  <a:gd name="T117" fmla="*/ 12 h 278"/>
                  <a:gd name="T118" fmla="*/ 78 w 130"/>
                  <a:gd name="T119" fmla="*/ 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278">
                    <a:moveTo>
                      <a:pt x="89" y="275"/>
                    </a:moveTo>
                    <a:lnTo>
                      <a:pt x="89" y="277"/>
                    </a:lnTo>
                    <a:lnTo>
                      <a:pt x="87" y="277"/>
                    </a:lnTo>
                    <a:lnTo>
                      <a:pt x="87" y="277"/>
                    </a:lnTo>
                    <a:lnTo>
                      <a:pt x="86" y="278"/>
                    </a:lnTo>
                    <a:lnTo>
                      <a:pt x="86" y="278"/>
                    </a:lnTo>
                    <a:lnTo>
                      <a:pt x="87" y="277"/>
                    </a:lnTo>
                    <a:lnTo>
                      <a:pt x="87" y="275"/>
                    </a:lnTo>
                    <a:lnTo>
                      <a:pt x="89" y="275"/>
                    </a:lnTo>
                    <a:close/>
                    <a:moveTo>
                      <a:pt x="87" y="263"/>
                    </a:moveTo>
                    <a:lnTo>
                      <a:pt x="87" y="263"/>
                    </a:lnTo>
                    <a:lnTo>
                      <a:pt x="89" y="266"/>
                    </a:lnTo>
                    <a:lnTo>
                      <a:pt x="89" y="266"/>
                    </a:lnTo>
                    <a:lnTo>
                      <a:pt x="89" y="266"/>
                    </a:lnTo>
                    <a:lnTo>
                      <a:pt x="89" y="266"/>
                    </a:lnTo>
                    <a:lnTo>
                      <a:pt x="87" y="264"/>
                    </a:lnTo>
                    <a:lnTo>
                      <a:pt x="87" y="263"/>
                    </a:lnTo>
                    <a:lnTo>
                      <a:pt x="86" y="264"/>
                    </a:lnTo>
                    <a:lnTo>
                      <a:pt x="87" y="263"/>
                    </a:lnTo>
                    <a:lnTo>
                      <a:pt x="87" y="263"/>
                    </a:lnTo>
                    <a:close/>
                    <a:moveTo>
                      <a:pt x="92" y="261"/>
                    </a:moveTo>
                    <a:lnTo>
                      <a:pt x="92" y="263"/>
                    </a:lnTo>
                    <a:lnTo>
                      <a:pt x="92" y="263"/>
                    </a:lnTo>
                    <a:lnTo>
                      <a:pt x="92" y="263"/>
                    </a:lnTo>
                    <a:lnTo>
                      <a:pt x="92" y="263"/>
                    </a:lnTo>
                    <a:lnTo>
                      <a:pt x="92" y="261"/>
                    </a:lnTo>
                    <a:close/>
                    <a:moveTo>
                      <a:pt x="89" y="250"/>
                    </a:moveTo>
                    <a:lnTo>
                      <a:pt x="89" y="252"/>
                    </a:lnTo>
                    <a:lnTo>
                      <a:pt x="89" y="253"/>
                    </a:lnTo>
                    <a:lnTo>
                      <a:pt x="89" y="255"/>
                    </a:lnTo>
                    <a:lnTo>
                      <a:pt x="87" y="255"/>
                    </a:lnTo>
                    <a:lnTo>
                      <a:pt x="87" y="255"/>
                    </a:lnTo>
                    <a:lnTo>
                      <a:pt x="87" y="255"/>
                    </a:lnTo>
                    <a:lnTo>
                      <a:pt x="87" y="255"/>
                    </a:lnTo>
                    <a:lnTo>
                      <a:pt x="87" y="253"/>
                    </a:lnTo>
                    <a:lnTo>
                      <a:pt x="87" y="253"/>
                    </a:lnTo>
                    <a:lnTo>
                      <a:pt x="89" y="250"/>
                    </a:lnTo>
                    <a:lnTo>
                      <a:pt x="89" y="250"/>
                    </a:lnTo>
                    <a:close/>
                    <a:moveTo>
                      <a:pt x="92" y="250"/>
                    </a:moveTo>
                    <a:lnTo>
                      <a:pt x="92" y="252"/>
                    </a:lnTo>
                    <a:lnTo>
                      <a:pt x="92" y="255"/>
                    </a:lnTo>
                    <a:lnTo>
                      <a:pt x="90" y="253"/>
                    </a:lnTo>
                    <a:lnTo>
                      <a:pt x="90" y="253"/>
                    </a:lnTo>
                    <a:lnTo>
                      <a:pt x="90" y="252"/>
                    </a:lnTo>
                    <a:lnTo>
                      <a:pt x="90" y="252"/>
                    </a:lnTo>
                    <a:lnTo>
                      <a:pt x="90" y="250"/>
                    </a:lnTo>
                    <a:lnTo>
                      <a:pt x="92" y="250"/>
                    </a:lnTo>
                    <a:close/>
                    <a:moveTo>
                      <a:pt x="84" y="250"/>
                    </a:moveTo>
                    <a:lnTo>
                      <a:pt x="86" y="252"/>
                    </a:lnTo>
                    <a:lnTo>
                      <a:pt x="86" y="252"/>
                    </a:lnTo>
                    <a:lnTo>
                      <a:pt x="86" y="252"/>
                    </a:lnTo>
                    <a:lnTo>
                      <a:pt x="86" y="253"/>
                    </a:lnTo>
                    <a:lnTo>
                      <a:pt x="84" y="252"/>
                    </a:lnTo>
                    <a:lnTo>
                      <a:pt x="84" y="250"/>
                    </a:lnTo>
                    <a:close/>
                    <a:moveTo>
                      <a:pt x="90" y="245"/>
                    </a:moveTo>
                    <a:lnTo>
                      <a:pt x="92" y="247"/>
                    </a:lnTo>
                    <a:lnTo>
                      <a:pt x="94" y="249"/>
                    </a:lnTo>
                    <a:lnTo>
                      <a:pt x="94" y="249"/>
                    </a:lnTo>
                    <a:lnTo>
                      <a:pt x="92" y="249"/>
                    </a:lnTo>
                    <a:lnTo>
                      <a:pt x="92" y="249"/>
                    </a:lnTo>
                    <a:lnTo>
                      <a:pt x="90" y="247"/>
                    </a:lnTo>
                    <a:lnTo>
                      <a:pt x="90" y="245"/>
                    </a:lnTo>
                    <a:close/>
                    <a:moveTo>
                      <a:pt x="86" y="244"/>
                    </a:moveTo>
                    <a:lnTo>
                      <a:pt x="86" y="244"/>
                    </a:lnTo>
                    <a:lnTo>
                      <a:pt x="86" y="244"/>
                    </a:lnTo>
                    <a:lnTo>
                      <a:pt x="86" y="244"/>
                    </a:lnTo>
                    <a:lnTo>
                      <a:pt x="86" y="244"/>
                    </a:lnTo>
                    <a:lnTo>
                      <a:pt x="86" y="244"/>
                    </a:lnTo>
                    <a:lnTo>
                      <a:pt x="86" y="245"/>
                    </a:lnTo>
                    <a:lnTo>
                      <a:pt x="86" y="245"/>
                    </a:lnTo>
                    <a:lnTo>
                      <a:pt x="86" y="245"/>
                    </a:lnTo>
                    <a:lnTo>
                      <a:pt x="86" y="245"/>
                    </a:lnTo>
                    <a:lnTo>
                      <a:pt x="86" y="244"/>
                    </a:lnTo>
                    <a:lnTo>
                      <a:pt x="86" y="244"/>
                    </a:lnTo>
                    <a:lnTo>
                      <a:pt x="86" y="244"/>
                    </a:lnTo>
                    <a:close/>
                    <a:moveTo>
                      <a:pt x="86" y="242"/>
                    </a:moveTo>
                    <a:lnTo>
                      <a:pt x="86" y="242"/>
                    </a:lnTo>
                    <a:lnTo>
                      <a:pt x="86" y="242"/>
                    </a:lnTo>
                    <a:lnTo>
                      <a:pt x="84" y="244"/>
                    </a:lnTo>
                    <a:lnTo>
                      <a:pt x="84" y="242"/>
                    </a:lnTo>
                    <a:lnTo>
                      <a:pt x="84" y="242"/>
                    </a:lnTo>
                    <a:lnTo>
                      <a:pt x="84" y="242"/>
                    </a:lnTo>
                    <a:lnTo>
                      <a:pt x="86" y="242"/>
                    </a:lnTo>
                    <a:lnTo>
                      <a:pt x="86" y="242"/>
                    </a:lnTo>
                    <a:close/>
                    <a:moveTo>
                      <a:pt x="89" y="237"/>
                    </a:moveTo>
                    <a:lnTo>
                      <a:pt x="90" y="237"/>
                    </a:lnTo>
                    <a:lnTo>
                      <a:pt x="90" y="239"/>
                    </a:lnTo>
                    <a:lnTo>
                      <a:pt x="90" y="239"/>
                    </a:lnTo>
                    <a:lnTo>
                      <a:pt x="92" y="239"/>
                    </a:lnTo>
                    <a:lnTo>
                      <a:pt x="90" y="241"/>
                    </a:lnTo>
                    <a:lnTo>
                      <a:pt x="90" y="242"/>
                    </a:lnTo>
                    <a:lnTo>
                      <a:pt x="89" y="242"/>
                    </a:lnTo>
                    <a:lnTo>
                      <a:pt x="89" y="242"/>
                    </a:lnTo>
                    <a:lnTo>
                      <a:pt x="89" y="241"/>
                    </a:lnTo>
                    <a:lnTo>
                      <a:pt x="89" y="239"/>
                    </a:lnTo>
                    <a:lnTo>
                      <a:pt x="89" y="237"/>
                    </a:lnTo>
                    <a:close/>
                    <a:moveTo>
                      <a:pt x="89" y="230"/>
                    </a:moveTo>
                    <a:lnTo>
                      <a:pt x="89" y="230"/>
                    </a:lnTo>
                    <a:lnTo>
                      <a:pt x="89" y="231"/>
                    </a:lnTo>
                    <a:lnTo>
                      <a:pt x="89" y="231"/>
                    </a:lnTo>
                    <a:lnTo>
                      <a:pt x="89" y="234"/>
                    </a:lnTo>
                    <a:lnTo>
                      <a:pt x="89" y="233"/>
                    </a:lnTo>
                    <a:lnTo>
                      <a:pt x="89" y="231"/>
                    </a:lnTo>
                    <a:lnTo>
                      <a:pt x="89" y="230"/>
                    </a:lnTo>
                    <a:lnTo>
                      <a:pt x="89" y="230"/>
                    </a:lnTo>
                    <a:close/>
                    <a:moveTo>
                      <a:pt x="38" y="190"/>
                    </a:moveTo>
                    <a:lnTo>
                      <a:pt x="38" y="190"/>
                    </a:lnTo>
                    <a:lnTo>
                      <a:pt x="38" y="192"/>
                    </a:lnTo>
                    <a:lnTo>
                      <a:pt x="38" y="192"/>
                    </a:lnTo>
                    <a:lnTo>
                      <a:pt x="37" y="192"/>
                    </a:lnTo>
                    <a:lnTo>
                      <a:pt x="37" y="192"/>
                    </a:lnTo>
                    <a:lnTo>
                      <a:pt x="38" y="190"/>
                    </a:lnTo>
                    <a:close/>
                    <a:moveTo>
                      <a:pt x="35" y="185"/>
                    </a:moveTo>
                    <a:lnTo>
                      <a:pt x="35" y="187"/>
                    </a:lnTo>
                    <a:lnTo>
                      <a:pt x="35" y="189"/>
                    </a:lnTo>
                    <a:lnTo>
                      <a:pt x="34" y="190"/>
                    </a:lnTo>
                    <a:lnTo>
                      <a:pt x="32" y="192"/>
                    </a:lnTo>
                    <a:lnTo>
                      <a:pt x="32" y="189"/>
                    </a:lnTo>
                    <a:lnTo>
                      <a:pt x="34" y="187"/>
                    </a:lnTo>
                    <a:lnTo>
                      <a:pt x="35" y="187"/>
                    </a:lnTo>
                    <a:lnTo>
                      <a:pt x="35" y="185"/>
                    </a:lnTo>
                    <a:close/>
                    <a:moveTo>
                      <a:pt x="78" y="181"/>
                    </a:moveTo>
                    <a:lnTo>
                      <a:pt x="78" y="182"/>
                    </a:lnTo>
                    <a:lnTo>
                      <a:pt x="78" y="182"/>
                    </a:lnTo>
                    <a:lnTo>
                      <a:pt x="79" y="182"/>
                    </a:lnTo>
                    <a:lnTo>
                      <a:pt x="78" y="182"/>
                    </a:lnTo>
                    <a:lnTo>
                      <a:pt x="78" y="185"/>
                    </a:lnTo>
                    <a:lnTo>
                      <a:pt x="78" y="185"/>
                    </a:lnTo>
                    <a:lnTo>
                      <a:pt x="76" y="184"/>
                    </a:lnTo>
                    <a:lnTo>
                      <a:pt x="76" y="182"/>
                    </a:lnTo>
                    <a:lnTo>
                      <a:pt x="78" y="181"/>
                    </a:lnTo>
                    <a:lnTo>
                      <a:pt x="78" y="181"/>
                    </a:lnTo>
                    <a:close/>
                    <a:moveTo>
                      <a:pt x="21" y="146"/>
                    </a:moveTo>
                    <a:lnTo>
                      <a:pt x="23" y="146"/>
                    </a:lnTo>
                    <a:lnTo>
                      <a:pt x="23" y="148"/>
                    </a:lnTo>
                    <a:lnTo>
                      <a:pt x="23" y="149"/>
                    </a:lnTo>
                    <a:lnTo>
                      <a:pt x="23" y="149"/>
                    </a:lnTo>
                    <a:lnTo>
                      <a:pt x="23" y="149"/>
                    </a:lnTo>
                    <a:lnTo>
                      <a:pt x="21" y="148"/>
                    </a:lnTo>
                    <a:lnTo>
                      <a:pt x="19" y="146"/>
                    </a:lnTo>
                    <a:lnTo>
                      <a:pt x="21" y="146"/>
                    </a:lnTo>
                    <a:close/>
                    <a:moveTo>
                      <a:pt x="23" y="137"/>
                    </a:moveTo>
                    <a:lnTo>
                      <a:pt x="24" y="137"/>
                    </a:lnTo>
                    <a:lnTo>
                      <a:pt x="24" y="137"/>
                    </a:lnTo>
                    <a:lnTo>
                      <a:pt x="26" y="138"/>
                    </a:lnTo>
                    <a:lnTo>
                      <a:pt x="26" y="138"/>
                    </a:lnTo>
                    <a:lnTo>
                      <a:pt x="26" y="138"/>
                    </a:lnTo>
                    <a:lnTo>
                      <a:pt x="26" y="140"/>
                    </a:lnTo>
                    <a:lnTo>
                      <a:pt x="24" y="140"/>
                    </a:lnTo>
                    <a:lnTo>
                      <a:pt x="23" y="140"/>
                    </a:lnTo>
                    <a:lnTo>
                      <a:pt x="23" y="138"/>
                    </a:lnTo>
                    <a:lnTo>
                      <a:pt x="21" y="138"/>
                    </a:lnTo>
                    <a:lnTo>
                      <a:pt x="21" y="137"/>
                    </a:lnTo>
                    <a:lnTo>
                      <a:pt x="23" y="137"/>
                    </a:lnTo>
                    <a:lnTo>
                      <a:pt x="23" y="137"/>
                    </a:lnTo>
                    <a:close/>
                    <a:moveTo>
                      <a:pt x="18" y="130"/>
                    </a:moveTo>
                    <a:lnTo>
                      <a:pt x="19" y="130"/>
                    </a:lnTo>
                    <a:lnTo>
                      <a:pt x="19" y="134"/>
                    </a:lnTo>
                    <a:lnTo>
                      <a:pt x="18" y="132"/>
                    </a:lnTo>
                    <a:lnTo>
                      <a:pt x="18" y="132"/>
                    </a:lnTo>
                    <a:lnTo>
                      <a:pt x="18" y="130"/>
                    </a:lnTo>
                    <a:close/>
                    <a:moveTo>
                      <a:pt x="12" y="129"/>
                    </a:moveTo>
                    <a:lnTo>
                      <a:pt x="12" y="129"/>
                    </a:lnTo>
                    <a:lnTo>
                      <a:pt x="12" y="130"/>
                    </a:lnTo>
                    <a:lnTo>
                      <a:pt x="13" y="132"/>
                    </a:lnTo>
                    <a:lnTo>
                      <a:pt x="12" y="132"/>
                    </a:lnTo>
                    <a:lnTo>
                      <a:pt x="12" y="129"/>
                    </a:lnTo>
                    <a:lnTo>
                      <a:pt x="12" y="129"/>
                    </a:lnTo>
                    <a:close/>
                    <a:moveTo>
                      <a:pt x="79" y="0"/>
                    </a:moveTo>
                    <a:lnTo>
                      <a:pt x="79" y="0"/>
                    </a:lnTo>
                    <a:lnTo>
                      <a:pt x="79" y="1"/>
                    </a:lnTo>
                    <a:lnTo>
                      <a:pt x="81" y="1"/>
                    </a:lnTo>
                    <a:lnTo>
                      <a:pt x="81" y="3"/>
                    </a:lnTo>
                    <a:lnTo>
                      <a:pt x="82" y="3"/>
                    </a:lnTo>
                    <a:lnTo>
                      <a:pt x="82" y="3"/>
                    </a:lnTo>
                    <a:lnTo>
                      <a:pt x="82" y="3"/>
                    </a:lnTo>
                    <a:lnTo>
                      <a:pt x="84" y="3"/>
                    </a:lnTo>
                    <a:lnTo>
                      <a:pt x="84" y="4"/>
                    </a:lnTo>
                    <a:lnTo>
                      <a:pt x="86" y="4"/>
                    </a:lnTo>
                    <a:lnTo>
                      <a:pt x="86" y="6"/>
                    </a:lnTo>
                    <a:lnTo>
                      <a:pt x="86" y="7"/>
                    </a:lnTo>
                    <a:lnTo>
                      <a:pt x="86" y="7"/>
                    </a:lnTo>
                    <a:lnTo>
                      <a:pt x="87" y="12"/>
                    </a:lnTo>
                    <a:lnTo>
                      <a:pt x="89" y="14"/>
                    </a:lnTo>
                    <a:lnTo>
                      <a:pt x="89" y="15"/>
                    </a:lnTo>
                    <a:lnTo>
                      <a:pt x="89" y="15"/>
                    </a:lnTo>
                    <a:lnTo>
                      <a:pt x="90" y="14"/>
                    </a:lnTo>
                    <a:lnTo>
                      <a:pt x="90" y="14"/>
                    </a:lnTo>
                    <a:lnTo>
                      <a:pt x="90" y="14"/>
                    </a:lnTo>
                    <a:lnTo>
                      <a:pt x="92" y="14"/>
                    </a:lnTo>
                    <a:lnTo>
                      <a:pt x="94" y="14"/>
                    </a:lnTo>
                    <a:lnTo>
                      <a:pt x="94" y="14"/>
                    </a:lnTo>
                    <a:lnTo>
                      <a:pt x="94" y="17"/>
                    </a:lnTo>
                    <a:lnTo>
                      <a:pt x="94" y="20"/>
                    </a:lnTo>
                    <a:lnTo>
                      <a:pt x="94" y="20"/>
                    </a:lnTo>
                    <a:lnTo>
                      <a:pt x="95" y="23"/>
                    </a:lnTo>
                    <a:lnTo>
                      <a:pt x="95" y="25"/>
                    </a:lnTo>
                    <a:lnTo>
                      <a:pt x="95" y="26"/>
                    </a:lnTo>
                    <a:lnTo>
                      <a:pt x="95" y="28"/>
                    </a:lnTo>
                    <a:lnTo>
                      <a:pt x="95" y="30"/>
                    </a:lnTo>
                    <a:lnTo>
                      <a:pt x="95" y="33"/>
                    </a:lnTo>
                    <a:lnTo>
                      <a:pt x="94" y="34"/>
                    </a:lnTo>
                    <a:lnTo>
                      <a:pt x="95" y="36"/>
                    </a:lnTo>
                    <a:lnTo>
                      <a:pt x="94" y="36"/>
                    </a:lnTo>
                    <a:lnTo>
                      <a:pt x="92" y="37"/>
                    </a:lnTo>
                    <a:lnTo>
                      <a:pt x="92" y="37"/>
                    </a:lnTo>
                    <a:lnTo>
                      <a:pt x="94" y="39"/>
                    </a:lnTo>
                    <a:lnTo>
                      <a:pt x="94" y="41"/>
                    </a:lnTo>
                    <a:lnTo>
                      <a:pt x="94" y="41"/>
                    </a:lnTo>
                    <a:lnTo>
                      <a:pt x="94" y="41"/>
                    </a:lnTo>
                    <a:lnTo>
                      <a:pt x="92" y="41"/>
                    </a:lnTo>
                    <a:lnTo>
                      <a:pt x="90" y="42"/>
                    </a:lnTo>
                    <a:lnTo>
                      <a:pt x="90" y="44"/>
                    </a:lnTo>
                    <a:lnTo>
                      <a:pt x="89" y="45"/>
                    </a:lnTo>
                    <a:lnTo>
                      <a:pt x="89" y="45"/>
                    </a:lnTo>
                    <a:lnTo>
                      <a:pt x="87" y="45"/>
                    </a:lnTo>
                    <a:lnTo>
                      <a:pt x="87" y="45"/>
                    </a:lnTo>
                    <a:lnTo>
                      <a:pt x="86" y="47"/>
                    </a:lnTo>
                    <a:lnTo>
                      <a:pt x="86" y="48"/>
                    </a:lnTo>
                    <a:lnTo>
                      <a:pt x="84" y="50"/>
                    </a:lnTo>
                    <a:lnTo>
                      <a:pt x="84" y="50"/>
                    </a:lnTo>
                    <a:lnTo>
                      <a:pt x="82" y="50"/>
                    </a:lnTo>
                    <a:lnTo>
                      <a:pt x="82" y="50"/>
                    </a:lnTo>
                    <a:lnTo>
                      <a:pt x="81" y="52"/>
                    </a:lnTo>
                    <a:lnTo>
                      <a:pt x="81" y="53"/>
                    </a:lnTo>
                    <a:lnTo>
                      <a:pt x="81" y="55"/>
                    </a:lnTo>
                    <a:lnTo>
                      <a:pt x="81" y="56"/>
                    </a:lnTo>
                    <a:lnTo>
                      <a:pt x="81" y="56"/>
                    </a:lnTo>
                    <a:lnTo>
                      <a:pt x="79" y="56"/>
                    </a:lnTo>
                    <a:lnTo>
                      <a:pt x="78" y="58"/>
                    </a:lnTo>
                    <a:lnTo>
                      <a:pt x="78" y="59"/>
                    </a:lnTo>
                    <a:lnTo>
                      <a:pt x="78" y="61"/>
                    </a:lnTo>
                    <a:lnTo>
                      <a:pt x="78" y="63"/>
                    </a:lnTo>
                    <a:lnTo>
                      <a:pt x="79" y="63"/>
                    </a:lnTo>
                    <a:lnTo>
                      <a:pt x="79" y="64"/>
                    </a:lnTo>
                    <a:lnTo>
                      <a:pt x="79" y="64"/>
                    </a:lnTo>
                    <a:lnTo>
                      <a:pt x="81" y="66"/>
                    </a:lnTo>
                    <a:lnTo>
                      <a:pt x="79" y="67"/>
                    </a:lnTo>
                    <a:lnTo>
                      <a:pt x="78" y="69"/>
                    </a:lnTo>
                    <a:lnTo>
                      <a:pt x="78" y="70"/>
                    </a:lnTo>
                    <a:lnTo>
                      <a:pt x="79" y="70"/>
                    </a:lnTo>
                    <a:lnTo>
                      <a:pt x="79" y="70"/>
                    </a:lnTo>
                    <a:lnTo>
                      <a:pt x="81" y="70"/>
                    </a:lnTo>
                    <a:lnTo>
                      <a:pt x="82" y="69"/>
                    </a:lnTo>
                    <a:lnTo>
                      <a:pt x="84" y="69"/>
                    </a:lnTo>
                    <a:lnTo>
                      <a:pt x="87" y="67"/>
                    </a:lnTo>
                    <a:lnTo>
                      <a:pt x="90" y="67"/>
                    </a:lnTo>
                    <a:lnTo>
                      <a:pt x="92" y="67"/>
                    </a:lnTo>
                    <a:lnTo>
                      <a:pt x="92" y="67"/>
                    </a:lnTo>
                    <a:lnTo>
                      <a:pt x="94" y="69"/>
                    </a:lnTo>
                    <a:lnTo>
                      <a:pt x="95" y="67"/>
                    </a:lnTo>
                    <a:lnTo>
                      <a:pt x="97" y="67"/>
                    </a:lnTo>
                    <a:lnTo>
                      <a:pt x="97" y="67"/>
                    </a:lnTo>
                    <a:lnTo>
                      <a:pt x="97" y="67"/>
                    </a:lnTo>
                    <a:lnTo>
                      <a:pt x="95" y="70"/>
                    </a:lnTo>
                    <a:lnTo>
                      <a:pt x="94" y="70"/>
                    </a:lnTo>
                    <a:lnTo>
                      <a:pt x="94" y="72"/>
                    </a:lnTo>
                    <a:lnTo>
                      <a:pt x="95" y="72"/>
                    </a:lnTo>
                    <a:lnTo>
                      <a:pt x="95" y="74"/>
                    </a:lnTo>
                    <a:lnTo>
                      <a:pt x="97" y="74"/>
                    </a:lnTo>
                    <a:lnTo>
                      <a:pt x="97" y="77"/>
                    </a:lnTo>
                    <a:lnTo>
                      <a:pt x="97" y="77"/>
                    </a:lnTo>
                    <a:lnTo>
                      <a:pt x="97" y="78"/>
                    </a:lnTo>
                    <a:lnTo>
                      <a:pt x="97" y="78"/>
                    </a:lnTo>
                    <a:lnTo>
                      <a:pt x="97" y="80"/>
                    </a:lnTo>
                    <a:lnTo>
                      <a:pt x="97" y="82"/>
                    </a:lnTo>
                    <a:lnTo>
                      <a:pt x="100" y="83"/>
                    </a:lnTo>
                    <a:lnTo>
                      <a:pt x="101" y="83"/>
                    </a:lnTo>
                    <a:lnTo>
                      <a:pt x="105" y="83"/>
                    </a:lnTo>
                    <a:lnTo>
                      <a:pt x="105" y="83"/>
                    </a:lnTo>
                    <a:lnTo>
                      <a:pt x="106" y="83"/>
                    </a:lnTo>
                    <a:lnTo>
                      <a:pt x="106" y="85"/>
                    </a:lnTo>
                    <a:lnTo>
                      <a:pt x="106" y="85"/>
                    </a:lnTo>
                    <a:lnTo>
                      <a:pt x="106" y="86"/>
                    </a:lnTo>
                    <a:lnTo>
                      <a:pt x="105" y="86"/>
                    </a:lnTo>
                    <a:lnTo>
                      <a:pt x="103" y="89"/>
                    </a:lnTo>
                    <a:lnTo>
                      <a:pt x="105" y="91"/>
                    </a:lnTo>
                    <a:lnTo>
                      <a:pt x="103" y="93"/>
                    </a:lnTo>
                    <a:lnTo>
                      <a:pt x="103" y="94"/>
                    </a:lnTo>
                    <a:lnTo>
                      <a:pt x="101" y="96"/>
                    </a:lnTo>
                    <a:lnTo>
                      <a:pt x="101" y="97"/>
                    </a:lnTo>
                    <a:lnTo>
                      <a:pt x="101" y="97"/>
                    </a:lnTo>
                    <a:lnTo>
                      <a:pt x="101" y="97"/>
                    </a:lnTo>
                    <a:lnTo>
                      <a:pt x="103" y="97"/>
                    </a:lnTo>
                    <a:lnTo>
                      <a:pt x="103" y="97"/>
                    </a:lnTo>
                    <a:lnTo>
                      <a:pt x="105" y="97"/>
                    </a:lnTo>
                    <a:lnTo>
                      <a:pt x="108" y="99"/>
                    </a:lnTo>
                    <a:lnTo>
                      <a:pt x="111" y="99"/>
                    </a:lnTo>
                    <a:lnTo>
                      <a:pt x="112" y="99"/>
                    </a:lnTo>
                    <a:lnTo>
                      <a:pt x="112" y="100"/>
                    </a:lnTo>
                    <a:lnTo>
                      <a:pt x="112" y="100"/>
                    </a:lnTo>
                    <a:lnTo>
                      <a:pt x="112" y="102"/>
                    </a:lnTo>
                    <a:lnTo>
                      <a:pt x="112" y="104"/>
                    </a:lnTo>
                    <a:lnTo>
                      <a:pt x="112" y="104"/>
                    </a:lnTo>
                    <a:lnTo>
                      <a:pt x="114" y="104"/>
                    </a:lnTo>
                    <a:lnTo>
                      <a:pt x="114" y="105"/>
                    </a:lnTo>
                    <a:lnTo>
                      <a:pt x="116" y="105"/>
                    </a:lnTo>
                    <a:lnTo>
                      <a:pt x="114" y="107"/>
                    </a:lnTo>
                    <a:lnTo>
                      <a:pt x="116" y="107"/>
                    </a:lnTo>
                    <a:lnTo>
                      <a:pt x="116" y="107"/>
                    </a:lnTo>
                    <a:lnTo>
                      <a:pt x="117" y="108"/>
                    </a:lnTo>
                    <a:lnTo>
                      <a:pt x="119" y="107"/>
                    </a:lnTo>
                    <a:lnTo>
                      <a:pt x="120" y="107"/>
                    </a:lnTo>
                    <a:lnTo>
                      <a:pt x="120" y="108"/>
                    </a:lnTo>
                    <a:lnTo>
                      <a:pt x="122" y="107"/>
                    </a:lnTo>
                    <a:lnTo>
                      <a:pt x="123" y="107"/>
                    </a:lnTo>
                    <a:lnTo>
                      <a:pt x="125" y="105"/>
                    </a:lnTo>
                    <a:lnTo>
                      <a:pt x="128" y="104"/>
                    </a:lnTo>
                    <a:lnTo>
                      <a:pt x="128" y="104"/>
                    </a:lnTo>
                    <a:lnTo>
                      <a:pt x="130" y="104"/>
                    </a:lnTo>
                    <a:lnTo>
                      <a:pt x="130" y="104"/>
                    </a:lnTo>
                    <a:lnTo>
                      <a:pt x="130" y="104"/>
                    </a:lnTo>
                    <a:lnTo>
                      <a:pt x="130" y="105"/>
                    </a:lnTo>
                    <a:lnTo>
                      <a:pt x="130" y="107"/>
                    </a:lnTo>
                    <a:lnTo>
                      <a:pt x="128" y="107"/>
                    </a:lnTo>
                    <a:lnTo>
                      <a:pt x="127" y="108"/>
                    </a:lnTo>
                    <a:lnTo>
                      <a:pt x="125" y="110"/>
                    </a:lnTo>
                    <a:lnTo>
                      <a:pt x="123" y="110"/>
                    </a:lnTo>
                    <a:lnTo>
                      <a:pt x="123" y="111"/>
                    </a:lnTo>
                    <a:lnTo>
                      <a:pt x="123" y="113"/>
                    </a:lnTo>
                    <a:lnTo>
                      <a:pt x="122" y="113"/>
                    </a:lnTo>
                    <a:lnTo>
                      <a:pt x="122" y="115"/>
                    </a:lnTo>
                    <a:lnTo>
                      <a:pt x="120" y="115"/>
                    </a:lnTo>
                    <a:lnTo>
                      <a:pt x="120" y="116"/>
                    </a:lnTo>
                    <a:lnTo>
                      <a:pt x="122" y="116"/>
                    </a:lnTo>
                    <a:lnTo>
                      <a:pt x="122" y="116"/>
                    </a:lnTo>
                    <a:lnTo>
                      <a:pt x="122" y="116"/>
                    </a:lnTo>
                    <a:lnTo>
                      <a:pt x="122" y="118"/>
                    </a:lnTo>
                    <a:lnTo>
                      <a:pt x="120" y="118"/>
                    </a:lnTo>
                    <a:lnTo>
                      <a:pt x="119" y="118"/>
                    </a:lnTo>
                    <a:lnTo>
                      <a:pt x="119" y="118"/>
                    </a:lnTo>
                    <a:lnTo>
                      <a:pt x="117" y="119"/>
                    </a:lnTo>
                    <a:lnTo>
                      <a:pt x="116" y="121"/>
                    </a:lnTo>
                    <a:lnTo>
                      <a:pt x="116" y="124"/>
                    </a:lnTo>
                    <a:lnTo>
                      <a:pt x="116" y="124"/>
                    </a:lnTo>
                    <a:lnTo>
                      <a:pt x="114" y="124"/>
                    </a:lnTo>
                    <a:lnTo>
                      <a:pt x="112" y="124"/>
                    </a:lnTo>
                    <a:lnTo>
                      <a:pt x="112" y="122"/>
                    </a:lnTo>
                    <a:lnTo>
                      <a:pt x="111" y="124"/>
                    </a:lnTo>
                    <a:lnTo>
                      <a:pt x="109" y="124"/>
                    </a:lnTo>
                    <a:lnTo>
                      <a:pt x="109" y="124"/>
                    </a:lnTo>
                    <a:lnTo>
                      <a:pt x="108" y="124"/>
                    </a:lnTo>
                    <a:lnTo>
                      <a:pt x="106" y="124"/>
                    </a:lnTo>
                    <a:lnTo>
                      <a:pt x="106" y="124"/>
                    </a:lnTo>
                    <a:lnTo>
                      <a:pt x="105" y="124"/>
                    </a:lnTo>
                    <a:lnTo>
                      <a:pt x="106" y="126"/>
                    </a:lnTo>
                    <a:lnTo>
                      <a:pt x="106" y="127"/>
                    </a:lnTo>
                    <a:lnTo>
                      <a:pt x="106" y="127"/>
                    </a:lnTo>
                    <a:lnTo>
                      <a:pt x="106" y="127"/>
                    </a:lnTo>
                    <a:lnTo>
                      <a:pt x="105" y="129"/>
                    </a:lnTo>
                    <a:lnTo>
                      <a:pt x="103" y="129"/>
                    </a:lnTo>
                    <a:lnTo>
                      <a:pt x="103" y="129"/>
                    </a:lnTo>
                    <a:lnTo>
                      <a:pt x="101" y="127"/>
                    </a:lnTo>
                    <a:lnTo>
                      <a:pt x="101" y="127"/>
                    </a:lnTo>
                    <a:lnTo>
                      <a:pt x="100" y="129"/>
                    </a:lnTo>
                    <a:lnTo>
                      <a:pt x="100" y="129"/>
                    </a:lnTo>
                    <a:lnTo>
                      <a:pt x="100" y="129"/>
                    </a:lnTo>
                    <a:lnTo>
                      <a:pt x="98" y="132"/>
                    </a:lnTo>
                    <a:lnTo>
                      <a:pt x="98" y="132"/>
                    </a:lnTo>
                    <a:lnTo>
                      <a:pt x="98" y="134"/>
                    </a:lnTo>
                    <a:lnTo>
                      <a:pt x="97" y="134"/>
                    </a:lnTo>
                    <a:lnTo>
                      <a:pt x="97" y="134"/>
                    </a:lnTo>
                    <a:lnTo>
                      <a:pt x="95" y="134"/>
                    </a:lnTo>
                    <a:lnTo>
                      <a:pt x="92" y="134"/>
                    </a:lnTo>
                    <a:lnTo>
                      <a:pt x="90" y="134"/>
                    </a:lnTo>
                    <a:lnTo>
                      <a:pt x="90" y="134"/>
                    </a:lnTo>
                    <a:lnTo>
                      <a:pt x="89" y="134"/>
                    </a:lnTo>
                    <a:lnTo>
                      <a:pt x="87" y="134"/>
                    </a:lnTo>
                    <a:lnTo>
                      <a:pt x="86" y="134"/>
                    </a:lnTo>
                    <a:lnTo>
                      <a:pt x="86" y="134"/>
                    </a:lnTo>
                    <a:lnTo>
                      <a:pt x="84" y="134"/>
                    </a:lnTo>
                    <a:lnTo>
                      <a:pt x="84" y="135"/>
                    </a:lnTo>
                    <a:lnTo>
                      <a:pt x="82" y="135"/>
                    </a:lnTo>
                    <a:lnTo>
                      <a:pt x="82" y="138"/>
                    </a:lnTo>
                    <a:lnTo>
                      <a:pt x="81" y="140"/>
                    </a:lnTo>
                    <a:lnTo>
                      <a:pt x="81" y="143"/>
                    </a:lnTo>
                    <a:lnTo>
                      <a:pt x="81" y="145"/>
                    </a:lnTo>
                    <a:lnTo>
                      <a:pt x="81" y="146"/>
                    </a:lnTo>
                    <a:lnTo>
                      <a:pt x="81" y="149"/>
                    </a:lnTo>
                    <a:lnTo>
                      <a:pt x="81" y="151"/>
                    </a:lnTo>
                    <a:lnTo>
                      <a:pt x="81" y="151"/>
                    </a:lnTo>
                    <a:lnTo>
                      <a:pt x="79" y="151"/>
                    </a:lnTo>
                    <a:lnTo>
                      <a:pt x="78" y="151"/>
                    </a:lnTo>
                    <a:lnTo>
                      <a:pt x="78" y="152"/>
                    </a:lnTo>
                    <a:lnTo>
                      <a:pt x="78" y="152"/>
                    </a:lnTo>
                    <a:lnTo>
                      <a:pt x="76" y="151"/>
                    </a:lnTo>
                    <a:lnTo>
                      <a:pt x="75" y="151"/>
                    </a:lnTo>
                    <a:lnTo>
                      <a:pt x="76" y="152"/>
                    </a:lnTo>
                    <a:lnTo>
                      <a:pt x="76" y="154"/>
                    </a:lnTo>
                    <a:lnTo>
                      <a:pt x="78" y="156"/>
                    </a:lnTo>
                    <a:lnTo>
                      <a:pt x="79" y="154"/>
                    </a:lnTo>
                    <a:lnTo>
                      <a:pt x="79" y="156"/>
                    </a:lnTo>
                    <a:lnTo>
                      <a:pt x="79" y="156"/>
                    </a:lnTo>
                    <a:lnTo>
                      <a:pt x="79" y="157"/>
                    </a:lnTo>
                    <a:lnTo>
                      <a:pt x="81" y="159"/>
                    </a:lnTo>
                    <a:lnTo>
                      <a:pt x="81" y="160"/>
                    </a:lnTo>
                    <a:lnTo>
                      <a:pt x="79" y="162"/>
                    </a:lnTo>
                    <a:lnTo>
                      <a:pt x="81" y="162"/>
                    </a:lnTo>
                    <a:lnTo>
                      <a:pt x="81" y="162"/>
                    </a:lnTo>
                    <a:lnTo>
                      <a:pt x="81" y="163"/>
                    </a:lnTo>
                    <a:lnTo>
                      <a:pt x="84" y="167"/>
                    </a:lnTo>
                    <a:lnTo>
                      <a:pt x="86" y="168"/>
                    </a:lnTo>
                    <a:lnTo>
                      <a:pt x="87" y="170"/>
                    </a:lnTo>
                    <a:lnTo>
                      <a:pt x="89" y="171"/>
                    </a:lnTo>
                    <a:lnTo>
                      <a:pt x="90" y="174"/>
                    </a:lnTo>
                    <a:lnTo>
                      <a:pt x="92" y="176"/>
                    </a:lnTo>
                    <a:lnTo>
                      <a:pt x="92" y="178"/>
                    </a:lnTo>
                    <a:lnTo>
                      <a:pt x="92" y="179"/>
                    </a:lnTo>
                    <a:lnTo>
                      <a:pt x="92" y="181"/>
                    </a:lnTo>
                    <a:lnTo>
                      <a:pt x="94" y="181"/>
                    </a:lnTo>
                    <a:lnTo>
                      <a:pt x="94" y="184"/>
                    </a:lnTo>
                    <a:lnTo>
                      <a:pt x="95" y="184"/>
                    </a:lnTo>
                    <a:lnTo>
                      <a:pt x="97" y="182"/>
                    </a:lnTo>
                    <a:lnTo>
                      <a:pt x="97" y="182"/>
                    </a:lnTo>
                    <a:lnTo>
                      <a:pt x="97" y="184"/>
                    </a:lnTo>
                    <a:lnTo>
                      <a:pt x="97" y="184"/>
                    </a:lnTo>
                    <a:lnTo>
                      <a:pt x="97" y="185"/>
                    </a:lnTo>
                    <a:lnTo>
                      <a:pt x="97" y="185"/>
                    </a:lnTo>
                    <a:lnTo>
                      <a:pt x="94" y="189"/>
                    </a:lnTo>
                    <a:lnTo>
                      <a:pt x="92" y="190"/>
                    </a:lnTo>
                    <a:lnTo>
                      <a:pt x="92" y="192"/>
                    </a:lnTo>
                    <a:lnTo>
                      <a:pt x="92" y="195"/>
                    </a:lnTo>
                    <a:lnTo>
                      <a:pt x="92" y="198"/>
                    </a:lnTo>
                    <a:lnTo>
                      <a:pt x="92" y="198"/>
                    </a:lnTo>
                    <a:lnTo>
                      <a:pt x="92" y="198"/>
                    </a:lnTo>
                    <a:lnTo>
                      <a:pt x="90" y="198"/>
                    </a:lnTo>
                    <a:lnTo>
                      <a:pt x="89" y="200"/>
                    </a:lnTo>
                    <a:lnTo>
                      <a:pt x="89" y="200"/>
                    </a:lnTo>
                    <a:lnTo>
                      <a:pt x="87" y="200"/>
                    </a:lnTo>
                    <a:lnTo>
                      <a:pt x="87" y="201"/>
                    </a:lnTo>
                    <a:lnTo>
                      <a:pt x="87" y="201"/>
                    </a:lnTo>
                    <a:lnTo>
                      <a:pt x="87" y="204"/>
                    </a:lnTo>
                    <a:lnTo>
                      <a:pt x="87" y="206"/>
                    </a:lnTo>
                    <a:lnTo>
                      <a:pt x="89" y="208"/>
                    </a:lnTo>
                    <a:lnTo>
                      <a:pt x="90" y="209"/>
                    </a:lnTo>
                    <a:lnTo>
                      <a:pt x="92" y="211"/>
                    </a:lnTo>
                    <a:lnTo>
                      <a:pt x="92" y="212"/>
                    </a:lnTo>
                    <a:lnTo>
                      <a:pt x="95" y="215"/>
                    </a:lnTo>
                    <a:lnTo>
                      <a:pt x="98" y="217"/>
                    </a:lnTo>
                    <a:lnTo>
                      <a:pt x="100" y="219"/>
                    </a:lnTo>
                    <a:lnTo>
                      <a:pt x="100" y="220"/>
                    </a:lnTo>
                    <a:lnTo>
                      <a:pt x="101" y="222"/>
                    </a:lnTo>
                    <a:lnTo>
                      <a:pt x="101" y="225"/>
                    </a:lnTo>
                    <a:lnTo>
                      <a:pt x="101" y="225"/>
                    </a:lnTo>
                    <a:lnTo>
                      <a:pt x="101" y="230"/>
                    </a:lnTo>
                    <a:lnTo>
                      <a:pt x="101" y="230"/>
                    </a:lnTo>
                    <a:lnTo>
                      <a:pt x="100" y="231"/>
                    </a:lnTo>
                    <a:lnTo>
                      <a:pt x="101" y="233"/>
                    </a:lnTo>
                    <a:lnTo>
                      <a:pt x="101" y="233"/>
                    </a:lnTo>
                    <a:lnTo>
                      <a:pt x="101" y="234"/>
                    </a:lnTo>
                    <a:lnTo>
                      <a:pt x="101" y="236"/>
                    </a:lnTo>
                    <a:lnTo>
                      <a:pt x="103" y="237"/>
                    </a:lnTo>
                    <a:lnTo>
                      <a:pt x="105" y="239"/>
                    </a:lnTo>
                    <a:lnTo>
                      <a:pt x="105" y="239"/>
                    </a:lnTo>
                    <a:lnTo>
                      <a:pt x="105" y="241"/>
                    </a:lnTo>
                    <a:lnTo>
                      <a:pt x="105" y="242"/>
                    </a:lnTo>
                    <a:lnTo>
                      <a:pt x="105" y="242"/>
                    </a:lnTo>
                    <a:lnTo>
                      <a:pt x="106" y="244"/>
                    </a:lnTo>
                    <a:lnTo>
                      <a:pt x="106" y="245"/>
                    </a:lnTo>
                    <a:lnTo>
                      <a:pt x="108" y="250"/>
                    </a:lnTo>
                    <a:lnTo>
                      <a:pt x="108" y="252"/>
                    </a:lnTo>
                    <a:lnTo>
                      <a:pt x="108" y="252"/>
                    </a:lnTo>
                    <a:lnTo>
                      <a:pt x="106" y="253"/>
                    </a:lnTo>
                    <a:lnTo>
                      <a:pt x="106" y="253"/>
                    </a:lnTo>
                    <a:lnTo>
                      <a:pt x="105" y="253"/>
                    </a:lnTo>
                    <a:lnTo>
                      <a:pt x="105" y="256"/>
                    </a:lnTo>
                    <a:lnTo>
                      <a:pt x="101" y="261"/>
                    </a:lnTo>
                    <a:lnTo>
                      <a:pt x="100" y="263"/>
                    </a:lnTo>
                    <a:lnTo>
                      <a:pt x="97" y="264"/>
                    </a:lnTo>
                    <a:lnTo>
                      <a:pt x="95" y="266"/>
                    </a:lnTo>
                    <a:lnTo>
                      <a:pt x="95" y="267"/>
                    </a:lnTo>
                    <a:lnTo>
                      <a:pt x="95" y="267"/>
                    </a:lnTo>
                    <a:lnTo>
                      <a:pt x="95" y="269"/>
                    </a:lnTo>
                    <a:lnTo>
                      <a:pt x="95" y="271"/>
                    </a:lnTo>
                    <a:lnTo>
                      <a:pt x="95" y="271"/>
                    </a:lnTo>
                    <a:lnTo>
                      <a:pt x="95" y="272"/>
                    </a:lnTo>
                    <a:lnTo>
                      <a:pt x="95" y="274"/>
                    </a:lnTo>
                    <a:lnTo>
                      <a:pt x="94" y="274"/>
                    </a:lnTo>
                    <a:lnTo>
                      <a:pt x="92" y="275"/>
                    </a:lnTo>
                    <a:lnTo>
                      <a:pt x="92" y="275"/>
                    </a:lnTo>
                    <a:lnTo>
                      <a:pt x="92" y="274"/>
                    </a:lnTo>
                    <a:lnTo>
                      <a:pt x="92" y="271"/>
                    </a:lnTo>
                    <a:lnTo>
                      <a:pt x="90" y="266"/>
                    </a:lnTo>
                    <a:lnTo>
                      <a:pt x="92" y="266"/>
                    </a:lnTo>
                    <a:lnTo>
                      <a:pt x="92" y="266"/>
                    </a:lnTo>
                    <a:lnTo>
                      <a:pt x="94" y="264"/>
                    </a:lnTo>
                    <a:lnTo>
                      <a:pt x="94" y="263"/>
                    </a:lnTo>
                    <a:lnTo>
                      <a:pt x="94" y="260"/>
                    </a:lnTo>
                    <a:lnTo>
                      <a:pt x="95" y="258"/>
                    </a:lnTo>
                    <a:lnTo>
                      <a:pt x="95" y="256"/>
                    </a:lnTo>
                    <a:lnTo>
                      <a:pt x="95" y="255"/>
                    </a:lnTo>
                    <a:lnTo>
                      <a:pt x="95" y="255"/>
                    </a:lnTo>
                    <a:lnTo>
                      <a:pt x="95" y="253"/>
                    </a:lnTo>
                    <a:lnTo>
                      <a:pt x="95" y="252"/>
                    </a:lnTo>
                    <a:lnTo>
                      <a:pt x="97" y="252"/>
                    </a:lnTo>
                    <a:lnTo>
                      <a:pt x="97" y="252"/>
                    </a:lnTo>
                    <a:lnTo>
                      <a:pt x="97" y="250"/>
                    </a:lnTo>
                    <a:lnTo>
                      <a:pt x="95" y="252"/>
                    </a:lnTo>
                    <a:lnTo>
                      <a:pt x="94" y="252"/>
                    </a:lnTo>
                    <a:lnTo>
                      <a:pt x="94" y="250"/>
                    </a:lnTo>
                    <a:lnTo>
                      <a:pt x="94" y="249"/>
                    </a:lnTo>
                    <a:lnTo>
                      <a:pt x="94" y="249"/>
                    </a:lnTo>
                    <a:lnTo>
                      <a:pt x="95" y="249"/>
                    </a:lnTo>
                    <a:lnTo>
                      <a:pt x="95" y="247"/>
                    </a:lnTo>
                    <a:lnTo>
                      <a:pt x="94" y="245"/>
                    </a:lnTo>
                    <a:lnTo>
                      <a:pt x="95" y="244"/>
                    </a:lnTo>
                    <a:lnTo>
                      <a:pt x="94" y="244"/>
                    </a:lnTo>
                    <a:lnTo>
                      <a:pt x="94" y="244"/>
                    </a:lnTo>
                    <a:lnTo>
                      <a:pt x="94" y="242"/>
                    </a:lnTo>
                    <a:lnTo>
                      <a:pt x="94" y="242"/>
                    </a:lnTo>
                    <a:lnTo>
                      <a:pt x="94" y="241"/>
                    </a:lnTo>
                    <a:lnTo>
                      <a:pt x="94" y="239"/>
                    </a:lnTo>
                    <a:lnTo>
                      <a:pt x="94" y="237"/>
                    </a:lnTo>
                    <a:lnTo>
                      <a:pt x="94" y="236"/>
                    </a:lnTo>
                    <a:lnTo>
                      <a:pt x="94" y="234"/>
                    </a:lnTo>
                    <a:lnTo>
                      <a:pt x="94" y="233"/>
                    </a:lnTo>
                    <a:lnTo>
                      <a:pt x="94" y="231"/>
                    </a:lnTo>
                    <a:lnTo>
                      <a:pt x="92" y="228"/>
                    </a:lnTo>
                    <a:lnTo>
                      <a:pt x="90" y="226"/>
                    </a:lnTo>
                    <a:lnTo>
                      <a:pt x="87" y="222"/>
                    </a:lnTo>
                    <a:lnTo>
                      <a:pt x="89" y="220"/>
                    </a:lnTo>
                    <a:lnTo>
                      <a:pt x="87" y="219"/>
                    </a:lnTo>
                    <a:lnTo>
                      <a:pt x="87" y="219"/>
                    </a:lnTo>
                    <a:lnTo>
                      <a:pt x="87" y="223"/>
                    </a:lnTo>
                    <a:lnTo>
                      <a:pt x="86" y="222"/>
                    </a:lnTo>
                    <a:lnTo>
                      <a:pt x="86" y="220"/>
                    </a:lnTo>
                    <a:lnTo>
                      <a:pt x="86" y="219"/>
                    </a:lnTo>
                    <a:lnTo>
                      <a:pt x="86" y="215"/>
                    </a:lnTo>
                    <a:lnTo>
                      <a:pt x="84" y="214"/>
                    </a:lnTo>
                    <a:lnTo>
                      <a:pt x="84" y="211"/>
                    </a:lnTo>
                    <a:lnTo>
                      <a:pt x="82" y="209"/>
                    </a:lnTo>
                    <a:lnTo>
                      <a:pt x="84" y="208"/>
                    </a:lnTo>
                    <a:lnTo>
                      <a:pt x="84" y="209"/>
                    </a:lnTo>
                    <a:lnTo>
                      <a:pt x="84" y="208"/>
                    </a:lnTo>
                    <a:lnTo>
                      <a:pt x="82" y="208"/>
                    </a:lnTo>
                    <a:lnTo>
                      <a:pt x="82" y="206"/>
                    </a:lnTo>
                    <a:lnTo>
                      <a:pt x="81" y="201"/>
                    </a:lnTo>
                    <a:lnTo>
                      <a:pt x="81" y="200"/>
                    </a:lnTo>
                    <a:lnTo>
                      <a:pt x="81" y="197"/>
                    </a:lnTo>
                    <a:lnTo>
                      <a:pt x="81" y="190"/>
                    </a:lnTo>
                    <a:lnTo>
                      <a:pt x="78" y="189"/>
                    </a:lnTo>
                    <a:lnTo>
                      <a:pt x="79" y="187"/>
                    </a:lnTo>
                    <a:lnTo>
                      <a:pt x="79" y="185"/>
                    </a:lnTo>
                    <a:lnTo>
                      <a:pt x="79" y="182"/>
                    </a:lnTo>
                    <a:lnTo>
                      <a:pt x="79" y="181"/>
                    </a:lnTo>
                    <a:lnTo>
                      <a:pt x="81" y="181"/>
                    </a:lnTo>
                    <a:lnTo>
                      <a:pt x="79" y="181"/>
                    </a:lnTo>
                    <a:lnTo>
                      <a:pt x="79" y="181"/>
                    </a:lnTo>
                    <a:lnTo>
                      <a:pt x="78" y="181"/>
                    </a:lnTo>
                    <a:lnTo>
                      <a:pt x="76" y="181"/>
                    </a:lnTo>
                    <a:lnTo>
                      <a:pt x="75" y="179"/>
                    </a:lnTo>
                    <a:lnTo>
                      <a:pt x="75" y="178"/>
                    </a:lnTo>
                    <a:lnTo>
                      <a:pt x="73" y="176"/>
                    </a:lnTo>
                    <a:lnTo>
                      <a:pt x="73" y="173"/>
                    </a:lnTo>
                    <a:lnTo>
                      <a:pt x="73" y="173"/>
                    </a:lnTo>
                    <a:lnTo>
                      <a:pt x="71" y="171"/>
                    </a:lnTo>
                    <a:lnTo>
                      <a:pt x="71" y="171"/>
                    </a:lnTo>
                    <a:lnTo>
                      <a:pt x="70" y="170"/>
                    </a:lnTo>
                    <a:lnTo>
                      <a:pt x="68" y="168"/>
                    </a:lnTo>
                    <a:lnTo>
                      <a:pt x="68" y="170"/>
                    </a:lnTo>
                    <a:lnTo>
                      <a:pt x="68" y="170"/>
                    </a:lnTo>
                    <a:lnTo>
                      <a:pt x="68" y="171"/>
                    </a:lnTo>
                    <a:lnTo>
                      <a:pt x="68" y="173"/>
                    </a:lnTo>
                    <a:lnTo>
                      <a:pt x="68" y="174"/>
                    </a:lnTo>
                    <a:lnTo>
                      <a:pt x="67" y="178"/>
                    </a:lnTo>
                    <a:lnTo>
                      <a:pt x="67" y="178"/>
                    </a:lnTo>
                    <a:lnTo>
                      <a:pt x="65" y="181"/>
                    </a:lnTo>
                    <a:lnTo>
                      <a:pt x="64" y="181"/>
                    </a:lnTo>
                    <a:lnTo>
                      <a:pt x="62" y="181"/>
                    </a:lnTo>
                    <a:lnTo>
                      <a:pt x="60" y="181"/>
                    </a:lnTo>
                    <a:lnTo>
                      <a:pt x="59" y="181"/>
                    </a:lnTo>
                    <a:lnTo>
                      <a:pt x="59" y="179"/>
                    </a:lnTo>
                    <a:lnTo>
                      <a:pt x="59" y="178"/>
                    </a:lnTo>
                    <a:lnTo>
                      <a:pt x="59" y="178"/>
                    </a:lnTo>
                    <a:lnTo>
                      <a:pt x="59" y="178"/>
                    </a:lnTo>
                    <a:lnTo>
                      <a:pt x="59" y="179"/>
                    </a:lnTo>
                    <a:lnTo>
                      <a:pt x="59" y="181"/>
                    </a:lnTo>
                    <a:lnTo>
                      <a:pt x="60" y="182"/>
                    </a:lnTo>
                    <a:lnTo>
                      <a:pt x="60" y="182"/>
                    </a:lnTo>
                    <a:lnTo>
                      <a:pt x="57" y="184"/>
                    </a:lnTo>
                    <a:lnTo>
                      <a:pt x="57" y="184"/>
                    </a:lnTo>
                    <a:lnTo>
                      <a:pt x="56" y="184"/>
                    </a:lnTo>
                    <a:lnTo>
                      <a:pt x="56" y="184"/>
                    </a:lnTo>
                    <a:lnTo>
                      <a:pt x="56" y="185"/>
                    </a:lnTo>
                    <a:lnTo>
                      <a:pt x="53" y="187"/>
                    </a:lnTo>
                    <a:lnTo>
                      <a:pt x="51" y="187"/>
                    </a:lnTo>
                    <a:lnTo>
                      <a:pt x="51" y="189"/>
                    </a:lnTo>
                    <a:lnTo>
                      <a:pt x="49" y="192"/>
                    </a:lnTo>
                    <a:lnTo>
                      <a:pt x="46" y="193"/>
                    </a:lnTo>
                    <a:lnTo>
                      <a:pt x="46" y="193"/>
                    </a:lnTo>
                    <a:lnTo>
                      <a:pt x="45" y="192"/>
                    </a:lnTo>
                    <a:lnTo>
                      <a:pt x="46" y="190"/>
                    </a:lnTo>
                    <a:lnTo>
                      <a:pt x="46" y="189"/>
                    </a:lnTo>
                    <a:lnTo>
                      <a:pt x="46" y="187"/>
                    </a:lnTo>
                    <a:lnTo>
                      <a:pt x="46" y="189"/>
                    </a:lnTo>
                    <a:lnTo>
                      <a:pt x="45" y="190"/>
                    </a:lnTo>
                    <a:lnTo>
                      <a:pt x="43" y="192"/>
                    </a:lnTo>
                    <a:lnTo>
                      <a:pt x="41" y="192"/>
                    </a:lnTo>
                    <a:lnTo>
                      <a:pt x="40" y="192"/>
                    </a:lnTo>
                    <a:lnTo>
                      <a:pt x="40" y="189"/>
                    </a:lnTo>
                    <a:lnTo>
                      <a:pt x="40" y="189"/>
                    </a:lnTo>
                    <a:lnTo>
                      <a:pt x="40" y="187"/>
                    </a:lnTo>
                    <a:lnTo>
                      <a:pt x="40" y="187"/>
                    </a:lnTo>
                    <a:lnTo>
                      <a:pt x="40" y="185"/>
                    </a:lnTo>
                    <a:lnTo>
                      <a:pt x="38" y="187"/>
                    </a:lnTo>
                    <a:lnTo>
                      <a:pt x="38" y="189"/>
                    </a:lnTo>
                    <a:lnTo>
                      <a:pt x="38" y="189"/>
                    </a:lnTo>
                    <a:lnTo>
                      <a:pt x="37" y="190"/>
                    </a:lnTo>
                    <a:lnTo>
                      <a:pt x="37" y="189"/>
                    </a:lnTo>
                    <a:lnTo>
                      <a:pt x="37" y="187"/>
                    </a:lnTo>
                    <a:lnTo>
                      <a:pt x="37" y="187"/>
                    </a:lnTo>
                    <a:lnTo>
                      <a:pt x="37" y="185"/>
                    </a:lnTo>
                    <a:lnTo>
                      <a:pt x="37" y="182"/>
                    </a:lnTo>
                    <a:lnTo>
                      <a:pt x="37" y="182"/>
                    </a:lnTo>
                    <a:lnTo>
                      <a:pt x="37" y="181"/>
                    </a:lnTo>
                    <a:lnTo>
                      <a:pt x="37" y="182"/>
                    </a:lnTo>
                    <a:lnTo>
                      <a:pt x="37" y="184"/>
                    </a:lnTo>
                    <a:lnTo>
                      <a:pt x="35" y="184"/>
                    </a:lnTo>
                    <a:lnTo>
                      <a:pt x="35" y="184"/>
                    </a:lnTo>
                    <a:lnTo>
                      <a:pt x="34" y="185"/>
                    </a:lnTo>
                    <a:lnTo>
                      <a:pt x="34" y="187"/>
                    </a:lnTo>
                    <a:lnTo>
                      <a:pt x="30" y="189"/>
                    </a:lnTo>
                    <a:lnTo>
                      <a:pt x="30" y="189"/>
                    </a:lnTo>
                    <a:lnTo>
                      <a:pt x="30" y="187"/>
                    </a:lnTo>
                    <a:lnTo>
                      <a:pt x="30" y="181"/>
                    </a:lnTo>
                    <a:lnTo>
                      <a:pt x="32" y="181"/>
                    </a:lnTo>
                    <a:lnTo>
                      <a:pt x="32" y="179"/>
                    </a:lnTo>
                    <a:lnTo>
                      <a:pt x="32" y="176"/>
                    </a:lnTo>
                    <a:lnTo>
                      <a:pt x="34" y="174"/>
                    </a:lnTo>
                    <a:lnTo>
                      <a:pt x="34" y="171"/>
                    </a:lnTo>
                    <a:lnTo>
                      <a:pt x="34" y="171"/>
                    </a:lnTo>
                    <a:lnTo>
                      <a:pt x="35" y="170"/>
                    </a:lnTo>
                    <a:lnTo>
                      <a:pt x="35" y="165"/>
                    </a:lnTo>
                    <a:lnTo>
                      <a:pt x="35" y="163"/>
                    </a:lnTo>
                    <a:lnTo>
                      <a:pt x="34" y="162"/>
                    </a:lnTo>
                    <a:lnTo>
                      <a:pt x="34" y="156"/>
                    </a:lnTo>
                    <a:lnTo>
                      <a:pt x="30" y="152"/>
                    </a:lnTo>
                    <a:lnTo>
                      <a:pt x="30" y="151"/>
                    </a:lnTo>
                    <a:lnTo>
                      <a:pt x="29" y="148"/>
                    </a:lnTo>
                    <a:lnTo>
                      <a:pt x="30" y="148"/>
                    </a:lnTo>
                    <a:lnTo>
                      <a:pt x="27" y="146"/>
                    </a:lnTo>
                    <a:lnTo>
                      <a:pt x="27" y="146"/>
                    </a:lnTo>
                    <a:lnTo>
                      <a:pt x="27" y="143"/>
                    </a:lnTo>
                    <a:lnTo>
                      <a:pt x="27" y="140"/>
                    </a:lnTo>
                    <a:lnTo>
                      <a:pt x="27" y="140"/>
                    </a:lnTo>
                    <a:lnTo>
                      <a:pt x="27" y="141"/>
                    </a:lnTo>
                    <a:lnTo>
                      <a:pt x="26" y="143"/>
                    </a:lnTo>
                    <a:lnTo>
                      <a:pt x="26" y="145"/>
                    </a:lnTo>
                    <a:lnTo>
                      <a:pt x="26" y="145"/>
                    </a:lnTo>
                    <a:lnTo>
                      <a:pt x="26" y="146"/>
                    </a:lnTo>
                    <a:lnTo>
                      <a:pt x="24" y="145"/>
                    </a:lnTo>
                    <a:lnTo>
                      <a:pt x="23" y="145"/>
                    </a:lnTo>
                    <a:lnTo>
                      <a:pt x="21" y="141"/>
                    </a:lnTo>
                    <a:lnTo>
                      <a:pt x="19" y="138"/>
                    </a:lnTo>
                    <a:lnTo>
                      <a:pt x="19" y="138"/>
                    </a:lnTo>
                    <a:lnTo>
                      <a:pt x="21" y="138"/>
                    </a:lnTo>
                    <a:lnTo>
                      <a:pt x="23" y="140"/>
                    </a:lnTo>
                    <a:lnTo>
                      <a:pt x="24" y="141"/>
                    </a:lnTo>
                    <a:lnTo>
                      <a:pt x="26" y="140"/>
                    </a:lnTo>
                    <a:lnTo>
                      <a:pt x="26" y="140"/>
                    </a:lnTo>
                    <a:lnTo>
                      <a:pt x="27" y="138"/>
                    </a:lnTo>
                    <a:lnTo>
                      <a:pt x="26" y="137"/>
                    </a:lnTo>
                    <a:lnTo>
                      <a:pt x="26" y="137"/>
                    </a:lnTo>
                    <a:lnTo>
                      <a:pt x="24" y="137"/>
                    </a:lnTo>
                    <a:lnTo>
                      <a:pt x="23" y="135"/>
                    </a:lnTo>
                    <a:lnTo>
                      <a:pt x="23" y="135"/>
                    </a:lnTo>
                    <a:lnTo>
                      <a:pt x="23" y="134"/>
                    </a:lnTo>
                    <a:lnTo>
                      <a:pt x="23" y="134"/>
                    </a:lnTo>
                    <a:lnTo>
                      <a:pt x="21" y="134"/>
                    </a:lnTo>
                    <a:lnTo>
                      <a:pt x="21" y="132"/>
                    </a:lnTo>
                    <a:lnTo>
                      <a:pt x="23" y="130"/>
                    </a:lnTo>
                    <a:lnTo>
                      <a:pt x="21" y="130"/>
                    </a:lnTo>
                    <a:lnTo>
                      <a:pt x="18" y="129"/>
                    </a:lnTo>
                    <a:lnTo>
                      <a:pt x="18" y="129"/>
                    </a:lnTo>
                    <a:lnTo>
                      <a:pt x="18" y="129"/>
                    </a:lnTo>
                    <a:lnTo>
                      <a:pt x="16" y="129"/>
                    </a:lnTo>
                    <a:lnTo>
                      <a:pt x="15" y="129"/>
                    </a:lnTo>
                    <a:lnTo>
                      <a:pt x="15" y="130"/>
                    </a:lnTo>
                    <a:lnTo>
                      <a:pt x="15" y="132"/>
                    </a:lnTo>
                    <a:lnTo>
                      <a:pt x="15" y="132"/>
                    </a:lnTo>
                    <a:lnTo>
                      <a:pt x="12" y="129"/>
                    </a:lnTo>
                    <a:lnTo>
                      <a:pt x="13" y="127"/>
                    </a:lnTo>
                    <a:lnTo>
                      <a:pt x="13" y="127"/>
                    </a:lnTo>
                    <a:lnTo>
                      <a:pt x="13" y="127"/>
                    </a:lnTo>
                    <a:lnTo>
                      <a:pt x="13" y="127"/>
                    </a:lnTo>
                    <a:lnTo>
                      <a:pt x="13" y="124"/>
                    </a:lnTo>
                    <a:lnTo>
                      <a:pt x="13" y="124"/>
                    </a:lnTo>
                    <a:lnTo>
                      <a:pt x="13" y="124"/>
                    </a:lnTo>
                    <a:lnTo>
                      <a:pt x="12" y="126"/>
                    </a:lnTo>
                    <a:lnTo>
                      <a:pt x="10" y="127"/>
                    </a:lnTo>
                    <a:lnTo>
                      <a:pt x="10" y="127"/>
                    </a:lnTo>
                    <a:lnTo>
                      <a:pt x="8" y="126"/>
                    </a:lnTo>
                    <a:lnTo>
                      <a:pt x="10" y="126"/>
                    </a:lnTo>
                    <a:lnTo>
                      <a:pt x="10" y="126"/>
                    </a:lnTo>
                    <a:lnTo>
                      <a:pt x="10" y="124"/>
                    </a:lnTo>
                    <a:lnTo>
                      <a:pt x="10" y="124"/>
                    </a:lnTo>
                    <a:lnTo>
                      <a:pt x="8" y="122"/>
                    </a:lnTo>
                    <a:lnTo>
                      <a:pt x="8" y="121"/>
                    </a:lnTo>
                    <a:lnTo>
                      <a:pt x="8" y="121"/>
                    </a:lnTo>
                    <a:lnTo>
                      <a:pt x="8" y="122"/>
                    </a:lnTo>
                    <a:lnTo>
                      <a:pt x="8" y="126"/>
                    </a:lnTo>
                    <a:lnTo>
                      <a:pt x="7" y="122"/>
                    </a:lnTo>
                    <a:lnTo>
                      <a:pt x="4" y="119"/>
                    </a:lnTo>
                    <a:lnTo>
                      <a:pt x="2" y="118"/>
                    </a:lnTo>
                    <a:lnTo>
                      <a:pt x="2" y="116"/>
                    </a:lnTo>
                    <a:lnTo>
                      <a:pt x="2" y="116"/>
                    </a:lnTo>
                    <a:lnTo>
                      <a:pt x="2" y="115"/>
                    </a:lnTo>
                    <a:lnTo>
                      <a:pt x="2" y="113"/>
                    </a:lnTo>
                    <a:lnTo>
                      <a:pt x="0" y="113"/>
                    </a:lnTo>
                    <a:lnTo>
                      <a:pt x="0" y="111"/>
                    </a:lnTo>
                    <a:lnTo>
                      <a:pt x="0" y="110"/>
                    </a:lnTo>
                    <a:lnTo>
                      <a:pt x="0" y="110"/>
                    </a:lnTo>
                    <a:lnTo>
                      <a:pt x="2" y="108"/>
                    </a:lnTo>
                    <a:lnTo>
                      <a:pt x="2" y="108"/>
                    </a:lnTo>
                    <a:lnTo>
                      <a:pt x="4" y="108"/>
                    </a:lnTo>
                    <a:lnTo>
                      <a:pt x="5" y="108"/>
                    </a:lnTo>
                    <a:lnTo>
                      <a:pt x="5" y="110"/>
                    </a:lnTo>
                    <a:lnTo>
                      <a:pt x="5" y="110"/>
                    </a:lnTo>
                    <a:lnTo>
                      <a:pt x="7" y="110"/>
                    </a:lnTo>
                    <a:lnTo>
                      <a:pt x="7" y="110"/>
                    </a:lnTo>
                    <a:lnTo>
                      <a:pt x="7" y="110"/>
                    </a:lnTo>
                    <a:lnTo>
                      <a:pt x="7" y="107"/>
                    </a:lnTo>
                    <a:lnTo>
                      <a:pt x="7" y="105"/>
                    </a:lnTo>
                    <a:lnTo>
                      <a:pt x="7" y="100"/>
                    </a:lnTo>
                    <a:lnTo>
                      <a:pt x="5" y="100"/>
                    </a:lnTo>
                    <a:lnTo>
                      <a:pt x="7" y="99"/>
                    </a:lnTo>
                    <a:lnTo>
                      <a:pt x="7" y="99"/>
                    </a:lnTo>
                    <a:lnTo>
                      <a:pt x="7" y="97"/>
                    </a:lnTo>
                    <a:lnTo>
                      <a:pt x="8" y="97"/>
                    </a:lnTo>
                    <a:lnTo>
                      <a:pt x="8" y="97"/>
                    </a:lnTo>
                    <a:lnTo>
                      <a:pt x="8" y="97"/>
                    </a:lnTo>
                    <a:lnTo>
                      <a:pt x="10" y="99"/>
                    </a:lnTo>
                    <a:lnTo>
                      <a:pt x="12" y="100"/>
                    </a:lnTo>
                    <a:lnTo>
                      <a:pt x="12" y="99"/>
                    </a:lnTo>
                    <a:lnTo>
                      <a:pt x="13" y="97"/>
                    </a:lnTo>
                    <a:lnTo>
                      <a:pt x="13" y="97"/>
                    </a:lnTo>
                    <a:lnTo>
                      <a:pt x="13" y="96"/>
                    </a:lnTo>
                    <a:lnTo>
                      <a:pt x="15" y="96"/>
                    </a:lnTo>
                    <a:lnTo>
                      <a:pt x="15" y="96"/>
                    </a:lnTo>
                    <a:lnTo>
                      <a:pt x="15" y="96"/>
                    </a:lnTo>
                    <a:lnTo>
                      <a:pt x="15" y="94"/>
                    </a:lnTo>
                    <a:lnTo>
                      <a:pt x="13" y="91"/>
                    </a:lnTo>
                    <a:lnTo>
                      <a:pt x="13" y="89"/>
                    </a:lnTo>
                    <a:lnTo>
                      <a:pt x="13" y="89"/>
                    </a:lnTo>
                    <a:lnTo>
                      <a:pt x="13" y="88"/>
                    </a:lnTo>
                    <a:lnTo>
                      <a:pt x="15" y="86"/>
                    </a:lnTo>
                    <a:lnTo>
                      <a:pt x="15" y="85"/>
                    </a:lnTo>
                    <a:lnTo>
                      <a:pt x="15" y="85"/>
                    </a:lnTo>
                    <a:lnTo>
                      <a:pt x="15" y="83"/>
                    </a:lnTo>
                    <a:lnTo>
                      <a:pt x="16" y="85"/>
                    </a:lnTo>
                    <a:lnTo>
                      <a:pt x="16" y="85"/>
                    </a:lnTo>
                    <a:lnTo>
                      <a:pt x="18" y="83"/>
                    </a:lnTo>
                    <a:lnTo>
                      <a:pt x="18" y="83"/>
                    </a:lnTo>
                    <a:lnTo>
                      <a:pt x="18" y="80"/>
                    </a:lnTo>
                    <a:lnTo>
                      <a:pt x="18" y="77"/>
                    </a:lnTo>
                    <a:lnTo>
                      <a:pt x="18" y="74"/>
                    </a:lnTo>
                    <a:lnTo>
                      <a:pt x="18" y="72"/>
                    </a:lnTo>
                    <a:lnTo>
                      <a:pt x="16" y="69"/>
                    </a:lnTo>
                    <a:lnTo>
                      <a:pt x="16" y="69"/>
                    </a:lnTo>
                    <a:lnTo>
                      <a:pt x="18" y="67"/>
                    </a:lnTo>
                    <a:lnTo>
                      <a:pt x="19" y="69"/>
                    </a:lnTo>
                    <a:lnTo>
                      <a:pt x="19" y="69"/>
                    </a:lnTo>
                    <a:lnTo>
                      <a:pt x="21" y="69"/>
                    </a:lnTo>
                    <a:lnTo>
                      <a:pt x="21" y="69"/>
                    </a:lnTo>
                    <a:lnTo>
                      <a:pt x="23" y="69"/>
                    </a:lnTo>
                    <a:lnTo>
                      <a:pt x="23" y="69"/>
                    </a:lnTo>
                    <a:lnTo>
                      <a:pt x="24" y="70"/>
                    </a:lnTo>
                    <a:lnTo>
                      <a:pt x="27" y="70"/>
                    </a:lnTo>
                    <a:lnTo>
                      <a:pt x="27" y="70"/>
                    </a:lnTo>
                    <a:lnTo>
                      <a:pt x="29" y="70"/>
                    </a:lnTo>
                    <a:lnTo>
                      <a:pt x="29" y="69"/>
                    </a:lnTo>
                    <a:lnTo>
                      <a:pt x="30" y="67"/>
                    </a:lnTo>
                    <a:lnTo>
                      <a:pt x="30" y="64"/>
                    </a:lnTo>
                    <a:lnTo>
                      <a:pt x="32" y="63"/>
                    </a:lnTo>
                    <a:lnTo>
                      <a:pt x="32" y="61"/>
                    </a:lnTo>
                    <a:lnTo>
                      <a:pt x="34" y="59"/>
                    </a:lnTo>
                    <a:lnTo>
                      <a:pt x="35" y="58"/>
                    </a:lnTo>
                    <a:lnTo>
                      <a:pt x="37" y="55"/>
                    </a:lnTo>
                    <a:lnTo>
                      <a:pt x="37" y="53"/>
                    </a:lnTo>
                    <a:lnTo>
                      <a:pt x="37" y="53"/>
                    </a:lnTo>
                    <a:lnTo>
                      <a:pt x="37" y="52"/>
                    </a:lnTo>
                    <a:lnTo>
                      <a:pt x="35" y="52"/>
                    </a:lnTo>
                    <a:lnTo>
                      <a:pt x="35" y="52"/>
                    </a:lnTo>
                    <a:lnTo>
                      <a:pt x="35" y="50"/>
                    </a:lnTo>
                    <a:lnTo>
                      <a:pt x="35" y="50"/>
                    </a:lnTo>
                    <a:lnTo>
                      <a:pt x="35" y="48"/>
                    </a:lnTo>
                    <a:lnTo>
                      <a:pt x="35" y="48"/>
                    </a:lnTo>
                    <a:lnTo>
                      <a:pt x="37" y="47"/>
                    </a:lnTo>
                    <a:lnTo>
                      <a:pt x="38" y="45"/>
                    </a:lnTo>
                    <a:lnTo>
                      <a:pt x="38" y="45"/>
                    </a:lnTo>
                    <a:lnTo>
                      <a:pt x="40" y="44"/>
                    </a:lnTo>
                    <a:lnTo>
                      <a:pt x="41" y="42"/>
                    </a:lnTo>
                    <a:lnTo>
                      <a:pt x="41" y="41"/>
                    </a:lnTo>
                    <a:lnTo>
                      <a:pt x="41" y="39"/>
                    </a:lnTo>
                    <a:lnTo>
                      <a:pt x="43" y="39"/>
                    </a:lnTo>
                    <a:lnTo>
                      <a:pt x="43" y="37"/>
                    </a:lnTo>
                    <a:lnTo>
                      <a:pt x="43" y="37"/>
                    </a:lnTo>
                    <a:lnTo>
                      <a:pt x="43" y="37"/>
                    </a:lnTo>
                    <a:lnTo>
                      <a:pt x="41" y="36"/>
                    </a:lnTo>
                    <a:lnTo>
                      <a:pt x="41" y="33"/>
                    </a:lnTo>
                    <a:lnTo>
                      <a:pt x="41" y="31"/>
                    </a:lnTo>
                    <a:lnTo>
                      <a:pt x="43" y="31"/>
                    </a:lnTo>
                    <a:lnTo>
                      <a:pt x="43" y="30"/>
                    </a:lnTo>
                    <a:lnTo>
                      <a:pt x="45" y="28"/>
                    </a:lnTo>
                    <a:lnTo>
                      <a:pt x="46" y="28"/>
                    </a:lnTo>
                    <a:lnTo>
                      <a:pt x="48" y="26"/>
                    </a:lnTo>
                    <a:lnTo>
                      <a:pt x="51" y="23"/>
                    </a:lnTo>
                    <a:lnTo>
                      <a:pt x="53" y="23"/>
                    </a:lnTo>
                    <a:lnTo>
                      <a:pt x="54" y="23"/>
                    </a:lnTo>
                    <a:lnTo>
                      <a:pt x="56" y="22"/>
                    </a:lnTo>
                    <a:lnTo>
                      <a:pt x="56" y="20"/>
                    </a:lnTo>
                    <a:lnTo>
                      <a:pt x="59" y="18"/>
                    </a:lnTo>
                    <a:lnTo>
                      <a:pt x="59" y="18"/>
                    </a:lnTo>
                    <a:lnTo>
                      <a:pt x="65" y="18"/>
                    </a:lnTo>
                    <a:lnTo>
                      <a:pt x="67" y="18"/>
                    </a:lnTo>
                    <a:lnTo>
                      <a:pt x="67" y="18"/>
                    </a:lnTo>
                    <a:lnTo>
                      <a:pt x="68" y="20"/>
                    </a:lnTo>
                    <a:lnTo>
                      <a:pt x="70" y="22"/>
                    </a:lnTo>
                    <a:lnTo>
                      <a:pt x="70" y="22"/>
                    </a:lnTo>
                    <a:lnTo>
                      <a:pt x="71" y="22"/>
                    </a:lnTo>
                    <a:lnTo>
                      <a:pt x="71" y="20"/>
                    </a:lnTo>
                    <a:lnTo>
                      <a:pt x="68" y="17"/>
                    </a:lnTo>
                    <a:lnTo>
                      <a:pt x="68" y="15"/>
                    </a:lnTo>
                    <a:lnTo>
                      <a:pt x="68" y="14"/>
                    </a:lnTo>
                    <a:lnTo>
                      <a:pt x="68" y="14"/>
                    </a:lnTo>
                    <a:lnTo>
                      <a:pt x="70" y="12"/>
                    </a:lnTo>
                    <a:lnTo>
                      <a:pt x="71" y="12"/>
                    </a:lnTo>
                    <a:lnTo>
                      <a:pt x="73" y="11"/>
                    </a:lnTo>
                    <a:lnTo>
                      <a:pt x="73" y="9"/>
                    </a:lnTo>
                    <a:lnTo>
                      <a:pt x="75" y="9"/>
                    </a:lnTo>
                    <a:lnTo>
                      <a:pt x="75" y="9"/>
                    </a:lnTo>
                    <a:lnTo>
                      <a:pt x="75" y="7"/>
                    </a:lnTo>
                    <a:lnTo>
                      <a:pt x="75" y="7"/>
                    </a:lnTo>
                    <a:lnTo>
                      <a:pt x="75" y="6"/>
                    </a:lnTo>
                    <a:lnTo>
                      <a:pt x="75" y="6"/>
                    </a:lnTo>
                    <a:lnTo>
                      <a:pt x="75" y="4"/>
                    </a:lnTo>
                    <a:lnTo>
                      <a:pt x="75" y="4"/>
                    </a:lnTo>
                    <a:lnTo>
                      <a:pt x="76" y="3"/>
                    </a:lnTo>
                    <a:lnTo>
                      <a:pt x="76" y="1"/>
                    </a:lnTo>
                    <a:lnTo>
                      <a:pt x="78" y="1"/>
                    </a:lnTo>
                    <a:lnTo>
                      <a:pt x="78" y="0"/>
                    </a:lnTo>
                    <a:lnTo>
                      <a:pt x="7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9" name="Freeform 196">
                <a:extLst>
                  <a:ext uri="{FF2B5EF4-FFF2-40B4-BE49-F238E27FC236}">
                    <a16:creationId xmlns:a16="http://schemas.microsoft.com/office/drawing/2014/main" id="{050C6E6B-6C9A-45C0-AF37-7737592D940F}"/>
                  </a:ext>
                </a:extLst>
              </p:cNvPr>
              <p:cNvSpPr>
                <a:spLocks noEditPoints="1"/>
              </p:cNvSpPr>
              <p:nvPr/>
            </p:nvSpPr>
            <p:spPr bwMode="auto">
              <a:xfrm>
                <a:off x="8571873" y="4211254"/>
                <a:ext cx="553579" cy="181278"/>
              </a:xfrm>
              <a:custGeom>
                <a:avLst/>
                <a:gdLst>
                  <a:gd name="T0" fmla="*/ 168 w 284"/>
                  <a:gd name="T1" fmla="*/ 71 h 93"/>
                  <a:gd name="T2" fmla="*/ 64 w 284"/>
                  <a:gd name="T3" fmla="*/ 66 h 93"/>
                  <a:gd name="T4" fmla="*/ 23 w 284"/>
                  <a:gd name="T5" fmla="*/ 61 h 93"/>
                  <a:gd name="T6" fmla="*/ 260 w 284"/>
                  <a:gd name="T7" fmla="*/ 44 h 93"/>
                  <a:gd name="T8" fmla="*/ 8 w 284"/>
                  <a:gd name="T9" fmla="*/ 26 h 93"/>
                  <a:gd name="T10" fmla="*/ 1 w 284"/>
                  <a:gd name="T11" fmla="*/ 15 h 93"/>
                  <a:gd name="T12" fmla="*/ 9 w 284"/>
                  <a:gd name="T13" fmla="*/ 9 h 93"/>
                  <a:gd name="T14" fmla="*/ 17 w 284"/>
                  <a:gd name="T15" fmla="*/ 14 h 93"/>
                  <a:gd name="T16" fmla="*/ 20 w 284"/>
                  <a:gd name="T17" fmla="*/ 22 h 93"/>
                  <a:gd name="T18" fmla="*/ 23 w 284"/>
                  <a:gd name="T19" fmla="*/ 22 h 93"/>
                  <a:gd name="T20" fmla="*/ 31 w 284"/>
                  <a:gd name="T21" fmla="*/ 22 h 93"/>
                  <a:gd name="T22" fmla="*/ 39 w 284"/>
                  <a:gd name="T23" fmla="*/ 17 h 93"/>
                  <a:gd name="T24" fmla="*/ 55 w 284"/>
                  <a:gd name="T25" fmla="*/ 39 h 93"/>
                  <a:gd name="T26" fmla="*/ 55 w 284"/>
                  <a:gd name="T27" fmla="*/ 63 h 93"/>
                  <a:gd name="T28" fmla="*/ 68 w 284"/>
                  <a:gd name="T29" fmla="*/ 85 h 93"/>
                  <a:gd name="T30" fmla="*/ 63 w 284"/>
                  <a:gd name="T31" fmla="*/ 82 h 93"/>
                  <a:gd name="T32" fmla="*/ 55 w 284"/>
                  <a:gd name="T33" fmla="*/ 85 h 93"/>
                  <a:gd name="T34" fmla="*/ 31 w 284"/>
                  <a:gd name="T35" fmla="*/ 69 h 93"/>
                  <a:gd name="T36" fmla="*/ 22 w 284"/>
                  <a:gd name="T37" fmla="*/ 55 h 93"/>
                  <a:gd name="T38" fmla="*/ 15 w 284"/>
                  <a:gd name="T39" fmla="*/ 45 h 93"/>
                  <a:gd name="T40" fmla="*/ 8 w 284"/>
                  <a:gd name="T41" fmla="*/ 14 h 93"/>
                  <a:gd name="T42" fmla="*/ 249 w 284"/>
                  <a:gd name="T43" fmla="*/ 8 h 93"/>
                  <a:gd name="T44" fmla="*/ 254 w 284"/>
                  <a:gd name="T45" fmla="*/ 4 h 93"/>
                  <a:gd name="T46" fmla="*/ 260 w 284"/>
                  <a:gd name="T47" fmla="*/ 12 h 93"/>
                  <a:gd name="T48" fmla="*/ 260 w 284"/>
                  <a:gd name="T49" fmla="*/ 20 h 93"/>
                  <a:gd name="T50" fmla="*/ 265 w 284"/>
                  <a:gd name="T51" fmla="*/ 22 h 93"/>
                  <a:gd name="T52" fmla="*/ 273 w 284"/>
                  <a:gd name="T53" fmla="*/ 23 h 93"/>
                  <a:gd name="T54" fmla="*/ 282 w 284"/>
                  <a:gd name="T55" fmla="*/ 28 h 93"/>
                  <a:gd name="T56" fmla="*/ 279 w 284"/>
                  <a:gd name="T57" fmla="*/ 33 h 93"/>
                  <a:gd name="T58" fmla="*/ 274 w 284"/>
                  <a:gd name="T59" fmla="*/ 41 h 93"/>
                  <a:gd name="T60" fmla="*/ 266 w 284"/>
                  <a:gd name="T61" fmla="*/ 44 h 93"/>
                  <a:gd name="T62" fmla="*/ 258 w 284"/>
                  <a:gd name="T63" fmla="*/ 45 h 93"/>
                  <a:gd name="T64" fmla="*/ 244 w 284"/>
                  <a:gd name="T65" fmla="*/ 42 h 93"/>
                  <a:gd name="T66" fmla="*/ 235 w 284"/>
                  <a:gd name="T67" fmla="*/ 42 h 93"/>
                  <a:gd name="T68" fmla="*/ 230 w 284"/>
                  <a:gd name="T69" fmla="*/ 53 h 93"/>
                  <a:gd name="T70" fmla="*/ 228 w 284"/>
                  <a:gd name="T71" fmla="*/ 61 h 93"/>
                  <a:gd name="T72" fmla="*/ 224 w 284"/>
                  <a:gd name="T73" fmla="*/ 66 h 93"/>
                  <a:gd name="T74" fmla="*/ 224 w 284"/>
                  <a:gd name="T75" fmla="*/ 71 h 93"/>
                  <a:gd name="T76" fmla="*/ 220 w 284"/>
                  <a:gd name="T77" fmla="*/ 77 h 93"/>
                  <a:gd name="T78" fmla="*/ 216 w 284"/>
                  <a:gd name="T79" fmla="*/ 83 h 93"/>
                  <a:gd name="T80" fmla="*/ 205 w 284"/>
                  <a:gd name="T81" fmla="*/ 85 h 93"/>
                  <a:gd name="T82" fmla="*/ 194 w 284"/>
                  <a:gd name="T83" fmla="*/ 85 h 93"/>
                  <a:gd name="T84" fmla="*/ 183 w 284"/>
                  <a:gd name="T85" fmla="*/ 85 h 93"/>
                  <a:gd name="T86" fmla="*/ 175 w 284"/>
                  <a:gd name="T87" fmla="*/ 91 h 93"/>
                  <a:gd name="T88" fmla="*/ 159 w 284"/>
                  <a:gd name="T89" fmla="*/ 93 h 93"/>
                  <a:gd name="T90" fmla="*/ 150 w 284"/>
                  <a:gd name="T91" fmla="*/ 86 h 93"/>
                  <a:gd name="T92" fmla="*/ 143 w 284"/>
                  <a:gd name="T93" fmla="*/ 78 h 93"/>
                  <a:gd name="T94" fmla="*/ 154 w 284"/>
                  <a:gd name="T95" fmla="*/ 82 h 93"/>
                  <a:gd name="T96" fmla="*/ 167 w 284"/>
                  <a:gd name="T97" fmla="*/ 85 h 93"/>
                  <a:gd name="T98" fmla="*/ 167 w 284"/>
                  <a:gd name="T99" fmla="*/ 78 h 93"/>
                  <a:gd name="T100" fmla="*/ 168 w 284"/>
                  <a:gd name="T101" fmla="*/ 71 h 93"/>
                  <a:gd name="T102" fmla="*/ 173 w 284"/>
                  <a:gd name="T103" fmla="*/ 64 h 93"/>
                  <a:gd name="T104" fmla="*/ 198 w 284"/>
                  <a:gd name="T105" fmla="*/ 55 h 93"/>
                  <a:gd name="T106" fmla="*/ 208 w 284"/>
                  <a:gd name="T107" fmla="*/ 39 h 93"/>
                  <a:gd name="T108" fmla="*/ 213 w 284"/>
                  <a:gd name="T109" fmla="*/ 44 h 93"/>
                  <a:gd name="T110" fmla="*/ 219 w 284"/>
                  <a:gd name="T111" fmla="*/ 47 h 93"/>
                  <a:gd name="T112" fmla="*/ 219 w 284"/>
                  <a:gd name="T113" fmla="*/ 41 h 93"/>
                  <a:gd name="T114" fmla="*/ 222 w 284"/>
                  <a:gd name="T115" fmla="*/ 38 h 93"/>
                  <a:gd name="T116" fmla="*/ 227 w 284"/>
                  <a:gd name="T117" fmla="*/ 41 h 93"/>
                  <a:gd name="T118" fmla="*/ 230 w 284"/>
                  <a:gd name="T119" fmla="*/ 33 h 93"/>
                  <a:gd name="T120" fmla="*/ 232 w 284"/>
                  <a:gd name="T121" fmla="*/ 26 h 93"/>
                  <a:gd name="T122" fmla="*/ 244 w 284"/>
                  <a:gd name="T123" fmla="*/ 12 h 93"/>
                  <a:gd name="T124" fmla="*/ 254 w 284"/>
                  <a:gd name="T125"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93">
                    <a:moveTo>
                      <a:pt x="168" y="66"/>
                    </a:moveTo>
                    <a:lnTo>
                      <a:pt x="170" y="66"/>
                    </a:lnTo>
                    <a:lnTo>
                      <a:pt x="170" y="66"/>
                    </a:lnTo>
                    <a:lnTo>
                      <a:pt x="170" y="69"/>
                    </a:lnTo>
                    <a:lnTo>
                      <a:pt x="170" y="71"/>
                    </a:lnTo>
                    <a:lnTo>
                      <a:pt x="170" y="71"/>
                    </a:lnTo>
                    <a:lnTo>
                      <a:pt x="170" y="71"/>
                    </a:lnTo>
                    <a:lnTo>
                      <a:pt x="168" y="71"/>
                    </a:lnTo>
                    <a:lnTo>
                      <a:pt x="168" y="66"/>
                    </a:lnTo>
                    <a:lnTo>
                      <a:pt x="168" y="66"/>
                    </a:lnTo>
                    <a:close/>
                    <a:moveTo>
                      <a:pt x="66" y="64"/>
                    </a:moveTo>
                    <a:lnTo>
                      <a:pt x="66" y="66"/>
                    </a:lnTo>
                    <a:lnTo>
                      <a:pt x="66" y="66"/>
                    </a:lnTo>
                    <a:lnTo>
                      <a:pt x="66" y="66"/>
                    </a:lnTo>
                    <a:lnTo>
                      <a:pt x="66" y="66"/>
                    </a:lnTo>
                    <a:lnTo>
                      <a:pt x="64" y="66"/>
                    </a:lnTo>
                    <a:lnTo>
                      <a:pt x="66" y="64"/>
                    </a:lnTo>
                    <a:lnTo>
                      <a:pt x="66" y="64"/>
                    </a:lnTo>
                    <a:close/>
                    <a:moveTo>
                      <a:pt x="25" y="61"/>
                    </a:moveTo>
                    <a:lnTo>
                      <a:pt x="25" y="61"/>
                    </a:lnTo>
                    <a:lnTo>
                      <a:pt x="25" y="63"/>
                    </a:lnTo>
                    <a:lnTo>
                      <a:pt x="23" y="63"/>
                    </a:lnTo>
                    <a:lnTo>
                      <a:pt x="23" y="63"/>
                    </a:lnTo>
                    <a:lnTo>
                      <a:pt x="23" y="61"/>
                    </a:lnTo>
                    <a:lnTo>
                      <a:pt x="25" y="61"/>
                    </a:lnTo>
                    <a:close/>
                    <a:moveTo>
                      <a:pt x="261" y="44"/>
                    </a:moveTo>
                    <a:lnTo>
                      <a:pt x="261" y="44"/>
                    </a:lnTo>
                    <a:lnTo>
                      <a:pt x="265" y="45"/>
                    </a:lnTo>
                    <a:lnTo>
                      <a:pt x="261" y="45"/>
                    </a:lnTo>
                    <a:lnTo>
                      <a:pt x="260" y="45"/>
                    </a:lnTo>
                    <a:lnTo>
                      <a:pt x="261" y="45"/>
                    </a:lnTo>
                    <a:lnTo>
                      <a:pt x="260" y="44"/>
                    </a:lnTo>
                    <a:lnTo>
                      <a:pt x="261" y="44"/>
                    </a:lnTo>
                    <a:close/>
                    <a:moveTo>
                      <a:pt x="9" y="26"/>
                    </a:moveTo>
                    <a:lnTo>
                      <a:pt x="9" y="26"/>
                    </a:lnTo>
                    <a:lnTo>
                      <a:pt x="11" y="28"/>
                    </a:lnTo>
                    <a:lnTo>
                      <a:pt x="9" y="30"/>
                    </a:lnTo>
                    <a:lnTo>
                      <a:pt x="9" y="30"/>
                    </a:lnTo>
                    <a:lnTo>
                      <a:pt x="8" y="30"/>
                    </a:lnTo>
                    <a:lnTo>
                      <a:pt x="8" y="26"/>
                    </a:lnTo>
                    <a:lnTo>
                      <a:pt x="9" y="26"/>
                    </a:lnTo>
                    <a:close/>
                    <a:moveTo>
                      <a:pt x="3" y="12"/>
                    </a:moveTo>
                    <a:lnTo>
                      <a:pt x="4" y="14"/>
                    </a:lnTo>
                    <a:lnTo>
                      <a:pt x="3" y="15"/>
                    </a:lnTo>
                    <a:lnTo>
                      <a:pt x="3" y="15"/>
                    </a:lnTo>
                    <a:lnTo>
                      <a:pt x="3" y="14"/>
                    </a:lnTo>
                    <a:lnTo>
                      <a:pt x="3" y="15"/>
                    </a:lnTo>
                    <a:lnTo>
                      <a:pt x="1" y="15"/>
                    </a:lnTo>
                    <a:lnTo>
                      <a:pt x="1" y="14"/>
                    </a:lnTo>
                    <a:lnTo>
                      <a:pt x="0" y="14"/>
                    </a:lnTo>
                    <a:lnTo>
                      <a:pt x="0" y="14"/>
                    </a:lnTo>
                    <a:lnTo>
                      <a:pt x="1" y="12"/>
                    </a:lnTo>
                    <a:lnTo>
                      <a:pt x="1" y="14"/>
                    </a:lnTo>
                    <a:lnTo>
                      <a:pt x="3" y="12"/>
                    </a:lnTo>
                    <a:lnTo>
                      <a:pt x="3" y="12"/>
                    </a:lnTo>
                    <a:close/>
                    <a:moveTo>
                      <a:pt x="9" y="9"/>
                    </a:moveTo>
                    <a:lnTo>
                      <a:pt x="9" y="9"/>
                    </a:lnTo>
                    <a:lnTo>
                      <a:pt x="11" y="11"/>
                    </a:lnTo>
                    <a:lnTo>
                      <a:pt x="14" y="12"/>
                    </a:lnTo>
                    <a:lnTo>
                      <a:pt x="14" y="12"/>
                    </a:lnTo>
                    <a:lnTo>
                      <a:pt x="15" y="12"/>
                    </a:lnTo>
                    <a:lnTo>
                      <a:pt x="15" y="12"/>
                    </a:lnTo>
                    <a:lnTo>
                      <a:pt x="17" y="12"/>
                    </a:lnTo>
                    <a:lnTo>
                      <a:pt x="17" y="14"/>
                    </a:lnTo>
                    <a:lnTo>
                      <a:pt x="19" y="15"/>
                    </a:lnTo>
                    <a:lnTo>
                      <a:pt x="20" y="15"/>
                    </a:lnTo>
                    <a:lnTo>
                      <a:pt x="20" y="15"/>
                    </a:lnTo>
                    <a:lnTo>
                      <a:pt x="20" y="15"/>
                    </a:lnTo>
                    <a:lnTo>
                      <a:pt x="20" y="17"/>
                    </a:lnTo>
                    <a:lnTo>
                      <a:pt x="22" y="19"/>
                    </a:lnTo>
                    <a:lnTo>
                      <a:pt x="20" y="20"/>
                    </a:lnTo>
                    <a:lnTo>
                      <a:pt x="20" y="22"/>
                    </a:lnTo>
                    <a:lnTo>
                      <a:pt x="20" y="22"/>
                    </a:lnTo>
                    <a:lnTo>
                      <a:pt x="20" y="23"/>
                    </a:lnTo>
                    <a:lnTo>
                      <a:pt x="20" y="23"/>
                    </a:lnTo>
                    <a:lnTo>
                      <a:pt x="22" y="25"/>
                    </a:lnTo>
                    <a:lnTo>
                      <a:pt x="22" y="25"/>
                    </a:lnTo>
                    <a:lnTo>
                      <a:pt x="22" y="23"/>
                    </a:lnTo>
                    <a:lnTo>
                      <a:pt x="23" y="23"/>
                    </a:lnTo>
                    <a:lnTo>
                      <a:pt x="23" y="22"/>
                    </a:lnTo>
                    <a:lnTo>
                      <a:pt x="25" y="22"/>
                    </a:lnTo>
                    <a:lnTo>
                      <a:pt x="28" y="20"/>
                    </a:lnTo>
                    <a:lnTo>
                      <a:pt x="28" y="20"/>
                    </a:lnTo>
                    <a:lnTo>
                      <a:pt x="28" y="20"/>
                    </a:lnTo>
                    <a:lnTo>
                      <a:pt x="30" y="22"/>
                    </a:lnTo>
                    <a:lnTo>
                      <a:pt x="30" y="22"/>
                    </a:lnTo>
                    <a:lnTo>
                      <a:pt x="30" y="22"/>
                    </a:lnTo>
                    <a:lnTo>
                      <a:pt x="31" y="22"/>
                    </a:lnTo>
                    <a:lnTo>
                      <a:pt x="33" y="22"/>
                    </a:lnTo>
                    <a:lnTo>
                      <a:pt x="33" y="20"/>
                    </a:lnTo>
                    <a:lnTo>
                      <a:pt x="33" y="20"/>
                    </a:lnTo>
                    <a:lnTo>
                      <a:pt x="34" y="17"/>
                    </a:lnTo>
                    <a:lnTo>
                      <a:pt x="36" y="17"/>
                    </a:lnTo>
                    <a:lnTo>
                      <a:pt x="36" y="15"/>
                    </a:lnTo>
                    <a:lnTo>
                      <a:pt x="38" y="15"/>
                    </a:lnTo>
                    <a:lnTo>
                      <a:pt x="39" y="17"/>
                    </a:lnTo>
                    <a:lnTo>
                      <a:pt x="42" y="22"/>
                    </a:lnTo>
                    <a:lnTo>
                      <a:pt x="45" y="25"/>
                    </a:lnTo>
                    <a:lnTo>
                      <a:pt x="47" y="25"/>
                    </a:lnTo>
                    <a:lnTo>
                      <a:pt x="49" y="26"/>
                    </a:lnTo>
                    <a:lnTo>
                      <a:pt x="50" y="28"/>
                    </a:lnTo>
                    <a:lnTo>
                      <a:pt x="52" y="30"/>
                    </a:lnTo>
                    <a:lnTo>
                      <a:pt x="55" y="36"/>
                    </a:lnTo>
                    <a:lnTo>
                      <a:pt x="55" y="39"/>
                    </a:lnTo>
                    <a:lnTo>
                      <a:pt x="55" y="42"/>
                    </a:lnTo>
                    <a:lnTo>
                      <a:pt x="55" y="49"/>
                    </a:lnTo>
                    <a:lnTo>
                      <a:pt x="53" y="52"/>
                    </a:lnTo>
                    <a:lnTo>
                      <a:pt x="53" y="53"/>
                    </a:lnTo>
                    <a:lnTo>
                      <a:pt x="55" y="55"/>
                    </a:lnTo>
                    <a:lnTo>
                      <a:pt x="55" y="56"/>
                    </a:lnTo>
                    <a:lnTo>
                      <a:pt x="55" y="58"/>
                    </a:lnTo>
                    <a:lnTo>
                      <a:pt x="55" y="63"/>
                    </a:lnTo>
                    <a:lnTo>
                      <a:pt x="56" y="64"/>
                    </a:lnTo>
                    <a:lnTo>
                      <a:pt x="56" y="66"/>
                    </a:lnTo>
                    <a:lnTo>
                      <a:pt x="61" y="69"/>
                    </a:lnTo>
                    <a:lnTo>
                      <a:pt x="61" y="69"/>
                    </a:lnTo>
                    <a:lnTo>
                      <a:pt x="63" y="72"/>
                    </a:lnTo>
                    <a:lnTo>
                      <a:pt x="66" y="80"/>
                    </a:lnTo>
                    <a:lnTo>
                      <a:pt x="68" y="85"/>
                    </a:lnTo>
                    <a:lnTo>
                      <a:pt x="68" y="85"/>
                    </a:lnTo>
                    <a:lnTo>
                      <a:pt x="68" y="85"/>
                    </a:lnTo>
                    <a:lnTo>
                      <a:pt x="66" y="86"/>
                    </a:lnTo>
                    <a:lnTo>
                      <a:pt x="64" y="85"/>
                    </a:lnTo>
                    <a:lnTo>
                      <a:pt x="64" y="85"/>
                    </a:lnTo>
                    <a:lnTo>
                      <a:pt x="64" y="85"/>
                    </a:lnTo>
                    <a:lnTo>
                      <a:pt x="64" y="83"/>
                    </a:lnTo>
                    <a:lnTo>
                      <a:pt x="63" y="83"/>
                    </a:lnTo>
                    <a:lnTo>
                      <a:pt x="63" y="82"/>
                    </a:lnTo>
                    <a:lnTo>
                      <a:pt x="63" y="83"/>
                    </a:lnTo>
                    <a:lnTo>
                      <a:pt x="63" y="85"/>
                    </a:lnTo>
                    <a:lnTo>
                      <a:pt x="61" y="85"/>
                    </a:lnTo>
                    <a:lnTo>
                      <a:pt x="61" y="85"/>
                    </a:lnTo>
                    <a:lnTo>
                      <a:pt x="58" y="85"/>
                    </a:lnTo>
                    <a:lnTo>
                      <a:pt x="56" y="86"/>
                    </a:lnTo>
                    <a:lnTo>
                      <a:pt x="55" y="86"/>
                    </a:lnTo>
                    <a:lnTo>
                      <a:pt x="55" y="85"/>
                    </a:lnTo>
                    <a:lnTo>
                      <a:pt x="55" y="83"/>
                    </a:lnTo>
                    <a:lnTo>
                      <a:pt x="53" y="83"/>
                    </a:lnTo>
                    <a:lnTo>
                      <a:pt x="47" y="80"/>
                    </a:lnTo>
                    <a:lnTo>
                      <a:pt x="45" y="78"/>
                    </a:lnTo>
                    <a:lnTo>
                      <a:pt x="42" y="75"/>
                    </a:lnTo>
                    <a:lnTo>
                      <a:pt x="36" y="74"/>
                    </a:lnTo>
                    <a:lnTo>
                      <a:pt x="33" y="71"/>
                    </a:lnTo>
                    <a:lnTo>
                      <a:pt x="31" y="69"/>
                    </a:lnTo>
                    <a:lnTo>
                      <a:pt x="27" y="67"/>
                    </a:lnTo>
                    <a:lnTo>
                      <a:pt x="25" y="64"/>
                    </a:lnTo>
                    <a:lnTo>
                      <a:pt x="25" y="64"/>
                    </a:lnTo>
                    <a:lnTo>
                      <a:pt x="23" y="64"/>
                    </a:lnTo>
                    <a:lnTo>
                      <a:pt x="25" y="63"/>
                    </a:lnTo>
                    <a:lnTo>
                      <a:pt x="25" y="60"/>
                    </a:lnTo>
                    <a:lnTo>
                      <a:pt x="23" y="58"/>
                    </a:lnTo>
                    <a:lnTo>
                      <a:pt x="22" y="55"/>
                    </a:lnTo>
                    <a:lnTo>
                      <a:pt x="20" y="53"/>
                    </a:lnTo>
                    <a:lnTo>
                      <a:pt x="17" y="52"/>
                    </a:lnTo>
                    <a:lnTo>
                      <a:pt x="17" y="50"/>
                    </a:lnTo>
                    <a:lnTo>
                      <a:pt x="15" y="49"/>
                    </a:lnTo>
                    <a:lnTo>
                      <a:pt x="17" y="49"/>
                    </a:lnTo>
                    <a:lnTo>
                      <a:pt x="17" y="47"/>
                    </a:lnTo>
                    <a:lnTo>
                      <a:pt x="17" y="47"/>
                    </a:lnTo>
                    <a:lnTo>
                      <a:pt x="15" y="45"/>
                    </a:lnTo>
                    <a:lnTo>
                      <a:pt x="14" y="42"/>
                    </a:lnTo>
                    <a:lnTo>
                      <a:pt x="14" y="39"/>
                    </a:lnTo>
                    <a:lnTo>
                      <a:pt x="12" y="33"/>
                    </a:lnTo>
                    <a:lnTo>
                      <a:pt x="11" y="25"/>
                    </a:lnTo>
                    <a:lnTo>
                      <a:pt x="11" y="22"/>
                    </a:lnTo>
                    <a:lnTo>
                      <a:pt x="11" y="20"/>
                    </a:lnTo>
                    <a:lnTo>
                      <a:pt x="9" y="17"/>
                    </a:lnTo>
                    <a:lnTo>
                      <a:pt x="8" y="14"/>
                    </a:lnTo>
                    <a:lnTo>
                      <a:pt x="8" y="12"/>
                    </a:lnTo>
                    <a:lnTo>
                      <a:pt x="8" y="12"/>
                    </a:lnTo>
                    <a:lnTo>
                      <a:pt x="8" y="9"/>
                    </a:lnTo>
                    <a:lnTo>
                      <a:pt x="8" y="9"/>
                    </a:lnTo>
                    <a:lnTo>
                      <a:pt x="9" y="9"/>
                    </a:lnTo>
                    <a:close/>
                    <a:moveTo>
                      <a:pt x="247" y="4"/>
                    </a:moveTo>
                    <a:lnTo>
                      <a:pt x="249" y="6"/>
                    </a:lnTo>
                    <a:lnTo>
                      <a:pt x="249" y="8"/>
                    </a:lnTo>
                    <a:lnTo>
                      <a:pt x="249" y="8"/>
                    </a:lnTo>
                    <a:lnTo>
                      <a:pt x="249" y="9"/>
                    </a:lnTo>
                    <a:lnTo>
                      <a:pt x="247" y="11"/>
                    </a:lnTo>
                    <a:lnTo>
                      <a:pt x="249" y="11"/>
                    </a:lnTo>
                    <a:lnTo>
                      <a:pt x="250" y="9"/>
                    </a:lnTo>
                    <a:lnTo>
                      <a:pt x="252" y="8"/>
                    </a:lnTo>
                    <a:lnTo>
                      <a:pt x="252" y="6"/>
                    </a:lnTo>
                    <a:lnTo>
                      <a:pt x="254" y="4"/>
                    </a:lnTo>
                    <a:lnTo>
                      <a:pt x="255" y="6"/>
                    </a:lnTo>
                    <a:lnTo>
                      <a:pt x="255" y="6"/>
                    </a:lnTo>
                    <a:lnTo>
                      <a:pt x="255" y="8"/>
                    </a:lnTo>
                    <a:lnTo>
                      <a:pt x="255" y="8"/>
                    </a:lnTo>
                    <a:lnTo>
                      <a:pt x="255" y="9"/>
                    </a:lnTo>
                    <a:lnTo>
                      <a:pt x="257" y="11"/>
                    </a:lnTo>
                    <a:lnTo>
                      <a:pt x="258" y="11"/>
                    </a:lnTo>
                    <a:lnTo>
                      <a:pt x="260" y="12"/>
                    </a:lnTo>
                    <a:lnTo>
                      <a:pt x="260" y="12"/>
                    </a:lnTo>
                    <a:lnTo>
                      <a:pt x="261" y="12"/>
                    </a:lnTo>
                    <a:lnTo>
                      <a:pt x="261" y="14"/>
                    </a:lnTo>
                    <a:lnTo>
                      <a:pt x="261" y="15"/>
                    </a:lnTo>
                    <a:lnTo>
                      <a:pt x="260" y="17"/>
                    </a:lnTo>
                    <a:lnTo>
                      <a:pt x="260" y="19"/>
                    </a:lnTo>
                    <a:lnTo>
                      <a:pt x="260" y="19"/>
                    </a:lnTo>
                    <a:lnTo>
                      <a:pt x="260" y="20"/>
                    </a:lnTo>
                    <a:lnTo>
                      <a:pt x="258" y="20"/>
                    </a:lnTo>
                    <a:lnTo>
                      <a:pt x="263" y="20"/>
                    </a:lnTo>
                    <a:lnTo>
                      <a:pt x="265" y="20"/>
                    </a:lnTo>
                    <a:lnTo>
                      <a:pt x="266" y="19"/>
                    </a:lnTo>
                    <a:lnTo>
                      <a:pt x="266" y="20"/>
                    </a:lnTo>
                    <a:lnTo>
                      <a:pt x="268" y="22"/>
                    </a:lnTo>
                    <a:lnTo>
                      <a:pt x="266" y="22"/>
                    </a:lnTo>
                    <a:lnTo>
                      <a:pt x="265" y="22"/>
                    </a:lnTo>
                    <a:lnTo>
                      <a:pt x="265" y="22"/>
                    </a:lnTo>
                    <a:lnTo>
                      <a:pt x="265" y="23"/>
                    </a:lnTo>
                    <a:lnTo>
                      <a:pt x="266" y="23"/>
                    </a:lnTo>
                    <a:lnTo>
                      <a:pt x="268" y="23"/>
                    </a:lnTo>
                    <a:lnTo>
                      <a:pt x="269" y="22"/>
                    </a:lnTo>
                    <a:lnTo>
                      <a:pt x="269" y="22"/>
                    </a:lnTo>
                    <a:lnTo>
                      <a:pt x="271" y="22"/>
                    </a:lnTo>
                    <a:lnTo>
                      <a:pt x="273" y="23"/>
                    </a:lnTo>
                    <a:lnTo>
                      <a:pt x="273" y="23"/>
                    </a:lnTo>
                    <a:lnTo>
                      <a:pt x="274" y="23"/>
                    </a:lnTo>
                    <a:lnTo>
                      <a:pt x="274" y="25"/>
                    </a:lnTo>
                    <a:lnTo>
                      <a:pt x="276" y="25"/>
                    </a:lnTo>
                    <a:lnTo>
                      <a:pt x="279" y="28"/>
                    </a:lnTo>
                    <a:lnTo>
                      <a:pt x="280" y="28"/>
                    </a:lnTo>
                    <a:lnTo>
                      <a:pt x="280" y="28"/>
                    </a:lnTo>
                    <a:lnTo>
                      <a:pt x="282" y="28"/>
                    </a:lnTo>
                    <a:lnTo>
                      <a:pt x="284" y="28"/>
                    </a:lnTo>
                    <a:lnTo>
                      <a:pt x="284" y="28"/>
                    </a:lnTo>
                    <a:lnTo>
                      <a:pt x="284" y="30"/>
                    </a:lnTo>
                    <a:lnTo>
                      <a:pt x="284" y="30"/>
                    </a:lnTo>
                    <a:lnTo>
                      <a:pt x="284" y="31"/>
                    </a:lnTo>
                    <a:lnTo>
                      <a:pt x="284" y="31"/>
                    </a:lnTo>
                    <a:lnTo>
                      <a:pt x="282" y="33"/>
                    </a:lnTo>
                    <a:lnTo>
                      <a:pt x="279" y="33"/>
                    </a:lnTo>
                    <a:lnTo>
                      <a:pt x="276" y="34"/>
                    </a:lnTo>
                    <a:lnTo>
                      <a:pt x="274" y="34"/>
                    </a:lnTo>
                    <a:lnTo>
                      <a:pt x="271" y="33"/>
                    </a:lnTo>
                    <a:lnTo>
                      <a:pt x="271" y="33"/>
                    </a:lnTo>
                    <a:lnTo>
                      <a:pt x="269" y="34"/>
                    </a:lnTo>
                    <a:lnTo>
                      <a:pt x="268" y="36"/>
                    </a:lnTo>
                    <a:lnTo>
                      <a:pt x="271" y="39"/>
                    </a:lnTo>
                    <a:lnTo>
                      <a:pt x="274" y="41"/>
                    </a:lnTo>
                    <a:lnTo>
                      <a:pt x="274" y="41"/>
                    </a:lnTo>
                    <a:lnTo>
                      <a:pt x="274" y="42"/>
                    </a:lnTo>
                    <a:lnTo>
                      <a:pt x="274" y="42"/>
                    </a:lnTo>
                    <a:lnTo>
                      <a:pt x="273" y="42"/>
                    </a:lnTo>
                    <a:lnTo>
                      <a:pt x="271" y="44"/>
                    </a:lnTo>
                    <a:lnTo>
                      <a:pt x="269" y="44"/>
                    </a:lnTo>
                    <a:lnTo>
                      <a:pt x="268" y="44"/>
                    </a:lnTo>
                    <a:lnTo>
                      <a:pt x="266" y="44"/>
                    </a:lnTo>
                    <a:lnTo>
                      <a:pt x="265" y="44"/>
                    </a:lnTo>
                    <a:lnTo>
                      <a:pt x="261" y="44"/>
                    </a:lnTo>
                    <a:lnTo>
                      <a:pt x="261" y="42"/>
                    </a:lnTo>
                    <a:lnTo>
                      <a:pt x="260" y="44"/>
                    </a:lnTo>
                    <a:lnTo>
                      <a:pt x="260" y="45"/>
                    </a:lnTo>
                    <a:lnTo>
                      <a:pt x="260" y="45"/>
                    </a:lnTo>
                    <a:lnTo>
                      <a:pt x="258" y="45"/>
                    </a:lnTo>
                    <a:lnTo>
                      <a:pt x="258" y="45"/>
                    </a:lnTo>
                    <a:lnTo>
                      <a:pt x="255" y="44"/>
                    </a:lnTo>
                    <a:lnTo>
                      <a:pt x="252" y="44"/>
                    </a:lnTo>
                    <a:lnTo>
                      <a:pt x="249" y="44"/>
                    </a:lnTo>
                    <a:lnTo>
                      <a:pt x="247" y="42"/>
                    </a:lnTo>
                    <a:lnTo>
                      <a:pt x="246" y="44"/>
                    </a:lnTo>
                    <a:lnTo>
                      <a:pt x="246" y="44"/>
                    </a:lnTo>
                    <a:lnTo>
                      <a:pt x="244" y="42"/>
                    </a:lnTo>
                    <a:lnTo>
                      <a:pt x="244" y="42"/>
                    </a:lnTo>
                    <a:lnTo>
                      <a:pt x="243" y="44"/>
                    </a:lnTo>
                    <a:lnTo>
                      <a:pt x="243" y="44"/>
                    </a:lnTo>
                    <a:lnTo>
                      <a:pt x="241" y="42"/>
                    </a:lnTo>
                    <a:lnTo>
                      <a:pt x="239" y="42"/>
                    </a:lnTo>
                    <a:lnTo>
                      <a:pt x="238" y="42"/>
                    </a:lnTo>
                    <a:lnTo>
                      <a:pt x="236" y="44"/>
                    </a:lnTo>
                    <a:lnTo>
                      <a:pt x="235" y="42"/>
                    </a:lnTo>
                    <a:lnTo>
                      <a:pt x="235" y="42"/>
                    </a:lnTo>
                    <a:lnTo>
                      <a:pt x="235" y="44"/>
                    </a:lnTo>
                    <a:lnTo>
                      <a:pt x="233" y="44"/>
                    </a:lnTo>
                    <a:lnTo>
                      <a:pt x="232" y="45"/>
                    </a:lnTo>
                    <a:lnTo>
                      <a:pt x="232" y="47"/>
                    </a:lnTo>
                    <a:lnTo>
                      <a:pt x="232" y="49"/>
                    </a:lnTo>
                    <a:lnTo>
                      <a:pt x="230" y="49"/>
                    </a:lnTo>
                    <a:lnTo>
                      <a:pt x="230" y="52"/>
                    </a:lnTo>
                    <a:lnTo>
                      <a:pt x="230" y="53"/>
                    </a:lnTo>
                    <a:lnTo>
                      <a:pt x="230" y="55"/>
                    </a:lnTo>
                    <a:lnTo>
                      <a:pt x="230" y="56"/>
                    </a:lnTo>
                    <a:lnTo>
                      <a:pt x="230" y="56"/>
                    </a:lnTo>
                    <a:lnTo>
                      <a:pt x="230" y="58"/>
                    </a:lnTo>
                    <a:lnTo>
                      <a:pt x="230" y="60"/>
                    </a:lnTo>
                    <a:lnTo>
                      <a:pt x="230" y="60"/>
                    </a:lnTo>
                    <a:lnTo>
                      <a:pt x="230" y="61"/>
                    </a:lnTo>
                    <a:lnTo>
                      <a:pt x="228" y="61"/>
                    </a:lnTo>
                    <a:lnTo>
                      <a:pt x="228" y="63"/>
                    </a:lnTo>
                    <a:lnTo>
                      <a:pt x="227" y="63"/>
                    </a:lnTo>
                    <a:lnTo>
                      <a:pt x="225" y="61"/>
                    </a:lnTo>
                    <a:lnTo>
                      <a:pt x="225" y="63"/>
                    </a:lnTo>
                    <a:lnTo>
                      <a:pt x="224" y="64"/>
                    </a:lnTo>
                    <a:lnTo>
                      <a:pt x="224" y="64"/>
                    </a:lnTo>
                    <a:lnTo>
                      <a:pt x="224" y="66"/>
                    </a:lnTo>
                    <a:lnTo>
                      <a:pt x="224" y="66"/>
                    </a:lnTo>
                    <a:lnTo>
                      <a:pt x="224" y="66"/>
                    </a:lnTo>
                    <a:lnTo>
                      <a:pt x="224" y="67"/>
                    </a:lnTo>
                    <a:lnTo>
                      <a:pt x="224" y="67"/>
                    </a:lnTo>
                    <a:lnTo>
                      <a:pt x="224" y="67"/>
                    </a:lnTo>
                    <a:lnTo>
                      <a:pt x="225" y="69"/>
                    </a:lnTo>
                    <a:lnTo>
                      <a:pt x="225" y="69"/>
                    </a:lnTo>
                    <a:lnTo>
                      <a:pt x="224" y="69"/>
                    </a:lnTo>
                    <a:lnTo>
                      <a:pt x="224" y="71"/>
                    </a:lnTo>
                    <a:lnTo>
                      <a:pt x="222" y="72"/>
                    </a:lnTo>
                    <a:lnTo>
                      <a:pt x="220" y="72"/>
                    </a:lnTo>
                    <a:lnTo>
                      <a:pt x="219" y="74"/>
                    </a:lnTo>
                    <a:lnTo>
                      <a:pt x="219" y="74"/>
                    </a:lnTo>
                    <a:lnTo>
                      <a:pt x="219" y="74"/>
                    </a:lnTo>
                    <a:lnTo>
                      <a:pt x="219" y="75"/>
                    </a:lnTo>
                    <a:lnTo>
                      <a:pt x="219" y="77"/>
                    </a:lnTo>
                    <a:lnTo>
                      <a:pt x="220" y="77"/>
                    </a:lnTo>
                    <a:lnTo>
                      <a:pt x="219" y="77"/>
                    </a:lnTo>
                    <a:lnTo>
                      <a:pt x="219" y="78"/>
                    </a:lnTo>
                    <a:lnTo>
                      <a:pt x="219" y="78"/>
                    </a:lnTo>
                    <a:lnTo>
                      <a:pt x="217" y="78"/>
                    </a:lnTo>
                    <a:lnTo>
                      <a:pt x="217" y="78"/>
                    </a:lnTo>
                    <a:lnTo>
                      <a:pt x="217" y="82"/>
                    </a:lnTo>
                    <a:lnTo>
                      <a:pt x="217" y="82"/>
                    </a:lnTo>
                    <a:lnTo>
                      <a:pt x="216" y="83"/>
                    </a:lnTo>
                    <a:lnTo>
                      <a:pt x="216" y="85"/>
                    </a:lnTo>
                    <a:lnTo>
                      <a:pt x="216" y="85"/>
                    </a:lnTo>
                    <a:lnTo>
                      <a:pt x="213" y="83"/>
                    </a:lnTo>
                    <a:lnTo>
                      <a:pt x="211" y="85"/>
                    </a:lnTo>
                    <a:lnTo>
                      <a:pt x="209" y="85"/>
                    </a:lnTo>
                    <a:lnTo>
                      <a:pt x="208" y="85"/>
                    </a:lnTo>
                    <a:lnTo>
                      <a:pt x="206" y="85"/>
                    </a:lnTo>
                    <a:lnTo>
                      <a:pt x="205" y="85"/>
                    </a:lnTo>
                    <a:lnTo>
                      <a:pt x="205" y="86"/>
                    </a:lnTo>
                    <a:lnTo>
                      <a:pt x="203" y="88"/>
                    </a:lnTo>
                    <a:lnTo>
                      <a:pt x="202" y="88"/>
                    </a:lnTo>
                    <a:lnTo>
                      <a:pt x="200" y="86"/>
                    </a:lnTo>
                    <a:lnTo>
                      <a:pt x="200" y="86"/>
                    </a:lnTo>
                    <a:lnTo>
                      <a:pt x="198" y="86"/>
                    </a:lnTo>
                    <a:lnTo>
                      <a:pt x="195" y="85"/>
                    </a:lnTo>
                    <a:lnTo>
                      <a:pt x="194" y="85"/>
                    </a:lnTo>
                    <a:lnTo>
                      <a:pt x="194" y="85"/>
                    </a:lnTo>
                    <a:lnTo>
                      <a:pt x="194" y="85"/>
                    </a:lnTo>
                    <a:lnTo>
                      <a:pt x="194" y="83"/>
                    </a:lnTo>
                    <a:lnTo>
                      <a:pt x="194" y="83"/>
                    </a:lnTo>
                    <a:lnTo>
                      <a:pt x="192" y="83"/>
                    </a:lnTo>
                    <a:lnTo>
                      <a:pt x="186" y="83"/>
                    </a:lnTo>
                    <a:lnTo>
                      <a:pt x="184" y="83"/>
                    </a:lnTo>
                    <a:lnTo>
                      <a:pt x="183" y="85"/>
                    </a:lnTo>
                    <a:lnTo>
                      <a:pt x="181" y="85"/>
                    </a:lnTo>
                    <a:lnTo>
                      <a:pt x="181" y="86"/>
                    </a:lnTo>
                    <a:lnTo>
                      <a:pt x="181" y="88"/>
                    </a:lnTo>
                    <a:lnTo>
                      <a:pt x="179" y="89"/>
                    </a:lnTo>
                    <a:lnTo>
                      <a:pt x="178" y="89"/>
                    </a:lnTo>
                    <a:lnTo>
                      <a:pt x="176" y="91"/>
                    </a:lnTo>
                    <a:lnTo>
                      <a:pt x="175" y="91"/>
                    </a:lnTo>
                    <a:lnTo>
                      <a:pt x="175" y="91"/>
                    </a:lnTo>
                    <a:lnTo>
                      <a:pt x="173" y="91"/>
                    </a:lnTo>
                    <a:lnTo>
                      <a:pt x="172" y="91"/>
                    </a:lnTo>
                    <a:lnTo>
                      <a:pt x="172" y="91"/>
                    </a:lnTo>
                    <a:lnTo>
                      <a:pt x="168" y="91"/>
                    </a:lnTo>
                    <a:lnTo>
                      <a:pt x="165" y="89"/>
                    </a:lnTo>
                    <a:lnTo>
                      <a:pt x="164" y="91"/>
                    </a:lnTo>
                    <a:lnTo>
                      <a:pt x="164" y="91"/>
                    </a:lnTo>
                    <a:lnTo>
                      <a:pt x="159" y="93"/>
                    </a:lnTo>
                    <a:lnTo>
                      <a:pt x="157" y="93"/>
                    </a:lnTo>
                    <a:lnTo>
                      <a:pt x="156" y="93"/>
                    </a:lnTo>
                    <a:lnTo>
                      <a:pt x="156" y="93"/>
                    </a:lnTo>
                    <a:lnTo>
                      <a:pt x="154" y="91"/>
                    </a:lnTo>
                    <a:lnTo>
                      <a:pt x="151" y="88"/>
                    </a:lnTo>
                    <a:lnTo>
                      <a:pt x="151" y="88"/>
                    </a:lnTo>
                    <a:lnTo>
                      <a:pt x="150" y="86"/>
                    </a:lnTo>
                    <a:lnTo>
                      <a:pt x="150" y="86"/>
                    </a:lnTo>
                    <a:lnTo>
                      <a:pt x="148" y="85"/>
                    </a:lnTo>
                    <a:lnTo>
                      <a:pt x="148" y="85"/>
                    </a:lnTo>
                    <a:lnTo>
                      <a:pt x="146" y="83"/>
                    </a:lnTo>
                    <a:lnTo>
                      <a:pt x="145" y="82"/>
                    </a:lnTo>
                    <a:lnTo>
                      <a:pt x="145" y="80"/>
                    </a:lnTo>
                    <a:lnTo>
                      <a:pt x="143" y="80"/>
                    </a:lnTo>
                    <a:lnTo>
                      <a:pt x="143" y="78"/>
                    </a:lnTo>
                    <a:lnTo>
                      <a:pt x="143" y="78"/>
                    </a:lnTo>
                    <a:lnTo>
                      <a:pt x="145" y="77"/>
                    </a:lnTo>
                    <a:lnTo>
                      <a:pt x="145" y="78"/>
                    </a:lnTo>
                    <a:lnTo>
                      <a:pt x="146" y="78"/>
                    </a:lnTo>
                    <a:lnTo>
                      <a:pt x="148" y="80"/>
                    </a:lnTo>
                    <a:lnTo>
                      <a:pt x="150" y="80"/>
                    </a:lnTo>
                    <a:lnTo>
                      <a:pt x="151" y="82"/>
                    </a:lnTo>
                    <a:lnTo>
                      <a:pt x="153" y="82"/>
                    </a:lnTo>
                    <a:lnTo>
                      <a:pt x="154" y="82"/>
                    </a:lnTo>
                    <a:lnTo>
                      <a:pt x="154" y="80"/>
                    </a:lnTo>
                    <a:lnTo>
                      <a:pt x="156" y="82"/>
                    </a:lnTo>
                    <a:lnTo>
                      <a:pt x="159" y="83"/>
                    </a:lnTo>
                    <a:lnTo>
                      <a:pt x="161" y="83"/>
                    </a:lnTo>
                    <a:lnTo>
                      <a:pt x="162" y="83"/>
                    </a:lnTo>
                    <a:lnTo>
                      <a:pt x="164" y="83"/>
                    </a:lnTo>
                    <a:lnTo>
                      <a:pt x="165" y="85"/>
                    </a:lnTo>
                    <a:lnTo>
                      <a:pt x="167" y="85"/>
                    </a:lnTo>
                    <a:lnTo>
                      <a:pt x="167" y="85"/>
                    </a:lnTo>
                    <a:lnTo>
                      <a:pt x="167" y="85"/>
                    </a:lnTo>
                    <a:lnTo>
                      <a:pt x="165" y="85"/>
                    </a:lnTo>
                    <a:lnTo>
                      <a:pt x="165" y="83"/>
                    </a:lnTo>
                    <a:lnTo>
                      <a:pt x="165" y="82"/>
                    </a:lnTo>
                    <a:lnTo>
                      <a:pt x="165" y="82"/>
                    </a:lnTo>
                    <a:lnTo>
                      <a:pt x="167" y="80"/>
                    </a:lnTo>
                    <a:lnTo>
                      <a:pt x="167" y="78"/>
                    </a:lnTo>
                    <a:lnTo>
                      <a:pt x="167" y="77"/>
                    </a:lnTo>
                    <a:lnTo>
                      <a:pt x="168" y="75"/>
                    </a:lnTo>
                    <a:lnTo>
                      <a:pt x="168" y="75"/>
                    </a:lnTo>
                    <a:lnTo>
                      <a:pt x="167" y="74"/>
                    </a:lnTo>
                    <a:lnTo>
                      <a:pt x="167" y="72"/>
                    </a:lnTo>
                    <a:lnTo>
                      <a:pt x="167" y="71"/>
                    </a:lnTo>
                    <a:lnTo>
                      <a:pt x="168" y="71"/>
                    </a:lnTo>
                    <a:lnTo>
                      <a:pt x="168" y="71"/>
                    </a:lnTo>
                    <a:lnTo>
                      <a:pt x="170" y="72"/>
                    </a:lnTo>
                    <a:lnTo>
                      <a:pt x="170" y="71"/>
                    </a:lnTo>
                    <a:lnTo>
                      <a:pt x="170" y="71"/>
                    </a:lnTo>
                    <a:lnTo>
                      <a:pt x="172" y="71"/>
                    </a:lnTo>
                    <a:lnTo>
                      <a:pt x="170" y="69"/>
                    </a:lnTo>
                    <a:lnTo>
                      <a:pt x="170" y="67"/>
                    </a:lnTo>
                    <a:lnTo>
                      <a:pt x="172" y="66"/>
                    </a:lnTo>
                    <a:lnTo>
                      <a:pt x="173" y="64"/>
                    </a:lnTo>
                    <a:lnTo>
                      <a:pt x="175" y="64"/>
                    </a:lnTo>
                    <a:lnTo>
                      <a:pt x="181" y="64"/>
                    </a:lnTo>
                    <a:lnTo>
                      <a:pt x="189" y="61"/>
                    </a:lnTo>
                    <a:lnTo>
                      <a:pt x="192" y="61"/>
                    </a:lnTo>
                    <a:lnTo>
                      <a:pt x="194" y="60"/>
                    </a:lnTo>
                    <a:lnTo>
                      <a:pt x="194" y="60"/>
                    </a:lnTo>
                    <a:lnTo>
                      <a:pt x="195" y="58"/>
                    </a:lnTo>
                    <a:lnTo>
                      <a:pt x="198" y="55"/>
                    </a:lnTo>
                    <a:lnTo>
                      <a:pt x="200" y="52"/>
                    </a:lnTo>
                    <a:lnTo>
                      <a:pt x="203" y="49"/>
                    </a:lnTo>
                    <a:lnTo>
                      <a:pt x="206" y="44"/>
                    </a:lnTo>
                    <a:lnTo>
                      <a:pt x="206" y="44"/>
                    </a:lnTo>
                    <a:lnTo>
                      <a:pt x="208" y="42"/>
                    </a:lnTo>
                    <a:lnTo>
                      <a:pt x="208" y="41"/>
                    </a:lnTo>
                    <a:lnTo>
                      <a:pt x="208" y="41"/>
                    </a:lnTo>
                    <a:lnTo>
                      <a:pt x="208" y="39"/>
                    </a:lnTo>
                    <a:lnTo>
                      <a:pt x="208" y="39"/>
                    </a:lnTo>
                    <a:lnTo>
                      <a:pt x="208" y="39"/>
                    </a:lnTo>
                    <a:lnTo>
                      <a:pt x="209" y="39"/>
                    </a:lnTo>
                    <a:lnTo>
                      <a:pt x="209" y="41"/>
                    </a:lnTo>
                    <a:lnTo>
                      <a:pt x="211" y="41"/>
                    </a:lnTo>
                    <a:lnTo>
                      <a:pt x="211" y="42"/>
                    </a:lnTo>
                    <a:lnTo>
                      <a:pt x="213" y="42"/>
                    </a:lnTo>
                    <a:lnTo>
                      <a:pt x="213" y="44"/>
                    </a:lnTo>
                    <a:lnTo>
                      <a:pt x="213" y="44"/>
                    </a:lnTo>
                    <a:lnTo>
                      <a:pt x="214" y="44"/>
                    </a:lnTo>
                    <a:lnTo>
                      <a:pt x="214" y="45"/>
                    </a:lnTo>
                    <a:lnTo>
                      <a:pt x="216" y="47"/>
                    </a:lnTo>
                    <a:lnTo>
                      <a:pt x="216" y="47"/>
                    </a:lnTo>
                    <a:lnTo>
                      <a:pt x="216" y="47"/>
                    </a:lnTo>
                    <a:lnTo>
                      <a:pt x="217" y="47"/>
                    </a:lnTo>
                    <a:lnTo>
                      <a:pt x="219" y="47"/>
                    </a:lnTo>
                    <a:lnTo>
                      <a:pt x="219" y="45"/>
                    </a:lnTo>
                    <a:lnTo>
                      <a:pt x="219" y="44"/>
                    </a:lnTo>
                    <a:lnTo>
                      <a:pt x="219" y="44"/>
                    </a:lnTo>
                    <a:lnTo>
                      <a:pt x="220" y="42"/>
                    </a:lnTo>
                    <a:lnTo>
                      <a:pt x="220" y="42"/>
                    </a:lnTo>
                    <a:lnTo>
                      <a:pt x="219" y="42"/>
                    </a:lnTo>
                    <a:lnTo>
                      <a:pt x="219" y="41"/>
                    </a:lnTo>
                    <a:lnTo>
                      <a:pt x="219" y="41"/>
                    </a:lnTo>
                    <a:lnTo>
                      <a:pt x="219" y="39"/>
                    </a:lnTo>
                    <a:lnTo>
                      <a:pt x="219" y="38"/>
                    </a:lnTo>
                    <a:lnTo>
                      <a:pt x="219" y="38"/>
                    </a:lnTo>
                    <a:lnTo>
                      <a:pt x="220" y="36"/>
                    </a:lnTo>
                    <a:lnTo>
                      <a:pt x="222" y="36"/>
                    </a:lnTo>
                    <a:lnTo>
                      <a:pt x="222" y="34"/>
                    </a:lnTo>
                    <a:lnTo>
                      <a:pt x="222" y="36"/>
                    </a:lnTo>
                    <a:lnTo>
                      <a:pt x="222" y="38"/>
                    </a:lnTo>
                    <a:lnTo>
                      <a:pt x="224" y="39"/>
                    </a:lnTo>
                    <a:lnTo>
                      <a:pt x="224" y="42"/>
                    </a:lnTo>
                    <a:lnTo>
                      <a:pt x="225" y="42"/>
                    </a:lnTo>
                    <a:lnTo>
                      <a:pt x="225" y="42"/>
                    </a:lnTo>
                    <a:lnTo>
                      <a:pt x="227" y="42"/>
                    </a:lnTo>
                    <a:lnTo>
                      <a:pt x="227" y="42"/>
                    </a:lnTo>
                    <a:lnTo>
                      <a:pt x="227" y="42"/>
                    </a:lnTo>
                    <a:lnTo>
                      <a:pt x="227" y="41"/>
                    </a:lnTo>
                    <a:lnTo>
                      <a:pt x="227" y="39"/>
                    </a:lnTo>
                    <a:lnTo>
                      <a:pt x="225" y="38"/>
                    </a:lnTo>
                    <a:lnTo>
                      <a:pt x="225" y="36"/>
                    </a:lnTo>
                    <a:lnTo>
                      <a:pt x="224" y="34"/>
                    </a:lnTo>
                    <a:lnTo>
                      <a:pt x="228" y="34"/>
                    </a:lnTo>
                    <a:lnTo>
                      <a:pt x="228" y="34"/>
                    </a:lnTo>
                    <a:lnTo>
                      <a:pt x="230" y="33"/>
                    </a:lnTo>
                    <a:lnTo>
                      <a:pt x="230" y="33"/>
                    </a:lnTo>
                    <a:lnTo>
                      <a:pt x="230" y="31"/>
                    </a:lnTo>
                    <a:lnTo>
                      <a:pt x="228" y="30"/>
                    </a:lnTo>
                    <a:lnTo>
                      <a:pt x="228" y="28"/>
                    </a:lnTo>
                    <a:lnTo>
                      <a:pt x="228" y="28"/>
                    </a:lnTo>
                    <a:lnTo>
                      <a:pt x="230" y="25"/>
                    </a:lnTo>
                    <a:lnTo>
                      <a:pt x="232" y="25"/>
                    </a:lnTo>
                    <a:lnTo>
                      <a:pt x="232" y="25"/>
                    </a:lnTo>
                    <a:lnTo>
                      <a:pt x="232" y="26"/>
                    </a:lnTo>
                    <a:lnTo>
                      <a:pt x="233" y="26"/>
                    </a:lnTo>
                    <a:lnTo>
                      <a:pt x="233" y="26"/>
                    </a:lnTo>
                    <a:lnTo>
                      <a:pt x="235" y="25"/>
                    </a:lnTo>
                    <a:lnTo>
                      <a:pt x="235" y="23"/>
                    </a:lnTo>
                    <a:lnTo>
                      <a:pt x="238" y="20"/>
                    </a:lnTo>
                    <a:lnTo>
                      <a:pt x="238" y="19"/>
                    </a:lnTo>
                    <a:lnTo>
                      <a:pt x="239" y="17"/>
                    </a:lnTo>
                    <a:lnTo>
                      <a:pt x="244" y="12"/>
                    </a:lnTo>
                    <a:lnTo>
                      <a:pt x="244" y="11"/>
                    </a:lnTo>
                    <a:lnTo>
                      <a:pt x="247" y="4"/>
                    </a:lnTo>
                    <a:lnTo>
                      <a:pt x="247" y="4"/>
                    </a:lnTo>
                    <a:close/>
                    <a:moveTo>
                      <a:pt x="255" y="0"/>
                    </a:moveTo>
                    <a:lnTo>
                      <a:pt x="255" y="1"/>
                    </a:lnTo>
                    <a:lnTo>
                      <a:pt x="255" y="1"/>
                    </a:lnTo>
                    <a:lnTo>
                      <a:pt x="255" y="3"/>
                    </a:lnTo>
                    <a:lnTo>
                      <a:pt x="254" y="3"/>
                    </a:lnTo>
                    <a:lnTo>
                      <a:pt x="252" y="3"/>
                    </a:lnTo>
                    <a:lnTo>
                      <a:pt x="252" y="3"/>
                    </a:lnTo>
                    <a:lnTo>
                      <a:pt x="252" y="1"/>
                    </a:lnTo>
                    <a:lnTo>
                      <a:pt x="254" y="0"/>
                    </a:lnTo>
                    <a:lnTo>
                      <a:pt x="255" y="0"/>
                    </a:lnTo>
                    <a:close/>
                  </a:path>
                </a:pathLst>
              </a:custGeom>
              <a:solidFill>
                <a:schemeClr val="tx2">
                  <a:lumMod val="20000"/>
                  <a:lumOff val="8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0" name="Freeform 197">
                <a:extLst>
                  <a:ext uri="{FF2B5EF4-FFF2-40B4-BE49-F238E27FC236}">
                    <a16:creationId xmlns:a16="http://schemas.microsoft.com/office/drawing/2014/main" id="{839FBE9E-DBAA-48C2-980A-2DD5BF7249B0}"/>
                  </a:ext>
                </a:extLst>
              </p:cNvPr>
              <p:cNvSpPr>
                <a:spLocks noEditPoints="1"/>
              </p:cNvSpPr>
              <p:nvPr/>
            </p:nvSpPr>
            <p:spPr bwMode="auto">
              <a:xfrm>
                <a:off x="2427927" y="3466652"/>
                <a:ext cx="892743" cy="541884"/>
              </a:xfrm>
              <a:custGeom>
                <a:avLst/>
                <a:gdLst>
                  <a:gd name="T0" fmla="*/ 457 w 458"/>
                  <a:gd name="T1" fmla="*/ 188 h 278"/>
                  <a:gd name="T2" fmla="*/ 457 w 458"/>
                  <a:gd name="T3" fmla="*/ 177 h 278"/>
                  <a:gd name="T4" fmla="*/ 123 w 458"/>
                  <a:gd name="T5" fmla="*/ 133 h 278"/>
                  <a:gd name="T6" fmla="*/ 112 w 458"/>
                  <a:gd name="T7" fmla="*/ 120 h 278"/>
                  <a:gd name="T8" fmla="*/ 89 w 458"/>
                  <a:gd name="T9" fmla="*/ 122 h 278"/>
                  <a:gd name="T10" fmla="*/ 47 w 458"/>
                  <a:gd name="T11" fmla="*/ 74 h 278"/>
                  <a:gd name="T12" fmla="*/ 89 w 458"/>
                  <a:gd name="T13" fmla="*/ 56 h 278"/>
                  <a:gd name="T14" fmla="*/ 75 w 458"/>
                  <a:gd name="T15" fmla="*/ 57 h 278"/>
                  <a:gd name="T16" fmla="*/ 53 w 458"/>
                  <a:gd name="T17" fmla="*/ 0 h 278"/>
                  <a:gd name="T18" fmla="*/ 137 w 458"/>
                  <a:gd name="T19" fmla="*/ 22 h 278"/>
                  <a:gd name="T20" fmla="*/ 176 w 458"/>
                  <a:gd name="T21" fmla="*/ 19 h 278"/>
                  <a:gd name="T22" fmla="*/ 205 w 458"/>
                  <a:gd name="T23" fmla="*/ 51 h 278"/>
                  <a:gd name="T24" fmla="*/ 228 w 458"/>
                  <a:gd name="T25" fmla="*/ 48 h 278"/>
                  <a:gd name="T26" fmla="*/ 252 w 458"/>
                  <a:gd name="T27" fmla="*/ 52 h 278"/>
                  <a:gd name="T28" fmla="*/ 268 w 458"/>
                  <a:gd name="T29" fmla="*/ 76 h 278"/>
                  <a:gd name="T30" fmla="*/ 279 w 458"/>
                  <a:gd name="T31" fmla="*/ 97 h 278"/>
                  <a:gd name="T32" fmla="*/ 304 w 458"/>
                  <a:gd name="T33" fmla="*/ 108 h 278"/>
                  <a:gd name="T34" fmla="*/ 299 w 458"/>
                  <a:gd name="T35" fmla="*/ 153 h 278"/>
                  <a:gd name="T36" fmla="*/ 304 w 458"/>
                  <a:gd name="T37" fmla="*/ 174 h 278"/>
                  <a:gd name="T38" fmla="*/ 318 w 458"/>
                  <a:gd name="T39" fmla="*/ 199 h 278"/>
                  <a:gd name="T40" fmla="*/ 328 w 458"/>
                  <a:gd name="T41" fmla="*/ 215 h 278"/>
                  <a:gd name="T42" fmla="*/ 369 w 458"/>
                  <a:gd name="T43" fmla="*/ 219 h 278"/>
                  <a:gd name="T44" fmla="*/ 391 w 458"/>
                  <a:gd name="T45" fmla="*/ 218 h 278"/>
                  <a:gd name="T46" fmla="*/ 400 w 458"/>
                  <a:gd name="T47" fmla="*/ 201 h 278"/>
                  <a:gd name="T48" fmla="*/ 432 w 458"/>
                  <a:gd name="T49" fmla="*/ 174 h 278"/>
                  <a:gd name="T50" fmla="*/ 451 w 458"/>
                  <a:gd name="T51" fmla="*/ 174 h 278"/>
                  <a:gd name="T52" fmla="*/ 455 w 458"/>
                  <a:gd name="T53" fmla="*/ 185 h 278"/>
                  <a:gd name="T54" fmla="*/ 447 w 458"/>
                  <a:gd name="T55" fmla="*/ 202 h 278"/>
                  <a:gd name="T56" fmla="*/ 443 w 458"/>
                  <a:gd name="T57" fmla="*/ 219 h 278"/>
                  <a:gd name="T58" fmla="*/ 433 w 458"/>
                  <a:gd name="T59" fmla="*/ 219 h 278"/>
                  <a:gd name="T60" fmla="*/ 397 w 458"/>
                  <a:gd name="T61" fmla="*/ 232 h 278"/>
                  <a:gd name="T62" fmla="*/ 403 w 458"/>
                  <a:gd name="T63" fmla="*/ 249 h 278"/>
                  <a:gd name="T64" fmla="*/ 380 w 458"/>
                  <a:gd name="T65" fmla="*/ 267 h 278"/>
                  <a:gd name="T66" fmla="*/ 369 w 458"/>
                  <a:gd name="T67" fmla="*/ 267 h 278"/>
                  <a:gd name="T68" fmla="*/ 353 w 458"/>
                  <a:gd name="T69" fmla="*/ 256 h 278"/>
                  <a:gd name="T70" fmla="*/ 339 w 458"/>
                  <a:gd name="T71" fmla="*/ 252 h 278"/>
                  <a:gd name="T72" fmla="*/ 283 w 458"/>
                  <a:gd name="T73" fmla="*/ 248 h 278"/>
                  <a:gd name="T74" fmla="*/ 238 w 458"/>
                  <a:gd name="T75" fmla="*/ 227 h 278"/>
                  <a:gd name="T76" fmla="*/ 192 w 458"/>
                  <a:gd name="T77" fmla="*/ 204 h 278"/>
                  <a:gd name="T78" fmla="*/ 187 w 458"/>
                  <a:gd name="T79" fmla="*/ 185 h 278"/>
                  <a:gd name="T80" fmla="*/ 176 w 458"/>
                  <a:gd name="T81" fmla="*/ 150 h 278"/>
                  <a:gd name="T82" fmla="*/ 153 w 458"/>
                  <a:gd name="T83" fmla="*/ 128 h 278"/>
                  <a:gd name="T84" fmla="*/ 140 w 458"/>
                  <a:gd name="T85" fmla="*/ 114 h 278"/>
                  <a:gd name="T86" fmla="*/ 130 w 458"/>
                  <a:gd name="T87" fmla="*/ 109 h 278"/>
                  <a:gd name="T88" fmla="*/ 123 w 458"/>
                  <a:gd name="T89" fmla="*/ 92 h 278"/>
                  <a:gd name="T90" fmla="*/ 107 w 458"/>
                  <a:gd name="T91" fmla="*/ 76 h 278"/>
                  <a:gd name="T92" fmla="*/ 86 w 458"/>
                  <a:gd name="T93" fmla="*/ 52 h 278"/>
                  <a:gd name="T94" fmla="*/ 77 w 458"/>
                  <a:gd name="T95" fmla="*/ 27 h 278"/>
                  <a:gd name="T96" fmla="*/ 60 w 458"/>
                  <a:gd name="T97" fmla="*/ 19 h 278"/>
                  <a:gd name="T98" fmla="*/ 55 w 458"/>
                  <a:gd name="T99" fmla="*/ 40 h 278"/>
                  <a:gd name="T100" fmla="*/ 74 w 458"/>
                  <a:gd name="T101" fmla="*/ 62 h 278"/>
                  <a:gd name="T102" fmla="*/ 89 w 458"/>
                  <a:gd name="T103" fmla="*/ 87 h 278"/>
                  <a:gd name="T104" fmla="*/ 101 w 458"/>
                  <a:gd name="T105" fmla="*/ 98 h 278"/>
                  <a:gd name="T106" fmla="*/ 112 w 458"/>
                  <a:gd name="T107" fmla="*/ 131 h 278"/>
                  <a:gd name="T108" fmla="*/ 124 w 458"/>
                  <a:gd name="T109" fmla="*/ 137 h 278"/>
                  <a:gd name="T110" fmla="*/ 118 w 458"/>
                  <a:gd name="T111" fmla="*/ 144 h 278"/>
                  <a:gd name="T112" fmla="*/ 91 w 458"/>
                  <a:gd name="T113" fmla="*/ 120 h 278"/>
                  <a:gd name="T114" fmla="*/ 74 w 458"/>
                  <a:gd name="T115" fmla="*/ 93 h 278"/>
                  <a:gd name="T116" fmla="*/ 52 w 458"/>
                  <a:gd name="T117" fmla="*/ 81 h 278"/>
                  <a:gd name="T118" fmla="*/ 61 w 458"/>
                  <a:gd name="T119" fmla="*/ 76 h 278"/>
                  <a:gd name="T120" fmla="*/ 39 w 458"/>
                  <a:gd name="T121" fmla="*/ 48 h 278"/>
                  <a:gd name="T122" fmla="*/ 25 w 458"/>
                  <a:gd name="T123" fmla="*/ 19 h 278"/>
                  <a:gd name="T124" fmla="*/ 39 w 458"/>
                  <a:gd name="T125" fmla="*/ 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8" h="278">
                    <a:moveTo>
                      <a:pt x="388" y="215"/>
                    </a:moveTo>
                    <a:lnTo>
                      <a:pt x="388" y="215"/>
                    </a:lnTo>
                    <a:lnTo>
                      <a:pt x="389" y="215"/>
                    </a:lnTo>
                    <a:lnTo>
                      <a:pt x="388" y="216"/>
                    </a:lnTo>
                    <a:lnTo>
                      <a:pt x="386" y="216"/>
                    </a:lnTo>
                    <a:lnTo>
                      <a:pt x="384" y="216"/>
                    </a:lnTo>
                    <a:lnTo>
                      <a:pt x="384" y="216"/>
                    </a:lnTo>
                    <a:lnTo>
                      <a:pt x="388" y="215"/>
                    </a:lnTo>
                    <a:close/>
                    <a:moveTo>
                      <a:pt x="107" y="213"/>
                    </a:moveTo>
                    <a:lnTo>
                      <a:pt x="108" y="215"/>
                    </a:lnTo>
                    <a:lnTo>
                      <a:pt x="108" y="215"/>
                    </a:lnTo>
                    <a:lnTo>
                      <a:pt x="107" y="216"/>
                    </a:lnTo>
                    <a:lnTo>
                      <a:pt x="107" y="215"/>
                    </a:lnTo>
                    <a:lnTo>
                      <a:pt x="107" y="215"/>
                    </a:lnTo>
                    <a:lnTo>
                      <a:pt x="107" y="213"/>
                    </a:lnTo>
                    <a:close/>
                    <a:moveTo>
                      <a:pt x="457" y="188"/>
                    </a:moveTo>
                    <a:lnTo>
                      <a:pt x="457" y="188"/>
                    </a:lnTo>
                    <a:lnTo>
                      <a:pt x="457" y="189"/>
                    </a:lnTo>
                    <a:lnTo>
                      <a:pt x="455" y="193"/>
                    </a:lnTo>
                    <a:lnTo>
                      <a:pt x="454" y="193"/>
                    </a:lnTo>
                    <a:lnTo>
                      <a:pt x="454" y="191"/>
                    </a:lnTo>
                    <a:lnTo>
                      <a:pt x="454" y="189"/>
                    </a:lnTo>
                    <a:lnTo>
                      <a:pt x="455" y="188"/>
                    </a:lnTo>
                    <a:lnTo>
                      <a:pt x="457" y="188"/>
                    </a:lnTo>
                    <a:lnTo>
                      <a:pt x="457" y="188"/>
                    </a:lnTo>
                    <a:close/>
                    <a:moveTo>
                      <a:pt x="458" y="177"/>
                    </a:moveTo>
                    <a:lnTo>
                      <a:pt x="458" y="177"/>
                    </a:lnTo>
                    <a:lnTo>
                      <a:pt x="458" y="178"/>
                    </a:lnTo>
                    <a:lnTo>
                      <a:pt x="458" y="178"/>
                    </a:lnTo>
                    <a:lnTo>
                      <a:pt x="458" y="178"/>
                    </a:lnTo>
                    <a:lnTo>
                      <a:pt x="458" y="178"/>
                    </a:lnTo>
                    <a:lnTo>
                      <a:pt x="457" y="177"/>
                    </a:lnTo>
                    <a:lnTo>
                      <a:pt x="458" y="177"/>
                    </a:lnTo>
                    <a:close/>
                    <a:moveTo>
                      <a:pt x="171" y="171"/>
                    </a:moveTo>
                    <a:lnTo>
                      <a:pt x="171" y="172"/>
                    </a:lnTo>
                    <a:lnTo>
                      <a:pt x="171" y="172"/>
                    </a:lnTo>
                    <a:lnTo>
                      <a:pt x="171" y="172"/>
                    </a:lnTo>
                    <a:lnTo>
                      <a:pt x="171" y="174"/>
                    </a:lnTo>
                    <a:lnTo>
                      <a:pt x="170" y="174"/>
                    </a:lnTo>
                    <a:lnTo>
                      <a:pt x="170" y="172"/>
                    </a:lnTo>
                    <a:lnTo>
                      <a:pt x="170" y="171"/>
                    </a:lnTo>
                    <a:lnTo>
                      <a:pt x="171" y="171"/>
                    </a:lnTo>
                    <a:close/>
                    <a:moveTo>
                      <a:pt x="123" y="131"/>
                    </a:moveTo>
                    <a:lnTo>
                      <a:pt x="124" y="133"/>
                    </a:lnTo>
                    <a:lnTo>
                      <a:pt x="124" y="134"/>
                    </a:lnTo>
                    <a:lnTo>
                      <a:pt x="124" y="134"/>
                    </a:lnTo>
                    <a:lnTo>
                      <a:pt x="124" y="134"/>
                    </a:lnTo>
                    <a:lnTo>
                      <a:pt x="123" y="133"/>
                    </a:lnTo>
                    <a:lnTo>
                      <a:pt x="123" y="131"/>
                    </a:lnTo>
                    <a:lnTo>
                      <a:pt x="123" y="131"/>
                    </a:lnTo>
                    <a:close/>
                    <a:moveTo>
                      <a:pt x="94" y="128"/>
                    </a:moveTo>
                    <a:lnTo>
                      <a:pt x="94" y="128"/>
                    </a:lnTo>
                    <a:lnTo>
                      <a:pt x="97" y="130"/>
                    </a:lnTo>
                    <a:lnTo>
                      <a:pt x="97" y="131"/>
                    </a:lnTo>
                    <a:lnTo>
                      <a:pt x="93" y="128"/>
                    </a:lnTo>
                    <a:lnTo>
                      <a:pt x="94" y="128"/>
                    </a:lnTo>
                    <a:close/>
                    <a:moveTo>
                      <a:pt x="112" y="120"/>
                    </a:moveTo>
                    <a:lnTo>
                      <a:pt x="113" y="120"/>
                    </a:lnTo>
                    <a:lnTo>
                      <a:pt x="113" y="120"/>
                    </a:lnTo>
                    <a:lnTo>
                      <a:pt x="113" y="123"/>
                    </a:lnTo>
                    <a:lnTo>
                      <a:pt x="113" y="122"/>
                    </a:lnTo>
                    <a:lnTo>
                      <a:pt x="112" y="122"/>
                    </a:lnTo>
                    <a:lnTo>
                      <a:pt x="112" y="120"/>
                    </a:lnTo>
                    <a:lnTo>
                      <a:pt x="112" y="120"/>
                    </a:lnTo>
                    <a:lnTo>
                      <a:pt x="112" y="120"/>
                    </a:lnTo>
                    <a:close/>
                    <a:moveTo>
                      <a:pt x="91" y="117"/>
                    </a:moveTo>
                    <a:lnTo>
                      <a:pt x="91" y="117"/>
                    </a:lnTo>
                    <a:lnTo>
                      <a:pt x="89" y="123"/>
                    </a:lnTo>
                    <a:lnTo>
                      <a:pt x="89" y="123"/>
                    </a:lnTo>
                    <a:lnTo>
                      <a:pt x="91" y="123"/>
                    </a:lnTo>
                    <a:lnTo>
                      <a:pt x="91" y="125"/>
                    </a:lnTo>
                    <a:lnTo>
                      <a:pt x="91" y="126"/>
                    </a:lnTo>
                    <a:lnTo>
                      <a:pt x="91" y="128"/>
                    </a:lnTo>
                    <a:lnTo>
                      <a:pt x="93" y="128"/>
                    </a:lnTo>
                    <a:lnTo>
                      <a:pt x="91" y="128"/>
                    </a:lnTo>
                    <a:lnTo>
                      <a:pt x="91" y="126"/>
                    </a:lnTo>
                    <a:lnTo>
                      <a:pt x="89" y="125"/>
                    </a:lnTo>
                    <a:lnTo>
                      <a:pt x="89" y="125"/>
                    </a:lnTo>
                    <a:lnTo>
                      <a:pt x="88" y="125"/>
                    </a:lnTo>
                    <a:lnTo>
                      <a:pt x="89" y="122"/>
                    </a:lnTo>
                    <a:lnTo>
                      <a:pt x="91" y="117"/>
                    </a:lnTo>
                    <a:close/>
                    <a:moveTo>
                      <a:pt x="105" y="104"/>
                    </a:moveTo>
                    <a:lnTo>
                      <a:pt x="105" y="106"/>
                    </a:lnTo>
                    <a:lnTo>
                      <a:pt x="105" y="106"/>
                    </a:lnTo>
                    <a:lnTo>
                      <a:pt x="105" y="106"/>
                    </a:lnTo>
                    <a:lnTo>
                      <a:pt x="105" y="106"/>
                    </a:lnTo>
                    <a:lnTo>
                      <a:pt x="104" y="108"/>
                    </a:lnTo>
                    <a:lnTo>
                      <a:pt x="104" y="108"/>
                    </a:lnTo>
                    <a:lnTo>
                      <a:pt x="105" y="104"/>
                    </a:lnTo>
                    <a:lnTo>
                      <a:pt x="105" y="104"/>
                    </a:lnTo>
                    <a:lnTo>
                      <a:pt x="105" y="104"/>
                    </a:lnTo>
                    <a:close/>
                    <a:moveTo>
                      <a:pt x="45" y="70"/>
                    </a:moveTo>
                    <a:lnTo>
                      <a:pt x="47" y="70"/>
                    </a:lnTo>
                    <a:lnTo>
                      <a:pt x="47" y="71"/>
                    </a:lnTo>
                    <a:lnTo>
                      <a:pt x="47" y="73"/>
                    </a:lnTo>
                    <a:lnTo>
                      <a:pt x="47" y="74"/>
                    </a:lnTo>
                    <a:lnTo>
                      <a:pt x="44" y="73"/>
                    </a:lnTo>
                    <a:lnTo>
                      <a:pt x="45" y="71"/>
                    </a:lnTo>
                    <a:lnTo>
                      <a:pt x="45" y="70"/>
                    </a:lnTo>
                    <a:lnTo>
                      <a:pt x="45" y="70"/>
                    </a:lnTo>
                    <a:close/>
                    <a:moveTo>
                      <a:pt x="1" y="56"/>
                    </a:moveTo>
                    <a:lnTo>
                      <a:pt x="1" y="56"/>
                    </a:lnTo>
                    <a:lnTo>
                      <a:pt x="1" y="57"/>
                    </a:lnTo>
                    <a:lnTo>
                      <a:pt x="3" y="57"/>
                    </a:lnTo>
                    <a:lnTo>
                      <a:pt x="3" y="59"/>
                    </a:lnTo>
                    <a:lnTo>
                      <a:pt x="3" y="60"/>
                    </a:lnTo>
                    <a:lnTo>
                      <a:pt x="1" y="60"/>
                    </a:lnTo>
                    <a:lnTo>
                      <a:pt x="0" y="57"/>
                    </a:lnTo>
                    <a:lnTo>
                      <a:pt x="0" y="57"/>
                    </a:lnTo>
                    <a:lnTo>
                      <a:pt x="1" y="56"/>
                    </a:lnTo>
                    <a:close/>
                    <a:moveTo>
                      <a:pt x="88" y="56"/>
                    </a:moveTo>
                    <a:lnTo>
                      <a:pt x="89" y="56"/>
                    </a:lnTo>
                    <a:lnTo>
                      <a:pt x="89" y="57"/>
                    </a:lnTo>
                    <a:lnTo>
                      <a:pt x="89" y="59"/>
                    </a:lnTo>
                    <a:lnTo>
                      <a:pt x="88" y="63"/>
                    </a:lnTo>
                    <a:lnTo>
                      <a:pt x="88" y="62"/>
                    </a:lnTo>
                    <a:lnTo>
                      <a:pt x="85" y="62"/>
                    </a:lnTo>
                    <a:lnTo>
                      <a:pt x="85" y="60"/>
                    </a:lnTo>
                    <a:lnTo>
                      <a:pt x="86" y="57"/>
                    </a:lnTo>
                    <a:lnTo>
                      <a:pt x="86" y="56"/>
                    </a:lnTo>
                    <a:lnTo>
                      <a:pt x="88" y="56"/>
                    </a:lnTo>
                    <a:close/>
                    <a:moveTo>
                      <a:pt x="69" y="51"/>
                    </a:moveTo>
                    <a:lnTo>
                      <a:pt x="71" y="51"/>
                    </a:lnTo>
                    <a:lnTo>
                      <a:pt x="72" y="51"/>
                    </a:lnTo>
                    <a:lnTo>
                      <a:pt x="72" y="52"/>
                    </a:lnTo>
                    <a:lnTo>
                      <a:pt x="72" y="54"/>
                    </a:lnTo>
                    <a:lnTo>
                      <a:pt x="75" y="54"/>
                    </a:lnTo>
                    <a:lnTo>
                      <a:pt x="75" y="57"/>
                    </a:lnTo>
                    <a:lnTo>
                      <a:pt x="75" y="59"/>
                    </a:lnTo>
                    <a:lnTo>
                      <a:pt x="75" y="59"/>
                    </a:lnTo>
                    <a:lnTo>
                      <a:pt x="74" y="57"/>
                    </a:lnTo>
                    <a:lnTo>
                      <a:pt x="71" y="54"/>
                    </a:lnTo>
                    <a:lnTo>
                      <a:pt x="71" y="52"/>
                    </a:lnTo>
                    <a:lnTo>
                      <a:pt x="69" y="52"/>
                    </a:lnTo>
                    <a:lnTo>
                      <a:pt x="69" y="51"/>
                    </a:lnTo>
                    <a:close/>
                    <a:moveTo>
                      <a:pt x="53" y="15"/>
                    </a:moveTo>
                    <a:lnTo>
                      <a:pt x="53" y="16"/>
                    </a:lnTo>
                    <a:lnTo>
                      <a:pt x="53" y="16"/>
                    </a:lnTo>
                    <a:lnTo>
                      <a:pt x="53" y="16"/>
                    </a:lnTo>
                    <a:lnTo>
                      <a:pt x="53" y="16"/>
                    </a:lnTo>
                    <a:lnTo>
                      <a:pt x="52" y="16"/>
                    </a:lnTo>
                    <a:lnTo>
                      <a:pt x="52" y="15"/>
                    </a:lnTo>
                    <a:lnTo>
                      <a:pt x="53" y="15"/>
                    </a:lnTo>
                    <a:close/>
                    <a:moveTo>
                      <a:pt x="53" y="0"/>
                    </a:moveTo>
                    <a:lnTo>
                      <a:pt x="52" y="2"/>
                    </a:lnTo>
                    <a:lnTo>
                      <a:pt x="52" y="4"/>
                    </a:lnTo>
                    <a:lnTo>
                      <a:pt x="58" y="7"/>
                    </a:lnTo>
                    <a:lnTo>
                      <a:pt x="66" y="8"/>
                    </a:lnTo>
                    <a:lnTo>
                      <a:pt x="72" y="11"/>
                    </a:lnTo>
                    <a:lnTo>
                      <a:pt x="78" y="13"/>
                    </a:lnTo>
                    <a:lnTo>
                      <a:pt x="86" y="16"/>
                    </a:lnTo>
                    <a:lnTo>
                      <a:pt x="93" y="18"/>
                    </a:lnTo>
                    <a:lnTo>
                      <a:pt x="99" y="21"/>
                    </a:lnTo>
                    <a:lnTo>
                      <a:pt x="107" y="22"/>
                    </a:lnTo>
                    <a:lnTo>
                      <a:pt x="112" y="22"/>
                    </a:lnTo>
                    <a:lnTo>
                      <a:pt x="116" y="22"/>
                    </a:lnTo>
                    <a:lnTo>
                      <a:pt x="123" y="22"/>
                    </a:lnTo>
                    <a:lnTo>
                      <a:pt x="127" y="22"/>
                    </a:lnTo>
                    <a:lnTo>
                      <a:pt x="132" y="22"/>
                    </a:lnTo>
                    <a:lnTo>
                      <a:pt x="137" y="22"/>
                    </a:lnTo>
                    <a:lnTo>
                      <a:pt x="142" y="22"/>
                    </a:lnTo>
                    <a:lnTo>
                      <a:pt x="148" y="22"/>
                    </a:lnTo>
                    <a:lnTo>
                      <a:pt x="148" y="21"/>
                    </a:lnTo>
                    <a:lnTo>
                      <a:pt x="148" y="19"/>
                    </a:lnTo>
                    <a:lnTo>
                      <a:pt x="148" y="18"/>
                    </a:lnTo>
                    <a:lnTo>
                      <a:pt x="148" y="15"/>
                    </a:lnTo>
                    <a:lnTo>
                      <a:pt x="151" y="15"/>
                    </a:lnTo>
                    <a:lnTo>
                      <a:pt x="160" y="15"/>
                    </a:lnTo>
                    <a:lnTo>
                      <a:pt x="164" y="15"/>
                    </a:lnTo>
                    <a:lnTo>
                      <a:pt x="167" y="15"/>
                    </a:lnTo>
                    <a:lnTo>
                      <a:pt x="170" y="15"/>
                    </a:lnTo>
                    <a:lnTo>
                      <a:pt x="173" y="15"/>
                    </a:lnTo>
                    <a:lnTo>
                      <a:pt x="173" y="16"/>
                    </a:lnTo>
                    <a:lnTo>
                      <a:pt x="173" y="16"/>
                    </a:lnTo>
                    <a:lnTo>
                      <a:pt x="175" y="16"/>
                    </a:lnTo>
                    <a:lnTo>
                      <a:pt x="176" y="19"/>
                    </a:lnTo>
                    <a:lnTo>
                      <a:pt x="178" y="21"/>
                    </a:lnTo>
                    <a:lnTo>
                      <a:pt x="179" y="21"/>
                    </a:lnTo>
                    <a:lnTo>
                      <a:pt x="183" y="24"/>
                    </a:lnTo>
                    <a:lnTo>
                      <a:pt x="186" y="27"/>
                    </a:lnTo>
                    <a:lnTo>
                      <a:pt x="190" y="30"/>
                    </a:lnTo>
                    <a:lnTo>
                      <a:pt x="192" y="32"/>
                    </a:lnTo>
                    <a:lnTo>
                      <a:pt x="194" y="34"/>
                    </a:lnTo>
                    <a:lnTo>
                      <a:pt x="195" y="34"/>
                    </a:lnTo>
                    <a:lnTo>
                      <a:pt x="197" y="37"/>
                    </a:lnTo>
                    <a:lnTo>
                      <a:pt x="198" y="41"/>
                    </a:lnTo>
                    <a:lnTo>
                      <a:pt x="198" y="43"/>
                    </a:lnTo>
                    <a:lnTo>
                      <a:pt x="200" y="46"/>
                    </a:lnTo>
                    <a:lnTo>
                      <a:pt x="201" y="49"/>
                    </a:lnTo>
                    <a:lnTo>
                      <a:pt x="203" y="51"/>
                    </a:lnTo>
                    <a:lnTo>
                      <a:pt x="205" y="51"/>
                    </a:lnTo>
                    <a:lnTo>
                      <a:pt x="205" y="51"/>
                    </a:lnTo>
                    <a:lnTo>
                      <a:pt x="206" y="52"/>
                    </a:lnTo>
                    <a:lnTo>
                      <a:pt x="208" y="54"/>
                    </a:lnTo>
                    <a:lnTo>
                      <a:pt x="211" y="54"/>
                    </a:lnTo>
                    <a:lnTo>
                      <a:pt x="212" y="56"/>
                    </a:lnTo>
                    <a:lnTo>
                      <a:pt x="217" y="59"/>
                    </a:lnTo>
                    <a:lnTo>
                      <a:pt x="219" y="59"/>
                    </a:lnTo>
                    <a:lnTo>
                      <a:pt x="220" y="59"/>
                    </a:lnTo>
                    <a:lnTo>
                      <a:pt x="222" y="59"/>
                    </a:lnTo>
                    <a:lnTo>
                      <a:pt x="222" y="57"/>
                    </a:lnTo>
                    <a:lnTo>
                      <a:pt x="224" y="56"/>
                    </a:lnTo>
                    <a:lnTo>
                      <a:pt x="225" y="56"/>
                    </a:lnTo>
                    <a:lnTo>
                      <a:pt x="225" y="56"/>
                    </a:lnTo>
                    <a:lnTo>
                      <a:pt x="225" y="54"/>
                    </a:lnTo>
                    <a:lnTo>
                      <a:pt x="225" y="52"/>
                    </a:lnTo>
                    <a:lnTo>
                      <a:pt x="227" y="49"/>
                    </a:lnTo>
                    <a:lnTo>
                      <a:pt x="228" y="48"/>
                    </a:lnTo>
                    <a:lnTo>
                      <a:pt x="230" y="48"/>
                    </a:lnTo>
                    <a:lnTo>
                      <a:pt x="231" y="46"/>
                    </a:lnTo>
                    <a:lnTo>
                      <a:pt x="233" y="46"/>
                    </a:lnTo>
                    <a:lnTo>
                      <a:pt x="233" y="46"/>
                    </a:lnTo>
                    <a:lnTo>
                      <a:pt x="235" y="46"/>
                    </a:lnTo>
                    <a:lnTo>
                      <a:pt x="238" y="46"/>
                    </a:lnTo>
                    <a:lnTo>
                      <a:pt x="241" y="46"/>
                    </a:lnTo>
                    <a:lnTo>
                      <a:pt x="242" y="46"/>
                    </a:lnTo>
                    <a:lnTo>
                      <a:pt x="244" y="46"/>
                    </a:lnTo>
                    <a:lnTo>
                      <a:pt x="244" y="46"/>
                    </a:lnTo>
                    <a:lnTo>
                      <a:pt x="244" y="46"/>
                    </a:lnTo>
                    <a:lnTo>
                      <a:pt x="244" y="48"/>
                    </a:lnTo>
                    <a:lnTo>
                      <a:pt x="246" y="48"/>
                    </a:lnTo>
                    <a:lnTo>
                      <a:pt x="246" y="48"/>
                    </a:lnTo>
                    <a:lnTo>
                      <a:pt x="247" y="49"/>
                    </a:lnTo>
                    <a:lnTo>
                      <a:pt x="252" y="52"/>
                    </a:lnTo>
                    <a:lnTo>
                      <a:pt x="252" y="52"/>
                    </a:lnTo>
                    <a:lnTo>
                      <a:pt x="252" y="52"/>
                    </a:lnTo>
                    <a:lnTo>
                      <a:pt x="253" y="54"/>
                    </a:lnTo>
                    <a:lnTo>
                      <a:pt x="255" y="56"/>
                    </a:lnTo>
                    <a:lnTo>
                      <a:pt x="257" y="59"/>
                    </a:lnTo>
                    <a:lnTo>
                      <a:pt x="257" y="60"/>
                    </a:lnTo>
                    <a:lnTo>
                      <a:pt x="258" y="62"/>
                    </a:lnTo>
                    <a:lnTo>
                      <a:pt x="260" y="65"/>
                    </a:lnTo>
                    <a:lnTo>
                      <a:pt x="261" y="67"/>
                    </a:lnTo>
                    <a:lnTo>
                      <a:pt x="261" y="67"/>
                    </a:lnTo>
                    <a:lnTo>
                      <a:pt x="261" y="68"/>
                    </a:lnTo>
                    <a:lnTo>
                      <a:pt x="261" y="70"/>
                    </a:lnTo>
                    <a:lnTo>
                      <a:pt x="263" y="71"/>
                    </a:lnTo>
                    <a:lnTo>
                      <a:pt x="265" y="71"/>
                    </a:lnTo>
                    <a:lnTo>
                      <a:pt x="266" y="74"/>
                    </a:lnTo>
                    <a:lnTo>
                      <a:pt x="268" y="76"/>
                    </a:lnTo>
                    <a:lnTo>
                      <a:pt x="269" y="79"/>
                    </a:lnTo>
                    <a:lnTo>
                      <a:pt x="272" y="81"/>
                    </a:lnTo>
                    <a:lnTo>
                      <a:pt x="274" y="82"/>
                    </a:lnTo>
                    <a:lnTo>
                      <a:pt x="274" y="82"/>
                    </a:lnTo>
                    <a:lnTo>
                      <a:pt x="274" y="84"/>
                    </a:lnTo>
                    <a:lnTo>
                      <a:pt x="274" y="85"/>
                    </a:lnTo>
                    <a:lnTo>
                      <a:pt x="274" y="85"/>
                    </a:lnTo>
                    <a:lnTo>
                      <a:pt x="274" y="87"/>
                    </a:lnTo>
                    <a:lnTo>
                      <a:pt x="274" y="87"/>
                    </a:lnTo>
                    <a:lnTo>
                      <a:pt x="274" y="89"/>
                    </a:lnTo>
                    <a:lnTo>
                      <a:pt x="274" y="89"/>
                    </a:lnTo>
                    <a:lnTo>
                      <a:pt x="274" y="89"/>
                    </a:lnTo>
                    <a:lnTo>
                      <a:pt x="274" y="90"/>
                    </a:lnTo>
                    <a:lnTo>
                      <a:pt x="276" y="92"/>
                    </a:lnTo>
                    <a:lnTo>
                      <a:pt x="277" y="93"/>
                    </a:lnTo>
                    <a:lnTo>
                      <a:pt x="279" y="97"/>
                    </a:lnTo>
                    <a:lnTo>
                      <a:pt x="279" y="97"/>
                    </a:lnTo>
                    <a:lnTo>
                      <a:pt x="279" y="98"/>
                    </a:lnTo>
                    <a:lnTo>
                      <a:pt x="280" y="100"/>
                    </a:lnTo>
                    <a:lnTo>
                      <a:pt x="282" y="100"/>
                    </a:lnTo>
                    <a:lnTo>
                      <a:pt x="283" y="100"/>
                    </a:lnTo>
                    <a:lnTo>
                      <a:pt x="285" y="101"/>
                    </a:lnTo>
                    <a:lnTo>
                      <a:pt x="287" y="101"/>
                    </a:lnTo>
                    <a:lnTo>
                      <a:pt x="288" y="103"/>
                    </a:lnTo>
                    <a:lnTo>
                      <a:pt x="290" y="103"/>
                    </a:lnTo>
                    <a:lnTo>
                      <a:pt x="291" y="104"/>
                    </a:lnTo>
                    <a:lnTo>
                      <a:pt x="294" y="104"/>
                    </a:lnTo>
                    <a:lnTo>
                      <a:pt x="298" y="104"/>
                    </a:lnTo>
                    <a:lnTo>
                      <a:pt x="301" y="106"/>
                    </a:lnTo>
                    <a:lnTo>
                      <a:pt x="304" y="108"/>
                    </a:lnTo>
                    <a:lnTo>
                      <a:pt x="304" y="108"/>
                    </a:lnTo>
                    <a:lnTo>
                      <a:pt x="304" y="108"/>
                    </a:lnTo>
                    <a:lnTo>
                      <a:pt x="304" y="108"/>
                    </a:lnTo>
                    <a:lnTo>
                      <a:pt x="304" y="108"/>
                    </a:lnTo>
                    <a:lnTo>
                      <a:pt x="306" y="106"/>
                    </a:lnTo>
                    <a:lnTo>
                      <a:pt x="307" y="106"/>
                    </a:lnTo>
                    <a:lnTo>
                      <a:pt x="307" y="109"/>
                    </a:lnTo>
                    <a:lnTo>
                      <a:pt x="306" y="112"/>
                    </a:lnTo>
                    <a:lnTo>
                      <a:pt x="304" y="117"/>
                    </a:lnTo>
                    <a:lnTo>
                      <a:pt x="302" y="120"/>
                    </a:lnTo>
                    <a:lnTo>
                      <a:pt x="299" y="130"/>
                    </a:lnTo>
                    <a:lnTo>
                      <a:pt x="299" y="136"/>
                    </a:lnTo>
                    <a:lnTo>
                      <a:pt x="299" y="139"/>
                    </a:lnTo>
                    <a:lnTo>
                      <a:pt x="299" y="139"/>
                    </a:lnTo>
                    <a:lnTo>
                      <a:pt x="299" y="141"/>
                    </a:lnTo>
                    <a:lnTo>
                      <a:pt x="299" y="147"/>
                    </a:lnTo>
                    <a:lnTo>
                      <a:pt x="299" y="152"/>
                    </a:lnTo>
                    <a:lnTo>
                      <a:pt x="299" y="153"/>
                    </a:lnTo>
                    <a:lnTo>
                      <a:pt x="298" y="155"/>
                    </a:lnTo>
                    <a:lnTo>
                      <a:pt x="298" y="156"/>
                    </a:lnTo>
                    <a:lnTo>
                      <a:pt x="298" y="158"/>
                    </a:lnTo>
                    <a:lnTo>
                      <a:pt x="298" y="160"/>
                    </a:lnTo>
                    <a:lnTo>
                      <a:pt x="298" y="163"/>
                    </a:lnTo>
                    <a:lnTo>
                      <a:pt x="299" y="164"/>
                    </a:lnTo>
                    <a:lnTo>
                      <a:pt x="301" y="169"/>
                    </a:lnTo>
                    <a:lnTo>
                      <a:pt x="302" y="171"/>
                    </a:lnTo>
                    <a:lnTo>
                      <a:pt x="304" y="172"/>
                    </a:lnTo>
                    <a:lnTo>
                      <a:pt x="306" y="174"/>
                    </a:lnTo>
                    <a:lnTo>
                      <a:pt x="304" y="175"/>
                    </a:lnTo>
                    <a:lnTo>
                      <a:pt x="304" y="175"/>
                    </a:lnTo>
                    <a:lnTo>
                      <a:pt x="304" y="177"/>
                    </a:lnTo>
                    <a:lnTo>
                      <a:pt x="304" y="177"/>
                    </a:lnTo>
                    <a:lnTo>
                      <a:pt x="304" y="175"/>
                    </a:lnTo>
                    <a:lnTo>
                      <a:pt x="304" y="174"/>
                    </a:lnTo>
                    <a:lnTo>
                      <a:pt x="304" y="174"/>
                    </a:lnTo>
                    <a:lnTo>
                      <a:pt x="302" y="172"/>
                    </a:lnTo>
                    <a:lnTo>
                      <a:pt x="301" y="171"/>
                    </a:lnTo>
                    <a:lnTo>
                      <a:pt x="299" y="166"/>
                    </a:lnTo>
                    <a:lnTo>
                      <a:pt x="301" y="172"/>
                    </a:lnTo>
                    <a:lnTo>
                      <a:pt x="301" y="174"/>
                    </a:lnTo>
                    <a:lnTo>
                      <a:pt x="301" y="174"/>
                    </a:lnTo>
                    <a:lnTo>
                      <a:pt x="302" y="174"/>
                    </a:lnTo>
                    <a:lnTo>
                      <a:pt x="302" y="175"/>
                    </a:lnTo>
                    <a:lnTo>
                      <a:pt x="302" y="175"/>
                    </a:lnTo>
                    <a:lnTo>
                      <a:pt x="304" y="180"/>
                    </a:lnTo>
                    <a:lnTo>
                      <a:pt x="307" y="185"/>
                    </a:lnTo>
                    <a:lnTo>
                      <a:pt x="307" y="186"/>
                    </a:lnTo>
                    <a:lnTo>
                      <a:pt x="307" y="188"/>
                    </a:lnTo>
                    <a:lnTo>
                      <a:pt x="313" y="194"/>
                    </a:lnTo>
                    <a:lnTo>
                      <a:pt x="318" y="199"/>
                    </a:lnTo>
                    <a:lnTo>
                      <a:pt x="318" y="204"/>
                    </a:lnTo>
                    <a:lnTo>
                      <a:pt x="320" y="204"/>
                    </a:lnTo>
                    <a:lnTo>
                      <a:pt x="320" y="207"/>
                    </a:lnTo>
                    <a:lnTo>
                      <a:pt x="323" y="208"/>
                    </a:lnTo>
                    <a:lnTo>
                      <a:pt x="323" y="210"/>
                    </a:lnTo>
                    <a:lnTo>
                      <a:pt x="324" y="210"/>
                    </a:lnTo>
                    <a:lnTo>
                      <a:pt x="326" y="213"/>
                    </a:lnTo>
                    <a:lnTo>
                      <a:pt x="328" y="215"/>
                    </a:lnTo>
                    <a:lnTo>
                      <a:pt x="326" y="215"/>
                    </a:lnTo>
                    <a:lnTo>
                      <a:pt x="324" y="213"/>
                    </a:lnTo>
                    <a:lnTo>
                      <a:pt x="324" y="215"/>
                    </a:lnTo>
                    <a:lnTo>
                      <a:pt x="326" y="215"/>
                    </a:lnTo>
                    <a:lnTo>
                      <a:pt x="329" y="216"/>
                    </a:lnTo>
                    <a:lnTo>
                      <a:pt x="331" y="216"/>
                    </a:lnTo>
                    <a:lnTo>
                      <a:pt x="329" y="216"/>
                    </a:lnTo>
                    <a:lnTo>
                      <a:pt x="328" y="215"/>
                    </a:lnTo>
                    <a:lnTo>
                      <a:pt x="328" y="215"/>
                    </a:lnTo>
                    <a:lnTo>
                      <a:pt x="331" y="216"/>
                    </a:lnTo>
                    <a:lnTo>
                      <a:pt x="335" y="216"/>
                    </a:lnTo>
                    <a:lnTo>
                      <a:pt x="339" y="218"/>
                    </a:lnTo>
                    <a:lnTo>
                      <a:pt x="342" y="218"/>
                    </a:lnTo>
                    <a:lnTo>
                      <a:pt x="343" y="221"/>
                    </a:lnTo>
                    <a:lnTo>
                      <a:pt x="345" y="224"/>
                    </a:lnTo>
                    <a:lnTo>
                      <a:pt x="347" y="224"/>
                    </a:lnTo>
                    <a:lnTo>
                      <a:pt x="347" y="224"/>
                    </a:lnTo>
                    <a:lnTo>
                      <a:pt x="350" y="224"/>
                    </a:lnTo>
                    <a:lnTo>
                      <a:pt x="354" y="221"/>
                    </a:lnTo>
                    <a:lnTo>
                      <a:pt x="356" y="221"/>
                    </a:lnTo>
                    <a:lnTo>
                      <a:pt x="359" y="219"/>
                    </a:lnTo>
                    <a:lnTo>
                      <a:pt x="364" y="219"/>
                    </a:lnTo>
                    <a:lnTo>
                      <a:pt x="365" y="219"/>
                    </a:lnTo>
                    <a:lnTo>
                      <a:pt x="369" y="219"/>
                    </a:lnTo>
                    <a:lnTo>
                      <a:pt x="370" y="218"/>
                    </a:lnTo>
                    <a:lnTo>
                      <a:pt x="372" y="218"/>
                    </a:lnTo>
                    <a:lnTo>
                      <a:pt x="372" y="218"/>
                    </a:lnTo>
                    <a:lnTo>
                      <a:pt x="375" y="216"/>
                    </a:lnTo>
                    <a:lnTo>
                      <a:pt x="375" y="216"/>
                    </a:lnTo>
                    <a:lnTo>
                      <a:pt x="378" y="216"/>
                    </a:lnTo>
                    <a:lnTo>
                      <a:pt x="380" y="216"/>
                    </a:lnTo>
                    <a:lnTo>
                      <a:pt x="383" y="216"/>
                    </a:lnTo>
                    <a:lnTo>
                      <a:pt x="383" y="216"/>
                    </a:lnTo>
                    <a:lnTo>
                      <a:pt x="383" y="218"/>
                    </a:lnTo>
                    <a:lnTo>
                      <a:pt x="383" y="218"/>
                    </a:lnTo>
                    <a:lnTo>
                      <a:pt x="383" y="218"/>
                    </a:lnTo>
                    <a:lnTo>
                      <a:pt x="384" y="219"/>
                    </a:lnTo>
                    <a:lnTo>
                      <a:pt x="388" y="219"/>
                    </a:lnTo>
                    <a:lnTo>
                      <a:pt x="389" y="219"/>
                    </a:lnTo>
                    <a:lnTo>
                      <a:pt x="391" y="218"/>
                    </a:lnTo>
                    <a:lnTo>
                      <a:pt x="392" y="216"/>
                    </a:lnTo>
                    <a:lnTo>
                      <a:pt x="392" y="216"/>
                    </a:lnTo>
                    <a:lnTo>
                      <a:pt x="392" y="215"/>
                    </a:lnTo>
                    <a:lnTo>
                      <a:pt x="391" y="215"/>
                    </a:lnTo>
                    <a:lnTo>
                      <a:pt x="391" y="215"/>
                    </a:lnTo>
                    <a:lnTo>
                      <a:pt x="391" y="213"/>
                    </a:lnTo>
                    <a:lnTo>
                      <a:pt x="391" y="213"/>
                    </a:lnTo>
                    <a:lnTo>
                      <a:pt x="389" y="213"/>
                    </a:lnTo>
                    <a:lnTo>
                      <a:pt x="389" y="213"/>
                    </a:lnTo>
                    <a:lnTo>
                      <a:pt x="389" y="213"/>
                    </a:lnTo>
                    <a:lnTo>
                      <a:pt x="391" y="213"/>
                    </a:lnTo>
                    <a:lnTo>
                      <a:pt x="394" y="212"/>
                    </a:lnTo>
                    <a:lnTo>
                      <a:pt x="395" y="210"/>
                    </a:lnTo>
                    <a:lnTo>
                      <a:pt x="397" y="208"/>
                    </a:lnTo>
                    <a:lnTo>
                      <a:pt x="400" y="207"/>
                    </a:lnTo>
                    <a:lnTo>
                      <a:pt x="400" y="201"/>
                    </a:lnTo>
                    <a:lnTo>
                      <a:pt x="402" y="199"/>
                    </a:lnTo>
                    <a:lnTo>
                      <a:pt x="403" y="197"/>
                    </a:lnTo>
                    <a:lnTo>
                      <a:pt x="403" y="197"/>
                    </a:lnTo>
                    <a:lnTo>
                      <a:pt x="403" y="196"/>
                    </a:lnTo>
                    <a:lnTo>
                      <a:pt x="403" y="193"/>
                    </a:lnTo>
                    <a:lnTo>
                      <a:pt x="403" y="191"/>
                    </a:lnTo>
                    <a:lnTo>
                      <a:pt x="403" y="188"/>
                    </a:lnTo>
                    <a:lnTo>
                      <a:pt x="405" y="186"/>
                    </a:lnTo>
                    <a:lnTo>
                      <a:pt x="405" y="185"/>
                    </a:lnTo>
                    <a:lnTo>
                      <a:pt x="405" y="182"/>
                    </a:lnTo>
                    <a:lnTo>
                      <a:pt x="408" y="180"/>
                    </a:lnTo>
                    <a:lnTo>
                      <a:pt x="413" y="178"/>
                    </a:lnTo>
                    <a:lnTo>
                      <a:pt x="413" y="177"/>
                    </a:lnTo>
                    <a:lnTo>
                      <a:pt x="427" y="175"/>
                    </a:lnTo>
                    <a:lnTo>
                      <a:pt x="429" y="175"/>
                    </a:lnTo>
                    <a:lnTo>
                      <a:pt x="432" y="174"/>
                    </a:lnTo>
                    <a:lnTo>
                      <a:pt x="433" y="174"/>
                    </a:lnTo>
                    <a:lnTo>
                      <a:pt x="436" y="174"/>
                    </a:lnTo>
                    <a:lnTo>
                      <a:pt x="436" y="172"/>
                    </a:lnTo>
                    <a:lnTo>
                      <a:pt x="436" y="172"/>
                    </a:lnTo>
                    <a:lnTo>
                      <a:pt x="436" y="172"/>
                    </a:lnTo>
                    <a:lnTo>
                      <a:pt x="438" y="172"/>
                    </a:lnTo>
                    <a:lnTo>
                      <a:pt x="440" y="172"/>
                    </a:lnTo>
                    <a:lnTo>
                      <a:pt x="443" y="174"/>
                    </a:lnTo>
                    <a:lnTo>
                      <a:pt x="444" y="174"/>
                    </a:lnTo>
                    <a:lnTo>
                      <a:pt x="447" y="174"/>
                    </a:lnTo>
                    <a:lnTo>
                      <a:pt x="451" y="175"/>
                    </a:lnTo>
                    <a:lnTo>
                      <a:pt x="451" y="175"/>
                    </a:lnTo>
                    <a:lnTo>
                      <a:pt x="451" y="174"/>
                    </a:lnTo>
                    <a:lnTo>
                      <a:pt x="452" y="174"/>
                    </a:lnTo>
                    <a:lnTo>
                      <a:pt x="451" y="174"/>
                    </a:lnTo>
                    <a:lnTo>
                      <a:pt x="451" y="174"/>
                    </a:lnTo>
                    <a:lnTo>
                      <a:pt x="451" y="174"/>
                    </a:lnTo>
                    <a:lnTo>
                      <a:pt x="451" y="174"/>
                    </a:lnTo>
                    <a:lnTo>
                      <a:pt x="449" y="174"/>
                    </a:lnTo>
                    <a:lnTo>
                      <a:pt x="449" y="172"/>
                    </a:lnTo>
                    <a:lnTo>
                      <a:pt x="451" y="174"/>
                    </a:lnTo>
                    <a:lnTo>
                      <a:pt x="451" y="172"/>
                    </a:lnTo>
                    <a:lnTo>
                      <a:pt x="452" y="172"/>
                    </a:lnTo>
                    <a:lnTo>
                      <a:pt x="454" y="172"/>
                    </a:lnTo>
                    <a:lnTo>
                      <a:pt x="455" y="175"/>
                    </a:lnTo>
                    <a:lnTo>
                      <a:pt x="457" y="175"/>
                    </a:lnTo>
                    <a:lnTo>
                      <a:pt x="457" y="178"/>
                    </a:lnTo>
                    <a:lnTo>
                      <a:pt x="457" y="178"/>
                    </a:lnTo>
                    <a:lnTo>
                      <a:pt x="457" y="180"/>
                    </a:lnTo>
                    <a:lnTo>
                      <a:pt x="457" y="182"/>
                    </a:lnTo>
                    <a:lnTo>
                      <a:pt x="455" y="183"/>
                    </a:lnTo>
                    <a:lnTo>
                      <a:pt x="455" y="185"/>
                    </a:lnTo>
                    <a:lnTo>
                      <a:pt x="454" y="186"/>
                    </a:lnTo>
                    <a:lnTo>
                      <a:pt x="451" y="189"/>
                    </a:lnTo>
                    <a:lnTo>
                      <a:pt x="447" y="193"/>
                    </a:lnTo>
                    <a:lnTo>
                      <a:pt x="447" y="194"/>
                    </a:lnTo>
                    <a:lnTo>
                      <a:pt x="447" y="196"/>
                    </a:lnTo>
                    <a:lnTo>
                      <a:pt x="447" y="197"/>
                    </a:lnTo>
                    <a:lnTo>
                      <a:pt x="447" y="199"/>
                    </a:lnTo>
                    <a:lnTo>
                      <a:pt x="447" y="199"/>
                    </a:lnTo>
                    <a:lnTo>
                      <a:pt x="447" y="199"/>
                    </a:lnTo>
                    <a:lnTo>
                      <a:pt x="446" y="201"/>
                    </a:lnTo>
                    <a:lnTo>
                      <a:pt x="444" y="202"/>
                    </a:lnTo>
                    <a:lnTo>
                      <a:pt x="444" y="202"/>
                    </a:lnTo>
                    <a:lnTo>
                      <a:pt x="444" y="204"/>
                    </a:lnTo>
                    <a:lnTo>
                      <a:pt x="446" y="202"/>
                    </a:lnTo>
                    <a:lnTo>
                      <a:pt x="447" y="202"/>
                    </a:lnTo>
                    <a:lnTo>
                      <a:pt x="447" y="202"/>
                    </a:lnTo>
                    <a:lnTo>
                      <a:pt x="447" y="202"/>
                    </a:lnTo>
                    <a:lnTo>
                      <a:pt x="447" y="204"/>
                    </a:lnTo>
                    <a:lnTo>
                      <a:pt x="447" y="205"/>
                    </a:lnTo>
                    <a:lnTo>
                      <a:pt x="447" y="205"/>
                    </a:lnTo>
                    <a:lnTo>
                      <a:pt x="446" y="205"/>
                    </a:lnTo>
                    <a:lnTo>
                      <a:pt x="444" y="205"/>
                    </a:lnTo>
                    <a:lnTo>
                      <a:pt x="444" y="207"/>
                    </a:lnTo>
                    <a:lnTo>
                      <a:pt x="444" y="207"/>
                    </a:lnTo>
                    <a:lnTo>
                      <a:pt x="446" y="208"/>
                    </a:lnTo>
                    <a:lnTo>
                      <a:pt x="446" y="207"/>
                    </a:lnTo>
                    <a:lnTo>
                      <a:pt x="447" y="207"/>
                    </a:lnTo>
                    <a:lnTo>
                      <a:pt x="447" y="207"/>
                    </a:lnTo>
                    <a:lnTo>
                      <a:pt x="446" y="210"/>
                    </a:lnTo>
                    <a:lnTo>
                      <a:pt x="444" y="215"/>
                    </a:lnTo>
                    <a:lnTo>
                      <a:pt x="443" y="216"/>
                    </a:lnTo>
                    <a:lnTo>
                      <a:pt x="443" y="219"/>
                    </a:lnTo>
                    <a:lnTo>
                      <a:pt x="443" y="221"/>
                    </a:lnTo>
                    <a:lnTo>
                      <a:pt x="441" y="223"/>
                    </a:lnTo>
                    <a:lnTo>
                      <a:pt x="441" y="223"/>
                    </a:lnTo>
                    <a:lnTo>
                      <a:pt x="440" y="219"/>
                    </a:lnTo>
                    <a:lnTo>
                      <a:pt x="440" y="219"/>
                    </a:lnTo>
                    <a:lnTo>
                      <a:pt x="440" y="218"/>
                    </a:lnTo>
                    <a:lnTo>
                      <a:pt x="440" y="215"/>
                    </a:lnTo>
                    <a:lnTo>
                      <a:pt x="440" y="213"/>
                    </a:lnTo>
                    <a:lnTo>
                      <a:pt x="438" y="213"/>
                    </a:lnTo>
                    <a:lnTo>
                      <a:pt x="438" y="215"/>
                    </a:lnTo>
                    <a:lnTo>
                      <a:pt x="436" y="216"/>
                    </a:lnTo>
                    <a:lnTo>
                      <a:pt x="436" y="216"/>
                    </a:lnTo>
                    <a:lnTo>
                      <a:pt x="436" y="218"/>
                    </a:lnTo>
                    <a:lnTo>
                      <a:pt x="435" y="219"/>
                    </a:lnTo>
                    <a:lnTo>
                      <a:pt x="435" y="219"/>
                    </a:lnTo>
                    <a:lnTo>
                      <a:pt x="433" y="219"/>
                    </a:lnTo>
                    <a:lnTo>
                      <a:pt x="432" y="219"/>
                    </a:lnTo>
                    <a:lnTo>
                      <a:pt x="432" y="223"/>
                    </a:lnTo>
                    <a:lnTo>
                      <a:pt x="429" y="226"/>
                    </a:lnTo>
                    <a:lnTo>
                      <a:pt x="429" y="227"/>
                    </a:lnTo>
                    <a:lnTo>
                      <a:pt x="427" y="227"/>
                    </a:lnTo>
                    <a:lnTo>
                      <a:pt x="427" y="227"/>
                    </a:lnTo>
                    <a:lnTo>
                      <a:pt x="425" y="227"/>
                    </a:lnTo>
                    <a:lnTo>
                      <a:pt x="424" y="226"/>
                    </a:lnTo>
                    <a:lnTo>
                      <a:pt x="424" y="227"/>
                    </a:lnTo>
                    <a:lnTo>
                      <a:pt x="422" y="227"/>
                    </a:lnTo>
                    <a:lnTo>
                      <a:pt x="422" y="229"/>
                    </a:lnTo>
                    <a:lnTo>
                      <a:pt x="414" y="229"/>
                    </a:lnTo>
                    <a:lnTo>
                      <a:pt x="408" y="229"/>
                    </a:lnTo>
                    <a:lnTo>
                      <a:pt x="402" y="229"/>
                    </a:lnTo>
                    <a:lnTo>
                      <a:pt x="397" y="229"/>
                    </a:lnTo>
                    <a:lnTo>
                      <a:pt x="397" y="232"/>
                    </a:lnTo>
                    <a:lnTo>
                      <a:pt x="397" y="235"/>
                    </a:lnTo>
                    <a:lnTo>
                      <a:pt x="397" y="237"/>
                    </a:lnTo>
                    <a:lnTo>
                      <a:pt x="394" y="237"/>
                    </a:lnTo>
                    <a:lnTo>
                      <a:pt x="391" y="237"/>
                    </a:lnTo>
                    <a:lnTo>
                      <a:pt x="391" y="238"/>
                    </a:lnTo>
                    <a:lnTo>
                      <a:pt x="392" y="238"/>
                    </a:lnTo>
                    <a:lnTo>
                      <a:pt x="392" y="240"/>
                    </a:lnTo>
                    <a:lnTo>
                      <a:pt x="395" y="241"/>
                    </a:lnTo>
                    <a:lnTo>
                      <a:pt x="397" y="243"/>
                    </a:lnTo>
                    <a:lnTo>
                      <a:pt x="399" y="245"/>
                    </a:lnTo>
                    <a:lnTo>
                      <a:pt x="400" y="245"/>
                    </a:lnTo>
                    <a:lnTo>
                      <a:pt x="402" y="246"/>
                    </a:lnTo>
                    <a:lnTo>
                      <a:pt x="402" y="248"/>
                    </a:lnTo>
                    <a:lnTo>
                      <a:pt x="402" y="248"/>
                    </a:lnTo>
                    <a:lnTo>
                      <a:pt x="402" y="249"/>
                    </a:lnTo>
                    <a:lnTo>
                      <a:pt x="403" y="249"/>
                    </a:lnTo>
                    <a:lnTo>
                      <a:pt x="405" y="249"/>
                    </a:lnTo>
                    <a:lnTo>
                      <a:pt x="405" y="251"/>
                    </a:lnTo>
                    <a:lnTo>
                      <a:pt x="405" y="252"/>
                    </a:lnTo>
                    <a:lnTo>
                      <a:pt x="403" y="254"/>
                    </a:lnTo>
                    <a:lnTo>
                      <a:pt x="405" y="254"/>
                    </a:lnTo>
                    <a:lnTo>
                      <a:pt x="403" y="254"/>
                    </a:lnTo>
                    <a:lnTo>
                      <a:pt x="400" y="254"/>
                    </a:lnTo>
                    <a:lnTo>
                      <a:pt x="397" y="254"/>
                    </a:lnTo>
                    <a:lnTo>
                      <a:pt x="392" y="254"/>
                    </a:lnTo>
                    <a:lnTo>
                      <a:pt x="391" y="254"/>
                    </a:lnTo>
                    <a:lnTo>
                      <a:pt x="386" y="254"/>
                    </a:lnTo>
                    <a:lnTo>
                      <a:pt x="384" y="257"/>
                    </a:lnTo>
                    <a:lnTo>
                      <a:pt x="383" y="260"/>
                    </a:lnTo>
                    <a:lnTo>
                      <a:pt x="381" y="264"/>
                    </a:lnTo>
                    <a:lnTo>
                      <a:pt x="380" y="265"/>
                    </a:lnTo>
                    <a:lnTo>
                      <a:pt x="380" y="267"/>
                    </a:lnTo>
                    <a:lnTo>
                      <a:pt x="380" y="267"/>
                    </a:lnTo>
                    <a:lnTo>
                      <a:pt x="381" y="270"/>
                    </a:lnTo>
                    <a:lnTo>
                      <a:pt x="380" y="270"/>
                    </a:lnTo>
                    <a:lnTo>
                      <a:pt x="380" y="270"/>
                    </a:lnTo>
                    <a:lnTo>
                      <a:pt x="380" y="271"/>
                    </a:lnTo>
                    <a:lnTo>
                      <a:pt x="380" y="271"/>
                    </a:lnTo>
                    <a:lnTo>
                      <a:pt x="380" y="273"/>
                    </a:lnTo>
                    <a:lnTo>
                      <a:pt x="380" y="275"/>
                    </a:lnTo>
                    <a:lnTo>
                      <a:pt x="380" y="275"/>
                    </a:lnTo>
                    <a:lnTo>
                      <a:pt x="380" y="276"/>
                    </a:lnTo>
                    <a:lnTo>
                      <a:pt x="378" y="276"/>
                    </a:lnTo>
                    <a:lnTo>
                      <a:pt x="378" y="278"/>
                    </a:lnTo>
                    <a:lnTo>
                      <a:pt x="378" y="276"/>
                    </a:lnTo>
                    <a:lnTo>
                      <a:pt x="375" y="273"/>
                    </a:lnTo>
                    <a:lnTo>
                      <a:pt x="370" y="268"/>
                    </a:lnTo>
                    <a:lnTo>
                      <a:pt x="369" y="267"/>
                    </a:lnTo>
                    <a:lnTo>
                      <a:pt x="367" y="267"/>
                    </a:lnTo>
                    <a:lnTo>
                      <a:pt x="365" y="264"/>
                    </a:lnTo>
                    <a:lnTo>
                      <a:pt x="359" y="259"/>
                    </a:lnTo>
                    <a:lnTo>
                      <a:pt x="356" y="257"/>
                    </a:lnTo>
                    <a:lnTo>
                      <a:pt x="354" y="256"/>
                    </a:lnTo>
                    <a:lnTo>
                      <a:pt x="351" y="254"/>
                    </a:lnTo>
                    <a:lnTo>
                      <a:pt x="350" y="252"/>
                    </a:lnTo>
                    <a:lnTo>
                      <a:pt x="348" y="252"/>
                    </a:lnTo>
                    <a:lnTo>
                      <a:pt x="348" y="251"/>
                    </a:lnTo>
                    <a:lnTo>
                      <a:pt x="347" y="251"/>
                    </a:lnTo>
                    <a:lnTo>
                      <a:pt x="347" y="252"/>
                    </a:lnTo>
                    <a:lnTo>
                      <a:pt x="348" y="252"/>
                    </a:lnTo>
                    <a:lnTo>
                      <a:pt x="348" y="254"/>
                    </a:lnTo>
                    <a:lnTo>
                      <a:pt x="350" y="254"/>
                    </a:lnTo>
                    <a:lnTo>
                      <a:pt x="350" y="254"/>
                    </a:lnTo>
                    <a:lnTo>
                      <a:pt x="353" y="256"/>
                    </a:lnTo>
                    <a:lnTo>
                      <a:pt x="353" y="256"/>
                    </a:lnTo>
                    <a:lnTo>
                      <a:pt x="347" y="252"/>
                    </a:lnTo>
                    <a:lnTo>
                      <a:pt x="343" y="252"/>
                    </a:lnTo>
                    <a:lnTo>
                      <a:pt x="343" y="252"/>
                    </a:lnTo>
                    <a:lnTo>
                      <a:pt x="345" y="251"/>
                    </a:lnTo>
                    <a:lnTo>
                      <a:pt x="343" y="251"/>
                    </a:lnTo>
                    <a:lnTo>
                      <a:pt x="343" y="251"/>
                    </a:lnTo>
                    <a:lnTo>
                      <a:pt x="342" y="251"/>
                    </a:lnTo>
                    <a:lnTo>
                      <a:pt x="342" y="251"/>
                    </a:lnTo>
                    <a:lnTo>
                      <a:pt x="342" y="251"/>
                    </a:lnTo>
                    <a:lnTo>
                      <a:pt x="342" y="251"/>
                    </a:lnTo>
                    <a:lnTo>
                      <a:pt x="340" y="249"/>
                    </a:lnTo>
                    <a:lnTo>
                      <a:pt x="340" y="249"/>
                    </a:lnTo>
                    <a:lnTo>
                      <a:pt x="339" y="251"/>
                    </a:lnTo>
                    <a:lnTo>
                      <a:pt x="339" y="251"/>
                    </a:lnTo>
                    <a:lnTo>
                      <a:pt x="339" y="252"/>
                    </a:lnTo>
                    <a:lnTo>
                      <a:pt x="340" y="252"/>
                    </a:lnTo>
                    <a:lnTo>
                      <a:pt x="342" y="252"/>
                    </a:lnTo>
                    <a:lnTo>
                      <a:pt x="342" y="252"/>
                    </a:lnTo>
                    <a:lnTo>
                      <a:pt x="339" y="252"/>
                    </a:lnTo>
                    <a:lnTo>
                      <a:pt x="337" y="252"/>
                    </a:lnTo>
                    <a:lnTo>
                      <a:pt x="332" y="256"/>
                    </a:lnTo>
                    <a:lnTo>
                      <a:pt x="328" y="257"/>
                    </a:lnTo>
                    <a:lnTo>
                      <a:pt x="321" y="260"/>
                    </a:lnTo>
                    <a:lnTo>
                      <a:pt x="318" y="260"/>
                    </a:lnTo>
                    <a:lnTo>
                      <a:pt x="317" y="260"/>
                    </a:lnTo>
                    <a:lnTo>
                      <a:pt x="312" y="260"/>
                    </a:lnTo>
                    <a:lnTo>
                      <a:pt x="307" y="257"/>
                    </a:lnTo>
                    <a:lnTo>
                      <a:pt x="299" y="256"/>
                    </a:lnTo>
                    <a:lnTo>
                      <a:pt x="293" y="252"/>
                    </a:lnTo>
                    <a:lnTo>
                      <a:pt x="288" y="251"/>
                    </a:lnTo>
                    <a:lnTo>
                      <a:pt x="283" y="248"/>
                    </a:lnTo>
                    <a:lnTo>
                      <a:pt x="282" y="248"/>
                    </a:lnTo>
                    <a:lnTo>
                      <a:pt x="280" y="248"/>
                    </a:lnTo>
                    <a:lnTo>
                      <a:pt x="276" y="246"/>
                    </a:lnTo>
                    <a:lnTo>
                      <a:pt x="271" y="245"/>
                    </a:lnTo>
                    <a:lnTo>
                      <a:pt x="266" y="241"/>
                    </a:lnTo>
                    <a:lnTo>
                      <a:pt x="263" y="241"/>
                    </a:lnTo>
                    <a:lnTo>
                      <a:pt x="260" y="240"/>
                    </a:lnTo>
                    <a:lnTo>
                      <a:pt x="253" y="238"/>
                    </a:lnTo>
                    <a:lnTo>
                      <a:pt x="252" y="237"/>
                    </a:lnTo>
                    <a:lnTo>
                      <a:pt x="250" y="235"/>
                    </a:lnTo>
                    <a:lnTo>
                      <a:pt x="246" y="234"/>
                    </a:lnTo>
                    <a:lnTo>
                      <a:pt x="244" y="232"/>
                    </a:lnTo>
                    <a:lnTo>
                      <a:pt x="242" y="232"/>
                    </a:lnTo>
                    <a:lnTo>
                      <a:pt x="241" y="229"/>
                    </a:lnTo>
                    <a:lnTo>
                      <a:pt x="239" y="227"/>
                    </a:lnTo>
                    <a:lnTo>
                      <a:pt x="238" y="227"/>
                    </a:lnTo>
                    <a:lnTo>
                      <a:pt x="238" y="227"/>
                    </a:lnTo>
                    <a:lnTo>
                      <a:pt x="235" y="227"/>
                    </a:lnTo>
                    <a:lnTo>
                      <a:pt x="230" y="226"/>
                    </a:lnTo>
                    <a:lnTo>
                      <a:pt x="227" y="226"/>
                    </a:lnTo>
                    <a:lnTo>
                      <a:pt x="222" y="224"/>
                    </a:lnTo>
                    <a:lnTo>
                      <a:pt x="216" y="221"/>
                    </a:lnTo>
                    <a:lnTo>
                      <a:pt x="214" y="219"/>
                    </a:lnTo>
                    <a:lnTo>
                      <a:pt x="212" y="216"/>
                    </a:lnTo>
                    <a:lnTo>
                      <a:pt x="209" y="215"/>
                    </a:lnTo>
                    <a:lnTo>
                      <a:pt x="208" y="213"/>
                    </a:lnTo>
                    <a:lnTo>
                      <a:pt x="205" y="212"/>
                    </a:lnTo>
                    <a:lnTo>
                      <a:pt x="203" y="210"/>
                    </a:lnTo>
                    <a:lnTo>
                      <a:pt x="200" y="208"/>
                    </a:lnTo>
                    <a:lnTo>
                      <a:pt x="195" y="207"/>
                    </a:lnTo>
                    <a:lnTo>
                      <a:pt x="194" y="205"/>
                    </a:lnTo>
                    <a:lnTo>
                      <a:pt x="192" y="204"/>
                    </a:lnTo>
                    <a:lnTo>
                      <a:pt x="190" y="201"/>
                    </a:lnTo>
                    <a:lnTo>
                      <a:pt x="187" y="197"/>
                    </a:lnTo>
                    <a:lnTo>
                      <a:pt x="186" y="196"/>
                    </a:lnTo>
                    <a:lnTo>
                      <a:pt x="186" y="193"/>
                    </a:lnTo>
                    <a:lnTo>
                      <a:pt x="186" y="191"/>
                    </a:lnTo>
                    <a:lnTo>
                      <a:pt x="184" y="191"/>
                    </a:lnTo>
                    <a:lnTo>
                      <a:pt x="184" y="189"/>
                    </a:lnTo>
                    <a:lnTo>
                      <a:pt x="186" y="189"/>
                    </a:lnTo>
                    <a:lnTo>
                      <a:pt x="189" y="189"/>
                    </a:lnTo>
                    <a:lnTo>
                      <a:pt x="190" y="188"/>
                    </a:lnTo>
                    <a:lnTo>
                      <a:pt x="190" y="186"/>
                    </a:lnTo>
                    <a:lnTo>
                      <a:pt x="190" y="186"/>
                    </a:lnTo>
                    <a:lnTo>
                      <a:pt x="189" y="185"/>
                    </a:lnTo>
                    <a:lnTo>
                      <a:pt x="187" y="185"/>
                    </a:lnTo>
                    <a:lnTo>
                      <a:pt x="187" y="185"/>
                    </a:lnTo>
                    <a:lnTo>
                      <a:pt x="187" y="185"/>
                    </a:lnTo>
                    <a:lnTo>
                      <a:pt x="187" y="183"/>
                    </a:lnTo>
                    <a:lnTo>
                      <a:pt x="189" y="183"/>
                    </a:lnTo>
                    <a:lnTo>
                      <a:pt x="189" y="182"/>
                    </a:lnTo>
                    <a:lnTo>
                      <a:pt x="190" y="180"/>
                    </a:lnTo>
                    <a:lnTo>
                      <a:pt x="190" y="178"/>
                    </a:lnTo>
                    <a:lnTo>
                      <a:pt x="190" y="175"/>
                    </a:lnTo>
                    <a:lnTo>
                      <a:pt x="190" y="174"/>
                    </a:lnTo>
                    <a:lnTo>
                      <a:pt x="187" y="172"/>
                    </a:lnTo>
                    <a:lnTo>
                      <a:pt x="187" y="172"/>
                    </a:lnTo>
                    <a:lnTo>
                      <a:pt x="186" y="169"/>
                    </a:lnTo>
                    <a:lnTo>
                      <a:pt x="184" y="167"/>
                    </a:lnTo>
                    <a:lnTo>
                      <a:pt x="184" y="161"/>
                    </a:lnTo>
                    <a:lnTo>
                      <a:pt x="183" y="156"/>
                    </a:lnTo>
                    <a:lnTo>
                      <a:pt x="181" y="155"/>
                    </a:lnTo>
                    <a:lnTo>
                      <a:pt x="179" y="153"/>
                    </a:lnTo>
                    <a:lnTo>
                      <a:pt x="176" y="150"/>
                    </a:lnTo>
                    <a:lnTo>
                      <a:pt x="173" y="149"/>
                    </a:lnTo>
                    <a:lnTo>
                      <a:pt x="171" y="144"/>
                    </a:lnTo>
                    <a:lnTo>
                      <a:pt x="168" y="141"/>
                    </a:lnTo>
                    <a:lnTo>
                      <a:pt x="165" y="137"/>
                    </a:lnTo>
                    <a:lnTo>
                      <a:pt x="164" y="136"/>
                    </a:lnTo>
                    <a:lnTo>
                      <a:pt x="154" y="130"/>
                    </a:lnTo>
                    <a:lnTo>
                      <a:pt x="154" y="130"/>
                    </a:lnTo>
                    <a:lnTo>
                      <a:pt x="157" y="131"/>
                    </a:lnTo>
                    <a:lnTo>
                      <a:pt x="157" y="131"/>
                    </a:lnTo>
                    <a:lnTo>
                      <a:pt x="157" y="130"/>
                    </a:lnTo>
                    <a:lnTo>
                      <a:pt x="157" y="128"/>
                    </a:lnTo>
                    <a:lnTo>
                      <a:pt x="157" y="128"/>
                    </a:lnTo>
                    <a:lnTo>
                      <a:pt x="156" y="128"/>
                    </a:lnTo>
                    <a:lnTo>
                      <a:pt x="156" y="128"/>
                    </a:lnTo>
                    <a:lnTo>
                      <a:pt x="154" y="128"/>
                    </a:lnTo>
                    <a:lnTo>
                      <a:pt x="153" y="128"/>
                    </a:lnTo>
                    <a:lnTo>
                      <a:pt x="151" y="126"/>
                    </a:lnTo>
                    <a:lnTo>
                      <a:pt x="151" y="125"/>
                    </a:lnTo>
                    <a:lnTo>
                      <a:pt x="151" y="125"/>
                    </a:lnTo>
                    <a:lnTo>
                      <a:pt x="148" y="122"/>
                    </a:lnTo>
                    <a:lnTo>
                      <a:pt x="146" y="120"/>
                    </a:lnTo>
                    <a:lnTo>
                      <a:pt x="146" y="120"/>
                    </a:lnTo>
                    <a:lnTo>
                      <a:pt x="148" y="120"/>
                    </a:lnTo>
                    <a:lnTo>
                      <a:pt x="148" y="120"/>
                    </a:lnTo>
                    <a:lnTo>
                      <a:pt x="149" y="120"/>
                    </a:lnTo>
                    <a:lnTo>
                      <a:pt x="149" y="120"/>
                    </a:lnTo>
                    <a:lnTo>
                      <a:pt x="149" y="120"/>
                    </a:lnTo>
                    <a:lnTo>
                      <a:pt x="149" y="120"/>
                    </a:lnTo>
                    <a:lnTo>
                      <a:pt x="145" y="119"/>
                    </a:lnTo>
                    <a:lnTo>
                      <a:pt x="143" y="117"/>
                    </a:lnTo>
                    <a:lnTo>
                      <a:pt x="140" y="115"/>
                    </a:lnTo>
                    <a:lnTo>
                      <a:pt x="140" y="114"/>
                    </a:lnTo>
                    <a:lnTo>
                      <a:pt x="138" y="112"/>
                    </a:lnTo>
                    <a:lnTo>
                      <a:pt x="138" y="112"/>
                    </a:lnTo>
                    <a:lnTo>
                      <a:pt x="138" y="114"/>
                    </a:lnTo>
                    <a:lnTo>
                      <a:pt x="135" y="114"/>
                    </a:lnTo>
                    <a:lnTo>
                      <a:pt x="135" y="112"/>
                    </a:lnTo>
                    <a:lnTo>
                      <a:pt x="135" y="112"/>
                    </a:lnTo>
                    <a:lnTo>
                      <a:pt x="137" y="112"/>
                    </a:lnTo>
                    <a:lnTo>
                      <a:pt x="138" y="111"/>
                    </a:lnTo>
                    <a:lnTo>
                      <a:pt x="138" y="109"/>
                    </a:lnTo>
                    <a:lnTo>
                      <a:pt x="137" y="111"/>
                    </a:lnTo>
                    <a:lnTo>
                      <a:pt x="135" y="111"/>
                    </a:lnTo>
                    <a:lnTo>
                      <a:pt x="135" y="112"/>
                    </a:lnTo>
                    <a:lnTo>
                      <a:pt x="134" y="112"/>
                    </a:lnTo>
                    <a:lnTo>
                      <a:pt x="132" y="112"/>
                    </a:lnTo>
                    <a:lnTo>
                      <a:pt x="132" y="111"/>
                    </a:lnTo>
                    <a:lnTo>
                      <a:pt x="130" y="109"/>
                    </a:lnTo>
                    <a:lnTo>
                      <a:pt x="130" y="104"/>
                    </a:lnTo>
                    <a:lnTo>
                      <a:pt x="130" y="103"/>
                    </a:lnTo>
                    <a:lnTo>
                      <a:pt x="132" y="101"/>
                    </a:lnTo>
                    <a:lnTo>
                      <a:pt x="134" y="101"/>
                    </a:lnTo>
                    <a:lnTo>
                      <a:pt x="134" y="101"/>
                    </a:lnTo>
                    <a:lnTo>
                      <a:pt x="134" y="101"/>
                    </a:lnTo>
                    <a:lnTo>
                      <a:pt x="134" y="101"/>
                    </a:lnTo>
                    <a:lnTo>
                      <a:pt x="134" y="100"/>
                    </a:lnTo>
                    <a:lnTo>
                      <a:pt x="132" y="100"/>
                    </a:lnTo>
                    <a:lnTo>
                      <a:pt x="132" y="98"/>
                    </a:lnTo>
                    <a:lnTo>
                      <a:pt x="132" y="98"/>
                    </a:lnTo>
                    <a:lnTo>
                      <a:pt x="129" y="95"/>
                    </a:lnTo>
                    <a:lnTo>
                      <a:pt x="126" y="95"/>
                    </a:lnTo>
                    <a:lnTo>
                      <a:pt x="126" y="95"/>
                    </a:lnTo>
                    <a:lnTo>
                      <a:pt x="124" y="93"/>
                    </a:lnTo>
                    <a:lnTo>
                      <a:pt x="123" y="92"/>
                    </a:lnTo>
                    <a:lnTo>
                      <a:pt x="123" y="90"/>
                    </a:lnTo>
                    <a:lnTo>
                      <a:pt x="123" y="90"/>
                    </a:lnTo>
                    <a:lnTo>
                      <a:pt x="123" y="89"/>
                    </a:lnTo>
                    <a:lnTo>
                      <a:pt x="118" y="87"/>
                    </a:lnTo>
                    <a:lnTo>
                      <a:pt x="116" y="87"/>
                    </a:lnTo>
                    <a:lnTo>
                      <a:pt x="115" y="85"/>
                    </a:lnTo>
                    <a:lnTo>
                      <a:pt x="115" y="84"/>
                    </a:lnTo>
                    <a:lnTo>
                      <a:pt x="113" y="84"/>
                    </a:lnTo>
                    <a:lnTo>
                      <a:pt x="113" y="82"/>
                    </a:lnTo>
                    <a:lnTo>
                      <a:pt x="113" y="81"/>
                    </a:lnTo>
                    <a:lnTo>
                      <a:pt x="113" y="78"/>
                    </a:lnTo>
                    <a:lnTo>
                      <a:pt x="115" y="76"/>
                    </a:lnTo>
                    <a:lnTo>
                      <a:pt x="110" y="76"/>
                    </a:lnTo>
                    <a:lnTo>
                      <a:pt x="110" y="76"/>
                    </a:lnTo>
                    <a:lnTo>
                      <a:pt x="108" y="76"/>
                    </a:lnTo>
                    <a:lnTo>
                      <a:pt x="107" y="76"/>
                    </a:lnTo>
                    <a:lnTo>
                      <a:pt x="105" y="74"/>
                    </a:lnTo>
                    <a:lnTo>
                      <a:pt x="104" y="73"/>
                    </a:lnTo>
                    <a:lnTo>
                      <a:pt x="101" y="68"/>
                    </a:lnTo>
                    <a:lnTo>
                      <a:pt x="97" y="67"/>
                    </a:lnTo>
                    <a:lnTo>
                      <a:pt x="96" y="67"/>
                    </a:lnTo>
                    <a:lnTo>
                      <a:pt x="96" y="65"/>
                    </a:lnTo>
                    <a:lnTo>
                      <a:pt x="94" y="63"/>
                    </a:lnTo>
                    <a:lnTo>
                      <a:pt x="94" y="62"/>
                    </a:lnTo>
                    <a:lnTo>
                      <a:pt x="94" y="62"/>
                    </a:lnTo>
                    <a:lnTo>
                      <a:pt x="93" y="60"/>
                    </a:lnTo>
                    <a:lnTo>
                      <a:pt x="91" y="59"/>
                    </a:lnTo>
                    <a:lnTo>
                      <a:pt x="89" y="57"/>
                    </a:lnTo>
                    <a:lnTo>
                      <a:pt x="89" y="56"/>
                    </a:lnTo>
                    <a:lnTo>
                      <a:pt x="88" y="54"/>
                    </a:lnTo>
                    <a:lnTo>
                      <a:pt x="88" y="54"/>
                    </a:lnTo>
                    <a:lnTo>
                      <a:pt x="86" y="52"/>
                    </a:lnTo>
                    <a:lnTo>
                      <a:pt x="86" y="52"/>
                    </a:lnTo>
                    <a:lnTo>
                      <a:pt x="86" y="51"/>
                    </a:lnTo>
                    <a:lnTo>
                      <a:pt x="85" y="48"/>
                    </a:lnTo>
                    <a:lnTo>
                      <a:pt x="83" y="46"/>
                    </a:lnTo>
                    <a:lnTo>
                      <a:pt x="83" y="45"/>
                    </a:lnTo>
                    <a:lnTo>
                      <a:pt x="82" y="43"/>
                    </a:lnTo>
                    <a:lnTo>
                      <a:pt x="82" y="41"/>
                    </a:lnTo>
                    <a:lnTo>
                      <a:pt x="80" y="38"/>
                    </a:lnTo>
                    <a:lnTo>
                      <a:pt x="78" y="35"/>
                    </a:lnTo>
                    <a:lnTo>
                      <a:pt x="77" y="34"/>
                    </a:lnTo>
                    <a:lnTo>
                      <a:pt x="77" y="30"/>
                    </a:lnTo>
                    <a:lnTo>
                      <a:pt x="77" y="29"/>
                    </a:lnTo>
                    <a:lnTo>
                      <a:pt x="77" y="27"/>
                    </a:lnTo>
                    <a:lnTo>
                      <a:pt x="77" y="27"/>
                    </a:lnTo>
                    <a:lnTo>
                      <a:pt x="77" y="26"/>
                    </a:lnTo>
                    <a:lnTo>
                      <a:pt x="77" y="27"/>
                    </a:lnTo>
                    <a:lnTo>
                      <a:pt x="77" y="26"/>
                    </a:lnTo>
                    <a:lnTo>
                      <a:pt x="77" y="24"/>
                    </a:lnTo>
                    <a:lnTo>
                      <a:pt x="77" y="24"/>
                    </a:lnTo>
                    <a:lnTo>
                      <a:pt x="75" y="24"/>
                    </a:lnTo>
                    <a:lnTo>
                      <a:pt x="75" y="24"/>
                    </a:lnTo>
                    <a:lnTo>
                      <a:pt x="71" y="22"/>
                    </a:lnTo>
                    <a:lnTo>
                      <a:pt x="69" y="22"/>
                    </a:lnTo>
                    <a:lnTo>
                      <a:pt x="69" y="21"/>
                    </a:lnTo>
                    <a:lnTo>
                      <a:pt x="67" y="19"/>
                    </a:lnTo>
                    <a:lnTo>
                      <a:pt x="67" y="19"/>
                    </a:lnTo>
                    <a:lnTo>
                      <a:pt x="64" y="18"/>
                    </a:lnTo>
                    <a:lnTo>
                      <a:pt x="64" y="18"/>
                    </a:lnTo>
                    <a:lnTo>
                      <a:pt x="64" y="19"/>
                    </a:lnTo>
                    <a:lnTo>
                      <a:pt x="63" y="19"/>
                    </a:lnTo>
                    <a:lnTo>
                      <a:pt x="61" y="19"/>
                    </a:lnTo>
                    <a:lnTo>
                      <a:pt x="60" y="19"/>
                    </a:lnTo>
                    <a:lnTo>
                      <a:pt x="56" y="16"/>
                    </a:lnTo>
                    <a:lnTo>
                      <a:pt x="55" y="16"/>
                    </a:lnTo>
                    <a:lnTo>
                      <a:pt x="53" y="15"/>
                    </a:lnTo>
                    <a:lnTo>
                      <a:pt x="53" y="15"/>
                    </a:lnTo>
                    <a:lnTo>
                      <a:pt x="50" y="13"/>
                    </a:lnTo>
                    <a:lnTo>
                      <a:pt x="50" y="15"/>
                    </a:lnTo>
                    <a:lnTo>
                      <a:pt x="52" y="15"/>
                    </a:lnTo>
                    <a:lnTo>
                      <a:pt x="52" y="18"/>
                    </a:lnTo>
                    <a:lnTo>
                      <a:pt x="52" y="19"/>
                    </a:lnTo>
                    <a:lnTo>
                      <a:pt x="52" y="26"/>
                    </a:lnTo>
                    <a:lnTo>
                      <a:pt x="52" y="26"/>
                    </a:lnTo>
                    <a:lnTo>
                      <a:pt x="53" y="29"/>
                    </a:lnTo>
                    <a:lnTo>
                      <a:pt x="53" y="32"/>
                    </a:lnTo>
                    <a:lnTo>
                      <a:pt x="53" y="34"/>
                    </a:lnTo>
                    <a:lnTo>
                      <a:pt x="55" y="35"/>
                    </a:lnTo>
                    <a:lnTo>
                      <a:pt x="55" y="40"/>
                    </a:lnTo>
                    <a:lnTo>
                      <a:pt x="55" y="41"/>
                    </a:lnTo>
                    <a:lnTo>
                      <a:pt x="56" y="43"/>
                    </a:lnTo>
                    <a:lnTo>
                      <a:pt x="58" y="45"/>
                    </a:lnTo>
                    <a:lnTo>
                      <a:pt x="58" y="46"/>
                    </a:lnTo>
                    <a:lnTo>
                      <a:pt x="61" y="48"/>
                    </a:lnTo>
                    <a:lnTo>
                      <a:pt x="63" y="49"/>
                    </a:lnTo>
                    <a:lnTo>
                      <a:pt x="66" y="52"/>
                    </a:lnTo>
                    <a:lnTo>
                      <a:pt x="67" y="54"/>
                    </a:lnTo>
                    <a:lnTo>
                      <a:pt x="71" y="57"/>
                    </a:lnTo>
                    <a:lnTo>
                      <a:pt x="71" y="59"/>
                    </a:lnTo>
                    <a:lnTo>
                      <a:pt x="71" y="60"/>
                    </a:lnTo>
                    <a:lnTo>
                      <a:pt x="72" y="60"/>
                    </a:lnTo>
                    <a:lnTo>
                      <a:pt x="74" y="62"/>
                    </a:lnTo>
                    <a:lnTo>
                      <a:pt x="74" y="62"/>
                    </a:lnTo>
                    <a:lnTo>
                      <a:pt x="74" y="62"/>
                    </a:lnTo>
                    <a:lnTo>
                      <a:pt x="74" y="62"/>
                    </a:lnTo>
                    <a:lnTo>
                      <a:pt x="75" y="62"/>
                    </a:lnTo>
                    <a:lnTo>
                      <a:pt x="77" y="67"/>
                    </a:lnTo>
                    <a:lnTo>
                      <a:pt x="78" y="67"/>
                    </a:lnTo>
                    <a:lnTo>
                      <a:pt x="78" y="68"/>
                    </a:lnTo>
                    <a:lnTo>
                      <a:pt x="80" y="68"/>
                    </a:lnTo>
                    <a:lnTo>
                      <a:pt x="80" y="70"/>
                    </a:lnTo>
                    <a:lnTo>
                      <a:pt x="80" y="70"/>
                    </a:lnTo>
                    <a:lnTo>
                      <a:pt x="82" y="71"/>
                    </a:lnTo>
                    <a:lnTo>
                      <a:pt x="82" y="73"/>
                    </a:lnTo>
                    <a:lnTo>
                      <a:pt x="82" y="74"/>
                    </a:lnTo>
                    <a:lnTo>
                      <a:pt x="82" y="76"/>
                    </a:lnTo>
                    <a:lnTo>
                      <a:pt x="82" y="78"/>
                    </a:lnTo>
                    <a:lnTo>
                      <a:pt x="85" y="81"/>
                    </a:lnTo>
                    <a:lnTo>
                      <a:pt x="88" y="82"/>
                    </a:lnTo>
                    <a:lnTo>
                      <a:pt x="88" y="85"/>
                    </a:lnTo>
                    <a:lnTo>
                      <a:pt x="89" y="87"/>
                    </a:lnTo>
                    <a:lnTo>
                      <a:pt x="91" y="89"/>
                    </a:lnTo>
                    <a:lnTo>
                      <a:pt x="93" y="89"/>
                    </a:lnTo>
                    <a:lnTo>
                      <a:pt x="93" y="90"/>
                    </a:lnTo>
                    <a:lnTo>
                      <a:pt x="93" y="90"/>
                    </a:lnTo>
                    <a:lnTo>
                      <a:pt x="94" y="93"/>
                    </a:lnTo>
                    <a:lnTo>
                      <a:pt x="94" y="95"/>
                    </a:lnTo>
                    <a:lnTo>
                      <a:pt x="96" y="97"/>
                    </a:lnTo>
                    <a:lnTo>
                      <a:pt x="97" y="97"/>
                    </a:lnTo>
                    <a:lnTo>
                      <a:pt x="97" y="97"/>
                    </a:lnTo>
                    <a:lnTo>
                      <a:pt x="96" y="95"/>
                    </a:lnTo>
                    <a:lnTo>
                      <a:pt x="96" y="93"/>
                    </a:lnTo>
                    <a:lnTo>
                      <a:pt x="96" y="92"/>
                    </a:lnTo>
                    <a:lnTo>
                      <a:pt x="96" y="92"/>
                    </a:lnTo>
                    <a:lnTo>
                      <a:pt x="99" y="95"/>
                    </a:lnTo>
                    <a:lnTo>
                      <a:pt x="99" y="97"/>
                    </a:lnTo>
                    <a:lnTo>
                      <a:pt x="101" y="98"/>
                    </a:lnTo>
                    <a:lnTo>
                      <a:pt x="101" y="100"/>
                    </a:lnTo>
                    <a:lnTo>
                      <a:pt x="101" y="100"/>
                    </a:lnTo>
                    <a:lnTo>
                      <a:pt x="101" y="101"/>
                    </a:lnTo>
                    <a:lnTo>
                      <a:pt x="102" y="104"/>
                    </a:lnTo>
                    <a:lnTo>
                      <a:pt x="102" y="106"/>
                    </a:lnTo>
                    <a:lnTo>
                      <a:pt x="104" y="109"/>
                    </a:lnTo>
                    <a:lnTo>
                      <a:pt x="105" y="112"/>
                    </a:lnTo>
                    <a:lnTo>
                      <a:pt x="107" y="112"/>
                    </a:lnTo>
                    <a:lnTo>
                      <a:pt x="107" y="114"/>
                    </a:lnTo>
                    <a:lnTo>
                      <a:pt x="108" y="119"/>
                    </a:lnTo>
                    <a:lnTo>
                      <a:pt x="110" y="122"/>
                    </a:lnTo>
                    <a:lnTo>
                      <a:pt x="112" y="123"/>
                    </a:lnTo>
                    <a:lnTo>
                      <a:pt x="112" y="125"/>
                    </a:lnTo>
                    <a:lnTo>
                      <a:pt x="112" y="126"/>
                    </a:lnTo>
                    <a:lnTo>
                      <a:pt x="112" y="126"/>
                    </a:lnTo>
                    <a:lnTo>
                      <a:pt x="112" y="131"/>
                    </a:lnTo>
                    <a:lnTo>
                      <a:pt x="113" y="133"/>
                    </a:lnTo>
                    <a:lnTo>
                      <a:pt x="115" y="133"/>
                    </a:lnTo>
                    <a:lnTo>
                      <a:pt x="116" y="134"/>
                    </a:lnTo>
                    <a:lnTo>
                      <a:pt x="116" y="134"/>
                    </a:lnTo>
                    <a:lnTo>
                      <a:pt x="116" y="134"/>
                    </a:lnTo>
                    <a:lnTo>
                      <a:pt x="116" y="134"/>
                    </a:lnTo>
                    <a:lnTo>
                      <a:pt x="118" y="133"/>
                    </a:lnTo>
                    <a:lnTo>
                      <a:pt x="116" y="133"/>
                    </a:lnTo>
                    <a:lnTo>
                      <a:pt x="116" y="131"/>
                    </a:lnTo>
                    <a:lnTo>
                      <a:pt x="118" y="131"/>
                    </a:lnTo>
                    <a:lnTo>
                      <a:pt x="118" y="131"/>
                    </a:lnTo>
                    <a:lnTo>
                      <a:pt x="121" y="133"/>
                    </a:lnTo>
                    <a:lnTo>
                      <a:pt x="123" y="134"/>
                    </a:lnTo>
                    <a:lnTo>
                      <a:pt x="123" y="136"/>
                    </a:lnTo>
                    <a:lnTo>
                      <a:pt x="124" y="137"/>
                    </a:lnTo>
                    <a:lnTo>
                      <a:pt x="124" y="137"/>
                    </a:lnTo>
                    <a:lnTo>
                      <a:pt x="126" y="139"/>
                    </a:lnTo>
                    <a:lnTo>
                      <a:pt x="126" y="141"/>
                    </a:lnTo>
                    <a:lnTo>
                      <a:pt x="129" y="142"/>
                    </a:lnTo>
                    <a:lnTo>
                      <a:pt x="130" y="144"/>
                    </a:lnTo>
                    <a:lnTo>
                      <a:pt x="130" y="145"/>
                    </a:lnTo>
                    <a:lnTo>
                      <a:pt x="129" y="149"/>
                    </a:lnTo>
                    <a:lnTo>
                      <a:pt x="129" y="149"/>
                    </a:lnTo>
                    <a:lnTo>
                      <a:pt x="127" y="150"/>
                    </a:lnTo>
                    <a:lnTo>
                      <a:pt x="126" y="152"/>
                    </a:lnTo>
                    <a:lnTo>
                      <a:pt x="124" y="153"/>
                    </a:lnTo>
                    <a:lnTo>
                      <a:pt x="123" y="153"/>
                    </a:lnTo>
                    <a:lnTo>
                      <a:pt x="121" y="153"/>
                    </a:lnTo>
                    <a:lnTo>
                      <a:pt x="121" y="152"/>
                    </a:lnTo>
                    <a:lnTo>
                      <a:pt x="119" y="147"/>
                    </a:lnTo>
                    <a:lnTo>
                      <a:pt x="118" y="145"/>
                    </a:lnTo>
                    <a:lnTo>
                      <a:pt x="118" y="144"/>
                    </a:lnTo>
                    <a:lnTo>
                      <a:pt x="116" y="141"/>
                    </a:lnTo>
                    <a:lnTo>
                      <a:pt x="113" y="141"/>
                    </a:lnTo>
                    <a:lnTo>
                      <a:pt x="110" y="137"/>
                    </a:lnTo>
                    <a:lnTo>
                      <a:pt x="108" y="136"/>
                    </a:lnTo>
                    <a:lnTo>
                      <a:pt x="107" y="134"/>
                    </a:lnTo>
                    <a:lnTo>
                      <a:pt x="101" y="131"/>
                    </a:lnTo>
                    <a:lnTo>
                      <a:pt x="99" y="130"/>
                    </a:lnTo>
                    <a:lnTo>
                      <a:pt x="97" y="128"/>
                    </a:lnTo>
                    <a:lnTo>
                      <a:pt x="96" y="128"/>
                    </a:lnTo>
                    <a:lnTo>
                      <a:pt x="96" y="128"/>
                    </a:lnTo>
                    <a:lnTo>
                      <a:pt x="96" y="128"/>
                    </a:lnTo>
                    <a:lnTo>
                      <a:pt x="96" y="126"/>
                    </a:lnTo>
                    <a:lnTo>
                      <a:pt x="94" y="126"/>
                    </a:lnTo>
                    <a:lnTo>
                      <a:pt x="91" y="123"/>
                    </a:lnTo>
                    <a:lnTo>
                      <a:pt x="91" y="122"/>
                    </a:lnTo>
                    <a:lnTo>
                      <a:pt x="91" y="120"/>
                    </a:lnTo>
                    <a:lnTo>
                      <a:pt x="91" y="115"/>
                    </a:lnTo>
                    <a:lnTo>
                      <a:pt x="93" y="114"/>
                    </a:lnTo>
                    <a:lnTo>
                      <a:pt x="91" y="112"/>
                    </a:lnTo>
                    <a:lnTo>
                      <a:pt x="91" y="112"/>
                    </a:lnTo>
                    <a:lnTo>
                      <a:pt x="91" y="111"/>
                    </a:lnTo>
                    <a:lnTo>
                      <a:pt x="91" y="109"/>
                    </a:lnTo>
                    <a:lnTo>
                      <a:pt x="89" y="108"/>
                    </a:lnTo>
                    <a:lnTo>
                      <a:pt x="88" y="103"/>
                    </a:lnTo>
                    <a:lnTo>
                      <a:pt x="85" y="101"/>
                    </a:lnTo>
                    <a:lnTo>
                      <a:pt x="83" y="101"/>
                    </a:lnTo>
                    <a:lnTo>
                      <a:pt x="78" y="97"/>
                    </a:lnTo>
                    <a:lnTo>
                      <a:pt x="77" y="95"/>
                    </a:lnTo>
                    <a:lnTo>
                      <a:pt x="77" y="93"/>
                    </a:lnTo>
                    <a:lnTo>
                      <a:pt x="75" y="92"/>
                    </a:lnTo>
                    <a:lnTo>
                      <a:pt x="75" y="92"/>
                    </a:lnTo>
                    <a:lnTo>
                      <a:pt x="74" y="93"/>
                    </a:lnTo>
                    <a:lnTo>
                      <a:pt x="72" y="93"/>
                    </a:lnTo>
                    <a:lnTo>
                      <a:pt x="69" y="95"/>
                    </a:lnTo>
                    <a:lnTo>
                      <a:pt x="67" y="93"/>
                    </a:lnTo>
                    <a:lnTo>
                      <a:pt x="67" y="92"/>
                    </a:lnTo>
                    <a:lnTo>
                      <a:pt x="66" y="90"/>
                    </a:lnTo>
                    <a:lnTo>
                      <a:pt x="64" y="90"/>
                    </a:lnTo>
                    <a:lnTo>
                      <a:pt x="64" y="90"/>
                    </a:lnTo>
                    <a:lnTo>
                      <a:pt x="63" y="89"/>
                    </a:lnTo>
                    <a:lnTo>
                      <a:pt x="61" y="89"/>
                    </a:lnTo>
                    <a:lnTo>
                      <a:pt x="60" y="87"/>
                    </a:lnTo>
                    <a:lnTo>
                      <a:pt x="58" y="87"/>
                    </a:lnTo>
                    <a:lnTo>
                      <a:pt x="56" y="85"/>
                    </a:lnTo>
                    <a:lnTo>
                      <a:pt x="56" y="84"/>
                    </a:lnTo>
                    <a:lnTo>
                      <a:pt x="56" y="84"/>
                    </a:lnTo>
                    <a:lnTo>
                      <a:pt x="53" y="82"/>
                    </a:lnTo>
                    <a:lnTo>
                      <a:pt x="52" y="81"/>
                    </a:lnTo>
                    <a:lnTo>
                      <a:pt x="50" y="79"/>
                    </a:lnTo>
                    <a:lnTo>
                      <a:pt x="48" y="78"/>
                    </a:lnTo>
                    <a:lnTo>
                      <a:pt x="48" y="78"/>
                    </a:lnTo>
                    <a:lnTo>
                      <a:pt x="52" y="78"/>
                    </a:lnTo>
                    <a:lnTo>
                      <a:pt x="55" y="78"/>
                    </a:lnTo>
                    <a:lnTo>
                      <a:pt x="58" y="78"/>
                    </a:lnTo>
                    <a:lnTo>
                      <a:pt x="58" y="78"/>
                    </a:lnTo>
                    <a:lnTo>
                      <a:pt x="60" y="76"/>
                    </a:lnTo>
                    <a:lnTo>
                      <a:pt x="60" y="78"/>
                    </a:lnTo>
                    <a:lnTo>
                      <a:pt x="60" y="78"/>
                    </a:lnTo>
                    <a:lnTo>
                      <a:pt x="61" y="79"/>
                    </a:lnTo>
                    <a:lnTo>
                      <a:pt x="61" y="79"/>
                    </a:lnTo>
                    <a:lnTo>
                      <a:pt x="63" y="79"/>
                    </a:lnTo>
                    <a:lnTo>
                      <a:pt x="61" y="79"/>
                    </a:lnTo>
                    <a:lnTo>
                      <a:pt x="61" y="78"/>
                    </a:lnTo>
                    <a:lnTo>
                      <a:pt x="61" y="76"/>
                    </a:lnTo>
                    <a:lnTo>
                      <a:pt x="61" y="76"/>
                    </a:lnTo>
                    <a:lnTo>
                      <a:pt x="60" y="76"/>
                    </a:lnTo>
                    <a:lnTo>
                      <a:pt x="60" y="76"/>
                    </a:lnTo>
                    <a:lnTo>
                      <a:pt x="61" y="74"/>
                    </a:lnTo>
                    <a:lnTo>
                      <a:pt x="63" y="71"/>
                    </a:lnTo>
                    <a:lnTo>
                      <a:pt x="63" y="68"/>
                    </a:lnTo>
                    <a:lnTo>
                      <a:pt x="61" y="65"/>
                    </a:lnTo>
                    <a:lnTo>
                      <a:pt x="60" y="63"/>
                    </a:lnTo>
                    <a:lnTo>
                      <a:pt x="55" y="57"/>
                    </a:lnTo>
                    <a:lnTo>
                      <a:pt x="52" y="54"/>
                    </a:lnTo>
                    <a:lnTo>
                      <a:pt x="50" y="54"/>
                    </a:lnTo>
                    <a:lnTo>
                      <a:pt x="50" y="52"/>
                    </a:lnTo>
                    <a:lnTo>
                      <a:pt x="47" y="52"/>
                    </a:lnTo>
                    <a:lnTo>
                      <a:pt x="45" y="51"/>
                    </a:lnTo>
                    <a:lnTo>
                      <a:pt x="41" y="48"/>
                    </a:lnTo>
                    <a:lnTo>
                      <a:pt x="39" y="48"/>
                    </a:lnTo>
                    <a:lnTo>
                      <a:pt x="39" y="45"/>
                    </a:lnTo>
                    <a:lnTo>
                      <a:pt x="37" y="45"/>
                    </a:lnTo>
                    <a:lnTo>
                      <a:pt x="37" y="41"/>
                    </a:lnTo>
                    <a:lnTo>
                      <a:pt x="37" y="38"/>
                    </a:lnTo>
                    <a:lnTo>
                      <a:pt x="37" y="38"/>
                    </a:lnTo>
                    <a:lnTo>
                      <a:pt x="34" y="37"/>
                    </a:lnTo>
                    <a:lnTo>
                      <a:pt x="34" y="35"/>
                    </a:lnTo>
                    <a:lnTo>
                      <a:pt x="34" y="32"/>
                    </a:lnTo>
                    <a:lnTo>
                      <a:pt x="34" y="30"/>
                    </a:lnTo>
                    <a:lnTo>
                      <a:pt x="31" y="29"/>
                    </a:lnTo>
                    <a:lnTo>
                      <a:pt x="31" y="27"/>
                    </a:lnTo>
                    <a:lnTo>
                      <a:pt x="31" y="26"/>
                    </a:lnTo>
                    <a:lnTo>
                      <a:pt x="30" y="24"/>
                    </a:lnTo>
                    <a:lnTo>
                      <a:pt x="28" y="22"/>
                    </a:lnTo>
                    <a:lnTo>
                      <a:pt x="26" y="19"/>
                    </a:lnTo>
                    <a:lnTo>
                      <a:pt x="25" y="19"/>
                    </a:lnTo>
                    <a:lnTo>
                      <a:pt x="25" y="16"/>
                    </a:lnTo>
                    <a:lnTo>
                      <a:pt x="25" y="16"/>
                    </a:lnTo>
                    <a:lnTo>
                      <a:pt x="25" y="16"/>
                    </a:lnTo>
                    <a:lnTo>
                      <a:pt x="25" y="16"/>
                    </a:lnTo>
                    <a:lnTo>
                      <a:pt x="26" y="16"/>
                    </a:lnTo>
                    <a:lnTo>
                      <a:pt x="26" y="15"/>
                    </a:lnTo>
                    <a:lnTo>
                      <a:pt x="23" y="11"/>
                    </a:lnTo>
                    <a:lnTo>
                      <a:pt x="22" y="8"/>
                    </a:lnTo>
                    <a:lnTo>
                      <a:pt x="20" y="7"/>
                    </a:lnTo>
                    <a:lnTo>
                      <a:pt x="20" y="7"/>
                    </a:lnTo>
                    <a:lnTo>
                      <a:pt x="19" y="4"/>
                    </a:lnTo>
                    <a:lnTo>
                      <a:pt x="23" y="4"/>
                    </a:lnTo>
                    <a:lnTo>
                      <a:pt x="26" y="2"/>
                    </a:lnTo>
                    <a:lnTo>
                      <a:pt x="31" y="2"/>
                    </a:lnTo>
                    <a:lnTo>
                      <a:pt x="36" y="2"/>
                    </a:lnTo>
                    <a:lnTo>
                      <a:pt x="39" y="2"/>
                    </a:lnTo>
                    <a:lnTo>
                      <a:pt x="44" y="0"/>
                    </a:lnTo>
                    <a:lnTo>
                      <a:pt x="47" y="0"/>
                    </a:lnTo>
                    <a:lnTo>
                      <a:pt x="52" y="0"/>
                    </a:lnTo>
                    <a:lnTo>
                      <a:pt x="5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1" name="Freeform 198">
                <a:extLst>
                  <a:ext uri="{FF2B5EF4-FFF2-40B4-BE49-F238E27FC236}">
                    <a16:creationId xmlns:a16="http://schemas.microsoft.com/office/drawing/2014/main" id="{9C8CE994-3F75-4647-A824-B4CE28828ED4}"/>
                  </a:ext>
                </a:extLst>
              </p:cNvPr>
              <p:cNvSpPr>
                <a:spLocks noEditPoints="1"/>
              </p:cNvSpPr>
              <p:nvPr/>
            </p:nvSpPr>
            <p:spPr bwMode="auto">
              <a:xfrm>
                <a:off x="6685027" y="4681017"/>
                <a:ext cx="91614" cy="220263"/>
              </a:xfrm>
              <a:custGeom>
                <a:avLst/>
                <a:gdLst>
                  <a:gd name="T0" fmla="*/ 30 w 47"/>
                  <a:gd name="T1" fmla="*/ 39 h 113"/>
                  <a:gd name="T2" fmla="*/ 30 w 47"/>
                  <a:gd name="T3" fmla="*/ 38 h 113"/>
                  <a:gd name="T4" fmla="*/ 28 w 47"/>
                  <a:gd name="T5" fmla="*/ 38 h 113"/>
                  <a:gd name="T6" fmla="*/ 33 w 47"/>
                  <a:gd name="T7" fmla="*/ 31 h 113"/>
                  <a:gd name="T8" fmla="*/ 4 w 47"/>
                  <a:gd name="T9" fmla="*/ 0 h 113"/>
                  <a:gd name="T10" fmla="*/ 12 w 47"/>
                  <a:gd name="T11" fmla="*/ 3 h 113"/>
                  <a:gd name="T12" fmla="*/ 17 w 47"/>
                  <a:gd name="T13" fmla="*/ 3 h 113"/>
                  <a:gd name="T14" fmla="*/ 18 w 47"/>
                  <a:gd name="T15" fmla="*/ 6 h 113"/>
                  <a:gd name="T16" fmla="*/ 20 w 47"/>
                  <a:gd name="T17" fmla="*/ 11 h 113"/>
                  <a:gd name="T18" fmla="*/ 23 w 47"/>
                  <a:gd name="T19" fmla="*/ 15 h 113"/>
                  <a:gd name="T20" fmla="*/ 22 w 47"/>
                  <a:gd name="T21" fmla="*/ 17 h 113"/>
                  <a:gd name="T22" fmla="*/ 23 w 47"/>
                  <a:gd name="T23" fmla="*/ 25 h 113"/>
                  <a:gd name="T24" fmla="*/ 23 w 47"/>
                  <a:gd name="T25" fmla="*/ 33 h 113"/>
                  <a:gd name="T26" fmla="*/ 20 w 47"/>
                  <a:gd name="T27" fmla="*/ 38 h 113"/>
                  <a:gd name="T28" fmla="*/ 20 w 47"/>
                  <a:gd name="T29" fmla="*/ 42 h 113"/>
                  <a:gd name="T30" fmla="*/ 22 w 47"/>
                  <a:gd name="T31" fmla="*/ 47 h 113"/>
                  <a:gd name="T32" fmla="*/ 23 w 47"/>
                  <a:gd name="T33" fmla="*/ 49 h 113"/>
                  <a:gd name="T34" fmla="*/ 25 w 47"/>
                  <a:gd name="T35" fmla="*/ 56 h 113"/>
                  <a:gd name="T36" fmla="*/ 26 w 47"/>
                  <a:gd name="T37" fmla="*/ 60 h 113"/>
                  <a:gd name="T38" fmla="*/ 28 w 47"/>
                  <a:gd name="T39" fmla="*/ 64 h 113"/>
                  <a:gd name="T40" fmla="*/ 28 w 47"/>
                  <a:gd name="T41" fmla="*/ 67 h 113"/>
                  <a:gd name="T42" fmla="*/ 30 w 47"/>
                  <a:gd name="T43" fmla="*/ 71 h 113"/>
                  <a:gd name="T44" fmla="*/ 31 w 47"/>
                  <a:gd name="T45" fmla="*/ 69 h 113"/>
                  <a:gd name="T46" fmla="*/ 31 w 47"/>
                  <a:gd name="T47" fmla="*/ 67 h 113"/>
                  <a:gd name="T48" fmla="*/ 33 w 47"/>
                  <a:gd name="T49" fmla="*/ 69 h 113"/>
                  <a:gd name="T50" fmla="*/ 36 w 47"/>
                  <a:gd name="T51" fmla="*/ 72 h 113"/>
                  <a:gd name="T52" fmla="*/ 37 w 47"/>
                  <a:gd name="T53" fmla="*/ 71 h 113"/>
                  <a:gd name="T54" fmla="*/ 34 w 47"/>
                  <a:gd name="T55" fmla="*/ 63 h 113"/>
                  <a:gd name="T56" fmla="*/ 33 w 47"/>
                  <a:gd name="T57" fmla="*/ 60 h 113"/>
                  <a:gd name="T58" fmla="*/ 44 w 47"/>
                  <a:gd name="T59" fmla="*/ 74 h 113"/>
                  <a:gd name="T60" fmla="*/ 45 w 47"/>
                  <a:gd name="T61" fmla="*/ 85 h 113"/>
                  <a:gd name="T62" fmla="*/ 44 w 47"/>
                  <a:gd name="T63" fmla="*/ 97 h 113"/>
                  <a:gd name="T64" fmla="*/ 37 w 47"/>
                  <a:gd name="T65" fmla="*/ 102 h 113"/>
                  <a:gd name="T66" fmla="*/ 37 w 47"/>
                  <a:gd name="T67" fmla="*/ 108 h 113"/>
                  <a:gd name="T68" fmla="*/ 36 w 47"/>
                  <a:gd name="T69" fmla="*/ 112 h 113"/>
                  <a:gd name="T70" fmla="*/ 34 w 47"/>
                  <a:gd name="T71" fmla="*/ 108 h 113"/>
                  <a:gd name="T72" fmla="*/ 26 w 47"/>
                  <a:gd name="T73" fmla="*/ 101 h 113"/>
                  <a:gd name="T74" fmla="*/ 25 w 47"/>
                  <a:gd name="T75" fmla="*/ 97 h 113"/>
                  <a:gd name="T76" fmla="*/ 23 w 47"/>
                  <a:gd name="T77" fmla="*/ 93 h 113"/>
                  <a:gd name="T78" fmla="*/ 28 w 47"/>
                  <a:gd name="T79" fmla="*/ 83 h 113"/>
                  <a:gd name="T80" fmla="*/ 25 w 47"/>
                  <a:gd name="T81" fmla="*/ 72 h 113"/>
                  <a:gd name="T82" fmla="*/ 18 w 47"/>
                  <a:gd name="T83" fmla="*/ 74 h 113"/>
                  <a:gd name="T84" fmla="*/ 12 w 47"/>
                  <a:gd name="T85" fmla="*/ 72 h 113"/>
                  <a:gd name="T86" fmla="*/ 6 w 47"/>
                  <a:gd name="T87" fmla="*/ 66 h 113"/>
                  <a:gd name="T88" fmla="*/ 4 w 47"/>
                  <a:gd name="T89" fmla="*/ 66 h 113"/>
                  <a:gd name="T90" fmla="*/ 1 w 47"/>
                  <a:gd name="T91" fmla="*/ 63 h 113"/>
                  <a:gd name="T92" fmla="*/ 0 w 47"/>
                  <a:gd name="T93" fmla="*/ 61 h 113"/>
                  <a:gd name="T94" fmla="*/ 4 w 47"/>
                  <a:gd name="T95" fmla="*/ 55 h 113"/>
                  <a:gd name="T96" fmla="*/ 4 w 47"/>
                  <a:gd name="T97" fmla="*/ 50 h 113"/>
                  <a:gd name="T98" fmla="*/ 9 w 47"/>
                  <a:gd name="T99" fmla="*/ 45 h 113"/>
                  <a:gd name="T100" fmla="*/ 12 w 47"/>
                  <a:gd name="T101" fmla="*/ 42 h 113"/>
                  <a:gd name="T102" fmla="*/ 9 w 47"/>
                  <a:gd name="T103" fmla="*/ 34 h 113"/>
                  <a:gd name="T104" fmla="*/ 7 w 47"/>
                  <a:gd name="T105" fmla="*/ 28 h 113"/>
                  <a:gd name="T106" fmla="*/ 9 w 47"/>
                  <a:gd name="T107" fmla="*/ 22 h 113"/>
                  <a:gd name="T108" fmla="*/ 11 w 47"/>
                  <a:gd name="T109" fmla="*/ 20 h 113"/>
                  <a:gd name="T110" fmla="*/ 12 w 47"/>
                  <a:gd name="T111" fmla="*/ 14 h 113"/>
                  <a:gd name="T112" fmla="*/ 9 w 47"/>
                  <a:gd name="T113" fmla="*/ 9 h 113"/>
                  <a:gd name="T114" fmla="*/ 7 w 47"/>
                  <a:gd name="T115" fmla="*/ 4 h 113"/>
                  <a:gd name="T116" fmla="*/ 6 w 47"/>
                  <a:gd name="T117" fmla="*/ 3 h 113"/>
                  <a:gd name="T118" fmla="*/ 4 w 47"/>
                  <a:gd name="T1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113">
                    <a:moveTo>
                      <a:pt x="30" y="38"/>
                    </a:moveTo>
                    <a:lnTo>
                      <a:pt x="30" y="38"/>
                    </a:lnTo>
                    <a:lnTo>
                      <a:pt x="30" y="38"/>
                    </a:lnTo>
                    <a:lnTo>
                      <a:pt x="30" y="38"/>
                    </a:lnTo>
                    <a:lnTo>
                      <a:pt x="30" y="39"/>
                    </a:lnTo>
                    <a:lnTo>
                      <a:pt x="30" y="39"/>
                    </a:lnTo>
                    <a:lnTo>
                      <a:pt x="30" y="39"/>
                    </a:lnTo>
                    <a:lnTo>
                      <a:pt x="30" y="39"/>
                    </a:lnTo>
                    <a:lnTo>
                      <a:pt x="30" y="38"/>
                    </a:lnTo>
                    <a:lnTo>
                      <a:pt x="30" y="38"/>
                    </a:lnTo>
                    <a:lnTo>
                      <a:pt x="30" y="38"/>
                    </a:lnTo>
                    <a:close/>
                    <a:moveTo>
                      <a:pt x="28" y="38"/>
                    </a:moveTo>
                    <a:lnTo>
                      <a:pt x="28" y="38"/>
                    </a:lnTo>
                    <a:lnTo>
                      <a:pt x="28" y="38"/>
                    </a:lnTo>
                    <a:lnTo>
                      <a:pt x="28" y="38"/>
                    </a:lnTo>
                    <a:lnTo>
                      <a:pt x="28" y="38"/>
                    </a:lnTo>
                    <a:lnTo>
                      <a:pt x="26" y="38"/>
                    </a:lnTo>
                    <a:lnTo>
                      <a:pt x="28" y="38"/>
                    </a:lnTo>
                    <a:lnTo>
                      <a:pt x="28" y="38"/>
                    </a:lnTo>
                    <a:close/>
                    <a:moveTo>
                      <a:pt x="33" y="31"/>
                    </a:moveTo>
                    <a:lnTo>
                      <a:pt x="33" y="31"/>
                    </a:lnTo>
                    <a:lnTo>
                      <a:pt x="33" y="31"/>
                    </a:lnTo>
                    <a:lnTo>
                      <a:pt x="33" y="31"/>
                    </a:lnTo>
                    <a:lnTo>
                      <a:pt x="33" y="31"/>
                    </a:lnTo>
                    <a:close/>
                    <a:moveTo>
                      <a:pt x="4" y="0"/>
                    </a:moveTo>
                    <a:lnTo>
                      <a:pt x="7" y="1"/>
                    </a:lnTo>
                    <a:lnTo>
                      <a:pt x="7" y="1"/>
                    </a:lnTo>
                    <a:lnTo>
                      <a:pt x="9" y="1"/>
                    </a:lnTo>
                    <a:lnTo>
                      <a:pt x="11" y="3"/>
                    </a:lnTo>
                    <a:lnTo>
                      <a:pt x="12" y="3"/>
                    </a:lnTo>
                    <a:lnTo>
                      <a:pt x="12" y="3"/>
                    </a:lnTo>
                    <a:lnTo>
                      <a:pt x="15" y="3"/>
                    </a:lnTo>
                    <a:lnTo>
                      <a:pt x="15" y="3"/>
                    </a:lnTo>
                    <a:lnTo>
                      <a:pt x="17" y="3"/>
                    </a:lnTo>
                    <a:lnTo>
                      <a:pt x="17" y="3"/>
                    </a:lnTo>
                    <a:lnTo>
                      <a:pt x="18" y="3"/>
                    </a:lnTo>
                    <a:lnTo>
                      <a:pt x="18" y="3"/>
                    </a:lnTo>
                    <a:lnTo>
                      <a:pt x="18" y="4"/>
                    </a:lnTo>
                    <a:lnTo>
                      <a:pt x="18" y="4"/>
                    </a:lnTo>
                    <a:lnTo>
                      <a:pt x="18" y="6"/>
                    </a:lnTo>
                    <a:lnTo>
                      <a:pt x="18" y="6"/>
                    </a:lnTo>
                    <a:lnTo>
                      <a:pt x="18" y="6"/>
                    </a:lnTo>
                    <a:lnTo>
                      <a:pt x="18" y="9"/>
                    </a:lnTo>
                    <a:lnTo>
                      <a:pt x="20" y="9"/>
                    </a:lnTo>
                    <a:lnTo>
                      <a:pt x="20" y="11"/>
                    </a:lnTo>
                    <a:lnTo>
                      <a:pt x="22" y="12"/>
                    </a:lnTo>
                    <a:lnTo>
                      <a:pt x="22" y="12"/>
                    </a:lnTo>
                    <a:lnTo>
                      <a:pt x="23" y="14"/>
                    </a:lnTo>
                    <a:lnTo>
                      <a:pt x="23" y="15"/>
                    </a:lnTo>
                    <a:lnTo>
                      <a:pt x="23" y="15"/>
                    </a:lnTo>
                    <a:lnTo>
                      <a:pt x="23" y="15"/>
                    </a:lnTo>
                    <a:lnTo>
                      <a:pt x="23" y="15"/>
                    </a:lnTo>
                    <a:lnTo>
                      <a:pt x="22" y="15"/>
                    </a:lnTo>
                    <a:lnTo>
                      <a:pt x="22" y="17"/>
                    </a:lnTo>
                    <a:lnTo>
                      <a:pt x="22" y="17"/>
                    </a:lnTo>
                    <a:lnTo>
                      <a:pt x="22" y="17"/>
                    </a:lnTo>
                    <a:lnTo>
                      <a:pt x="23" y="23"/>
                    </a:lnTo>
                    <a:lnTo>
                      <a:pt x="23" y="25"/>
                    </a:lnTo>
                    <a:lnTo>
                      <a:pt x="23" y="25"/>
                    </a:lnTo>
                    <a:lnTo>
                      <a:pt x="23" y="25"/>
                    </a:lnTo>
                    <a:lnTo>
                      <a:pt x="23" y="27"/>
                    </a:lnTo>
                    <a:lnTo>
                      <a:pt x="23" y="28"/>
                    </a:lnTo>
                    <a:lnTo>
                      <a:pt x="23" y="30"/>
                    </a:lnTo>
                    <a:lnTo>
                      <a:pt x="23" y="33"/>
                    </a:lnTo>
                    <a:lnTo>
                      <a:pt x="23" y="33"/>
                    </a:lnTo>
                    <a:lnTo>
                      <a:pt x="23" y="34"/>
                    </a:lnTo>
                    <a:lnTo>
                      <a:pt x="22" y="34"/>
                    </a:lnTo>
                    <a:lnTo>
                      <a:pt x="22" y="36"/>
                    </a:lnTo>
                    <a:lnTo>
                      <a:pt x="22" y="36"/>
                    </a:lnTo>
                    <a:lnTo>
                      <a:pt x="20" y="38"/>
                    </a:lnTo>
                    <a:lnTo>
                      <a:pt x="20" y="38"/>
                    </a:lnTo>
                    <a:lnTo>
                      <a:pt x="20" y="41"/>
                    </a:lnTo>
                    <a:lnTo>
                      <a:pt x="20" y="41"/>
                    </a:lnTo>
                    <a:lnTo>
                      <a:pt x="20" y="42"/>
                    </a:lnTo>
                    <a:lnTo>
                      <a:pt x="20" y="42"/>
                    </a:lnTo>
                    <a:lnTo>
                      <a:pt x="22" y="42"/>
                    </a:lnTo>
                    <a:lnTo>
                      <a:pt x="22" y="44"/>
                    </a:lnTo>
                    <a:lnTo>
                      <a:pt x="22" y="44"/>
                    </a:lnTo>
                    <a:lnTo>
                      <a:pt x="22" y="47"/>
                    </a:lnTo>
                    <a:lnTo>
                      <a:pt x="22" y="47"/>
                    </a:lnTo>
                    <a:lnTo>
                      <a:pt x="23" y="47"/>
                    </a:lnTo>
                    <a:lnTo>
                      <a:pt x="23" y="49"/>
                    </a:lnTo>
                    <a:lnTo>
                      <a:pt x="23" y="49"/>
                    </a:lnTo>
                    <a:lnTo>
                      <a:pt x="23" y="49"/>
                    </a:lnTo>
                    <a:lnTo>
                      <a:pt x="23" y="49"/>
                    </a:lnTo>
                    <a:lnTo>
                      <a:pt x="23" y="50"/>
                    </a:lnTo>
                    <a:lnTo>
                      <a:pt x="23" y="50"/>
                    </a:lnTo>
                    <a:lnTo>
                      <a:pt x="25" y="52"/>
                    </a:lnTo>
                    <a:lnTo>
                      <a:pt x="25" y="55"/>
                    </a:lnTo>
                    <a:lnTo>
                      <a:pt x="25" y="56"/>
                    </a:lnTo>
                    <a:lnTo>
                      <a:pt x="23" y="56"/>
                    </a:lnTo>
                    <a:lnTo>
                      <a:pt x="23" y="56"/>
                    </a:lnTo>
                    <a:lnTo>
                      <a:pt x="23" y="58"/>
                    </a:lnTo>
                    <a:lnTo>
                      <a:pt x="25" y="60"/>
                    </a:lnTo>
                    <a:lnTo>
                      <a:pt x="26" y="60"/>
                    </a:lnTo>
                    <a:lnTo>
                      <a:pt x="26" y="60"/>
                    </a:lnTo>
                    <a:lnTo>
                      <a:pt x="28" y="61"/>
                    </a:lnTo>
                    <a:lnTo>
                      <a:pt x="28" y="61"/>
                    </a:lnTo>
                    <a:lnTo>
                      <a:pt x="28" y="63"/>
                    </a:lnTo>
                    <a:lnTo>
                      <a:pt x="28" y="64"/>
                    </a:lnTo>
                    <a:lnTo>
                      <a:pt x="28" y="66"/>
                    </a:lnTo>
                    <a:lnTo>
                      <a:pt x="28" y="66"/>
                    </a:lnTo>
                    <a:lnTo>
                      <a:pt x="26" y="66"/>
                    </a:lnTo>
                    <a:lnTo>
                      <a:pt x="28" y="67"/>
                    </a:lnTo>
                    <a:lnTo>
                      <a:pt x="28" y="67"/>
                    </a:lnTo>
                    <a:lnTo>
                      <a:pt x="28" y="69"/>
                    </a:lnTo>
                    <a:lnTo>
                      <a:pt x="28" y="69"/>
                    </a:lnTo>
                    <a:lnTo>
                      <a:pt x="30" y="69"/>
                    </a:lnTo>
                    <a:lnTo>
                      <a:pt x="30" y="71"/>
                    </a:lnTo>
                    <a:lnTo>
                      <a:pt x="30" y="71"/>
                    </a:lnTo>
                    <a:lnTo>
                      <a:pt x="30" y="71"/>
                    </a:lnTo>
                    <a:lnTo>
                      <a:pt x="31" y="71"/>
                    </a:lnTo>
                    <a:lnTo>
                      <a:pt x="31" y="69"/>
                    </a:lnTo>
                    <a:lnTo>
                      <a:pt x="31" y="69"/>
                    </a:lnTo>
                    <a:lnTo>
                      <a:pt x="31" y="69"/>
                    </a:lnTo>
                    <a:lnTo>
                      <a:pt x="31" y="69"/>
                    </a:lnTo>
                    <a:lnTo>
                      <a:pt x="31" y="67"/>
                    </a:lnTo>
                    <a:lnTo>
                      <a:pt x="31" y="67"/>
                    </a:lnTo>
                    <a:lnTo>
                      <a:pt x="31" y="67"/>
                    </a:lnTo>
                    <a:lnTo>
                      <a:pt x="31" y="67"/>
                    </a:lnTo>
                    <a:lnTo>
                      <a:pt x="33" y="67"/>
                    </a:lnTo>
                    <a:lnTo>
                      <a:pt x="33" y="67"/>
                    </a:lnTo>
                    <a:lnTo>
                      <a:pt x="33" y="67"/>
                    </a:lnTo>
                    <a:lnTo>
                      <a:pt x="33" y="67"/>
                    </a:lnTo>
                    <a:lnTo>
                      <a:pt x="33" y="69"/>
                    </a:lnTo>
                    <a:lnTo>
                      <a:pt x="33" y="69"/>
                    </a:lnTo>
                    <a:lnTo>
                      <a:pt x="34" y="69"/>
                    </a:lnTo>
                    <a:lnTo>
                      <a:pt x="34" y="69"/>
                    </a:lnTo>
                    <a:lnTo>
                      <a:pt x="36" y="71"/>
                    </a:lnTo>
                    <a:lnTo>
                      <a:pt x="36" y="72"/>
                    </a:lnTo>
                    <a:lnTo>
                      <a:pt x="37" y="72"/>
                    </a:lnTo>
                    <a:lnTo>
                      <a:pt x="37" y="72"/>
                    </a:lnTo>
                    <a:lnTo>
                      <a:pt x="37" y="72"/>
                    </a:lnTo>
                    <a:lnTo>
                      <a:pt x="37" y="72"/>
                    </a:lnTo>
                    <a:lnTo>
                      <a:pt x="37" y="71"/>
                    </a:lnTo>
                    <a:lnTo>
                      <a:pt x="36" y="67"/>
                    </a:lnTo>
                    <a:lnTo>
                      <a:pt x="36" y="67"/>
                    </a:lnTo>
                    <a:lnTo>
                      <a:pt x="36" y="64"/>
                    </a:lnTo>
                    <a:lnTo>
                      <a:pt x="34" y="63"/>
                    </a:lnTo>
                    <a:lnTo>
                      <a:pt x="34" y="63"/>
                    </a:lnTo>
                    <a:lnTo>
                      <a:pt x="33" y="63"/>
                    </a:lnTo>
                    <a:lnTo>
                      <a:pt x="31" y="63"/>
                    </a:lnTo>
                    <a:lnTo>
                      <a:pt x="31" y="61"/>
                    </a:lnTo>
                    <a:lnTo>
                      <a:pt x="31" y="60"/>
                    </a:lnTo>
                    <a:lnTo>
                      <a:pt x="33" y="60"/>
                    </a:lnTo>
                    <a:lnTo>
                      <a:pt x="34" y="61"/>
                    </a:lnTo>
                    <a:lnTo>
                      <a:pt x="37" y="64"/>
                    </a:lnTo>
                    <a:lnTo>
                      <a:pt x="39" y="67"/>
                    </a:lnTo>
                    <a:lnTo>
                      <a:pt x="41" y="69"/>
                    </a:lnTo>
                    <a:lnTo>
                      <a:pt x="44" y="74"/>
                    </a:lnTo>
                    <a:lnTo>
                      <a:pt x="45" y="77"/>
                    </a:lnTo>
                    <a:lnTo>
                      <a:pt x="47" y="79"/>
                    </a:lnTo>
                    <a:lnTo>
                      <a:pt x="47" y="80"/>
                    </a:lnTo>
                    <a:lnTo>
                      <a:pt x="45" y="82"/>
                    </a:lnTo>
                    <a:lnTo>
                      <a:pt x="45" y="85"/>
                    </a:lnTo>
                    <a:lnTo>
                      <a:pt x="45" y="88"/>
                    </a:lnTo>
                    <a:lnTo>
                      <a:pt x="45" y="91"/>
                    </a:lnTo>
                    <a:lnTo>
                      <a:pt x="45" y="96"/>
                    </a:lnTo>
                    <a:lnTo>
                      <a:pt x="45" y="97"/>
                    </a:lnTo>
                    <a:lnTo>
                      <a:pt x="44" y="97"/>
                    </a:lnTo>
                    <a:lnTo>
                      <a:pt x="42" y="97"/>
                    </a:lnTo>
                    <a:lnTo>
                      <a:pt x="39" y="99"/>
                    </a:lnTo>
                    <a:lnTo>
                      <a:pt x="39" y="99"/>
                    </a:lnTo>
                    <a:lnTo>
                      <a:pt x="37" y="99"/>
                    </a:lnTo>
                    <a:lnTo>
                      <a:pt x="37" y="102"/>
                    </a:lnTo>
                    <a:lnTo>
                      <a:pt x="36" y="104"/>
                    </a:lnTo>
                    <a:lnTo>
                      <a:pt x="36" y="104"/>
                    </a:lnTo>
                    <a:lnTo>
                      <a:pt x="36" y="104"/>
                    </a:lnTo>
                    <a:lnTo>
                      <a:pt x="37" y="105"/>
                    </a:lnTo>
                    <a:lnTo>
                      <a:pt x="37" y="108"/>
                    </a:lnTo>
                    <a:lnTo>
                      <a:pt x="37" y="112"/>
                    </a:lnTo>
                    <a:lnTo>
                      <a:pt x="37" y="112"/>
                    </a:lnTo>
                    <a:lnTo>
                      <a:pt x="37" y="113"/>
                    </a:lnTo>
                    <a:lnTo>
                      <a:pt x="36" y="113"/>
                    </a:lnTo>
                    <a:lnTo>
                      <a:pt x="36" y="112"/>
                    </a:lnTo>
                    <a:lnTo>
                      <a:pt x="34" y="112"/>
                    </a:lnTo>
                    <a:lnTo>
                      <a:pt x="34" y="112"/>
                    </a:lnTo>
                    <a:lnTo>
                      <a:pt x="36" y="110"/>
                    </a:lnTo>
                    <a:lnTo>
                      <a:pt x="36" y="108"/>
                    </a:lnTo>
                    <a:lnTo>
                      <a:pt x="34" y="108"/>
                    </a:lnTo>
                    <a:lnTo>
                      <a:pt x="34" y="108"/>
                    </a:lnTo>
                    <a:lnTo>
                      <a:pt x="33" y="107"/>
                    </a:lnTo>
                    <a:lnTo>
                      <a:pt x="30" y="104"/>
                    </a:lnTo>
                    <a:lnTo>
                      <a:pt x="28" y="102"/>
                    </a:lnTo>
                    <a:lnTo>
                      <a:pt x="26" y="101"/>
                    </a:lnTo>
                    <a:lnTo>
                      <a:pt x="26" y="101"/>
                    </a:lnTo>
                    <a:lnTo>
                      <a:pt x="25" y="99"/>
                    </a:lnTo>
                    <a:lnTo>
                      <a:pt x="25" y="99"/>
                    </a:lnTo>
                    <a:lnTo>
                      <a:pt x="25" y="97"/>
                    </a:lnTo>
                    <a:lnTo>
                      <a:pt x="25" y="97"/>
                    </a:lnTo>
                    <a:lnTo>
                      <a:pt x="25" y="96"/>
                    </a:lnTo>
                    <a:lnTo>
                      <a:pt x="23" y="94"/>
                    </a:lnTo>
                    <a:lnTo>
                      <a:pt x="23" y="94"/>
                    </a:lnTo>
                    <a:lnTo>
                      <a:pt x="23" y="93"/>
                    </a:lnTo>
                    <a:lnTo>
                      <a:pt x="23" y="93"/>
                    </a:lnTo>
                    <a:lnTo>
                      <a:pt x="25" y="91"/>
                    </a:lnTo>
                    <a:lnTo>
                      <a:pt x="25" y="90"/>
                    </a:lnTo>
                    <a:lnTo>
                      <a:pt x="25" y="88"/>
                    </a:lnTo>
                    <a:lnTo>
                      <a:pt x="26" y="85"/>
                    </a:lnTo>
                    <a:lnTo>
                      <a:pt x="28" y="83"/>
                    </a:lnTo>
                    <a:lnTo>
                      <a:pt x="28" y="82"/>
                    </a:lnTo>
                    <a:lnTo>
                      <a:pt x="28" y="80"/>
                    </a:lnTo>
                    <a:lnTo>
                      <a:pt x="26" y="77"/>
                    </a:lnTo>
                    <a:lnTo>
                      <a:pt x="26" y="75"/>
                    </a:lnTo>
                    <a:lnTo>
                      <a:pt x="25" y="72"/>
                    </a:lnTo>
                    <a:lnTo>
                      <a:pt x="25" y="72"/>
                    </a:lnTo>
                    <a:lnTo>
                      <a:pt x="22" y="72"/>
                    </a:lnTo>
                    <a:lnTo>
                      <a:pt x="20" y="74"/>
                    </a:lnTo>
                    <a:lnTo>
                      <a:pt x="20" y="74"/>
                    </a:lnTo>
                    <a:lnTo>
                      <a:pt x="18" y="74"/>
                    </a:lnTo>
                    <a:lnTo>
                      <a:pt x="15" y="74"/>
                    </a:lnTo>
                    <a:lnTo>
                      <a:pt x="15" y="74"/>
                    </a:lnTo>
                    <a:lnTo>
                      <a:pt x="14" y="75"/>
                    </a:lnTo>
                    <a:lnTo>
                      <a:pt x="14" y="75"/>
                    </a:lnTo>
                    <a:lnTo>
                      <a:pt x="12" y="72"/>
                    </a:lnTo>
                    <a:lnTo>
                      <a:pt x="11" y="71"/>
                    </a:lnTo>
                    <a:lnTo>
                      <a:pt x="9" y="67"/>
                    </a:lnTo>
                    <a:lnTo>
                      <a:pt x="7" y="67"/>
                    </a:lnTo>
                    <a:lnTo>
                      <a:pt x="7" y="66"/>
                    </a:lnTo>
                    <a:lnTo>
                      <a:pt x="6" y="66"/>
                    </a:lnTo>
                    <a:lnTo>
                      <a:pt x="6" y="66"/>
                    </a:lnTo>
                    <a:lnTo>
                      <a:pt x="4" y="67"/>
                    </a:lnTo>
                    <a:lnTo>
                      <a:pt x="4" y="67"/>
                    </a:lnTo>
                    <a:lnTo>
                      <a:pt x="4" y="66"/>
                    </a:lnTo>
                    <a:lnTo>
                      <a:pt x="4" y="66"/>
                    </a:lnTo>
                    <a:lnTo>
                      <a:pt x="4" y="64"/>
                    </a:lnTo>
                    <a:lnTo>
                      <a:pt x="3" y="64"/>
                    </a:lnTo>
                    <a:lnTo>
                      <a:pt x="3" y="63"/>
                    </a:lnTo>
                    <a:lnTo>
                      <a:pt x="1" y="63"/>
                    </a:lnTo>
                    <a:lnTo>
                      <a:pt x="1" y="63"/>
                    </a:lnTo>
                    <a:lnTo>
                      <a:pt x="3" y="63"/>
                    </a:lnTo>
                    <a:lnTo>
                      <a:pt x="1" y="61"/>
                    </a:lnTo>
                    <a:lnTo>
                      <a:pt x="1" y="61"/>
                    </a:lnTo>
                    <a:lnTo>
                      <a:pt x="0" y="61"/>
                    </a:lnTo>
                    <a:lnTo>
                      <a:pt x="0" y="61"/>
                    </a:lnTo>
                    <a:lnTo>
                      <a:pt x="1" y="60"/>
                    </a:lnTo>
                    <a:lnTo>
                      <a:pt x="3" y="60"/>
                    </a:lnTo>
                    <a:lnTo>
                      <a:pt x="3" y="58"/>
                    </a:lnTo>
                    <a:lnTo>
                      <a:pt x="3" y="56"/>
                    </a:lnTo>
                    <a:lnTo>
                      <a:pt x="4" y="55"/>
                    </a:lnTo>
                    <a:lnTo>
                      <a:pt x="4" y="55"/>
                    </a:lnTo>
                    <a:lnTo>
                      <a:pt x="4" y="55"/>
                    </a:lnTo>
                    <a:lnTo>
                      <a:pt x="4" y="53"/>
                    </a:lnTo>
                    <a:lnTo>
                      <a:pt x="4" y="52"/>
                    </a:lnTo>
                    <a:lnTo>
                      <a:pt x="4" y="50"/>
                    </a:lnTo>
                    <a:lnTo>
                      <a:pt x="4" y="50"/>
                    </a:lnTo>
                    <a:lnTo>
                      <a:pt x="4" y="49"/>
                    </a:lnTo>
                    <a:lnTo>
                      <a:pt x="4" y="47"/>
                    </a:lnTo>
                    <a:lnTo>
                      <a:pt x="6" y="47"/>
                    </a:lnTo>
                    <a:lnTo>
                      <a:pt x="9" y="45"/>
                    </a:lnTo>
                    <a:lnTo>
                      <a:pt x="11" y="44"/>
                    </a:lnTo>
                    <a:lnTo>
                      <a:pt x="11" y="44"/>
                    </a:lnTo>
                    <a:lnTo>
                      <a:pt x="12" y="44"/>
                    </a:lnTo>
                    <a:lnTo>
                      <a:pt x="12" y="42"/>
                    </a:lnTo>
                    <a:lnTo>
                      <a:pt x="12" y="42"/>
                    </a:lnTo>
                    <a:lnTo>
                      <a:pt x="11" y="42"/>
                    </a:lnTo>
                    <a:lnTo>
                      <a:pt x="9" y="42"/>
                    </a:lnTo>
                    <a:lnTo>
                      <a:pt x="9" y="39"/>
                    </a:lnTo>
                    <a:lnTo>
                      <a:pt x="9" y="36"/>
                    </a:lnTo>
                    <a:lnTo>
                      <a:pt x="9" y="34"/>
                    </a:lnTo>
                    <a:lnTo>
                      <a:pt x="9" y="33"/>
                    </a:lnTo>
                    <a:lnTo>
                      <a:pt x="9" y="31"/>
                    </a:lnTo>
                    <a:lnTo>
                      <a:pt x="9" y="31"/>
                    </a:lnTo>
                    <a:lnTo>
                      <a:pt x="7" y="31"/>
                    </a:lnTo>
                    <a:lnTo>
                      <a:pt x="7" y="28"/>
                    </a:lnTo>
                    <a:lnTo>
                      <a:pt x="9" y="28"/>
                    </a:lnTo>
                    <a:lnTo>
                      <a:pt x="9" y="27"/>
                    </a:lnTo>
                    <a:lnTo>
                      <a:pt x="11" y="25"/>
                    </a:lnTo>
                    <a:lnTo>
                      <a:pt x="9" y="23"/>
                    </a:lnTo>
                    <a:lnTo>
                      <a:pt x="9" y="22"/>
                    </a:lnTo>
                    <a:lnTo>
                      <a:pt x="9" y="22"/>
                    </a:lnTo>
                    <a:lnTo>
                      <a:pt x="9" y="22"/>
                    </a:lnTo>
                    <a:lnTo>
                      <a:pt x="9" y="20"/>
                    </a:lnTo>
                    <a:lnTo>
                      <a:pt x="9" y="20"/>
                    </a:lnTo>
                    <a:lnTo>
                      <a:pt x="11" y="20"/>
                    </a:lnTo>
                    <a:lnTo>
                      <a:pt x="12" y="20"/>
                    </a:lnTo>
                    <a:lnTo>
                      <a:pt x="14" y="17"/>
                    </a:lnTo>
                    <a:lnTo>
                      <a:pt x="14" y="17"/>
                    </a:lnTo>
                    <a:lnTo>
                      <a:pt x="14" y="15"/>
                    </a:lnTo>
                    <a:lnTo>
                      <a:pt x="12" y="14"/>
                    </a:lnTo>
                    <a:lnTo>
                      <a:pt x="12" y="14"/>
                    </a:lnTo>
                    <a:lnTo>
                      <a:pt x="12" y="12"/>
                    </a:lnTo>
                    <a:lnTo>
                      <a:pt x="12" y="11"/>
                    </a:lnTo>
                    <a:lnTo>
                      <a:pt x="11" y="11"/>
                    </a:lnTo>
                    <a:lnTo>
                      <a:pt x="9" y="9"/>
                    </a:lnTo>
                    <a:lnTo>
                      <a:pt x="9" y="8"/>
                    </a:lnTo>
                    <a:lnTo>
                      <a:pt x="11" y="6"/>
                    </a:lnTo>
                    <a:lnTo>
                      <a:pt x="9" y="6"/>
                    </a:lnTo>
                    <a:lnTo>
                      <a:pt x="9" y="4"/>
                    </a:lnTo>
                    <a:lnTo>
                      <a:pt x="7" y="4"/>
                    </a:lnTo>
                    <a:lnTo>
                      <a:pt x="7" y="3"/>
                    </a:lnTo>
                    <a:lnTo>
                      <a:pt x="7" y="3"/>
                    </a:lnTo>
                    <a:lnTo>
                      <a:pt x="6" y="3"/>
                    </a:lnTo>
                    <a:lnTo>
                      <a:pt x="6" y="3"/>
                    </a:lnTo>
                    <a:lnTo>
                      <a:pt x="6" y="3"/>
                    </a:lnTo>
                    <a:lnTo>
                      <a:pt x="4" y="3"/>
                    </a:lnTo>
                    <a:lnTo>
                      <a:pt x="4" y="3"/>
                    </a:lnTo>
                    <a:lnTo>
                      <a:pt x="4" y="1"/>
                    </a:lnTo>
                    <a:lnTo>
                      <a:pt x="4" y="1"/>
                    </a:lnTo>
                    <a:lnTo>
                      <a:pt x="4" y="0"/>
                    </a:lnTo>
                    <a:lnTo>
                      <a:pt x="4" y="0"/>
                    </a:lnTo>
                    <a:lnTo>
                      <a:pt x="4"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2" name="Freeform 199">
                <a:extLst>
                  <a:ext uri="{FF2B5EF4-FFF2-40B4-BE49-F238E27FC236}">
                    <a16:creationId xmlns:a16="http://schemas.microsoft.com/office/drawing/2014/main" id="{075F233A-F680-42E8-A0D0-D8161BF0A0C4}"/>
                  </a:ext>
                </a:extLst>
              </p:cNvPr>
              <p:cNvSpPr>
                <a:spLocks noEditPoints="1"/>
              </p:cNvSpPr>
              <p:nvPr/>
            </p:nvSpPr>
            <p:spPr bwMode="auto">
              <a:xfrm>
                <a:off x="7833117" y="4297020"/>
                <a:ext cx="3898" cy="31188"/>
              </a:xfrm>
              <a:custGeom>
                <a:avLst/>
                <a:gdLst>
                  <a:gd name="T0" fmla="*/ 0 w 2"/>
                  <a:gd name="T1" fmla="*/ 14 h 16"/>
                  <a:gd name="T2" fmla="*/ 0 w 2"/>
                  <a:gd name="T3" fmla="*/ 14 h 16"/>
                  <a:gd name="T4" fmla="*/ 0 w 2"/>
                  <a:gd name="T5" fmla="*/ 14 h 16"/>
                  <a:gd name="T6" fmla="*/ 0 w 2"/>
                  <a:gd name="T7" fmla="*/ 16 h 16"/>
                  <a:gd name="T8" fmla="*/ 0 w 2"/>
                  <a:gd name="T9" fmla="*/ 16 h 16"/>
                  <a:gd name="T10" fmla="*/ 0 w 2"/>
                  <a:gd name="T11" fmla="*/ 14 h 16"/>
                  <a:gd name="T12" fmla="*/ 0 w 2"/>
                  <a:gd name="T13" fmla="*/ 14 h 16"/>
                  <a:gd name="T14" fmla="*/ 0 w 2"/>
                  <a:gd name="T15" fmla="*/ 14 h 16"/>
                  <a:gd name="T16" fmla="*/ 0 w 2"/>
                  <a:gd name="T17" fmla="*/ 14 h 16"/>
                  <a:gd name="T18" fmla="*/ 2 w 2"/>
                  <a:gd name="T19" fmla="*/ 0 h 16"/>
                  <a:gd name="T20" fmla="*/ 2 w 2"/>
                  <a:gd name="T21" fmla="*/ 0 h 16"/>
                  <a:gd name="T22" fmla="*/ 2 w 2"/>
                  <a:gd name="T23" fmla="*/ 1 h 16"/>
                  <a:gd name="T24" fmla="*/ 2 w 2"/>
                  <a:gd name="T25" fmla="*/ 1 h 16"/>
                  <a:gd name="T26" fmla="*/ 2 w 2"/>
                  <a:gd name="T27" fmla="*/ 1 h 16"/>
                  <a:gd name="T28" fmla="*/ 2 w 2"/>
                  <a:gd name="T29" fmla="*/ 1 h 16"/>
                  <a:gd name="T30" fmla="*/ 2 w 2"/>
                  <a:gd name="T31" fmla="*/ 1 h 16"/>
                  <a:gd name="T32" fmla="*/ 0 w 2"/>
                  <a:gd name="T33" fmla="*/ 1 h 16"/>
                  <a:gd name="T34" fmla="*/ 0 w 2"/>
                  <a:gd name="T35" fmla="*/ 1 h 16"/>
                  <a:gd name="T36" fmla="*/ 0 w 2"/>
                  <a:gd name="T37" fmla="*/ 1 h 16"/>
                  <a:gd name="T38" fmla="*/ 2 w 2"/>
                  <a:gd name="T39" fmla="*/ 1 h 16"/>
                  <a:gd name="T40" fmla="*/ 2 w 2"/>
                  <a:gd name="T41" fmla="*/ 0 h 16"/>
                  <a:gd name="T42" fmla="*/ 2 w 2"/>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6">
                    <a:moveTo>
                      <a:pt x="0" y="14"/>
                    </a:moveTo>
                    <a:lnTo>
                      <a:pt x="0" y="14"/>
                    </a:lnTo>
                    <a:lnTo>
                      <a:pt x="0" y="14"/>
                    </a:lnTo>
                    <a:lnTo>
                      <a:pt x="0" y="16"/>
                    </a:lnTo>
                    <a:lnTo>
                      <a:pt x="0" y="16"/>
                    </a:lnTo>
                    <a:lnTo>
                      <a:pt x="0" y="14"/>
                    </a:lnTo>
                    <a:lnTo>
                      <a:pt x="0" y="14"/>
                    </a:lnTo>
                    <a:lnTo>
                      <a:pt x="0" y="14"/>
                    </a:lnTo>
                    <a:lnTo>
                      <a:pt x="0" y="14"/>
                    </a:lnTo>
                    <a:close/>
                    <a:moveTo>
                      <a:pt x="2" y="0"/>
                    </a:moveTo>
                    <a:lnTo>
                      <a:pt x="2" y="0"/>
                    </a:lnTo>
                    <a:lnTo>
                      <a:pt x="2" y="1"/>
                    </a:lnTo>
                    <a:lnTo>
                      <a:pt x="2" y="1"/>
                    </a:lnTo>
                    <a:lnTo>
                      <a:pt x="2" y="1"/>
                    </a:lnTo>
                    <a:lnTo>
                      <a:pt x="2" y="1"/>
                    </a:lnTo>
                    <a:lnTo>
                      <a:pt x="2" y="1"/>
                    </a:lnTo>
                    <a:lnTo>
                      <a:pt x="0" y="1"/>
                    </a:lnTo>
                    <a:lnTo>
                      <a:pt x="0" y="1"/>
                    </a:lnTo>
                    <a:lnTo>
                      <a:pt x="0" y="1"/>
                    </a:lnTo>
                    <a:lnTo>
                      <a:pt x="2" y="1"/>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3" name="Freeform 200">
                <a:extLst>
                  <a:ext uri="{FF2B5EF4-FFF2-40B4-BE49-F238E27FC236}">
                    <a16:creationId xmlns:a16="http://schemas.microsoft.com/office/drawing/2014/main" id="{C695C055-FD13-442F-A2D3-44C13A65A936}"/>
                  </a:ext>
                </a:extLst>
              </p:cNvPr>
              <p:cNvSpPr>
                <a:spLocks/>
              </p:cNvSpPr>
              <p:nvPr/>
            </p:nvSpPr>
            <p:spPr bwMode="auto">
              <a:xfrm>
                <a:off x="7378949" y="4985096"/>
                <a:ext cx="15594" cy="15594"/>
              </a:xfrm>
              <a:custGeom>
                <a:avLst/>
                <a:gdLst>
                  <a:gd name="T0" fmla="*/ 5 w 8"/>
                  <a:gd name="T1" fmla="*/ 0 h 8"/>
                  <a:gd name="T2" fmla="*/ 6 w 8"/>
                  <a:gd name="T3" fmla="*/ 1 h 8"/>
                  <a:gd name="T4" fmla="*/ 8 w 8"/>
                  <a:gd name="T5" fmla="*/ 3 h 8"/>
                  <a:gd name="T6" fmla="*/ 8 w 8"/>
                  <a:gd name="T7" fmla="*/ 4 h 8"/>
                  <a:gd name="T8" fmla="*/ 6 w 8"/>
                  <a:gd name="T9" fmla="*/ 4 h 8"/>
                  <a:gd name="T10" fmla="*/ 6 w 8"/>
                  <a:gd name="T11" fmla="*/ 6 h 8"/>
                  <a:gd name="T12" fmla="*/ 5 w 8"/>
                  <a:gd name="T13" fmla="*/ 6 h 8"/>
                  <a:gd name="T14" fmla="*/ 3 w 8"/>
                  <a:gd name="T15" fmla="*/ 8 h 8"/>
                  <a:gd name="T16" fmla="*/ 1 w 8"/>
                  <a:gd name="T17" fmla="*/ 6 h 8"/>
                  <a:gd name="T18" fmla="*/ 0 w 8"/>
                  <a:gd name="T19" fmla="*/ 6 h 8"/>
                  <a:gd name="T20" fmla="*/ 0 w 8"/>
                  <a:gd name="T21" fmla="*/ 6 h 8"/>
                  <a:gd name="T22" fmla="*/ 1 w 8"/>
                  <a:gd name="T23" fmla="*/ 6 h 8"/>
                  <a:gd name="T24" fmla="*/ 1 w 8"/>
                  <a:gd name="T25" fmla="*/ 4 h 8"/>
                  <a:gd name="T26" fmla="*/ 1 w 8"/>
                  <a:gd name="T27" fmla="*/ 3 h 8"/>
                  <a:gd name="T28" fmla="*/ 1 w 8"/>
                  <a:gd name="T29" fmla="*/ 1 h 8"/>
                  <a:gd name="T30" fmla="*/ 3 w 8"/>
                  <a:gd name="T31" fmla="*/ 1 h 8"/>
                  <a:gd name="T32" fmla="*/ 3 w 8"/>
                  <a:gd name="T33" fmla="*/ 0 h 8"/>
                  <a:gd name="T34" fmla="*/ 5 w 8"/>
                  <a:gd name="T35" fmla="*/ 0 h 8"/>
                  <a:gd name="T36" fmla="*/ 5 w 8"/>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8">
                    <a:moveTo>
                      <a:pt x="5" y="0"/>
                    </a:moveTo>
                    <a:lnTo>
                      <a:pt x="6" y="1"/>
                    </a:lnTo>
                    <a:lnTo>
                      <a:pt x="8" y="3"/>
                    </a:lnTo>
                    <a:lnTo>
                      <a:pt x="8" y="4"/>
                    </a:lnTo>
                    <a:lnTo>
                      <a:pt x="6" y="4"/>
                    </a:lnTo>
                    <a:lnTo>
                      <a:pt x="6" y="6"/>
                    </a:lnTo>
                    <a:lnTo>
                      <a:pt x="5" y="6"/>
                    </a:lnTo>
                    <a:lnTo>
                      <a:pt x="3" y="8"/>
                    </a:lnTo>
                    <a:lnTo>
                      <a:pt x="1" y="6"/>
                    </a:lnTo>
                    <a:lnTo>
                      <a:pt x="0" y="6"/>
                    </a:lnTo>
                    <a:lnTo>
                      <a:pt x="0" y="6"/>
                    </a:lnTo>
                    <a:lnTo>
                      <a:pt x="1" y="6"/>
                    </a:lnTo>
                    <a:lnTo>
                      <a:pt x="1" y="4"/>
                    </a:lnTo>
                    <a:lnTo>
                      <a:pt x="1" y="3"/>
                    </a:lnTo>
                    <a:lnTo>
                      <a:pt x="1" y="1"/>
                    </a:lnTo>
                    <a:lnTo>
                      <a:pt x="3" y="1"/>
                    </a:lnTo>
                    <a:lnTo>
                      <a:pt x="3" y="0"/>
                    </a:lnTo>
                    <a:lnTo>
                      <a:pt x="5"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4" name="Freeform 201">
                <a:extLst>
                  <a:ext uri="{FF2B5EF4-FFF2-40B4-BE49-F238E27FC236}">
                    <a16:creationId xmlns:a16="http://schemas.microsoft.com/office/drawing/2014/main" id="{A6A73296-0A7B-491C-80A1-011F72B3CA24}"/>
                  </a:ext>
                </a:extLst>
              </p:cNvPr>
              <p:cNvSpPr>
                <a:spLocks noEditPoints="1"/>
              </p:cNvSpPr>
              <p:nvPr/>
            </p:nvSpPr>
            <p:spPr bwMode="auto">
              <a:xfrm>
                <a:off x="6164584" y="3359445"/>
                <a:ext cx="9747" cy="9747"/>
              </a:xfrm>
              <a:custGeom>
                <a:avLst/>
                <a:gdLst>
                  <a:gd name="T0" fmla="*/ 2 w 5"/>
                  <a:gd name="T1" fmla="*/ 2 h 5"/>
                  <a:gd name="T2" fmla="*/ 3 w 5"/>
                  <a:gd name="T3" fmla="*/ 3 h 5"/>
                  <a:gd name="T4" fmla="*/ 5 w 5"/>
                  <a:gd name="T5" fmla="*/ 3 h 5"/>
                  <a:gd name="T6" fmla="*/ 5 w 5"/>
                  <a:gd name="T7" fmla="*/ 5 h 5"/>
                  <a:gd name="T8" fmla="*/ 5 w 5"/>
                  <a:gd name="T9" fmla="*/ 5 h 5"/>
                  <a:gd name="T10" fmla="*/ 3 w 5"/>
                  <a:gd name="T11" fmla="*/ 5 h 5"/>
                  <a:gd name="T12" fmla="*/ 2 w 5"/>
                  <a:gd name="T13" fmla="*/ 3 h 5"/>
                  <a:gd name="T14" fmla="*/ 2 w 5"/>
                  <a:gd name="T15" fmla="*/ 2 h 5"/>
                  <a:gd name="T16" fmla="*/ 2 w 5"/>
                  <a:gd name="T17" fmla="*/ 0 h 5"/>
                  <a:gd name="T18" fmla="*/ 2 w 5"/>
                  <a:gd name="T19" fmla="*/ 0 h 5"/>
                  <a:gd name="T20" fmla="*/ 2 w 5"/>
                  <a:gd name="T21" fmla="*/ 2 h 5"/>
                  <a:gd name="T22" fmla="*/ 2 w 5"/>
                  <a:gd name="T23" fmla="*/ 2 h 5"/>
                  <a:gd name="T24" fmla="*/ 0 w 5"/>
                  <a:gd name="T25" fmla="*/ 2 h 5"/>
                  <a:gd name="T26" fmla="*/ 0 w 5"/>
                  <a:gd name="T27" fmla="*/ 2 h 5"/>
                  <a:gd name="T28" fmla="*/ 0 w 5"/>
                  <a:gd name="T29" fmla="*/ 0 h 5"/>
                  <a:gd name="T30" fmla="*/ 2 w 5"/>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5">
                    <a:moveTo>
                      <a:pt x="2" y="2"/>
                    </a:moveTo>
                    <a:lnTo>
                      <a:pt x="3" y="3"/>
                    </a:lnTo>
                    <a:lnTo>
                      <a:pt x="5" y="3"/>
                    </a:lnTo>
                    <a:lnTo>
                      <a:pt x="5" y="5"/>
                    </a:lnTo>
                    <a:lnTo>
                      <a:pt x="5" y="5"/>
                    </a:lnTo>
                    <a:lnTo>
                      <a:pt x="3" y="5"/>
                    </a:lnTo>
                    <a:lnTo>
                      <a:pt x="2" y="3"/>
                    </a:lnTo>
                    <a:lnTo>
                      <a:pt x="2" y="2"/>
                    </a:lnTo>
                    <a:close/>
                    <a:moveTo>
                      <a:pt x="2" y="0"/>
                    </a:moveTo>
                    <a:lnTo>
                      <a:pt x="2" y="0"/>
                    </a:lnTo>
                    <a:lnTo>
                      <a:pt x="2" y="2"/>
                    </a:lnTo>
                    <a:lnTo>
                      <a:pt x="2" y="2"/>
                    </a:lnTo>
                    <a:lnTo>
                      <a:pt x="0" y="2"/>
                    </a:lnTo>
                    <a:lnTo>
                      <a:pt x="0" y="2"/>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5" name="Freeform 202">
                <a:extLst>
                  <a:ext uri="{FF2B5EF4-FFF2-40B4-BE49-F238E27FC236}">
                    <a16:creationId xmlns:a16="http://schemas.microsoft.com/office/drawing/2014/main" id="{ABEA5FBF-6DD0-4CF2-936D-7DF5C1A0C36F}"/>
                  </a:ext>
                </a:extLst>
              </p:cNvPr>
              <p:cNvSpPr>
                <a:spLocks/>
              </p:cNvSpPr>
              <p:nvPr/>
            </p:nvSpPr>
            <p:spPr bwMode="auto">
              <a:xfrm>
                <a:off x="4010695" y="3944211"/>
                <a:ext cx="1950" cy="1950"/>
              </a:xfrm>
              <a:custGeom>
                <a:avLst/>
                <a:gdLst>
                  <a:gd name="T0" fmla="*/ 1 w 1"/>
                  <a:gd name="T1" fmla="*/ 0 h 1"/>
                  <a:gd name="T2" fmla="*/ 1 w 1"/>
                  <a:gd name="T3" fmla="*/ 0 h 1"/>
                  <a:gd name="T4" fmla="*/ 1 w 1"/>
                  <a:gd name="T5" fmla="*/ 1 h 1"/>
                  <a:gd name="T6" fmla="*/ 0 w 1"/>
                  <a:gd name="T7" fmla="*/ 1 h 1"/>
                  <a:gd name="T8" fmla="*/ 0 w 1"/>
                  <a:gd name="T9" fmla="*/ 0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0"/>
                    </a:lnTo>
                    <a:lnTo>
                      <a:pt x="1" y="1"/>
                    </a:lnTo>
                    <a:lnTo>
                      <a:pt x="0" y="1"/>
                    </a:lnTo>
                    <a:lnTo>
                      <a:pt x="0" y="0"/>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6" name="Freeform 203">
                <a:extLst>
                  <a:ext uri="{FF2B5EF4-FFF2-40B4-BE49-F238E27FC236}">
                    <a16:creationId xmlns:a16="http://schemas.microsoft.com/office/drawing/2014/main" id="{A0E1B742-7778-4B19-AB80-2EE25F1D1A9D}"/>
                  </a:ext>
                </a:extLst>
              </p:cNvPr>
              <p:cNvSpPr>
                <a:spLocks noEditPoints="1"/>
              </p:cNvSpPr>
              <p:nvPr/>
            </p:nvSpPr>
            <p:spPr bwMode="auto">
              <a:xfrm>
                <a:off x="5283536" y="3632336"/>
                <a:ext cx="346961" cy="370352"/>
              </a:xfrm>
              <a:custGeom>
                <a:avLst/>
                <a:gdLst>
                  <a:gd name="T0" fmla="*/ 9 w 178"/>
                  <a:gd name="T1" fmla="*/ 116 h 190"/>
                  <a:gd name="T2" fmla="*/ 124 w 178"/>
                  <a:gd name="T3" fmla="*/ 2 h 190"/>
                  <a:gd name="T4" fmla="*/ 138 w 178"/>
                  <a:gd name="T5" fmla="*/ 12 h 190"/>
                  <a:gd name="T6" fmla="*/ 151 w 178"/>
                  <a:gd name="T7" fmla="*/ 19 h 190"/>
                  <a:gd name="T8" fmla="*/ 165 w 178"/>
                  <a:gd name="T9" fmla="*/ 27 h 190"/>
                  <a:gd name="T10" fmla="*/ 171 w 178"/>
                  <a:gd name="T11" fmla="*/ 37 h 190"/>
                  <a:gd name="T12" fmla="*/ 152 w 178"/>
                  <a:gd name="T13" fmla="*/ 43 h 190"/>
                  <a:gd name="T14" fmla="*/ 154 w 178"/>
                  <a:gd name="T15" fmla="*/ 62 h 190"/>
                  <a:gd name="T16" fmla="*/ 156 w 178"/>
                  <a:gd name="T17" fmla="*/ 81 h 190"/>
                  <a:gd name="T18" fmla="*/ 159 w 178"/>
                  <a:gd name="T19" fmla="*/ 100 h 190"/>
                  <a:gd name="T20" fmla="*/ 160 w 178"/>
                  <a:gd name="T21" fmla="*/ 119 h 190"/>
                  <a:gd name="T22" fmla="*/ 162 w 178"/>
                  <a:gd name="T23" fmla="*/ 138 h 190"/>
                  <a:gd name="T24" fmla="*/ 165 w 178"/>
                  <a:gd name="T25" fmla="*/ 155 h 190"/>
                  <a:gd name="T26" fmla="*/ 168 w 178"/>
                  <a:gd name="T27" fmla="*/ 171 h 190"/>
                  <a:gd name="T28" fmla="*/ 111 w 178"/>
                  <a:gd name="T29" fmla="*/ 179 h 190"/>
                  <a:gd name="T30" fmla="*/ 110 w 178"/>
                  <a:gd name="T31" fmla="*/ 179 h 190"/>
                  <a:gd name="T32" fmla="*/ 100 w 178"/>
                  <a:gd name="T33" fmla="*/ 180 h 190"/>
                  <a:gd name="T34" fmla="*/ 94 w 178"/>
                  <a:gd name="T35" fmla="*/ 179 h 190"/>
                  <a:gd name="T36" fmla="*/ 88 w 178"/>
                  <a:gd name="T37" fmla="*/ 183 h 190"/>
                  <a:gd name="T38" fmla="*/ 80 w 178"/>
                  <a:gd name="T39" fmla="*/ 175 h 190"/>
                  <a:gd name="T40" fmla="*/ 75 w 178"/>
                  <a:gd name="T41" fmla="*/ 182 h 190"/>
                  <a:gd name="T42" fmla="*/ 72 w 178"/>
                  <a:gd name="T43" fmla="*/ 190 h 190"/>
                  <a:gd name="T44" fmla="*/ 67 w 178"/>
                  <a:gd name="T45" fmla="*/ 186 h 190"/>
                  <a:gd name="T46" fmla="*/ 61 w 178"/>
                  <a:gd name="T47" fmla="*/ 182 h 190"/>
                  <a:gd name="T48" fmla="*/ 59 w 178"/>
                  <a:gd name="T49" fmla="*/ 179 h 190"/>
                  <a:gd name="T50" fmla="*/ 58 w 178"/>
                  <a:gd name="T51" fmla="*/ 177 h 190"/>
                  <a:gd name="T52" fmla="*/ 53 w 178"/>
                  <a:gd name="T53" fmla="*/ 171 h 190"/>
                  <a:gd name="T54" fmla="*/ 52 w 178"/>
                  <a:gd name="T55" fmla="*/ 169 h 190"/>
                  <a:gd name="T56" fmla="*/ 48 w 178"/>
                  <a:gd name="T57" fmla="*/ 167 h 190"/>
                  <a:gd name="T58" fmla="*/ 45 w 178"/>
                  <a:gd name="T59" fmla="*/ 166 h 190"/>
                  <a:gd name="T60" fmla="*/ 31 w 178"/>
                  <a:gd name="T61" fmla="*/ 161 h 190"/>
                  <a:gd name="T62" fmla="*/ 28 w 178"/>
                  <a:gd name="T63" fmla="*/ 161 h 190"/>
                  <a:gd name="T64" fmla="*/ 23 w 178"/>
                  <a:gd name="T65" fmla="*/ 163 h 190"/>
                  <a:gd name="T66" fmla="*/ 14 w 178"/>
                  <a:gd name="T67" fmla="*/ 163 h 190"/>
                  <a:gd name="T68" fmla="*/ 9 w 178"/>
                  <a:gd name="T69" fmla="*/ 167 h 190"/>
                  <a:gd name="T70" fmla="*/ 7 w 178"/>
                  <a:gd name="T71" fmla="*/ 166 h 190"/>
                  <a:gd name="T72" fmla="*/ 14 w 178"/>
                  <a:gd name="T73" fmla="*/ 149 h 190"/>
                  <a:gd name="T74" fmla="*/ 12 w 178"/>
                  <a:gd name="T75" fmla="*/ 127 h 190"/>
                  <a:gd name="T76" fmla="*/ 11 w 178"/>
                  <a:gd name="T77" fmla="*/ 120 h 190"/>
                  <a:gd name="T78" fmla="*/ 12 w 178"/>
                  <a:gd name="T79" fmla="*/ 109 h 190"/>
                  <a:gd name="T80" fmla="*/ 7 w 178"/>
                  <a:gd name="T81" fmla="*/ 101 h 190"/>
                  <a:gd name="T82" fmla="*/ 3 w 178"/>
                  <a:gd name="T83" fmla="*/ 95 h 190"/>
                  <a:gd name="T84" fmla="*/ 0 w 178"/>
                  <a:gd name="T85" fmla="*/ 98 h 190"/>
                  <a:gd name="T86" fmla="*/ 11 w 178"/>
                  <a:gd name="T87" fmla="*/ 92 h 190"/>
                  <a:gd name="T88" fmla="*/ 26 w 178"/>
                  <a:gd name="T89" fmla="*/ 92 h 190"/>
                  <a:gd name="T90" fmla="*/ 47 w 178"/>
                  <a:gd name="T91" fmla="*/ 92 h 190"/>
                  <a:gd name="T92" fmla="*/ 58 w 178"/>
                  <a:gd name="T93" fmla="*/ 87 h 190"/>
                  <a:gd name="T94" fmla="*/ 58 w 178"/>
                  <a:gd name="T95" fmla="*/ 78 h 190"/>
                  <a:gd name="T96" fmla="*/ 56 w 178"/>
                  <a:gd name="T97" fmla="*/ 70 h 190"/>
                  <a:gd name="T98" fmla="*/ 63 w 178"/>
                  <a:gd name="T99" fmla="*/ 64 h 190"/>
                  <a:gd name="T100" fmla="*/ 72 w 178"/>
                  <a:gd name="T101" fmla="*/ 60 h 190"/>
                  <a:gd name="T102" fmla="*/ 121 w 178"/>
                  <a:gd name="T103" fmla="*/ 19 h 190"/>
                  <a:gd name="T104" fmla="*/ 121 w 178"/>
                  <a:gd name="T105" fmla="*/ 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190">
                    <a:moveTo>
                      <a:pt x="11" y="114"/>
                    </a:moveTo>
                    <a:lnTo>
                      <a:pt x="11" y="116"/>
                    </a:lnTo>
                    <a:lnTo>
                      <a:pt x="9" y="117"/>
                    </a:lnTo>
                    <a:lnTo>
                      <a:pt x="9" y="117"/>
                    </a:lnTo>
                    <a:lnTo>
                      <a:pt x="9" y="116"/>
                    </a:lnTo>
                    <a:lnTo>
                      <a:pt x="9" y="114"/>
                    </a:lnTo>
                    <a:lnTo>
                      <a:pt x="11" y="114"/>
                    </a:lnTo>
                    <a:lnTo>
                      <a:pt x="11" y="114"/>
                    </a:lnTo>
                    <a:close/>
                    <a:moveTo>
                      <a:pt x="121" y="0"/>
                    </a:moveTo>
                    <a:lnTo>
                      <a:pt x="124" y="2"/>
                    </a:lnTo>
                    <a:lnTo>
                      <a:pt x="127" y="4"/>
                    </a:lnTo>
                    <a:lnTo>
                      <a:pt x="129" y="5"/>
                    </a:lnTo>
                    <a:lnTo>
                      <a:pt x="132" y="8"/>
                    </a:lnTo>
                    <a:lnTo>
                      <a:pt x="135" y="10"/>
                    </a:lnTo>
                    <a:lnTo>
                      <a:pt x="138" y="12"/>
                    </a:lnTo>
                    <a:lnTo>
                      <a:pt x="140" y="13"/>
                    </a:lnTo>
                    <a:lnTo>
                      <a:pt x="143" y="15"/>
                    </a:lnTo>
                    <a:lnTo>
                      <a:pt x="146" y="16"/>
                    </a:lnTo>
                    <a:lnTo>
                      <a:pt x="148" y="18"/>
                    </a:lnTo>
                    <a:lnTo>
                      <a:pt x="151" y="19"/>
                    </a:lnTo>
                    <a:lnTo>
                      <a:pt x="154" y="21"/>
                    </a:lnTo>
                    <a:lnTo>
                      <a:pt x="157" y="23"/>
                    </a:lnTo>
                    <a:lnTo>
                      <a:pt x="159" y="24"/>
                    </a:lnTo>
                    <a:lnTo>
                      <a:pt x="162" y="26"/>
                    </a:lnTo>
                    <a:lnTo>
                      <a:pt x="165" y="27"/>
                    </a:lnTo>
                    <a:lnTo>
                      <a:pt x="167" y="29"/>
                    </a:lnTo>
                    <a:lnTo>
                      <a:pt x="170" y="32"/>
                    </a:lnTo>
                    <a:lnTo>
                      <a:pt x="175" y="34"/>
                    </a:lnTo>
                    <a:lnTo>
                      <a:pt x="178" y="37"/>
                    </a:lnTo>
                    <a:lnTo>
                      <a:pt x="171" y="37"/>
                    </a:lnTo>
                    <a:lnTo>
                      <a:pt x="165" y="37"/>
                    </a:lnTo>
                    <a:lnTo>
                      <a:pt x="156" y="37"/>
                    </a:lnTo>
                    <a:lnTo>
                      <a:pt x="151" y="37"/>
                    </a:lnTo>
                    <a:lnTo>
                      <a:pt x="152" y="40"/>
                    </a:lnTo>
                    <a:lnTo>
                      <a:pt x="152" y="43"/>
                    </a:lnTo>
                    <a:lnTo>
                      <a:pt x="152" y="48"/>
                    </a:lnTo>
                    <a:lnTo>
                      <a:pt x="152" y="51"/>
                    </a:lnTo>
                    <a:lnTo>
                      <a:pt x="154" y="54"/>
                    </a:lnTo>
                    <a:lnTo>
                      <a:pt x="154" y="59"/>
                    </a:lnTo>
                    <a:lnTo>
                      <a:pt x="154" y="62"/>
                    </a:lnTo>
                    <a:lnTo>
                      <a:pt x="154" y="67"/>
                    </a:lnTo>
                    <a:lnTo>
                      <a:pt x="156" y="70"/>
                    </a:lnTo>
                    <a:lnTo>
                      <a:pt x="156" y="73"/>
                    </a:lnTo>
                    <a:lnTo>
                      <a:pt x="156" y="78"/>
                    </a:lnTo>
                    <a:lnTo>
                      <a:pt x="156" y="81"/>
                    </a:lnTo>
                    <a:lnTo>
                      <a:pt x="157" y="84"/>
                    </a:lnTo>
                    <a:lnTo>
                      <a:pt x="157" y="89"/>
                    </a:lnTo>
                    <a:lnTo>
                      <a:pt x="157" y="92"/>
                    </a:lnTo>
                    <a:lnTo>
                      <a:pt x="159" y="97"/>
                    </a:lnTo>
                    <a:lnTo>
                      <a:pt x="159" y="100"/>
                    </a:lnTo>
                    <a:lnTo>
                      <a:pt x="159" y="103"/>
                    </a:lnTo>
                    <a:lnTo>
                      <a:pt x="159" y="108"/>
                    </a:lnTo>
                    <a:lnTo>
                      <a:pt x="160" y="111"/>
                    </a:lnTo>
                    <a:lnTo>
                      <a:pt x="160" y="114"/>
                    </a:lnTo>
                    <a:lnTo>
                      <a:pt x="160" y="119"/>
                    </a:lnTo>
                    <a:lnTo>
                      <a:pt x="160" y="122"/>
                    </a:lnTo>
                    <a:lnTo>
                      <a:pt x="162" y="125"/>
                    </a:lnTo>
                    <a:lnTo>
                      <a:pt x="162" y="130"/>
                    </a:lnTo>
                    <a:lnTo>
                      <a:pt x="162" y="133"/>
                    </a:lnTo>
                    <a:lnTo>
                      <a:pt x="162" y="138"/>
                    </a:lnTo>
                    <a:lnTo>
                      <a:pt x="163" y="141"/>
                    </a:lnTo>
                    <a:lnTo>
                      <a:pt x="163" y="144"/>
                    </a:lnTo>
                    <a:lnTo>
                      <a:pt x="163" y="149"/>
                    </a:lnTo>
                    <a:lnTo>
                      <a:pt x="163" y="152"/>
                    </a:lnTo>
                    <a:lnTo>
                      <a:pt x="165" y="155"/>
                    </a:lnTo>
                    <a:lnTo>
                      <a:pt x="165" y="160"/>
                    </a:lnTo>
                    <a:lnTo>
                      <a:pt x="165" y="163"/>
                    </a:lnTo>
                    <a:lnTo>
                      <a:pt x="167" y="164"/>
                    </a:lnTo>
                    <a:lnTo>
                      <a:pt x="170" y="166"/>
                    </a:lnTo>
                    <a:lnTo>
                      <a:pt x="168" y="171"/>
                    </a:lnTo>
                    <a:lnTo>
                      <a:pt x="168" y="174"/>
                    </a:lnTo>
                    <a:lnTo>
                      <a:pt x="167" y="179"/>
                    </a:lnTo>
                    <a:lnTo>
                      <a:pt x="115" y="179"/>
                    </a:lnTo>
                    <a:lnTo>
                      <a:pt x="113" y="179"/>
                    </a:lnTo>
                    <a:lnTo>
                      <a:pt x="111" y="179"/>
                    </a:lnTo>
                    <a:lnTo>
                      <a:pt x="111" y="175"/>
                    </a:lnTo>
                    <a:lnTo>
                      <a:pt x="111" y="175"/>
                    </a:lnTo>
                    <a:lnTo>
                      <a:pt x="110" y="177"/>
                    </a:lnTo>
                    <a:lnTo>
                      <a:pt x="110" y="177"/>
                    </a:lnTo>
                    <a:lnTo>
                      <a:pt x="110" y="179"/>
                    </a:lnTo>
                    <a:lnTo>
                      <a:pt x="110" y="179"/>
                    </a:lnTo>
                    <a:lnTo>
                      <a:pt x="108" y="179"/>
                    </a:lnTo>
                    <a:lnTo>
                      <a:pt x="105" y="180"/>
                    </a:lnTo>
                    <a:lnTo>
                      <a:pt x="104" y="180"/>
                    </a:lnTo>
                    <a:lnTo>
                      <a:pt x="100" y="180"/>
                    </a:lnTo>
                    <a:lnTo>
                      <a:pt x="99" y="180"/>
                    </a:lnTo>
                    <a:lnTo>
                      <a:pt x="99" y="180"/>
                    </a:lnTo>
                    <a:lnTo>
                      <a:pt x="96" y="179"/>
                    </a:lnTo>
                    <a:lnTo>
                      <a:pt x="96" y="179"/>
                    </a:lnTo>
                    <a:lnTo>
                      <a:pt x="94" y="179"/>
                    </a:lnTo>
                    <a:lnTo>
                      <a:pt x="93" y="179"/>
                    </a:lnTo>
                    <a:lnTo>
                      <a:pt x="91" y="180"/>
                    </a:lnTo>
                    <a:lnTo>
                      <a:pt x="91" y="182"/>
                    </a:lnTo>
                    <a:lnTo>
                      <a:pt x="89" y="183"/>
                    </a:lnTo>
                    <a:lnTo>
                      <a:pt x="88" y="183"/>
                    </a:lnTo>
                    <a:lnTo>
                      <a:pt x="88" y="182"/>
                    </a:lnTo>
                    <a:lnTo>
                      <a:pt x="85" y="180"/>
                    </a:lnTo>
                    <a:lnTo>
                      <a:pt x="83" y="177"/>
                    </a:lnTo>
                    <a:lnTo>
                      <a:pt x="81" y="177"/>
                    </a:lnTo>
                    <a:lnTo>
                      <a:pt x="80" y="175"/>
                    </a:lnTo>
                    <a:lnTo>
                      <a:pt x="78" y="177"/>
                    </a:lnTo>
                    <a:lnTo>
                      <a:pt x="78" y="179"/>
                    </a:lnTo>
                    <a:lnTo>
                      <a:pt x="77" y="179"/>
                    </a:lnTo>
                    <a:lnTo>
                      <a:pt x="77" y="180"/>
                    </a:lnTo>
                    <a:lnTo>
                      <a:pt x="75" y="182"/>
                    </a:lnTo>
                    <a:lnTo>
                      <a:pt x="75" y="183"/>
                    </a:lnTo>
                    <a:lnTo>
                      <a:pt x="75" y="185"/>
                    </a:lnTo>
                    <a:lnTo>
                      <a:pt x="74" y="186"/>
                    </a:lnTo>
                    <a:lnTo>
                      <a:pt x="74" y="188"/>
                    </a:lnTo>
                    <a:lnTo>
                      <a:pt x="72" y="190"/>
                    </a:lnTo>
                    <a:lnTo>
                      <a:pt x="72" y="190"/>
                    </a:lnTo>
                    <a:lnTo>
                      <a:pt x="69" y="188"/>
                    </a:lnTo>
                    <a:lnTo>
                      <a:pt x="69" y="188"/>
                    </a:lnTo>
                    <a:lnTo>
                      <a:pt x="67" y="186"/>
                    </a:lnTo>
                    <a:lnTo>
                      <a:pt x="67" y="186"/>
                    </a:lnTo>
                    <a:lnTo>
                      <a:pt x="66" y="185"/>
                    </a:lnTo>
                    <a:lnTo>
                      <a:pt x="64" y="185"/>
                    </a:lnTo>
                    <a:lnTo>
                      <a:pt x="63" y="183"/>
                    </a:lnTo>
                    <a:lnTo>
                      <a:pt x="63" y="183"/>
                    </a:lnTo>
                    <a:lnTo>
                      <a:pt x="61" y="182"/>
                    </a:lnTo>
                    <a:lnTo>
                      <a:pt x="61" y="182"/>
                    </a:lnTo>
                    <a:lnTo>
                      <a:pt x="61" y="182"/>
                    </a:lnTo>
                    <a:lnTo>
                      <a:pt x="61" y="182"/>
                    </a:lnTo>
                    <a:lnTo>
                      <a:pt x="61" y="180"/>
                    </a:lnTo>
                    <a:lnTo>
                      <a:pt x="59" y="179"/>
                    </a:lnTo>
                    <a:lnTo>
                      <a:pt x="59" y="179"/>
                    </a:lnTo>
                    <a:lnTo>
                      <a:pt x="58" y="179"/>
                    </a:lnTo>
                    <a:lnTo>
                      <a:pt x="58" y="179"/>
                    </a:lnTo>
                    <a:lnTo>
                      <a:pt x="58" y="177"/>
                    </a:lnTo>
                    <a:lnTo>
                      <a:pt x="58" y="177"/>
                    </a:lnTo>
                    <a:lnTo>
                      <a:pt x="56" y="177"/>
                    </a:lnTo>
                    <a:lnTo>
                      <a:pt x="56" y="177"/>
                    </a:lnTo>
                    <a:lnTo>
                      <a:pt x="55" y="175"/>
                    </a:lnTo>
                    <a:lnTo>
                      <a:pt x="55" y="172"/>
                    </a:lnTo>
                    <a:lnTo>
                      <a:pt x="53" y="171"/>
                    </a:lnTo>
                    <a:lnTo>
                      <a:pt x="53" y="171"/>
                    </a:lnTo>
                    <a:lnTo>
                      <a:pt x="52" y="169"/>
                    </a:lnTo>
                    <a:lnTo>
                      <a:pt x="52" y="169"/>
                    </a:lnTo>
                    <a:lnTo>
                      <a:pt x="52" y="169"/>
                    </a:lnTo>
                    <a:lnTo>
                      <a:pt x="52" y="169"/>
                    </a:lnTo>
                    <a:lnTo>
                      <a:pt x="52" y="169"/>
                    </a:lnTo>
                    <a:lnTo>
                      <a:pt x="50" y="169"/>
                    </a:lnTo>
                    <a:lnTo>
                      <a:pt x="48" y="169"/>
                    </a:lnTo>
                    <a:lnTo>
                      <a:pt x="48" y="169"/>
                    </a:lnTo>
                    <a:lnTo>
                      <a:pt x="48" y="167"/>
                    </a:lnTo>
                    <a:lnTo>
                      <a:pt x="47" y="169"/>
                    </a:lnTo>
                    <a:lnTo>
                      <a:pt x="47" y="169"/>
                    </a:lnTo>
                    <a:lnTo>
                      <a:pt x="45" y="167"/>
                    </a:lnTo>
                    <a:lnTo>
                      <a:pt x="45" y="167"/>
                    </a:lnTo>
                    <a:lnTo>
                      <a:pt x="45" y="166"/>
                    </a:lnTo>
                    <a:lnTo>
                      <a:pt x="44" y="164"/>
                    </a:lnTo>
                    <a:lnTo>
                      <a:pt x="41" y="163"/>
                    </a:lnTo>
                    <a:lnTo>
                      <a:pt x="37" y="161"/>
                    </a:lnTo>
                    <a:lnTo>
                      <a:pt x="33" y="161"/>
                    </a:lnTo>
                    <a:lnTo>
                      <a:pt x="31" y="161"/>
                    </a:lnTo>
                    <a:lnTo>
                      <a:pt x="31" y="161"/>
                    </a:lnTo>
                    <a:lnTo>
                      <a:pt x="29" y="161"/>
                    </a:lnTo>
                    <a:lnTo>
                      <a:pt x="29" y="161"/>
                    </a:lnTo>
                    <a:lnTo>
                      <a:pt x="29" y="161"/>
                    </a:lnTo>
                    <a:lnTo>
                      <a:pt x="28" y="161"/>
                    </a:lnTo>
                    <a:lnTo>
                      <a:pt x="28" y="161"/>
                    </a:lnTo>
                    <a:lnTo>
                      <a:pt x="28" y="161"/>
                    </a:lnTo>
                    <a:lnTo>
                      <a:pt x="26" y="163"/>
                    </a:lnTo>
                    <a:lnTo>
                      <a:pt x="25" y="163"/>
                    </a:lnTo>
                    <a:lnTo>
                      <a:pt x="23" y="163"/>
                    </a:lnTo>
                    <a:lnTo>
                      <a:pt x="22" y="163"/>
                    </a:lnTo>
                    <a:lnTo>
                      <a:pt x="18" y="164"/>
                    </a:lnTo>
                    <a:lnTo>
                      <a:pt x="15" y="163"/>
                    </a:lnTo>
                    <a:lnTo>
                      <a:pt x="14" y="163"/>
                    </a:lnTo>
                    <a:lnTo>
                      <a:pt x="14" y="163"/>
                    </a:lnTo>
                    <a:lnTo>
                      <a:pt x="14" y="163"/>
                    </a:lnTo>
                    <a:lnTo>
                      <a:pt x="12" y="163"/>
                    </a:lnTo>
                    <a:lnTo>
                      <a:pt x="11" y="164"/>
                    </a:lnTo>
                    <a:lnTo>
                      <a:pt x="11" y="166"/>
                    </a:lnTo>
                    <a:lnTo>
                      <a:pt x="9" y="167"/>
                    </a:lnTo>
                    <a:lnTo>
                      <a:pt x="9" y="167"/>
                    </a:lnTo>
                    <a:lnTo>
                      <a:pt x="9" y="169"/>
                    </a:lnTo>
                    <a:lnTo>
                      <a:pt x="9" y="172"/>
                    </a:lnTo>
                    <a:lnTo>
                      <a:pt x="7" y="174"/>
                    </a:lnTo>
                    <a:lnTo>
                      <a:pt x="7" y="166"/>
                    </a:lnTo>
                    <a:lnTo>
                      <a:pt x="9" y="164"/>
                    </a:lnTo>
                    <a:lnTo>
                      <a:pt x="9" y="161"/>
                    </a:lnTo>
                    <a:lnTo>
                      <a:pt x="11" y="156"/>
                    </a:lnTo>
                    <a:lnTo>
                      <a:pt x="12" y="153"/>
                    </a:lnTo>
                    <a:lnTo>
                      <a:pt x="14" y="149"/>
                    </a:lnTo>
                    <a:lnTo>
                      <a:pt x="15" y="142"/>
                    </a:lnTo>
                    <a:lnTo>
                      <a:pt x="15" y="138"/>
                    </a:lnTo>
                    <a:lnTo>
                      <a:pt x="14" y="133"/>
                    </a:lnTo>
                    <a:lnTo>
                      <a:pt x="14" y="131"/>
                    </a:lnTo>
                    <a:lnTo>
                      <a:pt x="12" y="127"/>
                    </a:lnTo>
                    <a:lnTo>
                      <a:pt x="11" y="123"/>
                    </a:lnTo>
                    <a:lnTo>
                      <a:pt x="9" y="122"/>
                    </a:lnTo>
                    <a:lnTo>
                      <a:pt x="7" y="120"/>
                    </a:lnTo>
                    <a:lnTo>
                      <a:pt x="9" y="120"/>
                    </a:lnTo>
                    <a:lnTo>
                      <a:pt x="11" y="120"/>
                    </a:lnTo>
                    <a:lnTo>
                      <a:pt x="11" y="119"/>
                    </a:lnTo>
                    <a:lnTo>
                      <a:pt x="9" y="119"/>
                    </a:lnTo>
                    <a:lnTo>
                      <a:pt x="12" y="114"/>
                    </a:lnTo>
                    <a:lnTo>
                      <a:pt x="12" y="111"/>
                    </a:lnTo>
                    <a:lnTo>
                      <a:pt x="12" y="109"/>
                    </a:lnTo>
                    <a:lnTo>
                      <a:pt x="12" y="108"/>
                    </a:lnTo>
                    <a:lnTo>
                      <a:pt x="11" y="106"/>
                    </a:lnTo>
                    <a:lnTo>
                      <a:pt x="9" y="101"/>
                    </a:lnTo>
                    <a:lnTo>
                      <a:pt x="9" y="101"/>
                    </a:lnTo>
                    <a:lnTo>
                      <a:pt x="7" y="101"/>
                    </a:lnTo>
                    <a:lnTo>
                      <a:pt x="7" y="101"/>
                    </a:lnTo>
                    <a:lnTo>
                      <a:pt x="7" y="103"/>
                    </a:lnTo>
                    <a:lnTo>
                      <a:pt x="6" y="101"/>
                    </a:lnTo>
                    <a:lnTo>
                      <a:pt x="4" y="100"/>
                    </a:lnTo>
                    <a:lnTo>
                      <a:pt x="3" y="95"/>
                    </a:lnTo>
                    <a:lnTo>
                      <a:pt x="3" y="95"/>
                    </a:lnTo>
                    <a:lnTo>
                      <a:pt x="1" y="95"/>
                    </a:lnTo>
                    <a:lnTo>
                      <a:pt x="1" y="97"/>
                    </a:lnTo>
                    <a:lnTo>
                      <a:pt x="1" y="100"/>
                    </a:lnTo>
                    <a:lnTo>
                      <a:pt x="0" y="98"/>
                    </a:lnTo>
                    <a:lnTo>
                      <a:pt x="1" y="97"/>
                    </a:lnTo>
                    <a:lnTo>
                      <a:pt x="1" y="95"/>
                    </a:lnTo>
                    <a:lnTo>
                      <a:pt x="1" y="92"/>
                    </a:lnTo>
                    <a:lnTo>
                      <a:pt x="7" y="92"/>
                    </a:lnTo>
                    <a:lnTo>
                      <a:pt x="11" y="92"/>
                    </a:lnTo>
                    <a:lnTo>
                      <a:pt x="14" y="92"/>
                    </a:lnTo>
                    <a:lnTo>
                      <a:pt x="17" y="92"/>
                    </a:lnTo>
                    <a:lnTo>
                      <a:pt x="20" y="92"/>
                    </a:lnTo>
                    <a:lnTo>
                      <a:pt x="23" y="92"/>
                    </a:lnTo>
                    <a:lnTo>
                      <a:pt x="26" y="92"/>
                    </a:lnTo>
                    <a:lnTo>
                      <a:pt x="29" y="92"/>
                    </a:lnTo>
                    <a:lnTo>
                      <a:pt x="33" y="92"/>
                    </a:lnTo>
                    <a:lnTo>
                      <a:pt x="36" y="92"/>
                    </a:lnTo>
                    <a:lnTo>
                      <a:pt x="41" y="92"/>
                    </a:lnTo>
                    <a:lnTo>
                      <a:pt x="47" y="92"/>
                    </a:lnTo>
                    <a:lnTo>
                      <a:pt x="50" y="92"/>
                    </a:lnTo>
                    <a:lnTo>
                      <a:pt x="53" y="92"/>
                    </a:lnTo>
                    <a:lnTo>
                      <a:pt x="58" y="92"/>
                    </a:lnTo>
                    <a:lnTo>
                      <a:pt x="58" y="90"/>
                    </a:lnTo>
                    <a:lnTo>
                      <a:pt x="58" y="87"/>
                    </a:lnTo>
                    <a:lnTo>
                      <a:pt x="58" y="86"/>
                    </a:lnTo>
                    <a:lnTo>
                      <a:pt x="58" y="84"/>
                    </a:lnTo>
                    <a:lnTo>
                      <a:pt x="58" y="81"/>
                    </a:lnTo>
                    <a:lnTo>
                      <a:pt x="58" y="79"/>
                    </a:lnTo>
                    <a:lnTo>
                      <a:pt x="58" y="78"/>
                    </a:lnTo>
                    <a:lnTo>
                      <a:pt x="58" y="76"/>
                    </a:lnTo>
                    <a:lnTo>
                      <a:pt x="58" y="75"/>
                    </a:lnTo>
                    <a:lnTo>
                      <a:pt x="58" y="73"/>
                    </a:lnTo>
                    <a:lnTo>
                      <a:pt x="56" y="71"/>
                    </a:lnTo>
                    <a:lnTo>
                      <a:pt x="56" y="70"/>
                    </a:lnTo>
                    <a:lnTo>
                      <a:pt x="56" y="70"/>
                    </a:lnTo>
                    <a:lnTo>
                      <a:pt x="58" y="68"/>
                    </a:lnTo>
                    <a:lnTo>
                      <a:pt x="58" y="67"/>
                    </a:lnTo>
                    <a:lnTo>
                      <a:pt x="61" y="65"/>
                    </a:lnTo>
                    <a:lnTo>
                      <a:pt x="63" y="64"/>
                    </a:lnTo>
                    <a:lnTo>
                      <a:pt x="64" y="62"/>
                    </a:lnTo>
                    <a:lnTo>
                      <a:pt x="66" y="62"/>
                    </a:lnTo>
                    <a:lnTo>
                      <a:pt x="67" y="62"/>
                    </a:lnTo>
                    <a:lnTo>
                      <a:pt x="70" y="60"/>
                    </a:lnTo>
                    <a:lnTo>
                      <a:pt x="72" y="60"/>
                    </a:lnTo>
                    <a:lnTo>
                      <a:pt x="74" y="59"/>
                    </a:lnTo>
                    <a:lnTo>
                      <a:pt x="74" y="57"/>
                    </a:lnTo>
                    <a:lnTo>
                      <a:pt x="74" y="21"/>
                    </a:lnTo>
                    <a:lnTo>
                      <a:pt x="121" y="21"/>
                    </a:lnTo>
                    <a:lnTo>
                      <a:pt x="121" y="19"/>
                    </a:lnTo>
                    <a:lnTo>
                      <a:pt x="121" y="16"/>
                    </a:lnTo>
                    <a:lnTo>
                      <a:pt x="121" y="13"/>
                    </a:lnTo>
                    <a:lnTo>
                      <a:pt x="121" y="10"/>
                    </a:lnTo>
                    <a:lnTo>
                      <a:pt x="121" y="7"/>
                    </a:lnTo>
                    <a:lnTo>
                      <a:pt x="121" y="4"/>
                    </a:lnTo>
                    <a:lnTo>
                      <a:pt x="12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7" name="Freeform 204">
                <a:extLst>
                  <a:ext uri="{FF2B5EF4-FFF2-40B4-BE49-F238E27FC236}">
                    <a16:creationId xmlns:a16="http://schemas.microsoft.com/office/drawing/2014/main" id="{3C3A81AF-3E67-4690-B0C8-798B2370FB0F}"/>
                  </a:ext>
                </a:extLst>
              </p:cNvPr>
              <p:cNvSpPr>
                <a:spLocks/>
              </p:cNvSpPr>
              <p:nvPr/>
            </p:nvSpPr>
            <p:spPr bwMode="auto">
              <a:xfrm>
                <a:off x="4039933" y="3998790"/>
                <a:ext cx="9747" cy="11695"/>
              </a:xfrm>
              <a:custGeom>
                <a:avLst/>
                <a:gdLst>
                  <a:gd name="T0" fmla="*/ 0 w 5"/>
                  <a:gd name="T1" fmla="*/ 0 h 6"/>
                  <a:gd name="T2" fmla="*/ 2 w 5"/>
                  <a:gd name="T3" fmla="*/ 0 h 6"/>
                  <a:gd name="T4" fmla="*/ 4 w 5"/>
                  <a:gd name="T5" fmla="*/ 2 h 6"/>
                  <a:gd name="T6" fmla="*/ 4 w 5"/>
                  <a:gd name="T7" fmla="*/ 2 h 6"/>
                  <a:gd name="T8" fmla="*/ 4 w 5"/>
                  <a:gd name="T9" fmla="*/ 2 h 6"/>
                  <a:gd name="T10" fmla="*/ 4 w 5"/>
                  <a:gd name="T11" fmla="*/ 2 h 6"/>
                  <a:gd name="T12" fmla="*/ 5 w 5"/>
                  <a:gd name="T13" fmla="*/ 3 h 6"/>
                  <a:gd name="T14" fmla="*/ 5 w 5"/>
                  <a:gd name="T15" fmla="*/ 3 h 6"/>
                  <a:gd name="T16" fmla="*/ 5 w 5"/>
                  <a:gd name="T17" fmla="*/ 5 h 6"/>
                  <a:gd name="T18" fmla="*/ 5 w 5"/>
                  <a:gd name="T19" fmla="*/ 6 h 6"/>
                  <a:gd name="T20" fmla="*/ 5 w 5"/>
                  <a:gd name="T21" fmla="*/ 6 h 6"/>
                  <a:gd name="T22" fmla="*/ 4 w 5"/>
                  <a:gd name="T23" fmla="*/ 5 h 6"/>
                  <a:gd name="T24" fmla="*/ 2 w 5"/>
                  <a:gd name="T25" fmla="*/ 5 h 6"/>
                  <a:gd name="T26" fmla="*/ 2 w 5"/>
                  <a:gd name="T27" fmla="*/ 5 h 6"/>
                  <a:gd name="T28" fmla="*/ 2 w 5"/>
                  <a:gd name="T29" fmla="*/ 5 h 6"/>
                  <a:gd name="T30" fmla="*/ 2 w 5"/>
                  <a:gd name="T31" fmla="*/ 3 h 6"/>
                  <a:gd name="T32" fmla="*/ 2 w 5"/>
                  <a:gd name="T33" fmla="*/ 3 h 6"/>
                  <a:gd name="T34" fmla="*/ 0 w 5"/>
                  <a:gd name="T35" fmla="*/ 3 h 6"/>
                  <a:gd name="T36" fmla="*/ 0 w 5"/>
                  <a:gd name="T37" fmla="*/ 0 h 6"/>
                  <a:gd name="T38" fmla="*/ 0 w 5"/>
                  <a:gd name="T39" fmla="*/ 0 h 6"/>
                  <a:gd name="T40" fmla="*/ 0 w 5"/>
                  <a:gd name="T41" fmla="*/ 0 h 6"/>
                  <a:gd name="T42" fmla="*/ 0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0" y="0"/>
                    </a:moveTo>
                    <a:lnTo>
                      <a:pt x="2" y="0"/>
                    </a:lnTo>
                    <a:lnTo>
                      <a:pt x="4" y="2"/>
                    </a:lnTo>
                    <a:lnTo>
                      <a:pt x="4" y="2"/>
                    </a:lnTo>
                    <a:lnTo>
                      <a:pt x="4" y="2"/>
                    </a:lnTo>
                    <a:lnTo>
                      <a:pt x="4" y="2"/>
                    </a:lnTo>
                    <a:lnTo>
                      <a:pt x="5" y="3"/>
                    </a:lnTo>
                    <a:lnTo>
                      <a:pt x="5" y="3"/>
                    </a:lnTo>
                    <a:lnTo>
                      <a:pt x="5" y="5"/>
                    </a:lnTo>
                    <a:lnTo>
                      <a:pt x="5" y="6"/>
                    </a:lnTo>
                    <a:lnTo>
                      <a:pt x="5" y="6"/>
                    </a:lnTo>
                    <a:lnTo>
                      <a:pt x="4" y="5"/>
                    </a:lnTo>
                    <a:lnTo>
                      <a:pt x="2" y="5"/>
                    </a:lnTo>
                    <a:lnTo>
                      <a:pt x="2" y="5"/>
                    </a:lnTo>
                    <a:lnTo>
                      <a:pt x="2" y="5"/>
                    </a:lnTo>
                    <a:lnTo>
                      <a:pt x="2" y="3"/>
                    </a:lnTo>
                    <a:lnTo>
                      <a:pt x="2" y="3"/>
                    </a:lnTo>
                    <a:lnTo>
                      <a:pt x="0" y="3"/>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8" name="Freeform 205">
                <a:extLst>
                  <a:ext uri="{FF2B5EF4-FFF2-40B4-BE49-F238E27FC236}">
                    <a16:creationId xmlns:a16="http://schemas.microsoft.com/office/drawing/2014/main" id="{8EB65F9A-7D1C-4E8A-8420-105D76915E16}"/>
                  </a:ext>
                </a:extLst>
              </p:cNvPr>
              <p:cNvSpPr>
                <a:spLocks noEditPoints="1"/>
              </p:cNvSpPr>
              <p:nvPr/>
            </p:nvSpPr>
            <p:spPr bwMode="auto">
              <a:xfrm>
                <a:off x="9852511" y="3885735"/>
                <a:ext cx="21442" cy="134497"/>
              </a:xfrm>
              <a:custGeom>
                <a:avLst/>
                <a:gdLst>
                  <a:gd name="T0" fmla="*/ 2 w 11"/>
                  <a:gd name="T1" fmla="*/ 67 h 69"/>
                  <a:gd name="T2" fmla="*/ 3 w 11"/>
                  <a:gd name="T3" fmla="*/ 67 h 69"/>
                  <a:gd name="T4" fmla="*/ 3 w 11"/>
                  <a:gd name="T5" fmla="*/ 67 h 69"/>
                  <a:gd name="T6" fmla="*/ 2 w 11"/>
                  <a:gd name="T7" fmla="*/ 69 h 69"/>
                  <a:gd name="T8" fmla="*/ 2 w 11"/>
                  <a:gd name="T9" fmla="*/ 69 h 69"/>
                  <a:gd name="T10" fmla="*/ 2 w 11"/>
                  <a:gd name="T11" fmla="*/ 67 h 69"/>
                  <a:gd name="T12" fmla="*/ 0 w 11"/>
                  <a:gd name="T13" fmla="*/ 67 h 69"/>
                  <a:gd name="T14" fmla="*/ 2 w 11"/>
                  <a:gd name="T15" fmla="*/ 67 h 69"/>
                  <a:gd name="T16" fmla="*/ 8 w 11"/>
                  <a:gd name="T17" fmla="*/ 55 h 69"/>
                  <a:gd name="T18" fmla="*/ 8 w 11"/>
                  <a:gd name="T19" fmla="*/ 55 h 69"/>
                  <a:gd name="T20" fmla="*/ 8 w 11"/>
                  <a:gd name="T21" fmla="*/ 56 h 69"/>
                  <a:gd name="T22" fmla="*/ 8 w 11"/>
                  <a:gd name="T23" fmla="*/ 56 h 69"/>
                  <a:gd name="T24" fmla="*/ 8 w 11"/>
                  <a:gd name="T25" fmla="*/ 55 h 69"/>
                  <a:gd name="T26" fmla="*/ 7 w 11"/>
                  <a:gd name="T27" fmla="*/ 55 h 69"/>
                  <a:gd name="T28" fmla="*/ 8 w 11"/>
                  <a:gd name="T29" fmla="*/ 55 h 69"/>
                  <a:gd name="T30" fmla="*/ 11 w 11"/>
                  <a:gd name="T31" fmla="*/ 52 h 69"/>
                  <a:gd name="T32" fmla="*/ 10 w 11"/>
                  <a:gd name="T33" fmla="*/ 52 h 69"/>
                  <a:gd name="T34" fmla="*/ 10 w 11"/>
                  <a:gd name="T35" fmla="*/ 53 h 69"/>
                  <a:gd name="T36" fmla="*/ 10 w 11"/>
                  <a:gd name="T37" fmla="*/ 53 h 69"/>
                  <a:gd name="T38" fmla="*/ 10 w 11"/>
                  <a:gd name="T39" fmla="*/ 53 h 69"/>
                  <a:gd name="T40" fmla="*/ 10 w 11"/>
                  <a:gd name="T41" fmla="*/ 53 h 69"/>
                  <a:gd name="T42" fmla="*/ 8 w 11"/>
                  <a:gd name="T43" fmla="*/ 53 h 69"/>
                  <a:gd name="T44" fmla="*/ 10 w 11"/>
                  <a:gd name="T45" fmla="*/ 52 h 69"/>
                  <a:gd name="T46" fmla="*/ 10 w 11"/>
                  <a:gd name="T47" fmla="*/ 52 h 69"/>
                  <a:gd name="T48" fmla="*/ 11 w 11"/>
                  <a:gd name="T49" fmla="*/ 52 h 69"/>
                  <a:gd name="T50" fmla="*/ 8 w 11"/>
                  <a:gd name="T51" fmla="*/ 36 h 69"/>
                  <a:gd name="T52" fmla="*/ 10 w 11"/>
                  <a:gd name="T53" fmla="*/ 36 h 69"/>
                  <a:gd name="T54" fmla="*/ 10 w 11"/>
                  <a:gd name="T55" fmla="*/ 36 h 69"/>
                  <a:gd name="T56" fmla="*/ 8 w 11"/>
                  <a:gd name="T57" fmla="*/ 36 h 69"/>
                  <a:gd name="T58" fmla="*/ 8 w 11"/>
                  <a:gd name="T59" fmla="*/ 36 h 69"/>
                  <a:gd name="T60" fmla="*/ 8 w 11"/>
                  <a:gd name="T61" fmla="*/ 36 h 69"/>
                  <a:gd name="T62" fmla="*/ 8 w 11"/>
                  <a:gd name="T63" fmla="*/ 36 h 69"/>
                  <a:gd name="T64" fmla="*/ 8 w 11"/>
                  <a:gd name="T65" fmla="*/ 36 h 69"/>
                  <a:gd name="T66" fmla="*/ 11 w 11"/>
                  <a:gd name="T67" fmla="*/ 9 h 69"/>
                  <a:gd name="T68" fmla="*/ 11 w 11"/>
                  <a:gd name="T69" fmla="*/ 9 h 69"/>
                  <a:gd name="T70" fmla="*/ 10 w 11"/>
                  <a:gd name="T71" fmla="*/ 11 h 69"/>
                  <a:gd name="T72" fmla="*/ 10 w 11"/>
                  <a:gd name="T73" fmla="*/ 11 h 69"/>
                  <a:gd name="T74" fmla="*/ 10 w 11"/>
                  <a:gd name="T75" fmla="*/ 9 h 69"/>
                  <a:gd name="T76" fmla="*/ 11 w 11"/>
                  <a:gd name="T77" fmla="*/ 9 h 69"/>
                  <a:gd name="T78" fmla="*/ 8 w 11"/>
                  <a:gd name="T79" fmla="*/ 0 h 69"/>
                  <a:gd name="T80" fmla="*/ 8 w 11"/>
                  <a:gd name="T81" fmla="*/ 0 h 69"/>
                  <a:gd name="T82" fmla="*/ 10 w 11"/>
                  <a:gd name="T83" fmla="*/ 0 h 69"/>
                  <a:gd name="T84" fmla="*/ 10 w 11"/>
                  <a:gd name="T85" fmla="*/ 0 h 69"/>
                  <a:gd name="T86" fmla="*/ 8 w 11"/>
                  <a:gd name="T87" fmla="*/ 1 h 69"/>
                  <a:gd name="T88" fmla="*/ 8 w 11"/>
                  <a:gd name="T89" fmla="*/ 0 h 69"/>
                  <a:gd name="T90" fmla="*/ 8 w 11"/>
                  <a:gd name="T9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69">
                    <a:moveTo>
                      <a:pt x="2" y="67"/>
                    </a:moveTo>
                    <a:lnTo>
                      <a:pt x="3" y="67"/>
                    </a:lnTo>
                    <a:lnTo>
                      <a:pt x="3" y="67"/>
                    </a:lnTo>
                    <a:lnTo>
                      <a:pt x="2" y="69"/>
                    </a:lnTo>
                    <a:lnTo>
                      <a:pt x="2" y="69"/>
                    </a:lnTo>
                    <a:lnTo>
                      <a:pt x="2" y="67"/>
                    </a:lnTo>
                    <a:lnTo>
                      <a:pt x="0" y="67"/>
                    </a:lnTo>
                    <a:lnTo>
                      <a:pt x="2" y="67"/>
                    </a:lnTo>
                    <a:close/>
                    <a:moveTo>
                      <a:pt x="8" y="55"/>
                    </a:moveTo>
                    <a:lnTo>
                      <a:pt x="8" y="55"/>
                    </a:lnTo>
                    <a:lnTo>
                      <a:pt x="8" y="56"/>
                    </a:lnTo>
                    <a:lnTo>
                      <a:pt x="8" y="56"/>
                    </a:lnTo>
                    <a:lnTo>
                      <a:pt x="8" y="55"/>
                    </a:lnTo>
                    <a:lnTo>
                      <a:pt x="7" y="55"/>
                    </a:lnTo>
                    <a:lnTo>
                      <a:pt x="8" y="55"/>
                    </a:lnTo>
                    <a:close/>
                    <a:moveTo>
                      <a:pt x="11" y="52"/>
                    </a:moveTo>
                    <a:lnTo>
                      <a:pt x="10" y="52"/>
                    </a:lnTo>
                    <a:lnTo>
                      <a:pt x="10" y="53"/>
                    </a:lnTo>
                    <a:lnTo>
                      <a:pt x="10" y="53"/>
                    </a:lnTo>
                    <a:lnTo>
                      <a:pt x="10" y="53"/>
                    </a:lnTo>
                    <a:lnTo>
                      <a:pt x="10" y="53"/>
                    </a:lnTo>
                    <a:lnTo>
                      <a:pt x="8" y="53"/>
                    </a:lnTo>
                    <a:lnTo>
                      <a:pt x="10" y="52"/>
                    </a:lnTo>
                    <a:lnTo>
                      <a:pt x="10" y="52"/>
                    </a:lnTo>
                    <a:lnTo>
                      <a:pt x="11" y="52"/>
                    </a:lnTo>
                    <a:close/>
                    <a:moveTo>
                      <a:pt x="8" y="36"/>
                    </a:moveTo>
                    <a:lnTo>
                      <a:pt x="10" y="36"/>
                    </a:lnTo>
                    <a:lnTo>
                      <a:pt x="10" y="36"/>
                    </a:lnTo>
                    <a:lnTo>
                      <a:pt x="8" y="36"/>
                    </a:lnTo>
                    <a:lnTo>
                      <a:pt x="8" y="36"/>
                    </a:lnTo>
                    <a:lnTo>
                      <a:pt x="8" y="36"/>
                    </a:lnTo>
                    <a:lnTo>
                      <a:pt x="8" y="36"/>
                    </a:lnTo>
                    <a:lnTo>
                      <a:pt x="8" y="36"/>
                    </a:lnTo>
                    <a:close/>
                    <a:moveTo>
                      <a:pt x="11" y="9"/>
                    </a:moveTo>
                    <a:lnTo>
                      <a:pt x="11" y="9"/>
                    </a:lnTo>
                    <a:lnTo>
                      <a:pt x="10" y="11"/>
                    </a:lnTo>
                    <a:lnTo>
                      <a:pt x="10" y="11"/>
                    </a:lnTo>
                    <a:lnTo>
                      <a:pt x="10" y="9"/>
                    </a:lnTo>
                    <a:lnTo>
                      <a:pt x="11" y="9"/>
                    </a:lnTo>
                    <a:close/>
                    <a:moveTo>
                      <a:pt x="8" y="0"/>
                    </a:moveTo>
                    <a:lnTo>
                      <a:pt x="8" y="0"/>
                    </a:lnTo>
                    <a:lnTo>
                      <a:pt x="10" y="0"/>
                    </a:lnTo>
                    <a:lnTo>
                      <a:pt x="10" y="0"/>
                    </a:lnTo>
                    <a:lnTo>
                      <a:pt x="8" y="1"/>
                    </a:lnTo>
                    <a:lnTo>
                      <a:pt x="8" y="0"/>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9" name="Freeform 207">
                <a:extLst>
                  <a:ext uri="{FF2B5EF4-FFF2-40B4-BE49-F238E27FC236}">
                    <a16:creationId xmlns:a16="http://schemas.microsoft.com/office/drawing/2014/main" id="{BBBA0BD4-79BF-4CC6-8D20-FB91E1196C60}"/>
                  </a:ext>
                </a:extLst>
              </p:cNvPr>
              <p:cNvSpPr>
                <a:spLocks/>
              </p:cNvSpPr>
              <p:nvPr/>
            </p:nvSpPr>
            <p:spPr bwMode="auto">
              <a:xfrm>
                <a:off x="8961717" y="3784375"/>
                <a:ext cx="3898" cy="1950"/>
              </a:xfrm>
              <a:custGeom>
                <a:avLst/>
                <a:gdLst>
                  <a:gd name="T0" fmla="*/ 2 w 2"/>
                  <a:gd name="T1" fmla="*/ 0 h 1"/>
                  <a:gd name="T2" fmla="*/ 2 w 2"/>
                  <a:gd name="T3" fmla="*/ 0 h 1"/>
                  <a:gd name="T4" fmla="*/ 2 w 2"/>
                  <a:gd name="T5" fmla="*/ 0 h 1"/>
                  <a:gd name="T6" fmla="*/ 0 w 2"/>
                  <a:gd name="T7" fmla="*/ 0 h 1"/>
                  <a:gd name="T8" fmla="*/ 0 w 2"/>
                  <a:gd name="T9" fmla="*/ 1 h 1"/>
                  <a:gd name="T10" fmla="*/ 0 w 2"/>
                  <a:gd name="T11" fmla="*/ 1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lnTo>
                      <a:pt x="2" y="0"/>
                    </a:lnTo>
                    <a:lnTo>
                      <a:pt x="2" y="0"/>
                    </a:lnTo>
                    <a:lnTo>
                      <a:pt x="0" y="0"/>
                    </a:lnTo>
                    <a:lnTo>
                      <a:pt x="0" y="1"/>
                    </a:lnTo>
                    <a:lnTo>
                      <a:pt x="0" y="1"/>
                    </a:lnTo>
                    <a:lnTo>
                      <a:pt x="0" y="0"/>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0" name="Freeform 208">
                <a:extLst>
                  <a:ext uri="{FF2B5EF4-FFF2-40B4-BE49-F238E27FC236}">
                    <a16:creationId xmlns:a16="http://schemas.microsoft.com/office/drawing/2014/main" id="{4F0B6389-BAA7-4797-BAD6-6B7C9159719E}"/>
                  </a:ext>
                </a:extLst>
              </p:cNvPr>
              <p:cNvSpPr>
                <a:spLocks/>
              </p:cNvSpPr>
              <p:nvPr/>
            </p:nvSpPr>
            <p:spPr bwMode="auto">
              <a:xfrm>
                <a:off x="8236607" y="2807815"/>
                <a:ext cx="906389" cy="370352"/>
              </a:xfrm>
              <a:custGeom>
                <a:avLst/>
                <a:gdLst>
                  <a:gd name="T0" fmla="*/ 178 w 465"/>
                  <a:gd name="T1" fmla="*/ 6 h 190"/>
                  <a:gd name="T2" fmla="*/ 203 w 465"/>
                  <a:gd name="T3" fmla="*/ 12 h 190"/>
                  <a:gd name="T4" fmla="*/ 210 w 465"/>
                  <a:gd name="T5" fmla="*/ 25 h 190"/>
                  <a:gd name="T6" fmla="*/ 221 w 465"/>
                  <a:gd name="T7" fmla="*/ 34 h 190"/>
                  <a:gd name="T8" fmla="*/ 238 w 465"/>
                  <a:gd name="T9" fmla="*/ 36 h 190"/>
                  <a:gd name="T10" fmla="*/ 260 w 465"/>
                  <a:gd name="T11" fmla="*/ 31 h 190"/>
                  <a:gd name="T12" fmla="*/ 282 w 465"/>
                  <a:gd name="T13" fmla="*/ 41 h 190"/>
                  <a:gd name="T14" fmla="*/ 295 w 465"/>
                  <a:gd name="T15" fmla="*/ 49 h 190"/>
                  <a:gd name="T16" fmla="*/ 325 w 465"/>
                  <a:gd name="T17" fmla="*/ 55 h 190"/>
                  <a:gd name="T18" fmla="*/ 347 w 465"/>
                  <a:gd name="T19" fmla="*/ 52 h 190"/>
                  <a:gd name="T20" fmla="*/ 370 w 465"/>
                  <a:gd name="T21" fmla="*/ 42 h 190"/>
                  <a:gd name="T22" fmla="*/ 392 w 465"/>
                  <a:gd name="T23" fmla="*/ 36 h 190"/>
                  <a:gd name="T24" fmla="*/ 413 w 465"/>
                  <a:gd name="T25" fmla="*/ 41 h 190"/>
                  <a:gd name="T26" fmla="*/ 407 w 465"/>
                  <a:gd name="T27" fmla="*/ 66 h 190"/>
                  <a:gd name="T28" fmla="*/ 410 w 465"/>
                  <a:gd name="T29" fmla="*/ 80 h 190"/>
                  <a:gd name="T30" fmla="*/ 429 w 465"/>
                  <a:gd name="T31" fmla="*/ 83 h 190"/>
                  <a:gd name="T32" fmla="*/ 446 w 465"/>
                  <a:gd name="T33" fmla="*/ 78 h 190"/>
                  <a:gd name="T34" fmla="*/ 457 w 465"/>
                  <a:gd name="T35" fmla="*/ 88 h 190"/>
                  <a:gd name="T36" fmla="*/ 465 w 465"/>
                  <a:gd name="T37" fmla="*/ 101 h 190"/>
                  <a:gd name="T38" fmla="*/ 448 w 465"/>
                  <a:gd name="T39" fmla="*/ 101 h 190"/>
                  <a:gd name="T40" fmla="*/ 430 w 465"/>
                  <a:gd name="T41" fmla="*/ 102 h 190"/>
                  <a:gd name="T42" fmla="*/ 419 w 465"/>
                  <a:gd name="T43" fmla="*/ 107 h 190"/>
                  <a:gd name="T44" fmla="*/ 410 w 465"/>
                  <a:gd name="T45" fmla="*/ 119 h 190"/>
                  <a:gd name="T46" fmla="*/ 388 w 465"/>
                  <a:gd name="T47" fmla="*/ 124 h 190"/>
                  <a:gd name="T48" fmla="*/ 374 w 465"/>
                  <a:gd name="T49" fmla="*/ 135 h 190"/>
                  <a:gd name="T50" fmla="*/ 351 w 465"/>
                  <a:gd name="T51" fmla="*/ 130 h 190"/>
                  <a:gd name="T52" fmla="*/ 344 w 465"/>
                  <a:gd name="T53" fmla="*/ 146 h 190"/>
                  <a:gd name="T54" fmla="*/ 344 w 465"/>
                  <a:gd name="T55" fmla="*/ 157 h 190"/>
                  <a:gd name="T56" fmla="*/ 328 w 465"/>
                  <a:gd name="T57" fmla="*/ 170 h 190"/>
                  <a:gd name="T58" fmla="*/ 306 w 465"/>
                  <a:gd name="T59" fmla="*/ 176 h 190"/>
                  <a:gd name="T60" fmla="*/ 274 w 465"/>
                  <a:gd name="T61" fmla="*/ 179 h 190"/>
                  <a:gd name="T62" fmla="*/ 247 w 465"/>
                  <a:gd name="T63" fmla="*/ 190 h 190"/>
                  <a:gd name="T64" fmla="*/ 208 w 465"/>
                  <a:gd name="T65" fmla="*/ 181 h 190"/>
                  <a:gd name="T66" fmla="*/ 176 w 465"/>
                  <a:gd name="T67" fmla="*/ 171 h 190"/>
                  <a:gd name="T68" fmla="*/ 124 w 465"/>
                  <a:gd name="T69" fmla="*/ 170 h 190"/>
                  <a:gd name="T70" fmla="*/ 110 w 465"/>
                  <a:gd name="T71" fmla="*/ 149 h 190"/>
                  <a:gd name="T72" fmla="*/ 90 w 465"/>
                  <a:gd name="T73" fmla="*/ 137 h 190"/>
                  <a:gd name="T74" fmla="*/ 60 w 465"/>
                  <a:gd name="T75" fmla="*/ 130 h 190"/>
                  <a:gd name="T76" fmla="*/ 46 w 465"/>
                  <a:gd name="T77" fmla="*/ 127 h 190"/>
                  <a:gd name="T78" fmla="*/ 47 w 465"/>
                  <a:gd name="T79" fmla="*/ 112 h 190"/>
                  <a:gd name="T80" fmla="*/ 44 w 465"/>
                  <a:gd name="T81" fmla="*/ 96 h 190"/>
                  <a:gd name="T82" fmla="*/ 36 w 465"/>
                  <a:gd name="T83" fmla="*/ 83 h 190"/>
                  <a:gd name="T84" fmla="*/ 27 w 465"/>
                  <a:gd name="T85" fmla="*/ 77 h 190"/>
                  <a:gd name="T86" fmla="*/ 11 w 465"/>
                  <a:gd name="T87" fmla="*/ 71 h 190"/>
                  <a:gd name="T88" fmla="*/ 3 w 465"/>
                  <a:gd name="T89" fmla="*/ 63 h 190"/>
                  <a:gd name="T90" fmla="*/ 1 w 465"/>
                  <a:gd name="T91" fmla="*/ 55 h 190"/>
                  <a:gd name="T92" fmla="*/ 12 w 465"/>
                  <a:gd name="T93" fmla="*/ 50 h 190"/>
                  <a:gd name="T94" fmla="*/ 22 w 465"/>
                  <a:gd name="T95" fmla="*/ 47 h 190"/>
                  <a:gd name="T96" fmla="*/ 33 w 465"/>
                  <a:gd name="T97" fmla="*/ 41 h 190"/>
                  <a:gd name="T98" fmla="*/ 46 w 465"/>
                  <a:gd name="T99" fmla="*/ 33 h 190"/>
                  <a:gd name="T100" fmla="*/ 58 w 465"/>
                  <a:gd name="T101" fmla="*/ 26 h 190"/>
                  <a:gd name="T102" fmla="*/ 71 w 465"/>
                  <a:gd name="T103" fmla="*/ 26 h 190"/>
                  <a:gd name="T104" fmla="*/ 83 w 465"/>
                  <a:gd name="T105" fmla="*/ 28 h 190"/>
                  <a:gd name="T106" fmla="*/ 98 w 465"/>
                  <a:gd name="T107" fmla="*/ 36 h 190"/>
                  <a:gd name="T108" fmla="*/ 110 w 465"/>
                  <a:gd name="T109" fmla="*/ 41 h 190"/>
                  <a:gd name="T110" fmla="*/ 120 w 465"/>
                  <a:gd name="T111" fmla="*/ 39 h 190"/>
                  <a:gd name="T112" fmla="*/ 135 w 465"/>
                  <a:gd name="T113" fmla="*/ 42 h 190"/>
                  <a:gd name="T114" fmla="*/ 148 w 465"/>
                  <a:gd name="T115" fmla="*/ 39 h 190"/>
                  <a:gd name="T116" fmla="*/ 150 w 465"/>
                  <a:gd name="T117" fmla="*/ 28 h 190"/>
                  <a:gd name="T118" fmla="*/ 148 w 465"/>
                  <a:gd name="T119" fmla="*/ 15 h 190"/>
                  <a:gd name="T120" fmla="*/ 158 w 465"/>
                  <a:gd name="T121"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90">
                    <a:moveTo>
                      <a:pt x="161" y="0"/>
                    </a:moveTo>
                    <a:lnTo>
                      <a:pt x="162" y="0"/>
                    </a:lnTo>
                    <a:lnTo>
                      <a:pt x="164" y="1"/>
                    </a:lnTo>
                    <a:lnTo>
                      <a:pt x="164" y="1"/>
                    </a:lnTo>
                    <a:lnTo>
                      <a:pt x="165" y="1"/>
                    </a:lnTo>
                    <a:lnTo>
                      <a:pt x="169" y="3"/>
                    </a:lnTo>
                    <a:lnTo>
                      <a:pt x="170" y="3"/>
                    </a:lnTo>
                    <a:lnTo>
                      <a:pt x="172" y="4"/>
                    </a:lnTo>
                    <a:lnTo>
                      <a:pt x="173" y="4"/>
                    </a:lnTo>
                    <a:lnTo>
                      <a:pt x="175" y="4"/>
                    </a:lnTo>
                    <a:lnTo>
                      <a:pt x="176" y="6"/>
                    </a:lnTo>
                    <a:lnTo>
                      <a:pt x="178" y="6"/>
                    </a:lnTo>
                    <a:lnTo>
                      <a:pt x="181" y="8"/>
                    </a:lnTo>
                    <a:lnTo>
                      <a:pt x="184" y="8"/>
                    </a:lnTo>
                    <a:lnTo>
                      <a:pt x="184" y="8"/>
                    </a:lnTo>
                    <a:lnTo>
                      <a:pt x="187" y="8"/>
                    </a:lnTo>
                    <a:lnTo>
                      <a:pt x="191" y="9"/>
                    </a:lnTo>
                    <a:lnTo>
                      <a:pt x="194" y="11"/>
                    </a:lnTo>
                    <a:lnTo>
                      <a:pt x="195" y="11"/>
                    </a:lnTo>
                    <a:lnTo>
                      <a:pt x="197" y="12"/>
                    </a:lnTo>
                    <a:lnTo>
                      <a:pt x="197" y="12"/>
                    </a:lnTo>
                    <a:lnTo>
                      <a:pt x="199" y="12"/>
                    </a:lnTo>
                    <a:lnTo>
                      <a:pt x="200" y="12"/>
                    </a:lnTo>
                    <a:lnTo>
                      <a:pt x="203" y="12"/>
                    </a:lnTo>
                    <a:lnTo>
                      <a:pt x="206" y="14"/>
                    </a:lnTo>
                    <a:lnTo>
                      <a:pt x="208" y="14"/>
                    </a:lnTo>
                    <a:lnTo>
                      <a:pt x="208" y="15"/>
                    </a:lnTo>
                    <a:lnTo>
                      <a:pt x="208" y="15"/>
                    </a:lnTo>
                    <a:lnTo>
                      <a:pt x="208" y="17"/>
                    </a:lnTo>
                    <a:lnTo>
                      <a:pt x="208" y="19"/>
                    </a:lnTo>
                    <a:lnTo>
                      <a:pt x="210" y="20"/>
                    </a:lnTo>
                    <a:lnTo>
                      <a:pt x="210" y="22"/>
                    </a:lnTo>
                    <a:lnTo>
                      <a:pt x="210" y="23"/>
                    </a:lnTo>
                    <a:lnTo>
                      <a:pt x="210" y="23"/>
                    </a:lnTo>
                    <a:lnTo>
                      <a:pt x="210" y="25"/>
                    </a:lnTo>
                    <a:lnTo>
                      <a:pt x="210" y="25"/>
                    </a:lnTo>
                    <a:lnTo>
                      <a:pt x="211" y="26"/>
                    </a:lnTo>
                    <a:lnTo>
                      <a:pt x="211" y="26"/>
                    </a:lnTo>
                    <a:lnTo>
                      <a:pt x="211" y="28"/>
                    </a:lnTo>
                    <a:lnTo>
                      <a:pt x="211" y="28"/>
                    </a:lnTo>
                    <a:lnTo>
                      <a:pt x="211" y="30"/>
                    </a:lnTo>
                    <a:lnTo>
                      <a:pt x="213" y="30"/>
                    </a:lnTo>
                    <a:lnTo>
                      <a:pt x="213" y="30"/>
                    </a:lnTo>
                    <a:lnTo>
                      <a:pt x="214" y="31"/>
                    </a:lnTo>
                    <a:lnTo>
                      <a:pt x="216" y="33"/>
                    </a:lnTo>
                    <a:lnTo>
                      <a:pt x="217" y="33"/>
                    </a:lnTo>
                    <a:lnTo>
                      <a:pt x="219" y="33"/>
                    </a:lnTo>
                    <a:lnTo>
                      <a:pt x="221" y="34"/>
                    </a:lnTo>
                    <a:lnTo>
                      <a:pt x="224" y="34"/>
                    </a:lnTo>
                    <a:lnTo>
                      <a:pt x="224" y="34"/>
                    </a:lnTo>
                    <a:lnTo>
                      <a:pt x="225" y="36"/>
                    </a:lnTo>
                    <a:lnTo>
                      <a:pt x="227" y="36"/>
                    </a:lnTo>
                    <a:lnTo>
                      <a:pt x="228" y="36"/>
                    </a:lnTo>
                    <a:lnTo>
                      <a:pt x="230" y="37"/>
                    </a:lnTo>
                    <a:lnTo>
                      <a:pt x="232" y="37"/>
                    </a:lnTo>
                    <a:lnTo>
                      <a:pt x="232" y="36"/>
                    </a:lnTo>
                    <a:lnTo>
                      <a:pt x="233" y="36"/>
                    </a:lnTo>
                    <a:lnTo>
                      <a:pt x="235" y="37"/>
                    </a:lnTo>
                    <a:lnTo>
                      <a:pt x="236" y="37"/>
                    </a:lnTo>
                    <a:lnTo>
                      <a:pt x="238" y="36"/>
                    </a:lnTo>
                    <a:lnTo>
                      <a:pt x="240" y="36"/>
                    </a:lnTo>
                    <a:lnTo>
                      <a:pt x="240" y="34"/>
                    </a:lnTo>
                    <a:lnTo>
                      <a:pt x="243" y="34"/>
                    </a:lnTo>
                    <a:lnTo>
                      <a:pt x="244" y="34"/>
                    </a:lnTo>
                    <a:lnTo>
                      <a:pt x="246" y="33"/>
                    </a:lnTo>
                    <a:lnTo>
                      <a:pt x="249" y="33"/>
                    </a:lnTo>
                    <a:lnTo>
                      <a:pt x="251" y="33"/>
                    </a:lnTo>
                    <a:lnTo>
                      <a:pt x="252" y="31"/>
                    </a:lnTo>
                    <a:lnTo>
                      <a:pt x="254" y="31"/>
                    </a:lnTo>
                    <a:lnTo>
                      <a:pt x="255" y="31"/>
                    </a:lnTo>
                    <a:lnTo>
                      <a:pt x="257" y="31"/>
                    </a:lnTo>
                    <a:lnTo>
                      <a:pt x="260" y="31"/>
                    </a:lnTo>
                    <a:lnTo>
                      <a:pt x="262" y="33"/>
                    </a:lnTo>
                    <a:lnTo>
                      <a:pt x="265" y="33"/>
                    </a:lnTo>
                    <a:lnTo>
                      <a:pt x="265" y="33"/>
                    </a:lnTo>
                    <a:lnTo>
                      <a:pt x="268" y="34"/>
                    </a:lnTo>
                    <a:lnTo>
                      <a:pt x="269" y="34"/>
                    </a:lnTo>
                    <a:lnTo>
                      <a:pt x="273" y="33"/>
                    </a:lnTo>
                    <a:lnTo>
                      <a:pt x="274" y="34"/>
                    </a:lnTo>
                    <a:lnTo>
                      <a:pt x="276" y="34"/>
                    </a:lnTo>
                    <a:lnTo>
                      <a:pt x="277" y="36"/>
                    </a:lnTo>
                    <a:lnTo>
                      <a:pt x="279" y="37"/>
                    </a:lnTo>
                    <a:lnTo>
                      <a:pt x="281" y="39"/>
                    </a:lnTo>
                    <a:lnTo>
                      <a:pt x="282" y="41"/>
                    </a:lnTo>
                    <a:lnTo>
                      <a:pt x="284" y="41"/>
                    </a:lnTo>
                    <a:lnTo>
                      <a:pt x="288" y="41"/>
                    </a:lnTo>
                    <a:lnTo>
                      <a:pt x="290" y="41"/>
                    </a:lnTo>
                    <a:lnTo>
                      <a:pt x="292" y="41"/>
                    </a:lnTo>
                    <a:lnTo>
                      <a:pt x="292" y="41"/>
                    </a:lnTo>
                    <a:lnTo>
                      <a:pt x="292" y="42"/>
                    </a:lnTo>
                    <a:lnTo>
                      <a:pt x="292" y="45"/>
                    </a:lnTo>
                    <a:lnTo>
                      <a:pt x="292" y="45"/>
                    </a:lnTo>
                    <a:lnTo>
                      <a:pt x="293" y="47"/>
                    </a:lnTo>
                    <a:lnTo>
                      <a:pt x="293" y="47"/>
                    </a:lnTo>
                    <a:lnTo>
                      <a:pt x="293" y="47"/>
                    </a:lnTo>
                    <a:lnTo>
                      <a:pt x="295" y="49"/>
                    </a:lnTo>
                    <a:lnTo>
                      <a:pt x="296" y="49"/>
                    </a:lnTo>
                    <a:lnTo>
                      <a:pt x="299" y="52"/>
                    </a:lnTo>
                    <a:lnTo>
                      <a:pt x="301" y="52"/>
                    </a:lnTo>
                    <a:lnTo>
                      <a:pt x="303" y="52"/>
                    </a:lnTo>
                    <a:lnTo>
                      <a:pt x="304" y="52"/>
                    </a:lnTo>
                    <a:lnTo>
                      <a:pt x="306" y="52"/>
                    </a:lnTo>
                    <a:lnTo>
                      <a:pt x="310" y="52"/>
                    </a:lnTo>
                    <a:lnTo>
                      <a:pt x="314" y="53"/>
                    </a:lnTo>
                    <a:lnTo>
                      <a:pt x="315" y="53"/>
                    </a:lnTo>
                    <a:lnTo>
                      <a:pt x="318" y="53"/>
                    </a:lnTo>
                    <a:lnTo>
                      <a:pt x="322" y="55"/>
                    </a:lnTo>
                    <a:lnTo>
                      <a:pt x="325" y="55"/>
                    </a:lnTo>
                    <a:lnTo>
                      <a:pt x="326" y="55"/>
                    </a:lnTo>
                    <a:lnTo>
                      <a:pt x="328" y="55"/>
                    </a:lnTo>
                    <a:lnTo>
                      <a:pt x="329" y="55"/>
                    </a:lnTo>
                    <a:lnTo>
                      <a:pt x="331" y="56"/>
                    </a:lnTo>
                    <a:lnTo>
                      <a:pt x="333" y="56"/>
                    </a:lnTo>
                    <a:lnTo>
                      <a:pt x="334" y="55"/>
                    </a:lnTo>
                    <a:lnTo>
                      <a:pt x="339" y="53"/>
                    </a:lnTo>
                    <a:lnTo>
                      <a:pt x="340" y="52"/>
                    </a:lnTo>
                    <a:lnTo>
                      <a:pt x="342" y="52"/>
                    </a:lnTo>
                    <a:lnTo>
                      <a:pt x="344" y="52"/>
                    </a:lnTo>
                    <a:lnTo>
                      <a:pt x="345" y="52"/>
                    </a:lnTo>
                    <a:lnTo>
                      <a:pt x="347" y="52"/>
                    </a:lnTo>
                    <a:lnTo>
                      <a:pt x="348" y="52"/>
                    </a:lnTo>
                    <a:lnTo>
                      <a:pt x="350" y="50"/>
                    </a:lnTo>
                    <a:lnTo>
                      <a:pt x="351" y="50"/>
                    </a:lnTo>
                    <a:lnTo>
                      <a:pt x="356" y="49"/>
                    </a:lnTo>
                    <a:lnTo>
                      <a:pt x="358" y="49"/>
                    </a:lnTo>
                    <a:lnTo>
                      <a:pt x="361" y="49"/>
                    </a:lnTo>
                    <a:lnTo>
                      <a:pt x="363" y="49"/>
                    </a:lnTo>
                    <a:lnTo>
                      <a:pt x="364" y="49"/>
                    </a:lnTo>
                    <a:lnTo>
                      <a:pt x="366" y="47"/>
                    </a:lnTo>
                    <a:lnTo>
                      <a:pt x="367" y="45"/>
                    </a:lnTo>
                    <a:lnTo>
                      <a:pt x="367" y="44"/>
                    </a:lnTo>
                    <a:lnTo>
                      <a:pt x="370" y="42"/>
                    </a:lnTo>
                    <a:lnTo>
                      <a:pt x="372" y="41"/>
                    </a:lnTo>
                    <a:lnTo>
                      <a:pt x="374" y="39"/>
                    </a:lnTo>
                    <a:lnTo>
                      <a:pt x="375" y="39"/>
                    </a:lnTo>
                    <a:lnTo>
                      <a:pt x="378" y="37"/>
                    </a:lnTo>
                    <a:lnTo>
                      <a:pt x="381" y="36"/>
                    </a:lnTo>
                    <a:lnTo>
                      <a:pt x="383" y="34"/>
                    </a:lnTo>
                    <a:lnTo>
                      <a:pt x="385" y="34"/>
                    </a:lnTo>
                    <a:lnTo>
                      <a:pt x="385" y="34"/>
                    </a:lnTo>
                    <a:lnTo>
                      <a:pt x="388" y="36"/>
                    </a:lnTo>
                    <a:lnTo>
                      <a:pt x="389" y="34"/>
                    </a:lnTo>
                    <a:lnTo>
                      <a:pt x="391" y="36"/>
                    </a:lnTo>
                    <a:lnTo>
                      <a:pt x="392" y="36"/>
                    </a:lnTo>
                    <a:lnTo>
                      <a:pt x="394" y="37"/>
                    </a:lnTo>
                    <a:lnTo>
                      <a:pt x="396" y="39"/>
                    </a:lnTo>
                    <a:lnTo>
                      <a:pt x="399" y="41"/>
                    </a:lnTo>
                    <a:lnTo>
                      <a:pt x="399" y="41"/>
                    </a:lnTo>
                    <a:lnTo>
                      <a:pt x="400" y="42"/>
                    </a:lnTo>
                    <a:lnTo>
                      <a:pt x="402" y="42"/>
                    </a:lnTo>
                    <a:lnTo>
                      <a:pt x="405" y="42"/>
                    </a:lnTo>
                    <a:lnTo>
                      <a:pt x="405" y="42"/>
                    </a:lnTo>
                    <a:lnTo>
                      <a:pt x="408" y="41"/>
                    </a:lnTo>
                    <a:lnTo>
                      <a:pt x="410" y="39"/>
                    </a:lnTo>
                    <a:lnTo>
                      <a:pt x="411" y="39"/>
                    </a:lnTo>
                    <a:lnTo>
                      <a:pt x="413" y="41"/>
                    </a:lnTo>
                    <a:lnTo>
                      <a:pt x="416" y="41"/>
                    </a:lnTo>
                    <a:lnTo>
                      <a:pt x="418" y="42"/>
                    </a:lnTo>
                    <a:lnTo>
                      <a:pt x="419" y="44"/>
                    </a:lnTo>
                    <a:lnTo>
                      <a:pt x="418" y="45"/>
                    </a:lnTo>
                    <a:lnTo>
                      <a:pt x="415" y="50"/>
                    </a:lnTo>
                    <a:lnTo>
                      <a:pt x="411" y="55"/>
                    </a:lnTo>
                    <a:lnTo>
                      <a:pt x="411" y="58"/>
                    </a:lnTo>
                    <a:lnTo>
                      <a:pt x="410" y="60"/>
                    </a:lnTo>
                    <a:lnTo>
                      <a:pt x="410" y="61"/>
                    </a:lnTo>
                    <a:lnTo>
                      <a:pt x="408" y="63"/>
                    </a:lnTo>
                    <a:lnTo>
                      <a:pt x="408" y="64"/>
                    </a:lnTo>
                    <a:lnTo>
                      <a:pt x="407" y="66"/>
                    </a:lnTo>
                    <a:lnTo>
                      <a:pt x="405" y="69"/>
                    </a:lnTo>
                    <a:lnTo>
                      <a:pt x="405" y="71"/>
                    </a:lnTo>
                    <a:lnTo>
                      <a:pt x="405" y="72"/>
                    </a:lnTo>
                    <a:lnTo>
                      <a:pt x="404" y="74"/>
                    </a:lnTo>
                    <a:lnTo>
                      <a:pt x="402" y="75"/>
                    </a:lnTo>
                    <a:lnTo>
                      <a:pt x="402" y="78"/>
                    </a:lnTo>
                    <a:lnTo>
                      <a:pt x="404" y="80"/>
                    </a:lnTo>
                    <a:lnTo>
                      <a:pt x="405" y="80"/>
                    </a:lnTo>
                    <a:lnTo>
                      <a:pt x="407" y="82"/>
                    </a:lnTo>
                    <a:lnTo>
                      <a:pt x="407" y="83"/>
                    </a:lnTo>
                    <a:lnTo>
                      <a:pt x="408" y="82"/>
                    </a:lnTo>
                    <a:lnTo>
                      <a:pt x="410" y="80"/>
                    </a:lnTo>
                    <a:lnTo>
                      <a:pt x="411" y="80"/>
                    </a:lnTo>
                    <a:lnTo>
                      <a:pt x="413" y="80"/>
                    </a:lnTo>
                    <a:lnTo>
                      <a:pt x="415" y="80"/>
                    </a:lnTo>
                    <a:lnTo>
                      <a:pt x="416" y="80"/>
                    </a:lnTo>
                    <a:lnTo>
                      <a:pt x="418" y="80"/>
                    </a:lnTo>
                    <a:lnTo>
                      <a:pt x="419" y="80"/>
                    </a:lnTo>
                    <a:lnTo>
                      <a:pt x="422" y="80"/>
                    </a:lnTo>
                    <a:lnTo>
                      <a:pt x="422" y="80"/>
                    </a:lnTo>
                    <a:lnTo>
                      <a:pt x="424" y="80"/>
                    </a:lnTo>
                    <a:lnTo>
                      <a:pt x="426" y="82"/>
                    </a:lnTo>
                    <a:lnTo>
                      <a:pt x="427" y="83"/>
                    </a:lnTo>
                    <a:lnTo>
                      <a:pt x="429" y="83"/>
                    </a:lnTo>
                    <a:lnTo>
                      <a:pt x="429" y="83"/>
                    </a:lnTo>
                    <a:lnTo>
                      <a:pt x="430" y="82"/>
                    </a:lnTo>
                    <a:lnTo>
                      <a:pt x="430" y="80"/>
                    </a:lnTo>
                    <a:lnTo>
                      <a:pt x="433" y="78"/>
                    </a:lnTo>
                    <a:lnTo>
                      <a:pt x="433" y="77"/>
                    </a:lnTo>
                    <a:lnTo>
                      <a:pt x="435" y="77"/>
                    </a:lnTo>
                    <a:lnTo>
                      <a:pt x="437" y="77"/>
                    </a:lnTo>
                    <a:lnTo>
                      <a:pt x="438" y="77"/>
                    </a:lnTo>
                    <a:lnTo>
                      <a:pt x="440" y="77"/>
                    </a:lnTo>
                    <a:lnTo>
                      <a:pt x="441" y="77"/>
                    </a:lnTo>
                    <a:lnTo>
                      <a:pt x="445" y="77"/>
                    </a:lnTo>
                    <a:lnTo>
                      <a:pt x="446" y="78"/>
                    </a:lnTo>
                    <a:lnTo>
                      <a:pt x="448" y="80"/>
                    </a:lnTo>
                    <a:lnTo>
                      <a:pt x="449" y="82"/>
                    </a:lnTo>
                    <a:lnTo>
                      <a:pt x="451" y="82"/>
                    </a:lnTo>
                    <a:lnTo>
                      <a:pt x="451" y="83"/>
                    </a:lnTo>
                    <a:lnTo>
                      <a:pt x="452" y="83"/>
                    </a:lnTo>
                    <a:lnTo>
                      <a:pt x="452" y="83"/>
                    </a:lnTo>
                    <a:lnTo>
                      <a:pt x="454" y="85"/>
                    </a:lnTo>
                    <a:lnTo>
                      <a:pt x="454" y="85"/>
                    </a:lnTo>
                    <a:lnTo>
                      <a:pt x="454" y="86"/>
                    </a:lnTo>
                    <a:lnTo>
                      <a:pt x="456" y="86"/>
                    </a:lnTo>
                    <a:lnTo>
                      <a:pt x="456" y="86"/>
                    </a:lnTo>
                    <a:lnTo>
                      <a:pt x="457" y="88"/>
                    </a:lnTo>
                    <a:lnTo>
                      <a:pt x="457" y="88"/>
                    </a:lnTo>
                    <a:lnTo>
                      <a:pt x="457" y="88"/>
                    </a:lnTo>
                    <a:lnTo>
                      <a:pt x="460" y="91"/>
                    </a:lnTo>
                    <a:lnTo>
                      <a:pt x="460" y="91"/>
                    </a:lnTo>
                    <a:lnTo>
                      <a:pt x="462" y="93"/>
                    </a:lnTo>
                    <a:lnTo>
                      <a:pt x="463" y="94"/>
                    </a:lnTo>
                    <a:lnTo>
                      <a:pt x="463" y="94"/>
                    </a:lnTo>
                    <a:lnTo>
                      <a:pt x="463" y="96"/>
                    </a:lnTo>
                    <a:lnTo>
                      <a:pt x="465" y="97"/>
                    </a:lnTo>
                    <a:lnTo>
                      <a:pt x="465" y="97"/>
                    </a:lnTo>
                    <a:lnTo>
                      <a:pt x="465" y="99"/>
                    </a:lnTo>
                    <a:lnTo>
                      <a:pt x="465" y="101"/>
                    </a:lnTo>
                    <a:lnTo>
                      <a:pt x="465" y="101"/>
                    </a:lnTo>
                    <a:lnTo>
                      <a:pt x="463" y="102"/>
                    </a:lnTo>
                    <a:lnTo>
                      <a:pt x="462" y="102"/>
                    </a:lnTo>
                    <a:lnTo>
                      <a:pt x="460" y="102"/>
                    </a:lnTo>
                    <a:lnTo>
                      <a:pt x="459" y="102"/>
                    </a:lnTo>
                    <a:lnTo>
                      <a:pt x="457" y="102"/>
                    </a:lnTo>
                    <a:lnTo>
                      <a:pt x="454" y="102"/>
                    </a:lnTo>
                    <a:lnTo>
                      <a:pt x="452" y="101"/>
                    </a:lnTo>
                    <a:lnTo>
                      <a:pt x="451" y="101"/>
                    </a:lnTo>
                    <a:lnTo>
                      <a:pt x="449" y="99"/>
                    </a:lnTo>
                    <a:lnTo>
                      <a:pt x="449" y="101"/>
                    </a:lnTo>
                    <a:lnTo>
                      <a:pt x="448" y="101"/>
                    </a:lnTo>
                    <a:lnTo>
                      <a:pt x="448" y="101"/>
                    </a:lnTo>
                    <a:lnTo>
                      <a:pt x="446" y="101"/>
                    </a:lnTo>
                    <a:lnTo>
                      <a:pt x="443" y="101"/>
                    </a:lnTo>
                    <a:lnTo>
                      <a:pt x="441" y="101"/>
                    </a:lnTo>
                    <a:lnTo>
                      <a:pt x="440" y="101"/>
                    </a:lnTo>
                    <a:lnTo>
                      <a:pt x="438" y="102"/>
                    </a:lnTo>
                    <a:lnTo>
                      <a:pt x="437" y="102"/>
                    </a:lnTo>
                    <a:lnTo>
                      <a:pt x="435" y="104"/>
                    </a:lnTo>
                    <a:lnTo>
                      <a:pt x="433" y="104"/>
                    </a:lnTo>
                    <a:lnTo>
                      <a:pt x="433" y="104"/>
                    </a:lnTo>
                    <a:lnTo>
                      <a:pt x="432" y="104"/>
                    </a:lnTo>
                    <a:lnTo>
                      <a:pt x="430" y="102"/>
                    </a:lnTo>
                    <a:lnTo>
                      <a:pt x="429" y="102"/>
                    </a:lnTo>
                    <a:lnTo>
                      <a:pt x="429" y="104"/>
                    </a:lnTo>
                    <a:lnTo>
                      <a:pt x="429" y="104"/>
                    </a:lnTo>
                    <a:lnTo>
                      <a:pt x="429" y="105"/>
                    </a:lnTo>
                    <a:lnTo>
                      <a:pt x="429" y="107"/>
                    </a:lnTo>
                    <a:lnTo>
                      <a:pt x="427" y="107"/>
                    </a:lnTo>
                    <a:lnTo>
                      <a:pt x="427" y="107"/>
                    </a:lnTo>
                    <a:lnTo>
                      <a:pt x="426" y="107"/>
                    </a:lnTo>
                    <a:lnTo>
                      <a:pt x="422" y="107"/>
                    </a:lnTo>
                    <a:lnTo>
                      <a:pt x="421" y="107"/>
                    </a:lnTo>
                    <a:lnTo>
                      <a:pt x="419" y="107"/>
                    </a:lnTo>
                    <a:lnTo>
                      <a:pt x="419" y="107"/>
                    </a:lnTo>
                    <a:lnTo>
                      <a:pt x="418" y="108"/>
                    </a:lnTo>
                    <a:lnTo>
                      <a:pt x="416" y="108"/>
                    </a:lnTo>
                    <a:lnTo>
                      <a:pt x="416" y="110"/>
                    </a:lnTo>
                    <a:lnTo>
                      <a:pt x="415" y="110"/>
                    </a:lnTo>
                    <a:lnTo>
                      <a:pt x="415" y="112"/>
                    </a:lnTo>
                    <a:lnTo>
                      <a:pt x="413" y="115"/>
                    </a:lnTo>
                    <a:lnTo>
                      <a:pt x="411" y="115"/>
                    </a:lnTo>
                    <a:lnTo>
                      <a:pt x="411" y="116"/>
                    </a:lnTo>
                    <a:lnTo>
                      <a:pt x="411" y="116"/>
                    </a:lnTo>
                    <a:lnTo>
                      <a:pt x="411" y="118"/>
                    </a:lnTo>
                    <a:lnTo>
                      <a:pt x="410" y="119"/>
                    </a:lnTo>
                    <a:lnTo>
                      <a:pt x="410" y="119"/>
                    </a:lnTo>
                    <a:lnTo>
                      <a:pt x="408" y="119"/>
                    </a:lnTo>
                    <a:lnTo>
                      <a:pt x="405" y="121"/>
                    </a:lnTo>
                    <a:lnTo>
                      <a:pt x="404" y="123"/>
                    </a:lnTo>
                    <a:lnTo>
                      <a:pt x="402" y="124"/>
                    </a:lnTo>
                    <a:lnTo>
                      <a:pt x="400" y="124"/>
                    </a:lnTo>
                    <a:lnTo>
                      <a:pt x="397" y="124"/>
                    </a:lnTo>
                    <a:lnTo>
                      <a:pt x="397" y="124"/>
                    </a:lnTo>
                    <a:lnTo>
                      <a:pt x="392" y="124"/>
                    </a:lnTo>
                    <a:lnTo>
                      <a:pt x="391" y="124"/>
                    </a:lnTo>
                    <a:lnTo>
                      <a:pt x="389" y="124"/>
                    </a:lnTo>
                    <a:lnTo>
                      <a:pt x="388" y="124"/>
                    </a:lnTo>
                    <a:lnTo>
                      <a:pt x="388" y="124"/>
                    </a:lnTo>
                    <a:lnTo>
                      <a:pt x="388" y="126"/>
                    </a:lnTo>
                    <a:lnTo>
                      <a:pt x="386" y="126"/>
                    </a:lnTo>
                    <a:lnTo>
                      <a:pt x="386" y="127"/>
                    </a:lnTo>
                    <a:lnTo>
                      <a:pt x="383" y="129"/>
                    </a:lnTo>
                    <a:lnTo>
                      <a:pt x="381" y="130"/>
                    </a:lnTo>
                    <a:lnTo>
                      <a:pt x="381" y="132"/>
                    </a:lnTo>
                    <a:lnTo>
                      <a:pt x="380" y="132"/>
                    </a:lnTo>
                    <a:lnTo>
                      <a:pt x="378" y="134"/>
                    </a:lnTo>
                    <a:lnTo>
                      <a:pt x="378" y="134"/>
                    </a:lnTo>
                    <a:lnTo>
                      <a:pt x="377" y="134"/>
                    </a:lnTo>
                    <a:lnTo>
                      <a:pt x="375" y="135"/>
                    </a:lnTo>
                    <a:lnTo>
                      <a:pt x="374" y="135"/>
                    </a:lnTo>
                    <a:lnTo>
                      <a:pt x="372" y="135"/>
                    </a:lnTo>
                    <a:lnTo>
                      <a:pt x="372" y="135"/>
                    </a:lnTo>
                    <a:lnTo>
                      <a:pt x="369" y="135"/>
                    </a:lnTo>
                    <a:lnTo>
                      <a:pt x="369" y="135"/>
                    </a:lnTo>
                    <a:lnTo>
                      <a:pt x="366" y="135"/>
                    </a:lnTo>
                    <a:lnTo>
                      <a:pt x="361" y="134"/>
                    </a:lnTo>
                    <a:lnTo>
                      <a:pt x="359" y="132"/>
                    </a:lnTo>
                    <a:lnTo>
                      <a:pt x="358" y="130"/>
                    </a:lnTo>
                    <a:lnTo>
                      <a:pt x="356" y="130"/>
                    </a:lnTo>
                    <a:lnTo>
                      <a:pt x="355" y="130"/>
                    </a:lnTo>
                    <a:lnTo>
                      <a:pt x="353" y="130"/>
                    </a:lnTo>
                    <a:lnTo>
                      <a:pt x="351" y="130"/>
                    </a:lnTo>
                    <a:lnTo>
                      <a:pt x="350" y="130"/>
                    </a:lnTo>
                    <a:lnTo>
                      <a:pt x="347" y="132"/>
                    </a:lnTo>
                    <a:lnTo>
                      <a:pt x="347" y="134"/>
                    </a:lnTo>
                    <a:lnTo>
                      <a:pt x="345" y="134"/>
                    </a:lnTo>
                    <a:lnTo>
                      <a:pt x="344" y="137"/>
                    </a:lnTo>
                    <a:lnTo>
                      <a:pt x="344" y="138"/>
                    </a:lnTo>
                    <a:lnTo>
                      <a:pt x="344" y="140"/>
                    </a:lnTo>
                    <a:lnTo>
                      <a:pt x="342" y="141"/>
                    </a:lnTo>
                    <a:lnTo>
                      <a:pt x="342" y="143"/>
                    </a:lnTo>
                    <a:lnTo>
                      <a:pt x="342" y="143"/>
                    </a:lnTo>
                    <a:lnTo>
                      <a:pt x="344" y="145"/>
                    </a:lnTo>
                    <a:lnTo>
                      <a:pt x="344" y="146"/>
                    </a:lnTo>
                    <a:lnTo>
                      <a:pt x="345" y="148"/>
                    </a:lnTo>
                    <a:lnTo>
                      <a:pt x="347" y="148"/>
                    </a:lnTo>
                    <a:lnTo>
                      <a:pt x="348" y="151"/>
                    </a:lnTo>
                    <a:lnTo>
                      <a:pt x="348" y="151"/>
                    </a:lnTo>
                    <a:lnTo>
                      <a:pt x="350" y="153"/>
                    </a:lnTo>
                    <a:lnTo>
                      <a:pt x="350" y="154"/>
                    </a:lnTo>
                    <a:lnTo>
                      <a:pt x="350" y="154"/>
                    </a:lnTo>
                    <a:lnTo>
                      <a:pt x="348" y="154"/>
                    </a:lnTo>
                    <a:lnTo>
                      <a:pt x="347" y="156"/>
                    </a:lnTo>
                    <a:lnTo>
                      <a:pt x="347" y="156"/>
                    </a:lnTo>
                    <a:lnTo>
                      <a:pt x="345" y="157"/>
                    </a:lnTo>
                    <a:lnTo>
                      <a:pt x="344" y="157"/>
                    </a:lnTo>
                    <a:lnTo>
                      <a:pt x="344" y="157"/>
                    </a:lnTo>
                    <a:lnTo>
                      <a:pt x="344" y="159"/>
                    </a:lnTo>
                    <a:lnTo>
                      <a:pt x="339" y="160"/>
                    </a:lnTo>
                    <a:lnTo>
                      <a:pt x="337" y="160"/>
                    </a:lnTo>
                    <a:lnTo>
                      <a:pt x="336" y="160"/>
                    </a:lnTo>
                    <a:lnTo>
                      <a:pt x="336" y="162"/>
                    </a:lnTo>
                    <a:lnTo>
                      <a:pt x="334" y="164"/>
                    </a:lnTo>
                    <a:lnTo>
                      <a:pt x="333" y="165"/>
                    </a:lnTo>
                    <a:lnTo>
                      <a:pt x="333" y="165"/>
                    </a:lnTo>
                    <a:lnTo>
                      <a:pt x="331" y="167"/>
                    </a:lnTo>
                    <a:lnTo>
                      <a:pt x="329" y="168"/>
                    </a:lnTo>
                    <a:lnTo>
                      <a:pt x="328" y="170"/>
                    </a:lnTo>
                    <a:lnTo>
                      <a:pt x="328" y="170"/>
                    </a:lnTo>
                    <a:lnTo>
                      <a:pt x="328" y="170"/>
                    </a:lnTo>
                    <a:lnTo>
                      <a:pt x="326" y="171"/>
                    </a:lnTo>
                    <a:lnTo>
                      <a:pt x="325" y="171"/>
                    </a:lnTo>
                    <a:lnTo>
                      <a:pt x="323" y="173"/>
                    </a:lnTo>
                    <a:lnTo>
                      <a:pt x="320" y="173"/>
                    </a:lnTo>
                    <a:lnTo>
                      <a:pt x="317" y="175"/>
                    </a:lnTo>
                    <a:lnTo>
                      <a:pt x="317" y="175"/>
                    </a:lnTo>
                    <a:lnTo>
                      <a:pt x="314" y="176"/>
                    </a:lnTo>
                    <a:lnTo>
                      <a:pt x="312" y="176"/>
                    </a:lnTo>
                    <a:lnTo>
                      <a:pt x="309" y="176"/>
                    </a:lnTo>
                    <a:lnTo>
                      <a:pt x="306" y="176"/>
                    </a:lnTo>
                    <a:lnTo>
                      <a:pt x="303" y="176"/>
                    </a:lnTo>
                    <a:lnTo>
                      <a:pt x="301" y="176"/>
                    </a:lnTo>
                    <a:lnTo>
                      <a:pt x="298" y="176"/>
                    </a:lnTo>
                    <a:lnTo>
                      <a:pt x="295" y="176"/>
                    </a:lnTo>
                    <a:lnTo>
                      <a:pt x="293" y="176"/>
                    </a:lnTo>
                    <a:lnTo>
                      <a:pt x="290" y="176"/>
                    </a:lnTo>
                    <a:lnTo>
                      <a:pt x="290" y="178"/>
                    </a:lnTo>
                    <a:lnTo>
                      <a:pt x="282" y="178"/>
                    </a:lnTo>
                    <a:lnTo>
                      <a:pt x="281" y="178"/>
                    </a:lnTo>
                    <a:lnTo>
                      <a:pt x="277" y="179"/>
                    </a:lnTo>
                    <a:lnTo>
                      <a:pt x="276" y="179"/>
                    </a:lnTo>
                    <a:lnTo>
                      <a:pt x="274" y="179"/>
                    </a:lnTo>
                    <a:lnTo>
                      <a:pt x="273" y="179"/>
                    </a:lnTo>
                    <a:lnTo>
                      <a:pt x="271" y="181"/>
                    </a:lnTo>
                    <a:lnTo>
                      <a:pt x="268" y="181"/>
                    </a:lnTo>
                    <a:lnTo>
                      <a:pt x="262" y="184"/>
                    </a:lnTo>
                    <a:lnTo>
                      <a:pt x="258" y="186"/>
                    </a:lnTo>
                    <a:lnTo>
                      <a:pt x="257" y="187"/>
                    </a:lnTo>
                    <a:lnTo>
                      <a:pt x="254" y="187"/>
                    </a:lnTo>
                    <a:lnTo>
                      <a:pt x="252" y="189"/>
                    </a:lnTo>
                    <a:lnTo>
                      <a:pt x="251" y="190"/>
                    </a:lnTo>
                    <a:lnTo>
                      <a:pt x="251" y="190"/>
                    </a:lnTo>
                    <a:lnTo>
                      <a:pt x="249" y="190"/>
                    </a:lnTo>
                    <a:lnTo>
                      <a:pt x="247" y="190"/>
                    </a:lnTo>
                    <a:lnTo>
                      <a:pt x="246" y="190"/>
                    </a:lnTo>
                    <a:lnTo>
                      <a:pt x="243" y="190"/>
                    </a:lnTo>
                    <a:lnTo>
                      <a:pt x="243" y="186"/>
                    </a:lnTo>
                    <a:lnTo>
                      <a:pt x="240" y="187"/>
                    </a:lnTo>
                    <a:lnTo>
                      <a:pt x="235" y="187"/>
                    </a:lnTo>
                    <a:lnTo>
                      <a:pt x="232" y="189"/>
                    </a:lnTo>
                    <a:lnTo>
                      <a:pt x="227" y="187"/>
                    </a:lnTo>
                    <a:lnTo>
                      <a:pt x="224" y="186"/>
                    </a:lnTo>
                    <a:lnTo>
                      <a:pt x="222" y="184"/>
                    </a:lnTo>
                    <a:lnTo>
                      <a:pt x="217" y="182"/>
                    </a:lnTo>
                    <a:lnTo>
                      <a:pt x="214" y="182"/>
                    </a:lnTo>
                    <a:lnTo>
                      <a:pt x="208" y="181"/>
                    </a:lnTo>
                    <a:lnTo>
                      <a:pt x="206" y="181"/>
                    </a:lnTo>
                    <a:lnTo>
                      <a:pt x="205" y="179"/>
                    </a:lnTo>
                    <a:lnTo>
                      <a:pt x="202" y="176"/>
                    </a:lnTo>
                    <a:lnTo>
                      <a:pt x="202" y="175"/>
                    </a:lnTo>
                    <a:lnTo>
                      <a:pt x="200" y="175"/>
                    </a:lnTo>
                    <a:lnTo>
                      <a:pt x="199" y="175"/>
                    </a:lnTo>
                    <a:lnTo>
                      <a:pt x="197" y="175"/>
                    </a:lnTo>
                    <a:lnTo>
                      <a:pt x="194" y="175"/>
                    </a:lnTo>
                    <a:lnTo>
                      <a:pt x="189" y="173"/>
                    </a:lnTo>
                    <a:lnTo>
                      <a:pt x="184" y="173"/>
                    </a:lnTo>
                    <a:lnTo>
                      <a:pt x="178" y="173"/>
                    </a:lnTo>
                    <a:lnTo>
                      <a:pt x="176" y="171"/>
                    </a:lnTo>
                    <a:lnTo>
                      <a:pt x="173" y="173"/>
                    </a:lnTo>
                    <a:lnTo>
                      <a:pt x="170" y="175"/>
                    </a:lnTo>
                    <a:lnTo>
                      <a:pt x="162" y="173"/>
                    </a:lnTo>
                    <a:lnTo>
                      <a:pt x="159" y="173"/>
                    </a:lnTo>
                    <a:lnTo>
                      <a:pt x="151" y="171"/>
                    </a:lnTo>
                    <a:lnTo>
                      <a:pt x="145" y="171"/>
                    </a:lnTo>
                    <a:lnTo>
                      <a:pt x="137" y="170"/>
                    </a:lnTo>
                    <a:lnTo>
                      <a:pt x="132" y="171"/>
                    </a:lnTo>
                    <a:lnTo>
                      <a:pt x="129" y="171"/>
                    </a:lnTo>
                    <a:lnTo>
                      <a:pt x="124" y="171"/>
                    </a:lnTo>
                    <a:lnTo>
                      <a:pt x="124" y="171"/>
                    </a:lnTo>
                    <a:lnTo>
                      <a:pt x="124" y="170"/>
                    </a:lnTo>
                    <a:lnTo>
                      <a:pt x="124" y="168"/>
                    </a:lnTo>
                    <a:lnTo>
                      <a:pt x="121" y="167"/>
                    </a:lnTo>
                    <a:lnTo>
                      <a:pt x="121" y="165"/>
                    </a:lnTo>
                    <a:lnTo>
                      <a:pt x="118" y="164"/>
                    </a:lnTo>
                    <a:lnTo>
                      <a:pt x="118" y="162"/>
                    </a:lnTo>
                    <a:lnTo>
                      <a:pt x="117" y="160"/>
                    </a:lnTo>
                    <a:lnTo>
                      <a:pt x="115" y="156"/>
                    </a:lnTo>
                    <a:lnTo>
                      <a:pt x="113" y="151"/>
                    </a:lnTo>
                    <a:lnTo>
                      <a:pt x="113" y="151"/>
                    </a:lnTo>
                    <a:lnTo>
                      <a:pt x="113" y="149"/>
                    </a:lnTo>
                    <a:lnTo>
                      <a:pt x="112" y="149"/>
                    </a:lnTo>
                    <a:lnTo>
                      <a:pt x="110" y="149"/>
                    </a:lnTo>
                    <a:lnTo>
                      <a:pt x="110" y="148"/>
                    </a:lnTo>
                    <a:lnTo>
                      <a:pt x="110" y="148"/>
                    </a:lnTo>
                    <a:lnTo>
                      <a:pt x="110" y="146"/>
                    </a:lnTo>
                    <a:lnTo>
                      <a:pt x="110" y="145"/>
                    </a:lnTo>
                    <a:lnTo>
                      <a:pt x="110" y="145"/>
                    </a:lnTo>
                    <a:lnTo>
                      <a:pt x="105" y="145"/>
                    </a:lnTo>
                    <a:lnTo>
                      <a:pt x="102" y="143"/>
                    </a:lnTo>
                    <a:lnTo>
                      <a:pt x="101" y="143"/>
                    </a:lnTo>
                    <a:lnTo>
                      <a:pt x="98" y="140"/>
                    </a:lnTo>
                    <a:lnTo>
                      <a:pt x="96" y="140"/>
                    </a:lnTo>
                    <a:lnTo>
                      <a:pt x="93" y="138"/>
                    </a:lnTo>
                    <a:lnTo>
                      <a:pt x="90" y="137"/>
                    </a:lnTo>
                    <a:lnTo>
                      <a:pt x="88" y="137"/>
                    </a:lnTo>
                    <a:lnTo>
                      <a:pt x="87" y="134"/>
                    </a:lnTo>
                    <a:lnTo>
                      <a:pt x="85" y="134"/>
                    </a:lnTo>
                    <a:lnTo>
                      <a:pt x="83" y="132"/>
                    </a:lnTo>
                    <a:lnTo>
                      <a:pt x="80" y="132"/>
                    </a:lnTo>
                    <a:lnTo>
                      <a:pt x="76" y="130"/>
                    </a:lnTo>
                    <a:lnTo>
                      <a:pt x="72" y="130"/>
                    </a:lnTo>
                    <a:lnTo>
                      <a:pt x="71" y="130"/>
                    </a:lnTo>
                    <a:lnTo>
                      <a:pt x="68" y="130"/>
                    </a:lnTo>
                    <a:lnTo>
                      <a:pt x="64" y="130"/>
                    </a:lnTo>
                    <a:lnTo>
                      <a:pt x="61" y="130"/>
                    </a:lnTo>
                    <a:lnTo>
                      <a:pt x="60" y="130"/>
                    </a:lnTo>
                    <a:lnTo>
                      <a:pt x="58" y="130"/>
                    </a:lnTo>
                    <a:lnTo>
                      <a:pt x="55" y="130"/>
                    </a:lnTo>
                    <a:lnTo>
                      <a:pt x="55" y="129"/>
                    </a:lnTo>
                    <a:lnTo>
                      <a:pt x="53" y="129"/>
                    </a:lnTo>
                    <a:lnTo>
                      <a:pt x="52" y="129"/>
                    </a:lnTo>
                    <a:lnTo>
                      <a:pt x="50" y="129"/>
                    </a:lnTo>
                    <a:lnTo>
                      <a:pt x="49" y="127"/>
                    </a:lnTo>
                    <a:lnTo>
                      <a:pt x="49" y="127"/>
                    </a:lnTo>
                    <a:lnTo>
                      <a:pt x="47" y="127"/>
                    </a:lnTo>
                    <a:lnTo>
                      <a:pt x="46" y="127"/>
                    </a:lnTo>
                    <a:lnTo>
                      <a:pt x="46" y="127"/>
                    </a:lnTo>
                    <a:lnTo>
                      <a:pt x="46" y="127"/>
                    </a:lnTo>
                    <a:lnTo>
                      <a:pt x="44" y="124"/>
                    </a:lnTo>
                    <a:lnTo>
                      <a:pt x="44" y="124"/>
                    </a:lnTo>
                    <a:lnTo>
                      <a:pt x="42" y="123"/>
                    </a:lnTo>
                    <a:lnTo>
                      <a:pt x="42" y="123"/>
                    </a:lnTo>
                    <a:lnTo>
                      <a:pt x="42" y="121"/>
                    </a:lnTo>
                    <a:lnTo>
                      <a:pt x="42" y="118"/>
                    </a:lnTo>
                    <a:lnTo>
                      <a:pt x="44" y="116"/>
                    </a:lnTo>
                    <a:lnTo>
                      <a:pt x="46" y="115"/>
                    </a:lnTo>
                    <a:lnTo>
                      <a:pt x="46" y="115"/>
                    </a:lnTo>
                    <a:lnTo>
                      <a:pt x="47" y="113"/>
                    </a:lnTo>
                    <a:lnTo>
                      <a:pt x="47" y="113"/>
                    </a:lnTo>
                    <a:lnTo>
                      <a:pt x="47" y="112"/>
                    </a:lnTo>
                    <a:lnTo>
                      <a:pt x="47" y="110"/>
                    </a:lnTo>
                    <a:lnTo>
                      <a:pt x="46" y="108"/>
                    </a:lnTo>
                    <a:lnTo>
                      <a:pt x="46" y="107"/>
                    </a:lnTo>
                    <a:lnTo>
                      <a:pt x="47" y="107"/>
                    </a:lnTo>
                    <a:lnTo>
                      <a:pt x="47" y="104"/>
                    </a:lnTo>
                    <a:lnTo>
                      <a:pt x="47" y="104"/>
                    </a:lnTo>
                    <a:lnTo>
                      <a:pt x="47" y="102"/>
                    </a:lnTo>
                    <a:lnTo>
                      <a:pt x="47" y="102"/>
                    </a:lnTo>
                    <a:lnTo>
                      <a:pt x="47" y="101"/>
                    </a:lnTo>
                    <a:lnTo>
                      <a:pt x="46" y="97"/>
                    </a:lnTo>
                    <a:lnTo>
                      <a:pt x="46" y="96"/>
                    </a:lnTo>
                    <a:lnTo>
                      <a:pt x="44" y="96"/>
                    </a:lnTo>
                    <a:lnTo>
                      <a:pt x="42" y="96"/>
                    </a:lnTo>
                    <a:lnTo>
                      <a:pt x="42" y="94"/>
                    </a:lnTo>
                    <a:lnTo>
                      <a:pt x="41" y="91"/>
                    </a:lnTo>
                    <a:lnTo>
                      <a:pt x="39" y="89"/>
                    </a:lnTo>
                    <a:lnTo>
                      <a:pt x="39" y="89"/>
                    </a:lnTo>
                    <a:lnTo>
                      <a:pt x="39" y="88"/>
                    </a:lnTo>
                    <a:lnTo>
                      <a:pt x="39" y="86"/>
                    </a:lnTo>
                    <a:lnTo>
                      <a:pt x="38" y="85"/>
                    </a:lnTo>
                    <a:lnTo>
                      <a:pt x="38" y="85"/>
                    </a:lnTo>
                    <a:lnTo>
                      <a:pt x="38" y="83"/>
                    </a:lnTo>
                    <a:lnTo>
                      <a:pt x="38" y="83"/>
                    </a:lnTo>
                    <a:lnTo>
                      <a:pt x="36" y="83"/>
                    </a:lnTo>
                    <a:lnTo>
                      <a:pt x="35" y="82"/>
                    </a:lnTo>
                    <a:lnTo>
                      <a:pt x="33" y="80"/>
                    </a:lnTo>
                    <a:lnTo>
                      <a:pt x="33" y="80"/>
                    </a:lnTo>
                    <a:lnTo>
                      <a:pt x="33" y="78"/>
                    </a:lnTo>
                    <a:lnTo>
                      <a:pt x="33" y="78"/>
                    </a:lnTo>
                    <a:lnTo>
                      <a:pt x="31" y="80"/>
                    </a:lnTo>
                    <a:lnTo>
                      <a:pt x="30" y="80"/>
                    </a:lnTo>
                    <a:lnTo>
                      <a:pt x="30" y="80"/>
                    </a:lnTo>
                    <a:lnTo>
                      <a:pt x="28" y="80"/>
                    </a:lnTo>
                    <a:lnTo>
                      <a:pt x="28" y="78"/>
                    </a:lnTo>
                    <a:lnTo>
                      <a:pt x="28" y="78"/>
                    </a:lnTo>
                    <a:lnTo>
                      <a:pt x="27" y="77"/>
                    </a:lnTo>
                    <a:lnTo>
                      <a:pt x="25" y="77"/>
                    </a:lnTo>
                    <a:lnTo>
                      <a:pt x="23" y="77"/>
                    </a:lnTo>
                    <a:lnTo>
                      <a:pt x="22" y="77"/>
                    </a:lnTo>
                    <a:lnTo>
                      <a:pt x="20" y="77"/>
                    </a:lnTo>
                    <a:lnTo>
                      <a:pt x="19" y="77"/>
                    </a:lnTo>
                    <a:lnTo>
                      <a:pt x="17" y="75"/>
                    </a:lnTo>
                    <a:lnTo>
                      <a:pt x="17" y="75"/>
                    </a:lnTo>
                    <a:lnTo>
                      <a:pt x="16" y="75"/>
                    </a:lnTo>
                    <a:lnTo>
                      <a:pt x="14" y="74"/>
                    </a:lnTo>
                    <a:lnTo>
                      <a:pt x="12" y="72"/>
                    </a:lnTo>
                    <a:lnTo>
                      <a:pt x="12" y="71"/>
                    </a:lnTo>
                    <a:lnTo>
                      <a:pt x="11" y="71"/>
                    </a:lnTo>
                    <a:lnTo>
                      <a:pt x="9" y="69"/>
                    </a:lnTo>
                    <a:lnTo>
                      <a:pt x="8" y="69"/>
                    </a:lnTo>
                    <a:lnTo>
                      <a:pt x="6" y="67"/>
                    </a:lnTo>
                    <a:lnTo>
                      <a:pt x="5" y="67"/>
                    </a:lnTo>
                    <a:lnTo>
                      <a:pt x="3" y="67"/>
                    </a:lnTo>
                    <a:lnTo>
                      <a:pt x="3" y="66"/>
                    </a:lnTo>
                    <a:lnTo>
                      <a:pt x="3" y="66"/>
                    </a:lnTo>
                    <a:lnTo>
                      <a:pt x="5" y="66"/>
                    </a:lnTo>
                    <a:lnTo>
                      <a:pt x="5" y="64"/>
                    </a:lnTo>
                    <a:lnTo>
                      <a:pt x="5" y="64"/>
                    </a:lnTo>
                    <a:lnTo>
                      <a:pt x="5" y="63"/>
                    </a:lnTo>
                    <a:lnTo>
                      <a:pt x="3" y="63"/>
                    </a:lnTo>
                    <a:lnTo>
                      <a:pt x="1" y="63"/>
                    </a:lnTo>
                    <a:lnTo>
                      <a:pt x="1" y="61"/>
                    </a:lnTo>
                    <a:lnTo>
                      <a:pt x="0" y="61"/>
                    </a:lnTo>
                    <a:lnTo>
                      <a:pt x="0" y="60"/>
                    </a:lnTo>
                    <a:lnTo>
                      <a:pt x="1" y="60"/>
                    </a:lnTo>
                    <a:lnTo>
                      <a:pt x="1" y="60"/>
                    </a:lnTo>
                    <a:lnTo>
                      <a:pt x="1" y="58"/>
                    </a:lnTo>
                    <a:lnTo>
                      <a:pt x="1" y="58"/>
                    </a:lnTo>
                    <a:lnTo>
                      <a:pt x="1" y="56"/>
                    </a:lnTo>
                    <a:lnTo>
                      <a:pt x="1" y="56"/>
                    </a:lnTo>
                    <a:lnTo>
                      <a:pt x="1" y="55"/>
                    </a:lnTo>
                    <a:lnTo>
                      <a:pt x="1" y="55"/>
                    </a:lnTo>
                    <a:lnTo>
                      <a:pt x="3" y="55"/>
                    </a:lnTo>
                    <a:lnTo>
                      <a:pt x="3" y="55"/>
                    </a:lnTo>
                    <a:lnTo>
                      <a:pt x="5" y="55"/>
                    </a:lnTo>
                    <a:lnTo>
                      <a:pt x="6" y="53"/>
                    </a:lnTo>
                    <a:lnTo>
                      <a:pt x="6" y="53"/>
                    </a:lnTo>
                    <a:lnTo>
                      <a:pt x="6" y="52"/>
                    </a:lnTo>
                    <a:lnTo>
                      <a:pt x="6" y="50"/>
                    </a:lnTo>
                    <a:lnTo>
                      <a:pt x="9" y="50"/>
                    </a:lnTo>
                    <a:lnTo>
                      <a:pt x="9" y="50"/>
                    </a:lnTo>
                    <a:lnTo>
                      <a:pt x="11" y="50"/>
                    </a:lnTo>
                    <a:lnTo>
                      <a:pt x="12" y="50"/>
                    </a:lnTo>
                    <a:lnTo>
                      <a:pt x="12" y="50"/>
                    </a:lnTo>
                    <a:lnTo>
                      <a:pt x="14" y="50"/>
                    </a:lnTo>
                    <a:lnTo>
                      <a:pt x="14" y="50"/>
                    </a:lnTo>
                    <a:lnTo>
                      <a:pt x="16" y="50"/>
                    </a:lnTo>
                    <a:lnTo>
                      <a:pt x="16" y="50"/>
                    </a:lnTo>
                    <a:lnTo>
                      <a:pt x="16" y="49"/>
                    </a:lnTo>
                    <a:lnTo>
                      <a:pt x="17" y="49"/>
                    </a:lnTo>
                    <a:lnTo>
                      <a:pt x="17" y="49"/>
                    </a:lnTo>
                    <a:lnTo>
                      <a:pt x="17" y="50"/>
                    </a:lnTo>
                    <a:lnTo>
                      <a:pt x="19" y="50"/>
                    </a:lnTo>
                    <a:lnTo>
                      <a:pt x="20" y="49"/>
                    </a:lnTo>
                    <a:lnTo>
                      <a:pt x="20" y="49"/>
                    </a:lnTo>
                    <a:lnTo>
                      <a:pt x="22" y="47"/>
                    </a:lnTo>
                    <a:lnTo>
                      <a:pt x="22" y="47"/>
                    </a:lnTo>
                    <a:lnTo>
                      <a:pt x="22" y="47"/>
                    </a:lnTo>
                    <a:lnTo>
                      <a:pt x="23" y="47"/>
                    </a:lnTo>
                    <a:lnTo>
                      <a:pt x="25" y="45"/>
                    </a:lnTo>
                    <a:lnTo>
                      <a:pt x="27" y="45"/>
                    </a:lnTo>
                    <a:lnTo>
                      <a:pt x="28" y="45"/>
                    </a:lnTo>
                    <a:lnTo>
                      <a:pt x="28" y="44"/>
                    </a:lnTo>
                    <a:lnTo>
                      <a:pt x="28" y="44"/>
                    </a:lnTo>
                    <a:lnTo>
                      <a:pt x="28" y="42"/>
                    </a:lnTo>
                    <a:lnTo>
                      <a:pt x="30" y="41"/>
                    </a:lnTo>
                    <a:lnTo>
                      <a:pt x="31" y="41"/>
                    </a:lnTo>
                    <a:lnTo>
                      <a:pt x="33" y="41"/>
                    </a:lnTo>
                    <a:lnTo>
                      <a:pt x="33" y="39"/>
                    </a:lnTo>
                    <a:lnTo>
                      <a:pt x="33" y="37"/>
                    </a:lnTo>
                    <a:lnTo>
                      <a:pt x="35" y="37"/>
                    </a:lnTo>
                    <a:lnTo>
                      <a:pt x="36" y="37"/>
                    </a:lnTo>
                    <a:lnTo>
                      <a:pt x="38" y="37"/>
                    </a:lnTo>
                    <a:lnTo>
                      <a:pt x="38" y="36"/>
                    </a:lnTo>
                    <a:lnTo>
                      <a:pt x="41" y="36"/>
                    </a:lnTo>
                    <a:lnTo>
                      <a:pt x="42" y="36"/>
                    </a:lnTo>
                    <a:lnTo>
                      <a:pt x="42" y="34"/>
                    </a:lnTo>
                    <a:lnTo>
                      <a:pt x="44" y="34"/>
                    </a:lnTo>
                    <a:lnTo>
                      <a:pt x="46" y="34"/>
                    </a:lnTo>
                    <a:lnTo>
                      <a:pt x="46" y="33"/>
                    </a:lnTo>
                    <a:lnTo>
                      <a:pt x="47" y="31"/>
                    </a:lnTo>
                    <a:lnTo>
                      <a:pt x="49" y="31"/>
                    </a:lnTo>
                    <a:lnTo>
                      <a:pt x="50" y="31"/>
                    </a:lnTo>
                    <a:lnTo>
                      <a:pt x="52" y="31"/>
                    </a:lnTo>
                    <a:lnTo>
                      <a:pt x="52" y="31"/>
                    </a:lnTo>
                    <a:lnTo>
                      <a:pt x="53" y="31"/>
                    </a:lnTo>
                    <a:lnTo>
                      <a:pt x="53" y="30"/>
                    </a:lnTo>
                    <a:lnTo>
                      <a:pt x="55" y="30"/>
                    </a:lnTo>
                    <a:lnTo>
                      <a:pt x="57" y="30"/>
                    </a:lnTo>
                    <a:lnTo>
                      <a:pt x="57" y="28"/>
                    </a:lnTo>
                    <a:lnTo>
                      <a:pt x="58" y="26"/>
                    </a:lnTo>
                    <a:lnTo>
                      <a:pt x="58" y="26"/>
                    </a:lnTo>
                    <a:lnTo>
                      <a:pt x="61" y="26"/>
                    </a:lnTo>
                    <a:lnTo>
                      <a:pt x="63" y="26"/>
                    </a:lnTo>
                    <a:lnTo>
                      <a:pt x="64" y="26"/>
                    </a:lnTo>
                    <a:lnTo>
                      <a:pt x="66" y="25"/>
                    </a:lnTo>
                    <a:lnTo>
                      <a:pt x="66" y="25"/>
                    </a:lnTo>
                    <a:lnTo>
                      <a:pt x="66" y="23"/>
                    </a:lnTo>
                    <a:lnTo>
                      <a:pt x="66" y="23"/>
                    </a:lnTo>
                    <a:lnTo>
                      <a:pt x="68" y="25"/>
                    </a:lnTo>
                    <a:lnTo>
                      <a:pt x="69" y="25"/>
                    </a:lnTo>
                    <a:lnTo>
                      <a:pt x="71" y="26"/>
                    </a:lnTo>
                    <a:lnTo>
                      <a:pt x="71" y="26"/>
                    </a:lnTo>
                    <a:lnTo>
                      <a:pt x="71" y="26"/>
                    </a:lnTo>
                    <a:lnTo>
                      <a:pt x="72" y="26"/>
                    </a:lnTo>
                    <a:lnTo>
                      <a:pt x="72" y="25"/>
                    </a:lnTo>
                    <a:lnTo>
                      <a:pt x="74" y="25"/>
                    </a:lnTo>
                    <a:lnTo>
                      <a:pt x="76" y="25"/>
                    </a:lnTo>
                    <a:lnTo>
                      <a:pt x="76" y="25"/>
                    </a:lnTo>
                    <a:lnTo>
                      <a:pt x="76" y="26"/>
                    </a:lnTo>
                    <a:lnTo>
                      <a:pt x="76" y="28"/>
                    </a:lnTo>
                    <a:lnTo>
                      <a:pt x="77" y="28"/>
                    </a:lnTo>
                    <a:lnTo>
                      <a:pt x="79" y="28"/>
                    </a:lnTo>
                    <a:lnTo>
                      <a:pt x="80" y="28"/>
                    </a:lnTo>
                    <a:lnTo>
                      <a:pt x="82" y="28"/>
                    </a:lnTo>
                    <a:lnTo>
                      <a:pt x="83" y="28"/>
                    </a:lnTo>
                    <a:lnTo>
                      <a:pt x="85" y="28"/>
                    </a:lnTo>
                    <a:lnTo>
                      <a:pt x="85" y="28"/>
                    </a:lnTo>
                    <a:lnTo>
                      <a:pt x="88" y="28"/>
                    </a:lnTo>
                    <a:lnTo>
                      <a:pt x="90" y="30"/>
                    </a:lnTo>
                    <a:lnTo>
                      <a:pt x="91" y="30"/>
                    </a:lnTo>
                    <a:lnTo>
                      <a:pt x="94" y="30"/>
                    </a:lnTo>
                    <a:lnTo>
                      <a:pt x="94" y="30"/>
                    </a:lnTo>
                    <a:lnTo>
                      <a:pt x="94" y="33"/>
                    </a:lnTo>
                    <a:lnTo>
                      <a:pt x="96" y="34"/>
                    </a:lnTo>
                    <a:lnTo>
                      <a:pt x="96" y="36"/>
                    </a:lnTo>
                    <a:lnTo>
                      <a:pt x="96" y="36"/>
                    </a:lnTo>
                    <a:lnTo>
                      <a:pt x="98" y="36"/>
                    </a:lnTo>
                    <a:lnTo>
                      <a:pt x="98" y="37"/>
                    </a:lnTo>
                    <a:lnTo>
                      <a:pt x="99" y="37"/>
                    </a:lnTo>
                    <a:lnTo>
                      <a:pt x="99" y="39"/>
                    </a:lnTo>
                    <a:lnTo>
                      <a:pt x="101" y="39"/>
                    </a:lnTo>
                    <a:lnTo>
                      <a:pt x="101" y="39"/>
                    </a:lnTo>
                    <a:lnTo>
                      <a:pt x="102" y="39"/>
                    </a:lnTo>
                    <a:lnTo>
                      <a:pt x="104" y="39"/>
                    </a:lnTo>
                    <a:lnTo>
                      <a:pt x="105" y="39"/>
                    </a:lnTo>
                    <a:lnTo>
                      <a:pt x="105" y="41"/>
                    </a:lnTo>
                    <a:lnTo>
                      <a:pt x="107" y="41"/>
                    </a:lnTo>
                    <a:lnTo>
                      <a:pt x="107" y="41"/>
                    </a:lnTo>
                    <a:lnTo>
                      <a:pt x="110" y="41"/>
                    </a:lnTo>
                    <a:lnTo>
                      <a:pt x="110" y="41"/>
                    </a:lnTo>
                    <a:lnTo>
                      <a:pt x="112" y="41"/>
                    </a:lnTo>
                    <a:lnTo>
                      <a:pt x="113" y="41"/>
                    </a:lnTo>
                    <a:lnTo>
                      <a:pt x="113" y="41"/>
                    </a:lnTo>
                    <a:lnTo>
                      <a:pt x="115" y="41"/>
                    </a:lnTo>
                    <a:lnTo>
                      <a:pt x="117" y="39"/>
                    </a:lnTo>
                    <a:lnTo>
                      <a:pt x="118" y="39"/>
                    </a:lnTo>
                    <a:lnTo>
                      <a:pt x="118" y="41"/>
                    </a:lnTo>
                    <a:lnTo>
                      <a:pt x="118" y="41"/>
                    </a:lnTo>
                    <a:lnTo>
                      <a:pt x="120" y="41"/>
                    </a:lnTo>
                    <a:lnTo>
                      <a:pt x="120" y="39"/>
                    </a:lnTo>
                    <a:lnTo>
                      <a:pt x="120" y="39"/>
                    </a:lnTo>
                    <a:lnTo>
                      <a:pt x="121" y="41"/>
                    </a:lnTo>
                    <a:lnTo>
                      <a:pt x="123" y="41"/>
                    </a:lnTo>
                    <a:lnTo>
                      <a:pt x="124" y="42"/>
                    </a:lnTo>
                    <a:lnTo>
                      <a:pt x="124" y="42"/>
                    </a:lnTo>
                    <a:lnTo>
                      <a:pt x="126" y="41"/>
                    </a:lnTo>
                    <a:lnTo>
                      <a:pt x="128" y="41"/>
                    </a:lnTo>
                    <a:lnTo>
                      <a:pt x="128" y="42"/>
                    </a:lnTo>
                    <a:lnTo>
                      <a:pt x="128" y="42"/>
                    </a:lnTo>
                    <a:lnTo>
                      <a:pt x="129" y="42"/>
                    </a:lnTo>
                    <a:lnTo>
                      <a:pt x="129" y="41"/>
                    </a:lnTo>
                    <a:lnTo>
                      <a:pt x="134" y="42"/>
                    </a:lnTo>
                    <a:lnTo>
                      <a:pt x="135" y="42"/>
                    </a:lnTo>
                    <a:lnTo>
                      <a:pt x="135" y="44"/>
                    </a:lnTo>
                    <a:lnTo>
                      <a:pt x="135" y="44"/>
                    </a:lnTo>
                    <a:lnTo>
                      <a:pt x="137" y="45"/>
                    </a:lnTo>
                    <a:lnTo>
                      <a:pt x="139" y="45"/>
                    </a:lnTo>
                    <a:lnTo>
                      <a:pt x="140" y="44"/>
                    </a:lnTo>
                    <a:lnTo>
                      <a:pt x="142" y="42"/>
                    </a:lnTo>
                    <a:lnTo>
                      <a:pt x="142" y="41"/>
                    </a:lnTo>
                    <a:lnTo>
                      <a:pt x="143" y="41"/>
                    </a:lnTo>
                    <a:lnTo>
                      <a:pt x="145" y="41"/>
                    </a:lnTo>
                    <a:lnTo>
                      <a:pt x="145" y="41"/>
                    </a:lnTo>
                    <a:lnTo>
                      <a:pt x="146" y="41"/>
                    </a:lnTo>
                    <a:lnTo>
                      <a:pt x="148" y="39"/>
                    </a:lnTo>
                    <a:lnTo>
                      <a:pt x="148" y="39"/>
                    </a:lnTo>
                    <a:lnTo>
                      <a:pt x="150" y="37"/>
                    </a:lnTo>
                    <a:lnTo>
                      <a:pt x="150" y="37"/>
                    </a:lnTo>
                    <a:lnTo>
                      <a:pt x="151" y="36"/>
                    </a:lnTo>
                    <a:lnTo>
                      <a:pt x="151" y="36"/>
                    </a:lnTo>
                    <a:lnTo>
                      <a:pt x="153" y="34"/>
                    </a:lnTo>
                    <a:lnTo>
                      <a:pt x="153" y="31"/>
                    </a:lnTo>
                    <a:lnTo>
                      <a:pt x="153" y="31"/>
                    </a:lnTo>
                    <a:lnTo>
                      <a:pt x="153" y="30"/>
                    </a:lnTo>
                    <a:lnTo>
                      <a:pt x="151" y="30"/>
                    </a:lnTo>
                    <a:lnTo>
                      <a:pt x="151" y="30"/>
                    </a:lnTo>
                    <a:lnTo>
                      <a:pt x="150" y="28"/>
                    </a:lnTo>
                    <a:lnTo>
                      <a:pt x="148" y="28"/>
                    </a:lnTo>
                    <a:lnTo>
                      <a:pt x="148" y="26"/>
                    </a:lnTo>
                    <a:lnTo>
                      <a:pt x="148" y="25"/>
                    </a:lnTo>
                    <a:lnTo>
                      <a:pt x="148" y="25"/>
                    </a:lnTo>
                    <a:lnTo>
                      <a:pt x="148" y="23"/>
                    </a:lnTo>
                    <a:lnTo>
                      <a:pt x="146" y="23"/>
                    </a:lnTo>
                    <a:lnTo>
                      <a:pt x="146" y="22"/>
                    </a:lnTo>
                    <a:lnTo>
                      <a:pt x="146" y="22"/>
                    </a:lnTo>
                    <a:lnTo>
                      <a:pt x="146" y="20"/>
                    </a:lnTo>
                    <a:lnTo>
                      <a:pt x="146" y="17"/>
                    </a:lnTo>
                    <a:lnTo>
                      <a:pt x="146" y="17"/>
                    </a:lnTo>
                    <a:lnTo>
                      <a:pt x="148" y="15"/>
                    </a:lnTo>
                    <a:lnTo>
                      <a:pt x="148" y="15"/>
                    </a:lnTo>
                    <a:lnTo>
                      <a:pt x="148" y="14"/>
                    </a:lnTo>
                    <a:lnTo>
                      <a:pt x="148" y="14"/>
                    </a:lnTo>
                    <a:lnTo>
                      <a:pt x="150" y="12"/>
                    </a:lnTo>
                    <a:lnTo>
                      <a:pt x="150" y="12"/>
                    </a:lnTo>
                    <a:lnTo>
                      <a:pt x="151" y="11"/>
                    </a:lnTo>
                    <a:lnTo>
                      <a:pt x="151" y="11"/>
                    </a:lnTo>
                    <a:lnTo>
                      <a:pt x="151" y="9"/>
                    </a:lnTo>
                    <a:lnTo>
                      <a:pt x="153" y="9"/>
                    </a:lnTo>
                    <a:lnTo>
                      <a:pt x="153" y="8"/>
                    </a:lnTo>
                    <a:lnTo>
                      <a:pt x="153" y="8"/>
                    </a:lnTo>
                    <a:lnTo>
                      <a:pt x="158" y="6"/>
                    </a:lnTo>
                    <a:lnTo>
                      <a:pt x="159" y="3"/>
                    </a:lnTo>
                    <a:lnTo>
                      <a:pt x="161" y="3"/>
                    </a:lnTo>
                    <a:lnTo>
                      <a:pt x="161" y="0"/>
                    </a:lnTo>
                    <a:lnTo>
                      <a:pt x="16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1" name="Freeform 209">
                <a:extLst>
                  <a:ext uri="{FF2B5EF4-FFF2-40B4-BE49-F238E27FC236}">
                    <a16:creationId xmlns:a16="http://schemas.microsoft.com/office/drawing/2014/main" id="{639F48BC-C030-4188-AC71-1E7A75D3F095}"/>
                  </a:ext>
                </a:extLst>
              </p:cNvPr>
              <p:cNvSpPr>
                <a:spLocks/>
              </p:cNvSpPr>
              <p:nvPr/>
            </p:nvSpPr>
            <p:spPr bwMode="auto">
              <a:xfrm>
                <a:off x="5418033" y="3704457"/>
                <a:ext cx="467813" cy="426880"/>
              </a:xfrm>
              <a:custGeom>
                <a:avLst/>
                <a:gdLst>
                  <a:gd name="T0" fmla="*/ 135 w 240"/>
                  <a:gd name="T1" fmla="*/ 17 h 219"/>
                  <a:gd name="T2" fmla="*/ 173 w 240"/>
                  <a:gd name="T3" fmla="*/ 44 h 219"/>
                  <a:gd name="T4" fmla="*/ 194 w 240"/>
                  <a:gd name="T5" fmla="*/ 61 h 219"/>
                  <a:gd name="T6" fmla="*/ 203 w 240"/>
                  <a:gd name="T7" fmla="*/ 69 h 219"/>
                  <a:gd name="T8" fmla="*/ 219 w 240"/>
                  <a:gd name="T9" fmla="*/ 75 h 219"/>
                  <a:gd name="T10" fmla="*/ 224 w 240"/>
                  <a:gd name="T11" fmla="*/ 82 h 219"/>
                  <a:gd name="T12" fmla="*/ 222 w 240"/>
                  <a:gd name="T13" fmla="*/ 88 h 219"/>
                  <a:gd name="T14" fmla="*/ 235 w 240"/>
                  <a:gd name="T15" fmla="*/ 88 h 219"/>
                  <a:gd name="T16" fmla="*/ 240 w 240"/>
                  <a:gd name="T17" fmla="*/ 115 h 219"/>
                  <a:gd name="T18" fmla="*/ 235 w 240"/>
                  <a:gd name="T19" fmla="*/ 135 h 219"/>
                  <a:gd name="T20" fmla="*/ 229 w 240"/>
                  <a:gd name="T21" fmla="*/ 143 h 219"/>
                  <a:gd name="T22" fmla="*/ 208 w 240"/>
                  <a:gd name="T23" fmla="*/ 145 h 219"/>
                  <a:gd name="T24" fmla="*/ 184 w 240"/>
                  <a:gd name="T25" fmla="*/ 149 h 219"/>
                  <a:gd name="T26" fmla="*/ 172 w 240"/>
                  <a:gd name="T27" fmla="*/ 148 h 219"/>
                  <a:gd name="T28" fmla="*/ 156 w 240"/>
                  <a:gd name="T29" fmla="*/ 154 h 219"/>
                  <a:gd name="T30" fmla="*/ 142 w 240"/>
                  <a:gd name="T31" fmla="*/ 159 h 219"/>
                  <a:gd name="T32" fmla="*/ 135 w 240"/>
                  <a:gd name="T33" fmla="*/ 168 h 219"/>
                  <a:gd name="T34" fmla="*/ 129 w 240"/>
                  <a:gd name="T35" fmla="*/ 175 h 219"/>
                  <a:gd name="T36" fmla="*/ 117 w 240"/>
                  <a:gd name="T37" fmla="*/ 175 h 219"/>
                  <a:gd name="T38" fmla="*/ 113 w 240"/>
                  <a:gd name="T39" fmla="*/ 182 h 219"/>
                  <a:gd name="T40" fmla="*/ 110 w 240"/>
                  <a:gd name="T41" fmla="*/ 192 h 219"/>
                  <a:gd name="T42" fmla="*/ 101 w 240"/>
                  <a:gd name="T43" fmla="*/ 197 h 219"/>
                  <a:gd name="T44" fmla="*/ 98 w 240"/>
                  <a:gd name="T45" fmla="*/ 206 h 219"/>
                  <a:gd name="T46" fmla="*/ 96 w 240"/>
                  <a:gd name="T47" fmla="*/ 216 h 219"/>
                  <a:gd name="T48" fmla="*/ 88 w 240"/>
                  <a:gd name="T49" fmla="*/ 219 h 219"/>
                  <a:gd name="T50" fmla="*/ 88 w 240"/>
                  <a:gd name="T51" fmla="*/ 212 h 219"/>
                  <a:gd name="T52" fmla="*/ 85 w 240"/>
                  <a:gd name="T53" fmla="*/ 214 h 219"/>
                  <a:gd name="T54" fmla="*/ 80 w 240"/>
                  <a:gd name="T55" fmla="*/ 216 h 219"/>
                  <a:gd name="T56" fmla="*/ 77 w 240"/>
                  <a:gd name="T57" fmla="*/ 219 h 219"/>
                  <a:gd name="T58" fmla="*/ 71 w 240"/>
                  <a:gd name="T59" fmla="*/ 217 h 219"/>
                  <a:gd name="T60" fmla="*/ 65 w 240"/>
                  <a:gd name="T61" fmla="*/ 219 h 219"/>
                  <a:gd name="T62" fmla="*/ 58 w 240"/>
                  <a:gd name="T63" fmla="*/ 212 h 219"/>
                  <a:gd name="T64" fmla="*/ 53 w 240"/>
                  <a:gd name="T65" fmla="*/ 208 h 219"/>
                  <a:gd name="T66" fmla="*/ 57 w 240"/>
                  <a:gd name="T67" fmla="*/ 203 h 219"/>
                  <a:gd name="T68" fmla="*/ 52 w 240"/>
                  <a:gd name="T69" fmla="*/ 198 h 219"/>
                  <a:gd name="T70" fmla="*/ 47 w 240"/>
                  <a:gd name="T71" fmla="*/ 187 h 219"/>
                  <a:gd name="T72" fmla="*/ 42 w 240"/>
                  <a:gd name="T73" fmla="*/ 187 h 219"/>
                  <a:gd name="T74" fmla="*/ 38 w 240"/>
                  <a:gd name="T75" fmla="*/ 192 h 219"/>
                  <a:gd name="T76" fmla="*/ 27 w 240"/>
                  <a:gd name="T77" fmla="*/ 190 h 219"/>
                  <a:gd name="T78" fmla="*/ 22 w 240"/>
                  <a:gd name="T79" fmla="*/ 192 h 219"/>
                  <a:gd name="T80" fmla="*/ 14 w 240"/>
                  <a:gd name="T81" fmla="*/ 192 h 219"/>
                  <a:gd name="T82" fmla="*/ 12 w 240"/>
                  <a:gd name="T83" fmla="*/ 186 h 219"/>
                  <a:gd name="T84" fmla="*/ 12 w 240"/>
                  <a:gd name="T85" fmla="*/ 178 h 219"/>
                  <a:gd name="T86" fmla="*/ 8 w 240"/>
                  <a:gd name="T87" fmla="*/ 173 h 219"/>
                  <a:gd name="T88" fmla="*/ 3 w 240"/>
                  <a:gd name="T89" fmla="*/ 167 h 219"/>
                  <a:gd name="T90" fmla="*/ 3 w 240"/>
                  <a:gd name="T91" fmla="*/ 159 h 219"/>
                  <a:gd name="T92" fmla="*/ 3 w 240"/>
                  <a:gd name="T93" fmla="*/ 153 h 219"/>
                  <a:gd name="T94" fmla="*/ 9 w 240"/>
                  <a:gd name="T95" fmla="*/ 142 h 219"/>
                  <a:gd name="T96" fmla="*/ 20 w 240"/>
                  <a:gd name="T97" fmla="*/ 146 h 219"/>
                  <a:gd name="T98" fmla="*/ 30 w 240"/>
                  <a:gd name="T99" fmla="*/ 143 h 219"/>
                  <a:gd name="T100" fmla="*/ 41 w 240"/>
                  <a:gd name="T101" fmla="*/ 140 h 219"/>
                  <a:gd name="T102" fmla="*/ 99 w 240"/>
                  <a:gd name="T103" fmla="*/ 134 h 219"/>
                  <a:gd name="T104" fmla="*/ 94 w 240"/>
                  <a:gd name="T105" fmla="*/ 107 h 219"/>
                  <a:gd name="T106" fmla="*/ 91 w 240"/>
                  <a:gd name="T107" fmla="*/ 77 h 219"/>
                  <a:gd name="T108" fmla="*/ 88 w 240"/>
                  <a:gd name="T109" fmla="*/ 47 h 219"/>
                  <a:gd name="T110" fmla="*/ 85 w 240"/>
                  <a:gd name="T111" fmla="*/ 17 h 219"/>
                  <a:gd name="T112" fmla="*/ 102 w 240"/>
                  <a:gd name="T11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0" h="219">
                    <a:moveTo>
                      <a:pt x="102" y="0"/>
                    </a:moveTo>
                    <a:lnTo>
                      <a:pt x="109" y="0"/>
                    </a:lnTo>
                    <a:lnTo>
                      <a:pt x="112" y="1"/>
                    </a:lnTo>
                    <a:lnTo>
                      <a:pt x="117" y="4"/>
                    </a:lnTo>
                    <a:lnTo>
                      <a:pt x="121" y="8"/>
                    </a:lnTo>
                    <a:lnTo>
                      <a:pt x="126" y="11"/>
                    </a:lnTo>
                    <a:lnTo>
                      <a:pt x="131" y="14"/>
                    </a:lnTo>
                    <a:lnTo>
                      <a:pt x="135" y="17"/>
                    </a:lnTo>
                    <a:lnTo>
                      <a:pt x="140" y="20"/>
                    </a:lnTo>
                    <a:lnTo>
                      <a:pt x="145" y="25"/>
                    </a:lnTo>
                    <a:lnTo>
                      <a:pt x="150" y="28"/>
                    </a:lnTo>
                    <a:lnTo>
                      <a:pt x="154" y="31"/>
                    </a:lnTo>
                    <a:lnTo>
                      <a:pt x="159" y="34"/>
                    </a:lnTo>
                    <a:lnTo>
                      <a:pt x="164" y="38"/>
                    </a:lnTo>
                    <a:lnTo>
                      <a:pt x="169" y="41"/>
                    </a:lnTo>
                    <a:lnTo>
                      <a:pt x="173" y="44"/>
                    </a:lnTo>
                    <a:lnTo>
                      <a:pt x="178" y="47"/>
                    </a:lnTo>
                    <a:lnTo>
                      <a:pt x="183" y="50"/>
                    </a:lnTo>
                    <a:lnTo>
                      <a:pt x="188" y="53"/>
                    </a:lnTo>
                    <a:lnTo>
                      <a:pt x="192" y="56"/>
                    </a:lnTo>
                    <a:lnTo>
                      <a:pt x="194" y="58"/>
                    </a:lnTo>
                    <a:lnTo>
                      <a:pt x="194" y="58"/>
                    </a:lnTo>
                    <a:lnTo>
                      <a:pt x="195" y="60"/>
                    </a:lnTo>
                    <a:lnTo>
                      <a:pt x="194" y="61"/>
                    </a:lnTo>
                    <a:lnTo>
                      <a:pt x="194" y="63"/>
                    </a:lnTo>
                    <a:lnTo>
                      <a:pt x="195" y="63"/>
                    </a:lnTo>
                    <a:lnTo>
                      <a:pt x="197" y="64"/>
                    </a:lnTo>
                    <a:lnTo>
                      <a:pt x="202" y="66"/>
                    </a:lnTo>
                    <a:lnTo>
                      <a:pt x="202" y="66"/>
                    </a:lnTo>
                    <a:lnTo>
                      <a:pt x="202" y="67"/>
                    </a:lnTo>
                    <a:lnTo>
                      <a:pt x="202" y="69"/>
                    </a:lnTo>
                    <a:lnTo>
                      <a:pt x="203" y="69"/>
                    </a:lnTo>
                    <a:lnTo>
                      <a:pt x="205" y="71"/>
                    </a:lnTo>
                    <a:lnTo>
                      <a:pt x="205" y="71"/>
                    </a:lnTo>
                    <a:lnTo>
                      <a:pt x="210" y="71"/>
                    </a:lnTo>
                    <a:lnTo>
                      <a:pt x="211" y="71"/>
                    </a:lnTo>
                    <a:lnTo>
                      <a:pt x="213" y="74"/>
                    </a:lnTo>
                    <a:lnTo>
                      <a:pt x="213" y="74"/>
                    </a:lnTo>
                    <a:lnTo>
                      <a:pt x="216" y="75"/>
                    </a:lnTo>
                    <a:lnTo>
                      <a:pt x="219" y="75"/>
                    </a:lnTo>
                    <a:lnTo>
                      <a:pt x="219" y="75"/>
                    </a:lnTo>
                    <a:lnTo>
                      <a:pt x="221" y="75"/>
                    </a:lnTo>
                    <a:lnTo>
                      <a:pt x="222" y="77"/>
                    </a:lnTo>
                    <a:lnTo>
                      <a:pt x="224" y="77"/>
                    </a:lnTo>
                    <a:lnTo>
                      <a:pt x="224" y="79"/>
                    </a:lnTo>
                    <a:lnTo>
                      <a:pt x="224" y="79"/>
                    </a:lnTo>
                    <a:lnTo>
                      <a:pt x="224" y="82"/>
                    </a:lnTo>
                    <a:lnTo>
                      <a:pt x="224" y="82"/>
                    </a:lnTo>
                    <a:lnTo>
                      <a:pt x="225" y="83"/>
                    </a:lnTo>
                    <a:lnTo>
                      <a:pt x="225" y="83"/>
                    </a:lnTo>
                    <a:lnTo>
                      <a:pt x="224" y="85"/>
                    </a:lnTo>
                    <a:lnTo>
                      <a:pt x="224" y="85"/>
                    </a:lnTo>
                    <a:lnTo>
                      <a:pt x="224" y="85"/>
                    </a:lnTo>
                    <a:lnTo>
                      <a:pt x="224" y="86"/>
                    </a:lnTo>
                    <a:lnTo>
                      <a:pt x="222" y="86"/>
                    </a:lnTo>
                    <a:lnTo>
                      <a:pt x="222" y="88"/>
                    </a:lnTo>
                    <a:lnTo>
                      <a:pt x="224" y="88"/>
                    </a:lnTo>
                    <a:lnTo>
                      <a:pt x="225" y="90"/>
                    </a:lnTo>
                    <a:lnTo>
                      <a:pt x="225" y="90"/>
                    </a:lnTo>
                    <a:lnTo>
                      <a:pt x="227" y="90"/>
                    </a:lnTo>
                    <a:lnTo>
                      <a:pt x="227" y="90"/>
                    </a:lnTo>
                    <a:lnTo>
                      <a:pt x="227" y="90"/>
                    </a:lnTo>
                    <a:lnTo>
                      <a:pt x="232" y="90"/>
                    </a:lnTo>
                    <a:lnTo>
                      <a:pt x="235" y="88"/>
                    </a:lnTo>
                    <a:lnTo>
                      <a:pt x="240" y="88"/>
                    </a:lnTo>
                    <a:lnTo>
                      <a:pt x="240" y="90"/>
                    </a:lnTo>
                    <a:lnTo>
                      <a:pt x="240" y="94"/>
                    </a:lnTo>
                    <a:lnTo>
                      <a:pt x="240" y="97"/>
                    </a:lnTo>
                    <a:lnTo>
                      <a:pt x="240" y="102"/>
                    </a:lnTo>
                    <a:lnTo>
                      <a:pt x="240" y="107"/>
                    </a:lnTo>
                    <a:lnTo>
                      <a:pt x="240" y="110"/>
                    </a:lnTo>
                    <a:lnTo>
                      <a:pt x="240" y="115"/>
                    </a:lnTo>
                    <a:lnTo>
                      <a:pt x="240" y="119"/>
                    </a:lnTo>
                    <a:lnTo>
                      <a:pt x="238" y="119"/>
                    </a:lnTo>
                    <a:lnTo>
                      <a:pt x="238" y="123"/>
                    </a:lnTo>
                    <a:lnTo>
                      <a:pt x="238" y="126"/>
                    </a:lnTo>
                    <a:lnTo>
                      <a:pt x="238" y="129"/>
                    </a:lnTo>
                    <a:lnTo>
                      <a:pt x="236" y="130"/>
                    </a:lnTo>
                    <a:lnTo>
                      <a:pt x="235" y="134"/>
                    </a:lnTo>
                    <a:lnTo>
                      <a:pt x="235" y="135"/>
                    </a:lnTo>
                    <a:lnTo>
                      <a:pt x="235" y="135"/>
                    </a:lnTo>
                    <a:lnTo>
                      <a:pt x="235" y="137"/>
                    </a:lnTo>
                    <a:lnTo>
                      <a:pt x="233" y="137"/>
                    </a:lnTo>
                    <a:lnTo>
                      <a:pt x="233" y="138"/>
                    </a:lnTo>
                    <a:lnTo>
                      <a:pt x="233" y="138"/>
                    </a:lnTo>
                    <a:lnTo>
                      <a:pt x="232" y="138"/>
                    </a:lnTo>
                    <a:lnTo>
                      <a:pt x="229" y="142"/>
                    </a:lnTo>
                    <a:lnTo>
                      <a:pt x="229" y="143"/>
                    </a:lnTo>
                    <a:lnTo>
                      <a:pt x="225" y="143"/>
                    </a:lnTo>
                    <a:lnTo>
                      <a:pt x="222" y="142"/>
                    </a:lnTo>
                    <a:lnTo>
                      <a:pt x="222" y="142"/>
                    </a:lnTo>
                    <a:lnTo>
                      <a:pt x="221" y="143"/>
                    </a:lnTo>
                    <a:lnTo>
                      <a:pt x="221" y="143"/>
                    </a:lnTo>
                    <a:lnTo>
                      <a:pt x="216" y="143"/>
                    </a:lnTo>
                    <a:lnTo>
                      <a:pt x="213" y="143"/>
                    </a:lnTo>
                    <a:lnTo>
                      <a:pt x="208" y="145"/>
                    </a:lnTo>
                    <a:lnTo>
                      <a:pt x="205" y="145"/>
                    </a:lnTo>
                    <a:lnTo>
                      <a:pt x="200" y="145"/>
                    </a:lnTo>
                    <a:lnTo>
                      <a:pt x="197" y="145"/>
                    </a:lnTo>
                    <a:lnTo>
                      <a:pt x="194" y="146"/>
                    </a:lnTo>
                    <a:lnTo>
                      <a:pt x="192" y="149"/>
                    </a:lnTo>
                    <a:lnTo>
                      <a:pt x="191" y="149"/>
                    </a:lnTo>
                    <a:lnTo>
                      <a:pt x="188" y="149"/>
                    </a:lnTo>
                    <a:lnTo>
                      <a:pt x="184" y="149"/>
                    </a:lnTo>
                    <a:lnTo>
                      <a:pt x="181" y="149"/>
                    </a:lnTo>
                    <a:lnTo>
                      <a:pt x="181" y="149"/>
                    </a:lnTo>
                    <a:lnTo>
                      <a:pt x="181" y="149"/>
                    </a:lnTo>
                    <a:lnTo>
                      <a:pt x="178" y="149"/>
                    </a:lnTo>
                    <a:lnTo>
                      <a:pt x="175" y="148"/>
                    </a:lnTo>
                    <a:lnTo>
                      <a:pt x="172" y="148"/>
                    </a:lnTo>
                    <a:lnTo>
                      <a:pt x="172" y="148"/>
                    </a:lnTo>
                    <a:lnTo>
                      <a:pt x="172" y="148"/>
                    </a:lnTo>
                    <a:lnTo>
                      <a:pt x="170" y="148"/>
                    </a:lnTo>
                    <a:lnTo>
                      <a:pt x="169" y="148"/>
                    </a:lnTo>
                    <a:lnTo>
                      <a:pt x="167" y="148"/>
                    </a:lnTo>
                    <a:lnTo>
                      <a:pt x="164" y="149"/>
                    </a:lnTo>
                    <a:lnTo>
                      <a:pt x="162" y="151"/>
                    </a:lnTo>
                    <a:lnTo>
                      <a:pt x="162" y="151"/>
                    </a:lnTo>
                    <a:lnTo>
                      <a:pt x="161" y="153"/>
                    </a:lnTo>
                    <a:lnTo>
                      <a:pt x="156" y="154"/>
                    </a:lnTo>
                    <a:lnTo>
                      <a:pt x="154" y="156"/>
                    </a:lnTo>
                    <a:lnTo>
                      <a:pt x="153" y="156"/>
                    </a:lnTo>
                    <a:lnTo>
                      <a:pt x="153" y="156"/>
                    </a:lnTo>
                    <a:lnTo>
                      <a:pt x="151" y="156"/>
                    </a:lnTo>
                    <a:lnTo>
                      <a:pt x="150" y="156"/>
                    </a:lnTo>
                    <a:lnTo>
                      <a:pt x="148" y="160"/>
                    </a:lnTo>
                    <a:lnTo>
                      <a:pt x="147" y="160"/>
                    </a:lnTo>
                    <a:lnTo>
                      <a:pt x="142" y="159"/>
                    </a:lnTo>
                    <a:lnTo>
                      <a:pt x="142" y="159"/>
                    </a:lnTo>
                    <a:lnTo>
                      <a:pt x="140" y="160"/>
                    </a:lnTo>
                    <a:lnTo>
                      <a:pt x="137" y="162"/>
                    </a:lnTo>
                    <a:lnTo>
                      <a:pt x="135" y="164"/>
                    </a:lnTo>
                    <a:lnTo>
                      <a:pt x="135" y="167"/>
                    </a:lnTo>
                    <a:lnTo>
                      <a:pt x="135" y="167"/>
                    </a:lnTo>
                    <a:lnTo>
                      <a:pt x="135" y="168"/>
                    </a:lnTo>
                    <a:lnTo>
                      <a:pt x="135" y="168"/>
                    </a:lnTo>
                    <a:lnTo>
                      <a:pt x="134" y="168"/>
                    </a:lnTo>
                    <a:lnTo>
                      <a:pt x="134" y="168"/>
                    </a:lnTo>
                    <a:lnTo>
                      <a:pt x="131" y="168"/>
                    </a:lnTo>
                    <a:lnTo>
                      <a:pt x="131" y="168"/>
                    </a:lnTo>
                    <a:lnTo>
                      <a:pt x="131" y="170"/>
                    </a:lnTo>
                    <a:lnTo>
                      <a:pt x="131" y="171"/>
                    </a:lnTo>
                    <a:lnTo>
                      <a:pt x="131" y="173"/>
                    </a:lnTo>
                    <a:lnTo>
                      <a:pt x="129" y="175"/>
                    </a:lnTo>
                    <a:lnTo>
                      <a:pt x="128" y="175"/>
                    </a:lnTo>
                    <a:lnTo>
                      <a:pt x="126" y="175"/>
                    </a:lnTo>
                    <a:lnTo>
                      <a:pt x="126" y="175"/>
                    </a:lnTo>
                    <a:lnTo>
                      <a:pt x="121" y="173"/>
                    </a:lnTo>
                    <a:lnTo>
                      <a:pt x="121" y="171"/>
                    </a:lnTo>
                    <a:lnTo>
                      <a:pt x="120" y="171"/>
                    </a:lnTo>
                    <a:lnTo>
                      <a:pt x="118" y="173"/>
                    </a:lnTo>
                    <a:lnTo>
                      <a:pt x="117" y="175"/>
                    </a:lnTo>
                    <a:lnTo>
                      <a:pt x="117" y="175"/>
                    </a:lnTo>
                    <a:lnTo>
                      <a:pt x="115" y="176"/>
                    </a:lnTo>
                    <a:lnTo>
                      <a:pt x="115" y="178"/>
                    </a:lnTo>
                    <a:lnTo>
                      <a:pt x="117" y="178"/>
                    </a:lnTo>
                    <a:lnTo>
                      <a:pt x="117" y="179"/>
                    </a:lnTo>
                    <a:lnTo>
                      <a:pt x="117" y="181"/>
                    </a:lnTo>
                    <a:lnTo>
                      <a:pt x="113" y="182"/>
                    </a:lnTo>
                    <a:lnTo>
                      <a:pt x="113" y="182"/>
                    </a:lnTo>
                    <a:lnTo>
                      <a:pt x="113" y="184"/>
                    </a:lnTo>
                    <a:lnTo>
                      <a:pt x="113" y="186"/>
                    </a:lnTo>
                    <a:lnTo>
                      <a:pt x="113" y="187"/>
                    </a:lnTo>
                    <a:lnTo>
                      <a:pt x="113" y="189"/>
                    </a:lnTo>
                    <a:lnTo>
                      <a:pt x="112" y="189"/>
                    </a:lnTo>
                    <a:lnTo>
                      <a:pt x="112" y="190"/>
                    </a:lnTo>
                    <a:lnTo>
                      <a:pt x="110" y="190"/>
                    </a:lnTo>
                    <a:lnTo>
                      <a:pt x="110" y="192"/>
                    </a:lnTo>
                    <a:lnTo>
                      <a:pt x="109" y="192"/>
                    </a:lnTo>
                    <a:lnTo>
                      <a:pt x="106" y="192"/>
                    </a:lnTo>
                    <a:lnTo>
                      <a:pt x="104" y="194"/>
                    </a:lnTo>
                    <a:lnTo>
                      <a:pt x="104" y="194"/>
                    </a:lnTo>
                    <a:lnTo>
                      <a:pt x="102" y="194"/>
                    </a:lnTo>
                    <a:lnTo>
                      <a:pt x="101" y="195"/>
                    </a:lnTo>
                    <a:lnTo>
                      <a:pt x="101" y="195"/>
                    </a:lnTo>
                    <a:lnTo>
                      <a:pt x="101" y="197"/>
                    </a:lnTo>
                    <a:lnTo>
                      <a:pt x="101" y="198"/>
                    </a:lnTo>
                    <a:lnTo>
                      <a:pt x="102" y="198"/>
                    </a:lnTo>
                    <a:lnTo>
                      <a:pt x="102" y="200"/>
                    </a:lnTo>
                    <a:lnTo>
                      <a:pt x="102" y="201"/>
                    </a:lnTo>
                    <a:lnTo>
                      <a:pt x="101" y="205"/>
                    </a:lnTo>
                    <a:lnTo>
                      <a:pt x="101" y="205"/>
                    </a:lnTo>
                    <a:lnTo>
                      <a:pt x="99" y="206"/>
                    </a:lnTo>
                    <a:lnTo>
                      <a:pt x="98" y="206"/>
                    </a:lnTo>
                    <a:lnTo>
                      <a:pt x="99" y="208"/>
                    </a:lnTo>
                    <a:lnTo>
                      <a:pt x="99" y="211"/>
                    </a:lnTo>
                    <a:lnTo>
                      <a:pt x="99" y="212"/>
                    </a:lnTo>
                    <a:lnTo>
                      <a:pt x="99" y="212"/>
                    </a:lnTo>
                    <a:lnTo>
                      <a:pt x="98" y="214"/>
                    </a:lnTo>
                    <a:lnTo>
                      <a:pt x="98" y="216"/>
                    </a:lnTo>
                    <a:lnTo>
                      <a:pt x="98" y="216"/>
                    </a:lnTo>
                    <a:lnTo>
                      <a:pt x="96" y="216"/>
                    </a:lnTo>
                    <a:lnTo>
                      <a:pt x="93" y="216"/>
                    </a:lnTo>
                    <a:lnTo>
                      <a:pt x="93" y="216"/>
                    </a:lnTo>
                    <a:lnTo>
                      <a:pt x="93" y="217"/>
                    </a:lnTo>
                    <a:lnTo>
                      <a:pt x="91" y="217"/>
                    </a:lnTo>
                    <a:lnTo>
                      <a:pt x="91" y="217"/>
                    </a:lnTo>
                    <a:lnTo>
                      <a:pt x="90" y="219"/>
                    </a:lnTo>
                    <a:lnTo>
                      <a:pt x="90" y="219"/>
                    </a:lnTo>
                    <a:lnTo>
                      <a:pt x="88" y="219"/>
                    </a:lnTo>
                    <a:lnTo>
                      <a:pt x="88" y="217"/>
                    </a:lnTo>
                    <a:lnTo>
                      <a:pt x="88" y="217"/>
                    </a:lnTo>
                    <a:lnTo>
                      <a:pt x="88" y="217"/>
                    </a:lnTo>
                    <a:lnTo>
                      <a:pt x="88" y="216"/>
                    </a:lnTo>
                    <a:lnTo>
                      <a:pt x="88" y="216"/>
                    </a:lnTo>
                    <a:lnTo>
                      <a:pt x="88" y="214"/>
                    </a:lnTo>
                    <a:lnTo>
                      <a:pt x="88" y="214"/>
                    </a:lnTo>
                    <a:lnTo>
                      <a:pt x="88" y="212"/>
                    </a:lnTo>
                    <a:lnTo>
                      <a:pt x="87" y="211"/>
                    </a:lnTo>
                    <a:lnTo>
                      <a:pt x="87" y="211"/>
                    </a:lnTo>
                    <a:lnTo>
                      <a:pt x="85" y="211"/>
                    </a:lnTo>
                    <a:lnTo>
                      <a:pt x="85" y="211"/>
                    </a:lnTo>
                    <a:lnTo>
                      <a:pt x="85" y="212"/>
                    </a:lnTo>
                    <a:lnTo>
                      <a:pt x="85" y="212"/>
                    </a:lnTo>
                    <a:lnTo>
                      <a:pt x="85" y="212"/>
                    </a:lnTo>
                    <a:lnTo>
                      <a:pt x="85" y="214"/>
                    </a:lnTo>
                    <a:lnTo>
                      <a:pt x="83" y="214"/>
                    </a:lnTo>
                    <a:lnTo>
                      <a:pt x="83" y="212"/>
                    </a:lnTo>
                    <a:lnTo>
                      <a:pt x="82" y="212"/>
                    </a:lnTo>
                    <a:lnTo>
                      <a:pt x="82" y="212"/>
                    </a:lnTo>
                    <a:lnTo>
                      <a:pt x="82" y="212"/>
                    </a:lnTo>
                    <a:lnTo>
                      <a:pt x="80" y="214"/>
                    </a:lnTo>
                    <a:lnTo>
                      <a:pt x="82" y="216"/>
                    </a:lnTo>
                    <a:lnTo>
                      <a:pt x="80" y="216"/>
                    </a:lnTo>
                    <a:lnTo>
                      <a:pt x="80" y="216"/>
                    </a:lnTo>
                    <a:lnTo>
                      <a:pt x="79" y="216"/>
                    </a:lnTo>
                    <a:lnTo>
                      <a:pt x="79" y="217"/>
                    </a:lnTo>
                    <a:lnTo>
                      <a:pt x="77" y="217"/>
                    </a:lnTo>
                    <a:lnTo>
                      <a:pt x="77" y="217"/>
                    </a:lnTo>
                    <a:lnTo>
                      <a:pt x="77" y="217"/>
                    </a:lnTo>
                    <a:lnTo>
                      <a:pt x="77" y="219"/>
                    </a:lnTo>
                    <a:lnTo>
                      <a:pt x="77" y="219"/>
                    </a:lnTo>
                    <a:lnTo>
                      <a:pt x="77" y="219"/>
                    </a:lnTo>
                    <a:lnTo>
                      <a:pt x="76" y="219"/>
                    </a:lnTo>
                    <a:lnTo>
                      <a:pt x="76" y="219"/>
                    </a:lnTo>
                    <a:lnTo>
                      <a:pt x="76" y="219"/>
                    </a:lnTo>
                    <a:lnTo>
                      <a:pt x="74" y="219"/>
                    </a:lnTo>
                    <a:lnTo>
                      <a:pt x="71" y="217"/>
                    </a:lnTo>
                    <a:lnTo>
                      <a:pt x="71" y="217"/>
                    </a:lnTo>
                    <a:lnTo>
                      <a:pt x="71" y="217"/>
                    </a:lnTo>
                    <a:lnTo>
                      <a:pt x="69" y="216"/>
                    </a:lnTo>
                    <a:lnTo>
                      <a:pt x="69" y="216"/>
                    </a:lnTo>
                    <a:lnTo>
                      <a:pt x="69" y="216"/>
                    </a:lnTo>
                    <a:lnTo>
                      <a:pt x="68" y="216"/>
                    </a:lnTo>
                    <a:lnTo>
                      <a:pt x="68" y="216"/>
                    </a:lnTo>
                    <a:lnTo>
                      <a:pt x="66" y="217"/>
                    </a:lnTo>
                    <a:lnTo>
                      <a:pt x="65" y="219"/>
                    </a:lnTo>
                    <a:lnTo>
                      <a:pt x="65" y="219"/>
                    </a:lnTo>
                    <a:lnTo>
                      <a:pt x="63" y="219"/>
                    </a:lnTo>
                    <a:lnTo>
                      <a:pt x="63" y="219"/>
                    </a:lnTo>
                    <a:lnTo>
                      <a:pt x="63" y="219"/>
                    </a:lnTo>
                    <a:lnTo>
                      <a:pt x="63" y="217"/>
                    </a:lnTo>
                    <a:lnTo>
                      <a:pt x="61" y="217"/>
                    </a:lnTo>
                    <a:lnTo>
                      <a:pt x="58" y="216"/>
                    </a:lnTo>
                    <a:lnTo>
                      <a:pt x="58" y="214"/>
                    </a:lnTo>
                    <a:lnTo>
                      <a:pt x="58" y="212"/>
                    </a:lnTo>
                    <a:lnTo>
                      <a:pt x="57" y="211"/>
                    </a:lnTo>
                    <a:lnTo>
                      <a:pt x="58" y="209"/>
                    </a:lnTo>
                    <a:lnTo>
                      <a:pt x="58" y="208"/>
                    </a:lnTo>
                    <a:lnTo>
                      <a:pt x="58" y="208"/>
                    </a:lnTo>
                    <a:lnTo>
                      <a:pt x="57" y="208"/>
                    </a:lnTo>
                    <a:lnTo>
                      <a:pt x="57" y="206"/>
                    </a:lnTo>
                    <a:lnTo>
                      <a:pt x="55" y="206"/>
                    </a:lnTo>
                    <a:lnTo>
                      <a:pt x="53" y="208"/>
                    </a:lnTo>
                    <a:lnTo>
                      <a:pt x="53" y="208"/>
                    </a:lnTo>
                    <a:lnTo>
                      <a:pt x="53" y="208"/>
                    </a:lnTo>
                    <a:lnTo>
                      <a:pt x="52" y="206"/>
                    </a:lnTo>
                    <a:lnTo>
                      <a:pt x="52" y="206"/>
                    </a:lnTo>
                    <a:lnTo>
                      <a:pt x="53" y="205"/>
                    </a:lnTo>
                    <a:lnTo>
                      <a:pt x="55" y="203"/>
                    </a:lnTo>
                    <a:lnTo>
                      <a:pt x="55" y="203"/>
                    </a:lnTo>
                    <a:lnTo>
                      <a:pt x="57" y="203"/>
                    </a:lnTo>
                    <a:lnTo>
                      <a:pt x="57" y="201"/>
                    </a:lnTo>
                    <a:lnTo>
                      <a:pt x="57" y="201"/>
                    </a:lnTo>
                    <a:lnTo>
                      <a:pt x="57" y="201"/>
                    </a:lnTo>
                    <a:lnTo>
                      <a:pt x="55" y="201"/>
                    </a:lnTo>
                    <a:lnTo>
                      <a:pt x="53" y="200"/>
                    </a:lnTo>
                    <a:lnTo>
                      <a:pt x="53" y="200"/>
                    </a:lnTo>
                    <a:lnTo>
                      <a:pt x="52" y="200"/>
                    </a:lnTo>
                    <a:lnTo>
                      <a:pt x="52" y="198"/>
                    </a:lnTo>
                    <a:lnTo>
                      <a:pt x="52" y="198"/>
                    </a:lnTo>
                    <a:lnTo>
                      <a:pt x="50" y="198"/>
                    </a:lnTo>
                    <a:lnTo>
                      <a:pt x="50" y="197"/>
                    </a:lnTo>
                    <a:lnTo>
                      <a:pt x="50" y="195"/>
                    </a:lnTo>
                    <a:lnTo>
                      <a:pt x="50" y="194"/>
                    </a:lnTo>
                    <a:lnTo>
                      <a:pt x="49" y="190"/>
                    </a:lnTo>
                    <a:lnTo>
                      <a:pt x="49" y="189"/>
                    </a:lnTo>
                    <a:lnTo>
                      <a:pt x="47" y="187"/>
                    </a:lnTo>
                    <a:lnTo>
                      <a:pt x="47" y="187"/>
                    </a:lnTo>
                    <a:lnTo>
                      <a:pt x="46" y="186"/>
                    </a:lnTo>
                    <a:lnTo>
                      <a:pt x="44" y="186"/>
                    </a:lnTo>
                    <a:lnTo>
                      <a:pt x="44" y="186"/>
                    </a:lnTo>
                    <a:lnTo>
                      <a:pt x="42" y="186"/>
                    </a:lnTo>
                    <a:lnTo>
                      <a:pt x="42" y="186"/>
                    </a:lnTo>
                    <a:lnTo>
                      <a:pt x="42" y="186"/>
                    </a:lnTo>
                    <a:lnTo>
                      <a:pt x="42" y="187"/>
                    </a:lnTo>
                    <a:lnTo>
                      <a:pt x="42" y="187"/>
                    </a:lnTo>
                    <a:lnTo>
                      <a:pt x="42" y="189"/>
                    </a:lnTo>
                    <a:lnTo>
                      <a:pt x="42" y="189"/>
                    </a:lnTo>
                    <a:lnTo>
                      <a:pt x="42" y="189"/>
                    </a:lnTo>
                    <a:lnTo>
                      <a:pt x="41" y="189"/>
                    </a:lnTo>
                    <a:lnTo>
                      <a:pt x="39" y="190"/>
                    </a:lnTo>
                    <a:lnTo>
                      <a:pt x="38" y="190"/>
                    </a:lnTo>
                    <a:lnTo>
                      <a:pt x="38" y="192"/>
                    </a:lnTo>
                    <a:lnTo>
                      <a:pt x="36" y="192"/>
                    </a:lnTo>
                    <a:lnTo>
                      <a:pt x="36" y="192"/>
                    </a:lnTo>
                    <a:lnTo>
                      <a:pt x="33" y="190"/>
                    </a:lnTo>
                    <a:lnTo>
                      <a:pt x="31" y="190"/>
                    </a:lnTo>
                    <a:lnTo>
                      <a:pt x="30" y="189"/>
                    </a:lnTo>
                    <a:lnTo>
                      <a:pt x="28" y="189"/>
                    </a:lnTo>
                    <a:lnTo>
                      <a:pt x="28" y="190"/>
                    </a:lnTo>
                    <a:lnTo>
                      <a:pt x="27" y="190"/>
                    </a:lnTo>
                    <a:lnTo>
                      <a:pt x="25" y="192"/>
                    </a:lnTo>
                    <a:lnTo>
                      <a:pt x="24" y="194"/>
                    </a:lnTo>
                    <a:lnTo>
                      <a:pt x="24" y="194"/>
                    </a:lnTo>
                    <a:lnTo>
                      <a:pt x="24" y="194"/>
                    </a:lnTo>
                    <a:lnTo>
                      <a:pt x="24" y="194"/>
                    </a:lnTo>
                    <a:lnTo>
                      <a:pt x="22" y="194"/>
                    </a:lnTo>
                    <a:lnTo>
                      <a:pt x="22" y="194"/>
                    </a:lnTo>
                    <a:lnTo>
                      <a:pt x="22" y="192"/>
                    </a:lnTo>
                    <a:lnTo>
                      <a:pt x="20" y="190"/>
                    </a:lnTo>
                    <a:lnTo>
                      <a:pt x="20" y="189"/>
                    </a:lnTo>
                    <a:lnTo>
                      <a:pt x="19" y="189"/>
                    </a:lnTo>
                    <a:lnTo>
                      <a:pt x="17" y="190"/>
                    </a:lnTo>
                    <a:lnTo>
                      <a:pt x="17" y="190"/>
                    </a:lnTo>
                    <a:lnTo>
                      <a:pt x="16" y="192"/>
                    </a:lnTo>
                    <a:lnTo>
                      <a:pt x="16" y="192"/>
                    </a:lnTo>
                    <a:lnTo>
                      <a:pt x="14" y="192"/>
                    </a:lnTo>
                    <a:lnTo>
                      <a:pt x="12" y="190"/>
                    </a:lnTo>
                    <a:lnTo>
                      <a:pt x="11" y="190"/>
                    </a:lnTo>
                    <a:lnTo>
                      <a:pt x="11" y="189"/>
                    </a:lnTo>
                    <a:lnTo>
                      <a:pt x="12" y="189"/>
                    </a:lnTo>
                    <a:lnTo>
                      <a:pt x="12" y="187"/>
                    </a:lnTo>
                    <a:lnTo>
                      <a:pt x="12" y="187"/>
                    </a:lnTo>
                    <a:lnTo>
                      <a:pt x="12" y="187"/>
                    </a:lnTo>
                    <a:lnTo>
                      <a:pt x="12" y="186"/>
                    </a:lnTo>
                    <a:lnTo>
                      <a:pt x="12" y="184"/>
                    </a:lnTo>
                    <a:lnTo>
                      <a:pt x="12" y="184"/>
                    </a:lnTo>
                    <a:lnTo>
                      <a:pt x="12" y="182"/>
                    </a:lnTo>
                    <a:lnTo>
                      <a:pt x="12" y="181"/>
                    </a:lnTo>
                    <a:lnTo>
                      <a:pt x="12" y="181"/>
                    </a:lnTo>
                    <a:lnTo>
                      <a:pt x="12" y="179"/>
                    </a:lnTo>
                    <a:lnTo>
                      <a:pt x="12" y="178"/>
                    </a:lnTo>
                    <a:lnTo>
                      <a:pt x="12" y="178"/>
                    </a:lnTo>
                    <a:lnTo>
                      <a:pt x="11" y="176"/>
                    </a:lnTo>
                    <a:lnTo>
                      <a:pt x="11" y="175"/>
                    </a:lnTo>
                    <a:lnTo>
                      <a:pt x="11" y="175"/>
                    </a:lnTo>
                    <a:lnTo>
                      <a:pt x="11" y="173"/>
                    </a:lnTo>
                    <a:lnTo>
                      <a:pt x="9" y="173"/>
                    </a:lnTo>
                    <a:lnTo>
                      <a:pt x="9" y="171"/>
                    </a:lnTo>
                    <a:lnTo>
                      <a:pt x="8" y="171"/>
                    </a:lnTo>
                    <a:lnTo>
                      <a:pt x="8" y="173"/>
                    </a:lnTo>
                    <a:lnTo>
                      <a:pt x="8" y="173"/>
                    </a:lnTo>
                    <a:lnTo>
                      <a:pt x="6" y="173"/>
                    </a:lnTo>
                    <a:lnTo>
                      <a:pt x="6" y="173"/>
                    </a:lnTo>
                    <a:lnTo>
                      <a:pt x="6" y="171"/>
                    </a:lnTo>
                    <a:lnTo>
                      <a:pt x="6" y="171"/>
                    </a:lnTo>
                    <a:lnTo>
                      <a:pt x="5" y="170"/>
                    </a:lnTo>
                    <a:lnTo>
                      <a:pt x="3" y="168"/>
                    </a:lnTo>
                    <a:lnTo>
                      <a:pt x="3" y="167"/>
                    </a:lnTo>
                    <a:lnTo>
                      <a:pt x="5" y="167"/>
                    </a:lnTo>
                    <a:lnTo>
                      <a:pt x="5" y="165"/>
                    </a:lnTo>
                    <a:lnTo>
                      <a:pt x="5" y="165"/>
                    </a:lnTo>
                    <a:lnTo>
                      <a:pt x="5" y="164"/>
                    </a:lnTo>
                    <a:lnTo>
                      <a:pt x="5" y="164"/>
                    </a:lnTo>
                    <a:lnTo>
                      <a:pt x="5" y="162"/>
                    </a:lnTo>
                    <a:lnTo>
                      <a:pt x="5" y="160"/>
                    </a:lnTo>
                    <a:lnTo>
                      <a:pt x="3" y="159"/>
                    </a:lnTo>
                    <a:lnTo>
                      <a:pt x="3" y="159"/>
                    </a:lnTo>
                    <a:lnTo>
                      <a:pt x="1" y="157"/>
                    </a:lnTo>
                    <a:lnTo>
                      <a:pt x="1" y="156"/>
                    </a:lnTo>
                    <a:lnTo>
                      <a:pt x="1" y="154"/>
                    </a:lnTo>
                    <a:lnTo>
                      <a:pt x="1" y="154"/>
                    </a:lnTo>
                    <a:lnTo>
                      <a:pt x="0" y="151"/>
                    </a:lnTo>
                    <a:lnTo>
                      <a:pt x="3" y="153"/>
                    </a:lnTo>
                    <a:lnTo>
                      <a:pt x="3" y="153"/>
                    </a:lnTo>
                    <a:lnTo>
                      <a:pt x="5" y="151"/>
                    </a:lnTo>
                    <a:lnTo>
                      <a:pt x="5" y="149"/>
                    </a:lnTo>
                    <a:lnTo>
                      <a:pt x="6" y="148"/>
                    </a:lnTo>
                    <a:lnTo>
                      <a:pt x="6" y="146"/>
                    </a:lnTo>
                    <a:lnTo>
                      <a:pt x="6" y="145"/>
                    </a:lnTo>
                    <a:lnTo>
                      <a:pt x="8" y="143"/>
                    </a:lnTo>
                    <a:lnTo>
                      <a:pt x="8" y="142"/>
                    </a:lnTo>
                    <a:lnTo>
                      <a:pt x="9" y="142"/>
                    </a:lnTo>
                    <a:lnTo>
                      <a:pt x="9" y="140"/>
                    </a:lnTo>
                    <a:lnTo>
                      <a:pt x="11" y="138"/>
                    </a:lnTo>
                    <a:lnTo>
                      <a:pt x="12" y="140"/>
                    </a:lnTo>
                    <a:lnTo>
                      <a:pt x="14" y="140"/>
                    </a:lnTo>
                    <a:lnTo>
                      <a:pt x="16" y="143"/>
                    </a:lnTo>
                    <a:lnTo>
                      <a:pt x="19" y="145"/>
                    </a:lnTo>
                    <a:lnTo>
                      <a:pt x="19" y="146"/>
                    </a:lnTo>
                    <a:lnTo>
                      <a:pt x="20" y="146"/>
                    </a:lnTo>
                    <a:lnTo>
                      <a:pt x="22" y="145"/>
                    </a:lnTo>
                    <a:lnTo>
                      <a:pt x="22" y="143"/>
                    </a:lnTo>
                    <a:lnTo>
                      <a:pt x="24" y="142"/>
                    </a:lnTo>
                    <a:lnTo>
                      <a:pt x="25" y="142"/>
                    </a:lnTo>
                    <a:lnTo>
                      <a:pt x="27" y="142"/>
                    </a:lnTo>
                    <a:lnTo>
                      <a:pt x="27" y="142"/>
                    </a:lnTo>
                    <a:lnTo>
                      <a:pt x="30" y="143"/>
                    </a:lnTo>
                    <a:lnTo>
                      <a:pt x="30" y="143"/>
                    </a:lnTo>
                    <a:lnTo>
                      <a:pt x="31" y="143"/>
                    </a:lnTo>
                    <a:lnTo>
                      <a:pt x="35" y="143"/>
                    </a:lnTo>
                    <a:lnTo>
                      <a:pt x="36" y="143"/>
                    </a:lnTo>
                    <a:lnTo>
                      <a:pt x="39" y="142"/>
                    </a:lnTo>
                    <a:lnTo>
                      <a:pt x="41" y="142"/>
                    </a:lnTo>
                    <a:lnTo>
                      <a:pt x="41" y="142"/>
                    </a:lnTo>
                    <a:lnTo>
                      <a:pt x="41" y="140"/>
                    </a:lnTo>
                    <a:lnTo>
                      <a:pt x="41" y="140"/>
                    </a:lnTo>
                    <a:lnTo>
                      <a:pt x="42" y="138"/>
                    </a:lnTo>
                    <a:lnTo>
                      <a:pt x="42" y="138"/>
                    </a:lnTo>
                    <a:lnTo>
                      <a:pt x="42" y="142"/>
                    </a:lnTo>
                    <a:lnTo>
                      <a:pt x="44" y="142"/>
                    </a:lnTo>
                    <a:lnTo>
                      <a:pt x="46" y="142"/>
                    </a:lnTo>
                    <a:lnTo>
                      <a:pt x="98" y="142"/>
                    </a:lnTo>
                    <a:lnTo>
                      <a:pt x="99" y="137"/>
                    </a:lnTo>
                    <a:lnTo>
                      <a:pt x="99" y="134"/>
                    </a:lnTo>
                    <a:lnTo>
                      <a:pt x="101" y="129"/>
                    </a:lnTo>
                    <a:lnTo>
                      <a:pt x="98" y="127"/>
                    </a:lnTo>
                    <a:lnTo>
                      <a:pt x="96" y="126"/>
                    </a:lnTo>
                    <a:lnTo>
                      <a:pt x="96" y="123"/>
                    </a:lnTo>
                    <a:lnTo>
                      <a:pt x="96" y="118"/>
                    </a:lnTo>
                    <a:lnTo>
                      <a:pt x="94" y="115"/>
                    </a:lnTo>
                    <a:lnTo>
                      <a:pt x="94" y="112"/>
                    </a:lnTo>
                    <a:lnTo>
                      <a:pt x="94" y="107"/>
                    </a:lnTo>
                    <a:lnTo>
                      <a:pt x="94" y="104"/>
                    </a:lnTo>
                    <a:lnTo>
                      <a:pt x="93" y="101"/>
                    </a:lnTo>
                    <a:lnTo>
                      <a:pt x="93" y="96"/>
                    </a:lnTo>
                    <a:lnTo>
                      <a:pt x="93" y="93"/>
                    </a:lnTo>
                    <a:lnTo>
                      <a:pt x="93" y="88"/>
                    </a:lnTo>
                    <a:lnTo>
                      <a:pt x="91" y="85"/>
                    </a:lnTo>
                    <a:lnTo>
                      <a:pt x="91" y="82"/>
                    </a:lnTo>
                    <a:lnTo>
                      <a:pt x="91" y="77"/>
                    </a:lnTo>
                    <a:lnTo>
                      <a:pt x="91" y="74"/>
                    </a:lnTo>
                    <a:lnTo>
                      <a:pt x="90" y="71"/>
                    </a:lnTo>
                    <a:lnTo>
                      <a:pt x="90" y="66"/>
                    </a:lnTo>
                    <a:lnTo>
                      <a:pt x="90" y="63"/>
                    </a:lnTo>
                    <a:lnTo>
                      <a:pt x="90" y="60"/>
                    </a:lnTo>
                    <a:lnTo>
                      <a:pt x="88" y="55"/>
                    </a:lnTo>
                    <a:lnTo>
                      <a:pt x="88" y="52"/>
                    </a:lnTo>
                    <a:lnTo>
                      <a:pt x="88" y="47"/>
                    </a:lnTo>
                    <a:lnTo>
                      <a:pt x="87" y="44"/>
                    </a:lnTo>
                    <a:lnTo>
                      <a:pt x="87" y="41"/>
                    </a:lnTo>
                    <a:lnTo>
                      <a:pt x="87" y="36"/>
                    </a:lnTo>
                    <a:lnTo>
                      <a:pt x="87" y="33"/>
                    </a:lnTo>
                    <a:lnTo>
                      <a:pt x="85" y="30"/>
                    </a:lnTo>
                    <a:lnTo>
                      <a:pt x="85" y="25"/>
                    </a:lnTo>
                    <a:lnTo>
                      <a:pt x="85" y="22"/>
                    </a:lnTo>
                    <a:lnTo>
                      <a:pt x="85" y="17"/>
                    </a:lnTo>
                    <a:lnTo>
                      <a:pt x="83" y="14"/>
                    </a:lnTo>
                    <a:lnTo>
                      <a:pt x="83" y="11"/>
                    </a:lnTo>
                    <a:lnTo>
                      <a:pt x="83" y="6"/>
                    </a:lnTo>
                    <a:lnTo>
                      <a:pt x="83" y="3"/>
                    </a:lnTo>
                    <a:lnTo>
                      <a:pt x="82" y="0"/>
                    </a:lnTo>
                    <a:lnTo>
                      <a:pt x="87" y="0"/>
                    </a:lnTo>
                    <a:lnTo>
                      <a:pt x="96" y="0"/>
                    </a:lnTo>
                    <a:lnTo>
                      <a:pt x="10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2" name="Freeform 210">
                <a:extLst>
                  <a:ext uri="{FF2B5EF4-FFF2-40B4-BE49-F238E27FC236}">
                    <a16:creationId xmlns:a16="http://schemas.microsoft.com/office/drawing/2014/main" id="{6CF2B4D4-235F-4F3D-9ED6-A4960AD34A55}"/>
                  </a:ext>
                </a:extLst>
              </p:cNvPr>
              <p:cNvSpPr>
                <a:spLocks/>
              </p:cNvSpPr>
              <p:nvPr/>
            </p:nvSpPr>
            <p:spPr bwMode="auto">
              <a:xfrm>
                <a:off x="6340014" y="3154776"/>
                <a:ext cx="74070" cy="50680"/>
              </a:xfrm>
              <a:custGeom>
                <a:avLst/>
                <a:gdLst>
                  <a:gd name="T0" fmla="*/ 27 w 38"/>
                  <a:gd name="T1" fmla="*/ 0 h 26"/>
                  <a:gd name="T2" fmla="*/ 28 w 38"/>
                  <a:gd name="T3" fmla="*/ 0 h 26"/>
                  <a:gd name="T4" fmla="*/ 31 w 38"/>
                  <a:gd name="T5" fmla="*/ 4 h 26"/>
                  <a:gd name="T6" fmla="*/ 35 w 38"/>
                  <a:gd name="T7" fmla="*/ 6 h 26"/>
                  <a:gd name="T8" fmla="*/ 36 w 38"/>
                  <a:gd name="T9" fmla="*/ 9 h 26"/>
                  <a:gd name="T10" fmla="*/ 38 w 38"/>
                  <a:gd name="T11" fmla="*/ 11 h 26"/>
                  <a:gd name="T12" fmla="*/ 38 w 38"/>
                  <a:gd name="T13" fmla="*/ 11 h 26"/>
                  <a:gd name="T14" fmla="*/ 36 w 38"/>
                  <a:gd name="T15" fmla="*/ 17 h 26"/>
                  <a:gd name="T16" fmla="*/ 35 w 38"/>
                  <a:gd name="T17" fmla="*/ 17 h 26"/>
                  <a:gd name="T18" fmla="*/ 33 w 38"/>
                  <a:gd name="T19" fmla="*/ 17 h 26"/>
                  <a:gd name="T20" fmla="*/ 31 w 38"/>
                  <a:gd name="T21" fmla="*/ 20 h 26"/>
                  <a:gd name="T22" fmla="*/ 28 w 38"/>
                  <a:gd name="T23" fmla="*/ 22 h 26"/>
                  <a:gd name="T24" fmla="*/ 25 w 38"/>
                  <a:gd name="T25" fmla="*/ 20 h 26"/>
                  <a:gd name="T26" fmla="*/ 22 w 38"/>
                  <a:gd name="T27" fmla="*/ 20 h 26"/>
                  <a:gd name="T28" fmla="*/ 19 w 38"/>
                  <a:gd name="T29" fmla="*/ 23 h 26"/>
                  <a:gd name="T30" fmla="*/ 17 w 38"/>
                  <a:gd name="T31" fmla="*/ 25 h 26"/>
                  <a:gd name="T32" fmla="*/ 14 w 38"/>
                  <a:gd name="T33" fmla="*/ 25 h 26"/>
                  <a:gd name="T34" fmla="*/ 11 w 38"/>
                  <a:gd name="T35" fmla="*/ 25 h 26"/>
                  <a:gd name="T36" fmla="*/ 8 w 38"/>
                  <a:gd name="T37" fmla="*/ 26 h 26"/>
                  <a:gd name="T38" fmla="*/ 8 w 38"/>
                  <a:gd name="T39" fmla="*/ 25 h 26"/>
                  <a:gd name="T40" fmla="*/ 5 w 38"/>
                  <a:gd name="T41" fmla="*/ 25 h 26"/>
                  <a:gd name="T42" fmla="*/ 3 w 38"/>
                  <a:gd name="T43" fmla="*/ 22 h 26"/>
                  <a:gd name="T44" fmla="*/ 2 w 38"/>
                  <a:gd name="T45" fmla="*/ 20 h 26"/>
                  <a:gd name="T46" fmla="*/ 2 w 38"/>
                  <a:gd name="T47" fmla="*/ 17 h 26"/>
                  <a:gd name="T48" fmla="*/ 0 w 38"/>
                  <a:gd name="T49" fmla="*/ 14 h 26"/>
                  <a:gd name="T50" fmla="*/ 2 w 38"/>
                  <a:gd name="T51" fmla="*/ 14 h 26"/>
                  <a:gd name="T52" fmla="*/ 2 w 38"/>
                  <a:gd name="T53" fmla="*/ 11 h 26"/>
                  <a:gd name="T54" fmla="*/ 2 w 38"/>
                  <a:gd name="T55" fmla="*/ 8 h 26"/>
                  <a:gd name="T56" fmla="*/ 5 w 38"/>
                  <a:gd name="T57" fmla="*/ 9 h 26"/>
                  <a:gd name="T58" fmla="*/ 5 w 38"/>
                  <a:gd name="T59" fmla="*/ 8 h 26"/>
                  <a:gd name="T60" fmla="*/ 5 w 38"/>
                  <a:gd name="T61" fmla="*/ 4 h 26"/>
                  <a:gd name="T62" fmla="*/ 11 w 38"/>
                  <a:gd name="T63" fmla="*/ 3 h 26"/>
                  <a:gd name="T64" fmla="*/ 13 w 38"/>
                  <a:gd name="T65" fmla="*/ 4 h 26"/>
                  <a:gd name="T66" fmla="*/ 13 w 38"/>
                  <a:gd name="T67" fmla="*/ 4 h 26"/>
                  <a:gd name="T68" fmla="*/ 14 w 38"/>
                  <a:gd name="T69" fmla="*/ 3 h 26"/>
                  <a:gd name="T70" fmla="*/ 16 w 38"/>
                  <a:gd name="T71" fmla="*/ 1 h 26"/>
                  <a:gd name="T72" fmla="*/ 19 w 38"/>
                  <a:gd name="T73" fmla="*/ 1 h 26"/>
                  <a:gd name="T74" fmla="*/ 20 w 38"/>
                  <a:gd name="T75" fmla="*/ 1 h 26"/>
                  <a:gd name="T76" fmla="*/ 22 w 38"/>
                  <a:gd name="T77" fmla="*/ 0 h 26"/>
                  <a:gd name="T78" fmla="*/ 25 w 38"/>
                  <a:gd name="T7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26">
                    <a:moveTo>
                      <a:pt x="27" y="0"/>
                    </a:moveTo>
                    <a:lnTo>
                      <a:pt x="27" y="0"/>
                    </a:lnTo>
                    <a:lnTo>
                      <a:pt x="27" y="0"/>
                    </a:lnTo>
                    <a:lnTo>
                      <a:pt x="28" y="0"/>
                    </a:lnTo>
                    <a:lnTo>
                      <a:pt x="30" y="3"/>
                    </a:lnTo>
                    <a:lnTo>
                      <a:pt x="31" y="4"/>
                    </a:lnTo>
                    <a:lnTo>
                      <a:pt x="33" y="4"/>
                    </a:lnTo>
                    <a:lnTo>
                      <a:pt x="35" y="6"/>
                    </a:lnTo>
                    <a:lnTo>
                      <a:pt x="35" y="6"/>
                    </a:lnTo>
                    <a:lnTo>
                      <a:pt x="36" y="9"/>
                    </a:lnTo>
                    <a:lnTo>
                      <a:pt x="36" y="9"/>
                    </a:lnTo>
                    <a:lnTo>
                      <a:pt x="38" y="11"/>
                    </a:lnTo>
                    <a:lnTo>
                      <a:pt x="38" y="11"/>
                    </a:lnTo>
                    <a:lnTo>
                      <a:pt x="38" y="11"/>
                    </a:lnTo>
                    <a:lnTo>
                      <a:pt x="36" y="12"/>
                    </a:lnTo>
                    <a:lnTo>
                      <a:pt x="36" y="17"/>
                    </a:lnTo>
                    <a:lnTo>
                      <a:pt x="36" y="17"/>
                    </a:lnTo>
                    <a:lnTo>
                      <a:pt x="35" y="17"/>
                    </a:lnTo>
                    <a:lnTo>
                      <a:pt x="35" y="17"/>
                    </a:lnTo>
                    <a:lnTo>
                      <a:pt x="33" y="17"/>
                    </a:lnTo>
                    <a:lnTo>
                      <a:pt x="33" y="20"/>
                    </a:lnTo>
                    <a:lnTo>
                      <a:pt x="31" y="20"/>
                    </a:lnTo>
                    <a:lnTo>
                      <a:pt x="30" y="22"/>
                    </a:lnTo>
                    <a:lnTo>
                      <a:pt x="28" y="22"/>
                    </a:lnTo>
                    <a:lnTo>
                      <a:pt x="27" y="20"/>
                    </a:lnTo>
                    <a:lnTo>
                      <a:pt x="25" y="20"/>
                    </a:lnTo>
                    <a:lnTo>
                      <a:pt x="25" y="20"/>
                    </a:lnTo>
                    <a:lnTo>
                      <a:pt x="22" y="20"/>
                    </a:lnTo>
                    <a:lnTo>
                      <a:pt x="22" y="22"/>
                    </a:lnTo>
                    <a:lnTo>
                      <a:pt x="19" y="23"/>
                    </a:lnTo>
                    <a:lnTo>
                      <a:pt x="17" y="25"/>
                    </a:lnTo>
                    <a:lnTo>
                      <a:pt x="17" y="25"/>
                    </a:lnTo>
                    <a:lnTo>
                      <a:pt x="16" y="25"/>
                    </a:lnTo>
                    <a:lnTo>
                      <a:pt x="14" y="25"/>
                    </a:lnTo>
                    <a:lnTo>
                      <a:pt x="13" y="25"/>
                    </a:lnTo>
                    <a:lnTo>
                      <a:pt x="11" y="25"/>
                    </a:lnTo>
                    <a:lnTo>
                      <a:pt x="9" y="25"/>
                    </a:lnTo>
                    <a:lnTo>
                      <a:pt x="8" y="26"/>
                    </a:lnTo>
                    <a:lnTo>
                      <a:pt x="8" y="25"/>
                    </a:lnTo>
                    <a:lnTo>
                      <a:pt x="8" y="25"/>
                    </a:lnTo>
                    <a:lnTo>
                      <a:pt x="6" y="25"/>
                    </a:lnTo>
                    <a:lnTo>
                      <a:pt x="5" y="25"/>
                    </a:lnTo>
                    <a:lnTo>
                      <a:pt x="5" y="25"/>
                    </a:lnTo>
                    <a:lnTo>
                      <a:pt x="3" y="22"/>
                    </a:lnTo>
                    <a:lnTo>
                      <a:pt x="3" y="22"/>
                    </a:lnTo>
                    <a:lnTo>
                      <a:pt x="2" y="20"/>
                    </a:lnTo>
                    <a:lnTo>
                      <a:pt x="2" y="19"/>
                    </a:lnTo>
                    <a:lnTo>
                      <a:pt x="2" y="17"/>
                    </a:lnTo>
                    <a:lnTo>
                      <a:pt x="2" y="17"/>
                    </a:lnTo>
                    <a:lnTo>
                      <a:pt x="0" y="14"/>
                    </a:lnTo>
                    <a:lnTo>
                      <a:pt x="2" y="14"/>
                    </a:lnTo>
                    <a:lnTo>
                      <a:pt x="2" y="14"/>
                    </a:lnTo>
                    <a:lnTo>
                      <a:pt x="2" y="12"/>
                    </a:lnTo>
                    <a:lnTo>
                      <a:pt x="2" y="11"/>
                    </a:lnTo>
                    <a:lnTo>
                      <a:pt x="2" y="8"/>
                    </a:lnTo>
                    <a:lnTo>
                      <a:pt x="2" y="8"/>
                    </a:lnTo>
                    <a:lnTo>
                      <a:pt x="2" y="8"/>
                    </a:lnTo>
                    <a:lnTo>
                      <a:pt x="5" y="9"/>
                    </a:lnTo>
                    <a:lnTo>
                      <a:pt x="5" y="8"/>
                    </a:lnTo>
                    <a:lnTo>
                      <a:pt x="5" y="8"/>
                    </a:lnTo>
                    <a:lnTo>
                      <a:pt x="5" y="6"/>
                    </a:lnTo>
                    <a:lnTo>
                      <a:pt x="5" y="4"/>
                    </a:lnTo>
                    <a:lnTo>
                      <a:pt x="9" y="3"/>
                    </a:lnTo>
                    <a:lnTo>
                      <a:pt x="11" y="3"/>
                    </a:lnTo>
                    <a:lnTo>
                      <a:pt x="11" y="4"/>
                    </a:lnTo>
                    <a:lnTo>
                      <a:pt x="13" y="4"/>
                    </a:lnTo>
                    <a:lnTo>
                      <a:pt x="13" y="4"/>
                    </a:lnTo>
                    <a:lnTo>
                      <a:pt x="13" y="4"/>
                    </a:lnTo>
                    <a:lnTo>
                      <a:pt x="13" y="3"/>
                    </a:lnTo>
                    <a:lnTo>
                      <a:pt x="14" y="3"/>
                    </a:lnTo>
                    <a:lnTo>
                      <a:pt x="16" y="1"/>
                    </a:lnTo>
                    <a:lnTo>
                      <a:pt x="16" y="1"/>
                    </a:lnTo>
                    <a:lnTo>
                      <a:pt x="17" y="1"/>
                    </a:lnTo>
                    <a:lnTo>
                      <a:pt x="19" y="1"/>
                    </a:lnTo>
                    <a:lnTo>
                      <a:pt x="20" y="1"/>
                    </a:lnTo>
                    <a:lnTo>
                      <a:pt x="20" y="1"/>
                    </a:lnTo>
                    <a:lnTo>
                      <a:pt x="22" y="0"/>
                    </a:lnTo>
                    <a:lnTo>
                      <a:pt x="22" y="0"/>
                    </a:lnTo>
                    <a:lnTo>
                      <a:pt x="24" y="1"/>
                    </a:lnTo>
                    <a:lnTo>
                      <a:pt x="25" y="0"/>
                    </a:lnTo>
                    <a:lnTo>
                      <a:pt x="27"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3" name="Freeform 211">
                <a:extLst>
                  <a:ext uri="{FF2B5EF4-FFF2-40B4-BE49-F238E27FC236}">
                    <a16:creationId xmlns:a16="http://schemas.microsoft.com/office/drawing/2014/main" id="{365C889C-700D-4EE4-A277-2CB6B7A7686A}"/>
                  </a:ext>
                </a:extLst>
              </p:cNvPr>
              <p:cNvSpPr>
                <a:spLocks noEditPoints="1"/>
              </p:cNvSpPr>
              <p:nvPr/>
            </p:nvSpPr>
            <p:spPr bwMode="auto">
              <a:xfrm>
                <a:off x="10464566" y="4104048"/>
                <a:ext cx="138395" cy="150091"/>
              </a:xfrm>
              <a:custGeom>
                <a:avLst/>
                <a:gdLst>
                  <a:gd name="T0" fmla="*/ 43 w 71"/>
                  <a:gd name="T1" fmla="*/ 74 h 77"/>
                  <a:gd name="T2" fmla="*/ 43 w 71"/>
                  <a:gd name="T3" fmla="*/ 75 h 77"/>
                  <a:gd name="T4" fmla="*/ 41 w 71"/>
                  <a:gd name="T5" fmla="*/ 75 h 77"/>
                  <a:gd name="T6" fmla="*/ 41 w 71"/>
                  <a:gd name="T7" fmla="*/ 77 h 77"/>
                  <a:gd name="T8" fmla="*/ 41 w 71"/>
                  <a:gd name="T9" fmla="*/ 77 h 77"/>
                  <a:gd name="T10" fmla="*/ 41 w 71"/>
                  <a:gd name="T11" fmla="*/ 77 h 77"/>
                  <a:gd name="T12" fmla="*/ 41 w 71"/>
                  <a:gd name="T13" fmla="*/ 77 h 77"/>
                  <a:gd name="T14" fmla="*/ 41 w 71"/>
                  <a:gd name="T15" fmla="*/ 77 h 77"/>
                  <a:gd name="T16" fmla="*/ 41 w 71"/>
                  <a:gd name="T17" fmla="*/ 75 h 77"/>
                  <a:gd name="T18" fmla="*/ 43 w 71"/>
                  <a:gd name="T19" fmla="*/ 75 h 77"/>
                  <a:gd name="T20" fmla="*/ 43 w 71"/>
                  <a:gd name="T21" fmla="*/ 74 h 77"/>
                  <a:gd name="T22" fmla="*/ 69 w 71"/>
                  <a:gd name="T23" fmla="*/ 59 h 77"/>
                  <a:gd name="T24" fmla="*/ 69 w 71"/>
                  <a:gd name="T25" fmla="*/ 59 h 77"/>
                  <a:gd name="T26" fmla="*/ 71 w 71"/>
                  <a:gd name="T27" fmla="*/ 59 h 77"/>
                  <a:gd name="T28" fmla="*/ 71 w 71"/>
                  <a:gd name="T29" fmla="*/ 59 h 77"/>
                  <a:gd name="T30" fmla="*/ 71 w 71"/>
                  <a:gd name="T31" fmla="*/ 59 h 77"/>
                  <a:gd name="T32" fmla="*/ 71 w 71"/>
                  <a:gd name="T33" fmla="*/ 59 h 77"/>
                  <a:gd name="T34" fmla="*/ 71 w 71"/>
                  <a:gd name="T35" fmla="*/ 59 h 77"/>
                  <a:gd name="T36" fmla="*/ 69 w 71"/>
                  <a:gd name="T37" fmla="*/ 59 h 77"/>
                  <a:gd name="T38" fmla="*/ 69 w 71"/>
                  <a:gd name="T39" fmla="*/ 59 h 77"/>
                  <a:gd name="T40" fmla="*/ 69 w 71"/>
                  <a:gd name="T41" fmla="*/ 59 h 77"/>
                  <a:gd name="T42" fmla="*/ 62 w 71"/>
                  <a:gd name="T43" fmla="*/ 58 h 77"/>
                  <a:gd name="T44" fmla="*/ 62 w 71"/>
                  <a:gd name="T45" fmla="*/ 58 h 77"/>
                  <a:gd name="T46" fmla="*/ 65 w 71"/>
                  <a:gd name="T47" fmla="*/ 58 h 77"/>
                  <a:gd name="T48" fmla="*/ 66 w 71"/>
                  <a:gd name="T49" fmla="*/ 58 h 77"/>
                  <a:gd name="T50" fmla="*/ 66 w 71"/>
                  <a:gd name="T51" fmla="*/ 58 h 77"/>
                  <a:gd name="T52" fmla="*/ 65 w 71"/>
                  <a:gd name="T53" fmla="*/ 58 h 77"/>
                  <a:gd name="T54" fmla="*/ 65 w 71"/>
                  <a:gd name="T55" fmla="*/ 59 h 77"/>
                  <a:gd name="T56" fmla="*/ 65 w 71"/>
                  <a:gd name="T57" fmla="*/ 59 h 77"/>
                  <a:gd name="T58" fmla="*/ 63 w 71"/>
                  <a:gd name="T59" fmla="*/ 59 h 77"/>
                  <a:gd name="T60" fmla="*/ 62 w 71"/>
                  <a:gd name="T61" fmla="*/ 58 h 77"/>
                  <a:gd name="T62" fmla="*/ 62 w 71"/>
                  <a:gd name="T63" fmla="*/ 58 h 77"/>
                  <a:gd name="T64" fmla="*/ 62 w 71"/>
                  <a:gd name="T65" fmla="*/ 58 h 77"/>
                  <a:gd name="T66" fmla="*/ 27 w 71"/>
                  <a:gd name="T67" fmla="*/ 55 h 77"/>
                  <a:gd name="T68" fmla="*/ 28 w 71"/>
                  <a:gd name="T69" fmla="*/ 55 h 77"/>
                  <a:gd name="T70" fmla="*/ 30 w 71"/>
                  <a:gd name="T71" fmla="*/ 55 h 77"/>
                  <a:gd name="T72" fmla="*/ 28 w 71"/>
                  <a:gd name="T73" fmla="*/ 56 h 77"/>
                  <a:gd name="T74" fmla="*/ 28 w 71"/>
                  <a:gd name="T75" fmla="*/ 55 h 77"/>
                  <a:gd name="T76" fmla="*/ 27 w 71"/>
                  <a:gd name="T77" fmla="*/ 55 h 77"/>
                  <a:gd name="T78" fmla="*/ 27 w 71"/>
                  <a:gd name="T79" fmla="*/ 55 h 77"/>
                  <a:gd name="T80" fmla="*/ 2 w 71"/>
                  <a:gd name="T81" fmla="*/ 0 h 77"/>
                  <a:gd name="T82" fmla="*/ 2 w 71"/>
                  <a:gd name="T83" fmla="*/ 0 h 77"/>
                  <a:gd name="T84" fmla="*/ 2 w 71"/>
                  <a:gd name="T85" fmla="*/ 0 h 77"/>
                  <a:gd name="T86" fmla="*/ 2 w 71"/>
                  <a:gd name="T87" fmla="*/ 0 h 77"/>
                  <a:gd name="T88" fmla="*/ 0 w 71"/>
                  <a:gd name="T89" fmla="*/ 0 h 77"/>
                  <a:gd name="T90" fmla="*/ 0 w 71"/>
                  <a:gd name="T91" fmla="*/ 0 h 77"/>
                  <a:gd name="T92" fmla="*/ 2 w 71"/>
                  <a:gd name="T9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77">
                    <a:moveTo>
                      <a:pt x="43" y="74"/>
                    </a:moveTo>
                    <a:lnTo>
                      <a:pt x="43" y="75"/>
                    </a:lnTo>
                    <a:lnTo>
                      <a:pt x="41" y="75"/>
                    </a:lnTo>
                    <a:lnTo>
                      <a:pt x="41" y="77"/>
                    </a:lnTo>
                    <a:lnTo>
                      <a:pt x="41" y="77"/>
                    </a:lnTo>
                    <a:lnTo>
                      <a:pt x="41" y="77"/>
                    </a:lnTo>
                    <a:lnTo>
                      <a:pt x="41" y="77"/>
                    </a:lnTo>
                    <a:lnTo>
                      <a:pt x="41" y="77"/>
                    </a:lnTo>
                    <a:lnTo>
                      <a:pt x="41" y="75"/>
                    </a:lnTo>
                    <a:lnTo>
                      <a:pt x="43" y="75"/>
                    </a:lnTo>
                    <a:lnTo>
                      <a:pt x="43" y="74"/>
                    </a:lnTo>
                    <a:close/>
                    <a:moveTo>
                      <a:pt x="69" y="59"/>
                    </a:moveTo>
                    <a:lnTo>
                      <a:pt x="69" y="59"/>
                    </a:lnTo>
                    <a:lnTo>
                      <a:pt x="71" y="59"/>
                    </a:lnTo>
                    <a:lnTo>
                      <a:pt x="71" y="59"/>
                    </a:lnTo>
                    <a:lnTo>
                      <a:pt x="71" y="59"/>
                    </a:lnTo>
                    <a:lnTo>
                      <a:pt x="71" y="59"/>
                    </a:lnTo>
                    <a:lnTo>
                      <a:pt x="71" y="59"/>
                    </a:lnTo>
                    <a:lnTo>
                      <a:pt x="69" y="59"/>
                    </a:lnTo>
                    <a:lnTo>
                      <a:pt x="69" y="59"/>
                    </a:lnTo>
                    <a:lnTo>
                      <a:pt x="69" y="59"/>
                    </a:lnTo>
                    <a:close/>
                    <a:moveTo>
                      <a:pt x="62" y="58"/>
                    </a:moveTo>
                    <a:lnTo>
                      <a:pt x="62" y="58"/>
                    </a:lnTo>
                    <a:lnTo>
                      <a:pt x="65" y="58"/>
                    </a:lnTo>
                    <a:lnTo>
                      <a:pt x="66" y="58"/>
                    </a:lnTo>
                    <a:lnTo>
                      <a:pt x="66" y="58"/>
                    </a:lnTo>
                    <a:lnTo>
                      <a:pt x="65" y="58"/>
                    </a:lnTo>
                    <a:lnTo>
                      <a:pt x="65" y="59"/>
                    </a:lnTo>
                    <a:lnTo>
                      <a:pt x="65" y="59"/>
                    </a:lnTo>
                    <a:lnTo>
                      <a:pt x="63" y="59"/>
                    </a:lnTo>
                    <a:lnTo>
                      <a:pt x="62" y="58"/>
                    </a:lnTo>
                    <a:lnTo>
                      <a:pt x="62" y="58"/>
                    </a:lnTo>
                    <a:lnTo>
                      <a:pt x="62" y="58"/>
                    </a:lnTo>
                    <a:close/>
                    <a:moveTo>
                      <a:pt x="27" y="55"/>
                    </a:moveTo>
                    <a:lnTo>
                      <a:pt x="28" y="55"/>
                    </a:lnTo>
                    <a:lnTo>
                      <a:pt x="30" y="55"/>
                    </a:lnTo>
                    <a:lnTo>
                      <a:pt x="28" y="56"/>
                    </a:lnTo>
                    <a:lnTo>
                      <a:pt x="28" y="55"/>
                    </a:lnTo>
                    <a:lnTo>
                      <a:pt x="27" y="55"/>
                    </a:lnTo>
                    <a:lnTo>
                      <a:pt x="27" y="55"/>
                    </a:lnTo>
                    <a:close/>
                    <a:moveTo>
                      <a:pt x="2" y="0"/>
                    </a:moveTo>
                    <a:lnTo>
                      <a:pt x="2" y="0"/>
                    </a:lnTo>
                    <a:lnTo>
                      <a:pt x="2" y="0"/>
                    </a:lnTo>
                    <a:lnTo>
                      <a:pt x="2" y="0"/>
                    </a:lnTo>
                    <a:lnTo>
                      <a:pt x="0" y="0"/>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4" name="Freeform 212">
                <a:extLst>
                  <a:ext uri="{FF2B5EF4-FFF2-40B4-BE49-F238E27FC236}">
                    <a16:creationId xmlns:a16="http://schemas.microsoft.com/office/drawing/2014/main" id="{F1BEE368-9ADA-4BC1-9A49-036ED639A7C2}"/>
                  </a:ext>
                </a:extLst>
              </p:cNvPr>
              <p:cNvSpPr>
                <a:spLocks noEditPoints="1"/>
              </p:cNvSpPr>
              <p:nvPr/>
            </p:nvSpPr>
            <p:spPr bwMode="auto">
              <a:xfrm>
                <a:off x="6981308" y="4757036"/>
                <a:ext cx="206617" cy="389844"/>
              </a:xfrm>
              <a:custGeom>
                <a:avLst/>
                <a:gdLst>
                  <a:gd name="T0" fmla="*/ 98 w 106"/>
                  <a:gd name="T1" fmla="*/ 68 h 200"/>
                  <a:gd name="T2" fmla="*/ 75 w 106"/>
                  <a:gd name="T3" fmla="*/ 19 h 200"/>
                  <a:gd name="T4" fmla="*/ 75 w 106"/>
                  <a:gd name="T5" fmla="*/ 16 h 200"/>
                  <a:gd name="T6" fmla="*/ 89 w 106"/>
                  <a:gd name="T7" fmla="*/ 2 h 200"/>
                  <a:gd name="T8" fmla="*/ 95 w 106"/>
                  <a:gd name="T9" fmla="*/ 11 h 200"/>
                  <a:gd name="T10" fmla="*/ 101 w 106"/>
                  <a:gd name="T11" fmla="*/ 28 h 200"/>
                  <a:gd name="T12" fmla="*/ 106 w 106"/>
                  <a:gd name="T13" fmla="*/ 47 h 200"/>
                  <a:gd name="T14" fmla="*/ 101 w 106"/>
                  <a:gd name="T15" fmla="*/ 57 h 200"/>
                  <a:gd name="T16" fmla="*/ 97 w 106"/>
                  <a:gd name="T17" fmla="*/ 49 h 200"/>
                  <a:gd name="T18" fmla="*/ 94 w 106"/>
                  <a:gd name="T19" fmla="*/ 54 h 200"/>
                  <a:gd name="T20" fmla="*/ 97 w 106"/>
                  <a:gd name="T21" fmla="*/ 60 h 200"/>
                  <a:gd name="T22" fmla="*/ 95 w 106"/>
                  <a:gd name="T23" fmla="*/ 69 h 200"/>
                  <a:gd name="T24" fmla="*/ 90 w 106"/>
                  <a:gd name="T25" fmla="*/ 76 h 200"/>
                  <a:gd name="T26" fmla="*/ 89 w 106"/>
                  <a:gd name="T27" fmla="*/ 95 h 200"/>
                  <a:gd name="T28" fmla="*/ 79 w 106"/>
                  <a:gd name="T29" fmla="*/ 120 h 200"/>
                  <a:gd name="T30" fmla="*/ 68 w 106"/>
                  <a:gd name="T31" fmla="*/ 151 h 200"/>
                  <a:gd name="T32" fmla="*/ 64 w 106"/>
                  <a:gd name="T33" fmla="*/ 170 h 200"/>
                  <a:gd name="T34" fmla="*/ 60 w 106"/>
                  <a:gd name="T35" fmla="*/ 181 h 200"/>
                  <a:gd name="T36" fmla="*/ 54 w 106"/>
                  <a:gd name="T37" fmla="*/ 192 h 200"/>
                  <a:gd name="T38" fmla="*/ 40 w 106"/>
                  <a:gd name="T39" fmla="*/ 197 h 200"/>
                  <a:gd name="T40" fmla="*/ 27 w 106"/>
                  <a:gd name="T41" fmla="*/ 200 h 200"/>
                  <a:gd name="T42" fmla="*/ 16 w 106"/>
                  <a:gd name="T43" fmla="*/ 195 h 200"/>
                  <a:gd name="T44" fmla="*/ 12 w 106"/>
                  <a:gd name="T45" fmla="*/ 189 h 200"/>
                  <a:gd name="T46" fmla="*/ 7 w 106"/>
                  <a:gd name="T47" fmla="*/ 181 h 200"/>
                  <a:gd name="T48" fmla="*/ 8 w 106"/>
                  <a:gd name="T49" fmla="*/ 169 h 200"/>
                  <a:gd name="T50" fmla="*/ 4 w 106"/>
                  <a:gd name="T51" fmla="*/ 159 h 200"/>
                  <a:gd name="T52" fmla="*/ 0 w 106"/>
                  <a:gd name="T53" fmla="*/ 147 h 200"/>
                  <a:gd name="T54" fmla="*/ 4 w 106"/>
                  <a:gd name="T55" fmla="*/ 142 h 200"/>
                  <a:gd name="T56" fmla="*/ 8 w 106"/>
                  <a:gd name="T57" fmla="*/ 134 h 200"/>
                  <a:gd name="T58" fmla="*/ 15 w 106"/>
                  <a:gd name="T59" fmla="*/ 121 h 200"/>
                  <a:gd name="T60" fmla="*/ 18 w 106"/>
                  <a:gd name="T61" fmla="*/ 109 h 200"/>
                  <a:gd name="T62" fmla="*/ 15 w 106"/>
                  <a:gd name="T63" fmla="*/ 99 h 200"/>
                  <a:gd name="T64" fmla="*/ 12 w 106"/>
                  <a:gd name="T65" fmla="*/ 85 h 200"/>
                  <a:gd name="T66" fmla="*/ 18 w 106"/>
                  <a:gd name="T67" fmla="*/ 68 h 200"/>
                  <a:gd name="T68" fmla="*/ 19 w 106"/>
                  <a:gd name="T69" fmla="*/ 60 h 200"/>
                  <a:gd name="T70" fmla="*/ 29 w 106"/>
                  <a:gd name="T71" fmla="*/ 57 h 200"/>
                  <a:gd name="T72" fmla="*/ 34 w 106"/>
                  <a:gd name="T73" fmla="*/ 57 h 200"/>
                  <a:gd name="T74" fmla="*/ 35 w 106"/>
                  <a:gd name="T75" fmla="*/ 55 h 200"/>
                  <a:gd name="T76" fmla="*/ 43 w 106"/>
                  <a:gd name="T77" fmla="*/ 54 h 200"/>
                  <a:gd name="T78" fmla="*/ 46 w 106"/>
                  <a:gd name="T79" fmla="*/ 54 h 200"/>
                  <a:gd name="T80" fmla="*/ 51 w 106"/>
                  <a:gd name="T81" fmla="*/ 47 h 200"/>
                  <a:gd name="T82" fmla="*/ 56 w 106"/>
                  <a:gd name="T83" fmla="*/ 49 h 200"/>
                  <a:gd name="T84" fmla="*/ 57 w 106"/>
                  <a:gd name="T85" fmla="*/ 46 h 200"/>
                  <a:gd name="T86" fmla="*/ 60 w 106"/>
                  <a:gd name="T87" fmla="*/ 40 h 200"/>
                  <a:gd name="T88" fmla="*/ 62 w 106"/>
                  <a:gd name="T89" fmla="*/ 40 h 200"/>
                  <a:gd name="T90" fmla="*/ 62 w 106"/>
                  <a:gd name="T91" fmla="*/ 43 h 200"/>
                  <a:gd name="T92" fmla="*/ 68 w 106"/>
                  <a:gd name="T93" fmla="*/ 36 h 200"/>
                  <a:gd name="T94" fmla="*/ 68 w 106"/>
                  <a:gd name="T95" fmla="*/ 27 h 200"/>
                  <a:gd name="T96" fmla="*/ 68 w 106"/>
                  <a:gd name="T97" fmla="*/ 24 h 200"/>
                  <a:gd name="T98" fmla="*/ 73 w 106"/>
                  <a:gd name="T99" fmla="*/ 24 h 200"/>
                  <a:gd name="T100" fmla="*/ 79 w 106"/>
                  <a:gd name="T101" fmla="*/ 19 h 200"/>
                  <a:gd name="T102" fmla="*/ 82 w 106"/>
                  <a:gd name="T103" fmla="*/ 8 h 200"/>
                  <a:gd name="T104" fmla="*/ 84 w 106"/>
                  <a:gd name="T105"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200">
                    <a:moveTo>
                      <a:pt x="98" y="68"/>
                    </a:moveTo>
                    <a:lnTo>
                      <a:pt x="98" y="69"/>
                    </a:lnTo>
                    <a:lnTo>
                      <a:pt x="97" y="73"/>
                    </a:lnTo>
                    <a:lnTo>
                      <a:pt x="97" y="71"/>
                    </a:lnTo>
                    <a:lnTo>
                      <a:pt x="98" y="68"/>
                    </a:lnTo>
                    <a:lnTo>
                      <a:pt x="98" y="68"/>
                    </a:lnTo>
                    <a:close/>
                    <a:moveTo>
                      <a:pt x="75" y="16"/>
                    </a:moveTo>
                    <a:lnTo>
                      <a:pt x="75" y="17"/>
                    </a:lnTo>
                    <a:lnTo>
                      <a:pt x="75" y="17"/>
                    </a:lnTo>
                    <a:lnTo>
                      <a:pt x="75" y="19"/>
                    </a:lnTo>
                    <a:lnTo>
                      <a:pt x="73" y="19"/>
                    </a:lnTo>
                    <a:lnTo>
                      <a:pt x="73" y="17"/>
                    </a:lnTo>
                    <a:lnTo>
                      <a:pt x="73" y="16"/>
                    </a:lnTo>
                    <a:lnTo>
                      <a:pt x="73" y="16"/>
                    </a:lnTo>
                    <a:lnTo>
                      <a:pt x="75" y="16"/>
                    </a:lnTo>
                    <a:close/>
                    <a:moveTo>
                      <a:pt x="87" y="0"/>
                    </a:moveTo>
                    <a:lnTo>
                      <a:pt x="87" y="0"/>
                    </a:lnTo>
                    <a:lnTo>
                      <a:pt x="89" y="0"/>
                    </a:lnTo>
                    <a:lnTo>
                      <a:pt x="89" y="2"/>
                    </a:lnTo>
                    <a:lnTo>
                      <a:pt x="89" y="2"/>
                    </a:lnTo>
                    <a:lnTo>
                      <a:pt x="90" y="3"/>
                    </a:lnTo>
                    <a:lnTo>
                      <a:pt x="92" y="5"/>
                    </a:lnTo>
                    <a:lnTo>
                      <a:pt x="92" y="6"/>
                    </a:lnTo>
                    <a:lnTo>
                      <a:pt x="94" y="8"/>
                    </a:lnTo>
                    <a:lnTo>
                      <a:pt x="95" y="11"/>
                    </a:lnTo>
                    <a:lnTo>
                      <a:pt x="97" y="13"/>
                    </a:lnTo>
                    <a:lnTo>
                      <a:pt x="98" y="14"/>
                    </a:lnTo>
                    <a:lnTo>
                      <a:pt x="98" y="17"/>
                    </a:lnTo>
                    <a:lnTo>
                      <a:pt x="100" y="21"/>
                    </a:lnTo>
                    <a:lnTo>
                      <a:pt x="101" y="28"/>
                    </a:lnTo>
                    <a:lnTo>
                      <a:pt x="101" y="35"/>
                    </a:lnTo>
                    <a:lnTo>
                      <a:pt x="101" y="38"/>
                    </a:lnTo>
                    <a:lnTo>
                      <a:pt x="103" y="41"/>
                    </a:lnTo>
                    <a:lnTo>
                      <a:pt x="105" y="44"/>
                    </a:lnTo>
                    <a:lnTo>
                      <a:pt x="106" y="47"/>
                    </a:lnTo>
                    <a:lnTo>
                      <a:pt x="105" y="52"/>
                    </a:lnTo>
                    <a:lnTo>
                      <a:pt x="103" y="55"/>
                    </a:lnTo>
                    <a:lnTo>
                      <a:pt x="103" y="55"/>
                    </a:lnTo>
                    <a:lnTo>
                      <a:pt x="101" y="57"/>
                    </a:lnTo>
                    <a:lnTo>
                      <a:pt x="101" y="57"/>
                    </a:lnTo>
                    <a:lnTo>
                      <a:pt x="100" y="55"/>
                    </a:lnTo>
                    <a:lnTo>
                      <a:pt x="98" y="54"/>
                    </a:lnTo>
                    <a:lnTo>
                      <a:pt x="98" y="51"/>
                    </a:lnTo>
                    <a:lnTo>
                      <a:pt x="97" y="49"/>
                    </a:lnTo>
                    <a:lnTo>
                      <a:pt x="97" y="49"/>
                    </a:lnTo>
                    <a:lnTo>
                      <a:pt x="95" y="49"/>
                    </a:lnTo>
                    <a:lnTo>
                      <a:pt x="94" y="51"/>
                    </a:lnTo>
                    <a:lnTo>
                      <a:pt x="94" y="51"/>
                    </a:lnTo>
                    <a:lnTo>
                      <a:pt x="94" y="52"/>
                    </a:lnTo>
                    <a:lnTo>
                      <a:pt x="94" y="54"/>
                    </a:lnTo>
                    <a:lnTo>
                      <a:pt x="95" y="55"/>
                    </a:lnTo>
                    <a:lnTo>
                      <a:pt x="95" y="58"/>
                    </a:lnTo>
                    <a:lnTo>
                      <a:pt x="95" y="58"/>
                    </a:lnTo>
                    <a:lnTo>
                      <a:pt x="95" y="60"/>
                    </a:lnTo>
                    <a:lnTo>
                      <a:pt x="97" y="60"/>
                    </a:lnTo>
                    <a:lnTo>
                      <a:pt x="97" y="65"/>
                    </a:lnTo>
                    <a:lnTo>
                      <a:pt x="95" y="66"/>
                    </a:lnTo>
                    <a:lnTo>
                      <a:pt x="95" y="68"/>
                    </a:lnTo>
                    <a:lnTo>
                      <a:pt x="95" y="68"/>
                    </a:lnTo>
                    <a:lnTo>
                      <a:pt x="95" y="69"/>
                    </a:lnTo>
                    <a:lnTo>
                      <a:pt x="95" y="69"/>
                    </a:lnTo>
                    <a:lnTo>
                      <a:pt x="94" y="69"/>
                    </a:lnTo>
                    <a:lnTo>
                      <a:pt x="92" y="71"/>
                    </a:lnTo>
                    <a:lnTo>
                      <a:pt x="92" y="73"/>
                    </a:lnTo>
                    <a:lnTo>
                      <a:pt x="90" y="76"/>
                    </a:lnTo>
                    <a:lnTo>
                      <a:pt x="90" y="77"/>
                    </a:lnTo>
                    <a:lnTo>
                      <a:pt x="92" y="82"/>
                    </a:lnTo>
                    <a:lnTo>
                      <a:pt x="90" y="85"/>
                    </a:lnTo>
                    <a:lnTo>
                      <a:pt x="89" y="92"/>
                    </a:lnTo>
                    <a:lnTo>
                      <a:pt x="89" y="95"/>
                    </a:lnTo>
                    <a:lnTo>
                      <a:pt x="87" y="98"/>
                    </a:lnTo>
                    <a:lnTo>
                      <a:pt x="86" y="103"/>
                    </a:lnTo>
                    <a:lnTo>
                      <a:pt x="82" y="109"/>
                    </a:lnTo>
                    <a:lnTo>
                      <a:pt x="81" y="115"/>
                    </a:lnTo>
                    <a:lnTo>
                      <a:pt x="79" y="120"/>
                    </a:lnTo>
                    <a:lnTo>
                      <a:pt x="78" y="123"/>
                    </a:lnTo>
                    <a:lnTo>
                      <a:pt x="76" y="129"/>
                    </a:lnTo>
                    <a:lnTo>
                      <a:pt x="75" y="136"/>
                    </a:lnTo>
                    <a:lnTo>
                      <a:pt x="71" y="143"/>
                    </a:lnTo>
                    <a:lnTo>
                      <a:pt x="68" y="151"/>
                    </a:lnTo>
                    <a:lnTo>
                      <a:pt x="68" y="153"/>
                    </a:lnTo>
                    <a:lnTo>
                      <a:pt x="68" y="158"/>
                    </a:lnTo>
                    <a:lnTo>
                      <a:pt x="67" y="161"/>
                    </a:lnTo>
                    <a:lnTo>
                      <a:pt x="65" y="166"/>
                    </a:lnTo>
                    <a:lnTo>
                      <a:pt x="64" y="170"/>
                    </a:lnTo>
                    <a:lnTo>
                      <a:pt x="64" y="173"/>
                    </a:lnTo>
                    <a:lnTo>
                      <a:pt x="64" y="175"/>
                    </a:lnTo>
                    <a:lnTo>
                      <a:pt x="62" y="178"/>
                    </a:lnTo>
                    <a:lnTo>
                      <a:pt x="60" y="180"/>
                    </a:lnTo>
                    <a:lnTo>
                      <a:pt x="60" y="181"/>
                    </a:lnTo>
                    <a:lnTo>
                      <a:pt x="60" y="183"/>
                    </a:lnTo>
                    <a:lnTo>
                      <a:pt x="59" y="184"/>
                    </a:lnTo>
                    <a:lnTo>
                      <a:pt x="57" y="189"/>
                    </a:lnTo>
                    <a:lnTo>
                      <a:pt x="56" y="191"/>
                    </a:lnTo>
                    <a:lnTo>
                      <a:pt x="54" y="192"/>
                    </a:lnTo>
                    <a:lnTo>
                      <a:pt x="51" y="194"/>
                    </a:lnTo>
                    <a:lnTo>
                      <a:pt x="49" y="194"/>
                    </a:lnTo>
                    <a:lnTo>
                      <a:pt x="46" y="194"/>
                    </a:lnTo>
                    <a:lnTo>
                      <a:pt x="43" y="195"/>
                    </a:lnTo>
                    <a:lnTo>
                      <a:pt x="40" y="197"/>
                    </a:lnTo>
                    <a:lnTo>
                      <a:pt x="37" y="199"/>
                    </a:lnTo>
                    <a:lnTo>
                      <a:pt x="35" y="200"/>
                    </a:lnTo>
                    <a:lnTo>
                      <a:pt x="34" y="200"/>
                    </a:lnTo>
                    <a:lnTo>
                      <a:pt x="29" y="200"/>
                    </a:lnTo>
                    <a:lnTo>
                      <a:pt x="27" y="200"/>
                    </a:lnTo>
                    <a:lnTo>
                      <a:pt x="24" y="197"/>
                    </a:lnTo>
                    <a:lnTo>
                      <a:pt x="23" y="197"/>
                    </a:lnTo>
                    <a:lnTo>
                      <a:pt x="19" y="195"/>
                    </a:lnTo>
                    <a:lnTo>
                      <a:pt x="18" y="195"/>
                    </a:lnTo>
                    <a:lnTo>
                      <a:pt x="16" y="195"/>
                    </a:lnTo>
                    <a:lnTo>
                      <a:pt x="16" y="194"/>
                    </a:lnTo>
                    <a:lnTo>
                      <a:pt x="13" y="192"/>
                    </a:lnTo>
                    <a:lnTo>
                      <a:pt x="12" y="192"/>
                    </a:lnTo>
                    <a:lnTo>
                      <a:pt x="12" y="191"/>
                    </a:lnTo>
                    <a:lnTo>
                      <a:pt x="12" y="189"/>
                    </a:lnTo>
                    <a:lnTo>
                      <a:pt x="12" y="189"/>
                    </a:lnTo>
                    <a:lnTo>
                      <a:pt x="10" y="186"/>
                    </a:lnTo>
                    <a:lnTo>
                      <a:pt x="10" y="184"/>
                    </a:lnTo>
                    <a:lnTo>
                      <a:pt x="7" y="181"/>
                    </a:lnTo>
                    <a:lnTo>
                      <a:pt x="7" y="181"/>
                    </a:lnTo>
                    <a:lnTo>
                      <a:pt x="7" y="178"/>
                    </a:lnTo>
                    <a:lnTo>
                      <a:pt x="7" y="177"/>
                    </a:lnTo>
                    <a:lnTo>
                      <a:pt x="7" y="172"/>
                    </a:lnTo>
                    <a:lnTo>
                      <a:pt x="7" y="170"/>
                    </a:lnTo>
                    <a:lnTo>
                      <a:pt x="8" y="169"/>
                    </a:lnTo>
                    <a:lnTo>
                      <a:pt x="7" y="167"/>
                    </a:lnTo>
                    <a:lnTo>
                      <a:pt x="7" y="166"/>
                    </a:lnTo>
                    <a:lnTo>
                      <a:pt x="7" y="164"/>
                    </a:lnTo>
                    <a:lnTo>
                      <a:pt x="5" y="162"/>
                    </a:lnTo>
                    <a:lnTo>
                      <a:pt x="4" y="159"/>
                    </a:lnTo>
                    <a:lnTo>
                      <a:pt x="2" y="158"/>
                    </a:lnTo>
                    <a:lnTo>
                      <a:pt x="2" y="156"/>
                    </a:lnTo>
                    <a:lnTo>
                      <a:pt x="0" y="151"/>
                    </a:lnTo>
                    <a:lnTo>
                      <a:pt x="0" y="150"/>
                    </a:lnTo>
                    <a:lnTo>
                      <a:pt x="0" y="147"/>
                    </a:lnTo>
                    <a:lnTo>
                      <a:pt x="2" y="145"/>
                    </a:lnTo>
                    <a:lnTo>
                      <a:pt x="2" y="143"/>
                    </a:lnTo>
                    <a:lnTo>
                      <a:pt x="2" y="143"/>
                    </a:lnTo>
                    <a:lnTo>
                      <a:pt x="2" y="142"/>
                    </a:lnTo>
                    <a:lnTo>
                      <a:pt x="4" y="142"/>
                    </a:lnTo>
                    <a:lnTo>
                      <a:pt x="4" y="140"/>
                    </a:lnTo>
                    <a:lnTo>
                      <a:pt x="5" y="137"/>
                    </a:lnTo>
                    <a:lnTo>
                      <a:pt x="5" y="136"/>
                    </a:lnTo>
                    <a:lnTo>
                      <a:pt x="7" y="136"/>
                    </a:lnTo>
                    <a:lnTo>
                      <a:pt x="8" y="134"/>
                    </a:lnTo>
                    <a:lnTo>
                      <a:pt x="10" y="132"/>
                    </a:lnTo>
                    <a:lnTo>
                      <a:pt x="10" y="129"/>
                    </a:lnTo>
                    <a:lnTo>
                      <a:pt x="13" y="126"/>
                    </a:lnTo>
                    <a:lnTo>
                      <a:pt x="13" y="125"/>
                    </a:lnTo>
                    <a:lnTo>
                      <a:pt x="15" y="121"/>
                    </a:lnTo>
                    <a:lnTo>
                      <a:pt x="16" y="118"/>
                    </a:lnTo>
                    <a:lnTo>
                      <a:pt x="18" y="117"/>
                    </a:lnTo>
                    <a:lnTo>
                      <a:pt x="18" y="115"/>
                    </a:lnTo>
                    <a:lnTo>
                      <a:pt x="18" y="112"/>
                    </a:lnTo>
                    <a:lnTo>
                      <a:pt x="18" y="109"/>
                    </a:lnTo>
                    <a:lnTo>
                      <a:pt x="18" y="107"/>
                    </a:lnTo>
                    <a:lnTo>
                      <a:pt x="18" y="106"/>
                    </a:lnTo>
                    <a:lnTo>
                      <a:pt x="15" y="103"/>
                    </a:lnTo>
                    <a:lnTo>
                      <a:pt x="15" y="103"/>
                    </a:lnTo>
                    <a:lnTo>
                      <a:pt x="15" y="99"/>
                    </a:lnTo>
                    <a:lnTo>
                      <a:pt x="15" y="98"/>
                    </a:lnTo>
                    <a:lnTo>
                      <a:pt x="15" y="96"/>
                    </a:lnTo>
                    <a:lnTo>
                      <a:pt x="13" y="95"/>
                    </a:lnTo>
                    <a:lnTo>
                      <a:pt x="13" y="90"/>
                    </a:lnTo>
                    <a:lnTo>
                      <a:pt x="12" y="85"/>
                    </a:lnTo>
                    <a:lnTo>
                      <a:pt x="12" y="84"/>
                    </a:lnTo>
                    <a:lnTo>
                      <a:pt x="12" y="82"/>
                    </a:lnTo>
                    <a:lnTo>
                      <a:pt x="12" y="80"/>
                    </a:lnTo>
                    <a:lnTo>
                      <a:pt x="12" y="77"/>
                    </a:lnTo>
                    <a:lnTo>
                      <a:pt x="18" y="68"/>
                    </a:lnTo>
                    <a:lnTo>
                      <a:pt x="18" y="66"/>
                    </a:lnTo>
                    <a:lnTo>
                      <a:pt x="18" y="63"/>
                    </a:lnTo>
                    <a:lnTo>
                      <a:pt x="18" y="62"/>
                    </a:lnTo>
                    <a:lnTo>
                      <a:pt x="18" y="60"/>
                    </a:lnTo>
                    <a:lnTo>
                      <a:pt x="19" y="60"/>
                    </a:lnTo>
                    <a:lnTo>
                      <a:pt x="19" y="60"/>
                    </a:lnTo>
                    <a:lnTo>
                      <a:pt x="26" y="60"/>
                    </a:lnTo>
                    <a:lnTo>
                      <a:pt x="26" y="58"/>
                    </a:lnTo>
                    <a:lnTo>
                      <a:pt x="27" y="58"/>
                    </a:lnTo>
                    <a:lnTo>
                      <a:pt x="29" y="57"/>
                    </a:lnTo>
                    <a:lnTo>
                      <a:pt x="29" y="57"/>
                    </a:lnTo>
                    <a:lnTo>
                      <a:pt x="30" y="57"/>
                    </a:lnTo>
                    <a:lnTo>
                      <a:pt x="30" y="57"/>
                    </a:lnTo>
                    <a:lnTo>
                      <a:pt x="30" y="57"/>
                    </a:lnTo>
                    <a:lnTo>
                      <a:pt x="34" y="57"/>
                    </a:lnTo>
                    <a:lnTo>
                      <a:pt x="34" y="57"/>
                    </a:lnTo>
                    <a:lnTo>
                      <a:pt x="35" y="57"/>
                    </a:lnTo>
                    <a:lnTo>
                      <a:pt x="35" y="57"/>
                    </a:lnTo>
                    <a:lnTo>
                      <a:pt x="35" y="55"/>
                    </a:lnTo>
                    <a:lnTo>
                      <a:pt x="35" y="55"/>
                    </a:lnTo>
                    <a:lnTo>
                      <a:pt x="37" y="54"/>
                    </a:lnTo>
                    <a:lnTo>
                      <a:pt x="38" y="54"/>
                    </a:lnTo>
                    <a:lnTo>
                      <a:pt x="41" y="54"/>
                    </a:lnTo>
                    <a:lnTo>
                      <a:pt x="43" y="54"/>
                    </a:lnTo>
                    <a:lnTo>
                      <a:pt x="43" y="54"/>
                    </a:lnTo>
                    <a:lnTo>
                      <a:pt x="45" y="55"/>
                    </a:lnTo>
                    <a:lnTo>
                      <a:pt x="46" y="55"/>
                    </a:lnTo>
                    <a:lnTo>
                      <a:pt x="46" y="55"/>
                    </a:lnTo>
                    <a:lnTo>
                      <a:pt x="48" y="55"/>
                    </a:lnTo>
                    <a:lnTo>
                      <a:pt x="46" y="54"/>
                    </a:lnTo>
                    <a:lnTo>
                      <a:pt x="45" y="54"/>
                    </a:lnTo>
                    <a:lnTo>
                      <a:pt x="46" y="52"/>
                    </a:lnTo>
                    <a:lnTo>
                      <a:pt x="46" y="51"/>
                    </a:lnTo>
                    <a:lnTo>
                      <a:pt x="48" y="49"/>
                    </a:lnTo>
                    <a:lnTo>
                      <a:pt x="51" y="47"/>
                    </a:lnTo>
                    <a:lnTo>
                      <a:pt x="54" y="46"/>
                    </a:lnTo>
                    <a:lnTo>
                      <a:pt x="54" y="46"/>
                    </a:lnTo>
                    <a:lnTo>
                      <a:pt x="56" y="46"/>
                    </a:lnTo>
                    <a:lnTo>
                      <a:pt x="56" y="49"/>
                    </a:lnTo>
                    <a:lnTo>
                      <a:pt x="56" y="49"/>
                    </a:lnTo>
                    <a:lnTo>
                      <a:pt x="56" y="49"/>
                    </a:lnTo>
                    <a:lnTo>
                      <a:pt x="57" y="49"/>
                    </a:lnTo>
                    <a:lnTo>
                      <a:pt x="57" y="47"/>
                    </a:lnTo>
                    <a:lnTo>
                      <a:pt x="57" y="47"/>
                    </a:lnTo>
                    <a:lnTo>
                      <a:pt x="57" y="46"/>
                    </a:lnTo>
                    <a:lnTo>
                      <a:pt x="57" y="46"/>
                    </a:lnTo>
                    <a:lnTo>
                      <a:pt x="57" y="44"/>
                    </a:lnTo>
                    <a:lnTo>
                      <a:pt x="57" y="43"/>
                    </a:lnTo>
                    <a:lnTo>
                      <a:pt x="59" y="41"/>
                    </a:lnTo>
                    <a:lnTo>
                      <a:pt x="60" y="40"/>
                    </a:lnTo>
                    <a:lnTo>
                      <a:pt x="60" y="40"/>
                    </a:lnTo>
                    <a:lnTo>
                      <a:pt x="62" y="38"/>
                    </a:lnTo>
                    <a:lnTo>
                      <a:pt x="62" y="38"/>
                    </a:lnTo>
                    <a:lnTo>
                      <a:pt x="62" y="38"/>
                    </a:lnTo>
                    <a:lnTo>
                      <a:pt x="62" y="40"/>
                    </a:lnTo>
                    <a:lnTo>
                      <a:pt x="62" y="41"/>
                    </a:lnTo>
                    <a:lnTo>
                      <a:pt x="62" y="41"/>
                    </a:lnTo>
                    <a:lnTo>
                      <a:pt x="62" y="43"/>
                    </a:lnTo>
                    <a:lnTo>
                      <a:pt x="62" y="43"/>
                    </a:lnTo>
                    <a:lnTo>
                      <a:pt x="62" y="43"/>
                    </a:lnTo>
                    <a:lnTo>
                      <a:pt x="64" y="40"/>
                    </a:lnTo>
                    <a:lnTo>
                      <a:pt x="65" y="38"/>
                    </a:lnTo>
                    <a:lnTo>
                      <a:pt x="65" y="38"/>
                    </a:lnTo>
                    <a:lnTo>
                      <a:pt x="67" y="36"/>
                    </a:lnTo>
                    <a:lnTo>
                      <a:pt x="68" y="36"/>
                    </a:lnTo>
                    <a:lnTo>
                      <a:pt x="70" y="38"/>
                    </a:lnTo>
                    <a:lnTo>
                      <a:pt x="67" y="35"/>
                    </a:lnTo>
                    <a:lnTo>
                      <a:pt x="67" y="33"/>
                    </a:lnTo>
                    <a:lnTo>
                      <a:pt x="68" y="28"/>
                    </a:lnTo>
                    <a:lnTo>
                      <a:pt x="68" y="27"/>
                    </a:lnTo>
                    <a:lnTo>
                      <a:pt x="70" y="27"/>
                    </a:lnTo>
                    <a:lnTo>
                      <a:pt x="70" y="27"/>
                    </a:lnTo>
                    <a:lnTo>
                      <a:pt x="68" y="25"/>
                    </a:lnTo>
                    <a:lnTo>
                      <a:pt x="68" y="25"/>
                    </a:lnTo>
                    <a:lnTo>
                      <a:pt x="68" y="24"/>
                    </a:lnTo>
                    <a:lnTo>
                      <a:pt x="68" y="22"/>
                    </a:lnTo>
                    <a:lnTo>
                      <a:pt x="70" y="22"/>
                    </a:lnTo>
                    <a:lnTo>
                      <a:pt x="70" y="22"/>
                    </a:lnTo>
                    <a:lnTo>
                      <a:pt x="71" y="22"/>
                    </a:lnTo>
                    <a:lnTo>
                      <a:pt x="73" y="24"/>
                    </a:lnTo>
                    <a:lnTo>
                      <a:pt x="73" y="24"/>
                    </a:lnTo>
                    <a:lnTo>
                      <a:pt x="75" y="22"/>
                    </a:lnTo>
                    <a:lnTo>
                      <a:pt x="76" y="21"/>
                    </a:lnTo>
                    <a:lnTo>
                      <a:pt x="76" y="19"/>
                    </a:lnTo>
                    <a:lnTo>
                      <a:pt x="79" y="19"/>
                    </a:lnTo>
                    <a:lnTo>
                      <a:pt x="81" y="17"/>
                    </a:lnTo>
                    <a:lnTo>
                      <a:pt x="82" y="13"/>
                    </a:lnTo>
                    <a:lnTo>
                      <a:pt x="82" y="11"/>
                    </a:lnTo>
                    <a:lnTo>
                      <a:pt x="82" y="10"/>
                    </a:lnTo>
                    <a:lnTo>
                      <a:pt x="82" y="8"/>
                    </a:lnTo>
                    <a:lnTo>
                      <a:pt x="81" y="5"/>
                    </a:lnTo>
                    <a:lnTo>
                      <a:pt x="81" y="5"/>
                    </a:lnTo>
                    <a:lnTo>
                      <a:pt x="82" y="5"/>
                    </a:lnTo>
                    <a:lnTo>
                      <a:pt x="82" y="5"/>
                    </a:lnTo>
                    <a:lnTo>
                      <a:pt x="84" y="3"/>
                    </a:lnTo>
                    <a:lnTo>
                      <a:pt x="8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5" name="Freeform 213">
                <a:extLst>
                  <a:ext uri="{FF2B5EF4-FFF2-40B4-BE49-F238E27FC236}">
                    <a16:creationId xmlns:a16="http://schemas.microsoft.com/office/drawing/2014/main" id="{8335319F-2797-4D01-823C-9394AE45D1BA}"/>
                  </a:ext>
                </a:extLst>
              </p:cNvPr>
              <p:cNvSpPr>
                <a:spLocks/>
              </p:cNvSpPr>
              <p:nvPr/>
            </p:nvSpPr>
            <p:spPr bwMode="auto">
              <a:xfrm>
                <a:off x="3985354" y="3903277"/>
                <a:ext cx="3898" cy="3898"/>
              </a:xfrm>
              <a:custGeom>
                <a:avLst/>
                <a:gdLst>
                  <a:gd name="T0" fmla="*/ 2 w 2"/>
                  <a:gd name="T1" fmla="*/ 0 h 2"/>
                  <a:gd name="T2" fmla="*/ 2 w 2"/>
                  <a:gd name="T3" fmla="*/ 0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2" y="0"/>
                    </a:lnTo>
                    <a:lnTo>
                      <a:pt x="2" y="2"/>
                    </a:lnTo>
                    <a:lnTo>
                      <a:pt x="0" y="2"/>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6" name="Freeform 214">
                <a:extLst>
                  <a:ext uri="{FF2B5EF4-FFF2-40B4-BE49-F238E27FC236}">
                    <a16:creationId xmlns:a16="http://schemas.microsoft.com/office/drawing/2014/main" id="{C0C82B1D-6C04-456E-8344-C4E335470CD6}"/>
                  </a:ext>
                </a:extLst>
              </p:cNvPr>
              <p:cNvSpPr>
                <a:spLocks/>
              </p:cNvSpPr>
              <p:nvPr/>
            </p:nvSpPr>
            <p:spPr bwMode="auto">
              <a:xfrm>
                <a:off x="6285436" y="3113843"/>
                <a:ext cx="50680" cy="56528"/>
              </a:xfrm>
              <a:custGeom>
                <a:avLst/>
                <a:gdLst>
                  <a:gd name="T0" fmla="*/ 7 w 26"/>
                  <a:gd name="T1" fmla="*/ 0 h 29"/>
                  <a:gd name="T2" fmla="*/ 9 w 26"/>
                  <a:gd name="T3" fmla="*/ 0 h 29"/>
                  <a:gd name="T4" fmla="*/ 11 w 26"/>
                  <a:gd name="T5" fmla="*/ 0 h 29"/>
                  <a:gd name="T6" fmla="*/ 11 w 26"/>
                  <a:gd name="T7" fmla="*/ 2 h 29"/>
                  <a:gd name="T8" fmla="*/ 12 w 26"/>
                  <a:gd name="T9" fmla="*/ 2 h 29"/>
                  <a:gd name="T10" fmla="*/ 15 w 26"/>
                  <a:gd name="T11" fmla="*/ 7 h 29"/>
                  <a:gd name="T12" fmla="*/ 17 w 26"/>
                  <a:gd name="T13" fmla="*/ 7 h 29"/>
                  <a:gd name="T14" fmla="*/ 20 w 26"/>
                  <a:gd name="T15" fmla="*/ 8 h 29"/>
                  <a:gd name="T16" fmla="*/ 25 w 26"/>
                  <a:gd name="T17" fmla="*/ 10 h 29"/>
                  <a:gd name="T18" fmla="*/ 26 w 26"/>
                  <a:gd name="T19" fmla="*/ 11 h 29"/>
                  <a:gd name="T20" fmla="*/ 26 w 26"/>
                  <a:gd name="T21" fmla="*/ 13 h 29"/>
                  <a:gd name="T22" fmla="*/ 25 w 26"/>
                  <a:gd name="T23" fmla="*/ 14 h 29"/>
                  <a:gd name="T24" fmla="*/ 23 w 26"/>
                  <a:gd name="T25" fmla="*/ 14 h 29"/>
                  <a:gd name="T26" fmla="*/ 23 w 26"/>
                  <a:gd name="T27" fmla="*/ 14 h 29"/>
                  <a:gd name="T28" fmla="*/ 23 w 26"/>
                  <a:gd name="T29" fmla="*/ 18 h 29"/>
                  <a:gd name="T30" fmla="*/ 23 w 26"/>
                  <a:gd name="T31" fmla="*/ 18 h 29"/>
                  <a:gd name="T32" fmla="*/ 20 w 26"/>
                  <a:gd name="T33" fmla="*/ 19 h 29"/>
                  <a:gd name="T34" fmla="*/ 18 w 26"/>
                  <a:gd name="T35" fmla="*/ 18 h 29"/>
                  <a:gd name="T36" fmla="*/ 18 w 26"/>
                  <a:gd name="T37" fmla="*/ 16 h 29"/>
                  <a:gd name="T38" fmla="*/ 17 w 26"/>
                  <a:gd name="T39" fmla="*/ 16 h 29"/>
                  <a:gd name="T40" fmla="*/ 15 w 26"/>
                  <a:gd name="T41" fmla="*/ 18 h 29"/>
                  <a:gd name="T42" fmla="*/ 14 w 26"/>
                  <a:gd name="T43" fmla="*/ 19 h 29"/>
                  <a:gd name="T44" fmla="*/ 12 w 26"/>
                  <a:gd name="T45" fmla="*/ 22 h 29"/>
                  <a:gd name="T46" fmla="*/ 11 w 26"/>
                  <a:gd name="T47" fmla="*/ 22 h 29"/>
                  <a:gd name="T48" fmla="*/ 11 w 26"/>
                  <a:gd name="T49" fmla="*/ 24 h 29"/>
                  <a:gd name="T50" fmla="*/ 12 w 26"/>
                  <a:gd name="T51" fmla="*/ 25 h 29"/>
                  <a:gd name="T52" fmla="*/ 12 w 26"/>
                  <a:gd name="T53" fmla="*/ 27 h 29"/>
                  <a:gd name="T54" fmla="*/ 12 w 26"/>
                  <a:gd name="T55" fmla="*/ 29 h 29"/>
                  <a:gd name="T56" fmla="*/ 9 w 26"/>
                  <a:gd name="T57" fmla="*/ 25 h 29"/>
                  <a:gd name="T58" fmla="*/ 3 w 26"/>
                  <a:gd name="T59" fmla="*/ 21 h 29"/>
                  <a:gd name="T60" fmla="*/ 3 w 26"/>
                  <a:gd name="T61" fmla="*/ 19 h 29"/>
                  <a:gd name="T62" fmla="*/ 1 w 26"/>
                  <a:gd name="T63" fmla="*/ 19 h 29"/>
                  <a:gd name="T64" fmla="*/ 1 w 26"/>
                  <a:gd name="T65" fmla="*/ 19 h 29"/>
                  <a:gd name="T66" fmla="*/ 0 w 26"/>
                  <a:gd name="T67" fmla="*/ 18 h 29"/>
                  <a:gd name="T68" fmla="*/ 0 w 26"/>
                  <a:gd name="T69" fmla="*/ 18 h 29"/>
                  <a:gd name="T70" fmla="*/ 1 w 26"/>
                  <a:gd name="T71" fmla="*/ 16 h 29"/>
                  <a:gd name="T72" fmla="*/ 1 w 26"/>
                  <a:gd name="T73" fmla="*/ 16 h 29"/>
                  <a:gd name="T74" fmla="*/ 0 w 26"/>
                  <a:gd name="T75" fmla="*/ 13 h 29"/>
                  <a:gd name="T76" fmla="*/ 0 w 26"/>
                  <a:gd name="T77" fmla="*/ 10 h 29"/>
                  <a:gd name="T78" fmla="*/ 3 w 26"/>
                  <a:gd name="T79" fmla="*/ 10 h 29"/>
                  <a:gd name="T80" fmla="*/ 3 w 26"/>
                  <a:gd name="T81" fmla="*/ 7 h 29"/>
                  <a:gd name="T82" fmla="*/ 3 w 26"/>
                  <a:gd name="T83" fmla="*/ 5 h 29"/>
                  <a:gd name="T84" fmla="*/ 6 w 26"/>
                  <a:gd name="T85" fmla="*/ 3 h 29"/>
                  <a:gd name="T86" fmla="*/ 6 w 26"/>
                  <a:gd name="T87" fmla="*/ 3 h 29"/>
                  <a:gd name="T88" fmla="*/ 7 w 26"/>
                  <a:gd name="T89" fmla="*/ 5 h 29"/>
                  <a:gd name="T90" fmla="*/ 7 w 26"/>
                  <a:gd name="T91" fmla="*/ 2 h 29"/>
                  <a:gd name="T92" fmla="*/ 7 w 26"/>
                  <a:gd name="T9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9">
                    <a:moveTo>
                      <a:pt x="7" y="0"/>
                    </a:moveTo>
                    <a:lnTo>
                      <a:pt x="7" y="0"/>
                    </a:lnTo>
                    <a:lnTo>
                      <a:pt x="9" y="0"/>
                    </a:lnTo>
                    <a:lnTo>
                      <a:pt x="9" y="0"/>
                    </a:lnTo>
                    <a:lnTo>
                      <a:pt x="9" y="0"/>
                    </a:lnTo>
                    <a:lnTo>
                      <a:pt x="11" y="0"/>
                    </a:lnTo>
                    <a:lnTo>
                      <a:pt x="11" y="0"/>
                    </a:lnTo>
                    <a:lnTo>
                      <a:pt x="11" y="2"/>
                    </a:lnTo>
                    <a:lnTo>
                      <a:pt x="11" y="2"/>
                    </a:lnTo>
                    <a:lnTo>
                      <a:pt x="12" y="2"/>
                    </a:lnTo>
                    <a:lnTo>
                      <a:pt x="14" y="3"/>
                    </a:lnTo>
                    <a:lnTo>
                      <a:pt x="15" y="7"/>
                    </a:lnTo>
                    <a:lnTo>
                      <a:pt x="17" y="7"/>
                    </a:lnTo>
                    <a:lnTo>
                      <a:pt x="17" y="7"/>
                    </a:lnTo>
                    <a:lnTo>
                      <a:pt x="18" y="8"/>
                    </a:lnTo>
                    <a:lnTo>
                      <a:pt x="20" y="8"/>
                    </a:lnTo>
                    <a:lnTo>
                      <a:pt x="22" y="8"/>
                    </a:lnTo>
                    <a:lnTo>
                      <a:pt x="25" y="10"/>
                    </a:lnTo>
                    <a:lnTo>
                      <a:pt x="26" y="11"/>
                    </a:lnTo>
                    <a:lnTo>
                      <a:pt x="26" y="11"/>
                    </a:lnTo>
                    <a:lnTo>
                      <a:pt x="26" y="13"/>
                    </a:lnTo>
                    <a:lnTo>
                      <a:pt x="26" y="13"/>
                    </a:lnTo>
                    <a:lnTo>
                      <a:pt x="25" y="13"/>
                    </a:lnTo>
                    <a:lnTo>
                      <a:pt x="25" y="14"/>
                    </a:lnTo>
                    <a:lnTo>
                      <a:pt x="23" y="14"/>
                    </a:lnTo>
                    <a:lnTo>
                      <a:pt x="23" y="14"/>
                    </a:lnTo>
                    <a:lnTo>
                      <a:pt x="22" y="14"/>
                    </a:lnTo>
                    <a:lnTo>
                      <a:pt x="23" y="14"/>
                    </a:lnTo>
                    <a:lnTo>
                      <a:pt x="23" y="16"/>
                    </a:lnTo>
                    <a:lnTo>
                      <a:pt x="23" y="18"/>
                    </a:lnTo>
                    <a:lnTo>
                      <a:pt x="23" y="18"/>
                    </a:lnTo>
                    <a:lnTo>
                      <a:pt x="23" y="18"/>
                    </a:lnTo>
                    <a:lnTo>
                      <a:pt x="22" y="18"/>
                    </a:lnTo>
                    <a:lnTo>
                      <a:pt x="20" y="19"/>
                    </a:lnTo>
                    <a:lnTo>
                      <a:pt x="18" y="19"/>
                    </a:lnTo>
                    <a:lnTo>
                      <a:pt x="18" y="18"/>
                    </a:lnTo>
                    <a:lnTo>
                      <a:pt x="18" y="18"/>
                    </a:lnTo>
                    <a:lnTo>
                      <a:pt x="18" y="16"/>
                    </a:lnTo>
                    <a:lnTo>
                      <a:pt x="18" y="16"/>
                    </a:lnTo>
                    <a:lnTo>
                      <a:pt x="17" y="16"/>
                    </a:lnTo>
                    <a:lnTo>
                      <a:pt x="17" y="16"/>
                    </a:lnTo>
                    <a:lnTo>
                      <a:pt x="15" y="18"/>
                    </a:lnTo>
                    <a:lnTo>
                      <a:pt x="15" y="19"/>
                    </a:lnTo>
                    <a:lnTo>
                      <a:pt x="14" y="19"/>
                    </a:lnTo>
                    <a:lnTo>
                      <a:pt x="14" y="21"/>
                    </a:lnTo>
                    <a:lnTo>
                      <a:pt x="12" y="22"/>
                    </a:lnTo>
                    <a:lnTo>
                      <a:pt x="12" y="22"/>
                    </a:lnTo>
                    <a:lnTo>
                      <a:pt x="11" y="22"/>
                    </a:lnTo>
                    <a:lnTo>
                      <a:pt x="9" y="22"/>
                    </a:lnTo>
                    <a:lnTo>
                      <a:pt x="11" y="24"/>
                    </a:lnTo>
                    <a:lnTo>
                      <a:pt x="12" y="25"/>
                    </a:lnTo>
                    <a:lnTo>
                      <a:pt x="12" y="25"/>
                    </a:lnTo>
                    <a:lnTo>
                      <a:pt x="12" y="27"/>
                    </a:lnTo>
                    <a:lnTo>
                      <a:pt x="12" y="27"/>
                    </a:lnTo>
                    <a:lnTo>
                      <a:pt x="12" y="29"/>
                    </a:lnTo>
                    <a:lnTo>
                      <a:pt x="12" y="29"/>
                    </a:lnTo>
                    <a:lnTo>
                      <a:pt x="11" y="29"/>
                    </a:lnTo>
                    <a:lnTo>
                      <a:pt x="9" y="25"/>
                    </a:lnTo>
                    <a:lnTo>
                      <a:pt x="6" y="22"/>
                    </a:lnTo>
                    <a:lnTo>
                      <a:pt x="3" y="21"/>
                    </a:lnTo>
                    <a:lnTo>
                      <a:pt x="1" y="21"/>
                    </a:lnTo>
                    <a:lnTo>
                      <a:pt x="3" y="19"/>
                    </a:lnTo>
                    <a:lnTo>
                      <a:pt x="3" y="19"/>
                    </a:lnTo>
                    <a:lnTo>
                      <a:pt x="1" y="19"/>
                    </a:lnTo>
                    <a:lnTo>
                      <a:pt x="1" y="19"/>
                    </a:lnTo>
                    <a:lnTo>
                      <a:pt x="1" y="19"/>
                    </a:lnTo>
                    <a:lnTo>
                      <a:pt x="0" y="19"/>
                    </a:lnTo>
                    <a:lnTo>
                      <a:pt x="0" y="18"/>
                    </a:lnTo>
                    <a:lnTo>
                      <a:pt x="0" y="18"/>
                    </a:lnTo>
                    <a:lnTo>
                      <a:pt x="0" y="18"/>
                    </a:lnTo>
                    <a:lnTo>
                      <a:pt x="0" y="18"/>
                    </a:lnTo>
                    <a:lnTo>
                      <a:pt x="1" y="16"/>
                    </a:lnTo>
                    <a:lnTo>
                      <a:pt x="1" y="16"/>
                    </a:lnTo>
                    <a:lnTo>
                      <a:pt x="1" y="16"/>
                    </a:lnTo>
                    <a:lnTo>
                      <a:pt x="0" y="13"/>
                    </a:lnTo>
                    <a:lnTo>
                      <a:pt x="0" y="13"/>
                    </a:lnTo>
                    <a:lnTo>
                      <a:pt x="0" y="10"/>
                    </a:lnTo>
                    <a:lnTo>
                      <a:pt x="0" y="10"/>
                    </a:lnTo>
                    <a:lnTo>
                      <a:pt x="0" y="10"/>
                    </a:lnTo>
                    <a:lnTo>
                      <a:pt x="3" y="10"/>
                    </a:lnTo>
                    <a:lnTo>
                      <a:pt x="3" y="8"/>
                    </a:lnTo>
                    <a:lnTo>
                      <a:pt x="3" y="7"/>
                    </a:lnTo>
                    <a:lnTo>
                      <a:pt x="3" y="7"/>
                    </a:lnTo>
                    <a:lnTo>
                      <a:pt x="3" y="5"/>
                    </a:lnTo>
                    <a:lnTo>
                      <a:pt x="4" y="5"/>
                    </a:lnTo>
                    <a:lnTo>
                      <a:pt x="6" y="3"/>
                    </a:lnTo>
                    <a:lnTo>
                      <a:pt x="6" y="3"/>
                    </a:lnTo>
                    <a:lnTo>
                      <a:pt x="6" y="3"/>
                    </a:lnTo>
                    <a:lnTo>
                      <a:pt x="7" y="5"/>
                    </a:lnTo>
                    <a:lnTo>
                      <a:pt x="7" y="5"/>
                    </a:lnTo>
                    <a:lnTo>
                      <a:pt x="7" y="3"/>
                    </a:lnTo>
                    <a:lnTo>
                      <a:pt x="7" y="2"/>
                    </a:lnTo>
                    <a:lnTo>
                      <a:pt x="6" y="0"/>
                    </a:lnTo>
                    <a:lnTo>
                      <a:pt x="7" y="0"/>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7" name="Freeform 215">
                <a:extLst>
                  <a:ext uri="{FF2B5EF4-FFF2-40B4-BE49-F238E27FC236}">
                    <a16:creationId xmlns:a16="http://schemas.microsoft.com/office/drawing/2014/main" id="{DD5481FE-E67C-47F5-82CF-03180EE7373F}"/>
                  </a:ext>
                </a:extLst>
              </p:cNvPr>
              <p:cNvSpPr>
                <a:spLocks/>
              </p:cNvSpPr>
              <p:nvPr/>
            </p:nvSpPr>
            <p:spPr bwMode="auto">
              <a:xfrm>
                <a:off x="6515444" y="2938413"/>
                <a:ext cx="97461" cy="109156"/>
              </a:xfrm>
              <a:custGeom>
                <a:avLst/>
                <a:gdLst>
                  <a:gd name="T0" fmla="*/ 14 w 50"/>
                  <a:gd name="T1" fmla="*/ 2 h 56"/>
                  <a:gd name="T2" fmla="*/ 17 w 50"/>
                  <a:gd name="T3" fmla="*/ 4 h 56"/>
                  <a:gd name="T4" fmla="*/ 20 w 50"/>
                  <a:gd name="T5" fmla="*/ 5 h 56"/>
                  <a:gd name="T6" fmla="*/ 23 w 50"/>
                  <a:gd name="T7" fmla="*/ 5 h 56"/>
                  <a:gd name="T8" fmla="*/ 25 w 50"/>
                  <a:gd name="T9" fmla="*/ 7 h 56"/>
                  <a:gd name="T10" fmla="*/ 27 w 50"/>
                  <a:gd name="T11" fmla="*/ 8 h 56"/>
                  <a:gd name="T12" fmla="*/ 28 w 50"/>
                  <a:gd name="T13" fmla="*/ 7 h 56"/>
                  <a:gd name="T14" fmla="*/ 33 w 50"/>
                  <a:gd name="T15" fmla="*/ 11 h 56"/>
                  <a:gd name="T16" fmla="*/ 36 w 50"/>
                  <a:gd name="T17" fmla="*/ 10 h 56"/>
                  <a:gd name="T18" fmla="*/ 38 w 50"/>
                  <a:gd name="T19" fmla="*/ 15 h 56"/>
                  <a:gd name="T20" fmla="*/ 36 w 50"/>
                  <a:gd name="T21" fmla="*/ 18 h 56"/>
                  <a:gd name="T22" fmla="*/ 36 w 50"/>
                  <a:gd name="T23" fmla="*/ 19 h 56"/>
                  <a:gd name="T24" fmla="*/ 39 w 50"/>
                  <a:gd name="T25" fmla="*/ 22 h 56"/>
                  <a:gd name="T26" fmla="*/ 42 w 50"/>
                  <a:gd name="T27" fmla="*/ 24 h 56"/>
                  <a:gd name="T28" fmla="*/ 41 w 50"/>
                  <a:gd name="T29" fmla="*/ 26 h 56"/>
                  <a:gd name="T30" fmla="*/ 42 w 50"/>
                  <a:gd name="T31" fmla="*/ 29 h 56"/>
                  <a:gd name="T32" fmla="*/ 44 w 50"/>
                  <a:gd name="T33" fmla="*/ 30 h 56"/>
                  <a:gd name="T34" fmla="*/ 47 w 50"/>
                  <a:gd name="T35" fmla="*/ 34 h 56"/>
                  <a:gd name="T36" fmla="*/ 50 w 50"/>
                  <a:gd name="T37" fmla="*/ 38 h 56"/>
                  <a:gd name="T38" fmla="*/ 47 w 50"/>
                  <a:gd name="T39" fmla="*/ 40 h 56"/>
                  <a:gd name="T40" fmla="*/ 44 w 50"/>
                  <a:gd name="T41" fmla="*/ 38 h 56"/>
                  <a:gd name="T42" fmla="*/ 42 w 50"/>
                  <a:gd name="T43" fmla="*/ 38 h 56"/>
                  <a:gd name="T44" fmla="*/ 41 w 50"/>
                  <a:gd name="T45" fmla="*/ 38 h 56"/>
                  <a:gd name="T46" fmla="*/ 38 w 50"/>
                  <a:gd name="T47" fmla="*/ 38 h 56"/>
                  <a:gd name="T48" fmla="*/ 38 w 50"/>
                  <a:gd name="T49" fmla="*/ 40 h 56"/>
                  <a:gd name="T50" fmla="*/ 36 w 50"/>
                  <a:gd name="T51" fmla="*/ 37 h 56"/>
                  <a:gd name="T52" fmla="*/ 33 w 50"/>
                  <a:gd name="T53" fmla="*/ 38 h 56"/>
                  <a:gd name="T54" fmla="*/ 35 w 50"/>
                  <a:gd name="T55" fmla="*/ 43 h 56"/>
                  <a:gd name="T56" fmla="*/ 31 w 50"/>
                  <a:gd name="T57" fmla="*/ 46 h 56"/>
                  <a:gd name="T58" fmla="*/ 30 w 50"/>
                  <a:gd name="T59" fmla="*/ 51 h 56"/>
                  <a:gd name="T60" fmla="*/ 27 w 50"/>
                  <a:gd name="T61" fmla="*/ 54 h 56"/>
                  <a:gd name="T62" fmla="*/ 27 w 50"/>
                  <a:gd name="T63" fmla="*/ 56 h 56"/>
                  <a:gd name="T64" fmla="*/ 23 w 50"/>
                  <a:gd name="T65" fmla="*/ 56 h 56"/>
                  <a:gd name="T66" fmla="*/ 22 w 50"/>
                  <a:gd name="T67" fmla="*/ 54 h 56"/>
                  <a:gd name="T68" fmla="*/ 22 w 50"/>
                  <a:gd name="T69" fmla="*/ 52 h 56"/>
                  <a:gd name="T70" fmla="*/ 22 w 50"/>
                  <a:gd name="T71" fmla="*/ 51 h 56"/>
                  <a:gd name="T72" fmla="*/ 20 w 50"/>
                  <a:gd name="T73" fmla="*/ 46 h 56"/>
                  <a:gd name="T74" fmla="*/ 23 w 50"/>
                  <a:gd name="T75" fmla="*/ 38 h 56"/>
                  <a:gd name="T76" fmla="*/ 22 w 50"/>
                  <a:gd name="T77" fmla="*/ 34 h 56"/>
                  <a:gd name="T78" fmla="*/ 19 w 50"/>
                  <a:gd name="T79" fmla="*/ 27 h 56"/>
                  <a:gd name="T80" fmla="*/ 16 w 50"/>
                  <a:gd name="T81" fmla="*/ 24 h 56"/>
                  <a:gd name="T82" fmla="*/ 12 w 50"/>
                  <a:gd name="T83" fmla="*/ 19 h 56"/>
                  <a:gd name="T84" fmla="*/ 9 w 50"/>
                  <a:gd name="T85" fmla="*/ 16 h 56"/>
                  <a:gd name="T86" fmla="*/ 8 w 50"/>
                  <a:gd name="T87" fmla="*/ 13 h 56"/>
                  <a:gd name="T88" fmla="*/ 5 w 50"/>
                  <a:gd name="T89" fmla="*/ 8 h 56"/>
                  <a:gd name="T90" fmla="*/ 1 w 50"/>
                  <a:gd name="T91" fmla="*/ 5 h 56"/>
                  <a:gd name="T92" fmla="*/ 0 w 50"/>
                  <a:gd name="T93" fmla="*/ 5 h 56"/>
                  <a:gd name="T94" fmla="*/ 5 w 50"/>
                  <a:gd name="T95" fmla="*/ 4 h 56"/>
                  <a:gd name="T96" fmla="*/ 11 w 50"/>
                  <a:gd name="T9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56">
                    <a:moveTo>
                      <a:pt x="12" y="0"/>
                    </a:moveTo>
                    <a:lnTo>
                      <a:pt x="12" y="2"/>
                    </a:lnTo>
                    <a:lnTo>
                      <a:pt x="14" y="2"/>
                    </a:lnTo>
                    <a:lnTo>
                      <a:pt x="16" y="2"/>
                    </a:lnTo>
                    <a:lnTo>
                      <a:pt x="17" y="2"/>
                    </a:lnTo>
                    <a:lnTo>
                      <a:pt x="17" y="4"/>
                    </a:lnTo>
                    <a:lnTo>
                      <a:pt x="19" y="4"/>
                    </a:lnTo>
                    <a:lnTo>
                      <a:pt x="20" y="4"/>
                    </a:lnTo>
                    <a:lnTo>
                      <a:pt x="20" y="5"/>
                    </a:lnTo>
                    <a:lnTo>
                      <a:pt x="20" y="5"/>
                    </a:lnTo>
                    <a:lnTo>
                      <a:pt x="22" y="5"/>
                    </a:lnTo>
                    <a:lnTo>
                      <a:pt x="23" y="5"/>
                    </a:lnTo>
                    <a:lnTo>
                      <a:pt x="25" y="7"/>
                    </a:lnTo>
                    <a:lnTo>
                      <a:pt x="23" y="7"/>
                    </a:lnTo>
                    <a:lnTo>
                      <a:pt x="25" y="7"/>
                    </a:lnTo>
                    <a:lnTo>
                      <a:pt x="25" y="7"/>
                    </a:lnTo>
                    <a:lnTo>
                      <a:pt x="25" y="7"/>
                    </a:lnTo>
                    <a:lnTo>
                      <a:pt x="27" y="8"/>
                    </a:lnTo>
                    <a:lnTo>
                      <a:pt x="27" y="8"/>
                    </a:lnTo>
                    <a:lnTo>
                      <a:pt x="27" y="7"/>
                    </a:lnTo>
                    <a:lnTo>
                      <a:pt x="28" y="7"/>
                    </a:lnTo>
                    <a:lnTo>
                      <a:pt x="31" y="8"/>
                    </a:lnTo>
                    <a:lnTo>
                      <a:pt x="31" y="10"/>
                    </a:lnTo>
                    <a:lnTo>
                      <a:pt x="33" y="11"/>
                    </a:lnTo>
                    <a:lnTo>
                      <a:pt x="33" y="11"/>
                    </a:lnTo>
                    <a:lnTo>
                      <a:pt x="35" y="11"/>
                    </a:lnTo>
                    <a:lnTo>
                      <a:pt x="36" y="10"/>
                    </a:lnTo>
                    <a:lnTo>
                      <a:pt x="36" y="10"/>
                    </a:lnTo>
                    <a:lnTo>
                      <a:pt x="36" y="11"/>
                    </a:lnTo>
                    <a:lnTo>
                      <a:pt x="38" y="15"/>
                    </a:lnTo>
                    <a:lnTo>
                      <a:pt x="38" y="15"/>
                    </a:lnTo>
                    <a:lnTo>
                      <a:pt x="36" y="16"/>
                    </a:lnTo>
                    <a:lnTo>
                      <a:pt x="36" y="18"/>
                    </a:lnTo>
                    <a:lnTo>
                      <a:pt x="36" y="19"/>
                    </a:lnTo>
                    <a:lnTo>
                      <a:pt x="36" y="19"/>
                    </a:lnTo>
                    <a:lnTo>
                      <a:pt x="36" y="19"/>
                    </a:lnTo>
                    <a:lnTo>
                      <a:pt x="36" y="21"/>
                    </a:lnTo>
                    <a:lnTo>
                      <a:pt x="39" y="21"/>
                    </a:lnTo>
                    <a:lnTo>
                      <a:pt x="39" y="22"/>
                    </a:lnTo>
                    <a:lnTo>
                      <a:pt x="41" y="22"/>
                    </a:lnTo>
                    <a:lnTo>
                      <a:pt x="41" y="22"/>
                    </a:lnTo>
                    <a:lnTo>
                      <a:pt x="42" y="24"/>
                    </a:lnTo>
                    <a:lnTo>
                      <a:pt x="42" y="24"/>
                    </a:lnTo>
                    <a:lnTo>
                      <a:pt x="42" y="26"/>
                    </a:lnTo>
                    <a:lnTo>
                      <a:pt x="41" y="26"/>
                    </a:lnTo>
                    <a:lnTo>
                      <a:pt x="41" y="27"/>
                    </a:lnTo>
                    <a:lnTo>
                      <a:pt x="42" y="27"/>
                    </a:lnTo>
                    <a:lnTo>
                      <a:pt x="42" y="29"/>
                    </a:lnTo>
                    <a:lnTo>
                      <a:pt x="42" y="29"/>
                    </a:lnTo>
                    <a:lnTo>
                      <a:pt x="42" y="29"/>
                    </a:lnTo>
                    <a:lnTo>
                      <a:pt x="44" y="30"/>
                    </a:lnTo>
                    <a:lnTo>
                      <a:pt x="47" y="32"/>
                    </a:lnTo>
                    <a:lnTo>
                      <a:pt x="47" y="32"/>
                    </a:lnTo>
                    <a:lnTo>
                      <a:pt x="47" y="34"/>
                    </a:lnTo>
                    <a:lnTo>
                      <a:pt x="47" y="35"/>
                    </a:lnTo>
                    <a:lnTo>
                      <a:pt x="47" y="37"/>
                    </a:lnTo>
                    <a:lnTo>
                      <a:pt x="50" y="38"/>
                    </a:lnTo>
                    <a:lnTo>
                      <a:pt x="50" y="40"/>
                    </a:lnTo>
                    <a:lnTo>
                      <a:pt x="50" y="40"/>
                    </a:lnTo>
                    <a:lnTo>
                      <a:pt x="47" y="40"/>
                    </a:lnTo>
                    <a:lnTo>
                      <a:pt x="46" y="40"/>
                    </a:lnTo>
                    <a:lnTo>
                      <a:pt x="46" y="38"/>
                    </a:lnTo>
                    <a:lnTo>
                      <a:pt x="44" y="38"/>
                    </a:lnTo>
                    <a:lnTo>
                      <a:pt x="44" y="38"/>
                    </a:lnTo>
                    <a:lnTo>
                      <a:pt x="42" y="40"/>
                    </a:lnTo>
                    <a:lnTo>
                      <a:pt x="42" y="38"/>
                    </a:lnTo>
                    <a:lnTo>
                      <a:pt x="41" y="38"/>
                    </a:lnTo>
                    <a:lnTo>
                      <a:pt x="41" y="38"/>
                    </a:lnTo>
                    <a:lnTo>
                      <a:pt x="41" y="38"/>
                    </a:lnTo>
                    <a:lnTo>
                      <a:pt x="39" y="38"/>
                    </a:lnTo>
                    <a:lnTo>
                      <a:pt x="39" y="38"/>
                    </a:lnTo>
                    <a:lnTo>
                      <a:pt x="38" y="38"/>
                    </a:lnTo>
                    <a:lnTo>
                      <a:pt x="38" y="40"/>
                    </a:lnTo>
                    <a:lnTo>
                      <a:pt x="38" y="40"/>
                    </a:lnTo>
                    <a:lnTo>
                      <a:pt x="38" y="40"/>
                    </a:lnTo>
                    <a:lnTo>
                      <a:pt x="36" y="37"/>
                    </a:lnTo>
                    <a:lnTo>
                      <a:pt x="36" y="37"/>
                    </a:lnTo>
                    <a:lnTo>
                      <a:pt x="36" y="37"/>
                    </a:lnTo>
                    <a:lnTo>
                      <a:pt x="35" y="37"/>
                    </a:lnTo>
                    <a:lnTo>
                      <a:pt x="33" y="38"/>
                    </a:lnTo>
                    <a:lnTo>
                      <a:pt x="33" y="38"/>
                    </a:lnTo>
                    <a:lnTo>
                      <a:pt x="33" y="40"/>
                    </a:lnTo>
                    <a:lnTo>
                      <a:pt x="33" y="41"/>
                    </a:lnTo>
                    <a:lnTo>
                      <a:pt x="35" y="43"/>
                    </a:lnTo>
                    <a:lnTo>
                      <a:pt x="33" y="45"/>
                    </a:lnTo>
                    <a:lnTo>
                      <a:pt x="33" y="46"/>
                    </a:lnTo>
                    <a:lnTo>
                      <a:pt x="31" y="46"/>
                    </a:lnTo>
                    <a:lnTo>
                      <a:pt x="30" y="48"/>
                    </a:lnTo>
                    <a:lnTo>
                      <a:pt x="30" y="49"/>
                    </a:lnTo>
                    <a:lnTo>
                      <a:pt x="30" y="51"/>
                    </a:lnTo>
                    <a:lnTo>
                      <a:pt x="28" y="51"/>
                    </a:lnTo>
                    <a:lnTo>
                      <a:pt x="27" y="52"/>
                    </a:lnTo>
                    <a:lnTo>
                      <a:pt x="27" y="54"/>
                    </a:lnTo>
                    <a:lnTo>
                      <a:pt x="27" y="54"/>
                    </a:lnTo>
                    <a:lnTo>
                      <a:pt x="27" y="54"/>
                    </a:lnTo>
                    <a:lnTo>
                      <a:pt x="27" y="56"/>
                    </a:lnTo>
                    <a:lnTo>
                      <a:pt x="27" y="56"/>
                    </a:lnTo>
                    <a:lnTo>
                      <a:pt x="23" y="56"/>
                    </a:lnTo>
                    <a:lnTo>
                      <a:pt x="23" y="56"/>
                    </a:lnTo>
                    <a:lnTo>
                      <a:pt x="22" y="56"/>
                    </a:lnTo>
                    <a:lnTo>
                      <a:pt x="22" y="56"/>
                    </a:lnTo>
                    <a:lnTo>
                      <a:pt x="22" y="54"/>
                    </a:lnTo>
                    <a:lnTo>
                      <a:pt x="20" y="54"/>
                    </a:lnTo>
                    <a:lnTo>
                      <a:pt x="20" y="54"/>
                    </a:lnTo>
                    <a:lnTo>
                      <a:pt x="22" y="52"/>
                    </a:lnTo>
                    <a:lnTo>
                      <a:pt x="22" y="52"/>
                    </a:lnTo>
                    <a:lnTo>
                      <a:pt x="22" y="51"/>
                    </a:lnTo>
                    <a:lnTo>
                      <a:pt x="22" y="51"/>
                    </a:lnTo>
                    <a:lnTo>
                      <a:pt x="22" y="49"/>
                    </a:lnTo>
                    <a:lnTo>
                      <a:pt x="22" y="48"/>
                    </a:lnTo>
                    <a:lnTo>
                      <a:pt x="20" y="46"/>
                    </a:lnTo>
                    <a:lnTo>
                      <a:pt x="22" y="45"/>
                    </a:lnTo>
                    <a:lnTo>
                      <a:pt x="22" y="40"/>
                    </a:lnTo>
                    <a:lnTo>
                      <a:pt x="23" y="38"/>
                    </a:lnTo>
                    <a:lnTo>
                      <a:pt x="23" y="37"/>
                    </a:lnTo>
                    <a:lnTo>
                      <a:pt x="23" y="35"/>
                    </a:lnTo>
                    <a:lnTo>
                      <a:pt x="22" y="34"/>
                    </a:lnTo>
                    <a:lnTo>
                      <a:pt x="22" y="32"/>
                    </a:lnTo>
                    <a:lnTo>
                      <a:pt x="20" y="29"/>
                    </a:lnTo>
                    <a:lnTo>
                      <a:pt x="19" y="27"/>
                    </a:lnTo>
                    <a:lnTo>
                      <a:pt x="17" y="26"/>
                    </a:lnTo>
                    <a:lnTo>
                      <a:pt x="17" y="26"/>
                    </a:lnTo>
                    <a:lnTo>
                      <a:pt x="16" y="24"/>
                    </a:lnTo>
                    <a:lnTo>
                      <a:pt x="16" y="22"/>
                    </a:lnTo>
                    <a:lnTo>
                      <a:pt x="14" y="22"/>
                    </a:lnTo>
                    <a:lnTo>
                      <a:pt x="12" y="19"/>
                    </a:lnTo>
                    <a:lnTo>
                      <a:pt x="12" y="18"/>
                    </a:lnTo>
                    <a:lnTo>
                      <a:pt x="11" y="18"/>
                    </a:lnTo>
                    <a:lnTo>
                      <a:pt x="9" y="16"/>
                    </a:lnTo>
                    <a:lnTo>
                      <a:pt x="9" y="15"/>
                    </a:lnTo>
                    <a:lnTo>
                      <a:pt x="9" y="15"/>
                    </a:lnTo>
                    <a:lnTo>
                      <a:pt x="8" y="13"/>
                    </a:lnTo>
                    <a:lnTo>
                      <a:pt x="8" y="11"/>
                    </a:lnTo>
                    <a:lnTo>
                      <a:pt x="6" y="8"/>
                    </a:lnTo>
                    <a:lnTo>
                      <a:pt x="5" y="8"/>
                    </a:lnTo>
                    <a:lnTo>
                      <a:pt x="5" y="7"/>
                    </a:lnTo>
                    <a:lnTo>
                      <a:pt x="3" y="7"/>
                    </a:lnTo>
                    <a:lnTo>
                      <a:pt x="1" y="5"/>
                    </a:lnTo>
                    <a:lnTo>
                      <a:pt x="1" y="5"/>
                    </a:lnTo>
                    <a:lnTo>
                      <a:pt x="0" y="5"/>
                    </a:lnTo>
                    <a:lnTo>
                      <a:pt x="0" y="5"/>
                    </a:lnTo>
                    <a:lnTo>
                      <a:pt x="3" y="4"/>
                    </a:lnTo>
                    <a:lnTo>
                      <a:pt x="3" y="4"/>
                    </a:lnTo>
                    <a:lnTo>
                      <a:pt x="5" y="4"/>
                    </a:lnTo>
                    <a:lnTo>
                      <a:pt x="8" y="4"/>
                    </a:lnTo>
                    <a:lnTo>
                      <a:pt x="9" y="2"/>
                    </a:lnTo>
                    <a:lnTo>
                      <a:pt x="11" y="2"/>
                    </a:lnTo>
                    <a:lnTo>
                      <a:pt x="12" y="2"/>
                    </a:lnTo>
                    <a:lnTo>
                      <a:pt x="1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8" name="Freeform 216">
                <a:extLst>
                  <a:ext uri="{FF2B5EF4-FFF2-40B4-BE49-F238E27FC236}">
                    <a16:creationId xmlns:a16="http://schemas.microsoft.com/office/drawing/2014/main" id="{C0987499-114C-4354-965F-1C65EE2269DD}"/>
                  </a:ext>
                </a:extLst>
              </p:cNvPr>
              <p:cNvSpPr>
                <a:spLocks/>
              </p:cNvSpPr>
              <p:nvPr/>
            </p:nvSpPr>
            <p:spPr bwMode="auto">
              <a:xfrm>
                <a:off x="5971612" y="3106046"/>
                <a:ext cx="1950" cy="1950"/>
              </a:xfrm>
              <a:custGeom>
                <a:avLst/>
                <a:gdLst>
                  <a:gd name="T0" fmla="*/ 1 w 1"/>
                  <a:gd name="T1" fmla="*/ 0 h 1"/>
                  <a:gd name="T2" fmla="*/ 1 w 1"/>
                  <a:gd name="T3" fmla="*/ 0 h 1"/>
                  <a:gd name="T4" fmla="*/ 1 w 1"/>
                  <a:gd name="T5" fmla="*/ 1 h 1"/>
                  <a:gd name="T6" fmla="*/ 0 w 1"/>
                  <a:gd name="T7" fmla="*/ 1 h 1"/>
                  <a:gd name="T8" fmla="*/ 0 w 1"/>
                  <a:gd name="T9" fmla="*/ 1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0"/>
                    </a:lnTo>
                    <a:lnTo>
                      <a:pt x="1" y="1"/>
                    </a:lnTo>
                    <a:lnTo>
                      <a:pt x="0" y="1"/>
                    </a:lnTo>
                    <a:lnTo>
                      <a:pt x="0" y="1"/>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9" name="Freeform 217">
                <a:extLst>
                  <a:ext uri="{FF2B5EF4-FFF2-40B4-BE49-F238E27FC236}">
                    <a16:creationId xmlns:a16="http://schemas.microsoft.com/office/drawing/2014/main" id="{E403198E-5643-43D9-ABA7-D23EDD3BAAB1}"/>
                  </a:ext>
                </a:extLst>
              </p:cNvPr>
              <p:cNvSpPr>
                <a:spLocks noEditPoints="1"/>
              </p:cNvSpPr>
              <p:nvPr/>
            </p:nvSpPr>
            <p:spPr bwMode="auto">
              <a:xfrm>
                <a:off x="5285486" y="3365292"/>
                <a:ext cx="448321" cy="442474"/>
              </a:xfrm>
              <a:custGeom>
                <a:avLst/>
                <a:gdLst>
                  <a:gd name="T0" fmla="*/ 169 w 230"/>
                  <a:gd name="T1" fmla="*/ 0 h 227"/>
                  <a:gd name="T2" fmla="*/ 178 w 230"/>
                  <a:gd name="T3" fmla="*/ 11 h 227"/>
                  <a:gd name="T4" fmla="*/ 197 w 230"/>
                  <a:gd name="T5" fmla="*/ 11 h 227"/>
                  <a:gd name="T6" fmla="*/ 203 w 230"/>
                  <a:gd name="T7" fmla="*/ 11 h 227"/>
                  <a:gd name="T8" fmla="*/ 213 w 230"/>
                  <a:gd name="T9" fmla="*/ 13 h 227"/>
                  <a:gd name="T10" fmla="*/ 219 w 230"/>
                  <a:gd name="T11" fmla="*/ 21 h 227"/>
                  <a:gd name="T12" fmla="*/ 219 w 230"/>
                  <a:gd name="T13" fmla="*/ 26 h 227"/>
                  <a:gd name="T14" fmla="*/ 222 w 230"/>
                  <a:gd name="T15" fmla="*/ 38 h 227"/>
                  <a:gd name="T16" fmla="*/ 226 w 230"/>
                  <a:gd name="T17" fmla="*/ 52 h 227"/>
                  <a:gd name="T18" fmla="*/ 227 w 230"/>
                  <a:gd name="T19" fmla="*/ 59 h 227"/>
                  <a:gd name="T20" fmla="*/ 222 w 230"/>
                  <a:gd name="T21" fmla="*/ 62 h 227"/>
                  <a:gd name="T22" fmla="*/ 207 w 230"/>
                  <a:gd name="T23" fmla="*/ 62 h 227"/>
                  <a:gd name="T24" fmla="*/ 202 w 230"/>
                  <a:gd name="T25" fmla="*/ 67 h 227"/>
                  <a:gd name="T26" fmla="*/ 191 w 230"/>
                  <a:gd name="T27" fmla="*/ 70 h 227"/>
                  <a:gd name="T28" fmla="*/ 191 w 230"/>
                  <a:gd name="T29" fmla="*/ 76 h 227"/>
                  <a:gd name="T30" fmla="*/ 194 w 230"/>
                  <a:gd name="T31" fmla="*/ 79 h 227"/>
                  <a:gd name="T32" fmla="*/ 186 w 230"/>
                  <a:gd name="T33" fmla="*/ 82 h 227"/>
                  <a:gd name="T34" fmla="*/ 172 w 230"/>
                  <a:gd name="T35" fmla="*/ 90 h 227"/>
                  <a:gd name="T36" fmla="*/ 159 w 230"/>
                  <a:gd name="T37" fmla="*/ 98 h 227"/>
                  <a:gd name="T38" fmla="*/ 151 w 230"/>
                  <a:gd name="T39" fmla="*/ 98 h 227"/>
                  <a:gd name="T40" fmla="*/ 150 w 230"/>
                  <a:gd name="T41" fmla="*/ 103 h 227"/>
                  <a:gd name="T42" fmla="*/ 140 w 230"/>
                  <a:gd name="T43" fmla="*/ 103 h 227"/>
                  <a:gd name="T44" fmla="*/ 131 w 230"/>
                  <a:gd name="T45" fmla="*/ 109 h 227"/>
                  <a:gd name="T46" fmla="*/ 120 w 230"/>
                  <a:gd name="T47" fmla="*/ 115 h 227"/>
                  <a:gd name="T48" fmla="*/ 118 w 230"/>
                  <a:gd name="T49" fmla="*/ 133 h 227"/>
                  <a:gd name="T50" fmla="*/ 118 w 230"/>
                  <a:gd name="T51" fmla="*/ 139 h 227"/>
                  <a:gd name="T52" fmla="*/ 115 w 230"/>
                  <a:gd name="T53" fmla="*/ 141 h 227"/>
                  <a:gd name="T54" fmla="*/ 107 w 230"/>
                  <a:gd name="T55" fmla="*/ 142 h 227"/>
                  <a:gd name="T56" fmla="*/ 101 w 230"/>
                  <a:gd name="T57" fmla="*/ 144 h 227"/>
                  <a:gd name="T58" fmla="*/ 95 w 230"/>
                  <a:gd name="T59" fmla="*/ 142 h 227"/>
                  <a:gd name="T60" fmla="*/ 87 w 230"/>
                  <a:gd name="T61" fmla="*/ 142 h 227"/>
                  <a:gd name="T62" fmla="*/ 82 w 230"/>
                  <a:gd name="T63" fmla="*/ 147 h 227"/>
                  <a:gd name="T64" fmla="*/ 79 w 230"/>
                  <a:gd name="T65" fmla="*/ 152 h 227"/>
                  <a:gd name="T66" fmla="*/ 74 w 230"/>
                  <a:gd name="T67" fmla="*/ 156 h 227"/>
                  <a:gd name="T68" fmla="*/ 71 w 230"/>
                  <a:gd name="T69" fmla="*/ 160 h 227"/>
                  <a:gd name="T70" fmla="*/ 68 w 230"/>
                  <a:gd name="T71" fmla="*/ 169 h 227"/>
                  <a:gd name="T72" fmla="*/ 65 w 230"/>
                  <a:gd name="T73" fmla="*/ 177 h 227"/>
                  <a:gd name="T74" fmla="*/ 58 w 230"/>
                  <a:gd name="T75" fmla="*/ 182 h 227"/>
                  <a:gd name="T76" fmla="*/ 54 w 230"/>
                  <a:gd name="T77" fmla="*/ 188 h 227"/>
                  <a:gd name="T78" fmla="*/ 46 w 230"/>
                  <a:gd name="T79" fmla="*/ 193 h 227"/>
                  <a:gd name="T80" fmla="*/ 43 w 230"/>
                  <a:gd name="T81" fmla="*/ 202 h 227"/>
                  <a:gd name="T82" fmla="*/ 41 w 230"/>
                  <a:gd name="T83" fmla="*/ 213 h 227"/>
                  <a:gd name="T84" fmla="*/ 36 w 230"/>
                  <a:gd name="T85" fmla="*/ 218 h 227"/>
                  <a:gd name="T86" fmla="*/ 35 w 230"/>
                  <a:gd name="T87" fmla="*/ 223 h 227"/>
                  <a:gd name="T88" fmla="*/ 25 w 230"/>
                  <a:gd name="T89" fmla="*/ 227 h 227"/>
                  <a:gd name="T90" fmla="*/ 11 w 230"/>
                  <a:gd name="T91" fmla="*/ 226 h 227"/>
                  <a:gd name="T92" fmla="*/ 3 w 230"/>
                  <a:gd name="T93" fmla="*/ 216 h 227"/>
                  <a:gd name="T94" fmla="*/ 13 w 230"/>
                  <a:gd name="T95" fmla="*/ 204 h 227"/>
                  <a:gd name="T96" fmla="*/ 17 w 230"/>
                  <a:gd name="T97" fmla="*/ 191 h 227"/>
                  <a:gd name="T98" fmla="*/ 16 w 230"/>
                  <a:gd name="T99" fmla="*/ 191 h 227"/>
                  <a:gd name="T100" fmla="*/ 32 w 230"/>
                  <a:gd name="T101" fmla="*/ 175 h 227"/>
                  <a:gd name="T102" fmla="*/ 36 w 230"/>
                  <a:gd name="T103" fmla="*/ 155 h 227"/>
                  <a:gd name="T104" fmla="*/ 49 w 230"/>
                  <a:gd name="T105" fmla="*/ 147 h 227"/>
                  <a:gd name="T106" fmla="*/ 57 w 230"/>
                  <a:gd name="T107" fmla="*/ 130 h 227"/>
                  <a:gd name="T108" fmla="*/ 80 w 230"/>
                  <a:gd name="T109" fmla="*/ 120 h 227"/>
                  <a:gd name="T110" fmla="*/ 101 w 230"/>
                  <a:gd name="T111" fmla="*/ 101 h 227"/>
                  <a:gd name="T112" fmla="*/ 104 w 230"/>
                  <a:gd name="T113" fmla="*/ 86 h 227"/>
                  <a:gd name="T114" fmla="*/ 106 w 230"/>
                  <a:gd name="T115" fmla="*/ 68 h 227"/>
                  <a:gd name="T116" fmla="*/ 121 w 230"/>
                  <a:gd name="T117" fmla="*/ 45 h 227"/>
                  <a:gd name="T118" fmla="*/ 148 w 230"/>
                  <a:gd name="T119" fmla="*/ 29 h 227"/>
                  <a:gd name="T120" fmla="*/ 166 w 230"/>
                  <a:gd name="T121" fmla="*/ 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0" h="227">
                    <a:moveTo>
                      <a:pt x="0" y="227"/>
                    </a:moveTo>
                    <a:lnTo>
                      <a:pt x="0" y="227"/>
                    </a:lnTo>
                    <a:lnTo>
                      <a:pt x="0" y="227"/>
                    </a:lnTo>
                    <a:lnTo>
                      <a:pt x="0" y="227"/>
                    </a:lnTo>
                    <a:close/>
                    <a:moveTo>
                      <a:pt x="167" y="0"/>
                    </a:moveTo>
                    <a:lnTo>
                      <a:pt x="169" y="0"/>
                    </a:lnTo>
                    <a:lnTo>
                      <a:pt x="169" y="2"/>
                    </a:lnTo>
                    <a:lnTo>
                      <a:pt x="169" y="4"/>
                    </a:lnTo>
                    <a:lnTo>
                      <a:pt x="170" y="5"/>
                    </a:lnTo>
                    <a:lnTo>
                      <a:pt x="172" y="8"/>
                    </a:lnTo>
                    <a:lnTo>
                      <a:pt x="175" y="11"/>
                    </a:lnTo>
                    <a:lnTo>
                      <a:pt x="178" y="11"/>
                    </a:lnTo>
                    <a:lnTo>
                      <a:pt x="183" y="13"/>
                    </a:lnTo>
                    <a:lnTo>
                      <a:pt x="188" y="11"/>
                    </a:lnTo>
                    <a:lnTo>
                      <a:pt x="191" y="11"/>
                    </a:lnTo>
                    <a:lnTo>
                      <a:pt x="192" y="11"/>
                    </a:lnTo>
                    <a:lnTo>
                      <a:pt x="194" y="11"/>
                    </a:lnTo>
                    <a:lnTo>
                      <a:pt x="197" y="11"/>
                    </a:lnTo>
                    <a:lnTo>
                      <a:pt x="199" y="11"/>
                    </a:lnTo>
                    <a:lnTo>
                      <a:pt x="202" y="10"/>
                    </a:lnTo>
                    <a:lnTo>
                      <a:pt x="203" y="8"/>
                    </a:lnTo>
                    <a:lnTo>
                      <a:pt x="203" y="10"/>
                    </a:lnTo>
                    <a:lnTo>
                      <a:pt x="203" y="10"/>
                    </a:lnTo>
                    <a:lnTo>
                      <a:pt x="203" y="11"/>
                    </a:lnTo>
                    <a:lnTo>
                      <a:pt x="203" y="13"/>
                    </a:lnTo>
                    <a:lnTo>
                      <a:pt x="205" y="13"/>
                    </a:lnTo>
                    <a:lnTo>
                      <a:pt x="207" y="13"/>
                    </a:lnTo>
                    <a:lnTo>
                      <a:pt x="208" y="13"/>
                    </a:lnTo>
                    <a:lnTo>
                      <a:pt x="211" y="13"/>
                    </a:lnTo>
                    <a:lnTo>
                      <a:pt x="213" y="13"/>
                    </a:lnTo>
                    <a:lnTo>
                      <a:pt x="215" y="15"/>
                    </a:lnTo>
                    <a:lnTo>
                      <a:pt x="215" y="16"/>
                    </a:lnTo>
                    <a:lnTo>
                      <a:pt x="218" y="18"/>
                    </a:lnTo>
                    <a:lnTo>
                      <a:pt x="219" y="19"/>
                    </a:lnTo>
                    <a:lnTo>
                      <a:pt x="219" y="19"/>
                    </a:lnTo>
                    <a:lnTo>
                      <a:pt x="219" y="21"/>
                    </a:lnTo>
                    <a:lnTo>
                      <a:pt x="219" y="22"/>
                    </a:lnTo>
                    <a:lnTo>
                      <a:pt x="219" y="22"/>
                    </a:lnTo>
                    <a:lnTo>
                      <a:pt x="221" y="24"/>
                    </a:lnTo>
                    <a:lnTo>
                      <a:pt x="221" y="24"/>
                    </a:lnTo>
                    <a:lnTo>
                      <a:pt x="221" y="24"/>
                    </a:lnTo>
                    <a:lnTo>
                      <a:pt x="219" y="26"/>
                    </a:lnTo>
                    <a:lnTo>
                      <a:pt x="221" y="29"/>
                    </a:lnTo>
                    <a:lnTo>
                      <a:pt x="221" y="32"/>
                    </a:lnTo>
                    <a:lnTo>
                      <a:pt x="221" y="34"/>
                    </a:lnTo>
                    <a:lnTo>
                      <a:pt x="221" y="35"/>
                    </a:lnTo>
                    <a:lnTo>
                      <a:pt x="221" y="37"/>
                    </a:lnTo>
                    <a:lnTo>
                      <a:pt x="222" y="38"/>
                    </a:lnTo>
                    <a:lnTo>
                      <a:pt x="221" y="43"/>
                    </a:lnTo>
                    <a:lnTo>
                      <a:pt x="222" y="45"/>
                    </a:lnTo>
                    <a:lnTo>
                      <a:pt x="224" y="46"/>
                    </a:lnTo>
                    <a:lnTo>
                      <a:pt x="224" y="49"/>
                    </a:lnTo>
                    <a:lnTo>
                      <a:pt x="226" y="51"/>
                    </a:lnTo>
                    <a:lnTo>
                      <a:pt x="226" y="52"/>
                    </a:lnTo>
                    <a:lnTo>
                      <a:pt x="227" y="52"/>
                    </a:lnTo>
                    <a:lnTo>
                      <a:pt x="229" y="54"/>
                    </a:lnTo>
                    <a:lnTo>
                      <a:pt x="230" y="56"/>
                    </a:lnTo>
                    <a:lnTo>
                      <a:pt x="230" y="56"/>
                    </a:lnTo>
                    <a:lnTo>
                      <a:pt x="229" y="57"/>
                    </a:lnTo>
                    <a:lnTo>
                      <a:pt x="227" y="59"/>
                    </a:lnTo>
                    <a:lnTo>
                      <a:pt x="227" y="59"/>
                    </a:lnTo>
                    <a:lnTo>
                      <a:pt x="229" y="62"/>
                    </a:lnTo>
                    <a:lnTo>
                      <a:pt x="229" y="62"/>
                    </a:lnTo>
                    <a:lnTo>
                      <a:pt x="227" y="62"/>
                    </a:lnTo>
                    <a:lnTo>
                      <a:pt x="224" y="62"/>
                    </a:lnTo>
                    <a:lnTo>
                      <a:pt x="222" y="62"/>
                    </a:lnTo>
                    <a:lnTo>
                      <a:pt x="219" y="62"/>
                    </a:lnTo>
                    <a:lnTo>
                      <a:pt x="216" y="62"/>
                    </a:lnTo>
                    <a:lnTo>
                      <a:pt x="213" y="62"/>
                    </a:lnTo>
                    <a:lnTo>
                      <a:pt x="210" y="62"/>
                    </a:lnTo>
                    <a:lnTo>
                      <a:pt x="210" y="62"/>
                    </a:lnTo>
                    <a:lnTo>
                      <a:pt x="207" y="62"/>
                    </a:lnTo>
                    <a:lnTo>
                      <a:pt x="205" y="62"/>
                    </a:lnTo>
                    <a:lnTo>
                      <a:pt x="203" y="62"/>
                    </a:lnTo>
                    <a:lnTo>
                      <a:pt x="203" y="63"/>
                    </a:lnTo>
                    <a:lnTo>
                      <a:pt x="203" y="65"/>
                    </a:lnTo>
                    <a:lnTo>
                      <a:pt x="202" y="65"/>
                    </a:lnTo>
                    <a:lnTo>
                      <a:pt x="202" y="67"/>
                    </a:lnTo>
                    <a:lnTo>
                      <a:pt x="196" y="68"/>
                    </a:lnTo>
                    <a:lnTo>
                      <a:pt x="194" y="68"/>
                    </a:lnTo>
                    <a:lnTo>
                      <a:pt x="192" y="68"/>
                    </a:lnTo>
                    <a:lnTo>
                      <a:pt x="191" y="68"/>
                    </a:lnTo>
                    <a:lnTo>
                      <a:pt x="191" y="70"/>
                    </a:lnTo>
                    <a:lnTo>
                      <a:pt x="191" y="70"/>
                    </a:lnTo>
                    <a:lnTo>
                      <a:pt x="191" y="71"/>
                    </a:lnTo>
                    <a:lnTo>
                      <a:pt x="191" y="71"/>
                    </a:lnTo>
                    <a:lnTo>
                      <a:pt x="191" y="73"/>
                    </a:lnTo>
                    <a:lnTo>
                      <a:pt x="191" y="74"/>
                    </a:lnTo>
                    <a:lnTo>
                      <a:pt x="191" y="74"/>
                    </a:lnTo>
                    <a:lnTo>
                      <a:pt x="191" y="76"/>
                    </a:lnTo>
                    <a:lnTo>
                      <a:pt x="191" y="76"/>
                    </a:lnTo>
                    <a:lnTo>
                      <a:pt x="191" y="78"/>
                    </a:lnTo>
                    <a:lnTo>
                      <a:pt x="191" y="78"/>
                    </a:lnTo>
                    <a:lnTo>
                      <a:pt x="192" y="78"/>
                    </a:lnTo>
                    <a:lnTo>
                      <a:pt x="192" y="78"/>
                    </a:lnTo>
                    <a:lnTo>
                      <a:pt x="194" y="79"/>
                    </a:lnTo>
                    <a:lnTo>
                      <a:pt x="194" y="79"/>
                    </a:lnTo>
                    <a:lnTo>
                      <a:pt x="192" y="81"/>
                    </a:lnTo>
                    <a:lnTo>
                      <a:pt x="192" y="81"/>
                    </a:lnTo>
                    <a:lnTo>
                      <a:pt x="189" y="81"/>
                    </a:lnTo>
                    <a:lnTo>
                      <a:pt x="188" y="81"/>
                    </a:lnTo>
                    <a:lnTo>
                      <a:pt x="186" y="82"/>
                    </a:lnTo>
                    <a:lnTo>
                      <a:pt x="183" y="84"/>
                    </a:lnTo>
                    <a:lnTo>
                      <a:pt x="180" y="86"/>
                    </a:lnTo>
                    <a:lnTo>
                      <a:pt x="178" y="86"/>
                    </a:lnTo>
                    <a:lnTo>
                      <a:pt x="177" y="87"/>
                    </a:lnTo>
                    <a:lnTo>
                      <a:pt x="174" y="89"/>
                    </a:lnTo>
                    <a:lnTo>
                      <a:pt x="172" y="90"/>
                    </a:lnTo>
                    <a:lnTo>
                      <a:pt x="170" y="93"/>
                    </a:lnTo>
                    <a:lnTo>
                      <a:pt x="169" y="95"/>
                    </a:lnTo>
                    <a:lnTo>
                      <a:pt x="167" y="97"/>
                    </a:lnTo>
                    <a:lnTo>
                      <a:pt x="166" y="97"/>
                    </a:lnTo>
                    <a:lnTo>
                      <a:pt x="162" y="98"/>
                    </a:lnTo>
                    <a:lnTo>
                      <a:pt x="159" y="98"/>
                    </a:lnTo>
                    <a:lnTo>
                      <a:pt x="156" y="98"/>
                    </a:lnTo>
                    <a:lnTo>
                      <a:pt x="156" y="98"/>
                    </a:lnTo>
                    <a:lnTo>
                      <a:pt x="155" y="98"/>
                    </a:lnTo>
                    <a:lnTo>
                      <a:pt x="153" y="98"/>
                    </a:lnTo>
                    <a:lnTo>
                      <a:pt x="151" y="98"/>
                    </a:lnTo>
                    <a:lnTo>
                      <a:pt x="151" y="98"/>
                    </a:lnTo>
                    <a:lnTo>
                      <a:pt x="151" y="98"/>
                    </a:lnTo>
                    <a:lnTo>
                      <a:pt x="151" y="100"/>
                    </a:lnTo>
                    <a:lnTo>
                      <a:pt x="151" y="101"/>
                    </a:lnTo>
                    <a:lnTo>
                      <a:pt x="151" y="101"/>
                    </a:lnTo>
                    <a:lnTo>
                      <a:pt x="150" y="101"/>
                    </a:lnTo>
                    <a:lnTo>
                      <a:pt x="150" y="103"/>
                    </a:lnTo>
                    <a:lnTo>
                      <a:pt x="148" y="101"/>
                    </a:lnTo>
                    <a:lnTo>
                      <a:pt x="147" y="101"/>
                    </a:lnTo>
                    <a:lnTo>
                      <a:pt x="144" y="101"/>
                    </a:lnTo>
                    <a:lnTo>
                      <a:pt x="142" y="101"/>
                    </a:lnTo>
                    <a:lnTo>
                      <a:pt x="142" y="101"/>
                    </a:lnTo>
                    <a:lnTo>
                      <a:pt x="140" y="103"/>
                    </a:lnTo>
                    <a:lnTo>
                      <a:pt x="139" y="103"/>
                    </a:lnTo>
                    <a:lnTo>
                      <a:pt x="139" y="104"/>
                    </a:lnTo>
                    <a:lnTo>
                      <a:pt x="137" y="104"/>
                    </a:lnTo>
                    <a:lnTo>
                      <a:pt x="136" y="106"/>
                    </a:lnTo>
                    <a:lnTo>
                      <a:pt x="134" y="106"/>
                    </a:lnTo>
                    <a:lnTo>
                      <a:pt x="131" y="109"/>
                    </a:lnTo>
                    <a:lnTo>
                      <a:pt x="129" y="109"/>
                    </a:lnTo>
                    <a:lnTo>
                      <a:pt x="126" y="111"/>
                    </a:lnTo>
                    <a:lnTo>
                      <a:pt x="125" y="112"/>
                    </a:lnTo>
                    <a:lnTo>
                      <a:pt x="125" y="112"/>
                    </a:lnTo>
                    <a:lnTo>
                      <a:pt x="121" y="115"/>
                    </a:lnTo>
                    <a:lnTo>
                      <a:pt x="120" y="115"/>
                    </a:lnTo>
                    <a:lnTo>
                      <a:pt x="120" y="115"/>
                    </a:lnTo>
                    <a:lnTo>
                      <a:pt x="120" y="117"/>
                    </a:lnTo>
                    <a:lnTo>
                      <a:pt x="120" y="133"/>
                    </a:lnTo>
                    <a:lnTo>
                      <a:pt x="118" y="133"/>
                    </a:lnTo>
                    <a:lnTo>
                      <a:pt x="118" y="133"/>
                    </a:lnTo>
                    <a:lnTo>
                      <a:pt x="118" y="133"/>
                    </a:lnTo>
                    <a:lnTo>
                      <a:pt x="118" y="134"/>
                    </a:lnTo>
                    <a:lnTo>
                      <a:pt x="118" y="134"/>
                    </a:lnTo>
                    <a:lnTo>
                      <a:pt x="118" y="136"/>
                    </a:lnTo>
                    <a:lnTo>
                      <a:pt x="118" y="136"/>
                    </a:lnTo>
                    <a:lnTo>
                      <a:pt x="118" y="137"/>
                    </a:lnTo>
                    <a:lnTo>
                      <a:pt x="118" y="139"/>
                    </a:lnTo>
                    <a:lnTo>
                      <a:pt x="120" y="139"/>
                    </a:lnTo>
                    <a:lnTo>
                      <a:pt x="120" y="141"/>
                    </a:lnTo>
                    <a:lnTo>
                      <a:pt x="118" y="141"/>
                    </a:lnTo>
                    <a:lnTo>
                      <a:pt x="117" y="141"/>
                    </a:lnTo>
                    <a:lnTo>
                      <a:pt x="115" y="141"/>
                    </a:lnTo>
                    <a:lnTo>
                      <a:pt x="115" y="141"/>
                    </a:lnTo>
                    <a:lnTo>
                      <a:pt x="112" y="141"/>
                    </a:lnTo>
                    <a:lnTo>
                      <a:pt x="112" y="141"/>
                    </a:lnTo>
                    <a:lnTo>
                      <a:pt x="110" y="141"/>
                    </a:lnTo>
                    <a:lnTo>
                      <a:pt x="110" y="141"/>
                    </a:lnTo>
                    <a:lnTo>
                      <a:pt x="109" y="141"/>
                    </a:lnTo>
                    <a:lnTo>
                      <a:pt x="107" y="142"/>
                    </a:lnTo>
                    <a:lnTo>
                      <a:pt x="106" y="144"/>
                    </a:lnTo>
                    <a:lnTo>
                      <a:pt x="106" y="144"/>
                    </a:lnTo>
                    <a:lnTo>
                      <a:pt x="104" y="144"/>
                    </a:lnTo>
                    <a:lnTo>
                      <a:pt x="103" y="144"/>
                    </a:lnTo>
                    <a:lnTo>
                      <a:pt x="101" y="144"/>
                    </a:lnTo>
                    <a:lnTo>
                      <a:pt x="101" y="144"/>
                    </a:lnTo>
                    <a:lnTo>
                      <a:pt x="101" y="144"/>
                    </a:lnTo>
                    <a:lnTo>
                      <a:pt x="99" y="144"/>
                    </a:lnTo>
                    <a:lnTo>
                      <a:pt x="98" y="144"/>
                    </a:lnTo>
                    <a:lnTo>
                      <a:pt x="98" y="144"/>
                    </a:lnTo>
                    <a:lnTo>
                      <a:pt x="96" y="144"/>
                    </a:lnTo>
                    <a:lnTo>
                      <a:pt x="95" y="142"/>
                    </a:lnTo>
                    <a:lnTo>
                      <a:pt x="93" y="142"/>
                    </a:lnTo>
                    <a:lnTo>
                      <a:pt x="92" y="142"/>
                    </a:lnTo>
                    <a:lnTo>
                      <a:pt x="90" y="142"/>
                    </a:lnTo>
                    <a:lnTo>
                      <a:pt x="90" y="142"/>
                    </a:lnTo>
                    <a:lnTo>
                      <a:pt x="88" y="142"/>
                    </a:lnTo>
                    <a:lnTo>
                      <a:pt x="87" y="142"/>
                    </a:lnTo>
                    <a:lnTo>
                      <a:pt x="85" y="144"/>
                    </a:lnTo>
                    <a:lnTo>
                      <a:pt x="84" y="144"/>
                    </a:lnTo>
                    <a:lnTo>
                      <a:pt x="80" y="144"/>
                    </a:lnTo>
                    <a:lnTo>
                      <a:pt x="82" y="145"/>
                    </a:lnTo>
                    <a:lnTo>
                      <a:pt x="82" y="145"/>
                    </a:lnTo>
                    <a:lnTo>
                      <a:pt x="82" y="147"/>
                    </a:lnTo>
                    <a:lnTo>
                      <a:pt x="82" y="149"/>
                    </a:lnTo>
                    <a:lnTo>
                      <a:pt x="80" y="149"/>
                    </a:lnTo>
                    <a:lnTo>
                      <a:pt x="80" y="150"/>
                    </a:lnTo>
                    <a:lnTo>
                      <a:pt x="79" y="150"/>
                    </a:lnTo>
                    <a:lnTo>
                      <a:pt x="79" y="152"/>
                    </a:lnTo>
                    <a:lnTo>
                      <a:pt x="79" y="152"/>
                    </a:lnTo>
                    <a:lnTo>
                      <a:pt x="77" y="153"/>
                    </a:lnTo>
                    <a:lnTo>
                      <a:pt x="77" y="155"/>
                    </a:lnTo>
                    <a:lnTo>
                      <a:pt x="77" y="155"/>
                    </a:lnTo>
                    <a:lnTo>
                      <a:pt x="76" y="156"/>
                    </a:lnTo>
                    <a:lnTo>
                      <a:pt x="76" y="156"/>
                    </a:lnTo>
                    <a:lnTo>
                      <a:pt x="74" y="156"/>
                    </a:lnTo>
                    <a:lnTo>
                      <a:pt x="73" y="156"/>
                    </a:lnTo>
                    <a:lnTo>
                      <a:pt x="73" y="156"/>
                    </a:lnTo>
                    <a:lnTo>
                      <a:pt x="71" y="158"/>
                    </a:lnTo>
                    <a:lnTo>
                      <a:pt x="71" y="158"/>
                    </a:lnTo>
                    <a:lnTo>
                      <a:pt x="71" y="160"/>
                    </a:lnTo>
                    <a:lnTo>
                      <a:pt x="71" y="160"/>
                    </a:lnTo>
                    <a:lnTo>
                      <a:pt x="71" y="160"/>
                    </a:lnTo>
                    <a:lnTo>
                      <a:pt x="71" y="161"/>
                    </a:lnTo>
                    <a:lnTo>
                      <a:pt x="69" y="163"/>
                    </a:lnTo>
                    <a:lnTo>
                      <a:pt x="69" y="164"/>
                    </a:lnTo>
                    <a:lnTo>
                      <a:pt x="69" y="166"/>
                    </a:lnTo>
                    <a:lnTo>
                      <a:pt x="68" y="169"/>
                    </a:lnTo>
                    <a:lnTo>
                      <a:pt x="68" y="171"/>
                    </a:lnTo>
                    <a:lnTo>
                      <a:pt x="66" y="174"/>
                    </a:lnTo>
                    <a:lnTo>
                      <a:pt x="66" y="175"/>
                    </a:lnTo>
                    <a:lnTo>
                      <a:pt x="66" y="175"/>
                    </a:lnTo>
                    <a:lnTo>
                      <a:pt x="65" y="177"/>
                    </a:lnTo>
                    <a:lnTo>
                      <a:pt x="65" y="177"/>
                    </a:lnTo>
                    <a:lnTo>
                      <a:pt x="63" y="178"/>
                    </a:lnTo>
                    <a:lnTo>
                      <a:pt x="62" y="178"/>
                    </a:lnTo>
                    <a:lnTo>
                      <a:pt x="60" y="180"/>
                    </a:lnTo>
                    <a:lnTo>
                      <a:pt x="58" y="180"/>
                    </a:lnTo>
                    <a:lnTo>
                      <a:pt x="58" y="180"/>
                    </a:lnTo>
                    <a:lnTo>
                      <a:pt x="58" y="182"/>
                    </a:lnTo>
                    <a:lnTo>
                      <a:pt x="57" y="182"/>
                    </a:lnTo>
                    <a:lnTo>
                      <a:pt x="57" y="183"/>
                    </a:lnTo>
                    <a:lnTo>
                      <a:pt x="55" y="185"/>
                    </a:lnTo>
                    <a:lnTo>
                      <a:pt x="55" y="186"/>
                    </a:lnTo>
                    <a:lnTo>
                      <a:pt x="54" y="188"/>
                    </a:lnTo>
                    <a:lnTo>
                      <a:pt x="54" y="188"/>
                    </a:lnTo>
                    <a:lnTo>
                      <a:pt x="52" y="189"/>
                    </a:lnTo>
                    <a:lnTo>
                      <a:pt x="51" y="189"/>
                    </a:lnTo>
                    <a:lnTo>
                      <a:pt x="49" y="189"/>
                    </a:lnTo>
                    <a:lnTo>
                      <a:pt x="49" y="191"/>
                    </a:lnTo>
                    <a:lnTo>
                      <a:pt x="47" y="191"/>
                    </a:lnTo>
                    <a:lnTo>
                      <a:pt x="46" y="193"/>
                    </a:lnTo>
                    <a:lnTo>
                      <a:pt x="44" y="193"/>
                    </a:lnTo>
                    <a:lnTo>
                      <a:pt x="44" y="193"/>
                    </a:lnTo>
                    <a:lnTo>
                      <a:pt x="44" y="196"/>
                    </a:lnTo>
                    <a:lnTo>
                      <a:pt x="43" y="197"/>
                    </a:lnTo>
                    <a:lnTo>
                      <a:pt x="43" y="199"/>
                    </a:lnTo>
                    <a:lnTo>
                      <a:pt x="43" y="202"/>
                    </a:lnTo>
                    <a:lnTo>
                      <a:pt x="41" y="204"/>
                    </a:lnTo>
                    <a:lnTo>
                      <a:pt x="41" y="205"/>
                    </a:lnTo>
                    <a:lnTo>
                      <a:pt x="41" y="207"/>
                    </a:lnTo>
                    <a:lnTo>
                      <a:pt x="41" y="210"/>
                    </a:lnTo>
                    <a:lnTo>
                      <a:pt x="41" y="212"/>
                    </a:lnTo>
                    <a:lnTo>
                      <a:pt x="41" y="213"/>
                    </a:lnTo>
                    <a:lnTo>
                      <a:pt x="40" y="213"/>
                    </a:lnTo>
                    <a:lnTo>
                      <a:pt x="40" y="215"/>
                    </a:lnTo>
                    <a:lnTo>
                      <a:pt x="40" y="216"/>
                    </a:lnTo>
                    <a:lnTo>
                      <a:pt x="38" y="216"/>
                    </a:lnTo>
                    <a:lnTo>
                      <a:pt x="36" y="218"/>
                    </a:lnTo>
                    <a:lnTo>
                      <a:pt x="36" y="218"/>
                    </a:lnTo>
                    <a:lnTo>
                      <a:pt x="36" y="218"/>
                    </a:lnTo>
                    <a:lnTo>
                      <a:pt x="35" y="219"/>
                    </a:lnTo>
                    <a:lnTo>
                      <a:pt x="35" y="221"/>
                    </a:lnTo>
                    <a:lnTo>
                      <a:pt x="35" y="221"/>
                    </a:lnTo>
                    <a:lnTo>
                      <a:pt x="35" y="223"/>
                    </a:lnTo>
                    <a:lnTo>
                      <a:pt x="35" y="223"/>
                    </a:lnTo>
                    <a:lnTo>
                      <a:pt x="33" y="224"/>
                    </a:lnTo>
                    <a:lnTo>
                      <a:pt x="33" y="226"/>
                    </a:lnTo>
                    <a:lnTo>
                      <a:pt x="32" y="227"/>
                    </a:lnTo>
                    <a:lnTo>
                      <a:pt x="30" y="227"/>
                    </a:lnTo>
                    <a:lnTo>
                      <a:pt x="27" y="227"/>
                    </a:lnTo>
                    <a:lnTo>
                      <a:pt x="25" y="227"/>
                    </a:lnTo>
                    <a:lnTo>
                      <a:pt x="22" y="227"/>
                    </a:lnTo>
                    <a:lnTo>
                      <a:pt x="21" y="226"/>
                    </a:lnTo>
                    <a:lnTo>
                      <a:pt x="17" y="226"/>
                    </a:lnTo>
                    <a:lnTo>
                      <a:pt x="16" y="226"/>
                    </a:lnTo>
                    <a:lnTo>
                      <a:pt x="14" y="226"/>
                    </a:lnTo>
                    <a:lnTo>
                      <a:pt x="11" y="226"/>
                    </a:lnTo>
                    <a:lnTo>
                      <a:pt x="6" y="226"/>
                    </a:lnTo>
                    <a:lnTo>
                      <a:pt x="3" y="226"/>
                    </a:lnTo>
                    <a:lnTo>
                      <a:pt x="0" y="227"/>
                    </a:lnTo>
                    <a:lnTo>
                      <a:pt x="0" y="227"/>
                    </a:lnTo>
                    <a:lnTo>
                      <a:pt x="2" y="219"/>
                    </a:lnTo>
                    <a:lnTo>
                      <a:pt x="3" y="216"/>
                    </a:lnTo>
                    <a:lnTo>
                      <a:pt x="5" y="215"/>
                    </a:lnTo>
                    <a:lnTo>
                      <a:pt x="6" y="213"/>
                    </a:lnTo>
                    <a:lnTo>
                      <a:pt x="10" y="210"/>
                    </a:lnTo>
                    <a:lnTo>
                      <a:pt x="10" y="205"/>
                    </a:lnTo>
                    <a:lnTo>
                      <a:pt x="11" y="204"/>
                    </a:lnTo>
                    <a:lnTo>
                      <a:pt x="13" y="204"/>
                    </a:lnTo>
                    <a:lnTo>
                      <a:pt x="11" y="202"/>
                    </a:lnTo>
                    <a:lnTo>
                      <a:pt x="13" y="201"/>
                    </a:lnTo>
                    <a:lnTo>
                      <a:pt x="14" y="197"/>
                    </a:lnTo>
                    <a:lnTo>
                      <a:pt x="16" y="194"/>
                    </a:lnTo>
                    <a:lnTo>
                      <a:pt x="17" y="193"/>
                    </a:lnTo>
                    <a:lnTo>
                      <a:pt x="17" y="191"/>
                    </a:lnTo>
                    <a:lnTo>
                      <a:pt x="17" y="191"/>
                    </a:lnTo>
                    <a:lnTo>
                      <a:pt x="16" y="191"/>
                    </a:lnTo>
                    <a:lnTo>
                      <a:pt x="16" y="193"/>
                    </a:lnTo>
                    <a:lnTo>
                      <a:pt x="14" y="193"/>
                    </a:lnTo>
                    <a:lnTo>
                      <a:pt x="16" y="193"/>
                    </a:lnTo>
                    <a:lnTo>
                      <a:pt x="16" y="191"/>
                    </a:lnTo>
                    <a:lnTo>
                      <a:pt x="17" y="189"/>
                    </a:lnTo>
                    <a:lnTo>
                      <a:pt x="21" y="186"/>
                    </a:lnTo>
                    <a:lnTo>
                      <a:pt x="27" y="182"/>
                    </a:lnTo>
                    <a:lnTo>
                      <a:pt x="28" y="180"/>
                    </a:lnTo>
                    <a:lnTo>
                      <a:pt x="30" y="177"/>
                    </a:lnTo>
                    <a:lnTo>
                      <a:pt x="32" y="175"/>
                    </a:lnTo>
                    <a:lnTo>
                      <a:pt x="32" y="169"/>
                    </a:lnTo>
                    <a:lnTo>
                      <a:pt x="32" y="167"/>
                    </a:lnTo>
                    <a:lnTo>
                      <a:pt x="33" y="164"/>
                    </a:lnTo>
                    <a:lnTo>
                      <a:pt x="35" y="161"/>
                    </a:lnTo>
                    <a:lnTo>
                      <a:pt x="36" y="158"/>
                    </a:lnTo>
                    <a:lnTo>
                      <a:pt x="36" y="155"/>
                    </a:lnTo>
                    <a:lnTo>
                      <a:pt x="38" y="153"/>
                    </a:lnTo>
                    <a:lnTo>
                      <a:pt x="40" y="153"/>
                    </a:lnTo>
                    <a:lnTo>
                      <a:pt x="41" y="152"/>
                    </a:lnTo>
                    <a:lnTo>
                      <a:pt x="44" y="150"/>
                    </a:lnTo>
                    <a:lnTo>
                      <a:pt x="47" y="147"/>
                    </a:lnTo>
                    <a:lnTo>
                      <a:pt x="49" y="147"/>
                    </a:lnTo>
                    <a:lnTo>
                      <a:pt x="51" y="144"/>
                    </a:lnTo>
                    <a:lnTo>
                      <a:pt x="52" y="141"/>
                    </a:lnTo>
                    <a:lnTo>
                      <a:pt x="54" y="136"/>
                    </a:lnTo>
                    <a:lnTo>
                      <a:pt x="55" y="133"/>
                    </a:lnTo>
                    <a:lnTo>
                      <a:pt x="55" y="133"/>
                    </a:lnTo>
                    <a:lnTo>
                      <a:pt x="57" y="130"/>
                    </a:lnTo>
                    <a:lnTo>
                      <a:pt x="58" y="128"/>
                    </a:lnTo>
                    <a:lnTo>
                      <a:pt x="62" y="126"/>
                    </a:lnTo>
                    <a:lnTo>
                      <a:pt x="65" y="126"/>
                    </a:lnTo>
                    <a:lnTo>
                      <a:pt x="73" y="125"/>
                    </a:lnTo>
                    <a:lnTo>
                      <a:pt x="79" y="122"/>
                    </a:lnTo>
                    <a:lnTo>
                      <a:pt x="80" y="120"/>
                    </a:lnTo>
                    <a:lnTo>
                      <a:pt x="82" y="119"/>
                    </a:lnTo>
                    <a:lnTo>
                      <a:pt x="85" y="115"/>
                    </a:lnTo>
                    <a:lnTo>
                      <a:pt x="92" y="112"/>
                    </a:lnTo>
                    <a:lnTo>
                      <a:pt x="95" y="111"/>
                    </a:lnTo>
                    <a:lnTo>
                      <a:pt x="98" y="104"/>
                    </a:lnTo>
                    <a:lnTo>
                      <a:pt x="101" y="101"/>
                    </a:lnTo>
                    <a:lnTo>
                      <a:pt x="103" y="98"/>
                    </a:lnTo>
                    <a:lnTo>
                      <a:pt x="104" y="97"/>
                    </a:lnTo>
                    <a:lnTo>
                      <a:pt x="106" y="93"/>
                    </a:lnTo>
                    <a:lnTo>
                      <a:pt x="107" y="90"/>
                    </a:lnTo>
                    <a:lnTo>
                      <a:pt x="106" y="89"/>
                    </a:lnTo>
                    <a:lnTo>
                      <a:pt x="104" y="86"/>
                    </a:lnTo>
                    <a:lnTo>
                      <a:pt x="103" y="86"/>
                    </a:lnTo>
                    <a:lnTo>
                      <a:pt x="103" y="84"/>
                    </a:lnTo>
                    <a:lnTo>
                      <a:pt x="104" y="82"/>
                    </a:lnTo>
                    <a:lnTo>
                      <a:pt x="104" y="79"/>
                    </a:lnTo>
                    <a:lnTo>
                      <a:pt x="104" y="73"/>
                    </a:lnTo>
                    <a:lnTo>
                      <a:pt x="106" y="68"/>
                    </a:lnTo>
                    <a:lnTo>
                      <a:pt x="110" y="62"/>
                    </a:lnTo>
                    <a:lnTo>
                      <a:pt x="112" y="60"/>
                    </a:lnTo>
                    <a:lnTo>
                      <a:pt x="112" y="56"/>
                    </a:lnTo>
                    <a:lnTo>
                      <a:pt x="112" y="54"/>
                    </a:lnTo>
                    <a:lnTo>
                      <a:pt x="118" y="49"/>
                    </a:lnTo>
                    <a:lnTo>
                      <a:pt x="121" y="45"/>
                    </a:lnTo>
                    <a:lnTo>
                      <a:pt x="123" y="43"/>
                    </a:lnTo>
                    <a:lnTo>
                      <a:pt x="126" y="41"/>
                    </a:lnTo>
                    <a:lnTo>
                      <a:pt x="136" y="37"/>
                    </a:lnTo>
                    <a:lnTo>
                      <a:pt x="142" y="35"/>
                    </a:lnTo>
                    <a:lnTo>
                      <a:pt x="147" y="32"/>
                    </a:lnTo>
                    <a:lnTo>
                      <a:pt x="148" y="29"/>
                    </a:lnTo>
                    <a:lnTo>
                      <a:pt x="155" y="19"/>
                    </a:lnTo>
                    <a:lnTo>
                      <a:pt x="159" y="4"/>
                    </a:lnTo>
                    <a:lnTo>
                      <a:pt x="159" y="2"/>
                    </a:lnTo>
                    <a:lnTo>
                      <a:pt x="162" y="2"/>
                    </a:lnTo>
                    <a:lnTo>
                      <a:pt x="164" y="2"/>
                    </a:lnTo>
                    <a:lnTo>
                      <a:pt x="166" y="2"/>
                    </a:lnTo>
                    <a:lnTo>
                      <a:pt x="16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0" name="Freeform 218">
                <a:extLst>
                  <a:ext uri="{FF2B5EF4-FFF2-40B4-BE49-F238E27FC236}">
                    <a16:creationId xmlns:a16="http://schemas.microsoft.com/office/drawing/2014/main" id="{4360A032-D65F-408D-AB9C-251DF928411D}"/>
                  </a:ext>
                </a:extLst>
              </p:cNvPr>
              <p:cNvSpPr>
                <a:spLocks/>
              </p:cNvSpPr>
              <p:nvPr/>
            </p:nvSpPr>
            <p:spPr bwMode="auto">
              <a:xfrm>
                <a:off x="6026190" y="3453008"/>
                <a:ext cx="446372" cy="411286"/>
              </a:xfrm>
              <a:custGeom>
                <a:avLst/>
                <a:gdLst>
                  <a:gd name="T0" fmla="*/ 43 w 229"/>
                  <a:gd name="T1" fmla="*/ 4 h 211"/>
                  <a:gd name="T2" fmla="*/ 58 w 229"/>
                  <a:gd name="T3" fmla="*/ 4 h 211"/>
                  <a:gd name="T4" fmla="*/ 71 w 229"/>
                  <a:gd name="T5" fmla="*/ 7 h 211"/>
                  <a:gd name="T6" fmla="*/ 85 w 229"/>
                  <a:gd name="T7" fmla="*/ 12 h 211"/>
                  <a:gd name="T8" fmla="*/ 88 w 229"/>
                  <a:gd name="T9" fmla="*/ 22 h 211"/>
                  <a:gd name="T10" fmla="*/ 95 w 229"/>
                  <a:gd name="T11" fmla="*/ 29 h 211"/>
                  <a:gd name="T12" fmla="*/ 117 w 229"/>
                  <a:gd name="T13" fmla="*/ 33 h 211"/>
                  <a:gd name="T14" fmla="*/ 136 w 229"/>
                  <a:gd name="T15" fmla="*/ 44 h 211"/>
                  <a:gd name="T16" fmla="*/ 148 w 229"/>
                  <a:gd name="T17" fmla="*/ 44 h 211"/>
                  <a:gd name="T18" fmla="*/ 158 w 229"/>
                  <a:gd name="T19" fmla="*/ 33 h 211"/>
                  <a:gd name="T20" fmla="*/ 155 w 229"/>
                  <a:gd name="T21" fmla="*/ 26 h 211"/>
                  <a:gd name="T22" fmla="*/ 156 w 229"/>
                  <a:gd name="T23" fmla="*/ 15 h 211"/>
                  <a:gd name="T24" fmla="*/ 174 w 229"/>
                  <a:gd name="T25" fmla="*/ 6 h 211"/>
                  <a:gd name="T26" fmla="*/ 181 w 229"/>
                  <a:gd name="T27" fmla="*/ 4 h 211"/>
                  <a:gd name="T28" fmla="*/ 194 w 229"/>
                  <a:gd name="T29" fmla="*/ 7 h 211"/>
                  <a:gd name="T30" fmla="*/ 200 w 229"/>
                  <a:gd name="T31" fmla="*/ 12 h 211"/>
                  <a:gd name="T32" fmla="*/ 211 w 229"/>
                  <a:gd name="T33" fmla="*/ 17 h 211"/>
                  <a:gd name="T34" fmla="*/ 222 w 229"/>
                  <a:gd name="T35" fmla="*/ 18 h 211"/>
                  <a:gd name="T36" fmla="*/ 229 w 229"/>
                  <a:gd name="T37" fmla="*/ 23 h 211"/>
                  <a:gd name="T38" fmla="*/ 227 w 229"/>
                  <a:gd name="T39" fmla="*/ 26 h 211"/>
                  <a:gd name="T40" fmla="*/ 226 w 229"/>
                  <a:gd name="T41" fmla="*/ 34 h 211"/>
                  <a:gd name="T42" fmla="*/ 226 w 229"/>
                  <a:gd name="T43" fmla="*/ 42 h 211"/>
                  <a:gd name="T44" fmla="*/ 222 w 229"/>
                  <a:gd name="T45" fmla="*/ 48 h 211"/>
                  <a:gd name="T46" fmla="*/ 226 w 229"/>
                  <a:gd name="T47" fmla="*/ 61 h 211"/>
                  <a:gd name="T48" fmla="*/ 227 w 229"/>
                  <a:gd name="T49" fmla="*/ 189 h 211"/>
                  <a:gd name="T50" fmla="*/ 227 w 229"/>
                  <a:gd name="T51" fmla="*/ 203 h 211"/>
                  <a:gd name="T52" fmla="*/ 213 w 229"/>
                  <a:gd name="T53" fmla="*/ 203 h 211"/>
                  <a:gd name="T54" fmla="*/ 191 w 229"/>
                  <a:gd name="T55" fmla="*/ 200 h 211"/>
                  <a:gd name="T56" fmla="*/ 164 w 229"/>
                  <a:gd name="T57" fmla="*/ 185 h 211"/>
                  <a:gd name="T58" fmla="*/ 136 w 229"/>
                  <a:gd name="T59" fmla="*/ 171 h 211"/>
                  <a:gd name="T60" fmla="*/ 109 w 229"/>
                  <a:gd name="T61" fmla="*/ 157 h 211"/>
                  <a:gd name="T62" fmla="*/ 87 w 229"/>
                  <a:gd name="T63" fmla="*/ 156 h 211"/>
                  <a:gd name="T64" fmla="*/ 71 w 229"/>
                  <a:gd name="T65" fmla="*/ 163 h 211"/>
                  <a:gd name="T66" fmla="*/ 60 w 229"/>
                  <a:gd name="T67" fmla="*/ 156 h 211"/>
                  <a:gd name="T68" fmla="*/ 38 w 229"/>
                  <a:gd name="T69" fmla="*/ 148 h 211"/>
                  <a:gd name="T70" fmla="*/ 32 w 229"/>
                  <a:gd name="T71" fmla="*/ 138 h 211"/>
                  <a:gd name="T72" fmla="*/ 16 w 229"/>
                  <a:gd name="T73" fmla="*/ 135 h 211"/>
                  <a:gd name="T74" fmla="*/ 13 w 229"/>
                  <a:gd name="T75" fmla="*/ 132 h 211"/>
                  <a:gd name="T76" fmla="*/ 6 w 229"/>
                  <a:gd name="T77" fmla="*/ 118 h 211"/>
                  <a:gd name="T78" fmla="*/ 2 w 229"/>
                  <a:gd name="T79" fmla="*/ 108 h 211"/>
                  <a:gd name="T80" fmla="*/ 8 w 229"/>
                  <a:gd name="T81" fmla="*/ 104 h 211"/>
                  <a:gd name="T82" fmla="*/ 6 w 229"/>
                  <a:gd name="T83" fmla="*/ 94 h 211"/>
                  <a:gd name="T84" fmla="*/ 8 w 229"/>
                  <a:gd name="T85" fmla="*/ 81 h 211"/>
                  <a:gd name="T86" fmla="*/ 8 w 229"/>
                  <a:gd name="T87" fmla="*/ 63 h 211"/>
                  <a:gd name="T88" fmla="*/ 3 w 229"/>
                  <a:gd name="T89" fmla="*/ 53 h 211"/>
                  <a:gd name="T90" fmla="*/ 3 w 229"/>
                  <a:gd name="T91" fmla="*/ 47 h 211"/>
                  <a:gd name="T92" fmla="*/ 10 w 229"/>
                  <a:gd name="T93" fmla="*/ 44 h 211"/>
                  <a:gd name="T94" fmla="*/ 14 w 229"/>
                  <a:gd name="T95" fmla="*/ 37 h 211"/>
                  <a:gd name="T96" fmla="*/ 13 w 229"/>
                  <a:gd name="T97" fmla="*/ 28 h 211"/>
                  <a:gd name="T98" fmla="*/ 14 w 229"/>
                  <a:gd name="T99" fmla="*/ 23 h 211"/>
                  <a:gd name="T100" fmla="*/ 19 w 229"/>
                  <a:gd name="T101" fmla="*/ 20 h 211"/>
                  <a:gd name="T102" fmla="*/ 25 w 229"/>
                  <a:gd name="T103" fmla="*/ 15 h 211"/>
                  <a:gd name="T104" fmla="*/ 33 w 229"/>
                  <a:gd name="T105" fmla="*/ 11 h 211"/>
                  <a:gd name="T106" fmla="*/ 32 w 229"/>
                  <a:gd name="T107"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 h="211">
                    <a:moveTo>
                      <a:pt x="32" y="0"/>
                    </a:moveTo>
                    <a:lnTo>
                      <a:pt x="33" y="1"/>
                    </a:lnTo>
                    <a:lnTo>
                      <a:pt x="36" y="1"/>
                    </a:lnTo>
                    <a:lnTo>
                      <a:pt x="43" y="4"/>
                    </a:lnTo>
                    <a:lnTo>
                      <a:pt x="46" y="6"/>
                    </a:lnTo>
                    <a:lnTo>
                      <a:pt x="51" y="6"/>
                    </a:lnTo>
                    <a:lnTo>
                      <a:pt x="55" y="4"/>
                    </a:lnTo>
                    <a:lnTo>
                      <a:pt x="58" y="4"/>
                    </a:lnTo>
                    <a:lnTo>
                      <a:pt x="62" y="6"/>
                    </a:lnTo>
                    <a:lnTo>
                      <a:pt x="63" y="6"/>
                    </a:lnTo>
                    <a:lnTo>
                      <a:pt x="66" y="6"/>
                    </a:lnTo>
                    <a:lnTo>
                      <a:pt x="71" y="7"/>
                    </a:lnTo>
                    <a:lnTo>
                      <a:pt x="71" y="7"/>
                    </a:lnTo>
                    <a:lnTo>
                      <a:pt x="74" y="11"/>
                    </a:lnTo>
                    <a:lnTo>
                      <a:pt x="76" y="11"/>
                    </a:lnTo>
                    <a:lnTo>
                      <a:pt x="85" y="12"/>
                    </a:lnTo>
                    <a:lnTo>
                      <a:pt x="87" y="14"/>
                    </a:lnTo>
                    <a:lnTo>
                      <a:pt x="88" y="17"/>
                    </a:lnTo>
                    <a:lnTo>
                      <a:pt x="88" y="18"/>
                    </a:lnTo>
                    <a:lnTo>
                      <a:pt x="88" y="22"/>
                    </a:lnTo>
                    <a:lnTo>
                      <a:pt x="90" y="25"/>
                    </a:lnTo>
                    <a:lnTo>
                      <a:pt x="92" y="26"/>
                    </a:lnTo>
                    <a:lnTo>
                      <a:pt x="93" y="28"/>
                    </a:lnTo>
                    <a:lnTo>
                      <a:pt x="95" y="29"/>
                    </a:lnTo>
                    <a:lnTo>
                      <a:pt x="99" y="31"/>
                    </a:lnTo>
                    <a:lnTo>
                      <a:pt x="104" y="31"/>
                    </a:lnTo>
                    <a:lnTo>
                      <a:pt x="109" y="31"/>
                    </a:lnTo>
                    <a:lnTo>
                      <a:pt x="117" y="33"/>
                    </a:lnTo>
                    <a:lnTo>
                      <a:pt x="123" y="36"/>
                    </a:lnTo>
                    <a:lnTo>
                      <a:pt x="125" y="37"/>
                    </a:lnTo>
                    <a:lnTo>
                      <a:pt x="129" y="39"/>
                    </a:lnTo>
                    <a:lnTo>
                      <a:pt x="136" y="44"/>
                    </a:lnTo>
                    <a:lnTo>
                      <a:pt x="139" y="45"/>
                    </a:lnTo>
                    <a:lnTo>
                      <a:pt x="142" y="47"/>
                    </a:lnTo>
                    <a:lnTo>
                      <a:pt x="145" y="45"/>
                    </a:lnTo>
                    <a:lnTo>
                      <a:pt x="148" y="44"/>
                    </a:lnTo>
                    <a:lnTo>
                      <a:pt x="151" y="42"/>
                    </a:lnTo>
                    <a:lnTo>
                      <a:pt x="155" y="37"/>
                    </a:lnTo>
                    <a:lnTo>
                      <a:pt x="156" y="36"/>
                    </a:lnTo>
                    <a:lnTo>
                      <a:pt x="158" y="33"/>
                    </a:lnTo>
                    <a:lnTo>
                      <a:pt x="156" y="31"/>
                    </a:lnTo>
                    <a:lnTo>
                      <a:pt x="156" y="29"/>
                    </a:lnTo>
                    <a:lnTo>
                      <a:pt x="155" y="28"/>
                    </a:lnTo>
                    <a:lnTo>
                      <a:pt x="155" y="26"/>
                    </a:lnTo>
                    <a:lnTo>
                      <a:pt x="153" y="22"/>
                    </a:lnTo>
                    <a:lnTo>
                      <a:pt x="155" y="18"/>
                    </a:lnTo>
                    <a:lnTo>
                      <a:pt x="155" y="17"/>
                    </a:lnTo>
                    <a:lnTo>
                      <a:pt x="156" y="15"/>
                    </a:lnTo>
                    <a:lnTo>
                      <a:pt x="161" y="12"/>
                    </a:lnTo>
                    <a:lnTo>
                      <a:pt x="164" y="9"/>
                    </a:lnTo>
                    <a:lnTo>
                      <a:pt x="170" y="6"/>
                    </a:lnTo>
                    <a:lnTo>
                      <a:pt x="174" y="6"/>
                    </a:lnTo>
                    <a:lnTo>
                      <a:pt x="175" y="6"/>
                    </a:lnTo>
                    <a:lnTo>
                      <a:pt x="178" y="4"/>
                    </a:lnTo>
                    <a:lnTo>
                      <a:pt x="180" y="4"/>
                    </a:lnTo>
                    <a:lnTo>
                      <a:pt x="181" y="4"/>
                    </a:lnTo>
                    <a:lnTo>
                      <a:pt x="186" y="4"/>
                    </a:lnTo>
                    <a:lnTo>
                      <a:pt x="189" y="4"/>
                    </a:lnTo>
                    <a:lnTo>
                      <a:pt x="191" y="6"/>
                    </a:lnTo>
                    <a:lnTo>
                      <a:pt x="194" y="7"/>
                    </a:lnTo>
                    <a:lnTo>
                      <a:pt x="197" y="7"/>
                    </a:lnTo>
                    <a:lnTo>
                      <a:pt x="199" y="9"/>
                    </a:lnTo>
                    <a:lnTo>
                      <a:pt x="200" y="12"/>
                    </a:lnTo>
                    <a:lnTo>
                      <a:pt x="200" y="12"/>
                    </a:lnTo>
                    <a:lnTo>
                      <a:pt x="200" y="14"/>
                    </a:lnTo>
                    <a:lnTo>
                      <a:pt x="202" y="15"/>
                    </a:lnTo>
                    <a:lnTo>
                      <a:pt x="210" y="17"/>
                    </a:lnTo>
                    <a:lnTo>
                      <a:pt x="211" y="17"/>
                    </a:lnTo>
                    <a:lnTo>
                      <a:pt x="213" y="18"/>
                    </a:lnTo>
                    <a:lnTo>
                      <a:pt x="215" y="18"/>
                    </a:lnTo>
                    <a:lnTo>
                      <a:pt x="219" y="18"/>
                    </a:lnTo>
                    <a:lnTo>
                      <a:pt x="222" y="18"/>
                    </a:lnTo>
                    <a:lnTo>
                      <a:pt x="226" y="18"/>
                    </a:lnTo>
                    <a:lnTo>
                      <a:pt x="227" y="20"/>
                    </a:lnTo>
                    <a:lnTo>
                      <a:pt x="227" y="20"/>
                    </a:lnTo>
                    <a:lnTo>
                      <a:pt x="229" y="23"/>
                    </a:lnTo>
                    <a:lnTo>
                      <a:pt x="229" y="25"/>
                    </a:lnTo>
                    <a:lnTo>
                      <a:pt x="229" y="25"/>
                    </a:lnTo>
                    <a:lnTo>
                      <a:pt x="229" y="26"/>
                    </a:lnTo>
                    <a:lnTo>
                      <a:pt x="227" y="26"/>
                    </a:lnTo>
                    <a:lnTo>
                      <a:pt x="226" y="28"/>
                    </a:lnTo>
                    <a:lnTo>
                      <a:pt x="226" y="29"/>
                    </a:lnTo>
                    <a:lnTo>
                      <a:pt x="226" y="31"/>
                    </a:lnTo>
                    <a:lnTo>
                      <a:pt x="226" y="34"/>
                    </a:lnTo>
                    <a:lnTo>
                      <a:pt x="226" y="36"/>
                    </a:lnTo>
                    <a:lnTo>
                      <a:pt x="227" y="39"/>
                    </a:lnTo>
                    <a:lnTo>
                      <a:pt x="227" y="39"/>
                    </a:lnTo>
                    <a:lnTo>
                      <a:pt x="226" y="42"/>
                    </a:lnTo>
                    <a:lnTo>
                      <a:pt x="226" y="44"/>
                    </a:lnTo>
                    <a:lnTo>
                      <a:pt x="222" y="47"/>
                    </a:lnTo>
                    <a:lnTo>
                      <a:pt x="222" y="47"/>
                    </a:lnTo>
                    <a:lnTo>
                      <a:pt x="222" y="48"/>
                    </a:lnTo>
                    <a:lnTo>
                      <a:pt x="224" y="52"/>
                    </a:lnTo>
                    <a:lnTo>
                      <a:pt x="224" y="53"/>
                    </a:lnTo>
                    <a:lnTo>
                      <a:pt x="226" y="58"/>
                    </a:lnTo>
                    <a:lnTo>
                      <a:pt x="226" y="61"/>
                    </a:lnTo>
                    <a:lnTo>
                      <a:pt x="227" y="63"/>
                    </a:lnTo>
                    <a:lnTo>
                      <a:pt x="227" y="63"/>
                    </a:lnTo>
                    <a:lnTo>
                      <a:pt x="227" y="181"/>
                    </a:lnTo>
                    <a:lnTo>
                      <a:pt x="227" y="189"/>
                    </a:lnTo>
                    <a:lnTo>
                      <a:pt x="227" y="203"/>
                    </a:lnTo>
                    <a:lnTo>
                      <a:pt x="227" y="203"/>
                    </a:lnTo>
                    <a:lnTo>
                      <a:pt x="227" y="203"/>
                    </a:lnTo>
                    <a:lnTo>
                      <a:pt x="227" y="203"/>
                    </a:lnTo>
                    <a:lnTo>
                      <a:pt x="227" y="203"/>
                    </a:lnTo>
                    <a:lnTo>
                      <a:pt x="222" y="203"/>
                    </a:lnTo>
                    <a:lnTo>
                      <a:pt x="219" y="203"/>
                    </a:lnTo>
                    <a:lnTo>
                      <a:pt x="213" y="203"/>
                    </a:lnTo>
                    <a:lnTo>
                      <a:pt x="213" y="211"/>
                    </a:lnTo>
                    <a:lnTo>
                      <a:pt x="205" y="208"/>
                    </a:lnTo>
                    <a:lnTo>
                      <a:pt x="199" y="204"/>
                    </a:lnTo>
                    <a:lnTo>
                      <a:pt x="191" y="200"/>
                    </a:lnTo>
                    <a:lnTo>
                      <a:pt x="185" y="196"/>
                    </a:lnTo>
                    <a:lnTo>
                      <a:pt x="178" y="193"/>
                    </a:lnTo>
                    <a:lnTo>
                      <a:pt x="170" y="190"/>
                    </a:lnTo>
                    <a:lnTo>
                      <a:pt x="164" y="185"/>
                    </a:lnTo>
                    <a:lnTo>
                      <a:pt x="158" y="182"/>
                    </a:lnTo>
                    <a:lnTo>
                      <a:pt x="150" y="179"/>
                    </a:lnTo>
                    <a:lnTo>
                      <a:pt x="144" y="176"/>
                    </a:lnTo>
                    <a:lnTo>
                      <a:pt x="136" y="171"/>
                    </a:lnTo>
                    <a:lnTo>
                      <a:pt x="129" y="168"/>
                    </a:lnTo>
                    <a:lnTo>
                      <a:pt x="123" y="165"/>
                    </a:lnTo>
                    <a:lnTo>
                      <a:pt x="115" y="162"/>
                    </a:lnTo>
                    <a:lnTo>
                      <a:pt x="109" y="157"/>
                    </a:lnTo>
                    <a:lnTo>
                      <a:pt x="101" y="154"/>
                    </a:lnTo>
                    <a:lnTo>
                      <a:pt x="96" y="152"/>
                    </a:lnTo>
                    <a:lnTo>
                      <a:pt x="92" y="154"/>
                    </a:lnTo>
                    <a:lnTo>
                      <a:pt x="87" y="156"/>
                    </a:lnTo>
                    <a:lnTo>
                      <a:pt x="82" y="159"/>
                    </a:lnTo>
                    <a:lnTo>
                      <a:pt x="76" y="162"/>
                    </a:lnTo>
                    <a:lnTo>
                      <a:pt x="71" y="163"/>
                    </a:lnTo>
                    <a:lnTo>
                      <a:pt x="71" y="163"/>
                    </a:lnTo>
                    <a:lnTo>
                      <a:pt x="71" y="163"/>
                    </a:lnTo>
                    <a:lnTo>
                      <a:pt x="66" y="160"/>
                    </a:lnTo>
                    <a:lnTo>
                      <a:pt x="62" y="157"/>
                    </a:lnTo>
                    <a:lnTo>
                      <a:pt x="60" y="156"/>
                    </a:lnTo>
                    <a:lnTo>
                      <a:pt x="54" y="154"/>
                    </a:lnTo>
                    <a:lnTo>
                      <a:pt x="46" y="152"/>
                    </a:lnTo>
                    <a:lnTo>
                      <a:pt x="40" y="151"/>
                    </a:lnTo>
                    <a:lnTo>
                      <a:pt x="38" y="148"/>
                    </a:lnTo>
                    <a:lnTo>
                      <a:pt x="36" y="144"/>
                    </a:lnTo>
                    <a:lnTo>
                      <a:pt x="33" y="141"/>
                    </a:lnTo>
                    <a:lnTo>
                      <a:pt x="33" y="138"/>
                    </a:lnTo>
                    <a:lnTo>
                      <a:pt x="32" y="138"/>
                    </a:lnTo>
                    <a:lnTo>
                      <a:pt x="27" y="137"/>
                    </a:lnTo>
                    <a:lnTo>
                      <a:pt x="21" y="135"/>
                    </a:lnTo>
                    <a:lnTo>
                      <a:pt x="16" y="137"/>
                    </a:lnTo>
                    <a:lnTo>
                      <a:pt x="16" y="135"/>
                    </a:lnTo>
                    <a:lnTo>
                      <a:pt x="14" y="135"/>
                    </a:lnTo>
                    <a:lnTo>
                      <a:pt x="14" y="133"/>
                    </a:lnTo>
                    <a:lnTo>
                      <a:pt x="13" y="133"/>
                    </a:lnTo>
                    <a:lnTo>
                      <a:pt x="13" y="132"/>
                    </a:lnTo>
                    <a:lnTo>
                      <a:pt x="11" y="127"/>
                    </a:lnTo>
                    <a:lnTo>
                      <a:pt x="11" y="124"/>
                    </a:lnTo>
                    <a:lnTo>
                      <a:pt x="10" y="122"/>
                    </a:lnTo>
                    <a:lnTo>
                      <a:pt x="6" y="118"/>
                    </a:lnTo>
                    <a:lnTo>
                      <a:pt x="5" y="115"/>
                    </a:lnTo>
                    <a:lnTo>
                      <a:pt x="2" y="111"/>
                    </a:lnTo>
                    <a:lnTo>
                      <a:pt x="2" y="110"/>
                    </a:lnTo>
                    <a:lnTo>
                      <a:pt x="2" y="108"/>
                    </a:lnTo>
                    <a:lnTo>
                      <a:pt x="3" y="108"/>
                    </a:lnTo>
                    <a:lnTo>
                      <a:pt x="6" y="105"/>
                    </a:lnTo>
                    <a:lnTo>
                      <a:pt x="8" y="104"/>
                    </a:lnTo>
                    <a:lnTo>
                      <a:pt x="8" y="104"/>
                    </a:lnTo>
                    <a:lnTo>
                      <a:pt x="10" y="99"/>
                    </a:lnTo>
                    <a:lnTo>
                      <a:pt x="8" y="99"/>
                    </a:lnTo>
                    <a:lnTo>
                      <a:pt x="8" y="97"/>
                    </a:lnTo>
                    <a:lnTo>
                      <a:pt x="6" y="94"/>
                    </a:lnTo>
                    <a:lnTo>
                      <a:pt x="6" y="92"/>
                    </a:lnTo>
                    <a:lnTo>
                      <a:pt x="8" y="89"/>
                    </a:lnTo>
                    <a:lnTo>
                      <a:pt x="10" y="85"/>
                    </a:lnTo>
                    <a:lnTo>
                      <a:pt x="8" y="81"/>
                    </a:lnTo>
                    <a:lnTo>
                      <a:pt x="8" y="74"/>
                    </a:lnTo>
                    <a:lnTo>
                      <a:pt x="8" y="67"/>
                    </a:lnTo>
                    <a:lnTo>
                      <a:pt x="8" y="64"/>
                    </a:lnTo>
                    <a:lnTo>
                      <a:pt x="8" y="63"/>
                    </a:lnTo>
                    <a:lnTo>
                      <a:pt x="6" y="61"/>
                    </a:lnTo>
                    <a:lnTo>
                      <a:pt x="5" y="58"/>
                    </a:lnTo>
                    <a:lnTo>
                      <a:pt x="5" y="56"/>
                    </a:lnTo>
                    <a:lnTo>
                      <a:pt x="3" y="53"/>
                    </a:lnTo>
                    <a:lnTo>
                      <a:pt x="2" y="50"/>
                    </a:lnTo>
                    <a:lnTo>
                      <a:pt x="0" y="48"/>
                    </a:lnTo>
                    <a:lnTo>
                      <a:pt x="2" y="47"/>
                    </a:lnTo>
                    <a:lnTo>
                      <a:pt x="3" y="47"/>
                    </a:lnTo>
                    <a:lnTo>
                      <a:pt x="5" y="45"/>
                    </a:lnTo>
                    <a:lnTo>
                      <a:pt x="8" y="45"/>
                    </a:lnTo>
                    <a:lnTo>
                      <a:pt x="10" y="44"/>
                    </a:lnTo>
                    <a:lnTo>
                      <a:pt x="10" y="44"/>
                    </a:lnTo>
                    <a:lnTo>
                      <a:pt x="11" y="41"/>
                    </a:lnTo>
                    <a:lnTo>
                      <a:pt x="13" y="41"/>
                    </a:lnTo>
                    <a:lnTo>
                      <a:pt x="13" y="37"/>
                    </a:lnTo>
                    <a:lnTo>
                      <a:pt x="14" y="37"/>
                    </a:lnTo>
                    <a:lnTo>
                      <a:pt x="14" y="36"/>
                    </a:lnTo>
                    <a:lnTo>
                      <a:pt x="14" y="34"/>
                    </a:lnTo>
                    <a:lnTo>
                      <a:pt x="13" y="31"/>
                    </a:lnTo>
                    <a:lnTo>
                      <a:pt x="13" y="28"/>
                    </a:lnTo>
                    <a:lnTo>
                      <a:pt x="13" y="26"/>
                    </a:lnTo>
                    <a:lnTo>
                      <a:pt x="13" y="25"/>
                    </a:lnTo>
                    <a:lnTo>
                      <a:pt x="14" y="23"/>
                    </a:lnTo>
                    <a:lnTo>
                      <a:pt x="14" y="23"/>
                    </a:lnTo>
                    <a:lnTo>
                      <a:pt x="17" y="23"/>
                    </a:lnTo>
                    <a:lnTo>
                      <a:pt x="17" y="22"/>
                    </a:lnTo>
                    <a:lnTo>
                      <a:pt x="19" y="20"/>
                    </a:lnTo>
                    <a:lnTo>
                      <a:pt x="19" y="20"/>
                    </a:lnTo>
                    <a:lnTo>
                      <a:pt x="21" y="18"/>
                    </a:lnTo>
                    <a:lnTo>
                      <a:pt x="22" y="18"/>
                    </a:lnTo>
                    <a:lnTo>
                      <a:pt x="22" y="17"/>
                    </a:lnTo>
                    <a:lnTo>
                      <a:pt x="25" y="15"/>
                    </a:lnTo>
                    <a:lnTo>
                      <a:pt x="27" y="15"/>
                    </a:lnTo>
                    <a:lnTo>
                      <a:pt x="30" y="14"/>
                    </a:lnTo>
                    <a:lnTo>
                      <a:pt x="32" y="12"/>
                    </a:lnTo>
                    <a:lnTo>
                      <a:pt x="33" y="11"/>
                    </a:lnTo>
                    <a:lnTo>
                      <a:pt x="33" y="11"/>
                    </a:lnTo>
                    <a:lnTo>
                      <a:pt x="32" y="9"/>
                    </a:lnTo>
                    <a:lnTo>
                      <a:pt x="32" y="6"/>
                    </a:lnTo>
                    <a:lnTo>
                      <a:pt x="32" y="4"/>
                    </a:lnTo>
                    <a:lnTo>
                      <a:pt x="32" y="3"/>
                    </a:lnTo>
                    <a:lnTo>
                      <a:pt x="32" y="0"/>
                    </a:lnTo>
                    <a:lnTo>
                      <a:pt x="3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1" name="Freeform 219">
                <a:extLst>
                  <a:ext uri="{FF2B5EF4-FFF2-40B4-BE49-F238E27FC236}">
                    <a16:creationId xmlns:a16="http://schemas.microsoft.com/office/drawing/2014/main" id="{1146C486-9C76-4EA3-A266-503BE24BDE9F}"/>
                  </a:ext>
                </a:extLst>
              </p:cNvPr>
              <p:cNvSpPr>
                <a:spLocks/>
              </p:cNvSpPr>
              <p:nvPr/>
            </p:nvSpPr>
            <p:spPr bwMode="auto">
              <a:xfrm>
                <a:off x="6355608" y="2573908"/>
                <a:ext cx="202719" cy="95512"/>
              </a:xfrm>
              <a:custGeom>
                <a:avLst/>
                <a:gdLst>
                  <a:gd name="T0" fmla="*/ 61 w 104"/>
                  <a:gd name="T1" fmla="*/ 2 h 49"/>
                  <a:gd name="T2" fmla="*/ 61 w 104"/>
                  <a:gd name="T3" fmla="*/ 0 h 49"/>
                  <a:gd name="T4" fmla="*/ 66 w 104"/>
                  <a:gd name="T5" fmla="*/ 2 h 49"/>
                  <a:gd name="T6" fmla="*/ 69 w 104"/>
                  <a:gd name="T7" fmla="*/ 3 h 49"/>
                  <a:gd name="T8" fmla="*/ 72 w 104"/>
                  <a:gd name="T9" fmla="*/ 6 h 49"/>
                  <a:gd name="T10" fmla="*/ 79 w 104"/>
                  <a:gd name="T11" fmla="*/ 11 h 49"/>
                  <a:gd name="T12" fmla="*/ 85 w 104"/>
                  <a:gd name="T13" fmla="*/ 9 h 49"/>
                  <a:gd name="T14" fmla="*/ 90 w 104"/>
                  <a:gd name="T15" fmla="*/ 11 h 49"/>
                  <a:gd name="T16" fmla="*/ 94 w 104"/>
                  <a:gd name="T17" fmla="*/ 11 h 49"/>
                  <a:gd name="T18" fmla="*/ 96 w 104"/>
                  <a:gd name="T19" fmla="*/ 14 h 49"/>
                  <a:gd name="T20" fmla="*/ 99 w 104"/>
                  <a:gd name="T21" fmla="*/ 17 h 49"/>
                  <a:gd name="T22" fmla="*/ 98 w 104"/>
                  <a:gd name="T23" fmla="*/ 19 h 49"/>
                  <a:gd name="T24" fmla="*/ 96 w 104"/>
                  <a:gd name="T25" fmla="*/ 25 h 49"/>
                  <a:gd name="T26" fmla="*/ 99 w 104"/>
                  <a:gd name="T27" fmla="*/ 25 h 49"/>
                  <a:gd name="T28" fmla="*/ 101 w 104"/>
                  <a:gd name="T29" fmla="*/ 28 h 49"/>
                  <a:gd name="T30" fmla="*/ 102 w 104"/>
                  <a:gd name="T31" fmla="*/ 31 h 49"/>
                  <a:gd name="T32" fmla="*/ 104 w 104"/>
                  <a:gd name="T33" fmla="*/ 36 h 49"/>
                  <a:gd name="T34" fmla="*/ 104 w 104"/>
                  <a:gd name="T35" fmla="*/ 39 h 49"/>
                  <a:gd name="T36" fmla="*/ 101 w 104"/>
                  <a:gd name="T37" fmla="*/ 41 h 49"/>
                  <a:gd name="T38" fmla="*/ 96 w 104"/>
                  <a:gd name="T39" fmla="*/ 46 h 49"/>
                  <a:gd name="T40" fmla="*/ 93 w 104"/>
                  <a:gd name="T41" fmla="*/ 46 h 49"/>
                  <a:gd name="T42" fmla="*/ 87 w 104"/>
                  <a:gd name="T43" fmla="*/ 46 h 49"/>
                  <a:gd name="T44" fmla="*/ 82 w 104"/>
                  <a:gd name="T45" fmla="*/ 49 h 49"/>
                  <a:gd name="T46" fmla="*/ 79 w 104"/>
                  <a:gd name="T47" fmla="*/ 49 h 49"/>
                  <a:gd name="T48" fmla="*/ 74 w 104"/>
                  <a:gd name="T49" fmla="*/ 44 h 49"/>
                  <a:gd name="T50" fmla="*/ 68 w 104"/>
                  <a:gd name="T51" fmla="*/ 41 h 49"/>
                  <a:gd name="T52" fmla="*/ 60 w 104"/>
                  <a:gd name="T53" fmla="*/ 38 h 49"/>
                  <a:gd name="T54" fmla="*/ 57 w 104"/>
                  <a:gd name="T55" fmla="*/ 35 h 49"/>
                  <a:gd name="T56" fmla="*/ 52 w 104"/>
                  <a:gd name="T57" fmla="*/ 36 h 49"/>
                  <a:gd name="T58" fmla="*/ 46 w 104"/>
                  <a:gd name="T59" fmla="*/ 36 h 49"/>
                  <a:gd name="T60" fmla="*/ 39 w 104"/>
                  <a:gd name="T61" fmla="*/ 36 h 49"/>
                  <a:gd name="T62" fmla="*/ 31 w 104"/>
                  <a:gd name="T63" fmla="*/ 36 h 49"/>
                  <a:gd name="T64" fmla="*/ 28 w 104"/>
                  <a:gd name="T65" fmla="*/ 35 h 49"/>
                  <a:gd name="T66" fmla="*/ 20 w 104"/>
                  <a:gd name="T67" fmla="*/ 35 h 49"/>
                  <a:gd name="T68" fmla="*/ 11 w 104"/>
                  <a:gd name="T69" fmla="*/ 36 h 49"/>
                  <a:gd name="T70" fmla="*/ 1 w 104"/>
                  <a:gd name="T71" fmla="*/ 41 h 49"/>
                  <a:gd name="T72" fmla="*/ 1 w 104"/>
                  <a:gd name="T73" fmla="*/ 25 h 49"/>
                  <a:gd name="T74" fmla="*/ 6 w 104"/>
                  <a:gd name="T75" fmla="*/ 19 h 49"/>
                  <a:gd name="T76" fmla="*/ 11 w 104"/>
                  <a:gd name="T77" fmla="*/ 9 h 49"/>
                  <a:gd name="T78" fmla="*/ 23 w 104"/>
                  <a:gd name="T79" fmla="*/ 6 h 49"/>
                  <a:gd name="T80" fmla="*/ 30 w 104"/>
                  <a:gd name="T81" fmla="*/ 14 h 49"/>
                  <a:gd name="T82" fmla="*/ 39 w 104"/>
                  <a:gd name="T83" fmla="*/ 22 h 49"/>
                  <a:gd name="T84" fmla="*/ 47 w 104"/>
                  <a:gd name="T85" fmla="*/ 19 h 49"/>
                  <a:gd name="T86" fmla="*/ 49 w 104"/>
                  <a:gd name="T87" fmla="*/ 8 h 49"/>
                  <a:gd name="T88" fmla="*/ 49 w 104"/>
                  <a:gd name="T89" fmla="*/ 3 h 49"/>
                  <a:gd name="T90" fmla="*/ 57 w 104"/>
                  <a:gd name="T9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49">
                    <a:moveTo>
                      <a:pt x="60" y="0"/>
                    </a:moveTo>
                    <a:lnTo>
                      <a:pt x="61" y="0"/>
                    </a:lnTo>
                    <a:lnTo>
                      <a:pt x="61" y="2"/>
                    </a:lnTo>
                    <a:lnTo>
                      <a:pt x="61" y="2"/>
                    </a:lnTo>
                    <a:lnTo>
                      <a:pt x="61" y="2"/>
                    </a:lnTo>
                    <a:lnTo>
                      <a:pt x="61" y="0"/>
                    </a:lnTo>
                    <a:lnTo>
                      <a:pt x="63" y="0"/>
                    </a:lnTo>
                    <a:lnTo>
                      <a:pt x="63" y="0"/>
                    </a:lnTo>
                    <a:lnTo>
                      <a:pt x="66" y="2"/>
                    </a:lnTo>
                    <a:lnTo>
                      <a:pt x="68" y="3"/>
                    </a:lnTo>
                    <a:lnTo>
                      <a:pt x="69" y="3"/>
                    </a:lnTo>
                    <a:lnTo>
                      <a:pt x="69" y="3"/>
                    </a:lnTo>
                    <a:lnTo>
                      <a:pt x="72" y="5"/>
                    </a:lnTo>
                    <a:lnTo>
                      <a:pt x="72" y="5"/>
                    </a:lnTo>
                    <a:lnTo>
                      <a:pt x="72" y="6"/>
                    </a:lnTo>
                    <a:lnTo>
                      <a:pt x="76" y="8"/>
                    </a:lnTo>
                    <a:lnTo>
                      <a:pt x="77" y="9"/>
                    </a:lnTo>
                    <a:lnTo>
                      <a:pt x="79" y="11"/>
                    </a:lnTo>
                    <a:lnTo>
                      <a:pt x="80" y="11"/>
                    </a:lnTo>
                    <a:lnTo>
                      <a:pt x="85" y="9"/>
                    </a:lnTo>
                    <a:lnTo>
                      <a:pt x="85" y="9"/>
                    </a:lnTo>
                    <a:lnTo>
                      <a:pt x="87" y="9"/>
                    </a:lnTo>
                    <a:lnTo>
                      <a:pt x="88" y="9"/>
                    </a:lnTo>
                    <a:lnTo>
                      <a:pt x="90" y="11"/>
                    </a:lnTo>
                    <a:lnTo>
                      <a:pt x="91" y="11"/>
                    </a:lnTo>
                    <a:lnTo>
                      <a:pt x="93" y="11"/>
                    </a:lnTo>
                    <a:lnTo>
                      <a:pt x="94" y="11"/>
                    </a:lnTo>
                    <a:lnTo>
                      <a:pt x="94" y="11"/>
                    </a:lnTo>
                    <a:lnTo>
                      <a:pt x="94" y="13"/>
                    </a:lnTo>
                    <a:lnTo>
                      <a:pt x="96" y="14"/>
                    </a:lnTo>
                    <a:lnTo>
                      <a:pt x="99" y="16"/>
                    </a:lnTo>
                    <a:lnTo>
                      <a:pt x="99" y="16"/>
                    </a:lnTo>
                    <a:lnTo>
                      <a:pt x="99" y="17"/>
                    </a:lnTo>
                    <a:lnTo>
                      <a:pt x="99" y="17"/>
                    </a:lnTo>
                    <a:lnTo>
                      <a:pt x="99" y="19"/>
                    </a:lnTo>
                    <a:lnTo>
                      <a:pt x="98" y="19"/>
                    </a:lnTo>
                    <a:lnTo>
                      <a:pt x="98" y="20"/>
                    </a:lnTo>
                    <a:lnTo>
                      <a:pt x="98" y="22"/>
                    </a:lnTo>
                    <a:lnTo>
                      <a:pt x="96" y="25"/>
                    </a:lnTo>
                    <a:lnTo>
                      <a:pt x="96" y="25"/>
                    </a:lnTo>
                    <a:lnTo>
                      <a:pt x="99" y="25"/>
                    </a:lnTo>
                    <a:lnTo>
                      <a:pt x="99" y="25"/>
                    </a:lnTo>
                    <a:lnTo>
                      <a:pt x="99" y="25"/>
                    </a:lnTo>
                    <a:lnTo>
                      <a:pt x="99" y="27"/>
                    </a:lnTo>
                    <a:lnTo>
                      <a:pt x="101" y="28"/>
                    </a:lnTo>
                    <a:lnTo>
                      <a:pt x="101" y="30"/>
                    </a:lnTo>
                    <a:lnTo>
                      <a:pt x="102" y="30"/>
                    </a:lnTo>
                    <a:lnTo>
                      <a:pt x="102" y="31"/>
                    </a:lnTo>
                    <a:lnTo>
                      <a:pt x="104" y="31"/>
                    </a:lnTo>
                    <a:lnTo>
                      <a:pt x="104" y="35"/>
                    </a:lnTo>
                    <a:lnTo>
                      <a:pt x="104" y="36"/>
                    </a:lnTo>
                    <a:lnTo>
                      <a:pt x="104" y="38"/>
                    </a:lnTo>
                    <a:lnTo>
                      <a:pt x="104" y="38"/>
                    </a:lnTo>
                    <a:lnTo>
                      <a:pt x="104" y="39"/>
                    </a:lnTo>
                    <a:lnTo>
                      <a:pt x="104" y="39"/>
                    </a:lnTo>
                    <a:lnTo>
                      <a:pt x="102" y="39"/>
                    </a:lnTo>
                    <a:lnTo>
                      <a:pt x="101" y="41"/>
                    </a:lnTo>
                    <a:lnTo>
                      <a:pt x="98" y="44"/>
                    </a:lnTo>
                    <a:lnTo>
                      <a:pt x="96" y="44"/>
                    </a:lnTo>
                    <a:lnTo>
                      <a:pt x="96" y="46"/>
                    </a:lnTo>
                    <a:lnTo>
                      <a:pt x="96" y="47"/>
                    </a:lnTo>
                    <a:lnTo>
                      <a:pt x="94" y="46"/>
                    </a:lnTo>
                    <a:lnTo>
                      <a:pt x="93" y="46"/>
                    </a:lnTo>
                    <a:lnTo>
                      <a:pt x="91" y="46"/>
                    </a:lnTo>
                    <a:lnTo>
                      <a:pt x="88" y="46"/>
                    </a:lnTo>
                    <a:lnTo>
                      <a:pt x="87" y="46"/>
                    </a:lnTo>
                    <a:lnTo>
                      <a:pt x="85" y="49"/>
                    </a:lnTo>
                    <a:lnTo>
                      <a:pt x="83" y="49"/>
                    </a:lnTo>
                    <a:lnTo>
                      <a:pt x="82" y="49"/>
                    </a:lnTo>
                    <a:lnTo>
                      <a:pt x="82" y="49"/>
                    </a:lnTo>
                    <a:lnTo>
                      <a:pt x="80" y="49"/>
                    </a:lnTo>
                    <a:lnTo>
                      <a:pt x="79" y="49"/>
                    </a:lnTo>
                    <a:lnTo>
                      <a:pt x="77" y="47"/>
                    </a:lnTo>
                    <a:lnTo>
                      <a:pt x="76" y="46"/>
                    </a:lnTo>
                    <a:lnTo>
                      <a:pt x="74" y="44"/>
                    </a:lnTo>
                    <a:lnTo>
                      <a:pt x="72" y="44"/>
                    </a:lnTo>
                    <a:lnTo>
                      <a:pt x="71" y="42"/>
                    </a:lnTo>
                    <a:lnTo>
                      <a:pt x="68" y="41"/>
                    </a:lnTo>
                    <a:lnTo>
                      <a:pt x="66" y="39"/>
                    </a:lnTo>
                    <a:lnTo>
                      <a:pt x="61" y="39"/>
                    </a:lnTo>
                    <a:lnTo>
                      <a:pt x="60" y="38"/>
                    </a:lnTo>
                    <a:lnTo>
                      <a:pt x="57" y="36"/>
                    </a:lnTo>
                    <a:lnTo>
                      <a:pt x="57" y="35"/>
                    </a:lnTo>
                    <a:lnTo>
                      <a:pt x="57" y="35"/>
                    </a:lnTo>
                    <a:lnTo>
                      <a:pt x="55" y="35"/>
                    </a:lnTo>
                    <a:lnTo>
                      <a:pt x="53" y="35"/>
                    </a:lnTo>
                    <a:lnTo>
                      <a:pt x="52" y="36"/>
                    </a:lnTo>
                    <a:lnTo>
                      <a:pt x="50" y="36"/>
                    </a:lnTo>
                    <a:lnTo>
                      <a:pt x="49" y="36"/>
                    </a:lnTo>
                    <a:lnTo>
                      <a:pt x="46" y="36"/>
                    </a:lnTo>
                    <a:lnTo>
                      <a:pt x="44" y="36"/>
                    </a:lnTo>
                    <a:lnTo>
                      <a:pt x="41" y="36"/>
                    </a:lnTo>
                    <a:lnTo>
                      <a:pt x="39" y="36"/>
                    </a:lnTo>
                    <a:lnTo>
                      <a:pt x="38" y="36"/>
                    </a:lnTo>
                    <a:lnTo>
                      <a:pt x="31" y="35"/>
                    </a:lnTo>
                    <a:lnTo>
                      <a:pt x="31" y="36"/>
                    </a:lnTo>
                    <a:lnTo>
                      <a:pt x="30" y="36"/>
                    </a:lnTo>
                    <a:lnTo>
                      <a:pt x="28" y="35"/>
                    </a:lnTo>
                    <a:lnTo>
                      <a:pt x="28" y="35"/>
                    </a:lnTo>
                    <a:lnTo>
                      <a:pt x="27" y="35"/>
                    </a:lnTo>
                    <a:lnTo>
                      <a:pt x="23" y="35"/>
                    </a:lnTo>
                    <a:lnTo>
                      <a:pt x="20" y="35"/>
                    </a:lnTo>
                    <a:lnTo>
                      <a:pt x="16" y="35"/>
                    </a:lnTo>
                    <a:lnTo>
                      <a:pt x="16" y="35"/>
                    </a:lnTo>
                    <a:lnTo>
                      <a:pt x="11" y="36"/>
                    </a:lnTo>
                    <a:lnTo>
                      <a:pt x="9" y="36"/>
                    </a:lnTo>
                    <a:lnTo>
                      <a:pt x="5" y="38"/>
                    </a:lnTo>
                    <a:lnTo>
                      <a:pt x="1" y="41"/>
                    </a:lnTo>
                    <a:lnTo>
                      <a:pt x="0" y="38"/>
                    </a:lnTo>
                    <a:lnTo>
                      <a:pt x="1" y="30"/>
                    </a:lnTo>
                    <a:lnTo>
                      <a:pt x="1" y="25"/>
                    </a:lnTo>
                    <a:lnTo>
                      <a:pt x="5" y="24"/>
                    </a:lnTo>
                    <a:lnTo>
                      <a:pt x="6" y="22"/>
                    </a:lnTo>
                    <a:lnTo>
                      <a:pt x="6" y="19"/>
                    </a:lnTo>
                    <a:lnTo>
                      <a:pt x="6" y="17"/>
                    </a:lnTo>
                    <a:lnTo>
                      <a:pt x="8" y="16"/>
                    </a:lnTo>
                    <a:lnTo>
                      <a:pt x="11" y="9"/>
                    </a:lnTo>
                    <a:lnTo>
                      <a:pt x="14" y="9"/>
                    </a:lnTo>
                    <a:lnTo>
                      <a:pt x="19" y="8"/>
                    </a:lnTo>
                    <a:lnTo>
                      <a:pt x="23" y="6"/>
                    </a:lnTo>
                    <a:lnTo>
                      <a:pt x="23" y="8"/>
                    </a:lnTo>
                    <a:lnTo>
                      <a:pt x="23" y="9"/>
                    </a:lnTo>
                    <a:lnTo>
                      <a:pt x="30" y="14"/>
                    </a:lnTo>
                    <a:lnTo>
                      <a:pt x="31" y="16"/>
                    </a:lnTo>
                    <a:lnTo>
                      <a:pt x="33" y="20"/>
                    </a:lnTo>
                    <a:lnTo>
                      <a:pt x="39" y="22"/>
                    </a:lnTo>
                    <a:lnTo>
                      <a:pt x="42" y="22"/>
                    </a:lnTo>
                    <a:lnTo>
                      <a:pt x="44" y="20"/>
                    </a:lnTo>
                    <a:lnTo>
                      <a:pt x="47" y="19"/>
                    </a:lnTo>
                    <a:lnTo>
                      <a:pt x="49" y="17"/>
                    </a:lnTo>
                    <a:lnTo>
                      <a:pt x="50" y="16"/>
                    </a:lnTo>
                    <a:lnTo>
                      <a:pt x="49" y="8"/>
                    </a:lnTo>
                    <a:lnTo>
                      <a:pt x="49" y="6"/>
                    </a:lnTo>
                    <a:lnTo>
                      <a:pt x="49" y="3"/>
                    </a:lnTo>
                    <a:lnTo>
                      <a:pt x="49" y="3"/>
                    </a:lnTo>
                    <a:lnTo>
                      <a:pt x="50" y="3"/>
                    </a:lnTo>
                    <a:lnTo>
                      <a:pt x="55" y="2"/>
                    </a:lnTo>
                    <a:lnTo>
                      <a:pt x="57" y="2"/>
                    </a:lnTo>
                    <a:lnTo>
                      <a:pt x="57" y="2"/>
                    </a:lnTo>
                    <a:lnTo>
                      <a:pt x="6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2" name="Freeform 220">
                <a:extLst>
                  <a:ext uri="{FF2B5EF4-FFF2-40B4-BE49-F238E27FC236}">
                    <a16:creationId xmlns:a16="http://schemas.microsoft.com/office/drawing/2014/main" id="{7447D3C1-5041-4489-9D6B-274666E53B3A}"/>
                  </a:ext>
                </a:extLst>
              </p:cNvPr>
              <p:cNvSpPr>
                <a:spLocks/>
              </p:cNvSpPr>
              <p:nvPr/>
            </p:nvSpPr>
            <p:spPr bwMode="auto">
              <a:xfrm>
                <a:off x="5924830" y="2877987"/>
                <a:ext cx="21442" cy="27289"/>
              </a:xfrm>
              <a:custGeom>
                <a:avLst/>
                <a:gdLst>
                  <a:gd name="T0" fmla="*/ 5 w 11"/>
                  <a:gd name="T1" fmla="*/ 0 h 14"/>
                  <a:gd name="T2" fmla="*/ 5 w 11"/>
                  <a:gd name="T3" fmla="*/ 1 h 14"/>
                  <a:gd name="T4" fmla="*/ 6 w 11"/>
                  <a:gd name="T5" fmla="*/ 1 h 14"/>
                  <a:gd name="T6" fmla="*/ 6 w 11"/>
                  <a:gd name="T7" fmla="*/ 1 h 14"/>
                  <a:gd name="T8" fmla="*/ 6 w 11"/>
                  <a:gd name="T9" fmla="*/ 1 h 14"/>
                  <a:gd name="T10" fmla="*/ 6 w 11"/>
                  <a:gd name="T11" fmla="*/ 1 h 14"/>
                  <a:gd name="T12" fmla="*/ 6 w 11"/>
                  <a:gd name="T13" fmla="*/ 3 h 14"/>
                  <a:gd name="T14" fmla="*/ 6 w 11"/>
                  <a:gd name="T15" fmla="*/ 5 h 14"/>
                  <a:gd name="T16" fmla="*/ 8 w 11"/>
                  <a:gd name="T17" fmla="*/ 5 h 14"/>
                  <a:gd name="T18" fmla="*/ 8 w 11"/>
                  <a:gd name="T19" fmla="*/ 6 h 14"/>
                  <a:gd name="T20" fmla="*/ 10 w 11"/>
                  <a:gd name="T21" fmla="*/ 6 h 14"/>
                  <a:gd name="T22" fmla="*/ 11 w 11"/>
                  <a:gd name="T23" fmla="*/ 8 h 14"/>
                  <a:gd name="T24" fmla="*/ 11 w 11"/>
                  <a:gd name="T25" fmla="*/ 8 h 14"/>
                  <a:gd name="T26" fmla="*/ 11 w 11"/>
                  <a:gd name="T27" fmla="*/ 8 h 14"/>
                  <a:gd name="T28" fmla="*/ 11 w 11"/>
                  <a:gd name="T29" fmla="*/ 9 h 14"/>
                  <a:gd name="T30" fmla="*/ 11 w 11"/>
                  <a:gd name="T31" fmla="*/ 9 h 14"/>
                  <a:gd name="T32" fmla="*/ 11 w 11"/>
                  <a:gd name="T33" fmla="*/ 11 h 14"/>
                  <a:gd name="T34" fmla="*/ 10 w 11"/>
                  <a:gd name="T35" fmla="*/ 11 h 14"/>
                  <a:gd name="T36" fmla="*/ 10 w 11"/>
                  <a:gd name="T37" fmla="*/ 13 h 14"/>
                  <a:gd name="T38" fmla="*/ 10 w 11"/>
                  <a:gd name="T39" fmla="*/ 14 h 14"/>
                  <a:gd name="T40" fmla="*/ 8 w 11"/>
                  <a:gd name="T41" fmla="*/ 14 h 14"/>
                  <a:gd name="T42" fmla="*/ 8 w 11"/>
                  <a:gd name="T43" fmla="*/ 13 h 14"/>
                  <a:gd name="T44" fmla="*/ 6 w 11"/>
                  <a:gd name="T45" fmla="*/ 13 h 14"/>
                  <a:gd name="T46" fmla="*/ 6 w 11"/>
                  <a:gd name="T47" fmla="*/ 14 h 14"/>
                  <a:gd name="T48" fmla="*/ 5 w 11"/>
                  <a:gd name="T49" fmla="*/ 14 h 14"/>
                  <a:gd name="T50" fmla="*/ 5 w 11"/>
                  <a:gd name="T51" fmla="*/ 14 h 14"/>
                  <a:gd name="T52" fmla="*/ 3 w 11"/>
                  <a:gd name="T53" fmla="*/ 14 h 14"/>
                  <a:gd name="T54" fmla="*/ 3 w 11"/>
                  <a:gd name="T55" fmla="*/ 14 h 14"/>
                  <a:gd name="T56" fmla="*/ 3 w 11"/>
                  <a:gd name="T57" fmla="*/ 13 h 14"/>
                  <a:gd name="T58" fmla="*/ 2 w 11"/>
                  <a:gd name="T59" fmla="*/ 13 h 14"/>
                  <a:gd name="T60" fmla="*/ 2 w 11"/>
                  <a:gd name="T61" fmla="*/ 13 h 14"/>
                  <a:gd name="T62" fmla="*/ 2 w 11"/>
                  <a:gd name="T63" fmla="*/ 13 h 14"/>
                  <a:gd name="T64" fmla="*/ 2 w 11"/>
                  <a:gd name="T65" fmla="*/ 11 h 14"/>
                  <a:gd name="T66" fmla="*/ 2 w 11"/>
                  <a:gd name="T67" fmla="*/ 11 h 14"/>
                  <a:gd name="T68" fmla="*/ 3 w 11"/>
                  <a:gd name="T69" fmla="*/ 11 h 14"/>
                  <a:gd name="T70" fmla="*/ 2 w 11"/>
                  <a:gd name="T71" fmla="*/ 9 h 14"/>
                  <a:gd name="T72" fmla="*/ 2 w 11"/>
                  <a:gd name="T73" fmla="*/ 8 h 14"/>
                  <a:gd name="T74" fmla="*/ 0 w 11"/>
                  <a:gd name="T75" fmla="*/ 8 h 14"/>
                  <a:gd name="T76" fmla="*/ 0 w 11"/>
                  <a:gd name="T77" fmla="*/ 6 h 14"/>
                  <a:gd name="T78" fmla="*/ 0 w 11"/>
                  <a:gd name="T79" fmla="*/ 6 h 14"/>
                  <a:gd name="T80" fmla="*/ 0 w 11"/>
                  <a:gd name="T81" fmla="*/ 6 h 14"/>
                  <a:gd name="T82" fmla="*/ 0 w 11"/>
                  <a:gd name="T83" fmla="*/ 5 h 14"/>
                  <a:gd name="T84" fmla="*/ 2 w 11"/>
                  <a:gd name="T85" fmla="*/ 5 h 14"/>
                  <a:gd name="T86" fmla="*/ 2 w 11"/>
                  <a:gd name="T87" fmla="*/ 3 h 14"/>
                  <a:gd name="T88" fmla="*/ 3 w 11"/>
                  <a:gd name="T89" fmla="*/ 1 h 14"/>
                  <a:gd name="T90" fmla="*/ 5 w 11"/>
                  <a:gd name="T9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4">
                    <a:moveTo>
                      <a:pt x="5" y="0"/>
                    </a:moveTo>
                    <a:lnTo>
                      <a:pt x="5" y="1"/>
                    </a:lnTo>
                    <a:lnTo>
                      <a:pt x="6" y="1"/>
                    </a:lnTo>
                    <a:lnTo>
                      <a:pt x="6" y="1"/>
                    </a:lnTo>
                    <a:lnTo>
                      <a:pt x="6" y="1"/>
                    </a:lnTo>
                    <a:lnTo>
                      <a:pt x="6" y="1"/>
                    </a:lnTo>
                    <a:lnTo>
                      <a:pt x="6" y="3"/>
                    </a:lnTo>
                    <a:lnTo>
                      <a:pt x="6" y="5"/>
                    </a:lnTo>
                    <a:lnTo>
                      <a:pt x="8" y="5"/>
                    </a:lnTo>
                    <a:lnTo>
                      <a:pt x="8" y="6"/>
                    </a:lnTo>
                    <a:lnTo>
                      <a:pt x="10" y="6"/>
                    </a:lnTo>
                    <a:lnTo>
                      <a:pt x="11" y="8"/>
                    </a:lnTo>
                    <a:lnTo>
                      <a:pt x="11" y="8"/>
                    </a:lnTo>
                    <a:lnTo>
                      <a:pt x="11" y="8"/>
                    </a:lnTo>
                    <a:lnTo>
                      <a:pt x="11" y="9"/>
                    </a:lnTo>
                    <a:lnTo>
                      <a:pt x="11" y="9"/>
                    </a:lnTo>
                    <a:lnTo>
                      <a:pt x="11" y="11"/>
                    </a:lnTo>
                    <a:lnTo>
                      <a:pt x="10" y="11"/>
                    </a:lnTo>
                    <a:lnTo>
                      <a:pt x="10" y="13"/>
                    </a:lnTo>
                    <a:lnTo>
                      <a:pt x="10" y="14"/>
                    </a:lnTo>
                    <a:lnTo>
                      <a:pt x="8" y="14"/>
                    </a:lnTo>
                    <a:lnTo>
                      <a:pt x="8" y="13"/>
                    </a:lnTo>
                    <a:lnTo>
                      <a:pt x="6" y="13"/>
                    </a:lnTo>
                    <a:lnTo>
                      <a:pt x="6" y="14"/>
                    </a:lnTo>
                    <a:lnTo>
                      <a:pt x="5" y="14"/>
                    </a:lnTo>
                    <a:lnTo>
                      <a:pt x="5" y="14"/>
                    </a:lnTo>
                    <a:lnTo>
                      <a:pt x="3" y="14"/>
                    </a:lnTo>
                    <a:lnTo>
                      <a:pt x="3" y="14"/>
                    </a:lnTo>
                    <a:lnTo>
                      <a:pt x="3" y="13"/>
                    </a:lnTo>
                    <a:lnTo>
                      <a:pt x="2" y="13"/>
                    </a:lnTo>
                    <a:lnTo>
                      <a:pt x="2" y="13"/>
                    </a:lnTo>
                    <a:lnTo>
                      <a:pt x="2" y="13"/>
                    </a:lnTo>
                    <a:lnTo>
                      <a:pt x="2" y="11"/>
                    </a:lnTo>
                    <a:lnTo>
                      <a:pt x="2" y="11"/>
                    </a:lnTo>
                    <a:lnTo>
                      <a:pt x="3" y="11"/>
                    </a:lnTo>
                    <a:lnTo>
                      <a:pt x="2" y="9"/>
                    </a:lnTo>
                    <a:lnTo>
                      <a:pt x="2" y="8"/>
                    </a:lnTo>
                    <a:lnTo>
                      <a:pt x="0" y="8"/>
                    </a:lnTo>
                    <a:lnTo>
                      <a:pt x="0" y="6"/>
                    </a:lnTo>
                    <a:lnTo>
                      <a:pt x="0" y="6"/>
                    </a:lnTo>
                    <a:lnTo>
                      <a:pt x="0" y="6"/>
                    </a:lnTo>
                    <a:lnTo>
                      <a:pt x="0" y="5"/>
                    </a:lnTo>
                    <a:lnTo>
                      <a:pt x="2" y="5"/>
                    </a:lnTo>
                    <a:lnTo>
                      <a:pt x="2" y="3"/>
                    </a:lnTo>
                    <a:lnTo>
                      <a:pt x="3" y="1"/>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3" name="Freeform 221">
                <a:extLst>
                  <a:ext uri="{FF2B5EF4-FFF2-40B4-BE49-F238E27FC236}">
                    <a16:creationId xmlns:a16="http://schemas.microsoft.com/office/drawing/2014/main" id="{1F83A69C-B21C-4563-BD29-8EA7F8B362A6}"/>
                  </a:ext>
                </a:extLst>
              </p:cNvPr>
              <p:cNvSpPr>
                <a:spLocks noEditPoints="1"/>
              </p:cNvSpPr>
              <p:nvPr/>
            </p:nvSpPr>
            <p:spPr bwMode="auto">
              <a:xfrm>
                <a:off x="6351709" y="2642132"/>
                <a:ext cx="165684" cy="97461"/>
              </a:xfrm>
              <a:custGeom>
                <a:avLst/>
                <a:gdLst>
                  <a:gd name="T0" fmla="*/ 3 w 85"/>
                  <a:gd name="T1" fmla="*/ 19 h 50"/>
                  <a:gd name="T2" fmla="*/ 0 w 85"/>
                  <a:gd name="T3" fmla="*/ 22 h 50"/>
                  <a:gd name="T4" fmla="*/ 3 w 85"/>
                  <a:gd name="T5" fmla="*/ 15 h 50"/>
                  <a:gd name="T6" fmla="*/ 59 w 85"/>
                  <a:gd name="T7" fmla="*/ 0 h 50"/>
                  <a:gd name="T8" fmla="*/ 63 w 85"/>
                  <a:gd name="T9" fmla="*/ 4 h 50"/>
                  <a:gd name="T10" fmla="*/ 73 w 85"/>
                  <a:gd name="T11" fmla="*/ 7 h 50"/>
                  <a:gd name="T12" fmla="*/ 78 w 85"/>
                  <a:gd name="T13" fmla="*/ 11 h 50"/>
                  <a:gd name="T14" fmla="*/ 82 w 85"/>
                  <a:gd name="T15" fmla="*/ 14 h 50"/>
                  <a:gd name="T16" fmla="*/ 82 w 85"/>
                  <a:gd name="T17" fmla="*/ 17 h 50"/>
                  <a:gd name="T18" fmla="*/ 81 w 85"/>
                  <a:gd name="T19" fmla="*/ 20 h 50"/>
                  <a:gd name="T20" fmla="*/ 85 w 85"/>
                  <a:gd name="T21" fmla="*/ 22 h 50"/>
                  <a:gd name="T22" fmla="*/ 84 w 85"/>
                  <a:gd name="T23" fmla="*/ 23 h 50"/>
                  <a:gd name="T24" fmla="*/ 79 w 85"/>
                  <a:gd name="T25" fmla="*/ 25 h 50"/>
                  <a:gd name="T26" fmla="*/ 78 w 85"/>
                  <a:gd name="T27" fmla="*/ 26 h 50"/>
                  <a:gd name="T28" fmla="*/ 74 w 85"/>
                  <a:gd name="T29" fmla="*/ 28 h 50"/>
                  <a:gd name="T30" fmla="*/ 71 w 85"/>
                  <a:gd name="T31" fmla="*/ 33 h 50"/>
                  <a:gd name="T32" fmla="*/ 71 w 85"/>
                  <a:gd name="T33" fmla="*/ 36 h 50"/>
                  <a:gd name="T34" fmla="*/ 68 w 85"/>
                  <a:gd name="T35" fmla="*/ 41 h 50"/>
                  <a:gd name="T36" fmla="*/ 70 w 85"/>
                  <a:gd name="T37" fmla="*/ 41 h 50"/>
                  <a:gd name="T38" fmla="*/ 71 w 85"/>
                  <a:gd name="T39" fmla="*/ 44 h 50"/>
                  <a:gd name="T40" fmla="*/ 70 w 85"/>
                  <a:gd name="T41" fmla="*/ 45 h 50"/>
                  <a:gd name="T42" fmla="*/ 68 w 85"/>
                  <a:gd name="T43" fmla="*/ 44 h 50"/>
                  <a:gd name="T44" fmla="*/ 66 w 85"/>
                  <a:gd name="T45" fmla="*/ 42 h 50"/>
                  <a:gd name="T46" fmla="*/ 63 w 85"/>
                  <a:gd name="T47" fmla="*/ 44 h 50"/>
                  <a:gd name="T48" fmla="*/ 59 w 85"/>
                  <a:gd name="T49" fmla="*/ 45 h 50"/>
                  <a:gd name="T50" fmla="*/ 57 w 85"/>
                  <a:gd name="T51" fmla="*/ 48 h 50"/>
                  <a:gd name="T52" fmla="*/ 51 w 85"/>
                  <a:gd name="T53" fmla="*/ 50 h 50"/>
                  <a:gd name="T54" fmla="*/ 48 w 85"/>
                  <a:gd name="T55" fmla="*/ 48 h 50"/>
                  <a:gd name="T56" fmla="*/ 44 w 85"/>
                  <a:gd name="T57" fmla="*/ 48 h 50"/>
                  <a:gd name="T58" fmla="*/ 38 w 85"/>
                  <a:gd name="T59" fmla="*/ 48 h 50"/>
                  <a:gd name="T60" fmla="*/ 38 w 85"/>
                  <a:gd name="T61" fmla="*/ 45 h 50"/>
                  <a:gd name="T62" fmla="*/ 35 w 85"/>
                  <a:gd name="T63" fmla="*/ 42 h 50"/>
                  <a:gd name="T64" fmla="*/ 32 w 85"/>
                  <a:gd name="T65" fmla="*/ 42 h 50"/>
                  <a:gd name="T66" fmla="*/ 30 w 85"/>
                  <a:gd name="T67" fmla="*/ 41 h 50"/>
                  <a:gd name="T68" fmla="*/ 29 w 85"/>
                  <a:gd name="T69" fmla="*/ 41 h 50"/>
                  <a:gd name="T70" fmla="*/ 27 w 85"/>
                  <a:gd name="T71" fmla="*/ 36 h 50"/>
                  <a:gd name="T72" fmla="*/ 29 w 85"/>
                  <a:gd name="T73" fmla="*/ 30 h 50"/>
                  <a:gd name="T74" fmla="*/ 25 w 85"/>
                  <a:gd name="T75" fmla="*/ 26 h 50"/>
                  <a:gd name="T76" fmla="*/ 18 w 85"/>
                  <a:gd name="T77" fmla="*/ 26 h 50"/>
                  <a:gd name="T78" fmla="*/ 10 w 85"/>
                  <a:gd name="T79" fmla="*/ 23 h 50"/>
                  <a:gd name="T80" fmla="*/ 7 w 85"/>
                  <a:gd name="T81" fmla="*/ 22 h 50"/>
                  <a:gd name="T82" fmla="*/ 5 w 85"/>
                  <a:gd name="T83" fmla="*/ 20 h 50"/>
                  <a:gd name="T84" fmla="*/ 3 w 85"/>
                  <a:gd name="T85" fmla="*/ 11 h 50"/>
                  <a:gd name="T86" fmla="*/ 7 w 85"/>
                  <a:gd name="T87" fmla="*/ 3 h 50"/>
                  <a:gd name="T88" fmla="*/ 18 w 85"/>
                  <a:gd name="T89" fmla="*/ 0 h 50"/>
                  <a:gd name="T90" fmla="*/ 25 w 85"/>
                  <a:gd name="T91" fmla="*/ 0 h 50"/>
                  <a:gd name="T92" fmla="*/ 30 w 85"/>
                  <a:gd name="T93" fmla="*/ 0 h 50"/>
                  <a:gd name="T94" fmla="*/ 33 w 85"/>
                  <a:gd name="T95" fmla="*/ 0 h 50"/>
                  <a:gd name="T96" fmla="*/ 43 w 85"/>
                  <a:gd name="T97" fmla="*/ 1 h 50"/>
                  <a:gd name="T98" fmla="*/ 51 w 85"/>
                  <a:gd name="T99" fmla="*/ 1 h 50"/>
                  <a:gd name="T100" fmla="*/ 55 w 85"/>
                  <a:gd name="T10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50">
                    <a:moveTo>
                      <a:pt x="3" y="15"/>
                    </a:moveTo>
                    <a:lnTo>
                      <a:pt x="3" y="15"/>
                    </a:lnTo>
                    <a:lnTo>
                      <a:pt x="3" y="19"/>
                    </a:lnTo>
                    <a:lnTo>
                      <a:pt x="3" y="20"/>
                    </a:lnTo>
                    <a:lnTo>
                      <a:pt x="2" y="22"/>
                    </a:lnTo>
                    <a:lnTo>
                      <a:pt x="0" y="22"/>
                    </a:lnTo>
                    <a:lnTo>
                      <a:pt x="2" y="20"/>
                    </a:lnTo>
                    <a:lnTo>
                      <a:pt x="3" y="19"/>
                    </a:lnTo>
                    <a:lnTo>
                      <a:pt x="3" y="15"/>
                    </a:lnTo>
                    <a:lnTo>
                      <a:pt x="3" y="15"/>
                    </a:lnTo>
                    <a:close/>
                    <a:moveTo>
                      <a:pt x="59" y="0"/>
                    </a:moveTo>
                    <a:lnTo>
                      <a:pt x="59" y="0"/>
                    </a:lnTo>
                    <a:lnTo>
                      <a:pt x="59" y="1"/>
                    </a:lnTo>
                    <a:lnTo>
                      <a:pt x="62" y="3"/>
                    </a:lnTo>
                    <a:lnTo>
                      <a:pt x="63" y="4"/>
                    </a:lnTo>
                    <a:lnTo>
                      <a:pt x="68" y="4"/>
                    </a:lnTo>
                    <a:lnTo>
                      <a:pt x="70" y="6"/>
                    </a:lnTo>
                    <a:lnTo>
                      <a:pt x="73" y="7"/>
                    </a:lnTo>
                    <a:lnTo>
                      <a:pt x="74" y="9"/>
                    </a:lnTo>
                    <a:lnTo>
                      <a:pt x="76" y="9"/>
                    </a:lnTo>
                    <a:lnTo>
                      <a:pt x="78" y="11"/>
                    </a:lnTo>
                    <a:lnTo>
                      <a:pt x="79" y="12"/>
                    </a:lnTo>
                    <a:lnTo>
                      <a:pt x="81" y="14"/>
                    </a:lnTo>
                    <a:lnTo>
                      <a:pt x="82" y="14"/>
                    </a:lnTo>
                    <a:lnTo>
                      <a:pt x="84" y="14"/>
                    </a:lnTo>
                    <a:lnTo>
                      <a:pt x="84" y="15"/>
                    </a:lnTo>
                    <a:lnTo>
                      <a:pt x="82" y="17"/>
                    </a:lnTo>
                    <a:lnTo>
                      <a:pt x="82" y="19"/>
                    </a:lnTo>
                    <a:lnTo>
                      <a:pt x="81" y="20"/>
                    </a:lnTo>
                    <a:lnTo>
                      <a:pt x="81" y="20"/>
                    </a:lnTo>
                    <a:lnTo>
                      <a:pt x="82" y="22"/>
                    </a:lnTo>
                    <a:lnTo>
                      <a:pt x="84" y="22"/>
                    </a:lnTo>
                    <a:lnTo>
                      <a:pt x="85" y="22"/>
                    </a:lnTo>
                    <a:lnTo>
                      <a:pt x="85" y="22"/>
                    </a:lnTo>
                    <a:lnTo>
                      <a:pt x="85" y="23"/>
                    </a:lnTo>
                    <a:lnTo>
                      <a:pt x="84" y="23"/>
                    </a:lnTo>
                    <a:lnTo>
                      <a:pt x="84" y="23"/>
                    </a:lnTo>
                    <a:lnTo>
                      <a:pt x="84" y="25"/>
                    </a:lnTo>
                    <a:lnTo>
                      <a:pt x="79" y="25"/>
                    </a:lnTo>
                    <a:lnTo>
                      <a:pt x="78" y="25"/>
                    </a:lnTo>
                    <a:lnTo>
                      <a:pt x="78" y="26"/>
                    </a:lnTo>
                    <a:lnTo>
                      <a:pt x="78" y="26"/>
                    </a:lnTo>
                    <a:lnTo>
                      <a:pt x="78" y="28"/>
                    </a:lnTo>
                    <a:lnTo>
                      <a:pt x="76" y="28"/>
                    </a:lnTo>
                    <a:lnTo>
                      <a:pt x="74" y="28"/>
                    </a:lnTo>
                    <a:lnTo>
                      <a:pt x="73" y="30"/>
                    </a:lnTo>
                    <a:lnTo>
                      <a:pt x="71" y="31"/>
                    </a:lnTo>
                    <a:lnTo>
                      <a:pt x="71" y="33"/>
                    </a:lnTo>
                    <a:lnTo>
                      <a:pt x="71" y="34"/>
                    </a:lnTo>
                    <a:lnTo>
                      <a:pt x="71" y="36"/>
                    </a:lnTo>
                    <a:lnTo>
                      <a:pt x="71" y="36"/>
                    </a:lnTo>
                    <a:lnTo>
                      <a:pt x="70" y="37"/>
                    </a:lnTo>
                    <a:lnTo>
                      <a:pt x="70" y="39"/>
                    </a:lnTo>
                    <a:lnTo>
                      <a:pt x="68" y="41"/>
                    </a:lnTo>
                    <a:lnTo>
                      <a:pt x="68" y="41"/>
                    </a:lnTo>
                    <a:lnTo>
                      <a:pt x="68" y="41"/>
                    </a:lnTo>
                    <a:lnTo>
                      <a:pt x="70" y="41"/>
                    </a:lnTo>
                    <a:lnTo>
                      <a:pt x="70" y="42"/>
                    </a:lnTo>
                    <a:lnTo>
                      <a:pt x="71" y="42"/>
                    </a:lnTo>
                    <a:lnTo>
                      <a:pt x="71" y="44"/>
                    </a:lnTo>
                    <a:lnTo>
                      <a:pt x="71" y="44"/>
                    </a:lnTo>
                    <a:lnTo>
                      <a:pt x="71" y="44"/>
                    </a:lnTo>
                    <a:lnTo>
                      <a:pt x="70" y="45"/>
                    </a:lnTo>
                    <a:lnTo>
                      <a:pt x="68" y="45"/>
                    </a:lnTo>
                    <a:lnTo>
                      <a:pt x="68" y="44"/>
                    </a:lnTo>
                    <a:lnTo>
                      <a:pt x="68" y="44"/>
                    </a:lnTo>
                    <a:lnTo>
                      <a:pt x="68" y="44"/>
                    </a:lnTo>
                    <a:lnTo>
                      <a:pt x="68" y="42"/>
                    </a:lnTo>
                    <a:lnTo>
                      <a:pt x="66" y="42"/>
                    </a:lnTo>
                    <a:lnTo>
                      <a:pt x="65" y="42"/>
                    </a:lnTo>
                    <a:lnTo>
                      <a:pt x="65" y="42"/>
                    </a:lnTo>
                    <a:lnTo>
                      <a:pt x="63" y="44"/>
                    </a:lnTo>
                    <a:lnTo>
                      <a:pt x="62" y="44"/>
                    </a:lnTo>
                    <a:lnTo>
                      <a:pt x="60" y="45"/>
                    </a:lnTo>
                    <a:lnTo>
                      <a:pt x="59" y="45"/>
                    </a:lnTo>
                    <a:lnTo>
                      <a:pt x="57" y="45"/>
                    </a:lnTo>
                    <a:lnTo>
                      <a:pt x="57" y="47"/>
                    </a:lnTo>
                    <a:lnTo>
                      <a:pt x="57" y="48"/>
                    </a:lnTo>
                    <a:lnTo>
                      <a:pt x="55" y="48"/>
                    </a:lnTo>
                    <a:lnTo>
                      <a:pt x="52" y="48"/>
                    </a:lnTo>
                    <a:lnTo>
                      <a:pt x="51" y="50"/>
                    </a:lnTo>
                    <a:lnTo>
                      <a:pt x="49" y="48"/>
                    </a:lnTo>
                    <a:lnTo>
                      <a:pt x="49" y="48"/>
                    </a:lnTo>
                    <a:lnTo>
                      <a:pt x="48" y="48"/>
                    </a:lnTo>
                    <a:lnTo>
                      <a:pt x="46" y="48"/>
                    </a:lnTo>
                    <a:lnTo>
                      <a:pt x="44" y="48"/>
                    </a:lnTo>
                    <a:lnTo>
                      <a:pt x="44" y="48"/>
                    </a:lnTo>
                    <a:lnTo>
                      <a:pt x="41" y="48"/>
                    </a:lnTo>
                    <a:lnTo>
                      <a:pt x="40" y="48"/>
                    </a:lnTo>
                    <a:lnTo>
                      <a:pt x="38" y="48"/>
                    </a:lnTo>
                    <a:lnTo>
                      <a:pt x="38" y="48"/>
                    </a:lnTo>
                    <a:lnTo>
                      <a:pt x="38" y="47"/>
                    </a:lnTo>
                    <a:lnTo>
                      <a:pt x="38" y="45"/>
                    </a:lnTo>
                    <a:lnTo>
                      <a:pt x="38" y="45"/>
                    </a:lnTo>
                    <a:lnTo>
                      <a:pt x="37" y="44"/>
                    </a:lnTo>
                    <a:lnTo>
                      <a:pt x="35" y="42"/>
                    </a:lnTo>
                    <a:lnTo>
                      <a:pt x="33" y="42"/>
                    </a:lnTo>
                    <a:lnTo>
                      <a:pt x="32" y="42"/>
                    </a:lnTo>
                    <a:lnTo>
                      <a:pt x="32" y="42"/>
                    </a:lnTo>
                    <a:lnTo>
                      <a:pt x="32" y="41"/>
                    </a:lnTo>
                    <a:lnTo>
                      <a:pt x="32" y="41"/>
                    </a:lnTo>
                    <a:lnTo>
                      <a:pt x="30" y="41"/>
                    </a:lnTo>
                    <a:lnTo>
                      <a:pt x="30" y="39"/>
                    </a:lnTo>
                    <a:lnTo>
                      <a:pt x="29" y="39"/>
                    </a:lnTo>
                    <a:lnTo>
                      <a:pt x="29" y="41"/>
                    </a:lnTo>
                    <a:lnTo>
                      <a:pt x="27" y="39"/>
                    </a:lnTo>
                    <a:lnTo>
                      <a:pt x="27" y="37"/>
                    </a:lnTo>
                    <a:lnTo>
                      <a:pt x="27" y="36"/>
                    </a:lnTo>
                    <a:lnTo>
                      <a:pt x="27" y="34"/>
                    </a:lnTo>
                    <a:lnTo>
                      <a:pt x="29" y="31"/>
                    </a:lnTo>
                    <a:lnTo>
                      <a:pt x="29" y="30"/>
                    </a:lnTo>
                    <a:lnTo>
                      <a:pt x="27" y="30"/>
                    </a:lnTo>
                    <a:lnTo>
                      <a:pt x="25" y="28"/>
                    </a:lnTo>
                    <a:lnTo>
                      <a:pt x="25" y="26"/>
                    </a:lnTo>
                    <a:lnTo>
                      <a:pt x="22" y="26"/>
                    </a:lnTo>
                    <a:lnTo>
                      <a:pt x="19" y="26"/>
                    </a:lnTo>
                    <a:lnTo>
                      <a:pt x="18" y="26"/>
                    </a:lnTo>
                    <a:lnTo>
                      <a:pt x="14" y="25"/>
                    </a:lnTo>
                    <a:lnTo>
                      <a:pt x="13" y="25"/>
                    </a:lnTo>
                    <a:lnTo>
                      <a:pt x="10" y="23"/>
                    </a:lnTo>
                    <a:lnTo>
                      <a:pt x="8" y="23"/>
                    </a:lnTo>
                    <a:lnTo>
                      <a:pt x="8" y="22"/>
                    </a:lnTo>
                    <a:lnTo>
                      <a:pt x="7" y="22"/>
                    </a:lnTo>
                    <a:lnTo>
                      <a:pt x="5" y="22"/>
                    </a:lnTo>
                    <a:lnTo>
                      <a:pt x="5" y="22"/>
                    </a:lnTo>
                    <a:lnTo>
                      <a:pt x="5" y="20"/>
                    </a:lnTo>
                    <a:lnTo>
                      <a:pt x="5" y="19"/>
                    </a:lnTo>
                    <a:lnTo>
                      <a:pt x="5" y="15"/>
                    </a:lnTo>
                    <a:lnTo>
                      <a:pt x="3" y="11"/>
                    </a:lnTo>
                    <a:lnTo>
                      <a:pt x="3" y="7"/>
                    </a:lnTo>
                    <a:lnTo>
                      <a:pt x="3" y="6"/>
                    </a:lnTo>
                    <a:lnTo>
                      <a:pt x="7" y="3"/>
                    </a:lnTo>
                    <a:lnTo>
                      <a:pt x="11" y="1"/>
                    </a:lnTo>
                    <a:lnTo>
                      <a:pt x="13" y="1"/>
                    </a:lnTo>
                    <a:lnTo>
                      <a:pt x="18" y="0"/>
                    </a:lnTo>
                    <a:lnTo>
                      <a:pt x="18" y="0"/>
                    </a:lnTo>
                    <a:lnTo>
                      <a:pt x="22" y="0"/>
                    </a:lnTo>
                    <a:lnTo>
                      <a:pt x="25" y="0"/>
                    </a:lnTo>
                    <a:lnTo>
                      <a:pt x="29" y="0"/>
                    </a:lnTo>
                    <a:lnTo>
                      <a:pt x="30" y="0"/>
                    </a:lnTo>
                    <a:lnTo>
                      <a:pt x="30" y="0"/>
                    </a:lnTo>
                    <a:lnTo>
                      <a:pt x="32" y="1"/>
                    </a:lnTo>
                    <a:lnTo>
                      <a:pt x="33" y="1"/>
                    </a:lnTo>
                    <a:lnTo>
                      <a:pt x="33" y="0"/>
                    </a:lnTo>
                    <a:lnTo>
                      <a:pt x="40" y="1"/>
                    </a:lnTo>
                    <a:lnTo>
                      <a:pt x="41" y="1"/>
                    </a:lnTo>
                    <a:lnTo>
                      <a:pt x="43" y="1"/>
                    </a:lnTo>
                    <a:lnTo>
                      <a:pt x="46" y="1"/>
                    </a:lnTo>
                    <a:lnTo>
                      <a:pt x="48" y="1"/>
                    </a:lnTo>
                    <a:lnTo>
                      <a:pt x="51" y="1"/>
                    </a:lnTo>
                    <a:lnTo>
                      <a:pt x="52" y="1"/>
                    </a:lnTo>
                    <a:lnTo>
                      <a:pt x="54" y="1"/>
                    </a:lnTo>
                    <a:lnTo>
                      <a:pt x="55" y="0"/>
                    </a:lnTo>
                    <a:lnTo>
                      <a:pt x="57" y="0"/>
                    </a:lnTo>
                    <a:lnTo>
                      <a:pt x="59"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4" name="Freeform 222">
                <a:extLst>
                  <a:ext uri="{FF2B5EF4-FFF2-40B4-BE49-F238E27FC236}">
                    <a16:creationId xmlns:a16="http://schemas.microsoft.com/office/drawing/2014/main" id="{0B479A05-9BCB-4566-8A87-DE95EEC48644}"/>
                  </a:ext>
                </a:extLst>
              </p:cNvPr>
              <p:cNvSpPr>
                <a:spLocks/>
              </p:cNvSpPr>
              <p:nvPr/>
            </p:nvSpPr>
            <p:spPr bwMode="auto">
              <a:xfrm>
                <a:off x="6527139" y="5238494"/>
                <a:ext cx="64325" cy="62375"/>
              </a:xfrm>
              <a:custGeom>
                <a:avLst/>
                <a:gdLst>
                  <a:gd name="T0" fmla="*/ 22 w 33"/>
                  <a:gd name="T1" fmla="*/ 0 h 32"/>
                  <a:gd name="T2" fmla="*/ 24 w 33"/>
                  <a:gd name="T3" fmla="*/ 2 h 32"/>
                  <a:gd name="T4" fmla="*/ 25 w 33"/>
                  <a:gd name="T5" fmla="*/ 4 h 32"/>
                  <a:gd name="T6" fmla="*/ 29 w 33"/>
                  <a:gd name="T7" fmla="*/ 5 h 32"/>
                  <a:gd name="T8" fmla="*/ 32 w 33"/>
                  <a:gd name="T9" fmla="*/ 8 h 32"/>
                  <a:gd name="T10" fmla="*/ 33 w 33"/>
                  <a:gd name="T11" fmla="*/ 10 h 32"/>
                  <a:gd name="T12" fmla="*/ 33 w 33"/>
                  <a:gd name="T13" fmla="*/ 12 h 32"/>
                  <a:gd name="T14" fmla="*/ 33 w 33"/>
                  <a:gd name="T15" fmla="*/ 13 h 32"/>
                  <a:gd name="T16" fmla="*/ 32 w 33"/>
                  <a:gd name="T17" fmla="*/ 16 h 32"/>
                  <a:gd name="T18" fmla="*/ 30 w 33"/>
                  <a:gd name="T19" fmla="*/ 18 h 32"/>
                  <a:gd name="T20" fmla="*/ 30 w 33"/>
                  <a:gd name="T21" fmla="*/ 21 h 32"/>
                  <a:gd name="T22" fmla="*/ 27 w 33"/>
                  <a:gd name="T23" fmla="*/ 23 h 32"/>
                  <a:gd name="T24" fmla="*/ 24 w 33"/>
                  <a:gd name="T25" fmla="*/ 24 h 32"/>
                  <a:gd name="T26" fmla="*/ 22 w 33"/>
                  <a:gd name="T27" fmla="*/ 24 h 32"/>
                  <a:gd name="T28" fmla="*/ 21 w 33"/>
                  <a:gd name="T29" fmla="*/ 24 h 32"/>
                  <a:gd name="T30" fmla="*/ 19 w 33"/>
                  <a:gd name="T31" fmla="*/ 24 h 32"/>
                  <a:gd name="T32" fmla="*/ 16 w 33"/>
                  <a:gd name="T33" fmla="*/ 29 h 32"/>
                  <a:gd name="T34" fmla="*/ 16 w 33"/>
                  <a:gd name="T35" fmla="*/ 30 h 32"/>
                  <a:gd name="T36" fmla="*/ 14 w 33"/>
                  <a:gd name="T37" fmla="*/ 32 h 32"/>
                  <a:gd name="T38" fmla="*/ 13 w 33"/>
                  <a:gd name="T39" fmla="*/ 32 h 32"/>
                  <a:gd name="T40" fmla="*/ 8 w 33"/>
                  <a:gd name="T41" fmla="*/ 30 h 32"/>
                  <a:gd name="T42" fmla="*/ 6 w 33"/>
                  <a:gd name="T43" fmla="*/ 29 h 32"/>
                  <a:gd name="T44" fmla="*/ 6 w 33"/>
                  <a:gd name="T45" fmla="*/ 27 h 32"/>
                  <a:gd name="T46" fmla="*/ 5 w 33"/>
                  <a:gd name="T47" fmla="*/ 27 h 32"/>
                  <a:gd name="T48" fmla="*/ 5 w 33"/>
                  <a:gd name="T49" fmla="*/ 27 h 32"/>
                  <a:gd name="T50" fmla="*/ 5 w 33"/>
                  <a:gd name="T51" fmla="*/ 24 h 32"/>
                  <a:gd name="T52" fmla="*/ 3 w 33"/>
                  <a:gd name="T53" fmla="*/ 23 h 32"/>
                  <a:gd name="T54" fmla="*/ 2 w 33"/>
                  <a:gd name="T55" fmla="*/ 19 h 32"/>
                  <a:gd name="T56" fmla="*/ 0 w 33"/>
                  <a:gd name="T57" fmla="*/ 16 h 32"/>
                  <a:gd name="T58" fmla="*/ 0 w 33"/>
                  <a:gd name="T59" fmla="*/ 16 h 32"/>
                  <a:gd name="T60" fmla="*/ 3 w 33"/>
                  <a:gd name="T61" fmla="*/ 15 h 32"/>
                  <a:gd name="T62" fmla="*/ 5 w 33"/>
                  <a:gd name="T63" fmla="*/ 12 h 32"/>
                  <a:gd name="T64" fmla="*/ 6 w 33"/>
                  <a:gd name="T65" fmla="*/ 12 h 32"/>
                  <a:gd name="T66" fmla="*/ 8 w 33"/>
                  <a:gd name="T67" fmla="*/ 8 h 32"/>
                  <a:gd name="T68" fmla="*/ 10 w 33"/>
                  <a:gd name="T69" fmla="*/ 5 h 32"/>
                  <a:gd name="T70" fmla="*/ 13 w 33"/>
                  <a:gd name="T71" fmla="*/ 5 h 32"/>
                  <a:gd name="T72" fmla="*/ 17 w 33"/>
                  <a:gd name="T73" fmla="*/ 2 h 32"/>
                  <a:gd name="T74" fmla="*/ 22 w 33"/>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2">
                    <a:moveTo>
                      <a:pt x="22" y="0"/>
                    </a:moveTo>
                    <a:lnTo>
                      <a:pt x="22" y="0"/>
                    </a:lnTo>
                    <a:lnTo>
                      <a:pt x="24" y="0"/>
                    </a:lnTo>
                    <a:lnTo>
                      <a:pt x="24" y="2"/>
                    </a:lnTo>
                    <a:lnTo>
                      <a:pt x="25" y="2"/>
                    </a:lnTo>
                    <a:lnTo>
                      <a:pt x="25" y="4"/>
                    </a:lnTo>
                    <a:lnTo>
                      <a:pt x="27" y="5"/>
                    </a:lnTo>
                    <a:lnTo>
                      <a:pt x="29" y="5"/>
                    </a:lnTo>
                    <a:lnTo>
                      <a:pt x="30" y="7"/>
                    </a:lnTo>
                    <a:lnTo>
                      <a:pt x="32" y="8"/>
                    </a:lnTo>
                    <a:lnTo>
                      <a:pt x="32" y="8"/>
                    </a:lnTo>
                    <a:lnTo>
                      <a:pt x="33" y="10"/>
                    </a:lnTo>
                    <a:lnTo>
                      <a:pt x="33" y="10"/>
                    </a:lnTo>
                    <a:lnTo>
                      <a:pt x="33" y="12"/>
                    </a:lnTo>
                    <a:lnTo>
                      <a:pt x="33" y="12"/>
                    </a:lnTo>
                    <a:lnTo>
                      <a:pt x="33" y="13"/>
                    </a:lnTo>
                    <a:lnTo>
                      <a:pt x="32" y="16"/>
                    </a:lnTo>
                    <a:lnTo>
                      <a:pt x="32" y="16"/>
                    </a:lnTo>
                    <a:lnTo>
                      <a:pt x="30" y="16"/>
                    </a:lnTo>
                    <a:lnTo>
                      <a:pt x="30" y="18"/>
                    </a:lnTo>
                    <a:lnTo>
                      <a:pt x="30" y="19"/>
                    </a:lnTo>
                    <a:lnTo>
                      <a:pt x="30" y="21"/>
                    </a:lnTo>
                    <a:lnTo>
                      <a:pt x="29" y="23"/>
                    </a:lnTo>
                    <a:lnTo>
                      <a:pt x="27" y="23"/>
                    </a:lnTo>
                    <a:lnTo>
                      <a:pt x="27" y="23"/>
                    </a:lnTo>
                    <a:lnTo>
                      <a:pt x="24" y="24"/>
                    </a:lnTo>
                    <a:lnTo>
                      <a:pt x="22" y="24"/>
                    </a:lnTo>
                    <a:lnTo>
                      <a:pt x="22" y="24"/>
                    </a:lnTo>
                    <a:lnTo>
                      <a:pt x="22" y="24"/>
                    </a:lnTo>
                    <a:lnTo>
                      <a:pt x="21" y="24"/>
                    </a:lnTo>
                    <a:lnTo>
                      <a:pt x="21" y="24"/>
                    </a:lnTo>
                    <a:lnTo>
                      <a:pt x="19" y="24"/>
                    </a:lnTo>
                    <a:lnTo>
                      <a:pt x="17" y="26"/>
                    </a:lnTo>
                    <a:lnTo>
                      <a:pt x="16" y="29"/>
                    </a:lnTo>
                    <a:lnTo>
                      <a:pt x="16" y="29"/>
                    </a:lnTo>
                    <a:lnTo>
                      <a:pt x="16" y="30"/>
                    </a:lnTo>
                    <a:lnTo>
                      <a:pt x="14" y="32"/>
                    </a:lnTo>
                    <a:lnTo>
                      <a:pt x="14" y="32"/>
                    </a:lnTo>
                    <a:lnTo>
                      <a:pt x="14" y="32"/>
                    </a:lnTo>
                    <a:lnTo>
                      <a:pt x="13" y="32"/>
                    </a:lnTo>
                    <a:lnTo>
                      <a:pt x="10" y="32"/>
                    </a:lnTo>
                    <a:lnTo>
                      <a:pt x="8" y="30"/>
                    </a:lnTo>
                    <a:lnTo>
                      <a:pt x="8" y="29"/>
                    </a:lnTo>
                    <a:lnTo>
                      <a:pt x="6" y="29"/>
                    </a:lnTo>
                    <a:lnTo>
                      <a:pt x="6" y="29"/>
                    </a:lnTo>
                    <a:lnTo>
                      <a:pt x="6" y="27"/>
                    </a:lnTo>
                    <a:lnTo>
                      <a:pt x="5" y="27"/>
                    </a:lnTo>
                    <a:lnTo>
                      <a:pt x="5" y="27"/>
                    </a:lnTo>
                    <a:lnTo>
                      <a:pt x="5" y="27"/>
                    </a:lnTo>
                    <a:lnTo>
                      <a:pt x="5" y="27"/>
                    </a:lnTo>
                    <a:lnTo>
                      <a:pt x="5" y="26"/>
                    </a:lnTo>
                    <a:lnTo>
                      <a:pt x="5" y="24"/>
                    </a:lnTo>
                    <a:lnTo>
                      <a:pt x="3" y="24"/>
                    </a:lnTo>
                    <a:lnTo>
                      <a:pt x="3" y="23"/>
                    </a:lnTo>
                    <a:lnTo>
                      <a:pt x="2" y="21"/>
                    </a:lnTo>
                    <a:lnTo>
                      <a:pt x="2" y="19"/>
                    </a:lnTo>
                    <a:lnTo>
                      <a:pt x="0" y="18"/>
                    </a:lnTo>
                    <a:lnTo>
                      <a:pt x="0" y="16"/>
                    </a:lnTo>
                    <a:lnTo>
                      <a:pt x="0" y="16"/>
                    </a:lnTo>
                    <a:lnTo>
                      <a:pt x="0" y="16"/>
                    </a:lnTo>
                    <a:lnTo>
                      <a:pt x="2" y="15"/>
                    </a:lnTo>
                    <a:lnTo>
                      <a:pt x="3" y="15"/>
                    </a:lnTo>
                    <a:lnTo>
                      <a:pt x="5" y="13"/>
                    </a:lnTo>
                    <a:lnTo>
                      <a:pt x="5" y="12"/>
                    </a:lnTo>
                    <a:lnTo>
                      <a:pt x="6" y="12"/>
                    </a:lnTo>
                    <a:lnTo>
                      <a:pt x="6" y="12"/>
                    </a:lnTo>
                    <a:lnTo>
                      <a:pt x="6" y="10"/>
                    </a:lnTo>
                    <a:lnTo>
                      <a:pt x="8" y="8"/>
                    </a:lnTo>
                    <a:lnTo>
                      <a:pt x="8" y="7"/>
                    </a:lnTo>
                    <a:lnTo>
                      <a:pt x="10" y="5"/>
                    </a:lnTo>
                    <a:lnTo>
                      <a:pt x="11" y="5"/>
                    </a:lnTo>
                    <a:lnTo>
                      <a:pt x="13" y="5"/>
                    </a:lnTo>
                    <a:lnTo>
                      <a:pt x="14" y="4"/>
                    </a:lnTo>
                    <a:lnTo>
                      <a:pt x="17" y="2"/>
                    </a:lnTo>
                    <a:lnTo>
                      <a:pt x="21" y="0"/>
                    </a:lnTo>
                    <a:lnTo>
                      <a:pt x="22" y="0"/>
                    </a:lnTo>
                    <a:lnTo>
                      <a:pt x="2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5" name="Freeform 223">
                <a:extLst>
                  <a:ext uri="{FF2B5EF4-FFF2-40B4-BE49-F238E27FC236}">
                    <a16:creationId xmlns:a16="http://schemas.microsoft.com/office/drawing/2014/main" id="{1DC0F449-980F-4586-98E5-828C81C5BE23}"/>
                  </a:ext>
                </a:extLst>
              </p:cNvPr>
              <p:cNvSpPr>
                <a:spLocks/>
              </p:cNvSpPr>
              <p:nvPr/>
            </p:nvSpPr>
            <p:spPr bwMode="auto">
              <a:xfrm>
                <a:off x="5439474" y="4176168"/>
                <a:ext cx="116953" cy="116953"/>
              </a:xfrm>
              <a:custGeom>
                <a:avLst/>
                <a:gdLst>
                  <a:gd name="T0" fmla="*/ 27 w 60"/>
                  <a:gd name="T1" fmla="*/ 2 h 60"/>
                  <a:gd name="T2" fmla="*/ 27 w 60"/>
                  <a:gd name="T3" fmla="*/ 2 h 60"/>
                  <a:gd name="T4" fmla="*/ 28 w 60"/>
                  <a:gd name="T5" fmla="*/ 2 h 60"/>
                  <a:gd name="T6" fmla="*/ 30 w 60"/>
                  <a:gd name="T7" fmla="*/ 5 h 60"/>
                  <a:gd name="T8" fmla="*/ 30 w 60"/>
                  <a:gd name="T9" fmla="*/ 7 h 60"/>
                  <a:gd name="T10" fmla="*/ 30 w 60"/>
                  <a:gd name="T11" fmla="*/ 8 h 60"/>
                  <a:gd name="T12" fmla="*/ 31 w 60"/>
                  <a:gd name="T13" fmla="*/ 11 h 60"/>
                  <a:gd name="T14" fmla="*/ 31 w 60"/>
                  <a:gd name="T15" fmla="*/ 15 h 60"/>
                  <a:gd name="T16" fmla="*/ 30 w 60"/>
                  <a:gd name="T17" fmla="*/ 16 h 60"/>
                  <a:gd name="T18" fmla="*/ 31 w 60"/>
                  <a:gd name="T19" fmla="*/ 16 h 60"/>
                  <a:gd name="T20" fmla="*/ 35 w 60"/>
                  <a:gd name="T21" fmla="*/ 19 h 60"/>
                  <a:gd name="T22" fmla="*/ 36 w 60"/>
                  <a:gd name="T23" fmla="*/ 19 h 60"/>
                  <a:gd name="T24" fmla="*/ 38 w 60"/>
                  <a:gd name="T25" fmla="*/ 19 h 60"/>
                  <a:gd name="T26" fmla="*/ 39 w 60"/>
                  <a:gd name="T27" fmla="*/ 18 h 60"/>
                  <a:gd name="T28" fmla="*/ 41 w 60"/>
                  <a:gd name="T29" fmla="*/ 15 h 60"/>
                  <a:gd name="T30" fmla="*/ 41 w 60"/>
                  <a:gd name="T31" fmla="*/ 13 h 60"/>
                  <a:gd name="T32" fmla="*/ 42 w 60"/>
                  <a:gd name="T33" fmla="*/ 13 h 60"/>
                  <a:gd name="T34" fmla="*/ 44 w 60"/>
                  <a:gd name="T35" fmla="*/ 15 h 60"/>
                  <a:gd name="T36" fmla="*/ 47 w 60"/>
                  <a:gd name="T37" fmla="*/ 22 h 60"/>
                  <a:gd name="T38" fmla="*/ 46 w 60"/>
                  <a:gd name="T39" fmla="*/ 24 h 60"/>
                  <a:gd name="T40" fmla="*/ 42 w 60"/>
                  <a:gd name="T41" fmla="*/ 30 h 60"/>
                  <a:gd name="T42" fmla="*/ 44 w 60"/>
                  <a:gd name="T43" fmla="*/ 30 h 60"/>
                  <a:gd name="T44" fmla="*/ 46 w 60"/>
                  <a:gd name="T45" fmla="*/ 32 h 60"/>
                  <a:gd name="T46" fmla="*/ 49 w 60"/>
                  <a:gd name="T47" fmla="*/ 33 h 60"/>
                  <a:gd name="T48" fmla="*/ 52 w 60"/>
                  <a:gd name="T49" fmla="*/ 33 h 60"/>
                  <a:gd name="T50" fmla="*/ 54 w 60"/>
                  <a:gd name="T51" fmla="*/ 37 h 60"/>
                  <a:gd name="T52" fmla="*/ 57 w 60"/>
                  <a:gd name="T53" fmla="*/ 38 h 60"/>
                  <a:gd name="T54" fmla="*/ 58 w 60"/>
                  <a:gd name="T55" fmla="*/ 40 h 60"/>
                  <a:gd name="T56" fmla="*/ 60 w 60"/>
                  <a:gd name="T57" fmla="*/ 43 h 60"/>
                  <a:gd name="T58" fmla="*/ 60 w 60"/>
                  <a:gd name="T59" fmla="*/ 48 h 60"/>
                  <a:gd name="T60" fmla="*/ 58 w 60"/>
                  <a:gd name="T61" fmla="*/ 49 h 60"/>
                  <a:gd name="T62" fmla="*/ 57 w 60"/>
                  <a:gd name="T63" fmla="*/ 52 h 60"/>
                  <a:gd name="T64" fmla="*/ 57 w 60"/>
                  <a:gd name="T65" fmla="*/ 60 h 60"/>
                  <a:gd name="T66" fmla="*/ 50 w 60"/>
                  <a:gd name="T67" fmla="*/ 59 h 60"/>
                  <a:gd name="T68" fmla="*/ 31 w 60"/>
                  <a:gd name="T69" fmla="*/ 48 h 60"/>
                  <a:gd name="T70" fmla="*/ 16 w 60"/>
                  <a:gd name="T71" fmla="*/ 35 h 60"/>
                  <a:gd name="T72" fmla="*/ 11 w 60"/>
                  <a:gd name="T73" fmla="*/ 33 h 60"/>
                  <a:gd name="T74" fmla="*/ 3 w 60"/>
                  <a:gd name="T75" fmla="*/ 27 h 60"/>
                  <a:gd name="T76" fmla="*/ 3 w 60"/>
                  <a:gd name="T77" fmla="*/ 21 h 60"/>
                  <a:gd name="T78" fmla="*/ 6 w 60"/>
                  <a:gd name="T79" fmla="*/ 18 h 60"/>
                  <a:gd name="T80" fmla="*/ 13 w 60"/>
                  <a:gd name="T81" fmla="*/ 11 h 60"/>
                  <a:gd name="T82" fmla="*/ 14 w 60"/>
                  <a:gd name="T83" fmla="*/ 7 h 60"/>
                  <a:gd name="T84" fmla="*/ 17 w 60"/>
                  <a:gd name="T85" fmla="*/ 5 h 60"/>
                  <a:gd name="T86" fmla="*/ 19 w 60"/>
                  <a:gd name="T87" fmla="*/ 2 h 60"/>
                  <a:gd name="T88" fmla="*/ 20 w 60"/>
                  <a:gd name="T89" fmla="*/ 0 h 60"/>
                  <a:gd name="T90" fmla="*/ 25 w 60"/>
                  <a:gd name="T9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 h="60">
                    <a:moveTo>
                      <a:pt x="25" y="0"/>
                    </a:moveTo>
                    <a:lnTo>
                      <a:pt x="25" y="0"/>
                    </a:lnTo>
                    <a:lnTo>
                      <a:pt x="27" y="2"/>
                    </a:lnTo>
                    <a:lnTo>
                      <a:pt x="27" y="2"/>
                    </a:lnTo>
                    <a:lnTo>
                      <a:pt x="27" y="2"/>
                    </a:lnTo>
                    <a:lnTo>
                      <a:pt x="27" y="2"/>
                    </a:lnTo>
                    <a:lnTo>
                      <a:pt x="27" y="2"/>
                    </a:lnTo>
                    <a:lnTo>
                      <a:pt x="27" y="2"/>
                    </a:lnTo>
                    <a:lnTo>
                      <a:pt x="28" y="2"/>
                    </a:lnTo>
                    <a:lnTo>
                      <a:pt x="28" y="4"/>
                    </a:lnTo>
                    <a:lnTo>
                      <a:pt x="30" y="4"/>
                    </a:lnTo>
                    <a:lnTo>
                      <a:pt x="30" y="5"/>
                    </a:lnTo>
                    <a:lnTo>
                      <a:pt x="30" y="5"/>
                    </a:lnTo>
                    <a:lnTo>
                      <a:pt x="30" y="7"/>
                    </a:lnTo>
                    <a:lnTo>
                      <a:pt x="30" y="7"/>
                    </a:lnTo>
                    <a:lnTo>
                      <a:pt x="30" y="8"/>
                    </a:lnTo>
                    <a:lnTo>
                      <a:pt x="30" y="8"/>
                    </a:lnTo>
                    <a:lnTo>
                      <a:pt x="30" y="8"/>
                    </a:lnTo>
                    <a:lnTo>
                      <a:pt x="30" y="10"/>
                    </a:lnTo>
                    <a:lnTo>
                      <a:pt x="30" y="10"/>
                    </a:lnTo>
                    <a:lnTo>
                      <a:pt x="31" y="11"/>
                    </a:lnTo>
                    <a:lnTo>
                      <a:pt x="31" y="13"/>
                    </a:lnTo>
                    <a:lnTo>
                      <a:pt x="31" y="13"/>
                    </a:lnTo>
                    <a:lnTo>
                      <a:pt x="31" y="15"/>
                    </a:lnTo>
                    <a:lnTo>
                      <a:pt x="31" y="16"/>
                    </a:lnTo>
                    <a:lnTo>
                      <a:pt x="30" y="16"/>
                    </a:lnTo>
                    <a:lnTo>
                      <a:pt x="30" y="16"/>
                    </a:lnTo>
                    <a:lnTo>
                      <a:pt x="30" y="18"/>
                    </a:lnTo>
                    <a:lnTo>
                      <a:pt x="31" y="18"/>
                    </a:lnTo>
                    <a:lnTo>
                      <a:pt x="31" y="16"/>
                    </a:lnTo>
                    <a:lnTo>
                      <a:pt x="33" y="18"/>
                    </a:lnTo>
                    <a:lnTo>
                      <a:pt x="33" y="18"/>
                    </a:lnTo>
                    <a:lnTo>
                      <a:pt x="35" y="19"/>
                    </a:lnTo>
                    <a:lnTo>
                      <a:pt x="35" y="19"/>
                    </a:lnTo>
                    <a:lnTo>
                      <a:pt x="35" y="19"/>
                    </a:lnTo>
                    <a:lnTo>
                      <a:pt x="36" y="19"/>
                    </a:lnTo>
                    <a:lnTo>
                      <a:pt x="38" y="19"/>
                    </a:lnTo>
                    <a:lnTo>
                      <a:pt x="38" y="19"/>
                    </a:lnTo>
                    <a:lnTo>
                      <a:pt x="38" y="19"/>
                    </a:lnTo>
                    <a:lnTo>
                      <a:pt x="38" y="19"/>
                    </a:lnTo>
                    <a:lnTo>
                      <a:pt x="39" y="18"/>
                    </a:lnTo>
                    <a:lnTo>
                      <a:pt x="39" y="18"/>
                    </a:lnTo>
                    <a:lnTo>
                      <a:pt x="39" y="16"/>
                    </a:lnTo>
                    <a:lnTo>
                      <a:pt x="41" y="16"/>
                    </a:lnTo>
                    <a:lnTo>
                      <a:pt x="41" y="15"/>
                    </a:lnTo>
                    <a:lnTo>
                      <a:pt x="41" y="15"/>
                    </a:lnTo>
                    <a:lnTo>
                      <a:pt x="41" y="13"/>
                    </a:lnTo>
                    <a:lnTo>
                      <a:pt x="41" y="13"/>
                    </a:lnTo>
                    <a:lnTo>
                      <a:pt x="42" y="13"/>
                    </a:lnTo>
                    <a:lnTo>
                      <a:pt x="42" y="13"/>
                    </a:lnTo>
                    <a:lnTo>
                      <a:pt x="42" y="13"/>
                    </a:lnTo>
                    <a:lnTo>
                      <a:pt x="44" y="15"/>
                    </a:lnTo>
                    <a:lnTo>
                      <a:pt x="44" y="15"/>
                    </a:lnTo>
                    <a:lnTo>
                      <a:pt x="44" y="15"/>
                    </a:lnTo>
                    <a:lnTo>
                      <a:pt x="44" y="15"/>
                    </a:lnTo>
                    <a:lnTo>
                      <a:pt x="46" y="16"/>
                    </a:lnTo>
                    <a:lnTo>
                      <a:pt x="47" y="22"/>
                    </a:lnTo>
                    <a:lnTo>
                      <a:pt x="47" y="22"/>
                    </a:lnTo>
                    <a:lnTo>
                      <a:pt x="46" y="24"/>
                    </a:lnTo>
                    <a:lnTo>
                      <a:pt x="46" y="24"/>
                    </a:lnTo>
                    <a:lnTo>
                      <a:pt x="46" y="26"/>
                    </a:lnTo>
                    <a:lnTo>
                      <a:pt x="46" y="27"/>
                    </a:lnTo>
                    <a:lnTo>
                      <a:pt x="42" y="30"/>
                    </a:lnTo>
                    <a:lnTo>
                      <a:pt x="42" y="30"/>
                    </a:lnTo>
                    <a:lnTo>
                      <a:pt x="44" y="30"/>
                    </a:lnTo>
                    <a:lnTo>
                      <a:pt x="44" y="30"/>
                    </a:lnTo>
                    <a:lnTo>
                      <a:pt x="44" y="30"/>
                    </a:lnTo>
                    <a:lnTo>
                      <a:pt x="46" y="32"/>
                    </a:lnTo>
                    <a:lnTo>
                      <a:pt x="46" y="32"/>
                    </a:lnTo>
                    <a:lnTo>
                      <a:pt x="47" y="32"/>
                    </a:lnTo>
                    <a:lnTo>
                      <a:pt x="49" y="33"/>
                    </a:lnTo>
                    <a:lnTo>
                      <a:pt x="49" y="33"/>
                    </a:lnTo>
                    <a:lnTo>
                      <a:pt x="50" y="33"/>
                    </a:lnTo>
                    <a:lnTo>
                      <a:pt x="52" y="33"/>
                    </a:lnTo>
                    <a:lnTo>
                      <a:pt x="52" y="33"/>
                    </a:lnTo>
                    <a:lnTo>
                      <a:pt x="54" y="35"/>
                    </a:lnTo>
                    <a:lnTo>
                      <a:pt x="54" y="37"/>
                    </a:lnTo>
                    <a:lnTo>
                      <a:pt x="54" y="37"/>
                    </a:lnTo>
                    <a:lnTo>
                      <a:pt x="54" y="38"/>
                    </a:lnTo>
                    <a:lnTo>
                      <a:pt x="55" y="38"/>
                    </a:lnTo>
                    <a:lnTo>
                      <a:pt x="57" y="38"/>
                    </a:lnTo>
                    <a:lnTo>
                      <a:pt x="58" y="40"/>
                    </a:lnTo>
                    <a:lnTo>
                      <a:pt x="58" y="40"/>
                    </a:lnTo>
                    <a:lnTo>
                      <a:pt x="58" y="40"/>
                    </a:lnTo>
                    <a:lnTo>
                      <a:pt x="58" y="40"/>
                    </a:lnTo>
                    <a:lnTo>
                      <a:pt x="60" y="43"/>
                    </a:lnTo>
                    <a:lnTo>
                      <a:pt x="60" y="43"/>
                    </a:lnTo>
                    <a:lnTo>
                      <a:pt x="60" y="44"/>
                    </a:lnTo>
                    <a:lnTo>
                      <a:pt x="60" y="44"/>
                    </a:lnTo>
                    <a:lnTo>
                      <a:pt x="60" y="48"/>
                    </a:lnTo>
                    <a:lnTo>
                      <a:pt x="58" y="48"/>
                    </a:lnTo>
                    <a:lnTo>
                      <a:pt x="58" y="49"/>
                    </a:lnTo>
                    <a:lnTo>
                      <a:pt x="58" y="49"/>
                    </a:lnTo>
                    <a:lnTo>
                      <a:pt x="57" y="51"/>
                    </a:lnTo>
                    <a:lnTo>
                      <a:pt x="57" y="51"/>
                    </a:lnTo>
                    <a:lnTo>
                      <a:pt x="57" y="52"/>
                    </a:lnTo>
                    <a:lnTo>
                      <a:pt x="57" y="54"/>
                    </a:lnTo>
                    <a:lnTo>
                      <a:pt x="57" y="57"/>
                    </a:lnTo>
                    <a:lnTo>
                      <a:pt x="57" y="60"/>
                    </a:lnTo>
                    <a:lnTo>
                      <a:pt x="58" y="60"/>
                    </a:lnTo>
                    <a:lnTo>
                      <a:pt x="57" y="60"/>
                    </a:lnTo>
                    <a:lnTo>
                      <a:pt x="50" y="59"/>
                    </a:lnTo>
                    <a:lnTo>
                      <a:pt x="47" y="57"/>
                    </a:lnTo>
                    <a:lnTo>
                      <a:pt x="35" y="51"/>
                    </a:lnTo>
                    <a:lnTo>
                      <a:pt x="31" y="48"/>
                    </a:lnTo>
                    <a:lnTo>
                      <a:pt x="27" y="44"/>
                    </a:lnTo>
                    <a:lnTo>
                      <a:pt x="19" y="37"/>
                    </a:lnTo>
                    <a:lnTo>
                      <a:pt x="16" y="35"/>
                    </a:lnTo>
                    <a:lnTo>
                      <a:pt x="14" y="33"/>
                    </a:lnTo>
                    <a:lnTo>
                      <a:pt x="13" y="33"/>
                    </a:lnTo>
                    <a:lnTo>
                      <a:pt x="11" y="33"/>
                    </a:lnTo>
                    <a:lnTo>
                      <a:pt x="9" y="30"/>
                    </a:lnTo>
                    <a:lnTo>
                      <a:pt x="8" y="29"/>
                    </a:lnTo>
                    <a:lnTo>
                      <a:pt x="3" y="27"/>
                    </a:lnTo>
                    <a:lnTo>
                      <a:pt x="0" y="24"/>
                    </a:lnTo>
                    <a:lnTo>
                      <a:pt x="1" y="24"/>
                    </a:lnTo>
                    <a:lnTo>
                      <a:pt x="3" y="21"/>
                    </a:lnTo>
                    <a:lnTo>
                      <a:pt x="5" y="19"/>
                    </a:lnTo>
                    <a:lnTo>
                      <a:pt x="5" y="18"/>
                    </a:lnTo>
                    <a:lnTo>
                      <a:pt x="6" y="18"/>
                    </a:lnTo>
                    <a:lnTo>
                      <a:pt x="8" y="16"/>
                    </a:lnTo>
                    <a:lnTo>
                      <a:pt x="9" y="15"/>
                    </a:lnTo>
                    <a:lnTo>
                      <a:pt x="13" y="11"/>
                    </a:lnTo>
                    <a:lnTo>
                      <a:pt x="13" y="11"/>
                    </a:lnTo>
                    <a:lnTo>
                      <a:pt x="13" y="10"/>
                    </a:lnTo>
                    <a:lnTo>
                      <a:pt x="14" y="7"/>
                    </a:lnTo>
                    <a:lnTo>
                      <a:pt x="14" y="7"/>
                    </a:lnTo>
                    <a:lnTo>
                      <a:pt x="17" y="7"/>
                    </a:lnTo>
                    <a:lnTo>
                      <a:pt x="17" y="5"/>
                    </a:lnTo>
                    <a:lnTo>
                      <a:pt x="17" y="4"/>
                    </a:lnTo>
                    <a:lnTo>
                      <a:pt x="19" y="2"/>
                    </a:lnTo>
                    <a:lnTo>
                      <a:pt x="19" y="2"/>
                    </a:lnTo>
                    <a:lnTo>
                      <a:pt x="19" y="2"/>
                    </a:lnTo>
                    <a:lnTo>
                      <a:pt x="20" y="0"/>
                    </a:lnTo>
                    <a:lnTo>
                      <a:pt x="20" y="0"/>
                    </a:lnTo>
                    <a:lnTo>
                      <a:pt x="20" y="2"/>
                    </a:lnTo>
                    <a:lnTo>
                      <a:pt x="22" y="2"/>
                    </a:lnTo>
                    <a:lnTo>
                      <a:pt x="25" y="0"/>
                    </a:lnTo>
                    <a:lnTo>
                      <a:pt x="2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6" name="Freeform 224">
                <a:extLst>
                  <a:ext uri="{FF2B5EF4-FFF2-40B4-BE49-F238E27FC236}">
                    <a16:creationId xmlns:a16="http://schemas.microsoft.com/office/drawing/2014/main" id="{54A5CAB4-5D66-4BA9-A442-65B4B6AD1012}"/>
                  </a:ext>
                </a:extLst>
              </p:cNvPr>
              <p:cNvSpPr>
                <a:spLocks noEditPoints="1"/>
              </p:cNvSpPr>
              <p:nvPr/>
            </p:nvSpPr>
            <p:spPr bwMode="auto">
              <a:xfrm>
                <a:off x="8012446" y="4139134"/>
                <a:ext cx="58477" cy="111106"/>
              </a:xfrm>
              <a:custGeom>
                <a:avLst/>
                <a:gdLst>
                  <a:gd name="T0" fmla="*/ 1 w 30"/>
                  <a:gd name="T1" fmla="*/ 11 h 57"/>
                  <a:gd name="T2" fmla="*/ 1 w 30"/>
                  <a:gd name="T3" fmla="*/ 13 h 57"/>
                  <a:gd name="T4" fmla="*/ 0 w 30"/>
                  <a:gd name="T5" fmla="*/ 11 h 57"/>
                  <a:gd name="T6" fmla="*/ 1 w 30"/>
                  <a:gd name="T7" fmla="*/ 2 h 57"/>
                  <a:gd name="T8" fmla="*/ 1 w 30"/>
                  <a:gd name="T9" fmla="*/ 4 h 57"/>
                  <a:gd name="T10" fmla="*/ 1 w 30"/>
                  <a:gd name="T11" fmla="*/ 4 h 57"/>
                  <a:gd name="T12" fmla="*/ 1 w 30"/>
                  <a:gd name="T13" fmla="*/ 2 h 57"/>
                  <a:gd name="T14" fmla="*/ 1 w 30"/>
                  <a:gd name="T15" fmla="*/ 2 h 57"/>
                  <a:gd name="T16" fmla="*/ 4 w 30"/>
                  <a:gd name="T17" fmla="*/ 0 h 57"/>
                  <a:gd name="T18" fmla="*/ 8 w 30"/>
                  <a:gd name="T19" fmla="*/ 2 h 57"/>
                  <a:gd name="T20" fmla="*/ 14 w 30"/>
                  <a:gd name="T21" fmla="*/ 8 h 57"/>
                  <a:gd name="T22" fmla="*/ 17 w 30"/>
                  <a:gd name="T23" fmla="*/ 13 h 57"/>
                  <a:gd name="T24" fmla="*/ 17 w 30"/>
                  <a:gd name="T25" fmla="*/ 13 h 57"/>
                  <a:gd name="T26" fmla="*/ 20 w 30"/>
                  <a:gd name="T27" fmla="*/ 18 h 57"/>
                  <a:gd name="T28" fmla="*/ 20 w 30"/>
                  <a:gd name="T29" fmla="*/ 19 h 57"/>
                  <a:gd name="T30" fmla="*/ 22 w 30"/>
                  <a:gd name="T31" fmla="*/ 21 h 57"/>
                  <a:gd name="T32" fmla="*/ 23 w 30"/>
                  <a:gd name="T33" fmla="*/ 21 h 57"/>
                  <a:gd name="T34" fmla="*/ 23 w 30"/>
                  <a:gd name="T35" fmla="*/ 26 h 57"/>
                  <a:gd name="T36" fmla="*/ 27 w 30"/>
                  <a:gd name="T37" fmla="*/ 30 h 57"/>
                  <a:gd name="T38" fmla="*/ 28 w 30"/>
                  <a:gd name="T39" fmla="*/ 32 h 57"/>
                  <a:gd name="T40" fmla="*/ 28 w 30"/>
                  <a:gd name="T41" fmla="*/ 32 h 57"/>
                  <a:gd name="T42" fmla="*/ 30 w 30"/>
                  <a:gd name="T43" fmla="*/ 35 h 57"/>
                  <a:gd name="T44" fmla="*/ 30 w 30"/>
                  <a:gd name="T45" fmla="*/ 41 h 57"/>
                  <a:gd name="T46" fmla="*/ 30 w 30"/>
                  <a:gd name="T47" fmla="*/ 45 h 57"/>
                  <a:gd name="T48" fmla="*/ 28 w 30"/>
                  <a:gd name="T49" fmla="*/ 49 h 57"/>
                  <a:gd name="T50" fmla="*/ 23 w 30"/>
                  <a:gd name="T51" fmla="*/ 52 h 57"/>
                  <a:gd name="T52" fmla="*/ 17 w 30"/>
                  <a:gd name="T53" fmla="*/ 56 h 57"/>
                  <a:gd name="T54" fmla="*/ 11 w 30"/>
                  <a:gd name="T55" fmla="*/ 57 h 57"/>
                  <a:gd name="T56" fmla="*/ 4 w 30"/>
                  <a:gd name="T57" fmla="*/ 54 h 57"/>
                  <a:gd name="T58" fmla="*/ 3 w 30"/>
                  <a:gd name="T59" fmla="*/ 48 h 57"/>
                  <a:gd name="T60" fmla="*/ 0 w 30"/>
                  <a:gd name="T61" fmla="*/ 34 h 57"/>
                  <a:gd name="T62" fmla="*/ 0 w 30"/>
                  <a:gd name="T63" fmla="*/ 26 h 57"/>
                  <a:gd name="T64" fmla="*/ 0 w 30"/>
                  <a:gd name="T65" fmla="*/ 23 h 57"/>
                  <a:gd name="T66" fmla="*/ 0 w 30"/>
                  <a:gd name="T67" fmla="*/ 27 h 57"/>
                  <a:gd name="T68" fmla="*/ 1 w 30"/>
                  <a:gd name="T69" fmla="*/ 23 h 57"/>
                  <a:gd name="T70" fmla="*/ 3 w 30"/>
                  <a:gd name="T71" fmla="*/ 18 h 57"/>
                  <a:gd name="T72" fmla="*/ 3 w 30"/>
                  <a:gd name="T73" fmla="*/ 15 h 57"/>
                  <a:gd name="T74" fmla="*/ 4 w 30"/>
                  <a:gd name="T75" fmla="*/ 11 h 57"/>
                  <a:gd name="T76" fmla="*/ 4 w 30"/>
                  <a:gd name="T77" fmla="*/ 8 h 57"/>
                  <a:gd name="T78" fmla="*/ 4 w 30"/>
                  <a:gd name="T79" fmla="*/ 5 h 57"/>
                  <a:gd name="T80" fmla="*/ 8 w 30"/>
                  <a:gd name="T81" fmla="*/ 5 h 57"/>
                  <a:gd name="T82" fmla="*/ 9 w 30"/>
                  <a:gd name="T83" fmla="*/ 5 h 57"/>
                  <a:gd name="T84" fmla="*/ 9 w 30"/>
                  <a:gd name="T85" fmla="*/ 5 h 57"/>
                  <a:gd name="T86" fmla="*/ 4 w 30"/>
                  <a:gd name="T87" fmla="*/ 4 h 57"/>
                  <a:gd name="T88" fmla="*/ 3 w 30"/>
                  <a:gd name="T89" fmla="*/ 2 h 57"/>
                  <a:gd name="T90" fmla="*/ 3 w 30"/>
                  <a:gd name="T9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57">
                    <a:moveTo>
                      <a:pt x="0" y="11"/>
                    </a:moveTo>
                    <a:lnTo>
                      <a:pt x="1" y="11"/>
                    </a:lnTo>
                    <a:lnTo>
                      <a:pt x="1" y="11"/>
                    </a:lnTo>
                    <a:lnTo>
                      <a:pt x="1" y="13"/>
                    </a:lnTo>
                    <a:lnTo>
                      <a:pt x="1" y="13"/>
                    </a:lnTo>
                    <a:lnTo>
                      <a:pt x="0" y="11"/>
                    </a:lnTo>
                    <a:lnTo>
                      <a:pt x="0" y="11"/>
                    </a:lnTo>
                    <a:close/>
                    <a:moveTo>
                      <a:pt x="1" y="2"/>
                    </a:moveTo>
                    <a:lnTo>
                      <a:pt x="1" y="2"/>
                    </a:lnTo>
                    <a:lnTo>
                      <a:pt x="1" y="4"/>
                    </a:lnTo>
                    <a:lnTo>
                      <a:pt x="3" y="4"/>
                    </a:lnTo>
                    <a:lnTo>
                      <a:pt x="1" y="4"/>
                    </a:lnTo>
                    <a:lnTo>
                      <a:pt x="1" y="4"/>
                    </a:lnTo>
                    <a:lnTo>
                      <a:pt x="1" y="2"/>
                    </a:lnTo>
                    <a:lnTo>
                      <a:pt x="1" y="2"/>
                    </a:lnTo>
                    <a:lnTo>
                      <a:pt x="1" y="2"/>
                    </a:lnTo>
                    <a:close/>
                    <a:moveTo>
                      <a:pt x="3" y="0"/>
                    </a:moveTo>
                    <a:lnTo>
                      <a:pt x="4" y="0"/>
                    </a:lnTo>
                    <a:lnTo>
                      <a:pt x="6" y="0"/>
                    </a:lnTo>
                    <a:lnTo>
                      <a:pt x="8" y="2"/>
                    </a:lnTo>
                    <a:lnTo>
                      <a:pt x="9" y="4"/>
                    </a:lnTo>
                    <a:lnTo>
                      <a:pt x="14" y="8"/>
                    </a:lnTo>
                    <a:lnTo>
                      <a:pt x="16" y="11"/>
                    </a:lnTo>
                    <a:lnTo>
                      <a:pt x="17" y="13"/>
                    </a:lnTo>
                    <a:lnTo>
                      <a:pt x="17" y="13"/>
                    </a:lnTo>
                    <a:lnTo>
                      <a:pt x="17" y="13"/>
                    </a:lnTo>
                    <a:lnTo>
                      <a:pt x="19" y="13"/>
                    </a:lnTo>
                    <a:lnTo>
                      <a:pt x="20" y="18"/>
                    </a:lnTo>
                    <a:lnTo>
                      <a:pt x="20" y="18"/>
                    </a:lnTo>
                    <a:lnTo>
                      <a:pt x="20" y="19"/>
                    </a:lnTo>
                    <a:lnTo>
                      <a:pt x="20" y="19"/>
                    </a:lnTo>
                    <a:lnTo>
                      <a:pt x="22" y="21"/>
                    </a:lnTo>
                    <a:lnTo>
                      <a:pt x="22" y="21"/>
                    </a:lnTo>
                    <a:lnTo>
                      <a:pt x="23" y="21"/>
                    </a:lnTo>
                    <a:lnTo>
                      <a:pt x="23" y="24"/>
                    </a:lnTo>
                    <a:lnTo>
                      <a:pt x="23" y="26"/>
                    </a:lnTo>
                    <a:lnTo>
                      <a:pt x="23" y="26"/>
                    </a:lnTo>
                    <a:lnTo>
                      <a:pt x="27" y="30"/>
                    </a:lnTo>
                    <a:lnTo>
                      <a:pt x="28" y="30"/>
                    </a:lnTo>
                    <a:lnTo>
                      <a:pt x="28" y="32"/>
                    </a:lnTo>
                    <a:lnTo>
                      <a:pt x="28" y="32"/>
                    </a:lnTo>
                    <a:lnTo>
                      <a:pt x="28" y="32"/>
                    </a:lnTo>
                    <a:lnTo>
                      <a:pt x="30" y="35"/>
                    </a:lnTo>
                    <a:lnTo>
                      <a:pt x="30" y="35"/>
                    </a:lnTo>
                    <a:lnTo>
                      <a:pt x="30" y="38"/>
                    </a:lnTo>
                    <a:lnTo>
                      <a:pt x="30" y="41"/>
                    </a:lnTo>
                    <a:lnTo>
                      <a:pt x="30" y="43"/>
                    </a:lnTo>
                    <a:lnTo>
                      <a:pt x="30" y="45"/>
                    </a:lnTo>
                    <a:lnTo>
                      <a:pt x="28" y="48"/>
                    </a:lnTo>
                    <a:lnTo>
                      <a:pt x="28" y="49"/>
                    </a:lnTo>
                    <a:lnTo>
                      <a:pt x="27" y="49"/>
                    </a:lnTo>
                    <a:lnTo>
                      <a:pt x="23" y="52"/>
                    </a:lnTo>
                    <a:lnTo>
                      <a:pt x="22" y="52"/>
                    </a:lnTo>
                    <a:lnTo>
                      <a:pt x="17" y="56"/>
                    </a:lnTo>
                    <a:lnTo>
                      <a:pt x="14" y="57"/>
                    </a:lnTo>
                    <a:lnTo>
                      <a:pt x="11" y="57"/>
                    </a:lnTo>
                    <a:lnTo>
                      <a:pt x="8" y="56"/>
                    </a:lnTo>
                    <a:lnTo>
                      <a:pt x="4" y="54"/>
                    </a:lnTo>
                    <a:lnTo>
                      <a:pt x="3" y="51"/>
                    </a:lnTo>
                    <a:lnTo>
                      <a:pt x="3" y="48"/>
                    </a:lnTo>
                    <a:lnTo>
                      <a:pt x="1" y="45"/>
                    </a:lnTo>
                    <a:lnTo>
                      <a:pt x="0" y="34"/>
                    </a:lnTo>
                    <a:lnTo>
                      <a:pt x="0" y="30"/>
                    </a:lnTo>
                    <a:lnTo>
                      <a:pt x="0" y="26"/>
                    </a:lnTo>
                    <a:lnTo>
                      <a:pt x="0" y="24"/>
                    </a:lnTo>
                    <a:lnTo>
                      <a:pt x="0" y="23"/>
                    </a:lnTo>
                    <a:lnTo>
                      <a:pt x="0" y="27"/>
                    </a:lnTo>
                    <a:lnTo>
                      <a:pt x="0" y="27"/>
                    </a:lnTo>
                    <a:lnTo>
                      <a:pt x="0" y="27"/>
                    </a:lnTo>
                    <a:lnTo>
                      <a:pt x="1" y="23"/>
                    </a:lnTo>
                    <a:lnTo>
                      <a:pt x="1" y="21"/>
                    </a:lnTo>
                    <a:lnTo>
                      <a:pt x="3" y="18"/>
                    </a:lnTo>
                    <a:lnTo>
                      <a:pt x="3" y="16"/>
                    </a:lnTo>
                    <a:lnTo>
                      <a:pt x="3" y="15"/>
                    </a:lnTo>
                    <a:lnTo>
                      <a:pt x="3" y="15"/>
                    </a:lnTo>
                    <a:lnTo>
                      <a:pt x="4" y="11"/>
                    </a:lnTo>
                    <a:lnTo>
                      <a:pt x="4" y="10"/>
                    </a:lnTo>
                    <a:lnTo>
                      <a:pt x="4" y="8"/>
                    </a:lnTo>
                    <a:lnTo>
                      <a:pt x="4" y="7"/>
                    </a:lnTo>
                    <a:lnTo>
                      <a:pt x="4" y="5"/>
                    </a:lnTo>
                    <a:lnTo>
                      <a:pt x="6" y="5"/>
                    </a:lnTo>
                    <a:lnTo>
                      <a:pt x="8" y="5"/>
                    </a:lnTo>
                    <a:lnTo>
                      <a:pt x="8" y="7"/>
                    </a:lnTo>
                    <a:lnTo>
                      <a:pt x="9" y="5"/>
                    </a:lnTo>
                    <a:lnTo>
                      <a:pt x="9" y="5"/>
                    </a:lnTo>
                    <a:lnTo>
                      <a:pt x="9" y="5"/>
                    </a:lnTo>
                    <a:lnTo>
                      <a:pt x="8" y="4"/>
                    </a:lnTo>
                    <a:lnTo>
                      <a:pt x="4" y="4"/>
                    </a:lnTo>
                    <a:lnTo>
                      <a:pt x="3" y="2"/>
                    </a:lnTo>
                    <a:lnTo>
                      <a:pt x="3" y="2"/>
                    </a:lnTo>
                    <a:lnTo>
                      <a:pt x="3"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7" name="Freeform 225">
                <a:extLst>
                  <a:ext uri="{FF2B5EF4-FFF2-40B4-BE49-F238E27FC236}">
                    <a16:creationId xmlns:a16="http://schemas.microsoft.com/office/drawing/2014/main" id="{29FE36F3-108B-4215-BB35-577838657A44}"/>
                  </a:ext>
                </a:extLst>
              </p:cNvPr>
              <p:cNvSpPr>
                <a:spLocks/>
              </p:cNvSpPr>
              <p:nvPr/>
            </p:nvSpPr>
            <p:spPr bwMode="auto">
              <a:xfrm>
                <a:off x="6032037" y="2985195"/>
                <a:ext cx="3898" cy="5848"/>
              </a:xfrm>
              <a:custGeom>
                <a:avLst/>
                <a:gdLst>
                  <a:gd name="T0" fmla="*/ 0 w 2"/>
                  <a:gd name="T1" fmla="*/ 0 h 3"/>
                  <a:gd name="T2" fmla="*/ 0 w 2"/>
                  <a:gd name="T3" fmla="*/ 0 h 3"/>
                  <a:gd name="T4" fmla="*/ 0 w 2"/>
                  <a:gd name="T5" fmla="*/ 0 h 3"/>
                  <a:gd name="T6" fmla="*/ 0 w 2"/>
                  <a:gd name="T7" fmla="*/ 0 h 3"/>
                  <a:gd name="T8" fmla="*/ 0 w 2"/>
                  <a:gd name="T9" fmla="*/ 2 h 3"/>
                  <a:gd name="T10" fmla="*/ 2 w 2"/>
                  <a:gd name="T11" fmla="*/ 2 h 3"/>
                  <a:gd name="T12" fmla="*/ 2 w 2"/>
                  <a:gd name="T13" fmla="*/ 2 h 3"/>
                  <a:gd name="T14" fmla="*/ 2 w 2"/>
                  <a:gd name="T15" fmla="*/ 2 h 3"/>
                  <a:gd name="T16" fmla="*/ 2 w 2"/>
                  <a:gd name="T17" fmla="*/ 3 h 3"/>
                  <a:gd name="T18" fmla="*/ 2 w 2"/>
                  <a:gd name="T19" fmla="*/ 3 h 3"/>
                  <a:gd name="T20" fmla="*/ 0 w 2"/>
                  <a:gd name="T21" fmla="*/ 3 h 3"/>
                  <a:gd name="T22" fmla="*/ 0 w 2"/>
                  <a:gd name="T23" fmla="*/ 3 h 3"/>
                  <a:gd name="T24" fmla="*/ 0 w 2"/>
                  <a:gd name="T25" fmla="*/ 3 h 3"/>
                  <a:gd name="T26" fmla="*/ 0 w 2"/>
                  <a:gd name="T27" fmla="*/ 2 h 3"/>
                  <a:gd name="T28" fmla="*/ 0 w 2"/>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0" y="0"/>
                    </a:moveTo>
                    <a:lnTo>
                      <a:pt x="0" y="0"/>
                    </a:lnTo>
                    <a:lnTo>
                      <a:pt x="0" y="0"/>
                    </a:lnTo>
                    <a:lnTo>
                      <a:pt x="0" y="0"/>
                    </a:lnTo>
                    <a:lnTo>
                      <a:pt x="0" y="2"/>
                    </a:lnTo>
                    <a:lnTo>
                      <a:pt x="2" y="2"/>
                    </a:lnTo>
                    <a:lnTo>
                      <a:pt x="2" y="2"/>
                    </a:lnTo>
                    <a:lnTo>
                      <a:pt x="2" y="2"/>
                    </a:lnTo>
                    <a:lnTo>
                      <a:pt x="2" y="3"/>
                    </a:lnTo>
                    <a:lnTo>
                      <a:pt x="2" y="3"/>
                    </a:lnTo>
                    <a:lnTo>
                      <a:pt x="0" y="3"/>
                    </a:lnTo>
                    <a:lnTo>
                      <a:pt x="0" y="3"/>
                    </a:lnTo>
                    <a:lnTo>
                      <a:pt x="0" y="3"/>
                    </a:lnTo>
                    <a:lnTo>
                      <a:pt x="0" y="2"/>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8" name="Freeform 226">
                <a:extLst>
                  <a:ext uri="{FF2B5EF4-FFF2-40B4-BE49-F238E27FC236}">
                    <a16:creationId xmlns:a16="http://schemas.microsoft.com/office/drawing/2014/main" id="{97A46B1F-AC33-49F8-9043-12039F4F0CA0}"/>
                  </a:ext>
                </a:extLst>
              </p:cNvPr>
              <p:cNvSpPr>
                <a:spLocks/>
              </p:cNvSpPr>
              <p:nvPr/>
            </p:nvSpPr>
            <p:spPr bwMode="auto">
              <a:xfrm>
                <a:off x="4043831" y="4020230"/>
                <a:ext cx="5848" cy="9747"/>
              </a:xfrm>
              <a:custGeom>
                <a:avLst/>
                <a:gdLst>
                  <a:gd name="T0" fmla="*/ 2 w 3"/>
                  <a:gd name="T1" fmla="*/ 0 h 5"/>
                  <a:gd name="T2" fmla="*/ 3 w 3"/>
                  <a:gd name="T3" fmla="*/ 2 h 5"/>
                  <a:gd name="T4" fmla="*/ 3 w 3"/>
                  <a:gd name="T5" fmla="*/ 3 h 5"/>
                  <a:gd name="T6" fmla="*/ 2 w 3"/>
                  <a:gd name="T7" fmla="*/ 5 h 5"/>
                  <a:gd name="T8" fmla="*/ 0 w 3"/>
                  <a:gd name="T9" fmla="*/ 5 h 5"/>
                  <a:gd name="T10" fmla="*/ 0 w 3"/>
                  <a:gd name="T11" fmla="*/ 3 h 5"/>
                  <a:gd name="T12" fmla="*/ 0 w 3"/>
                  <a:gd name="T13" fmla="*/ 3 h 5"/>
                  <a:gd name="T14" fmla="*/ 2 w 3"/>
                  <a:gd name="T15" fmla="*/ 2 h 5"/>
                  <a:gd name="T16" fmla="*/ 2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lnTo>
                      <a:pt x="3" y="2"/>
                    </a:lnTo>
                    <a:lnTo>
                      <a:pt x="3" y="3"/>
                    </a:lnTo>
                    <a:lnTo>
                      <a:pt x="2" y="5"/>
                    </a:lnTo>
                    <a:lnTo>
                      <a:pt x="0" y="5"/>
                    </a:lnTo>
                    <a:lnTo>
                      <a:pt x="0" y="3"/>
                    </a:lnTo>
                    <a:lnTo>
                      <a:pt x="0" y="3"/>
                    </a:lnTo>
                    <a:lnTo>
                      <a:pt x="2" y="2"/>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9" name="Freeform 227">
                <a:extLst>
                  <a:ext uri="{FF2B5EF4-FFF2-40B4-BE49-F238E27FC236}">
                    <a16:creationId xmlns:a16="http://schemas.microsoft.com/office/drawing/2014/main" id="{85E45980-6BC4-4FBF-86DE-B632345E4072}"/>
                  </a:ext>
                </a:extLst>
              </p:cNvPr>
              <p:cNvSpPr>
                <a:spLocks/>
              </p:cNvSpPr>
              <p:nvPr/>
            </p:nvSpPr>
            <p:spPr bwMode="auto">
              <a:xfrm>
                <a:off x="6755199" y="3406226"/>
                <a:ext cx="38984" cy="48731"/>
              </a:xfrm>
              <a:custGeom>
                <a:avLst/>
                <a:gdLst>
                  <a:gd name="T0" fmla="*/ 17 w 20"/>
                  <a:gd name="T1" fmla="*/ 0 h 25"/>
                  <a:gd name="T2" fmla="*/ 17 w 20"/>
                  <a:gd name="T3" fmla="*/ 0 h 25"/>
                  <a:gd name="T4" fmla="*/ 19 w 20"/>
                  <a:gd name="T5" fmla="*/ 0 h 25"/>
                  <a:gd name="T6" fmla="*/ 17 w 20"/>
                  <a:gd name="T7" fmla="*/ 1 h 25"/>
                  <a:gd name="T8" fmla="*/ 17 w 20"/>
                  <a:gd name="T9" fmla="*/ 3 h 25"/>
                  <a:gd name="T10" fmla="*/ 17 w 20"/>
                  <a:gd name="T11" fmla="*/ 3 h 25"/>
                  <a:gd name="T12" fmla="*/ 17 w 20"/>
                  <a:gd name="T13" fmla="*/ 3 h 25"/>
                  <a:gd name="T14" fmla="*/ 19 w 20"/>
                  <a:gd name="T15" fmla="*/ 3 h 25"/>
                  <a:gd name="T16" fmla="*/ 19 w 20"/>
                  <a:gd name="T17" fmla="*/ 3 h 25"/>
                  <a:gd name="T18" fmla="*/ 20 w 20"/>
                  <a:gd name="T19" fmla="*/ 8 h 25"/>
                  <a:gd name="T20" fmla="*/ 20 w 20"/>
                  <a:gd name="T21" fmla="*/ 8 h 25"/>
                  <a:gd name="T22" fmla="*/ 19 w 20"/>
                  <a:gd name="T23" fmla="*/ 9 h 25"/>
                  <a:gd name="T24" fmla="*/ 19 w 20"/>
                  <a:gd name="T25" fmla="*/ 9 h 25"/>
                  <a:gd name="T26" fmla="*/ 17 w 20"/>
                  <a:gd name="T27" fmla="*/ 11 h 25"/>
                  <a:gd name="T28" fmla="*/ 17 w 20"/>
                  <a:gd name="T29" fmla="*/ 11 h 25"/>
                  <a:gd name="T30" fmla="*/ 16 w 20"/>
                  <a:gd name="T31" fmla="*/ 13 h 25"/>
                  <a:gd name="T32" fmla="*/ 16 w 20"/>
                  <a:gd name="T33" fmla="*/ 13 h 25"/>
                  <a:gd name="T34" fmla="*/ 17 w 20"/>
                  <a:gd name="T35" fmla="*/ 13 h 25"/>
                  <a:gd name="T36" fmla="*/ 17 w 20"/>
                  <a:gd name="T37" fmla="*/ 13 h 25"/>
                  <a:gd name="T38" fmla="*/ 17 w 20"/>
                  <a:gd name="T39" fmla="*/ 14 h 25"/>
                  <a:gd name="T40" fmla="*/ 16 w 20"/>
                  <a:gd name="T41" fmla="*/ 13 h 25"/>
                  <a:gd name="T42" fmla="*/ 16 w 20"/>
                  <a:gd name="T43" fmla="*/ 13 h 25"/>
                  <a:gd name="T44" fmla="*/ 14 w 20"/>
                  <a:gd name="T45" fmla="*/ 13 h 25"/>
                  <a:gd name="T46" fmla="*/ 14 w 20"/>
                  <a:gd name="T47" fmla="*/ 14 h 25"/>
                  <a:gd name="T48" fmla="*/ 12 w 20"/>
                  <a:gd name="T49" fmla="*/ 14 h 25"/>
                  <a:gd name="T50" fmla="*/ 12 w 20"/>
                  <a:gd name="T51" fmla="*/ 14 h 25"/>
                  <a:gd name="T52" fmla="*/ 12 w 20"/>
                  <a:gd name="T53" fmla="*/ 16 h 25"/>
                  <a:gd name="T54" fmla="*/ 11 w 20"/>
                  <a:gd name="T55" fmla="*/ 16 h 25"/>
                  <a:gd name="T56" fmla="*/ 12 w 20"/>
                  <a:gd name="T57" fmla="*/ 17 h 25"/>
                  <a:gd name="T58" fmla="*/ 12 w 20"/>
                  <a:gd name="T59" fmla="*/ 17 h 25"/>
                  <a:gd name="T60" fmla="*/ 12 w 20"/>
                  <a:gd name="T61" fmla="*/ 17 h 25"/>
                  <a:gd name="T62" fmla="*/ 12 w 20"/>
                  <a:gd name="T63" fmla="*/ 17 h 25"/>
                  <a:gd name="T64" fmla="*/ 12 w 20"/>
                  <a:gd name="T65" fmla="*/ 19 h 25"/>
                  <a:gd name="T66" fmla="*/ 11 w 20"/>
                  <a:gd name="T67" fmla="*/ 19 h 25"/>
                  <a:gd name="T68" fmla="*/ 11 w 20"/>
                  <a:gd name="T69" fmla="*/ 19 h 25"/>
                  <a:gd name="T70" fmla="*/ 11 w 20"/>
                  <a:gd name="T71" fmla="*/ 20 h 25"/>
                  <a:gd name="T72" fmla="*/ 9 w 20"/>
                  <a:gd name="T73" fmla="*/ 20 h 25"/>
                  <a:gd name="T74" fmla="*/ 9 w 20"/>
                  <a:gd name="T75" fmla="*/ 20 h 25"/>
                  <a:gd name="T76" fmla="*/ 8 w 20"/>
                  <a:gd name="T77" fmla="*/ 22 h 25"/>
                  <a:gd name="T78" fmla="*/ 6 w 20"/>
                  <a:gd name="T79" fmla="*/ 22 h 25"/>
                  <a:gd name="T80" fmla="*/ 6 w 20"/>
                  <a:gd name="T81" fmla="*/ 24 h 25"/>
                  <a:gd name="T82" fmla="*/ 6 w 20"/>
                  <a:gd name="T83" fmla="*/ 22 h 25"/>
                  <a:gd name="T84" fmla="*/ 6 w 20"/>
                  <a:gd name="T85" fmla="*/ 22 h 25"/>
                  <a:gd name="T86" fmla="*/ 5 w 20"/>
                  <a:gd name="T87" fmla="*/ 25 h 25"/>
                  <a:gd name="T88" fmla="*/ 3 w 20"/>
                  <a:gd name="T89" fmla="*/ 25 h 25"/>
                  <a:gd name="T90" fmla="*/ 1 w 20"/>
                  <a:gd name="T91" fmla="*/ 25 h 25"/>
                  <a:gd name="T92" fmla="*/ 1 w 20"/>
                  <a:gd name="T93" fmla="*/ 25 h 25"/>
                  <a:gd name="T94" fmla="*/ 0 w 20"/>
                  <a:gd name="T95" fmla="*/ 25 h 25"/>
                  <a:gd name="T96" fmla="*/ 0 w 20"/>
                  <a:gd name="T97" fmla="*/ 24 h 25"/>
                  <a:gd name="T98" fmla="*/ 1 w 20"/>
                  <a:gd name="T99" fmla="*/ 22 h 25"/>
                  <a:gd name="T100" fmla="*/ 1 w 20"/>
                  <a:gd name="T101" fmla="*/ 20 h 25"/>
                  <a:gd name="T102" fmla="*/ 3 w 20"/>
                  <a:gd name="T103" fmla="*/ 19 h 25"/>
                  <a:gd name="T104" fmla="*/ 5 w 20"/>
                  <a:gd name="T105" fmla="*/ 13 h 25"/>
                  <a:gd name="T106" fmla="*/ 6 w 20"/>
                  <a:gd name="T107" fmla="*/ 9 h 25"/>
                  <a:gd name="T108" fmla="*/ 8 w 20"/>
                  <a:gd name="T109" fmla="*/ 6 h 25"/>
                  <a:gd name="T110" fmla="*/ 9 w 20"/>
                  <a:gd name="T111" fmla="*/ 3 h 25"/>
                  <a:gd name="T112" fmla="*/ 11 w 20"/>
                  <a:gd name="T113" fmla="*/ 3 h 25"/>
                  <a:gd name="T114" fmla="*/ 12 w 20"/>
                  <a:gd name="T115" fmla="*/ 1 h 25"/>
                  <a:gd name="T116" fmla="*/ 12 w 20"/>
                  <a:gd name="T117" fmla="*/ 0 h 25"/>
                  <a:gd name="T118" fmla="*/ 14 w 20"/>
                  <a:gd name="T119" fmla="*/ 0 h 25"/>
                  <a:gd name="T120" fmla="*/ 16 w 20"/>
                  <a:gd name="T121" fmla="*/ 0 h 25"/>
                  <a:gd name="T122" fmla="*/ 17 w 20"/>
                  <a:gd name="T1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25">
                    <a:moveTo>
                      <a:pt x="17" y="0"/>
                    </a:moveTo>
                    <a:lnTo>
                      <a:pt x="17" y="0"/>
                    </a:lnTo>
                    <a:lnTo>
                      <a:pt x="19" y="0"/>
                    </a:lnTo>
                    <a:lnTo>
                      <a:pt x="17" y="1"/>
                    </a:lnTo>
                    <a:lnTo>
                      <a:pt x="17" y="3"/>
                    </a:lnTo>
                    <a:lnTo>
                      <a:pt x="17" y="3"/>
                    </a:lnTo>
                    <a:lnTo>
                      <a:pt x="17" y="3"/>
                    </a:lnTo>
                    <a:lnTo>
                      <a:pt x="19" y="3"/>
                    </a:lnTo>
                    <a:lnTo>
                      <a:pt x="19" y="3"/>
                    </a:lnTo>
                    <a:lnTo>
                      <a:pt x="20" y="8"/>
                    </a:lnTo>
                    <a:lnTo>
                      <a:pt x="20" y="8"/>
                    </a:lnTo>
                    <a:lnTo>
                      <a:pt x="19" y="9"/>
                    </a:lnTo>
                    <a:lnTo>
                      <a:pt x="19" y="9"/>
                    </a:lnTo>
                    <a:lnTo>
                      <a:pt x="17" y="11"/>
                    </a:lnTo>
                    <a:lnTo>
                      <a:pt x="17" y="11"/>
                    </a:lnTo>
                    <a:lnTo>
                      <a:pt x="16" y="13"/>
                    </a:lnTo>
                    <a:lnTo>
                      <a:pt x="16" y="13"/>
                    </a:lnTo>
                    <a:lnTo>
                      <a:pt x="17" y="13"/>
                    </a:lnTo>
                    <a:lnTo>
                      <a:pt x="17" y="13"/>
                    </a:lnTo>
                    <a:lnTo>
                      <a:pt x="17" y="14"/>
                    </a:lnTo>
                    <a:lnTo>
                      <a:pt x="16" y="13"/>
                    </a:lnTo>
                    <a:lnTo>
                      <a:pt x="16" y="13"/>
                    </a:lnTo>
                    <a:lnTo>
                      <a:pt x="14" y="13"/>
                    </a:lnTo>
                    <a:lnTo>
                      <a:pt x="14" y="14"/>
                    </a:lnTo>
                    <a:lnTo>
                      <a:pt x="12" y="14"/>
                    </a:lnTo>
                    <a:lnTo>
                      <a:pt x="12" y="14"/>
                    </a:lnTo>
                    <a:lnTo>
                      <a:pt x="12" y="16"/>
                    </a:lnTo>
                    <a:lnTo>
                      <a:pt x="11" y="16"/>
                    </a:lnTo>
                    <a:lnTo>
                      <a:pt x="12" y="17"/>
                    </a:lnTo>
                    <a:lnTo>
                      <a:pt x="12" y="17"/>
                    </a:lnTo>
                    <a:lnTo>
                      <a:pt x="12" y="17"/>
                    </a:lnTo>
                    <a:lnTo>
                      <a:pt x="12" y="17"/>
                    </a:lnTo>
                    <a:lnTo>
                      <a:pt x="12" y="19"/>
                    </a:lnTo>
                    <a:lnTo>
                      <a:pt x="11" y="19"/>
                    </a:lnTo>
                    <a:lnTo>
                      <a:pt x="11" y="19"/>
                    </a:lnTo>
                    <a:lnTo>
                      <a:pt x="11" y="20"/>
                    </a:lnTo>
                    <a:lnTo>
                      <a:pt x="9" y="20"/>
                    </a:lnTo>
                    <a:lnTo>
                      <a:pt x="9" y="20"/>
                    </a:lnTo>
                    <a:lnTo>
                      <a:pt x="8" y="22"/>
                    </a:lnTo>
                    <a:lnTo>
                      <a:pt x="6" y="22"/>
                    </a:lnTo>
                    <a:lnTo>
                      <a:pt x="6" y="24"/>
                    </a:lnTo>
                    <a:lnTo>
                      <a:pt x="6" y="22"/>
                    </a:lnTo>
                    <a:lnTo>
                      <a:pt x="6" y="22"/>
                    </a:lnTo>
                    <a:lnTo>
                      <a:pt x="5" y="25"/>
                    </a:lnTo>
                    <a:lnTo>
                      <a:pt x="3" y="25"/>
                    </a:lnTo>
                    <a:lnTo>
                      <a:pt x="1" y="25"/>
                    </a:lnTo>
                    <a:lnTo>
                      <a:pt x="1" y="25"/>
                    </a:lnTo>
                    <a:lnTo>
                      <a:pt x="0" y="25"/>
                    </a:lnTo>
                    <a:lnTo>
                      <a:pt x="0" y="24"/>
                    </a:lnTo>
                    <a:lnTo>
                      <a:pt x="1" y="22"/>
                    </a:lnTo>
                    <a:lnTo>
                      <a:pt x="1" y="20"/>
                    </a:lnTo>
                    <a:lnTo>
                      <a:pt x="3" y="19"/>
                    </a:lnTo>
                    <a:lnTo>
                      <a:pt x="5" y="13"/>
                    </a:lnTo>
                    <a:lnTo>
                      <a:pt x="6" y="9"/>
                    </a:lnTo>
                    <a:lnTo>
                      <a:pt x="8" y="6"/>
                    </a:lnTo>
                    <a:lnTo>
                      <a:pt x="9" y="3"/>
                    </a:lnTo>
                    <a:lnTo>
                      <a:pt x="11" y="3"/>
                    </a:lnTo>
                    <a:lnTo>
                      <a:pt x="12" y="1"/>
                    </a:lnTo>
                    <a:lnTo>
                      <a:pt x="12" y="0"/>
                    </a:lnTo>
                    <a:lnTo>
                      <a:pt x="14" y="0"/>
                    </a:lnTo>
                    <a:lnTo>
                      <a:pt x="16" y="0"/>
                    </a:lnTo>
                    <a:lnTo>
                      <a:pt x="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0" name="Freeform 228">
                <a:extLst>
                  <a:ext uri="{FF2B5EF4-FFF2-40B4-BE49-F238E27FC236}">
                    <a16:creationId xmlns:a16="http://schemas.microsoft.com/office/drawing/2014/main" id="{7E9193F3-697C-4FC7-8B3B-768983F153B5}"/>
                  </a:ext>
                </a:extLst>
              </p:cNvPr>
              <p:cNvSpPr>
                <a:spLocks/>
              </p:cNvSpPr>
              <p:nvPr/>
            </p:nvSpPr>
            <p:spPr bwMode="auto">
              <a:xfrm>
                <a:off x="8587467" y="3778527"/>
                <a:ext cx="210516" cy="245602"/>
              </a:xfrm>
              <a:custGeom>
                <a:avLst/>
                <a:gdLst>
                  <a:gd name="T0" fmla="*/ 28 w 108"/>
                  <a:gd name="T1" fmla="*/ 1 h 126"/>
                  <a:gd name="T2" fmla="*/ 36 w 108"/>
                  <a:gd name="T3" fmla="*/ 11 h 126"/>
                  <a:gd name="T4" fmla="*/ 37 w 108"/>
                  <a:gd name="T5" fmla="*/ 9 h 126"/>
                  <a:gd name="T6" fmla="*/ 39 w 108"/>
                  <a:gd name="T7" fmla="*/ 14 h 126"/>
                  <a:gd name="T8" fmla="*/ 47 w 108"/>
                  <a:gd name="T9" fmla="*/ 25 h 126"/>
                  <a:gd name="T10" fmla="*/ 56 w 108"/>
                  <a:gd name="T11" fmla="*/ 22 h 126"/>
                  <a:gd name="T12" fmla="*/ 63 w 108"/>
                  <a:gd name="T13" fmla="*/ 28 h 126"/>
                  <a:gd name="T14" fmla="*/ 64 w 108"/>
                  <a:gd name="T15" fmla="*/ 31 h 126"/>
                  <a:gd name="T16" fmla="*/ 69 w 108"/>
                  <a:gd name="T17" fmla="*/ 36 h 126"/>
                  <a:gd name="T18" fmla="*/ 63 w 108"/>
                  <a:gd name="T19" fmla="*/ 42 h 126"/>
                  <a:gd name="T20" fmla="*/ 56 w 108"/>
                  <a:gd name="T21" fmla="*/ 44 h 126"/>
                  <a:gd name="T22" fmla="*/ 56 w 108"/>
                  <a:gd name="T23" fmla="*/ 48 h 126"/>
                  <a:gd name="T24" fmla="*/ 72 w 108"/>
                  <a:gd name="T25" fmla="*/ 56 h 126"/>
                  <a:gd name="T26" fmla="*/ 74 w 108"/>
                  <a:gd name="T27" fmla="*/ 63 h 126"/>
                  <a:gd name="T28" fmla="*/ 78 w 108"/>
                  <a:gd name="T29" fmla="*/ 69 h 126"/>
                  <a:gd name="T30" fmla="*/ 89 w 108"/>
                  <a:gd name="T31" fmla="*/ 78 h 126"/>
                  <a:gd name="T32" fmla="*/ 93 w 108"/>
                  <a:gd name="T33" fmla="*/ 86 h 126"/>
                  <a:gd name="T34" fmla="*/ 96 w 108"/>
                  <a:gd name="T35" fmla="*/ 88 h 126"/>
                  <a:gd name="T36" fmla="*/ 104 w 108"/>
                  <a:gd name="T37" fmla="*/ 94 h 126"/>
                  <a:gd name="T38" fmla="*/ 101 w 108"/>
                  <a:gd name="T39" fmla="*/ 99 h 126"/>
                  <a:gd name="T40" fmla="*/ 108 w 108"/>
                  <a:gd name="T41" fmla="*/ 107 h 126"/>
                  <a:gd name="T42" fmla="*/ 107 w 108"/>
                  <a:gd name="T43" fmla="*/ 113 h 126"/>
                  <a:gd name="T44" fmla="*/ 102 w 108"/>
                  <a:gd name="T45" fmla="*/ 116 h 126"/>
                  <a:gd name="T46" fmla="*/ 97 w 108"/>
                  <a:gd name="T47" fmla="*/ 121 h 126"/>
                  <a:gd name="T48" fmla="*/ 91 w 108"/>
                  <a:gd name="T49" fmla="*/ 118 h 126"/>
                  <a:gd name="T50" fmla="*/ 86 w 108"/>
                  <a:gd name="T51" fmla="*/ 119 h 126"/>
                  <a:gd name="T52" fmla="*/ 83 w 108"/>
                  <a:gd name="T53" fmla="*/ 126 h 126"/>
                  <a:gd name="T54" fmla="*/ 74 w 108"/>
                  <a:gd name="T55" fmla="*/ 122 h 126"/>
                  <a:gd name="T56" fmla="*/ 75 w 108"/>
                  <a:gd name="T57" fmla="*/ 118 h 126"/>
                  <a:gd name="T58" fmla="*/ 77 w 108"/>
                  <a:gd name="T59" fmla="*/ 108 h 126"/>
                  <a:gd name="T60" fmla="*/ 78 w 108"/>
                  <a:gd name="T61" fmla="*/ 100 h 126"/>
                  <a:gd name="T62" fmla="*/ 75 w 108"/>
                  <a:gd name="T63" fmla="*/ 96 h 126"/>
                  <a:gd name="T64" fmla="*/ 66 w 108"/>
                  <a:gd name="T65" fmla="*/ 86 h 126"/>
                  <a:gd name="T66" fmla="*/ 61 w 108"/>
                  <a:gd name="T67" fmla="*/ 70 h 126"/>
                  <a:gd name="T68" fmla="*/ 50 w 108"/>
                  <a:gd name="T69" fmla="*/ 61 h 126"/>
                  <a:gd name="T70" fmla="*/ 44 w 108"/>
                  <a:gd name="T71" fmla="*/ 63 h 126"/>
                  <a:gd name="T72" fmla="*/ 37 w 108"/>
                  <a:gd name="T73" fmla="*/ 67 h 126"/>
                  <a:gd name="T74" fmla="*/ 34 w 108"/>
                  <a:gd name="T75" fmla="*/ 67 h 126"/>
                  <a:gd name="T76" fmla="*/ 26 w 108"/>
                  <a:gd name="T77" fmla="*/ 64 h 126"/>
                  <a:gd name="T78" fmla="*/ 20 w 108"/>
                  <a:gd name="T79" fmla="*/ 69 h 126"/>
                  <a:gd name="T80" fmla="*/ 11 w 108"/>
                  <a:gd name="T81" fmla="*/ 74 h 126"/>
                  <a:gd name="T82" fmla="*/ 14 w 108"/>
                  <a:gd name="T83" fmla="*/ 61 h 126"/>
                  <a:gd name="T84" fmla="*/ 15 w 108"/>
                  <a:gd name="T85" fmla="*/ 52 h 126"/>
                  <a:gd name="T86" fmla="*/ 11 w 108"/>
                  <a:gd name="T87" fmla="*/ 42 h 126"/>
                  <a:gd name="T88" fmla="*/ 3 w 108"/>
                  <a:gd name="T89" fmla="*/ 42 h 126"/>
                  <a:gd name="T90" fmla="*/ 4 w 108"/>
                  <a:gd name="T91" fmla="*/ 34 h 126"/>
                  <a:gd name="T92" fmla="*/ 0 w 108"/>
                  <a:gd name="T93" fmla="*/ 33 h 126"/>
                  <a:gd name="T94" fmla="*/ 3 w 108"/>
                  <a:gd name="T95" fmla="*/ 25 h 126"/>
                  <a:gd name="T96" fmla="*/ 4 w 108"/>
                  <a:gd name="T97" fmla="*/ 22 h 126"/>
                  <a:gd name="T98" fmla="*/ 11 w 108"/>
                  <a:gd name="T99" fmla="*/ 15 h 126"/>
                  <a:gd name="T100" fmla="*/ 15 w 108"/>
                  <a:gd name="T101" fmla="*/ 17 h 126"/>
                  <a:gd name="T102" fmla="*/ 20 w 108"/>
                  <a:gd name="T103" fmla="*/ 18 h 126"/>
                  <a:gd name="T104" fmla="*/ 23 w 108"/>
                  <a:gd name="T105" fmla="*/ 17 h 126"/>
                  <a:gd name="T106" fmla="*/ 22 w 108"/>
                  <a:gd name="T107" fmla="*/ 9 h 126"/>
                  <a:gd name="T108" fmla="*/ 20 w 108"/>
                  <a:gd name="T10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126">
                    <a:moveTo>
                      <a:pt x="22" y="0"/>
                    </a:moveTo>
                    <a:lnTo>
                      <a:pt x="23" y="0"/>
                    </a:lnTo>
                    <a:lnTo>
                      <a:pt x="23" y="1"/>
                    </a:lnTo>
                    <a:lnTo>
                      <a:pt x="25" y="0"/>
                    </a:lnTo>
                    <a:lnTo>
                      <a:pt x="26" y="0"/>
                    </a:lnTo>
                    <a:lnTo>
                      <a:pt x="28" y="0"/>
                    </a:lnTo>
                    <a:lnTo>
                      <a:pt x="28" y="1"/>
                    </a:lnTo>
                    <a:lnTo>
                      <a:pt x="30" y="3"/>
                    </a:lnTo>
                    <a:lnTo>
                      <a:pt x="31" y="4"/>
                    </a:lnTo>
                    <a:lnTo>
                      <a:pt x="33" y="6"/>
                    </a:lnTo>
                    <a:lnTo>
                      <a:pt x="33" y="7"/>
                    </a:lnTo>
                    <a:lnTo>
                      <a:pt x="34" y="7"/>
                    </a:lnTo>
                    <a:lnTo>
                      <a:pt x="34" y="9"/>
                    </a:lnTo>
                    <a:lnTo>
                      <a:pt x="36" y="11"/>
                    </a:lnTo>
                    <a:lnTo>
                      <a:pt x="36" y="11"/>
                    </a:lnTo>
                    <a:lnTo>
                      <a:pt x="36" y="12"/>
                    </a:lnTo>
                    <a:lnTo>
                      <a:pt x="36" y="12"/>
                    </a:lnTo>
                    <a:lnTo>
                      <a:pt x="37" y="11"/>
                    </a:lnTo>
                    <a:lnTo>
                      <a:pt x="37" y="11"/>
                    </a:lnTo>
                    <a:lnTo>
                      <a:pt x="37" y="9"/>
                    </a:lnTo>
                    <a:lnTo>
                      <a:pt x="37" y="9"/>
                    </a:lnTo>
                    <a:lnTo>
                      <a:pt x="39" y="11"/>
                    </a:lnTo>
                    <a:lnTo>
                      <a:pt x="39" y="11"/>
                    </a:lnTo>
                    <a:lnTo>
                      <a:pt x="39" y="11"/>
                    </a:lnTo>
                    <a:lnTo>
                      <a:pt x="41" y="11"/>
                    </a:lnTo>
                    <a:lnTo>
                      <a:pt x="41" y="12"/>
                    </a:lnTo>
                    <a:lnTo>
                      <a:pt x="41" y="14"/>
                    </a:lnTo>
                    <a:lnTo>
                      <a:pt x="39" y="14"/>
                    </a:lnTo>
                    <a:lnTo>
                      <a:pt x="39" y="15"/>
                    </a:lnTo>
                    <a:lnTo>
                      <a:pt x="39" y="17"/>
                    </a:lnTo>
                    <a:lnTo>
                      <a:pt x="39" y="17"/>
                    </a:lnTo>
                    <a:lnTo>
                      <a:pt x="39" y="18"/>
                    </a:lnTo>
                    <a:lnTo>
                      <a:pt x="42" y="23"/>
                    </a:lnTo>
                    <a:lnTo>
                      <a:pt x="44" y="23"/>
                    </a:lnTo>
                    <a:lnTo>
                      <a:pt x="47" y="25"/>
                    </a:lnTo>
                    <a:lnTo>
                      <a:pt x="48" y="25"/>
                    </a:lnTo>
                    <a:lnTo>
                      <a:pt x="50" y="26"/>
                    </a:lnTo>
                    <a:lnTo>
                      <a:pt x="52" y="26"/>
                    </a:lnTo>
                    <a:lnTo>
                      <a:pt x="52" y="25"/>
                    </a:lnTo>
                    <a:lnTo>
                      <a:pt x="53" y="23"/>
                    </a:lnTo>
                    <a:lnTo>
                      <a:pt x="56" y="23"/>
                    </a:lnTo>
                    <a:lnTo>
                      <a:pt x="56" y="22"/>
                    </a:lnTo>
                    <a:lnTo>
                      <a:pt x="58" y="23"/>
                    </a:lnTo>
                    <a:lnTo>
                      <a:pt x="60" y="25"/>
                    </a:lnTo>
                    <a:lnTo>
                      <a:pt x="61" y="25"/>
                    </a:lnTo>
                    <a:lnTo>
                      <a:pt x="63" y="26"/>
                    </a:lnTo>
                    <a:lnTo>
                      <a:pt x="64" y="26"/>
                    </a:lnTo>
                    <a:lnTo>
                      <a:pt x="64" y="28"/>
                    </a:lnTo>
                    <a:lnTo>
                      <a:pt x="63" y="28"/>
                    </a:lnTo>
                    <a:lnTo>
                      <a:pt x="63" y="28"/>
                    </a:lnTo>
                    <a:lnTo>
                      <a:pt x="61" y="29"/>
                    </a:lnTo>
                    <a:lnTo>
                      <a:pt x="61" y="29"/>
                    </a:lnTo>
                    <a:lnTo>
                      <a:pt x="61" y="29"/>
                    </a:lnTo>
                    <a:lnTo>
                      <a:pt x="63" y="31"/>
                    </a:lnTo>
                    <a:lnTo>
                      <a:pt x="64" y="31"/>
                    </a:lnTo>
                    <a:lnTo>
                      <a:pt x="64" y="31"/>
                    </a:lnTo>
                    <a:lnTo>
                      <a:pt x="64" y="33"/>
                    </a:lnTo>
                    <a:lnTo>
                      <a:pt x="64" y="33"/>
                    </a:lnTo>
                    <a:lnTo>
                      <a:pt x="66" y="34"/>
                    </a:lnTo>
                    <a:lnTo>
                      <a:pt x="67" y="33"/>
                    </a:lnTo>
                    <a:lnTo>
                      <a:pt x="67" y="34"/>
                    </a:lnTo>
                    <a:lnTo>
                      <a:pt x="67" y="34"/>
                    </a:lnTo>
                    <a:lnTo>
                      <a:pt x="69" y="36"/>
                    </a:lnTo>
                    <a:lnTo>
                      <a:pt x="69" y="36"/>
                    </a:lnTo>
                    <a:lnTo>
                      <a:pt x="67" y="37"/>
                    </a:lnTo>
                    <a:lnTo>
                      <a:pt x="67" y="37"/>
                    </a:lnTo>
                    <a:lnTo>
                      <a:pt x="67" y="39"/>
                    </a:lnTo>
                    <a:lnTo>
                      <a:pt x="66" y="41"/>
                    </a:lnTo>
                    <a:lnTo>
                      <a:pt x="64" y="42"/>
                    </a:lnTo>
                    <a:lnTo>
                      <a:pt x="63" y="42"/>
                    </a:lnTo>
                    <a:lnTo>
                      <a:pt x="60" y="41"/>
                    </a:lnTo>
                    <a:lnTo>
                      <a:pt x="56" y="41"/>
                    </a:lnTo>
                    <a:lnTo>
                      <a:pt x="56" y="42"/>
                    </a:lnTo>
                    <a:lnTo>
                      <a:pt x="56" y="42"/>
                    </a:lnTo>
                    <a:lnTo>
                      <a:pt x="55" y="42"/>
                    </a:lnTo>
                    <a:lnTo>
                      <a:pt x="56" y="44"/>
                    </a:lnTo>
                    <a:lnTo>
                      <a:pt x="56" y="44"/>
                    </a:lnTo>
                    <a:lnTo>
                      <a:pt x="55" y="45"/>
                    </a:lnTo>
                    <a:lnTo>
                      <a:pt x="55" y="45"/>
                    </a:lnTo>
                    <a:lnTo>
                      <a:pt x="53" y="47"/>
                    </a:lnTo>
                    <a:lnTo>
                      <a:pt x="53" y="47"/>
                    </a:lnTo>
                    <a:lnTo>
                      <a:pt x="53" y="47"/>
                    </a:lnTo>
                    <a:lnTo>
                      <a:pt x="55" y="48"/>
                    </a:lnTo>
                    <a:lnTo>
                      <a:pt x="56" y="48"/>
                    </a:lnTo>
                    <a:lnTo>
                      <a:pt x="61" y="52"/>
                    </a:lnTo>
                    <a:lnTo>
                      <a:pt x="63" y="53"/>
                    </a:lnTo>
                    <a:lnTo>
                      <a:pt x="64" y="53"/>
                    </a:lnTo>
                    <a:lnTo>
                      <a:pt x="66" y="55"/>
                    </a:lnTo>
                    <a:lnTo>
                      <a:pt x="69" y="55"/>
                    </a:lnTo>
                    <a:lnTo>
                      <a:pt x="71" y="56"/>
                    </a:lnTo>
                    <a:lnTo>
                      <a:pt x="72" y="56"/>
                    </a:lnTo>
                    <a:lnTo>
                      <a:pt x="72" y="58"/>
                    </a:lnTo>
                    <a:lnTo>
                      <a:pt x="71" y="58"/>
                    </a:lnTo>
                    <a:lnTo>
                      <a:pt x="71" y="59"/>
                    </a:lnTo>
                    <a:lnTo>
                      <a:pt x="71" y="59"/>
                    </a:lnTo>
                    <a:lnTo>
                      <a:pt x="71" y="61"/>
                    </a:lnTo>
                    <a:lnTo>
                      <a:pt x="72" y="61"/>
                    </a:lnTo>
                    <a:lnTo>
                      <a:pt x="74" y="63"/>
                    </a:lnTo>
                    <a:lnTo>
                      <a:pt x="74" y="64"/>
                    </a:lnTo>
                    <a:lnTo>
                      <a:pt x="75" y="64"/>
                    </a:lnTo>
                    <a:lnTo>
                      <a:pt x="77" y="64"/>
                    </a:lnTo>
                    <a:lnTo>
                      <a:pt x="77" y="66"/>
                    </a:lnTo>
                    <a:lnTo>
                      <a:pt x="78" y="67"/>
                    </a:lnTo>
                    <a:lnTo>
                      <a:pt x="78" y="67"/>
                    </a:lnTo>
                    <a:lnTo>
                      <a:pt x="78" y="69"/>
                    </a:lnTo>
                    <a:lnTo>
                      <a:pt x="80" y="70"/>
                    </a:lnTo>
                    <a:lnTo>
                      <a:pt x="82" y="72"/>
                    </a:lnTo>
                    <a:lnTo>
                      <a:pt x="83" y="74"/>
                    </a:lnTo>
                    <a:lnTo>
                      <a:pt x="83" y="75"/>
                    </a:lnTo>
                    <a:lnTo>
                      <a:pt x="85" y="75"/>
                    </a:lnTo>
                    <a:lnTo>
                      <a:pt x="88" y="78"/>
                    </a:lnTo>
                    <a:lnTo>
                      <a:pt x="89" y="78"/>
                    </a:lnTo>
                    <a:lnTo>
                      <a:pt x="89" y="81"/>
                    </a:lnTo>
                    <a:lnTo>
                      <a:pt x="91" y="81"/>
                    </a:lnTo>
                    <a:lnTo>
                      <a:pt x="91" y="81"/>
                    </a:lnTo>
                    <a:lnTo>
                      <a:pt x="91" y="83"/>
                    </a:lnTo>
                    <a:lnTo>
                      <a:pt x="91" y="83"/>
                    </a:lnTo>
                    <a:lnTo>
                      <a:pt x="93" y="86"/>
                    </a:lnTo>
                    <a:lnTo>
                      <a:pt x="93" y="86"/>
                    </a:lnTo>
                    <a:lnTo>
                      <a:pt x="93" y="88"/>
                    </a:lnTo>
                    <a:lnTo>
                      <a:pt x="94" y="88"/>
                    </a:lnTo>
                    <a:lnTo>
                      <a:pt x="94" y="89"/>
                    </a:lnTo>
                    <a:lnTo>
                      <a:pt x="94" y="89"/>
                    </a:lnTo>
                    <a:lnTo>
                      <a:pt x="96" y="89"/>
                    </a:lnTo>
                    <a:lnTo>
                      <a:pt x="96" y="88"/>
                    </a:lnTo>
                    <a:lnTo>
                      <a:pt x="96" y="88"/>
                    </a:lnTo>
                    <a:lnTo>
                      <a:pt x="97" y="89"/>
                    </a:lnTo>
                    <a:lnTo>
                      <a:pt x="97" y="91"/>
                    </a:lnTo>
                    <a:lnTo>
                      <a:pt x="99" y="91"/>
                    </a:lnTo>
                    <a:lnTo>
                      <a:pt x="99" y="91"/>
                    </a:lnTo>
                    <a:lnTo>
                      <a:pt x="102" y="94"/>
                    </a:lnTo>
                    <a:lnTo>
                      <a:pt x="102" y="94"/>
                    </a:lnTo>
                    <a:lnTo>
                      <a:pt x="104" y="94"/>
                    </a:lnTo>
                    <a:lnTo>
                      <a:pt x="104" y="96"/>
                    </a:lnTo>
                    <a:lnTo>
                      <a:pt x="104" y="96"/>
                    </a:lnTo>
                    <a:lnTo>
                      <a:pt x="104" y="97"/>
                    </a:lnTo>
                    <a:lnTo>
                      <a:pt x="104" y="97"/>
                    </a:lnTo>
                    <a:lnTo>
                      <a:pt x="101" y="99"/>
                    </a:lnTo>
                    <a:lnTo>
                      <a:pt x="101" y="99"/>
                    </a:lnTo>
                    <a:lnTo>
                      <a:pt x="101" y="99"/>
                    </a:lnTo>
                    <a:lnTo>
                      <a:pt x="102" y="100"/>
                    </a:lnTo>
                    <a:lnTo>
                      <a:pt x="102" y="102"/>
                    </a:lnTo>
                    <a:lnTo>
                      <a:pt x="104" y="102"/>
                    </a:lnTo>
                    <a:lnTo>
                      <a:pt x="105" y="104"/>
                    </a:lnTo>
                    <a:lnTo>
                      <a:pt x="107" y="105"/>
                    </a:lnTo>
                    <a:lnTo>
                      <a:pt x="107" y="107"/>
                    </a:lnTo>
                    <a:lnTo>
                      <a:pt x="108" y="107"/>
                    </a:lnTo>
                    <a:lnTo>
                      <a:pt x="108" y="108"/>
                    </a:lnTo>
                    <a:lnTo>
                      <a:pt x="107" y="108"/>
                    </a:lnTo>
                    <a:lnTo>
                      <a:pt x="107" y="110"/>
                    </a:lnTo>
                    <a:lnTo>
                      <a:pt x="105" y="110"/>
                    </a:lnTo>
                    <a:lnTo>
                      <a:pt x="105" y="111"/>
                    </a:lnTo>
                    <a:lnTo>
                      <a:pt x="105" y="111"/>
                    </a:lnTo>
                    <a:lnTo>
                      <a:pt x="107" y="113"/>
                    </a:lnTo>
                    <a:lnTo>
                      <a:pt x="105" y="113"/>
                    </a:lnTo>
                    <a:lnTo>
                      <a:pt x="105" y="115"/>
                    </a:lnTo>
                    <a:lnTo>
                      <a:pt x="105" y="116"/>
                    </a:lnTo>
                    <a:lnTo>
                      <a:pt x="105" y="116"/>
                    </a:lnTo>
                    <a:lnTo>
                      <a:pt x="104" y="118"/>
                    </a:lnTo>
                    <a:lnTo>
                      <a:pt x="102" y="116"/>
                    </a:lnTo>
                    <a:lnTo>
                      <a:pt x="102" y="116"/>
                    </a:lnTo>
                    <a:lnTo>
                      <a:pt x="102" y="118"/>
                    </a:lnTo>
                    <a:lnTo>
                      <a:pt x="101" y="119"/>
                    </a:lnTo>
                    <a:lnTo>
                      <a:pt x="99" y="119"/>
                    </a:lnTo>
                    <a:lnTo>
                      <a:pt x="99" y="119"/>
                    </a:lnTo>
                    <a:lnTo>
                      <a:pt x="99" y="119"/>
                    </a:lnTo>
                    <a:lnTo>
                      <a:pt x="97" y="121"/>
                    </a:lnTo>
                    <a:lnTo>
                      <a:pt x="97" y="121"/>
                    </a:lnTo>
                    <a:lnTo>
                      <a:pt x="96" y="121"/>
                    </a:lnTo>
                    <a:lnTo>
                      <a:pt x="96" y="121"/>
                    </a:lnTo>
                    <a:lnTo>
                      <a:pt x="94" y="119"/>
                    </a:lnTo>
                    <a:lnTo>
                      <a:pt x="94" y="119"/>
                    </a:lnTo>
                    <a:lnTo>
                      <a:pt x="93" y="118"/>
                    </a:lnTo>
                    <a:lnTo>
                      <a:pt x="93" y="118"/>
                    </a:lnTo>
                    <a:lnTo>
                      <a:pt x="91" y="118"/>
                    </a:lnTo>
                    <a:lnTo>
                      <a:pt x="91" y="116"/>
                    </a:lnTo>
                    <a:lnTo>
                      <a:pt x="91" y="118"/>
                    </a:lnTo>
                    <a:lnTo>
                      <a:pt x="89" y="119"/>
                    </a:lnTo>
                    <a:lnTo>
                      <a:pt x="88" y="118"/>
                    </a:lnTo>
                    <a:lnTo>
                      <a:pt x="88" y="118"/>
                    </a:lnTo>
                    <a:lnTo>
                      <a:pt x="86" y="119"/>
                    </a:lnTo>
                    <a:lnTo>
                      <a:pt x="86" y="119"/>
                    </a:lnTo>
                    <a:lnTo>
                      <a:pt x="85" y="119"/>
                    </a:lnTo>
                    <a:lnTo>
                      <a:pt x="83" y="121"/>
                    </a:lnTo>
                    <a:lnTo>
                      <a:pt x="85" y="121"/>
                    </a:lnTo>
                    <a:lnTo>
                      <a:pt x="85" y="124"/>
                    </a:lnTo>
                    <a:lnTo>
                      <a:pt x="86" y="124"/>
                    </a:lnTo>
                    <a:lnTo>
                      <a:pt x="85" y="126"/>
                    </a:lnTo>
                    <a:lnTo>
                      <a:pt x="83" y="126"/>
                    </a:lnTo>
                    <a:lnTo>
                      <a:pt x="82" y="126"/>
                    </a:lnTo>
                    <a:lnTo>
                      <a:pt x="80" y="124"/>
                    </a:lnTo>
                    <a:lnTo>
                      <a:pt x="80" y="124"/>
                    </a:lnTo>
                    <a:lnTo>
                      <a:pt x="77" y="122"/>
                    </a:lnTo>
                    <a:lnTo>
                      <a:pt x="75" y="124"/>
                    </a:lnTo>
                    <a:lnTo>
                      <a:pt x="75" y="124"/>
                    </a:lnTo>
                    <a:lnTo>
                      <a:pt x="74" y="122"/>
                    </a:lnTo>
                    <a:lnTo>
                      <a:pt x="74" y="122"/>
                    </a:lnTo>
                    <a:lnTo>
                      <a:pt x="72" y="121"/>
                    </a:lnTo>
                    <a:lnTo>
                      <a:pt x="72" y="121"/>
                    </a:lnTo>
                    <a:lnTo>
                      <a:pt x="72" y="121"/>
                    </a:lnTo>
                    <a:lnTo>
                      <a:pt x="74" y="119"/>
                    </a:lnTo>
                    <a:lnTo>
                      <a:pt x="75" y="119"/>
                    </a:lnTo>
                    <a:lnTo>
                      <a:pt x="75" y="118"/>
                    </a:lnTo>
                    <a:lnTo>
                      <a:pt x="77" y="118"/>
                    </a:lnTo>
                    <a:lnTo>
                      <a:pt x="77" y="116"/>
                    </a:lnTo>
                    <a:lnTo>
                      <a:pt x="77" y="116"/>
                    </a:lnTo>
                    <a:lnTo>
                      <a:pt x="77" y="113"/>
                    </a:lnTo>
                    <a:lnTo>
                      <a:pt x="77" y="111"/>
                    </a:lnTo>
                    <a:lnTo>
                      <a:pt x="77" y="110"/>
                    </a:lnTo>
                    <a:lnTo>
                      <a:pt x="77" y="108"/>
                    </a:lnTo>
                    <a:lnTo>
                      <a:pt x="77" y="107"/>
                    </a:lnTo>
                    <a:lnTo>
                      <a:pt x="77" y="105"/>
                    </a:lnTo>
                    <a:lnTo>
                      <a:pt x="77" y="105"/>
                    </a:lnTo>
                    <a:lnTo>
                      <a:pt x="78" y="105"/>
                    </a:lnTo>
                    <a:lnTo>
                      <a:pt x="78" y="104"/>
                    </a:lnTo>
                    <a:lnTo>
                      <a:pt x="78" y="102"/>
                    </a:lnTo>
                    <a:lnTo>
                      <a:pt x="78" y="100"/>
                    </a:lnTo>
                    <a:lnTo>
                      <a:pt x="78" y="100"/>
                    </a:lnTo>
                    <a:lnTo>
                      <a:pt x="78" y="100"/>
                    </a:lnTo>
                    <a:lnTo>
                      <a:pt x="77" y="99"/>
                    </a:lnTo>
                    <a:lnTo>
                      <a:pt x="75" y="99"/>
                    </a:lnTo>
                    <a:lnTo>
                      <a:pt x="75" y="97"/>
                    </a:lnTo>
                    <a:lnTo>
                      <a:pt x="75" y="97"/>
                    </a:lnTo>
                    <a:lnTo>
                      <a:pt x="75" y="96"/>
                    </a:lnTo>
                    <a:lnTo>
                      <a:pt x="74" y="96"/>
                    </a:lnTo>
                    <a:lnTo>
                      <a:pt x="72" y="94"/>
                    </a:lnTo>
                    <a:lnTo>
                      <a:pt x="71" y="94"/>
                    </a:lnTo>
                    <a:lnTo>
                      <a:pt x="71" y="92"/>
                    </a:lnTo>
                    <a:lnTo>
                      <a:pt x="69" y="91"/>
                    </a:lnTo>
                    <a:lnTo>
                      <a:pt x="67" y="89"/>
                    </a:lnTo>
                    <a:lnTo>
                      <a:pt x="66" y="86"/>
                    </a:lnTo>
                    <a:lnTo>
                      <a:pt x="66" y="83"/>
                    </a:lnTo>
                    <a:lnTo>
                      <a:pt x="66" y="80"/>
                    </a:lnTo>
                    <a:lnTo>
                      <a:pt x="67" y="77"/>
                    </a:lnTo>
                    <a:lnTo>
                      <a:pt x="66" y="74"/>
                    </a:lnTo>
                    <a:lnTo>
                      <a:pt x="64" y="74"/>
                    </a:lnTo>
                    <a:lnTo>
                      <a:pt x="63" y="72"/>
                    </a:lnTo>
                    <a:lnTo>
                      <a:pt x="61" y="70"/>
                    </a:lnTo>
                    <a:lnTo>
                      <a:pt x="60" y="69"/>
                    </a:lnTo>
                    <a:lnTo>
                      <a:pt x="58" y="66"/>
                    </a:lnTo>
                    <a:lnTo>
                      <a:pt x="56" y="63"/>
                    </a:lnTo>
                    <a:lnTo>
                      <a:pt x="55" y="61"/>
                    </a:lnTo>
                    <a:lnTo>
                      <a:pt x="53" y="63"/>
                    </a:lnTo>
                    <a:lnTo>
                      <a:pt x="52" y="61"/>
                    </a:lnTo>
                    <a:lnTo>
                      <a:pt x="50" y="61"/>
                    </a:lnTo>
                    <a:lnTo>
                      <a:pt x="48" y="59"/>
                    </a:lnTo>
                    <a:lnTo>
                      <a:pt x="45" y="59"/>
                    </a:lnTo>
                    <a:lnTo>
                      <a:pt x="45" y="61"/>
                    </a:lnTo>
                    <a:lnTo>
                      <a:pt x="44" y="61"/>
                    </a:lnTo>
                    <a:lnTo>
                      <a:pt x="44" y="61"/>
                    </a:lnTo>
                    <a:lnTo>
                      <a:pt x="45" y="61"/>
                    </a:lnTo>
                    <a:lnTo>
                      <a:pt x="44" y="63"/>
                    </a:lnTo>
                    <a:lnTo>
                      <a:pt x="44" y="63"/>
                    </a:lnTo>
                    <a:lnTo>
                      <a:pt x="42" y="63"/>
                    </a:lnTo>
                    <a:lnTo>
                      <a:pt x="42" y="64"/>
                    </a:lnTo>
                    <a:lnTo>
                      <a:pt x="42" y="66"/>
                    </a:lnTo>
                    <a:lnTo>
                      <a:pt x="41" y="66"/>
                    </a:lnTo>
                    <a:lnTo>
                      <a:pt x="39" y="67"/>
                    </a:lnTo>
                    <a:lnTo>
                      <a:pt x="37" y="67"/>
                    </a:lnTo>
                    <a:lnTo>
                      <a:pt x="36" y="67"/>
                    </a:lnTo>
                    <a:lnTo>
                      <a:pt x="36" y="69"/>
                    </a:lnTo>
                    <a:lnTo>
                      <a:pt x="36" y="69"/>
                    </a:lnTo>
                    <a:lnTo>
                      <a:pt x="36" y="69"/>
                    </a:lnTo>
                    <a:lnTo>
                      <a:pt x="36" y="69"/>
                    </a:lnTo>
                    <a:lnTo>
                      <a:pt x="34" y="69"/>
                    </a:lnTo>
                    <a:lnTo>
                      <a:pt x="34" y="67"/>
                    </a:lnTo>
                    <a:lnTo>
                      <a:pt x="34" y="67"/>
                    </a:lnTo>
                    <a:lnTo>
                      <a:pt x="33" y="66"/>
                    </a:lnTo>
                    <a:lnTo>
                      <a:pt x="31" y="66"/>
                    </a:lnTo>
                    <a:lnTo>
                      <a:pt x="30" y="64"/>
                    </a:lnTo>
                    <a:lnTo>
                      <a:pt x="28" y="63"/>
                    </a:lnTo>
                    <a:lnTo>
                      <a:pt x="28" y="63"/>
                    </a:lnTo>
                    <a:lnTo>
                      <a:pt x="26" y="64"/>
                    </a:lnTo>
                    <a:lnTo>
                      <a:pt x="25" y="66"/>
                    </a:lnTo>
                    <a:lnTo>
                      <a:pt x="25" y="66"/>
                    </a:lnTo>
                    <a:lnTo>
                      <a:pt x="23" y="66"/>
                    </a:lnTo>
                    <a:lnTo>
                      <a:pt x="23" y="66"/>
                    </a:lnTo>
                    <a:lnTo>
                      <a:pt x="23" y="67"/>
                    </a:lnTo>
                    <a:lnTo>
                      <a:pt x="22" y="67"/>
                    </a:lnTo>
                    <a:lnTo>
                      <a:pt x="20" y="69"/>
                    </a:lnTo>
                    <a:lnTo>
                      <a:pt x="20" y="69"/>
                    </a:lnTo>
                    <a:lnTo>
                      <a:pt x="19" y="70"/>
                    </a:lnTo>
                    <a:lnTo>
                      <a:pt x="15" y="72"/>
                    </a:lnTo>
                    <a:lnTo>
                      <a:pt x="14" y="74"/>
                    </a:lnTo>
                    <a:lnTo>
                      <a:pt x="14" y="74"/>
                    </a:lnTo>
                    <a:lnTo>
                      <a:pt x="12" y="74"/>
                    </a:lnTo>
                    <a:lnTo>
                      <a:pt x="11" y="74"/>
                    </a:lnTo>
                    <a:lnTo>
                      <a:pt x="11" y="72"/>
                    </a:lnTo>
                    <a:lnTo>
                      <a:pt x="12" y="69"/>
                    </a:lnTo>
                    <a:lnTo>
                      <a:pt x="14" y="66"/>
                    </a:lnTo>
                    <a:lnTo>
                      <a:pt x="14" y="64"/>
                    </a:lnTo>
                    <a:lnTo>
                      <a:pt x="14" y="63"/>
                    </a:lnTo>
                    <a:lnTo>
                      <a:pt x="14" y="63"/>
                    </a:lnTo>
                    <a:lnTo>
                      <a:pt x="14" y="61"/>
                    </a:lnTo>
                    <a:lnTo>
                      <a:pt x="12" y="61"/>
                    </a:lnTo>
                    <a:lnTo>
                      <a:pt x="12" y="59"/>
                    </a:lnTo>
                    <a:lnTo>
                      <a:pt x="12" y="59"/>
                    </a:lnTo>
                    <a:lnTo>
                      <a:pt x="14" y="58"/>
                    </a:lnTo>
                    <a:lnTo>
                      <a:pt x="14" y="58"/>
                    </a:lnTo>
                    <a:lnTo>
                      <a:pt x="15" y="55"/>
                    </a:lnTo>
                    <a:lnTo>
                      <a:pt x="15" y="52"/>
                    </a:lnTo>
                    <a:lnTo>
                      <a:pt x="15" y="50"/>
                    </a:lnTo>
                    <a:lnTo>
                      <a:pt x="15" y="48"/>
                    </a:lnTo>
                    <a:lnTo>
                      <a:pt x="15" y="47"/>
                    </a:lnTo>
                    <a:lnTo>
                      <a:pt x="15" y="44"/>
                    </a:lnTo>
                    <a:lnTo>
                      <a:pt x="15" y="44"/>
                    </a:lnTo>
                    <a:lnTo>
                      <a:pt x="14" y="42"/>
                    </a:lnTo>
                    <a:lnTo>
                      <a:pt x="11" y="42"/>
                    </a:lnTo>
                    <a:lnTo>
                      <a:pt x="11" y="42"/>
                    </a:lnTo>
                    <a:lnTo>
                      <a:pt x="9" y="42"/>
                    </a:lnTo>
                    <a:lnTo>
                      <a:pt x="9" y="44"/>
                    </a:lnTo>
                    <a:lnTo>
                      <a:pt x="7" y="44"/>
                    </a:lnTo>
                    <a:lnTo>
                      <a:pt x="6" y="44"/>
                    </a:lnTo>
                    <a:lnTo>
                      <a:pt x="4" y="44"/>
                    </a:lnTo>
                    <a:lnTo>
                      <a:pt x="3" y="42"/>
                    </a:lnTo>
                    <a:lnTo>
                      <a:pt x="3" y="41"/>
                    </a:lnTo>
                    <a:lnTo>
                      <a:pt x="4" y="39"/>
                    </a:lnTo>
                    <a:lnTo>
                      <a:pt x="4" y="36"/>
                    </a:lnTo>
                    <a:lnTo>
                      <a:pt x="6" y="36"/>
                    </a:lnTo>
                    <a:lnTo>
                      <a:pt x="6" y="34"/>
                    </a:lnTo>
                    <a:lnTo>
                      <a:pt x="4" y="34"/>
                    </a:lnTo>
                    <a:lnTo>
                      <a:pt x="4" y="34"/>
                    </a:lnTo>
                    <a:lnTo>
                      <a:pt x="4" y="33"/>
                    </a:lnTo>
                    <a:lnTo>
                      <a:pt x="3" y="31"/>
                    </a:lnTo>
                    <a:lnTo>
                      <a:pt x="1" y="31"/>
                    </a:lnTo>
                    <a:lnTo>
                      <a:pt x="1" y="31"/>
                    </a:lnTo>
                    <a:lnTo>
                      <a:pt x="1" y="31"/>
                    </a:lnTo>
                    <a:lnTo>
                      <a:pt x="0" y="33"/>
                    </a:lnTo>
                    <a:lnTo>
                      <a:pt x="0" y="33"/>
                    </a:lnTo>
                    <a:lnTo>
                      <a:pt x="0" y="33"/>
                    </a:lnTo>
                    <a:lnTo>
                      <a:pt x="0" y="31"/>
                    </a:lnTo>
                    <a:lnTo>
                      <a:pt x="0" y="31"/>
                    </a:lnTo>
                    <a:lnTo>
                      <a:pt x="0" y="28"/>
                    </a:lnTo>
                    <a:lnTo>
                      <a:pt x="1" y="26"/>
                    </a:lnTo>
                    <a:lnTo>
                      <a:pt x="3" y="25"/>
                    </a:lnTo>
                    <a:lnTo>
                      <a:pt x="3" y="25"/>
                    </a:lnTo>
                    <a:lnTo>
                      <a:pt x="4" y="25"/>
                    </a:lnTo>
                    <a:lnTo>
                      <a:pt x="6" y="25"/>
                    </a:lnTo>
                    <a:lnTo>
                      <a:pt x="6" y="23"/>
                    </a:lnTo>
                    <a:lnTo>
                      <a:pt x="6" y="23"/>
                    </a:lnTo>
                    <a:lnTo>
                      <a:pt x="6" y="23"/>
                    </a:lnTo>
                    <a:lnTo>
                      <a:pt x="4" y="23"/>
                    </a:lnTo>
                    <a:lnTo>
                      <a:pt x="4" y="22"/>
                    </a:lnTo>
                    <a:lnTo>
                      <a:pt x="6" y="22"/>
                    </a:lnTo>
                    <a:lnTo>
                      <a:pt x="6" y="20"/>
                    </a:lnTo>
                    <a:lnTo>
                      <a:pt x="7" y="20"/>
                    </a:lnTo>
                    <a:lnTo>
                      <a:pt x="7" y="18"/>
                    </a:lnTo>
                    <a:lnTo>
                      <a:pt x="7" y="17"/>
                    </a:lnTo>
                    <a:lnTo>
                      <a:pt x="9" y="17"/>
                    </a:lnTo>
                    <a:lnTo>
                      <a:pt x="11" y="15"/>
                    </a:lnTo>
                    <a:lnTo>
                      <a:pt x="12" y="14"/>
                    </a:lnTo>
                    <a:lnTo>
                      <a:pt x="14" y="14"/>
                    </a:lnTo>
                    <a:lnTo>
                      <a:pt x="15" y="14"/>
                    </a:lnTo>
                    <a:lnTo>
                      <a:pt x="14" y="15"/>
                    </a:lnTo>
                    <a:lnTo>
                      <a:pt x="15" y="15"/>
                    </a:lnTo>
                    <a:lnTo>
                      <a:pt x="15" y="17"/>
                    </a:lnTo>
                    <a:lnTo>
                      <a:pt x="15" y="17"/>
                    </a:lnTo>
                    <a:lnTo>
                      <a:pt x="15" y="18"/>
                    </a:lnTo>
                    <a:lnTo>
                      <a:pt x="15" y="18"/>
                    </a:lnTo>
                    <a:lnTo>
                      <a:pt x="15" y="18"/>
                    </a:lnTo>
                    <a:lnTo>
                      <a:pt x="19" y="18"/>
                    </a:lnTo>
                    <a:lnTo>
                      <a:pt x="20" y="18"/>
                    </a:lnTo>
                    <a:lnTo>
                      <a:pt x="20" y="18"/>
                    </a:lnTo>
                    <a:lnTo>
                      <a:pt x="20" y="18"/>
                    </a:lnTo>
                    <a:lnTo>
                      <a:pt x="22" y="18"/>
                    </a:lnTo>
                    <a:lnTo>
                      <a:pt x="22" y="20"/>
                    </a:lnTo>
                    <a:lnTo>
                      <a:pt x="22" y="18"/>
                    </a:lnTo>
                    <a:lnTo>
                      <a:pt x="23" y="18"/>
                    </a:lnTo>
                    <a:lnTo>
                      <a:pt x="23" y="18"/>
                    </a:lnTo>
                    <a:lnTo>
                      <a:pt x="23" y="18"/>
                    </a:lnTo>
                    <a:lnTo>
                      <a:pt x="23" y="17"/>
                    </a:lnTo>
                    <a:lnTo>
                      <a:pt x="22" y="17"/>
                    </a:lnTo>
                    <a:lnTo>
                      <a:pt x="22" y="15"/>
                    </a:lnTo>
                    <a:lnTo>
                      <a:pt x="23" y="14"/>
                    </a:lnTo>
                    <a:lnTo>
                      <a:pt x="23" y="12"/>
                    </a:lnTo>
                    <a:lnTo>
                      <a:pt x="23" y="11"/>
                    </a:lnTo>
                    <a:lnTo>
                      <a:pt x="22" y="9"/>
                    </a:lnTo>
                    <a:lnTo>
                      <a:pt x="22" y="9"/>
                    </a:lnTo>
                    <a:lnTo>
                      <a:pt x="20" y="7"/>
                    </a:lnTo>
                    <a:lnTo>
                      <a:pt x="20" y="6"/>
                    </a:lnTo>
                    <a:lnTo>
                      <a:pt x="20" y="4"/>
                    </a:lnTo>
                    <a:lnTo>
                      <a:pt x="20" y="4"/>
                    </a:lnTo>
                    <a:lnTo>
                      <a:pt x="20" y="3"/>
                    </a:lnTo>
                    <a:lnTo>
                      <a:pt x="20" y="3"/>
                    </a:lnTo>
                    <a:lnTo>
                      <a:pt x="20" y="3"/>
                    </a:lnTo>
                    <a:lnTo>
                      <a:pt x="20" y="1"/>
                    </a:lnTo>
                    <a:lnTo>
                      <a:pt x="22" y="1"/>
                    </a:lnTo>
                    <a:lnTo>
                      <a:pt x="22" y="0"/>
                    </a:lnTo>
                    <a:lnTo>
                      <a:pt x="22" y="0"/>
                    </a:lnTo>
                    <a:lnTo>
                      <a:pt x="2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1" name="Freeform 229">
                <a:extLst>
                  <a:ext uri="{FF2B5EF4-FFF2-40B4-BE49-F238E27FC236}">
                    <a16:creationId xmlns:a16="http://schemas.microsoft.com/office/drawing/2014/main" id="{B8F7F687-A5C2-4C86-BFA4-C6DDDD1916B2}"/>
                  </a:ext>
                </a:extLst>
              </p:cNvPr>
              <p:cNvSpPr>
                <a:spLocks noEditPoints="1"/>
              </p:cNvSpPr>
              <p:nvPr/>
            </p:nvSpPr>
            <p:spPr bwMode="auto">
              <a:xfrm>
                <a:off x="7076820" y="2681116"/>
                <a:ext cx="1148092" cy="532138"/>
              </a:xfrm>
              <a:custGeom>
                <a:avLst/>
                <a:gdLst>
                  <a:gd name="T0" fmla="*/ 89 w 589"/>
                  <a:gd name="T1" fmla="*/ 188 h 273"/>
                  <a:gd name="T2" fmla="*/ 186 w 589"/>
                  <a:gd name="T3" fmla="*/ 194 h 273"/>
                  <a:gd name="T4" fmla="*/ 182 w 589"/>
                  <a:gd name="T5" fmla="*/ 181 h 273"/>
                  <a:gd name="T6" fmla="*/ 355 w 589"/>
                  <a:gd name="T7" fmla="*/ 21 h 273"/>
                  <a:gd name="T8" fmla="*/ 376 w 589"/>
                  <a:gd name="T9" fmla="*/ 25 h 273"/>
                  <a:gd name="T10" fmla="*/ 387 w 589"/>
                  <a:gd name="T11" fmla="*/ 38 h 273"/>
                  <a:gd name="T12" fmla="*/ 417 w 589"/>
                  <a:gd name="T13" fmla="*/ 27 h 273"/>
                  <a:gd name="T14" fmla="*/ 434 w 589"/>
                  <a:gd name="T15" fmla="*/ 28 h 273"/>
                  <a:gd name="T16" fmla="*/ 484 w 589"/>
                  <a:gd name="T17" fmla="*/ 88 h 273"/>
                  <a:gd name="T18" fmla="*/ 499 w 589"/>
                  <a:gd name="T19" fmla="*/ 85 h 273"/>
                  <a:gd name="T20" fmla="*/ 524 w 589"/>
                  <a:gd name="T21" fmla="*/ 88 h 273"/>
                  <a:gd name="T22" fmla="*/ 554 w 589"/>
                  <a:gd name="T23" fmla="*/ 102 h 273"/>
                  <a:gd name="T24" fmla="*/ 578 w 589"/>
                  <a:gd name="T25" fmla="*/ 110 h 273"/>
                  <a:gd name="T26" fmla="*/ 582 w 589"/>
                  <a:gd name="T27" fmla="*/ 123 h 273"/>
                  <a:gd name="T28" fmla="*/ 565 w 589"/>
                  <a:gd name="T29" fmla="*/ 153 h 273"/>
                  <a:gd name="T30" fmla="*/ 538 w 589"/>
                  <a:gd name="T31" fmla="*/ 161 h 273"/>
                  <a:gd name="T32" fmla="*/ 521 w 589"/>
                  <a:gd name="T33" fmla="*/ 189 h 273"/>
                  <a:gd name="T34" fmla="*/ 494 w 589"/>
                  <a:gd name="T35" fmla="*/ 194 h 273"/>
                  <a:gd name="T36" fmla="*/ 488 w 589"/>
                  <a:gd name="T37" fmla="*/ 206 h 273"/>
                  <a:gd name="T38" fmla="*/ 489 w 589"/>
                  <a:gd name="T39" fmla="*/ 232 h 273"/>
                  <a:gd name="T40" fmla="*/ 477 w 589"/>
                  <a:gd name="T41" fmla="*/ 241 h 273"/>
                  <a:gd name="T42" fmla="*/ 443 w 589"/>
                  <a:gd name="T43" fmla="*/ 233 h 273"/>
                  <a:gd name="T44" fmla="*/ 396 w 589"/>
                  <a:gd name="T45" fmla="*/ 229 h 273"/>
                  <a:gd name="T46" fmla="*/ 363 w 589"/>
                  <a:gd name="T47" fmla="*/ 235 h 273"/>
                  <a:gd name="T48" fmla="*/ 344 w 589"/>
                  <a:gd name="T49" fmla="*/ 247 h 273"/>
                  <a:gd name="T50" fmla="*/ 319 w 589"/>
                  <a:gd name="T51" fmla="*/ 271 h 273"/>
                  <a:gd name="T52" fmla="*/ 298 w 589"/>
                  <a:gd name="T53" fmla="*/ 263 h 273"/>
                  <a:gd name="T54" fmla="*/ 283 w 589"/>
                  <a:gd name="T55" fmla="*/ 233 h 273"/>
                  <a:gd name="T56" fmla="*/ 254 w 589"/>
                  <a:gd name="T57" fmla="*/ 222 h 273"/>
                  <a:gd name="T58" fmla="*/ 210 w 589"/>
                  <a:gd name="T59" fmla="*/ 208 h 273"/>
                  <a:gd name="T60" fmla="*/ 191 w 589"/>
                  <a:gd name="T61" fmla="*/ 183 h 273"/>
                  <a:gd name="T62" fmla="*/ 207 w 589"/>
                  <a:gd name="T63" fmla="*/ 177 h 273"/>
                  <a:gd name="T64" fmla="*/ 205 w 589"/>
                  <a:gd name="T65" fmla="*/ 167 h 273"/>
                  <a:gd name="T66" fmla="*/ 202 w 589"/>
                  <a:gd name="T67" fmla="*/ 172 h 273"/>
                  <a:gd name="T68" fmla="*/ 191 w 589"/>
                  <a:gd name="T69" fmla="*/ 177 h 273"/>
                  <a:gd name="T70" fmla="*/ 186 w 589"/>
                  <a:gd name="T71" fmla="*/ 184 h 273"/>
                  <a:gd name="T72" fmla="*/ 179 w 589"/>
                  <a:gd name="T73" fmla="*/ 180 h 273"/>
                  <a:gd name="T74" fmla="*/ 145 w 589"/>
                  <a:gd name="T75" fmla="*/ 194 h 273"/>
                  <a:gd name="T76" fmla="*/ 125 w 589"/>
                  <a:gd name="T77" fmla="*/ 257 h 273"/>
                  <a:gd name="T78" fmla="*/ 86 w 589"/>
                  <a:gd name="T79" fmla="*/ 251 h 273"/>
                  <a:gd name="T80" fmla="*/ 74 w 589"/>
                  <a:gd name="T81" fmla="*/ 230 h 273"/>
                  <a:gd name="T82" fmla="*/ 52 w 589"/>
                  <a:gd name="T83" fmla="*/ 206 h 273"/>
                  <a:gd name="T84" fmla="*/ 67 w 589"/>
                  <a:gd name="T85" fmla="*/ 195 h 273"/>
                  <a:gd name="T86" fmla="*/ 93 w 589"/>
                  <a:gd name="T87" fmla="*/ 170 h 273"/>
                  <a:gd name="T88" fmla="*/ 68 w 589"/>
                  <a:gd name="T89" fmla="*/ 159 h 273"/>
                  <a:gd name="T90" fmla="*/ 38 w 589"/>
                  <a:gd name="T91" fmla="*/ 172 h 273"/>
                  <a:gd name="T92" fmla="*/ 29 w 589"/>
                  <a:gd name="T93" fmla="*/ 156 h 273"/>
                  <a:gd name="T94" fmla="*/ 2 w 589"/>
                  <a:gd name="T95" fmla="*/ 128 h 273"/>
                  <a:gd name="T96" fmla="*/ 15 w 589"/>
                  <a:gd name="T97" fmla="*/ 96 h 273"/>
                  <a:gd name="T98" fmla="*/ 33 w 589"/>
                  <a:gd name="T99" fmla="*/ 93 h 273"/>
                  <a:gd name="T100" fmla="*/ 68 w 589"/>
                  <a:gd name="T101" fmla="*/ 76 h 273"/>
                  <a:gd name="T102" fmla="*/ 97 w 589"/>
                  <a:gd name="T103" fmla="*/ 76 h 273"/>
                  <a:gd name="T104" fmla="*/ 115 w 589"/>
                  <a:gd name="T105" fmla="*/ 87 h 273"/>
                  <a:gd name="T106" fmla="*/ 149 w 589"/>
                  <a:gd name="T107" fmla="*/ 85 h 273"/>
                  <a:gd name="T108" fmla="*/ 182 w 589"/>
                  <a:gd name="T109" fmla="*/ 93 h 273"/>
                  <a:gd name="T110" fmla="*/ 215 w 589"/>
                  <a:gd name="T111" fmla="*/ 87 h 273"/>
                  <a:gd name="T112" fmla="*/ 205 w 589"/>
                  <a:gd name="T113" fmla="*/ 62 h 273"/>
                  <a:gd name="T114" fmla="*/ 220 w 589"/>
                  <a:gd name="T115" fmla="*/ 44 h 273"/>
                  <a:gd name="T116" fmla="*/ 209 w 589"/>
                  <a:gd name="T117" fmla="*/ 35 h 273"/>
                  <a:gd name="T118" fmla="*/ 248 w 589"/>
                  <a:gd name="T119" fmla="*/ 22 h 273"/>
                  <a:gd name="T120" fmla="*/ 276 w 589"/>
                  <a:gd name="T121" fmla="*/ 16 h 273"/>
                  <a:gd name="T122" fmla="*/ 320 w 589"/>
                  <a:gd name="T123" fmla="*/ 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273">
                    <a:moveTo>
                      <a:pt x="51" y="195"/>
                    </a:moveTo>
                    <a:lnTo>
                      <a:pt x="51" y="195"/>
                    </a:lnTo>
                    <a:lnTo>
                      <a:pt x="51" y="195"/>
                    </a:lnTo>
                    <a:lnTo>
                      <a:pt x="51" y="197"/>
                    </a:lnTo>
                    <a:lnTo>
                      <a:pt x="51" y="199"/>
                    </a:lnTo>
                    <a:lnTo>
                      <a:pt x="52" y="199"/>
                    </a:lnTo>
                    <a:lnTo>
                      <a:pt x="52" y="199"/>
                    </a:lnTo>
                    <a:lnTo>
                      <a:pt x="51" y="199"/>
                    </a:lnTo>
                    <a:lnTo>
                      <a:pt x="49" y="197"/>
                    </a:lnTo>
                    <a:lnTo>
                      <a:pt x="49" y="195"/>
                    </a:lnTo>
                    <a:lnTo>
                      <a:pt x="51" y="195"/>
                    </a:lnTo>
                    <a:lnTo>
                      <a:pt x="51" y="195"/>
                    </a:lnTo>
                    <a:close/>
                    <a:moveTo>
                      <a:pt x="54" y="195"/>
                    </a:moveTo>
                    <a:lnTo>
                      <a:pt x="54" y="197"/>
                    </a:lnTo>
                    <a:lnTo>
                      <a:pt x="54" y="197"/>
                    </a:lnTo>
                    <a:lnTo>
                      <a:pt x="54" y="197"/>
                    </a:lnTo>
                    <a:lnTo>
                      <a:pt x="54" y="195"/>
                    </a:lnTo>
                    <a:lnTo>
                      <a:pt x="54" y="195"/>
                    </a:lnTo>
                    <a:lnTo>
                      <a:pt x="54" y="195"/>
                    </a:lnTo>
                    <a:close/>
                    <a:moveTo>
                      <a:pt x="87" y="188"/>
                    </a:moveTo>
                    <a:lnTo>
                      <a:pt x="89" y="188"/>
                    </a:lnTo>
                    <a:lnTo>
                      <a:pt x="89" y="188"/>
                    </a:lnTo>
                    <a:lnTo>
                      <a:pt x="89" y="189"/>
                    </a:lnTo>
                    <a:lnTo>
                      <a:pt x="89" y="189"/>
                    </a:lnTo>
                    <a:lnTo>
                      <a:pt x="87" y="189"/>
                    </a:lnTo>
                    <a:lnTo>
                      <a:pt x="87" y="188"/>
                    </a:lnTo>
                    <a:lnTo>
                      <a:pt x="87" y="188"/>
                    </a:lnTo>
                    <a:close/>
                    <a:moveTo>
                      <a:pt x="182" y="181"/>
                    </a:moveTo>
                    <a:lnTo>
                      <a:pt x="182" y="183"/>
                    </a:lnTo>
                    <a:lnTo>
                      <a:pt x="183" y="184"/>
                    </a:lnTo>
                    <a:lnTo>
                      <a:pt x="183" y="184"/>
                    </a:lnTo>
                    <a:lnTo>
                      <a:pt x="183" y="184"/>
                    </a:lnTo>
                    <a:lnTo>
                      <a:pt x="185" y="184"/>
                    </a:lnTo>
                    <a:lnTo>
                      <a:pt x="185" y="186"/>
                    </a:lnTo>
                    <a:lnTo>
                      <a:pt x="185" y="186"/>
                    </a:lnTo>
                    <a:lnTo>
                      <a:pt x="185" y="186"/>
                    </a:lnTo>
                    <a:lnTo>
                      <a:pt x="185" y="186"/>
                    </a:lnTo>
                    <a:lnTo>
                      <a:pt x="185" y="188"/>
                    </a:lnTo>
                    <a:lnTo>
                      <a:pt x="185" y="189"/>
                    </a:lnTo>
                    <a:lnTo>
                      <a:pt x="186" y="191"/>
                    </a:lnTo>
                    <a:lnTo>
                      <a:pt x="186" y="192"/>
                    </a:lnTo>
                    <a:lnTo>
                      <a:pt x="186" y="194"/>
                    </a:lnTo>
                    <a:lnTo>
                      <a:pt x="186" y="194"/>
                    </a:lnTo>
                    <a:lnTo>
                      <a:pt x="185" y="192"/>
                    </a:lnTo>
                    <a:lnTo>
                      <a:pt x="183" y="192"/>
                    </a:lnTo>
                    <a:lnTo>
                      <a:pt x="180" y="191"/>
                    </a:lnTo>
                    <a:lnTo>
                      <a:pt x="179" y="189"/>
                    </a:lnTo>
                    <a:lnTo>
                      <a:pt x="177" y="189"/>
                    </a:lnTo>
                    <a:lnTo>
                      <a:pt x="175" y="188"/>
                    </a:lnTo>
                    <a:lnTo>
                      <a:pt x="175" y="188"/>
                    </a:lnTo>
                    <a:lnTo>
                      <a:pt x="177" y="186"/>
                    </a:lnTo>
                    <a:lnTo>
                      <a:pt x="179" y="186"/>
                    </a:lnTo>
                    <a:lnTo>
                      <a:pt x="179" y="184"/>
                    </a:lnTo>
                    <a:lnTo>
                      <a:pt x="179" y="183"/>
                    </a:lnTo>
                    <a:lnTo>
                      <a:pt x="180" y="183"/>
                    </a:lnTo>
                    <a:lnTo>
                      <a:pt x="180" y="183"/>
                    </a:lnTo>
                    <a:lnTo>
                      <a:pt x="180" y="183"/>
                    </a:lnTo>
                    <a:lnTo>
                      <a:pt x="180" y="183"/>
                    </a:lnTo>
                    <a:lnTo>
                      <a:pt x="180" y="184"/>
                    </a:lnTo>
                    <a:lnTo>
                      <a:pt x="180" y="184"/>
                    </a:lnTo>
                    <a:lnTo>
                      <a:pt x="180" y="183"/>
                    </a:lnTo>
                    <a:lnTo>
                      <a:pt x="182" y="183"/>
                    </a:lnTo>
                    <a:lnTo>
                      <a:pt x="182" y="181"/>
                    </a:lnTo>
                    <a:close/>
                    <a:moveTo>
                      <a:pt x="324" y="0"/>
                    </a:moveTo>
                    <a:lnTo>
                      <a:pt x="328" y="0"/>
                    </a:lnTo>
                    <a:lnTo>
                      <a:pt x="332" y="0"/>
                    </a:lnTo>
                    <a:lnTo>
                      <a:pt x="335" y="2"/>
                    </a:lnTo>
                    <a:lnTo>
                      <a:pt x="336" y="3"/>
                    </a:lnTo>
                    <a:lnTo>
                      <a:pt x="338" y="3"/>
                    </a:lnTo>
                    <a:lnTo>
                      <a:pt x="339" y="3"/>
                    </a:lnTo>
                    <a:lnTo>
                      <a:pt x="341" y="5"/>
                    </a:lnTo>
                    <a:lnTo>
                      <a:pt x="343" y="3"/>
                    </a:lnTo>
                    <a:lnTo>
                      <a:pt x="344" y="3"/>
                    </a:lnTo>
                    <a:lnTo>
                      <a:pt x="344" y="3"/>
                    </a:lnTo>
                    <a:lnTo>
                      <a:pt x="346" y="2"/>
                    </a:lnTo>
                    <a:lnTo>
                      <a:pt x="349" y="2"/>
                    </a:lnTo>
                    <a:lnTo>
                      <a:pt x="350" y="2"/>
                    </a:lnTo>
                    <a:lnTo>
                      <a:pt x="352" y="5"/>
                    </a:lnTo>
                    <a:lnTo>
                      <a:pt x="354" y="8"/>
                    </a:lnTo>
                    <a:lnTo>
                      <a:pt x="355" y="13"/>
                    </a:lnTo>
                    <a:lnTo>
                      <a:pt x="355" y="16"/>
                    </a:lnTo>
                    <a:lnTo>
                      <a:pt x="355" y="17"/>
                    </a:lnTo>
                    <a:lnTo>
                      <a:pt x="355" y="19"/>
                    </a:lnTo>
                    <a:lnTo>
                      <a:pt x="355" y="21"/>
                    </a:lnTo>
                    <a:lnTo>
                      <a:pt x="354" y="22"/>
                    </a:lnTo>
                    <a:lnTo>
                      <a:pt x="355" y="24"/>
                    </a:lnTo>
                    <a:lnTo>
                      <a:pt x="358" y="24"/>
                    </a:lnTo>
                    <a:lnTo>
                      <a:pt x="363" y="24"/>
                    </a:lnTo>
                    <a:lnTo>
                      <a:pt x="366" y="24"/>
                    </a:lnTo>
                    <a:lnTo>
                      <a:pt x="368" y="24"/>
                    </a:lnTo>
                    <a:lnTo>
                      <a:pt x="368" y="22"/>
                    </a:lnTo>
                    <a:lnTo>
                      <a:pt x="369" y="22"/>
                    </a:lnTo>
                    <a:lnTo>
                      <a:pt x="371" y="21"/>
                    </a:lnTo>
                    <a:lnTo>
                      <a:pt x="371" y="22"/>
                    </a:lnTo>
                    <a:lnTo>
                      <a:pt x="373" y="24"/>
                    </a:lnTo>
                    <a:lnTo>
                      <a:pt x="373" y="25"/>
                    </a:lnTo>
                    <a:lnTo>
                      <a:pt x="373" y="27"/>
                    </a:lnTo>
                    <a:lnTo>
                      <a:pt x="374" y="28"/>
                    </a:lnTo>
                    <a:lnTo>
                      <a:pt x="374" y="28"/>
                    </a:lnTo>
                    <a:lnTo>
                      <a:pt x="376" y="28"/>
                    </a:lnTo>
                    <a:lnTo>
                      <a:pt x="376" y="27"/>
                    </a:lnTo>
                    <a:lnTo>
                      <a:pt x="376" y="27"/>
                    </a:lnTo>
                    <a:lnTo>
                      <a:pt x="376" y="27"/>
                    </a:lnTo>
                    <a:lnTo>
                      <a:pt x="376" y="25"/>
                    </a:lnTo>
                    <a:lnTo>
                      <a:pt x="376" y="25"/>
                    </a:lnTo>
                    <a:lnTo>
                      <a:pt x="377" y="25"/>
                    </a:lnTo>
                    <a:lnTo>
                      <a:pt x="379" y="25"/>
                    </a:lnTo>
                    <a:lnTo>
                      <a:pt x="380" y="25"/>
                    </a:lnTo>
                    <a:lnTo>
                      <a:pt x="384" y="28"/>
                    </a:lnTo>
                    <a:lnTo>
                      <a:pt x="385" y="28"/>
                    </a:lnTo>
                    <a:lnTo>
                      <a:pt x="387" y="28"/>
                    </a:lnTo>
                    <a:lnTo>
                      <a:pt x="388" y="28"/>
                    </a:lnTo>
                    <a:lnTo>
                      <a:pt x="390" y="27"/>
                    </a:lnTo>
                    <a:lnTo>
                      <a:pt x="390" y="27"/>
                    </a:lnTo>
                    <a:lnTo>
                      <a:pt x="391" y="27"/>
                    </a:lnTo>
                    <a:lnTo>
                      <a:pt x="391" y="27"/>
                    </a:lnTo>
                    <a:lnTo>
                      <a:pt x="393" y="27"/>
                    </a:lnTo>
                    <a:lnTo>
                      <a:pt x="393" y="27"/>
                    </a:lnTo>
                    <a:lnTo>
                      <a:pt x="391" y="28"/>
                    </a:lnTo>
                    <a:lnTo>
                      <a:pt x="390" y="30"/>
                    </a:lnTo>
                    <a:lnTo>
                      <a:pt x="388" y="32"/>
                    </a:lnTo>
                    <a:lnTo>
                      <a:pt x="387" y="33"/>
                    </a:lnTo>
                    <a:lnTo>
                      <a:pt x="387" y="35"/>
                    </a:lnTo>
                    <a:lnTo>
                      <a:pt x="387" y="36"/>
                    </a:lnTo>
                    <a:lnTo>
                      <a:pt x="387" y="38"/>
                    </a:lnTo>
                    <a:lnTo>
                      <a:pt x="387" y="38"/>
                    </a:lnTo>
                    <a:lnTo>
                      <a:pt x="388" y="38"/>
                    </a:lnTo>
                    <a:lnTo>
                      <a:pt x="388" y="38"/>
                    </a:lnTo>
                    <a:lnTo>
                      <a:pt x="391" y="36"/>
                    </a:lnTo>
                    <a:lnTo>
                      <a:pt x="393" y="35"/>
                    </a:lnTo>
                    <a:lnTo>
                      <a:pt x="395" y="35"/>
                    </a:lnTo>
                    <a:lnTo>
                      <a:pt x="398" y="35"/>
                    </a:lnTo>
                    <a:lnTo>
                      <a:pt x="399" y="36"/>
                    </a:lnTo>
                    <a:lnTo>
                      <a:pt x="401" y="36"/>
                    </a:lnTo>
                    <a:lnTo>
                      <a:pt x="401" y="38"/>
                    </a:lnTo>
                    <a:lnTo>
                      <a:pt x="402" y="38"/>
                    </a:lnTo>
                    <a:lnTo>
                      <a:pt x="402" y="36"/>
                    </a:lnTo>
                    <a:lnTo>
                      <a:pt x="402" y="35"/>
                    </a:lnTo>
                    <a:lnTo>
                      <a:pt x="402" y="35"/>
                    </a:lnTo>
                    <a:lnTo>
                      <a:pt x="406" y="32"/>
                    </a:lnTo>
                    <a:lnTo>
                      <a:pt x="409" y="32"/>
                    </a:lnTo>
                    <a:lnTo>
                      <a:pt x="409" y="30"/>
                    </a:lnTo>
                    <a:lnTo>
                      <a:pt x="410" y="32"/>
                    </a:lnTo>
                    <a:lnTo>
                      <a:pt x="412" y="32"/>
                    </a:lnTo>
                    <a:lnTo>
                      <a:pt x="414" y="30"/>
                    </a:lnTo>
                    <a:lnTo>
                      <a:pt x="417" y="28"/>
                    </a:lnTo>
                    <a:lnTo>
                      <a:pt x="417" y="27"/>
                    </a:lnTo>
                    <a:lnTo>
                      <a:pt x="417" y="27"/>
                    </a:lnTo>
                    <a:lnTo>
                      <a:pt x="417" y="25"/>
                    </a:lnTo>
                    <a:lnTo>
                      <a:pt x="420" y="25"/>
                    </a:lnTo>
                    <a:lnTo>
                      <a:pt x="421" y="25"/>
                    </a:lnTo>
                    <a:lnTo>
                      <a:pt x="423" y="24"/>
                    </a:lnTo>
                    <a:lnTo>
                      <a:pt x="428" y="22"/>
                    </a:lnTo>
                    <a:lnTo>
                      <a:pt x="429" y="21"/>
                    </a:lnTo>
                    <a:lnTo>
                      <a:pt x="432" y="21"/>
                    </a:lnTo>
                    <a:lnTo>
                      <a:pt x="432" y="21"/>
                    </a:lnTo>
                    <a:lnTo>
                      <a:pt x="434" y="21"/>
                    </a:lnTo>
                    <a:lnTo>
                      <a:pt x="436" y="19"/>
                    </a:lnTo>
                    <a:lnTo>
                      <a:pt x="437" y="19"/>
                    </a:lnTo>
                    <a:lnTo>
                      <a:pt x="437" y="21"/>
                    </a:lnTo>
                    <a:lnTo>
                      <a:pt x="436" y="24"/>
                    </a:lnTo>
                    <a:lnTo>
                      <a:pt x="436" y="25"/>
                    </a:lnTo>
                    <a:lnTo>
                      <a:pt x="431" y="24"/>
                    </a:lnTo>
                    <a:lnTo>
                      <a:pt x="431" y="25"/>
                    </a:lnTo>
                    <a:lnTo>
                      <a:pt x="432" y="27"/>
                    </a:lnTo>
                    <a:lnTo>
                      <a:pt x="432" y="27"/>
                    </a:lnTo>
                    <a:lnTo>
                      <a:pt x="432" y="27"/>
                    </a:lnTo>
                    <a:lnTo>
                      <a:pt x="434" y="28"/>
                    </a:lnTo>
                    <a:lnTo>
                      <a:pt x="437" y="32"/>
                    </a:lnTo>
                    <a:lnTo>
                      <a:pt x="442" y="35"/>
                    </a:lnTo>
                    <a:lnTo>
                      <a:pt x="447" y="38"/>
                    </a:lnTo>
                    <a:lnTo>
                      <a:pt x="450" y="39"/>
                    </a:lnTo>
                    <a:lnTo>
                      <a:pt x="451" y="41"/>
                    </a:lnTo>
                    <a:lnTo>
                      <a:pt x="453" y="43"/>
                    </a:lnTo>
                    <a:lnTo>
                      <a:pt x="455" y="46"/>
                    </a:lnTo>
                    <a:lnTo>
                      <a:pt x="458" y="49"/>
                    </a:lnTo>
                    <a:lnTo>
                      <a:pt x="461" y="54"/>
                    </a:lnTo>
                    <a:lnTo>
                      <a:pt x="464" y="60"/>
                    </a:lnTo>
                    <a:lnTo>
                      <a:pt x="469" y="66"/>
                    </a:lnTo>
                    <a:lnTo>
                      <a:pt x="470" y="69"/>
                    </a:lnTo>
                    <a:lnTo>
                      <a:pt x="475" y="76"/>
                    </a:lnTo>
                    <a:lnTo>
                      <a:pt x="477" y="79"/>
                    </a:lnTo>
                    <a:lnTo>
                      <a:pt x="480" y="82"/>
                    </a:lnTo>
                    <a:lnTo>
                      <a:pt x="481" y="87"/>
                    </a:lnTo>
                    <a:lnTo>
                      <a:pt x="483" y="90"/>
                    </a:lnTo>
                    <a:lnTo>
                      <a:pt x="484" y="90"/>
                    </a:lnTo>
                    <a:lnTo>
                      <a:pt x="484" y="90"/>
                    </a:lnTo>
                    <a:lnTo>
                      <a:pt x="484" y="88"/>
                    </a:lnTo>
                    <a:lnTo>
                      <a:pt x="484" y="88"/>
                    </a:lnTo>
                    <a:lnTo>
                      <a:pt x="486" y="87"/>
                    </a:lnTo>
                    <a:lnTo>
                      <a:pt x="488" y="87"/>
                    </a:lnTo>
                    <a:lnTo>
                      <a:pt x="488" y="87"/>
                    </a:lnTo>
                    <a:lnTo>
                      <a:pt x="489" y="87"/>
                    </a:lnTo>
                    <a:lnTo>
                      <a:pt x="489" y="85"/>
                    </a:lnTo>
                    <a:lnTo>
                      <a:pt x="489" y="84"/>
                    </a:lnTo>
                    <a:lnTo>
                      <a:pt x="489" y="84"/>
                    </a:lnTo>
                    <a:lnTo>
                      <a:pt x="489" y="82"/>
                    </a:lnTo>
                    <a:lnTo>
                      <a:pt x="491" y="82"/>
                    </a:lnTo>
                    <a:lnTo>
                      <a:pt x="491" y="82"/>
                    </a:lnTo>
                    <a:lnTo>
                      <a:pt x="492" y="82"/>
                    </a:lnTo>
                    <a:lnTo>
                      <a:pt x="492" y="80"/>
                    </a:lnTo>
                    <a:lnTo>
                      <a:pt x="494" y="80"/>
                    </a:lnTo>
                    <a:lnTo>
                      <a:pt x="496" y="80"/>
                    </a:lnTo>
                    <a:lnTo>
                      <a:pt x="496" y="80"/>
                    </a:lnTo>
                    <a:lnTo>
                      <a:pt x="497" y="80"/>
                    </a:lnTo>
                    <a:lnTo>
                      <a:pt x="497" y="82"/>
                    </a:lnTo>
                    <a:lnTo>
                      <a:pt x="499" y="82"/>
                    </a:lnTo>
                    <a:lnTo>
                      <a:pt x="500" y="82"/>
                    </a:lnTo>
                    <a:lnTo>
                      <a:pt x="500" y="84"/>
                    </a:lnTo>
                    <a:lnTo>
                      <a:pt x="499" y="85"/>
                    </a:lnTo>
                    <a:lnTo>
                      <a:pt x="499" y="85"/>
                    </a:lnTo>
                    <a:lnTo>
                      <a:pt x="499" y="87"/>
                    </a:lnTo>
                    <a:lnTo>
                      <a:pt x="500" y="87"/>
                    </a:lnTo>
                    <a:lnTo>
                      <a:pt x="502" y="87"/>
                    </a:lnTo>
                    <a:lnTo>
                      <a:pt x="503" y="87"/>
                    </a:lnTo>
                    <a:lnTo>
                      <a:pt x="503" y="87"/>
                    </a:lnTo>
                    <a:lnTo>
                      <a:pt x="503" y="88"/>
                    </a:lnTo>
                    <a:lnTo>
                      <a:pt x="505" y="90"/>
                    </a:lnTo>
                    <a:lnTo>
                      <a:pt x="503" y="90"/>
                    </a:lnTo>
                    <a:lnTo>
                      <a:pt x="505" y="91"/>
                    </a:lnTo>
                    <a:lnTo>
                      <a:pt x="507" y="91"/>
                    </a:lnTo>
                    <a:lnTo>
                      <a:pt x="508" y="90"/>
                    </a:lnTo>
                    <a:lnTo>
                      <a:pt x="511" y="90"/>
                    </a:lnTo>
                    <a:lnTo>
                      <a:pt x="513" y="91"/>
                    </a:lnTo>
                    <a:lnTo>
                      <a:pt x="514" y="91"/>
                    </a:lnTo>
                    <a:lnTo>
                      <a:pt x="518" y="91"/>
                    </a:lnTo>
                    <a:lnTo>
                      <a:pt x="519" y="91"/>
                    </a:lnTo>
                    <a:lnTo>
                      <a:pt x="521" y="90"/>
                    </a:lnTo>
                    <a:lnTo>
                      <a:pt x="522" y="88"/>
                    </a:lnTo>
                    <a:lnTo>
                      <a:pt x="522" y="88"/>
                    </a:lnTo>
                    <a:lnTo>
                      <a:pt x="524" y="88"/>
                    </a:lnTo>
                    <a:lnTo>
                      <a:pt x="525" y="88"/>
                    </a:lnTo>
                    <a:lnTo>
                      <a:pt x="527" y="88"/>
                    </a:lnTo>
                    <a:lnTo>
                      <a:pt x="529" y="87"/>
                    </a:lnTo>
                    <a:lnTo>
                      <a:pt x="529" y="87"/>
                    </a:lnTo>
                    <a:lnTo>
                      <a:pt x="530" y="85"/>
                    </a:lnTo>
                    <a:lnTo>
                      <a:pt x="532" y="85"/>
                    </a:lnTo>
                    <a:lnTo>
                      <a:pt x="535" y="87"/>
                    </a:lnTo>
                    <a:lnTo>
                      <a:pt x="537" y="88"/>
                    </a:lnTo>
                    <a:lnTo>
                      <a:pt x="540" y="90"/>
                    </a:lnTo>
                    <a:lnTo>
                      <a:pt x="540" y="90"/>
                    </a:lnTo>
                    <a:lnTo>
                      <a:pt x="541" y="91"/>
                    </a:lnTo>
                    <a:lnTo>
                      <a:pt x="543" y="93"/>
                    </a:lnTo>
                    <a:lnTo>
                      <a:pt x="543" y="95"/>
                    </a:lnTo>
                    <a:lnTo>
                      <a:pt x="544" y="96"/>
                    </a:lnTo>
                    <a:lnTo>
                      <a:pt x="544" y="99"/>
                    </a:lnTo>
                    <a:lnTo>
                      <a:pt x="546" y="101"/>
                    </a:lnTo>
                    <a:lnTo>
                      <a:pt x="548" y="101"/>
                    </a:lnTo>
                    <a:lnTo>
                      <a:pt x="548" y="101"/>
                    </a:lnTo>
                    <a:lnTo>
                      <a:pt x="549" y="101"/>
                    </a:lnTo>
                    <a:lnTo>
                      <a:pt x="554" y="102"/>
                    </a:lnTo>
                    <a:lnTo>
                      <a:pt x="554" y="102"/>
                    </a:lnTo>
                    <a:lnTo>
                      <a:pt x="555" y="104"/>
                    </a:lnTo>
                    <a:lnTo>
                      <a:pt x="555" y="104"/>
                    </a:lnTo>
                    <a:lnTo>
                      <a:pt x="555" y="106"/>
                    </a:lnTo>
                    <a:lnTo>
                      <a:pt x="555" y="107"/>
                    </a:lnTo>
                    <a:lnTo>
                      <a:pt x="557" y="109"/>
                    </a:lnTo>
                    <a:lnTo>
                      <a:pt x="557" y="109"/>
                    </a:lnTo>
                    <a:lnTo>
                      <a:pt x="559" y="110"/>
                    </a:lnTo>
                    <a:lnTo>
                      <a:pt x="559" y="112"/>
                    </a:lnTo>
                    <a:lnTo>
                      <a:pt x="560" y="112"/>
                    </a:lnTo>
                    <a:lnTo>
                      <a:pt x="560" y="112"/>
                    </a:lnTo>
                    <a:lnTo>
                      <a:pt x="563" y="112"/>
                    </a:lnTo>
                    <a:lnTo>
                      <a:pt x="568" y="114"/>
                    </a:lnTo>
                    <a:lnTo>
                      <a:pt x="570" y="114"/>
                    </a:lnTo>
                    <a:lnTo>
                      <a:pt x="570" y="114"/>
                    </a:lnTo>
                    <a:lnTo>
                      <a:pt x="570" y="114"/>
                    </a:lnTo>
                    <a:lnTo>
                      <a:pt x="571" y="114"/>
                    </a:lnTo>
                    <a:lnTo>
                      <a:pt x="573" y="114"/>
                    </a:lnTo>
                    <a:lnTo>
                      <a:pt x="573" y="114"/>
                    </a:lnTo>
                    <a:lnTo>
                      <a:pt x="574" y="112"/>
                    </a:lnTo>
                    <a:lnTo>
                      <a:pt x="576" y="112"/>
                    </a:lnTo>
                    <a:lnTo>
                      <a:pt x="578" y="110"/>
                    </a:lnTo>
                    <a:lnTo>
                      <a:pt x="579" y="109"/>
                    </a:lnTo>
                    <a:lnTo>
                      <a:pt x="579" y="109"/>
                    </a:lnTo>
                    <a:lnTo>
                      <a:pt x="581" y="109"/>
                    </a:lnTo>
                    <a:lnTo>
                      <a:pt x="581" y="110"/>
                    </a:lnTo>
                    <a:lnTo>
                      <a:pt x="579" y="112"/>
                    </a:lnTo>
                    <a:lnTo>
                      <a:pt x="579" y="112"/>
                    </a:lnTo>
                    <a:lnTo>
                      <a:pt x="579" y="114"/>
                    </a:lnTo>
                    <a:lnTo>
                      <a:pt x="581" y="114"/>
                    </a:lnTo>
                    <a:lnTo>
                      <a:pt x="582" y="115"/>
                    </a:lnTo>
                    <a:lnTo>
                      <a:pt x="584" y="117"/>
                    </a:lnTo>
                    <a:lnTo>
                      <a:pt x="584" y="118"/>
                    </a:lnTo>
                    <a:lnTo>
                      <a:pt x="585" y="118"/>
                    </a:lnTo>
                    <a:lnTo>
                      <a:pt x="587" y="118"/>
                    </a:lnTo>
                    <a:lnTo>
                      <a:pt x="589" y="120"/>
                    </a:lnTo>
                    <a:lnTo>
                      <a:pt x="589" y="121"/>
                    </a:lnTo>
                    <a:lnTo>
                      <a:pt x="589" y="121"/>
                    </a:lnTo>
                    <a:lnTo>
                      <a:pt x="587" y="121"/>
                    </a:lnTo>
                    <a:lnTo>
                      <a:pt x="585" y="121"/>
                    </a:lnTo>
                    <a:lnTo>
                      <a:pt x="584" y="121"/>
                    </a:lnTo>
                    <a:lnTo>
                      <a:pt x="582" y="121"/>
                    </a:lnTo>
                    <a:lnTo>
                      <a:pt x="582" y="123"/>
                    </a:lnTo>
                    <a:lnTo>
                      <a:pt x="581" y="123"/>
                    </a:lnTo>
                    <a:lnTo>
                      <a:pt x="581" y="125"/>
                    </a:lnTo>
                    <a:lnTo>
                      <a:pt x="581" y="126"/>
                    </a:lnTo>
                    <a:lnTo>
                      <a:pt x="581" y="129"/>
                    </a:lnTo>
                    <a:lnTo>
                      <a:pt x="579" y="131"/>
                    </a:lnTo>
                    <a:lnTo>
                      <a:pt x="578" y="132"/>
                    </a:lnTo>
                    <a:lnTo>
                      <a:pt x="578" y="132"/>
                    </a:lnTo>
                    <a:lnTo>
                      <a:pt x="576" y="132"/>
                    </a:lnTo>
                    <a:lnTo>
                      <a:pt x="574" y="134"/>
                    </a:lnTo>
                    <a:lnTo>
                      <a:pt x="571" y="134"/>
                    </a:lnTo>
                    <a:lnTo>
                      <a:pt x="568" y="134"/>
                    </a:lnTo>
                    <a:lnTo>
                      <a:pt x="566" y="136"/>
                    </a:lnTo>
                    <a:lnTo>
                      <a:pt x="565" y="136"/>
                    </a:lnTo>
                    <a:lnTo>
                      <a:pt x="565" y="137"/>
                    </a:lnTo>
                    <a:lnTo>
                      <a:pt x="565" y="139"/>
                    </a:lnTo>
                    <a:lnTo>
                      <a:pt x="563" y="140"/>
                    </a:lnTo>
                    <a:lnTo>
                      <a:pt x="563" y="143"/>
                    </a:lnTo>
                    <a:lnTo>
                      <a:pt x="563" y="147"/>
                    </a:lnTo>
                    <a:lnTo>
                      <a:pt x="563" y="150"/>
                    </a:lnTo>
                    <a:lnTo>
                      <a:pt x="563" y="151"/>
                    </a:lnTo>
                    <a:lnTo>
                      <a:pt x="565" y="153"/>
                    </a:lnTo>
                    <a:lnTo>
                      <a:pt x="565" y="154"/>
                    </a:lnTo>
                    <a:lnTo>
                      <a:pt x="565" y="156"/>
                    </a:lnTo>
                    <a:lnTo>
                      <a:pt x="563" y="156"/>
                    </a:lnTo>
                    <a:lnTo>
                      <a:pt x="563" y="158"/>
                    </a:lnTo>
                    <a:lnTo>
                      <a:pt x="562" y="159"/>
                    </a:lnTo>
                    <a:lnTo>
                      <a:pt x="560" y="159"/>
                    </a:lnTo>
                    <a:lnTo>
                      <a:pt x="559" y="159"/>
                    </a:lnTo>
                    <a:lnTo>
                      <a:pt x="557" y="161"/>
                    </a:lnTo>
                    <a:lnTo>
                      <a:pt x="555" y="162"/>
                    </a:lnTo>
                    <a:lnTo>
                      <a:pt x="554" y="162"/>
                    </a:lnTo>
                    <a:lnTo>
                      <a:pt x="552" y="164"/>
                    </a:lnTo>
                    <a:lnTo>
                      <a:pt x="552" y="162"/>
                    </a:lnTo>
                    <a:lnTo>
                      <a:pt x="551" y="161"/>
                    </a:lnTo>
                    <a:lnTo>
                      <a:pt x="551" y="161"/>
                    </a:lnTo>
                    <a:lnTo>
                      <a:pt x="549" y="161"/>
                    </a:lnTo>
                    <a:lnTo>
                      <a:pt x="549" y="161"/>
                    </a:lnTo>
                    <a:lnTo>
                      <a:pt x="546" y="161"/>
                    </a:lnTo>
                    <a:lnTo>
                      <a:pt x="544" y="161"/>
                    </a:lnTo>
                    <a:lnTo>
                      <a:pt x="543" y="161"/>
                    </a:lnTo>
                    <a:lnTo>
                      <a:pt x="541" y="161"/>
                    </a:lnTo>
                    <a:lnTo>
                      <a:pt x="538" y="161"/>
                    </a:lnTo>
                    <a:lnTo>
                      <a:pt x="537" y="159"/>
                    </a:lnTo>
                    <a:lnTo>
                      <a:pt x="537" y="159"/>
                    </a:lnTo>
                    <a:lnTo>
                      <a:pt x="533" y="158"/>
                    </a:lnTo>
                    <a:lnTo>
                      <a:pt x="529" y="158"/>
                    </a:lnTo>
                    <a:lnTo>
                      <a:pt x="529" y="156"/>
                    </a:lnTo>
                    <a:lnTo>
                      <a:pt x="527" y="158"/>
                    </a:lnTo>
                    <a:lnTo>
                      <a:pt x="527" y="158"/>
                    </a:lnTo>
                    <a:lnTo>
                      <a:pt x="527" y="159"/>
                    </a:lnTo>
                    <a:lnTo>
                      <a:pt x="525" y="161"/>
                    </a:lnTo>
                    <a:lnTo>
                      <a:pt x="524" y="167"/>
                    </a:lnTo>
                    <a:lnTo>
                      <a:pt x="522" y="172"/>
                    </a:lnTo>
                    <a:lnTo>
                      <a:pt x="521" y="175"/>
                    </a:lnTo>
                    <a:lnTo>
                      <a:pt x="519" y="178"/>
                    </a:lnTo>
                    <a:lnTo>
                      <a:pt x="518" y="181"/>
                    </a:lnTo>
                    <a:lnTo>
                      <a:pt x="518" y="184"/>
                    </a:lnTo>
                    <a:lnTo>
                      <a:pt x="516" y="186"/>
                    </a:lnTo>
                    <a:lnTo>
                      <a:pt x="516" y="186"/>
                    </a:lnTo>
                    <a:lnTo>
                      <a:pt x="518" y="188"/>
                    </a:lnTo>
                    <a:lnTo>
                      <a:pt x="519" y="188"/>
                    </a:lnTo>
                    <a:lnTo>
                      <a:pt x="521" y="189"/>
                    </a:lnTo>
                    <a:lnTo>
                      <a:pt x="521" y="189"/>
                    </a:lnTo>
                    <a:lnTo>
                      <a:pt x="521" y="189"/>
                    </a:lnTo>
                    <a:lnTo>
                      <a:pt x="521" y="191"/>
                    </a:lnTo>
                    <a:lnTo>
                      <a:pt x="521" y="192"/>
                    </a:lnTo>
                    <a:lnTo>
                      <a:pt x="521" y="194"/>
                    </a:lnTo>
                    <a:lnTo>
                      <a:pt x="519" y="194"/>
                    </a:lnTo>
                    <a:lnTo>
                      <a:pt x="519" y="194"/>
                    </a:lnTo>
                    <a:lnTo>
                      <a:pt x="518" y="194"/>
                    </a:lnTo>
                    <a:lnTo>
                      <a:pt x="518" y="192"/>
                    </a:lnTo>
                    <a:lnTo>
                      <a:pt x="516" y="192"/>
                    </a:lnTo>
                    <a:lnTo>
                      <a:pt x="514" y="192"/>
                    </a:lnTo>
                    <a:lnTo>
                      <a:pt x="511" y="194"/>
                    </a:lnTo>
                    <a:lnTo>
                      <a:pt x="511" y="194"/>
                    </a:lnTo>
                    <a:lnTo>
                      <a:pt x="510" y="192"/>
                    </a:lnTo>
                    <a:lnTo>
                      <a:pt x="510" y="192"/>
                    </a:lnTo>
                    <a:lnTo>
                      <a:pt x="508" y="191"/>
                    </a:lnTo>
                    <a:lnTo>
                      <a:pt x="508" y="191"/>
                    </a:lnTo>
                    <a:lnTo>
                      <a:pt x="507" y="191"/>
                    </a:lnTo>
                    <a:lnTo>
                      <a:pt x="502" y="192"/>
                    </a:lnTo>
                    <a:lnTo>
                      <a:pt x="499" y="194"/>
                    </a:lnTo>
                    <a:lnTo>
                      <a:pt x="496" y="194"/>
                    </a:lnTo>
                    <a:lnTo>
                      <a:pt x="494" y="194"/>
                    </a:lnTo>
                    <a:lnTo>
                      <a:pt x="492" y="194"/>
                    </a:lnTo>
                    <a:lnTo>
                      <a:pt x="491" y="194"/>
                    </a:lnTo>
                    <a:lnTo>
                      <a:pt x="489" y="195"/>
                    </a:lnTo>
                    <a:lnTo>
                      <a:pt x="486" y="195"/>
                    </a:lnTo>
                    <a:lnTo>
                      <a:pt x="484" y="195"/>
                    </a:lnTo>
                    <a:lnTo>
                      <a:pt x="483" y="197"/>
                    </a:lnTo>
                    <a:lnTo>
                      <a:pt x="481" y="199"/>
                    </a:lnTo>
                    <a:lnTo>
                      <a:pt x="481" y="199"/>
                    </a:lnTo>
                    <a:lnTo>
                      <a:pt x="483" y="199"/>
                    </a:lnTo>
                    <a:lnTo>
                      <a:pt x="483" y="200"/>
                    </a:lnTo>
                    <a:lnTo>
                      <a:pt x="484" y="200"/>
                    </a:lnTo>
                    <a:lnTo>
                      <a:pt x="488" y="200"/>
                    </a:lnTo>
                    <a:lnTo>
                      <a:pt x="489" y="200"/>
                    </a:lnTo>
                    <a:lnTo>
                      <a:pt x="489" y="200"/>
                    </a:lnTo>
                    <a:lnTo>
                      <a:pt x="491" y="202"/>
                    </a:lnTo>
                    <a:lnTo>
                      <a:pt x="489" y="202"/>
                    </a:lnTo>
                    <a:lnTo>
                      <a:pt x="489" y="202"/>
                    </a:lnTo>
                    <a:lnTo>
                      <a:pt x="489" y="202"/>
                    </a:lnTo>
                    <a:lnTo>
                      <a:pt x="489" y="203"/>
                    </a:lnTo>
                    <a:lnTo>
                      <a:pt x="488" y="205"/>
                    </a:lnTo>
                    <a:lnTo>
                      <a:pt x="488" y="206"/>
                    </a:lnTo>
                    <a:lnTo>
                      <a:pt x="488" y="208"/>
                    </a:lnTo>
                    <a:lnTo>
                      <a:pt x="489" y="210"/>
                    </a:lnTo>
                    <a:lnTo>
                      <a:pt x="488" y="211"/>
                    </a:lnTo>
                    <a:lnTo>
                      <a:pt x="488" y="213"/>
                    </a:lnTo>
                    <a:lnTo>
                      <a:pt x="489" y="213"/>
                    </a:lnTo>
                    <a:lnTo>
                      <a:pt x="489" y="214"/>
                    </a:lnTo>
                    <a:lnTo>
                      <a:pt x="491" y="216"/>
                    </a:lnTo>
                    <a:lnTo>
                      <a:pt x="492" y="219"/>
                    </a:lnTo>
                    <a:lnTo>
                      <a:pt x="492" y="222"/>
                    </a:lnTo>
                    <a:lnTo>
                      <a:pt x="494" y="224"/>
                    </a:lnTo>
                    <a:lnTo>
                      <a:pt x="492" y="225"/>
                    </a:lnTo>
                    <a:lnTo>
                      <a:pt x="492" y="225"/>
                    </a:lnTo>
                    <a:lnTo>
                      <a:pt x="494" y="227"/>
                    </a:lnTo>
                    <a:lnTo>
                      <a:pt x="494" y="229"/>
                    </a:lnTo>
                    <a:lnTo>
                      <a:pt x="494" y="229"/>
                    </a:lnTo>
                    <a:lnTo>
                      <a:pt x="494" y="230"/>
                    </a:lnTo>
                    <a:lnTo>
                      <a:pt x="494" y="230"/>
                    </a:lnTo>
                    <a:lnTo>
                      <a:pt x="492" y="229"/>
                    </a:lnTo>
                    <a:lnTo>
                      <a:pt x="491" y="230"/>
                    </a:lnTo>
                    <a:lnTo>
                      <a:pt x="489" y="230"/>
                    </a:lnTo>
                    <a:lnTo>
                      <a:pt x="489" y="232"/>
                    </a:lnTo>
                    <a:lnTo>
                      <a:pt x="489" y="232"/>
                    </a:lnTo>
                    <a:lnTo>
                      <a:pt x="489" y="232"/>
                    </a:lnTo>
                    <a:lnTo>
                      <a:pt x="489" y="233"/>
                    </a:lnTo>
                    <a:lnTo>
                      <a:pt x="491" y="233"/>
                    </a:lnTo>
                    <a:lnTo>
                      <a:pt x="491" y="233"/>
                    </a:lnTo>
                    <a:lnTo>
                      <a:pt x="489" y="235"/>
                    </a:lnTo>
                    <a:lnTo>
                      <a:pt x="488" y="235"/>
                    </a:lnTo>
                    <a:lnTo>
                      <a:pt x="486" y="236"/>
                    </a:lnTo>
                    <a:lnTo>
                      <a:pt x="486" y="238"/>
                    </a:lnTo>
                    <a:lnTo>
                      <a:pt x="486" y="238"/>
                    </a:lnTo>
                    <a:lnTo>
                      <a:pt x="486" y="240"/>
                    </a:lnTo>
                    <a:lnTo>
                      <a:pt x="486" y="243"/>
                    </a:lnTo>
                    <a:lnTo>
                      <a:pt x="488" y="244"/>
                    </a:lnTo>
                    <a:lnTo>
                      <a:pt x="488" y="244"/>
                    </a:lnTo>
                    <a:lnTo>
                      <a:pt x="486" y="246"/>
                    </a:lnTo>
                    <a:lnTo>
                      <a:pt x="486" y="246"/>
                    </a:lnTo>
                    <a:lnTo>
                      <a:pt x="484" y="244"/>
                    </a:lnTo>
                    <a:lnTo>
                      <a:pt x="481" y="241"/>
                    </a:lnTo>
                    <a:lnTo>
                      <a:pt x="480" y="241"/>
                    </a:lnTo>
                    <a:lnTo>
                      <a:pt x="478" y="241"/>
                    </a:lnTo>
                    <a:lnTo>
                      <a:pt x="477" y="241"/>
                    </a:lnTo>
                    <a:lnTo>
                      <a:pt x="475" y="241"/>
                    </a:lnTo>
                    <a:lnTo>
                      <a:pt x="473" y="240"/>
                    </a:lnTo>
                    <a:lnTo>
                      <a:pt x="473" y="238"/>
                    </a:lnTo>
                    <a:lnTo>
                      <a:pt x="472" y="238"/>
                    </a:lnTo>
                    <a:lnTo>
                      <a:pt x="472" y="236"/>
                    </a:lnTo>
                    <a:lnTo>
                      <a:pt x="470" y="235"/>
                    </a:lnTo>
                    <a:lnTo>
                      <a:pt x="470" y="236"/>
                    </a:lnTo>
                    <a:lnTo>
                      <a:pt x="469" y="235"/>
                    </a:lnTo>
                    <a:lnTo>
                      <a:pt x="467" y="235"/>
                    </a:lnTo>
                    <a:lnTo>
                      <a:pt x="466" y="235"/>
                    </a:lnTo>
                    <a:lnTo>
                      <a:pt x="464" y="235"/>
                    </a:lnTo>
                    <a:lnTo>
                      <a:pt x="462" y="233"/>
                    </a:lnTo>
                    <a:lnTo>
                      <a:pt x="459" y="233"/>
                    </a:lnTo>
                    <a:lnTo>
                      <a:pt x="459" y="233"/>
                    </a:lnTo>
                    <a:lnTo>
                      <a:pt x="455" y="233"/>
                    </a:lnTo>
                    <a:lnTo>
                      <a:pt x="451" y="233"/>
                    </a:lnTo>
                    <a:lnTo>
                      <a:pt x="448" y="233"/>
                    </a:lnTo>
                    <a:lnTo>
                      <a:pt x="447" y="233"/>
                    </a:lnTo>
                    <a:lnTo>
                      <a:pt x="447" y="233"/>
                    </a:lnTo>
                    <a:lnTo>
                      <a:pt x="445" y="233"/>
                    </a:lnTo>
                    <a:lnTo>
                      <a:pt x="443" y="233"/>
                    </a:lnTo>
                    <a:lnTo>
                      <a:pt x="440" y="232"/>
                    </a:lnTo>
                    <a:lnTo>
                      <a:pt x="440" y="232"/>
                    </a:lnTo>
                    <a:lnTo>
                      <a:pt x="439" y="232"/>
                    </a:lnTo>
                    <a:lnTo>
                      <a:pt x="434" y="233"/>
                    </a:lnTo>
                    <a:lnTo>
                      <a:pt x="432" y="233"/>
                    </a:lnTo>
                    <a:lnTo>
                      <a:pt x="429" y="233"/>
                    </a:lnTo>
                    <a:lnTo>
                      <a:pt x="425" y="233"/>
                    </a:lnTo>
                    <a:lnTo>
                      <a:pt x="423" y="233"/>
                    </a:lnTo>
                    <a:lnTo>
                      <a:pt x="423" y="233"/>
                    </a:lnTo>
                    <a:lnTo>
                      <a:pt x="421" y="235"/>
                    </a:lnTo>
                    <a:lnTo>
                      <a:pt x="420" y="235"/>
                    </a:lnTo>
                    <a:lnTo>
                      <a:pt x="417" y="235"/>
                    </a:lnTo>
                    <a:lnTo>
                      <a:pt x="412" y="233"/>
                    </a:lnTo>
                    <a:lnTo>
                      <a:pt x="409" y="232"/>
                    </a:lnTo>
                    <a:lnTo>
                      <a:pt x="406" y="230"/>
                    </a:lnTo>
                    <a:lnTo>
                      <a:pt x="402" y="229"/>
                    </a:lnTo>
                    <a:lnTo>
                      <a:pt x="399" y="227"/>
                    </a:lnTo>
                    <a:lnTo>
                      <a:pt x="399" y="229"/>
                    </a:lnTo>
                    <a:lnTo>
                      <a:pt x="399" y="229"/>
                    </a:lnTo>
                    <a:lnTo>
                      <a:pt x="398" y="229"/>
                    </a:lnTo>
                    <a:lnTo>
                      <a:pt x="396" y="229"/>
                    </a:lnTo>
                    <a:lnTo>
                      <a:pt x="395" y="229"/>
                    </a:lnTo>
                    <a:lnTo>
                      <a:pt x="393" y="230"/>
                    </a:lnTo>
                    <a:lnTo>
                      <a:pt x="391" y="230"/>
                    </a:lnTo>
                    <a:lnTo>
                      <a:pt x="390" y="232"/>
                    </a:lnTo>
                    <a:lnTo>
                      <a:pt x="388" y="236"/>
                    </a:lnTo>
                    <a:lnTo>
                      <a:pt x="388" y="238"/>
                    </a:lnTo>
                    <a:lnTo>
                      <a:pt x="390" y="241"/>
                    </a:lnTo>
                    <a:lnTo>
                      <a:pt x="388" y="241"/>
                    </a:lnTo>
                    <a:lnTo>
                      <a:pt x="387" y="241"/>
                    </a:lnTo>
                    <a:lnTo>
                      <a:pt x="387" y="240"/>
                    </a:lnTo>
                    <a:lnTo>
                      <a:pt x="385" y="240"/>
                    </a:lnTo>
                    <a:lnTo>
                      <a:pt x="380" y="240"/>
                    </a:lnTo>
                    <a:lnTo>
                      <a:pt x="379" y="238"/>
                    </a:lnTo>
                    <a:lnTo>
                      <a:pt x="379" y="238"/>
                    </a:lnTo>
                    <a:lnTo>
                      <a:pt x="377" y="238"/>
                    </a:lnTo>
                    <a:lnTo>
                      <a:pt x="376" y="236"/>
                    </a:lnTo>
                    <a:lnTo>
                      <a:pt x="371" y="236"/>
                    </a:lnTo>
                    <a:lnTo>
                      <a:pt x="369" y="236"/>
                    </a:lnTo>
                    <a:lnTo>
                      <a:pt x="365" y="235"/>
                    </a:lnTo>
                    <a:lnTo>
                      <a:pt x="365" y="235"/>
                    </a:lnTo>
                    <a:lnTo>
                      <a:pt x="363" y="235"/>
                    </a:lnTo>
                    <a:lnTo>
                      <a:pt x="361" y="235"/>
                    </a:lnTo>
                    <a:lnTo>
                      <a:pt x="360" y="235"/>
                    </a:lnTo>
                    <a:lnTo>
                      <a:pt x="360" y="235"/>
                    </a:lnTo>
                    <a:lnTo>
                      <a:pt x="357" y="236"/>
                    </a:lnTo>
                    <a:lnTo>
                      <a:pt x="355" y="238"/>
                    </a:lnTo>
                    <a:lnTo>
                      <a:pt x="355" y="238"/>
                    </a:lnTo>
                    <a:lnTo>
                      <a:pt x="354" y="240"/>
                    </a:lnTo>
                    <a:lnTo>
                      <a:pt x="354" y="241"/>
                    </a:lnTo>
                    <a:lnTo>
                      <a:pt x="352" y="241"/>
                    </a:lnTo>
                    <a:lnTo>
                      <a:pt x="352" y="243"/>
                    </a:lnTo>
                    <a:lnTo>
                      <a:pt x="352" y="244"/>
                    </a:lnTo>
                    <a:lnTo>
                      <a:pt x="352" y="244"/>
                    </a:lnTo>
                    <a:lnTo>
                      <a:pt x="350" y="246"/>
                    </a:lnTo>
                    <a:lnTo>
                      <a:pt x="350" y="246"/>
                    </a:lnTo>
                    <a:lnTo>
                      <a:pt x="349" y="246"/>
                    </a:lnTo>
                    <a:lnTo>
                      <a:pt x="349" y="247"/>
                    </a:lnTo>
                    <a:lnTo>
                      <a:pt x="347" y="247"/>
                    </a:lnTo>
                    <a:lnTo>
                      <a:pt x="347" y="249"/>
                    </a:lnTo>
                    <a:lnTo>
                      <a:pt x="346" y="249"/>
                    </a:lnTo>
                    <a:lnTo>
                      <a:pt x="346" y="247"/>
                    </a:lnTo>
                    <a:lnTo>
                      <a:pt x="344" y="247"/>
                    </a:lnTo>
                    <a:lnTo>
                      <a:pt x="344" y="249"/>
                    </a:lnTo>
                    <a:lnTo>
                      <a:pt x="343" y="251"/>
                    </a:lnTo>
                    <a:lnTo>
                      <a:pt x="339" y="252"/>
                    </a:lnTo>
                    <a:lnTo>
                      <a:pt x="338" y="254"/>
                    </a:lnTo>
                    <a:lnTo>
                      <a:pt x="336" y="254"/>
                    </a:lnTo>
                    <a:lnTo>
                      <a:pt x="333" y="255"/>
                    </a:lnTo>
                    <a:lnTo>
                      <a:pt x="333" y="255"/>
                    </a:lnTo>
                    <a:lnTo>
                      <a:pt x="330" y="257"/>
                    </a:lnTo>
                    <a:lnTo>
                      <a:pt x="330" y="258"/>
                    </a:lnTo>
                    <a:lnTo>
                      <a:pt x="328" y="258"/>
                    </a:lnTo>
                    <a:lnTo>
                      <a:pt x="327" y="258"/>
                    </a:lnTo>
                    <a:lnTo>
                      <a:pt x="325" y="260"/>
                    </a:lnTo>
                    <a:lnTo>
                      <a:pt x="325" y="262"/>
                    </a:lnTo>
                    <a:lnTo>
                      <a:pt x="324" y="263"/>
                    </a:lnTo>
                    <a:lnTo>
                      <a:pt x="322" y="265"/>
                    </a:lnTo>
                    <a:lnTo>
                      <a:pt x="320" y="265"/>
                    </a:lnTo>
                    <a:lnTo>
                      <a:pt x="319" y="266"/>
                    </a:lnTo>
                    <a:lnTo>
                      <a:pt x="319" y="268"/>
                    </a:lnTo>
                    <a:lnTo>
                      <a:pt x="317" y="269"/>
                    </a:lnTo>
                    <a:lnTo>
                      <a:pt x="317" y="269"/>
                    </a:lnTo>
                    <a:lnTo>
                      <a:pt x="319" y="271"/>
                    </a:lnTo>
                    <a:lnTo>
                      <a:pt x="319" y="273"/>
                    </a:lnTo>
                    <a:lnTo>
                      <a:pt x="317" y="273"/>
                    </a:lnTo>
                    <a:lnTo>
                      <a:pt x="317" y="273"/>
                    </a:lnTo>
                    <a:lnTo>
                      <a:pt x="316" y="273"/>
                    </a:lnTo>
                    <a:lnTo>
                      <a:pt x="314" y="273"/>
                    </a:lnTo>
                    <a:lnTo>
                      <a:pt x="313" y="271"/>
                    </a:lnTo>
                    <a:lnTo>
                      <a:pt x="311" y="271"/>
                    </a:lnTo>
                    <a:lnTo>
                      <a:pt x="311" y="269"/>
                    </a:lnTo>
                    <a:lnTo>
                      <a:pt x="311" y="268"/>
                    </a:lnTo>
                    <a:lnTo>
                      <a:pt x="311" y="266"/>
                    </a:lnTo>
                    <a:lnTo>
                      <a:pt x="311" y="266"/>
                    </a:lnTo>
                    <a:lnTo>
                      <a:pt x="311" y="265"/>
                    </a:lnTo>
                    <a:lnTo>
                      <a:pt x="309" y="265"/>
                    </a:lnTo>
                    <a:lnTo>
                      <a:pt x="309" y="263"/>
                    </a:lnTo>
                    <a:lnTo>
                      <a:pt x="309" y="263"/>
                    </a:lnTo>
                    <a:lnTo>
                      <a:pt x="308" y="263"/>
                    </a:lnTo>
                    <a:lnTo>
                      <a:pt x="306" y="263"/>
                    </a:lnTo>
                    <a:lnTo>
                      <a:pt x="306" y="263"/>
                    </a:lnTo>
                    <a:lnTo>
                      <a:pt x="303" y="263"/>
                    </a:lnTo>
                    <a:lnTo>
                      <a:pt x="300" y="263"/>
                    </a:lnTo>
                    <a:lnTo>
                      <a:pt x="298" y="263"/>
                    </a:lnTo>
                    <a:lnTo>
                      <a:pt x="295" y="263"/>
                    </a:lnTo>
                    <a:lnTo>
                      <a:pt x="292" y="263"/>
                    </a:lnTo>
                    <a:lnTo>
                      <a:pt x="292" y="263"/>
                    </a:lnTo>
                    <a:lnTo>
                      <a:pt x="291" y="263"/>
                    </a:lnTo>
                    <a:lnTo>
                      <a:pt x="291" y="262"/>
                    </a:lnTo>
                    <a:lnTo>
                      <a:pt x="291" y="260"/>
                    </a:lnTo>
                    <a:lnTo>
                      <a:pt x="289" y="257"/>
                    </a:lnTo>
                    <a:lnTo>
                      <a:pt x="289" y="255"/>
                    </a:lnTo>
                    <a:lnTo>
                      <a:pt x="289" y="254"/>
                    </a:lnTo>
                    <a:lnTo>
                      <a:pt x="289" y="251"/>
                    </a:lnTo>
                    <a:lnTo>
                      <a:pt x="287" y="249"/>
                    </a:lnTo>
                    <a:lnTo>
                      <a:pt x="286" y="249"/>
                    </a:lnTo>
                    <a:lnTo>
                      <a:pt x="284" y="249"/>
                    </a:lnTo>
                    <a:lnTo>
                      <a:pt x="281" y="249"/>
                    </a:lnTo>
                    <a:lnTo>
                      <a:pt x="281" y="247"/>
                    </a:lnTo>
                    <a:lnTo>
                      <a:pt x="281" y="246"/>
                    </a:lnTo>
                    <a:lnTo>
                      <a:pt x="281" y="243"/>
                    </a:lnTo>
                    <a:lnTo>
                      <a:pt x="281" y="241"/>
                    </a:lnTo>
                    <a:lnTo>
                      <a:pt x="281" y="238"/>
                    </a:lnTo>
                    <a:lnTo>
                      <a:pt x="283" y="235"/>
                    </a:lnTo>
                    <a:lnTo>
                      <a:pt x="283" y="233"/>
                    </a:lnTo>
                    <a:lnTo>
                      <a:pt x="283" y="232"/>
                    </a:lnTo>
                    <a:lnTo>
                      <a:pt x="281" y="232"/>
                    </a:lnTo>
                    <a:lnTo>
                      <a:pt x="279" y="233"/>
                    </a:lnTo>
                    <a:lnTo>
                      <a:pt x="278" y="233"/>
                    </a:lnTo>
                    <a:lnTo>
                      <a:pt x="276" y="232"/>
                    </a:lnTo>
                    <a:lnTo>
                      <a:pt x="276" y="230"/>
                    </a:lnTo>
                    <a:lnTo>
                      <a:pt x="275" y="229"/>
                    </a:lnTo>
                    <a:lnTo>
                      <a:pt x="273" y="225"/>
                    </a:lnTo>
                    <a:lnTo>
                      <a:pt x="272" y="225"/>
                    </a:lnTo>
                    <a:lnTo>
                      <a:pt x="270" y="224"/>
                    </a:lnTo>
                    <a:lnTo>
                      <a:pt x="268" y="222"/>
                    </a:lnTo>
                    <a:lnTo>
                      <a:pt x="267" y="222"/>
                    </a:lnTo>
                    <a:lnTo>
                      <a:pt x="267" y="221"/>
                    </a:lnTo>
                    <a:lnTo>
                      <a:pt x="265" y="219"/>
                    </a:lnTo>
                    <a:lnTo>
                      <a:pt x="264" y="219"/>
                    </a:lnTo>
                    <a:lnTo>
                      <a:pt x="262" y="221"/>
                    </a:lnTo>
                    <a:lnTo>
                      <a:pt x="261" y="221"/>
                    </a:lnTo>
                    <a:lnTo>
                      <a:pt x="259" y="222"/>
                    </a:lnTo>
                    <a:lnTo>
                      <a:pt x="259" y="222"/>
                    </a:lnTo>
                    <a:lnTo>
                      <a:pt x="256" y="222"/>
                    </a:lnTo>
                    <a:lnTo>
                      <a:pt x="254" y="222"/>
                    </a:lnTo>
                    <a:lnTo>
                      <a:pt x="253" y="221"/>
                    </a:lnTo>
                    <a:lnTo>
                      <a:pt x="250" y="221"/>
                    </a:lnTo>
                    <a:lnTo>
                      <a:pt x="248" y="221"/>
                    </a:lnTo>
                    <a:lnTo>
                      <a:pt x="243" y="221"/>
                    </a:lnTo>
                    <a:lnTo>
                      <a:pt x="240" y="221"/>
                    </a:lnTo>
                    <a:lnTo>
                      <a:pt x="238" y="221"/>
                    </a:lnTo>
                    <a:lnTo>
                      <a:pt x="235" y="221"/>
                    </a:lnTo>
                    <a:lnTo>
                      <a:pt x="232" y="222"/>
                    </a:lnTo>
                    <a:lnTo>
                      <a:pt x="229" y="222"/>
                    </a:lnTo>
                    <a:lnTo>
                      <a:pt x="226" y="222"/>
                    </a:lnTo>
                    <a:lnTo>
                      <a:pt x="224" y="222"/>
                    </a:lnTo>
                    <a:lnTo>
                      <a:pt x="223" y="222"/>
                    </a:lnTo>
                    <a:lnTo>
                      <a:pt x="221" y="221"/>
                    </a:lnTo>
                    <a:lnTo>
                      <a:pt x="220" y="219"/>
                    </a:lnTo>
                    <a:lnTo>
                      <a:pt x="218" y="218"/>
                    </a:lnTo>
                    <a:lnTo>
                      <a:pt x="216" y="216"/>
                    </a:lnTo>
                    <a:lnTo>
                      <a:pt x="215" y="214"/>
                    </a:lnTo>
                    <a:lnTo>
                      <a:pt x="213" y="213"/>
                    </a:lnTo>
                    <a:lnTo>
                      <a:pt x="210" y="211"/>
                    </a:lnTo>
                    <a:lnTo>
                      <a:pt x="210" y="210"/>
                    </a:lnTo>
                    <a:lnTo>
                      <a:pt x="210" y="208"/>
                    </a:lnTo>
                    <a:lnTo>
                      <a:pt x="209" y="206"/>
                    </a:lnTo>
                    <a:lnTo>
                      <a:pt x="207" y="206"/>
                    </a:lnTo>
                    <a:lnTo>
                      <a:pt x="205" y="205"/>
                    </a:lnTo>
                    <a:lnTo>
                      <a:pt x="202" y="203"/>
                    </a:lnTo>
                    <a:lnTo>
                      <a:pt x="201" y="202"/>
                    </a:lnTo>
                    <a:lnTo>
                      <a:pt x="199" y="202"/>
                    </a:lnTo>
                    <a:lnTo>
                      <a:pt x="197" y="200"/>
                    </a:lnTo>
                    <a:lnTo>
                      <a:pt x="194" y="199"/>
                    </a:lnTo>
                    <a:lnTo>
                      <a:pt x="194" y="192"/>
                    </a:lnTo>
                    <a:lnTo>
                      <a:pt x="196" y="191"/>
                    </a:lnTo>
                    <a:lnTo>
                      <a:pt x="194" y="189"/>
                    </a:lnTo>
                    <a:lnTo>
                      <a:pt x="194" y="188"/>
                    </a:lnTo>
                    <a:lnTo>
                      <a:pt x="194" y="186"/>
                    </a:lnTo>
                    <a:lnTo>
                      <a:pt x="193" y="186"/>
                    </a:lnTo>
                    <a:lnTo>
                      <a:pt x="191" y="186"/>
                    </a:lnTo>
                    <a:lnTo>
                      <a:pt x="191" y="186"/>
                    </a:lnTo>
                    <a:lnTo>
                      <a:pt x="190" y="184"/>
                    </a:lnTo>
                    <a:lnTo>
                      <a:pt x="190" y="184"/>
                    </a:lnTo>
                    <a:lnTo>
                      <a:pt x="191" y="184"/>
                    </a:lnTo>
                    <a:lnTo>
                      <a:pt x="191" y="183"/>
                    </a:lnTo>
                    <a:lnTo>
                      <a:pt x="191" y="183"/>
                    </a:lnTo>
                    <a:lnTo>
                      <a:pt x="191" y="183"/>
                    </a:lnTo>
                    <a:lnTo>
                      <a:pt x="191" y="183"/>
                    </a:lnTo>
                    <a:lnTo>
                      <a:pt x="191" y="181"/>
                    </a:lnTo>
                    <a:lnTo>
                      <a:pt x="191" y="181"/>
                    </a:lnTo>
                    <a:lnTo>
                      <a:pt x="191" y="181"/>
                    </a:lnTo>
                    <a:lnTo>
                      <a:pt x="191" y="181"/>
                    </a:lnTo>
                    <a:lnTo>
                      <a:pt x="191" y="180"/>
                    </a:lnTo>
                    <a:lnTo>
                      <a:pt x="191" y="180"/>
                    </a:lnTo>
                    <a:lnTo>
                      <a:pt x="191" y="180"/>
                    </a:lnTo>
                    <a:lnTo>
                      <a:pt x="193" y="180"/>
                    </a:lnTo>
                    <a:lnTo>
                      <a:pt x="193" y="180"/>
                    </a:lnTo>
                    <a:lnTo>
                      <a:pt x="199" y="181"/>
                    </a:lnTo>
                    <a:lnTo>
                      <a:pt x="201" y="181"/>
                    </a:lnTo>
                    <a:lnTo>
                      <a:pt x="201" y="181"/>
                    </a:lnTo>
                    <a:lnTo>
                      <a:pt x="201" y="180"/>
                    </a:lnTo>
                    <a:lnTo>
                      <a:pt x="202" y="178"/>
                    </a:lnTo>
                    <a:lnTo>
                      <a:pt x="204" y="178"/>
                    </a:lnTo>
                    <a:lnTo>
                      <a:pt x="205" y="178"/>
                    </a:lnTo>
                    <a:lnTo>
                      <a:pt x="205" y="177"/>
                    </a:lnTo>
                    <a:lnTo>
                      <a:pt x="207" y="177"/>
                    </a:lnTo>
                    <a:lnTo>
                      <a:pt x="207" y="177"/>
                    </a:lnTo>
                    <a:lnTo>
                      <a:pt x="210" y="175"/>
                    </a:lnTo>
                    <a:lnTo>
                      <a:pt x="212" y="175"/>
                    </a:lnTo>
                    <a:lnTo>
                      <a:pt x="212" y="173"/>
                    </a:lnTo>
                    <a:lnTo>
                      <a:pt x="212" y="172"/>
                    </a:lnTo>
                    <a:lnTo>
                      <a:pt x="213" y="170"/>
                    </a:lnTo>
                    <a:lnTo>
                      <a:pt x="212" y="170"/>
                    </a:lnTo>
                    <a:lnTo>
                      <a:pt x="212" y="170"/>
                    </a:lnTo>
                    <a:lnTo>
                      <a:pt x="212" y="170"/>
                    </a:lnTo>
                    <a:lnTo>
                      <a:pt x="210" y="170"/>
                    </a:lnTo>
                    <a:lnTo>
                      <a:pt x="207" y="170"/>
                    </a:lnTo>
                    <a:lnTo>
                      <a:pt x="207" y="169"/>
                    </a:lnTo>
                    <a:lnTo>
                      <a:pt x="205" y="169"/>
                    </a:lnTo>
                    <a:lnTo>
                      <a:pt x="205" y="167"/>
                    </a:lnTo>
                    <a:lnTo>
                      <a:pt x="205" y="166"/>
                    </a:lnTo>
                    <a:lnTo>
                      <a:pt x="205" y="164"/>
                    </a:lnTo>
                    <a:lnTo>
                      <a:pt x="204" y="164"/>
                    </a:lnTo>
                    <a:lnTo>
                      <a:pt x="202" y="164"/>
                    </a:lnTo>
                    <a:lnTo>
                      <a:pt x="202" y="164"/>
                    </a:lnTo>
                    <a:lnTo>
                      <a:pt x="204" y="166"/>
                    </a:lnTo>
                    <a:lnTo>
                      <a:pt x="205" y="166"/>
                    </a:lnTo>
                    <a:lnTo>
                      <a:pt x="205" y="167"/>
                    </a:lnTo>
                    <a:lnTo>
                      <a:pt x="204" y="167"/>
                    </a:lnTo>
                    <a:lnTo>
                      <a:pt x="202" y="169"/>
                    </a:lnTo>
                    <a:lnTo>
                      <a:pt x="202" y="167"/>
                    </a:lnTo>
                    <a:lnTo>
                      <a:pt x="201" y="167"/>
                    </a:lnTo>
                    <a:lnTo>
                      <a:pt x="201" y="167"/>
                    </a:lnTo>
                    <a:lnTo>
                      <a:pt x="201" y="169"/>
                    </a:lnTo>
                    <a:lnTo>
                      <a:pt x="199" y="169"/>
                    </a:lnTo>
                    <a:lnTo>
                      <a:pt x="199" y="167"/>
                    </a:lnTo>
                    <a:lnTo>
                      <a:pt x="199" y="166"/>
                    </a:lnTo>
                    <a:lnTo>
                      <a:pt x="197" y="166"/>
                    </a:lnTo>
                    <a:lnTo>
                      <a:pt x="197" y="166"/>
                    </a:lnTo>
                    <a:lnTo>
                      <a:pt x="196" y="167"/>
                    </a:lnTo>
                    <a:lnTo>
                      <a:pt x="194" y="169"/>
                    </a:lnTo>
                    <a:lnTo>
                      <a:pt x="194" y="169"/>
                    </a:lnTo>
                    <a:lnTo>
                      <a:pt x="194" y="170"/>
                    </a:lnTo>
                    <a:lnTo>
                      <a:pt x="196" y="172"/>
                    </a:lnTo>
                    <a:lnTo>
                      <a:pt x="196" y="172"/>
                    </a:lnTo>
                    <a:lnTo>
                      <a:pt x="199" y="170"/>
                    </a:lnTo>
                    <a:lnTo>
                      <a:pt x="199" y="172"/>
                    </a:lnTo>
                    <a:lnTo>
                      <a:pt x="201" y="172"/>
                    </a:lnTo>
                    <a:lnTo>
                      <a:pt x="202" y="172"/>
                    </a:lnTo>
                    <a:lnTo>
                      <a:pt x="202" y="172"/>
                    </a:lnTo>
                    <a:lnTo>
                      <a:pt x="202" y="172"/>
                    </a:lnTo>
                    <a:lnTo>
                      <a:pt x="204" y="172"/>
                    </a:lnTo>
                    <a:lnTo>
                      <a:pt x="204" y="172"/>
                    </a:lnTo>
                    <a:lnTo>
                      <a:pt x="204" y="170"/>
                    </a:lnTo>
                    <a:lnTo>
                      <a:pt x="205" y="172"/>
                    </a:lnTo>
                    <a:lnTo>
                      <a:pt x="205" y="172"/>
                    </a:lnTo>
                    <a:lnTo>
                      <a:pt x="205" y="173"/>
                    </a:lnTo>
                    <a:lnTo>
                      <a:pt x="205" y="175"/>
                    </a:lnTo>
                    <a:lnTo>
                      <a:pt x="205" y="175"/>
                    </a:lnTo>
                    <a:lnTo>
                      <a:pt x="205" y="177"/>
                    </a:lnTo>
                    <a:lnTo>
                      <a:pt x="204" y="177"/>
                    </a:lnTo>
                    <a:lnTo>
                      <a:pt x="204" y="177"/>
                    </a:lnTo>
                    <a:lnTo>
                      <a:pt x="199" y="177"/>
                    </a:lnTo>
                    <a:lnTo>
                      <a:pt x="197" y="177"/>
                    </a:lnTo>
                    <a:lnTo>
                      <a:pt x="196" y="177"/>
                    </a:lnTo>
                    <a:lnTo>
                      <a:pt x="196" y="177"/>
                    </a:lnTo>
                    <a:lnTo>
                      <a:pt x="194" y="177"/>
                    </a:lnTo>
                    <a:lnTo>
                      <a:pt x="193" y="177"/>
                    </a:lnTo>
                    <a:lnTo>
                      <a:pt x="191" y="177"/>
                    </a:lnTo>
                    <a:lnTo>
                      <a:pt x="191" y="177"/>
                    </a:lnTo>
                    <a:lnTo>
                      <a:pt x="191" y="177"/>
                    </a:lnTo>
                    <a:lnTo>
                      <a:pt x="191" y="175"/>
                    </a:lnTo>
                    <a:lnTo>
                      <a:pt x="191" y="173"/>
                    </a:lnTo>
                    <a:lnTo>
                      <a:pt x="191" y="173"/>
                    </a:lnTo>
                    <a:lnTo>
                      <a:pt x="191" y="172"/>
                    </a:lnTo>
                    <a:lnTo>
                      <a:pt x="190" y="172"/>
                    </a:lnTo>
                    <a:lnTo>
                      <a:pt x="188" y="172"/>
                    </a:lnTo>
                    <a:lnTo>
                      <a:pt x="188" y="172"/>
                    </a:lnTo>
                    <a:lnTo>
                      <a:pt x="188" y="172"/>
                    </a:lnTo>
                    <a:lnTo>
                      <a:pt x="186" y="172"/>
                    </a:lnTo>
                    <a:lnTo>
                      <a:pt x="188" y="173"/>
                    </a:lnTo>
                    <a:lnTo>
                      <a:pt x="190" y="177"/>
                    </a:lnTo>
                    <a:lnTo>
                      <a:pt x="190" y="178"/>
                    </a:lnTo>
                    <a:lnTo>
                      <a:pt x="190" y="180"/>
                    </a:lnTo>
                    <a:lnTo>
                      <a:pt x="188" y="181"/>
                    </a:lnTo>
                    <a:lnTo>
                      <a:pt x="188" y="181"/>
                    </a:lnTo>
                    <a:lnTo>
                      <a:pt x="188" y="183"/>
                    </a:lnTo>
                    <a:lnTo>
                      <a:pt x="188" y="183"/>
                    </a:lnTo>
                    <a:lnTo>
                      <a:pt x="186" y="183"/>
                    </a:lnTo>
                    <a:lnTo>
                      <a:pt x="186" y="183"/>
                    </a:lnTo>
                    <a:lnTo>
                      <a:pt x="186" y="184"/>
                    </a:lnTo>
                    <a:lnTo>
                      <a:pt x="186" y="183"/>
                    </a:lnTo>
                    <a:lnTo>
                      <a:pt x="185" y="183"/>
                    </a:lnTo>
                    <a:lnTo>
                      <a:pt x="185" y="183"/>
                    </a:lnTo>
                    <a:lnTo>
                      <a:pt x="185" y="183"/>
                    </a:lnTo>
                    <a:lnTo>
                      <a:pt x="185" y="184"/>
                    </a:lnTo>
                    <a:lnTo>
                      <a:pt x="185" y="184"/>
                    </a:lnTo>
                    <a:lnTo>
                      <a:pt x="183" y="183"/>
                    </a:lnTo>
                    <a:lnTo>
                      <a:pt x="183" y="183"/>
                    </a:lnTo>
                    <a:lnTo>
                      <a:pt x="183" y="181"/>
                    </a:lnTo>
                    <a:lnTo>
                      <a:pt x="183" y="180"/>
                    </a:lnTo>
                    <a:lnTo>
                      <a:pt x="185" y="180"/>
                    </a:lnTo>
                    <a:lnTo>
                      <a:pt x="185" y="178"/>
                    </a:lnTo>
                    <a:lnTo>
                      <a:pt x="183" y="178"/>
                    </a:lnTo>
                    <a:lnTo>
                      <a:pt x="183" y="178"/>
                    </a:lnTo>
                    <a:lnTo>
                      <a:pt x="183" y="178"/>
                    </a:lnTo>
                    <a:lnTo>
                      <a:pt x="182" y="180"/>
                    </a:lnTo>
                    <a:lnTo>
                      <a:pt x="180" y="180"/>
                    </a:lnTo>
                    <a:lnTo>
                      <a:pt x="180" y="178"/>
                    </a:lnTo>
                    <a:lnTo>
                      <a:pt x="179" y="180"/>
                    </a:lnTo>
                    <a:lnTo>
                      <a:pt x="179" y="180"/>
                    </a:lnTo>
                    <a:lnTo>
                      <a:pt x="179" y="180"/>
                    </a:lnTo>
                    <a:lnTo>
                      <a:pt x="179" y="180"/>
                    </a:lnTo>
                    <a:lnTo>
                      <a:pt x="177" y="180"/>
                    </a:lnTo>
                    <a:lnTo>
                      <a:pt x="177" y="180"/>
                    </a:lnTo>
                    <a:lnTo>
                      <a:pt x="175" y="181"/>
                    </a:lnTo>
                    <a:lnTo>
                      <a:pt x="175" y="183"/>
                    </a:lnTo>
                    <a:lnTo>
                      <a:pt x="175" y="183"/>
                    </a:lnTo>
                    <a:lnTo>
                      <a:pt x="174" y="186"/>
                    </a:lnTo>
                    <a:lnTo>
                      <a:pt x="174" y="186"/>
                    </a:lnTo>
                    <a:lnTo>
                      <a:pt x="174" y="186"/>
                    </a:lnTo>
                    <a:lnTo>
                      <a:pt x="174" y="186"/>
                    </a:lnTo>
                    <a:lnTo>
                      <a:pt x="172" y="186"/>
                    </a:lnTo>
                    <a:lnTo>
                      <a:pt x="169" y="188"/>
                    </a:lnTo>
                    <a:lnTo>
                      <a:pt x="168" y="188"/>
                    </a:lnTo>
                    <a:lnTo>
                      <a:pt x="164" y="189"/>
                    </a:lnTo>
                    <a:lnTo>
                      <a:pt x="160" y="189"/>
                    </a:lnTo>
                    <a:lnTo>
                      <a:pt x="158" y="191"/>
                    </a:lnTo>
                    <a:lnTo>
                      <a:pt x="155" y="191"/>
                    </a:lnTo>
                    <a:lnTo>
                      <a:pt x="153" y="191"/>
                    </a:lnTo>
                    <a:lnTo>
                      <a:pt x="150" y="192"/>
                    </a:lnTo>
                    <a:lnTo>
                      <a:pt x="147" y="192"/>
                    </a:lnTo>
                    <a:lnTo>
                      <a:pt x="145" y="194"/>
                    </a:lnTo>
                    <a:lnTo>
                      <a:pt x="142" y="194"/>
                    </a:lnTo>
                    <a:lnTo>
                      <a:pt x="141" y="195"/>
                    </a:lnTo>
                    <a:lnTo>
                      <a:pt x="138" y="195"/>
                    </a:lnTo>
                    <a:lnTo>
                      <a:pt x="136" y="197"/>
                    </a:lnTo>
                    <a:lnTo>
                      <a:pt x="136" y="205"/>
                    </a:lnTo>
                    <a:lnTo>
                      <a:pt x="136" y="208"/>
                    </a:lnTo>
                    <a:lnTo>
                      <a:pt x="136" y="225"/>
                    </a:lnTo>
                    <a:lnTo>
                      <a:pt x="136" y="229"/>
                    </a:lnTo>
                    <a:lnTo>
                      <a:pt x="136" y="252"/>
                    </a:lnTo>
                    <a:lnTo>
                      <a:pt x="136" y="257"/>
                    </a:lnTo>
                    <a:lnTo>
                      <a:pt x="136" y="260"/>
                    </a:lnTo>
                    <a:lnTo>
                      <a:pt x="136" y="260"/>
                    </a:lnTo>
                    <a:lnTo>
                      <a:pt x="134" y="260"/>
                    </a:lnTo>
                    <a:lnTo>
                      <a:pt x="131" y="262"/>
                    </a:lnTo>
                    <a:lnTo>
                      <a:pt x="130" y="262"/>
                    </a:lnTo>
                    <a:lnTo>
                      <a:pt x="128" y="262"/>
                    </a:lnTo>
                    <a:lnTo>
                      <a:pt x="128" y="262"/>
                    </a:lnTo>
                    <a:lnTo>
                      <a:pt x="128" y="260"/>
                    </a:lnTo>
                    <a:lnTo>
                      <a:pt x="127" y="258"/>
                    </a:lnTo>
                    <a:lnTo>
                      <a:pt x="125" y="258"/>
                    </a:lnTo>
                    <a:lnTo>
                      <a:pt x="125" y="257"/>
                    </a:lnTo>
                    <a:lnTo>
                      <a:pt x="123" y="255"/>
                    </a:lnTo>
                    <a:lnTo>
                      <a:pt x="122" y="252"/>
                    </a:lnTo>
                    <a:lnTo>
                      <a:pt x="120" y="251"/>
                    </a:lnTo>
                    <a:lnTo>
                      <a:pt x="120" y="251"/>
                    </a:lnTo>
                    <a:lnTo>
                      <a:pt x="120" y="249"/>
                    </a:lnTo>
                    <a:lnTo>
                      <a:pt x="117" y="247"/>
                    </a:lnTo>
                    <a:lnTo>
                      <a:pt x="114" y="246"/>
                    </a:lnTo>
                    <a:lnTo>
                      <a:pt x="111" y="244"/>
                    </a:lnTo>
                    <a:lnTo>
                      <a:pt x="111" y="244"/>
                    </a:lnTo>
                    <a:lnTo>
                      <a:pt x="109" y="243"/>
                    </a:lnTo>
                    <a:lnTo>
                      <a:pt x="108" y="243"/>
                    </a:lnTo>
                    <a:lnTo>
                      <a:pt x="106" y="243"/>
                    </a:lnTo>
                    <a:lnTo>
                      <a:pt x="103" y="244"/>
                    </a:lnTo>
                    <a:lnTo>
                      <a:pt x="100" y="244"/>
                    </a:lnTo>
                    <a:lnTo>
                      <a:pt x="97" y="246"/>
                    </a:lnTo>
                    <a:lnTo>
                      <a:pt x="93" y="246"/>
                    </a:lnTo>
                    <a:lnTo>
                      <a:pt x="93" y="247"/>
                    </a:lnTo>
                    <a:lnTo>
                      <a:pt x="90" y="247"/>
                    </a:lnTo>
                    <a:lnTo>
                      <a:pt x="89" y="251"/>
                    </a:lnTo>
                    <a:lnTo>
                      <a:pt x="86" y="252"/>
                    </a:lnTo>
                    <a:lnTo>
                      <a:pt x="86" y="251"/>
                    </a:lnTo>
                    <a:lnTo>
                      <a:pt x="86" y="247"/>
                    </a:lnTo>
                    <a:lnTo>
                      <a:pt x="86" y="247"/>
                    </a:lnTo>
                    <a:lnTo>
                      <a:pt x="86" y="244"/>
                    </a:lnTo>
                    <a:lnTo>
                      <a:pt x="87" y="243"/>
                    </a:lnTo>
                    <a:lnTo>
                      <a:pt x="87" y="241"/>
                    </a:lnTo>
                    <a:lnTo>
                      <a:pt x="87" y="240"/>
                    </a:lnTo>
                    <a:lnTo>
                      <a:pt x="87" y="236"/>
                    </a:lnTo>
                    <a:lnTo>
                      <a:pt x="87" y="235"/>
                    </a:lnTo>
                    <a:lnTo>
                      <a:pt x="86" y="235"/>
                    </a:lnTo>
                    <a:lnTo>
                      <a:pt x="84" y="235"/>
                    </a:lnTo>
                    <a:lnTo>
                      <a:pt x="82" y="235"/>
                    </a:lnTo>
                    <a:lnTo>
                      <a:pt x="82" y="235"/>
                    </a:lnTo>
                    <a:lnTo>
                      <a:pt x="81" y="233"/>
                    </a:lnTo>
                    <a:lnTo>
                      <a:pt x="79" y="233"/>
                    </a:lnTo>
                    <a:lnTo>
                      <a:pt x="79" y="233"/>
                    </a:lnTo>
                    <a:lnTo>
                      <a:pt x="78" y="235"/>
                    </a:lnTo>
                    <a:lnTo>
                      <a:pt x="78" y="233"/>
                    </a:lnTo>
                    <a:lnTo>
                      <a:pt x="76" y="233"/>
                    </a:lnTo>
                    <a:lnTo>
                      <a:pt x="76" y="232"/>
                    </a:lnTo>
                    <a:lnTo>
                      <a:pt x="76" y="232"/>
                    </a:lnTo>
                    <a:lnTo>
                      <a:pt x="74" y="230"/>
                    </a:lnTo>
                    <a:lnTo>
                      <a:pt x="73" y="229"/>
                    </a:lnTo>
                    <a:lnTo>
                      <a:pt x="71" y="229"/>
                    </a:lnTo>
                    <a:lnTo>
                      <a:pt x="70" y="229"/>
                    </a:lnTo>
                    <a:lnTo>
                      <a:pt x="68" y="229"/>
                    </a:lnTo>
                    <a:lnTo>
                      <a:pt x="68" y="227"/>
                    </a:lnTo>
                    <a:lnTo>
                      <a:pt x="68" y="225"/>
                    </a:lnTo>
                    <a:lnTo>
                      <a:pt x="68" y="224"/>
                    </a:lnTo>
                    <a:lnTo>
                      <a:pt x="68" y="224"/>
                    </a:lnTo>
                    <a:lnTo>
                      <a:pt x="68" y="222"/>
                    </a:lnTo>
                    <a:lnTo>
                      <a:pt x="68" y="222"/>
                    </a:lnTo>
                    <a:lnTo>
                      <a:pt x="67" y="221"/>
                    </a:lnTo>
                    <a:lnTo>
                      <a:pt x="65" y="219"/>
                    </a:lnTo>
                    <a:lnTo>
                      <a:pt x="63" y="214"/>
                    </a:lnTo>
                    <a:lnTo>
                      <a:pt x="62" y="211"/>
                    </a:lnTo>
                    <a:lnTo>
                      <a:pt x="60" y="210"/>
                    </a:lnTo>
                    <a:lnTo>
                      <a:pt x="59" y="210"/>
                    </a:lnTo>
                    <a:lnTo>
                      <a:pt x="57" y="208"/>
                    </a:lnTo>
                    <a:lnTo>
                      <a:pt x="54" y="208"/>
                    </a:lnTo>
                    <a:lnTo>
                      <a:pt x="54" y="208"/>
                    </a:lnTo>
                    <a:lnTo>
                      <a:pt x="52" y="206"/>
                    </a:lnTo>
                    <a:lnTo>
                      <a:pt x="52" y="206"/>
                    </a:lnTo>
                    <a:lnTo>
                      <a:pt x="54" y="205"/>
                    </a:lnTo>
                    <a:lnTo>
                      <a:pt x="54" y="203"/>
                    </a:lnTo>
                    <a:lnTo>
                      <a:pt x="56" y="203"/>
                    </a:lnTo>
                    <a:lnTo>
                      <a:pt x="59" y="203"/>
                    </a:lnTo>
                    <a:lnTo>
                      <a:pt x="62" y="203"/>
                    </a:lnTo>
                    <a:lnTo>
                      <a:pt x="65" y="205"/>
                    </a:lnTo>
                    <a:lnTo>
                      <a:pt x="65" y="205"/>
                    </a:lnTo>
                    <a:lnTo>
                      <a:pt x="67" y="205"/>
                    </a:lnTo>
                    <a:lnTo>
                      <a:pt x="68" y="205"/>
                    </a:lnTo>
                    <a:lnTo>
                      <a:pt x="70" y="205"/>
                    </a:lnTo>
                    <a:lnTo>
                      <a:pt x="71" y="205"/>
                    </a:lnTo>
                    <a:lnTo>
                      <a:pt x="71" y="203"/>
                    </a:lnTo>
                    <a:lnTo>
                      <a:pt x="70" y="203"/>
                    </a:lnTo>
                    <a:lnTo>
                      <a:pt x="70" y="203"/>
                    </a:lnTo>
                    <a:lnTo>
                      <a:pt x="68" y="203"/>
                    </a:lnTo>
                    <a:lnTo>
                      <a:pt x="67" y="202"/>
                    </a:lnTo>
                    <a:lnTo>
                      <a:pt x="65" y="200"/>
                    </a:lnTo>
                    <a:lnTo>
                      <a:pt x="65" y="199"/>
                    </a:lnTo>
                    <a:lnTo>
                      <a:pt x="63" y="197"/>
                    </a:lnTo>
                    <a:lnTo>
                      <a:pt x="65" y="197"/>
                    </a:lnTo>
                    <a:lnTo>
                      <a:pt x="67" y="195"/>
                    </a:lnTo>
                    <a:lnTo>
                      <a:pt x="68" y="194"/>
                    </a:lnTo>
                    <a:lnTo>
                      <a:pt x="68" y="192"/>
                    </a:lnTo>
                    <a:lnTo>
                      <a:pt x="68" y="191"/>
                    </a:lnTo>
                    <a:lnTo>
                      <a:pt x="70" y="189"/>
                    </a:lnTo>
                    <a:lnTo>
                      <a:pt x="71" y="191"/>
                    </a:lnTo>
                    <a:lnTo>
                      <a:pt x="74" y="189"/>
                    </a:lnTo>
                    <a:lnTo>
                      <a:pt x="79" y="189"/>
                    </a:lnTo>
                    <a:lnTo>
                      <a:pt x="84" y="189"/>
                    </a:lnTo>
                    <a:lnTo>
                      <a:pt x="86" y="189"/>
                    </a:lnTo>
                    <a:lnTo>
                      <a:pt x="90" y="191"/>
                    </a:lnTo>
                    <a:lnTo>
                      <a:pt x="92" y="191"/>
                    </a:lnTo>
                    <a:lnTo>
                      <a:pt x="93" y="191"/>
                    </a:lnTo>
                    <a:lnTo>
                      <a:pt x="97" y="191"/>
                    </a:lnTo>
                    <a:lnTo>
                      <a:pt x="93" y="189"/>
                    </a:lnTo>
                    <a:lnTo>
                      <a:pt x="90" y="188"/>
                    </a:lnTo>
                    <a:lnTo>
                      <a:pt x="90" y="186"/>
                    </a:lnTo>
                    <a:lnTo>
                      <a:pt x="92" y="183"/>
                    </a:lnTo>
                    <a:lnTo>
                      <a:pt x="93" y="180"/>
                    </a:lnTo>
                    <a:lnTo>
                      <a:pt x="95" y="175"/>
                    </a:lnTo>
                    <a:lnTo>
                      <a:pt x="95" y="170"/>
                    </a:lnTo>
                    <a:lnTo>
                      <a:pt x="93" y="170"/>
                    </a:lnTo>
                    <a:lnTo>
                      <a:pt x="93" y="169"/>
                    </a:lnTo>
                    <a:lnTo>
                      <a:pt x="95" y="167"/>
                    </a:lnTo>
                    <a:lnTo>
                      <a:pt x="95" y="166"/>
                    </a:lnTo>
                    <a:lnTo>
                      <a:pt x="95" y="166"/>
                    </a:lnTo>
                    <a:lnTo>
                      <a:pt x="93" y="162"/>
                    </a:lnTo>
                    <a:lnTo>
                      <a:pt x="93" y="162"/>
                    </a:lnTo>
                    <a:lnTo>
                      <a:pt x="92" y="161"/>
                    </a:lnTo>
                    <a:lnTo>
                      <a:pt x="89" y="161"/>
                    </a:lnTo>
                    <a:lnTo>
                      <a:pt x="86" y="161"/>
                    </a:lnTo>
                    <a:lnTo>
                      <a:pt x="84" y="161"/>
                    </a:lnTo>
                    <a:lnTo>
                      <a:pt x="84" y="162"/>
                    </a:lnTo>
                    <a:lnTo>
                      <a:pt x="84" y="162"/>
                    </a:lnTo>
                    <a:lnTo>
                      <a:pt x="81" y="164"/>
                    </a:lnTo>
                    <a:lnTo>
                      <a:pt x="81" y="164"/>
                    </a:lnTo>
                    <a:lnTo>
                      <a:pt x="79" y="164"/>
                    </a:lnTo>
                    <a:lnTo>
                      <a:pt x="79" y="162"/>
                    </a:lnTo>
                    <a:lnTo>
                      <a:pt x="78" y="162"/>
                    </a:lnTo>
                    <a:lnTo>
                      <a:pt x="74" y="161"/>
                    </a:lnTo>
                    <a:lnTo>
                      <a:pt x="73" y="159"/>
                    </a:lnTo>
                    <a:lnTo>
                      <a:pt x="73" y="159"/>
                    </a:lnTo>
                    <a:lnTo>
                      <a:pt x="68" y="159"/>
                    </a:lnTo>
                    <a:lnTo>
                      <a:pt x="67" y="158"/>
                    </a:lnTo>
                    <a:lnTo>
                      <a:pt x="63" y="159"/>
                    </a:lnTo>
                    <a:lnTo>
                      <a:pt x="60" y="161"/>
                    </a:lnTo>
                    <a:lnTo>
                      <a:pt x="59" y="161"/>
                    </a:lnTo>
                    <a:lnTo>
                      <a:pt x="59" y="162"/>
                    </a:lnTo>
                    <a:lnTo>
                      <a:pt x="57" y="162"/>
                    </a:lnTo>
                    <a:lnTo>
                      <a:pt x="57" y="162"/>
                    </a:lnTo>
                    <a:lnTo>
                      <a:pt x="56" y="162"/>
                    </a:lnTo>
                    <a:lnTo>
                      <a:pt x="54" y="164"/>
                    </a:lnTo>
                    <a:lnTo>
                      <a:pt x="51" y="166"/>
                    </a:lnTo>
                    <a:lnTo>
                      <a:pt x="49" y="167"/>
                    </a:lnTo>
                    <a:lnTo>
                      <a:pt x="48" y="167"/>
                    </a:lnTo>
                    <a:lnTo>
                      <a:pt x="46" y="169"/>
                    </a:lnTo>
                    <a:lnTo>
                      <a:pt x="45" y="169"/>
                    </a:lnTo>
                    <a:lnTo>
                      <a:pt x="43" y="169"/>
                    </a:lnTo>
                    <a:lnTo>
                      <a:pt x="41" y="169"/>
                    </a:lnTo>
                    <a:lnTo>
                      <a:pt x="40" y="169"/>
                    </a:lnTo>
                    <a:lnTo>
                      <a:pt x="40" y="170"/>
                    </a:lnTo>
                    <a:lnTo>
                      <a:pt x="40" y="170"/>
                    </a:lnTo>
                    <a:lnTo>
                      <a:pt x="40" y="170"/>
                    </a:lnTo>
                    <a:lnTo>
                      <a:pt x="38" y="172"/>
                    </a:lnTo>
                    <a:lnTo>
                      <a:pt x="38" y="172"/>
                    </a:lnTo>
                    <a:lnTo>
                      <a:pt x="38" y="172"/>
                    </a:lnTo>
                    <a:lnTo>
                      <a:pt x="35" y="170"/>
                    </a:lnTo>
                    <a:lnTo>
                      <a:pt x="32" y="169"/>
                    </a:lnTo>
                    <a:lnTo>
                      <a:pt x="29" y="169"/>
                    </a:lnTo>
                    <a:lnTo>
                      <a:pt x="29" y="169"/>
                    </a:lnTo>
                    <a:lnTo>
                      <a:pt x="29" y="167"/>
                    </a:lnTo>
                    <a:lnTo>
                      <a:pt x="29" y="167"/>
                    </a:lnTo>
                    <a:lnTo>
                      <a:pt x="27" y="166"/>
                    </a:lnTo>
                    <a:lnTo>
                      <a:pt x="29" y="166"/>
                    </a:lnTo>
                    <a:lnTo>
                      <a:pt x="29" y="164"/>
                    </a:lnTo>
                    <a:lnTo>
                      <a:pt x="29" y="164"/>
                    </a:lnTo>
                    <a:lnTo>
                      <a:pt x="30" y="164"/>
                    </a:lnTo>
                    <a:lnTo>
                      <a:pt x="30" y="166"/>
                    </a:lnTo>
                    <a:lnTo>
                      <a:pt x="32" y="166"/>
                    </a:lnTo>
                    <a:lnTo>
                      <a:pt x="33" y="166"/>
                    </a:lnTo>
                    <a:lnTo>
                      <a:pt x="35" y="166"/>
                    </a:lnTo>
                    <a:lnTo>
                      <a:pt x="35" y="164"/>
                    </a:lnTo>
                    <a:lnTo>
                      <a:pt x="32" y="161"/>
                    </a:lnTo>
                    <a:lnTo>
                      <a:pt x="30" y="159"/>
                    </a:lnTo>
                    <a:lnTo>
                      <a:pt x="29" y="156"/>
                    </a:lnTo>
                    <a:lnTo>
                      <a:pt x="29" y="154"/>
                    </a:lnTo>
                    <a:lnTo>
                      <a:pt x="27" y="151"/>
                    </a:lnTo>
                    <a:lnTo>
                      <a:pt x="24" y="150"/>
                    </a:lnTo>
                    <a:lnTo>
                      <a:pt x="22" y="147"/>
                    </a:lnTo>
                    <a:lnTo>
                      <a:pt x="22" y="147"/>
                    </a:lnTo>
                    <a:lnTo>
                      <a:pt x="19" y="147"/>
                    </a:lnTo>
                    <a:lnTo>
                      <a:pt x="15" y="145"/>
                    </a:lnTo>
                    <a:lnTo>
                      <a:pt x="13" y="145"/>
                    </a:lnTo>
                    <a:lnTo>
                      <a:pt x="11" y="147"/>
                    </a:lnTo>
                    <a:lnTo>
                      <a:pt x="10" y="147"/>
                    </a:lnTo>
                    <a:lnTo>
                      <a:pt x="10" y="145"/>
                    </a:lnTo>
                    <a:lnTo>
                      <a:pt x="8" y="143"/>
                    </a:lnTo>
                    <a:lnTo>
                      <a:pt x="8" y="143"/>
                    </a:lnTo>
                    <a:lnTo>
                      <a:pt x="8" y="142"/>
                    </a:lnTo>
                    <a:lnTo>
                      <a:pt x="8" y="140"/>
                    </a:lnTo>
                    <a:lnTo>
                      <a:pt x="7" y="137"/>
                    </a:lnTo>
                    <a:lnTo>
                      <a:pt x="7" y="137"/>
                    </a:lnTo>
                    <a:lnTo>
                      <a:pt x="4" y="136"/>
                    </a:lnTo>
                    <a:lnTo>
                      <a:pt x="2" y="134"/>
                    </a:lnTo>
                    <a:lnTo>
                      <a:pt x="0" y="131"/>
                    </a:lnTo>
                    <a:lnTo>
                      <a:pt x="2" y="128"/>
                    </a:lnTo>
                    <a:lnTo>
                      <a:pt x="4" y="125"/>
                    </a:lnTo>
                    <a:lnTo>
                      <a:pt x="5" y="123"/>
                    </a:lnTo>
                    <a:lnTo>
                      <a:pt x="7" y="121"/>
                    </a:lnTo>
                    <a:lnTo>
                      <a:pt x="7" y="121"/>
                    </a:lnTo>
                    <a:lnTo>
                      <a:pt x="7" y="120"/>
                    </a:lnTo>
                    <a:lnTo>
                      <a:pt x="5" y="118"/>
                    </a:lnTo>
                    <a:lnTo>
                      <a:pt x="4" y="118"/>
                    </a:lnTo>
                    <a:lnTo>
                      <a:pt x="4" y="117"/>
                    </a:lnTo>
                    <a:lnTo>
                      <a:pt x="4" y="114"/>
                    </a:lnTo>
                    <a:lnTo>
                      <a:pt x="5" y="110"/>
                    </a:lnTo>
                    <a:lnTo>
                      <a:pt x="7" y="107"/>
                    </a:lnTo>
                    <a:lnTo>
                      <a:pt x="8" y="106"/>
                    </a:lnTo>
                    <a:lnTo>
                      <a:pt x="10" y="104"/>
                    </a:lnTo>
                    <a:lnTo>
                      <a:pt x="10" y="104"/>
                    </a:lnTo>
                    <a:lnTo>
                      <a:pt x="10" y="102"/>
                    </a:lnTo>
                    <a:lnTo>
                      <a:pt x="10" y="101"/>
                    </a:lnTo>
                    <a:lnTo>
                      <a:pt x="11" y="99"/>
                    </a:lnTo>
                    <a:lnTo>
                      <a:pt x="11" y="99"/>
                    </a:lnTo>
                    <a:lnTo>
                      <a:pt x="13" y="98"/>
                    </a:lnTo>
                    <a:lnTo>
                      <a:pt x="13" y="98"/>
                    </a:lnTo>
                    <a:lnTo>
                      <a:pt x="15" y="96"/>
                    </a:lnTo>
                    <a:lnTo>
                      <a:pt x="16" y="98"/>
                    </a:lnTo>
                    <a:lnTo>
                      <a:pt x="18" y="99"/>
                    </a:lnTo>
                    <a:lnTo>
                      <a:pt x="21" y="102"/>
                    </a:lnTo>
                    <a:lnTo>
                      <a:pt x="24" y="106"/>
                    </a:lnTo>
                    <a:lnTo>
                      <a:pt x="24" y="106"/>
                    </a:lnTo>
                    <a:lnTo>
                      <a:pt x="26" y="107"/>
                    </a:lnTo>
                    <a:lnTo>
                      <a:pt x="27" y="107"/>
                    </a:lnTo>
                    <a:lnTo>
                      <a:pt x="29" y="107"/>
                    </a:lnTo>
                    <a:lnTo>
                      <a:pt x="32" y="106"/>
                    </a:lnTo>
                    <a:lnTo>
                      <a:pt x="32" y="106"/>
                    </a:lnTo>
                    <a:lnTo>
                      <a:pt x="33" y="104"/>
                    </a:lnTo>
                    <a:lnTo>
                      <a:pt x="32" y="102"/>
                    </a:lnTo>
                    <a:lnTo>
                      <a:pt x="32" y="102"/>
                    </a:lnTo>
                    <a:lnTo>
                      <a:pt x="32" y="101"/>
                    </a:lnTo>
                    <a:lnTo>
                      <a:pt x="30" y="98"/>
                    </a:lnTo>
                    <a:lnTo>
                      <a:pt x="30" y="95"/>
                    </a:lnTo>
                    <a:lnTo>
                      <a:pt x="30" y="93"/>
                    </a:lnTo>
                    <a:lnTo>
                      <a:pt x="30" y="93"/>
                    </a:lnTo>
                    <a:lnTo>
                      <a:pt x="32" y="93"/>
                    </a:lnTo>
                    <a:lnTo>
                      <a:pt x="32" y="93"/>
                    </a:lnTo>
                    <a:lnTo>
                      <a:pt x="33" y="93"/>
                    </a:lnTo>
                    <a:lnTo>
                      <a:pt x="37" y="91"/>
                    </a:lnTo>
                    <a:lnTo>
                      <a:pt x="40" y="88"/>
                    </a:lnTo>
                    <a:lnTo>
                      <a:pt x="40" y="87"/>
                    </a:lnTo>
                    <a:lnTo>
                      <a:pt x="41" y="85"/>
                    </a:lnTo>
                    <a:lnTo>
                      <a:pt x="43" y="84"/>
                    </a:lnTo>
                    <a:lnTo>
                      <a:pt x="45" y="84"/>
                    </a:lnTo>
                    <a:lnTo>
                      <a:pt x="48" y="84"/>
                    </a:lnTo>
                    <a:lnTo>
                      <a:pt x="49" y="82"/>
                    </a:lnTo>
                    <a:lnTo>
                      <a:pt x="51" y="80"/>
                    </a:lnTo>
                    <a:lnTo>
                      <a:pt x="52" y="80"/>
                    </a:lnTo>
                    <a:lnTo>
                      <a:pt x="54" y="79"/>
                    </a:lnTo>
                    <a:lnTo>
                      <a:pt x="54" y="79"/>
                    </a:lnTo>
                    <a:lnTo>
                      <a:pt x="57" y="76"/>
                    </a:lnTo>
                    <a:lnTo>
                      <a:pt x="59" y="74"/>
                    </a:lnTo>
                    <a:lnTo>
                      <a:pt x="60" y="73"/>
                    </a:lnTo>
                    <a:lnTo>
                      <a:pt x="60" y="73"/>
                    </a:lnTo>
                    <a:lnTo>
                      <a:pt x="62" y="73"/>
                    </a:lnTo>
                    <a:lnTo>
                      <a:pt x="65" y="73"/>
                    </a:lnTo>
                    <a:lnTo>
                      <a:pt x="67" y="74"/>
                    </a:lnTo>
                    <a:lnTo>
                      <a:pt x="68" y="74"/>
                    </a:lnTo>
                    <a:lnTo>
                      <a:pt x="68" y="76"/>
                    </a:lnTo>
                    <a:lnTo>
                      <a:pt x="68" y="76"/>
                    </a:lnTo>
                    <a:lnTo>
                      <a:pt x="70" y="77"/>
                    </a:lnTo>
                    <a:lnTo>
                      <a:pt x="70" y="77"/>
                    </a:lnTo>
                    <a:lnTo>
                      <a:pt x="71" y="77"/>
                    </a:lnTo>
                    <a:lnTo>
                      <a:pt x="73" y="77"/>
                    </a:lnTo>
                    <a:lnTo>
                      <a:pt x="74" y="76"/>
                    </a:lnTo>
                    <a:lnTo>
                      <a:pt x="79" y="73"/>
                    </a:lnTo>
                    <a:lnTo>
                      <a:pt x="82" y="73"/>
                    </a:lnTo>
                    <a:lnTo>
                      <a:pt x="84" y="73"/>
                    </a:lnTo>
                    <a:lnTo>
                      <a:pt x="84" y="74"/>
                    </a:lnTo>
                    <a:lnTo>
                      <a:pt x="86" y="76"/>
                    </a:lnTo>
                    <a:lnTo>
                      <a:pt x="87" y="77"/>
                    </a:lnTo>
                    <a:lnTo>
                      <a:pt x="87" y="77"/>
                    </a:lnTo>
                    <a:lnTo>
                      <a:pt x="87" y="77"/>
                    </a:lnTo>
                    <a:lnTo>
                      <a:pt x="89" y="76"/>
                    </a:lnTo>
                    <a:lnTo>
                      <a:pt x="89" y="76"/>
                    </a:lnTo>
                    <a:lnTo>
                      <a:pt x="90" y="76"/>
                    </a:lnTo>
                    <a:lnTo>
                      <a:pt x="92" y="77"/>
                    </a:lnTo>
                    <a:lnTo>
                      <a:pt x="93" y="77"/>
                    </a:lnTo>
                    <a:lnTo>
                      <a:pt x="97" y="77"/>
                    </a:lnTo>
                    <a:lnTo>
                      <a:pt x="97" y="76"/>
                    </a:lnTo>
                    <a:lnTo>
                      <a:pt x="98" y="77"/>
                    </a:lnTo>
                    <a:lnTo>
                      <a:pt x="100" y="77"/>
                    </a:lnTo>
                    <a:lnTo>
                      <a:pt x="101" y="79"/>
                    </a:lnTo>
                    <a:lnTo>
                      <a:pt x="103" y="80"/>
                    </a:lnTo>
                    <a:lnTo>
                      <a:pt x="104" y="82"/>
                    </a:lnTo>
                    <a:lnTo>
                      <a:pt x="106" y="82"/>
                    </a:lnTo>
                    <a:lnTo>
                      <a:pt x="108" y="84"/>
                    </a:lnTo>
                    <a:lnTo>
                      <a:pt x="109" y="85"/>
                    </a:lnTo>
                    <a:lnTo>
                      <a:pt x="111" y="85"/>
                    </a:lnTo>
                    <a:lnTo>
                      <a:pt x="112" y="87"/>
                    </a:lnTo>
                    <a:lnTo>
                      <a:pt x="114" y="90"/>
                    </a:lnTo>
                    <a:lnTo>
                      <a:pt x="114" y="91"/>
                    </a:lnTo>
                    <a:lnTo>
                      <a:pt x="114" y="93"/>
                    </a:lnTo>
                    <a:lnTo>
                      <a:pt x="115" y="95"/>
                    </a:lnTo>
                    <a:lnTo>
                      <a:pt x="115" y="95"/>
                    </a:lnTo>
                    <a:lnTo>
                      <a:pt x="115" y="95"/>
                    </a:lnTo>
                    <a:lnTo>
                      <a:pt x="117" y="93"/>
                    </a:lnTo>
                    <a:lnTo>
                      <a:pt x="117" y="91"/>
                    </a:lnTo>
                    <a:lnTo>
                      <a:pt x="117" y="90"/>
                    </a:lnTo>
                    <a:lnTo>
                      <a:pt x="115" y="88"/>
                    </a:lnTo>
                    <a:lnTo>
                      <a:pt x="115" y="87"/>
                    </a:lnTo>
                    <a:lnTo>
                      <a:pt x="115" y="87"/>
                    </a:lnTo>
                    <a:lnTo>
                      <a:pt x="115" y="87"/>
                    </a:lnTo>
                    <a:lnTo>
                      <a:pt x="117" y="85"/>
                    </a:lnTo>
                    <a:lnTo>
                      <a:pt x="119" y="85"/>
                    </a:lnTo>
                    <a:lnTo>
                      <a:pt x="120" y="87"/>
                    </a:lnTo>
                    <a:lnTo>
                      <a:pt x="122" y="88"/>
                    </a:lnTo>
                    <a:lnTo>
                      <a:pt x="125" y="90"/>
                    </a:lnTo>
                    <a:lnTo>
                      <a:pt x="127" y="91"/>
                    </a:lnTo>
                    <a:lnTo>
                      <a:pt x="130" y="93"/>
                    </a:lnTo>
                    <a:lnTo>
                      <a:pt x="131" y="93"/>
                    </a:lnTo>
                    <a:lnTo>
                      <a:pt x="133" y="93"/>
                    </a:lnTo>
                    <a:lnTo>
                      <a:pt x="136" y="93"/>
                    </a:lnTo>
                    <a:lnTo>
                      <a:pt x="138" y="91"/>
                    </a:lnTo>
                    <a:lnTo>
                      <a:pt x="138" y="90"/>
                    </a:lnTo>
                    <a:lnTo>
                      <a:pt x="139" y="88"/>
                    </a:lnTo>
                    <a:lnTo>
                      <a:pt x="141" y="87"/>
                    </a:lnTo>
                    <a:lnTo>
                      <a:pt x="144" y="85"/>
                    </a:lnTo>
                    <a:lnTo>
                      <a:pt x="144" y="85"/>
                    </a:lnTo>
                    <a:lnTo>
                      <a:pt x="145" y="87"/>
                    </a:lnTo>
                    <a:lnTo>
                      <a:pt x="147" y="85"/>
                    </a:lnTo>
                    <a:lnTo>
                      <a:pt x="149" y="85"/>
                    </a:lnTo>
                    <a:lnTo>
                      <a:pt x="150" y="85"/>
                    </a:lnTo>
                    <a:lnTo>
                      <a:pt x="153" y="85"/>
                    </a:lnTo>
                    <a:lnTo>
                      <a:pt x="155" y="87"/>
                    </a:lnTo>
                    <a:lnTo>
                      <a:pt x="156" y="88"/>
                    </a:lnTo>
                    <a:lnTo>
                      <a:pt x="158" y="88"/>
                    </a:lnTo>
                    <a:lnTo>
                      <a:pt x="160" y="87"/>
                    </a:lnTo>
                    <a:lnTo>
                      <a:pt x="161" y="87"/>
                    </a:lnTo>
                    <a:lnTo>
                      <a:pt x="161" y="85"/>
                    </a:lnTo>
                    <a:lnTo>
                      <a:pt x="163" y="84"/>
                    </a:lnTo>
                    <a:lnTo>
                      <a:pt x="163" y="84"/>
                    </a:lnTo>
                    <a:lnTo>
                      <a:pt x="166" y="85"/>
                    </a:lnTo>
                    <a:lnTo>
                      <a:pt x="168" y="85"/>
                    </a:lnTo>
                    <a:lnTo>
                      <a:pt x="168" y="84"/>
                    </a:lnTo>
                    <a:lnTo>
                      <a:pt x="171" y="85"/>
                    </a:lnTo>
                    <a:lnTo>
                      <a:pt x="174" y="87"/>
                    </a:lnTo>
                    <a:lnTo>
                      <a:pt x="175" y="88"/>
                    </a:lnTo>
                    <a:lnTo>
                      <a:pt x="177" y="91"/>
                    </a:lnTo>
                    <a:lnTo>
                      <a:pt x="179" y="91"/>
                    </a:lnTo>
                    <a:lnTo>
                      <a:pt x="180" y="91"/>
                    </a:lnTo>
                    <a:lnTo>
                      <a:pt x="180" y="91"/>
                    </a:lnTo>
                    <a:lnTo>
                      <a:pt x="182" y="93"/>
                    </a:lnTo>
                    <a:lnTo>
                      <a:pt x="186" y="93"/>
                    </a:lnTo>
                    <a:lnTo>
                      <a:pt x="186" y="93"/>
                    </a:lnTo>
                    <a:lnTo>
                      <a:pt x="186" y="93"/>
                    </a:lnTo>
                    <a:lnTo>
                      <a:pt x="186" y="95"/>
                    </a:lnTo>
                    <a:lnTo>
                      <a:pt x="186" y="96"/>
                    </a:lnTo>
                    <a:lnTo>
                      <a:pt x="191" y="95"/>
                    </a:lnTo>
                    <a:lnTo>
                      <a:pt x="191" y="93"/>
                    </a:lnTo>
                    <a:lnTo>
                      <a:pt x="193" y="91"/>
                    </a:lnTo>
                    <a:lnTo>
                      <a:pt x="193" y="90"/>
                    </a:lnTo>
                    <a:lnTo>
                      <a:pt x="194" y="88"/>
                    </a:lnTo>
                    <a:lnTo>
                      <a:pt x="194" y="88"/>
                    </a:lnTo>
                    <a:lnTo>
                      <a:pt x="196" y="88"/>
                    </a:lnTo>
                    <a:lnTo>
                      <a:pt x="197" y="90"/>
                    </a:lnTo>
                    <a:lnTo>
                      <a:pt x="197" y="91"/>
                    </a:lnTo>
                    <a:lnTo>
                      <a:pt x="201" y="91"/>
                    </a:lnTo>
                    <a:lnTo>
                      <a:pt x="202" y="91"/>
                    </a:lnTo>
                    <a:lnTo>
                      <a:pt x="204" y="91"/>
                    </a:lnTo>
                    <a:lnTo>
                      <a:pt x="207" y="91"/>
                    </a:lnTo>
                    <a:lnTo>
                      <a:pt x="212" y="90"/>
                    </a:lnTo>
                    <a:lnTo>
                      <a:pt x="215" y="88"/>
                    </a:lnTo>
                    <a:lnTo>
                      <a:pt x="215" y="87"/>
                    </a:lnTo>
                    <a:lnTo>
                      <a:pt x="216" y="84"/>
                    </a:lnTo>
                    <a:lnTo>
                      <a:pt x="216" y="82"/>
                    </a:lnTo>
                    <a:lnTo>
                      <a:pt x="216" y="79"/>
                    </a:lnTo>
                    <a:lnTo>
                      <a:pt x="215" y="77"/>
                    </a:lnTo>
                    <a:lnTo>
                      <a:pt x="213" y="77"/>
                    </a:lnTo>
                    <a:lnTo>
                      <a:pt x="209" y="76"/>
                    </a:lnTo>
                    <a:lnTo>
                      <a:pt x="209" y="76"/>
                    </a:lnTo>
                    <a:lnTo>
                      <a:pt x="209" y="76"/>
                    </a:lnTo>
                    <a:lnTo>
                      <a:pt x="204" y="74"/>
                    </a:lnTo>
                    <a:lnTo>
                      <a:pt x="201" y="73"/>
                    </a:lnTo>
                    <a:lnTo>
                      <a:pt x="201" y="73"/>
                    </a:lnTo>
                    <a:lnTo>
                      <a:pt x="199" y="71"/>
                    </a:lnTo>
                    <a:lnTo>
                      <a:pt x="197" y="69"/>
                    </a:lnTo>
                    <a:lnTo>
                      <a:pt x="194" y="69"/>
                    </a:lnTo>
                    <a:lnTo>
                      <a:pt x="194" y="68"/>
                    </a:lnTo>
                    <a:lnTo>
                      <a:pt x="194" y="68"/>
                    </a:lnTo>
                    <a:lnTo>
                      <a:pt x="197" y="66"/>
                    </a:lnTo>
                    <a:lnTo>
                      <a:pt x="201" y="65"/>
                    </a:lnTo>
                    <a:lnTo>
                      <a:pt x="201" y="63"/>
                    </a:lnTo>
                    <a:lnTo>
                      <a:pt x="204" y="63"/>
                    </a:lnTo>
                    <a:lnTo>
                      <a:pt x="205" y="62"/>
                    </a:lnTo>
                    <a:lnTo>
                      <a:pt x="207" y="62"/>
                    </a:lnTo>
                    <a:lnTo>
                      <a:pt x="209" y="60"/>
                    </a:lnTo>
                    <a:lnTo>
                      <a:pt x="209" y="58"/>
                    </a:lnTo>
                    <a:lnTo>
                      <a:pt x="205" y="55"/>
                    </a:lnTo>
                    <a:lnTo>
                      <a:pt x="205" y="54"/>
                    </a:lnTo>
                    <a:lnTo>
                      <a:pt x="205" y="52"/>
                    </a:lnTo>
                    <a:lnTo>
                      <a:pt x="207" y="51"/>
                    </a:lnTo>
                    <a:lnTo>
                      <a:pt x="209" y="51"/>
                    </a:lnTo>
                    <a:lnTo>
                      <a:pt x="209" y="49"/>
                    </a:lnTo>
                    <a:lnTo>
                      <a:pt x="209" y="47"/>
                    </a:lnTo>
                    <a:lnTo>
                      <a:pt x="212" y="47"/>
                    </a:lnTo>
                    <a:lnTo>
                      <a:pt x="215" y="47"/>
                    </a:lnTo>
                    <a:lnTo>
                      <a:pt x="216" y="47"/>
                    </a:lnTo>
                    <a:lnTo>
                      <a:pt x="220" y="47"/>
                    </a:lnTo>
                    <a:lnTo>
                      <a:pt x="221" y="47"/>
                    </a:lnTo>
                    <a:lnTo>
                      <a:pt x="223" y="49"/>
                    </a:lnTo>
                    <a:lnTo>
                      <a:pt x="224" y="47"/>
                    </a:lnTo>
                    <a:lnTo>
                      <a:pt x="224" y="47"/>
                    </a:lnTo>
                    <a:lnTo>
                      <a:pt x="224" y="46"/>
                    </a:lnTo>
                    <a:lnTo>
                      <a:pt x="223" y="46"/>
                    </a:lnTo>
                    <a:lnTo>
                      <a:pt x="220" y="44"/>
                    </a:lnTo>
                    <a:lnTo>
                      <a:pt x="218" y="43"/>
                    </a:lnTo>
                    <a:lnTo>
                      <a:pt x="216" y="43"/>
                    </a:lnTo>
                    <a:lnTo>
                      <a:pt x="215" y="43"/>
                    </a:lnTo>
                    <a:lnTo>
                      <a:pt x="213" y="41"/>
                    </a:lnTo>
                    <a:lnTo>
                      <a:pt x="212" y="41"/>
                    </a:lnTo>
                    <a:lnTo>
                      <a:pt x="212" y="41"/>
                    </a:lnTo>
                    <a:lnTo>
                      <a:pt x="212" y="39"/>
                    </a:lnTo>
                    <a:lnTo>
                      <a:pt x="212" y="38"/>
                    </a:lnTo>
                    <a:lnTo>
                      <a:pt x="213" y="38"/>
                    </a:lnTo>
                    <a:lnTo>
                      <a:pt x="215" y="38"/>
                    </a:lnTo>
                    <a:lnTo>
                      <a:pt x="216" y="38"/>
                    </a:lnTo>
                    <a:lnTo>
                      <a:pt x="216" y="38"/>
                    </a:lnTo>
                    <a:lnTo>
                      <a:pt x="216" y="36"/>
                    </a:lnTo>
                    <a:lnTo>
                      <a:pt x="216" y="36"/>
                    </a:lnTo>
                    <a:lnTo>
                      <a:pt x="215" y="36"/>
                    </a:lnTo>
                    <a:lnTo>
                      <a:pt x="215" y="36"/>
                    </a:lnTo>
                    <a:lnTo>
                      <a:pt x="213" y="36"/>
                    </a:lnTo>
                    <a:lnTo>
                      <a:pt x="212" y="36"/>
                    </a:lnTo>
                    <a:lnTo>
                      <a:pt x="210" y="36"/>
                    </a:lnTo>
                    <a:lnTo>
                      <a:pt x="209" y="35"/>
                    </a:lnTo>
                    <a:lnTo>
                      <a:pt x="209" y="35"/>
                    </a:lnTo>
                    <a:lnTo>
                      <a:pt x="210" y="33"/>
                    </a:lnTo>
                    <a:lnTo>
                      <a:pt x="210" y="32"/>
                    </a:lnTo>
                    <a:lnTo>
                      <a:pt x="210" y="30"/>
                    </a:lnTo>
                    <a:lnTo>
                      <a:pt x="210" y="28"/>
                    </a:lnTo>
                    <a:lnTo>
                      <a:pt x="212" y="27"/>
                    </a:lnTo>
                    <a:lnTo>
                      <a:pt x="213" y="27"/>
                    </a:lnTo>
                    <a:lnTo>
                      <a:pt x="218" y="27"/>
                    </a:lnTo>
                    <a:lnTo>
                      <a:pt x="223" y="28"/>
                    </a:lnTo>
                    <a:lnTo>
                      <a:pt x="223" y="28"/>
                    </a:lnTo>
                    <a:lnTo>
                      <a:pt x="223" y="28"/>
                    </a:lnTo>
                    <a:lnTo>
                      <a:pt x="224" y="27"/>
                    </a:lnTo>
                    <a:lnTo>
                      <a:pt x="231" y="27"/>
                    </a:lnTo>
                    <a:lnTo>
                      <a:pt x="232" y="27"/>
                    </a:lnTo>
                    <a:lnTo>
                      <a:pt x="232" y="27"/>
                    </a:lnTo>
                    <a:lnTo>
                      <a:pt x="238" y="25"/>
                    </a:lnTo>
                    <a:lnTo>
                      <a:pt x="240" y="25"/>
                    </a:lnTo>
                    <a:lnTo>
                      <a:pt x="240" y="24"/>
                    </a:lnTo>
                    <a:lnTo>
                      <a:pt x="242" y="24"/>
                    </a:lnTo>
                    <a:lnTo>
                      <a:pt x="243" y="24"/>
                    </a:lnTo>
                    <a:lnTo>
                      <a:pt x="246" y="24"/>
                    </a:lnTo>
                    <a:lnTo>
                      <a:pt x="248" y="22"/>
                    </a:lnTo>
                    <a:lnTo>
                      <a:pt x="248" y="22"/>
                    </a:lnTo>
                    <a:lnTo>
                      <a:pt x="250" y="22"/>
                    </a:lnTo>
                    <a:lnTo>
                      <a:pt x="253" y="22"/>
                    </a:lnTo>
                    <a:lnTo>
                      <a:pt x="253" y="22"/>
                    </a:lnTo>
                    <a:lnTo>
                      <a:pt x="253" y="22"/>
                    </a:lnTo>
                    <a:lnTo>
                      <a:pt x="254" y="21"/>
                    </a:lnTo>
                    <a:lnTo>
                      <a:pt x="259" y="21"/>
                    </a:lnTo>
                    <a:lnTo>
                      <a:pt x="259" y="21"/>
                    </a:lnTo>
                    <a:lnTo>
                      <a:pt x="261" y="21"/>
                    </a:lnTo>
                    <a:lnTo>
                      <a:pt x="264" y="21"/>
                    </a:lnTo>
                    <a:lnTo>
                      <a:pt x="265" y="19"/>
                    </a:lnTo>
                    <a:lnTo>
                      <a:pt x="267" y="21"/>
                    </a:lnTo>
                    <a:lnTo>
                      <a:pt x="268" y="21"/>
                    </a:lnTo>
                    <a:lnTo>
                      <a:pt x="268" y="21"/>
                    </a:lnTo>
                    <a:lnTo>
                      <a:pt x="268" y="19"/>
                    </a:lnTo>
                    <a:lnTo>
                      <a:pt x="270" y="17"/>
                    </a:lnTo>
                    <a:lnTo>
                      <a:pt x="272" y="16"/>
                    </a:lnTo>
                    <a:lnTo>
                      <a:pt x="272" y="16"/>
                    </a:lnTo>
                    <a:lnTo>
                      <a:pt x="273" y="16"/>
                    </a:lnTo>
                    <a:lnTo>
                      <a:pt x="273" y="16"/>
                    </a:lnTo>
                    <a:lnTo>
                      <a:pt x="276" y="16"/>
                    </a:lnTo>
                    <a:lnTo>
                      <a:pt x="279" y="14"/>
                    </a:lnTo>
                    <a:lnTo>
                      <a:pt x="279" y="14"/>
                    </a:lnTo>
                    <a:lnTo>
                      <a:pt x="284" y="14"/>
                    </a:lnTo>
                    <a:lnTo>
                      <a:pt x="289" y="13"/>
                    </a:lnTo>
                    <a:lnTo>
                      <a:pt x="292" y="13"/>
                    </a:lnTo>
                    <a:lnTo>
                      <a:pt x="297" y="11"/>
                    </a:lnTo>
                    <a:lnTo>
                      <a:pt x="298" y="11"/>
                    </a:lnTo>
                    <a:lnTo>
                      <a:pt x="302" y="11"/>
                    </a:lnTo>
                    <a:lnTo>
                      <a:pt x="305" y="10"/>
                    </a:lnTo>
                    <a:lnTo>
                      <a:pt x="308" y="8"/>
                    </a:lnTo>
                    <a:lnTo>
                      <a:pt x="309" y="8"/>
                    </a:lnTo>
                    <a:lnTo>
                      <a:pt x="311" y="8"/>
                    </a:lnTo>
                    <a:lnTo>
                      <a:pt x="313" y="8"/>
                    </a:lnTo>
                    <a:lnTo>
                      <a:pt x="313" y="8"/>
                    </a:lnTo>
                    <a:lnTo>
                      <a:pt x="313" y="6"/>
                    </a:lnTo>
                    <a:lnTo>
                      <a:pt x="313" y="5"/>
                    </a:lnTo>
                    <a:lnTo>
                      <a:pt x="313" y="5"/>
                    </a:lnTo>
                    <a:lnTo>
                      <a:pt x="314" y="3"/>
                    </a:lnTo>
                    <a:lnTo>
                      <a:pt x="316" y="3"/>
                    </a:lnTo>
                    <a:lnTo>
                      <a:pt x="317" y="3"/>
                    </a:lnTo>
                    <a:lnTo>
                      <a:pt x="320" y="2"/>
                    </a:lnTo>
                    <a:lnTo>
                      <a:pt x="322" y="0"/>
                    </a:lnTo>
                    <a:lnTo>
                      <a:pt x="3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2" name="Freeform 230">
                <a:extLst>
                  <a:ext uri="{FF2B5EF4-FFF2-40B4-BE49-F238E27FC236}">
                    <a16:creationId xmlns:a16="http://schemas.microsoft.com/office/drawing/2014/main" id="{2FC53680-A424-4EE8-9A5D-89901888D5F2}"/>
                  </a:ext>
                </a:extLst>
              </p:cNvPr>
              <p:cNvSpPr>
                <a:spLocks noEditPoints="1"/>
              </p:cNvSpPr>
              <p:nvPr/>
            </p:nvSpPr>
            <p:spPr bwMode="auto">
              <a:xfrm>
                <a:off x="3468811" y="3858446"/>
                <a:ext cx="48731" cy="11695"/>
              </a:xfrm>
              <a:custGeom>
                <a:avLst/>
                <a:gdLst>
                  <a:gd name="T0" fmla="*/ 2 w 25"/>
                  <a:gd name="T1" fmla="*/ 4 h 6"/>
                  <a:gd name="T2" fmla="*/ 2 w 25"/>
                  <a:gd name="T3" fmla="*/ 6 h 6"/>
                  <a:gd name="T4" fmla="*/ 2 w 25"/>
                  <a:gd name="T5" fmla="*/ 6 h 6"/>
                  <a:gd name="T6" fmla="*/ 3 w 25"/>
                  <a:gd name="T7" fmla="*/ 6 h 6"/>
                  <a:gd name="T8" fmla="*/ 3 w 25"/>
                  <a:gd name="T9" fmla="*/ 4 h 6"/>
                  <a:gd name="T10" fmla="*/ 5 w 25"/>
                  <a:gd name="T11" fmla="*/ 6 h 6"/>
                  <a:gd name="T12" fmla="*/ 5 w 25"/>
                  <a:gd name="T13" fmla="*/ 6 h 6"/>
                  <a:gd name="T14" fmla="*/ 3 w 25"/>
                  <a:gd name="T15" fmla="*/ 6 h 6"/>
                  <a:gd name="T16" fmla="*/ 3 w 25"/>
                  <a:gd name="T17" fmla="*/ 6 h 6"/>
                  <a:gd name="T18" fmla="*/ 2 w 25"/>
                  <a:gd name="T19" fmla="*/ 6 h 6"/>
                  <a:gd name="T20" fmla="*/ 2 w 25"/>
                  <a:gd name="T21" fmla="*/ 6 h 6"/>
                  <a:gd name="T22" fmla="*/ 0 w 25"/>
                  <a:gd name="T23" fmla="*/ 4 h 6"/>
                  <a:gd name="T24" fmla="*/ 2 w 25"/>
                  <a:gd name="T25" fmla="*/ 4 h 6"/>
                  <a:gd name="T26" fmla="*/ 21 w 25"/>
                  <a:gd name="T27" fmla="*/ 0 h 6"/>
                  <a:gd name="T28" fmla="*/ 22 w 25"/>
                  <a:gd name="T29" fmla="*/ 0 h 6"/>
                  <a:gd name="T30" fmla="*/ 22 w 25"/>
                  <a:gd name="T31" fmla="*/ 0 h 6"/>
                  <a:gd name="T32" fmla="*/ 21 w 25"/>
                  <a:gd name="T33" fmla="*/ 0 h 6"/>
                  <a:gd name="T34" fmla="*/ 21 w 25"/>
                  <a:gd name="T35" fmla="*/ 0 h 6"/>
                  <a:gd name="T36" fmla="*/ 21 w 25"/>
                  <a:gd name="T37" fmla="*/ 1 h 6"/>
                  <a:gd name="T38" fmla="*/ 19 w 25"/>
                  <a:gd name="T39" fmla="*/ 1 h 6"/>
                  <a:gd name="T40" fmla="*/ 19 w 25"/>
                  <a:gd name="T41" fmla="*/ 0 h 6"/>
                  <a:gd name="T42" fmla="*/ 19 w 25"/>
                  <a:gd name="T43" fmla="*/ 0 h 6"/>
                  <a:gd name="T44" fmla="*/ 21 w 25"/>
                  <a:gd name="T45" fmla="*/ 0 h 6"/>
                  <a:gd name="T46" fmla="*/ 21 w 25"/>
                  <a:gd name="T47" fmla="*/ 0 h 6"/>
                  <a:gd name="T48" fmla="*/ 21 w 25"/>
                  <a:gd name="T49" fmla="*/ 0 h 6"/>
                  <a:gd name="T50" fmla="*/ 21 w 25"/>
                  <a:gd name="T51" fmla="*/ 0 h 6"/>
                  <a:gd name="T52" fmla="*/ 24 w 25"/>
                  <a:gd name="T53" fmla="*/ 0 h 6"/>
                  <a:gd name="T54" fmla="*/ 25 w 25"/>
                  <a:gd name="T55" fmla="*/ 0 h 6"/>
                  <a:gd name="T56" fmla="*/ 25 w 25"/>
                  <a:gd name="T57" fmla="*/ 0 h 6"/>
                  <a:gd name="T58" fmla="*/ 25 w 25"/>
                  <a:gd name="T59" fmla="*/ 0 h 6"/>
                  <a:gd name="T60" fmla="*/ 24 w 25"/>
                  <a:gd name="T61" fmla="*/ 0 h 6"/>
                  <a:gd name="T62" fmla="*/ 24 w 25"/>
                  <a:gd name="T63" fmla="*/ 0 h 6"/>
                  <a:gd name="T64" fmla="*/ 22 w 25"/>
                  <a:gd name="T65" fmla="*/ 0 h 6"/>
                  <a:gd name="T66" fmla="*/ 24 w 25"/>
                  <a:gd name="T67" fmla="*/ 0 h 6"/>
                  <a:gd name="T68" fmla="*/ 24 w 25"/>
                  <a:gd name="T69" fmla="*/ 0 h 6"/>
                  <a:gd name="T70" fmla="*/ 24 w 25"/>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6">
                    <a:moveTo>
                      <a:pt x="2" y="4"/>
                    </a:moveTo>
                    <a:lnTo>
                      <a:pt x="2" y="6"/>
                    </a:lnTo>
                    <a:lnTo>
                      <a:pt x="2" y="6"/>
                    </a:lnTo>
                    <a:lnTo>
                      <a:pt x="3" y="6"/>
                    </a:lnTo>
                    <a:lnTo>
                      <a:pt x="3" y="4"/>
                    </a:lnTo>
                    <a:lnTo>
                      <a:pt x="5" y="6"/>
                    </a:lnTo>
                    <a:lnTo>
                      <a:pt x="5" y="6"/>
                    </a:lnTo>
                    <a:lnTo>
                      <a:pt x="3" y="6"/>
                    </a:lnTo>
                    <a:lnTo>
                      <a:pt x="3" y="6"/>
                    </a:lnTo>
                    <a:lnTo>
                      <a:pt x="2" y="6"/>
                    </a:lnTo>
                    <a:lnTo>
                      <a:pt x="2" y="6"/>
                    </a:lnTo>
                    <a:lnTo>
                      <a:pt x="0" y="4"/>
                    </a:lnTo>
                    <a:lnTo>
                      <a:pt x="2" y="4"/>
                    </a:lnTo>
                    <a:close/>
                    <a:moveTo>
                      <a:pt x="21" y="0"/>
                    </a:moveTo>
                    <a:lnTo>
                      <a:pt x="22" y="0"/>
                    </a:lnTo>
                    <a:lnTo>
                      <a:pt x="22" y="0"/>
                    </a:lnTo>
                    <a:lnTo>
                      <a:pt x="21" y="0"/>
                    </a:lnTo>
                    <a:lnTo>
                      <a:pt x="21" y="0"/>
                    </a:lnTo>
                    <a:lnTo>
                      <a:pt x="21" y="1"/>
                    </a:lnTo>
                    <a:lnTo>
                      <a:pt x="19" y="1"/>
                    </a:lnTo>
                    <a:lnTo>
                      <a:pt x="19" y="0"/>
                    </a:lnTo>
                    <a:lnTo>
                      <a:pt x="19" y="0"/>
                    </a:lnTo>
                    <a:lnTo>
                      <a:pt x="21" y="0"/>
                    </a:lnTo>
                    <a:lnTo>
                      <a:pt x="21" y="0"/>
                    </a:lnTo>
                    <a:lnTo>
                      <a:pt x="21" y="0"/>
                    </a:lnTo>
                    <a:lnTo>
                      <a:pt x="21" y="0"/>
                    </a:lnTo>
                    <a:close/>
                    <a:moveTo>
                      <a:pt x="24" y="0"/>
                    </a:moveTo>
                    <a:lnTo>
                      <a:pt x="25" y="0"/>
                    </a:lnTo>
                    <a:lnTo>
                      <a:pt x="25" y="0"/>
                    </a:lnTo>
                    <a:lnTo>
                      <a:pt x="25" y="0"/>
                    </a:lnTo>
                    <a:lnTo>
                      <a:pt x="24" y="0"/>
                    </a:lnTo>
                    <a:lnTo>
                      <a:pt x="24" y="0"/>
                    </a:lnTo>
                    <a:lnTo>
                      <a:pt x="22" y="0"/>
                    </a:lnTo>
                    <a:lnTo>
                      <a:pt x="24" y="0"/>
                    </a:lnTo>
                    <a:lnTo>
                      <a:pt x="24" y="0"/>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3" name="Freeform 231">
                <a:extLst>
                  <a:ext uri="{FF2B5EF4-FFF2-40B4-BE49-F238E27FC236}">
                    <a16:creationId xmlns:a16="http://schemas.microsoft.com/office/drawing/2014/main" id="{7A7A10F4-01C0-4292-8D37-683FB3DE344C}"/>
                  </a:ext>
                </a:extLst>
              </p:cNvPr>
              <p:cNvSpPr>
                <a:spLocks noEditPoints="1"/>
              </p:cNvSpPr>
              <p:nvPr/>
            </p:nvSpPr>
            <p:spPr bwMode="auto">
              <a:xfrm>
                <a:off x="7074871" y="3546570"/>
                <a:ext cx="54578" cy="50680"/>
              </a:xfrm>
              <a:custGeom>
                <a:avLst/>
                <a:gdLst>
                  <a:gd name="T0" fmla="*/ 25 w 28"/>
                  <a:gd name="T1" fmla="*/ 4 h 26"/>
                  <a:gd name="T2" fmla="*/ 27 w 28"/>
                  <a:gd name="T3" fmla="*/ 7 h 26"/>
                  <a:gd name="T4" fmla="*/ 25 w 28"/>
                  <a:gd name="T5" fmla="*/ 8 h 26"/>
                  <a:gd name="T6" fmla="*/ 23 w 28"/>
                  <a:gd name="T7" fmla="*/ 8 h 26"/>
                  <a:gd name="T8" fmla="*/ 23 w 28"/>
                  <a:gd name="T9" fmla="*/ 5 h 26"/>
                  <a:gd name="T10" fmla="*/ 23 w 28"/>
                  <a:gd name="T11" fmla="*/ 5 h 26"/>
                  <a:gd name="T12" fmla="*/ 23 w 28"/>
                  <a:gd name="T13" fmla="*/ 4 h 26"/>
                  <a:gd name="T14" fmla="*/ 25 w 28"/>
                  <a:gd name="T15" fmla="*/ 2 h 26"/>
                  <a:gd name="T16" fmla="*/ 17 w 28"/>
                  <a:gd name="T17" fmla="*/ 0 h 26"/>
                  <a:gd name="T18" fmla="*/ 22 w 28"/>
                  <a:gd name="T19" fmla="*/ 2 h 26"/>
                  <a:gd name="T20" fmla="*/ 22 w 28"/>
                  <a:gd name="T21" fmla="*/ 5 h 26"/>
                  <a:gd name="T22" fmla="*/ 23 w 28"/>
                  <a:gd name="T23" fmla="*/ 8 h 26"/>
                  <a:gd name="T24" fmla="*/ 23 w 28"/>
                  <a:gd name="T25" fmla="*/ 8 h 26"/>
                  <a:gd name="T26" fmla="*/ 22 w 28"/>
                  <a:gd name="T27" fmla="*/ 8 h 26"/>
                  <a:gd name="T28" fmla="*/ 17 w 28"/>
                  <a:gd name="T29" fmla="*/ 11 h 26"/>
                  <a:gd name="T30" fmla="*/ 19 w 28"/>
                  <a:gd name="T31" fmla="*/ 13 h 26"/>
                  <a:gd name="T32" fmla="*/ 22 w 28"/>
                  <a:gd name="T33" fmla="*/ 11 h 26"/>
                  <a:gd name="T34" fmla="*/ 23 w 28"/>
                  <a:gd name="T35" fmla="*/ 15 h 26"/>
                  <a:gd name="T36" fmla="*/ 25 w 28"/>
                  <a:gd name="T37" fmla="*/ 18 h 26"/>
                  <a:gd name="T38" fmla="*/ 27 w 28"/>
                  <a:gd name="T39" fmla="*/ 22 h 26"/>
                  <a:gd name="T40" fmla="*/ 27 w 28"/>
                  <a:gd name="T41" fmla="*/ 24 h 26"/>
                  <a:gd name="T42" fmla="*/ 25 w 28"/>
                  <a:gd name="T43" fmla="*/ 26 h 26"/>
                  <a:gd name="T44" fmla="*/ 20 w 28"/>
                  <a:gd name="T45" fmla="*/ 26 h 26"/>
                  <a:gd name="T46" fmla="*/ 16 w 28"/>
                  <a:gd name="T47" fmla="*/ 24 h 26"/>
                  <a:gd name="T48" fmla="*/ 14 w 28"/>
                  <a:gd name="T49" fmla="*/ 21 h 26"/>
                  <a:gd name="T50" fmla="*/ 9 w 28"/>
                  <a:gd name="T51" fmla="*/ 18 h 26"/>
                  <a:gd name="T52" fmla="*/ 3 w 28"/>
                  <a:gd name="T53" fmla="*/ 18 h 26"/>
                  <a:gd name="T54" fmla="*/ 3 w 28"/>
                  <a:gd name="T55" fmla="*/ 15 h 26"/>
                  <a:gd name="T56" fmla="*/ 6 w 28"/>
                  <a:gd name="T57" fmla="*/ 10 h 26"/>
                  <a:gd name="T58" fmla="*/ 8 w 28"/>
                  <a:gd name="T59" fmla="*/ 5 h 26"/>
                  <a:gd name="T60" fmla="*/ 9 w 28"/>
                  <a:gd name="T61" fmla="*/ 4 h 26"/>
                  <a:gd name="T62" fmla="*/ 11 w 28"/>
                  <a:gd name="T63" fmla="*/ 2 h 26"/>
                  <a:gd name="T64" fmla="*/ 14 w 28"/>
                  <a:gd name="T6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6">
                    <a:moveTo>
                      <a:pt x="25" y="2"/>
                    </a:moveTo>
                    <a:lnTo>
                      <a:pt x="25" y="4"/>
                    </a:lnTo>
                    <a:lnTo>
                      <a:pt x="27" y="5"/>
                    </a:lnTo>
                    <a:lnTo>
                      <a:pt x="27" y="7"/>
                    </a:lnTo>
                    <a:lnTo>
                      <a:pt x="27" y="7"/>
                    </a:lnTo>
                    <a:lnTo>
                      <a:pt x="25" y="8"/>
                    </a:lnTo>
                    <a:lnTo>
                      <a:pt x="25" y="8"/>
                    </a:lnTo>
                    <a:lnTo>
                      <a:pt x="23" y="8"/>
                    </a:lnTo>
                    <a:lnTo>
                      <a:pt x="23" y="8"/>
                    </a:lnTo>
                    <a:lnTo>
                      <a:pt x="23" y="5"/>
                    </a:lnTo>
                    <a:lnTo>
                      <a:pt x="23" y="5"/>
                    </a:lnTo>
                    <a:lnTo>
                      <a:pt x="23" y="5"/>
                    </a:lnTo>
                    <a:lnTo>
                      <a:pt x="23" y="4"/>
                    </a:lnTo>
                    <a:lnTo>
                      <a:pt x="23" y="4"/>
                    </a:lnTo>
                    <a:lnTo>
                      <a:pt x="23" y="4"/>
                    </a:lnTo>
                    <a:lnTo>
                      <a:pt x="25" y="2"/>
                    </a:lnTo>
                    <a:close/>
                    <a:moveTo>
                      <a:pt x="17" y="0"/>
                    </a:moveTo>
                    <a:lnTo>
                      <a:pt x="17" y="0"/>
                    </a:lnTo>
                    <a:lnTo>
                      <a:pt x="19" y="2"/>
                    </a:lnTo>
                    <a:lnTo>
                      <a:pt x="22" y="2"/>
                    </a:lnTo>
                    <a:lnTo>
                      <a:pt x="22" y="4"/>
                    </a:lnTo>
                    <a:lnTo>
                      <a:pt x="22" y="5"/>
                    </a:lnTo>
                    <a:lnTo>
                      <a:pt x="23" y="7"/>
                    </a:lnTo>
                    <a:lnTo>
                      <a:pt x="23" y="8"/>
                    </a:lnTo>
                    <a:lnTo>
                      <a:pt x="23" y="10"/>
                    </a:lnTo>
                    <a:lnTo>
                      <a:pt x="23" y="8"/>
                    </a:lnTo>
                    <a:lnTo>
                      <a:pt x="22" y="8"/>
                    </a:lnTo>
                    <a:lnTo>
                      <a:pt x="22" y="8"/>
                    </a:lnTo>
                    <a:lnTo>
                      <a:pt x="19" y="10"/>
                    </a:lnTo>
                    <a:lnTo>
                      <a:pt x="17" y="11"/>
                    </a:lnTo>
                    <a:lnTo>
                      <a:pt x="17" y="11"/>
                    </a:lnTo>
                    <a:lnTo>
                      <a:pt x="19" y="13"/>
                    </a:lnTo>
                    <a:lnTo>
                      <a:pt x="20" y="13"/>
                    </a:lnTo>
                    <a:lnTo>
                      <a:pt x="22" y="11"/>
                    </a:lnTo>
                    <a:lnTo>
                      <a:pt x="22" y="13"/>
                    </a:lnTo>
                    <a:lnTo>
                      <a:pt x="23" y="15"/>
                    </a:lnTo>
                    <a:lnTo>
                      <a:pt x="23" y="15"/>
                    </a:lnTo>
                    <a:lnTo>
                      <a:pt x="25" y="18"/>
                    </a:lnTo>
                    <a:lnTo>
                      <a:pt x="25" y="19"/>
                    </a:lnTo>
                    <a:lnTo>
                      <a:pt x="27" y="22"/>
                    </a:lnTo>
                    <a:lnTo>
                      <a:pt x="27" y="22"/>
                    </a:lnTo>
                    <a:lnTo>
                      <a:pt x="27" y="24"/>
                    </a:lnTo>
                    <a:lnTo>
                      <a:pt x="28" y="26"/>
                    </a:lnTo>
                    <a:lnTo>
                      <a:pt x="25" y="26"/>
                    </a:lnTo>
                    <a:lnTo>
                      <a:pt x="22" y="26"/>
                    </a:lnTo>
                    <a:lnTo>
                      <a:pt x="20" y="26"/>
                    </a:lnTo>
                    <a:lnTo>
                      <a:pt x="17" y="26"/>
                    </a:lnTo>
                    <a:lnTo>
                      <a:pt x="16" y="24"/>
                    </a:lnTo>
                    <a:lnTo>
                      <a:pt x="16" y="22"/>
                    </a:lnTo>
                    <a:lnTo>
                      <a:pt x="14" y="21"/>
                    </a:lnTo>
                    <a:lnTo>
                      <a:pt x="14" y="18"/>
                    </a:lnTo>
                    <a:lnTo>
                      <a:pt x="9" y="18"/>
                    </a:lnTo>
                    <a:lnTo>
                      <a:pt x="8" y="18"/>
                    </a:lnTo>
                    <a:lnTo>
                      <a:pt x="3" y="18"/>
                    </a:lnTo>
                    <a:lnTo>
                      <a:pt x="0" y="16"/>
                    </a:lnTo>
                    <a:lnTo>
                      <a:pt x="3" y="15"/>
                    </a:lnTo>
                    <a:lnTo>
                      <a:pt x="5" y="13"/>
                    </a:lnTo>
                    <a:lnTo>
                      <a:pt x="6" y="10"/>
                    </a:lnTo>
                    <a:lnTo>
                      <a:pt x="6" y="8"/>
                    </a:lnTo>
                    <a:lnTo>
                      <a:pt x="8" y="5"/>
                    </a:lnTo>
                    <a:lnTo>
                      <a:pt x="9" y="4"/>
                    </a:lnTo>
                    <a:lnTo>
                      <a:pt x="9" y="4"/>
                    </a:lnTo>
                    <a:lnTo>
                      <a:pt x="9" y="2"/>
                    </a:lnTo>
                    <a:lnTo>
                      <a:pt x="11" y="2"/>
                    </a:lnTo>
                    <a:lnTo>
                      <a:pt x="12" y="0"/>
                    </a:lnTo>
                    <a:lnTo>
                      <a:pt x="14" y="0"/>
                    </a:lnTo>
                    <a:lnTo>
                      <a:pt x="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4" name="Freeform 232">
                <a:extLst>
                  <a:ext uri="{FF2B5EF4-FFF2-40B4-BE49-F238E27FC236}">
                    <a16:creationId xmlns:a16="http://schemas.microsoft.com/office/drawing/2014/main" id="{355B426E-A4B9-4D47-B3B1-5BC2D797DFA9}"/>
                  </a:ext>
                </a:extLst>
              </p:cNvPr>
              <p:cNvSpPr>
                <a:spLocks noEditPoints="1"/>
              </p:cNvSpPr>
              <p:nvPr/>
            </p:nvSpPr>
            <p:spPr bwMode="auto">
              <a:xfrm>
                <a:off x="9314526" y="3277578"/>
                <a:ext cx="138395" cy="175430"/>
              </a:xfrm>
              <a:custGeom>
                <a:avLst/>
                <a:gdLst>
                  <a:gd name="T0" fmla="*/ 13 w 71"/>
                  <a:gd name="T1" fmla="*/ 88 h 90"/>
                  <a:gd name="T2" fmla="*/ 3 w 71"/>
                  <a:gd name="T3" fmla="*/ 90 h 90"/>
                  <a:gd name="T4" fmla="*/ 5 w 71"/>
                  <a:gd name="T5" fmla="*/ 85 h 90"/>
                  <a:gd name="T6" fmla="*/ 11 w 71"/>
                  <a:gd name="T7" fmla="*/ 72 h 90"/>
                  <a:gd name="T8" fmla="*/ 3 w 71"/>
                  <a:gd name="T9" fmla="*/ 67 h 90"/>
                  <a:gd name="T10" fmla="*/ 2 w 71"/>
                  <a:gd name="T11" fmla="*/ 71 h 90"/>
                  <a:gd name="T12" fmla="*/ 3 w 71"/>
                  <a:gd name="T13" fmla="*/ 67 h 90"/>
                  <a:gd name="T14" fmla="*/ 26 w 71"/>
                  <a:gd name="T15" fmla="*/ 66 h 90"/>
                  <a:gd name="T16" fmla="*/ 2 w 71"/>
                  <a:gd name="T17" fmla="*/ 64 h 90"/>
                  <a:gd name="T18" fmla="*/ 27 w 71"/>
                  <a:gd name="T19" fmla="*/ 61 h 90"/>
                  <a:gd name="T20" fmla="*/ 29 w 71"/>
                  <a:gd name="T21" fmla="*/ 66 h 90"/>
                  <a:gd name="T22" fmla="*/ 27 w 71"/>
                  <a:gd name="T23" fmla="*/ 63 h 90"/>
                  <a:gd name="T24" fmla="*/ 37 w 71"/>
                  <a:gd name="T25" fmla="*/ 63 h 90"/>
                  <a:gd name="T26" fmla="*/ 5 w 71"/>
                  <a:gd name="T27" fmla="*/ 34 h 90"/>
                  <a:gd name="T28" fmla="*/ 5 w 71"/>
                  <a:gd name="T29" fmla="*/ 34 h 90"/>
                  <a:gd name="T30" fmla="*/ 70 w 71"/>
                  <a:gd name="T31" fmla="*/ 20 h 90"/>
                  <a:gd name="T32" fmla="*/ 7 w 71"/>
                  <a:gd name="T33" fmla="*/ 14 h 90"/>
                  <a:gd name="T34" fmla="*/ 7 w 71"/>
                  <a:gd name="T35" fmla="*/ 17 h 90"/>
                  <a:gd name="T36" fmla="*/ 41 w 71"/>
                  <a:gd name="T37" fmla="*/ 12 h 90"/>
                  <a:gd name="T38" fmla="*/ 51 w 71"/>
                  <a:gd name="T39" fmla="*/ 31 h 90"/>
                  <a:gd name="T40" fmla="*/ 49 w 71"/>
                  <a:gd name="T41" fmla="*/ 41 h 90"/>
                  <a:gd name="T42" fmla="*/ 51 w 71"/>
                  <a:gd name="T43" fmla="*/ 44 h 90"/>
                  <a:gd name="T44" fmla="*/ 48 w 71"/>
                  <a:gd name="T45" fmla="*/ 55 h 90"/>
                  <a:gd name="T46" fmla="*/ 38 w 71"/>
                  <a:gd name="T47" fmla="*/ 58 h 90"/>
                  <a:gd name="T48" fmla="*/ 35 w 71"/>
                  <a:gd name="T49" fmla="*/ 63 h 90"/>
                  <a:gd name="T50" fmla="*/ 30 w 71"/>
                  <a:gd name="T51" fmla="*/ 60 h 90"/>
                  <a:gd name="T52" fmla="*/ 24 w 71"/>
                  <a:gd name="T53" fmla="*/ 63 h 90"/>
                  <a:gd name="T54" fmla="*/ 22 w 71"/>
                  <a:gd name="T55" fmla="*/ 64 h 90"/>
                  <a:gd name="T56" fmla="*/ 21 w 71"/>
                  <a:gd name="T57" fmla="*/ 66 h 90"/>
                  <a:gd name="T58" fmla="*/ 18 w 71"/>
                  <a:gd name="T59" fmla="*/ 67 h 90"/>
                  <a:gd name="T60" fmla="*/ 15 w 71"/>
                  <a:gd name="T61" fmla="*/ 67 h 90"/>
                  <a:gd name="T62" fmla="*/ 10 w 71"/>
                  <a:gd name="T63" fmla="*/ 71 h 90"/>
                  <a:gd name="T64" fmla="*/ 7 w 71"/>
                  <a:gd name="T65" fmla="*/ 69 h 90"/>
                  <a:gd name="T66" fmla="*/ 8 w 71"/>
                  <a:gd name="T67" fmla="*/ 66 h 90"/>
                  <a:gd name="T68" fmla="*/ 8 w 71"/>
                  <a:gd name="T69" fmla="*/ 63 h 90"/>
                  <a:gd name="T70" fmla="*/ 5 w 71"/>
                  <a:gd name="T71" fmla="*/ 58 h 90"/>
                  <a:gd name="T72" fmla="*/ 8 w 71"/>
                  <a:gd name="T73" fmla="*/ 52 h 90"/>
                  <a:gd name="T74" fmla="*/ 8 w 71"/>
                  <a:gd name="T75" fmla="*/ 50 h 90"/>
                  <a:gd name="T76" fmla="*/ 10 w 71"/>
                  <a:gd name="T77" fmla="*/ 45 h 90"/>
                  <a:gd name="T78" fmla="*/ 8 w 71"/>
                  <a:gd name="T79" fmla="*/ 41 h 90"/>
                  <a:gd name="T80" fmla="*/ 8 w 71"/>
                  <a:gd name="T81" fmla="*/ 34 h 90"/>
                  <a:gd name="T82" fmla="*/ 3 w 71"/>
                  <a:gd name="T83" fmla="*/ 33 h 90"/>
                  <a:gd name="T84" fmla="*/ 7 w 71"/>
                  <a:gd name="T85" fmla="*/ 28 h 90"/>
                  <a:gd name="T86" fmla="*/ 13 w 71"/>
                  <a:gd name="T87" fmla="*/ 30 h 90"/>
                  <a:gd name="T88" fmla="*/ 13 w 71"/>
                  <a:gd name="T89" fmla="*/ 28 h 90"/>
                  <a:gd name="T90" fmla="*/ 10 w 71"/>
                  <a:gd name="T91" fmla="*/ 20 h 90"/>
                  <a:gd name="T92" fmla="*/ 8 w 71"/>
                  <a:gd name="T93" fmla="*/ 15 h 90"/>
                  <a:gd name="T94" fmla="*/ 10 w 71"/>
                  <a:gd name="T95" fmla="*/ 14 h 90"/>
                  <a:gd name="T96" fmla="*/ 15 w 71"/>
                  <a:gd name="T97" fmla="*/ 8 h 90"/>
                  <a:gd name="T98" fmla="*/ 22 w 71"/>
                  <a:gd name="T99" fmla="*/ 6 h 90"/>
                  <a:gd name="T100" fmla="*/ 30 w 71"/>
                  <a:gd name="T101" fmla="*/ 6 h 90"/>
                  <a:gd name="T102" fmla="*/ 35 w 71"/>
                  <a:gd name="T10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90">
                    <a:moveTo>
                      <a:pt x="11" y="83"/>
                    </a:moveTo>
                    <a:lnTo>
                      <a:pt x="13" y="85"/>
                    </a:lnTo>
                    <a:lnTo>
                      <a:pt x="13" y="85"/>
                    </a:lnTo>
                    <a:lnTo>
                      <a:pt x="13" y="86"/>
                    </a:lnTo>
                    <a:lnTo>
                      <a:pt x="13" y="88"/>
                    </a:lnTo>
                    <a:lnTo>
                      <a:pt x="10" y="88"/>
                    </a:lnTo>
                    <a:lnTo>
                      <a:pt x="8" y="90"/>
                    </a:lnTo>
                    <a:lnTo>
                      <a:pt x="5" y="90"/>
                    </a:lnTo>
                    <a:lnTo>
                      <a:pt x="5" y="90"/>
                    </a:lnTo>
                    <a:lnTo>
                      <a:pt x="3" y="90"/>
                    </a:lnTo>
                    <a:lnTo>
                      <a:pt x="3" y="90"/>
                    </a:lnTo>
                    <a:lnTo>
                      <a:pt x="3" y="88"/>
                    </a:lnTo>
                    <a:lnTo>
                      <a:pt x="2" y="88"/>
                    </a:lnTo>
                    <a:lnTo>
                      <a:pt x="3" y="86"/>
                    </a:lnTo>
                    <a:lnTo>
                      <a:pt x="5" y="85"/>
                    </a:lnTo>
                    <a:lnTo>
                      <a:pt x="10" y="83"/>
                    </a:lnTo>
                    <a:lnTo>
                      <a:pt x="11" y="83"/>
                    </a:lnTo>
                    <a:close/>
                    <a:moveTo>
                      <a:pt x="10" y="71"/>
                    </a:moveTo>
                    <a:lnTo>
                      <a:pt x="11" y="71"/>
                    </a:lnTo>
                    <a:lnTo>
                      <a:pt x="11" y="72"/>
                    </a:lnTo>
                    <a:lnTo>
                      <a:pt x="10" y="72"/>
                    </a:lnTo>
                    <a:lnTo>
                      <a:pt x="10" y="71"/>
                    </a:lnTo>
                    <a:lnTo>
                      <a:pt x="10" y="71"/>
                    </a:lnTo>
                    <a:lnTo>
                      <a:pt x="10" y="71"/>
                    </a:lnTo>
                    <a:close/>
                    <a:moveTo>
                      <a:pt x="3" y="67"/>
                    </a:moveTo>
                    <a:lnTo>
                      <a:pt x="5" y="67"/>
                    </a:lnTo>
                    <a:lnTo>
                      <a:pt x="5" y="69"/>
                    </a:lnTo>
                    <a:lnTo>
                      <a:pt x="5" y="69"/>
                    </a:lnTo>
                    <a:lnTo>
                      <a:pt x="3" y="71"/>
                    </a:lnTo>
                    <a:lnTo>
                      <a:pt x="2" y="71"/>
                    </a:lnTo>
                    <a:lnTo>
                      <a:pt x="2" y="71"/>
                    </a:lnTo>
                    <a:lnTo>
                      <a:pt x="2" y="71"/>
                    </a:lnTo>
                    <a:lnTo>
                      <a:pt x="2" y="69"/>
                    </a:lnTo>
                    <a:lnTo>
                      <a:pt x="3" y="67"/>
                    </a:lnTo>
                    <a:lnTo>
                      <a:pt x="3" y="67"/>
                    </a:lnTo>
                    <a:close/>
                    <a:moveTo>
                      <a:pt x="26" y="66"/>
                    </a:moveTo>
                    <a:lnTo>
                      <a:pt x="26" y="66"/>
                    </a:lnTo>
                    <a:lnTo>
                      <a:pt x="26" y="67"/>
                    </a:lnTo>
                    <a:lnTo>
                      <a:pt x="26" y="66"/>
                    </a:lnTo>
                    <a:lnTo>
                      <a:pt x="26" y="66"/>
                    </a:lnTo>
                    <a:close/>
                    <a:moveTo>
                      <a:pt x="2" y="61"/>
                    </a:moveTo>
                    <a:lnTo>
                      <a:pt x="2" y="63"/>
                    </a:lnTo>
                    <a:lnTo>
                      <a:pt x="2" y="64"/>
                    </a:lnTo>
                    <a:lnTo>
                      <a:pt x="2" y="66"/>
                    </a:lnTo>
                    <a:lnTo>
                      <a:pt x="2" y="64"/>
                    </a:lnTo>
                    <a:lnTo>
                      <a:pt x="2" y="64"/>
                    </a:lnTo>
                    <a:lnTo>
                      <a:pt x="0" y="63"/>
                    </a:lnTo>
                    <a:lnTo>
                      <a:pt x="0" y="63"/>
                    </a:lnTo>
                    <a:lnTo>
                      <a:pt x="2" y="61"/>
                    </a:lnTo>
                    <a:close/>
                    <a:moveTo>
                      <a:pt x="27" y="61"/>
                    </a:moveTo>
                    <a:lnTo>
                      <a:pt x="29" y="63"/>
                    </a:lnTo>
                    <a:lnTo>
                      <a:pt x="30" y="63"/>
                    </a:lnTo>
                    <a:lnTo>
                      <a:pt x="30" y="63"/>
                    </a:lnTo>
                    <a:lnTo>
                      <a:pt x="30" y="64"/>
                    </a:lnTo>
                    <a:lnTo>
                      <a:pt x="29" y="66"/>
                    </a:lnTo>
                    <a:lnTo>
                      <a:pt x="29" y="64"/>
                    </a:lnTo>
                    <a:lnTo>
                      <a:pt x="27" y="64"/>
                    </a:lnTo>
                    <a:lnTo>
                      <a:pt x="27" y="64"/>
                    </a:lnTo>
                    <a:lnTo>
                      <a:pt x="27" y="63"/>
                    </a:lnTo>
                    <a:lnTo>
                      <a:pt x="27" y="63"/>
                    </a:lnTo>
                    <a:lnTo>
                      <a:pt x="27" y="61"/>
                    </a:lnTo>
                    <a:close/>
                    <a:moveTo>
                      <a:pt x="40" y="60"/>
                    </a:moveTo>
                    <a:lnTo>
                      <a:pt x="40" y="64"/>
                    </a:lnTo>
                    <a:lnTo>
                      <a:pt x="38" y="64"/>
                    </a:lnTo>
                    <a:lnTo>
                      <a:pt x="37" y="63"/>
                    </a:lnTo>
                    <a:lnTo>
                      <a:pt x="37" y="63"/>
                    </a:lnTo>
                    <a:lnTo>
                      <a:pt x="38" y="61"/>
                    </a:lnTo>
                    <a:lnTo>
                      <a:pt x="38" y="60"/>
                    </a:lnTo>
                    <a:lnTo>
                      <a:pt x="40" y="60"/>
                    </a:lnTo>
                    <a:close/>
                    <a:moveTo>
                      <a:pt x="5" y="34"/>
                    </a:moveTo>
                    <a:lnTo>
                      <a:pt x="5" y="34"/>
                    </a:lnTo>
                    <a:lnTo>
                      <a:pt x="7" y="36"/>
                    </a:lnTo>
                    <a:lnTo>
                      <a:pt x="7" y="38"/>
                    </a:lnTo>
                    <a:lnTo>
                      <a:pt x="5" y="36"/>
                    </a:lnTo>
                    <a:lnTo>
                      <a:pt x="5" y="34"/>
                    </a:lnTo>
                    <a:close/>
                    <a:moveTo>
                      <a:pt x="71" y="19"/>
                    </a:moveTo>
                    <a:lnTo>
                      <a:pt x="71" y="19"/>
                    </a:lnTo>
                    <a:lnTo>
                      <a:pt x="71" y="20"/>
                    </a:lnTo>
                    <a:lnTo>
                      <a:pt x="71" y="20"/>
                    </a:lnTo>
                    <a:lnTo>
                      <a:pt x="70" y="20"/>
                    </a:lnTo>
                    <a:lnTo>
                      <a:pt x="70" y="19"/>
                    </a:lnTo>
                    <a:lnTo>
                      <a:pt x="70" y="19"/>
                    </a:lnTo>
                    <a:lnTo>
                      <a:pt x="71" y="19"/>
                    </a:lnTo>
                    <a:close/>
                    <a:moveTo>
                      <a:pt x="7" y="14"/>
                    </a:moveTo>
                    <a:lnTo>
                      <a:pt x="7" y="14"/>
                    </a:lnTo>
                    <a:lnTo>
                      <a:pt x="8" y="15"/>
                    </a:lnTo>
                    <a:lnTo>
                      <a:pt x="8" y="17"/>
                    </a:lnTo>
                    <a:lnTo>
                      <a:pt x="7" y="17"/>
                    </a:lnTo>
                    <a:lnTo>
                      <a:pt x="7" y="17"/>
                    </a:lnTo>
                    <a:lnTo>
                      <a:pt x="7" y="17"/>
                    </a:lnTo>
                    <a:lnTo>
                      <a:pt x="5" y="14"/>
                    </a:lnTo>
                    <a:lnTo>
                      <a:pt x="7" y="14"/>
                    </a:lnTo>
                    <a:close/>
                    <a:moveTo>
                      <a:pt x="35" y="0"/>
                    </a:moveTo>
                    <a:lnTo>
                      <a:pt x="38" y="8"/>
                    </a:lnTo>
                    <a:lnTo>
                      <a:pt x="41" y="12"/>
                    </a:lnTo>
                    <a:lnTo>
                      <a:pt x="44" y="15"/>
                    </a:lnTo>
                    <a:lnTo>
                      <a:pt x="48" y="23"/>
                    </a:lnTo>
                    <a:lnTo>
                      <a:pt x="49" y="27"/>
                    </a:lnTo>
                    <a:lnTo>
                      <a:pt x="49" y="28"/>
                    </a:lnTo>
                    <a:lnTo>
                      <a:pt x="51" y="31"/>
                    </a:lnTo>
                    <a:lnTo>
                      <a:pt x="49" y="33"/>
                    </a:lnTo>
                    <a:lnTo>
                      <a:pt x="51" y="36"/>
                    </a:lnTo>
                    <a:lnTo>
                      <a:pt x="49" y="38"/>
                    </a:lnTo>
                    <a:lnTo>
                      <a:pt x="49" y="39"/>
                    </a:lnTo>
                    <a:lnTo>
                      <a:pt x="49" y="41"/>
                    </a:lnTo>
                    <a:lnTo>
                      <a:pt x="49" y="42"/>
                    </a:lnTo>
                    <a:lnTo>
                      <a:pt x="49" y="44"/>
                    </a:lnTo>
                    <a:lnTo>
                      <a:pt x="49" y="44"/>
                    </a:lnTo>
                    <a:lnTo>
                      <a:pt x="51" y="44"/>
                    </a:lnTo>
                    <a:lnTo>
                      <a:pt x="51" y="44"/>
                    </a:lnTo>
                    <a:lnTo>
                      <a:pt x="52" y="44"/>
                    </a:lnTo>
                    <a:lnTo>
                      <a:pt x="52" y="45"/>
                    </a:lnTo>
                    <a:lnTo>
                      <a:pt x="51" y="49"/>
                    </a:lnTo>
                    <a:lnTo>
                      <a:pt x="49" y="52"/>
                    </a:lnTo>
                    <a:lnTo>
                      <a:pt x="48" y="55"/>
                    </a:lnTo>
                    <a:lnTo>
                      <a:pt x="46" y="58"/>
                    </a:lnTo>
                    <a:lnTo>
                      <a:pt x="44" y="58"/>
                    </a:lnTo>
                    <a:lnTo>
                      <a:pt x="43" y="58"/>
                    </a:lnTo>
                    <a:lnTo>
                      <a:pt x="41" y="60"/>
                    </a:lnTo>
                    <a:lnTo>
                      <a:pt x="38" y="58"/>
                    </a:lnTo>
                    <a:lnTo>
                      <a:pt x="37" y="58"/>
                    </a:lnTo>
                    <a:lnTo>
                      <a:pt x="35" y="60"/>
                    </a:lnTo>
                    <a:lnTo>
                      <a:pt x="35" y="60"/>
                    </a:lnTo>
                    <a:lnTo>
                      <a:pt x="35" y="61"/>
                    </a:lnTo>
                    <a:lnTo>
                      <a:pt x="35" y="63"/>
                    </a:lnTo>
                    <a:lnTo>
                      <a:pt x="35" y="63"/>
                    </a:lnTo>
                    <a:lnTo>
                      <a:pt x="33" y="61"/>
                    </a:lnTo>
                    <a:lnTo>
                      <a:pt x="32" y="61"/>
                    </a:lnTo>
                    <a:lnTo>
                      <a:pt x="30" y="61"/>
                    </a:lnTo>
                    <a:lnTo>
                      <a:pt x="30" y="60"/>
                    </a:lnTo>
                    <a:lnTo>
                      <a:pt x="29" y="60"/>
                    </a:lnTo>
                    <a:lnTo>
                      <a:pt x="27" y="61"/>
                    </a:lnTo>
                    <a:lnTo>
                      <a:pt x="26" y="61"/>
                    </a:lnTo>
                    <a:lnTo>
                      <a:pt x="24" y="61"/>
                    </a:lnTo>
                    <a:lnTo>
                      <a:pt x="24" y="63"/>
                    </a:lnTo>
                    <a:lnTo>
                      <a:pt x="24" y="63"/>
                    </a:lnTo>
                    <a:lnTo>
                      <a:pt x="26" y="64"/>
                    </a:lnTo>
                    <a:lnTo>
                      <a:pt x="26" y="64"/>
                    </a:lnTo>
                    <a:lnTo>
                      <a:pt x="24" y="66"/>
                    </a:lnTo>
                    <a:lnTo>
                      <a:pt x="22" y="64"/>
                    </a:lnTo>
                    <a:lnTo>
                      <a:pt x="22" y="63"/>
                    </a:lnTo>
                    <a:lnTo>
                      <a:pt x="21" y="63"/>
                    </a:lnTo>
                    <a:lnTo>
                      <a:pt x="21" y="63"/>
                    </a:lnTo>
                    <a:lnTo>
                      <a:pt x="21" y="64"/>
                    </a:lnTo>
                    <a:lnTo>
                      <a:pt x="21" y="66"/>
                    </a:lnTo>
                    <a:lnTo>
                      <a:pt x="21" y="66"/>
                    </a:lnTo>
                    <a:lnTo>
                      <a:pt x="21" y="67"/>
                    </a:lnTo>
                    <a:lnTo>
                      <a:pt x="21" y="69"/>
                    </a:lnTo>
                    <a:lnTo>
                      <a:pt x="19" y="69"/>
                    </a:lnTo>
                    <a:lnTo>
                      <a:pt x="18" y="67"/>
                    </a:lnTo>
                    <a:lnTo>
                      <a:pt x="18" y="67"/>
                    </a:lnTo>
                    <a:lnTo>
                      <a:pt x="18" y="66"/>
                    </a:lnTo>
                    <a:lnTo>
                      <a:pt x="19" y="64"/>
                    </a:lnTo>
                    <a:lnTo>
                      <a:pt x="18" y="64"/>
                    </a:lnTo>
                    <a:lnTo>
                      <a:pt x="15" y="67"/>
                    </a:lnTo>
                    <a:lnTo>
                      <a:pt x="13" y="69"/>
                    </a:lnTo>
                    <a:lnTo>
                      <a:pt x="11" y="69"/>
                    </a:lnTo>
                    <a:lnTo>
                      <a:pt x="11" y="69"/>
                    </a:lnTo>
                    <a:lnTo>
                      <a:pt x="11" y="69"/>
                    </a:lnTo>
                    <a:lnTo>
                      <a:pt x="10" y="71"/>
                    </a:lnTo>
                    <a:lnTo>
                      <a:pt x="8" y="72"/>
                    </a:lnTo>
                    <a:lnTo>
                      <a:pt x="8" y="72"/>
                    </a:lnTo>
                    <a:lnTo>
                      <a:pt x="8" y="71"/>
                    </a:lnTo>
                    <a:lnTo>
                      <a:pt x="8" y="69"/>
                    </a:lnTo>
                    <a:lnTo>
                      <a:pt x="7" y="69"/>
                    </a:lnTo>
                    <a:lnTo>
                      <a:pt x="5" y="67"/>
                    </a:lnTo>
                    <a:lnTo>
                      <a:pt x="3" y="66"/>
                    </a:lnTo>
                    <a:lnTo>
                      <a:pt x="5" y="64"/>
                    </a:lnTo>
                    <a:lnTo>
                      <a:pt x="7" y="66"/>
                    </a:lnTo>
                    <a:lnTo>
                      <a:pt x="8" y="66"/>
                    </a:lnTo>
                    <a:lnTo>
                      <a:pt x="8" y="64"/>
                    </a:lnTo>
                    <a:lnTo>
                      <a:pt x="7" y="64"/>
                    </a:lnTo>
                    <a:lnTo>
                      <a:pt x="8" y="64"/>
                    </a:lnTo>
                    <a:lnTo>
                      <a:pt x="8" y="63"/>
                    </a:lnTo>
                    <a:lnTo>
                      <a:pt x="8" y="63"/>
                    </a:lnTo>
                    <a:lnTo>
                      <a:pt x="7" y="63"/>
                    </a:lnTo>
                    <a:lnTo>
                      <a:pt x="7" y="63"/>
                    </a:lnTo>
                    <a:lnTo>
                      <a:pt x="7" y="61"/>
                    </a:lnTo>
                    <a:lnTo>
                      <a:pt x="5" y="60"/>
                    </a:lnTo>
                    <a:lnTo>
                      <a:pt x="5" y="58"/>
                    </a:lnTo>
                    <a:lnTo>
                      <a:pt x="5" y="56"/>
                    </a:lnTo>
                    <a:lnTo>
                      <a:pt x="7" y="55"/>
                    </a:lnTo>
                    <a:lnTo>
                      <a:pt x="7" y="53"/>
                    </a:lnTo>
                    <a:lnTo>
                      <a:pt x="7" y="52"/>
                    </a:lnTo>
                    <a:lnTo>
                      <a:pt x="8" y="52"/>
                    </a:lnTo>
                    <a:lnTo>
                      <a:pt x="10" y="52"/>
                    </a:lnTo>
                    <a:lnTo>
                      <a:pt x="8" y="50"/>
                    </a:lnTo>
                    <a:lnTo>
                      <a:pt x="7" y="50"/>
                    </a:lnTo>
                    <a:lnTo>
                      <a:pt x="7" y="50"/>
                    </a:lnTo>
                    <a:lnTo>
                      <a:pt x="8" y="50"/>
                    </a:lnTo>
                    <a:lnTo>
                      <a:pt x="8" y="49"/>
                    </a:lnTo>
                    <a:lnTo>
                      <a:pt x="10" y="47"/>
                    </a:lnTo>
                    <a:lnTo>
                      <a:pt x="11" y="45"/>
                    </a:lnTo>
                    <a:lnTo>
                      <a:pt x="11" y="45"/>
                    </a:lnTo>
                    <a:lnTo>
                      <a:pt x="10" y="45"/>
                    </a:lnTo>
                    <a:lnTo>
                      <a:pt x="10" y="44"/>
                    </a:lnTo>
                    <a:lnTo>
                      <a:pt x="10" y="44"/>
                    </a:lnTo>
                    <a:lnTo>
                      <a:pt x="10" y="44"/>
                    </a:lnTo>
                    <a:lnTo>
                      <a:pt x="8" y="42"/>
                    </a:lnTo>
                    <a:lnTo>
                      <a:pt x="8" y="41"/>
                    </a:lnTo>
                    <a:lnTo>
                      <a:pt x="8" y="41"/>
                    </a:lnTo>
                    <a:lnTo>
                      <a:pt x="8" y="39"/>
                    </a:lnTo>
                    <a:lnTo>
                      <a:pt x="8" y="38"/>
                    </a:lnTo>
                    <a:lnTo>
                      <a:pt x="8" y="36"/>
                    </a:lnTo>
                    <a:lnTo>
                      <a:pt x="8" y="34"/>
                    </a:lnTo>
                    <a:lnTo>
                      <a:pt x="7" y="33"/>
                    </a:lnTo>
                    <a:lnTo>
                      <a:pt x="7" y="33"/>
                    </a:lnTo>
                    <a:lnTo>
                      <a:pt x="5" y="33"/>
                    </a:lnTo>
                    <a:lnTo>
                      <a:pt x="3" y="33"/>
                    </a:lnTo>
                    <a:lnTo>
                      <a:pt x="3" y="33"/>
                    </a:lnTo>
                    <a:lnTo>
                      <a:pt x="2" y="31"/>
                    </a:lnTo>
                    <a:lnTo>
                      <a:pt x="3" y="30"/>
                    </a:lnTo>
                    <a:lnTo>
                      <a:pt x="5" y="28"/>
                    </a:lnTo>
                    <a:lnTo>
                      <a:pt x="7" y="28"/>
                    </a:lnTo>
                    <a:lnTo>
                      <a:pt x="7" y="28"/>
                    </a:lnTo>
                    <a:lnTo>
                      <a:pt x="8" y="27"/>
                    </a:lnTo>
                    <a:lnTo>
                      <a:pt x="10" y="28"/>
                    </a:lnTo>
                    <a:lnTo>
                      <a:pt x="11" y="28"/>
                    </a:lnTo>
                    <a:lnTo>
                      <a:pt x="13" y="30"/>
                    </a:lnTo>
                    <a:lnTo>
                      <a:pt x="13" y="30"/>
                    </a:lnTo>
                    <a:lnTo>
                      <a:pt x="13" y="30"/>
                    </a:lnTo>
                    <a:lnTo>
                      <a:pt x="15" y="30"/>
                    </a:lnTo>
                    <a:lnTo>
                      <a:pt x="15" y="28"/>
                    </a:lnTo>
                    <a:lnTo>
                      <a:pt x="15" y="28"/>
                    </a:lnTo>
                    <a:lnTo>
                      <a:pt x="13" y="28"/>
                    </a:lnTo>
                    <a:lnTo>
                      <a:pt x="11" y="27"/>
                    </a:lnTo>
                    <a:lnTo>
                      <a:pt x="11" y="25"/>
                    </a:lnTo>
                    <a:lnTo>
                      <a:pt x="11" y="25"/>
                    </a:lnTo>
                    <a:lnTo>
                      <a:pt x="11" y="23"/>
                    </a:lnTo>
                    <a:lnTo>
                      <a:pt x="10" y="20"/>
                    </a:lnTo>
                    <a:lnTo>
                      <a:pt x="10" y="20"/>
                    </a:lnTo>
                    <a:lnTo>
                      <a:pt x="10" y="19"/>
                    </a:lnTo>
                    <a:lnTo>
                      <a:pt x="8" y="17"/>
                    </a:lnTo>
                    <a:lnTo>
                      <a:pt x="8" y="17"/>
                    </a:lnTo>
                    <a:lnTo>
                      <a:pt x="8" y="15"/>
                    </a:lnTo>
                    <a:lnTo>
                      <a:pt x="8" y="15"/>
                    </a:lnTo>
                    <a:lnTo>
                      <a:pt x="10" y="15"/>
                    </a:lnTo>
                    <a:lnTo>
                      <a:pt x="10" y="14"/>
                    </a:lnTo>
                    <a:lnTo>
                      <a:pt x="10" y="14"/>
                    </a:lnTo>
                    <a:lnTo>
                      <a:pt x="10" y="14"/>
                    </a:lnTo>
                    <a:lnTo>
                      <a:pt x="10" y="12"/>
                    </a:lnTo>
                    <a:lnTo>
                      <a:pt x="11" y="11"/>
                    </a:lnTo>
                    <a:lnTo>
                      <a:pt x="13" y="9"/>
                    </a:lnTo>
                    <a:lnTo>
                      <a:pt x="15" y="8"/>
                    </a:lnTo>
                    <a:lnTo>
                      <a:pt x="15" y="8"/>
                    </a:lnTo>
                    <a:lnTo>
                      <a:pt x="16" y="6"/>
                    </a:lnTo>
                    <a:lnTo>
                      <a:pt x="18" y="6"/>
                    </a:lnTo>
                    <a:lnTo>
                      <a:pt x="19" y="6"/>
                    </a:lnTo>
                    <a:lnTo>
                      <a:pt x="22" y="6"/>
                    </a:lnTo>
                    <a:lnTo>
                      <a:pt x="22" y="6"/>
                    </a:lnTo>
                    <a:lnTo>
                      <a:pt x="26" y="6"/>
                    </a:lnTo>
                    <a:lnTo>
                      <a:pt x="26" y="6"/>
                    </a:lnTo>
                    <a:lnTo>
                      <a:pt x="27" y="6"/>
                    </a:lnTo>
                    <a:lnTo>
                      <a:pt x="30" y="6"/>
                    </a:lnTo>
                    <a:lnTo>
                      <a:pt x="30" y="6"/>
                    </a:lnTo>
                    <a:lnTo>
                      <a:pt x="32" y="4"/>
                    </a:lnTo>
                    <a:lnTo>
                      <a:pt x="32" y="4"/>
                    </a:lnTo>
                    <a:lnTo>
                      <a:pt x="33" y="3"/>
                    </a:lnTo>
                    <a:lnTo>
                      <a:pt x="33" y="1"/>
                    </a:lnTo>
                    <a:lnTo>
                      <a:pt x="3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5" name="Freeform 233">
                <a:extLst>
                  <a:ext uri="{FF2B5EF4-FFF2-40B4-BE49-F238E27FC236}">
                    <a16:creationId xmlns:a16="http://schemas.microsoft.com/office/drawing/2014/main" id="{8875BE7F-D4D5-4B4C-9C59-EEC9216CD7DD}"/>
                  </a:ext>
                </a:extLst>
              </p:cNvPr>
              <p:cNvSpPr>
                <a:spLocks noEditPoints="1"/>
              </p:cNvSpPr>
              <p:nvPr/>
            </p:nvSpPr>
            <p:spPr bwMode="auto">
              <a:xfrm>
                <a:off x="9269694" y="3133335"/>
                <a:ext cx="177380" cy="173481"/>
              </a:xfrm>
              <a:custGeom>
                <a:avLst/>
                <a:gdLst>
                  <a:gd name="T0" fmla="*/ 8 w 91"/>
                  <a:gd name="T1" fmla="*/ 58 h 89"/>
                  <a:gd name="T2" fmla="*/ 82 w 91"/>
                  <a:gd name="T3" fmla="*/ 0 h 89"/>
                  <a:gd name="T4" fmla="*/ 85 w 91"/>
                  <a:gd name="T5" fmla="*/ 1 h 89"/>
                  <a:gd name="T6" fmla="*/ 88 w 91"/>
                  <a:gd name="T7" fmla="*/ 8 h 89"/>
                  <a:gd name="T8" fmla="*/ 91 w 91"/>
                  <a:gd name="T9" fmla="*/ 11 h 89"/>
                  <a:gd name="T10" fmla="*/ 85 w 91"/>
                  <a:gd name="T11" fmla="*/ 14 h 89"/>
                  <a:gd name="T12" fmla="*/ 80 w 91"/>
                  <a:gd name="T13" fmla="*/ 19 h 89"/>
                  <a:gd name="T14" fmla="*/ 77 w 91"/>
                  <a:gd name="T15" fmla="*/ 28 h 89"/>
                  <a:gd name="T16" fmla="*/ 72 w 91"/>
                  <a:gd name="T17" fmla="*/ 39 h 89"/>
                  <a:gd name="T18" fmla="*/ 63 w 91"/>
                  <a:gd name="T19" fmla="*/ 45 h 89"/>
                  <a:gd name="T20" fmla="*/ 53 w 91"/>
                  <a:gd name="T21" fmla="*/ 50 h 89"/>
                  <a:gd name="T22" fmla="*/ 45 w 91"/>
                  <a:gd name="T23" fmla="*/ 58 h 89"/>
                  <a:gd name="T24" fmla="*/ 44 w 91"/>
                  <a:gd name="T25" fmla="*/ 63 h 89"/>
                  <a:gd name="T26" fmla="*/ 49 w 91"/>
                  <a:gd name="T27" fmla="*/ 67 h 89"/>
                  <a:gd name="T28" fmla="*/ 56 w 91"/>
                  <a:gd name="T29" fmla="*/ 74 h 89"/>
                  <a:gd name="T30" fmla="*/ 55 w 91"/>
                  <a:gd name="T31" fmla="*/ 78 h 89"/>
                  <a:gd name="T32" fmla="*/ 49 w 91"/>
                  <a:gd name="T33" fmla="*/ 80 h 89"/>
                  <a:gd name="T34" fmla="*/ 39 w 91"/>
                  <a:gd name="T35" fmla="*/ 80 h 89"/>
                  <a:gd name="T36" fmla="*/ 33 w 91"/>
                  <a:gd name="T37" fmla="*/ 86 h 89"/>
                  <a:gd name="T38" fmla="*/ 31 w 91"/>
                  <a:gd name="T39" fmla="*/ 88 h 89"/>
                  <a:gd name="T40" fmla="*/ 23 w 91"/>
                  <a:gd name="T41" fmla="*/ 86 h 89"/>
                  <a:gd name="T42" fmla="*/ 17 w 91"/>
                  <a:gd name="T43" fmla="*/ 88 h 89"/>
                  <a:gd name="T44" fmla="*/ 14 w 91"/>
                  <a:gd name="T45" fmla="*/ 88 h 89"/>
                  <a:gd name="T46" fmla="*/ 12 w 91"/>
                  <a:gd name="T47" fmla="*/ 83 h 89"/>
                  <a:gd name="T48" fmla="*/ 6 w 91"/>
                  <a:gd name="T49" fmla="*/ 83 h 89"/>
                  <a:gd name="T50" fmla="*/ 9 w 91"/>
                  <a:gd name="T51" fmla="*/ 77 h 89"/>
                  <a:gd name="T52" fmla="*/ 17 w 91"/>
                  <a:gd name="T53" fmla="*/ 74 h 89"/>
                  <a:gd name="T54" fmla="*/ 11 w 91"/>
                  <a:gd name="T55" fmla="*/ 71 h 89"/>
                  <a:gd name="T56" fmla="*/ 11 w 91"/>
                  <a:gd name="T57" fmla="*/ 58 h 89"/>
                  <a:gd name="T58" fmla="*/ 4 w 91"/>
                  <a:gd name="T59" fmla="*/ 56 h 89"/>
                  <a:gd name="T60" fmla="*/ 0 w 91"/>
                  <a:gd name="T61" fmla="*/ 53 h 89"/>
                  <a:gd name="T62" fmla="*/ 1 w 91"/>
                  <a:gd name="T63" fmla="*/ 49 h 89"/>
                  <a:gd name="T64" fmla="*/ 9 w 91"/>
                  <a:gd name="T65" fmla="*/ 44 h 89"/>
                  <a:gd name="T66" fmla="*/ 14 w 91"/>
                  <a:gd name="T67" fmla="*/ 41 h 89"/>
                  <a:gd name="T68" fmla="*/ 19 w 91"/>
                  <a:gd name="T69" fmla="*/ 37 h 89"/>
                  <a:gd name="T70" fmla="*/ 23 w 91"/>
                  <a:gd name="T71" fmla="*/ 36 h 89"/>
                  <a:gd name="T72" fmla="*/ 28 w 91"/>
                  <a:gd name="T73" fmla="*/ 30 h 89"/>
                  <a:gd name="T74" fmla="*/ 31 w 91"/>
                  <a:gd name="T75" fmla="*/ 25 h 89"/>
                  <a:gd name="T76" fmla="*/ 34 w 91"/>
                  <a:gd name="T77" fmla="*/ 22 h 89"/>
                  <a:gd name="T78" fmla="*/ 38 w 91"/>
                  <a:gd name="T79" fmla="*/ 22 h 89"/>
                  <a:gd name="T80" fmla="*/ 41 w 91"/>
                  <a:gd name="T81" fmla="*/ 25 h 89"/>
                  <a:gd name="T82" fmla="*/ 47 w 91"/>
                  <a:gd name="T83" fmla="*/ 26 h 89"/>
                  <a:gd name="T84" fmla="*/ 55 w 91"/>
                  <a:gd name="T85" fmla="*/ 28 h 89"/>
                  <a:gd name="T86" fmla="*/ 56 w 91"/>
                  <a:gd name="T87" fmla="*/ 23 h 89"/>
                  <a:gd name="T88" fmla="*/ 53 w 91"/>
                  <a:gd name="T89" fmla="*/ 19 h 89"/>
                  <a:gd name="T90" fmla="*/ 58 w 91"/>
                  <a:gd name="T91" fmla="*/ 17 h 89"/>
                  <a:gd name="T92" fmla="*/ 66 w 91"/>
                  <a:gd name="T93" fmla="*/ 15 h 89"/>
                  <a:gd name="T94" fmla="*/ 69 w 91"/>
                  <a:gd name="T95" fmla="*/ 12 h 89"/>
                  <a:gd name="T96" fmla="*/ 74 w 91"/>
                  <a:gd name="T97" fmla="*/ 9 h 89"/>
                  <a:gd name="T98" fmla="*/ 77 w 91"/>
                  <a:gd name="T99" fmla="*/ 9 h 89"/>
                  <a:gd name="T100" fmla="*/ 79 w 91"/>
                  <a:gd name="T10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9">
                    <a:moveTo>
                      <a:pt x="8" y="58"/>
                    </a:moveTo>
                    <a:lnTo>
                      <a:pt x="8" y="60"/>
                    </a:lnTo>
                    <a:lnTo>
                      <a:pt x="6" y="60"/>
                    </a:lnTo>
                    <a:lnTo>
                      <a:pt x="6" y="58"/>
                    </a:lnTo>
                    <a:lnTo>
                      <a:pt x="8" y="58"/>
                    </a:lnTo>
                    <a:lnTo>
                      <a:pt x="8" y="58"/>
                    </a:lnTo>
                    <a:close/>
                    <a:moveTo>
                      <a:pt x="80" y="0"/>
                    </a:moveTo>
                    <a:lnTo>
                      <a:pt x="80" y="0"/>
                    </a:lnTo>
                    <a:lnTo>
                      <a:pt x="80" y="0"/>
                    </a:lnTo>
                    <a:lnTo>
                      <a:pt x="82" y="0"/>
                    </a:lnTo>
                    <a:lnTo>
                      <a:pt x="82" y="0"/>
                    </a:lnTo>
                    <a:lnTo>
                      <a:pt x="83" y="0"/>
                    </a:lnTo>
                    <a:lnTo>
                      <a:pt x="83" y="1"/>
                    </a:lnTo>
                    <a:lnTo>
                      <a:pt x="85" y="1"/>
                    </a:lnTo>
                    <a:lnTo>
                      <a:pt x="85" y="1"/>
                    </a:lnTo>
                    <a:lnTo>
                      <a:pt x="85" y="4"/>
                    </a:lnTo>
                    <a:lnTo>
                      <a:pt x="85" y="4"/>
                    </a:lnTo>
                    <a:lnTo>
                      <a:pt x="86" y="6"/>
                    </a:lnTo>
                    <a:lnTo>
                      <a:pt x="88" y="8"/>
                    </a:lnTo>
                    <a:lnTo>
                      <a:pt x="88" y="8"/>
                    </a:lnTo>
                    <a:lnTo>
                      <a:pt x="88" y="8"/>
                    </a:lnTo>
                    <a:lnTo>
                      <a:pt x="90" y="9"/>
                    </a:lnTo>
                    <a:lnTo>
                      <a:pt x="90" y="9"/>
                    </a:lnTo>
                    <a:lnTo>
                      <a:pt x="91" y="11"/>
                    </a:lnTo>
                    <a:lnTo>
                      <a:pt x="91" y="11"/>
                    </a:lnTo>
                    <a:lnTo>
                      <a:pt x="91" y="12"/>
                    </a:lnTo>
                    <a:lnTo>
                      <a:pt x="90" y="12"/>
                    </a:lnTo>
                    <a:lnTo>
                      <a:pt x="90" y="12"/>
                    </a:lnTo>
                    <a:lnTo>
                      <a:pt x="88" y="12"/>
                    </a:lnTo>
                    <a:lnTo>
                      <a:pt x="85" y="14"/>
                    </a:lnTo>
                    <a:lnTo>
                      <a:pt x="85" y="14"/>
                    </a:lnTo>
                    <a:lnTo>
                      <a:pt x="83" y="15"/>
                    </a:lnTo>
                    <a:lnTo>
                      <a:pt x="82" y="15"/>
                    </a:lnTo>
                    <a:lnTo>
                      <a:pt x="82" y="17"/>
                    </a:lnTo>
                    <a:lnTo>
                      <a:pt x="80" y="19"/>
                    </a:lnTo>
                    <a:lnTo>
                      <a:pt x="79" y="20"/>
                    </a:lnTo>
                    <a:lnTo>
                      <a:pt x="77" y="22"/>
                    </a:lnTo>
                    <a:lnTo>
                      <a:pt x="77" y="23"/>
                    </a:lnTo>
                    <a:lnTo>
                      <a:pt x="77" y="25"/>
                    </a:lnTo>
                    <a:lnTo>
                      <a:pt x="77" y="28"/>
                    </a:lnTo>
                    <a:lnTo>
                      <a:pt x="77" y="30"/>
                    </a:lnTo>
                    <a:lnTo>
                      <a:pt x="77" y="33"/>
                    </a:lnTo>
                    <a:lnTo>
                      <a:pt x="77" y="36"/>
                    </a:lnTo>
                    <a:lnTo>
                      <a:pt x="77" y="36"/>
                    </a:lnTo>
                    <a:lnTo>
                      <a:pt x="72" y="39"/>
                    </a:lnTo>
                    <a:lnTo>
                      <a:pt x="71" y="41"/>
                    </a:lnTo>
                    <a:lnTo>
                      <a:pt x="67" y="42"/>
                    </a:lnTo>
                    <a:lnTo>
                      <a:pt x="66" y="44"/>
                    </a:lnTo>
                    <a:lnTo>
                      <a:pt x="64" y="45"/>
                    </a:lnTo>
                    <a:lnTo>
                      <a:pt x="63" y="45"/>
                    </a:lnTo>
                    <a:lnTo>
                      <a:pt x="61" y="49"/>
                    </a:lnTo>
                    <a:lnTo>
                      <a:pt x="60" y="49"/>
                    </a:lnTo>
                    <a:lnTo>
                      <a:pt x="58" y="50"/>
                    </a:lnTo>
                    <a:lnTo>
                      <a:pt x="56" y="50"/>
                    </a:lnTo>
                    <a:lnTo>
                      <a:pt x="53" y="50"/>
                    </a:lnTo>
                    <a:lnTo>
                      <a:pt x="52" y="52"/>
                    </a:lnTo>
                    <a:lnTo>
                      <a:pt x="50" y="53"/>
                    </a:lnTo>
                    <a:lnTo>
                      <a:pt x="45" y="55"/>
                    </a:lnTo>
                    <a:lnTo>
                      <a:pt x="45" y="56"/>
                    </a:lnTo>
                    <a:lnTo>
                      <a:pt x="45" y="58"/>
                    </a:lnTo>
                    <a:lnTo>
                      <a:pt x="45" y="60"/>
                    </a:lnTo>
                    <a:lnTo>
                      <a:pt x="45" y="61"/>
                    </a:lnTo>
                    <a:lnTo>
                      <a:pt x="44" y="61"/>
                    </a:lnTo>
                    <a:lnTo>
                      <a:pt x="44" y="61"/>
                    </a:lnTo>
                    <a:lnTo>
                      <a:pt x="44" y="63"/>
                    </a:lnTo>
                    <a:lnTo>
                      <a:pt x="44" y="64"/>
                    </a:lnTo>
                    <a:lnTo>
                      <a:pt x="45" y="66"/>
                    </a:lnTo>
                    <a:lnTo>
                      <a:pt x="45" y="66"/>
                    </a:lnTo>
                    <a:lnTo>
                      <a:pt x="47" y="66"/>
                    </a:lnTo>
                    <a:lnTo>
                      <a:pt x="49" y="67"/>
                    </a:lnTo>
                    <a:lnTo>
                      <a:pt x="52" y="71"/>
                    </a:lnTo>
                    <a:lnTo>
                      <a:pt x="53" y="71"/>
                    </a:lnTo>
                    <a:lnTo>
                      <a:pt x="55" y="72"/>
                    </a:lnTo>
                    <a:lnTo>
                      <a:pt x="56" y="72"/>
                    </a:lnTo>
                    <a:lnTo>
                      <a:pt x="56" y="74"/>
                    </a:lnTo>
                    <a:lnTo>
                      <a:pt x="58" y="74"/>
                    </a:lnTo>
                    <a:lnTo>
                      <a:pt x="56" y="75"/>
                    </a:lnTo>
                    <a:lnTo>
                      <a:pt x="56" y="77"/>
                    </a:lnTo>
                    <a:lnTo>
                      <a:pt x="55" y="78"/>
                    </a:lnTo>
                    <a:lnTo>
                      <a:pt x="55" y="78"/>
                    </a:lnTo>
                    <a:lnTo>
                      <a:pt x="53" y="80"/>
                    </a:lnTo>
                    <a:lnTo>
                      <a:pt x="53" y="80"/>
                    </a:lnTo>
                    <a:lnTo>
                      <a:pt x="50" y="80"/>
                    </a:lnTo>
                    <a:lnTo>
                      <a:pt x="49" y="80"/>
                    </a:lnTo>
                    <a:lnTo>
                      <a:pt x="49" y="80"/>
                    </a:lnTo>
                    <a:lnTo>
                      <a:pt x="45" y="80"/>
                    </a:lnTo>
                    <a:lnTo>
                      <a:pt x="45" y="80"/>
                    </a:lnTo>
                    <a:lnTo>
                      <a:pt x="42" y="80"/>
                    </a:lnTo>
                    <a:lnTo>
                      <a:pt x="41" y="80"/>
                    </a:lnTo>
                    <a:lnTo>
                      <a:pt x="39" y="80"/>
                    </a:lnTo>
                    <a:lnTo>
                      <a:pt x="38" y="82"/>
                    </a:lnTo>
                    <a:lnTo>
                      <a:pt x="38" y="82"/>
                    </a:lnTo>
                    <a:lnTo>
                      <a:pt x="36" y="83"/>
                    </a:lnTo>
                    <a:lnTo>
                      <a:pt x="34" y="85"/>
                    </a:lnTo>
                    <a:lnTo>
                      <a:pt x="33" y="86"/>
                    </a:lnTo>
                    <a:lnTo>
                      <a:pt x="33" y="88"/>
                    </a:lnTo>
                    <a:lnTo>
                      <a:pt x="33" y="88"/>
                    </a:lnTo>
                    <a:lnTo>
                      <a:pt x="33" y="88"/>
                    </a:lnTo>
                    <a:lnTo>
                      <a:pt x="33" y="88"/>
                    </a:lnTo>
                    <a:lnTo>
                      <a:pt x="31" y="88"/>
                    </a:lnTo>
                    <a:lnTo>
                      <a:pt x="28" y="86"/>
                    </a:lnTo>
                    <a:lnTo>
                      <a:pt x="26" y="88"/>
                    </a:lnTo>
                    <a:lnTo>
                      <a:pt x="25" y="89"/>
                    </a:lnTo>
                    <a:lnTo>
                      <a:pt x="25" y="89"/>
                    </a:lnTo>
                    <a:lnTo>
                      <a:pt x="23" y="86"/>
                    </a:lnTo>
                    <a:lnTo>
                      <a:pt x="22" y="86"/>
                    </a:lnTo>
                    <a:lnTo>
                      <a:pt x="20" y="85"/>
                    </a:lnTo>
                    <a:lnTo>
                      <a:pt x="19" y="85"/>
                    </a:lnTo>
                    <a:lnTo>
                      <a:pt x="19" y="86"/>
                    </a:lnTo>
                    <a:lnTo>
                      <a:pt x="17" y="88"/>
                    </a:lnTo>
                    <a:lnTo>
                      <a:pt x="15" y="89"/>
                    </a:lnTo>
                    <a:lnTo>
                      <a:pt x="14" y="89"/>
                    </a:lnTo>
                    <a:lnTo>
                      <a:pt x="14" y="89"/>
                    </a:lnTo>
                    <a:lnTo>
                      <a:pt x="14" y="89"/>
                    </a:lnTo>
                    <a:lnTo>
                      <a:pt x="14" y="88"/>
                    </a:lnTo>
                    <a:lnTo>
                      <a:pt x="11" y="86"/>
                    </a:lnTo>
                    <a:lnTo>
                      <a:pt x="9" y="86"/>
                    </a:lnTo>
                    <a:lnTo>
                      <a:pt x="9" y="86"/>
                    </a:lnTo>
                    <a:lnTo>
                      <a:pt x="12" y="85"/>
                    </a:lnTo>
                    <a:lnTo>
                      <a:pt x="12" y="83"/>
                    </a:lnTo>
                    <a:lnTo>
                      <a:pt x="12" y="83"/>
                    </a:lnTo>
                    <a:lnTo>
                      <a:pt x="11" y="83"/>
                    </a:lnTo>
                    <a:lnTo>
                      <a:pt x="9" y="83"/>
                    </a:lnTo>
                    <a:lnTo>
                      <a:pt x="8" y="83"/>
                    </a:lnTo>
                    <a:lnTo>
                      <a:pt x="6" y="83"/>
                    </a:lnTo>
                    <a:lnTo>
                      <a:pt x="4" y="83"/>
                    </a:lnTo>
                    <a:lnTo>
                      <a:pt x="8" y="82"/>
                    </a:lnTo>
                    <a:lnTo>
                      <a:pt x="8" y="80"/>
                    </a:lnTo>
                    <a:lnTo>
                      <a:pt x="8" y="78"/>
                    </a:lnTo>
                    <a:lnTo>
                      <a:pt x="9" y="77"/>
                    </a:lnTo>
                    <a:lnTo>
                      <a:pt x="9" y="75"/>
                    </a:lnTo>
                    <a:lnTo>
                      <a:pt x="14" y="74"/>
                    </a:lnTo>
                    <a:lnTo>
                      <a:pt x="15" y="74"/>
                    </a:lnTo>
                    <a:lnTo>
                      <a:pt x="15" y="74"/>
                    </a:lnTo>
                    <a:lnTo>
                      <a:pt x="17" y="74"/>
                    </a:lnTo>
                    <a:lnTo>
                      <a:pt x="15" y="72"/>
                    </a:lnTo>
                    <a:lnTo>
                      <a:pt x="15" y="72"/>
                    </a:lnTo>
                    <a:lnTo>
                      <a:pt x="12" y="72"/>
                    </a:lnTo>
                    <a:lnTo>
                      <a:pt x="11" y="72"/>
                    </a:lnTo>
                    <a:lnTo>
                      <a:pt x="11" y="71"/>
                    </a:lnTo>
                    <a:lnTo>
                      <a:pt x="15" y="63"/>
                    </a:lnTo>
                    <a:lnTo>
                      <a:pt x="15" y="63"/>
                    </a:lnTo>
                    <a:lnTo>
                      <a:pt x="14" y="61"/>
                    </a:lnTo>
                    <a:lnTo>
                      <a:pt x="14" y="60"/>
                    </a:lnTo>
                    <a:lnTo>
                      <a:pt x="11" y="58"/>
                    </a:lnTo>
                    <a:lnTo>
                      <a:pt x="11" y="58"/>
                    </a:lnTo>
                    <a:lnTo>
                      <a:pt x="8" y="56"/>
                    </a:lnTo>
                    <a:lnTo>
                      <a:pt x="6" y="55"/>
                    </a:lnTo>
                    <a:lnTo>
                      <a:pt x="4" y="55"/>
                    </a:lnTo>
                    <a:lnTo>
                      <a:pt x="4" y="56"/>
                    </a:lnTo>
                    <a:lnTo>
                      <a:pt x="4" y="58"/>
                    </a:lnTo>
                    <a:lnTo>
                      <a:pt x="3" y="58"/>
                    </a:lnTo>
                    <a:lnTo>
                      <a:pt x="3" y="56"/>
                    </a:lnTo>
                    <a:lnTo>
                      <a:pt x="3" y="55"/>
                    </a:lnTo>
                    <a:lnTo>
                      <a:pt x="0" y="53"/>
                    </a:lnTo>
                    <a:lnTo>
                      <a:pt x="0" y="53"/>
                    </a:lnTo>
                    <a:lnTo>
                      <a:pt x="0" y="52"/>
                    </a:lnTo>
                    <a:lnTo>
                      <a:pt x="0" y="52"/>
                    </a:lnTo>
                    <a:lnTo>
                      <a:pt x="0" y="50"/>
                    </a:lnTo>
                    <a:lnTo>
                      <a:pt x="1" y="49"/>
                    </a:lnTo>
                    <a:lnTo>
                      <a:pt x="4" y="45"/>
                    </a:lnTo>
                    <a:lnTo>
                      <a:pt x="6" y="45"/>
                    </a:lnTo>
                    <a:lnTo>
                      <a:pt x="8" y="44"/>
                    </a:lnTo>
                    <a:lnTo>
                      <a:pt x="8" y="44"/>
                    </a:lnTo>
                    <a:lnTo>
                      <a:pt x="9" y="44"/>
                    </a:lnTo>
                    <a:lnTo>
                      <a:pt x="9" y="42"/>
                    </a:lnTo>
                    <a:lnTo>
                      <a:pt x="9" y="42"/>
                    </a:lnTo>
                    <a:lnTo>
                      <a:pt x="9" y="42"/>
                    </a:lnTo>
                    <a:lnTo>
                      <a:pt x="11" y="41"/>
                    </a:lnTo>
                    <a:lnTo>
                      <a:pt x="14" y="41"/>
                    </a:lnTo>
                    <a:lnTo>
                      <a:pt x="15" y="41"/>
                    </a:lnTo>
                    <a:lnTo>
                      <a:pt x="17" y="39"/>
                    </a:lnTo>
                    <a:lnTo>
                      <a:pt x="17" y="37"/>
                    </a:lnTo>
                    <a:lnTo>
                      <a:pt x="19" y="37"/>
                    </a:lnTo>
                    <a:lnTo>
                      <a:pt x="19" y="37"/>
                    </a:lnTo>
                    <a:lnTo>
                      <a:pt x="19" y="37"/>
                    </a:lnTo>
                    <a:lnTo>
                      <a:pt x="19" y="36"/>
                    </a:lnTo>
                    <a:lnTo>
                      <a:pt x="20" y="36"/>
                    </a:lnTo>
                    <a:lnTo>
                      <a:pt x="22" y="36"/>
                    </a:lnTo>
                    <a:lnTo>
                      <a:pt x="23" y="36"/>
                    </a:lnTo>
                    <a:lnTo>
                      <a:pt x="25" y="34"/>
                    </a:lnTo>
                    <a:lnTo>
                      <a:pt x="25" y="34"/>
                    </a:lnTo>
                    <a:lnTo>
                      <a:pt x="25" y="33"/>
                    </a:lnTo>
                    <a:lnTo>
                      <a:pt x="26" y="31"/>
                    </a:lnTo>
                    <a:lnTo>
                      <a:pt x="28" y="30"/>
                    </a:lnTo>
                    <a:lnTo>
                      <a:pt x="30" y="28"/>
                    </a:lnTo>
                    <a:lnTo>
                      <a:pt x="30" y="28"/>
                    </a:lnTo>
                    <a:lnTo>
                      <a:pt x="30" y="28"/>
                    </a:lnTo>
                    <a:lnTo>
                      <a:pt x="31" y="28"/>
                    </a:lnTo>
                    <a:lnTo>
                      <a:pt x="31" y="25"/>
                    </a:lnTo>
                    <a:lnTo>
                      <a:pt x="31" y="23"/>
                    </a:lnTo>
                    <a:lnTo>
                      <a:pt x="31" y="23"/>
                    </a:lnTo>
                    <a:lnTo>
                      <a:pt x="33" y="22"/>
                    </a:lnTo>
                    <a:lnTo>
                      <a:pt x="34" y="22"/>
                    </a:lnTo>
                    <a:lnTo>
                      <a:pt x="34" y="22"/>
                    </a:lnTo>
                    <a:lnTo>
                      <a:pt x="34" y="22"/>
                    </a:lnTo>
                    <a:lnTo>
                      <a:pt x="36" y="22"/>
                    </a:lnTo>
                    <a:lnTo>
                      <a:pt x="36" y="20"/>
                    </a:lnTo>
                    <a:lnTo>
                      <a:pt x="38" y="20"/>
                    </a:lnTo>
                    <a:lnTo>
                      <a:pt x="38" y="22"/>
                    </a:lnTo>
                    <a:lnTo>
                      <a:pt x="39" y="22"/>
                    </a:lnTo>
                    <a:lnTo>
                      <a:pt x="39" y="23"/>
                    </a:lnTo>
                    <a:lnTo>
                      <a:pt x="39" y="23"/>
                    </a:lnTo>
                    <a:lnTo>
                      <a:pt x="39" y="25"/>
                    </a:lnTo>
                    <a:lnTo>
                      <a:pt x="41" y="25"/>
                    </a:lnTo>
                    <a:lnTo>
                      <a:pt x="42" y="25"/>
                    </a:lnTo>
                    <a:lnTo>
                      <a:pt x="44" y="26"/>
                    </a:lnTo>
                    <a:lnTo>
                      <a:pt x="45" y="26"/>
                    </a:lnTo>
                    <a:lnTo>
                      <a:pt x="45" y="26"/>
                    </a:lnTo>
                    <a:lnTo>
                      <a:pt x="47" y="26"/>
                    </a:lnTo>
                    <a:lnTo>
                      <a:pt x="52" y="26"/>
                    </a:lnTo>
                    <a:lnTo>
                      <a:pt x="52" y="26"/>
                    </a:lnTo>
                    <a:lnTo>
                      <a:pt x="53" y="26"/>
                    </a:lnTo>
                    <a:lnTo>
                      <a:pt x="53" y="28"/>
                    </a:lnTo>
                    <a:lnTo>
                      <a:pt x="55" y="28"/>
                    </a:lnTo>
                    <a:lnTo>
                      <a:pt x="55" y="26"/>
                    </a:lnTo>
                    <a:lnTo>
                      <a:pt x="56" y="25"/>
                    </a:lnTo>
                    <a:lnTo>
                      <a:pt x="56" y="25"/>
                    </a:lnTo>
                    <a:lnTo>
                      <a:pt x="56" y="23"/>
                    </a:lnTo>
                    <a:lnTo>
                      <a:pt x="56" y="23"/>
                    </a:lnTo>
                    <a:lnTo>
                      <a:pt x="55" y="22"/>
                    </a:lnTo>
                    <a:lnTo>
                      <a:pt x="53" y="20"/>
                    </a:lnTo>
                    <a:lnTo>
                      <a:pt x="53" y="20"/>
                    </a:lnTo>
                    <a:lnTo>
                      <a:pt x="53" y="19"/>
                    </a:lnTo>
                    <a:lnTo>
                      <a:pt x="53" y="19"/>
                    </a:lnTo>
                    <a:lnTo>
                      <a:pt x="53" y="17"/>
                    </a:lnTo>
                    <a:lnTo>
                      <a:pt x="53" y="17"/>
                    </a:lnTo>
                    <a:lnTo>
                      <a:pt x="55" y="17"/>
                    </a:lnTo>
                    <a:lnTo>
                      <a:pt x="56" y="17"/>
                    </a:lnTo>
                    <a:lnTo>
                      <a:pt x="58" y="17"/>
                    </a:lnTo>
                    <a:lnTo>
                      <a:pt x="61" y="17"/>
                    </a:lnTo>
                    <a:lnTo>
                      <a:pt x="63" y="15"/>
                    </a:lnTo>
                    <a:lnTo>
                      <a:pt x="64" y="17"/>
                    </a:lnTo>
                    <a:lnTo>
                      <a:pt x="66" y="17"/>
                    </a:lnTo>
                    <a:lnTo>
                      <a:pt x="66" y="15"/>
                    </a:lnTo>
                    <a:lnTo>
                      <a:pt x="67" y="14"/>
                    </a:lnTo>
                    <a:lnTo>
                      <a:pt x="69" y="14"/>
                    </a:lnTo>
                    <a:lnTo>
                      <a:pt x="69" y="14"/>
                    </a:lnTo>
                    <a:lnTo>
                      <a:pt x="69" y="12"/>
                    </a:lnTo>
                    <a:lnTo>
                      <a:pt x="69" y="12"/>
                    </a:lnTo>
                    <a:lnTo>
                      <a:pt x="71" y="11"/>
                    </a:lnTo>
                    <a:lnTo>
                      <a:pt x="71" y="9"/>
                    </a:lnTo>
                    <a:lnTo>
                      <a:pt x="72" y="9"/>
                    </a:lnTo>
                    <a:lnTo>
                      <a:pt x="72" y="9"/>
                    </a:lnTo>
                    <a:lnTo>
                      <a:pt x="74" y="9"/>
                    </a:lnTo>
                    <a:lnTo>
                      <a:pt x="74" y="11"/>
                    </a:lnTo>
                    <a:lnTo>
                      <a:pt x="75" y="11"/>
                    </a:lnTo>
                    <a:lnTo>
                      <a:pt x="75" y="9"/>
                    </a:lnTo>
                    <a:lnTo>
                      <a:pt x="75" y="9"/>
                    </a:lnTo>
                    <a:lnTo>
                      <a:pt x="77" y="9"/>
                    </a:lnTo>
                    <a:lnTo>
                      <a:pt x="77" y="9"/>
                    </a:lnTo>
                    <a:lnTo>
                      <a:pt x="77" y="6"/>
                    </a:lnTo>
                    <a:lnTo>
                      <a:pt x="79" y="4"/>
                    </a:lnTo>
                    <a:lnTo>
                      <a:pt x="79" y="3"/>
                    </a:lnTo>
                    <a:lnTo>
                      <a:pt x="79" y="1"/>
                    </a:lnTo>
                    <a:lnTo>
                      <a:pt x="79" y="0"/>
                    </a:lnTo>
                    <a:lnTo>
                      <a:pt x="8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6" name="Freeform 234">
                <a:extLst>
                  <a:ext uri="{FF2B5EF4-FFF2-40B4-BE49-F238E27FC236}">
                    <a16:creationId xmlns:a16="http://schemas.microsoft.com/office/drawing/2014/main" id="{9968E948-7330-4F94-A625-02369F241B91}"/>
                  </a:ext>
                </a:extLst>
              </p:cNvPr>
              <p:cNvSpPr>
                <a:spLocks noEditPoints="1"/>
              </p:cNvSpPr>
              <p:nvPr/>
            </p:nvSpPr>
            <p:spPr bwMode="auto">
              <a:xfrm>
                <a:off x="3995101" y="3924719"/>
                <a:ext cx="9747" cy="9747"/>
              </a:xfrm>
              <a:custGeom>
                <a:avLst/>
                <a:gdLst>
                  <a:gd name="T0" fmla="*/ 3 w 5"/>
                  <a:gd name="T1" fmla="*/ 3 h 5"/>
                  <a:gd name="T2" fmla="*/ 5 w 5"/>
                  <a:gd name="T3" fmla="*/ 3 h 5"/>
                  <a:gd name="T4" fmla="*/ 5 w 5"/>
                  <a:gd name="T5" fmla="*/ 5 h 5"/>
                  <a:gd name="T6" fmla="*/ 3 w 5"/>
                  <a:gd name="T7" fmla="*/ 5 h 5"/>
                  <a:gd name="T8" fmla="*/ 3 w 5"/>
                  <a:gd name="T9" fmla="*/ 5 h 5"/>
                  <a:gd name="T10" fmla="*/ 3 w 5"/>
                  <a:gd name="T11" fmla="*/ 3 h 5"/>
                  <a:gd name="T12" fmla="*/ 3 w 5"/>
                  <a:gd name="T13" fmla="*/ 3 h 5"/>
                  <a:gd name="T14" fmla="*/ 0 w 5"/>
                  <a:gd name="T15" fmla="*/ 0 h 5"/>
                  <a:gd name="T16" fmla="*/ 1 w 5"/>
                  <a:gd name="T17" fmla="*/ 0 h 5"/>
                  <a:gd name="T18" fmla="*/ 1 w 5"/>
                  <a:gd name="T19" fmla="*/ 2 h 5"/>
                  <a:gd name="T20" fmla="*/ 3 w 5"/>
                  <a:gd name="T21" fmla="*/ 2 h 5"/>
                  <a:gd name="T22" fmla="*/ 3 w 5"/>
                  <a:gd name="T23" fmla="*/ 2 h 5"/>
                  <a:gd name="T24" fmla="*/ 1 w 5"/>
                  <a:gd name="T25" fmla="*/ 3 h 5"/>
                  <a:gd name="T26" fmla="*/ 1 w 5"/>
                  <a:gd name="T27" fmla="*/ 2 h 5"/>
                  <a:gd name="T28" fmla="*/ 0 w 5"/>
                  <a:gd name="T29" fmla="*/ 2 h 5"/>
                  <a:gd name="T30" fmla="*/ 0 w 5"/>
                  <a:gd name="T31" fmla="*/ 2 h 5"/>
                  <a:gd name="T32" fmla="*/ 0 w 5"/>
                  <a:gd name="T33" fmla="*/ 0 h 5"/>
                  <a:gd name="T34" fmla="*/ 0 w 5"/>
                  <a:gd name="T35" fmla="*/ 0 h 5"/>
                  <a:gd name="T36" fmla="*/ 0 w 5"/>
                  <a:gd name="T37" fmla="*/ 0 h 5"/>
                  <a:gd name="T38" fmla="*/ 0 w 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3"/>
                    </a:moveTo>
                    <a:lnTo>
                      <a:pt x="5" y="3"/>
                    </a:lnTo>
                    <a:lnTo>
                      <a:pt x="5" y="5"/>
                    </a:lnTo>
                    <a:lnTo>
                      <a:pt x="3" y="5"/>
                    </a:lnTo>
                    <a:lnTo>
                      <a:pt x="3" y="5"/>
                    </a:lnTo>
                    <a:lnTo>
                      <a:pt x="3" y="3"/>
                    </a:lnTo>
                    <a:lnTo>
                      <a:pt x="3" y="3"/>
                    </a:lnTo>
                    <a:close/>
                    <a:moveTo>
                      <a:pt x="0" y="0"/>
                    </a:moveTo>
                    <a:lnTo>
                      <a:pt x="1" y="0"/>
                    </a:lnTo>
                    <a:lnTo>
                      <a:pt x="1" y="2"/>
                    </a:lnTo>
                    <a:lnTo>
                      <a:pt x="3" y="2"/>
                    </a:lnTo>
                    <a:lnTo>
                      <a:pt x="3" y="2"/>
                    </a:lnTo>
                    <a:lnTo>
                      <a:pt x="1" y="3"/>
                    </a:lnTo>
                    <a:lnTo>
                      <a:pt x="1" y="2"/>
                    </a:lnTo>
                    <a:lnTo>
                      <a:pt x="0" y="2"/>
                    </a:lnTo>
                    <a:lnTo>
                      <a:pt x="0" y="2"/>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7" name="Freeform 235">
                <a:extLst>
                  <a:ext uri="{FF2B5EF4-FFF2-40B4-BE49-F238E27FC236}">
                    <a16:creationId xmlns:a16="http://schemas.microsoft.com/office/drawing/2014/main" id="{6A9A1A9A-1F64-4135-8AD3-AC2C9ECA9FA1}"/>
                  </a:ext>
                </a:extLst>
              </p:cNvPr>
              <p:cNvSpPr>
                <a:spLocks noEditPoints="1"/>
              </p:cNvSpPr>
              <p:nvPr/>
            </p:nvSpPr>
            <p:spPr bwMode="auto">
              <a:xfrm>
                <a:off x="6981308" y="4735595"/>
                <a:ext cx="37036" cy="27289"/>
              </a:xfrm>
              <a:custGeom>
                <a:avLst/>
                <a:gdLst>
                  <a:gd name="T0" fmla="*/ 7 w 19"/>
                  <a:gd name="T1" fmla="*/ 13 h 14"/>
                  <a:gd name="T2" fmla="*/ 7 w 19"/>
                  <a:gd name="T3" fmla="*/ 13 h 14"/>
                  <a:gd name="T4" fmla="*/ 8 w 19"/>
                  <a:gd name="T5" fmla="*/ 14 h 14"/>
                  <a:gd name="T6" fmla="*/ 10 w 19"/>
                  <a:gd name="T7" fmla="*/ 14 h 14"/>
                  <a:gd name="T8" fmla="*/ 7 w 19"/>
                  <a:gd name="T9" fmla="*/ 14 h 14"/>
                  <a:gd name="T10" fmla="*/ 7 w 19"/>
                  <a:gd name="T11" fmla="*/ 14 h 14"/>
                  <a:gd name="T12" fmla="*/ 7 w 19"/>
                  <a:gd name="T13" fmla="*/ 13 h 14"/>
                  <a:gd name="T14" fmla="*/ 18 w 19"/>
                  <a:gd name="T15" fmla="*/ 11 h 14"/>
                  <a:gd name="T16" fmla="*/ 19 w 19"/>
                  <a:gd name="T17" fmla="*/ 11 h 14"/>
                  <a:gd name="T18" fmla="*/ 19 w 19"/>
                  <a:gd name="T19" fmla="*/ 13 h 14"/>
                  <a:gd name="T20" fmla="*/ 19 w 19"/>
                  <a:gd name="T21" fmla="*/ 14 h 14"/>
                  <a:gd name="T22" fmla="*/ 19 w 19"/>
                  <a:gd name="T23" fmla="*/ 14 h 14"/>
                  <a:gd name="T24" fmla="*/ 18 w 19"/>
                  <a:gd name="T25" fmla="*/ 14 h 14"/>
                  <a:gd name="T26" fmla="*/ 18 w 19"/>
                  <a:gd name="T27" fmla="*/ 13 h 14"/>
                  <a:gd name="T28" fmla="*/ 15 w 19"/>
                  <a:gd name="T29" fmla="*/ 11 h 14"/>
                  <a:gd name="T30" fmla="*/ 16 w 19"/>
                  <a:gd name="T31" fmla="*/ 11 h 14"/>
                  <a:gd name="T32" fmla="*/ 16 w 19"/>
                  <a:gd name="T33" fmla="*/ 11 h 14"/>
                  <a:gd name="T34" fmla="*/ 18 w 19"/>
                  <a:gd name="T35" fmla="*/ 11 h 14"/>
                  <a:gd name="T36" fmla="*/ 18 w 19"/>
                  <a:gd name="T37" fmla="*/ 11 h 14"/>
                  <a:gd name="T38" fmla="*/ 18 w 19"/>
                  <a:gd name="T39" fmla="*/ 11 h 14"/>
                  <a:gd name="T40" fmla="*/ 18 w 19"/>
                  <a:gd name="T41" fmla="*/ 11 h 14"/>
                  <a:gd name="T42" fmla="*/ 2 w 19"/>
                  <a:gd name="T43" fmla="*/ 0 h 14"/>
                  <a:gd name="T44" fmla="*/ 4 w 19"/>
                  <a:gd name="T45" fmla="*/ 0 h 14"/>
                  <a:gd name="T46" fmla="*/ 2 w 19"/>
                  <a:gd name="T47" fmla="*/ 3 h 14"/>
                  <a:gd name="T48" fmla="*/ 4 w 19"/>
                  <a:gd name="T49" fmla="*/ 6 h 14"/>
                  <a:gd name="T50" fmla="*/ 5 w 19"/>
                  <a:gd name="T51" fmla="*/ 8 h 14"/>
                  <a:gd name="T52" fmla="*/ 4 w 19"/>
                  <a:gd name="T53" fmla="*/ 8 h 14"/>
                  <a:gd name="T54" fmla="*/ 4 w 19"/>
                  <a:gd name="T55" fmla="*/ 8 h 14"/>
                  <a:gd name="T56" fmla="*/ 2 w 19"/>
                  <a:gd name="T57" fmla="*/ 8 h 14"/>
                  <a:gd name="T58" fmla="*/ 2 w 19"/>
                  <a:gd name="T59" fmla="*/ 6 h 14"/>
                  <a:gd name="T60" fmla="*/ 0 w 19"/>
                  <a:gd name="T61" fmla="*/ 6 h 14"/>
                  <a:gd name="T62" fmla="*/ 0 w 19"/>
                  <a:gd name="T63" fmla="*/ 2 h 14"/>
                  <a:gd name="T64" fmla="*/ 2 w 19"/>
                  <a:gd name="T65" fmla="*/ 0 h 14"/>
                  <a:gd name="T66" fmla="*/ 2 w 19"/>
                  <a:gd name="T67" fmla="*/ 0 h 14"/>
                  <a:gd name="T68" fmla="*/ 2 w 19"/>
                  <a:gd name="T6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4">
                    <a:moveTo>
                      <a:pt x="7" y="13"/>
                    </a:moveTo>
                    <a:lnTo>
                      <a:pt x="7" y="13"/>
                    </a:lnTo>
                    <a:lnTo>
                      <a:pt x="8" y="14"/>
                    </a:lnTo>
                    <a:lnTo>
                      <a:pt x="10" y="14"/>
                    </a:lnTo>
                    <a:lnTo>
                      <a:pt x="7" y="14"/>
                    </a:lnTo>
                    <a:lnTo>
                      <a:pt x="7" y="14"/>
                    </a:lnTo>
                    <a:lnTo>
                      <a:pt x="7" y="13"/>
                    </a:lnTo>
                    <a:close/>
                    <a:moveTo>
                      <a:pt x="18" y="11"/>
                    </a:moveTo>
                    <a:lnTo>
                      <a:pt x="19" y="11"/>
                    </a:lnTo>
                    <a:lnTo>
                      <a:pt x="19" y="13"/>
                    </a:lnTo>
                    <a:lnTo>
                      <a:pt x="19" y="14"/>
                    </a:lnTo>
                    <a:lnTo>
                      <a:pt x="19" y="14"/>
                    </a:lnTo>
                    <a:lnTo>
                      <a:pt x="18" y="14"/>
                    </a:lnTo>
                    <a:lnTo>
                      <a:pt x="18" y="13"/>
                    </a:lnTo>
                    <a:lnTo>
                      <a:pt x="15" y="11"/>
                    </a:lnTo>
                    <a:lnTo>
                      <a:pt x="16" y="11"/>
                    </a:lnTo>
                    <a:lnTo>
                      <a:pt x="16" y="11"/>
                    </a:lnTo>
                    <a:lnTo>
                      <a:pt x="18" y="11"/>
                    </a:lnTo>
                    <a:lnTo>
                      <a:pt x="18" y="11"/>
                    </a:lnTo>
                    <a:lnTo>
                      <a:pt x="18" y="11"/>
                    </a:lnTo>
                    <a:lnTo>
                      <a:pt x="18" y="11"/>
                    </a:lnTo>
                    <a:close/>
                    <a:moveTo>
                      <a:pt x="2" y="0"/>
                    </a:moveTo>
                    <a:lnTo>
                      <a:pt x="4" y="0"/>
                    </a:lnTo>
                    <a:lnTo>
                      <a:pt x="2" y="3"/>
                    </a:lnTo>
                    <a:lnTo>
                      <a:pt x="4" y="6"/>
                    </a:lnTo>
                    <a:lnTo>
                      <a:pt x="5" y="8"/>
                    </a:lnTo>
                    <a:lnTo>
                      <a:pt x="4" y="8"/>
                    </a:lnTo>
                    <a:lnTo>
                      <a:pt x="4" y="8"/>
                    </a:lnTo>
                    <a:lnTo>
                      <a:pt x="2" y="8"/>
                    </a:lnTo>
                    <a:lnTo>
                      <a:pt x="2" y="6"/>
                    </a:lnTo>
                    <a:lnTo>
                      <a:pt x="0" y="6"/>
                    </a:lnTo>
                    <a:lnTo>
                      <a:pt x="0" y="2"/>
                    </a:lnTo>
                    <a:lnTo>
                      <a:pt x="2" y="0"/>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8" name="Freeform 237">
                <a:extLst>
                  <a:ext uri="{FF2B5EF4-FFF2-40B4-BE49-F238E27FC236}">
                    <a16:creationId xmlns:a16="http://schemas.microsoft.com/office/drawing/2014/main" id="{25BDCDA0-49B5-4087-8D16-F3B13869B6D4}"/>
                  </a:ext>
                </a:extLst>
              </p:cNvPr>
              <p:cNvSpPr>
                <a:spLocks noEditPoints="1"/>
              </p:cNvSpPr>
              <p:nvPr/>
            </p:nvSpPr>
            <p:spPr bwMode="auto">
              <a:xfrm>
                <a:off x="8647892" y="4002688"/>
                <a:ext cx="148141" cy="122802"/>
              </a:xfrm>
              <a:custGeom>
                <a:avLst/>
                <a:gdLst>
                  <a:gd name="T0" fmla="*/ 13 w 76"/>
                  <a:gd name="T1" fmla="*/ 58 h 63"/>
                  <a:gd name="T2" fmla="*/ 10 w 76"/>
                  <a:gd name="T3" fmla="*/ 50 h 63"/>
                  <a:gd name="T4" fmla="*/ 10 w 76"/>
                  <a:gd name="T5" fmla="*/ 48 h 63"/>
                  <a:gd name="T6" fmla="*/ 74 w 76"/>
                  <a:gd name="T7" fmla="*/ 3 h 63"/>
                  <a:gd name="T8" fmla="*/ 73 w 76"/>
                  <a:gd name="T9" fmla="*/ 9 h 63"/>
                  <a:gd name="T10" fmla="*/ 74 w 76"/>
                  <a:gd name="T11" fmla="*/ 12 h 63"/>
                  <a:gd name="T12" fmla="*/ 76 w 76"/>
                  <a:gd name="T13" fmla="*/ 22 h 63"/>
                  <a:gd name="T14" fmla="*/ 76 w 76"/>
                  <a:gd name="T15" fmla="*/ 29 h 63"/>
                  <a:gd name="T16" fmla="*/ 74 w 76"/>
                  <a:gd name="T17" fmla="*/ 36 h 63"/>
                  <a:gd name="T18" fmla="*/ 71 w 76"/>
                  <a:gd name="T19" fmla="*/ 34 h 63"/>
                  <a:gd name="T20" fmla="*/ 65 w 76"/>
                  <a:gd name="T21" fmla="*/ 39 h 63"/>
                  <a:gd name="T22" fmla="*/ 58 w 76"/>
                  <a:gd name="T23" fmla="*/ 41 h 63"/>
                  <a:gd name="T24" fmla="*/ 58 w 76"/>
                  <a:gd name="T25" fmla="*/ 44 h 63"/>
                  <a:gd name="T26" fmla="*/ 54 w 76"/>
                  <a:gd name="T27" fmla="*/ 42 h 63"/>
                  <a:gd name="T28" fmla="*/ 51 w 76"/>
                  <a:gd name="T29" fmla="*/ 45 h 63"/>
                  <a:gd name="T30" fmla="*/ 51 w 76"/>
                  <a:gd name="T31" fmla="*/ 48 h 63"/>
                  <a:gd name="T32" fmla="*/ 55 w 76"/>
                  <a:gd name="T33" fmla="*/ 53 h 63"/>
                  <a:gd name="T34" fmla="*/ 54 w 76"/>
                  <a:gd name="T35" fmla="*/ 56 h 63"/>
                  <a:gd name="T36" fmla="*/ 51 w 76"/>
                  <a:gd name="T37" fmla="*/ 56 h 63"/>
                  <a:gd name="T38" fmla="*/ 47 w 76"/>
                  <a:gd name="T39" fmla="*/ 55 h 63"/>
                  <a:gd name="T40" fmla="*/ 43 w 76"/>
                  <a:gd name="T41" fmla="*/ 56 h 63"/>
                  <a:gd name="T42" fmla="*/ 40 w 76"/>
                  <a:gd name="T43" fmla="*/ 56 h 63"/>
                  <a:gd name="T44" fmla="*/ 38 w 76"/>
                  <a:gd name="T45" fmla="*/ 59 h 63"/>
                  <a:gd name="T46" fmla="*/ 35 w 76"/>
                  <a:gd name="T47" fmla="*/ 61 h 63"/>
                  <a:gd name="T48" fmla="*/ 30 w 76"/>
                  <a:gd name="T49" fmla="*/ 63 h 63"/>
                  <a:gd name="T50" fmla="*/ 22 w 76"/>
                  <a:gd name="T51" fmla="*/ 59 h 63"/>
                  <a:gd name="T52" fmla="*/ 17 w 76"/>
                  <a:gd name="T53" fmla="*/ 59 h 63"/>
                  <a:gd name="T54" fmla="*/ 21 w 76"/>
                  <a:gd name="T55" fmla="*/ 55 h 63"/>
                  <a:gd name="T56" fmla="*/ 16 w 76"/>
                  <a:gd name="T57" fmla="*/ 53 h 63"/>
                  <a:gd name="T58" fmla="*/ 11 w 76"/>
                  <a:gd name="T59" fmla="*/ 55 h 63"/>
                  <a:gd name="T60" fmla="*/ 11 w 76"/>
                  <a:gd name="T61" fmla="*/ 47 h 63"/>
                  <a:gd name="T62" fmla="*/ 8 w 76"/>
                  <a:gd name="T63" fmla="*/ 44 h 63"/>
                  <a:gd name="T64" fmla="*/ 5 w 76"/>
                  <a:gd name="T65" fmla="*/ 36 h 63"/>
                  <a:gd name="T66" fmla="*/ 5 w 76"/>
                  <a:gd name="T67" fmla="*/ 31 h 63"/>
                  <a:gd name="T68" fmla="*/ 2 w 76"/>
                  <a:gd name="T69" fmla="*/ 23 h 63"/>
                  <a:gd name="T70" fmla="*/ 0 w 76"/>
                  <a:gd name="T71" fmla="*/ 17 h 63"/>
                  <a:gd name="T72" fmla="*/ 3 w 76"/>
                  <a:gd name="T73" fmla="*/ 15 h 63"/>
                  <a:gd name="T74" fmla="*/ 8 w 76"/>
                  <a:gd name="T75" fmla="*/ 9 h 63"/>
                  <a:gd name="T76" fmla="*/ 14 w 76"/>
                  <a:gd name="T77" fmla="*/ 4 h 63"/>
                  <a:gd name="T78" fmla="*/ 21 w 76"/>
                  <a:gd name="T79" fmla="*/ 4 h 63"/>
                  <a:gd name="T80" fmla="*/ 25 w 76"/>
                  <a:gd name="T81" fmla="*/ 4 h 63"/>
                  <a:gd name="T82" fmla="*/ 35 w 76"/>
                  <a:gd name="T83" fmla="*/ 4 h 63"/>
                  <a:gd name="T84" fmla="*/ 38 w 76"/>
                  <a:gd name="T85" fmla="*/ 6 h 63"/>
                  <a:gd name="T86" fmla="*/ 41 w 76"/>
                  <a:gd name="T87" fmla="*/ 6 h 63"/>
                  <a:gd name="T88" fmla="*/ 43 w 76"/>
                  <a:gd name="T89" fmla="*/ 7 h 63"/>
                  <a:gd name="T90" fmla="*/ 46 w 76"/>
                  <a:gd name="T91" fmla="*/ 7 h 63"/>
                  <a:gd name="T92" fmla="*/ 52 w 76"/>
                  <a:gd name="T93" fmla="*/ 11 h 63"/>
                  <a:gd name="T94" fmla="*/ 54 w 76"/>
                  <a:gd name="T95" fmla="*/ 6 h 63"/>
                  <a:gd name="T96" fmla="*/ 55 w 76"/>
                  <a:gd name="T97" fmla="*/ 4 h 63"/>
                  <a:gd name="T98" fmla="*/ 60 w 76"/>
                  <a:gd name="T99" fmla="*/ 3 h 63"/>
                  <a:gd name="T100" fmla="*/ 62 w 76"/>
                  <a:gd name="T101" fmla="*/ 3 h 63"/>
                  <a:gd name="T102" fmla="*/ 65 w 76"/>
                  <a:gd name="T103" fmla="*/ 6 h 63"/>
                  <a:gd name="T104" fmla="*/ 68 w 76"/>
                  <a:gd name="T105" fmla="*/ 4 h 63"/>
                  <a:gd name="T106" fmla="*/ 71 w 76"/>
                  <a:gd name="T107" fmla="*/ 1 h 63"/>
                  <a:gd name="T108" fmla="*/ 74 w 76"/>
                  <a:gd name="T10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63">
                    <a:moveTo>
                      <a:pt x="13" y="56"/>
                    </a:moveTo>
                    <a:lnTo>
                      <a:pt x="14" y="58"/>
                    </a:lnTo>
                    <a:lnTo>
                      <a:pt x="14" y="58"/>
                    </a:lnTo>
                    <a:lnTo>
                      <a:pt x="13" y="58"/>
                    </a:lnTo>
                    <a:lnTo>
                      <a:pt x="13" y="56"/>
                    </a:lnTo>
                    <a:close/>
                    <a:moveTo>
                      <a:pt x="10" y="48"/>
                    </a:moveTo>
                    <a:lnTo>
                      <a:pt x="10" y="50"/>
                    </a:lnTo>
                    <a:lnTo>
                      <a:pt x="10" y="50"/>
                    </a:lnTo>
                    <a:lnTo>
                      <a:pt x="10" y="50"/>
                    </a:lnTo>
                    <a:lnTo>
                      <a:pt x="10" y="50"/>
                    </a:lnTo>
                    <a:lnTo>
                      <a:pt x="10" y="48"/>
                    </a:lnTo>
                    <a:lnTo>
                      <a:pt x="10" y="48"/>
                    </a:lnTo>
                    <a:lnTo>
                      <a:pt x="10" y="48"/>
                    </a:lnTo>
                    <a:close/>
                    <a:moveTo>
                      <a:pt x="74" y="0"/>
                    </a:moveTo>
                    <a:lnTo>
                      <a:pt x="76" y="1"/>
                    </a:lnTo>
                    <a:lnTo>
                      <a:pt x="74" y="3"/>
                    </a:lnTo>
                    <a:lnTo>
                      <a:pt x="74" y="4"/>
                    </a:lnTo>
                    <a:lnTo>
                      <a:pt x="73" y="4"/>
                    </a:lnTo>
                    <a:lnTo>
                      <a:pt x="73" y="6"/>
                    </a:lnTo>
                    <a:lnTo>
                      <a:pt x="73" y="9"/>
                    </a:lnTo>
                    <a:lnTo>
                      <a:pt x="73" y="9"/>
                    </a:lnTo>
                    <a:lnTo>
                      <a:pt x="73" y="11"/>
                    </a:lnTo>
                    <a:lnTo>
                      <a:pt x="73" y="11"/>
                    </a:lnTo>
                    <a:lnTo>
                      <a:pt x="74" y="12"/>
                    </a:lnTo>
                    <a:lnTo>
                      <a:pt x="76" y="15"/>
                    </a:lnTo>
                    <a:lnTo>
                      <a:pt x="76" y="17"/>
                    </a:lnTo>
                    <a:lnTo>
                      <a:pt x="76" y="18"/>
                    </a:lnTo>
                    <a:lnTo>
                      <a:pt x="76" y="22"/>
                    </a:lnTo>
                    <a:lnTo>
                      <a:pt x="74" y="25"/>
                    </a:lnTo>
                    <a:lnTo>
                      <a:pt x="74" y="26"/>
                    </a:lnTo>
                    <a:lnTo>
                      <a:pt x="74" y="28"/>
                    </a:lnTo>
                    <a:lnTo>
                      <a:pt x="76" y="29"/>
                    </a:lnTo>
                    <a:lnTo>
                      <a:pt x="76" y="31"/>
                    </a:lnTo>
                    <a:lnTo>
                      <a:pt x="76" y="33"/>
                    </a:lnTo>
                    <a:lnTo>
                      <a:pt x="74" y="34"/>
                    </a:lnTo>
                    <a:lnTo>
                      <a:pt x="74" y="36"/>
                    </a:lnTo>
                    <a:lnTo>
                      <a:pt x="73" y="36"/>
                    </a:lnTo>
                    <a:lnTo>
                      <a:pt x="73" y="34"/>
                    </a:lnTo>
                    <a:lnTo>
                      <a:pt x="71" y="34"/>
                    </a:lnTo>
                    <a:lnTo>
                      <a:pt x="71" y="34"/>
                    </a:lnTo>
                    <a:lnTo>
                      <a:pt x="70" y="36"/>
                    </a:lnTo>
                    <a:lnTo>
                      <a:pt x="68" y="37"/>
                    </a:lnTo>
                    <a:lnTo>
                      <a:pt x="66" y="39"/>
                    </a:lnTo>
                    <a:lnTo>
                      <a:pt x="65" y="39"/>
                    </a:lnTo>
                    <a:lnTo>
                      <a:pt x="63" y="39"/>
                    </a:lnTo>
                    <a:lnTo>
                      <a:pt x="62" y="41"/>
                    </a:lnTo>
                    <a:lnTo>
                      <a:pt x="60" y="41"/>
                    </a:lnTo>
                    <a:lnTo>
                      <a:pt x="58" y="41"/>
                    </a:lnTo>
                    <a:lnTo>
                      <a:pt x="58" y="41"/>
                    </a:lnTo>
                    <a:lnTo>
                      <a:pt x="58" y="44"/>
                    </a:lnTo>
                    <a:lnTo>
                      <a:pt x="58" y="44"/>
                    </a:lnTo>
                    <a:lnTo>
                      <a:pt x="58" y="44"/>
                    </a:lnTo>
                    <a:lnTo>
                      <a:pt x="58" y="44"/>
                    </a:lnTo>
                    <a:lnTo>
                      <a:pt x="57" y="44"/>
                    </a:lnTo>
                    <a:lnTo>
                      <a:pt x="55" y="44"/>
                    </a:lnTo>
                    <a:lnTo>
                      <a:pt x="54" y="42"/>
                    </a:lnTo>
                    <a:lnTo>
                      <a:pt x="52" y="44"/>
                    </a:lnTo>
                    <a:lnTo>
                      <a:pt x="52" y="44"/>
                    </a:lnTo>
                    <a:lnTo>
                      <a:pt x="52" y="45"/>
                    </a:lnTo>
                    <a:lnTo>
                      <a:pt x="51" y="45"/>
                    </a:lnTo>
                    <a:lnTo>
                      <a:pt x="51" y="45"/>
                    </a:lnTo>
                    <a:lnTo>
                      <a:pt x="51" y="45"/>
                    </a:lnTo>
                    <a:lnTo>
                      <a:pt x="51" y="47"/>
                    </a:lnTo>
                    <a:lnTo>
                      <a:pt x="51" y="48"/>
                    </a:lnTo>
                    <a:lnTo>
                      <a:pt x="51" y="50"/>
                    </a:lnTo>
                    <a:lnTo>
                      <a:pt x="52" y="50"/>
                    </a:lnTo>
                    <a:lnTo>
                      <a:pt x="54" y="53"/>
                    </a:lnTo>
                    <a:lnTo>
                      <a:pt x="55" y="53"/>
                    </a:lnTo>
                    <a:lnTo>
                      <a:pt x="55" y="53"/>
                    </a:lnTo>
                    <a:lnTo>
                      <a:pt x="55" y="55"/>
                    </a:lnTo>
                    <a:lnTo>
                      <a:pt x="55" y="56"/>
                    </a:lnTo>
                    <a:lnTo>
                      <a:pt x="54" y="56"/>
                    </a:lnTo>
                    <a:lnTo>
                      <a:pt x="52" y="56"/>
                    </a:lnTo>
                    <a:lnTo>
                      <a:pt x="52" y="56"/>
                    </a:lnTo>
                    <a:lnTo>
                      <a:pt x="51" y="56"/>
                    </a:lnTo>
                    <a:lnTo>
                      <a:pt x="51" y="56"/>
                    </a:lnTo>
                    <a:lnTo>
                      <a:pt x="51" y="55"/>
                    </a:lnTo>
                    <a:lnTo>
                      <a:pt x="49" y="55"/>
                    </a:lnTo>
                    <a:lnTo>
                      <a:pt x="49" y="55"/>
                    </a:lnTo>
                    <a:lnTo>
                      <a:pt x="47" y="55"/>
                    </a:lnTo>
                    <a:lnTo>
                      <a:pt x="46" y="55"/>
                    </a:lnTo>
                    <a:lnTo>
                      <a:pt x="44" y="55"/>
                    </a:lnTo>
                    <a:lnTo>
                      <a:pt x="44" y="55"/>
                    </a:lnTo>
                    <a:lnTo>
                      <a:pt x="43" y="56"/>
                    </a:lnTo>
                    <a:lnTo>
                      <a:pt x="43" y="56"/>
                    </a:lnTo>
                    <a:lnTo>
                      <a:pt x="41" y="55"/>
                    </a:lnTo>
                    <a:lnTo>
                      <a:pt x="40" y="55"/>
                    </a:lnTo>
                    <a:lnTo>
                      <a:pt x="40" y="56"/>
                    </a:lnTo>
                    <a:lnTo>
                      <a:pt x="40" y="56"/>
                    </a:lnTo>
                    <a:lnTo>
                      <a:pt x="40" y="58"/>
                    </a:lnTo>
                    <a:lnTo>
                      <a:pt x="40" y="58"/>
                    </a:lnTo>
                    <a:lnTo>
                      <a:pt x="38" y="59"/>
                    </a:lnTo>
                    <a:lnTo>
                      <a:pt x="36" y="59"/>
                    </a:lnTo>
                    <a:lnTo>
                      <a:pt x="36" y="61"/>
                    </a:lnTo>
                    <a:lnTo>
                      <a:pt x="36" y="61"/>
                    </a:lnTo>
                    <a:lnTo>
                      <a:pt x="35" y="61"/>
                    </a:lnTo>
                    <a:lnTo>
                      <a:pt x="32" y="61"/>
                    </a:lnTo>
                    <a:lnTo>
                      <a:pt x="32" y="61"/>
                    </a:lnTo>
                    <a:lnTo>
                      <a:pt x="32" y="63"/>
                    </a:lnTo>
                    <a:lnTo>
                      <a:pt x="30" y="63"/>
                    </a:lnTo>
                    <a:lnTo>
                      <a:pt x="29" y="61"/>
                    </a:lnTo>
                    <a:lnTo>
                      <a:pt x="24" y="59"/>
                    </a:lnTo>
                    <a:lnTo>
                      <a:pt x="22" y="59"/>
                    </a:lnTo>
                    <a:lnTo>
                      <a:pt x="22" y="59"/>
                    </a:lnTo>
                    <a:lnTo>
                      <a:pt x="22" y="59"/>
                    </a:lnTo>
                    <a:lnTo>
                      <a:pt x="19" y="61"/>
                    </a:lnTo>
                    <a:lnTo>
                      <a:pt x="17" y="61"/>
                    </a:lnTo>
                    <a:lnTo>
                      <a:pt x="17" y="59"/>
                    </a:lnTo>
                    <a:lnTo>
                      <a:pt x="17" y="59"/>
                    </a:lnTo>
                    <a:lnTo>
                      <a:pt x="17" y="58"/>
                    </a:lnTo>
                    <a:lnTo>
                      <a:pt x="19" y="58"/>
                    </a:lnTo>
                    <a:lnTo>
                      <a:pt x="21" y="55"/>
                    </a:lnTo>
                    <a:lnTo>
                      <a:pt x="19" y="53"/>
                    </a:lnTo>
                    <a:lnTo>
                      <a:pt x="19" y="52"/>
                    </a:lnTo>
                    <a:lnTo>
                      <a:pt x="17" y="52"/>
                    </a:lnTo>
                    <a:lnTo>
                      <a:pt x="16" y="53"/>
                    </a:lnTo>
                    <a:lnTo>
                      <a:pt x="16" y="55"/>
                    </a:lnTo>
                    <a:lnTo>
                      <a:pt x="14" y="55"/>
                    </a:lnTo>
                    <a:lnTo>
                      <a:pt x="14" y="55"/>
                    </a:lnTo>
                    <a:lnTo>
                      <a:pt x="11" y="55"/>
                    </a:lnTo>
                    <a:lnTo>
                      <a:pt x="11" y="53"/>
                    </a:lnTo>
                    <a:lnTo>
                      <a:pt x="11" y="52"/>
                    </a:lnTo>
                    <a:lnTo>
                      <a:pt x="11" y="48"/>
                    </a:lnTo>
                    <a:lnTo>
                      <a:pt x="11" y="47"/>
                    </a:lnTo>
                    <a:lnTo>
                      <a:pt x="10" y="45"/>
                    </a:lnTo>
                    <a:lnTo>
                      <a:pt x="10" y="44"/>
                    </a:lnTo>
                    <a:lnTo>
                      <a:pt x="10" y="42"/>
                    </a:lnTo>
                    <a:lnTo>
                      <a:pt x="8" y="44"/>
                    </a:lnTo>
                    <a:lnTo>
                      <a:pt x="8" y="44"/>
                    </a:lnTo>
                    <a:lnTo>
                      <a:pt x="8" y="44"/>
                    </a:lnTo>
                    <a:lnTo>
                      <a:pt x="6" y="37"/>
                    </a:lnTo>
                    <a:lnTo>
                      <a:pt x="5" y="36"/>
                    </a:lnTo>
                    <a:lnTo>
                      <a:pt x="6" y="34"/>
                    </a:lnTo>
                    <a:lnTo>
                      <a:pt x="6" y="33"/>
                    </a:lnTo>
                    <a:lnTo>
                      <a:pt x="5" y="33"/>
                    </a:lnTo>
                    <a:lnTo>
                      <a:pt x="5" y="31"/>
                    </a:lnTo>
                    <a:lnTo>
                      <a:pt x="2" y="29"/>
                    </a:lnTo>
                    <a:lnTo>
                      <a:pt x="2" y="28"/>
                    </a:lnTo>
                    <a:lnTo>
                      <a:pt x="2" y="25"/>
                    </a:lnTo>
                    <a:lnTo>
                      <a:pt x="2" y="23"/>
                    </a:lnTo>
                    <a:lnTo>
                      <a:pt x="0" y="22"/>
                    </a:lnTo>
                    <a:lnTo>
                      <a:pt x="0" y="20"/>
                    </a:lnTo>
                    <a:lnTo>
                      <a:pt x="0" y="17"/>
                    </a:lnTo>
                    <a:lnTo>
                      <a:pt x="0" y="17"/>
                    </a:lnTo>
                    <a:lnTo>
                      <a:pt x="2" y="17"/>
                    </a:lnTo>
                    <a:lnTo>
                      <a:pt x="3" y="17"/>
                    </a:lnTo>
                    <a:lnTo>
                      <a:pt x="3" y="15"/>
                    </a:lnTo>
                    <a:lnTo>
                      <a:pt x="3" y="15"/>
                    </a:lnTo>
                    <a:lnTo>
                      <a:pt x="5" y="14"/>
                    </a:lnTo>
                    <a:lnTo>
                      <a:pt x="6" y="12"/>
                    </a:lnTo>
                    <a:lnTo>
                      <a:pt x="6" y="11"/>
                    </a:lnTo>
                    <a:lnTo>
                      <a:pt x="8" y="9"/>
                    </a:lnTo>
                    <a:lnTo>
                      <a:pt x="8" y="7"/>
                    </a:lnTo>
                    <a:lnTo>
                      <a:pt x="10" y="6"/>
                    </a:lnTo>
                    <a:lnTo>
                      <a:pt x="13" y="6"/>
                    </a:lnTo>
                    <a:lnTo>
                      <a:pt x="14" y="4"/>
                    </a:lnTo>
                    <a:lnTo>
                      <a:pt x="16" y="4"/>
                    </a:lnTo>
                    <a:lnTo>
                      <a:pt x="17" y="4"/>
                    </a:lnTo>
                    <a:lnTo>
                      <a:pt x="19" y="4"/>
                    </a:lnTo>
                    <a:lnTo>
                      <a:pt x="21" y="4"/>
                    </a:lnTo>
                    <a:lnTo>
                      <a:pt x="22" y="4"/>
                    </a:lnTo>
                    <a:lnTo>
                      <a:pt x="22" y="4"/>
                    </a:lnTo>
                    <a:lnTo>
                      <a:pt x="24" y="4"/>
                    </a:lnTo>
                    <a:lnTo>
                      <a:pt x="25" y="4"/>
                    </a:lnTo>
                    <a:lnTo>
                      <a:pt x="27" y="4"/>
                    </a:lnTo>
                    <a:lnTo>
                      <a:pt x="30" y="4"/>
                    </a:lnTo>
                    <a:lnTo>
                      <a:pt x="33" y="4"/>
                    </a:lnTo>
                    <a:lnTo>
                      <a:pt x="35" y="4"/>
                    </a:lnTo>
                    <a:lnTo>
                      <a:pt x="36" y="4"/>
                    </a:lnTo>
                    <a:lnTo>
                      <a:pt x="38" y="4"/>
                    </a:lnTo>
                    <a:lnTo>
                      <a:pt x="38" y="6"/>
                    </a:lnTo>
                    <a:lnTo>
                      <a:pt x="38" y="6"/>
                    </a:lnTo>
                    <a:lnTo>
                      <a:pt x="40" y="7"/>
                    </a:lnTo>
                    <a:lnTo>
                      <a:pt x="40" y="7"/>
                    </a:lnTo>
                    <a:lnTo>
                      <a:pt x="41" y="6"/>
                    </a:lnTo>
                    <a:lnTo>
                      <a:pt x="41" y="6"/>
                    </a:lnTo>
                    <a:lnTo>
                      <a:pt x="41" y="6"/>
                    </a:lnTo>
                    <a:lnTo>
                      <a:pt x="41" y="6"/>
                    </a:lnTo>
                    <a:lnTo>
                      <a:pt x="41" y="6"/>
                    </a:lnTo>
                    <a:lnTo>
                      <a:pt x="43" y="7"/>
                    </a:lnTo>
                    <a:lnTo>
                      <a:pt x="43" y="7"/>
                    </a:lnTo>
                    <a:lnTo>
                      <a:pt x="44" y="9"/>
                    </a:lnTo>
                    <a:lnTo>
                      <a:pt x="44" y="9"/>
                    </a:lnTo>
                    <a:lnTo>
                      <a:pt x="46" y="7"/>
                    </a:lnTo>
                    <a:lnTo>
                      <a:pt x="49" y="9"/>
                    </a:lnTo>
                    <a:lnTo>
                      <a:pt x="49" y="9"/>
                    </a:lnTo>
                    <a:lnTo>
                      <a:pt x="51" y="11"/>
                    </a:lnTo>
                    <a:lnTo>
                      <a:pt x="52" y="11"/>
                    </a:lnTo>
                    <a:lnTo>
                      <a:pt x="54" y="11"/>
                    </a:lnTo>
                    <a:lnTo>
                      <a:pt x="55" y="9"/>
                    </a:lnTo>
                    <a:lnTo>
                      <a:pt x="54" y="9"/>
                    </a:lnTo>
                    <a:lnTo>
                      <a:pt x="54" y="6"/>
                    </a:lnTo>
                    <a:lnTo>
                      <a:pt x="52" y="6"/>
                    </a:lnTo>
                    <a:lnTo>
                      <a:pt x="54" y="4"/>
                    </a:lnTo>
                    <a:lnTo>
                      <a:pt x="55" y="4"/>
                    </a:lnTo>
                    <a:lnTo>
                      <a:pt x="55" y="4"/>
                    </a:lnTo>
                    <a:lnTo>
                      <a:pt x="57" y="3"/>
                    </a:lnTo>
                    <a:lnTo>
                      <a:pt x="57" y="3"/>
                    </a:lnTo>
                    <a:lnTo>
                      <a:pt x="58" y="4"/>
                    </a:lnTo>
                    <a:lnTo>
                      <a:pt x="60" y="3"/>
                    </a:lnTo>
                    <a:lnTo>
                      <a:pt x="60" y="1"/>
                    </a:lnTo>
                    <a:lnTo>
                      <a:pt x="60" y="3"/>
                    </a:lnTo>
                    <a:lnTo>
                      <a:pt x="62" y="3"/>
                    </a:lnTo>
                    <a:lnTo>
                      <a:pt x="62" y="3"/>
                    </a:lnTo>
                    <a:lnTo>
                      <a:pt x="63" y="4"/>
                    </a:lnTo>
                    <a:lnTo>
                      <a:pt x="63" y="4"/>
                    </a:lnTo>
                    <a:lnTo>
                      <a:pt x="65" y="6"/>
                    </a:lnTo>
                    <a:lnTo>
                      <a:pt x="65" y="6"/>
                    </a:lnTo>
                    <a:lnTo>
                      <a:pt x="66" y="6"/>
                    </a:lnTo>
                    <a:lnTo>
                      <a:pt x="66" y="6"/>
                    </a:lnTo>
                    <a:lnTo>
                      <a:pt x="68" y="4"/>
                    </a:lnTo>
                    <a:lnTo>
                      <a:pt x="68" y="4"/>
                    </a:lnTo>
                    <a:lnTo>
                      <a:pt x="68" y="4"/>
                    </a:lnTo>
                    <a:lnTo>
                      <a:pt x="70" y="4"/>
                    </a:lnTo>
                    <a:lnTo>
                      <a:pt x="71" y="3"/>
                    </a:lnTo>
                    <a:lnTo>
                      <a:pt x="71" y="1"/>
                    </a:lnTo>
                    <a:lnTo>
                      <a:pt x="71" y="1"/>
                    </a:lnTo>
                    <a:lnTo>
                      <a:pt x="73" y="3"/>
                    </a:lnTo>
                    <a:lnTo>
                      <a:pt x="74" y="1"/>
                    </a:lnTo>
                    <a:lnTo>
                      <a:pt x="74" y="1"/>
                    </a:lnTo>
                    <a:lnTo>
                      <a:pt x="7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9" name="Freeform 238">
                <a:extLst>
                  <a:ext uri="{FF2B5EF4-FFF2-40B4-BE49-F238E27FC236}">
                    <a16:creationId xmlns:a16="http://schemas.microsoft.com/office/drawing/2014/main" id="{C63DD4D1-B7D3-4BE7-90DA-DBD419846984}"/>
                  </a:ext>
                </a:extLst>
              </p:cNvPr>
              <p:cNvSpPr>
                <a:spLocks noEditPoints="1"/>
              </p:cNvSpPr>
              <p:nvPr/>
            </p:nvSpPr>
            <p:spPr bwMode="auto">
              <a:xfrm>
                <a:off x="7714216" y="3123589"/>
                <a:ext cx="309927" cy="134497"/>
              </a:xfrm>
              <a:custGeom>
                <a:avLst/>
                <a:gdLst>
                  <a:gd name="T0" fmla="*/ 22 w 159"/>
                  <a:gd name="T1" fmla="*/ 58 h 69"/>
                  <a:gd name="T2" fmla="*/ 36 w 159"/>
                  <a:gd name="T3" fmla="*/ 57 h 69"/>
                  <a:gd name="T4" fmla="*/ 27 w 159"/>
                  <a:gd name="T5" fmla="*/ 54 h 69"/>
                  <a:gd name="T6" fmla="*/ 27 w 159"/>
                  <a:gd name="T7" fmla="*/ 57 h 69"/>
                  <a:gd name="T8" fmla="*/ 30 w 159"/>
                  <a:gd name="T9" fmla="*/ 55 h 69"/>
                  <a:gd name="T10" fmla="*/ 79 w 159"/>
                  <a:gd name="T11" fmla="*/ 3 h 69"/>
                  <a:gd name="T12" fmla="*/ 96 w 159"/>
                  <a:gd name="T13" fmla="*/ 6 h 69"/>
                  <a:gd name="T14" fmla="*/ 113 w 159"/>
                  <a:gd name="T15" fmla="*/ 5 h 69"/>
                  <a:gd name="T16" fmla="*/ 128 w 159"/>
                  <a:gd name="T17" fmla="*/ 6 h 69"/>
                  <a:gd name="T18" fmla="*/ 142 w 159"/>
                  <a:gd name="T19" fmla="*/ 8 h 69"/>
                  <a:gd name="T20" fmla="*/ 148 w 159"/>
                  <a:gd name="T21" fmla="*/ 14 h 69"/>
                  <a:gd name="T22" fmla="*/ 159 w 159"/>
                  <a:gd name="T23" fmla="*/ 20 h 69"/>
                  <a:gd name="T24" fmla="*/ 150 w 159"/>
                  <a:gd name="T25" fmla="*/ 25 h 69"/>
                  <a:gd name="T26" fmla="*/ 132 w 159"/>
                  <a:gd name="T27" fmla="*/ 33 h 69"/>
                  <a:gd name="T28" fmla="*/ 121 w 159"/>
                  <a:gd name="T29" fmla="*/ 39 h 69"/>
                  <a:gd name="T30" fmla="*/ 109 w 159"/>
                  <a:gd name="T31" fmla="*/ 42 h 69"/>
                  <a:gd name="T32" fmla="*/ 102 w 159"/>
                  <a:gd name="T33" fmla="*/ 50 h 69"/>
                  <a:gd name="T34" fmla="*/ 94 w 159"/>
                  <a:gd name="T35" fmla="*/ 50 h 69"/>
                  <a:gd name="T36" fmla="*/ 85 w 159"/>
                  <a:gd name="T37" fmla="*/ 49 h 69"/>
                  <a:gd name="T38" fmla="*/ 82 w 159"/>
                  <a:gd name="T39" fmla="*/ 50 h 69"/>
                  <a:gd name="T40" fmla="*/ 69 w 159"/>
                  <a:gd name="T41" fmla="*/ 55 h 69"/>
                  <a:gd name="T42" fmla="*/ 68 w 159"/>
                  <a:gd name="T43" fmla="*/ 61 h 69"/>
                  <a:gd name="T44" fmla="*/ 63 w 159"/>
                  <a:gd name="T45" fmla="*/ 66 h 69"/>
                  <a:gd name="T46" fmla="*/ 53 w 159"/>
                  <a:gd name="T47" fmla="*/ 68 h 69"/>
                  <a:gd name="T48" fmla="*/ 44 w 159"/>
                  <a:gd name="T49" fmla="*/ 69 h 69"/>
                  <a:gd name="T50" fmla="*/ 36 w 159"/>
                  <a:gd name="T51" fmla="*/ 68 h 69"/>
                  <a:gd name="T52" fmla="*/ 33 w 159"/>
                  <a:gd name="T53" fmla="*/ 63 h 69"/>
                  <a:gd name="T54" fmla="*/ 28 w 159"/>
                  <a:gd name="T55" fmla="*/ 65 h 69"/>
                  <a:gd name="T56" fmla="*/ 20 w 159"/>
                  <a:gd name="T57" fmla="*/ 63 h 69"/>
                  <a:gd name="T58" fmla="*/ 12 w 159"/>
                  <a:gd name="T59" fmla="*/ 63 h 69"/>
                  <a:gd name="T60" fmla="*/ 1 w 159"/>
                  <a:gd name="T61" fmla="*/ 65 h 69"/>
                  <a:gd name="T62" fmla="*/ 3 w 159"/>
                  <a:gd name="T63" fmla="*/ 58 h 69"/>
                  <a:gd name="T64" fmla="*/ 8 w 159"/>
                  <a:gd name="T65" fmla="*/ 54 h 69"/>
                  <a:gd name="T66" fmla="*/ 20 w 159"/>
                  <a:gd name="T67" fmla="*/ 57 h 69"/>
                  <a:gd name="T68" fmla="*/ 25 w 159"/>
                  <a:gd name="T69" fmla="*/ 52 h 69"/>
                  <a:gd name="T70" fmla="*/ 34 w 159"/>
                  <a:gd name="T71" fmla="*/ 52 h 69"/>
                  <a:gd name="T72" fmla="*/ 39 w 159"/>
                  <a:gd name="T73" fmla="*/ 52 h 69"/>
                  <a:gd name="T74" fmla="*/ 44 w 159"/>
                  <a:gd name="T75" fmla="*/ 49 h 69"/>
                  <a:gd name="T76" fmla="*/ 46 w 159"/>
                  <a:gd name="T77" fmla="*/ 47 h 69"/>
                  <a:gd name="T78" fmla="*/ 57 w 159"/>
                  <a:gd name="T79" fmla="*/ 42 h 69"/>
                  <a:gd name="T80" fmla="*/ 50 w 159"/>
                  <a:gd name="T81" fmla="*/ 41 h 69"/>
                  <a:gd name="T82" fmla="*/ 44 w 159"/>
                  <a:gd name="T83" fmla="*/ 39 h 69"/>
                  <a:gd name="T84" fmla="*/ 39 w 159"/>
                  <a:gd name="T85" fmla="*/ 36 h 69"/>
                  <a:gd name="T86" fmla="*/ 36 w 159"/>
                  <a:gd name="T87" fmla="*/ 30 h 69"/>
                  <a:gd name="T88" fmla="*/ 34 w 159"/>
                  <a:gd name="T89" fmla="*/ 35 h 69"/>
                  <a:gd name="T90" fmla="*/ 28 w 159"/>
                  <a:gd name="T91" fmla="*/ 36 h 69"/>
                  <a:gd name="T92" fmla="*/ 20 w 159"/>
                  <a:gd name="T93" fmla="*/ 31 h 69"/>
                  <a:gd name="T94" fmla="*/ 19 w 159"/>
                  <a:gd name="T95" fmla="*/ 27 h 69"/>
                  <a:gd name="T96" fmla="*/ 25 w 159"/>
                  <a:gd name="T97" fmla="*/ 22 h 69"/>
                  <a:gd name="T98" fmla="*/ 27 w 159"/>
                  <a:gd name="T99" fmla="*/ 17 h 69"/>
                  <a:gd name="T100" fmla="*/ 28 w 159"/>
                  <a:gd name="T101" fmla="*/ 11 h 69"/>
                  <a:gd name="T102" fmla="*/ 38 w 159"/>
                  <a:gd name="T103" fmla="*/ 8 h 69"/>
                  <a:gd name="T104" fmla="*/ 52 w 159"/>
                  <a:gd name="T105" fmla="*/ 11 h 69"/>
                  <a:gd name="T106" fmla="*/ 61 w 159"/>
                  <a:gd name="T107" fmla="*/ 11 h 69"/>
                  <a:gd name="T108" fmla="*/ 71 w 159"/>
                  <a:gd name="T10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 h="69">
                    <a:moveTo>
                      <a:pt x="19" y="58"/>
                    </a:moveTo>
                    <a:lnTo>
                      <a:pt x="19" y="58"/>
                    </a:lnTo>
                    <a:lnTo>
                      <a:pt x="19" y="60"/>
                    </a:lnTo>
                    <a:lnTo>
                      <a:pt x="20" y="60"/>
                    </a:lnTo>
                    <a:lnTo>
                      <a:pt x="20" y="60"/>
                    </a:lnTo>
                    <a:lnTo>
                      <a:pt x="22" y="60"/>
                    </a:lnTo>
                    <a:lnTo>
                      <a:pt x="22" y="58"/>
                    </a:lnTo>
                    <a:lnTo>
                      <a:pt x="22" y="58"/>
                    </a:lnTo>
                    <a:lnTo>
                      <a:pt x="20" y="58"/>
                    </a:lnTo>
                    <a:lnTo>
                      <a:pt x="19" y="58"/>
                    </a:lnTo>
                    <a:lnTo>
                      <a:pt x="19" y="58"/>
                    </a:lnTo>
                    <a:close/>
                    <a:moveTo>
                      <a:pt x="38" y="57"/>
                    </a:moveTo>
                    <a:lnTo>
                      <a:pt x="38" y="57"/>
                    </a:lnTo>
                    <a:lnTo>
                      <a:pt x="36" y="57"/>
                    </a:lnTo>
                    <a:lnTo>
                      <a:pt x="36" y="57"/>
                    </a:lnTo>
                    <a:lnTo>
                      <a:pt x="36" y="57"/>
                    </a:lnTo>
                    <a:lnTo>
                      <a:pt x="36" y="58"/>
                    </a:lnTo>
                    <a:lnTo>
                      <a:pt x="38" y="58"/>
                    </a:lnTo>
                    <a:lnTo>
                      <a:pt x="38" y="57"/>
                    </a:lnTo>
                    <a:lnTo>
                      <a:pt x="38" y="57"/>
                    </a:lnTo>
                    <a:close/>
                    <a:moveTo>
                      <a:pt x="27" y="54"/>
                    </a:moveTo>
                    <a:lnTo>
                      <a:pt x="25" y="54"/>
                    </a:lnTo>
                    <a:lnTo>
                      <a:pt x="25" y="55"/>
                    </a:lnTo>
                    <a:lnTo>
                      <a:pt x="25" y="55"/>
                    </a:lnTo>
                    <a:lnTo>
                      <a:pt x="27" y="57"/>
                    </a:lnTo>
                    <a:lnTo>
                      <a:pt x="27" y="57"/>
                    </a:lnTo>
                    <a:lnTo>
                      <a:pt x="27" y="57"/>
                    </a:lnTo>
                    <a:lnTo>
                      <a:pt x="27" y="57"/>
                    </a:lnTo>
                    <a:lnTo>
                      <a:pt x="27" y="58"/>
                    </a:lnTo>
                    <a:lnTo>
                      <a:pt x="27" y="58"/>
                    </a:lnTo>
                    <a:lnTo>
                      <a:pt x="28" y="58"/>
                    </a:lnTo>
                    <a:lnTo>
                      <a:pt x="30" y="58"/>
                    </a:lnTo>
                    <a:lnTo>
                      <a:pt x="30" y="58"/>
                    </a:lnTo>
                    <a:lnTo>
                      <a:pt x="28" y="57"/>
                    </a:lnTo>
                    <a:lnTo>
                      <a:pt x="30" y="55"/>
                    </a:lnTo>
                    <a:lnTo>
                      <a:pt x="28" y="55"/>
                    </a:lnTo>
                    <a:lnTo>
                      <a:pt x="27" y="55"/>
                    </a:lnTo>
                    <a:lnTo>
                      <a:pt x="27" y="54"/>
                    </a:lnTo>
                    <a:lnTo>
                      <a:pt x="27" y="54"/>
                    </a:lnTo>
                    <a:close/>
                    <a:moveTo>
                      <a:pt x="72" y="0"/>
                    </a:moveTo>
                    <a:lnTo>
                      <a:pt x="75" y="2"/>
                    </a:lnTo>
                    <a:lnTo>
                      <a:pt x="79" y="3"/>
                    </a:lnTo>
                    <a:lnTo>
                      <a:pt x="82" y="5"/>
                    </a:lnTo>
                    <a:lnTo>
                      <a:pt x="85" y="6"/>
                    </a:lnTo>
                    <a:lnTo>
                      <a:pt x="90" y="8"/>
                    </a:lnTo>
                    <a:lnTo>
                      <a:pt x="93" y="8"/>
                    </a:lnTo>
                    <a:lnTo>
                      <a:pt x="94" y="8"/>
                    </a:lnTo>
                    <a:lnTo>
                      <a:pt x="96" y="6"/>
                    </a:lnTo>
                    <a:lnTo>
                      <a:pt x="96" y="6"/>
                    </a:lnTo>
                    <a:lnTo>
                      <a:pt x="98" y="6"/>
                    </a:lnTo>
                    <a:lnTo>
                      <a:pt x="102" y="6"/>
                    </a:lnTo>
                    <a:lnTo>
                      <a:pt x="105" y="6"/>
                    </a:lnTo>
                    <a:lnTo>
                      <a:pt x="107" y="6"/>
                    </a:lnTo>
                    <a:lnTo>
                      <a:pt x="112" y="5"/>
                    </a:lnTo>
                    <a:lnTo>
                      <a:pt x="113" y="5"/>
                    </a:lnTo>
                    <a:lnTo>
                      <a:pt x="113" y="5"/>
                    </a:lnTo>
                    <a:lnTo>
                      <a:pt x="116" y="6"/>
                    </a:lnTo>
                    <a:lnTo>
                      <a:pt x="118" y="6"/>
                    </a:lnTo>
                    <a:lnTo>
                      <a:pt x="120" y="6"/>
                    </a:lnTo>
                    <a:lnTo>
                      <a:pt x="120" y="6"/>
                    </a:lnTo>
                    <a:lnTo>
                      <a:pt x="121" y="6"/>
                    </a:lnTo>
                    <a:lnTo>
                      <a:pt x="124" y="6"/>
                    </a:lnTo>
                    <a:lnTo>
                      <a:pt x="128" y="6"/>
                    </a:lnTo>
                    <a:lnTo>
                      <a:pt x="132" y="6"/>
                    </a:lnTo>
                    <a:lnTo>
                      <a:pt x="132" y="6"/>
                    </a:lnTo>
                    <a:lnTo>
                      <a:pt x="135" y="6"/>
                    </a:lnTo>
                    <a:lnTo>
                      <a:pt x="137" y="8"/>
                    </a:lnTo>
                    <a:lnTo>
                      <a:pt x="139" y="8"/>
                    </a:lnTo>
                    <a:lnTo>
                      <a:pt x="140" y="8"/>
                    </a:lnTo>
                    <a:lnTo>
                      <a:pt x="142" y="8"/>
                    </a:lnTo>
                    <a:lnTo>
                      <a:pt x="143" y="9"/>
                    </a:lnTo>
                    <a:lnTo>
                      <a:pt x="143" y="8"/>
                    </a:lnTo>
                    <a:lnTo>
                      <a:pt x="145" y="9"/>
                    </a:lnTo>
                    <a:lnTo>
                      <a:pt x="145" y="11"/>
                    </a:lnTo>
                    <a:lnTo>
                      <a:pt x="146" y="11"/>
                    </a:lnTo>
                    <a:lnTo>
                      <a:pt x="146" y="13"/>
                    </a:lnTo>
                    <a:lnTo>
                      <a:pt x="148" y="14"/>
                    </a:lnTo>
                    <a:lnTo>
                      <a:pt x="150" y="14"/>
                    </a:lnTo>
                    <a:lnTo>
                      <a:pt x="151" y="14"/>
                    </a:lnTo>
                    <a:lnTo>
                      <a:pt x="153" y="14"/>
                    </a:lnTo>
                    <a:lnTo>
                      <a:pt x="154" y="14"/>
                    </a:lnTo>
                    <a:lnTo>
                      <a:pt x="157" y="17"/>
                    </a:lnTo>
                    <a:lnTo>
                      <a:pt x="159" y="19"/>
                    </a:lnTo>
                    <a:lnTo>
                      <a:pt x="159" y="20"/>
                    </a:lnTo>
                    <a:lnTo>
                      <a:pt x="159" y="20"/>
                    </a:lnTo>
                    <a:lnTo>
                      <a:pt x="159" y="20"/>
                    </a:lnTo>
                    <a:lnTo>
                      <a:pt x="159" y="22"/>
                    </a:lnTo>
                    <a:lnTo>
                      <a:pt x="154" y="22"/>
                    </a:lnTo>
                    <a:lnTo>
                      <a:pt x="154" y="22"/>
                    </a:lnTo>
                    <a:lnTo>
                      <a:pt x="153" y="24"/>
                    </a:lnTo>
                    <a:lnTo>
                      <a:pt x="150" y="25"/>
                    </a:lnTo>
                    <a:lnTo>
                      <a:pt x="146" y="25"/>
                    </a:lnTo>
                    <a:lnTo>
                      <a:pt x="146" y="25"/>
                    </a:lnTo>
                    <a:lnTo>
                      <a:pt x="143" y="27"/>
                    </a:lnTo>
                    <a:lnTo>
                      <a:pt x="139" y="30"/>
                    </a:lnTo>
                    <a:lnTo>
                      <a:pt x="135" y="31"/>
                    </a:lnTo>
                    <a:lnTo>
                      <a:pt x="134" y="31"/>
                    </a:lnTo>
                    <a:lnTo>
                      <a:pt x="132" y="33"/>
                    </a:lnTo>
                    <a:lnTo>
                      <a:pt x="132" y="33"/>
                    </a:lnTo>
                    <a:lnTo>
                      <a:pt x="132" y="35"/>
                    </a:lnTo>
                    <a:lnTo>
                      <a:pt x="129" y="38"/>
                    </a:lnTo>
                    <a:lnTo>
                      <a:pt x="126" y="38"/>
                    </a:lnTo>
                    <a:lnTo>
                      <a:pt x="124" y="38"/>
                    </a:lnTo>
                    <a:lnTo>
                      <a:pt x="123" y="39"/>
                    </a:lnTo>
                    <a:lnTo>
                      <a:pt x="121" y="39"/>
                    </a:lnTo>
                    <a:lnTo>
                      <a:pt x="116" y="39"/>
                    </a:lnTo>
                    <a:lnTo>
                      <a:pt x="115" y="39"/>
                    </a:lnTo>
                    <a:lnTo>
                      <a:pt x="113" y="38"/>
                    </a:lnTo>
                    <a:lnTo>
                      <a:pt x="112" y="39"/>
                    </a:lnTo>
                    <a:lnTo>
                      <a:pt x="110" y="39"/>
                    </a:lnTo>
                    <a:lnTo>
                      <a:pt x="109" y="42"/>
                    </a:lnTo>
                    <a:lnTo>
                      <a:pt x="109" y="42"/>
                    </a:lnTo>
                    <a:lnTo>
                      <a:pt x="107" y="44"/>
                    </a:lnTo>
                    <a:lnTo>
                      <a:pt x="107" y="46"/>
                    </a:lnTo>
                    <a:lnTo>
                      <a:pt x="107" y="46"/>
                    </a:lnTo>
                    <a:lnTo>
                      <a:pt x="105" y="47"/>
                    </a:lnTo>
                    <a:lnTo>
                      <a:pt x="105" y="49"/>
                    </a:lnTo>
                    <a:lnTo>
                      <a:pt x="104" y="49"/>
                    </a:lnTo>
                    <a:lnTo>
                      <a:pt x="102" y="50"/>
                    </a:lnTo>
                    <a:lnTo>
                      <a:pt x="102" y="49"/>
                    </a:lnTo>
                    <a:lnTo>
                      <a:pt x="101" y="49"/>
                    </a:lnTo>
                    <a:lnTo>
                      <a:pt x="101" y="50"/>
                    </a:lnTo>
                    <a:lnTo>
                      <a:pt x="99" y="50"/>
                    </a:lnTo>
                    <a:lnTo>
                      <a:pt x="99" y="50"/>
                    </a:lnTo>
                    <a:lnTo>
                      <a:pt x="96" y="50"/>
                    </a:lnTo>
                    <a:lnTo>
                      <a:pt x="94" y="50"/>
                    </a:lnTo>
                    <a:lnTo>
                      <a:pt x="93" y="50"/>
                    </a:lnTo>
                    <a:lnTo>
                      <a:pt x="93" y="47"/>
                    </a:lnTo>
                    <a:lnTo>
                      <a:pt x="93" y="46"/>
                    </a:lnTo>
                    <a:lnTo>
                      <a:pt x="91" y="46"/>
                    </a:lnTo>
                    <a:lnTo>
                      <a:pt x="91" y="46"/>
                    </a:lnTo>
                    <a:lnTo>
                      <a:pt x="88" y="49"/>
                    </a:lnTo>
                    <a:lnTo>
                      <a:pt x="85" y="49"/>
                    </a:lnTo>
                    <a:lnTo>
                      <a:pt x="83" y="49"/>
                    </a:lnTo>
                    <a:lnTo>
                      <a:pt x="82" y="47"/>
                    </a:lnTo>
                    <a:lnTo>
                      <a:pt x="82" y="47"/>
                    </a:lnTo>
                    <a:lnTo>
                      <a:pt x="82" y="49"/>
                    </a:lnTo>
                    <a:lnTo>
                      <a:pt x="82" y="49"/>
                    </a:lnTo>
                    <a:lnTo>
                      <a:pt x="82" y="50"/>
                    </a:lnTo>
                    <a:lnTo>
                      <a:pt x="82" y="50"/>
                    </a:lnTo>
                    <a:lnTo>
                      <a:pt x="80" y="50"/>
                    </a:lnTo>
                    <a:lnTo>
                      <a:pt x="79" y="50"/>
                    </a:lnTo>
                    <a:lnTo>
                      <a:pt x="79" y="52"/>
                    </a:lnTo>
                    <a:lnTo>
                      <a:pt x="75" y="54"/>
                    </a:lnTo>
                    <a:lnTo>
                      <a:pt x="72" y="55"/>
                    </a:lnTo>
                    <a:lnTo>
                      <a:pt x="71" y="55"/>
                    </a:lnTo>
                    <a:lnTo>
                      <a:pt x="69" y="55"/>
                    </a:lnTo>
                    <a:lnTo>
                      <a:pt x="69" y="55"/>
                    </a:lnTo>
                    <a:lnTo>
                      <a:pt x="69" y="57"/>
                    </a:lnTo>
                    <a:lnTo>
                      <a:pt x="68" y="58"/>
                    </a:lnTo>
                    <a:lnTo>
                      <a:pt x="68" y="60"/>
                    </a:lnTo>
                    <a:lnTo>
                      <a:pt x="68" y="60"/>
                    </a:lnTo>
                    <a:lnTo>
                      <a:pt x="68" y="60"/>
                    </a:lnTo>
                    <a:lnTo>
                      <a:pt x="68" y="61"/>
                    </a:lnTo>
                    <a:lnTo>
                      <a:pt x="68" y="63"/>
                    </a:lnTo>
                    <a:lnTo>
                      <a:pt x="68" y="63"/>
                    </a:lnTo>
                    <a:lnTo>
                      <a:pt x="68" y="65"/>
                    </a:lnTo>
                    <a:lnTo>
                      <a:pt x="68" y="65"/>
                    </a:lnTo>
                    <a:lnTo>
                      <a:pt x="66" y="65"/>
                    </a:lnTo>
                    <a:lnTo>
                      <a:pt x="64" y="66"/>
                    </a:lnTo>
                    <a:lnTo>
                      <a:pt x="63" y="66"/>
                    </a:lnTo>
                    <a:lnTo>
                      <a:pt x="61" y="66"/>
                    </a:lnTo>
                    <a:lnTo>
                      <a:pt x="61" y="66"/>
                    </a:lnTo>
                    <a:lnTo>
                      <a:pt x="60" y="66"/>
                    </a:lnTo>
                    <a:lnTo>
                      <a:pt x="58" y="66"/>
                    </a:lnTo>
                    <a:lnTo>
                      <a:pt x="57" y="68"/>
                    </a:lnTo>
                    <a:lnTo>
                      <a:pt x="55" y="68"/>
                    </a:lnTo>
                    <a:lnTo>
                      <a:pt x="53" y="68"/>
                    </a:lnTo>
                    <a:lnTo>
                      <a:pt x="50" y="66"/>
                    </a:lnTo>
                    <a:lnTo>
                      <a:pt x="49" y="66"/>
                    </a:lnTo>
                    <a:lnTo>
                      <a:pt x="47" y="68"/>
                    </a:lnTo>
                    <a:lnTo>
                      <a:pt x="46" y="68"/>
                    </a:lnTo>
                    <a:lnTo>
                      <a:pt x="44" y="69"/>
                    </a:lnTo>
                    <a:lnTo>
                      <a:pt x="44" y="69"/>
                    </a:lnTo>
                    <a:lnTo>
                      <a:pt x="44" y="69"/>
                    </a:lnTo>
                    <a:lnTo>
                      <a:pt x="42" y="69"/>
                    </a:lnTo>
                    <a:lnTo>
                      <a:pt x="42" y="68"/>
                    </a:lnTo>
                    <a:lnTo>
                      <a:pt x="41" y="68"/>
                    </a:lnTo>
                    <a:lnTo>
                      <a:pt x="41" y="68"/>
                    </a:lnTo>
                    <a:lnTo>
                      <a:pt x="38" y="68"/>
                    </a:lnTo>
                    <a:lnTo>
                      <a:pt x="38" y="68"/>
                    </a:lnTo>
                    <a:lnTo>
                      <a:pt x="36" y="68"/>
                    </a:lnTo>
                    <a:lnTo>
                      <a:pt x="36" y="66"/>
                    </a:lnTo>
                    <a:lnTo>
                      <a:pt x="36" y="66"/>
                    </a:lnTo>
                    <a:lnTo>
                      <a:pt x="36" y="66"/>
                    </a:lnTo>
                    <a:lnTo>
                      <a:pt x="34" y="66"/>
                    </a:lnTo>
                    <a:lnTo>
                      <a:pt x="33" y="65"/>
                    </a:lnTo>
                    <a:lnTo>
                      <a:pt x="33" y="65"/>
                    </a:lnTo>
                    <a:lnTo>
                      <a:pt x="33" y="63"/>
                    </a:lnTo>
                    <a:lnTo>
                      <a:pt x="33" y="63"/>
                    </a:lnTo>
                    <a:lnTo>
                      <a:pt x="33" y="63"/>
                    </a:lnTo>
                    <a:lnTo>
                      <a:pt x="31" y="63"/>
                    </a:lnTo>
                    <a:lnTo>
                      <a:pt x="31" y="63"/>
                    </a:lnTo>
                    <a:lnTo>
                      <a:pt x="30" y="65"/>
                    </a:lnTo>
                    <a:lnTo>
                      <a:pt x="30" y="65"/>
                    </a:lnTo>
                    <a:lnTo>
                      <a:pt x="28" y="65"/>
                    </a:lnTo>
                    <a:lnTo>
                      <a:pt x="27" y="65"/>
                    </a:lnTo>
                    <a:lnTo>
                      <a:pt x="27" y="66"/>
                    </a:lnTo>
                    <a:lnTo>
                      <a:pt x="23" y="66"/>
                    </a:lnTo>
                    <a:lnTo>
                      <a:pt x="22" y="66"/>
                    </a:lnTo>
                    <a:lnTo>
                      <a:pt x="22" y="65"/>
                    </a:lnTo>
                    <a:lnTo>
                      <a:pt x="20" y="63"/>
                    </a:lnTo>
                    <a:lnTo>
                      <a:pt x="20" y="63"/>
                    </a:lnTo>
                    <a:lnTo>
                      <a:pt x="19" y="63"/>
                    </a:lnTo>
                    <a:lnTo>
                      <a:pt x="17" y="63"/>
                    </a:lnTo>
                    <a:lnTo>
                      <a:pt x="16" y="65"/>
                    </a:lnTo>
                    <a:lnTo>
                      <a:pt x="14" y="63"/>
                    </a:lnTo>
                    <a:lnTo>
                      <a:pt x="14" y="63"/>
                    </a:lnTo>
                    <a:lnTo>
                      <a:pt x="14" y="63"/>
                    </a:lnTo>
                    <a:lnTo>
                      <a:pt x="12" y="63"/>
                    </a:lnTo>
                    <a:lnTo>
                      <a:pt x="11" y="65"/>
                    </a:lnTo>
                    <a:lnTo>
                      <a:pt x="8" y="63"/>
                    </a:lnTo>
                    <a:lnTo>
                      <a:pt x="6" y="63"/>
                    </a:lnTo>
                    <a:lnTo>
                      <a:pt x="6" y="63"/>
                    </a:lnTo>
                    <a:lnTo>
                      <a:pt x="5" y="65"/>
                    </a:lnTo>
                    <a:lnTo>
                      <a:pt x="3" y="65"/>
                    </a:lnTo>
                    <a:lnTo>
                      <a:pt x="1" y="65"/>
                    </a:lnTo>
                    <a:lnTo>
                      <a:pt x="1" y="61"/>
                    </a:lnTo>
                    <a:lnTo>
                      <a:pt x="0" y="60"/>
                    </a:lnTo>
                    <a:lnTo>
                      <a:pt x="1" y="60"/>
                    </a:lnTo>
                    <a:lnTo>
                      <a:pt x="1" y="58"/>
                    </a:lnTo>
                    <a:lnTo>
                      <a:pt x="1" y="57"/>
                    </a:lnTo>
                    <a:lnTo>
                      <a:pt x="3" y="57"/>
                    </a:lnTo>
                    <a:lnTo>
                      <a:pt x="3" y="58"/>
                    </a:lnTo>
                    <a:lnTo>
                      <a:pt x="5" y="58"/>
                    </a:lnTo>
                    <a:lnTo>
                      <a:pt x="5" y="57"/>
                    </a:lnTo>
                    <a:lnTo>
                      <a:pt x="5" y="57"/>
                    </a:lnTo>
                    <a:lnTo>
                      <a:pt x="5" y="55"/>
                    </a:lnTo>
                    <a:lnTo>
                      <a:pt x="5" y="55"/>
                    </a:lnTo>
                    <a:lnTo>
                      <a:pt x="5" y="55"/>
                    </a:lnTo>
                    <a:lnTo>
                      <a:pt x="8" y="54"/>
                    </a:lnTo>
                    <a:lnTo>
                      <a:pt x="11" y="54"/>
                    </a:lnTo>
                    <a:lnTo>
                      <a:pt x="12" y="54"/>
                    </a:lnTo>
                    <a:lnTo>
                      <a:pt x="16" y="55"/>
                    </a:lnTo>
                    <a:lnTo>
                      <a:pt x="17" y="55"/>
                    </a:lnTo>
                    <a:lnTo>
                      <a:pt x="19" y="55"/>
                    </a:lnTo>
                    <a:lnTo>
                      <a:pt x="19" y="57"/>
                    </a:lnTo>
                    <a:lnTo>
                      <a:pt x="20" y="57"/>
                    </a:lnTo>
                    <a:lnTo>
                      <a:pt x="20" y="57"/>
                    </a:lnTo>
                    <a:lnTo>
                      <a:pt x="20" y="57"/>
                    </a:lnTo>
                    <a:lnTo>
                      <a:pt x="20" y="55"/>
                    </a:lnTo>
                    <a:lnTo>
                      <a:pt x="22" y="54"/>
                    </a:lnTo>
                    <a:lnTo>
                      <a:pt x="25" y="54"/>
                    </a:lnTo>
                    <a:lnTo>
                      <a:pt x="25" y="52"/>
                    </a:lnTo>
                    <a:lnTo>
                      <a:pt x="25" y="52"/>
                    </a:lnTo>
                    <a:lnTo>
                      <a:pt x="27" y="52"/>
                    </a:lnTo>
                    <a:lnTo>
                      <a:pt x="28" y="52"/>
                    </a:lnTo>
                    <a:lnTo>
                      <a:pt x="30" y="52"/>
                    </a:lnTo>
                    <a:lnTo>
                      <a:pt x="31" y="52"/>
                    </a:lnTo>
                    <a:lnTo>
                      <a:pt x="33" y="52"/>
                    </a:lnTo>
                    <a:lnTo>
                      <a:pt x="33" y="52"/>
                    </a:lnTo>
                    <a:lnTo>
                      <a:pt x="34" y="52"/>
                    </a:lnTo>
                    <a:lnTo>
                      <a:pt x="34" y="52"/>
                    </a:lnTo>
                    <a:lnTo>
                      <a:pt x="36" y="52"/>
                    </a:lnTo>
                    <a:lnTo>
                      <a:pt x="36" y="54"/>
                    </a:lnTo>
                    <a:lnTo>
                      <a:pt x="36" y="54"/>
                    </a:lnTo>
                    <a:lnTo>
                      <a:pt x="38" y="54"/>
                    </a:lnTo>
                    <a:lnTo>
                      <a:pt x="38" y="52"/>
                    </a:lnTo>
                    <a:lnTo>
                      <a:pt x="39" y="52"/>
                    </a:lnTo>
                    <a:lnTo>
                      <a:pt x="39" y="52"/>
                    </a:lnTo>
                    <a:lnTo>
                      <a:pt x="41" y="52"/>
                    </a:lnTo>
                    <a:lnTo>
                      <a:pt x="41" y="50"/>
                    </a:lnTo>
                    <a:lnTo>
                      <a:pt x="42" y="49"/>
                    </a:lnTo>
                    <a:lnTo>
                      <a:pt x="44" y="49"/>
                    </a:lnTo>
                    <a:lnTo>
                      <a:pt x="44" y="49"/>
                    </a:lnTo>
                    <a:lnTo>
                      <a:pt x="44" y="49"/>
                    </a:lnTo>
                    <a:lnTo>
                      <a:pt x="44" y="49"/>
                    </a:lnTo>
                    <a:lnTo>
                      <a:pt x="46" y="49"/>
                    </a:lnTo>
                    <a:lnTo>
                      <a:pt x="46" y="49"/>
                    </a:lnTo>
                    <a:lnTo>
                      <a:pt x="47" y="49"/>
                    </a:lnTo>
                    <a:lnTo>
                      <a:pt x="46" y="47"/>
                    </a:lnTo>
                    <a:lnTo>
                      <a:pt x="46" y="47"/>
                    </a:lnTo>
                    <a:lnTo>
                      <a:pt x="46" y="47"/>
                    </a:lnTo>
                    <a:lnTo>
                      <a:pt x="47" y="46"/>
                    </a:lnTo>
                    <a:lnTo>
                      <a:pt x="49" y="47"/>
                    </a:lnTo>
                    <a:lnTo>
                      <a:pt x="49" y="47"/>
                    </a:lnTo>
                    <a:lnTo>
                      <a:pt x="50" y="47"/>
                    </a:lnTo>
                    <a:lnTo>
                      <a:pt x="52" y="46"/>
                    </a:lnTo>
                    <a:lnTo>
                      <a:pt x="52" y="46"/>
                    </a:lnTo>
                    <a:lnTo>
                      <a:pt x="57" y="42"/>
                    </a:lnTo>
                    <a:lnTo>
                      <a:pt x="57" y="42"/>
                    </a:lnTo>
                    <a:lnTo>
                      <a:pt x="57" y="42"/>
                    </a:lnTo>
                    <a:lnTo>
                      <a:pt x="55" y="41"/>
                    </a:lnTo>
                    <a:lnTo>
                      <a:pt x="53" y="42"/>
                    </a:lnTo>
                    <a:lnTo>
                      <a:pt x="53" y="42"/>
                    </a:lnTo>
                    <a:lnTo>
                      <a:pt x="52" y="41"/>
                    </a:lnTo>
                    <a:lnTo>
                      <a:pt x="50" y="41"/>
                    </a:lnTo>
                    <a:lnTo>
                      <a:pt x="50" y="41"/>
                    </a:lnTo>
                    <a:lnTo>
                      <a:pt x="49" y="39"/>
                    </a:lnTo>
                    <a:lnTo>
                      <a:pt x="47" y="39"/>
                    </a:lnTo>
                    <a:lnTo>
                      <a:pt x="46" y="38"/>
                    </a:lnTo>
                    <a:lnTo>
                      <a:pt x="46" y="38"/>
                    </a:lnTo>
                    <a:lnTo>
                      <a:pt x="44" y="39"/>
                    </a:lnTo>
                    <a:lnTo>
                      <a:pt x="44" y="39"/>
                    </a:lnTo>
                    <a:lnTo>
                      <a:pt x="44" y="38"/>
                    </a:lnTo>
                    <a:lnTo>
                      <a:pt x="44" y="38"/>
                    </a:lnTo>
                    <a:lnTo>
                      <a:pt x="42" y="36"/>
                    </a:lnTo>
                    <a:lnTo>
                      <a:pt x="42" y="36"/>
                    </a:lnTo>
                    <a:lnTo>
                      <a:pt x="41" y="36"/>
                    </a:lnTo>
                    <a:lnTo>
                      <a:pt x="39" y="36"/>
                    </a:lnTo>
                    <a:lnTo>
                      <a:pt x="39" y="36"/>
                    </a:lnTo>
                    <a:lnTo>
                      <a:pt x="39" y="33"/>
                    </a:lnTo>
                    <a:lnTo>
                      <a:pt x="38" y="33"/>
                    </a:lnTo>
                    <a:lnTo>
                      <a:pt x="38" y="31"/>
                    </a:lnTo>
                    <a:lnTo>
                      <a:pt x="38" y="31"/>
                    </a:lnTo>
                    <a:lnTo>
                      <a:pt x="36" y="31"/>
                    </a:lnTo>
                    <a:lnTo>
                      <a:pt x="36" y="30"/>
                    </a:lnTo>
                    <a:lnTo>
                      <a:pt x="36" y="30"/>
                    </a:lnTo>
                    <a:lnTo>
                      <a:pt x="36" y="30"/>
                    </a:lnTo>
                    <a:lnTo>
                      <a:pt x="36" y="30"/>
                    </a:lnTo>
                    <a:lnTo>
                      <a:pt x="34" y="30"/>
                    </a:lnTo>
                    <a:lnTo>
                      <a:pt x="34" y="31"/>
                    </a:lnTo>
                    <a:lnTo>
                      <a:pt x="34" y="33"/>
                    </a:lnTo>
                    <a:lnTo>
                      <a:pt x="34" y="33"/>
                    </a:lnTo>
                    <a:lnTo>
                      <a:pt x="34" y="35"/>
                    </a:lnTo>
                    <a:lnTo>
                      <a:pt x="33" y="35"/>
                    </a:lnTo>
                    <a:lnTo>
                      <a:pt x="33" y="33"/>
                    </a:lnTo>
                    <a:lnTo>
                      <a:pt x="31" y="36"/>
                    </a:lnTo>
                    <a:lnTo>
                      <a:pt x="31" y="38"/>
                    </a:lnTo>
                    <a:lnTo>
                      <a:pt x="30" y="36"/>
                    </a:lnTo>
                    <a:lnTo>
                      <a:pt x="30" y="36"/>
                    </a:lnTo>
                    <a:lnTo>
                      <a:pt x="28" y="36"/>
                    </a:lnTo>
                    <a:lnTo>
                      <a:pt x="27" y="36"/>
                    </a:lnTo>
                    <a:lnTo>
                      <a:pt x="25" y="36"/>
                    </a:lnTo>
                    <a:lnTo>
                      <a:pt x="23" y="35"/>
                    </a:lnTo>
                    <a:lnTo>
                      <a:pt x="23" y="35"/>
                    </a:lnTo>
                    <a:lnTo>
                      <a:pt x="22" y="33"/>
                    </a:lnTo>
                    <a:lnTo>
                      <a:pt x="22" y="31"/>
                    </a:lnTo>
                    <a:lnTo>
                      <a:pt x="20" y="31"/>
                    </a:lnTo>
                    <a:lnTo>
                      <a:pt x="19" y="31"/>
                    </a:lnTo>
                    <a:lnTo>
                      <a:pt x="17" y="31"/>
                    </a:lnTo>
                    <a:lnTo>
                      <a:pt x="16" y="30"/>
                    </a:lnTo>
                    <a:lnTo>
                      <a:pt x="14" y="30"/>
                    </a:lnTo>
                    <a:lnTo>
                      <a:pt x="14" y="30"/>
                    </a:lnTo>
                    <a:lnTo>
                      <a:pt x="14" y="30"/>
                    </a:lnTo>
                    <a:lnTo>
                      <a:pt x="19" y="27"/>
                    </a:lnTo>
                    <a:lnTo>
                      <a:pt x="20" y="25"/>
                    </a:lnTo>
                    <a:lnTo>
                      <a:pt x="20" y="24"/>
                    </a:lnTo>
                    <a:lnTo>
                      <a:pt x="22" y="24"/>
                    </a:lnTo>
                    <a:lnTo>
                      <a:pt x="23" y="24"/>
                    </a:lnTo>
                    <a:lnTo>
                      <a:pt x="23" y="22"/>
                    </a:lnTo>
                    <a:lnTo>
                      <a:pt x="23" y="22"/>
                    </a:lnTo>
                    <a:lnTo>
                      <a:pt x="25" y="22"/>
                    </a:lnTo>
                    <a:lnTo>
                      <a:pt x="27" y="20"/>
                    </a:lnTo>
                    <a:lnTo>
                      <a:pt x="30" y="19"/>
                    </a:lnTo>
                    <a:lnTo>
                      <a:pt x="30" y="19"/>
                    </a:lnTo>
                    <a:lnTo>
                      <a:pt x="30" y="19"/>
                    </a:lnTo>
                    <a:lnTo>
                      <a:pt x="28" y="17"/>
                    </a:lnTo>
                    <a:lnTo>
                      <a:pt x="27" y="17"/>
                    </a:lnTo>
                    <a:lnTo>
                      <a:pt x="27" y="17"/>
                    </a:lnTo>
                    <a:lnTo>
                      <a:pt x="25" y="17"/>
                    </a:lnTo>
                    <a:lnTo>
                      <a:pt x="25" y="17"/>
                    </a:lnTo>
                    <a:lnTo>
                      <a:pt x="25" y="16"/>
                    </a:lnTo>
                    <a:lnTo>
                      <a:pt x="25" y="14"/>
                    </a:lnTo>
                    <a:lnTo>
                      <a:pt x="27" y="14"/>
                    </a:lnTo>
                    <a:lnTo>
                      <a:pt x="27" y="13"/>
                    </a:lnTo>
                    <a:lnTo>
                      <a:pt x="28" y="11"/>
                    </a:lnTo>
                    <a:lnTo>
                      <a:pt x="28" y="11"/>
                    </a:lnTo>
                    <a:lnTo>
                      <a:pt x="30" y="9"/>
                    </a:lnTo>
                    <a:lnTo>
                      <a:pt x="33" y="8"/>
                    </a:lnTo>
                    <a:lnTo>
                      <a:pt x="33" y="8"/>
                    </a:lnTo>
                    <a:lnTo>
                      <a:pt x="34" y="8"/>
                    </a:lnTo>
                    <a:lnTo>
                      <a:pt x="36" y="8"/>
                    </a:lnTo>
                    <a:lnTo>
                      <a:pt x="38" y="8"/>
                    </a:lnTo>
                    <a:lnTo>
                      <a:pt x="38" y="8"/>
                    </a:lnTo>
                    <a:lnTo>
                      <a:pt x="42" y="9"/>
                    </a:lnTo>
                    <a:lnTo>
                      <a:pt x="44" y="9"/>
                    </a:lnTo>
                    <a:lnTo>
                      <a:pt x="49" y="9"/>
                    </a:lnTo>
                    <a:lnTo>
                      <a:pt x="50" y="11"/>
                    </a:lnTo>
                    <a:lnTo>
                      <a:pt x="52" y="11"/>
                    </a:lnTo>
                    <a:lnTo>
                      <a:pt x="52" y="11"/>
                    </a:lnTo>
                    <a:lnTo>
                      <a:pt x="53" y="13"/>
                    </a:lnTo>
                    <a:lnTo>
                      <a:pt x="58" y="13"/>
                    </a:lnTo>
                    <a:lnTo>
                      <a:pt x="60" y="13"/>
                    </a:lnTo>
                    <a:lnTo>
                      <a:pt x="60" y="14"/>
                    </a:lnTo>
                    <a:lnTo>
                      <a:pt x="61" y="14"/>
                    </a:lnTo>
                    <a:lnTo>
                      <a:pt x="63" y="14"/>
                    </a:lnTo>
                    <a:lnTo>
                      <a:pt x="61" y="11"/>
                    </a:lnTo>
                    <a:lnTo>
                      <a:pt x="61" y="9"/>
                    </a:lnTo>
                    <a:lnTo>
                      <a:pt x="63" y="5"/>
                    </a:lnTo>
                    <a:lnTo>
                      <a:pt x="64" y="3"/>
                    </a:lnTo>
                    <a:lnTo>
                      <a:pt x="66" y="3"/>
                    </a:lnTo>
                    <a:lnTo>
                      <a:pt x="68" y="2"/>
                    </a:lnTo>
                    <a:lnTo>
                      <a:pt x="69" y="2"/>
                    </a:lnTo>
                    <a:lnTo>
                      <a:pt x="71" y="2"/>
                    </a:lnTo>
                    <a:lnTo>
                      <a:pt x="72" y="2"/>
                    </a:lnTo>
                    <a:lnTo>
                      <a:pt x="72" y="2"/>
                    </a:lnTo>
                    <a:lnTo>
                      <a:pt x="7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0" name="Freeform 239">
                <a:extLst>
                  <a:ext uri="{FF2B5EF4-FFF2-40B4-BE49-F238E27FC236}">
                    <a16:creationId xmlns:a16="http://schemas.microsoft.com/office/drawing/2014/main" id="{76188D0F-D27E-430B-828A-1D6171E05A9A}"/>
                  </a:ext>
                </a:extLst>
              </p:cNvPr>
              <p:cNvSpPr>
                <a:spLocks noEditPoints="1"/>
              </p:cNvSpPr>
              <p:nvPr/>
            </p:nvSpPr>
            <p:spPr bwMode="auto">
              <a:xfrm>
                <a:off x="6720113" y="4261934"/>
                <a:ext cx="226110" cy="286536"/>
              </a:xfrm>
              <a:custGeom>
                <a:avLst/>
                <a:gdLst>
                  <a:gd name="T0" fmla="*/ 105 w 116"/>
                  <a:gd name="T1" fmla="*/ 109 h 147"/>
                  <a:gd name="T2" fmla="*/ 19 w 116"/>
                  <a:gd name="T3" fmla="*/ 0 h 147"/>
                  <a:gd name="T4" fmla="*/ 21 w 116"/>
                  <a:gd name="T5" fmla="*/ 2 h 147"/>
                  <a:gd name="T6" fmla="*/ 27 w 116"/>
                  <a:gd name="T7" fmla="*/ 5 h 147"/>
                  <a:gd name="T8" fmla="*/ 27 w 116"/>
                  <a:gd name="T9" fmla="*/ 12 h 147"/>
                  <a:gd name="T10" fmla="*/ 34 w 116"/>
                  <a:gd name="T11" fmla="*/ 16 h 147"/>
                  <a:gd name="T12" fmla="*/ 46 w 116"/>
                  <a:gd name="T13" fmla="*/ 18 h 147"/>
                  <a:gd name="T14" fmla="*/ 60 w 116"/>
                  <a:gd name="T15" fmla="*/ 27 h 147"/>
                  <a:gd name="T16" fmla="*/ 73 w 116"/>
                  <a:gd name="T17" fmla="*/ 29 h 147"/>
                  <a:gd name="T18" fmla="*/ 82 w 116"/>
                  <a:gd name="T19" fmla="*/ 27 h 147"/>
                  <a:gd name="T20" fmla="*/ 95 w 116"/>
                  <a:gd name="T21" fmla="*/ 19 h 147"/>
                  <a:gd name="T22" fmla="*/ 105 w 116"/>
                  <a:gd name="T23" fmla="*/ 23 h 147"/>
                  <a:gd name="T24" fmla="*/ 112 w 116"/>
                  <a:gd name="T25" fmla="*/ 23 h 147"/>
                  <a:gd name="T26" fmla="*/ 105 w 116"/>
                  <a:gd name="T27" fmla="*/ 37 h 147"/>
                  <a:gd name="T28" fmla="*/ 101 w 116"/>
                  <a:gd name="T29" fmla="*/ 60 h 147"/>
                  <a:gd name="T30" fmla="*/ 105 w 116"/>
                  <a:gd name="T31" fmla="*/ 95 h 147"/>
                  <a:gd name="T32" fmla="*/ 111 w 116"/>
                  <a:gd name="T33" fmla="*/ 103 h 147"/>
                  <a:gd name="T34" fmla="*/ 103 w 116"/>
                  <a:gd name="T35" fmla="*/ 108 h 147"/>
                  <a:gd name="T36" fmla="*/ 101 w 116"/>
                  <a:gd name="T37" fmla="*/ 111 h 147"/>
                  <a:gd name="T38" fmla="*/ 97 w 116"/>
                  <a:gd name="T39" fmla="*/ 115 h 147"/>
                  <a:gd name="T40" fmla="*/ 90 w 116"/>
                  <a:gd name="T41" fmla="*/ 123 h 147"/>
                  <a:gd name="T42" fmla="*/ 87 w 116"/>
                  <a:gd name="T43" fmla="*/ 130 h 147"/>
                  <a:gd name="T44" fmla="*/ 84 w 116"/>
                  <a:gd name="T45" fmla="*/ 136 h 147"/>
                  <a:gd name="T46" fmla="*/ 79 w 116"/>
                  <a:gd name="T47" fmla="*/ 145 h 147"/>
                  <a:gd name="T48" fmla="*/ 75 w 116"/>
                  <a:gd name="T49" fmla="*/ 145 h 147"/>
                  <a:gd name="T50" fmla="*/ 64 w 116"/>
                  <a:gd name="T51" fmla="*/ 138 h 147"/>
                  <a:gd name="T52" fmla="*/ 56 w 116"/>
                  <a:gd name="T53" fmla="*/ 131 h 147"/>
                  <a:gd name="T54" fmla="*/ 54 w 116"/>
                  <a:gd name="T55" fmla="*/ 130 h 147"/>
                  <a:gd name="T56" fmla="*/ 54 w 116"/>
                  <a:gd name="T57" fmla="*/ 125 h 147"/>
                  <a:gd name="T58" fmla="*/ 46 w 116"/>
                  <a:gd name="T59" fmla="*/ 119 h 147"/>
                  <a:gd name="T60" fmla="*/ 30 w 116"/>
                  <a:gd name="T61" fmla="*/ 111 h 147"/>
                  <a:gd name="T62" fmla="*/ 16 w 116"/>
                  <a:gd name="T63" fmla="*/ 101 h 147"/>
                  <a:gd name="T64" fmla="*/ 2 w 116"/>
                  <a:gd name="T65" fmla="*/ 95 h 147"/>
                  <a:gd name="T66" fmla="*/ 4 w 116"/>
                  <a:gd name="T67" fmla="*/ 92 h 147"/>
                  <a:gd name="T68" fmla="*/ 4 w 116"/>
                  <a:gd name="T69" fmla="*/ 86 h 147"/>
                  <a:gd name="T70" fmla="*/ 7 w 116"/>
                  <a:gd name="T71" fmla="*/ 87 h 147"/>
                  <a:gd name="T72" fmla="*/ 10 w 116"/>
                  <a:gd name="T73" fmla="*/ 84 h 147"/>
                  <a:gd name="T74" fmla="*/ 8 w 116"/>
                  <a:gd name="T75" fmla="*/ 81 h 147"/>
                  <a:gd name="T76" fmla="*/ 5 w 116"/>
                  <a:gd name="T77" fmla="*/ 84 h 147"/>
                  <a:gd name="T78" fmla="*/ 4 w 116"/>
                  <a:gd name="T79" fmla="*/ 81 h 147"/>
                  <a:gd name="T80" fmla="*/ 0 w 116"/>
                  <a:gd name="T81" fmla="*/ 79 h 147"/>
                  <a:gd name="T82" fmla="*/ 2 w 116"/>
                  <a:gd name="T83" fmla="*/ 75 h 147"/>
                  <a:gd name="T84" fmla="*/ 7 w 116"/>
                  <a:gd name="T85" fmla="*/ 67 h 147"/>
                  <a:gd name="T86" fmla="*/ 12 w 116"/>
                  <a:gd name="T87" fmla="*/ 62 h 147"/>
                  <a:gd name="T88" fmla="*/ 13 w 116"/>
                  <a:gd name="T89" fmla="*/ 59 h 147"/>
                  <a:gd name="T90" fmla="*/ 15 w 116"/>
                  <a:gd name="T91" fmla="*/ 54 h 147"/>
                  <a:gd name="T92" fmla="*/ 15 w 116"/>
                  <a:gd name="T93" fmla="*/ 45 h 147"/>
                  <a:gd name="T94" fmla="*/ 13 w 116"/>
                  <a:gd name="T95" fmla="*/ 40 h 147"/>
                  <a:gd name="T96" fmla="*/ 8 w 116"/>
                  <a:gd name="T97" fmla="*/ 34 h 147"/>
                  <a:gd name="T98" fmla="*/ 7 w 116"/>
                  <a:gd name="T99" fmla="*/ 26 h 147"/>
                  <a:gd name="T100" fmla="*/ 4 w 116"/>
                  <a:gd name="T101" fmla="*/ 24 h 147"/>
                  <a:gd name="T102" fmla="*/ 15 w 116"/>
                  <a:gd name="T103" fmla="*/ 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6" h="147">
                    <a:moveTo>
                      <a:pt x="103" y="109"/>
                    </a:moveTo>
                    <a:lnTo>
                      <a:pt x="105" y="109"/>
                    </a:lnTo>
                    <a:lnTo>
                      <a:pt x="105" y="109"/>
                    </a:lnTo>
                    <a:lnTo>
                      <a:pt x="105" y="109"/>
                    </a:lnTo>
                    <a:lnTo>
                      <a:pt x="105" y="109"/>
                    </a:lnTo>
                    <a:lnTo>
                      <a:pt x="103" y="111"/>
                    </a:lnTo>
                    <a:lnTo>
                      <a:pt x="101" y="111"/>
                    </a:lnTo>
                    <a:lnTo>
                      <a:pt x="101" y="109"/>
                    </a:lnTo>
                    <a:lnTo>
                      <a:pt x="103" y="109"/>
                    </a:lnTo>
                    <a:close/>
                    <a:moveTo>
                      <a:pt x="19" y="0"/>
                    </a:moveTo>
                    <a:lnTo>
                      <a:pt x="19" y="0"/>
                    </a:lnTo>
                    <a:lnTo>
                      <a:pt x="19" y="2"/>
                    </a:lnTo>
                    <a:lnTo>
                      <a:pt x="19" y="2"/>
                    </a:lnTo>
                    <a:lnTo>
                      <a:pt x="21" y="2"/>
                    </a:lnTo>
                    <a:lnTo>
                      <a:pt x="21" y="2"/>
                    </a:lnTo>
                    <a:lnTo>
                      <a:pt x="23" y="2"/>
                    </a:lnTo>
                    <a:lnTo>
                      <a:pt x="23" y="2"/>
                    </a:lnTo>
                    <a:lnTo>
                      <a:pt x="26" y="2"/>
                    </a:lnTo>
                    <a:lnTo>
                      <a:pt x="27" y="4"/>
                    </a:lnTo>
                    <a:lnTo>
                      <a:pt x="27" y="5"/>
                    </a:lnTo>
                    <a:lnTo>
                      <a:pt x="27" y="5"/>
                    </a:lnTo>
                    <a:lnTo>
                      <a:pt x="27" y="7"/>
                    </a:lnTo>
                    <a:lnTo>
                      <a:pt x="27" y="8"/>
                    </a:lnTo>
                    <a:lnTo>
                      <a:pt x="27" y="10"/>
                    </a:lnTo>
                    <a:lnTo>
                      <a:pt x="27" y="12"/>
                    </a:lnTo>
                    <a:lnTo>
                      <a:pt x="29" y="13"/>
                    </a:lnTo>
                    <a:lnTo>
                      <a:pt x="30" y="15"/>
                    </a:lnTo>
                    <a:lnTo>
                      <a:pt x="30" y="15"/>
                    </a:lnTo>
                    <a:lnTo>
                      <a:pt x="32" y="16"/>
                    </a:lnTo>
                    <a:lnTo>
                      <a:pt x="34" y="16"/>
                    </a:lnTo>
                    <a:lnTo>
                      <a:pt x="38" y="16"/>
                    </a:lnTo>
                    <a:lnTo>
                      <a:pt x="41" y="16"/>
                    </a:lnTo>
                    <a:lnTo>
                      <a:pt x="43" y="16"/>
                    </a:lnTo>
                    <a:lnTo>
                      <a:pt x="43" y="16"/>
                    </a:lnTo>
                    <a:lnTo>
                      <a:pt x="46" y="18"/>
                    </a:lnTo>
                    <a:lnTo>
                      <a:pt x="51" y="21"/>
                    </a:lnTo>
                    <a:lnTo>
                      <a:pt x="52" y="23"/>
                    </a:lnTo>
                    <a:lnTo>
                      <a:pt x="56" y="24"/>
                    </a:lnTo>
                    <a:lnTo>
                      <a:pt x="59" y="26"/>
                    </a:lnTo>
                    <a:lnTo>
                      <a:pt x="60" y="27"/>
                    </a:lnTo>
                    <a:lnTo>
                      <a:pt x="62" y="27"/>
                    </a:lnTo>
                    <a:lnTo>
                      <a:pt x="65" y="27"/>
                    </a:lnTo>
                    <a:lnTo>
                      <a:pt x="68" y="27"/>
                    </a:lnTo>
                    <a:lnTo>
                      <a:pt x="70" y="29"/>
                    </a:lnTo>
                    <a:lnTo>
                      <a:pt x="73" y="29"/>
                    </a:lnTo>
                    <a:lnTo>
                      <a:pt x="76" y="29"/>
                    </a:lnTo>
                    <a:lnTo>
                      <a:pt x="76" y="29"/>
                    </a:lnTo>
                    <a:lnTo>
                      <a:pt x="81" y="30"/>
                    </a:lnTo>
                    <a:lnTo>
                      <a:pt x="81" y="29"/>
                    </a:lnTo>
                    <a:lnTo>
                      <a:pt x="82" y="27"/>
                    </a:lnTo>
                    <a:lnTo>
                      <a:pt x="86" y="26"/>
                    </a:lnTo>
                    <a:lnTo>
                      <a:pt x="86" y="24"/>
                    </a:lnTo>
                    <a:lnTo>
                      <a:pt x="89" y="23"/>
                    </a:lnTo>
                    <a:lnTo>
                      <a:pt x="92" y="21"/>
                    </a:lnTo>
                    <a:lnTo>
                      <a:pt x="95" y="19"/>
                    </a:lnTo>
                    <a:lnTo>
                      <a:pt x="100" y="18"/>
                    </a:lnTo>
                    <a:lnTo>
                      <a:pt x="101" y="19"/>
                    </a:lnTo>
                    <a:lnTo>
                      <a:pt x="103" y="21"/>
                    </a:lnTo>
                    <a:lnTo>
                      <a:pt x="103" y="23"/>
                    </a:lnTo>
                    <a:lnTo>
                      <a:pt x="105" y="23"/>
                    </a:lnTo>
                    <a:lnTo>
                      <a:pt x="106" y="23"/>
                    </a:lnTo>
                    <a:lnTo>
                      <a:pt x="108" y="23"/>
                    </a:lnTo>
                    <a:lnTo>
                      <a:pt x="108" y="23"/>
                    </a:lnTo>
                    <a:lnTo>
                      <a:pt x="109" y="23"/>
                    </a:lnTo>
                    <a:lnTo>
                      <a:pt x="112" y="23"/>
                    </a:lnTo>
                    <a:lnTo>
                      <a:pt x="116" y="23"/>
                    </a:lnTo>
                    <a:lnTo>
                      <a:pt x="114" y="24"/>
                    </a:lnTo>
                    <a:lnTo>
                      <a:pt x="111" y="27"/>
                    </a:lnTo>
                    <a:lnTo>
                      <a:pt x="108" y="34"/>
                    </a:lnTo>
                    <a:lnTo>
                      <a:pt x="105" y="37"/>
                    </a:lnTo>
                    <a:lnTo>
                      <a:pt x="101" y="38"/>
                    </a:lnTo>
                    <a:lnTo>
                      <a:pt x="101" y="38"/>
                    </a:lnTo>
                    <a:lnTo>
                      <a:pt x="101" y="41"/>
                    </a:lnTo>
                    <a:lnTo>
                      <a:pt x="101" y="48"/>
                    </a:lnTo>
                    <a:lnTo>
                      <a:pt x="101" y="60"/>
                    </a:lnTo>
                    <a:lnTo>
                      <a:pt x="101" y="71"/>
                    </a:lnTo>
                    <a:lnTo>
                      <a:pt x="101" y="84"/>
                    </a:lnTo>
                    <a:lnTo>
                      <a:pt x="101" y="90"/>
                    </a:lnTo>
                    <a:lnTo>
                      <a:pt x="101" y="92"/>
                    </a:lnTo>
                    <a:lnTo>
                      <a:pt x="105" y="95"/>
                    </a:lnTo>
                    <a:lnTo>
                      <a:pt x="106" y="97"/>
                    </a:lnTo>
                    <a:lnTo>
                      <a:pt x="109" y="100"/>
                    </a:lnTo>
                    <a:lnTo>
                      <a:pt x="109" y="101"/>
                    </a:lnTo>
                    <a:lnTo>
                      <a:pt x="111" y="103"/>
                    </a:lnTo>
                    <a:lnTo>
                      <a:pt x="111" y="103"/>
                    </a:lnTo>
                    <a:lnTo>
                      <a:pt x="108" y="106"/>
                    </a:lnTo>
                    <a:lnTo>
                      <a:pt x="106" y="108"/>
                    </a:lnTo>
                    <a:lnTo>
                      <a:pt x="105" y="108"/>
                    </a:lnTo>
                    <a:lnTo>
                      <a:pt x="103" y="108"/>
                    </a:lnTo>
                    <a:lnTo>
                      <a:pt x="103" y="108"/>
                    </a:lnTo>
                    <a:lnTo>
                      <a:pt x="101" y="108"/>
                    </a:lnTo>
                    <a:lnTo>
                      <a:pt x="101" y="109"/>
                    </a:lnTo>
                    <a:lnTo>
                      <a:pt x="101" y="109"/>
                    </a:lnTo>
                    <a:lnTo>
                      <a:pt x="101" y="108"/>
                    </a:lnTo>
                    <a:lnTo>
                      <a:pt x="101" y="111"/>
                    </a:lnTo>
                    <a:lnTo>
                      <a:pt x="101" y="111"/>
                    </a:lnTo>
                    <a:lnTo>
                      <a:pt x="101" y="112"/>
                    </a:lnTo>
                    <a:lnTo>
                      <a:pt x="100" y="112"/>
                    </a:lnTo>
                    <a:lnTo>
                      <a:pt x="100" y="114"/>
                    </a:lnTo>
                    <a:lnTo>
                      <a:pt x="97" y="115"/>
                    </a:lnTo>
                    <a:lnTo>
                      <a:pt x="93" y="115"/>
                    </a:lnTo>
                    <a:lnTo>
                      <a:pt x="92" y="117"/>
                    </a:lnTo>
                    <a:lnTo>
                      <a:pt x="92" y="119"/>
                    </a:lnTo>
                    <a:lnTo>
                      <a:pt x="90" y="120"/>
                    </a:lnTo>
                    <a:lnTo>
                      <a:pt x="90" y="123"/>
                    </a:lnTo>
                    <a:lnTo>
                      <a:pt x="90" y="125"/>
                    </a:lnTo>
                    <a:lnTo>
                      <a:pt x="90" y="127"/>
                    </a:lnTo>
                    <a:lnTo>
                      <a:pt x="87" y="128"/>
                    </a:lnTo>
                    <a:lnTo>
                      <a:pt x="87" y="128"/>
                    </a:lnTo>
                    <a:lnTo>
                      <a:pt x="87" y="130"/>
                    </a:lnTo>
                    <a:lnTo>
                      <a:pt x="86" y="131"/>
                    </a:lnTo>
                    <a:lnTo>
                      <a:pt x="86" y="134"/>
                    </a:lnTo>
                    <a:lnTo>
                      <a:pt x="84" y="136"/>
                    </a:lnTo>
                    <a:lnTo>
                      <a:pt x="84" y="136"/>
                    </a:lnTo>
                    <a:lnTo>
                      <a:pt x="84" y="136"/>
                    </a:lnTo>
                    <a:lnTo>
                      <a:pt x="84" y="138"/>
                    </a:lnTo>
                    <a:lnTo>
                      <a:pt x="82" y="139"/>
                    </a:lnTo>
                    <a:lnTo>
                      <a:pt x="82" y="139"/>
                    </a:lnTo>
                    <a:lnTo>
                      <a:pt x="81" y="144"/>
                    </a:lnTo>
                    <a:lnTo>
                      <a:pt x="79" y="145"/>
                    </a:lnTo>
                    <a:lnTo>
                      <a:pt x="78" y="145"/>
                    </a:lnTo>
                    <a:lnTo>
                      <a:pt x="76" y="147"/>
                    </a:lnTo>
                    <a:lnTo>
                      <a:pt x="76" y="147"/>
                    </a:lnTo>
                    <a:lnTo>
                      <a:pt x="76" y="147"/>
                    </a:lnTo>
                    <a:lnTo>
                      <a:pt x="75" y="145"/>
                    </a:lnTo>
                    <a:lnTo>
                      <a:pt x="73" y="144"/>
                    </a:lnTo>
                    <a:lnTo>
                      <a:pt x="71" y="142"/>
                    </a:lnTo>
                    <a:lnTo>
                      <a:pt x="68" y="141"/>
                    </a:lnTo>
                    <a:lnTo>
                      <a:pt x="67" y="139"/>
                    </a:lnTo>
                    <a:lnTo>
                      <a:pt x="64" y="138"/>
                    </a:lnTo>
                    <a:lnTo>
                      <a:pt x="62" y="136"/>
                    </a:lnTo>
                    <a:lnTo>
                      <a:pt x="60" y="134"/>
                    </a:lnTo>
                    <a:lnTo>
                      <a:pt x="57" y="133"/>
                    </a:lnTo>
                    <a:lnTo>
                      <a:pt x="56" y="133"/>
                    </a:lnTo>
                    <a:lnTo>
                      <a:pt x="56" y="131"/>
                    </a:lnTo>
                    <a:lnTo>
                      <a:pt x="56" y="130"/>
                    </a:lnTo>
                    <a:lnTo>
                      <a:pt x="56" y="130"/>
                    </a:lnTo>
                    <a:lnTo>
                      <a:pt x="54" y="130"/>
                    </a:lnTo>
                    <a:lnTo>
                      <a:pt x="54" y="130"/>
                    </a:lnTo>
                    <a:lnTo>
                      <a:pt x="54" y="130"/>
                    </a:lnTo>
                    <a:lnTo>
                      <a:pt x="54" y="130"/>
                    </a:lnTo>
                    <a:lnTo>
                      <a:pt x="54" y="128"/>
                    </a:lnTo>
                    <a:lnTo>
                      <a:pt x="54" y="127"/>
                    </a:lnTo>
                    <a:lnTo>
                      <a:pt x="54" y="127"/>
                    </a:lnTo>
                    <a:lnTo>
                      <a:pt x="54" y="125"/>
                    </a:lnTo>
                    <a:lnTo>
                      <a:pt x="54" y="123"/>
                    </a:lnTo>
                    <a:lnTo>
                      <a:pt x="54" y="123"/>
                    </a:lnTo>
                    <a:lnTo>
                      <a:pt x="52" y="122"/>
                    </a:lnTo>
                    <a:lnTo>
                      <a:pt x="49" y="120"/>
                    </a:lnTo>
                    <a:lnTo>
                      <a:pt x="46" y="119"/>
                    </a:lnTo>
                    <a:lnTo>
                      <a:pt x="43" y="117"/>
                    </a:lnTo>
                    <a:lnTo>
                      <a:pt x="40" y="115"/>
                    </a:lnTo>
                    <a:lnTo>
                      <a:pt x="37" y="114"/>
                    </a:lnTo>
                    <a:lnTo>
                      <a:pt x="34" y="112"/>
                    </a:lnTo>
                    <a:lnTo>
                      <a:pt x="30" y="111"/>
                    </a:lnTo>
                    <a:lnTo>
                      <a:pt x="27" y="109"/>
                    </a:lnTo>
                    <a:lnTo>
                      <a:pt x="24" y="108"/>
                    </a:lnTo>
                    <a:lnTo>
                      <a:pt x="21" y="104"/>
                    </a:lnTo>
                    <a:lnTo>
                      <a:pt x="18" y="103"/>
                    </a:lnTo>
                    <a:lnTo>
                      <a:pt x="16" y="101"/>
                    </a:lnTo>
                    <a:lnTo>
                      <a:pt x="13" y="100"/>
                    </a:lnTo>
                    <a:lnTo>
                      <a:pt x="10" y="98"/>
                    </a:lnTo>
                    <a:lnTo>
                      <a:pt x="7" y="97"/>
                    </a:lnTo>
                    <a:lnTo>
                      <a:pt x="4" y="95"/>
                    </a:lnTo>
                    <a:lnTo>
                      <a:pt x="2" y="95"/>
                    </a:lnTo>
                    <a:lnTo>
                      <a:pt x="2" y="93"/>
                    </a:lnTo>
                    <a:lnTo>
                      <a:pt x="2" y="93"/>
                    </a:lnTo>
                    <a:lnTo>
                      <a:pt x="4" y="93"/>
                    </a:lnTo>
                    <a:lnTo>
                      <a:pt x="4" y="93"/>
                    </a:lnTo>
                    <a:lnTo>
                      <a:pt x="4" y="92"/>
                    </a:lnTo>
                    <a:lnTo>
                      <a:pt x="2" y="90"/>
                    </a:lnTo>
                    <a:lnTo>
                      <a:pt x="2" y="90"/>
                    </a:lnTo>
                    <a:lnTo>
                      <a:pt x="2" y="89"/>
                    </a:lnTo>
                    <a:lnTo>
                      <a:pt x="2" y="87"/>
                    </a:lnTo>
                    <a:lnTo>
                      <a:pt x="4" y="86"/>
                    </a:lnTo>
                    <a:lnTo>
                      <a:pt x="4" y="86"/>
                    </a:lnTo>
                    <a:lnTo>
                      <a:pt x="5" y="86"/>
                    </a:lnTo>
                    <a:lnTo>
                      <a:pt x="7" y="86"/>
                    </a:lnTo>
                    <a:lnTo>
                      <a:pt x="7" y="86"/>
                    </a:lnTo>
                    <a:lnTo>
                      <a:pt x="7" y="87"/>
                    </a:lnTo>
                    <a:lnTo>
                      <a:pt x="8" y="87"/>
                    </a:lnTo>
                    <a:lnTo>
                      <a:pt x="8" y="86"/>
                    </a:lnTo>
                    <a:lnTo>
                      <a:pt x="8" y="84"/>
                    </a:lnTo>
                    <a:lnTo>
                      <a:pt x="8" y="84"/>
                    </a:lnTo>
                    <a:lnTo>
                      <a:pt x="10" y="84"/>
                    </a:lnTo>
                    <a:lnTo>
                      <a:pt x="12" y="84"/>
                    </a:lnTo>
                    <a:lnTo>
                      <a:pt x="13" y="84"/>
                    </a:lnTo>
                    <a:lnTo>
                      <a:pt x="13" y="84"/>
                    </a:lnTo>
                    <a:lnTo>
                      <a:pt x="12" y="81"/>
                    </a:lnTo>
                    <a:lnTo>
                      <a:pt x="8" y="81"/>
                    </a:lnTo>
                    <a:lnTo>
                      <a:pt x="7" y="82"/>
                    </a:lnTo>
                    <a:lnTo>
                      <a:pt x="7" y="82"/>
                    </a:lnTo>
                    <a:lnTo>
                      <a:pt x="7" y="84"/>
                    </a:lnTo>
                    <a:lnTo>
                      <a:pt x="7" y="84"/>
                    </a:lnTo>
                    <a:lnTo>
                      <a:pt x="5" y="84"/>
                    </a:lnTo>
                    <a:lnTo>
                      <a:pt x="5" y="84"/>
                    </a:lnTo>
                    <a:lnTo>
                      <a:pt x="5" y="82"/>
                    </a:lnTo>
                    <a:lnTo>
                      <a:pt x="4" y="82"/>
                    </a:lnTo>
                    <a:lnTo>
                      <a:pt x="2" y="81"/>
                    </a:lnTo>
                    <a:lnTo>
                      <a:pt x="4" y="81"/>
                    </a:lnTo>
                    <a:lnTo>
                      <a:pt x="4" y="81"/>
                    </a:lnTo>
                    <a:lnTo>
                      <a:pt x="2" y="81"/>
                    </a:lnTo>
                    <a:lnTo>
                      <a:pt x="2" y="81"/>
                    </a:lnTo>
                    <a:lnTo>
                      <a:pt x="2" y="79"/>
                    </a:lnTo>
                    <a:lnTo>
                      <a:pt x="0" y="79"/>
                    </a:lnTo>
                    <a:lnTo>
                      <a:pt x="0" y="78"/>
                    </a:lnTo>
                    <a:lnTo>
                      <a:pt x="0" y="76"/>
                    </a:lnTo>
                    <a:lnTo>
                      <a:pt x="0" y="76"/>
                    </a:lnTo>
                    <a:lnTo>
                      <a:pt x="2" y="75"/>
                    </a:lnTo>
                    <a:lnTo>
                      <a:pt x="2" y="75"/>
                    </a:lnTo>
                    <a:lnTo>
                      <a:pt x="4" y="71"/>
                    </a:lnTo>
                    <a:lnTo>
                      <a:pt x="4" y="71"/>
                    </a:lnTo>
                    <a:lnTo>
                      <a:pt x="5" y="70"/>
                    </a:lnTo>
                    <a:lnTo>
                      <a:pt x="5" y="68"/>
                    </a:lnTo>
                    <a:lnTo>
                      <a:pt x="7" y="67"/>
                    </a:lnTo>
                    <a:lnTo>
                      <a:pt x="8" y="65"/>
                    </a:lnTo>
                    <a:lnTo>
                      <a:pt x="8" y="63"/>
                    </a:lnTo>
                    <a:lnTo>
                      <a:pt x="10" y="63"/>
                    </a:lnTo>
                    <a:lnTo>
                      <a:pt x="10" y="62"/>
                    </a:lnTo>
                    <a:lnTo>
                      <a:pt x="12" y="62"/>
                    </a:lnTo>
                    <a:lnTo>
                      <a:pt x="13" y="62"/>
                    </a:lnTo>
                    <a:lnTo>
                      <a:pt x="13" y="62"/>
                    </a:lnTo>
                    <a:lnTo>
                      <a:pt x="13" y="60"/>
                    </a:lnTo>
                    <a:lnTo>
                      <a:pt x="13" y="59"/>
                    </a:lnTo>
                    <a:lnTo>
                      <a:pt x="13" y="59"/>
                    </a:lnTo>
                    <a:lnTo>
                      <a:pt x="13" y="57"/>
                    </a:lnTo>
                    <a:lnTo>
                      <a:pt x="15" y="57"/>
                    </a:lnTo>
                    <a:lnTo>
                      <a:pt x="15" y="56"/>
                    </a:lnTo>
                    <a:lnTo>
                      <a:pt x="15" y="56"/>
                    </a:lnTo>
                    <a:lnTo>
                      <a:pt x="15" y="54"/>
                    </a:lnTo>
                    <a:lnTo>
                      <a:pt x="15" y="54"/>
                    </a:lnTo>
                    <a:lnTo>
                      <a:pt x="15" y="52"/>
                    </a:lnTo>
                    <a:lnTo>
                      <a:pt x="15" y="49"/>
                    </a:lnTo>
                    <a:lnTo>
                      <a:pt x="15" y="48"/>
                    </a:lnTo>
                    <a:lnTo>
                      <a:pt x="15" y="45"/>
                    </a:lnTo>
                    <a:lnTo>
                      <a:pt x="15" y="43"/>
                    </a:lnTo>
                    <a:lnTo>
                      <a:pt x="13" y="41"/>
                    </a:lnTo>
                    <a:lnTo>
                      <a:pt x="13" y="41"/>
                    </a:lnTo>
                    <a:lnTo>
                      <a:pt x="13" y="41"/>
                    </a:lnTo>
                    <a:lnTo>
                      <a:pt x="13" y="40"/>
                    </a:lnTo>
                    <a:lnTo>
                      <a:pt x="12" y="38"/>
                    </a:lnTo>
                    <a:lnTo>
                      <a:pt x="12" y="38"/>
                    </a:lnTo>
                    <a:lnTo>
                      <a:pt x="10" y="37"/>
                    </a:lnTo>
                    <a:lnTo>
                      <a:pt x="8" y="35"/>
                    </a:lnTo>
                    <a:lnTo>
                      <a:pt x="8" y="34"/>
                    </a:lnTo>
                    <a:lnTo>
                      <a:pt x="7" y="30"/>
                    </a:lnTo>
                    <a:lnTo>
                      <a:pt x="7" y="30"/>
                    </a:lnTo>
                    <a:lnTo>
                      <a:pt x="8" y="27"/>
                    </a:lnTo>
                    <a:lnTo>
                      <a:pt x="8" y="27"/>
                    </a:lnTo>
                    <a:lnTo>
                      <a:pt x="7" y="26"/>
                    </a:lnTo>
                    <a:lnTo>
                      <a:pt x="5" y="26"/>
                    </a:lnTo>
                    <a:lnTo>
                      <a:pt x="4" y="24"/>
                    </a:lnTo>
                    <a:lnTo>
                      <a:pt x="4" y="24"/>
                    </a:lnTo>
                    <a:lnTo>
                      <a:pt x="4" y="24"/>
                    </a:lnTo>
                    <a:lnTo>
                      <a:pt x="4" y="24"/>
                    </a:lnTo>
                    <a:lnTo>
                      <a:pt x="0" y="19"/>
                    </a:lnTo>
                    <a:lnTo>
                      <a:pt x="4" y="16"/>
                    </a:lnTo>
                    <a:lnTo>
                      <a:pt x="7" y="13"/>
                    </a:lnTo>
                    <a:lnTo>
                      <a:pt x="10" y="10"/>
                    </a:lnTo>
                    <a:lnTo>
                      <a:pt x="15" y="5"/>
                    </a:lnTo>
                    <a:lnTo>
                      <a:pt x="16" y="4"/>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1" name="Freeform 240">
                <a:extLst>
                  <a:ext uri="{FF2B5EF4-FFF2-40B4-BE49-F238E27FC236}">
                    <a16:creationId xmlns:a16="http://schemas.microsoft.com/office/drawing/2014/main" id="{3985C20A-3A30-4931-8345-2C8FD4D780F3}"/>
                  </a:ext>
                </a:extLst>
              </p:cNvPr>
              <p:cNvSpPr>
                <a:spLocks noEditPoints="1"/>
              </p:cNvSpPr>
              <p:nvPr/>
            </p:nvSpPr>
            <p:spPr bwMode="auto">
              <a:xfrm>
                <a:off x="9250202" y="3047570"/>
                <a:ext cx="623751" cy="678329"/>
              </a:xfrm>
              <a:custGeom>
                <a:avLst/>
                <a:gdLst>
                  <a:gd name="T0" fmla="*/ 5 w 320"/>
                  <a:gd name="T1" fmla="*/ 345 h 348"/>
                  <a:gd name="T2" fmla="*/ 267 w 320"/>
                  <a:gd name="T3" fmla="*/ 310 h 348"/>
                  <a:gd name="T4" fmla="*/ 59 w 320"/>
                  <a:gd name="T5" fmla="*/ 319 h 348"/>
                  <a:gd name="T6" fmla="*/ 65 w 320"/>
                  <a:gd name="T7" fmla="*/ 308 h 348"/>
                  <a:gd name="T8" fmla="*/ 87 w 320"/>
                  <a:gd name="T9" fmla="*/ 282 h 348"/>
                  <a:gd name="T10" fmla="*/ 85 w 320"/>
                  <a:gd name="T11" fmla="*/ 283 h 348"/>
                  <a:gd name="T12" fmla="*/ 104 w 320"/>
                  <a:gd name="T13" fmla="*/ 252 h 348"/>
                  <a:gd name="T14" fmla="*/ 95 w 320"/>
                  <a:gd name="T15" fmla="*/ 219 h 348"/>
                  <a:gd name="T16" fmla="*/ 74 w 320"/>
                  <a:gd name="T17" fmla="*/ 214 h 348"/>
                  <a:gd name="T18" fmla="*/ 234 w 320"/>
                  <a:gd name="T19" fmla="*/ 209 h 348"/>
                  <a:gd name="T20" fmla="*/ 82 w 320"/>
                  <a:gd name="T21" fmla="*/ 208 h 348"/>
                  <a:gd name="T22" fmla="*/ 111 w 320"/>
                  <a:gd name="T23" fmla="*/ 201 h 348"/>
                  <a:gd name="T24" fmla="*/ 118 w 320"/>
                  <a:gd name="T25" fmla="*/ 211 h 348"/>
                  <a:gd name="T26" fmla="*/ 107 w 320"/>
                  <a:gd name="T27" fmla="*/ 239 h 348"/>
                  <a:gd name="T28" fmla="*/ 100 w 320"/>
                  <a:gd name="T29" fmla="*/ 233 h 348"/>
                  <a:gd name="T30" fmla="*/ 93 w 320"/>
                  <a:gd name="T31" fmla="*/ 231 h 348"/>
                  <a:gd name="T32" fmla="*/ 93 w 320"/>
                  <a:gd name="T33" fmla="*/ 209 h 348"/>
                  <a:gd name="T34" fmla="*/ 87 w 320"/>
                  <a:gd name="T35" fmla="*/ 217 h 348"/>
                  <a:gd name="T36" fmla="*/ 85 w 320"/>
                  <a:gd name="T37" fmla="*/ 204 h 348"/>
                  <a:gd name="T38" fmla="*/ 123 w 320"/>
                  <a:gd name="T39" fmla="*/ 195 h 348"/>
                  <a:gd name="T40" fmla="*/ 128 w 320"/>
                  <a:gd name="T41" fmla="*/ 192 h 348"/>
                  <a:gd name="T42" fmla="*/ 156 w 320"/>
                  <a:gd name="T43" fmla="*/ 200 h 348"/>
                  <a:gd name="T44" fmla="*/ 133 w 320"/>
                  <a:gd name="T45" fmla="*/ 215 h 348"/>
                  <a:gd name="T46" fmla="*/ 123 w 320"/>
                  <a:gd name="T47" fmla="*/ 204 h 348"/>
                  <a:gd name="T48" fmla="*/ 139 w 320"/>
                  <a:gd name="T49" fmla="*/ 195 h 348"/>
                  <a:gd name="T50" fmla="*/ 152 w 320"/>
                  <a:gd name="T51" fmla="*/ 187 h 348"/>
                  <a:gd name="T52" fmla="*/ 84 w 320"/>
                  <a:gd name="T53" fmla="*/ 184 h 348"/>
                  <a:gd name="T54" fmla="*/ 226 w 320"/>
                  <a:gd name="T55" fmla="*/ 182 h 348"/>
                  <a:gd name="T56" fmla="*/ 212 w 320"/>
                  <a:gd name="T57" fmla="*/ 132 h 348"/>
                  <a:gd name="T58" fmla="*/ 256 w 320"/>
                  <a:gd name="T59" fmla="*/ 83 h 348"/>
                  <a:gd name="T60" fmla="*/ 260 w 320"/>
                  <a:gd name="T61" fmla="*/ 111 h 348"/>
                  <a:gd name="T62" fmla="*/ 249 w 320"/>
                  <a:gd name="T63" fmla="*/ 133 h 348"/>
                  <a:gd name="T64" fmla="*/ 245 w 320"/>
                  <a:gd name="T65" fmla="*/ 168 h 348"/>
                  <a:gd name="T66" fmla="*/ 234 w 320"/>
                  <a:gd name="T67" fmla="*/ 173 h 348"/>
                  <a:gd name="T68" fmla="*/ 230 w 320"/>
                  <a:gd name="T69" fmla="*/ 176 h 348"/>
                  <a:gd name="T70" fmla="*/ 218 w 320"/>
                  <a:gd name="T71" fmla="*/ 179 h 348"/>
                  <a:gd name="T72" fmla="*/ 196 w 320"/>
                  <a:gd name="T73" fmla="*/ 184 h 348"/>
                  <a:gd name="T74" fmla="*/ 188 w 320"/>
                  <a:gd name="T75" fmla="*/ 178 h 348"/>
                  <a:gd name="T76" fmla="*/ 169 w 320"/>
                  <a:gd name="T77" fmla="*/ 200 h 348"/>
                  <a:gd name="T78" fmla="*/ 158 w 320"/>
                  <a:gd name="T79" fmla="*/ 182 h 348"/>
                  <a:gd name="T80" fmla="*/ 128 w 320"/>
                  <a:gd name="T81" fmla="*/ 190 h 348"/>
                  <a:gd name="T82" fmla="*/ 104 w 320"/>
                  <a:gd name="T83" fmla="*/ 190 h 348"/>
                  <a:gd name="T84" fmla="*/ 130 w 320"/>
                  <a:gd name="T85" fmla="*/ 171 h 348"/>
                  <a:gd name="T86" fmla="*/ 167 w 320"/>
                  <a:gd name="T87" fmla="*/ 167 h 348"/>
                  <a:gd name="T88" fmla="*/ 188 w 320"/>
                  <a:gd name="T89" fmla="*/ 149 h 348"/>
                  <a:gd name="T90" fmla="*/ 194 w 320"/>
                  <a:gd name="T91" fmla="*/ 149 h 348"/>
                  <a:gd name="T92" fmla="*/ 227 w 320"/>
                  <a:gd name="T93" fmla="*/ 127 h 348"/>
                  <a:gd name="T94" fmla="*/ 235 w 320"/>
                  <a:gd name="T95" fmla="*/ 97 h 348"/>
                  <a:gd name="T96" fmla="*/ 238 w 320"/>
                  <a:gd name="T97" fmla="*/ 81 h 348"/>
                  <a:gd name="T98" fmla="*/ 248 w 320"/>
                  <a:gd name="T99" fmla="*/ 80 h 348"/>
                  <a:gd name="T100" fmla="*/ 229 w 320"/>
                  <a:gd name="T101" fmla="*/ 59 h 348"/>
                  <a:gd name="T102" fmla="*/ 251 w 320"/>
                  <a:gd name="T103" fmla="*/ 0 h 348"/>
                  <a:gd name="T104" fmla="*/ 290 w 320"/>
                  <a:gd name="T105" fmla="*/ 23 h 348"/>
                  <a:gd name="T106" fmla="*/ 311 w 320"/>
                  <a:gd name="T107" fmla="*/ 33 h 348"/>
                  <a:gd name="T108" fmla="*/ 306 w 320"/>
                  <a:gd name="T109" fmla="*/ 44 h 348"/>
                  <a:gd name="T110" fmla="*/ 271 w 320"/>
                  <a:gd name="T111" fmla="*/ 56 h 348"/>
                  <a:gd name="T112" fmla="*/ 245 w 320"/>
                  <a:gd name="T113" fmla="*/ 59 h 348"/>
                  <a:gd name="T114" fmla="*/ 237 w 320"/>
                  <a:gd name="T115" fmla="*/ 70 h 348"/>
                  <a:gd name="T116" fmla="*/ 240 w 320"/>
                  <a:gd name="T117" fmla="*/ 45 h 348"/>
                  <a:gd name="T118" fmla="*/ 257 w 320"/>
                  <a:gd name="T119" fmla="*/ 3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348">
                    <a:moveTo>
                      <a:pt x="0" y="345"/>
                    </a:moveTo>
                    <a:lnTo>
                      <a:pt x="3" y="346"/>
                    </a:lnTo>
                    <a:lnTo>
                      <a:pt x="3" y="346"/>
                    </a:lnTo>
                    <a:lnTo>
                      <a:pt x="3" y="346"/>
                    </a:lnTo>
                    <a:lnTo>
                      <a:pt x="2" y="348"/>
                    </a:lnTo>
                    <a:lnTo>
                      <a:pt x="0" y="346"/>
                    </a:lnTo>
                    <a:lnTo>
                      <a:pt x="0" y="346"/>
                    </a:lnTo>
                    <a:lnTo>
                      <a:pt x="0" y="346"/>
                    </a:lnTo>
                    <a:lnTo>
                      <a:pt x="0" y="346"/>
                    </a:lnTo>
                    <a:lnTo>
                      <a:pt x="0" y="345"/>
                    </a:lnTo>
                    <a:lnTo>
                      <a:pt x="0" y="345"/>
                    </a:lnTo>
                    <a:close/>
                    <a:moveTo>
                      <a:pt x="8" y="343"/>
                    </a:moveTo>
                    <a:lnTo>
                      <a:pt x="10" y="343"/>
                    </a:lnTo>
                    <a:lnTo>
                      <a:pt x="8" y="343"/>
                    </a:lnTo>
                    <a:lnTo>
                      <a:pt x="8" y="346"/>
                    </a:lnTo>
                    <a:lnTo>
                      <a:pt x="7" y="346"/>
                    </a:lnTo>
                    <a:lnTo>
                      <a:pt x="7" y="346"/>
                    </a:lnTo>
                    <a:lnTo>
                      <a:pt x="5" y="345"/>
                    </a:lnTo>
                    <a:lnTo>
                      <a:pt x="7" y="345"/>
                    </a:lnTo>
                    <a:lnTo>
                      <a:pt x="7" y="345"/>
                    </a:lnTo>
                    <a:lnTo>
                      <a:pt x="8" y="345"/>
                    </a:lnTo>
                    <a:lnTo>
                      <a:pt x="8" y="343"/>
                    </a:lnTo>
                    <a:close/>
                    <a:moveTo>
                      <a:pt x="22" y="338"/>
                    </a:moveTo>
                    <a:lnTo>
                      <a:pt x="24" y="338"/>
                    </a:lnTo>
                    <a:lnTo>
                      <a:pt x="24" y="338"/>
                    </a:lnTo>
                    <a:lnTo>
                      <a:pt x="24" y="340"/>
                    </a:lnTo>
                    <a:lnTo>
                      <a:pt x="25" y="340"/>
                    </a:lnTo>
                    <a:lnTo>
                      <a:pt x="24" y="340"/>
                    </a:lnTo>
                    <a:lnTo>
                      <a:pt x="22" y="340"/>
                    </a:lnTo>
                    <a:lnTo>
                      <a:pt x="22" y="338"/>
                    </a:lnTo>
                    <a:close/>
                    <a:moveTo>
                      <a:pt x="267" y="310"/>
                    </a:moveTo>
                    <a:lnTo>
                      <a:pt x="267" y="310"/>
                    </a:lnTo>
                    <a:lnTo>
                      <a:pt x="267" y="310"/>
                    </a:lnTo>
                    <a:lnTo>
                      <a:pt x="267" y="312"/>
                    </a:lnTo>
                    <a:lnTo>
                      <a:pt x="267" y="312"/>
                    </a:lnTo>
                    <a:lnTo>
                      <a:pt x="267" y="310"/>
                    </a:lnTo>
                    <a:lnTo>
                      <a:pt x="267" y="310"/>
                    </a:lnTo>
                    <a:close/>
                    <a:moveTo>
                      <a:pt x="66" y="307"/>
                    </a:moveTo>
                    <a:lnTo>
                      <a:pt x="66" y="308"/>
                    </a:lnTo>
                    <a:lnTo>
                      <a:pt x="66" y="310"/>
                    </a:lnTo>
                    <a:lnTo>
                      <a:pt x="66" y="310"/>
                    </a:lnTo>
                    <a:lnTo>
                      <a:pt x="65" y="312"/>
                    </a:lnTo>
                    <a:lnTo>
                      <a:pt x="63" y="312"/>
                    </a:lnTo>
                    <a:lnTo>
                      <a:pt x="63" y="313"/>
                    </a:lnTo>
                    <a:lnTo>
                      <a:pt x="62" y="313"/>
                    </a:lnTo>
                    <a:lnTo>
                      <a:pt x="60" y="313"/>
                    </a:lnTo>
                    <a:lnTo>
                      <a:pt x="60" y="315"/>
                    </a:lnTo>
                    <a:lnTo>
                      <a:pt x="60" y="316"/>
                    </a:lnTo>
                    <a:lnTo>
                      <a:pt x="60" y="316"/>
                    </a:lnTo>
                    <a:lnTo>
                      <a:pt x="59" y="316"/>
                    </a:lnTo>
                    <a:lnTo>
                      <a:pt x="59" y="318"/>
                    </a:lnTo>
                    <a:lnTo>
                      <a:pt x="59" y="318"/>
                    </a:lnTo>
                    <a:lnTo>
                      <a:pt x="59" y="318"/>
                    </a:lnTo>
                    <a:lnTo>
                      <a:pt x="59" y="319"/>
                    </a:lnTo>
                    <a:lnTo>
                      <a:pt x="57" y="319"/>
                    </a:lnTo>
                    <a:lnTo>
                      <a:pt x="57" y="318"/>
                    </a:lnTo>
                    <a:lnTo>
                      <a:pt x="57" y="318"/>
                    </a:lnTo>
                    <a:lnTo>
                      <a:pt x="59" y="316"/>
                    </a:lnTo>
                    <a:lnTo>
                      <a:pt x="59" y="315"/>
                    </a:lnTo>
                    <a:lnTo>
                      <a:pt x="59" y="313"/>
                    </a:lnTo>
                    <a:lnTo>
                      <a:pt x="60" y="313"/>
                    </a:lnTo>
                    <a:lnTo>
                      <a:pt x="62" y="312"/>
                    </a:lnTo>
                    <a:lnTo>
                      <a:pt x="62" y="312"/>
                    </a:lnTo>
                    <a:lnTo>
                      <a:pt x="60" y="312"/>
                    </a:lnTo>
                    <a:lnTo>
                      <a:pt x="60" y="310"/>
                    </a:lnTo>
                    <a:lnTo>
                      <a:pt x="60" y="310"/>
                    </a:lnTo>
                    <a:lnTo>
                      <a:pt x="62" y="310"/>
                    </a:lnTo>
                    <a:lnTo>
                      <a:pt x="63" y="310"/>
                    </a:lnTo>
                    <a:lnTo>
                      <a:pt x="63" y="310"/>
                    </a:lnTo>
                    <a:lnTo>
                      <a:pt x="63" y="310"/>
                    </a:lnTo>
                    <a:lnTo>
                      <a:pt x="63" y="310"/>
                    </a:lnTo>
                    <a:lnTo>
                      <a:pt x="65" y="308"/>
                    </a:lnTo>
                    <a:lnTo>
                      <a:pt x="66" y="307"/>
                    </a:lnTo>
                    <a:close/>
                    <a:moveTo>
                      <a:pt x="76" y="291"/>
                    </a:moveTo>
                    <a:lnTo>
                      <a:pt x="76" y="293"/>
                    </a:lnTo>
                    <a:lnTo>
                      <a:pt x="77" y="293"/>
                    </a:lnTo>
                    <a:lnTo>
                      <a:pt x="76" y="294"/>
                    </a:lnTo>
                    <a:lnTo>
                      <a:pt x="76" y="294"/>
                    </a:lnTo>
                    <a:lnTo>
                      <a:pt x="76" y="294"/>
                    </a:lnTo>
                    <a:lnTo>
                      <a:pt x="74" y="293"/>
                    </a:lnTo>
                    <a:lnTo>
                      <a:pt x="76" y="291"/>
                    </a:lnTo>
                    <a:lnTo>
                      <a:pt x="76" y="291"/>
                    </a:lnTo>
                    <a:close/>
                    <a:moveTo>
                      <a:pt x="79" y="286"/>
                    </a:moveTo>
                    <a:lnTo>
                      <a:pt x="81" y="286"/>
                    </a:lnTo>
                    <a:lnTo>
                      <a:pt x="81" y="288"/>
                    </a:lnTo>
                    <a:lnTo>
                      <a:pt x="81" y="288"/>
                    </a:lnTo>
                    <a:lnTo>
                      <a:pt x="81" y="288"/>
                    </a:lnTo>
                    <a:lnTo>
                      <a:pt x="81" y="288"/>
                    </a:lnTo>
                    <a:lnTo>
                      <a:pt x="79" y="286"/>
                    </a:lnTo>
                    <a:close/>
                    <a:moveTo>
                      <a:pt x="87" y="282"/>
                    </a:moveTo>
                    <a:lnTo>
                      <a:pt x="87" y="283"/>
                    </a:lnTo>
                    <a:lnTo>
                      <a:pt x="87" y="283"/>
                    </a:lnTo>
                    <a:lnTo>
                      <a:pt x="85" y="283"/>
                    </a:lnTo>
                    <a:lnTo>
                      <a:pt x="85" y="285"/>
                    </a:lnTo>
                    <a:lnTo>
                      <a:pt x="84" y="285"/>
                    </a:lnTo>
                    <a:lnTo>
                      <a:pt x="84" y="285"/>
                    </a:lnTo>
                    <a:lnTo>
                      <a:pt x="82" y="286"/>
                    </a:lnTo>
                    <a:lnTo>
                      <a:pt x="84" y="286"/>
                    </a:lnTo>
                    <a:lnTo>
                      <a:pt x="82" y="288"/>
                    </a:lnTo>
                    <a:lnTo>
                      <a:pt x="81" y="286"/>
                    </a:lnTo>
                    <a:lnTo>
                      <a:pt x="79" y="286"/>
                    </a:lnTo>
                    <a:lnTo>
                      <a:pt x="79" y="286"/>
                    </a:lnTo>
                    <a:lnTo>
                      <a:pt x="81" y="285"/>
                    </a:lnTo>
                    <a:lnTo>
                      <a:pt x="81" y="285"/>
                    </a:lnTo>
                    <a:lnTo>
                      <a:pt x="81" y="285"/>
                    </a:lnTo>
                    <a:lnTo>
                      <a:pt x="84" y="283"/>
                    </a:lnTo>
                    <a:lnTo>
                      <a:pt x="84" y="283"/>
                    </a:lnTo>
                    <a:lnTo>
                      <a:pt x="85" y="283"/>
                    </a:lnTo>
                    <a:lnTo>
                      <a:pt x="85" y="283"/>
                    </a:lnTo>
                    <a:lnTo>
                      <a:pt x="85" y="282"/>
                    </a:lnTo>
                    <a:lnTo>
                      <a:pt x="87" y="282"/>
                    </a:lnTo>
                    <a:close/>
                    <a:moveTo>
                      <a:pt x="98" y="252"/>
                    </a:moveTo>
                    <a:lnTo>
                      <a:pt x="100" y="252"/>
                    </a:lnTo>
                    <a:lnTo>
                      <a:pt x="101" y="253"/>
                    </a:lnTo>
                    <a:lnTo>
                      <a:pt x="100" y="255"/>
                    </a:lnTo>
                    <a:lnTo>
                      <a:pt x="98" y="255"/>
                    </a:lnTo>
                    <a:lnTo>
                      <a:pt x="98" y="255"/>
                    </a:lnTo>
                    <a:lnTo>
                      <a:pt x="96" y="252"/>
                    </a:lnTo>
                    <a:lnTo>
                      <a:pt x="98" y="252"/>
                    </a:lnTo>
                    <a:close/>
                    <a:moveTo>
                      <a:pt x="106" y="245"/>
                    </a:moveTo>
                    <a:lnTo>
                      <a:pt x="107" y="245"/>
                    </a:lnTo>
                    <a:lnTo>
                      <a:pt x="106" y="249"/>
                    </a:lnTo>
                    <a:lnTo>
                      <a:pt x="106" y="250"/>
                    </a:lnTo>
                    <a:lnTo>
                      <a:pt x="104" y="252"/>
                    </a:lnTo>
                    <a:lnTo>
                      <a:pt x="104" y="252"/>
                    </a:lnTo>
                    <a:lnTo>
                      <a:pt x="104" y="252"/>
                    </a:lnTo>
                    <a:lnTo>
                      <a:pt x="104" y="250"/>
                    </a:lnTo>
                    <a:lnTo>
                      <a:pt x="104" y="249"/>
                    </a:lnTo>
                    <a:lnTo>
                      <a:pt x="106" y="245"/>
                    </a:lnTo>
                    <a:lnTo>
                      <a:pt x="106" y="245"/>
                    </a:lnTo>
                    <a:lnTo>
                      <a:pt x="106" y="245"/>
                    </a:lnTo>
                    <a:close/>
                    <a:moveTo>
                      <a:pt x="89" y="230"/>
                    </a:moveTo>
                    <a:lnTo>
                      <a:pt x="89" y="231"/>
                    </a:lnTo>
                    <a:lnTo>
                      <a:pt x="87" y="233"/>
                    </a:lnTo>
                    <a:lnTo>
                      <a:pt x="87" y="233"/>
                    </a:lnTo>
                    <a:lnTo>
                      <a:pt x="87" y="231"/>
                    </a:lnTo>
                    <a:lnTo>
                      <a:pt x="89" y="230"/>
                    </a:lnTo>
                    <a:close/>
                    <a:moveTo>
                      <a:pt x="96" y="219"/>
                    </a:moveTo>
                    <a:lnTo>
                      <a:pt x="98" y="219"/>
                    </a:lnTo>
                    <a:lnTo>
                      <a:pt x="96" y="220"/>
                    </a:lnTo>
                    <a:lnTo>
                      <a:pt x="96" y="220"/>
                    </a:lnTo>
                    <a:lnTo>
                      <a:pt x="95" y="220"/>
                    </a:lnTo>
                    <a:lnTo>
                      <a:pt x="95" y="220"/>
                    </a:lnTo>
                    <a:lnTo>
                      <a:pt x="95" y="219"/>
                    </a:lnTo>
                    <a:lnTo>
                      <a:pt x="96" y="219"/>
                    </a:lnTo>
                    <a:close/>
                    <a:moveTo>
                      <a:pt x="93" y="219"/>
                    </a:moveTo>
                    <a:lnTo>
                      <a:pt x="93" y="219"/>
                    </a:lnTo>
                    <a:lnTo>
                      <a:pt x="93" y="222"/>
                    </a:lnTo>
                    <a:lnTo>
                      <a:pt x="92" y="223"/>
                    </a:lnTo>
                    <a:lnTo>
                      <a:pt x="92" y="223"/>
                    </a:lnTo>
                    <a:lnTo>
                      <a:pt x="92" y="223"/>
                    </a:lnTo>
                    <a:lnTo>
                      <a:pt x="90" y="223"/>
                    </a:lnTo>
                    <a:lnTo>
                      <a:pt x="92" y="222"/>
                    </a:lnTo>
                    <a:lnTo>
                      <a:pt x="92" y="222"/>
                    </a:lnTo>
                    <a:lnTo>
                      <a:pt x="90" y="222"/>
                    </a:lnTo>
                    <a:lnTo>
                      <a:pt x="92" y="219"/>
                    </a:lnTo>
                    <a:lnTo>
                      <a:pt x="92" y="219"/>
                    </a:lnTo>
                    <a:lnTo>
                      <a:pt x="93" y="219"/>
                    </a:lnTo>
                    <a:close/>
                    <a:moveTo>
                      <a:pt x="71" y="214"/>
                    </a:moveTo>
                    <a:lnTo>
                      <a:pt x="73" y="214"/>
                    </a:lnTo>
                    <a:lnTo>
                      <a:pt x="73" y="214"/>
                    </a:lnTo>
                    <a:lnTo>
                      <a:pt x="74" y="214"/>
                    </a:lnTo>
                    <a:lnTo>
                      <a:pt x="74" y="214"/>
                    </a:lnTo>
                    <a:lnTo>
                      <a:pt x="74" y="215"/>
                    </a:lnTo>
                    <a:lnTo>
                      <a:pt x="74" y="217"/>
                    </a:lnTo>
                    <a:lnTo>
                      <a:pt x="74" y="217"/>
                    </a:lnTo>
                    <a:lnTo>
                      <a:pt x="74" y="217"/>
                    </a:lnTo>
                    <a:lnTo>
                      <a:pt x="73" y="217"/>
                    </a:lnTo>
                    <a:lnTo>
                      <a:pt x="73" y="217"/>
                    </a:lnTo>
                    <a:lnTo>
                      <a:pt x="71" y="217"/>
                    </a:lnTo>
                    <a:lnTo>
                      <a:pt x="71" y="215"/>
                    </a:lnTo>
                    <a:lnTo>
                      <a:pt x="71" y="214"/>
                    </a:lnTo>
                    <a:close/>
                    <a:moveTo>
                      <a:pt x="234" y="209"/>
                    </a:moveTo>
                    <a:lnTo>
                      <a:pt x="234" y="209"/>
                    </a:lnTo>
                    <a:lnTo>
                      <a:pt x="234" y="209"/>
                    </a:lnTo>
                    <a:lnTo>
                      <a:pt x="234" y="211"/>
                    </a:lnTo>
                    <a:lnTo>
                      <a:pt x="232" y="209"/>
                    </a:lnTo>
                    <a:lnTo>
                      <a:pt x="232" y="209"/>
                    </a:lnTo>
                    <a:lnTo>
                      <a:pt x="232" y="209"/>
                    </a:lnTo>
                    <a:lnTo>
                      <a:pt x="234" y="209"/>
                    </a:lnTo>
                    <a:close/>
                    <a:moveTo>
                      <a:pt x="77" y="209"/>
                    </a:moveTo>
                    <a:lnTo>
                      <a:pt x="79" y="209"/>
                    </a:lnTo>
                    <a:lnTo>
                      <a:pt x="79" y="211"/>
                    </a:lnTo>
                    <a:lnTo>
                      <a:pt x="79" y="211"/>
                    </a:lnTo>
                    <a:lnTo>
                      <a:pt x="79" y="212"/>
                    </a:lnTo>
                    <a:lnTo>
                      <a:pt x="77" y="212"/>
                    </a:lnTo>
                    <a:lnTo>
                      <a:pt x="77" y="214"/>
                    </a:lnTo>
                    <a:lnTo>
                      <a:pt x="77" y="214"/>
                    </a:lnTo>
                    <a:lnTo>
                      <a:pt x="77" y="212"/>
                    </a:lnTo>
                    <a:lnTo>
                      <a:pt x="76" y="212"/>
                    </a:lnTo>
                    <a:lnTo>
                      <a:pt x="77" y="211"/>
                    </a:lnTo>
                    <a:lnTo>
                      <a:pt x="77" y="209"/>
                    </a:lnTo>
                    <a:close/>
                    <a:moveTo>
                      <a:pt x="85" y="204"/>
                    </a:moveTo>
                    <a:lnTo>
                      <a:pt x="84" y="206"/>
                    </a:lnTo>
                    <a:lnTo>
                      <a:pt x="84" y="208"/>
                    </a:lnTo>
                    <a:lnTo>
                      <a:pt x="82" y="208"/>
                    </a:lnTo>
                    <a:lnTo>
                      <a:pt x="82" y="208"/>
                    </a:lnTo>
                    <a:lnTo>
                      <a:pt x="82" y="208"/>
                    </a:lnTo>
                    <a:lnTo>
                      <a:pt x="82" y="206"/>
                    </a:lnTo>
                    <a:lnTo>
                      <a:pt x="84" y="206"/>
                    </a:lnTo>
                    <a:lnTo>
                      <a:pt x="84" y="204"/>
                    </a:lnTo>
                    <a:lnTo>
                      <a:pt x="85" y="204"/>
                    </a:lnTo>
                    <a:close/>
                    <a:moveTo>
                      <a:pt x="87" y="197"/>
                    </a:moveTo>
                    <a:lnTo>
                      <a:pt x="89" y="198"/>
                    </a:lnTo>
                    <a:lnTo>
                      <a:pt x="89" y="198"/>
                    </a:lnTo>
                    <a:lnTo>
                      <a:pt x="87" y="200"/>
                    </a:lnTo>
                    <a:lnTo>
                      <a:pt x="87" y="198"/>
                    </a:lnTo>
                    <a:lnTo>
                      <a:pt x="87" y="198"/>
                    </a:lnTo>
                    <a:lnTo>
                      <a:pt x="87" y="197"/>
                    </a:lnTo>
                    <a:close/>
                    <a:moveTo>
                      <a:pt x="101" y="197"/>
                    </a:moveTo>
                    <a:lnTo>
                      <a:pt x="103" y="197"/>
                    </a:lnTo>
                    <a:lnTo>
                      <a:pt x="104" y="197"/>
                    </a:lnTo>
                    <a:lnTo>
                      <a:pt x="106" y="198"/>
                    </a:lnTo>
                    <a:lnTo>
                      <a:pt x="106" y="200"/>
                    </a:lnTo>
                    <a:lnTo>
                      <a:pt x="107" y="201"/>
                    </a:lnTo>
                    <a:lnTo>
                      <a:pt x="111" y="201"/>
                    </a:lnTo>
                    <a:lnTo>
                      <a:pt x="111" y="201"/>
                    </a:lnTo>
                    <a:lnTo>
                      <a:pt x="112" y="201"/>
                    </a:lnTo>
                    <a:lnTo>
                      <a:pt x="112" y="201"/>
                    </a:lnTo>
                    <a:lnTo>
                      <a:pt x="114" y="200"/>
                    </a:lnTo>
                    <a:lnTo>
                      <a:pt x="115" y="200"/>
                    </a:lnTo>
                    <a:lnTo>
                      <a:pt x="115" y="201"/>
                    </a:lnTo>
                    <a:lnTo>
                      <a:pt x="115" y="201"/>
                    </a:lnTo>
                    <a:lnTo>
                      <a:pt x="115" y="203"/>
                    </a:lnTo>
                    <a:lnTo>
                      <a:pt x="114" y="204"/>
                    </a:lnTo>
                    <a:lnTo>
                      <a:pt x="114" y="206"/>
                    </a:lnTo>
                    <a:lnTo>
                      <a:pt x="115" y="206"/>
                    </a:lnTo>
                    <a:lnTo>
                      <a:pt x="118" y="206"/>
                    </a:lnTo>
                    <a:lnTo>
                      <a:pt x="118" y="208"/>
                    </a:lnTo>
                    <a:lnTo>
                      <a:pt x="118" y="209"/>
                    </a:lnTo>
                    <a:lnTo>
                      <a:pt x="118" y="209"/>
                    </a:lnTo>
                    <a:lnTo>
                      <a:pt x="118" y="211"/>
                    </a:lnTo>
                    <a:lnTo>
                      <a:pt x="118" y="211"/>
                    </a:lnTo>
                    <a:lnTo>
                      <a:pt x="118" y="211"/>
                    </a:lnTo>
                    <a:lnTo>
                      <a:pt x="120" y="212"/>
                    </a:lnTo>
                    <a:lnTo>
                      <a:pt x="120" y="212"/>
                    </a:lnTo>
                    <a:lnTo>
                      <a:pt x="120" y="214"/>
                    </a:lnTo>
                    <a:lnTo>
                      <a:pt x="115" y="217"/>
                    </a:lnTo>
                    <a:lnTo>
                      <a:pt x="115" y="219"/>
                    </a:lnTo>
                    <a:lnTo>
                      <a:pt x="114" y="222"/>
                    </a:lnTo>
                    <a:lnTo>
                      <a:pt x="114" y="223"/>
                    </a:lnTo>
                    <a:lnTo>
                      <a:pt x="114" y="225"/>
                    </a:lnTo>
                    <a:lnTo>
                      <a:pt x="112" y="226"/>
                    </a:lnTo>
                    <a:lnTo>
                      <a:pt x="112" y="228"/>
                    </a:lnTo>
                    <a:lnTo>
                      <a:pt x="112" y="230"/>
                    </a:lnTo>
                    <a:lnTo>
                      <a:pt x="112" y="233"/>
                    </a:lnTo>
                    <a:lnTo>
                      <a:pt x="111" y="236"/>
                    </a:lnTo>
                    <a:lnTo>
                      <a:pt x="109" y="236"/>
                    </a:lnTo>
                    <a:lnTo>
                      <a:pt x="107" y="236"/>
                    </a:lnTo>
                    <a:lnTo>
                      <a:pt x="106" y="236"/>
                    </a:lnTo>
                    <a:lnTo>
                      <a:pt x="106" y="236"/>
                    </a:lnTo>
                    <a:lnTo>
                      <a:pt x="107" y="239"/>
                    </a:lnTo>
                    <a:lnTo>
                      <a:pt x="104" y="241"/>
                    </a:lnTo>
                    <a:lnTo>
                      <a:pt x="101" y="242"/>
                    </a:lnTo>
                    <a:lnTo>
                      <a:pt x="101" y="242"/>
                    </a:lnTo>
                    <a:lnTo>
                      <a:pt x="101" y="241"/>
                    </a:lnTo>
                    <a:lnTo>
                      <a:pt x="101" y="241"/>
                    </a:lnTo>
                    <a:lnTo>
                      <a:pt x="103" y="241"/>
                    </a:lnTo>
                    <a:lnTo>
                      <a:pt x="103" y="239"/>
                    </a:lnTo>
                    <a:lnTo>
                      <a:pt x="103" y="236"/>
                    </a:lnTo>
                    <a:lnTo>
                      <a:pt x="101" y="234"/>
                    </a:lnTo>
                    <a:lnTo>
                      <a:pt x="101" y="233"/>
                    </a:lnTo>
                    <a:lnTo>
                      <a:pt x="101" y="233"/>
                    </a:lnTo>
                    <a:lnTo>
                      <a:pt x="103" y="233"/>
                    </a:lnTo>
                    <a:lnTo>
                      <a:pt x="103" y="233"/>
                    </a:lnTo>
                    <a:lnTo>
                      <a:pt x="103" y="231"/>
                    </a:lnTo>
                    <a:lnTo>
                      <a:pt x="103" y="231"/>
                    </a:lnTo>
                    <a:lnTo>
                      <a:pt x="101" y="231"/>
                    </a:lnTo>
                    <a:lnTo>
                      <a:pt x="101" y="231"/>
                    </a:lnTo>
                    <a:lnTo>
                      <a:pt x="100" y="233"/>
                    </a:lnTo>
                    <a:lnTo>
                      <a:pt x="100" y="234"/>
                    </a:lnTo>
                    <a:lnTo>
                      <a:pt x="98" y="236"/>
                    </a:lnTo>
                    <a:lnTo>
                      <a:pt x="100" y="236"/>
                    </a:lnTo>
                    <a:lnTo>
                      <a:pt x="100" y="237"/>
                    </a:lnTo>
                    <a:lnTo>
                      <a:pt x="100" y="239"/>
                    </a:lnTo>
                    <a:lnTo>
                      <a:pt x="100" y="239"/>
                    </a:lnTo>
                    <a:lnTo>
                      <a:pt x="100" y="239"/>
                    </a:lnTo>
                    <a:lnTo>
                      <a:pt x="95" y="239"/>
                    </a:lnTo>
                    <a:lnTo>
                      <a:pt x="95" y="239"/>
                    </a:lnTo>
                    <a:lnTo>
                      <a:pt x="93" y="237"/>
                    </a:lnTo>
                    <a:lnTo>
                      <a:pt x="93" y="236"/>
                    </a:lnTo>
                    <a:lnTo>
                      <a:pt x="95" y="236"/>
                    </a:lnTo>
                    <a:lnTo>
                      <a:pt x="95" y="236"/>
                    </a:lnTo>
                    <a:lnTo>
                      <a:pt x="95" y="234"/>
                    </a:lnTo>
                    <a:lnTo>
                      <a:pt x="96" y="233"/>
                    </a:lnTo>
                    <a:lnTo>
                      <a:pt x="95" y="231"/>
                    </a:lnTo>
                    <a:lnTo>
                      <a:pt x="95" y="231"/>
                    </a:lnTo>
                    <a:lnTo>
                      <a:pt x="93" y="231"/>
                    </a:lnTo>
                    <a:lnTo>
                      <a:pt x="95" y="230"/>
                    </a:lnTo>
                    <a:lnTo>
                      <a:pt x="93" y="228"/>
                    </a:lnTo>
                    <a:lnTo>
                      <a:pt x="93" y="225"/>
                    </a:lnTo>
                    <a:lnTo>
                      <a:pt x="95" y="225"/>
                    </a:lnTo>
                    <a:lnTo>
                      <a:pt x="96" y="225"/>
                    </a:lnTo>
                    <a:lnTo>
                      <a:pt x="96" y="223"/>
                    </a:lnTo>
                    <a:lnTo>
                      <a:pt x="98" y="222"/>
                    </a:lnTo>
                    <a:lnTo>
                      <a:pt x="100" y="220"/>
                    </a:lnTo>
                    <a:lnTo>
                      <a:pt x="100" y="217"/>
                    </a:lnTo>
                    <a:lnTo>
                      <a:pt x="100" y="217"/>
                    </a:lnTo>
                    <a:lnTo>
                      <a:pt x="98" y="217"/>
                    </a:lnTo>
                    <a:lnTo>
                      <a:pt x="100" y="215"/>
                    </a:lnTo>
                    <a:lnTo>
                      <a:pt x="100" y="214"/>
                    </a:lnTo>
                    <a:lnTo>
                      <a:pt x="98" y="212"/>
                    </a:lnTo>
                    <a:lnTo>
                      <a:pt x="96" y="209"/>
                    </a:lnTo>
                    <a:lnTo>
                      <a:pt x="95" y="208"/>
                    </a:lnTo>
                    <a:lnTo>
                      <a:pt x="95" y="208"/>
                    </a:lnTo>
                    <a:lnTo>
                      <a:pt x="93" y="209"/>
                    </a:lnTo>
                    <a:lnTo>
                      <a:pt x="93" y="209"/>
                    </a:lnTo>
                    <a:lnTo>
                      <a:pt x="93" y="211"/>
                    </a:lnTo>
                    <a:lnTo>
                      <a:pt x="93" y="212"/>
                    </a:lnTo>
                    <a:lnTo>
                      <a:pt x="93" y="214"/>
                    </a:lnTo>
                    <a:lnTo>
                      <a:pt x="95" y="214"/>
                    </a:lnTo>
                    <a:lnTo>
                      <a:pt x="95" y="212"/>
                    </a:lnTo>
                    <a:lnTo>
                      <a:pt x="96" y="214"/>
                    </a:lnTo>
                    <a:lnTo>
                      <a:pt x="96" y="214"/>
                    </a:lnTo>
                    <a:lnTo>
                      <a:pt x="96" y="214"/>
                    </a:lnTo>
                    <a:lnTo>
                      <a:pt x="96" y="215"/>
                    </a:lnTo>
                    <a:lnTo>
                      <a:pt x="95" y="215"/>
                    </a:lnTo>
                    <a:lnTo>
                      <a:pt x="95" y="215"/>
                    </a:lnTo>
                    <a:lnTo>
                      <a:pt x="93" y="215"/>
                    </a:lnTo>
                    <a:lnTo>
                      <a:pt x="93" y="215"/>
                    </a:lnTo>
                    <a:lnTo>
                      <a:pt x="92" y="214"/>
                    </a:lnTo>
                    <a:lnTo>
                      <a:pt x="90" y="215"/>
                    </a:lnTo>
                    <a:lnTo>
                      <a:pt x="89" y="217"/>
                    </a:lnTo>
                    <a:lnTo>
                      <a:pt x="87" y="217"/>
                    </a:lnTo>
                    <a:lnTo>
                      <a:pt x="89" y="217"/>
                    </a:lnTo>
                    <a:lnTo>
                      <a:pt x="89" y="215"/>
                    </a:lnTo>
                    <a:lnTo>
                      <a:pt x="89" y="214"/>
                    </a:lnTo>
                    <a:lnTo>
                      <a:pt x="87" y="212"/>
                    </a:lnTo>
                    <a:lnTo>
                      <a:pt x="87" y="212"/>
                    </a:lnTo>
                    <a:lnTo>
                      <a:pt x="85" y="211"/>
                    </a:lnTo>
                    <a:lnTo>
                      <a:pt x="87" y="209"/>
                    </a:lnTo>
                    <a:lnTo>
                      <a:pt x="89" y="211"/>
                    </a:lnTo>
                    <a:lnTo>
                      <a:pt x="89" y="212"/>
                    </a:lnTo>
                    <a:lnTo>
                      <a:pt x="90" y="214"/>
                    </a:lnTo>
                    <a:lnTo>
                      <a:pt x="92" y="214"/>
                    </a:lnTo>
                    <a:lnTo>
                      <a:pt x="90" y="211"/>
                    </a:lnTo>
                    <a:lnTo>
                      <a:pt x="90" y="211"/>
                    </a:lnTo>
                    <a:lnTo>
                      <a:pt x="89" y="209"/>
                    </a:lnTo>
                    <a:lnTo>
                      <a:pt x="87" y="208"/>
                    </a:lnTo>
                    <a:lnTo>
                      <a:pt x="85" y="208"/>
                    </a:lnTo>
                    <a:lnTo>
                      <a:pt x="85" y="206"/>
                    </a:lnTo>
                    <a:lnTo>
                      <a:pt x="85" y="204"/>
                    </a:lnTo>
                    <a:lnTo>
                      <a:pt x="87" y="204"/>
                    </a:lnTo>
                    <a:lnTo>
                      <a:pt x="89" y="206"/>
                    </a:lnTo>
                    <a:lnTo>
                      <a:pt x="89" y="204"/>
                    </a:lnTo>
                    <a:lnTo>
                      <a:pt x="89" y="204"/>
                    </a:lnTo>
                    <a:lnTo>
                      <a:pt x="89" y="204"/>
                    </a:lnTo>
                    <a:lnTo>
                      <a:pt x="90" y="203"/>
                    </a:lnTo>
                    <a:lnTo>
                      <a:pt x="92" y="203"/>
                    </a:lnTo>
                    <a:lnTo>
                      <a:pt x="93" y="203"/>
                    </a:lnTo>
                    <a:lnTo>
                      <a:pt x="93" y="201"/>
                    </a:lnTo>
                    <a:lnTo>
                      <a:pt x="93" y="201"/>
                    </a:lnTo>
                    <a:lnTo>
                      <a:pt x="95" y="201"/>
                    </a:lnTo>
                    <a:lnTo>
                      <a:pt x="96" y="201"/>
                    </a:lnTo>
                    <a:lnTo>
                      <a:pt x="98" y="200"/>
                    </a:lnTo>
                    <a:lnTo>
                      <a:pt x="98" y="198"/>
                    </a:lnTo>
                    <a:lnTo>
                      <a:pt x="98" y="197"/>
                    </a:lnTo>
                    <a:lnTo>
                      <a:pt x="101" y="197"/>
                    </a:lnTo>
                    <a:lnTo>
                      <a:pt x="101" y="197"/>
                    </a:lnTo>
                    <a:close/>
                    <a:moveTo>
                      <a:pt x="123" y="195"/>
                    </a:moveTo>
                    <a:lnTo>
                      <a:pt x="123" y="195"/>
                    </a:lnTo>
                    <a:lnTo>
                      <a:pt x="125" y="197"/>
                    </a:lnTo>
                    <a:lnTo>
                      <a:pt x="126" y="197"/>
                    </a:lnTo>
                    <a:lnTo>
                      <a:pt x="126" y="197"/>
                    </a:lnTo>
                    <a:lnTo>
                      <a:pt x="126" y="197"/>
                    </a:lnTo>
                    <a:lnTo>
                      <a:pt x="125" y="197"/>
                    </a:lnTo>
                    <a:lnTo>
                      <a:pt x="123" y="197"/>
                    </a:lnTo>
                    <a:lnTo>
                      <a:pt x="123" y="197"/>
                    </a:lnTo>
                    <a:lnTo>
                      <a:pt x="123" y="197"/>
                    </a:lnTo>
                    <a:lnTo>
                      <a:pt x="123" y="195"/>
                    </a:lnTo>
                    <a:close/>
                    <a:moveTo>
                      <a:pt x="128" y="192"/>
                    </a:moveTo>
                    <a:lnTo>
                      <a:pt x="128" y="192"/>
                    </a:lnTo>
                    <a:lnTo>
                      <a:pt x="128" y="193"/>
                    </a:lnTo>
                    <a:lnTo>
                      <a:pt x="128" y="193"/>
                    </a:lnTo>
                    <a:lnTo>
                      <a:pt x="126" y="193"/>
                    </a:lnTo>
                    <a:lnTo>
                      <a:pt x="126" y="193"/>
                    </a:lnTo>
                    <a:lnTo>
                      <a:pt x="128" y="192"/>
                    </a:lnTo>
                    <a:lnTo>
                      <a:pt x="128" y="192"/>
                    </a:lnTo>
                    <a:close/>
                    <a:moveTo>
                      <a:pt x="79" y="189"/>
                    </a:moveTo>
                    <a:lnTo>
                      <a:pt x="82" y="190"/>
                    </a:lnTo>
                    <a:lnTo>
                      <a:pt x="81" y="190"/>
                    </a:lnTo>
                    <a:lnTo>
                      <a:pt x="81" y="193"/>
                    </a:lnTo>
                    <a:lnTo>
                      <a:pt x="79" y="193"/>
                    </a:lnTo>
                    <a:lnTo>
                      <a:pt x="79" y="192"/>
                    </a:lnTo>
                    <a:lnTo>
                      <a:pt x="79" y="189"/>
                    </a:lnTo>
                    <a:close/>
                    <a:moveTo>
                      <a:pt x="150" y="189"/>
                    </a:moveTo>
                    <a:lnTo>
                      <a:pt x="152" y="190"/>
                    </a:lnTo>
                    <a:lnTo>
                      <a:pt x="155" y="190"/>
                    </a:lnTo>
                    <a:lnTo>
                      <a:pt x="156" y="192"/>
                    </a:lnTo>
                    <a:lnTo>
                      <a:pt x="158" y="190"/>
                    </a:lnTo>
                    <a:lnTo>
                      <a:pt x="158" y="193"/>
                    </a:lnTo>
                    <a:lnTo>
                      <a:pt x="158" y="195"/>
                    </a:lnTo>
                    <a:lnTo>
                      <a:pt x="159" y="197"/>
                    </a:lnTo>
                    <a:lnTo>
                      <a:pt x="158" y="197"/>
                    </a:lnTo>
                    <a:lnTo>
                      <a:pt x="159" y="198"/>
                    </a:lnTo>
                    <a:lnTo>
                      <a:pt x="156" y="200"/>
                    </a:lnTo>
                    <a:lnTo>
                      <a:pt x="155" y="201"/>
                    </a:lnTo>
                    <a:lnTo>
                      <a:pt x="153" y="203"/>
                    </a:lnTo>
                    <a:lnTo>
                      <a:pt x="152" y="204"/>
                    </a:lnTo>
                    <a:lnTo>
                      <a:pt x="152" y="204"/>
                    </a:lnTo>
                    <a:lnTo>
                      <a:pt x="152" y="206"/>
                    </a:lnTo>
                    <a:lnTo>
                      <a:pt x="150" y="206"/>
                    </a:lnTo>
                    <a:lnTo>
                      <a:pt x="148" y="203"/>
                    </a:lnTo>
                    <a:lnTo>
                      <a:pt x="147" y="203"/>
                    </a:lnTo>
                    <a:lnTo>
                      <a:pt x="144" y="203"/>
                    </a:lnTo>
                    <a:lnTo>
                      <a:pt x="144" y="203"/>
                    </a:lnTo>
                    <a:lnTo>
                      <a:pt x="139" y="204"/>
                    </a:lnTo>
                    <a:lnTo>
                      <a:pt x="137" y="206"/>
                    </a:lnTo>
                    <a:lnTo>
                      <a:pt x="136" y="209"/>
                    </a:lnTo>
                    <a:lnTo>
                      <a:pt x="136" y="211"/>
                    </a:lnTo>
                    <a:lnTo>
                      <a:pt x="136" y="211"/>
                    </a:lnTo>
                    <a:lnTo>
                      <a:pt x="134" y="211"/>
                    </a:lnTo>
                    <a:lnTo>
                      <a:pt x="134" y="214"/>
                    </a:lnTo>
                    <a:lnTo>
                      <a:pt x="133" y="215"/>
                    </a:lnTo>
                    <a:lnTo>
                      <a:pt x="131" y="215"/>
                    </a:lnTo>
                    <a:lnTo>
                      <a:pt x="130" y="214"/>
                    </a:lnTo>
                    <a:lnTo>
                      <a:pt x="130" y="214"/>
                    </a:lnTo>
                    <a:lnTo>
                      <a:pt x="130" y="212"/>
                    </a:lnTo>
                    <a:lnTo>
                      <a:pt x="128" y="212"/>
                    </a:lnTo>
                    <a:lnTo>
                      <a:pt x="126" y="212"/>
                    </a:lnTo>
                    <a:lnTo>
                      <a:pt x="126" y="211"/>
                    </a:lnTo>
                    <a:lnTo>
                      <a:pt x="126" y="209"/>
                    </a:lnTo>
                    <a:lnTo>
                      <a:pt x="126" y="209"/>
                    </a:lnTo>
                    <a:lnTo>
                      <a:pt x="126" y="208"/>
                    </a:lnTo>
                    <a:lnTo>
                      <a:pt x="128" y="208"/>
                    </a:lnTo>
                    <a:lnTo>
                      <a:pt x="128" y="206"/>
                    </a:lnTo>
                    <a:lnTo>
                      <a:pt x="128" y="206"/>
                    </a:lnTo>
                    <a:lnTo>
                      <a:pt x="126" y="206"/>
                    </a:lnTo>
                    <a:lnTo>
                      <a:pt x="126" y="206"/>
                    </a:lnTo>
                    <a:lnTo>
                      <a:pt x="126" y="204"/>
                    </a:lnTo>
                    <a:lnTo>
                      <a:pt x="125" y="204"/>
                    </a:lnTo>
                    <a:lnTo>
                      <a:pt x="123" y="204"/>
                    </a:lnTo>
                    <a:lnTo>
                      <a:pt x="122" y="206"/>
                    </a:lnTo>
                    <a:lnTo>
                      <a:pt x="120" y="206"/>
                    </a:lnTo>
                    <a:lnTo>
                      <a:pt x="122" y="204"/>
                    </a:lnTo>
                    <a:lnTo>
                      <a:pt x="125" y="203"/>
                    </a:lnTo>
                    <a:lnTo>
                      <a:pt x="125" y="203"/>
                    </a:lnTo>
                    <a:lnTo>
                      <a:pt x="128" y="201"/>
                    </a:lnTo>
                    <a:lnTo>
                      <a:pt x="130" y="200"/>
                    </a:lnTo>
                    <a:lnTo>
                      <a:pt x="130" y="198"/>
                    </a:lnTo>
                    <a:lnTo>
                      <a:pt x="130" y="197"/>
                    </a:lnTo>
                    <a:lnTo>
                      <a:pt x="131" y="197"/>
                    </a:lnTo>
                    <a:lnTo>
                      <a:pt x="131" y="195"/>
                    </a:lnTo>
                    <a:lnTo>
                      <a:pt x="133" y="195"/>
                    </a:lnTo>
                    <a:lnTo>
                      <a:pt x="133" y="193"/>
                    </a:lnTo>
                    <a:lnTo>
                      <a:pt x="134" y="193"/>
                    </a:lnTo>
                    <a:lnTo>
                      <a:pt x="136" y="195"/>
                    </a:lnTo>
                    <a:lnTo>
                      <a:pt x="136" y="197"/>
                    </a:lnTo>
                    <a:lnTo>
                      <a:pt x="137" y="195"/>
                    </a:lnTo>
                    <a:lnTo>
                      <a:pt x="139" y="195"/>
                    </a:lnTo>
                    <a:lnTo>
                      <a:pt x="139" y="195"/>
                    </a:lnTo>
                    <a:lnTo>
                      <a:pt x="141" y="195"/>
                    </a:lnTo>
                    <a:lnTo>
                      <a:pt x="142" y="195"/>
                    </a:lnTo>
                    <a:lnTo>
                      <a:pt x="144" y="193"/>
                    </a:lnTo>
                    <a:lnTo>
                      <a:pt x="144" y="192"/>
                    </a:lnTo>
                    <a:lnTo>
                      <a:pt x="144" y="190"/>
                    </a:lnTo>
                    <a:lnTo>
                      <a:pt x="144" y="190"/>
                    </a:lnTo>
                    <a:lnTo>
                      <a:pt x="145" y="190"/>
                    </a:lnTo>
                    <a:lnTo>
                      <a:pt x="147" y="190"/>
                    </a:lnTo>
                    <a:lnTo>
                      <a:pt x="148" y="189"/>
                    </a:lnTo>
                    <a:lnTo>
                      <a:pt x="150" y="189"/>
                    </a:lnTo>
                    <a:close/>
                    <a:moveTo>
                      <a:pt x="153" y="185"/>
                    </a:moveTo>
                    <a:lnTo>
                      <a:pt x="155" y="185"/>
                    </a:lnTo>
                    <a:lnTo>
                      <a:pt x="153" y="187"/>
                    </a:lnTo>
                    <a:lnTo>
                      <a:pt x="153" y="187"/>
                    </a:lnTo>
                    <a:lnTo>
                      <a:pt x="153" y="187"/>
                    </a:lnTo>
                    <a:lnTo>
                      <a:pt x="153" y="187"/>
                    </a:lnTo>
                    <a:lnTo>
                      <a:pt x="152" y="187"/>
                    </a:lnTo>
                    <a:lnTo>
                      <a:pt x="152" y="187"/>
                    </a:lnTo>
                    <a:lnTo>
                      <a:pt x="152" y="185"/>
                    </a:lnTo>
                    <a:lnTo>
                      <a:pt x="153" y="185"/>
                    </a:lnTo>
                    <a:close/>
                    <a:moveTo>
                      <a:pt x="163" y="185"/>
                    </a:moveTo>
                    <a:lnTo>
                      <a:pt x="163" y="185"/>
                    </a:lnTo>
                    <a:lnTo>
                      <a:pt x="163" y="189"/>
                    </a:lnTo>
                    <a:lnTo>
                      <a:pt x="163" y="190"/>
                    </a:lnTo>
                    <a:lnTo>
                      <a:pt x="161" y="192"/>
                    </a:lnTo>
                    <a:lnTo>
                      <a:pt x="159" y="192"/>
                    </a:lnTo>
                    <a:lnTo>
                      <a:pt x="159" y="190"/>
                    </a:lnTo>
                    <a:lnTo>
                      <a:pt x="158" y="190"/>
                    </a:lnTo>
                    <a:lnTo>
                      <a:pt x="159" y="189"/>
                    </a:lnTo>
                    <a:lnTo>
                      <a:pt x="161" y="187"/>
                    </a:lnTo>
                    <a:lnTo>
                      <a:pt x="163" y="185"/>
                    </a:lnTo>
                    <a:lnTo>
                      <a:pt x="163" y="185"/>
                    </a:lnTo>
                    <a:close/>
                    <a:moveTo>
                      <a:pt x="84" y="184"/>
                    </a:moveTo>
                    <a:lnTo>
                      <a:pt x="84" y="184"/>
                    </a:lnTo>
                    <a:lnTo>
                      <a:pt x="84" y="184"/>
                    </a:lnTo>
                    <a:lnTo>
                      <a:pt x="84" y="184"/>
                    </a:lnTo>
                    <a:lnTo>
                      <a:pt x="84" y="185"/>
                    </a:lnTo>
                    <a:lnTo>
                      <a:pt x="82" y="189"/>
                    </a:lnTo>
                    <a:lnTo>
                      <a:pt x="82" y="189"/>
                    </a:lnTo>
                    <a:lnTo>
                      <a:pt x="82" y="190"/>
                    </a:lnTo>
                    <a:lnTo>
                      <a:pt x="81" y="189"/>
                    </a:lnTo>
                    <a:lnTo>
                      <a:pt x="81" y="189"/>
                    </a:lnTo>
                    <a:lnTo>
                      <a:pt x="81" y="185"/>
                    </a:lnTo>
                    <a:lnTo>
                      <a:pt x="81" y="185"/>
                    </a:lnTo>
                    <a:lnTo>
                      <a:pt x="81" y="185"/>
                    </a:lnTo>
                    <a:lnTo>
                      <a:pt x="84" y="184"/>
                    </a:lnTo>
                    <a:close/>
                    <a:moveTo>
                      <a:pt x="226" y="182"/>
                    </a:moveTo>
                    <a:lnTo>
                      <a:pt x="227" y="182"/>
                    </a:lnTo>
                    <a:lnTo>
                      <a:pt x="227" y="182"/>
                    </a:lnTo>
                    <a:lnTo>
                      <a:pt x="227" y="184"/>
                    </a:lnTo>
                    <a:lnTo>
                      <a:pt x="227" y="184"/>
                    </a:lnTo>
                    <a:lnTo>
                      <a:pt x="226" y="182"/>
                    </a:lnTo>
                    <a:lnTo>
                      <a:pt x="226" y="182"/>
                    </a:lnTo>
                    <a:close/>
                    <a:moveTo>
                      <a:pt x="139" y="157"/>
                    </a:moveTo>
                    <a:lnTo>
                      <a:pt x="141" y="159"/>
                    </a:lnTo>
                    <a:lnTo>
                      <a:pt x="139" y="159"/>
                    </a:lnTo>
                    <a:lnTo>
                      <a:pt x="139" y="159"/>
                    </a:lnTo>
                    <a:lnTo>
                      <a:pt x="137" y="159"/>
                    </a:lnTo>
                    <a:lnTo>
                      <a:pt x="137" y="159"/>
                    </a:lnTo>
                    <a:lnTo>
                      <a:pt x="137" y="157"/>
                    </a:lnTo>
                    <a:lnTo>
                      <a:pt x="139" y="157"/>
                    </a:lnTo>
                    <a:close/>
                    <a:moveTo>
                      <a:pt x="215" y="124"/>
                    </a:moveTo>
                    <a:lnTo>
                      <a:pt x="215" y="124"/>
                    </a:lnTo>
                    <a:lnTo>
                      <a:pt x="213" y="127"/>
                    </a:lnTo>
                    <a:lnTo>
                      <a:pt x="213" y="127"/>
                    </a:lnTo>
                    <a:lnTo>
                      <a:pt x="215" y="127"/>
                    </a:lnTo>
                    <a:lnTo>
                      <a:pt x="213" y="130"/>
                    </a:lnTo>
                    <a:lnTo>
                      <a:pt x="212" y="132"/>
                    </a:lnTo>
                    <a:lnTo>
                      <a:pt x="210" y="132"/>
                    </a:lnTo>
                    <a:lnTo>
                      <a:pt x="210" y="132"/>
                    </a:lnTo>
                    <a:lnTo>
                      <a:pt x="212" y="132"/>
                    </a:lnTo>
                    <a:lnTo>
                      <a:pt x="212" y="130"/>
                    </a:lnTo>
                    <a:lnTo>
                      <a:pt x="212" y="129"/>
                    </a:lnTo>
                    <a:lnTo>
                      <a:pt x="212" y="129"/>
                    </a:lnTo>
                    <a:lnTo>
                      <a:pt x="210" y="129"/>
                    </a:lnTo>
                    <a:lnTo>
                      <a:pt x="210" y="127"/>
                    </a:lnTo>
                    <a:lnTo>
                      <a:pt x="212" y="126"/>
                    </a:lnTo>
                    <a:lnTo>
                      <a:pt x="213" y="124"/>
                    </a:lnTo>
                    <a:lnTo>
                      <a:pt x="215" y="124"/>
                    </a:lnTo>
                    <a:close/>
                    <a:moveTo>
                      <a:pt x="249" y="69"/>
                    </a:moveTo>
                    <a:lnTo>
                      <a:pt x="251" y="70"/>
                    </a:lnTo>
                    <a:lnTo>
                      <a:pt x="251" y="70"/>
                    </a:lnTo>
                    <a:lnTo>
                      <a:pt x="254" y="72"/>
                    </a:lnTo>
                    <a:lnTo>
                      <a:pt x="254" y="72"/>
                    </a:lnTo>
                    <a:lnTo>
                      <a:pt x="257" y="70"/>
                    </a:lnTo>
                    <a:lnTo>
                      <a:pt x="256" y="74"/>
                    </a:lnTo>
                    <a:lnTo>
                      <a:pt x="256" y="77"/>
                    </a:lnTo>
                    <a:lnTo>
                      <a:pt x="256" y="81"/>
                    </a:lnTo>
                    <a:lnTo>
                      <a:pt x="256" y="83"/>
                    </a:lnTo>
                    <a:lnTo>
                      <a:pt x="257" y="85"/>
                    </a:lnTo>
                    <a:lnTo>
                      <a:pt x="257" y="86"/>
                    </a:lnTo>
                    <a:lnTo>
                      <a:pt x="259" y="88"/>
                    </a:lnTo>
                    <a:lnTo>
                      <a:pt x="262" y="91"/>
                    </a:lnTo>
                    <a:lnTo>
                      <a:pt x="262" y="94"/>
                    </a:lnTo>
                    <a:lnTo>
                      <a:pt x="264" y="96"/>
                    </a:lnTo>
                    <a:lnTo>
                      <a:pt x="264" y="97"/>
                    </a:lnTo>
                    <a:lnTo>
                      <a:pt x="265" y="99"/>
                    </a:lnTo>
                    <a:lnTo>
                      <a:pt x="265" y="100"/>
                    </a:lnTo>
                    <a:lnTo>
                      <a:pt x="264" y="100"/>
                    </a:lnTo>
                    <a:lnTo>
                      <a:pt x="265" y="102"/>
                    </a:lnTo>
                    <a:lnTo>
                      <a:pt x="264" y="105"/>
                    </a:lnTo>
                    <a:lnTo>
                      <a:pt x="264" y="108"/>
                    </a:lnTo>
                    <a:lnTo>
                      <a:pt x="264" y="110"/>
                    </a:lnTo>
                    <a:lnTo>
                      <a:pt x="262" y="110"/>
                    </a:lnTo>
                    <a:lnTo>
                      <a:pt x="262" y="111"/>
                    </a:lnTo>
                    <a:lnTo>
                      <a:pt x="262" y="111"/>
                    </a:lnTo>
                    <a:lnTo>
                      <a:pt x="260" y="111"/>
                    </a:lnTo>
                    <a:lnTo>
                      <a:pt x="260" y="111"/>
                    </a:lnTo>
                    <a:lnTo>
                      <a:pt x="259" y="113"/>
                    </a:lnTo>
                    <a:lnTo>
                      <a:pt x="259" y="113"/>
                    </a:lnTo>
                    <a:lnTo>
                      <a:pt x="259" y="115"/>
                    </a:lnTo>
                    <a:lnTo>
                      <a:pt x="259" y="115"/>
                    </a:lnTo>
                    <a:lnTo>
                      <a:pt x="257" y="116"/>
                    </a:lnTo>
                    <a:lnTo>
                      <a:pt x="257" y="118"/>
                    </a:lnTo>
                    <a:lnTo>
                      <a:pt x="257" y="121"/>
                    </a:lnTo>
                    <a:lnTo>
                      <a:pt x="257" y="122"/>
                    </a:lnTo>
                    <a:lnTo>
                      <a:pt x="256" y="122"/>
                    </a:lnTo>
                    <a:lnTo>
                      <a:pt x="254" y="122"/>
                    </a:lnTo>
                    <a:lnTo>
                      <a:pt x="251" y="122"/>
                    </a:lnTo>
                    <a:lnTo>
                      <a:pt x="251" y="124"/>
                    </a:lnTo>
                    <a:lnTo>
                      <a:pt x="249" y="126"/>
                    </a:lnTo>
                    <a:lnTo>
                      <a:pt x="249" y="129"/>
                    </a:lnTo>
                    <a:lnTo>
                      <a:pt x="249" y="130"/>
                    </a:lnTo>
                    <a:lnTo>
                      <a:pt x="249" y="132"/>
                    </a:lnTo>
                    <a:lnTo>
                      <a:pt x="249" y="133"/>
                    </a:lnTo>
                    <a:lnTo>
                      <a:pt x="251" y="138"/>
                    </a:lnTo>
                    <a:lnTo>
                      <a:pt x="249" y="143"/>
                    </a:lnTo>
                    <a:lnTo>
                      <a:pt x="249" y="146"/>
                    </a:lnTo>
                    <a:lnTo>
                      <a:pt x="248" y="146"/>
                    </a:lnTo>
                    <a:lnTo>
                      <a:pt x="248" y="148"/>
                    </a:lnTo>
                    <a:lnTo>
                      <a:pt x="248" y="148"/>
                    </a:lnTo>
                    <a:lnTo>
                      <a:pt x="246" y="149"/>
                    </a:lnTo>
                    <a:lnTo>
                      <a:pt x="245" y="154"/>
                    </a:lnTo>
                    <a:lnTo>
                      <a:pt x="245" y="154"/>
                    </a:lnTo>
                    <a:lnTo>
                      <a:pt x="245" y="156"/>
                    </a:lnTo>
                    <a:lnTo>
                      <a:pt x="245" y="157"/>
                    </a:lnTo>
                    <a:lnTo>
                      <a:pt x="245" y="159"/>
                    </a:lnTo>
                    <a:lnTo>
                      <a:pt x="245" y="160"/>
                    </a:lnTo>
                    <a:lnTo>
                      <a:pt x="245" y="160"/>
                    </a:lnTo>
                    <a:lnTo>
                      <a:pt x="246" y="165"/>
                    </a:lnTo>
                    <a:lnTo>
                      <a:pt x="248" y="165"/>
                    </a:lnTo>
                    <a:lnTo>
                      <a:pt x="248" y="167"/>
                    </a:lnTo>
                    <a:lnTo>
                      <a:pt x="245" y="168"/>
                    </a:lnTo>
                    <a:lnTo>
                      <a:pt x="245" y="168"/>
                    </a:lnTo>
                    <a:lnTo>
                      <a:pt x="241" y="170"/>
                    </a:lnTo>
                    <a:lnTo>
                      <a:pt x="241" y="171"/>
                    </a:lnTo>
                    <a:lnTo>
                      <a:pt x="241" y="174"/>
                    </a:lnTo>
                    <a:lnTo>
                      <a:pt x="241" y="174"/>
                    </a:lnTo>
                    <a:lnTo>
                      <a:pt x="241" y="176"/>
                    </a:lnTo>
                    <a:lnTo>
                      <a:pt x="240" y="176"/>
                    </a:lnTo>
                    <a:lnTo>
                      <a:pt x="238" y="176"/>
                    </a:lnTo>
                    <a:lnTo>
                      <a:pt x="237" y="178"/>
                    </a:lnTo>
                    <a:lnTo>
                      <a:pt x="235" y="179"/>
                    </a:lnTo>
                    <a:lnTo>
                      <a:pt x="235" y="181"/>
                    </a:lnTo>
                    <a:lnTo>
                      <a:pt x="234" y="179"/>
                    </a:lnTo>
                    <a:lnTo>
                      <a:pt x="232" y="179"/>
                    </a:lnTo>
                    <a:lnTo>
                      <a:pt x="234" y="178"/>
                    </a:lnTo>
                    <a:lnTo>
                      <a:pt x="234" y="178"/>
                    </a:lnTo>
                    <a:lnTo>
                      <a:pt x="234" y="174"/>
                    </a:lnTo>
                    <a:lnTo>
                      <a:pt x="234" y="173"/>
                    </a:lnTo>
                    <a:lnTo>
                      <a:pt x="234" y="173"/>
                    </a:lnTo>
                    <a:lnTo>
                      <a:pt x="235" y="171"/>
                    </a:lnTo>
                    <a:lnTo>
                      <a:pt x="237" y="170"/>
                    </a:lnTo>
                    <a:lnTo>
                      <a:pt x="237" y="170"/>
                    </a:lnTo>
                    <a:lnTo>
                      <a:pt x="237" y="168"/>
                    </a:lnTo>
                    <a:lnTo>
                      <a:pt x="237" y="168"/>
                    </a:lnTo>
                    <a:lnTo>
                      <a:pt x="235" y="168"/>
                    </a:lnTo>
                    <a:lnTo>
                      <a:pt x="234" y="168"/>
                    </a:lnTo>
                    <a:lnTo>
                      <a:pt x="234" y="168"/>
                    </a:lnTo>
                    <a:lnTo>
                      <a:pt x="232" y="168"/>
                    </a:lnTo>
                    <a:lnTo>
                      <a:pt x="232" y="170"/>
                    </a:lnTo>
                    <a:lnTo>
                      <a:pt x="232" y="170"/>
                    </a:lnTo>
                    <a:lnTo>
                      <a:pt x="232" y="170"/>
                    </a:lnTo>
                    <a:lnTo>
                      <a:pt x="230" y="171"/>
                    </a:lnTo>
                    <a:lnTo>
                      <a:pt x="230" y="173"/>
                    </a:lnTo>
                    <a:lnTo>
                      <a:pt x="232" y="174"/>
                    </a:lnTo>
                    <a:lnTo>
                      <a:pt x="232" y="174"/>
                    </a:lnTo>
                    <a:lnTo>
                      <a:pt x="232" y="174"/>
                    </a:lnTo>
                    <a:lnTo>
                      <a:pt x="230" y="176"/>
                    </a:lnTo>
                    <a:lnTo>
                      <a:pt x="230" y="176"/>
                    </a:lnTo>
                    <a:lnTo>
                      <a:pt x="229" y="174"/>
                    </a:lnTo>
                    <a:lnTo>
                      <a:pt x="227" y="173"/>
                    </a:lnTo>
                    <a:lnTo>
                      <a:pt x="226" y="173"/>
                    </a:lnTo>
                    <a:lnTo>
                      <a:pt x="224" y="174"/>
                    </a:lnTo>
                    <a:lnTo>
                      <a:pt x="224" y="174"/>
                    </a:lnTo>
                    <a:lnTo>
                      <a:pt x="223" y="176"/>
                    </a:lnTo>
                    <a:lnTo>
                      <a:pt x="223" y="176"/>
                    </a:lnTo>
                    <a:lnTo>
                      <a:pt x="223" y="179"/>
                    </a:lnTo>
                    <a:lnTo>
                      <a:pt x="223" y="181"/>
                    </a:lnTo>
                    <a:lnTo>
                      <a:pt x="221" y="182"/>
                    </a:lnTo>
                    <a:lnTo>
                      <a:pt x="221" y="184"/>
                    </a:lnTo>
                    <a:lnTo>
                      <a:pt x="219" y="184"/>
                    </a:lnTo>
                    <a:lnTo>
                      <a:pt x="219" y="184"/>
                    </a:lnTo>
                    <a:lnTo>
                      <a:pt x="218" y="184"/>
                    </a:lnTo>
                    <a:lnTo>
                      <a:pt x="218" y="184"/>
                    </a:lnTo>
                    <a:lnTo>
                      <a:pt x="218" y="181"/>
                    </a:lnTo>
                    <a:lnTo>
                      <a:pt x="218" y="179"/>
                    </a:lnTo>
                    <a:lnTo>
                      <a:pt x="219" y="178"/>
                    </a:lnTo>
                    <a:lnTo>
                      <a:pt x="218" y="176"/>
                    </a:lnTo>
                    <a:lnTo>
                      <a:pt x="218" y="176"/>
                    </a:lnTo>
                    <a:lnTo>
                      <a:pt x="215" y="178"/>
                    </a:lnTo>
                    <a:lnTo>
                      <a:pt x="215" y="178"/>
                    </a:lnTo>
                    <a:lnTo>
                      <a:pt x="215" y="179"/>
                    </a:lnTo>
                    <a:lnTo>
                      <a:pt x="213" y="179"/>
                    </a:lnTo>
                    <a:lnTo>
                      <a:pt x="212" y="181"/>
                    </a:lnTo>
                    <a:lnTo>
                      <a:pt x="210" y="182"/>
                    </a:lnTo>
                    <a:lnTo>
                      <a:pt x="210" y="185"/>
                    </a:lnTo>
                    <a:lnTo>
                      <a:pt x="207" y="184"/>
                    </a:lnTo>
                    <a:lnTo>
                      <a:pt x="205" y="184"/>
                    </a:lnTo>
                    <a:lnTo>
                      <a:pt x="204" y="184"/>
                    </a:lnTo>
                    <a:lnTo>
                      <a:pt x="200" y="184"/>
                    </a:lnTo>
                    <a:lnTo>
                      <a:pt x="197" y="184"/>
                    </a:lnTo>
                    <a:lnTo>
                      <a:pt x="193" y="185"/>
                    </a:lnTo>
                    <a:lnTo>
                      <a:pt x="193" y="184"/>
                    </a:lnTo>
                    <a:lnTo>
                      <a:pt x="196" y="184"/>
                    </a:lnTo>
                    <a:lnTo>
                      <a:pt x="196" y="182"/>
                    </a:lnTo>
                    <a:lnTo>
                      <a:pt x="196" y="182"/>
                    </a:lnTo>
                    <a:lnTo>
                      <a:pt x="196" y="182"/>
                    </a:lnTo>
                    <a:lnTo>
                      <a:pt x="194" y="182"/>
                    </a:lnTo>
                    <a:lnTo>
                      <a:pt x="193" y="182"/>
                    </a:lnTo>
                    <a:lnTo>
                      <a:pt x="193" y="181"/>
                    </a:lnTo>
                    <a:lnTo>
                      <a:pt x="191" y="181"/>
                    </a:lnTo>
                    <a:lnTo>
                      <a:pt x="191" y="181"/>
                    </a:lnTo>
                    <a:lnTo>
                      <a:pt x="191" y="182"/>
                    </a:lnTo>
                    <a:lnTo>
                      <a:pt x="191" y="182"/>
                    </a:lnTo>
                    <a:lnTo>
                      <a:pt x="191" y="182"/>
                    </a:lnTo>
                    <a:lnTo>
                      <a:pt x="191" y="181"/>
                    </a:lnTo>
                    <a:lnTo>
                      <a:pt x="189" y="179"/>
                    </a:lnTo>
                    <a:lnTo>
                      <a:pt x="189" y="179"/>
                    </a:lnTo>
                    <a:lnTo>
                      <a:pt x="191" y="178"/>
                    </a:lnTo>
                    <a:lnTo>
                      <a:pt x="189" y="178"/>
                    </a:lnTo>
                    <a:lnTo>
                      <a:pt x="189" y="178"/>
                    </a:lnTo>
                    <a:lnTo>
                      <a:pt x="188" y="178"/>
                    </a:lnTo>
                    <a:lnTo>
                      <a:pt x="188" y="179"/>
                    </a:lnTo>
                    <a:lnTo>
                      <a:pt x="186" y="182"/>
                    </a:lnTo>
                    <a:lnTo>
                      <a:pt x="185" y="184"/>
                    </a:lnTo>
                    <a:lnTo>
                      <a:pt x="186" y="185"/>
                    </a:lnTo>
                    <a:lnTo>
                      <a:pt x="189" y="187"/>
                    </a:lnTo>
                    <a:lnTo>
                      <a:pt x="191" y="187"/>
                    </a:lnTo>
                    <a:lnTo>
                      <a:pt x="191" y="189"/>
                    </a:lnTo>
                    <a:lnTo>
                      <a:pt x="189" y="189"/>
                    </a:lnTo>
                    <a:lnTo>
                      <a:pt x="189" y="190"/>
                    </a:lnTo>
                    <a:lnTo>
                      <a:pt x="186" y="190"/>
                    </a:lnTo>
                    <a:lnTo>
                      <a:pt x="183" y="192"/>
                    </a:lnTo>
                    <a:lnTo>
                      <a:pt x="182" y="193"/>
                    </a:lnTo>
                    <a:lnTo>
                      <a:pt x="178" y="198"/>
                    </a:lnTo>
                    <a:lnTo>
                      <a:pt x="177" y="201"/>
                    </a:lnTo>
                    <a:lnTo>
                      <a:pt x="174" y="203"/>
                    </a:lnTo>
                    <a:lnTo>
                      <a:pt x="171" y="201"/>
                    </a:lnTo>
                    <a:lnTo>
                      <a:pt x="169" y="201"/>
                    </a:lnTo>
                    <a:lnTo>
                      <a:pt x="169" y="200"/>
                    </a:lnTo>
                    <a:lnTo>
                      <a:pt x="167" y="198"/>
                    </a:lnTo>
                    <a:lnTo>
                      <a:pt x="166" y="197"/>
                    </a:lnTo>
                    <a:lnTo>
                      <a:pt x="166" y="195"/>
                    </a:lnTo>
                    <a:lnTo>
                      <a:pt x="166" y="192"/>
                    </a:lnTo>
                    <a:lnTo>
                      <a:pt x="164" y="190"/>
                    </a:lnTo>
                    <a:lnTo>
                      <a:pt x="166" y="190"/>
                    </a:lnTo>
                    <a:lnTo>
                      <a:pt x="167" y="189"/>
                    </a:lnTo>
                    <a:lnTo>
                      <a:pt x="167" y="187"/>
                    </a:lnTo>
                    <a:lnTo>
                      <a:pt x="169" y="187"/>
                    </a:lnTo>
                    <a:lnTo>
                      <a:pt x="169" y="185"/>
                    </a:lnTo>
                    <a:lnTo>
                      <a:pt x="169" y="184"/>
                    </a:lnTo>
                    <a:lnTo>
                      <a:pt x="169" y="184"/>
                    </a:lnTo>
                    <a:lnTo>
                      <a:pt x="166" y="184"/>
                    </a:lnTo>
                    <a:lnTo>
                      <a:pt x="164" y="184"/>
                    </a:lnTo>
                    <a:lnTo>
                      <a:pt x="163" y="184"/>
                    </a:lnTo>
                    <a:lnTo>
                      <a:pt x="159" y="182"/>
                    </a:lnTo>
                    <a:lnTo>
                      <a:pt x="159" y="182"/>
                    </a:lnTo>
                    <a:lnTo>
                      <a:pt x="158" y="182"/>
                    </a:lnTo>
                    <a:lnTo>
                      <a:pt x="156" y="182"/>
                    </a:lnTo>
                    <a:lnTo>
                      <a:pt x="155" y="182"/>
                    </a:lnTo>
                    <a:lnTo>
                      <a:pt x="153" y="182"/>
                    </a:lnTo>
                    <a:lnTo>
                      <a:pt x="152" y="184"/>
                    </a:lnTo>
                    <a:lnTo>
                      <a:pt x="150" y="185"/>
                    </a:lnTo>
                    <a:lnTo>
                      <a:pt x="148" y="185"/>
                    </a:lnTo>
                    <a:lnTo>
                      <a:pt x="147" y="187"/>
                    </a:lnTo>
                    <a:lnTo>
                      <a:pt x="144" y="187"/>
                    </a:lnTo>
                    <a:lnTo>
                      <a:pt x="142" y="187"/>
                    </a:lnTo>
                    <a:lnTo>
                      <a:pt x="141" y="187"/>
                    </a:lnTo>
                    <a:lnTo>
                      <a:pt x="141" y="187"/>
                    </a:lnTo>
                    <a:lnTo>
                      <a:pt x="139" y="189"/>
                    </a:lnTo>
                    <a:lnTo>
                      <a:pt x="137" y="189"/>
                    </a:lnTo>
                    <a:lnTo>
                      <a:pt x="136" y="190"/>
                    </a:lnTo>
                    <a:lnTo>
                      <a:pt x="134" y="189"/>
                    </a:lnTo>
                    <a:lnTo>
                      <a:pt x="131" y="190"/>
                    </a:lnTo>
                    <a:lnTo>
                      <a:pt x="130" y="190"/>
                    </a:lnTo>
                    <a:lnTo>
                      <a:pt x="128" y="190"/>
                    </a:lnTo>
                    <a:lnTo>
                      <a:pt x="126" y="189"/>
                    </a:lnTo>
                    <a:lnTo>
                      <a:pt x="125" y="189"/>
                    </a:lnTo>
                    <a:lnTo>
                      <a:pt x="123" y="190"/>
                    </a:lnTo>
                    <a:lnTo>
                      <a:pt x="123" y="193"/>
                    </a:lnTo>
                    <a:lnTo>
                      <a:pt x="122" y="195"/>
                    </a:lnTo>
                    <a:lnTo>
                      <a:pt x="122" y="197"/>
                    </a:lnTo>
                    <a:lnTo>
                      <a:pt x="122" y="197"/>
                    </a:lnTo>
                    <a:lnTo>
                      <a:pt x="117" y="193"/>
                    </a:lnTo>
                    <a:lnTo>
                      <a:pt x="117" y="193"/>
                    </a:lnTo>
                    <a:lnTo>
                      <a:pt x="112" y="195"/>
                    </a:lnTo>
                    <a:lnTo>
                      <a:pt x="111" y="195"/>
                    </a:lnTo>
                    <a:lnTo>
                      <a:pt x="111" y="195"/>
                    </a:lnTo>
                    <a:lnTo>
                      <a:pt x="109" y="195"/>
                    </a:lnTo>
                    <a:lnTo>
                      <a:pt x="107" y="195"/>
                    </a:lnTo>
                    <a:lnTo>
                      <a:pt x="106" y="195"/>
                    </a:lnTo>
                    <a:lnTo>
                      <a:pt x="106" y="195"/>
                    </a:lnTo>
                    <a:lnTo>
                      <a:pt x="104" y="195"/>
                    </a:lnTo>
                    <a:lnTo>
                      <a:pt x="104" y="190"/>
                    </a:lnTo>
                    <a:lnTo>
                      <a:pt x="104" y="190"/>
                    </a:lnTo>
                    <a:lnTo>
                      <a:pt x="104" y="189"/>
                    </a:lnTo>
                    <a:lnTo>
                      <a:pt x="106" y="189"/>
                    </a:lnTo>
                    <a:lnTo>
                      <a:pt x="107" y="189"/>
                    </a:lnTo>
                    <a:lnTo>
                      <a:pt x="109" y="189"/>
                    </a:lnTo>
                    <a:lnTo>
                      <a:pt x="111" y="189"/>
                    </a:lnTo>
                    <a:lnTo>
                      <a:pt x="112" y="187"/>
                    </a:lnTo>
                    <a:lnTo>
                      <a:pt x="112" y="185"/>
                    </a:lnTo>
                    <a:lnTo>
                      <a:pt x="114" y="184"/>
                    </a:lnTo>
                    <a:lnTo>
                      <a:pt x="115" y="184"/>
                    </a:lnTo>
                    <a:lnTo>
                      <a:pt x="118" y="182"/>
                    </a:lnTo>
                    <a:lnTo>
                      <a:pt x="120" y="181"/>
                    </a:lnTo>
                    <a:lnTo>
                      <a:pt x="122" y="181"/>
                    </a:lnTo>
                    <a:lnTo>
                      <a:pt x="122" y="179"/>
                    </a:lnTo>
                    <a:lnTo>
                      <a:pt x="123" y="178"/>
                    </a:lnTo>
                    <a:lnTo>
                      <a:pt x="126" y="176"/>
                    </a:lnTo>
                    <a:lnTo>
                      <a:pt x="130" y="173"/>
                    </a:lnTo>
                    <a:lnTo>
                      <a:pt x="130" y="171"/>
                    </a:lnTo>
                    <a:lnTo>
                      <a:pt x="131" y="171"/>
                    </a:lnTo>
                    <a:lnTo>
                      <a:pt x="133" y="170"/>
                    </a:lnTo>
                    <a:lnTo>
                      <a:pt x="137" y="170"/>
                    </a:lnTo>
                    <a:lnTo>
                      <a:pt x="139" y="170"/>
                    </a:lnTo>
                    <a:lnTo>
                      <a:pt x="141" y="171"/>
                    </a:lnTo>
                    <a:lnTo>
                      <a:pt x="141" y="171"/>
                    </a:lnTo>
                    <a:lnTo>
                      <a:pt x="142" y="170"/>
                    </a:lnTo>
                    <a:lnTo>
                      <a:pt x="144" y="170"/>
                    </a:lnTo>
                    <a:lnTo>
                      <a:pt x="145" y="170"/>
                    </a:lnTo>
                    <a:lnTo>
                      <a:pt x="147" y="170"/>
                    </a:lnTo>
                    <a:lnTo>
                      <a:pt x="148" y="170"/>
                    </a:lnTo>
                    <a:lnTo>
                      <a:pt x="152" y="170"/>
                    </a:lnTo>
                    <a:lnTo>
                      <a:pt x="153" y="168"/>
                    </a:lnTo>
                    <a:lnTo>
                      <a:pt x="155" y="168"/>
                    </a:lnTo>
                    <a:lnTo>
                      <a:pt x="161" y="168"/>
                    </a:lnTo>
                    <a:lnTo>
                      <a:pt x="166" y="167"/>
                    </a:lnTo>
                    <a:lnTo>
                      <a:pt x="166" y="167"/>
                    </a:lnTo>
                    <a:lnTo>
                      <a:pt x="167" y="167"/>
                    </a:lnTo>
                    <a:lnTo>
                      <a:pt x="167" y="168"/>
                    </a:lnTo>
                    <a:lnTo>
                      <a:pt x="167" y="168"/>
                    </a:lnTo>
                    <a:lnTo>
                      <a:pt x="167" y="170"/>
                    </a:lnTo>
                    <a:lnTo>
                      <a:pt x="167" y="170"/>
                    </a:lnTo>
                    <a:lnTo>
                      <a:pt x="172" y="170"/>
                    </a:lnTo>
                    <a:lnTo>
                      <a:pt x="174" y="170"/>
                    </a:lnTo>
                    <a:lnTo>
                      <a:pt x="175" y="170"/>
                    </a:lnTo>
                    <a:lnTo>
                      <a:pt x="177" y="168"/>
                    </a:lnTo>
                    <a:lnTo>
                      <a:pt x="178" y="167"/>
                    </a:lnTo>
                    <a:lnTo>
                      <a:pt x="178" y="167"/>
                    </a:lnTo>
                    <a:lnTo>
                      <a:pt x="178" y="163"/>
                    </a:lnTo>
                    <a:lnTo>
                      <a:pt x="178" y="162"/>
                    </a:lnTo>
                    <a:lnTo>
                      <a:pt x="178" y="160"/>
                    </a:lnTo>
                    <a:lnTo>
                      <a:pt x="180" y="159"/>
                    </a:lnTo>
                    <a:lnTo>
                      <a:pt x="182" y="157"/>
                    </a:lnTo>
                    <a:lnTo>
                      <a:pt x="183" y="156"/>
                    </a:lnTo>
                    <a:lnTo>
                      <a:pt x="186" y="152"/>
                    </a:lnTo>
                    <a:lnTo>
                      <a:pt x="188" y="149"/>
                    </a:lnTo>
                    <a:lnTo>
                      <a:pt x="188" y="146"/>
                    </a:lnTo>
                    <a:lnTo>
                      <a:pt x="188" y="143"/>
                    </a:lnTo>
                    <a:lnTo>
                      <a:pt x="189" y="140"/>
                    </a:lnTo>
                    <a:lnTo>
                      <a:pt x="191" y="138"/>
                    </a:lnTo>
                    <a:lnTo>
                      <a:pt x="196" y="137"/>
                    </a:lnTo>
                    <a:lnTo>
                      <a:pt x="197" y="137"/>
                    </a:lnTo>
                    <a:lnTo>
                      <a:pt x="197" y="138"/>
                    </a:lnTo>
                    <a:lnTo>
                      <a:pt x="197" y="138"/>
                    </a:lnTo>
                    <a:lnTo>
                      <a:pt x="194" y="141"/>
                    </a:lnTo>
                    <a:lnTo>
                      <a:pt x="193" y="141"/>
                    </a:lnTo>
                    <a:lnTo>
                      <a:pt x="193" y="143"/>
                    </a:lnTo>
                    <a:lnTo>
                      <a:pt x="191" y="143"/>
                    </a:lnTo>
                    <a:lnTo>
                      <a:pt x="191" y="143"/>
                    </a:lnTo>
                    <a:lnTo>
                      <a:pt x="193" y="145"/>
                    </a:lnTo>
                    <a:lnTo>
                      <a:pt x="193" y="146"/>
                    </a:lnTo>
                    <a:lnTo>
                      <a:pt x="193" y="148"/>
                    </a:lnTo>
                    <a:lnTo>
                      <a:pt x="193" y="148"/>
                    </a:lnTo>
                    <a:lnTo>
                      <a:pt x="194" y="149"/>
                    </a:lnTo>
                    <a:lnTo>
                      <a:pt x="196" y="149"/>
                    </a:lnTo>
                    <a:lnTo>
                      <a:pt x="196" y="149"/>
                    </a:lnTo>
                    <a:lnTo>
                      <a:pt x="197" y="149"/>
                    </a:lnTo>
                    <a:lnTo>
                      <a:pt x="199" y="146"/>
                    </a:lnTo>
                    <a:lnTo>
                      <a:pt x="199" y="146"/>
                    </a:lnTo>
                    <a:lnTo>
                      <a:pt x="205" y="145"/>
                    </a:lnTo>
                    <a:lnTo>
                      <a:pt x="208" y="143"/>
                    </a:lnTo>
                    <a:lnTo>
                      <a:pt x="210" y="143"/>
                    </a:lnTo>
                    <a:lnTo>
                      <a:pt x="212" y="141"/>
                    </a:lnTo>
                    <a:lnTo>
                      <a:pt x="215" y="138"/>
                    </a:lnTo>
                    <a:lnTo>
                      <a:pt x="216" y="138"/>
                    </a:lnTo>
                    <a:lnTo>
                      <a:pt x="216" y="137"/>
                    </a:lnTo>
                    <a:lnTo>
                      <a:pt x="218" y="135"/>
                    </a:lnTo>
                    <a:lnTo>
                      <a:pt x="218" y="132"/>
                    </a:lnTo>
                    <a:lnTo>
                      <a:pt x="219" y="132"/>
                    </a:lnTo>
                    <a:lnTo>
                      <a:pt x="224" y="129"/>
                    </a:lnTo>
                    <a:lnTo>
                      <a:pt x="226" y="127"/>
                    </a:lnTo>
                    <a:lnTo>
                      <a:pt x="227" y="127"/>
                    </a:lnTo>
                    <a:lnTo>
                      <a:pt x="227" y="124"/>
                    </a:lnTo>
                    <a:lnTo>
                      <a:pt x="227" y="122"/>
                    </a:lnTo>
                    <a:lnTo>
                      <a:pt x="229" y="121"/>
                    </a:lnTo>
                    <a:lnTo>
                      <a:pt x="229" y="119"/>
                    </a:lnTo>
                    <a:lnTo>
                      <a:pt x="230" y="118"/>
                    </a:lnTo>
                    <a:lnTo>
                      <a:pt x="232" y="116"/>
                    </a:lnTo>
                    <a:lnTo>
                      <a:pt x="232" y="115"/>
                    </a:lnTo>
                    <a:lnTo>
                      <a:pt x="234" y="110"/>
                    </a:lnTo>
                    <a:lnTo>
                      <a:pt x="234" y="108"/>
                    </a:lnTo>
                    <a:lnTo>
                      <a:pt x="235" y="108"/>
                    </a:lnTo>
                    <a:lnTo>
                      <a:pt x="235" y="107"/>
                    </a:lnTo>
                    <a:lnTo>
                      <a:pt x="235" y="107"/>
                    </a:lnTo>
                    <a:lnTo>
                      <a:pt x="237" y="105"/>
                    </a:lnTo>
                    <a:lnTo>
                      <a:pt x="237" y="104"/>
                    </a:lnTo>
                    <a:lnTo>
                      <a:pt x="237" y="102"/>
                    </a:lnTo>
                    <a:lnTo>
                      <a:pt x="237" y="99"/>
                    </a:lnTo>
                    <a:lnTo>
                      <a:pt x="235" y="97"/>
                    </a:lnTo>
                    <a:lnTo>
                      <a:pt x="235" y="97"/>
                    </a:lnTo>
                    <a:lnTo>
                      <a:pt x="234" y="97"/>
                    </a:lnTo>
                    <a:lnTo>
                      <a:pt x="234" y="97"/>
                    </a:lnTo>
                    <a:lnTo>
                      <a:pt x="232" y="97"/>
                    </a:lnTo>
                    <a:lnTo>
                      <a:pt x="232" y="96"/>
                    </a:lnTo>
                    <a:lnTo>
                      <a:pt x="234" y="96"/>
                    </a:lnTo>
                    <a:lnTo>
                      <a:pt x="234" y="96"/>
                    </a:lnTo>
                    <a:lnTo>
                      <a:pt x="234" y="94"/>
                    </a:lnTo>
                    <a:lnTo>
                      <a:pt x="235" y="93"/>
                    </a:lnTo>
                    <a:lnTo>
                      <a:pt x="235" y="91"/>
                    </a:lnTo>
                    <a:lnTo>
                      <a:pt x="235" y="89"/>
                    </a:lnTo>
                    <a:lnTo>
                      <a:pt x="235" y="88"/>
                    </a:lnTo>
                    <a:lnTo>
                      <a:pt x="235" y="86"/>
                    </a:lnTo>
                    <a:lnTo>
                      <a:pt x="235" y="85"/>
                    </a:lnTo>
                    <a:lnTo>
                      <a:pt x="235" y="83"/>
                    </a:lnTo>
                    <a:lnTo>
                      <a:pt x="237" y="83"/>
                    </a:lnTo>
                    <a:lnTo>
                      <a:pt x="237" y="83"/>
                    </a:lnTo>
                    <a:lnTo>
                      <a:pt x="238" y="83"/>
                    </a:lnTo>
                    <a:lnTo>
                      <a:pt x="238" y="81"/>
                    </a:lnTo>
                    <a:lnTo>
                      <a:pt x="240" y="81"/>
                    </a:lnTo>
                    <a:lnTo>
                      <a:pt x="240" y="81"/>
                    </a:lnTo>
                    <a:lnTo>
                      <a:pt x="240" y="78"/>
                    </a:lnTo>
                    <a:lnTo>
                      <a:pt x="240" y="78"/>
                    </a:lnTo>
                    <a:lnTo>
                      <a:pt x="240" y="75"/>
                    </a:lnTo>
                    <a:lnTo>
                      <a:pt x="240" y="75"/>
                    </a:lnTo>
                    <a:lnTo>
                      <a:pt x="241" y="74"/>
                    </a:lnTo>
                    <a:lnTo>
                      <a:pt x="241" y="75"/>
                    </a:lnTo>
                    <a:lnTo>
                      <a:pt x="243" y="75"/>
                    </a:lnTo>
                    <a:lnTo>
                      <a:pt x="243" y="75"/>
                    </a:lnTo>
                    <a:lnTo>
                      <a:pt x="245" y="75"/>
                    </a:lnTo>
                    <a:lnTo>
                      <a:pt x="245" y="75"/>
                    </a:lnTo>
                    <a:lnTo>
                      <a:pt x="245" y="80"/>
                    </a:lnTo>
                    <a:lnTo>
                      <a:pt x="246" y="80"/>
                    </a:lnTo>
                    <a:lnTo>
                      <a:pt x="246" y="81"/>
                    </a:lnTo>
                    <a:lnTo>
                      <a:pt x="248" y="81"/>
                    </a:lnTo>
                    <a:lnTo>
                      <a:pt x="248" y="80"/>
                    </a:lnTo>
                    <a:lnTo>
                      <a:pt x="248" y="80"/>
                    </a:lnTo>
                    <a:lnTo>
                      <a:pt x="249" y="80"/>
                    </a:lnTo>
                    <a:lnTo>
                      <a:pt x="252" y="80"/>
                    </a:lnTo>
                    <a:lnTo>
                      <a:pt x="252" y="80"/>
                    </a:lnTo>
                    <a:lnTo>
                      <a:pt x="252" y="78"/>
                    </a:lnTo>
                    <a:lnTo>
                      <a:pt x="254" y="77"/>
                    </a:lnTo>
                    <a:lnTo>
                      <a:pt x="254" y="75"/>
                    </a:lnTo>
                    <a:lnTo>
                      <a:pt x="252" y="74"/>
                    </a:lnTo>
                    <a:lnTo>
                      <a:pt x="252" y="74"/>
                    </a:lnTo>
                    <a:lnTo>
                      <a:pt x="251" y="75"/>
                    </a:lnTo>
                    <a:lnTo>
                      <a:pt x="251" y="75"/>
                    </a:lnTo>
                    <a:lnTo>
                      <a:pt x="248" y="75"/>
                    </a:lnTo>
                    <a:lnTo>
                      <a:pt x="248" y="74"/>
                    </a:lnTo>
                    <a:lnTo>
                      <a:pt x="248" y="70"/>
                    </a:lnTo>
                    <a:lnTo>
                      <a:pt x="248" y="70"/>
                    </a:lnTo>
                    <a:lnTo>
                      <a:pt x="249" y="69"/>
                    </a:lnTo>
                    <a:close/>
                    <a:moveTo>
                      <a:pt x="229" y="56"/>
                    </a:moveTo>
                    <a:lnTo>
                      <a:pt x="229" y="59"/>
                    </a:lnTo>
                    <a:lnTo>
                      <a:pt x="229" y="59"/>
                    </a:lnTo>
                    <a:lnTo>
                      <a:pt x="227" y="59"/>
                    </a:lnTo>
                    <a:lnTo>
                      <a:pt x="227" y="59"/>
                    </a:lnTo>
                    <a:lnTo>
                      <a:pt x="227" y="58"/>
                    </a:lnTo>
                    <a:lnTo>
                      <a:pt x="227" y="58"/>
                    </a:lnTo>
                    <a:lnTo>
                      <a:pt x="229" y="56"/>
                    </a:lnTo>
                    <a:lnTo>
                      <a:pt x="229" y="56"/>
                    </a:lnTo>
                    <a:close/>
                    <a:moveTo>
                      <a:pt x="252" y="4"/>
                    </a:moveTo>
                    <a:lnTo>
                      <a:pt x="254" y="4"/>
                    </a:lnTo>
                    <a:lnTo>
                      <a:pt x="254" y="4"/>
                    </a:lnTo>
                    <a:lnTo>
                      <a:pt x="254" y="6"/>
                    </a:lnTo>
                    <a:lnTo>
                      <a:pt x="254" y="6"/>
                    </a:lnTo>
                    <a:lnTo>
                      <a:pt x="254" y="6"/>
                    </a:lnTo>
                    <a:lnTo>
                      <a:pt x="252" y="6"/>
                    </a:lnTo>
                    <a:lnTo>
                      <a:pt x="252" y="4"/>
                    </a:lnTo>
                    <a:lnTo>
                      <a:pt x="252" y="4"/>
                    </a:lnTo>
                    <a:close/>
                    <a:moveTo>
                      <a:pt x="249" y="0"/>
                    </a:moveTo>
                    <a:lnTo>
                      <a:pt x="249" y="0"/>
                    </a:lnTo>
                    <a:lnTo>
                      <a:pt x="251" y="0"/>
                    </a:lnTo>
                    <a:lnTo>
                      <a:pt x="251" y="1"/>
                    </a:lnTo>
                    <a:lnTo>
                      <a:pt x="251" y="3"/>
                    </a:lnTo>
                    <a:lnTo>
                      <a:pt x="251" y="3"/>
                    </a:lnTo>
                    <a:lnTo>
                      <a:pt x="249" y="1"/>
                    </a:lnTo>
                    <a:lnTo>
                      <a:pt x="249" y="0"/>
                    </a:lnTo>
                    <a:close/>
                    <a:moveTo>
                      <a:pt x="264" y="0"/>
                    </a:moveTo>
                    <a:lnTo>
                      <a:pt x="264" y="0"/>
                    </a:lnTo>
                    <a:lnTo>
                      <a:pt x="265" y="1"/>
                    </a:lnTo>
                    <a:lnTo>
                      <a:pt x="267" y="3"/>
                    </a:lnTo>
                    <a:lnTo>
                      <a:pt x="270" y="6"/>
                    </a:lnTo>
                    <a:lnTo>
                      <a:pt x="275" y="12"/>
                    </a:lnTo>
                    <a:lnTo>
                      <a:pt x="278" y="14"/>
                    </a:lnTo>
                    <a:lnTo>
                      <a:pt x="279" y="17"/>
                    </a:lnTo>
                    <a:lnTo>
                      <a:pt x="282" y="18"/>
                    </a:lnTo>
                    <a:lnTo>
                      <a:pt x="286" y="22"/>
                    </a:lnTo>
                    <a:lnTo>
                      <a:pt x="289" y="22"/>
                    </a:lnTo>
                    <a:lnTo>
                      <a:pt x="290" y="23"/>
                    </a:lnTo>
                    <a:lnTo>
                      <a:pt x="290" y="23"/>
                    </a:lnTo>
                    <a:lnTo>
                      <a:pt x="292" y="25"/>
                    </a:lnTo>
                    <a:lnTo>
                      <a:pt x="293" y="23"/>
                    </a:lnTo>
                    <a:lnTo>
                      <a:pt x="295" y="25"/>
                    </a:lnTo>
                    <a:lnTo>
                      <a:pt x="300" y="26"/>
                    </a:lnTo>
                    <a:lnTo>
                      <a:pt x="301" y="28"/>
                    </a:lnTo>
                    <a:lnTo>
                      <a:pt x="303" y="28"/>
                    </a:lnTo>
                    <a:lnTo>
                      <a:pt x="305" y="26"/>
                    </a:lnTo>
                    <a:lnTo>
                      <a:pt x="306" y="26"/>
                    </a:lnTo>
                    <a:lnTo>
                      <a:pt x="309" y="23"/>
                    </a:lnTo>
                    <a:lnTo>
                      <a:pt x="312" y="20"/>
                    </a:lnTo>
                    <a:lnTo>
                      <a:pt x="312" y="20"/>
                    </a:lnTo>
                    <a:lnTo>
                      <a:pt x="312" y="22"/>
                    </a:lnTo>
                    <a:lnTo>
                      <a:pt x="312" y="22"/>
                    </a:lnTo>
                    <a:lnTo>
                      <a:pt x="311" y="25"/>
                    </a:lnTo>
                    <a:lnTo>
                      <a:pt x="309" y="28"/>
                    </a:lnTo>
                    <a:lnTo>
                      <a:pt x="309" y="30"/>
                    </a:lnTo>
                    <a:lnTo>
                      <a:pt x="309" y="33"/>
                    </a:lnTo>
                    <a:lnTo>
                      <a:pt x="311" y="33"/>
                    </a:lnTo>
                    <a:lnTo>
                      <a:pt x="312" y="36"/>
                    </a:lnTo>
                    <a:lnTo>
                      <a:pt x="312" y="39"/>
                    </a:lnTo>
                    <a:lnTo>
                      <a:pt x="314" y="39"/>
                    </a:lnTo>
                    <a:lnTo>
                      <a:pt x="316" y="39"/>
                    </a:lnTo>
                    <a:lnTo>
                      <a:pt x="316" y="37"/>
                    </a:lnTo>
                    <a:lnTo>
                      <a:pt x="317" y="37"/>
                    </a:lnTo>
                    <a:lnTo>
                      <a:pt x="319" y="37"/>
                    </a:lnTo>
                    <a:lnTo>
                      <a:pt x="320" y="37"/>
                    </a:lnTo>
                    <a:lnTo>
                      <a:pt x="319" y="37"/>
                    </a:lnTo>
                    <a:lnTo>
                      <a:pt x="317" y="39"/>
                    </a:lnTo>
                    <a:lnTo>
                      <a:pt x="316" y="41"/>
                    </a:lnTo>
                    <a:lnTo>
                      <a:pt x="316" y="41"/>
                    </a:lnTo>
                    <a:lnTo>
                      <a:pt x="314" y="41"/>
                    </a:lnTo>
                    <a:lnTo>
                      <a:pt x="312" y="41"/>
                    </a:lnTo>
                    <a:lnTo>
                      <a:pt x="311" y="41"/>
                    </a:lnTo>
                    <a:lnTo>
                      <a:pt x="309" y="42"/>
                    </a:lnTo>
                    <a:lnTo>
                      <a:pt x="308" y="44"/>
                    </a:lnTo>
                    <a:lnTo>
                      <a:pt x="306" y="44"/>
                    </a:lnTo>
                    <a:lnTo>
                      <a:pt x="305" y="44"/>
                    </a:lnTo>
                    <a:lnTo>
                      <a:pt x="303" y="45"/>
                    </a:lnTo>
                    <a:lnTo>
                      <a:pt x="301" y="45"/>
                    </a:lnTo>
                    <a:lnTo>
                      <a:pt x="298" y="44"/>
                    </a:lnTo>
                    <a:lnTo>
                      <a:pt x="297" y="44"/>
                    </a:lnTo>
                    <a:lnTo>
                      <a:pt x="293" y="45"/>
                    </a:lnTo>
                    <a:lnTo>
                      <a:pt x="290" y="48"/>
                    </a:lnTo>
                    <a:lnTo>
                      <a:pt x="287" y="50"/>
                    </a:lnTo>
                    <a:lnTo>
                      <a:pt x="286" y="53"/>
                    </a:lnTo>
                    <a:lnTo>
                      <a:pt x="284" y="55"/>
                    </a:lnTo>
                    <a:lnTo>
                      <a:pt x="284" y="58"/>
                    </a:lnTo>
                    <a:lnTo>
                      <a:pt x="284" y="58"/>
                    </a:lnTo>
                    <a:lnTo>
                      <a:pt x="284" y="59"/>
                    </a:lnTo>
                    <a:lnTo>
                      <a:pt x="282" y="61"/>
                    </a:lnTo>
                    <a:lnTo>
                      <a:pt x="282" y="61"/>
                    </a:lnTo>
                    <a:lnTo>
                      <a:pt x="281" y="61"/>
                    </a:lnTo>
                    <a:lnTo>
                      <a:pt x="278" y="59"/>
                    </a:lnTo>
                    <a:lnTo>
                      <a:pt x="271" y="56"/>
                    </a:lnTo>
                    <a:lnTo>
                      <a:pt x="265" y="53"/>
                    </a:lnTo>
                    <a:lnTo>
                      <a:pt x="262" y="52"/>
                    </a:lnTo>
                    <a:lnTo>
                      <a:pt x="256" y="52"/>
                    </a:lnTo>
                    <a:lnTo>
                      <a:pt x="249" y="55"/>
                    </a:lnTo>
                    <a:lnTo>
                      <a:pt x="249" y="55"/>
                    </a:lnTo>
                    <a:lnTo>
                      <a:pt x="246" y="52"/>
                    </a:lnTo>
                    <a:lnTo>
                      <a:pt x="246" y="52"/>
                    </a:lnTo>
                    <a:lnTo>
                      <a:pt x="245" y="52"/>
                    </a:lnTo>
                    <a:lnTo>
                      <a:pt x="243" y="52"/>
                    </a:lnTo>
                    <a:lnTo>
                      <a:pt x="243" y="52"/>
                    </a:lnTo>
                    <a:lnTo>
                      <a:pt x="241" y="53"/>
                    </a:lnTo>
                    <a:lnTo>
                      <a:pt x="240" y="53"/>
                    </a:lnTo>
                    <a:lnTo>
                      <a:pt x="240" y="55"/>
                    </a:lnTo>
                    <a:lnTo>
                      <a:pt x="240" y="55"/>
                    </a:lnTo>
                    <a:lnTo>
                      <a:pt x="240" y="56"/>
                    </a:lnTo>
                    <a:lnTo>
                      <a:pt x="241" y="58"/>
                    </a:lnTo>
                    <a:lnTo>
                      <a:pt x="243" y="58"/>
                    </a:lnTo>
                    <a:lnTo>
                      <a:pt x="245" y="59"/>
                    </a:lnTo>
                    <a:lnTo>
                      <a:pt x="246" y="59"/>
                    </a:lnTo>
                    <a:lnTo>
                      <a:pt x="246" y="59"/>
                    </a:lnTo>
                    <a:lnTo>
                      <a:pt x="249" y="61"/>
                    </a:lnTo>
                    <a:lnTo>
                      <a:pt x="251" y="64"/>
                    </a:lnTo>
                    <a:lnTo>
                      <a:pt x="252" y="64"/>
                    </a:lnTo>
                    <a:lnTo>
                      <a:pt x="251" y="66"/>
                    </a:lnTo>
                    <a:lnTo>
                      <a:pt x="249" y="66"/>
                    </a:lnTo>
                    <a:lnTo>
                      <a:pt x="249" y="66"/>
                    </a:lnTo>
                    <a:lnTo>
                      <a:pt x="248" y="66"/>
                    </a:lnTo>
                    <a:lnTo>
                      <a:pt x="245" y="64"/>
                    </a:lnTo>
                    <a:lnTo>
                      <a:pt x="245" y="64"/>
                    </a:lnTo>
                    <a:lnTo>
                      <a:pt x="243" y="67"/>
                    </a:lnTo>
                    <a:lnTo>
                      <a:pt x="241" y="69"/>
                    </a:lnTo>
                    <a:lnTo>
                      <a:pt x="241" y="69"/>
                    </a:lnTo>
                    <a:lnTo>
                      <a:pt x="240" y="70"/>
                    </a:lnTo>
                    <a:lnTo>
                      <a:pt x="238" y="70"/>
                    </a:lnTo>
                    <a:lnTo>
                      <a:pt x="237" y="70"/>
                    </a:lnTo>
                    <a:lnTo>
                      <a:pt x="237" y="70"/>
                    </a:lnTo>
                    <a:lnTo>
                      <a:pt x="235" y="69"/>
                    </a:lnTo>
                    <a:lnTo>
                      <a:pt x="235" y="69"/>
                    </a:lnTo>
                    <a:lnTo>
                      <a:pt x="235" y="66"/>
                    </a:lnTo>
                    <a:lnTo>
                      <a:pt x="237" y="64"/>
                    </a:lnTo>
                    <a:lnTo>
                      <a:pt x="237" y="63"/>
                    </a:lnTo>
                    <a:lnTo>
                      <a:pt x="237" y="59"/>
                    </a:lnTo>
                    <a:lnTo>
                      <a:pt x="235" y="59"/>
                    </a:lnTo>
                    <a:lnTo>
                      <a:pt x="234" y="58"/>
                    </a:lnTo>
                    <a:lnTo>
                      <a:pt x="234" y="56"/>
                    </a:lnTo>
                    <a:lnTo>
                      <a:pt x="234" y="55"/>
                    </a:lnTo>
                    <a:lnTo>
                      <a:pt x="234" y="53"/>
                    </a:lnTo>
                    <a:lnTo>
                      <a:pt x="234" y="52"/>
                    </a:lnTo>
                    <a:lnTo>
                      <a:pt x="234" y="50"/>
                    </a:lnTo>
                    <a:lnTo>
                      <a:pt x="235" y="50"/>
                    </a:lnTo>
                    <a:lnTo>
                      <a:pt x="235" y="48"/>
                    </a:lnTo>
                    <a:lnTo>
                      <a:pt x="237" y="48"/>
                    </a:lnTo>
                    <a:lnTo>
                      <a:pt x="238" y="47"/>
                    </a:lnTo>
                    <a:lnTo>
                      <a:pt x="240" y="45"/>
                    </a:lnTo>
                    <a:lnTo>
                      <a:pt x="241" y="44"/>
                    </a:lnTo>
                    <a:lnTo>
                      <a:pt x="243" y="42"/>
                    </a:lnTo>
                    <a:lnTo>
                      <a:pt x="241" y="41"/>
                    </a:lnTo>
                    <a:lnTo>
                      <a:pt x="241" y="39"/>
                    </a:lnTo>
                    <a:lnTo>
                      <a:pt x="241" y="39"/>
                    </a:lnTo>
                    <a:lnTo>
                      <a:pt x="243" y="37"/>
                    </a:lnTo>
                    <a:lnTo>
                      <a:pt x="245" y="37"/>
                    </a:lnTo>
                    <a:lnTo>
                      <a:pt x="246" y="41"/>
                    </a:lnTo>
                    <a:lnTo>
                      <a:pt x="248" y="41"/>
                    </a:lnTo>
                    <a:lnTo>
                      <a:pt x="249" y="41"/>
                    </a:lnTo>
                    <a:lnTo>
                      <a:pt x="252" y="41"/>
                    </a:lnTo>
                    <a:lnTo>
                      <a:pt x="254" y="41"/>
                    </a:lnTo>
                    <a:lnTo>
                      <a:pt x="254" y="41"/>
                    </a:lnTo>
                    <a:lnTo>
                      <a:pt x="256" y="39"/>
                    </a:lnTo>
                    <a:lnTo>
                      <a:pt x="256" y="37"/>
                    </a:lnTo>
                    <a:lnTo>
                      <a:pt x="256" y="34"/>
                    </a:lnTo>
                    <a:lnTo>
                      <a:pt x="256" y="33"/>
                    </a:lnTo>
                    <a:lnTo>
                      <a:pt x="257" y="31"/>
                    </a:lnTo>
                    <a:lnTo>
                      <a:pt x="259" y="28"/>
                    </a:lnTo>
                    <a:lnTo>
                      <a:pt x="259" y="26"/>
                    </a:lnTo>
                    <a:lnTo>
                      <a:pt x="259" y="22"/>
                    </a:lnTo>
                    <a:lnTo>
                      <a:pt x="260" y="20"/>
                    </a:lnTo>
                    <a:lnTo>
                      <a:pt x="260" y="17"/>
                    </a:lnTo>
                    <a:lnTo>
                      <a:pt x="262" y="14"/>
                    </a:lnTo>
                    <a:lnTo>
                      <a:pt x="260" y="9"/>
                    </a:lnTo>
                    <a:lnTo>
                      <a:pt x="259" y="7"/>
                    </a:lnTo>
                    <a:lnTo>
                      <a:pt x="259" y="6"/>
                    </a:lnTo>
                    <a:lnTo>
                      <a:pt x="259" y="4"/>
                    </a:lnTo>
                    <a:lnTo>
                      <a:pt x="259" y="3"/>
                    </a:lnTo>
                    <a:lnTo>
                      <a:pt x="259" y="1"/>
                    </a:lnTo>
                    <a:lnTo>
                      <a:pt x="260" y="1"/>
                    </a:lnTo>
                    <a:lnTo>
                      <a:pt x="262" y="1"/>
                    </a:lnTo>
                    <a:lnTo>
                      <a:pt x="262" y="1"/>
                    </a:lnTo>
                    <a:lnTo>
                      <a:pt x="262" y="0"/>
                    </a:lnTo>
                    <a:lnTo>
                      <a:pt x="264" y="0"/>
                    </a:lnTo>
                    <a:close/>
                  </a:path>
                </a:pathLst>
              </a:custGeom>
              <a:solidFill>
                <a:srgbClr val="AFD7FF"/>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2" name="Freeform 241">
                <a:extLst>
                  <a:ext uri="{FF2B5EF4-FFF2-40B4-BE49-F238E27FC236}">
                    <a16:creationId xmlns:a16="http://schemas.microsoft.com/office/drawing/2014/main" id="{5DFDAB99-E37E-4847-899C-D1D0ECF6D647}"/>
                  </a:ext>
                </a:extLst>
              </p:cNvPr>
              <p:cNvSpPr>
                <a:spLocks/>
              </p:cNvSpPr>
              <p:nvPr/>
            </p:nvSpPr>
            <p:spPr bwMode="auto">
              <a:xfrm>
                <a:off x="6749350" y="3445211"/>
                <a:ext cx="122802" cy="130598"/>
              </a:xfrm>
              <a:custGeom>
                <a:avLst/>
                <a:gdLst>
                  <a:gd name="T0" fmla="*/ 56 w 63"/>
                  <a:gd name="T1" fmla="*/ 4 h 67"/>
                  <a:gd name="T2" fmla="*/ 58 w 63"/>
                  <a:gd name="T3" fmla="*/ 11 h 67"/>
                  <a:gd name="T4" fmla="*/ 58 w 63"/>
                  <a:gd name="T5" fmla="*/ 15 h 67"/>
                  <a:gd name="T6" fmla="*/ 61 w 63"/>
                  <a:gd name="T7" fmla="*/ 18 h 67"/>
                  <a:gd name="T8" fmla="*/ 63 w 63"/>
                  <a:gd name="T9" fmla="*/ 19 h 67"/>
                  <a:gd name="T10" fmla="*/ 58 w 63"/>
                  <a:gd name="T11" fmla="*/ 22 h 67"/>
                  <a:gd name="T12" fmla="*/ 55 w 63"/>
                  <a:gd name="T13" fmla="*/ 24 h 67"/>
                  <a:gd name="T14" fmla="*/ 45 w 63"/>
                  <a:gd name="T15" fmla="*/ 26 h 67"/>
                  <a:gd name="T16" fmla="*/ 37 w 63"/>
                  <a:gd name="T17" fmla="*/ 29 h 67"/>
                  <a:gd name="T18" fmla="*/ 30 w 63"/>
                  <a:gd name="T19" fmla="*/ 30 h 67"/>
                  <a:gd name="T20" fmla="*/ 34 w 63"/>
                  <a:gd name="T21" fmla="*/ 37 h 67"/>
                  <a:gd name="T22" fmla="*/ 39 w 63"/>
                  <a:gd name="T23" fmla="*/ 41 h 67"/>
                  <a:gd name="T24" fmla="*/ 44 w 63"/>
                  <a:gd name="T25" fmla="*/ 46 h 67"/>
                  <a:gd name="T26" fmla="*/ 39 w 63"/>
                  <a:gd name="T27" fmla="*/ 49 h 67"/>
                  <a:gd name="T28" fmla="*/ 39 w 63"/>
                  <a:gd name="T29" fmla="*/ 49 h 67"/>
                  <a:gd name="T30" fmla="*/ 36 w 63"/>
                  <a:gd name="T31" fmla="*/ 54 h 67"/>
                  <a:gd name="T32" fmla="*/ 33 w 63"/>
                  <a:gd name="T33" fmla="*/ 56 h 67"/>
                  <a:gd name="T34" fmla="*/ 26 w 63"/>
                  <a:gd name="T35" fmla="*/ 57 h 67"/>
                  <a:gd name="T36" fmla="*/ 23 w 63"/>
                  <a:gd name="T37" fmla="*/ 60 h 67"/>
                  <a:gd name="T38" fmla="*/ 19 w 63"/>
                  <a:gd name="T39" fmla="*/ 65 h 67"/>
                  <a:gd name="T40" fmla="*/ 15 w 63"/>
                  <a:gd name="T41" fmla="*/ 67 h 67"/>
                  <a:gd name="T42" fmla="*/ 9 w 63"/>
                  <a:gd name="T43" fmla="*/ 67 h 67"/>
                  <a:gd name="T44" fmla="*/ 3 w 63"/>
                  <a:gd name="T45" fmla="*/ 65 h 67"/>
                  <a:gd name="T46" fmla="*/ 0 w 63"/>
                  <a:gd name="T47" fmla="*/ 62 h 67"/>
                  <a:gd name="T48" fmla="*/ 1 w 63"/>
                  <a:gd name="T49" fmla="*/ 57 h 67"/>
                  <a:gd name="T50" fmla="*/ 1 w 63"/>
                  <a:gd name="T51" fmla="*/ 56 h 67"/>
                  <a:gd name="T52" fmla="*/ 3 w 63"/>
                  <a:gd name="T53" fmla="*/ 51 h 67"/>
                  <a:gd name="T54" fmla="*/ 3 w 63"/>
                  <a:gd name="T55" fmla="*/ 48 h 67"/>
                  <a:gd name="T56" fmla="*/ 4 w 63"/>
                  <a:gd name="T57" fmla="*/ 45 h 67"/>
                  <a:gd name="T58" fmla="*/ 6 w 63"/>
                  <a:gd name="T59" fmla="*/ 41 h 67"/>
                  <a:gd name="T60" fmla="*/ 8 w 63"/>
                  <a:gd name="T61" fmla="*/ 37 h 67"/>
                  <a:gd name="T62" fmla="*/ 6 w 63"/>
                  <a:gd name="T63" fmla="*/ 35 h 67"/>
                  <a:gd name="T64" fmla="*/ 8 w 63"/>
                  <a:gd name="T65" fmla="*/ 33 h 67"/>
                  <a:gd name="T66" fmla="*/ 8 w 63"/>
                  <a:gd name="T67" fmla="*/ 30 h 67"/>
                  <a:gd name="T68" fmla="*/ 9 w 63"/>
                  <a:gd name="T69" fmla="*/ 27 h 67"/>
                  <a:gd name="T70" fmla="*/ 9 w 63"/>
                  <a:gd name="T71" fmla="*/ 21 h 67"/>
                  <a:gd name="T72" fmla="*/ 9 w 63"/>
                  <a:gd name="T73" fmla="*/ 16 h 67"/>
                  <a:gd name="T74" fmla="*/ 9 w 63"/>
                  <a:gd name="T75" fmla="*/ 13 h 67"/>
                  <a:gd name="T76" fmla="*/ 9 w 63"/>
                  <a:gd name="T77" fmla="*/ 11 h 67"/>
                  <a:gd name="T78" fmla="*/ 12 w 63"/>
                  <a:gd name="T79" fmla="*/ 11 h 67"/>
                  <a:gd name="T80" fmla="*/ 14 w 63"/>
                  <a:gd name="T81" fmla="*/ 11 h 67"/>
                  <a:gd name="T82" fmla="*/ 19 w 63"/>
                  <a:gd name="T83" fmla="*/ 15 h 67"/>
                  <a:gd name="T84" fmla="*/ 20 w 63"/>
                  <a:gd name="T85" fmla="*/ 16 h 67"/>
                  <a:gd name="T86" fmla="*/ 26 w 63"/>
                  <a:gd name="T87" fmla="*/ 18 h 67"/>
                  <a:gd name="T88" fmla="*/ 34 w 63"/>
                  <a:gd name="T89" fmla="*/ 13 h 67"/>
                  <a:gd name="T90" fmla="*/ 41 w 63"/>
                  <a:gd name="T91" fmla="*/ 10 h 67"/>
                  <a:gd name="T92" fmla="*/ 47 w 63"/>
                  <a:gd name="T93" fmla="*/ 5 h 67"/>
                  <a:gd name="T94" fmla="*/ 55 w 63"/>
                  <a:gd name="T9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7">
                    <a:moveTo>
                      <a:pt x="55" y="0"/>
                    </a:moveTo>
                    <a:lnTo>
                      <a:pt x="56" y="4"/>
                    </a:lnTo>
                    <a:lnTo>
                      <a:pt x="58" y="8"/>
                    </a:lnTo>
                    <a:lnTo>
                      <a:pt x="58" y="11"/>
                    </a:lnTo>
                    <a:lnTo>
                      <a:pt x="60" y="15"/>
                    </a:lnTo>
                    <a:lnTo>
                      <a:pt x="58" y="15"/>
                    </a:lnTo>
                    <a:lnTo>
                      <a:pt x="60" y="18"/>
                    </a:lnTo>
                    <a:lnTo>
                      <a:pt x="61" y="18"/>
                    </a:lnTo>
                    <a:lnTo>
                      <a:pt x="63" y="18"/>
                    </a:lnTo>
                    <a:lnTo>
                      <a:pt x="63" y="19"/>
                    </a:lnTo>
                    <a:lnTo>
                      <a:pt x="61" y="21"/>
                    </a:lnTo>
                    <a:lnTo>
                      <a:pt x="58" y="22"/>
                    </a:lnTo>
                    <a:lnTo>
                      <a:pt x="58" y="22"/>
                    </a:lnTo>
                    <a:lnTo>
                      <a:pt x="55" y="24"/>
                    </a:lnTo>
                    <a:lnTo>
                      <a:pt x="50" y="26"/>
                    </a:lnTo>
                    <a:lnTo>
                      <a:pt x="45" y="26"/>
                    </a:lnTo>
                    <a:lnTo>
                      <a:pt x="41" y="27"/>
                    </a:lnTo>
                    <a:lnTo>
                      <a:pt x="37" y="29"/>
                    </a:lnTo>
                    <a:lnTo>
                      <a:pt x="33" y="30"/>
                    </a:lnTo>
                    <a:lnTo>
                      <a:pt x="30" y="30"/>
                    </a:lnTo>
                    <a:lnTo>
                      <a:pt x="31" y="33"/>
                    </a:lnTo>
                    <a:lnTo>
                      <a:pt x="34" y="37"/>
                    </a:lnTo>
                    <a:lnTo>
                      <a:pt x="36" y="38"/>
                    </a:lnTo>
                    <a:lnTo>
                      <a:pt x="39" y="41"/>
                    </a:lnTo>
                    <a:lnTo>
                      <a:pt x="41" y="45"/>
                    </a:lnTo>
                    <a:lnTo>
                      <a:pt x="44" y="46"/>
                    </a:lnTo>
                    <a:lnTo>
                      <a:pt x="42" y="48"/>
                    </a:lnTo>
                    <a:lnTo>
                      <a:pt x="39" y="49"/>
                    </a:lnTo>
                    <a:lnTo>
                      <a:pt x="39" y="49"/>
                    </a:lnTo>
                    <a:lnTo>
                      <a:pt x="39" y="49"/>
                    </a:lnTo>
                    <a:lnTo>
                      <a:pt x="37" y="52"/>
                    </a:lnTo>
                    <a:lnTo>
                      <a:pt x="36" y="54"/>
                    </a:lnTo>
                    <a:lnTo>
                      <a:pt x="36" y="54"/>
                    </a:lnTo>
                    <a:lnTo>
                      <a:pt x="33" y="56"/>
                    </a:lnTo>
                    <a:lnTo>
                      <a:pt x="28" y="56"/>
                    </a:lnTo>
                    <a:lnTo>
                      <a:pt x="26" y="57"/>
                    </a:lnTo>
                    <a:lnTo>
                      <a:pt x="25" y="57"/>
                    </a:lnTo>
                    <a:lnTo>
                      <a:pt x="23" y="60"/>
                    </a:lnTo>
                    <a:lnTo>
                      <a:pt x="22" y="62"/>
                    </a:lnTo>
                    <a:lnTo>
                      <a:pt x="19" y="65"/>
                    </a:lnTo>
                    <a:lnTo>
                      <a:pt x="15" y="67"/>
                    </a:lnTo>
                    <a:lnTo>
                      <a:pt x="15" y="67"/>
                    </a:lnTo>
                    <a:lnTo>
                      <a:pt x="14" y="67"/>
                    </a:lnTo>
                    <a:lnTo>
                      <a:pt x="9" y="67"/>
                    </a:lnTo>
                    <a:lnTo>
                      <a:pt x="6" y="65"/>
                    </a:lnTo>
                    <a:lnTo>
                      <a:pt x="3" y="65"/>
                    </a:lnTo>
                    <a:lnTo>
                      <a:pt x="0" y="65"/>
                    </a:lnTo>
                    <a:lnTo>
                      <a:pt x="0" y="62"/>
                    </a:lnTo>
                    <a:lnTo>
                      <a:pt x="0" y="62"/>
                    </a:lnTo>
                    <a:lnTo>
                      <a:pt x="1" y="57"/>
                    </a:lnTo>
                    <a:lnTo>
                      <a:pt x="1" y="56"/>
                    </a:lnTo>
                    <a:lnTo>
                      <a:pt x="1" y="56"/>
                    </a:lnTo>
                    <a:lnTo>
                      <a:pt x="3" y="52"/>
                    </a:lnTo>
                    <a:lnTo>
                      <a:pt x="3" y="51"/>
                    </a:lnTo>
                    <a:lnTo>
                      <a:pt x="3" y="48"/>
                    </a:lnTo>
                    <a:lnTo>
                      <a:pt x="3" y="48"/>
                    </a:lnTo>
                    <a:lnTo>
                      <a:pt x="3" y="46"/>
                    </a:lnTo>
                    <a:lnTo>
                      <a:pt x="4" y="45"/>
                    </a:lnTo>
                    <a:lnTo>
                      <a:pt x="4" y="41"/>
                    </a:lnTo>
                    <a:lnTo>
                      <a:pt x="6" y="41"/>
                    </a:lnTo>
                    <a:lnTo>
                      <a:pt x="6" y="38"/>
                    </a:lnTo>
                    <a:lnTo>
                      <a:pt x="8" y="37"/>
                    </a:lnTo>
                    <a:lnTo>
                      <a:pt x="6" y="35"/>
                    </a:lnTo>
                    <a:lnTo>
                      <a:pt x="6" y="35"/>
                    </a:lnTo>
                    <a:lnTo>
                      <a:pt x="8" y="33"/>
                    </a:lnTo>
                    <a:lnTo>
                      <a:pt x="8" y="33"/>
                    </a:lnTo>
                    <a:lnTo>
                      <a:pt x="8" y="30"/>
                    </a:lnTo>
                    <a:lnTo>
                      <a:pt x="8" y="30"/>
                    </a:lnTo>
                    <a:lnTo>
                      <a:pt x="8" y="27"/>
                    </a:lnTo>
                    <a:lnTo>
                      <a:pt x="9" y="27"/>
                    </a:lnTo>
                    <a:lnTo>
                      <a:pt x="9" y="22"/>
                    </a:lnTo>
                    <a:lnTo>
                      <a:pt x="9" y="21"/>
                    </a:lnTo>
                    <a:lnTo>
                      <a:pt x="9" y="19"/>
                    </a:lnTo>
                    <a:lnTo>
                      <a:pt x="9" y="16"/>
                    </a:lnTo>
                    <a:lnTo>
                      <a:pt x="9" y="13"/>
                    </a:lnTo>
                    <a:lnTo>
                      <a:pt x="9" y="13"/>
                    </a:lnTo>
                    <a:lnTo>
                      <a:pt x="9" y="11"/>
                    </a:lnTo>
                    <a:lnTo>
                      <a:pt x="9" y="11"/>
                    </a:lnTo>
                    <a:lnTo>
                      <a:pt x="11" y="11"/>
                    </a:lnTo>
                    <a:lnTo>
                      <a:pt x="12" y="11"/>
                    </a:lnTo>
                    <a:lnTo>
                      <a:pt x="14" y="11"/>
                    </a:lnTo>
                    <a:lnTo>
                      <a:pt x="14" y="11"/>
                    </a:lnTo>
                    <a:lnTo>
                      <a:pt x="15" y="15"/>
                    </a:lnTo>
                    <a:lnTo>
                      <a:pt x="19" y="15"/>
                    </a:lnTo>
                    <a:lnTo>
                      <a:pt x="19" y="16"/>
                    </a:lnTo>
                    <a:lnTo>
                      <a:pt x="20" y="16"/>
                    </a:lnTo>
                    <a:lnTo>
                      <a:pt x="22" y="18"/>
                    </a:lnTo>
                    <a:lnTo>
                      <a:pt x="26" y="18"/>
                    </a:lnTo>
                    <a:lnTo>
                      <a:pt x="31" y="15"/>
                    </a:lnTo>
                    <a:lnTo>
                      <a:pt x="34" y="13"/>
                    </a:lnTo>
                    <a:lnTo>
                      <a:pt x="37" y="11"/>
                    </a:lnTo>
                    <a:lnTo>
                      <a:pt x="41" y="10"/>
                    </a:lnTo>
                    <a:lnTo>
                      <a:pt x="45" y="7"/>
                    </a:lnTo>
                    <a:lnTo>
                      <a:pt x="47" y="5"/>
                    </a:lnTo>
                    <a:lnTo>
                      <a:pt x="52" y="4"/>
                    </a:lnTo>
                    <a:lnTo>
                      <a:pt x="5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3" name="Freeform 242">
                <a:extLst>
                  <a:ext uri="{FF2B5EF4-FFF2-40B4-BE49-F238E27FC236}">
                    <a16:creationId xmlns:a16="http://schemas.microsoft.com/office/drawing/2014/main" id="{52FF07DD-775C-43F8-8E25-73F94CE72BF1}"/>
                  </a:ext>
                </a:extLst>
              </p:cNvPr>
              <p:cNvSpPr>
                <a:spLocks/>
              </p:cNvSpPr>
              <p:nvPr/>
            </p:nvSpPr>
            <p:spPr bwMode="auto">
              <a:xfrm>
                <a:off x="3558476" y="3891582"/>
                <a:ext cx="58477" cy="23391"/>
              </a:xfrm>
              <a:custGeom>
                <a:avLst/>
                <a:gdLst>
                  <a:gd name="T0" fmla="*/ 6 w 30"/>
                  <a:gd name="T1" fmla="*/ 0 h 12"/>
                  <a:gd name="T2" fmla="*/ 13 w 30"/>
                  <a:gd name="T3" fmla="*/ 1 h 12"/>
                  <a:gd name="T4" fmla="*/ 14 w 30"/>
                  <a:gd name="T5" fmla="*/ 1 h 12"/>
                  <a:gd name="T6" fmla="*/ 14 w 30"/>
                  <a:gd name="T7" fmla="*/ 1 h 12"/>
                  <a:gd name="T8" fmla="*/ 17 w 30"/>
                  <a:gd name="T9" fmla="*/ 1 h 12"/>
                  <a:gd name="T10" fmla="*/ 19 w 30"/>
                  <a:gd name="T11" fmla="*/ 3 h 12"/>
                  <a:gd name="T12" fmla="*/ 19 w 30"/>
                  <a:gd name="T13" fmla="*/ 3 h 12"/>
                  <a:gd name="T14" fmla="*/ 20 w 30"/>
                  <a:gd name="T15" fmla="*/ 3 h 12"/>
                  <a:gd name="T16" fmla="*/ 22 w 30"/>
                  <a:gd name="T17" fmla="*/ 3 h 12"/>
                  <a:gd name="T18" fmla="*/ 24 w 30"/>
                  <a:gd name="T19" fmla="*/ 5 h 12"/>
                  <a:gd name="T20" fmla="*/ 28 w 30"/>
                  <a:gd name="T21" fmla="*/ 6 h 12"/>
                  <a:gd name="T22" fmla="*/ 30 w 30"/>
                  <a:gd name="T23" fmla="*/ 9 h 12"/>
                  <a:gd name="T24" fmla="*/ 30 w 30"/>
                  <a:gd name="T25" fmla="*/ 9 h 12"/>
                  <a:gd name="T26" fmla="*/ 28 w 30"/>
                  <a:gd name="T27" fmla="*/ 9 h 12"/>
                  <a:gd name="T28" fmla="*/ 27 w 30"/>
                  <a:gd name="T29" fmla="*/ 11 h 12"/>
                  <a:gd name="T30" fmla="*/ 25 w 30"/>
                  <a:gd name="T31" fmla="*/ 11 h 12"/>
                  <a:gd name="T32" fmla="*/ 24 w 30"/>
                  <a:gd name="T33" fmla="*/ 9 h 12"/>
                  <a:gd name="T34" fmla="*/ 24 w 30"/>
                  <a:gd name="T35" fmla="*/ 9 h 12"/>
                  <a:gd name="T36" fmla="*/ 22 w 30"/>
                  <a:gd name="T37" fmla="*/ 9 h 12"/>
                  <a:gd name="T38" fmla="*/ 22 w 30"/>
                  <a:gd name="T39" fmla="*/ 9 h 12"/>
                  <a:gd name="T40" fmla="*/ 22 w 30"/>
                  <a:gd name="T41" fmla="*/ 9 h 12"/>
                  <a:gd name="T42" fmla="*/ 20 w 30"/>
                  <a:gd name="T43" fmla="*/ 9 h 12"/>
                  <a:gd name="T44" fmla="*/ 20 w 30"/>
                  <a:gd name="T45" fmla="*/ 9 h 12"/>
                  <a:gd name="T46" fmla="*/ 19 w 30"/>
                  <a:gd name="T47" fmla="*/ 11 h 12"/>
                  <a:gd name="T48" fmla="*/ 19 w 30"/>
                  <a:gd name="T49" fmla="*/ 11 h 12"/>
                  <a:gd name="T50" fmla="*/ 17 w 30"/>
                  <a:gd name="T51" fmla="*/ 9 h 12"/>
                  <a:gd name="T52" fmla="*/ 17 w 30"/>
                  <a:gd name="T53" fmla="*/ 9 h 12"/>
                  <a:gd name="T54" fmla="*/ 16 w 30"/>
                  <a:gd name="T55" fmla="*/ 11 h 12"/>
                  <a:gd name="T56" fmla="*/ 16 w 30"/>
                  <a:gd name="T57" fmla="*/ 12 h 12"/>
                  <a:gd name="T58" fmla="*/ 14 w 30"/>
                  <a:gd name="T59" fmla="*/ 11 h 12"/>
                  <a:gd name="T60" fmla="*/ 14 w 30"/>
                  <a:gd name="T61" fmla="*/ 11 h 12"/>
                  <a:gd name="T62" fmla="*/ 13 w 30"/>
                  <a:gd name="T63" fmla="*/ 11 h 12"/>
                  <a:gd name="T64" fmla="*/ 9 w 30"/>
                  <a:gd name="T65" fmla="*/ 11 h 12"/>
                  <a:gd name="T66" fmla="*/ 8 w 30"/>
                  <a:gd name="T67" fmla="*/ 11 h 12"/>
                  <a:gd name="T68" fmla="*/ 6 w 30"/>
                  <a:gd name="T69" fmla="*/ 8 h 12"/>
                  <a:gd name="T70" fmla="*/ 6 w 30"/>
                  <a:gd name="T71" fmla="*/ 8 h 12"/>
                  <a:gd name="T72" fmla="*/ 5 w 30"/>
                  <a:gd name="T73" fmla="*/ 8 h 12"/>
                  <a:gd name="T74" fmla="*/ 3 w 30"/>
                  <a:gd name="T75" fmla="*/ 6 h 12"/>
                  <a:gd name="T76" fmla="*/ 3 w 30"/>
                  <a:gd name="T77" fmla="*/ 6 h 12"/>
                  <a:gd name="T78" fmla="*/ 0 w 30"/>
                  <a:gd name="T79" fmla="*/ 5 h 12"/>
                  <a:gd name="T80" fmla="*/ 0 w 30"/>
                  <a:gd name="T81" fmla="*/ 5 h 12"/>
                  <a:gd name="T82" fmla="*/ 0 w 30"/>
                  <a:gd name="T83" fmla="*/ 3 h 12"/>
                  <a:gd name="T84" fmla="*/ 0 w 30"/>
                  <a:gd name="T85" fmla="*/ 1 h 12"/>
                  <a:gd name="T86" fmla="*/ 1 w 30"/>
                  <a:gd name="T87" fmla="*/ 1 h 12"/>
                  <a:gd name="T88" fmla="*/ 3 w 30"/>
                  <a:gd name="T89" fmla="*/ 1 h 12"/>
                  <a:gd name="T90" fmla="*/ 5 w 30"/>
                  <a:gd name="T91" fmla="*/ 1 h 12"/>
                  <a:gd name="T92" fmla="*/ 5 w 30"/>
                  <a:gd name="T93" fmla="*/ 1 h 12"/>
                  <a:gd name="T94" fmla="*/ 6 w 30"/>
                  <a:gd name="T9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12">
                    <a:moveTo>
                      <a:pt x="6" y="0"/>
                    </a:moveTo>
                    <a:lnTo>
                      <a:pt x="13" y="1"/>
                    </a:lnTo>
                    <a:lnTo>
                      <a:pt x="14" y="1"/>
                    </a:lnTo>
                    <a:lnTo>
                      <a:pt x="14" y="1"/>
                    </a:lnTo>
                    <a:lnTo>
                      <a:pt x="17" y="1"/>
                    </a:lnTo>
                    <a:lnTo>
                      <a:pt x="19" y="3"/>
                    </a:lnTo>
                    <a:lnTo>
                      <a:pt x="19" y="3"/>
                    </a:lnTo>
                    <a:lnTo>
                      <a:pt x="20" y="3"/>
                    </a:lnTo>
                    <a:lnTo>
                      <a:pt x="22" y="3"/>
                    </a:lnTo>
                    <a:lnTo>
                      <a:pt x="24" y="5"/>
                    </a:lnTo>
                    <a:lnTo>
                      <a:pt x="28" y="6"/>
                    </a:lnTo>
                    <a:lnTo>
                      <a:pt x="30" y="9"/>
                    </a:lnTo>
                    <a:lnTo>
                      <a:pt x="30" y="9"/>
                    </a:lnTo>
                    <a:lnTo>
                      <a:pt x="28" y="9"/>
                    </a:lnTo>
                    <a:lnTo>
                      <a:pt x="27" y="11"/>
                    </a:lnTo>
                    <a:lnTo>
                      <a:pt x="25" y="11"/>
                    </a:lnTo>
                    <a:lnTo>
                      <a:pt x="24" y="9"/>
                    </a:lnTo>
                    <a:lnTo>
                      <a:pt x="24" y="9"/>
                    </a:lnTo>
                    <a:lnTo>
                      <a:pt x="22" y="9"/>
                    </a:lnTo>
                    <a:lnTo>
                      <a:pt x="22" y="9"/>
                    </a:lnTo>
                    <a:lnTo>
                      <a:pt x="22" y="9"/>
                    </a:lnTo>
                    <a:lnTo>
                      <a:pt x="20" y="9"/>
                    </a:lnTo>
                    <a:lnTo>
                      <a:pt x="20" y="9"/>
                    </a:lnTo>
                    <a:lnTo>
                      <a:pt x="19" y="11"/>
                    </a:lnTo>
                    <a:lnTo>
                      <a:pt x="19" y="11"/>
                    </a:lnTo>
                    <a:lnTo>
                      <a:pt x="17" y="9"/>
                    </a:lnTo>
                    <a:lnTo>
                      <a:pt x="17" y="9"/>
                    </a:lnTo>
                    <a:lnTo>
                      <a:pt x="16" y="11"/>
                    </a:lnTo>
                    <a:lnTo>
                      <a:pt x="16" y="12"/>
                    </a:lnTo>
                    <a:lnTo>
                      <a:pt x="14" y="11"/>
                    </a:lnTo>
                    <a:lnTo>
                      <a:pt x="14" y="11"/>
                    </a:lnTo>
                    <a:lnTo>
                      <a:pt x="13" y="11"/>
                    </a:lnTo>
                    <a:lnTo>
                      <a:pt x="9" y="11"/>
                    </a:lnTo>
                    <a:lnTo>
                      <a:pt x="8" y="11"/>
                    </a:lnTo>
                    <a:lnTo>
                      <a:pt x="6" y="8"/>
                    </a:lnTo>
                    <a:lnTo>
                      <a:pt x="6" y="8"/>
                    </a:lnTo>
                    <a:lnTo>
                      <a:pt x="5" y="8"/>
                    </a:lnTo>
                    <a:lnTo>
                      <a:pt x="3" y="6"/>
                    </a:lnTo>
                    <a:lnTo>
                      <a:pt x="3" y="6"/>
                    </a:lnTo>
                    <a:lnTo>
                      <a:pt x="0" y="5"/>
                    </a:lnTo>
                    <a:lnTo>
                      <a:pt x="0" y="5"/>
                    </a:lnTo>
                    <a:lnTo>
                      <a:pt x="0" y="3"/>
                    </a:lnTo>
                    <a:lnTo>
                      <a:pt x="0" y="1"/>
                    </a:lnTo>
                    <a:lnTo>
                      <a:pt x="1" y="1"/>
                    </a:lnTo>
                    <a:lnTo>
                      <a:pt x="3" y="1"/>
                    </a:lnTo>
                    <a:lnTo>
                      <a:pt x="5" y="1"/>
                    </a:lnTo>
                    <a:lnTo>
                      <a:pt x="5" y="1"/>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4" name="Freeform 243">
                <a:extLst>
                  <a:ext uri="{FF2B5EF4-FFF2-40B4-BE49-F238E27FC236}">
                    <a16:creationId xmlns:a16="http://schemas.microsoft.com/office/drawing/2014/main" id="{84A04809-1667-438F-B258-16AB48A75F1B}"/>
                  </a:ext>
                </a:extLst>
              </p:cNvPr>
              <p:cNvSpPr>
                <a:spLocks noEditPoints="1"/>
              </p:cNvSpPr>
              <p:nvPr/>
            </p:nvSpPr>
            <p:spPr bwMode="auto">
              <a:xfrm>
                <a:off x="5952119" y="2991042"/>
                <a:ext cx="333317" cy="350860"/>
              </a:xfrm>
              <a:custGeom>
                <a:avLst/>
                <a:gdLst>
                  <a:gd name="T0" fmla="*/ 130 w 171"/>
                  <a:gd name="T1" fmla="*/ 153 h 180"/>
                  <a:gd name="T2" fmla="*/ 122 w 171"/>
                  <a:gd name="T3" fmla="*/ 169 h 180"/>
                  <a:gd name="T4" fmla="*/ 123 w 171"/>
                  <a:gd name="T5" fmla="*/ 175 h 180"/>
                  <a:gd name="T6" fmla="*/ 114 w 171"/>
                  <a:gd name="T7" fmla="*/ 178 h 180"/>
                  <a:gd name="T8" fmla="*/ 95 w 171"/>
                  <a:gd name="T9" fmla="*/ 167 h 180"/>
                  <a:gd name="T10" fmla="*/ 84 w 171"/>
                  <a:gd name="T11" fmla="*/ 161 h 180"/>
                  <a:gd name="T12" fmla="*/ 92 w 171"/>
                  <a:gd name="T13" fmla="*/ 158 h 180"/>
                  <a:gd name="T14" fmla="*/ 103 w 171"/>
                  <a:gd name="T15" fmla="*/ 158 h 180"/>
                  <a:gd name="T16" fmla="*/ 119 w 171"/>
                  <a:gd name="T17" fmla="*/ 155 h 180"/>
                  <a:gd name="T18" fmla="*/ 25 w 171"/>
                  <a:gd name="T19" fmla="*/ 139 h 180"/>
                  <a:gd name="T20" fmla="*/ 104 w 171"/>
                  <a:gd name="T21" fmla="*/ 112 h 180"/>
                  <a:gd name="T22" fmla="*/ 22 w 171"/>
                  <a:gd name="T23" fmla="*/ 107 h 180"/>
                  <a:gd name="T24" fmla="*/ 43 w 171"/>
                  <a:gd name="T25" fmla="*/ 107 h 180"/>
                  <a:gd name="T26" fmla="*/ 44 w 171"/>
                  <a:gd name="T27" fmla="*/ 117 h 180"/>
                  <a:gd name="T28" fmla="*/ 40 w 171"/>
                  <a:gd name="T29" fmla="*/ 139 h 180"/>
                  <a:gd name="T30" fmla="*/ 30 w 171"/>
                  <a:gd name="T31" fmla="*/ 142 h 180"/>
                  <a:gd name="T32" fmla="*/ 25 w 171"/>
                  <a:gd name="T33" fmla="*/ 129 h 180"/>
                  <a:gd name="T34" fmla="*/ 25 w 171"/>
                  <a:gd name="T35" fmla="*/ 123 h 180"/>
                  <a:gd name="T36" fmla="*/ 22 w 171"/>
                  <a:gd name="T37" fmla="*/ 110 h 180"/>
                  <a:gd name="T38" fmla="*/ 33 w 171"/>
                  <a:gd name="T39" fmla="*/ 106 h 180"/>
                  <a:gd name="T40" fmla="*/ 54 w 171"/>
                  <a:gd name="T41" fmla="*/ 77 h 180"/>
                  <a:gd name="T42" fmla="*/ 84 w 171"/>
                  <a:gd name="T43" fmla="*/ 55 h 180"/>
                  <a:gd name="T44" fmla="*/ 79 w 171"/>
                  <a:gd name="T45" fmla="*/ 2 h 180"/>
                  <a:gd name="T46" fmla="*/ 96 w 171"/>
                  <a:gd name="T47" fmla="*/ 10 h 180"/>
                  <a:gd name="T48" fmla="*/ 98 w 171"/>
                  <a:gd name="T49" fmla="*/ 16 h 180"/>
                  <a:gd name="T50" fmla="*/ 98 w 171"/>
                  <a:gd name="T51" fmla="*/ 19 h 180"/>
                  <a:gd name="T52" fmla="*/ 104 w 171"/>
                  <a:gd name="T53" fmla="*/ 27 h 180"/>
                  <a:gd name="T54" fmla="*/ 92 w 171"/>
                  <a:gd name="T55" fmla="*/ 25 h 180"/>
                  <a:gd name="T56" fmla="*/ 81 w 171"/>
                  <a:gd name="T57" fmla="*/ 30 h 180"/>
                  <a:gd name="T58" fmla="*/ 81 w 171"/>
                  <a:gd name="T59" fmla="*/ 43 h 180"/>
                  <a:gd name="T60" fmla="*/ 103 w 171"/>
                  <a:gd name="T61" fmla="*/ 70 h 180"/>
                  <a:gd name="T62" fmla="*/ 137 w 171"/>
                  <a:gd name="T63" fmla="*/ 92 h 180"/>
                  <a:gd name="T64" fmla="*/ 156 w 171"/>
                  <a:gd name="T65" fmla="*/ 110 h 180"/>
                  <a:gd name="T66" fmla="*/ 166 w 171"/>
                  <a:gd name="T67" fmla="*/ 125 h 180"/>
                  <a:gd name="T68" fmla="*/ 147 w 171"/>
                  <a:gd name="T69" fmla="*/ 118 h 180"/>
                  <a:gd name="T70" fmla="*/ 152 w 171"/>
                  <a:gd name="T71" fmla="*/ 142 h 180"/>
                  <a:gd name="T72" fmla="*/ 136 w 171"/>
                  <a:gd name="T73" fmla="*/ 159 h 180"/>
                  <a:gd name="T74" fmla="*/ 136 w 171"/>
                  <a:gd name="T75" fmla="*/ 145 h 180"/>
                  <a:gd name="T76" fmla="*/ 126 w 171"/>
                  <a:gd name="T77" fmla="*/ 123 h 180"/>
                  <a:gd name="T78" fmla="*/ 115 w 171"/>
                  <a:gd name="T79" fmla="*/ 114 h 180"/>
                  <a:gd name="T80" fmla="*/ 107 w 171"/>
                  <a:gd name="T81" fmla="*/ 110 h 180"/>
                  <a:gd name="T82" fmla="*/ 93 w 171"/>
                  <a:gd name="T83" fmla="*/ 103 h 180"/>
                  <a:gd name="T84" fmla="*/ 66 w 171"/>
                  <a:gd name="T85" fmla="*/ 82 h 180"/>
                  <a:gd name="T86" fmla="*/ 59 w 171"/>
                  <a:gd name="T87" fmla="*/ 76 h 180"/>
                  <a:gd name="T88" fmla="*/ 52 w 171"/>
                  <a:gd name="T89" fmla="*/ 63 h 180"/>
                  <a:gd name="T90" fmla="*/ 24 w 171"/>
                  <a:gd name="T91" fmla="*/ 52 h 180"/>
                  <a:gd name="T92" fmla="*/ 14 w 171"/>
                  <a:gd name="T93" fmla="*/ 54 h 180"/>
                  <a:gd name="T94" fmla="*/ 3 w 171"/>
                  <a:gd name="T95" fmla="*/ 47 h 180"/>
                  <a:gd name="T96" fmla="*/ 3 w 171"/>
                  <a:gd name="T97" fmla="*/ 40 h 180"/>
                  <a:gd name="T98" fmla="*/ 3 w 171"/>
                  <a:gd name="T99" fmla="*/ 35 h 180"/>
                  <a:gd name="T100" fmla="*/ 3 w 171"/>
                  <a:gd name="T101" fmla="*/ 25 h 180"/>
                  <a:gd name="T102" fmla="*/ 11 w 171"/>
                  <a:gd name="T103" fmla="*/ 21 h 180"/>
                  <a:gd name="T104" fmla="*/ 21 w 171"/>
                  <a:gd name="T105" fmla="*/ 14 h 180"/>
                  <a:gd name="T106" fmla="*/ 29 w 171"/>
                  <a:gd name="T107" fmla="*/ 18 h 180"/>
                  <a:gd name="T108" fmla="*/ 33 w 171"/>
                  <a:gd name="T109" fmla="*/ 19 h 180"/>
                  <a:gd name="T110" fmla="*/ 40 w 171"/>
                  <a:gd name="T111" fmla="*/ 11 h 180"/>
                  <a:gd name="T112" fmla="*/ 49 w 171"/>
                  <a:gd name="T113" fmla="*/ 14 h 180"/>
                  <a:gd name="T114" fmla="*/ 49 w 171"/>
                  <a:gd name="T115" fmla="*/ 8 h 180"/>
                  <a:gd name="T116" fmla="*/ 55 w 171"/>
                  <a:gd name="T117" fmla="*/ 3 h 180"/>
                  <a:gd name="T118" fmla="*/ 65 w 171"/>
                  <a:gd name="T119" fmla="*/ 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 h="180">
                    <a:moveTo>
                      <a:pt x="76" y="177"/>
                    </a:moveTo>
                    <a:lnTo>
                      <a:pt x="78" y="178"/>
                    </a:lnTo>
                    <a:lnTo>
                      <a:pt x="78" y="178"/>
                    </a:lnTo>
                    <a:lnTo>
                      <a:pt x="78" y="178"/>
                    </a:lnTo>
                    <a:lnTo>
                      <a:pt x="78" y="178"/>
                    </a:lnTo>
                    <a:lnTo>
                      <a:pt x="76" y="178"/>
                    </a:lnTo>
                    <a:lnTo>
                      <a:pt x="76" y="177"/>
                    </a:lnTo>
                    <a:lnTo>
                      <a:pt x="76" y="177"/>
                    </a:lnTo>
                    <a:close/>
                    <a:moveTo>
                      <a:pt x="130" y="153"/>
                    </a:moveTo>
                    <a:lnTo>
                      <a:pt x="130" y="153"/>
                    </a:lnTo>
                    <a:lnTo>
                      <a:pt x="130" y="155"/>
                    </a:lnTo>
                    <a:lnTo>
                      <a:pt x="128" y="156"/>
                    </a:lnTo>
                    <a:lnTo>
                      <a:pt x="128" y="156"/>
                    </a:lnTo>
                    <a:lnTo>
                      <a:pt x="123" y="161"/>
                    </a:lnTo>
                    <a:lnTo>
                      <a:pt x="123" y="162"/>
                    </a:lnTo>
                    <a:lnTo>
                      <a:pt x="123" y="164"/>
                    </a:lnTo>
                    <a:lnTo>
                      <a:pt x="123" y="164"/>
                    </a:lnTo>
                    <a:lnTo>
                      <a:pt x="123" y="166"/>
                    </a:lnTo>
                    <a:lnTo>
                      <a:pt x="122" y="167"/>
                    </a:lnTo>
                    <a:lnTo>
                      <a:pt x="122" y="169"/>
                    </a:lnTo>
                    <a:lnTo>
                      <a:pt x="122" y="169"/>
                    </a:lnTo>
                    <a:lnTo>
                      <a:pt x="123" y="169"/>
                    </a:lnTo>
                    <a:lnTo>
                      <a:pt x="123" y="170"/>
                    </a:lnTo>
                    <a:lnTo>
                      <a:pt x="123" y="170"/>
                    </a:lnTo>
                    <a:lnTo>
                      <a:pt x="123" y="170"/>
                    </a:lnTo>
                    <a:lnTo>
                      <a:pt x="123" y="172"/>
                    </a:lnTo>
                    <a:lnTo>
                      <a:pt x="125" y="174"/>
                    </a:lnTo>
                    <a:lnTo>
                      <a:pt x="125" y="174"/>
                    </a:lnTo>
                    <a:lnTo>
                      <a:pt x="125" y="174"/>
                    </a:lnTo>
                    <a:lnTo>
                      <a:pt x="123" y="175"/>
                    </a:lnTo>
                    <a:lnTo>
                      <a:pt x="123" y="177"/>
                    </a:lnTo>
                    <a:lnTo>
                      <a:pt x="122" y="177"/>
                    </a:lnTo>
                    <a:lnTo>
                      <a:pt x="122" y="178"/>
                    </a:lnTo>
                    <a:lnTo>
                      <a:pt x="122" y="178"/>
                    </a:lnTo>
                    <a:lnTo>
                      <a:pt x="122" y="180"/>
                    </a:lnTo>
                    <a:lnTo>
                      <a:pt x="120" y="180"/>
                    </a:lnTo>
                    <a:lnTo>
                      <a:pt x="119" y="180"/>
                    </a:lnTo>
                    <a:lnTo>
                      <a:pt x="117" y="180"/>
                    </a:lnTo>
                    <a:lnTo>
                      <a:pt x="115" y="178"/>
                    </a:lnTo>
                    <a:lnTo>
                      <a:pt x="114" y="178"/>
                    </a:lnTo>
                    <a:lnTo>
                      <a:pt x="114" y="178"/>
                    </a:lnTo>
                    <a:lnTo>
                      <a:pt x="112" y="175"/>
                    </a:lnTo>
                    <a:lnTo>
                      <a:pt x="111" y="174"/>
                    </a:lnTo>
                    <a:lnTo>
                      <a:pt x="107" y="174"/>
                    </a:lnTo>
                    <a:lnTo>
                      <a:pt x="106" y="172"/>
                    </a:lnTo>
                    <a:lnTo>
                      <a:pt x="104" y="174"/>
                    </a:lnTo>
                    <a:lnTo>
                      <a:pt x="103" y="172"/>
                    </a:lnTo>
                    <a:lnTo>
                      <a:pt x="100" y="170"/>
                    </a:lnTo>
                    <a:lnTo>
                      <a:pt x="96" y="169"/>
                    </a:lnTo>
                    <a:lnTo>
                      <a:pt x="95" y="167"/>
                    </a:lnTo>
                    <a:lnTo>
                      <a:pt x="95" y="167"/>
                    </a:lnTo>
                    <a:lnTo>
                      <a:pt x="95" y="167"/>
                    </a:lnTo>
                    <a:lnTo>
                      <a:pt x="92" y="166"/>
                    </a:lnTo>
                    <a:lnTo>
                      <a:pt x="90" y="166"/>
                    </a:lnTo>
                    <a:lnTo>
                      <a:pt x="90" y="166"/>
                    </a:lnTo>
                    <a:lnTo>
                      <a:pt x="89" y="166"/>
                    </a:lnTo>
                    <a:lnTo>
                      <a:pt x="87" y="166"/>
                    </a:lnTo>
                    <a:lnTo>
                      <a:pt x="87" y="164"/>
                    </a:lnTo>
                    <a:lnTo>
                      <a:pt x="85" y="164"/>
                    </a:lnTo>
                    <a:lnTo>
                      <a:pt x="84" y="161"/>
                    </a:lnTo>
                    <a:lnTo>
                      <a:pt x="84" y="161"/>
                    </a:lnTo>
                    <a:lnTo>
                      <a:pt x="84" y="159"/>
                    </a:lnTo>
                    <a:lnTo>
                      <a:pt x="85" y="158"/>
                    </a:lnTo>
                    <a:lnTo>
                      <a:pt x="85" y="156"/>
                    </a:lnTo>
                    <a:lnTo>
                      <a:pt x="87" y="156"/>
                    </a:lnTo>
                    <a:lnTo>
                      <a:pt x="87" y="156"/>
                    </a:lnTo>
                    <a:lnTo>
                      <a:pt x="89" y="155"/>
                    </a:lnTo>
                    <a:lnTo>
                      <a:pt x="90" y="156"/>
                    </a:lnTo>
                    <a:lnTo>
                      <a:pt x="90" y="158"/>
                    </a:lnTo>
                    <a:lnTo>
                      <a:pt x="92" y="158"/>
                    </a:lnTo>
                    <a:lnTo>
                      <a:pt x="92" y="156"/>
                    </a:lnTo>
                    <a:lnTo>
                      <a:pt x="92" y="156"/>
                    </a:lnTo>
                    <a:lnTo>
                      <a:pt x="93" y="155"/>
                    </a:lnTo>
                    <a:lnTo>
                      <a:pt x="96" y="155"/>
                    </a:lnTo>
                    <a:lnTo>
                      <a:pt x="96" y="155"/>
                    </a:lnTo>
                    <a:lnTo>
                      <a:pt x="96" y="156"/>
                    </a:lnTo>
                    <a:lnTo>
                      <a:pt x="98" y="156"/>
                    </a:lnTo>
                    <a:lnTo>
                      <a:pt x="98" y="156"/>
                    </a:lnTo>
                    <a:lnTo>
                      <a:pt x="101" y="158"/>
                    </a:lnTo>
                    <a:lnTo>
                      <a:pt x="103" y="158"/>
                    </a:lnTo>
                    <a:lnTo>
                      <a:pt x="103" y="158"/>
                    </a:lnTo>
                    <a:lnTo>
                      <a:pt x="106" y="158"/>
                    </a:lnTo>
                    <a:lnTo>
                      <a:pt x="107" y="158"/>
                    </a:lnTo>
                    <a:lnTo>
                      <a:pt x="111" y="158"/>
                    </a:lnTo>
                    <a:lnTo>
                      <a:pt x="112" y="158"/>
                    </a:lnTo>
                    <a:lnTo>
                      <a:pt x="114" y="158"/>
                    </a:lnTo>
                    <a:lnTo>
                      <a:pt x="115" y="156"/>
                    </a:lnTo>
                    <a:lnTo>
                      <a:pt x="117" y="155"/>
                    </a:lnTo>
                    <a:lnTo>
                      <a:pt x="117" y="155"/>
                    </a:lnTo>
                    <a:lnTo>
                      <a:pt x="119" y="155"/>
                    </a:lnTo>
                    <a:lnTo>
                      <a:pt x="120" y="155"/>
                    </a:lnTo>
                    <a:lnTo>
                      <a:pt x="122" y="155"/>
                    </a:lnTo>
                    <a:lnTo>
                      <a:pt x="123" y="155"/>
                    </a:lnTo>
                    <a:lnTo>
                      <a:pt x="123" y="155"/>
                    </a:lnTo>
                    <a:lnTo>
                      <a:pt x="125" y="155"/>
                    </a:lnTo>
                    <a:lnTo>
                      <a:pt x="125" y="155"/>
                    </a:lnTo>
                    <a:lnTo>
                      <a:pt x="128" y="153"/>
                    </a:lnTo>
                    <a:lnTo>
                      <a:pt x="130" y="153"/>
                    </a:lnTo>
                    <a:close/>
                    <a:moveTo>
                      <a:pt x="25" y="139"/>
                    </a:moveTo>
                    <a:lnTo>
                      <a:pt x="25" y="139"/>
                    </a:lnTo>
                    <a:lnTo>
                      <a:pt x="27" y="140"/>
                    </a:lnTo>
                    <a:lnTo>
                      <a:pt x="25" y="142"/>
                    </a:lnTo>
                    <a:lnTo>
                      <a:pt x="24" y="140"/>
                    </a:lnTo>
                    <a:lnTo>
                      <a:pt x="24" y="139"/>
                    </a:lnTo>
                    <a:lnTo>
                      <a:pt x="25" y="139"/>
                    </a:lnTo>
                    <a:close/>
                    <a:moveTo>
                      <a:pt x="104" y="110"/>
                    </a:moveTo>
                    <a:lnTo>
                      <a:pt x="106" y="112"/>
                    </a:lnTo>
                    <a:lnTo>
                      <a:pt x="106" y="112"/>
                    </a:lnTo>
                    <a:lnTo>
                      <a:pt x="106" y="112"/>
                    </a:lnTo>
                    <a:lnTo>
                      <a:pt x="104" y="112"/>
                    </a:lnTo>
                    <a:lnTo>
                      <a:pt x="104" y="112"/>
                    </a:lnTo>
                    <a:lnTo>
                      <a:pt x="104" y="112"/>
                    </a:lnTo>
                    <a:lnTo>
                      <a:pt x="104" y="110"/>
                    </a:lnTo>
                    <a:close/>
                    <a:moveTo>
                      <a:pt x="24" y="106"/>
                    </a:moveTo>
                    <a:lnTo>
                      <a:pt x="24" y="106"/>
                    </a:lnTo>
                    <a:lnTo>
                      <a:pt x="24" y="106"/>
                    </a:lnTo>
                    <a:lnTo>
                      <a:pt x="24" y="106"/>
                    </a:lnTo>
                    <a:lnTo>
                      <a:pt x="22" y="107"/>
                    </a:lnTo>
                    <a:lnTo>
                      <a:pt x="22" y="107"/>
                    </a:lnTo>
                    <a:lnTo>
                      <a:pt x="22" y="107"/>
                    </a:lnTo>
                    <a:lnTo>
                      <a:pt x="24" y="106"/>
                    </a:lnTo>
                    <a:lnTo>
                      <a:pt x="24" y="106"/>
                    </a:lnTo>
                    <a:close/>
                    <a:moveTo>
                      <a:pt x="37" y="103"/>
                    </a:moveTo>
                    <a:lnTo>
                      <a:pt x="38" y="104"/>
                    </a:lnTo>
                    <a:lnTo>
                      <a:pt x="40" y="104"/>
                    </a:lnTo>
                    <a:lnTo>
                      <a:pt x="40" y="104"/>
                    </a:lnTo>
                    <a:lnTo>
                      <a:pt x="41" y="106"/>
                    </a:lnTo>
                    <a:lnTo>
                      <a:pt x="41" y="106"/>
                    </a:lnTo>
                    <a:lnTo>
                      <a:pt x="43" y="107"/>
                    </a:lnTo>
                    <a:lnTo>
                      <a:pt x="43" y="107"/>
                    </a:lnTo>
                    <a:lnTo>
                      <a:pt x="43" y="107"/>
                    </a:lnTo>
                    <a:lnTo>
                      <a:pt x="43" y="107"/>
                    </a:lnTo>
                    <a:lnTo>
                      <a:pt x="41" y="109"/>
                    </a:lnTo>
                    <a:lnTo>
                      <a:pt x="43" y="109"/>
                    </a:lnTo>
                    <a:lnTo>
                      <a:pt x="43" y="109"/>
                    </a:lnTo>
                    <a:lnTo>
                      <a:pt x="44" y="110"/>
                    </a:lnTo>
                    <a:lnTo>
                      <a:pt x="46" y="115"/>
                    </a:lnTo>
                    <a:lnTo>
                      <a:pt x="46" y="115"/>
                    </a:lnTo>
                    <a:lnTo>
                      <a:pt x="44" y="117"/>
                    </a:lnTo>
                    <a:lnTo>
                      <a:pt x="44" y="117"/>
                    </a:lnTo>
                    <a:lnTo>
                      <a:pt x="43" y="120"/>
                    </a:lnTo>
                    <a:lnTo>
                      <a:pt x="43" y="122"/>
                    </a:lnTo>
                    <a:lnTo>
                      <a:pt x="44" y="123"/>
                    </a:lnTo>
                    <a:lnTo>
                      <a:pt x="44" y="125"/>
                    </a:lnTo>
                    <a:lnTo>
                      <a:pt x="44" y="126"/>
                    </a:lnTo>
                    <a:lnTo>
                      <a:pt x="43" y="136"/>
                    </a:lnTo>
                    <a:lnTo>
                      <a:pt x="43" y="137"/>
                    </a:lnTo>
                    <a:lnTo>
                      <a:pt x="41" y="139"/>
                    </a:lnTo>
                    <a:lnTo>
                      <a:pt x="41" y="139"/>
                    </a:lnTo>
                    <a:lnTo>
                      <a:pt x="40" y="139"/>
                    </a:lnTo>
                    <a:lnTo>
                      <a:pt x="38" y="137"/>
                    </a:lnTo>
                    <a:lnTo>
                      <a:pt x="37" y="137"/>
                    </a:lnTo>
                    <a:lnTo>
                      <a:pt x="37" y="137"/>
                    </a:lnTo>
                    <a:lnTo>
                      <a:pt x="35" y="137"/>
                    </a:lnTo>
                    <a:lnTo>
                      <a:pt x="35" y="137"/>
                    </a:lnTo>
                    <a:lnTo>
                      <a:pt x="35" y="140"/>
                    </a:lnTo>
                    <a:lnTo>
                      <a:pt x="33" y="142"/>
                    </a:lnTo>
                    <a:lnTo>
                      <a:pt x="32" y="142"/>
                    </a:lnTo>
                    <a:lnTo>
                      <a:pt x="30" y="142"/>
                    </a:lnTo>
                    <a:lnTo>
                      <a:pt x="30" y="142"/>
                    </a:lnTo>
                    <a:lnTo>
                      <a:pt x="29" y="142"/>
                    </a:lnTo>
                    <a:lnTo>
                      <a:pt x="29" y="142"/>
                    </a:lnTo>
                    <a:lnTo>
                      <a:pt x="27" y="140"/>
                    </a:lnTo>
                    <a:lnTo>
                      <a:pt x="27" y="139"/>
                    </a:lnTo>
                    <a:lnTo>
                      <a:pt x="25" y="137"/>
                    </a:lnTo>
                    <a:lnTo>
                      <a:pt x="25" y="136"/>
                    </a:lnTo>
                    <a:lnTo>
                      <a:pt x="25" y="133"/>
                    </a:lnTo>
                    <a:lnTo>
                      <a:pt x="25" y="133"/>
                    </a:lnTo>
                    <a:lnTo>
                      <a:pt x="25" y="131"/>
                    </a:lnTo>
                    <a:lnTo>
                      <a:pt x="25" y="129"/>
                    </a:lnTo>
                    <a:lnTo>
                      <a:pt x="25" y="129"/>
                    </a:lnTo>
                    <a:lnTo>
                      <a:pt x="25" y="128"/>
                    </a:lnTo>
                    <a:lnTo>
                      <a:pt x="27" y="129"/>
                    </a:lnTo>
                    <a:lnTo>
                      <a:pt x="27" y="129"/>
                    </a:lnTo>
                    <a:lnTo>
                      <a:pt x="27" y="128"/>
                    </a:lnTo>
                    <a:lnTo>
                      <a:pt x="27" y="126"/>
                    </a:lnTo>
                    <a:lnTo>
                      <a:pt x="27" y="126"/>
                    </a:lnTo>
                    <a:lnTo>
                      <a:pt x="25" y="126"/>
                    </a:lnTo>
                    <a:lnTo>
                      <a:pt x="25" y="125"/>
                    </a:lnTo>
                    <a:lnTo>
                      <a:pt x="25" y="123"/>
                    </a:lnTo>
                    <a:lnTo>
                      <a:pt x="25" y="123"/>
                    </a:lnTo>
                    <a:lnTo>
                      <a:pt x="25" y="122"/>
                    </a:lnTo>
                    <a:lnTo>
                      <a:pt x="25" y="120"/>
                    </a:lnTo>
                    <a:lnTo>
                      <a:pt x="25" y="118"/>
                    </a:lnTo>
                    <a:lnTo>
                      <a:pt x="25" y="117"/>
                    </a:lnTo>
                    <a:lnTo>
                      <a:pt x="24" y="115"/>
                    </a:lnTo>
                    <a:lnTo>
                      <a:pt x="24" y="115"/>
                    </a:lnTo>
                    <a:lnTo>
                      <a:pt x="22" y="114"/>
                    </a:lnTo>
                    <a:lnTo>
                      <a:pt x="22" y="114"/>
                    </a:lnTo>
                    <a:lnTo>
                      <a:pt x="22" y="110"/>
                    </a:lnTo>
                    <a:lnTo>
                      <a:pt x="22" y="109"/>
                    </a:lnTo>
                    <a:lnTo>
                      <a:pt x="22" y="109"/>
                    </a:lnTo>
                    <a:lnTo>
                      <a:pt x="22" y="109"/>
                    </a:lnTo>
                    <a:lnTo>
                      <a:pt x="24" y="109"/>
                    </a:lnTo>
                    <a:lnTo>
                      <a:pt x="24" y="110"/>
                    </a:lnTo>
                    <a:lnTo>
                      <a:pt x="25" y="110"/>
                    </a:lnTo>
                    <a:lnTo>
                      <a:pt x="27" y="110"/>
                    </a:lnTo>
                    <a:lnTo>
                      <a:pt x="30" y="109"/>
                    </a:lnTo>
                    <a:lnTo>
                      <a:pt x="32" y="107"/>
                    </a:lnTo>
                    <a:lnTo>
                      <a:pt x="33" y="106"/>
                    </a:lnTo>
                    <a:lnTo>
                      <a:pt x="35" y="104"/>
                    </a:lnTo>
                    <a:lnTo>
                      <a:pt x="37" y="104"/>
                    </a:lnTo>
                    <a:lnTo>
                      <a:pt x="37" y="103"/>
                    </a:lnTo>
                    <a:lnTo>
                      <a:pt x="37" y="103"/>
                    </a:lnTo>
                    <a:close/>
                    <a:moveTo>
                      <a:pt x="54" y="74"/>
                    </a:moveTo>
                    <a:lnTo>
                      <a:pt x="54" y="76"/>
                    </a:lnTo>
                    <a:lnTo>
                      <a:pt x="54" y="76"/>
                    </a:lnTo>
                    <a:lnTo>
                      <a:pt x="54" y="76"/>
                    </a:lnTo>
                    <a:lnTo>
                      <a:pt x="54" y="77"/>
                    </a:lnTo>
                    <a:lnTo>
                      <a:pt x="54" y="77"/>
                    </a:lnTo>
                    <a:lnTo>
                      <a:pt x="51" y="77"/>
                    </a:lnTo>
                    <a:lnTo>
                      <a:pt x="51" y="77"/>
                    </a:lnTo>
                    <a:lnTo>
                      <a:pt x="49" y="76"/>
                    </a:lnTo>
                    <a:lnTo>
                      <a:pt x="51" y="76"/>
                    </a:lnTo>
                    <a:lnTo>
                      <a:pt x="52" y="76"/>
                    </a:lnTo>
                    <a:lnTo>
                      <a:pt x="52" y="76"/>
                    </a:lnTo>
                    <a:lnTo>
                      <a:pt x="54" y="76"/>
                    </a:lnTo>
                    <a:lnTo>
                      <a:pt x="54" y="74"/>
                    </a:lnTo>
                    <a:close/>
                    <a:moveTo>
                      <a:pt x="84" y="55"/>
                    </a:moveTo>
                    <a:lnTo>
                      <a:pt x="84" y="55"/>
                    </a:lnTo>
                    <a:lnTo>
                      <a:pt x="82" y="57"/>
                    </a:lnTo>
                    <a:lnTo>
                      <a:pt x="84" y="57"/>
                    </a:lnTo>
                    <a:lnTo>
                      <a:pt x="84" y="57"/>
                    </a:lnTo>
                    <a:lnTo>
                      <a:pt x="85" y="55"/>
                    </a:lnTo>
                    <a:lnTo>
                      <a:pt x="84" y="55"/>
                    </a:lnTo>
                    <a:close/>
                    <a:moveTo>
                      <a:pt x="79" y="0"/>
                    </a:moveTo>
                    <a:lnTo>
                      <a:pt x="81" y="0"/>
                    </a:lnTo>
                    <a:lnTo>
                      <a:pt x="81" y="0"/>
                    </a:lnTo>
                    <a:lnTo>
                      <a:pt x="79" y="0"/>
                    </a:lnTo>
                    <a:lnTo>
                      <a:pt x="79" y="2"/>
                    </a:lnTo>
                    <a:lnTo>
                      <a:pt x="79" y="2"/>
                    </a:lnTo>
                    <a:lnTo>
                      <a:pt x="81" y="5"/>
                    </a:lnTo>
                    <a:lnTo>
                      <a:pt x="82" y="5"/>
                    </a:lnTo>
                    <a:lnTo>
                      <a:pt x="82" y="7"/>
                    </a:lnTo>
                    <a:lnTo>
                      <a:pt x="84" y="7"/>
                    </a:lnTo>
                    <a:lnTo>
                      <a:pt x="85" y="8"/>
                    </a:lnTo>
                    <a:lnTo>
                      <a:pt x="87" y="8"/>
                    </a:lnTo>
                    <a:lnTo>
                      <a:pt x="89" y="8"/>
                    </a:lnTo>
                    <a:lnTo>
                      <a:pt x="95" y="10"/>
                    </a:lnTo>
                    <a:lnTo>
                      <a:pt x="96" y="10"/>
                    </a:lnTo>
                    <a:lnTo>
                      <a:pt x="98" y="10"/>
                    </a:lnTo>
                    <a:lnTo>
                      <a:pt x="101" y="10"/>
                    </a:lnTo>
                    <a:lnTo>
                      <a:pt x="101" y="11"/>
                    </a:lnTo>
                    <a:lnTo>
                      <a:pt x="101" y="11"/>
                    </a:lnTo>
                    <a:lnTo>
                      <a:pt x="100" y="11"/>
                    </a:lnTo>
                    <a:lnTo>
                      <a:pt x="98" y="13"/>
                    </a:lnTo>
                    <a:lnTo>
                      <a:pt x="98" y="14"/>
                    </a:lnTo>
                    <a:lnTo>
                      <a:pt x="96" y="14"/>
                    </a:lnTo>
                    <a:lnTo>
                      <a:pt x="98" y="16"/>
                    </a:lnTo>
                    <a:lnTo>
                      <a:pt x="98" y="16"/>
                    </a:lnTo>
                    <a:lnTo>
                      <a:pt x="98" y="16"/>
                    </a:lnTo>
                    <a:lnTo>
                      <a:pt x="98" y="16"/>
                    </a:lnTo>
                    <a:lnTo>
                      <a:pt x="100" y="16"/>
                    </a:lnTo>
                    <a:lnTo>
                      <a:pt x="101" y="16"/>
                    </a:lnTo>
                    <a:lnTo>
                      <a:pt x="101" y="16"/>
                    </a:lnTo>
                    <a:lnTo>
                      <a:pt x="101" y="18"/>
                    </a:lnTo>
                    <a:lnTo>
                      <a:pt x="100" y="18"/>
                    </a:lnTo>
                    <a:lnTo>
                      <a:pt x="98" y="19"/>
                    </a:lnTo>
                    <a:lnTo>
                      <a:pt x="98" y="19"/>
                    </a:lnTo>
                    <a:lnTo>
                      <a:pt x="98" y="19"/>
                    </a:lnTo>
                    <a:lnTo>
                      <a:pt x="100" y="19"/>
                    </a:lnTo>
                    <a:lnTo>
                      <a:pt x="100" y="19"/>
                    </a:lnTo>
                    <a:lnTo>
                      <a:pt x="101" y="21"/>
                    </a:lnTo>
                    <a:lnTo>
                      <a:pt x="100" y="22"/>
                    </a:lnTo>
                    <a:lnTo>
                      <a:pt x="100" y="22"/>
                    </a:lnTo>
                    <a:lnTo>
                      <a:pt x="101" y="24"/>
                    </a:lnTo>
                    <a:lnTo>
                      <a:pt x="103" y="24"/>
                    </a:lnTo>
                    <a:lnTo>
                      <a:pt x="104" y="25"/>
                    </a:lnTo>
                    <a:lnTo>
                      <a:pt x="104" y="27"/>
                    </a:lnTo>
                    <a:lnTo>
                      <a:pt x="104" y="27"/>
                    </a:lnTo>
                    <a:lnTo>
                      <a:pt x="103" y="27"/>
                    </a:lnTo>
                    <a:lnTo>
                      <a:pt x="103" y="27"/>
                    </a:lnTo>
                    <a:lnTo>
                      <a:pt x="103" y="25"/>
                    </a:lnTo>
                    <a:lnTo>
                      <a:pt x="101" y="24"/>
                    </a:lnTo>
                    <a:lnTo>
                      <a:pt x="100" y="24"/>
                    </a:lnTo>
                    <a:lnTo>
                      <a:pt x="98" y="24"/>
                    </a:lnTo>
                    <a:lnTo>
                      <a:pt x="95" y="24"/>
                    </a:lnTo>
                    <a:lnTo>
                      <a:pt x="93" y="24"/>
                    </a:lnTo>
                    <a:lnTo>
                      <a:pt x="93" y="25"/>
                    </a:lnTo>
                    <a:lnTo>
                      <a:pt x="92" y="25"/>
                    </a:lnTo>
                    <a:lnTo>
                      <a:pt x="90" y="27"/>
                    </a:lnTo>
                    <a:lnTo>
                      <a:pt x="89" y="27"/>
                    </a:lnTo>
                    <a:lnTo>
                      <a:pt x="85" y="29"/>
                    </a:lnTo>
                    <a:lnTo>
                      <a:pt x="84" y="29"/>
                    </a:lnTo>
                    <a:lnTo>
                      <a:pt x="84" y="29"/>
                    </a:lnTo>
                    <a:lnTo>
                      <a:pt x="85" y="27"/>
                    </a:lnTo>
                    <a:lnTo>
                      <a:pt x="84" y="27"/>
                    </a:lnTo>
                    <a:lnTo>
                      <a:pt x="82" y="29"/>
                    </a:lnTo>
                    <a:lnTo>
                      <a:pt x="81" y="29"/>
                    </a:lnTo>
                    <a:lnTo>
                      <a:pt x="81" y="30"/>
                    </a:lnTo>
                    <a:lnTo>
                      <a:pt x="81" y="33"/>
                    </a:lnTo>
                    <a:lnTo>
                      <a:pt x="81" y="33"/>
                    </a:lnTo>
                    <a:lnTo>
                      <a:pt x="82" y="36"/>
                    </a:lnTo>
                    <a:lnTo>
                      <a:pt x="85" y="38"/>
                    </a:lnTo>
                    <a:lnTo>
                      <a:pt x="84" y="40"/>
                    </a:lnTo>
                    <a:lnTo>
                      <a:pt x="84" y="40"/>
                    </a:lnTo>
                    <a:lnTo>
                      <a:pt x="82" y="41"/>
                    </a:lnTo>
                    <a:lnTo>
                      <a:pt x="82" y="40"/>
                    </a:lnTo>
                    <a:lnTo>
                      <a:pt x="81" y="40"/>
                    </a:lnTo>
                    <a:lnTo>
                      <a:pt x="81" y="43"/>
                    </a:lnTo>
                    <a:lnTo>
                      <a:pt x="82" y="47"/>
                    </a:lnTo>
                    <a:lnTo>
                      <a:pt x="82" y="51"/>
                    </a:lnTo>
                    <a:lnTo>
                      <a:pt x="84" y="52"/>
                    </a:lnTo>
                    <a:lnTo>
                      <a:pt x="87" y="55"/>
                    </a:lnTo>
                    <a:lnTo>
                      <a:pt x="90" y="57"/>
                    </a:lnTo>
                    <a:lnTo>
                      <a:pt x="96" y="60"/>
                    </a:lnTo>
                    <a:lnTo>
                      <a:pt x="100" y="62"/>
                    </a:lnTo>
                    <a:lnTo>
                      <a:pt x="100" y="63"/>
                    </a:lnTo>
                    <a:lnTo>
                      <a:pt x="101" y="66"/>
                    </a:lnTo>
                    <a:lnTo>
                      <a:pt x="103" y="70"/>
                    </a:lnTo>
                    <a:lnTo>
                      <a:pt x="104" y="76"/>
                    </a:lnTo>
                    <a:lnTo>
                      <a:pt x="106" y="77"/>
                    </a:lnTo>
                    <a:lnTo>
                      <a:pt x="109" y="81"/>
                    </a:lnTo>
                    <a:lnTo>
                      <a:pt x="114" y="85"/>
                    </a:lnTo>
                    <a:lnTo>
                      <a:pt x="119" y="88"/>
                    </a:lnTo>
                    <a:lnTo>
                      <a:pt x="123" y="92"/>
                    </a:lnTo>
                    <a:lnTo>
                      <a:pt x="126" y="92"/>
                    </a:lnTo>
                    <a:lnTo>
                      <a:pt x="134" y="92"/>
                    </a:lnTo>
                    <a:lnTo>
                      <a:pt x="136" y="92"/>
                    </a:lnTo>
                    <a:lnTo>
                      <a:pt x="137" y="92"/>
                    </a:lnTo>
                    <a:lnTo>
                      <a:pt x="137" y="93"/>
                    </a:lnTo>
                    <a:lnTo>
                      <a:pt x="137" y="95"/>
                    </a:lnTo>
                    <a:lnTo>
                      <a:pt x="136" y="95"/>
                    </a:lnTo>
                    <a:lnTo>
                      <a:pt x="134" y="96"/>
                    </a:lnTo>
                    <a:lnTo>
                      <a:pt x="134" y="98"/>
                    </a:lnTo>
                    <a:lnTo>
                      <a:pt x="136" y="99"/>
                    </a:lnTo>
                    <a:lnTo>
                      <a:pt x="144" y="103"/>
                    </a:lnTo>
                    <a:lnTo>
                      <a:pt x="152" y="106"/>
                    </a:lnTo>
                    <a:lnTo>
                      <a:pt x="153" y="107"/>
                    </a:lnTo>
                    <a:lnTo>
                      <a:pt x="156" y="110"/>
                    </a:lnTo>
                    <a:lnTo>
                      <a:pt x="163" y="114"/>
                    </a:lnTo>
                    <a:lnTo>
                      <a:pt x="164" y="115"/>
                    </a:lnTo>
                    <a:lnTo>
                      <a:pt x="169" y="118"/>
                    </a:lnTo>
                    <a:lnTo>
                      <a:pt x="171" y="120"/>
                    </a:lnTo>
                    <a:lnTo>
                      <a:pt x="171" y="123"/>
                    </a:lnTo>
                    <a:lnTo>
                      <a:pt x="171" y="125"/>
                    </a:lnTo>
                    <a:lnTo>
                      <a:pt x="169" y="126"/>
                    </a:lnTo>
                    <a:lnTo>
                      <a:pt x="169" y="128"/>
                    </a:lnTo>
                    <a:lnTo>
                      <a:pt x="167" y="126"/>
                    </a:lnTo>
                    <a:lnTo>
                      <a:pt x="166" y="125"/>
                    </a:lnTo>
                    <a:lnTo>
                      <a:pt x="163" y="120"/>
                    </a:lnTo>
                    <a:lnTo>
                      <a:pt x="156" y="118"/>
                    </a:lnTo>
                    <a:lnTo>
                      <a:pt x="155" y="118"/>
                    </a:lnTo>
                    <a:lnTo>
                      <a:pt x="153" y="117"/>
                    </a:lnTo>
                    <a:lnTo>
                      <a:pt x="153" y="117"/>
                    </a:lnTo>
                    <a:lnTo>
                      <a:pt x="153" y="115"/>
                    </a:lnTo>
                    <a:lnTo>
                      <a:pt x="152" y="115"/>
                    </a:lnTo>
                    <a:lnTo>
                      <a:pt x="150" y="115"/>
                    </a:lnTo>
                    <a:lnTo>
                      <a:pt x="148" y="117"/>
                    </a:lnTo>
                    <a:lnTo>
                      <a:pt x="147" y="118"/>
                    </a:lnTo>
                    <a:lnTo>
                      <a:pt x="145" y="122"/>
                    </a:lnTo>
                    <a:lnTo>
                      <a:pt x="142" y="126"/>
                    </a:lnTo>
                    <a:lnTo>
                      <a:pt x="142" y="128"/>
                    </a:lnTo>
                    <a:lnTo>
                      <a:pt x="144" y="131"/>
                    </a:lnTo>
                    <a:lnTo>
                      <a:pt x="147" y="131"/>
                    </a:lnTo>
                    <a:lnTo>
                      <a:pt x="150" y="133"/>
                    </a:lnTo>
                    <a:lnTo>
                      <a:pt x="152" y="134"/>
                    </a:lnTo>
                    <a:lnTo>
                      <a:pt x="152" y="139"/>
                    </a:lnTo>
                    <a:lnTo>
                      <a:pt x="152" y="140"/>
                    </a:lnTo>
                    <a:lnTo>
                      <a:pt x="152" y="142"/>
                    </a:lnTo>
                    <a:lnTo>
                      <a:pt x="148" y="142"/>
                    </a:lnTo>
                    <a:lnTo>
                      <a:pt x="145" y="144"/>
                    </a:lnTo>
                    <a:lnTo>
                      <a:pt x="144" y="145"/>
                    </a:lnTo>
                    <a:lnTo>
                      <a:pt x="144" y="145"/>
                    </a:lnTo>
                    <a:lnTo>
                      <a:pt x="144" y="150"/>
                    </a:lnTo>
                    <a:lnTo>
                      <a:pt x="142" y="151"/>
                    </a:lnTo>
                    <a:lnTo>
                      <a:pt x="139" y="153"/>
                    </a:lnTo>
                    <a:lnTo>
                      <a:pt x="137" y="156"/>
                    </a:lnTo>
                    <a:lnTo>
                      <a:pt x="136" y="158"/>
                    </a:lnTo>
                    <a:lnTo>
                      <a:pt x="136" y="159"/>
                    </a:lnTo>
                    <a:lnTo>
                      <a:pt x="131" y="159"/>
                    </a:lnTo>
                    <a:lnTo>
                      <a:pt x="130" y="158"/>
                    </a:lnTo>
                    <a:lnTo>
                      <a:pt x="130" y="155"/>
                    </a:lnTo>
                    <a:lnTo>
                      <a:pt x="131" y="153"/>
                    </a:lnTo>
                    <a:lnTo>
                      <a:pt x="133" y="153"/>
                    </a:lnTo>
                    <a:lnTo>
                      <a:pt x="134" y="150"/>
                    </a:lnTo>
                    <a:lnTo>
                      <a:pt x="133" y="148"/>
                    </a:lnTo>
                    <a:lnTo>
                      <a:pt x="134" y="147"/>
                    </a:lnTo>
                    <a:lnTo>
                      <a:pt x="134" y="145"/>
                    </a:lnTo>
                    <a:lnTo>
                      <a:pt x="136" y="145"/>
                    </a:lnTo>
                    <a:lnTo>
                      <a:pt x="137" y="145"/>
                    </a:lnTo>
                    <a:lnTo>
                      <a:pt x="137" y="142"/>
                    </a:lnTo>
                    <a:lnTo>
                      <a:pt x="136" y="140"/>
                    </a:lnTo>
                    <a:lnTo>
                      <a:pt x="136" y="139"/>
                    </a:lnTo>
                    <a:lnTo>
                      <a:pt x="136" y="136"/>
                    </a:lnTo>
                    <a:lnTo>
                      <a:pt x="133" y="131"/>
                    </a:lnTo>
                    <a:lnTo>
                      <a:pt x="131" y="126"/>
                    </a:lnTo>
                    <a:lnTo>
                      <a:pt x="131" y="125"/>
                    </a:lnTo>
                    <a:lnTo>
                      <a:pt x="130" y="123"/>
                    </a:lnTo>
                    <a:lnTo>
                      <a:pt x="126" y="123"/>
                    </a:lnTo>
                    <a:lnTo>
                      <a:pt x="125" y="123"/>
                    </a:lnTo>
                    <a:lnTo>
                      <a:pt x="120" y="120"/>
                    </a:lnTo>
                    <a:lnTo>
                      <a:pt x="120" y="120"/>
                    </a:lnTo>
                    <a:lnTo>
                      <a:pt x="120" y="118"/>
                    </a:lnTo>
                    <a:lnTo>
                      <a:pt x="120" y="118"/>
                    </a:lnTo>
                    <a:lnTo>
                      <a:pt x="120" y="117"/>
                    </a:lnTo>
                    <a:lnTo>
                      <a:pt x="119" y="115"/>
                    </a:lnTo>
                    <a:lnTo>
                      <a:pt x="119" y="114"/>
                    </a:lnTo>
                    <a:lnTo>
                      <a:pt x="117" y="112"/>
                    </a:lnTo>
                    <a:lnTo>
                      <a:pt x="115" y="114"/>
                    </a:lnTo>
                    <a:lnTo>
                      <a:pt x="114" y="114"/>
                    </a:lnTo>
                    <a:lnTo>
                      <a:pt x="112" y="114"/>
                    </a:lnTo>
                    <a:lnTo>
                      <a:pt x="112" y="114"/>
                    </a:lnTo>
                    <a:lnTo>
                      <a:pt x="111" y="114"/>
                    </a:lnTo>
                    <a:lnTo>
                      <a:pt x="112" y="112"/>
                    </a:lnTo>
                    <a:lnTo>
                      <a:pt x="112" y="110"/>
                    </a:lnTo>
                    <a:lnTo>
                      <a:pt x="111" y="110"/>
                    </a:lnTo>
                    <a:lnTo>
                      <a:pt x="107" y="110"/>
                    </a:lnTo>
                    <a:lnTo>
                      <a:pt x="107" y="110"/>
                    </a:lnTo>
                    <a:lnTo>
                      <a:pt x="107" y="110"/>
                    </a:lnTo>
                    <a:lnTo>
                      <a:pt x="107" y="110"/>
                    </a:lnTo>
                    <a:lnTo>
                      <a:pt x="107" y="109"/>
                    </a:lnTo>
                    <a:lnTo>
                      <a:pt x="104" y="104"/>
                    </a:lnTo>
                    <a:lnTo>
                      <a:pt x="103" y="103"/>
                    </a:lnTo>
                    <a:lnTo>
                      <a:pt x="101" y="103"/>
                    </a:lnTo>
                    <a:lnTo>
                      <a:pt x="100" y="103"/>
                    </a:lnTo>
                    <a:lnTo>
                      <a:pt x="96" y="103"/>
                    </a:lnTo>
                    <a:lnTo>
                      <a:pt x="95" y="103"/>
                    </a:lnTo>
                    <a:lnTo>
                      <a:pt x="95" y="103"/>
                    </a:lnTo>
                    <a:lnTo>
                      <a:pt x="93" y="103"/>
                    </a:lnTo>
                    <a:lnTo>
                      <a:pt x="92" y="103"/>
                    </a:lnTo>
                    <a:lnTo>
                      <a:pt x="92" y="103"/>
                    </a:lnTo>
                    <a:lnTo>
                      <a:pt x="90" y="99"/>
                    </a:lnTo>
                    <a:lnTo>
                      <a:pt x="87" y="99"/>
                    </a:lnTo>
                    <a:lnTo>
                      <a:pt x="81" y="93"/>
                    </a:lnTo>
                    <a:lnTo>
                      <a:pt x="78" y="92"/>
                    </a:lnTo>
                    <a:lnTo>
                      <a:pt x="74" y="88"/>
                    </a:lnTo>
                    <a:lnTo>
                      <a:pt x="71" y="85"/>
                    </a:lnTo>
                    <a:lnTo>
                      <a:pt x="70" y="84"/>
                    </a:lnTo>
                    <a:lnTo>
                      <a:pt x="66" y="82"/>
                    </a:lnTo>
                    <a:lnTo>
                      <a:pt x="66" y="82"/>
                    </a:lnTo>
                    <a:lnTo>
                      <a:pt x="65" y="84"/>
                    </a:lnTo>
                    <a:lnTo>
                      <a:pt x="65" y="84"/>
                    </a:lnTo>
                    <a:lnTo>
                      <a:pt x="65" y="82"/>
                    </a:lnTo>
                    <a:lnTo>
                      <a:pt x="65" y="82"/>
                    </a:lnTo>
                    <a:lnTo>
                      <a:pt x="65" y="82"/>
                    </a:lnTo>
                    <a:lnTo>
                      <a:pt x="65" y="81"/>
                    </a:lnTo>
                    <a:lnTo>
                      <a:pt x="62" y="77"/>
                    </a:lnTo>
                    <a:lnTo>
                      <a:pt x="60" y="76"/>
                    </a:lnTo>
                    <a:lnTo>
                      <a:pt x="59" y="76"/>
                    </a:lnTo>
                    <a:lnTo>
                      <a:pt x="59" y="74"/>
                    </a:lnTo>
                    <a:lnTo>
                      <a:pt x="59" y="74"/>
                    </a:lnTo>
                    <a:lnTo>
                      <a:pt x="57" y="73"/>
                    </a:lnTo>
                    <a:lnTo>
                      <a:pt x="57" y="73"/>
                    </a:lnTo>
                    <a:lnTo>
                      <a:pt x="55" y="73"/>
                    </a:lnTo>
                    <a:lnTo>
                      <a:pt x="55" y="71"/>
                    </a:lnTo>
                    <a:lnTo>
                      <a:pt x="55" y="70"/>
                    </a:lnTo>
                    <a:lnTo>
                      <a:pt x="55" y="70"/>
                    </a:lnTo>
                    <a:lnTo>
                      <a:pt x="55" y="66"/>
                    </a:lnTo>
                    <a:lnTo>
                      <a:pt x="52" y="63"/>
                    </a:lnTo>
                    <a:lnTo>
                      <a:pt x="52" y="57"/>
                    </a:lnTo>
                    <a:lnTo>
                      <a:pt x="51" y="55"/>
                    </a:lnTo>
                    <a:lnTo>
                      <a:pt x="49" y="55"/>
                    </a:lnTo>
                    <a:lnTo>
                      <a:pt x="44" y="54"/>
                    </a:lnTo>
                    <a:lnTo>
                      <a:pt x="38" y="49"/>
                    </a:lnTo>
                    <a:lnTo>
                      <a:pt x="37" y="49"/>
                    </a:lnTo>
                    <a:lnTo>
                      <a:pt x="33" y="47"/>
                    </a:lnTo>
                    <a:lnTo>
                      <a:pt x="30" y="47"/>
                    </a:lnTo>
                    <a:lnTo>
                      <a:pt x="27" y="49"/>
                    </a:lnTo>
                    <a:lnTo>
                      <a:pt x="24" y="52"/>
                    </a:lnTo>
                    <a:lnTo>
                      <a:pt x="21" y="57"/>
                    </a:lnTo>
                    <a:lnTo>
                      <a:pt x="19" y="57"/>
                    </a:lnTo>
                    <a:lnTo>
                      <a:pt x="16" y="59"/>
                    </a:lnTo>
                    <a:lnTo>
                      <a:pt x="11" y="59"/>
                    </a:lnTo>
                    <a:lnTo>
                      <a:pt x="11" y="59"/>
                    </a:lnTo>
                    <a:lnTo>
                      <a:pt x="11" y="57"/>
                    </a:lnTo>
                    <a:lnTo>
                      <a:pt x="13" y="57"/>
                    </a:lnTo>
                    <a:lnTo>
                      <a:pt x="13" y="55"/>
                    </a:lnTo>
                    <a:lnTo>
                      <a:pt x="14" y="54"/>
                    </a:lnTo>
                    <a:lnTo>
                      <a:pt x="14" y="54"/>
                    </a:lnTo>
                    <a:lnTo>
                      <a:pt x="14" y="52"/>
                    </a:lnTo>
                    <a:lnTo>
                      <a:pt x="14" y="52"/>
                    </a:lnTo>
                    <a:lnTo>
                      <a:pt x="13" y="52"/>
                    </a:lnTo>
                    <a:lnTo>
                      <a:pt x="10" y="52"/>
                    </a:lnTo>
                    <a:lnTo>
                      <a:pt x="10" y="52"/>
                    </a:lnTo>
                    <a:lnTo>
                      <a:pt x="7" y="52"/>
                    </a:lnTo>
                    <a:lnTo>
                      <a:pt x="5" y="51"/>
                    </a:lnTo>
                    <a:lnTo>
                      <a:pt x="3" y="49"/>
                    </a:lnTo>
                    <a:lnTo>
                      <a:pt x="3" y="47"/>
                    </a:lnTo>
                    <a:lnTo>
                      <a:pt x="3" y="47"/>
                    </a:lnTo>
                    <a:lnTo>
                      <a:pt x="3" y="47"/>
                    </a:lnTo>
                    <a:lnTo>
                      <a:pt x="3" y="46"/>
                    </a:lnTo>
                    <a:lnTo>
                      <a:pt x="3" y="44"/>
                    </a:lnTo>
                    <a:lnTo>
                      <a:pt x="3" y="44"/>
                    </a:lnTo>
                    <a:lnTo>
                      <a:pt x="5" y="43"/>
                    </a:lnTo>
                    <a:lnTo>
                      <a:pt x="5" y="43"/>
                    </a:lnTo>
                    <a:lnTo>
                      <a:pt x="5" y="43"/>
                    </a:lnTo>
                    <a:lnTo>
                      <a:pt x="5" y="40"/>
                    </a:lnTo>
                    <a:lnTo>
                      <a:pt x="5" y="40"/>
                    </a:lnTo>
                    <a:lnTo>
                      <a:pt x="3" y="40"/>
                    </a:lnTo>
                    <a:lnTo>
                      <a:pt x="3" y="40"/>
                    </a:lnTo>
                    <a:lnTo>
                      <a:pt x="2" y="40"/>
                    </a:lnTo>
                    <a:lnTo>
                      <a:pt x="2" y="38"/>
                    </a:lnTo>
                    <a:lnTo>
                      <a:pt x="0" y="38"/>
                    </a:lnTo>
                    <a:lnTo>
                      <a:pt x="0" y="36"/>
                    </a:lnTo>
                    <a:lnTo>
                      <a:pt x="0" y="36"/>
                    </a:lnTo>
                    <a:lnTo>
                      <a:pt x="0" y="35"/>
                    </a:lnTo>
                    <a:lnTo>
                      <a:pt x="0" y="35"/>
                    </a:lnTo>
                    <a:lnTo>
                      <a:pt x="2" y="35"/>
                    </a:lnTo>
                    <a:lnTo>
                      <a:pt x="3" y="35"/>
                    </a:lnTo>
                    <a:lnTo>
                      <a:pt x="5" y="33"/>
                    </a:lnTo>
                    <a:lnTo>
                      <a:pt x="5" y="33"/>
                    </a:lnTo>
                    <a:lnTo>
                      <a:pt x="7" y="33"/>
                    </a:lnTo>
                    <a:lnTo>
                      <a:pt x="7" y="32"/>
                    </a:lnTo>
                    <a:lnTo>
                      <a:pt x="7" y="30"/>
                    </a:lnTo>
                    <a:lnTo>
                      <a:pt x="7" y="30"/>
                    </a:lnTo>
                    <a:lnTo>
                      <a:pt x="7" y="30"/>
                    </a:lnTo>
                    <a:lnTo>
                      <a:pt x="5" y="29"/>
                    </a:lnTo>
                    <a:lnTo>
                      <a:pt x="5" y="27"/>
                    </a:lnTo>
                    <a:lnTo>
                      <a:pt x="3" y="25"/>
                    </a:lnTo>
                    <a:lnTo>
                      <a:pt x="2" y="24"/>
                    </a:lnTo>
                    <a:lnTo>
                      <a:pt x="2" y="24"/>
                    </a:lnTo>
                    <a:lnTo>
                      <a:pt x="2" y="24"/>
                    </a:lnTo>
                    <a:lnTo>
                      <a:pt x="2" y="22"/>
                    </a:lnTo>
                    <a:lnTo>
                      <a:pt x="3" y="22"/>
                    </a:lnTo>
                    <a:lnTo>
                      <a:pt x="5" y="21"/>
                    </a:lnTo>
                    <a:lnTo>
                      <a:pt x="5" y="21"/>
                    </a:lnTo>
                    <a:lnTo>
                      <a:pt x="7" y="22"/>
                    </a:lnTo>
                    <a:lnTo>
                      <a:pt x="10" y="21"/>
                    </a:lnTo>
                    <a:lnTo>
                      <a:pt x="11" y="21"/>
                    </a:lnTo>
                    <a:lnTo>
                      <a:pt x="13" y="19"/>
                    </a:lnTo>
                    <a:lnTo>
                      <a:pt x="13" y="19"/>
                    </a:lnTo>
                    <a:lnTo>
                      <a:pt x="16" y="21"/>
                    </a:lnTo>
                    <a:lnTo>
                      <a:pt x="18" y="21"/>
                    </a:lnTo>
                    <a:lnTo>
                      <a:pt x="19" y="19"/>
                    </a:lnTo>
                    <a:lnTo>
                      <a:pt x="19" y="19"/>
                    </a:lnTo>
                    <a:lnTo>
                      <a:pt x="21" y="16"/>
                    </a:lnTo>
                    <a:lnTo>
                      <a:pt x="21" y="16"/>
                    </a:lnTo>
                    <a:lnTo>
                      <a:pt x="21" y="14"/>
                    </a:lnTo>
                    <a:lnTo>
                      <a:pt x="21" y="14"/>
                    </a:lnTo>
                    <a:lnTo>
                      <a:pt x="22" y="13"/>
                    </a:lnTo>
                    <a:lnTo>
                      <a:pt x="24" y="13"/>
                    </a:lnTo>
                    <a:lnTo>
                      <a:pt x="25" y="11"/>
                    </a:lnTo>
                    <a:lnTo>
                      <a:pt x="25" y="11"/>
                    </a:lnTo>
                    <a:lnTo>
                      <a:pt x="25" y="11"/>
                    </a:lnTo>
                    <a:lnTo>
                      <a:pt x="25" y="13"/>
                    </a:lnTo>
                    <a:lnTo>
                      <a:pt x="25" y="14"/>
                    </a:lnTo>
                    <a:lnTo>
                      <a:pt x="25" y="14"/>
                    </a:lnTo>
                    <a:lnTo>
                      <a:pt x="27" y="16"/>
                    </a:lnTo>
                    <a:lnTo>
                      <a:pt x="29" y="18"/>
                    </a:lnTo>
                    <a:lnTo>
                      <a:pt x="32" y="18"/>
                    </a:lnTo>
                    <a:lnTo>
                      <a:pt x="32" y="18"/>
                    </a:lnTo>
                    <a:lnTo>
                      <a:pt x="30" y="19"/>
                    </a:lnTo>
                    <a:lnTo>
                      <a:pt x="32" y="21"/>
                    </a:lnTo>
                    <a:lnTo>
                      <a:pt x="32" y="22"/>
                    </a:lnTo>
                    <a:lnTo>
                      <a:pt x="33" y="22"/>
                    </a:lnTo>
                    <a:lnTo>
                      <a:pt x="35" y="22"/>
                    </a:lnTo>
                    <a:lnTo>
                      <a:pt x="35" y="22"/>
                    </a:lnTo>
                    <a:lnTo>
                      <a:pt x="33" y="21"/>
                    </a:lnTo>
                    <a:lnTo>
                      <a:pt x="33" y="19"/>
                    </a:lnTo>
                    <a:lnTo>
                      <a:pt x="33" y="19"/>
                    </a:lnTo>
                    <a:lnTo>
                      <a:pt x="35" y="19"/>
                    </a:lnTo>
                    <a:lnTo>
                      <a:pt x="35" y="18"/>
                    </a:lnTo>
                    <a:lnTo>
                      <a:pt x="37" y="16"/>
                    </a:lnTo>
                    <a:lnTo>
                      <a:pt x="38" y="14"/>
                    </a:lnTo>
                    <a:lnTo>
                      <a:pt x="38" y="13"/>
                    </a:lnTo>
                    <a:lnTo>
                      <a:pt x="38" y="11"/>
                    </a:lnTo>
                    <a:lnTo>
                      <a:pt x="38" y="10"/>
                    </a:lnTo>
                    <a:lnTo>
                      <a:pt x="40" y="11"/>
                    </a:lnTo>
                    <a:lnTo>
                      <a:pt x="40" y="11"/>
                    </a:lnTo>
                    <a:lnTo>
                      <a:pt x="40" y="11"/>
                    </a:lnTo>
                    <a:lnTo>
                      <a:pt x="41" y="13"/>
                    </a:lnTo>
                    <a:lnTo>
                      <a:pt x="41" y="14"/>
                    </a:lnTo>
                    <a:lnTo>
                      <a:pt x="43" y="14"/>
                    </a:lnTo>
                    <a:lnTo>
                      <a:pt x="43" y="14"/>
                    </a:lnTo>
                    <a:lnTo>
                      <a:pt x="46" y="13"/>
                    </a:lnTo>
                    <a:lnTo>
                      <a:pt x="46" y="13"/>
                    </a:lnTo>
                    <a:lnTo>
                      <a:pt x="48" y="13"/>
                    </a:lnTo>
                    <a:lnTo>
                      <a:pt x="48" y="13"/>
                    </a:lnTo>
                    <a:lnTo>
                      <a:pt x="49" y="14"/>
                    </a:lnTo>
                    <a:lnTo>
                      <a:pt x="49" y="16"/>
                    </a:lnTo>
                    <a:lnTo>
                      <a:pt x="51" y="14"/>
                    </a:lnTo>
                    <a:lnTo>
                      <a:pt x="51" y="14"/>
                    </a:lnTo>
                    <a:lnTo>
                      <a:pt x="51" y="14"/>
                    </a:lnTo>
                    <a:lnTo>
                      <a:pt x="49" y="13"/>
                    </a:lnTo>
                    <a:lnTo>
                      <a:pt x="49" y="11"/>
                    </a:lnTo>
                    <a:lnTo>
                      <a:pt x="49" y="11"/>
                    </a:lnTo>
                    <a:lnTo>
                      <a:pt x="49" y="11"/>
                    </a:lnTo>
                    <a:lnTo>
                      <a:pt x="49" y="10"/>
                    </a:lnTo>
                    <a:lnTo>
                      <a:pt x="49" y="8"/>
                    </a:lnTo>
                    <a:lnTo>
                      <a:pt x="51" y="8"/>
                    </a:lnTo>
                    <a:lnTo>
                      <a:pt x="51" y="8"/>
                    </a:lnTo>
                    <a:lnTo>
                      <a:pt x="52" y="10"/>
                    </a:lnTo>
                    <a:lnTo>
                      <a:pt x="54" y="10"/>
                    </a:lnTo>
                    <a:lnTo>
                      <a:pt x="54" y="10"/>
                    </a:lnTo>
                    <a:lnTo>
                      <a:pt x="55" y="8"/>
                    </a:lnTo>
                    <a:lnTo>
                      <a:pt x="54" y="8"/>
                    </a:lnTo>
                    <a:lnTo>
                      <a:pt x="54" y="8"/>
                    </a:lnTo>
                    <a:lnTo>
                      <a:pt x="54" y="7"/>
                    </a:lnTo>
                    <a:lnTo>
                      <a:pt x="55" y="3"/>
                    </a:lnTo>
                    <a:lnTo>
                      <a:pt x="55" y="3"/>
                    </a:lnTo>
                    <a:lnTo>
                      <a:pt x="57" y="3"/>
                    </a:lnTo>
                    <a:lnTo>
                      <a:pt x="59" y="3"/>
                    </a:lnTo>
                    <a:lnTo>
                      <a:pt x="59" y="5"/>
                    </a:lnTo>
                    <a:lnTo>
                      <a:pt x="60" y="5"/>
                    </a:lnTo>
                    <a:lnTo>
                      <a:pt x="62" y="5"/>
                    </a:lnTo>
                    <a:lnTo>
                      <a:pt x="63" y="5"/>
                    </a:lnTo>
                    <a:lnTo>
                      <a:pt x="63" y="5"/>
                    </a:lnTo>
                    <a:lnTo>
                      <a:pt x="63" y="3"/>
                    </a:lnTo>
                    <a:lnTo>
                      <a:pt x="65" y="2"/>
                    </a:lnTo>
                    <a:lnTo>
                      <a:pt x="66" y="2"/>
                    </a:lnTo>
                    <a:lnTo>
                      <a:pt x="70" y="2"/>
                    </a:lnTo>
                    <a:lnTo>
                      <a:pt x="70" y="2"/>
                    </a:lnTo>
                    <a:lnTo>
                      <a:pt x="71" y="2"/>
                    </a:lnTo>
                    <a:lnTo>
                      <a:pt x="73" y="2"/>
                    </a:lnTo>
                    <a:lnTo>
                      <a:pt x="74" y="2"/>
                    </a:lnTo>
                    <a:lnTo>
                      <a:pt x="78" y="0"/>
                    </a:lnTo>
                    <a:lnTo>
                      <a:pt x="79"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5" name="Freeform 244">
                <a:extLst>
                  <a:ext uri="{FF2B5EF4-FFF2-40B4-BE49-F238E27FC236}">
                    <a16:creationId xmlns:a16="http://schemas.microsoft.com/office/drawing/2014/main" id="{9EC6C3EA-5F4C-4DCC-9FE8-BB20605CC0F7}"/>
                  </a:ext>
                </a:extLst>
              </p:cNvPr>
              <p:cNvSpPr>
                <a:spLocks/>
              </p:cNvSpPr>
              <p:nvPr/>
            </p:nvSpPr>
            <p:spPr bwMode="auto">
              <a:xfrm>
                <a:off x="5073020" y="2201608"/>
                <a:ext cx="311875" cy="144242"/>
              </a:xfrm>
              <a:custGeom>
                <a:avLst/>
                <a:gdLst>
                  <a:gd name="T0" fmla="*/ 130 w 160"/>
                  <a:gd name="T1" fmla="*/ 8 h 74"/>
                  <a:gd name="T2" fmla="*/ 144 w 160"/>
                  <a:gd name="T3" fmla="*/ 3 h 74"/>
                  <a:gd name="T4" fmla="*/ 139 w 160"/>
                  <a:gd name="T5" fmla="*/ 13 h 74"/>
                  <a:gd name="T6" fmla="*/ 141 w 160"/>
                  <a:gd name="T7" fmla="*/ 19 h 74"/>
                  <a:gd name="T8" fmla="*/ 149 w 160"/>
                  <a:gd name="T9" fmla="*/ 21 h 74"/>
                  <a:gd name="T10" fmla="*/ 156 w 160"/>
                  <a:gd name="T11" fmla="*/ 24 h 74"/>
                  <a:gd name="T12" fmla="*/ 155 w 160"/>
                  <a:gd name="T13" fmla="*/ 29 h 74"/>
                  <a:gd name="T14" fmla="*/ 156 w 160"/>
                  <a:gd name="T15" fmla="*/ 32 h 74"/>
                  <a:gd name="T16" fmla="*/ 155 w 160"/>
                  <a:gd name="T17" fmla="*/ 37 h 74"/>
                  <a:gd name="T18" fmla="*/ 149 w 160"/>
                  <a:gd name="T19" fmla="*/ 43 h 74"/>
                  <a:gd name="T20" fmla="*/ 144 w 160"/>
                  <a:gd name="T21" fmla="*/ 49 h 74"/>
                  <a:gd name="T22" fmla="*/ 123 w 160"/>
                  <a:gd name="T23" fmla="*/ 57 h 74"/>
                  <a:gd name="T24" fmla="*/ 96 w 160"/>
                  <a:gd name="T25" fmla="*/ 66 h 74"/>
                  <a:gd name="T26" fmla="*/ 92 w 160"/>
                  <a:gd name="T27" fmla="*/ 71 h 74"/>
                  <a:gd name="T28" fmla="*/ 76 w 160"/>
                  <a:gd name="T29" fmla="*/ 73 h 74"/>
                  <a:gd name="T30" fmla="*/ 59 w 160"/>
                  <a:gd name="T31" fmla="*/ 66 h 74"/>
                  <a:gd name="T32" fmla="*/ 55 w 160"/>
                  <a:gd name="T33" fmla="*/ 66 h 74"/>
                  <a:gd name="T34" fmla="*/ 49 w 160"/>
                  <a:gd name="T35" fmla="*/ 62 h 74"/>
                  <a:gd name="T36" fmla="*/ 27 w 160"/>
                  <a:gd name="T37" fmla="*/ 63 h 74"/>
                  <a:gd name="T38" fmla="*/ 29 w 160"/>
                  <a:gd name="T39" fmla="*/ 60 h 74"/>
                  <a:gd name="T40" fmla="*/ 41 w 160"/>
                  <a:gd name="T41" fmla="*/ 52 h 74"/>
                  <a:gd name="T42" fmla="*/ 37 w 160"/>
                  <a:gd name="T43" fmla="*/ 52 h 74"/>
                  <a:gd name="T44" fmla="*/ 43 w 160"/>
                  <a:gd name="T45" fmla="*/ 46 h 74"/>
                  <a:gd name="T46" fmla="*/ 33 w 160"/>
                  <a:gd name="T47" fmla="*/ 46 h 74"/>
                  <a:gd name="T48" fmla="*/ 18 w 160"/>
                  <a:gd name="T49" fmla="*/ 41 h 74"/>
                  <a:gd name="T50" fmla="*/ 8 w 160"/>
                  <a:gd name="T51" fmla="*/ 40 h 74"/>
                  <a:gd name="T52" fmla="*/ 19 w 160"/>
                  <a:gd name="T53" fmla="*/ 37 h 74"/>
                  <a:gd name="T54" fmla="*/ 29 w 160"/>
                  <a:gd name="T55" fmla="*/ 37 h 74"/>
                  <a:gd name="T56" fmla="*/ 37 w 160"/>
                  <a:gd name="T57" fmla="*/ 33 h 74"/>
                  <a:gd name="T58" fmla="*/ 38 w 160"/>
                  <a:gd name="T59" fmla="*/ 27 h 74"/>
                  <a:gd name="T60" fmla="*/ 21 w 160"/>
                  <a:gd name="T61" fmla="*/ 24 h 74"/>
                  <a:gd name="T62" fmla="*/ 3 w 160"/>
                  <a:gd name="T63" fmla="*/ 22 h 74"/>
                  <a:gd name="T64" fmla="*/ 7 w 160"/>
                  <a:gd name="T65" fmla="*/ 21 h 74"/>
                  <a:gd name="T66" fmla="*/ 18 w 160"/>
                  <a:gd name="T67" fmla="*/ 19 h 74"/>
                  <a:gd name="T68" fmla="*/ 14 w 160"/>
                  <a:gd name="T69" fmla="*/ 16 h 74"/>
                  <a:gd name="T70" fmla="*/ 16 w 160"/>
                  <a:gd name="T71" fmla="*/ 13 h 74"/>
                  <a:gd name="T72" fmla="*/ 16 w 160"/>
                  <a:gd name="T73" fmla="*/ 8 h 74"/>
                  <a:gd name="T74" fmla="*/ 24 w 160"/>
                  <a:gd name="T75" fmla="*/ 13 h 74"/>
                  <a:gd name="T76" fmla="*/ 27 w 160"/>
                  <a:gd name="T77" fmla="*/ 16 h 74"/>
                  <a:gd name="T78" fmla="*/ 24 w 160"/>
                  <a:gd name="T79" fmla="*/ 10 h 74"/>
                  <a:gd name="T80" fmla="*/ 27 w 160"/>
                  <a:gd name="T81" fmla="*/ 7 h 74"/>
                  <a:gd name="T82" fmla="*/ 22 w 160"/>
                  <a:gd name="T83" fmla="*/ 3 h 74"/>
                  <a:gd name="T84" fmla="*/ 38 w 160"/>
                  <a:gd name="T85" fmla="*/ 8 h 74"/>
                  <a:gd name="T86" fmla="*/ 46 w 160"/>
                  <a:gd name="T87" fmla="*/ 14 h 74"/>
                  <a:gd name="T88" fmla="*/ 44 w 160"/>
                  <a:gd name="T89" fmla="*/ 22 h 74"/>
                  <a:gd name="T90" fmla="*/ 44 w 160"/>
                  <a:gd name="T91" fmla="*/ 26 h 74"/>
                  <a:gd name="T92" fmla="*/ 51 w 160"/>
                  <a:gd name="T93" fmla="*/ 27 h 74"/>
                  <a:gd name="T94" fmla="*/ 55 w 160"/>
                  <a:gd name="T95" fmla="*/ 21 h 74"/>
                  <a:gd name="T96" fmla="*/ 60 w 160"/>
                  <a:gd name="T97" fmla="*/ 14 h 74"/>
                  <a:gd name="T98" fmla="*/ 71 w 160"/>
                  <a:gd name="T99" fmla="*/ 18 h 74"/>
                  <a:gd name="T100" fmla="*/ 74 w 160"/>
                  <a:gd name="T101" fmla="*/ 11 h 74"/>
                  <a:gd name="T102" fmla="*/ 85 w 160"/>
                  <a:gd name="T103" fmla="*/ 11 h 74"/>
                  <a:gd name="T104" fmla="*/ 93 w 160"/>
                  <a:gd name="T105" fmla="*/ 18 h 74"/>
                  <a:gd name="T106" fmla="*/ 100 w 160"/>
                  <a:gd name="T107" fmla="*/ 13 h 74"/>
                  <a:gd name="T108" fmla="*/ 108 w 160"/>
                  <a:gd name="T109" fmla="*/ 8 h 74"/>
                  <a:gd name="T110" fmla="*/ 117 w 160"/>
                  <a:gd name="T11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74">
                    <a:moveTo>
                      <a:pt x="123" y="0"/>
                    </a:moveTo>
                    <a:lnTo>
                      <a:pt x="123" y="0"/>
                    </a:lnTo>
                    <a:lnTo>
                      <a:pt x="125" y="3"/>
                    </a:lnTo>
                    <a:lnTo>
                      <a:pt x="126" y="3"/>
                    </a:lnTo>
                    <a:lnTo>
                      <a:pt x="128" y="5"/>
                    </a:lnTo>
                    <a:lnTo>
                      <a:pt x="128" y="7"/>
                    </a:lnTo>
                    <a:lnTo>
                      <a:pt x="128" y="7"/>
                    </a:lnTo>
                    <a:lnTo>
                      <a:pt x="130" y="8"/>
                    </a:lnTo>
                    <a:lnTo>
                      <a:pt x="131" y="8"/>
                    </a:lnTo>
                    <a:lnTo>
                      <a:pt x="134" y="7"/>
                    </a:lnTo>
                    <a:lnTo>
                      <a:pt x="136" y="7"/>
                    </a:lnTo>
                    <a:lnTo>
                      <a:pt x="139" y="5"/>
                    </a:lnTo>
                    <a:lnTo>
                      <a:pt x="141" y="3"/>
                    </a:lnTo>
                    <a:lnTo>
                      <a:pt x="142" y="3"/>
                    </a:lnTo>
                    <a:lnTo>
                      <a:pt x="144" y="3"/>
                    </a:lnTo>
                    <a:lnTo>
                      <a:pt x="144" y="3"/>
                    </a:lnTo>
                    <a:lnTo>
                      <a:pt x="142" y="5"/>
                    </a:lnTo>
                    <a:lnTo>
                      <a:pt x="141" y="5"/>
                    </a:lnTo>
                    <a:lnTo>
                      <a:pt x="139" y="7"/>
                    </a:lnTo>
                    <a:lnTo>
                      <a:pt x="137" y="8"/>
                    </a:lnTo>
                    <a:lnTo>
                      <a:pt x="136" y="10"/>
                    </a:lnTo>
                    <a:lnTo>
                      <a:pt x="136" y="11"/>
                    </a:lnTo>
                    <a:lnTo>
                      <a:pt x="137" y="11"/>
                    </a:lnTo>
                    <a:lnTo>
                      <a:pt x="139" y="13"/>
                    </a:lnTo>
                    <a:lnTo>
                      <a:pt x="141" y="11"/>
                    </a:lnTo>
                    <a:lnTo>
                      <a:pt x="142" y="11"/>
                    </a:lnTo>
                    <a:lnTo>
                      <a:pt x="142" y="13"/>
                    </a:lnTo>
                    <a:lnTo>
                      <a:pt x="142" y="13"/>
                    </a:lnTo>
                    <a:lnTo>
                      <a:pt x="142" y="14"/>
                    </a:lnTo>
                    <a:lnTo>
                      <a:pt x="142" y="16"/>
                    </a:lnTo>
                    <a:lnTo>
                      <a:pt x="142" y="18"/>
                    </a:lnTo>
                    <a:lnTo>
                      <a:pt x="141" y="19"/>
                    </a:lnTo>
                    <a:lnTo>
                      <a:pt x="141" y="19"/>
                    </a:lnTo>
                    <a:lnTo>
                      <a:pt x="142" y="19"/>
                    </a:lnTo>
                    <a:lnTo>
                      <a:pt x="147" y="18"/>
                    </a:lnTo>
                    <a:lnTo>
                      <a:pt x="147" y="18"/>
                    </a:lnTo>
                    <a:lnTo>
                      <a:pt x="147" y="19"/>
                    </a:lnTo>
                    <a:lnTo>
                      <a:pt x="147" y="19"/>
                    </a:lnTo>
                    <a:lnTo>
                      <a:pt x="147" y="21"/>
                    </a:lnTo>
                    <a:lnTo>
                      <a:pt x="149" y="21"/>
                    </a:lnTo>
                    <a:lnTo>
                      <a:pt x="147" y="21"/>
                    </a:lnTo>
                    <a:lnTo>
                      <a:pt x="145" y="24"/>
                    </a:lnTo>
                    <a:lnTo>
                      <a:pt x="149" y="22"/>
                    </a:lnTo>
                    <a:lnTo>
                      <a:pt x="150" y="22"/>
                    </a:lnTo>
                    <a:lnTo>
                      <a:pt x="153" y="22"/>
                    </a:lnTo>
                    <a:lnTo>
                      <a:pt x="155" y="22"/>
                    </a:lnTo>
                    <a:lnTo>
                      <a:pt x="155" y="24"/>
                    </a:lnTo>
                    <a:lnTo>
                      <a:pt x="156" y="24"/>
                    </a:lnTo>
                    <a:lnTo>
                      <a:pt x="156" y="24"/>
                    </a:lnTo>
                    <a:lnTo>
                      <a:pt x="158" y="24"/>
                    </a:lnTo>
                    <a:lnTo>
                      <a:pt x="158" y="26"/>
                    </a:lnTo>
                    <a:lnTo>
                      <a:pt x="158" y="27"/>
                    </a:lnTo>
                    <a:lnTo>
                      <a:pt x="156" y="27"/>
                    </a:lnTo>
                    <a:lnTo>
                      <a:pt x="156" y="29"/>
                    </a:lnTo>
                    <a:lnTo>
                      <a:pt x="155" y="29"/>
                    </a:lnTo>
                    <a:lnTo>
                      <a:pt x="155" y="29"/>
                    </a:lnTo>
                    <a:lnTo>
                      <a:pt x="156" y="29"/>
                    </a:lnTo>
                    <a:lnTo>
                      <a:pt x="156" y="30"/>
                    </a:lnTo>
                    <a:lnTo>
                      <a:pt x="158" y="30"/>
                    </a:lnTo>
                    <a:lnTo>
                      <a:pt x="158" y="30"/>
                    </a:lnTo>
                    <a:lnTo>
                      <a:pt x="158" y="30"/>
                    </a:lnTo>
                    <a:lnTo>
                      <a:pt x="158" y="32"/>
                    </a:lnTo>
                    <a:lnTo>
                      <a:pt x="156" y="32"/>
                    </a:lnTo>
                    <a:lnTo>
                      <a:pt x="156" y="32"/>
                    </a:lnTo>
                    <a:lnTo>
                      <a:pt x="156" y="32"/>
                    </a:lnTo>
                    <a:lnTo>
                      <a:pt x="158" y="33"/>
                    </a:lnTo>
                    <a:lnTo>
                      <a:pt x="158" y="33"/>
                    </a:lnTo>
                    <a:lnTo>
                      <a:pt x="160" y="35"/>
                    </a:lnTo>
                    <a:lnTo>
                      <a:pt x="158" y="35"/>
                    </a:lnTo>
                    <a:lnTo>
                      <a:pt x="158" y="37"/>
                    </a:lnTo>
                    <a:lnTo>
                      <a:pt x="158" y="37"/>
                    </a:lnTo>
                    <a:lnTo>
                      <a:pt x="155" y="37"/>
                    </a:lnTo>
                    <a:lnTo>
                      <a:pt x="155" y="37"/>
                    </a:lnTo>
                    <a:lnTo>
                      <a:pt x="155" y="38"/>
                    </a:lnTo>
                    <a:lnTo>
                      <a:pt x="155" y="40"/>
                    </a:lnTo>
                    <a:lnTo>
                      <a:pt x="155" y="40"/>
                    </a:lnTo>
                    <a:lnTo>
                      <a:pt x="153" y="41"/>
                    </a:lnTo>
                    <a:lnTo>
                      <a:pt x="152" y="43"/>
                    </a:lnTo>
                    <a:lnTo>
                      <a:pt x="150" y="43"/>
                    </a:lnTo>
                    <a:lnTo>
                      <a:pt x="149" y="43"/>
                    </a:lnTo>
                    <a:lnTo>
                      <a:pt x="147" y="43"/>
                    </a:lnTo>
                    <a:lnTo>
                      <a:pt x="147" y="44"/>
                    </a:lnTo>
                    <a:lnTo>
                      <a:pt x="145" y="46"/>
                    </a:lnTo>
                    <a:lnTo>
                      <a:pt x="145" y="46"/>
                    </a:lnTo>
                    <a:lnTo>
                      <a:pt x="147" y="46"/>
                    </a:lnTo>
                    <a:lnTo>
                      <a:pt x="145" y="48"/>
                    </a:lnTo>
                    <a:lnTo>
                      <a:pt x="145" y="49"/>
                    </a:lnTo>
                    <a:lnTo>
                      <a:pt x="144" y="49"/>
                    </a:lnTo>
                    <a:lnTo>
                      <a:pt x="144" y="51"/>
                    </a:lnTo>
                    <a:lnTo>
                      <a:pt x="141" y="51"/>
                    </a:lnTo>
                    <a:lnTo>
                      <a:pt x="139" y="52"/>
                    </a:lnTo>
                    <a:lnTo>
                      <a:pt x="137" y="54"/>
                    </a:lnTo>
                    <a:lnTo>
                      <a:pt x="134" y="54"/>
                    </a:lnTo>
                    <a:lnTo>
                      <a:pt x="131" y="54"/>
                    </a:lnTo>
                    <a:lnTo>
                      <a:pt x="126" y="55"/>
                    </a:lnTo>
                    <a:lnTo>
                      <a:pt x="123" y="57"/>
                    </a:lnTo>
                    <a:lnTo>
                      <a:pt x="120" y="59"/>
                    </a:lnTo>
                    <a:lnTo>
                      <a:pt x="117" y="62"/>
                    </a:lnTo>
                    <a:lnTo>
                      <a:pt x="114" y="63"/>
                    </a:lnTo>
                    <a:lnTo>
                      <a:pt x="112" y="63"/>
                    </a:lnTo>
                    <a:lnTo>
                      <a:pt x="111" y="63"/>
                    </a:lnTo>
                    <a:lnTo>
                      <a:pt x="108" y="65"/>
                    </a:lnTo>
                    <a:lnTo>
                      <a:pt x="100" y="66"/>
                    </a:lnTo>
                    <a:lnTo>
                      <a:pt x="96" y="66"/>
                    </a:lnTo>
                    <a:lnTo>
                      <a:pt x="96" y="68"/>
                    </a:lnTo>
                    <a:lnTo>
                      <a:pt x="96" y="68"/>
                    </a:lnTo>
                    <a:lnTo>
                      <a:pt x="96" y="70"/>
                    </a:lnTo>
                    <a:lnTo>
                      <a:pt x="96" y="70"/>
                    </a:lnTo>
                    <a:lnTo>
                      <a:pt x="96" y="70"/>
                    </a:lnTo>
                    <a:lnTo>
                      <a:pt x="95" y="71"/>
                    </a:lnTo>
                    <a:lnTo>
                      <a:pt x="93" y="71"/>
                    </a:lnTo>
                    <a:lnTo>
                      <a:pt x="92" y="71"/>
                    </a:lnTo>
                    <a:lnTo>
                      <a:pt x="92" y="71"/>
                    </a:lnTo>
                    <a:lnTo>
                      <a:pt x="90" y="71"/>
                    </a:lnTo>
                    <a:lnTo>
                      <a:pt x="90" y="71"/>
                    </a:lnTo>
                    <a:lnTo>
                      <a:pt x="90" y="71"/>
                    </a:lnTo>
                    <a:lnTo>
                      <a:pt x="92" y="73"/>
                    </a:lnTo>
                    <a:lnTo>
                      <a:pt x="90" y="73"/>
                    </a:lnTo>
                    <a:lnTo>
                      <a:pt x="85" y="74"/>
                    </a:lnTo>
                    <a:lnTo>
                      <a:pt x="76" y="73"/>
                    </a:lnTo>
                    <a:lnTo>
                      <a:pt x="73" y="73"/>
                    </a:lnTo>
                    <a:lnTo>
                      <a:pt x="68" y="71"/>
                    </a:lnTo>
                    <a:lnTo>
                      <a:pt x="67" y="71"/>
                    </a:lnTo>
                    <a:lnTo>
                      <a:pt x="63" y="71"/>
                    </a:lnTo>
                    <a:lnTo>
                      <a:pt x="60" y="68"/>
                    </a:lnTo>
                    <a:lnTo>
                      <a:pt x="59" y="68"/>
                    </a:lnTo>
                    <a:lnTo>
                      <a:pt x="59" y="66"/>
                    </a:lnTo>
                    <a:lnTo>
                      <a:pt x="59" y="66"/>
                    </a:lnTo>
                    <a:lnTo>
                      <a:pt x="59" y="66"/>
                    </a:lnTo>
                    <a:lnTo>
                      <a:pt x="59" y="66"/>
                    </a:lnTo>
                    <a:lnTo>
                      <a:pt x="60" y="66"/>
                    </a:lnTo>
                    <a:lnTo>
                      <a:pt x="60" y="65"/>
                    </a:lnTo>
                    <a:lnTo>
                      <a:pt x="60" y="65"/>
                    </a:lnTo>
                    <a:lnTo>
                      <a:pt x="59" y="65"/>
                    </a:lnTo>
                    <a:lnTo>
                      <a:pt x="57" y="66"/>
                    </a:lnTo>
                    <a:lnTo>
                      <a:pt x="55" y="66"/>
                    </a:lnTo>
                    <a:lnTo>
                      <a:pt x="55" y="65"/>
                    </a:lnTo>
                    <a:lnTo>
                      <a:pt x="55" y="65"/>
                    </a:lnTo>
                    <a:lnTo>
                      <a:pt x="52" y="65"/>
                    </a:lnTo>
                    <a:lnTo>
                      <a:pt x="51" y="63"/>
                    </a:lnTo>
                    <a:lnTo>
                      <a:pt x="49" y="63"/>
                    </a:lnTo>
                    <a:lnTo>
                      <a:pt x="49" y="62"/>
                    </a:lnTo>
                    <a:lnTo>
                      <a:pt x="49" y="62"/>
                    </a:lnTo>
                    <a:lnTo>
                      <a:pt x="49" y="62"/>
                    </a:lnTo>
                    <a:lnTo>
                      <a:pt x="49" y="62"/>
                    </a:lnTo>
                    <a:lnTo>
                      <a:pt x="48" y="62"/>
                    </a:lnTo>
                    <a:lnTo>
                      <a:pt x="46" y="63"/>
                    </a:lnTo>
                    <a:lnTo>
                      <a:pt x="44" y="63"/>
                    </a:lnTo>
                    <a:lnTo>
                      <a:pt x="32" y="63"/>
                    </a:lnTo>
                    <a:lnTo>
                      <a:pt x="29" y="63"/>
                    </a:lnTo>
                    <a:lnTo>
                      <a:pt x="27" y="65"/>
                    </a:lnTo>
                    <a:lnTo>
                      <a:pt x="27" y="63"/>
                    </a:lnTo>
                    <a:lnTo>
                      <a:pt x="26" y="62"/>
                    </a:lnTo>
                    <a:lnTo>
                      <a:pt x="26" y="60"/>
                    </a:lnTo>
                    <a:lnTo>
                      <a:pt x="26" y="59"/>
                    </a:lnTo>
                    <a:lnTo>
                      <a:pt x="27" y="59"/>
                    </a:lnTo>
                    <a:lnTo>
                      <a:pt x="27" y="59"/>
                    </a:lnTo>
                    <a:lnTo>
                      <a:pt x="29" y="59"/>
                    </a:lnTo>
                    <a:lnTo>
                      <a:pt x="29" y="60"/>
                    </a:lnTo>
                    <a:lnTo>
                      <a:pt x="29" y="60"/>
                    </a:lnTo>
                    <a:lnTo>
                      <a:pt x="33" y="59"/>
                    </a:lnTo>
                    <a:lnTo>
                      <a:pt x="37" y="59"/>
                    </a:lnTo>
                    <a:lnTo>
                      <a:pt x="37" y="59"/>
                    </a:lnTo>
                    <a:lnTo>
                      <a:pt x="38" y="57"/>
                    </a:lnTo>
                    <a:lnTo>
                      <a:pt x="38" y="55"/>
                    </a:lnTo>
                    <a:lnTo>
                      <a:pt x="40" y="55"/>
                    </a:lnTo>
                    <a:lnTo>
                      <a:pt x="40" y="54"/>
                    </a:lnTo>
                    <a:lnTo>
                      <a:pt x="41" y="52"/>
                    </a:lnTo>
                    <a:lnTo>
                      <a:pt x="41" y="52"/>
                    </a:lnTo>
                    <a:lnTo>
                      <a:pt x="43" y="52"/>
                    </a:lnTo>
                    <a:lnTo>
                      <a:pt x="44" y="51"/>
                    </a:lnTo>
                    <a:lnTo>
                      <a:pt x="43" y="51"/>
                    </a:lnTo>
                    <a:lnTo>
                      <a:pt x="41" y="51"/>
                    </a:lnTo>
                    <a:lnTo>
                      <a:pt x="38" y="52"/>
                    </a:lnTo>
                    <a:lnTo>
                      <a:pt x="37" y="52"/>
                    </a:lnTo>
                    <a:lnTo>
                      <a:pt x="37" y="52"/>
                    </a:lnTo>
                    <a:lnTo>
                      <a:pt x="37" y="52"/>
                    </a:lnTo>
                    <a:lnTo>
                      <a:pt x="38" y="51"/>
                    </a:lnTo>
                    <a:lnTo>
                      <a:pt x="37" y="51"/>
                    </a:lnTo>
                    <a:lnTo>
                      <a:pt x="37" y="51"/>
                    </a:lnTo>
                    <a:lnTo>
                      <a:pt x="37" y="49"/>
                    </a:lnTo>
                    <a:lnTo>
                      <a:pt x="38" y="48"/>
                    </a:lnTo>
                    <a:lnTo>
                      <a:pt x="41" y="46"/>
                    </a:lnTo>
                    <a:lnTo>
                      <a:pt x="43" y="46"/>
                    </a:lnTo>
                    <a:lnTo>
                      <a:pt x="43" y="46"/>
                    </a:lnTo>
                    <a:lnTo>
                      <a:pt x="43" y="46"/>
                    </a:lnTo>
                    <a:lnTo>
                      <a:pt x="41" y="44"/>
                    </a:lnTo>
                    <a:lnTo>
                      <a:pt x="38" y="48"/>
                    </a:lnTo>
                    <a:lnTo>
                      <a:pt x="35" y="48"/>
                    </a:lnTo>
                    <a:lnTo>
                      <a:pt x="35" y="48"/>
                    </a:lnTo>
                    <a:lnTo>
                      <a:pt x="33" y="48"/>
                    </a:lnTo>
                    <a:lnTo>
                      <a:pt x="33" y="46"/>
                    </a:lnTo>
                    <a:lnTo>
                      <a:pt x="32" y="46"/>
                    </a:lnTo>
                    <a:lnTo>
                      <a:pt x="32" y="44"/>
                    </a:lnTo>
                    <a:lnTo>
                      <a:pt x="33" y="43"/>
                    </a:lnTo>
                    <a:lnTo>
                      <a:pt x="33" y="43"/>
                    </a:lnTo>
                    <a:lnTo>
                      <a:pt x="32" y="43"/>
                    </a:lnTo>
                    <a:lnTo>
                      <a:pt x="30" y="41"/>
                    </a:lnTo>
                    <a:lnTo>
                      <a:pt x="27" y="41"/>
                    </a:lnTo>
                    <a:lnTo>
                      <a:pt x="18" y="41"/>
                    </a:lnTo>
                    <a:lnTo>
                      <a:pt x="16" y="41"/>
                    </a:lnTo>
                    <a:lnTo>
                      <a:pt x="13" y="43"/>
                    </a:lnTo>
                    <a:lnTo>
                      <a:pt x="10" y="43"/>
                    </a:lnTo>
                    <a:lnTo>
                      <a:pt x="10" y="43"/>
                    </a:lnTo>
                    <a:lnTo>
                      <a:pt x="8" y="43"/>
                    </a:lnTo>
                    <a:lnTo>
                      <a:pt x="8" y="41"/>
                    </a:lnTo>
                    <a:lnTo>
                      <a:pt x="8" y="40"/>
                    </a:lnTo>
                    <a:lnTo>
                      <a:pt x="8" y="40"/>
                    </a:lnTo>
                    <a:lnTo>
                      <a:pt x="8" y="38"/>
                    </a:lnTo>
                    <a:lnTo>
                      <a:pt x="10" y="38"/>
                    </a:lnTo>
                    <a:lnTo>
                      <a:pt x="13" y="40"/>
                    </a:lnTo>
                    <a:lnTo>
                      <a:pt x="14" y="38"/>
                    </a:lnTo>
                    <a:lnTo>
                      <a:pt x="18" y="38"/>
                    </a:lnTo>
                    <a:lnTo>
                      <a:pt x="18" y="38"/>
                    </a:lnTo>
                    <a:lnTo>
                      <a:pt x="19" y="37"/>
                    </a:lnTo>
                    <a:lnTo>
                      <a:pt x="19" y="37"/>
                    </a:lnTo>
                    <a:lnTo>
                      <a:pt x="21" y="37"/>
                    </a:lnTo>
                    <a:lnTo>
                      <a:pt x="21" y="38"/>
                    </a:lnTo>
                    <a:lnTo>
                      <a:pt x="24" y="37"/>
                    </a:lnTo>
                    <a:lnTo>
                      <a:pt x="26" y="37"/>
                    </a:lnTo>
                    <a:lnTo>
                      <a:pt x="26" y="37"/>
                    </a:lnTo>
                    <a:lnTo>
                      <a:pt x="26" y="37"/>
                    </a:lnTo>
                    <a:lnTo>
                      <a:pt x="27" y="37"/>
                    </a:lnTo>
                    <a:lnTo>
                      <a:pt x="29" y="37"/>
                    </a:lnTo>
                    <a:lnTo>
                      <a:pt x="30" y="37"/>
                    </a:lnTo>
                    <a:lnTo>
                      <a:pt x="32" y="37"/>
                    </a:lnTo>
                    <a:lnTo>
                      <a:pt x="38" y="37"/>
                    </a:lnTo>
                    <a:lnTo>
                      <a:pt x="40" y="35"/>
                    </a:lnTo>
                    <a:lnTo>
                      <a:pt x="40" y="35"/>
                    </a:lnTo>
                    <a:lnTo>
                      <a:pt x="40" y="33"/>
                    </a:lnTo>
                    <a:lnTo>
                      <a:pt x="40" y="32"/>
                    </a:lnTo>
                    <a:lnTo>
                      <a:pt x="37" y="33"/>
                    </a:lnTo>
                    <a:lnTo>
                      <a:pt x="35" y="33"/>
                    </a:lnTo>
                    <a:lnTo>
                      <a:pt x="30" y="33"/>
                    </a:lnTo>
                    <a:lnTo>
                      <a:pt x="29" y="32"/>
                    </a:lnTo>
                    <a:lnTo>
                      <a:pt x="30" y="32"/>
                    </a:lnTo>
                    <a:lnTo>
                      <a:pt x="32" y="30"/>
                    </a:lnTo>
                    <a:lnTo>
                      <a:pt x="35" y="29"/>
                    </a:lnTo>
                    <a:lnTo>
                      <a:pt x="38" y="27"/>
                    </a:lnTo>
                    <a:lnTo>
                      <a:pt x="38" y="27"/>
                    </a:lnTo>
                    <a:lnTo>
                      <a:pt x="40" y="27"/>
                    </a:lnTo>
                    <a:lnTo>
                      <a:pt x="37" y="26"/>
                    </a:lnTo>
                    <a:lnTo>
                      <a:pt x="32" y="26"/>
                    </a:lnTo>
                    <a:lnTo>
                      <a:pt x="32" y="24"/>
                    </a:lnTo>
                    <a:lnTo>
                      <a:pt x="27" y="24"/>
                    </a:lnTo>
                    <a:lnTo>
                      <a:pt x="26" y="24"/>
                    </a:lnTo>
                    <a:lnTo>
                      <a:pt x="24" y="24"/>
                    </a:lnTo>
                    <a:lnTo>
                      <a:pt x="21" y="24"/>
                    </a:lnTo>
                    <a:lnTo>
                      <a:pt x="13" y="26"/>
                    </a:lnTo>
                    <a:lnTo>
                      <a:pt x="11" y="27"/>
                    </a:lnTo>
                    <a:lnTo>
                      <a:pt x="10" y="27"/>
                    </a:lnTo>
                    <a:lnTo>
                      <a:pt x="8" y="27"/>
                    </a:lnTo>
                    <a:lnTo>
                      <a:pt x="5" y="26"/>
                    </a:lnTo>
                    <a:lnTo>
                      <a:pt x="2" y="26"/>
                    </a:lnTo>
                    <a:lnTo>
                      <a:pt x="0" y="24"/>
                    </a:lnTo>
                    <a:lnTo>
                      <a:pt x="3" y="22"/>
                    </a:lnTo>
                    <a:lnTo>
                      <a:pt x="3" y="22"/>
                    </a:lnTo>
                    <a:lnTo>
                      <a:pt x="5" y="22"/>
                    </a:lnTo>
                    <a:lnTo>
                      <a:pt x="8" y="24"/>
                    </a:lnTo>
                    <a:lnTo>
                      <a:pt x="10" y="24"/>
                    </a:lnTo>
                    <a:lnTo>
                      <a:pt x="8" y="22"/>
                    </a:lnTo>
                    <a:lnTo>
                      <a:pt x="8" y="22"/>
                    </a:lnTo>
                    <a:lnTo>
                      <a:pt x="8" y="21"/>
                    </a:lnTo>
                    <a:lnTo>
                      <a:pt x="7" y="21"/>
                    </a:lnTo>
                    <a:lnTo>
                      <a:pt x="7" y="19"/>
                    </a:lnTo>
                    <a:lnTo>
                      <a:pt x="7" y="19"/>
                    </a:lnTo>
                    <a:lnTo>
                      <a:pt x="7" y="18"/>
                    </a:lnTo>
                    <a:lnTo>
                      <a:pt x="10" y="19"/>
                    </a:lnTo>
                    <a:lnTo>
                      <a:pt x="13" y="21"/>
                    </a:lnTo>
                    <a:lnTo>
                      <a:pt x="16" y="21"/>
                    </a:lnTo>
                    <a:lnTo>
                      <a:pt x="16" y="19"/>
                    </a:lnTo>
                    <a:lnTo>
                      <a:pt x="18" y="19"/>
                    </a:lnTo>
                    <a:lnTo>
                      <a:pt x="18" y="19"/>
                    </a:lnTo>
                    <a:lnTo>
                      <a:pt x="14" y="19"/>
                    </a:lnTo>
                    <a:lnTo>
                      <a:pt x="11" y="18"/>
                    </a:lnTo>
                    <a:lnTo>
                      <a:pt x="11" y="18"/>
                    </a:lnTo>
                    <a:lnTo>
                      <a:pt x="10" y="16"/>
                    </a:lnTo>
                    <a:lnTo>
                      <a:pt x="10" y="16"/>
                    </a:lnTo>
                    <a:lnTo>
                      <a:pt x="11" y="16"/>
                    </a:lnTo>
                    <a:lnTo>
                      <a:pt x="14" y="16"/>
                    </a:lnTo>
                    <a:lnTo>
                      <a:pt x="13" y="14"/>
                    </a:lnTo>
                    <a:lnTo>
                      <a:pt x="11" y="13"/>
                    </a:lnTo>
                    <a:lnTo>
                      <a:pt x="11" y="13"/>
                    </a:lnTo>
                    <a:lnTo>
                      <a:pt x="11" y="13"/>
                    </a:lnTo>
                    <a:lnTo>
                      <a:pt x="11" y="11"/>
                    </a:lnTo>
                    <a:lnTo>
                      <a:pt x="11" y="11"/>
                    </a:lnTo>
                    <a:lnTo>
                      <a:pt x="14" y="13"/>
                    </a:lnTo>
                    <a:lnTo>
                      <a:pt x="16" y="13"/>
                    </a:lnTo>
                    <a:lnTo>
                      <a:pt x="14" y="11"/>
                    </a:lnTo>
                    <a:lnTo>
                      <a:pt x="13" y="11"/>
                    </a:lnTo>
                    <a:lnTo>
                      <a:pt x="13" y="11"/>
                    </a:lnTo>
                    <a:lnTo>
                      <a:pt x="14" y="10"/>
                    </a:lnTo>
                    <a:lnTo>
                      <a:pt x="14" y="10"/>
                    </a:lnTo>
                    <a:lnTo>
                      <a:pt x="14" y="10"/>
                    </a:lnTo>
                    <a:lnTo>
                      <a:pt x="16" y="8"/>
                    </a:lnTo>
                    <a:lnTo>
                      <a:pt x="16" y="8"/>
                    </a:lnTo>
                    <a:lnTo>
                      <a:pt x="18" y="10"/>
                    </a:lnTo>
                    <a:lnTo>
                      <a:pt x="21" y="11"/>
                    </a:lnTo>
                    <a:lnTo>
                      <a:pt x="22" y="11"/>
                    </a:lnTo>
                    <a:lnTo>
                      <a:pt x="22" y="13"/>
                    </a:lnTo>
                    <a:lnTo>
                      <a:pt x="22" y="13"/>
                    </a:lnTo>
                    <a:lnTo>
                      <a:pt x="22" y="13"/>
                    </a:lnTo>
                    <a:lnTo>
                      <a:pt x="24" y="13"/>
                    </a:lnTo>
                    <a:lnTo>
                      <a:pt x="24" y="13"/>
                    </a:lnTo>
                    <a:lnTo>
                      <a:pt x="26" y="13"/>
                    </a:lnTo>
                    <a:lnTo>
                      <a:pt x="26" y="13"/>
                    </a:lnTo>
                    <a:lnTo>
                      <a:pt x="27" y="13"/>
                    </a:lnTo>
                    <a:lnTo>
                      <a:pt x="27" y="13"/>
                    </a:lnTo>
                    <a:lnTo>
                      <a:pt x="29" y="14"/>
                    </a:lnTo>
                    <a:lnTo>
                      <a:pt x="29" y="14"/>
                    </a:lnTo>
                    <a:lnTo>
                      <a:pt x="27" y="16"/>
                    </a:lnTo>
                    <a:lnTo>
                      <a:pt x="27" y="16"/>
                    </a:lnTo>
                    <a:lnTo>
                      <a:pt x="29" y="16"/>
                    </a:lnTo>
                    <a:lnTo>
                      <a:pt x="30" y="16"/>
                    </a:lnTo>
                    <a:lnTo>
                      <a:pt x="30" y="14"/>
                    </a:lnTo>
                    <a:lnTo>
                      <a:pt x="30" y="13"/>
                    </a:lnTo>
                    <a:lnTo>
                      <a:pt x="30" y="11"/>
                    </a:lnTo>
                    <a:lnTo>
                      <a:pt x="30" y="11"/>
                    </a:lnTo>
                    <a:lnTo>
                      <a:pt x="26" y="10"/>
                    </a:lnTo>
                    <a:lnTo>
                      <a:pt x="24" y="10"/>
                    </a:lnTo>
                    <a:lnTo>
                      <a:pt x="22" y="8"/>
                    </a:lnTo>
                    <a:lnTo>
                      <a:pt x="24" y="8"/>
                    </a:lnTo>
                    <a:lnTo>
                      <a:pt x="24" y="7"/>
                    </a:lnTo>
                    <a:lnTo>
                      <a:pt x="26" y="7"/>
                    </a:lnTo>
                    <a:lnTo>
                      <a:pt x="29" y="7"/>
                    </a:lnTo>
                    <a:lnTo>
                      <a:pt x="30" y="7"/>
                    </a:lnTo>
                    <a:lnTo>
                      <a:pt x="29" y="7"/>
                    </a:lnTo>
                    <a:lnTo>
                      <a:pt x="27" y="7"/>
                    </a:lnTo>
                    <a:lnTo>
                      <a:pt x="27" y="5"/>
                    </a:lnTo>
                    <a:lnTo>
                      <a:pt x="27" y="5"/>
                    </a:lnTo>
                    <a:lnTo>
                      <a:pt x="26" y="5"/>
                    </a:lnTo>
                    <a:lnTo>
                      <a:pt x="22" y="5"/>
                    </a:lnTo>
                    <a:lnTo>
                      <a:pt x="21" y="5"/>
                    </a:lnTo>
                    <a:lnTo>
                      <a:pt x="21" y="5"/>
                    </a:lnTo>
                    <a:lnTo>
                      <a:pt x="21" y="3"/>
                    </a:lnTo>
                    <a:lnTo>
                      <a:pt x="22" y="3"/>
                    </a:lnTo>
                    <a:lnTo>
                      <a:pt x="24" y="2"/>
                    </a:lnTo>
                    <a:lnTo>
                      <a:pt x="26" y="3"/>
                    </a:lnTo>
                    <a:lnTo>
                      <a:pt x="29" y="2"/>
                    </a:lnTo>
                    <a:lnTo>
                      <a:pt x="30" y="3"/>
                    </a:lnTo>
                    <a:lnTo>
                      <a:pt x="32" y="3"/>
                    </a:lnTo>
                    <a:lnTo>
                      <a:pt x="35" y="7"/>
                    </a:lnTo>
                    <a:lnTo>
                      <a:pt x="37" y="7"/>
                    </a:lnTo>
                    <a:lnTo>
                      <a:pt x="38" y="8"/>
                    </a:lnTo>
                    <a:lnTo>
                      <a:pt x="40" y="8"/>
                    </a:lnTo>
                    <a:lnTo>
                      <a:pt x="43" y="11"/>
                    </a:lnTo>
                    <a:lnTo>
                      <a:pt x="46" y="13"/>
                    </a:lnTo>
                    <a:lnTo>
                      <a:pt x="46" y="13"/>
                    </a:lnTo>
                    <a:lnTo>
                      <a:pt x="44" y="13"/>
                    </a:lnTo>
                    <a:lnTo>
                      <a:pt x="44" y="14"/>
                    </a:lnTo>
                    <a:lnTo>
                      <a:pt x="44" y="14"/>
                    </a:lnTo>
                    <a:lnTo>
                      <a:pt x="46" y="14"/>
                    </a:lnTo>
                    <a:lnTo>
                      <a:pt x="46" y="16"/>
                    </a:lnTo>
                    <a:lnTo>
                      <a:pt x="46" y="16"/>
                    </a:lnTo>
                    <a:lnTo>
                      <a:pt x="46" y="19"/>
                    </a:lnTo>
                    <a:lnTo>
                      <a:pt x="44" y="21"/>
                    </a:lnTo>
                    <a:lnTo>
                      <a:pt x="44" y="21"/>
                    </a:lnTo>
                    <a:lnTo>
                      <a:pt x="41" y="19"/>
                    </a:lnTo>
                    <a:lnTo>
                      <a:pt x="43" y="21"/>
                    </a:lnTo>
                    <a:lnTo>
                      <a:pt x="44" y="22"/>
                    </a:lnTo>
                    <a:lnTo>
                      <a:pt x="44" y="22"/>
                    </a:lnTo>
                    <a:lnTo>
                      <a:pt x="44" y="22"/>
                    </a:lnTo>
                    <a:lnTo>
                      <a:pt x="44" y="24"/>
                    </a:lnTo>
                    <a:lnTo>
                      <a:pt x="46" y="22"/>
                    </a:lnTo>
                    <a:lnTo>
                      <a:pt x="46" y="24"/>
                    </a:lnTo>
                    <a:lnTo>
                      <a:pt x="46" y="24"/>
                    </a:lnTo>
                    <a:lnTo>
                      <a:pt x="46" y="26"/>
                    </a:lnTo>
                    <a:lnTo>
                      <a:pt x="44" y="26"/>
                    </a:lnTo>
                    <a:lnTo>
                      <a:pt x="44" y="26"/>
                    </a:lnTo>
                    <a:lnTo>
                      <a:pt x="46" y="26"/>
                    </a:lnTo>
                    <a:lnTo>
                      <a:pt x="46" y="26"/>
                    </a:lnTo>
                    <a:lnTo>
                      <a:pt x="48" y="27"/>
                    </a:lnTo>
                    <a:lnTo>
                      <a:pt x="49" y="30"/>
                    </a:lnTo>
                    <a:lnTo>
                      <a:pt x="49" y="30"/>
                    </a:lnTo>
                    <a:lnTo>
                      <a:pt x="49" y="30"/>
                    </a:lnTo>
                    <a:lnTo>
                      <a:pt x="51" y="27"/>
                    </a:lnTo>
                    <a:lnTo>
                      <a:pt x="51" y="27"/>
                    </a:lnTo>
                    <a:lnTo>
                      <a:pt x="51" y="27"/>
                    </a:lnTo>
                    <a:lnTo>
                      <a:pt x="51" y="27"/>
                    </a:lnTo>
                    <a:lnTo>
                      <a:pt x="51" y="26"/>
                    </a:lnTo>
                    <a:lnTo>
                      <a:pt x="52" y="24"/>
                    </a:lnTo>
                    <a:lnTo>
                      <a:pt x="54" y="22"/>
                    </a:lnTo>
                    <a:lnTo>
                      <a:pt x="55" y="21"/>
                    </a:lnTo>
                    <a:lnTo>
                      <a:pt x="55" y="21"/>
                    </a:lnTo>
                    <a:lnTo>
                      <a:pt x="55" y="21"/>
                    </a:lnTo>
                    <a:lnTo>
                      <a:pt x="57" y="24"/>
                    </a:lnTo>
                    <a:lnTo>
                      <a:pt x="59" y="24"/>
                    </a:lnTo>
                    <a:lnTo>
                      <a:pt x="59" y="24"/>
                    </a:lnTo>
                    <a:lnTo>
                      <a:pt x="60" y="22"/>
                    </a:lnTo>
                    <a:lnTo>
                      <a:pt x="60" y="19"/>
                    </a:lnTo>
                    <a:lnTo>
                      <a:pt x="60" y="18"/>
                    </a:lnTo>
                    <a:lnTo>
                      <a:pt x="60" y="14"/>
                    </a:lnTo>
                    <a:lnTo>
                      <a:pt x="60" y="13"/>
                    </a:lnTo>
                    <a:lnTo>
                      <a:pt x="62" y="11"/>
                    </a:lnTo>
                    <a:lnTo>
                      <a:pt x="63" y="11"/>
                    </a:lnTo>
                    <a:lnTo>
                      <a:pt x="65" y="11"/>
                    </a:lnTo>
                    <a:lnTo>
                      <a:pt x="65" y="11"/>
                    </a:lnTo>
                    <a:lnTo>
                      <a:pt x="68" y="14"/>
                    </a:lnTo>
                    <a:lnTo>
                      <a:pt x="70" y="16"/>
                    </a:lnTo>
                    <a:lnTo>
                      <a:pt x="71" y="18"/>
                    </a:lnTo>
                    <a:lnTo>
                      <a:pt x="71" y="19"/>
                    </a:lnTo>
                    <a:lnTo>
                      <a:pt x="73" y="19"/>
                    </a:lnTo>
                    <a:lnTo>
                      <a:pt x="73" y="19"/>
                    </a:lnTo>
                    <a:lnTo>
                      <a:pt x="74" y="18"/>
                    </a:lnTo>
                    <a:lnTo>
                      <a:pt x="74" y="18"/>
                    </a:lnTo>
                    <a:lnTo>
                      <a:pt x="73" y="13"/>
                    </a:lnTo>
                    <a:lnTo>
                      <a:pt x="74" y="13"/>
                    </a:lnTo>
                    <a:lnTo>
                      <a:pt x="74" y="11"/>
                    </a:lnTo>
                    <a:lnTo>
                      <a:pt x="78" y="11"/>
                    </a:lnTo>
                    <a:lnTo>
                      <a:pt x="79" y="10"/>
                    </a:lnTo>
                    <a:lnTo>
                      <a:pt x="81" y="10"/>
                    </a:lnTo>
                    <a:lnTo>
                      <a:pt x="81" y="8"/>
                    </a:lnTo>
                    <a:lnTo>
                      <a:pt x="82" y="8"/>
                    </a:lnTo>
                    <a:lnTo>
                      <a:pt x="84" y="10"/>
                    </a:lnTo>
                    <a:lnTo>
                      <a:pt x="84" y="10"/>
                    </a:lnTo>
                    <a:lnTo>
                      <a:pt x="85" y="11"/>
                    </a:lnTo>
                    <a:lnTo>
                      <a:pt x="89" y="14"/>
                    </a:lnTo>
                    <a:lnTo>
                      <a:pt x="90" y="16"/>
                    </a:lnTo>
                    <a:lnTo>
                      <a:pt x="92" y="19"/>
                    </a:lnTo>
                    <a:lnTo>
                      <a:pt x="92" y="19"/>
                    </a:lnTo>
                    <a:lnTo>
                      <a:pt x="92" y="19"/>
                    </a:lnTo>
                    <a:lnTo>
                      <a:pt x="93" y="19"/>
                    </a:lnTo>
                    <a:lnTo>
                      <a:pt x="93" y="19"/>
                    </a:lnTo>
                    <a:lnTo>
                      <a:pt x="93" y="18"/>
                    </a:lnTo>
                    <a:lnTo>
                      <a:pt x="92" y="16"/>
                    </a:lnTo>
                    <a:lnTo>
                      <a:pt x="90" y="11"/>
                    </a:lnTo>
                    <a:lnTo>
                      <a:pt x="90" y="10"/>
                    </a:lnTo>
                    <a:lnTo>
                      <a:pt x="90" y="10"/>
                    </a:lnTo>
                    <a:lnTo>
                      <a:pt x="92" y="10"/>
                    </a:lnTo>
                    <a:lnTo>
                      <a:pt x="96" y="10"/>
                    </a:lnTo>
                    <a:lnTo>
                      <a:pt x="96" y="10"/>
                    </a:lnTo>
                    <a:lnTo>
                      <a:pt x="100" y="13"/>
                    </a:lnTo>
                    <a:lnTo>
                      <a:pt x="101" y="14"/>
                    </a:lnTo>
                    <a:lnTo>
                      <a:pt x="101" y="14"/>
                    </a:lnTo>
                    <a:lnTo>
                      <a:pt x="101" y="14"/>
                    </a:lnTo>
                    <a:lnTo>
                      <a:pt x="103" y="13"/>
                    </a:lnTo>
                    <a:lnTo>
                      <a:pt x="103" y="13"/>
                    </a:lnTo>
                    <a:lnTo>
                      <a:pt x="104" y="11"/>
                    </a:lnTo>
                    <a:lnTo>
                      <a:pt x="108" y="8"/>
                    </a:lnTo>
                    <a:lnTo>
                      <a:pt x="108" y="8"/>
                    </a:lnTo>
                    <a:lnTo>
                      <a:pt x="108" y="8"/>
                    </a:lnTo>
                    <a:lnTo>
                      <a:pt x="109" y="10"/>
                    </a:lnTo>
                    <a:lnTo>
                      <a:pt x="111" y="10"/>
                    </a:lnTo>
                    <a:lnTo>
                      <a:pt x="111" y="10"/>
                    </a:lnTo>
                    <a:lnTo>
                      <a:pt x="112" y="10"/>
                    </a:lnTo>
                    <a:lnTo>
                      <a:pt x="114" y="10"/>
                    </a:lnTo>
                    <a:lnTo>
                      <a:pt x="117" y="8"/>
                    </a:lnTo>
                    <a:lnTo>
                      <a:pt x="117" y="7"/>
                    </a:lnTo>
                    <a:lnTo>
                      <a:pt x="117" y="7"/>
                    </a:lnTo>
                    <a:lnTo>
                      <a:pt x="115" y="2"/>
                    </a:lnTo>
                    <a:lnTo>
                      <a:pt x="117" y="2"/>
                    </a:lnTo>
                    <a:lnTo>
                      <a:pt x="120" y="0"/>
                    </a:lnTo>
                    <a:lnTo>
                      <a:pt x="123" y="0"/>
                    </a:lnTo>
                    <a:close/>
                  </a:path>
                </a:pathLst>
              </a:custGeom>
              <a:solidFill>
                <a:schemeClr val="bg2"/>
              </a:solid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6" name="Freeform 245">
                <a:extLst>
                  <a:ext uri="{FF2B5EF4-FFF2-40B4-BE49-F238E27FC236}">
                    <a16:creationId xmlns:a16="http://schemas.microsoft.com/office/drawing/2014/main" id="{9B45404B-8673-48C9-B290-65A93CA4198B}"/>
                  </a:ext>
                </a:extLst>
              </p:cNvPr>
              <p:cNvSpPr>
                <a:spLocks noEditPoints="1"/>
              </p:cNvSpPr>
              <p:nvPr/>
            </p:nvSpPr>
            <p:spPr bwMode="auto">
              <a:xfrm>
                <a:off x="7004699" y="3240542"/>
                <a:ext cx="543833" cy="460016"/>
              </a:xfrm>
              <a:custGeom>
                <a:avLst/>
                <a:gdLst>
                  <a:gd name="T0" fmla="*/ 167 w 279"/>
                  <a:gd name="T1" fmla="*/ 213 h 236"/>
                  <a:gd name="T2" fmla="*/ 170 w 279"/>
                  <a:gd name="T3" fmla="*/ 208 h 236"/>
                  <a:gd name="T4" fmla="*/ 14 w 279"/>
                  <a:gd name="T5" fmla="*/ 6 h 236"/>
                  <a:gd name="T6" fmla="*/ 28 w 279"/>
                  <a:gd name="T7" fmla="*/ 14 h 236"/>
                  <a:gd name="T8" fmla="*/ 45 w 279"/>
                  <a:gd name="T9" fmla="*/ 8 h 236"/>
                  <a:gd name="T10" fmla="*/ 61 w 279"/>
                  <a:gd name="T11" fmla="*/ 8 h 236"/>
                  <a:gd name="T12" fmla="*/ 61 w 279"/>
                  <a:gd name="T13" fmla="*/ 14 h 236"/>
                  <a:gd name="T14" fmla="*/ 63 w 279"/>
                  <a:gd name="T15" fmla="*/ 20 h 236"/>
                  <a:gd name="T16" fmla="*/ 72 w 279"/>
                  <a:gd name="T17" fmla="*/ 31 h 236"/>
                  <a:gd name="T18" fmla="*/ 89 w 279"/>
                  <a:gd name="T19" fmla="*/ 41 h 236"/>
                  <a:gd name="T20" fmla="*/ 141 w 279"/>
                  <a:gd name="T21" fmla="*/ 49 h 236"/>
                  <a:gd name="T22" fmla="*/ 148 w 279"/>
                  <a:gd name="T23" fmla="*/ 41 h 236"/>
                  <a:gd name="T24" fmla="*/ 162 w 279"/>
                  <a:gd name="T25" fmla="*/ 30 h 236"/>
                  <a:gd name="T26" fmla="*/ 179 w 279"/>
                  <a:gd name="T27" fmla="*/ 27 h 236"/>
                  <a:gd name="T28" fmla="*/ 192 w 279"/>
                  <a:gd name="T29" fmla="*/ 28 h 236"/>
                  <a:gd name="T30" fmla="*/ 206 w 279"/>
                  <a:gd name="T31" fmla="*/ 36 h 236"/>
                  <a:gd name="T32" fmla="*/ 220 w 279"/>
                  <a:gd name="T33" fmla="*/ 38 h 236"/>
                  <a:gd name="T34" fmla="*/ 233 w 279"/>
                  <a:gd name="T35" fmla="*/ 49 h 236"/>
                  <a:gd name="T36" fmla="*/ 249 w 279"/>
                  <a:gd name="T37" fmla="*/ 63 h 236"/>
                  <a:gd name="T38" fmla="*/ 250 w 279"/>
                  <a:gd name="T39" fmla="*/ 71 h 236"/>
                  <a:gd name="T40" fmla="*/ 247 w 279"/>
                  <a:gd name="T41" fmla="*/ 79 h 236"/>
                  <a:gd name="T42" fmla="*/ 242 w 279"/>
                  <a:gd name="T43" fmla="*/ 86 h 236"/>
                  <a:gd name="T44" fmla="*/ 239 w 279"/>
                  <a:gd name="T45" fmla="*/ 98 h 236"/>
                  <a:gd name="T46" fmla="*/ 241 w 279"/>
                  <a:gd name="T47" fmla="*/ 107 h 236"/>
                  <a:gd name="T48" fmla="*/ 242 w 279"/>
                  <a:gd name="T49" fmla="*/ 132 h 236"/>
                  <a:gd name="T50" fmla="*/ 257 w 279"/>
                  <a:gd name="T51" fmla="*/ 146 h 236"/>
                  <a:gd name="T52" fmla="*/ 250 w 279"/>
                  <a:gd name="T53" fmla="*/ 172 h 236"/>
                  <a:gd name="T54" fmla="*/ 268 w 279"/>
                  <a:gd name="T55" fmla="*/ 187 h 236"/>
                  <a:gd name="T56" fmla="*/ 271 w 279"/>
                  <a:gd name="T57" fmla="*/ 201 h 236"/>
                  <a:gd name="T58" fmla="*/ 279 w 279"/>
                  <a:gd name="T59" fmla="*/ 205 h 236"/>
                  <a:gd name="T60" fmla="*/ 269 w 279"/>
                  <a:gd name="T61" fmla="*/ 213 h 236"/>
                  <a:gd name="T62" fmla="*/ 258 w 279"/>
                  <a:gd name="T63" fmla="*/ 219 h 236"/>
                  <a:gd name="T64" fmla="*/ 253 w 279"/>
                  <a:gd name="T65" fmla="*/ 235 h 236"/>
                  <a:gd name="T66" fmla="*/ 238 w 279"/>
                  <a:gd name="T67" fmla="*/ 231 h 236"/>
                  <a:gd name="T68" fmla="*/ 206 w 279"/>
                  <a:gd name="T69" fmla="*/ 228 h 236"/>
                  <a:gd name="T70" fmla="*/ 189 w 279"/>
                  <a:gd name="T71" fmla="*/ 216 h 236"/>
                  <a:gd name="T72" fmla="*/ 173 w 279"/>
                  <a:gd name="T73" fmla="*/ 206 h 236"/>
                  <a:gd name="T74" fmla="*/ 152 w 279"/>
                  <a:gd name="T75" fmla="*/ 213 h 236"/>
                  <a:gd name="T76" fmla="*/ 124 w 279"/>
                  <a:gd name="T77" fmla="*/ 200 h 236"/>
                  <a:gd name="T78" fmla="*/ 105 w 279"/>
                  <a:gd name="T79" fmla="*/ 187 h 236"/>
                  <a:gd name="T80" fmla="*/ 96 w 279"/>
                  <a:gd name="T81" fmla="*/ 173 h 236"/>
                  <a:gd name="T82" fmla="*/ 86 w 279"/>
                  <a:gd name="T83" fmla="*/ 156 h 236"/>
                  <a:gd name="T84" fmla="*/ 75 w 279"/>
                  <a:gd name="T85" fmla="*/ 153 h 236"/>
                  <a:gd name="T86" fmla="*/ 67 w 279"/>
                  <a:gd name="T87" fmla="*/ 159 h 236"/>
                  <a:gd name="T88" fmla="*/ 61 w 279"/>
                  <a:gd name="T89" fmla="*/ 154 h 236"/>
                  <a:gd name="T90" fmla="*/ 53 w 279"/>
                  <a:gd name="T91" fmla="*/ 143 h 236"/>
                  <a:gd name="T92" fmla="*/ 47 w 279"/>
                  <a:gd name="T93" fmla="*/ 120 h 236"/>
                  <a:gd name="T94" fmla="*/ 29 w 279"/>
                  <a:gd name="T95" fmla="*/ 110 h 236"/>
                  <a:gd name="T96" fmla="*/ 26 w 279"/>
                  <a:gd name="T97" fmla="*/ 102 h 236"/>
                  <a:gd name="T98" fmla="*/ 20 w 279"/>
                  <a:gd name="T99" fmla="*/ 90 h 236"/>
                  <a:gd name="T100" fmla="*/ 29 w 279"/>
                  <a:gd name="T101" fmla="*/ 79 h 236"/>
                  <a:gd name="T102" fmla="*/ 29 w 279"/>
                  <a:gd name="T103" fmla="*/ 68 h 236"/>
                  <a:gd name="T104" fmla="*/ 22 w 279"/>
                  <a:gd name="T105" fmla="*/ 63 h 236"/>
                  <a:gd name="T106" fmla="*/ 15 w 279"/>
                  <a:gd name="T107" fmla="*/ 55 h 236"/>
                  <a:gd name="T108" fmla="*/ 11 w 279"/>
                  <a:gd name="T109" fmla="*/ 44 h 236"/>
                  <a:gd name="T110" fmla="*/ 7 w 279"/>
                  <a:gd name="T111" fmla="*/ 36 h 236"/>
                  <a:gd name="T112" fmla="*/ 4 w 279"/>
                  <a:gd name="T113" fmla="*/ 28 h 236"/>
                  <a:gd name="T114" fmla="*/ 4 w 279"/>
                  <a:gd name="T115" fmla="*/ 23 h 236"/>
                  <a:gd name="T116" fmla="*/ 3 w 279"/>
                  <a:gd name="T117" fmla="*/ 11 h 236"/>
                  <a:gd name="T118" fmla="*/ 3 w 279"/>
                  <a:gd name="T119"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9" h="236">
                    <a:moveTo>
                      <a:pt x="176" y="206"/>
                    </a:moveTo>
                    <a:lnTo>
                      <a:pt x="178" y="206"/>
                    </a:lnTo>
                    <a:lnTo>
                      <a:pt x="176" y="208"/>
                    </a:lnTo>
                    <a:lnTo>
                      <a:pt x="175" y="209"/>
                    </a:lnTo>
                    <a:lnTo>
                      <a:pt x="173" y="211"/>
                    </a:lnTo>
                    <a:lnTo>
                      <a:pt x="171" y="211"/>
                    </a:lnTo>
                    <a:lnTo>
                      <a:pt x="171" y="211"/>
                    </a:lnTo>
                    <a:lnTo>
                      <a:pt x="170" y="211"/>
                    </a:lnTo>
                    <a:lnTo>
                      <a:pt x="168" y="211"/>
                    </a:lnTo>
                    <a:lnTo>
                      <a:pt x="167" y="213"/>
                    </a:lnTo>
                    <a:lnTo>
                      <a:pt x="165" y="213"/>
                    </a:lnTo>
                    <a:lnTo>
                      <a:pt x="164" y="213"/>
                    </a:lnTo>
                    <a:lnTo>
                      <a:pt x="164" y="213"/>
                    </a:lnTo>
                    <a:lnTo>
                      <a:pt x="164" y="213"/>
                    </a:lnTo>
                    <a:lnTo>
                      <a:pt x="164" y="211"/>
                    </a:lnTo>
                    <a:lnTo>
                      <a:pt x="164" y="211"/>
                    </a:lnTo>
                    <a:lnTo>
                      <a:pt x="167" y="211"/>
                    </a:lnTo>
                    <a:lnTo>
                      <a:pt x="170" y="209"/>
                    </a:lnTo>
                    <a:lnTo>
                      <a:pt x="170" y="208"/>
                    </a:lnTo>
                    <a:lnTo>
                      <a:pt x="170" y="208"/>
                    </a:lnTo>
                    <a:lnTo>
                      <a:pt x="170" y="206"/>
                    </a:lnTo>
                    <a:lnTo>
                      <a:pt x="171" y="208"/>
                    </a:lnTo>
                    <a:lnTo>
                      <a:pt x="175" y="206"/>
                    </a:lnTo>
                    <a:lnTo>
                      <a:pt x="176" y="206"/>
                    </a:lnTo>
                    <a:close/>
                    <a:moveTo>
                      <a:pt x="9" y="0"/>
                    </a:moveTo>
                    <a:lnTo>
                      <a:pt x="11" y="1"/>
                    </a:lnTo>
                    <a:lnTo>
                      <a:pt x="11" y="1"/>
                    </a:lnTo>
                    <a:lnTo>
                      <a:pt x="12" y="1"/>
                    </a:lnTo>
                    <a:lnTo>
                      <a:pt x="12" y="3"/>
                    </a:lnTo>
                    <a:lnTo>
                      <a:pt x="14" y="6"/>
                    </a:lnTo>
                    <a:lnTo>
                      <a:pt x="15" y="8"/>
                    </a:lnTo>
                    <a:lnTo>
                      <a:pt x="15" y="8"/>
                    </a:lnTo>
                    <a:lnTo>
                      <a:pt x="17" y="9"/>
                    </a:lnTo>
                    <a:lnTo>
                      <a:pt x="17" y="9"/>
                    </a:lnTo>
                    <a:lnTo>
                      <a:pt x="18" y="9"/>
                    </a:lnTo>
                    <a:lnTo>
                      <a:pt x="18" y="11"/>
                    </a:lnTo>
                    <a:lnTo>
                      <a:pt x="20" y="11"/>
                    </a:lnTo>
                    <a:lnTo>
                      <a:pt x="22" y="12"/>
                    </a:lnTo>
                    <a:lnTo>
                      <a:pt x="23" y="14"/>
                    </a:lnTo>
                    <a:lnTo>
                      <a:pt x="28" y="14"/>
                    </a:lnTo>
                    <a:lnTo>
                      <a:pt x="31" y="16"/>
                    </a:lnTo>
                    <a:lnTo>
                      <a:pt x="31" y="16"/>
                    </a:lnTo>
                    <a:lnTo>
                      <a:pt x="33" y="14"/>
                    </a:lnTo>
                    <a:lnTo>
                      <a:pt x="36" y="14"/>
                    </a:lnTo>
                    <a:lnTo>
                      <a:pt x="37" y="14"/>
                    </a:lnTo>
                    <a:lnTo>
                      <a:pt x="41" y="11"/>
                    </a:lnTo>
                    <a:lnTo>
                      <a:pt x="41" y="11"/>
                    </a:lnTo>
                    <a:lnTo>
                      <a:pt x="44" y="11"/>
                    </a:lnTo>
                    <a:lnTo>
                      <a:pt x="44" y="9"/>
                    </a:lnTo>
                    <a:lnTo>
                      <a:pt x="45" y="8"/>
                    </a:lnTo>
                    <a:lnTo>
                      <a:pt x="48" y="6"/>
                    </a:lnTo>
                    <a:lnTo>
                      <a:pt x="50" y="5"/>
                    </a:lnTo>
                    <a:lnTo>
                      <a:pt x="52" y="5"/>
                    </a:lnTo>
                    <a:lnTo>
                      <a:pt x="55" y="1"/>
                    </a:lnTo>
                    <a:lnTo>
                      <a:pt x="56" y="1"/>
                    </a:lnTo>
                    <a:lnTo>
                      <a:pt x="58" y="1"/>
                    </a:lnTo>
                    <a:lnTo>
                      <a:pt x="59" y="3"/>
                    </a:lnTo>
                    <a:lnTo>
                      <a:pt x="61" y="6"/>
                    </a:lnTo>
                    <a:lnTo>
                      <a:pt x="63" y="6"/>
                    </a:lnTo>
                    <a:lnTo>
                      <a:pt x="61" y="8"/>
                    </a:lnTo>
                    <a:lnTo>
                      <a:pt x="59" y="8"/>
                    </a:lnTo>
                    <a:lnTo>
                      <a:pt x="59" y="8"/>
                    </a:lnTo>
                    <a:lnTo>
                      <a:pt x="59" y="9"/>
                    </a:lnTo>
                    <a:lnTo>
                      <a:pt x="59" y="9"/>
                    </a:lnTo>
                    <a:lnTo>
                      <a:pt x="59" y="11"/>
                    </a:lnTo>
                    <a:lnTo>
                      <a:pt x="61" y="11"/>
                    </a:lnTo>
                    <a:lnTo>
                      <a:pt x="63" y="12"/>
                    </a:lnTo>
                    <a:lnTo>
                      <a:pt x="63" y="12"/>
                    </a:lnTo>
                    <a:lnTo>
                      <a:pt x="61" y="14"/>
                    </a:lnTo>
                    <a:lnTo>
                      <a:pt x="61" y="14"/>
                    </a:lnTo>
                    <a:lnTo>
                      <a:pt x="59" y="14"/>
                    </a:lnTo>
                    <a:lnTo>
                      <a:pt x="58" y="14"/>
                    </a:lnTo>
                    <a:lnTo>
                      <a:pt x="58" y="14"/>
                    </a:lnTo>
                    <a:lnTo>
                      <a:pt x="58" y="16"/>
                    </a:lnTo>
                    <a:lnTo>
                      <a:pt x="58" y="16"/>
                    </a:lnTo>
                    <a:lnTo>
                      <a:pt x="58" y="16"/>
                    </a:lnTo>
                    <a:lnTo>
                      <a:pt x="61" y="17"/>
                    </a:lnTo>
                    <a:lnTo>
                      <a:pt x="61" y="19"/>
                    </a:lnTo>
                    <a:lnTo>
                      <a:pt x="61" y="19"/>
                    </a:lnTo>
                    <a:lnTo>
                      <a:pt x="63" y="20"/>
                    </a:lnTo>
                    <a:lnTo>
                      <a:pt x="63" y="20"/>
                    </a:lnTo>
                    <a:lnTo>
                      <a:pt x="64" y="20"/>
                    </a:lnTo>
                    <a:lnTo>
                      <a:pt x="66" y="23"/>
                    </a:lnTo>
                    <a:lnTo>
                      <a:pt x="67" y="23"/>
                    </a:lnTo>
                    <a:lnTo>
                      <a:pt x="70" y="22"/>
                    </a:lnTo>
                    <a:lnTo>
                      <a:pt x="70" y="22"/>
                    </a:lnTo>
                    <a:lnTo>
                      <a:pt x="70" y="23"/>
                    </a:lnTo>
                    <a:lnTo>
                      <a:pt x="70" y="28"/>
                    </a:lnTo>
                    <a:lnTo>
                      <a:pt x="70" y="30"/>
                    </a:lnTo>
                    <a:lnTo>
                      <a:pt x="72" y="31"/>
                    </a:lnTo>
                    <a:lnTo>
                      <a:pt x="72" y="33"/>
                    </a:lnTo>
                    <a:lnTo>
                      <a:pt x="74" y="36"/>
                    </a:lnTo>
                    <a:lnTo>
                      <a:pt x="75" y="36"/>
                    </a:lnTo>
                    <a:lnTo>
                      <a:pt x="77" y="38"/>
                    </a:lnTo>
                    <a:lnTo>
                      <a:pt x="78" y="38"/>
                    </a:lnTo>
                    <a:lnTo>
                      <a:pt x="83" y="39"/>
                    </a:lnTo>
                    <a:lnTo>
                      <a:pt x="86" y="39"/>
                    </a:lnTo>
                    <a:lnTo>
                      <a:pt x="88" y="39"/>
                    </a:lnTo>
                    <a:lnTo>
                      <a:pt x="89" y="41"/>
                    </a:lnTo>
                    <a:lnTo>
                      <a:pt x="89" y="41"/>
                    </a:lnTo>
                    <a:lnTo>
                      <a:pt x="91" y="44"/>
                    </a:lnTo>
                    <a:lnTo>
                      <a:pt x="94" y="46"/>
                    </a:lnTo>
                    <a:lnTo>
                      <a:pt x="100" y="50"/>
                    </a:lnTo>
                    <a:lnTo>
                      <a:pt x="102" y="50"/>
                    </a:lnTo>
                    <a:lnTo>
                      <a:pt x="111" y="53"/>
                    </a:lnTo>
                    <a:lnTo>
                      <a:pt x="118" y="53"/>
                    </a:lnTo>
                    <a:lnTo>
                      <a:pt x="135" y="49"/>
                    </a:lnTo>
                    <a:lnTo>
                      <a:pt x="141" y="47"/>
                    </a:lnTo>
                    <a:lnTo>
                      <a:pt x="143" y="47"/>
                    </a:lnTo>
                    <a:lnTo>
                      <a:pt x="141" y="49"/>
                    </a:lnTo>
                    <a:lnTo>
                      <a:pt x="140" y="49"/>
                    </a:lnTo>
                    <a:lnTo>
                      <a:pt x="141" y="50"/>
                    </a:lnTo>
                    <a:lnTo>
                      <a:pt x="143" y="50"/>
                    </a:lnTo>
                    <a:lnTo>
                      <a:pt x="145" y="50"/>
                    </a:lnTo>
                    <a:lnTo>
                      <a:pt x="145" y="49"/>
                    </a:lnTo>
                    <a:lnTo>
                      <a:pt x="145" y="49"/>
                    </a:lnTo>
                    <a:lnTo>
                      <a:pt x="145" y="47"/>
                    </a:lnTo>
                    <a:lnTo>
                      <a:pt x="143" y="44"/>
                    </a:lnTo>
                    <a:lnTo>
                      <a:pt x="143" y="41"/>
                    </a:lnTo>
                    <a:lnTo>
                      <a:pt x="148" y="41"/>
                    </a:lnTo>
                    <a:lnTo>
                      <a:pt x="149" y="41"/>
                    </a:lnTo>
                    <a:lnTo>
                      <a:pt x="151" y="39"/>
                    </a:lnTo>
                    <a:lnTo>
                      <a:pt x="152" y="39"/>
                    </a:lnTo>
                    <a:lnTo>
                      <a:pt x="154" y="39"/>
                    </a:lnTo>
                    <a:lnTo>
                      <a:pt x="154" y="39"/>
                    </a:lnTo>
                    <a:lnTo>
                      <a:pt x="156" y="38"/>
                    </a:lnTo>
                    <a:lnTo>
                      <a:pt x="157" y="34"/>
                    </a:lnTo>
                    <a:lnTo>
                      <a:pt x="157" y="33"/>
                    </a:lnTo>
                    <a:lnTo>
                      <a:pt x="160" y="31"/>
                    </a:lnTo>
                    <a:lnTo>
                      <a:pt x="162" y="30"/>
                    </a:lnTo>
                    <a:lnTo>
                      <a:pt x="165" y="30"/>
                    </a:lnTo>
                    <a:lnTo>
                      <a:pt x="167" y="28"/>
                    </a:lnTo>
                    <a:lnTo>
                      <a:pt x="171" y="28"/>
                    </a:lnTo>
                    <a:lnTo>
                      <a:pt x="175" y="28"/>
                    </a:lnTo>
                    <a:lnTo>
                      <a:pt x="176" y="28"/>
                    </a:lnTo>
                    <a:lnTo>
                      <a:pt x="176" y="28"/>
                    </a:lnTo>
                    <a:lnTo>
                      <a:pt x="178" y="28"/>
                    </a:lnTo>
                    <a:lnTo>
                      <a:pt x="178" y="28"/>
                    </a:lnTo>
                    <a:lnTo>
                      <a:pt x="178" y="27"/>
                    </a:lnTo>
                    <a:lnTo>
                      <a:pt x="179" y="27"/>
                    </a:lnTo>
                    <a:lnTo>
                      <a:pt x="179" y="25"/>
                    </a:lnTo>
                    <a:lnTo>
                      <a:pt x="181" y="25"/>
                    </a:lnTo>
                    <a:lnTo>
                      <a:pt x="182" y="25"/>
                    </a:lnTo>
                    <a:lnTo>
                      <a:pt x="184" y="25"/>
                    </a:lnTo>
                    <a:lnTo>
                      <a:pt x="186" y="27"/>
                    </a:lnTo>
                    <a:lnTo>
                      <a:pt x="189" y="27"/>
                    </a:lnTo>
                    <a:lnTo>
                      <a:pt x="190" y="27"/>
                    </a:lnTo>
                    <a:lnTo>
                      <a:pt x="192" y="27"/>
                    </a:lnTo>
                    <a:lnTo>
                      <a:pt x="192" y="28"/>
                    </a:lnTo>
                    <a:lnTo>
                      <a:pt x="192" y="28"/>
                    </a:lnTo>
                    <a:lnTo>
                      <a:pt x="192" y="30"/>
                    </a:lnTo>
                    <a:lnTo>
                      <a:pt x="192" y="30"/>
                    </a:lnTo>
                    <a:lnTo>
                      <a:pt x="193" y="30"/>
                    </a:lnTo>
                    <a:lnTo>
                      <a:pt x="193" y="31"/>
                    </a:lnTo>
                    <a:lnTo>
                      <a:pt x="195" y="31"/>
                    </a:lnTo>
                    <a:lnTo>
                      <a:pt x="198" y="31"/>
                    </a:lnTo>
                    <a:lnTo>
                      <a:pt x="200" y="33"/>
                    </a:lnTo>
                    <a:lnTo>
                      <a:pt x="201" y="33"/>
                    </a:lnTo>
                    <a:lnTo>
                      <a:pt x="205" y="33"/>
                    </a:lnTo>
                    <a:lnTo>
                      <a:pt x="206" y="36"/>
                    </a:lnTo>
                    <a:lnTo>
                      <a:pt x="206" y="36"/>
                    </a:lnTo>
                    <a:lnTo>
                      <a:pt x="208" y="36"/>
                    </a:lnTo>
                    <a:lnTo>
                      <a:pt x="209" y="36"/>
                    </a:lnTo>
                    <a:lnTo>
                      <a:pt x="211" y="34"/>
                    </a:lnTo>
                    <a:lnTo>
                      <a:pt x="211" y="36"/>
                    </a:lnTo>
                    <a:lnTo>
                      <a:pt x="212" y="36"/>
                    </a:lnTo>
                    <a:lnTo>
                      <a:pt x="214" y="34"/>
                    </a:lnTo>
                    <a:lnTo>
                      <a:pt x="216" y="36"/>
                    </a:lnTo>
                    <a:lnTo>
                      <a:pt x="220" y="38"/>
                    </a:lnTo>
                    <a:lnTo>
                      <a:pt x="220" y="38"/>
                    </a:lnTo>
                    <a:lnTo>
                      <a:pt x="220" y="38"/>
                    </a:lnTo>
                    <a:lnTo>
                      <a:pt x="222" y="39"/>
                    </a:lnTo>
                    <a:lnTo>
                      <a:pt x="222" y="39"/>
                    </a:lnTo>
                    <a:lnTo>
                      <a:pt x="222" y="41"/>
                    </a:lnTo>
                    <a:lnTo>
                      <a:pt x="223" y="42"/>
                    </a:lnTo>
                    <a:lnTo>
                      <a:pt x="225" y="44"/>
                    </a:lnTo>
                    <a:lnTo>
                      <a:pt x="227" y="44"/>
                    </a:lnTo>
                    <a:lnTo>
                      <a:pt x="230" y="46"/>
                    </a:lnTo>
                    <a:lnTo>
                      <a:pt x="231" y="47"/>
                    </a:lnTo>
                    <a:lnTo>
                      <a:pt x="233" y="49"/>
                    </a:lnTo>
                    <a:lnTo>
                      <a:pt x="236" y="52"/>
                    </a:lnTo>
                    <a:lnTo>
                      <a:pt x="236" y="52"/>
                    </a:lnTo>
                    <a:lnTo>
                      <a:pt x="241" y="52"/>
                    </a:lnTo>
                    <a:lnTo>
                      <a:pt x="247" y="52"/>
                    </a:lnTo>
                    <a:lnTo>
                      <a:pt x="249" y="53"/>
                    </a:lnTo>
                    <a:lnTo>
                      <a:pt x="247" y="57"/>
                    </a:lnTo>
                    <a:lnTo>
                      <a:pt x="249" y="58"/>
                    </a:lnTo>
                    <a:lnTo>
                      <a:pt x="249" y="60"/>
                    </a:lnTo>
                    <a:lnTo>
                      <a:pt x="249" y="61"/>
                    </a:lnTo>
                    <a:lnTo>
                      <a:pt x="249" y="63"/>
                    </a:lnTo>
                    <a:lnTo>
                      <a:pt x="247" y="63"/>
                    </a:lnTo>
                    <a:lnTo>
                      <a:pt x="247" y="63"/>
                    </a:lnTo>
                    <a:lnTo>
                      <a:pt x="249" y="64"/>
                    </a:lnTo>
                    <a:lnTo>
                      <a:pt x="249" y="64"/>
                    </a:lnTo>
                    <a:lnTo>
                      <a:pt x="249" y="68"/>
                    </a:lnTo>
                    <a:lnTo>
                      <a:pt x="249" y="68"/>
                    </a:lnTo>
                    <a:lnTo>
                      <a:pt x="249" y="69"/>
                    </a:lnTo>
                    <a:lnTo>
                      <a:pt x="249" y="69"/>
                    </a:lnTo>
                    <a:lnTo>
                      <a:pt x="250" y="71"/>
                    </a:lnTo>
                    <a:lnTo>
                      <a:pt x="250" y="71"/>
                    </a:lnTo>
                    <a:lnTo>
                      <a:pt x="249" y="72"/>
                    </a:lnTo>
                    <a:lnTo>
                      <a:pt x="249" y="72"/>
                    </a:lnTo>
                    <a:lnTo>
                      <a:pt x="249" y="74"/>
                    </a:lnTo>
                    <a:lnTo>
                      <a:pt x="249" y="74"/>
                    </a:lnTo>
                    <a:lnTo>
                      <a:pt x="247" y="74"/>
                    </a:lnTo>
                    <a:lnTo>
                      <a:pt x="247" y="75"/>
                    </a:lnTo>
                    <a:lnTo>
                      <a:pt x="247" y="75"/>
                    </a:lnTo>
                    <a:lnTo>
                      <a:pt x="247" y="77"/>
                    </a:lnTo>
                    <a:lnTo>
                      <a:pt x="247" y="79"/>
                    </a:lnTo>
                    <a:lnTo>
                      <a:pt x="247" y="79"/>
                    </a:lnTo>
                    <a:lnTo>
                      <a:pt x="247" y="79"/>
                    </a:lnTo>
                    <a:lnTo>
                      <a:pt x="247" y="80"/>
                    </a:lnTo>
                    <a:lnTo>
                      <a:pt x="247" y="82"/>
                    </a:lnTo>
                    <a:lnTo>
                      <a:pt x="246" y="83"/>
                    </a:lnTo>
                    <a:lnTo>
                      <a:pt x="246" y="83"/>
                    </a:lnTo>
                    <a:lnTo>
                      <a:pt x="246" y="83"/>
                    </a:lnTo>
                    <a:lnTo>
                      <a:pt x="246" y="85"/>
                    </a:lnTo>
                    <a:lnTo>
                      <a:pt x="244" y="85"/>
                    </a:lnTo>
                    <a:lnTo>
                      <a:pt x="244" y="86"/>
                    </a:lnTo>
                    <a:lnTo>
                      <a:pt x="242" y="86"/>
                    </a:lnTo>
                    <a:lnTo>
                      <a:pt x="242" y="86"/>
                    </a:lnTo>
                    <a:lnTo>
                      <a:pt x="242" y="86"/>
                    </a:lnTo>
                    <a:lnTo>
                      <a:pt x="242" y="88"/>
                    </a:lnTo>
                    <a:lnTo>
                      <a:pt x="242" y="88"/>
                    </a:lnTo>
                    <a:lnTo>
                      <a:pt x="242" y="88"/>
                    </a:lnTo>
                    <a:lnTo>
                      <a:pt x="244" y="91"/>
                    </a:lnTo>
                    <a:lnTo>
                      <a:pt x="241" y="91"/>
                    </a:lnTo>
                    <a:lnTo>
                      <a:pt x="239" y="93"/>
                    </a:lnTo>
                    <a:lnTo>
                      <a:pt x="238" y="94"/>
                    </a:lnTo>
                    <a:lnTo>
                      <a:pt x="239" y="98"/>
                    </a:lnTo>
                    <a:lnTo>
                      <a:pt x="238" y="101"/>
                    </a:lnTo>
                    <a:lnTo>
                      <a:pt x="239" y="101"/>
                    </a:lnTo>
                    <a:lnTo>
                      <a:pt x="239" y="102"/>
                    </a:lnTo>
                    <a:lnTo>
                      <a:pt x="241" y="102"/>
                    </a:lnTo>
                    <a:lnTo>
                      <a:pt x="242" y="102"/>
                    </a:lnTo>
                    <a:lnTo>
                      <a:pt x="244" y="104"/>
                    </a:lnTo>
                    <a:lnTo>
                      <a:pt x="244" y="104"/>
                    </a:lnTo>
                    <a:lnTo>
                      <a:pt x="244" y="104"/>
                    </a:lnTo>
                    <a:lnTo>
                      <a:pt x="242" y="105"/>
                    </a:lnTo>
                    <a:lnTo>
                      <a:pt x="241" y="107"/>
                    </a:lnTo>
                    <a:lnTo>
                      <a:pt x="239" y="110"/>
                    </a:lnTo>
                    <a:lnTo>
                      <a:pt x="239" y="110"/>
                    </a:lnTo>
                    <a:lnTo>
                      <a:pt x="239" y="112"/>
                    </a:lnTo>
                    <a:lnTo>
                      <a:pt x="241" y="115"/>
                    </a:lnTo>
                    <a:lnTo>
                      <a:pt x="241" y="118"/>
                    </a:lnTo>
                    <a:lnTo>
                      <a:pt x="242" y="124"/>
                    </a:lnTo>
                    <a:lnTo>
                      <a:pt x="242" y="124"/>
                    </a:lnTo>
                    <a:lnTo>
                      <a:pt x="242" y="127"/>
                    </a:lnTo>
                    <a:lnTo>
                      <a:pt x="242" y="129"/>
                    </a:lnTo>
                    <a:lnTo>
                      <a:pt x="242" y="132"/>
                    </a:lnTo>
                    <a:lnTo>
                      <a:pt x="242" y="134"/>
                    </a:lnTo>
                    <a:lnTo>
                      <a:pt x="242" y="135"/>
                    </a:lnTo>
                    <a:lnTo>
                      <a:pt x="244" y="135"/>
                    </a:lnTo>
                    <a:lnTo>
                      <a:pt x="247" y="137"/>
                    </a:lnTo>
                    <a:lnTo>
                      <a:pt x="250" y="137"/>
                    </a:lnTo>
                    <a:lnTo>
                      <a:pt x="255" y="137"/>
                    </a:lnTo>
                    <a:lnTo>
                      <a:pt x="257" y="138"/>
                    </a:lnTo>
                    <a:lnTo>
                      <a:pt x="257" y="143"/>
                    </a:lnTo>
                    <a:lnTo>
                      <a:pt x="257" y="145"/>
                    </a:lnTo>
                    <a:lnTo>
                      <a:pt x="257" y="146"/>
                    </a:lnTo>
                    <a:lnTo>
                      <a:pt x="253" y="150"/>
                    </a:lnTo>
                    <a:lnTo>
                      <a:pt x="250" y="154"/>
                    </a:lnTo>
                    <a:lnTo>
                      <a:pt x="247" y="157"/>
                    </a:lnTo>
                    <a:lnTo>
                      <a:pt x="244" y="161"/>
                    </a:lnTo>
                    <a:lnTo>
                      <a:pt x="244" y="162"/>
                    </a:lnTo>
                    <a:lnTo>
                      <a:pt x="246" y="165"/>
                    </a:lnTo>
                    <a:lnTo>
                      <a:pt x="247" y="167"/>
                    </a:lnTo>
                    <a:lnTo>
                      <a:pt x="250" y="170"/>
                    </a:lnTo>
                    <a:lnTo>
                      <a:pt x="250" y="170"/>
                    </a:lnTo>
                    <a:lnTo>
                      <a:pt x="250" y="172"/>
                    </a:lnTo>
                    <a:lnTo>
                      <a:pt x="253" y="175"/>
                    </a:lnTo>
                    <a:lnTo>
                      <a:pt x="253" y="178"/>
                    </a:lnTo>
                    <a:lnTo>
                      <a:pt x="255" y="178"/>
                    </a:lnTo>
                    <a:lnTo>
                      <a:pt x="257" y="181"/>
                    </a:lnTo>
                    <a:lnTo>
                      <a:pt x="258" y="183"/>
                    </a:lnTo>
                    <a:lnTo>
                      <a:pt x="260" y="183"/>
                    </a:lnTo>
                    <a:lnTo>
                      <a:pt x="261" y="183"/>
                    </a:lnTo>
                    <a:lnTo>
                      <a:pt x="264" y="184"/>
                    </a:lnTo>
                    <a:lnTo>
                      <a:pt x="266" y="186"/>
                    </a:lnTo>
                    <a:lnTo>
                      <a:pt x="268" y="187"/>
                    </a:lnTo>
                    <a:lnTo>
                      <a:pt x="271" y="187"/>
                    </a:lnTo>
                    <a:lnTo>
                      <a:pt x="271" y="187"/>
                    </a:lnTo>
                    <a:lnTo>
                      <a:pt x="271" y="187"/>
                    </a:lnTo>
                    <a:lnTo>
                      <a:pt x="271" y="187"/>
                    </a:lnTo>
                    <a:lnTo>
                      <a:pt x="271" y="190"/>
                    </a:lnTo>
                    <a:lnTo>
                      <a:pt x="271" y="194"/>
                    </a:lnTo>
                    <a:lnTo>
                      <a:pt x="272" y="198"/>
                    </a:lnTo>
                    <a:lnTo>
                      <a:pt x="272" y="200"/>
                    </a:lnTo>
                    <a:lnTo>
                      <a:pt x="271" y="200"/>
                    </a:lnTo>
                    <a:lnTo>
                      <a:pt x="271" y="201"/>
                    </a:lnTo>
                    <a:lnTo>
                      <a:pt x="271" y="201"/>
                    </a:lnTo>
                    <a:lnTo>
                      <a:pt x="271" y="203"/>
                    </a:lnTo>
                    <a:lnTo>
                      <a:pt x="272" y="203"/>
                    </a:lnTo>
                    <a:lnTo>
                      <a:pt x="274" y="203"/>
                    </a:lnTo>
                    <a:lnTo>
                      <a:pt x="277" y="203"/>
                    </a:lnTo>
                    <a:lnTo>
                      <a:pt x="277" y="203"/>
                    </a:lnTo>
                    <a:lnTo>
                      <a:pt x="279" y="203"/>
                    </a:lnTo>
                    <a:lnTo>
                      <a:pt x="279" y="203"/>
                    </a:lnTo>
                    <a:lnTo>
                      <a:pt x="279" y="205"/>
                    </a:lnTo>
                    <a:lnTo>
                      <a:pt x="279" y="205"/>
                    </a:lnTo>
                    <a:lnTo>
                      <a:pt x="277" y="206"/>
                    </a:lnTo>
                    <a:lnTo>
                      <a:pt x="279" y="208"/>
                    </a:lnTo>
                    <a:lnTo>
                      <a:pt x="279" y="208"/>
                    </a:lnTo>
                    <a:lnTo>
                      <a:pt x="277" y="209"/>
                    </a:lnTo>
                    <a:lnTo>
                      <a:pt x="277" y="211"/>
                    </a:lnTo>
                    <a:lnTo>
                      <a:pt x="277" y="211"/>
                    </a:lnTo>
                    <a:lnTo>
                      <a:pt x="275" y="213"/>
                    </a:lnTo>
                    <a:lnTo>
                      <a:pt x="271" y="211"/>
                    </a:lnTo>
                    <a:lnTo>
                      <a:pt x="271" y="213"/>
                    </a:lnTo>
                    <a:lnTo>
                      <a:pt x="269" y="213"/>
                    </a:lnTo>
                    <a:lnTo>
                      <a:pt x="266" y="213"/>
                    </a:lnTo>
                    <a:lnTo>
                      <a:pt x="266" y="213"/>
                    </a:lnTo>
                    <a:lnTo>
                      <a:pt x="264" y="214"/>
                    </a:lnTo>
                    <a:lnTo>
                      <a:pt x="264" y="216"/>
                    </a:lnTo>
                    <a:lnTo>
                      <a:pt x="263" y="216"/>
                    </a:lnTo>
                    <a:lnTo>
                      <a:pt x="263" y="216"/>
                    </a:lnTo>
                    <a:lnTo>
                      <a:pt x="261" y="216"/>
                    </a:lnTo>
                    <a:lnTo>
                      <a:pt x="261" y="217"/>
                    </a:lnTo>
                    <a:lnTo>
                      <a:pt x="258" y="217"/>
                    </a:lnTo>
                    <a:lnTo>
                      <a:pt x="258" y="219"/>
                    </a:lnTo>
                    <a:lnTo>
                      <a:pt x="257" y="219"/>
                    </a:lnTo>
                    <a:lnTo>
                      <a:pt x="257" y="222"/>
                    </a:lnTo>
                    <a:lnTo>
                      <a:pt x="257" y="224"/>
                    </a:lnTo>
                    <a:lnTo>
                      <a:pt x="257" y="225"/>
                    </a:lnTo>
                    <a:lnTo>
                      <a:pt x="255" y="225"/>
                    </a:lnTo>
                    <a:lnTo>
                      <a:pt x="255" y="225"/>
                    </a:lnTo>
                    <a:lnTo>
                      <a:pt x="255" y="227"/>
                    </a:lnTo>
                    <a:lnTo>
                      <a:pt x="255" y="228"/>
                    </a:lnTo>
                    <a:lnTo>
                      <a:pt x="255" y="233"/>
                    </a:lnTo>
                    <a:lnTo>
                      <a:pt x="253" y="235"/>
                    </a:lnTo>
                    <a:lnTo>
                      <a:pt x="253" y="235"/>
                    </a:lnTo>
                    <a:lnTo>
                      <a:pt x="253" y="235"/>
                    </a:lnTo>
                    <a:lnTo>
                      <a:pt x="252" y="236"/>
                    </a:lnTo>
                    <a:lnTo>
                      <a:pt x="249" y="235"/>
                    </a:lnTo>
                    <a:lnTo>
                      <a:pt x="247" y="235"/>
                    </a:lnTo>
                    <a:lnTo>
                      <a:pt x="241" y="233"/>
                    </a:lnTo>
                    <a:lnTo>
                      <a:pt x="239" y="231"/>
                    </a:lnTo>
                    <a:lnTo>
                      <a:pt x="239" y="230"/>
                    </a:lnTo>
                    <a:lnTo>
                      <a:pt x="239" y="230"/>
                    </a:lnTo>
                    <a:lnTo>
                      <a:pt x="238" y="231"/>
                    </a:lnTo>
                    <a:lnTo>
                      <a:pt x="231" y="231"/>
                    </a:lnTo>
                    <a:lnTo>
                      <a:pt x="230" y="231"/>
                    </a:lnTo>
                    <a:lnTo>
                      <a:pt x="228" y="231"/>
                    </a:lnTo>
                    <a:lnTo>
                      <a:pt x="225" y="231"/>
                    </a:lnTo>
                    <a:lnTo>
                      <a:pt x="223" y="230"/>
                    </a:lnTo>
                    <a:lnTo>
                      <a:pt x="220" y="230"/>
                    </a:lnTo>
                    <a:lnTo>
                      <a:pt x="217" y="230"/>
                    </a:lnTo>
                    <a:lnTo>
                      <a:pt x="214" y="228"/>
                    </a:lnTo>
                    <a:lnTo>
                      <a:pt x="209" y="228"/>
                    </a:lnTo>
                    <a:lnTo>
                      <a:pt x="206" y="228"/>
                    </a:lnTo>
                    <a:lnTo>
                      <a:pt x="205" y="228"/>
                    </a:lnTo>
                    <a:lnTo>
                      <a:pt x="203" y="227"/>
                    </a:lnTo>
                    <a:lnTo>
                      <a:pt x="201" y="227"/>
                    </a:lnTo>
                    <a:lnTo>
                      <a:pt x="200" y="227"/>
                    </a:lnTo>
                    <a:lnTo>
                      <a:pt x="198" y="225"/>
                    </a:lnTo>
                    <a:lnTo>
                      <a:pt x="192" y="225"/>
                    </a:lnTo>
                    <a:lnTo>
                      <a:pt x="192" y="224"/>
                    </a:lnTo>
                    <a:lnTo>
                      <a:pt x="190" y="220"/>
                    </a:lnTo>
                    <a:lnTo>
                      <a:pt x="190" y="219"/>
                    </a:lnTo>
                    <a:lnTo>
                      <a:pt x="189" y="216"/>
                    </a:lnTo>
                    <a:lnTo>
                      <a:pt x="189" y="211"/>
                    </a:lnTo>
                    <a:lnTo>
                      <a:pt x="189" y="209"/>
                    </a:lnTo>
                    <a:lnTo>
                      <a:pt x="187" y="208"/>
                    </a:lnTo>
                    <a:lnTo>
                      <a:pt x="187" y="206"/>
                    </a:lnTo>
                    <a:lnTo>
                      <a:pt x="186" y="205"/>
                    </a:lnTo>
                    <a:lnTo>
                      <a:pt x="184" y="205"/>
                    </a:lnTo>
                    <a:lnTo>
                      <a:pt x="178" y="203"/>
                    </a:lnTo>
                    <a:lnTo>
                      <a:pt x="178" y="203"/>
                    </a:lnTo>
                    <a:lnTo>
                      <a:pt x="175" y="205"/>
                    </a:lnTo>
                    <a:lnTo>
                      <a:pt x="173" y="206"/>
                    </a:lnTo>
                    <a:lnTo>
                      <a:pt x="168" y="206"/>
                    </a:lnTo>
                    <a:lnTo>
                      <a:pt x="167" y="208"/>
                    </a:lnTo>
                    <a:lnTo>
                      <a:pt x="167" y="209"/>
                    </a:lnTo>
                    <a:lnTo>
                      <a:pt x="165" y="209"/>
                    </a:lnTo>
                    <a:lnTo>
                      <a:pt x="164" y="209"/>
                    </a:lnTo>
                    <a:lnTo>
                      <a:pt x="160" y="211"/>
                    </a:lnTo>
                    <a:lnTo>
                      <a:pt x="157" y="213"/>
                    </a:lnTo>
                    <a:lnTo>
                      <a:pt x="156" y="214"/>
                    </a:lnTo>
                    <a:lnTo>
                      <a:pt x="154" y="214"/>
                    </a:lnTo>
                    <a:lnTo>
                      <a:pt x="152" y="213"/>
                    </a:lnTo>
                    <a:lnTo>
                      <a:pt x="148" y="211"/>
                    </a:lnTo>
                    <a:lnTo>
                      <a:pt x="145" y="211"/>
                    </a:lnTo>
                    <a:lnTo>
                      <a:pt x="141" y="211"/>
                    </a:lnTo>
                    <a:lnTo>
                      <a:pt x="140" y="211"/>
                    </a:lnTo>
                    <a:lnTo>
                      <a:pt x="137" y="208"/>
                    </a:lnTo>
                    <a:lnTo>
                      <a:pt x="137" y="208"/>
                    </a:lnTo>
                    <a:lnTo>
                      <a:pt x="135" y="206"/>
                    </a:lnTo>
                    <a:lnTo>
                      <a:pt x="130" y="205"/>
                    </a:lnTo>
                    <a:lnTo>
                      <a:pt x="126" y="201"/>
                    </a:lnTo>
                    <a:lnTo>
                      <a:pt x="124" y="200"/>
                    </a:lnTo>
                    <a:lnTo>
                      <a:pt x="124" y="198"/>
                    </a:lnTo>
                    <a:lnTo>
                      <a:pt x="123" y="197"/>
                    </a:lnTo>
                    <a:lnTo>
                      <a:pt x="118" y="195"/>
                    </a:lnTo>
                    <a:lnTo>
                      <a:pt x="116" y="194"/>
                    </a:lnTo>
                    <a:lnTo>
                      <a:pt x="113" y="194"/>
                    </a:lnTo>
                    <a:lnTo>
                      <a:pt x="110" y="194"/>
                    </a:lnTo>
                    <a:lnTo>
                      <a:pt x="110" y="192"/>
                    </a:lnTo>
                    <a:lnTo>
                      <a:pt x="108" y="192"/>
                    </a:lnTo>
                    <a:lnTo>
                      <a:pt x="105" y="189"/>
                    </a:lnTo>
                    <a:lnTo>
                      <a:pt x="105" y="187"/>
                    </a:lnTo>
                    <a:lnTo>
                      <a:pt x="104" y="184"/>
                    </a:lnTo>
                    <a:lnTo>
                      <a:pt x="102" y="183"/>
                    </a:lnTo>
                    <a:lnTo>
                      <a:pt x="102" y="179"/>
                    </a:lnTo>
                    <a:lnTo>
                      <a:pt x="102" y="178"/>
                    </a:lnTo>
                    <a:lnTo>
                      <a:pt x="99" y="178"/>
                    </a:lnTo>
                    <a:lnTo>
                      <a:pt x="99" y="176"/>
                    </a:lnTo>
                    <a:lnTo>
                      <a:pt x="99" y="175"/>
                    </a:lnTo>
                    <a:lnTo>
                      <a:pt x="99" y="175"/>
                    </a:lnTo>
                    <a:lnTo>
                      <a:pt x="97" y="173"/>
                    </a:lnTo>
                    <a:lnTo>
                      <a:pt x="96" y="173"/>
                    </a:lnTo>
                    <a:lnTo>
                      <a:pt x="96" y="172"/>
                    </a:lnTo>
                    <a:lnTo>
                      <a:pt x="96" y="170"/>
                    </a:lnTo>
                    <a:lnTo>
                      <a:pt x="96" y="168"/>
                    </a:lnTo>
                    <a:lnTo>
                      <a:pt x="94" y="167"/>
                    </a:lnTo>
                    <a:lnTo>
                      <a:pt x="93" y="164"/>
                    </a:lnTo>
                    <a:lnTo>
                      <a:pt x="89" y="162"/>
                    </a:lnTo>
                    <a:lnTo>
                      <a:pt x="89" y="161"/>
                    </a:lnTo>
                    <a:lnTo>
                      <a:pt x="88" y="159"/>
                    </a:lnTo>
                    <a:lnTo>
                      <a:pt x="88" y="156"/>
                    </a:lnTo>
                    <a:lnTo>
                      <a:pt x="86" y="156"/>
                    </a:lnTo>
                    <a:lnTo>
                      <a:pt x="80" y="159"/>
                    </a:lnTo>
                    <a:lnTo>
                      <a:pt x="78" y="157"/>
                    </a:lnTo>
                    <a:lnTo>
                      <a:pt x="74" y="154"/>
                    </a:lnTo>
                    <a:lnTo>
                      <a:pt x="72" y="154"/>
                    </a:lnTo>
                    <a:lnTo>
                      <a:pt x="72" y="154"/>
                    </a:lnTo>
                    <a:lnTo>
                      <a:pt x="72" y="153"/>
                    </a:lnTo>
                    <a:lnTo>
                      <a:pt x="74" y="153"/>
                    </a:lnTo>
                    <a:lnTo>
                      <a:pt x="75" y="154"/>
                    </a:lnTo>
                    <a:lnTo>
                      <a:pt x="75" y="153"/>
                    </a:lnTo>
                    <a:lnTo>
                      <a:pt x="75" y="153"/>
                    </a:lnTo>
                    <a:lnTo>
                      <a:pt x="74" y="151"/>
                    </a:lnTo>
                    <a:lnTo>
                      <a:pt x="72" y="151"/>
                    </a:lnTo>
                    <a:lnTo>
                      <a:pt x="72" y="153"/>
                    </a:lnTo>
                    <a:lnTo>
                      <a:pt x="70" y="153"/>
                    </a:lnTo>
                    <a:lnTo>
                      <a:pt x="70" y="154"/>
                    </a:lnTo>
                    <a:lnTo>
                      <a:pt x="70" y="156"/>
                    </a:lnTo>
                    <a:lnTo>
                      <a:pt x="70" y="157"/>
                    </a:lnTo>
                    <a:lnTo>
                      <a:pt x="70" y="159"/>
                    </a:lnTo>
                    <a:lnTo>
                      <a:pt x="69" y="159"/>
                    </a:lnTo>
                    <a:lnTo>
                      <a:pt x="67" y="159"/>
                    </a:lnTo>
                    <a:lnTo>
                      <a:pt x="66" y="161"/>
                    </a:lnTo>
                    <a:lnTo>
                      <a:pt x="66" y="161"/>
                    </a:lnTo>
                    <a:lnTo>
                      <a:pt x="64" y="159"/>
                    </a:lnTo>
                    <a:lnTo>
                      <a:pt x="64" y="159"/>
                    </a:lnTo>
                    <a:lnTo>
                      <a:pt x="63" y="157"/>
                    </a:lnTo>
                    <a:lnTo>
                      <a:pt x="63" y="157"/>
                    </a:lnTo>
                    <a:lnTo>
                      <a:pt x="64" y="156"/>
                    </a:lnTo>
                    <a:lnTo>
                      <a:pt x="63" y="156"/>
                    </a:lnTo>
                    <a:lnTo>
                      <a:pt x="63" y="154"/>
                    </a:lnTo>
                    <a:lnTo>
                      <a:pt x="61" y="154"/>
                    </a:lnTo>
                    <a:lnTo>
                      <a:pt x="61" y="154"/>
                    </a:lnTo>
                    <a:lnTo>
                      <a:pt x="61" y="154"/>
                    </a:lnTo>
                    <a:lnTo>
                      <a:pt x="59" y="153"/>
                    </a:lnTo>
                    <a:lnTo>
                      <a:pt x="58" y="153"/>
                    </a:lnTo>
                    <a:lnTo>
                      <a:pt x="58" y="153"/>
                    </a:lnTo>
                    <a:lnTo>
                      <a:pt x="58" y="150"/>
                    </a:lnTo>
                    <a:lnTo>
                      <a:pt x="58" y="146"/>
                    </a:lnTo>
                    <a:lnTo>
                      <a:pt x="58" y="143"/>
                    </a:lnTo>
                    <a:lnTo>
                      <a:pt x="55" y="143"/>
                    </a:lnTo>
                    <a:lnTo>
                      <a:pt x="53" y="143"/>
                    </a:lnTo>
                    <a:lnTo>
                      <a:pt x="53" y="137"/>
                    </a:lnTo>
                    <a:lnTo>
                      <a:pt x="55" y="134"/>
                    </a:lnTo>
                    <a:lnTo>
                      <a:pt x="55" y="131"/>
                    </a:lnTo>
                    <a:lnTo>
                      <a:pt x="53" y="129"/>
                    </a:lnTo>
                    <a:lnTo>
                      <a:pt x="52" y="126"/>
                    </a:lnTo>
                    <a:lnTo>
                      <a:pt x="50" y="126"/>
                    </a:lnTo>
                    <a:lnTo>
                      <a:pt x="50" y="123"/>
                    </a:lnTo>
                    <a:lnTo>
                      <a:pt x="48" y="121"/>
                    </a:lnTo>
                    <a:lnTo>
                      <a:pt x="48" y="121"/>
                    </a:lnTo>
                    <a:lnTo>
                      <a:pt x="47" y="120"/>
                    </a:lnTo>
                    <a:lnTo>
                      <a:pt x="45" y="120"/>
                    </a:lnTo>
                    <a:lnTo>
                      <a:pt x="42" y="118"/>
                    </a:lnTo>
                    <a:lnTo>
                      <a:pt x="41" y="116"/>
                    </a:lnTo>
                    <a:lnTo>
                      <a:pt x="37" y="115"/>
                    </a:lnTo>
                    <a:lnTo>
                      <a:pt x="34" y="113"/>
                    </a:lnTo>
                    <a:lnTo>
                      <a:pt x="33" y="113"/>
                    </a:lnTo>
                    <a:lnTo>
                      <a:pt x="31" y="112"/>
                    </a:lnTo>
                    <a:lnTo>
                      <a:pt x="29" y="112"/>
                    </a:lnTo>
                    <a:lnTo>
                      <a:pt x="29" y="112"/>
                    </a:lnTo>
                    <a:lnTo>
                      <a:pt x="29" y="110"/>
                    </a:lnTo>
                    <a:lnTo>
                      <a:pt x="31" y="109"/>
                    </a:lnTo>
                    <a:lnTo>
                      <a:pt x="31" y="109"/>
                    </a:lnTo>
                    <a:lnTo>
                      <a:pt x="29" y="105"/>
                    </a:lnTo>
                    <a:lnTo>
                      <a:pt x="28" y="104"/>
                    </a:lnTo>
                    <a:lnTo>
                      <a:pt x="26" y="104"/>
                    </a:lnTo>
                    <a:lnTo>
                      <a:pt x="28" y="102"/>
                    </a:lnTo>
                    <a:lnTo>
                      <a:pt x="28" y="102"/>
                    </a:lnTo>
                    <a:lnTo>
                      <a:pt x="26" y="102"/>
                    </a:lnTo>
                    <a:lnTo>
                      <a:pt x="26" y="102"/>
                    </a:lnTo>
                    <a:lnTo>
                      <a:pt x="26" y="102"/>
                    </a:lnTo>
                    <a:lnTo>
                      <a:pt x="25" y="102"/>
                    </a:lnTo>
                    <a:lnTo>
                      <a:pt x="25" y="101"/>
                    </a:lnTo>
                    <a:lnTo>
                      <a:pt x="22" y="98"/>
                    </a:lnTo>
                    <a:lnTo>
                      <a:pt x="20" y="96"/>
                    </a:lnTo>
                    <a:lnTo>
                      <a:pt x="20" y="96"/>
                    </a:lnTo>
                    <a:lnTo>
                      <a:pt x="20" y="94"/>
                    </a:lnTo>
                    <a:lnTo>
                      <a:pt x="22" y="93"/>
                    </a:lnTo>
                    <a:lnTo>
                      <a:pt x="22" y="93"/>
                    </a:lnTo>
                    <a:lnTo>
                      <a:pt x="22" y="91"/>
                    </a:lnTo>
                    <a:lnTo>
                      <a:pt x="20" y="90"/>
                    </a:lnTo>
                    <a:lnTo>
                      <a:pt x="22" y="88"/>
                    </a:lnTo>
                    <a:lnTo>
                      <a:pt x="22" y="86"/>
                    </a:lnTo>
                    <a:lnTo>
                      <a:pt x="22" y="86"/>
                    </a:lnTo>
                    <a:lnTo>
                      <a:pt x="22" y="86"/>
                    </a:lnTo>
                    <a:lnTo>
                      <a:pt x="23" y="86"/>
                    </a:lnTo>
                    <a:lnTo>
                      <a:pt x="23" y="85"/>
                    </a:lnTo>
                    <a:lnTo>
                      <a:pt x="23" y="83"/>
                    </a:lnTo>
                    <a:lnTo>
                      <a:pt x="25" y="83"/>
                    </a:lnTo>
                    <a:lnTo>
                      <a:pt x="28" y="79"/>
                    </a:lnTo>
                    <a:lnTo>
                      <a:pt x="29" y="79"/>
                    </a:lnTo>
                    <a:lnTo>
                      <a:pt x="31" y="77"/>
                    </a:lnTo>
                    <a:lnTo>
                      <a:pt x="31" y="75"/>
                    </a:lnTo>
                    <a:lnTo>
                      <a:pt x="31" y="75"/>
                    </a:lnTo>
                    <a:lnTo>
                      <a:pt x="31" y="75"/>
                    </a:lnTo>
                    <a:lnTo>
                      <a:pt x="31" y="74"/>
                    </a:lnTo>
                    <a:lnTo>
                      <a:pt x="29" y="72"/>
                    </a:lnTo>
                    <a:lnTo>
                      <a:pt x="28" y="72"/>
                    </a:lnTo>
                    <a:lnTo>
                      <a:pt x="28" y="71"/>
                    </a:lnTo>
                    <a:lnTo>
                      <a:pt x="28" y="69"/>
                    </a:lnTo>
                    <a:lnTo>
                      <a:pt x="29" y="68"/>
                    </a:lnTo>
                    <a:lnTo>
                      <a:pt x="31" y="68"/>
                    </a:lnTo>
                    <a:lnTo>
                      <a:pt x="33" y="68"/>
                    </a:lnTo>
                    <a:lnTo>
                      <a:pt x="33" y="66"/>
                    </a:lnTo>
                    <a:lnTo>
                      <a:pt x="31" y="66"/>
                    </a:lnTo>
                    <a:lnTo>
                      <a:pt x="28" y="66"/>
                    </a:lnTo>
                    <a:lnTo>
                      <a:pt x="25" y="66"/>
                    </a:lnTo>
                    <a:lnTo>
                      <a:pt x="25" y="66"/>
                    </a:lnTo>
                    <a:lnTo>
                      <a:pt x="23" y="64"/>
                    </a:lnTo>
                    <a:lnTo>
                      <a:pt x="22" y="63"/>
                    </a:lnTo>
                    <a:lnTo>
                      <a:pt x="22" y="63"/>
                    </a:lnTo>
                    <a:lnTo>
                      <a:pt x="20" y="63"/>
                    </a:lnTo>
                    <a:lnTo>
                      <a:pt x="20" y="63"/>
                    </a:lnTo>
                    <a:lnTo>
                      <a:pt x="20" y="63"/>
                    </a:lnTo>
                    <a:lnTo>
                      <a:pt x="18" y="57"/>
                    </a:lnTo>
                    <a:lnTo>
                      <a:pt x="17" y="57"/>
                    </a:lnTo>
                    <a:lnTo>
                      <a:pt x="17" y="57"/>
                    </a:lnTo>
                    <a:lnTo>
                      <a:pt x="15" y="57"/>
                    </a:lnTo>
                    <a:lnTo>
                      <a:pt x="15" y="57"/>
                    </a:lnTo>
                    <a:lnTo>
                      <a:pt x="15" y="55"/>
                    </a:lnTo>
                    <a:lnTo>
                      <a:pt x="15" y="55"/>
                    </a:lnTo>
                    <a:lnTo>
                      <a:pt x="15" y="53"/>
                    </a:lnTo>
                    <a:lnTo>
                      <a:pt x="15" y="52"/>
                    </a:lnTo>
                    <a:lnTo>
                      <a:pt x="15" y="52"/>
                    </a:lnTo>
                    <a:lnTo>
                      <a:pt x="14" y="50"/>
                    </a:lnTo>
                    <a:lnTo>
                      <a:pt x="14" y="50"/>
                    </a:lnTo>
                    <a:lnTo>
                      <a:pt x="12" y="50"/>
                    </a:lnTo>
                    <a:lnTo>
                      <a:pt x="11" y="46"/>
                    </a:lnTo>
                    <a:lnTo>
                      <a:pt x="11" y="44"/>
                    </a:lnTo>
                    <a:lnTo>
                      <a:pt x="11" y="44"/>
                    </a:lnTo>
                    <a:lnTo>
                      <a:pt x="11" y="44"/>
                    </a:lnTo>
                    <a:lnTo>
                      <a:pt x="11" y="42"/>
                    </a:lnTo>
                    <a:lnTo>
                      <a:pt x="11" y="42"/>
                    </a:lnTo>
                    <a:lnTo>
                      <a:pt x="11" y="42"/>
                    </a:lnTo>
                    <a:lnTo>
                      <a:pt x="11" y="41"/>
                    </a:lnTo>
                    <a:lnTo>
                      <a:pt x="9" y="39"/>
                    </a:lnTo>
                    <a:lnTo>
                      <a:pt x="7" y="39"/>
                    </a:lnTo>
                    <a:lnTo>
                      <a:pt x="7" y="38"/>
                    </a:lnTo>
                    <a:lnTo>
                      <a:pt x="7" y="38"/>
                    </a:lnTo>
                    <a:lnTo>
                      <a:pt x="7" y="36"/>
                    </a:lnTo>
                    <a:lnTo>
                      <a:pt x="7" y="36"/>
                    </a:lnTo>
                    <a:lnTo>
                      <a:pt x="7" y="36"/>
                    </a:lnTo>
                    <a:lnTo>
                      <a:pt x="9" y="34"/>
                    </a:lnTo>
                    <a:lnTo>
                      <a:pt x="7" y="34"/>
                    </a:lnTo>
                    <a:lnTo>
                      <a:pt x="6" y="33"/>
                    </a:lnTo>
                    <a:lnTo>
                      <a:pt x="4" y="31"/>
                    </a:lnTo>
                    <a:lnTo>
                      <a:pt x="3" y="31"/>
                    </a:lnTo>
                    <a:lnTo>
                      <a:pt x="3" y="31"/>
                    </a:lnTo>
                    <a:lnTo>
                      <a:pt x="3" y="30"/>
                    </a:lnTo>
                    <a:lnTo>
                      <a:pt x="4" y="30"/>
                    </a:lnTo>
                    <a:lnTo>
                      <a:pt x="4" y="28"/>
                    </a:lnTo>
                    <a:lnTo>
                      <a:pt x="4" y="28"/>
                    </a:lnTo>
                    <a:lnTo>
                      <a:pt x="6" y="27"/>
                    </a:lnTo>
                    <a:lnTo>
                      <a:pt x="6" y="25"/>
                    </a:lnTo>
                    <a:lnTo>
                      <a:pt x="6" y="25"/>
                    </a:lnTo>
                    <a:lnTo>
                      <a:pt x="6" y="25"/>
                    </a:lnTo>
                    <a:lnTo>
                      <a:pt x="6" y="23"/>
                    </a:lnTo>
                    <a:lnTo>
                      <a:pt x="6" y="23"/>
                    </a:lnTo>
                    <a:lnTo>
                      <a:pt x="4" y="23"/>
                    </a:lnTo>
                    <a:lnTo>
                      <a:pt x="4" y="23"/>
                    </a:lnTo>
                    <a:lnTo>
                      <a:pt x="4" y="23"/>
                    </a:lnTo>
                    <a:lnTo>
                      <a:pt x="4" y="20"/>
                    </a:lnTo>
                    <a:lnTo>
                      <a:pt x="4" y="19"/>
                    </a:lnTo>
                    <a:lnTo>
                      <a:pt x="4" y="19"/>
                    </a:lnTo>
                    <a:lnTo>
                      <a:pt x="4" y="16"/>
                    </a:lnTo>
                    <a:lnTo>
                      <a:pt x="3" y="16"/>
                    </a:lnTo>
                    <a:lnTo>
                      <a:pt x="3" y="14"/>
                    </a:lnTo>
                    <a:lnTo>
                      <a:pt x="1" y="12"/>
                    </a:lnTo>
                    <a:lnTo>
                      <a:pt x="3" y="12"/>
                    </a:lnTo>
                    <a:lnTo>
                      <a:pt x="3" y="12"/>
                    </a:lnTo>
                    <a:lnTo>
                      <a:pt x="3" y="11"/>
                    </a:lnTo>
                    <a:lnTo>
                      <a:pt x="3" y="11"/>
                    </a:lnTo>
                    <a:lnTo>
                      <a:pt x="1" y="11"/>
                    </a:lnTo>
                    <a:lnTo>
                      <a:pt x="1" y="9"/>
                    </a:lnTo>
                    <a:lnTo>
                      <a:pt x="1" y="9"/>
                    </a:lnTo>
                    <a:lnTo>
                      <a:pt x="1" y="8"/>
                    </a:lnTo>
                    <a:lnTo>
                      <a:pt x="0" y="8"/>
                    </a:lnTo>
                    <a:lnTo>
                      <a:pt x="0" y="6"/>
                    </a:lnTo>
                    <a:lnTo>
                      <a:pt x="1" y="6"/>
                    </a:lnTo>
                    <a:lnTo>
                      <a:pt x="1" y="6"/>
                    </a:lnTo>
                    <a:lnTo>
                      <a:pt x="3" y="6"/>
                    </a:lnTo>
                    <a:lnTo>
                      <a:pt x="4" y="6"/>
                    </a:lnTo>
                    <a:lnTo>
                      <a:pt x="6" y="6"/>
                    </a:lnTo>
                    <a:lnTo>
                      <a:pt x="6" y="1"/>
                    </a:lnTo>
                    <a:lnTo>
                      <a:pt x="7" y="1"/>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7" name="Freeform 246">
                <a:extLst>
                  <a:ext uri="{FF2B5EF4-FFF2-40B4-BE49-F238E27FC236}">
                    <a16:creationId xmlns:a16="http://schemas.microsoft.com/office/drawing/2014/main" id="{70D2ED64-E67E-4012-97B4-8625CB5BE670}"/>
                  </a:ext>
                </a:extLst>
              </p:cNvPr>
              <p:cNvSpPr>
                <a:spLocks/>
              </p:cNvSpPr>
              <p:nvPr/>
            </p:nvSpPr>
            <p:spPr bwMode="auto">
              <a:xfrm>
                <a:off x="6856558" y="3320461"/>
                <a:ext cx="276789" cy="261196"/>
              </a:xfrm>
              <a:custGeom>
                <a:avLst/>
                <a:gdLst>
                  <a:gd name="T0" fmla="*/ 63 w 142"/>
                  <a:gd name="T1" fmla="*/ 0 h 134"/>
                  <a:gd name="T2" fmla="*/ 69 w 142"/>
                  <a:gd name="T3" fmla="*/ 1 h 134"/>
                  <a:gd name="T4" fmla="*/ 76 w 142"/>
                  <a:gd name="T5" fmla="*/ 1 h 134"/>
                  <a:gd name="T6" fmla="*/ 79 w 142"/>
                  <a:gd name="T7" fmla="*/ 1 h 134"/>
                  <a:gd name="T8" fmla="*/ 79 w 142"/>
                  <a:gd name="T9" fmla="*/ 6 h 134"/>
                  <a:gd name="T10" fmla="*/ 82 w 142"/>
                  <a:gd name="T11" fmla="*/ 5 h 134"/>
                  <a:gd name="T12" fmla="*/ 85 w 142"/>
                  <a:gd name="T13" fmla="*/ 3 h 134"/>
                  <a:gd name="T14" fmla="*/ 87 w 142"/>
                  <a:gd name="T15" fmla="*/ 5 h 134"/>
                  <a:gd name="T16" fmla="*/ 91 w 142"/>
                  <a:gd name="T17" fmla="*/ 11 h 134"/>
                  <a:gd name="T18" fmla="*/ 91 w 142"/>
                  <a:gd name="T19" fmla="*/ 14 h 134"/>
                  <a:gd name="T20" fmla="*/ 93 w 142"/>
                  <a:gd name="T21" fmla="*/ 16 h 134"/>
                  <a:gd name="T22" fmla="*/ 96 w 142"/>
                  <a:gd name="T23" fmla="*/ 22 h 134"/>
                  <a:gd name="T24" fmla="*/ 101 w 142"/>
                  <a:gd name="T25" fmla="*/ 25 h 134"/>
                  <a:gd name="T26" fmla="*/ 109 w 142"/>
                  <a:gd name="T27" fmla="*/ 25 h 134"/>
                  <a:gd name="T28" fmla="*/ 104 w 142"/>
                  <a:gd name="T29" fmla="*/ 28 h 134"/>
                  <a:gd name="T30" fmla="*/ 107 w 142"/>
                  <a:gd name="T31" fmla="*/ 33 h 134"/>
                  <a:gd name="T32" fmla="*/ 107 w 142"/>
                  <a:gd name="T33" fmla="*/ 36 h 134"/>
                  <a:gd name="T34" fmla="*/ 99 w 142"/>
                  <a:gd name="T35" fmla="*/ 42 h 134"/>
                  <a:gd name="T36" fmla="*/ 98 w 142"/>
                  <a:gd name="T37" fmla="*/ 45 h 134"/>
                  <a:gd name="T38" fmla="*/ 98 w 142"/>
                  <a:gd name="T39" fmla="*/ 50 h 134"/>
                  <a:gd name="T40" fmla="*/ 96 w 142"/>
                  <a:gd name="T41" fmla="*/ 55 h 134"/>
                  <a:gd name="T42" fmla="*/ 101 w 142"/>
                  <a:gd name="T43" fmla="*/ 61 h 134"/>
                  <a:gd name="T44" fmla="*/ 104 w 142"/>
                  <a:gd name="T45" fmla="*/ 61 h 134"/>
                  <a:gd name="T46" fmla="*/ 105 w 142"/>
                  <a:gd name="T47" fmla="*/ 64 h 134"/>
                  <a:gd name="T48" fmla="*/ 105 w 142"/>
                  <a:gd name="T49" fmla="*/ 71 h 134"/>
                  <a:gd name="T50" fmla="*/ 110 w 142"/>
                  <a:gd name="T51" fmla="*/ 72 h 134"/>
                  <a:gd name="T52" fmla="*/ 121 w 142"/>
                  <a:gd name="T53" fmla="*/ 79 h 134"/>
                  <a:gd name="T54" fmla="*/ 126 w 142"/>
                  <a:gd name="T55" fmla="*/ 82 h 134"/>
                  <a:gd name="T56" fmla="*/ 131 w 142"/>
                  <a:gd name="T57" fmla="*/ 90 h 134"/>
                  <a:gd name="T58" fmla="*/ 131 w 142"/>
                  <a:gd name="T59" fmla="*/ 102 h 134"/>
                  <a:gd name="T60" fmla="*/ 134 w 142"/>
                  <a:gd name="T61" fmla="*/ 112 h 134"/>
                  <a:gd name="T62" fmla="*/ 137 w 142"/>
                  <a:gd name="T63" fmla="*/ 113 h 134"/>
                  <a:gd name="T64" fmla="*/ 140 w 142"/>
                  <a:gd name="T65" fmla="*/ 115 h 134"/>
                  <a:gd name="T66" fmla="*/ 140 w 142"/>
                  <a:gd name="T67" fmla="*/ 118 h 134"/>
                  <a:gd name="T68" fmla="*/ 135 w 142"/>
                  <a:gd name="T69" fmla="*/ 118 h 134"/>
                  <a:gd name="T70" fmla="*/ 131 w 142"/>
                  <a:gd name="T71" fmla="*/ 118 h 134"/>
                  <a:gd name="T72" fmla="*/ 124 w 142"/>
                  <a:gd name="T73" fmla="*/ 116 h 134"/>
                  <a:gd name="T74" fmla="*/ 121 w 142"/>
                  <a:gd name="T75" fmla="*/ 120 h 134"/>
                  <a:gd name="T76" fmla="*/ 117 w 142"/>
                  <a:gd name="T77" fmla="*/ 129 h 134"/>
                  <a:gd name="T78" fmla="*/ 104 w 142"/>
                  <a:gd name="T79" fmla="*/ 132 h 134"/>
                  <a:gd name="T80" fmla="*/ 87 w 142"/>
                  <a:gd name="T81" fmla="*/ 131 h 134"/>
                  <a:gd name="T82" fmla="*/ 68 w 142"/>
                  <a:gd name="T83" fmla="*/ 116 h 134"/>
                  <a:gd name="T84" fmla="*/ 50 w 142"/>
                  <a:gd name="T85" fmla="*/ 104 h 134"/>
                  <a:gd name="T86" fmla="*/ 36 w 142"/>
                  <a:gd name="T87" fmla="*/ 94 h 134"/>
                  <a:gd name="T88" fmla="*/ 23 w 142"/>
                  <a:gd name="T89" fmla="*/ 88 h 134"/>
                  <a:gd name="T90" fmla="*/ 6 w 142"/>
                  <a:gd name="T91" fmla="*/ 85 h 134"/>
                  <a:gd name="T92" fmla="*/ 5 w 142"/>
                  <a:gd name="T93" fmla="*/ 82 h 134"/>
                  <a:gd name="T94" fmla="*/ 3 w 142"/>
                  <a:gd name="T95" fmla="*/ 72 h 134"/>
                  <a:gd name="T96" fmla="*/ 8 w 142"/>
                  <a:gd name="T97" fmla="*/ 61 h 134"/>
                  <a:gd name="T98" fmla="*/ 23 w 142"/>
                  <a:gd name="T99" fmla="*/ 52 h 134"/>
                  <a:gd name="T100" fmla="*/ 35 w 142"/>
                  <a:gd name="T101" fmla="*/ 44 h 134"/>
                  <a:gd name="T102" fmla="*/ 36 w 142"/>
                  <a:gd name="T103" fmla="*/ 33 h 134"/>
                  <a:gd name="T104" fmla="*/ 38 w 142"/>
                  <a:gd name="T105" fmla="*/ 27 h 134"/>
                  <a:gd name="T106" fmla="*/ 36 w 142"/>
                  <a:gd name="T107" fmla="*/ 19 h 134"/>
                  <a:gd name="T108" fmla="*/ 38 w 142"/>
                  <a:gd name="T109" fmla="*/ 14 h 134"/>
                  <a:gd name="T110" fmla="*/ 49 w 142"/>
                  <a:gd name="T111" fmla="*/ 8 h 134"/>
                  <a:gd name="T112" fmla="*/ 52 w 142"/>
                  <a:gd name="T113" fmla="*/ 3 h 134"/>
                  <a:gd name="T114" fmla="*/ 58 w 142"/>
                  <a:gd name="T11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 h="134">
                    <a:moveTo>
                      <a:pt x="58" y="0"/>
                    </a:moveTo>
                    <a:lnTo>
                      <a:pt x="60" y="0"/>
                    </a:lnTo>
                    <a:lnTo>
                      <a:pt x="60" y="0"/>
                    </a:lnTo>
                    <a:lnTo>
                      <a:pt x="63" y="0"/>
                    </a:lnTo>
                    <a:lnTo>
                      <a:pt x="64" y="0"/>
                    </a:lnTo>
                    <a:lnTo>
                      <a:pt x="64" y="0"/>
                    </a:lnTo>
                    <a:lnTo>
                      <a:pt x="66" y="0"/>
                    </a:lnTo>
                    <a:lnTo>
                      <a:pt x="69" y="1"/>
                    </a:lnTo>
                    <a:lnTo>
                      <a:pt x="69" y="1"/>
                    </a:lnTo>
                    <a:lnTo>
                      <a:pt x="71" y="1"/>
                    </a:lnTo>
                    <a:lnTo>
                      <a:pt x="74" y="1"/>
                    </a:lnTo>
                    <a:lnTo>
                      <a:pt x="76" y="1"/>
                    </a:lnTo>
                    <a:lnTo>
                      <a:pt x="76" y="0"/>
                    </a:lnTo>
                    <a:lnTo>
                      <a:pt x="77" y="0"/>
                    </a:lnTo>
                    <a:lnTo>
                      <a:pt x="77" y="0"/>
                    </a:lnTo>
                    <a:lnTo>
                      <a:pt x="79" y="1"/>
                    </a:lnTo>
                    <a:lnTo>
                      <a:pt x="79" y="1"/>
                    </a:lnTo>
                    <a:lnTo>
                      <a:pt x="79" y="1"/>
                    </a:lnTo>
                    <a:lnTo>
                      <a:pt x="79" y="5"/>
                    </a:lnTo>
                    <a:lnTo>
                      <a:pt x="79" y="6"/>
                    </a:lnTo>
                    <a:lnTo>
                      <a:pt x="79" y="6"/>
                    </a:lnTo>
                    <a:lnTo>
                      <a:pt x="80" y="6"/>
                    </a:lnTo>
                    <a:lnTo>
                      <a:pt x="80" y="6"/>
                    </a:lnTo>
                    <a:lnTo>
                      <a:pt x="82" y="5"/>
                    </a:lnTo>
                    <a:lnTo>
                      <a:pt x="83" y="3"/>
                    </a:lnTo>
                    <a:lnTo>
                      <a:pt x="83" y="3"/>
                    </a:lnTo>
                    <a:lnTo>
                      <a:pt x="85" y="3"/>
                    </a:lnTo>
                    <a:lnTo>
                      <a:pt x="85" y="3"/>
                    </a:lnTo>
                    <a:lnTo>
                      <a:pt x="87" y="3"/>
                    </a:lnTo>
                    <a:lnTo>
                      <a:pt x="87" y="3"/>
                    </a:lnTo>
                    <a:lnTo>
                      <a:pt x="87" y="3"/>
                    </a:lnTo>
                    <a:lnTo>
                      <a:pt x="87" y="5"/>
                    </a:lnTo>
                    <a:lnTo>
                      <a:pt x="88" y="9"/>
                    </a:lnTo>
                    <a:lnTo>
                      <a:pt x="90" y="9"/>
                    </a:lnTo>
                    <a:lnTo>
                      <a:pt x="90" y="9"/>
                    </a:lnTo>
                    <a:lnTo>
                      <a:pt x="91" y="11"/>
                    </a:lnTo>
                    <a:lnTo>
                      <a:pt x="91" y="11"/>
                    </a:lnTo>
                    <a:lnTo>
                      <a:pt x="91" y="12"/>
                    </a:lnTo>
                    <a:lnTo>
                      <a:pt x="91" y="14"/>
                    </a:lnTo>
                    <a:lnTo>
                      <a:pt x="91" y="14"/>
                    </a:lnTo>
                    <a:lnTo>
                      <a:pt x="91" y="16"/>
                    </a:lnTo>
                    <a:lnTo>
                      <a:pt x="91" y="16"/>
                    </a:lnTo>
                    <a:lnTo>
                      <a:pt x="93" y="16"/>
                    </a:lnTo>
                    <a:lnTo>
                      <a:pt x="93" y="16"/>
                    </a:lnTo>
                    <a:lnTo>
                      <a:pt x="94" y="16"/>
                    </a:lnTo>
                    <a:lnTo>
                      <a:pt x="96" y="22"/>
                    </a:lnTo>
                    <a:lnTo>
                      <a:pt x="96" y="22"/>
                    </a:lnTo>
                    <a:lnTo>
                      <a:pt x="96" y="22"/>
                    </a:lnTo>
                    <a:lnTo>
                      <a:pt x="98" y="22"/>
                    </a:lnTo>
                    <a:lnTo>
                      <a:pt x="98" y="22"/>
                    </a:lnTo>
                    <a:lnTo>
                      <a:pt x="99" y="23"/>
                    </a:lnTo>
                    <a:lnTo>
                      <a:pt x="101" y="25"/>
                    </a:lnTo>
                    <a:lnTo>
                      <a:pt x="101" y="25"/>
                    </a:lnTo>
                    <a:lnTo>
                      <a:pt x="104" y="25"/>
                    </a:lnTo>
                    <a:lnTo>
                      <a:pt x="107" y="25"/>
                    </a:lnTo>
                    <a:lnTo>
                      <a:pt x="109" y="25"/>
                    </a:lnTo>
                    <a:lnTo>
                      <a:pt x="109" y="27"/>
                    </a:lnTo>
                    <a:lnTo>
                      <a:pt x="107" y="27"/>
                    </a:lnTo>
                    <a:lnTo>
                      <a:pt x="105" y="27"/>
                    </a:lnTo>
                    <a:lnTo>
                      <a:pt x="104" y="28"/>
                    </a:lnTo>
                    <a:lnTo>
                      <a:pt x="104" y="30"/>
                    </a:lnTo>
                    <a:lnTo>
                      <a:pt x="104" y="31"/>
                    </a:lnTo>
                    <a:lnTo>
                      <a:pt x="105" y="31"/>
                    </a:lnTo>
                    <a:lnTo>
                      <a:pt x="107" y="33"/>
                    </a:lnTo>
                    <a:lnTo>
                      <a:pt x="107" y="34"/>
                    </a:lnTo>
                    <a:lnTo>
                      <a:pt x="107" y="34"/>
                    </a:lnTo>
                    <a:lnTo>
                      <a:pt x="107" y="34"/>
                    </a:lnTo>
                    <a:lnTo>
                      <a:pt x="107" y="36"/>
                    </a:lnTo>
                    <a:lnTo>
                      <a:pt x="105" y="38"/>
                    </a:lnTo>
                    <a:lnTo>
                      <a:pt x="104" y="38"/>
                    </a:lnTo>
                    <a:lnTo>
                      <a:pt x="101" y="42"/>
                    </a:lnTo>
                    <a:lnTo>
                      <a:pt x="99" y="42"/>
                    </a:lnTo>
                    <a:lnTo>
                      <a:pt x="99" y="44"/>
                    </a:lnTo>
                    <a:lnTo>
                      <a:pt x="99" y="45"/>
                    </a:lnTo>
                    <a:lnTo>
                      <a:pt x="98" y="45"/>
                    </a:lnTo>
                    <a:lnTo>
                      <a:pt x="98" y="45"/>
                    </a:lnTo>
                    <a:lnTo>
                      <a:pt x="98" y="45"/>
                    </a:lnTo>
                    <a:lnTo>
                      <a:pt x="98" y="47"/>
                    </a:lnTo>
                    <a:lnTo>
                      <a:pt x="96" y="49"/>
                    </a:lnTo>
                    <a:lnTo>
                      <a:pt x="98" y="50"/>
                    </a:lnTo>
                    <a:lnTo>
                      <a:pt x="98" y="52"/>
                    </a:lnTo>
                    <a:lnTo>
                      <a:pt x="98" y="52"/>
                    </a:lnTo>
                    <a:lnTo>
                      <a:pt x="96" y="53"/>
                    </a:lnTo>
                    <a:lnTo>
                      <a:pt x="96" y="55"/>
                    </a:lnTo>
                    <a:lnTo>
                      <a:pt x="96" y="55"/>
                    </a:lnTo>
                    <a:lnTo>
                      <a:pt x="98" y="57"/>
                    </a:lnTo>
                    <a:lnTo>
                      <a:pt x="101" y="60"/>
                    </a:lnTo>
                    <a:lnTo>
                      <a:pt x="101" y="61"/>
                    </a:lnTo>
                    <a:lnTo>
                      <a:pt x="102" y="61"/>
                    </a:lnTo>
                    <a:lnTo>
                      <a:pt x="102" y="61"/>
                    </a:lnTo>
                    <a:lnTo>
                      <a:pt x="102" y="61"/>
                    </a:lnTo>
                    <a:lnTo>
                      <a:pt x="104" y="61"/>
                    </a:lnTo>
                    <a:lnTo>
                      <a:pt x="104" y="61"/>
                    </a:lnTo>
                    <a:lnTo>
                      <a:pt x="102" y="63"/>
                    </a:lnTo>
                    <a:lnTo>
                      <a:pt x="104" y="63"/>
                    </a:lnTo>
                    <a:lnTo>
                      <a:pt x="105" y="64"/>
                    </a:lnTo>
                    <a:lnTo>
                      <a:pt x="107" y="68"/>
                    </a:lnTo>
                    <a:lnTo>
                      <a:pt x="107" y="68"/>
                    </a:lnTo>
                    <a:lnTo>
                      <a:pt x="105" y="69"/>
                    </a:lnTo>
                    <a:lnTo>
                      <a:pt x="105" y="71"/>
                    </a:lnTo>
                    <a:lnTo>
                      <a:pt x="105" y="71"/>
                    </a:lnTo>
                    <a:lnTo>
                      <a:pt x="107" y="71"/>
                    </a:lnTo>
                    <a:lnTo>
                      <a:pt x="109" y="72"/>
                    </a:lnTo>
                    <a:lnTo>
                      <a:pt x="110" y="72"/>
                    </a:lnTo>
                    <a:lnTo>
                      <a:pt x="113" y="74"/>
                    </a:lnTo>
                    <a:lnTo>
                      <a:pt x="117" y="75"/>
                    </a:lnTo>
                    <a:lnTo>
                      <a:pt x="118" y="77"/>
                    </a:lnTo>
                    <a:lnTo>
                      <a:pt x="121" y="79"/>
                    </a:lnTo>
                    <a:lnTo>
                      <a:pt x="123" y="79"/>
                    </a:lnTo>
                    <a:lnTo>
                      <a:pt x="124" y="80"/>
                    </a:lnTo>
                    <a:lnTo>
                      <a:pt x="124" y="80"/>
                    </a:lnTo>
                    <a:lnTo>
                      <a:pt x="126" y="82"/>
                    </a:lnTo>
                    <a:lnTo>
                      <a:pt x="126" y="85"/>
                    </a:lnTo>
                    <a:lnTo>
                      <a:pt x="128" y="85"/>
                    </a:lnTo>
                    <a:lnTo>
                      <a:pt x="129" y="88"/>
                    </a:lnTo>
                    <a:lnTo>
                      <a:pt x="131" y="90"/>
                    </a:lnTo>
                    <a:lnTo>
                      <a:pt x="131" y="93"/>
                    </a:lnTo>
                    <a:lnTo>
                      <a:pt x="129" y="96"/>
                    </a:lnTo>
                    <a:lnTo>
                      <a:pt x="129" y="102"/>
                    </a:lnTo>
                    <a:lnTo>
                      <a:pt x="131" y="102"/>
                    </a:lnTo>
                    <a:lnTo>
                      <a:pt x="134" y="102"/>
                    </a:lnTo>
                    <a:lnTo>
                      <a:pt x="134" y="105"/>
                    </a:lnTo>
                    <a:lnTo>
                      <a:pt x="134" y="109"/>
                    </a:lnTo>
                    <a:lnTo>
                      <a:pt x="134" y="112"/>
                    </a:lnTo>
                    <a:lnTo>
                      <a:pt x="134" y="112"/>
                    </a:lnTo>
                    <a:lnTo>
                      <a:pt x="135" y="112"/>
                    </a:lnTo>
                    <a:lnTo>
                      <a:pt x="137" y="113"/>
                    </a:lnTo>
                    <a:lnTo>
                      <a:pt x="137" y="113"/>
                    </a:lnTo>
                    <a:lnTo>
                      <a:pt x="137" y="113"/>
                    </a:lnTo>
                    <a:lnTo>
                      <a:pt x="139" y="113"/>
                    </a:lnTo>
                    <a:lnTo>
                      <a:pt x="139" y="115"/>
                    </a:lnTo>
                    <a:lnTo>
                      <a:pt x="140" y="115"/>
                    </a:lnTo>
                    <a:lnTo>
                      <a:pt x="139" y="116"/>
                    </a:lnTo>
                    <a:lnTo>
                      <a:pt x="139" y="116"/>
                    </a:lnTo>
                    <a:lnTo>
                      <a:pt x="140" y="118"/>
                    </a:lnTo>
                    <a:lnTo>
                      <a:pt x="140" y="118"/>
                    </a:lnTo>
                    <a:lnTo>
                      <a:pt x="142" y="120"/>
                    </a:lnTo>
                    <a:lnTo>
                      <a:pt x="140" y="120"/>
                    </a:lnTo>
                    <a:lnTo>
                      <a:pt x="139" y="120"/>
                    </a:lnTo>
                    <a:lnTo>
                      <a:pt x="135" y="118"/>
                    </a:lnTo>
                    <a:lnTo>
                      <a:pt x="135" y="118"/>
                    </a:lnTo>
                    <a:lnTo>
                      <a:pt x="134" y="118"/>
                    </a:lnTo>
                    <a:lnTo>
                      <a:pt x="134" y="118"/>
                    </a:lnTo>
                    <a:lnTo>
                      <a:pt x="131" y="118"/>
                    </a:lnTo>
                    <a:lnTo>
                      <a:pt x="129" y="116"/>
                    </a:lnTo>
                    <a:lnTo>
                      <a:pt x="129" y="116"/>
                    </a:lnTo>
                    <a:lnTo>
                      <a:pt x="126" y="116"/>
                    </a:lnTo>
                    <a:lnTo>
                      <a:pt x="124" y="116"/>
                    </a:lnTo>
                    <a:lnTo>
                      <a:pt x="123" y="118"/>
                    </a:lnTo>
                    <a:lnTo>
                      <a:pt x="121" y="118"/>
                    </a:lnTo>
                    <a:lnTo>
                      <a:pt x="121" y="120"/>
                    </a:lnTo>
                    <a:lnTo>
                      <a:pt x="121" y="120"/>
                    </a:lnTo>
                    <a:lnTo>
                      <a:pt x="120" y="121"/>
                    </a:lnTo>
                    <a:lnTo>
                      <a:pt x="118" y="124"/>
                    </a:lnTo>
                    <a:lnTo>
                      <a:pt x="118" y="126"/>
                    </a:lnTo>
                    <a:lnTo>
                      <a:pt x="117" y="129"/>
                    </a:lnTo>
                    <a:lnTo>
                      <a:pt x="115" y="131"/>
                    </a:lnTo>
                    <a:lnTo>
                      <a:pt x="112" y="132"/>
                    </a:lnTo>
                    <a:lnTo>
                      <a:pt x="110" y="134"/>
                    </a:lnTo>
                    <a:lnTo>
                      <a:pt x="104" y="132"/>
                    </a:lnTo>
                    <a:lnTo>
                      <a:pt x="98" y="132"/>
                    </a:lnTo>
                    <a:lnTo>
                      <a:pt x="91" y="132"/>
                    </a:lnTo>
                    <a:lnTo>
                      <a:pt x="87" y="131"/>
                    </a:lnTo>
                    <a:lnTo>
                      <a:pt x="87" y="131"/>
                    </a:lnTo>
                    <a:lnTo>
                      <a:pt x="80" y="127"/>
                    </a:lnTo>
                    <a:lnTo>
                      <a:pt x="77" y="124"/>
                    </a:lnTo>
                    <a:lnTo>
                      <a:pt x="72" y="121"/>
                    </a:lnTo>
                    <a:lnTo>
                      <a:pt x="68" y="116"/>
                    </a:lnTo>
                    <a:lnTo>
                      <a:pt x="63" y="113"/>
                    </a:lnTo>
                    <a:lnTo>
                      <a:pt x="60" y="110"/>
                    </a:lnTo>
                    <a:lnTo>
                      <a:pt x="55" y="107"/>
                    </a:lnTo>
                    <a:lnTo>
                      <a:pt x="50" y="104"/>
                    </a:lnTo>
                    <a:lnTo>
                      <a:pt x="49" y="101"/>
                    </a:lnTo>
                    <a:lnTo>
                      <a:pt x="44" y="99"/>
                    </a:lnTo>
                    <a:lnTo>
                      <a:pt x="41" y="97"/>
                    </a:lnTo>
                    <a:lnTo>
                      <a:pt x="36" y="94"/>
                    </a:lnTo>
                    <a:lnTo>
                      <a:pt x="33" y="93"/>
                    </a:lnTo>
                    <a:lnTo>
                      <a:pt x="30" y="91"/>
                    </a:lnTo>
                    <a:lnTo>
                      <a:pt x="25" y="88"/>
                    </a:lnTo>
                    <a:lnTo>
                      <a:pt x="23" y="88"/>
                    </a:lnTo>
                    <a:lnTo>
                      <a:pt x="19" y="86"/>
                    </a:lnTo>
                    <a:lnTo>
                      <a:pt x="14" y="86"/>
                    </a:lnTo>
                    <a:lnTo>
                      <a:pt x="9" y="85"/>
                    </a:lnTo>
                    <a:lnTo>
                      <a:pt x="6" y="85"/>
                    </a:lnTo>
                    <a:lnTo>
                      <a:pt x="8" y="83"/>
                    </a:lnTo>
                    <a:lnTo>
                      <a:pt x="8" y="82"/>
                    </a:lnTo>
                    <a:lnTo>
                      <a:pt x="6" y="82"/>
                    </a:lnTo>
                    <a:lnTo>
                      <a:pt x="5" y="82"/>
                    </a:lnTo>
                    <a:lnTo>
                      <a:pt x="3" y="79"/>
                    </a:lnTo>
                    <a:lnTo>
                      <a:pt x="5" y="79"/>
                    </a:lnTo>
                    <a:lnTo>
                      <a:pt x="3" y="75"/>
                    </a:lnTo>
                    <a:lnTo>
                      <a:pt x="3" y="72"/>
                    </a:lnTo>
                    <a:lnTo>
                      <a:pt x="1" y="68"/>
                    </a:lnTo>
                    <a:lnTo>
                      <a:pt x="0" y="64"/>
                    </a:lnTo>
                    <a:lnTo>
                      <a:pt x="5" y="63"/>
                    </a:lnTo>
                    <a:lnTo>
                      <a:pt x="8" y="61"/>
                    </a:lnTo>
                    <a:lnTo>
                      <a:pt x="12" y="58"/>
                    </a:lnTo>
                    <a:lnTo>
                      <a:pt x="16" y="57"/>
                    </a:lnTo>
                    <a:lnTo>
                      <a:pt x="20" y="53"/>
                    </a:lnTo>
                    <a:lnTo>
                      <a:pt x="23" y="52"/>
                    </a:lnTo>
                    <a:lnTo>
                      <a:pt x="28" y="49"/>
                    </a:lnTo>
                    <a:lnTo>
                      <a:pt x="31" y="49"/>
                    </a:lnTo>
                    <a:lnTo>
                      <a:pt x="33" y="47"/>
                    </a:lnTo>
                    <a:lnTo>
                      <a:pt x="35" y="44"/>
                    </a:lnTo>
                    <a:lnTo>
                      <a:pt x="35" y="42"/>
                    </a:lnTo>
                    <a:lnTo>
                      <a:pt x="35" y="41"/>
                    </a:lnTo>
                    <a:lnTo>
                      <a:pt x="35" y="38"/>
                    </a:lnTo>
                    <a:lnTo>
                      <a:pt x="36" y="33"/>
                    </a:lnTo>
                    <a:lnTo>
                      <a:pt x="36" y="31"/>
                    </a:lnTo>
                    <a:lnTo>
                      <a:pt x="36" y="30"/>
                    </a:lnTo>
                    <a:lnTo>
                      <a:pt x="38" y="28"/>
                    </a:lnTo>
                    <a:lnTo>
                      <a:pt x="38" y="27"/>
                    </a:lnTo>
                    <a:lnTo>
                      <a:pt x="38" y="25"/>
                    </a:lnTo>
                    <a:lnTo>
                      <a:pt x="36" y="23"/>
                    </a:lnTo>
                    <a:lnTo>
                      <a:pt x="36" y="20"/>
                    </a:lnTo>
                    <a:lnTo>
                      <a:pt x="36" y="19"/>
                    </a:lnTo>
                    <a:lnTo>
                      <a:pt x="36" y="17"/>
                    </a:lnTo>
                    <a:lnTo>
                      <a:pt x="36" y="16"/>
                    </a:lnTo>
                    <a:lnTo>
                      <a:pt x="38" y="14"/>
                    </a:lnTo>
                    <a:lnTo>
                      <a:pt x="38" y="14"/>
                    </a:lnTo>
                    <a:lnTo>
                      <a:pt x="42" y="12"/>
                    </a:lnTo>
                    <a:lnTo>
                      <a:pt x="44" y="12"/>
                    </a:lnTo>
                    <a:lnTo>
                      <a:pt x="47" y="9"/>
                    </a:lnTo>
                    <a:lnTo>
                      <a:pt x="49" y="8"/>
                    </a:lnTo>
                    <a:lnTo>
                      <a:pt x="50" y="6"/>
                    </a:lnTo>
                    <a:lnTo>
                      <a:pt x="52" y="5"/>
                    </a:lnTo>
                    <a:lnTo>
                      <a:pt x="52" y="5"/>
                    </a:lnTo>
                    <a:lnTo>
                      <a:pt x="52" y="3"/>
                    </a:lnTo>
                    <a:lnTo>
                      <a:pt x="53" y="3"/>
                    </a:lnTo>
                    <a:lnTo>
                      <a:pt x="57" y="1"/>
                    </a:lnTo>
                    <a:lnTo>
                      <a:pt x="58" y="0"/>
                    </a:lnTo>
                    <a:lnTo>
                      <a:pt x="5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8" name="Freeform 247">
                <a:extLst>
                  <a:ext uri="{FF2B5EF4-FFF2-40B4-BE49-F238E27FC236}">
                    <a16:creationId xmlns:a16="http://schemas.microsoft.com/office/drawing/2014/main" id="{1933F939-6FD0-4C9B-B107-B5DC81B5142B}"/>
                  </a:ext>
                </a:extLst>
              </p:cNvPr>
              <p:cNvSpPr>
                <a:spLocks/>
              </p:cNvSpPr>
              <p:nvPr/>
            </p:nvSpPr>
            <p:spPr bwMode="auto">
              <a:xfrm>
                <a:off x="7803880" y="4618642"/>
                <a:ext cx="1950" cy="5848"/>
              </a:xfrm>
              <a:custGeom>
                <a:avLst/>
                <a:gdLst>
                  <a:gd name="T0" fmla="*/ 1 w 1"/>
                  <a:gd name="T1" fmla="*/ 0 h 3"/>
                  <a:gd name="T2" fmla="*/ 1 w 1"/>
                  <a:gd name="T3" fmla="*/ 0 h 3"/>
                  <a:gd name="T4" fmla="*/ 1 w 1"/>
                  <a:gd name="T5" fmla="*/ 2 h 3"/>
                  <a:gd name="T6" fmla="*/ 1 w 1"/>
                  <a:gd name="T7" fmla="*/ 2 h 3"/>
                  <a:gd name="T8" fmla="*/ 1 w 1"/>
                  <a:gd name="T9" fmla="*/ 3 h 3"/>
                  <a:gd name="T10" fmla="*/ 1 w 1"/>
                  <a:gd name="T11" fmla="*/ 3 h 3"/>
                  <a:gd name="T12" fmla="*/ 1 w 1"/>
                  <a:gd name="T13" fmla="*/ 2 h 3"/>
                  <a:gd name="T14" fmla="*/ 0 w 1"/>
                  <a:gd name="T15" fmla="*/ 0 h 3"/>
                  <a:gd name="T16" fmla="*/ 0 w 1"/>
                  <a:gd name="T17" fmla="*/ 0 h 3"/>
                  <a:gd name="T18" fmla="*/ 1 w 1"/>
                  <a:gd name="T19" fmla="*/ 2 h 3"/>
                  <a:gd name="T20" fmla="*/ 1 w 1"/>
                  <a:gd name="T21" fmla="*/ 3 h 3"/>
                  <a:gd name="T22" fmla="*/ 1 w 1"/>
                  <a:gd name="T23" fmla="*/ 2 h 3"/>
                  <a:gd name="T24" fmla="*/ 1 w 1"/>
                  <a:gd name="T25" fmla="*/ 2 h 3"/>
                  <a:gd name="T26" fmla="*/ 1 w 1"/>
                  <a:gd name="T27" fmla="*/ 2 h 3"/>
                  <a:gd name="T28" fmla="*/ 1 w 1"/>
                  <a:gd name="T29" fmla="*/ 0 h 3"/>
                  <a:gd name="T30" fmla="*/ 1 w 1"/>
                  <a:gd name="T31" fmla="*/ 0 h 3"/>
                  <a:gd name="T32" fmla="*/ 1 w 1"/>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3">
                    <a:moveTo>
                      <a:pt x="1" y="0"/>
                    </a:moveTo>
                    <a:lnTo>
                      <a:pt x="1" y="0"/>
                    </a:lnTo>
                    <a:lnTo>
                      <a:pt x="1" y="2"/>
                    </a:lnTo>
                    <a:lnTo>
                      <a:pt x="1" y="2"/>
                    </a:lnTo>
                    <a:lnTo>
                      <a:pt x="1" y="3"/>
                    </a:lnTo>
                    <a:lnTo>
                      <a:pt x="1" y="3"/>
                    </a:lnTo>
                    <a:lnTo>
                      <a:pt x="1" y="2"/>
                    </a:lnTo>
                    <a:lnTo>
                      <a:pt x="0" y="0"/>
                    </a:lnTo>
                    <a:lnTo>
                      <a:pt x="0" y="0"/>
                    </a:lnTo>
                    <a:lnTo>
                      <a:pt x="1" y="2"/>
                    </a:lnTo>
                    <a:lnTo>
                      <a:pt x="1" y="3"/>
                    </a:lnTo>
                    <a:lnTo>
                      <a:pt x="1" y="2"/>
                    </a:lnTo>
                    <a:lnTo>
                      <a:pt x="1" y="2"/>
                    </a:lnTo>
                    <a:lnTo>
                      <a:pt x="1" y="2"/>
                    </a:lnTo>
                    <a:lnTo>
                      <a:pt x="1" y="0"/>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9" name="Freeform 248">
                <a:extLst>
                  <a:ext uri="{FF2B5EF4-FFF2-40B4-BE49-F238E27FC236}">
                    <a16:creationId xmlns:a16="http://schemas.microsoft.com/office/drawing/2014/main" id="{5DD32423-AFB3-41FB-8583-B4F08B3D00B5}"/>
                  </a:ext>
                </a:extLst>
              </p:cNvPr>
              <p:cNvSpPr>
                <a:spLocks noEditPoints="1"/>
              </p:cNvSpPr>
              <p:nvPr/>
            </p:nvSpPr>
            <p:spPr bwMode="auto">
              <a:xfrm>
                <a:off x="7686926" y="3378937"/>
                <a:ext cx="820623" cy="849861"/>
              </a:xfrm>
              <a:custGeom>
                <a:avLst/>
                <a:gdLst>
                  <a:gd name="T0" fmla="*/ 362 w 421"/>
                  <a:gd name="T1" fmla="*/ 417 h 436"/>
                  <a:gd name="T2" fmla="*/ 71 w 421"/>
                  <a:gd name="T3" fmla="*/ 414 h 436"/>
                  <a:gd name="T4" fmla="*/ 350 w 421"/>
                  <a:gd name="T5" fmla="*/ 381 h 436"/>
                  <a:gd name="T6" fmla="*/ 359 w 421"/>
                  <a:gd name="T7" fmla="*/ 361 h 436"/>
                  <a:gd name="T8" fmla="*/ 358 w 421"/>
                  <a:gd name="T9" fmla="*/ 351 h 436"/>
                  <a:gd name="T10" fmla="*/ 354 w 421"/>
                  <a:gd name="T11" fmla="*/ 356 h 436"/>
                  <a:gd name="T12" fmla="*/ 142 w 421"/>
                  <a:gd name="T13" fmla="*/ 0 h 436"/>
                  <a:gd name="T14" fmla="*/ 153 w 421"/>
                  <a:gd name="T15" fmla="*/ 30 h 436"/>
                  <a:gd name="T16" fmla="*/ 154 w 421"/>
                  <a:gd name="T17" fmla="*/ 52 h 436"/>
                  <a:gd name="T18" fmla="*/ 153 w 421"/>
                  <a:gd name="T19" fmla="*/ 64 h 436"/>
                  <a:gd name="T20" fmla="*/ 168 w 421"/>
                  <a:gd name="T21" fmla="*/ 74 h 436"/>
                  <a:gd name="T22" fmla="*/ 176 w 421"/>
                  <a:gd name="T23" fmla="*/ 93 h 436"/>
                  <a:gd name="T24" fmla="*/ 187 w 421"/>
                  <a:gd name="T25" fmla="*/ 115 h 436"/>
                  <a:gd name="T26" fmla="*/ 220 w 421"/>
                  <a:gd name="T27" fmla="*/ 127 h 436"/>
                  <a:gd name="T28" fmla="*/ 250 w 421"/>
                  <a:gd name="T29" fmla="*/ 138 h 436"/>
                  <a:gd name="T30" fmla="*/ 283 w 421"/>
                  <a:gd name="T31" fmla="*/ 145 h 436"/>
                  <a:gd name="T32" fmla="*/ 294 w 421"/>
                  <a:gd name="T33" fmla="*/ 118 h 436"/>
                  <a:gd name="T34" fmla="*/ 309 w 421"/>
                  <a:gd name="T35" fmla="*/ 138 h 436"/>
                  <a:gd name="T36" fmla="*/ 342 w 421"/>
                  <a:gd name="T37" fmla="*/ 137 h 436"/>
                  <a:gd name="T38" fmla="*/ 340 w 421"/>
                  <a:gd name="T39" fmla="*/ 124 h 436"/>
                  <a:gd name="T40" fmla="*/ 361 w 421"/>
                  <a:gd name="T41" fmla="*/ 110 h 436"/>
                  <a:gd name="T42" fmla="*/ 394 w 421"/>
                  <a:gd name="T43" fmla="*/ 104 h 436"/>
                  <a:gd name="T44" fmla="*/ 408 w 421"/>
                  <a:gd name="T45" fmla="*/ 105 h 436"/>
                  <a:gd name="T46" fmla="*/ 421 w 421"/>
                  <a:gd name="T47" fmla="*/ 119 h 436"/>
                  <a:gd name="T48" fmla="*/ 400 w 421"/>
                  <a:gd name="T49" fmla="*/ 135 h 436"/>
                  <a:gd name="T50" fmla="*/ 381 w 421"/>
                  <a:gd name="T51" fmla="*/ 162 h 436"/>
                  <a:gd name="T52" fmla="*/ 365 w 421"/>
                  <a:gd name="T53" fmla="*/ 181 h 436"/>
                  <a:gd name="T54" fmla="*/ 359 w 421"/>
                  <a:gd name="T55" fmla="*/ 208 h 436"/>
                  <a:gd name="T56" fmla="*/ 348 w 421"/>
                  <a:gd name="T57" fmla="*/ 189 h 436"/>
                  <a:gd name="T58" fmla="*/ 334 w 421"/>
                  <a:gd name="T59" fmla="*/ 195 h 436"/>
                  <a:gd name="T60" fmla="*/ 343 w 421"/>
                  <a:gd name="T61" fmla="*/ 176 h 436"/>
                  <a:gd name="T62" fmla="*/ 326 w 421"/>
                  <a:gd name="T63" fmla="*/ 164 h 436"/>
                  <a:gd name="T64" fmla="*/ 304 w 421"/>
                  <a:gd name="T65" fmla="*/ 149 h 436"/>
                  <a:gd name="T66" fmla="*/ 291 w 421"/>
                  <a:gd name="T67" fmla="*/ 143 h 436"/>
                  <a:gd name="T68" fmla="*/ 299 w 421"/>
                  <a:gd name="T69" fmla="*/ 162 h 436"/>
                  <a:gd name="T70" fmla="*/ 296 w 421"/>
                  <a:gd name="T71" fmla="*/ 178 h 436"/>
                  <a:gd name="T72" fmla="*/ 301 w 421"/>
                  <a:gd name="T73" fmla="*/ 208 h 436"/>
                  <a:gd name="T74" fmla="*/ 293 w 421"/>
                  <a:gd name="T75" fmla="*/ 217 h 436"/>
                  <a:gd name="T76" fmla="*/ 271 w 421"/>
                  <a:gd name="T77" fmla="*/ 220 h 436"/>
                  <a:gd name="T78" fmla="*/ 250 w 421"/>
                  <a:gd name="T79" fmla="*/ 246 h 436"/>
                  <a:gd name="T80" fmla="*/ 208 w 421"/>
                  <a:gd name="T81" fmla="*/ 282 h 436"/>
                  <a:gd name="T82" fmla="*/ 181 w 421"/>
                  <a:gd name="T83" fmla="*/ 302 h 436"/>
                  <a:gd name="T84" fmla="*/ 173 w 421"/>
                  <a:gd name="T85" fmla="*/ 349 h 436"/>
                  <a:gd name="T86" fmla="*/ 154 w 421"/>
                  <a:gd name="T87" fmla="*/ 395 h 436"/>
                  <a:gd name="T88" fmla="*/ 119 w 421"/>
                  <a:gd name="T89" fmla="*/ 401 h 436"/>
                  <a:gd name="T90" fmla="*/ 108 w 421"/>
                  <a:gd name="T91" fmla="*/ 368 h 436"/>
                  <a:gd name="T92" fmla="*/ 85 w 421"/>
                  <a:gd name="T93" fmla="*/ 316 h 436"/>
                  <a:gd name="T94" fmla="*/ 67 w 421"/>
                  <a:gd name="T95" fmla="*/ 261 h 436"/>
                  <a:gd name="T96" fmla="*/ 67 w 421"/>
                  <a:gd name="T97" fmla="*/ 227 h 436"/>
                  <a:gd name="T98" fmla="*/ 64 w 421"/>
                  <a:gd name="T99" fmla="*/ 208 h 436"/>
                  <a:gd name="T100" fmla="*/ 41 w 421"/>
                  <a:gd name="T101" fmla="*/ 230 h 436"/>
                  <a:gd name="T102" fmla="*/ 28 w 421"/>
                  <a:gd name="T103" fmla="*/ 203 h 436"/>
                  <a:gd name="T104" fmla="*/ 6 w 421"/>
                  <a:gd name="T105" fmla="*/ 184 h 436"/>
                  <a:gd name="T106" fmla="*/ 15 w 421"/>
                  <a:gd name="T107" fmla="*/ 178 h 436"/>
                  <a:gd name="T108" fmla="*/ 41 w 421"/>
                  <a:gd name="T109" fmla="*/ 175 h 436"/>
                  <a:gd name="T110" fmla="*/ 26 w 421"/>
                  <a:gd name="T111" fmla="*/ 149 h 436"/>
                  <a:gd name="T112" fmla="*/ 30 w 421"/>
                  <a:gd name="T113" fmla="*/ 119 h 436"/>
                  <a:gd name="T114" fmla="*/ 69 w 421"/>
                  <a:gd name="T115" fmla="*/ 102 h 436"/>
                  <a:gd name="T116" fmla="*/ 91 w 421"/>
                  <a:gd name="T117" fmla="*/ 69 h 436"/>
                  <a:gd name="T118" fmla="*/ 93 w 421"/>
                  <a:gd name="T119" fmla="*/ 45 h 436"/>
                  <a:gd name="T120" fmla="*/ 85 w 421"/>
                  <a:gd name="T121" fmla="*/ 27 h 436"/>
                  <a:gd name="T122" fmla="*/ 93 w 421"/>
                  <a:gd name="T123" fmla="*/ 12 h 436"/>
                  <a:gd name="T124" fmla="*/ 129 w 421"/>
                  <a:gd name="T125" fmla="*/ 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1" h="436">
                    <a:moveTo>
                      <a:pt x="370" y="428"/>
                    </a:moveTo>
                    <a:lnTo>
                      <a:pt x="370" y="428"/>
                    </a:lnTo>
                    <a:lnTo>
                      <a:pt x="372" y="431"/>
                    </a:lnTo>
                    <a:lnTo>
                      <a:pt x="372" y="435"/>
                    </a:lnTo>
                    <a:lnTo>
                      <a:pt x="370" y="436"/>
                    </a:lnTo>
                    <a:lnTo>
                      <a:pt x="369" y="431"/>
                    </a:lnTo>
                    <a:lnTo>
                      <a:pt x="367" y="431"/>
                    </a:lnTo>
                    <a:lnTo>
                      <a:pt x="367" y="430"/>
                    </a:lnTo>
                    <a:lnTo>
                      <a:pt x="369" y="430"/>
                    </a:lnTo>
                    <a:lnTo>
                      <a:pt x="370" y="428"/>
                    </a:lnTo>
                    <a:close/>
                    <a:moveTo>
                      <a:pt x="369" y="425"/>
                    </a:moveTo>
                    <a:lnTo>
                      <a:pt x="369" y="427"/>
                    </a:lnTo>
                    <a:lnTo>
                      <a:pt x="367" y="428"/>
                    </a:lnTo>
                    <a:lnTo>
                      <a:pt x="367" y="427"/>
                    </a:lnTo>
                    <a:lnTo>
                      <a:pt x="367" y="427"/>
                    </a:lnTo>
                    <a:lnTo>
                      <a:pt x="367" y="427"/>
                    </a:lnTo>
                    <a:lnTo>
                      <a:pt x="369" y="425"/>
                    </a:lnTo>
                    <a:close/>
                    <a:moveTo>
                      <a:pt x="364" y="417"/>
                    </a:moveTo>
                    <a:lnTo>
                      <a:pt x="364" y="419"/>
                    </a:lnTo>
                    <a:lnTo>
                      <a:pt x="364" y="419"/>
                    </a:lnTo>
                    <a:lnTo>
                      <a:pt x="364" y="419"/>
                    </a:lnTo>
                    <a:lnTo>
                      <a:pt x="364" y="419"/>
                    </a:lnTo>
                    <a:lnTo>
                      <a:pt x="364" y="419"/>
                    </a:lnTo>
                    <a:lnTo>
                      <a:pt x="362" y="417"/>
                    </a:lnTo>
                    <a:lnTo>
                      <a:pt x="362" y="417"/>
                    </a:lnTo>
                    <a:lnTo>
                      <a:pt x="364" y="417"/>
                    </a:lnTo>
                    <a:close/>
                    <a:moveTo>
                      <a:pt x="365" y="414"/>
                    </a:moveTo>
                    <a:lnTo>
                      <a:pt x="365" y="414"/>
                    </a:lnTo>
                    <a:lnTo>
                      <a:pt x="365" y="416"/>
                    </a:lnTo>
                    <a:lnTo>
                      <a:pt x="365" y="417"/>
                    </a:lnTo>
                    <a:lnTo>
                      <a:pt x="365" y="417"/>
                    </a:lnTo>
                    <a:lnTo>
                      <a:pt x="365" y="417"/>
                    </a:lnTo>
                    <a:lnTo>
                      <a:pt x="365" y="417"/>
                    </a:lnTo>
                    <a:lnTo>
                      <a:pt x="365" y="416"/>
                    </a:lnTo>
                    <a:lnTo>
                      <a:pt x="365" y="416"/>
                    </a:lnTo>
                    <a:lnTo>
                      <a:pt x="365" y="414"/>
                    </a:lnTo>
                    <a:lnTo>
                      <a:pt x="365" y="414"/>
                    </a:lnTo>
                    <a:close/>
                    <a:moveTo>
                      <a:pt x="71" y="413"/>
                    </a:moveTo>
                    <a:lnTo>
                      <a:pt x="71" y="413"/>
                    </a:lnTo>
                    <a:lnTo>
                      <a:pt x="71" y="413"/>
                    </a:lnTo>
                    <a:lnTo>
                      <a:pt x="71" y="414"/>
                    </a:lnTo>
                    <a:lnTo>
                      <a:pt x="71" y="414"/>
                    </a:lnTo>
                    <a:lnTo>
                      <a:pt x="69" y="414"/>
                    </a:lnTo>
                    <a:lnTo>
                      <a:pt x="69" y="414"/>
                    </a:lnTo>
                    <a:lnTo>
                      <a:pt x="69" y="414"/>
                    </a:lnTo>
                    <a:lnTo>
                      <a:pt x="69" y="414"/>
                    </a:lnTo>
                    <a:lnTo>
                      <a:pt x="69" y="414"/>
                    </a:lnTo>
                    <a:lnTo>
                      <a:pt x="71" y="414"/>
                    </a:lnTo>
                    <a:lnTo>
                      <a:pt x="71" y="413"/>
                    </a:lnTo>
                    <a:lnTo>
                      <a:pt x="71" y="413"/>
                    </a:lnTo>
                    <a:close/>
                    <a:moveTo>
                      <a:pt x="359" y="413"/>
                    </a:moveTo>
                    <a:lnTo>
                      <a:pt x="361" y="414"/>
                    </a:lnTo>
                    <a:lnTo>
                      <a:pt x="361" y="414"/>
                    </a:lnTo>
                    <a:lnTo>
                      <a:pt x="359" y="414"/>
                    </a:lnTo>
                    <a:lnTo>
                      <a:pt x="359" y="414"/>
                    </a:lnTo>
                    <a:lnTo>
                      <a:pt x="359" y="413"/>
                    </a:lnTo>
                    <a:lnTo>
                      <a:pt x="359" y="413"/>
                    </a:lnTo>
                    <a:close/>
                    <a:moveTo>
                      <a:pt x="354" y="400"/>
                    </a:moveTo>
                    <a:lnTo>
                      <a:pt x="354" y="400"/>
                    </a:lnTo>
                    <a:lnTo>
                      <a:pt x="356" y="400"/>
                    </a:lnTo>
                    <a:lnTo>
                      <a:pt x="354" y="401"/>
                    </a:lnTo>
                    <a:lnTo>
                      <a:pt x="354" y="401"/>
                    </a:lnTo>
                    <a:lnTo>
                      <a:pt x="354" y="400"/>
                    </a:lnTo>
                    <a:lnTo>
                      <a:pt x="354" y="400"/>
                    </a:lnTo>
                    <a:lnTo>
                      <a:pt x="354" y="400"/>
                    </a:lnTo>
                    <a:lnTo>
                      <a:pt x="354" y="400"/>
                    </a:lnTo>
                    <a:close/>
                    <a:moveTo>
                      <a:pt x="351" y="375"/>
                    </a:moveTo>
                    <a:lnTo>
                      <a:pt x="351" y="376"/>
                    </a:lnTo>
                    <a:lnTo>
                      <a:pt x="351" y="378"/>
                    </a:lnTo>
                    <a:lnTo>
                      <a:pt x="351" y="381"/>
                    </a:lnTo>
                    <a:lnTo>
                      <a:pt x="351" y="381"/>
                    </a:lnTo>
                    <a:lnTo>
                      <a:pt x="350" y="381"/>
                    </a:lnTo>
                    <a:lnTo>
                      <a:pt x="350" y="379"/>
                    </a:lnTo>
                    <a:lnTo>
                      <a:pt x="348" y="378"/>
                    </a:lnTo>
                    <a:lnTo>
                      <a:pt x="350" y="376"/>
                    </a:lnTo>
                    <a:lnTo>
                      <a:pt x="350" y="376"/>
                    </a:lnTo>
                    <a:lnTo>
                      <a:pt x="351" y="375"/>
                    </a:lnTo>
                    <a:close/>
                    <a:moveTo>
                      <a:pt x="66" y="370"/>
                    </a:moveTo>
                    <a:lnTo>
                      <a:pt x="66" y="370"/>
                    </a:lnTo>
                    <a:lnTo>
                      <a:pt x="66" y="370"/>
                    </a:lnTo>
                    <a:lnTo>
                      <a:pt x="66" y="370"/>
                    </a:lnTo>
                    <a:lnTo>
                      <a:pt x="66" y="372"/>
                    </a:lnTo>
                    <a:lnTo>
                      <a:pt x="66" y="372"/>
                    </a:lnTo>
                    <a:lnTo>
                      <a:pt x="66" y="372"/>
                    </a:lnTo>
                    <a:lnTo>
                      <a:pt x="66" y="370"/>
                    </a:lnTo>
                    <a:lnTo>
                      <a:pt x="66" y="370"/>
                    </a:lnTo>
                    <a:close/>
                    <a:moveTo>
                      <a:pt x="353" y="367"/>
                    </a:moveTo>
                    <a:lnTo>
                      <a:pt x="354" y="367"/>
                    </a:lnTo>
                    <a:lnTo>
                      <a:pt x="354" y="368"/>
                    </a:lnTo>
                    <a:lnTo>
                      <a:pt x="354" y="368"/>
                    </a:lnTo>
                    <a:lnTo>
                      <a:pt x="353" y="368"/>
                    </a:lnTo>
                    <a:lnTo>
                      <a:pt x="353" y="368"/>
                    </a:lnTo>
                    <a:lnTo>
                      <a:pt x="353" y="368"/>
                    </a:lnTo>
                    <a:lnTo>
                      <a:pt x="353" y="367"/>
                    </a:lnTo>
                    <a:close/>
                    <a:moveTo>
                      <a:pt x="359" y="359"/>
                    </a:moveTo>
                    <a:lnTo>
                      <a:pt x="359" y="361"/>
                    </a:lnTo>
                    <a:lnTo>
                      <a:pt x="358" y="361"/>
                    </a:lnTo>
                    <a:lnTo>
                      <a:pt x="358" y="359"/>
                    </a:lnTo>
                    <a:lnTo>
                      <a:pt x="358" y="359"/>
                    </a:lnTo>
                    <a:lnTo>
                      <a:pt x="359" y="359"/>
                    </a:lnTo>
                    <a:close/>
                    <a:moveTo>
                      <a:pt x="354" y="345"/>
                    </a:moveTo>
                    <a:lnTo>
                      <a:pt x="354" y="345"/>
                    </a:lnTo>
                    <a:lnTo>
                      <a:pt x="354" y="346"/>
                    </a:lnTo>
                    <a:lnTo>
                      <a:pt x="354" y="348"/>
                    </a:lnTo>
                    <a:lnTo>
                      <a:pt x="353" y="346"/>
                    </a:lnTo>
                    <a:lnTo>
                      <a:pt x="354" y="345"/>
                    </a:lnTo>
                    <a:lnTo>
                      <a:pt x="354" y="345"/>
                    </a:lnTo>
                    <a:close/>
                    <a:moveTo>
                      <a:pt x="359" y="337"/>
                    </a:moveTo>
                    <a:lnTo>
                      <a:pt x="359" y="338"/>
                    </a:lnTo>
                    <a:lnTo>
                      <a:pt x="359" y="338"/>
                    </a:lnTo>
                    <a:lnTo>
                      <a:pt x="359" y="340"/>
                    </a:lnTo>
                    <a:lnTo>
                      <a:pt x="359" y="342"/>
                    </a:lnTo>
                    <a:lnTo>
                      <a:pt x="359" y="342"/>
                    </a:lnTo>
                    <a:lnTo>
                      <a:pt x="359" y="343"/>
                    </a:lnTo>
                    <a:lnTo>
                      <a:pt x="358" y="343"/>
                    </a:lnTo>
                    <a:lnTo>
                      <a:pt x="358" y="343"/>
                    </a:lnTo>
                    <a:lnTo>
                      <a:pt x="358" y="345"/>
                    </a:lnTo>
                    <a:lnTo>
                      <a:pt x="356" y="346"/>
                    </a:lnTo>
                    <a:lnTo>
                      <a:pt x="358" y="346"/>
                    </a:lnTo>
                    <a:lnTo>
                      <a:pt x="358" y="351"/>
                    </a:lnTo>
                    <a:lnTo>
                      <a:pt x="358" y="353"/>
                    </a:lnTo>
                    <a:lnTo>
                      <a:pt x="356" y="353"/>
                    </a:lnTo>
                    <a:lnTo>
                      <a:pt x="356" y="356"/>
                    </a:lnTo>
                    <a:lnTo>
                      <a:pt x="356" y="357"/>
                    </a:lnTo>
                    <a:lnTo>
                      <a:pt x="356" y="359"/>
                    </a:lnTo>
                    <a:lnTo>
                      <a:pt x="354" y="359"/>
                    </a:lnTo>
                    <a:lnTo>
                      <a:pt x="354" y="359"/>
                    </a:lnTo>
                    <a:lnTo>
                      <a:pt x="354" y="361"/>
                    </a:lnTo>
                    <a:lnTo>
                      <a:pt x="356" y="361"/>
                    </a:lnTo>
                    <a:lnTo>
                      <a:pt x="356" y="361"/>
                    </a:lnTo>
                    <a:lnTo>
                      <a:pt x="354" y="362"/>
                    </a:lnTo>
                    <a:lnTo>
                      <a:pt x="354" y="365"/>
                    </a:lnTo>
                    <a:lnTo>
                      <a:pt x="354" y="367"/>
                    </a:lnTo>
                    <a:lnTo>
                      <a:pt x="354" y="367"/>
                    </a:lnTo>
                    <a:lnTo>
                      <a:pt x="353" y="367"/>
                    </a:lnTo>
                    <a:lnTo>
                      <a:pt x="351" y="364"/>
                    </a:lnTo>
                    <a:lnTo>
                      <a:pt x="351" y="362"/>
                    </a:lnTo>
                    <a:lnTo>
                      <a:pt x="351" y="361"/>
                    </a:lnTo>
                    <a:lnTo>
                      <a:pt x="351" y="361"/>
                    </a:lnTo>
                    <a:lnTo>
                      <a:pt x="353" y="361"/>
                    </a:lnTo>
                    <a:lnTo>
                      <a:pt x="353" y="359"/>
                    </a:lnTo>
                    <a:lnTo>
                      <a:pt x="353" y="357"/>
                    </a:lnTo>
                    <a:lnTo>
                      <a:pt x="353" y="356"/>
                    </a:lnTo>
                    <a:lnTo>
                      <a:pt x="354" y="356"/>
                    </a:lnTo>
                    <a:lnTo>
                      <a:pt x="354" y="356"/>
                    </a:lnTo>
                    <a:lnTo>
                      <a:pt x="354" y="356"/>
                    </a:lnTo>
                    <a:lnTo>
                      <a:pt x="354" y="354"/>
                    </a:lnTo>
                    <a:lnTo>
                      <a:pt x="354" y="354"/>
                    </a:lnTo>
                    <a:lnTo>
                      <a:pt x="354" y="354"/>
                    </a:lnTo>
                    <a:lnTo>
                      <a:pt x="354" y="351"/>
                    </a:lnTo>
                    <a:lnTo>
                      <a:pt x="354" y="351"/>
                    </a:lnTo>
                    <a:lnTo>
                      <a:pt x="354" y="349"/>
                    </a:lnTo>
                    <a:lnTo>
                      <a:pt x="354" y="348"/>
                    </a:lnTo>
                    <a:lnTo>
                      <a:pt x="354" y="348"/>
                    </a:lnTo>
                    <a:lnTo>
                      <a:pt x="356" y="346"/>
                    </a:lnTo>
                    <a:lnTo>
                      <a:pt x="356" y="345"/>
                    </a:lnTo>
                    <a:lnTo>
                      <a:pt x="356" y="345"/>
                    </a:lnTo>
                    <a:lnTo>
                      <a:pt x="356" y="342"/>
                    </a:lnTo>
                    <a:lnTo>
                      <a:pt x="356" y="340"/>
                    </a:lnTo>
                    <a:lnTo>
                      <a:pt x="358" y="338"/>
                    </a:lnTo>
                    <a:lnTo>
                      <a:pt x="359" y="337"/>
                    </a:lnTo>
                    <a:lnTo>
                      <a:pt x="359" y="337"/>
                    </a:lnTo>
                    <a:close/>
                    <a:moveTo>
                      <a:pt x="138" y="0"/>
                    </a:moveTo>
                    <a:lnTo>
                      <a:pt x="138" y="0"/>
                    </a:lnTo>
                    <a:lnTo>
                      <a:pt x="140" y="1"/>
                    </a:lnTo>
                    <a:lnTo>
                      <a:pt x="140" y="1"/>
                    </a:lnTo>
                    <a:lnTo>
                      <a:pt x="140" y="1"/>
                    </a:lnTo>
                    <a:lnTo>
                      <a:pt x="142" y="0"/>
                    </a:lnTo>
                    <a:lnTo>
                      <a:pt x="142" y="1"/>
                    </a:lnTo>
                    <a:lnTo>
                      <a:pt x="142" y="1"/>
                    </a:lnTo>
                    <a:lnTo>
                      <a:pt x="142" y="3"/>
                    </a:lnTo>
                    <a:lnTo>
                      <a:pt x="142" y="4"/>
                    </a:lnTo>
                    <a:lnTo>
                      <a:pt x="143" y="6"/>
                    </a:lnTo>
                    <a:lnTo>
                      <a:pt x="143" y="9"/>
                    </a:lnTo>
                    <a:lnTo>
                      <a:pt x="145" y="12"/>
                    </a:lnTo>
                    <a:lnTo>
                      <a:pt x="145" y="14"/>
                    </a:lnTo>
                    <a:lnTo>
                      <a:pt x="146" y="15"/>
                    </a:lnTo>
                    <a:lnTo>
                      <a:pt x="149" y="15"/>
                    </a:lnTo>
                    <a:lnTo>
                      <a:pt x="151" y="15"/>
                    </a:lnTo>
                    <a:lnTo>
                      <a:pt x="153" y="17"/>
                    </a:lnTo>
                    <a:lnTo>
                      <a:pt x="154" y="19"/>
                    </a:lnTo>
                    <a:lnTo>
                      <a:pt x="154" y="19"/>
                    </a:lnTo>
                    <a:lnTo>
                      <a:pt x="156" y="20"/>
                    </a:lnTo>
                    <a:lnTo>
                      <a:pt x="156" y="20"/>
                    </a:lnTo>
                    <a:lnTo>
                      <a:pt x="156" y="20"/>
                    </a:lnTo>
                    <a:lnTo>
                      <a:pt x="154" y="22"/>
                    </a:lnTo>
                    <a:lnTo>
                      <a:pt x="153" y="23"/>
                    </a:lnTo>
                    <a:lnTo>
                      <a:pt x="153" y="23"/>
                    </a:lnTo>
                    <a:lnTo>
                      <a:pt x="153" y="25"/>
                    </a:lnTo>
                    <a:lnTo>
                      <a:pt x="153" y="27"/>
                    </a:lnTo>
                    <a:lnTo>
                      <a:pt x="153" y="28"/>
                    </a:lnTo>
                    <a:lnTo>
                      <a:pt x="153" y="30"/>
                    </a:lnTo>
                    <a:lnTo>
                      <a:pt x="153" y="33"/>
                    </a:lnTo>
                    <a:lnTo>
                      <a:pt x="154" y="34"/>
                    </a:lnTo>
                    <a:lnTo>
                      <a:pt x="154" y="34"/>
                    </a:lnTo>
                    <a:lnTo>
                      <a:pt x="156" y="34"/>
                    </a:lnTo>
                    <a:lnTo>
                      <a:pt x="156" y="36"/>
                    </a:lnTo>
                    <a:lnTo>
                      <a:pt x="157" y="36"/>
                    </a:lnTo>
                    <a:lnTo>
                      <a:pt x="157" y="38"/>
                    </a:lnTo>
                    <a:lnTo>
                      <a:pt x="157" y="38"/>
                    </a:lnTo>
                    <a:lnTo>
                      <a:pt x="157" y="39"/>
                    </a:lnTo>
                    <a:lnTo>
                      <a:pt x="157" y="39"/>
                    </a:lnTo>
                    <a:lnTo>
                      <a:pt x="157" y="41"/>
                    </a:lnTo>
                    <a:lnTo>
                      <a:pt x="157" y="41"/>
                    </a:lnTo>
                    <a:lnTo>
                      <a:pt x="159" y="42"/>
                    </a:lnTo>
                    <a:lnTo>
                      <a:pt x="159" y="42"/>
                    </a:lnTo>
                    <a:lnTo>
                      <a:pt x="159" y="44"/>
                    </a:lnTo>
                    <a:lnTo>
                      <a:pt x="159" y="44"/>
                    </a:lnTo>
                    <a:lnTo>
                      <a:pt x="159" y="45"/>
                    </a:lnTo>
                    <a:lnTo>
                      <a:pt x="159" y="47"/>
                    </a:lnTo>
                    <a:lnTo>
                      <a:pt x="159" y="49"/>
                    </a:lnTo>
                    <a:lnTo>
                      <a:pt x="159" y="49"/>
                    </a:lnTo>
                    <a:lnTo>
                      <a:pt x="157" y="49"/>
                    </a:lnTo>
                    <a:lnTo>
                      <a:pt x="157" y="50"/>
                    </a:lnTo>
                    <a:lnTo>
                      <a:pt x="156" y="50"/>
                    </a:lnTo>
                    <a:lnTo>
                      <a:pt x="154" y="52"/>
                    </a:lnTo>
                    <a:lnTo>
                      <a:pt x="154" y="50"/>
                    </a:lnTo>
                    <a:lnTo>
                      <a:pt x="153" y="49"/>
                    </a:lnTo>
                    <a:lnTo>
                      <a:pt x="153" y="49"/>
                    </a:lnTo>
                    <a:lnTo>
                      <a:pt x="153" y="49"/>
                    </a:lnTo>
                    <a:lnTo>
                      <a:pt x="151" y="47"/>
                    </a:lnTo>
                    <a:lnTo>
                      <a:pt x="151" y="47"/>
                    </a:lnTo>
                    <a:lnTo>
                      <a:pt x="149" y="47"/>
                    </a:lnTo>
                    <a:lnTo>
                      <a:pt x="148" y="49"/>
                    </a:lnTo>
                    <a:lnTo>
                      <a:pt x="146" y="49"/>
                    </a:lnTo>
                    <a:lnTo>
                      <a:pt x="146" y="49"/>
                    </a:lnTo>
                    <a:lnTo>
                      <a:pt x="148" y="49"/>
                    </a:lnTo>
                    <a:lnTo>
                      <a:pt x="148" y="50"/>
                    </a:lnTo>
                    <a:lnTo>
                      <a:pt x="148" y="52"/>
                    </a:lnTo>
                    <a:lnTo>
                      <a:pt x="148" y="53"/>
                    </a:lnTo>
                    <a:lnTo>
                      <a:pt x="148" y="53"/>
                    </a:lnTo>
                    <a:lnTo>
                      <a:pt x="151" y="56"/>
                    </a:lnTo>
                    <a:lnTo>
                      <a:pt x="153" y="56"/>
                    </a:lnTo>
                    <a:lnTo>
                      <a:pt x="153" y="58"/>
                    </a:lnTo>
                    <a:lnTo>
                      <a:pt x="151" y="58"/>
                    </a:lnTo>
                    <a:lnTo>
                      <a:pt x="151" y="60"/>
                    </a:lnTo>
                    <a:lnTo>
                      <a:pt x="151" y="61"/>
                    </a:lnTo>
                    <a:lnTo>
                      <a:pt x="153" y="63"/>
                    </a:lnTo>
                    <a:lnTo>
                      <a:pt x="153" y="63"/>
                    </a:lnTo>
                    <a:lnTo>
                      <a:pt x="153" y="64"/>
                    </a:lnTo>
                    <a:lnTo>
                      <a:pt x="153" y="66"/>
                    </a:lnTo>
                    <a:lnTo>
                      <a:pt x="153" y="66"/>
                    </a:lnTo>
                    <a:lnTo>
                      <a:pt x="153" y="67"/>
                    </a:lnTo>
                    <a:lnTo>
                      <a:pt x="153" y="67"/>
                    </a:lnTo>
                    <a:lnTo>
                      <a:pt x="153" y="67"/>
                    </a:lnTo>
                    <a:lnTo>
                      <a:pt x="154" y="67"/>
                    </a:lnTo>
                    <a:lnTo>
                      <a:pt x="154" y="67"/>
                    </a:lnTo>
                    <a:lnTo>
                      <a:pt x="156" y="67"/>
                    </a:lnTo>
                    <a:lnTo>
                      <a:pt x="156" y="67"/>
                    </a:lnTo>
                    <a:lnTo>
                      <a:pt x="156" y="66"/>
                    </a:lnTo>
                    <a:lnTo>
                      <a:pt x="156" y="66"/>
                    </a:lnTo>
                    <a:lnTo>
                      <a:pt x="157" y="66"/>
                    </a:lnTo>
                    <a:lnTo>
                      <a:pt x="159" y="69"/>
                    </a:lnTo>
                    <a:lnTo>
                      <a:pt x="160" y="71"/>
                    </a:lnTo>
                    <a:lnTo>
                      <a:pt x="160" y="71"/>
                    </a:lnTo>
                    <a:lnTo>
                      <a:pt x="160" y="71"/>
                    </a:lnTo>
                    <a:lnTo>
                      <a:pt x="162" y="72"/>
                    </a:lnTo>
                    <a:lnTo>
                      <a:pt x="164" y="72"/>
                    </a:lnTo>
                    <a:lnTo>
                      <a:pt x="164" y="74"/>
                    </a:lnTo>
                    <a:lnTo>
                      <a:pt x="165" y="74"/>
                    </a:lnTo>
                    <a:lnTo>
                      <a:pt x="167" y="74"/>
                    </a:lnTo>
                    <a:lnTo>
                      <a:pt x="168" y="74"/>
                    </a:lnTo>
                    <a:lnTo>
                      <a:pt x="168" y="74"/>
                    </a:lnTo>
                    <a:lnTo>
                      <a:pt x="168" y="74"/>
                    </a:lnTo>
                    <a:lnTo>
                      <a:pt x="170" y="74"/>
                    </a:lnTo>
                    <a:lnTo>
                      <a:pt x="171" y="75"/>
                    </a:lnTo>
                    <a:lnTo>
                      <a:pt x="173" y="75"/>
                    </a:lnTo>
                    <a:lnTo>
                      <a:pt x="173" y="77"/>
                    </a:lnTo>
                    <a:lnTo>
                      <a:pt x="173" y="77"/>
                    </a:lnTo>
                    <a:lnTo>
                      <a:pt x="173" y="79"/>
                    </a:lnTo>
                    <a:lnTo>
                      <a:pt x="173" y="80"/>
                    </a:lnTo>
                    <a:lnTo>
                      <a:pt x="175" y="80"/>
                    </a:lnTo>
                    <a:lnTo>
                      <a:pt x="176" y="80"/>
                    </a:lnTo>
                    <a:lnTo>
                      <a:pt x="178" y="82"/>
                    </a:lnTo>
                    <a:lnTo>
                      <a:pt x="179" y="82"/>
                    </a:lnTo>
                    <a:lnTo>
                      <a:pt x="179" y="82"/>
                    </a:lnTo>
                    <a:lnTo>
                      <a:pt x="181" y="83"/>
                    </a:lnTo>
                    <a:lnTo>
                      <a:pt x="183" y="83"/>
                    </a:lnTo>
                    <a:lnTo>
                      <a:pt x="184" y="85"/>
                    </a:lnTo>
                    <a:lnTo>
                      <a:pt x="184" y="86"/>
                    </a:lnTo>
                    <a:lnTo>
                      <a:pt x="184" y="85"/>
                    </a:lnTo>
                    <a:lnTo>
                      <a:pt x="184" y="86"/>
                    </a:lnTo>
                    <a:lnTo>
                      <a:pt x="183" y="86"/>
                    </a:lnTo>
                    <a:lnTo>
                      <a:pt x="183" y="86"/>
                    </a:lnTo>
                    <a:lnTo>
                      <a:pt x="179" y="88"/>
                    </a:lnTo>
                    <a:lnTo>
                      <a:pt x="179" y="90"/>
                    </a:lnTo>
                    <a:lnTo>
                      <a:pt x="178" y="90"/>
                    </a:lnTo>
                    <a:lnTo>
                      <a:pt x="176" y="93"/>
                    </a:lnTo>
                    <a:lnTo>
                      <a:pt x="175" y="96"/>
                    </a:lnTo>
                    <a:lnTo>
                      <a:pt x="175" y="97"/>
                    </a:lnTo>
                    <a:lnTo>
                      <a:pt x="175" y="99"/>
                    </a:lnTo>
                    <a:lnTo>
                      <a:pt x="173" y="101"/>
                    </a:lnTo>
                    <a:lnTo>
                      <a:pt x="173" y="102"/>
                    </a:lnTo>
                    <a:lnTo>
                      <a:pt x="171" y="102"/>
                    </a:lnTo>
                    <a:lnTo>
                      <a:pt x="171" y="104"/>
                    </a:lnTo>
                    <a:lnTo>
                      <a:pt x="171" y="107"/>
                    </a:lnTo>
                    <a:lnTo>
                      <a:pt x="171" y="107"/>
                    </a:lnTo>
                    <a:lnTo>
                      <a:pt x="173" y="107"/>
                    </a:lnTo>
                    <a:lnTo>
                      <a:pt x="173" y="108"/>
                    </a:lnTo>
                    <a:lnTo>
                      <a:pt x="175" y="110"/>
                    </a:lnTo>
                    <a:lnTo>
                      <a:pt x="176" y="110"/>
                    </a:lnTo>
                    <a:lnTo>
                      <a:pt x="178" y="110"/>
                    </a:lnTo>
                    <a:lnTo>
                      <a:pt x="178" y="110"/>
                    </a:lnTo>
                    <a:lnTo>
                      <a:pt x="178" y="110"/>
                    </a:lnTo>
                    <a:lnTo>
                      <a:pt x="179" y="110"/>
                    </a:lnTo>
                    <a:lnTo>
                      <a:pt x="179" y="110"/>
                    </a:lnTo>
                    <a:lnTo>
                      <a:pt x="181" y="112"/>
                    </a:lnTo>
                    <a:lnTo>
                      <a:pt x="181" y="112"/>
                    </a:lnTo>
                    <a:lnTo>
                      <a:pt x="183" y="113"/>
                    </a:lnTo>
                    <a:lnTo>
                      <a:pt x="186" y="113"/>
                    </a:lnTo>
                    <a:lnTo>
                      <a:pt x="187" y="115"/>
                    </a:lnTo>
                    <a:lnTo>
                      <a:pt x="187" y="115"/>
                    </a:lnTo>
                    <a:lnTo>
                      <a:pt x="189" y="116"/>
                    </a:lnTo>
                    <a:lnTo>
                      <a:pt x="189" y="116"/>
                    </a:lnTo>
                    <a:lnTo>
                      <a:pt x="192" y="119"/>
                    </a:lnTo>
                    <a:lnTo>
                      <a:pt x="194" y="119"/>
                    </a:lnTo>
                    <a:lnTo>
                      <a:pt x="195" y="121"/>
                    </a:lnTo>
                    <a:lnTo>
                      <a:pt x="197" y="121"/>
                    </a:lnTo>
                    <a:lnTo>
                      <a:pt x="198" y="121"/>
                    </a:lnTo>
                    <a:lnTo>
                      <a:pt x="198" y="121"/>
                    </a:lnTo>
                    <a:lnTo>
                      <a:pt x="198" y="121"/>
                    </a:lnTo>
                    <a:lnTo>
                      <a:pt x="200" y="121"/>
                    </a:lnTo>
                    <a:lnTo>
                      <a:pt x="201" y="121"/>
                    </a:lnTo>
                    <a:lnTo>
                      <a:pt x="203" y="124"/>
                    </a:lnTo>
                    <a:lnTo>
                      <a:pt x="206" y="124"/>
                    </a:lnTo>
                    <a:lnTo>
                      <a:pt x="208" y="124"/>
                    </a:lnTo>
                    <a:lnTo>
                      <a:pt x="209" y="124"/>
                    </a:lnTo>
                    <a:lnTo>
                      <a:pt x="209" y="126"/>
                    </a:lnTo>
                    <a:lnTo>
                      <a:pt x="209" y="127"/>
                    </a:lnTo>
                    <a:lnTo>
                      <a:pt x="212" y="127"/>
                    </a:lnTo>
                    <a:lnTo>
                      <a:pt x="214" y="129"/>
                    </a:lnTo>
                    <a:lnTo>
                      <a:pt x="217" y="129"/>
                    </a:lnTo>
                    <a:lnTo>
                      <a:pt x="217" y="129"/>
                    </a:lnTo>
                    <a:lnTo>
                      <a:pt x="219" y="129"/>
                    </a:lnTo>
                    <a:lnTo>
                      <a:pt x="219" y="129"/>
                    </a:lnTo>
                    <a:lnTo>
                      <a:pt x="220" y="127"/>
                    </a:lnTo>
                    <a:lnTo>
                      <a:pt x="222" y="129"/>
                    </a:lnTo>
                    <a:lnTo>
                      <a:pt x="225" y="129"/>
                    </a:lnTo>
                    <a:lnTo>
                      <a:pt x="225" y="129"/>
                    </a:lnTo>
                    <a:lnTo>
                      <a:pt x="227" y="129"/>
                    </a:lnTo>
                    <a:lnTo>
                      <a:pt x="228" y="127"/>
                    </a:lnTo>
                    <a:lnTo>
                      <a:pt x="230" y="127"/>
                    </a:lnTo>
                    <a:lnTo>
                      <a:pt x="231" y="129"/>
                    </a:lnTo>
                    <a:lnTo>
                      <a:pt x="235" y="130"/>
                    </a:lnTo>
                    <a:lnTo>
                      <a:pt x="236" y="130"/>
                    </a:lnTo>
                    <a:lnTo>
                      <a:pt x="238" y="132"/>
                    </a:lnTo>
                    <a:lnTo>
                      <a:pt x="238" y="132"/>
                    </a:lnTo>
                    <a:lnTo>
                      <a:pt x="238" y="134"/>
                    </a:lnTo>
                    <a:lnTo>
                      <a:pt x="238" y="135"/>
                    </a:lnTo>
                    <a:lnTo>
                      <a:pt x="241" y="137"/>
                    </a:lnTo>
                    <a:lnTo>
                      <a:pt x="242" y="137"/>
                    </a:lnTo>
                    <a:lnTo>
                      <a:pt x="244" y="137"/>
                    </a:lnTo>
                    <a:lnTo>
                      <a:pt x="244" y="137"/>
                    </a:lnTo>
                    <a:lnTo>
                      <a:pt x="244" y="137"/>
                    </a:lnTo>
                    <a:lnTo>
                      <a:pt x="246" y="138"/>
                    </a:lnTo>
                    <a:lnTo>
                      <a:pt x="246" y="138"/>
                    </a:lnTo>
                    <a:lnTo>
                      <a:pt x="246" y="138"/>
                    </a:lnTo>
                    <a:lnTo>
                      <a:pt x="247" y="140"/>
                    </a:lnTo>
                    <a:lnTo>
                      <a:pt x="249" y="138"/>
                    </a:lnTo>
                    <a:lnTo>
                      <a:pt x="250" y="138"/>
                    </a:lnTo>
                    <a:lnTo>
                      <a:pt x="252" y="138"/>
                    </a:lnTo>
                    <a:lnTo>
                      <a:pt x="252" y="138"/>
                    </a:lnTo>
                    <a:lnTo>
                      <a:pt x="253" y="140"/>
                    </a:lnTo>
                    <a:lnTo>
                      <a:pt x="253" y="142"/>
                    </a:lnTo>
                    <a:lnTo>
                      <a:pt x="253" y="142"/>
                    </a:lnTo>
                    <a:lnTo>
                      <a:pt x="255" y="142"/>
                    </a:lnTo>
                    <a:lnTo>
                      <a:pt x="257" y="140"/>
                    </a:lnTo>
                    <a:lnTo>
                      <a:pt x="258" y="142"/>
                    </a:lnTo>
                    <a:lnTo>
                      <a:pt x="260" y="142"/>
                    </a:lnTo>
                    <a:lnTo>
                      <a:pt x="263" y="142"/>
                    </a:lnTo>
                    <a:lnTo>
                      <a:pt x="263" y="142"/>
                    </a:lnTo>
                    <a:lnTo>
                      <a:pt x="265" y="143"/>
                    </a:lnTo>
                    <a:lnTo>
                      <a:pt x="268" y="145"/>
                    </a:lnTo>
                    <a:lnTo>
                      <a:pt x="268" y="143"/>
                    </a:lnTo>
                    <a:lnTo>
                      <a:pt x="272" y="142"/>
                    </a:lnTo>
                    <a:lnTo>
                      <a:pt x="272" y="142"/>
                    </a:lnTo>
                    <a:lnTo>
                      <a:pt x="272" y="145"/>
                    </a:lnTo>
                    <a:lnTo>
                      <a:pt x="274" y="145"/>
                    </a:lnTo>
                    <a:lnTo>
                      <a:pt x="276" y="145"/>
                    </a:lnTo>
                    <a:lnTo>
                      <a:pt x="277" y="145"/>
                    </a:lnTo>
                    <a:lnTo>
                      <a:pt x="279" y="145"/>
                    </a:lnTo>
                    <a:lnTo>
                      <a:pt x="280" y="145"/>
                    </a:lnTo>
                    <a:lnTo>
                      <a:pt x="282" y="145"/>
                    </a:lnTo>
                    <a:lnTo>
                      <a:pt x="283" y="145"/>
                    </a:lnTo>
                    <a:lnTo>
                      <a:pt x="287" y="145"/>
                    </a:lnTo>
                    <a:lnTo>
                      <a:pt x="287" y="145"/>
                    </a:lnTo>
                    <a:lnTo>
                      <a:pt x="287" y="145"/>
                    </a:lnTo>
                    <a:lnTo>
                      <a:pt x="288" y="142"/>
                    </a:lnTo>
                    <a:lnTo>
                      <a:pt x="288" y="140"/>
                    </a:lnTo>
                    <a:lnTo>
                      <a:pt x="288" y="138"/>
                    </a:lnTo>
                    <a:lnTo>
                      <a:pt x="288" y="137"/>
                    </a:lnTo>
                    <a:lnTo>
                      <a:pt x="285" y="134"/>
                    </a:lnTo>
                    <a:lnTo>
                      <a:pt x="285" y="134"/>
                    </a:lnTo>
                    <a:lnTo>
                      <a:pt x="287" y="129"/>
                    </a:lnTo>
                    <a:lnTo>
                      <a:pt x="287" y="126"/>
                    </a:lnTo>
                    <a:lnTo>
                      <a:pt x="288" y="126"/>
                    </a:lnTo>
                    <a:lnTo>
                      <a:pt x="288" y="124"/>
                    </a:lnTo>
                    <a:lnTo>
                      <a:pt x="288" y="123"/>
                    </a:lnTo>
                    <a:lnTo>
                      <a:pt x="288" y="123"/>
                    </a:lnTo>
                    <a:lnTo>
                      <a:pt x="288" y="121"/>
                    </a:lnTo>
                    <a:lnTo>
                      <a:pt x="287" y="121"/>
                    </a:lnTo>
                    <a:lnTo>
                      <a:pt x="288" y="121"/>
                    </a:lnTo>
                    <a:lnTo>
                      <a:pt x="288" y="121"/>
                    </a:lnTo>
                    <a:lnTo>
                      <a:pt x="290" y="119"/>
                    </a:lnTo>
                    <a:lnTo>
                      <a:pt x="291" y="119"/>
                    </a:lnTo>
                    <a:lnTo>
                      <a:pt x="293" y="119"/>
                    </a:lnTo>
                    <a:lnTo>
                      <a:pt x="293" y="119"/>
                    </a:lnTo>
                    <a:lnTo>
                      <a:pt x="294" y="118"/>
                    </a:lnTo>
                    <a:lnTo>
                      <a:pt x="294" y="118"/>
                    </a:lnTo>
                    <a:lnTo>
                      <a:pt x="296" y="119"/>
                    </a:lnTo>
                    <a:lnTo>
                      <a:pt x="298" y="119"/>
                    </a:lnTo>
                    <a:lnTo>
                      <a:pt x="298" y="121"/>
                    </a:lnTo>
                    <a:lnTo>
                      <a:pt x="298" y="121"/>
                    </a:lnTo>
                    <a:lnTo>
                      <a:pt x="298" y="123"/>
                    </a:lnTo>
                    <a:lnTo>
                      <a:pt x="296" y="127"/>
                    </a:lnTo>
                    <a:lnTo>
                      <a:pt x="298" y="129"/>
                    </a:lnTo>
                    <a:lnTo>
                      <a:pt x="298" y="129"/>
                    </a:lnTo>
                    <a:lnTo>
                      <a:pt x="299" y="130"/>
                    </a:lnTo>
                    <a:lnTo>
                      <a:pt x="299" y="130"/>
                    </a:lnTo>
                    <a:lnTo>
                      <a:pt x="298" y="132"/>
                    </a:lnTo>
                    <a:lnTo>
                      <a:pt x="296" y="132"/>
                    </a:lnTo>
                    <a:lnTo>
                      <a:pt x="298" y="134"/>
                    </a:lnTo>
                    <a:lnTo>
                      <a:pt x="298" y="134"/>
                    </a:lnTo>
                    <a:lnTo>
                      <a:pt x="298" y="134"/>
                    </a:lnTo>
                    <a:lnTo>
                      <a:pt x="298" y="135"/>
                    </a:lnTo>
                    <a:lnTo>
                      <a:pt x="299" y="137"/>
                    </a:lnTo>
                    <a:lnTo>
                      <a:pt x="301" y="137"/>
                    </a:lnTo>
                    <a:lnTo>
                      <a:pt x="302" y="138"/>
                    </a:lnTo>
                    <a:lnTo>
                      <a:pt x="305" y="137"/>
                    </a:lnTo>
                    <a:lnTo>
                      <a:pt x="305" y="138"/>
                    </a:lnTo>
                    <a:lnTo>
                      <a:pt x="307" y="138"/>
                    </a:lnTo>
                    <a:lnTo>
                      <a:pt x="309" y="138"/>
                    </a:lnTo>
                    <a:lnTo>
                      <a:pt x="309" y="138"/>
                    </a:lnTo>
                    <a:lnTo>
                      <a:pt x="309" y="138"/>
                    </a:lnTo>
                    <a:lnTo>
                      <a:pt x="309" y="140"/>
                    </a:lnTo>
                    <a:lnTo>
                      <a:pt x="309" y="140"/>
                    </a:lnTo>
                    <a:lnTo>
                      <a:pt x="310" y="140"/>
                    </a:lnTo>
                    <a:lnTo>
                      <a:pt x="312" y="140"/>
                    </a:lnTo>
                    <a:lnTo>
                      <a:pt x="313" y="140"/>
                    </a:lnTo>
                    <a:lnTo>
                      <a:pt x="317" y="138"/>
                    </a:lnTo>
                    <a:lnTo>
                      <a:pt x="318" y="137"/>
                    </a:lnTo>
                    <a:lnTo>
                      <a:pt x="318" y="137"/>
                    </a:lnTo>
                    <a:lnTo>
                      <a:pt x="320" y="137"/>
                    </a:lnTo>
                    <a:lnTo>
                      <a:pt x="321" y="137"/>
                    </a:lnTo>
                    <a:lnTo>
                      <a:pt x="323" y="138"/>
                    </a:lnTo>
                    <a:lnTo>
                      <a:pt x="324" y="138"/>
                    </a:lnTo>
                    <a:lnTo>
                      <a:pt x="326" y="138"/>
                    </a:lnTo>
                    <a:lnTo>
                      <a:pt x="328" y="138"/>
                    </a:lnTo>
                    <a:lnTo>
                      <a:pt x="331" y="138"/>
                    </a:lnTo>
                    <a:lnTo>
                      <a:pt x="334" y="138"/>
                    </a:lnTo>
                    <a:lnTo>
                      <a:pt x="335" y="137"/>
                    </a:lnTo>
                    <a:lnTo>
                      <a:pt x="335" y="137"/>
                    </a:lnTo>
                    <a:lnTo>
                      <a:pt x="337" y="138"/>
                    </a:lnTo>
                    <a:lnTo>
                      <a:pt x="339" y="138"/>
                    </a:lnTo>
                    <a:lnTo>
                      <a:pt x="340" y="138"/>
                    </a:lnTo>
                    <a:lnTo>
                      <a:pt x="342" y="137"/>
                    </a:lnTo>
                    <a:lnTo>
                      <a:pt x="342" y="137"/>
                    </a:lnTo>
                    <a:lnTo>
                      <a:pt x="343" y="137"/>
                    </a:lnTo>
                    <a:lnTo>
                      <a:pt x="343" y="137"/>
                    </a:lnTo>
                    <a:lnTo>
                      <a:pt x="345" y="137"/>
                    </a:lnTo>
                    <a:lnTo>
                      <a:pt x="345" y="137"/>
                    </a:lnTo>
                    <a:lnTo>
                      <a:pt x="345" y="135"/>
                    </a:lnTo>
                    <a:lnTo>
                      <a:pt x="343" y="135"/>
                    </a:lnTo>
                    <a:lnTo>
                      <a:pt x="343" y="134"/>
                    </a:lnTo>
                    <a:lnTo>
                      <a:pt x="343" y="134"/>
                    </a:lnTo>
                    <a:lnTo>
                      <a:pt x="343" y="134"/>
                    </a:lnTo>
                    <a:lnTo>
                      <a:pt x="345" y="132"/>
                    </a:lnTo>
                    <a:lnTo>
                      <a:pt x="345" y="130"/>
                    </a:lnTo>
                    <a:lnTo>
                      <a:pt x="345" y="129"/>
                    </a:lnTo>
                    <a:lnTo>
                      <a:pt x="343" y="129"/>
                    </a:lnTo>
                    <a:lnTo>
                      <a:pt x="343" y="127"/>
                    </a:lnTo>
                    <a:lnTo>
                      <a:pt x="342" y="129"/>
                    </a:lnTo>
                    <a:lnTo>
                      <a:pt x="340" y="129"/>
                    </a:lnTo>
                    <a:lnTo>
                      <a:pt x="339" y="127"/>
                    </a:lnTo>
                    <a:lnTo>
                      <a:pt x="339" y="127"/>
                    </a:lnTo>
                    <a:lnTo>
                      <a:pt x="337" y="126"/>
                    </a:lnTo>
                    <a:lnTo>
                      <a:pt x="339" y="124"/>
                    </a:lnTo>
                    <a:lnTo>
                      <a:pt x="339" y="124"/>
                    </a:lnTo>
                    <a:lnTo>
                      <a:pt x="339" y="124"/>
                    </a:lnTo>
                    <a:lnTo>
                      <a:pt x="340" y="124"/>
                    </a:lnTo>
                    <a:lnTo>
                      <a:pt x="342" y="124"/>
                    </a:lnTo>
                    <a:lnTo>
                      <a:pt x="342" y="124"/>
                    </a:lnTo>
                    <a:lnTo>
                      <a:pt x="343" y="124"/>
                    </a:lnTo>
                    <a:lnTo>
                      <a:pt x="345" y="123"/>
                    </a:lnTo>
                    <a:lnTo>
                      <a:pt x="346" y="123"/>
                    </a:lnTo>
                    <a:lnTo>
                      <a:pt x="346" y="123"/>
                    </a:lnTo>
                    <a:lnTo>
                      <a:pt x="348" y="123"/>
                    </a:lnTo>
                    <a:lnTo>
                      <a:pt x="348" y="123"/>
                    </a:lnTo>
                    <a:lnTo>
                      <a:pt x="348" y="123"/>
                    </a:lnTo>
                    <a:lnTo>
                      <a:pt x="350" y="123"/>
                    </a:lnTo>
                    <a:lnTo>
                      <a:pt x="351" y="123"/>
                    </a:lnTo>
                    <a:lnTo>
                      <a:pt x="351" y="121"/>
                    </a:lnTo>
                    <a:lnTo>
                      <a:pt x="353" y="121"/>
                    </a:lnTo>
                    <a:lnTo>
                      <a:pt x="354" y="119"/>
                    </a:lnTo>
                    <a:lnTo>
                      <a:pt x="354" y="119"/>
                    </a:lnTo>
                    <a:lnTo>
                      <a:pt x="353" y="119"/>
                    </a:lnTo>
                    <a:lnTo>
                      <a:pt x="353" y="119"/>
                    </a:lnTo>
                    <a:lnTo>
                      <a:pt x="353" y="118"/>
                    </a:lnTo>
                    <a:lnTo>
                      <a:pt x="354" y="118"/>
                    </a:lnTo>
                    <a:lnTo>
                      <a:pt x="356" y="116"/>
                    </a:lnTo>
                    <a:lnTo>
                      <a:pt x="359" y="115"/>
                    </a:lnTo>
                    <a:lnTo>
                      <a:pt x="359" y="113"/>
                    </a:lnTo>
                    <a:lnTo>
                      <a:pt x="361" y="112"/>
                    </a:lnTo>
                    <a:lnTo>
                      <a:pt x="361" y="110"/>
                    </a:lnTo>
                    <a:lnTo>
                      <a:pt x="362" y="110"/>
                    </a:lnTo>
                    <a:lnTo>
                      <a:pt x="364" y="110"/>
                    </a:lnTo>
                    <a:lnTo>
                      <a:pt x="367" y="108"/>
                    </a:lnTo>
                    <a:lnTo>
                      <a:pt x="369" y="108"/>
                    </a:lnTo>
                    <a:lnTo>
                      <a:pt x="372" y="107"/>
                    </a:lnTo>
                    <a:lnTo>
                      <a:pt x="372" y="107"/>
                    </a:lnTo>
                    <a:lnTo>
                      <a:pt x="373" y="105"/>
                    </a:lnTo>
                    <a:lnTo>
                      <a:pt x="373" y="105"/>
                    </a:lnTo>
                    <a:lnTo>
                      <a:pt x="375" y="104"/>
                    </a:lnTo>
                    <a:lnTo>
                      <a:pt x="375" y="104"/>
                    </a:lnTo>
                    <a:lnTo>
                      <a:pt x="376" y="102"/>
                    </a:lnTo>
                    <a:lnTo>
                      <a:pt x="380" y="101"/>
                    </a:lnTo>
                    <a:lnTo>
                      <a:pt x="381" y="99"/>
                    </a:lnTo>
                    <a:lnTo>
                      <a:pt x="383" y="99"/>
                    </a:lnTo>
                    <a:lnTo>
                      <a:pt x="383" y="101"/>
                    </a:lnTo>
                    <a:lnTo>
                      <a:pt x="384" y="101"/>
                    </a:lnTo>
                    <a:lnTo>
                      <a:pt x="384" y="101"/>
                    </a:lnTo>
                    <a:lnTo>
                      <a:pt x="386" y="102"/>
                    </a:lnTo>
                    <a:lnTo>
                      <a:pt x="387" y="102"/>
                    </a:lnTo>
                    <a:lnTo>
                      <a:pt x="389" y="102"/>
                    </a:lnTo>
                    <a:lnTo>
                      <a:pt x="391" y="104"/>
                    </a:lnTo>
                    <a:lnTo>
                      <a:pt x="392" y="104"/>
                    </a:lnTo>
                    <a:lnTo>
                      <a:pt x="392" y="104"/>
                    </a:lnTo>
                    <a:lnTo>
                      <a:pt x="394" y="104"/>
                    </a:lnTo>
                    <a:lnTo>
                      <a:pt x="394" y="102"/>
                    </a:lnTo>
                    <a:lnTo>
                      <a:pt x="394" y="102"/>
                    </a:lnTo>
                    <a:lnTo>
                      <a:pt x="394" y="102"/>
                    </a:lnTo>
                    <a:lnTo>
                      <a:pt x="394" y="101"/>
                    </a:lnTo>
                    <a:lnTo>
                      <a:pt x="397" y="99"/>
                    </a:lnTo>
                    <a:lnTo>
                      <a:pt x="400" y="97"/>
                    </a:lnTo>
                    <a:lnTo>
                      <a:pt x="402" y="97"/>
                    </a:lnTo>
                    <a:lnTo>
                      <a:pt x="403" y="97"/>
                    </a:lnTo>
                    <a:lnTo>
                      <a:pt x="403" y="97"/>
                    </a:lnTo>
                    <a:lnTo>
                      <a:pt x="405" y="101"/>
                    </a:lnTo>
                    <a:lnTo>
                      <a:pt x="405" y="101"/>
                    </a:lnTo>
                    <a:lnTo>
                      <a:pt x="406" y="101"/>
                    </a:lnTo>
                    <a:lnTo>
                      <a:pt x="406" y="101"/>
                    </a:lnTo>
                    <a:lnTo>
                      <a:pt x="406" y="101"/>
                    </a:lnTo>
                    <a:lnTo>
                      <a:pt x="405" y="102"/>
                    </a:lnTo>
                    <a:lnTo>
                      <a:pt x="405" y="102"/>
                    </a:lnTo>
                    <a:lnTo>
                      <a:pt x="403" y="102"/>
                    </a:lnTo>
                    <a:lnTo>
                      <a:pt x="403" y="105"/>
                    </a:lnTo>
                    <a:lnTo>
                      <a:pt x="403" y="105"/>
                    </a:lnTo>
                    <a:lnTo>
                      <a:pt x="403" y="105"/>
                    </a:lnTo>
                    <a:lnTo>
                      <a:pt x="406" y="104"/>
                    </a:lnTo>
                    <a:lnTo>
                      <a:pt x="408" y="104"/>
                    </a:lnTo>
                    <a:lnTo>
                      <a:pt x="408" y="104"/>
                    </a:lnTo>
                    <a:lnTo>
                      <a:pt x="408" y="105"/>
                    </a:lnTo>
                    <a:lnTo>
                      <a:pt x="410" y="107"/>
                    </a:lnTo>
                    <a:lnTo>
                      <a:pt x="410" y="108"/>
                    </a:lnTo>
                    <a:lnTo>
                      <a:pt x="408" y="110"/>
                    </a:lnTo>
                    <a:lnTo>
                      <a:pt x="406" y="112"/>
                    </a:lnTo>
                    <a:lnTo>
                      <a:pt x="406" y="112"/>
                    </a:lnTo>
                    <a:lnTo>
                      <a:pt x="406" y="113"/>
                    </a:lnTo>
                    <a:lnTo>
                      <a:pt x="405" y="113"/>
                    </a:lnTo>
                    <a:lnTo>
                      <a:pt x="405" y="113"/>
                    </a:lnTo>
                    <a:lnTo>
                      <a:pt x="406" y="113"/>
                    </a:lnTo>
                    <a:lnTo>
                      <a:pt x="406" y="115"/>
                    </a:lnTo>
                    <a:lnTo>
                      <a:pt x="406" y="115"/>
                    </a:lnTo>
                    <a:lnTo>
                      <a:pt x="408" y="113"/>
                    </a:lnTo>
                    <a:lnTo>
                      <a:pt x="410" y="113"/>
                    </a:lnTo>
                    <a:lnTo>
                      <a:pt x="411" y="113"/>
                    </a:lnTo>
                    <a:lnTo>
                      <a:pt x="413" y="115"/>
                    </a:lnTo>
                    <a:lnTo>
                      <a:pt x="414" y="115"/>
                    </a:lnTo>
                    <a:lnTo>
                      <a:pt x="416" y="115"/>
                    </a:lnTo>
                    <a:lnTo>
                      <a:pt x="417" y="115"/>
                    </a:lnTo>
                    <a:lnTo>
                      <a:pt x="417" y="115"/>
                    </a:lnTo>
                    <a:lnTo>
                      <a:pt x="421" y="116"/>
                    </a:lnTo>
                    <a:lnTo>
                      <a:pt x="421" y="116"/>
                    </a:lnTo>
                    <a:lnTo>
                      <a:pt x="421" y="118"/>
                    </a:lnTo>
                    <a:lnTo>
                      <a:pt x="421" y="118"/>
                    </a:lnTo>
                    <a:lnTo>
                      <a:pt x="421" y="119"/>
                    </a:lnTo>
                    <a:lnTo>
                      <a:pt x="421" y="119"/>
                    </a:lnTo>
                    <a:lnTo>
                      <a:pt x="421" y="121"/>
                    </a:lnTo>
                    <a:lnTo>
                      <a:pt x="421" y="121"/>
                    </a:lnTo>
                    <a:lnTo>
                      <a:pt x="419" y="121"/>
                    </a:lnTo>
                    <a:lnTo>
                      <a:pt x="419" y="123"/>
                    </a:lnTo>
                    <a:lnTo>
                      <a:pt x="417" y="124"/>
                    </a:lnTo>
                    <a:lnTo>
                      <a:pt x="416" y="124"/>
                    </a:lnTo>
                    <a:lnTo>
                      <a:pt x="414" y="126"/>
                    </a:lnTo>
                    <a:lnTo>
                      <a:pt x="414" y="126"/>
                    </a:lnTo>
                    <a:lnTo>
                      <a:pt x="414" y="127"/>
                    </a:lnTo>
                    <a:lnTo>
                      <a:pt x="414" y="129"/>
                    </a:lnTo>
                    <a:lnTo>
                      <a:pt x="417" y="132"/>
                    </a:lnTo>
                    <a:lnTo>
                      <a:pt x="417" y="134"/>
                    </a:lnTo>
                    <a:lnTo>
                      <a:pt x="416" y="134"/>
                    </a:lnTo>
                    <a:lnTo>
                      <a:pt x="416" y="134"/>
                    </a:lnTo>
                    <a:lnTo>
                      <a:pt x="414" y="132"/>
                    </a:lnTo>
                    <a:lnTo>
                      <a:pt x="413" y="130"/>
                    </a:lnTo>
                    <a:lnTo>
                      <a:pt x="413" y="130"/>
                    </a:lnTo>
                    <a:lnTo>
                      <a:pt x="411" y="130"/>
                    </a:lnTo>
                    <a:lnTo>
                      <a:pt x="405" y="130"/>
                    </a:lnTo>
                    <a:lnTo>
                      <a:pt x="405" y="130"/>
                    </a:lnTo>
                    <a:lnTo>
                      <a:pt x="402" y="132"/>
                    </a:lnTo>
                    <a:lnTo>
                      <a:pt x="402" y="134"/>
                    </a:lnTo>
                    <a:lnTo>
                      <a:pt x="400" y="135"/>
                    </a:lnTo>
                    <a:lnTo>
                      <a:pt x="399" y="135"/>
                    </a:lnTo>
                    <a:lnTo>
                      <a:pt x="397" y="135"/>
                    </a:lnTo>
                    <a:lnTo>
                      <a:pt x="394" y="138"/>
                    </a:lnTo>
                    <a:lnTo>
                      <a:pt x="392" y="140"/>
                    </a:lnTo>
                    <a:lnTo>
                      <a:pt x="391" y="140"/>
                    </a:lnTo>
                    <a:lnTo>
                      <a:pt x="389" y="142"/>
                    </a:lnTo>
                    <a:lnTo>
                      <a:pt x="389" y="143"/>
                    </a:lnTo>
                    <a:lnTo>
                      <a:pt x="387" y="143"/>
                    </a:lnTo>
                    <a:lnTo>
                      <a:pt x="387" y="145"/>
                    </a:lnTo>
                    <a:lnTo>
                      <a:pt x="387" y="148"/>
                    </a:lnTo>
                    <a:lnTo>
                      <a:pt x="389" y="149"/>
                    </a:lnTo>
                    <a:lnTo>
                      <a:pt x="389" y="149"/>
                    </a:lnTo>
                    <a:lnTo>
                      <a:pt x="389" y="149"/>
                    </a:lnTo>
                    <a:lnTo>
                      <a:pt x="389" y="151"/>
                    </a:lnTo>
                    <a:lnTo>
                      <a:pt x="387" y="151"/>
                    </a:lnTo>
                    <a:lnTo>
                      <a:pt x="387" y="153"/>
                    </a:lnTo>
                    <a:lnTo>
                      <a:pt x="387" y="154"/>
                    </a:lnTo>
                    <a:lnTo>
                      <a:pt x="386" y="156"/>
                    </a:lnTo>
                    <a:lnTo>
                      <a:pt x="384" y="157"/>
                    </a:lnTo>
                    <a:lnTo>
                      <a:pt x="384" y="157"/>
                    </a:lnTo>
                    <a:lnTo>
                      <a:pt x="383" y="159"/>
                    </a:lnTo>
                    <a:lnTo>
                      <a:pt x="381" y="160"/>
                    </a:lnTo>
                    <a:lnTo>
                      <a:pt x="381" y="160"/>
                    </a:lnTo>
                    <a:lnTo>
                      <a:pt x="381" y="162"/>
                    </a:lnTo>
                    <a:lnTo>
                      <a:pt x="381" y="162"/>
                    </a:lnTo>
                    <a:lnTo>
                      <a:pt x="381" y="164"/>
                    </a:lnTo>
                    <a:lnTo>
                      <a:pt x="381" y="164"/>
                    </a:lnTo>
                    <a:lnTo>
                      <a:pt x="383" y="164"/>
                    </a:lnTo>
                    <a:lnTo>
                      <a:pt x="383" y="165"/>
                    </a:lnTo>
                    <a:lnTo>
                      <a:pt x="383" y="165"/>
                    </a:lnTo>
                    <a:lnTo>
                      <a:pt x="383" y="167"/>
                    </a:lnTo>
                    <a:lnTo>
                      <a:pt x="381" y="170"/>
                    </a:lnTo>
                    <a:lnTo>
                      <a:pt x="380" y="171"/>
                    </a:lnTo>
                    <a:lnTo>
                      <a:pt x="378" y="173"/>
                    </a:lnTo>
                    <a:lnTo>
                      <a:pt x="378" y="175"/>
                    </a:lnTo>
                    <a:lnTo>
                      <a:pt x="376" y="176"/>
                    </a:lnTo>
                    <a:lnTo>
                      <a:pt x="376" y="179"/>
                    </a:lnTo>
                    <a:lnTo>
                      <a:pt x="375" y="181"/>
                    </a:lnTo>
                    <a:lnTo>
                      <a:pt x="375" y="182"/>
                    </a:lnTo>
                    <a:lnTo>
                      <a:pt x="373" y="182"/>
                    </a:lnTo>
                    <a:lnTo>
                      <a:pt x="373" y="182"/>
                    </a:lnTo>
                    <a:lnTo>
                      <a:pt x="370" y="182"/>
                    </a:lnTo>
                    <a:lnTo>
                      <a:pt x="369" y="181"/>
                    </a:lnTo>
                    <a:lnTo>
                      <a:pt x="369" y="181"/>
                    </a:lnTo>
                    <a:lnTo>
                      <a:pt x="367" y="181"/>
                    </a:lnTo>
                    <a:lnTo>
                      <a:pt x="367" y="181"/>
                    </a:lnTo>
                    <a:lnTo>
                      <a:pt x="365" y="181"/>
                    </a:lnTo>
                    <a:lnTo>
                      <a:pt x="365" y="181"/>
                    </a:lnTo>
                    <a:lnTo>
                      <a:pt x="364" y="179"/>
                    </a:lnTo>
                    <a:lnTo>
                      <a:pt x="362" y="181"/>
                    </a:lnTo>
                    <a:lnTo>
                      <a:pt x="362" y="181"/>
                    </a:lnTo>
                    <a:lnTo>
                      <a:pt x="364" y="184"/>
                    </a:lnTo>
                    <a:lnTo>
                      <a:pt x="364" y="186"/>
                    </a:lnTo>
                    <a:lnTo>
                      <a:pt x="364" y="189"/>
                    </a:lnTo>
                    <a:lnTo>
                      <a:pt x="364" y="192"/>
                    </a:lnTo>
                    <a:lnTo>
                      <a:pt x="364" y="195"/>
                    </a:lnTo>
                    <a:lnTo>
                      <a:pt x="364" y="195"/>
                    </a:lnTo>
                    <a:lnTo>
                      <a:pt x="362" y="197"/>
                    </a:lnTo>
                    <a:lnTo>
                      <a:pt x="362" y="197"/>
                    </a:lnTo>
                    <a:lnTo>
                      <a:pt x="361" y="195"/>
                    </a:lnTo>
                    <a:lnTo>
                      <a:pt x="361" y="197"/>
                    </a:lnTo>
                    <a:lnTo>
                      <a:pt x="361" y="197"/>
                    </a:lnTo>
                    <a:lnTo>
                      <a:pt x="361" y="198"/>
                    </a:lnTo>
                    <a:lnTo>
                      <a:pt x="359" y="200"/>
                    </a:lnTo>
                    <a:lnTo>
                      <a:pt x="359" y="201"/>
                    </a:lnTo>
                    <a:lnTo>
                      <a:pt x="359" y="201"/>
                    </a:lnTo>
                    <a:lnTo>
                      <a:pt x="359" y="203"/>
                    </a:lnTo>
                    <a:lnTo>
                      <a:pt x="361" y="206"/>
                    </a:lnTo>
                    <a:lnTo>
                      <a:pt x="361" y="208"/>
                    </a:lnTo>
                    <a:lnTo>
                      <a:pt x="361" y="208"/>
                    </a:lnTo>
                    <a:lnTo>
                      <a:pt x="361" y="208"/>
                    </a:lnTo>
                    <a:lnTo>
                      <a:pt x="359" y="208"/>
                    </a:lnTo>
                    <a:lnTo>
                      <a:pt x="359" y="209"/>
                    </a:lnTo>
                    <a:lnTo>
                      <a:pt x="359" y="209"/>
                    </a:lnTo>
                    <a:lnTo>
                      <a:pt x="358" y="211"/>
                    </a:lnTo>
                    <a:lnTo>
                      <a:pt x="358" y="212"/>
                    </a:lnTo>
                    <a:lnTo>
                      <a:pt x="356" y="211"/>
                    </a:lnTo>
                    <a:lnTo>
                      <a:pt x="354" y="209"/>
                    </a:lnTo>
                    <a:lnTo>
                      <a:pt x="354" y="209"/>
                    </a:lnTo>
                    <a:lnTo>
                      <a:pt x="354" y="209"/>
                    </a:lnTo>
                    <a:lnTo>
                      <a:pt x="353" y="209"/>
                    </a:lnTo>
                    <a:lnTo>
                      <a:pt x="353" y="211"/>
                    </a:lnTo>
                    <a:lnTo>
                      <a:pt x="353" y="211"/>
                    </a:lnTo>
                    <a:lnTo>
                      <a:pt x="351" y="212"/>
                    </a:lnTo>
                    <a:lnTo>
                      <a:pt x="351" y="211"/>
                    </a:lnTo>
                    <a:lnTo>
                      <a:pt x="351" y="205"/>
                    </a:lnTo>
                    <a:lnTo>
                      <a:pt x="351" y="203"/>
                    </a:lnTo>
                    <a:lnTo>
                      <a:pt x="351" y="201"/>
                    </a:lnTo>
                    <a:lnTo>
                      <a:pt x="350" y="200"/>
                    </a:lnTo>
                    <a:lnTo>
                      <a:pt x="350" y="200"/>
                    </a:lnTo>
                    <a:lnTo>
                      <a:pt x="350" y="198"/>
                    </a:lnTo>
                    <a:lnTo>
                      <a:pt x="350" y="197"/>
                    </a:lnTo>
                    <a:lnTo>
                      <a:pt x="348" y="195"/>
                    </a:lnTo>
                    <a:lnTo>
                      <a:pt x="348" y="192"/>
                    </a:lnTo>
                    <a:lnTo>
                      <a:pt x="348" y="192"/>
                    </a:lnTo>
                    <a:lnTo>
                      <a:pt x="348" y="189"/>
                    </a:lnTo>
                    <a:lnTo>
                      <a:pt x="346" y="186"/>
                    </a:lnTo>
                    <a:lnTo>
                      <a:pt x="346" y="186"/>
                    </a:lnTo>
                    <a:lnTo>
                      <a:pt x="346" y="186"/>
                    </a:lnTo>
                    <a:lnTo>
                      <a:pt x="345" y="186"/>
                    </a:lnTo>
                    <a:lnTo>
                      <a:pt x="345" y="186"/>
                    </a:lnTo>
                    <a:lnTo>
                      <a:pt x="343" y="186"/>
                    </a:lnTo>
                    <a:lnTo>
                      <a:pt x="343" y="186"/>
                    </a:lnTo>
                    <a:lnTo>
                      <a:pt x="343" y="187"/>
                    </a:lnTo>
                    <a:lnTo>
                      <a:pt x="343" y="189"/>
                    </a:lnTo>
                    <a:lnTo>
                      <a:pt x="342" y="189"/>
                    </a:lnTo>
                    <a:lnTo>
                      <a:pt x="340" y="190"/>
                    </a:lnTo>
                    <a:lnTo>
                      <a:pt x="340" y="192"/>
                    </a:lnTo>
                    <a:lnTo>
                      <a:pt x="340" y="194"/>
                    </a:lnTo>
                    <a:lnTo>
                      <a:pt x="340" y="195"/>
                    </a:lnTo>
                    <a:lnTo>
                      <a:pt x="340" y="195"/>
                    </a:lnTo>
                    <a:lnTo>
                      <a:pt x="339" y="197"/>
                    </a:lnTo>
                    <a:lnTo>
                      <a:pt x="339" y="197"/>
                    </a:lnTo>
                    <a:lnTo>
                      <a:pt x="337" y="197"/>
                    </a:lnTo>
                    <a:lnTo>
                      <a:pt x="337" y="195"/>
                    </a:lnTo>
                    <a:lnTo>
                      <a:pt x="335" y="194"/>
                    </a:lnTo>
                    <a:lnTo>
                      <a:pt x="335" y="194"/>
                    </a:lnTo>
                    <a:lnTo>
                      <a:pt x="335" y="194"/>
                    </a:lnTo>
                    <a:lnTo>
                      <a:pt x="334" y="194"/>
                    </a:lnTo>
                    <a:lnTo>
                      <a:pt x="334" y="195"/>
                    </a:lnTo>
                    <a:lnTo>
                      <a:pt x="334" y="195"/>
                    </a:lnTo>
                    <a:lnTo>
                      <a:pt x="334" y="195"/>
                    </a:lnTo>
                    <a:lnTo>
                      <a:pt x="334" y="195"/>
                    </a:lnTo>
                    <a:lnTo>
                      <a:pt x="334" y="195"/>
                    </a:lnTo>
                    <a:lnTo>
                      <a:pt x="332" y="190"/>
                    </a:lnTo>
                    <a:lnTo>
                      <a:pt x="332" y="187"/>
                    </a:lnTo>
                    <a:lnTo>
                      <a:pt x="332" y="186"/>
                    </a:lnTo>
                    <a:lnTo>
                      <a:pt x="332" y="184"/>
                    </a:lnTo>
                    <a:lnTo>
                      <a:pt x="332" y="182"/>
                    </a:lnTo>
                    <a:lnTo>
                      <a:pt x="334" y="181"/>
                    </a:lnTo>
                    <a:lnTo>
                      <a:pt x="334" y="181"/>
                    </a:lnTo>
                    <a:lnTo>
                      <a:pt x="334" y="179"/>
                    </a:lnTo>
                    <a:lnTo>
                      <a:pt x="335" y="179"/>
                    </a:lnTo>
                    <a:lnTo>
                      <a:pt x="337" y="179"/>
                    </a:lnTo>
                    <a:lnTo>
                      <a:pt x="337" y="179"/>
                    </a:lnTo>
                    <a:lnTo>
                      <a:pt x="339" y="179"/>
                    </a:lnTo>
                    <a:lnTo>
                      <a:pt x="339" y="178"/>
                    </a:lnTo>
                    <a:lnTo>
                      <a:pt x="340" y="178"/>
                    </a:lnTo>
                    <a:lnTo>
                      <a:pt x="340" y="178"/>
                    </a:lnTo>
                    <a:lnTo>
                      <a:pt x="342" y="178"/>
                    </a:lnTo>
                    <a:lnTo>
                      <a:pt x="342" y="178"/>
                    </a:lnTo>
                    <a:lnTo>
                      <a:pt x="342" y="178"/>
                    </a:lnTo>
                    <a:lnTo>
                      <a:pt x="343" y="176"/>
                    </a:lnTo>
                    <a:lnTo>
                      <a:pt x="343" y="176"/>
                    </a:lnTo>
                    <a:lnTo>
                      <a:pt x="343" y="176"/>
                    </a:lnTo>
                    <a:lnTo>
                      <a:pt x="345" y="176"/>
                    </a:lnTo>
                    <a:lnTo>
                      <a:pt x="345" y="175"/>
                    </a:lnTo>
                    <a:lnTo>
                      <a:pt x="345" y="175"/>
                    </a:lnTo>
                    <a:lnTo>
                      <a:pt x="345" y="173"/>
                    </a:lnTo>
                    <a:lnTo>
                      <a:pt x="346" y="171"/>
                    </a:lnTo>
                    <a:lnTo>
                      <a:pt x="346" y="170"/>
                    </a:lnTo>
                    <a:lnTo>
                      <a:pt x="346" y="170"/>
                    </a:lnTo>
                    <a:lnTo>
                      <a:pt x="346" y="168"/>
                    </a:lnTo>
                    <a:lnTo>
                      <a:pt x="348" y="168"/>
                    </a:lnTo>
                    <a:lnTo>
                      <a:pt x="350" y="168"/>
                    </a:lnTo>
                    <a:lnTo>
                      <a:pt x="350" y="168"/>
                    </a:lnTo>
                    <a:lnTo>
                      <a:pt x="351" y="168"/>
                    </a:lnTo>
                    <a:lnTo>
                      <a:pt x="351" y="167"/>
                    </a:lnTo>
                    <a:lnTo>
                      <a:pt x="351" y="167"/>
                    </a:lnTo>
                    <a:lnTo>
                      <a:pt x="350" y="165"/>
                    </a:lnTo>
                    <a:lnTo>
                      <a:pt x="346" y="164"/>
                    </a:lnTo>
                    <a:lnTo>
                      <a:pt x="345" y="164"/>
                    </a:lnTo>
                    <a:lnTo>
                      <a:pt x="340" y="164"/>
                    </a:lnTo>
                    <a:lnTo>
                      <a:pt x="335" y="164"/>
                    </a:lnTo>
                    <a:lnTo>
                      <a:pt x="335" y="164"/>
                    </a:lnTo>
                    <a:lnTo>
                      <a:pt x="334" y="164"/>
                    </a:lnTo>
                    <a:lnTo>
                      <a:pt x="329" y="164"/>
                    </a:lnTo>
                    <a:lnTo>
                      <a:pt x="326" y="164"/>
                    </a:lnTo>
                    <a:lnTo>
                      <a:pt x="324" y="164"/>
                    </a:lnTo>
                    <a:lnTo>
                      <a:pt x="323" y="164"/>
                    </a:lnTo>
                    <a:lnTo>
                      <a:pt x="321" y="164"/>
                    </a:lnTo>
                    <a:lnTo>
                      <a:pt x="318" y="164"/>
                    </a:lnTo>
                    <a:lnTo>
                      <a:pt x="317" y="162"/>
                    </a:lnTo>
                    <a:lnTo>
                      <a:pt x="315" y="162"/>
                    </a:lnTo>
                    <a:lnTo>
                      <a:pt x="313" y="162"/>
                    </a:lnTo>
                    <a:lnTo>
                      <a:pt x="312" y="162"/>
                    </a:lnTo>
                    <a:lnTo>
                      <a:pt x="312" y="162"/>
                    </a:lnTo>
                    <a:lnTo>
                      <a:pt x="312" y="160"/>
                    </a:lnTo>
                    <a:lnTo>
                      <a:pt x="312" y="160"/>
                    </a:lnTo>
                    <a:lnTo>
                      <a:pt x="312" y="157"/>
                    </a:lnTo>
                    <a:lnTo>
                      <a:pt x="312" y="153"/>
                    </a:lnTo>
                    <a:lnTo>
                      <a:pt x="312" y="151"/>
                    </a:lnTo>
                    <a:lnTo>
                      <a:pt x="310" y="148"/>
                    </a:lnTo>
                    <a:lnTo>
                      <a:pt x="310" y="148"/>
                    </a:lnTo>
                    <a:lnTo>
                      <a:pt x="309" y="148"/>
                    </a:lnTo>
                    <a:lnTo>
                      <a:pt x="309" y="148"/>
                    </a:lnTo>
                    <a:lnTo>
                      <a:pt x="309" y="148"/>
                    </a:lnTo>
                    <a:lnTo>
                      <a:pt x="309" y="149"/>
                    </a:lnTo>
                    <a:lnTo>
                      <a:pt x="309" y="151"/>
                    </a:lnTo>
                    <a:lnTo>
                      <a:pt x="307" y="151"/>
                    </a:lnTo>
                    <a:lnTo>
                      <a:pt x="305" y="151"/>
                    </a:lnTo>
                    <a:lnTo>
                      <a:pt x="304" y="149"/>
                    </a:lnTo>
                    <a:lnTo>
                      <a:pt x="302" y="149"/>
                    </a:lnTo>
                    <a:lnTo>
                      <a:pt x="302" y="148"/>
                    </a:lnTo>
                    <a:lnTo>
                      <a:pt x="302" y="146"/>
                    </a:lnTo>
                    <a:lnTo>
                      <a:pt x="301" y="145"/>
                    </a:lnTo>
                    <a:lnTo>
                      <a:pt x="301" y="145"/>
                    </a:lnTo>
                    <a:lnTo>
                      <a:pt x="301" y="145"/>
                    </a:lnTo>
                    <a:lnTo>
                      <a:pt x="299" y="145"/>
                    </a:lnTo>
                    <a:lnTo>
                      <a:pt x="299" y="145"/>
                    </a:lnTo>
                    <a:lnTo>
                      <a:pt x="299" y="145"/>
                    </a:lnTo>
                    <a:lnTo>
                      <a:pt x="301" y="146"/>
                    </a:lnTo>
                    <a:lnTo>
                      <a:pt x="299" y="146"/>
                    </a:lnTo>
                    <a:lnTo>
                      <a:pt x="299" y="146"/>
                    </a:lnTo>
                    <a:lnTo>
                      <a:pt x="299" y="146"/>
                    </a:lnTo>
                    <a:lnTo>
                      <a:pt x="298" y="146"/>
                    </a:lnTo>
                    <a:lnTo>
                      <a:pt x="298" y="146"/>
                    </a:lnTo>
                    <a:lnTo>
                      <a:pt x="296" y="146"/>
                    </a:lnTo>
                    <a:lnTo>
                      <a:pt x="296" y="146"/>
                    </a:lnTo>
                    <a:lnTo>
                      <a:pt x="296" y="145"/>
                    </a:lnTo>
                    <a:lnTo>
                      <a:pt x="294" y="145"/>
                    </a:lnTo>
                    <a:lnTo>
                      <a:pt x="293" y="143"/>
                    </a:lnTo>
                    <a:lnTo>
                      <a:pt x="291" y="142"/>
                    </a:lnTo>
                    <a:lnTo>
                      <a:pt x="291" y="142"/>
                    </a:lnTo>
                    <a:lnTo>
                      <a:pt x="291" y="143"/>
                    </a:lnTo>
                    <a:lnTo>
                      <a:pt x="291" y="143"/>
                    </a:lnTo>
                    <a:lnTo>
                      <a:pt x="291" y="143"/>
                    </a:lnTo>
                    <a:lnTo>
                      <a:pt x="293" y="143"/>
                    </a:lnTo>
                    <a:lnTo>
                      <a:pt x="293" y="145"/>
                    </a:lnTo>
                    <a:lnTo>
                      <a:pt x="293" y="145"/>
                    </a:lnTo>
                    <a:lnTo>
                      <a:pt x="291" y="146"/>
                    </a:lnTo>
                    <a:lnTo>
                      <a:pt x="291" y="146"/>
                    </a:lnTo>
                    <a:lnTo>
                      <a:pt x="290" y="148"/>
                    </a:lnTo>
                    <a:lnTo>
                      <a:pt x="288" y="149"/>
                    </a:lnTo>
                    <a:lnTo>
                      <a:pt x="288" y="151"/>
                    </a:lnTo>
                    <a:lnTo>
                      <a:pt x="287" y="151"/>
                    </a:lnTo>
                    <a:lnTo>
                      <a:pt x="287" y="153"/>
                    </a:lnTo>
                    <a:lnTo>
                      <a:pt x="288" y="153"/>
                    </a:lnTo>
                    <a:lnTo>
                      <a:pt x="288" y="154"/>
                    </a:lnTo>
                    <a:lnTo>
                      <a:pt x="290" y="154"/>
                    </a:lnTo>
                    <a:lnTo>
                      <a:pt x="291" y="156"/>
                    </a:lnTo>
                    <a:lnTo>
                      <a:pt x="293" y="157"/>
                    </a:lnTo>
                    <a:lnTo>
                      <a:pt x="293" y="157"/>
                    </a:lnTo>
                    <a:lnTo>
                      <a:pt x="294" y="159"/>
                    </a:lnTo>
                    <a:lnTo>
                      <a:pt x="298" y="159"/>
                    </a:lnTo>
                    <a:lnTo>
                      <a:pt x="298" y="159"/>
                    </a:lnTo>
                    <a:lnTo>
                      <a:pt x="298" y="160"/>
                    </a:lnTo>
                    <a:lnTo>
                      <a:pt x="298" y="160"/>
                    </a:lnTo>
                    <a:lnTo>
                      <a:pt x="299" y="162"/>
                    </a:lnTo>
                    <a:lnTo>
                      <a:pt x="299" y="162"/>
                    </a:lnTo>
                    <a:lnTo>
                      <a:pt x="299" y="162"/>
                    </a:lnTo>
                    <a:lnTo>
                      <a:pt x="299" y="164"/>
                    </a:lnTo>
                    <a:lnTo>
                      <a:pt x="298" y="164"/>
                    </a:lnTo>
                    <a:lnTo>
                      <a:pt x="296" y="164"/>
                    </a:lnTo>
                    <a:lnTo>
                      <a:pt x="296" y="164"/>
                    </a:lnTo>
                    <a:lnTo>
                      <a:pt x="294" y="164"/>
                    </a:lnTo>
                    <a:lnTo>
                      <a:pt x="293" y="164"/>
                    </a:lnTo>
                    <a:lnTo>
                      <a:pt x="291" y="167"/>
                    </a:lnTo>
                    <a:lnTo>
                      <a:pt x="290" y="168"/>
                    </a:lnTo>
                    <a:lnTo>
                      <a:pt x="290" y="168"/>
                    </a:lnTo>
                    <a:lnTo>
                      <a:pt x="288" y="167"/>
                    </a:lnTo>
                    <a:lnTo>
                      <a:pt x="288" y="167"/>
                    </a:lnTo>
                    <a:lnTo>
                      <a:pt x="287" y="170"/>
                    </a:lnTo>
                    <a:lnTo>
                      <a:pt x="287" y="171"/>
                    </a:lnTo>
                    <a:lnTo>
                      <a:pt x="287" y="171"/>
                    </a:lnTo>
                    <a:lnTo>
                      <a:pt x="287" y="173"/>
                    </a:lnTo>
                    <a:lnTo>
                      <a:pt x="288" y="173"/>
                    </a:lnTo>
                    <a:lnTo>
                      <a:pt x="290" y="175"/>
                    </a:lnTo>
                    <a:lnTo>
                      <a:pt x="290" y="175"/>
                    </a:lnTo>
                    <a:lnTo>
                      <a:pt x="291" y="175"/>
                    </a:lnTo>
                    <a:lnTo>
                      <a:pt x="291" y="175"/>
                    </a:lnTo>
                    <a:lnTo>
                      <a:pt x="293" y="176"/>
                    </a:lnTo>
                    <a:lnTo>
                      <a:pt x="294" y="176"/>
                    </a:lnTo>
                    <a:lnTo>
                      <a:pt x="296" y="178"/>
                    </a:lnTo>
                    <a:lnTo>
                      <a:pt x="296" y="178"/>
                    </a:lnTo>
                    <a:lnTo>
                      <a:pt x="296" y="178"/>
                    </a:lnTo>
                    <a:lnTo>
                      <a:pt x="296" y="181"/>
                    </a:lnTo>
                    <a:lnTo>
                      <a:pt x="296" y="181"/>
                    </a:lnTo>
                    <a:lnTo>
                      <a:pt x="294" y="184"/>
                    </a:lnTo>
                    <a:lnTo>
                      <a:pt x="294" y="186"/>
                    </a:lnTo>
                    <a:lnTo>
                      <a:pt x="294" y="187"/>
                    </a:lnTo>
                    <a:lnTo>
                      <a:pt x="294" y="187"/>
                    </a:lnTo>
                    <a:lnTo>
                      <a:pt x="294" y="189"/>
                    </a:lnTo>
                    <a:lnTo>
                      <a:pt x="296" y="189"/>
                    </a:lnTo>
                    <a:lnTo>
                      <a:pt x="296" y="190"/>
                    </a:lnTo>
                    <a:lnTo>
                      <a:pt x="296" y="192"/>
                    </a:lnTo>
                    <a:lnTo>
                      <a:pt x="296" y="192"/>
                    </a:lnTo>
                    <a:lnTo>
                      <a:pt x="298" y="194"/>
                    </a:lnTo>
                    <a:lnTo>
                      <a:pt x="299" y="194"/>
                    </a:lnTo>
                    <a:lnTo>
                      <a:pt x="299" y="194"/>
                    </a:lnTo>
                    <a:lnTo>
                      <a:pt x="298" y="195"/>
                    </a:lnTo>
                    <a:lnTo>
                      <a:pt x="298" y="197"/>
                    </a:lnTo>
                    <a:lnTo>
                      <a:pt x="299" y="198"/>
                    </a:lnTo>
                    <a:lnTo>
                      <a:pt x="299" y="201"/>
                    </a:lnTo>
                    <a:lnTo>
                      <a:pt x="299" y="201"/>
                    </a:lnTo>
                    <a:lnTo>
                      <a:pt x="299" y="201"/>
                    </a:lnTo>
                    <a:lnTo>
                      <a:pt x="299" y="205"/>
                    </a:lnTo>
                    <a:lnTo>
                      <a:pt x="301" y="208"/>
                    </a:lnTo>
                    <a:lnTo>
                      <a:pt x="301" y="209"/>
                    </a:lnTo>
                    <a:lnTo>
                      <a:pt x="301" y="211"/>
                    </a:lnTo>
                    <a:lnTo>
                      <a:pt x="301" y="212"/>
                    </a:lnTo>
                    <a:lnTo>
                      <a:pt x="299" y="212"/>
                    </a:lnTo>
                    <a:lnTo>
                      <a:pt x="301" y="214"/>
                    </a:lnTo>
                    <a:lnTo>
                      <a:pt x="301" y="216"/>
                    </a:lnTo>
                    <a:lnTo>
                      <a:pt x="301" y="217"/>
                    </a:lnTo>
                    <a:lnTo>
                      <a:pt x="299" y="217"/>
                    </a:lnTo>
                    <a:lnTo>
                      <a:pt x="299" y="217"/>
                    </a:lnTo>
                    <a:lnTo>
                      <a:pt x="298" y="216"/>
                    </a:lnTo>
                    <a:lnTo>
                      <a:pt x="298" y="217"/>
                    </a:lnTo>
                    <a:lnTo>
                      <a:pt x="296" y="217"/>
                    </a:lnTo>
                    <a:lnTo>
                      <a:pt x="296" y="217"/>
                    </a:lnTo>
                    <a:lnTo>
                      <a:pt x="296" y="217"/>
                    </a:lnTo>
                    <a:lnTo>
                      <a:pt x="296" y="216"/>
                    </a:lnTo>
                    <a:lnTo>
                      <a:pt x="296" y="211"/>
                    </a:lnTo>
                    <a:lnTo>
                      <a:pt x="296" y="211"/>
                    </a:lnTo>
                    <a:lnTo>
                      <a:pt x="296" y="211"/>
                    </a:lnTo>
                    <a:lnTo>
                      <a:pt x="296" y="211"/>
                    </a:lnTo>
                    <a:lnTo>
                      <a:pt x="294" y="209"/>
                    </a:lnTo>
                    <a:lnTo>
                      <a:pt x="294" y="214"/>
                    </a:lnTo>
                    <a:lnTo>
                      <a:pt x="294" y="216"/>
                    </a:lnTo>
                    <a:lnTo>
                      <a:pt x="294" y="217"/>
                    </a:lnTo>
                    <a:lnTo>
                      <a:pt x="293" y="217"/>
                    </a:lnTo>
                    <a:lnTo>
                      <a:pt x="290" y="216"/>
                    </a:lnTo>
                    <a:lnTo>
                      <a:pt x="290" y="216"/>
                    </a:lnTo>
                    <a:lnTo>
                      <a:pt x="290" y="216"/>
                    </a:lnTo>
                    <a:lnTo>
                      <a:pt x="290" y="217"/>
                    </a:lnTo>
                    <a:lnTo>
                      <a:pt x="288" y="217"/>
                    </a:lnTo>
                    <a:lnTo>
                      <a:pt x="287" y="216"/>
                    </a:lnTo>
                    <a:lnTo>
                      <a:pt x="287" y="214"/>
                    </a:lnTo>
                    <a:lnTo>
                      <a:pt x="288" y="211"/>
                    </a:lnTo>
                    <a:lnTo>
                      <a:pt x="288" y="209"/>
                    </a:lnTo>
                    <a:lnTo>
                      <a:pt x="287" y="208"/>
                    </a:lnTo>
                    <a:lnTo>
                      <a:pt x="285" y="208"/>
                    </a:lnTo>
                    <a:lnTo>
                      <a:pt x="285" y="206"/>
                    </a:lnTo>
                    <a:lnTo>
                      <a:pt x="285" y="208"/>
                    </a:lnTo>
                    <a:lnTo>
                      <a:pt x="287" y="208"/>
                    </a:lnTo>
                    <a:lnTo>
                      <a:pt x="287" y="209"/>
                    </a:lnTo>
                    <a:lnTo>
                      <a:pt x="288" y="209"/>
                    </a:lnTo>
                    <a:lnTo>
                      <a:pt x="288" y="211"/>
                    </a:lnTo>
                    <a:lnTo>
                      <a:pt x="287" y="211"/>
                    </a:lnTo>
                    <a:lnTo>
                      <a:pt x="285" y="214"/>
                    </a:lnTo>
                    <a:lnTo>
                      <a:pt x="283" y="216"/>
                    </a:lnTo>
                    <a:lnTo>
                      <a:pt x="282" y="217"/>
                    </a:lnTo>
                    <a:lnTo>
                      <a:pt x="274" y="219"/>
                    </a:lnTo>
                    <a:lnTo>
                      <a:pt x="272" y="219"/>
                    </a:lnTo>
                    <a:lnTo>
                      <a:pt x="271" y="220"/>
                    </a:lnTo>
                    <a:lnTo>
                      <a:pt x="269" y="223"/>
                    </a:lnTo>
                    <a:lnTo>
                      <a:pt x="269" y="225"/>
                    </a:lnTo>
                    <a:lnTo>
                      <a:pt x="269" y="227"/>
                    </a:lnTo>
                    <a:lnTo>
                      <a:pt x="271" y="230"/>
                    </a:lnTo>
                    <a:lnTo>
                      <a:pt x="271" y="231"/>
                    </a:lnTo>
                    <a:lnTo>
                      <a:pt x="271" y="233"/>
                    </a:lnTo>
                    <a:lnTo>
                      <a:pt x="269" y="233"/>
                    </a:lnTo>
                    <a:lnTo>
                      <a:pt x="268" y="234"/>
                    </a:lnTo>
                    <a:lnTo>
                      <a:pt x="268" y="236"/>
                    </a:lnTo>
                    <a:lnTo>
                      <a:pt x="268" y="236"/>
                    </a:lnTo>
                    <a:lnTo>
                      <a:pt x="265" y="239"/>
                    </a:lnTo>
                    <a:lnTo>
                      <a:pt x="263" y="241"/>
                    </a:lnTo>
                    <a:lnTo>
                      <a:pt x="263" y="241"/>
                    </a:lnTo>
                    <a:lnTo>
                      <a:pt x="261" y="241"/>
                    </a:lnTo>
                    <a:lnTo>
                      <a:pt x="260" y="241"/>
                    </a:lnTo>
                    <a:lnTo>
                      <a:pt x="261" y="242"/>
                    </a:lnTo>
                    <a:lnTo>
                      <a:pt x="261" y="242"/>
                    </a:lnTo>
                    <a:lnTo>
                      <a:pt x="261" y="242"/>
                    </a:lnTo>
                    <a:lnTo>
                      <a:pt x="260" y="242"/>
                    </a:lnTo>
                    <a:lnTo>
                      <a:pt x="255" y="244"/>
                    </a:lnTo>
                    <a:lnTo>
                      <a:pt x="250" y="246"/>
                    </a:lnTo>
                    <a:lnTo>
                      <a:pt x="250" y="246"/>
                    </a:lnTo>
                    <a:lnTo>
                      <a:pt x="250" y="246"/>
                    </a:lnTo>
                    <a:lnTo>
                      <a:pt x="250" y="246"/>
                    </a:lnTo>
                    <a:lnTo>
                      <a:pt x="250" y="244"/>
                    </a:lnTo>
                    <a:lnTo>
                      <a:pt x="250" y="244"/>
                    </a:lnTo>
                    <a:lnTo>
                      <a:pt x="249" y="242"/>
                    </a:lnTo>
                    <a:lnTo>
                      <a:pt x="246" y="246"/>
                    </a:lnTo>
                    <a:lnTo>
                      <a:pt x="246" y="247"/>
                    </a:lnTo>
                    <a:lnTo>
                      <a:pt x="246" y="247"/>
                    </a:lnTo>
                    <a:lnTo>
                      <a:pt x="246" y="247"/>
                    </a:lnTo>
                    <a:lnTo>
                      <a:pt x="247" y="246"/>
                    </a:lnTo>
                    <a:lnTo>
                      <a:pt x="249" y="247"/>
                    </a:lnTo>
                    <a:lnTo>
                      <a:pt x="249" y="247"/>
                    </a:lnTo>
                    <a:lnTo>
                      <a:pt x="246" y="249"/>
                    </a:lnTo>
                    <a:lnTo>
                      <a:pt x="239" y="255"/>
                    </a:lnTo>
                    <a:lnTo>
                      <a:pt x="239" y="255"/>
                    </a:lnTo>
                    <a:lnTo>
                      <a:pt x="238" y="257"/>
                    </a:lnTo>
                    <a:lnTo>
                      <a:pt x="236" y="258"/>
                    </a:lnTo>
                    <a:lnTo>
                      <a:pt x="235" y="261"/>
                    </a:lnTo>
                    <a:lnTo>
                      <a:pt x="231" y="266"/>
                    </a:lnTo>
                    <a:lnTo>
                      <a:pt x="230" y="268"/>
                    </a:lnTo>
                    <a:lnTo>
                      <a:pt x="224" y="271"/>
                    </a:lnTo>
                    <a:lnTo>
                      <a:pt x="222" y="271"/>
                    </a:lnTo>
                    <a:lnTo>
                      <a:pt x="219" y="274"/>
                    </a:lnTo>
                    <a:lnTo>
                      <a:pt x="217" y="277"/>
                    </a:lnTo>
                    <a:lnTo>
                      <a:pt x="212" y="279"/>
                    </a:lnTo>
                    <a:lnTo>
                      <a:pt x="208" y="282"/>
                    </a:lnTo>
                    <a:lnTo>
                      <a:pt x="205" y="285"/>
                    </a:lnTo>
                    <a:lnTo>
                      <a:pt x="203" y="286"/>
                    </a:lnTo>
                    <a:lnTo>
                      <a:pt x="203" y="286"/>
                    </a:lnTo>
                    <a:lnTo>
                      <a:pt x="203" y="288"/>
                    </a:lnTo>
                    <a:lnTo>
                      <a:pt x="205" y="288"/>
                    </a:lnTo>
                    <a:lnTo>
                      <a:pt x="205" y="290"/>
                    </a:lnTo>
                    <a:lnTo>
                      <a:pt x="205" y="290"/>
                    </a:lnTo>
                    <a:lnTo>
                      <a:pt x="205" y="291"/>
                    </a:lnTo>
                    <a:lnTo>
                      <a:pt x="203" y="293"/>
                    </a:lnTo>
                    <a:lnTo>
                      <a:pt x="201" y="294"/>
                    </a:lnTo>
                    <a:lnTo>
                      <a:pt x="195" y="296"/>
                    </a:lnTo>
                    <a:lnTo>
                      <a:pt x="195" y="296"/>
                    </a:lnTo>
                    <a:lnTo>
                      <a:pt x="190" y="296"/>
                    </a:lnTo>
                    <a:lnTo>
                      <a:pt x="189" y="296"/>
                    </a:lnTo>
                    <a:lnTo>
                      <a:pt x="189" y="297"/>
                    </a:lnTo>
                    <a:lnTo>
                      <a:pt x="187" y="301"/>
                    </a:lnTo>
                    <a:lnTo>
                      <a:pt x="186" y="302"/>
                    </a:lnTo>
                    <a:lnTo>
                      <a:pt x="184" y="304"/>
                    </a:lnTo>
                    <a:lnTo>
                      <a:pt x="184" y="304"/>
                    </a:lnTo>
                    <a:lnTo>
                      <a:pt x="184" y="304"/>
                    </a:lnTo>
                    <a:lnTo>
                      <a:pt x="183" y="304"/>
                    </a:lnTo>
                    <a:lnTo>
                      <a:pt x="183" y="304"/>
                    </a:lnTo>
                    <a:lnTo>
                      <a:pt x="181" y="302"/>
                    </a:lnTo>
                    <a:lnTo>
                      <a:pt x="181" y="302"/>
                    </a:lnTo>
                    <a:lnTo>
                      <a:pt x="179" y="302"/>
                    </a:lnTo>
                    <a:lnTo>
                      <a:pt x="176" y="304"/>
                    </a:lnTo>
                    <a:lnTo>
                      <a:pt x="175" y="305"/>
                    </a:lnTo>
                    <a:lnTo>
                      <a:pt x="171" y="310"/>
                    </a:lnTo>
                    <a:lnTo>
                      <a:pt x="171" y="315"/>
                    </a:lnTo>
                    <a:lnTo>
                      <a:pt x="171" y="318"/>
                    </a:lnTo>
                    <a:lnTo>
                      <a:pt x="173" y="321"/>
                    </a:lnTo>
                    <a:lnTo>
                      <a:pt x="173" y="323"/>
                    </a:lnTo>
                    <a:lnTo>
                      <a:pt x="173" y="324"/>
                    </a:lnTo>
                    <a:lnTo>
                      <a:pt x="171" y="326"/>
                    </a:lnTo>
                    <a:lnTo>
                      <a:pt x="171" y="327"/>
                    </a:lnTo>
                    <a:lnTo>
                      <a:pt x="173" y="329"/>
                    </a:lnTo>
                    <a:lnTo>
                      <a:pt x="173" y="332"/>
                    </a:lnTo>
                    <a:lnTo>
                      <a:pt x="173" y="334"/>
                    </a:lnTo>
                    <a:lnTo>
                      <a:pt x="173" y="335"/>
                    </a:lnTo>
                    <a:lnTo>
                      <a:pt x="175" y="338"/>
                    </a:lnTo>
                    <a:lnTo>
                      <a:pt x="175" y="337"/>
                    </a:lnTo>
                    <a:lnTo>
                      <a:pt x="173" y="335"/>
                    </a:lnTo>
                    <a:lnTo>
                      <a:pt x="173" y="334"/>
                    </a:lnTo>
                    <a:lnTo>
                      <a:pt x="171" y="335"/>
                    </a:lnTo>
                    <a:lnTo>
                      <a:pt x="171" y="337"/>
                    </a:lnTo>
                    <a:lnTo>
                      <a:pt x="175" y="338"/>
                    </a:lnTo>
                    <a:lnTo>
                      <a:pt x="175" y="340"/>
                    </a:lnTo>
                    <a:lnTo>
                      <a:pt x="173" y="349"/>
                    </a:lnTo>
                    <a:lnTo>
                      <a:pt x="173" y="353"/>
                    </a:lnTo>
                    <a:lnTo>
                      <a:pt x="171" y="356"/>
                    </a:lnTo>
                    <a:lnTo>
                      <a:pt x="170" y="356"/>
                    </a:lnTo>
                    <a:lnTo>
                      <a:pt x="168" y="359"/>
                    </a:lnTo>
                    <a:lnTo>
                      <a:pt x="167" y="364"/>
                    </a:lnTo>
                    <a:lnTo>
                      <a:pt x="167" y="365"/>
                    </a:lnTo>
                    <a:lnTo>
                      <a:pt x="167" y="367"/>
                    </a:lnTo>
                    <a:lnTo>
                      <a:pt x="167" y="368"/>
                    </a:lnTo>
                    <a:lnTo>
                      <a:pt x="165" y="370"/>
                    </a:lnTo>
                    <a:lnTo>
                      <a:pt x="167" y="368"/>
                    </a:lnTo>
                    <a:lnTo>
                      <a:pt x="168" y="370"/>
                    </a:lnTo>
                    <a:lnTo>
                      <a:pt x="168" y="372"/>
                    </a:lnTo>
                    <a:lnTo>
                      <a:pt x="168" y="378"/>
                    </a:lnTo>
                    <a:lnTo>
                      <a:pt x="168" y="384"/>
                    </a:lnTo>
                    <a:lnTo>
                      <a:pt x="167" y="384"/>
                    </a:lnTo>
                    <a:lnTo>
                      <a:pt x="165" y="384"/>
                    </a:lnTo>
                    <a:lnTo>
                      <a:pt x="164" y="384"/>
                    </a:lnTo>
                    <a:lnTo>
                      <a:pt x="164" y="384"/>
                    </a:lnTo>
                    <a:lnTo>
                      <a:pt x="162" y="384"/>
                    </a:lnTo>
                    <a:lnTo>
                      <a:pt x="160" y="384"/>
                    </a:lnTo>
                    <a:lnTo>
                      <a:pt x="159" y="386"/>
                    </a:lnTo>
                    <a:lnTo>
                      <a:pt x="159" y="387"/>
                    </a:lnTo>
                    <a:lnTo>
                      <a:pt x="156" y="394"/>
                    </a:lnTo>
                    <a:lnTo>
                      <a:pt x="154" y="395"/>
                    </a:lnTo>
                    <a:lnTo>
                      <a:pt x="154" y="397"/>
                    </a:lnTo>
                    <a:lnTo>
                      <a:pt x="156" y="397"/>
                    </a:lnTo>
                    <a:lnTo>
                      <a:pt x="156" y="398"/>
                    </a:lnTo>
                    <a:lnTo>
                      <a:pt x="157" y="398"/>
                    </a:lnTo>
                    <a:lnTo>
                      <a:pt x="160" y="398"/>
                    </a:lnTo>
                    <a:lnTo>
                      <a:pt x="160" y="400"/>
                    </a:lnTo>
                    <a:lnTo>
                      <a:pt x="162" y="400"/>
                    </a:lnTo>
                    <a:lnTo>
                      <a:pt x="159" y="400"/>
                    </a:lnTo>
                    <a:lnTo>
                      <a:pt x="156" y="398"/>
                    </a:lnTo>
                    <a:lnTo>
                      <a:pt x="148" y="401"/>
                    </a:lnTo>
                    <a:lnTo>
                      <a:pt x="145" y="403"/>
                    </a:lnTo>
                    <a:lnTo>
                      <a:pt x="145" y="405"/>
                    </a:lnTo>
                    <a:lnTo>
                      <a:pt x="143" y="408"/>
                    </a:lnTo>
                    <a:lnTo>
                      <a:pt x="143" y="409"/>
                    </a:lnTo>
                    <a:lnTo>
                      <a:pt x="142" y="413"/>
                    </a:lnTo>
                    <a:lnTo>
                      <a:pt x="138" y="414"/>
                    </a:lnTo>
                    <a:lnTo>
                      <a:pt x="135" y="416"/>
                    </a:lnTo>
                    <a:lnTo>
                      <a:pt x="134" y="416"/>
                    </a:lnTo>
                    <a:lnTo>
                      <a:pt x="130" y="416"/>
                    </a:lnTo>
                    <a:lnTo>
                      <a:pt x="127" y="413"/>
                    </a:lnTo>
                    <a:lnTo>
                      <a:pt x="126" y="411"/>
                    </a:lnTo>
                    <a:lnTo>
                      <a:pt x="121" y="405"/>
                    </a:lnTo>
                    <a:lnTo>
                      <a:pt x="121" y="405"/>
                    </a:lnTo>
                    <a:lnTo>
                      <a:pt x="119" y="401"/>
                    </a:lnTo>
                    <a:lnTo>
                      <a:pt x="119" y="400"/>
                    </a:lnTo>
                    <a:lnTo>
                      <a:pt x="119" y="400"/>
                    </a:lnTo>
                    <a:lnTo>
                      <a:pt x="118" y="400"/>
                    </a:lnTo>
                    <a:lnTo>
                      <a:pt x="118" y="400"/>
                    </a:lnTo>
                    <a:lnTo>
                      <a:pt x="118" y="397"/>
                    </a:lnTo>
                    <a:lnTo>
                      <a:pt x="116" y="394"/>
                    </a:lnTo>
                    <a:lnTo>
                      <a:pt x="116" y="389"/>
                    </a:lnTo>
                    <a:lnTo>
                      <a:pt x="116" y="390"/>
                    </a:lnTo>
                    <a:lnTo>
                      <a:pt x="118" y="390"/>
                    </a:lnTo>
                    <a:lnTo>
                      <a:pt x="118" y="392"/>
                    </a:lnTo>
                    <a:lnTo>
                      <a:pt x="118" y="395"/>
                    </a:lnTo>
                    <a:lnTo>
                      <a:pt x="118" y="395"/>
                    </a:lnTo>
                    <a:lnTo>
                      <a:pt x="119" y="395"/>
                    </a:lnTo>
                    <a:lnTo>
                      <a:pt x="118" y="389"/>
                    </a:lnTo>
                    <a:lnTo>
                      <a:pt x="116" y="389"/>
                    </a:lnTo>
                    <a:lnTo>
                      <a:pt x="116" y="387"/>
                    </a:lnTo>
                    <a:lnTo>
                      <a:pt x="115" y="387"/>
                    </a:lnTo>
                    <a:lnTo>
                      <a:pt x="115" y="386"/>
                    </a:lnTo>
                    <a:lnTo>
                      <a:pt x="115" y="386"/>
                    </a:lnTo>
                    <a:lnTo>
                      <a:pt x="115" y="384"/>
                    </a:lnTo>
                    <a:lnTo>
                      <a:pt x="113" y="383"/>
                    </a:lnTo>
                    <a:lnTo>
                      <a:pt x="112" y="376"/>
                    </a:lnTo>
                    <a:lnTo>
                      <a:pt x="110" y="373"/>
                    </a:lnTo>
                    <a:lnTo>
                      <a:pt x="108" y="368"/>
                    </a:lnTo>
                    <a:lnTo>
                      <a:pt x="107" y="367"/>
                    </a:lnTo>
                    <a:lnTo>
                      <a:pt x="105" y="364"/>
                    </a:lnTo>
                    <a:lnTo>
                      <a:pt x="104" y="362"/>
                    </a:lnTo>
                    <a:lnTo>
                      <a:pt x="102" y="361"/>
                    </a:lnTo>
                    <a:lnTo>
                      <a:pt x="101" y="359"/>
                    </a:lnTo>
                    <a:lnTo>
                      <a:pt x="101" y="359"/>
                    </a:lnTo>
                    <a:lnTo>
                      <a:pt x="97" y="351"/>
                    </a:lnTo>
                    <a:lnTo>
                      <a:pt x="96" y="346"/>
                    </a:lnTo>
                    <a:lnTo>
                      <a:pt x="96" y="345"/>
                    </a:lnTo>
                    <a:lnTo>
                      <a:pt x="94" y="343"/>
                    </a:lnTo>
                    <a:lnTo>
                      <a:pt x="93" y="337"/>
                    </a:lnTo>
                    <a:lnTo>
                      <a:pt x="93" y="337"/>
                    </a:lnTo>
                    <a:lnTo>
                      <a:pt x="93" y="335"/>
                    </a:lnTo>
                    <a:lnTo>
                      <a:pt x="93" y="332"/>
                    </a:lnTo>
                    <a:lnTo>
                      <a:pt x="91" y="329"/>
                    </a:lnTo>
                    <a:lnTo>
                      <a:pt x="89" y="327"/>
                    </a:lnTo>
                    <a:lnTo>
                      <a:pt x="89" y="327"/>
                    </a:lnTo>
                    <a:lnTo>
                      <a:pt x="89" y="324"/>
                    </a:lnTo>
                    <a:lnTo>
                      <a:pt x="89" y="323"/>
                    </a:lnTo>
                    <a:lnTo>
                      <a:pt x="88" y="321"/>
                    </a:lnTo>
                    <a:lnTo>
                      <a:pt x="88" y="321"/>
                    </a:lnTo>
                    <a:lnTo>
                      <a:pt x="86" y="320"/>
                    </a:lnTo>
                    <a:lnTo>
                      <a:pt x="85" y="316"/>
                    </a:lnTo>
                    <a:lnTo>
                      <a:pt x="85" y="316"/>
                    </a:lnTo>
                    <a:lnTo>
                      <a:pt x="83" y="315"/>
                    </a:lnTo>
                    <a:lnTo>
                      <a:pt x="82" y="312"/>
                    </a:lnTo>
                    <a:lnTo>
                      <a:pt x="80" y="310"/>
                    </a:lnTo>
                    <a:lnTo>
                      <a:pt x="83" y="310"/>
                    </a:lnTo>
                    <a:lnTo>
                      <a:pt x="82" y="309"/>
                    </a:lnTo>
                    <a:lnTo>
                      <a:pt x="80" y="307"/>
                    </a:lnTo>
                    <a:lnTo>
                      <a:pt x="80" y="307"/>
                    </a:lnTo>
                    <a:lnTo>
                      <a:pt x="82" y="305"/>
                    </a:lnTo>
                    <a:lnTo>
                      <a:pt x="80" y="305"/>
                    </a:lnTo>
                    <a:lnTo>
                      <a:pt x="78" y="305"/>
                    </a:lnTo>
                    <a:lnTo>
                      <a:pt x="78" y="302"/>
                    </a:lnTo>
                    <a:lnTo>
                      <a:pt x="75" y="301"/>
                    </a:lnTo>
                    <a:lnTo>
                      <a:pt x="75" y="299"/>
                    </a:lnTo>
                    <a:lnTo>
                      <a:pt x="74" y="294"/>
                    </a:lnTo>
                    <a:lnTo>
                      <a:pt x="72" y="283"/>
                    </a:lnTo>
                    <a:lnTo>
                      <a:pt x="71" y="279"/>
                    </a:lnTo>
                    <a:lnTo>
                      <a:pt x="71" y="277"/>
                    </a:lnTo>
                    <a:lnTo>
                      <a:pt x="69" y="272"/>
                    </a:lnTo>
                    <a:lnTo>
                      <a:pt x="69" y="269"/>
                    </a:lnTo>
                    <a:lnTo>
                      <a:pt x="69" y="268"/>
                    </a:lnTo>
                    <a:lnTo>
                      <a:pt x="69" y="266"/>
                    </a:lnTo>
                    <a:lnTo>
                      <a:pt x="67" y="263"/>
                    </a:lnTo>
                    <a:lnTo>
                      <a:pt x="67" y="261"/>
                    </a:lnTo>
                    <a:lnTo>
                      <a:pt x="67" y="261"/>
                    </a:lnTo>
                    <a:lnTo>
                      <a:pt x="67" y="260"/>
                    </a:lnTo>
                    <a:lnTo>
                      <a:pt x="69" y="258"/>
                    </a:lnTo>
                    <a:lnTo>
                      <a:pt x="69" y="257"/>
                    </a:lnTo>
                    <a:lnTo>
                      <a:pt x="69" y="253"/>
                    </a:lnTo>
                    <a:lnTo>
                      <a:pt x="67" y="257"/>
                    </a:lnTo>
                    <a:lnTo>
                      <a:pt x="67" y="257"/>
                    </a:lnTo>
                    <a:lnTo>
                      <a:pt x="66" y="255"/>
                    </a:lnTo>
                    <a:lnTo>
                      <a:pt x="66" y="253"/>
                    </a:lnTo>
                    <a:lnTo>
                      <a:pt x="66" y="253"/>
                    </a:lnTo>
                    <a:lnTo>
                      <a:pt x="66" y="252"/>
                    </a:lnTo>
                    <a:lnTo>
                      <a:pt x="69" y="252"/>
                    </a:lnTo>
                    <a:lnTo>
                      <a:pt x="66" y="250"/>
                    </a:lnTo>
                    <a:lnTo>
                      <a:pt x="66" y="250"/>
                    </a:lnTo>
                    <a:lnTo>
                      <a:pt x="66" y="250"/>
                    </a:lnTo>
                    <a:lnTo>
                      <a:pt x="66" y="249"/>
                    </a:lnTo>
                    <a:lnTo>
                      <a:pt x="66" y="247"/>
                    </a:lnTo>
                    <a:lnTo>
                      <a:pt x="64" y="246"/>
                    </a:lnTo>
                    <a:lnTo>
                      <a:pt x="64" y="244"/>
                    </a:lnTo>
                    <a:lnTo>
                      <a:pt x="64" y="244"/>
                    </a:lnTo>
                    <a:lnTo>
                      <a:pt x="64" y="241"/>
                    </a:lnTo>
                    <a:lnTo>
                      <a:pt x="67" y="233"/>
                    </a:lnTo>
                    <a:lnTo>
                      <a:pt x="67" y="231"/>
                    </a:lnTo>
                    <a:lnTo>
                      <a:pt x="67" y="230"/>
                    </a:lnTo>
                    <a:lnTo>
                      <a:pt x="67" y="227"/>
                    </a:lnTo>
                    <a:lnTo>
                      <a:pt x="66" y="225"/>
                    </a:lnTo>
                    <a:lnTo>
                      <a:pt x="66" y="225"/>
                    </a:lnTo>
                    <a:lnTo>
                      <a:pt x="66" y="225"/>
                    </a:lnTo>
                    <a:lnTo>
                      <a:pt x="64" y="223"/>
                    </a:lnTo>
                    <a:lnTo>
                      <a:pt x="64" y="220"/>
                    </a:lnTo>
                    <a:lnTo>
                      <a:pt x="64" y="220"/>
                    </a:lnTo>
                    <a:lnTo>
                      <a:pt x="66" y="219"/>
                    </a:lnTo>
                    <a:lnTo>
                      <a:pt x="64" y="220"/>
                    </a:lnTo>
                    <a:lnTo>
                      <a:pt x="63" y="220"/>
                    </a:lnTo>
                    <a:lnTo>
                      <a:pt x="64" y="219"/>
                    </a:lnTo>
                    <a:lnTo>
                      <a:pt x="66" y="217"/>
                    </a:lnTo>
                    <a:lnTo>
                      <a:pt x="69" y="216"/>
                    </a:lnTo>
                    <a:lnTo>
                      <a:pt x="71" y="216"/>
                    </a:lnTo>
                    <a:lnTo>
                      <a:pt x="69" y="216"/>
                    </a:lnTo>
                    <a:lnTo>
                      <a:pt x="67" y="216"/>
                    </a:lnTo>
                    <a:lnTo>
                      <a:pt x="63" y="216"/>
                    </a:lnTo>
                    <a:lnTo>
                      <a:pt x="63" y="214"/>
                    </a:lnTo>
                    <a:lnTo>
                      <a:pt x="64" y="212"/>
                    </a:lnTo>
                    <a:lnTo>
                      <a:pt x="64" y="212"/>
                    </a:lnTo>
                    <a:lnTo>
                      <a:pt x="64" y="212"/>
                    </a:lnTo>
                    <a:lnTo>
                      <a:pt x="63" y="212"/>
                    </a:lnTo>
                    <a:lnTo>
                      <a:pt x="63" y="209"/>
                    </a:lnTo>
                    <a:lnTo>
                      <a:pt x="64" y="208"/>
                    </a:lnTo>
                    <a:lnTo>
                      <a:pt x="64" y="208"/>
                    </a:lnTo>
                    <a:lnTo>
                      <a:pt x="66" y="208"/>
                    </a:lnTo>
                    <a:lnTo>
                      <a:pt x="64" y="208"/>
                    </a:lnTo>
                    <a:lnTo>
                      <a:pt x="63" y="208"/>
                    </a:lnTo>
                    <a:lnTo>
                      <a:pt x="61" y="208"/>
                    </a:lnTo>
                    <a:lnTo>
                      <a:pt x="60" y="208"/>
                    </a:lnTo>
                    <a:lnTo>
                      <a:pt x="58" y="208"/>
                    </a:lnTo>
                    <a:lnTo>
                      <a:pt x="58" y="208"/>
                    </a:lnTo>
                    <a:lnTo>
                      <a:pt x="60" y="209"/>
                    </a:lnTo>
                    <a:lnTo>
                      <a:pt x="58" y="211"/>
                    </a:lnTo>
                    <a:lnTo>
                      <a:pt x="58" y="211"/>
                    </a:lnTo>
                    <a:lnTo>
                      <a:pt x="56" y="212"/>
                    </a:lnTo>
                    <a:lnTo>
                      <a:pt x="56" y="212"/>
                    </a:lnTo>
                    <a:lnTo>
                      <a:pt x="56" y="214"/>
                    </a:lnTo>
                    <a:lnTo>
                      <a:pt x="55" y="214"/>
                    </a:lnTo>
                    <a:lnTo>
                      <a:pt x="56" y="214"/>
                    </a:lnTo>
                    <a:lnTo>
                      <a:pt x="56" y="216"/>
                    </a:lnTo>
                    <a:lnTo>
                      <a:pt x="58" y="216"/>
                    </a:lnTo>
                    <a:lnTo>
                      <a:pt x="58" y="217"/>
                    </a:lnTo>
                    <a:lnTo>
                      <a:pt x="58" y="219"/>
                    </a:lnTo>
                    <a:lnTo>
                      <a:pt x="56" y="223"/>
                    </a:lnTo>
                    <a:lnTo>
                      <a:pt x="55" y="223"/>
                    </a:lnTo>
                    <a:lnTo>
                      <a:pt x="48" y="227"/>
                    </a:lnTo>
                    <a:lnTo>
                      <a:pt x="45" y="228"/>
                    </a:lnTo>
                    <a:lnTo>
                      <a:pt x="41" y="230"/>
                    </a:lnTo>
                    <a:lnTo>
                      <a:pt x="39" y="231"/>
                    </a:lnTo>
                    <a:lnTo>
                      <a:pt x="36" y="230"/>
                    </a:lnTo>
                    <a:lnTo>
                      <a:pt x="33" y="228"/>
                    </a:lnTo>
                    <a:lnTo>
                      <a:pt x="28" y="225"/>
                    </a:lnTo>
                    <a:lnTo>
                      <a:pt x="26" y="223"/>
                    </a:lnTo>
                    <a:lnTo>
                      <a:pt x="22" y="219"/>
                    </a:lnTo>
                    <a:lnTo>
                      <a:pt x="19" y="216"/>
                    </a:lnTo>
                    <a:lnTo>
                      <a:pt x="17" y="214"/>
                    </a:lnTo>
                    <a:lnTo>
                      <a:pt x="14" y="211"/>
                    </a:lnTo>
                    <a:lnTo>
                      <a:pt x="11" y="209"/>
                    </a:lnTo>
                    <a:lnTo>
                      <a:pt x="11" y="208"/>
                    </a:lnTo>
                    <a:lnTo>
                      <a:pt x="11" y="206"/>
                    </a:lnTo>
                    <a:lnTo>
                      <a:pt x="12" y="205"/>
                    </a:lnTo>
                    <a:lnTo>
                      <a:pt x="14" y="205"/>
                    </a:lnTo>
                    <a:lnTo>
                      <a:pt x="14" y="206"/>
                    </a:lnTo>
                    <a:lnTo>
                      <a:pt x="15" y="208"/>
                    </a:lnTo>
                    <a:lnTo>
                      <a:pt x="15" y="208"/>
                    </a:lnTo>
                    <a:lnTo>
                      <a:pt x="19" y="205"/>
                    </a:lnTo>
                    <a:lnTo>
                      <a:pt x="20" y="206"/>
                    </a:lnTo>
                    <a:lnTo>
                      <a:pt x="22" y="205"/>
                    </a:lnTo>
                    <a:lnTo>
                      <a:pt x="23" y="205"/>
                    </a:lnTo>
                    <a:lnTo>
                      <a:pt x="26" y="203"/>
                    </a:lnTo>
                    <a:lnTo>
                      <a:pt x="26" y="203"/>
                    </a:lnTo>
                    <a:lnTo>
                      <a:pt x="28" y="203"/>
                    </a:lnTo>
                    <a:lnTo>
                      <a:pt x="31" y="200"/>
                    </a:lnTo>
                    <a:lnTo>
                      <a:pt x="33" y="197"/>
                    </a:lnTo>
                    <a:lnTo>
                      <a:pt x="33" y="197"/>
                    </a:lnTo>
                    <a:lnTo>
                      <a:pt x="33" y="195"/>
                    </a:lnTo>
                    <a:lnTo>
                      <a:pt x="33" y="195"/>
                    </a:lnTo>
                    <a:lnTo>
                      <a:pt x="33" y="195"/>
                    </a:lnTo>
                    <a:lnTo>
                      <a:pt x="31" y="197"/>
                    </a:lnTo>
                    <a:lnTo>
                      <a:pt x="31" y="197"/>
                    </a:lnTo>
                    <a:lnTo>
                      <a:pt x="31" y="197"/>
                    </a:lnTo>
                    <a:lnTo>
                      <a:pt x="30" y="197"/>
                    </a:lnTo>
                    <a:lnTo>
                      <a:pt x="28" y="197"/>
                    </a:lnTo>
                    <a:lnTo>
                      <a:pt x="28" y="197"/>
                    </a:lnTo>
                    <a:lnTo>
                      <a:pt x="23" y="198"/>
                    </a:lnTo>
                    <a:lnTo>
                      <a:pt x="22" y="200"/>
                    </a:lnTo>
                    <a:lnTo>
                      <a:pt x="20" y="200"/>
                    </a:lnTo>
                    <a:lnTo>
                      <a:pt x="15" y="198"/>
                    </a:lnTo>
                    <a:lnTo>
                      <a:pt x="9" y="195"/>
                    </a:lnTo>
                    <a:lnTo>
                      <a:pt x="6" y="194"/>
                    </a:lnTo>
                    <a:lnTo>
                      <a:pt x="4" y="190"/>
                    </a:lnTo>
                    <a:lnTo>
                      <a:pt x="3" y="187"/>
                    </a:lnTo>
                    <a:lnTo>
                      <a:pt x="3" y="186"/>
                    </a:lnTo>
                    <a:lnTo>
                      <a:pt x="6" y="186"/>
                    </a:lnTo>
                    <a:lnTo>
                      <a:pt x="7" y="184"/>
                    </a:lnTo>
                    <a:lnTo>
                      <a:pt x="6" y="184"/>
                    </a:lnTo>
                    <a:lnTo>
                      <a:pt x="4" y="186"/>
                    </a:lnTo>
                    <a:lnTo>
                      <a:pt x="3" y="186"/>
                    </a:lnTo>
                    <a:lnTo>
                      <a:pt x="1" y="186"/>
                    </a:lnTo>
                    <a:lnTo>
                      <a:pt x="0" y="187"/>
                    </a:lnTo>
                    <a:lnTo>
                      <a:pt x="0" y="186"/>
                    </a:lnTo>
                    <a:lnTo>
                      <a:pt x="0" y="184"/>
                    </a:lnTo>
                    <a:lnTo>
                      <a:pt x="0" y="182"/>
                    </a:lnTo>
                    <a:lnTo>
                      <a:pt x="1" y="182"/>
                    </a:lnTo>
                    <a:lnTo>
                      <a:pt x="3" y="182"/>
                    </a:lnTo>
                    <a:lnTo>
                      <a:pt x="4" y="182"/>
                    </a:lnTo>
                    <a:lnTo>
                      <a:pt x="6" y="182"/>
                    </a:lnTo>
                    <a:lnTo>
                      <a:pt x="7" y="182"/>
                    </a:lnTo>
                    <a:lnTo>
                      <a:pt x="7" y="178"/>
                    </a:lnTo>
                    <a:lnTo>
                      <a:pt x="7" y="176"/>
                    </a:lnTo>
                    <a:lnTo>
                      <a:pt x="7" y="176"/>
                    </a:lnTo>
                    <a:lnTo>
                      <a:pt x="7" y="176"/>
                    </a:lnTo>
                    <a:lnTo>
                      <a:pt x="9" y="176"/>
                    </a:lnTo>
                    <a:lnTo>
                      <a:pt x="9" y="178"/>
                    </a:lnTo>
                    <a:lnTo>
                      <a:pt x="9" y="178"/>
                    </a:lnTo>
                    <a:lnTo>
                      <a:pt x="9" y="176"/>
                    </a:lnTo>
                    <a:lnTo>
                      <a:pt x="11" y="178"/>
                    </a:lnTo>
                    <a:lnTo>
                      <a:pt x="12" y="176"/>
                    </a:lnTo>
                    <a:lnTo>
                      <a:pt x="12" y="178"/>
                    </a:lnTo>
                    <a:lnTo>
                      <a:pt x="15" y="178"/>
                    </a:lnTo>
                    <a:lnTo>
                      <a:pt x="17" y="178"/>
                    </a:lnTo>
                    <a:lnTo>
                      <a:pt x="19" y="178"/>
                    </a:lnTo>
                    <a:lnTo>
                      <a:pt x="20" y="178"/>
                    </a:lnTo>
                    <a:lnTo>
                      <a:pt x="22" y="179"/>
                    </a:lnTo>
                    <a:lnTo>
                      <a:pt x="23" y="179"/>
                    </a:lnTo>
                    <a:lnTo>
                      <a:pt x="25" y="179"/>
                    </a:lnTo>
                    <a:lnTo>
                      <a:pt x="26" y="178"/>
                    </a:lnTo>
                    <a:lnTo>
                      <a:pt x="26" y="178"/>
                    </a:lnTo>
                    <a:lnTo>
                      <a:pt x="26" y="176"/>
                    </a:lnTo>
                    <a:lnTo>
                      <a:pt x="30" y="176"/>
                    </a:lnTo>
                    <a:lnTo>
                      <a:pt x="33" y="175"/>
                    </a:lnTo>
                    <a:lnTo>
                      <a:pt x="34" y="175"/>
                    </a:lnTo>
                    <a:lnTo>
                      <a:pt x="34" y="175"/>
                    </a:lnTo>
                    <a:lnTo>
                      <a:pt x="34" y="176"/>
                    </a:lnTo>
                    <a:lnTo>
                      <a:pt x="34" y="176"/>
                    </a:lnTo>
                    <a:lnTo>
                      <a:pt x="36" y="178"/>
                    </a:lnTo>
                    <a:lnTo>
                      <a:pt x="36" y="178"/>
                    </a:lnTo>
                    <a:lnTo>
                      <a:pt x="37" y="178"/>
                    </a:lnTo>
                    <a:lnTo>
                      <a:pt x="37" y="178"/>
                    </a:lnTo>
                    <a:lnTo>
                      <a:pt x="39" y="176"/>
                    </a:lnTo>
                    <a:lnTo>
                      <a:pt x="39" y="176"/>
                    </a:lnTo>
                    <a:lnTo>
                      <a:pt x="41" y="176"/>
                    </a:lnTo>
                    <a:lnTo>
                      <a:pt x="41" y="175"/>
                    </a:lnTo>
                    <a:lnTo>
                      <a:pt x="41" y="175"/>
                    </a:lnTo>
                    <a:lnTo>
                      <a:pt x="41" y="175"/>
                    </a:lnTo>
                    <a:lnTo>
                      <a:pt x="39" y="173"/>
                    </a:lnTo>
                    <a:lnTo>
                      <a:pt x="41" y="173"/>
                    </a:lnTo>
                    <a:lnTo>
                      <a:pt x="39" y="173"/>
                    </a:lnTo>
                    <a:lnTo>
                      <a:pt x="39" y="171"/>
                    </a:lnTo>
                    <a:lnTo>
                      <a:pt x="41" y="171"/>
                    </a:lnTo>
                    <a:lnTo>
                      <a:pt x="41" y="171"/>
                    </a:lnTo>
                    <a:lnTo>
                      <a:pt x="41" y="170"/>
                    </a:lnTo>
                    <a:lnTo>
                      <a:pt x="39" y="168"/>
                    </a:lnTo>
                    <a:lnTo>
                      <a:pt x="39" y="165"/>
                    </a:lnTo>
                    <a:lnTo>
                      <a:pt x="37" y="164"/>
                    </a:lnTo>
                    <a:lnTo>
                      <a:pt x="36" y="160"/>
                    </a:lnTo>
                    <a:lnTo>
                      <a:pt x="36" y="159"/>
                    </a:lnTo>
                    <a:lnTo>
                      <a:pt x="36" y="156"/>
                    </a:lnTo>
                    <a:lnTo>
                      <a:pt x="34" y="156"/>
                    </a:lnTo>
                    <a:lnTo>
                      <a:pt x="34" y="156"/>
                    </a:lnTo>
                    <a:lnTo>
                      <a:pt x="34" y="156"/>
                    </a:lnTo>
                    <a:lnTo>
                      <a:pt x="33" y="156"/>
                    </a:lnTo>
                    <a:lnTo>
                      <a:pt x="33" y="156"/>
                    </a:lnTo>
                    <a:lnTo>
                      <a:pt x="31" y="156"/>
                    </a:lnTo>
                    <a:lnTo>
                      <a:pt x="30" y="156"/>
                    </a:lnTo>
                    <a:lnTo>
                      <a:pt x="26" y="153"/>
                    </a:lnTo>
                    <a:lnTo>
                      <a:pt x="26" y="151"/>
                    </a:lnTo>
                    <a:lnTo>
                      <a:pt x="26" y="149"/>
                    </a:lnTo>
                    <a:lnTo>
                      <a:pt x="28" y="148"/>
                    </a:lnTo>
                    <a:lnTo>
                      <a:pt x="28" y="145"/>
                    </a:lnTo>
                    <a:lnTo>
                      <a:pt x="28" y="143"/>
                    </a:lnTo>
                    <a:lnTo>
                      <a:pt x="28" y="143"/>
                    </a:lnTo>
                    <a:lnTo>
                      <a:pt x="28" y="142"/>
                    </a:lnTo>
                    <a:lnTo>
                      <a:pt x="26" y="142"/>
                    </a:lnTo>
                    <a:lnTo>
                      <a:pt x="25" y="142"/>
                    </a:lnTo>
                    <a:lnTo>
                      <a:pt x="22" y="142"/>
                    </a:lnTo>
                    <a:lnTo>
                      <a:pt x="20" y="140"/>
                    </a:lnTo>
                    <a:lnTo>
                      <a:pt x="19" y="140"/>
                    </a:lnTo>
                    <a:lnTo>
                      <a:pt x="19" y="138"/>
                    </a:lnTo>
                    <a:lnTo>
                      <a:pt x="19" y="138"/>
                    </a:lnTo>
                    <a:lnTo>
                      <a:pt x="19" y="135"/>
                    </a:lnTo>
                    <a:lnTo>
                      <a:pt x="19" y="134"/>
                    </a:lnTo>
                    <a:lnTo>
                      <a:pt x="20" y="132"/>
                    </a:lnTo>
                    <a:lnTo>
                      <a:pt x="20" y="132"/>
                    </a:lnTo>
                    <a:lnTo>
                      <a:pt x="20" y="130"/>
                    </a:lnTo>
                    <a:lnTo>
                      <a:pt x="22" y="130"/>
                    </a:lnTo>
                    <a:lnTo>
                      <a:pt x="25" y="127"/>
                    </a:lnTo>
                    <a:lnTo>
                      <a:pt x="26" y="124"/>
                    </a:lnTo>
                    <a:lnTo>
                      <a:pt x="28" y="123"/>
                    </a:lnTo>
                    <a:lnTo>
                      <a:pt x="28" y="121"/>
                    </a:lnTo>
                    <a:lnTo>
                      <a:pt x="30" y="121"/>
                    </a:lnTo>
                    <a:lnTo>
                      <a:pt x="30" y="119"/>
                    </a:lnTo>
                    <a:lnTo>
                      <a:pt x="31" y="119"/>
                    </a:lnTo>
                    <a:lnTo>
                      <a:pt x="33" y="119"/>
                    </a:lnTo>
                    <a:lnTo>
                      <a:pt x="34" y="119"/>
                    </a:lnTo>
                    <a:lnTo>
                      <a:pt x="34" y="121"/>
                    </a:lnTo>
                    <a:lnTo>
                      <a:pt x="34" y="123"/>
                    </a:lnTo>
                    <a:lnTo>
                      <a:pt x="36" y="123"/>
                    </a:lnTo>
                    <a:lnTo>
                      <a:pt x="36" y="124"/>
                    </a:lnTo>
                    <a:lnTo>
                      <a:pt x="37" y="124"/>
                    </a:lnTo>
                    <a:lnTo>
                      <a:pt x="39" y="124"/>
                    </a:lnTo>
                    <a:lnTo>
                      <a:pt x="42" y="123"/>
                    </a:lnTo>
                    <a:lnTo>
                      <a:pt x="44" y="123"/>
                    </a:lnTo>
                    <a:lnTo>
                      <a:pt x="48" y="121"/>
                    </a:lnTo>
                    <a:lnTo>
                      <a:pt x="50" y="121"/>
                    </a:lnTo>
                    <a:lnTo>
                      <a:pt x="53" y="121"/>
                    </a:lnTo>
                    <a:lnTo>
                      <a:pt x="53" y="119"/>
                    </a:lnTo>
                    <a:lnTo>
                      <a:pt x="53" y="116"/>
                    </a:lnTo>
                    <a:lnTo>
                      <a:pt x="56" y="115"/>
                    </a:lnTo>
                    <a:lnTo>
                      <a:pt x="58" y="113"/>
                    </a:lnTo>
                    <a:lnTo>
                      <a:pt x="58" y="112"/>
                    </a:lnTo>
                    <a:lnTo>
                      <a:pt x="60" y="108"/>
                    </a:lnTo>
                    <a:lnTo>
                      <a:pt x="60" y="108"/>
                    </a:lnTo>
                    <a:lnTo>
                      <a:pt x="64" y="105"/>
                    </a:lnTo>
                    <a:lnTo>
                      <a:pt x="67" y="104"/>
                    </a:lnTo>
                    <a:lnTo>
                      <a:pt x="69" y="102"/>
                    </a:lnTo>
                    <a:lnTo>
                      <a:pt x="71" y="99"/>
                    </a:lnTo>
                    <a:lnTo>
                      <a:pt x="72" y="96"/>
                    </a:lnTo>
                    <a:lnTo>
                      <a:pt x="72" y="94"/>
                    </a:lnTo>
                    <a:lnTo>
                      <a:pt x="74" y="93"/>
                    </a:lnTo>
                    <a:lnTo>
                      <a:pt x="75" y="90"/>
                    </a:lnTo>
                    <a:lnTo>
                      <a:pt x="75" y="90"/>
                    </a:lnTo>
                    <a:lnTo>
                      <a:pt x="78" y="88"/>
                    </a:lnTo>
                    <a:lnTo>
                      <a:pt x="80" y="86"/>
                    </a:lnTo>
                    <a:lnTo>
                      <a:pt x="82" y="86"/>
                    </a:lnTo>
                    <a:lnTo>
                      <a:pt x="83" y="85"/>
                    </a:lnTo>
                    <a:lnTo>
                      <a:pt x="83" y="83"/>
                    </a:lnTo>
                    <a:lnTo>
                      <a:pt x="82" y="83"/>
                    </a:lnTo>
                    <a:lnTo>
                      <a:pt x="82" y="82"/>
                    </a:lnTo>
                    <a:lnTo>
                      <a:pt x="82" y="82"/>
                    </a:lnTo>
                    <a:lnTo>
                      <a:pt x="83" y="80"/>
                    </a:lnTo>
                    <a:lnTo>
                      <a:pt x="86" y="77"/>
                    </a:lnTo>
                    <a:lnTo>
                      <a:pt x="88" y="74"/>
                    </a:lnTo>
                    <a:lnTo>
                      <a:pt x="89" y="74"/>
                    </a:lnTo>
                    <a:lnTo>
                      <a:pt x="91" y="74"/>
                    </a:lnTo>
                    <a:lnTo>
                      <a:pt x="93" y="72"/>
                    </a:lnTo>
                    <a:lnTo>
                      <a:pt x="93" y="72"/>
                    </a:lnTo>
                    <a:lnTo>
                      <a:pt x="93" y="71"/>
                    </a:lnTo>
                    <a:lnTo>
                      <a:pt x="91" y="71"/>
                    </a:lnTo>
                    <a:lnTo>
                      <a:pt x="91" y="69"/>
                    </a:lnTo>
                    <a:lnTo>
                      <a:pt x="91" y="69"/>
                    </a:lnTo>
                    <a:lnTo>
                      <a:pt x="93" y="66"/>
                    </a:lnTo>
                    <a:lnTo>
                      <a:pt x="93" y="64"/>
                    </a:lnTo>
                    <a:lnTo>
                      <a:pt x="91" y="61"/>
                    </a:lnTo>
                    <a:lnTo>
                      <a:pt x="91" y="61"/>
                    </a:lnTo>
                    <a:lnTo>
                      <a:pt x="91" y="60"/>
                    </a:lnTo>
                    <a:lnTo>
                      <a:pt x="93" y="58"/>
                    </a:lnTo>
                    <a:lnTo>
                      <a:pt x="94" y="58"/>
                    </a:lnTo>
                    <a:lnTo>
                      <a:pt x="99" y="55"/>
                    </a:lnTo>
                    <a:lnTo>
                      <a:pt x="101" y="55"/>
                    </a:lnTo>
                    <a:lnTo>
                      <a:pt x="102" y="55"/>
                    </a:lnTo>
                    <a:lnTo>
                      <a:pt x="102" y="53"/>
                    </a:lnTo>
                    <a:lnTo>
                      <a:pt x="102" y="52"/>
                    </a:lnTo>
                    <a:lnTo>
                      <a:pt x="102" y="52"/>
                    </a:lnTo>
                    <a:lnTo>
                      <a:pt x="102" y="50"/>
                    </a:lnTo>
                    <a:lnTo>
                      <a:pt x="99" y="50"/>
                    </a:lnTo>
                    <a:lnTo>
                      <a:pt x="97" y="49"/>
                    </a:lnTo>
                    <a:lnTo>
                      <a:pt x="94" y="50"/>
                    </a:lnTo>
                    <a:lnTo>
                      <a:pt x="93" y="49"/>
                    </a:lnTo>
                    <a:lnTo>
                      <a:pt x="93" y="49"/>
                    </a:lnTo>
                    <a:lnTo>
                      <a:pt x="93" y="47"/>
                    </a:lnTo>
                    <a:lnTo>
                      <a:pt x="93" y="44"/>
                    </a:lnTo>
                    <a:lnTo>
                      <a:pt x="93" y="44"/>
                    </a:lnTo>
                    <a:lnTo>
                      <a:pt x="93" y="45"/>
                    </a:lnTo>
                    <a:lnTo>
                      <a:pt x="91" y="44"/>
                    </a:lnTo>
                    <a:lnTo>
                      <a:pt x="88" y="44"/>
                    </a:lnTo>
                    <a:lnTo>
                      <a:pt x="88" y="44"/>
                    </a:lnTo>
                    <a:lnTo>
                      <a:pt x="88" y="42"/>
                    </a:lnTo>
                    <a:lnTo>
                      <a:pt x="88" y="42"/>
                    </a:lnTo>
                    <a:lnTo>
                      <a:pt x="88" y="41"/>
                    </a:lnTo>
                    <a:lnTo>
                      <a:pt x="88" y="41"/>
                    </a:lnTo>
                    <a:lnTo>
                      <a:pt x="86" y="41"/>
                    </a:lnTo>
                    <a:lnTo>
                      <a:pt x="85" y="39"/>
                    </a:lnTo>
                    <a:lnTo>
                      <a:pt x="85" y="39"/>
                    </a:lnTo>
                    <a:lnTo>
                      <a:pt x="83" y="38"/>
                    </a:lnTo>
                    <a:lnTo>
                      <a:pt x="83" y="38"/>
                    </a:lnTo>
                    <a:lnTo>
                      <a:pt x="83" y="38"/>
                    </a:lnTo>
                    <a:lnTo>
                      <a:pt x="85" y="36"/>
                    </a:lnTo>
                    <a:lnTo>
                      <a:pt x="85" y="34"/>
                    </a:lnTo>
                    <a:lnTo>
                      <a:pt x="86" y="33"/>
                    </a:lnTo>
                    <a:lnTo>
                      <a:pt x="86" y="33"/>
                    </a:lnTo>
                    <a:lnTo>
                      <a:pt x="85" y="31"/>
                    </a:lnTo>
                    <a:lnTo>
                      <a:pt x="85" y="31"/>
                    </a:lnTo>
                    <a:lnTo>
                      <a:pt x="83" y="31"/>
                    </a:lnTo>
                    <a:lnTo>
                      <a:pt x="83" y="30"/>
                    </a:lnTo>
                    <a:lnTo>
                      <a:pt x="83" y="30"/>
                    </a:lnTo>
                    <a:lnTo>
                      <a:pt x="83" y="28"/>
                    </a:lnTo>
                    <a:lnTo>
                      <a:pt x="85" y="27"/>
                    </a:lnTo>
                    <a:lnTo>
                      <a:pt x="86" y="27"/>
                    </a:lnTo>
                    <a:lnTo>
                      <a:pt x="86" y="25"/>
                    </a:lnTo>
                    <a:lnTo>
                      <a:pt x="86" y="25"/>
                    </a:lnTo>
                    <a:lnTo>
                      <a:pt x="86" y="25"/>
                    </a:lnTo>
                    <a:lnTo>
                      <a:pt x="85" y="25"/>
                    </a:lnTo>
                    <a:lnTo>
                      <a:pt x="83" y="25"/>
                    </a:lnTo>
                    <a:lnTo>
                      <a:pt x="82" y="23"/>
                    </a:lnTo>
                    <a:lnTo>
                      <a:pt x="82" y="23"/>
                    </a:lnTo>
                    <a:lnTo>
                      <a:pt x="82" y="23"/>
                    </a:lnTo>
                    <a:lnTo>
                      <a:pt x="83" y="22"/>
                    </a:lnTo>
                    <a:lnTo>
                      <a:pt x="83" y="22"/>
                    </a:lnTo>
                    <a:lnTo>
                      <a:pt x="83" y="20"/>
                    </a:lnTo>
                    <a:lnTo>
                      <a:pt x="83" y="20"/>
                    </a:lnTo>
                    <a:lnTo>
                      <a:pt x="80" y="19"/>
                    </a:lnTo>
                    <a:lnTo>
                      <a:pt x="80" y="19"/>
                    </a:lnTo>
                    <a:lnTo>
                      <a:pt x="80" y="17"/>
                    </a:lnTo>
                    <a:lnTo>
                      <a:pt x="82" y="17"/>
                    </a:lnTo>
                    <a:lnTo>
                      <a:pt x="82" y="15"/>
                    </a:lnTo>
                    <a:lnTo>
                      <a:pt x="83" y="14"/>
                    </a:lnTo>
                    <a:lnTo>
                      <a:pt x="85" y="14"/>
                    </a:lnTo>
                    <a:lnTo>
                      <a:pt x="86" y="12"/>
                    </a:lnTo>
                    <a:lnTo>
                      <a:pt x="88" y="12"/>
                    </a:lnTo>
                    <a:lnTo>
                      <a:pt x="91" y="12"/>
                    </a:lnTo>
                    <a:lnTo>
                      <a:pt x="93" y="12"/>
                    </a:lnTo>
                    <a:lnTo>
                      <a:pt x="94" y="14"/>
                    </a:lnTo>
                    <a:lnTo>
                      <a:pt x="97" y="14"/>
                    </a:lnTo>
                    <a:lnTo>
                      <a:pt x="99" y="14"/>
                    </a:lnTo>
                    <a:lnTo>
                      <a:pt x="101" y="14"/>
                    </a:lnTo>
                    <a:lnTo>
                      <a:pt x="102" y="15"/>
                    </a:lnTo>
                    <a:lnTo>
                      <a:pt x="105" y="15"/>
                    </a:lnTo>
                    <a:lnTo>
                      <a:pt x="107" y="17"/>
                    </a:lnTo>
                    <a:lnTo>
                      <a:pt x="108" y="17"/>
                    </a:lnTo>
                    <a:lnTo>
                      <a:pt x="110" y="15"/>
                    </a:lnTo>
                    <a:lnTo>
                      <a:pt x="112" y="14"/>
                    </a:lnTo>
                    <a:lnTo>
                      <a:pt x="113" y="14"/>
                    </a:lnTo>
                    <a:lnTo>
                      <a:pt x="115" y="14"/>
                    </a:lnTo>
                    <a:lnTo>
                      <a:pt x="119" y="12"/>
                    </a:lnTo>
                    <a:lnTo>
                      <a:pt x="119" y="12"/>
                    </a:lnTo>
                    <a:lnTo>
                      <a:pt x="121" y="12"/>
                    </a:lnTo>
                    <a:lnTo>
                      <a:pt x="123" y="12"/>
                    </a:lnTo>
                    <a:lnTo>
                      <a:pt x="123" y="11"/>
                    </a:lnTo>
                    <a:lnTo>
                      <a:pt x="123" y="11"/>
                    </a:lnTo>
                    <a:lnTo>
                      <a:pt x="124" y="11"/>
                    </a:lnTo>
                    <a:lnTo>
                      <a:pt x="126" y="9"/>
                    </a:lnTo>
                    <a:lnTo>
                      <a:pt x="127" y="9"/>
                    </a:lnTo>
                    <a:lnTo>
                      <a:pt x="127" y="8"/>
                    </a:lnTo>
                    <a:lnTo>
                      <a:pt x="127" y="6"/>
                    </a:lnTo>
                    <a:lnTo>
                      <a:pt x="129" y="6"/>
                    </a:lnTo>
                    <a:lnTo>
                      <a:pt x="130" y="4"/>
                    </a:lnTo>
                    <a:lnTo>
                      <a:pt x="134" y="3"/>
                    </a:lnTo>
                    <a:lnTo>
                      <a:pt x="135" y="3"/>
                    </a:lnTo>
                    <a:lnTo>
                      <a:pt x="137" y="1"/>
                    </a:lnTo>
                    <a:lnTo>
                      <a:pt x="138" y="0"/>
                    </a:lnTo>
                    <a:close/>
                  </a:path>
                </a:pathLst>
              </a:custGeom>
              <a:solidFill>
                <a:schemeClr val="accent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0" name="Freeform 249">
                <a:extLst>
                  <a:ext uri="{FF2B5EF4-FFF2-40B4-BE49-F238E27FC236}">
                    <a16:creationId xmlns:a16="http://schemas.microsoft.com/office/drawing/2014/main" id="{9286E5CB-B7AA-4593-875E-AFA490315308}"/>
                  </a:ext>
                </a:extLst>
              </p:cNvPr>
              <p:cNvSpPr>
                <a:spLocks/>
              </p:cNvSpPr>
              <p:nvPr/>
            </p:nvSpPr>
            <p:spPr bwMode="auto">
              <a:xfrm>
                <a:off x="6729858" y="3445211"/>
                <a:ext cx="46781" cy="120852"/>
              </a:xfrm>
              <a:custGeom>
                <a:avLst/>
                <a:gdLst>
                  <a:gd name="T0" fmla="*/ 22 w 24"/>
                  <a:gd name="T1" fmla="*/ 0 h 62"/>
                  <a:gd name="T2" fmla="*/ 22 w 24"/>
                  <a:gd name="T3" fmla="*/ 2 h 62"/>
                  <a:gd name="T4" fmla="*/ 24 w 24"/>
                  <a:gd name="T5" fmla="*/ 4 h 62"/>
                  <a:gd name="T6" fmla="*/ 24 w 24"/>
                  <a:gd name="T7" fmla="*/ 5 h 62"/>
                  <a:gd name="T8" fmla="*/ 24 w 24"/>
                  <a:gd name="T9" fmla="*/ 7 h 62"/>
                  <a:gd name="T10" fmla="*/ 24 w 24"/>
                  <a:gd name="T11" fmla="*/ 8 h 62"/>
                  <a:gd name="T12" fmla="*/ 22 w 24"/>
                  <a:gd name="T13" fmla="*/ 11 h 62"/>
                  <a:gd name="T14" fmla="*/ 19 w 24"/>
                  <a:gd name="T15" fmla="*/ 11 h 62"/>
                  <a:gd name="T16" fmla="*/ 19 w 24"/>
                  <a:gd name="T17" fmla="*/ 13 h 62"/>
                  <a:gd name="T18" fmla="*/ 19 w 24"/>
                  <a:gd name="T19" fmla="*/ 16 h 62"/>
                  <a:gd name="T20" fmla="*/ 16 w 24"/>
                  <a:gd name="T21" fmla="*/ 16 h 62"/>
                  <a:gd name="T22" fmla="*/ 16 w 24"/>
                  <a:gd name="T23" fmla="*/ 15 h 62"/>
                  <a:gd name="T24" fmla="*/ 13 w 24"/>
                  <a:gd name="T25" fmla="*/ 15 h 62"/>
                  <a:gd name="T26" fmla="*/ 11 w 24"/>
                  <a:gd name="T27" fmla="*/ 18 h 62"/>
                  <a:gd name="T28" fmla="*/ 10 w 24"/>
                  <a:gd name="T29" fmla="*/ 21 h 62"/>
                  <a:gd name="T30" fmla="*/ 10 w 24"/>
                  <a:gd name="T31" fmla="*/ 22 h 62"/>
                  <a:gd name="T32" fmla="*/ 10 w 24"/>
                  <a:gd name="T33" fmla="*/ 26 h 62"/>
                  <a:gd name="T34" fmla="*/ 10 w 24"/>
                  <a:gd name="T35" fmla="*/ 26 h 62"/>
                  <a:gd name="T36" fmla="*/ 11 w 24"/>
                  <a:gd name="T37" fmla="*/ 26 h 62"/>
                  <a:gd name="T38" fmla="*/ 13 w 24"/>
                  <a:gd name="T39" fmla="*/ 26 h 62"/>
                  <a:gd name="T40" fmla="*/ 13 w 24"/>
                  <a:gd name="T41" fmla="*/ 27 h 62"/>
                  <a:gd name="T42" fmla="*/ 10 w 24"/>
                  <a:gd name="T43" fmla="*/ 29 h 62"/>
                  <a:gd name="T44" fmla="*/ 8 w 24"/>
                  <a:gd name="T45" fmla="*/ 32 h 62"/>
                  <a:gd name="T46" fmla="*/ 10 w 24"/>
                  <a:gd name="T47" fmla="*/ 33 h 62"/>
                  <a:gd name="T48" fmla="*/ 14 w 24"/>
                  <a:gd name="T49" fmla="*/ 32 h 62"/>
                  <a:gd name="T50" fmla="*/ 18 w 24"/>
                  <a:gd name="T51" fmla="*/ 30 h 62"/>
                  <a:gd name="T52" fmla="*/ 18 w 24"/>
                  <a:gd name="T53" fmla="*/ 33 h 62"/>
                  <a:gd name="T54" fmla="*/ 16 w 24"/>
                  <a:gd name="T55" fmla="*/ 35 h 62"/>
                  <a:gd name="T56" fmla="*/ 16 w 24"/>
                  <a:gd name="T57" fmla="*/ 38 h 62"/>
                  <a:gd name="T58" fmla="*/ 14 w 24"/>
                  <a:gd name="T59" fmla="*/ 41 h 62"/>
                  <a:gd name="T60" fmla="*/ 13 w 24"/>
                  <a:gd name="T61" fmla="*/ 46 h 62"/>
                  <a:gd name="T62" fmla="*/ 13 w 24"/>
                  <a:gd name="T63" fmla="*/ 48 h 62"/>
                  <a:gd name="T64" fmla="*/ 13 w 24"/>
                  <a:gd name="T65" fmla="*/ 52 h 62"/>
                  <a:gd name="T66" fmla="*/ 11 w 24"/>
                  <a:gd name="T67" fmla="*/ 56 h 62"/>
                  <a:gd name="T68" fmla="*/ 10 w 24"/>
                  <a:gd name="T69" fmla="*/ 62 h 62"/>
                  <a:gd name="T70" fmla="*/ 8 w 24"/>
                  <a:gd name="T71" fmla="*/ 62 h 62"/>
                  <a:gd name="T72" fmla="*/ 7 w 24"/>
                  <a:gd name="T73" fmla="*/ 54 h 62"/>
                  <a:gd name="T74" fmla="*/ 3 w 24"/>
                  <a:gd name="T75" fmla="*/ 48 h 62"/>
                  <a:gd name="T76" fmla="*/ 3 w 24"/>
                  <a:gd name="T77" fmla="*/ 45 h 62"/>
                  <a:gd name="T78" fmla="*/ 2 w 24"/>
                  <a:gd name="T79" fmla="*/ 38 h 62"/>
                  <a:gd name="T80" fmla="*/ 2 w 24"/>
                  <a:gd name="T81" fmla="*/ 33 h 62"/>
                  <a:gd name="T82" fmla="*/ 3 w 24"/>
                  <a:gd name="T83" fmla="*/ 30 h 62"/>
                  <a:gd name="T84" fmla="*/ 3 w 24"/>
                  <a:gd name="T85" fmla="*/ 29 h 62"/>
                  <a:gd name="T86" fmla="*/ 7 w 24"/>
                  <a:gd name="T87" fmla="*/ 24 h 62"/>
                  <a:gd name="T88" fmla="*/ 10 w 24"/>
                  <a:gd name="T89" fmla="*/ 13 h 62"/>
                  <a:gd name="T90" fmla="*/ 11 w 24"/>
                  <a:gd name="T91" fmla="*/ 7 h 62"/>
                  <a:gd name="T92" fmla="*/ 14 w 24"/>
                  <a:gd name="T93" fmla="*/ 5 h 62"/>
                  <a:gd name="T94" fmla="*/ 16 w 24"/>
                  <a:gd name="T95" fmla="*/ 5 h 62"/>
                  <a:gd name="T96" fmla="*/ 19 w 24"/>
                  <a:gd name="T97" fmla="*/ 2 h 62"/>
                  <a:gd name="T98" fmla="*/ 19 w 24"/>
                  <a:gd name="T99" fmla="*/ 4 h 62"/>
                  <a:gd name="T100" fmla="*/ 21 w 24"/>
                  <a:gd name="T101" fmla="*/ 2 h 62"/>
                  <a:gd name="T102" fmla="*/ 22 w 24"/>
                  <a:gd name="T10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62">
                    <a:moveTo>
                      <a:pt x="24" y="0"/>
                    </a:moveTo>
                    <a:lnTo>
                      <a:pt x="22" y="0"/>
                    </a:lnTo>
                    <a:lnTo>
                      <a:pt x="22" y="2"/>
                    </a:lnTo>
                    <a:lnTo>
                      <a:pt x="22" y="2"/>
                    </a:lnTo>
                    <a:lnTo>
                      <a:pt x="24" y="2"/>
                    </a:lnTo>
                    <a:lnTo>
                      <a:pt x="24" y="4"/>
                    </a:lnTo>
                    <a:lnTo>
                      <a:pt x="24" y="5"/>
                    </a:lnTo>
                    <a:lnTo>
                      <a:pt x="24" y="5"/>
                    </a:lnTo>
                    <a:lnTo>
                      <a:pt x="24" y="7"/>
                    </a:lnTo>
                    <a:lnTo>
                      <a:pt x="24" y="7"/>
                    </a:lnTo>
                    <a:lnTo>
                      <a:pt x="24" y="8"/>
                    </a:lnTo>
                    <a:lnTo>
                      <a:pt x="24" y="8"/>
                    </a:lnTo>
                    <a:lnTo>
                      <a:pt x="22" y="10"/>
                    </a:lnTo>
                    <a:lnTo>
                      <a:pt x="22" y="11"/>
                    </a:lnTo>
                    <a:lnTo>
                      <a:pt x="21" y="11"/>
                    </a:lnTo>
                    <a:lnTo>
                      <a:pt x="19" y="11"/>
                    </a:lnTo>
                    <a:lnTo>
                      <a:pt x="19" y="11"/>
                    </a:lnTo>
                    <a:lnTo>
                      <a:pt x="19" y="13"/>
                    </a:lnTo>
                    <a:lnTo>
                      <a:pt x="19" y="13"/>
                    </a:lnTo>
                    <a:lnTo>
                      <a:pt x="19" y="16"/>
                    </a:lnTo>
                    <a:lnTo>
                      <a:pt x="18" y="16"/>
                    </a:lnTo>
                    <a:lnTo>
                      <a:pt x="16" y="16"/>
                    </a:lnTo>
                    <a:lnTo>
                      <a:pt x="16" y="15"/>
                    </a:lnTo>
                    <a:lnTo>
                      <a:pt x="16" y="15"/>
                    </a:lnTo>
                    <a:lnTo>
                      <a:pt x="14" y="15"/>
                    </a:lnTo>
                    <a:lnTo>
                      <a:pt x="13" y="15"/>
                    </a:lnTo>
                    <a:lnTo>
                      <a:pt x="11" y="16"/>
                    </a:lnTo>
                    <a:lnTo>
                      <a:pt x="11" y="18"/>
                    </a:lnTo>
                    <a:lnTo>
                      <a:pt x="11" y="18"/>
                    </a:lnTo>
                    <a:lnTo>
                      <a:pt x="10" y="21"/>
                    </a:lnTo>
                    <a:lnTo>
                      <a:pt x="10" y="21"/>
                    </a:lnTo>
                    <a:lnTo>
                      <a:pt x="10" y="22"/>
                    </a:lnTo>
                    <a:lnTo>
                      <a:pt x="11" y="24"/>
                    </a:lnTo>
                    <a:lnTo>
                      <a:pt x="10" y="26"/>
                    </a:lnTo>
                    <a:lnTo>
                      <a:pt x="10" y="26"/>
                    </a:lnTo>
                    <a:lnTo>
                      <a:pt x="10" y="26"/>
                    </a:lnTo>
                    <a:lnTo>
                      <a:pt x="11" y="26"/>
                    </a:lnTo>
                    <a:lnTo>
                      <a:pt x="11" y="26"/>
                    </a:lnTo>
                    <a:lnTo>
                      <a:pt x="13" y="26"/>
                    </a:lnTo>
                    <a:lnTo>
                      <a:pt x="13" y="26"/>
                    </a:lnTo>
                    <a:lnTo>
                      <a:pt x="14" y="27"/>
                    </a:lnTo>
                    <a:lnTo>
                      <a:pt x="13" y="27"/>
                    </a:lnTo>
                    <a:lnTo>
                      <a:pt x="11" y="27"/>
                    </a:lnTo>
                    <a:lnTo>
                      <a:pt x="10" y="29"/>
                    </a:lnTo>
                    <a:lnTo>
                      <a:pt x="10" y="30"/>
                    </a:lnTo>
                    <a:lnTo>
                      <a:pt x="8" y="32"/>
                    </a:lnTo>
                    <a:lnTo>
                      <a:pt x="10" y="33"/>
                    </a:lnTo>
                    <a:lnTo>
                      <a:pt x="10" y="33"/>
                    </a:lnTo>
                    <a:lnTo>
                      <a:pt x="13" y="33"/>
                    </a:lnTo>
                    <a:lnTo>
                      <a:pt x="14" y="32"/>
                    </a:lnTo>
                    <a:lnTo>
                      <a:pt x="16" y="30"/>
                    </a:lnTo>
                    <a:lnTo>
                      <a:pt x="18" y="30"/>
                    </a:lnTo>
                    <a:lnTo>
                      <a:pt x="18" y="33"/>
                    </a:lnTo>
                    <a:lnTo>
                      <a:pt x="18" y="33"/>
                    </a:lnTo>
                    <a:lnTo>
                      <a:pt x="16" y="35"/>
                    </a:lnTo>
                    <a:lnTo>
                      <a:pt x="16" y="35"/>
                    </a:lnTo>
                    <a:lnTo>
                      <a:pt x="18" y="37"/>
                    </a:lnTo>
                    <a:lnTo>
                      <a:pt x="16" y="38"/>
                    </a:lnTo>
                    <a:lnTo>
                      <a:pt x="16" y="41"/>
                    </a:lnTo>
                    <a:lnTo>
                      <a:pt x="14" y="41"/>
                    </a:lnTo>
                    <a:lnTo>
                      <a:pt x="14" y="45"/>
                    </a:lnTo>
                    <a:lnTo>
                      <a:pt x="13" y="46"/>
                    </a:lnTo>
                    <a:lnTo>
                      <a:pt x="13" y="48"/>
                    </a:lnTo>
                    <a:lnTo>
                      <a:pt x="13" y="48"/>
                    </a:lnTo>
                    <a:lnTo>
                      <a:pt x="13" y="51"/>
                    </a:lnTo>
                    <a:lnTo>
                      <a:pt x="13" y="52"/>
                    </a:lnTo>
                    <a:lnTo>
                      <a:pt x="11" y="56"/>
                    </a:lnTo>
                    <a:lnTo>
                      <a:pt x="11" y="56"/>
                    </a:lnTo>
                    <a:lnTo>
                      <a:pt x="11" y="57"/>
                    </a:lnTo>
                    <a:lnTo>
                      <a:pt x="10" y="62"/>
                    </a:lnTo>
                    <a:lnTo>
                      <a:pt x="10" y="62"/>
                    </a:lnTo>
                    <a:lnTo>
                      <a:pt x="8" y="62"/>
                    </a:lnTo>
                    <a:lnTo>
                      <a:pt x="8" y="57"/>
                    </a:lnTo>
                    <a:lnTo>
                      <a:pt x="7" y="54"/>
                    </a:lnTo>
                    <a:lnTo>
                      <a:pt x="7" y="51"/>
                    </a:lnTo>
                    <a:lnTo>
                      <a:pt x="3" y="48"/>
                    </a:lnTo>
                    <a:lnTo>
                      <a:pt x="3" y="46"/>
                    </a:lnTo>
                    <a:lnTo>
                      <a:pt x="3" y="45"/>
                    </a:lnTo>
                    <a:lnTo>
                      <a:pt x="2" y="41"/>
                    </a:lnTo>
                    <a:lnTo>
                      <a:pt x="2" y="38"/>
                    </a:lnTo>
                    <a:lnTo>
                      <a:pt x="0" y="35"/>
                    </a:lnTo>
                    <a:lnTo>
                      <a:pt x="2" y="33"/>
                    </a:lnTo>
                    <a:lnTo>
                      <a:pt x="2" y="33"/>
                    </a:lnTo>
                    <a:lnTo>
                      <a:pt x="3" y="30"/>
                    </a:lnTo>
                    <a:lnTo>
                      <a:pt x="3" y="30"/>
                    </a:lnTo>
                    <a:lnTo>
                      <a:pt x="3" y="29"/>
                    </a:lnTo>
                    <a:lnTo>
                      <a:pt x="3" y="29"/>
                    </a:lnTo>
                    <a:lnTo>
                      <a:pt x="7" y="24"/>
                    </a:lnTo>
                    <a:lnTo>
                      <a:pt x="8" y="19"/>
                    </a:lnTo>
                    <a:lnTo>
                      <a:pt x="10" y="13"/>
                    </a:lnTo>
                    <a:lnTo>
                      <a:pt x="11" y="10"/>
                    </a:lnTo>
                    <a:lnTo>
                      <a:pt x="11" y="7"/>
                    </a:lnTo>
                    <a:lnTo>
                      <a:pt x="13" y="5"/>
                    </a:lnTo>
                    <a:lnTo>
                      <a:pt x="14" y="5"/>
                    </a:lnTo>
                    <a:lnTo>
                      <a:pt x="14" y="5"/>
                    </a:lnTo>
                    <a:lnTo>
                      <a:pt x="16" y="5"/>
                    </a:lnTo>
                    <a:lnTo>
                      <a:pt x="18" y="5"/>
                    </a:lnTo>
                    <a:lnTo>
                      <a:pt x="19" y="2"/>
                    </a:lnTo>
                    <a:lnTo>
                      <a:pt x="19" y="2"/>
                    </a:lnTo>
                    <a:lnTo>
                      <a:pt x="19" y="4"/>
                    </a:lnTo>
                    <a:lnTo>
                      <a:pt x="19" y="2"/>
                    </a:lnTo>
                    <a:lnTo>
                      <a:pt x="21" y="2"/>
                    </a:lnTo>
                    <a:lnTo>
                      <a:pt x="22" y="0"/>
                    </a:lnTo>
                    <a:lnTo>
                      <a:pt x="22" y="0"/>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1" name="Freeform 250">
                <a:extLst>
                  <a:ext uri="{FF2B5EF4-FFF2-40B4-BE49-F238E27FC236}">
                    <a16:creationId xmlns:a16="http://schemas.microsoft.com/office/drawing/2014/main" id="{FE7C828F-EC42-4F8B-8076-A7CB4B6E27C2}"/>
                  </a:ext>
                </a:extLst>
              </p:cNvPr>
              <p:cNvSpPr>
                <a:spLocks noEditPoints="1"/>
              </p:cNvSpPr>
              <p:nvPr/>
            </p:nvSpPr>
            <p:spPr bwMode="auto">
              <a:xfrm>
                <a:off x="5472611" y="2681116"/>
                <a:ext cx="122802" cy="150091"/>
              </a:xfrm>
              <a:custGeom>
                <a:avLst/>
                <a:gdLst>
                  <a:gd name="T0" fmla="*/ 7 w 63"/>
                  <a:gd name="T1" fmla="*/ 28 h 77"/>
                  <a:gd name="T2" fmla="*/ 2 w 63"/>
                  <a:gd name="T3" fmla="*/ 27 h 77"/>
                  <a:gd name="T4" fmla="*/ 49 w 63"/>
                  <a:gd name="T5" fmla="*/ 3 h 77"/>
                  <a:gd name="T6" fmla="*/ 43 w 63"/>
                  <a:gd name="T7" fmla="*/ 8 h 77"/>
                  <a:gd name="T8" fmla="*/ 40 w 63"/>
                  <a:gd name="T9" fmla="*/ 13 h 77"/>
                  <a:gd name="T10" fmla="*/ 35 w 63"/>
                  <a:gd name="T11" fmla="*/ 14 h 77"/>
                  <a:gd name="T12" fmla="*/ 38 w 63"/>
                  <a:gd name="T13" fmla="*/ 16 h 77"/>
                  <a:gd name="T14" fmla="*/ 32 w 63"/>
                  <a:gd name="T15" fmla="*/ 19 h 77"/>
                  <a:gd name="T16" fmla="*/ 40 w 63"/>
                  <a:gd name="T17" fmla="*/ 25 h 77"/>
                  <a:gd name="T18" fmla="*/ 44 w 63"/>
                  <a:gd name="T19" fmla="*/ 24 h 77"/>
                  <a:gd name="T20" fmla="*/ 46 w 63"/>
                  <a:gd name="T21" fmla="*/ 21 h 77"/>
                  <a:gd name="T22" fmla="*/ 51 w 63"/>
                  <a:gd name="T23" fmla="*/ 22 h 77"/>
                  <a:gd name="T24" fmla="*/ 54 w 63"/>
                  <a:gd name="T25" fmla="*/ 24 h 77"/>
                  <a:gd name="T26" fmla="*/ 57 w 63"/>
                  <a:gd name="T27" fmla="*/ 27 h 77"/>
                  <a:gd name="T28" fmla="*/ 60 w 63"/>
                  <a:gd name="T29" fmla="*/ 27 h 77"/>
                  <a:gd name="T30" fmla="*/ 59 w 63"/>
                  <a:gd name="T31" fmla="*/ 30 h 77"/>
                  <a:gd name="T32" fmla="*/ 62 w 63"/>
                  <a:gd name="T33" fmla="*/ 38 h 77"/>
                  <a:gd name="T34" fmla="*/ 62 w 63"/>
                  <a:gd name="T35" fmla="*/ 44 h 77"/>
                  <a:gd name="T36" fmla="*/ 60 w 63"/>
                  <a:gd name="T37" fmla="*/ 52 h 77"/>
                  <a:gd name="T38" fmla="*/ 57 w 63"/>
                  <a:gd name="T39" fmla="*/ 60 h 77"/>
                  <a:gd name="T40" fmla="*/ 52 w 63"/>
                  <a:gd name="T41" fmla="*/ 63 h 77"/>
                  <a:gd name="T42" fmla="*/ 49 w 63"/>
                  <a:gd name="T43" fmla="*/ 63 h 77"/>
                  <a:gd name="T44" fmla="*/ 40 w 63"/>
                  <a:gd name="T45" fmla="*/ 65 h 77"/>
                  <a:gd name="T46" fmla="*/ 37 w 63"/>
                  <a:gd name="T47" fmla="*/ 68 h 77"/>
                  <a:gd name="T48" fmla="*/ 30 w 63"/>
                  <a:gd name="T49" fmla="*/ 69 h 77"/>
                  <a:gd name="T50" fmla="*/ 29 w 63"/>
                  <a:gd name="T51" fmla="*/ 71 h 77"/>
                  <a:gd name="T52" fmla="*/ 24 w 63"/>
                  <a:gd name="T53" fmla="*/ 74 h 77"/>
                  <a:gd name="T54" fmla="*/ 13 w 63"/>
                  <a:gd name="T55" fmla="*/ 76 h 77"/>
                  <a:gd name="T56" fmla="*/ 11 w 63"/>
                  <a:gd name="T57" fmla="*/ 73 h 77"/>
                  <a:gd name="T58" fmla="*/ 3 w 63"/>
                  <a:gd name="T59" fmla="*/ 74 h 77"/>
                  <a:gd name="T60" fmla="*/ 8 w 63"/>
                  <a:gd name="T61" fmla="*/ 69 h 77"/>
                  <a:gd name="T62" fmla="*/ 0 w 63"/>
                  <a:gd name="T63" fmla="*/ 71 h 77"/>
                  <a:gd name="T64" fmla="*/ 7 w 63"/>
                  <a:gd name="T65" fmla="*/ 65 h 77"/>
                  <a:gd name="T66" fmla="*/ 0 w 63"/>
                  <a:gd name="T67" fmla="*/ 63 h 77"/>
                  <a:gd name="T68" fmla="*/ 5 w 63"/>
                  <a:gd name="T69" fmla="*/ 62 h 77"/>
                  <a:gd name="T70" fmla="*/ 7 w 63"/>
                  <a:gd name="T71" fmla="*/ 58 h 77"/>
                  <a:gd name="T72" fmla="*/ 14 w 63"/>
                  <a:gd name="T73" fmla="*/ 55 h 77"/>
                  <a:gd name="T74" fmla="*/ 18 w 63"/>
                  <a:gd name="T75" fmla="*/ 54 h 77"/>
                  <a:gd name="T76" fmla="*/ 11 w 63"/>
                  <a:gd name="T77" fmla="*/ 54 h 77"/>
                  <a:gd name="T78" fmla="*/ 13 w 63"/>
                  <a:gd name="T79" fmla="*/ 52 h 77"/>
                  <a:gd name="T80" fmla="*/ 16 w 63"/>
                  <a:gd name="T81" fmla="*/ 46 h 77"/>
                  <a:gd name="T82" fmla="*/ 19 w 63"/>
                  <a:gd name="T83" fmla="*/ 44 h 77"/>
                  <a:gd name="T84" fmla="*/ 13 w 63"/>
                  <a:gd name="T85" fmla="*/ 43 h 77"/>
                  <a:gd name="T86" fmla="*/ 10 w 63"/>
                  <a:gd name="T87" fmla="*/ 41 h 77"/>
                  <a:gd name="T88" fmla="*/ 7 w 63"/>
                  <a:gd name="T89" fmla="*/ 39 h 77"/>
                  <a:gd name="T90" fmla="*/ 3 w 63"/>
                  <a:gd name="T91" fmla="*/ 38 h 77"/>
                  <a:gd name="T92" fmla="*/ 10 w 63"/>
                  <a:gd name="T93" fmla="*/ 35 h 77"/>
                  <a:gd name="T94" fmla="*/ 8 w 63"/>
                  <a:gd name="T95" fmla="*/ 32 h 77"/>
                  <a:gd name="T96" fmla="*/ 7 w 63"/>
                  <a:gd name="T97" fmla="*/ 30 h 77"/>
                  <a:gd name="T98" fmla="*/ 7 w 63"/>
                  <a:gd name="T99" fmla="*/ 25 h 77"/>
                  <a:gd name="T100" fmla="*/ 5 w 63"/>
                  <a:gd name="T101" fmla="*/ 22 h 77"/>
                  <a:gd name="T102" fmla="*/ 11 w 63"/>
                  <a:gd name="T103" fmla="*/ 22 h 77"/>
                  <a:gd name="T104" fmla="*/ 19 w 63"/>
                  <a:gd name="T105" fmla="*/ 22 h 77"/>
                  <a:gd name="T106" fmla="*/ 25 w 63"/>
                  <a:gd name="T107" fmla="*/ 21 h 77"/>
                  <a:gd name="T108" fmla="*/ 30 w 63"/>
                  <a:gd name="T109" fmla="*/ 17 h 77"/>
                  <a:gd name="T110" fmla="*/ 24 w 63"/>
                  <a:gd name="T111" fmla="*/ 13 h 77"/>
                  <a:gd name="T112" fmla="*/ 29 w 63"/>
                  <a:gd name="T113" fmla="*/ 10 h 77"/>
                  <a:gd name="T114" fmla="*/ 30 w 63"/>
                  <a:gd name="T115" fmla="*/ 5 h 77"/>
                  <a:gd name="T116" fmla="*/ 38 w 63"/>
                  <a:gd name="T117" fmla="*/ 3 h 77"/>
                  <a:gd name="T118" fmla="*/ 40 w 63"/>
                  <a:gd name="T119" fmla="*/ 5 h 77"/>
                  <a:gd name="T120" fmla="*/ 40 w 63"/>
                  <a:gd name="T121" fmla="*/ 8 h 77"/>
                  <a:gd name="T122" fmla="*/ 41 w 63"/>
                  <a:gd name="T123" fmla="*/ 3 h 77"/>
                  <a:gd name="T124" fmla="*/ 44 w 63"/>
                  <a:gd name="T1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77">
                    <a:moveTo>
                      <a:pt x="2" y="27"/>
                    </a:moveTo>
                    <a:lnTo>
                      <a:pt x="3" y="27"/>
                    </a:lnTo>
                    <a:lnTo>
                      <a:pt x="5" y="27"/>
                    </a:lnTo>
                    <a:lnTo>
                      <a:pt x="7" y="28"/>
                    </a:lnTo>
                    <a:lnTo>
                      <a:pt x="7" y="28"/>
                    </a:lnTo>
                    <a:lnTo>
                      <a:pt x="7" y="30"/>
                    </a:lnTo>
                    <a:lnTo>
                      <a:pt x="5" y="28"/>
                    </a:lnTo>
                    <a:lnTo>
                      <a:pt x="5" y="28"/>
                    </a:lnTo>
                    <a:lnTo>
                      <a:pt x="2" y="28"/>
                    </a:lnTo>
                    <a:lnTo>
                      <a:pt x="2" y="27"/>
                    </a:lnTo>
                    <a:close/>
                    <a:moveTo>
                      <a:pt x="44" y="0"/>
                    </a:moveTo>
                    <a:lnTo>
                      <a:pt x="44" y="0"/>
                    </a:lnTo>
                    <a:lnTo>
                      <a:pt x="46" y="2"/>
                    </a:lnTo>
                    <a:lnTo>
                      <a:pt x="48" y="2"/>
                    </a:lnTo>
                    <a:lnTo>
                      <a:pt x="49" y="3"/>
                    </a:lnTo>
                    <a:lnTo>
                      <a:pt x="48" y="3"/>
                    </a:lnTo>
                    <a:lnTo>
                      <a:pt x="46" y="5"/>
                    </a:lnTo>
                    <a:lnTo>
                      <a:pt x="46" y="6"/>
                    </a:lnTo>
                    <a:lnTo>
                      <a:pt x="43" y="6"/>
                    </a:lnTo>
                    <a:lnTo>
                      <a:pt x="43" y="8"/>
                    </a:lnTo>
                    <a:lnTo>
                      <a:pt x="43" y="10"/>
                    </a:lnTo>
                    <a:lnTo>
                      <a:pt x="41" y="10"/>
                    </a:lnTo>
                    <a:lnTo>
                      <a:pt x="41" y="11"/>
                    </a:lnTo>
                    <a:lnTo>
                      <a:pt x="41" y="13"/>
                    </a:lnTo>
                    <a:lnTo>
                      <a:pt x="40" y="13"/>
                    </a:lnTo>
                    <a:lnTo>
                      <a:pt x="38" y="13"/>
                    </a:lnTo>
                    <a:lnTo>
                      <a:pt x="38" y="13"/>
                    </a:lnTo>
                    <a:lnTo>
                      <a:pt x="37" y="13"/>
                    </a:lnTo>
                    <a:lnTo>
                      <a:pt x="37" y="13"/>
                    </a:lnTo>
                    <a:lnTo>
                      <a:pt x="35" y="14"/>
                    </a:lnTo>
                    <a:lnTo>
                      <a:pt x="35" y="14"/>
                    </a:lnTo>
                    <a:lnTo>
                      <a:pt x="37" y="14"/>
                    </a:lnTo>
                    <a:lnTo>
                      <a:pt x="37" y="14"/>
                    </a:lnTo>
                    <a:lnTo>
                      <a:pt x="38" y="16"/>
                    </a:lnTo>
                    <a:lnTo>
                      <a:pt x="38" y="16"/>
                    </a:lnTo>
                    <a:lnTo>
                      <a:pt x="37" y="16"/>
                    </a:lnTo>
                    <a:lnTo>
                      <a:pt x="33" y="17"/>
                    </a:lnTo>
                    <a:lnTo>
                      <a:pt x="32" y="17"/>
                    </a:lnTo>
                    <a:lnTo>
                      <a:pt x="32" y="19"/>
                    </a:lnTo>
                    <a:lnTo>
                      <a:pt x="32" y="19"/>
                    </a:lnTo>
                    <a:lnTo>
                      <a:pt x="35" y="22"/>
                    </a:lnTo>
                    <a:lnTo>
                      <a:pt x="37" y="22"/>
                    </a:lnTo>
                    <a:lnTo>
                      <a:pt x="37" y="24"/>
                    </a:lnTo>
                    <a:lnTo>
                      <a:pt x="38" y="24"/>
                    </a:lnTo>
                    <a:lnTo>
                      <a:pt x="40" y="25"/>
                    </a:lnTo>
                    <a:lnTo>
                      <a:pt x="41" y="25"/>
                    </a:lnTo>
                    <a:lnTo>
                      <a:pt x="43" y="25"/>
                    </a:lnTo>
                    <a:lnTo>
                      <a:pt x="43" y="25"/>
                    </a:lnTo>
                    <a:lnTo>
                      <a:pt x="44" y="25"/>
                    </a:lnTo>
                    <a:lnTo>
                      <a:pt x="44" y="24"/>
                    </a:lnTo>
                    <a:lnTo>
                      <a:pt x="46" y="24"/>
                    </a:lnTo>
                    <a:lnTo>
                      <a:pt x="46" y="22"/>
                    </a:lnTo>
                    <a:lnTo>
                      <a:pt x="46" y="22"/>
                    </a:lnTo>
                    <a:lnTo>
                      <a:pt x="46" y="22"/>
                    </a:lnTo>
                    <a:lnTo>
                      <a:pt x="46" y="21"/>
                    </a:lnTo>
                    <a:lnTo>
                      <a:pt x="48" y="19"/>
                    </a:lnTo>
                    <a:lnTo>
                      <a:pt x="49" y="19"/>
                    </a:lnTo>
                    <a:lnTo>
                      <a:pt x="49" y="21"/>
                    </a:lnTo>
                    <a:lnTo>
                      <a:pt x="51" y="21"/>
                    </a:lnTo>
                    <a:lnTo>
                      <a:pt x="51" y="22"/>
                    </a:lnTo>
                    <a:lnTo>
                      <a:pt x="51" y="22"/>
                    </a:lnTo>
                    <a:lnTo>
                      <a:pt x="51" y="24"/>
                    </a:lnTo>
                    <a:lnTo>
                      <a:pt x="52" y="24"/>
                    </a:lnTo>
                    <a:lnTo>
                      <a:pt x="54" y="24"/>
                    </a:lnTo>
                    <a:lnTo>
                      <a:pt x="54" y="24"/>
                    </a:lnTo>
                    <a:lnTo>
                      <a:pt x="54" y="25"/>
                    </a:lnTo>
                    <a:lnTo>
                      <a:pt x="54" y="27"/>
                    </a:lnTo>
                    <a:lnTo>
                      <a:pt x="55" y="27"/>
                    </a:lnTo>
                    <a:lnTo>
                      <a:pt x="57" y="27"/>
                    </a:lnTo>
                    <a:lnTo>
                      <a:pt x="57" y="27"/>
                    </a:lnTo>
                    <a:lnTo>
                      <a:pt x="57" y="25"/>
                    </a:lnTo>
                    <a:lnTo>
                      <a:pt x="59" y="25"/>
                    </a:lnTo>
                    <a:lnTo>
                      <a:pt x="60" y="25"/>
                    </a:lnTo>
                    <a:lnTo>
                      <a:pt x="60" y="27"/>
                    </a:lnTo>
                    <a:lnTo>
                      <a:pt x="60" y="27"/>
                    </a:lnTo>
                    <a:lnTo>
                      <a:pt x="60" y="27"/>
                    </a:lnTo>
                    <a:lnTo>
                      <a:pt x="59" y="27"/>
                    </a:lnTo>
                    <a:lnTo>
                      <a:pt x="59" y="28"/>
                    </a:lnTo>
                    <a:lnTo>
                      <a:pt x="59" y="28"/>
                    </a:lnTo>
                    <a:lnTo>
                      <a:pt x="59" y="30"/>
                    </a:lnTo>
                    <a:lnTo>
                      <a:pt x="59" y="30"/>
                    </a:lnTo>
                    <a:lnTo>
                      <a:pt x="60" y="33"/>
                    </a:lnTo>
                    <a:lnTo>
                      <a:pt x="60" y="35"/>
                    </a:lnTo>
                    <a:lnTo>
                      <a:pt x="60" y="36"/>
                    </a:lnTo>
                    <a:lnTo>
                      <a:pt x="62" y="38"/>
                    </a:lnTo>
                    <a:lnTo>
                      <a:pt x="62" y="38"/>
                    </a:lnTo>
                    <a:lnTo>
                      <a:pt x="62" y="39"/>
                    </a:lnTo>
                    <a:lnTo>
                      <a:pt x="60" y="39"/>
                    </a:lnTo>
                    <a:lnTo>
                      <a:pt x="62" y="41"/>
                    </a:lnTo>
                    <a:lnTo>
                      <a:pt x="62" y="44"/>
                    </a:lnTo>
                    <a:lnTo>
                      <a:pt x="62" y="46"/>
                    </a:lnTo>
                    <a:lnTo>
                      <a:pt x="63" y="49"/>
                    </a:lnTo>
                    <a:lnTo>
                      <a:pt x="62" y="51"/>
                    </a:lnTo>
                    <a:lnTo>
                      <a:pt x="62" y="51"/>
                    </a:lnTo>
                    <a:lnTo>
                      <a:pt x="60" y="52"/>
                    </a:lnTo>
                    <a:lnTo>
                      <a:pt x="60" y="54"/>
                    </a:lnTo>
                    <a:lnTo>
                      <a:pt x="60" y="57"/>
                    </a:lnTo>
                    <a:lnTo>
                      <a:pt x="59" y="58"/>
                    </a:lnTo>
                    <a:lnTo>
                      <a:pt x="57" y="60"/>
                    </a:lnTo>
                    <a:lnTo>
                      <a:pt x="57" y="60"/>
                    </a:lnTo>
                    <a:lnTo>
                      <a:pt x="59" y="62"/>
                    </a:lnTo>
                    <a:lnTo>
                      <a:pt x="57" y="63"/>
                    </a:lnTo>
                    <a:lnTo>
                      <a:pt x="55" y="63"/>
                    </a:lnTo>
                    <a:lnTo>
                      <a:pt x="52" y="63"/>
                    </a:lnTo>
                    <a:lnTo>
                      <a:pt x="52" y="63"/>
                    </a:lnTo>
                    <a:lnTo>
                      <a:pt x="51" y="63"/>
                    </a:lnTo>
                    <a:lnTo>
                      <a:pt x="51" y="63"/>
                    </a:lnTo>
                    <a:lnTo>
                      <a:pt x="49" y="63"/>
                    </a:lnTo>
                    <a:lnTo>
                      <a:pt x="49" y="62"/>
                    </a:lnTo>
                    <a:lnTo>
                      <a:pt x="49" y="63"/>
                    </a:lnTo>
                    <a:lnTo>
                      <a:pt x="48" y="65"/>
                    </a:lnTo>
                    <a:lnTo>
                      <a:pt x="46" y="63"/>
                    </a:lnTo>
                    <a:lnTo>
                      <a:pt x="43" y="65"/>
                    </a:lnTo>
                    <a:lnTo>
                      <a:pt x="41" y="65"/>
                    </a:lnTo>
                    <a:lnTo>
                      <a:pt x="40" y="65"/>
                    </a:lnTo>
                    <a:lnTo>
                      <a:pt x="40" y="66"/>
                    </a:lnTo>
                    <a:lnTo>
                      <a:pt x="40" y="66"/>
                    </a:lnTo>
                    <a:lnTo>
                      <a:pt x="40" y="66"/>
                    </a:lnTo>
                    <a:lnTo>
                      <a:pt x="37" y="68"/>
                    </a:lnTo>
                    <a:lnTo>
                      <a:pt x="37" y="68"/>
                    </a:lnTo>
                    <a:lnTo>
                      <a:pt x="35" y="69"/>
                    </a:lnTo>
                    <a:lnTo>
                      <a:pt x="33" y="69"/>
                    </a:lnTo>
                    <a:lnTo>
                      <a:pt x="32" y="69"/>
                    </a:lnTo>
                    <a:lnTo>
                      <a:pt x="30" y="69"/>
                    </a:lnTo>
                    <a:lnTo>
                      <a:pt x="30" y="69"/>
                    </a:lnTo>
                    <a:lnTo>
                      <a:pt x="30" y="69"/>
                    </a:lnTo>
                    <a:lnTo>
                      <a:pt x="29" y="69"/>
                    </a:lnTo>
                    <a:lnTo>
                      <a:pt x="29" y="69"/>
                    </a:lnTo>
                    <a:lnTo>
                      <a:pt x="29" y="69"/>
                    </a:lnTo>
                    <a:lnTo>
                      <a:pt x="29" y="71"/>
                    </a:lnTo>
                    <a:lnTo>
                      <a:pt x="29" y="71"/>
                    </a:lnTo>
                    <a:lnTo>
                      <a:pt x="29" y="73"/>
                    </a:lnTo>
                    <a:lnTo>
                      <a:pt x="27" y="73"/>
                    </a:lnTo>
                    <a:lnTo>
                      <a:pt x="25" y="73"/>
                    </a:lnTo>
                    <a:lnTo>
                      <a:pt x="24" y="74"/>
                    </a:lnTo>
                    <a:lnTo>
                      <a:pt x="22" y="74"/>
                    </a:lnTo>
                    <a:lnTo>
                      <a:pt x="16" y="76"/>
                    </a:lnTo>
                    <a:lnTo>
                      <a:pt x="14" y="76"/>
                    </a:lnTo>
                    <a:lnTo>
                      <a:pt x="14" y="76"/>
                    </a:lnTo>
                    <a:lnTo>
                      <a:pt x="13" y="76"/>
                    </a:lnTo>
                    <a:lnTo>
                      <a:pt x="11" y="76"/>
                    </a:lnTo>
                    <a:lnTo>
                      <a:pt x="10" y="77"/>
                    </a:lnTo>
                    <a:lnTo>
                      <a:pt x="8" y="77"/>
                    </a:lnTo>
                    <a:lnTo>
                      <a:pt x="10" y="74"/>
                    </a:lnTo>
                    <a:lnTo>
                      <a:pt x="11" y="73"/>
                    </a:lnTo>
                    <a:lnTo>
                      <a:pt x="11" y="73"/>
                    </a:lnTo>
                    <a:lnTo>
                      <a:pt x="11" y="73"/>
                    </a:lnTo>
                    <a:lnTo>
                      <a:pt x="7" y="74"/>
                    </a:lnTo>
                    <a:lnTo>
                      <a:pt x="5" y="74"/>
                    </a:lnTo>
                    <a:lnTo>
                      <a:pt x="3" y="74"/>
                    </a:lnTo>
                    <a:lnTo>
                      <a:pt x="3" y="73"/>
                    </a:lnTo>
                    <a:lnTo>
                      <a:pt x="7" y="73"/>
                    </a:lnTo>
                    <a:lnTo>
                      <a:pt x="7" y="71"/>
                    </a:lnTo>
                    <a:lnTo>
                      <a:pt x="8" y="71"/>
                    </a:lnTo>
                    <a:lnTo>
                      <a:pt x="8" y="69"/>
                    </a:lnTo>
                    <a:lnTo>
                      <a:pt x="11" y="69"/>
                    </a:lnTo>
                    <a:lnTo>
                      <a:pt x="3" y="71"/>
                    </a:lnTo>
                    <a:lnTo>
                      <a:pt x="2" y="71"/>
                    </a:lnTo>
                    <a:lnTo>
                      <a:pt x="2" y="71"/>
                    </a:lnTo>
                    <a:lnTo>
                      <a:pt x="0" y="71"/>
                    </a:lnTo>
                    <a:lnTo>
                      <a:pt x="0" y="69"/>
                    </a:lnTo>
                    <a:lnTo>
                      <a:pt x="2" y="68"/>
                    </a:lnTo>
                    <a:lnTo>
                      <a:pt x="3" y="66"/>
                    </a:lnTo>
                    <a:lnTo>
                      <a:pt x="5" y="66"/>
                    </a:lnTo>
                    <a:lnTo>
                      <a:pt x="7" y="65"/>
                    </a:lnTo>
                    <a:lnTo>
                      <a:pt x="7" y="65"/>
                    </a:lnTo>
                    <a:lnTo>
                      <a:pt x="7" y="65"/>
                    </a:lnTo>
                    <a:lnTo>
                      <a:pt x="2" y="65"/>
                    </a:lnTo>
                    <a:lnTo>
                      <a:pt x="0" y="65"/>
                    </a:lnTo>
                    <a:lnTo>
                      <a:pt x="0" y="63"/>
                    </a:lnTo>
                    <a:lnTo>
                      <a:pt x="0" y="63"/>
                    </a:lnTo>
                    <a:lnTo>
                      <a:pt x="2" y="62"/>
                    </a:lnTo>
                    <a:lnTo>
                      <a:pt x="3" y="62"/>
                    </a:lnTo>
                    <a:lnTo>
                      <a:pt x="5" y="62"/>
                    </a:lnTo>
                    <a:lnTo>
                      <a:pt x="5" y="62"/>
                    </a:lnTo>
                    <a:lnTo>
                      <a:pt x="7" y="62"/>
                    </a:lnTo>
                    <a:lnTo>
                      <a:pt x="8" y="62"/>
                    </a:lnTo>
                    <a:lnTo>
                      <a:pt x="8" y="62"/>
                    </a:lnTo>
                    <a:lnTo>
                      <a:pt x="7" y="60"/>
                    </a:lnTo>
                    <a:lnTo>
                      <a:pt x="7" y="58"/>
                    </a:lnTo>
                    <a:lnTo>
                      <a:pt x="8" y="58"/>
                    </a:lnTo>
                    <a:lnTo>
                      <a:pt x="8" y="57"/>
                    </a:lnTo>
                    <a:lnTo>
                      <a:pt x="10" y="55"/>
                    </a:lnTo>
                    <a:lnTo>
                      <a:pt x="11" y="55"/>
                    </a:lnTo>
                    <a:lnTo>
                      <a:pt x="14" y="55"/>
                    </a:lnTo>
                    <a:lnTo>
                      <a:pt x="19" y="55"/>
                    </a:lnTo>
                    <a:lnTo>
                      <a:pt x="22" y="54"/>
                    </a:lnTo>
                    <a:lnTo>
                      <a:pt x="21" y="52"/>
                    </a:lnTo>
                    <a:lnTo>
                      <a:pt x="19" y="52"/>
                    </a:lnTo>
                    <a:lnTo>
                      <a:pt x="18" y="54"/>
                    </a:lnTo>
                    <a:lnTo>
                      <a:pt x="18" y="54"/>
                    </a:lnTo>
                    <a:lnTo>
                      <a:pt x="14" y="55"/>
                    </a:lnTo>
                    <a:lnTo>
                      <a:pt x="13" y="55"/>
                    </a:lnTo>
                    <a:lnTo>
                      <a:pt x="11" y="54"/>
                    </a:lnTo>
                    <a:lnTo>
                      <a:pt x="11" y="54"/>
                    </a:lnTo>
                    <a:lnTo>
                      <a:pt x="11" y="55"/>
                    </a:lnTo>
                    <a:lnTo>
                      <a:pt x="8" y="55"/>
                    </a:lnTo>
                    <a:lnTo>
                      <a:pt x="7" y="55"/>
                    </a:lnTo>
                    <a:lnTo>
                      <a:pt x="10" y="54"/>
                    </a:lnTo>
                    <a:lnTo>
                      <a:pt x="13" y="52"/>
                    </a:lnTo>
                    <a:lnTo>
                      <a:pt x="13" y="51"/>
                    </a:lnTo>
                    <a:lnTo>
                      <a:pt x="14" y="49"/>
                    </a:lnTo>
                    <a:lnTo>
                      <a:pt x="13" y="49"/>
                    </a:lnTo>
                    <a:lnTo>
                      <a:pt x="13" y="49"/>
                    </a:lnTo>
                    <a:lnTo>
                      <a:pt x="16" y="46"/>
                    </a:lnTo>
                    <a:lnTo>
                      <a:pt x="16" y="44"/>
                    </a:lnTo>
                    <a:lnTo>
                      <a:pt x="18" y="44"/>
                    </a:lnTo>
                    <a:lnTo>
                      <a:pt x="19" y="44"/>
                    </a:lnTo>
                    <a:lnTo>
                      <a:pt x="19" y="44"/>
                    </a:lnTo>
                    <a:lnTo>
                      <a:pt x="19" y="44"/>
                    </a:lnTo>
                    <a:lnTo>
                      <a:pt x="21" y="43"/>
                    </a:lnTo>
                    <a:lnTo>
                      <a:pt x="19" y="43"/>
                    </a:lnTo>
                    <a:lnTo>
                      <a:pt x="18" y="43"/>
                    </a:lnTo>
                    <a:lnTo>
                      <a:pt x="13" y="43"/>
                    </a:lnTo>
                    <a:lnTo>
                      <a:pt x="13" y="43"/>
                    </a:lnTo>
                    <a:lnTo>
                      <a:pt x="11" y="43"/>
                    </a:lnTo>
                    <a:lnTo>
                      <a:pt x="11" y="43"/>
                    </a:lnTo>
                    <a:lnTo>
                      <a:pt x="11" y="41"/>
                    </a:lnTo>
                    <a:lnTo>
                      <a:pt x="11" y="41"/>
                    </a:lnTo>
                    <a:lnTo>
                      <a:pt x="10" y="41"/>
                    </a:lnTo>
                    <a:lnTo>
                      <a:pt x="8" y="41"/>
                    </a:lnTo>
                    <a:lnTo>
                      <a:pt x="8" y="41"/>
                    </a:lnTo>
                    <a:lnTo>
                      <a:pt x="7" y="41"/>
                    </a:lnTo>
                    <a:lnTo>
                      <a:pt x="8" y="39"/>
                    </a:lnTo>
                    <a:lnTo>
                      <a:pt x="7" y="39"/>
                    </a:lnTo>
                    <a:lnTo>
                      <a:pt x="5" y="39"/>
                    </a:lnTo>
                    <a:lnTo>
                      <a:pt x="3" y="39"/>
                    </a:lnTo>
                    <a:lnTo>
                      <a:pt x="3" y="38"/>
                    </a:lnTo>
                    <a:lnTo>
                      <a:pt x="5" y="38"/>
                    </a:lnTo>
                    <a:lnTo>
                      <a:pt x="3" y="38"/>
                    </a:lnTo>
                    <a:lnTo>
                      <a:pt x="3" y="36"/>
                    </a:lnTo>
                    <a:lnTo>
                      <a:pt x="5" y="36"/>
                    </a:lnTo>
                    <a:lnTo>
                      <a:pt x="5" y="36"/>
                    </a:lnTo>
                    <a:lnTo>
                      <a:pt x="7" y="36"/>
                    </a:lnTo>
                    <a:lnTo>
                      <a:pt x="10" y="35"/>
                    </a:lnTo>
                    <a:lnTo>
                      <a:pt x="7" y="35"/>
                    </a:lnTo>
                    <a:lnTo>
                      <a:pt x="7" y="35"/>
                    </a:lnTo>
                    <a:lnTo>
                      <a:pt x="7" y="33"/>
                    </a:lnTo>
                    <a:lnTo>
                      <a:pt x="7" y="33"/>
                    </a:lnTo>
                    <a:lnTo>
                      <a:pt x="8" y="32"/>
                    </a:lnTo>
                    <a:lnTo>
                      <a:pt x="11" y="32"/>
                    </a:lnTo>
                    <a:lnTo>
                      <a:pt x="11" y="30"/>
                    </a:lnTo>
                    <a:lnTo>
                      <a:pt x="11" y="30"/>
                    </a:lnTo>
                    <a:lnTo>
                      <a:pt x="8" y="30"/>
                    </a:lnTo>
                    <a:lnTo>
                      <a:pt x="7" y="30"/>
                    </a:lnTo>
                    <a:lnTo>
                      <a:pt x="7" y="28"/>
                    </a:lnTo>
                    <a:lnTo>
                      <a:pt x="7" y="27"/>
                    </a:lnTo>
                    <a:lnTo>
                      <a:pt x="8" y="27"/>
                    </a:lnTo>
                    <a:lnTo>
                      <a:pt x="7" y="25"/>
                    </a:lnTo>
                    <a:lnTo>
                      <a:pt x="7" y="25"/>
                    </a:lnTo>
                    <a:lnTo>
                      <a:pt x="7" y="25"/>
                    </a:lnTo>
                    <a:lnTo>
                      <a:pt x="5" y="24"/>
                    </a:lnTo>
                    <a:lnTo>
                      <a:pt x="3" y="24"/>
                    </a:lnTo>
                    <a:lnTo>
                      <a:pt x="3" y="24"/>
                    </a:lnTo>
                    <a:lnTo>
                      <a:pt x="5" y="22"/>
                    </a:lnTo>
                    <a:lnTo>
                      <a:pt x="5" y="22"/>
                    </a:lnTo>
                    <a:lnTo>
                      <a:pt x="7" y="22"/>
                    </a:lnTo>
                    <a:lnTo>
                      <a:pt x="8" y="22"/>
                    </a:lnTo>
                    <a:lnTo>
                      <a:pt x="10" y="22"/>
                    </a:lnTo>
                    <a:lnTo>
                      <a:pt x="11" y="22"/>
                    </a:lnTo>
                    <a:lnTo>
                      <a:pt x="14" y="22"/>
                    </a:lnTo>
                    <a:lnTo>
                      <a:pt x="18" y="24"/>
                    </a:lnTo>
                    <a:lnTo>
                      <a:pt x="18" y="24"/>
                    </a:lnTo>
                    <a:lnTo>
                      <a:pt x="19" y="22"/>
                    </a:lnTo>
                    <a:lnTo>
                      <a:pt x="19" y="22"/>
                    </a:lnTo>
                    <a:lnTo>
                      <a:pt x="24" y="22"/>
                    </a:lnTo>
                    <a:lnTo>
                      <a:pt x="25" y="22"/>
                    </a:lnTo>
                    <a:lnTo>
                      <a:pt x="25" y="22"/>
                    </a:lnTo>
                    <a:lnTo>
                      <a:pt x="25" y="22"/>
                    </a:lnTo>
                    <a:lnTo>
                      <a:pt x="25" y="21"/>
                    </a:lnTo>
                    <a:lnTo>
                      <a:pt x="25" y="19"/>
                    </a:lnTo>
                    <a:lnTo>
                      <a:pt x="27" y="19"/>
                    </a:lnTo>
                    <a:lnTo>
                      <a:pt x="29" y="19"/>
                    </a:lnTo>
                    <a:lnTo>
                      <a:pt x="30" y="17"/>
                    </a:lnTo>
                    <a:lnTo>
                      <a:pt x="30" y="17"/>
                    </a:lnTo>
                    <a:lnTo>
                      <a:pt x="32" y="16"/>
                    </a:lnTo>
                    <a:lnTo>
                      <a:pt x="32" y="14"/>
                    </a:lnTo>
                    <a:lnTo>
                      <a:pt x="27" y="16"/>
                    </a:lnTo>
                    <a:lnTo>
                      <a:pt x="22" y="14"/>
                    </a:lnTo>
                    <a:lnTo>
                      <a:pt x="24" y="13"/>
                    </a:lnTo>
                    <a:lnTo>
                      <a:pt x="24" y="13"/>
                    </a:lnTo>
                    <a:lnTo>
                      <a:pt x="27" y="11"/>
                    </a:lnTo>
                    <a:lnTo>
                      <a:pt x="27" y="11"/>
                    </a:lnTo>
                    <a:lnTo>
                      <a:pt x="27" y="11"/>
                    </a:lnTo>
                    <a:lnTo>
                      <a:pt x="29" y="10"/>
                    </a:lnTo>
                    <a:lnTo>
                      <a:pt x="29" y="8"/>
                    </a:lnTo>
                    <a:lnTo>
                      <a:pt x="29" y="6"/>
                    </a:lnTo>
                    <a:lnTo>
                      <a:pt x="29" y="6"/>
                    </a:lnTo>
                    <a:lnTo>
                      <a:pt x="30" y="5"/>
                    </a:lnTo>
                    <a:lnTo>
                      <a:pt x="30" y="5"/>
                    </a:lnTo>
                    <a:lnTo>
                      <a:pt x="32" y="5"/>
                    </a:lnTo>
                    <a:lnTo>
                      <a:pt x="33" y="3"/>
                    </a:lnTo>
                    <a:lnTo>
                      <a:pt x="35" y="3"/>
                    </a:lnTo>
                    <a:lnTo>
                      <a:pt x="37" y="3"/>
                    </a:lnTo>
                    <a:lnTo>
                      <a:pt x="38" y="3"/>
                    </a:lnTo>
                    <a:lnTo>
                      <a:pt x="38" y="3"/>
                    </a:lnTo>
                    <a:lnTo>
                      <a:pt x="40" y="2"/>
                    </a:lnTo>
                    <a:lnTo>
                      <a:pt x="40" y="3"/>
                    </a:lnTo>
                    <a:lnTo>
                      <a:pt x="40" y="3"/>
                    </a:lnTo>
                    <a:lnTo>
                      <a:pt x="40" y="5"/>
                    </a:lnTo>
                    <a:lnTo>
                      <a:pt x="41" y="5"/>
                    </a:lnTo>
                    <a:lnTo>
                      <a:pt x="40" y="6"/>
                    </a:lnTo>
                    <a:lnTo>
                      <a:pt x="40" y="6"/>
                    </a:lnTo>
                    <a:lnTo>
                      <a:pt x="40" y="6"/>
                    </a:lnTo>
                    <a:lnTo>
                      <a:pt x="40" y="8"/>
                    </a:lnTo>
                    <a:lnTo>
                      <a:pt x="40" y="8"/>
                    </a:lnTo>
                    <a:lnTo>
                      <a:pt x="41" y="6"/>
                    </a:lnTo>
                    <a:lnTo>
                      <a:pt x="41" y="6"/>
                    </a:lnTo>
                    <a:lnTo>
                      <a:pt x="41" y="5"/>
                    </a:lnTo>
                    <a:lnTo>
                      <a:pt x="41" y="3"/>
                    </a:lnTo>
                    <a:lnTo>
                      <a:pt x="41" y="3"/>
                    </a:lnTo>
                    <a:lnTo>
                      <a:pt x="41" y="2"/>
                    </a:lnTo>
                    <a:lnTo>
                      <a:pt x="44" y="2"/>
                    </a:lnTo>
                    <a:lnTo>
                      <a:pt x="43" y="0"/>
                    </a:lnTo>
                    <a:lnTo>
                      <a:pt x="44" y="0"/>
                    </a:lnTo>
                    <a:close/>
                  </a:path>
                </a:pathLst>
              </a:custGeom>
              <a:solidFill>
                <a:schemeClr val="accent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2" name="Freeform 251">
                <a:extLst>
                  <a:ext uri="{FF2B5EF4-FFF2-40B4-BE49-F238E27FC236}">
                    <a16:creationId xmlns:a16="http://schemas.microsoft.com/office/drawing/2014/main" id="{B1E161DF-C054-42E9-B8DC-5B5B47270AB6}"/>
                  </a:ext>
                </a:extLst>
              </p:cNvPr>
              <p:cNvSpPr>
                <a:spLocks noEditPoints="1"/>
              </p:cNvSpPr>
              <p:nvPr/>
            </p:nvSpPr>
            <p:spPr bwMode="auto">
              <a:xfrm>
                <a:off x="8544584" y="4425668"/>
                <a:ext cx="1190975" cy="298231"/>
              </a:xfrm>
              <a:custGeom>
                <a:avLst/>
                <a:gdLst>
                  <a:gd name="T0" fmla="*/ 357 w 611"/>
                  <a:gd name="T1" fmla="*/ 143 h 153"/>
                  <a:gd name="T2" fmla="*/ 302 w 611"/>
                  <a:gd name="T3" fmla="*/ 135 h 153"/>
                  <a:gd name="T4" fmla="*/ 381 w 611"/>
                  <a:gd name="T5" fmla="*/ 132 h 153"/>
                  <a:gd name="T6" fmla="*/ 372 w 611"/>
                  <a:gd name="T7" fmla="*/ 129 h 153"/>
                  <a:gd name="T8" fmla="*/ 302 w 611"/>
                  <a:gd name="T9" fmla="*/ 118 h 153"/>
                  <a:gd name="T10" fmla="*/ 253 w 611"/>
                  <a:gd name="T11" fmla="*/ 123 h 153"/>
                  <a:gd name="T12" fmla="*/ 365 w 611"/>
                  <a:gd name="T13" fmla="*/ 115 h 153"/>
                  <a:gd name="T14" fmla="*/ 577 w 611"/>
                  <a:gd name="T15" fmla="*/ 115 h 153"/>
                  <a:gd name="T16" fmla="*/ 383 w 611"/>
                  <a:gd name="T17" fmla="*/ 115 h 153"/>
                  <a:gd name="T18" fmla="*/ 339 w 611"/>
                  <a:gd name="T19" fmla="*/ 121 h 153"/>
                  <a:gd name="T20" fmla="*/ 315 w 611"/>
                  <a:gd name="T21" fmla="*/ 113 h 153"/>
                  <a:gd name="T22" fmla="*/ 348 w 611"/>
                  <a:gd name="T23" fmla="*/ 113 h 153"/>
                  <a:gd name="T24" fmla="*/ 294 w 611"/>
                  <a:gd name="T25" fmla="*/ 120 h 153"/>
                  <a:gd name="T26" fmla="*/ 269 w 611"/>
                  <a:gd name="T27" fmla="*/ 124 h 153"/>
                  <a:gd name="T28" fmla="*/ 280 w 611"/>
                  <a:gd name="T29" fmla="*/ 117 h 153"/>
                  <a:gd name="T30" fmla="*/ 231 w 611"/>
                  <a:gd name="T31" fmla="*/ 117 h 153"/>
                  <a:gd name="T32" fmla="*/ 397 w 611"/>
                  <a:gd name="T33" fmla="*/ 109 h 153"/>
                  <a:gd name="T34" fmla="*/ 567 w 611"/>
                  <a:gd name="T35" fmla="*/ 117 h 153"/>
                  <a:gd name="T36" fmla="*/ 471 w 611"/>
                  <a:gd name="T37" fmla="*/ 102 h 153"/>
                  <a:gd name="T38" fmla="*/ 432 w 611"/>
                  <a:gd name="T39" fmla="*/ 98 h 153"/>
                  <a:gd name="T40" fmla="*/ 244 w 611"/>
                  <a:gd name="T41" fmla="*/ 95 h 153"/>
                  <a:gd name="T42" fmla="*/ 523 w 611"/>
                  <a:gd name="T43" fmla="*/ 87 h 153"/>
                  <a:gd name="T44" fmla="*/ 129 w 611"/>
                  <a:gd name="T45" fmla="*/ 83 h 153"/>
                  <a:gd name="T46" fmla="*/ 173 w 611"/>
                  <a:gd name="T47" fmla="*/ 90 h 153"/>
                  <a:gd name="T48" fmla="*/ 220 w 611"/>
                  <a:gd name="T49" fmla="*/ 106 h 153"/>
                  <a:gd name="T50" fmla="*/ 179 w 611"/>
                  <a:gd name="T51" fmla="*/ 113 h 153"/>
                  <a:gd name="T52" fmla="*/ 102 w 611"/>
                  <a:gd name="T53" fmla="*/ 95 h 153"/>
                  <a:gd name="T54" fmla="*/ 121 w 611"/>
                  <a:gd name="T55" fmla="*/ 82 h 153"/>
                  <a:gd name="T56" fmla="*/ 493 w 611"/>
                  <a:gd name="T57" fmla="*/ 79 h 153"/>
                  <a:gd name="T58" fmla="*/ 514 w 611"/>
                  <a:gd name="T59" fmla="*/ 82 h 153"/>
                  <a:gd name="T60" fmla="*/ 361 w 611"/>
                  <a:gd name="T61" fmla="*/ 71 h 153"/>
                  <a:gd name="T62" fmla="*/ 342 w 611"/>
                  <a:gd name="T63" fmla="*/ 72 h 153"/>
                  <a:gd name="T64" fmla="*/ 351 w 611"/>
                  <a:gd name="T65" fmla="*/ 74 h 153"/>
                  <a:gd name="T66" fmla="*/ 356 w 611"/>
                  <a:gd name="T67" fmla="*/ 54 h 153"/>
                  <a:gd name="T68" fmla="*/ 428 w 611"/>
                  <a:gd name="T69" fmla="*/ 46 h 153"/>
                  <a:gd name="T70" fmla="*/ 252 w 611"/>
                  <a:gd name="T71" fmla="*/ 54 h 153"/>
                  <a:gd name="T72" fmla="*/ 395 w 611"/>
                  <a:gd name="T73" fmla="*/ 44 h 153"/>
                  <a:gd name="T74" fmla="*/ 449 w 611"/>
                  <a:gd name="T75" fmla="*/ 36 h 153"/>
                  <a:gd name="T76" fmla="*/ 438 w 611"/>
                  <a:gd name="T77" fmla="*/ 43 h 153"/>
                  <a:gd name="T78" fmla="*/ 439 w 611"/>
                  <a:gd name="T79" fmla="*/ 38 h 153"/>
                  <a:gd name="T80" fmla="*/ 134 w 611"/>
                  <a:gd name="T81" fmla="*/ 41 h 153"/>
                  <a:gd name="T82" fmla="*/ 515 w 611"/>
                  <a:gd name="T83" fmla="*/ 25 h 153"/>
                  <a:gd name="T84" fmla="*/ 364 w 611"/>
                  <a:gd name="T85" fmla="*/ 22 h 153"/>
                  <a:gd name="T86" fmla="*/ 454 w 611"/>
                  <a:gd name="T87" fmla="*/ 25 h 153"/>
                  <a:gd name="T88" fmla="*/ 537 w 611"/>
                  <a:gd name="T89" fmla="*/ 19 h 153"/>
                  <a:gd name="T90" fmla="*/ 118 w 611"/>
                  <a:gd name="T91" fmla="*/ 31 h 153"/>
                  <a:gd name="T92" fmla="*/ 96 w 611"/>
                  <a:gd name="T93" fmla="*/ 22 h 153"/>
                  <a:gd name="T94" fmla="*/ 422 w 611"/>
                  <a:gd name="T95" fmla="*/ 19 h 153"/>
                  <a:gd name="T96" fmla="*/ 350 w 611"/>
                  <a:gd name="T97" fmla="*/ 19 h 153"/>
                  <a:gd name="T98" fmla="*/ 6 w 611"/>
                  <a:gd name="T99" fmla="*/ 14 h 153"/>
                  <a:gd name="T100" fmla="*/ 466 w 611"/>
                  <a:gd name="T101" fmla="*/ 8 h 153"/>
                  <a:gd name="T102" fmla="*/ 533 w 611"/>
                  <a:gd name="T103" fmla="*/ 6 h 153"/>
                  <a:gd name="T104" fmla="*/ 332 w 611"/>
                  <a:gd name="T105" fmla="*/ 3 h 153"/>
                  <a:gd name="T106" fmla="*/ 518 w 611"/>
                  <a:gd name="T107" fmla="*/ 31 h 153"/>
                  <a:gd name="T108" fmla="*/ 556 w 611"/>
                  <a:gd name="T109" fmla="*/ 22 h 153"/>
                  <a:gd name="T110" fmla="*/ 611 w 611"/>
                  <a:gd name="T111" fmla="*/ 82 h 153"/>
                  <a:gd name="T112" fmla="*/ 586 w 611"/>
                  <a:gd name="T113" fmla="*/ 112 h 153"/>
                  <a:gd name="T114" fmla="*/ 581 w 611"/>
                  <a:gd name="T115" fmla="*/ 95 h 153"/>
                  <a:gd name="T116" fmla="*/ 556 w 611"/>
                  <a:gd name="T117" fmla="*/ 66 h 153"/>
                  <a:gd name="T118" fmla="*/ 510 w 611"/>
                  <a:gd name="T119" fmla="*/ 50 h 153"/>
                  <a:gd name="T120" fmla="*/ 495 w 611"/>
                  <a:gd name="T121" fmla="*/ 46 h 153"/>
                  <a:gd name="T122" fmla="*/ 509 w 611"/>
                  <a:gd name="T123" fmla="*/ 27 h 153"/>
                  <a:gd name="T124" fmla="*/ 471 w 611"/>
                  <a:gd name="T125" fmla="*/ 1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153">
                    <a:moveTo>
                      <a:pt x="357" y="146"/>
                    </a:moveTo>
                    <a:lnTo>
                      <a:pt x="357" y="146"/>
                    </a:lnTo>
                    <a:lnTo>
                      <a:pt x="357" y="148"/>
                    </a:lnTo>
                    <a:lnTo>
                      <a:pt x="357" y="148"/>
                    </a:lnTo>
                    <a:lnTo>
                      <a:pt x="357" y="148"/>
                    </a:lnTo>
                    <a:lnTo>
                      <a:pt x="356" y="150"/>
                    </a:lnTo>
                    <a:lnTo>
                      <a:pt x="354" y="151"/>
                    </a:lnTo>
                    <a:lnTo>
                      <a:pt x="351" y="151"/>
                    </a:lnTo>
                    <a:lnTo>
                      <a:pt x="351" y="153"/>
                    </a:lnTo>
                    <a:lnTo>
                      <a:pt x="350" y="153"/>
                    </a:lnTo>
                    <a:lnTo>
                      <a:pt x="350" y="153"/>
                    </a:lnTo>
                    <a:lnTo>
                      <a:pt x="350" y="151"/>
                    </a:lnTo>
                    <a:lnTo>
                      <a:pt x="350" y="150"/>
                    </a:lnTo>
                    <a:lnTo>
                      <a:pt x="353" y="150"/>
                    </a:lnTo>
                    <a:lnTo>
                      <a:pt x="354" y="148"/>
                    </a:lnTo>
                    <a:lnTo>
                      <a:pt x="356" y="146"/>
                    </a:lnTo>
                    <a:lnTo>
                      <a:pt x="357" y="146"/>
                    </a:lnTo>
                    <a:lnTo>
                      <a:pt x="357" y="146"/>
                    </a:lnTo>
                    <a:close/>
                    <a:moveTo>
                      <a:pt x="337" y="145"/>
                    </a:moveTo>
                    <a:lnTo>
                      <a:pt x="337" y="146"/>
                    </a:lnTo>
                    <a:lnTo>
                      <a:pt x="337" y="146"/>
                    </a:lnTo>
                    <a:lnTo>
                      <a:pt x="335" y="148"/>
                    </a:lnTo>
                    <a:lnTo>
                      <a:pt x="335" y="148"/>
                    </a:lnTo>
                    <a:lnTo>
                      <a:pt x="334" y="148"/>
                    </a:lnTo>
                    <a:lnTo>
                      <a:pt x="334" y="148"/>
                    </a:lnTo>
                    <a:lnTo>
                      <a:pt x="334" y="146"/>
                    </a:lnTo>
                    <a:lnTo>
                      <a:pt x="335" y="145"/>
                    </a:lnTo>
                    <a:lnTo>
                      <a:pt x="337" y="145"/>
                    </a:lnTo>
                    <a:close/>
                    <a:moveTo>
                      <a:pt x="359" y="142"/>
                    </a:moveTo>
                    <a:lnTo>
                      <a:pt x="359" y="142"/>
                    </a:lnTo>
                    <a:lnTo>
                      <a:pt x="359" y="142"/>
                    </a:lnTo>
                    <a:lnTo>
                      <a:pt x="357" y="143"/>
                    </a:lnTo>
                    <a:lnTo>
                      <a:pt x="357" y="143"/>
                    </a:lnTo>
                    <a:lnTo>
                      <a:pt x="356" y="145"/>
                    </a:lnTo>
                    <a:lnTo>
                      <a:pt x="356" y="143"/>
                    </a:lnTo>
                    <a:lnTo>
                      <a:pt x="357" y="142"/>
                    </a:lnTo>
                    <a:lnTo>
                      <a:pt x="359" y="142"/>
                    </a:lnTo>
                    <a:close/>
                    <a:moveTo>
                      <a:pt x="307" y="129"/>
                    </a:moveTo>
                    <a:lnTo>
                      <a:pt x="309" y="129"/>
                    </a:lnTo>
                    <a:lnTo>
                      <a:pt x="309" y="131"/>
                    </a:lnTo>
                    <a:lnTo>
                      <a:pt x="309" y="131"/>
                    </a:lnTo>
                    <a:lnTo>
                      <a:pt x="312" y="132"/>
                    </a:lnTo>
                    <a:lnTo>
                      <a:pt x="312" y="132"/>
                    </a:lnTo>
                    <a:lnTo>
                      <a:pt x="312" y="134"/>
                    </a:lnTo>
                    <a:lnTo>
                      <a:pt x="313" y="134"/>
                    </a:lnTo>
                    <a:lnTo>
                      <a:pt x="313" y="134"/>
                    </a:lnTo>
                    <a:lnTo>
                      <a:pt x="315" y="134"/>
                    </a:lnTo>
                    <a:lnTo>
                      <a:pt x="316" y="134"/>
                    </a:lnTo>
                    <a:lnTo>
                      <a:pt x="316" y="135"/>
                    </a:lnTo>
                    <a:lnTo>
                      <a:pt x="318" y="137"/>
                    </a:lnTo>
                    <a:lnTo>
                      <a:pt x="318" y="139"/>
                    </a:lnTo>
                    <a:lnTo>
                      <a:pt x="320" y="139"/>
                    </a:lnTo>
                    <a:lnTo>
                      <a:pt x="321" y="140"/>
                    </a:lnTo>
                    <a:lnTo>
                      <a:pt x="320" y="140"/>
                    </a:lnTo>
                    <a:lnTo>
                      <a:pt x="318" y="142"/>
                    </a:lnTo>
                    <a:lnTo>
                      <a:pt x="318" y="143"/>
                    </a:lnTo>
                    <a:lnTo>
                      <a:pt x="316" y="143"/>
                    </a:lnTo>
                    <a:lnTo>
                      <a:pt x="315" y="143"/>
                    </a:lnTo>
                    <a:lnTo>
                      <a:pt x="315" y="143"/>
                    </a:lnTo>
                    <a:lnTo>
                      <a:pt x="312" y="143"/>
                    </a:lnTo>
                    <a:lnTo>
                      <a:pt x="310" y="142"/>
                    </a:lnTo>
                    <a:lnTo>
                      <a:pt x="309" y="142"/>
                    </a:lnTo>
                    <a:lnTo>
                      <a:pt x="309" y="140"/>
                    </a:lnTo>
                    <a:lnTo>
                      <a:pt x="307" y="139"/>
                    </a:lnTo>
                    <a:lnTo>
                      <a:pt x="305" y="139"/>
                    </a:lnTo>
                    <a:lnTo>
                      <a:pt x="302" y="135"/>
                    </a:lnTo>
                    <a:lnTo>
                      <a:pt x="301" y="135"/>
                    </a:lnTo>
                    <a:lnTo>
                      <a:pt x="301" y="135"/>
                    </a:lnTo>
                    <a:lnTo>
                      <a:pt x="299" y="135"/>
                    </a:lnTo>
                    <a:lnTo>
                      <a:pt x="296" y="135"/>
                    </a:lnTo>
                    <a:lnTo>
                      <a:pt x="294" y="134"/>
                    </a:lnTo>
                    <a:lnTo>
                      <a:pt x="294" y="134"/>
                    </a:lnTo>
                    <a:lnTo>
                      <a:pt x="294" y="132"/>
                    </a:lnTo>
                    <a:lnTo>
                      <a:pt x="293" y="132"/>
                    </a:lnTo>
                    <a:lnTo>
                      <a:pt x="294" y="132"/>
                    </a:lnTo>
                    <a:lnTo>
                      <a:pt x="294" y="131"/>
                    </a:lnTo>
                    <a:lnTo>
                      <a:pt x="296" y="131"/>
                    </a:lnTo>
                    <a:lnTo>
                      <a:pt x="298" y="131"/>
                    </a:lnTo>
                    <a:lnTo>
                      <a:pt x="301" y="131"/>
                    </a:lnTo>
                    <a:lnTo>
                      <a:pt x="302" y="129"/>
                    </a:lnTo>
                    <a:lnTo>
                      <a:pt x="305" y="131"/>
                    </a:lnTo>
                    <a:lnTo>
                      <a:pt x="307" y="131"/>
                    </a:lnTo>
                    <a:lnTo>
                      <a:pt x="307" y="129"/>
                    </a:lnTo>
                    <a:close/>
                    <a:moveTo>
                      <a:pt x="380" y="124"/>
                    </a:moveTo>
                    <a:lnTo>
                      <a:pt x="380" y="126"/>
                    </a:lnTo>
                    <a:lnTo>
                      <a:pt x="380" y="126"/>
                    </a:lnTo>
                    <a:lnTo>
                      <a:pt x="381" y="126"/>
                    </a:lnTo>
                    <a:lnTo>
                      <a:pt x="383" y="124"/>
                    </a:lnTo>
                    <a:lnTo>
                      <a:pt x="383" y="124"/>
                    </a:lnTo>
                    <a:lnTo>
                      <a:pt x="383" y="126"/>
                    </a:lnTo>
                    <a:lnTo>
                      <a:pt x="383" y="126"/>
                    </a:lnTo>
                    <a:lnTo>
                      <a:pt x="383" y="128"/>
                    </a:lnTo>
                    <a:lnTo>
                      <a:pt x="381" y="128"/>
                    </a:lnTo>
                    <a:lnTo>
                      <a:pt x="380" y="128"/>
                    </a:lnTo>
                    <a:lnTo>
                      <a:pt x="380" y="129"/>
                    </a:lnTo>
                    <a:lnTo>
                      <a:pt x="380" y="129"/>
                    </a:lnTo>
                    <a:lnTo>
                      <a:pt x="381" y="129"/>
                    </a:lnTo>
                    <a:lnTo>
                      <a:pt x="381" y="131"/>
                    </a:lnTo>
                    <a:lnTo>
                      <a:pt x="381" y="132"/>
                    </a:lnTo>
                    <a:lnTo>
                      <a:pt x="381" y="132"/>
                    </a:lnTo>
                    <a:lnTo>
                      <a:pt x="380" y="134"/>
                    </a:lnTo>
                    <a:lnTo>
                      <a:pt x="378" y="135"/>
                    </a:lnTo>
                    <a:lnTo>
                      <a:pt x="376" y="139"/>
                    </a:lnTo>
                    <a:lnTo>
                      <a:pt x="375" y="139"/>
                    </a:lnTo>
                    <a:lnTo>
                      <a:pt x="373" y="140"/>
                    </a:lnTo>
                    <a:lnTo>
                      <a:pt x="372" y="142"/>
                    </a:lnTo>
                    <a:lnTo>
                      <a:pt x="372" y="142"/>
                    </a:lnTo>
                    <a:lnTo>
                      <a:pt x="369" y="142"/>
                    </a:lnTo>
                    <a:lnTo>
                      <a:pt x="365" y="143"/>
                    </a:lnTo>
                    <a:lnTo>
                      <a:pt x="364" y="145"/>
                    </a:lnTo>
                    <a:lnTo>
                      <a:pt x="362" y="145"/>
                    </a:lnTo>
                    <a:lnTo>
                      <a:pt x="361" y="143"/>
                    </a:lnTo>
                    <a:lnTo>
                      <a:pt x="361" y="143"/>
                    </a:lnTo>
                    <a:lnTo>
                      <a:pt x="361" y="142"/>
                    </a:lnTo>
                    <a:lnTo>
                      <a:pt x="361" y="142"/>
                    </a:lnTo>
                    <a:lnTo>
                      <a:pt x="362" y="142"/>
                    </a:lnTo>
                    <a:lnTo>
                      <a:pt x="362" y="140"/>
                    </a:lnTo>
                    <a:lnTo>
                      <a:pt x="361" y="140"/>
                    </a:lnTo>
                    <a:lnTo>
                      <a:pt x="361" y="139"/>
                    </a:lnTo>
                    <a:lnTo>
                      <a:pt x="361" y="137"/>
                    </a:lnTo>
                    <a:lnTo>
                      <a:pt x="362" y="135"/>
                    </a:lnTo>
                    <a:lnTo>
                      <a:pt x="362" y="134"/>
                    </a:lnTo>
                    <a:lnTo>
                      <a:pt x="364" y="131"/>
                    </a:lnTo>
                    <a:lnTo>
                      <a:pt x="365" y="131"/>
                    </a:lnTo>
                    <a:lnTo>
                      <a:pt x="367" y="129"/>
                    </a:lnTo>
                    <a:lnTo>
                      <a:pt x="367" y="131"/>
                    </a:lnTo>
                    <a:lnTo>
                      <a:pt x="367" y="131"/>
                    </a:lnTo>
                    <a:lnTo>
                      <a:pt x="369" y="131"/>
                    </a:lnTo>
                    <a:lnTo>
                      <a:pt x="369" y="131"/>
                    </a:lnTo>
                    <a:lnTo>
                      <a:pt x="370" y="131"/>
                    </a:lnTo>
                    <a:lnTo>
                      <a:pt x="372" y="131"/>
                    </a:lnTo>
                    <a:lnTo>
                      <a:pt x="372" y="129"/>
                    </a:lnTo>
                    <a:lnTo>
                      <a:pt x="372" y="129"/>
                    </a:lnTo>
                    <a:lnTo>
                      <a:pt x="373" y="128"/>
                    </a:lnTo>
                    <a:lnTo>
                      <a:pt x="373" y="128"/>
                    </a:lnTo>
                    <a:lnTo>
                      <a:pt x="375" y="128"/>
                    </a:lnTo>
                    <a:lnTo>
                      <a:pt x="376" y="126"/>
                    </a:lnTo>
                    <a:lnTo>
                      <a:pt x="376" y="126"/>
                    </a:lnTo>
                    <a:lnTo>
                      <a:pt x="380" y="124"/>
                    </a:lnTo>
                    <a:lnTo>
                      <a:pt x="380" y="124"/>
                    </a:lnTo>
                    <a:close/>
                    <a:moveTo>
                      <a:pt x="244" y="120"/>
                    </a:moveTo>
                    <a:lnTo>
                      <a:pt x="246" y="121"/>
                    </a:lnTo>
                    <a:lnTo>
                      <a:pt x="246" y="121"/>
                    </a:lnTo>
                    <a:lnTo>
                      <a:pt x="244" y="121"/>
                    </a:lnTo>
                    <a:lnTo>
                      <a:pt x="244" y="121"/>
                    </a:lnTo>
                    <a:lnTo>
                      <a:pt x="242" y="121"/>
                    </a:lnTo>
                    <a:lnTo>
                      <a:pt x="244" y="120"/>
                    </a:lnTo>
                    <a:lnTo>
                      <a:pt x="244" y="120"/>
                    </a:lnTo>
                    <a:close/>
                    <a:moveTo>
                      <a:pt x="353" y="117"/>
                    </a:moveTo>
                    <a:lnTo>
                      <a:pt x="354" y="117"/>
                    </a:lnTo>
                    <a:lnTo>
                      <a:pt x="354" y="117"/>
                    </a:lnTo>
                    <a:lnTo>
                      <a:pt x="353" y="118"/>
                    </a:lnTo>
                    <a:lnTo>
                      <a:pt x="351" y="118"/>
                    </a:lnTo>
                    <a:lnTo>
                      <a:pt x="351" y="120"/>
                    </a:lnTo>
                    <a:lnTo>
                      <a:pt x="350" y="118"/>
                    </a:lnTo>
                    <a:lnTo>
                      <a:pt x="351" y="118"/>
                    </a:lnTo>
                    <a:lnTo>
                      <a:pt x="351" y="118"/>
                    </a:lnTo>
                    <a:lnTo>
                      <a:pt x="353" y="117"/>
                    </a:lnTo>
                    <a:lnTo>
                      <a:pt x="353" y="117"/>
                    </a:lnTo>
                    <a:close/>
                    <a:moveTo>
                      <a:pt x="301" y="117"/>
                    </a:moveTo>
                    <a:lnTo>
                      <a:pt x="301" y="117"/>
                    </a:lnTo>
                    <a:lnTo>
                      <a:pt x="301" y="117"/>
                    </a:lnTo>
                    <a:lnTo>
                      <a:pt x="301" y="117"/>
                    </a:lnTo>
                    <a:lnTo>
                      <a:pt x="302" y="117"/>
                    </a:lnTo>
                    <a:lnTo>
                      <a:pt x="302" y="118"/>
                    </a:lnTo>
                    <a:lnTo>
                      <a:pt x="302" y="118"/>
                    </a:lnTo>
                    <a:lnTo>
                      <a:pt x="302" y="118"/>
                    </a:lnTo>
                    <a:lnTo>
                      <a:pt x="301" y="120"/>
                    </a:lnTo>
                    <a:lnTo>
                      <a:pt x="301" y="120"/>
                    </a:lnTo>
                    <a:lnTo>
                      <a:pt x="301" y="121"/>
                    </a:lnTo>
                    <a:lnTo>
                      <a:pt x="301" y="121"/>
                    </a:lnTo>
                    <a:lnTo>
                      <a:pt x="299" y="121"/>
                    </a:lnTo>
                    <a:lnTo>
                      <a:pt x="299" y="120"/>
                    </a:lnTo>
                    <a:lnTo>
                      <a:pt x="299" y="118"/>
                    </a:lnTo>
                    <a:lnTo>
                      <a:pt x="301" y="118"/>
                    </a:lnTo>
                    <a:lnTo>
                      <a:pt x="301" y="117"/>
                    </a:lnTo>
                    <a:lnTo>
                      <a:pt x="301" y="117"/>
                    </a:lnTo>
                    <a:close/>
                    <a:moveTo>
                      <a:pt x="354" y="113"/>
                    </a:moveTo>
                    <a:lnTo>
                      <a:pt x="356" y="115"/>
                    </a:lnTo>
                    <a:lnTo>
                      <a:pt x="356" y="115"/>
                    </a:lnTo>
                    <a:lnTo>
                      <a:pt x="356" y="117"/>
                    </a:lnTo>
                    <a:lnTo>
                      <a:pt x="353" y="117"/>
                    </a:lnTo>
                    <a:lnTo>
                      <a:pt x="353" y="115"/>
                    </a:lnTo>
                    <a:lnTo>
                      <a:pt x="353" y="115"/>
                    </a:lnTo>
                    <a:lnTo>
                      <a:pt x="354" y="113"/>
                    </a:lnTo>
                    <a:lnTo>
                      <a:pt x="354" y="113"/>
                    </a:lnTo>
                    <a:close/>
                    <a:moveTo>
                      <a:pt x="257" y="113"/>
                    </a:moveTo>
                    <a:lnTo>
                      <a:pt x="260" y="115"/>
                    </a:lnTo>
                    <a:lnTo>
                      <a:pt x="261" y="115"/>
                    </a:lnTo>
                    <a:lnTo>
                      <a:pt x="261" y="115"/>
                    </a:lnTo>
                    <a:lnTo>
                      <a:pt x="261" y="117"/>
                    </a:lnTo>
                    <a:lnTo>
                      <a:pt x="260" y="120"/>
                    </a:lnTo>
                    <a:lnTo>
                      <a:pt x="258" y="123"/>
                    </a:lnTo>
                    <a:lnTo>
                      <a:pt x="258" y="123"/>
                    </a:lnTo>
                    <a:lnTo>
                      <a:pt x="260" y="123"/>
                    </a:lnTo>
                    <a:lnTo>
                      <a:pt x="257" y="124"/>
                    </a:lnTo>
                    <a:lnTo>
                      <a:pt x="255" y="123"/>
                    </a:lnTo>
                    <a:lnTo>
                      <a:pt x="253" y="123"/>
                    </a:lnTo>
                    <a:lnTo>
                      <a:pt x="250" y="123"/>
                    </a:lnTo>
                    <a:lnTo>
                      <a:pt x="249" y="123"/>
                    </a:lnTo>
                    <a:lnTo>
                      <a:pt x="249" y="121"/>
                    </a:lnTo>
                    <a:lnTo>
                      <a:pt x="249" y="121"/>
                    </a:lnTo>
                    <a:lnTo>
                      <a:pt x="249" y="121"/>
                    </a:lnTo>
                    <a:lnTo>
                      <a:pt x="252" y="121"/>
                    </a:lnTo>
                    <a:lnTo>
                      <a:pt x="252" y="121"/>
                    </a:lnTo>
                    <a:lnTo>
                      <a:pt x="252" y="120"/>
                    </a:lnTo>
                    <a:lnTo>
                      <a:pt x="252" y="117"/>
                    </a:lnTo>
                    <a:lnTo>
                      <a:pt x="253" y="115"/>
                    </a:lnTo>
                    <a:lnTo>
                      <a:pt x="255" y="113"/>
                    </a:lnTo>
                    <a:lnTo>
                      <a:pt x="257" y="113"/>
                    </a:lnTo>
                    <a:close/>
                    <a:moveTo>
                      <a:pt x="370" y="113"/>
                    </a:moveTo>
                    <a:lnTo>
                      <a:pt x="370" y="113"/>
                    </a:lnTo>
                    <a:lnTo>
                      <a:pt x="370" y="113"/>
                    </a:lnTo>
                    <a:lnTo>
                      <a:pt x="370" y="115"/>
                    </a:lnTo>
                    <a:lnTo>
                      <a:pt x="370" y="117"/>
                    </a:lnTo>
                    <a:lnTo>
                      <a:pt x="369" y="118"/>
                    </a:lnTo>
                    <a:lnTo>
                      <a:pt x="369" y="118"/>
                    </a:lnTo>
                    <a:lnTo>
                      <a:pt x="367" y="118"/>
                    </a:lnTo>
                    <a:lnTo>
                      <a:pt x="367" y="117"/>
                    </a:lnTo>
                    <a:lnTo>
                      <a:pt x="365" y="117"/>
                    </a:lnTo>
                    <a:lnTo>
                      <a:pt x="365" y="115"/>
                    </a:lnTo>
                    <a:lnTo>
                      <a:pt x="367" y="115"/>
                    </a:lnTo>
                    <a:lnTo>
                      <a:pt x="367" y="115"/>
                    </a:lnTo>
                    <a:lnTo>
                      <a:pt x="367" y="115"/>
                    </a:lnTo>
                    <a:lnTo>
                      <a:pt x="369" y="115"/>
                    </a:lnTo>
                    <a:lnTo>
                      <a:pt x="370" y="113"/>
                    </a:lnTo>
                    <a:lnTo>
                      <a:pt x="370" y="113"/>
                    </a:lnTo>
                    <a:close/>
                    <a:moveTo>
                      <a:pt x="364" y="113"/>
                    </a:moveTo>
                    <a:lnTo>
                      <a:pt x="364" y="113"/>
                    </a:lnTo>
                    <a:lnTo>
                      <a:pt x="365" y="113"/>
                    </a:lnTo>
                    <a:lnTo>
                      <a:pt x="365" y="115"/>
                    </a:lnTo>
                    <a:lnTo>
                      <a:pt x="364" y="115"/>
                    </a:lnTo>
                    <a:lnTo>
                      <a:pt x="362" y="117"/>
                    </a:lnTo>
                    <a:lnTo>
                      <a:pt x="361" y="117"/>
                    </a:lnTo>
                    <a:lnTo>
                      <a:pt x="361" y="117"/>
                    </a:lnTo>
                    <a:lnTo>
                      <a:pt x="361" y="118"/>
                    </a:lnTo>
                    <a:lnTo>
                      <a:pt x="361" y="118"/>
                    </a:lnTo>
                    <a:lnTo>
                      <a:pt x="361" y="118"/>
                    </a:lnTo>
                    <a:lnTo>
                      <a:pt x="359" y="118"/>
                    </a:lnTo>
                    <a:lnTo>
                      <a:pt x="359" y="118"/>
                    </a:lnTo>
                    <a:lnTo>
                      <a:pt x="357" y="118"/>
                    </a:lnTo>
                    <a:lnTo>
                      <a:pt x="357" y="118"/>
                    </a:lnTo>
                    <a:lnTo>
                      <a:pt x="356" y="118"/>
                    </a:lnTo>
                    <a:lnTo>
                      <a:pt x="356" y="118"/>
                    </a:lnTo>
                    <a:lnTo>
                      <a:pt x="356" y="118"/>
                    </a:lnTo>
                    <a:lnTo>
                      <a:pt x="356" y="117"/>
                    </a:lnTo>
                    <a:lnTo>
                      <a:pt x="359" y="115"/>
                    </a:lnTo>
                    <a:lnTo>
                      <a:pt x="359" y="115"/>
                    </a:lnTo>
                    <a:lnTo>
                      <a:pt x="357" y="115"/>
                    </a:lnTo>
                    <a:lnTo>
                      <a:pt x="357" y="115"/>
                    </a:lnTo>
                    <a:lnTo>
                      <a:pt x="357" y="115"/>
                    </a:lnTo>
                    <a:lnTo>
                      <a:pt x="359" y="115"/>
                    </a:lnTo>
                    <a:lnTo>
                      <a:pt x="359" y="113"/>
                    </a:lnTo>
                    <a:lnTo>
                      <a:pt x="361" y="115"/>
                    </a:lnTo>
                    <a:lnTo>
                      <a:pt x="361" y="115"/>
                    </a:lnTo>
                    <a:lnTo>
                      <a:pt x="364" y="113"/>
                    </a:lnTo>
                    <a:close/>
                    <a:moveTo>
                      <a:pt x="580" y="113"/>
                    </a:moveTo>
                    <a:lnTo>
                      <a:pt x="580" y="113"/>
                    </a:lnTo>
                    <a:lnTo>
                      <a:pt x="581" y="115"/>
                    </a:lnTo>
                    <a:lnTo>
                      <a:pt x="581" y="117"/>
                    </a:lnTo>
                    <a:lnTo>
                      <a:pt x="581" y="117"/>
                    </a:lnTo>
                    <a:lnTo>
                      <a:pt x="577" y="115"/>
                    </a:lnTo>
                    <a:lnTo>
                      <a:pt x="577" y="115"/>
                    </a:lnTo>
                    <a:lnTo>
                      <a:pt x="577" y="115"/>
                    </a:lnTo>
                    <a:lnTo>
                      <a:pt x="578" y="115"/>
                    </a:lnTo>
                    <a:lnTo>
                      <a:pt x="578" y="113"/>
                    </a:lnTo>
                    <a:lnTo>
                      <a:pt x="580" y="113"/>
                    </a:lnTo>
                    <a:close/>
                    <a:moveTo>
                      <a:pt x="275" y="112"/>
                    </a:moveTo>
                    <a:lnTo>
                      <a:pt x="275" y="113"/>
                    </a:lnTo>
                    <a:lnTo>
                      <a:pt x="274" y="115"/>
                    </a:lnTo>
                    <a:lnTo>
                      <a:pt x="272" y="115"/>
                    </a:lnTo>
                    <a:lnTo>
                      <a:pt x="272" y="115"/>
                    </a:lnTo>
                    <a:lnTo>
                      <a:pt x="272" y="115"/>
                    </a:lnTo>
                    <a:lnTo>
                      <a:pt x="272" y="113"/>
                    </a:lnTo>
                    <a:lnTo>
                      <a:pt x="272" y="113"/>
                    </a:lnTo>
                    <a:lnTo>
                      <a:pt x="272" y="112"/>
                    </a:lnTo>
                    <a:lnTo>
                      <a:pt x="275" y="112"/>
                    </a:lnTo>
                    <a:close/>
                    <a:moveTo>
                      <a:pt x="296" y="112"/>
                    </a:moveTo>
                    <a:lnTo>
                      <a:pt x="296" y="113"/>
                    </a:lnTo>
                    <a:lnTo>
                      <a:pt x="296" y="113"/>
                    </a:lnTo>
                    <a:lnTo>
                      <a:pt x="296" y="113"/>
                    </a:lnTo>
                    <a:lnTo>
                      <a:pt x="294" y="113"/>
                    </a:lnTo>
                    <a:lnTo>
                      <a:pt x="294" y="113"/>
                    </a:lnTo>
                    <a:lnTo>
                      <a:pt x="294" y="113"/>
                    </a:lnTo>
                    <a:lnTo>
                      <a:pt x="294" y="113"/>
                    </a:lnTo>
                    <a:lnTo>
                      <a:pt x="294" y="112"/>
                    </a:lnTo>
                    <a:lnTo>
                      <a:pt x="296" y="112"/>
                    </a:lnTo>
                    <a:close/>
                    <a:moveTo>
                      <a:pt x="373" y="112"/>
                    </a:moveTo>
                    <a:lnTo>
                      <a:pt x="375" y="112"/>
                    </a:lnTo>
                    <a:lnTo>
                      <a:pt x="375" y="113"/>
                    </a:lnTo>
                    <a:lnTo>
                      <a:pt x="376" y="113"/>
                    </a:lnTo>
                    <a:lnTo>
                      <a:pt x="376" y="113"/>
                    </a:lnTo>
                    <a:lnTo>
                      <a:pt x="380" y="113"/>
                    </a:lnTo>
                    <a:lnTo>
                      <a:pt x="381" y="113"/>
                    </a:lnTo>
                    <a:lnTo>
                      <a:pt x="383" y="113"/>
                    </a:lnTo>
                    <a:lnTo>
                      <a:pt x="383" y="115"/>
                    </a:lnTo>
                    <a:lnTo>
                      <a:pt x="383" y="115"/>
                    </a:lnTo>
                    <a:lnTo>
                      <a:pt x="373" y="117"/>
                    </a:lnTo>
                    <a:lnTo>
                      <a:pt x="372" y="117"/>
                    </a:lnTo>
                    <a:lnTo>
                      <a:pt x="372" y="117"/>
                    </a:lnTo>
                    <a:lnTo>
                      <a:pt x="372" y="115"/>
                    </a:lnTo>
                    <a:lnTo>
                      <a:pt x="372" y="113"/>
                    </a:lnTo>
                    <a:lnTo>
                      <a:pt x="373" y="113"/>
                    </a:lnTo>
                    <a:lnTo>
                      <a:pt x="373" y="112"/>
                    </a:lnTo>
                    <a:close/>
                    <a:moveTo>
                      <a:pt x="422" y="112"/>
                    </a:moveTo>
                    <a:lnTo>
                      <a:pt x="424" y="112"/>
                    </a:lnTo>
                    <a:lnTo>
                      <a:pt x="425" y="112"/>
                    </a:lnTo>
                    <a:lnTo>
                      <a:pt x="425" y="113"/>
                    </a:lnTo>
                    <a:lnTo>
                      <a:pt x="424" y="113"/>
                    </a:lnTo>
                    <a:lnTo>
                      <a:pt x="422" y="113"/>
                    </a:lnTo>
                    <a:lnTo>
                      <a:pt x="421" y="112"/>
                    </a:lnTo>
                    <a:lnTo>
                      <a:pt x="422" y="112"/>
                    </a:lnTo>
                    <a:close/>
                    <a:moveTo>
                      <a:pt x="350" y="112"/>
                    </a:moveTo>
                    <a:lnTo>
                      <a:pt x="351" y="112"/>
                    </a:lnTo>
                    <a:lnTo>
                      <a:pt x="351" y="112"/>
                    </a:lnTo>
                    <a:lnTo>
                      <a:pt x="351" y="115"/>
                    </a:lnTo>
                    <a:lnTo>
                      <a:pt x="351" y="115"/>
                    </a:lnTo>
                    <a:lnTo>
                      <a:pt x="351" y="117"/>
                    </a:lnTo>
                    <a:lnTo>
                      <a:pt x="351" y="117"/>
                    </a:lnTo>
                    <a:lnTo>
                      <a:pt x="350" y="117"/>
                    </a:lnTo>
                    <a:lnTo>
                      <a:pt x="350" y="118"/>
                    </a:lnTo>
                    <a:lnTo>
                      <a:pt x="350" y="120"/>
                    </a:lnTo>
                    <a:lnTo>
                      <a:pt x="348" y="120"/>
                    </a:lnTo>
                    <a:lnTo>
                      <a:pt x="346" y="120"/>
                    </a:lnTo>
                    <a:lnTo>
                      <a:pt x="345" y="120"/>
                    </a:lnTo>
                    <a:lnTo>
                      <a:pt x="345" y="121"/>
                    </a:lnTo>
                    <a:lnTo>
                      <a:pt x="343" y="121"/>
                    </a:lnTo>
                    <a:lnTo>
                      <a:pt x="342" y="121"/>
                    </a:lnTo>
                    <a:lnTo>
                      <a:pt x="340" y="121"/>
                    </a:lnTo>
                    <a:lnTo>
                      <a:pt x="339" y="121"/>
                    </a:lnTo>
                    <a:lnTo>
                      <a:pt x="335" y="123"/>
                    </a:lnTo>
                    <a:lnTo>
                      <a:pt x="334" y="123"/>
                    </a:lnTo>
                    <a:lnTo>
                      <a:pt x="332" y="123"/>
                    </a:lnTo>
                    <a:lnTo>
                      <a:pt x="332" y="123"/>
                    </a:lnTo>
                    <a:lnTo>
                      <a:pt x="331" y="123"/>
                    </a:lnTo>
                    <a:lnTo>
                      <a:pt x="331" y="123"/>
                    </a:lnTo>
                    <a:lnTo>
                      <a:pt x="329" y="123"/>
                    </a:lnTo>
                    <a:lnTo>
                      <a:pt x="328" y="123"/>
                    </a:lnTo>
                    <a:lnTo>
                      <a:pt x="326" y="123"/>
                    </a:lnTo>
                    <a:lnTo>
                      <a:pt x="324" y="123"/>
                    </a:lnTo>
                    <a:lnTo>
                      <a:pt x="324" y="124"/>
                    </a:lnTo>
                    <a:lnTo>
                      <a:pt x="323" y="124"/>
                    </a:lnTo>
                    <a:lnTo>
                      <a:pt x="323" y="124"/>
                    </a:lnTo>
                    <a:lnTo>
                      <a:pt x="320" y="123"/>
                    </a:lnTo>
                    <a:lnTo>
                      <a:pt x="316" y="121"/>
                    </a:lnTo>
                    <a:lnTo>
                      <a:pt x="313" y="123"/>
                    </a:lnTo>
                    <a:lnTo>
                      <a:pt x="310" y="121"/>
                    </a:lnTo>
                    <a:lnTo>
                      <a:pt x="309" y="121"/>
                    </a:lnTo>
                    <a:lnTo>
                      <a:pt x="307" y="123"/>
                    </a:lnTo>
                    <a:lnTo>
                      <a:pt x="307" y="121"/>
                    </a:lnTo>
                    <a:lnTo>
                      <a:pt x="305" y="121"/>
                    </a:lnTo>
                    <a:lnTo>
                      <a:pt x="305" y="120"/>
                    </a:lnTo>
                    <a:lnTo>
                      <a:pt x="305" y="120"/>
                    </a:lnTo>
                    <a:lnTo>
                      <a:pt x="305" y="118"/>
                    </a:lnTo>
                    <a:lnTo>
                      <a:pt x="307" y="118"/>
                    </a:lnTo>
                    <a:lnTo>
                      <a:pt x="307" y="117"/>
                    </a:lnTo>
                    <a:lnTo>
                      <a:pt x="307" y="117"/>
                    </a:lnTo>
                    <a:lnTo>
                      <a:pt x="307" y="117"/>
                    </a:lnTo>
                    <a:lnTo>
                      <a:pt x="309" y="117"/>
                    </a:lnTo>
                    <a:lnTo>
                      <a:pt x="310" y="117"/>
                    </a:lnTo>
                    <a:lnTo>
                      <a:pt x="312" y="115"/>
                    </a:lnTo>
                    <a:lnTo>
                      <a:pt x="313" y="113"/>
                    </a:lnTo>
                    <a:lnTo>
                      <a:pt x="315" y="113"/>
                    </a:lnTo>
                    <a:lnTo>
                      <a:pt x="315" y="115"/>
                    </a:lnTo>
                    <a:lnTo>
                      <a:pt x="316" y="113"/>
                    </a:lnTo>
                    <a:lnTo>
                      <a:pt x="318" y="113"/>
                    </a:lnTo>
                    <a:lnTo>
                      <a:pt x="318" y="115"/>
                    </a:lnTo>
                    <a:lnTo>
                      <a:pt x="320" y="115"/>
                    </a:lnTo>
                    <a:lnTo>
                      <a:pt x="321" y="115"/>
                    </a:lnTo>
                    <a:lnTo>
                      <a:pt x="323" y="115"/>
                    </a:lnTo>
                    <a:lnTo>
                      <a:pt x="324" y="117"/>
                    </a:lnTo>
                    <a:lnTo>
                      <a:pt x="328" y="117"/>
                    </a:lnTo>
                    <a:lnTo>
                      <a:pt x="328" y="118"/>
                    </a:lnTo>
                    <a:lnTo>
                      <a:pt x="329" y="118"/>
                    </a:lnTo>
                    <a:lnTo>
                      <a:pt x="331" y="118"/>
                    </a:lnTo>
                    <a:lnTo>
                      <a:pt x="331" y="118"/>
                    </a:lnTo>
                    <a:lnTo>
                      <a:pt x="332" y="118"/>
                    </a:lnTo>
                    <a:lnTo>
                      <a:pt x="332" y="118"/>
                    </a:lnTo>
                    <a:lnTo>
                      <a:pt x="334" y="118"/>
                    </a:lnTo>
                    <a:lnTo>
                      <a:pt x="335" y="118"/>
                    </a:lnTo>
                    <a:lnTo>
                      <a:pt x="335" y="117"/>
                    </a:lnTo>
                    <a:lnTo>
                      <a:pt x="337" y="117"/>
                    </a:lnTo>
                    <a:lnTo>
                      <a:pt x="337" y="117"/>
                    </a:lnTo>
                    <a:lnTo>
                      <a:pt x="339" y="118"/>
                    </a:lnTo>
                    <a:lnTo>
                      <a:pt x="342" y="120"/>
                    </a:lnTo>
                    <a:lnTo>
                      <a:pt x="342" y="120"/>
                    </a:lnTo>
                    <a:lnTo>
                      <a:pt x="343" y="120"/>
                    </a:lnTo>
                    <a:lnTo>
                      <a:pt x="345" y="118"/>
                    </a:lnTo>
                    <a:lnTo>
                      <a:pt x="345" y="118"/>
                    </a:lnTo>
                    <a:lnTo>
                      <a:pt x="345" y="117"/>
                    </a:lnTo>
                    <a:lnTo>
                      <a:pt x="345" y="117"/>
                    </a:lnTo>
                    <a:lnTo>
                      <a:pt x="346" y="117"/>
                    </a:lnTo>
                    <a:lnTo>
                      <a:pt x="348" y="115"/>
                    </a:lnTo>
                    <a:lnTo>
                      <a:pt x="350" y="115"/>
                    </a:lnTo>
                    <a:lnTo>
                      <a:pt x="351" y="113"/>
                    </a:lnTo>
                    <a:lnTo>
                      <a:pt x="348" y="113"/>
                    </a:lnTo>
                    <a:lnTo>
                      <a:pt x="350" y="112"/>
                    </a:lnTo>
                    <a:lnTo>
                      <a:pt x="350" y="112"/>
                    </a:lnTo>
                    <a:close/>
                    <a:moveTo>
                      <a:pt x="468" y="112"/>
                    </a:moveTo>
                    <a:lnTo>
                      <a:pt x="469" y="112"/>
                    </a:lnTo>
                    <a:lnTo>
                      <a:pt x="469" y="112"/>
                    </a:lnTo>
                    <a:lnTo>
                      <a:pt x="468" y="113"/>
                    </a:lnTo>
                    <a:lnTo>
                      <a:pt x="466" y="113"/>
                    </a:lnTo>
                    <a:lnTo>
                      <a:pt x="465" y="115"/>
                    </a:lnTo>
                    <a:lnTo>
                      <a:pt x="465" y="115"/>
                    </a:lnTo>
                    <a:lnTo>
                      <a:pt x="465" y="115"/>
                    </a:lnTo>
                    <a:lnTo>
                      <a:pt x="468" y="112"/>
                    </a:lnTo>
                    <a:close/>
                    <a:moveTo>
                      <a:pt x="279" y="112"/>
                    </a:moveTo>
                    <a:lnTo>
                      <a:pt x="282" y="112"/>
                    </a:lnTo>
                    <a:lnTo>
                      <a:pt x="282" y="112"/>
                    </a:lnTo>
                    <a:lnTo>
                      <a:pt x="282" y="115"/>
                    </a:lnTo>
                    <a:lnTo>
                      <a:pt x="283" y="115"/>
                    </a:lnTo>
                    <a:lnTo>
                      <a:pt x="283" y="115"/>
                    </a:lnTo>
                    <a:lnTo>
                      <a:pt x="285" y="115"/>
                    </a:lnTo>
                    <a:lnTo>
                      <a:pt x="287" y="115"/>
                    </a:lnTo>
                    <a:lnTo>
                      <a:pt x="287" y="115"/>
                    </a:lnTo>
                    <a:lnTo>
                      <a:pt x="288" y="115"/>
                    </a:lnTo>
                    <a:lnTo>
                      <a:pt x="288" y="115"/>
                    </a:lnTo>
                    <a:lnTo>
                      <a:pt x="290" y="115"/>
                    </a:lnTo>
                    <a:lnTo>
                      <a:pt x="290" y="117"/>
                    </a:lnTo>
                    <a:lnTo>
                      <a:pt x="290" y="117"/>
                    </a:lnTo>
                    <a:lnTo>
                      <a:pt x="290" y="115"/>
                    </a:lnTo>
                    <a:lnTo>
                      <a:pt x="291" y="115"/>
                    </a:lnTo>
                    <a:lnTo>
                      <a:pt x="291" y="115"/>
                    </a:lnTo>
                    <a:lnTo>
                      <a:pt x="293" y="115"/>
                    </a:lnTo>
                    <a:lnTo>
                      <a:pt x="294" y="115"/>
                    </a:lnTo>
                    <a:lnTo>
                      <a:pt x="294" y="117"/>
                    </a:lnTo>
                    <a:lnTo>
                      <a:pt x="294" y="118"/>
                    </a:lnTo>
                    <a:lnTo>
                      <a:pt x="294" y="120"/>
                    </a:lnTo>
                    <a:lnTo>
                      <a:pt x="296" y="120"/>
                    </a:lnTo>
                    <a:lnTo>
                      <a:pt x="296" y="120"/>
                    </a:lnTo>
                    <a:lnTo>
                      <a:pt x="296" y="121"/>
                    </a:lnTo>
                    <a:lnTo>
                      <a:pt x="294" y="121"/>
                    </a:lnTo>
                    <a:lnTo>
                      <a:pt x="294" y="121"/>
                    </a:lnTo>
                    <a:lnTo>
                      <a:pt x="293" y="121"/>
                    </a:lnTo>
                    <a:lnTo>
                      <a:pt x="293" y="121"/>
                    </a:lnTo>
                    <a:lnTo>
                      <a:pt x="293" y="121"/>
                    </a:lnTo>
                    <a:lnTo>
                      <a:pt x="291" y="121"/>
                    </a:lnTo>
                    <a:lnTo>
                      <a:pt x="290" y="121"/>
                    </a:lnTo>
                    <a:lnTo>
                      <a:pt x="291" y="121"/>
                    </a:lnTo>
                    <a:lnTo>
                      <a:pt x="291" y="121"/>
                    </a:lnTo>
                    <a:lnTo>
                      <a:pt x="291" y="121"/>
                    </a:lnTo>
                    <a:lnTo>
                      <a:pt x="291" y="123"/>
                    </a:lnTo>
                    <a:lnTo>
                      <a:pt x="291" y="123"/>
                    </a:lnTo>
                    <a:lnTo>
                      <a:pt x="290" y="121"/>
                    </a:lnTo>
                    <a:lnTo>
                      <a:pt x="290" y="123"/>
                    </a:lnTo>
                    <a:lnTo>
                      <a:pt x="287" y="123"/>
                    </a:lnTo>
                    <a:lnTo>
                      <a:pt x="285" y="123"/>
                    </a:lnTo>
                    <a:lnTo>
                      <a:pt x="285" y="123"/>
                    </a:lnTo>
                    <a:lnTo>
                      <a:pt x="285" y="121"/>
                    </a:lnTo>
                    <a:lnTo>
                      <a:pt x="285" y="120"/>
                    </a:lnTo>
                    <a:lnTo>
                      <a:pt x="283" y="121"/>
                    </a:lnTo>
                    <a:lnTo>
                      <a:pt x="282" y="123"/>
                    </a:lnTo>
                    <a:lnTo>
                      <a:pt x="282" y="123"/>
                    </a:lnTo>
                    <a:lnTo>
                      <a:pt x="280" y="123"/>
                    </a:lnTo>
                    <a:lnTo>
                      <a:pt x="277" y="124"/>
                    </a:lnTo>
                    <a:lnTo>
                      <a:pt x="277" y="124"/>
                    </a:lnTo>
                    <a:lnTo>
                      <a:pt x="275" y="124"/>
                    </a:lnTo>
                    <a:lnTo>
                      <a:pt x="272" y="124"/>
                    </a:lnTo>
                    <a:lnTo>
                      <a:pt x="271" y="126"/>
                    </a:lnTo>
                    <a:lnTo>
                      <a:pt x="269" y="126"/>
                    </a:lnTo>
                    <a:lnTo>
                      <a:pt x="269" y="124"/>
                    </a:lnTo>
                    <a:lnTo>
                      <a:pt x="268" y="126"/>
                    </a:lnTo>
                    <a:lnTo>
                      <a:pt x="268" y="126"/>
                    </a:lnTo>
                    <a:lnTo>
                      <a:pt x="266" y="126"/>
                    </a:lnTo>
                    <a:lnTo>
                      <a:pt x="264" y="126"/>
                    </a:lnTo>
                    <a:lnTo>
                      <a:pt x="263" y="126"/>
                    </a:lnTo>
                    <a:lnTo>
                      <a:pt x="261" y="124"/>
                    </a:lnTo>
                    <a:lnTo>
                      <a:pt x="261" y="124"/>
                    </a:lnTo>
                    <a:lnTo>
                      <a:pt x="261" y="123"/>
                    </a:lnTo>
                    <a:lnTo>
                      <a:pt x="263" y="123"/>
                    </a:lnTo>
                    <a:lnTo>
                      <a:pt x="261" y="120"/>
                    </a:lnTo>
                    <a:lnTo>
                      <a:pt x="263" y="120"/>
                    </a:lnTo>
                    <a:lnTo>
                      <a:pt x="263" y="118"/>
                    </a:lnTo>
                    <a:lnTo>
                      <a:pt x="263" y="118"/>
                    </a:lnTo>
                    <a:lnTo>
                      <a:pt x="264" y="118"/>
                    </a:lnTo>
                    <a:lnTo>
                      <a:pt x="266" y="117"/>
                    </a:lnTo>
                    <a:lnTo>
                      <a:pt x="268" y="115"/>
                    </a:lnTo>
                    <a:lnTo>
                      <a:pt x="268" y="117"/>
                    </a:lnTo>
                    <a:lnTo>
                      <a:pt x="271" y="117"/>
                    </a:lnTo>
                    <a:lnTo>
                      <a:pt x="271" y="117"/>
                    </a:lnTo>
                    <a:lnTo>
                      <a:pt x="274" y="117"/>
                    </a:lnTo>
                    <a:lnTo>
                      <a:pt x="274" y="117"/>
                    </a:lnTo>
                    <a:lnTo>
                      <a:pt x="274" y="118"/>
                    </a:lnTo>
                    <a:lnTo>
                      <a:pt x="275" y="118"/>
                    </a:lnTo>
                    <a:lnTo>
                      <a:pt x="275" y="118"/>
                    </a:lnTo>
                    <a:lnTo>
                      <a:pt x="277" y="121"/>
                    </a:lnTo>
                    <a:lnTo>
                      <a:pt x="279" y="121"/>
                    </a:lnTo>
                    <a:lnTo>
                      <a:pt x="279" y="121"/>
                    </a:lnTo>
                    <a:lnTo>
                      <a:pt x="282" y="120"/>
                    </a:lnTo>
                    <a:lnTo>
                      <a:pt x="282" y="120"/>
                    </a:lnTo>
                    <a:lnTo>
                      <a:pt x="283" y="118"/>
                    </a:lnTo>
                    <a:lnTo>
                      <a:pt x="282" y="118"/>
                    </a:lnTo>
                    <a:lnTo>
                      <a:pt x="280" y="117"/>
                    </a:lnTo>
                    <a:lnTo>
                      <a:pt x="280" y="117"/>
                    </a:lnTo>
                    <a:lnTo>
                      <a:pt x="280" y="117"/>
                    </a:lnTo>
                    <a:lnTo>
                      <a:pt x="279" y="117"/>
                    </a:lnTo>
                    <a:lnTo>
                      <a:pt x="277" y="115"/>
                    </a:lnTo>
                    <a:lnTo>
                      <a:pt x="275" y="115"/>
                    </a:lnTo>
                    <a:lnTo>
                      <a:pt x="275" y="113"/>
                    </a:lnTo>
                    <a:lnTo>
                      <a:pt x="275" y="112"/>
                    </a:lnTo>
                    <a:lnTo>
                      <a:pt x="277" y="112"/>
                    </a:lnTo>
                    <a:lnTo>
                      <a:pt x="279" y="112"/>
                    </a:lnTo>
                    <a:close/>
                    <a:moveTo>
                      <a:pt x="238" y="112"/>
                    </a:moveTo>
                    <a:lnTo>
                      <a:pt x="239" y="112"/>
                    </a:lnTo>
                    <a:lnTo>
                      <a:pt x="241" y="112"/>
                    </a:lnTo>
                    <a:lnTo>
                      <a:pt x="242" y="112"/>
                    </a:lnTo>
                    <a:lnTo>
                      <a:pt x="244" y="113"/>
                    </a:lnTo>
                    <a:lnTo>
                      <a:pt x="246" y="115"/>
                    </a:lnTo>
                    <a:lnTo>
                      <a:pt x="247" y="117"/>
                    </a:lnTo>
                    <a:lnTo>
                      <a:pt x="246" y="117"/>
                    </a:lnTo>
                    <a:lnTo>
                      <a:pt x="244" y="118"/>
                    </a:lnTo>
                    <a:lnTo>
                      <a:pt x="241" y="120"/>
                    </a:lnTo>
                    <a:lnTo>
                      <a:pt x="241" y="120"/>
                    </a:lnTo>
                    <a:lnTo>
                      <a:pt x="239" y="121"/>
                    </a:lnTo>
                    <a:lnTo>
                      <a:pt x="239" y="121"/>
                    </a:lnTo>
                    <a:lnTo>
                      <a:pt x="239" y="123"/>
                    </a:lnTo>
                    <a:lnTo>
                      <a:pt x="239" y="123"/>
                    </a:lnTo>
                    <a:lnTo>
                      <a:pt x="238" y="123"/>
                    </a:lnTo>
                    <a:lnTo>
                      <a:pt x="238" y="123"/>
                    </a:lnTo>
                    <a:lnTo>
                      <a:pt x="238" y="121"/>
                    </a:lnTo>
                    <a:lnTo>
                      <a:pt x="238" y="120"/>
                    </a:lnTo>
                    <a:lnTo>
                      <a:pt x="238" y="120"/>
                    </a:lnTo>
                    <a:lnTo>
                      <a:pt x="238" y="118"/>
                    </a:lnTo>
                    <a:lnTo>
                      <a:pt x="236" y="118"/>
                    </a:lnTo>
                    <a:lnTo>
                      <a:pt x="234" y="117"/>
                    </a:lnTo>
                    <a:lnTo>
                      <a:pt x="233" y="117"/>
                    </a:lnTo>
                    <a:lnTo>
                      <a:pt x="231" y="117"/>
                    </a:lnTo>
                    <a:lnTo>
                      <a:pt x="230" y="115"/>
                    </a:lnTo>
                    <a:lnTo>
                      <a:pt x="230" y="113"/>
                    </a:lnTo>
                    <a:lnTo>
                      <a:pt x="228" y="113"/>
                    </a:lnTo>
                    <a:lnTo>
                      <a:pt x="228" y="113"/>
                    </a:lnTo>
                    <a:lnTo>
                      <a:pt x="228" y="112"/>
                    </a:lnTo>
                    <a:lnTo>
                      <a:pt x="230" y="112"/>
                    </a:lnTo>
                    <a:lnTo>
                      <a:pt x="231" y="112"/>
                    </a:lnTo>
                    <a:lnTo>
                      <a:pt x="234" y="113"/>
                    </a:lnTo>
                    <a:lnTo>
                      <a:pt x="236" y="113"/>
                    </a:lnTo>
                    <a:lnTo>
                      <a:pt x="236" y="113"/>
                    </a:lnTo>
                    <a:lnTo>
                      <a:pt x="238" y="112"/>
                    </a:lnTo>
                    <a:close/>
                    <a:moveTo>
                      <a:pt x="447" y="107"/>
                    </a:moveTo>
                    <a:lnTo>
                      <a:pt x="451" y="107"/>
                    </a:lnTo>
                    <a:lnTo>
                      <a:pt x="451" y="109"/>
                    </a:lnTo>
                    <a:lnTo>
                      <a:pt x="451" y="110"/>
                    </a:lnTo>
                    <a:lnTo>
                      <a:pt x="451" y="110"/>
                    </a:lnTo>
                    <a:lnTo>
                      <a:pt x="449" y="110"/>
                    </a:lnTo>
                    <a:lnTo>
                      <a:pt x="447" y="109"/>
                    </a:lnTo>
                    <a:lnTo>
                      <a:pt x="447" y="109"/>
                    </a:lnTo>
                    <a:lnTo>
                      <a:pt x="447" y="107"/>
                    </a:lnTo>
                    <a:lnTo>
                      <a:pt x="447" y="107"/>
                    </a:lnTo>
                    <a:close/>
                    <a:moveTo>
                      <a:pt x="405" y="104"/>
                    </a:moveTo>
                    <a:lnTo>
                      <a:pt x="406" y="106"/>
                    </a:lnTo>
                    <a:lnTo>
                      <a:pt x="406" y="106"/>
                    </a:lnTo>
                    <a:lnTo>
                      <a:pt x="406" y="106"/>
                    </a:lnTo>
                    <a:lnTo>
                      <a:pt x="406" y="107"/>
                    </a:lnTo>
                    <a:lnTo>
                      <a:pt x="405" y="107"/>
                    </a:lnTo>
                    <a:lnTo>
                      <a:pt x="403" y="107"/>
                    </a:lnTo>
                    <a:lnTo>
                      <a:pt x="403" y="109"/>
                    </a:lnTo>
                    <a:lnTo>
                      <a:pt x="402" y="110"/>
                    </a:lnTo>
                    <a:lnTo>
                      <a:pt x="400" y="109"/>
                    </a:lnTo>
                    <a:lnTo>
                      <a:pt x="397" y="109"/>
                    </a:lnTo>
                    <a:lnTo>
                      <a:pt x="397" y="109"/>
                    </a:lnTo>
                    <a:lnTo>
                      <a:pt x="395" y="109"/>
                    </a:lnTo>
                    <a:lnTo>
                      <a:pt x="394" y="109"/>
                    </a:lnTo>
                    <a:lnTo>
                      <a:pt x="392" y="110"/>
                    </a:lnTo>
                    <a:lnTo>
                      <a:pt x="392" y="110"/>
                    </a:lnTo>
                    <a:lnTo>
                      <a:pt x="392" y="109"/>
                    </a:lnTo>
                    <a:lnTo>
                      <a:pt x="392" y="107"/>
                    </a:lnTo>
                    <a:lnTo>
                      <a:pt x="395" y="106"/>
                    </a:lnTo>
                    <a:lnTo>
                      <a:pt x="397" y="106"/>
                    </a:lnTo>
                    <a:lnTo>
                      <a:pt x="398" y="106"/>
                    </a:lnTo>
                    <a:lnTo>
                      <a:pt x="400" y="106"/>
                    </a:lnTo>
                    <a:lnTo>
                      <a:pt x="402" y="104"/>
                    </a:lnTo>
                    <a:lnTo>
                      <a:pt x="405" y="104"/>
                    </a:lnTo>
                    <a:close/>
                    <a:moveTo>
                      <a:pt x="414" y="104"/>
                    </a:moveTo>
                    <a:lnTo>
                      <a:pt x="416" y="104"/>
                    </a:lnTo>
                    <a:lnTo>
                      <a:pt x="416" y="104"/>
                    </a:lnTo>
                    <a:lnTo>
                      <a:pt x="416" y="104"/>
                    </a:lnTo>
                    <a:lnTo>
                      <a:pt x="416" y="106"/>
                    </a:lnTo>
                    <a:lnTo>
                      <a:pt x="414" y="106"/>
                    </a:lnTo>
                    <a:lnTo>
                      <a:pt x="416" y="104"/>
                    </a:lnTo>
                    <a:lnTo>
                      <a:pt x="414" y="104"/>
                    </a:lnTo>
                    <a:close/>
                    <a:moveTo>
                      <a:pt x="577" y="101"/>
                    </a:moveTo>
                    <a:lnTo>
                      <a:pt x="580" y="101"/>
                    </a:lnTo>
                    <a:lnTo>
                      <a:pt x="580" y="102"/>
                    </a:lnTo>
                    <a:lnTo>
                      <a:pt x="581" y="104"/>
                    </a:lnTo>
                    <a:lnTo>
                      <a:pt x="583" y="104"/>
                    </a:lnTo>
                    <a:lnTo>
                      <a:pt x="583" y="106"/>
                    </a:lnTo>
                    <a:lnTo>
                      <a:pt x="581" y="109"/>
                    </a:lnTo>
                    <a:lnTo>
                      <a:pt x="580" y="112"/>
                    </a:lnTo>
                    <a:lnTo>
                      <a:pt x="578" y="113"/>
                    </a:lnTo>
                    <a:lnTo>
                      <a:pt x="577" y="115"/>
                    </a:lnTo>
                    <a:lnTo>
                      <a:pt x="574" y="117"/>
                    </a:lnTo>
                    <a:lnTo>
                      <a:pt x="569" y="117"/>
                    </a:lnTo>
                    <a:lnTo>
                      <a:pt x="567" y="117"/>
                    </a:lnTo>
                    <a:lnTo>
                      <a:pt x="564" y="117"/>
                    </a:lnTo>
                    <a:lnTo>
                      <a:pt x="564" y="117"/>
                    </a:lnTo>
                    <a:lnTo>
                      <a:pt x="564" y="113"/>
                    </a:lnTo>
                    <a:lnTo>
                      <a:pt x="566" y="109"/>
                    </a:lnTo>
                    <a:lnTo>
                      <a:pt x="569" y="106"/>
                    </a:lnTo>
                    <a:lnTo>
                      <a:pt x="570" y="104"/>
                    </a:lnTo>
                    <a:lnTo>
                      <a:pt x="572" y="102"/>
                    </a:lnTo>
                    <a:lnTo>
                      <a:pt x="574" y="102"/>
                    </a:lnTo>
                    <a:lnTo>
                      <a:pt x="577" y="101"/>
                    </a:lnTo>
                    <a:close/>
                    <a:moveTo>
                      <a:pt x="477" y="98"/>
                    </a:moveTo>
                    <a:lnTo>
                      <a:pt x="477" y="98"/>
                    </a:lnTo>
                    <a:lnTo>
                      <a:pt x="479" y="99"/>
                    </a:lnTo>
                    <a:lnTo>
                      <a:pt x="477" y="99"/>
                    </a:lnTo>
                    <a:lnTo>
                      <a:pt x="477" y="102"/>
                    </a:lnTo>
                    <a:lnTo>
                      <a:pt x="476" y="106"/>
                    </a:lnTo>
                    <a:lnTo>
                      <a:pt x="476" y="106"/>
                    </a:lnTo>
                    <a:lnTo>
                      <a:pt x="474" y="107"/>
                    </a:lnTo>
                    <a:lnTo>
                      <a:pt x="474" y="107"/>
                    </a:lnTo>
                    <a:lnTo>
                      <a:pt x="473" y="109"/>
                    </a:lnTo>
                    <a:lnTo>
                      <a:pt x="473" y="110"/>
                    </a:lnTo>
                    <a:lnTo>
                      <a:pt x="473" y="110"/>
                    </a:lnTo>
                    <a:lnTo>
                      <a:pt x="473" y="110"/>
                    </a:lnTo>
                    <a:lnTo>
                      <a:pt x="473" y="110"/>
                    </a:lnTo>
                    <a:lnTo>
                      <a:pt x="469" y="110"/>
                    </a:lnTo>
                    <a:lnTo>
                      <a:pt x="469" y="110"/>
                    </a:lnTo>
                    <a:lnTo>
                      <a:pt x="469" y="109"/>
                    </a:lnTo>
                    <a:lnTo>
                      <a:pt x="469" y="109"/>
                    </a:lnTo>
                    <a:lnTo>
                      <a:pt x="469" y="107"/>
                    </a:lnTo>
                    <a:lnTo>
                      <a:pt x="469" y="106"/>
                    </a:lnTo>
                    <a:lnTo>
                      <a:pt x="469" y="106"/>
                    </a:lnTo>
                    <a:lnTo>
                      <a:pt x="471" y="106"/>
                    </a:lnTo>
                    <a:lnTo>
                      <a:pt x="471" y="102"/>
                    </a:lnTo>
                    <a:lnTo>
                      <a:pt x="471" y="102"/>
                    </a:lnTo>
                    <a:lnTo>
                      <a:pt x="473" y="102"/>
                    </a:lnTo>
                    <a:lnTo>
                      <a:pt x="474" y="101"/>
                    </a:lnTo>
                    <a:lnTo>
                      <a:pt x="474" y="101"/>
                    </a:lnTo>
                    <a:lnTo>
                      <a:pt x="474" y="99"/>
                    </a:lnTo>
                    <a:lnTo>
                      <a:pt x="476" y="99"/>
                    </a:lnTo>
                    <a:lnTo>
                      <a:pt x="476" y="98"/>
                    </a:lnTo>
                    <a:lnTo>
                      <a:pt x="476" y="98"/>
                    </a:lnTo>
                    <a:lnTo>
                      <a:pt x="477" y="98"/>
                    </a:lnTo>
                    <a:close/>
                    <a:moveTo>
                      <a:pt x="480" y="98"/>
                    </a:moveTo>
                    <a:lnTo>
                      <a:pt x="482" y="99"/>
                    </a:lnTo>
                    <a:lnTo>
                      <a:pt x="482" y="99"/>
                    </a:lnTo>
                    <a:lnTo>
                      <a:pt x="480" y="99"/>
                    </a:lnTo>
                    <a:lnTo>
                      <a:pt x="480" y="98"/>
                    </a:lnTo>
                    <a:lnTo>
                      <a:pt x="479" y="98"/>
                    </a:lnTo>
                    <a:lnTo>
                      <a:pt x="479" y="98"/>
                    </a:lnTo>
                    <a:lnTo>
                      <a:pt x="479" y="98"/>
                    </a:lnTo>
                    <a:lnTo>
                      <a:pt x="480" y="98"/>
                    </a:lnTo>
                    <a:close/>
                    <a:moveTo>
                      <a:pt x="227" y="98"/>
                    </a:moveTo>
                    <a:lnTo>
                      <a:pt x="227" y="98"/>
                    </a:lnTo>
                    <a:lnTo>
                      <a:pt x="228" y="98"/>
                    </a:lnTo>
                    <a:lnTo>
                      <a:pt x="228" y="98"/>
                    </a:lnTo>
                    <a:lnTo>
                      <a:pt x="227" y="98"/>
                    </a:lnTo>
                    <a:lnTo>
                      <a:pt x="227" y="98"/>
                    </a:lnTo>
                    <a:lnTo>
                      <a:pt x="227" y="98"/>
                    </a:lnTo>
                    <a:lnTo>
                      <a:pt x="227" y="98"/>
                    </a:lnTo>
                    <a:close/>
                    <a:moveTo>
                      <a:pt x="433" y="98"/>
                    </a:moveTo>
                    <a:lnTo>
                      <a:pt x="433" y="98"/>
                    </a:lnTo>
                    <a:lnTo>
                      <a:pt x="433" y="98"/>
                    </a:lnTo>
                    <a:lnTo>
                      <a:pt x="433" y="98"/>
                    </a:lnTo>
                    <a:lnTo>
                      <a:pt x="433" y="99"/>
                    </a:lnTo>
                    <a:lnTo>
                      <a:pt x="433" y="99"/>
                    </a:lnTo>
                    <a:lnTo>
                      <a:pt x="432" y="98"/>
                    </a:lnTo>
                    <a:lnTo>
                      <a:pt x="432" y="98"/>
                    </a:lnTo>
                    <a:lnTo>
                      <a:pt x="433" y="98"/>
                    </a:lnTo>
                    <a:lnTo>
                      <a:pt x="433" y="98"/>
                    </a:lnTo>
                    <a:close/>
                    <a:moveTo>
                      <a:pt x="318" y="96"/>
                    </a:moveTo>
                    <a:lnTo>
                      <a:pt x="320" y="96"/>
                    </a:lnTo>
                    <a:lnTo>
                      <a:pt x="320" y="96"/>
                    </a:lnTo>
                    <a:lnTo>
                      <a:pt x="320" y="98"/>
                    </a:lnTo>
                    <a:lnTo>
                      <a:pt x="318" y="98"/>
                    </a:lnTo>
                    <a:lnTo>
                      <a:pt x="318" y="98"/>
                    </a:lnTo>
                    <a:lnTo>
                      <a:pt x="318" y="96"/>
                    </a:lnTo>
                    <a:close/>
                    <a:moveTo>
                      <a:pt x="222" y="95"/>
                    </a:moveTo>
                    <a:lnTo>
                      <a:pt x="223" y="96"/>
                    </a:lnTo>
                    <a:lnTo>
                      <a:pt x="223" y="96"/>
                    </a:lnTo>
                    <a:lnTo>
                      <a:pt x="220" y="96"/>
                    </a:lnTo>
                    <a:lnTo>
                      <a:pt x="219" y="98"/>
                    </a:lnTo>
                    <a:lnTo>
                      <a:pt x="219" y="98"/>
                    </a:lnTo>
                    <a:lnTo>
                      <a:pt x="217" y="98"/>
                    </a:lnTo>
                    <a:lnTo>
                      <a:pt x="216" y="99"/>
                    </a:lnTo>
                    <a:lnTo>
                      <a:pt x="214" y="99"/>
                    </a:lnTo>
                    <a:lnTo>
                      <a:pt x="211" y="99"/>
                    </a:lnTo>
                    <a:lnTo>
                      <a:pt x="209" y="99"/>
                    </a:lnTo>
                    <a:lnTo>
                      <a:pt x="209" y="99"/>
                    </a:lnTo>
                    <a:lnTo>
                      <a:pt x="209" y="99"/>
                    </a:lnTo>
                    <a:lnTo>
                      <a:pt x="208" y="99"/>
                    </a:lnTo>
                    <a:lnTo>
                      <a:pt x="205" y="98"/>
                    </a:lnTo>
                    <a:lnTo>
                      <a:pt x="203" y="98"/>
                    </a:lnTo>
                    <a:lnTo>
                      <a:pt x="205" y="96"/>
                    </a:lnTo>
                    <a:lnTo>
                      <a:pt x="206" y="95"/>
                    </a:lnTo>
                    <a:lnTo>
                      <a:pt x="208" y="95"/>
                    </a:lnTo>
                    <a:lnTo>
                      <a:pt x="222" y="95"/>
                    </a:lnTo>
                    <a:close/>
                    <a:moveTo>
                      <a:pt x="241" y="93"/>
                    </a:moveTo>
                    <a:lnTo>
                      <a:pt x="242" y="93"/>
                    </a:lnTo>
                    <a:lnTo>
                      <a:pt x="242" y="95"/>
                    </a:lnTo>
                    <a:lnTo>
                      <a:pt x="244" y="95"/>
                    </a:lnTo>
                    <a:lnTo>
                      <a:pt x="244" y="95"/>
                    </a:lnTo>
                    <a:lnTo>
                      <a:pt x="242" y="95"/>
                    </a:lnTo>
                    <a:lnTo>
                      <a:pt x="242" y="96"/>
                    </a:lnTo>
                    <a:lnTo>
                      <a:pt x="241" y="96"/>
                    </a:lnTo>
                    <a:lnTo>
                      <a:pt x="239" y="95"/>
                    </a:lnTo>
                    <a:lnTo>
                      <a:pt x="239" y="95"/>
                    </a:lnTo>
                    <a:lnTo>
                      <a:pt x="239" y="95"/>
                    </a:lnTo>
                    <a:lnTo>
                      <a:pt x="241" y="93"/>
                    </a:lnTo>
                    <a:close/>
                    <a:moveTo>
                      <a:pt x="521" y="90"/>
                    </a:moveTo>
                    <a:lnTo>
                      <a:pt x="521" y="91"/>
                    </a:lnTo>
                    <a:lnTo>
                      <a:pt x="520" y="93"/>
                    </a:lnTo>
                    <a:lnTo>
                      <a:pt x="520" y="93"/>
                    </a:lnTo>
                    <a:lnTo>
                      <a:pt x="520" y="91"/>
                    </a:lnTo>
                    <a:lnTo>
                      <a:pt x="520" y="91"/>
                    </a:lnTo>
                    <a:lnTo>
                      <a:pt x="520" y="91"/>
                    </a:lnTo>
                    <a:lnTo>
                      <a:pt x="521" y="90"/>
                    </a:lnTo>
                    <a:lnTo>
                      <a:pt x="521" y="90"/>
                    </a:lnTo>
                    <a:close/>
                    <a:moveTo>
                      <a:pt x="96" y="90"/>
                    </a:moveTo>
                    <a:lnTo>
                      <a:pt x="96" y="90"/>
                    </a:lnTo>
                    <a:lnTo>
                      <a:pt x="96" y="91"/>
                    </a:lnTo>
                    <a:lnTo>
                      <a:pt x="94" y="91"/>
                    </a:lnTo>
                    <a:lnTo>
                      <a:pt x="94" y="91"/>
                    </a:lnTo>
                    <a:lnTo>
                      <a:pt x="94" y="90"/>
                    </a:lnTo>
                    <a:lnTo>
                      <a:pt x="94" y="90"/>
                    </a:lnTo>
                    <a:lnTo>
                      <a:pt x="94" y="90"/>
                    </a:lnTo>
                    <a:lnTo>
                      <a:pt x="96" y="90"/>
                    </a:lnTo>
                    <a:close/>
                    <a:moveTo>
                      <a:pt x="520" y="88"/>
                    </a:moveTo>
                    <a:lnTo>
                      <a:pt x="521" y="88"/>
                    </a:lnTo>
                    <a:lnTo>
                      <a:pt x="521" y="90"/>
                    </a:lnTo>
                    <a:lnTo>
                      <a:pt x="520" y="90"/>
                    </a:lnTo>
                    <a:lnTo>
                      <a:pt x="520" y="88"/>
                    </a:lnTo>
                    <a:lnTo>
                      <a:pt x="520" y="88"/>
                    </a:lnTo>
                    <a:close/>
                    <a:moveTo>
                      <a:pt x="523" y="87"/>
                    </a:moveTo>
                    <a:lnTo>
                      <a:pt x="523" y="88"/>
                    </a:lnTo>
                    <a:lnTo>
                      <a:pt x="523" y="88"/>
                    </a:lnTo>
                    <a:lnTo>
                      <a:pt x="523" y="87"/>
                    </a:lnTo>
                    <a:lnTo>
                      <a:pt x="523" y="87"/>
                    </a:lnTo>
                    <a:lnTo>
                      <a:pt x="523" y="87"/>
                    </a:lnTo>
                    <a:lnTo>
                      <a:pt x="523" y="87"/>
                    </a:lnTo>
                    <a:close/>
                    <a:moveTo>
                      <a:pt x="514" y="83"/>
                    </a:moveTo>
                    <a:lnTo>
                      <a:pt x="514" y="85"/>
                    </a:lnTo>
                    <a:lnTo>
                      <a:pt x="515" y="87"/>
                    </a:lnTo>
                    <a:lnTo>
                      <a:pt x="517" y="87"/>
                    </a:lnTo>
                    <a:lnTo>
                      <a:pt x="518" y="88"/>
                    </a:lnTo>
                    <a:lnTo>
                      <a:pt x="518" y="88"/>
                    </a:lnTo>
                    <a:lnTo>
                      <a:pt x="518" y="90"/>
                    </a:lnTo>
                    <a:lnTo>
                      <a:pt x="517" y="91"/>
                    </a:lnTo>
                    <a:lnTo>
                      <a:pt x="517" y="93"/>
                    </a:lnTo>
                    <a:lnTo>
                      <a:pt x="515" y="95"/>
                    </a:lnTo>
                    <a:lnTo>
                      <a:pt x="514" y="95"/>
                    </a:lnTo>
                    <a:lnTo>
                      <a:pt x="512" y="93"/>
                    </a:lnTo>
                    <a:lnTo>
                      <a:pt x="512" y="93"/>
                    </a:lnTo>
                    <a:lnTo>
                      <a:pt x="512" y="88"/>
                    </a:lnTo>
                    <a:lnTo>
                      <a:pt x="514" y="88"/>
                    </a:lnTo>
                    <a:lnTo>
                      <a:pt x="514" y="88"/>
                    </a:lnTo>
                    <a:lnTo>
                      <a:pt x="514" y="88"/>
                    </a:lnTo>
                    <a:lnTo>
                      <a:pt x="512" y="88"/>
                    </a:lnTo>
                    <a:lnTo>
                      <a:pt x="512" y="85"/>
                    </a:lnTo>
                    <a:lnTo>
                      <a:pt x="512" y="85"/>
                    </a:lnTo>
                    <a:lnTo>
                      <a:pt x="514" y="83"/>
                    </a:lnTo>
                    <a:close/>
                    <a:moveTo>
                      <a:pt x="121" y="80"/>
                    </a:moveTo>
                    <a:lnTo>
                      <a:pt x="123" y="80"/>
                    </a:lnTo>
                    <a:lnTo>
                      <a:pt x="126" y="82"/>
                    </a:lnTo>
                    <a:lnTo>
                      <a:pt x="126" y="82"/>
                    </a:lnTo>
                    <a:lnTo>
                      <a:pt x="127" y="83"/>
                    </a:lnTo>
                    <a:lnTo>
                      <a:pt x="129" y="83"/>
                    </a:lnTo>
                    <a:lnTo>
                      <a:pt x="130" y="85"/>
                    </a:lnTo>
                    <a:lnTo>
                      <a:pt x="132" y="85"/>
                    </a:lnTo>
                    <a:lnTo>
                      <a:pt x="134" y="85"/>
                    </a:lnTo>
                    <a:lnTo>
                      <a:pt x="135" y="85"/>
                    </a:lnTo>
                    <a:lnTo>
                      <a:pt x="137" y="85"/>
                    </a:lnTo>
                    <a:lnTo>
                      <a:pt x="138" y="85"/>
                    </a:lnTo>
                    <a:lnTo>
                      <a:pt x="138" y="85"/>
                    </a:lnTo>
                    <a:lnTo>
                      <a:pt x="140" y="85"/>
                    </a:lnTo>
                    <a:lnTo>
                      <a:pt x="140" y="85"/>
                    </a:lnTo>
                    <a:lnTo>
                      <a:pt x="141" y="87"/>
                    </a:lnTo>
                    <a:lnTo>
                      <a:pt x="143" y="88"/>
                    </a:lnTo>
                    <a:lnTo>
                      <a:pt x="143" y="88"/>
                    </a:lnTo>
                    <a:lnTo>
                      <a:pt x="143" y="91"/>
                    </a:lnTo>
                    <a:lnTo>
                      <a:pt x="145" y="93"/>
                    </a:lnTo>
                    <a:lnTo>
                      <a:pt x="146" y="93"/>
                    </a:lnTo>
                    <a:lnTo>
                      <a:pt x="148" y="93"/>
                    </a:lnTo>
                    <a:lnTo>
                      <a:pt x="149" y="93"/>
                    </a:lnTo>
                    <a:lnTo>
                      <a:pt x="154" y="95"/>
                    </a:lnTo>
                    <a:lnTo>
                      <a:pt x="156" y="95"/>
                    </a:lnTo>
                    <a:lnTo>
                      <a:pt x="157" y="93"/>
                    </a:lnTo>
                    <a:lnTo>
                      <a:pt x="157" y="93"/>
                    </a:lnTo>
                    <a:lnTo>
                      <a:pt x="162" y="95"/>
                    </a:lnTo>
                    <a:lnTo>
                      <a:pt x="164" y="95"/>
                    </a:lnTo>
                    <a:lnTo>
                      <a:pt x="165" y="95"/>
                    </a:lnTo>
                    <a:lnTo>
                      <a:pt x="167" y="95"/>
                    </a:lnTo>
                    <a:lnTo>
                      <a:pt x="168" y="95"/>
                    </a:lnTo>
                    <a:lnTo>
                      <a:pt x="168" y="95"/>
                    </a:lnTo>
                    <a:lnTo>
                      <a:pt x="170" y="95"/>
                    </a:lnTo>
                    <a:lnTo>
                      <a:pt x="170" y="95"/>
                    </a:lnTo>
                    <a:lnTo>
                      <a:pt x="171" y="95"/>
                    </a:lnTo>
                    <a:lnTo>
                      <a:pt x="173" y="93"/>
                    </a:lnTo>
                    <a:lnTo>
                      <a:pt x="173" y="91"/>
                    </a:lnTo>
                    <a:lnTo>
                      <a:pt x="173" y="90"/>
                    </a:lnTo>
                    <a:lnTo>
                      <a:pt x="175" y="88"/>
                    </a:lnTo>
                    <a:lnTo>
                      <a:pt x="175" y="88"/>
                    </a:lnTo>
                    <a:lnTo>
                      <a:pt x="175" y="88"/>
                    </a:lnTo>
                    <a:lnTo>
                      <a:pt x="176" y="88"/>
                    </a:lnTo>
                    <a:lnTo>
                      <a:pt x="178" y="88"/>
                    </a:lnTo>
                    <a:lnTo>
                      <a:pt x="178" y="88"/>
                    </a:lnTo>
                    <a:lnTo>
                      <a:pt x="181" y="91"/>
                    </a:lnTo>
                    <a:lnTo>
                      <a:pt x="181" y="91"/>
                    </a:lnTo>
                    <a:lnTo>
                      <a:pt x="184" y="91"/>
                    </a:lnTo>
                    <a:lnTo>
                      <a:pt x="184" y="91"/>
                    </a:lnTo>
                    <a:lnTo>
                      <a:pt x="186" y="91"/>
                    </a:lnTo>
                    <a:lnTo>
                      <a:pt x="186" y="91"/>
                    </a:lnTo>
                    <a:lnTo>
                      <a:pt x="187" y="91"/>
                    </a:lnTo>
                    <a:lnTo>
                      <a:pt x="189" y="93"/>
                    </a:lnTo>
                    <a:lnTo>
                      <a:pt x="189" y="93"/>
                    </a:lnTo>
                    <a:lnTo>
                      <a:pt x="192" y="93"/>
                    </a:lnTo>
                    <a:lnTo>
                      <a:pt x="193" y="95"/>
                    </a:lnTo>
                    <a:lnTo>
                      <a:pt x="195" y="95"/>
                    </a:lnTo>
                    <a:lnTo>
                      <a:pt x="197" y="95"/>
                    </a:lnTo>
                    <a:lnTo>
                      <a:pt x="200" y="95"/>
                    </a:lnTo>
                    <a:lnTo>
                      <a:pt x="201" y="95"/>
                    </a:lnTo>
                    <a:lnTo>
                      <a:pt x="201" y="96"/>
                    </a:lnTo>
                    <a:lnTo>
                      <a:pt x="201" y="99"/>
                    </a:lnTo>
                    <a:lnTo>
                      <a:pt x="203" y="99"/>
                    </a:lnTo>
                    <a:lnTo>
                      <a:pt x="203" y="99"/>
                    </a:lnTo>
                    <a:lnTo>
                      <a:pt x="205" y="101"/>
                    </a:lnTo>
                    <a:lnTo>
                      <a:pt x="205" y="102"/>
                    </a:lnTo>
                    <a:lnTo>
                      <a:pt x="205" y="104"/>
                    </a:lnTo>
                    <a:lnTo>
                      <a:pt x="208" y="106"/>
                    </a:lnTo>
                    <a:lnTo>
                      <a:pt x="211" y="106"/>
                    </a:lnTo>
                    <a:lnTo>
                      <a:pt x="214" y="107"/>
                    </a:lnTo>
                    <a:lnTo>
                      <a:pt x="219" y="106"/>
                    </a:lnTo>
                    <a:lnTo>
                      <a:pt x="220" y="106"/>
                    </a:lnTo>
                    <a:lnTo>
                      <a:pt x="222" y="106"/>
                    </a:lnTo>
                    <a:lnTo>
                      <a:pt x="223" y="106"/>
                    </a:lnTo>
                    <a:lnTo>
                      <a:pt x="227" y="107"/>
                    </a:lnTo>
                    <a:lnTo>
                      <a:pt x="228" y="107"/>
                    </a:lnTo>
                    <a:lnTo>
                      <a:pt x="228" y="109"/>
                    </a:lnTo>
                    <a:lnTo>
                      <a:pt x="228" y="110"/>
                    </a:lnTo>
                    <a:lnTo>
                      <a:pt x="227" y="113"/>
                    </a:lnTo>
                    <a:lnTo>
                      <a:pt x="227" y="115"/>
                    </a:lnTo>
                    <a:lnTo>
                      <a:pt x="227" y="117"/>
                    </a:lnTo>
                    <a:lnTo>
                      <a:pt x="228" y="118"/>
                    </a:lnTo>
                    <a:lnTo>
                      <a:pt x="228" y="120"/>
                    </a:lnTo>
                    <a:lnTo>
                      <a:pt x="230" y="120"/>
                    </a:lnTo>
                    <a:lnTo>
                      <a:pt x="230" y="121"/>
                    </a:lnTo>
                    <a:lnTo>
                      <a:pt x="230" y="121"/>
                    </a:lnTo>
                    <a:lnTo>
                      <a:pt x="228" y="121"/>
                    </a:lnTo>
                    <a:lnTo>
                      <a:pt x="227" y="121"/>
                    </a:lnTo>
                    <a:lnTo>
                      <a:pt x="227" y="120"/>
                    </a:lnTo>
                    <a:lnTo>
                      <a:pt x="225" y="120"/>
                    </a:lnTo>
                    <a:lnTo>
                      <a:pt x="223" y="120"/>
                    </a:lnTo>
                    <a:lnTo>
                      <a:pt x="220" y="118"/>
                    </a:lnTo>
                    <a:lnTo>
                      <a:pt x="217" y="117"/>
                    </a:lnTo>
                    <a:lnTo>
                      <a:pt x="211" y="115"/>
                    </a:lnTo>
                    <a:lnTo>
                      <a:pt x="209" y="115"/>
                    </a:lnTo>
                    <a:lnTo>
                      <a:pt x="208" y="115"/>
                    </a:lnTo>
                    <a:lnTo>
                      <a:pt x="206" y="115"/>
                    </a:lnTo>
                    <a:lnTo>
                      <a:pt x="205" y="117"/>
                    </a:lnTo>
                    <a:lnTo>
                      <a:pt x="203" y="117"/>
                    </a:lnTo>
                    <a:lnTo>
                      <a:pt x="201" y="117"/>
                    </a:lnTo>
                    <a:lnTo>
                      <a:pt x="198" y="115"/>
                    </a:lnTo>
                    <a:lnTo>
                      <a:pt x="195" y="115"/>
                    </a:lnTo>
                    <a:lnTo>
                      <a:pt x="186" y="115"/>
                    </a:lnTo>
                    <a:lnTo>
                      <a:pt x="184" y="113"/>
                    </a:lnTo>
                    <a:lnTo>
                      <a:pt x="179" y="113"/>
                    </a:lnTo>
                    <a:lnTo>
                      <a:pt x="176" y="113"/>
                    </a:lnTo>
                    <a:lnTo>
                      <a:pt x="173" y="112"/>
                    </a:lnTo>
                    <a:lnTo>
                      <a:pt x="165" y="109"/>
                    </a:lnTo>
                    <a:lnTo>
                      <a:pt x="162" y="107"/>
                    </a:lnTo>
                    <a:lnTo>
                      <a:pt x="154" y="106"/>
                    </a:lnTo>
                    <a:lnTo>
                      <a:pt x="152" y="106"/>
                    </a:lnTo>
                    <a:lnTo>
                      <a:pt x="149" y="106"/>
                    </a:lnTo>
                    <a:lnTo>
                      <a:pt x="148" y="106"/>
                    </a:lnTo>
                    <a:lnTo>
                      <a:pt x="146" y="106"/>
                    </a:lnTo>
                    <a:lnTo>
                      <a:pt x="143" y="106"/>
                    </a:lnTo>
                    <a:lnTo>
                      <a:pt x="143" y="107"/>
                    </a:lnTo>
                    <a:lnTo>
                      <a:pt x="141" y="107"/>
                    </a:lnTo>
                    <a:lnTo>
                      <a:pt x="140" y="107"/>
                    </a:lnTo>
                    <a:lnTo>
                      <a:pt x="138" y="107"/>
                    </a:lnTo>
                    <a:lnTo>
                      <a:pt x="134" y="107"/>
                    </a:lnTo>
                    <a:lnTo>
                      <a:pt x="132" y="106"/>
                    </a:lnTo>
                    <a:lnTo>
                      <a:pt x="130" y="106"/>
                    </a:lnTo>
                    <a:lnTo>
                      <a:pt x="129" y="104"/>
                    </a:lnTo>
                    <a:lnTo>
                      <a:pt x="129" y="104"/>
                    </a:lnTo>
                    <a:lnTo>
                      <a:pt x="124" y="102"/>
                    </a:lnTo>
                    <a:lnTo>
                      <a:pt x="121" y="102"/>
                    </a:lnTo>
                    <a:lnTo>
                      <a:pt x="115" y="102"/>
                    </a:lnTo>
                    <a:lnTo>
                      <a:pt x="113" y="102"/>
                    </a:lnTo>
                    <a:lnTo>
                      <a:pt x="113" y="101"/>
                    </a:lnTo>
                    <a:lnTo>
                      <a:pt x="111" y="101"/>
                    </a:lnTo>
                    <a:lnTo>
                      <a:pt x="111" y="99"/>
                    </a:lnTo>
                    <a:lnTo>
                      <a:pt x="113" y="99"/>
                    </a:lnTo>
                    <a:lnTo>
                      <a:pt x="113" y="98"/>
                    </a:lnTo>
                    <a:lnTo>
                      <a:pt x="113" y="96"/>
                    </a:lnTo>
                    <a:lnTo>
                      <a:pt x="108" y="95"/>
                    </a:lnTo>
                    <a:lnTo>
                      <a:pt x="105" y="95"/>
                    </a:lnTo>
                    <a:lnTo>
                      <a:pt x="104" y="95"/>
                    </a:lnTo>
                    <a:lnTo>
                      <a:pt x="102" y="95"/>
                    </a:lnTo>
                    <a:lnTo>
                      <a:pt x="100" y="95"/>
                    </a:lnTo>
                    <a:lnTo>
                      <a:pt x="99" y="95"/>
                    </a:lnTo>
                    <a:lnTo>
                      <a:pt x="97" y="93"/>
                    </a:lnTo>
                    <a:lnTo>
                      <a:pt x="97" y="93"/>
                    </a:lnTo>
                    <a:lnTo>
                      <a:pt x="96" y="93"/>
                    </a:lnTo>
                    <a:lnTo>
                      <a:pt x="96" y="93"/>
                    </a:lnTo>
                    <a:lnTo>
                      <a:pt x="96" y="93"/>
                    </a:lnTo>
                    <a:lnTo>
                      <a:pt x="96" y="91"/>
                    </a:lnTo>
                    <a:lnTo>
                      <a:pt x="96" y="91"/>
                    </a:lnTo>
                    <a:lnTo>
                      <a:pt x="97" y="91"/>
                    </a:lnTo>
                    <a:lnTo>
                      <a:pt x="97" y="93"/>
                    </a:lnTo>
                    <a:lnTo>
                      <a:pt x="97" y="93"/>
                    </a:lnTo>
                    <a:lnTo>
                      <a:pt x="99" y="93"/>
                    </a:lnTo>
                    <a:lnTo>
                      <a:pt x="99" y="93"/>
                    </a:lnTo>
                    <a:lnTo>
                      <a:pt x="100" y="91"/>
                    </a:lnTo>
                    <a:lnTo>
                      <a:pt x="100" y="90"/>
                    </a:lnTo>
                    <a:lnTo>
                      <a:pt x="100" y="88"/>
                    </a:lnTo>
                    <a:lnTo>
                      <a:pt x="102" y="88"/>
                    </a:lnTo>
                    <a:lnTo>
                      <a:pt x="102" y="88"/>
                    </a:lnTo>
                    <a:lnTo>
                      <a:pt x="104" y="88"/>
                    </a:lnTo>
                    <a:lnTo>
                      <a:pt x="104" y="83"/>
                    </a:lnTo>
                    <a:lnTo>
                      <a:pt x="105" y="82"/>
                    </a:lnTo>
                    <a:lnTo>
                      <a:pt x="107" y="80"/>
                    </a:lnTo>
                    <a:lnTo>
                      <a:pt x="107" y="80"/>
                    </a:lnTo>
                    <a:lnTo>
                      <a:pt x="108" y="80"/>
                    </a:lnTo>
                    <a:lnTo>
                      <a:pt x="111" y="82"/>
                    </a:lnTo>
                    <a:lnTo>
                      <a:pt x="113" y="82"/>
                    </a:lnTo>
                    <a:lnTo>
                      <a:pt x="115" y="82"/>
                    </a:lnTo>
                    <a:lnTo>
                      <a:pt x="116" y="82"/>
                    </a:lnTo>
                    <a:lnTo>
                      <a:pt x="118" y="83"/>
                    </a:lnTo>
                    <a:lnTo>
                      <a:pt x="119" y="83"/>
                    </a:lnTo>
                    <a:lnTo>
                      <a:pt x="119" y="82"/>
                    </a:lnTo>
                    <a:lnTo>
                      <a:pt x="121" y="82"/>
                    </a:lnTo>
                    <a:lnTo>
                      <a:pt x="121" y="80"/>
                    </a:lnTo>
                    <a:close/>
                    <a:moveTo>
                      <a:pt x="365" y="80"/>
                    </a:moveTo>
                    <a:lnTo>
                      <a:pt x="367" y="80"/>
                    </a:lnTo>
                    <a:lnTo>
                      <a:pt x="367" y="82"/>
                    </a:lnTo>
                    <a:lnTo>
                      <a:pt x="367" y="82"/>
                    </a:lnTo>
                    <a:lnTo>
                      <a:pt x="367" y="80"/>
                    </a:lnTo>
                    <a:lnTo>
                      <a:pt x="365" y="80"/>
                    </a:lnTo>
                    <a:lnTo>
                      <a:pt x="365" y="80"/>
                    </a:lnTo>
                    <a:close/>
                    <a:moveTo>
                      <a:pt x="315" y="79"/>
                    </a:moveTo>
                    <a:lnTo>
                      <a:pt x="316" y="80"/>
                    </a:lnTo>
                    <a:lnTo>
                      <a:pt x="316" y="80"/>
                    </a:lnTo>
                    <a:lnTo>
                      <a:pt x="316" y="85"/>
                    </a:lnTo>
                    <a:lnTo>
                      <a:pt x="315" y="88"/>
                    </a:lnTo>
                    <a:lnTo>
                      <a:pt x="315" y="87"/>
                    </a:lnTo>
                    <a:lnTo>
                      <a:pt x="315" y="85"/>
                    </a:lnTo>
                    <a:lnTo>
                      <a:pt x="315" y="83"/>
                    </a:lnTo>
                    <a:lnTo>
                      <a:pt x="315" y="83"/>
                    </a:lnTo>
                    <a:lnTo>
                      <a:pt x="315" y="80"/>
                    </a:lnTo>
                    <a:lnTo>
                      <a:pt x="315" y="79"/>
                    </a:lnTo>
                    <a:close/>
                    <a:moveTo>
                      <a:pt x="203" y="77"/>
                    </a:moveTo>
                    <a:lnTo>
                      <a:pt x="203" y="79"/>
                    </a:lnTo>
                    <a:lnTo>
                      <a:pt x="203" y="79"/>
                    </a:lnTo>
                    <a:lnTo>
                      <a:pt x="203" y="79"/>
                    </a:lnTo>
                    <a:lnTo>
                      <a:pt x="201" y="79"/>
                    </a:lnTo>
                    <a:lnTo>
                      <a:pt x="201" y="79"/>
                    </a:lnTo>
                    <a:lnTo>
                      <a:pt x="203" y="77"/>
                    </a:lnTo>
                    <a:lnTo>
                      <a:pt x="203" y="77"/>
                    </a:lnTo>
                    <a:close/>
                    <a:moveTo>
                      <a:pt x="492" y="76"/>
                    </a:moveTo>
                    <a:lnTo>
                      <a:pt x="492" y="76"/>
                    </a:lnTo>
                    <a:lnTo>
                      <a:pt x="492" y="77"/>
                    </a:lnTo>
                    <a:lnTo>
                      <a:pt x="493" y="77"/>
                    </a:lnTo>
                    <a:lnTo>
                      <a:pt x="493" y="79"/>
                    </a:lnTo>
                    <a:lnTo>
                      <a:pt x="493" y="79"/>
                    </a:lnTo>
                    <a:lnTo>
                      <a:pt x="493" y="80"/>
                    </a:lnTo>
                    <a:lnTo>
                      <a:pt x="492" y="80"/>
                    </a:lnTo>
                    <a:lnTo>
                      <a:pt x="492" y="80"/>
                    </a:lnTo>
                    <a:lnTo>
                      <a:pt x="492" y="79"/>
                    </a:lnTo>
                    <a:lnTo>
                      <a:pt x="492" y="77"/>
                    </a:lnTo>
                    <a:lnTo>
                      <a:pt x="492" y="76"/>
                    </a:lnTo>
                    <a:close/>
                    <a:moveTo>
                      <a:pt x="518" y="74"/>
                    </a:moveTo>
                    <a:lnTo>
                      <a:pt x="520" y="74"/>
                    </a:lnTo>
                    <a:lnTo>
                      <a:pt x="520" y="74"/>
                    </a:lnTo>
                    <a:lnTo>
                      <a:pt x="520" y="76"/>
                    </a:lnTo>
                    <a:lnTo>
                      <a:pt x="520" y="76"/>
                    </a:lnTo>
                    <a:lnTo>
                      <a:pt x="521" y="76"/>
                    </a:lnTo>
                    <a:lnTo>
                      <a:pt x="521" y="77"/>
                    </a:lnTo>
                    <a:lnTo>
                      <a:pt x="521" y="77"/>
                    </a:lnTo>
                    <a:lnTo>
                      <a:pt x="521" y="79"/>
                    </a:lnTo>
                    <a:lnTo>
                      <a:pt x="521" y="80"/>
                    </a:lnTo>
                    <a:lnTo>
                      <a:pt x="521" y="80"/>
                    </a:lnTo>
                    <a:lnTo>
                      <a:pt x="521" y="82"/>
                    </a:lnTo>
                    <a:lnTo>
                      <a:pt x="521" y="83"/>
                    </a:lnTo>
                    <a:lnTo>
                      <a:pt x="521" y="83"/>
                    </a:lnTo>
                    <a:lnTo>
                      <a:pt x="521" y="85"/>
                    </a:lnTo>
                    <a:lnTo>
                      <a:pt x="521" y="85"/>
                    </a:lnTo>
                    <a:lnTo>
                      <a:pt x="521" y="87"/>
                    </a:lnTo>
                    <a:lnTo>
                      <a:pt x="520" y="87"/>
                    </a:lnTo>
                    <a:lnTo>
                      <a:pt x="520" y="87"/>
                    </a:lnTo>
                    <a:lnTo>
                      <a:pt x="517" y="87"/>
                    </a:lnTo>
                    <a:lnTo>
                      <a:pt x="517" y="85"/>
                    </a:lnTo>
                    <a:lnTo>
                      <a:pt x="515" y="85"/>
                    </a:lnTo>
                    <a:lnTo>
                      <a:pt x="515" y="83"/>
                    </a:lnTo>
                    <a:lnTo>
                      <a:pt x="514" y="83"/>
                    </a:lnTo>
                    <a:lnTo>
                      <a:pt x="514" y="82"/>
                    </a:lnTo>
                    <a:lnTo>
                      <a:pt x="514" y="82"/>
                    </a:lnTo>
                    <a:lnTo>
                      <a:pt x="514" y="82"/>
                    </a:lnTo>
                    <a:lnTo>
                      <a:pt x="515" y="82"/>
                    </a:lnTo>
                    <a:lnTo>
                      <a:pt x="515" y="80"/>
                    </a:lnTo>
                    <a:lnTo>
                      <a:pt x="515" y="79"/>
                    </a:lnTo>
                    <a:lnTo>
                      <a:pt x="514" y="77"/>
                    </a:lnTo>
                    <a:lnTo>
                      <a:pt x="514" y="77"/>
                    </a:lnTo>
                    <a:lnTo>
                      <a:pt x="515" y="77"/>
                    </a:lnTo>
                    <a:lnTo>
                      <a:pt x="515" y="77"/>
                    </a:lnTo>
                    <a:lnTo>
                      <a:pt x="517" y="76"/>
                    </a:lnTo>
                    <a:lnTo>
                      <a:pt x="518" y="74"/>
                    </a:lnTo>
                    <a:lnTo>
                      <a:pt x="518" y="74"/>
                    </a:lnTo>
                    <a:lnTo>
                      <a:pt x="518" y="74"/>
                    </a:lnTo>
                    <a:close/>
                    <a:moveTo>
                      <a:pt x="498" y="71"/>
                    </a:moveTo>
                    <a:lnTo>
                      <a:pt x="498" y="72"/>
                    </a:lnTo>
                    <a:lnTo>
                      <a:pt x="499" y="72"/>
                    </a:lnTo>
                    <a:lnTo>
                      <a:pt x="498" y="76"/>
                    </a:lnTo>
                    <a:lnTo>
                      <a:pt x="496" y="77"/>
                    </a:lnTo>
                    <a:lnTo>
                      <a:pt x="495" y="80"/>
                    </a:lnTo>
                    <a:lnTo>
                      <a:pt x="495" y="82"/>
                    </a:lnTo>
                    <a:lnTo>
                      <a:pt x="495" y="79"/>
                    </a:lnTo>
                    <a:lnTo>
                      <a:pt x="496" y="77"/>
                    </a:lnTo>
                    <a:lnTo>
                      <a:pt x="496" y="76"/>
                    </a:lnTo>
                    <a:lnTo>
                      <a:pt x="498" y="71"/>
                    </a:lnTo>
                    <a:close/>
                    <a:moveTo>
                      <a:pt x="50" y="71"/>
                    </a:moveTo>
                    <a:lnTo>
                      <a:pt x="52" y="71"/>
                    </a:lnTo>
                    <a:lnTo>
                      <a:pt x="53" y="72"/>
                    </a:lnTo>
                    <a:lnTo>
                      <a:pt x="55" y="72"/>
                    </a:lnTo>
                    <a:lnTo>
                      <a:pt x="53" y="74"/>
                    </a:lnTo>
                    <a:lnTo>
                      <a:pt x="53" y="74"/>
                    </a:lnTo>
                    <a:lnTo>
                      <a:pt x="50" y="72"/>
                    </a:lnTo>
                    <a:lnTo>
                      <a:pt x="50" y="72"/>
                    </a:lnTo>
                    <a:lnTo>
                      <a:pt x="50" y="71"/>
                    </a:lnTo>
                    <a:close/>
                    <a:moveTo>
                      <a:pt x="361" y="71"/>
                    </a:moveTo>
                    <a:lnTo>
                      <a:pt x="361" y="71"/>
                    </a:lnTo>
                    <a:lnTo>
                      <a:pt x="361" y="72"/>
                    </a:lnTo>
                    <a:lnTo>
                      <a:pt x="361" y="72"/>
                    </a:lnTo>
                    <a:lnTo>
                      <a:pt x="359" y="72"/>
                    </a:lnTo>
                    <a:lnTo>
                      <a:pt x="359" y="71"/>
                    </a:lnTo>
                    <a:lnTo>
                      <a:pt x="359" y="71"/>
                    </a:lnTo>
                    <a:lnTo>
                      <a:pt x="361" y="71"/>
                    </a:lnTo>
                    <a:close/>
                    <a:moveTo>
                      <a:pt x="335" y="68"/>
                    </a:moveTo>
                    <a:lnTo>
                      <a:pt x="337" y="68"/>
                    </a:lnTo>
                    <a:lnTo>
                      <a:pt x="337" y="69"/>
                    </a:lnTo>
                    <a:lnTo>
                      <a:pt x="339" y="69"/>
                    </a:lnTo>
                    <a:lnTo>
                      <a:pt x="339" y="71"/>
                    </a:lnTo>
                    <a:lnTo>
                      <a:pt x="339" y="74"/>
                    </a:lnTo>
                    <a:lnTo>
                      <a:pt x="337" y="74"/>
                    </a:lnTo>
                    <a:lnTo>
                      <a:pt x="335" y="72"/>
                    </a:lnTo>
                    <a:lnTo>
                      <a:pt x="334" y="71"/>
                    </a:lnTo>
                    <a:lnTo>
                      <a:pt x="335" y="69"/>
                    </a:lnTo>
                    <a:lnTo>
                      <a:pt x="335" y="69"/>
                    </a:lnTo>
                    <a:lnTo>
                      <a:pt x="335" y="69"/>
                    </a:lnTo>
                    <a:lnTo>
                      <a:pt x="335" y="69"/>
                    </a:lnTo>
                    <a:lnTo>
                      <a:pt x="335" y="68"/>
                    </a:lnTo>
                    <a:close/>
                    <a:moveTo>
                      <a:pt x="348" y="61"/>
                    </a:moveTo>
                    <a:lnTo>
                      <a:pt x="348" y="63"/>
                    </a:lnTo>
                    <a:lnTo>
                      <a:pt x="348" y="66"/>
                    </a:lnTo>
                    <a:lnTo>
                      <a:pt x="346" y="69"/>
                    </a:lnTo>
                    <a:lnTo>
                      <a:pt x="346" y="71"/>
                    </a:lnTo>
                    <a:lnTo>
                      <a:pt x="346" y="72"/>
                    </a:lnTo>
                    <a:lnTo>
                      <a:pt x="345" y="72"/>
                    </a:lnTo>
                    <a:lnTo>
                      <a:pt x="345" y="72"/>
                    </a:lnTo>
                    <a:lnTo>
                      <a:pt x="345" y="72"/>
                    </a:lnTo>
                    <a:lnTo>
                      <a:pt x="343" y="72"/>
                    </a:lnTo>
                    <a:lnTo>
                      <a:pt x="343" y="72"/>
                    </a:lnTo>
                    <a:lnTo>
                      <a:pt x="342" y="72"/>
                    </a:lnTo>
                    <a:lnTo>
                      <a:pt x="342" y="72"/>
                    </a:lnTo>
                    <a:lnTo>
                      <a:pt x="342" y="69"/>
                    </a:lnTo>
                    <a:lnTo>
                      <a:pt x="343" y="68"/>
                    </a:lnTo>
                    <a:lnTo>
                      <a:pt x="343" y="68"/>
                    </a:lnTo>
                    <a:lnTo>
                      <a:pt x="342" y="65"/>
                    </a:lnTo>
                    <a:lnTo>
                      <a:pt x="343" y="65"/>
                    </a:lnTo>
                    <a:lnTo>
                      <a:pt x="345" y="63"/>
                    </a:lnTo>
                    <a:lnTo>
                      <a:pt x="346" y="61"/>
                    </a:lnTo>
                    <a:lnTo>
                      <a:pt x="348" y="61"/>
                    </a:lnTo>
                    <a:close/>
                    <a:moveTo>
                      <a:pt x="353" y="58"/>
                    </a:moveTo>
                    <a:lnTo>
                      <a:pt x="353" y="58"/>
                    </a:lnTo>
                    <a:lnTo>
                      <a:pt x="354" y="61"/>
                    </a:lnTo>
                    <a:lnTo>
                      <a:pt x="354" y="63"/>
                    </a:lnTo>
                    <a:lnTo>
                      <a:pt x="354" y="65"/>
                    </a:lnTo>
                    <a:lnTo>
                      <a:pt x="354" y="63"/>
                    </a:lnTo>
                    <a:lnTo>
                      <a:pt x="354" y="63"/>
                    </a:lnTo>
                    <a:lnTo>
                      <a:pt x="353" y="63"/>
                    </a:lnTo>
                    <a:lnTo>
                      <a:pt x="353" y="63"/>
                    </a:lnTo>
                    <a:lnTo>
                      <a:pt x="353" y="63"/>
                    </a:lnTo>
                    <a:lnTo>
                      <a:pt x="353" y="65"/>
                    </a:lnTo>
                    <a:lnTo>
                      <a:pt x="353" y="66"/>
                    </a:lnTo>
                    <a:lnTo>
                      <a:pt x="351" y="66"/>
                    </a:lnTo>
                    <a:lnTo>
                      <a:pt x="351" y="69"/>
                    </a:lnTo>
                    <a:lnTo>
                      <a:pt x="351" y="69"/>
                    </a:lnTo>
                    <a:lnTo>
                      <a:pt x="353" y="69"/>
                    </a:lnTo>
                    <a:lnTo>
                      <a:pt x="353" y="69"/>
                    </a:lnTo>
                    <a:lnTo>
                      <a:pt x="354" y="71"/>
                    </a:lnTo>
                    <a:lnTo>
                      <a:pt x="354" y="71"/>
                    </a:lnTo>
                    <a:lnTo>
                      <a:pt x="354" y="72"/>
                    </a:lnTo>
                    <a:lnTo>
                      <a:pt x="354" y="72"/>
                    </a:lnTo>
                    <a:lnTo>
                      <a:pt x="353" y="72"/>
                    </a:lnTo>
                    <a:lnTo>
                      <a:pt x="351" y="72"/>
                    </a:lnTo>
                    <a:lnTo>
                      <a:pt x="351" y="72"/>
                    </a:lnTo>
                    <a:lnTo>
                      <a:pt x="351" y="74"/>
                    </a:lnTo>
                    <a:lnTo>
                      <a:pt x="351" y="74"/>
                    </a:lnTo>
                    <a:lnTo>
                      <a:pt x="351" y="74"/>
                    </a:lnTo>
                    <a:lnTo>
                      <a:pt x="350" y="76"/>
                    </a:lnTo>
                    <a:lnTo>
                      <a:pt x="350" y="77"/>
                    </a:lnTo>
                    <a:lnTo>
                      <a:pt x="348" y="76"/>
                    </a:lnTo>
                    <a:lnTo>
                      <a:pt x="348" y="77"/>
                    </a:lnTo>
                    <a:lnTo>
                      <a:pt x="346" y="77"/>
                    </a:lnTo>
                    <a:lnTo>
                      <a:pt x="346" y="76"/>
                    </a:lnTo>
                    <a:lnTo>
                      <a:pt x="346" y="74"/>
                    </a:lnTo>
                    <a:lnTo>
                      <a:pt x="346" y="74"/>
                    </a:lnTo>
                    <a:lnTo>
                      <a:pt x="346" y="72"/>
                    </a:lnTo>
                    <a:lnTo>
                      <a:pt x="346" y="72"/>
                    </a:lnTo>
                    <a:lnTo>
                      <a:pt x="348" y="71"/>
                    </a:lnTo>
                    <a:lnTo>
                      <a:pt x="348" y="71"/>
                    </a:lnTo>
                    <a:lnTo>
                      <a:pt x="348" y="69"/>
                    </a:lnTo>
                    <a:lnTo>
                      <a:pt x="350" y="68"/>
                    </a:lnTo>
                    <a:lnTo>
                      <a:pt x="350" y="68"/>
                    </a:lnTo>
                    <a:lnTo>
                      <a:pt x="350" y="66"/>
                    </a:lnTo>
                    <a:lnTo>
                      <a:pt x="350" y="65"/>
                    </a:lnTo>
                    <a:lnTo>
                      <a:pt x="350" y="61"/>
                    </a:lnTo>
                    <a:lnTo>
                      <a:pt x="351" y="60"/>
                    </a:lnTo>
                    <a:lnTo>
                      <a:pt x="353" y="58"/>
                    </a:lnTo>
                    <a:lnTo>
                      <a:pt x="353" y="58"/>
                    </a:lnTo>
                    <a:close/>
                    <a:moveTo>
                      <a:pt x="501" y="55"/>
                    </a:moveTo>
                    <a:lnTo>
                      <a:pt x="503" y="55"/>
                    </a:lnTo>
                    <a:lnTo>
                      <a:pt x="504" y="57"/>
                    </a:lnTo>
                    <a:lnTo>
                      <a:pt x="506" y="57"/>
                    </a:lnTo>
                    <a:lnTo>
                      <a:pt x="504" y="57"/>
                    </a:lnTo>
                    <a:lnTo>
                      <a:pt x="501" y="55"/>
                    </a:lnTo>
                    <a:lnTo>
                      <a:pt x="501" y="55"/>
                    </a:lnTo>
                    <a:close/>
                    <a:moveTo>
                      <a:pt x="353" y="52"/>
                    </a:moveTo>
                    <a:lnTo>
                      <a:pt x="354" y="52"/>
                    </a:lnTo>
                    <a:lnTo>
                      <a:pt x="356" y="54"/>
                    </a:lnTo>
                    <a:lnTo>
                      <a:pt x="356" y="55"/>
                    </a:lnTo>
                    <a:lnTo>
                      <a:pt x="354" y="57"/>
                    </a:lnTo>
                    <a:lnTo>
                      <a:pt x="353" y="57"/>
                    </a:lnTo>
                    <a:lnTo>
                      <a:pt x="351" y="55"/>
                    </a:lnTo>
                    <a:lnTo>
                      <a:pt x="351" y="54"/>
                    </a:lnTo>
                    <a:lnTo>
                      <a:pt x="351" y="54"/>
                    </a:lnTo>
                    <a:lnTo>
                      <a:pt x="353" y="52"/>
                    </a:lnTo>
                    <a:close/>
                    <a:moveTo>
                      <a:pt x="430" y="46"/>
                    </a:moveTo>
                    <a:lnTo>
                      <a:pt x="432" y="46"/>
                    </a:lnTo>
                    <a:lnTo>
                      <a:pt x="432" y="47"/>
                    </a:lnTo>
                    <a:lnTo>
                      <a:pt x="430" y="47"/>
                    </a:lnTo>
                    <a:lnTo>
                      <a:pt x="430" y="46"/>
                    </a:lnTo>
                    <a:lnTo>
                      <a:pt x="430" y="46"/>
                    </a:lnTo>
                    <a:close/>
                    <a:moveTo>
                      <a:pt x="428" y="46"/>
                    </a:moveTo>
                    <a:lnTo>
                      <a:pt x="428" y="46"/>
                    </a:lnTo>
                    <a:lnTo>
                      <a:pt x="428" y="47"/>
                    </a:lnTo>
                    <a:lnTo>
                      <a:pt x="428" y="47"/>
                    </a:lnTo>
                    <a:lnTo>
                      <a:pt x="428" y="47"/>
                    </a:lnTo>
                    <a:lnTo>
                      <a:pt x="428" y="49"/>
                    </a:lnTo>
                    <a:lnTo>
                      <a:pt x="428" y="49"/>
                    </a:lnTo>
                    <a:lnTo>
                      <a:pt x="427" y="49"/>
                    </a:lnTo>
                    <a:lnTo>
                      <a:pt x="427" y="49"/>
                    </a:lnTo>
                    <a:lnTo>
                      <a:pt x="427" y="49"/>
                    </a:lnTo>
                    <a:lnTo>
                      <a:pt x="427" y="49"/>
                    </a:lnTo>
                    <a:lnTo>
                      <a:pt x="425" y="49"/>
                    </a:lnTo>
                    <a:lnTo>
                      <a:pt x="425" y="49"/>
                    </a:lnTo>
                    <a:lnTo>
                      <a:pt x="424" y="49"/>
                    </a:lnTo>
                    <a:lnTo>
                      <a:pt x="424" y="49"/>
                    </a:lnTo>
                    <a:lnTo>
                      <a:pt x="424" y="49"/>
                    </a:lnTo>
                    <a:lnTo>
                      <a:pt x="424" y="49"/>
                    </a:lnTo>
                    <a:lnTo>
                      <a:pt x="424" y="47"/>
                    </a:lnTo>
                    <a:lnTo>
                      <a:pt x="425" y="47"/>
                    </a:lnTo>
                    <a:lnTo>
                      <a:pt x="428" y="46"/>
                    </a:lnTo>
                    <a:close/>
                    <a:moveTo>
                      <a:pt x="433" y="46"/>
                    </a:moveTo>
                    <a:lnTo>
                      <a:pt x="433" y="46"/>
                    </a:lnTo>
                    <a:lnTo>
                      <a:pt x="435" y="46"/>
                    </a:lnTo>
                    <a:lnTo>
                      <a:pt x="435" y="46"/>
                    </a:lnTo>
                    <a:lnTo>
                      <a:pt x="435" y="47"/>
                    </a:lnTo>
                    <a:lnTo>
                      <a:pt x="435" y="47"/>
                    </a:lnTo>
                    <a:lnTo>
                      <a:pt x="433" y="47"/>
                    </a:lnTo>
                    <a:lnTo>
                      <a:pt x="433" y="47"/>
                    </a:lnTo>
                    <a:lnTo>
                      <a:pt x="433" y="46"/>
                    </a:lnTo>
                    <a:lnTo>
                      <a:pt x="433" y="46"/>
                    </a:lnTo>
                    <a:close/>
                    <a:moveTo>
                      <a:pt x="257" y="44"/>
                    </a:moveTo>
                    <a:lnTo>
                      <a:pt x="257" y="46"/>
                    </a:lnTo>
                    <a:lnTo>
                      <a:pt x="257" y="47"/>
                    </a:lnTo>
                    <a:lnTo>
                      <a:pt x="255" y="46"/>
                    </a:lnTo>
                    <a:lnTo>
                      <a:pt x="257" y="44"/>
                    </a:lnTo>
                    <a:lnTo>
                      <a:pt x="257" y="44"/>
                    </a:lnTo>
                    <a:close/>
                    <a:moveTo>
                      <a:pt x="417" y="43"/>
                    </a:moveTo>
                    <a:lnTo>
                      <a:pt x="419" y="43"/>
                    </a:lnTo>
                    <a:lnTo>
                      <a:pt x="419" y="44"/>
                    </a:lnTo>
                    <a:lnTo>
                      <a:pt x="417" y="43"/>
                    </a:lnTo>
                    <a:lnTo>
                      <a:pt x="417" y="43"/>
                    </a:lnTo>
                    <a:lnTo>
                      <a:pt x="417" y="43"/>
                    </a:lnTo>
                    <a:lnTo>
                      <a:pt x="417" y="43"/>
                    </a:lnTo>
                    <a:close/>
                    <a:moveTo>
                      <a:pt x="255" y="43"/>
                    </a:moveTo>
                    <a:lnTo>
                      <a:pt x="255" y="44"/>
                    </a:lnTo>
                    <a:lnTo>
                      <a:pt x="255" y="44"/>
                    </a:lnTo>
                    <a:lnTo>
                      <a:pt x="255" y="46"/>
                    </a:lnTo>
                    <a:lnTo>
                      <a:pt x="255" y="46"/>
                    </a:lnTo>
                    <a:lnTo>
                      <a:pt x="255" y="49"/>
                    </a:lnTo>
                    <a:lnTo>
                      <a:pt x="255" y="49"/>
                    </a:lnTo>
                    <a:lnTo>
                      <a:pt x="255" y="50"/>
                    </a:lnTo>
                    <a:lnTo>
                      <a:pt x="255" y="50"/>
                    </a:lnTo>
                    <a:lnTo>
                      <a:pt x="252" y="54"/>
                    </a:lnTo>
                    <a:lnTo>
                      <a:pt x="252" y="54"/>
                    </a:lnTo>
                    <a:lnTo>
                      <a:pt x="252" y="50"/>
                    </a:lnTo>
                    <a:lnTo>
                      <a:pt x="250" y="49"/>
                    </a:lnTo>
                    <a:lnTo>
                      <a:pt x="250" y="47"/>
                    </a:lnTo>
                    <a:lnTo>
                      <a:pt x="252" y="46"/>
                    </a:lnTo>
                    <a:lnTo>
                      <a:pt x="252" y="43"/>
                    </a:lnTo>
                    <a:lnTo>
                      <a:pt x="253" y="43"/>
                    </a:lnTo>
                    <a:lnTo>
                      <a:pt x="255" y="43"/>
                    </a:lnTo>
                    <a:close/>
                    <a:moveTo>
                      <a:pt x="403" y="39"/>
                    </a:moveTo>
                    <a:lnTo>
                      <a:pt x="406" y="39"/>
                    </a:lnTo>
                    <a:lnTo>
                      <a:pt x="408" y="39"/>
                    </a:lnTo>
                    <a:lnTo>
                      <a:pt x="410" y="41"/>
                    </a:lnTo>
                    <a:lnTo>
                      <a:pt x="411" y="41"/>
                    </a:lnTo>
                    <a:lnTo>
                      <a:pt x="411" y="43"/>
                    </a:lnTo>
                    <a:lnTo>
                      <a:pt x="411" y="43"/>
                    </a:lnTo>
                    <a:lnTo>
                      <a:pt x="413" y="43"/>
                    </a:lnTo>
                    <a:lnTo>
                      <a:pt x="413" y="44"/>
                    </a:lnTo>
                    <a:lnTo>
                      <a:pt x="413" y="46"/>
                    </a:lnTo>
                    <a:lnTo>
                      <a:pt x="413" y="47"/>
                    </a:lnTo>
                    <a:lnTo>
                      <a:pt x="413" y="47"/>
                    </a:lnTo>
                    <a:lnTo>
                      <a:pt x="411" y="49"/>
                    </a:lnTo>
                    <a:lnTo>
                      <a:pt x="410" y="49"/>
                    </a:lnTo>
                    <a:lnTo>
                      <a:pt x="408" y="50"/>
                    </a:lnTo>
                    <a:lnTo>
                      <a:pt x="406" y="50"/>
                    </a:lnTo>
                    <a:lnTo>
                      <a:pt x="406" y="50"/>
                    </a:lnTo>
                    <a:lnTo>
                      <a:pt x="405" y="50"/>
                    </a:lnTo>
                    <a:lnTo>
                      <a:pt x="403" y="49"/>
                    </a:lnTo>
                    <a:lnTo>
                      <a:pt x="402" y="49"/>
                    </a:lnTo>
                    <a:lnTo>
                      <a:pt x="398" y="47"/>
                    </a:lnTo>
                    <a:lnTo>
                      <a:pt x="398" y="47"/>
                    </a:lnTo>
                    <a:lnTo>
                      <a:pt x="397" y="46"/>
                    </a:lnTo>
                    <a:lnTo>
                      <a:pt x="395" y="44"/>
                    </a:lnTo>
                    <a:lnTo>
                      <a:pt x="395" y="44"/>
                    </a:lnTo>
                    <a:lnTo>
                      <a:pt x="395" y="41"/>
                    </a:lnTo>
                    <a:lnTo>
                      <a:pt x="395" y="41"/>
                    </a:lnTo>
                    <a:lnTo>
                      <a:pt x="397" y="39"/>
                    </a:lnTo>
                    <a:lnTo>
                      <a:pt x="398" y="41"/>
                    </a:lnTo>
                    <a:lnTo>
                      <a:pt x="400" y="39"/>
                    </a:lnTo>
                    <a:lnTo>
                      <a:pt x="403" y="39"/>
                    </a:lnTo>
                    <a:close/>
                    <a:moveTo>
                      <a:pt x="424" y="38"/>
                    </a:moveTo>
                    <a:lnTo>
                      <a:pt x="424" y="39"/>
                    </a:lnTo>
                    <a:lnTo>
                      <a:pt x="422" y="39"/>
                    </a:lnTo>
                    <a:lnTo>
                      <a:pt x="422" y="38"/>
                    </a:lnTo>
                    <a:lnTo>
                      <a:pt x="424" y="38"/>
                    </a:lnTo>
                    <a:lnTo>
                      <a:pt x="424" y="38"/>
                    </a:lnTo>
                    <a:close/>
                    <a:moveTo>
                      <a:pt x="118" y="36"/>
                    </a:moveTo>
                    <a:lnTo>
                      <a:pt x="119" y="38"/>
                    </a:lnTo>
                    <a:lnTo>
                      <a:pt x="119" y="38"/>
                    </a:lnTo>
                    <a:lnTo>
                      <a:pt x="119" y="39"/>
                    </a:lnTo>
                    <a:lnTo>
                      <a:pt x="118" y="39"/>
                    </a:lnTo>
                    <a:lnTo>
                      <a:pt x="118" y="38"/>
                    </a:lnTo>
                    <a:lnTo>
                      <a:pt x="116" y="38"/>
                    </a:lnTo>
                    <a:lnTo>
                      <a:pt x="116" y="38"/>
                    </a:lnTo>
                    <a:lnTo>
                      <a:pt x="118" y="36"/>
                    </a:lnTo>
                    <a:close/>
                    <a:moveTo>
                      <a:pt x="127" y="36"/>
                    </a:moveTo>
                    <a:lnTo>
                      <a:pt x="127" y="36"/>
                    </a:lnTo>
                    <a:lnTo>
                      <a:pt x="127" y="36"/>
                    </a:lnTo>
                    <a:lnTo>
                      <a:pt x="127" y="38"/>
                    </a:lnTo>
                    <a:lnTo>
                      <a:pt x="126" y="36"/>
                    </a:lnTo>
                    <a:lnTo>
                      <a:pt x="126" y="36"/>
                    </a:lnTo>
                    <a:lnTo>
                      <a:pt x="127" y="36"/>
                    </a:lnTo>
                    <a:lnTo>
                      <a:pt x="127" y="36"/>
                    </a:lnTo>
                    <a:close/>
                    <a:moveTo>
                      <a:pt x="446" y="35"/>
                    </a:moveTo>
                    <a:lnTo>
                      <a:pt x="446" y="35"/>
                    </a:lnTo>
                    <a:lnTo>
                      <a:pt x="447" y="36"/>
                    </a:lnTo>
                    <a:lnTo>
                      <a:pt x="449" y="36"/>
                    </a:lnTo>
                    <a:lnTo>
                      <a:pt x="452" y="38"/>
                    </a:lnTo>
                    <a:lnTo>
                      <a:pt x="455" y="38"/>
                    </a:lnTo>
                    <a:lnTo>
                      <a:pt x="457" y="38"/>
                    </a:lnTo>
                    <a:lnTo>
                      <a:pt x="458" y="38"/>
                    </a:lnTo>
                    <a:lnTo>
                      <a:pt x="462" y="41"/>
                    </a:lnTo>
                    <a:lnTo>
                      <a:pt x="462" y="41"/>
                    </a:lnTo>
                    <a:lnTo>
                      <a:pt x="462" y="43"/>
                    </a:lnTo>
                    <a:lnTo>
                      <a:pt x="463" y="44"/>
                    </a:lnTo>
                    <a:lnTo>
                      <a:pt x="463" y="44"/>
                    </a:lnTo>
                    <a:lnTo>
                      <a:pt x="465" y="44"/>
                    </a:lnTo>
                    <a:lnTo>
                      <a:pt x="465" y="46"/>
                    </a:lnTo>
                    <a:lnTo>
                      <a:pt x="465" y="47"/>
                    </a:lnTo>
                    <a:lnTo>
                      <a:pt x="465" y="50"/>
                    </a:lnTo>
                    <a:lnTo>
                      <a:pt x="462" y="49"/>
                    </a:lnTo>
                    <a:lnTo>
                      <a:pt x="458" y="47"/>
                    </a:lnTo>
                    <a:lnTo>
                      <a:pt x="457" y="47"/>
                    </a:lnTo>
                    <a:lnTo>
                      <a:pt x="454" y="46"/>
                    </a:lnTo>
                    <a:lnTo>
                      <a:pt x="452" y="44"/>
                    </a:lnTo>
                    <a:lnTo>
                      <a:pt x="452" y="44"/>
                    </a:lnTo>
                    <a:lnTo>
                      <a:pt x="451" y="43"/>
                    </a:lnTo>
                    <a:lnTo>
                      <a:pt x="447" y="43"/>
                    </a:lnTo>
                    <a:lnTo>
                      <a:pt x="446" y="43"/>
                    </a:lnTo>
                    <a:lnTo>
                      <a:pt x="446" y="43"/>
                    </a:lnTo>
                    <a:lnTo>
                      <a:pt x="446" y="44"/>
                    </a:lnTo>
                    <a:lnTo>
                      <a:pt x="446" y="44"/>
                    </a:lnTo>
                    <a:lnTo>
                      <a:pt x="446" y="46"/>
                    </a:lnTo>
                    <a:lnTo>
                      <a:pt x="443" y="44"/>
                    </a:lnTo>
                    <a:lnTo>
                      <a:pt x="441" y="44"/>
                    </a:lnTo>
                    <a:lnTo>
                      <a:pt x="439" y="44"/>
                    </a:lnTo>
                    <a:lnTo>
                      <a:pt x="438" y="43"/>
                    </a:lnTo>
                    <a:lnTo>
                      <a:pt x="438" y="43"/>
                    </a:lnTo>
                    <a:lnTo>
                      <a:pt x="438" y="43"/>
                    </a:lnTo>
                    <a:lnTo>
                      <a:pt x="438" y="43"/>
                    </a:lnTo>
                    <a:lnTo>
                      <a:pt x="438" y="41"/>
                    </a:lnTo>
                    <a:lnTo>
                      <a:pt x="436" y="43"/>
                    </a:lnTo>
                    <a:lnTo>
                      <a:pt x="436" y="43"/>
                    </a:lnTo>
                    <a:lnTo>
                      <a:pt x="435" y="43"/>
                    </a:lnTo>
                    <a:lnTo>
                      <a:pt x="433" y="44"/>
                    </a:lnTo>
                    <a:lnTo>
                      <a:pt x="433" y="44"/>
                    </a:lnTo>
                    <a:lnTo>
                      <a:pt x="432" y="44"/>
                    </a:lnTo>
                    <a:lnTo>
                      <a:pt x="432" y="44"/>
                    </a:lnTo>
                    <a:lnTo>
                      <a:pt x="430" y="44"/>
                    </a:lnTo>
                    <a:lnTo>
                      <a:pt x="428" y="43"/>
                    </a:lnTo>
                    <a:lnTo>
                      <a:pt x="427" y="41"/>
                    </a:lnTo>
                    <a:lnTo>
                      <a:pt x="427" y="41"/>
                    </a:lnTo>
                    <a:lnTo>
                      <a:pt x="425" y="41"/>
                    </a:lnTo>
                    <a:lnTo>
                      <a:pt x="425" y="41"/>
                    </a:lnTo>
                    <a:lnTo>
                      <a:pt x="425" y="43"/>
                    </a:lnTo>
                    <a:lnTo>
                      <a:pt x="425" y="43"/>
                    </a:lnTo>
                    <a:lnTo>
                      <a:pt x="425" y="43"/>
                    </a:lnTo>
                    <a:lnTo>
                      <a:pt x="424" y="44"/>
                    </a:lnTo>
                    <a:lnTo>
                      <a:pt x="424" y="46"/>
                    </a:lnTo>
                    <a:lnTo>
                      <a:pt x="422" y="46"/>
                    </a:lnTo>
                    <a:lnTo>
                      <a:pt x="424" y="44"/>
                    </a:lnTo>
                    <a:lnTo>
                      <a:pt x="424" y="44"/>
                    </a:lnTo>
                    <a:lnTo>
                      <a:pt x="422" y="43"/>
                    </a:lnTo>
                    <a:lnTo>
                      <a:pt x="422" y="41"/>
                    </a:lnTo>
                    <a:lnTo>
                      <a:pt x="425" y="38"/>
                    </a:lnTo>
                    <a:lnTo>
                      <a:pt x="427" y="36"/>
                    </a:lnTo>
                    <a:lnTo>
                      <a:pt x="432" y="36"/>
                    </a:lnTo>
                    <a:lnTo>
                      <a:pt x="436" y="36"/>
                    </a:lnTo>
                    <a:lnTo>
                      <a:pt x="438" y="36"/>
                    </a:lnTo>
                    <a:lnTo>
                      <a:pt x="438" y="36"/>
                    </a:lnTo>
                    <a:lnTo>
                      <a:pt x="439" y="36"/>
                    </a:lnTo>
                    <a:lnTo>
                      <a:pt x="439" y="36"/>
                    </a:lnTo>
                    <a:lnTo>
                      <a:pt x="439" y="38"/>
                    </a:lnTo>
                    <a:lnTo>
                      <a:pt x="441" y="38"/>
                    </a:lnTo>
                    <a:lnTo>
                      <a:pt x="443" y="36"/>
                    </a:lnTo>
                    <a:lnTo>
                      <a:pt x="444" y="36"/>
                    </a:lnTo>
                    <a:lnTo>
                      <a:pt x="444" y="35"/>
                    </a:lnTo>
                    <a:lnTo>
                      <a:pt x="446" y="35"/>
                    </a:lnTo>
                    <a:close/>
                    <a:moveTo>
                      <a:pt x="23" y="35"/>
                    </a:moveTo>
                    <a:lnTo>
                      <a:pt x="26" y="38"/>
                    </a:lnTo>
                    <a:lnTo>
                      <a:pt x="26" y="39"/>
                    </a:lnTo>
                    <a:lnTo>
                      <a:pt x="26" y="39"/>
                    </a:lnTo>
                    <a:lnTo>
                      <a:pt x="26" y="41"/>
                    </a:lnTo>
                    <a:lnTo>
                      <a:pt x="25" y="41"/>
                    </a:lnTo>
                    <a:lnTo>
                      <a:pt x="26" y="43"/>
                    </a:lnTo>
                    <a:lnTo>
                      <a:pt x="25" y="41"/>
                    </a:lnTo>
                    <a:lnTo>
                      <a:pt x="25" y="41"/>
                    </a:lnTo>
                    <a:lnTo>
                      <a:pt x="25" y="39"/>
                    </a:lnTo>
                    <a:lnTo>
                      <a:pt x="23" y="39"/>
                    </a:lnTo>
                    <a:lnTo>
                      <a:pt x="22" y="38"/>
                    </a:lnTo>
                    <a:lnTo>
                      <a:pt x="22" y="36"/>
                    </a:lnTo>
                    <a:lnTo>
                      <a:pt x="22" y="35"/>
                    </a:lnTo>
                    <a:lnTo>
                      <a:pt x="23" y="35"/>
                    </a:lnTo>
                    <a:close/>
                    <a:moveTo>
                      <a:pt x="132" y="31"/>
                    </a:moveTo>
                    <a:lnTo>
                      <a:pt x="134" y="31"/>
                    </a:lnTo>
                    <a:lnTo>
                      <a:pt x="137" y="33"/>
                    </a:lnTo>
                    <a:lnTo>
                      <a:pt x="138" y="35"/>
                    </a:lnTo>
                    <a:lnTo>
                      <a:pt x="140" y="36"/>
                    </a:lnTo>
                    <a:lnTo>
                      <a:pt x="138" y="38"/>
                    </a:lnTo>
                    <a:lnTo>
                      <a:pt x="138" y="39"/>
                    </a:lnTo>
                    <a:lnTo>
                      <a:pt x="137" y="41"/>
                    </a:lnTo>
                    <a:lnTo>
                      <a:pt x="137" y="41"/>
                    </a:lnTo>
                    <a:lnTo>
                      <a:pt x="135" y="41"/>
                    </a:lnTo>
                    <a:lnTo>
                      <a:pt x="135" y="41"/>
                    </a:lnTo>
                    <a:lnTo>
                      <a:pt x="135" y="41"/>
                    </a:lnTo>
                    <a:lnTo>
                      <a:pt x="134" y="41"/>
                    </a:lnTo>
                    <a:lnTo>
                      <a:pt x="134" y="39"/>
                    </a:lnTo>
                    <a:lnTo>
                      <a:pt x="132" y="39"/>
                    </a:lnTo>
                    <a:lnTo>
                      <a:pt x="132" y="41"/>
                    </a:lnTo>
                    <a:lnTo>
                      <a:pt x="130" y="41"/>
                    </a:lnTo>
                    <a:lnTo>
                      <a:pt x="129" y="41"/>
                    </a:lnTo>
                    <a:lnTo>
                      <a:pt x="130" y="41"/>
                    </a:lnTo>
                    <a:lnTo>
                      <a:pt x="129" y="39"/>
                    </a:lnTo>
                    <a:lnTo>
                      <a:pt x="129" y="38"/>
                    </a:lnTo>
                    <a:lnTo>
                      <a:pt x="129" y="38"/>
                    </a:lnTo>
                    <a:lnTo>
                      <a:pt x="129" y="38"/>
                    </a:lnTo>
                    <a:lnTo>
                      <a:pt x="129" y="36"/>
                    </a:lnTo>
                    <a:lnTo>
                      <a:pt x="129" y="36"/>
                    </a:lnTo>
                    <a:lnTo>
                      <a:pt x="130" y="35"/>
                    </a:lnTo>
                    <a:lnTo>
                      <a:pt x="130" y="31"/>
                    </a:lnTo>
                    <a:lnTo>
                      <a:pt x="132" y="31"/>
                    </a:lnTo>
                    <a:close/>
                    <a:moveTo>
                      <a:pt x="20" y="31"/>
                    </a:moveTo>
                    <a:lnTo>
                      <a:pt x="22" y="33"/>
                    </a:lnTo>
                    <a:lnTo>
                      <a:pt x="22" y="35"/>
                    </a:lnTo>
                    <a:lnTo>
                      <a:pt x="22" y="36"/>
                    </a:lnTo>
                    <a:lnTo>
                      <a:pt x="20" y="36"/>
                    </a:lnTo>
                    <a:lnTo>
                      <a:pt x="18" y="35"/>
                    </a:lnTo>
                    <a:lnTo>
                      <a:pt x="20" y="33"/>
                    </a:lnTo>
                    <a:lnTo>
                      <a:pt x="18" y="33"/>
                    </a:lnTo>
                    <a:lnTo>
                      <a:pt x="18" y="33"/>
                    </a:lnTo>
                    <a:lnTo>
                      <a:pt x="18" y="31"/>
                    </a:lnTo>
                    <a:lnTo>
                      <a:pt x="20" y="31"/>
                    </a:lnTo>
                    <a:close/>
                    <a:moveTo>
                      <a:pt x="517" y="25"/>
                    </a:moveTo>
                    <a:lnTo>
                      <a:pt x="517" y="25"/>
                    </a:lnTo>
                    <a:lnTo>
                      <a:pt x="517" y="25"/>
                    </a:lnTo>
                    <a:lnTo>
                      <a:pt x="517" y="25"/>
                    </a:lnTo>
                    <a:lnTo>
                      <a:pt x="515" y="27"/>
                    </a:lnTo>
                    <a:lnTo>
                      <a:pt x="515" y="25"/>
                    </a:lnTo>
                    <a:lnTo>
                      <a:pt x="515" y="25"/>
                    </a:lnTo>
                    <a:lnTo>
                      <a:pt x="517" y="25"/>
                    </a:lnTo>
                    <a:close/>
                    <a:moveTo>
                      <a:pt x="14" y="24"/>
                    </a:moveTo>
                    <a:lnTo>
                      <a:pt x="15" y="25"/>
                    </a:lnTo>
                    <a:lnTo>
                      <a:pt x="15" y="27"/>
                    </a:lnTo>
                    <a:lnTo>
                      <a:pt x="17" y="28"/>
                    </a:lnTo>
                    <a:lnTo>
                      <a:pt x="17" y="28"/>
                    </a:lnTo>
                    <a:lnTo>
                      <a:pt x="17" y="30"/>
                    </a:lnTo>
                    <a:lnTo>
                      <a:pt x="15" y="28"/>
                    </a:lnTo>
                    <a:lnTo>
                      <a:pt x="14" y="28"/>
                    </a:lnTo>
                    <a:lnTo>
                      <a:pt x="12" y="27"/>
                    </a:lnTo>
                    <a:lnTo>
                      <a:pt x="14" y="25"/>
                    </a:lnTo>
                    <a:lnTo>
                      <a:pt x="14" y="25"/>
                    </a:lnTo>
                    <a:lnTo>
                      <a:pt x="14" y="25"/>
                    </a:lnTo>
                    <a:lnTo>
                      <a:pt x="14" y="24"/>
                    </a:lnTo>
                    <a:close/>
                    <a:moveTo>
                      <a:pt x="394" y="24"/>
                    </a:moveTo>
                    <a:lnTo>
                      <a:pt x="395" y="24"/>
                    </a:lnTo>
                    <a:lnTo>
                      <a:pt x="395" y="24"/>
                    </a:lnTo>
                    <a:lnTo>
                      <a:pt x="395" y="27"/>
                    </a:lnTo>
                    <a:lnTo>
                      <a:pt x="397" y="30"/>
                    </a:lnTo>
                    <a:lnTo>
                      <a:pt x="395" y="30"/>
                    </a:lnTo>
                    <a:lnTo>
                      <a:pt x="395" y="31"/>
                    </a:lnTo>
                    <a:lnTo>
                      <a:pt x="395" y="30"/>
                    </a:lnTo>
                    <a:lnTo>
                      <a:pt x="394" y="28"/>
                    </a:lnTo>
                    <a:lnTo>
                      <a:pt x="394" y="27"/>
                    </a:lnTo>
                    <a:lnTo>
                      <a:pt x="394" y="25"/>
                    </a:lnTo>
                    <a:lnTo>
                      <a:pt x="394" y="25"/>
                    </a:lnTo>
                    <a:lnTo>
                      <a:pt x="394" y="24"/>
                    </a:lnTo>
                    <a:close/>
                    <a:moveTo>
                      <a:pt x="364" y="22"/>
                    </a:moveTo>
                    <a:lnTo>
                      <a:pt x="364" y="24"/>
                    </a:lnTo>
                    <a:lnTo>
                      <a:pt x="364" y="24"/>
                    </a:lnTo>
                    <a:lnTo>
                      <a:pt x="364" y="24"/>
                    </a:lnTo>
                    <a:lnTo>
                      <a:pt x="364" y="24"/>
                    </a:lnTo>
                    <a:lnTo>
                      <a:pt x="364" y="22"/>
                    </a:lnTo>
                    <a:close/>
                    <a:moveTo>
                      <a:pt x="395" y="20"/>
                    </a:moveTo>
                    <a:lnTo>
                      <a:pt x="400" y="22"/>
                    </a:lnTo>
                    <a:lnTo>
                      <a:pt x="400" y="22"/>
                    </a:lnTo>
                    <a:lnTo>
                      <a:pt x="395" y="24"/>
                    </a:lnTo>
                    <a:lnTo>
                      <a:pt x="392" y="22"/>
                    </a:lnTo>
                    <a:lnTo>
                      <a:pt x="387" y="24"/>
                    </a:lnTo>
                    <a:lnTo>
                      <a:pt x="387" y="24"/>
                    </a:lnTo>
                    <a:lnTo>
                      <a:pt x="387" y="22"/>
                    </a:lnTo>
                    <a:lnTo>
                      <a:pt x="386" y="22"/>
                    </a:lnTo>
                    <a:lnTo>
                      <a:pt x="387" y="22"/>
                    </a:lnTo>
                    <a:lnTo>
                      <a:pt x="389" y="20"/>
                    </a:lnTo>
                    <a:lnTo>
                      <a:pt x="391" y="22"/>
                    </a:lnTo>
                    <a:lnTo>
                      <a:pt x="395" y="20"/>
                    </a:lnTo>
                    <a:close/>
                    <a:moveTo>
                      <a:pt x="354" y="20"/>
                    </a:moveTo>
                    <a:lnTo>
                      <a:pt x="354" y="22"/>
                    </a:lnTo>
                    <a:lnTo>
                      <a:pt x="353" y="22"/>
                    </a:lnTo>
                    <a:lnTo>
                      <a:pt x="353" y="22"/>
                    </a:lnTo>
                    <a:lnTo>
                      <a:pt x="353" y="22"/>
                    </a:lnTo>
                    <a:lnTo>
                      <a:pt x="353" y="20"/>
                    </a:lnTo>
                    <a:lnTo>
                      <a:pt x="354" y="20"/>
                    </a:lnTo>
                    <a:close/>
                    <a:moveTo>
                      <a:pt x="458" y="19"/>
                    </a:moveTo>
                    <a:lnTo>
                      <a:pt x="458" y="20"/>
                    </a:lnTo>
                    <a:lnTo>
                      <a:pt x="458" y="20"/>
                    </a:lnTo>
                    <a:lnTo>
                      <a:pt x="458" y="22"/>
                    </a:lnTo>
                    <a:lnTo>
                      <a:pt x="458" y="22"/>
                    </a:lnTo>
                    <a:lnTo>
                      <a:pt x="458" y="24"/>
                    </a:lnTo>
                    <a:lnTo>
                      <a:pt x="458" y="24"/>
                    </a:lnTo>
                    <a:lnTo>
                      <a:pt x="458" y="24"/>
                    </a:lnTo>
                    <a:lnTo>
                      <a:pt x="458" y="24"/>
                    </a:lnTo>
                    <a:lnTo>
                      <a:pt x="457" y="24"/>
                    </a:lnTo>
                    <a:lnTo>
                      <a:pt x="457" y="25"/>
                    </a:lnTo>
                    <a:lnTo>
                      <a:pt x="455" y="25"/>
                    </a:lnTo>
                    <a:lnTo>
                      <a:pt x="454" y="25"/>
                    </a:lnTo>
                    <a:lnTo>
                      <a:pt x="452" y="24"/>
                    </a:lnTo>
                    <a:lnTo>
                      <a:pt x="449" y="22"/>
                    </a:lnTo>
                    <a:lnTo>
                      <a:pt x="449" y="22"/>
                    </a:lnTo>
                    <a:lnTo>
                      <a:pt x="454" y="20"/>
                    </a:lnTo>
                    <a:lnTo>
                      <a:pt x="455" y="20"/>
                    </a:lnTo>
                    <a:lnTo>
                      <a:pt x="455" y="20"/>
                    </a:lnTo>
                    <a:lnTo>
                      <a:pt x="458" y="19"/>
                    </a:lnTo>
                    <a:lnTo>
                      <a:pt x="458" y="19"/>
                    </a:lnTo>
                    <a:close/>
                    <a:moveTo>
                      <a:pt x="376" y="19"/>
                    </a:moveTo>
                    <a:lnTo>
                      <a:pt x="380" y="20"/>
                    </a:lnTo>
                    <a:lnTo>
                      <a:pt x="381" y="20"/>
                    </a:lnTo>
                    <a:lnTo>
                      <a:pt x="383" y="20"/>
                    </a:lnTo>
                    <a:lnTo>
                      <a:pt x="383" y="20"/>
                    </a:lnTo>
                    <a:lnTo>
                      <a:pt x="383" y="19"/>
                    </a:lnTo>
                    <a:lnTo>
                      <a:pt x="383" y="20"/>
                    </a:lnTo>
                    <a:lnTo>
                      <a:pt x="384" y="20"/>
                    </a:lnTo>
                    <a:lnTo>
                      <a:pt x="384" y="20"/>
                    </a:lnTo>
                    <a:lnTo>
                      <a:pt x="386" y="20"/>
                    </a:lnTo>
                    <a:lnTo>
                      <a:pt x="386" y="22"/>
                    </a:lnTo>
                    <a:lnTo>
                      <a:pt x="386" y="22"/>
                    </a:lnTo>
                    <a:lnTo>
                      <a:pt x="383" y="22"/>
                    </a:lnTo>
                    <a:lnTo>
                      <a:pt x="381" y="24"/>
                    </a:lnTo>
                    <a:lnTo>
                      <a:pt x="378" y="22"/>
                    </a:lnTo>
                    <a:lnTo>
                      <a:pt x="375" y="24"/>
                    </a:lnTo>
                    <a:lnTo>
                      <a:pt x="373" y="24"/>
                    </a:lnTo>
                    <a:lnTo>
                      <a:pt x="372" y="24"/>
                    </a:lnTo>
                    <a:lnTo>
                      <a:pt x="372" y="22"/>
                    </a:lnTo>
                    <a:lnTo>
                      <a:pt x="372" y="19"/>
                    </a:lnTo>
                    <a:lnTo>
                      <a:pt x="372" y="19"/>
                    </a:lnTo>
                    <a:lnTo>
                      <a:pt x="373" y="19"/>
                    </a:lnTo>
                    <a:lnTo>
                      <a:pt x="376" y="19"/>
                    </a:lnTo>
                    <a:close/>
                    <a:moveTo>
                      <a:pt x="533" y="19"/>
                    </a:moveTo>
                    <a:lnTo>
                      <a:pt x="537" y="19"/>
                    </a:lnTo>
                    <a:lnTo>
                      <a:pt x="539" y="19"/>
                    </a:lnTo>
                    <a:lnTo>
                      <a:pt x="542" y="19"/>
                    </a:lnTo>
                    <a:lnTo>
                      <a:pt x="545" y="20"/>
                    </a:lnTo>
                    <a:lnTo>
                      <a:pt x="550" y="20"/>
                    </a:lnTo>
                    <a:lnTo>
                      <a:pt x="551" y="20"/>
                    </a:lnTo>
                    <a:lnTo>
                      <a:pt x="553" y="20"/>
                    </a:lnTo>
                    <a:lnTo>
                      <a:pt x="550" y="22"/>
                    </a:lnTo>
                    <a:lnTo>
                      <a:pt x="548" y="22"/>
                    </a:lnTo>
                    <a:lnTo>
                      <a:pt x="547" y="22"/>
                    </a:lnTo>
                    <a:lnTo>
                      <a:pt x="545" y="22"/>
                    </a:lnTo>
                    <a:lnTo>
                      <a:pt x="544" y="22"/>
                    </a:lnTo>
                    <a:lnTo>
                      <a:pt x="542" y="22"/>
                    </a:lnTo>
                    <a:lnTo>
                      <a:pt x="540" y="22"/>
                    </a:lnTo>
                    <a:lnTo>
                      <a:pt x="537" y="20"/>
                    </a:lnTo>
                    <a:lnTo>
                      <a:pt x="533" y="19"/>
                    </a:lnTo>
                    <a:lnTo>
                      <a:pt x="533" y="19"/>
                    </a:lnTo>
                    <a:lnTo>
                      <a:pt x="533" y="19"/>
                    </a:lnTo>
                    <a:close/>
                    <a:moveTo>
                      <a:pt x="148" y="17"/>
                    </a:moveTo>
                    <a:lnTo>
                      <a:pt x="149" y="17"/>
                    </a:lnTo>
                    <a:lnTo>
                      <a:pt x="149" y="19"/>
                    </a:lnTo>
                    <a:lnTo>
                      <a:pt x="148" y="19"/>
                    </a:lnTo>
                    <a:lnTo>
                      <a:pt x="146" y="17"/>
                    </a:lnTo>
                    <a:lnTo>
                      <a:pt x="148" y="17"/>
                    </a:lnTo>
                    <a:close/>
                    <a:moveTo>
                      <a:pt x="105" y="17"/>
                    </a:moveTo>
                    <a:lnTo>
                      <a:pt x="105" y="17"/>
                    </a:lnTo>
                    <a:lnTo>
                      <a:pt x="107" y="19"/>
                    </a:lnTo>
                    <a:lnTo>
                      <a:pt x="107" y="19"/>
                    </a:lnTo>
                    <a:lnTo>
                      <a:pt x="107" y="20"/>
                    </a:lnTo>
                    <a:lnTo>
                      <a:pt x="108" y="20"/>
                    </a:lnTo>
                    <a:lnTo>
                      <a:pt x="108" y="22"/>
                    </a:lnTo>
                    <a:lnTo>
                      <a:pt x="108" y="27"/>
                    </a:lnTo>
                    <a:lnTo>
                      <a:pt x="111" y="31"/>
                    </a:lnTo>
                    <a:lnTo>
                      <a:pt x="118" y="31"/>
                    </a:lnTo>
                    <a:lnTo>
                      <a:pt x="116" y="33"/>
                    </a:lnTo>
                    <a:lnTo>
                      <a:pt x="116" y="33"/>
                    </a:lnTo>
                    <a:lnTo>
                      <a:pt x="116" y="35"/>
                    </a:lnTo>
                    <a:lnTo>
                      <a:pt x="115" y="36"/>
                    </a:lnTo>
                    <a:lnTo>
                      <a:pt x="115" y="38"/>
                    </a:lnTo>
                    <a:lnTo>
                      <a:pt x="116" y="38"/>
                    </a:lnTo>
                    <a:lnTo>
                      <a:pt x="116" y="39"/>
                    </a:lnTo>
                    <a:lnTo>
                      <a:pt x="115" y="39"/>
                    </a:lnTo>
                    <a:lnTo>
                      <a:pt x="115" y="39"/>
                    </a:lnTo>
                    <a:lnTo>
                      <a:pt x="113" y="39"/>
                    </a:lnTo>
                    <a:lnTo>
                      <a:pt x="113" y="38"/>
                    </a:lnTo>
                    <a:lnTo>
                      <a:pt x="111" y="38"/>
                    </a:lnTo>
                    <a:lnTo>
                      <a:pt x="111" y="38"/>
                    </a:lnTo>
                    <a:lnTo>
                      <a:pt x="110" y="36"/>
                    </a:lnTo>
                    <a:lnTo>
                      <a:pt x="108" y="36"/>
                    </a:lnTo>
                    <a:lnTo>
                      <a:pt x="107" y="36"/>
                    </a:lnTo>
                    <a:lnTo>
                      <a:pt x="105" y="35"/>
                    </a:lnTo>
                    <a:lnTo>
                      <a:pt x="105" y="33"/>
                    </a:lnTo>
                    <a:lnTo>
                      <a:pt x="105" y="31"/>
                    </a:lnTo>
                    <a:lnTo>
                      <a:pt x="105" y="30"/>
                    </a:lnTo>
                    <a:lnTo>
                      <a:pt x="104" y="30"/>
                    </a:lnTo>
                    <a:lnTo>
                      <a:pt x="104" y="28"/>
                    </a:lnTo>
                    <a:lnTo>
                      <a:pt x="104" y="27"/>
                    </a:lnTo>
                    <a:lnTo>
                      <a:pt x="102" y="25"/>
                    </a:lnTo>
                    <a:lnTo>
                      <a:pt x="100" y="25"/>
                    </a:lnTo>
                    <a:lnTo>
                      <a:pt x="99" y="25"/>
                    </a:lnTo>
                    <a:lnTo>
                      <a:pt x="97" y="25"/>
                    </a:lnTo>
                    <a:lnTo>
                      <a:pt x="96" y="25"/>
                    </a:lnTo>
                    <a:lnTo>
                      <a:pt x="96" y="25"/>
                    </a:lnTo>
                    <a:lnTo>
                      <a:pt x="94" y="25"/>
                    </a:lnTo>
                    <a:lnTo>
                      <a:pt x="94" y="24"/>
                    </a:lnTo>
                    <a:lnTo>
                      <a:pt x="94" y="24"/>
                    </a:lnTo>
                    <a:lnTo>
                      <a:pt x="96" y="22"/>
                    </a:lnTo>
                    <a:lnTo>
                      <a:pt x="97" y="22"/>
                    </a:lnTo>
                    <a:lnTo>
                      <a:pt x="97" y="20"/>
                    </a:lnTo>
                    <a:lnTo>
                      <a:pt x="97" y="20"/>
                    </a:lnTo>
                    <a:lnTo>
                      <a:pt x="97" y="19"/>
                    </a:lnTo>
                    <a:lnTo>
                      <a:pt x="97" y="19"/>
                    </a:lnTo>
                    <a:lnTo>
                      <a:pt x="99" y="17"/>
                    </a:lnTo>
                    <a:lnTo>
                      <a:pt x="100" y="17"/>
                    </a:lnTo>
                    <a:lnTo>
                      <a:pt x="100" y="19"/>
                    </a:lnTo>
                    <a:lnTo>
                      <a:pt x="102" y="19"/>
                    </a:lnTo>
                    <a:lnTo>
                      <a:pt x="102" y="20"/>
                    </a:lnTo>
                    <a:lnTo>
                      <a:pt x="102" y="19"/>
                    </a:lnTo>
                    <a:lnTo>
                      <a:pt x="102" y="17"/>
                    </a:lnTo>
                    <a:lnTo>
                      <a:pt x="104" y="17"/>
                    </a:lnTo>
                    <a:lnTo>
                      <a:pt x="105" y="17"/>
                    </a:lnTo>
                    <a:close/>
                    <a:moveTo>
                      <a:pt x="359" y="17"/>
                    </a:moveTo>
                    <a:lnTo>
                      <a:pt x="359" y="17"/>
                    </a:lnTo>
                    <a:lnTo>
                      <a:pt x="361" y="17"/>
                    </a:lnTo>
                    <a:lnTo>
                      <a:pt x="361" y="19"/>
                    </a:lnTo>
                    <a:lnTo>
                      <a:pt x="361" y="19"/>
                    </a:lnTo>
                    <a:lnTo>
                      <a:pt x="361" y="20"/>
                    </a:lnTo>
                    <a:lnTo>
                      <a:pt x="359" y="20"/>
                    </a:lnTo>
                    <a:lnTo>
                      <a:pt x="359" y="19"/>
                    </a:lnTo>
                    <a:lnTo>
                      <a:pt x="359" y="17"/>
                    </a:lnTo>
                    <a:lnTo>
                      <a:pt x="359" y="17"/>
                    </a:lnTo>
                    <a:close/>
                    <a:moveTo>
                      <a:pt x="419" y="14"/>
                    </a:moveTo>
                    <a:lnTo>
                      <a:pt x="421" y="14"/>
                    </a:lnTo>
                    <a:lnTo>
                      <a:pt x="422" y="16"/>
                    </a:lnTo>
                    <a:lnTo>
                      <a:pt x="425" y="17"/>
                    </a:lnTo>
                    <a:lnTo>
                      <a:pt x="427" y="19"/>
                    </a:lnTo>
                    <a:lnTo>
                      <a:pt x="427" y="19"/>
                    </a:lnTo>
                    <a:lnTo>
                      <a:pt x="425" y="20"/>
                    </a:lnTo>
                    <a:lnTo>
                      <a:pt x="425" y="20"/>
                    </a:lnTo>
                    <a:lnTo>
                      <a:pt x="422" y="19"/>
                    </a:lnTo>
                    <a:lnTo>
                      <a:pt x="421" y="19"/>
                    </a:lnTo>
                    <a:lnTo>
                      <a:pt x="417" y="20"/>
                    </a:lnTo>
                    <a:lnTo>
                      <a:pt x="416" y="20"/>
                    </a:lnTo>
                    <a:lnTo>
                      <a:pt x="416" y="19"/>
                    </a:lnTo>
                    <a:lnTo>
                      <a:pt x="416" y="19"/>
                    </a:lnTo>
                    <a:lnTo>
                      <a:pt x="416" y="16"/>
                    </a:lnTo>
                    <a:lnTo>
                      <a:pt x="419" y="14"/>
                    </a:lnTo>
                    <a:lnTo>
                      <a:pt x="419" y="14"/>
                    </a:lnTo>
                    <a:close/>
                    <a:moveTo>
                      <a:pt x="354" y="13"/>
                    </a:moveTo>
                    <a:lnTo>
                      <a:pt x="354" y="13"/>
                    </a:lnTo>
                    <a:lnTo>
                      <a:pt x="356" y="13"/>
                    </a:lnTo>
                    <a:lnTo>
                      <a:pt x="354" y="14"/>
                    </a:lnTo>
                    <a:lnTo>
                      <a:pt x="356" y="16"/>
                    </a:lnTo>
                    <a:lnTo>
                      <a:pt x="357" y="13"/>
                    </a:lnTo>
                    <a:lnTo>
                      <a:pt x="357" y="13"/>
                    </a:lnTo>
                    <a:lnTo>
                      <a:pt x="359" y="14"/>
                    </a:lnTo>
                    <a:lnTo>
                      <a:pt x="359" y="14"/>
                    </a:lnTo>
                    <a:lnTo>
                      <a:pt x="359" y="14"/>
                    </a:lnTo>
                    <a:lnTo>
                      <a:pt x="359" y="16"/>
                    </a:lnTo>
                    <a:lnTo>
                      <a:pt x="359" y="17"/>
                    </a:lnTo>
                    <a:lnTo>
                      <a:pt x="357" y="17"/>
                    </a:lnTo>
                    <a:lnTo>
                      <a:pt x="356" y="16"/>
                    </a:lnTo>
                    <a:lnTo>
                      <a:pt x="356" y="16"/>
                    </a:lnTo>
                    <a:lnTo>
                      <a:pt x="356" y="17"/>
                    </a:lnTo>
                    <a:lnTo>
                      <a:pt x="354" y="19"/>
                    </a:lnTo>
                    <a:lnTo>
                      <a:pt x="354" y="19"/>
                    </a:lnTo>
                    <a:lnTo>
                      <a:pt x="354" y="17"/>
                    </a:lnTo>
                    <a:lnTo>
                      <a:pt x="354" y="17"/>
                    </a:lnTo>
                    <a:lnTo>
                      <a:pt x="354" y="17"/>
                    </a:lnTo>
                    <a:lnTo>
                      <a:pt x="354" y="14"/>
                    </a:lnTo>
                    <a:lnTo>
                      <a:pt x="353" y="14"/>
                    </a:lnTo>
                    <a:lnTo>
                      <a:pt x="351" y="17"/>
                    </a:lnTo>
                    <a:lnTo>
                      <a:pt x="350" y="19"/>
                    </a:lnTo>
                    <a:lnTo>
                      <a:pt x="350" y="17"/>
                    </a:lnTo>
                    <a:lnTo>
                      <a:pt x="350" y="16"/>
                    </a:lnTo>
                    <a:lnTo>
                      <a:pt x="350" y="14"/>
                    </a:lnTo>
                    <a:lnTo>
                      <a:pt x="351" y="13"/>
                    </a:lnTo>
                    <a:lnTo>
                      <a:pt x="351" y="13"/>
                    </a:lnTo>
                    <a:lnTo>
                      <a:pt x="354" y="13"/>
                    </a:lnTo>
                    <a:close/>
                    <a:moveTo>
                      <a:pt x="159" y="9"/>
                    </a:moveTo>
                    <a:lnTo>
                      <a:pt x="159" y="9"/>
                    </a:lnTo>
                    <a:lnTo>
                      <a:pt x="160" y="11"/>
                    </a:lnTo>
                    <a:lnTo>
                      <a:pt x="160" y="11"/>
                    </a:lnTo>
                    <a:lnTo>
                      <a:pt x="160" y="11"/>
                    </a:lnTo>
                    <a:lnTo>
                      <a:pt x="160" y="13"/>
                    </a:lnTo>
                    <a:lnTo>
                      <a:pt x="157" y="14"/>
                    </a:lnTo>
                    <a:lnTo>
                      <a:pt x="156" y="14"/>
                    </a:lnTo>
                    <a:lnTo>
                      <a:pt x="156" y="13"/>
                    </a:lnTo>
                    <a:lnTo>
                      <a:pt x="156" y="11"/>
                    </a:lnTo>
                    <a:lnTo>
                      <a:pt x="156" y="9"/>
                    </a:lnTo>
                    <a:lnTo>
                      <a:pt x="159" y="9"/>
                    </a:lnTo>
                    <a:close/>
                    <a:moveTo>
                      <a:pt x="523" y="9"/>
                    </a:moveTo>
                    <a:lnTo>
                      <a:pt x="525" y="9"/>
                    </a:lnTo>
                    <a:lnTo>
                      <a:pt x="525" y="9"/>
                    </a:lnTo>
                    <a:lnTo>
                      <a:pt x="525" y="9"/>
                    </a:lnTo>
                    <a:lnTo>
                      <a:pt x="525" y="11"/>
                    </a:lnTo>
                    <a:lnTo>
                      <a:pt x="525" y="11"/>
                    </a:lnTo>
                    <a:lnTo>
                      <a:pt x="523" y="11"/>
                    </a:lnTo>
                    <a:lnTo>
                      <a:pt x="523" y="11"/>
                    </a:lnTo>
                    <a:lnTo>
                      <a:pt x="523" y="9"/>
                    </a:lnTo>
                    <a:lnTo>
                      <a:pt x="523" y="9"/>
                    </a:lnTo>
                    <a:close/>
                    <a:moveTo>
                      <a:pt x="3" y="8"/>
                    </a:moveTo>
                    <a:lnTo>
                      <a:pt x="4" y="9"/>
                    </a:lnTo>
                    <a:lnTo>
                      <a:pt x="4" y="11"/>
                    </a:lnTo>
                    <a:lnTo>
                      <a:pt x="6" y="13"/>
                    </a:lnTo>
                    <a:lnTo>
                      <a:pt x="6" y="14"/>
                    </a:lnTo>
                    <a:lnTo>
                      <a:pt x="7" y="16"/>
                    </a:lnTo>
                    <a:lnTo>
                      <a:pt x="7" y="16"/>
                    </a:lnTo>
                    <a:lnTo>
                      <a:pt x="7" y="16"/>
                    </a:lnTo>
                    <a:lnTo>
                      <a:pt x="7" y="17"/>
                    </a:lnTo>
                    <a:lnTo>
                      <a:pt x="9" y="19"/>
                    </a:lnTo>
                    <a:lnTo>
                      <a:pt x="9" y="20"/>
                    </a:lnTo>
                    <a:lnTo>
                      <a:pt x="7" y="20"/>
                    </a:lnTo>
                    <a:lnTo>
                      <a:pt x="6" y="20"/>
                    </a:lnTo>
                    <a:lnTo>
                      <a:pt x="3" y="19"/>
                    </a:lnTo>
                    <a:lnTo>
                      <a:pt x="3" y="19"/>
                    </a:lnTo>
                    <a:lnTo>
                      <a:pt x="3" y="17"/>
                    </a:lnTo>
                    <a:lnTo>
                      <a:pt x="0" y="14"/>
                    </a:lnTo>
                    <a:lnTo>
                      <a:pt x="0" y="13"/>
                    </a:lnTo>
                    <a:lnTo>
                      <a:pt x="0" y="9"/>
                    </a:lnTo>
                    <a:lnTo>
                      <a:pt x="3" y="8"/>
                    </a:lnTo>
                    <a:close/>
                    <a:moveTo>
                      <a:pt x="466" y="8"/>
                    </a:moveTo>
                    <a:lnTo>
                      <a:pt x="466" y="8"/>
                    </a:lnTo>
                    <a:lnTo>
                      <a:pt x="468" y="8"/>
                    </a:lnTo>
                    <a:lnTo>
                      <a:pt x="468" y="9"/>
                    </a:lnTo>
                    <a:lnTo>
                      <a:pt x="468" y="13"/>
                    </a:lnTo>
                    <a:lnTo>
                      <a:pt x="468" y="14"/>
                    </a:lnTo>
                    <a:lnTo>
                      <a:pt x="466" y="14"/>
                    </a:lnTo>
                    <a:lnTo>
                      <a:pt x="465" y="14"/>
                    </a:lnTo>
                    <a:lnTo>
                      <a:pt x="465" y="13"/>
                    </a:lnTo>
                    <a:lnTo>
                      <a:pt x="463" y="13"/>
                    </a:lnTo>
                    <a:lnTo>
                      <a:pt x="463" y="11"/>
                    </a:lnTo>
                    <a:lnTo>
                      <a:pt x="463" y="11"/>
                    </a:lnTo>
                    <a:lnTo>
                      <a:pt x="463" y="9"/>
                    </a:lnTo>
                    <a:lnTo>
                      <a:pt x="463" y="9"/>
                    </a:lnTo>
                    <a:lnTo>
                      <a:pt x="466" y="8"/>
                    </a:lnTo>
                    <a:close/>
                    <a:moveTo>
                      <a:pt x="465" y="6"/>
                    </a:moveTo>
                    <a:lnTo>
                      <a:pt x="466" y="6"/>
                    </a:lnTo>
                    <a:lnTo>
                      <a:pt x="466" y="8"/>
                    </a:lnTo>
                    <a:lnTo>
                      <a:pt x="465" y="8"/>
                    </a:lnTo>
                    <a:lnTo>
                      <a:pt x="458" y="8"/>
                    </a:lnTo>
                    <a:lnTo>
                      <a:pt x="460" y="8"/>
                    </a:lnTo>
                    <a:lnTo>
                      <a:pt x="460" y="8"/>
                    </a:lnTo>
                    <a:lnTo>
                      <a:pt x="460" y="8"/>
                    </a:lnTo>
                    <a:lnTo>
                      <a:pt x="460" y="8"/>
                    </a:lnTo>
                    <a:lnTo>
                      <a:pt x="462" y="8"/>
                    </a:lnTo>
                    <a:lnTo>
                      <a:pt x="462" y="8"/>
                    </a:lnTo>
                    <a:lnTo>
                      <a:pt x="462" y="8"/>
                    </a:lnTo>
                    <a:lnTo>
                      <a:pt x="462" y="6"/>
                    </a:lnTo>
                    <a:lnTo>
                      <a:pt x="463" y="8"/>
                    </a:lnTo>
                    <a:lnTo>
                      <a:pt x="465" y="6"/>
                    </a:lnTo>
                    <a:lnTo>
                      <a:pt x="465" y="6"/>
                    </a:lnTo>
                    <a:close/>
                    <a:moveTo>
                      <a:pt x="531" y="5"/>
                    </a:moveTo>
                    <a:lnTo>
                      <a:pt x="534" y="5"/>
                    </a:lnTo>
                    <a:lnTo>
                      <a:pt x="536" y="5"/>
                    </a:lnTo>
                    <a:lnTo>
                      <a:pt x="536" y="6"/>
                    </a:lnTo>
                    <a:lnTo>
                      <a:pt x="537" y="6"/>
                    </a:lnTo>
                    <a:lnTo>
                      <a:pt x="539" y="6"/>
                    </a:lnTo>
                    <a:lnTo>
                      <a:pt x="540" y="8"/>
                    </a:lnTo>
                    <a:lnTo>
                      <a:pt x="542" y="9"/>
                    </a:lnTo>
                    <a:lnTo>
                      <a:pt x="544" y="11"/>
                    </a:lnTo>
                    <a:lnTo>
                      <a:pt x="545" y="11"/>
                    </a:lnTo>
                    <a:lnTo>
                      <a:pt x="544" y="13"/>
                    </a:lnTo>
                    <a:lnTo>
                      <a:pt x="542" y="13"/>
                    </a:lnTo>
                    <a:lnTo>
                      <a:pt x="542" y="13"/>
                    </a:lnTo>
                    <a:lnTo>
                      <a:pt x="540" y="13"/>
                    </a:lnTo>
                    <a:lnTo>
                      <a:pt x="539" y="13"/>
                    </a:lnTo>
                    <a:lnTo>
                      <a:pt x="537" y="11"/>
                    </a:lnTo>
                    <a:lnTo>
                      <a:pt x="537" y="9"/>
                    </a:lnTo>
                    <a:lnTo>
                      <a:pt x="536" y="8"/>
                    </a:lnTo>
                    <a:lnTo>
                      <a:pt x="534" y="8"/>
                    </a:lnTo>
                    <a:lnTo>
                      <a:pt x="533" y="6"/>
                    </a:lnTo>
                    <a:lnTo>
                      <a:pt x="533" y="6"/>
                    </a:lnTo>
                    <a:lnTo>
                      <a:pt x="533" y="6"/>
                    </a:lnTo>
                    <a:lnTo>
                      <a:pt x="531" y="6"/>
                    </a:lnTo>
                    <a:lnTo>
                      <a:pt x="531" y="5"/>
                    </a:lnTo>
                    <a:lnTo>
                      <a:pt x="531" y="5"/>
                    </a:lnTo>
                    <a:close/>
                    <a:moveTo>
                      <a:pt x="413" y="5"/>
                    </a:moveTo>
                    <a:lnTo>
                      <a:pt x="413" y="5"/>
                    </a:lnTo>
                    <a:lnTo>
                      <a:pt x="414" y="6"/>
                    </a:lnTo>
                    <a:lnTo>
                      <a:pt x="414" y="6"/>
                    </a:lnTo>
                    <a:lnTo>
                      <a:pt x="414" y="6"/>
                    </a:lnTo>
                    <a:lnTo>
                      <a:pt x="413" y="6"/>
                    </a:lnTo>
                    <a:lnTo>
                      <a:pt x="413" y="6"/>
                    </a:lnTo>
                    <a:lnTo>
                      <a:pt x="413" y="5"/>
                    </a:lnTo>
                    <a:close/>
                    <a:moveTo>
                      <a:pt x="462" y="2"/>
                    </a:moveTo>
                    <a:lnTo>
                      <a:pt x="463" y="2"/>
                    </a:lnTo>
                    <a:lnTo>
                      <a:pt x="463" y="2"/>
                    </a:lnTo>
                    <a:lnTo>
                      <a:pt x="462" y="3"/>
                    </a:lnTo>
                    <a:lnTo>
                      <a:pt x="462" y="3"/>
                    </a:lnTo>
                    <a:lnTo>
                      <a:pt x="460" y="2"/>
                    </a:lnTo>
                    <a:lnTo>
                      <a:pt x="460" y="2"/>
                    </a:lnTo>
                    <a:lnTo>
                      <a:pt x="462" y="2"/>
                    </a:lnTo>
                    <a:lnTo>
                      <a:pt x="462" y="2"/>
                    </a:lnTo>
                    <a:lnTo>
                      <a:pt x="462" y="2"/>
                    </a:lnTo>
                    <a:close/>
                    <a:moveTo>
                      <a:pt x="334" y="2"/>
                    </a:moveTo>
                    <a:lnTo>
                      <a:pt x="334" y="2"/>
                    </a:lnTo>
                    <a:lnTo>
                      <a:pt x="335" y="2"/>
                    </a:lnTo>
                    <a:lnTo>
                      <a:pt x="335" y="2"/>
                    </a:lnTo>
                    <a:lnTo>
                      <a:pt x="335" y="3"/>
                    </a:lnTo>
                    <a:lnTo>
                      <a:pt x="335" y="3"/>
                    </a:lnTo>
                    <a:lnTo>
                      <a:pt x="334" y="3"/>
                    </a:lnTo>
                    <a:lnTo>
                      <a:pt x="334" y="3"/>
                    </a:lnTo>
                    <a:lnTo>
                      <a:pt x="332" y="3"/>
                    </a:lnTo>
                    <a:lnTo>
                      <a:pt x="332" y="3"/>
                    </a:lnTo>
                    <a:lnTo>
                      <a:pt x="332" y="2"/>
                    </a:lnTo>
                    <a:lnTo>
                      <a:pt x="334" y="2"/>
                    </a:lnTo>
                    <a:close/>
                    <a:moveTo>
                      <a:pt x="490" y="0"/>
                    </a:moveTo>
                    <a:lnTo>
                      <a:pt x="492" y="0"/>
                    </a:lnTo>
                    <a:lnTo>
                      <a:pt x="495" y="2"/>
                    </a:lnTo>
                    <a:lnTo>
                      <a:pt x="498" y="3"/>
                    </a:lnTo>
                    <a:lnTo>
                      <a:pt x="501" y="5"/>
                    </a:lnTo>
                    <a:lnTo>
                      <a:pt x="503" y="6"/>
                    </a:lnTo>
                    <a:lnTo>
                      <a:pt x="507" y="6"/>
                    </a:lnTo>
                    <a:lnTo>
                      <a:pt x="509" y="6"/>
                    </a:lnTo>
                    <a:lnTo>
                      <a:pt x="510" y="6"/>
                    </a:lnTo>
                    <a:lnTo>
                      <a:pt x="510" y="6"/>
                    </a:lnTo>
                    <a:lnTo>
                      <a:pt x="512" y="8"/>
                    </a:lnTo>
                    <a:lnTo>
                      <a:pt x="512" y="8"/>
                    </a:lnTo>
                    <a:lnTo>
                      <a:pt x="512" y="9"/>
                    </a:lnTo>
                    <a:lnTo>
                      <a:pt x="512" y="11"/>
                    </a:lnTo>
                    <a:lnTo>
                      <a:pt x="514" y="13"/>
                    </a:lnTo>
                    <a:lnTo>
                      <a:pt x="515" y="14"/>
                    </a:lnTo>
                    <a:lnTo>
                      <a:pt x="515" y="14"/>
                    </a:lnTo>
                    <a:lnTo>
                      <a:pt x="514" y="16"/>
                    </a:lnTo>
                    <a:lnTo>
                      <a:pt x="514" y="17"/>
                    </a:lnTo>
                    <a:lnTo>
                      <a:pt x="514" y="19"/>
                    </a:lnTo>
                    <a:lnTo>
                      <a:pt x="512" y="20"/>
                    </a:lnTo>
                    <a:lnTo>
                      <a:pt x="512" y="22"/>
                    </a:lnTo>
                    <a:lnTo>
                      <a:pt x="514" y="24"/>
                    </a:lnTo>
                    <a:lnTo>
                      <a:pt x="514" y="25"/>
                    </a:lnTo>
                    <a:lnTo>
                      <a:pt x="514" y="27"/>
                    </a:lnTo>
                    <a:lnTo>
                      <a:pt x="514" y="28"/>
                    </a:lnTo>
                    <a:lnTo>
                      <a:pt x="517" y="33"/>
                    </a:lnTo>
                    <a:lnTo>
                      <a:pt x="517" y="36"/>
                    </a:lnTo>
                    <a:lnTo>
                      <a:pt x="518" y="35"/>
                    </a:lnTo>
                    <a:lnTo>
                      <a:pt x="518" y="33"/>
                    </a:lnTo>
                    <a:lnTo>
                      <a:pt x="518" y="31"/>
                    </a:lnTo>
                    <a:lnTo>
                      <a:pt x="518" y="31"/>
                    </a:lnTo>
                    <a:lnTo>
                      <a:pt x="520" y="31"/>
                    </a:lnTo>
                    <a:lnTo>
                      <a:pt x="520" y="33"/>
                    </a:lnTo>
                    <a:lnTo>
                      <a:pt x="520" y="35"/>
                    </a:lnTo>
                    <a:lnTo>
                      <a:pt x="521" y="38"/>
                    </a:lnTo>
                    <a:lnTo>
                      <a:pt x="521" y="38"/>
                    </a:lnTo>
                    <a:lnTo>
                      <a:pt x="523" y="38"/>
                    </a:lnTo>
                    <a:lnTo>
                      <a:pt x="523" y="38"/>
                    </a:lnTo>
                    <a:lnTo>
                      <a:pt x="523" y="39"/>
                    </a:lnTo>
                    <a:lnTo>
                      <a:pt x="523" y="41"/>
                    </a:lnTo>
                    <a:lnTo>
                      <a:pt x="525" y="43"/>
                    </a:lnTo>
                    <a:lnTo>
                      <a:pt x="526" y="43"/>
                    </a:lnTo>
                    <a:lnTo>
                      <a:pt x="526" y="44"/>
                    </a:lnTo>
                    <a:lnTo>
                      <a:pt x="529" y="44"/>
                    </a:lnTo>
                    <a:lnTo>
                      <a:pt x="531" y="44"/>
                    </a:lnTo>
                    <a:lnTo>
                      <a:pt x="533" y="44"/>
                    </a:lnTo>
                    <a:lnTo>
                      <a:pt x="534" y="43"/>
                    </a:lnTo>
                    <a:lnTo>
                      <a:pt x="534" y="41"/>
                    </a:lnTo>
                    <a:lnTo>
                      <a:pt x="537" y="38"/>
                    </a:lnTo>
                    <a:lnTo>
                      <a:pt x="539" y="38"/>
                    </a:lnTo>
                    <a:lnTo>
                      <a:pt x="540" y="35"/>
                    </a:lnTo>
                    <a:lnTo>
                      <a:pt x="540" y="35"/>
                    </a:lnTo>
                    <a:lnTo>
                      <a:pt x="544" y="33"/>
                    </a:lnTo>
                    <a:lnTo>
                      <a:pt x="544" y="31"/>
                    </a:lnTo>
                    <a:lnTo>
                      <a:pt x="544" y="30"/>
                    </a:lnTo>
                    <a:lnTo>
                      <a:pt x="545" y="28"/>
                    </a:lnTo>
                    <a:lnTo>
                      <a:pt x="545" y="28"/>
                    </a:lnTo>
                    <a:lnTo>
                      <a:pt x="548" y="27"/>
                    </a:lnTo>
                    <a:lnTo>
                      <a:pt x="551" y="27"/>
                    </a:lnTo>
                    <a:lnTo>
                      <a:pt x="555" y="25"/>
                    </a:lnTo>
                    <a:lnTo>
                      <a:pt x="556" y="25"/>
                    </a:lnTo>
                    <a:lnTo>
                      <a:pt x="556" y="24"/>
                    </a:lnTo>
                    <a:lnTo>
                      <a:pt x="556" y="22"/>
                    </a:lnTo>
                    <a:lnTo>
                      <a:pt x="556" y="22"/>
                    </a:lnTo>
                    <a:lnTo>
                      <a:pt x="556" y="20"/>
                    </a:lnTo>
                    <a:lnTo>
                      <a:pt x="559" y="19"/>
                    </a:lnTo>
                    <a:lnTo>
                      <a:pt x="562" y="17"/>
                    </a:lnTo>
                    <a:lnTo>
                      <a:pt x="566" y="17"/>
                    </a:lnTo>
                    <a:lnTo>
                      <a:pt x="567" y="17"/>
                    </a:lnTo>
                    <a:lnTo>
                      <a:pt x="569" y="17"/>
                    </a:lnTo>
                    <a:lnTo>
                      <a:pt x="570" y="19"/>
                    </a:lnTo>
                    <a:lnTo>
                      <a:pt x="578" y="20"/>
                    </a:lnTo>
                    <a:lnTo>
                      <a:pt x="580" y="22"/>
                    </a:lnTo>
                    <a:lnTo>
                      <a:pt x="580" y="24"/>
                    </a:lnTo>
                    <a:lnTo>
                      <a:pt x="581" y="24"/>
                    </a:lnTo>
                    <a:lnTo>
                      <a:pt x="583" y="24"/>
                    </a:lnTo>
                    <a:lnTo>
                      <a:pt x="585" y="25"/>
                    </a:lnTo>
                    <a:lnTo>
                      <a:pt x="586" y="25"/>
                    </a:lnTo>
                    <a:lnTo>
                      <a:pt x="591" y="27"/>
                    </a:lnTo>
                    <a:lnTo>
                      <a:pt x="594" y="28"/>
                    </a:lnTo>
                    <a:lnTo>
                      <a:pt x="596" y="30"/>
                    </a:lnTo>
                    <a:lnTo>
                      <a:pt x="600" y="28"/>
                    </a:lnTo>
                    <a:lnTo>
                      <a:pt x="600" y="30"/>
                    </a:lnTo>
                    <a:lnTo>
                      <a:pt x="602" y="30"/>
                    </a:lnTo>
                    <a:lnTo>
                      <a:pt x="602" y="30"/>
                    </a:lnTo>
                    <a:lnTo>
                      <a:pt x="607" y="30"/>
                    </a:lnTo>
                    <a:lnTo>
                      <a:pt x="607" y="31"/>
                    </a:lnTo>
                    <a:lnTo>
                      <a:pt x="608" y="31"/>
                    </a:lnTo>
                    <a:lnTo>
                      <a:pt x="608" y="33"/>
                    </a:lnTo>
                    <a:lnTo>
                      <a:pt x="611" y="33"/>
                    </a:lnTo>
                    <a:lnTo>
                      <a:pt x="611" y="38"/>
                    </a:lnTo>
                    <a:lnTo>
                      <a:pt x="611" y="41"/>
                    </a:lnTo>
                    <a:lnTo>
                      <a:pt x="611" y="58"/>
                    </a:lnTo>
                    <a:lnTo>
                      <a:pt x="611" y="61"/>
                    </a:lnTo>
                    <a:lnTo>
                      <a:pt x="611" y="79"/>
                    </a:lnTo>
                    <a:lnTo>
                      <a:pt x="611" y="82"/>
                    </a:lnTo>
                    <a:lnTo>
                      <a:pt x="611" y="87"/>
                    </a:lnTo>
                    <a:lnTo>
                      <a:pt x="611" y="88"/>
                    </a:lnTo>
                    <a:lnTo>
                      <a:pt x="610" y="90"/>
                    </a:lnTo>
                    <a:lnTo>
                      <a:pt x="610" y="93"/>
                    </a:lnTo>
                    <a:lnTo>
                      <a:pt x="611" y="93"/>
                    </a:lnTo>
                    <a:lnTo>
                      <a:pt x="611" y="95"/>
                    </a:lnTo>
                    <a:lnTo>
                      <a:pt x="611" y="102"/>
                    </a:lnTo>
                    <a:lnTo>
                      <a:pt x="611" y="106"/>
                    </a:lnTo>
                    <a:lnTo>
                      <a:pt x="611" y="120"/>
                    </a:lnTo>
                    <a:lnTo>
                      <a:pt x="611" y="123"/>
                    </a:lnTo>
                    <a:lnTo>
                      <a:pt x="611" y="126"/>
                    </a:lnTo>
                    <a:lnTo>
                      <a:pt x="611" y="126"/>
                    </a:lnTo>
                    <a:lnTo>
                      <a:pt x="608" y="124"/>
                    </a:lnTo>
                    <a:lnTo>
                      <a:pt x="607" y="123"/>
                    </a:lnTo>
                    <a:lnTo>
                      <a:pt x="607" y="121"/>
                    </a:lnTo>
                    <a:lnTo>
                      <a:pt x="605" y="120"/>
                    </a:lnTo>
                    <a:lnTo>
                      <a:pt x="599" y="115"/>
                    </a:lnTo>
                    <a:lnTo>
                      <a:pt x="597" y="113"/>
                    </a:lnTo>
                    <a:lnTo>
                      <a:pt x="597" y="113"/>
                    </a:lnTo>
                    <a:lnTo>
                      <a:pt x="597" y="112"/>
                    </a:lnTo>
                    <a:lnTo>
                      <a:pt x="599" y="112"/>
                    </a:lnTo>
                    <a:lnTo>
                      <a:pt x="599" y="109"/>
                    </a:lnTo>
                    <a:lnTo>
                      <a:pt x="599" y="110"/>
                    </a:lnTo>
                    <a:lnTo>
                      <a:pt x="597" y="112"/>
                    </a:lnTo>
                    <a:lnTo>
                      <a:pt x="594" y="112"/>
                    </a:lnTo>
                    <a:lnTo>
                      <a:pt x="592" y="112"/>
                    </a:lnTo>
                    <a:lnTo>
                      <a:pt x="591" y="113"/>
                    </a:lnTo>
                    <a:lnTo>
                      <a:pt x="589" y="113"/>
                    </a:lnTo>
                    <a:lnTo>
                      <a:pt x="588" y="113"/>
                    </a:lnTo>
                    <a:lnTo>
                      <a:pt x="588" y="112"/>
                    </a:lnTo>
                    <a:lnTo>
                      <a:pt x="586" y="110"/>
                    </a:lnTo>
                    <a:lnTo>
                      <a:pt x="586" y="110"/>
                    </a:lnTo>
                    <a:lnTo>
                      <a:pt x="586" y="112"/>
                    </a:lnTo>
                    <a:lnTo>
                      <a:pt x="585" y="112"/>
                    </a:lnTo>
                    <a:lnTo>
                      <a:pt x="581" y="113"/>
                    </a:lnTo>
                    <a:lnTo>
                      <a:pt x="581" y="113"/>
                    </a:lnTo>
                    <a:lnTo>
                      <a:pt x="581" y="113"/>
                    </a:lnTo>
                    <a:lnTo>
                      <a:pt x="581" y="112"/>
                    </a:lnTo>
                    <a:lnTo>
                      <a:pt x="581" y="112"/>
                    </a:lnTo>
                    <a:lnTo>
                      <a:pt x="581" y="110"/>
                    </a:lnTo>
                    <a:lnTo>
                      <a:pt x="583" y="109"/>
                    </a:lnTo>
                    <a:lnTo>
                      <a:pt x="583" y="109"/>
                    </a:lnTo>
                    <a:lnTo>
                      <a:pt x="585" y="106"/>
                    </a:lnTo>
                    <a:lnTo>
                      <a:pt x="585" y="106"/>
                    </a:lnTo>
                    <a:lnTo>
                      <a:pt x="585" y="104"/>
                    </a:lnTo>
                    <a:lnTo>
                      <a:pt x="585" y="104"/>
                    </a:lnTo>
                    <a:lnTo>
                      <a:pt x="583" y="104"/>
                    </a:lnTo>
                    <a:lnTo>
                      <a:pt x="583" y="102"/>
                    </a:lnTo>
                    <a:lnTo>
                      <a:pt x="581" y="101"/>
                    </a:lnTo>
                    <a:lnTo>
                      <a:pt x="581" y="101"/>
                    </a:lnTo>
                    <a:lnTo>
                      <a:pt x="580" y="101"/>
                    </a:lnTo>
                    <a:lnTo>
                      <a:pt x="580" y="99"/>
                    </a:lnTo>
                    <a:lnTo>
                      <a:pt x="580" y="99"/>
                    </a:lnTo>
                    <a:lnTo>
                      <a:pt x="581" y="99"/>
                    </a:lnTo>
                    <a:lnTo>
                      <a:pt x="581" y="99"/>
                    </a:lnTo>
                    <a:lnTo>
                      <a:pt x="583" y="99"/>
                    </a:lnTo>
                    <a:lnTo>
                      <a:pt x="585" y="99"/>
                    </a:lnTo>
                    <a:lnTo>
                      <a:pt x="586" y="99"/>
                    </a:lnTo>
                    <a:lnTo>
                      <a:pt x="585" y="99"/>
                    </a:lnTo>
                    <a:lnTo>
                      <a:pt x="585" y="99"/>
                    </a:lnTo>
                    <a:lnTo>
                      <a:pt x="581" y="98"/>
                    </a:lnTo>
                    <a:lnTo>
                      <a:pt x="580" y="98"/>
                    </a:lnTo>
                    <a:lnTo>
                      <a:pt x="577" y="95"/>
                    </a:lnTo>
                    <a:lnTo>
                      <a:pt x="577" y="95"/>
                    </a:lnTo>
                    <a:lnTo>
                      <a:pt x="578" y="95"/>
                    </a:lnTo>
                    <a:lnTo>
                      <a:pt x="581" y="95"/>
                    </a:lnTo>
                    <a:lnTo>
                      <a:pt x="580" y="93"/>
                    </a:lnTo>
                    <a:lnTo>
                      <a:pt x="580" y="91"/>
                    </a:lnTo>
                    <a:lnTo>
                      <a:pt x="578" y="90"/>
                    </a:lnTo>
                    <a:lnTo>
                      <a:pt x="578" y="90"/>
                    </a:lnTo>
                    <a:lnTo>
                      <a:pt x="577" y="88"/>
                    </a:lnTo>
                    <a:lnTo>
                      <a:pt x="575" y="87"/>
                    </a:lnTo>
                    <a:lnTo>
                      <a:pt x="574" y="83"/>
                    </a:lnTo>
                    <a:lnTo>
                      <a:pt x="574" y="80"/>
                    </a:lnTo>
                    <a:lnTo>
                      <a:pt x="574" y="80"/>
                    </a:lnTo>
                    <a:lnTo>
                      <a:pt x="574" y="79"/>
                    </a:lnTo>
                    <a:lnTo>
                      <a:pt x="574" y="79"/>
                    </a:lnTo>
                    <a:lnTo>
                      <a:pt x="572" y="79"/>
                    </a:lnTo>
                    <a:lnTo>
                      <a:pt x="572" y="77"/>
                    </a:lnTo>
                    <a:lnTo>
                      <a:pt x="574" y="77"/>
                    </a:lnTo>
                    <a:lnTo>
                      <a:pt x="572" y="77"/>
                    </a:lnTo>
                    <a:lnTo>
                      <a:pt x="570" y="77"/>
                    </a:lnTo>
                    <a:lnTo>
                      <a:pt x="570" y="77"/>
                    </a:lnTo>
                    <a:lnTo>
                      <a:pt x="570" y="77"/>
                    </a:lnTo>
                    <a:lnTo>
                      <a:pt x="570" y="77"/>
                    </a:lnTo>
                    <a:lnTo>
                      <a:pt x="570" y="76"/>
                    </a:lnTo>
                    <a:lnTo>
                      <a:pt x="570" y="76"/>
                    </a:lnTo>
                    <a:lnTo>
                      <a:pt x="569" y="74"/>
                    </a:lnTo>
                    <a:lnTo>
                      <a:pt x="569" y="74"/>
                    </a:lnTo>
                    <a:lnTo>
                      <a:pt x="567" y="72"/>
                    </a:lnTo>
                    <a:lnTo>
                      <a:pt x="567" y="72"/>
                    </a:lnTo>
                    <a:lnTo>
                      <a:pt x="566" y="72"/>
                    </a:lnTo>
                    <a:lnTo>
                      <a:pt x="566" y="71"/>
                    </a:lnTo>
                    <a:lnTo>
                      <a:pt x="566" y="71"/>
                    </a:lnTo>
                    <a:lnTo>
                      <a:pt x="559" y="68"/>
                    </a:lnTo>
                    <a:lnTo>
                      <a:pt x="558" y="66"/>
                    </a:lnTo>
                    <a:lnTo>
                      <a:pt x="558" y="66"/>
                    </a:lnTo>
                    <a:lnTo>
                      <a:pt x="558" y="68"/>
                    </a:lnTo>
                    <a:lnTo>
                      <a:pt x="556" y="66"/>
                    </a:lnTo>
                    <a:lnTo>
                      <a:pt x="556" y="66"/>
                    </a:lnTo>
                    <a:lnTo>
                      <a:pt x="555" y="66"/>
                    </a:lnTo>
                    <a:lnTo>
                      <a:pt x="555" y="66"/>
                    </a:lnTo>
                    <a:lnTo>
                      <a:pt x="553" y="66"/>
                    </a:lnTo>
                    <a:lnTo>
                      <a:pt x="551" y="66"/>
                    </a:lnTo>
                    <a:lnTo>
                      <a:pt x="548" y="65"/>
                    </a:lnTo>
                    <a:lnTo>
                      <a:pt x="545" y="63"/>
                    </a:lnTo>
                    <a:lnTo>
                      <a:pt x="544" y="61"/>
                    </a:lnTo>
                    <a:lnTo>
                      <a:pt x="540" y="61"/>
                    </a:lnTo>
                    <a:lnTo>
                      <a:pt x="539" y="60"/>
                    </a:lnTo>
                    <a:lnTo>
                      <a:pt x="536" y="60"/>
                    </a:lnTo>
                    <a:lnTo>
                      <a:pt x="533" y="60"/>
                    </a:lnTo>
                    <a:lnTo>
                      <a:pt x="531" y="60"/>
                    </a:lnTo>
                    <a:lnTo>
                      <a:pt x="529" y="60"/>
                    </a:lnTo>
                    <a:lnTo>
                      <a:pt x="528" y="60"/>
                    </a:lnTo>
                    <a:lnTo>
                      <a:pt x="521" y="55"/>
                    </a:lnTo>
                    <a:lnTo>
                      <a:pt x="520" y="54"/>
                    </a:lnTo>
                    <a:lnTo>
                      <a:pt x="521" y="54"/>
                    </a:lnTo>
                    <a:lnTo>
                      <a:pt x="521" y="52"/>
                    </a:lnTo>
                    <a:lnTo>
                      <a:pt x="523" y="52"/>
                    </a:lnTo>
                    <a:lnTo>
                      <a:pt x="521" y="52"/>
                    </a:lnTo>
                    <a:lnTo>
                      <a:pt x="521" y="52"/>
                    </a:lnTo>
                    <a:lnTo>
                      <a:pt x="520" y="52"/>
                    </a:lnTo>
                    <a:lnTo>
                      <a:pt x="518" y="52"/>
                    </a:lnTo>
                    <a:lnTo>
                      <a:pt x="518" y="52"/>
                    </a:lnTo>
                    <a:lnTo>
                      <a:pt x="517" y="52"/>
                    </a:lnTo>
                    <a:lnTo>
                      <a:pt x="515" y="52"/>
                    </a:lnTo>
                    <a:lnTo>
                      <a:pt x="514" y="50"/>
                    </a:lnTo>
                    <a:lnTo>
                      <a:pt x="514" y="50"/>
                    </a:lnTo>
                    <a:lnTo>
                      <a:pt x="514" y="50"/>
                    </a:lnTo>
                    <a:lnTo>
                      <a:pt x="512" y="50"/>
                    </a:lnTo>
                    <a:lnTo>
                      <a:pt x="512" y="50"/>
                    </a:lnTo>
                    <a:lnTo>
                      <a:pt x="510" y="50"/>
                    </a:lnTo>
                    <a:lnTo>
                      <a:pt x="510" y="49"/>
                    </a:lnTo>
                    <a:lnTo>
                      <a:pt x="509" y="49"/>
                    </a:lnTo>
                    <a:lnTo>
                      <a:pt x="509" y="49"/>
                    </a:lnTo>
                    <a:lnTo>
                      <a:pt x="509" y="47"/>
                    </a:lnTo>
                    <a:lnTo>
                      <a:pt x="507" y="47"/>
                    </a:lnTo>
                    <a:lnTo>
                      <a:pt x="506" y="46"/>
                    </a:lnTo>
                    <a:lnTo>
                      <a:pt x="506" y="43"/>
                    </a:lnTo>
                    <a:lnTo>
                      <a:pt x="506" y="43"/>
                    </a:lnTo>
                    <a:lnTo>
                      <a:pt x="507" y="41"/>
                    </a:lnTo>
                    <a:lnTo>
                      <a:pt x="509" y="39"/>
                    </a:lnTo>
                    <a:lnTo>
                      <a:pt x="507" y="39"/>
                    </a:lnTo>
                    <a:lnTo>
                      <a:pt x="507" y="39"/>
                    </a:lnTo>
                    <a:lnTo>
                      <a:pt x="506" y="41"/>
                    </a:lnTo>
                    <a:lnTo>
                      <a:pt x="506" y="41"/>
                    </a:lnTo>
                    <a:lnTo>
                      <a:pt x="506" y="44"/>
                    </a:lnTo>
                    <a:lnTo>
                      <a:pt x="506" y="44"/>
                    </a:lnTo>
                    <a:lnTo>
                      <a:pt x="504" y="44"/>
                    </a:lnTo>
                    <a:lnTo>
                      <a:pt x="504" y="46"/>
                    </a:lnTo>
                    <a:lnTo>
                      <a:pt x="504" y="47"/>
                    </a:lnTo>
                    <a:lnTo>
                      <a:pt x="503" y="49"/>
                    </a:lnTo>
                    <a:lnTo>
                      <a:pt x="503" y="50"/>
                    </a:lnTo>
                    <a:lnTo>
                      <a:pt x="503" y="50"/>
                    </a:lnTo>
                    <a:lnTo>
                      <a:pt x="503" y="52"/>
                    </a:lnTo>
                    <a:lnTo>
                      <a:pt x="499" y="54"/>
                    </a:lnTo>
                    <a:lnTo>
                      <a:pt x="499" y="54"/>
                    </a:lnTo>
                    <a:lnTo>
                      <a:pt x="498" y="54"/>
                    </a:lnTo>
                    <a:lnTo>
                      <a:pt x="496" y="54"/>
                    </a:lnTo>
                    <a:lnTo>
                      <a:pt x="495" y="54"/>
                    </a:lnTo>
                    <a:lnTo>
                      <a:pt x="495" y="54"/>
                    </a:lnTo>
                    <a:lnTo>
                      <a:pt x="495" y="52"/>
                    </a:lnTo>
                    <a:lnTo>
                      <a:pt x="493" y="50"/>
                    </a:lnTo>
                    <a:lnTo>
                      <a:pt x="493" y="49"/>
                    </a:lnTo>
                    <a:lnTo>
                      <a:pt x="495" y="46"/>
                    </a:lnTo>
                    <a:lnTo>
                      <a:pt x="495" y="44"/>
                    </a:lnTo>
                    <a:lnTo>
                      <a:pt x="493" y="43"/>
                    </a:lnTo>
                    <a:lnTo>
                      <a:pt x="490" y="41"/>
                    </a:lnTo>
                    <a:lnTo>
                      <a:pt x="487" y="38"/>
                    </a:lnTo>
                    <a:lnTo>
                      <a:pt x="485" y="38"/>
                    </a:lnTo>
                    <a:lnTo>
                      <a:pt x="484" y="38"/>
                    </a:lnTo>
                    <a:lnTo>
                      <a:pt x="482" y="38"/>
                    </a:lnTo>
                    <a:lnTo>
                      <a:pt x="482" y="36"/>
                    </a:lnTo>
                    <a:lnTo>
                      <a:pt x="482" y="35"/>
                    </a:lnTo>
                    <a:lnTo>
                      <a:pt x="484" y="35"/>
                    </a:lnTo>
                    <a:lnTo>
                      <a:pt x="485" y="33"/>
                    </a:lnTo>
                    <a:lnTo>
                      <a:pt x="487" y="35"/>
                    </a:lnTo>
                    <a:lnTo>
                      <a:pt x="490" y="35"/>
                    </a:lnTo>
                    <a:lnTo>
                      <a:pt x="492" y="35"/>
                    </a:lnTo>
                    <a:lnTo>
                      <a:pt x="493" y="35"/>
                    </a:lnTo>
                    <a:lnTo>
                      <a:pt x="495" y="33"/>
                    </a:lnTo>
                    <a:lnTo>
                      <a:pt x="496" y="31"/>
                    </a:lnTo>
                    <a:lnTo>
                      <a:pt x="498" y="30"/>
                    </a:lnTo>
                    <a:lnTo>
                      <a:pt x="499" y="30"/>
                    </a:lnTo>
                    <a:lnTo>
                      <a:pt x="501" y="30"/>
                    </a:lnTo>
                    <a:lnTo>
                      <a:pt x="503" y="31"/>
                    </a:lnTo>
                    <a:lnTo>
                      <a:pt x="504" y="31"/>
                    </a:lnTo>
                    <a:lnTo>
                      <a:pt x="506" y="31"/>
                    </a:lnTo>
                    <a:lnTo>
                      <a:pt x="506" y="33"/>
                    </a:lnTo>
                    <a:lnTo>
                      <a:pt x="507" y="33"/>
                    </a:lnTo>
                    <a:lnTo>
                      <a:pt x="507" y="31"/>
                    </a:lnTo>
                    <a:lnTo>
                      <a:pt x="507" y="30"/>
                    </a:lnTo>
                    <a:lnTo>
                      <a:pt x="509" y="30"/>
                    </a:lnTo>
                    <a:lnTo>
                      <a:pt x="509" y="30"/>
                    </a:lnTo>
                    <a:lnTo>
                      <a:pt x="509" y="30"/>
                    </a:lnTo>
                    <a:lnTo>
                      <a:pt x="509" y="28"/>
                    </a:lnTo>
                    <a:lnTo>
                      <a:pt x="507" y="28"/>
                    </a:lnTo>
                    <a:lnTo>
                      <a:pt x="509" y="27"/>
                    </a:lnTo>
                    <a:lnTo>
                      <a:pt x="509" y="27"/>
                    </a:lnTo>
                    <a:lnTo>
                      <a:pt x="510" y="27"/>
                    </a:lnTo>
                    <a:lnTo>
                      <a:pt x="510" y="25"/>
                    </a:lnTo>
                    <a:lnTo>
                      <a:pt x="507" y="27"/>
                    </a:lnTo>
                    <a:lnTo>
                      <a:pt x="504" y="27"/>
                    </a:lnTo>
                    <a:lnTo>
                      <a:pt x="501" y="27"/>
                    </a:lnTo>
                    <a:lnTo>
                      <a:pt x="499" y="27"/>
                    </a:lnTo>
                    <a:lnTo>
                      <a:pt x="496" y="28"/>
                    </a:lnTo>
                    <a:lnTo>
                      <a:pt x="495" y="28"/>
                    </a:lnTo>
                    <a:lnTo>
                      <a:pt x="492" y="28"/>
                    </a:lnTo>
                    <a:lnTo>
                      <a:pt x="490" y="27"/>
                    </a:lnTo>
                    <a:lnTo>
                      <a:pt x="488" y="27"/>
                    </a:lnTo>
                    <a:lnTo>
                      <a:pt x="487" y="27"/>
                    </a:lnTo>
                    <a:lnTo>
                      <a:pt x="485" y="27"/>
                    </a:lnTo>
                    <a:lnTo>
                      <a:pt x="484" y="25"/>
                    </a:lnTo>
                    <a:lnTo>
                      <a:pt x="484" y="25"/>
                    </a:lnTo>
                    <a:lnTo>
                      <a:pt x="482" y="24"/>
                    </a:lnTo>
                    <a:lnTo>
                      <a:pt x="482" y="24"/>
                    </a:lnTo>
                    <a:lnTo>
                      <a:pt x="480" y="20"/>
                    </a:lnTo>
                    <a:lnTo>
                      <a:pt x="480" y="17"/>
                    </a:lnTo>
                    <a:lnTo>
                      <a:pt x="479" y="17"/>
                    </a:lnTo>
                    <a:lnTo>
                      <a:pt x="477" y="17"/>
                    </a:lnTo>
                    <a:lnTo>
                      <a:pt x="471" y="16"/>
                    </a:lnTo>
                    <a:lnTo>
                      <a:pt x="471" y="16"/>
                    </a:lnTo>
                    <a:lnTo>
                      <a:pt x="469" y="16"/>
                    </a:lnTo>
                    <a:lnTo>
                      <a:pt x="469" y="16"/>
                    </a:lnTo>
                    <a:lnTo>
                      <a:pt x="468" y="16"/>
                    </a:lnTo>
                    <a:lnTo>
                      <a:pt x="468" y="16"/>
                    </a:lnTo>
                    <a:lnTo>
                      <a:pt x="468" y="16"/>
                    </a:lnTo>
                    <a:lnTo>
                      <a:pt x="468" y="14"/>
                    </a:lnTo>
                    <a:lnTo>
                      <a:pt x="469" y="13"/>
                    </a:lnTo>
                    <a:lnTo>
                      <a:pt x="469" y="13"/>
                    </a:lnTo>
                    <a:lnTo>
                      <a:pt x="471" y="13"/>
                    </a:lnTo>
                    <a:lnTo>
                      <a:pt x="471" y="9"/>
                    </a:lnTo>
                    <a:lnTo>
                      <a:pt x="471" y="9"/>
                    </a:lnTo>
                    <a:lnTo>
                      <a:pt x="471" y="8"/>
                    </a:lnTo>
                    <a:lnTo>
                      <a:pt x="471" y="8"/>
                    </a:lnTo>
                    <a:lnTo>
                      <a:pt x="471" y="8"/>
                    </a:lnTo>
                    <a:lnTo>
                      <a:pt x="474" y="6"/>
                    </a:lnTo>
                    <a:lnTo>
                      <a:pt x="479" y="5"/>
                    </a:lnTo>
                    <a:lnTo>
                      <a:pt x="480" y="5"/>
                    </a:lnTo>
                    <a:lnTo>
                      <a:pt x="482" y="3"/>
                    </a:lnTo>
                    <a:lnTo>
                      <a:pt x="482" y="3"/>
                    </a:lnTo>
                    <a:lnTo>
                      <a:pt x="484" y="3"/>
                    </a:lnTo>
                    <a:lnTo>
                      <a:pt x="484" y="2"/>
                    </a:lnTo>
                    <a:lnTo>
                      <a:pt x="488" y="0"/>
                    </a:lnTo>
                    <a:lnTo>
                      <a:pt x="49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3" name="Freeform 252">
                <a:extLst>
                  <a:ext uri="{FF2B5EF4-FFF2-40B4-BE49-F238E27FC236}">
                    <a16:creationId xmlns:a16="http://schemas.microsoft.com/office/drawing/2014/main" id="{99C1E7B5-F744-43FD-8078-75752443EFD4}"/>
                  </a:ext>
                </a:extLst>
              </p:cNvPr>
              <p:cNvSpPr>
                <a:spLocks noEditPoints="1"/>
              </p:cNvSpPr>
              <p:nvPr/>
            </p:nvSpPr>
            <p:spPr bwMode="auto">
              <a:xfrm>
                <a:off x="8449071" y="4250239"/>
                <a:ext cx="1017494" cy="331368"/>
              </a:xfrm>
              <a:custGeom>
                <a:avLst/>
                <a:gdLst>
                  <a:gd name="T0" fmla="*/ 470 w 522"/>
                  <a:gd name="T1" fmla="*/ 98 h 170"/>
                  <a:gd name="T2" fmla="*/ 462 w 522"/>
                  <a:gd name="T3" fmla="*/ 88 h 170"/>
                  <a:gd name="T4" fmla="*/ 511 w 522"/>
                  <a:gd name="T5" fmla="*/ 87 h 170"/>
                  <a:gd name="T6" fmla="*/ 45 w 522"/>
                  <a:gd name="T7" fmla="*/ 85 h 170"/>
                  <a:gd name="T8" fmla="*/ 140 w 522"/>
                  <a:gd name="T9" fmla="*/ 90 h 170"/>
                  <a:gd name="T10" fmla="*/ 137 w 522"/>
                  <a:gd name="T11" fmla="*/ 85 h 170"/>
                  <a:gd name="T12" fmla="*/ 463 w 522"/>
                  <a:gd name="T13" fmla="*/ 74 h 170"/>
                  <a:gd name="T14" fmla="*/ 127 w 522"/>
                  <a:gd name="T15" fmla="*/ 73 h 170"/>
                  <a:gd name="T16" fmla="*/ 116 w 522"/>
                  <a:gd name="T17" fmla="*/ 71 h 170"/>
                  <a:gd name="T18" fmla="*/ 126 w 522"/>
                  <a:gd name="T19" fmla="*/ 69 h 170"/>
                  <a:gd name="T20" fmla="*/ 135 w 522"/>
                  <a:gd name="T21" fmla="*/ 68 h 170"/>
                  <a:gd name="T22" fmla="*/ 34 w 522"/>
                  <a:gd name="T23" fmla="*/ 76 h 170"/>
                  <a:gd name="T24" fmla="*/ 432 w 522"/>
                  <a:gd name="T25" fmla="*/ 62 h 170"/>
                  <a:gd name="T26" fmla="*/ 391 w 522"/>
                  <a:gd name="T27" fmla="*/ 79 h 170"/>
                  <a:gd name="T28" fmla="*/ 365 w 522"/>
                  <a:gd name="T29" fmla="*/ 101 h 170"/>
                  <a:gd name="T30" fmla="*/ 399 w 522"/>
                  <a:gd name="T31" fmla="*/ 95 h 170"/>
                  <a:gd name="T32" fmla="*/ 383 w 522"/>
                  <a:gd name="T33" fmla="*/ 112 h 170"/>
                  <a:gd name="T34" fmla="*/ 391 w 522"/>
                  <a:gd name="T35" fmla="*/ 137 h 170"/>
                  <a:gd name="T36" fmla="*/ 395 w 522"/>
                  <a:gd name="T37" fmla="*/ 148 h 170"/>
                  <a:gd name="T38" fmla="*/ 372 w 522"/>
                  <a:gd name="T39" fmla="*/ 131 h 170"/>
                  <a:gd name="T40" fmla="*/ 362 w 522"/>
                  <a:gd name="T41" fmla="*/ 162 h 170"/>
                  <a:gd name="T42" fmla="*/ 350 w 522"/>
                  <a:gd name="T43" fmla="*/ 139 h 170"/>
                  <a:gd name="T44" fmla="*/ 347 w 522"/>
                  <a:gd name="T45" fmla="*/ 115 h 170"/>
                  <a:gd name="T46" fmla="*/ 358 w 522"/>
                  <a:gd name="T47" fmla="*/ 76 h 170"/>
                  <a:gd name="T48" fmla="*/ 378 w 522"/>
                  <a:gd name="T49" fmla="*/ 69 h 170"/>
                  <a:gd name="T50" fmla="*/ 427 w 522"/>
                  <a:gd name="T51" fmla="*/ 63 h 170"/>
                  <a:gd name="T52" fmla="*/ 473 w 522"/>
                  <a:gd name="T53" fmla="*/ 65 h 170"/>
                  <a:gd name="T54" fmla="*/ 484 w 522"/>
                  <a:gd name="T55" fmla="*/ 69 h 170"/>
                  <a:gd name="T56" fmla="*/ 471 w 522"/>
                  <a:gd name="T57" fmla="*/ 84 h 170"/>
                  <a:gd name="T58" fmla="*/ 468 w 522"/>
                  <a:gd name="T59" fmla="*/ 74 h 170"/>
                  <a:gd name="T60" fmla="*/ 481 w 522"/>
                  <a:gd name="T61" fmla="*/ 55 h 170"/>
                  <a:gd name="T62" fmla="*/ 17 w 522"/>
                  <a:gd name="T63" fmla="*/ 52 h 170"/>
                  <a:gd name="T64" fmla="*/ 151 w 522"/>
                  <a:gd name="T65" fmla="*/ 44 h 170"/>
                  <a:gd name="T66" fmla="*/ 440 w 522"/>
                  <a:gd name="T67" fmla="*/ 36 h 170"/>
                  <a:gd name="T68" fmla="*/ 324 w 522"/>
                  <a:gd name="T69" fmla="*/ 29 h 170"/>
                  <a:gd name="T70" fmla="*/ 309 w 522"/>
                  <a:gd name="T71" fmla="*/ 24 h 170"/>
                  <a:gd name="T72" fmla="*/ 315 w 522"/>
                  <a:gd name="T73" fmla="*/ 33 h 170"/>
                  <a:gd name="T74" fmla="*/ 329 w 522"/>
                  <a:gd name="T75" fmla="*/ 54 h 170"/>
                  <a:gd name="T76" fmla="*/ 328 w 522"/>
                  <a:gd name="T77" fmla="*/ 73 h 170"/>
                  <a:gd name="T78" fmla="*/ 310 w 522"/>
                  <a:gd name="T79" fmla="*/ 104 h 170"/>
                  <a:gd name="T80" fmla="*/ 304 w 522"/>
                  <a:gd name="T81" fmla="*/ 121 h 170"/>
                  <a:gd name="T82" fmla="*/ 277 w 522"/>
                  <a:gd name="T83" fmla="*/ 136 h 170"/>
                  <a:gd name="T84" fmla="*/ 254 w 522"/>
                  <a:gd name="T85" fmla="*/ 133 h 170"/>
                  <a:gd name="T86" fmla="*/ 225 w 522"/>
                  <a:gd name="T87" fmla="*/ 128 h 170"/>
                  <a:gd name="T88" fmla="*/ 203 w 522"/>
                  <a:gd name="T89" fmla="*/ 98 h 170"/>
                  <a:gd name="T90" fmla="*/ 200 w 522"/>
                  <a:gd name="T91" fmla="*/ 68 h 170"/>
                  <a:gd name="T92" fmla="*/ 219 w 522"/>
                  <a:gd name="T93" fmla="*/ 73 h 170"/>
                  <a:gd name="T94" fmla="*/ 257 w 522"/>
                  <a:gd name="T95" fmla="*/ 65 h 170"/>
                  <a:gd name="T96" fmla="*/ 282 w 522"/>
                  <a:gd name="T97" fmla="*/ 55 h 170"/>
                  <a:gd name="T98" fmla="*/ 293 w 522"/>
                  <a:gd name="T99" fmla="*/ 38 h 170"/>
                  <a:gd name="T100" fmla="*/ 457 w 522"/>
                  <a:gd name="T101" fmla="*/ 25 h 170"/>
                  <a:gd name="T102" fmla="*/ 33 w 522"/>
                  <a:gd name="T103" fmla="*/ 10 h 170"/>
                  <a:gd name="T104" fmla="*/ 74 w 522"/>
                  <a:gd name="T105" fmla="*/ 51 h 170"/>
                  <a:gd name="T106" fmla="*/ 101 w 522"/>
                  <a:gd name="T107" fmla="*/ 69 h 170"/>
                  <a:gd name="T108" fmla="*/ 119 w 522"/>
                  <a:gd name="T109" fmla="*/ 87 h 170"/>
                  <a:gd name="T110" fmla="*/ 138 w 522"/>
                  <a:gd name="T111" fmla="*/ 115 h 170"/>
                  <a:gd name="T112" fmla="*/ 153 w 522"/>
                  <a:gd name="T113" fmla="*/ 139 h 170"/>
                  <a:gd name="T114" fmla="*/ 135 w 522"/>
                  <a:gd name="T115" fmla="*/ 166 h 170"/>
                  <a:gd name="T116" fmla="*/ 88 w 522"/>
                  <a:gd name="T117" fmla="*/ 125 h 170"/>
                  <a:gd name="T118" fmla="*/ 49 w 522"/>
                  <a:gd name="T119" fmla="*/ 58 h 170"/>
                  <a:gd name="T120" fmla="*/ 1 w 522"/>
                  <a:gd name="T121" fmla="*/ 1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2" h="170">
                    <a:moveTo>
                      <a:pt x="134" y="90"/>
                    </a:moveTo>
                    <a:lnTo>
                      <a:pt x="134" y="92"/>
                    </a:lnTo>
                    <a:lnTo>
                      <a:pt x="135" y="92"/>
                    </a:lnTo>
                    <a:lnTo>
                      <a:pt x="134" y="93"/>
                    </a:lnTo>
                    <a:lnTo>
                      <a:pt x="134" y="93"/>
                    </a:lnTo>
                    <a:lnTo>
                      <a:pt x="134" y="95"/>
                    </a:lnTo>
                    <a:lnTo>
                      <a:pt x="132" y="93"/>
                    </a:lnTo>
                    <a:lnTo>
                      <a:pt x="132" y="95"/>
                    </a:lnTo>
                    <a:lnTo>
                      <a:pt x="131" y="93"/>
                    </a:lnTo>
                    <a:lnTo>
                      <a:pt x="131" y="92"/>
                    </a:lnTo>
                    <a:lnTo>
                      <a:pt x="131" y="92"/>
                    </a:lnTo>
                    <a:lnTo>
                      <a:pt x="131" y="92"/>
                    </a:lnTo>
                    <a:lnTo>
                      <a:pt x="131" y="92"/>
                    </a:lnTo>
                    <a:lnTo>
                      <a:pt x="132" y="92"/>
                    </a:lnTo>
                    <a:lnTo>
                      <a:pt x="134" y="90"/>
                    </a:lnTo>
                    <a:close/>
                    <a:moveTo>
                      <a:pt x="466" y="90"/>
                    </a:moveTo>
                    <a:lnTo>
                      <a:pt x="466" y="90"/>
                    </a:lnTo>
                    <a:lnTo>
                      <a:pt x="468" y="92"/>
                    </a:lnTo>
                    <a:lnTo>
                      <a:pt x="468" y="95"/>
                    </a:lnTo>
                    <a:lnTo>
                      <a:pt x="468" y="95"/>
                    </a:lnTo>
                    <a:lnTo>
                      <a:pt x="470" y="95"/>
                    </a:lnTo>
                    <a:lnTo>
                      <a:pt x="471" y="96"/>
                    </a:lnTo>
                    <a:lnTo>
                      <a:pt x="471" y="96"/>
                    </a:lnTo>
                    <a:lnTo>
                      <a:pt x="471" y="96"/>
                    </a:lnTo>
                    <a:lnTo>
                      <a:pt x="471" y="98"/>
                    </a:lnTo>
                    <a:lnTo>
                      <a:pt x="470" y="98"/>
                    </a:lnTo>
                    <a:lnTo>
                      <a:pt x="468" y="98"/>
                    </a:lnTo>
                    <a:lnTo>
                      <a:pt x="468" y="96"/>
                    </a:lnTo>
                    <a:lnTo>
                      <a:pt x="468" y="96"/>
                    </a:lnTo>
                    <a:lnTo>
                      <a:pt x="466" y="96"/>
                    </a:lnTo>
                    <a:lnTo>
                      <a:pt x="465" y="96"/>
                    </a:lnTo>
                    <a:lnTo>
                      <a:pt x="465" y="96"/>
                    </a:lnTo>
                    <a:lnTo>
                      <a:pt x="465" y="95"/>
                    </a:lnTo>
                    <a:lnTo>
                      <a:pt x="465" y="95"/>
                    </a:lnTo>
                    <a:lnTo>
                      <a:pt x="463" y="93"/>
                    </a:lnTo>
                    <a:lnTo>
                      <a:pt x="463" y="92"/>
                    </a:lnTo>
                    <a:lnTo>
                      <a:pt x="463" y="92"/>
                    </a:lnTo>
                    <a:lnTo>
                      <a:pt x="463" y="90"/>
                    </a:lnTo>
                    <a:lnTo>
                      <a:pt x="463" y="90"/>
                    </a:lnTo>
                    <a:lnTo>
                      <a:pt x="465" y="92"/>
                    </a:lnTo>
                    <a:lnTo>
                      <a:pt x="466" y="90"/>
                    </a:lnTo>
                    <a:lnTo>
                      <a:pt x="466" y="90"/>
                    </a:lnTo>
                    <a:close/>
                    <a:moveTo>
                      <a:pt x="462" y="88"/>
                    </a:moveTo>
                    <a:lnTo>
                      <a:pt x="463" y="90"/>
                    </a:lnTo>
                    <a:lnTo>
                      <a:pt x="462" y="90"/>
                    </a:lnTo>
                    <a:lnTo>
                      <a:pt x="463" y="92"/>
                    </a:lnTo>
                    <a:lnTo>
                      <a:pt x="462" y="93"/>
                    </a:lnTo>
                    <a:lnTo>
                      <a:pt x="462" y="93"/>
                    </a:lnTo>
                    <a:lnTo>
                      <a:pt x="460" y="93"/>
                    </a:lnTo>
                    <a:lnTo>
                      <a:pt x="460" y="92"/>
                    </a:lnTo>
                    <a:lnTo>
                      <a:pt x="460" y="90"/>
                    </a:lnTo>
                    <a:lnTo>
                      <a:pt x="462" y="88"/>
                    </a:lnTo>
                    <a:close/>
                    <a:moveTo>
                      <a:pt x="119" y="88"/>
                    </a:moveTo>
                    <a:lnTo>
                      <a:pt x="121" y="88"/>
                    </a:lnTo>
                    <a:lnTo>
                      <a:pt x="123" y="90"/>
                    </a:lnTo>
                    <a:lnTo>
                      <a:pt x="123" y="90"/>
                    </a:lnTo>
                    <a:lnTo>
                      <a:pt x="123" y="90"/>
                    </a:lnTo>
                    <a:lnTo>
                      <a:pt x="121" y="92"/>
                    </a:lnTo>
                    <a:lnTo>
                      <a:pt x="118" y="90"/>
                    </a:lnTo>
                    <a:lnTo>
                      <a:pt x="118" y="90"/>
                    </a:lnTo>
                    <a:lnTo>
                      <a:pt x="119" y="88"/>
                    </a:lnTo>
                    <a:close/>
                    <a:moveTo>
                      <a:pt x="514" y="85"/>
                    </a:moveTo>
                    <a:lnTo>
                      <a:pt x="517" y="85"/>
                    </a:lnTo>
                    <a:lnTo>
                      <a:pt x="517" y="85"/>
                    </a:lnTo>
                    <a:lnTo>
                      <a:pt x="520" y="87"/>
                    </a:lnTo>
                    <a:lnTo>
                      <a:pt x="522" y="88"/>
                    </a:lnTo>
                    <a:lnTo>
                      <a:pt x="522" y="88"/>
                    </a:lnTo>
                    <a:lnTo>
                      <a:pt x="522" y="90"/>
                    </a:lnTo>
                    <a:lnTo>
                      <a:pt x="520" y="90"/>
                    </a:lnTo>
                    <a:lnTo>
                      <a:pt x="520" y="90"/>
                    </a:lnTo>
                    <a:lnTo>
                      <a:pt x="518" y="90"/>
                    </a:lnTo>
                    <a:lnTo>
                      <a:pt x="518" y="90"/>
                    </a:lnTo>
                    <a:lnTo>
                      <a:pt x="517" y="90"/>
                    </a:lnTo>
                    <a:lnTo>
                      <a:pt x="515" y="90"/>
                    </a:lnTo>
                    <a:lnTo>
                      <a:pt x="515" y="90"/>
                    </a:lnTo>
                    <a:lnTo>
                      <a:pt x="514" y="88"/>
                    </a:lnTo>
                    <a:lnTo>
                      <a:pt x="512" y="87"/>
                    </a:lnTo>
                    <a:lnTo>
                      <a:pt x="511" y="87"/>
                    </a:lnTo>
                    <a:lnTo>
                      <a:pt x="511" y="87"/>
                    </a:lnTo>
                    <a:lnTo>
                      <a:pt x="512" y="88"/>
                    </a:lnTo>
                    <a:lnTo>
                      <a:pt x="514" y="90"/>
                    </a:lnTo>
                    <a:lnTo>
                      <a:pt x="514" y="90"/>
                    </a:lnTo>
                    <a:lnTo>
                      <a:pt x="514" y="90"/>
                    </a:lnTo>
                    <a:lnTo>
                      <a:pt x="515" y="90"/>
                    </a:lnTo>
                    <a:lnTo>
                      <a:pt x="515" y="92"/>
                    </a:lnTo>
                    <a:lnTo>
                      <a:pt x="512" y="92"/>
                    </a:lnTo>
                    <a:lnTo>
                      <a:pt x="512" y="92"/>
                    </a:lnTo>
                    <a:lnTo>
                      <a:pt x="512" y="90"/>
                    </a:lnTo>
                    <a:lnTo>
                      <a:pt x="511" y="90"/>
                    </a:lnTo>
                    <a:lnTo>
                      <a:pt x="511" y="90"/>
                    </a:lnTo>
                    <a:lnTo>
                      <a:pt x="511" y="90"/>
                    </a:lnTo>
                    <a:lnTo>
                      <a:pt x="509" y="88"/>
                    </a:lnTo>
                    <a:lnTo>
                      <a:pt x="507" y="88"/>
                    </a:lnTo>
                    <a:lnTo>
                      <a:pt x="506" y="88"/>
                    </a:lnTo>
                    <a:lnTo>
                      <a:pt x="506" y="87"/>
                    </a:lnTo>
                    <a:lnTo>
                      <a:pt x="506" y="87"/>
                    </a:lnTo>
                    <a:lnTo>
                      <a:pt x="507" y="87"/>
                    </a:lnTo>
                    <a:lnTo>
                      <a:pt x="509" y="87"/>
                    </a:lnTo>
                    <a:lnTo>
                      <a:pt x="509" y="87"/>
                    </a:lnTo>
                    <a:lnTo>
                      <a:pt x="511" y="87"/>
                    </a:lnTo>
                    <a:lnTo>
                      <a:pt x="511" y="85"/>
                    </a:lnTo>
                    <a:lnTo>
                      <a:pt x="512" y="85"/>
                    </a:lnTo>
                    <a:lnTo>
                      <a:pt x="514" y="85"/>
                    </a:lnTo>
                    <a:close/>
                    <a:moveTo>
                      <a:pt x="45" y="85"/>
                    </a:moveTo>
                    <a:lnTo>
                      <a:pt x="45" y="85"/>
                    </a:lnTo>
                    <a:lnTo>
                      <a:pt x="47" y="88"/>
                    </a:lnTo>
                    <a:lnTo>
                      <a:pt x="47" y="88"/>
                    </a:lnTo>
                    <a:lnTo>
                      <a:pt x="47" y="92"/>
                    </a:lnTo>
                    <a:lnTo>
                      <a:pt x="45" y="93"/>
                    </a:lnTo>
                    <a:lnTo>
                      <a:pt x="45" y="93"/>
                    </a:lnTo>
                    <a:lnTo>
                      <a:pt x="44" y="93"/>
                    </a:lnTo>
                    <a:lnTo>
                      <a:pt x="44" y="92"/>
                    </a:lnTo>
                    <a:lnTo>
                      <a:pt x="44" y="92"/>
                    </a:lnTo>
                    <a:lnTo>
                      <a:pt x="45" y="90"/>
                    </a:lnTo>
                    <a:lnTo>
                      <a:pt x="45" y="88"/>
                    </a:lnTo>
                    <a:lnTo>
                      <a:pt x="44" y="85"/>
                    </a:lnTo>
                    <a:lnTo>
                      <a:pt x="45" y="85"/>
                    </a:lnTo>
                    <a:close/>
                    <a:moveTo>
                      <a:pt x="134" y="85"/>
                    </a:moveTo>
                    <a:lnTo>
                      <a:pt x="135" y="85"/>
                    </a:lnTo>
                    <a:lnTo>
                      <a:pt x="135" y="87"/>
                    </a:lnTo>
                    <a:lnTo>
                      <a:pt x="135" y="87"/>
                    </a:lnTo>
                    <a:lnTo>
                      <a:pt x="137" y="87"/>
                    </a:lnTo>
                    <a:lnTo>
                      <a:pt x="137" y="88"/>
                    </a:lnTo>
                    <a:lnTo>
                      <a:pt x="138" y="88"/>
                    </a:lnTo>
                    <a:lnTo>
                      <a:pt x="138" y="87"/>
                    </a:lnTo>
                    <a:lnTo>
                      <a:pt x="140" y="88"/>
                    </a:lnTo>
                    <a:lnTo>
                      <a:pt x="140" y="88"/>
                    </a:lnTo>
                    <a:lnTo>
                      <a:pt x="140" y="90"/>
                    </a:lnTo>
                    <a:lnTo>
                      <a:pt x="140" y="90"/>
                    </a:lnTo>
                    <a:lnTo>
                      <a:pt x="140" y="90"/>
                    </a:lnTo>
                    <a:lnTo>
                      <a:pt x="140" y="90"/>
                    </a:lnTo>
                    <a:lnTo>
                      <a:pt x="137" y="88"/>
                    </a:lnTo>
                    <a:lnTo>
                      <a:pt x="134" y="88"/>
                    </a:lnTo>
                    <a:lnTo>
                      <a:pt x="134" y="88"/>
                    </a:lnTo>
                    <a:lnTo>
                      <a:pt x="132" y="88"/>
                    </a:lnTo>
                    <a:lnTo>
                      <a:pt x="134" y="87"/>
                    </a:lnTo>
                    <a:lnTo>
                      <a:pt x="134" y="85"/>
                    </a:lnTo>
                    <a:close/>
                    <a:moveTo>
                      <a:pt x="492" y="85"/>
                    </a:moveTo>
                    <a:lnTo>
                      <a:pt x="495" y="87"/>
                    </a:lnTo>
                    <a:lnTo>
                      <a:pt x="495" y="88"/>
                    </a:lnTo>
                    <a:lnTo>
                      <a:pt x="495" y="88"/>
                    </a:lnTo>
                    <a:lnTo>
                      <a:pt x="495" y="87"/>
                    </a:lnTo>
                    <a:lnTo>
                      <a:pt x="493" y="87"/>
                    </a:lnTo>
                    <a:lnTo>
                      <a:pt x="492" y="85"/>
                    </a:lnTo>
                    <a:close/>
                    <a:moveTo>
                      <a:pt x="465" y="84"/>
                    </a:moveTo>
                    <a:lnTo>
                      <a:pt x="465" y="84"/>
                    </a:lnTo>
                    <a:lnTo>
                      <a:pt x="465" y="85"/>
                    </a:lnTo>
                    <a:lnTo>
                      <a:pt x="465" y="85"/>
                    </a:lnTo>
                    <a:lnTo>
                      <a:pt x="465" y="85"/>
                    </a:lnTo>
                    <a:lnTo>
                      <a:pt x="465" y="85"/>
                    </a:lnTo>
                    <a:lnTo>
                      <a:pt x="465" y="84"/>
                    </a:lnTo>
                    <a:lnTo>
                      <a:pt x="465" y="84"/>
                    </a:lnTo>
                    <a:close/>
                    <a:moveTo>
                      <a:pt x="134" y="82"/>
                    </a:moveTo>
                    <a:lnTo>
                      <a:pt x="134" y="82"/>
                    </a:lnTo>
                    <a:lnTo>
                      <a:pt x="135" y="84"/>
                    </a:lnTo>
                    <a:lnTo>
                      <a:pt x="137" y="85"/>
                    </a:lnTo>
                    <a:lnTo>
                      <a:pt x="137" y="85"/>
                    </a:lnTo>
                    <a:lnTo>
                      <a:pt x="135" y="84"/>
                    </a:lnTo>
                    <a:lnTo>
                      <a:pt x="135" y="84"/>
                    </a:lnTo>
                    <a:lnTo>
                      <a:pt x="135" y="84"/>
                    </a:lnTo>
                    <a:lnTo>
                      <a:pt x="134" y="82"/>
                    </a:lnTo>
                    <a:close/>
                    <a:moveTo>
                      <a:pt x="115" y="76"/>
                    </a:moveTo>
                    <a:lnTo>
                      <a:pt x="115" y="76"/>
                    </a:lnTo>
                    <a:lnTo>
                      <a:pt x="116" y="76"/>
                    </a:lnTo>
                    <a:lnTo>
                      <a:pt x="116" y="77"/>
                    </a:lnTo>
                    <a:lnTo>
                      <a:pt x="115" y="77"/>
                    </a:lnTo>
                    <a:lnTo>
                      <a:pt x="113" y="77"/>
                    </a:lnTo>
                    <a:lnTo>
                      <a:pt x="113" y="76"/>
                    </a:lnTo>
                    <a:lnTo>
                      <a:pt x="115" y="76"/>
                    </a:lnTo>
                    <a:close/>
                    <a:moveTo>
                      <a:pt x="465" y="74"/>
                    </a:moveTo>
                    <a:lnTo>
                      <a:pt x="465" y="74"/>
                    </a:lnTo>
                    <a:lnTo>
                      <a:pt x="465" y="76"/>
                    </a:lnTo>
                    <a:lnTo>
                      <a:pt x="465" y="76"/>
                    </a:lnTo>
                    <a:lnTo>
                      <a:pt x="465" y="76"/>
                    </a:lnTo>
                    <a:lnTo>
                      <a:pt x="465" y="76"/>
                    </a:lnTo>
                    <a:lnTo>
                      <a:pt x="463" y="76"/>
                    </a:lnTo>
                    <a:lnTo>
                      <a:pt x="465" y="74"/>
                    </a:lnTo>
                    <a:lnTo>
                      <a:pt x="465" y="74"/>
                    </a:lnTo>
                    <a:close/>
                    <a:moveTo>
                      <a:pt x="463" y="73"/>
                    </a:moveTo>
                    <a:lnTo>
                      <a:pt x="463" y="73"/>
                    </a:lnTo>
                    <a:lnTo>
                      <a:pt x="463" y="74"/>
                    </a:lnTo>
                    <a:lnTo>
                      <a:pt x="463" y="74"/>
                    </a:lnTo>
                    <a:lnTo>
                      <a:pt x="463" y="74"/>
                    </a:lnTo>
                    <a:lnTo>
                      <a:pt x="463" y="74"/>
                    </a:lnTo>
                    <a:lnTo>
                      <a:pt x="463" y="73"/>
                    </a:lnTo>
                    <a:lnTo>
                      <a:pt x="463" y="73"/>
                    </a:lnTo>
                    <a:close/>
                    <a:moveTo>
                      <a:pt x="118" y="73"/>
                    </a:moveTo>
                    <a:lnTo>
                      <a:pt x="118" y="74"/>
                    </a:lnTo>
                    <a:lnTo>
                      <a:pt x="118" y="74"/>
                    </a:lnTo>
                    <a:lnTo>
                      <a:pt x="119" y="74"/>
                    </a:lnTo>
                    <a:lnTo>
                      <a:pt x="118" y="76"/>
                    </a:lnTo>
                    <a:lnTo>
                      <a:pt x="118" y="76"/>
                    </a:lnTo>
                    <a:lnTo>
                      <a:pt x="116" y="74"/>
                    </a:lnTo>
                    <a:lnTo>
                      <a:pt x="116" y="73"/>
                    </a:lnTo>
                    <a:lnTo>
                      <a:pt x="118" y="73"/>
                    </a:lnTo>
                    <a:close/>
                    <a:moveTo>
                      <a:pt x="123" y="73"/>
                    </a:moveTo>
                    <a:lnTo>
                      <a:pt x="123" y="73"/>
                    </a:lnTo>
                    <a:lnTo>
                      <a:pt x="124" y="74"/>
                    </a:lnTo>
                    <a:lnTo>
                      <a:pt x="124" y="74"/>
                    </a:lnTo>
                    <a:lnTo>
                      <a:pt x="123" y="73"/>
                    </a:lnTo>
                    <a:lnTo>
                      <a:pt x="123" y="73"/>
                    </a:lnTo>
                    <a:lnTo>
                      <a:pt x="123" y="73"/>
                    </a:lnTo>
                    <a:close/>
                    <a:moveTo>
                      <a:pt x="127" y="71"/>
                    </a:moveTo>
                    <a:lnTo>
                      <a:pt x="129" y="73"/>
                    </a:lnTo>
                    <a:lnTo>
                      <a:pt x="129" y="73"/>
                    </a:lnTo>
                    <a:lnTo>
                      <a:pt x="129" y="73"/>
                    </a:lnTo>
                    <a:lnTo>
                      <a:pt x="129" y="74"/>
                    </a:lnTo>
                    <a:lnTo>
                      <a:pt x="127" y="73"/>
                    </a:lnTo>
                    <a:lnTo>
                      <a:pt x="127" y="73"/>
                    </a:lnTo>
                    <a:lnTo>
                      <a:pt x="127" y="73"/>
                    </a:lnTo>
                    <a:lnTo>
                      <a:pt x="127" y="71"/>
                    </a:lnTo>
                    <a:close/>
                    <a:moveTo>
                      <a:pt x="105" y="69"/>
                    </a:moveTo>
                    <a:lnTo>
                      <a:pt x="107" y="69"/>
                    </a:lnTo>
                    <a:lnTo>
                      <a:pt x="108" y="71"/>
                    </a:lnTo>
                    <a:lnTo>
                      <a:pt x="108" y="71"/>
                    </a:lnTo>
                    <a:lnTo>
                      <a:pt x="112" y="73"/>
                    </a:lnTo>
                    <a:lnTo>
                      <a:pt x="112" y="73"/>
                    </a:lnTo>
                    <a:lnTo>
                      <a:pt x="112" y="74"/>
                    </a:lnTo>
                    <a:lnTo>
                      <a:pt x="112" y="76"/>
                    </a:lnTo>
                    <a:lnTo>
                      <a:pt x="112" y="74"/>
                    </a:lnTo>
                    <a:lnTo>
                      <a:pt x="108" y="74"/>
                    </a:lnTo>
                    <a:lnTo>
                      <a:pt x="107" y="74"/>
                    </a:lnTo>
                    <a:lnTo>
                      <a:pt x="105" y="73"/>
                    </a:lnTo>
                    <a:lnTo>
                      <a:pt x="104" y="73"/>
                    </a:lnTo>
                    <a:lnTo>
                      <a:pt x="104" y="73"/>
                    </a:lnTo>
                    <a:lnTo>
                      <a:pt x="104" y="71"/>
                    </a:lnTo>
                    <a:lnTo>
                      <a:pt x="104" y="71"/>
                    </a:lnTo>
                    <a:lnTo>
                      <a:pt x="105" y="69"/>
                    </a:lnTo>
                    <a:lnTo>
                      <a:pt x="105" y="69"/>
                    </a:lnTo>
                    <a:close/>
                    <a:moveTo>
                      <a:pt x="118" y="69"/>
                    </a:moveTo>
                    <a:lnTo>
                      <a:pt x="118" y="69"/>
                    </a:lnTo>
                    <a:lnTo>
                      <a:pt x="118" y="71"/>
                    </a:lnTo>
                    <a:lnTo>
                      <a:pt x="118" y="71"/>
                    </a:lnTo>
                    <a:lnTo>
                      <a:pt x="116" y="71"/>
                    </a:lnTo>
                    <a:lnTo>
                      <a:pt x="116" y="69"/>
                    </a:lnTo>
                    <a:lnTo>
                      <a:pt x="116" y="69"/>
                    </a:lnTo>
                    <a:lnTo>
                      <a:pt x="118" y="69"/>
                    </a:lnTo>
                    <a:close/>
                    <a:moveTo>
                      <a:pt x="108" y="68"/>
                    </a:moveTo>
                    <a:lnTo>
                      <a:pt x="112" y="69"/>
                    </a:lnTo>
                    <a:lnTo>
                      <a:pt x="113" y="71"/>
                    </a:lnTo>
                    <a:lnTo>
                      <a:pt x="115" y="73"/>
                    </a:lnTo>
                    <a:lnTo>
                      <a:pt x="113" y="73"/>
                    </a:lnTo>
                    <a:lnTo>
                      <a:pt x="113" y="73"/>
                    </a:lnTo>
                    <a:lnTo>
                      <a:pt x="112" y="73"/>
                    </a:lnTo>
                    <a:lnTo>
                      <a:pt x="112" y="71"/>
                    </a:lnTo>
                    <a:lnTo>
                      <a:pt x="110" y="71"/>
                    </a:lnTo>
                    <a:lnTo>
                      <a:pt x="108" y="71"/>
                    </a:lnTo>
                    <a:lnTo>
                      <a:pt x="108" y="71"/>
                    </a:lnTo>
                    <a:lnTo>
                      <a:pt x="107" y="69"/>
                    </a:lnTo>
                    <a:lnTo>
                      <a:pt x="108" y="69"/>
                    </a:lnTo>
                    <a:lnTo>
                      <a:pt x="108" y="68"/>
                    </a:lnTo>
                    <a:close/>
                    <a:moveTo>
                      <a:pt x="126" y="68"/>
                    </a:moveTo>
                    <a:lnTo>
                      <a:pt x="127" y="69"/>
                    </a:lnTo>
                    <a:lnTo>
                      <a:pt x="129" y="68"/>
                    </a:lnTo>
                    <a:lnTo>
                      <a:pt x="127" y="69"/>
                    </a:lnTo>
                    <a:lnTo>
                      <a:pt x="127" y="69"/>
                    </a:lnTo>
                    <a:lnTo>
                      <a:pt x="127" y="71"/>
                    </a:lnTo>
                    <a:lnTo>
                      <a:pt x="126" y="71"/>
                    </a:lnTo>
                    <a:lnTo>
                      <a:pt x="126" y="71"/>
                    </a:lnTo>
                    <a:lnTo>
                      <a:pt x="126" y="69"/>
                    </a:lnTo>
                    <a:lnTo>
                      <a:pt x="126" y="69"/>
                    </a:lnTo>
                    <a:lnTo>
                      <a:pt x="126" y="69"/>
                    </a:lnTo>
                    <a:lnTo>
                      <a:pt x="126" y="69"/>
                    </a:lnTo>
                    <a:lnTo>
                      <a:pt x="126" y="68"/>
                    </a:lnTo>
                    <a:close/>
                    <a:moveTo>
                      <a:pt x="135" y="68"/>
                    </a:moveTo>
                    <a:lnTo>
                      <a:pt x="135" y="69"/>
                    </a:lnTo>
                    <a:lnTo>
                      <a:pt x="135" y="69"/>
                    </a:lnTo>
                    <a:lnTo>
                      <a:pt x="135" y="71"/>
                    </a:lnTo>
                    <a:lnTo>
                      <a:pt x="135" y="71"/>
                    </a:lnTo>
                    <a:lnTo>
                      <a:pt x="135" y="73"/>
                    </a:lnTo>
                    <a:lnTo>
                      <a:pt x="135" y="73"/>
                    </a:lnTo>
                    <a:lnTo>
                      <a:pt x="134" y="73"/>
                    </a:lnTo>
                    <a:lnTo>
                      <a:pt x="134" y="73"/>
                    </a:lnTo>
                    <a:lnTo>
                      <a:pt x="134" y="73"/>
                    </a:lnTo>
                    <a:lnTo>
                      <a:pt x="134" y="73"/>
                    </a:lnTo>
                    <a:lnTo>
                      <a:pt x="132" y="71"/>
                    </a:lnTo>
                    <a:lnTo>
                      <a:pt x="132" y="71"/>
                    </a:lnTo>
                    <a:lnTo>
                      <a:pt x="132" y="69"/>
                    </a:lnTo>
                    <a:lnTo>
                      <a:pt x="131" y="71"/>
                    </a:lnTo>
                    <a:lnTo>
                      <a:pt x="131" y="71"/>
                    </a:lnTo>
                    <a:lnTo>
                      <a:pt x="129" y="69"/>
                    </a:lnTo>
                    <a:lnTo>
                      <a:pt x="131" y="69"/>
                    </a:lnTo>
                    <a:lnTo>
                      <a:pt x="132" y="68"/>
                    </a:lnTo>
                    <a:lnTo>
                      <a:pt x="132" y="68"/>
                    </a:lnTo>
                    <a:lnTo>
                      <a:pt x="134" y="68"/>
                    </a:lnTo>
                    <a:lnTo>
                      <a:pt x="135" y="68"/>
                    </a:lnTo>
                    <a:close/>
                    <a:moveTo>
                      <a:pt x="101" y="65"/>
                    </a:moveTo>
                    <a:lnTo>
                      <a:pt x="101" y="65"/>
                    </a:lnTo>
                    <a:lnTo>
                      <a:pt x="102" y="66"/>
                    </a:lnTo>
                    <a:lnTo>
                      <a:pt x="104" y="68"/>
                    </a:lnTo>
                    <a:lnTo>
                      <a:pt x="104" y="68"/>
                    </a:lnTo>
                    <a:lnTo>
                      <a:pt x="104" y="69"/>
                    </a:lnTo>
                    <a:lnTo>
                      <a:pt x="104" y="69"/>
                    </a:lnTo>
                    <a:lnTo>
                      <a:pt x="104" y="71"/>
                    </a:lnTo>
                    <a:lnTo>
                      <a:pt x="102" y="71"/>
                    </a:lnTo>
                    <a:lnTo>
                      <a:pt x="102" y="71"/>
                    </a:lnTo>
                    <a:lnTo>
                      <a:pt x="101" y="69"/>
                    </a:lnTo>
                    <a:lnTo>
                      <a:pt x="101" y="69"/>
                    </a:lnTo>
                    <a:lnTo>
                      <a:pt x="101" y="68"/>
                    </a:lnTo>
                    <a:lnTo>
                      <a:pt x="101" y="66"/>
                    </a:lnTo>
                    <a:lnTo>
                      <a:pt x="101" y="65"/>
                    </a:lnTo>
                    <a:close/>
                    <a:moveTo>
                      <a:pt x="30" y="63"/>
                    </a:moveTo>
                    <a:lnTo>
                      <a:pt x="31" y="65"/>
                    </a:lnTo>
                    <a:lnTo>
                      <a:pt x="34" y="68"/>
                    </a:lnTo>
                    <a:lnTo>
                      <a:pt x="36" y="69"/>
                    </a:lnTo>
                    <a:lnTo>
                      <a:pt x="37" y="71"/>
                    </a:lnTo>
                    <a:lnTo>
                      <a:pt x="39" y="71"/>
                    </a:lnTo>
                    <a:lnTo>
                      <a:pt x="37" y="73"/>
                    </a:lnTo>
                    <a:lnTo>
                      <a:pt x="37" y="76"/>
                    </a:lnTo>
                    <a:lnTo>
                      <a:pt x="37" y="77"/>
                    </a:lnTo>
                    <a:lnTo>
                      <a:pt x="34" y="77"/>
                    </a:lnTo>
                    <a:lnTo>
                      <a:pt x="34" y="76"/>
                    </a:lnTo>
                    <a:lnTo>
                      <a:pt x="34" y="73"/>
                    </a:lnTo>
                    <a:lnTo>
                      <a:pt x="31" y="71"/>
                    </a:lnTo>
                    <a:lnTo>
                      <a:pt x="31" y="71"/>
                    </a:lnTo>
                    <a:lnTo>
                      <a:pt x="30" y="69"/>
                    </a:lnTo>
                    <a:lnTo>
                      <a:pt x="30" y="68"/>
                    </a:lnTo>
                    <a:lnTo>
                      <a:pt x="26" y="65"/>
                    </a:lnTo>
                    <a:lnTo>
                      <a:pt x="28" y="65"/>
                    </a:lnTo>
                    <a:lnTo>
                      <a:pt x="30" y="65"/>
                    </a:lnTo>
                    <a:lnTo>
                      <a:pt x="30" y="63"/>
                    </a:lnTo>
                    <a:lnTo>
                      <a:pt x="30" y="63"/>
                    </a:lnTo>
                    <a:close/>
                    <a:moveTo>
                      <a:pt x="97" y="62"/>
                    </a:moveTo>
                    <a:lnTo>
                      <a:pt x="104" y="63"/>
                    </a:lnTo>
                    <a:lnTo>
                      <a:pt x="104" y="65"/>
                    </a:lnTo>
                    <a:lnTo>
                      <a:pt x="104" y="66"/>
                    </a:lnTo>
                    <a:lnTo>
                      <a:pt x="104" y="66"/>
                    </a:lnTo>
                    <a:lnTo>
                      <a:pt x="102" y="65"/>
                    </a:lnTo>
                    <a:lnTo>
                      <a:pt x="101" y="65"/>
                    </a:lnTo>
                    <a:lnTo>
                      <a:pt x="99" y="65"/>
                    </a:lnTo>
                    <a:lnTo>
                      <a:pt x="99" y="63"/>
                    </a:lnTo>
                    <a:lnTo>
                      <a:pt x="97" y="63"/>
                    </a:lnTo>
                    <a:lnTo>
                      <a:pt x="97" y="63"/>
                    </a:lnTo>
                    <a:lnTo>
                      <a:pt x="97" y="62"/>
                    </a:lnTo>
                    <a:lnTo>
                      <a:pt x="97" y="62"/>
                    </a:lnTo>
                    <a:close/>
                    <a:moveTo>
                      <a:pt x="430" y="62"/>
                    </a:moveTo>
                    <a:lnTo>
                      <a:pt x="432" y="62"/>
                    </a:lnTo>
                    <a:lnTo>
                      <a:pt x="432" y="62"/>
                    </a:lnTo>
                    <a:lnTo>
                      <a:pt x="433" y="63"/>
                    </a:lnTo>
                    <a:lnTo>
                      <a:pt x="433" y="65"/>
                    </a:lnTo>
                    <a:lnTo>
                      <a:pt x="432" y="65"/>
                    </a:lnTo>
                    <a:lnTo>
                      <a:pt x="432" y="66"/>
                    </a:lnTo>
                    <a:lnTo>
                      <a:pt x="430" y="68"/>
                    </a:lnTo>
                    <a:lnTo>
                      <a:pt x="429" y="69"/>
                    </a:lnTo>
                    <a:lnTo>
                      <a:pt x="429" y="71"/>
                    </a:lnTo>
                    <a:lnTo>
                      <a:pt x="425" y="74"/>
                    </a:lnTo>
                    <a:lnTo>
                      <a:pt x="424" y="74"/>
                    </a:lnTo>
                    <a:lnTo>
                      <a:pt x="424" y="76"/>
                    </a:lnTo>
                    <a:lnTo>
                      <a:pt x="422" y="77"/>
                    </a:lnTo>
                    <a:lnTo>
                      <a:pt x="421" y="79"/>
                    </a:lnTo>
                    <a:lnTo>
                      <a:pt x="421" y="79"/>
                    </a:lnTo>
                    <a:lnTo>
                      <a:pt x="419" y="79"/>
                    </a:lnTo>
                    <a:lnTo>
                      <a:pt x="419" y="81"/>
                    </a:lnTo>
                    <a:lnTo>
                      <a:pt x="418" y="81"/>
                    </a:lnTo>
                    <a:lnTo>
                      <a:pt x="411" y="81"/>
                    </a:lnTo>
                    <a:lnTo>
                      <a:pt x="410" y="81"/>
                    </a:lnTo>
                    <a:lnTo>
                      <a:pt x="408" y="81"/>
                    </a:lnTo>
                    <a:lnTo>
                      <a:pt x="405" y="81"/>
                    </a:lnTo>
                    <a:lnTo>
                      <a:pt x="405" y="81"/>
                    </a:lnTo>
                    <a:lnTo>
                      <a:pt x="403" y="79"/>
                    </a:lnTo>
                    <a:lnTo>
                      <a:pt x="402" y="79"/>
                    </a:lnTo>
                    <a:lnTo>
                      <a:pt x="400" y="79"/>
                    </a:lnTo>
                    <a:lnTo>
                      <a:pt x="400" y="79"/>
                    </a:lnTo>
                    <a:lnTo>
                      <a:pt x="391" y="79"/>
                    </a:lnTo>
                    <a:lnTo>
                      <a:pt x="388" y="79"/>
                    </a:lnTo>
                    <a:lnTo>
                      <a:pt x="384" y="79"/>
                    </a:lnTo>
                    <a:lnTo>
                      <a:pt x="383" y="79"/>
                    </a:lnTo>
                    <a:lnTo>
                      <a:pt x="381" y="79"/>
                    </a:lnTo>
                    <a:lnTo>
                      <a:pt x="380" y="79"/>
                    </a:lnTo>
                    <a:lnTo>
                      <a:pt x="378" y="79"/>
                    </a:lnTo>
                    <a:lnTo>
                      <a:pt x="372" y="79"/>
                    </a:lnTo>
                    <a:lnTo>
                      <a:pt x="370" y="79"/>
                    </a:lnTo>
                    <a:lnTo>
                      <a:pt x="367" y="77"/>
                    </a:lnTo>
                    <a:lnTo>
                      <a:pt x="365" y="77"/>
                    </a:lnTo>
                    <a:lnTo>
                      <a:pt x="364" y="77"/>
                    </a:lnTo>
                    <a:lnTo>
                      <a:pt x="362" y="79"/>
                    </a:lnTo>
                    <a:lnTo>
                      <a:pt x="362" y="79"/>
                    </a:lnTo>
                    <a:lnTo>
                      <a:pt x="361" y="82"/>
                    </a:lnTo>
                    <a:lnTo>
                      <a:pt x="359" y="84"/>
                    </a:lnTo>
                    <a:lnTo>
                      <a:pt x="359" y="85"/>
                    </a:lnTo>
                    <a:lnTo>
                      <a:pt x="358" y="87"/>
                    </a:lnTo>
                    <a:lnTo>
                      <a:pt x="358" y="88"/>
                    </a:lnTo>
                    <a:lnTo>
                      <a:pt x="358" y="90"/>
                    </a:lnTo>
                    <a:lnTo>
                      <a:pt x="358" y="92"/>
                    </a:lnTo>
                    <a:lnTo>
                      <a:pt x="358" y="93"/>
                    </a:lnTo>
                    <a:lnTo>
                      <a:pt x="359" y="95"/>
                    </a:lnTo>
                    <a:lnTo>
                      <a:pt x="361" y="98"/>
                    </a:lnTo>
                    <a:lnTo>
                      <a:pt x="361" y="98"/>
                    </a:lnTo>
                    <a:lnTo>
                      <a:pt x="364" y="99"/>
                    </a:lnTo>
                    <a:lnTo>
                      <a:pt x="365" y="101"/>
                    </a:lnTo>
                    <a:lnTo>
                      <a:pt x="365" y="104"/>
                    </a:lnTo>
                    <a:lnTo>
                      <a:pt x="367" y="106"/>
                    </a:lnTo>
                    <a:lnTo>
                      <a:pt x="369" y="106"/>
                    </a:lnTo>
                    <a:lnTo>
                      <a:pt x="369" y="104"/>
                    </a:lnTo>
                    <a:lnTo>
                      <a:pt x="370" y="106"/>
                    </a:lnTo>
                    <a:lnTo>
                      <a:pt x="372" y="106"/>
                    </a:lnTo>
                    <a:lnTo>
                      <a:pt x="373" y="104"/>
                    </a:lnTo>
                    <a:lnTo>
                      <a:pt x="375" y="103"/>
                    </a:lnTo>
                    <a:lnTo>
                      <a:pt x="377" y="101"/>
                    </a:lnTo>
                    <a:lnTo>
                      <a:pt x="378" y="99"/>
                    </a:lnTo>
                    <a:lnTo>
                      <a:pt x="380" y="98"/>
                    </a:lnTo>
                    <a:lnTo>
                      <a:pt x="380" y="98"/>
                    </a:lnTo>
                    <a:lnTo>
                      <a:pt x="381" y="98"/>
                    </a:lnTo>
                    <a:lnTo>
                      <a:pt x="381" y="98"/>
                    </a:lnTo>
                    <a:lnTo>
                      <a:pt x="383" y="98"/>
                    </a:lnTo>
                    <a:lnTo>
                      <a:pt x="384" y="99"/>
                    </a:lnTo>
                    <a:lnTo>
                      <a:pt x="386" y="99"/>
                    </a:lnTo>
                    <a:lnTo>
                      <a:pt x="388" y="98"/>
                    </a:lnTo>
                    <a:lnTo>
                      <a:pt x="389" y="98"/>
                    </a:lnTo>
                    <a:lnTo>
                      <a:pt x="389" y="96"/>
                    </a:lnTo>
                    <a:lnTo>
                      <a:pt x="391" y="96"/>
                    </a:lnTo>
                    <a:lnTo>
                      <a:pt x="394" y="96"/>
                    </a:lnTo>
                    <a:lnTo>
                      <a:pt x="395" y="96"/>
                    </a:lnTo>
                    <a:lnTo>
                      <a:pt x="399" y="96"/>
                    </a:lnTo>
                    <a:lnTo>
                      <a:pt x="399" y="96"/>
                    </a:lnTo>
                    <a:lnTo>
                      <a:pt x="399" y="95"/>
                    </a:lnTo>
                    <a:lnTo>
                      <a:pt x="399" y="95"/>
                    </a:lnTo>
                    <a:lnTo>
                      <a:pt x="399" y="95"/>
                    </a:lnTo>
                    <a:lnTo>
                      <a:pt x="402" y="95"/>
                    </a:lnTo>
                    <a:lnTo>
                      <a:pt x="403" y="93"/>
                    </a:lnTo>
                    <a:lnTo>
                      <a:pt x="405" y="93"/>
                    </a:lnTo>
                    <a:lnTo>
                      <a:pt x="406" y="95"/>
                    </a:lnTo>
                    <a:lnTo>
                      <a:pt x="406" y="96"/>
                    </a:lnTo>
                    <a:lnTo>
                      <a:pt x="406" y="96"/>
                    </a:lnTo>
                    <a:lnTo>
                      <a:pt x="406" y="99"/>
                    </a:lnTo>
                    <a:lnTo>
                      <a:pt x="406" y="99"/>
                    </a:lnTo>
                    <a:lnTo>
                      <a:pt x="405" y="99"/>
                    </a:lnTo>
                    <a:lnTo>
                      <a:pt x="403" y="99"/>
                    </a:lnTo>
                    <a:lnTo>
                      <a:pt x="403" y="98"/>
                    </a:lnTo>
                    <a:lnTo>
                      <a:pt x="402" y="98"/>
                    </a:lnTo>
                    <a:lnTo>
                      <a:pt x="400" y="98"/>
                    </a:lnTo>
                    <a:lnTo>
                      <a:pt x="399" y="99"/>
                    </a:lnTo>
                    <a:lnTo>
                      <a:pt x="399" y="99"/>
                    </a:lnTo>
                    <a:lnTo>
                      <a:pt x="397" y="101"/>
                    </a:lnTo>
                    <a:lnTo>
                      <a:pt x="395" y="103"/>
                    </a:lnTo>
                    <a:lnTo>
                      <a:pt x="394" y="104"/>
                    </a:lnTo>
                    <a:lnTo>
                      <a:pt x="391" y="107"/>
                    </a:lnTo>
                    <a:lnTo>
                      <a:pt x="391" y="107"/>
                    </a:lnTo>
                    <a:lnTo>
                      <a:pt x="389" y="109"/>
                    </a:lnTo>
                    <a:lnTo>
                      <a:pt x="384" y="109"/>
                    </a:lnTo>
                    <a:lnTo>
                      <a:pt x="383" y="110"/>
                    </a:lnTo>
                    <a:lnTo>
                      <a:pt x="383" y="112"/>
                    </a:lnTo>
                    <a:lnTo>
                      <a:pt x="381" y="112"/>
                    </a:lnTo>
                    <a:lnTo>
                      <a:pt x="380" y="112"/>
                    </a:lnTo>
                    <a:lnTo>
                      <a:pt x="380" y="112"/>
                    </a:lnTo>
                    <a:lnTo>
                      <a:pt x="378" y="112"/>
                    </a:lnTo>
                    <a:lnTo>
                      <a:pt x="377" y="112"/>
                    </a:lnTo>
                    <a:lnTo>
                      <a:pt x="377" y="114"/>
                    </a:lnTo>
                    <a:lnTo>
                      <a:pt x="378" y="114"/>
                    </a:lnTo>
                    <a:lnTo>
                      <a:pt x="380" y="115"/>
                    </a:lnTo>
                    <a:lnTo>
                      <a:pt x="380" y="117"/>
                    </a:lnTo>
                    <a:lnTo>
                      <a:pt x="381" y="117"/>
                    </a:lnTo>
                    <a:lnTo>
                      <a:pt x="383" y="117"/>
                    </a:lnTo>
                    <a:lnTo>
                      <a:pt x="383" y="117"/>
                    </a:lnTo>
                    <a:lnTo>
                      <a:pt x="384" y="118"/>
                    </a:lnTo>
                    <a:lnTo>
                      <a:pt x="386" y="121"/>
                    </a:lnTo>
                    <a:lnTo>
                      <a:pt x="386" y="123"/>
                    </a:lnTo>
                    <a:lnTo>
                      <a:pt x="388" y="125"/>
                    </a:lnTo>
                    <a:lnTo>
                      <a:pt x="391" y="128"/>
                    </a:lnTo>
                    <a:lnTo>
                      <a:pt x="391" y="128"/>
                    </a:lnTo>
                    <a:lnTo>
                      <a:pt x="391" y="128"/>
                    </a:lnTo>
                    <a:lnTo>
                      <a:pt x="391" y="129"/>
                    </a:lnTo>
                    <a:lnTo>
                      <a:pt x="392" y="131"/>
                    </a:lnTo>
                    <a:lnTo>
                      <a:pt x="392" y="131"/>
                    </a:lnTo>
                    <a:lnTo>
                      <a:pt x="391" y="133"/>
                    </a:lnTo>
                    <a:lnTo>
                      <a:pt x="391" y="134"/>
                    </a:lnTo>
                    <a:lnTo>
                      <a:pt x="391" y="136"/>
                    </a:lnTo>
                    <a:lnTo>
                      <a:pt x="391" y="137"/>
                    </a:lnTo>
                    <a:lnTo>
                      <a:pt x="391" y="137"/>
                    </a:lnTo>
                    <a:lnTo>
                      <a:pt x="391" y="137"/>
                    </a:lnTo>
                    <a:lnTo>
                      <a:pt x="391" y="139"/>
                    </a:lnTo>
                    <a:lnTo>
                      <a:pt x="392" y="139"/>
                    </a:lnTo>
                    <a:lnTo>
                      <a:pt x="392" y="139"/>
                    </a:lnTo>
                    <a:lnTo>
                      <a:pt x="394" y="140"/>
                    </a:lnTo>
                    <a:lnTo>
                      <a:pt x="395" y="140"/>
                    </a:lnTo>
                    <a:lnTo>
                      <a:pt x="395" y="142"/>
                    </a:lnTo>
                    <a:lnTo>
                      <a:pt x="395" y="142"/>
                    </a:lnTo>
                    <a:lnTo>
                      <a:pt x="395" y="144"/>
                    </a:lnTo>
                    <a:lnTo>
                      <a:pt x="397" y="144"/>
                    </a:lnTo>
                    <a:lnTo>
                      <a:pt x="397" y="144"/>
                    </a:lnTo>
                    <a:lnTo>
                      <a:pt x="397" y="144"/>
                    </a:lnTo>
                    <a:lnTo>
                      <a:pt x="399" y="144"/>
                    </a:lnTo>
                    <a:lnTo>
                      <a:pt x="399" y="144"/>
                    </a:lnTo>
                    <a:lnTo>
                      <a:pt x="399" y="145"/>
                    </a:lnTo>
                    <a:lnTo>
                      <a:pt x="399" y="145"/>
                    </a:lnTo>
                    <a:lnTo>
                      <a:pt x="399" y="147"/>
                    </a:lnTo>
                    <a:lnTo>
                      <a:pt x="399" y="148"/>
                    </a:lnTo>
                    <a:lnTo>
                      <a:pt x="399" y="148"/>
                    </a:lnTo>
                    <a:lnTo>
                      <a:pt x="399" y="148"/>
                    </a:lnTo>
                    <a:lnTo>
                      <a:pt x="397" y="148"/>
                    </a:lnTo>
                    <a:lnTo>
                      <a:pt x="397" y="148"/>
                    </a:lnTo>
                    <a:lnTo>
                      <a:pt x="397" y="148"/>
                    </a:lnTo>
                    <a:lnTo>
                      <a:pt x="395" y="148"/>
                    </a:lnTo>
                    <a:lnTo>
                      <a:pt x="395" y="148"/>
                    </a:lnTo>
                    <a:lnTo>
                      <a:pt x="394" y="148"/>
                    </a:lnTo>
                    <a:lnTo>
                      <a:pt x="389" y="150"/>
                    </a:lnTo>
                    <a:lnTo>
                      <a:pt x="388" y="150"/>
                    </a:lnTo>
                    <a:lnTo>
                      <a:pt x="388" y="151"/>
                    </a:lnTo>
                    <a:lnTo>
                      <a:pt x="388" y="153"/>
                    </a:lnTo>
                    <a:lnTo>
                      <a:pt x="388" y="155"/>
                    </a:lnTo>
                    <a:lnTo>
                      <a:pt x="388" y="155"/>
                    </a:lnTo>
                    <a:lnTo>
                      <a:pt x="384" y="155"/>
                    </a:lnTo>
                    <a:lnTo>
                      <a:pt x="383" y="155"/>
                    </a:lnTo>
                    <a:lnTo>
                      <a:pt x="381" y="155"/>
                    </a:lnTo>
                    <a:lnTo>
                      <a:pt x="380" y="153"/>
                    </a:lnTo>
                    <a:lnTo>
                      <a:pt x="380" y="153"/>
                    </a:lnTo>
                    <a:lnTo>
                      <a:pt x="380" y="151"/>
                    </a:lnTo>
                    <a:lnTo>
                      <a:pt x="380" y="147"/>
                    </a:lnTo>
                    <a:lnTo>
                      <a:pt x="380" y="147"/>
                    </a:lnTo>
                    <a:lnTo>
                      <a:pt x="380" y="145"/>
                    </a:lnTo>
                    <a:lnTo>
                      <a:pt x="381" y="145"/>
                    </a:lnTo>
                    <a:lnTo>
                      <a:pt x="381" y="144"/>
                    </a:lnTo>
                    <a:lnTo>
                      <a:pt x="380" y="144"/>
                    </a:lnTo>
                    <a:lnTo>
                      <a:pt x="378" y="142"/>
                    </a:lnTo>
                    <a:lnTo>
                      <a:pt x="377" y="142"/>
                    </a:lnTo>
                    <a:lnTo>
                      <a:pt x="370" y="136"/>
                    </a:lnTo>
                    <a:lnTo>
                      <a:pt x="370" y="136"/>
                    </a:lnTo>
                    <a:lnTo>
                      <a:pt x="370" y="136"/>
                    </a:lnTo>
                    <a:lnTo>
                      <a:pt x="370" y="134"/>
                    </a:lnTo>
                    <a:lnTo>
                      <a:pt x="372" y="131"/>
                    </a:lnTo>
                    <a:lnTo>
                      <a:pt x="373" y="131"/>
                    </a:lnTo>
                    <a:lnTo>
                      <a:pt x="373" y="128"/>
                    </a:lnTo>
                    <a:lnTo>
                      <a:pt x="373" y="126"/>
                    </a:lnTo>
                    <a:lnTo>
                      <a:pt x="373" y="125"/>
                    </a:lnTo>
                    <a:lnTo>
                      <a:pt x="372" y="123"/>
                    </a:lnTo>
                    <a:lnTo>
                      <a:pt x="370" y="123"/>
                    </a:lnTo>
                    <a:lnTo>
                      <a:pt x="369" y="123"/>
                    </a:lnTo>
                    <a:lnTo>
                      <a:pt x="367" y="123"/>
                    </a:lnTo>
                    <a:lnTo>
                      <a:pt x="365" y="125"/>
                    </a:lnTo>
                    <a:lnTo>
                      <a:pt x="362" y="126"/>
                    </a:lnTo>
                    <a:lnTo>
                      <a:pt x="361" y="128"/>
                    </a:lnTo>
                    <a:lnTo>
                      <a:pt x="361" y="129"/>
                    </a:lnTo>
                    <a:lnTo>
                      <a:pt x="362" y="131"/>
                    </a:lnTo>
                    <a:lnTo>
                      <a:pt x="362" y="133"/>
                    </a:lnTo>
                    <a:lnTo>
                      <a:pt x="364" y="134"/>
                    </a:lnTo>
                    <a:lnTo>
                      <a:pt x="364" y="139"/>
                    </a:lnTo>
                    <a:lnTo>
                      <a:pt x="364" y="139"/>
                    </a:lnTo>
                    <a:lnTo>
                      <a:pt x="362" y="140"/>
                    </a:lnTo>
                    <a:lnTo>
                      <a:pt x="362" y="144"/>
                    </a:lnTo>
                    <a:lnTo>
                      <a:pt x="362" y="148"/>
                    </a:lnTo>
                    <a:lnTo>
                      <a:pt x="364" y="151"/>
                    </a:lnTo>
                    <a:lnTo>
                      <a:pt x="364" y="153"/>
                    </a:lnTo>
                    <a:lnTo>
                      <a:pt x="362" y="156"/>
                    </a:lnTo>
                    <a:lnTo>
                      <a:pt x="361" y="158"/>
                    </a:lnTo>
                    <a:lnTo>
                      <a:pt x="361" y="159"/>
                    </a:lnTo>
                    <a:lnTo>
                      <a:pt x="362" y="162"/>
                    </a:lnTo>
                    <a:lnTo>
                      <a:pt x="364" y="164"/>
                    </a:lnTo>
                    <a:lnTo>
                      <a:pt x="364" y="166"/>
                    </a:lnTo>
                    <a:lnTo>
                      <a:pt x="362" y="166"/>
                    </a:lnTo>
                    <a:lnTo>
                      <a:pt x="361" y="166"/>
                    </a:lnTo>
                    <a:lnTo>
                      <a:pt x="361" y="166"/>
                    </a:lnTo>
                    <a:lnTo>
                      <a:pt x="359" y="166"/>
                    </a:lnTo>
                    <a:lnTo>
                      <a:pt x="356" y="166"/>
                    </a:lnTo>
                    <a:lnTo>
                      <a:pt x="356" y="166"/>
                    </a:lnTo>
                    <a:lnTo>
                      <a:pt x="354" y="167"/>
                    </a:lnTo>
                    <a:lnTo>
                      <a:pt x="354" y="167"/>
                    </a:lnTo>
                    <a:lnTo>
                      <a:pt x="353" y="167"/>
                    </a:lnTo>
                    <a:lnTo>
                      <a:pt x="351" y="166"/>
                    </a:lnTo>
                    <a:lnTo>
                      <a:pt x="350" y="164"/>
                    </a:lnTo>
                    <a:lnTo>
                      <a:pt x="348" y="164"/>
                    </a:lnTo>
                    <a:lnTo>
                      <a:pt x="348" y="161"/>
                    </a:lnTo>
                    <a:lnTo>
                      <a:pt x="348" y="159"/>
                    </a:lnTo>
                    <a:lnTo>
                      <a:pt x="350" y="158"/>
                    </a:lnTo>
                    <a:lnTo>
                      <a:pt x="351" y="156"/>
                    </a:lnTo>
                    <a:lnTo>
                      <a:pt x="350" y="153"/>
                    </a:lnTo>
                    <a:lnTo>
                      <a:pt x="351" y="151"/>
                    </a:lnTo>
                    <a:lnTo>
                      <a:pt x="351" y="150"/>
                    </a:lnTo>
                    <a:lnTo>
                      <a:pt x="351" y="148"/>
                    </a:lnTo>
                    <a:lnTo>
                      <a:pt x="351" y="144"/>
                    </a:lnTo>
                    <a:lnTo>
                      <a:pt x="351" y="144"/>
                    </a:lnTo>
                    <a:lnTo>
                      <a:pt x="350" y="139"/>
                    </a:lnTo>
                    <a:lnTo>
                      <a:pt x="350" y="139"/>
                    </a:lnTo>
                    <a:lnTo>
                      <a:pt x="350" y="137"/>
                    </a:lnTo>
                    <a:lnTo>
                      <a:pt x="350" y="137"/>
                    </a:lnTo>
                    <a:lnTo>
                      <a:pt x="350" y="136"/>
                    </a:lnTo>
                    <a:lnTo>
                      <a:pt x="350" y="136"/>
                    </a:lnTo>
                    <a:lnTo>
                      <a:pt x="350" y="136"/>
                    </a:lnTo>
                    <a:lnTo>
                      <a:pt x="348" y="136"/>
                    </a:lnTo>
                    <a:lnTo>
                      <a:pt x="347" y="136"/>
                    </a:lnTo>
                    <a:lnTo>
                      <a:pt x="343" y="136"/>
                    </a:lnTo>
                    <a:lnTo>
                      <a:pt x="342" y="136"/>
                    </a:lnTo>
                    <a:lnTo>
                      <a:pt x="342" y="134"/>
                    </a:lnTo>
                    <a:lnTo>
                      <a:pt x="340" y="133"/>
                    </a:lnTo>
                    <a:lnTo>
                      <a:pt x="340" y="131"/>
                    </a:lnTo>
                    <a:lnTo>
                      <a:pt x="340" y="129"/>
                    </a:lnTo>
                    <a:lnTo>
                      <a:pt x="340" y="128"/>
                    </a:lnTo>
                    <a:lnTo>
                      <a:pt x="340" y="126"/>
                    </a:lnTo>
                    <a:lnTo>
                      <a:pt x="340" y="125"/>
                    </a:lnTo>
                    <a:lnTo>
                      <a:pt x="340" y="125"/>
                    </a:lnTo>
                    <a:lnTo>
                      <a:pt x="340" y="123"/>
                    </a:lnTo>
                    <a:lnTo>
                      <a:pt x="340" y="123"/>
                    </a:lnTo>
                    <a:lnTo>
                      <a:pt x="342" y="123"/>
                    </a:lnTo>
                    <a:lnTo>
                      <a:pt x="342" y="123"/>
                    </a:lnTo>
                    <a:lnTo>
                      <a:pt x="345" y="121"/>
                    </a:lnTo>
                    <a:lnTo>
                      <a:pt x="345" y="120"/>
                    </a:lnTo>
                    <a:lnTo>
                      <a:pt x="345" y="118"/>
                    </a:lnTo>
                    <a:lnTo>
                      <a:pt x="345" y="117"/>
                    </a:lnTo>
                    <a:lnTo>
                      <a:pt x="347" y="115"/>
                    </a:lnTo>
                    <a:lnTo>
                      <a:pt x="348" y="114"/>
                    </a:lnTo>
                    <a:lnTo>
                      <a:pt x="348" y="112"/>
                    </a:lnTo>
                    <a:lnTo>
                      <a:pt x="348" y="109"/>
                    </a:lnTo>
                    <a:lnTo>
                      <a:pt x="348" y="107"/>
                    </a:lnTo>
                    <a:lnTo>
                      <a:pt x="348" y="107"/>
                    </a:lnTo>
                    <a:lnTo>
                      <a:pt x="348" y="106"/>
                    </a:lnTo>
                    <a:lnTo>
                      <a:pt x="348" y="103"/>
                    </a:lnTo>
                    <a:lnTo>
                      <a:pt x="350" y="98"/>
                    </a:lnTo>
                    <a:lnTo>
                      <a:pt x="353" y="96"/>
                    </a:lnTo>
                    <a:lnTo>
                      <a:pt x="353" y="95"/>
                    </a:lnTo>
                    <a:lnTo>
                      <a:pt x="354" y="96"/>
                    </a:lnTo>
                    <a:lnTo>
                      <a:pt x="354" y="98"/>
                    </a:lnTo>
                    <a:lnTo>
                      <a:pt x="354" y="96"/>
                    </a:lnTo>
                    <a:lnTo>
                      <a:pt x="354" y="95"/>
                    </a:lnTo>
                    <a:lnTo>
                      <a:pt x="354" y="92"/>
                    </a:lnTo>
                    <a:lnTo>
                      <a:pt x="353" y="87"/>
                    </a:lnTo>
                    <a:lnTo>
                      <a:pt x="353" y="87"/>
                    </a:lnTo>
                    <a:lnTo>
                      <a:pt x="354" y="87"/>
                    </a:lnTo>
                    <a:lnTo>
                      <a:pt x="354" y="85"/>
                    </a:lnTo>
                    <a:lnTo>
                      <a:pt x="356" y="85"/>
                    </a:lnTo>
                    <a:lnTo>
                      <a:pt x="354" y="82"/>
                    </a:lnTo>
                    <a:lnTo>
                      <a:pt x="354" y="82"/>
                    </a:lnTo>
                    <a:lnTo>
                      <a:pt x="356" y="79"/>
                    </a:lnTo>
                    <a:lnTo>
                      <a:pt x="358" y="77"/>
                    </a:lnTo>
                    <a:lnTo>
                      <a:pt x="358" y="77"/>
                    </a:lnTo>
                    <a:lnTo>
                      <a:pt x="358" y="76"/>
                    </a:lnTo>
                    <a:lnTo>
                      <a:pt x="359" y="74"/>
                    </a:lnTo>
                    <a:lnTo>
                      <a:pt x="359" y="74"/>
                    </a:lnTo>
                    <a:lnTo>
                      <a:pt x="361" y="73"/>
                    </a:lnTo>
                    <a:lnTo>
                      <a:pt x="361" y="71"/>
                    </a:lnTo>
                    <a:lnTo>
                      <a:pt x="362" y="71"/>
                    </a:lnTo>
                    <a:lnTo>
                      <a:pt x="362" y="71"/>
                    </a:lnTo>
                    <a:lnTo>
                      <a:pt x="362" y="73"/>
                    </a:lnTo>
                    <a:lnTo>
                      <a:pt x="364" y="73"/>
                    </a:lnTo>
                    <a:lnTo>
                      <a:pt x="365" y="74"/>
                    </a:lnTo>
                    <a:lnTo>
                      <a:pt x="365" y="73"/>
                    </a:lnTo>
                    <a:lnTo>
                      <a:pt x="367" y="73"/>
                    </a:lnTo>
                    <a:lnTo>
                      <a:pt x="367" y="71"/>
                    </a:lnTo>
                    <a:lnTo>
                      <a:pt x="367" y="71"/>
                    </a:lnTo>
                    <a:lnTo>
                      <a:pt x="369" y="71"/>
                    </a:lnTo>
                    <a:lnTo>
                      <a:pt x="369" y="69"/>
                    </a:lnTo>
                    <a:lnTo>
                      <a:pt x="370" y="68"/>
                    </a:lnTo>
                    <a:lnTo>
                      <a:pt x="370" y="66"/>
                    </a:lnTo>
                    <a:lnTo>
                      <a:pt x="372" y="66"/>
                    </a:lnTo>
                    <a:lnTo>
                      <a:pt x="372" y="66"/>
                    </a:lnTo>
                    <a:lnTo>
                      <a:pt x="373" y="66"/>
                    </a:lnTo>
                    <a:lnTo>
                      <a:pt x="375" y="68"/>
                    </a:lnTo>
                    <a:lnTo>
                      <a:pt x="377" y="68"/>
                    </a:lnTo>
                    <a:lnTo>
                      <a:pt x="377" y="68"/>
                    </a:lnTo>
                    <a:lnTo>
                      <a:pt x="378" y="68"/>
                    </a:lnTo>
                    <a:lnTo>
                      <a:pt x="378" y="68"/>
                    </a:lnTo>
                    <a:lnTo>
                      <a:pt x="378" y="69"/>
                    </a:lnTo>
                    <a:lnTo>
                      <a:pt x="380" y="69"/>
                    </a:lnTo>
                    <a:lnTo>
                      <a:pt x="380" y="69"/>
                    </a:lnTo>
                    <a:lnTo>
                      <a:pt x="381" y="69"/>
                    </a:lnTo>
                    <a:lnTo>
                      <a:pt x="384" y="69"/>
                    </a:lnTo>
                    <a:lnTo>
                      <a:pt x="388" y="71"/>
                    </a:lnTo>
                    <a:lnTo>
                      <a:pt x="392" y="71"/>
                    </a:lnTo>
                    <a:lnTo>
                      <a:pt x="394" y="71"/>
                    </a:lnTo>
                    <a:lnTo>
                      <a:pt x="395" y="71"/>
                    </a:lnTo>
                    <a:lnTo>
                      <a:pt x="397" y="73"/>
                    </a:lnTo>
                    <a:lnTo>
                      <a:pt x="399" y="73"/>
                    </a:lnTo>
                    <a:lnTo>
                      <a:pt x="399" y="73"/>
                    </a:lnTo>
                    <a:lnTo>
                      <a:pt x="400" y="73"/>
                    </a:lnTo>
                    <a:lnTo>
                      <a:pt x="402" y="73"/>
                    </a:lnTo>
                    <a:lnTo>
                      <a:pt x="402" y="71"/>
                    </a:lnTo>
                    <a:lnTo>
                      <a:pt x="405" y="73"/>
                    </a:lnTo>
                    <a:lnTo>
                      <a:pt x="413" y="73"/>
                    </a:lnTo>
                    <a:lnTo>
                      <a:pt x="414" y="73"/>
                    </a:lnTo>
                    <a:lnTo>
                      <a:pt x="419" y="71"/>
                    </a:lnTo>
                    <a:lnTo>
                      <a:pt x="421" y="68"/>
                    </a:lnTo>
                    <a:lnTo>
                      <a:pt x="422" y="68"/>
                    </a:lnTo>
                    <a:lnTo>
                      <a:pt x="424" y="66"/>
                    </a:lnTo>
                    <a:lnTo>
                      <a:pt x="424" y="65"/>
                    </a:lnTo>
                    <a:lnTo>
                      <a:pt x="424" y="65"/>
                    </a:lnTo>
                    <a:lnTo>
                      <a:pt x="425" y="65"/>
                    </a:lnTo>
                    <a:lnTo>
                      <a:pt x="427" y="65"/>
                    </a:lnTo>
                    <a:lnTo>
                      <a:pt x="427" y="63"/>
                    </a:lnTo>
                    <a:lnTo>
                      <a:pt x="429" y="62"/>
                    </a:lnTo>
                    <a:lnTo>
                      <a:pt x="430" y="62"/>
                    </a:lnTo>
                    <a:close/>
                    <a:moveTo>
                      <a:pt x="93" y="55"/>
                    </a:moveTo>
                    <a:lnTo>
                      <a:pt x="93" y="55"/>
                    </a:lnTo>
                    <a:lnTo>
                      <a:pt x="94" y="57"/>
                    </a:lnTo>
                    <a:lnTo>
                      <a:pt x="94" y="57"/>
                    </a:lnTo>
                    <a:lnTo>
                      <a:pt x="93" y="58"/>
                    </a:lnTo>
                    <a:lnTo>
                      <a:pt x="93" y="60"/>
                    </a:lnTo>
                    <a:lnTo>
                      <a:pt x="91" y="60"/>
                    </a:lnTo>
                    <a:lnTo>
                      <a:pt x="90" y="60"/>
                    </a:lnTo>
                    <a:lnTo>
                      <a:pt x="90" y="60"/>
                    </a:lnTo>
                    <a:lnTo>
                      <a:pt x="88" y="58"/>
                    </a:lnTo>
                    <a:lnTo>
                      <a:pt x="88" y="57"/>
                    </a:lnTo>
                    <a:lnTo>
                      <a:pt x="90" y="55"/>
                    </a:lnTo>
                    <a:lnTo>
                      <a:pt x="91" y="55"/>
                    </a:lnTo>
                    <a:lnTo>
                      <a:pt x="93" y="55"/>
                    </a:lnTo>
                    <a:close/>
                    <a:moveTo>
                      <a:pt x="474" y="54"/>
                    </a:moveTo>
                    <a:lnTo>
                      <a:pt x="474" y="54"/>
                    </a:lnTo>
                    <a:lnTo>
                      <a:pt x="474" y="55"/>
                    </a:lnTo>
                    <a:lnTo>
                      <a:pt x="471" y="57"/>
                    </a:lnTo>
                    <a:lnTo>
                      <a:pt x="471" y="58"/>
                    </a:lnTo>
                    <a:lnTo>
                      <a:pt x="471" y="58"/>
                    </a:lnTo>
                    <a:lnTo>
                      <a:pt x="473" y="60"/>
                    </a:lnTo>
                    <a:lnTo>
                      <a:pt x="473" y="62"/>
                    </a:lnTo>
                    <a:lnTo>
                      <a:pt x="473" y="63"/>
                    </a:lnTo>
                    <a:lnTo>
                      <a:pt x="473" y="65"/>
                    </a:lnTo>
                    <a:lnTo>
                      <a:pt x="473" y="66"/>
                    </a:lnTo>
                    <a:lnTo>
                      <a:pt x="473" y="66"/>
                    </a:lnTo>
                    <a:lnTo>
                      <a:pt x="471" y="68"/>
                    </a:lnTo>
                    <a:lnTo>
                      <a:pt x="468" y="71"/>
                    </a:lnTo>
                    <a:lnTo>
                      <a:pt x="468" y="71"/>
                    </a:lnTo>
                    <a:lnTo>
                      <a:pt x="468" y="73"/>
                    </a:lnTo>
                    <a:lnTo>
                      <a:pt x="468" y="73"/>
                    </a:lnTo>
                    <a:lnTo>
                      <a:pt x="470" y="73"/>
                    </a:lnTo>
                    <a:lnTo>
                      <a:pt x="470" y="74"/>
                    </a:lnTo>
                    <a:lnTo>
                      <a:pt x="471" y="73"/>
                    </a:lnTo>
                    <a:lnTo>
                      <a:pt x="473" y="73"/>
                    </a:lnTo>
                    <a:lnTo>
                      <a:pt x="473" y="73"/>
                    </a:lnTo>
                    <a:lnTo>
                      <a:pt x="473" y="71"/>
                    </a:lnTo>
                    <a:lnTo>
                      <a:pt x="474" y="69"/>
                    </a:lnTo>
                    <a:lnTo>
                      <a:pt x="474" y="69"/>
                    </a:lnTo>
                    <a:lnTo>
                      <a:pt x="476" y="69"/>
                    </a:lnTo>
                    <a:lnTo>
                      <a:pt x="476" y="68"/>
                    </a:lnTo>
                    <a:lnTo>
                      <a:pt x="476" y="66"/>
                    </a:lnTo>
                    <a:lnTo>
                      <a:pt x="476" y="65"/>
                    </a:lnTo>
                    <a:lnTo>
                      <a:pt x="479" y="63"/>
                    </a:lnTo>
                    <a:lnTo>
                      <a:pt x="481" y="63"/>
                    </a:lnTo>
                    <a:lnTo>
                      <a:pt x="484" y="63"/>
                    </a:lnTo>
                    <a:lnTo>
                      <a:pt x="484" y="63"/>
                    </a:lnTo>
                    <a:lnTo>
                      <a:pt x="484" y="65"/>
                    </a:lnTo>
                    <a:lnTo>
                      <a:pt x="484" y="66"/>
                    </a:lnTo>
                    <a:lnTo>
                      <a:pt x="484" y="69"/>
                    </a:lnTo>
                    <a:lnTo>
                      <a:pt x="482" y="69"/>
                    </a:lnTo>
                    <a:lnTo>
                      <a:pt x="481" y="71"/>
                    </a:lnTo>
                    <a:lnTo>
                      <a:pt x="477" y="73"/>
                    </a:lnTo>
                    <a:lnTo>
                      <a:pt x="477" y="73"/>
                    </a:lnTo>
                    <a:lnTo>
                      <a:pt x="477" y="74"/>
                    </a:lnTo>
                    <a:lnTo>
                      <a:pt x="477" y="74"/>
                    </a:lnTo>
                    <a:lnTo>
                      <a:pt x="479" y="76"/>
                    </a:lnTo>
                    <a:lnTo>
                      <a:pt x="482" y="77"/>
                    </a:lnTo>
                    <a:lnTo>
                      <a:pt x="482" y="77"/>
                    </a:lnTo>
                    <a:lnTo>
                      <a:pt x="484" y="79"/>
                    </a:lnTo>
                    <a:lnTo>
                      <a:pt x="484" y="81"/>
                    </a:lnTo>
                    <a:lnTo>
                      <a:pt x="484" y="81"/>
                    </a:lnTo>
                    <a:lnTo>
                      <a:pt x="485" y="81"/>
                    </a:lnTo>
                    <a:lnTo>
                      <a:pt x="485" y="82"/>
                    </a:lnTo>
                    <a:lnTo>
                      <a:pt x="487" y="82"/>
                    </a:lnTo>
                    <a:lnTo>
                      <a:pt x="481" y="81"/>
                    </a:lnTo>
                    <a:lnTo>
                      <a:pt x="479" y="79"/>
                    </a:lnTo>
                    <a:lnTo>
                      <a:pt x="477" y="79"/>
                    </a:lnTo>
                    <a:lnTo>
                      <a:pt x="476" y="79"/>
                    </a:lnTo>
                    <a:lnTo>
                      <a:pt x="474" y="79"/>
                    </a:lnTo>
                    <a:lnTo>
                      <a:pt x="473" y="79"/>
                    </a:lnTo>
                    <a:lnTo>
                      <a:pt x="473" y="79"/>
                    </a:lnTo>
                    <a:lnTo>
                      <a:pt x="471" y="81"/>
                    </a:lnTo>
                    <a:lnTo>
                      <a:pt x="471" y="81"/>
                    </a:lnTo>
                    <a:lnTo>
                      <a:pt x="471" y="82"/>
                    </a:lnTo>
                    <a:lnTo>
                      <a:pt x="471" y="84"/>
                    </a:lnTo>
                    <a:lnTo>
                      <a:pt x="471" y="85"/>
                    </a:lnTo>
                    <a:lnTo>
                      <a:pt x="473" y="88"/>
                    </a:lnTo>
                    <a:lnTo>
                      <a:pt x="474" y="92"/>
                    </a:lnTo>
                    <a:lnTo>
                      <a:pt x="477" y="96"/>
                    </a:lnTo>
                    <a:lnTo>
                      <a:pt x="477" y="96"/>
                    </a:lnTo>
                    <a:lnTo>
                      <a:pt x="479" y="98"/>
                    </a:lnTo>
                    <a:lnTo>
                      <a:pt x="477" y="98"/>
                    </a:lnTo>
                    <a:lnTo>
                      <a:pt x="476" y="96"/>
                    </a:lnTo>
                    <a:lnTo>
                      <a:pt x="474" y="95"/>
                    </a:lnTo>
                    <a:lnTo>
                      <a:pt x="473" y="95"/>
                    </a:lnTo>
                    <a:lnTo>
                      <a:pt x="471" y="92"/>
                    </a:lnTo>
                    <a:lnTo>
                      <a:pt x="471" y="92"/>
                    </a:lnTo>
                    <a:lnTo>
                      <a:pt x="470" y="90"/>
                    </a:lnTo>
                    <a:lnTo>
                      <a:pt x="468" y="88"/>
                    </a:lnTo>
                    <a:lnTo>
                      <a:pt x="468" y="88"/>
                    </a:lnTo>
                    <a:lnTo>
                      <a:pt x="468" y="87"/>
                    </a:lnTo>
                    <a:lnTo>
                      <a:pt x="468" y="85"/>
                    </a:lnTo>
                    <a:lnTo>
                      <a:pt x="468" y="84"/>
                    </a:lnTo>
                    <a:lnTo>
                      <a:pt x="470" y="81"/>
                    </a:lnTo>
                    <a:lnTo>
                      <a:pt x="468" y="81"/>
                    </a:lnTo>
                    <a:lnTo>
                      <a:pt x="468" y="81"/>
                    </a:lnTo>
                    <a:lnTo>
                      <a:pt x="466" y="79"/>
                    </a:lnTo>
                    <a:lnTo>
                      <a:pt x="466" y="76"/>
                    </a:lnTo>
                    <a:lnTo>
                      <a:pt x="466" y="76"/>
                    </a:lnTo>
                    <a:lnTo>
                      <a:pt x="466" y="74"/>
                    </a:lnTo>
                    <a:lnTo>
                      <a:pt x="468" y="74"/>
                    </a:lnTo>
                    <a:lnTo>
                      <a:pt x="468" y="73"/>
                    </a:lnTo>
                    <a:lnTo>
                      <a:pt x="466" y="73"/>
                    </a:lnTo>
                    <a:lnTo>
                      <a:pt x="465" y="69"/>
                    </a:lnTo>
                    <a:lnTo>
                      <a:pt x="465" y="68"/>
                    </a:lnTo>
                    <a:lnTo>
                      <a:pt x="466" y="65"/>
                    </a:lnTo>
                    <a:lnTo>
                      <a:pt x="466" y="63"/>
                    </a:lnTo>
                    <a:lnTo>
                      <a:pt x="466" y="62"/>
                    </a:lnTo>
                    <a:lnTo>
                      <a:pt x="466" y="62"/>
                    </a:lnTo>
                    <a:lnTo>
                      <a:pt x="468" y="58"/>
                    </a:lnTo>
                    <a:lnTo>
                      <a:pt x="470" y="57"/>
                    </a:lnTo>
                    <a:lnTo>
                      <a:pt x="471" y="55"/>
                    </a:lnTo>
                    <a:lnTo>
                      <a:pt x="473" y="54"/>
                    </a:lnTo>
                    <a:lnTo>
                      <a:pt x="474" y="54"/>
                    </a:lnTo>
                    <a:close/>
                    <a:moveTo>
                      <a:pt x="26" y="54"/>
                    </a:moveTo>
                    <a:lnTo>
                      <a:pt x="28" y="54"/>
                    </a:lnTo>
                    <a:lnTo>
                      <a:pt x="30" y="54"/>
                    </a:lnTo>
                    <a:lnTo>
                      <a:pt x="30" y="54"/>
                    </a:lnTo>
                    <a:lnTo>
                      <a:pt x="30" y="55"/>
                    </a:lnTo>
                    <a:lnTo>
                      <a:pt x="30" y="55"/>
                    </a:lnTo>
                    <a:lnTo>
                      <a:pt x="28" y="54"/>
                    </a:lnTo>
                    <a:lnTo>
                      <a:pt x="26" y="54"/>
                    </a:lnTo>
                    <a:lnTo>
                      <a:pt x="26" y="54"/>
                    </a:lnTo>
                    <a:close/>
                    <a:moveTo>
                      <a:pt x="482" y="47"/>
                    </a:moveTo>
                    <a:lnTo>
                      <a:pt x="484" y="51"/>
                    </a:lnTo>
                    <a:lnTo>
                      <a:pt x="482" y="54"/>
                    </a:lnTo>
                    <a:lnTo>
                      <a:pt x="481" y="55"/>
                    </a:lnTo>
                    <a:lnTo>
                      <a:pt x="479" y="55"/>
                    </a:lnTo>
                    <a:lnTo>
                      <a:pt x="477" y="57"/>
                    </a:lnTo>
                    <a:lnTo>
                      <a:pt x="477" y="55"/>
                    </a:lnTo>
                    <a:lnTo>
                      <a:pt x="476" y="52"/>
                    </a:lnTo>
                    <a:lnTo>
                      <a:pt x="477" y="51"/>
                    </a:lnTo>
                    <a:lnTo>
                      <a:pt x="481" y="49"/>
                    </a:lnTo>
                    <a:lnTo>
                      <a:pt x="481" y="47"/>
                    </a:lnTo>
                    <a:lnTo>
                      <a:pt x="482" y="47"/>
                    </a:lnTo>
                    <a:close/>
                    <a:moveTo>
                      <a:pt x="435" y="46"/>
                    </a:moveTo>
                    <a:lnTo>
                      <a:pt x="436" y="46"/>
                    </a:lnTo>
                    <a:lnTo>
                      <a:pt x="436" y="46"/>
                    </a:lnTo>
                    <a:lnTo>
                      <a:pt x="435" y="46"/>
                    </a:lnTo>
                    <a:lnTo>
                      <a:pt x="435" y="47"/>
                    </a:lnTo>
                    <a:lnTo>
                      <a:pt x="435" y="47"/>
                    </a:lnTo>
                    <a:lnTo>
                      <a:pt x="435" y="46"/>
                    </a:lnTo>
                    <a:lnTo>
                      <a:pt x="435" y="46"/>
                    </a:lnTo>
                    <a:close/>
                    <a:moveTo>
                      <a:pt x="8" y="43"/>
                    </a:moveTo>
                    <a:lnTo>
                      <a:pt x="9" y="44"/>
                    </a:lnTo>
                    <a:lnTo>
                      <a:pt x="11" y="46"/>
                    </a:lnTo>
                    <a:lnTo>
                      <a:pt x="12" y="46"/>
                    </a:lnTo>
                    <a:lnTo>
                      <a:pt x="12" y="46"/>
                    </a:lnTo>
                    <a:lnTo>
                      <a:pt x="14" y="47"/>
                    </a:lnTo>
                    <a:lnTo>
                      <a:pt x="17" y="49"/>
                    </a:lnTo>
                    <a:lnTo>
                      <a:pt x="17" y="51"/>
                    </a:lnTo>
                    <a:lnTo>
                      <a:pt x="17" y="51"/>
                    </a:lnTo>
                    <a:lnTo>
                      <a:pt x="17" y="52"/>
                    </a:lnTo>
                    <a:lnTo>
                      <a:pt x="17" y="52"/>
                    </a:lnTo>
                    <a:lnTo>
                      <a:pt x="15" y="51"/>
                    </a:lnTo>
                    <a:lnTo>
                      <a:pt x="15" y="51"/>
                    </a:lnTo>
                    <a:lnTo>
                      <a:pt x="11" y="47"/>
                    </a:lnTo>
                    <a:lnTo>
                      <a:pt x="9" y="47"/>
                    </a:lnTo>
                    <a:lnTo>
                      <a:pt x="9" y="47"/>
                    </a:lnTo>
                    <a:lnTo>
                      <a:pt x="8" y="47"/>
                    </a:lnTo>
                    <a:lnTo>
                      <a:pt x="6" y="46"/>
                    </a:lnTo>
                    <a:lnTo>
                      <a:pt x="6" y="44"/>
                    </a:lnTo>
                    <a:lnTo>
                      <a:pt x="8" y="44"/>
                    </a:lnTo>
                    <a:lnTo>
                      <a:pt x="8" y="43"/>
                    </a:lnTo>
                    <a:close/>
                    <a:moveTo>
                      <a:pt x="197" y="43"/>
                    </a:moveTo>
                    <a:lnTo>
                      <a:pt x="197" y="44"/>
                    </a:lnTo>
                    <a:lnTo>
                      <a:pt x="197" y="44"/>
                    </a:lnTo>
                    <a:lnTo>
                      <a:pt x="195" y="44"/>
                    </a:lnTo>
                    <a:lnTo>
                      <a:pt x="197" y="43"/>
                    </a:lnTo>
                    <a:lnTo>
                      <a:pt x="197" y="43"/>
                    </a:lnTo>
                    <a:close/>
                    <a:moveTo>
                      <a:pt x="151" y="41"/>
                    </a:moveTo>
                    <a:lnTo>
                      <a:pt x="151" y="41"/>
                    </a:lnTo>
                    <a:lnTo>
                      <a:pt x="151" y="43"/>
                    </a:lnTo>
                    <a:lnTo>
                      <a:pt x="153" y="43"/>
                    </a:lnTo>
                    <a:lnTo>
                      <a:pt x="153" y="43"/>
                    </a:lnTo>
                    <a:lnTo>
                      <a:pt x="153" y="43"/>
                    </a:lnTo>
                    <a:lnTo>
                      <a:pt x="153" y="44"/>
                    </a:lnTo>
                    <a:lnTo>
                      <a:pt x="151" y="44"/>
                    </a:lnTo>
                    <a:lnTo>
                      <a:pt x="151" y="44"/>
                    </a:lnTo>
                    <a:lnTo>
                      <a:pt x="151" y="44"/>
                    </a:lnTo>
                    <a:lnTo>
                      <a:pt x="151" y="43"/>
                    </a:lnTo>
                    <a:lnTo>
                      <a:pt x="151" y="43"/>
                    </a:lnTo>
                    <a:lnTo>
                      <a:pt x="151" y="43"/>
                    </a:lnTo>
                    <a:lnTo>
                      <a:pt x="151" y="41"/>
                    </a:lnTo>
                    <a:close/>
                    <a:moveTo>
                      <a:pt x="159" y="40"/>
                    </a:moveTo>
                    <a:lnTo>
                      <a:pt x="159" y="40"/>
                    </a:lnTo>
                    <a:lnTo>
                      <a:pt x="159" y="40"/>
                    </a:lnTo>
                    <a:lnTo>
                      <a:pt x="159" y="41"/>
                    </a:lnTo>
                    <a:lnTo>
                      <a:pt x="159" y="41"/>
                    </a:lnTo>
                    <a:lnTo>
                      <a:pt x="157" y="40"/>
                    </a:lnTo>
                    <a:lnTo>
                      <a:pt x="159" y="40"/>
                    </a:lnTo>
                    <a:close/>
                    <a:moveTo>
                      <a:pt x="323" y="36"/>
                    </a:moveTo>
                    <a:lnTo>
                      <a:pt x="324" y="36"/>
                    </a:lnTo>
                    <a:lnTo>
                      <a:pt x="323" y="38"/>
                    </a:lnTo>
                    <a:lnTo>
                      <a:pt x="323" y="38"/>
                    </a:lnTo>
                    <a:lnTo>
                      <a:pt x="323" y="38"/>
                    </a:lnTo>
                    <a:lnTo>
                      <a:pt x="321" y="36"/>
                    </a:lnTo>
                    <a:lnTo>
                      <a:pt x="321" y="36"/>
                    </a:lnTo>
                    <a:lnTo>
                      <a:pt x="323" y="36"/>
                    </a:lnTo>
                    <a:close/>
                    <a:moveTo>
                      <a:pt x="436" y="32"/>
                    </a:moveTo>
                    <a:lnTo>
                      <a:pt x="438" y="33"/>
                    </a:lnTo>
                    <a:lnTo>
                      <a:pt x="438" y="35"/>
                    </a:lnTo>
                    <a:lnTo>
                      <a:pt x="440" y="35"/>
                    </a:lnTo>
                    <a:lnTo>
                      <a:pt x="440" y="36"/>
                    </a:lnTo>
                    <a:lnTo>
                      <a:pt x="440" y="36"/>
                    </a:lnTo>
                    <a:lnTo>
                      <a:pt x="436" y="36"/>
                    </a:lnTo>
                    <a:lnTo>
                      <a:pt x="436" y="35"/>
                    </a:lnTo>
                    <a:lnTo>
                      <a:pt x="436" y="33"/>
                    </a:lnTo>
                    <a:lnTo>
                      <a:pt x="436" y="33"/>
                    </a:lnTo>
                    <a:lnTo>
                      <a:pt x="436" y="32"/>
                    </a:lnTo>
                    <a:lnTo>
                      <a:pt x="436" y="32"/>
                    </a:lnTo>
                    <a:close/>
                    <a:moveTo>
                      <a:pt x="455" y="30"/>
                    </a:moveTo>
                    <a:lnTo>
                      <a:pt x="457" y="30"/>
                    </a:lnTo>
                    <a:lnTo>
                      <a:pt x="457" y="32"/>
                    </a:lnTo>
                    <a:lnTo>
                      <a:pt x="457" y="32"/>
                    </a:lnTo>
                    <a:lnTo>
                      <a:pt x="457" y="32"/>
                    </a:lnTo>
                    <a:lnTo>
                      <a:pt x="455" y="32"/>
                    </a:lnTo>
                    <a:lnTo>
                      <a:pt x="455" y="30"/>
                    </a:lnTo>
                    <a:lnTo>
                      <a:pt x="455" y="30"/>
                    </a:lnTo>
                    <a:lnTo>
                      <a:pt x="455" y="30"/>
                    </a:lnTo>
                    <a:close/>
                    <a:moveTo>
                      <a:pt x="454" y="27"/>
                    </a:moveTo>
                    <a:lnTo>
                      <a:pt x="454" y="29"/>
                    </a:lnTo>
                    <a:lnTo>
                      <a:pt x="455" y="29"/>
                    </a:lnTo>
                    <a:lnTo>
                      <a:pt x="455" y="30"/>
                    </a:lnTo>
                    <a:lnTo>
                      <a:pt x="455" y="30"/>
                    </a:lnTo>
                    <a:lnTo>
                      <a:pt x="454" y="29"/>
                    </a:lnTo>
                    <a:lnTo>
                      <a:pt x="454" y="27"/>
                    </a:lnTo>
                    <a:close/>
                    <a:moveTo>
                      <a:pt x="328" y="25"/>
                    </a:moveTo>
                    <a:lnTo>
                      <a:pt x="328" y="27"/>
                    </a:lnTo>
                    <a:lnTo>
                      <a:pt x="328" y="27"/>
                    </a:lnTo>
                    <a:lnTo>
                      <a:pt x="324" y="29"/>
                    </a:lnTo>
                    <a:lnTo>
                      <a:pt x="323" y="27"/>
                    </a:lnTo>
                    <a:lnTo>
                      <a:pt x="323" y="25"/>
                    </a:lnTo>
                    <a:lnTo>
                      <a:pt x="324" y="25"/>
                    </a:lnTo>
                    <a:lnTo>
                      <a:pt x="328" y="25"/>
                    </a:lnTo>
                    <a:close/>
                    <a:moveTo>
                      <a:pt x="187" y="25"/>
                    </a:moveTo>
                    <a:lnTo>
                      <a:pt x="187" y="25"/>
                    </a:lnTo>
                    <a:lnTo>
                      <a:pt x="190" y="29"/>
                    </a:lnTo>
                    <a:lnTo>
                      <a:pt x="190" y="30"/>
                    </a:lnTo>
                    <a:lnTo>
                      <a:pt x="190" y="30"/>
                    </a:lnTo>
                    <a:lnTo>
                      <a:pt x="189" y="32"/>
                    </a:lnTo>
                    <a:lnTo>
                      <a:pt x="187" y="33"/>
                    </a:lnTo>
                    <a:lnTo>
                      <a:pt x="186" y="32"/>
                    </a:lnTo>
                    <a:lnTo>
                      <a:pt x="187" y="32"/>
                    </a:lnTo>
                    <a:lnTo>
                      <a:pt x="187" y="32"/>
                    </a:lnTo>
                    <a:lnTo>
                      <a:pt x="187" y="32"/>
                    </a:lnTo>
                    <a:lnTo>
                      <a:pt x="187" y="30"/>
                    </a:lnTo>
                    <a:lnTo>
                      <a:pt x="186" y="30"/>
                    </a:lnTo>
                    <a:lnTo>
                      <a:pt x="184" y="30"/>
                    </a:lnTo>
                    <a:lnTo>
                      <a:pt x="184" y="29"/>
                    </a:lnTo>
                    <a:lnTo>
                      <a:pt x="184" y="27"/>
                    </a:lnTo>
                    <a:lnTo>
                      <a:pt x="187" y="25"/>
                    </a:lnTo>
                    <a:lnTo>
                      <a:pt x="187" y="25"/>
                    </a:lnTo>
                    <a:close/>
                    <a:moveTo>
                      <a:pt x="307" y="22"/>
                    </a:moveTo>
                    <a:lnTo>
                      <a:pt x="307" y="22"/>
                    </a:lnTo>
                    <a:lnTo>
                      <a:pt x="309" y="24"/>
                    </a:lnTo>
                    <a:lnTo>
                      <a:pt x="309" y="24"/>
                    </a:lnTo>
                    <a:lnTo>
                      <a:pt x="310" y="22"/>
                    </a:lnTo>
                    <a:lnTo>
                      <a:pt x="312" y="24"/>
                    </a:lnTo>
                    <a:lnTo>
                      <a:pt x="315" y="24"/>
                    </a:lnTo>
                    <a:lnTo>
                      <a:pt x="318" y="24"/>
                    </a:lnTo>
                    <a:lnTo>
                      <a:pt x="321" y="25"/>
                    </a:lnTo>
                    <a:lnTo>
                      <a:pt x="321" y="25"/>
                    </a:lnTo>
                    <a:lnTo>
                      <a:pt x="323" y="25"/>
                    </a:lnTo>
                    <a:lnTo>
                      <a:pt x="323" y="25"/>
                    </a:lnTo>
                    <a:lnTo>
                      <a:pt x="321" y="25"/>
                    </a:lnTo>
                    <a:lnTo>
                      <a:pt x="321" y="27"/>
                    </a:lnTo>
                    <a:lnTo>
                      <a:pt x="323" y="29"/>
                    </a:lnTo>
                    <a:lnTo>
                      <a:pt x="323" y="29"/>
                    </a:lnTo>
                    <a:lnTo>
                      <a:pt x="323" y="30"/>
                    </a:lnTo>
                    <a:lnTo>
                      <a:pt x="324" y="30"/>
                    </a:lnTo>
                    <a:lnTo>
                      <a:pt x="324" y="32"/>
                    </a:lnTo>
                    <a:lnTo>
                      <a:pt x="324" y="32"/>
                    </a:lnTo>
                    <a:lnTo>
                      <a:pt x="326" y="32"/>
                    </a:lnTo>
                    <a:lnTo>
                      <a:pt x="324" y="33"/>
                    </a:lnTo>
                    <a:lnTo>
                      <a:pt x="323" y="33"/>
                    </a:lnTo>
                    <a:lnTo>
                      <a:pt x="323" y="33"/>
                    </a:lnTo>
                    <a:lnTo>
                      <a:pt x="321" y="32"/>
                    </a:lnTo>
                    <a:lnTo>
                      <a:pt x="321" y="33"/>
                    </a:lnTo>
                    <a:lnTo>
                      <a:pt x="321" y="33"/>
                    </a:lnTo>
                    <a:lnTo>
                      <a:pt x="318" y="33"/>
                    </a:lnTo>
                    <a:lnTo>
                      <a:pt x="317" y="33"/>
                    </a:lnTo>
                    <a:lnTo>
                      <a:pt x="315" y="33"/>
                    </a:lnTo>
                    <a:lnTo>
                      <a:pt x="315" y="33"/>
                    </a:lnTo>
                    <a:lnTo>
                      <a:pt x="317" y="33"/>
                    </a:lnTo>
                    <a:lnTo>
                      <a:pt x="320" y="36"/>
                    </a:lnTo>
                    <a:lnTo>
                      <a:pt x="320" y="36"/>
                    </a:lnTo>
                    <a:lnTo>
                      <a:pt x="318" y="40"/>
                    </a:lnTo>
                    <a:lnTo>
                      <a:pt x="320" y="40"/>
                    </a:lnTo>
                    <a:lnTo>
                      <a:pt x="320" y="40"/>
                    </a:lnTo>
                    <a:lnTo>
                      <a:pt x="321" y="41"/>
                    </a:lnTo>
                    <a:lnTo>
                      <a:pt x="323" y="41"/>
                    </a:lnTo>
                    <a:lnTo>
                      <a:pt x="323" y="41"/>
                    </a:lnTo>
                    <a:lnTo>
                      <a:pt x="323" y="43"/>
                    </a:lnTo>
                    <a:lnTo>
                      <a:pt x="323" y="43"/>
                    </a:lnTo>
                    <a:lnTo>
                      <a:pt x="323" y="43"/>
                    </a:lnTo>
                    <a:lnTo>
                      <a:pt x="323" y="44"/>
                    </a:lnTo>
                    <a:lnTo>
                      <a:pt x="324" y="44"/>
                    </a:lnTo>
                    <a:lnTo>
                      <a:pt x="323" y="44"/>
                    </a:lnTo>
                    <a:lnTo>
                      <a:pt x="323" y="44"/>
                    </a:lnTo>
                    <a:lnTo>
                      <a:pt x="324" y="44"/>
                    </a:lnTo>
                    <a:lnTo>
                      <a:pt x="324" y="46"/>
                    </a:lnTo>
                    <a:lnTo>
                      <a:pt x="326" y="46"/>
                    </a:lnTo>
                    <a:lnTo>
                      <a:pt x="326" y="47"/>
                    </a:lnTo>
                    <a:lnTo>
                      <a:pt x="328" y="49"/>
                    </a:lnTo>
                    <a:lnTo>
                      <a:pt x="329" y="51"/>
                    </a:lnTo>
                    <a:lnTo>
                      <a:pt x="329" y="52"/>
                    </a:lnTo>
                    <a:lnTo>
                      <a:pt x="329" y="52"/>
                    </a:lnTo>
                    <a:lnTo>
                      <a:pt x="329" y="54"/>
                    </a:lnTo>
                    <a:lnTo>
                      <a:pt x="328" y="54"/>
                    </a:lnTo>
                    <a:lnTo>
                      <a:pt x="328" y="55"/>
                    </a:lnTo>
                    <a:lnTo>
                      <a:pt x="326" y="55"/>
                    </a:lnTo>
                    <a:lnTo>
                      <a:pt x="326" y="57"/>
                    </a:lnTo>
                    <a:lnTo>
                      <a:pt x="326" y="57"/>
                    </a:lnTo>
                    <a:lnTo>
                      <a:pt x="326" y="57"/>
                    </a:lnTo>
                    <a:lnTo>
                      <a:pt x="328" y="58"/>
                    </a:lnTo>
                    <a:lnTo>
                      <a:pt x="329" y="62"/>
                    </a:lnTo>
                    <a:lnTo>
                      <a:pt x="331" y="62"/>
                    </a:lnTo>
                    <a:lnTo>
                      <a:pt x="336" y="65"/>
                    </a:lnTo>
                    <a:lnTo>
                      <a:pt x="337" y="66"/>
                    </a:lnTo>
                    <a:lnTo>
                      <a:pt x="340" y="69"/>
                    </a:lnTo>
                    <a:lnTo>
                      <a:pt x="342" y="71"/>
                    </a:lnTo>
                    <a:lnTo>
                      <a:pt x="343" y="71"/>
                    </a:lnTo>
                    <a:lnTo>
                      <a:pt x="342" y="73"/>
                    </a:lnTo>
                    <a:lnTo>
                      <a:pt x="340" y="73"/>
                    </a:lnTo>
                    <a:lnTo>
                      <a:pt x="336" y="74"/>
                    </a:lnTo>
                    <a:lnTo>
                      <a:pt x="332" y="73"/>
                    </a:lnTo>
                    <a:lnTo>
                      <a:pt x="331" y="73"/>
                    </a:lnTo>
                    <a:lnTo>
                      <a:pt x="329" y="73"/>
                    </a:lnTo>
                    <a:lnTo>
                      <a:pt x="329" y="71"/>
                    </a:lnTo>
                    <a:lnTo>
                      <a:pt x="328" y="69"/>
                    </a:lnTo>
                    <a:lnTo>
                      <a:pt x="328" y="71"/>
                    </a:lnTo>
                    <a:lnTo>
                      <a:pt x="328" y="71"/>
                    </a:lnTo>
                    <a:lnTo>
                      <a:pt x="328" y="73"/>
                    </a:lnTo>
                    <a:lnTo>
                      <a:pt x="328" y="73"/>
                    </a:lnTo>
                    <a:lnTo>
                      <a:pt x="326" y="74"/>
                    </a:lnTo>
                    <a:lnTo>
                      <a:pt x="326" y="74"/>
                    </a:lnTo>
                    <a:lnTo>
                      <a:pt x="324" y="74"/>
                    </a:lnTo>
                    <a:lnTo>
                      <a:pt x="321" y="81"/>
                    </a:lnTo>
                    <a:lnTo>
                      <a:pt x="321" y="82"/>
                    </a:lnTo>
                    <a:lnTo>
                      <a:pt x="321" y="88"/>
                    </a:lnTo>
                    <a:lnTo>
                      <a:pt x="321" y="90"/>
                    </a:lnTo>
                    <a:lnTo>
                      <a:pt x="321" y="93"/>
                    </a:lnTo>
                    <a:lnTo>
                      <a:pt x="323" y="95"/>
                    </a:lnTo>
                    <a:lnTo>
                      <a:pt x="323" y="96"/>
                    </a:lnTo>
                    <a:lnTo>
                      <a:pt x="323" y="96"/>
                    </a:lnTo>
                    <a:lnTo>
                      <a:pt x="321" y="96"/>
                    </a:lnTo>
                    <a:lnTo>
                      <a:pt x="320" y="98"/>
                    </a:lnTo>
                    <a:lnTo>
                      <a:pt x="318" y="98"/>
                    </a:lnTo>
                    <a:lnTo>
                      <a:pt x="317" y="99"/>
                    </a:lnTo>
                    <a:lnTo>
                      <a:pt x="315" y="101"/>
                    </a:lnTo>
                    <a:lnTo>
                      <a:pt x="313" y="103"/>
                    </a:lnTo>
                    <a:lnTo>
                      <a:pt x="313" y="103"/>
                    </a:lnTo>
                    <a:lnTo>
                      <a:pt x="312" y="103"/>
                    </a:lnTo>
                    <a:lnTo>
                      <a:pt x="312" y="103"/>
                    </a:lnTo>
                    <a:lnTo>
                      <a:pt x="310" y="101"/>
                    </a:lnTo>
                    <a:lnTo>
                      <a:pt x="310" y="101"/>
                    </a:lnTo>
                    <a:lnTo>
                      <a:pt x="310" y="101"/>
                    </a:lnTo>
                    <a:lnTo>
                      <a:pt x="310" y="103"/>
                    </a:lnTo>
                    <a:lnTo>
                      <a:pt x="310" y="103"/>
                    </a:lnTo>
                    <a:lnTo>
                      <a:pt x="310" y="104"/>
                    </a:lnTo>
                    <a:lnTo>
                      <a:pt x="310" y="104"/>
                    </a:lnTo>
                    <a:lnTo>
                      <a:pt x="310" y="106"/>
                    </a:lnTo>
                    <a:lnTo>
                      <a:pt x="309" y="106"/>
                    </a:lnTo>
                    <a:lnTo>
                      <a:pt x="307" y="106"/>
                    </a:lnTo>
                    <a:lnTo>
                      <a:pt x="307" y="107"/>
                    </a:lnTo>
                    <a:lnTo>
                      <a:pt x="307" y="109"/>
                    </a:lnTo>
                    <a:lnTo>
                      <a:pt x="307" y="109"/>
                    </a:lnTo>
                    <a:lnTo>
                      <a:pt x="304" y="110"/>
                    </a:lnTo>
                    <a:lnTo>
                      <a:pt x="304" y="110"/>
                    </a:lnTo>
                    <a:lnTo>
                      <a:pt x="304" y="110"/>
                    </a:lnTo>
                    <a:lnTo>
                      <a:pt x="304" y="110"/>
                    </a:lnTo>
                    <a:lnTo>
                      <a:pt x="306" y="110"/>
                    </a:lnTo>
                    <a:lnTo>
                      <a:pt x="306" y="112"/>
                    </a:lnTo>
                    <a:lnTo>
                      <a:pt x="306" y="114"/>
                    </a:lnTo>
                    <a:lnTo>
                      <a:pt x="306" y="115"/>
                    </a:lnTo>
                    <a:lnTo>
                      <a:pt x="304" y="117"/>
                    </a:lnTo>
                    <a:lnTo>
                      <a:pt x="306" y="117"/>
                    </a:lnTo>
                    <a:lnTo>
                      <a:pt x="306" y="117"/>
                    </a:lnTo>
                    <a:lnTo>
                      <a:pt x="307" y="117"/>
                    </a:lnTo>
                    <a:lnTo>
                      <a:pt x="307" y="118"/>
                    </a:lnTo>
                    <a:lnTo>
                      <a:pt x="307" y="120"/>
                    </a:lnTo>
                    <a:lnTo>
                      <a:pt x="307" y="121"/>
                    </a:lnTo>
                    <a:lnTo>
                      <a:pt x="306" y="121"/>
                    </a:lnTo>
                    <a:lnTo>
                      <a:pt x="306" y="121"/>
                    </a:lnTo>
                    <a:lnTo>
                      <a:pt x="304" y="121"/>
                    </a:lnTo>
                    <a:lnTo>
                      <a:pt x="304" y="121"/>
                    </a:lnTo>
                    <a:lnTo>
                      <a:pt x="304" y="123"/>
                    </a:lnTo>
                    <a:lnTo>
                      <a:pt x="306" y="123"/>
                    </a:lnTo>
                    <a:lnTo>
                      <a:pt x="306" y="125"/>
                    </a:lnTo>
                    <a:lnTo>
                      <a:pt x="304" y="126"/>
                    </a:lnTo>
                    <a:lnTo>
                      <a:pt x="304" y="126"/>
                    </a:lnTo>
                    <a:lnTo>
                      <a:pt x="304" y="128"/>
                    </a:lnTo>
                    <a:lnTo>
                      <a:pt x="302" y="128"/>
                    </a:lnTo>
                    <a:lnTo>
                      <a:pt x="302" y="128"/>
                    </a:lnTo>
                    <a:lnTo>
                      <a:pt x="302" y="128"/>
                    </a:lnTo>
                    <a:lnTo>
                      <a:pt x="302" y="129"/>
                    </a:lnTo>
                    <a:lnTo>
                      <a:pt x="304" y="131"/>
                    </a:lnTo>
                    <a:lnTo>
                      <a:pt x="302" y="131"/>
                    </a:lnTo>
                    <a:lnTo>
                      <a:pt x="302" y="131"/>
                    </a:lnTo>
                    <a:lnTo>
                      <a:pt x="302" y="133"/>
                    </a:lnTo>
                    <a:lnTo>
                      <a:pt x="301" y="134"/>
                    </a:lnTo>
                    <a:lnTo>
                      <a:pt x="299" y="134"/>
                    </a:lnTo>
                    <a:lnTo>
                      <a:pt x="299" y="136"/>
                    </a:lnTo>
                    <a:lnTo>
                      <a:pt x="299" y="137"/>
                    </a:lnTo>
                    <a:lnTo>
                      <a:pt x="288" y="142"/>
                    </a:lnTo>
                    <a:lnTo>
                      <a:pt x="280" y="145"/>
                    </a:lnTo>
                    <a:lnTo>
                      <a:pt x="280" y="145"/>
                    </a:lnTo>
                    <a:lnTo>
                      <a:pt x="280" y="145"/>
                    </a:lnTo>
                    <a:lnTo>
                      <a:pt x="279" y="139"/>
                    </a:lnTo>
                    <a:lnTo>
                      <a:pt x="279" y="136"/>
                    </a:lnTo>
                    <a:lnTo>
                      <a:pt x="279" y="134"/>
                    </a:lnTo>
                    <a:lnTo>
                      <a:pt x="277" y="136"/>
                    </a:lnTo>
                    <a:lnTo>
                      <a:pt x="277" y="136"/>
                    </a:lnTo>
                    <a:lnTo>
                      <a:pt x="276" y="134"/>
                    </a:lnTo>
                    <a:lnTo>
                      <a:pt x="276" y="134"/>
                    </a:lnTo>
                    <a:lnTo>
                      <a:pt x="276" y="134"/>
                    </a:lnTo>
                    <a:lnTo>
                      <a:pt x="276" y="133"/>
                    </a:lnTo>
                    <a:lnTo>
                      <a:pt x="276" y="133"/>
                    </a:lnTo>
                    <a:lnTo>
                      <a:pt x="274" y="134"/>
                    </a:lnTo>
                    <a:lnTo>
                      <a:pt x="274" y="134"/>
                    </a:lnTo>
                    <a:lnTo>
                      <a:pt x="272" y="133"/>
                    </a:lnTo>
                    <a:lnTo>
                      <a:pt x="272" y="133"/>
                    </a:lnTo>
                    <a:lnTo>
                      <a:pt x="272" y="133"/>
                    </a:lnTo>
                    <a:lnTo>
                      <a:pt x="271" y="134"/>
                    </a:lnTo>
                    <a:lnTo>
                      <a:pt x="268" y="136"/>
                    </a:lnTo>
                    <a:lnTo>
                      <a:pt x="266" y="136"/>
                    </a:lnTo>
                    <a:lnTo>
                      <a:pt x="266" y="134"/>
                    </a:lnTo>
                    <a:lnTo>
                      <a:pt x="266" y="133"/>
                    </a:lnTo>
                    <a:lnTo>
                      <a:pt x="266" y="133"/>
                    </a:lnTo>
                    <a:lnTo>
                      <a:pt x="265" y="131"/>
                    </a:lnTo>
                    <a:lnTo>
                      <a:pt x="265" y="131"/>
                    </a:lnTo>
                    <a:lnTo>
                      <a:pt x="265" y="131"/>
                    </a:lnTo>
                    <a:lnTo>
                      <a:pt x="261" y="131"/>
                    </a:lnTo>
                    <a:lnTo>
                      <a:pt x="261" y="131"/>
                    </a:lnTo>
                    <a:lnTo>
                      <a:pt x="261" y="133"/>
                    </a:lnTo>
                    <a:lnTo>
                      <a:pt x="257" y="128"/>
                    </a:lnTo>
                    <a:lnTo>
                      <a:pt x="255" y="131"/>
                    </a:lnTo>
                    <a:lnTo>
                      <a:pt x="254" y="133"/>
                    </a:lnTo>
                    <a:lnTo>
                      <a:pt x="250" y="134"/>
                    </a:lnTo>
                    <a:lnTo>
                      <a:pt x="249" y="134"/>
                    </a:lnTo>
                    <a:lnTo>
                      <a:pt x="246" y="133"/>
                    </a:lnTo>
                    <a:lnTo>
                      <a:pt x="244" y="134"/>
                    </a:lnTo>
                    <a:lnTo>
                      <a:pt x="241" y="136"/>
                    </a:lnTo>
                    <a:lnTo>
                      <a:pt x="241" y="136"/>
                    </a:lnTo>
                    <a:lnTo>
                      <a:pt x="239" y="136"/>
                    </a:lnTo>
                    <a:lnTo>
                      <a:pt x="239" y="136"/>
                    </a:lnTo>
                    <a:lnTo>
                      <a:pt x="239" y="134"/>
                    </a:lnTo>
                    <a:lnTo>
                      <a:pt x="239" y="133"/>
                    </a:lnTo>
                    <a:lnTo>
                      <a:pt x="239" y="129"/>
                    </a:lnTo>
                    <a:lnTo>
                      <a:pt x="239" y="128"/>
                    </a:lnTo>
                    <a:lnTo>
                      <a:pt x="238" y="128"/>
                    </a:lnTo>
                    <a:lnTo>
                      <a:pt x="238" y="126"/>
                    </a:lnTo>
                    <a:lnTo>
                      <a:pt x="236" y="128"/>
                    </a:lnTo>
                    <a:lnTo>
                      <a:pt x="236" y="128"/>
                    </a:lnTo>
                    <a:lnTo>
                      <a:pt x="235" y="128"/>
                    </a:lnTo>
                    <a:lnTo>
                      <a:pt x="233" y="128"/>
                    </a:lnTo>
                    <a:lnTo>
                      <a:pt x="231" y="128"/>
                    </a:lnTo>
                    <a:lnTo>
                      <a:pt x="228" y="129"/>
                    </a:lnTo>
                    <a:lnTo>
                      <a:pt x="227" y="129"/>
                    </a:lnTo>
                    <a:lnTo>
                      <a:pt x="225" y="129"/>
                    </a:lnTo>
                    <a:lnTo>
                      <a:pt x="225" y="128"/>
                    </a:lnTo>
                    <a:lnTo>
                      <a:pt x="225" y="128"/>
                    </a:lnTo>
                    <a:lnTo>
                      <a:pt x="225" y="128"/>
                    </a:lnTo>
                    <a:lnTo>
                      <a:pt x="225" y="128"/>
                    </a:lnTo>
                    <a:lnTo>
                      <a:pt x="224" y="128"/>
                    </a:lnTo>
                    <a:lnTo>
                      <a:pt x="224" y="129"/>
                    </a:lnTo>
                    <a:lnTo>
                      <a:pt x="222" y="128"/>
                    </a:lnTo>
                    <a:lnTo>
                      <a:pt x="220" y="126"/>
                    </a:lnTo>
                    <a:lnTo>
                      <a:pt x="219" y="128"/>
                    </a:lnTo>
                    <a:lnTo>
                      <a:pt x="217" y="128"/>
                    </a:lnTo>
                    <a:lnTo>
                      <a:pt x="217" y="128"/>
                    </a:lnTo>
                    <a:lnTo>
                      <a:pt x="217" y="128"/>
                    </a:lnTo>
                    <a:lnTo>
                      <a:pt x="216" y="128"/>
                    </a:lnTo>
                    <a:lnTo>
                      <a:pt x="216" y="125"/>
                    </a:lnTo>
                    <a:lnTo>
                      <a:pt x="214" y="117"/>
                    </a:lnTo>
                    <a:lnTo>
                      <a:pt x="214" y="114"/>
                    </a:lnTo>
                    <a:lnTo>
                      <a:pt x="214" y="114"/>
                    </a:lnTo>
                    <a:lnTo>
                      <a:pt x="213" y="112"/>
                    </a:lnTo>
                    <a:lnTo>
                      <a:pt x="213" y="110"/>
                    </a:lnTo>
                    <a:lnTo>
                      <a:pt x="213" y="109"/>
                    </a:lnTo>
                    <a:lnTo>
                      <a:pt x="214" y="107"/>
                    </a:lnTo>
                    <a:lnTo>
                      <a:pt x="213" y="106"/>
                    </a:lnTo>
                    <a:lnTo>
                      <a:pt x="213" y="104"/>
                    </a:lnTo>
                    <a:lnTo>
                      <a:pt x="213" y="103"/>
                    </a:lnTo>
                    <a:lnTo>
                      <a:pt x="211" y="101"/>
                    </a:lnTo>
                    <a:lnTo>
                      <a:pt x="209" y="99"/>
                    </a:lnTo>
                    <a:lnTo>
                      <a:pt x="208" y="99"/>
                    </a:lnTo>
                    <a:lnTo>
                      <a:pt x="205" y="98"/>
                    </a:lnTo>
                    <a:lnTo>
                      <a:pt x="203" y="98"/>
                    </a:lnTo>
                    <a:lnTo>
                      <a:pt x="203" y="98"/>
                    </a:lnTo>
                    <a:lnTo>
                      <a:pt x="201" y="96"/>
                    </a:lnTo>
                    <a:lnTo>
                      <a:pt x="203" y="96"/>
                    </a:lnTo>
                    <a:lnTo>
                      <a:pt x="203" y="95"/>
                    </a:lnTo>
                    <a:lnTo>
                      <a:pt x="203" y="95"/>
                    </a:lnTo>
                    <a:lnTo>
                      <a:pt x="203" y="95"/>
                    </a:lnTo>
                    <a:lnTo>
                      <a:pt x="201" y="93"/>
                    </a:lnTo>
                    <a:lnTo>
                      <a:pt x="201" y="93"/>
                    </a:lnTo>
                    <a:lnTo>
                      <a:pt x="200" y="92"/>
                    </a:lnTo>
                    <a:lnTo>
                      <a:pt x="200" y="92"/>
                    </a:lnTo>
                    <a:lnTo>
                      <a:pt x="200" y="88"/>
                    </a:lnTo>
                    <a:lnTo>
                      <a:pt x="200" y="88"/>
                    </a:lnTo>
                    <a:lnTo>
                      <a:pt x="201" y="87"/>
                    </a:lnTo>
                    <a:lnTo>
                      <a:pt x="201" y="85"/>
                    </a:lnTo>
                    <a:lnTo>
                      <a:pt x="201" y="85"/>
                    </a:lnTo>
                    <a:lnTo>
                      <a:pt x="201" y="85"/>
                    </a:lnTo>
                    <a:lnTo>
                      <a:pt x="201" y="84"/>
                    </a:lnTo>
                    <a:lnTo>
                      <a:pt x="201" y="84"/>
                    </a:lnTo>
                    <a:lnTo>
                      <a:pt x="200" y="84"/>
                    </a:lnTo>
                    <a:lnTo>
                      <a:pt x="200" y="82"/>
                    </a:lnTo>
                    <a:lnTo>
                      <a:pt x="198" y="81"/>
                    </a:lnTo>
                    <a:lnTo>
                      <a:pt x="197" y="77"/>
                    </a:lnTo>
                    <a:lnTo>
                      <a:pt x="197" y="74"/>
                    </a:lnTo>
                    <a:lnTo>
                      <a:pt x="197" y="73"/>
                    </a:lnTo>
                    <a:lnTo>
                      <a:pt x="198" y="69"/>
                    </a:lnTo>
                    <a:lnTo>
                      <a:pt x="198" y="68"/>
                    </a:lnTo>
                    <a:lnTo>
                      <a:pt x="200" y="68"/>
                    </a:lnTo>
                    <a:lnTo>
                      <a:pt x="200" y="68"/>
                    </a:lnTo>
                    <a:lnTo>
                      <a:pt x="200" y="68"/>
                    </a:lnTo>
                    <a:lnTo>
                      <a:pt x="200" y="68"/>
                    </a:lnTo>
                    <a:lnTo>
                      <a:pt x="198" y="68"/>
                    </a:lnTo>
                    <a:lnTo>
                      <a:pt x="200" y="65"/>
                    </a:lnTo>
                    <a:lnTo>
                      <a:pt x="200" y="63"/>
                    </a:lnTo>
                    <a:lnTo>
                      <a:pt x="201" y="62"/>
                    </a:lnTo>
                    <a:lnTo>
                      <a:pt x="203" y="62"/>
                    </a:lnTo>
                    <a:lnTo>
                      <a:pt x="203" y="58"/>
                    </a:lnTo>
                    <a:lnTo>
                      <a:pt x="205" y="58"/>
                    </a:lnTo>
                    <a:lnTo>
                      <a:pt x="208" y="57"/>
                    </a:lnTo>
                    <a:lnTo>
                      <a:pt x="206" y="58"/>
                    </a:lnTo>
                    <a:lnTo>
                      <a:pt x="206" y="58"/>
                    </a:lnTo>
                    <a:lnTo>
                      <a:pt x="206" y="60"/>
                    </a:lnTo>
                    <a:lnTo>
                      <a:pt x="208" y="60"/>
                    </a:lnTo>
                    <a:lnTo>
                      <a:pt x="208" y="62"/>
                    </a:lnTo>
                    <a:lnTo>
                      <a:pt x="209" y="63"/>
                    </a:lnTo>
                    <a:lnTo>
                      <a:pt x="211" y="65"/>
                    </a:lnTo>
                    <a:lnTo>
                      <a:pt x="211" y="65"/>
                    </a:lnTo>
                    <a:lnTo>
                      <a:pt x="213" y="66"/>
                    </a:lnTo>
                    <a:lnTo>
                      <a:pt x="213" y="66"/>
                    </a:lnTo>
                    <a:lnTo>
                      <a:pt x="214" y="68"/>
                    </a:lnTo>
                    <a:lnTo>
                      <a:pt x="214" y="68"/>
                    </a:lnTo>
                    <a:lnTo>
                      <a:pt x="217" y="71"/>
                    </a:lnTo>
                    <a:lnTo>
                      <a:pt x="219" y="73"/>
                    </a:lnTo>
                    <a:lnTo>
                      <a:pt x="219" y="73"/>
                    </a:lnTo>
                    <a:lnTo>
                      <a:pt x="220" y="73"/>
                    </a:lnTo>
                    <a:lnTo>
                      <a:pt x="222" y="73"/>
                    </a:lnTo>
                    <a:lnTo>
                      <a:pt x="227" y="71"/>
                    </a:lnTo>
                    <a:lnTo>
                      <a:pt x="227" y="71"/>
                    </a:lnTo>
                    <a:lnTo>
                      <a:pt x="228" y="69"/>
                    </a:lnTo>
                    <a:lnTo>
                      <a:pt x="231" y="71"/>
                    </a:lnTo>
                    <a:lnTo>
                      <a:pt x="235" y="71"/>
                    </a:lnTo>
                    <a:lnTo>
                      <a:pt x="235" y="71"/>
                    </a:lnTo>
                    <a:lnTo>
                      <a:pt x="236" y="71"/>
                    </a:lnTo>
                    <a:lnTo>
                      <a:pt x="238" y="71"/>
                    </a:lnTo>
                    <a:lnTo>
                      <a:pt x="238" y="71"/>
                    </a:lnTo>
                    <a:lnTo>
                      <a:pt x="239" y="71"/>
                    </a:lnTo>
                    <a:lnTo>
                      <a:pt x="241" y="69"/>
                    </a:lnTo>
                    <a:lnTo>
                      <a:pt x="242" y="69"/>
                    </a:lnTo>
                    <a:lnTo>
                      <a:pt x="244" y="68"/>
                    </a:lnTo>
                    <a:lnTo>
                      <a:pt x="244" y="66"/>
                    </a:lnTo>
                    <a:lnTo>
                      <a:pt x="244" y="65"/>
                    </a:lnTo>
                    <a:lnTo>
                      <a:pt x="246" y="65"/>
                    </a:lnTo>
                    <a:lnTo>
                      <a:pt x="247" y="63"/>
                    </a:lnTo>
                    <a:lnTo>
                      <a:pt x="249" y="63"/>
                    </a:lnTo>
                    <a:lnTo>
                      <a:pt x="255" y="63"/>
                    </a:lnTo>
                    <a:lnTo>
                      <a:pt x="257" y="63"/>
                    </a:lnTo>
                    <a:lnTo>
                      <a:pt x="257" y="63"/>
                    </a:lnTo>
                    <a:lnTo>
                      <a:pt x="257" y="65"/>
                    </a:lnTo>
                    <a:lnTo>
                      <a:pt x="257" y="65"/>
                    </a:lnTo>
                    <a:lnTo>
                      <a:pt x="257" y="65"/>
                    </a:lnTo>
                    <a:lnTo>
                      <a:pt x="258" y="65"/>
                    </a:lnTo>
                    <a:lnTo>
                      <a:pt x="261" y="66"/>
                    </a:lnTo>
                    <a:lnTo>
                      <a:pt x="263" y="66"/>
                    </a:lnTo>
                    <a:lnTo>
                      <a:pt x="263" y="66"/>
                    </a:lnTo>
                    <a:lnTo>
                      <a:pt x="265" y="68"/>
                    </a:lnTo>
                    <a:lnTo>
                      <a:pt x="266" y="68"/>
                    </a:lnTo>
                    <a:lnTo>
                      <a:pt x="268" y="66"/>
                    </a:lnTo>
                    <a:lnTo>
                      <a:pt x="268" y="65"/>
                    </a:lnTo>
                    <a:lnTo>
                      <a:pt x="269" y="65"/>
                    </a:lnTo>
                    <a:lnTo>
                      <a:pt x="271" y="65"/>
                    </a:lnTo>
                    <a:lnTo>
                      <a:pt x="272" y="65"/>
                    </a:lnTo>
                    <a:lnTo>
                      <a:pt x="274" y="65"/>
                    </a:lnTo>
                    <a:lnTo>
                      <a:pt x="276" y="63"/>
                    </a:lnTo>
                    <a:lnTo>
                      <a:pt x="279" y="65"/>
                    </a:lnTo>
                    <a:lnTo>
                      <a:pt x="279" y="65"/>
                    </a:lnTo>
                    <a:lnTo>
                      <a:pt x="279" y="63"/>
                    </a:lnTo>
                    <a:lnTo>
                      <a:pt x="280" y="62"/>
                    </a:lnTo>
                    <a:lnTo>
                      <a:pt x="280" y="62"/>
                    </a:lnTo>
                    <a:lnTo>
                      <a:pt x="280" y="58"/>
                    </a:lnTo>
                    <a:lnTo>
                      <a:pt x="280" y="58"/>
                    </a:lnTo>
                    <a:lnTo>
                      <a:pt x="282" y="58"/>
                    </a:lnTo>
                    <a:lnTo>
                      <a:pt x="282" y="58"/>
                    </a:lnTo>
                    <a:lnTo>
                      <a:pt x="282" y="57"/>
                    </a:lnTo>
                    <a:lnTo>
                      <a:pt x="283" y="57"/>
                    </a:lnTo>
                    <a:lnTo>
                      <a:pt x="282" y="57"/>
                    </a:lnTo>
                    <a:lnTo>
                      <a:pt x="282" y="55"/>
                    </a:lnTo>
                    <a:lnTo>
                      <a:pt x="282" y="54"/>
                    </a:lnTo>
                    <a:lnTo>
                      <a:pt x="282" y="54"/>
                    </a:lnTo>
                    <a:lnTo>
                      <a:pt x="282" y="54"/>
                    </a:lnTo>
                    <a:lnTo>
                      <a:pt x="283" y="52"/>
                    </a:lnTo>
                    <a:lnTo>
                      <a:pt x="285" y="52"/>
                    </a:lnTo>
                    <a:lnTo>
                      <a:pt x="287" y="51"/>
                    </a:lnTo>
                    <a:lnTo>
                      <a:pt x="287" y="49"/>
                    </a:lnTo>
                    <a:lnTo>
                      <a:pt x="288" y="49"/>
                    </a:lnTo>
                    <a:lnTo>
                      <a:pt x="288" y="49"/>
                    </a:lnTo>
                    <a:lnTo>
                      <a:pt x="287" y="47"/>
                    </a:lnTo>
                    <a:lnTo>
                      <a:pt x="287" y="47"/>
                    </a:lnTo>
                    <a:lnTo>
                      <a:pt x="287" y="47"/>
                    </a:lnTo>
                    <a:lnTo>
                      <a:pt x="287" y="46"/>
                    </a:lnTo>
                    <a:lnTo>
                      <a:pt x="287" y="46"/>
                    </a:lnTo>
                    <a:lnTo>
                      <a:pt x="287" y="46"/>
                    </a:lnTo>
                    <a:lnTo>
                      <a:pt x="287" y="44"/>
                    </a:lnTo>
                    <a:lnTo>
                      <a:pt x="287" y="44"/>
                    </a:lnTo>
                    <a:lnTo>
                      <a:pt x="288" y="43"/>
                    </a:lnTo>
                    <a:lnTo>
                      <a:pt x="288" y="41"/>
                    </a:lnTo>
                    <a:lnTo>
                      <a:pt x="290" y="43"/>
                    </a:lnTo>
                    <a:lnTo>
                      <a:pt x="291" y="43"/>
                    </a:lnTo>
                    <a:lnTo>
                      <a:pt x="291" y="41"/>
                    </a:lnTo>
                    <a:lnTo>
                      <a:pt x="293" y="41"/>
                    </a:lnTo>
                    <a:lnTo>
                      <a:pt x="293" y="40"/>
                    </a:lnTo>
                    <a:lnTo>
                      <a:pt x="293" y="40"/>
                    </a:lnTo>
                    <a:lnTo>
                      <a:pt x="293" y="38"/>
                    </a:lnTo>
                    <a:lnTo>
                      <a:pt x="293" y="36"/>
                    </a:lnTo>
                    <a:lnTo>
                      <a:pt x="293" y="36"/>
                    </a:lnTo>
                    <a:lnTo>
                      <a:pt x="293" y="35"/>
                    </a:lnTo>
                    <a:lnTo>
                      <a:pt x="293" y="33"/>
                    </a:lnTo>
                    <a:lnTo>
                      <a:pt x="293" y="32"/>
                    </a:lnTo>
                    <a:lnTo>
                      <a:pt x="293" y="29"/>
                    </a:lnTo>
                    <a:lnTo>
                      <a:pt x="295" y="29"/>
                    </a:lnTo>
                    <a:lnTo>
                      <a:pt x="295" y="27"/>
                    </a:lnTo>
                    <a:lnTo>
                      <a:pt x="295" y="25"/>
                    </a:lnTo>
                    <a:lnTo>
                      <a:pt x="296" y="24"/>
                    </a:lnTo>
                    <a:lnTo>
                      <a:pt x="298" y="24"/>
                    </a:lnTo>
                    <a:lnTo>
                      <a:pt x="298" y="22"/>
                    </a:lnTo>
                    <a:lnTo>
                      <a:pt x="298" y="22"/>
                    </a:lnTo>
                    <a:lnTo>
                      <a:pt x="299" y="24"/>
                    </a:lnTo>
                    <a:lnTo>
                      <a:pt x="301" y="22"/>
                    </a:lnTo>
                    <a:lnTo>
                      <a:pt x="302" y="22"/>
                    </a:lnTo>
                    <a:lnTo>
                      <a:pt x="304" y="22"/>
                    </a:lnTo>
                    <a:lnTo>
                      <a:pt x="306" y="24"/>
                    </a:lnTo>
                    <a:lnTo>
                      <a:pt x="306" y="24"/>
                    </a:lnTo>
                    <a:lnTo>
                      <a:pt x="307" y="22"/>
                    </a:lnTo>
                    <a:close/>
                    <a:moveTo>
                      <a:pt x="455" y="21"/>
                    </a:moveTo>
                    <a:lnTo>
                      <a:pt x="455" y="21"/>
                    </a:lnTo>
                    <a:lnTo>
                      <a:pt x="457" y="21"/>
                    </a:lnTo>
                    <a:lnTo>
                      <a:pt x="457" y="22"/>
                    </a:lnTo>
                    <a:lnTo>
                      <a:pt x="457" y="24"/>
                    </a:lnTo>
                    <a:lnTo>
                      <a:pt x="457" y="25"/>
                    </a:lnTo>
                    <a:lnTo>
                      <a:pt x="455" y="27"/>
                    </a:lnTo>
                    <a:lnTo>
                      <a:pt x="455" y="29"/>
                    </a:lnTo>
                    <a:lnTo>
                      <a:pt x="454" y="27"/>
                    </a:lnTo>
                    <a:lnTo>
                      <a:pt x="454" y="27"/>
                    </a:lnTo>
                    <a:lnTo>
                      <a:pt x="455" y="25"/>
                    </a:lnTo>
                    <a:lnTo>
                      <a:pt x="455" y="24"/>
                    </a:lnTo>
                    <a:lnTo>
                      <a:pt x="455" y="24"/>
                    </a:lnTo>
                    <a:lnTo>
                      <a:pt x="455" y="22"/>
                    </a:lnTo>
                    <a:lnTo>
                      <a:pt x="455" y="22"/>
                    </a:lnTo>
                    <a:lnTo>
                      <a:pt x="455" y="21"/>
                    </a:lnTo>
                    <a:close/>
                    <a:moveTo>
                      <a:pt x="1" y="5"/>
                    </a:moveTo>
                    <a:lnTo>
                      <a:pt x="3" y="5"/>
                    </a:lnTo>
                    <a:lnTo>
                      <a:pt x="4" y="5"/>
                    </a:lnTo>
                    <a:lnTo>
                      <a:pt x="6" y="5"/>
                    </a:lnTo>
                    <a:lnTo>
                      <a:pt x="8" y="6"/>
                    </a:lnTo>
                    <a:lnTo>
                      <a:pt x="11" y="8"/>
                    </a:lnTo>
                    <a:lnTo>
                      <a:pt x="12" y="10"/>
                    </a:lnTo>
                    <a:lnTo>
                      <a:pt x="14" y="10"/>
                    </a:lnTo>
                    <a:lnTo>
                      <a:pt x="17" y="10"/>
                    </a:lnTo>
                    <a:lnTo>
                      <a:pt x="20" y="10"/>
                    </a:lnTo>
                    <a:lnTo>
                      <a:pt x="23" y="10"/>
                    </a:lnTo>
                    <a:lnTo>
                      <a:pt x="25" y="10"/>
                    </a:lnTo>
                    <a:lnTo>
                      <a:pt x="26" y="10"/>
                    </a:lnTo>
                    <a:lnTo>
                      <a:pt x="28" y="11"/>
                    </a:lnTo>
                    <a:lnTo>
                      <a:pt x="31" y="10"/>
                    </a:lnTo>
                    <a:lnTo>
                      <a:pt x="33" y="10"/>
                    </a:lnTo>
                    <a:lnTo>
                      <a:pt x="33" y="11"/>
                    </a:lnTo>
                    <a:lnTo>
                      <a:pt x="33" y="11"/>
                    </a:lnTo>
                    <a:lnTo>
                      <a:pt x="36" y="13"/>
                    </a:lnTo>
                    <a:lnTo>
                      <a:pt x="37" y="16"/>
                    </a:lnTo>
                    <a:lnTo>
                      <a:pt x="39" y="18"/>
                    </a:lnTo>
                    <a:lnTo>
                      <a:pt x="39" y="19"/>
                    </a:lnTo>
                    <a:lnTo>
                      <a:pt x="39" y="19"/>
                    </a:lnTo>
                    <a:lnTo>
                      <a:pt x="44" y="22"/>
                    </a:lnTo>
                    <a:lnTo>
                      <a:pt x="44" y="24"/>
                    </a:lnTo>
                    <a:lnTo>
                      <a:pt x="42" y="25"/>
                    </a:lnTo>
                    <a:lnTo>
                      <a:pt x="44" y="27"/>
                    </a:lnTo>
                    <a:lnTo>
                      <a:pt x="47" y="29"/>
                    </a:lnTo>
                    <a:lnTo>
                      <a:pt x="49" y="29"/>
                    </a:lnTo>
                    <a:lnTo>
                      <a:pt x="50" y="30"/>
                    </a:lnTo>
                    <a:lnTo>
                      <a:pt x="50" y="30"/>
                    </a:lnTo>
                    <a:lnTo>
                      <a:pt x="50" y="32"/>
                    </a:lnTo>
                    <a:lnTo>
                      <a:pt x="52" y="32"/>
                    </a:lnTo>
                    <a:lnTo>
                      <a:pt x="56" y="33"/>
                    </a:lnTo>
                    <a:lnTo>
                      <a:pt x="61" y="38"/>
                    </a:lnTo>
                    <a:lnTo>
                      <a:pt x="64" y="40"/>
                    </a:lnTo>
                    <a:lnTo>
                      <a:pt x="67" y="43"/>
                    </a:lnTo>
                    <a:lnTo>
                      <a:pt x="67" y="44"/>
                    </a:lnTo>
                    <a:lnTo>
                      <a:pt x="69" y="46"/>
                    </a:lnTo>
                    <a:lnTo>
                      <a:pt x="71" y="47"/>
                    </a:lnTo>
                    <a:lnTo>
                      <a:pt x="72" y="51"/>
                    </a:lnTo>
                    <a:lnTo>
                      <a:pt x="74" y="51"/>
                    </a:lnTo>
                    <a:lnTo>
                      <a:pt x="74" y="52"/>
                    </a:lnTo>
                    <a:lnTo>
                      <a:pt x="75" y="52"/>
                    </a:lnTo>
                    <a:lnTo>
                      <a:pt x="75" y="54"/>
                    </a:lnTo>
                    <a:lnTo>
                      <a:pt x="77" y="55"/>
                    </a:lnTo>
                    <a:lnTo>
                      <a:pt x="78" y="55"/>
                    </a:lnTo>
                    <a:lnTo>
                      <a:pt x="80" y="57"/>
                    </a:lnTo>
                    <a:lnTo>
                      <a:pt x="82" y="57"/>
                    </a:lnTo>
                    <a:lnTo>
                      <a:pt x="82" y="55"/>
                    </a:lnTo>
                    <a:lnTo>
                      <a:pt x="80" y="55"/>
                    </a:lnTo>
                    <a:lnTo>
                      <a:pt x="80" y="54"/>
                    </a:lnTo>
                    <a:lnTo>
                      <a:pt x="80" y="54"/>
                    </a:lnTo>
                    <a:lnTo>
                      <a:pt x="82" y="52"/>
                    </a:lnTo>
                    <a:lnTo>
                      <a:pt x="82" y="52"/>
                    </a:lnTo>
                    <a:lnTo>
                      <a:pt x="83" y="52"/>
                    </a:lnTo>
                    <a:lnTo>
                      <a:pt x="86" y="55"/>
                    </a:lnTo>
                    <a:lnTo>
                      <a:pt x="86" y="57"/>
                    </a:lnTo>
                    <a:lnTo>
                      <a:pt x="88" y="58"/>
                    </a:lnTo>
                    <a:lnTo>
                      <a:pt x="88" y="60"/>
                    </a:lnTo>
                    <a:lnTo>
                      <a:pt x="90" y="62"/>
                    </a:lnTo>
                    <a:lnTo>
                      <a:pt x="91" y="62"/>
                    </a:lnTo>
                    <a:lnTo>
                      <a:pt x="93" y="62"/>
                    </a:lnTo>
                    <a:lnTo>
                      <a:pt x="94" y="62"/>
                    </a:lnTo>
                    <a:lnTo>
                      <a:pt x="97" y="65"/>
                    </a:lnTo>
                    <a:lnTo>
                      <a:pt x="99" y="66"/>
                    </a:lnTo>
                    <a:lnTo>
                      <a:pt x="99" y="68"/>
                    </a:lnTo>
                    <a:lnTo>
                      <a:pt x="101" y="69"/>
                    </a:lnTo>
                    <a:lnTo>
                      <a:pt x="101" y="71"/>
                    </a:lnTo>
                    <a:lnTo>
                      <a:pt x="101" y="71"/>
                    </a:lnTo>
                    <a:lnTo>
                      <a:pt x="102" y="73"/>
                    </a:lnTo>
                    <a:lnTo>
                      <a:pt x="104" y="74"/>
                    </a:lnTo>
                    <a:lnTo>
                      <a:pt x="105" y="74"/>
                    </a:lnTo>
                    <a:lnTo>
                      <a:pt x="110" y="76"/>
                    </a:lnTo>
                    <a:lnTo>
                      <a:pt x="112" y="76"/>
                    </a:lnTo>
                    <a:lnTo>
                      <a:pt x="112" y="77"/>
                    </a:lnTo>
                    <a:lnTo>
                      <a:pt x="113" y="79"/>
                    </a:lnTo>
                    <a:lnTo>
                      <a:pt x="112" y="79"/>
                    </a:lnTo>
                    <a:lnTo>
                      <a:pt x="108" y="81"/>
                    </a:lnTo>
                    <a:lnTo>
                      <a:pt x="105" y="82"/>
                    </a:lnTo>
                    <a:lnTo>
                      <a:pt x="108" y="82"/>
                    </a:lnTo>
                    <a:lnTo>
                      <a:pt x="110" y="82"/>
                    </a:lnTo>
                    <a:lnTo>
                      <a:pt x="112" y="81"/>
                    </a:lnTo>
                    <a:lnTo>
                      <a:pt x="113" y="79"/>
                    </a:lnTo>
                    <a:lnTo>
                      <a:pt x="116" y="79"/>
                    </a:lnTo>
                    <a:lnTo>
                      <a:pt x="116" y="77"/>
                    </a:lnTo>
                    <a:lnTo>
                      <a:pt x="118" y="77"/>
                    </a:lnTo>
                    <a:lnTo>
                      <a:pt x="118" y="79"/>
                    </a:lnTo>
                    <a:lnTo>
                      <a:pt x="119" y="81"/>
                    </a:lnTo>
                    <a:lnTo>
                      <a:pt x="121" y="81"/>
                    </a:lnTo>
                    <a:lnTo>
                      <a:pt x="123" y="82"/>
                    </a:lnTo>
                    <a:lnTo>
                      <a:pt x="123" y="85"/>
                    </a:lnTo>
                    <a:lnTo>
                      <a:pt x="123" y="85"/>
                    </a:lnTo>
                    <a:lnTo>
                      <a:pt x="119" y="87"/>
                    </a:lnTo>
                    <a:lnTo>
                      <a:pt x="118" y="88"/>
                    </a:lnTo>
                    <a:lnTo>
                      <a:pt x="118" y="88"/>
                    </a:lnTo>
                    <a:lnTo>
                      <a:pt x="118" y="90"/>
                    </a:lnTo>
                    <a:lnTo>
                      <a:pt x="118" y="90"/>
                    </a:lnTo>
                    <a:lnTo>
                      <a:pt x="119" y="92"/>
                    </a:lnTo>
                    <a:lnTo>
                      <a:pt x="119" y="92"/>
                    </a:lnTo>
                    <a:lnTo>
                      <a:pt x="118" y="93"/>
                    </a:lnTo>
                    <a:lnTo>
                      <a:pt x="118" y="93"/>
                    </a:lnTo>
                    <a:lnTo>
                      <a:pt x="119" y="96"/>
                    </a:lnTo>
                    <a:lnTo>
                      <a:pt x="119" y="96"/>
                    </a:lnTo>
                    <a:lnTo>
                      <a:pt x="123" y="98"/>
                    </a:lnTo>
                    <a:lnTo>
                      <a:pt x="126" y="99"/>
                    </a:lnTo>
                    <a:lnTo>
                      <a:pt x="127" y="99"/>
                    </a:lnTo>
                    <a:lnTo>
                      <a:pt x="129" y="101"/>
                    </a:lnTo>
                    <a:lnTo>
                      <a:pt x="131" y="101"/>
                    </a:lnTo>
                    <a:lnTo>
                      <a:pt x="132" y="101"/>
                    </a:lnTo>
                    <a:lnTo>
                      <a:pt x="132" y="101"/>
                    </a:lnTo>
                    <a:lnTo>
                      <a:pt x="132" y="103"/>
                    </a:lnTo>
                    <a:lnTo>
                      <a:pt x="132" y="104"/>
                    </a:lnTo>
                    <a:lnTo>
                      <a:pt x="134" y="109"/>
                    </a:lnTo>
                    <a:lnTo>
                      <a:pt x="134" y="110"/>
                    </a:lnTo>
                    <a:lnTo>
                      <a:pt x="134" y="112"/>
                    </a:lnTo>
                    <a:lnTo>
                      <a:pt x="134" y="114"/>
                    </a:lnTo>
                    <a:lnTo>
                      <a:pt x="135" y="114"/>
                    </a:lnTo>
                    <a:lnTo>
                      <a:pt x="137" y="115"/>
                    </a:lnTo>
                    <a:lnTo>
                      <a:pt x="138" y="115"/>
                    </a:lnTo>
                    <a:lnTo>
                      <a:pt x="138" y="117"/>
                    </a:lnTo>
                    <a:lnTo>
                      <a:pt x="138" y="117"/>
                    </a:lnTo>
                    <a:lnTo>
                      <a:pt x="137" y="118"/>
                    </a:lnTo>
                    <a:lnTo>
                      <a:pt x="135" y="120"/>
                    </a:lnTo>
                    <a:lnTo>
                      <a:pt x="135" y="120"/>
                    </a:lnTo>
                    <a:lnTo>
                      <a:pt x="135" y="121"/>
                    </a:lnTo>
                    <a:lnTo>
                      <a:pt x="135" y="123"/>
                    </a:lnTo>
                    <a:lnTo>
                      <a:pt x="137" y="123"/>
                    </a:lnTo>
                    <a:lnTo>
                      <a:pt x="137" y="121"/>
                    </a:lnTo>
                    <a:lnTo>
                      <a:pt x="138" y="120"/>
                    </a:lnTo>
                    <a:lnTo>
                      <a:pt x="140" y="120"/>
                    </a:lnTo>
                    <a:lnTo>
                      <a:pt x="140" y="120"/>
                    </a:lnTo>
                    <a:lnTo>
                      <a:pt x="142" y="120"/>
                    </a:lnTo>
                    <a:lnTo>
                      <a:pt x="145" y="120"/>
                    </a:lnTo>
                    <a:lnTo>
                      <a:pt x="146" y="120"/>
                    </a:lnTo>
                    <a:lnTo>
                      <a:pt x="148" y="120"/>
                    </a:lnTo>
                    <a:lnTo>
                      <a:pt x="149" y="121"/>
                    </a:lnTo>
                    <a:lnTo>
                      <a:pt x="154" y="126"/>
                    </a:lnTo>
                    <a:lnTo>
                      <a:pt x="156" y="129"/>
                    </a:lnTo>
                    <a:lnTo>
                      <a:pt x="156" y="131"/>
                    </a:lnTo>
                    <a:lnTo>
                      <a:pt x="156" y="131"/>
                    </a:lnTo>
                    <a:lnTo>
                      <a:pt x="156" y="133"/>
                    </a:lnTo>
                    <a:lnTo>
                      <a:pt x="154" y="134"/>
                    </a:lnTo>
                    <a:lnTo>
                      <a:pt x="154" y="136"/>
                    </a:lnTo>
                    <a:lnTo>
                      <a:pt x="153" y="137"/>
                    </a:lnTo>
                    <a:lnTo>
                      <a:pt x="153" y="139"/>
                    </a:lnTo>
                    <a:lnTo>
                      <a:pt x="154" y="139"/>
                    </a:lnTo>
                    <a:lnTo>
                      <a:pt x="154" y="140"/>
                    </a:lnTo>
                    <a:lnTo>
                      <a:pt x="154" y="140"/>
                    </a:lnTo>
                    <a:lnTo>
                      <a:pt x="153" y="145"/>
                    </a:lnTo>
                    <a:lnTo>
                      <a:pt x="153" y="145"/>
                    </a:lnTo>
                    <a:lnTo>
                      <a:pt x="154" y="151"/>
                    </a:lnTo>
                    <a:lnTo>
                      <a:pt x="154" y="153"/>
                    </a:lnTo>
                    <a:lnTo>
                      <a:pt x="153" y="155"/>
                    </a:lnTo>
                    <a:lnTo>
                      <a:pt x="154" y="158"/>
                    </a:lnTo>
                    <a:lnTo>
                      <a:pt x="153" y="167"/>
                    </a:lnTo>
                    <a:lnTo>
                      <a:pt x="153" y="167"/>
                    </a:lnTo>
                    <a:lnTo>
                      <a:pt x="151" y="169"/>
                    </a:lnTo>
                    <a:lnTo>
                      <a:pt x="151" y="169"/>
                    </a:lnTo>
                    <a:lnTo>
                      <a:pt x="149" y="169"/>
                    </a:lnTo>
                    <a:lnTo>
                      <a:pt x="149" y="169"/>
                    </a:lnTo>
                    <a:lnTo>
                      <a:pt x="148" y="167"/>
                    </a:lnTo>
                    <a:lnTo>
                      <a:pt x="148" y="167"/>
                    </a:lnTo>
                    <a:lnTo>
                      <a:pt x="146" y="166"/>
                    </a:lnTo>
                    <a:lnTo>
                      <a:pt x="145" y="166"/>
                    </a:lnTo>
                    <a:lnTo>
                      <a:pt x="143" y="167"/>
                    </a:lnTo>
                    <a:lnTo>
                      <a:pt x="142" y="167"/>
                    </a:lnTo>
                    <a:lnTo>
                      <a:pt x="142" y="167"/>
                    </a:lnTo>
                    <a:lnTo>
                      <a:pt x="140" y="167"/>
                    </a:lnTo>
                    <a:lnTo>
                      <a:pt x="135" y="164"/>
                    </a:lnTo>
                    <a:lnTo>
                      <a:pt x="135" y="166"/>
                    </a:lnTo>
                    <a:lnTo>
                      <a:pt x="135" y="166"/>
                    </a:lnTo>
                    <a:lnTo>
                      <a:pt x="135" y="169"/>
                    </a:lnTo>
                    <a:lnTo>
                      <a:pt x="135" y="170"/>
                    </a:lnTo>
                    <a:lnTo>
                      <a:pt x="135" y="170"/>
                    </a:lnTo>
                    <a:lnTo>
                      <a:pt x="135" y="170"/>
                    </a:lnTo>
                    <a:lnTo>
                      <a:pt x="134" y="169"/>
                    </a:lnTo>
                    <a:lnTo>
                      <a:pt x="132" y="167"/>
                    </a:lnTo>
                    <a:lnTo>
                      <a:pt x="129" y="166"/>
                    </a:lnTo>
                    <a:lnTo>
                      <a:pt x="129" y="164"/>
                    </a:lnTo>
                    <a:lnTo>
                      <a:pt x="127" y="162"/>
                    </a:lnTo>
                    <a:lnTo>
                      <a:pt x="124" y="158"/>
                    </a:lnTo>
                    <a:lnTo>
                      <a:pt x="123" y="158"/>
                    </a:lnTo>
                    <a:lnTo>
                      <a:pt x="118" y="155"/>
                    </a:lnTo>
                    <a:lnTo>
                      <a:pt x="116" y="153"/>
                    </a:lnTo>
                    <a:lnTo>
                      <a:pt x="115" y="153"/>
                    </a:lnTo>
                    <a:lnTo>
                      <a:pt x="113" y="151"/>
                    </a:lnTo>
                    <a:lnTo>
                      <a:pt x="110" y="150"/>
                    </a:lnTo>
                    <a:lnTo>
                      <a:pt x="105" y="145"/>
                    </a:lnTo>
                    <a:lnTo>
                      <a:pt x="102" y="142"/>
                    </a:lnTo>
                    <a:lnTo>
                      <a:pt x="101" y="139"/>
                    </a:lnTo>
                    <a:lnTo>
                      <a:pt x="99" y="137"/>
                    </a:lnTo>
                    <a:lnTo>
                      <a:pt x="94" y="134"/>
                    </a:lnTo>
                    <a:lnTo>
                      <a:pt x="93" y="133"/>
                    </a:lnTo>
                    <a:lnTo>
                      <a:pt x="91" y="131"/>
                    </a:lnTo>
                    <a:lnTo>
                      <a:pt x="90" y="126"/>
                    </a:lnTo>
                    <a:lnTo>
                      <a:pt x="88" y="126"/>
                    </a:lnTo>
                    <a:lnTo>
                      <a:pt x="88" y="125"/>
                    </a:lnTo>
                    <a:lnTo>
                      <a:pt x="86" y="123"/>
                    </a:lnTo>
                    <a:lnTo>
                      <a:pt x="85" y="123"/>
                    </a:lnTo>
                    <a:lnTo>
                      <a:pt x="82" y="118"/>
                    </a:lnTo>
                    <a:lnTo>
                      <a:pt x="82" y="118"/>
                    </a:lnTo>
                    <a:lnTo>
                      <a:pt x="80" y="117"/>
                    </a:lnTo>
                    <a:lnTo>
                      <a:pt x="80" y="114"/>
                    </a:lnTo>
                    <a:lnTo>
                      <a:pt x="75" y="104"/>
                    </a:lnTo>
                    <a:lnTo>
                      <a:pt x="74" y="101"/>
                    </a:lnTo>
                    <a:lnTo>
                      <a:pt x="72" y="98"/>
                    </a:lnTo>
                    <a:lnTo>
                      <a:pt x="72" y="96"/>
                    </a:lnTo>
                    <a:lnTo>
                      <a:pt x="69" y="93"/>
                    </a:lnTo>
                    <a:lnTo>
                      <a:pt x="69" y="92"/>
                    </a:lnTo>
                    <a:lnTo>
                      <a:pt x="67" y="92"/>
                    </a:lnTo>
                    <a:lnTo>
                      <a:pt x="66" y="90"/>
                    </a:lnTo>
                    <a:lnTo>
                      <a:pt x="64" y="85"/>
                    </a:lnTo>
                    <a:lnTo>
                      <a:pt x="64" y="85"/>
                    </a:lnTo>
                    <a:lnTo>
                      <a:pt x="63" y="84"/>
                    </a:lnTo>
                    <a:lnTo>
                      <a:pt x="58" y="82"/>
                    </a:lnTo>
                    <a:lnTo>
                      <a:pt x="58" y="82"/>
                    </a:lnTo>
                    <a:lnTo>
                      <a:pt x="56" y="81"/>
                    </a:lnTo>
                    <a:lnTo>
                      <a:pt x="55" y="79"/>
                    </a:lnTo>
                    <a:lnTo>
                      <a:pt x="55" y="76"/>
                    </a:lnTo>
                    <a:lnTo>
                      <a:pt x="53" y="71"/>
                    </a:lnTo>
                    <a:lnTo>
                      <a:pt x="52" y="63"/>
                    </a:lnTo>
                    <a:lnTo>
                      <a:pt x="50" y="62"/>
                    </a:lnTo>
                    <a:lnTo>
                      <a:pt x="49" y="58"/>
                    </a:lnTo>
                    <a:lnTo>
                      <a:pt x="47" y="58"/>
                    </a:lnTo>
                    <a:lnTo>
                      <a:pt x="41" y="54"/>
                    </a:lnTo>
                    <a:lnTo>
                      <a:pt x="39" y="54"/>
                    </a:lnTo>
                    <a:lnTo>
                      <a:pt x="37" y="52"/>
                    </a:lnTo>
                    <a:lnTo>
                      <a:pt x="36" y="52"/>
                    </a:lnTo>
                    <a:lnTo>
                      <a:pt x="34" y="52"/>
                    </a:lnTo>
                    <a:lnTo>
                      <a:pt x="34" y="49"/>
                    </a:lnTo>
                    <a:lnTo>
                      <a:pt x="34" y="47"/>
                    </a:lnTo>
                    <a:lnTo>
                      <a:pt x="34" y="46"/>
                    </a:lnTo>
                    <a:lnTo>
                      <a:pt x="33" y="44"/>
                    </a:lnTo>
                    <a:lnTo>
                      <a:pt x="31" y="43"/>
                    </a:lnTo>
                    <a:lnTo>
                      <a:pt x="30" y="41"/>
                    </a:lnTo>
                    <a:lnTo>
                      <a:pt x="28" y="40"/>
                    </a:lnTo>
                    <a:lnTo>
                      <a:pt x="28" y="38"/>
                    </a:lnTo>
                    <a:lnTo>
                      <a:pt x="25" y="33"/>
                    </a:lnTo>
                    <a:lnTo>
                      <a:pt x="23" y="33"/>
                    </a:lnTo>
                    <a:lnTo>
                      <a:pt x="22" y="32"/>
                    </a:lnTo>
                    <a:lnTo>
                      <a:pt x="19" y="32"/>
                    </a:lnTo>
                    <a:lnTo>
                      <a:pt x="17" y="30"/>
                    </a:lnTo>
                    <a:lnTo>
                      <a:pt x="15" y="29"/>
                    </a:lnTo>
                    <a:lnTo>
                      <a:pt x="14" y="27"/>
                    </a:lnTo>
                    <a:lnTo>
                      <a:pt x="11" y="24"/>
                    </a:lnTo>
                    <a:lnTo>
                      <a:pt x="4" y="19"/>
                    </a:lnTo>
                    <a:lnTo>
                      <a:pt x="3" y="18"/>
                    </a:lnTo>
                    <a:lnTo>
                      <a:pt x="3" y="16"/>
                    </a:lnTo>
                    <a:lnTo>
                      <a:pt x="1" y="14"/>
                    </a:lnTo>
                    <a:lnTo>
                      <a:pt x="0" y="10"/>
                    </a:lnTo>
                    <a:lnTo>
                      <a:pt x="0" y="8"/>
                    </a:lnTo>
                    <a:lnTo>
                      <a:pt x="0" y="8"/>
                    </a:lnTo>
                    <a:lnTo>
                      <a:pt x="0" y="6"/>
                    </a:lnTo>
                    <a:lnTo>
                      <a:pt x="0" y="6"/>
                    </a:lnTo>
                    <a:lnTo>
                      <a:pt x="0" y="5"/>
                    </a:lnTo>
                    <a:lnTo>
                      <a:pt x="0" y="5"/>
                    </a:lnTo>
                    <a:lnTo>
                      <a:pt x="1" y="5"/>
                    </a:lnTo>
                    <a:close/>
                    <a:moveTo>
                      <a:pt x="0" y="0"/>
                    </a:moveTo>
                    <a:lnTo>
                      <a:pt x="0" y="0"/>
                    </a:lnTo>
                    <a:lnTo>
                      <a:pt x="1" y="0"/>
                    </a:lnTo>
                    <a:lnTo>
                      <a:pt x="1" y="2"/>
                    </a:lnTo>
                    <a:lnTo>
                      <a:pt x="1" y="2"/>
                    </a:lnTo>
                    <a:lnTo>
                      <a:pt x="1" y="2"/>
                    </a:lnTo>
                    <a:lnTo>
                      <a:pt x="0" y="2"/>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4" name="Freeform 253">
                <a:extLst>
                  <a:ext uri="{FF2B5EF4-FFF2-40B4-BE49-F238E27FC236}">
                    <a16:creationId xmlns:a16="http://schemas.microsoft.com/office/drawing/2014/main" id="{C77128BD-1875-4D9A-A655-1EDE871F5955}"/>
                  </a:ext>
                </a:extLst>
              </p:cNvPr>
              <p:cNvSpPr>
                <a:spLocks/>
              </p:cNvSpPr>
              <p:nvPr/>
            </p:nvSpPr>
            <p:spPr bwMode="auto">
              <a:xfrm>
                <a:off x="6217214" y="2938413"/>
                <a:ext cx="192974" cy="99411"/>
              </a:xfrm>
              <a:custGeom>
                <a:avLst/>
                <a:gdLst>
                  <a:gd name="T0" fmla="*/ 79 w 99"/>
                  <a:gd name="T1" fmla="*/ 0 h 51"/>
                  <a:gd name="T2" fmla="*/ 82 w 99"/>
                  <a:gd name="T3" fmla="*/ 4 h 51"/>
                  <a:gd name="T4" fmla="*/ 88 w 99"/>
                  <a:gd name="T5" fmla="*/ 2 h 51"/>
                  <a:gd name="T6" fmla="*/ 90 w 99"/>
                  <a:gd name="T7" fmla="*/ 4 h 51"/>
                  <a:gd name="T8" fmla="*/ 91 w 99"/>
                  <a:gd name="T9" fmla="*/ 5 h 51"/>
                  <a:gd name="T10" fmla="*/ 96 w 99"/>
                  <a:gd name="T11" fmla="*/ 8 h 51"/>
                  <a:gd name="T12" fmla="*/ 98 w 99"/>
                  <a:gd name="T13" fmla="*/ 8 h 51"/>
                  <a:gd name="T14" fmla="*/ 98 w 99"/>
                  <a:gd name="T15" fmla="*/ 11 h 51"/>
                  <a:gd name="T16" fmla="*/ 94 w 99"/>
                  <a:gd name="T17" fmla="*/ 15 h 51"/>
                  <a:gd name="T18" fmla="*/ 91 w 99"/>
                  <a:gd name="T19" fmla="*/ 15 h 51"/>
                  <a:gd name="T20" fmla="*/ 88 w 99"/>
                  <a:gd name="T21" fmla="*/ 18 h 51"/>
                  <a:gd name="T22" fmla="*/ 85 w 99"/>
                  <a:gd name="T23" fmla="*/ 21 h 51"/>
                  <a:gd name="T24" fmla="*/ 82 w 99"/>
                  <a:gd name="T25" fmla="*/ 27 h 51"/>
                  <a:gd name="T26" fmla="*/ 80 w 99"/>
                  <a:gd name="T27" fmla="*/ 30 h 51"/>
                  <a:gd name="T28" fmla="*/ 77 w 99"/>
                  <a:gd name="T29" fmla="*/ 35 h 51"/>
                  <a:gd name="T30" fmla="*/ 76 w 99"/>
                  <a:gd name="T31" fmla="*/ 38 h 51"/>
                  <a:gd name="T32" fmla="*/ 74 w 99"/>
                  <a:gd name="T33" fmla="*/ 40 h 51"/>
                  <a:gd name="T34" fmla="*/ 69 w 99"/>
                  <a:gd name="T35" fmla="*/ 41 h 51"/>
                  <a:gd name="T36" fmla="*/ 68 w 99"/>
                  <a:gd name="T37" fmla="*/ 43 h 51"/>
                  <a:gd name="T38" fmla="*/ 61 w 99"/>
                  <a:gd name="T39" fmla="*/ 45 h 51"/>
                  <a:gd name="T40" fmla="*/ 57 w 99"/>
                  <a:gd name="T41" fmla="*/ 43 h 51"/>
                  <a:gd name="T42" fmla="*/ 50 w 99"/>
                  <a:gd name="T43" fmla="*/ 43 h 51"/>
                  <a:gd name="T44" fmla="*/ 47 w 99"/>
                  <a:gd name="T45" fmla="*/ 46 h 51"/>
                  <a:gd name="T46" fmla="*/ 44 w 99"/>
                  <a:gd name="T47" fmla="*/ 46 h 51"/>
                  <a:gd name="T48" fmla="*/ 41 w 99"/>
                  <a:gd name="T49" fmla="*/ 48 h 51"/>
                  <a:gd name="T50" fmla="*/ 38 w 99"/>
                  <a:gd name="T51" fmla="*/ 48 h 51"/>
                  <a:gd name="T52" fmla="*/ 35 w 99"/>
                  <a:gd name="T53" fmla="*/ 51 h 51"/>
                  <a:gd name="T54" fmla="*/ 27 w 99"/>
                  <a:gd name="T55" fmla="*/ 51 h 51"/>
                  <a:gd name="T56" fmla="*/ 22 w 99"/>
                  <a:gd name="T57" fmla="*/ 48 h 51"/>
                  <a:gd name="T58" fmla="*/ 17 w 99"/>
                  <a:gd name="T59" fmla="*/ 45 h 51"/>
                  <a:gd name="T60" fmla="*/ 11 w 99"/>
                  <a:gd name="T61" fmla="*/ 40 h 51"/>
                  <a:gd name="T62" fmla="*/ 6 w 99"/>
                  <a:gd name="T63" fmla="*/ 37 h 51"/>
                  <a:gd name="T64" fmla="*/ 5 w 99"/>
                  <a:gd name="T65" fmla="*/ 34 h 51"/>
                  <a:gd name="T66" fmla="*/ 3 w 99"/>
                  <a:gd name="T67" fmla="*/ 30 h 51"/>
                  <a:gd name="T68" fmla="*/ 5 w 99"/>
                  <a:gd name="T69" fmla="*/ 29 h 51"/>
                  <a:gd name="T70" fmla="*/ 6 w 99"/>
                  <a:gd name="T71" fmla="*/ 27 h 51"/>
                  <a:gd name="T72" fmla="*/ 5 w 99"/>
                  <a:gd name="T73" fmla="*/ 24 h 51"/>
                  <a:gd name="T74" fmla="*/ 6 w 99"/>
                  <a:gd name="T75" fmla="*/ 21 h 51"/>
                  <a:gd name="T76" fmla="*/ 8 w 99"/>
                  <a:gd name="T77" fmla="*/ 19 h 51"/>
                  <a:gd name="T78" fmla="*/ 5 w 99"/>
                  <a:gd name="T79" fmla="*/ 16 h 51"/>
                  <a:gd name="T80" fmla="*/ 8 w 99"/>
                  <a:gd name="T81" fmla="*/ 15 h 51"/>
                  <a:gd name="T82" fmla="*/ 11 w 99"/>
                  <a:gd name="T83" fmla="*/ 16 h 51"/>
                  <a:gd name="T84" fmla="*/ 14 w 99"/>
                  <a:gd name="T85" fmla="*/ 15 h 51"/>
                  <a:gd name="T86" fmla="*/ 14 w 99"/>
                  <a:gd name="T87" fmla="*/ 11 h 51"/>
                  <a:gd name="T88" fmla="*/ 17 w 99"/>
                  <a:gd name="T89" fmla="*/ 10 h 51"/>
                  <a:gd name="T90" fmla="*/ 22 w 99"/>
                  <a:gd name="T91" fmla="*/ 13 h 51"/>
                  <a:gd name="T92" fmla="*/ 35 w 99"/>
                  <a:gd name="T93" fmla="*/ 15 h 51"/>
                  <a:gd name="T94" fmla="*/ 39 w 99"/>
                  <a:gd name="T95" fmla="*/ 11 h 51"/>
                  <a:gd name="T96" fmla="*/ 46 w 99"/>
                  <a:gd name="T97" fmla="*/ 8 h 51"/>
                  <a:gd name="T98" fmla="*/ 52 w 99"/>
                  <a:gd name="T99" fmla="*/ 5 h 51"/>
                  <a:gd name="T100" fmla="*/ 57 w 99"/>
                  <a:gd name="T101" fmla="*/ 7 h 51"/>
                  <a:gd name="T102" fmla="*/ 65 w 99"/>
                  <a:gd name="T103" fmla="*/ 0 h 51"/>
                  <a:gd name="T104" fmla="*/ 72 w 99"/>
                  <a:gd name="T10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51">
                    <a:moveTo>
                      <a:pt x="77" y="0"/>
                    </a:moveTo>
                    <a:lnTo>
                      <a:pt x="77" y="0"/>
                    </a:lnTo>
                    <a:lnTo>
                      <a:pt x="79" y="0"/>
                    </a:lnTo>
                    <a:lnTo>
                      <a:pt x="79" y="0"/>
                    </a:lnTo>
                    <a:lnTo>
                      <a:pt x="80" y="2"/>
                    </a:lnTo>
                    <a:lnTo>
                      <a:pt x="80" y="2"/>
                    </a:lnTo>
                    <a:lnTo>
                      <a:pt x="80" y="2"/>
                    </a:lnTo>
                    <a:lnTo>
                      <a:pt x="82" y="4"/>
                    </a:lnTo>
                    <a:lnTo>
                      <a:pt x="82" y="4"/>
                    </a:lnTo>
                    <a:lnTo>
                      <a:pt x="82" y="4"/>
                    </a:lnTo>
                    <a:lnTo>
                      <a:pt x="88" y="2"/>
                    </a:lnTo>
                    <a:lnTo>
                      <a:pt x="88" y="2"/>
                    </a:lnTo>
                    <a:lnTo>
                      <a:pt x="90" y="2"/>
                    </a:lnTo>
                    <a:lnTo>
                      <a:pt x="90" y="2"/>
                    </a:lnTo>
                    <a:lnTo>
                      <a:pt x="90" y="2"/>
                    </a:lnTo>
                    <a:lnTo>
                      <a:pt x="90" y="4"/>
                    </a:lnTo>
                    <a:lnTo>
                      <a:pt x="90" y="4"/>
                    </a:lnTo>
                    <a:lnTo>
                      <a:pt x="90" y="4"/>
                    </a:lnTo>
                    <a:lnTo>
                      <a:pt x="90" y="5"/>
                    </a:lnTo>
                    <a:lnTo>
                      <a:pt x="91" y="5"/>
                    </a:lnTo>
                    <a:lnTo>
                      <a:pt x="91" y="5"/>
                    </a:lnTo>
                    <a:lnTo>
                      <a:pt x="93" y="7"/>
                    </a:lnTo>
                    <a:lnTo>
                      <a:pt x="94" y="7"/>
                    </a:lnTo>
                    <a:lnTo>
                      <a:pt x="96" y="8"/>
                    </a:lnTo>
                    <a:lnTo>
                      <a:pt x="96" y="8"/>
                    </a:lnTo>
                    <a:lnTo>
                      <a:pt x="96" y="8"/>
                    </a:lnTo>
                    <a:lnTo>
                      <a:pt x="98" y="8"/>
                    </a:lnTo>
                    <a:lnTo>
                      <a:pt x="98" y="8"/>
                    </a:lnTo>
                    <a:lnTo>
                      <a:pt x="98" y="8"/>
                    </a:lnTo>
                    <a:lnTo>
                      <a:pt x="98" y="10"/>
                    </a:lnTo>
                    <a:lnTo>
                      <a:pt x="98" y="10"/>
                    </a:lnTo>
                    <a:lnTo>
                      <a:pt x="98" y="11"/>
                    </a:lnTo>
                    <a:lnTo>
                      <a:pt x="99" y="11"/>
                    </a:lnTo>
                    <a:lnTo>
                      <a:pt x="98" y="11"/>
                    </a:lnTo>
                    <a:lnTo>
                      <a:pt x="96" y="13"/>
                    </a:lnTo>
                    <a:lnTo>
                      <a:pt x="94" y="15"/>
                    </a:lnTo>
                    <a:lnTo>
                      <a:pt x="94" y="15"/>
                    </a:lnTo>
                    <a:lnTo>
                      <a:pt x="93" y="15"/>
                    </a:lnTo>
                    <a:lnTo>
                      <a:pt x="91" y="15"/>
                    </a:lnTo>
                    <a:lnTo>
                      <a:pt x="91" y="15"/>
                    </a:lnTo>
                    <a:lnTo>
                      <a:pt x="90" y="15"/>
                    </a:lnTo>
                    <a:lnTo>
                      <a:pt x="90" y="16"/>
                    </a:lnTo>
                    <a:lnTo>
                      <a:pt x="88" y="16"/>
                    </a:lnTo>
                    <a:lnTo>
                      <a:pt x="88" y="18"/>
                    </a:lnTo>
                    <a:lnTo>
                      <a:pt x="87" y="18"/>
                    </a:lnTo>
                    <a:lnTo>
                      <a:pt x="85" y="19"/>
                    </a:lnTo>
                    <a:lnTo>
                      <a:pt x="85" y="21"/>
                    </a:lnTo>
                    <a:lnTo>
                      <a:pt x="85" y="21"/>
                    </a:lnTo>
                    <a:lnTo>
                      <a:pt x="85" y="22"/>
                    </a:lnTo>
                    <a:lnTo>
                      <a:pt x="83" y="22"/>
                    </a:lnTo>
                    <a:lnTo>
                      <a:pt x="83" y="26"/>
                    </a:lnTo>
                    <a:lnTo>
                      <a:pt x="82" y="27"/>
                    </a:lnTo>
                    <a:lnTo>
                      <a:pt x="80" y="27"/>
                    </a:lnTo>
                    <a:lnTo>
                      <a:pt x="80" y="29"/>
                    </a:lnTo>
                    <a:lnTo>
                      <a:pt x="80" y="29"/>
                    </a:lnTo>
                    <a:lnTo>
                      <a:pt x="80" y="30"/>
                    </a:lnTo>
                    <a:lnTo>
                      <a:pt x="79" y="32"/>
                    </a:lnTo>
                    <a:lnTo>
                      <a:pt x="79" y="34"/>
                    </a:lnTo>
                    <a:lnTo>
                      <a:pt x="79" y="34"/>
                    </a:lnTo>
                    <a:lnTo>
                      <a:pt x="77" y="35"/>
                    </a:lnTo>
                    <a:lnTo>
                      <a:pt x="77" y="35"/>
                    </a:lnTo>
                    <a:lnTo>
                      <a:pt x="76" y="35"/>
                    </a:lnTo>
                    <a:lnTo>
                      <a:pt x="76" y="37"/>
                    </a:lnTo>
                    <a:lnTo>
                      <a:pt x="76" y="38"/>
                    </a:lnTo>
                    <a:lnTo>
                      <a:pt x="76" y="38"/>
                    </a:lnTo>
                    <a:lnTo>
                      <a:pt x="76" y="38"/>
                    </a:lnTo>
                    <a:lnTo>
                      <a:pt x="74" y="40"/>
                    </a:lnTo>
                    <a:lnTo>
                      <a:pt x="74" y="40"/>
                    </a:lnTo>
                    <a:lnTo>
                      <a:pt x="74" y="41"/>
                    </a:lnTo>
                    <a:lnTo>
                      <a:pt x="72" y="41"/>
                    </a:lnTo>
                    <a:lnTo>
                      <a:pt x="72" y="41"/>
                    </a:lnTo>
                    <a:lnTo>
                      <a:pt x="69" y="41"/>
                    </a:lnTo>
                    <a:lnTo>
                      <a:pt x="68" y="41"/>
                    </a:lnTo>
                    <a:lnTo>
                      <a:pt x="68" y="43"/>
                    </a:lnTo>
                    <a:lnTo>
                      <a:pt x="68" y="43"/>
                    </a:lnTo>
                    <a:lnTo>
                      <a:pt x="68" y="43"/>
                    </a:lnTo>
                    <a:lnTo>
                      <a:pt x="66" y="43"/>
                    </a:lnTo>
                    <a:lnTo>
                      <a:pt x="66" y="45"/>
                    </a:lnTo>
                    <a:lnTo>
                      <a:pt x="65" y="43"/>
                    </a:lnTo>
                    <a:lnTo>
                      <a:pt x="61" y="45"/>
                    </a:lnTo>
                    <a:lnTo>
                      <a:pt x="60" y="45"/>
                    </a:lnTo>
                    <a:lnTo>
                      <a:pt x="60" y="45"/>
                    </a:lnTo>
                    <a:lnTo>
                      <a:pt x="60" y="45"/>
                    </a:lnTo>
                    <a:lnTo>
                      <a:pt x="57" y="43"/>
                    </a:lnTo>
                    <a:lnTo>
                      <a:pt x="55" y="43"/>
                    </a:lnTo>
                    <a:lnTo>
                      <a:pt x="53" y="43"/>
                    </a:lnTo>
                    <a:lnTo>
                      <a:pt x="52" y="43"/>
                    </a:lnTo>
                    <a:lnTo>
                      <a:pt x="50" y="43"/>
                    </a:lnTo>
                    <a:lnTo>
                      <a:pt x="49" y="45"/>
                    </a:lnTo>
                    <a:lnTo>
                      <a:pt x="49" y="45"/>
                    </a:lnTo>
                    <a:lnTo>
                      <a:pt x="49" y="46"/>
                    </a:lnTo>
                    <a:lnTo>
                      <a:pt x="47" y="46"/>
                    </a:lnTo>
                    <a:lnTo>
                      <a:pt x="47" y="46"/>
                    </a:lnTo>
                    <a:lnTo>
                      <a:pt x="46" y="46"/>
                    </a:lnTo>
                    <a:lnTo>
                      <a:pt x="44" y="46"/>
                    </a:lnTo>
                    <a:lnTo>
                      <a:pt x="44" y="46"/>
                    </a:lnTo>
                    <a:lnTo>
                      <a:pt x="44" y="46"/>
                    </a:lnTo>
                    <a:lnTo>
                      <a:pt x="42" y="46"/>
                    </a:lnTo>
                    <a:lnTo>
                      <a:pt x="42" y="48"/>
                    </a:lnTo>
                    <a:lnTo>
                      <a:pt x="41" y="48"/>
                    </a:lnTo>
                    <a:lnTo>
                      <a:pt x="41" y="48"/>
                    </a:lnTo>
                    <a:lnTo>
                      <a:pt x="41" y="48"/>
                    </a:lnTo>
                    <a:lnTo>
                      <a:pt x="39" y="48"/>
                    </a:lnTo>
                    <a:lnTo>
                      <a:pt x="38" y="48"/>
                    </a:lnTo>
                    <a:lnTo>
                      <a:pt x="38" y="48"/>
                    </a:lnTo>
                    <a:lnTo>
                      <a:pt x="36" y="49"/>
                    </a:lnTo>
                    <a:lnTo>
                      <a:pt x="36" y="49"/>
                    </a:lnTo>
                    <a:lnTo>
                      <a:pt x="35" y="51"/>
                    </a:lnTo>
                    <a:lnTo>
                      <a:pt x="33" y="51"/>
                    </a:lnTo>
                    <a:lnTo>
                      <a:pt x="31" y="51"/>
                    </a:lnTo>
                    <a:lnTo>
                      <a:pt x="31" y="51"/>
                    </a:lnTo>
                    <a:lnTo>
                      <a:pt x="27" y="51"/>
                    </a:lnTo>
                    <a:lnTo>
                      <a:pt x="25" y="51"/>
                    </a:lnTo>
                    <a:lnTo>
                      <a:pt x="24" y="49"/>
                    </a:lnTo>
                    <a:lnTo>
                      <a:pt x="24" y="49"/>
                    </a:lnTo>
                    <a:lnTo>
                      <a:pt x="22" y="48"/>
                    </a:lnTo>
                    <a:lnTo>
                      <a:pt x="20" y="48"/>
                    </a:lnTo>
                    <a:lnTo>
                      <a:pt x="19" y="48"/>
                    </a:lnTo>
                    <a:lnTo>
                      <a:pt x="17" y="46"/>
                    </a:lnTo>
                    <a:lnTo>
                      <a:pt x="17" y="45"/>
                    </a:lnTo>
                    <a:lnTo>
                      <a:pt x="16" y="45"/>
                    </a:lnTo>
                    <a:lnTo>
                      <a:pt x="14" y="43"/>
                    </a:lnTo>
                    <a:lnTo>
                      <a:pt x="12" y="41"/>
                    </a:lnTo>
                    <a:lnTo>
                      <a:pt x="11" y="40"/>
                    </a:lnTo>
                    <a:lnTo>
                      <a:pt x="9" y="38"/>
                    </a:lnTo>
                    <a:lnTo>
                      <a:pt x="8" y="38"/>
                    </a:lnTo>
                    <a:lnTo>
                      <a:pt x="6" y="37"/>
                    </a:lnTo>
                    <a:lnTo>
                      <a:pt x="6" y="37"/>
                    </a:lnTo>
                    <a:lnTo>
                      <a:pt x="5" y="35"/>
                    </a:lnTo>
                    <a:lnTo>
                      <a:pt x="5" y="35"/>
                    </a:lnTo>
                    <a:lnTo>
                      <a:pt x="5" y="34"/>
                    </a:lnTo>
                    <a:lnTo>
                      <a:pt x="5" y="34"/>
                    </a:lnTo>
                    <a:lnTo>
                      <a:pt x="5" y="34"/>
                    </a:lnTo>
                    <a:lnTo>
                      <a:pt x="3" y="32"/>
                    </a:lnTo>
                    <a:lnTo>
                      <a:pt x="3" y="32"/>
                    </a:lnTo>
                    <a:lnTo>
                      <a:pt x="3" y="30"/>
                    </a:lnTo>
                    <a:lnTo>
                      <a:pt x="0" y="30"/>
                    </a:lnTo>
                    <a:lnTo>
                      <a:pt x="3" y="29"/>
                    </a:lnTo>
                    <a:lnTo>
                      <a:pt x="5" y="29"/>
                    </a:lnTo>
                    <a:lnTo>
                      <a:pt x="5" y="29"/>
                    </a:lnTo>
                    <a:lnTo>
                      <a:pt x="6" y="29"/>
                    </a:lnTo>
                    <a:lnTo>
                      <a:pt x="6" y="27"/>
                    </a:lnTo>
                    <a:lnTo>
                      <a:pt x="6" y="27"/>
                    </a:lnTo>
                    <a:lnTo>
                      <a:pt x="6" y="27"/>
                    </a:lnTo>
                    <a:lnTo>
                      <a:pt x="6" y="26"/>
                    </a:lnTo>
                    <a:lnTo>
                      <a:pt x="6" y="26"/>
                    </a:lnTo>
                    <a:lnTo>
                      <a:pt x="5" y="26"/>
                    </a:lnTo>
                    <a:lnTo>
                      <a:pt x="5" y="24"/>
                    </a:lnTo>
                    <a:lnTo>
                      <a:pt x="6" y="24"/>
                    </a:lnTo>
                    <a:lnTo>
                      <a:pt x="6" y="24"/>
                    </a:lnTo>
                    <a:lnTo>
                      <a:pt x="5" y="21"/>
                    </a:lnTo>
                    <a:lnTo>
                      <a:pt x="6" y="21"/>
                    </a:lnTo>
                    <a:lnTo>
                      <a:pt x="6" y="21"/>
                    </a:lnTo>
                    <a:lnTo>
                      <a:pt x="8" y="21"/>
                    </a:lnTo>
                    <a:lnTo>
                      <a:pt x="8" y="19"/>
                    </a:lnTo>
                    <a:lnTo>
                      <a:pt x="8" y="19"/>
                    </a:lnTo>
                    <a:lnTo>
                      <a:pt x="9" y="18"/>
                    </a:lnTo>
                    <a:lnTo>
                      <a:pt x="8" y="18"/>
                    </a:lnTo>
                    <a:lnTo>
                      <a:pt x="5" y="16"/>
                    </a:lnTo>
                    <a:lnTo>
                      <a:pt x="5" y="16"/>
                    </a:lnTo>
                    <a:lnTo>
                      <a:pt x="6" y="16"/>
                    </a:lnTo>
                    <a:lnTo>
                      <a:pt x="6" y="15"/>
                    </a:lnTo>
                    <a:lnTo>
                      <a:pt x="8" y="15"/>
                    </a:lnTo>
                    <a:lnTo>
                      <a:pt x="8" y="15"/>
                    </a:lnTo>
                    <a:lnTo>
                      <a:pt x="8" y="15"/>
                    </a:lnTo>
                    <a:lnTo>
                      <a:pt x="9" y="16"/>
                    </a:lnTo>
                    <a:lnTo>
                      <a:pt x="11" y="16"/>
                    </a:lnTo>
                    <a:lnTo>
                      <a:pt x="11" y="16"/>
                    </a:lnTo>
                    <a:lnTo>
                      <a:pt x="11" y="16"/>
                    </a:lnTo>
                    <a:lnTo>
                      <a:pt x="12" y="16"/>
                    </a:lnTo>
                    <a:lnTo>
                      <a:pt x="14" y="15"/>
                    </a:lnTo>
                    <a:lnTo>
                      <a:pt x="14" y="15"/>
                    </a:lnTo>
                    <a:lnTo>
                      <a:pt x="14" y="13"/>
                    </a:lnTo>
                    <a:lnTo>
                      <a:pt x="14" y="13"/>
                    </a:lnTo>
                    <a:lnTo>
                      <a:pt x="14" y="13"/>
                    </a:lnTo>
                    <a:lnTo>
                      <a:pt x="14" y="11"/>
                    </a:lnTo>
                    <a:lnTo>
                      <a:pt x="14" y="10"/>
                    </a:lnTo>
                    <a:lnTo>
                      <a:pt x="16" y="10"/>
                    </a:lnTo>
                    <a:lnTo>
                      <a:pt x="16" y="10"/>
                    </a:lnTo>
                    <a:lnTo>
                      <a:pt x="17" y="10"/>
                    </a:lnTo>
                    <a:lnTo>
                      <a:pt x="17" y="10"/>
                    </a:lnTo>
                    <a:lnTo>
                      <a:pt x="19" y="10"/>
                    </a:lnTo>
                    <a:lnTo>
                      <a:pt x="20" y="11"/>
                    </a:lnTo>
                    <a:lnTo>
                      <a:pt x="22" y="13"/>
                    </a:lnTo>
                    <a:lnTo>
                      <a:pt x="25" y="15"/>
                    </a:lnTo>
                    <a:lnTo>
                      <a:pt x="27" y="15"/>
                    </a:lnTo>
                    <a:lnTo>
                      <a:pt x="30" y="15"/>
                    </a:lnTo>
                    <a:lnTo>
                      <a:pt x="35" y="15"/>
                    </a:lnTo>
                    <a:lnTo>
                      <a:pt x="38" y="15"/>
                    </a:lnTo>
                    <a:lnTo>
                      <a:pt x="39" y="13"/>
                    </a:lnTo>
                    <a:lnTo>
                      <a:pt x="39" y="13"/>
                    </a:lnTo>
                    <a:lnTo>
                      <a:pt x="39" y="11"/>
                    </a:lnTo>
                    <a:lnTo>
                      <a:pt x="39" y="11"/>
                    </a:lnTo>
                    <a:lnTo>
                      <a:pt x="39" y="10"/>
                    </a:lnTo>
                    <a:lnTo>
                      <a:pt x="41" y="8"/>
                    </a:lnTo>
                    <a:lnTo>
                      <a:pt x="46" y="8"/>
                    </a:lnTo>
                    <a:lnTo>
                      <a:pt x="49" y="8"/>
                    </a:lnTo>
                    <a:lnTo>
                      <a:pt x="50" y="7"/>
                    </a:lnTo>
                    <a:lnTo>
                      <a:pt x="50" y="7"/>
                    </a:lnTo>
                    <a:lnTo>
                      <a:pt x="52" y="5"/>
                    </a:lnTo>
                    <a:lnTo>
                      <a:pt x="52" y="7"/>
                    </a:lnTo>
                    <a:lnTo>
                      <a:pt x="53" y="7"/>
                    </a:lnTo>
                    <a:lnTo>
                      <a:pt x="55" y="8"/>
                    </a:lnTo>
                    <a:lnTo>
                      <a:pt x="57" y="7"/>
                    </a:lnTo>
                    <a:lnTo>
                      <a:pt x="58" y="5"/>
                    </a:lnTo>
                    <a:lnTo>
                      <a:pt x="61" y="5"/>
                    </a:lnTo>
                    <a:lnTo>
                      <a:pt x="65" y="0"/>
                    </a:lnTo>
                    <a:lnTo>
                      <a:pt x="65" y="0"/>
                    </a:lnTo>
                    <a:lnTo>
                      <a:pt x="66" y="0"/>
                    </a:lnTo>
                    <a:lnTo>
                      <a:pt x="69" y="0"/>
                    </a:lnTo>
                    <a:lnTo>
                      <a:pt x="71" y="0"/>
                    </a:lnTo>
                    <a:lnTo>
                      <a:pt x="72" y="0"/>
                    </a:lnTo>
                    <a:lnTo>
                      <a:pt x="74" y="0"/>
                    </a:lnTo>
                    <a:lnTo>
                      <a:pt x="77"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5" name="Freeform 254">
                <a:extLst>
                  <a:ext uri="{FF2B5EF4-FFF2-40B4-BE49-F238E27FC236}">
                    <a16:creationId xmlns:a16="http://schemas.microsoft.com/office/drawing/2014/main" id="{582DF6F2-EA53-415A-8811-93B0452A34DE}"/>
                  </a:ext>
                </a:extLst>
              </p:cNvPr>
              <p:cNvSpPr>
                <a:spLocks noEditPoints="1"/>
              </p:cNvSpPr>
              <p:nvPr/>
            </p:nvSpPr>
            <p:spPr bwMode="auto">
              <a:xfrm>
                <a:off x="3665682" y="3848699"/>
                <a:ext cx="79919" cy="58477"/>
              </a:xfrm>
              <a:custGeom>
                <a:avLst/>
                <a:gdLst>
                  <a:gd name="T0" fmla="*/ 21 w 41"/>
                  <a:gd name="T1" fmla="*/ 17 h 30"/>
                  <a:gd name="T2" fmla="*/ 24 w 41"/>
                  <a:gd name="T3" fmla="*/ 19 h 30"/>
                  <a:gd name="T4" fmla="*/ 21 w 41"/>
                  <a:gd name="T5" fmla="*/ 19 h 30"/>
                  <a:gd name="T6" fmla="*/ 17 w 41"/>
                  <a:gd name="T7" fmla="*/ 16 h 30"/>
                  <a:gd name="T8" fmla="*/ 24 w 41"/>
                  <a:gd name="T9" fmla="*/ 1 h 30"/>
                  <a:gd name="T10" fmla="*/ 30 w 41"/>
                  <a:gd name="T11" fmla="*/ 3 h 30"/>
                  <a:gd name="T12" fmla="*/ 36 w 41"/>
                  <a:gd name="T13" fmla="*/ 5 h 30"/>
                  <a:gd name="T14" fmla="*/ 40 w 41"/>
                  <a:gd name="T15" fmla="*/ 5 h 30"/>
                  <a:gd name="T16" fmla="*/ 40 w 41"/>
                  <a:gd name="T17" fmla="*/ 8 h 30"/>
                  <a:gd name="T18" fmla="*/ 40 w 41"/>
                  <a:gd name="T19" fmla="*/ 11 h 30"/>
                  <a:gd name="T20" fmla="*/ 41 w 41"/>
                  <a:gd name="T21" fmla="*/ 12 h 30"/>
                  <a:gd name="T22" fmla="*/ 41 w 41"/>
                  <a:gd name="T23" fmla="*/ 14 h 30"/>
                  <a:gd name="T24" fmla="*/ 38 w 41"/>
                  <a:gd name="T25" fmla="*/ 16 h 30"/>
                  <a:gd name="T26" fmla="*/ 40 w 41"/>
                  <a:gd name="T27" fmla="*/ 17 h 30"/>
                  <a:gd name="T28" fmla="*/ 40 w 41"/>
                  <a:gd name="T29" fmla="*/ 19 h 30"/>
                  <a:gd name="T30" fmla="*/ 38 w 41"/>
                  <a:gd name="T31" fmla="*/ 22 h 30"/>
                  <a:gd name="T32" fmla="*/ 36 w 41"/>
                  <a:gd name="T33" fmla="*/ 22 h 30"/>
                  <a:gd name="T34" fmla="*/ 38 w 41"/>
                  <a:gd name="T35" fmla="*/ 23 h 30"/>
                  <a:gd name="T36" fmla="*/ 40 w 41"/>
                  <a:gd name="T37" fmla="*/ 27 h 30"/>
                  <a:gd name="T38" fmla="*/ 40 w 41"/>
                  <a:gd name="T39" fmla="*/ 30 h 30"/>
                  <a:gd name="T40" fmla="*/ 36 w 41"/>
                  <a:gd name="T41" fmla="*/ 28 h 30"/>
                  <a:gd name="T42" fmla="*/ 35 w 41"/>
                  <a:gd name="T43" fmla="*/ 27 h 30"/>
                  <a:gd name="T44" fmla="*/ 28 w 41"/>
                  <a:gd name="T45" fmla="*/ 27 h 30"/>
                  <a:gd name="T46" fmla="*/ 27 w 41"/>
                  <a:gd name="T47" fmla="*/ 28 h 30"/>
                  <a:gd name="T48" fmla="*/ 24 w 41"/>
                  <a:gd name="T49" fmla="*/ 28 h 30"/>
                  <a:gd name="T50" fmla="*/ 17 w 41"/>
                  <a:gd name="T51" fmla="*/ 27 h 30"/>
                  <a:gd name="T52" fmla="*/ 14 w 41"/>
                  <a:gd name="T53" fmla="*/ 27 h 30"/>
                  <a:gd name="T54" fmla="*/ 11 w 41"/>
                  <a:gd name="T55" fmla="*/ 28 h 30"/>
                  <a:gd name="T56" fmla="*/ 10 w 41"/>
                  <a:gd name="T57" fmla="*/ 30 h 30"/>
                  <a:gd name="T58" fmla="*/ 6 w 41"/>
                  <a:gd name="T59" fmla="*/ 28 h 30"/>
                  <a:gd name="T60" fmla="*/ 5 w 41"/>
                  <a:gd name="T61" fmla="*/ 27 h 30"/>
                  <a:gd name="T62" fmla="*/ 0 w 41"/>
                  <a:gd name="T63" fmla="*/ 25 h 30"/>
                  <a:gd name="T64" fmla="*/ 2 w 41"/>
                  <a:gd name="T65" fmla="*/ 20 h 30"/>
                  <a:gd name="T66" fmla="*/ 3 w 41"/>
                  <a:gd name="T67" fmla="*/ 20 h 30"/>
                  <a:gd name="T68" fmla="*/ 8 w 41"/>
                  <a:gd name="T69" fmla="*/ 22 h 30"/>
                  <a:gd name="T70" fmla="*/ 11 w 41"/>
                  <a:gd name="T71" fmla="*/ 22 h 30"/>
                  <a:gd name="T72" fmla="*/ 22 w 41"/>
                  <a:gd name="T73" fmla="*/ 23 h 30"/>
                  <a:gd name="T74" fmla="*/ 25 w 41"/>
                  <a:gd name="T75" fmla="*/ 23 h 30"/>
                  <a:gd name="T76" fmla="*/ 27 w 41"/>
                  <a:gd name="T77" fmla="*/ 22 h 30"/>
                  <a:gd name="T78" fmla="*/ 30 w 41"/>
                  <a:gd name="T79" fmla="*/ 22 h 30"/>
                  <a:gd name="T80" fmla="*/ 32 w 41"/>
                  <a:gd name="T81" fmla="*/ 20 h 30"/>
                  <a:gd name="T82" fmla="*/ 28 w 41"/>
                  <a:gd name="T83" fmla="*/ 19 h 30"/>
                  <a:gd name="T84" fmla="*/ 24 w 41"/>
                  <a:gd name="T85" fmla="*/ 14 h 30"/>
                  <a:gd name="T86" fmla="*/ 25 w 41"/>
                  <a:gd name="T87" fmla="*/ 12 h 30"/>
                  <a:gd name="T88" fmla="*/ 25 w 41"/>
                  <a:gd name="T89" fmla="*/ 9 h 30"/>
                  <a:gd name="T90" fmla="*/ 21 w 41"/>
                  <a:gd name="T91" fmla="*/ 6 h 30"/>
                  <a:gd name="T92" fmla="*/ 16 w 41"/>
                  <a:gd name="T93" fmla="*/ 6 h 30"/>
                  <a:gd name="T94" fmla="*/ 16 w 41"/>
                  <a:gd name="T95" fmla="*/ 3 h 30"/>
                  <a:gd name="T96" fmla="*/ 19 w 41"/>
                  <a:gd name="T97" fmla="*/ 3 h 30"/>
                  <a:gd name="T98" fmla="*/ 24 w 41"/>
                  <a:gd name="T99" fmla="*/ 1 h 30"/>
                  <a:gd name="T100" fmla="*/ 24 w 41"/>
                  <a:gd name="T101" fmla="*/ 0 h 30"/>
                  <a:gd name="T102" fmla="*/ 27 w 41"/>
                  <a:gd name="T103" fmla="*/ 0 h 30"/>
                  <a:gd name="T104" fmla="*/ 25 w 41"/>
                  <a:gd name="T105" fmla="*/ 0 h 30"/>
                  <a:gd name="T106" fmla="*/ 24 w 41"/>
                  <a:gd name="T107" fmla="*/ 0 h 30"/>
                  <a:gd name="T108" fmla="*/ 22 w 41"/>
                  <a:gd name="T109" fmla="*/ 0 h 30"/>
                  <a:gd name="T110" fmla="*/ 24 w 41"/>
                  <a:gd name="T11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30">
                    <a:moveTo>
                      <a:pt x="19" y="16"/>
                    </a:moveTo>
                    <a:lnTo>
                      <a:pt x="21" y="17"/>
                    </a:lnTo>
                    <a:lnTo>
                      <a:pt x="22" y="17"/>
                    </a:lnTo>
                    <a:lnTo>
                      <a:pt x="24" y="19"/>
                    </a:lnTo>
                    <a:lnTo>
                      <a:pt x="24" y="20"/>
                    </a:lnTo>
                    <a:lnTo>
                      <a:pt x="21" y="19"/>
                    </a:lnTo>
                    <a:lnTo>
                      <a:pt x="17" y="17"/>
                    </a:lnTo>
                    <a:lnTo>
                      <a:pt x="17" y="16"/>
                    </a:lnTo>
                    <a:lnTo>
                      <a:pt x="19" y="16"/>
                    </a:lnTo>
                    <a:close/>
                    <a:moveTo>
                      <a:pt x="24" y="1"/>
                    </a:moveTo>
                    <a:lnTo>
                      <a:pt x="27" y="1"/>
                    </a:lnTo>
                    <a:lnTo>
                      <a:pt x="30" y="3"/>
                    </a:lnTo>
                    <a:lnTo>
                      <a:pt x="33" y="5"/>
                    </a:lnTo>
                    <a:lnTo>
                      <a:pt x="36" y="5"/>
                    </a:lnTo>
                    <a:lnTo>
                      <a:pt x="38" y="5"/>
                    </a:lnTo>
                    <a:lnTo>
                      <a:pt x="40" y="5"/>
                    </a:lnTo>
                    <a:lnTo>
                      <a:pt x="40" y="5"/>
                    </a:lnTo>
                    <a:lnTo>
                      <a:pt x="40" y="8"/>
                    </a:lnTo>
                    <a:lnTo>
                      <a:pt x="40" y="9"/>
                    </a:lnTo>
                    <a:lnTo>
                      <a:pt x="40" y="11"/>
                    </a:lnTo>
                    <a:lnTo>
                      <a:pt x="40" y="11"/>
                    </a:lnTo>
                    <a:lnTo>
                      <a:pt x="41" y="12"/>
                    </a:lnTo>
                    <a:lnTo>
                      <a:pt x="41" y="12"/>
                    </a:lnTo>
                    <a:lnTo>
                      <a:pt x="41" y="14"/>
                    </a:lnTo>
                    <a:lnTo>
                      <a:pt x="40" y="14"/>
                    </a:lnTo>
                    <a:lnTo>
                      <a:pt x="38" y="16"/>
                    </a:lnTo>
                    <a:lnTo>
                      <a:pt x="40" y="17"/>
                    </a:lnTo>
                    <a:lnTo>
                      <a:pt x="40" y="17"/>
                    </a:lnTo>
                    <a:lnTo>
                      <a:pt x="40" y="19"/>
                    </a:lnTo>
                    <a:lnTo>
                      <a:pt x="40" y="19"/>
                    </a:lnTo>
                    <a:lnTo>
                      <a:pt x="38" y="20"/>
                    </a:lnTo>
                    <a:lnTo>
                      <a:pt x="38" y="22"/>
                    </a:lnTo>
                    <a:lnTo>
                      <a:pt x="36" y="22"/>
                    </a:lnTo>
                    <a:lnTo>
                      <a:pt x="36" y="22"/>
                    </a:lnTo>
                    <a:lnTo>
                      <a:pt x="36" y="23"/>
                    </a:lnTo>
                    <a:lnTo>
                      <a:pt x="38" y="23"/>
                    </a:lnTo>
                    <a:lnTo>
                      <a:pt x="40" y="25"/>
                    </a:lnTo>
                    <a:lnTo>
                      <a:pt x="40" y="27"/>
                    </a:lnTo>
                    <a:lnTo>
                      <a:pt x="40" y="27"/>
                    </a:lnTo>
                    <a:lnTo>
                      <a:pt x="40" y="30"/>
                    </a:lnTo>
                    <a:lnTo>
                      <a:pt x="38" y="28"/>
                    </a:lnTo>
                    <a:lnTo>
                      <a:pt x="36" y="28"/>
                    </a:lnTo>
                    <a:lnTo>
                      <a:pt x="36" y="27"/>
                    </a:lnTo>
                    <a:lnTo>
                      <a:pt x="35" y="27"/>
                    </a:lnTo>
                    <a:lnTo>
                      <a:pt x="28" y="27"/>
                    </a:lnTo>
                    <a:lnTo>
                      <a:pt x="28" y="27"/>
                    </a:lnTo>
                    <a:lnTo>
                      <a:pt x="27" y="28"/>
                    </a:lnTo>
                    <a:lnTo>
                      <a:pt x="27" y="28"/>
                    </a:lnTo>
                    <a:lnTo>
                      <a:pt x="25" y="28"/>
                    </a:lnTo>
                    <a:lnTo>
                      <a:pt x="24" y="28"/>
                    </a:lnTo>
                    <a:lnTo>
                      <a:pt x="19" y="27"/>
                    </a:lnTo>
                    <a:lnTo>
                      <a:pt x="17" y="27"/>
                    </a:lnTo>
                    <a:lnTo>
                      <a:pt x="16" y="27"/>
                    </a:lnTo>
                    <a:lnTo>
                      <a:pt x="14" y="27"/>
                    </a:lnTo>
                    <a:lnTo>
                      <a:pt x="13" y="27"/>
                    </a:lnTo>
                    <a:lnTo>
                      <a:pt x="11" y="28"/>
                    </a:lnTo>
                    <a:lnTo>
                      <a:pt x="10" y="28"/>
                    </a:lnTo>
                    <a:lnTo>
                      <a:pt x="10" y="30"/>
                    </a:lnTo>
                    <a:lnTo>
                      <a:pt x="8" y="30"/>
                    </a:lnTo>
                    <a:lnTo>
                      <a:pt x="6" y="28"/>
                    </a:lnTo>
                    <a:lnTo>
                      <a:pt x="6" y="27"/>
                    </a:lnTo>
                    <a:lnTo>
                      <a:pt x="5" y="27"/>
                    </a:lnTo>
                    <a:lnTo>
                      <a:pt x="2" y="25"/>
                    </a:lnTo>
                    <a:lnTo>
                      <a:pt x="0" y="25"/>
                    </a:lnTo>
                    <a:lnTo>
                      <a:pt x="0" y="23"/>
                    </a:lnTo>
                    <a:lnTo>
                      <a:pt x="2" y="20"/>
                    </a:lnTo>
                    <a:lnTo>
                      <a:pt x="3" y="20"/>
                    </a:lnTo>
                    <a:lnTo>
                      <a:pt x="3" y="20"/>
                    </a:lnTo>
                    <a:lnTo>
                      <a:pt x="5" y="20"/>
                    </a:lnTo>
                    <a:lnTo>
                      <a:pt x="8" y="22"/>
                    </a:lnTo>
                    <a:lnTo>
                      <a:pt x="10" y="22"/>
                    </a:lnTo>
                    <a:lnTo>
                      <a:pt x="11" y="22"/>
                    </a:lnTo>
                    <a:lnTo>
                      <a:pt x="13" y="22"/>
                    </a:lnTo>
                    <a:lnTo>
                      <a:pt x="22" y="23"/>
                    </a:lnTo>
                    <a:lnTo>
                      <a:pt x="24" y="23"/>
                    </a:lnTo>
                    <a:lnTo>
                      <a:pt x="25" y="23"/>
                    </a:lnTo>
                    <a:lnTo>
                      <a:pt x="25" y="23"/>
                    </a:lnTo>
                    <a:lnTo>
                      <a:pt x="27" y="22"/>
                    </a:lnTo>
                    <a:lnTo>
                      <a:pt x="27" y="22"/>
                    </a:lnTo>
                    <a:lnTo>
                      <a:pt x="30" y="22"/>
                    </a:lnTo>
                    <a:lnTo>
                      <a:pt x="30" y="22"/>
                    </a:lnTo>
                    <a:lnTo>
                      <a:pt x="32" y="20"/>
                    </a:lnTo>
                    <a:lnTo>
                      <a:pt x="32" y="20"/>
                    </a:lnTo>
                    <a:lnTo>
                      <a:pt x="28" y="19"/>
                    </a:lnTo>
                    <a:lnTo>
                      <a:pt x="27" y="17"/>
                    </a:lnTo>
                    <a:lnTo>
                      <a:pt x="24" y="14"/>
                    </a:lnTo>
                    <a:lnTo>
                      <a:pt x="25" y="14"/>
                    </a:lnTo>
                    <a:lnTo>
                      <a:pt x="25" y="12"/>
                    </a:lnTo>
                    <a:lnTo>
                      <a:pt x="25" y="11"/>
                    </a:lnTo>
                    <a:lnTo>
                      <a:pt x="25" y="9"/>
                    </a:lnTo>
                    <a:lnTo>
                      <a:pt x="24" y="8"/>
                    </a:lnTo>
                    <a:lnTo>
                      <a:pt x="21" y="6"/>
                    </a:lnTo>
                    <a:lnTo>
                      <a:pt x="17" y="6"/>
                    </a:lnTo>
                    <a:lnTo>
                      <a:pt x="16" y="6"/>
                    </a:lnTo>
                    <a:lnTo>
                      <a:pt x="16" y="5"/>
                    </a:lnTo>
                    <a:lnTo>
                      <a:pt x="16" y="3"/>
                    </a:lnTo>
                    <a:lnTo>
                      <a:pt x="17" y="3"/>
                    </a:lnTo>
                    <a:lnTo>
                      <a:pt x="19" y="3"/>
                    </a:lnTo>
                    <a:lnTo>
                      <a:pt x="19" y="1"/>
                    </a:lnTo>
                    <a:lnTo>
                      <a:pt x="24" y="1"/>
                    </a:lnTo>
                    <a:close/>
                    <a:moveTo>
                      <a:pt x="24" y="0"/>
                    </a:moveTo>
                    <a:lnTo>
                      <a:pt x="24" y="0"/>
                    </a:lnTo>
                    <a:lnTo>
                      <a:pt x="27" y="0"/>
                    </a:lnTo>
                    <a:lnTo>
                      <a:pt x="27" y="0"/>
                    </a:lnTo>
                    <a:lnTo>
                      <a:pt x="27" y="1"/>
                    </a:lnTo>
                    <a:lnTo>
                      <a:pt x="25" y="0"/>
                    </a:lnTo>
                    <a:lnTo>
                      <a:pt x="24" y="0"/>
                    </a:lnTo>
                    <a:lnTo>
                      <a:pt x="24" y="0"/>
                    </a:lnTo>
                    <a:lnTo>
                      <a:pt x="22" y="0"/>
                    </a:lnTo>
                    <a:lnTo>
                      <a:pt x="22" y="0"/>
                    </a:lnTo>
                    <a:lnTo>
                      <a:pt x="22" y="0"/>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6" name="Freeform 255">
                <a:extLst>
                  <a:ext uri="{FF2B5EF4-FFF2-40B4-BE49-F238E27FC236}">
                    <a16:creationId xmlns:a16="http://schemas.microsoft.com/office/drawing/2014/main" id="{A86CB8F0-7754-4F6F-8BEF-2FFBD3C0DEF1}"/>
                  </a:ext>
                </a:extLst>
              </p:cNvPr>
              <p:cNvSpPr>
                <a:spLocks noEditPoints="1"/>
              </p:cNvSpPr>
              <p:nvPr/>
            </p:nvSpPr>
            <p:spPr bwMode="auto">
              <a:xfrm>
                <a:off x="6147042" y="3010534"/>
                <a:ext cx="165684" cy="140344"/>
              </a:xfrm>
              <a:custGeom>
                <a:avLst/>
                <a:gdLst>
                  <a:gd name="T0" fmla="*/ 56 w 85"/>
                  <a:gd name="T1" fmla="*/ 66 h 72"/>
                  <a:gd name="T2" fmla="*/ 52 w 85"/>
                  <a:gd name="T3" fmla="*/ 64 h 72"/>
                  <a:gd name="T4" fmla="*/ 45 w 85"/>
                  <a:gd name="T5" fmla="*/ 63 h 72"/>
                  <a:gd name="T6" fmla="*/ 61 w 85"/>
                  <a:gd name="T7" fmla="*/ 64 h 72"/>
                  <a:gd name="T8" fmla="*/ 69 w 85"/>
                  <a:gd name="T9" fmla="*/ 69 h 72"/>
                  <a:gd name="T10" fmla="*/ 66 w 85"/>
                  <a:gd name="T11" fmla="*/ 69 h 72"/>
                  <a:gd name="T12" fmla="*/ 53 w 85"/>
                  <a:gd name="T13" fmla="*/ 63 h 72"/>
                  <a:gd name="T14" fmla="*/ 52 w 85"/>
                  <a:gd name="T15" fmla="*/ 61 h 72"/>
                  <a:gd name="T16" fmla="*/ 42 w 85"/>
                  <a:gd name="T17" fmla="*/ 56 h 72"/>
                  <a:gd name="T18" fmla="*/ 44 w 85"/>
                  <a:gd name="T19" fmla="*/ 58 h 72"/>
                  <a:gd name="T20" fmla="*/ 26 w 85"/>
                  <a:gd name="T21" fmla="*/ 45 h 72"/>
                  <a:gd name="T22" fmla="*/ 23 w 85"/>
                  <a:gd name="T23" fmla="*/ 44 h 72"/>
                  <a:gd name="T24" fmla="*/ 20 w 85"/>
                  <a:gd name="T25" fmla="*/ 42 h 72"/>
                  <a:gd name="T26" fmla="*/ 19 w 85"/>
                  <a:gd name="T27" fmla="*/ 42 h 72"/>
                  <a:gd name="T28" fmla="*/ 20 w 85"/>
                  <a:gd name="T29" fmla="*/ 36 h 72"/>
                  <a:gd name="T30" fmla="*/ 22 w 85"/>
                  <a:gd name="T31" fmla="*/ 39 h 72"/>
                  <a:gd name="T32" fmla="*/ 17 w 85"/>
                  <a:gd name="T33" fmla="*/ 33 h 72"/>
                  <a:gd name="T34" fmla="*/ 17 w 85"/>
                  <a:gd name="T35" fmla="*/ 31 h 72"/>
                  <a:gd name="T36" fmla="*/ 12 w 85"/>
                  <a:gd name="T37" fmla="*/ 26 h 72"/>
                  <a:gd name="T38" fmla="*/ 14 w 85"/>
                  <a:gd name="T39" fmla="*/ 33 h 72"/>
                  <a:gd name="T40" fmla="*/ 11 w 85"/>
                  <a:gd name="T41" fmla="*/ 28 h 72"/>
                  <a:gd name="T42" fmla="*/ 15 w 85"/>
                  <a:gd name="T43" fmla="*/ 25 h 72"/>
                  <a:gd name="T44" fmla="*/ 15 w 85"/>
                  <a:gd name="T45" fmla="*/ 26 h 72"/>
                  <a:gd name="T46" fmla="*/ 39 w 85"/>
                  <a:gd name="T47" fmla="*/ 0 h 72"/>
                  <a:gd name="T48" fmla="*/ 48 w 85"/>
                  <a:gd name="T49" fmla="*/ 4 h 72"/>
                  <a:gd name="T50" fmla="*/ 56 w 85"/>
                  <a:gd name="T51" fmla="*/ 11 h 72"/>
                  <a:gd name="T52" fmla="*/ 67 w 85"/>
                  <a:gd name="T53" fmla="*/ 14 h 72"/>
                  <a:gd name="T54" fmla="*/ 74 w 85"/>
                  <a:gd name="T55" fmla="*/ 11 h 72"/>
                  <a:gd name="T56" fmla="*/ 77 w 85"/>
                  <a:gd name="T57" fmla="*/ 12 h 72"/>
                  <a:gd name="T58" fmla="*/ 78 w 85"/>
                  <a:gd name="T59" fmla="*/ 19 h 72"/>
                  <a:gd name="T60" fmla="*/ 82 w 85"/>
                  <a:gd name="T61" fmla="*/ 22 h 72"/>
                  <a:gd name="T62" fmla="*/ 85 w 85"/>
                  <a:gd name="T63" fmla="*/ 25 h 72"/>
                  <a:gd name="T64" fmla="*/ 80 w 85"/>
                  <a:gd name="T65" fmla="*/ 25 h 72"/>
                  <a:gd name="T66" fmla="*/ 78 w 85"/>
                  <a:gd name="T67" fmla="*/ 30 h 72"/>
                  <a:gd name="T68" fmla="*/ 75 w 85"/>
                  <a:gd name="T69" fmla="*/ 28 h 72"/>
                  <a:gd name="T70" fmla="*/ 67 w 85"/>
                  <a:gd name="T71" fmla="*/ 25 h 72"/>
                  <a:gd name="T72" fmla="*/ 61 w 85"/>
                  <a:gd name="T73" fmla="*/ 26 h 72"/>
                  <a:gd name="T74" fmla="*/ 55 w 85"/>
                  <a:gd name="T75" fmla="*/ 25 h 72"/>
                  <a:gd name="T76" fmla="*/ 42 w 85"/>
                  <a:gd name="T77" fmla="*/ 23 h 72"/>
                  <a:gd name="T78" fmla="*/ 36 w 85"/>
                  <a:gd name="T79" fmla="*/ 23 h 72"/>
                  <a:gd name="T80" fmla="*/ 31 w 85"/>
                  <a:gd name="T81" fmla="*/ 30 h 72"/>
                  <a:gd name="T82" fmla="*/ 37 w 85"/>
                  <a:gd name="T83" fmla="*/ 39 h 72"/>
                  <a:gd name="T84" fmla="*/ 45 w 85"/>
                  <a:gd name="T85" fmla="*/ 49 h 72"/>
                  <a:gd name="T86" fmla="*/ 53 w 85"/>
                  <a:gd name="T87" fmla="*/ 56 h 72"/>
                  <a:gd name="T88" fmla="*/ 60 w 85"/>
                  <a:gd name="T89" fmla="*/ 63 h 72"/>
                  <a:gd name="T90" fmla="*/ 44 w 85"/>
                  <a:gd name="T91" fmla="*/ 55 h 72"/>
                  <a:gd name="T92" fmla="*/ 34 w 85"/>
                  <a:gd name="T93" fmla="*/ 53 h 72"/>
                  <a:gd name="T94" fmla="*/ 23 w 85"/>
                  <a:gd name="T95" fmla="*/ 42 h 72"/>
                  <a:gd name="T96" fmla="*/ 28 w 85"/>
                  <a:gd name="T97" fmla="*/ 41 h 72"/>
                  <a:gd name="T98" fmla="*/ 19 w 85"/>
                  <a:gd name="T99" fmla="*/ 28 h 72"/>
                  <a:gd name="T100" fmla="*/ 11 w 85"/>
                  <a:gd name="T101" fmla="*/ 22 h 72"/>
                  <a:gd name="T102" fmla="*/ 4 w 85"/>
                  <a:gd name="T103" fmla="*/ 30 h 72"/>
                  <a:gd name="T104" fmla="*/ 0 w 85"/>
                  <a:gd name="T105" fmla="*/ 19 h 72"/>
                  <a:gd name="T106" fmla="*/ 6 w 85"/>
                  <a:gd name="T107" fmla="*/ 19 h 72"/>
                  <a:gd name="T108" fmla="*/ 14 w 85"/>
                  <a:gd name="T109" fmla="*/ 17 h 72"/>
                  <a:gd name="T110" fmla="*/ 17 w 85"/>
                  <a:gd name="T111" fmla="*/ 19 h 72"/>
                  <a:gd name="T112" fmla="*/ 25 w 85"/>
                  <a:gd name="T113" fmla="*/ 20 h 72"/>
                  <a:gd name="T114" fmla="*/ 26 w 85"/>
                  <a:gd name="T115" fmla="*/ 15 h 72"/>
                  <a:gd name="T116" fmla="*/ 30 w 85"/>
                  <a:gd name="T117" fmla="*/ 12 h 72"/>
                  <a:gd name="T118" fmla="*/ 30 w 85"/>
                  <a:gd name="T119" fmla="*/ 6 h 72"/>
                  <a:gd name="T120" fmla="*/ 34 w 85"/>
                  <a:gd name="T121" fmla="*/ 4 h 72"/>
                  <a:gd name="T122" fmla="*/ 39 w 85"/>
                  <a:gd name="T12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72">
                    <a:moveTo>
                      <a:pt x="56" y="66"/>
                    </a:moveTo>
                    <a:lnTo>
                      <a:pt x="58" y="66"/>
                    </a:lnTo>
                    <a:lnTo>
                      <a:pt x="60" y="67"/>
                    </a:lnTo>
                    <a:lnTo>
                      <a:pt x="55" y="66"/>
                    </a:lnTo>
                    <a:lnTo>
                      <a:pt x="55" y="66"/>
                    </a:lnTo>
                    <a:lnTo>
                      <a:pt x="56" y="66"/>
                    </a:lnTo>
                    <a:close/>
                    <a:moveTo>
                      <a:pt x="44" y="63"/>
                    </a:moveTo>
                    <a:lnTo>
                      <a:pt x="47" y="63"/>
                    </a:lnTo>
                    <a:lnTo>
                      <a:pt x="48" y="63"/>
                    </a:lnTo>
                    <a:lnTo>
                      <a:pt x="52" y="63"/>
                    </a:lnTo>
                    <a:lnTo>
                      <a:pt x="52" y="64"/>
                    </a:lnTo>
                    <a:lnTo>
                      <a:pt x="52" y="64"/>
                    </a:lnTo>
                    <a:lnTo>
                      <a:pt x="50" y="64"/>
                    </a:lnTo>
                    <a:lnTo>
                      <a:pt x="48" y="64"/>
                    </a:lnTo>
                    <a:lnTo>
                      <a:pt x="47" y="64"/>
                    </a:lnTo>
                    <a:lnTo>
                      <a:pt x="45" y="64"/>
                    </a:lnTo>
                    <a:lnTo>
                      <a:pt x="45" y="64"/>
                    </a:lnTo>
                    <a:lnTo>
                      <a:pt x="45" y="63"/>
                    </a:lnTo>
                    <a:lnTo>
                      <a:pt x="44" y="63"/>
                    </a:lnTo>
                    <a:close/>
                    <a:moveTo>
                      <a:pt x="53" y="63"/>
                    </a:moveTo>
                    <a:lnTo>
                      <a:pt x="60" y="66"/>
                    </a:lnTo>
                    <a:lnTo>
                      <a:pt x="60" y="64"/>
                    </a:lnTo>
                    <a:lnTo>
                      <a:pt x="60" y="64"/>
                    </a:lnTo>
                    <a:lnTo>
                      <a:pt x="61" y="64"/>
                    </a:lnTo>
                    <a:lnTo>
                      <a:pt x="61" y="66"/>
                    </a:lnTo>
                    <a:lnTo>
                      <a:pt x="63" y="66"/>
                    </a:lnTo>
                    <a:lnTo>
                      <a:pt x="64" y="67"/>
                    </a:lnTo>
                    <a:lnTo>
                      <a:pt x="66" y="67"/>
                    </a:lnTo>
                    <a:lnTo>
                      <a:pt x="69" y="69"/>
                    </a:lnTo>
                    <a:lnTo>
                      <a:pt x="69" y="69"/>
                    </a:lnTo>
                    <a:lnTo>
                      <a:pt x="71" y="71"/>
                    </a:lnTo>
                    <a:lnTo>
                      <a:pt x="71" y="71"/>
                    </a:lnTo>
                    <a:lnTo>
                      <a:pt x="71" y="72"/>
                    </a:lnTo>
                    <a:lnTo>
                      <a:pt x="72" y="72"/>
                    </a:lnTo>
                    <a:lnTo>
                      <a:pt x="69" y="71"/>
                    </a:lnTo>
                    <a:lnTo>
                      <a:pt x="66" y="69"/>
                    </a:lnTo>
                    <a:lnTo>
                      <a:pt x="61" y="66"/>
                    </a:lnTo>
                    <a:lnTo>
                      <a:pt x="58" y="66"/>
                    </a:lnTo>
                    <a:lnTo>
                      <a:pt x="53" y="63"/>
                    </a:lnTo>
                    <a:lnTo>
                      <a:pt x="50" y="63"/>
                    </a:lnTo>
                    <a:lnTo>
                      <a:pt x="52" y="63"/>
                    </a:lnTo>
                    <a:lnTo>
                      <a:pt x="53" y="63"/>
                    </a:lnTo>
                    <a:close/>
                    <a:moveTo>
                      <a:pt x="42" y="58"/>
                    </a:moveTo>
                    <a:lnTo>
                      <a:pt x="44" y="60"/>
                    </a:lnTo>
                    <a:lnTo>
                      <a:pt x="45" y="60"/>
                    </a:lnTo>
                    <a:lnTo>
                      <a:pt x="50" y="60"/>
                    </a:lnTo>
                    <a:lnTo>
                      <a:pt x="52" y="61"/>
                    </a:lnTo>
                    <a:lnTo>
                      <a:pt x="52" y="61"/>
                    </a:lnTo>
                    <a:lnTo>
                      <a:pt x="45" y="61"/>
                    </a:lnTo>
                    <a:lnTo>
                      <a:pt x="44" y="60"/>
                    </a:lnTo>
                    <a:lnTo>
                      <a:pt x="41" y="60"/>
                    </a:lnTo>
                    <a:lnTo>
                      <a:pt x="41" y="60"/>
                    </a:lnTo>
                    <a:lnTo>
                      <a:pt x="42" y="58"/>
                    </a:lnTo>
                    <a:close/>
                    <a:moveTo>
                      <a:pt x="42" y="56"/>
                    </a:moveTo>
                    <a:lnTo>
                      <a:pt x="44" y="56"/>
                    </a:lnTo>
                    <a:lnTo>
                      <a:pt x="47" y="56"/>
                    </a:lnTo>
                    <a:lnTo>
                      <a:pt x="48" y="56"/>
                    </a:lnTo>
                    <a:lnTo>
                      <a:pt x="47" y="58"/>
                    </a:lnTo>
                    <a:lnTo>
                      <a:pt x="47" y="58"/>
                    </a:lnTo>
                    <a:lnTo>
                      <a:pt x="44" y="58"/>
                    </a:lnTo>
                    <a:lnTo>
                      <a:pt x="42" y="58"/>
                    </a:lnTo>
                    <a:lnTo>
                      <a:pt x="41" y="56"/>
                    </a:lnTo>
                    <a:lnTo>
                      <a:pt x="41" y="56"/>
                    </a:lnTo>
                    <a:lnTo>
                      <a:pt x="42" y="56"/>
                    </a:lnTo>
                    <a:close/>
                    <a:moveTo>
                      <a:pt x="25" y="45"/>
                    </a:moveTo>
                    <a:lnTo>
                      <a:pt x="26" y="45"/>
                    </a:lnTo>
                    <a:lnTo>
                      <a:pt x="26" y="47"/>
                    </a:lnTo>
                    <a:lnTo>
                      <a:pt x="26" y="47"/>
                    </a:lnTo>
                    <a:lnTo>
                      <a:pt x="25" y="45"/>
                    </a:lnTo>
                    <a:lnTo>
                      <a:pt x="25" y="45"/>
                    </a:lnTo>
                    <a:close/>
                    <a:moveTo>
                      <a:pt x="22" y="42"/>
                    </a:moveTo>
                    <a:lnTo>
                      <a:pt x="23" y="44"/>
                    </a:lnTo>
                    <a:lnTo>
                      <a:pt x="25" y="44"/>
                    </a:lnTo>
                    <a:lnTo>
                      <a:pt x="22" y="44"/>
                    </a:lnTo>
                    <a:lnTo>
                      <a:pt x="22" y="42"/>
                    </a:lnTo>
                    <a:lnTo>
                      <a:pt x="22" y="42"/>
                    </a:lnTo>
                    <a:close/>
                    <a:moveTo>
                      <a:pt x="19" y="42"/>
                    </a:moveTo>
                    <a:lnTo>
                      <a:pt x="20" y="42"/>
                    </a:lnTo>
                    <a:lnTo>
                      <a:pt x="23" y="47"/>
                    </a:lnTo>
                    <a:lnTo>
                      <a:pt x="23" y="47"/>
                    </a:lnTo>
                    <a:lnTo>
                      <a:pt x="23" y="47"/>
                    </a:lnTo>
                    <a:lnTo>
                      <a:pt x="23" y="47"/>
                    </a:lnTo>
                    <a:lnTo>
                      <a:pt x="23" y="47"/>
                    </a:lnTo>
                    <a:lnTo>
                      <a:pt x="19" y="42"/>
                    </a:lnTo>
                    <a:lnTo>
                      <a:pt x="19" y="42"/>
                    </a:lnTo>
                    <a:close/>
                    <a:moveTo>
                      <a:pt x="17" y="33"/>
                    </a:moveTo>
                    <a:lnTo>
                      <a:pt x="19" y="33"/>
                    </a:lnTo>
                    <a:lnTo>
                      <a:pt x="19" y="34"/>
                    </a:lnTo>
                    <a:lnTo>
                      <a:pt x="19" y="34"/>
                    </a:lnTo>
                    <a:lnTo>
                      <a:pt x="20" y="36"/>
                    </a:lnTo>
                    <a:lnTo>
                      <a:pt x="22" y="37"/>
                    </a:lnTo>
                    <a:lnTo>
                      <a:pt x="25" y="39"/>
                    </a:lnTo>
                    <a:lnTo>
                      <a:pt x="23" y="39"/>
                    </a:lnTo>
                    <a:lnTo>
                      <a:pt x="23" y="39"/>
                    </a:lnTo>
                    <a:lnTo>
                      <a:pt x="23" y="39"/>
                    </a:lnTo>
                    <a:lnTo>
                      <a:pt x="22" y="39"/>
                    </a:lnTo>
                    <a:lnTo>
                      <a:pt x="22" y="37"/>
                    </a:lnTo>
                    <a:lnTo>
                      <a:pt x="20" y="37"/>
                    </a:lnTo>
                    <a:lnTo>
                      <a:pt x="20" y="36"/>
                    </a:lnTo>
                    <a:lnTo>
                      <a:pt x="19" y="36"/>
                    </a:lnTo>
                    <a:lnTo>
                      <a:pt x="17" y="33"/>
                    </a:lnTo>
                    <a:lnTo>
                      <a:pt x="17" y="33"/>
                    </a:lnTo>
                    <a:close/>
                    <a:moveTo>
                      <a:pt x="15" y="30"/>
                    </a:moveTo>
                    <a:lnTo>
                      <a:pt x="17" y="30"/>
                    </a:lnTo>
                    <a:lnTo>
                      <a:pt x="17" y="31"/>
                    </a:lnTo>
                    <a:lnTo>
                      <a:pt x="19" y="31"/>
                    </a:lnTo>
                    <a:lnTo>
                      <a:pt x="19" y="33"/>
                    </a:lnTo>
                    <a:lnTo>
                      <a:pt x="17" y="31"/>
                    </a:lnTo>
                    <a:lnTo>
                      <a:pt x="15" y="31"/>
                    </a:lnTo>
                    <a:lnTo>
                      <a:pt x="15" y="31"/>
                    </a:lnTo>
                    <a:lnTo>
                      <a:pt x="15" y="31"/>
                    </a:lnTo>
                    <a:lnTo>
                      <a:pt x="15" y="30"/>
                    </a:lnTo>
                    <a:close/>
                    <a:moveTo>
                      <a:pt x="11" y="25"/>
                    </a:moveTo>
                    <a:lnTo>
                      <a:pt x="12" y="26"/>
                    </a:lnTo>
                    <a:lnTo>
                      <a:pt x="12" y="26"/>
                    </a:lnTo>
                    <a:lnTo>
                      <a:pt x="12" y="28"/>
                    </a:lnTo>
                    <a:lnTo>
                      <a:pt x="12" y="30"/>
                    </a:lnTo>
                    <a:lnTo>
                      <a:pt x="12" y="33"/>
                    </a:lnTo>
                    <a:lnTo>
                      <a:pt x="14" y="33"/>
                    </a:lnTo>
                    <a:lnTo>
                      <a:pt x="14" y="33"/>
                    </a:lnTo>
                    <a:lnTo>
                      <a:pt x="14" y="34"/>
                    </a:lnTo>
                    <a:lnTo>
                      <a:pt x="12" y="33"/>
                    </a:lnTo>
                    <a:lnTo>
                      <a:pt x="12" y="31"/>
                    </a:lnTo>
                    <a:lnTo>
                      <a:pt x="11" y="30"/>
                    </a:lnTo>
                    <a:lnTo>
                      <a:pt x="11" y="28"/>
                    </a:lnTo>
                    <a:lnTo>
                      <a:pt x="11" y="28"/>
                    </a:lnTo>
                    <a:lnTo>
                      <a:pt x="11" y="26"/>
                    </a:lnTo>
                    <a:lnTo>
                      <a:pt x="11" y="25"/>
                    </a:lnTo>
                    <a:lnTo>
                      <a:pt x="11" y="25"/>
                    </a:lnTo>
                    <a:lnTo>
                      <a:pt x="11" y="25"/>
                    </a:lnTo>
                    <a:close/>
                    <a:moveTo>
                      <a:pt x="14" y="23"/>
                    </a:moveTo>
                    <a:lnTo>
                      <a:pt x="15" y="25"/>
                    </a:lnTo>
                    <a:lnTo>
                      <a:pt x="17" y="26"/>
                    </a:lnTo>
                    <a:lnTo>
                      <a:pt x="17" y="26"/>
                    </a:lnTo>
                    <a:lnTo>
                      <a:pt x="19" y="28"/>
                    </a:lnTo>
                    <a:lnTo>
                      <a:pt x="15" y="28"/>
                    </a:lnTo>
                    <a:lnTo>
                      <a:pt x="15" y="28"/>
                    </a:lnTo>
                    <a:lnTo>
                      <a:pt x="15" y="26"/>
                    </a:lnTo>
                    <a:lnTo>
                      <a:pt x="14" y="26"/>
                    </a:lnTo>
                    <a:lnTo>
                      <a:pt x="12" y="26"/>
                    </a:lnTo>
                    <a:lnTo>
                      <a:pt x="12" y="25"/>
                    </a:lnTo>
                    <a:lnTo>
                      <a:pt x="14" y="25"/>
                    </a:lnTo>
                    <a:lnTo>
                      <a:pt x="14" y="23"/>
                    </a:lnTo>
                    <a:close/>
                    <a:moveTo>
                      <a:pt x="39" y="0"/>
                    </a:moveTo>
                    <a:lnTo>
                      <a:pt x="41" y="0"/>
                    </a:lnTo>
                    <a:lnTo>
                      <a:pt x="42" y="0"/>
                    </a:lnTo>
                    <a:lnTo>
                      <a:pt x="44" y="1"/>
                    </a:lnTo>
                    <a:lnTo>
                      <a:pt x="45" y="1"/>
                    </a:lnTo>
                    <a:lnTo>
                      <a:pt x="47" y="3"/>
                    </a:lnTo>
                    <a:lnTo>
                      <a:pt x="48" y="4"/>
                    </a:lnTo>
                    <a:lnTo>
                      <a:pt x="50" y="6"/>
                    </a:lnTo>
                    <a:lnTo>
                      <a:pt x="52" y="8"/>
                    </a:lnTo>
                    <a:lnTo>
                      <a:pt x="53" y="8"/>
                    </a:lnTo>
                    <a:lnTo>
                      <a:pt x="53" y="9"/>
                    </a:lnTo>
                    <a:lnTo>
                      <a:pt x="55" y="11"/>
                    </a:lnTo>
                    <a:lnTo>
                      <a:pt x="56" y="11"/>
                    </a:lnTo>
                    <a:lnTo>
                      <a:pt x="58" y="11"/>
                    </a:lnTo>
                    <a:lnTo>
                      <a:pt x="60" y="12"/>
                    </a:lnTo>
                    <a:lnTo>
                      <a:pt x="60" y="12"/>
                    </a:lnTo>
                    <a:lnTo>
                      <a:pt x="61" y="14"/>
                    </a:lnTo>
                    <a:lnTo>
                      <a:pt x="63" y="14"/>
                    </a:lnTo>
                    <a:lnTo>
                      <a:pt x="67" y="14"/>
                    </a:lnTo>
                    <a:lnTo>
                      <a:pt x="67" y="14"/>
                    </a:lnTo>
                    <a:lnTo>
                      <a:pt x="69" y="14"/>
                    </a:lnTo>
                    <a:lnTo>
                      <a:pt x="71" y="14"/>
                    </a:lnTo>
                    <a:lnTo>
                      <a:pt x="72" y="12"/>
                    </a:lnTo>
                    <a:lnTo>
                      <a:pt x="72" y="12"/>
                    </a:lnTo>
                    <a:lnTo>
                      <a:pt x="74" y="11"/>
                    </a:lnTo>
                    <a:lnTo>
                      <a:pt x="74" y="11"/>
                    </a:lnTo>
                    <a:lnTo>
                      <a:pt x="75" y="11"/>
                    </a:lnTo>
                    <a:lnTo>
                      <a:pt x="77" y="11"/>
                    </a:lnTo>
                    <a:lnTo>
                      <a:pt x="77" y="11"/>
                    </a:lnTo>
                    <a:lnTo>
                      <a:pt x="77" y="11"/>
                    </a:lnTo>
                    <a:lnTo>
                      <a:pt x="77" y="12"/>
                    </a:lnTo>
                    <a:lnTo>
                      <a:pt x="77" y="12"/>
                    </a:lnTo>
                    <a:lnTo>
                      <a:pt x="77" y="14"/>
                    </a:lnTo>
                    <a:lnTo>
                      <a:pt x="77" y="15"/>
                    </a:lnTo>
                    <a:lnTo>
                      <a:pt x="77" y="17"/>
                    </a:lnTo>
                    <a:lnTo>
                      <a:pt x="78" y="17"/>
                    </a:lnTo>
                    <a:lnTo>
                      <a:pt x="78" y="19"/>
                    </a:lnTo>
                    <a:lnTo>
                      <a:pt x="80" y="19"/>
                    </a:lnTo>
                    <a:lnTo>
                      <a:pt x="78" y="19"/>
                    </a:lnTo>
                    <a:lnTo>
                      <a:pt x="78" y="19"/>
                    </a:lnTo>
                    <a:lnTo>
                      <a:pt x="78" y="20"/>
                    </a:lnTo>
                    <a:lnTo>
                      <a:pt x="80" y="22"/>
                    </a:lnTo>
                    <a:lnTo>
                      <a:pt x="82" y="22"/>
                    </a:lnTo>
                    <a:lnTo>
                      <a:pt x="83" y="22"/>
                    </a:lnTo>
                    <a:lnTo>
                      <a:pt x="83" y="23"/>
                    </a:lnTo>
                    <a:lnTo>
                      <a:pt x="83" y="23"/>
                    </a:lnTo>
                    <a:lnTo>
                      <a:pt x="85" y="23"/>
                    </a:lnTo>
                    <a:lnTo>
                      <a:pt x="85" y="23"/>
                    </a:lnTo>
                    <a:lnTo>
                      <a:pt x="85" y="25"/>
                    </a:lnTo>
                    <a:lnTo>
                      <a:pt x="83" y="25"/>
                    </a:lnTo>
                    <a:lnTo>
                      <a:pt x="82" y="25"/>
                    </a:lnTo>
                    <a:lnTo>
                      <a:pt x="80" y="23"/>
                    </a:lnTo>
                    <a:lnTo>
                      <a:pt x="80" y="25"/>
                    </a:lnTo>
                    <a:lnTo>
                      <a:pt x="80" y="25"/>
                    </a:lnTo>
                    <a:lnTo>
                      <a:pt x="80" y="25"/>
                    </a:lnTo>
                    <a:lnTo>
                      <a:pt x="80" y="28"/>
                    </a:lnTo>
                    <a:lnTo>
                      <a:pt x="80" y="28"/>
                    </a:lnTo>
                    <a:lnTo>
                      <a:pt x="80" y="30"/>
                    </a:lnTo>
                    <a:lnTo>
                      <a:pt x="78" y="28"/>
                    </a:lnTo>
                    <a:lnTo>
                      <a:pt x="78" y="28"/>
                    </a:lnTo>
                    <a:lnTo>
                      <a:pt x="78" y="30"/>
                    </a:lnTo>
                    <a:lnTo>
                      <a:pt x="78" y="30"/>
                    </a:lnTo>
                    <a:lnTo>
                      <a:pt x="77" y="30"/>
                    </a:lnTo>
                    <a:lnTo>
                      <a:pt x="75" y="30"/>
                    </a:lnTo>
                    <a:lnTo>
                      <a:pt x="75" y="28"/>
                    </a:lnTo>
                    <a:lnTo>
                      <a:pt x="75" y="28"/>
                    </a:lnTo>
                    <a:lnTo>
                      <a:pt x="75" y="28"/>
                    </a:lnTo>
                    <a:lnTo>
                      <a:pt x="75" y="26"/>
                    </a:lnTo>
                    <a:lnTo>
                      <a:pt x="74" y="26"/>
                    </a:lnTo>
                    <a:lnTo>
                      <a:pt x="71" y="26"/>
                    </a:lnTo>
                    <a:lnTo>
                      <a:pt x="71" y="25"/>
                    </a:lnTo>
                    <a:lnTo>
                      <a:pt x="69" y="25"/>
                    </a:lnTo>
                    <a:lnTo>
                      <a:pt x="67" y="25"/>
                    </a:lnTo>
                    <a:lnTo>
                      <a:pt x="67" y="25"/>
                    </a:lnTo>
                    <a:lnTo>
                      <a:pt x="66" y="25"/>
                    </a:lnTo>
                    <a:lnTo>
                      <a:pt x="64" y="25"/>
                    </a:lnTo>
                    <a:lnTo>
                      <a:pt x="63" y="25"/>
                    </a:lnTo>
                    <a:lnTo>
                      <a:pt x="63" y="26"/>
                    </a:lnTo>
                    <a:lnTo>
                      <a:pt x="61" y="26"/>
                    </a:lnTo>
                    <a:lnTo>
                      <a:pt x="60" y="25"/>
                    </a:lnTo>
                    <a:lnTo>
                      <a:pt x="60" y="25"/>
                    </a:lnTo>
                    <a:lnTo>
                      <a:pt x="58" y="25"/>
                    </a:lnTo>
                    <a:lnTo>
                      <a:pt x="56" y="25"/>
                    </a:lnTo>
                    <a:lnTo>
                      <a:pt x="56" y="25"/>
                    </a:lnTo>
                    <a:lnTo>
                      <a:pt x="55" y="25"/>
                    </a:lnTo>
                    <a:lnTo>
                      <a:pt x="53" y="25"/>
                    </a:lnTo>
                    <a:lnTo>
                      <a:pt x="53" y="25"/>
                    </a:lnTo>
                    <a:lnTo>
                      <a:pt x="52" y="25"/>
                    </a:lnTo>
                    <a:lnTo>
                      <a:pt x="48" y="22"/>
                    </a:lnTo>
                    <a:lnTo>
                      <a:pt x="47" y="23"/>
                    </a:lnTo>
                    <a:lnTo>
                      <a:pt x="42" y="23"/>
                    </a:lnTo>
                    <a:lnTo>
                      <a:pt x="42" y="25"/>
                    </a:lnTo>
                    <a:lnTo>
                      <a:pt x="41" y="26"/>
                    </a:lnTo>
                    <a:lnTo>
                      <a:pt x="39" y="26"/>
                    </a:lnTo>
                    <a:lnTo>
                      <a:pt x="39" y="26"/>
                    </a:lnTo>
                    <a:lnTo>
                      <a:pt x="37" y="26"/>
                    </a:lnTo>
                    <a:lnTo>
                      <a:pt x="36" y="23"/>
                    </a:lnTo>
                    <a:lnTo>
                      <a:pt x="34" y="23"/>
                    </a:lnTo>
                    <a:lnTo>
                      <a:pt x="33" y="23"/>
                    </a:lnTo>
                    <a:lnTo>
                      <a:pt x="33" y="23"/>
                    </a:lnTo>
                    <a:lnTo>
                      <a:pt x="33" y="23"/>
                    </a:lnTo>
                    <a:lnTo>
                      <a:pt x="31" y="26"/>
                    </a:lnTo>
                    <a:lnTo>
                      <a:pt x="31" y="30"/>
                    </a:lnTo>
                    <a:lnTo>
                      <a:pt x="31" y="31"/>
                    </a:lnTo>
                    <a:lnTo>
                      <a:pt x="33" y="33"/>
                    </a:lnTo>
                    <a:lnTo>
                      <a:pt x="36" y="36"/>
                    </a:lnTo>
                    <a:lnTo>
                      <a:pt x="36" y="36"/>
                    </a:lnTo>
                    <a:lnTo>
                      <a:pt x="37" y="36"/>
                    </a:lnTo>
                    <a:lnTo>
                      <a:pt x="37" y="39"/>
                    </a:lnTo>
                    <a:lnTo>
                      <a:pt x="37" y="41"/>
                    </a:lnTo>
                    <a:lnTo>
                      <a:pt x="39" y="42"/>
                    </a:lnTo>
                    <a:lnTo>
                      <a:pt x="41" y="44"/>
                    </a:lnTo>
                    <a:lnTo>
                      <a:pt x="42" y="45"/>
                    </a:lnTo>
                    <a:lnTo>
                      <a:pt x="44" y="47"/>
                    </a:lnTo>
                    <a:lnTo>
                      <a:pt x="45" y="49"/>
                    </a:lnTo>
                    <a:lnTo>
                      <a:pt x="45" y="49"/>
                    </a:lnTo>
                    <a:lnTo>
                      <a:pt x="48" y="52"/>
                    </a:lnTo>
                    <a:lnTo>
                      <a:pt x="50" y="53"/>
                    </a:lnTo>
                    <a:lnTo>
                      <a:pt x="53" y="55"/>
                    </a:lnTo>
                    <a:lnTo>
                      <a:pt x="53" y="55"/>
                    </a:lnTo>
                    <a:lnTo>
                      <a:pt x="53" y="56"/>
                    </a:lnTo>
                    <a:lnTo>
                      <a:pt x="53" y="58"/>
                    </a:lnTo>
                    <a:lnTo>
                      <a:pt x="55" y="60"/>
                    </a:lnTo>
                    <a:lnTo>
                      <a:pt x="58" y="61"/>
                    </a:lnTo>
                    <a:lnTo>
                      <a:pt x="60" y="63"/>
                    </a:lnTo>
                    <a:lnTo>
                      <a:pt x="60" y="63"/>
                    </a:lnTo>
                    <a:lnTo>
                      <a:pt x="60" y="63"/>
                    </a:lnTo>
                    <a:lnTo>
                      <a:pt x="58" y="64"/>
                    </a:lnTo>
                    <a:lnTo>
                      <a:pt x="58" y="63"/>
                    </a:lnTo>
                    <a:lnTo>
                      <a:pt x="55" y="61"/>
                    </a:lnTo>
                    <a:lnTo>
                      <a:pt x="52" y="60"/>
                    </a:lnTo>
                    <a:lnTo>
                      <a:pt x="48" y="56"/>
                    </a:lnTo>
                    <a:lnTo>
                      <a:pt x="44" y="55"/>
                    </a:lnTo>
                    <a:lnTo>
                      <a:pt x="41" y="53"/>
                    </a:lnTo>
                    <a:lnTo>
                      <a:pt x="39" y="53"/>
                    </a:lnTo>
                    <a:lnTo>
                      <a:pt x="37" y="53"/>
                    </a:lnTo>
                    <a:lnTo>
                      <a:pt x="36" y="53"/>
                    </a:lnTo>
                    <a:lnTo>
                      <a:pt x="34" y="53"/>
                    </a:lnTo>
                    <a:lnTo>
                      <a:pt x="34" y="53"/>
                    </a:lnTo>
                    <a:lnTo>
                      <a:pt x="34" y="52"/>
                    </a:lnTo>
                    <a:lnTo>
                      <a:pt x="34" y="52"/>
                    </a:lnTo>
                    <a:lnTo>
                      <a:pt x="33" y="50"/>
                    </a:lnTo>
                    <a:lnTo>
                      <a:pt x="30" y="49"/>
                    </a:lnTo>
                    <a:lnTo>
                      <a:pt x="28" y="47"/>
                    </a:lnTo>
                    <a:lnTo>
                      <a:pt x="23" y="42"/>
                    </a:lnTo>
                    <a:lnTo>
                      <a:pt x="22" y="41"/>
                    </a:lnTo>
                    <a:lnTo>
                      <a:pt x="23" y="41"/>
                    </a:lnTo>
                    <a:lnTo>
                      <a:pt x="23" y="41"/>
                    </a:lnTo>
                    <a:lnTo>
                      <a:pt x="25" y="41"/>
                    </a:lnTo>
                    <a:lnTo>
                      <a:pt x="26" y="41"/>
                    </a:lnTo>
                    <a:lnTo>
                      <a:pt x="28" y="41"/>
                    </a:lnTo>
                    <a:lnTo>
                      <a:pt x="26" y="39"/>
                    </a:lnTo>
                    <a:lnTo>
                      <a:pt x="25" y="37"/>
                    </a:lnTo>
                    <a:lnTo>
                      <a:pt x="20" y="34"/>
                    </a:lnTo>
                    <a:lnTo>
                      <a:pt x="19" y="33"/>
                    </a:lnTo>
                    <a:lnTo>
                      <a:pt x="19" y="31"/>
                    </a:lnTo>
                    <a:lnTo>
                      <a:pt x="19" y="28"/>
                    </a:lnTo>
                    <a:lnTo>
                      <a:pt x="19" y="26"/>
                    </a:lnTo>
                    <a:lnTo>
                      <a:pt x="15" y="23"/>
                    </a:lnTo>
                    <a:lnTo>
                      <a:pt x="14" y="22"/>
                    </a:lnTo>
                    <a:lnTo>
                      <a:pt x="12" y="22"/>
                    </a:lnTo>
                    <a:lnTo>
                      <a:pt x="11" y="22"/>
                    </a:lnTo>
                    <a:lnTo>
                      <a:pt x="11" y="22"/>
                    </a:lnTo>
                    <a:lnTo>
                      <a:pt x="9" y="25"/>
                    </a:lnTo>
                    <a:lnTo>
                      <a:pt x="7" y="28"/>
                    </a:lnTo>
                    <a:lnTo>
                      <a:pt x="7" y="28"/>
                    </a:lnTo>
                    <a:lnTo>
                      <a:pt x="6" y="30"/>
                    </a:lnTo>
                    <a:lnTo>
                      <a:pt x="4" y="30"/>
                    </a:lnTo>
                    <a:lnTo>
                      <a:pt x="4" y="30"/>
                    </a:lnTo>
                    <a:lnTo>
                      <a:pt x="3" y="28"/>
                    </a:lnTo>
                    <a:lnTo>
                      <a:pt x="1" y="25"/>
                    </a:lnTo>
                    <a:lnTo>
                      <a:pt x="1" y="25"/>
                    </a:lnTo>
                    <a:lnTo>
                      <a:pt x="1" y="23"/>
                    </a:lnTo>
                    <a:lnTo>
                      <a:pt x="0" y="19"/>
                    </a:lnTo>
                    <a:lnTo>
                      <a:pt x="0" y="19"/>
                    </a:lnTo>
                    <a:lnTo>
                      <a:pt x="1" y="19"/>
                    </a:lnTo>
                    <a:lnTo>
                      <a:pt x="4" y="20"/>
                    </a:lnTo>
                    <a:lnTo>
                      <a:pt x="6" y="19"/>
                    </a:lnTo>
                    <a:lnTo>
                      <a:pt x="6" y="19"/>
                    </a:lnTo>
                    <a:lnTo>
                      <a:pt x="6" y="19"/>
                    </a:lnTo>
                    <a:lnTo>
                      <a:pt x="6" y="19"/>
                    </a:lnTo>
                    <a:lnTo>
                      <a:pt x="7" y="19"/>
                    </a:lnTo>
                    <a:lnTo>
                      <a:pt x="9" y="19"/>
                    </a:lnTo>
                    <a:lnTo>
                      <a:pt x="11" y="19"/>
                    </a:lnTo>
                    <a:lnTo>
                      <a:pt x="12" y="19"/>
                    </a:lnTo>
                    <a:lnTo>
                      <a:pt x="12" y="19"/>
                    </a:lnTo>
                    <a:lnTo>
                      <a:pt x="14" y="17"/>
                    </a:lnTo>
                    <a:lnTo>
                      <a:pt x="14" y="15"/>
                    </a:lnTo>
                    <a:lnTo>
                      <a:pt x="14" y="15"/>
                    </a:lnTo>
                    <a:lnTo>
                      <a:pt x="15" y="15"/>
                    </a:lnTo>
                    <a:lnTo>
                      <a:pt x="15" y="17"/>
                    </a:lnTo>
                    <a:lnTo>
                      <a:pt x="15" y="17"/>
                    </a:lnTo>
                    <a:lnTo>
                      <a:pt x="17" y="19"/>
                    </a:lnTo>
                    <a:lnTo>
                      <a:pt x="17" y="19"/>
                    </a:lnTo>
                    <a:lnTo>
                      <a:pt x="19" y="19"/>
                    </a:lnTo>
                    <a:lnTo>
                      <a:pt x="19" y="19"/>
                    </a:lnTo>
                    <a:lnTo>
                      <a:pt x="20" y="19"/>
                    </a:lnTo>
                    <a:lnTo>
                      <a:pt x="22" y="19"/>
                    </a:lnTo>
                    <a:lnTo>
                      <a:pt x="25" y="20"/>
                    </a:lnTo>
                    <a:lnTo>
                      <a:pt x="25" y="19"/>
                    </a:lnTo>
                    <a:lnTo>
                      <a:pt x="25" y="19"/>
                    </a:lnTo>
                    <a:lnTo>
                      <a:pt x="25" y="17"/>
                    </a:lnTo>
                    <a:lnTo>
                      <a:pt x="25" y="17"/>
                    </a:lnTo>
                    <a:lnTo>
                      <a:pt x="25" y="17"/>
                    </a:lnTo>
                    <a:lnTo>
                      <a:pt x="26" y="15"/>
                    </a:lnTo>
                    <a:lnTo>
                      <a:pt x="26" y="15"/>
                    </a:lnTo>
                    <a:lnTo>
                      <a:pt x="25" y="14"/>
                    </a:lnTo>
                    <a:lnTo>
                      <a:pt x="25" y="14"/>
                    </a:lnTo>
                    <a:lnTo>
                      <a:pt x="26" y="12"/>
                    </a:lnTo>
                    <a:lnTo>
                      <a:pt x="30" y="12"/>
                    </a:lnTo>
                    <a:lnTo>
                      <a:pt x="30" y="12"/>
                    </a:lnTo>
                    <a:lnTo>
                      <a:pt x="30" y="11"/>
                    </a:lnTo>
                    <a:lnTo>
                      <a:pt x="31" y="9"/>
                    </a:lnTo>
                    <a:lnTo>
                      <a:pt x="30" y="9"/>
                    </a:lnTo>
                    <a:lnTo>
                      <a:pt x="30" y="8"/>
                    </a:lnTo>
                    <a:lnTo>
                      <a:pt x="30" y="8"/>
                    </a:lnTo>
                    <a:lnTo>
                      <a:pt x="30" y="6"/>
                    </a:lnTo>
                    <a:lnTo>
                      <a:pt x="30" y="6"/>
                    </a:lnTo>
                    <a:lnTo>
                      <a:pt x="31" y="6"/>
                    </a:lnTo>
                    <a:lnTo>
                      <a:pt x="33" y="4"/>
                    </a:lnTo>
                    <a:lnTo>
                      <a:pt x="33" y="4"/>
                    </a:lnTo>
                    <a:lnTo>
                      <a:pt x="34" y="4"/>
                    </a:lnTo>
                    <a:lnTo>
                      <a:pt x="34" y="4"/>
                    </a:lnTo>
                    <a:lnTo>
                      <a:pt x="36" y="3"/>
                    </a:lnTo>
                    <a:lnTo>
                      <a:pt x="36" y="3"/>
                    </a:lnTo>
                    <a:lnTo>
                      <a:pt x="39" y="3"/>
                    </a:lnTo>
                    <a:lnTo>
                      <a:pt x="39" y="3"/>
                    </a:lnTo>
                    <a:lnTo>
                      <a:pt x="39" y="1"/>
                    </a:lnTo>
                    <a:lnTo>
                      <a:pt x="39" y="0"/>
                    </a:lnTo>
                    <a:lnTo>
                      <a:pt x="39" y="0"/>
                    </a:lnTo>
                    <a:lnTo>
                      <a:pt x="39"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7" name="Freeform 256">
                <a:extLst>
                  <a:ext uri="{FF2B5EF4-FFF2-40B4-BE49-F238E27FC236}">
                    <a16:creationId xmlns:a16="http://schemas.microsoft.com/office/drawing/2014/main" id="{D6E15E18-EB6A-4428-9C64-455345210D44}"/>
                  </a:ext>
                </a:extLst>
              </p:cNvPr>
              <p:cNvSpPr>
                <a:spLocks noEditPoints="1"/>
              </p:cNvSpPr>
              <p:nvPr/>
            </p:nvSpPr>
            <p:spPr bwMode="auto">
              <a:xfrm>
                <a:off x="3248549" y="3950058"/>
                <a:ext cx="171531" cy="101360"/>
              </a:xfrm>
              <a:custGeom>
                <a:avLst/>
                <a:gdLst>
                  <a:gd name="T0" fmla="*/ 60 w 88"/>
                  <a:gd name="T1" fmla="*/ 9 h 52"/>
                  <a:gd name="T2" fmla="*/ 69 w 88"/>
                  <a:gd name="T3" fmla="*/ 11 h 52"/>
                  <a:gd name="T4" fmla="*/ 69 w 88"/>
                  <a:gd name="T5" fmla="*/ 11 h 52"/>
                  <a:gd name="T6" fmla="*/ 80 w 88"/>
                  <a:gd name="T7" fmla="*/ 17 h 52"/>
                  <a:gd name="T8" fmla="*/ 75 w 88"/>
                  <a:gd name="T9" fmla="*/ 16 h 52"/>
                  <a:gd name="T10" fmla="*/ 77 w 88"/>
                  <a:gd name="T11" fmla="*/ 17 h 52"/>
                  <a:gd name="T12" fmla="*/ 80 w 88"/>
                  <a:gd name="T13" fmla="*/ 19 h 52"/>
                  <a:gd name="T14" fmla="*/ 83 w 88"/>
                  <a:gd name="T15" fmla="*/ 19 h 52"/>
                  <a:gd name="T16" fmla="*/ 86 w 88"/>
                  <a:gd name="T17" fmla="*/ 19 h 52"/>
                  <a:gd name="T18" fmla="*/ 85 w 88"/>
                  <a:gd name="T19" fmla="*/ 22 h 52"/>
                  <a:gd name="T20" fmla="*/ 82 w 88"/>
                  <a:gd name="T21" fmla="*/ 25 h 52"/>
                  <a:gd name="T22" fmla="*/ 75 w 88"/>
                  <a:gd name="T23" fmla="*/ 25 h 52"/>
                  <a:gd name="T24" fmla="*/ 74 w 88"/>
                  <a:gd name="T25" fmla="*/ 27 h 52"/>
                  <a:gd name="T26" fmla="*/ 72 w 88"/>
                  <a:gd name="T27" fmla="*/ 27 h 52"/>
                  <a:gd name="T28" fmla="*/ 71 w 88"/>
                  <a:gd name="T29" fmla="*/ 28 h 52"/>
                  <a:gd name="T30" fmla="*/ 64 w 88"/>
                  <a:gd name="T31" fmla="*/ 25 h 52"/>
                  <a:gd name="T32" fmla="*/ 61 w 88"/>
                  <a:gd name="T33" fmla="*/ 28 h 52"/>
                  <a:gd name="T34" fmla="*/ 60 w 88"/>
                  <a:gd name="T35" fmla="*/ 30 h 52"/>
                  <a:gd name="T36" fmla="*/ 60 w 88"/>
                  <a:gd name="T37" fmla="*/ 33 h 52"/>
                  <a:gd name="T38" fmla="*/ 53 w 88"/>
                  <a:gd name="T39" fmla="*/ 36 h 52"/>
                  <a:gd name="T40" fmla="*/ 52 w 88"/>
                  <a:gd name="T41" fmla="*/ 39 h 52"/>
                  <a:gd name="T42" fmla="*/ 47 w 88"/>
                  <a:gd name="T43" fmla="*/ 36 h 52"/>
                  <a:gd name="T44" fmla="*/ 42 w 88"/>
                  <a:gd name="T45" fmla="*/ 41 h 52"/>
                  <a:gd name="T46" fmla="*/ 36 w 88"/>
                  <a:gd name="T47" fmla="*/ 41 h 52"/>
                  <a:gd name="T48" fmla="*/ 37 w 88"/>
                  <a:gd name="T49" fmla="*/ 47 h 52"/>
                  <a:gd name="T50" fmla="*/ 34 w 88"/>
                  <a:gd name="T51" fmla="*/ 49 h 52"/>
                  <a:gd name="T52" fmla="*/ 33 w 88"/>
                  <a:gd name="T53" fmla="*/ 52 h 52"/>
                  <a:gd name="T54" fmla="*/ 26 w 88"/>
                  <a:gd name="T55" fmla="*/ 50 h 52"/>
                  <a:gd name="T56" fmla="*/ 26 w 88"/>
                  <a:gd name="T57" fmla="*/ 47 h 52"/>
                  <a:gd name="T58" fmla="*/ 22 w 88"/>
                  <a:gd name="T59" fmla="*/ 45 h 52"/>
                  <a:gd name="T60" fmla="*/ 22 w 88"/>
                  <a:gd name="T61" fmla="*/ 44 h 52"/>
                  <a:gd name="T62" fmla="*/ 23 w 88"/>
                  <a:gd name="T63" fmla="*/ 39 h 52"/>
                  <a:gd name="T64" fmla="*/ 19 w 88"/>
                  <a:gd name="T65" fmla="*/ 39 h 52"/>
                  <a:gd name="T66" fmla="*/ 12 w 88"/>
                  <a:gd name="T67" fmla="*/ 39 h 52"/>
                  <a:gd name="T68" fmla="*/ 11 w 88"/>
                  <a:gd name="T69" fmla="*/ 38 h 52"/>
                  <a:gd name="T70" fmla="*/ 9 w 88"/>
                  <a:gd name="T71" fmla="*/ 36 h 52"/>
                  <a:gd name="T72" fmla="*/ 4 w 88"/>
                  <a:gd name="T73" fmla="*/ 33 h 52"/>
                  <a:gd name="T74" fmla="*/ 1 w 88"/>
                  <a:gd name="T75" fmla="*/ 31 h 52"/>
                  <a:gd name="T76" fmla="*/ 0 w 88"/>
                  <a:gd name="T77" fmla="*/ 30 h 52"/>
                  <a:gd name="T78" fmla="*/ 1 w 88"/>
                  <a:gd name="T79" fmla="*/ 25 h 52"/>
                  <a:gd name="T80" fmla="*/ 4 w 88"/>
                  <a:gd name="T81" fmla="*/ 20 h 52"/>
                  <a:gd name="T82" fmla="*/ 11 w 88"/>
                  <a:gd name="T83" fmla="*/ 16 h 52"/>
                  <a:gd name="T84" fmla="*/ 17 w 88"/>
                  <a:gd name="T85" fmla="*/ 12 h 52"/>
                  <a:gd name="T86" fmla="*/ 20 w 88"/>
                  <a:gd name="T87" fmla="*/ 9 h 52"/>
                  <a:gd name="T88" fmla="*/ 26 w 88"/>
                  <a:gd name="T89" fmla="*/ 11 h 52"/>
                  <a:gd name="T90" fmla="*/ 36 w 88"/>
                  <a:gd name="T91" fmla="*/ 11 h 52"/>
                  <a:gd name="T92" fmla="*/ 47 w 88"/>
                  <a:gd name="T93" fmla="*/ 9 h 52"/>
                  <a:gd name="T94" fmla="*/ 42 w 88"/>
                  <a:gd name="T95" fmla="*/ 1 h 52"/>
                  <a:gd name="T96" fmla="*/ 39 w 88"/>
                  <a:gd name="T97" fmla="*/ 3 h 52"/>
                  <a:gd name="T98" fmla="*/ 49 w 88"/>
                  <a:gd name="T99" fmla="*/ 0 h 52"/>
                  <a:gd name="T100" fmla="*/ 49 w 88"/>
                  <a:gd name="T10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52">
                    <a:moveTo>
                      <a:pt x="49" y="8"/>
                    </a:moveTo>
                    <a:lnTo>
                      <a:pt x="50" y="8"/>
                    </a:lnTo>
                    <a:lnTo>
                      <a:pt x="55" y="9"/>
                    </a:lnTo>
                    <a:lnTo>
                      <a:pt x="60" y="9"/>
                    </a:lnTo>
                    <a:lnTo>
                      <a:pt x="61" y="8"/>
                    </a:lnTo>
                    <a:lnTo>
                      <a:pt x="63" y="8"/>
                    </a:lnTo>
                    <a:lnTo>
                      <a:pt x="67" y="9"/>
                    </a:lnTo>
                    <a:lnTo>
                      <a:pt x="69" y="11"/>
                    </a:lnTo>
                    <a:lnTo>
                      <a:pt x="69" y="11"/>
                    </a:lnTo>
                    <a:lnTo>
                      <a:pt x="71" y="11"/>
                    </a:lnTo>
                    <a:lnTo>
                      <a:pt x="71" y="11"/>
                    </a:lnTo>
                    <a:lnTo>
                      <a:pt x="69" y="11"/>
                    </a:lnTo>
                    <a:lnTo>
                      <a:pt x="69" y="9"/>
                    </a:lnTo>
                    <a:lnTo>
                      <a:pt x="72" y="11"/>
                    </a:lnTo>
                    <a:lnTo>
                      <a:pt x="80" y="16"/>
                    </a:lnTo>
                    <a:lnTo>
                      <a:pt x="80" y="17"/>
                    </a:lnTo>
                    <a:lnTo>
                      <a:pt x="77" y="16"/>
                    </a:lnTo>
                    <a:lnTo>
                      <a:pt x="75" y="16"/>
                    </a:lnTo>
                    <a:lnTo>
                      <a:pt x="75" y="16"/>
                    </a:lnTo>
                    <a:lnTo>
                      <a:pt x="75" y="16"/>
                    </a:lnTo>
                    <a:lnTo>
                      <a:pt x="75" y="17"/>
                    </a:lnTo>
                    <a:lnTo>
                      <a:pt x="75" y="17"/>
                    </a:lnTo>
                    <a:lnTo>
                      <a:pt x="77" y="17"/>
                    </a:lnTo>
                    <a:lnTo>
                      <a:pt x="77" y="17"/>
                    </a:lnTo>
                    <a:lnTo>
                      <a:pt x="78" y="17"/>
                    </a:lnTo>
                    <a:lnTo>
                      <a:pt x="80" y="19"/>
                    </a:lnTo>
                    <a:lnTo>
                      <a:pt x="80" y="19"/>
                    </a:lnTo>
                    <a:lnTo>
                      <a:pt x="80" y="19"/>
                    </a:lnTo>
                    <a:lnTo>
                      <a:pt x="82" y="19"/>
                    </a:lnTo>
                    <a:lnTo>
                      <a:pt x="82" y="19"/>
                    </a:lnTo>
                    <a:lnTo>
                      <a:pt x="83" y="19"/>
                    </a:lnTo>
                    <a:lnTo>
                      <a:pt x="83" y="19"/>
                    </a:lnTo>
                    <a:lnTo>
                      <a:pt x="83" y="19"/>
                    </a:lnTo>
                    <a:lnTo>
                      <a:pt x="82" y="17"/>
                    </a:lnTo>
                    <a:lnTo>
                      <a:pt x="82" y="17"/>
                    </a:lnTo>
                    <a:lnTo>
                      <a:pt x="86" y="19"/>
                    </a:lnTo>
                    <a:lnTo>
                      <a:pt x="86" y="22"/>
                    </a:lnTo>
                    <a:lnTo>
                      <a:pt x="88" y="22"/>
                    </a:lnTo>
                    <a:lnTo>
                      <a:pt x="88" y="22"/>
                    </a:lnTo>
                    <a:lnTo>
                      <a:pt x="85" y="22"/>
                    </a:lnTo>
                    <a:lnTo>
                      <a:pt x="83" y="23"/>
                    </a:lnTo>
                    <a:lnTo>
                      <a:pt x="82" y="23"/>
                    </a:lnTo>
                    <a:lnTo>
                      <a:pt x="82" y="25"/>
                    </a:lnTo>
                    <a:lnTo>
                      <a:pt x="82" y="25"/>
                    </a:lnTo>
                    <a:lnTo>
                      <a:pt x="80" y="25"/>
                    </a:lnTo>
                    <a:lnTo>
                      <a:pt x="78" y="25"/>
                    </a:lnTo>
                    <a:lnTo>
                      <a:pt x="77" y="27"/>
                    </a:lnTo>
                    <a:lnTo>
                      <a:pt x="75" y="25"/>
                    </a:lnTo>
                    <a:lnTo>
                      <a:pt x="75" y="27"/>
                    </a:lnTo>
                    <a:lnTo>
                      <a:pt x="75" y="27"/>
                    </a:lnTo>
                    <a:lnTo>
                      <a:pt x="75" y="27"/>
                    </a:lnTo>
                    <a:lnTo>
                      <a:pt x="74" y="27"/>
                    </a:lnTo>
                    <a:lnTo>
                      <a:pt x="74" y="27"/>
                    </a:lnTo>
                    <a:lnTo>
                      <a:pt x="74" y="27"/>
                    </a:lnTo>
                    <a:lnTo>
                      <a:pt x="72" y="27"/>
                    </a:lnTo>
                    <a:lnTo>
                      <a:pt x="72" y="27"/>
                    </a:lnTo>
                    <a:lnTo>
                      <a:pt x="72" y="27"/>
                    </a:lnTo>
                    <a:lnTo>
                      <a:pt x="72" y="27"/>
                    </a:lnTo>
                    <a:lnTo>
                      <a:pt x="71" y="27"/>
                    </a:lnTo>
                    <a:lnTo>
                      <a:pt x="71" y="28"/>
                    </a:lnTo>
                    <a:lnTo>
                      <a:pt x="69" y="28"/>
                    </a:lnTo>
                    <a:lnTo>
                      <a:pt x="67" y="28"/>
                    </a:lnTo>
                    <a:lnTo>
                      <a:pt x="66" y="27"/>
                    </a:lnTo>
                    <a:lnTo>
                      <a:pt x="64" y="25"/>
                    </a:lnTo>
                    <a:lnTo>
                      <a:pt x="64" y="25"/>
                    </a:lnTo>
                    <a:lnTo>
                      <a:pt x="63" y="27"/>
                    </a:lnTo>
                    <a:lnTo>
                      <a:pt x="61" y="27"/>
                    </a:lnTo>
                    <a:lnTo>
                      <a:pt x="61" y="28"/>
                    </a:lnTo>
                    <a:lnTo>
                      <a:pt x="61" y="28"/>
                    </a:lnTo>
                    <a:lnTo>
                      <a:pt x="61" y="28"/>
                    </a:lnTo>
                    <a:lnTo>
                      <a:pt x="60" y="28"/>
                    </a:lnTo>
                    <a:lnTo>
                      <a:pt x="60" y="30"/>
                    </a:lnTo>
                    <a:lnTo>
                      <a:pt x="60" y="31"/>
                    </a:lnTo>
                    <a:lnTo>
                      <a:pt x="60" y="31"/>
                    </a:lnTo>
                    <a:lnTo>
                      <a:pt x="60" y="33"/>
                    </a:lnTo>
                    <a:lnTo>
                      <a:pt x="60" y="33"/>
                    </a:lnTo>
                    <a:lnTo>
                      <a:pt x="58" y="33"/>
                    </a:lnTo>
                    <a:lnTo>
                      <a:pt x="56" y="34"/>
                    </a:lnTo>
                    <a:lnTo>
                      <a:pt x="55" y="36"/>
                    </a:lnTo>
                    <a:lnTo>
                      <a:pt x="53" y="36"/>
                    </a:lnTo>
                    <a:lnTo>
                      <a:pt x="52" y="38"/>
                    </a:lnTo>
                    <a:lnTo>
                      <a:pt x="52" y="38"/>
                    </a:lnTo>
                    <a:lnTo>
                      <a:pt x="52" y="39"/>
                    </a:lnTo>
                    <a:lnTo>
                      <a:pt x="52" y="39"/>
                    </a:lnTo>
                    <a:lnTo>
                      <a:pt x="52" y="39"/>
                    </a:lnTo>
                    <a:lnTo>
                      <a:pt x="50" y="39"/>
                    </a:lnTo>
                    <a:lnTo>
                      <a:pt x="49" y="38"/>
                    </a:lnTo>
                    <a:lnTo>
                      <a:pt x="47" y="36"/>
                    </a:lnTo>
                    <a:lnTo>
                      <a:pt x="47" y="36"/>
                    </a:lnTo>
                    <a:lnTo>
                      <a:pt x="45" y="38"/>
                    </a:lnTo>
                    <a:lnTo>
                      <a:pt x="44" y="39"/>
                    </a:lnTo>
                    <a:lnTo>
                      <a:pt x="42" y="41"/>
                    </a:lnTo>
                    <a:lnTo>
                      <a:pt x="42" y="41"/>
                    </a:lnTo>
                    <a:lnTo>
                      <a:pt x="39" y="41"/>
                    </a:lnTo>
                    <a:lnTo>
                      <a:pt x="37" y="41"/>
                    </a:lnTo>
                    <a:lnTo>
                      <a:pt x="36" y="41"/>
                    </a:lnTo>
                    <a:lnTo>
                      <a:pt x="36" y="42"/>
                    </a:lnTo>
                    <a:lnTo>
                      <a:pt x="36" y="42"/>
                    </a:lnTo>
                    <a:lnTo>
                      <a:pt x="37" y="45"/>
                    </a:lnTo>
                    <a:lnTo>
                      <a:pt x="37" y="47"/>
                    </a:lnTo>
                    <a:lnTo>
                      <a:pt x="37" y="47"/>
                    </a:lnTo>
                    <a:lnTo>
                      <a:pt x="36" y="47"/>
                    </a:lnTo>
                    <a:lnTo>
                      <a:pt x="34" y="49"/>
                    </a:lnTo>
                    <a:lnTo>
                      <a:pt x="34" y="49"/>
                    </a:lnTo>
                    <a:lnTo>
                      <a:pt x="34" y="49"/>
                    </a:lnTo>
                    <a:lnTo>
                      <a:pt x="34" y="50"/>
                    </a:lnTo>
                    <a:lnTo>
                      <a:pt x="34" y="52"/>
                    </a:lnTo>
                    <a:lnTo>
                      <a:pt x="33" y="52"/>
                    </a:lnTo>
                    <a:lnTo>
                      <a:pt x="33" y="52"/>
                    </a:lnTo>
                    <a:lnTo>
                      <a:pt x="28" y="52"/>
                    </a:lnTo>
                    <a:lnTo>
                      <a:pt x="28" y="50"/>
                    </a:lnTo>
                    <a:lnTo>
                      <a:pt x="26" y="50"/>
                    </a:lnTo>
                    <a:lnTo>
                      <a:pt x="26" y="49"/>
                    </a:lnTo>
                    <a:lnTo>
                      <a:pt x="26" y="47"/>
                    </a:lnTo>
                    <a:lnTo>
                      <a:pt x="26" y="47"/>
                    </a:lnTo>
                    <a:lnTo>
                      <a:pt x="26" y="47"/>
                    </a:lnTo>
                    <a:lnTo>
                      <a:pt x="25" y="45"/>
                    </a:lnTo>
                    <a:lnTo>
                      <a:pt x="23" y="47"/>
                    </a:lnTo>
                    <a:lnTo>
                      <a:pt x="22" y="47"/>
                    </a:lnTo>
                    <a:lnTo>
                      <a:pt x="22" y="45"/>
                    </a:lnTo>
                    <a:lnTo>
                      <a:pt x="22" y="45"/>
                    </a:lnTo>
                    <a:lnTo>
                      <a:pt x="23" y="45"/>
                    </a:lnTo>
                    <a:lnTo>
                      <a:pt x="22" y="44"/>
                    </a:lnTo>
                    <a:lnTo>
                      <a:pt x="22" y="44"/>
                    </a:lnTo>
                    <a:lnTo>
                      <a:pt x="22" y="44"/>
                    </a:lnTo>
                    <a:lnTo>
                      <a:pt x="22" y="42"/>
                    </a:lnTo>
                    <a:lnTo>
                      <a:pt x="23" y="39"/>
                    </a:lnTo>
                    <a:lnTo>
                      <a:pt x="23" y="39"/>
                    </a:lnTo>
                    <a:lnTo>
                      <a:pt x="22" y="39"/>
                    </a:lnTo>
                    <a:lnTo>
                      <a:pt x="20" y="39"/>
                    </a:lnTo>
                    <a:lnTo>
                      <a:pt x="19" y="39"/>
                    </a:lnTo>
                    <a:lnTo>
                      <a:pt x="19" y="39"/>
                    </a:lnTo>
                    <a:lnTo>
                      <a:pt x="17" y="38"/>
                    </a:lnTo>
                    <a:lnTo>
                      <a:pt x="17" y="38"/>
                    </a:lnTo>
                    <a:lnTo>
                      <a:pt x="15" y="38"/>
                    </a:lnTo>
                    <a:lnTo>
                      <a:pt x="12" y="39"/>
                    </a:lnTo>
                    <a:lnTo>
                      <a:pt x="12" y="39"/>
                    </a:lnTo>
                    <a:lnTo>
                      <a:pt x="12" y="39"/>
                    </a:lnTo>
                    <a:lnTo>
                      <a:pt x="11" y="39"/>
                    </a:lnTo>
                    <a:lnTo>
                      <a:pt x="11" y="38"/>
                    </a:lnTo>
                    <a:lnTo>
                      <a:pt x="11" y="38"/>
                    </a:lnTo>
                    <a:lnTo>
                      <a:pt x="11" y="38"/>
                    </a:lnTo>
                    <a:lnTo>
                      <a:pt x="9" y="38"/>
                    </a:lnTo>
                    <a:lnTo>
                      <a:pt x="9" y="36"/>
                    </a:lnTo>
                    <a:lnTo>
                      <a:pt x="8" y="36"/>
                    </a:lnTo>
                    <a:lnTo>
                      <a:pt x="6" y="36"/>
                    </a:lnTo>
                    <a:lnTo>
                      <a:pt x="6" y="34"/>
                    </a:lnTo>
                    <a:lnTo>
                      <a:pt x="4" y="33"/>
                    </a:lnTo>
                    <a:lnTo>
                      <a:pt x="4" y="33"/>
                    </a:lnTo>
                    <a:lnTo>
                      <a:pt x="3" y="33"/>
                    </a:lnTo>
                    <a:lnTo>
                      <a:pt x="3" y="31"/>
                    </a:lnTo>
                    <a:lnTo>
                      <a:pt x="1" y="31"/>
                    </a:lnTo>
                    <a:lnTo>
                      <a:pt x="0" y="31"/>
                    </a:lnTo>
                    <a:lnTo>
                      <a:pt x="0" y="31"/>
                    </a:lnTo>
                    <a:lnTo>
                      <a:pt x="0" y="30"/>
                    </a:lnTo>
                    <a:lnTo>
                      <a:pt x="0" y="30"/>
                    </a:lnTo>
                    <a:lnTo>
                      <a:pt x="1" y="28"/>
                    </a:lnTo>
                    <a:lnTo>
                      <a:pt x="1" y="28"/>
                    </a:lnTo>
                    <a:lnTo>
                      <a:pt x="1" y="25"/>
                    </a:lnTo>
                    <a:lnTo>
                      <a:pt x="1" y="25"/>
                    </a:lnTo>
                    <a:lnTo>
                      <a:pt x="1" y="23"/>
                    </a:lnTo>
                    <a:lnTo>
                      <a:pt x="1" y="22"/>
                    </a:lnTo>
                    <a:lnTo>
                      <a:pt x="3" y="22"/>
                    </a:lnTo>
                    <a:lnTo>
                      <a:pt x="4" y="20"/>
                    </a:lnTo>
                    <a:lnTo>
                      <a:pt x="4" y="20"/>
                    </a:lnTo>
                    <a:lnTo>
                      <a:pt x="6" y="19"/>
                    </a:lnTo>
                    <a:lnTo>
                      <a:pt x="9" y="17"/>
                    </a:lnTo>
                    <a:lnTo>
                      <a:pt x="11" y="16"/>
                    </a:lnTo>
                    <a:lnTo>
                      <a:pt x="14" y="14"/>
                    </a:lnTo>
                    <a:lnTo>
                      <a:pt x="15" y="12"/>
                    </a:lnTo>
                    <a:lnTo>
                      <a:pt x="15" y="12"/>
                    </a:lnTo>
                    <a:lnTo>
                      <a:pt x="17" y="12"/>
                    </a:lnTo>
                    <a:lnTo>
                      <a:pt x="19" y="11"/>
                    </a:lnTo>
                    <a:lnTo>
                      <a:pt x="19" y="11"/>
                    </a:lnTo>
                    <a:lnTo>
                      <a:pt x="20" y="9"/>
                    </a:lnTo>
                    <a:lnTo>
                      <a:pt x="20" y="9"/>
                    </a:lnTo>
                    <a:lnTo>
                      <a:pt x="23" y="9"/>
                    </a:lnTo>
                    <a:lnTo>
                      <a:pt x="25" y="9"/>
                    </a:lnTo>
                    <a:lnTo>
                      <a:pt x="25" y="11"/>
                    </a:lnTo>
                    <a:lnTo>
                      <a:pt x="26" y="11"/>
                    </a:lnTo>
                    <a:lnTo>
                      <a:pt x="28" y="11"/>
                    </a:lnTo>
                    <a:lnTo>
                      <a:pt x="30" y="11"/>
                    </a:lnTo>
                    <a:lnTo>
                      <a:pt x="34" y="11"/>
                    </a:lnTo>
                    <a:lnTo>
                      <a:pt x="36" y="11"/>
                    </a:lnTo>
                    <a:lnTo>
                      <a:pt x="41" y="11"/>
                    </a:lnTo>
                    <a:lnTo>
                      <a:pt x="42" y="11"/>
                    </a:lnTo>
                    <a:lnTo>
                      <a:pt x="45" y="9"/>
                    </a:lnTo>
                    <a:lnTo>
                      <a:pt x="47" y="9"/>
                    </a:lnTo>
                    <a:lnTo>
                      <a:pt x="49" y="9"/>
                    </a:lnTo>
                    <a:lnTo>
                      <a:pt x="49" y="8"/>
                    </a:lnTo>
                    <a:lnTo>
                      <a:pt x="49" y="8"/>
                    </a:lnTo>
                    <a:close/>
                    <a:moveTo>
                      <a:pt x="42" y="1"/>
                    </a:moveTo>
                    <a:lnTo>
                      <a:pt x="44" y="1"/>
                    </a:lnTo>
                    <a:lnTo>
                      <a:pt x="42" y="3"/>
                    </a:lnTo>
                    <a:lnTo>
                      <a:pt x="39" y="3"/>
                    </a:lnTo>
                    <a:lnTo>
                      <a:pt x="39" y="3"/>
                    </a:lnTo>
                    <a:lnTo>
                      <a:pt x="39" y="3"/>
                    </a:lnTo>
                    <a:lnTo>
                      <a:pt x="41" y="1"/>
                    </a:lnTo>
                    <a:lnTo>
                      <a:pt x="42" y="1"/>
                    </a:lnTo>
                    <a:close/>
                    <a:moveTo>
                      <a:pt x="49" y="0"/>
                    </a:moveTo>
                    <a:lnTo>
                      <a:pt x="50" y="0"/>
                    </a:lnTo>
                    <a:lnTo>
                      <a:pt x="50" y="1"/>
                    </a:lnTo>
                    <a:lnTo>
                      <a:pt x="50" y="1"/>
                    </a:lnTo>
                    <a:lnTo>
                      <a:pt x="49" y="1"/>
                    </a:lnTo>
                    <a:lnTo>
                      <a:pt x="49" y="1"/>
                    </a:lnTo>
                    <a:lnTo>
                      <a:pt x="49" y="1"/>
                    </a:lnTo>
                    <a:lnTo>
                      <a:pt x="4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8" name="Freeform 257">
                <a:extLst>
                  <a:ext uri="{FF2B5EF4-FFF2-40B4-BE49-F238E27FC236}">
                    <a16:creationId xmlns:a16="http://schemas.microsoft.com/office/drawing/2014/main" id="{87C6DA67-F874-4232-B719-A9BCE6B1FFD5}"/>
                  </a:ext>
                </a:extLst>
              </p:cNvPr>
              <p:cNvSpPr>
                <a:spLocks/>
              </p:cNvSpPr>
              <p:nvPr/>
            </p:nvSpPr>
            <p:spPr bwMode="auto">
              <a:xfrm>
                <a:off x="7827270" y="6059116"/>
                <a:ext cx="19492" cy="9747"/>
              </a:xfrm>
              <a:custGeom>
                <a:avLst/>
                <a:gdLst>
                  <a:gd name="T0" fmla="*/ 2 w 10"/>
                  <a:gd name="T1" fmla="*/ 0 h 5"/>
                  <a:gd name="T2" fmla="*/ 3 w 10"/>
                  <a:gd name="T3" fmla="*/ 0 h 5"/>
                  <a:gd name="T4" fmla="*/ 5 w 10"/>
                  <a:gd name="T5" fmla="*/ 2 h 5"/>
                  <a:gd name="T6" fmla="*/ 8 w 10"/>
                  <a:gd name="T7" fmla="*/ 2 h 5"/>
                  <a:gd name="T8" fmla="*/ 10 w 10"/>
                  <a:gd name="T9" fmla="*/ 3 h 5"/>
                  <a:gd name="T10" fmla="*/ 8 w 10"/>
                  <a:gd name="T11" fmla="*/ 3 h 5"/>
                  <a:gd name="T12" fmla="*/ 8 w 10"/>
                  <a:gd name="T13" fmla="*/ 3 h 5"/>
                  <a:gd name="T14" fmla="*/ 5 w 10"/>
                  <a:gd name="T15" fmla="*/ 5 h 5"/>
                  <a:gd name="T16" fmla="*/ 3 w 10"/>
                  <a:gd name="T17" fmla="*/ 5 h 5"/>
                  <a:gd name="T18" fmla="*/ 3 w 10"/>
                  <a:gd name="T19" fmla="*/ 3 h 5"/>
                  <a:gd name="T20" fmla="*/ 2 w 10"/>
                  <a:gd name="T21" fmla="*/ 2 h 5"/>
                  <a:gd name="T22" fmla="*/ 2 w 10"/>
                  <a:gd name="T23" fmla="*/ 2 h 5"/>
                  <a:gd name="T24" fmla="*/ 0 w 10"/>
                  <a:gd name="T25" fmla="*/ 0 h 5"/>
                  <a:gd name="T26" fmla="*/ 0 w 10"/>
                  <a:gd name="T27" fmla="*/ 0 h 5"/>
                  <a:gd name="T28" fmla="*/ 2 w 10"/>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5">
                    <a:moveTo>
                      <a:pt x="2" y="0"/>
                    </a:moveTo>
                    <a:lnTo>
                      <a:pt x="3" y="0"/>
                    </a:lnTo>
                    <a:lnTo>
                      <a:pt x="5" y="2"/>
                    </a:lnTo>
                    <a:lnTo>
                      <a:pt x="8" y="2"/>
                    </a:lnTo>
                    <a:lnTo>
                      <a:pt x="10" y="3"/>
                    </a:lnTo>
                    <a:lnTo>
                      <a:pt x="8" y="3"/>
                    </a:lnTo>
                    <a:lnTo>
                      <a:pt x="8" y="3"/>
                    </a:lnTo>
                    <a:lnTo>
                      <a:pt x="5" y="5"/>
                    </a:lnTo>
                    <a:lnTo>
                      <a:pt x="3" y="5"/>
                    </a:lnTo>
                    <a:lnTo>
                      <a:pt x="3" y="3"/>
                    </a:lnTo>
                    <a:lnTo>
                      <a:pt x="2" y="2"/>
                    </a:lnTo>
                    <a:lnTo>
                      <a:pt x="2" y="2"/>
                    </a:lnTo>
                    <a:lnTo>
                      <a:pt x="0" y="0"/>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9" name="Freeform 258">
                <a:extLst>
                  <a:ext uri="{FF2B5EF4-FFF2-40B4-BE49-F238E27FC236}">
                    <a16:creationId xmlns:a16="http://schemas.microsoft.com/office/drawing/2014/main" id="{6C5C9E2C-8181-4F83-ACF0-1E49887F307A}"/>
                  </a:ext>
                </a:extLst>
              </p:cNvPr>
              <p:cNvSpPr>
                <a:spLocks noEditPoints="1"/>
              </p:cNvSpPr>
              <p:nvPr/>
            </p:nvSpPr>
            <p:spPr bwMode="auto">
              <a:xfrm>
                <a:off x="8971463" y="3774629"/>
                <a:ext cx="15594" cy="11695"/>
              </a:xfrm>
              <a:custGeom>
                <a:avLst/>
                <a:gdLst>
                  <a:gd name="T0" fmla="*/ 6 w 8"/>
                  <a:gd name="T1" fmla="*/ 5 h 6"/>
                  <a:gd name="T2" fmla="*/ 6 w 8"/>
                  <a:gd name="T3" fmla="*/ 5 h 6"/>
                  <a:gd name="T4" fmla="*/ 6 w 8"/>
                  <a:gd name="T5" fmla="*/ 5 h 6"/>
                  <a:gd name="T6" fmla="*/ 6 w 8"/>
                  <a:gd name="T7" fmla="*/ 5 h 6"/>
                  <a:gd name="T8" fmla="*/ 6 w 8"/>
                  <a:gd name="T9" fmla="*/ 6 h 6"/>
                  <a:gd name="T10" fmla="*/ 4 w 8"/>
                  <a:gd name="T11" fmla="*/ 5 h 6"/>
                  <a:gd name="T12" fmla="*/ 4 w 8"/>
                  <a:gd name="T13" fmla="*/ 5 h 6"/>
                  <a:gd name="T14" fmla="*/ 6 w 8"/>
                  <a:gd name="T15" fmla="*/ 5 h 6"/>
                  <a:gd name="T16" fmla="*/ 3 w 8"/>
                  <a:gd name="T17" fmla="*/ 3 h 6"/>
                  <a:gd name="T18" fmla="*/ 3 w 8"/>
                  <a:gd name="T19" fmla="*/ 5 h 6"/>
                  <a:gd name="T20" fmla="*/ 3 w 8"/>
                  <a:gd name="T21" fmla="*/ 5 h 6"/>
                  <a:gd name="T22" fmla="*/ 1 w 8"/>
                  <a:gd name="T23" fmla="*/ 5 h 6"/>
                  <a:gd name="T24" fmla="*/ 1 w 8"/>
                  <a:gd name="T25" fmla="*/ 5 h 6"/>
                  <a:gd name="T26" fmla="*/ 0 w 8"/>
                  <a:gd name="T27" fmla="*/ 5 h 6"/>
                  <a:gd name="T28" fmla="*/ 1 w 8"/>
                  <a:gd name="T29" fmla="*/ 5 h 6"/>
                  <a:gd name="T30" fmla="*/ 3 w 8"/>
                  <a:gd name="T31" fmla="*/ 3 h 6"/>
                  <a:gd name="T32" fmla="*/ 4 w 8"/>
                  <a:gd name="T33" fmla="*/ 0 h 6"/>
                  <a:gd name="T34" fmla="*/ 6 w 8"/>
                  <a:gd name="T35" fmla="*/ 0 h 6"/>
                  <a:gd name="T36" fmla="*/ 6 w 8"/>
                  <a:gd name="T37" fmla="*/ 0 h 6"/>
                  <a:gd name="T38" fmla="*/ 6 w 8"/>
                  <a:gd name="T39" fmla="*/ 0 h 6"/>
                  <a:gd name="T40" fmla="*/ 6 w 8"/>
                  <a:gd name="T41" fmla="*/ 0 h 6"/>
                  <a:gd name="T42" fmla="*/ 8 w 8"/>
                  <a:gd name="T43" fmla="*/ 2 h 6"/>
                  <a:gd name="T44" fmla="*/ 8 w 8"/>
                  <a:gd name="T45" fmla="*/ 2 h 6"/>
                  <a:gd name="T46" fmla="*/ 8 w 8"/>
                  <a:gd name="T47" fmla="*/ 2 h 6"/>
                  <a:gd name="T48" fmla="*/ 8 w 8"/>
                  <a:gd name="T49" fmla="*/ 3 h 6"/>
                  <a:gd name="T50" fmla="*/ 8 w 8"/>
                  <a:gd name="T51" fmla="*/ 3 h 6"/>
                  <a:gd name="T52" fmla="*/ 8 w 8"/>
                  <a:gd name="T53" fmla="*/ 3 h 6"/>
                  <a:gd name="T54" fmla="*/ 6 w 8"/>
                  <a:gd name="T55" fmla="*/ 5 h 6"/>
                  <a:gd name="T56" fmla="*/ 4 w 8"/>
                  <a:gd name="T57" fmla="*/ 3 h 6"/>
                  <a:gd name="T58" fmla="*/ 3 w 8"/>
                  <a:gd name="T59" fmla="*/ 3 h 6"/>
                  <a:gd name="T60" fmla="*/ 1 w 8"/>
                  <a:gd name="T61" fmla="*/ 3 h 6"/>
                  <a:gd name="T62" fmla="*/ 1 w 8"/>
                  <a:gd name="T63" fmla="*/ 3 h 6"/>
                  <a:gd name="T64" fmla="*/ 1 w 8"/>
                  <a:gd name="T65" fmla="*/ 2 h 6"/>
                  <a:gd name="T66" fmla="*/ 3 w 8"/>
                  <a:gd name="T67" fmla="*/ 2 h 6"/>
                  <a:gd name="T68" fmla="*/ 3 w 8"/>
                  <a:gd name="T69" fmla="*/ 2 h 6"/>
                  <a:gd name="T70" fmla="*/ 3 w 8"/>
                  <a:gd name="T71" fmla="*/ 0 h 6"/>
                  <a:gd name="T72" fmla="*/ 3 w 8"/>
                  <a:gd name="T73" fmla="*/ 0 h 6"/>
                  <a:gd name="T74" fmla="*/ 4 w 8"/>
                  <a:gd name="T75" fmla="*/ 0 h 6"/>
                  <a:gd name="T76" fmla="*/ 4 w 8"/>
                  <a:gd name="T7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6">
                    <a:moveTo>
                      <a:pt x="6" y="5"/>
                    </a:moveTo>
                    <a:lnTo>
                      <a:pt x="6" y="5"/>
                    </a:lnTo>
                    <a:lnTo>
                      <a:pt x="6" y="5"/>
                    </a:lnTo>
                    <a:lnTo>
                      <a:pt x="6" y="5"/>
                    </a:lnTo>
                    <a:lnTo>
                      <a:pt x="6" y="6"/>
                    </a:lnTo>
                    <a:lnTo>
                      <a:pt x="4" y="5"/>
                    </a:lnTo>
                    <a:lnTo>
                      <a:pt x="4" y="5"/>
                    </a:lnTo>
                    <a:lnTo>
                      <a:pt x="6" y="5"/>
                    </a:lnTo>
                    <a:close/>
                    <a:moveTo>
                      <a:pt x="3" y="3"/>
                    </a:moveTo>
                    <a:lnTo>
                      <a:pt x="3" y="5"/>
                    </a:lnTo>
                    <a:lnTo>
                      <a:pt x="3" y="5"/>
                    </a:lnTo>
                    <a:lnTo>
                      <a:pt x="1" y="5"/>
                    </a:lnTo>
                    <a:lnTo>
                      <a:pt x="1" y="5"/>
                    </a:lnTo>
                    <a:lnTo>
                      <a:pt x="0" y="5"/>
                    </a:lnTo>
                    <a:lnTo>
                      <a:pt x="1" y="5"/>
                    </a:lnTo>
                    <a:lnTo>
                      <a:pt x="3" y="3"/>
                    </a:lnTo>
                    <a:close/>
                    <a:moveTo>
                      <a:pt x="4" y="0"/>
                    </a:moveTo>
                    <a:lnTo>
                      <a:pt x="6" y="0"/>
                    </a:lnTo>
                    <a:lnTo>
                      <a:pt x="6" y="0"/>
                    </a:lnTo>
                    <a:lnTo>
                      <a:pt x="6" y="0"/>
                    </a:lnTo>
                    <a:lnTo>
                      <a:pt x="6" y="0"/>
                    </a:lnTo>
                    <a:lnTo>
                      <a:pt x="8" y="2"/>
                    </a:lnTo>
                    <a:lnTo>
                      <a:pt x="8" y="2"/>
                    </a:lnTo>
                    <a:lnTo>
                      <a:pt x="8" y="2"/>
                    </a:lnTo>
                    <a:lnTo>
                      <a:pt x="8" y="3"/>
                    </a:lnTo>
                    <a:lnTo>
                      <a:pt x="8" y="3"/>
                    </a:lnTo>
                    <a:lnTo>
                      <a:pt x="8" y="3"/>
                    </a:lnTo>
                    <a:lnTo>
                      <a:pt x="6" y="5"/>
                    </a:lnTo>
                    <a:lnTo>
                      <a:pt x="4" y="3"/>
                    </a:lnTo>
                    <a:lnTo>
                      <a:pt x="3" y="3"/>
                    </a:lnTo>
                    <a:lnTo>
                      <a:pt x="1" y="3"/>
                    </a:lnTo>
                    <a:lnTo>
                      <a:pt x="1" y="3"/>
                    </a:lnTo>
                    <a:lnTo>
                      <a:pt x="1" y="2"/>
                    </a:lnTo>
                    <a:lnTo>
                      <a:pt x="3" y="2"/>
                    </a:lnTo>
                    <a:lnTo>
                      <a:pt x="3" y="2"/>
                    </a:lnTo>
                    <a:lnTo>
                      <a:pt x="3" y="0"/>
                    </a:lnTo>
                    <a:lnTo>
                      <a:pt x="3" y="0"/>
                    </a:lnTo>
                    <a:lnTo>
                      <a:pt x="4"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0" name="Freeform 259">
                <a:extLst>
                  <a:ext uri="{FF2B5EF4-FFF2-40B4-BE49-F238E27FC236}">
                    <a16:creationId xmlns:a16="http://schemas.microsoft.com/office/drawing/2014/main" id="{D4EB1E01-26FA-4825-A13E-296786BD7CAA}"/>
                  </a:ext>
                </a:extLst>
              </p:cNvPr>
              <p:cNvSpPr>
                <a:spLocks/>
              </p:cNvSpPr>
              <p:nvPr/>
            </p:nvSpPr>
            <p:spPr bwMode="auto">
              <a:xfrm>
                <a:off x="4034086" y="4176168"/>
                <a:ext cx="138395" cy="206617"/>
              </a:xfrm>
              <a:custGeom>
                <a:avLst/>
                <a:gdLst>
                  <a:gd name="T0" fmla="*/ 24 w 71"/>
                  <a:gd name="T1" fmla="*/ 4 h 106"/>
                  <a:gd name="T2" fmla="*/ 38 w 71"/>
                  <a:gd name="T3" fmla="*/ 11 h 106"/>
                  <a:gd name="T4" fmla="*/ 43 w 71"/>
                  <a:gd name="T5" fmla="*/ 22 h 106"/>
                  <a:gd name="T6" fmla="*/ 41 w 71"/>
                  <a:gd name="T7" fmla="*/ 30 h 106"/>
                  <a:gd name="T8" fmla="*/ 46 w 71"/>
                  <a:gd name="T9" fmla="*/ 26 h 106"/>
                  <a:gd name="T10" fmla="*/ 55 w 71"/>
                  <a:gd name="T11" fmla="*/ 32 h 106"/>
                  <a:gd name="T12" fmla="*/ 60 w 71"/>
                  <a:gd name="T13" fmla="*/ 43 h 106"/>
                  <a:gd name="T14" fmla="*/ 59 w 71"/>
                  <a:gd name="T15" fmla="*/ 46 h 106"/>
                  <a:gd name="T16" fmla="*/ 60 w 71"/>
                  <a:gd name="T17" fmla="*/ 49 h 106"/>
                  <a:gd name="T18" fmla="*/ 59 w 71"/>
                  <a:gd name="T19" fmla="*/ 51 h 106"/>
                  <a:gd name="T20" fmla="*/ 52 w 71"/>
                  <a:gd name="T21" fmla="*/ 52 h 106"/>
                  <a:gd name="T22" fmla="*/ 51 w 71"/>
                  <a:gd name="T23" fmla="*/ 56 h 106"/>
                  <a:gd name="T24" fmla="*/ 51 w 71"/>
                  <a:gd name="T25" fmla="*/ 59 h 106"/>
                  <a:gd name="T26" fmla="*/ 49 w 71"/>
                  <a:gd name="T27" fmla="*/ 67 h 106"/>
                  <a:gd name="T28" fmla="*/ 54 w 71"/>
                  <a:gd name="T29" fmla="*/ 73 h 106"/>
                  <a:gd name="T30" fmla="*/ 57 w 71"/>
                  <a:gd name="T31" fmla="*/ 76 h 106"/>
                  <a:gd name="T32" fmla="*/ 60 w 71"/>
                  <a:gd name="T33" fmla="*/ 78 h 106"/>
                  <a:gd name="T34" fmla="*/ 60 w 71"/>
                  <a:gd name="T35" fmla="*/ 81 h 106"/>
                  <a:gd name="T36" fmla="*/ 62 w 71"/>
                  <a:gd name="T37" fmla="*/ 84 h 106"/>
                  <a:gd name="T38" fmla="*/ 63 w 71"/>
                  <a:gd name="T39" fmla="*/ 85 h 106"/>
                  <a:gd name="T40" fmla="*/ 65 w 71"/>
                  <a:gd name="T41" fmla="*/ 89 h 106"/>
                  <a:gd name="T42" fmla="*/ 68 w 71"/>
                  <a:gd name="T43" fmla="*/ 95 h 106"/>
                  <a:gd name="T44" fmla="*/ 71 w 71"/>
                  <a:gd name="T45" fmla="*/ 96 h 106"/>
                  <a:gd name="T46" fmla="*/ 67 w 71"/>
                  <a:gd name="T47" fmla="*/ 96 h 106"/>
                  <a:gd name="T48" fmla="*/ 62 w 71"/>
                  <a:gd name="T49" fmla="*/ 95 h 106"/>
                  <a:gd name="T50" fmla="*/ 57 w 71"/>
                  <a:gd name="T51" fmla="*/ 96 h 106"/>
                  <a:gd name="T52" fmla="*/ 52 w 71"/>
                  <a:gd name="T53" fmla="*/ 100 h 106"/>
                  <a:gd name="T54" fmla="*/ 49 w 71"/>
                  <a:gd name="T55" fmla="*/ 101 h 106"/>
                  <a:gd name="T56" fmla="*/ 46 w 71"/>
                  <a:gd name="T57" fmla="*/ 101 h 106"/>
                  <a:gd name="T58" fmla="*/ 44 w 71"/>
                  <a:gd name="T59" fmla="*/ 101 h 106"/>
                  <a:gd name="T60" fmla="*/ 43 w 71"/>
                  <a:gd name="T61" fmla="*/ 104 h 106"/>
                  <a:gd name="T62" fmla="*/ 38 w 71"/>
                  <a:gd name="T63" fmla="*/ 106 h 106"/>
                  <a:gd name="T64" fmla="*/ 33 w 71"/>
                  <a:gd name="T65" fmla="*/ 104 h 106"/>
                  <a:gd name="T66" fmla="*/ 29 w 71"/>
                  <a:gd name="T67" fmla="*/ 100 h 106"/>
                  <a:gd name="T68" fmla="*/ 26 w 71"/>
                  <a:gd name="T69" fmla="*/ 96 h 106"/>
                  <a:gd name="T70" fmla="*/ 24 w 71"/>
                  <a:gd name="T71" fmla="*/ 93 h 106"/>
                  <a:gd name="T72" fmla="*/ 21 w 71"/>
                  <a:gd name="T73" fmla="*/ 85 h 106"/>
                  <a:gd name="T74" fmla="*/ 22 w 71"/>
                  <a:gd name="T75" fmla="*/ 76 h 106"/>
                  <a:gd name="T76" fmla="*/ 26 w 71"/>
                  <a:gd name="T77" fmla="*/ 70 h 106"/>
                  <a:gd name="T78" fmla="*/ 27 w 71"/>
                  <a:gd name="T79" fmla="*/ 67 h 106"/>
                  <a:gd name="T80" fmla="*/ 24 w 71"/>
                  <a:gd name="T81" fmla="*/ 63 h 106"/>
                  <a:gd name="T82" fmla="*/ 22 w 71"/>
                  <a:gd name="T83" fmla="*/ 59 h 106"/>
                  <a:gd name="T84" fmla="*/ 18 w 71"/>
                  <a:gd name="T85" fmla="*/ 59 h 106"/>
                  <a:gd name="T86" fmla="*/ 19 w 71"/>
                  <a:gd name="T87" fmla="*/ 54 h 106"/>
                  <a:gd name="T88" fmla="*/ 19 w 71"/>
                  <a:gd name="T89" fmla="*/ 49 h 106"/>
                  <a:gd name="T90" fmla="*/ 14 w 71"/>
                  <a:gd name="T91" fmla="*/ 49 h 106"/>
                  <a:gd name="T92" fmla="*/ 7 w 71"/>
                  <a:gd name="T93" fmla="*/ 44 h 106"/>
                  <a:gd name="T94" fmla="*/ 3 w 71"/>
                  <a:gd name="T95" fmla="*/ 35 h 106"/>
                  <a:gd name="T96" fmla="*/ 3 w 71"/>
                  <a:gd name="T97" fmla="*/ 30 h 106"/>
                  <a:gd name="T98" fmla="*/ 7 w 71"/>
                  <a:gd name="T99" fmla="*/ 27 h 106"/>
                  <a:gd name="T100" fmla="*/ 10 w 71"/>
                  <a:gd name="T101" fmla="*/ 26 h 106"/>
                  <a:gd name="T102" fmla="*/ 16 w 71"/>
                  <a:gd name="T103" fmla="*/ 21 h 106"/>
                  <a:gd name="T104" fmla="*/ 13 w 71"/>
                  <a:gd name="T105" fmla="*/ 21 h 106"/>
                  <a:gd name="T106" fmla="*/ 11 w 71"/>
                  <a:gd name="T107" fmla="*/ 18 h 106"/>
                  <a:gd name="T108" fmla="*/ 13 w 71"/>
                  <a:gd name="T109" fmla="*/ 11 h 106"/>
                  <a:gd name="T110" fmla="*/ 18 w 71"/>
                  <a:gd name="T111" fmla="*/ 8 h 106"/>
                  <a:gd name="T112" fmla="*/ 22 w 71"/>
                  <a:gd name="T113"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 h="106">
                    <a:moveTo>
                      <a:pt x="21" y="0"/>
                    </a:moveTo>
                    <a:lnTo>
                      <a:pt x="21" y="0"/>
                    </a:lnTo>
                    <a:lnTo>
                      <a:pt x="22" y="4"/>
                    </a:lnTo>
                    <a:lnTo>
                      <a:pt x="24" y="4"/>
                    </a:lnTo>
                    <a:lnTo>
                      <a:pt x="24" y="4"/>
                    </a:lnTo>
                    <a:lnTo>
                      <a:pt x="24" y="4"/>
                    </a:lnTo>
                    <a:lnTo>
                      <a:pt x="26" y="4"/>
                    </a:lnTo>
                    <a:lnTo>
                      <a:pt x="29" y="5"/>
                    </a:lnTo>
                    <a:lnTo>
                      <a:pt x="32" y="7"/>
                    </a:lnTo>
                    <a:lnTo>
                      <a:pt x="38" y="11"/>
                    </a:lnTo>
                    <a:lnTo>
                      <a:pt x="40" y="15"/>
                    </a:lnTo>
                    <a:lnTo>
                      <a:pt x="40" y="15"/>
                    </a:lnTo>
                    <a:lnTo>
                      <a:pt x="41" y="18"/>
                    </a:lnTo>
                    <a:lnTo>
                      <a:pt x="43" y="18"/>
                    </a:lnTo>
                    <a:lnTo>
                      <a:pt x="43" y="22"/>
                    </a:lnTo>
                    <a:lnTo>
                      <a:pt x="41" y="26"/>
                    </a:lnTo>
                    <a:lnTo>
                      <a:pt x="40" y="27"/>
                    </a:lnTo>
                    <a:lnTo>
                      <a:pt x="40" y="30"/>
                    </a:lnTo>
                    <a:lnTo>
                      <a:pt x="40" y="32"/>
                    </a:lnTo>
                    <a:lnTo>
                      <a:pt x="41" y="30"/>
                    </a:lnTo>
                    <a:lnTo>
                      <a:pt x="41" y="29"/>
                    </a:lnTo>
                    <a:lnTo>
                      <a:pt x="41" y="27"/>
                    </a:lnTo>
                    <a:lnTo>
                      <a:pt x="43" y="26"/>
                    </a:lnTo>
                    <a:lnTo>
                      <a:pt x="44" y="24"/>
                    </a:lnTo>
                    <a:lnTo>
                      <a:pt x="46" y="26"/>
                    </a:lnTo>
                    <a:lnTo>
                      <a:pt x="48" y="26"/>
                    </a:lnTo>
                    <a:lnTo>
                      <a:pt x="49" y="26"/>
                    </a:lnTo>
                    <a:lnTo>
                      <a:pt x="52" y="29"/>
                    </a:lnTo>
                    <a:lnTo>
                      <a:pt x="55" y="30"/>
                    </a:lnTo>
                    <a:lnTo>
                      <a:pt x="55" y="32"/>
                    </a:lnTo>
                    <a:lnTo>
                      <a:pt x="59" y="33"/>
                    </a:lnTo>
                    <a:lnTo>
                      <a:pt x="60" y="35"/>
                    </a:lnTo>
                    <a:lnTo>
                      <a:pt x="60" y="35"/>
                    </a:lnTo>
                    <a:lnTo>
                      <a:pt x="62" y="38"/>
                    </a:lnTo>
                    <a:lnTo>
                      <a:pt x="60" y="43"/>
                    </a:lnTo>
                    <a:lnTo>
                      <a:pt x="60" y="43"/>
                    </a:lnTo>
                    <a:lnTo>
                      <a:pt x="60" y="44"/>
                    </a:lnTo>
                    <a:lnTo>
                      <a:pt x="60" y="44"/>
                    </a:lnTo>
                    <a:lnTo>
                      <a:pt x="60" y="46"/>
                    </a:lnTo>
                    <a:lnTo>
                      <a:pt x="59" y="46"/>
                    </a:lnTo>
                    <a:lnTo>
                      <a:pt x="60" y="48"/>
                    </a:lnTo>
                    <a:lnTo>
                      <a:pt x="60" y="48"/>
                    </a:lnTo>
                    <a:lnTo>
                      <a:pt x="60" y="48"/>
                    </a:lnTo>
                    <a:lnTo>
                      <a:pt x="60" y="49"/>
                    </a:lnTo>
                    <a:lnTo>
                      <a:pt x="60" y="49"/>
                    </a:lnTo>
                    <a:lnTo>
                      <a:pt x="60" y="49"/>
                    </a:lnTo>
                    <a:lnTo>
                      <a:pt x="60" y="49"/>
                    </a:lnTo>
                    <a:lnTo>
                      <a:pt x="59" y="51"/>
                    </a:lnTo>
                    <a:lnTo>
                      <a:pt x="59" y="51"/>
                    </a:lnTo>
                    <a:lnTo>
                      <a:pt x="59" y="51"/>
                    </a:lnTo>
                    <a:lnTo>
                      <a:pt x="57" y="51"/>
                    </a:lnTo>
                    <a:lnTo>
                      <a:pt x="55" y="51"/>
                    </a:lnTo>
                    <a:lnTo>
                      <a:pt x="54" y="51"/>
                    </a:lnTo>
                    <a:lnTo>
                      <a:pt x="54" y="52"/>
                    </a:lnTo>
                    <a:lnTo>
                      <a:pt x="52" y="52"/>
                    </a:lnTo>
                    <a:lnTo>
                      <a:pt x="52" y="52"/>
                    </a:lnTo>
                    <a:lnTo>
                      <a:pt x="51" y="52"/>
                    </a:lnTo>
                    <a:lnTo>
                      <a:pt x="51" y="54"/>
                    </a:lnTo>
                    <a:lnTo>
                      <a:pt x="51" y="54"/>
                    </a:lnTo>
                    <a:lnTo>
                      <a:pt x="51" y="56"/>
                    </a:lnTo>
                    <a:lnTo>
                      <a:pt x="51" y="56"/>
                    </a:lnTo>
                    <a:lnTo>
                      <a:pt x="51" y="57"/>
                    </a:lnTo>
                    <a:lnTo>
                      <a:pt x="51" y="57"/>
                    </a:lnTo>
                    <a:lnTo>
                      <a:pt x="51" y="59"/>
                    </a:lnTo>
                    <a:lnTo>
                      <a:pt x="51" y="59"/>
                    </a:lnTo>
                    <a:lnTo>
                      <a:pt x="51" y="60"/>
                    </a:lnTo>
                    <a:lnTo>
                      <a:pt x="49" y="62"/>
                    </a:lnTo>
                    <a:lnTo>
                      <a:pt x="49" y="63"/>
                    </a:lnTo>
                    <a:lnTo>
                      <a:pt x="49" y="65"/>
                    </a:lnTo>
                    <a:lnTo>
                      <a:pt x="49" y="67"/>
                    </a:lnTo>
                    <a:lnTo>
                      <a:pt x="51" y="68"/>
                    </a:lnTo>
                    <a:lnTo>
                      <a:pt x="51" y="70"/>
                    </a:lnTo>
                    <a:lnTo>
                      <a:pt x="52" y="71"/>
                    </a:lnTo>
                    <a:lnTo>
                      <a:pt x="54" y="71"/>
                    </a:lnTo>
                    <a:lnTo>
                      <a:pt x="54" y="73"/>
                    </a:lnTo>
                    <a:lnTo>
                      <a:pt x="54" y="74"/>
                    </a:lnTo>
                    <a:lnTo>
                      <a:pt x="54" y="74"/>
                    </a:lnTo>
                    <a:lnTo>
                      <a:pt x="55" y="74"/>
                    </a:lnTo>
                    <a:lnTo>
                      <a:pt x="55" y="76"/>
                    </a:lnTo>
                    <a:lnTo>
                      <a:pt x="57" y="76"/>
                    </a:lnTo>
                    <a:lnTo>
                      <a:pt x="57" y="74"/>
                    </a:lnTo>
                    <a:lnTo>
                      <a:pt x="57" y="74"/>
                    </a:lnTo>
                    <a:lnTo>
                      <a:pt x="59" y="74"/>
                    </a:lnTo>
                    <a:lnTo>
                      <a:pt x="60" y="76"/>
                    </a:lnTo>
                    <a:lnTo>
                      <a:pt x="60" y="78"/>
                    </a:lnTo>
                    <a:lnTo>
                      <a:pt x="60" y="78"/>
                    </a:lnTo>
                    <a:lnTo>
                      <a:pt x="60" y="78"/>
                    </a:lnTo>
                    <a:lnTo>
                      <a:pt x="60" y="79"/>
                    </a:lnTo>
                    <a:lnTo>
                      <a:pt x="60" y="79"/>
                    </a:lnTo>
                    <a:lnTo>
                      <a:pt x="60" y="81"/>
                    </a:lnTo>
                    <a:lnTo>
                      <a:pt x="60" y="81"/>
                    </a:lnTo>
                    <a:lnTo>
                      <a:pt x="60" y="82"/>
                    </a:lnTo>
                    <a:lnTo>
                      <a:pt x="60" y="82"/>
                    </a:lnTo>
                    <a:lnTo>
                      <a:pt x="62" y="82"/>
                    </a:lnTo>
                    <a:lnTo>
                      <a:pt x="62" y="84"/>
                    </a:lnTo>
                    <a:lnTo>
                      <a:pt x="62" y="84"/>
                    </a:lnTo>
                    <a:lnTo>
                      <a:pt x="62" y="84"/>
                    </a:lnTo>
                    <a:lnTo>
                      <a:pt x="63" y="85"/>
                    </a:lnTo>
                    <a:lnTo>
                      <a:pt x="63" y="85"/>
                    </a:lnTo>
                    <a:lnTo>
                      <a:pt x="63" y="85"/>
                    </a:lnTo>
                    <a:lnTo>
                      <a:pt x="63" y="85"/>
                    </a:lnTo>
                    <a:lnTo>
                      <a:pt x="63" y="87"/>
                    </a:lnTo>
                    <a:lnTo>
                      <a:pt x="63" y="87"/>
                    </a:lnTo>
                    <a:lnTo>
                      <a:pt x="65" y="89"/>
                    </a:lnTo>
                    <a:lnTo>
                      <a:pt x="65" y="89"/>
                    </a:lnTo>
                    <a:lnTo>
                      <a:pt x="65" y="90"/>
                    </a:lnTo>
                    <a:lnTo>
                      <a:pt x="67" y="90"/>
                    </a:lnTo>
                    <a:lnTo>
                      <a:pt x="67" y="92"/>
                    </a:lnTo>
                    <a:lnTo>
                      <a:pt x="67" y="93"/>
                    </a:lnTo>
                    <a:lnTo>
                      <a:pt x="68" y="95"/>
                    </a:lnTo>
                    <a:lnTo>
                      <a:pt x="70" y="95"/>
                    </a:lnTo>
                    <a:lnTo>
                      <a:pt x="70" y="95"/>
                    </a:lnTo>
                    <a:lnTo>
                      <a:pt x="71" y="95"/>
                    </a:lnTo>
                    <a:lnTo>
                      <a:pt x="71" y="95"/>
                    </a:lnTo>
                    <a:lnTo>
                      <a:pt x="71" y="96"/>
                    </a:lnTo>
                    <a:lnTo>
                      <a:pt x="70" y="96"/>
                    </a:lnTo>
                    <a:lnTo>
                      <a:pt x="70" y="96"/>
                    </a:lnTo>
                    <a:lnTo>
                      <a:pt x="68" y="96"/>
                    </a:lnTo>
                    <a:lnTo>
                      <a:pt x="67" y="96"/>
                    </a:lnTo>
                    <a:lnTo>
                      <a:pt x="67" y="96"/>
                    </a:lnTo>
                    <a:lnTo>
                      <a:pt x="65" y="96"/>
                    </a:lnTo>
                    <a:lnTo>
                      <a:pt x="63" y="96"/>
                    </a:lnTo>
                    <a:lnTo>
                      <a:pt x="63" y="95"/>
                    </a:lnTo>
                    <a:lnTo>
                      <a:pt x="62" y="95"/>
                    </a:lnTo>
                    <a:lnTo>
                      <a:pt x="62" y="95"/>
                    </a:lnTo>
                    <a:lnTo>
                      <a:pt x="62" y="95"/>
                    </a:lnTo>
                    <a:lnTo>
                      <a:pt x="60" y="95"/>
                    </a:lnTo>
                    <a:lnTo>
                      <a:pt x="59" y="95"/>
                    </a:lnTo>
                    <a:lnTo>
                      <a:pt x="59" y="95"/>
                    </a:lnTo>
                    <a:lnTo>
                      <a:pt x="57" y="96"/>
                    </a:lnTo>
                    <a:lnTo>
                      <a:pt x="57" y="98"/>
                    </a:lnTo>
                    <a:lnTo>
                      <a:pt x="55" y="98"/>
                    </a:lnTo>
                    <a:lnTo>
                      <a:pt x="55" y="100"/>
                    </a:lnTo>
                    <a:lnTo>
                      <a:pt x="54" y="100"/>
                    </a:lnTo>
                    <a:lnTo>
                      <a:pt x="52" y="100"/>
                    </a:lnTo>
                    <a:lnTo>
                      <a:pt x="51" y="100"/>
                    </a:lnTo>
                    <a:lnTo>
                      <a:pt x="51" y="100"/>
                    </a:lnTo>
                    <a:lnTo>
                      <a:pt x="49" y="100"/>
                    </a:lnTo>
                    <a:lnTo>
                      <a:pt x="49" y="101"/>
                    </a:lnTo>
                    <a:lnTo>
                      <a:pt x="49" y="101"/>
                    </a:lnTo>
                    <a:lnTo>
                      <a:pt x="49" y="101"/>
                    </a:lnTo>
                    <a:lnTo>
                      <a:pt x="48" y="101"/>
                    </a:lnTo>
                    <a:lnTo>
                      <a:pt x="48" y="101"/>
                    </a:lnTo>
                    <a:lnTo>
                      <a:pt x="46" y="101"/>
                    </a:lnTo>
                    <a:lnTo>
                      <a:pt x="46" y="101"/>
                    </a:lnTo>
                    <a:lnTo>
                      <a:pt x="44" y="101"/>
                    </a:lnTo>
                    <a:lnTo>
                      <a:pt x="44" y="101"/>
                    </a:lnTo>
                    <a:lnTo>
                      <a:pt x="44" y="101"/>
                    </a:lnTo>
                    <a:lnTo>
                      <a:pt x="44" y="101"/>
                    </a:lnTo>
                    <a:lnTo>
                      <a:pt x="44" y="101"/>
                    </a:lnTo>
                    <a:lnTo>
                      <a:pt x="43" y="103"/>
                    </a:lnTo>
                    <a:lnTo>
                      <a:pt x="43" y="103"/>
                    </a:lnTo>
                    <a:lnTo>
                      <a:pt x="41" y="103"/>
                    </a:lnTo>
                    <a:lnTo>
                      <a:pt x="43" y="104"/>
                    </a:lnTo>
                    <a:lnTo>
                      <a:pt x="43" y="104"/>
                    </a:lnTo>
                    <a:lnTo>
                      <a:pt x="41" y="104"/>
                    </a:lnTo>
                    <a:lnTo>
                      <a:pt x="41" y="104"/>
                    </a:lnTo>
                    <a:lnTo>
                      <a:pt x="40" y="104"/>
                    </a:lnTo>
                    <a:lnTo>
                      <a:pt x="38" y="106"/>
                    </a:lnTo>
                    <a:lnTo>
                      <a:pt x="38" y="106"/>
                    </a:lnTo>
                    <a:lnTo>
                      <a:pt x="38" y="106"/>
                    </a:lnTo>
                    <a:lnTo>
                      <a:pt x="37" y="106"/>
                    </a:lnTo>
                    <a:lnTo>
                      <a:pt x="37" y="106"/>
                    </a:lnTo>
                    <a:lnTo>
                      <a:pt x="35" y="104"/>
                    </a:lnTo>
                    <a:lnTo>
                      <a:pt x="33" y="104"/>
                    </a:lnTo>
                    <a:lnTo>
                      <a:pt x="32" y="104"/>
                    </a:lnTo>
                    <a:lnTo>
                      <a:pt x="30" y="103"/>
                    </a:lnTo>
                    <a:lnTo>
                      <a:pt x="30" y="101"/>
                    </a:lnTo>
                    <a:lnTo>
                      <a:pt x="29" y="101"/>
                    </a:lnTo>
                    <a:lnTo>
                      <a:pt x="29" y="100"/>
                    </a:lnTo>
                    <a:lnTo>
                      <a:pt x="27" y="100"/>
                    </a:lnTo>
                    <a:lnTo>
                      <a:pt x="26" y="98"/>
                    </a:lnTo>
                    <a:lnTo>
                      <a:pt x="26" y="98"/>
                    </a:lnTo>
                    <a:lnTo>
                      <a:pt x="26" y="98"/>
                    </a:lnTo>
                    <a:lnTo>
                      <a:pt x="26" y="96"/>
                    </a:lnTo>
                    <a:lnTo>
                      <a:pt x="26" y="96"/>
                    </a:lnTo>
                    <a:lnTo>
                      <a:pt x="24" y="96"/>
                    </a:lnTo>
                    <a:lnTo>
                      <a:pt x="24" y="96"/>
                    </a:lnTo>
                    <a:lnTo>
                      <a:pt x="24" y="95"/>
                    </a:lnTo>
                    <a:lnTo>
                      <a:pt x="24" y="93"/>
                    </a:lnTo>
                    <a:lnTo>
                      <a:pt x="24" y="90"/>
                    </a:lnTo>
                    <a:lnTo>
                      <a:pt x="22" y="90"/>
                    </a:lnTo>
                    <a:lnTo>
                      <a:pt x="22" y="90"/>
                    </a:lnTo>
                    <a:lnTo>
                      <a:pt x="21" y="85"/>
                    </a:lnTo>
                    <a:lnTo>
                      <a:pt x="21" y="85"/>
                    </a:lnTo>
                    <a:lnTo>
                      <a:pt x="21" y="84"/>
                    </a:lnTo>
                    <a:lnTo>
                      <a:pt x="21" y="81"/>
                    </a:lnTo>
                    <a:lnTo>
                      <a:pt x="21" y="79"/>
                    </a:lnTo>
                    <a:lnTo>
                      <a:pt x="22" y="76"/>
                    </a:lnTo>
                    <a:lnTo>
                      <a:pt x="22" y="76"/>
                    </a:lnTo>
                    <a:lnTo>
                      <a:pt x="22" y="74"/>
                    </a:lnTo>
                    <a:lnTo>
                      <a:pt x="22" y="74"/>
                    </a:lnTo>
                    <a:lnTo>
                      <a:pt x="22" y="71"/>
                    </a:lnTo>
                    <a:lnTo>
                      <a:pt x="24" y="71"/>
                    </a:lnTo>
                    <a:lnTo>
                      <a:pt x="26" y="70"/>
                    </a:lnTo>
                    <a:lnTo>
                      <a:pt x="26" y="70"/>
                    </a:lnTo>
                    <a:lnTo>
                      <a:pt x="26" y="68"/>
                    </a:lnTo>
                    <a:lnTo>
                      <a:pt x="27" y="68"/>
                    </a:lnTo>
                    <a:lnTo>
                      <a:pt x="27" y="67"/>
                    </a:lnTo>
                    <a:lnTo>
                      <a:pt x="27" y="67"/>
                    </a:lnTo>
                    <a:lnTo>
                      <a:pt x="27" y="67"/>
                    </a:lnTo>
                    <a:lnTo>
                      <a:pt x="26" y="65"/>
                    </a:lnTo>
                    <a:lnTo>
                      <a:pt x="26" y="63"/>
                    </a:lnTo>
                    <a:lnTo>
                      <a:pt x="24" y="63"/>
                    </a:lnTo>
                    <a:lnTo>
                      <a:pt x="24" y="63"/>
                    </a:lnTo>
                    <a:lnTo>
                      <a:pt x="24" y="62"/>
                    </a:lnTo>
                    <a:lnTo>
                      <a:pt x="24" y="60"/>
                    </a:lnTo>
                    <a:lnTo>
                      <a:pt x="24" y="60"/>
                    </a:lnTo>
                    <a:lnTo>
                      <a:pt x="24" y="60"/>
                    </a:lnTo>
                    <a:lnTo>
                      <a:pt x="22" y="59"/>
                    </a:lnTo>
                    <a:lnTo>
                      <a:pt x="22" y="59"/>
                    </a:lnTo>
                    <a:lnTo>
                      <a:pt x="21" y="59"/>
                    </a:lnTo>
                    <a:lnTo>
                      <a:pt x="19" y="59"/>
                    </a:lnTo>
                    <a:lnTo>
                      <a:pt x="19" y="59"/>
                    </a:lnTo>
                    <a:lnTo>
                      <a:pt x="18" y="59"/>
                    </a:lnTo>
                    <a:lnTo>
                      <a:pt x="18" y="57"/>
                    </a:lnTo>
                    <a:lnTo>
                      <a:pt x="19" y="57"/>
                    </a:lnTo>
                    <a:lnTo>
                      <a:pt x="19" y="57"/>
                    </a:lnTo>
                    <a:lnTo>
                      <a:pt x="19" y="56"/>
                    </a:lnTo>
                    <a:lnTo>
                      <a:pt x="19" y="54"/>
                    </a:lnTo>
                    <a:lnTo>
                      <a:pt x="21" y="52"/>
                    </a:lnTo>
                    <a:lnTo>
                      <a:pt x="21" y="52"/>
                    </a:lnTo>
                    <a:lnTo>
                      <a:pt x="21" y="51"/>
                    </a:lnTo>
                    <a:lnTo>
                      <a:pt x="19" y="49"/>
                    </a:lnTo>
                    <a:lnTo>
                      <a:pt x="19" y="49"/>
                    </a:lnTo>
                    <a:lnTo>
                      <a:pt x="18" y="48"/>
                    </a:lnTo>
                    <a:lnTo>
                      <a:pt x="18" y="48"/>
                    </a:lnTo>
                    <a:lnTo>
                      <a:pt x="18" y="48"/>
                    </a:lnTo>
                    <a:lnTo>
                      <a:pt x="16" y="49"/>
                    </a:lnTo>
                    <a:lnTo>
                      <a:pt x="14" y="49"/>
                    </a:lnTo>
                    <a:lnTo>
                      <a:pt x="14" y="49"/>
                    </a:lnTo>
                    <a:lnTo>
                      <a:pt x="11" y="49"/>
                    </a:lnTo>
                    <a:lnTo>
                      <a:pt x="11" y="48"/>
                    </a:lnTo>
                    <a:lnTo>
                      <a:pt x="10" y="49"/>
                    </a:lnTo>
                    <a:lnTo>
                      <a:pt x="7" y="44"/>
                    </a:lnTo>
                    <a:lnTo>
                      <a:pt x="3" y="41"/>
                    </a:lnTo>
                    <a:lnTo>
                      <a:pt x="0" y="38"/>
                    </a:lnTo>
                    <a:lnTo>
                      <a:pt x="0" y="38"/>
                    </a:lnTo>
                    <a:lnTo>
                      <a:pt x="2" y="37"/>
                    </a:lnTo>
                    <a:lnTo>
                      <a:pt x="3" y="35"/>
                    </a:lnTo>
                    <a:lnTo>
                      <a:pt x="3" y="35"/>
                    </a:lnTo>
                    <a:lnTo>
                      <a:pt x="3" y="33"/>
                    </a:lnTo>
                    <a:lnTo>
                      <a:pt x="3" y="32"/>
                    </a:lnTo>
                    <a:lnTo>
                      <a:pt x="3" y="30"/>
                    </a:lnTo>
                    <a:lnTo>
                      <a:pt x="3" y="30"/>
                    </a:lnTo>
                    <a:lnTo>
                      <a:pt x="3" y="29"/>
                    </a:lnTo>
                    <a:lnTo>
                      <a:pt x="3" y="27"/>
                    </a:lnTo>
                    <a:lnTo>
                      <a:pt x="3" y="27"/>
                    </a:lnTo>
                    <a:lnTo>
                      <a:pt x="5" y="27"/>
                    </a:lnTo>
                    <a:lnTo>
                      <a:pt x="7" y="27"/>
                    </a:lnTo>
                    <a:lnTo>
                      <a:pt x="7" y="27"/>
                    </a:lnTo>
                    <a:lnTo>
                      <a:pt x="7" y="26"/>
                    </a:lnTo>
                    <a:lnTo>
                      <a:pt x="8" y="26"/>
                    </a:lnTo>
                    <a:lnTo>
                      <a:pt x="8" y="26"/>
                    </a:lnTo>
                    <a:lnTo>
                      <a:pt x="10" y="26"/>
                    </a:lnTo>
                    <a:lnTo>
                      <a:pt x="11" y="26"/>
                    </a:lnTo>
                    <a:lnTo>
                      <a:pt x="11" y="26"/>
                    </a:lnTo>
                    <a:lnTo>
                      <a:pt x="14" y="24"/>
                    </a:lnTo>
                    <a:lnTo>
                      <a:pt x="16" y="22"/>
                    </a:lnTo>
                    <a:lnTo>
                      <a:pt x="16" y="21"/>
                    </a:lnTo>
                    <a:lnTo>
                      <a:pt x="16" y="21"/>
                    </a:lnTo>
                    <a:lnTo>
                      <a:pt x="16" y="21"/>
                    </a:lnTo>
                    <a:lnTo>
                      <a:pt x="14" y="21"/>
                    </a:lnTo>
                    <a:lnTo>
                      <a:pt x="13" y="21"/>
                    </a:lnTo>
                    <a:lnTo>
                      <a:pt x="13" y="21"/>
                    </a:lnTo>
                    <a:lnTo>
                      <a:pt x="11" y="21"/>
                    </a:lnTo>
                    <a:lnTo>
                      <a:pt x="11" y="19"/>
                    </a:lnTo>
                    <a:lnTo>
                      <a:pt x="11" y="19"/>
                    </a:lnTo>
                    <a:lnTo>
                      <a:pt x="11" y="18"/>
                    </a:lnTo>
                    <a:lnTo>
                      <a:pt x="11" y="18"/>
                    </a:lnTo>
                    <a:lnTo>
                      <a:pt x="10" y="16"/>
                    </a:lnTo>
                    <a:lnTo>
                      <a:pt x="10" y="15"/>
                    </a:lnTo>
                    <a:lnTo>
                      <a:pt x="11" y="15"/>
                    </a:lnTo>
                    <a:lnTo>
                      <a:pt x="11" y="13"/>
                    </a:lnTo>
                    <a:lnTo>
                      <a:pt x="13" y="11"/>
                    </a:lnTo>
                    <a:lnTo>
                      <a:pt x="13" y="11"/>
                    </a:lnTo>
                    <a:lnTo>
                      <a:pt x="14" y="11"/>
                    </a:lnTo>
                    <a:lnTo>
                      <a:pt x="16" y="10"/>
                    </a:lnTo>
                    <a:lnTo>
                      <a:pt x="16" y="10"/>
                    </a:lnTo>
                    <a:lnTo>
                      <a:pt x="18" y="8"/>
                    </a:lnTo>
                    <a:lnTo>
                      <a:pt x="19" y="8"/>
                    </a:lnTo>
                    <a:lnTo>
                      <a:pt x="21" y="7"/>
                    </a:lnTo>
                    <a:lnTo>
                      <a:pt x="21" y="5"/>
                    </a:lnTo>
                    <a:lnTo>
                      <a:pt x="22" y="5"/>
                    </a:lnTo>
                    <a:lnTo>
                      <a:pt x="22" y="4"/>
                    </a:lnTo>
                    <a:lnTo>
                      <a:pt x="22" y="4"/>
                    </a:lnTo>
                    <a:lnTo>
                      <a:pt x="2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1" name="Freeform 260">
                <a:extLst>
                  <a:ext uri="{FF2B5EF4-FFF2-40B4-BE49-F238E27FC236}">
                    <a16:creationId xmlns:a16="http://schemas.microsoft.com/office/drawing/2014/main" id="{6E6AA1AF-7BF1-498A-A4E2-41019F65F386}"/>
                  </a:ext>
                </a:extLst>
              </p:cNvPr>
              <p:cNvSpPr>
                <a:spLocks noEditPoints="1"/>
              </p:cNvSpPr>
              <p:nvPr/>
            </p:nvSpPr>
            <p:spPr bwMode="auto">
              <a:xfrm>
                <a:off x="5295231" y="4059215"/>
                <a:ext cx="81867" cy="50680"/>
              </a:xfrm>
              <a:custGeom>
                <a:avLst/>
                <a:gdLst>
                  <a:gd name="T0" fmla="*/ 11 w 42"/>
                  <a:gd name="T1" fmla="*/ 23 h 26"/>
                  <a:gd name="T2" fmla="*/ 9 w 42"/>
                  <a:gd name="T3" fmla="*/ 24 h 26"/>
                  <a:gd name="T4" fmla="*/ 11 w 42"/>
                  <a:gd name="T5" fmla="*/ 23 h 26"/>
                  <a:gd name="T6" fmla="*/ 8 w 42"/>
                  <a:gd name="T7" fmla="*/ 23 h 26"/>
                  <a:gd name="T8" fmla="*/ 8 w 42"/>
                  <a:gd name="T9" fmla="*/ 24 h 26"/>
                  <a:gd name="T10" fmla="*/ 6 w 42"/>
                  <a:gd name="T11" fmla="*/ 23 h 26"/>
                  <a:gd name="T12" fmla="*/ 8 w 42"/>
                  <a:gd name="T13" fmla="*/ 23 h 26"/>
                  <a:gd name="T14" fmla="*/ 14 w 42"/>
                  <a:gd name="T15" fmla="*/ 21 h 26"/>
                  <a:gd name="T16" fmla="*/ 14 w 42"/>
                  <a:gd name="T17" fmla="*/ 21 h 26"/>
                  <a:gd name="T18" fmla="*/ 14 w 42"/>
                  <a:gd name="T19" fmla="*/ 23 h 26"/>
                  <a:gd name="T20" fmla="*/ 12 w 42"/>
                  <a:gd name="T21" fmla="*/ 21 h 26"/>
                  <a:gd name="T22" fmla="*/ 11 w 42"/>
                  <a:gd name="T23" fmla="*/ 16 h 26"/>
                  <a:gd name="T24" fmla="*/ 9 w 42"/>
                  <a:gd name="T25" fmla="*/ 18 h 26"/>
                  <a:gd name="T26" fmla="*/ 9 w 42"/>
                  <a:gd name="T27" fmla="*/ 16 h 26"/>
                  <a:gd name="T28" fmla="*/ 16 w 42"/>
                  <a:gd name="T29" fmla="*/ 16 h 26"/>
                  <a:gd name="T30" fmla="*/ 16 w 42"/>
                  <a:gd name="T31" fmla="*/ 18 h 26"/>
                  <a:gd name="T32" fmla="*/ 9 w 42"/>
                  <a:gd name="T33" fmla="*/ 12 h 26"/>
                  <a:gd name="T34" fmla="*/ 8 w 42"/>
                  <a:gd name="T35" fmla="*/ 13 h 26"/>
                  <a:gd name="T36" fmla="*/ 9 w 42"/>
                  <a:gd name="T37" fmla="*/ 12 h 26"/>
                  <a:gd name="T38" fmla="*/ 28 w 42"/>
                  <a:gd name="T39" fmla="*/ 0 h 26"/>
                  <a:gd name="T40" fmla="*/ 42 w 42"/>
                  <a:gd name="T41" fmla="*/ 0 h 26"/>
                  <a:gd name="T42" fmla="*/ 42 w 42"/>
                  <a:gd name="T43" fmla="*/ 5 h 26"/>
                  <a:gd name="T44" fmla="*/ 42 w 42"/>
                  <a:gd name="T45" fmla="*/ 7 h 26"/>
                  <a:gd name="T46" fmla="*/ 39 w 42"/>
                  <a:gd name="T47" fmla="*/ 7 h 26"/>
                  <a:gd name="T48" fmla="*/ 41 w 42"/>
                  <a:gd name="T49" fmla="*/ 8 h 26"/>
                  <a:gd name="T50" fmla="*/ 42 w 42"/>
                  <a:gd name="T51" fmla="*/ 12 h 26"/>
                  <a:gd name="T52" fmla="*/ 39 w 42"/>
                  <a:gd name="T53" fmla="*/ 15 h 26"/>
                  <a:gd name="T54" fmla="*/ 33 w 42"/>
                  <a:gd name="T55" fmla="*/ 16 h 26"/>
                  <a:gd name="T56" fmla="*/ 28 w 42"/>
                  <a:gd name="T57" fmla="*/ 18 h 26"/>
                  <a:gd name="T58" fmla="*/ 25 w 42"/>
                  <a:gd name="T59" fmla="*/ 24 h 26"/>
                  <a:gd name="T60" fmla="*/ 22 w 42"/>
                  <a:gd name="T61" fmla="*/ 24 h 26"/>
                  <a:gd name="T62" fmla="*/ 22 w 42"/>
                  <a:gd name="T63" fmla="*/ 24 h 26"/>
                  <a:gd name="T64" fmla="*/ 20 w 42"/>
                  <a:gd name="T65" fmla="*/ 23 h 26"/>
                  <a:gd name="T66" fmla="*/ 19 w 42"/>
                  <a:gd name="T67" fmla="*/ 21 h 26"/>
                  <a:gd name="T68" fmla="*/ 19 w 42"/>
                  <a:gd name="T69" fmla="*/ 19 h 26"/>
                  <a:gd name="T70" fmla="*/ 17 w 42"/>
                  <a:gd name="T71" fmla="*/ 19 h 26"/>
                  <a:gd name="T72" fmla="*/ 22 w 42"/>
                  <a:gd name="T73" fmla="*/ 16 h 26"/>
                  <a:gd name="T74" fmla="*/ 20 w 42"/>
                  <a:gd name="T75" fmla="*/ 15 h 26"/>
                  <a:gd name="T76" fmla="*/ 17 w 42"/>
                  <a:gd name="T77" fmla="*/ 16 h 26"/>
                  <a:gd name="T78" fmla="*/ 17 w 42"/>
                  <a:gd name="T79" fmla="*/ 13 h 26"/>
                  <a:gd name="T80" fmla="*/ 22 w 42"/>
                  <a:gd name="T81" fmla="*/ 12 h 26"/>
                  <a:gd name="T82" fmla="*/ 23 w 42"/>
                  <a:gd name="T83" fmla="*/ 12 h 26"/>
                  <a:gd name="T84" fmla="*/ 17 w 42"/>
                  <a:gd name="T85" fmla="*/ 12 h 26"/>
                  <a:gd name="T86" fmla="*/ 12 w 42"/>
                  <a:gd name="T87" fmla="*/ 13 h 26"/>
                  <a:gd name="T88" fmla="*/ 11 w 42"/>
                  <a:gd name="T89" fmla="*/ 12 h 26"/>
                  <a:gd name="T90" fmla="*/ 6 w 42"/>
                  <a:gd name="T91" fmla="*/ 10 h 26"/>
                  <a:gd name="T92" fmla="*/ 6 w 42"/>
                  <a:gd name="T93" fmla="*/ 7 h 26"/>
                  <a:gd name="T94" fmla="*/ 3 w 42"/>
                  <a:gd name="T95" fmla="*/ 7 h 26"/>
                  <a:gd name="T96" fmla="*/ 1 w 42"/>
                  <a:gd name="T97" fmla="*/ 5 h 26"/>
                  <a:gd name="T98" fmla="*/ 6 w 42"/>
                  <a:gd name="T99" fmla="*/ 4 h 26"/>
                  <a:gd name="T100" fmla="*/ 16 w 42"/>
                  <a:gd name="T101"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26">
                    <a:moveTo>
                      <a:pt x="11" y="23"/>
                    </a:moveTo>
                    <a:lnTo>
                      <a:pt x="11" y="23"/>
                    </a:lnTo>
                    <a:lnTo>
                      <a:pt x="11" y="23"/>
                    </a:lnTo>
                    <a:lnTo>
                      <a:pt x="11" y="24"/>
                    </a:lnTo>
                    <a:lnTo>
                      <a:pt x="11" y="24"/>
                    </a:lnTo>
                    <a:lnTo>
                      <a:pt x="9" y="24"/>
                    </a:lnTo>
                    <a:lnTo>
                      <a:pt x="11" y="24"/>
                    </a:lnTo>
                    <a:lnTo>
                      <a:pt x="9" y="24"/>
                    </a:lnTo>
                    <a:lnTo>
                      <a:pt x="11" y="23"/>
                    </a:lnTo>
                    <a:lnTo>
                      <a:pt x="11" y="23"/>
                    </a:lnTo>
                    <a:close/>
                    <a:moveTo>
                      <a:pt x="8" y="23"/>
                    </a:moveTo>
                    <a:lnTo>
                      <a:pt x="8" y="23"/>
                    </a:lnTo>
                    <a:lnTo>
                      <a:pt x="9" y="23"/>
                    </a:lnTo>
                    <a:lnTo>
                      <a:pt x="8" y="24"/>
                    </a:lnTo>
                    <a:lnTo>
                      <a:pt x="8" y="24"/>
                    </a:lnTo>
                    <a:lnTo>
                      <a:pt x="6" y="24"/>
                    </a:lnTo>
                    <a:lnTo>
                      <a:pt x="6" y="24"/>
                    </a:lnTo>
                    <a:lnTo>
                      <a:pt x="6" y="23"/>
                    </a:lnTo>
                    <a:lnTo>
                      <a:pt x="6" y="23"/>
                    </a:lnTo>
                    <a:lnTo>
                      <a:pt x="8" y="23"/>
                    </a:lnTo>
                    <a:lnTo>
                      <a:pt x="8" y="23"/>
                    </a:lnTo>
                    <a:lnTo>
                      <a:pt x="8" y="23"/>
                    </a:lnTo>
                    <a:lnTo>
                      <a:pt x="8" y="23"/>
                    </a:lnTo>
                    <a:close/>
                    <a:moveTo>
                      <a:pt x="14" y="21"/>
                    </a:moveTo>
                    <a:lnTo>
                      <a:pt x="14" y="21"/>
                    </a:lnTo>
                    <a:lnTo>
                      <a:pt x="14" y="21"/>
                    </a:lnTo>
                    <a:lnTo>
                      <a:pt x="14" y="21"/>
                    </a:lnTo>
                    <a:lnTo>
                      <a:pt x="14" y="21"/>
                    </a:lnTo>
                    <a:lnTo>
                      <a:pt x="14" y="23"/>
                    </a:lnTo>
                    <a:lnTo>
                      <a:pt x="14" y="23"/>
                    </a:lnTo>
                    <a:lnTo>
                      <a:pt x="12" y="23"/>
                    </a:lnTo>
                    <a:lnTo>
                      <a:pt x="12" y="23"/>
                    </a:lnTo>
                    <a:lnTo>
                      <a:pt x="12" y="21"/>
                    </a:lnTo>
                    <a:lnTo>
                      <a:pt x="14" y="21"/>
                    </a:lnTo>
                    <a:close/>
                    <a:moveTo>
                      <a:pt x="9" y="16"/>
                    </a:moveTo>
                    <a:lnTo>
                      <a:pt x="11" y="16"/>
                    </a:lnTo>
                    <a:lnTo>
                      <a:pt x="11" y="18"/>
                    </a:lnTo>
                    <a:lnTo>
                      <a:pt x="11" y="18"/>
                    </a:lnTo>
                    <a:lnTo>
                      <a:pt x="9" y="18"/>
                    </a:lnTo>
                    <a:lnTo>
                      <a:pt x="9" y="18"/>
                    </a:lnTo>
                    <a:lnTo>
                      <a:pt x="9" y="18"/>
                    </a:lnTo>
                    <a:lnTo>
                      <a:pt x="9" y="16"/>
                    </a:lnTo>
                    <a:close/>
                    <a:moveTo>
                      <a:pt x="17" y="16"/>
                    </a:moveTo>
                    <a:lnTo>
                      <a:pt x="17" y="16"/>
                    </a:lnTo>
                    <a:lnTo>
                      <a:pt x="16" y="16"/>
                    </a:lnTo>
                    <a:lnTo>
                      <a:pt x="16" y="18"/>
                    </a:lnTo>
                    <a:lnTo>
                      <a:pt x="16" y="18"/>
                    </a:lnTo>
                    <a:lnTo>
                      <a:pt x="16" y="18"/>
                    </a:lnTo>
                    <a:lnTo>
                      <a:pt x="16" y="16"/>
                    </a:lnTo>
                    <a:lnTo>
                      <a:pt x="17" y="16"/>
                    </a:lnTo>
                    <a:close/>
                    <a:moveTo>
                      <a:pt x="9" y="12"/>
                    </a:moveTo>
                    <a:lnTo>
                      <a:pt x="9" y="12"/>
                    </a:lnTo>
                    <a:lnTo>
                      <a:pt x="9" y="13"/>
                    </a:lnTo>
                    <a:lnTo>
                      <a:pt x="8" y="13"/>
                    </a:lnTo>
                    <a:lnTo>
                      <a:pt x="8" y="13"/>
                    </a:lnTo>
                    <a:lnTo>
                      <a:pt x="8" y="12"/>
                    </a:lnTo>
                    <a:lnTo>
                      <a:pt x="9" y="12"/>
                    </a:lnTo>
                    <a:close/>
                    <a:moveTo>
                      <a:pt x="20" y="0"/>
                    </a:moveTo>
                    <a:lnTo>
                      <a:pt x="25" y="0"/>
                    </a:lnTo>
                    <a:lnTo>
                      <a:pt x="28" y="0"/>
                    </a:lnTo>
                    <a:lnTo>
                      <a:pt x="33" y="0"/>
                    </a:lnTo>
                    <a:lnTo>
                      <a:pt x="38" y="0"/>
                    </a:lnTo>
                    <a:lnTo>
                      <a:pt x="42" y="0"/>
                    </a:lnTo>
                    <a:lnTo>
                      <a:pt x="42" y="2"/>
                    </a:lnTo>
                    <a:lnTo>
                      <a:pt x="42" y="4"/>
                    </a:lnTo>
                    <a:lnTo>
                      <a:pt x="42" y="5"/>
                    </a:lnTo>
                    <a:lnTo>
                      <a:pt x="42" y="5"/>
                    </a:lnTo>
                    <a:lnTo>
                      <a:pt x="42" y="7"/>
                    </a:lnTo>
                    <a:lnTo>
                      <a:pt x="42" y="7"/>
                    </a:lnTo>
                    <a:lnTo>
                      <a:pt x="41" y="7"/>
                    </a:lnTo>
                    <a:lnTo>
                      <a:pt x="39" y="7"/>
                    </a:lnTo>
                    <a:lnTo>
                      <a:pt x="39" y="7"/>
                    </a:lnTo>
                    <a:lnTo>
                      <a:pt x="39" y="8"/>
                    </a:lnTo>
                    <a:lnTo>
                      <a:pt x="39" y="8"/>
                    </a:lnTo>
                    <a:lnTo>
                      <a:pt x="41" y="8"/>
                    </a:lnTo>
                    <a:lnTo>
                      <a:pt x="41" y="10"/>
                    </a:lnTo>
                    <a:lnTo>
                      <a:pt x="42" y="10"/>
                    </a:lnTo>
                    <a:lnTo>
                      <a:pt x="42" y="12"/>
                    </a:lnTo>
                    <a:lnTo>
                      <a:pt x="42" y="13"/>
                    </a:lnTo>
                    <a:lnTo>
                      <a:pt x="42" y="15"/>
                    </a:lnTo>
                    <a:lnTo>
                      <a:pt x="39" y="15"/>
                    </a:lnTo>
                    <a:lnTo>
                      <a:pt x="36" y="15"/>
                    </a:lnTo>
                    <a:lnTo>
                      <a:pt x="35" y="15"/>
                    </a:lnTo>
                    <a:lnTo>
                      <a:pt x="33" y="16"/>
                    </a:lnTo>
                    <a:lnTo>
                      <a:pt x="31" y="16"/>
                    </a:lnTo>
                    <a:lnTo>
                      <a:pt x="30" y="18"/>
                    </a:lnTo>
                    <a:lnTo>
                      <a:pt x="28" y="18"/>
                    </a:lnTo>
                    <a:lnTo>
                      <a:pt x="28" y="18"/>
                    </a:lnTo>
                    <a:lnTo>
                      <a:pt x="27" y="19"/>
                    </a:lnTo>
                    <a:lnTo>
                      <a:pt x="25" y="24"/>
                    </a:lnTo>
                    <a:lnTo>
                      <a:pt x="23" y="26"/>
                    </a:lnTo>
                    <a:lnTo>
                      <a:pt x="23" y="26"/>
                    </a:lnTo>
                    <a:lnTo>
                      <a:pt x="22" y="24"/>
                    </a:lnTo>
                    <a:lnTo>
                      <a:pt x="23" y="23"/>
                    </a:lnTo>
                    <a:lnTo>
                      <a:pt x="22" y="23"/>
                    </a:lnTo>
                    <a:lnTo>
                      <a:pt x="22" y="24"/>
                    </a:lnTo>
                    <a:lnTo>
                      <a:pt x="20" y="24"/>
                    </a:lnTo>
                    <a:lnTo>
                      <a:pt x="20" y="23"/>
                    </a:lnTo>
                    <a:lnTo>
                      <a:pt x="20" y="23"/>
                    </a:lnTo>
                    <a:lnTo>
                      <a:pt x="19" y="23"/>
                    </a:lnTo>
                    <a:lnTo>
                      <a:pt x="19" y="21"/>
                    </a:lnTo>
                    <a:lnTo>
                      <a:pt x="19" y="21"/>
                    </a:lnTo>
                    <a:lnTo>
                      <a:pt x="19" y="19"/>
                    </a:lnTo>
                    <a:lnTo>
                      <a:pt x="19" y="19"/>
                    </a:lnTo>
                    <a:lnTo>
                      <a:pt x="19" y="19"/>
                    </a:lnTo>
                    <a:lnTo>
                      <a:pt x="19" y="19"/>
                    </a:lnTo>
                    <a:lnTo>
                      <a:pt x="17" y="19"/>
                    </a:lnTo>
                    <a:lnTo>
                      <a:pt x="17" y="19"/>
                    </a:lnTo>
                    <a:lnTo>
                      <a:pt x="17" y="18"/>
                    </a:lnTo>
                    <a:lnTo>
                      <a:pt x="20" y="16"/>
                    </a:lnTo>
                    <a:lnTo>
                      <a:pt x="22" y="16"/>
                    </a:lnTo>
                    <a:lnTo>
                      <a:pt x="23" y="16"/>
                    </a:lnTo>
                    <a:lnTo>
                      <a:pt x="22" y="15"/>
                    </a:lnTo>
                    <a:lnTo>
                      <a:pt x="20" y="15"/>
                    </a:lnTo>
                    <a:lnTo>
                      <a:pt x="19" y="15"/>
                    </a:lnTo>
                    <a:lnTo>
                      <a:pt x="19" y="16"/>
                    </a:lnTo>
                    <a:lnTo>
                      <a:pt x="17" y="16"/>
                    </a:lnTo>
                    <a:lnTo>
                      <a:pt x="17" y="15"/>
                    </a:lnTo>
                    <a:lnTo>
                      <a:pt x="17" y="13"/>
                    </a:lnTo>
                    <a:lnTo>
                      <a:pt x="17" y="13"/>
                    </a:lnTo>
                    <a:lnTo>
                      <a:pt x="17" y="12"/>
                    </a:lnTo>
                    <a:lnTo>
                      <a:pt x="20" y="12"/>
                    </a:lnTo>
                    <a:lnTo>
                      <a:pt x="22" y="12"/>
                    </a:lnTo>
                    <a:lnTo>
                      <a:pt x="22" y="12"/>
                    </a:lnTo>
                    <a:lnTo>
                      <a:pt x="23" y="12"/>
                    </a:lnTo>
                    <a:lnTo>
                      <a:pt x="23" y="12"/>
                    </a:lnTo>
                    <a:lnTo>
                      <a:pt x="22" y="12"/>
                    </a:lnTo>
                    <a:lnTo>
                      <a:pt x="22" y="12"/>
                    </a:lnTo>
                    <a:lnTo>
                      <a:pt x="17" y="12"/>
                    </a:lnTo>
                    <a:lnTo>
                      <a:pt x="17" y="12"/>
                    </a:lnTo>
                    <a:lnTo>
                      <a:pt x="14" y="13"/>
                    </a:lnTo>
                    <a:lnTo>
                      <a:pt x="12" y="13"/>
                    </a:lnTo>
                    <a:lnTo>
                      <a:pt x="11" y="13"/>
                    </a:lnTo>
                    <a:lnTo>
                      <a:pt x="11" y="12"/>
                    </a:lnTo>
                    <a:lnTo>
                      <a:pt x="11" y="12"/>
                    </a:lnTo>
                    <a:lnTo>
                      <a:pt x="9" y="12"/>
                    </a:lnTo>
                    <a:lnTo>
                      <a:pt x="8" y="12"/>
                    </a:lnTo>
                    <a:lnTo>
                      <a:pt x="6" y="10"/>
                    </a:lnTo>
                    <a:lnTo>
                      <a:pt x="5" y="10"/>
                    </a:lnTo>
                    <a:lnTo>
                      <a:pt x="5" y="8"/>
                    </a:lnTo>
                    <a:lnTo>
                      <a:pt x="6" y="7"/>
                    </a:lnTo>
                    <a:lnTo>
                      <a:pt x="6" y="7"/>
                    </a:lnTo>
                    <a:lnTo>
                      <a:pt x="5" y="7"/>
                    </a:lnTo>
                    <a:lnTo>
                      <a:pt x="3" y="7"/>
                    </a:lnTo>
                    <a:lnTo>
                      <a:pt x="0" y="5"/>
                    </a:lnTo>
                    <a:lnTo>
                      <a:pt x="0" y="5"/>
                    </a:lnTo>
                    <a:lnTo>
                      <a:pt x="1" y="5"/>
                    </a:lnTo>
                    <a:lnTo>
                      <a:pt x="3" y="5"/>
                    </a:lnTo>
                    <a:lnTo>
                      <a:pt x="5" y="5"/>
                    </a:lnTo>
                    <a:lnTo>
                      <a:pt x="6" y="4"/>
                    </a:lnTo>
                    <a:lnTo>
                      <a:pt x="8" y="4"/>
                    </a:lnTo>
                    <a:lnTo>
                      <a:pt x="12" y="4"/>
                    </a:lnTo>
                    <a:lnTo>
                      <a:pt x="16" y="4"/>
                    </a:lnTo>
                    <a:lnTo>
                      <a:pt x="19" y="2"/>
                    </a:lnTo>
                    <a:lnTo>
                      <a:pt x="2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2" name="Freeform 261">
                <a:extLst>
                  <a:ext uri="{FF2B5EF4-FFF2-40B4-BE49-F238E27FC236}">
                    <a16:creationId xmlns:a16="http://schemas.microsoft.com/office/drawing/2014/main" id="{952FA29D-C875-4AFE-936F-1249AF8126AE}"/>
                  </a:ext>
                </a:extLst>
              </p:cNvPr>
              <p:cNvSpPr>
                <a:spLocks/>
              </p:cNvSpPr>
              <p:nvPr/>
            </p:nvSpPr>
            <p:spPr bwMode="auto">
              <a:xfrm>
                <a:off x="9840815" y="4031926"/>
                <a:ext cx="9747" cy="13645"/>
              </a:xfrm>
              <a:custGeom>
                <a:avLst/>
                <a:gdLst>
                  <a:gd name="T0" fmla="*/ 3 w 5"/>
                  <a:gd name="T1" fmla="*/ 0 h 7"/>
                  <a:gd name="T2" fmla="*/ 3 w 5"/>
                  <a:gd name="T3" fmla="*/ 0 h 7"/>
                  <a:gd name="T4" fmla="*/ 3 w 5"/>
                  <a:gd name="T5" fmla="*/ 0 h 7"/>
                  <a:gd name="T6" fmla="*/ 5 w 5"/>
                  <a:gd name="T7" fmla="*/ 2 h 7"/>
                  <a:gd name="T8" fmla="*/ 2 w 5"/>
                  <a:gd name="T9" fmla="*/ 3 h 7"/>
                  <a:gd name="T10" fmla="*/ 2 w 5"/>
                  <a:gd name="T11" fmla="*/ 7 h 7"/>
                  <a:gd name="T12" fmla="*/ 0 w 5"/>
                  <a:gd name="T13" fmla="*/ 7 h 7"/>
                  <a:gd name="T14" fmla="*/ 0 w 5"/>
                  <a:gd name="T15" fmla="*/ 5 h 7"/>
                  <a:gd name="T16" fmla="*/ 0 w 5"/>
                  <a:gd name="T17" fmla="*/ 5 h 7"/>
                  <a:gd name="T18" fmla="*/ 0 w 5"/>
                  <a:gd name="T19" fmla="*/ 3 h 7"/>
                  <a:gd name="T20" fmla="*/ 2 w 5"/>
                  <a:gd name="T21" fmla="*/ 2 h 7"/>
                  <a:gd name="T22" fmla="*/ 3 w 5"/>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7">
                    <a:moveTo>
                      <a:pt x="3" y="0"/>
                    </a:moveTo>
                    <a:lnTo>
                      <a:pt x="3" y="0"/>
                    </a:lnTo>
                    <a:lnTo>
                      <a:pt x="3" y="0"/>
                    </a:lnTo>
                    <a:lnTo>
                      <a:pt x="5" y="2"/>
                    </a:lnTo>
                    <a:lnTo>
                      <a:pt x="2" y="3"/>
                    </a:lnTo>
                    <a:lnTo>
                      <a:pt x="2" y="7"/>
                    </a:lnTo>
                    <a:lnTo>
                      <a:pt x="0" y="7"/>
                    </a:lnTo>
                    <a:lnTo>
                      <a:pt x="0" y="5"/>
                    </a:lnTo>
                    <a:lnTo>
                      <a:pt x="0" y="5"/>
                    </a:lnTo>
                    <a:lnTo>
                      <a:pt x="0" y="3"/>
                    </a:lnTo>
                    <a:lnTo>
                      <a:pt x="2"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3" name="Freeform 262">
                <a:extLst>
                  <a:ext uri="{FF2B5EF4-FFF2-40B4-BE49-F238E27FC236}">
                    <a16:creationId xmlns:a16="http://schemas.microsoft.com/office/drawing/2014/main" id="{CBF57383-E28F-4808-8B8E-626644BA26D5}"/>
                  </a:ext>
                </a:extLst>
              </p:cNvPr>
              <p:cNvSpPr>
                <a:spLocks/>
              </p:cNvSpPr>
              <p:nvPr/>
            </p:nvSpPr>
            <p:spPr bwMode="auto">
              <a:xfrm>
                <a:off x="3164733" y="3913024"/>
                <a:ext cx="113055" cy="116953"/>
              </a:xfrm>
              <a:custGeom>
                <a:avLst/>
                <a:gdLst>
                  <a:gd name="T0" fmla="*/ 24 w 58"/>
                  <a:gd name="T1" fmla="*/ 0 h 60"/>
                  <a:gd name="T2" fmla="*/ 36 w 58"/>
                  <a:gd name="T3" fmla="*/ 0 h 60"/>
                  <a:gd name="T4" fmla="*/ 44 w 58"/>
                  <a:gd name="T5" fmla="*/ 3 h 60"/>
                  <a:gd name="T6" fmla="*/ 44 w 58"/>
                  <a:gd name="T7" fmla="*/ 11 h 60"/>
                  <a:gd name="T8" fmla="*/ 44 w 58"/>
                  <a:gd name="T9" fmla="*/ 19 h 60"/>
                  <a:gd name="T10" fmla="*/ 44 w 58"/>
                  <a:gd name="T11" fmla="*/ 28 h 60"/>
                  <a:gd name="T12" fmla="*/ 46 w 58"/>
                  <a:gd name="T13" fmla="*/ 28 h 60"/>
                  <a:gd name="T14" fmla="*/ 49 w 58"/>
                  <a:gd name="T15" fmla="*/ 28 h 60"/>
                  <a:gd name="T16" fmla="*/ 51 w 58"/>
                  <a:gd name="T17" fmla="*/ 28 h 60"/>
                  <a:gd name="T18" fmla="*/ 54 w 58"/>
                  <a:gd name="T19" fmla="*/ 30 h 60"/>
                  <a:gd name="T20" fmla="*/ 54 w 58"/>
                  <a:gd name="T21" fmla="*/ 28 h 60"/>
                  <a:gd name="T22" fmla="*/ 54 w 58"/>
                  <a:gd name="T23" fmla="*/ 28 h 60"/>
                  <a:gd name="T24" fmla="*/ 58 w 58"/>
                  <a:gd name="T25" fmla="*/ 31 h 60"/>
                  <a:gd name="T26" fmla="*/ 54 w 58"/>
                  <a:gd name="T27" fmla="*/ 35 h 60"/>
                  <a:gd name="T28" fmla="*/ 49 w 58"/>
                  <a:gd name="T29" fmla="*/ 38 h 60"/>
                  <a:gd name="T30" fmla="*/ 47 w 58"/>
                  <a:gd name="T31" fmla="*/ 39 h 60"/>
                  <a:gd name="T32" fmla="*/ 44 w 58"/>
                  <a:gd name="T33" fmla="*/ 41 h 60"/>
                  <a:gd name="T34" fmla="*/ 44 w 58"/>
                  <a:gd name="T35" fmla="*/ 44 h 60"/>
                  <a:gd name="T36" fmla="*/ 44 w 58"/>
                  <a:gd name="T37" fmla="*/ 47 h 60"/>
                  <a:gd name="T38" fmla="*/ 43 w 58"/>
                  <a:gd name="T39" fmla="*/ 49 h 60"/>
                  <a:gd name="T40" fmla="*/ 43 w 58"/>
                  <a:gd name="T41" fmla="*/ 50 h 60"/>
                  <a:gd name="T42" fmla="*/ 41 w 58"/>
                  <a:gd name="T43" fmla="*/ 50 h 60"/>
                  <a:gd name="T44" fmla="*/ 39 w 58"/>
                  <a:gd name="T45" fmla="*/ 50 h 60"/>
                  <a:gd name="T46" fmla="*/ 39 w 58"/>
                  <a:gd name="T47" fmla="*/ 52 h 60"/>
                  <a:gd name="T48" fmla="*/ 39 w 58"/>
                  <a:gd name="T49" fmla="*/ 52 h 60"/>
                  <a:gd name="T50" fmla="*/ 38 w 58"/>
                  <a:gd name="T51" fmla="*/ 53 h 60"/>
                  <a:gd name="T52" fmla="*/ 36 w 58"/>
                  <a:gd name="T53" fmla="*/ 55 h 60"/>
                  <a:gd name="T54" fmla="*/ 35 w 58"/>
                  <a:gd name="T55" fmla="*/ 55 h 60"/>
                  <a:gd name="T56" fmla="*/ 33 w 58"/>
                  <a:gd name="T57" fmla="*/ 57 h 60"/>
                  <a:gd name="T58" fmla="*/ 32 w 58"/>
                  <a:gd name="T59" fmla="*/ 58 h 60"/>
                  <a:gd name="T60" fmla="*/ 32 w 58"/>
                  <a:gd name="T61" fmla="*/ 60 h 60"/>
                  <a:gd name="T62" fmla="*/ 24 w 58"/>
                  <a:gd name="T63" fmla="*/ 57 h 60"/>
                  <a:gd name="T64" fmla="*/ 13 w 58"/>
                  <a:gd name="T65" fmla="*/ 57 h 60"/>
                  <a:gd name="T66" fmla="*/ 6 w 58"/>
                  <a:gd name="T67" fmla="*/ 53 h 60"/>
                  <a:gd name="T68" fmla="*/ 0 w 58"/>
                  <a:gd name="T69" fmla="*/ 47 h 60"/>
                  <a:gd name="T70" fmla="*/ 2 w 58"/>
                  <a:gd name="T71" fmla="*/ 46 h 60"/>
                  <a:gd name="T72" fmla="*/ 2 w 58"/>
                  <a:gd name="T73" fmla="*/ 44 h 60"/>
                  <a:gd name="T74" fmla="*/ 2 w 58"/>
                  <a:gd name="T75" fmla="*/ 42 h 60"/>
                  <a:gd name="T76" fmla="*/ 2 w 58"/>
                  <a:gd name="T77" fmla="*/ 41 h 60"/>
                  <a:gd name="T78" fmla="*/ 2 w 58"/>
                  <a:gd name="T79" fmla="*/ 38 h 60"/>
                  <a:gd name="T80" fmla="*/ 2 w 58"/>
                  <a:gd name="T81" fmla="*/ 36 h 60"/>
                  <a:gd name="T82" fmla="*/ 5 w 58"/>
                  <a:gd name="T83" fmla="*/ 31 h 60"/>
                  <a:gd name="T84" fmla="*/ 8 w 58"/>
                  <a:gd name="T85" fmla="*/ 25 h 60"/>
                  <a:gd name="T86" fmla="*/ 14 w 58"/>
                  <a:gd name="T87" fmla="*/ 25 h 60"/>
                  <a:gd name="T88" fmla="*/ 22 w 58"/>
                  <a:gd name="T89" fmla="*/ 25 h 60"/>
                  <a:gd name="T90" fmla="*/ 27 w 58"/>
                  <a:gd name="T91" fmla="*/ 25 h 60"/>
                  <a:gd name="T92" fmla="*/ 27 w 58"/>
                  <a:gd name="T93" fmla="*/ 23 h 60"/>
                  <a:gd name="T94" fmla="*/ 27 w 58"/>
                  <a:gd name="T95" fmla="*/ 20 h 60"/>
                  <a:gd name="T96" fmla="*/ 24 w 58"/>
                  <a:gd name="T97" fmla="*/ 20 h 60"/>
                  <a:gd name="T98" fmla="*/ 24 w 58"/>
                  <a:gd name="T99" fmla="*/ 19 h 60"/>
                  <a:gd name="T100" fmla="*/ 22 w 58"/>
                  <a:gd name="T101" fmla="*/ 16 h 60"/>
                  <a:gd name="T102" fmla="*/ 19 w 58"/>
                  <a:gd name="T103" fmla="*/ 14 h 60"/>
                  <a:gd name="T104" fmla="*/ 14 w 58"/>
                  <a:gd name="T105" fmla="*/ 11 h 60"/>
                  <a:gd name="T106" fmla="*/ 13 w 58"/>
                  <a:gd name="T107" fmla="*/ 9 h 60"/>
                  <a:gd name="T108" fmla="*/ 16 w 58"/>
                  <a:gd name="T109" fmla="*/ 8 h 60"/>
                  <a:gd name="T110" fmla="*/ 19 w 58"/>
                  <a:gd name="T111" fmla="*/ 6 h 60"/>
                  <a:gd name="T112" fmla="*/ 19 w 58"/>
                  <a:gd name="T11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 h="60">
                    <a:moveTo>
                      <a:pt x="19" y="0"/>
                    </a:moveTo>
                    <a:lnTo>
                      <a:pt x="24" y="0"/>
                    </a:lnTo>
                    <a:lnTo>
                      <a:pt x="30" y="0"/>
                    </a:lnTo>
                    <a:lnTo>
                      <a:pt x="36" y="0"/>
                    </a:lnTo>
                    <a:lnTo>
                      <a:pt x="44" y="0"/>
                    </a:lnTo>
                    <a:lnTo>
                      <a:pt x="44" y="3"/>
                    </a:lnTo>
                    <a:lnTo>
                      <a:pt x="44" y="8"/>
                    </a:lnTo>
                    <a:lnTo>
                      <a:pt x="44" y="11"/>
                    </a:lnTo>
                    <a:lnTo>
                      <a:pt x="44" y="16"/>
                    </a:lnTo>
                    <a:lnTo>
                      <a:pt x="44" y="19"/>
                    </a:lnTo>
                    <a:lnTo>
                      <a:pt x="44" y="25"/>
                    </a:lnTo>
                    <a:lnTo>
                      <a:pt x="44" y="28"/>
                    </a:lnTo>
                    <a:lnTo>
                      <a:pt x="44" y="28"/>
                    </a:lnTo>
                    <a:lnTo>
                      <a:pt x="46" y="28"/>
                    </a:lnTo>
                    <a:lnTo>
                      <a:pt x="47" y="28"/>
                    </a:lnTo>
                    <a:lnTo>
                      <a:pt x="49" y="28"/>
                    </a:lnTo>
                    <a:lnTo>
                      <a:pt x="49" y="28"/>
                    </a:lnTo>
                    <a:lnTo>
                      <a:pt x="51" y="28"/>
                    </a:lnTo>
                    <a:lnTo>
                      <a:pt x="52" y="30"/>
                    </a:lnTo>
                    <a:lnTo>
                      <a:pt x="54" y="30"/>
                    </a:lnTo>
                    <a:lnTo>
                      <a:pt x="54" y="30"/>
                    </a:lnTo>
                    <a:lnTo>
                      <a:pt x="54" y="28"/>
                    </a:lnTo>
                    <a:lnTo>
                      <a:pt x="54" y="28"/>
                    </a:lnTo>
                    <a:lnTo>
                      <a:pt x="54" y="28"/>
                    </a:lnTo>
                    <a:lnTo>
                      <a:pt x="58" y="31"/>
                    </a:lnTo>
                    <a:lnTo>
                      <a:pt x="58" y="31"/>
                    </a:lnTo>
                    <a:lnTo>
                      <a:pt x="57" y="33"/>
                    </a:lnTo>
                    <a:lnTo>
                      <a:pt x="54" y="35"/>
                    </a:lnTo>
                    <a:lnTo>
                      <a:pt x="52" y="36"/>
                    </a:lnTo>
                    <a:lnTo>
                      <a:pt x="49" y="38"/>
                    </a:lnTo>
                    <a:lnTo>
                      <a:pt x="47" y="39"/>
                    </a:lnTo>
                    <a:lnTo>
                      <a:pt x="47" y="39"/>
                    </a:lnTo>
                    <a:lnTo>
                      <a:pt x="46" y="41"/>
                    </a:lnTo>
                    <a:lnTo>
                      <a:pt x="44" y="41"/>
                    </a:lnTo>
                    <a:lnTo>
                      <a:pt x="44" y="42"/>
                    </a:lnTo>
                    <a:lnTo>
                      <a:pt x="44" y="44"/>
                    </a:lnTo>
                    <a:lnTo>
                      <a:pt x="44" y="44"/>
                    </a:lnTo>
                    <a:lnTo>
                      <a:pt x="44" y="47"/>
                    </a:lnTo>
                    <a:lnTo>
                      <a:pt x="44" y="47"/>
                    </a:lnTo>
                    <a:lnTo>
                      <a:pt x="43" y="49"/>
                    </a:lnTo>
                    <a:lnTo>
                      <a:pt x="43" y="49"/>
                    </a:lnTo>
                    <a:lnTo>
                      <a:pt x="43" y="50"/>
                    </a:lnTo>
                    <a:lnTo>
                      <a:pt x="41" y="50"/>
                    </a:lnTo>
                    <a:lnTo>
                      <a:pt x="41" y="50"/>
                    </a:lnTo>
                    <a:lnTo>
                      <a:pt x="39" y="50"/>
                    </a:lnTo>
                    <a:lnTo>
                      <a:pt x="39" y="50"/>
                    </a:lnTo>
                    <a:lnTo>
                      <a:pt x="39" y="50"/>
                    </a:lnTo>
                    <a:lnTo>
                      <a:pt x="39" y="52"/>
                    </a:lnTo>
                    <a:lnTo>
                      <a:pt x="39" y="52"/>
                    </a:lnTo>
                    <a:lnTo>
                      <a:pt x="39" y="52"/>
                    </a:lnTo>
                    <a:lnTo>
                      <a:pt x="39" y="53"/>
                    </a:lnTo>
                    <a:lnTo>
                      <a:pt x="38" y="53"/>
                    </a:lnTo>
                    <a:lnTo>
                      <a:pt x="36" y="53"/>
                    </a:lnTo>
                    <a:lnTo>
                      <a:pt x="36" y="55"/>
                    </a:lnTo>
                    <a:lnTo>
                      <a:pt x="36" y="55"/>
                    </a:lnTo>
                    <a:lnTo>
                      <a:pt x="35" y="55"/>
                    </a:lnTo>
                    <a:lnTo>
                      <a:pt x="35" y="55"/>
                    </a:lnTo>
                    <a:lnTo>
                      <a:pt x="33" y="57"/>
                    </a:lnTo>
                    <a:lnTo>
                      <a:pt x="32" y="58"/>
                    </a:lnTo>
                    <a:lnTo>
                      <a:pt x="32" y="58"/>
                    </a:lnTo>
                    <a:lnTo>
                      <a:pt x="32" y="60"/>
                    </a:lnTo>
                    <a:lnTo>
                      <a:pt x="32" y="60"/>
                    </a:lnTo>
                    <a:lnTo>
                      <a:pt x="25" y="58"/>
                    </a:lnTo>
                    <a:lnTo>
                      <a:pt x="24" y="57"/>
                    </a:lnTo>
                    <a:lnTo>
                      <a:pt x="16" y="57"/>
                    </a:lnTo>
                    <a:lnTo>
                      <a:pt x="13" y="57"/>
                    </a:lnTo>
                    <a:lnTo>
                      <a:pt x="10" y="55"/>
                    </a:lnTo>
                    <a:lnTo>
                      <a:pt x="6" y="53"/>
                    </a:lnTo>
                    <a:lnTo>
                      <a:pt x="0" y="49"/>
                    </a:lnTo>
                    <a:lnTo>
                      <a:pt x="0" y="47"/>
                    </a:lnTo>
                    <a:lnTo>
                      <a:pt x="2" y="47"/>
                    </a:lnTo>
                    <a:lnTo>
                      <a:pt x="2" y="46"/>
                    </a:lnTo>
                    <a:lnTo>
                      <a:pt x="2" y="46"/>
                    </a:lnTo>
                    <a:lnTo>
                      <a:pt x="2" y="44"/>
                    </a:lnTo>
                    <a:lnTo>
                      <a:pt x="2" y="42"/>
                    </a:lnTo>
                    <a:lnTo>
                      <a:pt x="2" y="42"/>
                    </a:lnTo>
                    <a:lnTo>
                      <a:pt x="2" y="41"/>
                    </a:lnTo>
                    <a:lnTo>
                      <a:pt x="2" y="41"/>
                    </a:lnTo>
                    <a:lnTo>
                      <a:pt x="3" y="41"/>
                    </a:lnTo>
                    <a:lnTo>
                      <a:pt x="2" y="38"/>
                    </a:lnTo>
                    <a:lnTo>
                      <a:pt x="2" y="38"/>
                    </a:lnTo>
                    <a:lnTo>
                      <a:pt x="2" y="36"/>
                    </a:lnTo>
                    <a:lnTo>
                      <a:pt x="3" y="35"/>
                    </a:lnTo>
                    <a:lnTo>
                      <a:pt x="5" y="31"/>
                    </a:lnTo>
                    <a:lnTo>
                      <a:pt x="6" y="28"/>
                    </a:lnTo>
                    <a:lnTo>
                      <a:pt x="8" y="25"/>
                    </a:lnTo>
                    <a:lnTo>
                      <a:pt x="13" y="25"/>
                    </a:lnTo>
                    <a:lnTo>
                      <a:pt x="14" y="25"/>
                    </a:lnTo>
                    <a:lnTo>
                      <a:pt x="19" y="25"/>
                    </a:lnTo>
                    <a:lnTo>
                      <a:pt x="22" y="25"/>
                    </a:lnTo>
                    <a:lnTo>
                      <a:pt x="25" y="25"/>
                    </a:lnTo>
                    <a:lnTo>
                      <a:pt x="27" y="25"/>
                    </a:lnTo>
                    <a:lnTo>
                      <a:pt x="25" y="25"/>
                    </a:lnTo>
                    <a:lnTo>
                      <a:pt x="27" y="23"/>
                    </a:lnTo>
                    <a:lnTo>
                      <a:pt x="27" y="22"/>
                    </a:lnTo>
                    <a:lnTo>
                      <a:pt x="27" y="20"/>
                    </a:lnTo>
                    <a:lnTo>
                      <a:pt x="25" y="20"/>
                    </a:lnTo>
                    <a:lnTo>
                      <a:pt x="24" y="20"/>
                    </a:lnTo>
                    <a:lnTo>
                      <a:pt x="24" y="19"/>
                    </a:lnTo>
                    <a:lnTo>
                      <a:pt x="24" y="19"/>
                    </a:lnTo>
                    <a:lnTo>
                      <a:pt x="24" y="17"/>
                    </a:lnTo>
                    <a:lnTo>
                      <a:pt x="22" y="16"/>
                    </a:lnTo>
                    <a:lnTo>
                      <a:pt x="21" y="16"/>
                    </a:lnTo>
                    <a:lnTo>
                      <a:pt x="19" y="14"/>
                    </a:lnTo>
                    <a:lnTo>
                      <a:pt x="17" y="12"/>
                    </a:lnTo>
                    <a:lnTo>
                      <a:pt x="14" y="11"/>
                    </a:lnTo>
                    <a:lnTo>
                      <a:pt x="14" y="9"/>
                    </a:lnTo>
                    <a:lnTo>
                      <a:pt x="13" y="9"/>
                    </a:lnTo>
                    <a:lnTo>
                      <a:pt x="13" y="8"/>
                    </a:lnTo>
                    <a:lnTo>
                      <a:pt x="16" y="8"/>
                    </a:lnTo>
                    <a:lnTo>
                      <a:pt x="19" y="8"/>
                    </a:lnTo>
                    <a:lnTo>
                      <a:pt x="19" y="6"/>
                    </a:lnTo>
                    <a:lnTo>
                      <a:pt x="19" y="3"/>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4" name="Freeform 264">
                <a:extLst>
                  <a:ext uri="{FF2B5EF4-FFF2-40B4-BE49-F238E27FC236}">
                    <a16:creationId xmlns:a16="http://schemas.microsoft.com/office/drawing/2014/main" id="{A76F01AF-5F6A-4ADA-ADAD-8597436858AE}"/>
                  </a:ext>
                </a:extLst>
              </p:cNvPr>
              <p:cNvSpPr>
                <a:spLocks noEditPoints="1"/>
              </p:cNvSpPr>
              <p:nvPr/>
            </p:nvSpPr>
            <p:spPr bwMode="auto">
              <a:xfrm>
                <a:off x="6318573" y="3176218"/>
                <a:ext cx="241703" cy="220263"/>
              </a:xfrm>
              <a:custGeom>
                <a:avLst/>
                <a:gdLst>
                  <a:gd name="T0" fmla="*/ 66 w 124"/>
                  <a:gd name="T1" fmla="*/ 105 h 113"/>
                  <a:gd name="T2" fmla="*/ 88 w 124"/>
                  <a:gd name="T3" fmla="*/ 107 h 113"/>
                  <a:gd name="T4" fmla="*/ 93 w 124"/>
                  <a:gd name="T5" fmla="*/ 112 h 113"/>
                  <a:gd name="T6" fmla="*/ 57 w 124"/>
                  <a:gd name="T7" fmla="*/ 108 h 113"/>
                  <a:gd name="T8" fmla="*/ 109 w 124"/>
                  <a:gd name="T9" fmla="*/ 105 h 113"/>
                  <a:gd name="T10" fmla="*/ 47 w 124"/>
                  <a:gd name="T11" fmla="*/ 91 h 113"/>
                  <a:gd name="T12" fmla="*/ 117 w 124"/>
                  <a:gd name="T13" fmla="*/ 93 h 113"/>
                  <a:gd name="T14" fmla="*/ 83 w 124"/>
                  <a:gd name="T15" fmla="*/ 88 h 113"/>
                  <a:gd name="T16" fmla="*/ 118 w 124"/>
                  <a:gd name="T17" fmla="*/ 86 h 113"/>
                  <a:gd name="T18" fmla="*/ 82 w 124"/>
                  <a:gd name="T19" fmla="*/ 83 h 113"/>
                  <a:gd name="T20" fmla="*/ 107 w 124"/>
                  <a:gd name="T21" fmla="*/ 82 h 113"/>
                  <a:gd name="T22" fmla="*/ 74 w 124"/>
                  <a:gd name="T23" fmla="*/ 80 h 113"/>
                  <a:gd name="T24" fmla="*/ 104 w 124"/>
                  <a:gd name="T25" fmla="*/ 79 h 113"/>
                  <a:gd name="T26" fmla="*/ 83 w 124"/>
                  <a:gd name="T27" fmla="*/ 80 h 113"/>
                  <a:gd name="T28" fmla="*/ 69 w 124"/>
                  <a:gd name="T29" fmla="*/ 74 h 113"/>
                  <a:gd name="T30" fmla="*/ 83 w 124"/>
                  <a:gd name="T31" fmla="*/ 72 h 113"/>
                  <a:gd name="T32" fmla="*/ 77 w 124"/>
                  <a:gd name="T33" fmla="*/ 67 h 113"/>
                  <a:gd name="T34" fmla="*/ 68 w 124"/>
                  <a:gd name="T35" fmla="*/ 67 h 113"/>
                  <a:gd name="T36" fmla="*/ 104 w 124"/>
                  <a:gd name="T37" fmla="*/ 66 h 113"/>
                  <a:gd name="T38" fmla="*/ 77 w 124"/>
                  <a:gd name="T39" fmla="*/ 66 h 113"/>
                  <a:gd name="T40" fmla="*/ 55 w 124"/>
                  <a:gd name="T41" fmla="*/ 64 h 113"/>
                  <a:gd name="T42" fmla="*/ 13 w 124"/>
                  <a:gd name="T43" fmla="*/ 61 h 113"/>
                  <a:gd name="T44" fmla="*/ 13 w 124"/>
                  <a:gd name="T45" fmla="*/ 55 h 113"/>
                  <a:gd name="T46" fmla="*/ 93 w 124"/>
                  <a:gd name="T47" fmla="*/ 55 h 113"/>
                  <a:gd name="T48" fmla="*/ 16 w 124"/>
                  <a:gd name="T49" fmla="*/ 49 h 113"/>
                  <a:gd name="T50" fmla="*/ 72 w 124"/>
                  <a:gd name="T51" fmla="*/ 49 h 113"/>
                  <a:gd name="T52" fmla="*/ 65 w 124"/>
                  <a:gd name="T53" fmla="*/ 52 h 113"/>
                  <a:gd name="T54" fmla="*/ 69 w 124"/>
                  <a:gd name="T55" fmla="*/ 63 h 113"/>
                  <a:gd name="T56" fmla="*/ 58 w 124"/>
                  <a:gd name="T57" fmla="*/ 55 h 113"/>
                  <a:gd name="T58" fmla="*/ 54 w 124"/>
                  <a:gd name="T59" fmla="*/ 45 h 113"/>
                  <a:gd name="T60" fmla="*/ 99 w 124"/>
                  <a:gd name="T61" fmla="*/ 44 h 113"/>
                  <a:gd name="T62" fmla="*/ 93 w 124"/>
                  <a:gd name="T63" fmla="*/ 44 h 113"/>
                  <a:gd name="T64" fmla="*/ 3 w 124"/>
                  <a:gd name="T65" fmla="*/ 34 h 113"/>
                  <a:gd name="T66" fmla="*/ 83 w 124"/>
                  <a:gd name="T67" fmla="*/ 28 h 113"/>
                  <a:gd name="T68" fmla="*/ 77 w 124"/>
                  <a:gd name="T69" fmla="*/ 30 h 113"/>
                  <a:gd name="T70" fmla="*/ 72 w 124"/>
                  <a:gd name="T71" fmla="*/ 15 h 113"/>
                  <a:gd name="T72" fmla="*/ 99 w 124"/>
                  <a:gd name="T73" fmla="*/ 1 h 113"/>
                  <a:gd name="T74" fmla="*/ 93 w 124"/>
                  <a:gd name="T75" fmla="*/ 17 h 113"/>
                  <a:gd name="T76" fmla="*/ 66 w 124"/>
                  <a:gd name="T77" fmla="*/ 15 h 113"/>
                  <a:gd name="T78" fmla="*/ 65 w 124"/>
                  <a:gd name="T79" fmla="*/ 25 h 113"/>
                  <a:gd name="T80" fmla="*/ 54 w 124"/>
                  <a:gd name="T81" fmla="*/ 25 h 113"/>
                  <a:gd name="T82" fmla="*/ 44 w 124"/>
                  <a:gd name="T83" fmla="*/ 20 h 113"/>
                  <a:gd name="T84" fmla="*/ 50 w 124"/>
                  <a:gd name="T85" fmla="*/ 44 h 113"/>
                  <a:gd name="T86" fmla="*/ 42 w 124"/>
                  <a:gd name="T87" fmla="*/ 49 h 113"/>
                  <a:gd name="T88" fmla="*/ 63 w 124"/>
                  <a:gd name="T89" fmla="*/ 66 h 113"/>
                  <a:gd name="T90" fmla="*/ 49 w 124"/>
                  <a:gd name="T91" fmla="*/ 66 h 113"/>
                  <a:gd name="T92" fmla="*/ 50 w 124"/>
                  <a:gd name="T93" fmla="*/ 72 h 113"/>
                  <a:gd name="T94" fmla="*/ 49 w 124"/>
                  <a:gd name="T95" fmla="*/ 88 h 113"/>
                  <a:gd name="T96" fmla="*/ 35 w 124"/>
                  <a:gd name="T97" fmla="*/ 79 h 113"/>
                  <a:gd name="T98" fmla="*/ 22 w 124"/>
                  <a:gd name="T99" fmla="*/ 66 h 113"/>
                  <a:gd name="T100" fmla="*/ 46 w 124"/>
                  <a:gd name="T101" fmla="*/ 63 h 113"/>
                  <a:gd name="T102" fmla="*/ 46 w 124"/>
                  <a:gd name="T103" fmla="*/ 58 h 113"/>
                  <a:gd name="T104" fmla="*/ 24 w 124"/>
                  <a:gd name="T105" fmla="*/ 55 h 113"/>
                  <a:gd name="T106" fmla="*/ 22 w 124"/>
                  <a:gd name="T107" fmla="*/ 47 h 113"/>
                  <a:gd name="T108" fmla="*/ 6 w 124"/>
                  <a:gd name="T109" fmla="*/ 34 h 113"/>
                  <a:gd name="T110" fmla="*/ 11 w 124"/>
                  <a:gd name="T111" fmla="*/ 30 h 113"/>
                  <a:gd name="T112" fmla="*/ 20 w 124"/>
                  <a:gd name="T113" fmla="*/ 19 h 113"/>
                  <a:gd name="T114" fmla="*/ 36 w 124"/>
                  <a:gd name="T115" fmla="*/ 9 h 113"/>
                  <a:gd name="T116" fmla="*/ 55 w 124"/>
                  <a:gd name="T117" fmla="*/ 6 h 113"/>
                  <a:gd name="T118" fmla="*/ 71 w 124"/>
                  <a:gd name="T119" fmla="*/ 4 h 113"/>
                  <a:gd name="T120" fmla="*/ 93 w 124"/>
                  <a:gd name="T121"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 h="113">
                    <a:moveTo>
                      <a:pt x="58" y="102"/>
                    </a:moveTo>
                    <a:lnTo>
                      <a:pt x="60" y="102"/>
                    </a:lnTo>
                    <a:lnTo>
                      <a:pt x="60" y="104"/>
                    </a:lnTo>
                    <a:lnTo>
                      <a:pt x="60" y="104"/>
                    </a:lnTo>
                    <a:lnTo>
                      <a:pt x="61" y="104"/>
                    </a:lnTo>
                    <a:lnTo>
                      <a:pt x="63" y="104"/>
                    </a:lnTo>
                    <a:lnTo>
                      <a:pt x="63" y="104"/>
                    </a:lnTo>
                    <a:lnTo>
                      <a:pt x="65" y="102"/>
                    </a:lnTo>
                    <a:lnTo>
                      <a:pt x="65" y="102"/>
                    </a:lnTo>
                    <a:lnTo>
                      <a:pt x="66" y="104"/>
                    </a:lnTo>
                    <a:lnTo>
                      <a:pt x="65" y="104"/>
                    </a:lnTo>
                    <a:lnTo>
                      <a:pt x="65" y="104"/>
                    </a:lnTo>
                    <a:lnTo>
                      <a:pt x="65" y="104"/>
                    </a:lnTo>
                    <a:lnTo>
                      <a:pt x="65" y="105"/>
                    </a:lnTo>
                    <a:lnTo>
                      <a:pt x="66" y="105"/>
                    </a:lnTo>
                    <a:lnTo>
                      <a:pt x="66" y="105"/>
                    </a:lnTo>
                    <a:lnTo>
                      <a:pt x="66" y="105"/>
                    </a:lnTo>
                    <a:lnTo>
                      <a:pt x="68" y="107"/>
                    </a:lnTo>
                    <a:lnTo>
                      <a:pt x="68" y="107"/>
                    </a:lnTo>
                    <a:lnTo>
                      <a:pt x="69" y="107"/>
                    </a:lnTo>
                    <a:lnTo>
                      <a:pt x="71" y="107"/>
                    </a:lnTo>
                    <a:lnTo>
                      <a:pt x="72" y="105"/>
                    </a:lnTo>
                    <a:lnTo>
                      <a:pt x="72" y="105"/>
                    </a:lnTo>
                    <a:lnTo>
                      <a:pt x="77" y="105"/>
                    </a:lnTo>
                    <a:lnTo>
                      <a:pt x="79" y="107"/>
                    </a:lnTo>
                    <a:lnTo>
                      <a:pt x="82" y="107"/>
                    </a:lnTo>
                    <a:lnTo>
                      <a:pt x="83" y="107"/>
                    </a:lnTo>
                    <a:lnTo>
                      <a:pt x="85" y="107"/>
                    </a:lnTo>
                    <a:lnTo>
                      <a:pt x="88" y="107"/>
                    </a:lnTo>
                    <a:lnTo>
                      <a:pt x="88" y="107"/>
                    </a:lnTo>
                    <a:lnTo>
                      <a:pt x="88" y="110"/>
                    </a:lnTo>
                    <a:lnTo>
                      <a:pt x="88" y="110"/>
                    </a:lnTo>
                    <a:lnTo>
                      <a:pt x="88" y="110"/>
                    </a:lnTo>
                    <a:lnTo>
                      <a:pt x="90" y="110"/>
                    </a:lnTo>
                    <a:lnTo>
                      <a:pt x="90" y="110"/>
                    </a:lnTo>
                    <a:lnTo>
                      <a:pt x="91" y="108"/>
                    </a:lnTo>
                    <a:lnTo>
                      <a:pt x="95" y="108"/>
                    </a:lnTo>
                    <a:lnTo>
                      <a:pt x="96" y="107"/>
                    </a:lnTo>
                    <a:lnTo>
                      <a:pt x="96" y="107"/>
                    </a:lnTo>
                    <a:lnTo>
                      <a:pt x="96" y="108"/>
                    </a:lnTo>
                    <a:lnTo>
                      <a:pt x="96" y="110"/>
                    </a:lnTo>
                    <a:lnTo>
                      <a:pt x="95" y="110"/>
                    </a:lnTo>
                    <a:lnTo>
                      <a:pt x="95" y="112"/>
                    </a:lnTo>
                    <a:lnTo>
                      <a:pt x="95" y="112"/>
                    </a:lnTo>
                    <a:lnTo>
                      <a:pt x="93" y="112"/>
                    </a:lnTo>
                    <a:lnTo>
                      <a:pt x="90" y="112"/>
                    </a:lnTo>
                    <a:lnTo>
                      <a:pt x="87" y="112"/>
                    </a:lnTo>
                    <a:lnTo>
                      <a:pt x="80" y="113"/>
                    </a:lnTo>
                    <a:lnTo>
                      <a:pt x="74" y="113"/>
                    </a:lnTo>
                    <a:lnTo>
                      <a:pt x="74" y="113"/>
                    </a:lnTo>
                    <a:lnTo>
                      <a:pt x="74" y="112"/>
                    </a:lnTo>
                    <a:lnTo>
                      <a:pt x="74" y="112"/>
                    </a:lnTo>
                    <a:lnTo>
                      <a:pt x="72" y="112"/>
                    </a:lnTo>
                    <a:lnTo>
                      <a:pt x="71" y="110"/>
                    </a:lnTo>
                    <a:lnTo>
                      <a:pt x="69" y="110"/>
                    </a:lnTo>
                    <a:lnTo>
                      <a:pt x="63" y="108"/>
                    </a:lnTo>
                    <a:lnTo>
                      <a:pt x="61" y="108"/>
                    </a:lnTo>
                    <a:lnTo>
                      <a:pt x="58" y="108"/>
                    </a:lnTo>
                    <a:lnTo>
                      <a:pt x="58" y="108"/>
                    </a:lnTo>
                    <a:lnTo>
                      <a:pt x="57" y="108"/>
                    </a:lnTo>
                    <a:lnTo>
                      <a:pt x="57" y="107"/>
                    </a:lnTo>
                    <a:lnTo>
                      <a:pt x="57" y="105"/>
                    </a:lnTo>
                    <a:lnTo>
                      <a:pt x="57" y="104"/>
                    </a:lnTo>
                    <a:lnTo>
                      <a:pt x="57" y="104"/>
                    </a:lnTo>
                    <a:lnTo>
                      <a:pt x="57" y="104"/>
                    </a:lnTo>
                    <a:lnTo>
                      <a:pt x="58" y="104"/>
                    </a:lnTo>
                    <a:lnTo>
                      <a:pt x="58" y="104"/>
                    </a:lnTo>
                    <a:lnTo>
                      <a:pt x="58" y="102"/>
                    </a:lnTo>
                    <a:lnTo>
                      <a:pt x="58" y="102"/>
                    </a:lnTo>
                    <a:close/>
                    <a:moveTo>
                      <a:pt x="109" y="99"/>
                    </a:moveTo>
                    <a:lnTo>
                      <a:pt x="109" y="101"/>
                    </a:lnTo>
                    <a:lnTo>
                      <a:pt x="109" y="102"/>
                    </a:lnTo>
                    <a:lnTo>
                      <a:pt x="109" y="104"/>
                    </a:lnTo>
                    <a:lnTo>
                      <a:pt x="109" y="105"/>
                    </a:lnTo>
                    <a:lnTo>
                      <a:pt x="109" y="105"/>
                    </a:lnTo>
                    <a:lnTo>
                      <a:pt x="109" y="105"/>
                    </a:lnTo>
                    <a:lnTo>
                      <a:pt x="107" y="105"/>
                    </a:lnTo>
                    <a:lnTo>
                      <a:pt x="107" y="104"/>
                    </a:lnTo>
                    <a:lnTo>
                      <a:pt x="107" y="102"/>
                    </a:lnTo>
                    <a:lnTo>
                      <a:pt x="109" y="101"/>
                    </a:lnTo>
                    <a:lnTo>
                      <a:pt x="109" y="99"/>
                    </a:lnTo>
                    <a:lnTo>
                      <a:pt x="109" y="99"/>
                    </a:lnTo>
                    <a:close/>
                    <a:moveTo>
                      <a:pt x="47" y="90"/>
                    </a:moveTo>
                    <a:lnTo>
                      <a:pt x="49" y="91"/>
                    </a:lnTo>
                    <a:lnTo>
                      <a:pt x="50" y="93"/>
                    </a:lnTo>
                    <a:lnTo>
                      <a:pt x="49" y="93"/>
                    </a:lnTo>
                    <a:lnTo>
                      <a:pt x="49" y="94"/>
                    </a:lnTo>
                    <a:lnTo>
                      <a:pt x="47" y="93"/>
                    </a:lnTo>
                    <a:lnTo>
                      <a:pt x="47" y="93"/>
                    </a:lnTo>
                    <a:lnTo>
                      <a:pt x="47" y="91"/>
                    </a:lnTo>
                    <a:lnTo>
                      <a:pt x="47" y="90"/>
                    </a:lnTo>
                    <a:lnTo>
                      <a:pt x="47" y="90"/>
                    </a:lnTo>
                    <a:close/>
                    <a:moveTo>
                      <a:pt x="124" y="90"/>
                    </a:moveTo>
                    <a:lnTo>
                      <a:pt x="124" y="90"/>
                    </a:lnTo>
                    <a:lnTo>
                      <a:pt x="123" y="93"/>
                    </a:lnTo>
                    <a:lnTo>
                      <a:pt x="121" y="94"/>
                    </a:lnTo>
                    <a:lnTo>
                      <a:pt x="121" y="94"/>
                    </a:lnTo>
                    <a:lnTo>
                      <a:pt x="120" y="96"/>
                    </a:lnTo>
                    <a:lnTo>
                      <a:pt x="118" y="97"/>
                    </a:lnTo>
                    <a:lnTo>
                      <a:pt x="117" y="97"/>
                    </a:lnTo>
                    <a:lnTo>
                      <a:pt x="117" y="97"/>
                    </a:lnTo>
                    <a:lnTo>
                      <a:pt x="117" y="97"/>
                    </a:lnTo>
                    <a:lnTo>
                      <a:pt x="117" y="94"/>
                    </a:lnTo>
                    <a:lnTo>
                      <a:pt x="117" y="94"/>
                    </a:lnTo>
                    <a:lnTo>
                      <a:pt x="117" y="93"/>
                    </a:lnTo>
                    <a:lnTo>
                      <a:pt x="117" y="93"/>
                    </a:lnTo>
                    <a:lnTo>
                      <a:pt x="118" y="91"/>
                    </a:lnTo>
                    <a:lnTo>
                      <a:pt x="120" y="90"/>
                    </a:lnTo>
                    <a:lnTo>
                      <a:pt x="123" y="90"/>
                    </a:lnTo>
                    <a:lnTo>
                      <a:pt x="124" y="90"/>
                    </a:lnTo>
                    <a:close/>
                    <a:moveTo>
                      <a:pt x="83" y="88"/>
                    </a:moveTo>
                    <a:lnTo>
                      <a:pt x="83" y="90"/>
                    </a:lnTo>
                    <a:lnTo>
                      <a:pt x="83" y="90"/>
                    </a:lnTo>
                    <a:lnTo>
                      <a:pt x="83" y="91"/>
                    </a:lnTo>
                    <a:lnTo>
                      <a:pt x="82" y="90"/>
                    </a:lnTo>
                    <a:lnTo>
                      <a:pt x="83" y="90"/>
                    </a:lnTo>
                    <a:lnTo>
                      <a:pt x="83" y="90"/>
                    </a:lnTo>
                    <a:lnTo>
                      <a:pt x="83" y="88"/>
                    </a:lnTo>
                    <a:lnTo>
                      <a:pt x="83" y="88"/>
                    </a:lnTo>
                    <a:lnTo>
                      <a:pt x="83" y="88"/>
                    </a:lnTo>
                    <a:close/>
                    <a:moveTo>
                      <a:pt x="98" y="85"/>
                    </a:moveTo>
                    <a:lnTo>
                      <a:pt x="98" y="86"/>
                    </a:lnTo>
                    <a:lnTo>
                      <a:pt x="98" y="86"/>
                    </a:lnTo>
                    <a:lnTo>
                      <a:pt x="98" y="86"/>
                    </a:lnTo>
                    <a:lnTo>
                      <a:pt x="96" y="88"/>
                    </a:lnTo>
                    <a:lnTo>
                      <a:pt x="96" y="86"/>
                    </a:lnTo>
                    <a:lnTo>
                      <a:pt x="96" y="86"/>
                    </a:lnTo>
                    <a:lnTo>
                      <a:pt x="96" y="86"/>
                    </a:lnTo>
                    <a:lnTo>
                      <a:pt x="98" y="86"/>
                    </a:lnTo>
                    <a:lnTo>
                      <a:pt x="98" y="85"/>
                    </a:lnTo>
                    <a:close/>
                    <a:moveTo>
                      <a:pt x="118" y="85"/>
                    </a:moveTo>
                    <a:lnTo>
                      <a:pt x="118" y="86"/>
                    </a:lnTo>
                    <a:lnTo>
                      <a:pt x="118" y="86"/>
                    </a:lnTo>
                    <a:lnTo>
                      <a:pt x="118" y="86"/>
                    </a:lnTo>
                    <a:lnTo>
                      <a:pt x="118" y="86"/>
                    </a:lnTo>
                    <a:lnTo>
                      <a:pt x="118" y="86"/>
                    </a:lnTo>
                    <a:lnTo>
                      <a:pt x="118" y="86"/>
                    </a:lnTo>
                    <a:lnTo>
                      <a:pt x="118" y="85"/>
                    </a:lnTo>
                    <a:lnTo>
                      <a:pt x="118" y="85"/>
                    </a:lnTo>
                    <a:close/>
                    <a:moveTo>
                      <a:pt x="71" y="83"/>
                    </a:moveTo>
                    <a:lnTo>
                      <a:pt x="71" y="85"/>
                    </a:lnTo>
                    <a:lnTo>
                      <a:pt x="71" y="85"/>
                    </a:lnTo>
                    <a:lnTo>
                      <a:pt x="68" y="85"/>
                    </a:lnTo>
                    <a:lnTo>
                      <a:pt x="68" y="85"/>
                    </a:lnTo>
                    <a:lnTo>
                      <a:pt x="68" y="83"/>
                    </a:lnTo>
                    <a:lnTo>
                      <a:pt x="69" y="85"/>
                    </a:lnTo>
                    <a:lnTo>
                      <a:pt x="69" y="83"/>
                    </a:lnTo>
                    <a:lnTo>
                      <a:pt x="69" y="83"/>
                    </a:lnTo>
                    <a:lnTo>
                      <a:pt x="71" y="83"/>
                    </a:lnTo>
                    <a:close/>
                    <a:moveTo>
                      <a:pt x="82" y="83"/>
                    </a:moveTo>
                    <a:lnTo>
                      <a:pt x="83" y="85"/>
                    </a:lnTo>
                    <a:lnTo>
                      <a:pt x="82" y="85"/>
                    </a:lnTo>
                    <a:lnTo>
                      <a:pt x="82" y="85"/>
                    </a:lnTo>
                    <a:lnTo>
                      <a:pt x="82" y="85"/>
                    </a:lnTo>
                    <a:lnTo>
                      <a:pt x="80" y="83"/>
                    </a:lnTo>
                    <a:lnTo>
                      <a:pt x="82" y="83"/>
                    </a:lnTo>
                    <a:close/>
                    <a:moveTo>
                      <a:pt x="110" y="82"/>
                    </a:moveTo>
                    <a:lnTo>
                      <a:pt x="112" y="82"/>
                    </a:lnTo>
                    <a:lnTo>
                      <a:pt x="109" y="83"/>
                    </a:lnTo>
                    <a:lnTo>
                      <a:pt x="109" y="83"/>
                    </a:lnTo>
                    <a:lnTo>
                      <a:pt x="107" y="83"/>
                    </a:lnTo>
                    <a:lnTo>
                      <a:pt x="106" y="83"/>
                    </a:lnTo>
                    <a:lnTo>
                      <a:pt x="106" y="85"/>
                    </a:lnTo>
                    <a:lnTo>
                      <a:pt x="106" y="83"/>
                    </a:lnTo>
                    <a:lnTo>
                      <a:pt x="107" y="82"/>
                    </a:lnTo>
                    <a:lnTo>
                      <a:pt x="109" y="82"/>
                    </a:lnTo>
                    <a:lnTo>
                      <a:pt x="110" y="82"/>
                    </a:lnTo>
                    <a:close/>
                    <a:moveTo>
                      <a:pt x="91" y="80"/>
                    </a:moveTo>
                    <a:lnTo>
                      <a:pt x="93" y="82"/>
                    </a:lnTo>
                    <a:lnTo>
                      <a:pt x="91" y="82"/>
                    </a:lnTo>
                    <a:lnTo>
                      <a:pt x="90" y="83"/>
                    </a:lnTo>
                    <a:lnTo>
                      <a:pt x="88" y="83"/>
                    </a:lnTo>
                    <a:lnTo>
                      <a:pt x="88" y="83"/>
                    </a:lnTo>
                    <a:lnTo>
                      <a:pt x="88" y="83"/>
                    </a:lnTo>
                    <a:lnTo>
                      <a:pt x="90" y="82"/>
                    </a:lnTo>
                    <a:lnTo>
                      <a:pt x="90" y="82"/>
                    </a:lnTo>
                    <a:lnTo>
                      <a:pt x="91" y="82"/>
                    </a:lnTo>
                    <a:lnTo>
                      <a:pt x="91" y="80"/>
                    </a:lnTo>
                    <a:close/>
                    <a:moveTo>
                      <a:pt x="72" y="79"/>
                    </a:moveTo>
                    <a:lnTo>
                      <a:pt x="74" y="80"/>
                    </a:lnTo>
                    <a:lnTo>
                      <a:pt x="72" y="80"/>
                    </a:lnTo>
                    <a:lnTo>
                      <a:pt x="72" y="80"/>
                    </a:lnTo>
                    <a:lnTo>
                      <a:pt x="72" y="80"/>
                    </a:lnTo>
                    <a:lnTo>
                      <a:pt x="72" y="80"/>
                    </a:lnTo>
                    <a:lnTo>
                      <a:pt x="72" y="79"/>
                    </a:lnTo>
                    <a:lnTo>
                      <a:pt x="72" y="79"/>
                    </a:lnTo>
                    <a:close/>
                    <a:moveTo>
                      <a:pt x="104" y="79"/>
                    </a:moveTo>
                    <a:lnTo>
                      <a:pt x="106" y="79"/>
                    </a:lnTo>
                    <a:lnTo>
                      <a:pt x="106" y="80"/>
                    </a:lnTo>
                    <a:lnTo>
                      <a:pt x="107" y="80"/>
                    </a:lnTo>
                    <a:lnTo>
                      <a:pt x="107" y="80"/>
                    </a:lnTo>
                    <a:lnTo>
                      <a:pt x="107" y="80"/>
                    </a:lnTo>
                    <a:lnTo>
                      <a:pt x="106" y="80"/>
                    </a:lnTo>
                    <a:lnTo>
                      <a:pt x="106" y="79"/>
                    </a:lnTo>
                    <a:lnTo>
                      <a:pt x="104" y="79"/>
                    </a:lnTo>
                    <a:close/>
                    <a:moveTo>
                      <a:pt x="80" y="77"/>
                    </a:moveTo>
                    <a:lnTo>
                      <a:pt x="82" y="77"/>
                    </a:lnTo>
                    <a:lnTo>
                      <a:pt x="80" y="79"/>
                    </a:lnTo>
                    <a:lnTo>
                      <a:pt x="82" y="79"/>
                    </a:lnTo>
                    <a:lnTo>
                      <a:pt x="80" y="80"/>
                    </a:lnTo>
                    <a:lnTo>
                      <a:pt x="79" y="80"/>
                    </a:lnTo>
                    <a:lnTo>
                      <a:pt x="79" y="79"/>
                    </a:lnTo>
                    <a:lnTo>
                      <a:pt x="79" y="77"/>
                    </a:lnTo>
                    <a:lnTo>
                      <a:pt x="80" y="77"/>
                    </a:lnTo>
                    <a:close/>
                    <a:moveTo>
                      <a:pt x="85" y="77"/>
                    </a:moveTo>
                    <a:lnTo>
                      <a:pt x="85" y="77"/>
                    </a:lnTo>
                    <a:lnTo>
                      <a:pt x="85" y="77"/>
                    </a:lnTo>
                    <a:lnTo>
                      <a:pt x="85" y="79"/>
                    </a:lnTo>
                    <a:lnTo>
                      <a:pt x="85" y="80"/>
                    </a:lnTo>
                    <a:lnTo>
                      <a:pt x="83" y="80"/>
                    </a:lnTo>
                    <a:lnTo>
                      <a:pt x="83" y="80"/>
                    </a:lnTo>
                    <a:lnTo>
                      <a:pt x="82" y="79"/>
                    </a:lnTo>
                    <a:lnTo>
                      <a:pt x="85" y="77"/>
                    </a:lnTo>
                    <a:close/>
                    <a:moveTo>
                      <a:pt x="69" y="75"/>
                    </a:moveTo>
                    <a:lnTo>
                      <a:pt x="71" y="77"/>
                    </a:lnTo>
                    <a:lnTo>
                      <a:pt x="71" y="77"/>
                    </a:lnTo>
                    <a:lnTo>
                      <a:pt x="71" y="77"/>
                    </a:lnTo>
                    <a:lnTo>
                      <a:pt x="69" y="77"/>
                    </a:lnTo>
                    <a:lnTo>
                      <a:pt x="69" y="77"/>
                    </a:lnTo>
                    <a:lnTo>
                      <a:pt x="69" y="77"/>
                    </a:lnTo>
                    <a:lnTo>
                      <a:pt x="69" y="75"/>
                    </a:lnTo>
                    <a:close/>
                    <a:moveTo>
                      <a:pt x="69" y="72"/>
                    </a:moveTo>
                    <a:lnTo>
                      <a:pt x="69" y="72"/>
                    </a:lnTo>
                    <a:lnTo>
                      <a:pt x="69" y="72"/>
                    </a:lnTo>
                    <a:lnTo>
                      <a:pt x="69" y="74"/>
                    </a:lnTo>
                    <a:lnTo>
                      <a:pt x="68" y="74"/>
                    </a:lnTo>
                    <a:lnTo>
                      <a:pt x="68" y="74"/>
                    </a:lnTo>
                    <a:lnTo>
                      <a:pt x="68" y="72"/>
                    </a:lnTo>
                    <a:lnTo>
                      <a:pt x="68" y="72"/>
                    </a:lnTo>
                    <a:lnTo>
                      <a:pt x="69" y="72"/>
                    </a:lnTo>
                    <a:close/>
                    <a:moveTo>
                      <a:pt x="76" y="71"/>
                    </a:moveTo>
                    <a:lnTo>
                      <a:pt x="76" y="71"/>
                    </a:lnTo>
                    <a:lnTo>
                      <a:pt x="76" y="74"/>
                    </a:lnTo>
                    <a:lnTo>
                      <a:pt x="76" y="74"/>
                    </a:lnTo>
                    <a:lnTo>
                      <a:pt x="76" y="72"/>
                    </a:lnTo>
                    <a:lnTo>
                      <a:pt x="76" y="72"/>
                    </a:lnTo>
                    <a:lnTo>
                      <a:pt x="76" y="71"/>
                    </a:lnTo>
                    <a:close/>
                    <a:moveTo>
                      <a:pt x="82" y="71"/>
                    </a:moveTo>
                    <a:lnTo>
                      <a:pt x="83" y="72"/>
                    </a:lnTo>
                    <a:lnTo>
                      <a:pt x="83" y="72"/>
                    </a:lnTo>
                    <a:lnTo>
                      <a:pt x="83" y="72"/>
                    </a:lnTo>
                    <a:lnTo>
                      <a:pt x="82" y="72"/>
                    </a:lnTo>
                    <a:lnTo>
                      <a:pt x="82" y="71"/>
                    </a:lnTo>
                    <a:lnTo>
                      <a:pt x="82" y="71"/>
                    </a:lnTo>
                    <a:close/>
                    <a:moveTo>
                      <a:pt x="96" y="69"/>
                    </a:moveTo>
                    <a:lnTo>
                      <a:pt x="96" y="69"/>
                    </a:lnTo>
                    <a:lnTo>
                      <a:pt x="95" y="71"/>
                    </a:lnTo>
                    <a:lnTo>
                      <a:pt x="91" y="71"/>
                    </a:lnTo>
                    <a:lnTo>
                      <a:pt x="91" y="71"/>
                    </a:lnTo>
                    <a:lnTo>
                      <a:pt x="91" y="71"/>
                    </a:lnTo>
                    <a:lnTo>
                      <a:pt x="93" y="69"/>
                    </a:lnTo>
                    <a:lnTo>
                      <a:pt x="95" y="69"/>
                    </a:lnTo>
                    <a:lnTo>
                      <a:pt x="96" y="69"/>
                    </a:lnTo>
                    <a:lnTo>
                      <a:pt x="96" y="69"/>
                    </a:lnTo>
                    <a:close/>
                    <a:moveTo>
                      <a:pt x="77" y="67"/>
                    </a:moveTo>
                    <a:lnTo>
                      <a:pt x="79" y="69"/>
                    </a:lnTo>
                    <a:lnTo>
                      <a:pt x="80" y="69"/>
                    </a:lnTo>
                    <a:lnTo>
                      <a:pt x="80" y="69"/>
                    </a:lnTo>
                    <a:lnTo>
                      <a:pt x="80" y="71"/>
                    </a:lnTo>
                    <a:lnTo>
                      <a:pt x="79" y="71"/>
                    </a:lnTo>
                    <a:lnTo>
                      <a:pt x="77" y="69"/>
                    </a:lnTo>
                    <a:lnTo>
                      <a:pt x="77" y="69"/>
                    </a:lnTo>
                    <a:lnTo>
                      <a:pt x="77" y="67"/>
                    </a:lnTo>
                    <a:lnTo>
                      <a:pt x="77" y="67"/>
                    </a:lnTo>
                    <a:close/>
                    <a:moveTo>
                      <a:pt x="68" y="67"/>
                    </a:moveTo>
                    <a:lnTo>
                      <a:pt x="68" y="69"/>
                    </a:lnTo>
                    <a:lnTo>
                      <a:pt x="68" y="71"/>
                    </a:lnTo>
                    <a:lnTo>
                      <a:pt x="66" y="71"/>
                    </a:lnTo>
                    <a:lnTo>
                      <a:pt x="66" y="69"/>
                    </a:lnTo>
                    <a:lnTo>
                      <a:pt x="68" y="67"/>
                    </a:lnTo>
                    <a:lnTo>
                      <a:pt x="68" y="67"/>
                    </a:lnTo>
                    <a:close/>
                    <a:moveTo>
                      <a:pt x="104" y="66"/>
                    </a:moveTo>
                    <a:lnTo>
                      <a:pt x="106" y="66"/>
                    </a:lnTo>
                    <a:lnTo>
                      <a:pt x="106" y="66"/>
                    </a:lnTo>
                    <a:lnTo>
                      <a:pt x="107" y="67"/>
                    </a:lnTo>
                    <a:lnTo>
                      <a:pt x="107" y="67"/>
                    </a:lnTo>
                    <a:lnTo>
                      <a:pt x="106" y="67"/>
                    </a:lnTo>
                    <a:lnTo>
                      <a:pt x="104" y="69"/>
                    </a:lnTo>
                    <a:lnTo>
                      <a:pt x="102" y="69"/>
                    </a:lnTo>
                    <a:lnTo>
                      <a:pt x="102" y="67"/>
                    </a:lnTo>
                    <a:lnTo>
                      <a:pt x="101" y="67"/>
                    </a:lnTo>
                    <a:lnTo>
                      <a:pt x="99" y="67"/>
                    </a:lnTo>
                    <a:lnTo>
                      <a:pt x="101" y="66"/>
                    </a:lnTo>
                    <a:lnTo>
                      <a:pt x="102" y="66"/>
                    </a:lnTo>
                    <a:lnTo>
                      <a:pt x="104" y="66"/>
                    </a:lnTo>
                    <a:close/>
                    <a:moveTo>
                      <a:pt x="14" y="64"/>
                    </a:moveTo>
                    <a:lnTo>
                      <a:pt x="16" y="66"/>
                    </a:lnTo>
                    <a:lnTo>
                      <a:pt x="17" y="66"/>
                    </a:lnTo>
                    <a:lnTo>
                      <a:pt x="17" y="66"/>
                    </a:lnTo>
                    <a:lnTo>
                      <a:pt x="19" y="67"/>
                    </a:lnTo>
                    <a:lnTo>
                      <a:pt x="17" y="67"/>
                    </a:lnTo>
                    <a:lnTo>
                      <a:pt x="17" y="69"/>
                    </a:lnTo>
                    <a:lnTo>
                      <a:pt x="16" y="67"/>
                    </a:lnTo>
                    <a:lnTo>
                      <a:pt x="14" y="66"/>
                    </a:lnTo>
                    <a:lnTo>
                      <a:pt x="14" y="66"/>
                    </a:lnTo>
                    <a:lnTo>
                      <a:pt x="14" y="64"/>
                    </a:lnTo>
                    <a:close/>
                    <a:moveTo>
                      <a:pt x="74" y="63"/>
                    </a:moveTo>
                    <a:lnTo>
                      <a:pt x="76" y="64"/>
                    </a:lnTo>
                    <a:lnTo>
                      <a:pt x="77" y="64"/>
                    </a:lnTo>
                    <a:lnTo>
                      <a:pt x="77" y="66"/>
                    </a:lnTo>
                    <a:lnTo>
                      <a:pt x="77" y="66"/>
                    </a:lnTo>
                    <a:lnTo>
                      <a:pt x="77" y="67"/>
                    </a:lnTo>
                    <a:lnTo>
                      <a:pt x="77" y="67"/>
                    </a:lnTo>
                    <a:lnTo>
                      <a:pt x="76" y="67"/>
                    </a:lnTo>
                    <a:lnTo>
                      <a:pt x="74" y="66"/>
                    </a:lnTo>
                    <a:lnTo>
                      <a:pt x="74" y="64"/>
                    </a:lnTo>
                    <a:lnTo>
                      <a:pt x="72" y="64"/>
                    </a:lnTo>
                    <a:lnTo>
                      <a:pt x="72" y="63"/>
                    </a:lnTo>
                    <a:lnTo>
                      <a:pt x="74" y="63"/>
                    </a:lnTo>
                    <a:lnTo>
                      <a:pt x="74" y="63"/>
                    </a:lnTo>
                    <a:close/>
                    <a:moveTo>
                      <a:pt x="55" y="63"/>
                    </a:moveTo>
                    <a:lnTo>
                      <a:pt x="55" y="63"/>
                    </a:lnTo>
                    <a:lnTo>
                      <a:pt x="57" y="63"/>
                    </a:lnTo>
                    <a:lnTo>
                      <a:pt x="57" y="64"/>
                    </a:lnTo>
                    <a:lnTo>
                      <a:pt x="55" y="64"/>
                    </a:lnTo>
                    <a:lnTo>
                      <a:pt x="55" y="64"/>
                    </a:lnTo>
                    <a:lnTo>
                      <a:pt x="55" y="64"/>
                    </a:lnTo>
                    <a:lnTo>
                      <a:pt x="54" y="64"/>
                    </a:lnTo>
                    <a:lnTo>
                      <a:pt x="55" y="64"/>
                    </a:lnTo>
                    <a:lnTo>
                      <a:pt x="55" y="63"/>
                    </a:lnTo>
                    <a:lnTo>
                      <a:pt x="55" y="63"/>
                    </a:lnTo>
                    <a:close/>
                    <a:moveTo>
                      <a:pt x="13" y="55"/>
                    </a:moveTo>
                    <a:lnTo>
                      <a:pt x="14" y="56"/>
                    </a:lnTo>
                    <a:lnTo>
                      <a:pt x="14" y="58"/>
                    </a:lnTo>
                    <a:lnTo>
                      <a:pt x="16" y="58"/>
                    </a:lnTo>
                    <a:lnTo>
                      <a:pt x="16" y="61"/>
                    </a:lnTo>
                    <a:lnTo>
                      <a:pt x="16" y="61"/>
                    </a:lnTo>
                    <a:lnTo>
                      <a:pt x="16" y="61"/>
                    </a:lnTo>
                    <a:lnTo>
                      <a:pt x="14" y="61"/>
                    </a:lnTo>
                    <a:lnTo>
                      <a:pt x="13" y="61"/>
                    </a:lnTo>
                    <a:lnTo>
                      <a:pt x="13" y="61"/>
                    </a:lnTo>
                    <a:lnTo>
                      <a:pt x="13" y="60"/>
                    </a:lnTo>
                    <a:lnTo>
                      <a:pt x="13" y="60"/>
                    </a:lnTo>
                    <a:lnTo>
                      <a:pt x="11" y="60"/>
                    </a:lnTo>
                    <a:lnTo>
                      <a:pt x="11" y="60"/>
                    </a:lnTo>
                    <a:lnTo>
                      <a:pt x="11" y="60"/>
                    </a:lnTo>
                    <a:lnTo>
                      <a:pt x="9" y="60"/>
                    </a:lnTo>
                    <a:lnTo>
                      <a:pt x="9" y="60"/>
                    </a:lnTo>
                    <a:lnTo>
                      <a:pt x="11" y="58"/>
                    </a:lnTo>
                    <a:lnTo>
                      <a:pt x="11" y="56"/>
                    </a:lnTo>
                    <a:lnTo>
                      <a:pt x="13" y="58"/>
                    </a:lnTo>
                    <a:lnTo>
                      <a:pt x="13" y="58"/>
                    </a:lnTo>
                    <a:lnTo>
                      <a:pt x="13" y="56"/>
                    </a:lnTo>
                    <a:lnTo>
                      <a:pt x="13" y="55"/>
                    </a:lnTo>
                    <a:lnTo>
                      <a:pt x="13" y="55"/>
                    </a:lnTo>
                    <a:close/>
                    <a:moveTo>
                      <a:pt x="14" y="55"/>
                    </a:moveTo>
                    <a:lnTo>
                      <a:pt x="14" y="55"/>
                    </a:lnTo>
                    <a:lnTo>
                      <a:pt x="16" y="55"/>
                    </a:lnTo>
                    <a:lnTo>
                      <a:pt x="16" y="56"/>
                    </a:lnTo>
                    <a:lnTo>
                      <a:pt x="16" y="56"/>
                    </a:lnTo>
                    <a:lnTo>
                      <a:pt x="16" y="56"/>
                    </a:lnTo>
                    <a:lnTo>
                      <a:pt x="16" y="58"/>
                    </a:lnTo>
                    <a:lnTo>
                      <a:pt x="16" y="58"/>
                    </a:lnTo>
                    <a:lnTo>
                      <a:pt x="14" y="56"/>
                    </a:lnTo>
                    <a:lnTo>
                      <a:pt x="14" y="55"/>
                    </a:lnTo>
                    <a:lnTo>
                      <a:pt x="14" y="55"/>
                    </a:lnTo>
                    <a:close/>
                    <a:moveTo>
                      <a:pt x="91" y="53"/>
                    </a:moveTo>
                    <a:lnTo>
                      <a:pt x="93" y="53"/>
                    </a:lnTo>
                    <a:lnTo>
                      <a:pt x="95" y="53"/>
                    </a:lnTo>
                    <a:lnTo>
                      <a:pt x="93" y="55"/>
                    </a:lnTo>
                    <a:lnTo>
                      <a:pt x="95" y="55"/>
                    </a:lnTo>
                    <a:lnTo>
                      <a:pt x="95" y="58"/>
                    </a:lnTo>
                    <a:lnTo>
                      <a:pt x="93" y="58"/>
                    </a:lnTo>
                    <a:lnTo>
                      <a:pt x="93" y="60"/>
                    </a:lnTo>
                    <a:lnTo>
                      <a:pt x="93" y="60"/>
                    </a:lnTo>
                    <a:lnTo>
                      <a:pt x="91" y="60"/>
                    </a:lnTo>
                    <a:lnTo>
                      <a:pt x="90" y="58"/>
                    </a:lnTo>
                    <a:lnTo>
                      <a:pt x="90" y="58"/>
                    </a:lnTo>
                    <a:lnTo>
                      <a:pt x="91" y="58"/>
                    </a:lnTo>
                    <a:lnTo>
                      <a:pt x="91" y="56"/>
                    </a:lnTo>
                    <a:lnTo>
                      <a:pt x="91" y="56"/>
                    </a:lnTo>
                    <a:lnTo>
                      <a:pt x="90" y="55"/>
                    </a:lnTo>
                    <a:lnTo>
                      <a:pt x="90" y="53"/>
                    </a:lnTo>
                    <a:lnTo>
                      <a:pt x="91" y="53"/>
                    </a:lnTo>
                    <a:close/>
                    <a:moveTo>
                      <a:pt x="16" y="49"/>
                    </a:moveTo>
                    <a:lnTo>
                      <a:pt x="16" y="50"/>
                    </a:lnTo>
                    <a:lnTo>
                      <a:pt x="16" y="52"/>
                    </a:lnTo>
                    <a:lnTo>
                      <a:pt x="14" y="53"/>
                    </a:lnTo>
                    <a:lnTo>
                      <a:pt x="14" y="53"/>
                    </a:lnTo>
                    <a:lnTo>
                      <a:pt x="14" y="53"/>
                    </a:lnTo>
                    <a:lnTo>
                      <a:pt x="14" y="53"/>
                    </a:lnTo>
                    <a:lnTo>
                      <a:pt x="13" y="53"/>
                    </a:lnTo>
                    <a:lnTo>
                      <a:pt x="13" y="52"/>
                    </a:lnTo>
                    <a:lnTo>
                      <a:pt x="14" y="50"/>
                    </a:lnTo>
                    <a:lnTo>
                      <a:pt x="14" y="49"/>
                    </a:lnTo>
                    <a:lnTo>
                      <a:pt x="16" y="49"/>
                    </a:lnTo>
                    <a:close/>
                    <a:moveTo>
                      <a:pt x="69" y="47"/>
                    </a:moveTo>
                    <a:lnTo>
                      <a:pt x="71" y="47"/>
                    </a:lnTo>
                    <a:lnTo>
                      <a:pt x="71" y="49"/>
                    </a:lnTo>
                    <a:lnTo>
                      <a:pt x="72" y="49"/>
                    </a:lnTo>
                    <a:lnTo>
                      <a:pt x="71" y="50"/>
                    </a:lnTo>
                    <a:lnTo>
                      <a:pt x="71" y="50"/>
                    </a:lnTo>
                    <a:lnTo>
                      <a:pt x="71" y="49"/>
                    </a:lnTo>
                    <a:lnTo>
                      <a:pt x="71" y="49"/>
                    </a:lnTo>
                    <a:lnTo>
                      <a:pt x="69" y="49"/>
                    </a:lnTo>
                    <a:lnTo>
                      <a:pt x="69" y="47"/>
                    </a:lnTo>
                    <a:lnTo>
                      <a:pt x="69" y="47"/>
                    </a:lnTo>
                    <a:close/>
                    <a:moveTo>
                      <a:pt x="54" y="45"/>
                    </a:moveTo>
                    <a:lnTo>
                      <a:pt x="54" y="47"/>
                    </a:lnTo>
                    <a:lnTo>
                      <a:pt x="55" y="49"/>
                    </a:lnTo>
                    <a:lnTo>
                      <a:pt x="55" y="49"/>
                    </a:lnTo>
                    <a:lnTo>
                      <a:pt x="57" y="50"/>
                    </a:lnTo>
                    <a:lnTo>
                      <a:pt x="58" y="50"/>
                    </a:lnTo>
                    <a:lnTo>
                      <a:pt x="61" y="52"/>
                    </a:lnTo>
                    <a:lnTo>
                      <a:pt x="65" y="52"/>
                    </a:lnTo>
                    <a:lnTo>
                      <a:pt x="65" y="52"/>
                    </a:lnTo>
                    <a:lnTo>
                      <a:pt x="65" y="53"/>
                    </a:lnTo>
                    <a:lnTo>
                      <a:pt x="66" y="53"/>
                    </a:lnTo>
                    <a:lnTo>
                      <a:pt x="66" y="55"/>
                    </a:lnTo>
                    <a:lnTo>
                      <a:pt x="66" y="55"/>
                    </a:lnTo>
                    <a:lnTo>
                      <a:pt x="66" y="56"/>
                    </a:lnTo>
                    <a:lnTo>
                      <a:pt x="66" y="60"/>
                    </a:lnTo>
                    <a:lnTo>
                      <a:pt x="68" y="60"/>
                    </a:lnTo>
                    <a:lnTo>
                      <a:pt x="69" y="61"/>
                    </a:lnTo>
                    <a:lnTo>
                      <a:pt x="71" y="61"/>
                    </a:lnTo>
                    <a:lnTo>
                      <a:pt x="71" y="61"/>
                    </a:lnTo>
                    <a:lnTo>
                      <a:pt x="71" y="63"/>
                    </a:lnTo>
                    <a:lnTo>
                      <a:pt x="71" y="63"/>
                    </a:lnTo>
                    <a:lnTo>
                      <a:pt x="69" y="63"/>
                    </a:lnTo>
                    <a:lnTo>
                      <a:pt x="69" y="63"/>
                    </a:lnTo>
                    <a:lnTo>
                      <a:pt x="69" y="63"/>
                    </a:lnTo>
                    <a:lnTo>
                      <a:pt x="69" y="63"/>
                    </a:lnTo>
                    <a:lnTo>
                      <a:pt x="68" y="63"/>
                    </a:lnTo>
                    <a:lnTo>
                      <a:pt x="68" y="61"/>
                    </a:lnTo>
                    <a:lnTo>
                      <a:pt x="66" y="61"/>
                    </a:lnTo>
                    <a:lnTo>
                      <a:pt x="66" y="60"/>
                    </a:lnTo>
                    <a:lnTo>
                      <a:pt x="66" y="60"/>
                    </a:lnTo>
                    <a:lnTo>
                      <a:pt x="65" y="58"/>
                    </a:lnTo>
                    <a:lnTo>
                      <a:pt x="65" y="58"/>
                    </a:lnTo>
                    <a:lnTo>
                      <a:pt x="63" y="56"/>
                    </a:lnTo>
                    <a:lnTo>
                      <a:pt x="63" y="56"/>
                    </a:lnTo>
                    <a:lnTo>
                      <a:pt x="63" y="56"/>
                    </a:lnTo>
                    <a:lnTo>
                      <a:pt x="61" y="56"/>
                    </a:lnTo>
                    <a:lnTo>
                      <a:pt x="60" y="56"/>
                    </a:lnTo>
                    <a:lnTo>
                      <a:pt x="58" y="55"/>
                    </a:lnTo>
                    <a:lnTo>
                      <a:pt x="57" y="53"/>
                    </a:lnTo>
                    <a:lnTo>
                      <a:pt x="57" y="53"/>
                    </a:lnTo>
                    <a:lnTo>
                      <a:pt x="55" y="53"/>
                    </a:lnTo>
                    <a:lnTo>
                      <a:pt x="55" y="52"/>
                    </a:lnTo>
                    <a:lnTo>
                      <a:pt x="54" y="50"/>
                    </a:lnTo>
                    <a:lnTo>
                      <a:pt x="52" y="50"/>
                    </a:lnTo>
                    <a:lnTo>
                      <a:pt x="50" y="49"/>
                    </a:lnTo>
                    <a:lnTo>
                      <a:pt x="49" y="49"/>
                    </a:lnTo>
                    <a:lnTo>
                      <a:pt x="47" y="49"/>
                    </a:lnTo>
                    <a:lnTo>
                      <a:pt x="47" y="49"/>
                    </a:lnTo>
                    <a:lnTo>
                      <a:pt x="46" y="49"/>
                    </a:lnTo>
                    <a:lnTo>
                      <a:pt x="49" y="47"/>
                    </a:lnTo>
                    <a:lnTo>
                      <a:pt x="50" y="45"/>
                    </a:lnTo>
                    <a:lnTo>
                      <a:pt x="52" y="45"/>
                    </a:lnTo>
                    <a:lnTo>
                      <a:pt x="54" y="45"/>
                    </a:lnTo>
                    <a:close/>
                    <a:moveTo>
                      <a:pt x="57" y="42"/>
                    </a:moveTo>
                    <a:lnTo>
                      <a:pt x="60" y="44"/>
                    </a:lnTo>
                    <a:lnTo>
                      <a:pt x="58" y="45"/>
                    </a:lnTo>
                    <a:lnTo>
                      <a:pt x="58" y="44"/>
                    </a:lnTo>
                    <a:lnTo>
                      <a:pt x="57" y="42"/>
                    </a:lnTo>
                    <a:close/>
                    <a:moveTo>
                      <a:pt x="63" y="42"/>
                    </a:moveTo>
                    <a:lnTo>
                      <a:pt x="61" y="42"/>
                    </a:lnTo>
                    <a:lnTo>
                      <a:pt x="61" y="44"/>
                    </a:lnTo>
                    <a:lnTo>
                      <a:pt x="60" y="44"/>
                    </a:lnTo>
                    <a:lnTo>
                      <a:pt x="61" y="42"/>
                    </a:lnTo>
                    <a:lnTo>
                      <a:pt x="63" y="42"/>
                    </a:lnTo>
                    <a:close/>
                    <a:moveTo>
                      <a:pt x="96" y="39"/>
                    </a:moveTo>
                    <a:lnTo>
                      <a:pt x="98" y="41"/>
                    </a:lnTo>
                    <a:lnTo>
                      <a:pt x="98" y="42"/>
                    </a:lnTo>
                    <a:lnTo>
                      <a:pt x="99" y="44"/>
                    </a:lnTo>
                    <a:lnTo>
                      <a:pt x="99" y="44"/>
                    </a:lnTo>
                    <a:lnTo>
                      <a:pt x="101" y="45"/>
                    </a:lnTo>
                    <a:lnTo>
                      <a:pt x="101" y="45"/>
                    </a:lnTo>
                    <a:lnTo>
                      <a:pt x="99" y="45"/>
                    </a:lnTo>
                    <a:lnTo>
                      <a:pt x="99" y="45"/>
                    </a:lnTo>
                    <a:lnTo>
                      <a:pt x="99" y="45"/>
                    </a:lnTo>
                    <a:lnTo>
                      <a:pt x="99" y="45"/>
                    </a:lnTo>
                    <a:lnTo>
                      <a:pt x="98" y="47"/>
                    </a:lnTo>
                    <a:lnTo>
                      <a:pt x="98" y="47"/>
                    </a:lnTo>
                    <a:lnTo>
                      <a:pt x="95" y="45"/>
                    </a:lnTo>
                    <a:lnTo>
                      <a:pt x="93" y="45"/>
                    </a:lnTo>
                    <a:lnTo>
                      <a:pt x="95" y="44"/>
                    </a:lnTo>
                    <a:lnTo>
                      <a:pt x="96" y="42"/>
                    </a:lnTo>
                    <a:lnTo>
                      <a:pt x="95" y="42"/>
                    </a:lnTo>
                    <a:lnTo>
                      <a:pt x="93" y="44"/>
                    </a:lnTo>
                    <a:lnTo>
                      <a:pt x="90" y="44"/>
                    </a:lnTo>
                    <a:lnTo>
                      <a:pt x="90" y="44"/>
                    </a:lnTo>
                    <a:lnTo>
                      <a:pt x="90" y="42"/>
                    </a:lnTo>
                    <a:lnTo>
                      <a:pt x="90" y="41"/>
                    </a:lnTo>
                    <a:lnTo>
                      <a:pt x="91" y="41"/>
                    </a:lnTo>
                    <a:lnTo>
                      <a:pt x="93" y="41"/>
                    </a:lnTo>
                    <a:lnTo>
                      <a:pt x="95" y="41"/>
                    </a:lnTo>
                    <a:lnTo>
                      <a:pt x="95" y="39"/>
                    </a:lnTo>
                    <a:lnTo>
                      <a:pt x="96" y="39"/>
                    </a:lnTo>
                    <a:close/>
                    <a:moveTo>
                      <a:pt x="3" y="33"/>
                    </a:moveTo>
                    <a:lnTo>
                      <a:pt x="3" y="33"/>
                    </a:lnTo>
                    <a:lnTo>
                      <a:pt x="3" y="33"/>
                    </a:lnTo>
                    <a:lnTo>
                      <a:pt x="5" y="33"/>
                    </a:lnTo>
                    <a:lnTo>
                      <a:pt x="3" y="34"/>
                    </a:lnTo>
                    <a:lnTo>
                      <a:pt x="3" y="34"/>
                    </a:lnTo>
                    <a:lnTo>
                      <a:pt x="3" y="36"/>
                    </a:lnTo>
                    <a:lnTo>
                      <a:pt x="3" y="36"/>
                    </a:lnTo>
                    <a:lnTo>
                      <a:pt x="3" y="38"/>
                    </a:lnTo>
                    <a:lnTo>
                      <a:pt x="5" y="38"/>
                    </a:lnTo>
                    <a:lnTo>
                      <a:pt x="5" y="39"/>
                    </a:lnTo>
                    <a:lnTo>
                      <a:pt x="6" y="39"/>
                    </a:lnTo>
                    <a:lnTo>
                      <a:pt x="6" y="39"/>
                    </a:lnTo>
                    <a:lnTo>
                      <a:pt x="5" y="39"/>
                    </a:lnTo>
                    <a:lnTo>
                      <a:pt x="3" y="38"/>
                    </a:lnTo>
                    <a:lnTo>
                      <a:pt x="1" y="36"/>
                    </a:lnTo>
                    <a:lnTo>
                      <a:pt x="0" y="34"/>
                    </a:lnTo>
                    <a:lnTo>
                      <a:pt x="0" y="33"/>
                    </a:lnTo>
                    <a:lnTo>
                      <a:pt x="0" y="33"/>
                    </a:lnTo>
                    <a:lnTo>
                      <a:pt x="3" y="33"/>
                    </a:lnTo>
                    <a:close/>
                    <a:moveTo>
                      <a:pt x="83" y="28"/>
                    </a:moveTo>
                    <a:lnTo>
                      <a:pt x="83" y="30"/>
                    </a:lnTo>
                    <a:lnTo>
                      <a:pt x="83" y="30"/>
                    </a:lnTo>
                    <a:lnTo>
                      <a:pt x="82" y="31"/>
                    </a:lnTo>
                    <a:lnTo>
                      <a:pt x="82" y="33"/>
                    </a:lnTo>
                    <a:lnTo>
                      <a:pt x="82" y="33"/>
                    </a:lnTo>
                    <a:lnTo>
                      <a:pt x="80" y="33"/>
                    </a:lnTo>
                    <a:lnTo>
                      <a:pt x="80" y="31"/>
                    </a:lnTo>
                    <a:lnTo>
                      <a:pt x="80" y="31"/>
                    </a:lnTo>
                    <a:lnTo>
                      <a:pt x="80" y="31"/>
                    </a:lnTo>
                    <a:lnTo>
                      <a:pt x="80" y="31"/>
                    </a:lnTo>
                    <a:lnTo>
                      <a:pt x="80" y="33"/>
                    </a:lnTo>
                    <a:lnTo>
                      <a:pt x="79" y="33"/>
                    </a:lnTo>
                    <a:lnTo>
                      <a:pt x="79" y="31"/>
                    </a:lnTo>
                    <a:lnTo>
                      <a:pt x="79" y="31"/>
                    </a:lnTo>
                    <a:lnTo>
                      <a:pt x="77" y="30"/>
                    </a:lnTo>
                    <a:lnTo>
                      <a:pt x="79" y="30"/>
                    </a:lnTo>
                    <a:lnTo>
                      <a:pt x="80" y="30"/>
                    </a:lnTo>
                    <a:lnTo>
                      <a:pt x="82" y="30"/>
                    </a:lnTo>
                    <a:lnTo>
                      <a:pt x="82" y="30"/>
                    </a:lnTo>
                    <a:lnTo>
                      <a:pt x="82" y="30"/>
                    </a:lnTo>
                    <a:lnTo>
                      <a:pt x="83" y="28"/>
                    </a:lnTo>
                    <a:close/>
                    <a:moveTo>
                      <a:pt x="85" y="20"/>
                    </a:moveTo>
                    <a:lnTo>
                      <a:pt x="87" y="20"/>
                    </a:lnTo>
                    <a:lnTo>
                      <a:pt x="87" y="22"/>
                    </a:lnTo>
                    <a:lnTo>
                      <a:pt x="87" y="22"/>
                    </a:lnTo>
                    <a:lnTo>
                      <a:pt x="85" y="22"/>
                    </a:lnTo>
                    <a:lnTo>
                      <a:pt x="83" y="20"/>
                    </a:lnTo>
                    <a:lnTo>
                      <a:pt x="85" y="20"/>
                    </a:lnTo>
                    <a:close/>
                    <a:moveTo>
                      <a:pt x="72" y="15"/>
                    </a:moveTo>
                    <a:lnTo>
                      <a:pt x="72" y="15"/>
                    </a:lnTo>
                    <a:lnTo>
                      <a:pt x="74" y="17"/>
                    </a:lnTo>
                    <a:lnTo>
                      <a:pt x="74" y="17"/>
                    </a:lnTo>
                    <a:lnTo>
                      <a:pt x="74" y="19"/>
                    </a:lnTo>
                    <a:lnTo>
                      <a:pt x="74" y="19"/>
                    </a:lnTo>
                    <a:lnTo>
                      <a:pt x="72" y="19"/>
                    </a:lnTo>
                    <a:lnTo>
                      <a:pt x="71" y="19"/>
                    </a:lnTo>
                    <a:lnTo>
                      <a:pt x="71" y="17"/>
                    </a:lnTo>
                    <a:lnTo>
                      <a:pt x="71" y="15"/>
                    </a:lnTo>
                    <a:lnTo>
                      <a:pt x="72" y="15"/>
                    </a:lnTo>
                    <a:close/>
                    <a:moveTo>
                      <a:pt x="95" y="0"/>
                    </a:moveTo>
                    <a:lnTo>
                      <a:pt x="96" y="0"/>
                    </a:lnTo>
                    <a:lnTo>
                      <a:pt x="98" y="0"/>
                    </a:lnTo>
                    <a:lnTo>
                      <a:pt x="98" y="1"/>
                    </a:lnTo>
                    <a:lnTo>
                      <a:pt x="99" y="1"/>
                    </a:lnTo>
                    <a:lnTo>
                      <a:pt x="99" y="1"/>
                    </a:lnTo>
                    <a:lnTo>
                      <a:pt x="99" y="1"/>
                    </a:lnTo>
                    <a:lnTo>
                      <a:pt x="101" y="3"/>
                    </a:lnTo>
                    <a:lnTo>
                      <a:pt x="101" y="4"/>
                    </a:lnTo>
                    <a:lnTo>
                      <a:pt x="101" y="6"/>
                    </a:lnTo>
                    <a:lnTo>
                      <a:pt x="99" y="6"/>
                    </a:lnTo>
                    <a:lnTo>
                      <a:pt x="96" y="8"/>
                    </a:lnTo>
                    <a:lnTo>
                      <a:pt x="96" y="9"/>
                    </a:lnTo>
                    <a:lnTo>
                      <a:pt x="96" y="11"/>
                    </a:lnTo>
                    <a:lnTo>
                      <a:pt x="96" y="11"/>
                    </a:lnTo>
                    <a:lnTo>
                      <a:pt x="96" y="11"/>
                    </a:lnTo>
                    <a:lnTo>
                      <a:pt x="96" y="12"/>
                    </a:lnTo>
                    <a:lnTo>
                      <a:pt x="96" y="12"/>
                    </a:lnTo>
                    <a:lnTo>
                      <a:pt x="95" y="14"/>
                    </a:lnTo>
                    <a:lnTo>
                      <a:pt x="95" y="15"/>
                    </a:lnTo>
                    <a:lnTo>
                      <a:pt x="93" y="17"/>
                    </a:lnTo>
                    <a:lnTo>
                      <a:pt x="93" y="17"/>
                    </a:lnTo>
                    <a:lnTo>
                      <a:pt x="93" y="17"/>
                    </a:lnTo>
                    <a:lnTo>
                      <a:pt x="91" y="15"/>
                    </a:lnTo>
                    <a:lnTo>
                      <a:pt x="90" y="15"/>
                    </a:lnTo>
                    <a:lnTo>
                      <a:pt x="85" y="14"/>
                    </a:lnTo>
                    <a:lnTo>
                      <a:pt x="82" y="12"/>
                    </a:lnTo>
                    <a:lnTo>
                      <a:pt x="80" y="14"/>
                    </a:lnTo>
                    <a:lnTo>
                      <a:pt x="79" y="12"/>
                    </a:lnTo>
                    <a:lnTo>
                      <a:pt x="77" y="12"/>
                    </a:lnTo>
                    <a:lnTo>
                      <a:pt x="74" y="14"/>
                    </a:lnTo>
                    <a:lnTo>
                      <a:pt x="72" y="14"/>
                    </a:lnTo>
                    <a:lnTo>
                      <a:pt x="71" y="14"/>
                    </a:lnTo>
                    <a:lnTo>
                      <a:pt x="69" y="12"/>
                    </a:lnTo>
                    <a:lnTo>
                      <a:pt x="68" y="14"/>
                    </a:lnTo>
                    <a:lnTo>
                      <a:pt x="66" y="15"/>
                    </a:lnTo>
                    <a:lnTo>
                      <a:pt x="65" y="17"/>
                    </a:lnTo>
                    <a:lnTo>
                      <a:pt x="61" y="17"/>
                    </a:lnTo>
                    <a:lnTo>
                      <a:pt x="60" y="17"/>
                    </a:lnTo>
                    <a:lnTo>
                      <a:pt x="58" y="17"/>
                    </a:lnTo>
                    <a:lnTo>
                      <a:pt x="60" y="19"/>
                    </a:lnTo>
                    <a:lnTo>
                      <a:pt x="61" y="20"/>
                    </a:lnTo>
                    <a:lnTo>
                      <a:pt x="60" y="20"/>
                    </a:lnTo>
                    <a:lnTo>
                      <a:pt x="61" y="22"/>
                    </a:lnTo>
                    <a:lnTo>
                      <a:pt x="61" y="22"/>
                    </a:lnTo>
                    <a:lnTo>
                      <a:pt x="63" y="22"/>
                    </a:lnTo>
                    <a:lnTo>
                      <a:pt x="66" y="23"/>
                    </a:lnTo>
                    <a:lnTo>
                      <a:pt x="66" y="25"/>
                    </a:lnTo>
                    <a:lnTo>
                      <a:pt x="68" y="27"/>
                    </a:lnTo>
                    <a:lnTo>
                      <a:pt x="66" y="25"/>
                    </a:lnTo>
                    <a:lnTo>
                      <a:pt x="65" y="25"/>
                    </a:lnTo>
                    <a:lnTo>
                      <a:pt x="63" y="23"/>
                    </a:lnTo>
                    <a:lnTo>
                      <a:pt x="61" y="23"/>
                    </a:lnTo>
                    <a:lnTo>
                      <a:pt x="60" y="23"/>
                    </a:lnTo>
                    <a:lnTo>
                      <a:pt x="58" y="23"/>
                    </a:lnTo>
                    <a:lnTo>
                      <a:pt x="58" y="25"/>
                    </a:lnTo>
                    <a:lnTo>
                      <a:pt x="60" y="25"/>
                    </a:lnTo>
                    <a:lnTo>
                      <a:pt x="61" y="27"/>
                    </a:lnTo>
                    <a:lnTo>
                      <a:pt x="63" y="27"/>
                    </a:lnTo>
                    <a:lnTo>
                      <a:pt x="63" y="28"/>
                    </a:lnTo>
                    <a:lnTo>
                      <a:pt x="63" y="30"/>
                    </a:lnTo>
                    <a:lnTo>
                      <a:pt x="61" y="30"/>
                    </a:lnTo>
                    <a:lnTo>
                      <a:pt x="60" y="28"/>
                    </a:lnTo>
                    <a:lnTo>
                      <a:pt x="58" y="25"/>
                    </a:lnTo>
                    <a:lnTo>
                      <a:pt x="55" y="25"/>
                    </a:lnTo>
                    <a:lnTo>
                      <a:pt x="54" y="25"/>
                    </a:lnTo>
                    <a:lnTo>
                      <a:pt x="55" y="27"/>
                    </a:lnTo>
                    <a:lnTo>
                      <a:pt x="55" y="28"/>
                    </a:lnTo>
                    <a:lnTo>
                      <a:pt x="58" y="30"/>
                    </a:lnTo>
                    <a:lnTo>
                      <a:pt x="58" y="30"/>
                    </a:lnTo>
                    <a:lnTo>
                      <a:pt x="57" y="31"/>
                    </a:lnTo>
                    <a:lnTo>
                      <a:pt x="54" y="30"/>
                    </a:lnTo>
                    <a:lnTo>
                      <a:pt x="54" y="28"/>
                    </a:lnTo>
                    <a:lnTo>
                      <a:pt x="54" y="25"/>
                    </a:lnTo>
                    <a:lnTo>
                      <a:pt x="50" y="23"/>
                    </a:lnTo>
                    <a:lnTo>
                      <a:pt x="47" y="22"/>
                    </a:lnTo>
                    <a:lnTo>
                      <a:pt x="46" y="20"/>
                    </a:lnTo>
                    <a:lnTo>
                      <a:pt x="47" y="20"/>
                    </a:lnTo>
                    <a:lnTo>
                      <a:pt x="47" y="19"/>
                    </a:lnTo>
                    <a:lnTo>
                      <a:pt x="46" y="19"/>
                    </a:lnTo>
                    <a:lnTo>
                      <a:pt x="44" y="20"/>
                    </a:lnTo>
                    <a:lnTo>
                      <a:pt x="42" y="20"/>
                    </a:lnTo>
                    <a:lnTo>
                      <a:pt x="42" y="22"/>
                    </a:lnTo>
                    <a:lnTo>
                      <a:pt x="42" y="23"/>
                    </a:lnTo>
                    <a:lnTo>
                      <a:pt x="42" y="25"/>
                    </a:lnTo>
                    <a:lnTo>
                      <a:pt x="42" y="27"/>
                    </a:lnTo>
                    <a:lnTo>
                      <a:pt x="42" y="28"/>
                    </a:lnTo>
                    <a:lnTo>
                      <a:pt x="46" y="33"/>
                    </a:lnTo>
                    <a:lnTo>
                      <a:pt x="47" y="36"/>
                    </a:lnTo>
                    <a:lnTo>
                      <a:pt x="47" y="36"/>
                    </a:lnTo>
                    <a:lnTo>
                      <a:pt x="50" y="38"/>
                    </a:lnTo>
                    <a:lnTo>
                      <a:pt x="52" y="41"/>
                    </a:lnTo>
                    <a:lnTo>
                      <a:pt x="52" y="41"/>
                    </a:lnTo>
                    <a:lnTo>
                      <a:pt x="54" y="44"/>
                    </a:lnTo>
                    <a:lnTo>
                      <a:pt x="52" y="44"/>
                    </a:lnTo>
                    <a:lnTo>
                      <a:pt x="50" y="44"/>
                    </a:lnTo>
                    <a:lnTo>
                      <a:pt x="50" y="44"/>
                    </a:lnTo>
                    <a:lnTo>
                      <a:pt x="50" y="42"/>
                    </a:lnTo>
                    <a:lnTo>
                      <a:pt x="50" y="42"/>
                    </a:lnTo>
                    <a:lnTo>
                      <a:pt x="49" y="41"/>
                    </a:lnTo>
                    <a:lnTo>
                      <a:pt x="47" y="41"/>
                    </a:lnTo>
                    <a:lnTo>
                      <a:pt x="46" y="42"/>
                    </a:lnTo>
                    <a:lnTo>
                      <a:pt x="47" y="44"/>
                    </a:lnTo>
                    <a:lnTo>
                      <a:pt x="47" y="44"/>
                    </a:lnTo>
                    <a:lnTo>
                      <a:pt x="47" y="45"/>
                    </a:lnTo>
                    <a:lnTo>
                      <a:pt x="49" y="45"/>
                    </a:lnTo>
                    <a:lnTo>
                      <a:pt x="47" y="47"/>
                    </a:lnTo>
                    <a:lnTo>
                      <a:pt x="46" y="47"/>
                    </a:lnTo>
                    <a:lnTo>
                      <a:pt x="44" y="49"/>
                    </a:lnTo>
                    <a:lnTo>
                      <a:pt x="42" y="49"/>
                    </a:lnTo>
                    <a:lnTo>
                      <a:pt x="42" y="49"/>
                    </a:lnTo>
                    <a:lnTo>
                      <a:pt x="42" y="49"/>
                    </a:lnTo>
                    <a:lnTo>
                      <a:pt x="44" y="49"/>
                    </a:lnTo>
                    <a:lnTo>
                      <a:pt x="46" y="50"/>
                    </a:lnTo>
                    <a:lnTo>
                      <a:pt x="49" y="50"/>
                    </a:lnTo>
                    <a:lnTo>
                      <a:pt x="50" y="52"/>
                    </a:lnTo>
                    <a:lnTo>
                      <a:pt x="52" y="52"/>
                    </a:lnTo>
                    <a:lnTo>
                      <a:pt x="54" y="53"/>
                    </a:lnTo>
                    <a:lnTo>
                      <a:pt x="57" y="55"/>
                    </a:lnTo>
                    <a:lnTo>
                      <a:pt x="58" y="56"/>
                    </a:lnTo>
                    <a:lnTo>
                      <a:pt x="60" y="58"/>
                    </a:lnTo>
                    <a:lnTo>
                      <a:pt x="63" y="58"/>
                    </a:lnTo>
                    <a:lnTo>
                      <a:pt x="63" y="60"/>
                    </a:lnTo>
                    <a:lnTo>
                      <a:pt x="63" y="61"/>
                    </a:lnTo>
                    <a:lnTo>
                      <a:pt x="63" y="64"/>
                    </a:lnTo>
                    <a:lnTo>
                      <a:pt x="63" y="66"/>
                    </a:lnTo>
                    <a:lnTo>
                      <a:pt x="63" y="66"/>
                    </a:lnTo>
                    <a:lnTo>
                      <a:pt x="63" y="67"/>
                    </a:lnTo>
                    <a:lnTo>
                      <a:pt x="63" y="67"/>
                    </a:lnTo>
                    <a:lnTo>
                      <a:pt x="63" y="67"/>
                    </a:lnTo>
                    <a:lnTo>
                      <a:pt x="61" y="66"/>
                    </a:lnTo>
                    <a:lnTo>
                      <a:pt x="58" y="64"/>
                    </a:lnTo>
                    <a:lnTo>
                      <a:pt x="57" y="63"/>
                    </a:lnTo>
                    <a:lnTo>
                      <a:pt x="57" y="63"/>
                    </a:lnTo>
                    <a:lnTo>
                      <a:pt x="55" y="63"/>
                    </a:lnTo>
                    <a:lnTo>
                      <a:pt x="55" y="63"/>
                    </a:lnTo>
                    <a:lnTo>
                      <a:pt x="50" y="64"/>
                    </a:lnTo>
                    <a:lnTo>
                      <a:pt x="49" y="64"/>
                    </a:lnTo>
                    <a:lnTo>
                      <a:pt x="49" y="64"/>
                    </a:lnTo>
                    <a:lnTo>
                      <a:pt x="49" y="64"/>
                    </a:lnTo>
                    <a:lnTo>
                      <a:pt x="49" y="66"/>
                    </a:lnTo>
                    <a:lnTo>
                      <a:pt x="50" y="66"/>
                    </a:lnTo>
                    <a:lnTo>
                      <a:pt x="50" y="67"/>
                    </a:lnTo>
                    <a:lnTo>
                      <a:pt x="50" y="69"/>
                    </a:lnTo>
                    <a:lnTo>
                      <a:pt x="52" y="69"/>
                    </a:lnTo>
                    <a:lnTo>
                      <a:pt x="54" y="69"/>
                    </a:lnTo>
                    <a:lnTo>
                      <a:pt x="54" y="71"/>
                    </a:lnTo>
                    <a:lnTo>
                      <a:pt x="54" y="71"/>
                    </a:lnTo>
                    <a:lnTo>
                      <a:pt x="55" y="71"/>
                    </a:lnTo>
                    <a:lnTo>
                      <a:pt x="55" y="72"/>
                    </a:lnTo>
                    <a:lnTo>
                      <a:pt x="55" y="72"/>
                    </a:lnTo>
                    <a:lnTo>
                      <a:pt x="52" y="74"/>
                    </a:lnTo>
                    <a:lnTo>
                      <a:pt x="52" y="74"/>
                    </a:lnTo>
                    <a:lnTo>
                      <a:pt x="50" y="74"/>
                    </a:lnTo>
                    <a:lnTo>
                      <a:pt x="50" y="74"/>
                    </a:lnTo>
                    <a:lnTo>
                      <a:pt x="50" y="72"/>
                    </a:lnTo>
                    <a:lnTo>
                      <a:pt x="49" y="72"/>
                    </a:lnTo>
                    <a:lnTo>
                      <a:pt x="47" y="71"/>
                    </a:lnTo>
                    <a:lnTo>
                      <a:pt x="46" y="71"/>
                    </a:lnTo>
                    <a:lnTo>
                      <a:pt x="46" y="69"/>
                    </a:lnTo>
                    <a:lnTo>
                      <a:pt x="44" y="71"/>
                    </a:lnTo>
                    <a:lnTo>
                      <a:pt x="44" y="72"/>
                    </a:lnTo>
                    <a:lnTo>
                      <a:pt x="46" y="75"/>
                    </a:lnTo>
                    <a:lnTo>
                      <a:pt x="49" y="79"/>
                    </a:lnTo>
                    <a:lnTo>
                      <a:pt x="49" y="82"/>
                    </a:lnTo>
                    <a:lnTo>
                      <a:pt x="49" y="83"/>
                    </a:lnTo>
                    <a:lnTo>
                      <a:pt x="49" y="85"/>
                    </a:lnTo>
                    <a:lnTo>
                      <a:pt x="50" y="86"/>
                    </a:lnTo>
                    <a:lnTo>
                      <a:pt x="50" y="88"/>
                    </a:lnTo>
                    <a:lnTo>
                      <a:pt x="50" y="88"/>
                    </a:lnTo>
                    <a:lnTo>
                      <a:pt x="49" y="88"/>
                    </a:lnTo>
                    <a:lnTo>
                      <a:pt x="47" y="88"/>
                    </a:lnTo>
                    <a:lnTo>
                      <a:pt x="46" y="85"/>
                    </a:lnTo>
                    <a:lnTo>
                      <a:pt x="46" y="83"/>
                    </a:lnTo>
                    <a:lnTo>
                      <a:pt x="44" y="83"/>
                    </a:lnTo>
                    <a:lnTo>
                      <a:pt x="42" y="83"/>
                    </a:lnTo>
                    <a:lnTo>
                      <a:pt x="41" y="86"/>
                    </a:lnTo>
                    <a:lnTo>
                      <a:pt x="41" y="88"/>
                    </a:lnTo>
                    <a:lnTo>
                      <a:pt x="39" y="88"/>
                    </a:lnTo>
                    <a:lnTo>
                      <a:pt x="39" y="88"/>
                    </a:lnTo>
                    <a:lnTo>
                      <a:pt x="39" y="85"/>
                    </a:lnTo>
                    <a:lnTo>
                      <a:pt x="39" y="85"/>
                    </a:lnTo>
                    <a:lnTo>
                      <a:pt x="38" y="82"/>
                    </a:lnTo>
                    <a:lnTo>
                      <a:pt x="36" y="82"/>
                    </a:lnTo>
                    <a:lnTo>
                      <a:pt x="36" y="80"/>
                    </a:lnTo>
                    <a:lnTo>
                      <a:pt x="35" y="79"/>
                    </a:lnTo>
                    <a:lnTo>
                      <a:pt x="35" y="79"/>
                    </a:lnTo>
                    <a:lnTo>
                      <a:pt x="33" y="80"/>
                    </a:lnTo>
                    <a:lnTo>
                      <a:pt x="33" y="82"/>
                    </a:lnTo>
                    <a:lnTo>
                      <a:pt x="33" y="83"/>
                    </a:lnTo>
                    <a:lnTo>
                      <a:pt x="31" y="83"/>
                    </a:lnTo>
                    <a:lnTo>
                      <a:pt x="30" y="82"/>
                    </a:lnTo>
                    <a:lnTo>
                      <a:pt x="28" y="79"/>
                    </a:lnTo>
                    <a:lnTo>
                      <a:pt x="28" y="77"/>
                    </a:lnTo>
                    <a:lnTo>
                      <a:pt x="30" y="74"/>
                    </a:lnTo>
                    <a:lnTo>
                      <a:pt x="30" y="74"/>
                    </a:lnTo>
                    <a:lnTo>
                      <a:pt x="28" y="71"/>
                    </a:lnTo>
                    <a:lnTo>
                      <a:pt x="25" y="69"/>
                    </a:lnTo>
                    <a:lnTo>
                      <a:pt x="24" y="69"/>
                    </a:lnTo>
                    <a:lnTo>
                      <a:pt x="24" y="66"/>
                    </a:lnTo>
                    <a:lnTo>
                      <a:pt x="22" y="66"/>
                    </a:lnTo>
                    <a:lnTo>
                      <a:pt x="22" y="66"/>
                    </a:lnTo>
                    <a:lnTo>
                      <a:pt x="20" y="64"/>
                    </a:lnTo>
                    <a:lnTo>
                      <a:pt x="22" y="64"/>
                    </a:lnTo>
                    <a:lnTo>
                      <a:pt x="24" y="63"/>
                    </a:lnTo>
                    <a:lnTo>
                      <a:pt x="25" y="60"/>
                    </a:lnTo>
                    <a:lnTo>
                      <a:pt x="25" y="60"/>
                    </a:lnTo>
                    <a:lnTo>
                      <a:pt x="27" y="60"/>
                    </a:lnTo>
                    <a:lnTo>
                      <a:pt x="28" y="60"/>
                    </a:lnTo>
                    <a:lnTo>
                      <a:pt x="30" y="58"/>
                    </a:lnTo>
                    <a:lnTo>
                      <a:pt x="31" y="58"/>
                    </a:lnTo>
                    <a:lnTo>
                      <a:pt x="33" y="58"/>
                    </a:lnTo>
                    <a:lnTo>
                      <a:pt x="38" y="60"/>
                    </a:lnTo>
                    <a:lnTo>
                      <a:pt x="42" y="61"/>
                    </a:lnTo>
                    <a:lnTo>
                      <a:pt x="44" y="63"/>
                    </a:lnTo>
                    <a:lnTo>
                      <a:pt x="46" y="63"/>
                    </a:lnTo>
                    <a:lnTo>
                      <a:pt x="46" y="63"/>
                    </a:lnTo>
                    <a:lnTo>
                      <a:pt x="47" y="64"/>
                    </a:lnTo>
                    <a:lnTo>
                      <a:pt x="47" y="63"/>
                    </a:lnTo>
                    <a:lnTo>
                      <a:pt x="47" y="63"/>
                    </a:lnTo>
                    <a:lnTo>
                      <a:pt x="47" y="61"/>
                    </a:lnTo>
                    <a:lnTo>
                      <a:pt x="50" y="61"/>
                    </a:lnTo>
                    <a:lnTo>
                      <a:pt x="50" y="61"/>
                    </a:lnTo>
                    <a:lnTo>
                      <a:pt x="50" y="61"/>
                    </a:lnTo>
                    <a:lnTo>
                      <a:pt x="50" y="60"/>
                    </a:lnTo>
                    <a:lnTo>
                      <a:pt x="50" y="60"/>
                    </a:lnTo>
                    <a:lnTo>
                      <a:pt x="49" y="60"/>
                    </a:lnTo>
                    <a:lnTo>
                      <a:pt x="49" y="60"/>
                    </a:lnTo>
                    <a:lnTo>
                      <a:pt x="47" y="60"/>
                    </a:lnTo>
                    <a:lnTo>
                      <a:pt x="46" y="60"/>
                    </a:lnTo>
                    <a:lnTo>
                      <a:pt x="46" y="58"/>
                    </a:lnTo>
                    <a:lnTo>
                      <a:pt x="44" y="58"/>
                    </a:lnTo>
                    <a:lnTo>
                      <a:pt x="42" y="56"/>
                    </a:lnTo>
                    <a:lnTo>
                      <a:pt x="39" y="55"/>
                    </a:lnTo>
                    <a:lnTo>
                      <a:pt x="39" y="56"/>
                    </a:lnTo>
                    <a:lnTo>
                      <a:pt x="38" y="56"/>
                    </a:lnTo>
                    <a:lnTo>
                      <a:pt x="38" y="56"/>
                    </a:lnTo>
                    <a:lnTo>
                      <a:pt x="33" y="56"/>
                    </a:lnTo>
                    <a:lnTo>
                      <a:pt x="31" y="56"/>
                    </a:lnTo>
                    <a:lnTo>
                      <a:pt x="30" y="56"/>
                    </a:lnTo>
                    <a:lnTo>
                      <a:pt x="28" y="56"/>
                    </a:lnTo>
                    <a:lnTo>
                      <a:pt x="28" y="58"/>
                    </a:lnTo>
                    <a:lnTo>
                      <a:pt x="27" y="58"/>
                    </a:lnTo>
                    <a:lnTo>
                      <a:pt x="25" y="56"/>
                    </a:lnTo>
                    <a:lnTo>
                      <a:pt x="25" y="55"/>
                    </a:lnTo>
                    <a:lnTo>
                      <a:pt x="24" y="55"/>
                    </a:lnTo>
                    <a:lnTo>
                      <a:pt x="24" y="56"/>
                    </a:lnTo>
                    <a:lnTo>
                      <a:pt x="24" y="56"/>
                    </a:lnTo>
                    <a:lnTo>
                      <a:pt x="22" y="56"/>
                    </a:lnTo>
                    <a:lnTo>
                      <a:pt x="20" y="56"/>
                    </a:lnTo>
                    <a:lnTo>
                      <a:pt x="20" y="55"/>
                    </a:lnTo>
                    <a:lnTo>
                      <a:pt x="19" y="52"/>
                    </a:lnTo>
                    <a:lnTo>
                      <a:pt x="17" y="50"/>
                    </a:lnTo>
                    <a:lnTo>
                      <a:pt x="16" y="49"/>
                    </a:lnTo>
                    <a:lnTo>
                      <a:pt x="16" y="49"/>
                    </a:lnTo>
                    <a:lnTo>
                      <a:pt x="16" y="47"/>
                    </a:lnTo>
                    <a:lnTo>
                      <a:pt x="17" y="47"/>
                    </a:lnTo>
                    <a:lnTo>
                      <a:pt x="20" y="49"/>
                    </a:lnTo>
                    <a:lnTo>
                      <a:pt x="20" y="49"/>
                    </a:lnTo>
                    <a:lnTo>
                      <a:pt x="22" y="47"/>
                    </a:lnTo>
                    <a:lnTo>
                      <a:pt x="22" y="47"/>
                    </a:lnTo>
                    <a:lnTo>
                      <a:pt x="20" y="45"/>
                    </a:lnTo>
                    <a:lnTo>
                      <a:pt x="20" y="45"/>
                    </a:lnTo>
                    <a:lnTo>
                      <a:pt x="20" y="45"/>
                    </a:lnTo>
                    <a:lnTo>
                      <a:pt x="19" y="45"/>
                    </a:lnTo>
                    <a:lnTo>
                      <a:pt x="16" y="45"/>
                    </a:lnTo>
                    <a:lnTo>
                      <a:pt x="16" y="45"/>
                    </a:lnTo>
                    <a:lnTo>
                      <a:pt x="14" y="45"/>
                    </a:lnTo>
                    <a:lnTo>
                      <a:pt x="13" y="44"/>
                    </a:lnTo>
                    <a:lnTo>
                      <a:pt x="11" y="42"/>
                    </a:lnTo>
                    <a:lnTo>
                      <a:pt x="9" y="41"/>
                    </a:lnTo>
                    <a:lnTo>
                      <a:pt x="8" y="38"/>
                    </a:lnTo>
                    <a:lnTo>
                      <a:pt x="6" y="36"/>
                    </a:lnTo>
                    <a:lnTo>
                      <a:pt x="5" y="34"/>
                    </a:lnTo>
                    <a:lnTo>
                      <a:pt x="5" y="34"/>
                    </a:lnTo>
                    <a:lnTo>
                      <a:pt x="6" y="34"/>
                    </a:lnTo>
                    <a:lnTo>
                      <a:pt x="6" y="34"/>
                    </a:lnTo>
                    <a:lnTo>
                      <a:pt x="8" y="34"/>
                    </a:lnTo>
                    <a:lnTo>
                      <a:pt x="8" y="34"/>
                    </a:lnTo>
                    <a:lnTo>
                      <a:pt x="9" y="34"/>
                    </a:lnTo>
                    <a:lnTo>
                      <a:pt x="9" y="34"/>
                    </a:lnTo>
                    <a:lnTo>
                      <a:pt x="9" y="33"/>
                    </a:lnTo>
                    <a:lnTo>
                      <a:pt x="9" y="33"/>
                    </a:lnTo>
                    <a:lnTo>
                      <a:pt x="9" y="33"/>
                    </a:lnTo>
                    <a:lnTo>
                      <a:pt x="11" y="33"/>
                    </a:lnTo>
                    <a:lnTo>
                      <a:pt x="11" y="31"/>
                    </a:lnTo>
                    <a:lnTo>
                      <a:pt x="9" y="31"/>
                    </a:lnTo>
                    <a:lnTo>
                      <a:pt x="9" y="30"/>
                    </a:lnTo>
                    <a:lnTo>
                      <a:pt x="9" y="30"/>
                    </a:lnTo>
                    <a:lnTo>
                      <a:pt x="9" y="30"/>
                    </a:lnTo>
                    <a:lnTo>
                      <a:pt x="11" y="30"/>
                    </a:lnTo>
                    <a:lnTo>
                      <a:pt x="11" y="28"/>
                    </a:lnTo>
                    <a:lnTo>
                      <a:pt x="11" y="28"/>
                    </a:lnTo>
                    <a:lnTo>
                      <a:pt x="13" y="28"/>
                    </a:lnTo>
                    <a:lnTo>
                      <a:pt x="14" y="28"/>
                    </a:lnTo>
                    <a:lnTo>
                      <a:pt x="14" y="27"/>
                    </a:lnTo>
                    <a:lnTo>
                      <a:pt x="14" y="27"/>
                    </a:lnTo>
                    <a:lnTo>
                      <a:pt x="16" y="25"/>
                    </a:lnTo>
                    <a:lnTo>
                      <a:pt x="16" y="25"/>
                    </a:lnTo>
                    <a:lnTo>
                      <a:pt x="16" y="23"/>
                    </a:lnTo>
                    <a:lnTo>
                      <a:pt x="16" y="22"/>
                    </a:lnTo>
                    <a:lnTo>
                      <a:pt x="17" y="22"/>
                    </a:lnTo>
                    <a:lnTo>
                      <a:pt x="17" y="22"/>
                    </a:lnTo>
                    <a:lnTo>
                      <a:pt x="19" y="20"/>
                    </a:lnTo>
                    <a:lnTo>
                      <a:pt x="19" y="20"/>
                    </a:lnTo>
                    <a:lnTo>
                      <a:pt x="20" y="19"/>
                    </a:lnTo>
                    <a:lnTo>
                      <a:pt x="20" y="19"/>
                    </a:lnTo>
                    <a:lnTo>
                      <a:pt x="19" y="17"/>
                    </a:lnTo>
                    <a:lnTo>
                      <a:pt x="19" y="15"/>
                    </a:lnTo>
                    <a:lnTo>
                      <a:pt x="19" y="15"/>
                    </a:lnTo>
                    <a:lnTo>
                      <a:pt x="20" y="14"/>
                    </a:lnTo>
                    <a:lnTo>
                      <a:pt x="22" y="14"/>
                    </a:lnTo>
                    <a:lnTo>
                      <a:pt x="24" y="14"/>
                    </a:lnTo>
                    <a:lnTo>
                      <a:pt x="25" y="14"/>
                    </a:lnTo>
                    <a:lnTo>
                      <a:pt x="27" y="14"/>
                    </a:lnTo>
                    <a:lnTo>
                      <a:pt x="28" y="14"/>
                    </a:lnTo>
                    <a:lnTo>
                      <a:pt x="28" y="14"/>
                    </a:lnTo>
                    <a:lnTo>
                      <a:pt x="30" y="12"/>
                    </a:lnTo>
                    <a:lnTo>
                      <a:pt x="33" y="11"/>
                    </a:lnTo>
                    <a:lnTo>
                      <a:pt x="33" y="9"/>
                    </a:lnTo>
                    <a:lnTo>
                      <a:pt x="36" y="9"/>
                    </a:lnTo>
                    <a:lnTo>
                      <a:pt x="36" y="9"/>
                    </a:lnTo>
                    <a:lnTo>
                      <a:pt x="38" y="9"/>
                    </a:lnTo>
                    <a:lnTo>
                      <a:pt x="39" y="11"/>
                    </a:lnTo>
                    <a:lnTo>
                      <a:pt x="41" y="11"/>
                    </a:lnTo>
                    <a:lnTo>
                      <a:pt x="42" y="9"/>
                    </a:lnTo>
                    <a:lnTo>
                      <a:pt x="44" y="9"/>
                    </a:lnTo>
                    <a:lnTo>
                      <a:pt x="44" y="6"/>
                    </a:lnTo>
                    <a:lnTo>
                      <a:pt x="46" y="6"/>
                    </a:lnTo>
                    <a:lnTo>
                      <a:pt x="46" y="6"/>
                    </a:lnTo>
                    <a:lnTo>
                      <a:pt x="47" y="6"/>
                    </a:lnTo>
                    <a:lnTo>
                      <a:pt x="49" y="6"/>
                    </a:lnTo>
                    <a:lnTo>
                      <a:pt x="50" y="6"/>
                    </a:lnTo>
                    <a:lnTo>
                      <a:pt x="52" y="6"/>
                    </a:lnTo>
                    <a:lnTo>
                      <a:pt x="54" y="6"/>
                    </a:lnTo>
                    <a:lnTo>
                      <a:pt x="55" y="6"/>
                    </a:lnTo>
                    <a:lnTo>
                      <a:pt x="57" y="6"/>
                    </a:lnTo>
                    <a:lnTo>
                      <a:pt x="57" y="6"/>
                    </a:lnTo>
                    <a:lnTo>
                      <a:pt x="60" y="4"/>
                    </a:lnTo>
                    <a:lnTo>
                      <a:pt x="61" y="4"/>
                    </a:lnTo>
                    <a:lnTo>
                      <a:pt x="63" y="4"/>
                    </a:lnTo>
                    <a:lnTo>
                      <a:pt x="63" y="4"/>
                    </a:lnTo>
                    <a:lnTo>
                      <a:pt x="63" y="4"/>
                    </a:lnTo>
                    <a:lnTo>
                      <a:pt x="63" y="3"/>
                    </a:lnTo>
                    <a:lnTo>
                      <a:pt x="66" y="3"/>
                    </a:lnTo>
                    <a:lnTo>
                      <a:pt x="66" y="3"/>
                    </a:lnTo>
                    <a:lnTo>
                      <a:pt x="68" y="3"/>
                    </a:lnTo>
                    <a:lnTo>
                      <a:pt x="69" y="3"/>
                    </a:lnTo>
                    <a:lnTo>
                      <a:pt x="71" y="3"/>
                    </a:lnTo>
                    <a:lnTo>
                      <a:pt x="71" y="4"/>
                    </a:lnTo>
                    <a:lnTo>
                      <a:pt x="71" y="4"/>
                    </a:lnTo>
                    <a:lnTo>
                      <a:pt x="72" y="4"/>
                    </a:lnTo>
                    <a:lnTo>
                      <a:pt x="74" y="6"/>
                    </a:lnTo>
                    <a:lnTo>
                      <a:pt x="74" y="6"/>
                    </a:lnTo>
                    <a:lnTo>
                      <a:pt x="76" y="6"/>
                    </a:lnTo>
                    <a:lnTo>
                      <a:pt x="77" y="6"/>
                    </a:lnTo>
                    <a:lnTo>
                      <a:pt x="79" y="6"/>
                    </a:lnTo>
                    <a:lnTo>
                      <a:pt x="80" y="8"/>
                    </a:lnTo>
                    <a:lnTo>
                      <a:pt x="82" y="8"/>
                    </a:lnTo>
                    <a:lnTo>
                      <a:pt x="85" y="8"/>
                    </a:lnTo>
                    <a:lnTo>
                      <a:pt x="87" y="6"/>
                    </a:lnTo>
                    <a:lnTo>
                      <a:pt x="88" y="6"/>
                    </a:lnTo>
                    <a:lnTo>
                      <a:pt x="88" y="6"/>
                    </a:lnTo>
                    <a:lnTo>
                      <a:pt x="90" y="6"/>
                    </a:lnTo>
                    <a:lnTo>
                      <a:pt x="93" y="6"/>
                    </a:lnTo>
                    <a:lnTo>
                      <a:pt x="93" y="6"/>
                    </a:lnTo>
                    <a:lnTo>
                      <a:pt x="95" y="4"/>
                    </a:lnTo>
                    <a:lnTo>
                      <a:pt x="93" y="3"/>
                    </a:lnTo>
                    <a:lnTo>
                      <a:pt x="93" y="1"/>
                    </a:lnTo>
                    <a:lnTo>
                      <a:pt x="93" y="1"/>
                    </a:lnTo>
                    <a:lnTo>
                      <a:pt x="93" y="1"/>
                    </a:lnTo>
                    <a:lnTo>
                      <a:pt x="93" y="0"/>
                    </a:lnTo>
                    <a:lnTo>
                      <a:pt x="93" y="0"/>
                    </a:lnTo>
                    <a:lnTo>
                      <a:pt x="9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5" name="Freeform 265">
                <a:extLst>
                  <a:ext uri="{FF2B5EF4-FFF2-40B4-BE49-F238E27FC236}">
                    <a16:creationId xmlns:a16="http://schemas.microsoft.com/office/drawing/2014/main" id="{D77A4DEC-B58A-4CC2-91AB-6B36BAD87DBB}"/>
                  </a:ext>
                </a:extLst>
              </p:cNvPr>
              <p:cNvSpPr>
                <a:spLocks noEditPoints="1"/>
              </p:cNvSpPr>
              <p:nvPr/>
            </p:nvSpPr>
            <p:spPr bwMode="auto">
              <a:xfrm>
                <a:off x="6000849" y="4312614"/>
                <a:ext cx="83817" cy="76020"/>
              </a:xfrm>
              <a:custGeom>
                <a:avLst/>
                <a:gdLst>
                  <a:gd name="T0" fmla="*/ 21 w 43"/>
                  <a:gd name="T1" fmla="*/ 20 h 39"/>
                  <a:gd name="T2" fmla="*/ 21 w 43"/>
                  <a:gd name="T3" fmla="*/ 22 h 39"/>
                  <a:gd name="T4" fmla="*/ 23 w 43"/>
                  <a:gd name="T5" fmla="*/ 22 h 39"/>
                  <a:gd name="T6" fmla="*/ 30 w 43"/>
                  <a:gd name="T7" fmla="*/ 22 h 39"/>
                  <a:gd name="T8" fmla="*/ 43 w 43"/>
                  <a:gd name="T9" fmla="*/ 25 h 39"/>
                  <a:gd name="T10" fmla="*/ 43 w 43"/>
                  <a:gd name="T11" fmla="*/ 31 h 39"/>
                  <a:gd name="T12" fmla="*/ 43 w 43"/>
                  <a:gd name="T13" fmla="*/ 37 h 39"/>
                  <a:gd name="T14" fmla="*/ 40 w 43"/>
                  <a:gd name="T15" fmla="*/ 39 h 39"/>
                  <a:gd name="T16" fmla="*/ 32 w 43"/>
                  <a:gd name="T17" fmla="*/ 39 h 39"/>
                  <a:gd name="T18" fmla="*/ 26 w 43"/>
                  <a:gd name="T19" fmla="*/ 39 h 39"/>
                  <a:gd name="T20" fmla="*/ 23 w 43"/>
                  <a:gd name="T21" fmla="*/ 39 h 39"/>
                  <a:gd name="T22" fmla="*/ 23 w 43"/>
                  <a:gd name="T23" fmla="*/ 39 h 39"/>
                  <a:gd name="T24" fmla="*/ 21 w 43"/>
                  <a:gd name="T25" fmla="*/ 39 h 39"/>
                  <a:gd name="T26" fmla="*/ 19 w 43"/>
                  <a:gd name="T27" fmla="*/ 37 h 39"/>
                  <a:gd name="T28" fmla="*/ 19 w 43"/>
                  <a:gd name="T29" fmla="*/ 37 h 39"/>
                  <a:gd name="T30" fmla="*/ 18 w 43"/>
                  <a:gd name="T31" fmla="*/ 39 h 39"/>
                  <a:gd name="T32" fmla="*/ 16 w 43"/>
                  <a:gd name="T33" fmla="*/ 37 h 39"/>
                  <a:gd name="T34" fmla="*/ 15 w 43"/>
                  <a:gd name="T35" fmla="*/ 37 h 39"/>
                  <a:gd name="T36" fmla="*/ 16 w 43"/>
                  <a:gd name="T37" fmla="*/ 33 h 39"/>
                  <a:gd name="T38" fmla="*/ 18 w 43"/>
                  <a:gd name="T39" fmla="*/ 31 h 39"/>
                  <a:gd name="T40" fmla="*/ 19 w 43"/>
                  <a:gd name="T41" fmla="*/ 28 h 39"/>
                  <a:gd name="T42" fmla="*/ 19 w 43"/>
                  <a:gd name="T43" fmla="*/ 23 h 39"/>
                  <a:gd name="T44" fmla="*/ 5 w 43"/>
                  <a:gd name="T45" fmla="*/ 0 h 39"/>
                  <a:gd name="T46" fmla="*/ 7 w 43"/>
                  <a:gd name="T47" fmla="*/ 0 h 39"/>
                  <a:gd name="T48" fmla="*/ 8 w 43"/>
                  <a:gd name="T49" fmla="*/ 1 h 39"/>
                  <a:gd name="T50" fmla="*/ 5 w 43"/>
                  <a:gd name="T51" fmla="*/ 6 h 39"/>
                  <a:gd name="T52" fmla="*/ 4 w 43"/>
                  <a:gd name="T53" fmla="*/ 8 h 39"/>
                  <a:gd name="T54" fmla="*/ 0 w 43"/>
                  <a:gd name="T55" fmla="*/ 6 h 39"/>
                  <a:gd name="T56" fmla="*/ 0 w 43"/>
                  <a:gd name="T57" fmla="*/ 4 h 39"/>
                  <a:gd name="T58" fmla="*/ 2 w 43"/>
                  <a:gd name="T59" fmla="*/ 3 h 39"/>
                  <a:gd name="T60" fmla="*/ 4 w 43"/>
                  <a:gd name="T61" fmla="*/ 1 h 39"/>
                  <a:gd name="T62" fmla="*/ 4 w 43"/>
                  <a:gd name="T6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9">
                    <a:moveTo>
                      <a:pt x="21" y="20"/>
                    </a:moveTo>
                    <a:lnTo>
                      <a:pt x="21" y="20"/>
                    </a:lnTo>
                    <a:lnTo>
                      <a:pt x="21" y="20"/>
                    </a:lnTo>
                    <a:lnTo>
                      <a:pt x="21" y="22"/>
                    </a:lnTo>
                    <a:lnTo>
                      <a:pt x="21" y="22"/>
                    </a:lnTo>
                    <a:lnTo>
                      <a:pt x="23" y="22"/>
                    </a:lnTo>
                    <a:lnTo>
                      <a:pt x="27" y="22"/>
                    </a:lnTo>
                    <a:lnTo>
                      <a:pt x="30" y="22"/>
                    </a:lnTo>
                    <a:lnTo>
                      <a:pt x="43" y="22"/>
                    </a:lnTo>
                    <a:lnTo>
                      <a:pt x="43" y="25"/>
                    </a:lnTo>
                    <a:lnTo>
                      <a:pt x="43" y="28"/>
                    </a:lnTo>
                    <a:lnTo>
                      <a:pt x="43" y="31"/>
                    </a:lnTo>
                    <a:lnTo>
                      <a:pt x="43" y="34"/>
                    </a:lnTo>
                    <a:lnTo>
                      <a:pt x="43" y="37"/>
                    </a:lnTo>
                    <a:lnTo>
                      <a:pt x="43" y="39"/>
                    </a:lnTo>
                    <a:lnTo>
                      <a:pt x="40" y="39"/>
                    </a:lnTo>
                    <a:lnTo>
                      <a:pt x="35" y="39"/>
                    </a:lnTo>
                    <a:lnTo>
                      <a:pt x="32" y="39"/>
                    </a:lnTo>
                    <a:lnTo>
                      <a:pt x="27" y="39"/>
                    </a:lnTo>
                    <a:lnTo>
                      <a:pt x="26" y="39"/>
                    </a:lnTo>
                    <a:lnTo>
                      <a:pt x="24" y="39"/>
                    </a:lnTo>
                    <a:lnTo>
                      <a:pt x="23" y="39"/>
                    </a:lnTo>
                    <a:lnTo>
                      <a:pt x="23" y="39"/>
                    </a:lnTo>
                    <a:lnTo>
                      <a:pt x="23" y="39"/>
                    </a:lnTo>
                    <a:lnTo>
                      <a:pt x="21" y="39"/>
                    </a:lnTo>
                    <a:lnTo>
                      <a:pt x="21" y="39"/>
                    </a:lnTo>
                    <a:lnTo>
                      <a:pt x="21" y="39"/>
                    </a:lnTo>
                    <a:lnTo>
                      <a:pt x="19" y="37"/>
                    </a:lnTo>
                    <a:lnTo>
                      <a:pt x="19" y="37"/>
                    </a:lnTo>
                    <a:lnTo>
                      <a:pt x="19" y="37"/>
                    </a:lnTo>
                    <a:lnTo>
                      <a:pt x="18" y="39"/>
                    </a:lnTo>
                    <a:lnTo>
                      <a:pt x="18" y="39"/>
                    </a:lnTo>
                    <a:lnTo>
                      <a:pt x="18" y="37"/>
                    </a:lnTo>
                    <a:lnTo>
                      <a:pt x="16" y="37"/>
                    </a:lnTo>
                    <a:lnTo>
                      <a:pt x="15" y="37"/>
                    </a:lnTo>
                    <a:lnTo>
                      <a:pt x="15" y="37"/>
                    </a:lnTo>
                    <a:lnTo>
                      <a:pt x="15" y="34"/>
                    </a:lnTo>
                    <a:lnTo>
                      <a:pt x="16" y="33"/>
                    </a:lnTo>
                    <a:lnTo>
                      <a:pt x="18" y="31"/>
                    </a:lnTo>
                    <a:lnTo>
                      <a:pt x="18" y="31"/>
                    </a:lnTo>
                    <a:lnTo>
                      <a:pt x="18" y="30"/>
                    </a:lnTo>
                    <a:lnTo>
                      <a:pt x="19" y="28"/>
                    </a:lnTo>
                    <a:lnTo>
                      <a:pt x="21" y="26"/>
                    </a:lnTo>
                    <a:lnTo>
                      <a:pt x="19" y="23"/>
                    </a:lnTo>
                    <a:lnTo>
                      <a:pt x="21" y="20"/>
                    </a:lnTo>
                    <a:close/>
                    <a:moveTo>
                      <a:pt x="5" y="0"/>
                    </a:moveTo>
                    <a:lnTo>
                      <a:pt x="5" y="0"/>
                    </a:lnTo>
                    <a:lnTo>
                      <a:pt x="7" y="0"/>
                    </a:lnTo>
                    <a:lnTo>
                      <a:pt x="8" y="0"/>
                    </a:lnTo>
                    <a:lnTo>
                      <a:pt x="8" y="1"/>
                    </a:lnTo>
                    <a:lnTo>
                      <a:pt x="5" y="4"/>
                    </a:lnTo>
                    <a:lnTo>
                      <a:pt x="5" y="6"/>
                    </a:lnTo>
                    <a:lnTo>
                      <a:pt x="5" y="8"/>
                    </a:lnTo>
                    <a:lnTo>
                      <a:pt x="4" y="8"/>
                    </a:lnTo>
                    <a:lnTo>
                      <a:pt x="0" y="6"/>
                    </a:lnTo>
                    <a:lnTo>
                      <a:pt x="0" y="6"/>
                    </a:lnTo>
                    <a:lnTo>
                      <a:pt x="0" y="6"/>
                    </a:lnTo>
                    <a:lnTo>
                      <a:pt x="0" y="4"/>
                    </a:lnTo>
                    <a:lnTo>
                      <a:pt x="0" y="4"/>
                    </a:lnTo>
                    <a:lnTo>
                      <a:pt x="2" y="3"/>
                    </a:lnTo>
                    <a:lnTo>
                      <a:pt x="2" y="3"/>
                    </a:lnTo>
                    <a:lnTo>
                      <a:pt x="4" y="1"/>
                    </a:lnTo>
                    <a:lnTo>
                      <a:pt x="4" y="1"/>
                    </a:lnTo>
                    <a:lnTo>
                      <a:pt x="4"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6" name="Freeform 266">
                <a:extLst>
                  <a:ext uri="{FF2B5EF4-FFF2-40B4-BE49-F238E27FC236}">
                    <a16:creationId xmlns:a16="http://schemas.microsoft.com/office/drawing/2014/main" id="{8975146D-FBEA-4EFD-B4EF-65A936DACD01}"/>
                  </a:ext>
                </a:extLst>
              </p:cNvPr>
              <p:cNvSpPr>
                <a:spLocks noEditPoints="1"/>
              </p:cNvSpPr>
              <p:nvPr/>
            </p:nvSpPr>
            <p:spPr bwMode="auto">
              <a:xfrm>
                <a:off x="4022390" y="3950058"/>
                <a:ext cx="17544" cy="17544"/>
              </a:xfrm>
              <a:custGeom>
                <a:avLst/>
                <a:gdLst>
                  <a:gd name="T0" fmla="*/ 8 w 9"/>
                  <a:gd name="T1" fmla="*/ 8 h 9"/>
                  <a:gd name="T2" fmla="*/ 9 w 9"/>
                  <a:gd name="T3" fmla="*/ 8 h 9"/>
                  <a:gd name="T4" fmla="*/ 9 w 9"/>
                  <a:gd name="T5" fmla="*/ 9 h 9"/>
                  <a:gd name="T6" fmla="*/ 8 w 9"/>
                  <a:gd name="T7" fmla="*/ 9 h 9"/>
                  <a:gd name="T8" fmla="*/ 8 w 9"/>
                  <a:gd name="T9" fmla="*/ 9 h 9"/>
                  <a:gd name="T10" fmla="*/ 8 w 9"/>
                  <a:gd name="T11" fmla="*/ 9 h 9"/>
                  <a:gd name="T12" fmla="*/ 8 w 9"/>
                  <a:gd name="T13" fmla="*/ 9 h 9"/>
                  <a:gd name="T14" fmla="*/ 8 w 9"/>
                  <a:gd name="T15" fmla="*/ 8 h 9"/>
                  <a:gd name="T16" fmla="*/ 8 w 9"/>
                  <a:gd name="T17" fmla="*/ 8 h 9"/>
                  <a:gd name="T18" fmla="*/ 2 w 9"/>
                  <a:gd name="T19" fmla="*/ 3 h 9"/>
                  <a:gd name="T20" fmla="*/ 3 w 9"/>
                  <a:gd name="T21" fmla="*/ 3 h 9"/>
                  <a:gd name="T22" fmla="*/ 3 w 9"/>
                  <a:gd name="T23" fmla="*/ 3 h 9"/>
                  <a:gd name="T24" fmla="*/ 5 w 9"/>
                  <a:gd name="T25" fmla="*/ 4 h 9"/>
                  <a:gd name="T26" fmla="*/ 3 w 9"/>
                  <a:gd name="T27" fmla="*/ 4 h 9"/>
                  <a:gd name="T28" fmla="*/ 3 w 9"/>
                  <a:gd name="T29" fmla="*/ 8 h 9"/>
                  <a:gd name="T30" fmla="*/ 3 w 9"/>
                  <a:gd name="T31" fmla="*/ 8 h 9"/>
                  <a:gd name="T32" fmla="*/ 2 w 9"/>
                  <a:gd name="T33" fmla="*/ 8 h 9"/>
                  <a:gd name="T34" fmla="*/ 2 w 9"/>
                  <a:gd name="T35" fmla="*/ 8 h 9"/>
                  <a:gd name="T36" fmla="*/ 2 w 9"/>
                  <a:gd name="T37" fmla="*/ 8 h 9"/>
                  <a:gd name="T38" fmla="*/ 0 w 9"/>
                  <a:gd name="T39" fmla="*/ 3 h 9"/>
                  <a:gd name="T40" fmla="*/ 2 w 9"/>
                  <a:gd name="T41" fmla="*/ 3 h 9"/>
                  <a:gd name="T42" fmla="*/ 2 w 9"/>
                  <a:gd name="T43" fmla="*/ 3 h 9"/>
                  <a:gd name="T44" fmla="*/ 5 w 9"/>
                  <a:gd name="T45" fmla="*/ 0 h 9"/>
                  <a:gd name="T46" fmla="*/ 6 w 9"/>
                  <a:gd name="T47" fmla="*/ 1 h 9"/>
                  <a:gd name="T48" fmla="*/ 6 w 9"/>
                  <a:gd name="T49" fmla="*/ 1 h 9"/>
                  <a:gd name="T50" fmla="*/ 6 w 9"/>
                  <a:gd name="T51" fmla="*/ 3 h 9"/>
                  <a:gd name="T52" fmla="*/ 9 w 9"/>
                  <a:gd name="T53" fmla="*/ 4 h 9"/>
                  <a:gd name="T54" fmla="*/ 8 w 9"/>
                  <a:gd name="T55" fmla="*/ 4 h 9"/>
                  <a:gd name="T56" fmla="*/ 5 w 9"/>
                  <a:gd name="T57" fmla="*/ 4 h 9"/>
                  <a:gd name="T58" fmla="*/ 5 w 9"/>
                  <a:gd name="T59" fmla="*/ 4 h 9"/>
                  <a:gd name="T60" fmla="*/ 5 w 9"/>
                  <a:gd name="T61" fmla="*/ 3 h 9"/>
                  <a:gd name="T62" fmla="*/ 5 w 9"/>
                  <a:gd name="T63" fmla="*/ 3 h 9"/>
                  <a:gd name="T64" fmla="*/ 5 w 9"/>
                  <a:gd name="T65" fmla="*/ 1 h 9"/>
                  <a:gd name="T66" fmla="*/ 5 w 9"/>
                  <a:gd name="T67" fmla="*/ 1 h 9"/>
                  <a:gd name="T68" fmla="*/ 5 w 9"/>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9">
                    <a:moveTo>
                      <a:pt x="8" y="8"/>
                    </a:moveTo>
                    <a:lnTo>
                      <a:pt x="9" y="8"/>
                    </a:lnTo>
                    <a:lnTo>
                      <a:pt x="9" y="9"/>
                    </a:lnTo>
                    <a:lnTo>
                      <a:pt x="8" y="9"/>
                    </a:lnTo>
                    <a:lnTo>
                      <a:pt x="8" y="9"/>
                    </a:lnTo>
                    <a:lnTo>
                      <a:pt x="8" y="9"/>
                    </a:lnTo>
                    <a:lnTo>
                      <a:pt x="8" y="9"/>
                    </a:lnTo>
                    <a:lnTo>
                      <a:pt x="8" y="8"/>
                    </a:lnTo>
                    <a:lnTo>
                      <a:pt x="8" y="8"/>
                    </a:lnTo>
                    <a:close/>
                    <a:moveTo>
                      <a:pt x="2" y="3"/>
                    </a:moveTo>
                    <a:lnTo>
                      <a:pt x="3" y="3"/>
                    </a:lnTo>
                    <a:lnTo>
                      <a:pt x="3" y="3"/>
                    </a:lnTo>
                    <a:lnTo>
                      <a:pt x="5" y="4"/>
                    </a:lnTo>
                    <a:lnTo>
                      <a:pt x="3" y="4"/>
                    </a:lnTo>
                    <a:lnTo>
                      <a:pt x="3" y="8"/>
                    </a:lnTo>
                    <a:lnTo>
                      <a:pt x="3" y="8"/>
                    </a:lnTo>
                    <a:lnTo>
                      <a:pt x="2" y="8"/>
                    </a:lnTo>
                    <a:lnTo>
                      <a:pt x="2" y="8"/>
                    </a:lnTo>
                    <a:lnTo>
                      <a:pt x="2" y="8"/>
                    </a:lnTo>
                    <a:lnTo>
                      <a:pt x="0" y="3"/>
                    </a:lnTo>
                    <a:lnTo>
                      <a:pt x="2" y="3"/>
                    </a:lnTo>
                    <a:lnTo>
                      <a:pt x="2" y="3"/>
                    </a:lnTo>
                    <a:close/>
                    <a:moveTo>
                      <a:pt x="5" y="0"/>
                    </a:moveTo>
                    <a:lnTo>
                      <a:pt x="6" y="1"/>
                    </a:lnTo>
                    <a:lnTo>
                      <a:pt x="6" y="1"/>
                    </a:lnTo>
                    <a:lnTo>
                      <a:pt x="6" y="3"/>
                    </a:lnTo>
                    <a:lnTo>
                      <a:pt x="9" y="4"/>
                    </a:lnTo>
                    <a:lnTo>
                      <a:pt x="8" y="4"/>
                    </a:lnTo>
                    <a:lnTo>
                      <a:pt x="5" y="4"/>
                    </a:lnTo>
                    <a:lnTo>
                      <a:pt x="5" y="4"/>
                    </a:lnTo>
                    <a:lnTo>
                      <a:pt x="5" y="3"/>
                    </a:lnTo>
                    <a:lnTo>
                      <a:pt x="5" y="3"/>
                    </a:lnTo>
                    <a:lnTo>
                      <a:pt x="5" y="1"/>
                    </a:lnTo>
                    <a:lnTo>
                      <a:pt x="5" y="1"/>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7" name="Freeform 267">
                <a:extLst>
                  <a:ext uri="{FF2B5EF4-FFF2-40B4-BE49-F238E27FC236}">
                    <a16:creationId xmlns:a16="http://schemas.microsoft.com/office/drawing/2014/main" id="{1B373015-4E5F-41F3-98E7-984D9893DFEB}"/>
                  </a:ext>
                </a:extLst>
              </p:cNvPr>
              <p:cNvSpPr>
                <a:spLocks/>
              </p:cNvSpPr>
              <p:nvPr/>
            </p:nvSpPr>
            <p:spPr bwMode="auto">
              <a:xfrm>
                <a:off x="5340064" y="4059215"/>
                <a:ext cx="206617" cy="153989"/>
              </a:xfrm>
              <a:custGeom>
                <a:avLst/>
                <a:gdLst>
                  <a:gd name="T0" fmla="*/ 29 w 106"/>
                  <a:gd name="T1" fmla="*/ 0 h 79"/>
                  <a:gd name="T2" fmla="*/ 30 w 106"/>
                  <a:gd name="T3" fmla="*/ 4 h 79"/>
                  <a:gd name="T4" fmla="*/ 35 w 106"/>
                  <a:gd name="T5" fmla="*/ 5 h 79"/>
                  <a:gd name="T6" fmla="*/ 43 w 106"/>
                  <a:gd name="T7" fmla="*/ 5 h 79"/>
                  <a:gd name="T8" fmla="*/ 52 w 106"/>
                  <a:gd name="T9" fmla="*/ 5 h 79"/>
                  <a:gd name="T10" fmla="*/ 54 w 106"/>
                  <a:gd name="T11" fmla="*/ 10 h 79"/>
                  <a:gd name="T12" fmla="*/ 60 w 106"/>
                  <a:gd name="T13" fmla="*/ 7 h 79"/>
                  <a:gd name="T14" fmla="*/ 64 w 106"/>
                  <a:gd name="T15" fmla="*/ 12 h 79"/>
                  <a:gd name="T16" fmla="*/ 68 w 106"/>
                  <a:gd name="T17" fmla="*/ 7 h 79"/>
                  <a:gd name="T18" fmla="*/ 78 w 106"/>
                  <a:gd name="T19" fmla="*/ 10 h 79"/>
                  <a:gd name="T20" fmla="*/ 82 w 106"/>
                  <a:gd name="T21" fmla="*/ 7 h 79"/>
                  <a:gd name="T22" fmla="*/ 84 w 106"/>
                  <a:gd name="T23" fmla="*/ 4 h 79"/>
                  <a:gd name="T24" fmla="*/ 89 w 106"/>
                  <a:gd name="T25" fmla="*/ 8 h 79"/>
                  <a:gd name="T26" fmla="*/ 92 w 106"/>
                  <a:gd name="T27" fmla="*/ 16 h 79"/>
                  <a:gd name="T28" fmla="*/ 97 w 106"/>
                  <a:gd name="T29" fmla="*/ 19 h 79"/>
                  <a:gd name="T30" fmla="*/ 92 w 106"/>
                  <a:gd name="T31" fmla="*/ 24 h 79"/>
                  <a:gd name="T32" fmla="*/ 97 w 106"/>
                  <a:gd name="T33" fmla="*/ 24 h 79"/>
                  <a:gd name="T34" fmla="*/ 98 w 106"/>
                  <a:gd name="T35" fmla="*/ 30 h 79"/>
                  <a:gd name="T36" fmla="*/ 103 w 106"/>
                  <a:gd name="T37" fmla="*/ 37 h 79"/>
                  <a:gd name="T38" fmla="*/ 100 w 106"/>
                  <a:gd name="T39" fmla="*/ 45 h 79"/>
                  <a:gd name="T40" fmla="*/ 103 w 106"/>
                  <a:gd name="T41" fmla="*/ 49 h 79"/>
                  <a:gd name="T42" fmla="*/ 103 w 106"/>
                  <a:gd name="T43" fmla="*/ 54 h 79"/>
                  <a:gd name="T44" fmla="*/ 106 w 106"/>
                  <a:gd name="T45" fmla="*/ 62 h 79"/>
                  <a:gd name="T46" fmla="*/ 103 w 106"/>
                  <a:gd name="T47" fmla="*/ 62 h 79"/>
                  <a:gd name="T48" fmla="*/ 98 w 106"/>
                  <a:gd name="T49" fmla="*/ 65 h 79"/>
                  <a:gd name="T50" fmla="*/ 101 w 106"/>
                  <a:gd name="T51" fmla="*/ 67 h 79"/>
                  <a:gd name="T52" fmla="*/ 100 w 106"/>
                  <a:gd name="T53" fmla="*/ 75 h 79"/>
                  <a:gd name="T54" fmla="*/ 93 w 106"/>
                  <a:gd name="T55" fmla="*/ 73 h 79"/>
                  <a:gd name="T56" fmla="*/ 92 w 106"/>
                  <a:gd name="T57" fmla="*/ 75 h 79"/>
                  <a:gd name="T58" fmla="*/ 89 w 106"/>
                  <a:gd name="T59" fmla="*/ 79 h 79"/>
                  <a:gd name="T60" fmla="*/ 86 w 106"/>
                  <a:gd name="T61" fmla="*/ 79 h 79"/>
                  <a:gd name="T62" fmla="*/ 81 w 106"/>
                  <a:gd name="T63" fmla="*/ 76 h 79"/>
                  <a:gd name="T64" fmla="*/ 82 w 106"/>
                  <a:gd name="T65" fmla="*/ 71 h 79"/>
                  <a:gd name="T66" fmla="*/ 81 w 106"/>
                  <a:gd name="T67" fmla="*/ 67 h 79"/>
                  <a:gd name="T68" fmla="*/ 79 w 106"/>
                  <a:gd name="T69" fmla="*/ 62 h 79"/>
                  <a:gd name="T70" fmla="*/ 78 w 106"/>
                  <a:gd name="T71" fmla="*/ 62 h 79"/>
                  <a:gd name="T72" fmla="*/ 71 w 106"/>
                  <a:gd name="T73" fmla="*/ 60 h 79"/>
                  <a:gd name="T74" fmla="*/ 67 w 106"/>
                  <a:gd name="T75" fmla="*/ 64 h 79"/>
                  <a:gd name="T76" fmla="*/ 64 w 106"/>
                  <a:gd name="T77" fmla="*/ 64 h 79"/>
                  <a:gd name="T78" fmla="*/ 65 w 106"/>
                  <a:gd name="T79" fmla="*/ 56 h 79"/>
                  <a:gd name="T80" fmla="*/ 64 w 106"/>
                  <a:gd name="T81" fmla="*/ 51 h 79"/>
                  <a:gd name="T82" fmla="*/ 59 w 106"/>
                  <a:gd name="T83" fmla="*/ 45 h 79"/>
                  <a:gd name="T84" fmla="*/ 52 w 106"/>
                  <a:gd name="T85" fmla="*/ 40 h 79"/>
                  <a:gd name="T86" fmla="*/ 38 w 106"/>
                  <a:gd name="T87" fmla="*/ 41 h 79"/>
                  <a:gd name="T88" fmla="*/ 35 w 106"/>
                  <a:gd name="T89" fmla="*/ 45 h 79"/>
                  <a:gd name="T90" fmla="*/ 30 w 106"/>
                  <a:gd name="T91" fmla="*/ 52 h 79"/>
                  <a:gd name="T92" fmla="*/ 26 w 106"/>
                  <a:gd name="T93" fmla="*/ 52 h 79"/>
                  <a:gd name="T94" fmla="*/ 24 w 106"/>
                  <a:gd name="T95" fmla="*/ 48 h 79"/>
                  <a:gd name="T96" fmla="*/ 19 w 106"/>
                  <a:gd name="T97" fmla="*/ 40 h 79"/>
                  <a:gd name="T98" fmla="*/ 15 w 106"/>
                  <a:gd name="T99" fmla="*/ 38 h 79"/>
                  <a:gd name="T100" fmla="*/ 7 w 106"/>
                  <a:gd name="T101" fmla="*/ 30 h 79"/>
                  <a:gd name="T102" fmla="*/ 4 w 106"/>
                  <a:gd name="T103" fmla="*/ 26 h 79"/>
                  <a:gd name="T104" fmla="*/ 0 w 106"/>
                  <a:gd name="T105" fmla="*/ 27 h 79"/>
                  <a:gd name="T106" fmla="*/ 5 w 106"/>
                  <a:gd name="T107" fmla="*/ 18 h 79"/>
                  <a:gd name="T108" fmla="*/ 16 w 106"/>
                  <a:gd name="T109" fmla="*/ 15 h 79"/>
                  <a:gd name="T110" fmla="*/ 18 w 106"/>
                  <a:gd name="T111" fmla="*/ 8 h 79"/>
                  <a:gd name="T112" fmla="*/ 19 w 106"/>
                  <a:gd name="T113" fmla="*/ 7 h 79"/>
                  <a:gd name="T114" fmla="*/ 19 w 106"/>
                  <a:gd name="T11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79">
                    <a:moveTo>
                      <a:pt x="19" y="0"/>
                    </a:moveTo>
                    <a:lnTo>
                      <a:pt x="24" y="0"/>
                    </a:lnTo>
                    <a:lnTo>
                      <a:pt x="24" y="0"/>
                    </a:lnTo>
                    <a:lnTo>
                      <a:pt x="27" y="0"/>
                    </a:lnTo>
                    <a:lnTo>
                      <a:pt x="27" y="0"/>
                    </a:lnTo>
                    <a:lnTo>
                      <a:pt x="29" y="0"/>
                    </a:lnTo>
                    <a:lnTo>
                      <a:pt x="29" y="2"/>
                    </a:lnTo>
                    <a:lnTo>
                      <a:pt x="29" y="2"/>
                    </a:lnTo>
                    <a:lnTo>
                      <a:pt x="29" y="2"/>
                    </a:lnTo>
                    <a:lnTo>
                      <a:pt x="29" y="4"/>
                    </a:lnTo>
                    <a:lnTo>
                      <a:pt x="30" y="4"/>
                    </a:lnTo>
                    <a:lnTo>
                      <a:pt x="30" y="4"/>
                    </a:lnTo>
                    <a:lnTo>
                      <a:pt x="30" y="2"/>
                    </a:lnTo>
                    <a:lnTo>
                      <a:pt x="30" y="2"/>
                    </a:lnTo>
                    <a:lnTo>
                      <a:pt x="32" y="2"/>
                    </a:lnTo>
                    <a:lnTo>
                      <a:pt x="32" y="4"/>
                    </a:lnTo>
                    <a:lnTo>
                      <a:pt x="34" y="4"/>
                    </a:lnTo>
                    <a:lnTo>
                      <a:pt x="35" y="5"/>
                    </a:lnTo>
                    <a:lnTo>
                      <a:pt x="37" y="5"/>
                    </a:lnTo>
                    <a:lnTo>
                      <a:pt x="38" y="5"/>
                    </a:lnTo>
                    <a:lnTo>
                      <a:pt x="38" y="5"/>
                    </a:lnTo>
                    <a:lnTo>
                      <a:pt x="40" y="5"/>
                    </a:lnTo>
                    <a:lnTo>
                      <a:pt x="41" y="5"/>
                    </a:lnTo>
                    <a:lnTo>
                      <a:pt x="43" y="5"/>
                    </a:lnTo>
                    <a:lnTo>
                      <a:pt x="46" y="5"/>
                    </a:lnTo>
                    <a:lnTo>
                      <a:pt x="48" y="5"/>
                    </a:lnTo>
                    <a:lnTo>
                      <a:pt x="51" y="4"/>
                    </a:lnTo>
                    <a:lnTo>
                      <a:pt x="52" y="4"/>
                    </a:lnTo>
                    <a:lnTo>
                      <a:pt x="52" y="5"/>
                    </a:lnTo>
                    <a:lnTo>
                      <a:pt x="52" y="5"/>
                    </a:lnTo>
                    <a:lnTo>
                      <a:pt x="52" y="5"/>
                    </a:lnTo>
                    <a:lnTo>
                      <a:pt x="52" y="7"/>
                    </a:lnTo>
                    <a:lnTo>
                      <a:pt x="51" y="7"/>
                    </a:lnTo>
                    <a:lnTo>
                      <a:pt x="51" y="8"/>
                    </a:lnTo>
                    <a:lnTo>
                      <a:pt x="52" y="8"/>
                    </a:lnTo>
                    <a:lnTo>
                      <a:pt x="54" y="10"/>
                    </a:lnTo>
                    <a:lnTo>
                      <a:pt x="56" y="10"/>
                    </a:lnTo>
                    <a:lnTo>
                      <a:pt x="56" y="10"/>
                    </a:lnTo>
                    <a:lnTo>
                      <a:pt x="57" y="8"/>
                    </a:lnTo>
                    <a:lnTo>
                      <a:pt x="57" y="8"/>
                    </a:lnTo>
                    <a:lnTo>
                      <a:pt x="59" y="7"/>
                    </a:lnTo>
                    <a:lnTo>
                      <a:pt x="60" y="7"/>
                    </a:lnTo>
                    <a:lnTo>
                      <a:pt x="60" y="8"/>
                    </a:lnTo>
                    <a:lnTo>
                      <a:pt x="62" y="10"/>
                    </a:lnTo>
                    <a:lnTo>
                      <a:pt x="62" y="12"/>
                    </a:lnTo>
                    <a:lnTo>
                      <a:pt x="62" y="12"/>
                    </a:lnTo>
                    <a:lnTo>
                      <a:pt x="64" y="12"/>
                    </a:lnTo>
                    <a:lnTo>
                      <a:pt x="64" y="12"/>
                    </a:lnTo>
                    <a:lnTo>
                      <a:pt x="64" y="12"/>
                    </a:lnTo>
                    <a:lnTo>
                      <a:pt x="64" y="12"/>
                    </a:lnTo>
                    <a:lnTo>
                      <a:pt x="65" y="10"/>
                    </a:lnTo>
                    <a:lnTo>
                      <a:pt x="67" y="8"/>
                    </a:lnTo>
                    <a:lnTo>
                      <a:pt x="68" y="8"/>
                    </a:lnTo>
                    <a:lnTo>
                      <a:pt x="68" y="7"/>
                    </a:lnTo>
                    <a:lnTo>
                      <a:pt x="70" y="7"/>
                    </a:lnTo>
                    <a:lnTo>
                      <a:pt x="71" y="8"/>
                    </a:lnTo>
                    <a:lnTo>
                      <a:pt x="73" y="8"/>
                    </a:lnTo>
                    <a:lnTo>
                      <a:pt x="76" y="10"/>
                    </a:lnTo>
                    <a:lnTo>
                      <a:pt x="76" y="10"/>
                    </a:lnTo>
                    <a:lnTo>
                      <a:pt x="78" y="10"/>
                    </a:lnTo>
                    <a:lnTo>
                      <a:pt x="78" y="8"/>
                    </a:lnTo>
                    <a:lnTo>
                      <a:pt x="79" y="8"/>
                    </a:lnTo>
                    <a:lnTo>
                      <a:pt x="81" y="7"/>
                    </a:lnTo>
                    <a:lnTo>
                      <a:pt x="82" y="7"/>
                    </a:lnTo>
                    <a:lnTo>
                      <a:pt x="82" y="7"/>
                    </a:lnTo>
                    <a:lnTo>
                      <a:pt x="82" y="7"/>
                    </a:lnTo>
                    <a:lnTo>
                      <a:pt x="82" y="5"/>
                    </a:lnTo>
                    <a:lnTo>
                      <a:pt x="82" y="5"/>
                    </a:lnTo>
                    <a:lnTo>
                      <a:pt x="82" y="4"/>
                    </a:lnTo>
                    <a:lnTo>
                      <a:pt x="82" y="4"/>
                    </a:lnTo>
                    <a:lnTo>
                      <a:pt x="82" y="4"/>
                    </a:lnTo>
                    <a:lnTo>
                      <a:pt x="84" y="4"/>
                    </a:lnTo>
                    <a:lnTo>
                      <a:pt x="84" y="4"/>
                    </a:lnTo>
                    <a:lnTo>
                      <a:pt x="86" y="4"/>
                    </a:lnTo>
                    <a:lnTo>
                      <a:pt x="87" y="5"/>
                    </a:lnTo>
                    <a:lnTo>
                      <a:pt x="87" y="5"/>
                    </a:lnTo>
                    <a:lnTo>
                      <a:pt x="89" y="7"/>
                    </a:lnTo>
                    <a:lnTo>
                      <a:pt x="89" y="8"/>
                    </a:lnTo>
                    <a:lnTo>
                      <a:pt x="90" y="12"/>
                    </a:lnTo>
                    <a:lnTo>
                      <a:pt x="90" y="13"/>
                    </a:lnTo>
                    <a:lnTo>
                      <a:pt x="90" y="15"/>
                    </a:lnTo>
                    <a:lnTo>
                      <a:pt x="90" y="16"/>
                    </a:lnTo>
                    <a:lnTo>
                      <a:pt x="92" y="16"/>
                    </a:lnTo>
                    <a:lnTo>
                      <a:pt x="92" y="16"/>
                    </a:lnTo>
                    <a:lnTo>
                      <a:pt x="92" y="18"/>
                    </a:lnTo>
                    <a:lnTo>
                      <a:pt x="93" y="18"/>
                    </a:lnTo>
                    <a:lnTo>
                      <a:pt x="93" y="18"/>
                    </a:lnTo>
                    <a:lnTo>
                      <a:pt x="95" y="19"/>
                    </a:lnTo>
                    <a:lnTo>
                      <a:pt x="97" y="19"/>
                    </a:lnTo>
                    <a:lnTo>
                      <a:pt x="97" y="19"/>
                    </a:lnTo>
                    <a:lnTo>
                      <a:pt x="97" y="19"/>
                    </a:lnTo>
                    <a:lnTo>
                      <a:pt x="97" y="21"/>
                    </a:lnTo>
                    <a:lnTo>
                      <a:pt x="95" y="21"/>
                    </a:lnTo>
                    <a:lnTo>
                      <a:pt x="95" y="21"/>
                    </a:lnTo>
                    <a:lnTo>
                      <a:pt x="93" y="23"/>
                    </a:lnTo>
                    <a:lnTo>
                      <a:pt x="92" y="24"/>
                    </a:lnTo>
                    <a:lnTo>
                      <a:pt x="92" y="24"/>
                    </a:lnTo>
                    <a:lnTo>
                      <a:pt x="93" y="26"/>
                    </a:lnTo>
                    <a:lnTo>
                      <a:pt x="93" y="26"/>
                    </a:lnTo>
                    <a:lnTo>
                      <a:pt x="93" y="26"/>
                    </a:lnTo>
                    <a:lnTo>
                      <a:pt x="95" y="24"/>
                    </a:lnTo>
                    <a:lnTo>
                      <a:pt x="97" y="24"/>
                    </a:lnTo>
                    <a:lnTo>
                      <a:pt x="97" y="26"/>
                    </a:lnTo>
                    <a:lnTo>
                      <a:pt x="98" y="26"/>
                    </a:lnTo>
                    <a:lnTo>
                      <a:pt x="98" y="26"/>
                    </a:lnTo>
                    <a:lnTo>
                      <a:pt x="98" y="27"/>
                    </a:lnTo>
                    <a:lnTo>
                      <a:pt x="97" y="29"/>
                    </a:lnTo>
                    <a:lnTo>
                      <a:pt x="98" y="30"/>
                    </a:lnTo>
                    <a:lnTo>
                      <a:pt x="98" y="32"/>
                    </a:lnTo>
                    <a:lnTo>
                      <a:pt x="98" y="34"/>
                    </a:lnTo>
                    <a:lnTo>
                      <a:pt x="101" y="35"/>
                    </a:lnTo>
                    <a:lnTo>
                      <a:pt x="103" y="35"/>
                    </a:lnTo>
                    <a:lnTo>
                      <a:pt x="103" y="37"/>
                    </a:lnTo>
                    <a:lnTo>
                      <a:pt x="103" y="37"/>
                    </a:lnTo>
                    <a:lnTo>
                      <a:pt x="101" y="38"/>
                    </a:lnTo>
                    <a:lnTo>
                      <a:pt x="101" y="38"/>
                    </a:lnTo>
                    <a:lnTo>
                      <a:pt x="100" y="38"/>
                    </a:lnTo>
                    <a:lnTo>
                      <a:pt x="100" y="40"/>
                    </a:lnTo>
                    <a:lnTo>
                      <a:pt x="100" y="41"/>
                    </a:lnTo>
                    <a:lnTo>
                      <a:pt x="100" y="45"/>
                    </a:lnTo>
                    <a:lnTo>
                      <a:pt x="100" y="46"/>
                    </a:lnTo>
                    <a:lnTo>
                      <a:pt x="101" y="48"/>
                    </a:lnTo>
                    <a:lnTo>
                      <a:pt x="101" y="48"/>
                    </a:lnTo>
                    <a:lnTo>
                      <a:pt x="103" y="48"/>
                    </a:lnTo>
                    <a:lnTo>
                      <a:pt x="103" y="48"/>
                    </a:lnTo>
                    <a:lnTo>
                      <a:pt x="103" y="49"/>
                    </a:lnTo>
                    <a:lnTo>
                      <a:pt x="103" y="51"/>
                    </a:lnTo>
                    <a:lnTo>
                      <a:pt x="105" y="51"/>
                    </a:lnTo>
                    <a:lnTo>
                      <a:pt x="105" y="52"/>
                    </a:lnTo>
                    <a:lnTo>
                      <a:pt x="105" y="52"/>
                    </a:lnTo>
                    <a:lnTo>
                      <a:pt x="103" y="54"/>
                    </a:lnTo>
                    <a:lnTo>
                      <a:pt x="103" y="54"/>
                    </a:lnTo>
                    <a:lnTo>
                      <a:pt x="103" y="56"/>
                    </a:lnTo>
                    <a:lnTo>
                      <a:pt x="103" y="57"/>
                    </a:lnTo>
                    <a:lnTo>
                      <a:pt x="105" y="57"/>
                    </a:lnTo>
                    <a:lnTo>
                      <a:pt x="106" y="59"/>
                    </a:lnTo>
                    <a:lnTo>
                      <a:pt x="106" y="60"/>
                    </a:lnTo>
                    <a:lnTo>
                      <a:pt x="106" y="62"/>
                    </a:lnTo>
                    <a:lnTo>
                      <a:pt x="106" y="64"/>
                    </a:lnTo>
                    <a:lnTo>
                      <a:pt x="106" y="64"/>
                    </a:lnTo>
                    <a:lnTo>
                      <a:pt x="105" y="62"/>
                    </a:lnTo>
                    <a:lnTo>
                      <a:pt x="105" y="62"/>
                    </a:lnTo>
                    <a:lnTo>
                      <a:pt x="105" y="62"/>
                    </a:lnTo>
                    <a:lnTo>
                      <a:pt x="103" y="62"/>
                    </a:lnTo>
                    <a:lnTo>
                      <a:pt x="101" y="62"/>
                    </a:lnTo>
                    <a:lnTo>
                      <a:pt x="100" y="62"/>
                    </a:lnTo>
                    <a:lnTo>
                      <a:pt x="100" y="62"/>
                    </a:lnTo>
                    <a:lnTo>
                      <a:pt x="98" y="62"/>
                    </a:lnTo>
                    <a:lnTo>
                      <a:pt x="98" y="62"/>
                    </a:lnTo>
                    <a:lnTo>
                      <a:pt x="98" y="65"/>
                    </a:lnTo>
                    <a:lnTo>
                      <a:pt x="98" y="65"/>
                    </a:lnTo>
                    <a:lnTo>
                      <a:pt x="100" y="65"/>
                    </a:lnTo>
                    <a:lnTo>
                      <a:pt x="101" y="67"/>
                    </a:lnTo>
                    <a:lnTo>
                      <a:pt x="101" y="65"/>
                    </a:lnTo>
                    <a:lnTo>
                      <a:pt x="101" y="67"/>
                    </a:lnTo>
                    <a:lnTo>
                      <a:pt x="101" y="67"/>
                    </a:lnTo>
                    <a:lnTo>
                      <a:pt x="101" y="68"/>
                    </a:lnTo>
                    <a:lnTo>
                      <a:pt x="101" y="68"/>
                    </a:lnTo>
                    <a:lnTo>
                      <a:pt x="100" y="70"/>
                    </a:lnTo>
                    <a:lnTo>
                      <a:pt x="100" y="71"/>
                    </a:lnTo>
                    <a:lnTo>
                      <a:pt x="100" y="71"/>
                    </a:lnTo>
                    <a:lnTo>
                      <a:pt x="100" y="75"/>
                    </a:lnTo>
                    <a:lnTo>
                      <a:pt x="98" y="75"/>
                    </a:lnTo>
                    <a:lnTo>
                      <a:pt x="97" y="75"/>
                    </a:lnTo>
                    <a:lnTo>
                      <a:pt x="97" y="75"/>
                    </a:lnTo>
                    <a:lnTo>
                      <a:pt x="95" y="75"/>
                    </a:lnTo>
                    <a:lnTo>
                      <a:pt x="95" y="75"/>
                    </a:lnTo>
                    <a:lnTo>
                      <a:pt x="93" y="73"/>
                    </a:lnTo>
                    <a:lnTo>
                      <a:pt x="93" y="73"/>
                    </a:lnTo>
                    <a:lnTo>
                      <a:pt x="93" y="73"/>
                    </a:lnTo>
                    <a:lnTo>
                      <a:pt x="92" y="73"/>
                    </a:lnTo>
                    <a:lnTo>
                      <a:pt x="92" y="73"/>
                    </a:lnTo>
                    <a:lnTo>
                      <a:pt x="92" y="75"/>
                    </a:lnTo>
                    <a:lnTo>
                      <a:pt x="92" y="75"/>
                    </a:lnTo>
                    <a:lnTo>
                      <a:pt x="92" y="76"/>
                    </a:lnTo>
                    <a:lnTo>
                      <a:pt x="90" y="76"/>
                    </a:lnTo>
                    <a:lnTo>
                      <a:pt x="90" y="78"/>
                    </a:lnTo>
                    <a:lnTo>
                      <a:pt x="90" y="78"/>
                    </a:lnTo>
                    <a:lnTo>
                      <a:pt x="89" y="79"/>
                    </a:lnTo>
                    <a:lnTo>
                      <a:pt x="89" y="79"/>
                    </a:lnTo>
                    <a:lnTo>
                      <a:pt x="89" y="79"/>
                    </a:lnTo>
                    <a:lnTo>
                      <a:pt x="89" y="79"/>
                    </a:lnTo>
                    <a:lnTo>
                      <a:pt x="87" y="79"/>
                    </a:lnTo>
                    <a:lnTo>
                      <a:pt x="86" y="79"/>
                    </a:lnTo>
                    <a:lnTo>
                      <a:pt x="86" y="79"/>
                    </a:lnTo>
                    <a:lnTo>
                      <a:pt x="86" y="79"/>
                    </a:lnTo>
                    <a:lnTo>
                      <a:pt x="84" y="78"/>
                    </a:lnTo>
                    <a:lnTo>
                      <a:pt x="84" y="78"/>
                    </a:lnTo>
                    <a:lnTo>
                      <a:pt x="82" y="76"/>
                    </a:lnTo>
                    <a:lnTo>
                      <a:pt x="82" y="78"/>
                    </a:lnTo>
                    <a:lnTo>
                      <a:pt x="81" y="78"/>
                    </a:lnTo>
                    <a:lnTo>
                      <a:pt x="81" y="76"/>
                    </a:lnTo>
                    <a:lnTo>
                      <a:pt x="81" y="76"/>
                    </a:lnTo>
                    <a:lnTo>
                      <a:pt x="82" y="76"/>
                    </a:lnTo>
                    <a:lnTo>
                      <a:pt x="82" y="75"/>
                    </a:lnTo>
                    <a:lnTo>
                      <a:pt x="82" y="73"/>
                    </a:lnTo>
                    <a:lnTo>
                      <a:pt x="82" y="73"/>
                    </a:lnTo>
                    <a:lnTo>
                      <a:pt x="82" y="71"/>
                    </a:lnTo>
                    <a:lnTo>
                      <a:pt x="81" y="70"/>
                    </a:lnTo>
                    <a:lnTo>
                      <a:pt x="81" y="70"/>
                    </a:lnTo>
                    <a:lnTo>
                      <a:pt x="81" y="68"/>
                    </a:lnTo>
                    <a:lnTo>
                      <a:pt x="81" y="68"/>
                    </a:lnTo>
                    <a:lnTo>
                      <a:pt x="81" y="68"/>
                    </a:lnTo>
                    <a:lnTo>
                      <a:pt x="81" y="67"/>
                    </a:lnTo>
                    <a:lnTo>
                      <a:pt x="81" y="67"/>
                    </a:lnTo>
                    <a:lnTo>
                      <a:pt x="81" y="65"/>
                    </a:lnTo>
                    <a:lnTo>
                      <a:pt x="81" y="65"/>
                    </a:lnTo>
                    <a:lnTo>
                      <a:pt x="81" y="64"/>
                    </a:lnTo>
                    <a:lnTo>
                      <a:pt x="79" y="64"/>
                    </a:lnTo>
                    <a:lnTo>
                      <a:pt x="79" y="62"/>
                    </a:lnTo>
                    <a:lnTo>
                      <a:pt x="78" y="62"/>
                    </a:lnTo>
                    <a:lnTo>
                      <a:pt x="78" y="62"/>
                    </a:lnTo>
                    <a:lnTo>
                      <a:pt x="78" y="62"/>
                    </a:lnTo>
                    <a:lnTo>
                      <a:pt x="78" y="62"/>
                    </a:lnTo>
                    <a:lnTo>
                      <a:pt x="78" y="62"/>
                    </a:lnTo>
                    <a:lnTo>
                      <a:pt x="78" y="62"/>
                    </a:lnTo>
                    <a:lnTo>
                      <a:pt x="76" y="60"/>
                    </a:lnTo>
                    <a:lnTo>
                      <a:pt x="76" y="60"/>
                    </a:lnTo>
                    <a:lnTo>
                      <a:pt x="76" y="60"/>
                    </a:lnTo>
                    <a:lnTo>
                      <a:pt x="73" y="62"/>
                    </a:lnTo>
                    <a:lnTo>
                      <a:pt x="71" y="62"/>
                    </a:lnTo>
                    <a:lnTo>
                      <a:pt x="71" y="60"/>
                    </a:lnTo>
                    <a:lnTo>
                      <a:pt x="71" y="60"/>
                    </a:lnTo>
                    <a:lnTo>
                      <a:pt x="70" y="62"/>
                    </a:lnTo>
                    <a:lnTo>
                      <a:pt x="70" y="62"/>
                    </a:lnTo>
                    <a:lnTo>
                      <a:pt x="68" y="62"/>
                    </a:lnTo>
                    <a:lnTo>
                      <a:pt x="68" y="62"/>
                    </a:lnTo>
                    <a:lnTo>
                      <a:pt x="67" y="64"/>
                    </a:lnTo>
                    <a:lnTo>
                      <a:pt x="65" y="64"/>
                    </a:lnTo>
                    <a:lnTo>
                      <a:pt x="65" y="64"/>
                    </a:lnTo>
                    <a:lnTo>
                      <a:pt x="64" y="64"/>
                    </a:lnTo>
                    <a:lnTo>
                      <a:pt x="64" y="64"/>
                    </a:lnTo>
                    <a:lnTo>
                      <a:pt x="64" y="64"/>
                    </a:lnTo>
                    <a:lnTo>
                      <a:pt x="64" y="64"/>
                    </a:lnTo>
                    <a:lnTo>
                      <a:pt x="64" y="62"/>
                    </a:lnTo>
                    <a:lnTo>
                      <a:pt x="64" y="60"/>
                    </a:lnTo>
                    <a:lnTo>
                      <a:pt x="67" y="59"/>
                    </a:lnTo>
                    <a:lnTo>
                      <a:pt x="67" y="59"/>
                    </a:lnTo>
                    <a:lnTo>
                      <a:pt x="65" y="57"/>
                    </a:lnTo>
                    <a:lnTo>
                      <a:pt x="65" y="56"/>
                    </a:lnTo>
                    <a:lnTo>
                      <a:pt x="65" y="54"/>
                    </a:lnTo>
                    <a:lnTo>
                      <a:pt x="64" y="52"/>
                    </a:lnTo>
                    <a:lnTo>
                      <a:pt x="62" y="52"/>
                    </a:lnTo>
                    <a:lnTo>
                      <a:pt x="62" y="52"/>
                    </a:lnTo>
                    <a:lnTo>
                      <a:pt x="62" y="52"/>
                    </a:lnTo>
                    <a:lnTo>
                      <a:pt x="64" y="51"/>
                    </a:lnTo>
                    <a:lnTo>
                      <a:pt x="64" y="49"/>
                    </a:lnTo>
                    <a:lnTo>
                      <a:pt x="64" y="49"/>
                    </a:lnTo>
                    <a:lnTo>
                      <a:pt x="64" y="49"/>
                    </a:lnTo>
                    <a:lnTo>
                      <a:pt x="62" y="48"/>
                    </a:lnTo>
                    <a:lnTo>
                      <a:pt x="60" y="46"/>
                    </a:lnTo>
                    <a:lnTo>
                      <a:pt x="59" y="45"/>
                    </a:lnTo>
                    <a:lnTo>
                      <a:pt x="59" y="43"/>
                    </a:lnTo>
                    <a:lnTo>
                      <a:pt x="57" y="41"/>
                    </a:lnTo>
                    <a:lnTo>
                      <a:pt x="56" y="40"/>
                    </a:lnTo>
                    <a:lnTo>
                      <a:pt x="56" y="40"/>
                    </a:lnTo>
                    <a:lnTo>
                      <a:pt x="54" y="40"/>
                    </a:lnTo>
                    <a:lnTo>
                      <a:pt x="52" y="40"/>
                    </a:lnTo>
                    <a:lnTo>
                      <a:pt x="48" y="40"/>
                    </a:lnTo>
                    <a:lnTo>
                      <a:pt x="46" y="40"/>
                    </a:lnTo>
                    <a:lnTo>
                      <a:pt x="45" y="40"/>
                    </a:lnTo>
                    <a:lnTo>
                      <a:pt x="41" y="41"/>
                    </a:lnTo>
                    <a:lnTo>
                      <a:pt x="40" y="40"/>
                    </a:lnTo>
                    <a:lnTo>
                      <a:pt x="38" y="41"/>
                    </a:lnTo>
                    <a:lnTo>
                      <a:pt x="37" y="41"/>
                    </a:lnTo>
                    <a:lnTo>
                      <a:pt x="37" y="43"/>
                    </a:lnTo>
                    <a:lnTo>
                      <a:pt x="37" y="43"/>
                    </a:lnTo>
                    <a:lnTo>
                      <a:pt x="35" y="45"/>
                    </a:lnTo>
                    <a:lnTo>
                      <a:pt x="35" y="45"/>
                    </a:lnTo>
                    <a:lnTo>
                      <a:pt x="35" y="45"/>
                    </a:lnTo>
                    <a:lnTo>
                      <a:pt x="35" y="46"/>
                    </a:lnTo>
                    <a:lnTo>
                      <a:pt x="35" y="46"/>
                    </a:lnTo>
                    <a:lnTo>
                      <a:pt x="34" y="48"/>
                    </a:lnTo>
                    <a:lnTo>
                      <a:pt x="32" y="49"/>
                    </a:lnTo>
                    <a:lnTo>
                      <a:pt x="30" y="49"/>
                    </a:lnTo>
                    <a:lnTo>
                      <a:pt x="30" y="52"/>
                    </a:lnTo>
                    <a:lnTo>
                      <a:pt x="29" y="52"/>
                    </a:lnTo>
                    <a:lnTo>
                      <a:pt x="29" y="52"/>
                    </a:lnTo>
                    <a:lnTo>
                      <a:pt x="27" y="52"/>
                    </a:lnTo>
                    <a:lnTo>
                      <a:pt x="27" y="52"/>
                    </a:lnTo>
                    <a:lnTo>
                      <a:pt x="26" y="52"/>
                    </a:lnTo>
                    <a:lnTo>
                      <a:pt x="26" y="52"/>
                    </a:lnTo>
                    <a:lnTo>
                      <a:pt x="26" y="52"/>
                    </a:lnTo>
                    <a:lnTo>
                      <a:pt x="26" y="51"/>
                    </a:lnTo>
                    <a:lnTo>
                      <a:pt x="26" y="51"/>
                    </a:lnTo>
                    <a:lnTo>
                      <a:pt x="24" y="49"/>
                    </a:lnTo>
                    <a:lnTo>
                      <a:pt x="24" y="49"/>
                    </a:lnTo>
                    <a:lnTo>
                      <a:pt x="24" y="48"/>
                    </a:lnTo>
                    <a:lnTo>
                      <a:pt x="21" y="46"/>
                    </a:lnTo>
                    <a:lnTo>
                      <a:pt x="19" y="46"/>
                    </a:lnTo>
                    <a:lnTo>
                      <a:pt x="21" y="45"/>
                    </a:lnTo>
                    <a:lnTo>
                      <a:pt x="21" y="43"/>
                    </a:lnTo>
                    <a:lnTo>
                      <a:pt x="19" y="41"/>
                    </a:lnTo>
                    <a:lnTo>
                      <a:pt x="19" y="40"/>
                    </a:lnTo>
                    <a:lnTo>
                      <a:pt x="19" y="40"/>
                    </a:lnTo>
                    <a:lnTo>
                      <a:pt x="19" y="41"/>
                    </a:lnTo>
                    <a:lnTo>
                      <a:pt x="18" y="41"/>
                    </a:lnTo>
                    <a:lnTo>
                      <a:pt x="16" y="40"/>
                    </a:lnTo>
                    <a:lnTo>
                      <a:pt x="15" y="38"/>
                    </a:lnTo>
                    <a:lnTo>
                      <a:pt x="15" y="38"/>
                    </a:lnTo>
                    <a:lnTo>
                      <a:pt x="15" y="37"/>
                    </a:lnTo>
                    <a:lnTo>
                      <a:pt x="15" y="38"/>
                    </a:lnTo>
                    <a:lnTo>
                      <a:pt x="13" y="38"/>
                    </a:lnTo>
                    <a:lnTo>
                      <a:pt x="10" y="35"/>
                    </a:lnTo>
                    <a:lnTo>
                      <a:pt x="7" y="32"/>
                    </a:lnTo>
                    <a:lnTo>
                      <a:pt x="7" y="30"/>
                    </a:lnTo>
                    <a:lnTo>
                      <a:pt x="7" y="29"/>
                    </a:lnTo>
                    <a:lnTo>
                      <a:pt x="7" y="29"/>
                    </a:lnTo>
                    <a:lnTo>
                      <a:pt x="5" y="29"/>
                    </a:lnTo>
                    <a:lnTo>
                      <a:pt x="5" y="29"/>
                    </a:lnTo>
                    <a:lnTo>
                      <a:pt x="5" y="27"/>
                    </a:lnTo>
                    <a:lnTo>
                      <a:pt x="4" y="26"/>
                    </a:lnTo>
                    <a:lnTo>
                      <a:pt x="4" y="26"/>
                    </a:lnTo>
                    <a:lnTo>
                      <a:pt x="2" y="26"/>
                    </a:lnTo>
                    <a:lnTo>
                      <a:pt x="2" y="26"/>
                    </a:lnTo>
                    <a:lnTo>
                      <a:pt x="2" y="27"/>
                    </a:lnTo>
                    <a:lnTo>
                      <a:pt x="0" y="27"/>
                    </a:lnTo>
                    <a:lnTo>
                      <a:pt x="0" y="27"/>
                    </a:lnTo>
                    <a:lnTo>
                      <a:pt x="0" y="26"/>
                    </a:lnTo>
                    <a:lnTo>
                      <a:pt x="0" y="26"/>
                    </a:lnTo>
                    <a:lnTo>
                      <a:pt x="2" y="24"/>
                    </a:lnTo>
                    <a:lnTo>
                      <a:pt x="4" y="19"/>
                    </a:lnTo>
                    <a:lnTo>
                      <a:pt x="5" y="18"/>
                    </a:lnTo>
                    <a:lnTo>
                      <a:pt x="5" y="18"/>
                    </a:lnTo>
                    <a:lnTo>
                      <a:pt x="7" y="18"/>
                    </a:lnTo>
                    <a:lnTo>
                      <a:pt x="8" y="16"/>
                    </a:lnTo>
                    <a:lnTo>
                      <a:pt x="10" y="16"/>
                    </a:lnTo>
                    <a:lnTo>
                      <a:pt x="12" y="15"/>
                    </a:lnTo>
                    <a:lnTo>
                      <a:pt x="13" y="15"/>
                    </a:lnTo>
                    <a:lnTo>
                      <a:pt x="16" y="15"/>
                    </a:lnTo>
                    <a:lnTo>
                      <a:pt x="19" y="15"/>
                    </a:lnTo>
                    <a:lnTo>
                      <a:pt x="19" y="13"/>
                    </a:lnTo>
                    <a:lnTo>
                      <a:pt x="19" y="12"/>
                    </a:lnTo>
                    <a:lnTo>
                      <a:pt x="19" y="10"/>
                    </a:lnTo>
                    <a:lnTo>
                      <a:pt x="18" y="10"/>
                    </a:lnTo>
                    <a:lnTo>
                      <a:pt x="18" y="8"/>
                    </a:lnTo>
                    <a:lnTo>
                      <a:pt x="16" y="8"/>
                    </a:lnTo>
                    <a:lnTo>
                      <a:pt x="16" y="8"/>
                    </a:lnTo>
                    <a:lnTo>
                      <a:pt x="16" y="7"/>
                    </a:lnTo>
                    <a:lnTo>
                      <a:pt x="16" y="7"/>
                    </a:lnTo>
                    <a:lnTo>
                      <a:pt x="18" y="7"/>
                    </a:lnTo>
                    <a:lnTo>
                      <a:pt x="19" y="7"/>
                    </a:lnTo>
                    <a:lnTo>
                      <a:pt x="19" y="7"/>
                    </a:lnTo>
                    <a:lnTo>
                      <a:pt x="19" y="5"/>
                    </a:lnTo>
                    <a:lnTo>
                      <a:pt x="19" y="5"/>
                    </a:lnTo>
                    <a:lnTo>
                      <a:pt x="19" y="4"/>
                    </a:lnTo>
                    <a:lnTo>
                      <a:pt x="19" y="2"/>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8" name="Freeform 268">
                <a:extLst>
                  <a:ext uri="{FF2B5EF4-FFF2-40B4-BE49-F238E27FC236}">
                    <a16:creationId xmlns:a16="http://schemas.microsoft.com/office/drawing/2014/main" id="{9A8EF346-4658-41D1-A0C5-6928B782A916}"/>
                  </a:ext>
                </a:extLst>
              </p:cNvPr>
              <p:cNvSpPr>
                <a:spLocks/>
              </p:cNvSpPr>
              <p:nvPr/>
            </p:nvSpPr>
            <p:spPr bwMode="auto">
              <a:xfrm>
                <a:off x="5291333" y="4026079"/>
                <a:ext cx="83817" cy="21442"/>
              </a:xfrm>
              <a:custGeom>
                <a:avLst/>
                <a:gdLst>
                  <a:gd name="T0" fmla="*/ 25 w 43"/>
                  <a:gd name="T1" fmla="*/ 2 h 11"/>
                  <a:gd name="T2" fmla="*/ 29 w 43"/>
                  <a:gd name="T3" fmla="*/ 3 h 11"/>
                  <a:gd name="T4" fmla="*/ 32 w 43"/>
                  <a:gd name="T5" fmla="*/ 3 h 11"/>
                  <a:gd name="T6" fmla="*/ 35 w 43"/>
                  <a:gd name="T7" fmla="*/ 5 h 11"/>
                  <a:gd name="T8" fmla="*/ 37 w 43"/>
                  <a:gd name="T9" fmla="*/ 5 h 11"/>
                  <a:gd name="T10" fmla="*/ 38 w 43"/>
                  <a:gd name="T11" fmla="*/ 5 h 11"/>
                  <a:gd name="T12" fmla="*/ 43 w 43"/>
                  <a:gd name="T13" fmla="*/ 6 h 11"/>
                  <a:gd name="T14" fmla="*/ 43 w 43"/>
                  <a:gd name="T15" fmla="*/ 8 h 11"/>
                  <a:gd name="T16" fmla="*/ 37 w 43"/>
                  <a:gd name="T17" fmla="*/ 10 h 11"/>
                  <a:gd name="T18" fmla="*/ 30 w 43"/>
                  <a:gd name="T19" fmla="*/ 8 h 11"/>
                  <a:gd name="T20" fmla="*/ 29 w 43"/>
                  <a:gd name="T21" fmla="*/ 6 h 11"/>
                  <a:gd name="T22" fmla="*/ 25 w 43"/>
                  <a:gd name="T23" fmla="*/ 5 h 11"/>
                  <a:gd name="T24" fmla="*/ 24 w 43"/>
                  <a:gd name="T25" fmla="*/ 5 h 11"/>
                  <a:gd name="T26" fmla="*/ 22 w 43"/>
                  <a:gd name="T27" fmla="*/ 6 h 11"/>
                  <a:gd name="T28" fmla="*/ 22 w 43"/>
                  <a:gd name="T29" fmla="*/ 6 h 11"/>
                  <a:gd name="T30" fmla="*/ 16 w 43"/>
                  <a:gd name="T31" fmla="*/ 8 h 11"/>
                  <a:gd name="T32" fmla="*/ 14 w 43"/>
                  <a:gd name="T33" fmla="*/ 8 h 11"/>
                  <a:gd name="T34" fmla="*/ 11 w 43"/>
                  <a:gd name="T35" fmla="*/ 11 h 11"/>
                  <a:gd name="T36" fmla="*/ 5 w 43"/>
                  <a:gd name="T37" fmla="*/ 11 h 11"/>
                  <a:gd name="T38" fmla="*/ 2 w 43"/>
                  <a:gd name="T39" fmla="*/ 11 h 11"/>
                  <a:gd name="T40" fmla="*/ 0 w 43"/>
                  <a:gd name="T41" fmla="*/ 11 h 11"/>
                  <a:gd name="T42" fmla="*/ 0 w 43"/>
                  <a:gd name="T43" fmla="*/ 6 h 11"/>
                  <a:gd name="T44" fmla="*/ 2 w 43"/>
                  <a:gd name="T45" fmla="*/ 6 h 11"/>
                  <a:gd name="T46" fmla="*/ 3 w 43"/>
                  <a:gd name="T47" fmla="*/ 8 h 11"/>
                  <a:gd name="T48" fmla="*/ 8 w 43"/>
                  <a:gd name="T49" fmla="*/ 8 h 11"/>
                  <a:gd name="T50" fmla="*/ 8 w 43"/>
                  <a:gd name="T51" fmla="*/ 8 h 11"/>
                  <a:gd name="T52" fmla="*/ 11 w 43"/>
                  <a:gd name="T53" fmla="*/ 6 h 11"/>
                  <a:gd name="T54" fmla="*/ 18 w 43"/>
                  <a:gd name="T55" fmla="*/ 6 h 11"/>
                  <a:gd name="T56" fmla="*/ 19 w 43"/>
                  <a:gd name="T57" fmla="*/ 6 h 11"/>
                  <a:gd name="T58" fmla="*/ 18 w 43"/>
                  <a:gd name="T59" fmla="*/ 5 h 11"/>
                  <a:gd name="T60" fmla="*/ 10 w 43"/>
                  <a:gd name="T61" fmla="*/ 6 h 11"/>
                  <a:gd name="T62" fmla="*/ 5 w 43"/>
                  <a:gd name="T63" fmla="*/ 8 h 11"/>
                  <a:gd name="T64" fmla="*/ 3 w 43"/>
                  <a:gd name="T65" fmla="*/ 5 h 11"/>
                  <a:gd name="T66" fmla="*/ 11 w 43"/>
                  <a:gd name="T67" fmla="*/ 5 h 11"/>
                  <a:gd name="T68" fmla="*/ 19 w 43"/>
                  <a:gd name="T69" fmla="*/ 5 h 11"/>
                  <a:gd name="T70" fmla="*/ 22 w 43"/>
                  <a:gd name="T7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11">
                    <a:moveTo>
                      <a:pt x="24" y="0"/>
                    </a:moveTo>
                    <a:lnTo>
                      <a:pt x="25" y="2"/>
                    </a:lnTo>
                    <a:lnTo>
                      <a:pt x="27" y="2"/>
                    </a:lnTo>
                    <a:lnTo>
                      <a:pt x="29" y="3"/>
                    </a:lnTo>
                    <a:lnTo>
                      <a:pt x="30" y="3"/>
                    </a:lnTo>
                    <a:lnTo>
                      <a:pt x="32" y="3"/>
                    </a:lnTo>
                    <a:lnTo>
                      <a:pt x="33" y="5"/>
                    </a:lnTo>
                    <a:lnTo>
                      <a:pt x="35" y="5"/>
                    </a:lnTo>
                    <a:lnTo>
                      <a:pt x="35" y="5"/>
                    </a:lnTo>
                    <a:lnTo>
                      <a:pt x="37" y="5"/>
                    </a:lnTo>
                    <a:lnTo>
                      <a:pt x="38" y="5"/>
                    </a:lnTo>
                    <a:lnTo>
                      <a:pt x="38" y="5"/>
                    </a:lnTo>
                    <a:lnTo>
                      <a:pt x="41" y="5"/>
                    </a:lnTo>
                    <a:lnTo>
                      <a:pt x="43" y="6"/>
                    </a:lnTo>
                    <a:lnTo>
                      <a:pt x="43" y="6"/>
                    </a:lnTo>
                    <a:lnTo>
                      <a:pt x="43" y="8"/>
                    </a:lnTo>
                    <a:lnTo>
                      <a:pt x="40" y="8"/>
                    </a:lnTo>
                    <a:lnTo>
                      <a:pt x="37" y="10"/>
                    </a:lnTo>
                    <a:lnTo>
                      <a:pt x="33" y="10"/>
                    </a:lnTo>
                    <a:lnTo>
                      <a:pt x="30" y="8"/>
                    </a:lnTo>
                    <a:lnTo>
                      <a:pt x="29" y="6"/>
                    </a:lnTo>
                    <a:lnTo>
                      <a:pt x="29" y="6"/>
                    </a:lnTo>
                    <a:lnTo>
                      <a:pt x="27" y="6"/>
                    </a:lnTo>
                    <a:lnTo>
                      <a:pt x="25" y="5"/>
                    </a:lnTo>
                    <a:lnTo>
                      <a:pt x="24" y="5"/>
                    </a:lnTo>
                    <a:lnTo>
                      <a:pt x="24" y="5"/>
                    </a:lnTo>
                    <a:lnTo>
                      <a:pt x="24" y="5"/>
                    </a:lnTo>
                    <a:lnTo>
                      <a:pt x="22" y="6"/>
                    </a:lnTo>
                    <a:lnTo>
                      <a:pt x="22" y="6"/>
                    </a:lnTo>
                    <a:lnTo>
                      <a:pt x="22" y="6"/>
                    </a:lnTo>
                    <a:lnTo>
                      <a:pt x="19" y="8"/>
                    </a:lnTo>
                    <a:lnTo>
                      <a:pt x="16" y="8"/>
                    </a:lnTo>
                    <a:lnTo>
                      <a:pt x="14" y="8"/>
                    </a:lnTo>
                    <a:lnTo>
                      <a:pt x="14" y="8"/>
                    </a:lnTo>
                    <a:lnTo>
                      <a:pt x="14" y="11"/>
                    </a:lnTo>
                    <a:lnTo>
                      <a:pt x="11" y="11"/>
                    </a:lnTo>
                    <a:lnTo>
                      <a:pt x="8" y="11"/>
                    </a:lnTo>
                    <a:lnTo>
                      <a:pt x="5" y="11"/>
                    </a:lnTo>
                    <a:lnTo>
                      <a:pt x="2" y="11"/>
                    </a:lnTo>
                    <a:lnTo>
                      <a:pt x="2" y="11"/>
                    </a:lnTo>
                    <a:lnTo>
                      <a:pt x="0" y="11"/>
                    </a:lnTo>
                    <a:lnTo>
                      <a:pt x="0" y="11"/>
                    </a:lnTo>
                    <a:lnTo>
                      <a:pt x="0" y="8"/>
                    </a:lnTo>
                    <a:lnTo>
                      <a:pt x="0" y="6"/>
                    </a:lnTo>
                    <a:lnTo>
                      <a:pt x="2" y="6"/>
                    </a:lnTo>
                    <a:lnTo>
                      <a:pt x="2" y="6"/>
                    </a:lnTo>
                    <a:lnTo>
                      <a:pt x="3" y="8"/>
                    </a:lnTo>
                    <a:lnTo>
                      <a:pt x="3" y="8"/>
                    </a:lnTo>
                    <a:lnTo>
                      <a:pt x="5" y="10"/>
                    </a:lnTo>
                    <a:lnTo>
                      <a:pt x="8" y="8"/>
                    </a:lnTo>
                    <a:lnTo>
                      <a:pt x="8" y="8"/>
                    </a:lnTo>
                    <a:lnTo>
                      <a:pt x="8" y="8"/>
                    </a:lnTo>
                    <a:lnTo>
                      <a:pt x="10" y="6"/>
                    </a:lnTo>
                    <a:lnTo>
                      <a:pt x="11" y="6"/>
                    </a:lnTo>
                    <a:lnTo>
                      <a:pt x="14" y="6"/>
                    </a:lnTo>
                    <a:lnTo>
                      <a:pt x="18" y="6"/>
                    </a:lnTo>
                    <a:lnTo>
                      <a:pt x="19" y="6"/>
                    </a:lnTo>
                    <a:lnTo>
                      <a:pt x="19" y="6"/>
                    </a:lnTo>
                    <a:lnTo>
                      <a:pt x="19" y="6"/>
                    </a:lnTo>
                    <a:lnTo>
                      <a:pt x="18" y="5"/>
                    </a:lnTo>
                    <a:lnTo>
                      <a:pt x="13" y="6"/>
                    </a:lnTo>
                    <a:lnTo>
                      <a:pt x="10" y="6"/>
                    </a:lnTo>
                    <a:lnTo>
                      <a:pt x="7" y="8"/>
                    </a:lnTo>
                    <a:lnTo>
                      <a:pt x="5" y="8"/>
                    </a:lnTo>
                    <a:lnTo>
                      <a:pt x="3" y="6"/>
                    </a:lnTo>
                    <a:lnTo>
                      <a:pt x="3" y="5"/>
                    </a:lnTo>
                    <a:lnTo>
                      <a:pt x="7" y="3"/>
                    </a:lnTo>
                    <a:lnTo>
                      <a:pt x="11" y="5"/>
                    </a:lnTo>
                    <a:lnTo>
                      <a:pt x="16" y="5"/>
                    </a:lnTo>
                    <a:lnTo>
                      <a:pt x="19" y="5"/>
                    </a:lnTo>
                    <a:lnTo>
                      <a:pt x="19" y="2"/>
                    </a:lnTo>
                    <a:lnTo>
                      <a:pt x="22" y="2"/>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9" name="Freeform 269">
                <a:extLst>
                  <a:ext uri="{FF2B5EF4-FFF2-40B4-BE49-F238E27FC236}">
                    <a16:creationId xmlns:a16="http://schemas.microsoft.com/office/drawing/2014/main" id="{00CD36CE-3DA5-4F7F-9B33-DFDFED2667BC}"/>
                  </a:ext>
                </a:extLst>
              </p:cNvPr>
              <p:cNvSpPr>
                <a:spLocks noEditPoints="1"/>
              </p:cNvSpPr>
              <p:nvPr/>
            </p:nvSpPr>
            <p:spPr bwMode="auto">
              <a:xfrm>
                <a:off x="3712463" y="1219200"/>
                <a:ext cx="1728960" cy="1280639"/>
              </a:xfrm>
              <a:custGeom>
                <a:avLst/>
                <a:gdLst>
                  <a:gd name="T0" fmla="*/ 310 w 887"/>
                  <a:gd name="T1" fmla="*/ 422 h 657"/>
                  <a:gd name="T2" fmla="*/ 276 w 887"/>
                  <a:gd name="T3" fmla="*/ 430 h 657"/>
                  <a:gd name="T4" fmla="*/ 681 w 887"/>
                  <a:gd name="T5" fmla="*/ 391 h 657"/>
                  <a:gd name="T6" fmla="*/ 662 w 887"/>
                  <a:gd name="T7" fmla="*/ 396 h 657"/>
                  <a:gd name="T8" fmla="*/ 239 w 887"/>
                  <a:gd name="T9" fmla="*/ 345 h 657"/>
                  <a:gd name="T10" fmla="*/ 16 w 887"/>
                  <a:gd name="T11" fmla="*/ 208 h 657"/>
                  <a:gd name="T12" fmla="*/ 801 w 887"/>
                  <a:gd name="T13" fmla="*/ 128 h 657"/>
                  <a:gd name="T14" fmla="*/ 608 w 887"/>
                  <a:gd name="T15" fmla="*/ 0 h 657"/>
                  <a:gd name="T16" fmla="*/ 741 w 887"/>
                  <a:gd name="T17" fmla="*/ 35 h 657"/>
                  <a:gd name="T18" fmla="*/ 739 w 887"/>
                  <a:gd name="T19" fmla="*/ 81 h 657"/>
                  <a:gd name="T20" fmla="*/ 829 w 887"/>
                  <a:gd name="T21" fmla="*/ 63 h 657"/>
                  <a:gd name="T22" fmla="*/ 809 w 887"/>
                  <a:gd name="T23" fmla="*/ 120 h 657"/>
                  <a:gd name="T24" fmla="*/ 777 w 887"/>
                  <a:gd name="T25" fmla="*/ 155 h 657"/>
                  <a:gd name="T26" fmla="*/ 771 w 887"/>
                  <a:gd name="T27" fmla="*/ 203 h 657"/>
                  <a:gd name="T28" fmla="*/ 731 w 887"/>
                  <a:gd name="T29" fmla="*/ 227 h 657"/>
                  <a:gd name="T30" fmla="*/ 766 w 887"/>
                  <a:gd name="T31" fmla="*/ 276 h 657"/>
                  <a:gd name="T32" fmla="*/ 771 w 887"/>
                  <a:gd name="T33" fmla="*/ 292 h 657"/>
                  <a:gd name="T34" fmla="*/ 746 w 887"/>
                  <a:gd name="T35" fmla="*/ 311 h 657"/>
                  <a:gd name="T36" fmla="*/ 676 w 887"/>
                  <a:gd name="T37" fmla="*/ 331 h 657"/>
                  <a:gd name="T38" fmla="*/ 722 w 887"/>
                  <a:gd name="T39" fmla="*/ 336 h 657"/>
                  <a:gd name="T40" fmla="*/ 695 w 887"/>
                  <a:gd name="T41" fmla="*/ 340 h 657"/>
                  <a:gd name="T42" fmla="*/ 739 w 887"/>
                  <a:gd name="T43" fmla="*/ 383 h 657"/>
                  <a:gd name="T44" fmla="*/ 683 w 887"/>
                  <a:gd name="T45" fmla="*/ 377 h 657"/>
                  <a:gd name="T46" fmla="*/ 632 w 887"/>
                  <a:gd name="T47" fmla="*/ 407 h 657"/>
                  <a:gd name="T48" fmla="*/ 725 w 887"/>
                  <a:gd name="T49" fmla="*/ 419 h 657"/>
                  <a:gd name="T50" fmla="*/ 678 w 887"/>
                  <a:gd name="T51" fmla="*/ 448 h 657"/>
                  <a:gd name="T52" fmla="*/ 588 w 887"/>
                  <a:gd name="T53" fmla="*/ 462 h 657"/>
                  <a:gd name="T54" fmla="*/ 541 w 887"/>
                  <a:gd name="T55" fmla="*/ 511 h 657"/>
                  <a:gd name="T56" fmla="*/ 506 w 887"/>
                  <a:gd name="T57" fmla="*/ 520 h 657"/>
                  <a:gd name="T58" fmla="*/ 462 w 887"/>
                  <a:gd name="T59" fmla="*/ 539 h 657"/>
                  <a:gd name="T60" fmla="*/ 459 w 887"/>
                  <a:gd name="T61" fmla="*/ 582 h 657"/>
                  <a:gd name="T62" fmla="*/ 443 w 887"/>
                  <a:gd name="T63" fmla="*/ 610 h 657"/>
                  <a:gd name="T64" fmla="*/ 422 w 887"/>
                  <a:gd name="T65" fmla="*/ 657 h 657"/>
                  <a:gd name="T66" fmla="*/ 392 w 887"/>
                  <a:gd name="T67" fmla="*/ 641 h 657"/>
                  <a:gd name="T68" fmla="*/ 362 w 887"/>
                  <a:gd name="T69" fmla="*/ 632 h 657"/>
                  <a:gd name="T70" fmla="*/ 334 w 887"/>
                  <a:gd name="T71" fmla="*/ 608 h 657"/>
                  <a:gd name="T72" fmla="*/ 321 w 887"/>
                  <a:gd name="T73" fmla="*/ 561 h 657"/>
                  <a:gd name="T74" fmla="*/ 326 w 887"/>
                  <a:gd name="T75" fmla="*/ 547 h 657"/>
                  <a:gd name="T76" fmla="*/ 295 w 887"/>
                  <a:gd name="T77" fmla="*/ 536 h 657"/>
                  <a:gd name="T78" fmla="*/ 302 w 887"/>
                  <a:gd name="T79" fmla="*/ 503 h 657"/>
                  <a:gd name="T80" fmla="*/ 288 w 887"/>
                  <a:gd name="T81" fmla="*/ 495 h 657"/>
                  <a:gd name="T82" fmla="*/ 288 w 887"/>
                  <a:gd name="T83" fmla="*/ 474 h 657"/>
                  <a:gd name="T84" fmla="*/ 290 w 887"/>
                  <a:gd name="T85" fmla="*/ 462 h 657"/>
                  <a:gd name="T86" fmla="*/ 317 w 887"/>
                  <a:gd name="T87" fmla="*/ 432 h 657"/>
                  <a:gd name="T88" fmla="*/ 274 w 887"/>
                  <a:gd name="T89" fmla="*/ 397 h 657"/>
                  <a:gd name="T90" fmla="*/ 301 w 887"/>
                  <a:gd name="T91" fmla="*/ 388 h 657"/>
                  <a:gd name="T92" fmla="*/ 279 w 887"/>
                  <a:gd name="T93" fmla="*/ 363 h 657"/>
                  <a:gd name="T94" fmla="*/ 249 w 887"/>
                  <a:gd name="T95" fmla="*/ 377 h 657"/>
                  <a:gd name="T96" fmla="*/ 255 w 887"/>
                  <a:gd name="T97" fmla="*/ 339 h 657"/>
                  <a:gd name="T98" fmla="*/ 239 w 887"/>
                  <a:gd name="T99" fmla="*/ 306 h 657"/>
                  <a:gd name="T100" fmla="*/ 209 w 887"/>
                  <a:gd name="T101" fmla="*/ 263 h 657"/>
                  <a:gd name="T102" fmla="*/ 102 w 887"/>
                  <a:gd name="T103" fmla="*/ 244 h 657"/>
                  <a:gd name="T104" fmla="*/ 42 w 887"/>
                  <a:gd name="T105" fmla="*/ 225 h 657"/>
                  <a:gd name="T106" fmla="*/ 86 w 887"/>
                  <a:gd name="T107" fmla="*/ 200 h 657"/>
                  <a:gd name="T108" fmla="*/ 3 w 887"/>
                  <a:gd name="T109" fmla="*/ 188 h 657"/>
                  <a:gd name="T110" fmla="*/ 105 w 887"/>
                  <a:gd name="T111" fmla="*/ 150 h 657"/>
                  <a:gd name="T112" fmla="*/ 102 w 887"/>
                  <a:gd name="T113" fmla="*/ 104 h 657"/>
                  <a:gd name="T114" fmla="*/ 191 w 887"/>
                  <a:gd name="T115" fmla="*/ 62 h 657"/>
                  <a:gd name="T116" fmla="*/ 279 w 887"/>
                  <a:gd name="T117" fmla="*/ 69 h 657"/>
                  <a:gd name="T118" fmla="*/ 408 w 887"/>
                  <a:gd name="T119" fmla="*/ 54 h 657"/>
                  <a:gd name="T120" fmla="*/ 448 w 887"/>
                  <a:gd name="T121" fmla="*/ 17 h 657"/>
                  <a:gd name="T122" fmla="*/ 541 w 887"/>
                  <a:gd name="T123" fmla="*/ 3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7" h="657">
                    <a:moveTo>
                      <a:pt x="384" y="634"/>
                    </a:moveTo>
                    <a:lnTo>
                      <a:pt x="384" y="634"/>
                    </a:lnTo>
                    <a:lnTo>
                      <a:pt x="384" y="635"/>
                    </a:lnTo>
                    <a:lnTo>
                      <a:pt x="384" y="637"/>
                    </a:lnTo>
                    <a:lnTo>
                      <a:pt x="383" y="640"/>
                    </a:lnTo>
                    <a:lnTo>
                      <a:pt x="381" y="638"/>
                    </a:lnTo>
                    <a:lnTo>
                      <a:pt x="380" y="637"/>
                    </a:lnTo>
                    <a:lnTo>
                      <a:pt x="378" y="637"/>
                    </a:lnTo>
                    <a:lnTo>
                      <a:pt x="377" y="637"/>
                    </a:lnTo>
                    <a:lnTo>
                      <a:pt x="377" y="637"/>
                    </a:lnTo>
                    <a:lnTo>
                      <a:pt x="381" y="634"/>
                    </a:lnTo>
                    <a:lnTo>
                      <a:pt x="384" y="634"/>
                    </a:lnTo>
                    <a:close/>
                    <a:moveTo>
                      <a:pt x="517" y="523"/>
                    </a:moveTo>
                    <a:lnTo>
                      <a:pt x="519" y="525"/>
                    </a:lnTo>
                    <a:lnTo>
                      <a:pt x="519" y="528"/>
                    </a:lnTo>
                    <a:lnTo>
                      <a:pt x="517" y="528"/>
                    </a:lnTo>
                    <a:lnTo>
                      <a:pt x="515" y="528"/>
                    </a:lnTo>
                    <a:lnTo>
                      <a:pt x="514" y="526"/>
                    </a:lnTo>
                    <a:lnTo>
                      <a:pt x="515" y="525"/>
                    </a:lnTo>
                    <a:lnTo>
                      <a:pt x="517" y="523"/>
                    </a:lnTo>
                    <a:close/>
                    <a:moveTo>
                      <a:pt x="314" y="419"/>
                    </a:moveTo>
                    <a:lnTo>
                      <a:pt x="317" y="421"/>
                    </a:lnTo>
                    <a:lnTo>
                      <a:pt x="320" y="421"/>
                    </a:lnTo>
                    <a:lnTo>
                      <a:pt x="320" y="422"/>
                    </a:lnTo>
                    <a:lnTo>
                      <a:pt x="320" y="422"/>
                    </a:lnTo>
                    <a:lnTo>
                      <a:pt x="317" y="424"/>
                    </a:lnTo>
                    <a:lnTo>
                      <a:pt x="317" y="427"/>
                    </a:lnTo>
                    <a:lnTo>
                      <a:pt x="315" y="427"/>
                    </a:lnTo>
                    <a:lnTo>
                      <a:pt x="317" y="429"/>
                    </a:lnTo>
                    <a:lnTo>
                      <a:pt x="315" y="429"/>
                    </a:lnTo>
                    <a:lnTo>
                      <a:pt x="314" y="430"/>
                    </a:lnTo>
                    <a:lnTo>
                      <a:pt x="312" y="430"/>
                    </a:lnTo>
                    <a:lnTo>
                      <a:pt x="312" y="429"/>
                    </a:lnTo>
                    <a:lnTo>
                      <a:pt x="310" y="426"/>
                    </a:lnTo>
                    <a:lnTo>
                      <a:pt x="310" y="424"/>
                    </a:lnTo>
                    <a:lnTo>
                      <a:pt x="310" y="422"/>
                    </a:lnTo>
                    <a:lnTo>
                      <a:pt x="310" y="421"/>
                    </a:lnTo>
                    <a:lnTo>
                      <a:pt x="312" y="419"/>
                    </a:lnTo>
                    <a:lnTo>
                      <a:pt x="314" y="419"/>
                    </a:lnTo>
                    <a:close/>
                    <a:moveTo>
                      <a:pt x="266" y="410"/>
                    </a:moveTo>
                    <a:lnTo>
                      <a:pt x="273" y="410"/>
                    </a:lnTo>
                    <a:lnTo>
                      <a:pt x="280" y="411"/>
                    </a:lnTo>
                    <a:lnTo>
                      <a:pt x="282" y="413"/>
                    </a:lnTo>
                    <a:lnTo>
                      <a:pt x="285" y="415"/>
                    </a:lnTo>
                    <a:lnTo>
                      <a:pt x="290" y="419"/>
                    </a:lnTo>
                    <a:lnTo>
                      <a:pt x="295" y="421"/>
                    </a:lnTo>
                    <a:lnTo>
                      <a:pt x="301" y="422"/>
                    </a:lnTo>
                    <a:lnTo>
                      <a:pt x="301" y="424"/>
                    </a:lnTo>
                    <a:lnTo>
                      <a:pt x="301" y="424"/>
                    </a:lnTo>
                    <a:lnTo>
                      <a:pt x="301" y="426"/>
                    </a:lnTo>
                    <a:lnTo>
                      <a:pt x="301" y="426"/>
                    </a:lnTo>
                    <a:lnTo>
                      <a:pt x="301" y="426"/>
                    </a:lnTo>
                    <a:lnTo>
                      <a:pt x="301" y="427"/>
                    </a:lnTo>
                    <a:lnTo>
                      <a:pt x="302" y="427"/>
                    </a:lnTo>
                    <a:lnTo>
                      <a:pt x="302" y="427"/>
                    </a:lnTo>
                    <a:lnTo>
                      <a:pt x="301" y="429"/>
                    </a:lnTo>
                    <a:lnTo>
                      <a:pt x="299" y="430"/>
                    </a:lnTo>
                    <a:lnTo>
                      <a:pt x="290" y="433"/>
                    </a:lnTo>
                    <a:lnTo>
                      <a:pt x="287" y="435"/>
                    </a:lnTo>
                    <a:lnTo>
                      <a:pt x="279" y="437"/>
                    </a:lnTo>
                    <a:lnTo>
                      <a:pt x="276" y="437"/>
                    </a:lnTo>
                    <a:lnTo>
                      <a:pt x="276" y="437"/>
                    </a:lnTo>
                    <a:lnTo>
                      <a:pt x="274" y="435"/>
                    </a:lnTo>
                    <a:lnTo>
                      <a:pt x="271" y="435"/>
                    </a:lnTo>
                    <a:lnTo>
                      <a:pt x="271" y="433"/>
                    </a:lnTo>
                    <a:lnTo>
                      <a:pt x="269" y="433"/>
                    </a:lnTo>
                    <a:lnTo>
                      <a:pt x="269" y="432"/>
                    </a:lnTo>
                    <a:lnTo>
                      <a:pt x="271" y="432"/>
                    </a:lnTo>
                    <a:lnTo>
                      <a:pt x="274" y="432"/>
                    </a:lnTo>
                    <a:lnTo>
                      <a:pt x="277" y="432"/>
                    </a:lnTo>
                    <a:lnTo>
                      <a:pt x="276" y="430"/>
                    </a:lnTo>
                    <a:lnTo>
                      <a:pt x="276" y="430"/>
                    </a:lnTo>
                    <a:lnTo>
                      <a:pt x="274" y="430"/>
                    </a:lnTo>
                    <a:lnTo>
                      <a:pt x="273" y="430"/>
                    </a:lnTo>
                    <a:lnTo>
                      <a:pt x="273" y="429"/>
                    </a:lnTo>
                    <a:lnTo>
                      <a:pt x="271" y="429"/>
                    </a:lnTo>
                    <a:lnTo>
                      <a:pt x="265" y="429"/>
                    </a:lnTo>
                    <a:lnTo>
                      <a:pt x="261" y="427"/>
                    </a:lnTo>
                    <a:lnTo>
                      <a:pt x="260" y="427"/>
                    </a:lnTo>
                    <a:lnTo>
                      <a:pt x="260" y="426"/>
                    </a:lnTo>
                    <a:lnTo>
                      <a:pt x="258" y="426"/>
                    </a:lnTo>
                    <a:lnTo>
                      <a:pt x="260" y="421"/>
                    </a:lnTo>
                    <a:lnTo>
                      <a:pt x="261" y="419"/>
                    </a:lnTo>
                    <a:lnTo>
                      <a:pt x="263" y="419"/>
                    </a:lnTo>
                    <a:lnTo>
                      <a:pt x="266" y="419"/>
                    </a:lnTo>
                    <a:lnTo>
                      <a:pt x="268" y="419"/>
                    </a:lnTo>
                    <a:lnTo>
                      <a:pt x="263" y="418"/>
                    </a:lnTo>
                    <a:lnTo>
                      <a:pt x="261" y="416"/>
                    </a:lnTo>
                    <a:lnTo>
                      <a:pt x="260" y="416"/>
                    </a:lnTo>
                    <a:lnTo>
                      <a:pt x="260" y="415"/>
                    </a:lnTo>
                    <a:lnTo>
                      <a:pt x="260" y="413"/>
                    </a:lnTo>
                    <a:lnTo>
                      <a:pt x="260" y="413"/>
                    </a:lnTo>
                    <a:lnTo>
                      <a:pt x="261" y="411"/>
                    </a:lnTo>
                    <a:lnTo>
                      <a:pt x="261" y="411"/>
                    </a:lnTo>
                    <a:lnTo>
                      <a:pt x="266" y="410"/>
                    </a:lnTo>
                    <a:close/>
                    <a:moveTo>
                      <a:pt x="301" y="392"/>
                    </a:moveTo>
                    <a:lnTo>
                      <a:pt x="304" y="392"/>
                    </a:lnTo>
                    <a:lnTo>
                      <a:pt x="306" y="394"/>
                    </a:lnTo>
                    <a:lnTo>
                      <a:pt x="307" y="396"/>
                    </a:lnTo>
                    <a:lnTo>
                      <a:pt x="306" y="396"/>
                    </a:lnTo>
                    <a:lnTo>
                      <a:pt x="304" y="396"/>
                    </a:lnTo>
                    <a:lnTo>
                      <a:pt x="299" y="396"/>
                    </a:lnTo>
                    <a:lnTo>
                      <a:pt x="299" y="394"/>
                    </a:lnTo>
                    <a:lnTo>
                      <a:pt x="299" y="394"/>
                    </a:lnTo>
                    <a:lnTo>
                      <a:pt x="299" y="392"/>
                    </a:lnTo>
                    <a:lnTo>
                      <a:pt x="301" y="392"/>
                    </a:lnTo>
                    <a:close/>
                    <a:moveTo>
                      <a:pt x="679" y="391"/>
                    </a:moveTo>
                    <a:lnTo>
                      <a:pt x="681" y="391"/>
                    </a:lnTo>
                    <a:lnTo>
                      <a:pt x="683" y="391"/>
                    </a:lnTo>
                    <a:lnTo>
                      <a:pt x="683" y="392"/>
                    </a:lnTo>
                    <a:lnTo>
                      <a:pt x="684" y="392"/>
                    </a:lnTo>
                    <a:lnTo>
                      <a:pt x="686" y="394"/>
                    </a:lnTo>
                    <a:lnTo>
                      <a:pt x="686" y="396"/>
                    </a:lnTo>
                    <a:lnTo>
                      <a:pt x="686" y="396"/>
                    </a:lnTo>
                    <a:lnTo>
                      <a:pt x="686" y="397"/>
                    </a:lnTo>
                    <a:lnTo>
                      <a:pt x="686" y="397"/>
                    </a:lnTo>
                    <a:lnTo>
                      <a:pt x="684" y="397"/>
                    </a:lnTo>
                    <a:lnTo>
                      <a:pt x="686" y="399"/>
                    </a:lnTo>
                    <a:lnTo>
                      <a:pt x="686" y="399"/>
                    </a:lnTo>
                    <a:lnTo>
                      <a:pt x="686" y="400"/>
                    </a:lnTo>
                    <a:lnTo>
                      <a:pt x="686" y="400"/>
                    </a:lnTo>
                    <a:lnTo>
                      <a:pt x="679" y="402"/>
                    </a:lnTo>
                    <a:lnTo>
                      <a:pt x="678" y="403"/>
                    </a:lnTo>
                    <a:lnTo>
                      <a:pt x="676" y="405"/>
                    </a:lnTo>
                    <a:lnTo>
                      <a:pt x="673" y="407"/>
                    </a:lnTo>
                    <a:lnTo>
                      <a:pt x="673" y="407"/>
                    </a:lnTo>
                    <a:lnTo>
                      <a:pt x="671" y="405"/>
                    </a:lnTo>
                    <a:lnTo>
                      <a:pt x="668" y="403"/>
                    </a:lnTo>
                    <a:lnTo>
                      <a:pt x="660" y="403"/>
                    </a:lnTo>
                    <a:lnTo>
                      <a:pt x="653" y="405"/>
                    </a:lnTo>
                    <a:lnTo>
                      <a:pt x="649" y="407"/>
                    </a:lnTo>
                    <a:lnTo>
                      <a:pt x="648" y="405"/>
                    </a:lnTo>
                    <a:lnTo>
                      <a:pt x="648" y="405"/>
                    </a:lnTo>
                    <a:lnTo>
                      <a:pt x="648" y="405"/>
                    </a:lnTo>
                    <a:lnTo>
                      <a:pt x="648" y="402"/>
                    </a:lnTo>
                    <a:lnTo>
                      <a:pt x="649" y="402"/>
                    </a:lnTo>
                    <a:lnTo>
                      <a:pt x="651" y="400"/>
                    </a:lnTo>
                    <a:lnTo>
                      <a:pt x="653" y="399"/>
                    </a:lnTo>
                    <a:lnTo>
                      <a:pt x="651" y="397"/>
                    </a:lnTo>
                    <a:lnTo>
                      <a:pt x="653" y="394"/>
                    </a:lnTo>
                    <a:lnTo>
                      <a:pt x="654" y="394"/>
                    </a:lnTo>
                    <a:lnTo>
                      <a:pt x="657" y="394"/>
                    </a:lnTo>
                    <a:lnTo>
                      <a:pt x="659" y="396"/>
                    </a:lnTo>
                    <a:lnTo>
                      <a:pt x="662" y="396"/>
                    </a:lnTo>
                    <a:lnTo>
                      <a:pt x="668" y="394"/>
                    </a:lnTo>
                    <a:lnTo>
                      <a:pt x="671" y="394"/>
                    </a:lnTo>
                    <a:lnTo>
                      <a:pt x="679" y="391"/>
                    </a:lnTo>
                    <a:close/>
                    <a:moveTo>
                      <a:pt x="279" y="383"/>
                    </a:moveTo>
                    <a:lnTo>
                      <a:pt x="279" y="385"/>
                    </a:lnTo>
                    <a:lnTo>
                      <a:pt x="280" y="386"/>
                    </a:lnTo>
                    <a:lnTo>
                      <a:pt x="280" y="388"/>
                    </a:lnTo>
                    <a:lnTo>
                      <a:pt x="280" y="388"/>
                    </a:lnTo>
                    <a:lnTo>
                      <a:pt x="280" y="389"/>
                    </a:lnTo>
                    <a:lnTo>
                      <a:pt x="279" y="389"/>
                    </a:lnTo>
                    <a:lnTo>
                      <a:pt x="279" y="391"/>
                    </a:lnTo>
                    <a:lnTo>
                      <a:pt x="277" y="391"/>
                    </a:lnTo>
                    <a:lnTo>
                      <a:pt x="274" y="389"/>
                    </a:lnTo>
                    <a:lnTo>
                      <a:pt x="273" y="389"/>
                    </a:lnTo>
                    <a:lnTo>
                      <a:pt x="273" y="388"/>
                    </a:lnTo>
                    <a:lnTo>
                      <a:pt x="273" y="388"/>
                    </a:lnTo>
                    <a:lnTo>
                      <a:pt x="274" y="386"/>
                    </a:lnTo>
                    <a:lnTo>
                      <a:pt x="276" y="385"/>
                    </a:lnTo>
                    <a:lnTo>
                      <a:pt x="279" y="383"/>
                    </a:lnTo>
                    <a:close/>
                    <a:moveTo>
                      <a:pt x="255" y="342"/>
                    </a:moveTo>
                    <a:lnTo>
                      <a:pt x="257" y="342"/>
                    </a:lnTo>
                    <a:lnTo>
                      <a:pt x="257" y="344"/>
                    </a:lnTo>
                    <a:lnTo>
                      <a:pt x="255" y="345"/>
                    </a:lnTo>
                    <a:lnTo>
                      <a:pt x="254" y="347"/>
                    </a:lnTo>
                    <a:lnTo>
                      <a:pt x="250" y="350"/>
                    </a:lnTo>
                    <a:lnTo>
                      <a:pt x="249" y="350"/>
                    </a:lnTo>
                    <a:lnTo>
                      <a:pt x="249" y="348"/>
                    </a:lnTo>
                    <a:lnTo>
                      <a:pt x="247" y="348"/>
                    </a:lnTo>
                    <a:lnTo>
                      <a:pt x="246" y="348"/>
                    </a:lnTo>
                    <a:lnTo>
                      <a:pt x="246" y="347"/>
                    </a:lnTo>
                    <a:lnTo>
                      <a:pt x="246" y="347"/>
                    </a:lnTo>
                    <a:lnTo>
                      <a:pt x="246" y="347"/>
                    </a:lnTo>
                    <a:lnTo>
                      <a:pt x="244" y="347"/>
                    </a:lnTo>
                    <a:lnTo>
                      <a:pt x="243" y="347"/>
                    </a:lnTo>
                    <a:lnTo>
                      <a:pt x="241" y="347"/>
                    </a:lnTo>
                    <a:lnTo>
                      <a:pt x="239" y="345"/>
                    </a:lnTo>
                    <a:lnTo>
                      <a:pt x="243" y="344"/>
                    </a:lnTo>
                    <a:lnTo>
                      <a:pt x="243" y="344"/>
                    </a:lnTo>
                    <a:lnTo>
                      <a:pt x="247" y="344"/>
                    </a:lnTo>
                    <a:lnTo>
                      <a:pt x="249" y="344"/>
                    </a:lnTo>
                    <a:lnTo>
                      <a:pt x="250" y="344"/>
                    </a:lnTo>
                    <a:lnTo>
                      <a:pt x="252" y="344"/>
                    </a:lnTo>
                    <a:lnTo>
                      <a:pt x="254" y="342"/>
                    </a:lnTo>
                    <a:lnTo>
                      <a:pt x="255" y="342"/>
                    </a:lnTo>
                    <a:close/>
                    <a:moveTo>
                      <a:pt x="793" y="270"/>
                    </a:moveTo>
                    <a:lnTo>
                      <a:pt x="794" y="273"/>
                    </a:lnTo>
                    <a:lnTo>
                      <a:pt x="794" y="274"/>
                    </a:lnTo>
                    <a:lnTo>
                      <a:pt x="796" y="277"/>
                    </a:lnTo>
                    <a:lnTo>
                      <a:pt x="799" y="276"/>
                    </a:lnTo>
                    <a:lnTo>
                      <a:pt x="801" y="279"/>
                    </a:lnTo>
                    <a:lnTo>
                      <a:pt x="799" y="281"/>
                    </a:lnTo>
                    <a:lnTo>
                      <a:pt x="788" y="281"/>
                    </a:lnTo>
                    <a:lnTo>
                      <a:pt x="783" y="281"/>
                    </a:lnTo>
                    <a:lnTo>
                      <a:pt x="780" y="279"/>
                    </a:lnTo>
                    <a:lnTo>
                      <a:pt x="780" y="276"/>
                    </a:lnTo>
                    <a:lnTo>
                      <a:pt x="780" y="271"/>
                    </a:lnTo>
                    <a:lnTo>
                      <a:pt x="783" y="270"/>
                    </a:lnTo>
                    <a:lnTo>
                      <a:pt x="787" y="271"/>
                    </a:lnTo>
                    <a:lnTo>
                      <a:pt x="790" y="270"/>
                    </a:lnTo>
                    <a:lnTo>
                      <a:pt x="793" y="270"/>
                    </a:lnTo>
                    <a:close/>
                    <a:moveTo>
                      <a:pt x="780" y="230"/>
                    </a:moveTo>
                    <a:lnTo>
                      <a:pt x="782" y="232"/>
                    </a:lnTo>
                    <a:lnTo>
                      <a:pt x="783" y="240"/>
                    </a:lnTo>
                    <a:lnTo>
                      <a:pt x="783" y="251"/>
                    </a:lnTo>
                    <a:lnTo>
                      <a:pt x="782" y="251"/>
                    </a:lnTo>
                    <a:lnTo>
                      <a:pt x="777" y="238"/>
                    </a:lnTo>
                    <a:lnTo>
                      <a:pt x="777" y="233"/>
                    </a:lnTo>
                    <a:lnTo>
                      <a:pt x="777" y="230"/>
                    </a:lnTo>
                    <a:lnTo>
                      <a:pt x="780" y="230"/>
                    </a:lnTo>
                    <a:close/>
                    <a:moveTo>
                      <a:pt x="11" y="207"/>
                    </a:moveTo>
                    <a:lnTo>
                      <a:pt x="12" y="207"/>
                    </a:lnTo>
                    <a:lnTo>
                      <a:pt x="16" y="208"/>
                    </a:lnTo>
                    <a:lnTo>
                      <a:pt x="19" y="210"/>
                    </a:lnTo>
                    <a:lnTo>
                      <a:pt x="20" y="210"/>
                    </a:lnTo>
                    <a:lnTo>
                      <a:pt x="20" y="211"/>
                    </a:lnTo>
                    <a:lnTo>
                      <a:pt x="17" y="211"/>
                    </a:lnTo>
                    <a:lnTo>
                      <a:pt x="12" y="211"/>
                    </a:lnTo>
                    <a:lnTo>
                      <a:pt x="6" y="210"/>
                    </a:lnTo>
                    <a:lnTo>
                      <a:pt x="4" y="210"/>
                    </a:lnTo>
                    <a:lnTo>
                      <a:pt x="4" y="208"/>
                    </a:lnTo>
                    <a:lnTo>
                      <a:pt x="6" y="208"/>
                    </a:lnTo>
                    <a:lnTo>
                      <a:pt x="8" y="207"/>
                    </a:lnTo>
                    <a:lnTo>
                      <a:pt x="11" y="207"/>
                    </a:lnTo>
                    <a:close/>
                    <a:moveTo>
                      <a:pt x="794" y="194"/>
                    </a:moveTo>
                    <a:lnTo>
                      <a:pt x="798" y="196"/>
                    </a:lnTo>
                    <a:lnTo>
                      <a:pt x="798" y="197"/>
                    </a:lnTo>
                    <a:lnTo>
                      <a:pt x="796" y="200"/>
                    </a:lnTo>
                    <a:lnTo>
                      <a:pt x="793" y="202"/>
                    </a:lnTo>
                    <a:lnTo>
                      <a:pt x="790" y="202"/>
                    </a:lnTo>
                    <a:lnTo>
                      <a:pt x="790" y="200"/>
                    </a:lnTo>
                    <a:lnTo>
                      <a:pt x="790" y="199"/>
                    </a:lnTo>
                    <a:lnTo>
                      <a:pt x="794" y="196"/>
                    </a:lnTo>
                    <a:lnTo>
                      <a:pt x="794" y="194"/>
                    </a:lnTo>
                    <a:close/>
                    <a:moveTo>
                      <a:pt x="779" y="177"/>
                    </a:moveTo>
                    <a:lnTo>
                      <a:pt x="779" y="177"/>
                    </a:lnTo>
                    <a:lnTo>
                      <a:pt x="779" y="180"/>
                    </a:lnTo>
                    <a:lnTo>
                      <a:pt x="779" y="184"/>
                    </a:lnTo>
                    <a:lnTo>
                      <a:pt x="780" y="188"/>
                    </a:lnTo>
                    <a:lnTo>
                      <a:pt x="779" y="191"/>
                    </a:lnTo>
                    <a:lnTo>
                      <a:pt x="776" y="192"/>
                    </a:lnTo>
                    <a:lnTo>
                      <a:pt x="776" y="189"/>
                    </a:lnTo>
                    <a:lnTo>
                      <a:pt x="774" y="184"/>
                    </a:lnTo>
                    <a:lnTo>
                      <a:pt x="774" y="180"/>
                    </a:lnTo>
                    <a:lnTo>
                      <a:pt x="777" y="177"/>
                    </a:lnTo>
                    <a:lnTo>
                      <a:pt x="779" y="177"/>
                    </a:lnTo>
                    <a:close/>
                    <a:moveTo>
                      <a:pt x="793" y="125"/>
                    </a:moveTo>
                    <a:lnTo>
                      <a:pt x="801" y="125"/>
                    </a:lnTo>
                    <a:lnTo>
                      <a:pt x="801" y="128"/>
                    </a:lnTo>
                    <a:lnTo>
                      <a:pt x="798" y="132"/>
                    </a:lnTo>
                    <a:lnTo>
                      <a:pt x="791" y="136"/>
                    </a:lnTo>
                    <a:lnTo>
                      <a:pt x="783" y="136"/>
                    </a:lnTo>
                    <a:lnTo>
                      <a:pt x="777" y="134"/>
                    </a:lnTo>
                    <a:lnTo>
                      <a:pt x="776" y="131"/>
                    </a:lnTo>
                    <a:lnTo>
                      <a:pt x="779" y="128"/>
                    </a:lnTo>
                    <a:lnTo>
                      <a:pt x="785" y="126"/>
                    </a:lnTo>
                    <a:lnTo>
                      <a:pt x="793" y="125"/>
                    </a:lnTo>
                    <a:close/>
                    <a:moveTo>
                      <a:pt x="774" y="54"/>
                    </a:moveTo>
                    <a:lnTo>
                      <a:pt x="777" y="57"/>
                    </a:lnTo>
                    <a:lnTo>
                      <a:pt x="780" y="60"/>
                    </a:lnTo>
                    <a:lnTo>
                      <a:pt x="783" y="63"/>
                    </a:lnTo>
                    <a:lnTo>
                      <a:pt x="782" y="65"/>
                    </a:lnTo>
                    <a:lnTo>
                      <a:pt x="777" y="65"/>
                    </a:lnTo>
                    <a:lnTo>
                      <a:pt x="772" y="62"/>
                    </a:lnTo>
                    <a:lnTo>
                      <a:pt x="769" y="58"/>
                    </a:lnTo>
                    <a:lnTo>
                      <a:pt x="769" y="55"/>
                    </a:lnTo>
                    <a:lnTo>
                      <a:pt x="771" y="54"/>
                    </a:lnTo>
                    <a:lnTo>
                      <a:pt x="774" y="54"/>
                    </a:lnTo>
                    <a:close/>
                    <a:moveTo>
                      <a:pt x="381" y="33"/>
                    </a:moveTo>
                    <a:lnTo>
                      <a:pt x="396" y="38"/>
                    </a:lnTo>
                    <a:lnTo>
                      <a:pt x="403" y="41"/>
                    </a:lnTo>
                    <a:lnTo>
                      <a:pt x="407" y="44"/>
                    </a:lnTo>
                    <a:lnTo>
                      <a:pt x="405" y="49"/>
                    </a:lnTo>
                    <a:lnTo>
                      <a:pt x="403" y="55"/>
                    </a:lnTo>
                    <a:lnTo>
                      <a:pt x="402" y="55"/>
                    </a:lnTo>
                    <a:lnTo>
                      <a:pt x="396" y="52"/>
                    </a:lnTo>
                    <a:lnTo>
                      <a:pt x="386" y="47"/>
                    </a:lnTo>
                    <a:lnTo>
                      <a:pt x="377" y="46"/>
                    </a:lnTo>
                    <a:lnTo>
                      <a:pt x="369" y="40"/>
                    </a:lnTo>
                    <a:lnTo>
                      <a:pt x="369" y="36"/>
                    </a:lnTo>
                    <a:lnTo>
                      <a:pt x="369" y="35"/>
                    </a:lnTo>
                    <a:lnTo>
                      <a:pt x="377" y="35"/>
                    </a:lnTo>
                    <a:lnTo>
                      <a:pt x="381" y="33"/>
                    </a:lnTo>
                    <a:close/>
                    <a:moveTo>
                      <a:pt x="575" y="0"/>
                    </a:moveTo>
                    <a:lnTo>
                      <a:pt x="608" y="0"/>
                    </a:lnTo>
                    <a:lnTo>
                      <a:pt x="619" y="2"/>
                    </a:lnTo>
                    <a:lnTo>
                      <a:pt x="634" y="3"/>
                    </a:lnTo>
                    <a:lnTo>
                      <a:pt x="642" y="6"/>
                    </a:lnTo>
                    <a:lnTo>
                      <a:pt x="643" y="6"/>
                    </a:lnTo>
                    <a:lnTo>
                      <a:pt x="653" y="8"/>
                    </a:lnTo>
                    <a:lnTo>
                      <a:pt x="662" y="8"/>
                    </a:lnTo>
                    <a:lnTo>
                      <a:pt x="678" y="11"/>
                    </a:lnTo>
                    <a:lnTo>
                      <a:pt x="679" y="13"/>
                    </a:lnTo>
                    <a:lnTo>
                      <a:pt x="678" y="14"/>
                    </a:lnTo>
                    <a:lnTo>
                      <a:pt x="675" y="14"/>
                    </a:lnTo>
                    <a:lnTo>
                      <a:pt x="654" y="16"/>
                    </a:lnTo>
                    <a:lnTo>
                      <a:pt x="618" y="16"/>
                    </a:lnTo>
                    <a:lnTo>
                      <a:pt x="597" y="19"/>
                    </a:lnTo>
                    <a:lnTo>
                      <a:pt x="591" y="19"/>
                    </a:lnTo>
                    <a:lnTo>
                      <a:pt x="589" y="22"/>
                    </a:lnTo>
                    <a:lnTo>
                      <a:pt x="593" y="24"/>
                    </a:lnTo>
                    <a:lnTo>
                      <a:pt x="597" y="22"/>
                    </a:lnTo>
                    <a:lnTo>
                      <a:pt x="613" y="19"/>
                    </a:lnTo>
                    <a:lnTo>
                      <a:pt x="619" y="17"/>
                    </a:lnTo>
                    <a:lnTo>
                      <a:pt x="630" y="19"/>
                    </a:lnTo>
                    <a:lnTo>
                      <a:pt x="646" y="21"/>
                    </a:lnTo>
                    <a:lnTo>
                      <a:pt x="653" y="19"/>
                    </a:lnTo>
                    <a:lnTo>
                      <a:pt x="662" y="19"/>
                    </a:lnTo>
                    <a:lnTo>
                      <a:pt x="675" y="19"/>
                    </a:lnTo>
                    <a:lnTo>
                      <a:pt x="689" y="16"/>
                    </a:lnTo>
                    <a:lnTo>
                      <a:pt x="694" y="22"/>
                    </a:lnTo>
                    <a:lnTo>
                      <a:pt x="698" y="27"/>
                    </a:lnTo>
                    <a:lnTo>
                      <a:pt x="703" y="25"/>
                    </a:lnTo>
                    <a:lnTo>
                      <a:pt x="708" y="27"/>
                    </a:lnTo>
                    <a:lnTo>
                      <a:pt x="708" y="29"/>
                    </a:lnTo>
                    <a:lnTo>
                      <a:pt x="711" y="29"/>
                    </a:lnTo>
                    <a:lnTo>
                      <a:pt x="714" y="29"/>
                    </a:lnTo>
                    <a:lnTo>
                      <a:pt x="727" y="30"/>
                    </a:lnTo>
                    <a:lnTo>
                      <a:pt x="736" y="33"/>
                    </a:lnTo>
                    <a:lnTo>
                      <a:pt x="739" y="33"/>
                    </a:lnTo>
                    <a:lnTo>
                      <a:pt x="741" y="35"/>
                    </a:lnTo>
                    <a:lnTo>
                      <a:pt x="742" y="36"/>
                    </a:lnTo>
                    <a:lnTo>
                      <a:pt x="741" y="38"/>
                    </a:lnTo>
                    <a:lnTo>
                      <a:pt x="735" y="41"/>
                    </a:lnTo>
                    <a:lnTo>
                      <a:pt x="728" y="44"/>
                    </a:lnTo>
                    <a:lnTo>
                      <a:pt x="719" y="46"/>
                    </a:lnTo>
                    <a:lnTo>
                      <a:pt x="708" y="47"/>
                    </a:lnTo>
                    <a:lnTo>
                      <a:pt x="626" y="52"/>
                    </a:lnTo>
                    <a:lnTo>
                      <a:pt x="623" y="54"/>
                    </a:lnTo>
                    <a:lnTo>
                      <a:pt x="621" y="55"/>
                    </a:lnTo>
                    <a:lnTo>
                      <a:pt x="621" y="60"/>
                    </a:lnTo>
                    <a:lnTo>
                      <a:pt x="626" y="60"/>
                    </a:lnTo>
                    <a:lnTo>
                      <a:pt x="635" y="58"/>
                    </a:lnTo>
                    <a:lnTo>
                      <a:pt x="651" y="57"/>
                    </a:lnTo>
                    <a:lnTo>
                      <a:pt x="662" y="57"/>
                    </a:lnTo>
                    <a:lnTo>
                      <a:pt x="689" y="58"/>
                    </a:lnTo>
                    <a:lnTo>
                      <a:pt x="697" y="62"/>
                    </a:lnTo>
                    <a:lnTo>
                      <a:pt x="701" y="68"/>
                    </a:lnTo>
                    <a:lnTo>
                      <a:pt x="711" y="66"/>
                    </a:lnTo>
                    <a:lnTo>
                      <a:pt x="712" y="66"/>
                    </a:lnTo>
                    <a:lnTo>
                      <a:pt x="714" y="65"/>
                    </a:lnTo>
                    <a:lnTo>
                      <a:pt x="716" y="62"/>
                    </a:lnTo>
                    <a:lnTo>
                      <a:pt x="717" y="60"/>
                    </a:lnTo>
                    <a:lnTo>
                      <a:pt x="717" y="58"/>
                    </a:lnTo>
                    <a:lnTo>
                      <a:pt x="719" y="57"/>
                    </a:lnTo>
                    <a:lnTo>
                      <a:pt x="720" y="57"/>
                    </a:lnTo>
                    <a:lnTo>
                      <a:pt x="727" y="55"/>
                    </a:lnTo>
                    <a:lnTo>
                      <a:pt x="741" y="55"/>
                    </a:lnTo>
                    <a:lnTo>
                      <a:pt x="744" y="55"/>
                    </a:lnTo>
                    <a:lnTo>
                      <a:pt x="747" y="58"/>
                    </a:lnTo>
                    <a:lnTo>
                      <a:pt x="747" y="60"/>
                    </a:lnTo>
                    <a:lnTo>
                      <a:pt x="747" y="63"/>
                    </a:lnTo>
                    <a:lnTo>
                      <a:pt x="747" y="65"/>
                    </a:lnTo>
                    <a:lnTo>
                      <a:pt x="747" y="68"/>
                    </a:lnTo>
                    <a:lnTo>
                      <a:pt x="746" y="73"/>
                    </a:lnTo>
                    <a:lnTo>
                      <a:pt x="742" y="77"/>
                    </a:lnTo>
                    <a:lnTo>
                      <a:pt x="739" y="81"/>
                    </a:lnTo>
                    <a:lnTo>
                      <a:pt x="735" y="82"/>
                    </a:lnTo>
                    <a:lnTo>
                      <a:pt x="728" y="88"/>
                    </a:lnTo>
                    <a:lnTo>
                      <a:pt x="727" y="90"/>
                    </a:lnTo>
                    <a:lnTo>
                      <a:pt x="719" y="95"/>
                    </a:lnTo>
                    <a:lnTo>
                      <a:pt x="717" y="98"/>
                    </a:lnTo>
                    <a:lnTo>
                      <a:pt x="717" y="99"/>
                    </a:lnTo>
                    <a:lnTo>
                      <a:pt x="719" y="99"/>
                    </a:lnTo>
                    <a:lnTo>
                      <a:pt x="720" y="98"/>
                    </a:lnTo>
                    <a:lnTo>
                      <a:pt x="722" y="96"/>
                    </a:lnTo>
                    <a:lnTo>
                      <a:pt x="724" y="96"/>
                    </a:lnTo>
                    <a:lnTo>
                      <a:pt x="733" y="92"/>
                    </a:lnTo>
                    <a:lnTo>
                      <a:pt x="736" y="92"/>
                    </a:lnTo>
                    <a:lnTo>
                      <a:pt x="742" y="87"/>
                    </a:lnTo>
                    <a:lnTo>
                      <a:pt x="747" y="85"/>
                    </a:lnTo>
                    <a:lnTo>
                      <a:pt x="750" y="84"/>
                    </a:lnTo>
                    <a:lnTo>
                      <a:pt x="753" y="82"/>
                    </a:lnTo>
                    <a:lnTo>
                      <a:pt x="763" y="73"/>
                    </a:lnTo>
                    <a:lnTo>
                      <a:pt x="769" y="71"/>
                    </a:lnTo>
                    <a:lnTo>
                      <a:pt x="776" y="71"/>
                    </a:lnTo>
                    <a:lnTo>
                      <a:pt x="776" y="74"/>
                    </a:lnTo>
                    <a:lnTo>
                      <a:pt x="783" y="76"/>
                    </a:lnTo>
                    <a:lnTo>
                      <a:pt x="787" y="76"/>
                    </a:lnTo>
                    <a:lnTo>
                      <a:pt x="791" y="76"/>
                    </a:lnTo>
                    <a:lnTo>
                      <a:pt x="793" y="77"/>
                    </a:lnTo>
                    <a:lnTo>
                      <a:pt x="796" y="77"/>
                    </a:lnTo>
                    <a:lnTo>
                      <a:pt x="801" y="79"/>
                    </a:lnTo>
                    <a:lnTo>
                      <a:pt x="804" y="77"/>
                    </a:lnTo>
                    <a:lnTo>
                      <a:pt x="804" y="77"/>
                    </a:lnTo>
                    <a:lnTo>
                      <a:pt x="809" y="74"/>
                    </a:lnTo>
                    <a:lnTo>
                      <a:pt x="812" y="71"/>
                    </a:lnTo>
                    <a:lnTo>
                      <a:pt x="817" y="68"/>
                    </a:lnTo>
                    <a:lnTo>
                      <a:pt x="818" y="66"/>
                    </a:lnTo>
                    <a:lnTo>
                      <a:pt x="820" y="66"/>
                    </a:lnTo>
                    <a:lnTo>
                      <a:pt x="821" y="65"/>
                    </a:lnTo>
                    <a:lnTo>
                      <a:pt x="828" y="63"/>
                    </a:lnTo>
                    <a:lnTo>
                      <a:pt x="829" y="63"/>
                    </a:lnTo>
                    <a:lnTo>
                      <a:pt x="832" y="65"/>
                    </a:lnTo>
                    <a:lnTo>
                      <a:pt x="847" y="65"/>
                    </a:lnTo>
                    <a:lnTo>
                      <a:pt x="854" y="65"/>
                    </a:lnTo>
                    <a:lnTo>
                      <a:pt x="865" y="68"/>
                    </a:lnTo>
                    <a:lnTo>
                      <a:pt x="873" y="69"/>
                    </a:lnTo>
                    <a:lnTo>
                      <a:pt x="876" y="69"/>
                    </a:lnTo>
                    <a:lnTo>
                      <a:pt x="881" y="73"/>
                    </a:lnTo>
                    <a:lnTo>
                      <a:pt x="886" y="76"/>
                    </a:lnTo>
                    <a:lnTo>
                      <a:pt x="887" y="76"/>
                    </a:lnTo>
                    <a:lnTo>
                      <a:pt x="887" y="77"/>
                    </a:lnTo>
                    <a:lnTo>
                      <a:pt x="886" y="77"/>
                    </a:lnTo>
                    <a:lnTo>
                      <a:pt x="876" y="82"/>
                    </a:lnTo>
                    <a:lnTo>
                      <a:pt x="873" y="85"/>
                    </a:lnTo>
                    <a:lnTo>
                      <a:pt x="862" y="90"/>
                    </a:lnTo>
                    <a:lnTo>
                      <a:pt x="858" y="92"/>
                    </a:lnTo>
                    <a:lnTo>
                      <a:pt x="853" y="92"/>
                    </a:lnTo>
                    <a:lnTo>
                      <a:pt x="848" y="92"/>
                    </a:lnTo>
                    <a:lnTo>
                      <a:pt x="843" y="93"/>
                    </a:lnTo>
                    <a:lnTo>
                      <a:pt x="843" y="93"/>
                    </a:lnTo>
                    <a:lnTo>
                      <a:pt x="847" y="96"/>
                    </a:lnTo>
                    <a:lnTo>
                      <a:pt x="847" y="96"/>
                    </a:lnTo>
                    <a:lnTo>
                      <a:pt x="847" y="98"/>
                    </a:lnTo>
                    <a:lnTo>
                      <a:pt x="843" y="99"/>
                    </a:lnTo>
                    <a:lnTo>
                      <a:pt x="843" y="101"/>
                    </a:lnTo>
                    <a:lnTo>
                      <a:pt x="834" y="103"/>
                    </a:lnTo>
                    <a:lnTo>
                      <a:pt x="828" y="104"/>
                    </a:lnTo>
                    <a:lnTo>
                      <a:pt x="821" y="104"/>
                    </a:lnTo>
                    <a:lnTo>
                      <a:pt x="817" y="104"/>
                    </a:lnTo>
                    <a:lnTo>
                      <a:pt x="810" y="107"/>
                    </a:lnTo>
                    <a:lnTo>
                      <a:pt x="813" y="109"/>
                    </a:lnTo>
                    <a:lnTo>
                      <a:pt x="815" y="110"/>
                    </a:lnTo>
                    <a:lnTo>
                      <a:pt x="823" y="112"/>
                    </a:lnTo>
                    <a:lnTo>
                      <a:pt x="823" y="114"/>
                    </a:lnTo>
                    <a:lnTo>
                      <a:pt x="820" y="115"/>
                    </a:lnTo>
                    <a:lnTo>
                      <a:pt x="815" y="118"/>
                    </a:lnTo>
                    <a:lnTo>
                      <a:pt x="809" y="120"/>
                    </a:lnTo>
                    <a:lnTo>
                      <a:pt x="807" y="120"/>
                    </a:lnTo>
                    <a:lnTo>
                      <a:pt x="804" y="120"/>
                    </a:lnTo>
                    <a:lnTo>
                      <a:pt x="802" y="120"/>
                    </a:lnTo>
                    <a:lnTo>
                      <a:pt x="796" y="120"/>
                    </a:lnTo>
                    <a:lnTo>
                      <a:pt x="791" y="120"/>
                    </a:lnTo>
                    <a:lnTo>
                      <a:pt x="782" y="120"/>
                    </a:lnTo>
                    <a:lnTo>
                      <a:pt x="777" y="118"/>
                    </a:lnTo>
                    <a:lnTo>
                      <a:pt x="776" y="117"/>
                    </a:lnTo>
                    <a:lnTo>
                      <a:pt x="772" y="118"/>
                    </a:lnTo>
                    <a:lnTo>
                      <a:pt x="771" y="118"/>
                    </a:lnTo>
                    <a:lnTo>
                      <a:pt x="766" y="121"/>
                    </a:lnTo>
                    <a:lnTo>
                      <a:pt x="763" y="123"/>
                    </a:lnTo>
                    <a:lnTo>
                      <a:pt x="761" y="126"/>
                    </a:lnTo>
                    <a:lnTo>
                      <a:pt x="761" y="128"/>
                    </a:lnTo>
                    <a:lnTo>
                      <a:pt x="761" y="131"/>
                    </a:lnTo>
                    <a:lnTo>
                      <a:pt x="761" y="132"/>
                    </a:lnTo>
                    <a:lnTo>
                      <a:pt x="763" y="134"/>
                    </a:lnTo>
                    <a:lnTo>
                      <a:pt x="765" y="134"/>
                    </a:lnTo>
                    <a:lnTo>
                      <a:pt x="766" y="134"/>
                    </a:lnTo>
                    <a:lnTo>
                      <a:pt x="771" y="134"/>
                    </a:lnTo>
                    <a:lnTo>
                      <a:pt x="772" y="134"/>
                    </a:lnTo>
                    <a:lnTo>
                      <a:pt x="772" y="136"/>
                    </a:lnTo>
                    <a:lnTo>
                      <a:pt x="774" y="137"/>
                    </a:lnTo>
                    <a:lnTo>
                      <a:pt x="774" y="139"/>
                    </a:lnTo>
                    <a:lnTo>
                      <a:pt x="772" y="140"/>
                    </a:lnTo>
                    <a:lnTo>
                      <a:pt x="772" y="144"/>
                    </a:lnTo>
                    <a:lnTo>
                      <a:pt x="772" y="145"/>
                    </a:lnTo>
                    <a:lnTo>
                      <a:pt x="772" y="148"/>
                    </a:lnTo>
                    <a:lnTo>
                      <a:pt x="774" y="148"/>
                    </a:lnTo>
                    <a:lnTo>
                      <a:pt x="776" y="148"/>
                    </a:lnTo>
                    <a:lnTo>
                      <a:pt x="776" y="148"/>
                    </a:lnTo>
                    <a:lnTo>
                      <a:pt x="777" y="150"/>
                    </a:lnTo>
                    <a:lnTo>
                      <a:pt x="779" y="151"/>
                    </a:lnTo>
                    <a:lnTo>
                      <a:pt x="779" y="151"/>
                    </a:lnTo>
                    <a:lnTo>
                      <a:pt x="779" y="153"/>
                    </a:lnTo>
                    <a:lnTo>
                      <a:pt x="777" y="155"/>
                    </a:lnTo>
                    <a:lnTo>
                      <a:pt x="774" y="155"/>
                    </a:lnTo>
                    <a:lnTo>
                      <a:pt x="768" y="156"/>
                    </a:lnTo>
                    <a:lnTo>
                      <a:pt x="768" y="158"/>
                    </a:lnTo>
                    <a:lnTo>
                      <a:pt x="766" y="158"/>
                    </a:lnTo>
                    <a:lnTo>
                      <a:pt x="766" y="159"/>
                    </a:lnTo>
                    <a:lnTo>
                      <a:pt x="765" y="161"/>
                    </a:lnTo>
                    <a:lnTo>
                      <a:pt x="765" y="162"/>
                    </a:lnTo>
                    <a:lnTo>
                      <a:pt x="763" y="164"/>
                    </a:lnTo>
                    <a:lnTo>
                      <a:pt x="761" y="164"/>
                    </a:lnTo>
                    <a:lnTo>
                      <a:pt x="758" y="164"/>
                    </a:lnTo>
                    <a:lnTo>
                      <a:pt x="755" y="166"/>
                    </a:lnTo>
                    <a:lnTo>
                      <a:pt x="747" y="170"/>
                    </a:lnTo>
                    <a:lnTo>
                      <a:pt x="747" y="170"/>
                    </a:lnTo>
                    <a:lnTo>
                      <a:pt x="750" y="172"/>
                    </a:lnTo>
                    <a:lnTo>
                      <a:pt x="750" y="173"/>
                    </a:lnTo>
                    <a:lnTo>
                      <a:pt x="746" y="178"/>
                    </a:lnTo>
                    <a:lnTo>
                      <a:pt x="746" y="181"/>
                    </a:lnTo>
                    <a:lnTo>
                      <a:pt x="744" y="184"/>
                    </a:lnTo>
                    <a:lnTo>
                      <a:pt x="744" y="188"/>
                    </a:lnTo>
                    <a:lnTo>
                      <a:pt x="742" y="191"/>
                    </a:lnTo>
                    <a:lnTo>
                      <a:pt x="739" y="194"/>
                    </a:lnTo>
                    <a:lnTo>
                      <a:pt x="738" y="197"/>
                    </a:lnTo>
                    <a:lnTo>
                      <a:pt x="739" y="200"/>
                    </a:lnTo>
                    <a:lnTo>
                      <a:pt x="741" y="202"/>
                    </a:lnTo>
                    <a:lnTo>
                      <a:pt x="744" y="200"/>
                    </a:lnTo>
                    <a:lnTo>
                      <a:pt x="747" y="196"/>
                    </a:lnTo>
                    <a:lnTo>
                      <a:pt x="752" y="194"/>
                    </a:lnTo>
                    <a:lnTo>
                      <a:pt x="755" y="194"/>
                    </a:lnTo>
                    <a:lnTo>
                      <a:pt x="760" y="196"/>
                    </a:lnTo>
                    <a:lnTo>
                      <a:pt x="763" y="197"/>
                    </a:lnTo>
                    <a:lnTo>
                      <a:pt x="768" y="197"/>
                    </a:lnTo>
                    <a:lnTo>
                      <a:pt x="771" y="199"/>
                    </a:lnTo>
                    <a:lnTo>
                      <a:pt x="772" y="200"/>
                    </a:lnTo>
                    <a:lnTo>
                      <a:pt x="774" y="202"/>
                    </a:lnTo>
                    <a:lnTo>
                      <a:pt x="774" y="203"/>
                    </a:lnTo>
                    <a:lnTo>
                      <a:pt x="771" y="203"/>
                    </a:lnTo>
                    <a:lnTo>
                      <a:pt x="771" y="203"/>
                    </a:lnTo>
                    <a:lnTo>
                      <a:pt x="765" y="200"/>
                    </a:lnTo>
                    <a:lnTo>
                      <a:pt x="761" y="200"/>
                    </a:lnTo>
                    <a:lnTo>
                      <a:pt x="757" y="200"/>
                    </a:lnTo>
                    <a:lnTo>
                      <a:pt x="753" y="202"/>
                    </a:lnTo>
                    <a:lnTo>
                      <a:pt x="757" y="208"/>
                    </a:lnTo>
                    <a:lnTo>
                      <a:pt x="760" y="210"/>
                    </a:lnTo>
                    <a:lnTo>
                      <a:pt x="766" y="211"/>
                    </a:lnTo>
                    <a:lnTo>
                      <a:pt x="769" y="213"/>
                    </a:lnTo>
                    <a:lnTo>
                      <a:pt x="772" y="214"/>
                    </a:lnTo>
                    <a:lnTo>
                      <a:pt x="774" y="214"/>
                    </a:lnTo>
                    <a:lnTo>
                      <a:pt x="776" y="214"/>
                    </a:lnTo>
                    <a:lnTo>
                      <a:pt x="779" y="213"/>
                    </a:lnTo>
                    <a:lnTo>
                      <a:pt x="783" y="213"/>
                    </a:lnTo>
                    <a:lnTo>
                      <a:pt x="787" y="213"/>
                    </a:lnTo>
                    <a:lnTo>
                      <a:pt x="788" y="214"/>
                    </a:lnTo>
                    <a:lnTo>
                      <a:pt x="788" y="218"/>
                    </a:lnTo>
                    <a:lnTo>
                      <a:pt x="788" y="221"/>
                    </a:lnTo>
                    <a:lnTo>
                      <a:pt x="788" y="224"/>
                    </a:lnTo>
                    <a:lnTo>
                      <a:pt x="787" y="225"/>
                    </a:lnTo>
                    <a:lnTo>
                      <a:pt x="785" y="229"/>
                    </a:lnTo>
                    <a:lnTo>
                      <a:pt x="783" y="229"/>
                    </a:lnTo>
                    <a:lnTo>
                      <a:pt x="782" y="229"/>
                    </a:lnTo>
                    <a:lnTo>
                      <a:pt x="780" y="229"/>
                    </a:lnTo>
                    <a:lnTo>
                      <a:pt x="779" y="227"/>
                    </a:lnTo>
                    <a:lnTo>
                      <a:pt x="776" y="227"/>
                    </a:lnTo>
                    <a:lnTo>
                      <a:pt x="771" y="225"/>
                    </a:lnTo>
                    <a:lnTo>
                      <a:pt x="766" y="224"/>
                    </a:lnTo>
                    <a:lnTo>
                      <a:pt x="763" y="224"/>
                    </a:lnTo>
                    <a:lnTo>
                      <a:pt x="757" y="224"/>
                    </a:lnTo>
                    <a:lnTo>
                      <a:pt x="750" y="225"/>
                    </a:lnTo>
                    <a:lnTo>
                      <a:pt x="750" y="225"/>
                    </a:lnTo>
                    <a:lnTo>
                      <a:pt x="741" y="230"/>
                    </a:lnTo>
                    <a:lnTo>
                      <a:pt x="738" y="230"/>
                    </a:lnTo>
                    <a:lnTo>
                      <a:pt x="736" y="229"/>
                    </a:lnTo>
                    <a:lnTo>
                      <a:pt x="731" y="227"/>
                    </a:lnTo>
                    <a:lnTo>
                      <a:pt x="730" y="227"/>
                    </a:lnTo>
                    <a:lnTo>
                      <a:pt x="727" y="230"/>
                    </a:lnTo>
                    <a:lnTo>
                      <a:pt x="727" y="230"/>
                    </a:lnTo>
                    <a:lnTo>
                      <a:pt x="727" y="232"/>
                    </a:lnTo>
                    <a:lnTo>
                      <a:pt x="728" y="233"/>
                    </a:lnTo>
                    <a:lnTo>
                      <a:pt x="730" y="233"/>
                    </a:lnTo>
                    <a:lnTo>
                      <a:pt x="730" y="233"/>
                    </a:lnTo>
                    <a:lnTo>
                      <a:pt x="735" y="233"/>
                    </a:lnTo>
                    <a:lnTo>
                      <a:pt x="736" y="235"/>
                    </a:lnTo>
                    <a:lnTo>
                      <a:pt x="738" y="240"/>
                    </a:lnTo>
                    <a:lnTo>
                      <a:pt x="741" y="243"/>
                    </a:lnTo>
                    <a:lnTo>
                      <a:pt x="742" y="243"/>
                    </a:lnTo>
                    <a:lnTo>
                      <a:pt x="742" y="244"/>
                    </a:lnTo>
                    <a:lnTo>
                      <a:pt x="747" y="243"/>
                    </a:lnTo>
                    <a:lnTo>
                      <a:pt x="750" y="243"/>
                    </a:lnTo>
                    <a:lnTo>
                      <a:pt x="752" y="243"/>
                    </a:lnTo>
                    <a:lnTo>
                      <a:pt x="755" y="244"/>
                    </a:lnTo>
                    <a:lnTo>
                      <a:pt x="757" y="244"/>
                    </a:lnTo>
                    <a:lnTo>
                      <a:pt x="760" y="244"/>
                    </a:lnTo>
                    <a:lnTo>
                      <a:pt x="761" y="244"/>
                    </a:lnTo>
                    <a:lnTo>
                      <a:pt x="766" y="248"/>
                    </a:lnTo>
                    <a:lnTo>
                      <a:pt x="765" y="252"/>
                    </a:lnTo>
                    <a:lnTo>
                      <a:pt x="766" y="254"/>
                    </a:lnTo>
                    <a:lnTo>
                      <a:pt x="769" y="257"/>
                    </a:lnTo>
                    <a:lnTo>
                      <a:pt x="771" y="259"/>
                    </a:lnTo>
                    <a:lnTo>
                      <a:pt x="771" y="260"/>
                    </a:lnTo>
                    <a:lnTo>
                      <a:pt x="771" y="262"/>
                    </a:lnTo>
                    <a:lnTo>
                      <a:pt x="771" y="263"/>
                    </a:lnTo>
                    <a:lnTo>
                      <a:pt x="772" y="265"/>
                    </a:lnTo>
                    <a:lnTo>
                      <a:pt x="772" y="266"/>
                    </a:lnTo>
                    <a:lnTo>
                      <a:pt x="772" y="270"/>
                    </a:lnTo>
                    <a:lnTo>
                      <a:pt x="772" y="273"/>
                    </a:lnTo>
                    <a:lnTo>
                      <a:pt x="772" y="274"/>
                    </a:lnTo>
                    <a:lnTo>
                      <a:pt x="771" y="276"/>
                    </a:lnTo>
                    <a:lnTo>
                      <a:pt x="768" y="276"/>
                    </a:lnTo>
                    <a:lnTo>
                      <a:pt x="766" y="276"/>
                    </a:lnTo>
                    <a:lnTo>
                      <a:pt x="765" y="274"/>
                    </a:lnTo>
                    <a:lnTo>
                      <a:pt x="763" y="273"/>
                    </a:lnTo>
                    <a:lnTo>
                      <a:pt x="761" y="271"/>
                    </a:lnTo>
                    <a:lnTo>
                      <a:pt x="757" y="271"/>
                    </a:lnTo>
                    <a:lnTo>
                      <a:pt x="750" y="276"/>
                    </a:lnTo>
                    <a:lnTo>
                      <a:pt x="747" y="276"/>
                    </a:lnTo>
                    <a:lnTo>
                      <a:pt x="746" y="277"/>
                    </a:lnTo>
                    <a:lnTo>
                      <a:pt x="744" y="279"/>
                    </a:lnTo>
                    <a:lnTo>
                      <a:pt x="739" y="281"/>
                    </a:lnTo>
                    <a:lnTo>
                      <a:pt x="736" y="279"/>
                    </a:lnTo>
                    <a:lnTo>
                      <a:pt x="731" y="277"/>
                    </a:lnTo>
                    <a:lnTo>
                      <a:pt x="733" y="279"/>
                    </a:lnTo>
                    <a:lnTo>
                      <a:pt x="736" y="281"/>
                    </a:lnTo>
                    <a:lnTo>
                      <a:pt x="738" y="282"/>
                    </a:lnTo>
                    <a:lnTo>
                      <a:pt x="739" y="282"/>
                    </a:lnTo>
                    <a:lnTo>
                      <a:pt x="741" y="282"/>
                    </a:lnTo>
                    <a:lnTo>
                      <a:pt x="742" y="281"/>
                    </a:lnTo>
                    <a:lnTo>
                      <a:pt x="747" y="279"/>
                    </a:lnTo>
                    <a:lnTo>
                      <a:pt x="749" y="279"/>
                    </a:lnTo>
                    <a:lnTo>
                      <a:pt x="749" y="279"/>
                    </a:lnTo>
                    <a:lnTo>
                      <a:pt x="750" y="279"/>
                    </a:lnTo>
                    <a:lnTo>
                      <a:pt x="752" y="281"/>
                    </a:lnTo>
                    <a:lnTo>
                      <a:pt x="752" y="284"/>
                    </a:lnTo>
                    <a:lnTo>
                      <a:pt x="752" y="287"/>
                    </a:lnTo>
                    <a:lnTo>
                      <a:pt x="750" y="288"/>
                    </a:lnTo>
                    <a:lnTo>
                      <a:pt x="750" y="290"/>
                    </a:lnTo>
                    <a:lnTo>
                      <a:pt x="749" y="290"/>
                    </a:lnTo>
                    <a:lnTo>
                      <a:pt x="749" y="290"/>
                    </a:lnTo>
                    <a:lnTo>
                      <a:pt x="752" y="292"/>
                    </a:lnTo>
                    <a:lnTo>
                      <a:pt x="755" y="288"/>
                    </a:lnTo>
                    <a:lnTo>
                      <a:pt x="757" y="285"/>
                    </a:lnTo>
                    <a:lnTo>
                      <a:pt x="758" y="282"/>
                    </a:lnTo>
                    <a:lnTo>
                      <a:pt x="760" y="281"/>
                    </a:lnTo>
                    <a:lnTo>
                      <a:pt x="765" y="282"/>
                    </a:lnTo>
                    <a:lnTo>
                      <a:pt x="766" y="285"/>
                    </a:lnTo>
                    <a:lnTo>
                      <a:pt x="771" y="292"/>
                    </a:lnTo>
                    <a:lnTo>
                      <a:pt x="772" y="292"/>
                    </a:lnTo>
                    <a:lnTo>
                      <a:pt x="774" y="293"/>
                    </a:lnTo>
                    <a:lnTo>
                      <a:pt x="776" y="296"/>
                    </a:lnTo>
                    <a:lnTo>
                      <a:pt x="774" y="298"/>
                    </a:lnTo>
                    <a:lnTo>
                      <a:pt x="774" y="299"/>
                    </a:lnTo>
                    <a:lnTo>
                      <a:pt x="774" y="301"/>
                    </a:lnTo>
                    <a:lnTo>
                      <a:pt x="772" y="301"/>
                    </a:lnTo>
                    <a:lnTo>
                      <a:pt x="771" y="301"/>
                    </a:lnTo>
                    <a:lnTo>
                      <a:pt x="769" y="303"/>
                    </a:lnTo>
                    <a:lnTo>
                      <a:pt x="763" y="301"/>
                    </a:lnTo>
                    <a:lnTo>
                      <a:pt x="760" y="301"/>
                    </a:lnTo>
                    <a:lnTo>
                      <a:pt x="760" y="304"/>
                    </a:lnTo>
                    <a:lnTo>
                      <a:pt x="753" y="306"/>
                    </a:lnTo>
                    <a:lnTo>
                      <a:pt x="747" y="306"/>
                    </a:lnTo>
                    <a:lnTo>
                      <a:pt x="741" y="304"/>
                    </a:lnTo>
                    <a:lnTo>
                      <a:pt x="736" y="303"/>
                    </a:lnTo>
                    <a:lnTo>
                      <a:pt x="738" y="299"/>
                    </a:lnTo>
                    <a:lnTo>
                      <a:pt x="738" y="296"/>
                    </a:lnTo>
                    <a:lnTo>
                      <a:pt x="736" y="293"/>
                    </a:lnTo>
                    <a:lnTo>
                      <a:pt x="735" y="293"/>
                    </a:lnTo>
                    <a:lnTo>
                      <a:pt x="736" y="296"/>
                    </a:lnTo>
                    <a:lnTo>
                      <a:pt x="735" y="298"/>
                    </a:lnTo>
                    <a:lnTo>
                      <a:pt x="731" y="299"/>
                    </a:lnTo>
                    <a:lnTo>
                      <a:pt x="730" y="301"/>
                    </a:lnTo>
                    <a:lnTo>
                      <a:pt x="730" y="301"/>
                    </a:lnTo>
                    <a:lnTo>
                      <a:pt x="731" y="301"/>
                    </a:lnTo>
                    <a:lnTo>
                      <a:pt x="731" y="303"/>
                    </a:lnTo>
                    <a:lnTo>
                      <a:pt x="731" y="304"/>
                    </a:lnTo>
                    <a:lnTo>
                      <a:pt x="731" y="304"/>
                    </a:lnTo>
                    <a:lnTo>
                      <a:pt x="730" y="306"/>
                    </a:lnTo>
                    <a:lnTo>
                      <a:pt x="730" y="307"/>
                    </a:lnTo>
                    <a:lnTo>
                      <a:pt x="730" y="307"/>
                    </a:lnTo>
                    <a:lnTo>
                      <a:pt x="731" y="309"/>
                    </a:lnTo>
                    <a:lnTo>
                      <a:pt x="733" y="309"/>
                    </a:lnTo>
                    <a:lnTo>
                      <a:pt x="735" y="311"/>
                    </a:lnTo>
                    <a:lnTo>
                      <a:pt x="746" y="311"/>
                    </a:lnTo>
                    <a:lnTo>
                      <a:pt x="749" y="311"/>
                    </a:lnTo>
                    <a:lnTo>
                      <a:pt x="758" y="314"/>
                    </a:lnTo>
                    <a:lnTo>
                      <a:pt x="758" y="315"/>
                    </a:lnTo>
                    <a:lnTo>
                      <a:pt x="757" y="320"/>
                    </a:lnTo>
                    <a:lnTo>
                      <a:pt x="757" y="323"/>
                    </a:lnTo>
                    <a:lnTo>
                      <a:pt x="755" y="325"/>
                    </a:lnTo>
                    <a:lnTo>
                      <a:pt x="744" y="325"/>
                    </a:lnTo>
                    <a:lnTo>
                      <a:pt x="741" y="325"/>
                    </a:lnTo>
                    <a:lnTo>
                      <a:pt x="736" y="328"/>
                    </a:lnTo>
                    <a:lnTo>
                      <a:pt x="731" y="329"/>
                    </a:lnTo>
                    <a:lnTo>
                      <a:pt x="730" y="329"/>
                    </a:lnTo>
                    <a:lnTo>
                      <a:pt x="720" y="328"/>
                    </a:lnTo>
                    <a:lnTo>
                      <a:pt x="717" y="326"/>
                    </a:lnTo>
                    <a:lnTo>
                      <a:pt x="709" y="322"/>
                    </a:lnTo>
                    <a:lnTo>
                      <a:pt x="703" y="317"/>
                    </a:lnTo>
                    <a:lnTo>
                      <a:pt x="701" y="318"/>
                    </a:lnTo>
                    <a:lnTo>
                      <a:pt x="700" y="320"/>
                    </a:lnTo>
                    <a:lnTo>
                      <a:pt x="698" y="320"/>
                    </a:lnTo>
                    <a:lnTo>
                      <a:pt x="697" y="320"/>
                    </a:lnTo>
                    <a:lnTo>
                      <a:pt x="695" y="320"/>
                    </a:lnTo>
                    <a:lnTo>
                      <a:pt x="692" y="320"/>
                    </a:lnTo>
                    <a:lnTo>
                      <a:pt x="690" y="317"/>
                    </a:lnTo>
                    <a:lnTo>
                      <a:pt x="686" y="315"/>
                    </a:lnTo>
                    <a:lnTo>
                      <a:pt x="684" y="314"/>
                    </a:lnTo>
                    <a:lnTo>
                      <a:pt x="684" y="314"/>
                    </a:lnTo>
                    <a:lnTo>
                      <a:pt x="686" y="315"/>
                    </a:lnTo>
                    <a:lnTo>
                      <a:pt x="687" y="317"/>
                    </a:lnTo>
                    <a:lnTo>
                      <a:pt x="692" y="322"/>
                    </a:lnTo>
                    <a:lnTo>
                      <a:pt x="695" y="323"/>
                    </a:lnTo>
                    <a:lnTo>
                      <a:pt x="695" y="323"/>
                    </a:lnTo>
                    <a:lnTo>
                      <a:pt x="690" y="323"/>
                    </a:lnTo>
                    <a:lnTo>
                      <a:pt x="687" y="325"/>
                    </a:lnTo>
                    <a:lnTo>
                      <a:pt x="684" y="326"/>
                    </a:lnTo>
                    <a:lnTo>
                      <a:pt x="683" y="329"/>
                    </a:lnTo>
                    <a:lnTo>
                      <a:pt x="681" y="329"/>
                    </a:lnTo>
                    <a:lnTo>
                      <a:pt x="676" y="331"/>
                    </a:lnTo>
                    <a:lnTo>
                      <a:pt x="675" y="331"/>
                    </a:lnTo>
                    <a:lnTo>
                      <a:pt x="671" y="329"/>
                    </a:lnTo>
                    <a:lnTo>
                      <a:pt x="665" y="328"/>
                    </a:lnTo>
                    <a:lnTo>
                      <a:pt x="662" y="326"/>
                    </a:lnTo>
                    <a:lnTo>
                      <a:pt x="659" y="325"/>
                    </a:lnTo>
                    <a:lnTo>
                      <a:pt x="660" y="326"/>
                    </a:lnTo>
                    <a:lnTo>
                      <a:pt x="668" y="329"/>
                    </a:lnTo>
                    <a:lnTo>
                      <a:pt x="668" y="331"/>
                    </a:lnTo>
                    <a:lnTo>
                      <a:pt x="667" y="333"/>
                    </a:lnTo>
                    <a:lnTo>
                      <a:pt x="667" y="333"/>
                    </a:lnTo>
                    <a:lnTo>
                      <a:pt x="665" y="333"/>
                    </a:lnTo>
                    <a:lnTo>
                      <a:pt x="662" y="333"/>
                    </a:lnTo>
                    <a:lnTo>
                      <a:pt x="659" y="333"/>
                    </a:lnTo>
                    <a:lnTo>
                      <a:pt x="656" y="333"/>
                    </a:lnTo>
                    <a:lnTo>
                      <a:pt x="654" y="334"/>
                    </a:lnTo>
                    <a:lnTo>
                      <a:pt x="654" y="334"/>
                    </a:lnTo>
                    <a:lnTo>
                      <a:pt x="656" y="336"/>
                    </a:lnTo>
                    <a:lnTo>
                      <a:pt x="656" y="336"/>
                    </a:lnTo>
                    <a:lnTo>
                      <a:pt x="657" y="336"/>
                    </a:lnTo>
                    <a:lnTo>
                      <a:pt x="660" y="334"/>
                    </a:lnTo>
                    <a:lnTo>
                      <a:pt x="662" y="334"/>
                    </a:lnTo>
                    <a:lnTo>
                      <a:pt x="667" y="334"/>
                    </a:lnTo>
                    <a:lnTo>
                      <a:pt x="670" y="333"/>
                    </a:lnTo>
                    <a:lnTo>
                      <a:pt x="675" y="333"/>
                    </a:lnTo>
                    <a:lnTo>
                      <a:pt x="676" y="333"/>
                    </a:lnTo>
                    <a:lnTo>
                      <a:pt x="686" y="329"/>
                    </a:lnTo>
                    <a:lnTo>
                      <a:pt x="687" y="328"/>
                    </a:lnTo>
                    <a:lnTo>
                      <a:pt x="690" y="326"/>
                    </a:lnTo>
                    <a:lnTo>
                      <a:pt x="697" y="326"/>
                    </a:lnTo>
                    <a:lnTo>
                      <a:pt x="705" y="326"/>
                    </a:lnTo>
                    <a:lnTo>
                      <a:pt x="708" y="326"/>
                    </a:lnTo>
                    <a:lnTo>
                      <a:pt x="709" y="328"/>
                    </a:lnTo>
                    <a:lnTo>
                      <a:pt x="714" y="331"/>
                    </a:lnTo>
                    <a:lnTo>
                      <a:pt x="717" y="333"/>
                    </a:lnTo>
                    <a:lnTo>
                      <a:pt x="720" y="333"/>
                    </a:lnTo>
                    <a:lnTo>
                      <a:pt x="722" y="336"/>
                    </a:lnTo>
                    <a:lnTo>
                      <a:pt x="728" y="337"/>
                    </a:lnTo>
                    <a:lnTo>
                      <a:pt x="731" y="339"/>
                    </a:lnTo>
                    <a:lnTo>
                      <a:pt x="735" y="340"/>
                    </a:lnTo>
                    <a:lnTo>
                      <a:pt x="735" y="345"/>
                    </a:lnTo>
                    <a:lnTo>
                      <a:pt x="735" y="347"/>
                    </a:lnTo>
                    <a:lnTo>
                      <a:pt x="733" y="355"/>
                    </a:lnTo>
                    <a:lnTo>
                      <a:pt x="731" y="355"/>
                    </a:lnTo>
                    <a:lnTo>
                      <a:pt x="731" y="359"/>
                    </a:lnTo>
                    <a:lnTo>
                      <a:pt x="730" y="361"/>
                    </a:lnTo>
                    <a:lnTo>
                      <a:pt x="728" y="361"/>
                    </a:lnTo>
                    <a:lnTo>
                      <a:pt x="725" y="359"/>
                    </a:lnTo>
                    <a:lnTo>
                      <a:pt x="717" y="356"/>
                    </a:lnTo>
                    <a:lnTo>
                      <a:pt x="711" y="355"/>
                    </a:lnTo>
                    <a:lnTo>
                      <a:pt x="708" y="353"/>
                    </a:lnTo>
                    <a:lnTo>
                      <a:pt x="705" y="351"/>
                    </a:lnTo>
                    <a:lnTo>
                      <a:pt x="700" y="347"/>
                    </a:lnTo>
                    <a:lnTo>
                      <a:pt x="698" y="339"/>
                    </a:lnTo>
                    <a:lnTo>
                      <a:pt x="697" y="336"/>
                    </a:lnTo>
                    <a:lnTo>
                      <a:pt x="695" y="336"/>
                    </a:lnTo>
                    <a:lnTo>
                      <a:pt x="692" y="337"/>
                    </a:lnTo>
                    <a:lnTo>
                      <a:pt x="689" y="337"/>
                    </a:lnTo>
                    <a:lnTo>
                      <a:pt x="687" y="339"/>
                    </a:lnTo>
                    <a:lnTo>
                      <a:pt x="679" y="342"/>
                    </a:lnTo>
                    <a:lnTo>
                      <a:pt x="676" y="344"/>
                    </a:lnTo>
                    <a:lnTo>
                      <a:pt x="675" y="344"/>
                    </a:lnTo>
                    <a:lnTo>
                      <a:pt x="667" y="345"/>
                    </a:lnTo>
                    <a:lnTo>
                      <a:pt x="670" y="347"/>
                    </a:lnTo>
                    <a:lnTo>
                      <a:pt x="671" y="347"/>
                    </a:lnTo>
                    <a:lnTo>
                      <a:pt x="675" y="345"/>
                    </a:lnTo>
                    <a:lnTo>
                      <a:pt x="676" y="345"/>
                    </a:lnTo>
                    <a:lnTo>
                      <a:pt x="681" y="344"/>
                    </a:lnTo>
                    <a:lnTo>
                      <a:pt x="686" y="342"/>
                    </a:lnTo>
                    <a:lnTo>
                      <a:pt x="687" y="342"/>
                    </a:lnTo>
                    <a:lnTo>
                      <a:pt x="692" y="340"/>
                    </a:lnTo>
                    <a:lnTo>
                      <a:pt x="694" y="340"/>
                    </a:lnTo>
                    <a:lnTo>
                      <a:pt x="695" y="340"/>
                    </a:lnTo>
                    <a:lnTo>
                      <a:pt x="695" y="340"/>
                    </a:lnTo>
                    <a:lnTo>
                      <a:pt x="697" y="348"/>
                    </a:lnTo>
                    <a:lnTo>
                      <a:pt x="695" y="351"/>
                    </a:lnTo>
                    <a:lnTo>
                      <a:pt x="694" y="351"/>
                    </a:lnTo>
                    <a:lnTo>
                      <a:pt x="689" y="353"/>
                    </a:lnTo>
                    <a:lnTo>
                      <a:pt x="689" y="355"/>
                    </a:lnTo>
                    <a:lnTo>
                      <a:pt x="690" y="355"/>
                    </a:lnTo>
                    <a:lnTo>
                      <a:pt x="694" y="355"/>
                    </a:lnTo>
                    <a:lnTo>
                      <a:pt x="697" y="353"/>
                    </a:lnTo>
                    <a:lnTo>
                      <a:pt x="698" y="353"/>
                    </a:lnTo>
                    <a:lnTo>
                      <a:pt x="700" y="355"/>
                    </a:lnTo>
                    <a:lnTo>
                      <a:pt x="703" y="356"/>
                    </a:lnTo>
                    <a:lnTo>
                      <a:pt x="709" y="359"/>
                    </a:lnTo>
                    <a:lnTo>
                      <a:pt x="712" y="361"/>
                    </a:lnTo>
                    <a:lnTo>
                      <a:pt x="716" y="363"/>
                    </a:lnTo>
                    <a:lnTo>
                      <a:pt x="720" y="364"/>
                    </a:lnTo>
                    <a:lnTo>
                      <a:pt x="722" y="366"/>
                    </a:lnTo>
                    <a:lnTo>
                      <a:pt x="727" y="367"/>
                    </a:lnTo>
                    <a:lnTo>
                      <a:pt x="728" y="367"/>
                    </a:lnTo>
                    <a:lnTo>
                      <a:pt x="730" y="370"/>
                    </a:lnTo>
                    <a:lnTo>
                      <a:pt x="731" y="372"/>
                    </a:lnTo>
                    <a:lnTo>
                      <a:pt x="735" y="372"/>
                    </a:lnTo>
                    <a:lnTo>
                      <a:pt x="735" y="374"/>
                    </a:lnTo>
                    <a:lnTo>
                      <a:pt x="730" y="377"/>
                    </a:lnTo>
                    <a:lnTo>
                      <a:pt x="728" y="378"/>
                    </a:lnTo>
                    <a:lnTo>
                      <a:pt x="727" y="378"/>
                    </a:lnTo>
                    <a:lnTo>
                      <a:pt x="728" y="380"/>
                    </a:lnTo>
                    <a:lnTo>
                      <a:pt x="728" y="381"/>
                    </a:lnTo>
                    <a:lnTo>
                      <a:pt x="728" y="385"/>
                    </a:lnTo>
                    <a:lnTo>
                      <a:pt x="730" y="381"/>
                    </a:lnTo>
                    <a:lnTo>
                      <a:pt x="730" y="380"/>
                    </a:lnTo>
                    <a:lnTo>
                      <a:pt x="731" y="380"/>
                    </a:lnTo>
                    <a:lnTo>
                      <a:pt x="733" y="380"/>
                    </a:lnTo>
                    <a:lnTo>
                      <a:pt x="735" y="378"/>
                    </a:lnTo>
                    <a:lnTo>
                      <a:pt x="738" y="378"/>
                    </a:lnTo>
                    <a:lnTo>
                      <a:pt x="739" y="383"/>
                    </a:lnTo>
                    <a:lnTo>
                      <a:pt x="739" y="386"/>
                    </a:lnTo>
                    <a:lnTo>
                      <a:pt x="739" y="389"/>
                    </a:lnTo>
                    <a:lnTo>
                      <a:pt x="739" y="394"/>
                    </a:lnTo>
                    <a:lnTo>
                      <a:pt x="739" y="396"/>
                    </a:lnTo>
                    <a:lnTo>
                      <a:pt x="741" y="397"/>
                    </a:lnTo>
                    <a:lnTo>
                      <a:pt x="741" y="402"/>
                    </a:lnTo>
                    <a:lnTo>
                      <a:pt x="741" y="403"/>
                    </a:lnTo>
                    <a:lnTo>
                      <a:pt x="741" y="405"/>
                    </a:lnTo>
                    <a:lnTo>
                      <a:pt x="736" y="407"/>
                    </a:lnTo>
                    <a:lnTo>
                      <a:pt x="733" y="405"/>
                    </a:lnTo>
                    <a:lnTo>
                      <a:pt x="730" y="405"/>
                    </a:lnTo>
                    <a:lnTo>
                      <a:pt x="730" y="405"/>
                    </a:lnTo>
                    <a:lnTo>
                      <a:pt x="728" y="403"/>
                    </a:lnTo>
                    <a:lnTo>
                      <a:pt x="728" y="402"/>
                    </a:lnTo>
                    <a:lnTo>
                      <a:pt x="728" y="400"/>
                    </a:lnTo>
                    <a:lnTo>
                      <a:pt x="728" y="396"/>
                    </a:lnTo>
                    <a:lnTo>
                      <a:pt x="727" y="397"/>
                    </a:lnTo>
                    <a:lnTo>
                      <a:pt x="727" y="397"/>
                    </a:lnTo>
                    <a:lnTo>
                      <a:pt x="727" y="399"/>
                    </a:lnTo>
                    <a:lnTo>
                      <a:pt x="727" y="405"/>
                    </a:lnTo>
                    <a:lnTo>
                      <a:pt x="725" y="407"/>
                    </a:lnTo>
                    <a:lnTo>
                      <a:pt x="720" y="407"/>
                    </a:lnTo>
                    <a:lnTo>
                      <a:pt x="717" y="407"/>
                    </a:lnTo>
                    <a:lnTo>
                      <a:pt x="716" y="407"/>
                    </a:lnTo>
                    <a:lnTo>
                      <a:pt x="709" y="403"/>
                    </a:lnTo>
                    <a:lnTo>
                      <a:pt x="706" y="400"/>
                    </a:lnTo>
                    <a:lnTo>
                      <a:pt x="705" y="397"/>
                    </a:lnTo>
                    <a:lnTo>
                      <a:pt x="703" y="394"/>
                    </a:lnTo>
                    <a:lnTo>
                      <a:pt x="701" y="391"/>
                    </a:lnTo>
                    <a:lnTo>
                      <a:pt x="700" y="388"/>
                    </a:lnTo>
                    <a:lnTo>
                      <a:pt x="698" y="386"/>
                    </a:lnTo>
                    <a:lnTo>
                      <a:pt x="695" y="385"/>
                    </a:lnTo>
                    <a:lnTo>
                      <a:pt x="690" y="383"/>
                    </a:lnTo>
                    <a:lnTo>
                      <a:pt x="687" y="381"/>
                    </a:lnTo>
                    <a:lnTo>
                      <a:pt x="686" y="378"/>
                    </a:lnTo>
                    <a:lnTo>
                      <a:pt x="683" y="377"/>
                    </a:lnTo>
                    <a:lnTo>
                      <a:pt x="678" y="377"/>
                    </a:lnTo>
                    <a:lnTo>
                      <a:pt x="673" y="375"/>
                    </a:lnTo>
                    <a:lnTo>
                      <a:pt x="667" y="377"/>
                    </a:lnTo>
                    <a:lnTo>
                      <a:pt x="662" y="375"/>
                    </a:lnTo>
                    <a:lnTo>
                      <a:pt x="660" y="375"/>
                    </a:lnTo>
                    <a:lnTo>
                      <a:pt x="660" y="375"/>
                    </a:lnTo>
                    <a:lnTo>
                      <a:pt x="660" y="377"/>
                    </a:lnTo>
                    <a:lnTo>
                      <a:pt x="667" y="378"/>
                    </a:lnTo>
                    <a:lnTo>
                      <a:pt x="670" y="378"/>
                    </a:lnTo>
                    <a:lnTo>
                      <a:pt x="676" y="378"/>
                    </a:lnTo>
                    <a:lnTo>
                      <a:pt x="679" y="378"/>
                    </a:lnTo>
                    <a:lnTo>
                      <a:pt x="681" y="380"/>
                    </a:lnTo>
                    <a:lnTo>
                      <a:pt x="681" y="381"/>
                    </a:lnTo>
                    <a:lnTo>
                      <a:pt x="681" y="385"/>
                    </a:lnTo>
                    <a:lnTo>
                      <a:pt x="681" y="386"/>
                    </a:lnTo>
                    <a:lnTo>
                      <a:pt x="676" y="389"/>
                    </a:lnTo>
                    <a:lnTo>
                      <a:pt x="675" y="391"/>
                    </a:lnTo>
                    <a:lnTo>
                      <a:pt x="668" y="392"/>
                    </a:lnTo>
                    <a:lnTo>
                      <a:pt x="667" y="392"/>
                    </a:lnTo>
                    <a:lnTo>
                      <a:pt x="662" y="392"/>
                    </a:lnTo>
                    <a:lnTo>
                      <a:pt x="657" y="392"/>
                    </a:lnTo>
                    <a:lnTo>
                      <a:pt x="653" y="392"/>
                    </a:lnTo>
                    <a:lnTo>
                      <a:pt x="649" y="391"/>
                    </a:lnTo>
                    <a:lnTo>
                      <a:pt x="643" y="391"/>
                    </a:lnTo>
                    <a:lnTo>
                      <a:pt x="642" y="392"/>
                    </a:lnTo>
                    <a:lnTo>
                      <a:pt x="643" y="392"/>
                    </a:lnTo>
                    <a:lnTo>
                      <a:pt x="646" y="394"/>
                    </a:lnTo>
                    <a:lnTo>
                      <a:pt x="648" y="394"/>
                    </a:lnTo>
                    <a:lnTo>
                      <a:pt x="648" y="396"/>
                    </a:lnTo>
                    <a:lnTo>
                      <a:pt x="648" y="397"/>
                    </a:lnTo>
                    <a:lnTo>
                      <a:pt x="646" y="399"/>
                    </a:lnTo>
                    <a:lnTo>
                      <a:pt x="646" y="400"/>
                    </a:lnTo>
                    <a:lnTo>
                      <a:pt x="642" y="403"/>
                    </a:lnTo>
                    <a:lnTo>
                      <a:pt x="640" y="403"/>
                    </a:lnTo>
                    <a:lnTo>
                      <a:pt x="634" y="405"/>
                    </a:lnTo>
                    <a:lnTo>
                      <a:pt x="632" y="407"/>
                    </a:lnTo>
                    <a:lnTo>
                      <a:pt x="634" y="407"/>
                    </a:lnTo>
                    <a:lnTo>
                      <a:pt x="638" y="405"/>
                    </a:lnTo>
                    <a:lnTo>
                      <a:pt x="640" y="405"/>
                    </a:lnTo>
                    <a:lnTo>
                      <a:pt x="648" y="407"/>
                    </a:lnTo>
                    <a:lnTo>
                      <a:pt x="654" y="407"/>
                    </a:lnTo>
                    <a:lnTo>
                      <a:pt x="667" y="405"/>
                    </a:lnTo>
                    <a:lnTo>
                      <a:pt x="667" y="405"/>
                    </a:lnTo>
                    <a:lnTo>
                      <a:pt x="668" y="405"/>
                    </a:lnTo>
                    <a:lnTo>
                      <a:pt x="668" y="407"/>
                    </a:lnTo>
                    <a:lnTo>
                      <a:pt x="670" y="407"/>
                    </a:lnTo>
                    <a:lnTo>
                      <a:pt x="668" y="408"/>
                    </a:lnTo>
                    <a:lnTo>
                      <a:pt x="665" y="410"/>
                    </a:lnTo>
                    <a:lnTo>
                      <a:pt x="662" y="410"/>
                    </a:lnTo>
                    <a:lnTo>
                      <a:pt x="659" y="411"/>
                    </a:lnTo>
                    <a:lnTo>
                      <a:pt x="657" y="411"/>
                    </a:lnTo>
                    <a:lnTo>
                      <a:pt x="654" y="415"/>
                    </a:lnTo>
                    <a:lnTo>
                      <a:pt x="654" y="418"/>
                    </a:lnTo>
                    <a:lnTo>
                      <a:pt x="657" y="418"/>
                    </a:lnTo>
                    <a:lnTo>
                      <a:pt x="659" y="416"/>
                    </a:lnTo>
                    <a:lnTo>
                      <a:pt x="660" y="415"/>
                    </a:lnTo>
                    <a:lnTo>
                      <a:pt x="662" y="413"/>
                    </a:lnTo>
                    <a:lnTo>
                      <a:pt x="667" y="411"/>
                    </a:lnTo>
                    <a:lnTo>
                      <a:pt x="671" y="411"/>
                    </a:lnTo>
                    <a:lnTo>
                      <a:pt x="675" y="411"/>
                    </a:lnTo>
                    <a:lnTo>
                      <a:pt x="683" y="408"/>
                    </a:lnTo>
                    <a:lnTo>
                      <a:pt x="684" y="408"/>
                    </a:lnTo>
                    <a:lnTo>
                      <a:pt x="695" y="410"/>
                    </a:lnTo>
                    <a:lnTo>
                      <a:pt x="705" y="413"/>
                    </a:lnTo>
                    <a:lnTo>
                      <a:pt x="711" y="415"/>
                    </a:lnTo>
                    <a:lnTo>
                      <a:pt x="717" y="415"/>
                    </a:lnTo>
                    <a:lnTo>
                      <a:pt x="731" y="415"/>
                    </a:lnTo>
                    <a:lnTo>
                      <a:pt x="731" y="415"/>
                    </a:lnTo>
                    <a:lnTo>
                      <a:pt x="731" y="416"/>
                    </a:lnTo>
                    <a:lnTo>
                      <a:pt x="730" y="416"/>
                    </a:lnTo>
                    <a:lnTo>
                      <a:pt x="728" y="418"/>
                    </a:lnTo>
                    <a:lnTo>
                      <a:pt x="725" y="419"/>
                    </a:lnTo>
                    <a:lnTo>
                      <a:pt x="724" y="419"/>
                    </a:lnTo>
                    <a:lnTo>
                      <a:pt x="724" y="419"/>
                    </a:lnTo>
                    <a:lnTo>
                      <a:pt x="720" y="421"/>
                    </a:lnTo>
                    <a:lnTo>
                      <a:pt x="719" y="421"/>
                    </a:lnTo>
                    <a:lnTo>
                      <a:pt x="720" y="422"/>
                    </a:lnTo>
                    <a:lnTo>
                      <a:pt x="719" y="422"/>
                    </a:lnTo>
                    <a:lnTo>
                      <a:pt x="717" y="422"/>
                    </a:lnTo>
                    <a:lnTo>
                      <a:pt x="712" y="424"/>
                    </a:lnTo>
                    <a:lnTo>
                      <a:pt x="709" y="424"/>
                    </a:lnTo>
                    <a:lnTo>
                      <a:pt x="708" y="424"/>
                    </a:lnTo>
                    <a:lnTo>
                      <a:pt x="708" y="426"/>
                    </a:lnTo>
                    <a:lnTo>
                      <a:pt x="709" y="426"/>
                    </a:lnTo>
                    <a:lnTo>
                      <a:pt x="709" y="427"/>
                    </a:lnTo>
                    <a:lnTo>
                      <a:pt x="709" y="429"/>
                    </a:lnTo>
                    <a:lnTo>
                      <a:pt x="708" y="429"/>
                    </a:lnTo>
                    <a:lnTo>
                      <a:pt x="706" y="429"/>
                    </a:lnTo>
                    <a:lnTo>
                      <a:pt x="703" y="429"/>
                    </a:lnTo>
                    <a:lnTo>
                      <a:pt x="701" y="429"/>
                    </a:lnTo>
                    <a:lnTo>
                      <a:pt x="701" y="429"/>
                    </a:lnTo>
                    <a:lnTo>
                      <a:pt x="703" y="430"/>
                    </a:lnTo>
                    <a:lnTo>
                      <a:pt x="703" y="432"/>
                    </a:lnTo>
                    <a:lnTo>
                      <a:pt x="701" y="432"/>
                    </a:lnTo>
                    <a:lnTo>
                      <a:pt x="700" y="433"/>
                    </a:lnTo>
                    <a:lnTo>
                      <a:pt x="695" y="435"/>
                    </a:lnTo>
                    <a:lnTo>
                      <a:pt x="694" y="437"/>
                    </a:lnTo>
                    <a:lnTo>
                      <a:pt x="689" y="437"/>
                    </a:lnTo>
                    <a:lnTo>
                      <a:pt x="689" y="437"/>
                    </a:lnTo>
                    <a:lnTo>
                      <a:pt x="690" y="438"/>
                    </a:lnTo>
                    <a:lnTo>
                      <a:pt x="690" y="440"/>
                    </a:lnTo>
                    <a:lnTo>
                      <a:pt x="687" y="441"/>
                    </a:lnTo>
                    <a:lnTo>
                      <a:pt x="684" y="443"/>
                    </a:lnTo>
                    <a:lnTo>
                      <a:pt x="683" y="443"/>
                    </a:lnTo>
                    <a:lnTo>
                      <a:pt x="683" y="444"/>
                    </a:lnTo>
                    <a:lnTo>
                      <a:pt x="683" y="444"/>
                    </a:lnTo>
                    <a:lnTo>
                      <a:pt x="681" y="446"/>
                    </a:lnTo>
                    <a:lnTo>
                      <a:pt x="678" y="448"/>
                    </a:lnTo>
                    <a:lnTo>
                      <a:pt x="675" y="449"/>
                    </a:lnTo>
                    <a:lnTo>
                      <a:pt x="673" y="449"/>
                    </a:lnTo>
                    <a:lnTo>
                      <a:pt x="671" y="451"/>
                    </a:lnTo>
                    <a:lnTo>
                      <a:pt x="670" y="451"/>
                    </a:lnTo>
                    <a:lnTo>
                      <a:pt x="667" y="452"/>
                    </a:lnTo>
                    <a:lnTo>
                      <a:pt x="665" y="452"/>
                    </a:lnTo>
                    <a:lnTo>
                      <a:pt x="662" y="454"/>
                    </a:lnTo>
                    <a:lnTo>
                      <a:pt x="659" y="454"/>
                    </a:lnTo>
                    <a:lnTo>
                      <a:pt x="649" y="455"/>
                    </a:lnTo>
                    <a:lnTo>
                      <a:pt x="646" y="457"/>
                    </a:lnTo>
                    <a:lnTo>
                      <a:pt x="643" y="457"/>
                    </a:lnTo>
                    <a:lnTo>
                      <a:pt x="635" y="460"/>
                    </a:lnTo>
                    <a:lnTo>
                      <a:pt x="632" y="460"/>
                    </a:lnTo>
                    <a:lnTo>
                      <a:pt x="630" y="460"/>
                    </a:lnTo>
                    <a:lnTo>
                      <a:pt x="627" y="462"/>
                    </a:lnTo>
                    <a:lnTo>
                      <a:pt x="623" y="460"/>
                    </a:lnTo>
                    <a:lnTo>
                      <a:pt x="621" y="460"/>
                    </a:lnTo>
                    <a:lnTo>
                      <a:pt x="619" y="460"/>
                    </a:lnTo>
                    <a:lnTo>
                      <a:pt x="618" y="462"/>
                    </a:lnTo>
                    <a:lnTo>
                      <a:pt x="616" y="463"/>
                    </a:lnTo>
                    <a:lnTo>
                      <a:pt x="615" y="463"/>
                    </a:lnTo>
                    <a:lnTo>
                      <a:pt x="608" y="462"/>
                    </a:lnTo>
                    <a:lnTo>
                      <a:pt x="608" y="463"/>
                    </a:lnTo>
                    <a:lnTo>
                      <a:pt x="610" y="465"/>
                    </a:lnTo>
                    <a:lnTo>
                      <a:pt x="610" y="465"/>
                    </a:lnTo>
                    <a:lnTo>
                      <a:pt x="607" y="466"/>
                    </a:lnTo>
                    <a:lnTo>
                      <a:pt x="605" y="466"/>
                    </a:lnTo>
                    <a:lnTo>
                      <a:pt x="602" y="466"/>
                    </a:lnTo>
                    <a:lnTo>
                      <a:pt x="599" y="465"/>
                    </a:lnTo>
                    <a:lnTo>
                      <a:pt x="594" y="463"/>
                    </a:lnTo>
                    <a:lnTo>
                      <a:pt x="588" y="459"/>
                    </a:lnTo>
                    <a:lnTo>
                      <a:pt x="585" y="457"/>
                    </a:lnTo>
                    <a:lnTo>
                      <a:pt x="586" y="459"/>
                    </a:lnTo>
                    <a:lnTo>
                      <a:pt x="586" y="460"/>
                    </a:lnTo>
                    <a:lnTo>
                      <a:pt x="588" y="462"/>
                    </a:lnTo>
                    <a:lnTo>
                      <a:pt x="588" y="462"/>
                    </a:lnTo>
                    <a:lnTo>
                      <a:pt x="586" y="462"/>
                    </a:lnTo>
                    <a:lnTo>
                      <a:pt x="586" y="463"/>
                    </a:lnTo>
                    <a:lnTo>
                      <a:pt x="585" y="463"/>
                    </a:lnTo>
                    <a:lnTo>
                      <a:pt x="585" y="463"/>
                    </a:lnTo>
                    <a:lnTo>
                      <a:pt x="586" y="465"/>
                    </a:lnTo>
                    <a:lnTo>
                      <a:pt x="588" y="466"/>
                    </a:lnTo>
                    <a:lnTo>
                      <a:pt x="588" y="468"/>
                    </a:lnTo>
                    <a:lnTo>
                      <a:pt x="586" y="470"/>
                    </a:lnTo>
                    <a:lnTo>
                      <a:pt x="585" y="471"/>
                    </a:lnTo>
                    <a:lnTo>
                      <a:pt x="583" y="471"/>
                    </a:lnTo>
                    <a:lnTo>
                      <a:pt x="577" y="476"/>
                    </a:lnTo>
                    <a:lnTo>
                      <a:pt x="575" y="476"/>
                    </a:lnTo>
                    <a:lnTo>
                      <a:pt x="574" y="478"/>
                    </a:lnTo>
                    <a:lnTo>
                      <a:pt x="574" y="478"/>
                    </a:lnTo>
                    <a:lnTo>
                      <a:pt x="572" y="481"/>
                    </a:lnTo>
                    <a:lnTo>
                      <a:pt x="571" y="482"/>
                    </a:lnTo>
                    <a:lnTo>
                      <a:pt x="569" y="484"/>
                    </a:lnTo>
                    <a:lnTo>
                      <a:pt x="569" y="484"/>
                    </a:lnTo>
                    <a:lnTo>
                      <a:pt x="569" y="484"/>
                    </a:lnTo>
                    <a:lnTo>
                      <a:pt x="569" y="485"/>
                    </a:lnTo>
                    <a:lnTo>
                      <a:pt x="567" y="487"/>
                    </a:lnTo>
                    <a:lnTo>
                      <a:pt x="567" y="489"/>
                    </a:lnTo>
                    <a:lnTo>
                      <a:pt x="563" y="495"/>
                    </a:lnTo>
                    <a:lnTo>
                      <a:pt x="560" y="500"/>
                    </a:lnTo>
                    <a:lnTo>
                      <a:pt x="558" y="501"/>
                    </a:lnTo>
                    <a:lnTo>
                      <a:pt x="558" y="503"/>
                    </a:lnTo>
                    <a:lnTo>
                      <a:pt x="556" y="501"/>
                    </a:lnTo>
                    <a:lnTo>
                      <a:pt x="555" y="503"/>
                    </a:lnTo>
                    <a:lnTo>
                      <a:pt x="555" y="503"/>
                    </a:lnTo>
                    <a:lnTo>
                      <a:pt x="553" y="504"/>
                    </a:lnTo>
                    <a:lnTo>
                      <a:pt x="553" y="506"/>
                    </a:lnTo>
                    <a:lnTo>
                      <a:pt x="552" y="507"/>
                    </a:lnTo>
                    <a:lnTo>
                      <a:pt x="545" y="511"/>
                    </a:lnTo>
                    <a:lnTo>
                      <a:pt x="544" y="511"/>
                    </a:lnTo>
                    <a:lnTo>
                      <a:pt x="542" y="511"/>
                    </a:lnTo>
                    <a:lnTo>
                      <a:pt x="541" y="511"/>
                    </a:lnTo>
                    <a:lnTo>
                      <a:pt x="537" y="509"/>
                    </a:lnTo>
                    <a:lnTo>
                      <a:pt x="536" y="507"/>
                    </a:lnTo>
                    <a:lnTo>
                      <a:pt x="534" y="506"/>
                    </a:lnTo>
                    <a:lnTo>
                      <a:pt x="534" y="507"/>
                    </a:lnTo>
                    <a:lnTo>
                      <a:pt x="534" y="507"/>
                    </a:lnTo>
                    <a:lnTo>
                      <a:pt x="534" y="509"/>
                    </a:lnTo>
                    <a:lnTo>
                      <a:pt x="536" y="509"/>
                    </a:lnTo>
                    <a:lnTo>
                      <a:pt x="537" y="514"/>
                    </a:lnTo>
                    <a:lnTo>
                      <a:pt x="536" y="515"/>
                    </a:lnTo>
                    <a:lnTo>
                      <a:pt x="534" y="515"/>
                    </a:lnTo>
                    <a:lnTo>
                      <a:pt x="531" y="517"/>
                    </a:lnTo>
                    <a:lnTo>
                      <a:pt x="528" y="520"/>
                    </a:lnTo>
                    <a:lnTo>
                      <a:pt x="526" y="522"/>
                    </a:lnTo>
                    <a:lnTo>
                      <a:pt x="526" y="518"/>
                    </a:lnTo>
                    <a:lnTo>
                      <a:pt x="526" y="518"/>
                    </a:lnTo>
                    <a:lnTo>
                      <a:pt x="525" y="517"/>
                    </a:lnTo>
                    <a:lnTo>
                      <a:pt x="525" y="518"/>
                    </a:lnTo>
                    <a:lnTo>
                      <a:pt x="525" y="518"/>
                    </a:lnTo>
                    <a:lnTo>
                      <a:pt x="523" y="522"/>
                    </a:lnTo>
                    <a:lnTo>
                      <a:pt x="523" y="522"/>
                    </a:lnTo>
                    <a:lnTo>
                      <a:pt x="522" y="522"/>
                    </a:lnTo>
                    <a:lnTo>
                      <a:pt x="520" y="523"/>
                    </a:lnTo>
                    <a:lnTo>
                      <a:pt x="519" y="522"/>
                    </a:lnTo>
                    <a:lnTo>
                      <a:pt x="517" y="522"/>
                    </a:lnTo>
                    <a:lnTo>
                      <a:pt x="517" y="520"/>
                    </a:lnTo>
                    <a:lnTo>
                      <a:pt x="514" y="522"/>
                    </a:lnTo>
                    <a:lnTo>
                      <a:pt x="514" y="522"/>
                    </a:lnTo>
                    <a:lnTo>
                      <a:pt x="514" y="523"/>
                    </a:lnTo>
                    <a:lnTo>
                      <a:pt x="512" y="525"/>
                    </a:lnTo>
                    <a:lnTo>
                      <a:pt x="511" y="526"/>
                    </a:lnTo>
                    <a:lnTo>
                      <a:pt x="509" y="526"/>
                    </a:lnTo>
                    <a:lnTo>
                      <a:pt x="507" y="526"/>
                    </a:lnTo>
                    <a:lnTo>
                      <a:pt x="504" y="526"/>
                    </a:lnTo>
                    <a:lnTo>
                      <a:pt x="503" y="525"/>
                    </a:lnTo>
                    <a:lnTo>
                      <a:pt x="506" y="522"/>
                    </a:lnTo>
                    <a:lnTo>
                      <a:pt x="506" y="520"/>
                    </a:lnTo>
                    <a:lnTo>
                      <a:pt x="506" y="520"/>
                    </a:lnTo>
                    <a:lnTo>
                      <a:pt x="506" y="518"/>
                    </a:lnTo>
                    <a:lnTo>
                      <a:pt x="511" y="512"/>
                    </a:lnTo>
                    <a:lnTo>
                      <a:pt x="514" y="511"/>
                    </a:lnTo>
                    <a:lnTo>
                      <a:pt x="514" y="509"/>
                    </a:lnTo>
                    <a:lnTo>
                      <a:pt x="509" y="509"/>
                    </a:lnTo>
                    <a:lnTo>
                      <a:pt x="506" y="507"/>
                    </a:lnTo>
                    <a:lnTo>
                      <a:pt x="503" y="507"/>
                    </a:lnTo>
                    <a:lnTo>
                      <a:pt x="501" y="507"/>
                    </a:lnTo>
                    <a:lnTo>
                      <a:pt x="504" y="509"/>
                    </a:lnTo>
                    <a:lnTo>
                      <a:pt x="507" y="511"/>
                    </a:lnTo>
                    <a:lnTo>
                      <a:pt x="506" y="512"/>
                    </a:lnTo>
                    <a:lnTo>
                      <a:pt x="504" y="514"/>
                    </a:lnTo>
                    <a:lnTo>
                      <a:pt x="503" y="518"/>
                    </a:lnTo>
                    <a:lnTo>
                      <a:pt x="501" y="520"/>
                    </a:lnTo>
                    <a:lnTo>
                      <a:pt x="498" y="517"/>
                    </a:lnTo>
                    <a:lnTo>
                      <a:pt x="496" y="517"/>
                    </a:lnTo>
                    <a:lnTo>
                      <a:pt x="496" y="518"/>
                    </a:lnTo>
                    <a:lnTo>
                      <a:pt x="500" y="522"/>
                    </a:lnTo>
                    <a:lnTo>
                      <a:pt x="501" y="522"/>
                    </a:lnTo>
                    <a:lnTo>
                      <a:pt x="501" y="525"/>
                    </a:lnTo>
                    <a:lnTo>
                      <a:pt x="495" y="526"/>
                    </a:lnTo>
                    <a:lnTo>
                      <a:pt x="487" y="526"/>
                    </a:lnTo>
                    <a:lnTo>
                      <a:pt x="482" y="526"/>
                    </a:lnTo>
                    <a:lnTo>
                      <a:pt x="474" y="528"/>
                    </a:lnTo>
                    <a:lnTo>
                      <a:pt x="473" y="528"/>
                    </a:lnTo>
                    <a:lnTo>
                      <a:pt x="471" y="528"/>
                    </a:lnTo>
                    <a:lnTo>
                      <a:pt x="479" y="533"/>
                    </a:lnTo>
                    <a:lnTo>
                      <a:pt x="481" y="533"/>
                    </a:lnTo>
                    <a:lnTo>
                      <a:pt x="479" y="534"/>
                    </a:lnTo>
                    <a:lnTo>
                      <a:pt x="478" y="534"/>
                    </a:lnTo>
                    <a:lnTo>
                      <a:pt x="476" y="537"/>
                    </a:lnTo>
                    <a:lnTo>
                      <a:pt x="474" y="539"/>
                    </a:lnTo>
                    <a:lnTo>
                      <a:pt x="471" y="541"/>
                    </a:lnTo>
                    <a:lnTo>
                      <a:pt x="465" y="539"/>
                    </a:lnTo>
                    <a:lnTo>
                      <a:pt x="462" y="539"/>
                    </a:lnTo>
                    <a:lnTo>
                      <a:pt x="459" y="539"/>
                    </a:lnTo>
                    <a:lnTo>
                      <a:pt x="459" y="541"/>
                    </a:lnTo>
                    <a:lnTo>
                      <a:pt x="460" y="541"/>
                    </a:lnTo>
                    <a:lnTo>
                      <a:pt x="460" y="544"/>
                    </a:lnTo>
                    <a:lnTo>
                      <a:pt x="462" y="544"/>
                    </a:lnTo>
                    <a:lnTo>
                      <a:pt x="465" y="542"/>
                    </a:lnTo>
                    <a:lnTo>
                      <a:pt x="466" y="545"/>
                    </a:lnTo>
                    <a:lnTo>
                      <a:pt x="468" y="548"/>
                    </a:lnTo>
                    <a:lnTo>
                      <a:pt x="471" y="550"/>
                    </a:lnTo>
                    <a:lnTo>
                      <a:pt x="471" y="552"/>
                    </a:lnTo>
                    <a:lnTo>
                      <a:pt x="471" y="553"/>
                    </a:lnTo>
                    <a:lnTo>
                      <a:pt x="471" y="555"/>
                    </a:lnTo>
                    <a:lnTo>
                      <a:pt x="468" y="556"/>
                    </a:lnTo>
                    <a:lnTo>
                      <a:pt x="465" y="556"/>
                    </a:lnTo>
                    <a:lnTo>
                      <a:pt x="465" y="558"/>
                    </a:lnTo>
                    <a:lnTo>
                      <a:pt x="463" y="559"/>
                    </a:lnTo>
                    <a:lnTo>
                      <a:pt x="460" y="559"/>
                    </a:lnTo>
                    <a:lnTo>
                      <a:pt x="459" y="558"/>
                    </a:lnTo>
                    <a:lnTo>
                      <a:pt x="457" y="558"/>
                    </a:lnTo>
                    <a:lnTo>
                      <a:pt x="452" y="558"/>
                    </a:lnTo>
                    <a:lnTo>
                      <a:pt x="457" y="559"/>
                    </a:lnTo>
                    <a:lnTo>
                      <a:pt x="460" y="561"/>
                    </a:lnTo>
                    <a:lnTo>
                      <a:pt x="460" y="561"/>
                    </a:lnTo>
                    <a:lnTo>
                      <a:pt x="463" y="561"/>
                    </a:lnTo>
                    <a:lnTo>
                      <a:pt x="465" y="561"/>
                    </a:lnTo>
                    <a:lnTo>
                      <a:pt x="465" y="566"/>
                    </a:lnTo>
                    <a:lnTo>
                      <a:pt x="466" y="569"/>
                    </a:lnTo>
                    <a:lnTo>
                      <a:pt x="466" y="570"/>
                    </a:lnTo>
                    <a:lnTo>
                      <a:pt x="463" y="572"/>
                    </a:lnTo>
                    <a:lnTo>
                      <a:pt x="463" y="575"/>
                    </a:lnTo>
                    <a:lnTo>
                      <a:pt x="462" y="575"/>
                    </a:lnTo>
                    <a:lnTo>
                      <a:pt x="459" y="575"/>
                    </a:lnTo>
                    <a:lnTo>
                      <a:pt x="459" y="578"/>
                    </a:lnTo>
                    <a:lnTo>
                      <a:pt x="459" y="580"/>
                    </a:lnTo>
                    <a:lnTo>
                      <a:pt x="459" y="580"/>
                    </a:lnTo>
                    <a:lnTo>
                      <a:pt x="459" y="582"/>
                    </a:lnTo>
                    <a:lnTo>
                      <a:pt x="457" y="583"/>
                    </a:lnTo>
                    <a:lnTo>
                      <a:pt x="455" y="585"/>
                    </a:lnTo>
                    <a:lnTo>
                      <a:pt x="454" y="586"/>
                    </a:lnTo>
                    <a:lnTo>
                      <a:pt x="454" y="586"/>
                    </a:lnTo>
                    <a:lnTo>
                      <a:pt x="451" y="586"/>
                    </a:lnTo>
                    <a:lnTo>
                      <a:pt x="448" y="586"/>
                    </a:lnTo>
                    <a:lnTo>
                      <a:pt x="446" y="583"/>
                    </a:lnTo>
                    <a:lnTo>
                      <a:pt x="444" y="583"/>
                    </a:lnTo>
                    <a:lnTo>
                      <a:pt x="443" y="583"/>
                    </a:lnTo>
                    <a:lnTo>
                      <a:pt x="443" y="583"/>
                    </a:lnTo>
                    <a:lnTo>
                      <a:pt x="444" y="585"/>
                    </a:lnTo>
                    <a:lnTo>
                      <a:pt x="446" y="586"/>
                    </a:lnTo>
                    <a:lnTo>
                      <a:pt x="451" y="588"/>
                    </a:lnTo>
                    <a:lnTo>
                      <a:pt x="451" y="589"/>
                    </a:lnTo>
                    <a:lnTo>
                      <a:pt x="449" y="589"/>
                    </a:lnTo>
                    <a:lnTo>
                      <a:pt x="448" y="593"/>
                    </a:lnTo>
                    <a:lnTo>
                      <a:pt x="446" y="593"/>
                    </a:lnTo>
                    <a:lnTo>
                      <a:pt x="444" y="594"/>
                    </a:lnTo>
                    <a:lnTo>
                      <a:pt x="441" y="594"/>
                    </a:lnTo>
                    <a:lnTo>
                      <a:pt x="440" y="594"/>
                    </a:lnTo>
                    <a:lnTo>
                      <a:pt x="435" y="594"/>
                    </a:lnTo>
                    <a:lnTo>
                      <a:pt x="433" y="593"/>
                    </a:lnTo>
                    <a:lnTo>
                      <a:pt x="432" y="594"/>
                    </a:lnTo>
                    <a:lnTo>
                      <a:pt x="433" y="594"/>
                    </a:lnTo>
                    <a:lnTo>
                      <a:pt x="437" y="596"/>
                    </a:lnTo>
                    <a:lnTo>
                      <a:pt x="438" y="596"/>
                    </a:lnTo>
                    <a:lnTo>
                      <a:pt x="443" y="597"/>
                    </a:lnTo>
                    <a:lnTo>
                      <a:pt x="443" y="599"/>
                    </a:lnTo>
                    <a:lnTo>
                      <a:pt x="443" y="599"/>
                    </a:lnTo>
                    <a:lnTo>
                      <a:pt x="443" y="600"/>
                    </a:lnTo>
                    <a:lnTo>
                      <a:pt x="443" y="602"/>
                    </a:lnTo>
                    <a:lnTo>
                      <a:pt x="441" y="604"/>
                    </a:lnTo>
                    <a:lnTo>
                      <a:pt x="441" y="607"/>
                    </a:lnTo>
                    <a:lnTo>
                      <a:pt x="443" y="608"/>
                    </a:lnTo>
                    <a:lnTo>
                      <a:pt x="443" y="610"/>
                    </a:lnTo>
                    <a:lnTo>
                      <a:pt x="443" y="610"/>
                    </a:lnTo>
                    <a:lnTo>
                      <a:pt x="444" y="613"/>
                    </a:lnTo>
                    <a:lnTo>
                      <a:pt x="441" y="615"/>
                    </a:lnTo>
                    <a:lnTo>
                      <a:pt x="440" y="615"/>
                    </a:lnTo>
                    <a:lnTo>
                      <a:pt x="438" y="615"/>
                    </a:lnTo>
                    <a:lnTo>
                      <a:pt x="437" y="616"/>
                    </a:lnTo>
                    <a:lnTo>
                      <a:pt x="441" y="616"/>
                    </a:lnTo>
                    <a:lnTo>
                      <a:pt x="441" y="618"/>
                    </a:lnTo>
                    <a:lnTo>
                      <a:pt x="440" y="619"/>
                    </a:lnTo>
                    <a:lnTo>
                      <a:pt x="438" y="624"/>
                    </a:lnTo>
                    <a:lnTo>
                      <a:pt x="437" y="630"/>
                    </a:lnTo>
                    <a:lnTo>
                      <a:pt x="435" y="637"/>
                    </a:lnTo>
                    <a:lnTo>
                      <a:pt x="430" y="641"/>
                    </a:lnTo>
                    <a:lnTo>
                      <a:pt x="429" y="643"/>
                    </a:lnTo>
                    <a:lnTo>
                      <a:pt x="429" y="643"/>
                    </a:lnTo>
                    <a:lnTo>
                      <a:pt x="425" y="643"/>
                    </a:lnTo>
                    <a:lnTo>
                      <a:pt x="422" y="641"/>
                    </a:lnTo>
                    <a:lnTo>
                      <a:pt x="419" y="640"/>
                    </a:lnTo>
                    <a:lnTo>
                      <a:pt x="418" y="640"/>
                    </a:lnTo>
                    <a:lnTo>
                      <a:pt x="418" y="641"/>
                    </a:lnTo>
                    <a:lnTo>
                      <a:pt x="419" y="643"/>
                    </a:lnTo>
                    <a:lnTo>
                      <a:pt x="421" y="643"/>
                    </a:lnTo>
                    <a:lnTo>
                      <a:pt x="424" y="643"/>
                    </a:lnTo>
                    <a:lnTo>
                      <a:pt x="427" y="645"/>
                    </a:lnTo>
                    <a:lnTo>
                      <a:pt x="429" y="645"/>
                    </a:lnTo>
                    <a:lnTo>
                      <a:pt x="429" y="646"/>
                    </a:lnTo>
                    <a:lnTo>
                      <a:pt x="429" y="648"/>
                    </a:lnTo>
                    <a:lnTo>
                      <a:pt x="429" y="648"/>
                    </a:lnTo>
                    <a:lnTo>
                      <a:pt x="429" y="652"/>
                    </a:lnTo>
                    <a:lnTo>
                      <a:pt x="427" y="654"/>
                    </a:lnTo>
                    <a:lnTo>
                      <a:pt x="427" y="656"/>
                    </a:lnTo>
                    <a:lnTo>
                      <a:pt x="422" y="656"/>
                    </a:lnTo>
                    <a:lnTo>
                      <a:pt x="421" y="654"/>
                    </a:lnTo>
                    <a:lnTo>
                      <a:pt x="418" y="652"/>
                    </a:lnTo>
                    <a:lnTo>
                      <a:pt x="418" y="654"/>
                    </a:lnTo>
                    <a:lnTo>
                      <a:pt x="421" y="656"/>
                    </a:lnTo>
                    <a:lnTo>
                      <a:pt x="422" y="657"/>
                    </a:lnTo>
                    <a:lnTo>
                      <a:pt x="421" y="657"/>
                    </a:lnTo>
                    <a:lnTo>
                      <a:pt x="419" y="657"/>
                    </a:lnTo>
                    <a:lnTo>
                      <a:pt x="418" y="657"/>
                    </a:lnTo>
                    <a:lnTo>
                      <a:pt x="414" y="657"/>
                    </a:lnTo>
                    <a:lnTo>
                      <a:pt x="414" y="656"/>
                    </a:lnTo>
                    <a:lnTo>
                      <a:pt x="416" y="656"/>
                    </a:lnTo>
                    <a:lnTo>
                      <a:pt x="414" y="656"/>
                    </a:lnTo>
                    <a:lnTo>
                      <a:pt x="413" y="656"/>
                    </a:lnTo>
                    <a:lnTo>
                      <a:pt x="411" y="656"/>
                    </a:lnTo>
                    <a:lnTo>
                      <a:pt x="411" y="656"/>
                    </a:lnTo>
                    <a:lnTo>
                      <a:pt x="411" y="656"/>
                    </a:lnTo>
                    <a:lnTo>
                      <a:pt x="410" y="652"/>
                    </a:lnTo>
                    <a:lnTo>
                      <a:pt x="411" y="652"/>
                    </a:lnTo>
                    <a:lnTo>
                      <a:pt x="413" y="649"/>
                    </a:lnTo>
                    <a:lnTo>
                      <a:pt x="414" y="648"/>
                    </a:lnTo>
                    <a:lnTo>
                      <a:pt x="413" y="648"/>
                    </a:lnTo>
                    <a:lnTo>
                      <a:pt x="411" y="649"/>
                    </a:lnTo>
                    <a:lnTo>
                      <a:pt x="410" y="651"/>
                    </a:lnTo>
                    <a:lnTo>
                      <a:pt x="410" y="652"/>
                    </a:lnTo>
                    <a:lnTo>
                      <a:pt x="408" y="652"/>
                    </a:lnTo>
                    <a:lnTo>
                      <a:pt x="405" y="652"/>
                    </a:lnTo>
                    <a:lnTo>
                      <a:pt x="397" y="649"/>
                    </a:lnTo>
                    <a:lnTo>
                      <a:pt x="397" y="648"/>
                    </a:lnTo>
                    <a:lnTo>
                      <a:pt x="397" y="646"/>
                    </a:lnTo>
                    <a:lnTo>
                      <a:pt x="399" y="645"/>
                    </a:lnTo>
                    <a:lnTo>
                      <a:pt x="400" y="645"/>
                    </a:lnTo>
                    <a:lnTo>
                      <a:pt x="402" y="643"/>
                    </a:lnTo>
                    <a:lnTo>
                      <a:pt x="405" y="641"/>
                    </a:lnTo>
                    <a:lnTo>
                      <a:pt x="407" y="640"/>
                    </a:lnTo>
                    <a:lnTo>
                      <a:pt x="405" y="640"/>
                    </a:lnTo>
                    <a:lnTo>
                      <a:pt x="400" y="643"/>
                    </a:lnTo>
                    <a:lnTo>
                      <a:pt x="399" y="643"/>
                    </a:lnTo>
                    <a:lnTo>
                      <a:pt x="397" y="645"/>
                    </a:lnTo>
                    <a:lnTo>
                      <a:pt x="396" y="643"/>
                    </a:lnTo>
                    <a:lnTo>
                      <a:pt x="394" y="643"/>
                    </a:lnTo>
                    <a:lnTo>
                      <a:pt x="392" y="641"/>
                    </a:lnTo>
                    <a:lnTo>
                      <a:pt x="389" y="641"/>
                    </a:lnTo>
                    <a:lnTo>
                      <a:pt x="388" y="640"/>
                    </a:lnTo>
                    <a:lnTo>
                      <a:pt x="388" y="640"/>
                    </a:lnTo>
                    <a:lnTo>
                      <a:pt x="386" y="637"/>
                    </a:lnTo>
                    <a:lnTo>
                      <a:pt x="388" y="632"/>
                    </a:lnTo>
                    <a:lnTo>
                      <a:pt x="389" y="630"/>
                    </a:lnTo>
                    <a:lnTo>
                      <a:pt x="389" y="630"/>
                    </a:lnTo>
                    <a:lnTo>
                      <a:pt x="389" y="627"/>
                    </a:lnTo>
                    <a:lnTo>
                      <a:pt x="389" y="627"/>
                    </a:lnTo>
                    <a:lnTo>
                      <a:pt x="389" y="627"/>
                    </a:lnTo>
                    <a:lnTo>
                      <a:pt x="388" y="627"/>
                    </a:lnTo>
                    <a:lnTo>
                      <a:pt x="388" y="629"/>
                    </a:lnTo>
                    <a:lnTo>
                      <a:pt x="388" y="630"/>
                    </a:lnTo>
                    <a:lnTo>
                      <a:pt x="383" y="632"/>
                    </a:lnTo>
                    <a:lnTo>
                      <a:pt x="380" y="632"/>
                    </a:lnTo>
                    <a:lnTo>
                      <a:pt x="378" y="634"/>
                    </a:lnTo>
                    <a:lnTo>
                      <a:pt x="377" y="635"/>
                    </a:lnTo>
                    <a:lnTo>
                      <a:pt x="375" y="635"/>
                    </a:lnTo>
                    <a:lnTo>
                      <a:pt x="373" y="635"/>
                    </a:lnTo>
                    <a:lnTo>
                      <a:pt x="372" y="635"/>
                    </a:lnTo>
                    <a:lnTo>
                      <a:pt x="370" y="637"/>
                    </a:lnTo>
                    <a:lnTo>
                      <a:pt x="369" y="637"/>
                    </a:lnTo>
                    <a:lnTo>
                      <a:pt x="367" y="635"/>
                    </a:lnTo>
                    <a:lnTo>
                      <a:pt x="366" y="635"/>
                    </a:lnTo>
                    <a:lnTo>
                      <a:pt x="362" y="635"/>
                    </a:lnTo>
                    <a:lnTo>
                      <a:pt x="362" y="635"/>
                    </a:lnTo>
                    <a:lnTo>
                      <a:pt x="362" y="637"/>
                    </a:lnTo>
                    <a:lnTo>
                      <a:pt x="362" y="638"/>
                    </a:lnTo>
                    <a:lnTo>
                      <a:pt x="361" y="638"/>
                    </a:lnTo>
                    <a:lnTo>
                      <a:pt x="359" y="638"/>
                    </a:lnTo>
                    <a:lnTo>
                      <a:pt x="358" y="637"/>
                    </a:lnTo>
                    <a:lnTo>
                      <a:pt x="356" y="637"/>
                    </a:lnTo>
                    <a:lnTo>
                      <a:pt x="356" y="637"/>
                    </a:lnTo>
                    <a:lnTo>
                      <a:pt x="356" y="635"/>
                    </a:lnTo>
                    <a:lnTo>
                      <a:pt x="361" y="634"/>
                    </a:lnTo>
                    <a:lnTo>
                      <a:pt x="362" y="632"/>
                    </a:lnTo>
                    <a:lnTo>
                      <a:pt x="361" y="632"/>
                    </a:lnTo>
                    <a:lnTo>
                      <a:pt x="356" y="632"/>
                    </a:lnTo>
                    <a:lnTo>
                      <a:pt x="356" y="632"/>
                    </a:lnTo>
                    <a:lnTo>
                      <a:pt x="353" y="632"/>
                    </a:lnTo>
                    <a:lnTo>
                      <a:pt x="353" y="629"/>
                    </a:lnTo>
                    <a:lnTo>
                      <a:pt x="353" y="627"/>
                    </a:lnTo>
                    <a:lnTo>
                      <a:pt x="353" y="627"/>
                    </a:lnTo>
                    <a:lnTo>
                      <a:pt x="351" y="627"/>
                    </a:lnTo>
                    <a:lnTo>
                      <a:pt x="351" y="627"/>
                    </a:lnTo>
                    <a:lnTo>
                      <a:pt x="350" y="626"/>
                    </a:lnTo>
                    <a:lnTo>
                      <a:pt x="345" y="626"/>
                    </a:lnTo>
                    <a:lnTo>
                      <a:pt x="345" y="624"/>
                    </a:lnTo>
                    <a:lnTo>
                      <a:pt x="345" y="622"/>
                    </a:lnTo>
                    <a:lnTo>
                      <a:pt x="343" y="621"/>
                    </a:lnTo>
                    <a:lnTo>
                      <a:pt x="342" y="619"/>
                    </a:lnTo>
                    <a:lnTo>
                      <a:pt x="340" y="619"/>
                    </a:lnTo>
                    <a:lnTo>
                      <a:pt x="342" y="618"/>
                    </a:lnTo>
                    <a:lnTo>
                      <a:pt x="342" y="616"/>
                    </a:lnTo>
                    <a:lnTo>
                      <a:pt x="340" y="616"/>
                    </a:lnTo>
                    <a:lnTo>
                      <a:pt x="340" y="615"/>
                    </a:lnTo>
                    <a:lnTo>
                      <a:pt x="340" y="615"/>
                    </a:lnTo>
                    <a:lnTo>
                      <a:pt x="339" y="613"/>
                    </a:lnTo>
                    <a:lnTo>
                      <a:pt x="339" y="611"/>
                    </a:lnTo>
                    <a:lnTo>
                      <a:pt x="340" y="611"/>
                    </a:lnTo>
                    <a:lnTo>
                      <a:pt x="342" y="610"/>
                    </a:lnTo>
                    <a:lnTo>
                      <a:pt x="343" y="610"/>
                    </a:lnTo>
                    <a:lnTo>
                      <a:pt x="343" y="608"/>
                    </a:lnTo>
                    <a:lnTo>
                      <a:pt x="347" y="608"/>
                    </a:lnTo>
                    <a:lnTo>
                      <a:pt x="345" y="607"/>
                    </a:lnTo>
                    <a:lnTo>
                      <a:pt x="342" y="607"/>
                    </a:lnTo>
                    <a:lnTo>
                      <a:pt x="342" y="607"/>
                    </a:lnTo>
                    <a:lnTo>
                      <a:pt x="340" y="608"/>
                    </a:lnTo>
                    <a:lnTo>
                      <a:pt x="339" y="610"/>
                    </a:lnTo>
                    <a:lnTo>
                      <a:pt x="336" y="610"/>
                    </a:lnTo>
                    <a:lnTo>
                      <a:pt x="334" y="610"/>
                    </a:lnTo>
                    <a:lnTo>
                      <a:pt x="334" y="608"/>
                    </a:lnTo>
                    <a:lnTo>
                      <a:pt x="334" y="607"/>
                    </a:lnTo>
                    <a:lnTo>
                      <a:pt x="337" y="605"/>
                    </a:lnTo>
                    <a:lnTo>
                      <a:pt x="334" y="604"/>
                    </a:lnTo>
                    <a:lnTo>
                      <a:pt x="332" y="604"/>
                    </a:lnTo>
                    <a:lnTo>
                      <a:pt x="331" y="602"/>
                    </a:lnTo>
                    <a:lnTo>
                      <a:pt x="329" y="602"/>
                    </a:lnTo>
                    <a:lnTo>
                      <a:pt x="328" y="600"/>
                    </a:lnTo>
                    <a:lnTo>
                      <a:pt x="326" y="599"/>
                    </a:lnTo>
                    <a:lnTo>
                      <a:pt x="325" y="599"/>
                    </a:lnTo>
                    <a:lnTo>
                      <a:pt x="326" y="597"/>
                    </a:lnTo>
                    <a:lnTo>
                      <a:pt x="326" y="597"/>
                    </a:lnTo>
                    <a:lnTo>
                      <a:pt x="326" y="594"/>
                    </a:lnTo>
                    <a:lnTo>
                      <a:pt x="326" y="594"/>
                    </a:lnTo>
                    <a:lnTo>
                      <a:pt x="328" y="591"/>
                    </a:lnTo>
                    <a:lnTo>
                      <a:pt x="329" y="589"/>
                    </a:lnTo>
                    <a:lnTo>
                      <a:pt x="332" y="586"/>
                    </a:lnTo>
                    <a:lnTo>
                      <a:pt x="329" y="588"/>
                    </a:lnTo>
                    <a:lnTo>
                      <a:pt x="325" y="591"/>
                    </a:lnTo>
                    <a:lnTo>
                      <a:pt x="325" y="591"/>
                    </a:lnTo>
                    <a:lnTo>
                      <a:pt x="325" y="591"/>
                    </a:lnTo>
                    <a:lnTo>
                      <a:pt x="323" y="588"/>
                    </a:lnTo>
                    <a:lnTo>
                      <a:pt x="321" y="588"/>
                    </a:lnTo>
                    <a:lnTo>
                      <a:pt x="321" y="588"/>
                    </a:lnTo>
                    <a:lnTo>
                      <a:pt x="320" y="586"/>
                    </a:lnTo>
                    <a:lnTo>
                      <a:pt x="318" y="585"/>
                    </a:lnTo>
                    <a:lnTo>
                      <a:pt x="317" y="583"/>
                    </a:lnTo>
                    <a:lnTo>
                      <a:pt x="315" y="582"/>
                    </a:lnTo>
                    <a:lnTo>
                      <a:pt x="314" y="577"/>
                    </a:lnTo>
                    <a:lnTo>
                      <a:pt x="309" y="572"/>
                    </a:lnTo>
                    <a:lnTo>
                      <a:pt x="307" y="570"/>
                    </a:lnTo>
                    <a:lnTo>
                      <a:pt x="309" y="566"/>
                    </a:lnTo>
                    <a:lnTo>
                      <a:pt x="307" y="564"/>
                    </a:lnTo>
                    <a:lnTo>
                      <a:pt x="312" y="563"/>
                    </a:lnTo>
                    <a:lnTo>
                      <a:pt x="317" y="561"/>
                    </a:lnTo>
                    <a:lnTo>
                      <a:pt x="320" y="561"/>
                    </a:lnTo>
                    <a:lnTo>
                      <a:pt x="321" y="561"/>
                    </a:lnTo>
                    <a:lnTo>
                      <a:pt x="325" y="561"/>
                    </a:lnTo>
                    <a:lnTo>
                      <a:pt x="326" y="559"/>
                    </a:lnTo>
                    <a:lnTo>
                      <a:pt x="325" y="559"/>
                    </a:lnTo>
                    <a:lnTo>
                      <a:pt x="323" y="559"/>
                    </a:lnTo>
                    <a:lnTo>
                      <a:pt x="323" y="559"/>
                    </a:lnTo>
                    <a:lnTo>
                      <a:pt x="323" y="558"/>
                    </a:lnTo>
                    <a:lnTo>
                      <a:pt x="323" y="556"/>
                    </a:lnTo>
                    <a:lnTo>
                      <a:pt x="323" y="558"/>
                    </a:lnTo>
                    <a:lnTo>
                      <a:pt x="320" y="559"/>
                    </a:lnTo>
                    <a:lnTo>
                      <a:pt x="315" y="561"/>
                    </a:lnTo>
                    <a:lnTo>
                      <a:pt x="310" y="561"/>
                    </a:lnTo>
                    <a:lnTo>
                      <a:pt x="310" y="561"/>
                    </a:lnTo>
                    <a:lnTo>
                      <a:pt x="309" y="563"/>
                    </a:lnTo>
                    <a:lnTo>
                      <a:pt x="307" y="563"/>
                    </a:lnTo>
                    <a:lnTo>
                      <a:pt x="307" y="563"/>
                    </a:lnTo>
                    <a:lnTo>
                      <a:pt x="306" y="561"/>
                    </a:lnTo>
                    <a:lnTo>
                      <a:pt x="306" y="559"/>
                    </a:lnTo>
                    <a:lnTo>
                      <a:pt x="307" y="556"/>
                    </a:lnTo>
                    <a:lnTo>
                      <a:pt x="310" y="553"/>
                    </a:lnTo>
                    <a:lnTo>
                      <a:pt x="312" y="552"/>
                    </a:lnTo>
                    <a:lnTo>
                      <a:pt x="314" y="552"/>
                    </a:lnTo>
                    <a:lnTo>
                      <a:pt x="317" y="552"/>
                    </a:lnTo>
                    <a:lnTo>
                      <a:pt x="318" y="552"/>
                    </a:lnTo>
                    <a:lnTo>
                      <a:pt x="318" y="550"/>
                    </a:lnTo>
                    <a:lnTo>
                      <a:pt x="318" y="550"/>
                    </a:lnTo>
                    <a:lnTo>
                      <a:pt x="320" y="548"/>
                    </a:lnTo>
                    <a:lnTo>
                      <a:pt x="323" y="548"/>
                    </a:lnTo>
                    <a:lnTo>
                      <a:pt x="325" y="548"/>
                    </a:lnTo>
                    <a:lnTo>
                      <a:pt x="326" y="550"/>
                    </a:lnTo>
                    <a:lnTo>
                      <a:pt x="328" y="553"/>
                    </a:lnTo>
                    <a:lnTo>
                      <a:pt x="329" y="553"/>
                    </a:lnTo>
                    <a:lnTo>
                      <a:pt x="329" y="553"/>
                    </a:lnTo>
                    <a:lnTo>
                      <a:pt x="329" y="550"/>
                    </a:lnTo>
                    <a:lnTo>
                      <a:pt x="328" y="548"/>
                    </a:lnTo>
                    <a:lnTo>
                      <a:pt x="326" y="547"/>
                    </a:lnTo>
                    <a:lnTo>
                      <a:pt x="326" y="547"/>
                    </a:lnTo>
                    <a:lnTo>
                      <a:pt x="323" y="547"/>
                    </a:lnTo>
                    <a:lnTo>
                      <a:pt x="320" y="544"/>
                    </a:lnTo>
                    <a:lnTo>
                      <a:pt x="320" y="544"/>
                    </a:lnTo>
                    <a:lnTo>
                      <a:pt x="320" y="542"/>
                    </a:lnTo>
                    <a:lnTo>
                      <a:pt x="318" y="539"/>
                    </a:lnTo>
                    <a:lnTo>
                      <a:pt x="318" y="539"/>
                    </a:lnTo>
                    <a:lnTo>
                      <a:pt x="317" y="536"/>
                    </a:lnTo>
                    <a:lnTo>
                      <a:pt x="317" y="536"/>
                    </a:lnTo>
                    <a:lnTo>
                      <a:pt x="317" y="539"/>
                    </a:lnTo>
                    <a:lnTo>
                      <a:pt x="318" y="541"/>
                    </a:lnTo>
                    <a:lnTo>
                      <a:pt x="318" y="544"/>
                    </a:lnTo>
                    <a:lnTo>
                      <a:pt x="320" y="545"/>
                    </a:lnTo>
                    <a:lnTo>
                      <a:pt x="318" y="547"/>
                    </a:lnTo>
                    <a:lnTo>
                      <a:pt x="317" y="548"/>
                    </a:lnTo>
                    <a:lnTo>
                      <a:pt x="315" y="548"/>
                    </a:lnTo>
                    <a:lnTo>
                      <a:pt x="312" y="550"/>
                    </a:lnTo>
                    <a:lnTo>
                      <a:pt x="314" y="548"/>
                    </a:lnTo>
                    <a:lnTo>
                      <a:pt x="314" y="545"/>
                    </a:lnTo>
                    <a:lnTo>
                      <a:pt x="312" y="547"/>
                    </a:lnTo>
                    <a:lnTo>
                      <a:pt x="310" y="548"/>
                    </a:lnTo>
                    <a:lnTo>
                      <a:pt x="310" y="550"/>
                    </a:lnTo>
                    <a:lnTo>
                      <a:pt x="309" y="552"/>
                    </a:lnTo>
                    <a:lnTo>
                      <a:pt x="306" y="555"/>
                    </a:lnTo>
                    <a:lnTo>
                      <a:pt x="304" y="558"/>
                    </a:lnTo>
                    <a:lnTo>
                      <a:pt x="304" y="559"/>
                    </a:lnTo>
                    <a:lnTo>
                      <a:pt x="302" y="559"/>
                    </a:lnTo>
                    <a:lnTo>
                      <a:pt x="301" y="558"/>
                    </a:lnTo>
                    <a:lnTo>
                      <a:pt x="299" y="556"/>
                    </a:lnTo>
                    <a:lnTo>
                      <a:pt x="299" y="555"/>
                    </a:lnTo>
                    <a:lnTo>
                      <a:pt x="299" y="550"/>
                    </a:lnTo>
                    <a:lnTo>
                      <a:pt x="299" y="548"/>
                    </a:lnTo>
                    <a:lnTo>
                      <a:pt x="299" y="545"/>
                    </a:lnTo>
                    <a:lnTo>
                      <a:pt x="298" y="539"/>
                    </a:lnTo>
                    <a:lnTo>
                      <a:pt x="298" y="537"/>
                    </a:lnTo>
                    <a:lnTo>
                      <a:pt x="295" y="536"/>
                    </a:lnTo>
                    <a:lnTo>
                      <a:pt x="295" y="536"/>
                    </a:lnTo>
                    <a:lnTo>
                      <a:pt x="293" y="534"/>
                    </a:lnTo>
                    <a:lnTo>
                      <a:pt x="293" y="533"/>
                    </a:lnTo>
                    <a:lnTo>
                      <a:pt x="293" y="533"/>
                    </a:lnTo>
                    <a:lnTo>
                      <a:pt x="295" y="533"/>
                    </a:lnTo>
                    <a:lnTo>
                      <a:pt x="298" y="531"/>
                    </a:lnTo>
                    <a:lnTo>
                      <a:pt x="301" y="528"/>
                    </a:lnTo>
                    <a:lnTo>
                      <a:pt x="306" y="525"/>
                    </a:lnTo>
                    <a:lnTo>
                      <a:pt x="307" y="525"/>
                    </a:lnTo>
                    <a:lnTo>
                      <a:pt x="312" y="523"/>
                    </a:lnTo>
                    <a:lnTo>
                      <a:pt x="314" y="523"/>
                    </a:lnTo>
                    <a:lnTo>
                      <a:pt x="314" y="523"/>
                    </a:lnTo>
                    <a:lnTo>
                      <a:pt x="314" y="522"/>
                    </a:lnTo>
                    <a:lnTo>
                      <a:pt x="310" y="523"/>
                    </a:lnTo>
                    <a:lnTo>
                      <a:pt x="306" y="523"/>
                    </a:lnTo>
                    <a:lnTo>
                      <a:pt x="304" y="525"/>
                    </a:lnTo>
                    <a:lnTo>
                      <a:pt x="302" y="526"/>
                    </a:lnTo>
                    <a:lnTo>
                      <a:pt x="301" y="528"/>
                    </a:lnTo>
                    <a:lnTo>
                      <a:pt x="296" y="530"/>
                    </a:lnTo>
                    <a:lnTo>
                      <a:pt x="293" y="530"/>
                    </a:lnTo>
                    <a:lnTo>
                      <a:pt x="290" y="526"/>
                    </a:lnTo>
                    <a:lnTo>
                      <a:pt x="287" y="528"/>
                    </a:lnTo>
                    <a:lnTo>
                      <a:pt x="285" y="528"/>
                    </a:lnTo>
                    <a:lnTo>
                      <a:pt x="284" y="526"/>
                    </a:lnTo>
                    <a:lnTo>
                      <a:pt x="284" y="523"/>
                    </a:lnTo>
                    <a:lnTo>
                      <a:pt x="285" y="518"/>
                    </a:lnTo>
                    <a:lnTo>
                      <a:pt x="284" y="518"/>
                    </a:lnTo>
                    <a:lnTo>
                      <a:pt x="282" y="517"/>
                    </a:lnTo>
                    <a:lnTo>
                      <a:pt x="282" y="517"/>
                    </a:lnTo>
                    <a:lnTo>
                      <a:pt x="280" y="515"/>
                    </a:lnTo>
                    <a:lnTo>
                      <a:pt x="282" y="515"/>
                    </a:lnTo>
                    <a:lnTo>
                      <a:pt x="287" y="514"/>
                    </a:lnTo>
                    <a:lnTo>
                      <a:pt x="293" y="509"/>
                    </a:lnTo>
                    <a:lnTo>
                      <a:pt x="296" y="507"/>
                    </a:lnTo>
                    <a:lnTo>
                      <a:pt x="299" y="506"/>
                    </a:lnTo>
                    <a:lnTo>
                      <a:pt x="301" y="504"/>
                    </a:lnTo>
                    <a:lnTo>
                      <a:pt x="302" y="503"/>
                    </a:lnTo>
                    <a:lnTo>
                      <a:pt x="302" y="503"/>
                    </a:lnTo>
                    <a:lnTo>
                      <a:pt x="304" y="501"/>
                    </a:lnTo>
                    <a:lnTo>
                      <a:pt x="306" y="501"/>
                    </a:lnTo>
                    <a:lnTo>
                      <a:pt x="309" y="500"/>
                    </a:lnTo>
                    <a:lnTo>
                      <a:pt x="312" y="496"/>
                    </a:lnTo>
                    <a:lnTo>
                      <a:pt x="312" y="496"/>
                    </a:lnTo>
                    <a:lnTo>
                      <a:pt x="312" y="496"/>
                    </a:lnTo>
                    <a:lnTo>
                      <a:pt x="310" y="496"/>
                    </a:lnTo>
                    <a:lnTo>
                      <a:pt x="306" y="500"/>
                    </a:lnTo>
                    <a:lnTo>
                      <a:pt x="304" y="501"/>
                    </a:lnTo>
                    <a:lnTo>
                      <a:pt x="295" y="506"/>
                    </a:lnTo>
                    <a:lnTo>
                      <a:pt x="291" y="509"/>
                    </a:lnTo>
                    <a:lnTo>
                      <a:pt x="290" y="511"/>
                    </a:lnTo>
                    <a:lnTo>
                      <a:pt x="288" y="512"/>
                    </a:lnTo>
                    <a:lnTo>
                      <a:pt x="287" y="512"/>
                    </a:lnTo>
                    <a:lnTo>
                      <a:pt x="284" y="512"/>
                    </a:lnTo>
                    <a:lnTo>
                      <a:pt x="280" y="514"/>
                    </a:lnTo>
                    <a:lnTo>
                      <a:pt x="279" y="514"/>
                    </a:lnTo>
                    <a:lnTo>
                      <a:pt x="277" y="514"/>
                    </a:lnTo>
                    <a:lnTo>
                      <a:pt x="277" y="511"/>
                    </a:lnTo>
                    <a:lnTo>
                      <a:pt x="277" y="509"/>
                    </a:lnTo>
                    <a:lnTo>
                      <a:pt x="277" y="507"/>
                    </a:lnTo>
                    <a:lnTo>
                      <a:pt x="279" y="504"/>
                    </a:lnTo>
                    <a:lnTo>
                      <a:pt x="280" y="503"/>
                    </a:lnTo>
                    <a:lnTo>
                      <a:pt x="280" y="503"/>
                    </a:lnTo>
                    <a:lnTo>
                      <a:pt x="280" y="501"/>
                    </a:lnTo>
                    <a:lnTo>
                      <a:pt x="284" y="500"/>
                    </a:lnTo>
                    <a:lnTo>
                      <a:pt x="285" y="500"/>
                    </a:lnTo>
                    <a:lnTo>
                      <a:pt x="287" y="498"/>
                    </a:lnTo>
                    <a:lnTo>
                      <a:pt x="293" y="496"/>
                    </a:lnTo>
                    <a:lnTo>
                      <a:pt x="295" y="496"/>
                    </a:lnTo>
                    <a:lnTo>
                      <a:pt x="295" y="496"/>
                    </a:lnTo>
                    <a:lnTo>
                      <a:pt x="296" y="496"/>
                    </a:lnTo>
                    <a:lnTo>
                      <a:pt x="295" y="495"/>
                    </a:lnTo>
                    <a:lnTo>
                      <a:pt x="293" y="495"/>
                    </a:lnTo>
                    <a:lnTo>
                      <a:pt x="288" y="495"/>
                    </a:lnTo>
                    <a:lnTo>
                      <a:pt x="284" y="495"/>
                    </a:lnTo>
                    <a:lnTo>
                      <a:pt x="280" y="495"/>
                    </a:lnTo>
                    <a:lnTo>
                      <a:pt x="280" y="495"/>
                    </a:lnTo>
                    <a:lnTo>
                      <a:pt x="279" y="495"/>
                    </a:lnTo>
                    <a:lnTo>
                      <a:pt x="277" y="493"/>
                    </a:lnTo>
                    <a:lnTo>
                      <a:pt x="274" y="490"/>
                    </a:lnTo>
                    <a:lnTo>
                      <a:pt x="276" y="485"/>
                    </a:lnTo>
                    <a:lnTo>
                      <a:pt x="276" y="482"/>
                    </a:lnTo>
                    <a:lnTo>
                      <a:pt x="279" y="481"/>
                    </a:lnTo>
                    <a:lnTo>
                      <a:pt x="280" y="481"/>
                    </a:lnTo>
                    <a:lnTo>
                      <a:pt x="284" y="479"/>
                    </a:lnTo>
                    <a:lnTo>
                      <a:pt x="287" y="476"/>
                    </a:lnTo>
                    <a:lnTo>
                      <a:pt x="291" y="474"/>
                    </a:lnTo>
                    <a:lnTo>
                      <a:pt x="293" y="474"/>
                    </a:lnTo>
                    <a:lnTo>
                      <a:pt x="296" y="474"/>
                    </a:lnTo>
                    <a:lnTo>
                      <a:pt x="302" y="478"/>
                    </a:lnTo>
                    <a:lnTo>
                      <a:pt x="306" y="478"/>
                    </a:lnTo>
                    <a:lnTo>
                      <a:pt x="309" y="476"/>
                    </a:lnTo>
                    <a:lnTo>
                      <a:pt x="314" y="478"/>
                    </a:lnTo>
                    <a:lnTo>
                      <a:pt x="320" y="481"/>
                    </a:lnTo>
                    <a:lnTo>
                      <a:pt x="321" y="481"/>
                    </a:lnTo>
                    <a:lnTo>
                      <a:pt x="321" y="479"/>
                    </a:lnTo>
                    <a:lnTo>
                      <a:pt x="314" y="476"/>
                    </a:lnTo>
                    <a:lnTo>
                      <a:pt x="314" y="474"/>
                    </a:lnTo>
                    <a:lnTo>
                      <a:pt x="315" y="474"/>
                    </a:lnTo>
                    <a:lnTo>
                      <a:pt x="317" y="474"/>
                    </a:lnTo>
                    <a:lnTo>
                      <a:pt x="317" y="473"/>
                    </a:lnTo>
                    <a:lnTo>
                      <a:pt x="310" y="474"/>
                    </a:lnTo>
                    <a:lnTo>
                      <a:pt x="309" y="474"/>
                    </a:lnTo>
                    <a:lnTo>
                      <a:pt x="304" y="474"/>
                    </a:lnTo>
                    <a:lnTo>
                      <a:pt x="302" y="474"/>
                    </a:lnTo>
                    <a:lnTo>
                      <a:pt x="299" y="474"/>
                    </a:lnTo>
                    <a:lnTo>
                      <a:pt x="296" y="473"/>
                    </a:lnTo>
                    <a:lnTo>
                      <a:pt x="293" y="473"/>
                    </a:lnTo>
                    <a:lnTo>
                      <a:pt x="291" y="473"/>
                    </a:lnTo>
                    <a:lnTo>
                      <a:pt x="288" y="474"/>
                    </a:lnTo>
                    <a:lnTo>
                      <a:pt x="287" y="474"/>
                    </a:lnTo>
                    <a:lnTo>
                      <a:pt x="280" y="479"/>
                    </a:lnTo>
                    <a:lnTo>
                      <a:pt x="277" y="479"/>
                    </a:lnTo>
                    <a:lnTo>
                      <a:pt x="276" y="479"/>
                    </a:lnTo>
                    <a:lnTo>
                      <a:pt x="277" y="476"/>
                    </a:lnTo>
                    <a:lnTo>
                      <a:pt x="277" y="476"/>
                    </a:lnTo>
                    <a:lnTo>
                      <a:pt x="277" y="474"/>
                    </a:lnTo>
                    <a:lnTo>
                      <a:pt x="279" y="473"/>
                    </a:lnTo>
                    <a:lnTo>
                      <a:pt x="282" y="470"/>
                    </a:lnTo>
                    <a:lnTo>
                      <a:pt x="284" y="465"/>
                    </a:lnTo>
                    <a:lnTo>
                      <a:pt x="285" y="463"/>
                    </a:lnTo>
                    <a:lnTo>
                      <a:pt x="287" y="463"/>
                    </a:lnTo>
                    <a:lnTo>
                      <a:pt x="288" y="463"/>
                    </a:lnTo>
                    <a:lnTo>
                      <a:pt x="295" y="465"/>
                    </a:lnTo>
                    <a:lnTo>
                      <a:pt x="301" y="466"/>
                    </a:lnTo>
                    <a:lnTo>
                      <a:pt x="304" y="466"/>
                    </a:lnTo>
                    <a:lnTo>
                      <a:pt x="307" y="466"/>
                    </a:lnTo>
                    <a:lnTo>
                      <a:pt x="307" y="466"/>
                    </a:lnTo>
                    <a:lnTo>
                      <a:pt x="309" y="465"/>
                    </a:lnTo>
                    <a:lnTo>
                      <a:pt x="309" y="465"/>
                    </a:lnTo>
                    <a:lnTo>
                      <a:pt x="309" y="463"/>
                    </a:lnTo>
                    <a:lnTo>
                      <a:pt x="310" y="463"/>
                    </a:lnTo>
                    <a:lnTo>
                      <a:pt x="310" y="462"/>
                    </a:lnTo>
                    <a:lnTo>
                      <a:pt x="312" y="460"/>
                    </a:lnTo>
                    <a:lnTo>
                      <a:pt x="314" y="459"/>
                    </a:lnTo>
                    <a:lnTo>
                      <a:pt x="312" y="459"/>
                    </a:lnTo>
                    <a:lnTo>
                      <a:pt x="312" y="459"/>
                    </a:lnTo>
                    <a:lnTo>
                      <a:pt x="309" y="459"/>
                    </a:lnTo>
                    <a:lnTo>
                      <a:pt x="309" y="459"/>
                    </a:lnTo>
                    <a:lnTo>
                      <a:pt x="309" y="459"/>
                    </a:lnTo>
                    <a:lnTo>
                      <a:pt x="306" y="462"/>
                    </a:lnTo>
                    <a:lnTo>
                      <a:pt x="304" y="462"/>
                    </a:lnTo>
                    <a:lnTo>
                      <a:pt x="298" y="463"/>
                    </a:lnTo>
                    <a:lnTo>
                      <a:pt x="296" y="463"/>
                    </a:lnTo>
                    <a:lnTo>
                      <a:pt x="291" y="462"/>
                    </a:lnTo>
                    <a:lnTo>
                      <a:pt x="290" y="462"/>
                    </a:lnTo>
                    <a:lnTo>
                      <a:pt x="290" y="460"/>
                    </a:lnTo>
                    <a:lnTo>
                      <a:pt x="284" y="460"/>
                    </a:lnTo>
                    <a:lnTo>
                      <a:pt x="282" y="462"/>
                    </a:lnTo>
                    <a:lnTo>
                      <a:pt x="280" y="462"/>
                    </a:lnTo>
                    <a:lnTo>
                      <a:pt x="282" y="460"/>
                    </a:lnTo>
                    <a:lnTo>
                      <a:pt x="284" y="459"/>
                    </a:lnTo>
                    <a:lnTo>
                      <a:pt x="287" y="454"/>
                    </a:lnTo>
                    <a:lnTo>
                      <a:pt x="288" y="452"/>
                    </a:lnTo>
                    <a:lnTo>
                      <a:pt x="293" y="451"/>
                    </a:lnTo>
                    <a:lnTo>
                      <a:pt x="296" y="451"/>
                    </a:lnTo>
                    <a:lnTo>
                      <a:pt x="304" y="455"/>
                    </a:lnTo>
                    <a:lnTo>
                      <a:pt x="307" y="455"/>
                    </a:lnTo>
                    <a:lnTo>
                      <a:pt x="309" y="455"/>
                    </a:lnTo>
                    <a:lnTo>
                      <a:pt x="314" y="454"/>
                    </a:lnTo>
                    <a:lnTo>
                      <a:pt x="315" y="452"/>
                    </a:lnTo>
                    <a:lnTo>
                      <a:pt x="317" y="451"/>
                    </a:lnTo>
                    <a:lnTo>
                      <a:pt x="318" y="449"/>
                    </a:lnTo>
                    <a:lnTo>
                      <a:pt x="318" y="448"/>
                    </a:lnTo>
                    <a:lnTo>
                      <a:pt x="315" y="449"/>
                    </a:lnTo>
                    <a:lnTo>
                      <a:pt x="314" y="449"/>
                    </a:lnTo>
                    <a:lnTo>
                      <a:pt x="312" y="449"/>
                    </a:lnTo>
                    <a:lnTo>
                      <a:pt x="314" y="444"/>
                    </a:lnTo>
                    <a:lnTo>
                      <a:pt x="314" y="441"/>
                    </a:lnTo>
                    <a:lnTo>
                      <a:pt x="314" y="440"/>
                    </a:lnTo>
                    <a:lnTo>
                      <a:pt x="318" y="440"/>
                    </a:lnTo>
                    <a:lnTo>
                      <a:pt x="325" y="440"/>
                    </a:lnTo>
                    <a:lnTo>
                      <a:pt x="326" y="440"/>
                    </a:lnTo>
                    <a:lnTo>
                      <a:pt x="326" y="438"/>
                    </a:lnTo>
                    <a:lnTo>
                      <a:pt x="323" y="438"/>
                    </a:lnTo>
                    <a:lnTo>
                      <a:pt x="321" y="437"/>
                    </a:lnTo>
                    <a:lnTo>
                      <a:pt x="320" y="437"/>
                    </a:lnTo>
                    <a:lnTo>
                      <a:pt x="318" y="438"/>
                    </a:lnTo>
                    <a:lnTo>
                      <a:pt x="315" y="438"/>
                    </a:lnTo>
                    <a:lnTo>
                      <a:pt x="315" y="437"/>
                    </a:lnTo>
                    <a:lnTo>
                      <a:pt x="317" y="433"/>
                    </a:lnTo>
                    <a:lnTo>
                      <a:pt x="317" y="432"/>
                    </a:lnTo>
                    <a:lnTo>
                      <a:pt x="318" y="429"/>
                    </a:lnTo>
                    <a:lnTo>
                      <a:pt x="318" y="427"/>
                    </a:lnTo>
                    <a:lnTo>
                      <a:pt x="320" y="426"/>
                    </a:lnTo>
                    <a:lnTo>
                      <a:pt x="323" y="424"/>
                    </a:lnTo>
                    <a:lnTo>
                      <a:pt x="325" y="422"/>
                    </a:lnTo>
                    <a:lnTo>
                      <a:pt x="325" y="422"/>
                    </a:lnTo>
                    <a:lnTo>
                      <a:pt x="323" y="419"/>
                    </a:lnTo>
                    <a:lnTo>
                      <a:pt x="323" y="419"/>
                    </a:lnTo>
                    <a:lnTo>
                      <a:pt x="325" y="418"/>
                    </a:lnTo>
                    <a:lnTo>
                      <a:pt x="326" y="418"/>
                    </a:lnTo>
                    <a:lnTo>
                      <a:pt x="325" y="418"/>
                    </a:lnTo>
                    <a:lnTo>
                      <a:pt x="323" y="416"/>
                    </a:lnTo>
                    <a:lnTo>
                      <a:pt x="321" y="418"/>
                    </a:lnTo>
                    <a:lnTo>
                      <a:pt x="318" y="418"/>
                    </a:lnTo>
                    <a:lnTo>
                      <a:pt x="317" y="416"/>
                    </a:lnTo>
                    <a:lnTo>
                      <a:pt x="314" y="416"/>
                    </a:lnTo>
                    <a:lnTo>
                      <a:pt x="314" y="416"/>
                    </a:lnTo>
                    <a:lnTo>
                      <a:pt x="309" y="418"/>
                    </a:lnTo>
                    <a:lnTo>
                      <a:pt x="309" y="418"/>
                    </a:lnTo>
                    <a:lnTo>
                      <a:pt x="307" y="418"/>
                    </a:lnTo>
                    <a:lnTo>
                      <a:pt x="298" y="416"/>
                    </a:lnTo>
                    <a:lnTo>
                      <a:pt x="296" y="416"/>
                    </a:lnTo>
                    <a:lnTo>
                      <a:pt x="293" y="413"/>
                    </a:lnTo>
                    <a:lnTo>
                      <a:pt x="290" y="411"/>
                    </a:lnTo>
                    <a:lnTo>
                      <a:pt x="287" y="410"/>
                    </a:lnTo>
                    <a:lnTo>
                      <a:pt x="282" y="408"/>
                    </a:lnTo>
                    <a:lnTo>
                      <a:pt x="276" y="408"/>
                    </a:lnTo>
                    <a:lnTo>
                      <a:pt x="273" y="407"/>
                    </a:lnTo>
                    <a:lnTo>
                      <a:pt x="271" y="405"/>
                    </a:lnTo>
                    <a:lnTo>
                      <a:pt x="268" y="403"/>
                    </a:lnTo>
                    <a:lnTo>
                      <a:pt x="265" y="400"/>
                    </a:lnTo>
                    <a:lnTo>
                      <a:pt x="265" y="399"/>
                    </a:lnTo>
                    <a:lnTo>
                      <a:pt x="266" y="399"/>
                    </a:lnTo>
                    <a:lnTo>
                      <a:pt x="268" y="397"/>
                    </a:lnTo>
                    <a:lnTo>
                      <a:pt x="269" y="396"/>
                    </a:lnTo>
                    <a:lnTo>
                      <a:pt x="274" y="397"/>
                    </a:lnTo>
                    <a:lnTo>
                      <a:pt x="277" y="397"/>
                    </a:lnTo>
                    <a:lnTo>
                      <a:pt x="279" y="397"/>
                    </a:lnTo>
                    <a:lnTo>
                      <a:pt x="280" y="397"/>
                    </a:lnTo>
                    <a:lnTo>
                      <a:pt x="285" y="397"/>
                    </a:lnTo>
                    <a:lnTo>
                      <a:pt x="290" y="399"/>
                    </a:lnTo>
                    <a:lnTo>
                      <a:pt x="291" y="399"/>
                    </a:lnTo>
                    <a:lnTo>
                      <a:pt x="295" y="400"/>
                    </a:lnTo>
                    <a:lnTo>
                      <a:pt x="304" y="405"/>
                    </a:lnTo>
                    <a:lnTo>
                      <a:pt x="307" y="407"/>
                    </a:lnTo>
                    <a:lnTo>
                      <a:pt x="309" y="407"/>
                    </a:lnTo>
                    <a:lnTo>
                      <a:pt x="317" y="408"/>
                    </a:lnTo>
                    <a:lnTo>
                      <a:pt x="317" y="408"/>
                    </a:lnTo>
                    <a:lnTo>
                      <a:pt x="320" y="407"/>
                    </a:lnTo>
                    <a:lnTo>
                      <a:pt x="320" y="407"/>
                    </a:lnTo>
                    <a:lnTo>
                      <a:pt x="320" y="407"/>
                    </a:lnTo>
                    <a:lnTo>
                      <a:pt x="317" y="407"/>
                    </a:lnTo>
                    <a:lnTo>
                      <a:pt x="314" y="403"/>
                    </a:lnTo>
                    <a:lnTo>
                      <a:pt x="310" y="402"/>
                    </a:lnTo>
                    <a:lnTo>
                      <a:pt x="310" y="400"/>
                    </a:lnTo>
                    <a:lnTo>
                      <a:pt x="310" y="399"/>
                    </a:lnTo>
                    <a:lnTo>
                      <a:pt x="312" y="397"/>
                    </a:lnTo>
                    <a:lnTo>
                      <a:pt x="312" y="396"/>
                    </a:lnTo>
                    <a:lnTo>
                      <a:pt x="310" y="394"/>
                    </a:lnTo>
                    <a:lnTo>
                      <a:pt x="309" y="394"/>
                    </a:lnTo>
                    <a:lnTo>
                      <a:pt x="304" y="392"/>
                    </a:lnTo>
                    <a:lnTo>
                      <a:pt x="304" y="391"/>
                    </a:lnTo>
                    <a:lnTo>
                      <a:pt x="306" y="391"/>
                    </a:lnTo>
                    <a:lnTo>
                      <a:pt x="307" y="391"/>
                    </a:lnTo>
                    <a:lnTo>
                      <a:pt x="312" y="392"/>
                    </a:lnTo>
                    <a:lnTo>
                      <a:pt x="314" y="392"/>
                    </a:lnTo>
                    <a:lnTo>
                      <a:pt x="315" y="392"/>
                    </a:lnTo>
                    <a:lnTo>
                      <a:pt x="315" y="391"/>
                    </a:lnTo>
                    <a:lnTo>
                      <a:pt x="314" y="391"/>
                    </a:lnTo>
                    <a:lnTo>
                      <a:pt x="310" y="388"/>
                    </a:lnTo>
                    <a:lnTo>
                      <a:pt x="304" y="388"/>
                    </a:lnTo>
                    <a:lnTo>
                      <a:pt x="301" y="388"/>
                    </a:lnTo>
                    <a:lnTo>
                      <a:pt x="298" y="388"/>
                    </a:lnTo>
                    <a:lnTo>
                      <a:pt x="295" y="386"/>
                    </a:lnTo>
                    <a:lnTo>
                      <a:pt x="293" y="386"/>
                    </a:lnTo>
                    <a:lnTo>
                      <a:pt x="290" y="386"/>
                    </a:lnTo>
                    <a:lnTo>
                      <a:pt x="288" y="388"/>
                    </a:lnTo>
                    <a:lnTo>
                      <a:pt x="287" y="386"/>
                    </a:lnTo>
                    <a:lnTo>
                      <a:pt x="285" y="383"/>
                    </a:lnTo>
                    <a:lnTo>
                      <a:pt x="285" y="381"/>
                    </a:lnTo>
                    <a:lnTo>
                      <a:pt x="287" y="381"/>
                    </a:lnTo>
                    <a:lnTo>
                      <a:pt x="287" y="380"/>
                    </a:lnTo>
                    <a:lnTo>
                      <a:pt x="288" y="380"/>
                    </a:lnTo>
                    <a:lnTo>
                      <a:pt x="290" y="378"/>
                    </a:lnTo>
                    <a:lnTo>
                      <a:pt x="301" y="375"/>
                    </a:lnTo>
                    <a:lnTo>
                      <a:pt x="304" y="374"/>
                    </a:lnTo>
                    <a:lnTo>
                      <a:pt x="304" y="374"/>
                    </a:lnTo>
                    <a:lnTo>
                      <a:pt x="302" y="374"/>
                    </a:lnTo>
                    <a:lnTo>
                      <a:pt x="299" y="375"/>
                    </a:lnTo>
                    <a:lnTo>
                      <a:pt x="298" y="375"/>
                    </a:lnTo>
                    <a:lnTo>
                      <a:pt x="291" y="374"/>
                    </a:lnTo>
                    <a:lnTo>
                      <a:pt x="290" y="374"/>
                    </a:lnTo>
                    <a:lnTo>
                      <a:pt x="288" y="375"/>
                    </a:lnTo>
                    <a:lnTo>
                      <a:pt x="284" y="377"/>
                    </a:lnTo>
                    <a:lnTo>
                      <a:pt x="282" y="377"/>
                    </a:lnTo>
                    <a:lnTo>
                      <a:pt x="280" y="377"/>
                    </a:lnTo>
                    <a:lnTo>
                      <a:pt x="280" y="375"/>
                    </a:lnTo>
                    <a:lnTo>
                      <a:pt x="280" y="375"/>
                    </a:lnTo>
                    <a:lnTo>
                      <a:pt x="282" y="374"/>
                    </a:lnTo>
                    <a:lnTo>
                      <a:pt x="284" y="372"/>
                    </a:lnTo>
                    <a:lnTo>
                      <a:pt x="285" y="370"/>
                    </a:lnTo>
                    <a:lnTo>
                      <a:pt x="285" y="370"/>
                    </a:lnTo>
                    <a:lnTo>
                      <a:pt x="282" y="370"/>
                    </a:lnTo>
                    <a:lnTo>
                      <a:pt x="282" y="370"/>
                    </a:lnTo>
                    <a:lnTo>
                      <a:pt x="282" y="369"/>
                    </a:lnTo>
                    <a:lnTo>
                      <a:pt x="280" y="367"/>
                    </a:lnTo>
                    <a:lnTo>
                      <a:pt x="280" y="364"/>
                    </a:lnTo>
                    <a:lnTo>
                      <a:pt x="279" y="363"/>
                    </a:lnTo>
                    <a:lnTo>
                      <a:pt x="277" y="361"/>
                    </a:lnTo>
                    <a:lnTo>
                      <a:pt x="277" y="361"/>
                    </a:lnTo>
                    <a:lnTo>
                      <a:pt x="274" y="356"/>
                    </a:lnTo>
                    <a:lnTo>
                      <a:pt x="276" y="356"/>
                    </a:lnTo>
                    <a:lnTo>
                      <a:pt x="277" y="355"/>
                    </a:lnTo>
                    <a:lnTo>
                      <a:pt x="277" y="355"/>
                    </a:lnTo>
                    <a:lnTo>
                      <a:pt x="274" y="356"/>
                    </a:lnTo>
                    <a:lnTo>
                      <a:pt x="273" y="356"/>
                    </a:lnTo>
                    <a:lnTo>
                      <a:pt x="274" y="358"/>
                    </a:lnTo>
                    <a:lnTo>
                      <a:pt x="274" y="358"/>
                    </a:lnTo>
                    <a:lnTo>
                      <a:pt x="274" y="359"/>
                    </a:lnTo>
                    <a:lnTo>
                      <a:pt x="276" y="361"/>
                    </a:lnTo>
                    <a:lnTo>
                      <a:pt x="276" y="363"/>
                    </a:lnTo>
                    <a:lnTo>
                      <a:pt x="277" y="364"/>
                    </a:lnTo>
                    <a:lnTo>
                      <a:pt x="279" y="366"/>
                    </a:lnTo>
                    <a:lnTo>
                      <a:pt x="280" y="367"/>
                    </a:lnTo>
                    <a:lnTo>
                      <a:pt x="280" y="369"/>
                    </a:lnTo>
                    <a:lnTo>
                      <a:pt x="279" y="370"/>
                    </a:lnTo>
                    <a:lnTo>
                      <a:pt x="276" y="372"/>
                    </a:lnTo>
                    <a:lnTo>
                      <a:pt x="276" y="372"/>
                    </a:lnTo>
                    <a:lnTo>
                      <a:pt x="276" y="374"/>
                    </a:lnTo>
                    <a:lnTo>
                      <a:pt x="274" y="375"/>
                    </a:lnTo>
                    <a:lnTo>
                      <a:pt x="273" y="374"/>
                    </a:lnTo>
                    <a:lnTo>
                      <a:pt x="273" y="374"/>
                    </a:lnTo>
                    <a:lnTo>
                      <a:pt x="273" y="375"/>
                    </a:lnTo>
                    <a:lnTo>
                      <a:pt x="274" y="378"/>
                    </a:lnTo>
                    <a:lnTo>
                      <a:pt x="273" y="380"/>
                    </a:lnTo>
                    <a:lnTo>
                      <a:pt x="271" y="380"/>
                    </a:lnTo>
                    <a:lnTo>
                      <a:pt x="269" y="380"/>
                    </a:lnTo>
                    <a:lnTo>
                      <a:pt x="268" y="381"/>
                    </a:lnTo>
                    <a:lnTo>
                      <a:pt x="261" y="381"/>
                    </a:lnTo>
                    <a:lnTo>
                      <a:pt x="260" y="381"/>
                    </a:lnTo>
                    <a:lnTo>
                      <a:pt x="257" y="381"/>
                    </a:lnTo>
                    <a:lnTo>
                      <a:pt x="252" y="380"/>
                    </a:lnTo>
                    <a:lnTo>
                      <a:pt x="250" y="378"/>
                    </a:lnTo>
                    <a:lnTo>
                      <a:pt x="249" y="377"/>
                    </a:lnTo>
                    <a:lnTo>
                      <a:pt x="247" y="375"/>
                    </a:lnTo>
                    <a:lnTo>
                      <a:pt x="247" y="374"/>
                    </a:lnTo>
                    <a:lnTo>
                      <a:pt x="249" y="372"/>
                    </a:lnTo>
                    <a:lnTo>
                      <a:pt x="250" y="370"/>
                    </a:lnTo>
                    <a:lnTo>
                      <a:pt x="250" y="366"/>
                    </a:lnTo>
                    <a:lnTo>
                      <a:pt x="254" y="363"/>
                    </a:lnTo>
                    <a:lnTo>
                      <a:pt x="258" y="358"/>
                    </a:lnTo>
                    <a:lnTo>
                      <a:pt x="260" y="356"/>
                    </a:lnTo>
                    <a:lnTo>
                      <a:pt x="260" y="355"/>
                    </a:lnTo>
                    <a:lnTo>
                      <a:pt x="260" y="355"/>
                    </a:lnTo>
                    <a:lnTo>
                      <a:pt x="260" y="355"/>
                    </a:lnTo>
                    <a:lnTo>
                      <a:pt x="254" y="359"/>
                    </a:lnTo>
                    <a:lnTo>
                      <a:pt x="249" y="359"/>
                    </a:lnTo>
                    <a:lnTo>
                      <a:pt x="249" y="359"/>
                    </a:lnTo>
                    <a:lnTo>
                      <a:pt x="249" y="356"/>
                    </a:lnTo>
                    <a:lnTo>
                      <a:pt x="249" y="356"/>
                    </a:lnTo>
                    <a:lnTo>
                      <a:pt x="252" y="356"/>
                    </a:lnTo>
                    <a:lnTo>
                      <a:pt x="254" y="355"/>
                    </a:lnTo>
                    <a:lnTo>
                      <a:pt x="252" y="353"/>
                    </a:lnTo>
                    <a:lnTo>
                      <a:pt x="249" y="353"/>
                    </a:lnTo>
                    <a:lnTo>
                      <a:pt x="249" y="353"/>
                    </a:lnTo>
                    <a:lnTo>
                      <a:pt x="250" y="351"/>
                    </a:lnTo>
                    <a:lnTo>
                      <a:pt x="255" y="351"/>
                    </a:lnTo>
                    <a:lnTo>
                      <a:pt x="257" y="350"/>
                    </a:lnTo>
                    <a:lnTo>
                      <a:pt x="258" y="350"/>
                    </a:lnTo>
                    <a:lnTo>
                      <a:pt x="261" y="347"/>
                    </a:lnTo>
                    <a:lnTo>
                      <a:pt x="261" y="345"/>
                    </a:lnTo>
                    <a:lnTo>
                      <a:pt x="261" y="344"/>
                    </a:lnTo>
                    <a:lnTo>
                      <a:pt x="261" y="344"/>
                    </a:lnTo>
                    <a:lnTo>
                      <a:pt x="261" y="342"/>
                    </a:lnTo>
                    <a:lnTo>
                      <a:pt x="261" y="340"/>
                    </a:lnTo>
                    <a:lnTo>
                      <a:pt x="261" y="340"/>
                    </a:lnTo>
                    <a:lnTo>
                      <a:pt x="260" y="339"/>
                    </a:lnTo>
                    <a:lnTo>
                      <a:pt x="257" y="337"/>
                    </a:lnTo>
                    <a:lnTo>
                      <a:pt x="255" y="339"/>
                    </a:lnTo>
                    <a:lnTo>
                      <a:pt x="255" y="339"/>
                    </a:lnTo>
                    <a:lnTo>
                      <a:pt x="254" y="339"/>
                    </a:lnTo>
                    <a:lnTo>
                      <a:pt x="252" y="339"/>
                    </a:lnTo>
                    <a:lnTo>
                      <a:pt x="250" y="339"/>
                    </a:lnTo>
                    <a:lnTo>
                      <a:pt x="250" y="337"/>
                    </a:lnTo>
                    <a:lnTo>
                      <a:pt x="249" y="337"/>
                    </a:lnTo>
                    <a:lnTo>
                      <a:pt x="247" y="337"/>
                    </a:lnTo>
                    <a:lnTo>
                      <a:pt x="247" y="336"/>
                    </a:lnTo>
                    <a:lnTo>
                      <a:pt x="247" y="334"/>
                    </a:lnTo>
                    <a:lnTo>
                      <a:pt x="249" y="334"/>
                    </a:lnTo>
                    <a:lnTo>
                      <a:pt x="250" y="333"/>
                    </a:lnTo>
                    <a:lnTo>
                      <a:pt x="252" y="333"/>
                    </a:lnTo>
                    <a:lnTo>
                      <a:pt x="254" y="329"/>
                    </a:lnTo>
                    <a:lnTo>
                      <a:pt x="254" y="328"/>
                    </a:lnTo>
                    <a:lnTo>
                      <a:pt x="254" y="326"/>
                    </a:lnTo>
                    <a:lnTo>
                      <a:pt x="250" y="325"/>
                    </a:lnTo>
                    <a:lnTo>
                      <a:pt x="249" y="326"/>
                    </a:lnTo>
                    <a:lnTo>
                      <a:pt x="247" y="326"/>
                    </a:lnTo>
                    <a:lnTo>
                      <a:pt x="247" y="326"/>
                    </a:lnTo>
                    <a:lnTo>
                      <a:pt x="246" y="325"/>
                    </a:lnTo>
                    <a:lnTo>
                      <a:pt x="246" y="323"/>
                    </a:lnTo>
                    <a:lnTo>
                      <a:pt x="243" y="323"/>
                    </a:lnTo>
                    <a:lnTo>
                      <a:pt x="241" y="322"/>
                    </a:lnTo>
                    <a:lnTo>
                      <a:pt x="241" y="322"/>
                    </a:lnTo>
                    <a:lnTo>
                      <a:pt x="243" y="320"/>
                    </a:lnTo>
                    <a:lnTo>
                      <a:pt x="243" y="318"/>
                    </a:lnTo>
                    <a:lnTo>
                      <a:pt x="244" y="317"/>
                    </a:lnTo>
                    <a:lnTo>
                      <a:pt x="244" y="317"/>
                    </a:lnTo>
                    <a:lnTo>
                      <a:pt x="246" y="317"/>
                    </a:lnTo>
                    <a:lnTo>
                      <a:pt x="246" y="314"/>
                    </a:lnTo>
                    <a:lnTo>
                      <a:pt x="244" y="312"/>
                    </a:lnTo>
                    <a:lnTo>
                      <a:pt x="243" y="312"/>
                    </a:lnTo>
                    <a:lnTo>
                      <a:pt x="243" y="311"/>
                    </a:lnTo>
                    <a:lnTo>
                      <a:pt x="243" y="311"/>
                    </a:lnTo>
                    <a:lnTo>
                      <a:pt x="243" y="309"/>
                    </a:lnTo>
                    <a:lnTo>
                      <a:pt x="241" y="309"/>
                    </a:lnTo>
                    <a:lnTo>
                      <a:pt x="239" y="306"/>
                    </a:lnTo>
                    <a:lnTo>
                      <a:pt x="239" y="304"/>
                    </a:lnTo>
                    <a:lnTo>
                      <a:pt x="238" y="304"/>
                    </a:lnTo>
                    <a:lnTo>
                      <a:pt x="236" y="304"/>
                    </a:lnTo>
                    <a:lnTo>
                      <a:pt x="233" y="304"/>
                    </a:lnTo>
                    <a:lnTo>
                      <a:pt x="230" y="306"/>
                    </a:lnTo>
                    <a:lnTo>
                      <a:pt x="225" y="306"/>
                    </a:lnTo>
                    <a:lnTo>
                      <a:pt x="225" y="306"/>
                    </a:lnTo>
                    <a:lnTo>
                      <a:pt x="227" y="304"/>
                    </a:lnTo>
                    <a:lnTo>
                      <a:pt x="230" y="304"/>
                    </a:lnTo>
                    <a:lnTo>
                      <a:pt x="233" y="303"/>
                    </a:lnTo>
                    <a:lnTo>
                      <a:pt x="235" y="301"/>
                    </a:lnTo>
                    <a:lnTo>
                      <a:pt x="233" y="299"/>
                    </a:lnTo>
                    <a:lnTo>
                      <a:pt x="233" y="298"/>
                    </a:lnTo>
                    <a:lnTo>
                      <a:pt x="233" y="298"/>
                    </a:lnTo>
                    <a:lnTo>
                      <a:pt x="233" y="296"/>
                    </a:lnTo>
                    <a:lnTo>
                      <a:pt x="236" y="296"/>
                    </a:lnTo>
                    <a:lnTo>
                      <a:pt x="238" y="295"/>
                    </a:lnTo>
                    <a:lnTo>
                      <a:pt x="239" y="295"/>
                    </a:lnTo>
                    <a:lnTo>
                      <a:pt x="236" y="292"/>
                    </a:lnTo>
                    <a:lnTo>
                      <a:pt x="232" y="290"/>
                    </a:lnTo>
                    <a:lnTo>
                      <a:pt x="230" y="290"/>
                    </a:lnTo>
                    <a:lnTo>
                      <a:pt x="230" y="288"/>
                    </a:lnTo>
                    <a:lnTo>
                      <a:pt x="228" y="287"/>
                    </a:lnTo>
                    <a:lnTo>
                      <a:pt x="228" y="285"/>
                    </a:lnTo>
                    <a:lnTo>
                      <a:pt x="225" y="284"/>
                    </a:lnTo>
                    <a:lnTo>
                      <a:pt x="224" y="282"/>
                    </a:lnTo>
                    <a:lnTo>
                      <a:pt x="217" y="279"/>
                    </a:lnTo>
                    <a:lnTo>
                      <a:pt x="214" y="277"/>
                    </a:lnTo>
                    <a:lnTo>
                      <a:pt x="213" y="274"/>
                    </a:lnTo>
                    <a:lnTo>
                      <a:pt x="211" y="274"/>
                    </a:lnTo>
                    <a:lnTo>
                      <a:pt x="211" y="273"/>
                    </a:lnTo>
                    <a:lnTo>
                      <a:pt x="206" y="271"/>
                    </a:lnTo>
                    <a:lnTo>
                      <a:pt x="206" y="270"/>
                    </a:lnTo>
                    <a:lnTo>
                      <a:pt x="209" y="266"/>
                    </a:lnTo>
                    <a:lnTo>
                      <a:pt x="211" y="266"/>
                    </a:lnTo>
                    <a:lnTo>
                      <a:pt x="209" y="263"/>
                    </a:lnTo>
                    <a:lnTo>
                      <a:pt x="206" y="260"/>
                    </a:lnTo>
                    <a:lnTo>
                      <a:pt x="205" y="260"/>
                    </a:lnTo>
                    <a:lnTo>
                      <a:pt x="202" y="260"/>
                    </a:lnTo>
                    <a:lnTo>
                      <a:pt x="198" y="259"/>
                    </a:lnTo>
                    <a:lnTo>
                      <a:pt x="195" y="257"/>
                    </a:lnTo>
                    <a:lnTo>
                      <a:pt x="194" y="255"/>
                    </a:lnTo>
                    <a:lnTo>
                      <a:pt x="189" y="254"/>
                    </a:lnTo>
                    <a:lnTo>
                      <a:pt x="183" y="252"/>
                    </a:lnTo>
                    <a:lnTo>
                      <a:pt x="173" y="249"/>
                    </a:lnTo>
                    <a:lnTo>
                      <a:pt x="168" y="248"/>
                    </a:lnTo>
                    <a:lnTo>
                      <a:pt x="165" y="246"/>
                    </a:lnTo>
                    <a:lnTo>
                      <a:pt x="162" y="246"/>
                    </a:lnTo>
                    <a:lnTo>
                      <a:pt x="156" y="244"/>
                    </a:lnTo>
                    <a:lnTo>
                      <a:pt x="150" y="244"/>
                    </a:lnTo>
                    <a:lnTo>
                      <a:pt x="146" y="244"/>
                    </a:lnTo>
                    <a:lnTo>
                      <a:pt x="145" y="244"/>
                    </a:lnTo>
                    <a:lnTo>
                      <a:pt x="142" y="241"/>
                    </a:lnTo>
                    <a:lnTo>
                      <a:pt x="138" y="241"/>
                    </a:lnTo>
                    <a:lnTo>
                      <a:pt x="135" y="241"/>
                    </a:lnTo>
                    <a:lnTo>
                      <a:pt x="134" y="243"/>
                    </a:lnTo>
                    <a:lnTo>
                      <a:pt x="131" y="244"/>
                    </a:lnTo>
                    <a:lnTo>
                      <a:pt x="127" y="246"/>
                    </a:lnTo>
                    <a:lnTo>
                      <a:pt x="126" y="244"/>
                    </a:lnTo>
                    <a:lnTo>
                      <a:pt x="124" y="243"/>
                    </a:lnTo>
                    <a:lnTo>
                      <a:pt x="123" y="243"/>
                    </a:lnTo>
                    <a:lnTo>
                      <a:pt x="123" y="243"/>
                    </a:lnTo>
                    <a:lnTo>
                      <a:pt x="120" y="244"/>
                    </a:lnTo>
                    <a:lnTo>
                      <a:pt x="118" y="244"/>
                    </a:lnTo>
                    <a:lnTo>
                      <a:pt x="115" y="246"/>
                    </a:lnTo>
                    <a:lnTo>
                      <a:pt x="112" y="248"/>
                    </a:lnTo>
                    <a:lnTo>
                      <a:pt x="109" y="248"/>
                    </a:lnTo>
                    <a:lnTo>
                      <a:pt x="109" y="248"/>
                    </a:lnTo>
                    <a:lnTo>
                      <a:pt x="107" y="248"/>
                    </a:lnTo>
                    <a:lnTo>
                      <a:pt x="105" y="248"/>
                    </a:lnTo>
                    <a:lnTo>
                      <a:pt x="104" y="246"/>
                    </a:lnTo>
                    <a:lnTo>
                      <a:pt x="102" y="244"/>
                    </a:lnTo>
                    <a:lnTo>
                      <a:pt x="101" y="244"/>
                    </a:lnTo>
                    <a:lnTo>
                      <a:pt x="99" y="244"/>
                    </a:lnTo>
                    <a:lnTo>
                      <a:pt x="98" y="244"/>
                    </a:lnTo>
                    <a:lnTo>
                      <a:pt x="93" y="248"/>
                    </a:lnTo>
                    <a:lnTo>
                      <a:pt x="91" y="248"/>
                    </a:lnTo>
                    <a:lnTo>
                      <a:pt x="91" y="248"/>
                    </a:lnTo>
                    <a:lnTo>
                      <a:pt x="90" y="246"/>
                    </a:lnTo>
                    <a:lnTo>
                      <a:pt x="86" y="244"/>
                    </a:lnTo>
                    <a:lnTo>
                      <a:pt x="85" y="244"/>
                    </a:lnTo>
                    <a:lnTo>
                      <a:pt x="83" y="246"/>
                    </a:lnTo>
                    <a:lnTo>
                      <a:pt x="83" y="248"/>
                    </a:lnTo>
                    <a:lnTo>
                      <a:pt x="86" y="251"/>
                    </a:lnTo>
                    <a:lnTo>
                      <a:pt x="90" y="252"/>
                    </a:lnTo>
                    <a:lnTo>
                      <a:pt x="86" y="252"/>
                    </a:lnTo>
                    <a:lnTo>
                      <a:pt x="68" y="249"/>
                    </a:lnTo>
                    <a:lnTo>
                      <a:pt x="64" y="249"/>
                    </a:lnTo>
                    <a:lnTo>
                      <a:pt x="61" y="248"/>
                    </a:lnTo>
                    <a:lnTo>
                      <a:pt x="58" y="246"/>
                    </a:lnTo>
                    <a:lnTo>
                      <a:pt x="53" y="243"/>
                    </a:lnTo>
                    <a:lnTo>
                      <a:pt x="50" y="241"/>
                    </a:lnTo>
                    <a:lnTo>
                      <a:pt x="49" y="240"/>
                    </a:lnTo>
                    <a:lnTo>
                      <a:pt x="49" y="240"/>
                    </a:lnTo>
                    <a:lnTo>
                      <a:pt x="50" y="238"/>
                    </a:lnTo>
                    <a:lnTo>
                      <a:pt x="57" y="235"/>
                    </a:lnTo>
                    <a:lnTo>
                      <a:pt x="60" y="233"/>
                    </a:lnTo>
                    <a:lnTo>
                      <a:pt x="66" y="233"/>
                    </a:lnTo>
                    <a:lnTo>
                      <a:pt x="68" y="232"/>
                    </a:lnTo>
                    <a:lnTo>
                      <a:pt x="68" y="232"/>
                    </a:lnTo>
                    <a:lnTo>
                      <a:pt x="66" y="232"/>
                    </a:lnTo>
                    <a:lnTo>
                      <a:pt x="58" y="232"/>
                    </a:lnTo>
                    <a:lnTo>
                      <a:pt x="52" y="230"/>
                    </a:lnTo>
                    <a:lnTo>
                      <a:pt x="45" y="229"/>
                    </a:lnTo>
                    <a:lnTo>
                      <a:pt x="44" y="229"/>
                    </a:lnTo>
                    <a:lnTo>
                      <a:pt x="44" y="229"/>
                    </a:lnTo>
                    <a:lnTo>
                      <a:pt x="42" y="227"/>
                    </a:lnTo>
                    <a:lnTo>
                      <a:pt x="42" y="225"/>
                    </a:lnTo>
                    <a:lnTo>
                      <a:pt x="44" y="224"/>
                    </a:lnTo>
                    <a:lnTo>
                      <a:pt x="45" y="222"/>
                    </a:lnTo>
                    <a:lnTo>
                      <a:pt x="45" y="222"/>
                    </a:lnTo>
                    <a:lnTo>
                      <a:pt x="38" y="225"/>
                    </a:lnTo>
                    <a:lnTo>
                      <a:pt x="34" y="227"/>
                    </a:lnTo>
                    <a:lnTo>
                      <a:pt x="31" y="227"/>
                    </a:lnTo>
                    <a:lnTo>
                      <a:pt x="30" y="225"/>
                    </a:lnTo>
                    <a:lnTo>
                      <a:pt x="30" y="225"/>
                    </a:lnTo>
                    <a:lnTo>
                      <a:pt x="30" y="224"/>
                    </a:lnTo>
                    <a:lnTo>
                      <a:pt x="30" y="224"/>
                    </a:lnTo>
                    <a:lnTo>
                      <a:pt x="30" y="224"/>
                    </a:lnTo>
                    <a:lnTo>
                      <a:pt x="27" y="222"/>
                    </a:lnTo>
                    <a:lnTo>
                      <a:pt x="25" y="221"/>
                    </a:lnTo>
                    <a:lnTo>
                      <a:pt x="23" y="219"/>
                    </a:lnTo>
                    <a:lnTo>
                      <a:pt x="25" y="218"/>
                    </a:lnTo>
                    <a:lnTo>
                      <a:pt x="27" y="216"/>
                    </a:lnTo>
                    <a:lnTo>
                      <a:pt x="28" y="216"/>
                    </a:lnTo>
                    <a:lnTo>
                      <a:pt x="33" y="216"/>
                    </a:lnTo>
                    <a:lnTo>
                      <a:pt x="45" y="214"/>
                    </a:lnTo>
                    <a:lnTo>
                      <a:pt x="55" y="216"/>
                    </a:lnTo>
                    <a:lnTo>
                      <a:pt x="60" y="211"/>
                    </a:lnTo>
                    <a:lnTo>
                      <a:pt x="61" y="211"/>
                    </a:lnTo>
                    <a:lnTo>
                      <a:pt x="68" y="210"/>
                    </a:lnTo>
                    <a:lnTo>
                      <a:pt x="79" y="210"/>
                    </a:lnTo>
                    <a:lnTo>
                      <a:pt x="85" y="210"/>
                    </a:lnTo>
                    <a:lnTo>
                      <a:pt x="88" y="211"/>
                    </a:lnTo>
                    <a:lnTo>
                      <a:pt x="93" y="213"/>
                    </a:lnTo>
                    <a:lnTo>
                      <a:pt x="93" y="213"/>
                    </a:lnTo>
                    <a:lnTo>
                      <a:pt x="93" y="211"/>
                    </a:lnTo>
                    <a:lnTo>
                      <a:pt x="93" y="210"/>
                    </a:lnTo>
                    <a:lnTo>
                      <a:pt x="94" y="207"/>
                    </a:lnTo>
                    <a:lnTo>
                      <a:pt x="94" y="205"/>
                    </a:lnTo>
                    <a:lnTo>
                      <a:pt x="94" y="203"/>
                    </a:lnTo>
                    <a:lnTo>
                      <a:pt x="93" y="202"/>
                    </a:lnTo>
                    <a:lnTo>
                      <a:pt x="88" y="200"/>
                    </a:lnTo>
                    <a:lnTo>
                      <a:pt x="86" y="200"/>
                    </a:lnTo>
                    <a:lnTo>
                      <a:pt x="85" y="200"/>
                    </a:lnTo>
                    <a:lnTo>
                      <a:pt x="82" y="202"/>
                    </a:lnTo>
                    <a:lnTo>
                      <a:pt x="77" y="205"/>
                    </a:lnTo>
                    <a:lnTo>
                      <a:pt x="74" y="205"/>
                    </a:lnTo>
                    <a:lnTo>
                      <a:pt x="71" y="205"/>
                    </a:lnTo>
                    <a:lnTo>
                      <a:pt x="68" y="205"/>
                    </a:lnTo>
                    <a:lnTo>
                      <a:pt x="66" y="205"/>
                    </a:lnTo>
                    <a:lnTo>
                      <a:pt x="63" y="203"/>
                    </a:lnTo>
                    <a:lnTo>
                      <a:pt x="61" y="203"/>
                    </a:lnTo>
                    <a:lnTo>
                      <a:pt x="60" y="203"/>
                    </a:lnTo>
                    <a:lnTo>
                      <a:pt x="58" y="205"/>
                    </a:lnTo>
                    <a:lnTo>
                      <a:pt x="55" y="207"/>
                    </a:lnTo>
                    <a:lnTo>
                      <a:pt x="53" y="207"/>
                    </a:lnTo>
                    <a:lnTo>
                      <a:pt x="52" y="207"/>
                    </a:lnTo>
                    <a:lnTo>
                      <a:pt x="50" y="207"/>
                    </a:lnTo>
                    <a:lnTo>
                      <a:pt x="41" y="205"/>
                    </a:lnTo>
                    <a:lnTo>
                      <a:pt x="39" y="203"/>
                    </a:lnTo>
                    <a:lnTo>
                      <a:pt x="39" y="202"/>
                    </a:lnTo>
                    <a:lnTo>
                      <a:pt x="36" y="200"/>
                    </a:lnTo>
                    <a:lnTo>
                      <a:pt x="33" y="200"/>
                    </a:lnTo>
                    <a:lnTo>
                      <a:pt x="33" y="199"/>
                    </a:lnTo>
                    <a:lnTo>
                      <a:pt x="36" y="197"/>
                    </a:lnTo>
                    <a:lnTo>
                      <a:pt x="39" y="196"/>
                    </a:lnTo>
                    <a:lnTo>
                      <a:pt x="39" y="196"/>
                    </a:lnTo>
                    <a:lnTo>
                      <a:pt x="34" y="196"/>
                    </a:lnTo>
                    <a:lnTo>
                      <a:pt x="31" y="197"/>
                    </a:lnTo>
                    <a:lnTo>
                      <a:pt x="30" y="197"/>
                    </a:lnTo>
                    <a:lnTo>
                      <a:pt x="27" y="197"/>
                    </a:lnTo>
                    <a:lnTo>
                      <a:pt x="22" y="197"/>
                    </a:lnTo>
                    <a:lnTo>
                      <a:pt x="20" y="196"/>
                    </a:lnTo>
                    <a:lnTo>
                      <a:pt x="19" y="194"/>
                    </a:lnTo>
                    <a:lnTo>
                      <a:pt x="17" y="194"/>
                    </a:lnTo>
                    <a:lnTo>
                      <a:pt x="11" y="192"/>
                    </a:lnTo>
                    <a:lnTo>
                      <a:pt x="9" y="192"/>
                    </a:lnTo>
                    <a:lnTo>
                      <a:pt x="8" y="191"/>
                    </a:lnTo>
                    <a:lnTo>
                      <a:pt x="3" y="188"/>
                    </a:lnTo>
                    <a:lnTo>
                      <a:pt x="0" y="186"/>
                    </a:lnTo>
                    <a:lnTo>
                      <a:pt x="0" y="184"/>
                    </a:lnTo>
                    <a:lnTo>
                      <a:pt x="3" y="181"/>
                    </a:lnTo>
                    <a:lnTo>
                      <a:pt x="3" y="181"/>
                    </a:lnTo>
                    <a:lnTo>
                      <a:pt x="3" y="180"/>
                    </a:lnTo>
                    <a:lnTo>
                      <a:pt x="1" y="180"/>
                    </a:lnTo>
                    <a:lnTo>
                      <a:pt x="1" y="178"/>
                    </a:lnTo>
                    <a:lnTo>
                      <a:pt x="4" y="175"/>
                    </a:lnTo>
                    <a:lnTo>
                      <a:pt x="6" y="175"/>
                    </a:lnTo>
                    <a:lnTo>
                      <a:pt x="12" y="173"/>
                    </a:lnTo>
                    <a:lnTo>
                      <a:pt x="17" y="170"/>
                    </a:lnTo>
                    <a:lnTo>
                      <a:pt x="19" y="170"/>
                    </a:lnTo>
                    <a:lnTo>
                      <a:pt x="20" y="170"/>
                    </a:lnTo>
                    <a:lnTo>
                      <a:pt x="28" y="170"/>
                    </a:lnTo>
                    <a:lnTo>
                      <a:pt x="30" y="170"/>
                    </a:lnTo>
                    <a:lnTo>
                      <a:pt x="31" y="169"/>
                    </a:lnTo>
                    <a:lnTo>
                      <a:pt x="34" y="167"/>
                    </a:lnTo>
                    <a:lnTo>
                      <a:pt x="41" y="166"/>
                    </a:lnTo>
                    <a:lnTo>
                      <a:pt x="55" y="164"/>
                    </a:lnTo>
                    <a:lnTo>
                      <a:pt x="57" y="162"/>
                    </a:lnTo>
                    <a:lnTo>
                      <a:pt x="57" y="162"/>
                    </a:lnTo>
                    <a:lnTo>
                      <a:pt x="55" y="161"/>
                    </a:lnTo>
                    <a:lnTo>
                      <a:pt x="55" y="161"/>
                    </a:lnTo>
                    <a:lnTo>
                      <a:pt x="58" y="159"/>
                    </a:lnTo>
                    <a:lnTo>
                      <a:pt x="64" y="158"/>
                    </a:lnTo>
                    <a:lnTo>
                      <a:pt x="69" y="156"/>
                    </a:lnTo>
                    <a:lnTo>
                      <a:pt x="72" y="156"/>
                    </a:lnTo>
                    <a:lnTo>
                      <a:pt x="74" y="156"/>
                    </a:lnTo>
                    <a:lnTo>
                      <a:pt x="77" y="155"/>
                    </a:lnTo>
                    <a:lnTo>
                      <a:pt x="79" y="155"/>
                    </a:lnTo>
                    <a:lnTo>
                      <a:pt x="90" y="155"/>
                    </a:lnTo>
                    <a:lnTo>
                      <a:pt x="96" y="155"/>
                    </a:lnTo>
                    <a:lnTo>
                      <a:pt x="98" y="155"/>
                    </a:lnTo>
                    <a:lnTo>
                      <a:pt x="99" y="155"/>
                    </a:lnTo>
                    <a:lnTo>
                      <a:pt x="101" y="153"/>
                    </a:lnTo>
                    <a:lnTo>
                      <a:pt x="105" y="150"/>
                    </a:lnTo>
                    <a:lnTo>
                      <a:pt x="107" y="148"/>
                    </a:lnTo>
                    <a:lnTo>
                      <a:pt x="109" y="145"/>
                    </a:lnTo>
                    <a:lnTo>
                      <a:pt x="112" y="140"/>
                    </a:lnTo>
                    <a:lnTo>
                      <a:pt x="113" y="134"/>
                    </a:lnTo>
                    <a:lnTo>
                      <a:pt x="115" y="129"/>
                    </a:lnTo>
                    <a:lnTo>
                      <a:pt x="115" y="128"/>
                    </a:lnTo>
                    <a:lnTo>
                      <a:pt x="116" y="126"/>
                    </a:lnTo>
                    <a:lnTo>
                      <a:pt x="118" y="125"/>
                    </a:lnTo>
                    <a:lnTo>
                      <a:pt x="121" y="123"/>
                    </a:lnTo>
                    <a:lnTo>
                      <a:pt x="124" y="123"/>
                    </a:lnTo>
                    <a:lnTo>
                      <a:pt x="124" y="123"/>
                    </a:lnTo>
                    <a:lnTo>
                      <a:pt x="123" y="121"/>
                    </a:lnTo>
                    <a:lnTo>
                      <a:pt x="121" y="121"/>
                    </a:lnTo>
                    <a:lnTo>
                      <a:pt x="120" y="121"/>
                    </a:lnTo>
                    <a:lnTo>
                      <a:pt x="116" y="123"/>
                    </a:lnTo>
                    <a:lnTo>
                      <a:pt x="113" y="123"/>
                    </a:lnTo>
                    <a:lnTo>
                      <a:pt x="110" y="123"/>
                    </a:lnTo>
                    <a:lnTo>
                      <a:pt x="107" y="123"/>
                    </a:lnTo>
                    <a:lnTo>
                      <a:pt x="105" y="125"/>
                    </a:lnTo>
                    <a:lnTo>
                      <a:pt x="101" y="125"/>
                    </a:lnTo>
                    <a:lnTo>
                      <a:pt x="99" y="125"/>
                    </a:lnTo>
                    <a:lnTo>
                      <a:pt x="94" y="123"/>
                    </a:lnTo>
                    <a:lnTo>
                      <a:pt x="93" y="123"/>
                    </a:lnTo>
                    <a:lnTo>
                      <a:pt x="86" y="123"/>
                    </a:lnTo>
                    <a:lnTo>
                      <a:pt x="85" y="123"/>
                    </a:lnTo>
                    <a:lnTo>
                      <a:pt x="83" y="121"/>
                    </a:lnTo>
                    <a:lnTo>
                      <a:pt x="82" y="120"/>
                    </a:lnTo>
                    <a:lnTo>
                      <a:pt x="82" y="118"/>
                    </a:lnTo>
                    <a:lnTo>
                      <a:pt x="82" y="117"/>
                    </a:lnTo>
                    <a:lnTo>
                      <a:pt x="83" y="114"/>
                    </a:lnTo>
                    <a:lnTo>
                      <a:pt x="85" y="112"/>
                    </a:lnTo>
                    <a:lnTo>
                      <a:pt x="90" y="109"/>
                    </a:lnTo>
                    <a:lnTo>
                      <a:pt x="93" y="107"/>
                    </a:lnTo>
                    <a:lnTo>
                      <a:pt x="96" y="106"/>
                    </a:lnTo>
                    <a:lnTo>
                      <a:pt x="99" y="104"/>
                    </a:lnTo>
                    <a:lnTo>
                      <a:pt x="102" y="104"/>
                    </a:lnTo>
                    <a:lnTo>
                      <a:pt x="104" y="103"/>
                    </a:lnTo>
                    <a:lnTo>
                      <a:pt x="109" y="101"/>
                    </a:lnTo>
                    <a:lnTo>
                      <a:pt x="112" y="98"/>
                    </a:lnTo>
                    <a:lnTo>
                      <a:pt x="118" y="93"/>
                    </a:lnTo>
                    <a:lnTo>
                      <a:pt x="120" y="93"/>
                    </a:lnTo>
                    <a:lnTo>
                      <a:pt x="129" y="90"/>
                    </a:lnTo>
                    <a:lnTo>
                      <a:pt x="132" y="90"/>
                    </a:lnTo>
                    <a:lnTo>
                      <a:pt x="134" y="92"/>
                    </a:lnTo>
                    <a:lnTo>
                      <a:pt x="135" y="92"/>
                    </a:lnTo>
                    <a:lnTo>
                      <a:pt x="142" y="96"/>
                    </a:lnTo>
                    <a:lnTo>
                      <a:pt x="142" y="96"/>
                    </a:lnTo>
                    <a:lnTo>
                      <a:pt x="140" y="95"/>
                    </a:lnTo>
                    <a:lnTo>
                      <a:pt x="138" y="90"/>
                    </a:lnTo>
                    <a:lnTo>
                      <a:pt x="138" y="88"/>
                    </a:lnTo>
                    <a:lnTo>
                      <a:pt x="142" y="85"/>
                    </a:lnTo>
                    <a:lnTo>
                      <a:pt x="143" y="85"/>
                    </a:lnTo>
                    <a:lnTo>
                      <a:pt x="146" y="85"/>
                    </a:lnTo>
                    <a:lnTo>
                      <a:pt x="153" y="85"/>
                    </a:lnTo>
                    <a:lnTo>
                      <a:pt x="156" y="87"/>
                    </a:lnTo>
                    <a:lnTo>
                      <a:pt x="159" y="88"/>
                    </a:lnTo>
                    <a:lnTo>
                      <a:pt x="162" y="88"/>
                    </a:lnTo>
                    <a:lnTo>
                      <a:pt x="164" y="88"/>
                    </a:lnTo>
                    <a:lnTo>
                      <a:pt x="165" y="88"/>
                    </a:lnTo>
                    <a:lnTo>
                      <a:pt x="167" y="87"/>
                    </a:lnTo>
                    <a:lnTo>
                      <a:pt x="168" y="84"/>
                    </a:lnTo>
                    <a:lnTo>
                      <a:pt x="170" y="79"/>
                    </a:lnTo>
                    <a:lnTo>
                      <a:pt x="168" y="74"/>
                    </a:lnTo>
                    <a:lnTo>
                      <a:pt x="168" y="71"/>
                    </a:lnTo>
                    <a:lnTo>
                      <a:pt x="167" y="68"/>
                    </a:lnTo>
                    <a:lnTo>
                      <a:pt x="168" y="66"/>
                    </a:lnTo>
                    <a:lnTo>
                      <a:pt x="170" y="65"/>
                    </a:lnTo>
                    <a:lnTo>
                      <a:pt x="173" y="63"/>
                    </a:lnTo>
                    <a:lnTo>
                      <a:pt x="179" y="60"/>
                    </a:lnTo>
                    <a:lnTo>
                      <a:pt x="184" y="60"/>
                    </a:lnTo>
                    <a:lnTo>
                      <a:pt x="187" y="60"/>
                    </a:lnTo>
                    <a:lnTo>
                      <a:pt x="191" y="62"/>
                    </a:lnTo>
                    <a:lnTo>
                      <a:pt x="195" y="62"/>
                    </a:lnTo>
                    <a:lnTo>
                      <a:pt x="200" y="65"/>
                    </a:lnTo>
                    <a:lnTo>
                      <a:pt x="208" y="69"/>
                    </a:lnTo>
                    <a:lnTo>
                      <a:pt x="213" y="71"/>
                    </a:lnTo>
                    <a:lnTo>
                      <a:pt x="217" y="73"/>
                    </a:lnTo>
                    <a:lnTo>
                      <a:pt x="222" y="74"/>
                    </a:lnTo>
                    <a:lnTo>
                      <a:pt x="227" y="77"/>
                    </a:lnTo>
                    <a:lnTo>
                      <a:pt x="232" y="79"/>
                    </a:lnTo>
                    <a:lnTo>
                      <a:pt x="233" y="81"/>
                    </a:lnTo>
                    <a:lnTo>
                      <a:pt x="235" y="81"/>
                    </a:lnTo>
                    <a:lnTo>
                      <a:pt x="233" y="79"/>
                    </a:lnTo>
                    <a:lnTo>
                      <a:pt x="232" y="77"/>
                    </a:lnTo>
                    <a:lnTo>
                      <a:pt x="227" y="74"/>
                    </a:lnTo>
                    <a:lnTo>
                      <a:pt x="216" y="69"/>
                    </a:lnTo>
                    <a:lnTo>
                      <a:pt x="211" y="66"/>
                    </a:lnTo>
                    <a:lnTo>
                      <a:pt x="206" y="63"/>
                    </a:lnTo>
                    <a:lnTo>
                      <a:pt x="203" y="60"/>
                    </a:lnTo>
                    <a:lnTo>
                      <a:pt x="195" y="58"/>
                    </a:lnTo>
                    <a:lnTo>
                      <a:pt x="197" y="58"/>
                    </a:lnTo>
                    <a:lnTo>
                      <a:pt x="203" y="55"/>
                    </a:lnTo>
                    <a:lnTo>
                      <a:pt x="219" y="52"/>
                    </a:lnTo>
                    <a:lnTo>
                      <a:pt x="235" y="51"/>
                    </a:lnTo>
                    <a:lnTo>
                      <a:pt x="239" y="51"/>
                    </a:lnTo>
                    <a:lnTo>
                      <a:pt x="250" y="49"/>
                    </a:lnTo>
                    <a:lnTo>
                      <a:pt x="250" y="47"/>
                    </a:lnTo>
                    <a:lnTo>
                      <a:pt x="252" y="47"/>
                    </a:lnTo>
                    <a:lnTo>
                      <a:pt x="261" y="46"/>
                    </a:lnTo>
                    <a:lnTo>
                      <a:pt x="265" y="46"/>
                    </a:lnTo>
                    <a:lnTo>
                      <a:pt x="268" y="46"/>
                    </a:lnTo>
                    <a:lnTo>
                      <a:pt x="273" y="47"/>
                    </a:lnTo>
                    <a:lnTo>
                      <a:pt x="274" y="49"/>
                    </a:lnTo>
                    <a:lnTo>
                      <a:pt x="277" y="52"/>
                    </a:lnTo>
                    <a:lnTo>
                      <a:pt x="279" y="55"/>
                    </a:lnTo>
                    <a:lnTo>
                      <a:pt x="277" y="66"/>
                    </a:lnTo>
                    <a:lnTo>
                      <a:pt x="277" y="69"/>
                    </a:lnTo>
                    <a:lnTo>
                      <a:pt x="279" y="69"/>
                    </a:lnTo>
                    <a:lnTo>
                      <a:pt x="280" y="69"/>
                    </a:lnTo>
                    <a:lnTo>
                      <a:pt x="282" y="66"/>
                    </a:lnTo>
                    <a:lnTo>
                      <a:pt x="285" y="65"/>
                    </a:lnTo>
                    <a:lnTo>
                      <a:pt x="287" y="63"/>
                    </a:lnTo>
                    <a:lnTo>
                      <a:pt x="287" y="58"/>
                    </a:lnTo>
                    <a:lnTo>
                      <a:pt x="288" y="57"/>
                    </a:lnTo>
                    <a:lnTo>
                      <a:pt x="285" y="54"/>
                    </a:lnTo>
                    <a:lnTo>
                      <a:pt x="285" y="49"/>
                    </a:lnTo>
                    <a:lnTo>
                      <a:pt x="287" y="46"/>
                    </a:lnTo>
                    <a:lnTo>
                      <a:pt x="290" y="46"/>
                    </a:lnTo>
                    <a:lnTo>
                      <a:pt x="304" y="55"/>
                    </a:lnTo>
                    <a:lnTo>
                      <a:pt x="310" y="57"/>
                    </a:lnTo>
                    <a:lnTo>
                      <a:pt x="317" y="62"/>
                    </a:lnTo>
                    <a:lnTo>
                      <a:pt x="325" y="62"/>
                    </a:lnTo>
                    <a:lnTo>
                      <a:pt x="332" y="62"/>
                    </a:lnTo>
                    <a:lnTo>
                      <a:pt x="336" y="62"/>
                    </a:lnTo>
                    <a:lnTo>
                      <a:pt x="337" y="60"/>
                    </a:lnTo>
                    <a:lnTo>
                      <a:pt x="334" y="58"/>
                    </a:lnTo>
                    <a:lnTo>
                      <a:pt x="325" y="54"/>
                    </a:lnTo>
                    <a:lnTo>
                      <a:pt x="320" y="49"/>
                    </a:lnTo>
                    <a:lnTo>
                      <a:pt x="317" y="44"/>
                    </a:lnTo>
                    <a:lnTo>
                      <a:pt x="315" y="41"/>
                    </a:lnTo>
                    <a:lnTo>
                      <a:pt x="318" y="41"/>
                    </a:lnTo>
                    <a:lnTo>
                      <a:pt x="329" y="41"/>
                    </a:lnTo>
                    <a:lnTo>
                      <a:pt x="347" y="44"/>
                    </a:lnTo>
                    <a:lnTo>
                      <a:pt x="369" y="52"/>
                    </a:lnTo>
                    <a:lnTo>
                      <a:pt x="378" y="55"/>
                    </a:lnTo>
                    <a:lnTo>
                      <a:pt x="399" y="63"/>
                    </a:lnTo>
                    <a:lnTo>
                      <a:pt x="403" y="65"/>
                    </a:lnTo>
                    <a:lnTo>
                      <a:pt x="407" y="66"/>
                    </a:lnTo>
                    <a:lnTo>
                      <a:pt x="408" y="65"/>
                    </a:lnTo>
                    <a:lnTo>
                      <a:pt x="410" y="63"/>
                    </a:lnTo>
                    <a:lnTo>
                      <a:pt x="410" y="62"/>
                    </a:lnTo>
                    <a:lnTo>
                      <a:pt x="408" y="60"/>
                    </a:lnTo>
                    <a:lnTo>
                      <a:pt x="408" y="57"/>
                    </a:lnTo>
                    <a:lnTo>
                      <a:pt x="408" y="54"/>
                    </a:lnTo>
                    <a:lnTo>
                      <a:pt x="408" y="49"/>
                    </a:lnTo>
                    <a:lnTo>
                      <a:pt x="411" y="47"/>
                    </a:lnTo>
                    <a:lnTo>
                      <a:pt x="413" y="44"/>
                    </a:lnTo>
                    <a:lnTo>
                      <a:pt x="411" y="41"/>
                    </a:lnTo>
                    <a:lnTo>
                      <a:pt x="408" y="38"/>
                    </a:lnTo>
                    <a:lnTo>
                      <a:pt x="394" y="32"/>
                    </a:lnTo>
                    <a:lnTo>
                      <a:pt x="394" y="32"/>
                    </a:lnTo>
                    <a:lnTo>
                      <a:pt x="397" y="30"/>
                    </a:lnTo>
                    <a:lnTo>
                      <a:pt x="402" y="30"/>
                    </a:lnTo>
                    <a:lnTo>
                      <a:pt x="437" y="32"/>
                    </a:lnTo>
                    <a:lnTo>
                      <a:pt x="443" y="32"/>
                    </a:lnTo>
                    <a:lnTo>
                      <a:pt x="444" y="33"/>
                    </a:lnTo>
                    <a:lnTo>
                      <a:pt x="446" y="33"/>
                    </a:lnTo>
                    <a:lnTo>
                      <a:pt x="448" y="33"/>
                    </a:lnTo>
                    <a:lnTo>
                      <a:pt x="455" y="33"/>
                    </a:lnTo>
                    <a:lnTo>
                      <a:pt x="455" y="32"/>
                    </a:lnTo>
                    <a:lnTo>
                      <a:pt x="454" y="30"/>
                    </a:lnTo>
                    <a:lnTo>
                      <a:pt x="413" y="27"/>
                    </a:lnTo>
                    <a:lnTo>
                      <a:pt x="405" y="27"/>
                    </a:lnTo>
                    <a:lnTo>
                      <a:pt x="402" y="27"/>
                    </a:lnTo>
                    <a:lnTo>
                      <a:pt x="397" y="27"/>
                    </a:lnTo>
                    <a:lnTo>
                      <a:pt x="389" y="27"/>
                    </a:lnTo>
                    <a:lnTo>
                      <a:pt x="386" y="27"/>
                    </a:lnTo>
                    <a:lnTo>
                      <a:pt x="381" y="24"/>
                    </a:lnTo>
                    <a:lnTo>
                      <a:pt x="386" y="21"/>
                    </a:lnTo>
                    <a:lnTo>
                      <a:pt x="389" y="21"/>
                    </a:lnTo>
                    <a:lnTo>
                      <a:pt x="396" y="22"/>
                    </a:lnTo>
                    <a:lnTo>
                      <a:pt x="400" y="19"/>
                    </a:lnTo>
                    <a:lnTo>
                      <a:pt x="407" y="17"/>
                    </a:lnTo>
                    <a:lnTo>
                      <a:pt x="414" y="17"/>
                    </a:lnTo>
                    <a:lnTo>
                      <a:pt x="429" y="13"/>
                    </a:lnTo>
                    <a:lnTo>
                      <a:pt x="432" y="13"/>
                    </a:lnTo>
                    <a:lnTo>
                      <a:pt x="435" y="13"/>
                    </a:lnTo>
                    <a:lnTo>
                      <a:pt x="441" y="14"/>
                    </a:lnTo>
                    <a:lnTo>
                      <a:pt x="444" y="14"/>
                    </a:lnTo>
                    <a:lnTo>
                      <a:pt x="448" y="17"/>
                    </a:lnTo>
                    <a:lnTo>
                      <a:pt x="451" y="17"/>
                    </a:lnTo>
                    <a:lnTo>
                      <a:pt x="452" y="17"/>
                    </a:lnTo>
                    <a:lnTo>
                      <a:pt x="455" y="19"/>
                    </a:lnTo>
                    <a:lnTo>
                      <a:pt x="460" y="16"/>
                    </a:lnTo>
                    <a:lnTo>
                      <a:pt x="465" y="13"/>
                    </a:lnTo>
                    <a:lnTo>
                      <a:pt x="470" y="10"/>
                    </a:lnTo>
                    <a:lnTo>
                      <a:pt x="476" y="11"/>
                    </a:lnTo>
                    <a:lnTo>
                      <a:pt x="481" y="13"/>
                    </a:lnTo>
                    <a:lnTo>
                      <a:pt x="484" y="14"/>
                    </a:lnTo>
                    <a:lnTo>
                      <a:pt x="490" y="16"/>
                    </a:lnTo>
                    <a:lnTo>
                      <a:pt x="500" y="22"/>
                    </a:lnTo>
                    <a:lnTo>
                      <a:pt x="501" y="22"/>
                    </a:lnTo>
                    <a:lnTo>
                      <a:pt x="503" y="22"/>
                    </a:lnTo>
                    <a:lnTo>
                      <a:pt x="503" y="21"/>
                    </a:lnTo>
                    <a:lnTo>
                      <a:pt x="503" y="19"/>
                    </a:lnTo>
                    <a:lnTo>
                      <a:pt x="504" y="16"/>
                    </a:lnTo>
                    <a:lnTo>
                      <a:pt x="503" y="16"/>
                    </a:lnTo>
                    <a:lnTo>
                      <a:pt x="495" y="13"/>
                    </a:lnTo>
                    <a:lnTo>
                      <a:pt x="495" y="11"/>
                    </a:lnTo>
                    <a:lnTo>
                      <a:pt x="493" y="10"/>
                    </a:lnTo>
                    <a:lnTo>
                      <a:pt x="493" y="8"/>
                    </a:lnTo>
                    <a:lnTo>
                      <a:pt x="493" y="8"/>
                    </a:lnTo>
                    <a:lnTo>
                      <a:pt x="495" y="6"/>
                    </a:lnTo>
                    <a:lnTo>
                      <a:pt x="501" y="8"/>
                    </a:lnTo>
                    <a:lnTo>
                      <a:pt x="503" y="6"/>
                    </a:lnTo>
                    <a:lnTo>
                      <a:pt x="504" y="6"/>
                    </a:lnTo>
                    <a:lnTo>
                      <a:pt x="506" y="5"/>
                    </a:lnTo>
                    <a:lnTo>
                      <a:pt x="507" y="3"/>
                    </a:lnTo>
                    <a:lnTo>
                      <a:pt x="511" y="3"/>
                    </a:lnTo>
                    <a:lnTo>
                      <a:pt x="515" y="5"/>
                    </a:lnTo>
                    <a:lnTo>
                      <a:pt x="520" y="5"/>
                    </a:lnTo>
                    <a:lnTo>
                      <a:pt x="522" y="5"/>
                    </a:lnTo>
                    <a:lnTo>
                      <a:pt x="523" y="3"/>
                    </a:lnTo>
                    <a:lnTo>
                      <a:pt x="523" y="3"/>
                    </a:lnTo>
                    <a:lnTo>
                      <a:pt x="523" y="3"/>
                    </a:lnTo>
                    <a:lnTo>
                      <a:pt x="541" y="3"/>
                    </a:lnTo>
                    <a:lnTo>
                      <a:pt x="544" y="2"/>
                    </a:lnTo>
                    <a:lnTo>
                      <a:pt x="547" y="2"/>
                    </a:lnTo>
                    <a:lnTo>
                      <a:pt x="552" y="2"/>
                    </a:lnTo>
                    <a:lnTo>
                      <a:pt x="555" y="2"/>
                    </a:lnTo>
                    <a:lnTo>
                      <a:pt x="560" y="3"/>
                    </a:lnTo>
                    <a:lnTo>
                      <a:pt x="564" y="3"/>
                    </a:lnTo>
                    <a:lnTo>
                      <a:pt x="571" y="2"/>
                    </a:lnTo>
                    <a:lnTo>
                      <a:pt x="57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0" name="Freeform 270">
                <a:extLst>
                  <a:ext uri="{FF2B5EF4-FFF2-40B4-BE49-F238E27FC236}">
                    <a16:creationId xmlns:a16="http://schemas.microsoft.com/office/drawing/2014/main" id="{7D6DDCA3-27AA-4772-B8E1-E8B074345C91}"/>
                  </a:ext>
                </a:extLst>
              </p:cNvPr>
              <p:cNvSpPr>
                <a:spLocks/>
              </p:cNvSpPr>
              <p:nvPr/>
            </p:nvSpPr>
            <p:spPr bwMode="auto">
              <a:xfrm>
                <a:off x="5673380" y="4104048"/>
                <a:ext cx="124750" cy="181278"/>
              </a:xfrm>
              <a:custGeom>
                <a:avLst/>
                <a:gdLst>
                  <a:gd name="T0" fmla="*/ 47 w 64"/>
                  <a:gd name="T1" fmla="*/ 1 h 93"/>
                  <a:gd name="T2" fmla="*/ 45 w 64"/>
                  <a:gd name="T3" fmla="*/ 6 h 93"/>
                  <a:gd name="T4" fmla="*/ 49 w 64"/>
                  <a:gd name="T5" fmla="*/ 11 h 93"/>
                  <a:gd name="T6" fmla="*/ 52 w 64"/>
                  <a:gd name="T7" fmla="*/ 12 h 93"/>
                  <a:gd name="T8" fmla="*/ 52 w 64"/>
                  <a:gd name="T9" fmla="*/ 18 h 93"/>
                  <a:gd name="T10" fmla="*/ 50 w 64"/>
                  <a:gd name="T11" fmla="*/ 22 h 93"/>
                  <a:gd name="T12" fmla="*/ 52 w 64"/>
                  <a:gd name="T13" fmla="*/ 22 h 93"/>
                  <a:gd name="T14" fmla="*/ 50 w 64"/>
                  <a:gd name="T15" fmla="*/ 25 h 93"/>
                  <a:gd name="T16" fmla="*/ 52 w 64"/>
                  <a:gd name="T17" fmla="*/ 23 h 93"/>
                  <a:gd name="T18" fmla="*/ 55 w 64"/>
                  <a:gd name="T19" fmla="*/ 26 h 93"/>
                  <a:gd name="T20" fmla="*/ 53 w 64"/>
                  <a:gd name="T21" fmla="*/ 33 h 93"/>
                  <a:gd name="T22" fmla="*/ 52 w 64"/>
                  <a:gd name="T23" fmla="*/ 34 h 93"/>
                  <a:gd name="T24" fmla="*/ 57 w 64"/>
                  <a:gd name="T25" fmla="*/ 41 h 93"/>
                  <a:gd name="T26" fmla="*/ 55 w 64"/>
                  <a:gd name="T27" fmla="*/ 44 h 93"/>
                  <a:gd name="T28" fmla="*/ 53 w 64"/>
                  <a:gd name="T29" fmla="*/ 53 h 93"/>
                  <a:gd name="T30" fmla="*/ 55 w 64"/>
                  <a:gd name="T31" fmla="*/ 56 h 93"/>
                  <a:gd name="T32" fmla="*/ 55 w 64"/>
                  <a:gd name="T33" fmla="*/ 59 h 93"/>
                  <a:gd name="T34" fmla="*/ 55 w 64"/>
                  <a:gd name="T35" fmla="*/ 63 h 93"/>
                  <a:gd name="T36" fmla="*/ 57 w 64"/>
                  <a:gd name="T37" fmla="*/ 66 h 93"/>
                  <a:gd name="T38" fmla="*/ 60 w 64"/>
                  <a:gd name="T39" fmla="*/ 69 h 93"/>
                  <a:gd name="T40" fmla="*/ 63 w 64"/>
                  <a:gd name="T41" fmla="*/ 72 h 93"/>
                  <a:gd name="T42" fmla="*/ 63 w 64"/>
                  <a:gd name="T43" fmla="*/ 74 h 93"/>
                  <a:gd name="T44" fmla="*/ 58 w 64"/>
                  <a:gd name="T45" fmla="*/ 78 h 93"/>
                  <a:gd name="T46" fmla="*/ 42 w 64"/>
                  <a:gd name="T47" fmla="*/ 81 h 93"/>
                  <a:gd name="T48" fmla="*/ 31 w 64"/>
                  <a:gd name="T49" fmla="*/ 86 h 93"/>
                  <a:gd name="T50" fmla="*/ 17 w 64"/>
                  <a:gd name="T51" fmla="*/ 93 h 93"/>
                  <a:gd name="T52" fmla="*/ 8 w 64"/>
                  <a:gd name="T53" fmla="*/ 88 h 93"/>
                  <a:gd name="T54" fmla="*/ 1 w 64"/>
                  <a:gd name="T55" fmla="*/ 86 h 93"/>
                  <a:gd name="T56" fmla="*/ 6 w 64"/>
                  <a:gd name="T57" fmla="*/ 86 h 93"/>
                  <a:gd name="T58" fmla="*/ 6 w 64"/>
                  <a:gd name="T59" fmla="*/ 83 h 93"/>
                  <a:gd name="T60" fmla="*/ 4 w 64"/>
                  <a:gd name="T61" fmla="*/ 80 h 93"/>
                  <a:gd name="T62" fmla="*/ 3 w 64"/>
                  <a:gd name="T63" fmla="*/ 75 h 93"/>
                  <a:gd name="T64" fmla="*/ 0 w 64"/>
                  <a:gd name="T65" fmla="*/ 66 h 93"/>
                  <a:gd name="T66" fmla="*/ 0 w 64"/>
                  <a:gd name="T67" fmla="*/ 63 h 93"/>
                  <a:gd name="T68" fmla="*/ 3 w 64"/>
                  <a:gd name="T69" fmla="*/ 56 h 93"/>
                  <a:gd name="T70" fmla="*/ 6 w 64"/>
                  <a:gd name="T71" fmla="*/ 48 h 93"/>
                  <a:gd name="T72" fmla="*/ 8 w 64"/>
                  <a:gd name="T73" fmla="*/ 45 h 93"/>
                  <a:gd name="T74" fmla="*/ 9 w 64"/>
                  <a:gd name="T75" fmla="*/ 44 h 93"/>
                  <a:gd name="T76" fmla="*/ 9 w 64"/>
                  <a:gd name="T77" fmla="*/ 39 h 93"/>
                  <a:gd name="T78" fmla="*/ 9 w 64"/>
                  <a:gd name="T79" fmla="*/ 31 h 93"/>
                  <a:gd name="T80" fmla="*/ 8 w 64"/>
                  <a:gd name="T81" fmla="*/ 28 h 93"/>
                  <a:gd name="T82" fmla="*/ 8 w 64"/>
                  <a:gd name="T83" fmla="*/ 25 h 93"/>
                  <a:gd name="T84" fmla="*/ 6 w 64"/>
                  <a:gd name="T85" fmla="*/ 20 h 93"/>
                  <a:gd name="T86" fmla="*/ 6 w 64"/>
                  <a:gd name="T87" fmla="*/ 14 h 93"/>
                  <a:gd name="T88" fmla="*/ 6 w 64"/>
                  <a:gd name="T89" fmla="*/ 11 h 93"/>
                  <a:gd name="T90" fmla="*/ 4 w 64"/>
                  <a:gd name="T91" fmla="*/ 9 h 93"/>
                  <a:gd name="T92" fmla="*/ 6 w 64"/>
                  <a:gd name="T93" fmla="*/ 3 h 93"/>
                  <a:gd name="T94" fmla="*/ 14 w 64"/>
                  <a:gd name="T95" fmla="*/ 3 h 93"/>
                  <a:gd name="T96" fmla="*/ 25 w 64"/>
                  <a:gd name="T97" fmla="*/ 1 h 93"/>
                  <a:gd name="T98" fmla="*/ 34 w 64"/>
                  <a:gd name="T99" fmla="*/ 3 h 93"/>
                  <a:gd name="T100" fmla="*/ 38 w 64"/>
                  <a:gd name="T101" fmla="*/ 3 h 93"/>
                  <a:gd name="T102" fmla="*/ 41 w 64"/>
                  <a:gd name="T103" fmla="*/ 1 h 93"/>
                  <a:gd name="T104" fmla="*/ 42 w 64"/>
                  <a:gd name="T10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 h="93">
                    <a:moveTo>
                      <a:pt x="42" y="0"/>
                    </a:moveTo>
                    <a:lnTo>
                      <a:pt x="45" y="0"/>
                    </a:lnTo>
                    <a:lnTo>
                      <a:pt x="47" y="1"/>
                    </a:lnTo>
                    <a:lnTo>
                      <a:pt x="47" y="1"/>
                    </a:lnTo>
                    <a:lnTo>
                      <a:pt x="47" y="3"/>
                    </a:lnTo>
                    <a:lnTo>
                      <a:pt x="45" y="4"/>
                    </a:lnTo>
                    <a:lnTo>
                      <a:pt x="45" y="6"/>
                    </a:lnTo>
                    <a:lnTo>
                      <a:pt x="45" y="6"/>
                    </a:lnTo>
                    <a:lnTo>
                      <a:pt x="45" y="7"/>
                    </a:lnTo>
                    <a:lnTo>
                      <a:pt x="47" y="9"/>
                    </a:lnTo>
                    <a:lnTo>
                      <a:pt x="49" y="9"/>
                    </a:lnTo>
                    <a:lnTo>
                      <a:pt x="49" y="11"/>
                    </a:lnTo>
                    <a:lnTo>
                      <a:pt x="50" y="11"/>
                    </a:lnTo>
                    <a:lnTo>
                      <a:pt x="52" y="12"/>
                    </a:lnTo>
                    <a:lnTo>
                      <a:pt x="52" y="12"/>
                    </a:lnTo>
                    <a:lnTo>
                      <a:pt x="52" y="12"/>
                    </a:lnTo>
                    <a:lnTo>
                      <a:pt x="52" y="14"/>
                    </a:lnTo>
                    <a:lnTo>
                      <a:pt x="52" y="17"/>
                    </a:lnTo>
                    <a:lnTo>
                      <a:pt x="52" y="18"/>
                    </a:lnTo>
                    <a:lnTo>
                      <a:pt x="52" y="18"/>
                    </a:lnTo>
                    <a:lnTo>
                      <a:pt x="52" y="22"/>
                    </a:lnTo>
                    <a:lnTo>
                      <a:pt x="52" y="22"/>
                    </a:lnTo>
                    <a:lnTo>
                      <a:pt x="50" y="22"/>
                    </a:lnTo>
                    <a:lnTo>
                      <a:pt x="50" y="22"/>
                    </a:lnTo>
                    <a:lnTo>
                      <a:pt x="50" y="22"/>
                    </a:lnTo>
                    <a:lnTo>
                      <a:pt x="50" y="22"/>
                    </a:lnTo>
                    <a:lnTo>
                      <a:pt x="52" y="22"/>
                    </a:lnTo>
                    <a:lnTo>
                      <a:pt x="52" y="22"/>
                    </a:lnTo>
                    <a:lnTo>
                      <a:pt x="50" y="23"/>
                    </a:lnTo>
                    <a:lnTo>
                      <a:pt x="50" y="23"/>
                    </a:lnTo>
                    <a:lnTo>
                      <a:pt x="50" y="23"/>
                    </a:lnTo>
                    <a:lnTo>
                      <a:pt x="50" y="25"/>
                    </a:lnTo>
                    <a:lnTo>
                      <a:pt x="50" y="25"/>
                    </a:lnTo>
                    <a:lnTo>
                      <a:pt x="50" y="25"/>
                    </a:lnTo>
                    <a:lnTo>
                      <a:pt x="50" y="25"/>
                    </a:lnTo>
                    <a:lnTo>
                      <a:pt x="52" y="23"/>
                    </a:lnTo>
                    <a:lnTo>
                      <a:pt x="53" y="23"/>
                    </a:lnTo>
                    <a:lnTo>
                      <a:pt x="53" y="23"/>
                    </a:lnTo>
                    <a:lnTo>
                      <a:pt x="55" y="25"/>
                    </a:lnTo>
                    <a:lnTo>
                      <a:pt x="55" y="26"/>
                    </a:lnTo>
                    <a:lnTo>
                      <a:pt x="53" y="28"/>
                    </a:lnTo>
                    <a:lnTo>
                      <a:pt x="53" y="29"/>
                    </a:lnTo>
                    <a:lnTo>
                      <a:pt x="53" y="31"/>
                    </a:lnTo>
                    <a:lnTo>
                      <a:pt x="53" y="33"/>
                    </a:lnTo>
                    <a:lnTo>
                      <a:pt x="53" y="33"/>
                    </a:lnTo>
                    <a:lnTo>
                      <a:pt x="53" y="34"/>
                    </a:lnTo>
                    <a:lnTo>
                      <a:pt x="52" y="34"/>
                    </a:lnTo>
                    <a:lnTo>
                      <a:pt x="52" y="34"/>
                    </a:lnTo>
                    <a:lnTo>
                      <a:pt x="53" y="36"/>
                    </a:lnTo>
                    <a:lnTo>
                      <a:pt x="53" y="37"/>
                    </a:lnTo>
                    <a:lnTo>
                      <a:pt x="55" y="39"/>
                    </a:lnTo>
                    <a:lnTo>
                      <a:pt x="57" y="41"/>
                    </a:lnTo>
                    <a:lnTo>
                      <a:pt x="57" y="41"/>
                    </a:lnTo>
                    <a:lnTo>
                      <a:pt x="57" y="42"/>
                    </a:lnTo>
                    <a:lnTo>
                      <a:pt x="55" y="42"/>
                    </a:lnTo>
                    <a:lnTo>
                      <a:pt x="55" y="44"/>
                    </a:lnTo>
                    <a:lnTo>
                      <a:pt x="55" y="50"/>
                    </a:lnTo>
                    <a:lnTo>
                      <a:pt x="53" y="52"/>
                    </a:lnTo>
                    <a:lnTo>
                      <a:pt x="53" y="53"/>
                    </a:lnTo>
                    <a:lnTo>
                      <a:pt x="53" y="53"/>
                    </a:lnTo>
                    <a:lnTo>
                      <a:pt x="55" y="55"/>
                    </a:lnTo>
                    <a:lnTo>
                      <a:pt x="55" y="55"/>
                    </a:lnTo>
                    <a:lnTo>
                      <a:pt x="57" y="55"/>
                    </a:lnTo>
                    <a:lnTo>
                      <a:pt x="55" y="56"/>
                    </a:lnTo>
                    <a:lnTo>
                      <a:pt x="55" y="58"/>
                    </a:lnTo>
                    <a:lnTo>
                      <a:pt x="55" y="59"/>
                    </a:lnTo>
                    <a:lnTo>
                      <a:pt x="55" y="59"/>
                    </a:lnTo>
                    <a:lnTo>
                      <a:pt x="55" y="59"/>
                    </a:lnTo>
                    <a:lnTo>
                      <a:pt x="55" y="61"/>
                    </a:lnTo>
                    <a:lnTo>
                      <a:pt x="55" y="61"/>
                    </a:lnTo>
                    <a:lnTo>
                      <a:pt x="55" y="63"/>
                    </a:lnTo>
                    <a:lnTo>
                      <a:pt x="55" y="63"/>
                    </a:lnTo>
                    <a:lnTo>
                      <a:pt x="55" y="64"/>
                    </a:lnTo>
                    <a:lnTo>
                      <a:pt x="57" y="66"/>
                    </a:lnTo>
                    <a:lnTo>
                      <a:pt x="57" y="66"/>
                    </a:lnTo>
                    <a:lnTo>
                      <a:pt x="57" y="66"/>
                    </a:lnTo>
                    <a:lnTo>
                      <a:pt x="57" y="67"/>
                    </a:lnTo>
                    <a:lnTo>
                      <a:pt x="58" y="67"/>
                    </a:lnTo>
                    <a:lnTo>
                      <a:pt x="58" y="69"/>
                    </a:lnTo>
                    <a:lnTo>
                      <a:pt x="60" y="69"/>
                    </a:lnTo>
                    <a:lnTo>
                      <a:pt x="61" y="69"/>
                    </a:lnTo>
                    <a:lnTo>
                      <a:pt x="61" y="70"/>
                    </a:lnTo>
                    <a:lnTo>
                      <a:pt x="61" y="72"/>
                    </a:lnTo>
                    <a:lnTo>
                      <a:pt x="63" y="72"/>
                    </a:lnTo>
                    <a:lnTo>
                      <a:pt x="63" y="72"/>
                    </a:lnTo>
                    <a:lnTo>
                      <a:pt x="64" y="72"/>
                    </a:lnTo>
                    <a:lnTo>
                      <a:pt x="64" y="74"/>
                    </a:lnTo>
                    <a:lnTo>
                      <a:pt x="63" y="74"/>
                    </a:lnTo>
                    <a:lnTo>
                      <a:pt x="61" y="74"/>
                    </a:lnTo>
                    <a:lnTo>
                      <a:pt x="61" y="75"/>
                    </a:lnTo>
                    <a:lnTo>
                      <a:pt x="61" y="77"/>
                    </a:lnTo>
                    <a:lnTo>
                      <a:pt x="58" y="78"/>
                    </a:lnTo>
                    <a:lnTo>
                      <a:pt x="57" y="78"/>
                    </a:lnTo>
                    <a:lnTo>
                      <a:pt x="50" y="78"/>
                    </a:lnTo>
                    <a:lnTo>
                      <a:pt x="45" y="80"/>
                    </a:lnTo>
                    <a:lnTo>
                      <a:pt x="42" y="81"/>
                    </a:lnTo>
                    <a:lnTo>
                      <a:pt x="39" y="83"/>
                    </a:lnTo>
                    <a:lnTo>
                      <a:pt x="38" y="85"/>
                    </a:lnTo>
                    <a:lnTo>
                      <a:pt x="34" y="85"/>
                    </a:lnTo>
                    <a:lnTo>
                      <a:pt x="31" y="86"/>
                    </a:lnTo>
                    <a:lnTo>
                      <a:pt x="25" y="88"/>
                    </a:lnTo>
                    <a:lnTo>
                      <a:pt x="23" y="89"/>
                    </a:lnTo>
                    <a:lnTo>
                      <a:pt x="22" y="91"/>
                    </a:lnTo>
                    <a:lnTo>
                      <a:pt x="17" y="93"/>
                    </a:lnTo>
                    <a:lnTo>
                      <a:pt x="17" y="93"/>
                    </a:lnTo>
                    <a:lnTo>
                      <a:pt x="14" y="91"/>
                    </a:lnTo>
                    <a:lnTo>
                      <a:pt x="12" y="89"/>
                    </a:lnTo>
                    <a:lnTo>
                      <a:pt x="8" y="88"/>
                    </a:lnTo>
                    <a:lnTo>
                      <a:pt x="4" y="88"/>
                    </a:lnTo>
                    <a:lnTo>
                      <a:pt x="3" y="88"/>
                    </a:lnTo>
                    <a:lnTo>
                      <a:pt x="1" y="88"/>
                    </a:lnTo>
                    <a:lnTo>
                      <a:pt x="1" y="86"/>
                    </a:lnTo>
                    <a:lnTo>
                      <a:pt x="3" y="86"/>
                    </a:lnTo>
                    <a:lnTo>
                      <a:pt x="4" y="86"/>
                    </a:lnTo>
                    <a:lnTo>
                      <a:pt x="4" y="86"/>
                    </a:lnTo>
                    <a:lnTo>
                      <a:pt x="6" y="86"/>
                    </a:lnTo>
                    <a:lnTo>
                      <a:pt x="6" y="86"/>
                    </a:lnTo>
                    <a:lnTo>
                      <a:pt x="6" y="85"/>
                    </a:lnTo>
                    <a:lnTo>
                      <a:pt x="6" y="83"/>
                    </a:lnTo>
                    <a:lnTo>
                      <a:pt x="6" y="83"/>
                    </a:lnTo>
                    <a:lnTo>
                      <a:pt x="8" y="83"/>
                    </a:lnTo>
                    <a:lnTo>
                      <a:pt x="6" y="80"/>
                    </a:lnTo>
                    <a:lnTo>
                      <a:pt x="6" y="80"/>
                    </a:lnTo>
                    <a:lnTo>
                      <a:pt x="4" y="80"/>
                    </a:lnTo>
                    <a:lnTo>
                      <a:pt x="4" y="78"/>
                    </a:lnTo>
                    <a:lnTo>
                      <a:pt x="3" y="78"/>
                    </a:lnTo>
                    <a:lnTo>
                      <a:pt x="3" y="77"/>
                    </a:lnTo>
                    <a:lnTo>
                      <a:pt x="3" y="75"/>
                    </a:lnTo>
                    <a:lnTo>
                      <a:pt x="1" y="74"/>
                    </a:lnTo>
                    <a:lnTo>
                      <a:pt x="0" y="69"/>
                    </a:lnTo>
                    <a:lnTo>
                      <a:pt x="0" y="67"/>
                    </a:lnTo>
                    <a:lnTo>
                      <a:pt x="0" y="66"/>
                    </a:lnTo>
                    <a:lnTo>
                      <a:pt x="0" y="64"/>
                    </a:lnTo>
                    <a:lnTo>
                      <a:pt x="0" y="64"/>
                    </a:lnTo>
                    <a:lnTo>
                      <a:pt x="0" y="64"/>
                    </a:lnTo>
                    <a:lnTo>
                      <a:pt x="0" y="63"/>
                    </a:lnTo>
                    <a:lnTo>
                      <a:pt x="1" y="61"/>
                    </a:lnTo>
                    <a:lnTo>
                      <a:pt x="3" y="58"/>
                    </a:lnTo>
                    <a:lnTo>
                      <a:pt x="3" y="58"/>
                    </a:lnTo>
                    <a:lnTo>
                      <a:pt x="3" y="56"/>
                    </a:lnTo>
                    <a:lnTo>
                      <a:pt x="3" y="56"/>
                    </a:lnTo>
                    <a:lnTo>
                      <a:pt x="4" y="53"/>
                    </a:lnTo>
                    <a:lnTo>
                      <a:pt x="4" y="50"/>
                    </a:lnTo>
                    <a:lnTo>
                      <a:pt x="6" y="48"/>
                    </a:lnTo>
                    <a:lnTo>
                      <a:pt x="6" y="48"/>
                    </a:lnTo>
                    <a:lnTo>
                      <a:pt x="6" y="47"/>
                    </a:lnTo>
                    <a:lnTo>
                      <a:pt x="6" y="47"/>
                    </a:lnTo>
                    <a:lnTo>
                      <a:pt x="8" y="45"/>
                    </a:lnTo>
                    <a:lnTo>
                      <a:pt x="9" y="45"/>
                    </a:lnTo>
                    <a:lnTo>
                      <a:pt x="9" y="44"/>
                    </a:lnTo>
                    <a:lnTo>
                      <a:pt x="9" y="44"/>
                    </a:lnTo>
                    <a:lnTo>
                      <a:pt x="9" y="44"/>
                    </a:lnTo>
                    <a:lnTo>
                      <a:pt x="9" y="44"/>
                    </a:lnTo>
                    <a:lnTo>
                      <a:pt x="11" y="42"/>
                    </a:lnTo>
                    <a:lnTo>
                      <a:pt x="11" y="42"/>
                    </a:lnTo>
                    <a:lnTo>
                      <a:pt x="9" y="39"/>
                    </a:lnTo>
                    <a:lnTo>
                      <a:pt x="9" y="34"/>
                    </a:lnTo>
                    <a:lnTo>
                      <a:pt x="9" y="34"/>
                    </a:lnTo>
                    <a:lnTo>
                      <a:pt x="9" y="33"/>
                    </a:lnTo>
                    <a:lnTo>
                      <a:pt x="9" y="31"/>
                    </a:lnTo>
                    <a:lnTo>
                      <a:pt x="8" y="31"/>
                    </a:lnTo>
                    <a:lnTo>
                      <a:pt x="8" y="29"/>
                    </a:lnTo>
                    <a:lnTo>
                      <a:pt x="8" y="29"/>
                    </a:lnTo>
                    <a:lnTo>
                      <a:pt x="8" y="28"/>
                    </a:lnTo>
                    <a:lnTo>
                      <a:pt x="8" y="26"/>
                    </a:lnTo>
                    <a:lnTo>
                      <a:pt x="8" y="26"/>
                    </a:lnTo>
                    <a:lnTo>
                      <a:pt x="8" y="26"/>
                    </a:lnTo>
                    <a:lnTo>
                      <a:pt x="8" y="25"/>
                    </a:lnTo>
                    <a:lnTo>
                      <a:pt x="8" y="23"/>
                    </a:lnTo>
                    <a:lnTo>
                      <a:pt x="8" y="23"/>
                    </a:lnTo>
                    <a:lnTo>
                      <a:pt x="6" y="22"/>
                    </a:lnTo>
                    <a:lnTo>
                      <a:pt x="6" y="20"/>
                    </a:lnTo>
                    <a:lnTo>
                      <a:pt x="8" y="20"/>
                    </a:lnTo>
                    <a:lnTo>
                      <a:pt x="8" y="18"/>
                    </a:lnTo>
                    <a:lnTo>
                      <a:pt x="6" y="15"/>
                    </a:lnTo>
                    <a:lnTo>
                      <a:pt x="6" y="14"/>
                    </a:lnTo>
                    <a:lnTo>
                      <a:pt x="6" y="14"/>
                    </a:lnTo>
                    <a:lnTo>
                      <a:pt x="6" y="12"/>
                    </a:lnTo>
                    <a:lnTo>
                      <a:pt x="6" y="12"/>
                    </a:lnTo>
                    <a:lnTo>
                      <a:pt x="6" y="11"/>
                    </a:lnTo>
                    <a:lnTo>
                      <a:pt x="6" y="11"/>
                    </a:lnTo>
                    <a:lnTo>
                      <a:pt x="6" y="11"/>
                    </a:lnTo>
                    <a:lnTo>
                      <a:pt x="6" y="11"/>
                    </a:lnTo>
                    <a:lnTo>
                      <a:pt x="4" y="9"/>
                    </a:lnTo>
                    <a:lnTo>
                      <a:pt x="4" y="7"/>
                    </a:lnTo>
                    <a:lnTo>
                      <a:pt x="4" y="6"/>
                    </a:lnTo>
                    <a:lnTo>
                      <a:pt x="6" y="3"/>
                    </a:lnTo>
                    <a:lnTo>
                      <a:pt x="6" y="3"/>
                    </a:lnTo>
                    <a:lnTo>
                      <a:pt x="8" y="3"/>
                    </a:lnTo>
                    <a:lnTo>
                      <a:pt x="8" y="3"/>
                    </a:lnTo>
                    <a:lnTo>
                      <a:pt x="11" y="3"/>
                    </a:lnTo>
                    <a:lnTo>
                      <a:pt x="14" y="3"/>
                    </a:lnTo>
                    <a:lnTo>
                      <a:pt x="19" y="3"/>
                    </a:lnTo>
                    <a:lnTo>
                      <a:pt x="23" y="3"/>
                    </a:lnTo>
                    <a:lnTo>
                      <a:pt x="23" y="1"/>
                    </a:lnTo>
                    <a:lnTo>
                      <a:pt x="25" y="1"/>
                    </a:lnTo>
                    <a:lnTo>
                      <a:pt x="28" y="3"/>
                    </a:lnTo>
                    <a:lnTo>
                      <a:pt x="31" y="1"/>
                    </a:lnTo>
                    <a:lnTo>
                      <a:pt x="33" y="1"/>
                    </a:lnTo>
                    <a:lnTo>
                      <a:pt x="34" y="3"/>
                    </a:lnTo>
                    <a:lnTo>
                      <a:pt x="36" y="3"/>
                    </a:lnTo>
                    <a:lnTo>
                      <a:pt x="36" y="3"/>
                    </a:lnTo>
                    <a:lnTo>
                      <a:pt x="38" y="3"/>
                    </a:lnTo>
                    <a:lnTo>
                      <a:pt x="38" y="3"/>
                    </a:lnTo>
                    <a:lnTo>
                      <a:pt x="38" y="3"/>
                    </a:lnTo>
                    <a:lnTo>
                      <a:pt x="39" y="3"/>
                    </a:lnTo>
                    <a:lnTo>
                      <a:pt x="39" y="1"/>
                    </a:lnTo>
                    <a:lnTo>
                      <a:pt x="41" y="1"/>
                    </a:lnTo>
                    <a:lnTo>
                      <a:pt x="41" y="1"/>
                    </a:lnTo>
                    <a:lnTo>
                      <a:pt x="41" y="1"/>
                    </a:lnTo>
                    <a:lnTo>
                      <a:pt x="42" y="1"/>
                    </a:lnTo>
                    <a:lnTo>
                      <a:pt x="42" y="0"/>
                    </a:lnTo>
                    <a:lnTo>
                      <a:pt x="4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1" name="Freeform 271">
                <a:extLst>
                  <a:ext uri="{FF2B5EF4-FFF2-40B4-BE49-F238E27FC236}">
                    <a16:creationId xmlns:a16="http://schemas.microsoft.com/office/drawing/2014/main" id="{6828247F-2DB5-4A71-A67F-CF41A8C64815}"/>
                  </a:ext>
                </a:extLst>
              </p:cNvPr>
              <p:cNvSpPr>
                <a:spLocks/>
              </p:cNvSpPr>
              <p:nvPr/>
            </p:nvSpPr>
            <p:spPr bwMode="auto">
              <a:xfrm>
                <a:off x="4225109" y="4254137"/>
                <a:ext cx="83817" cy="103309"/>
              </a:xfrm>
              <a:custGeom>
                <a:avLst/>
                <a:gdLst>
                  <a:gd name="T0" fmla="*/ 17 w 43"/>
                  <a:gd name="T1" fmla="*/ 3 h 53"/>
                  <a:gd name="T2" fmla="*/ 25 w 43"/>
                  <a:gd name="T3" fmla="*/ 6 h 53"/>
                  <a:gd name="T4" fmla="*/ 32 w 43"/>
                  <a:gd name="T5" fmla="*/ 11 h 53"/>
                  <a:gd name="T6" fmla="*/ 33 w 43"/>
                  <a:gd name="T7" fmla="*/ 14 h 53"/>
                  <a:gd name="T8" fmla="*/ 35 w 43"/>
                  <a:gd name="T9" fmla="*/ 14 h 53"/>
                  <a:gd name="T10" fmla="*/ 38 w 43"/>
                  <a:gd name="T11" fmla="*/ 17 h 53"/>
                  <a:gd name="T12" fmla="*/ 38 w 43"/>
                  <a:gd name="T13" fmla="*/ 20 h 53"/>
                  <a:gd name="T14" fmla="*/ 38 w 43"/>
                  <a:gd name="T15" fmla="*/ 20 h 53"/>
                  <a:gd name="T16" fmla="*/ 39 w 43"/>
                  <a:gd name="T17" fmla="*/ 20 h 53"/>
                  <a:gd name="T18" fmla="*/ 39 w 43"/>
                  <a:gd name="T19" fmla="*/ 17 h 53"/>
                  <a:gd name="T20" fmla="*/ 41 w 43"/>
                  <a:gd name="T21" fmla="*/ 17 h 53"/>
                  <a:gd name="T22" fmla="*/ 43 w 43"/>
                  <a:gd name="T23" fmla="*/ 23 h 53"/>
                  <a:gd name="T24" fmla="*/ 43 w 43"/>
                  <a:gd name="T25" fmla="*/ 25 h 53"/>
                  <a:gd name="T26" fmla="*/ 43 w 43"/>
                  <a:gd name="T27" fmla="*/ 25 h 53"/>
                  <a:gd name="T28" fmla="*/ 41 w 43"/>
                  <a:gd name="T29" fmla="*/ 27 h 53"/>
                  <a:gd name="T30" fmla="*/ 39 w 43"/>
                  <a:gd name="T31" fmla="*/ 28 h 53"/>
                  <a:gd name="T32" fmla="*/ 39 w 43"/>
                  <a:gd name="T33" fmla="*/ 30 h 53"/>
                  <a:gd name="T34" fmla="*/ 38 w 43"/>
                  <a:gd name="T35" fmla="*/ 31 h 53"/>
                  <a:gd name="T36" fmla="*/ 36 w 43"/>
                  <a:gd name="T37" fmla="*/ 34 h 53"/>
                  <a:gd name="T38" fmla="*/ 35 w 43"/>
                  <a:gd name="T39" fmla="*/ 38 h 53"/>
                  <a:gd name="T40" fmla="*/ 33 w 43"/>
                  <a:gd name="T41" fmla="*/ 39 h 53"/>
                  <a:gd name="T42" fmla="*/ 32 w 43"/>
                  <a:gd name="T43" fmla="*/ 41 h 53"/>
                  <a:gd name="T44" fmla="*/ 32 w 43"/>
                  <a:gd name="T45" fmla="*/ 42 h 53"/>
                  <a:gd name="T46" fmla="*/ 30 w 43"/>
                  <a:gd name="T47" fmla="*/ 47 h 53"/>
                  <a:gd name="T48" fmla="*/ 28 w 43"/>
                  <a:gd name="T49" fmla="*/ 49 h 53"/>
                  <a:gd name="T50" fmla="*/ 27 w 43"/>
                  <a:gd name="T51" fmla="*/ 50 h 53"/>
                  <a:gd name="T52" fmla="*/ 25 w 43"/>
                  <a:gd name="T53" fmla="*/ 52 h 53"/>
                  <a:gd name="T54" fmla="*/ 24 w 43"/>
                  <a:gd name="T55" fmla="*/ 52 h 53"/>
                  <a:gd name="T56" fmla="*/ 21 w 43"/>
                  <a:gd name="T57" fmla="*/ 52 h 53"/>
                  <a:gd name="T58" fmla="*/ 21 w 43"/>
                  <a:gd name="T59" fmla="*/ 52 h 53"/>
                  <a:gd name="T60" fmla="*/ 19 w 43"/>
                  <a:gd name="T61" fmla="*/ 50 h 53"/>
                  <a:gd name="T62" fmla="*/ 17 w 43"/>
                  <a:gd name="T63" fmla="*/ 50 h 53"/>
                  <a:gd name="T64" fmla="*/ 16 w 43"/>
                  <a:gd name="T65" fmla="*/ 50 h 53"/>
                  <a:gd name="T66" fmla="*/ 13 w 43"/>
                  <a:gd name="T67" fmla="*/ 50 h 53"/>
                  <a:gd name="T68" fmla="*/ 13 w 43"/>
                  <a:gd name="T69" fmla="*/ 50 h 53"/>
                  <a:gd name="T70" fmla="*/ 11 w 43"/>
                  <a:gd name="T71" fmla="*/ 50 h 53"/>
                  <a:gd name="T72" fmla="*/ 10 w 43"/>
                  <a:gd name="T73" fmla="*/ 52 h 53"/>
                  <a:gd name="T74" fmla="*/ 8 w 43"/>
                  <a:gd name="T75" fmla="*/ 53 h 53"/>
                  <a:gd name="T76" fmla="*/ 6 w 43"/>
                  <a:gd name="T77" fmla="*/ 52 h 53"/>
                  <a:gd name="T78" fmla="*/ 3 w 43"/>
                  <a:gd name="T79" fmla="*/ 52 h 53"/>
                  <a:gd name="T80" fmla="*/ 2 w 43"/>
                  <a:gd name="T81" fmla="*/ 50 h 53"/>
                  <a:gd name="T82" fmla="*/ 0 w 43"/>
                  <a:gd name="T83" fmla="*/ 50 h 53"/>
                  <a:gd name="T84" fmla="*/ 2 w 43"/>
                  <a:gd name="T85" fmla="*/ 50 h 53"/>
                  <a:gd name="T86" fmla="*/ 2 w 43"/>
                  <a:gd name="T87" fmla="*/ 49 h 53"/>
                  <a:gd name="T88" fmla="*/ 5 w 43"/>
                  <a:gd name="T89" fmla="*/ 44 h 53"/>
                  <a:gd name="T90" fmla="*/ 6 w 43"/>
                  <a:gd name="T91" fmla="*/ 42 h 53"/>
                  <a:gd name="T92" fmla="*/ 6 w 43"/>
                  <a:gd name="T93" fmla="*/ 38 h 53"/>
                  <a:gd name="T94" fmla="*/ 8 w 43"/>
                  <a:gd name="T95" fmla="*/ 36 h 53"/>
                  <a:gd name="T96" fmla="*/ 10 w 43"/>
                  <a:gd name="T97" fmla="*/ 33 h 53"/>
                  <a:gd name="T98" fmla="*/ 10 w 43"/>
                  <a:gd name="T99" fmla="*/ 31 h 53"/>
                  <a:gd name="T100" fmla="*/ 8 w 43"/>
                  <a:gd name="T101" fmla="*/ 30 h 53"/>
                  <a:gd name="T102" fmla="*/ 6 w 43"/>
                  <a:gd name="T103" fmla="*/ 28 h 53"/>
                  <a:gd name="T104" fmla="*/ 5 w 43"/>
                  <a:gd name="T105" fmla="*/ 25 h 53"/>
                  <a:gd name="T106" fmla="*/ 3 w 43"/>
                  <a:gd name="T107" fmla="*/ 23 h 53"/>
                  <a:gd name="T108" fmla="*/ 3 w 43"/>
                  <a:gd name="T109" fmla="*/ 22 h 53"/>
                  <a:gd name="T110" fmla="*/ 3 w 43"/>
                  <a:gd name="T111" fmla="*/ 20 h 53"/>
                  <a:gd name="T112" fmla="*/ 3 w 43"/>
                  <a:gd name="T113" fmla="*/ 17 h 53"/>
                  <a:gd name="T114" fmla="*/ 2 w 43"/>
                  <a:gd name="T115" fmla="*/ 16 h 53"/>
                  <a:gd name="T116" fmla="*/ 2 w 43"/>
                  <a:gd name="T117" fmla="*/ 12 h 53"/>
                  <a:gd name="T118" fmla="*/ 3 w 43"/>
                  <a:gd name="T119" fmla="*/ 11 h 53"/>
                  <a:gd name="T120" fmla="*/ 6 w 43"/>
                  <a:gd name="T121" fmla="*/ 8 h 53"/>
                  <a:gd name="T122" fmla="*/ 8 w 43"/>
                  <a:gd name="T123" fmla="*/ 6 h 53"/>
                  <a:gd name="T124" fmla="*/ 10 w 43"/>
                  <a:gd name="T12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53">
                    <a:moveTo>
                      <a:pt x="11" y="0"/>
                    </a:moveTo>
                    <a:lnTo>
                      <a:pt x="17" y="3"/>
                    </a:lnTo>
                    <a:lnTo>
                      <a:pt x="19" y="4"/>
                    </a:lnTo>
                    <a:lnTo>
                      <a:pt x="25" y="6"/>
                    </a:lnTo>
                    <a:lnTo>
                      <a:pt x="27" y="8"/>
                    </a:lnTo>
                    <a:lnTo>
                      <a:pt x="32" y="11"/>
                    </a:lnTo>
                    <a:lnTo>
                      <a:pt x="33" y="12"/>
                    </a:lnTo>
                    <a:lnTo>
                      <a:pt x="33" y="14"/>
                    </a:lnTo>
                    <a:lnTo>
                      <a:pt x="33" y="16"/>
                    </a:lnTo>
                    <a:lnTo>
                      <a:pt x="35" y="14"/>
                    </a:lnTo>
                    <a:lnTo>
                      <a:pt x="38" y="16"/>
                    </a:lnTo>
                    <a:lnTo>
                      <a:pt x="38" y="17"/>
                    </a:lnTo>
                    <a:lnTo>
                      <a:pt x="38" y="19"/>
                    </a:lnTo>
                    <a:lnTo>
                      <a:pt x="38" y="20"/>
                    </a:lnTo>
                    <a:lnTo>
                      <a:pt x="38" y="20"/>
                    </a:lnTo>
                    <a:lnTo>
                      <a:pt x="38" y="20"/>
                    </a:lnTo>
                    <a:lnTo>
                      <a:pt x="38" y="20"/>
                    </a:lnTo>
                    <a:lnTo>
                      <a:pt x="39" y="20"/>
                    </a:lnTo>
                    <a:lnTo>
                      <a:pt x="39" y="19"/>
                    </a:lnTo>
                    <a:lnTo>
                      <a:pt x="39" y="17"/>
                    </a:lnTo>
                    <a:lnTo>
                      <a:pt x="41" y="17"/>
                    </a:lnTo>
                    <a:lnTo>
                      <a:pt x="41" y="17"/>
                    </a:lnTo>
                    <a:lnTo>
                      <a:pt x="43" y="22"/>
                    </a:lnTo>
                    <a:lnTo>
                      <a:pt x="43" y="23"/>
                    </a:lnTo>
                    <a:lnTo>
                      <a:pt x="43" y="23"/>
                    </a:lnTo>
                    <a:lnTo>
                      <a:pt x="43" y="25"/>
                    </a:lnTo>
                    <a:lnTo>
                      <a:pt x="43" y="25"/>
                    </a:lnTo>
                    <a:lnTo>
                      <a:pt x="43" y="25"/>
                    </a:lnTo>
                    <a:lnTo>
                      <a:pt x="41" y="27"/>
                    </a:lnTo>
                    <a:lnTo>
                      <a:pt x="41" y="27"/>
                    </a:lnTo>
                    <a:lnTo>
                      <a:pt x="41" y="28"/>
                    </a:lnTo>
                    <a:lnTo>
                      <a:pt x="39" y="28"/>
                    </a:lnTo>
                    <a:lnTo>
                      <a:pt x="39" y="30"/>
                    </a:lnTo>
                    <a:lnTo>
                      <a:pt x="39" y="30"/>
                    </a:lnTo>
                    <a:lnTo>
                      <a:pt x="38" y="30"/>
                    </a:lnTo>
                    <a:lnTo>
                      <a:pt x="38" y="31"/>
                    </a:lnTo>
                    <a:lnTo>
                      <a:pt x="36" y="34"/>
                    </a:lnTo>
                    <a:lnTo>
                      <a:pt x="36" y="34"/>
                    </a:lnTo>
                    <a:lnTo>
                      <a:pt x="35" y="36"/>
                    </a:lnTo>
                    <a:lnTo>
                      <a:pt x="35" y="38"/>
                    </a:lnTo>
                    <a:lnTo>
                      <a:pt x="33" y="38"/>
                    </a:lnTo>
                    <a:lnTo>
                      <a:pt x="33" y="39"/>
                    </a:lnTo>
                    <a:lnTo>
                      <a:pt x="33" y="39"/>
                    </a:lnTo>
                    <a:lnTo>
                      <a:pt x="32" y="41"/>
                    </a:lnTo>
                    <a:lnTo>
                      <a:pt x="32" y="42"/>
                    </a:lnTo>
                    <a:lnTo>
                      <a:pt x="32" y="42"/>
                    </a:lnTo>
                    <a:lnTo>
                      <a:pt x="30" y="45"/>
                    </a:lnTo>
                    <a:lnTo>
                      <a:pt x="30" y="47"/>
                    </a:lnTo>
                    <a:lnTo>
                      <a:pt x="30" y="47"/>
                    </a:lnTo>
                    <a:lnTo>
                      <a:pt x="28" y="49"/>
                    </a:lnTo>
                    <a:lnTo>
                      <a:pt x="28" y="50"/>
                    </a:lnTo>
                    <a:lnTo>
                      <a:pt x="27" y="50"/>
                    </a:lnTo>
                    <a:lnTo>
                      <a:pt x="25" y="50"/>
                    </a:lnTo>
                    <a:lnTo>
                      <a:pt x="25" y="52"/>
                    </a:lnTo>
                    <a:lnTo>
                      <a:pt x="24" y="52"/>
                    </a:lnTo>
                    <a:lnTo>
                      <a:pt x="24" y="52"/>
                    </a:lnTo>
                    <a:lnTo>
                      <a:pt x="22" y="52"/>
                    </a:lnTo>
                    <a:lnTo>
                      <a:pt x="21" y="52"/>
                    </a:lnTo>
                    <a:lnTo>
                      <a:pt x="21" y="52"/>
                    </a:lnTo>
                    <a:lnTo>
                      <a:pt x="21" y="52"/>
                    </a:lnTo>
                    <a:lnTo>
                      <a:pt x="19" y="50"/>
                    </a:lnTo>
                    <a:lnTo>
                      <a:pt x="19" y="50"/>
                    </a:lnTo>
                    <a:lnTo>
                      <a:pt x="19" y="50"/>
                    </a:lnTo>
                    <a:lnTo>
                      <a:pt x="17" y="50"/>
                    </a:lnTo>
                    <a:lnTo>
                      <a:pt x="16" y="52"/>
                    </a:lnTo>
                    <a:lnTo>
                      <a:pt x="16" y="50"/>
                    </a:lnTo>
                    <a:lnTo>
                      <a:pt x="14" y="50"/>
                    </a:lnTo>
                    <a:lnTo>
                      <a:pt x="13" y="50"/>
                    </a:lnTo>
                    <a:lnTo>
                      <a:pt x="13" y="50"/>
                    </a:lnTo>
                    <a:lnTo>
                      <a:pt x="13" y="50"/>
                    </a:lnTo>
                    <a:lnTo>
                      <a:pt x="13" y="50"/>
                    </a:lnTo>
                    <a:lnTo>
                      <a:pt x="11" y="50"/>
                    </a:lnTo>
                    <a:lnTo>
                      <a:pt x="11" y="50"/>
                    </a:lnTo>
                    <a:lnTo>
                      <a:pt x="10" y="52"/>
                    </a:lnTo>
                    <a:lnTo>
                      <a:pt x="8" y="52"/>
                    </a:lnTo>
                    <a:lnTo>
                      <a:pt x="8" y="53"/>
                    </a:lnTo>
                    <a:lnTo>
                      <a:pt x="6" y="53"/>
                    </a:lnTo>
                    <a:lnTo>
                      <a:pt x="6" y="52"/>
                    </a:lnTo>
                    <a:lnTo>
                      <a:pt x="5" y="52"/>
                    </a:lnTo>
                    <a:lnTo>
                      <a:pt x="3" y="52"/>
                    </a:lnTo>
                    <a:lnTo>
                      <a:pt x="2" y="52"/>
                    </a:lnTo>
                    <a:lnTo>
                      <a:pt x="2" y="50"/>
                    </a:lnTo>
                    <a:lnTo>
                      <a:pt x="0" y="50"/>
                    </a:lnTo>
                    <a:lnTo>
                      <a:pt x="0" y="50"/>
                    </a:lnTo>
                    <a:lnTo>
                      <a:pt x="0" y="50"/>
                    </a:lnTo>
                    <a:lnTo>
                      <a:pt x="2" y="50"/>
                    </a:lnTo>
                    <a:lnTo>
                      <a:pt x="2" y="50"/>
                    </a:lnTo>
                    <a:lnTo>
                      <a:pt x="2" y="49"/>
                    </a:lnTo>
                    <a:lnTo>
                      <a:pt x="3" y="49"/>
                    </a:lnTo>
                    <a:lnTo>
                      <a:pt x="5" y="44"/>
                    </a:lnTo>
                    <a:lnTo>
                      <a:pt x="6" y="42"/>
                    </a:lnTo>
                    <a:lnTo>
                      <a:pt x="6" y="42"/>
                    </a:lnTo>
                    <a:lnTo>
                      <a:pt x="6" y="41"/>
                    </a:lnTo>
                    <a:lnTo>
                      <a:pt x="6" y="38"/>
                    </a:lnTo>
                    <a:lnTo>
                      <a:pt x="6" y="38"/>
                    </a:lnTo>
                    <a:lnTo>
                      <a:pt x="8" y="36"/>
                    </a:lnTo>
                    <a:lnTo>
                      <a:pt x="10" y="34"/>
                    </a:lnTo>
                    <a:lnTo>
                      <a:pt x="10" y="33"/>
                    </a:lnTo>
                    <a:lnTo>
                      <a:pt x="10" y="31"/>
                    </a:lnTo>
                    <a:lnTo>
                      <a:pt x="10" y="31"/>
                    </a:lnTo>
                    <a:lnTo>
                      <a:pt x="8" y="31"/>
                    </a:lnTo>
                    <a:lnTo>
                      <a:pt x="8" y="30"/>
                    </a:lnTo>
                    <a:lnTo>
                      <a:pt x="8" y="30"/>
                    </a:lnTo>
                    <a:lnTo>
                      <a:pt x="6" y="28"/>
                    </a:lnTo>
                    <a:lnTo>
                      <a:pt x="5" y="28"/>
                    </a:lnTo>
                    <a:lnTo>
                      <a:pt x="5" y="25"/>
                    </a:lnTo>
                    <a:lnTo>
                      <a:pt x="5" y="23"/>
                    </a:lnTo>
                    <a:lnTo>
                      <a:pt x="3" y="23"/>
                    </a:lnTo>
                    <a:lnTo>
                      <a:pt x="3" y="23"/>
                    </a:lnTo>
                    <a:lnTo>
                      <a:pt x="3" y="22"/>
                    </a:lnTo>
                    <a:lnTo>
                      <a:pt x="3" y="22"/>
                    </a:lnTo>
                    <a:lnTo>
                      <a:pt x="3" y="20"/>
                    </a:lnTo>
                    <a:lnTo>
                      <a:pt x="3" y="19"/>
                    </a:lnTo>
                    <a:lnTo>
                      <a:pt x="3" y="17"/>
                    </a:lnTo>
                    <a:lnTo>
                      <a:pt x="3" y="16"/>
                    </a:lnTo>
                    <a:lnTo>
                      <a:pt x="2" y="16"/>
                    </a:lnTo>
                    <a:lnTo>
                      <a:pt x="2" y="14"/>
                    </a:lnTo>
                    <a:lnTo>
                      <a:pt x="2" y="12"/>
                    </a:lnTo>
                    <a:lnTo>
                      <a:pt x="3" y="12"/>
                    </a:lnTo>
                    <a:lnTo>
                      <a:pt x="3" y="11"/>
                    </a:lnTo>
                    <a:lnTo>
                      <a:pt x="5" y="9"/>
                    </a:lnTo>
                    <a:lnTo>
                      <a:pt x="6" y="8"/>
                    </a:lnTo>
                    <a:lnTo>
                      <a:pt x="6" y="6"/>
                    </a:lnTo>
                    <a:lnTo>
                      <a:pt x="8" y="6"/>
                    </a:lnTo>
                    <a:lnTo>
                      <a:pt x="10" y="1"/>
                    </a:lnTo>
                    <a:lnTo>
                      <a:pt x="10" y="0"/>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2" name="Freeform 272">
                <a:extLst>
                  <a:ext uri="{FF2B5EF4-FFF2-40B4-BE49-F238E27FC236}">
                    <a16:creationId xmlns:a16="http://schemas.microsoft.com/office/drawing/2014/main" id="{44763369-92E9-4A6F-BDA7-68CB4991712B}"/>
                  </a:ext>
                </a:extLst>
              </p:cNvPr>
              <p:cNvSpPr>
                <a:spLocks/>
              </p:cNvSpPr>
              <p:nvPr/>
            </p:nvSpPr>
            <p:spPr bwMode="auto">
              <a:xfrm>
                <a:off x="6889694" y="3113843"/>
                <a:ext cx="191024" cy="83817"/>
              </a:xfrm>
              <a:custGeom>
                <a:avLst/>
                <a:gdLst>
                  <a:gd name="T0" fmla="*/ 8 w 98"/>
                  <a:gd name="T1" fmla="*/ 0 h 43"/>
                  <a:gd name="T2" fmla="*/ 14 w 98"/>
                  <a:gd name="T3" fmla="*/ 2 h 43"/>
                  <a:gd name="T4" fmla="*/ 22 w 98"/>
                  <a:gd name="T5" fmla="*/ 5 h 43"/>
                  <a:gd name="T6" fmla="*/ 32 w 98"/>
                  <a:gd name="T7" fmla="*/ 7 h 43"/>
                  <a:gd name="T8" fmla="*/ 36 w 98"/>
                  <a:gd name="T9" fmla="*/ 5 h 43"/>
                  <a:gd name="T10" fmla="*/ 41 w 98"/>
                  <a:gd name="T11" fmla="*/ 7 h 43"/>
                  <a:gd name="T12" fmla="*/ 44 w 98"/>
                  <a:gd name="T13" fmla="*/ 8 h 43"/>
                  <a:gd name="T14" fmla="*/ 52 w 98"/>
                  <a:gd name="T15" fmla="*/ 13 h 43"/>
                  <a:gd name="T16" fmla="*/ 55 w 98"/>
                  <a:gd name="T17" fmla="*/ 14 h 43"/>
                  <a:gd name="T18" fmla="*/ 55 w 98"/>
                  <a:gd name="T19" fmla="*/ 16 h 43"/>
                  <a:gd name="T20" fmla="*/ 59 w 98"/>
                  <a:gd name="T21" fmla="*/ 18 h 43"/>
                  <a:gd name="T22" fmla="*/ 62 w 98"/>
                  <a:gd name="T23" fmla="*/ 16 h 43"/>
                  <a:gd name="T24" fmla="*/ 66 w 98"/>
                  <a:gd name="T25" fmla="*/ 14 h 43"/>
                  <a:gd name="T26" fmla="*/ 70 w 98"/>
                  <a:gd name="T27" fmla="*/ 16 h 43"/>
                  <a:gd name="T28" fmla="*/ 73 w 98"/>
                  <a:gd name="T29" fmla="*/ 14 h 43"/>
                  <a:gd name="T30" fmla="*/ 76 w 98"/>
                  <a:gd name="T31" fmla="*/ 16 h 43"/>
                  <a:gd name="T32" fmla="*/ 82 w 98"/>
                  <a:gd name="T33" fmla="*/ 18 h 43"/>
                  <a:gd name="T34" fmla="*/ 84 w 98"/>
                  <a:gd name="T35" fmla="*/ 21 h 43"/>
                  <a:gd name="T36" fmla="*/ 84 w 98"/>
                  <a:gd name="T37" fmla="*/ 24 h 43"/>
                  <a:gd name="T38" fmla="*/ 87 w 98"/>
                  <a:gd name="T39" fmla="*/ 27 h 43"/>
                  <a:gd name="T40" fmla="*/ 90 w 98"/>
                  <a:gd name="T41" fmla="*/ 27 h 43"/>
                  <a:gd name="T42" fmla="*/ 93 w 98"/>
                  <a:gd name="T43" fmla="*/ 29 h 43"/>
                  <a:gd name="T44" fmla="*/ 92 w 98"/>
                  <a:gd name="T45" fmla="*/ 32 h 43"/>
                  <a:gd name="T46" fmla="*/ 90 w 98"/>
                  <a:gd name="T47" fmla="*/ 32 h 43"/>
                  <a:gd name="T48" fmla="*/ 90 w 98"/>
                  <a:gd name="T49" fmla="*/ 33 h 43"/>
                  <a:gd name="T50" fmla="*/ 93 w 98"/>
                  <a:gd name="T51" fmla="*/ 36 h 43"/>
                  <a:gd name="T52" fmla="*/ 98 w 98"/>
                  <a:gd name="T53" fmla="*/ 40 h 43"/>
                  <a:gd name="T54" fmla="*/ 95 w 98"/>
                  <a:gd name="T55" fmla="*/ 43 h 43"/>
                  <a:gd name="T56" fmla="*/ 93 w 98"/>
                  <a:gd name="T57" fmla="*/ 43 h 43"/>
                  <a:gd name="T58" fmla="*/ 88 w 98"/>
                  <a:gd name="T59" fmla="*/ 41 h 43"/>
                  <a:gd name="T60" fmla="*/ 85 w 98"/>
                  <a:gd name="T61" fmla="*/ 40 h 43"/>
                  <a:gd name="T62" fmla="*/ 84 w 98"/>
                  <a:gd name="T63" fmla="*/ 38 h 43"/>
                  <a:gd name="T64" fmla="*/ 76 w 98"/>
                  <a:gd name="T65" fmla="*/ 36 h 43"/>
                  <a:gd name="T66" fmla="*/ 71 w 98"/>
                  <a:gd name="T67" fmla="*/ 40 h 43"/>
                  <a:gd name="T68" fmla="*/ 71 w 98"/>
                  <a:gd name="T69" fmla="*/ 41 h 43"/>
                  <a:gd name="T70" fmla="*/ 62 w 98"/>
                  <a:gd name="T71" fmla="*/ 41 h 43"/>
                  <a:gd name="T72" fmla="*/ 57 w 98"/>
                  <a:gd name="T73" fmla="*/ 41 h 43"/>
                  <a:gd name="T74" fmla="*/ 52 w 98"/>
                  <a:gd name="T75" fmla="*/ 43 h 43"/>
                  <a:gd name="T76" fmla="*/ 51 w 98"/>
                  <a:gd name="T77" fmla="*/ 41 h 43"/>
                  <a:gd name="T78" fmla="*/ 49 w 98"/>
                  <a:gd name="T79" fmla="*/ 41 h 43"/>
                  <a:gd name="T80" fmla="*/ 46 w 98"/>
                  <a:gd name="T81" fmla="*/ 40 h 43"/>
                  <a:gd name="T82" fmla="*/ 46 w 98"/>
                  <a:gd name="T83" fmla="*/ 38 h 43"/>
                  <a:gd name="T84" fmla="*/ 41 w 98"/>
                  <a:gd name="T85" fmla="*/ 35 h 43"/>
                  <a:gd name="T86" fmla="*/ 38 w 98"/>
                  <a:gd name="T87" fmla="*/ 35 h 43"/>
                  <a:gd name="T88" fmla="*/ 36 w 98"/>
                  <a:gd name="T89" fmla="*/ 36 h 43"/>
                  <a:gd name="T90" fmla="*/ 33 w 98"/>
                  <a:gd name="T91" fmla="*/ 36 h 43"/>
                  <a:gd name="T92" fmla="*/ 29 w 98"/>
                  <a:gd name="T93" fmla="*/ 35 h 43"/>
                  <a:gd name="T94" fmla="*/ 25 w 98"/>
                  <a:gd name="T95" fmla="*/ 36 h 43"/>
                  <a:gd name="T96" fmla="*/ 25 w 98"/>
                  <a:gd name="T97" fmla="*/ 32 h 43"/>
                  <a:gd name="T98" fmla="*/ 27 w 98"/>
                  <a:gd name="T99" fmla="*/ 27 h 43"/>
                  <a:gd name="T100" fmla="*/ 22 w 98"/>
                  <a:gd name="T101" fmla="*/ 16 h 43"/>
                  <a:gd name="T102" fmla="*/ 16 w 98"/>
                  <a:gd name="T103" fmla="*/ 11 h 43"/>
                  <a:gd name="T104" fmla="*/ 8 w 98"/>
                  <a:gd name="T105" fmla="*/ 7 h 43"/>
                  <a:gd name="T106" fmla="*/ 2 w 98"/>
                  <a:gd name="T10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 h="43">
                    <a:moveTo>
                      <a:pt x="3" y="0"/>
                    </a:moveTo>
                    <a:lnTo>
                      <a:pt x="6" y="0"/>
                    </a:lnTo>
                    <a:lnTo>
                      <a:pt x="8" y="0"/>
                    </a:lnTo>
                    <a:lnTo>
                      <a:pt x="10" y="0"/>
                    </a:lnTo>
                    <a:lnTo>
                      <a:pt x="13" y="2"/>
                    </a:lnTo>
                    <a:lnTo>
                      <a:pt x="14" y="2"/>
                    </a:lnTo>
                    <a:lnTo>
                      <a:pt x="16" y="3"/>
                    </a:lnTo>
                    <a:lnTo>
                      <a:pt x="21" y="3"/>
                    </a:lnTo>
                    <a:lnTo>
                      <a:pt x="22" y="5"/>
                    </a:lnTo>
                    <a:lnTo>
                      <a:pt x="24" y="5"/>
                    </a:lnTo>
                    <a:lnTo>
                      <a:pt x="30" y="7"/>
                    </a:lnTo>
                    <a:lnTo>
                      <a:pt x="32" y="7"/>
                    </a:lnTo>
                    <a:lnTo>
                      <a:pt x="32" y="7"/>
                    </a:lnTo>
                    <a:lnTo>
                      <a:pt x="33" y="5"/>
                    </a:lnTo>
                    <a:lnTo>
                      <a:pt x="36" y="5"/>
                    </a:lnTo>
                    <a:lnTo>
                      <a:pt x="38" y="7"/>
                    </a:lnTo>
                    <a:lnTo>
                      <a:pt x="40" y="7"/>
                    </a:lnTo>
                    <a:lnTo>
                      <a:pt x="41" y="7"/>
                    </a:lnTo>
                    <a:lnTo>
                      <a:pt x="43" y="7"/>
                    </a:lnTo>
                    <a:lnTo>
                      <a:pt x="44" y="8"/>
                    </a:lnTo>
                    <a:lnTo>
                      <a:pt x="44" y="8"/>
                    </a:lnTo>
                    <a:lnTo>
                      <a:pt x="46" y="10"/>
                    </a:lnTo>
                    <a:lnTo>
                      <a:pt x="49" y="11"/>
                    </a:lnTo>
                    <a:lnTo>
                      <a:pt x="52" y="13"/>
                    </a:lnTo>
                    <a:lnTo>
                      <a:pt x="54" y="13"/>
                    </a:lnTo>
                    <a:lnTo>
                      <a:pt x="55" y="14"/>
                    </a:lnTo>
                    <a:lnTo>
                      <a:pt x="55" y="14"/>
                    </a:lnTo>
                    <a:lnTo>
                      <a:pt x="55" y="14"/>
                    </a:lnTo>
                    <a:lnTo>
                      <a:pt x="55" y="16"/>
                    </a:lnTo>
                    <a:lnTo>
                      <a:pt x="55" y="16"/>
                    </a:lnTo>
                    <a:lnTo>
                      <a:pt x="55" y="16"/>
                    </a:lnTo>
                    <a:lnTo>
                      <a:pt x="57" y="18"/>
                    </a:lnTo>
                    <a:lnTo>
                      <a:pt x="59" y="18"/>
                    </a:lnTo>
                    <a:lnTo>
                      <a:pt x="59" y="16"/>
                    </a:lnTo>
                    <a:lnTo>
                      <a:pt x="60" y="16"/>
                    </a:lnTo>
                    <a:lnTo>
                      <a:pt x="62" y="16"/>
                    </a:lnTo>
                    <a:lnTo>
                      <a:pt x="63" y="14"/>
                    </a:lnTo>
                    <a:lnTo>
                      <a:pt x="66" y="14"/>
                    </a:lnTo>
                    <a:lnTo>
                      <a:pt x="66" y="14"/>
                    </a:lnTo>
                    <a:lnTo>
                      <a:pt x="68" y="14"/>
                    </a:lnTo>
                    <a:lnTo>
                      <a:pt x="70" y="14"/>
                    </a:lnTo>
                    <a:lnTo>
                      <a:pt x="70" y="16"/>
                    </a:lnTo>
                    <a:lnTo>
                      <a:pt x="71" y="14"/>
                    </a:lnTo>
                    <a:lnTo>
                      <a:pt x="71" y="14"/>
                    </a:lnTo>
                    <a:lnTo>
                      <a:pt x="73" y="14"/>
                    </a:lnTo>
                    <a:lnTo>
                      <a:pt x="74" y="14"/>
                    </a:lnTo>
                    <a:lnTo>
                      <a:pt x="76" y="16"/>
                    </a:lnTo>
                    <a:lnTo>
                      <a:pt x="76" y="16"/>
                    </a:lnTo>
                    <a:lnTo>
                      <a:pt x="77" y="18"/>
                    </a:lnTo>
                    <a:lnTo>
                      <a:pt x="81" y="18"/>
                    </a:lnTo>
                    <a:lnTo>
                      <a:pt x="82" y="18"/>
                    </a:lnTo>
                    <a:lnTo>
                      <a:pt x="84" y="18"/>
                    </a:lnTo>
                    <a:lnTo>
                      <a:pt x="84" y="19"/>
                    </a:lnTo>
                    <a:lnTo>
                      <a:pt x="84" y="21"/>
                    </a:lnTo>
                    <a:lnTo>
                      <a:pt x="82" y="22"/>
                    </a:lnTo>
                    <a:lnTo>
                      <a:pt x="82" y="24"/>
                    </a:lnTo>
                    <a:lnTo>
                      <a:pt x="84" y="24"/>
                    </a:lnTo>
                    <a:lnTo>
                      <a:pt x="85" y="25"/>
                    </a:lnTo>
                    <a:lnTo>
                      <a:pt x="87" y="25"/>
                    </a:lnTo>
                    <a:lnTo>
                      <a:pt x="87" y="27"/>
                    </a:lnTo>
                    <a:lnTo>
                      <a:pt x="88" y="27"/>
                    </a:lnTo>
                    <a:lnTo>
                      <a:pt x="90" y="27"/>
                    </a:lnTo>
                    <a:lnTo>
                      <a:pt x="90" y="27"/>
                    </a:lnTo>
                    <a:lnTo>
                      <a:pt x="92" y="27"/>
                    </a:lnTo>
                    <a:lnTo>
                      <a:pt x="93" y="29"/>
                    </a:lnTo>
                    <a:lnTo>
                      <a:pt x="93" y="29"/>
                    </a:lnTo>
                    <a:lnTo>
                      <a:pt x="93" y="30"/>
                    </a:lnTo>
                    <a:lnTo>
                      <a:pt x="93" y="30"/>
                    </a:lnTo>
                    <a:lnTo>
                      <a:pt x="92" y="32"/>
                    </a:lnTo>
                    <a:lnTo>
                      <a:pt x="92" y="32"/>
                    </a:lnTo>
                    <a:lnTo>
                      <a:pt x="90" y="32"/>
                    </a:lnTo>
                    <a:lnTo>
                      <a:pt x="90" y="32"/>
                    </a:lnTo>
                    <a:lnTo>
                      <a:pt x="90" y="33"/>
                    </a:lnTo>
                    <a:lnTo>
                      <a:pt x="90" y="33"/>
                    </a:lnTo>
                    <a:lnTo>
                      <a:pt x="90" y="33"/>
                    </a:lnTo>
                    <a:lnTo>
                      <a:pt x="92" y="33"/>
                    </a:lnTo>
                    <a:lnTo>
                      <a:pt x="92" y="35"/>
                    </a:lnTo>
                    <a:lnTo>
                      <a:pt x="93" y="36"/>
                    </a:lnTo>
                    <a:lnTo>
                      <a:pt x="95" y="36"/>
                    </a:lnTo>
                    <a:lnTo>
                      <a:pt x="96" y="38"/>
                    </a:lnTo>
                    <a:lnTo>
                      <a:pt x="98" y="40"/>
                    </a:lnTo>
                    <a:lnTo>
                      <a:pt x="98" y="40"/>
                    </a:lnTo>
                    <a:lnTo>
                      <a:pt x="96" y="41"/>
                    </a:lnTo>
                    <a:lnTo>
                      <a:pt x="95" y="43"/>
                    </a:lnTo>
                    <a:lnTo>
                      <a:pt x="95" y="43"/>
                    </a:lnTo>
                    <a:lnTo>
                      <a:pt x="93" y="43"/>
                    </a:lnTo>
                    <a:lnTo>
                      <a:pt x="93" y="43"/>
                    </a:lnTo>
                    <a:lnTo>
                      <a:pt x="92" y="41"/>
                    </a:lnTo>
                    <a:lnTo>
                      <a:pt x="90" y="41"/>
                    </a:lnTo>
                    <a:lnTo>
                      <a:pt x="88" y="41"/>
                    </a:lnTo>
                    <a:lnTo>
                      <a:pt x="88" y="41"/>
                    </a:lnTo>
                    <a:lnTo>
                      <a:pt x="87" y="41"/>
                    </a:lnTo>
                    <a:lnTo>
                      <a:pt x="85" y="40"/>
                    </a:lnTo>
                    <a:lnTo>
                      <a:pt x="84" y="40"/>
                    </a:lnTo>
                    <a:lnTo>
                      <a:pt x="84" y="40"/>
                    </a:lnTo>
                    <a:lnTo>
                      <a:pt x="84" y="38"/>
                    </a:lnTo>
                    <a:lnTo>
                      <a:pt x="79" y="36"/>
                    </a:lnTo>
                    <a:lnTo>
                      <a:pt x="77" y="36"/>
                    </a:lnTo>
                    <a:lnTo>
                      <a:pt x="76" y="36"/>
                    </a:lnTo>
                    <a:lnTo>
                      <a:pt x="73" y="40"/>
                    </a:lnTo>
                    <a:lnTo>
                      <a:pt x="73" y="40"/>
                    </a:lnTo>
                    <a:lnTo>
                      <a:pt x="71" y="40"/>
                    </a:lnTo>
                    <a:lnTo>
                      <a:pt x="71" y="40"/>
                    </a:lnTo>
                    <a:lnTo>
                      <a:pt x="71" y="40"/>
                    </a:lnTo>
                    <a:lnTo>
                      <a:pt x="71" y="41"/>
                    </a:lnTo>
                    <a:lnTo>
                      <a:pt x="66" y="41"/>
                    </a:lnTo>
                    <a:lnTo>
                      <a:pt x="66" y="41"/>
                    </a:lnTo>
                    <a:lnTo>
                      <a:pt x="62" y="41"/>
                    </a:lnTo>
                    <a:lnTo>
                      <a:pt x="62" y="41"/>
                    </a:lnTo>
                    <a:lnTo>
                      <a:pt x="60" y="41"/>
                    </a:lnTo>
                    <a:lnTo>
                      <a:pt x="57" y="41"/>
                    </a:lnTo>
                    <a:lnTo>
                      <a:pt x="55" y="41"/>
                    </a:lnTo>
                    <a:lnTo>
                      <a:pt x="54" y="43"/>
                    </a:lnTo>
                    <a:lnTo>
                      <a:pt x="52" y="43"/>
                    </a:lnTo>
                    <a:lnTo>
                      <a:pt x="51" y="43"/>
                    </a:lnTo>
                    <a:lnTo>
                      <a:pt x="51" y="43"/>
                    </a:lnTo>
                    <a:lnTo>
                      <a:pt x="51" y="41"/>
                    </a:lnTo>
                    <a:lnTo>
                      <a:pt x="51" y="41"/>
                    </a:lnTo>
                    <a:lnTo>
                      <a:pt x="49" y="41"/>
                    </a:lnTo>
                    <a:lnTo>
                      <a:pt x="49" y="41"/>
                    </a:lnTo>
                    <a:lnTo>
                      <a:pt x="47" y="41"/>
                    </a:lnTo>
                    <a:lnTo>
                      <a:pt x="46" y="40"/>
                    </a:lnTo>
                    <a:lnTo>
                      <a:pt x="46" y="40"/>
                    </a:lnTo>
                    <a:lnTo>
                      <a:pt x="47" y="40"/>
                    </a:lnTo>
                    <a:lnTo>
                      <a:pt x="46" y="40"/>
                    </a:lnTo>
                    <a:lnTo>
                      <a:pt x="46" y="38"/>
                    </a:lnTo>
                    <a:lnTo>
                      <a:pt x="43" y="36"/>
                    </a:lnTo>
                    <a:lnTo>
                      <a:pt x="41" y="36"/>
                    </a:lnTo>
                    <a:lnTo>
                      <a:pt x="41" y="35"/>
                    </a:lnTo>
                    <a:lnTo>
                      <a:pt x="41" y="35"/>
                    </a:lnTo>
                    <a:lnTo>
                      <a:pt x="40" y="33"/>
                    </a:lnTo>
                    <a:lnTo>
                      <a:pt x="38" y="35"/>
                    </a:lnTo>
                    <a:lnTo>
                      <a:pt x="38" y="35"/>
                    </a:lnTo>
                    <a:lnTo>
                      <a:pt x="38" y="35"/>
                    </a:lnTo>
                    <a:lnTo>
                      <a:pt x="36" y="36"/>
                    </a:lnTo>
                    <a:lnTo>
                      <a:pt x="36" y="36"/>
                    </a:lnTo>
                    <a:lnTo>
                      <a:pt x="35" y="36"/>
                    </a:lnTo>
                    <a:lnTo>
                      <a:pt x="33" y="36"/>
                    </a:lnTo>
                    <a:lnTo>
                      <a:pt x="33" y="36"/>
                    </a:lnTo>
                    <a:lnTo>
                      <a:pt x="32" y="35"/>
                    </a:lnTo>
                    <a:lnTo>
                      <a:pt x="29" y="35"/>
                    </a:lnTo>
                    <a:lnTo>
                      <a:pt x="27" y="36"/>
                    </a:lnTo>
                    <a:lnTo>
                      <a:pt x="27" y="36"/>
                    </a:lnTo>
                    <a:lnTo>
                      <a:pt x="25" y="36"/>
                    </a:lnTo>
                    <a:lnTo>
                      <a:pt x="24" y="35"/>
                    </a:lnTo>
                    <a:lnTo>
                      <a:pt x="22" y="35"/>
                    </a:lnTo>
                    <a:lnTo>
                      <a:pt x="25" y="32"/>
                    </a:lnTo>
                    <a:lnTo>
                      <a:pt x="27" y="30"/>
                    </a:lnTo>
                    <a:lnTo>
                      <a:pt x="27" y="29"/>
                    </a:lnTo>
                    <a:lnTo>
                      <a:pt x="27" y="27"/>
                    </a:lnTo>
                    <a:lnTo>
                      <a:pt x="25" y="24"/>
                    </a:lnTo>
                    <a:lnTo>
                      <a:pt x="24" y="21"/>
                    </a:lnTo>
                    <a:lnTo>
                      <a:pt x="22" y="16"/>
                    </a:lnTo>
                    <a:lnTo>
                      <a:pt x="22" y="14"/>
                    </a:lnTo>
                    <a:lnTo>
                      <a:pt x="18" y="13"/>
                    </a:lnTo>
                    <a:lnTo>
                      <a:pt x="16" y="11"/>
                    </a:lnTo>
                    <a:lnTo>
                      <a:pt x="13" y="8"/>
                    </a:lnTo>
                    <a:lnTo>
                      <a:pt x="8" y="8"/>
                    </a:lnTo>
                    <a:lnTo>
                      <a:pt x="8" y="7"/>
                    </a:lnTo>
                    <a:lnTo>
                      <a:pt x="3" y="3"/>
                    </a:lnTo>
                    <a:lnTo>
                      <a:pt x="0" y="2"/>
                    </a:lnTo>
                    <a:lnTo>
                      <a:pt x="2" y="2"/>
                    </a:lnTo>
                    <a:lnTo>
                      <a:pt x="2"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3" name="Freeform 273">
                <a:extLst>
                  <a:ext uri="{FF2B5EF4-FFF2-40B4-BE49-F238E27FC236}">
                    <a16:creationId xmlns:a16="http://schemas.microsoft.com/office/drawing/2014/main" id="{24951FA7-ED7B-46A1-92E6-7380A4C9A371}"/>
                  </a:ext>
                </a:extLst>
              </p:cNvPr>
              <p:cNvSpPr>
                <a:spLocks/>
              </p:cNvSpPr>
              <p:nvPr/>
            </p:nvSpPr>
            <p:spPr bwMode="auto">
              <a:xfrm>
                <a:off x="4022390" y="4072860"/>
                <a:ext cx="5848" cy="5848"/>
              </a:xfrm>
              <a:custGeom>
                <a:avLst/>
                <a:gdLst>
                  <a:gd name="T0" fmla="*/ 3 w 3"/>
                  <a:gd name="T1" fmla="*/ 0 h 3"/>
                  <a:gd name="T2" fmla="*/ 3 w 3"/>
                  <a:gd name="T3" fmla="*/ 0 h 3"/>
                  <a:gd name="T4" fmla="*/ 3 w 3"/>
                  <a:gd name="T5" fmla="*/ 3 h 3"/>
                  <a:gd name="T6" fmla="*/ 2 w 3"/>
                  <a:gd name="T7" fmla="*/ 3 h 3"/>
                  <a:gd name="T8" fmla="*/ 0 w 3"/>
                  <a:gd name="T9" fmla="*/ 3 h 3"/>
                  <a:gd name="T10" fmla="*/ 2 w 3"/>
                  <a:gd name="T11" fmla="*/ 3 h 3"/>
                  <a:gd name="T12" fmla="*/ 2 w 3"/>
                  <a:gd name="T13" fmla="*/ 1 h 3"/>
                  <a:gd name="T14" fmla="*/ 2 w 3"/>
                  <a:gd name="T15" fmla="*/ 1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lnTo>
                      <a:pt x="3" y="0"/>
                    </a:lnTo>
                    <a:lnTo>
                      <a:pt x="3" y="3"/>
                    </a:lnTo>
                    <a:lnTo>
                      <a:pt x="2" y="3"/>
                    </a:lnTo>
                    <a:lnTo>
                      <a:pt x="0" y="3"/>
                    </a:lnTo>
                    <a:lnTo>
                      <a:pt x="2" y="3"/>
                    </a:lnTo>
                    <a:lnTo>
                      <a:pt x="2" y="1"/>
                    </a:lnTo>
                    <a:lnTo>
                      <a:pt x="2" y="1"/>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4" name="Freeform 274">
                <a:extLst>
                  <a:ext uri="{FF2B5EF4-FFF2-40B4-BE49-F238E27FC236}">
                    <a16:creationId xmlns:a16="http://schemas.microsoft.com/office/drawing/2014/main" id="{93FFEA1A-290B-406E-AF15-1D4DD3BEBEAB}"/>
                  </a:ext>
                </a:extLst>
              </p:cNvPr>
              <p:cNvSpPr>
                <a:spLocks/>
              </p:cNvSpPr>
              <p:nvPr/>
            </p:nvSpPr>
            <p:spPr bwMode="auto">
              <a:xfrm>
                <a:off x="6010596" y="4351598"/>
                <a:ext cx="163735" cy="175430"/>
              </a:xfrm>
              <a:custGeom>
                <a:avLst/>
                <a:gdLst>
                  <a:gd name="T0" fmla="*/ 52 w 84"/>
                  <a:gd name="T1" fmla="*/ 0 h 90"/>
                  <a:gd name="T2" fmla="*/ 63 w 84"/>
                  <a:gd name="T3" fmla="*/ 0 h 90"/>
                  <a:gd name="T4" fmla="*/ 65 w 84"/>
                  <a:gd name="T5" fmla="*/ 6 h 90"/>
                  <a:gd name="T6" fmla="*/ 65 w 84"/>
                  <a:gd name="T7" fmla="*/ 14 h 90"/>
                  <a:gd name="T8" fmla="*/ 66 w 84"/>
                  <a:gd name="T9" fmla="*/ 16 h 90"/>
                  <a:gd name="T10" fmla="*/ 79 w 84"/>
                  <a:gd name="T11" fmla="*/ 14 h 90"/>
                  <a:gd name="T12" fmla="*/ 82 w 84"/>
                  <a:gd name="T13" fmla="*/ 21 h 90"/>
                  <a:gd name="T14" fmla="*/ 81 w 84"/>
                  <a:gd name="T15" fmla="*/ 24 h 90"/>
                  <a:gd name="T16" fmla="*/ 76 w 84"/>
                  <a:gd name="T17" fmla="*/ 27 h 90"/>
                  <a:gd name="T18" fmla="*/ 74 w 84"/>
                  <a:gd name="T19" fmla="*/ 35 h 90"/>
                  <a:gd name="T20" fmla="*/ 79 w 84"/>
                  <a:gd name="T21" fmla="*/ 38 h 90"/>
                  <a:gd name="T22" fmla="*/ 84 w 84"/>
                  <a:gd name="T23" fmla="*/ 43 h 90"/>
                  <a:gd name="T24" fmla="*/ 82 w 84"/>
                  <a:gd name="T25" fmla="*/ 54 h 90"/>
                  <a:gd name="T26" fmla="*/ 82 w 84"/>
                  <a:gd name="T27" fmla="*/ 60 h 90"/>
                  <a:gd name="T28" fmla="*/ 79 w 84"/>
                  <a:gd name="T29" fmla="*/ 65 h 90"/>
                  <a:gd name="T30" fmla="*/ 77 w 84"/>
                  <a:gd name="T31" fmla="*/ 68 h 90"/>
                  <a:gd name="T32" fmla="*/ 74 w 84"/>
                  <a:gd name="T33" fmla="*/ 68 h 90"/>
                  <a:gd name="T34" fmla="*/ 71 w 84"/>
                  <a:gd name="T35" fmla="*/ 65 h 90"/>
                  <a:gd name="T36" fmla="*/ 62 w 84"/>
                  <a:gd name="T37" fmla="*/ 66 h 90"/>
                  <a:gd name="T38" fmla="*/ 57 w 84"/>
                  <a:gd name="T39" fmla="*/ 60 h 90"/>
                  <a:gd name="T40" fmla="*/ 54 w 84"/>
                  <a:gd name="T41" fmla="*/ 63 h 90"/>
                  <a:gd name="T42" fmla="*/ 54 w 84"/>
                  <a:gd name="T43" fmla="*/ 66 h 90"/>
                  <a:gd name="T44" fmla="*/ 43 w 84"/>
                  <a:gd name="T45" fmla="*/ 68 h 90"/>
                  <a:gd name="T46" fmla="*/ 41 w 84"/>
                  <a:gd name="T47" fmla="*/ 71 h 90"/>
                  <a:gd name="T48" fmla="*/ 41 w 84"/>
                  <a:gd name="T49" fmla="*/ 74 h 90"/>
                  <a:gd name="T50" fmla="*/ 41 w 84"/>
                  <a:gd name="T51" fmla="*/ 79 h 90"/>
                  <a:gd name="T52" fmla="*/ 46 w 84"/>
                  <a:gd name="T53" fmla="*/ 82 h 90"/>
                  <a:gd name="T54" fmla="*/ 46 w 84"/>
                  <a:gd name="T55" fmla="*/ 85 h 90"/>
                  <a:gd name="T56" fmla="*/ 41 w 84"/>
                  <a:gd name="T57" fmla="*/ 87 h 90"/>
                  <a:gd name="T58" fmla="*/ 35 w 84"/>
                  <a:gd name="T59" fmla="*/ 87 h 90"/>
                  <a:gd name="T60" fmla="*/ 27 w 84"/>
                  <a:gd name="T61" fmla="*/ 82 h 90"/>
                  <a:gd name="T62" fmla="*/ 14 w 84"/>
                  <a:gd name="T63" fmla="*/ 69 h 90"/>
                  <a:gd name="T64" fmla="*/ 18 w 84"/>
                  <a:gd name="T65" fmla="*/ 69 h 90"/>
                  <a:gd name="T66" fmla="*/ 13 w 84"/>
                  <a:gd name="T67" fmla="*/ 66 h 90"/>
                  <a:gd name="T68" fmla="*/ 8 w 84"/>
                  <a:gd name="T69" fmla="*/ 60 h 90"/>
                  <a:gd name="T70" fmla="*/ 8 w 84"/>
                  <a:gd name="T71" fmla="*/ 60 h 90"/>
                  <a:gd name="T72" fmla="*/ 5 w 84"/>
                  <a:gd name="T73" fmla="*/ 54 h 90"/>
                  <a:gd name="T74" fmla="*/ 11 w 84"/>
                  <a:gd name="T75" fmla="*/ 57 h 90"/>
                  <a:gd name="T76" fmla="*/ 8 w 84"/>
                  <a:gd name="T77" fmla="*/ 55 h 90"/>
                  <a:gd name="T78" fmla="*/ 8 w 84"/>
                  <a:gd name="T79" fmla="*/ 54 h 90"/>
                  <a:gd name="T80" fmla="*/ 2 w 84"/>
                  <a:gd name="T81" fmla="*/ 47 h 90"/>
                  <a:gd name="T82" fmla="*/ 3 w 84"/>
                  <a:gd name="T83" fmla="*/ 43 h 90"/>
                  <a:gd name="T84" fmla="*/ 8 w 84"/>
                  <a:gd name="T85" fmla="*/ 38 h 90"/>
                  <a:gd name="T86" fmla="*/ 10 w 84"/>
                  <a:gd name="T87" fmla="*/ 29 h 90"/>
                  <a:gd name="T88" fmla="*/ 14 w 84"/>
                  <a:gd name="T89" fmla="*/ 32 h 90"/>
                  <a:gd name="T90" fmla="*/ 14 w 84"/>
                  <a:gd name="T91" fmla="*/ 30 h 90"/>
                  <a:gd name="T92" fmla="*/ 8 w 84"/>
                  <a:gd name="T93" fmla="*/ 24 h 90"/>
                  <a:gd name="T94" fmla="*/ 13 w 84"/>
                  <a:gd name="T95" fmla="*/ 25 h 90"/>
                  <a:gd name="T96" fmla="*/ 13 w 84"/>
                  <a:gd name="T97" fmla="*/ 19 h 90"/>
                  <a:gd name="T98" fmla="*/ 16 w 84"/>
                  <a:gd name="T99" fmla="*/ 19 h 90"/>
                  <a:gd name="T100" fmla="*/ 19 w 84"/>
                  <a:gd name="T101" fmla="*/ 19 h 90"/>
                  <a:gd name="T102" fmla="*/ 35 w 84"/>
                  <a:gd name="T103" fmla="*/ 19 h 90"/>
                  <a:gd name="T104" fmla="*/ 38 w 84"/>
                  <a:gd name="T105" fmla="*/ 8 h 90"/>
                  <a:gd name="T106" fmla="*/ 38 w 84"/>
                  <a:gd name="T10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 h="90">
                    <a:moveTo>
                      <a:pt x="41" y="0"/>
                    </a:moveTo>
                    <a:lnTo>
                      <a:pt x="46" y="0"/>
                    </a:lnTo>
                    <a:lnTo>
                      <a:pt x="49" y="0"/>
                    </a:lnTo>
                    <a:lnTo>
                      <a:pt x="49" y="0"/>
                    </a:lnTo>
                    <a:lnTo>
                      <a:pt x="52" y="0"/>
                    </a:lnTo>
                    <a:lnTo>
                      <a:pt x="55" y="0"/>
                    </a:lnTo>
                    <a:lnTo>
                      <a:pt x="55" y="0"/>
                    </a:lnTo>
                    <a:lnTo>
                      <a:pt x="57" y="2"/>
                    </a:lnTo>
                    <a:lnTo>
                      <a:pt x="60" y="2"/>
                    </a:lnTo>
                    <a:lnTo>
                      <a:pt x="63" y="0"/>
                    </a:lnTo>
                    <a:lnTo>
                      <a:pt x="65" y="2"/>
                    </a:lnTo>
                    <a:lnTo>
                      <a:pt x="65" y="2"/>
                    </a:lnTo>
                    <a:lnTo>
                      <a:pt x="66" y="2"/>
                    </a:lnTo>
                    <a:lnTo>
                      <a:pt x="66" y="3"/>
                    </a:lnTo>
                    <a:lnTo>
                      <a:pt x="65" y="6"/>
                    </a:lnTo>
                    <a:lnTo>
                      <a:pt x="65" y="8"/>
                    </a:lnTo>
                    <a:lnTo>
                      <a:pt x="63" y="10"/>
                    </a:lnTo>
                    <a:lnTo>
                      <a:pt x="65" y="11"/>
                    </a:lnTo>
                    <a:lnTo>
                      <a:pt x="65" y="13"/>
                    </a:lnTo>
                    <a:lnTo>
                      <a:pt x="65" y="14"/>
                    </a:lnTo>
                    <a:lnTo>
                      <a:pt x="65" y="14"/>
                    </a:lnTo>
                    <a:lnTo>
                      <a:pt x="65" y="14"/>
                    </a:lnTo>
                    <a:lnTo>
                      <a:pt x="65" y="16"/>
                    </a:lnTo>
                    <a:lnTo>
                      <a:pt x="65" y="16"/>
                    </a:lnTo>
                    <a:lnTo>
                      <a:pt x="66" y="16"/>
                    </a:lnTo>
                    <a:lnTo>
                      <a:pt x="70" y="14"/>
                    </a:lnTo>
                    <a:lnTo>
                      <a:pt x="73" y="13"/>
                    </a:lnTo>
                    <a:lnTo>
                      <a:pt x="74" y="13"/>
                    </a:lnTo>
                    <a:lnTo>
                      <a:pt x="77" y="13"/>
                    </a:lnTo>
                    <a:lnTo>
                      <a:pt x="79" y="14"/>
                    </a:lnTo>
                    <a:lnTo>
                      <a:pt x="79" y="14"/>
                    </a:lnTo>
                    <a:lnTo>
                      <a:pt x="81" y="17"/>
                    </a:lnTo>
                    <a:lnTo>
                      <a:pt x="81" y="17"/>
                    </a:lnTo>
                    <a:lnTo>
                      <a:pt x="82" y="19"/>
                    </a:lnTo>
                    <a:lnTo>
                      <a:pt x="82" y="21"/>
                    </a:lnTo>
                    <a:lnTo>
                      <a:pt x="82" y="21"/>
                    </a:lnTo>
                    <a:lnTo>
                      <a:pt x="82" y="22"/>
                    </a:lnTo>
                    <a:lnTo>
                      <a:pt x="82" y="22"/>
                    </a:lnTo>
                    <a:lnTo>
                      <a:pt x="81" y="24"/>
                    </a:lnTo>
                    <a:lnTo>
                      <a:pt x="81" y="24"/>
                    </a:lnTo>
                    <a:lnTo>
                      <a:pt x="81" y="25"/>
                    </a:lnTo>
                    <a:lnTo>
                      <a:pt x="79" y="25"/>
                    </a:lnTo>
                    <a:lnTo>
                      <a:pt x="77" y="25"/>
                    </a:lnTo>
                    <a:lnTo>
                      <a:pt x="77" y="25"/>
                    </a:lnTo>
                    <a:lnTo>
                      <a:pt x="76" y="27"/>
                    </a:lnTo>
                    <a:lnTo>
                      <a:pt x="76" y="29"/>
                    </a:lnTo>
                    <a:lnTo>
                      <a:pt x="74" y="29"/>
                    </a:lnTo>
                    <a:lnTo>
                      <a:pt x="74" y="30"/>
                    </a:lnTo>
                    <a:lnTo>
                      <a:pt x="74" y="32"/>
                    </a:lnTo>
                    <a:lnTo>
                      <a:pt x="74" y="35"/>
                    </a:lnTo>
                    <a:lnTo>
                      <a:pt x="74" y="36"/>
                    </a:lnTo>
                    <a:lnTo>
                      <a:pt x="74" y="36"/>
                    </a:lnTo>
                    <a:lnTo>
                      <a:pt x="77" y="38"/>
                    </a:lnTo>
                    <a:lnTo>
                      <a:pt x="77" y="38"/>
                    </a:lnTo>
                    <a:lnTo>
                      <a:pt x="79" y="38"/>
                    </a:lnTo>
                    <a:lnTo>
                      <a:pt x="79" y="40"/>
                    </a:lnTo>
                    <a:lnTo>
                      <a:pt x="81" y="40"/>
                    </a:lnTo>
                    <a:lnTo>
                      <a:pt x="82" y="41"/>
                    </a:lnTo>
                    <a:lnTo>
                      <a:pt x="82" y="41"/>
                    </a:lnTo>
                    <a:lnTo>
                      <a:pt x="84" y="43"/>
                    </a:lnTo>
                    <a:lnTo>
                      <a:pt x="82" y="44"/>
                    </a:lnTo>
                    <a:lnTo>
                      <a:pt x="82" y="47"/>
                    </a:lnTo>
                    <a:lnTo>
                      <a:pt x="82" y="49"/>
                    </a:lnTo>
                    <a:lnTo>
                      <a:pt x="82" y="51"/>
                    </a:lnTo>
                    <a:lnTo>
                      <a:pt x="82" y="54"/>
                    </a:lnTo>
                    <a:lnTo>
                      <a:pt x="82" y="55"/>
                    </a:lnTo>
                    <a:lnTo>
                      <a:pt x="82" y="57"/>
                    </a:lnTo>
                    <a:lnTo>
                      <a:pt x="82" y="57"/>
                    </a:lnTo>
                    <a:lnTo>
                      <a:pt x="82" y="58"/>
                    </a:lnTo>
                    <a:lnTo>
                      <a:pt x="82" y="60"/>
                    </a:lnTo>
                    <a:lnTo>
                      <a:pt x="81" y="62"/>
                    </a:lnTo>
                    <a:lnTo>
                      <a:pt x="81" y="62"/>
                    </a:lnTo>
                    <a:lnTo>
                      <a:pt x="79" y="62"/>
                    </a:lnTo>
                    <a:lnTo>
                      <a:pt x="79" y="63"/>
                    </a:lnTo>
                    <a:lnTo>
                      <a:pt x="79" y="65"/>
                    </a:lnTo>
                    <a:lnTo>
                      <a:pt x="79" y="65"/>
                    </a:lnTo>
                    <a:lnTo>
                      <a:pt x="79" y="66"/>
                    </a:lnTo>
                    <a:lnTo>
                      <a:pt x="79" y="66"/>
                    </a:lnTo>
                    <a:lnTo>
                      <a:pt x="79" y="68"/>
                    </a:lnTo>
                    <a:lnTo>
                      <a:pt x="77" y="68"/>
                    </a:lnTo>
                    <a:lnTo>
                      <a:pt x="77" y="69"/>
                    </a:lnTo>
                    <a:lnTo>
                      <a:pt x="76" y="69"/>
                    </a:lnTo>
                    <a:lnTo>
                      <a:pt x="74" y="69"/>
                    </a:lnTo>
                    <a:lnTo>
                      <a:pt x="74" y="68"/>
                    </a:lnTo>
                    <a:lnTo>
                      <a:pt x="74" y="68"/>
                    </a:lnTo>
                    <a:lnTo>
                      <a:pt x="74" y="66"/>
                    </a:lnTo>
                    <a:lnTo>
                      <a:pt x="74" y="66"/>
                    </a:lnTo>
                    <a:lnTo>
                      <a:pt x="73" y="65"/>
                    </a:lnTo>
                    <a:lnTo>
                      <a:pt x="73" y="65"/>
                    </a:lnTo>
                    <a:lnTo>
                      <a:pt x="71" y="65"/>
                    </a:lnTo>
                    <a:lnTo>
                      <a:pt x="71" y="66"/>
                    </a:lnTo>
                    <a:lnTo>
                      <a:pt x="68" y="68"/>
                    </a:lnTo>
                    <a:lnTo>
                      <a:pt x="66" y="68"/>
                    </a:lnTo>
                    <a:lnTo>
                      <a:pt x="63" y="68"/>
                    </a:lnTo>
                    <a:lnTo>
                      <a:pt x="62" y="66"/>
                    </a:lnTo>
                    <a:lnTo>
                      <a:pt x="60" y="65"/>
                    </a:lnTo>
                    <a:lnTo>
                      <a:pt x="60" y="63"/>
                    </a:lnTo>
                    <a:lnTo>
                      <a:pt x="59" y="62"/>
                    </a:lnTo>
                    <a:lnTo>
                      <a:pt x="57" y="60"/>
                    </a:lnTo>
                    <a:lnTo>
                      <a:pt x="57" y="60"/>
                    </a:lnTo>
                    <a:lnTo>
                      <a:pt x="55" y="60"/>
                    </a:lnTo>
                    <a:lnTo>
                      <a:pt x="54" y="60"/>
                    </a:lnTo>
                    <a:lnTo>
                      <a:pt x="54" y="62"/>
                    </a:lnTo>
                    <a:lnTo>
                      <a:pt x="54" y="62"/>
                    </a:lnTo>
                    <a:lnTo>
                      <a:pt x="54" y="63"/>
                    </a:lnTo>
                    <a:lnTo>
                      <a:pt x="54" y="63"/>
                    </a:lnTo>
                    <a:lnTo>
                      <a:pt x="54" y="63"/>
                    </a:lnTo>
                    <a:lnTo>
                      <a:pt x="54" y="65"/>
                    </a:lnTo>
                    <a:lnTo>
                      <a:pt x="54" y="66"/>
                    </a:lnTo>
                    <a:lnTo>
                      <a:pt x="54" y="66"/>
                    </a:lnTo>
                    <a:lnTo>
                      <a:pt x="48" y="68"/>
                    </a:lnTo>
                    <a:lnTo>
                      <a:pt x="48" y="68"/>
                    </a:lnTo>
                    <a:lnTo>
                      <a:pt x="46" y="66"/>
                    </a:lnTo>
                    <a:lnTo>
                      <a:pt x="46" y="66"/>
                    </a:lnTo>
                    <a:lnTo>
                      <a:pt x="43" y="68"/>
                    </a:lnTo>
                    <a:lnTo>
                      <a:pt x="41" y="68"/>
                    </a:lnTo>
                    <a:lnTo>
                      <a:pt x="41" y="66"/>
                    </a:lnTo>
                    <a:lnTo>
                      <a:pt x="41" y="68"/>
                    </a:lnTo>
                    <a:lnTo>
                      <a:pt x="41" y="68"/>
                    </a:lnTo>
                    <a:lnTo>
                      <a:pt x="41" y="71"/>
                    </a:lnTo>
                    <a:lnTo>
                      <a:pt x="41" y="71"/>
                    </a:lnTo>
                    <a:lnTo>
                      <a:pt x="41" y="73"/>
                    </a:lnTo>
                    <a:lnTo>
                      <a:pt x="41" y="74"/>
                    </a:lnTo>
                    <a:lnTo>
                      <a:pt x="41" y="74"/>
                    </a:lnTo>
                    <a:lnTo>
                      <a:pt x="41" y="74"/>
                    </a:lnTo>
                    <a:lnTo>
                      <a:pt x="43" y="76"/>
                    </a:lnTo>
                    <a:lnTo>
                      <a:pt x="44" y="76"/>
                    </a:lnTo>
                    <a:lnTo>
                      <a:pt x="44" y="76"/>
                    </a:lnTo>
                    <a:lnTo>
                      <a:pt x="43" y="77"/>
                    </a:lnTo>
                    <a:lnTo>
                      <a:pt x="41" y="79"/>
                    </a:lnTo>
                    <a:lnTo>
                      <a:pt x="43" y="79"/>
                    </a:lnTo>
                    <a:lnTo>
                      <a:pt x="44" y="79"/>
                    </a:lnTo>
                    <a:lnTo>
                      <a:pt x="46" y="81"/>
                    </a:lnTo>
                    <a:lnTo>
                      <a:pt x="46" y="81"/>
                    </a:lnTo>
                    <a:lnTo>
                      <a:pt x="46" y="82"/>
                    </a:lnTo>
                    <a:lnTo>
                      <a:pt x="46" y="82"/>
                    </a:lnTo>
                    <a:lnTo>
                      <a:pt x="46" y="84"/>
                    </a:lnTo>
                    <a:lnTo>
                      <a:pt x="44" y="84"/>
                    </a:lnTo>
                    <a:lnTo>
                      <a:pt x="44" y="85"/>
                    </a:lnTo>
                    <a:lnTo>
                      <a:pt x="46" y="85"/>
                    </a:lnTo>
                    <a:lnTo>
                      <a:pt x="46" y="85"/>
                    </a:lnTo>
                    <a:lnTo>
                      <a:pt x="44" y="87"/>
                    </a:lnTo>
                    <a:lnTo>
                      <a:pt x="44" y="87"/>
                    </a:lnTo>
                    <a:lnTo>
                      <a:pt x="43" y="87"/>
                    </a:lnTo>
                    <a:lnTo>
                      <a:pt x="41" y="87"/>
                    </a:lnTo>
                    <a:lnTo>
                      <a:pt x="41" y="84"/>
                    </a:lnTo>
                    <a:lnTo>
                      <a:pt x="40" y="84"/>
                    </a:lnTo>
                    <a:lnTo>
                      <a:pt x="36" y="85"/>
                    </a:lnTo>
                    <a:lnTo>
                      <a:pt x="36" y="87"/>
                    </a:lnTo>
                    <a:lnTo>
                      <a:pt x="35" y="87"/>
                    </a:lnTo>
                    <a:lnTo>
                      <a:pt x="35" y="90"/>
                    </a:lnTo>
                    <a:lnTo>
                      <a:pt x="33" y="88"/>
                    </a:lnTo>
                    <a:lnTo>
                      <a:pt x="32" y="85"/>
                    </a:lnTo>
                    <a:lnTo>
                      <a:pt x="30" y="85"/>
                    </a:lnTo>
                    <a:lnTo>
                      <a:pt x="27" y="82"/>
                    </a:lnTo>
                    <a:lnTo>
                      <a:pt x="27" y="81"/>
                    </a:lnTo>
                    <a:lnTo>
                      <a:pt x="24" y="77"/>
                    </a:lnTo>
                    <a:lnTo>
                      <a:pt x="19" y="73"/>
                    </a:lnTo>
                    <a:lnTo>
                      <a:pt x="14" y="69"/>
                    </a:lnTo>
                    <a:lnTo>
                      <a:pt x="14" y="69"/>
                    </a:lnTo>
                    <a:lnTo>
                      <a:pt x="14" y="69"/>
                    </a:lnTo>
                    <a:lnTo>
                      <a:pt x="18" y="71"/>
                    </a:lnTo>
                    <a:lnTo>
                      <a:pt x="19" y="71"/>
                    </a:lnTo>
                    <a:lnTo>
                      <a:pt x="19" y="69"/>
                    </a:lnTo>
                    <a:lnTo>
                      <a:pt x="18" y="69"/>
                    </a:lnTo>
                    <a:lnTo>
                      <a:pt x="16" y="68"/>
                    </a:lnTo>
                    <a:lnTo>
                      <a:pt x="14" y="68"/>
                    </a:lnTo>
                    <a:lnTo>
                      <a:pt x="14" y="68"/>
                    </a:lnTo>
                    <a:lnTo>
                      <a:pt x="13" y="68"/>
                    </a:lnTo>
                    <a:lnTo>
                      <a:pt x="13" y="66"/>
                    </a:lnTo>
                    <a:lnTo>
                      <a:pt x="13" y="65"/>
                    </a:lnTo>
                    <a:lnTo>
                      <a:pt x="11" y="65"/>
                    </a:lnTo>
                    <a:lnTo>
                      <a:pt x="10" y="63"/>
                    </a:lnTo>
                    <a:lnTo>
                      <a:pt x="10" y="62"/>
                    </a:lnTo>
                    <a:lnTo>
                      <a:pt x="8" y="60"/>
                    </a:lnTo>
                    <a:lnTo>
                      <a:pt x="8" y="60"/>
                    </a:lnTo>
                    <a:lnTo>
                      <a:pt x="11" y="62"/>
                    </a:lnTo>
                    <a:lnTo>
                      <a:pt x="11" y="62"/>
                    </a:lnTo>
                    <a:lnTo>
                      <a:pt x="11" y="60"/>
                    </a:lnTo>
                    <a:lnTo>
                      <a:pt x="8" y="60"/>
                    </a:lnTo>
                    <a:lnTo>
                      <a:pt x="8" y="60"/>
                    </a:lnTo>
                    <a:lnTo>
                      <a:pt x="8" y="58"/>
                    </a:lnTo>
                    <a:lnTo>
                      <a:pt x="8" y="58"/>
                    </a:lnTo>
                    <a:lnTo>
                      <a:pt x="7" y="55"/>
                    </a:lnTo>
                    <a:lnTo>
                      <a:pt x="5" y="54"/>
                    </a:lnTo>
                    <a:lnTo>
                      <a:pt x="5" y="52"/>
                    </a:lnTo>
                    <a:lnTo>
                      <a:pt x="8" y="57"/>
                    </a:lnTo>
                    <a:lnTo>
                      <a:pt x="10" y="57"/>
                    </a:lnTo>
                    <a:lnTo>
                      <a:pt x="10" y="57"/>
                    </a:lnTo>
                    <a:lnTo>
                      <a:pt x="11" y="57"/>
                    </a:lnTo>
                    <a:lnTo>
                      <a:pt x="11" y="55"/>
                    </a:lnTo>
                    <a:lnTo>
                      <a:pt x="10" y="55"/>
                    </a:lnTo>
                    <a:lnTo>
                      <a:pt x="10" y="55"/>
                    </a:lnTo>
                    <a:lnTo>
                      <a:pt x="8" y="55"/>
                    </a:lnTo>
                    <a:lnTo>
                      <a:pt x="8" y="55"/>
                    </a:lnTo>
                    <a:lnTo>
                      <a:pt x="8" y="55"/>
                    </a:lnTo>
                    <a:lnTo>
                      <a:pt x="8" y="52"/>
                    </a:lnTo>
                    <a:lnTo>
                      <a:pt x="8" y="52"/>
                    </a:lnTo>
                    <a:lnTo>
                      <a:pt x="8" y="52"/>
                    </a:lnTo>
                    <a:lnTo>
                      <a:pt x="8" y="54"/>
                    </a:lnTo>
                    <a:lnTo>
                      <a:pt x="7" y="54"/>
                    </a:lnTo>
                    <a:lnTo>
                      <a:pt x="5" y="52"/>
                    </a:lnTo>
                    <a:lnTo>
                      <a:pt x="3" y="49"/>
                    </a:lnTo>
                    <a:lnTo>
                      <a:pt x="2" y="47"/>
                    </a:lnTo>
                    <a:lnTo>
                      <a:pt x="2" y="47"/>
                    </a:lnTo>
                    <a:lnTo>
                      <a:pt x="2" y="46"/>
                    </a:lnTo>
                    <a:lnTo>
                      <a:pt x="0" y="41"/>
                    </a:lnTo>
                    <a:lnTo>
                      <a:pt x="0" y="43"/>
                    </a:lnTo>
                    <a:lnTo>
                      <a:pt x="2" y="44"/>
                    </a:lnTo>
                    <a:lnTo>
                      <a:pt x="3" y="43"/>
                    </a:lnTo>
                    <a:lnTo>
                      <a:pt x="3" y="43"/>
                    </a:lnTo>
                    <a:lnTo>
                      <a:pt x="5" y="43"/>
                    </a:lnTo>
                    <a:lnTo>
                      <a:pt x="5" y="43"/>
                    </a:lnTo>
                    <a:lnTo>
                      <a:pt x="7" y="41"/>
                    </a:lnTo>
                    <a:lnTo>
                      <a:pt x="8" y="38"/>
                    </a:lnTo>
                    <a:lnTo>
                      <a:pt x="8" y="35"/>
                    </a:lnTo>
                    <a:lnTo>
                      <a:pt x="8" y="32"/>
                    </a:lnTo>
                    <a:lnTo>
                      <a:pt x="8" y="29"/>
                    </a:lnTo>
                    <a:lnTo>
                      <a:pt x="10" y="29"/>
                    </a:lnTo>
                    <a:lnTo>
                      <a:pt x="10" y="29"/>
                    </a:lnTo>
                    <a:lnTo>
                      <a:pt x="10" y="30"/>
                    </a:lnTo>
                    <a:lnTo>
                      <a:pt x="10" y="30"/>
                    </a:lnTo>
                    <a:lnTo>
                      <a:pt x="11" y="32"/>
                    </a:lnTo>
                    <a:lnTo>
                      <a:pt x="13" y="32"/>
                    </a:lnTo>
                    <a:lnTo>
                      <a:pt x="14" y="32"/>
                    </a:lnTo>
                    <a:lnTo>
                      <a:pt x="16" y="33"/>
                    </a:lnTo>
                    <a:lnTo>
                      <a:pt x="16" y="32"/>
                    </a:lnTo>
                    <a:lnTo>
                      <a:pt x="18" y="30"/>
                    </a:lnTo>
                    <a:lnTo>
                      <a:pt x="18" y="30"/>
                    </a:lnTo>
                    <a:lnTo>
                      <a:pt x="14" y="30"/>
                    </a:lnTo>
                    <a:lnTo>
                      <a:pt x="11" y="29"/>
                    </a:lnTo>
                    <a:lnTo>
                      <a:pt x="11" y="29"/>
                    </a:lnTo>
                    <a:lnTo>
                      <a:pt x="10" y="27"/>
                    </a:lnTo>
                    <a:lnTo>
                      <a:pt x="8" y="25"/>
                    </a:lnTo>
                    <a:lnTo>
                      <a:pt x="8" y="24"/>
                    </a:lnTo>
                    <a:lnTo>
                      <a:pt x="11" y="24"/>
                    </a:lnTo>
                    <a:lnTo>
                      <a:pt x="11" y="24"/>
                    </a:lnTo>
                    <a:lnTo>
                      <a:pt x="11" y="25"/>
                    </a:lnTo>
                    <a:lnTo>
                      <a:pt x="13" y="25"/>
                    </a:lnTo>
                    <a:lnTo>
                      <a:pt x="13" y="25"/>
                    </a:lnTo>
                    <a:lnTo>
                      <a:pt x="13" y="24"/>
                    </a:lnTo>
                    <a:lnTo>
                      <a:pt x="13" y="22"/>
                    </a:lnTo>
                    <a:lnTo>
                      <a:pt x="13" y="19"/>
                    </a:lnTo>
                    <a:lnTo>
                      <a:pt x="13" y="19"/>
                    </a:lnTo>
                    <a:lnTo>
                      <a:pt x="13" y="19"/>
                    </a:lnTo>
                    <a:lnTo>
                      <a:pt x="14" y="17"/>
                    </a:lnTo>
                    <a:lnTo>
                      <a:pt x="14" y="17"/>
                    </a:lnTo>
                    <a:lnTo>
                      <a:pt x="14" y="17"/>
                    </a:lnTo>
                    <a:lnTo>
                      <a:pt x="16" y="19"/>
                    </a:lnTo>
                    <a:lnTo>
                      <a:pt x="16" y="19"/>
                    </a:lnTo>
                    <a:lnTo>
                      <a:pt x="16" y="19"/>
                    </a:lnTo>
                    <a:lnTo>
                      <a:pt x="18" y="19"/>
                    </a:lnTo>
                    <a:lnTo>
                      <a:pt x="18" y="19"/>
                    </a:lnTo>
                    <a:lnTo>
                      <a:pt x="18" y="19"/>
                    </a:lnTo>
                    <a:lnTo>
                      <a:pt x="19" y="19"/>
                    </a:lnTo>
                    <a:lnTo>
                      <a:pt x="21" y="19"/>
                    </a:lnTo>
                    <a:lnTo>
                      <a:pt x="22" y="19"/>
                    </a:lnTo>
                    <a:lnTo>
                      <a:pt x="27" y="19"/>
                    </a:lnTo>
                    <a:lnTo>
                      <a:pt x="30" y="19"/>
                    </a:lnTo>
                    <a:lnTo>
                      <a:pt x="35" y="19"/>
                    </a:lnTo>
                    <a:lnTo>
                      <a:pt x="38" y="19"/>
                    </a:lnTo>
                    <a:lnTo>
                      <a:pt x="38" y="17"/>
                    </a:lnTo>
                    <a:lnTo>
                      <a:pt x="38" y="14"/>
                    </a:lnTo>
                    <a:lnTo>
                      <a:pt x="38" y="11"/>
                    </a:lnTo>
                    <a:lnTo>
                      <a:pt x="38" y="8"/>
                    </a:lnTo>
                    <a:lnTo>
                      <a:pt x="38" y="5"/>
                    </a:lnTo>
                    <a:lnTo>
                      <a:pt x="38" y="2"/>
                    </a:lnTo>
                    <a:lnTo>
                      <a:pt x="38" y="2"/>
                    </a:lnTo>
                    <a:lnTo>
                      <a:pt x="38" y="0"/>
                    </a:lnTo>
                    <a:lnTo>
                      <a:pt x="38" y="0"/>
                    </a:lnTo>
                    <a:lnTo>
                      <a:pt x="4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5" name="Freeform 275">
                <a:extLst>
                  <a:ext uri="{FF2B5EF4-FFF2-40B4-BE49-F238E27FC236}">
                    <a16:creationId xmlns:a16="http://schemas.microsoft.com/office/drawing/2014/main" id="{561D2066-5C10-43D7-BF79-8B045DEEC178}"/>
                  </a:ext>
                </a:extLst>
              </p:cNvPr>
              <p:cNvSpPr>
                <a:spLocks noEditPoints="1"/>
              </p:cNvSpPr>
              <p:nvPr/>
            </p:nvSpPr>
            <p:spPr bwMode="auto">
              <a:xfrm>
                <a:off x="5630497" y="2844851"/>
                <a:ext cx="401540" cy="343063"/>
              </a:xfrm>
              <a:custGeom>
                <a:avLst/>
                <a:gdLst>
                  <a:gd name="T0" fmla="*/ 206 w 206"/>
                  <a:gd name="T1" fmla="*/ 162 h 176"/>
                  <a:gd name="T2" fmla="*/ 197 w 206"/>
                  <a:gd name="T3" fmla="*/ 173 h 176"/>
                  <a:gd name="T4" fmla="*/ 195 w 206"/>
                  <a:gd name="T5" fmla="*/ 167 h 176"/>
                  <a:gd name="T6" fmla="*/ 194 w 206"/>
                  <a:gd name="T7" fmla="*/ 160 h 176"/>
                  <a:gd name="T8" fmla="*/ 200 w 206"/>
                  <a:gd name="T9" fmla="*/ 154 h 176"/>
                  <a:gd name="T10" fmla="*/ 205 w 206"/>
                  <a:gd name="T11" fmla="*/ 148 h 176"/>
                  <a:gd name="T12" fmla="*/ 105 w 206"/>
                  <a:gd name="T13" fmla="*/ 0 h 176"/>
                  <a:gd name="T14" fmla="*/ 112 w 206"/>
                  <a:gd name="T15" fmla="*/ 7 h 176"/>
                  <a:gd name="T16" fmla="*/ 121 w 206"/>
                  <a:gd name="T17" fmla="*/ 12 h 176"/>
                  <a:gd name="T18" fmla="*/ 129 w 206"/>
                  <a:gd name="T19" fmla="*/ 15 h 176"/>
                  <a:gd name="T20" fmla="*/ 129 w 206"/>
                  <a:gd name="T21" fmla="*/ 22 h 176"/>
                  <a:gd name="T22" fmla="*/ 138 w 206"/>
                  <a:gd name="T23" fmla="*/ 22 h 176"/>
                  <a:gd name="T24" fmla="*/ 145 w 206"/>
                  <a:gd name="T25" fmla="*/ 28 h 176"/>
                  <a:gd name="T26" fmla="*/ 154 w 206"/>
                  <a:gd name="T27" fmla="*/ 31 h 176"/>
                  <a:gd name="T28" fmla="*/ 162 w 206"/>
                  <a:gd name="T29" fmla="*/ 31 h 176"/>
                  <a:gd name="T30" fmla="*/ 170 w 206"/>
                  <a:gd name="T31" fmla="*/ 36 h 176"/>
                  <a:gd name="T32" fmla="*/ 178 w 206"/>
                  <a:gd name="T33" fmla="*/ 37 h 176"/>
                  <a:gd name="T34" fmla="*/ 181 w 206"/>
                  <a:gd name="T35" fmla="*/ 48 h 176"/>
                  <a:gd name="T36" fmla="*/ 179 w 206"/>
                  <a:gd name="T37" fmla="*/ 66 h 176"/>
                  <a:gd name="T38" fmla="*/ 170 w 206"/>
                  <a:gd name="T39" fmla="*/ 67 h 176"/>
                  <a:gd name="T40" fmla="*/ 165 w 206"/>
                  <a:gd name="T41" fmla="*/ 75 h 176"/>
                  <a:gd name="T42" fmla="*/ 157 w 206"/>
                  <a:gd name="T43" fmla="*/ 85 h 176"/>
                  <a:gd name="T44" fmla="*/ 157 w 206"/>
                  <a:gd name="T45" fmla="*/ 91 h 176"/>
                  <a:gd name="T46" fmla="*/ 167 w 206"/>
                  <a:gd name="T47" fmla="*/ 86 h 176"/>
                  <a:gd name="T48" fmla="*/ 170 w 206"/>
                  <a:gd name="T49" fmla="*/ 96 h 176"/>
                  <a:gd name="T50" fmla="*/ 172 w 206"/>
                  <a:gd name="T51" fmla="*/ 105 h 176"/>
                  <a:gd name="T52" fmla="*/ 165 w 206"/>
                  <a:gd name="T53" fmla="*/ 111 h 176"/>
                  <a:gd name="T54" fmla="*/ 170 w 206"/>
                  <a:gd name="T55" fmla="*/ 118 h 176"/>
                  <a:gd name="T56" fmla="*/ 172 w 206"/>
                  <a:gd name="T57" fmla="*/ 127 h 176"/>
                  <a:gd name="T58" fmla="*/ 176 w 206"/>
                  <a:gd name="T59" fmla="*/ 132 h 176"/>
                  <a:gd name="T60" fmla="*/ 173 w 206"/>
                  <a:gd name="T61" fmla="*/ 137 h 176"/>
                  <a:gd name="T62" fmla="*/ 153 w 206"/>
                  <a:gd name="T63" fmla="*/ 146 h 176"/>
                  <a:gd name="T64" fmla="*/ 140 w 206"/>
                  <a:gd name="T65" fmla="*/ 140 h 176"/>
                  <a:gd name="T66" fmla="*/ 131 w 206"/>
                  <a:gd name="T67" fmla="*/ 140 h 176"/>
                  <a:gd name="T68" fmla="*/ 113 w 206"/>
                  <a:gd name="T69" fmla="*/ 149 h 176"/>
                  <a:gd name="T70" fmla="*/ 108 w 206"/>
                  <a:gd name="T71" fmla="*/ 157 h 176"/>
                  <a:gd name="T72" fmla="*/ 97 w 206"/>
                  <a:gd name="T73" fmla="*/ 159 h 176"/>
                  <a:gd name="T74" fmla="*/ 91 w 206"/>
                  <a:gd name="T75" fmla="*/ 154 h 176"/>
                  <a:gd name="T76" fmla="*/ 79 w 206"/>
                  <a:gd name="T77" fmla="*/ 151 h 176"/>
                  <a:gd name="T78" fmla="*/ 67 w 206"/>
                  <a:gd name="T79" fmla="*/ 152 h 176"/>
                  <a:gd name="T80" fmla="*/ 58 w 206"/>
                  <a:gd name="T81" fmla="*/ 149 h 176"/>
                  <a:gd name="T82" fmla="*/ 49 w 206"/>
                  <a:gd name="T83" fmla="*/ 146 h 176"/>
                  <a:gd name="T84" fmla="*/ 45 w 206"/>
                  <a:gd name="T85" fmla="*/ 143 h 176"/>
                  <a:gd name="T86" fmla="*/ 52 w 206"/>
                  <a:gd name="T87" fmla="*/ 118 h 176"/>
                  <a:gd name="T88" fmla="*/ 56 w 206"/>
                  <a:gd name="T89" fmla="*/ 105 h 176"/>
                  <a:gd name="T90" fmla="*/ 52 w 206"/>
                  <a:gd name="T91" fmla="*/ 100 h 176"/>
                  <a:gd name="T92" fmla="*/ 52 w 206"/>
                  <a:gd name="T93" fmla="*/ 89 h 176"/>
                  <a:gd name="T94" fmla="*/ 39 w 206"/>
                  <a:gd name="T95" fmla="*/ 74 h 176"/>
                  <a:gd name="T96" fmla="*/ 34 w 206"/>
                  <a:gd name="T97" fmla="*/ 70 h 176"/>
                  <a:gd name="T98" fmla="*/ 28 w 206"/>
                  <a:gd name="T99" fmla="*/ 66 h 176"/>
                  <a:gd name="T100" fmla="*/ 20 w 206"/>
                  <a:gd name="T101" fmla="*/ 63 h 176"/>
                  <a:gd name="T102" fmla="*/ 1 w 206"/>
                  <a:gd name="T103" fmla="*/ 56 h 176"/>
                  <a:gd name="T104" fmla="*/ 4 w 206"/>
                  <a:gd name="T105" fmla="*/ 53 h 176"/>
                  <a:gd name="T106" fmla="*/ 1 w 206"/>
                  <a:gd name="T107" fmla="*/ 48 h 176"/>
                  <a:gd name="T108" fmla="*/ 30 w 206"/>
                  <a:gd name="T109" fmla="*/ 48 h 176"/>
                  <a:gd name="T110" fmla="*/ 47 w 206"/>
                  <a:gd name="T111" fmla="*/ 45 h 176"/>
                  <a:gd name="T112" fmla="*/ 49 w 206"/>
                  <a:gd name="T113" fmla="*/ 26 h 176"/>
                  <a:gd name="T114" fmla="*/ 69 w 206"/>
                  <a:gd name="T115" fmla="*/ 33 h 176"/>
                  <a:gd name="T116" fmla="*/ 82 w 206"/>
                  <a:gd name="T117" fmla="*/ 22 h 176"/>
                  <a:gd name="T118" fmla="*/ 94 w 206"/>
                  <a:gd name="T119" fmla="*/ 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6" h="176">
                    <a:moveTo>
                      <a:pt x="205" y="148"/>
                    </a:moveTo>
                    <a:lnTo>
                      <a:pt x="206" y="148"/>
                    </a:lnTo>
                    <a:lnTo>
                      <a:pt x="206" y="149"/>
                    </a:lnTo>
                    <a:lnTo>
                      <a:pt x="206" y="149"/>
                    </a:lnTo>
                    <a:lnTo>
                      <a:pt x="206" y="151"/>
                    </a:lnTo>
                    <a:lnTo>
                      <a:pt x="205" y="154"/>
                    </a:lnTo>
                    <a:lnTo>
                      <a:pt x="206" y="154"/>
                    </a:lnTo>
                    <a:lnTo>
                      <a:pt x="206" y="154"/>
                    </a:lnTo>
                    <a:lnTo>
                      <a:pt x="206" y="156"/>
                    </a:lnTo>
                    <a:lnTo>
                      <a:pt x="206" y="162"/>
                    </a:lnTo>
                    <a:lnTo>
                      <a:pt x="206" y="163"/>
                    </a:lnTo>
                    <a:lnTo>
                      <a:pt x="205" y="165"/>
                    </a:lnTo>
                    <a:lnTo>
                      <a:pt x="205" y="167"/>
                    </a:lnTo>
                    <a:lnTo>
                      <a:pt x="205" y="170"/>
                    </a:lnTo>
                    <a:lnTo>
                      <a:pt x="205" y="170"/>
                    </a:lnTo>
                    <a:lnTo>
                      <a:pt x="203" y="171"/>
                    </a:lnTo>
                    <a:lnTo>
                      <a:pt x="203" y="174"/>
                    </a:lnTo>
                    <a:lnTo>
                      <a:pt x="202" y="176"/>
                    </a:lnTo>
                    <a:lnTo>
                      <a:pt x="198" y="174"/>
                    </a:lnTo>
                    <a:lnTo>
                      <a:pt x="197" y="173"/>
                    </a:lnTo>
                    <a:lnTo>
                      <a:pt x="197" y="173"/>
                    </a:lnTo>
                    <a:lnTo>
                      <a:pt x="197" y="171"/>
                    </a:lnTo>
                    <a:lnTo>
                      <a:pt x="197" y="171"/>
                    </a:lnTo>
                    <a:lnTo>
                      <a:pt x="197" y="171"/>
                    </a:lnTo>
                    <a:lnTo>
                      <a:pt x="197" y="170"/>
                    </a:lnTo>
                    <a:lnTo>
                      <a:pt x="195" y="170"/>
                    </a:lnTo>
                    <a:lnTo>
                      <a:pt x="195" y="170"/>
                    </a:lnTo>
                    <a:lnTo>
                      <a:pt x="195" y="168"/>
                    </a:lnTo>
                    <a:lnTo>
                      <a:pt x="195" y="167"/>
                    </a:lnTo>
                    <a:lnTo>
                      <a:pt x="195" y="167"/>
                    </a:lnTo>
                    <a:lnTo>
                      <a:pt x="194" y="167"/>
                    </a:lnTo>
                    <a:lnTo>
                      <a:pt x="194" y="167"/>
                    </a:lnTo>
                    <a:lnTo>
                      <a:pt x="194" y="165"/>
                    </a:lnTo>
                    <a:lnTo>
                      <a:pt x="194" y="165"/>
                    </a:lnTo>
                    <a:lnTo>
                      <a:pt x="195" y="163"/>
                    </a:lnTo>
                    <a:lnTo>
                      <a:pt x="195" y="163"/>
                    </a:lnTo>
                    <a:lnTo>
                      <a:pt x="194" y="163"/>
                    </a:lnTo>
                    <a:lnTo>
                      <a:pt x="194" y="162"/>
                    </a:lnTo>
                    <a:lnTo>
                      <a:pt x="192" y="162"/>
                    </a:lnTo>
                    <a:lnTo>
                      <a:pt x="194" y="160"/>
                    </a:lnTo>
                    <a:lnTo>
                      <a:pt x="194" y="160"/>
                    </a:lnTo>
                    <a:lnTo>
                      <a:pt x="194" y="159"/>
                    </a:lnTo>
                    <a:lnTo>
                      <a:pt x="194" y="159"/>
                    </a:lnTo>
                    <a:lnTo>
                      <a:pt x="192" y="159"/>
                    </a:lnTo>
                    <a:lnTo>
                      <a:pt x="194" y="159"/>
                    </a:lnTo>
                    <a:lnTo>
                      <a:pt x="194" y="157"/>
                    </a:lnTo>
                    <a:lnTo>
                      <a:pt x="195" y="156"/>
                    </a:lnTo>
                    <a:lnTo>
                      <a:pt x="197" y="154"/>
                    </a:lnTo>
                    <a:lnTo>
                      <a:pt x="198" y="154"/>
                    </a:lnTo>
                    <a:lnTo>
                      <a:pt x="200" y="154"/>
                    </a:lnTo>
                    <a:lnTo>
                      <a:pt x="200" y="152"/>
                    </a:lnTo>
                    <a:lnTo>
                      <a:pt x="202" y="152"/>
                    </a:lnTo>
                    <a:lnTo>
                      <a:pt x="202" y="152"/>
                    </a:lnTo>
                    <a:lnTo>
                      <a:pt x="203" y="152"/>
                    </a:lnTo>
                    <a:lnTo>
                      <a:pt x="203" y="152"/>
                    </a:lnTo>
                    <a:lnTo>
                      <a:pt x="203" y="152"/>
                    </a:lnTo>
                    <a:lnTo>
                      <a:pt x="203" y="151"/>
                    </a:lnTo>
                    <a:lnTo>
                      <a:pt x="203" y="151"/>
                    </a:lnTo>
                    <a:lnTo>
                      <a:pt x="203" y="149"/>
                    </a:lnTo>
                    <a:lnTo>
                      <a:pt x="205" y="148"/>
                    </a:lnTo>
                    <a:lnTo>
                      <a:pt x="205" y="148"/>
                    </a:lnTo>
                    <a:close/>
                    <a:moveTo>
                      <a:pt x="49" y="94"/>
                    </a:moveTo>
                    <a:lnTo>
                      <a:pt x="50" y="94"/>
                    </a:lnTo>
                    <a:lnTo>
                      <a:pt x="52" y="96"/>
                    </a:lnTo>
                    <a:lnTo>
                      <a:pt x="52" y="97"/>
                    </a:lnTo>
                    <a:lnTo>
                      <a:pt x="50" y="96"/>
                    </a:lnTo>
                    <a:lnTo>
                      <a:pt x="49" y="96"/>
                    </a:lnTo>
                    <a:lnTo>
                      <a:pt x="49" y="94"/>
                    </a:lnTo>
                    <a:lnTo>
                      <a:pt x="49" y="94"/>
                    </a:lnTo>
                    <a:close/>
                    <a:moveTo>
                      <a:pt x="105" y="0"/>
                    </a:moveTo>
                    <a:lnTo>
                      <a:pt x="105" y="1"/>
                    </a:lnTo>
                    <a:lnTo>
                      <a:pt x="105" y="3"/>
                    </a:lnTo>
                    <a:lnTo>
                      <a:pt x="107" y="3"/>
                    </a:lnTo>
                    <a:lnTo>
                      <a:pt x="105" y="3"/>
                    </a:lnTo>
                    <a:lnTo>
                      <a:pt x="107" y="4"/>
                    </a:lnTo>
                    <a:lnTo>
                      <a:pt x="107" y="6"/>
                    </a:lnTo>
                    <a:lnTo>
                      <a:pt x="108" y="6"/>
                    </a:lnTo>
                    <a:lnTo>
                      <a:pt x="110" y="7"/>
                    </a:lnTo>
                    <a:lnTo>
                      <a:pt x="110" y="7"/>
                    </a:lnTo>
                    <a:lnTo>
                      <a:pt x="112" y="7"/>
                    </a:lnTo>
                    <a:lnTo>
                      <a:pt x="113" y="6"/>
                    </a:lnTo>
                    <a:lnTo>
                      <a:pt x="113" y="6"/>
                    </a:lnTo>
                    <a:lnTo>
                      <a:pt x="115" y="6"/>
                    </a:lnTo>
                    <a:lnTo>
                      <a:pt x="115" y="7"/>
                    </a:lnTo>
                    <a:lnTo>
                      <a:pt x="115" y="7"/>
                    </a:lnTo>
                    <a:lnTo>
                      <a:pt x="116" y="9"/>
                    </a:lnTo>
                    <a:lnTo>
                      <a:pt x="116" y="11"/>
                    </a:lnTo>
                    <a:lnTo>
                      <a:pt x="116" y="11"/>
                    </a:lnTo>
                    <a:lnTo>
                      <a:pt x="120" y="11"/>
                    </a:lnTo>
                    <a:lnTo>
                      <a:pt x="121" y="12"/>
                    </a:lnTo>
                    <a:lnTo>
                      <a:pt x="121" y="12"/>
                    </a:lnTo>
                    <a:lnTo>
                      <a:pt x="121" y="15"/>
                    </a:lnTo>
                    <a:lnTo>
                      <a:pt x="123" y="15"/>
                    </a:lnTo>
                    <a:lnTo>
                      <a:pt x="123" y="15"/>
                    </a:lnTo>
                    <a:lnTo>
                      <a:pt x="123" y="14"/>
                    </a:lnTo>
                    <a:lnTo>
                      <a:pt x="124" y="14"/>
                    </a:lnTo>
                    <a:lnTo>
                      <a:pt x="124" y="14"/>
                    </a:lnTo>
                    <a:lnTo>
                      <a:pt x="126" y="14"/>
                    </a:lnTo>
                    <a:lnTo>
                      <a:pt x="127" y="15"/>
                    </a:lnTo>
                    <a:lnTo>
                      <a:pt x="129" y="15"/>
                    </a:lnTo>
                    <a:lnTo>
                      <a:pt x="129" y="17"/>
                    </a:lnTo>
                    <a:lnTo>
                      <a:pt x="129" y="17"/>
                    </a:lnTo>
                    <a:lnTo>
                      <a:pt x="129" y="18"/>
                    </a:lnTo>
                    <a:lnTo>
                      <a:pt x="129" y="18"/>
                    </a:lnTo>
                    <a:lnTo>
                      <a:pt x="129" y="18"/>
                    </a:lnTo>
                    <a:lnTo>
                      <a:pt x="129" y="20"/>
                    </a:lnTo>
                    <a:lnTo>
                      <a:pt x="129" y="20"/>
                    </a:lnTo>
                    <a:lnTo>
                      <a:pt x="129" y="20"/>
                    </a:lnTo>
                    <a:lnTo>
                      <a:pt x="129" y="22"/>
                    </a:lnTo>
                    <a:lnTo>
                      <a:pt x="129" y="22"/>
                    </a:lnTo>
                    <a:lnTo>
                      <a:pt x="129" y="22"/>
                    </a:lnTo>
                    <a:lnTo>
                      <a:pt x="132" y="22"/>
                    </a:lnTo>
                    <a:lnTo>
                      <a:pt x="134" y="22"/>
                    </a:lnTo>
                    <a:lnTo>
                      <a:pt x="135" y="20"/>
                    </a:lnTo>
                    <a:lnTo>
                      <a:pt x="137" y="20"/>
                    </a:lnTo>
                    <a:lnTo>
                      <a:pt x="137" y="18"/>
                    </a:lnTo>
                    <a:lnTo>
                      <a:pt x="138" y="18"/>
                    </a:lnTo>
                    <a:lnTo>
                      <a:pt x="138" y="18"/>
                    </a:lnTo>
                    <a:lnTo>
                      <a:pt x="138" y="18"/>
                    </a:lnTo>
                    <a:lnTo>
                      <a:pt x="138" y="22"/>
                    </a:lnTo>
                    <a:lnTo>
                      <a:pt x="138" y="22"/>
                    </a:lnTo>
                    <a:lnTo>
                      <a:pt x="138" y="23"/>
                    </a:lnTo>
                    <a:lnTo>
                      <a:pt x="138" y="25"/>
                    </a:lnTo>
                    <a:lnTo>
                      <a:pt x="140" y="25"/>
                    </a:lnTo>
                    <a:lnTo>
                      <a:pt x="142" y="25"/>
                    </a:lnTo>
                    <a:lnTo>
                      <a:pt x="142" y="25"/>
                    </a:lnTo>
                    <a:lnTo>
                      <a:pt x="143" y="26"/>
                    </a:lnTo>
                    <a:lnTo>
                      <a:pt x="145" y="26"/>
                    </a:lnTo>
                    <a:lnTo>
                      <a:pt x="145" y="26"/>
                    </a:lnTo>
                    <a:lnTo>
                      <a:pt x="145" y="28"/>
                    </a:lnTo>
                    <a:lnTo>
                      <a:pt x="146" y="28"/>
                    </a:lnTo>
                    <a:lnTo>
                      <a:pt x="148" y="30"/>
                    </a:lnTo>
                    <a:lnTo>
                      <a:pt x="148" y="30"/>
                    </a:lnTo>
                    <a:lnTo>
                      <a:pt x="149" y="30"/>
                    </a:lnTo>
                    <a:lnTo>
                      <a:pt x="149" y="30"/>
                    </a:lnTo>
                    <a:lnTo>
                      <a:pt x="151" y="30"/>
                    </a:lnTo>
                    <a:lnTo>
                      <a:pt x="153" y="30"/>
                    </a:lnTo>
                    <a:lnTo>
                      <a:pt x="153" y="30"/>
                    </a:lnTo>
                    <a:lnTo>
                      <a:pt x="154" y="30"/>
                    </a:lnTo>
                    <a:lnTo>
                      <a:pt x="154" y="31"/>
                    </a:lnTo>
                    <a:lnTo>
                      <a:pt x="154" y="31"/>
                    </a:lnTo>
                    <a:lnTo>
                      <a:pt x="156" y="31"/>
                    </a:lnTo>
                    <a:lnTo>
                      <a:pt x="156" y="31"/>
                    </a:lnTo>
                    <a:lnTo>
                      <a:pt x="157" y="31"/>
                    </a:lnTo>
                    <a:lnTo>
                      <a:pt x="157" y="30"/>
                    </a:lnTo>
                    <a:lnTo>
                      <a:pt x="159" y="30"/>
                    </a:lnTo>
                    <a:lnTo>
                      <a:pt x="159" y="31"/>
                    </a:lnTo>
                    <a:lnTo>
                      <a:pt x="161" y="31"/>
                    </a:lnTo>
                    <a:lnTo>
                      <a:pt x="161" y="31"/>
                    </a:lnTo>
                    <a:lnTo>
                      <a:pt x="162" y="31"/>
                    </a:lnTo>
                    <a:lnTo>
                      <a:pt x="164" y="33"/>
                    </a:lnTo>
                    <a:lnTo>
                      <a:pt x="164" y="33"/>
                    </a:lnTo>
                    <a:lnTo>
                      <a:pt x="164" y="34"/>
                    </a:lnTo>
                    <a:lnTo>
                      <a:pt x="164" y="34"/>
                    </a:lnTo>
                    <a:lnTo>
                      <a:pt x="167" y="36"/>
                    </a:lnTo>
                    <a:lnTo>
                      <a:pt x="167" y="36"/>
                    </a:lnTo>
                    <a:lnTo>
                      <a:pt x="167" y="36"/>
                    </a:lnTo>
                    <a:lnTo>
                      <a:pt x="168" y="36"/>
                    </a:lnTo>
                    <a:lnTo>
                      <a:pt x="168" y="36"/>
                    </a:lnTo>
                    <a:lnTo>
                      <a:pt x="170" y="36"/>
                    </a:lnTo>
                    <a:lnTo>
                      <a:pt x="170" y="36"/>
                    </a:lnTo>
                    <a:lnTo>
                      <a:pt x="170" y="37"/>
                    </a:lnTo>
                    <a:lnTo>
                      <a:pt x="170" y="37"/>
                    </a:lnTo>
                    <a:lnTo>
                      <a:pt x="172" y="37"/>
                    </a:lnTo>
                    <a:lnTo>
                      <a:pt x="172" y="37"/>
                    </a:lnTo>
                    <a:lnTo>
                      <a:pt x="173" y="37"/>
                    </a:lnTo>
                    <a:lnTo>
                      <a:pt x="175" y="37"/>
                    </a:lnTo>
                    <a:lnTo>
                      <a:pt x="176" y="36"/>
                    </a:lnTo>
                    <a:lnTo>
                      <a:pt x="176" y="36"/>
                    </a:lnTo>
                    <a:lnTo>
                      <a:pt x="178" y="37"/>
                    </a:lnTo>
                    <a:lnTo>
                      <a:pt x="179" y="39"/>
                    </a:lnTo>
                    <a:lnTo>
                      <a:pt x="181" y="39"/>
                    </a:lnTo>
                    <a:lnTo>
                      <a:pt x="184" y="39"/>
                    </a:lnTo>
                    <a:lnTo>
                      <a:pt x="186" y="39"/>
                    </a:lnTo>
                    <a:lnTo>
                      <a:pt x="186" y="41"/>
                    </a:lnTo>
                    <a:lnTo>
                      <a:pt x="186" y="42"/>
                    </a:lnTo>
                    <a:lnTo>
                      <a:pt x="186" y="42"/>
                    </a:lnTo>
                    <a:lnTo>
                      <a:pt x="183" y="45"/>
                    </a:lnTo>
                    <a:lnTo>
                      <a:pt x="183" y="47"/>
                    </a:lnTo>
                    <a:lnTo>
                      <a:pt x="181" y="48"/>
                    </a:lnTo>
                    <a:lnTo>
                      <a:pt x="181" y="50"/>
                    </a:lnTo>
                    <a:lnTo>
                      <a:pt x="179" y="53"/>
                    </a:lnTo>
                    <a:lnTo>
                      <a:pt x="179" y="55"/>
                    </a:lnTo>
                    <a:lnTo>
                      <a:pt x="178" y="56"/>
                    </a:lnTo>
                    <a:lnTo>
                      <a:pt x="179" y="58"/>
                    </a:lnTo>
                    <a:lnTo>
                      <a:pt x="178" y="59"/>
                    </a:lnTo>
                    <a:lnTo>
                      <a:pt x="178" y="63"/>
                    </a:lnTo>
                    <a:lnTo>
                      <a:pt x="178" y="64"/>
                    </a:lnTo>
                    <a:lnTo>
                      <a:pt x="178" y="66"/>
                    </a:lnTo>
                    <a:lnTo>
                      <a:pt x="179" y="66"/>
                    </a:lnTo>
                    <a:lnTo>
                      <a:pt x="178" y="66"/>
                    </a:lnTo>
                    <a:lnTo>
                      <a:pt x="176" y="67"/>
                    </a:lnTo>
                    <a:lnTo>
                      <a:pt x="176" y="67"/>
                    </a:lnTo>
                    <a:lnTo>
                      <a:pt x="175" y="69"/>
                    </a:lnTo>
                    <a:lnTo>
                      <a:pt x="173" y="69"/>
                    </a:lnTo>
                    <a:lnTo>
                      <a:pt x="173" y="69"/>
                    </a:lnTo>
                    <a:lnTo>
                      <a:pt x="173" y="67"/>
                    </a:lnTo>
                    <a:lnTo>
                      <a:pt x="173" y="67"/>
                    </a:lnTo>
                    <a:lnTo>
                      <a:pt x="172" y="67"/>
                    </a:lnTo>
                    <a:lnTo>
                      <a:pt x="170" y="67"/>
                    </a:lnTo>
                    <a:lnTo>
                      <a:pt x="170" y="67"/>
                    </a:lnTo>
                    <a:lnTo>
                      <a:pt x="168" y="69"/>
                    </a:lnTo>
                    <a:lnTo>
                      <a:pt x="168" y="69"/>
                    </a:lnTo>
                    <a:lnTo>
                      <a:pt x="170" y="70"/>
                    </a:lnTo>
                    <a:lnTo>
                      <a:pt x="170" y="70"/>
                    </a:lnTo>
                    <a:lnTo>
                      <a:pt x="170" y="70"/>
                    </a:lnTo>
                    <a:lnTo>
                      <a:pt x="170" y="70"/>
                    </a:lnTo>
                    <a:lnTo>
                      <a:pt x="170" y="72"/>
                    </a:lnTo>
                    <a:lnTo>
                      <a:pt x="167" y="74"/>
                    </a:lnTo>
                    <a:lnTo>
                      <a:pt x="165" y="75"/>
                    </a:lnTo>
                    <a:lnTo>
                      <a:pt x="165" y="75"/>
                    </a:lnTo>
                    <a:lnTo>
                      <a:pt x="165" y="77"/>
                    </a:lnTo>
                    <a:lnTo>
                      <a:pt x="162" y="77"/>
                    </a:lnTo>
                    <a:lnTo>
                      <a:pt x="162" y="78"/>
                    </a:lnTo>
                    <a:lnTo>
                      <a:pt x="162" y="80"/>
                    </a:lnTo>
                    <a:lnTo>
                      <a:pt x="162" y="80"/>
                    </a:lnTo>
                    <a:lnTo>
                      <a:pt x="159" y="82"/>
                    </a:lnTo>
                    <a:lnTo>
                      <a:pt x="157" y="83"/>
                    </a:lnTo>
                    <a:lnTo>
                      <a:pt x="157" y="85"/>
                    </a:lnTo>
                    <a:lnTo>
                      <a:pt x="157" y="85"/>
                    </a:lnTo>
                    <a:lnTo>
                      <a:pt x="156" y="86"/>
                    </a:lnTo>
                    <a:lnTo>
                      <a:pt x="156" y="86"/>
                    </a:lnTo>
                    <a:lnTo>
                      <a:pt x="157" y="88"/>
                    </a:lnTo>
                    <a:lnTo>
                      <a:pt x="157" y="88"/>
                    </a:lnTo>
                    <a:lnTo>
                      <a:pt x="157" y="89"/>
                    </a:lnTo>
                    <a:lnTo>
                      <a:pt x="156" y="89"/>
                    </a:lnTo>
                    <a:lnTo>
                      <a:pt x="156" y="91"/>
                    </a:lnTo>
                    <a:lnTo>
                      <a:pt x="156" y="91"/>
                    </a:lnTo>
                    <a:lnTo>
                      <a:pt x="156" y="93"/>
                    </a:lnTo>
                    <a:lnTo>
                      <a:pt x="157" y="91"/>
                    </a:lnTo>
                    <a:lnTo>
                      <a:pt x="159" y="91"/>
                    </a:lnTo>
                    <a:lnTo>
                      <a:pt x="159" y="89"/>
                    </a:lnTo>
                    <a:lnTo>
                      <a:pt x="159" y="89"/>
                    </a:lnTo>
                    <a:lnTo>
                      <a:pt x="159" y="88"/>
                    </a:lnTo>
                    <a:lnTo>
                      <a:pt x="159" y="88"/>
                    </a:lnTo>
                    <a:lnTo>
                      <a:pt x="161" y="88"/>
                    </a:lnTo>
                    <a:lnTo>
                      <a:pt x="162" y="86"/>
                    </a:lnTo>
                    <a:lnTo>
                      <a:pt x="164" y="86"/>
                    </a:lnTo>
                    <a:lnTo>
                      <a:pt x="167" y="86"/>
                    </a:lnTo>
                    <a:lnTo>
                      <a:pt x="167" y="86"/>
                    </a:lnTo>
                    <a:lnTo>
                      <a:pt x="167" y="88"/>
                    </a:lnTo>
                    <a:lnTo>
                      <a:pt x="167" y="89"/>
                    </a:lnTo>
                    <a:lnTo>
                      <a:pt x="167" y="89"/>
                    </a:lnTo>
                    <a:lnTo>
                      <a:pt x="167" y="91"/>
                    </a:lnTo>
                    <a:lnTo>
                      <a:pt x="167" y="93"/>
                    </a:lnTo>
                    <a:lnTo>
                      <a:pt x="168" y="93"/>
                    </a:lnTo>
                    <a:lnTo>
                      <a:pt x="168" y="94"/>
                    </a:lnTo>
                    <a:lnTo>
                      <a:pt x="170" y="94"/>
                    </a:lnTo>
                    <a:lnTo>
                      <a:pt x="170" y="96"/>
                    </a:lnTo>
                    <a:lnTo>
                      <a:pt x="170" y="96"/>
                    </a:lnTo>
                    <a:lnTo>
                      <a:pt x="168" y="97"/>
                    </a:lnTo>
                    <a:lnTo>
                      <a:pt x="167" y="97"/>
                    </a:lnTo>
                    <a:lnTo>
                      <a:pt x="167" y="99"/>
                    </a:lnTo>
                    <a:lnTo>
                      <a:pt x="167" y="99"/>
                    </a:lnTo>
                    <a:lnTo>
                      <a:pt x="167" y="99"/>
                    </a:lnTo>
                    <a:lnTo>
                      <a:pt x="168" y="100"/>
                    </a:lnTo>
                    <a:lnTo>
                      <a:pt x="170" y="102"/>
                    </a:lnTo>
                    <a:lnTo>
                      <a:pt x="170" y="104"/>
                    </a:lnTo>
                    <a:lnTo>
                      <a:pt x="172" y="105"/>
                    </a:lnTo>
                    <a:lnTo>
                      <a:pt x="172" y="105"/>
                    </a:lnTo>
                    <a:lnTo>
                      <a:pt x="172" y="105"/>
                    </a:lnTo>
                    <a:lnTo>
                      <a:pt x="172" y="107"/>
                    </a:lnTo>
                    <a:lnTo>
                      <a:pt x="172" y="108"/>
                    </a:lnTo>
                    <a:lnTo>
                      <a:pt x="170" y="108"/>
                    </a:lnTo>
                    <a:lnTo>
                      <a:pt x="170" y="108"/>
                    </a:lnTo>
                    <a:lnTo>
                      <a:pt x="168" y="110"/>
                    </a:lnTo>
                    <a:lnTo>
                      <a:pt x="167" y="110"/>
                    </a:lnTo>
                    <a:lnTo>
                      <a:pt x="165" y="110"/>
                    </a:lnTo>
                    <a:lnTo>
                      <a:pt x="165" y="110"/>
                    </a:lnTo>
                    <a:lnTo>
                      <a:pt x="165" y="111"/>
                    </a:lnTo>
                    <a:lnTo>
                      <a:pt x="165" y="111"/>
                    </a:lnTo>
                    <a:lnTo>
                      <a:pt x="165" y="113"/>
                    </a:lnTo>
                    <a:lnTo>
                      <a:pt x="167" y="113"/>
                    </a:lnTo>
                    <a:lnTo>
                      <a:pt x="167" y="115"/>
                    </a:lnTo>
                    <a:lnTo>
                      <a:pt x="168" y="115"/>
                    </a:lnTo>
                    <a:lnTo>
                      <a:pt x="168" y="115"/>
                    </a:lnTo>
                    <a:lnTo>
                      <a:pt x="170" y="115"/>
                    </a:lnTo>
                    <a:lnTo>
                      <a:pt x="170" y="115"/>
                    </a:lnTo>
                    <a:lnTo>
                      <a:pt x="170" y="118"/>
                    </a:lnTo>
                    <a:lnTo>
                      <a:pt x="170" y="118"/>
                    </a:lnTo>
                    <a:lnTo>
                      <a:pt x="170" y="118"/>
                    </a:lnTo>
                    <a:lnTo>
                      <a:pt x="168" y="119"/>
                    </a:lnTo>
                    <a:lnTo>
                      <a:pt x="168" y="119"/>
                    </a:lnTo>
                    <a:lnTo>
                      <a:pt x="168" y="121"/>
                    </a:lnTo>
                    <a:lnTo>
                      <a:pt x="168" y="122"/>
                    </a:lnTo>
                    <a:lnTo>
                      <a:pt x="168" y="122"/>
                    </a:lnTo>
                    <a:lnTo>
                      <a:pt x="168" y="122"/>
                    </a:lnTo>
                    <a:lnTo>
                      <a:pt x="168" y="124"/>
                    </a:lnTo>
                    <a:lnTo>
                      <a:pt x="170" y="126"/>
                    </a:lnTo>
                    <a:lnTo>
                      <a:pt x="172" y="127"/>
                    </a:lnTo>
                    <a:lnTo>
                      <a:pt x="175" y="127"/>
                    </a:lnTo>
                    <a:lnTo>
                      <a:pt x="175" y="127"/>
                    </a:lnTo>
                    <a:lnTo>
                      <a:pt x="178" y="127"/>
                    </a:lnTo>
                    <a:lnTo>
                      <a:pt x="179" y="127"/>
                    </a:lnTo>
                    <a:lnTo>
                      <a:pt x="179" y="127"/>
                    </a:lnTo>
                    <a:lnTo>
                      <a:pt x="179" y="129"/>
                    </a:lnTo>
                    <a:lnTo>
                      <a:pt x="179" y="129"/>
                    </a:lnTo>
                    <a:lnTo>
                      <a:pt x="178" y="130"/>
                    </a:lnTo>
                    <a:lnTo>
                      <a:pt x="178" y="132"/>
                    </a:lnTo>
                    <a:lnTo>
                      <a:pt x="176" y="132"/>
                    </a:lnTo>
                    <a:lnTo>
                      <a:pt x="176" y="134"/>
                    </a:lnTo>
                    <a:lnTo>
                      <a:pt x="176" y="134"/>
                    </a:lnTo>
                    <a:lnTo>
                      <a:pt x="176" y="135"/>
                    </a:lnTo>
                    <a:lnTo>
                      <a:pt x="176" y="134"/>
                    </a:lnTo>
                    <a:lnTo>
                      <a:pt x="176" y="134"/>
                    </a:lnTo>
                    <a:lnTo>
                      <a:pt x="176" y="134"/>
                    </a:lnTo>
                    <a:lnTo>
                      <a:pt x="175" y="135"/>
                    </a:lnTo>
                    <a:lnTo>
                      <a:pt x="175" y="135"/>
                    </a:lnTo>
                    <a:lnTo>
                      <a:pt x="173" y="135"/>
                    </a:lnTo>
                    <a:lnTo>
                      <a:pt x="173" y="137"/>
                    </a:lnTo>
                    <a:lnTo>
                      <a:pt x="168" y="140"/>
                    </a:lnTo>
                    <a:lnTo>
                      <a:pt x="165" y="141"/>
                    </a:lnTo>
                    <a:lnTo>
                      <a:pt x="165" y="141"/>
                    </a:lnTo>
                    <a:lnTo>
                      <a:pt x="165" y="143"/>
                    </a:lnTo>
                    <a:lnTo>
                      <a:pt x="164" y="145"/>
                    </a:lnTo>
                    <a:lnTo>
                      <a:pt x="162" y="145"/>
                    </a:lnTo>
                    <a:lnTo>
                      <a:pt x="161" y="145"/>
                    </a:lnTo>
                    <a:lnTo>
                      <a:pt x="157" y="146"/>
                    </a:lnTo>
                    <a:lnTo>
                      <a:pt x="156" y="146"/>
                    </a:lnTo>
                    <a:lnTo>
                      <a:pt x="153" y="146"/>
                    </a:lnTo>
                    <a:lnTo>
                      <a:pt x="151" y="145"/>
                    </a:lnTo>
                    <a:lnTo>
                      <a:pt x="146" y="143"/>
                    </a:lnTo>
                    <a:lnTo>
                      <a:pt x="146" y="141"/>
                    </a:lnTo>
                    <a:lnTo>
                      <a:pt x="143" y="141"/>
                    </a:lnTo>
                    <a:lnTo>
                      <a:pt x="143" y="141"/>
                    </a:lnTo>
                    <a:lnTo>
                      <a:pt x="142" y="141"/>
                    </a:lnTo>
                    <a:lnTo>
                      <a:pt x="142" y="140"/>
                    </a:lnTo>
                    <a:lnTo>
                      <a:pt x="142" y="140"/>
                    </a:lnTo>
                    <a:lnTo>
                      <a:pt x="140" y="140"/>
                    </a:lnTo>
                    <a:lnTo>
                      <a:pt x="140" y="140"/>
                    </a:lnTo>
                    <a:lnTo>
                      <a:pt x="138" y="140"/>
                    </a:lnTo>
                    <a:lnTo>
                      <a:pt x="138" y="141"/>
                    </a:lnTo>
                    <a:lnTo>
                      <a:pt x="138" y="140"/>
                    </a:lnTo>
                    <a:lnTo>
                      <a:pt x="138" y="140"/>
                    </a:lnTo>
                    <a:lnTo>
                      <a:pt x="138" y="141"/>
                    </a:lnTo>
                    <a:lnTo>
                      <a:pt x="137" y="141"/>
                    </a:lnTo>
                    <a:lnTo>
                      <a:pt x="135" y="141"/>
                    </a:lnTo>
                    <a:lnTo>
                      <a:pt x="132" y="140"/>
                    </a:lnTo>
                    <a:lnTo>
                      <a:pt x="132" y="140"/>
                    </a:lnTo>
                    <a:lnTo>
                      <a:pt x="131" y="140"/>
                    </a:lnTo>
                    <a:lnTo>
                      <a:pt x="129" y="138"/>
                    </a:lnTo>
                    <a:lnTo>
                      <a:pt x="129" y="138"/>
                    </a:lnTo>
                    <a:lnTo>
                      <a:pt x="127" y="137"/>
                    </a:lnTo>
                    <a:lnTo>
                      <a:pt x="127" y="137"/>
                    </a:lnTo>
                    <a:lnTo>
                      <a:pt x="126" y="138"/>
                    </a:lnTo>
                    <a:lnTo>
                      <a:pt x="124" y="138"/>
                    </a:lnTo>
                    <a:lnTo>
                      <a:pt x="123" y="140"/>
                    </a:lnTo>
                    <a:lnTo>
                      <a:pt x="116" y="145"/>
                    </a:lnTo>
                    <a:lnTo>
                      <a:pt x="115" y="146"/>
                    </a:lnTo>
                    <a:lnTo>
                      <a:pt x="113" y="149"/>
                    </a:lnTo>
                    <a:lnTo>
                      <a:pt x="113" y="151"/>
                    </a:lnTo>
                    <a:lnTo>
                      <a:pt x="113" y="154"/>
                    </a:lnTo>
                    <a:lnTo>
                      <a:pt x="115" y="157"/>
                    </a:lnTo>
                    <a:lnTo>
                      <a:pt x="115" y="157"/>
                    </a:lnTo>
                    <a:lnTo>
                      <a:pt x="115" y="157"/>
                    </a:lnTo>
                    <a:lnTo>
                      <a:pt x="113" y="157"/>
                    </a:lnTo>
                    <a:lnTo>
                      <a:pt x="112" y="157"/>
                    </a:lnTo>
                    <a:lnTo>
                      <a:pt x="110" y="157"/>
                    </a:lnTo>
                    <a:lnTo>
                      <a:pt x="110" y="157"/>
                    </a:lnTo>
                    <a:lnTo>
                      <a:pt x="108" y="157"/>
                    </a:lnTo>
                    <a:lnTo>
                      <a:pt x="108" y="157"/>
                    </a:lnTo>
                    <a:lnTo>
                      <a:pt x="107" y="159"/>
                    </a:lnTo>
                    <a:lnTo>
                      <a:pt x="107" y="159"/>
                    </a:lnTo>
                    <a:lnTo>
                      <a:pt x="107" y="159"/>
                    </a:lnTo>
                    <a:lnTo>
                      <a:pt x="105" y="159"/>
                    </a:lnTo>
                    <a:lnTo>
                      <a:pt x="104" y="159"/>
                    </a:lnTo>
                    <a:lnTo>
                      <a:pt x="101" y="157"/>
                    </a:lnTo>
                    <a:lnTo>
                      <a:pt x="99" y="159"/>
                    </a:lnTo>
                    <a:lnTo>
                      <a:pt x="97" y="159"/>
                    </a:lnTo>
                    <a:lnTo>
                      <a:pt x="97" y="159"/>
                    </a:lnTo>
                    <a:lnTo>
                      <a:pt x="97" y="159"/>
                    </a:lnTo>
                    <a:lnTo>
                      <a:pt x="96" y="157"/>
                    </a:lnTo>
                    <a:lnTo>
                      <a:pt x="96" y="157"/>
                    </a:lnTo>
                    <a:lnTo>
                      <a:pt x="93" y="156"/>
                    </a:lnTo>
                    <a:lnTo>
                      <a:pt x="94" y="156"/>
                    </a:lnTo>
                    <a:lnTo>
                      <a:pt x="94" y="156"/>
                    </a:lnTo>
                    <a:lnTo>
                      <a:pt x="94" y="156"/>
                    </a:lnTo>
                    <a:lnTo>
                      <a:pt x="93" y="154"/>
                    </a:lnTo>
                    <a:lnTo>
                      <a:pt x="91" y="154"/>
                    </a:lnTo>
                    <a:lnTo>
                      <a:pt x="91" y="154"/>
                    </a:lnTo>
                    <a:lnTo>
                      <a:pt x="90" y="154"/>
                    </a:lnTo>
                    <a:lnTo>
                      <a:pt x="90" y="154"/>
                    </a:lnTo>
                    <a:lnTo>
                      <a:pt x="88" y="152"/>
                    </a:lnTo>
                    <a:lnTo>
                      <a:pt x="88" y="152"/>
                    </a:lnTo>
                    <a:lnTo>
                      <a:pt x="86" y="152"/>
                    </a:lnTo>
                    <a:lnTo>
                      <a:pt x="85" y="152"/>
                    </a:lnTo>
                    <a:lnTo>
                      <a:pt x="83" y="151"/>
                    </a:lnTo>
                    <a:lnTo>
                      <a:pt x="80" y="151"/>
                    </a:lnTo>
                    <a:lnTo>
                      <a:pt x="79" y="151"/>
                    </a:lnTo>
                    <a:lnTo>
                      <a:pt x="79" y="151"/>
                    </a:lnTo>
                    <a:lnTo>
                      <a:pt x="79" y="151"/>
                    </a:lnTo>
                    <a:lnTo>
                      <a:pt x="79" y="152"/>
                    </a:lnTo>
                    <a:lnTo>
                      <a:pt x="79" y="152"/>
                    </a:lnTo>
                    <a:lnTo>
                      <a:pt x="77" y="152"/>
                    </a:lnTo>
                    <a:lnTo>
                      <a:pt x="74" y="152"/>
                    </a:lnTo>
                    <a:lnTo>
                      <a:pt x="74" y="152"/>
                    </a:lnTo>
                    <a:lnTo>
                      <a:pt x="72" y="152"/>
                    </a:lnTo>
                    <a:lnTo>
                      <a:pt x="72" y="152"/>
                    </a:lnTo>
                    <a:lnTo>
                      <a:pt x="67" y="152"/>
                    </a:lnTo>
                    <a:lnTo>
                      <a:pt x="67" y="152"/>
                    </a:lnTo>
                    <a:lnTo>
                      <a:pt x="67" y="152"/>
                    </a:lnTo>
                    <a:lnTo>
                      <a:pt x="66" y="151"/>
                    </a:lnTo>
                    <a:lnTo>
                      <a:pt x="64" y="151"/>
                    </a:lnTo>
                    <a:lnTo>
                      <a:pt x="64" y="151"/>
                    </a:lnTo>
                    <a:lnTo>
                      <a:pt x="64" y="151"/>
                    </a:lnTo>
                    <a:lnTo>
                      <a:pt x="63" y="151"/>
                    </a:lnTo>
                    <a:lnTo>
                      <a:pt x="61" y="151"/>
                    </a:lnTo>
                    <a:lnTo>
                      <a:pt x="61" y="151"/>
                    </a:lnTo>
                    <a:lnTo>
                      <a:pt x="60" y="151"/>
                    </a:lnTo>
                    <a:lnTo>
                      <a:pt x="58" y="149"/>
                    </a:lnTo>
                    <a:lnTo>
                      <a:pt x="58" y="149"/>
                    </a:lnTo>
                    <a:lnTo>
                      <a:pt x="56" y="148"/>
                    </a:lnTo>
                    <a:lnTo>
                      <a:pt x="55" y="148"/>
                    </a:lnTo>
                    <a:lnTo>
                      <a:pt x="52" y="148"/>
                    </a:lnTo>
                    <a:lnTo>
                      <a:pt x="50" y="146"/>
                    </a:lnTo>
                    <a:lnTo>
                      <a:pt x="50" y="146"/>
                    </a:lnTo>
                    <a:lnTo>
                      <a:pt x="50" y="146"/>
                    </a:lnTo>
                    <a:lnTo>
                      <a:pt x="50" y="146"/>
                    </a:lnTo>
                    <a:lnTo>
                      <a:pt x="49" y="146"/>
                    </a:lnTo>
                    <a:lnTo>
                      <a:pt x="49" y="146"/>
                    </a:lnTo>
                    <a:lnTo>
                      <a:pt x="49" y="148"/>
                    </a:lnTo>
                    <a:lnTo>
                      <a:pt x="49" y="148"/>
                    </a:lnTo>
                    <a:lnTo>
                      <a:pt x="47" y="146"/>
                    </a:lnTo>
                    <a:lnTo>
                      <a:pt x="47" y="146"/>
                    </a:lnTo>
                    <a:lnTo>
                      <a:pt x="47" y="146"/>
                    </a:lnTo>
                    <a:lnTo>
                      <a:pt x="49" y="145"/>
                    </a:lnTo>
                    <a:lnTo>
                      <a:pt x="49" y="145"/>
                    </a:lnTo>
                    <a:lnTo>
                      <a:pt x="49" y="143"/>
                    </a:lnTo>
                    <a:lnTo>
                      <a:pt x="47" y="143"/>
                    </a:lnTo>
                    <a:lnTo>
                      <a:pt x="45" y="143"/>
                    </a:lnTo>
                    <a:lnTo>
                      <a:pt x="45" y="143"/>
                    </a:lnTo>
                    <a:lnTo>
                      <a:pt x="44" y="143"/>
                    </a:lnTo>
                    <a:lnTo>
                      <a:pt x="44" y="141"/>
                    </a:lnTo>
                    <a:lnTo>
                      <a:pt x="42" y="141"/>
                    </a:lnTo>
                    <a:lnTo>
                      <a:pt x="42" y="140"/>
                    </a:lnTo>
                    <a:lnTo>
                      <a:pt x="45" y="140"/>
                    </a:lnTo>
                    <a:lnTo>
                      <a:pt x="47" y="138"/>
                    </a:lnTo>
                    <a:lnTo>
                      <a:pt x="49" y="130"/>
                    </a:lnTo>
                    <a:lnTo>
                      <a:pt x="50" y="119"/>
                    </a:lnTo>
                    <a:lnTo>
                      <a:pt x="52" y="118"/>
                    </a:lnTo>
                    <a:lnTo>
                      <a:pt x="53" y="118"/>
                    </a:lnTo>
                    <a:lnTo>
                      <a:pt x="52" y="116"/>
                    </a:lnTo>
                    <a:lnTo>
                      <a:pt x="52" y="118"/>
                    </a:lnTo>
                    <a:lnTo>
                      <a:pt x="52" y="118"/>
                    </a:lnTo>
                    <a:lnTo>
                      <a:pt x="50" y="118"/>
                    </a:lnTo>
                    <a:lnTo>
                      <a:pt x="52" y="110"/>
                    </a:lnTo>
                    <a:lnTo>
                      <a:pt x="52" y="107"/>
                    </a:lnTo>
                    <a:lnTo>
                      <a:pt x="53" y="102"/>
                    </a:lnTo>
                    <a:lnTo>
                      <a:pt x="55" y="104"/>
                    </a:lnTo>
                    <a:lnTo>
                      <a:pt x="56" y="105"/>
                    </a:lnTo>
                    <a:lnTo>
                      <a:pt x="58" y="107"/>
                    </a:lnTo>
                    <a:lnTo>
                      <a:pt x="58" y="110"/>
                    </a:lnTo>
                    <a:lnTo>
                      <a:pt x="60" y="111"/>
                    </a:lnTo>
                    <a:lnTo>
                      <a:pt x="61" y="113"/>
                    </a:lnTo>
                    <a:lnTo>
                      <a:pt x="60" y="111"/>
                    </a:lnTo>
                    <a:lnTo>
                      <a:pt x="60" y="110"/>
                    </a:lnTo>
                    <a:lnTo>
                      <a:pt x="58" y="105"/>
                    </a:lnTo>
                    <a:lnTo>
                      <a:pt x="58" y="104"/>
                    </a:lnTo>
                    <a:lnTo>
                      <a:pt x="56" y="102"/>
                    </a:lnTo>
                    <a:lnTo>
                      <a:pt x="52" y="100"/>
                    </a:lnTo>
                    <a:lnTo>
                      <a:pt x="52" y="99"/>
                    </a:lnTo>
                    <a:lnTo>
                      <a:pt x="52" y="99"/>
                    </a:lnTo>
                    <a:lnTo>
                      <a:pt x="53" y="99"/>
                    </a:lnTo>
                    <a:lnTo>
                      <a:pt x="53" y="99"/>
                    </a:lnTo>
                    <a:lnTo>
                      <a:pt x="53" y="99"/>
                    </a:lnTo>
                    <a:lnTo>
                      <a:pt x="53" y="97"/>
                    </a:lnTo>
                    <a:lnTo>
                      <a:pt x="53" y="96"/>
                    </a:lnTo>
                    <a:lnTo>
                      <a:pt x="52" y="91"/>
                    </a:lnTo>
                    <a:lnTo>
                      <a:pt x="52" y="89"/>
                    </a:lnTo>
                    <a:lnTo>
                      <a:pt x="52" y="89"/>
                    </a:lnTo>
                    <a:lnTo>
                      <a:pt x="50" y="88"/>
                    </a:lnTo>
                    <a:lnTo>
                      <a:pt x="50" y="88"/>
                    </a:lnTo>
                    <a:lnTo>
                      <a:pt x="49" y="88"/>
                    </a:lnTo>
                    <a:lnTo>
                      <a:pt x="42" y="85"/>
                    </a:lnTo>
                    <a:lnTo>
                      <a:pt x="41" y="82"/>
                    </a:lnTo>
                    <a:lnTo>
                      <a:pt x="39" y="80"/>
                    </a:lnTo>
                    <a:lnTo>
                      <a:pt x="39" y="78"/>
                    </a:lnTo>
                    <a:lnTo>
                      <a:pt x="39" y="78"/>
                    </a:lnTo>
                    <a:lnTo>
                      <a:pt x="39" y="75"/>
                    </a:lnTo>
                    <a:lnTo>
                      <a:pt x="39" y="74"/>
                    </a:lnTo>
                    <a:lnTo>
                      <a:pt x="38" y="74"/>
                    </a:lnTo>
                    <a:lnTo>
                      <a:pt x="38" y="74"/>
                    </a:lnTo>
                    <a:lnTo>
                      <a:pt x="38" y="72"/>
                    </a:lnTo>
                    <a:lnTo>
                      <a:pt x="38" y="72"/>
                    </a:lnTo>
                    <a:lnTo>
                      <a:pt x="39" y="70"/>
                    </a:lnTo>
                    <a:lnTo>
                      <a:pt x="41" y="72"/>
                    </a:lnTo>
                    <a:lnTo>
                      <a:pt x="42" y="72"/>
                    </a:lnTo>
                    <a:lnTo>
                      <a:pt x="44" y="72"/>
                    </a:lnTo>
                    <a:lnTo>
                      <a:pt x="41" y="70"/>
                    </a:lnTo>
                    <a:lnTo>
                      <a:pt x="34" y="70"/>
                    </a:lnTo>
                    <a:lnTo>
                      <a:pt x="33" y="70"/>
                    </a:lnTo>
                    <a:lnTo>
                      <a:pt x="33" y="70"/>
                    </a:lnTo>
                    <a:lnTo>
                      <a:pt x="33" y="69"/>
                    </a:lnTo>
                    <a:lnTo>
                      <a:pt x="33" y="69"/>
                    </a:lnTo>
                    <a:lnTo>
                      <a:pt x="34" y="67"/>
                    </a:lnTo>
                    <a:lnTo>
                      <a:pt x="33" y="67"/>
                    </a:lnTo>
                    <a:lnTo>
                      <a:pt x="31" y="67"/>
                    </a:lnTo>
                    <a:lnTo>
                      <a:pt x="30" y="67"/>
                    </a:lnTo>
                    <a:lnTo>
                      <a:pt x="28" y="67"/>
                    </a:lnTo>
                    <a:lnTo>
                      <a:pt x="28" y="66"/>
                    </a:lnTo>
                    <a:lnTo>
                      <a:pt x="30" y="66"/>
                    </a:lnTo>
                    <a:lnTo>
                      <a:pt x="28" y="64"/>
                    </a:lnTo>
                    <a:lnTo>
                      <a:pt x="28" y="66"/>
                    </a:lnTo>
                    <a:lnTo>
                      <a:pt x="26" y="66"/>
                    </a:lnTo>
                    <a:lnTo>
                      <a:pt x="25" y="64"/>
                    </a:lnTo>
                    <a:lnTo>
                      <a:pt x="23" y="64"/>
                    </a:lnTo>
                    <a:lnTo>
                      <a:pt x="22" y="64"/>
                    </a:lnTo>
                    <a:lnTo>
                      <a:pt x="22" y="64"/>
                    </a:lnTo>
                    <a:lnTo>
                      <a:pt x="20" y="63"/>
                    </a:lnTo>
                    <a:lnTo>
                      <a:pt x="20" y="63"/>
                    </a:lnTo>
                    <a:lnTo>
                      <a:pt x="19" y="63"/>
                    </a:lnTo>
                    <a:lnTo>
                      <a:pt x="19" y="63"/>
                    </a:lnTo>
                    <a:lnTo>
                      <a:pt x="12" y="61"/>
                    </a:lnTo>
                    <a:lnTo>
                      <a:pt x="9" y="61"/>
                    </a:lnTo>
                    <a:lnTo>
                      <a:pt x="8" y="61"/>
                    </a:lnTo>
                    <a:lnTo>
                      <a:pt x="6" y="61"/>
                    </a:lnTo>
                    <a:lnTo>
                      <a:pt x="6" y="59"/>
                    </a:lnTo>
                    <a:lnTo>
                      <a:pt x="4" y="58"/>
                    </a:lnTo>
                    <a:lnTo>
                      <a:pt x="1" y="58"/>
                    </a:lnTo>
                    <a:lnTo>
                      <a:pt x="1" y="56"/>
                    </a:lnTo>
                    <a:lnTo>
                      <a:pt x="3" y="56"/>
                    </a:lnTo>
                    <a:lnTo>
                      <a:pt x="6" y="56"/>
                    </a:lnTo>
                    <a:lnTo>
                      <a:pt x="6" y="55"/>
                    </a:lnTo>
                    <a:lnTo>
                      <a:pt x="4" y="53"/>
                    </a:lnTo>
                    <a:lnTo>
                      <a:pt x="3" y="53"/>
                    </a:lnTo>
                    <a:lnTo>
                      <a:pt x="3" y="53"/>
                    </a:lnTo>
                    <a:lnTo>
                      <a:pt x="3" y="53"/>
                    </a:lnTo>
                    <a:lnTo>
                      <a:pt x="3" y="52"/>
                    </a:lnTo>
                    <a:lnTo>
                      <a:pt x="4" y="53"/>
                    </a:lnTo>
                    <a:lnTo>
                      <a:pt x="4" y="53"/>
                    </a:lnTo>
                    <a:lnTo>
                      <a:pt x="8" y="52"/>
                    </a:lnTo>
                    <a:lnTo>
                      <a:pt x="6" y="52"/>
                    </a:lnTo>
                    <a:lnTo>
                      <a:pt x="6" y="52"/>
                    </a:lnTo>
                    <a:lnTo>
                      <a:pt x="6" y="52"/>
                    </a:lnTo>
                    <a:lnTo>
                      <a:pt x="3" y="52"/>
                    </a:lnTo>
                    <a:lnTo>
                      <a:pt x="3" y="52"/>
                    </a:lnTo>
                    <a:lnTo>
                      <a:pt x="1" y="52"/>
                    </a:lnTo>
                    <a:lnTo>
                      <a:pt x="0" y="50"/>
                    </a:lnTo>
                    <a:lnTo>
                      <a:pt x="0" y="50"/>
                    </a:lnTo>
                    <a:lnTo>
                      <a:pt x="1" y="48"/>
                    </a:lnTo>
                    <a:lnTo>
                      <a:pt x="3" y="47"/>
                    </a:lnTo>
                    <a:lnTo>
                      <a:pt x="11" y="45"/>
                    </a:lnTo>
                    <a:lnTo>
                      <a:pt x="12" y="45"/>
                    </a:lnTo>
                    <a:lnTo>
                      <a:pt x="15" y="45"/>
                    </a:lnTo>
                    <a:lnTo>
                      <a:pt x="17" y="44"/>
                    </a:lnTo>
                    <a:lnTo>
                      <a:pt x="19" y="44"/>
                    </a:lnTo>
                    <a:lnTo>
                      <a:pt x="22" y="42"/>
                    </a:lnTo>
                    <a:lnTo>
                      <a:pt x="25" y="44"/>
                    </a:lnTo>
                    <a:lnTo>
                      <a:pt x="28" y="47"/>
                    </a:lnTo>
                    <a:lnTo>
                      <a:pt x="30" y="48"/>
                    </a:lnTo>
                    <a:lnTo>
                      <a:pt x="33" y="45"/>
                    </a:lnTo>
                    <a:lnTo>
                      <a:pt x="39" y="45"/>
                    </a:lnTo>
                    <a:lnTo>
                      <a:pt x="39" y="47"/>
                    </a:lnTo>
                    <a:lnTo>
                      <a:pt x="41" y="47"/>
                    </a:lnTo>
                    <a:lnTo>
                      <a:pt x="41" y="45"/>
                    </a:lnTo>
                    <a:lnTo>
                      <a:pt x="42" y="45"/>
                    </a:lnTo>
                    <a:lnTo>
                      <a:pt x="42" y="47"/>
                    </a:lnTo>
                    <a:lnTo>
                      <a:pt x="49" y="47"/>
                    </a:lnTo>
                    <a:lnTo>
                      <a:pt x="49" y="45"/>
                    </a:lnTo>
                    <a:lnTo>
                      <a:pt x="47" y="45"/>
                    </a:lnTo>
                    <a:lnTo>
                      <a:pt x="45" y="44"/>
                    </a:lnTo>
                    <a:lnTo>
                      <a:pt x="45" y="36"/>
                    </a:lnTo>
                    <a:lnTo>
                      <a:pt x="44" y="34"/>
                    </a:lnTo>
                    <a:lnTo>
                      <a:pt x="42" y="30"/>
                    </a:lnTo>
                    <a:lnTo>
                      <a:pt x="42" y="28"/>
                    </a:lnTo>
                    <a:lnTo>
                      <a:pt x="42" y="28"/>
                    </a:lnTo>
                    <a:lnTo>
                      <a:pt x="42" y="26"/>
                    </a:lnTo>
                    <a:lnTo>
                      <a:pt x="44" y="26"/>
                    </a:lnTo>
                    <a:lnTo>
                      <a:pt x="45" y="26"/>
                    </a:lnTo>
                    <a:lnTo>
                      <a:pt x="49" y="26"/>
                    </a:lnTo>
                    <a:lnTo>
                      <a:pt x="50" y="26"/>
                    </a:lnTo>
                    <a:lnTo>
                      <a:pt x="50" y="28"/>
                    </a:lnTo>
                    <a:lnTo>
                      <a:pt x="50" y="30"/>
                    </a:lnTo>
                    <a:lnTo>
                      <a:pt x="52" y="31"/>
                    </a:lnTo>
                    <a:lnTo>
                      <a:pt x="52" y="33"/>
                    </a:lnTo>
                    <a:lnTo>
                      <a:pt x="55" y="33"/>
                    </a:lnTo>
                    <a:lnTo>
                      <a:pt x="58" y="33"/>
                    </a:lnTo>
                    <a:lnTo>
                      <a:pt x="61" y="33"/>
                    </a:lnTo>
                    <a:lnTo>
                      <a:pt x="66" y="34"/>
                    </a:lnTo>
                    <a:lnTo>
                      <a:pt x="69" y="33"/>
                    </a:lnTo>
                    <a:lnTo>
                      <a:pt x="71" y="33"/>
                    </a:lnTo>
                    <a:lnTo>
                      <a:pt x="75" y="31"/>
                    </a:lnTo>
                    <a:lnTo>
                      <a:pt x="75" y="31"/>
                    </a:lnTo>
                    <a:lnTo>
                      <a:pt x="72" y="31"/>
                    </a:lnTo>
                    <a:lnTo>
                      <a:pt x="71" y="30"/>
                    </a:lnTo>
                    <a:lnTo>
                      <a:pt x="71" y="30"/>
                    </a:lnTo>
                    <a:lnTo>
                      <a:pt x="71" y="28"/>
                    </a:lnTo>
                    <a:lnTo>
                      <a:pt x="72" y="26"/>
                    </a:lnTo>
                    <a:lnTo>
                      <a:pt x="77" y="23"/>
                    </a:lnTo>
                    <a:lnTo>
                      <a:pt x="82" y="22"/>
                    </a:lnTo>
                    <a:lnTo>
                      <a:pt x="86" y="20"/>
                    </a:lnTo>
                    <a:lnTo>
                      <a:pt x="90" y="18"/>
                    </a:lnTo>
                    <a:lnTo>
                      <a:pt x="91" y="17"/>
                    </a:lnTo>
                    <a:lnTo>
                      <a:pt x="91" y="17"/>
                    </a:lnTo>
                    <a:lnTo>
                      <a:pt x="91" y="15"/>
                    </a:lnTo>
                    <a:lnTo>
                      <a:pt x="91" y="15"/>
                    </a:lnTo>
                    <a:lnTo>
                      <a:pt x="91" y="7"/>
                    </a:lnTo>
                    <a:lnTo>
                      <a:pt x="93" y="6"/>
                    </a:lnTo>
                    <a:lnTo>
                      <a:pt x="93" y="4"/>
                    </a:lnTo>
                    <a:lnTo>
                      <a:pt x="94" y="3"/>
                    </a:lnTo>
                    <a:lnTo>
                      <a:pt x="96" y="1"/>
                    </a:lnTo>
                    <a:lnTo>
                      <a:pt x="104" y="1"/>
                    </a:lnTo>
                    <a:lnTo>
                      <a:pt x="105" y="0"/>
                    </a:lnTo>
                    <a:close/>
                  </a:path>
                </a:pathLst>
              </a:custGeom>
              <a:solidFill>
                <a:schemeClr val="accent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6" name="Freeform 276">
                <a:extLst>
                  <a:ext uri="{FF2B5EF4-FFF2-40B4-BE49-F238E27FC236}">
                    <a16:creationId xmlns:a16="http://schemas.microsoft.com/office/drawing/2014/main" id="{61B6E45D-A442-49F5-8C9E-E6B72563EA01}"/>
                  </a:ext>
                </a:extLst>
              </p:cNvPr>
              <p:cNvSpPr>
                <a:spLocks noEditPoints="1"/>
              </p:cNvSpPr>
              <p:nvPr/>
            </p:nvSpPr>
            <p:spPr bwMode="auto">
              <a:xfrm>
                <a:off x="5556427" y="2392631"/>
                <a:ext cx="27289" cy="38984"/>
              </a:xfrm>
              <a:custGeom>
                <a:avLst/>
                <a:gdLst>
                  <a:gd name="T0" fmla="*/ 6 w 14"/>
                  <a:gd name="T1" fmla="*/ 16 h 20"/>
                  <a:gd name="T2" fmla="*/ 6 w 14"/>
                  <a:gd name="T3" fmla="*/ 16 h 20"/>
                  <a:gd name="T4" fmla="*/ 8 w 14"/>
                  <a:gd name="T5" fmla="*/ 16 h 20"/>
                  <a:gd name="T6" fmla="*/ 9 w 14"/>
                  <a:gd name="T7" fmla="*/ 17 h 20"/>
                  <a:gd name="T8" fmla="*/ 9 w 14"/>
                  <a:gd name="T9" fmla="*/ 17 h 20"/>
                  <a:gd name="T10" fmla="*/ 9 w 14"/>
                  <a:gd name="T11" fmla="*/ 17 h 20"/>
                  <a:gd name="T12" fmla="*/ 9 w 14"/>
                  <a:gd name="T13" fmla="*/ 19 h 20"/>
                  <a:gd name="T14" fmla="*/ 9 w 14"/>
                  <a:gd name="T15" fmla="*/ 20 h 20"/>
                  <a:gd name="T16" fmla="*/ 11 w 14"/>
                  <a:gd name="T17" fmla="*/ 20 h 20"/>
                  <a:gd name="T18" fmla="*/ 9 w 14"/>
                  <a:gd name="T19" fmla="*/ 20 h 20"/>
                  <a:gd name="T20" fmla="*/ 9 w 14"/>
                  <a:gd name="T21" fmla="*/ 20 h 20"/>
                  <a:gd name="T22" fmla="*/ 8 w 14"/>
                  <a:gd name="T23" fmla="*/ 17 h 20"/>
                  <a:gd name="T24" fmla="*/ 6 w 14"/>
                  <a:gd name="T25" fmla="*/ 16 h 20"/>
                  <a:gd name="T26" fmla="*/ 6 w 14"/>
                  <a:gd name="T27" fmla="*/ 16 h 20"/>
                  <a:gd name="T28" fmla="*/ 8 w 14"/>
                  <a:gd name="T29" fmla="*/ 9 h 20"/>
                  <a:gd name="T30" fmla="*/ 9 w 14"/>
                  <a:gd name="T31" fmla="*/ 9 h 20"/>
                  <a:gd name="T32" fmla="*/ 11 w 14"/>
                  <a:gd name="T33" fmla="*/ 11 h 20"/>
                  <a:gd name="T34" fmla="*/ 11 w 14"/>
                  <a:gd name="T35" fmla="*/ 11 h 20"/>
                  <a:gd name="T36" fmla="*/ 11 w 14"/>
                  <a:gd name="T37" fmla="*/ 13 h 20"/>
                  <a:gd name="T38" fmla="*/ 11 w 14"/>
                  <a:gd name="T39" fmla="*/ 13 h 20"/>
                  <a:gd name="T40" fmla="*/ 11 w 14"/>
                  <a:gd name="T41" fmla="*/ 13 h 20"/>
                  <a:gd name="T42" fmla="*/ 9 w 14"/>
                  <a:gd name="T43" fmla="*/ 11 h 20"/>
                  <a:gd name="T44" fmla="*/ 8 w 14"/>
                  <a:gd name="T45" fmla="*/ 11 h 20"/>
                  <a:gd name="T46" fmla="*/ 8 w 14"/>
                  <a:gd name="T47" fmla="*/ 11 h 20"/>
                  <a:gd name="T48" fmla="*/ 8 w 14"/>
                  <a:gd name="T49" fmla="*/ 9 h 20"/>
                  <a:gd name="T50" fmla="*/ 8 w 14"/>
                  <a:gd name="T51" fmla="*/ 9 h 20"/>
                  <a:gd name="T52" fmla="*/ 1 w 14"/>
                  <a:gd name="T53" fmla="*/ 5 h 20"/>
                  <a:gd name="T54" fmla="*/ 3 w 14"/>
                  <a:gd name="T55" fmla="*/ 5 h 20"/>
                  <a:gd name="T56" fmla="*/ 5 w 14"/>
                  <a:gd name="T57" fmla="*/ 5 h 20"/>
                  <a:gd name="T58" fmla="*/ 5 w 14"/>
                  <a:gd name="T59" fmla="*/ 6 h 20"/>
                  <a:gd name="T60" fmla="*/ 5 w 14"/>
                  <a:gd name="T61" fmla="*/ 6 h 20"/>
                  <a:gd name="T62" fmla="*/ 3 w 14"/>
                  <a:gd name="T63" fmla="*/ 6 h 20"/>
                  <a:gd name="T64" fmla="*/ 1 w 14"/>
                  <a:gd name="T65" fmla="*/ 6 h 20"/>
                  <a:gd name="T66" fmla="*/ 0 w 14"/>
                  <a:gd name="T67" fmla="*/ 6 h 20"/>
                  <a:gd name="T68" fmla="*/ 0 w 14"/>
                  <a:gd name="T69" fmla="*/ 5 h 20"/>
                  <a:gd name="T70" fmla="*/ 1 w 14"/>
                  <a:gd name="T71" fmla="*/ 5 h 20"/>
                  <a:gd name="T72" fmla="*/ 1 w 14"/>
                  <a:gd name="T73" fmla="*/ 5 h 20"/>
                  <a:gd name="T74" fmla="*/ 6 w 14"/>
                  <a:gd name="T75" fmla="*/ 0 h 20"/>
                  <a:gd name="T76" fmla="*/ 8 w 14"/>
                  <a:gd name="T77" fmla="*/ 2 h 20"/>
                  <a:gd name="T78" fmla="*/ 11 w 14"/>
                  <a:gd name="T79" fmla="*/ 3 h 20"/>
                  <a:gd name="T80" fmla="*/ 11 w 14"/>
                  <a:gd name="T81" fmla="*/ 5 h 20"/>
                  <a:gd name="T82" fmla="*/ 9 w 14"/>
                  <a:gd name="T83" fmla="*/ 5 h 20"/>
                  <a:gd name="T84" fmla="*/ 9 w 14"/>
                  <a:gd name="T85" fmla="*/ 5 h 20"/>
                  <a:gd name="T86" fmla="*/ 8 w 14"/>
                  <a:gd name="T87" fmla="*/ 5 h 20"/>
                  <a:gd name="T88" fmla="*/ 8 w 14"/>
                  <a:gd name="T89" fmla="*/ 5 h 20"/>
                  <a:gd name="T90" fmla="*/ 8 w 14"/>
                  <a:gd name="T91" fmla="*/ 5 h 20"/>
                  <a:gd name="T92" fmla="*/ 8 w 14"/>
                  <a:gd name="T93" fmla="*/ 6 h 20"/>
                  <a:gd name="T94" fmla="*/ 9 w 14"/>
                  <a:gd name="T95" fmla="*/ 8 h 20"/>
                  <a:gd name="T96" fmla="*/ 9 w 14"/>
                  <a:gd name="T97" fmla="*/ 8 h 20"/>
                  <a:gd name="T98" fmla="*/ 9 w 14"/>
                  <a:gd name="T99" fmla="*/ 9 h 20"/>
                  <a:gd name="T100" fmla="*/ 8 w 14"/>
                  <a:gd name="T101" fmla="*/ 8 h 20"/>
                  <a:gd name="T102" fmla="*/ 6 w 14"/>
                  <a:gd name="T103" fmla="*/ 5 h 20"/>
                  <a:gd name="T104" fmla="*/ 3 w 14"/>
                  <a:gd name="T105" fmla="*/ 2 h 20"/>
                  <a:gd name="T106" fmla="*/ 6 w 14"/>
                  <a:gd name="T107" fmla="*/ 0 h 20"/>
                  <a:gd name="T108" fmla="*/ 12 w 14"/>
                  <a:gd name="T109" fmla="*/ 0 h 20"/>
                  <a:gd name="T110" fmla="*/ 12 w 14"/>
                  <a:gd name="T111" fmla="*/ 2 h 20"/>
                  <a:gd name="T112" fmla="*/ 14 w 14"/>
                  <a:gd name="T113" fmla="*/ 2 h 20"/>
                  <a:gd name="T114" fmla="*/ 14 w 14"/>
                  <a:gd name="T115" fmla="*/ 3 h 20"/>
                  <a:gd name="T116" fmla="*/ 12 w 14"/>
                  <a:gd name="T117" fmla="*/ 3 h 20"/>
                  <a:gd name="T118" fmla="*/ 12 w 14"/>
                  <a:gd name="T119" fmla="*/ 3 h 20"/>
                  <a:gd name="T120" fmla="*/ 12 w 14"/>
                  <a:gd name="T121" fmla="*/ 3 h 20"/>
                  <a:gd name="T122" fmla="*/ 12 w 14"/>
                  <a:gd name="T123" fmla="*/ 2 h 20"/>
                  <a:gd name="T124" fmla="*/ 12 w 14"/>
                  <a:gd name="T1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 h="20">
                    <a:moveTo>
                      <a:pt x="6" y="16"/>
                    </a:moveTo>
                    <a:lnTo>
                      <a:pt x="6" y="16"/>
                    </a:lnTo>
                    <a:lnTo>
                      <a:pt x="8" y="16"/>
                    </a:lnTo>
                    <a:lnTo>
                      <a:pt x="9" y="17"/>
                    </a:lnTo>
                    <a:lnTo>
                      <a:pt x="9" y="17"/>
                    </a:lnTo>
                    <a:lnTo>
                      <a:pt x="9" y="17"/>
                    </a:lnTo>
                    <a:lnTo>
                      <a:pt x="9" y="19"/>
                    </a:lnTo>
                    <a:lnTo>
                      <a:pt x="9" y="20"/>
                    </a:lnTo>
                    <a:lnTo>
                      <a:pt x="11" y="20"/>
                    </a:lnTo>
                    <a:lnTo>
                      <a:pt x="9" y="20"/>
                    </a:lnTo>
                    <a:lnTo>
                      <a:pt x="9" y="20"/>
                    </a:lnTo>
                    <a:lnTo>
                      <a:pt x="8" y="17"/>
                    </a:lnTo>
                    <a:lnTo>
                      <a:pt x="6" y="16"/>
                    </a:lnTo>
                    <a:lnTo>
                      <a:pt x="6" y="16"/>
                    </a:lnTo>
                    <a:close/>
                    <a:moveTo>
                      <a:pt x="8" y="9"/>
                    </a:moveTo>
                    <a:lnTo>
                      <a:pt x="9" y="9"/>
                    </a:lnTo>
                    <a:lnTo>
                      <a:pt x="11" y="11"/>
                    </a:lnTo>
                    <a:lnTo>
                      <a:pt x="11" y="11"/>
                    </a:lnTo>
                    <a:lnTo>
                      <a:pt x="11" y="13"/>
                    </a:lnTo>
                    <a:lnTo>
                      <a:pt x="11" y="13"/>
                    </a:lnTo>
                    <a:lnTo>
                      <a:pt x="11" y="13"/>
                    </a:lnTo>
                    <a:lnTo>
                      <a:pt x="9" y="11"/>
                    </a:lnTo>
                    <a:lnTo>
                      <a:pt x="8" y="11"/>
                    </a:lnTo>
                    <a:lnTo>
                      <a:pt x="8" y="11"/>
                    </a:lnTo>
                    <a:lnTo>
                      <a:pt x="8" y="9"/>
                    </a:lnTo>
                    <a:lnTo>
                      <a:pt x="8" y="9"/>
                    </a:lnTo>
                    <a:close/>
                    <a:moveTo>
                      <a:pt x="1" y="5"/>
                    </a:moveTo>
                    <a:lnTo>
                      <a:pt x="3" y="5"/>
                    </a:lnTo>
                    <a:lnTo>
                      <a:pt x="5" y="5"/>
                    </a:lnTo>
                    <a:lnTo>
                      <a:pt x="5" y="6"/>
                    </a:lnTo>
                    <a:lnTo>
                      <a:pt x="5" y="6"/>
                    </a:lnTo>
                    <a:lnTo>
                      <a:pt x="3" y="6"/>
                    </a:lnTo>
                    <a:lnTo>
                      <a:pt x="1" y="6"/>
                    </a:lnTo>
                    <a:lnTo>
                      <a:pt x="0" y="6"/>
                    </a:lnTo>
                    <a:lnTo>
                      <a:pt x="0" y="5"/>
                    </a:lnTo>
                    <a:lnTo>
                      <a:pt x="1" y="5"/>
                    </a:lnTo>
                    <a:lnTo>
                      <a:pt x="1" y="5"/>
                    </a:lnTo>
                    <a:close/>
                    <a:moveTo>
                      <a:pt x="6" y="0"/>
                    </a:moveTo>
                    <a:lnTo>
                      <a:pt x="8" y="2"/>
                    </a:lnTo>
                    <a:lnTo>
                      <a:pt x="11" y="3"/>
                    </a:lnTo>
                    <a:lnTo>
                      <a:pt x="11" y="5"/>
                    </a:lnTo>
                    <a:lnTo>
                      <a:pt x="9" y="5"/>
                    </a:lnTo>
                    <a:lnTo>
                      <a:pt x="9" y="5"/>
                    </a:lnTo>
                    <a:lnTo>
                      <a:pt x="8" y="5"/>
                    </a:lnTo>
                    <a:lnTo>
                      <a:pt x="8" y="5"/>
                    </a:lnTo>
                    <a:lnTo>
                      <a:pt x="8" y="5"/>
                    </a:lnTo>
                    <a:lnTo>
                      <a:pt x="8" y="6"/>
                    </a:lnTo>
                    <a:lnTo>
                      <a:pt x="9" y="8"/>
                    </a:lnTo>
                    <a:lnTo>
                      <a:pt x="9" y="8"/>
                    </a:lnTo>
                    <a:lnTo>
                      <a:pt x="9" y="9"/>
                    </a:lnTo>
                    <a:lnTo>
                      <a:pt x="8" y="8"/>
                    </a:lnTo>
                    <a:lnTo>
                      <a:pt x="6" y="5"/>
                    </a:lnTo>
                    <a:lnTo>
                      <a:pt x="3" y="2"/>
                    </a:lnTo>
                    <a:lnTo>
                      <a:pt x="6" y="0"/>
                    </a:lnTo>
                    <a:close/>
                    <a:moveTo>
                      <a:pt x="12" y="0"/>
                    </a:moveTo>
                    <a:lnTo>
                      <a:pt x="12" y="2"/>
                    </a:lnTo>
                    <a:lnTo>
                      <a:pt x="14" y="2"/>
                    </a:lnTo>
                    <a:lnTo>
                      <a:pt x="14" y="3"/>
                    </a:lnTo>
                    <a:lnTo>
                      <a:pt x="12" y="3"/>
                    </a:lnTo>
                    <a:lnTo>
                      <a:pt x="12" y="3"/>
                    </a:lnTo>
                    <a:lnTo>
                      <a:pt x="12" y="3"/>
                    </a:lnTo>
                    <a:lnTo>
                      <a:pt x="12" y="2"/>
                    </a:lnTo>
                    <a:lnTo>
                      <a:pt x="1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7" name="Freeform 277">
                <a:extLst>
                  <a:ext uri="{FF2B5EF4-FFF2-40B4-BE49-F238E27FC236}">
                    <a16:creationId xmlns:a16="http://schemas.microsoft.com/office/drawing/2014/main" id="{2F12FA79-1ED4-41D5-AAEF-17405A060C45}"/>
                  </a:ext>
                </a:extLst>
              </p:cNvPr>
              <p:cNvSpPr>
                <a:spLocks noEditPoints="1"/>
              </p:cNvSpPr>
              <p:nvPr/>
            </p:nvSpPr>
            <p:spPr bwMode="auto">
              <a:xfrm>
                <a:off x="9653690" y="4146930"/>
                <a:ext cx="703670" cy="122802"/>
              </a:xfrm>
              <a:custGeom>
                <a:avLst/>
                <a:gdLst>
                  <a:gd name="T0" fmla="*/ 361 w 361"/>
                  <a:gd name="T1" fmla="*/ 61 h 63"/>
                  <a:gd name="T2" fmla="*/ 361 w 361"/>
                  <a:gd name="T3" fmla="*/ 63 h 63"/>
                  <a:gd name="T4" fmla="*/ 361 w 361"/>
                  <a:gd name="T5" fmla="*/ 63 h 63"/>
                  <a:gd name="T6" fmla="*/ 359 w 361"/>
                  <a:gd name="T7" fmla="*/ 63 h 63"/>
                  <a:gd name="T8" fmla="*/ 359 w 361"/>
                  <a:gd name="T9" fmla="*/ 63 h 63"/>
                  <a:gd name="T10" fmla="*/ 361 w 361"/>
                  <a:gd name="T11" fmla="*/ 61 h 63"/>
                  <a:gd name="T12" fmla="*/ 291 w 361"/>
                  <a:gd name="T13" fmla="*/ 37 h 63"/>
                  <a:gd name="T14" fmla="*/ 293 w 361"/>
                  <a:gd name="T15" fmla="*/ 39 h 63"/>
                  <a:gd name="T16" fmla="*/ 293 w 361"/>
                  <a:gd name="T17" fmla="*/ 39 h 63"/>
                  <a:gd name="T18" fmla="*/ 293 w 361"/>
                  <a:gd name="T19" fmla="*/ 41 h 63"/>
                  <a:gd name="T20" fmla="*/ 293 w 361"/>
                  <a:gd name="T21" fmla="*/ 41 h 63"/>
                  <a:gd name="T22" fmla="*/ 293 w 361"/>
                  <a:gd name="T23" fmla="*/ 41 h 63"/>
                  <a:gd name="T24" fmla="*/ 291 w 361"/>
                  <a:gd name="T25" fmla="*/ 41 h 63"/>
                  <a:gd name="T26" fmla="*/ 291 w 361"/>
                  <a:gd name="T27" fmla="*/ 39 h 63"/>
                  <a:gd name="T28" fmla="*/ 290 w 361"/>
                  <a:gd name="T29" fmla="*/ 39 h 63"/>
                  <a:gd name="T30" fmla="*/ 291 w 361"/>
                  <a:gd name="T31" fmla="*/ 39 h 63"/>
                  <a:gd name="T32" fmla="*/ 291 w 361"/>
                  <a:gd name="T33" fmla="*/ 37 h 63"/>
                  <a:gd name="T34" fmla="*/ 197 w 361"/>
                  <a:gd name="T35" fmla="*/ 33 h 63"/>
                  <a:gd name="T36" fmla="*/ 197 w 361"/>
                  <a:gd name="T37" fmla="*/ 33 h 63"/>
                  <a:gd name="T38" fmla="*/ 197 w 361"/>
                  <a:gd name="T39" fmla="*/ 33 h 63"/>
                  <a:gd name="T40" fmla="*/ 197 w 361"/>
                  <a:gd name="T41" fmla="*/ 33 h 63"/>
                  <a:gd name="T42" fmla="*/ 197 w 361"/>
                  <a:gd name="T43" fmla="*/ 33 h 63"/>
                  <a:gd name="T44" fmla="*/ 195 w 361"/>
                  <a:gd name="T45" fmla="*/ 33 h 63"/>
                  <a:gd name="T46" fmla="*/ 195 w 361"/>
                  <a:gd name="T47" fmla="*/ 33 h 63"/>
                  <a:gd name="T48" fmla="*/ 195 w 361"/>
                  <a:gd name="T49" fmla="*/ 33 h 63"/>
                  <a:gd name="T50" fmla="*/ 197 w 361"/>
                  <a:gd name="T51" fmla="*/ 33 h 63"/>
                  <a:gd name="T52" fmla="*/ 197 w 361"/>
                  <a:gd name="T53" fmla="*/ 33 h 63"/>
                  <a:gd name="T54" fmla="*/ 197 w 361"/>
                  <a:gd name="T55" fmla="*/ 33 h 63"/>
                  <a:gd name="T56" fmla="*/ 197 w 361"/>
                  <a:gd name="T57" fmla="*/ 33 h 63"/>
                  <a:gd name="T58" fmla="*/ 197 w 361"/>
                  <a:gd name="T59" fmla="*/ 33 h 63"/>
                  <a:gd name="T60" fmla="*/ 200 w 361"/>
                  <a:gd name="T61" fmla="*/ 31 h 63"/>
                  <a:gd name="T62" fmla="*/ 200 w 361"/>
                  <a:gd name="T63" fmla="*/ 31 h 63"/>
                  <a:gd name="T64" fmla="*/ 200 w 361"/>
                  <a:gd name="T65" fmla="*/ 31 h 63"/>
                  <a:gd name="T66" fmla="*/ 200 w 361"/>
                  <a:gd name="T67" fmla="*/ 31 h 63"/>
                  <a:gd name="T68" fmla="*/ 200 w 361"/>
                  <a:gd name="T69" fmla="*/ 31 h 63"/>
                  <a:gd name="T70" fmla="*/ 200 w 361"/>
                  <a:gd name="T71" fmla="*/ 31 h 63"/>
                  <a:gd name="T72" fmla="*/ 200 w 361"/>
                  <a:gd name="T73" fmla="*/ 31 h 63"/>
                  <a:gd name="T74" fmla="*/ 200 w 361"/>
                  <a:gd name="T75" fmla="*/ 31 h 63"/>
                  <a:gd name="T76" fmla="*/ 200 w 361"/>
                  <a:gd name="T77" fmla="*/ 31 h 63"/>
                  <a:gd name="T78" fmla="*/ 3 w 361"/>
                  <a:gd name="T79" fmla="*/ 0 h 63"/>
                  <a:gd name="T80" fmla="*/ 3 w 361"/>
                  <a:gd name="T81" fmla="*/ 1 h 63"/>
                  <a:gd name="T82" fmla="*/ 3 w 361"/>
                  <a:gd name="T83" fmla="*/ 1 h 63"/>
                  <a:gd name="T84" fmla="*/ 1 w 361"/>
                  <a:gd name="T85" fmla="*/ 1 h 63"/>
                  <a:gd name="T86" fmla="*/ 1 w 361"/>
                  <a:gd name="T87" fmla="*/ 3 h 63"/>
                  <a:gd name="T88" fmla="*/ 0 w 361"/>
                  <a:gd name="T89" fmla="*/ 3 h 63"/>
                  <a:gd name="T90" fmla="*/ 1 w 361"/>
                  <a:gd name="T91" fmla="*/ 1 h 63"/>
                  <a:gd name="T92" fmla="*/ 1 w 361"/>
                  <a:gd name="T93" fmla="*/ 1 h 63"/>
                  <a:gd name="T94" fmla="*/ 1 w 361"/>
                  <a:gd name="T95" fmla="*/ 1 h 63"/>
                  <a:gd name="T96" fmla="*/ 3 w 361"/>
                  <a:gd name="T9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1" h="63">
                    <a:moveTo>
                      <a:pt x="361" y="61"/>
                    </a:moveTo>
                    <a:lnTo>
                      <a:pt x="361" y="63"/>
                    </a:lnTo>
                    <a:lnTo>
                      <a:pt x="361" y="63"/>
                    </a:lnTo>
                    <a:lnTo>
                      <a:pt x="359" y="63"/>
                    </a:lnTo>
                    <a:lnTo>
                      <a:pt x="359" y="63"/>
                    </a:lnTo>
                    <a:lnTo>
                      <a:pt x="361" y="61"/>
                    </a:lnTo>
                    <a:close/>
                    <a:moveTo>
                      <a:pt x="291" y="37"/>
                    </a:moveTo>
                    <a:lnTo>
                      <a:pt x="293" y="39"/>
                    </a:lnTo>
                    <a:lnTo>
                      <a:pt x="293" y="39"/>
                    </a:lnTo>
                    <a:lnTo>
                      <a:pt x="293" y="41"/>
                    </a:lnTo>
                    <a:lnTo>
                      <a:pt x="293" y="41"/>
                    </a:lnTo>
                    <a:lnTo>
                      <a:pt x="293" y="41"/>
                    </a:lnTo>
                    <a:lnTo>
                      <a:pt x="291" y="41"/>
                    </a:lnTo>
                    <a:lnTo>
                      <a:pt x="291" y="39"/>
                    </a:lnTo>
                    <a:lnTo>
                      <a:pt x="290" y="39"/>
                    </a:lnTo>
                    <a:lnTo>
                      <a:pt x="291" y="39"/>
                    </a:lnTo>
                    <a:lnTo>
                      <a:pt x="291" y="37"/>
                    </a:lnTo>
                    <a:close/>
                    <a:moveTo>
                      <a:pt x="197" y="33"/>
                    </a:moveTo>
                    <a:lnTo>
                      <a:pt x="197" y="33"/>
                    </a:lnTo>
                    <a:lnTo>
                      <a:pt x="197" y="33"/>
                    </a:lnTo>
                    <a:lnTo>
                      <a:pt x="197" y="33"/>
                    </a:lnTo>
                    <a:lnTo>
                      <a:pt x="197" y="33"/>
                    </a:lnTo>
                    <a:lnTo>
                      <a:pt x="195" y="33"/>
                    </a:lnTo>
                    <a:lnTo>
                      <a:pt x="195" y="33"/>
                    </a:lnTo>
                    <a:lnTo>
                      <a:pt x="195" y="33"/>
                    </a:lnTo>
                    <a:lnTo>
                      <a:pt x="197" y="33"/>
                    </a:lnTo>
                    <a:lnTo>
                      <a:pt x="197" y="33"/>
                    </a:lnTo>
                    <a:lnTo>
                      <a:pt x="197" y="33"/>
                    </a:lnTo>
                    <a:lnTo>
                      <a:pt x="197" y="33"/>
                    </a:lnTo>
                    <a:lnTo>
                      <a:pt x="197" y="33"/>
                    </a:lnTo>
                    <a:close/>
                    <a:moveTo>
                      <a:pt x="200" y="31"/>
                    </a:moveTo>
                    <a:lnTo>
                      <a:pt x="200" y="31"/>
                    </a:lnTo>
                    <a:lnTo>
                      <a:pt x="200" y="31"/>
                    </a:lnTo>
                    <a:lnTo>
                      <a:pt x="200" y="31"/>
                    </a:lnTo>
                    <a:lnTo>
                      <a:pt x="200" y="31"/>
                    </a:lnTo>
                    <a:lnTo>
                      <a:pt x="200" y="31"/>
                    </a:lnTo>
                    <a:lnTo>
                      <a:pt x="200" y="31"/>
                    </a:lnTo>
                    <a:lnTo>
                      <a:pt x="200" y="31"/>
                    </a:lnTo>
                    <a:lnTo>
                      <a:pt x="200" y="31"/>
                    </a:lnTo>
                    <a:close/>
                    <a:moveTo>
                      <a:pt x="3" y="0"/>
                    </a:moveTo>
                    <a:lnTo>
                      <a:pt x="3" y="1"/>
                    </a:lnTo>
                    <a:lnTo>
                      <a:pt x="3" y="1"/>
                    </a:lnTo>
                    <a:lnTo>
                      <a:pt x="1" y="1"/>
                    </a:lnTo>
                    <a:lnTo>
                      <a:pt x="1" y="3"/>
                    </a:lnTo>
                    <a:lnTo>
                      <a:pt x="0" y="3"/>
                    </a:lnTo>
                    <a:lnTo>
                      <a:pt x="1" y="1"/>
                    </a:lnTo>
                    <a:lnTo>
                      <a:pt x="1" y="1"/>
                    </a:lnTo>
                    <a:lnTo>
                      <a:pt x="1" y="1"/>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8" name="Freeform 280">
                <a:extLst>
                  <a:ext uri="{FF2B5EF4-FFF2-40B4-BE49-F238E27FC236}">
                    <a16:creationId xmlns:a16="http://schemas.microsoft.com/office/drawing/2014/main" id="{1FA37A84-177E-4C59-8510-59092E831D87}"/>
                  </a:ext>
                </a:extLst>
              </p:cNvPr>
              <p:cNvSpPr>
                <a:spLocks noEditPoints="1"/>
              </p:cNvSpPr>
              <p:nvPr/>
            </p:nvSpPr>
            <p:spPr bwMode="auto">
              <a:xfrm>
                <a:off x="6314676" y="2030075"/>
                <a:ext cx="339165" cy="469763"/>
              </a:xfrm>
              <a:custGeom>
                <a:avLst/>
                <a:gdLst>
                  <a:gd name="T0" fmla="*/ 13 w 174"/>
                  <a:gd name="T1" fmla="*/ 236 h 241"/>
                  <a:gd name="T2" fmla="*/ 30 w 174"/>
                  <a:gd name="T3" fmla="*/ 233 h 241"/>
                  <a:gd name="T4" fmla="*/ 2 w 174"/>
                  <a:gd name="T5" fmla="*/ 233 h 241"/>
                  <a:gd name="T6" fmla="*/ 38 w 174"/>
                  <a:gd name="T7" fmla="*/ 230 h 241"/>
                  <a:gd name="T8" fmla="*/ 38 w 174"/>
                  <a:gd name="T9" fmla="*/ 233 h 241"/>
                  <a:gd name="T10" fmla="*/ 7 w 174"/>
                  <a:gd name="T11" fmla="*/ 230 h 241"/>
                  <a:gd name="T12" fmla="*/ 10 w 174"/>
                  <a:gd name="T13" fmla="*/ 233 h 241"/>
                  <a:gd name="T14" fmla="*/ 2 w 174"/>
                  <a:gd name="T15" fmla="*/ 232 h 241"/>
                  <a:gd name="T16" fmla="*/ 3 w 174"/>
                  <a:gd name="T17" fmla="*/ 230 h 241"/>
                  <a:gd name="T18" fmla="*/ 35 w 174"/>
                  <a:gd name="T19" fmla="*/ 230 h 241"/>
                  <a:gd name="T20" fmla="*/ 27 w 174"/>
                  <a:gd name="T21" fmla="*/ 227 h 241"/>
                  <a:gd name="T22" fmla="*/ 24 w 174"/>
                  <a:gd name="T23" fmla="*/ 166 h 241"/>
                  <a:gd name="T24" fmla="*/ 26 w 174"/>
                  <a:gd name="T25" fmla="*/ 167 h 241"/>
                  <a:gd name="T26" fmla="*/ 78 w 174"/>
                  <a:gd name="T27" fmla="*/ 125 h 241"/>
                  <a:gd name="T28" fmla="*/ 126 w 174"/>
                  <a:gd name="T29" fmla="*/ 5 h 241"/>
                  <a:gd name="T30" fmla="*/ 134 w 174"/>
                  <a:gd name="T31" fmla="*/ 24 h 241"/>
                  <a:gd name="T32" fmla="*/ 133 w 174"/>
                  <a:gd name="T33" fmla="*/ 32 h 241"/>
                  <a:gd name="T34" fmla="*/ 142 w 174"/>
                  <a:gd name="T35" fmla="*/ 50 h 241"/>
                  <a:gd name="T36" fmla="*/ 141 w 174"/>
                  <a:gd name="T37" fmla="*/ 74 h 241"/>
                  <a:gd name="T38" fmla="*/ 145 w 174"/>
                  <a:gd name="T39" fmla="*/ 93 h 241"/>
                  <a:gd name="T40" fmla="*/ 152 w 174"/>
                  <a:gd name="T41" fmla="*/ 109 h 241"/>
                  <a:gd name="T42" fmla="*/ 145 w 174"/>
                  <a:gd name="T43" fmla="*/ 120 h 241"/>
                  <a:gd name="T44" fmla="*/ 145 w 174"/>
                  <a:gd name="T45" fmla="*/ 126 h 241"/>
                  <a:gd name="T46" fmla="*/ 152 w 174"/>
                  <a:gd name="T47" fmla="*/ 136 h 241"/>
                  <a:gd name="T48" fmla="*/ 158 w 174"/>
                  <a:gd name="T49" fmla="*/ 150 h 241"/>
                  <a:gd name="T50" fmla="*/ 169 w 174"/>
                  <a:gd name="T51" fmla="*/ 167 h 241"/>
                  <a:gd name="T52" fmla="*/ 169 w 174"/>
                  <a:gd name="T53" fmla="*/ 183 h 241"/>
                  <a:gd name="T54" fmla="*/ 144 w 174"/>
                  <a:gd name="T55" fmla="*/ 206 h 241"/>
                  <a:gd name="T56" fmla="*/ 120 w 174"/>
                  <a:gd name="T57" fmla="*/ 225 h 241"/>
                  <a:gd name="T58" fmla="*/ 104 w 174"/>
                  <a:gd name="T59" fmla="*/ 227 h 241"/>
                  <a:gd name="T60" fmla="*/ 100 w 174"/>
                  <a:gd name="T61" fmla="*/ 227 h 241"/>
                  <a:gd name="T62" fmla="*/ 92 w 174"/>
                  <a:gd name="T63" fmla="*/ 230 h 241"/>
                  <a:gd name="T64" fmla="*/ 78 w 174"/>
                  <a:gd name="T65" fmla="*/ 235 h 241"/>
                  <a:gd name="T66" fmla="*/ 56 w 174"/>
                  <a:gd name="T67" fmla="*/ 240 h 241"/>
                  <a:gd name="T68" fmla="*/ 51 w 174"/>
                  <a:gd name="T69" fmla="*/ 236 h 241"/>
                  <a:gd name="T70" fmla="*/ 44 w 174"/>
                  <a:gd name="T71" fmla="*/ 236 h 241"/>
                  <a:gd name="T72" fmla="*/ 44 w 174"/>
                  <a:gd name="T73" fmla="*/ 233 h 241"/>
                  <a:gd name="T74" fmla="*/ 35 w 174"/>
                  <a:gd name="T75" fmla="*/ 227 h 241"/>
                  <a:gd name="T76" fmla="*/ 27 w 174"/>
                  <a:gd name="T77" fmla="*/ 221 h 241"/>
                  <a:gd name="T78" fmla="*/ 29 w 174"/>
                  <a:gd name="T79" fmla="*/ 205 h 241"/>
                  <a:gd name="T80" fmla="*/ 29 w 174"/>
                  <a:gd name="T81" fmla="*/ 202 h 241"/>
                  <a:gd name="T82" fmla="*/ 24 w 174"/>
                  <a:gd name="T83" fmla="*/ 184 h 241"/>
                  <a:gd name="T84" fmla="*/ 30 w 174"/>
                  <a:gd name="T85" fmla="*/ 169 h 241"/>
                  <a:gd name="T86" fmla="*/ 40 w 174"/>
                  <a:gd name="T87" fmla="*/ 161 h 241"/>
                  <a:gd name="T88" fmla="*/ 51 w 174"/>
                  <a:gd name="T89" fmla="*/ 153 h 241"/>
                  <a:gd name="T90" fmla="*/ 68 w 174"/>
                  <a:gd name="T91" fmla="*/ 136 h 241"/>
                  <a:gd name="T92" fmla="*/ 84 w 174"/>
                  <a:gd name="T93" fmla="*/ 128 h 241"/>
                  <a:gd name="T94" fmla="*/ 84 w 174"/>
                  <a:gd name="T95" fmla="*/ 117 h 241"/>
                  <a:gd name="T96" fmla="*/ 73 w 174"/>
                  <a:gd name="T97" fmla="*/ 104 h 241"/>
                  <a:gd name="T98" fmla="*/ 60 w 174"/>
                  <a:gd name="T99" fmla="*/ 96 h 241"/>
                  <a:gd name="T100" fmla="*/ 63 w 174"/>
                  <a:gd name="T101" fmla="*/ 84 h 241"/>
                  <a:gd name="T102" fmla="*/ 59 w 174"/>
                  <a:gd name="T103" fmla="*/ 73 h 241"/>
                  <a:gd name="T104" fmla="*/ 57 w 174"/>
                  <a:gd name="T105" fmla="*/ 66 h 241"/>
                  <a:gd name="T106" fmla="*/ 59 w 174"/>
                  <a:gd name="T107" fmla="*/ 54 h 241"/>
                  <a:gd name="T108" fmla="*/ 48 w 174"/>
                  <a:gd name="T109" fmla="*/ 43 h 241"/>
                  <a:gd name="T110" fmla="*/ 26 w 174"/>
                  <a:gd name="T111" fmla="*/ 33 h 241"/>
                  <a:gd name="T112" fmla="*/ 22 w 174"/>
                  <a:gd name="T113" fmla="*/ 27 h 241"/>
                  <a:gd name="T114" fmla="*/ 30 w 174"/>
                  <a:gd name="T115" fmla="*/ 21 h 241"/>
                  <a:gd name="T116" fmla="*/ 51 w 174"/>
                  <a:gd name="T117" fmla="*/ 36 h 241"/>
                  <a:gd name="T118" fmla="*/ 70 w 174"/>
                  <a:gd name="T119" fmla="*/ 35 h 241"/>
                  <a:gd name="T120" fmla="*/ 85 w 174"/>
                  <a:gd name="T121" fmla="*/ 30 h 241"/>
                  <a:gd name="T122" fmla="*/ 93 w 174"/>
                  <a:gd name="T123" fmla="*/ 11 h 241"/>
                  <a:gd name="T124" fmla="*/ 109 w 174"/>
                  <a:gd name="T125" fmla="*/ 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241">
                    <a:moveTo>
                      <a:pt x="15" y="236"/>
                    </a:moveTo>
                    <a:lnTo>
                      <a:pt x="15" y="236"/>
                    </a:lnTo>
                    <a:lnTo>
                      <a:pt x="16" y="236"/>
                    </a:lnTo>
                    <a:lnTo>
                      <a:pt x="16" y="236"/>
                    </a:lnTo>
                    <a:lnTo>
                      <a:pt x="15" y="238"/>
                    </a:lnTo>
                    <a:lnTo>
                      <a:pt x="15" y="236"/>
                    </a:lnTo>
                    <a:lnTo>
                      <a:pt x="13" y="236"/>
                    </a:lnTo>
                    <a:lnTo>
                      <a:pt x="13" y="236"/>
                    </a:lnTo>
                    <a:lnTo>
                      <a:pt x="13" y="236"/>
                    </a:lnTo>
                    <a:lnTo>
                      <a:pt x="15" y="236"/>
                    </a:lnTo>
                    <a:close/>
                    <a:moveTo>
                      <a:pt x="30" y="233"/>
                    </a:moveTo>
                    <a:lnTo>
                      <a:pt x="30" y="233"/>
                    </a:lnTo>
                    <a:lnTo>
                      <a:pt x="30" y="235"/>
                    </a:lnTo>
                    <a:lnTo>
                      <a:pt x="30" y="235"/>
                    </a:lnTo>
                    <a:lnTo>
                      <a:pt x="29" y="235"/>
                    </a:lnTo>
                    <a:lnTo>
                      <a:pt x="29" y="235"/>
                    </a:lnTo>
                    <a:lnTo>
                      <a:pt x="29" y="235"/>
                    </a:lnTo>
                    <a:lnTo>
                      <a:pt x="30" y="233"/>
                    </a:lnTo>
                    <a:close/>
                    <a:moveTo>
                      <a:pt x="33" y="233"/>
                    </a:moveTo>
                    <a:lnTo>
                      <a:pt x="33" y="235"/>
                    </a:lnTo>
                    <a:lnTo>
                      <a:pt x="32" y="235"/>
                    </a:lnTo>
                    <a:lnTo>
                      <a:pt x="32" y="235"/>
                    </a:lnTo>
                    <a:lnTo>
                      <a:pt x="32" y="233"/>
                    </a:lnTo>
                    <a:lnTo>
                      <a:pt x="32" y="233"/>
                    </a:lnTo>
                    <a:lnTo>
                      <a:pt x="33" y="233"/>
                    </a:lnTo>
                    <a:close/>
                    <a:moveTo>
                      <a:pt x="2" y="232"/>
                    </a:moveTo>
                    <a:lnTo>
                      <a:pt x="2" y="233"/>
                    </a:lnTo>
                    <a:lnTo>
                      <a:pt x="2" y="233"/>
                    </a:lnTo>
                    <a:lnTo>
                      <a:pt x="2" y="233"/>
                    </a:lnTo>
                    <a:lnTo>
                      <a:pt x="0" y="233"/>
                    </a:lnTo>
                    <a:lnTo>
                      <a:pt x="0" y="235"/>
                    </a:lnTo>
                    <a:lnTo>
                      <a:pt x="0" y="235"/>
                    </a:lnTo>
                    <a:lnTo>
                      <a:pt x="0" y="233"/>
                    </a:lnTo>
                    <a:lnTo>
                      <a:pt x="0" y="232"/>
                    </a:lnTo>
                    <a:lnTo>
                      <a:pt x="2" y="232"/>
                    </a:lnTo>
                    <a:close/>
                    <a:moveTo>
                      <a:pt x="38" y="230"/>
                    </a:moveTo>
                    <a:lnTo>
                      <a:pt x="40" y="230"/>
                    </a:lnTo>
                    <a:lnTo>
                      <a:pt x="41" y="230"/>
                    </a:lnTo>
                    <a:lnTo>
                      <a:pt x="41" y="232"/>
                    </a:lnTo>
                    <a:lnTo>
                      <a:pt x="40" y="232"/>
                    </a:lnTo>
                    <a:lnTo>
                      <a:pt x="40" y="233"/>
                    </a:lnTo>
                    <a:lnTo>
                      <a:pt x="41" y="233"/>
                    </a:lnTo>
                    <a:lnTo>
                      <a:pt x="41" y="233"/>
                    </a:lnTo>
                    <a:lnTo>
                      <a:pt x="40" y="233"/>
                    </a:lnTo>
                    <a:lnTo>
                      <a:pt x="38" y="233"/>
                    </a:lnTo>
                    <a:lnTo>
                      <a:pt x="38" y="232"/>
                    </a:lnTo>
                    <a:lnTo>
                      <a:pt x="38" y="232"/>
                    </a:lnTo>
                    <a:lnTo>
                      <a:pt x="37" y="232"/>
                    </a:lnTo>
                    <a:lnTo>
                      <a:pt x="37" y="230"/>
                    </a:lnTo>
                    <a:lnTo>
                      <a:pt x="38" y="230"/>
                    </a:lnTo>
                    <a:lnTo>
                      <a:pt x="38" y="230"/>
                    </a:lnTo>
                    <a:close/>
                    <a:moveTo>
                      <a:pt x="5" y="229"/>
                    </a:moveTo>
                    <a:lnTo>
                      <a:pt x="7" y="230"/>
                    </a:lnTo>
                    <a:lnTo>
                      <a:pt x="7" y="230"/>
                    </a:lnTo>
                    <a:lnTo>
                      <a:pt x="7" y="230"/>
                    </a:lnTo>
                    <a:lnTo>
                      <a:pt x="7" y="230"/>
                    </a:lnTo>
                    <a:lnTo>
                      <a:pt x="8" y="230"/>
                    </a:lnTo>
                    <a:lnTo>
                      <a:pt x="10" y="230"/>
                    </a:lnTo>
                    <a:lnTo>
                      <a:pt x="10" y="232"/>
                    </a:lnTo>
                    <a:lnTo>
                      <a:pt x="10" y="232"/>
                    </a:lnTo>
                    <a:lnTo>
                      <a:pt x="11" y="232"/>
                    </a:lnTo>
                    <a:lnTo>
                      <a:pt x="10" y="233"/>
                    </a:lnTo>
                    <a:lnTo>
                      <a:pt x="10" y="233"/>
                    </a:lnTo>
                    <a:lnTo>
                      <a:pt x="8" y="233"/>
                    </a:lnTo>
                    <a:lnTo>
                      <a:pt x="8" y="233"/>
                    </a:lnTo>
                    <a:lnTo>
                      <a:pt x="8" y="233"/>
                    </a:lnTo>
                    <a:lnTo>
                      <a:pt x="7" y="235"/>
                    </a:lnTo>
                    <a:lnTo>
                      <a:pt x="7" y="235"/>
                    </a:lnTo>
                    <a:lnTo>
                      <a:pt x="3" y="236"/>
                    </a:lnTo>
                    <a:lnTo>
                      <a:pt x="3" y="235"/>
                    </a:lnTo>
                    <a:lnTo>
                      <a:pt x="2" y="232"/>
                    </a:lnTo>
                    <a:lnTo>
                      <a:pt x="2" y="232"/>
                    </a:lnTo>
                    <a:lnTo>
                      <a:pt x="3" y="232"/>
                    </a:lnTo>
                    <a:lnTo>
                      <a:pt x="3" y="232"/>
                    </a:lnTo>
                    <a:lnTo>
                      <a:pt x="3" y="233"/>
                    </a:lnTo>
                    <a:lnTo>
                      <a:pt x="5" y="233"/>
                    </a:lnTo>
                    <a:lnTo>
                      <a:pt x="5" y="232"/>
                    </a:lnTo>
                    <a:lnTo>
                      <a:pt x="5" y="232"/>
                    </a:lnTo>
                    <a:lnTo>
                      <a:pt x="5" y="230"/>
                    </a:lnTo>
                    <a:lnTo>
                      <a:pt x="3" y="230"/>
                    </a:lnTo>
                    <a:lnTo>
                      <a:pt x="3" y="230"/>
                    </a:lnTo>
                    <a:lnTo>
                      <a:pt x="5" y="229"/>
                    </a:lnTo>
                    <a:lnTo>
                      <a:pt x="5" y="229"/>
                    </a:lnTo>
                    <a:close/>
                    <a:moveTo>
                      <a:pt x="33" y="227"/>
                    </a:moveTo>
                    <a:lnTo>
                      <a:pt x="35" y="229"/>
                    </a:lnTo>
                    <a:lnTo>
                      <a:pt x="35" y="229"/>
                    </a:lnTo>
                    <a:lnTo>
                      <a:pt x="35" y="229"/>
                    </a:lnTo>
                    <a:lnTo>
                      <a:pt x="35" y="230"/>
                    </a:lnTo>
                    <a:lnTo>
                      <a:pt x="35" y="230"/>
                    </a:lnTo>
                    <a:lnTo>
                      <a:pt x="35" y="230"/>
                    </a:lnTo>
                    <a:lnTo>
                      <a:pt x="33" y="229"/>
                    </a:lnTo>
                    <a:lnTo>
                      <a:pt x="33" y="229"/>
                    </a:lnTo>
                    <a:lnTo>
                      <a:pt x="33" y="229"/>
                    </a:lnTo>
                    <a:lnTo>
                      <a:pt x="33" y="227"/>
                    </a:lnTo>
                    <a:lnTo>
                      <a:pt x="33" y="227"/>
                    </a:lnTo>
                    <a:close/>
                    <a:moveTo>
                      <a:pt x="26" y="224"/>
                    </a:moveTo>
                    <a:lnTo>
                      <a:pt x="26" y="224"/>
                    </a:lnTo>
                    <a:lnTo>
                      <a:pt x="27" y="225"/>
                    </a:lnTo>
                    <a:lnTo>
                      <a:pt x="27" y="227"/>
                    </a:lnTo>
                    <a:lnTo>
                      <a:pt x="27" y="227"/>
                    </a:lnTo>
                    <a:lnTo>
                      <a:pt x="26" y="227"/>
                    </a:lnTo>
                    <a:lnTo>
                      <a:pt x="26" y="225"/>
                    </a:lnTo>
                    <a:lnTo>
                      <a:pt x="24" y="224"/>
                    </a:lnTo>
                    <a:lnTo>
                      <a:pt x="24" y="224"/>
                    </a:lnTo>
                    <a:lnTo>
                      <a:pt x="26" y="224"/>
                    </a:lnTo>
                    <a:close/>
                    <a:moveTo>
                      <a:pt x="24" y="166"/>
                    </a:moveTo>
                    <a:lnTo>
                      <a:pt x="24" y="166"/>
                    </a:lnTo>
                    <a:lnTo>
                      <a:pt x="24" y="166"/>
                    </a:lnTo>
                    <a:lnTo>
                      <a:pt x="24" y="166"/>
                    </a:lnTo>
                    <a:lnTo>
                      <a:pt x="26" y="166"/>
                    </a:lnTo>
                    <a:lnTo>
                      <a:pt x="27" y="166"/>
                    </a:lnTo>
                    <a:lnTo>
                      <a:pt x="27" y="166"/>
                    </a:lnTo>
                    <a:lnTo>
                      <a:pt x="27" y="167"/>
                    </a:lnTo>
                    <a:lnTo>
                      <a:pt x="27" y="167"/>
                    </a:lnTo>
                    <a:lnTo>
                      <a:pt x="27" y="167"/>
                    </a:lnTo>
                    <a:lnTo>
                      <a:pt x="26" y="167"/>
                    </a:lnTo>
                    <a:lnTo>
                      <a:pt x="26" y="167"/>
                    </a:lnTo>
                    <a:lnTo>
                      <a:pt x="26" y="167"/>
                    </a:lnTo>
                    <a:lnTo>
                      <a:pt x="24" y="167"/>
                    </a:lnTo>
                    <a:lnTo>
                      <a:pt x="22" y="166"/>
                    </a:lnTo>
                    <a:lnTo>
                      <a:pt x="24" y="166"/>
                    </a:lnTo>
                    <a:close/>
                    <a:moveTo>
                      <a:pt x="76" y="123"/>
                    </a:moveTo>
                    <a:lnTo>
                      <a:pt x="79" y="123"/>
                    </a:lnTo>
                    <a:lnTo>
                      <a:pt x="79" y="125"/>
                    </a:lnTo>
                    <a:lnTo>
                      <a:pt x="78" y="125"/>
                    </a:lnTo>
                    <a:lnTo>
                      <a:pt x="78" y="125"/>
                    </a:lnTo>
                    <a:lnTo>
                      <a:pt x="74" y="126"/>
                    </a:lnTo>
                    <a:lnTo>
                      <a:pt x="73" y="126"/>
                    </a:lnTo>
                    <a:lnTo>
                      <a:pt x="73" y="125"/>
                    </a:lnTo>
                    <a:lnTo>
                      <a:pt x="74" y="123"/>
                    </a:lnTo>
                    <a:lnTo>
                      <a:pt x="76" y="123"/>
                    </a:lnTo>
                    <a:close/>
                    <a:moveTo>
                      <a:pt x="119" y="0"/>
                    </a:moveTo>
                    <a:lnTo>
                      <a:pt x="120" y="0"/>
                    </a:lnTo>
                    <a:lnTo>
                      <a:pt x="123" y="2"/>
                    </a:lnTo>
                    <a:lnTo>
                      <a:pt x="126" y="5"/>
                    </a:lnTo>
                    <a:lnTo>
                      <a:pt x="128" y="6"/>
                    </a:lnTo>
                    <a:lnTo>
                      <a:pt x="134" y="8"/>
                    </a:lnTo>
                    <a:lnTo>
                      <a:pt x="139" y="10"/>
                    </a:lnTo>
                    <a:lnTo>
                      <a:pt x="142" y="16"/>
                    </a:lnTo>
                    <a:lnTo>
                      <a:pt x="141" y="17"/>
                    </a:lnTo>
                    <a:lnTo>
                      <a:pt x="139" y="17"/>
                    </a:lnTo>
                    <a:lnTo>
                      <a:pt x="138" y="21"/>
                    </a:lnTo>
                    <a:lnTo>
                      <a:pt x="134" y="22"/>
                    </a:lnTo>
                    <a:lnTo>
                      <a:pt x="134" y="24"/>
                    </a:lnTo>
                    <a:lnTo>
                      <a:pt x="136" y="25"/>
                    </a:lnTo>
                    <a:lnTo>
                      <a:pt x="136" y="27"/>
                    </a:lnTo>
                    <a:lnTo>
                      <a:pt x="136" y="27"/>
                    </a:lnTo>
                    <a:lnTo>
                      <a:pt x="133" y="28"/>
                    </a:lnTo>
                    <a:lnTo>
                      <a:pt x="131" y="28"/>
                    </a:lnTo>
                    <a:lnTo>
                      <a:pt x="128" y="30"/>
                    </a:lnTo>
                    <a:lnTo>
                      <a:pt x="130" y="30"/>
                    </a:lnTo>
                    <a:lnTo>
                      <a:pt x="133" y="30"/>
                    </a:lnTo>
                    <a:lnTo>
                      <a:pt x="133" y="32"/>
                    </a:lnTo>
                    <a:lnTo>
                      <a:pt x="134" y="32"/>
                    </a:lnTo>
                    <a:lnTo>
                      <a:pt x="134" y="32"/>
                    </a:lnTo>
                    <a:lnTo>
                      <a:pt x="133" y="33"/>
                    </a:lnTo>
                    <a:lnTo>
                      <a:pt x="130" y="39"/>
                    </a:lnTo>
                    <a:lnTo>
                      <a:pt x="130" y="39"/>
                    </a:lnTo>
                    <a:lnTo>
                      <a:pt x="131" y="44"/>
                    </a:lnTo>
                    <a:lnTo>
                      <a:pt x="133" y="47"/>
                    </a:lnTo>
                    <a:lnTo>
                      <a:pt x="138" y="49"/>
                    </a:lnTo>
                    <a:lnTo>
                      <a:pt x="142" y="50"/>
                    </a:lnTo>
                    <a:lnTo>
                      <a:pt x="144" y="54"/>
                    </a:lnTo>
                    <a:lnTo>
                      <a:pt x="149" y="58"/>
                    </a:lnTo>
                    <a:lnTo>
                      <a:pt x="152" y="60"/>
                    </a:lnTo>
                    <a:lnTo>
                      <a:pt x="152" y="60"/>
                    </a:lnTo>
                    <a:lnTo>
                      <a:pt x="150" y="63"/>
                    </a:lnTo>
                    <a:lnTo>
                      <a:pt x="149" y="66"/>
                    </a:lnTo>
                    <a:lnTo>
                      <a:pt x="145" y="69"/>
                    </a:lnTo>
                    <a:lnTo>
                      <a:pt x="142" y="73"/>
                    </a:lnTo>
                    <a:lnTo>
                      <a:pt x="141" y="74"/>
                    </a:lnTo>
                    <a:lnTo>
                      <a:pt x="138" y="77"/>
                    </a:lnTo>
                    <a:lnTo>
                      <a:pt x="138" y="79"/>
                    </a:lnTo>
                    <a:lnTo>
                      <a:pt x="138" y="80"/>
                    </a:lnTo>
                    <a:lnTo>
                      <a:pt x="139" y="80"/>
                    </a:lnTo>
                    <a:lnTo>
                      <a:pt x="141" y="85"/>
                    </a:lnTo>
                    <a:lnTo>
                      <a:pt x="142" y="87"/>
                    </a:lnTo>
                    <a:lnTo>
                      <a:pt x="144" y="88"/>
                    </a:lnTo>
                    <a:lnTo>
                      <a:pt x="145" y="90"/>
                    </a:lnTo>
                    <a:lnTo>
                      <a:pt x="145" y="93"/>
                    </a:lnTo>
                    <a:lnTo>
                      <a:pt x="147" y="95"/>
                    </a:lnTo>
                    <a:lnTo>
                      <a:pt x="147" y="96"/>
                    </a:lnTo>
                    <a:lnTo>
                      <a:pt x="149" y="96"/>
                    </a:lnTo>
                    <a:lnTo>
                      <a:pt x="150" y="99"/>
                    </a:lnTo>
                    <a:lnTo>
                      <a:pt x="150" y="101"/>
                    </a:lnTo>
                    <a:lnTo>
                      <a:pt x="153" y="106"/>
                    </a:lnTo>
                    <a:lnTo>
                      <a:pt x="153" y="107"/>
                    </a:lnTo>
                    <a:lnTo>
                      <a:pt x="153" y="109"/>
                    </a:lnTo>
                    <a:lnTo>
                      <a:pt x="152" y="109"/>
                    </a:lnTo>
                    <a:lnTo>
                      <a:pt x="150" y="109"/>
                    </a:lnTo>
                    <a:lnTo>
                      <a:pt x="147" y="110"/>
                    </a:lnTo>
                    <a:lnTo>
                      <a:pt x="147" y="110"/>
                    </a:lnTo>
                    <a:lnTo>
                      <a:pt x="149" y="112"/>
                    </a:lnTo>
                    <a:lnTo>
                      <a:pt x="147" y="114"/>
                    </a:lnTo>
                    <a:lnTo>
                      <a:pt x="147" y="117"/>
                    </a:lnTo>
                    <a:lnTo>
                      <a:pt x="145" y="118"/>
                    </a:lnTo>
                    <a:lnTo>
                      <a:pt x="145" y="120"/>
                    </a:lnTo>
                    <a:lnTo>
                      <a:pt x="145" y="120"/>
                    </a:lnTo>
                    <a:lnTo>
                      <a:pt x="145" y="120"/>
                    </a:lnTo>
                    <a:lnTo>
                      <a:pt x="149" y="120"/>
                    </a:lnTo>
                    <a:lnTo>
                      <a:pt x="149" y="120"/>
                    </a:lnTo>
                    <a:lnTo>
                      <a:pt x="149" y="121"/>
                    </a:lnTo>
                    <a:lnTo>
                      <a:pt x="149" y="123"/>
                    </a:lnTo>
                    <a:lnTo>
                      <a:pt x="147" y="123"/>
                    </a:lnTo>
                    <a:lnTo>
                      <a:pt x="145" y="125"/>
                    </a:lnTo>
                    <a:lnTo>
                      <a:pt x="145" y="125"/>
                    </a:lnTo>
                    <a:lnTo>
                      <a:pt x="145" y="126"/>
                    </a:lnTo>
                    <a:lnTo>
                      <a:pt x="147" y="128"/>
                    </a:lnTo>
                    <a:lnTo>
                      <a:pt x="147" y="129"/>
                    </a:lnTo>
                    <a:lnTo>
                      <a:pt x="149" y="129"/>
                    </a:lnTo>
                    <a:lnTo>
                      <a:pt x="152" y="131"/>
                    </a:lnTo>
                    <a:lnTo>
                      <a:pt x="153" y="131"/>
                    </a:lnTo>
                    <a:lnTo>
                      <a:pt x="153" y="132"/>
                    </a:lnTo>
                    <a:lnTo>
                      <a:pt x="153" y="134"/>
                    </a:lnTo>
                    <a:lnTo>
                      <a:pt x="152" y="136"/>
                    </a:lnTo>
                    <a:lnTo>
                      <a:pt x="152" y="136"/>
                    </a:lnTo>
                    <a:lnTo>
                      <a:pt x="152" y="137"/>
                    </a:lnTo>
                    <a:lnTo>
                      <a:pt x="153" y="140"/>
                    </a:lnTo>
                    <a:lnTo>
                      <a:pt x="156" y="142"/>
                    </a:lnTo>
                    <a:lnTo>
                      <a:pt x="158" y="143"/>
                    </a:lnTo>
                    <a:lnTo>
                      <a:pt x="160" y="143"/>
                    </a:lnTo>
                    <a:lnTo>
                      <a:pt x="160" y="145"/>
                    </a:lnTo>
                    <a:lnTo>
                      <a:pt x="160" y="147"/>
                    </a:lnTo>
                    <a:lnTo>
                      <a:pt x="158" y="148"/>
                    </a:lnTo>
                    <a:lnTo>
                      <a:pt x="158" y="150"/>
                    </a:lnTo>
                    <a:lnTo>
                      <a:pt x="155" y="153"/>
                    </a:lnTo>
                    <a:lnTo>
                      <a:pt x="152" y="154"/>
                    </a:lnTo>
                    <a:lnTo>
                      <a:pt x="152" y="154"/>
                    </a:lnTo>
                    <a:lnTo>
                      <a:pt x="152" y="156"/>
                    </a:lnTo>
                    <a:lnTo>
                      <a:pt x="158" y="159"/>
                    </a:lnTo>
                    <a:lnTo>
                      <a:pt x="161" y="162"/>
                    </a:lnTo>
                    <a:lnTo>
                      <a:pt x="166" y="164"/>
                    </a:lnTo>
                    <a:lnTo>
                      <a:pt x="169" y="167"/>
                    </a:lnTo>
                    <a:lnTo>
                      <a:pt x="169" y="167"/>
                    </a:lnTo>
                    <a:lnTo>
                      <a:pt x="171" y="170"/>
                    </a:lnTo>
                    <a:lnTo>
                      <a:pt x="172" y="170"/>
                    </a:lnTo>
                    <a:lnTo>
                      <a:pt x="174" y="172"/>
                    </a:lnTo>
                    <a:lnTo>
                      <a:pt x="174" y="173"/>
                    </a:lnTo>
                    <a:lnTo>
                      <a:pt x="174" y="173"/>
                    </a:lnTo>
                    <a:lnTo>
                      <a:pt x="172" y="177"/>
                    </a:lnTo>
                    <a:lnTo>
                      <a:pt x="171" y="178"/>
                    </a:lnTo>
                    <a:lnTo>
                      <a:pt x="171" y="181"/>
                    </a:lnTo>
                    <a:lnTo>
                      <a:pt x="169" y="183"/>
                    </a:lnTo>
                    <a:lnTo>
                      <a:pt x="164" y="186"/>
                    </a:lnTo>
                    <a:lnTo>
                      <a:pt x="160" y="191"/>
                    </a:lnTo>
                    <a:lnTo>
                      <a:pt x="158" y="192"/>
                    </a:lnTo>
                    <a:lnTo>
                      <a:pt x="156" y="194"/>
                    </a:lnTo>
                    <a:lnTo>
                      <a:pt x="152" y="199"/>
                    </a:lnTo>
                    <a:lnTo>
                      <a:pt x="150" y="200"/>
                    </a:lnTo>
                    <a:lnTo>
                      <a:pt x="147" y="203"/>
                    </a:lnTo>
                    <a:lnTo>
                      <a:pt x="145" y="205"/>
                    </a:lnTo>
                    <a:lnTo>
                      <a:pt x="144" y="206"/>
                    </a:lnTo>
                    <a:lnTo>
                      <a:pt x="141" y="210"/>
                    </a:lnTo>
                    <a:lnTo>
                      <a:pt x="138" y="213"/>
                    </a:lnTo>
                    <a:lnTo>
                      <a:pt x="133" y="214"/>
                    </a:lnTo>
                    <a:lnTo>
                      <a:pt x="133" y="216"/>
                    </a:lnTo>
                    <a:lnTo>
                      <a:pt x="131" y="216"/>
                    </a:lnTo>
                    <a:lnTo>
                      <a:pt x="130" y="218"/>
                    </a:lnTo>
                    <a:lnTo>
                      <a:pt x="128" y="218"/>
                    </a:lnTo>
                    <a:lnTo>
                      <a:pt x="125" y="221"/>
                    </a:lnTo>
                    <a:lnTo>
                      <a:pt x="120" y="225"/>
                    </a:lnTo>
                    <a:lnTo>
                      <a:pt x="119" y="225"/>
                    </a:lnTo>
                    <a:lnTo>
                      <a:pt x="117" y="227"/>
                    </a:lnTo>
                    <a:lnTo>
                      <a:pt x="115" y="227"/>
                    </a:lnTo>
                    <a:lnTo>
                      <a:pt x="115" y="227"/>
                    </a:lnTo>
                    <a:lnTo>
                      <a:pt x="112" y="225"/>
                    </a:lnTo>
                    <a:lnTo>
                      <a:pt x="111" y="225"/>
                    </a:lnTo>
                    <a:lnTo>
                      <a:pt x="109" y="225"/>
                    </a:lnTo>
                    <a:lnTo>
                      <a:pt x="108" y="227"/>
                    </a:lnTo>
                    <a:lnTo>
                      <a:pt x="104" y="227"/>
                    </a:lnTo>
                    <a:lnTo>
                      <a:pt x="103" y="229"/>
                    </a:lnTo>
                    <a:lnTo>
                      <a:pt x="101" y="229"/>
                    </a:lnTo>
                    <a:lnTo>
                      <a:pt x="101" y="227"/>
                    </a:lnTo>
                    <a:lnTo>
                      <a:pt x="101" y="225"/>
                    </a:lnTo>
                    <a:lnTo>
                      <a:pt x="103" y="224"/>
                    </a:lnTo>
                    <a:lnTo>
                      <a:pt x="103" y="224"/>
                    </a:lnTo>
                    <a:lnTo>
                      <a:pt x="101" y="224"/>
                    </a:lnTo>
                    <a:lnTo>
                      <a:pt x="101" y="225"/>
                    </a:lnTo>
                    <a:lnTo>
                      <a:pt x="100" y="227"/>
                    </a:lnTo>
                    <a:lnTo>
                      <a:pt x="100" y="229"/>
                    </a:lnTo>
                    <a:lnTo>
                      <a:pt x="97" y="229"/>
                    </a:lnTo>
                    <a:lnTo>
                      <a:pt x="93" y="227"/>
                    </a:lnTo>
                    <a:lnTo>
                      <a:pt x="93" y="227"/>
                    </a:lnTo>
                    <a:lnTo>
                      <a:pt x="93" y="229"/>
                    </a:lnTo>
                    <a:lnTo>
                      <a:pt x="95" y="230"/>
                    </a:lnTo>
                    <a:lnTo>
                      <a:pt x="93" y="230"/>
                    </a:lnTo>
                    <a:lnTo>
                      <a:pt x="93" y="230"/>
                    </a:lnTo>
                    <a:lnTo>
                      <a:pt x="92" y="230"/>
                    </a:lnTo>
                    <a:lnTo>
                      <a:pt x="90" y="232"/>
                    </a:lnTo>
                    <a:lnTo>
                      <a:pt x="90" y="232"/>
                    </a:lnTo>
                    <a:lnTo>
                      <a:pt x="89" y="230"/>
                    </a:lnTo>
                    <a:lnTo>
                      <a:pt x="87" y="232"/>
                    </a:lnTo>
                    <a:lnTo>
                      <a:pt x="85" y="232"/>
                    </a:lnTo>
                    <a:lnTo>
                      <a:pt x="82" y="232"/>
                    </a:lnTo>
                    <a:lnTo>
                      <a:pt x="81" y="233"/>
                    </a:lnTo>
                    <a:lnTo>
                      <a:pt x="79" y="235"/>
                    </a:lnTo>
                    <a:lnTo>
                      <a:pt x="78" y="235"/>
                    </a:lnTo>
                    <a:lnTo>
                      <a:pt x="73" y="235"/>
                    </a:lnTo>
                    <a:lnTo>
                      <a:pt x="73" y="236"/>
                    </a:lnTo>
                    <a:lnTo>
                      <a:pt x="71" y="236"/>
                    </a:lnTo>
                    <a:lnTo>
                      <a:pt x="70" y="236"/>
                    </a:lnTo>
                    <a:lnTo>
                      <a:pt x="65" y="238"/>
                    </a:lnTo>
                    <a:lnTo>
                      <a:pt x="60" y="238"/>
                    </a:lnTo>
                    <a:lnTo>
                      <a:pt x="59" y="238"/>
                    </a:lnTo>
                    <a:lnTo>
                      <a:pt x="57" y="238"/>
                    </a:lnTo>
                    <a:lnTo>
                      <a:pt x="56" y="240"/>
                    </a:lnTo>
                    <a:lnTo>
                      <a:pt x="52" y="241"/>
                    </a:lnTo>
                    <a:lnTo>
                      <a:pt x="51" y="241"/>
                    </a:lnTo>
                    <a:lnTo>
                      <a:pt x="49" y="241"/>
                    </a:lnTo>
                    <a:lnTo>
                      <a:pt x="51" y="240"/>
                    </a:lnTo>
                    <a:lnTo>
                      <a:pt x="52" y="240"/>
                    </a:lnTo>
                    <a:lnTo>
                      <a:pt x="52" y="238"/>
                    </a:lnTo>
                    <a:lnTo>
                      <a:pt x="52" y="236"/>
                    </a:lnTo>
                    <a:lnTo>
                      <a:pt x="52" y="236"/>
                    </a:lnTo>
                    <a:lnTo>
                      <a:pt x="51" y="236"/>
                    </a:lnTo>
                    <a:lnTo>
                      <a:pt x="51" y="235"/>
                    </a:lnTo>
                    <a:lnTo>
                      <a:pt x="49" y="233"/>
                    </a:lnTo>
                    <a:lnTo>
                      <a:pt x="48" y="233"/>
                    </a:lnTo>
                    <a:lnTo>
                      <a:pt x="48" y="233"/>
                    </a:lnTo>
                    <a:lnTo>
                      <a:pt x="48" y="235"/>
                    </a:lnTo>
                    <a:lnTo>
                      <a:pt x="48" y="236"/>
                    </a:lnTo>
                    <a:lnTo>
                      <a:pt x="46" y="236"/>
                    </a:lnTo>
                    <a:lnTo>
                      <a:pt x="46" y="236"/>
                    </a:lnTo>
                    <a:lnTo>
                      <a:pt x="44" y="236"/>
                    </a:lnTo>
                    <a:lnTo>
                      <a:pt x="43" y="236"/>
                    </a:lnTo>
                    <a:lnTo>
                      <a:pt x="43" y="236"/>
                    </a:lnTo>
                    <a:lnTo>
                      <a:pt x="43" y="235"/>
                    </a:lnTo>
                    <a:lnTo>
                      <a:pt x="43" y="235"/>
                    </a:lnTo>
                    <a:lnTo>
                      <a:pt x="43" y="235"/>
                    </a:lnTo>
                    <a:lnTo>
                      <a:pt x="43" y="233"/>
                    </a:lnTo>
                    <a:lnTo>
                      <a:pt x="43" y="233"/>
                    </a:lnTo>
                    <a:lnTo>
                      <a:pt x="44" y="233"/>
                    </a:lnTo>
                    <a:lnTo>
                      <a:pt x="44" y="233"/>
                    </a:lnTo>
                    <a:lnTo>
                      <a:pt x="44" y="232"/>
                    </a:lnTo>
                    <a:lnTo>
                      <a:pt x="43" y="232"/>
                    </a:lnTo>
                    <a:lnTo>
                      <a:pt x="43" y="232"/>
                    </a:lnTo>
                    <a:lnTo>
                      <a:pt x="44" y="230"/>
                    </a:lnTo>
                    <a:lnTo>
                      <a:pt x="44" y="229"/>
                    </a:lnTo>
                    <a:lnTo>
                      <a:pt x="44" y="229"/>
                    </a:lnTo>
                    <a:lnTo>
                      <a:pt x="43" y="230"/>
                    </a:lnTo>
                    <a:lnTo>
                      <a:pt x="40" y="229"/>
                    </a:lnTo>
                    <a:lnTo>
                      <a:pt x="35" y="227"/>
                    </a:lnTo>
                    <a:lnTo>
                      <a:pt x="33" y="227"/>
                    </a:lnTo>
                    <a:lnTo>
                      <a:pt x="33" y="225"/>
                    </a:lnTo>
                    <a:lnTo>
                      <a:pt x="32" y="225"/>
                    </a:lnTo>
                    <a:lnTo>
                      <a:pt x="30" y="225"/>
                    </a:lnTo>
                    <a:lnTo>
                      <a:pt x="29" y="225"/>
                    </a:lnTo>
                    <a:lnTo>
                      <a:pt x="27" y="224"/>
                    </a:lnTo>
                    <a:lnTo>
                      <a:pt x="27" y="224"/>
                    </a:lnTo>
                    <a:lnTo>
                      <a:pt x="27" y="222"/>
                    </a:lnTo>
                    <a:lnTo>
                      <a:pt x="27" y="221"/>
                    </a:lnTo>
                    <a:lnTo>
                      <a:pt x="27" y="219"/>
                    </a:lnTo>
                    <a:lnTo>
                      <a:pt x="27" y="216"/>
                    </a:lnTo>
                    <a:lnTo>
                      <a:pt x="27" y="214"/>
                    </a:lnTo>
                    <a:lnTo>
                      <a:pt x="27" y="213"/>
                    </a:lnTo>
                    <a:lnTo>
                      <a:pt x="29" y="211"/>
                    </a:lnTo>
                    <a:lnTo>
                      <a:pt x="29" y="210"/>
                    </a:lnTo>
                    <a:lnTo>
                      <a:pt x="29" y="206"/>
                    </a:lnTo>
                    <a:lnTo>
                      <a:pt x="29" y="206"/>
                    </a:lnTo>
                    <a:lnTo>
                      <a:pt x="29" y="205"/>
                    </a:lnTo>
                    <a:lnTo>
                      <a:pt x="29" y="205"/>
                    </a:lnTo>
                    <a:lnTo>
                      <a:pt x="29" y="205"/>
                    </a:lnTo>
                    <a:lnTo>
                      <a:pt x="29" y="205"/>
                    </a:lnTo>
                    <a:lnTo>
                      <a:pt x="29" y="203"/>
                    </a:lnTo>
                    <a:lnTo>
                      <a:pt x="29" y="203"/>
                    </a:lnTo>
                    <a:lnTo>
                      <a:pt x="30" y="203"/>
                    </a:lnTo>
                    <a:lnTo>
                      <a:pt x="30" y="203"/>
                    </a:lnTo>
                    <a:lnTo>
                      <a:pt x="30" y="203"/>
                    </a:lnTo>
                    <a:lnTo>
                      <a:pt x="29" y="202"/>
                    </a:lnTo>
                    <a:lnTo>
                      <a:pt x="29" y="200"/>
                    </a:lnTo>
                    <a:lnTo>
                      <a:pt x="29" y="197"/>
                    </a:lnTo>
                    <a:lnTo>
                      <a:pt x="27" y="195"/>
                    </a:lnTo>
                    <a:lnTo>
                      <a:pt x="26" y="194"/>
                    </a:lnTo>
                    <a:lnTo>
                      <a:pt x="26" y="191"/>
                    </a:lnTo>
                    <a:lnTo>
                      <a:pt x="27" y="189"/>
                    </a:lnTo>
                    <a:lnTo>
                      <a:pt x="26" y="188"/>
                    </a:lnTo>
                    <a:lnTo>
                      <a:pt x="26" y="186"/>
                    </a:lnTo>
                    <a:lnTo>
                      <a:pt x="24" y="184"/>
                    </a:lnTo>
                    <a:lnTo>
                      <a:pt x="24" y="183"/>
                    </a:lnTo>
                    <a:lnTo>
                      <a:pt x="22" y="180"/>
                    </a:lnTo>
                    <a:lnTo>
                      <a:pt x="22" y="178"/>
                    </a:lnTo>
                    <a:lnTo>
                      <a:pt x="24" y="177"/>
                    </a:lnTo>
                    <a:lnTo>
                      <a:pt x="24" y="177"/>
                    </a:lnTo>
                    <a:lnTo>
                      <a:pt x="29" y="172"/>
                    </a:lnTo>
                    <a:lnTo>
                      <a:pt x="29" y="170"/>
                    </a:lnTo>
                    <a:lnTo>
                      <a:pt x="30" y="170"/>
                    </a:lnTo>
                    <a:lnTo>
                      <a:pt x="30" y="169"/>
                    </a:lnTo>
                    <a:lnTo>
                      <a:pt x="29" y="167"/>
                    </a:lnTo>
                    <a:lnTo>
                      <a:pt x="29" y="167"/>
                    </a:lnTo>
                    <a:lnTo>
                      <a:pt x="33" y="166"/>
                    </a:lnTo>
                    <a:lnTo>
                      <a:pt x="35" y="167"/>
                    </a:lnTo>
                    <a:lnTo>
                      <a:pt x="38" y="166"/>
                    </a:lnTo>
                    <a:lnTo>
                      <a:pt x="40" y="164"/>
                    </a:lnTo>
                    <a:lnTo>
                      <a:pt x="40" y="164"/>
                    </a:lnTo>
                    <a:lnTo>
                      <a:pt x="40" y="162"/>
                    </a:lnTo>
                    <a:lnTo>
                      <a:pt x="40" y="161"/>
                    </a:lnTo>
                    <a:lnTo>
                      <a:pt x="40" y="161"/>
                    </a:lnTo>
                    <a:lnTo>
                      <a:pt x="41" y="161"/>
                    </a:lnTo>
                    <a:lnTo>
                      <a:pt x="40" y="161"/>
                    </a:lnTo>
                    <a:lnTo>
                      <a:pt x="40" y="159"/>
                    </a:lnTo>
                    <a:lnTo>
                      <a:pt x="41" y="159"/>
                    </a:lnTo>
                    <a:lnTo>
                      <a:pt x="43" y="158"/>
                    </a:lnTo>
                    <a:lnTo>
                      <a:pt x="43" y="156"/>
                    </a:lnTo>
                    <a:lnTo>
                      <a:pt x="46" y="156"/>
                    </a:lnTo>
                    <a:lnTo>
                      <a:pt x="51" y="153"/>
                    </a:lnTo>
                    <a:lnTo>
                      <a:pt x="52" y="151"/>
                    </a:lnTo>
                    <a:lnTo>
                      <a:pt x="54" y="151"/>
                    </a:lnTo>
                    <a:lnTo>
                      <a:pt x="57" y="148"/>
                    </a:lnTo>
                    <a:lnTo>
                      <a:pt x="59" y="147"/>
                    </a:lnTo>
                    <a:lnTo>
                      <a:pt x="60" y="145"/>
                    </a:lnTo>
                    <a:lnTo>
                      <a:pt x="63" y="142"/>
                    </a:lnTo>
                    <a:lnTo>
                      <a:pt x="63" y="142"/>
                    </a:lnTo>
                    <a:lnTo>
                      <a:pt x="65" y="139"/>
                    </a:lnTo>
                    <a:lnTo>
                      <a:pt x="68" y="136"/>
                    </a:lnTo>
                    <a:lnTo>
                      <a:pt x="71" y="132"/>
                    </a:lnTo>
                    <a:lnTo>
                      <a:pt x="73" y="131"/>
                    </a:lnTo>
                    <a:lnTo>
                      <a:pt x="73" y="129"/>
                    </a:lnTo>
                    <a:lnTo>
                      <a:pt x="74" y="129"/>
                    </a:lnTo>
                    <a:lnTo>
                      <a:pt x="76" y="128"/>
                    </a:lnTo>
                    <a:lnTo>
                      <a:pt x="78" y="128"/>
                    </a:lnTo>
                    <a:lnTo>
                      <a:pt x="81" y="128"/>
                    </a:lnTo>
                    <a:lnTo>
                      <a:pt x="82" y="128"/>
                    </a:lnTo>
                    <a:lnTo>
                      <a:pt x="84" y="128"/>
                    </a:lnTo>
                    <a:lnTo>
                      <a:pt x="84" y="126"/>
                    </a:lnTo>
                    <a:lnTo>
                      <a:pt x="82" y="126"/>
                    </a:lnTo>
                    <a:lnTo>
                      <a:pt x="82" y="125"/>
                    </a:lnTo>
                    <a:lnTo>
                      <a:pt x="84" y="125"/>
                    </a:lnTo>
                    <a:lnTo>
                      <a:pt x="84" y="123"/>
                    </a:lnTo>
                    <a:lnTo>
                      <a:pt x="84" y="123"/>
                    </a:lnTo>
                    <a:lnTo>
                      <a:pt x="82" y="121"/>
                    </a:lnTo>
                    <a:lnTo>
                      <a:pt x="84" y="120"/>
                    </a:lnTo>
                    <a:lnTo>
                      <a:pt x="84" y="117"/>
                    </a:lnTo>
                    <a:lnTo>
                      <a:pt x="84" y="114"/>
                    </a:lnTo>
                    <a:lnTo>
                      <a:pt x="82" y="112"/>
                    </a:lnTo>
                    <a:lnTo>
                      <a:pt x="78" y="109"/>
                    </a:lnTo>
                    <a:lnTo>
                      <a:pt x="76" y="109"/>
                    </a:lnTo>
                    <a:lnTo>
                      <a:pt x="74" y="109"/>
                    </a:lnTo>
                    <a:lnTo>
                      <a:pt x="73" y="107"/>
                    </a:lnTo>
                    <a:lnTo>
                      <a:pt x="74" y="106"/>
                    </a:lnTo>
                    <a:lnTo>
                      <a:pt x="74" y="104"/>
                    </a:lnTo>
                    <a:lnTo>
                      <a:pt x="73" y="104"/>
                    </a:lnTo>
                    <a:lnTo>
                      <a:pt x="73" y="106"/>
                    </a:lnTo>
                    <a:lnTo>
                      <a:pt x="71" y="107"/>
                    </a:lnTo>
                    <a:lnTo>
                      <a:pt x="68" y="106"/>
                    </a:lnTo>
                    <a:lnTo>
                      <a:pt x="67" y="106"/>
                    </a:lnTo>
                    <a:lnTo>
                      <a:pt x="65" y="101"/>
                    </a:lnTo>
                    <a:lnTo>
                      <a:pt x="65" y="99"/>
                    </a:lnTo>
                    <a:lnTo>
                      <a:pt x="63" y="98"/>
                    </a:lnTo>
                    <a:lnTo>
                      <a:pt x="62" y="96"/>
                    </a:lnTo>
                    <a:lnTo>
                      <a:pt x="60" y="96"/>
                    </a:lnTo>
                    <a:lnTo>
                      <a:pt x="60" y="95"/>
                    </a:lnTo>
                    <a:lnTo>
                      <a:pt x="60" y="95"/>
                    </a:lnTo>
                    <a:lnTo>
                      <a:pt x="60" y="91"/>
                    </a:lnTo>
                    <a:lnTo>
                      <a:pt x="60" y="90"/>
                    </a:lnTo>
                    <a:lnTo>
                      <a:pt x="60" y="90"/>
                    </a:lnTo>
                    <a:lnTo>
                      <a:pt x="62" y="88"/>
                    </a:lnTo>
                    <a:lnTo>
                      <a:pt x="63" y="87"/>
                    </a:lnTo>
                    <a:lnTo>
                      <a:pt x="63" y="87"/>
                    </a:lnTo>
                    <a:lnTo>
                      <a:pt x="63" y="84"/>
                    </a:lnTo>
                    <a:lnTo>
                      <a:pt x="63" y="82"/>
                    </a:lnTo>
                    <a:lnTo>
                      <a:pt x="65" y="82"/>
                    </a:lnTo>
                    <a:lnTo>
                      <a:pt x="65" y="80"/>
                    </a:lnTo>
                    <a:lnTo>
                      <a:pt x="63" y="80"/>
                    </a:lnTo>
                    <a:lnTo>
                      <a:pt x="63" y="79"/>
                    </a:lnTo>
                    <a:lnTo>
                      <a:pt x="62" y="77"/>
                    </a:lnTo>
                    <a:lnTo>
                      <a:pt x="60" y="76"/>
                    </a:lnTo>
                    <a:lnTo>
                      <a:pt x="60" y="74"/>
                    </a:lnTo>
                    <a:lnTo>
                      <a:pt x="59" y="73"/>
                    </a:lnTo>
                    <a:lnTo>
                      <a:pt x="59" y="71"/>
                    </a:lnTo>
                    <a:lnTo>
                      <a:pt x="60" y="71"/>
                    </a:lnTo>
                    <a:lnTo>
                      <a:pt x="62" y="69"/>
                    </a:lnTo>
                    <a:lnTo>
                      <a:pt x="62" y="69"/>
                    </a:lnTo>
                    <a:lnTo>
                      <a:pt x="60" y="66"/>
                    </a:lnTo>
                    <a:lnTo>
                      <a:pt x="60" y="66"/>
                    </a:lnTo>
                    <a:lnTo>
                      <a:pt x="59" y="66"/>
                    </a:lnTo>
                    <a:lnTo>
                      <a:pt x="57" y="66"/>
                    </a:lnTo>
                    <a:lnTo>
                      <a:pt x="57" y="66"/>
                    </a:lnTo>
                    <a:lnTo>
                      <a:pt x="57" y="65"/>
                    </a:lnTo>
                    <a:lnTo>
                      <a:pt x="57" y="65"/>
                    </a:lnTo>
                    <a:lnTo>
                      <a:pt x="57" y="63"/>
                    </a:lnTo>
                    <a:lnTo>
                      <a:pt x="59" y="63"/>
                    </a:lnTo>
                    <a:lnTo>
                      <a:pt x="59" y="62"/>
                    </a:lnTo>
                    <a:lnTo>
                      <a:pt x="57" y="60"/>
                    </a:lnTo>
                    <a:lnTo>
                      <a:pt x="57" y="57"/>
                    </a:lnTo>
                    <a:lnTo>
                      <a:pt x="57" y="55"/>
                    </a:lnTo>
                    <a:lnTo>
                      <a:pt x="59" y="54"/>
                    </a:lnTo>
                    <a:lnTo>
                      <a:pt x="60" y="54"/>
                    </a:lnTo>
                    <a:lnTo>
                      <a:pt x="57" y="52"/>
                    </a:lnTo>
                    <a:lnTo>
                      <a:pt x="56" y="50"/>
                    </a:lnTo>
                    <a:lnTo>
                      <a:pt x="56" y="49"/>
                    </a:lnTo>
                    <a:lnTo>
                      <a:pt x="52" y="49"/>
                    </a:lnTo>
                    <a:lnTo>
                      <a:pt x="52" y="46"/>
                    </a:lnTo>
                    <a:lnTo>
                      <a:pt x="49" y="44"/>
                    </a:lnTo>
                    <a:lnTo>
                      <a:pt x="48" y="43"/>
                    </a:lnTo>
                    <a:lnTo>
                      <a:pt x="48" y="43"/>
                    </a:lnTo>
                    <a:lnTo>
                      <a:pt x="41" y="41"/>
                    </a:lnTo>
                    <a:lnTo>
                      <a:pt x="38" y="41"/>
                    </a:lnTo>
                    <a:lnTo>
                      <a:pt x="35" y="39"/>
                    </a:lnTo>
                    <a:lnTo>
                      <a:pt x="33" y="38"/>
                    </a:lnTo>
                    <a:lnTo>
                      <a:pt x="32" y="38"/>
                    </a:lnTo>
                    <a:lnTo>
                      <a:pt x="30" y="36"/>
                    </a:lnTo>
                    <a:lnTo>
                      <a:pt x="29" y="35"/>
                    </a:lnTo>
                    <a:lnTo>
                      <a:pt x="27" y="35"/>
                    </a:lnTo>
                    <a:lnTo>
                      <a:pt x="26" y="33"/>
                    </a:lnTo>
                    <a:lnTo>
                      <a:pt x="24" y="32"/>
                    </a:lnTo>
                    <a:lnTo>
                      <a:pt x="21" y="30"/>
                    </a:lnTo>
                    <a:lnTo>
                      <a:pt x="19" y="28"/>
                    </a:lnTo>
                    <a:lnTo>
                      <a:pt x="19" y="28"/>
                    </a:lnTo>
                    <a:lnTo>
                      <a:pt x="19" y="28"/>
                    </a:lnTo>
                    <a:lnTo>
                      <a:pt x="16" y="27"/>
                    </a:lnTo>
                    <a:lnTo>
                      <a:pt x="16" y="25"/>
                    </a:lnTo>
                    <a:lnTo>
                      <a:pt x="19" y="25"/>
                    </a:lnTo>
                    <a:lnTo>
                      <a:pt x="22" y="27"/>
                    </a:lnTo>
                    <a:lnTo>
                      <a:pt x="22" y="25"/>
                    </a:lnTo>
                    <a:lnTo>
                      <a:pt x="22" y="25"/>
                    </a:lnTo>
                    <a:lnTo>
                      <a:pt x="22" y="22"/>
                    </a:lnTo>
                    <a:lnTo>
                      <a:pt x="22" y="22"/>
                    </a:lnTo>
                    <a:lnTo>
                      <a:pt x="24" y="21"/>
                    </a:lnTo>
                    <a:lnTo>
                      <a:pt x="26" y="21"/>
                    </a:lnTo>
                    <a:lnTo>
                      <a:pt x="29" y="21"/>
                    </a:lnTo>
                    <a:lnTo>
                      <a:pt x="30" y="21"/>
                    </a:lnTo>
                    <a:lnTo>
                      <a:pt x="30" y="21"/>
                    </a:lnTo>
                    <a:lnTo>
                      <a:pt x="33" y="24"/>
                    </a:lnTo>
                    <a:lnTo>
                      <a:pt x="35" y="27"/>
                    </a:lnTo>
                    <a:lnTo>
                      <a:pt x="37" y="27"/>
                    </a:lnTo>
                    <a:lnTo>
                      <a:pt x="40" y="32"/>
                    </a:lnTo>
                    <a:lnTo>
                      <a:pt x="41" y="33"/>
                    </a:lnTo>
                    <a:lnTo>
                      <a:pt x="41" y="35"/>
                    </a:lnTo>
                    <a:lnTo>
                      <a:pt x="43" y="35"/>
                    </a:lnTo>
                    <a:lnTo>
                      <a:pt x="48" y="35"/>
                    </a:lnTo>
                    <a:lnTo>
                      <a:pt x="51" y="36"/>
                    </a:lnTo>
                    <a:lnTo>
                      <a:pt x="52" y="36"/>
                    </a:lnTo>
                    <a:lnTo>
                      <a:pt x="56" y="36"/>
                    </a:lnTo>
                    <a:lnTo>
                      <a:pt x="57" y="35"/>
                    </a:lnTo>
                    <a:lnTo>
                      <a:pt x="60" y="35"/>
                    </a:lnTo>
                    <a:lnTo>
                      <a:pt x="62" y="33"/>
                    </a:lnTo>
                    <a:lnTo>
                      <a:pt x="62" y="32"/>
                    </a:lnTo>
                    <a:lnTo>
                      <a:pt x="65" y="33"/>
                    </a:lnTo>
                    <a:lnTo>
                      <a:pt x="67" y="33"/>
                    </a:lnTo>
                    <a:lnTo>
                      <a:pt x="70" y="35"/>
                    </a:lnTo>
                    <a:lnTo>
                      <a:pt x="71" y="35"/>
                    </a:lnTo>
                    <a:lnTo>
                      <a:pt x="74" y="36"/>
                    </a:lnTo>
                    <a:lnTo>
                      <a:pt x="76" y="38"/>
                    </a:lnTo>
                    <a:lnTo>
                      <a:pt x="78" y="38"/>
                    </a:lnTo>
                    <a:lnTo>
                      <a:pt x="81" y="36"/>
                    </a:lnTo>
                    <a:lnTo>
                      <a:pt x="82" y="33"/>
                    </a:lnTo>
                    <a:lnTo>
                      <a:pt x="82" y="32"/>
                    </a:lnTo>
                    <a:lnTo>
                      <a:pt x="84" y="30"/>
                    </a:lnTo>
                    <a:lnTo>
                      <a:pt x="85" y="30"/>
                    </a:lnTo>
                    <a:lnTo>
                      <a:pt x="87" y="30"/>
                    </a:lnTo>
                    <a:lnTo>
                      <a:pt x="89" y="30"/>
                    </a:lnTo>
                    <a:lnTo>
                      <a:pt x="90" y="27"/>
                    </a:lnTo>
                    <a:lnTo>
                      <a:pt x="90" y="25"/>
                    </a:lnTo>
                    <a:lnTo>
                      <a:pt x="90" y="22"/>
                    </a:lnTo>
                    <a:lnTo>
                      <a:pt x="90" y="21"/>
                    </a:lnTo>
                    <a:lnTo>
                      <a:pt x="92" y="17"/>
                    </a:lnTo>
                    <a:lnTo>
                      <a:pt x="93" y="13"/>
                    </a:lnTo>
                    <a:lnTo>
                      <a:pt x="93" y="11"/>
                    </a:lnTo>
                    <a:lnTo>
                      <a:pt x="95" y="10"/>
                    </a:lnTo>
                    <a:lnTo>
                      <a:pt x="97" y="10"/>
                    </a:lnTo>
                    <a:lnTo>
                      <a:pt x="98" y="8"/>
                    </a:lnTo>
                    <a:lnTo>
                      <a:pt x="101" y="3"/>
                    </a:lnTo>
                    <a:lnTo>
                      <a:pt x="103" y="3"/>
                    </a:lnTo>
                    <a:lnTo>
                      <a:pt x="104" y="3"/>
                    </a:lnTo>
                    <a:lnTo>
                      <a:pt x="108" y="3"/>
                    </a:lnTo>
                    <a:lnTo>
                      <a:pt x="109" y="5"/>
                    </a:lnTo>
                    <a:lnTo>
                      <a:pt x="109" y="5"/>
                    </a:lnTo>
                    <a:lnTo>
                      <a:pt x="111" y="3"/>
                    </a:lnTo>
                    <a:lnTo>
                      <a:pt x="114" y="3"/>
                    </a:lnTo>
                    <a:lnTo>
                      <a:pt x="117" y="0"/>
                    </a:lnTo>
                    <a:lnTo>
                      <a:pt x="119" y="0"/>
                    </a:lnTo>
                    <a:close/>
                  </a:path>
                </a:pathLst>
              </a:custGeom>
              <a:solidFill>
                <a:schemeClr val="bg2"/>
              </a:solidFill>
              <a:ln w="9525">
                <a:solidFill>
                  <a:schemeClr val="bg2">
                    <a:lumMod val="9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9" name="Freeform 281">
                <a:extLst>
                  <a:ext uri="{FF2B5EF4-FFF2-40B4-BE49-F238E27FC236}">
                    <a16:creationId xmlns:a16="http://schemas.microsoft.com/office/drawing/2014/main" id="{57299976-316A-4248-9D24-B7291974154C}"/>
                  </a:ext>
                </a:extLst>
              </p:cNvPr>
              <p:cNvSpPr>
                <a:spLocks/>
              </p:cNvSpPr>
              <p:nvPr/>
            </p:nvSpPr>
            <p:spPr bwMode="auto">
              <a:xfrm>
                <a:off x="6692824" y="3998790"/>
                <a:ext cx="424930" cy="321622"/>
              </a:xfrm>
              <a:custGeom>
                <a:avLst/>
                <a:gdLst>
                  <a:gd name="T0" fmla="*/ 74 w 218"/>
                  <a:gd name="T1" fmla="*/ 2 h 165"/>
                  <a:gd name="T2" fmla="*/ 81 w 218"/>
                  <a:gd name="T3" fmla="*/ 6 h 165"/>
                  <a:gd name="T4" fmla="*/ 90 w 218"/>
                  <a:gd name="T5" fmla="*/ 3 h 165"/>
                  <a:gd name="T6" fmla="*/ 95 w 218"/>
                  <a:gd name="T7" fmla="*/ 5 h 165"/>
                  <a:gd name="T8" fmla="*/ 103 w 218"/>
                  <a:gd name="T9" fmla="*/ 5 h 165"/>
                  <a:gd name="T10" fmla="*/ 114 w 218"/>
                  <a:gd name="T11" fmla="*/ 9 h 165"/>
                  <a:gd name="T12" fmla="*/ 125 w 218"/>
                  <a:gd name="T13" fmla="*/ 22 h 165"/>
                  <a:gd name="T14" fmla="*/ 133 w 218"/>
                  <a:gd name="T15" fmla="*/ 30 h 165"/>
                  <a:gd name="T16" fmla="*/ 133 w 218"/>
                  <a:gd name="T17" fmla="*/ 39 h 165"/>
                  <a:gd name="T18" fmla="*/ 128 w 218"/>
                  <a:gd name="T19" fmla="*/ 47 h 165"/>
                  <a:gd name="T20" fmla="*/ 130 w 218"/>
                  <a:gd name="T21" fmla="*/ 57 h 165"/>
                  <a:gd name="T22" fmla="*/ 139 w 218"/>
                  <a:gd name="T23" fmla="*/ 55 h 165"/>
                  <a:gd name="T24" fmla="*/ 144 w 218"/>
                  <a:gd name="T25" fmla="*/ 55 h 165"/>
                  <a:gd name="T26" fmla="*/ 141 w 218"/>
                  <a:gd name="T27" fmla="*/ 61 h 165"/>
                  <a:gd name="T28" fmla="*/ 142 w 218"/>
                  <a:gd name="T29" fmla="*/ 66 h 165"/>
                  <a:gd name="T30" fmla="*/ 148 w 218"/>
                  <a:gd name="T31" fmla="*/ 72 h 165"/>
                  <a:gd name="T32" fmla="*/ 153 w 218"/>
                  <a:gd name="T33" fmla="*/ 80 h 165"/>
                  <a:gd name="T34" fmla="*/ 164 w 218"/>
                  <a:gd name="T35" fmla="*/ 87 h 165"/>
                  <a:gd name="T36" fmla="*/ 186 w 218"/>
                  <a:gd name="T37" fmla="*/ 95 h 165"/>
                  <a:gd name="T38" fmla="*/ 218 w 218"/>
                  <a:gd name="T39" fmla="*/ 99 h 165"/>
                  <a:gd name="T40" fmla="*/ 199 w 218"/>
                  <a:gd name="T41" fmla="*/ 118 h 165"/>
                  <a:gd name="T42" fmla="*/ 180 w 218"/>
                  <a:gd name="T43" fmla="*/ 135 h 165"/>
                  <a:gd name="T44" fmla="*/ 166 w 218"/>
                  <a:gd name="T45" fmla="*/ 143 h 165"/>
                  <a:gd name="T46" fmla="*/ 153 w 218"/>
                  <a:gd name="T47" fmla="*/ 145 h 165"/>
                  <a:gd name="T48" fmla="*/ 144 w 218"/>
                  <a:gd name="T49" fmla="*/ 151 h 165"/>
                  <a:gd name="T50" fmla="*/ 134 w 218"/>
                  <a:gd name="T51" fmla="*/ 154 h 165"/>
                  <a:gd name="T52" fmla="*/ 123 w 218"/>
                  <a:gd name="T53" fmla="*/ 158 h 165"/>
                  <a:gd name="T54" fmla="*/ 117 w 218"/>
                  <a:gd name="T55" fmla="*/ 158 h 165"/>
                  <a:gd name="T56" fmla="*/ 106 w 218"/>
                  <a:gd name="T57" fmla="*/ 156 h 165"/>
                  <a:gd name="T58" fmla="*/ 95 w 218"/>
                  <a:gd name="T59" fmla="*/ 164 h 165"/>
                  <a:gd name="T60" fmla="*/ 84 w 218"/>
                  <a:gd name="T61" fmla="*/ 164 h 165"/>
                  <a:gd name="T62" fmla="*/ 73 w 218"/>
                  <a:gd name="T63" fmla="*/ 161 h 165"/>
                  <a:gd name="T64" fmla="*/ 57 w 218"/>
                  <a:gd name="T65" fmla="*/ 151 h 165"/>
                  <a:gd name="T66" fmla="*/ 46 w 218"/>
                  <a:gd name="T67" fmla="*/ 151 h 165"/>
                  <a:gd name="T68" fmla="*/ 41 w 218"/>
                  <a:gd name="T69" fmla="*/ 145 h 165"/>
                  <a:gd name="T70" fmla="*/ 41 w 218"/>
                  <a:gd name="T71" fmla="*/ 139 h 165"/>
                  <a:gd name="T72" fmla="*/ 35 w 218"/>
                  <a:gd name="T73" fmla="*/ 137 h 165"/>
                  <a:gd name="T74" fmla="*/ 33 w 218"/>
                  <a:gd name="T75" fmla="*/ 135 h 165"/>
                  <a:gd name="T76" fmla="*/ 29 w 218"/>
                  <a:gd name="T77" fmla="*/ 128 h 165"/>
                  <a:gd name="T78" fmla="*/ 24 w 218"/>
                  <a:gd name="T79" fmla="*/ 118 h 165"/>
                  <a:gd name="T80" fmla="*/ 16 w 218"/>
                  <a:gd name="T81" fmla="*/ 110 h 165"/>
                  <a:gd name="T82" fmla="*/ 10 w 218"/>
                  <a:gd name="T83" fmla="*/ 104 h 165"/>
                  <a:gd name="T84" fmla="*/ 2 w 218"/>
                  <a:gd name="T85" fmla="*/ 102 h 165"/>
                  <a:gd name="T86" fmla="*/ 3 w 218"/>
                  <a:gd name="T87" fmla="*/ 96 h 165"/>
                  <a:gd name="T88" fmla="*/ 10 w 218"/>
                  <a:gd name="T89" fmla="*/ 93 h 165"/>
                  <a:gd name="T90" fmla="*/ 16 w 218"/>
                  <a:gd name="T91" fmla="*/ 91 h 165"/>
                  <a:gd name="T92" fmla="*/ 16 w 218"/>
                  <a:gd name="T93" fmla="*/ 79 h 165"/>
                  <a:gd name="T94" fmla="*/ 18 w 218"/>
                  <a:gd name="T95" fmla="*/ 71 h 165"/>
                  <a:gd name="T96" fmla="*/ 21 w 218"/>
                  <a:gd name="T97" fmla="*/ 61 h 165"/>
                  <a:gd name="T98" fmla="*/ 26 w 218"/>
                  <a:gd name="T99" fmla="*/ 58 h 165"/>
                  <a:gd name="T100" fmla="*/ 29 w 218"/>
                  <a:gd name="T101" fmla="*/ 57 h 165"/>
                  <a:gd name="T102" fmla="*/ 30 w 218"/>
                  <a:gd name="T103" fmla="*/ 46 h 165"/>
                  <a:gd name="T104" fmla="*/ 38 w 218"/>
                  <a:gd name="T105" fmla="*/ 33 h 165"/>
                  <a:gd name="T106" fmla="*/ 46 w 218"/>
                  <a:gd name="T107" fmla="*/ 31 h 165"/>
                  <a:gd name="T108" fmla="*/ 48 w 218"/>
                  <a:gd name="T109" fmla="*/ 22 h 165"/>
                  <a:gd name="T110" fmla="*/ 51 w 218"/>
                  <a:gd name="T111" fmla="*/ 14 h 165"/>
                  <a:gd name="T112" fmla="*/ 55 w 218"/>
                  <a:gd name="T113" fmla="*/ 8 h 165"/>
                  <a:gd name="T114" fmla="*/ 60 w 218"/>
                  <a:gd name="T115" fmla="*/ 6 h 165"/>
                  <a:gd name="T116" fmla="*/ 66 w 218"/>
                  <a:gd name="T117" fmla="*/ 9 h 165"/>
                  <a:gd name="T118" fmla="*/ 71 w 218"/>
                  <a:gd name="T11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8" h="165">
                    <a:moveTo>
                      <a:pt x="71" y="0"/>
                    </a:moveTo>
                    <a:lnTo>
                      <a:pt x="73" y="0"/>
                    </a:lnTo>
                    <a:lnTo>
                      <a:pt x="73" y="2"/>
                    </a:lnTo>
                    <a:lnTo>
                      <a:pt x="74" y="2"/>
                    </a:lnTo>
                    <a:lnTo>
                      <a:pt x="74" y="2"/>
                    </a:lnTo>
                    <a:lnTo>
                      <a:pt x="76" y="2"/>
                    </a:lnTo>
                    <a:lnTo>
                      <a:pt x="76" y="3"/>
                    </a:lnTo>
                    <a:lnTo>
                      <a:pt x="79" y="5"/>
                    </a:lnTo>
                    <a:lnTo>
                      <a:pt x="79" y="6"/>
                    </a:lnTo>
                    <a:lnTo>
                      <a:pt x="81" y="6"/>
                    </a:lnTo>
                    <a:lnTo>
                      <a:pt x="85" y="5"/>
                    </a:lnTo>
                    <a:lnTo>
                      <a:pt x="87" y="3"/>
                    </a:lnTo>
                    <a:lnTo>
                      <a:pt x="89" y="3"/>
                    </a:lnTo>
                    <a:lnTo>
                      <a:pt x="89" y="3"/>
                    </a:lnTo>
                    <a:lnTo>
                      <a:pt x="90" y="3"/>
                    </a:lnTo>
                    <a:lnTo>
                      <a:pt x="90" y="5"/>
                    </a:lnTo>
                    <a:lnTo>
                      <a:pt x="90" y="5"/>
                    </a:lnTo>
                    <a:lnTo>
                      <a:pt x="92" y="5"/>
                    </a:lnTo>
                    <a:lnTo>
                      <a:pt x="93" y="5"/>
                    </a:lnTo>
                    <a:lnTo>
                      <a:pt x="95" y="5"/>
                    </a:lnTo>
                    <a:lnTo>
                      <a:pt x="96" y="5"/>
                    </a:lnTo>
                    <a:lnTo>
                      <a:pt x="98" y="5"/>
                    </a:lnTo>
                    <a:lnTo>
                      <a:pt x="98" y="5"/>
                    </a:lnTo>
                    <a:lnTo>
                      <a:pt x="101" y="6"/>
                    </a:lnTo>
                    <a:lnTo>
                      <a:pt x="103" y="5"/>
                    </a:lnTo>
                    <a:lnTo>
                      <a:pt x="104" y="5"/>
                    </a:lnTo>
                    <a:lnTo>
                      <a:pt x="106" y="6"/>
                    </a:lnTo>
                    <a:lnTo>
                      <a:pt x="107" y="8"/>
                    </a:lnTo>
                    <a:lnTo>
                      <a:pt x="109" y="9"/>
                    </a:lnTo>
                    <a:lnTo>
                      <a:pt x="114" y="9"/>
                    </a:lnTo>
                    <a:lnTo>
                      <a:pt x="114" y="11"/>
                    </a:lnTo>
                    <a:lnTo>
                      <a:pt x="115" y="13"/>
                    </a:lnTo>
                    <a:lnTo>
                      <a:pt x="119" y="16"/>
                    </a:lnTo>
                    <a:lnTo>
                      <a:pt x="122" y="19"/>
                    </a:lnTo>
                    <a:lnTo>
                      <a:pt x="125" y="22"/>
                    </a:lnTo>
                    <a:lnTo>
                      <a:pt x="128" y="24"/>
                    </a:lnTo>
                    <a:lnTo>
                      <a:pt x="130" y="27"/>
                    </a:lnTo>
                    <a:lnTo>
                      <a:pt x="130" y="28"/>
                    </a:lnTo>
                    <a:lnTo>
                      <a:pt x="131" y="30"/>
                    </a:lnTo>
                    <a:lnTo>
                      <a:pt x="133" y="30"/>
                    </a:lnTo>
                    <a:lnTo>
                      <a:pt x="134" y="31"/>
                    </a:lnTo>
                    <a:lnTo>
                      <a:pt x="134" y="33"/>
                    </a:lnTo>
                    <a:lnTo>
                      <a:pt x="136" y="35"/>
                    </a:lnTo>
                    <a:lnTo>
                      <a:pt x="134" y="36"/>
                    </a:lnTo>
                    <a:lnTo>
                      <a:pt x="133" y="39"/>
                    </a:lnTo>
                    <a:lnTo>
                      <a:pt x="131" y="43"/>
                    </a:lnTo>
                    <a:lnTo>
                      <a:pt x="130" y="44"/>
                    </a:lnTo>
                    <a:lnTo>
                      <a:pt x="128" y="46"/>
                    </a:lnTo>
                    <a:lnTo>
                      <a:pt x="128" y="46"/>
                    </a:lnTo>
                    <a:lnTo>
                      <a:pt x="128" y="47"/>
                    </a:lnTo>
                    <a:lnTo>
                      <a:pt x="128" y="50"/>
                    </a:lnTo>
                    <a:lnTo>
                      <a:pt x="128" y="54"/>
                    </a:lnTo>
                    <a:lnTo>
                      <a:pt x="128" y="57"/>
                    </a:lnTo>
                    <a:lnTo>
                      <a:pt x="130" y="57"/>
                    </a:lnTo>
                    <a:lnTo>
                      <a:pt x="130" y="57"/>
                    </a:lnTo>
                    <a:lnTo>
                      <a:pt x="131" y="57"/>
                    </a:lnTo>
                    <a:lnTo>
                      <a:pt x="133" y="57"/>
                    </a:lnTo>
                    <a:lnTo>
                      <a:pt x="136" y="55"/>
                    </a:lnTo>
                    <a:lnTo>
                      <a:pt x="137" y="55"/>
                    </a:lnTo>
                    <a:lnTo>
                      <a:pt x="139" y="55"/>
                    </a:lnTo>
                    <a:lnTo>
                      <a:pt x="141" y="55"/>
                    </a:lnTo>
                    <a:lnTo>
                      <a:pt x="142" y="55"/>
                    </a:lnTo>
                    <a:lnTo>
                      <a:pt x="142" y="55"/>
                    </a:lnTo>
                    <a:lnTo>
                      <a:pt x="144" y="57"/>
                    </a:lnTo>
                    <a:lnTo>
                      <a:pt x="144" y="55"/>
                    </a:lnTo>
                    <a:lnTo>
                      <a:pt x="144" y="57"/>
                    </a:lnTo>
                    <a:lnTo>
                      <a:pt x="144" y="57"/>
                    </a:lnTo>
                    <a:lnTo>
                      <a:pt x="142" y="58"/>
                    </a:lnTo>
                    <a:lnTo>
                      <a:pt x="142" y="58"/>
                    </a:lnTo>
                    <a:lnTo>
                      <a:pt x="141" y="61"/>
                    </a:lnTo>
                    <a:lnTo>
                      <a:pt x="141" y="61"/>
                    </a:lnTo>
                    <a:lnTo>
                      <a:pt x="141" y="61"/>
                    </a:lnTo>
                    <a:lnTo>
                      <a:pt x="141" y="63"/>
                    </a:lnTo>
                    <a:lnTo>
                      <a:pt x="142" y="65"/>
                    </a:lnTo>
                    <a:lnTo>
                      <a:pt x="142" y="66"/>
                    </a:lnTo>
                    <a:lnTo>
                      <a:pt x="144" y="68"/>
                    </a:lnTo>
                    <a:lnTo>
                      <a:pt x="144" y="68"/>
                    </a:lnTo>
                    <a:lnTo>
                      <a:pt x="145" y="71"/>
                    </a:lnTo>
                    <a:lnTo>
                      <a:pt x="147" y="71"/>
                    </a:lnTo>
                    <a:lnTo>
                      <a:pt x="148" y="72"/>
                    </a:lnTo>
                    <a:lnTo>
                      <a:pt x="148" y="74"/>
                    </a:lnTo>
                    <a:lnTo>
                      <a:pt x="150" y="76"/>
                    </a:lnTo>
                    <a:lnTo>
                      <a:pt x="152" y="77"/>
                    </a:lnTo>
                    <a:lnTo>
                      <a:pt x="152" y="79"/>
                    </a:lnTo>
                    <a:lnTo>
                      <a:pt x="153" y="80"/>
                    </a:lnTo>
                    <a:lnTo>
                      <a:pt x="155" y="80"/>
                    </a:lnTo>
                    <a:lnTo>
                      <a:pt x="158" y="82"/>
                    </a:lnTo>
                    <a:lnTo>
                      <a:pt x="160" y="85"/>
                    </a:lnTo>
                    <a:lnTo>
                      <a:pt x="160" y="85"/>
                    </a:lnTo>
                    <a:lnTo>
                      <a:pt x="164" y="87"/>
                    </a:lnTo>
                    <a:lnTo>
                      <a:pt x="169" y="88"/>
                    </a:lnTo>
                    <a:lnTo>
                      <a:pt x="172" y="90"/>
                    </a:lnTo>
                    <a:lnTo>
                      <a:pt x="177" y="91"/>
                    </a:lnTo>
                    <a:lnTo>
                      <a:pt x="182" y="93"/>
                    </a:lnTo>
                    <a:lnTo>
                      <a:pt x="186" y="95"/>
                    </a:lnTo>
                    <a:lnTo>
                      <a:pt x="193" y="96"/>
                    </a:lnTo>
                    <a:lnTo>
                      <a:pt x="197" y="98"/>
                    </a:lnTo>
                    <a:lnTo>
                      <a:pt x="202" y="99"/>
                    </a:lnTo>
                    <a:lnTo>
                      <a:pt x="202" y="99"/>
                    </a:lnTo>
                    <a:lnTo>
                      <a:pt x="218" y="99"/>
                    </a:lnTo>
                    <a:lnTo>
                      <a:pt x="213" y="102"/>
                    </a:lnTo>
                    <a:lnTo>
                      <a:pt x="210" y="107"/>
                    </a:lnTo>
                    <a:lnTo>
                      <a:pt x="205" y="110"/>
                    </a:lnTo>
                    <a:lnTo>
                      <a:pt x="202" y="113"/>
                    </a:lnTo>
                    <a:lnTo>
                      <a:pt x="199" y="118"/>
                    </a:lnTo>
                    <a:lnTo>
                      <a:pt x="194" y="121"/>
                    </a:lnTo>
                    <a:lnTo>
                      <a:pt x="191" y="124"/>
                    </a:lnTo>
                    <a:lnTo>
                      <a:pt x="188" y="128"/>
                    </a:lnTo>
                    <a:lnTo>
                      <a:pt x="183" y="132"/>
                    </a:lnTo>
                    <a:lnTo>
                      <a:pt x="180" y="135"/>
                    </a:lnTo>
                    <a:lnTo>
                      <a:pt x="177" y="140"/>
                    </a:lnTo>
                    <a:lnTo>
                      <a:pt x="174" y="143"/>
                    </a:lnTo>
                    <a:lnTo>
                      <a:pt x="174" y="143"/>
                    </a:lnTo>
                    <a:lnTo>
                      <a:pt x="169" y="143"/>
                    </a:lnTo>
                    <a:lnTo>
                      <a:pt x="166" y="143"/>
                    </a:lnTo>
                    <a:lnTo>
                      <a:pt x="160" y="143"/>
                    </a:lnTo>
                    <a:lnTo>
                      <a:pt x="160" y="143"/>
                    </a:lnTo>
                    <a:lnTo>
                      <a:pt x="158" y="143"/>
                    </a:lnTo>
                    <a:lnTo>
                      <a:pt x="158" y="143"/>
                    </a:lnTo>
                    <a:lnTo>
                      <a:pt x="153" y="145"/>
                    </a:lnTo>
                    <a:lnTo>
                      <a:pt x="153" y="145"/>
                    </a:lnTo>
                    <a:lnTo>
                      <a:pt x="150" y="147"/>
                    </a:lnTo>
                    <a:lnTo>
                      <a:pt x="147" y="148"/>
                    </a:lnTo>
                    <a:lnTo>
                      <a:pt x="145" y="148"/>
                    </a:lnTo>
                    <a:lnTo>
                      <a:pt x="144" y="151"/>
                    </a:lnTo>
                    <a:lnTo>
                      <a:pt x="144" y="151"/>
                    </a:lnTo>
                    <a:lnTo>
                      <a:pt x="144" y="153"/>
                    </a:lnTo>
                    <a:lnTo>
                      <a:pt x="142" y="153"/>
                    </a:lnTo>
                    <a:lnTo>
                      <a:pt x="136" y="154"/>
                    </a:lnTo>
                    <a:lnTo>
                      <a:pt x="134" y="154"/>
                    </a:lnTo>
                    <a:lnTo>
                      <a:pt x="131" y="154"/>
                    </a:lnTo>
                    <a:lnTo>
                      <a:pt x="130" y="156"/>
                    </a:lnTo>
                    <a:lnTo>
                      <a:pt x="130" y="158"/>
                    </a:lnTo>
                    <a:lnTo>
                      <a:pt x="126" y="158"/>
                    </a:lnTo>
                    <a:lnTo>
                      <a:pt x="123" y="158"/>
                    </a:lnTo>
                    <a:lnTo>
                      <a:pt x="122" y="158"/>
                    </a:lnTo>
                    <a:lnTo>
                      <a:pt x="122" y="158"/>
                    </a:lnTo>
                    <a:lnTo>
                      <a:pt x="120" y="158"/>
                    </a:lnTo>
                    <a:lnTo>
                      <a:pt x="119" y="158"/>
                    </a:lnTo>
                    <a:lnTo>
                      <a:pt x="117" y="158"/>
                    </a:lnTo>
                    <a:lnTo>
                      <a:pt x="117" y="156"/>
                    </a:lnTo>
                    <a:lnTo>
                      <a:pt x="115" y="154"/>
                    </a:lnTo>
                    <a:lnTo>
                      <a:pt x="114" y="153"/>
                    </a:lnTo>
                    <a:lnTo>
                      <a:pt x="109" y="154"/>
                    </a:lnTo>
                    <a:lnTo>
                      <a:pt x="106" y="156"/>
                    </a:lnTo>
                    <a:lnTo>
                      <a:pt x="103" y="158"/>
                    </a:lnTo>
                    <a:lnTo>
                      <a:pt x="100" y="159"/>
                    </a:lnTo>
                    <a:lnTo>
                      <a:pt x="100" y="161"/>
                    </a:lnTo>
                    <a:lnTo>
                      <a:pt x="96" y="162"/>
                    </a:lnTo>
                    <a:lnTo>
                      <a:pt x="95" y="164"/>
                    </a:lnTo>
                    <a:lnTo>
                      <a:pt x="95" y="165"/>
                    </a:lnTo>
                    <a:lnTo>
                      <a:pt x="90" y="164"/>
                    </a:lnTo>
                    <a:lnTo>
                      <a:pt x="90" y="164"/>
                    </a:lnTo>
                    <a:lnTo>
                      <a:pt x="87" y="164"/>
                    </a:lnTo>
                    <a:lnTo>
                      <a:pt x="84" y="164"/>
                    </a:lnTo>
                    <a:lnTo>
                      <a:pt x="82" y="162"/>
                    </a:lnTo>
                    <a:lnTo>
                      <a:pt x="79" y="162"/>
                    </a:lnTo>
                    <a:lnTo>
                      <a:pt x="76" y="162"/>
                    </a:lnTo>
                    <a:lnTo>
                      <a:pt x="74" y="162"/>
                    </a:lnTo>
                    <a:lnTo>
                      <a:pt x="73" y="161"/>
                    </a:lnTo>
                    <a:lnTo>
                      <a:pt x="70" y="159"/>
                    </a:lnTo>
                    <a:lnTo>
                      <a:pt x="66" y="158"/>
                    </a:lnTo>
                    <a:lnTo>
                      <a:pt x="65" y="156"/>
                    </a:lnTo>
                    <a:lnTo>
                      <a:pt x="60" y="153"/>
                    </a:lnTo>
                    <a:lnTo>
                      <a:pt x="57" y="151"/>
                    </a:lnTo>
                    <a:lnTo>
                      <a:pt x="57" y="151"/>
                    </a:lnTo>
                    <a:lnTo>
                      <a:pt x="55" y="151"/>
                    </a:lnTo>
                    <a:lnTo>
                      <a:pt x="52" y="151"/>
                    </a:lnTo>
                    <a:lnTo>
                      <a:pt x="48" y="151"/>
                    </a:lnTo>
                    <a:lnTo>
                      <a:pt x="46" y="151"/>
                    </a:lnTo>
                    <a:lnTo>
                      <a:pt x="44" y="150"/>
                    </a:lnTo>
                    <a:lnTo>
                      <a:pt x="44" y="150"/>
                    </a:lnTo>
                    <a:lnTo>
                      <a:pt x="43" y="148"/>
                    </a:lnTo>
                    <a:lnTo>
                      <a:pt x="41" y="147"/>
                    </a:lnTo>
                    <a:lnTo>
                      <a:pt x="41" y="145"/>
                    </a:lnTo>
                    <a:lnTo>
                      <a:pt x="41" y="143"/>
                    </a:lnTo>
                    <a:lnTo>
                      <a:pt x="41" y="142"/>
                    </a:lnTo>
                    <a:lnTo>
                      <a:pt x="41" y="140"/>
                    </a:lnTo>
                    <a:lnTo>
                      <a:pt x="41" y="140"/>
                    </a:lnTo>
                    <a:lnTo>
                      <a:pt x="41" y="139"/>
                    </a:lnTo>
                    <a:lnTo>
                      <a:pt x="40" y="137"/>
                    </a:lnTo>
                    <a:lnTo>
                      <a:pt x="37" y="137"/>
                    </a:lnTo>
                    <a:lnTo>
                      <a:pt x="37" y="137"/>
                    </a:lnTo>
                    <a:lnTo>
                      <a:pt x="35" y="137"/>
                    </a:lnTo>
                    <a:lnTo>
                      <a:pt x="35" y="137"/>
                    </a:lnTo>
                    <a:lnTo>
                      <a:pt x="33" y="137"/>
                    </a:lnTo>
                    <a:lnTo>
                      <a:pt x="33" y="137"/>
                    </a:lnTo>
                    <a:lnTo>
                      <a:pt x="33" y="135"/>
                    </a:lnTo>
                    <a:lnTo>
                      <a:pt x="33" y="135"/>
                    </a:lnTo>
                    <a:lnTo>
                      <a:pt x="33" y="135"/>
                    </a:lnTo>
                    <a:lnTo>
                      <a:pt x="32" y="134"/>
                    </a:lnTo>
                    <a:lnTo>
                      <a:pt x="30" y="132"/>
                    </a:lnTo>
                    <a:lnTo>
                      <a:pt x="30" y="131"/>
                    </a:lnTo>
                    <a:lnTo>
                      <a:pt x="30" y="131"/>
                    </a:lnTo>
                    <a:lnTo>
                      <a:pt x="29" y="128"/>
                    </a:lnTo>
                    <a:lnTo>
                      <a:pt x="29" y="126"/>
                    </a:lnTo>
                    <a:lnTo>
                      <a:pt x="27" y="124"/>
                    </a:lnTo>
                    <a:lnTo>
                      <a:pt x="26" y="120"/>
                    </a:lnTo>
                    <a:lnTo>
                      <a:pt x="26" y="118"/>
                    </a:lnTo>
                    <a:lnTo>
                      <a:pt x="24" y="118"/>
                    </a:lnTo>
                    <a:lnTo>
                      <a:pt x="24" y="117"/>
                    </a:lnTo>
                    <a:lnTo>
                      <a:pt x="22" y="115"/>
                    </a:lnTo>
                    <a:lnTo>
                      <a:pt x="19" y="113"/>
                    </a:lnTo>
                    <a:lnTo>
                      <a:pt x="18" y="112"/>
                    </a:lnTo>
                    <a:lnTo>
                      <a:pt x="16" y="110"/>
                    </a:lnTo>
                    <a:lnTo>
                      <a:pt x="16" y="109"/>
                    </a:lnTo>
                    <a:lnTo>
                      <a:pt x="16" y="109"/>
                    </a:lnTo>
                    <a:lnTo>
                      <a:pt x="14" y="107"/>
                    </a:lnTo>
                    <a:lnTo>
                      <a:pt x="14" y="107"/>
                    </a:lnTo>
                    <a:lnTo>
                      <a:pt x="10" y="104"/>
                    </a:lnTo>
                    <a:lnTo>
                      <a:pt x="10" y="104"/>
                    </a:lnTo>
                    <a:lnTo>
                      <a:pt x="8" y="104"/>
                    </a:lnTo>
                    <a:lnTo>
                      <a:pt x="7" y="104"/>
                    </a:lnTo>
                    <a:lnTo>
                      <a:pt x="3" y="102"/>
                    </a:lnTo>
                    <a:lnTo>
                      <a:pt x="2" y="102"/>
                    </a:lnTo>
                    <a:lnTo>
                      <a:pt x="0" y="101"/>
                    </a:lnTo>
                    <a:lnTo>
                      <a:pt x="0" y="101"/>
                    </a:lnTo>
                    <a:lnTo>
                      <a:pt x="0" y="99"/>
                    </a:lnTo>
                    <a:lnTo>
                      <a:pt x="2" y="99"/>
                    </a:lnTo>
                    <a:lnTo>
                      <a:pt x="3" y="96"/>
                    </a:lnTo>
                    <a:lnTo>
                      <a:pt x="3" y="93"/>
                    </a:lnTo>
                    <a:lnTo>
                      <a:pt x="5" y="93"/>
                    </a:lnTo>
                    <a:lnTo>
                      <a:pt x="7" y="93"/>
                    </a:lnTo>
                    <a:lnTo>
                      <a:pt x="8" y="93"/>
                    </a:lnTo>
                    <a:lnTo>
                      <a:pt x="10" y="93"/>
                    </a:lnTo>
                    <a:lnTo>
                      <a:pt x="13" y="93"/>
                    </a:lnTo>
                    <a:lnTo>
                      <a:pt x="14" y="93"/>
                    </a:lnTo>
                    <a:lnTo>
                      <a:pt x="16" y="93"/>
                    </a:lnTo>
                    <a:lnTo>
                      <a:pt x="16" y="91"/>
                    </a:lnTo>
                    <a:lnTo>
                      <a:pt x="16" y="91"/>
                    </a:lnTo>
                    <a:lnTo>
                      <a:pt x="16" y="90"/>
                    </a:lnTo>
                    <a:lnTo>
                      <a:pt x="16" y="88"/>
                    </a:lnTo>
                    <a:lnTo>
                      <a:pt x="16" y="85"/>
                    </a:lnTo>
                    <a:lnTo>
                      <a:pt x="16" y="82"/>
                    </a:lnTo>
                    <a:lnTo>
                      <a:pt x="16" y="79"/>
                    </a:lnTo>
                    <a:lnTo>
                      <a:pt x="16" y="79"/>
                    </a:lnTo>
                    <a:lnTo>
                      <a:pt x="16" y="77"/>
                    </a:lnTo>
                    <a:lnTo>
                      <a:pt x="18" y="74"/>
                    </a:lnTo>
                    <a:lnTo>
                      <a:pt x="18" y="72"/>
                    </a:lnTo>
                    <a:lnTo>
                      <a:pt x="18" y="71"/>
                    </a:lnTo>
                    <a:lnTo>
                      <a:pt x="19" y="69"/>
                    </a:lnTo>
                    <a:lnTo>
                      <a:pt x="19" y="68"/>
                    </a:lnTo>
                    <a:lnTo>
                      <a:pt x="19" y="66"/>
                    </a:lnTo>
                    <a:lnTo>
                      <a:pt x="19" y="63"/>
                    </a:lnTo>
                    <a:lnTo>
                      <a:pt x="21" y="61"/>
                    </a:lnTo>
                    <a:lnTo>
                      <a:pt x="21" y="58"/>
                    </a:lnTo>
                    <a:lnTo>
                      <a:pt x="22" y="58"/>
                    </a:lnTo>
                    <a:lnTo>
                      <a:pt x="24" y="58"/>
                    </a:lnTo>
                    <a:lnTo>
                      <a:pt x="24" y="58"/>
                    </a:lnTo>
                    <a:lnTo>
                      <a:pt x="26" y="58"/>
                    </a:lnTo>
                    <a:lnTo>
                      <a:pt x="27" y="60"/>
                    </a:lnTo>
                    <a:lnTo>
                      <a:pt x="27" y="60"/>
                    </a:lnTo>
                    <a:lnTo>
                      <a:pt x="29" y="58"/>
                    </a:lnTo>
                    <a:lnTo>
                      <a:pt x="29" y="58"/>
                    </a:lnTo>
                    <a:lnTo>
                      <a:pt x="29" y="57"/>
                    </a:lnTo>
                    <a:lnTo>
                      <a:pt x="29" y="54"/>
                    </a:lnTo>
                    <a:lnTo>
                      <a:pt x="29" y="52"/>
                    </a:lnTo>
                    <a:lnTo>
                      <a:pt x="30" y="50"/>
                    </a:lnTo>
                    <a:lnTo>
                      <a:pt x="30" y="47"/>
                    </a:lnTo>
                    <a:lnTo>
                      <a:pt x="30" y="46"/>
                    </a:lnTo>
                    <a:lnTo>
                      <a:pt x="32" y="44"/>
                    </a:lnTo>
                    <a:lnTo>
                      <a:pt x="33" y="43"/>
                    </a:lnTo>
                    <a:lnTo>
                      <a:pt x="35" y="39"/>
                    </a:lnTo>
                    <a:lnTo>
                      <a:pt x="37" y="36"/>
                    </a:lnTo>
                    <a:lnTo>
                      <a:pt x="38" y="33"/>
                    </a:lnTo>
                    <a:lnTo>
                      <a:pt x="40" y="31"/>
                    </a:lnTo>
                    <a:lnTo>
                      <a:pt x="40" y="31"/>
                    </a:lnTo>
                    <a:lnTo>
                      <a:pt x="41" y="31"/>
                    </a:lnTo>
                    <a:lnTo>
                      <a:pt x="44" y="31"/>
                    </a:lnTo>
                    <a:lnTo>
                      <a:pt x="46" y="31"/>
                    </a:lnTo>
                    <a:lnTo>
                      <a:pt x="46" y="30"/>
                    </a:lnTo>
                    <a:lnTo>
                      <a:pt x="46" y="30"/>
                    </a:lnTo>
                    <a:lnTo>
                      <a:pt x="46" y="28"/>
                    </a:lnTo>
                    <a:lnTo>
                      <a:pt x="46" y="25"/>
                    </a:lnTo>
                    <a:lnTo>
                      <a:pt x="48" y="22"/>
                    </a:lnTo>
                    <a:lnTo>
                      <a:pt x="48" y="20"/>
                    </a:lnTo>
                    <a:lnTo>
                      <a:pt x="49" y="20"/>
                    </a:lnTo>
                    <a:lnTo>
                      <a:pt x="49" y="19"/>
                    </a:lnTo>
                    <a:lnTo>
                      <a:pt x="49" y="17"/>
                    </a:lnTo>
                    <a:lnTo>
                      <a:pt x="51" y="14"/>
                    </a:lnTo>
                    <a:lnTo>
                      <a:pt x="51" y="13"/>
                    </a:lnTo>
                    <a:lnTo>
                      <a:pt x="52" y="8"/>
                    </a:lnTo>
                    <a:lnTo>
                      <a:pt x="52" y="8"/>
                    </a:lnTo>
                    <a:lnTo>
                      <a:pt x="54" y="8"/>
                    </a:lnTo>
                    <a:lnTo>
                      <a:pt x="55" y="8"/>
                    </a:lnTo>
                    <a:lnTo>
                      <a:pt x="57" y="8"/>
                    </a:lnTo>
                    <a:lnTo>
                      <a:pt x="59" y="8"/>
                    </a:lnTo>
                    <a:lnTo>
                      <a:pt x="60" y="8"/>
                    </a:lnTo>
                    <a:lnTo>
                      <a:pt x="60" y="8"/>
                    </a:lnTo>
                    <a:lnTo>
                      <a:pt x="60" y="6"/>
                    </a:lnTo>
                    <a:lnTo>
                      <a:pt x="62" y="6"/>
                    </a:lnTo>
                    <a:lnTo>
                      <a:pt x="62" y="6"/>
                    </a:lnTo>
                    <a:lnTo>
                      <a:pt x="63" y="6"/>
                    </a:lnTo>
                    <a:lnTo>
                      <a:pt x="66" y="9"/>
                    </a:lnTo>
                    <a:lnTo>
                      <a:pt x="66" y="9"/>
                    </a:lnTo>
                    <a:lnTo>
                      <a:pt x="66" y="9"/>
                    </a:lnTo>
                    <a:lnTo>
                      <a:pt x="68" y="8"/>
                    </a:lnTo>
                    <a:lnTo>
                      <a:pt x="68" y="5"/>
                    </a:lnTo>
                    <a:lnTo>
                      <a:pt x="71" y="2"/>
                    </a:lnTo>
                    <a:lnTo>
                      <a:pt x="7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0" name="Freeform 282">
                <a:extLst>
                  <a:ext uri="{FF2B5EF4-FFF2-40B4-BE49-F238E27FC236}">
                    <a16:creationId xmlns:a16="http://schemas.microsoft.com/office/drawing/2014/main" id="{835AC05E-68EE-4F92-8809-87D1483367C4}"/>
                  </a:ext>
                </a:extLst>
              </p:cNvPr>
              <p:cNvSpPr>
                <a:spLocks noEditPoints="1"/>
              </p:cNvSpPr>
              <p:nvPr/>
            </p:nvSpPr>
            <p:spPr bwMode="auto">
              <a:xfrm>
                <a:off x="5252348" y="3106046"/>
                <a:ext cx="633498" cy="518493"/>
              </a:xfrm>
              <a:custGeom>
                <a:avLst/>
                <a:gdLst>
                  <a:gd name="T0" fmla="*/ 39 w 325"/>
                  <a:gd name="T1" fmla="*/ 258 h 266"/>
                  <a:gd name="T2" fmla="*/ 34 w 325"/>
                  <a:gd name="T3" fmla="*/ 261 h 266"/>
                  <a:gd name="T4" fmla="*/ 16 w 325"/>
                  <a:gd name="T5" fmla="*/ 258 h 266"/>
                  <a:gd name="T6" fmla="*/ 30 w 325"/>
                  <a:gd name="T7" fmla="*/ 250 h 266"/>
                  <a:gd name="T8" fmla="*/ 19 w 325"/>
                  <a:gd name="T9" fmla="*/ 255 h 266"/>
                  <a:gd name="T10" fmla="*/ 63 w 325"/>
                  <a:gd name="T11" fmla="*/ 248 h 266"/>
                  <a:gd name="T12" fmla="*/ 57 w 325"/>
                  <a:gd name="T13" fmla="*/ 256 h 266"/>
                  <a:gd name="T14" fmla="*/ 6 w 325"/>
                  <a:gd name="T15" fmla="*/ 248 h 266"/>
                  <a:gd name="T16" fmla="*/ 68 w 325"/>
                  <a:gd name="T17" fmla="*/ 241 h 266"/>
                  <a:gd name="T18" fmla="*/ 63 w 325"/>
                  <a:gd name="T19" fmla="*/ 244 h 266"/>
                  <a:gd name="T20" fmla="*/ 285 w 325"/>
                  <a:gd name="T21" fmla="*/ 88 h 266"/>
                  <a:gd name="T22" fmla="*/ 284 w 325"/>
                  <a:gd name="T23" fmla="*/ 83 h 266"/>
                  <a:gd name="T24" fmla="*/ 285 w 325"/>
                  <a:gd name="T25" fmla="*/ 80 h 266"/>
                  <a:gd name="T26" fmla="*/ 310 w 325"/>
                  <a:gd name="T27" fmla="*/ 69 h 266"/>
                  <a:gd name="T28" fmla="*/ 309 w 325"/>
                  <a:gd name="T29" fmla="*/ 77 h 266"/>
                  <a:gd name="T30" fmla="*/ 299 w 325"/>
                  <a:gd name="T31" fmla="*/ 74 h 266"/>
                  <a:gd name="T32" fmla="*/ 325 w 325"/>
                  <a:gd name="T33" fmla="*/ 64 h 266"/>
                  <a:gd name="T34" fmla="*/ 318 w 325"/>
                  <a:gd name="T35" fmla="*/ 64 h 266"/>
                  <a:gd name="T36" fmla="*/ 167 w 325"/>
                  <a:gd name="T37" fmla="*/ 3 h 266"/>
                  <a:gd name="T38" fmla="*/ 200 w 325"/>
                  <a:gd name="T39" fmla="*/ 6 h 266"/>
                  <a:gd name="T40" fmla="*/ 220 w 325"/>
                  <a:gd name="T41" fmla="*/ 6 h 266"/>
                  <a:gd name="T42" fmla="*/ 238 w 325"/>
                  <a:gd name="T43" fmla="*/ 9 h 266"/>
                  <a:gd name="T44" fmla="*/ 241 w 325"/>
                  <a:gd name="T45" fmla="*/ 12 h 266"/>
                  <a:gd name="T46" fmla="*/ 246 w 325"/>
                  <a:gd name="T47" fmla="*/ 14 h 266"/>
                  <a:gd name="T48" fmla="*/ 258 w 325"/>
                  <a:gd name="T49" fmla="*/ 17 h 266"/>
                  <a:gd name="T50" fmla="*/ 268 w 325"/>
                  <a:gd name="T51" fmla="*/ 18 h 266"/>
                  <a:gd name="T52" fmla="*/ 277 w 325"/>
                  <a:gd name="T53" fmla="*/ 17 h 266"/>
                  <a:gd name="T54" fmla="*/ 284 w 325"/>
                  <a:gd name="T55" fmla="*/ 23 h 266"/>
                  <a:gd name="T56" fmla="*/ 291 w 325"/>
                  <a:gd name="T57" fmla="*/ 25 h 266"/>
                  <a:gd name="T58" fmla="*/ 301 w 325"/>
                  <a:gd name="T59" fmla="*/ 25 h 266"/>
                  <a:gd name="T60" fmla="*/ 310 w 325"/>
                  <a:gd name="T61" fmla="*/ 25 h 266"/>
                  <a:gd name="T62" fmla="*/ 310 w 325"/>
                  <a:gd name="T63" fmla="*/ 33 h 266"/>
                  <a:gd name="T64" fmla="*/ 274 w 325"/>
                  <a:gd name="T65" fmla="*/ 50 h 266"/>
                  <a:gd name="T66" fmla="*/ 268 w 325"/>
                  <a:gd name="T67" fmla="*/ 59 h 266"/>
                  <a:gd name="T68" fmla="*/ 265 w 325"/>
                  <a:gd name="T69" fmla="*/ 85 h 266"/>
                  <a:gd name="T70" fmla="*/ 252 w 325"/>
                  <a:gd name="T71" fmla="*/ 100 h 266"/>
                  <a:gd name="T72" fmla="*/ 239 w 325"/>
                  <a:gd name="T73" fmla="*/ 110 h 266"/>
                  <a:gd name="T74" fmla="*/ 222 w 325"/>
                  <a:gd name="T75" fmla="*/ 121 h 266"/>
                  <a:gd name="T76" fmla="*/ 198 w 325"/>
                  <a:gd name="T77" fmla="*/ 122 h 266"/>
                  <a:gd name="T78" fmla="*/ 184 w 325"/>
                  <a:gd name="T79" fmla="*/ 130 h 266"/>
                  <a:gd name="T80" fmla="*/ 172 w 325"/>
                  <a:gd name="T81" fmla="*/ 124 h 266"/>
                  <a:gd name="T82" fmla="*/ 170 w 325"/>
                  <a:gd name="T83" fmla="*/ 118 h 266"/>
                  <a:gd name="T84" fmla="*/ 154 w 325"/>
                  <a:gd name="T85" fmla="*/ 108 h 266"/>
                  <a:gd name="T86" fmla="*/ 162 w 325"/>
                  <a:gd name="T87" fmla="*/ 97 h 266"/>
                  <a:gd name="T88" fmla="*/ 159 w 325"/>
                  <a:gd name="T89" fmla="*/ 86 h 266"/>
                  <a:gd name="T90" fmla="*/ 156 w 325"/>
                  <a:gd name="T91" fmla="*/ 74 h 266"/>
                  <a:gd name="T92" fmla="*/ 162 w 325"/>
                  <a:gd name="T93" fmla="*/ 66 h 266"/>
                  <a:gd name="T94" fmla="*/ 164 w 325"/>
                  <a:gd name="T95" fmla="*/ 59 h 266"/>
                  <a:gd name="T96" fmla="*/ 162 w 325"/>
                  <a:gd name="T97" fmla="*/ 47 h 266"/>
                  <a:gd name="T98" fmla="*/ 173 w 325"/>
                  <a:gd name="T99" fmla="*/ 39 h 266"/>
                  <a:gd name="T100" fmla="*/ 168 w 325"/>
                  <a:gd name="T101" fmla="*/ 33 h 266"/>
                  <a:gd name="T102" fmla="*/ 159 w 325"/>
                  <a:gd name="T103" fmla="*/ 31 h 266"/>
                  <a:gd name="T104" fmla="*/ 151 w 325"/>
                  <a:gd name="T105" fmla="*/ 33 h 266"/>
                  <a:gd name="T106" fmla="*/ 143 w 325"/>
                  <a:gd name="T107" fmla="*/ 33 h 266"/>
                  <a:gd name="T108" fmla="*/ 138 w 325"/>
                  <a:gd name="T109" fmla="*/ 29 h 266"/>
                  <a:gd name="T110" fmla="*/ 135 w 325"/>
                  <a:gd name="T111" fmla="*/ 26 h 266"/>
                  <a:gd name="T112" fmla="*/ 132 w 325"/>
                  <a:gd name="T113" fmla="*/ 20 h 266"/>
                  <a:gd name="T114" fmla="*/ 129 w 325"/>
                  <a:gd name="T115" fmla="*/ 14 h 266"/>
                  <a:gd name="T116" fmla="*/ 143 w 325"/>
                  <a:gd name="T117" fmla="*/ 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 h="266">
                    <a:moveTo>
                      <a:pt x="3" y="263"/>
                    </a:moveTo>
                    <a:lnTo>
                      <a:pt x="4" y="263"/>
                    </a:lnTo>
                    <a:lnTo>
                      <a:pt x="3" y="266"/>
                    </a:lnTo>
                    <a:lnTo>
                      <a:pt x="1" y="264"/>
                    </a:lnTo>
                    <a:lnTo>
                      <a:pt x="1" y="264"/>
                    </a:lnTo>
                    <a:lnTo>
                      <a:pt x="0" y="263"/>
                    </a:lnTo>
                    <a:lnTo>
                      <a:pt x="1" y="263"/>
                    </a:lnTo>
                    <a:lnTo>
                      <a:pt x="3" y="263"/>
                    </a:lnTo>
                    <a:close/>
                    <a:moveTo>
                      <a:pt x="39" y="258"/>
                    </a:moveTo>
                    <a:lnTo>
                      <a:pt x="41" y="258"/>
                    </a:lnTo>
                    <a:lnTo>
                      <a:pt x="41" y="258"/>
                    </a:lnTo>
                    <a:lnTo>
                      <a:pt x="41" y="259"/>
                    </a:lnTo>
                    <a:lnTo>
                      <a:pt x="41" y="261"/>
                    </a:lnTo>
                    <a:lnTo>
                      <a:pt x="39" y="263"/>
                    </a:lnTo>
                    <a:lnTo>
                      <a:pt x="38" y="264"/>
                    </a:lnTo>
                    <a:lnTo>
                      <a:pt x="36" y="264"/>
                    </a:lnTo>
                    <a:lnTo>
                      <a:pt x="36" y="263"/>
                    </a:lnTo>
                    <a:lnTo>
                      <a:pt x="34" y="261"/>
                    </a:lnTo>
                    <a:lnTo>
                      <a:pt x="34" y="259"/>
                    </a:lnTo>
                    <a:lnTo>
                      <a:pt x="36" y="259"/>
                    </a:lnTo>
                    <a:lnTo>
                      <a:pt x="36" y="258"/>
                    </a:lnTo>
                    <a:lnTo>
                      <a:pt x="39" y="258"/>
                    </a:lnTo>
                    <a:lnTo>
                      <a:pt x="39" y="258"/>
                    </a:lnTo>
                    <a:lnTo>
                      <a:pt x="39" y="258"/>
                    </a:lnTo>
                    <a:close/>
                    <a:moveTo>
                      <a:pt x="14" y="256"/>
                    </a:moveTo>
                    <a:lnTo>
                      <a:pt x="14" y="256"/>
                    </a:lnTo>
                    <a:lnTo>
                      <a:pt x="16" y="258"/>
                    </a:lnTo>
                    <a:lnTo>
                      <a:pt x="16" y="258"/>
                    </a:lnTo>
                    <a:lnTo>
                      <a:pt x="16" y="258"/>
                    </a:lnTo>
                    <a:lnTo>
                      <a:pt x="14" y="259"/>
                    </a:lnTo>
                    <a:lnTo>
                      <a:pt x="14" y="259"/>
                    </a:lnTo>
                    <a:lnTo>
                      <a:pt x="12" y="259"/>
                    </a:lnTo>
                    <a:lnTo>
                      <a:pt x="12" y="258"/>
                    </a:lnTo>
                    <a:lnTo>
                      <a:pt x="12" y="256"/>
                    </a:lnTo>
                    <a:lnTo>
                      <a:pt x="14" y="256"/>
                    </a:lnTo>
                    <a:close/>
                    <a:moveTo>
                      <a:pt x="30" y="250"/>
                    </a:moveTo>
                    <a:lnTo>
                      <a:pt x="30" y="252"/>
                    </a:lnTo>
                    <a:lnTo>
                      <a:pt x="27" y="253"/>
                    </a:lnTo>
                    <a:lnTo>
                      <a:pt x="25" y="258"/>
                    </a:lnTo>
                    <a:lnTo>
                      <a:pt x="25" y="259"/>
                    </a:lnTo>
                    <a:lnTo>
                      <a:pt x="23" y="259"/>
                    </a:lnTo>
                    <a:lnTo>
                      <a:pt x="22" y="259"/>
                    </a:lnTo>
                    <a:lnTo>
                      <a:pt x="20" y="258"/>
                    </a:lnTo>
                    <a:lnTo>
                      <a:pt x="19" y="255"/>
                    </a:lnTo>
                    <a:lnTo>
                      <a:pt x="19" y="255"/>
                    </a:lnTo>
                    <a:lnTo>
                      <a:pt x="19" y="253"/>
                    </a:lnTo>
                    <a:lnTo>
                      <a:pt x="20" y="253"/>
                    </a:lnTo>
                    <a:lnTo>
                      <a:pt x="23" y="253"/>
                    </a:lnTo>
                    <a:lnTo>
                      <a:pt x="23" y="253"/>
                    </a:lnTo>
                    <a:lnTo>
                      <a:pt x="27" y="252"/>
                    </a:lnTo>
                    <a:lnTo>
                      <a:pt x="30" y="250"/>
                    </a:lnTo>
                    <a:close/>
                    <a:moveTo>
                      <a:pt x="61" y="248"/>
                    </a:moveTo>
                    <a:lnTo>
                      <a:pt x="63" y="248"/>
                    </a:lnTo>
                    <a:lnTo>
                      <a:pt x="63" y="248"/>
                    </a:lnTo>
                    <a:lnTo>
                      <a:pt x="63" y="250"/>
                    </a:lnTo>
                    <a:lnTo>
                      <a:pt x="63" y="253"/>
                    </a:lnTo>
                    <a:lnTo>
                      <a:pt x="61" y="256"/>
                    </a:lnTo>
                    <a:lnTo>
                      <a:pt x="58" y="256"/>
                    </a:lnTo>
                    <a:lnTo>
                      <a:pt x="55" y="259"/>
                    </a:lnTo>
                    <a:lnTo>
                      <a:pt x="53" y="258"/>
                    </a:lnTo>
                    <a:lnTo>
                      <a:pt x="53" y="258"/>
                    </a:lnTo>
                    <a:lnTo>
                      <a:pt x="55" y="258"/>
                    </a:lnTo>
                    <a:lnTo>
                      <a:pt x="57" y="256"/>
                    </a:lnTo>
                    <a:lnTo>
                      <a:pt x="58" y="253"/>
                    </a:lnTo>
                    <a:lnTo>
                      <a:pt x="60" y="250"/>
                    </a:lnTo>
                    <a:lnTo>
                      <a:pt x="60" y="248"/>
                    </a:lnTo>
                    <a:lnTo>
                      <a:pt x="61" y="248"/>
                    </a:lnTo>
                    <a:lnTo>
                      <a:pt x="61" y="248"/>
                    </a:lnTo>
                    <a:close/>
                    <a:moveTo>
                      <a:pt x="6" y="247"/>
                    </a:moveTo>
                    <a:lnTo>
                      <a:pt x="6" y="247"/>
                    </a:lnTo>
                    <a:lnTo>
                      <a:pt x="6" y="248"/>
                    </a:lnTo>
                    <a:lnTo>
                      <a:pt x="6" y="248"/>
                    </a:lnTo>
                    <a:lnTo>
                      <a:pt x="6" y="250"/>
                    </a:lnTo>
                    <a:lnTo>
                      <a:pt x="6" y="252"/>
                    </a:lnTo>
                    <a:lnTo>
                      <a:pt x="4" y="252"/>
                    </a:lnTo>
                    <a:lnTo>
                      <a:pt x="4" y="252"/>
                    </a:lnTo>
                    <a:lnTo>
                      <a:pt x="4" y="252"/>
                    </a:lnTo>
                    <a:lnTo>
                      <a:pt x="3" y="248"/>
                    </a:lnTo>
                    <a:lnTo>
                      <a:pt x="3" y="247"/>
                    </a:lnTo>
                    <a:lnTo>
                      <a:pt x="6" y="247"/>
                    </a:lnTo>
                    <a:close/>
                    <a:moveTo>
                      <a:pt x="68" y="241"/>
                    </a:moveTo>
                    <a:lnTo>
                      <a:pt x="69" y="241"/>
                    </a:lnTo>
                    <a:lnTo>
                      <a:pt x="68" y="242"/>
                    </a:lnTo>
                    <a:lnTo>
                      <a:pt x="68" y="244"/>
                    </a:lnTo>
                    <a:lnTo>
                      <a:pt x="68" y="245"/>
                    </a:lnTo>
                    <a:lnTo>
                      <a:pt x="64" y="245"/>
                    </a:lnTo>
                    <a:lnTo>
                      <a:pt x="63" y="247"/>
                    </a:lnTo>
                    <a:lnTo>
                      <a:pt x="63" y="247"/>
                    </a:lnTo>
                    <a:lnTo>
                      <a:pt x="63" y="244"/>
                    </a:lnTo>
                    <a:lnTo>
                      <a:pt x="63" y="244"/>
                    </a:lnTo>
                    <a:lnTo>
                      <a:pt x="66" y="242"/>
                    </a:lnTo>
                    <a:lnTo>
                      <a:pt x="68" y="242"/>
                    </a:lnTo>
                    <a:lnTo>
                      <a:pt x="68" y="241"/>
                    </a:lnTo>
                    <a:lnTo>
                      <a:pt x="68" y="241"/>
                    </a:lnTo>
                    <a:close/>
                    <a:moveTo>
                      <a:pt x="284" y="86"/>
                    </a:moveTo>
                    <a:lnTo>
                      <a:pt x="285" y="88"/>
                    </a:lnTo>
                    <a:lnTo>
                      <a:pt x="285" y="88"/>
                    </a:lnTo>
                    <a:lnTo>
                      <a:pt x="285" y="88"/>
                    </a:lnTo>
                    <a:lnTo>
                      <a:pt x="285" y="88"/>
                    </a:lnTo>
                    <a:lnTo>
                      <a:pt x="285" y="88"/>
                    </a:lnTo>
                    <a:lnTo>
                      <a:pt x="284" y="88"/>
                    </a:lnTo>
                    <a:lnTo>
                      <a:pt x="284" y="88"/>
                    </a:lnTo>
                    <a:lnTo>
                      <a:pt x="284" y="86"/>
                    </a:lnTo>
                    <a:lnTo>
                      <a:pt x="284" y="86"/>
                    </a:lnTo>
                    <a:close/>
                    <a:moveTo>
                      <a:pt x="285" y="80"/>
                    </a:moveTo>
                    <a:lnTo>
                      <a:pt x="287" y="80"/>
                    </a:lnTo>
                    <a:lnTo>
                      <a:pt x="287" y="81"/>
                    </a:lnTo>
                    <a:lnTo>
                      <a:pt x="284" y="83"/>
                    </a:lnTo>
                    <a:lnTo>
                      <a:pt x="284" y="83"/>
                    </a:lnTo>
                    <a:lnTo>
                      <a:pt x="284" y="85"/>
                    </a:lnTo>
                    <a:lnTo>
                      <a:pt x="280" y="85"/>
                    </a:lnTo>
                    <a:lnTo>
                      <a:pt x="280" y="83"/>
                    </a:lnTo>
                    <a:lnTo>
                      <a:pt x="280" y="83"/>
                    </a:lnTo>
                    <a:lnTo>
                      <a:pt x="282" y="83"/>
                    </a:lnTo>
                    <a:lnTo>
                      <a:pt x="282" y="81"/>
                    </a:lnTo>
                    <a:lnTo>
                      <a:pt x="282" y="81"/>
                    </a:lnTo>
                    <a:lnTo>
                      <a:pt x="285" y="80"/>
                    </a:lnTo>
                    <a:close/>
                    <a:moveTo>
                      <a:pt x="309" y="66"/>
                    </a:moveTo>
                    <a:lnTo>
                      <a:pt x="309" y="66"/>
                    </a:lnTo>
                    <a:lnTo>
                      <a:pt x="309" y="67"/>
                    </a:lnTo>
                    <a:lnTo>
                      <a:pt x="309" y="67"/>
                    </a:lnTo>
                    <a:lnTo>
                      <a:pt x="309" y="67"/>
                    </a:lnTo>
                    <a:lnTo>
                      <a:pt x="309" y="67"/>
                    </a:lnTo>
                    <a:lnTo>
                      <a:pt x="309" y="67"/>
                    </a:lnTo>
                    <a:lnTo>
                      <a:pt x="309" y="69"/>
                    </a:lnTo>
                    <a:lnTo>
                      <a:pt x="310" y="69"/>
                    </a:lnTo>
                    <a:lnTo>
                      <a:pt x="310" y="69"/>
                    </a:lnTo>
                    <a:lnTo>
                      <a:pt x="312" y="69"/>
                    </a:lnTo>
                    <a:lnTo>
                      <a:pt x="312" y="69"/>
                    </a:lnTo>
                    <a:lnTo>
                      <a:pt x="314" y="70"/>
                    </a:lnTo>
                    <a:lnTo>
                      <a:pt x="312" y="72"/>
                    </a:lnTo>
                    <a:lnTo>
                      <a:pt x="310" y="72"/>
                    </a:lnTo>
                    <a:lnTo>
                      <a:pt x="310" y="74"/>
                    </a:lnTo>
                    <a:lnTo>
                      <a:pt x="310" y="75"/>
                    </a:lnTo>
                    <a:lnTo>
                      <a:pt x="309" y="77"/>
                    </a:lnTo>
                    <a:lnTo>
                      <a:pt x="307" y="77"/>
                    </a:lnTo>
                    <a:lnTo>
                      <a:pt x="304" y="75"/>
                    </a:lnTo>
                    <a:lnTo>
                      <a:pt x="302" y="75"/>
                    </a:lnTo>
                    <a:lnTo>
                      <a:pt x="302" y="75"/>
                    </a:lnTo>
                    <a:lnTo>
                      <a:pt x="302" y="74"/>
                    </a:lnTo>
                    <a:lnTo>
                      <a:pt x="302" y="74"/>
                    </a:lnTo>
                    <a:lnTo>
                      <a:pt x="301" y="72"/>
                    </a:lnTo>
                    <a:lnTo>
                      <a:pt x="299" y="74"/>
                    </a:lnTo>
                    <a:lnTo>
                      <a:pt x="299" y="74"/>
                    </a:lnTo>
                    <a:lnTo>
                      <a:pt x="298" y="74"/>
                    </a:lnTo>
                    <a:lnTo>
                      <a:pt x="298" y="74"/>
                    </a:lnTo>
                    <a:lnTo>
                      <a:pt x="298" y="72"/>
                    </a:lnTo>
                    <a:lnTo>
                      <a:pt x="298" y="72"/>
                    </a:lnTo>
                    <a:lnTo>
                      <a:pt x="302" y="67"/>
                    </a:lnTo>
                    <a:lnTo>
                      <a:pt x="304" y="67"/>
                    </a:lnTo>
                    <a:lnTo>
                      <a:pt x="309" y="66"/>
                    </a:lnTo>
                    <a:close/>
                    <a:moveTo>
                      <a:pt x="321" y="64"/>
                    </a:moveTo>
                    <a:lnTo>
                      <a:pt x="325" y="64"/>
                    </a:lnTo>
                    <a:lnTo>
                      <a:pt x="325" y="67"/>
                    </a:lnTo>
                    <a:lnTo>
                      <a:pt x="325" y="67"/>
                    </a:lnTo>
                    <a:lnTo>
                      <a:pt x="325" y="67"/>
                    </a:lnTo>
                    <a:lnTo>
                      <a:pt x="325" y="69"/>
                    </a:lnTo>
                    <a:lnTo>
                      <a:pt x="320" y="66"/>
                    </a:lnTo>
                    <a:lnTo>
                      <a:pt x="318" y="66"/>
                    </a:lnTo>
                    <a:lnTo>
                      <a:pt x="318" y="66"/>
                    </a:lnTo>
                    <a:lnTo>
                      <a:pt x="318" y="64"/>
                    </a:lnTo>
                    <a:lnTo>
                      <a:pt x="318" y="64"/>
                    </a:lnTo>
                    <a:lnTo>
                      <a:pt x="321" y="64"/>
                    </a:lnTo>
                    <a:close/>
                    <a:moveTo>
                      <a:pt x="151" y="0"/>
                    </a:moveTo>
                    <a:lnTo>
                      <a:pt x="153" y="1"/>
                    </a:lnTo>
                    <a:lnTo>
                      <a:pt x="154" y="1"/>
                    </a:lnTo>
                    <a:lnTo>
                      <a:pt x="156" y="1"/>
                    </a:lnTo>
                    <a:lnTo>
                      <a:pt x="157" y="3"/>
                    </a:lnTo>
                    <a:lnTo>
                      <a:pt x="161" y="4"/>
                    </a:lnTo>
                    <a:lnTo>
                      <a:pt x="164" y="3"/>
                    </a:lnTo>
                    <a:lnTo>
                      <a:pt x="167" y="3"/>
                    </a:lnTo>
                    <a:lnTo>
                      <a:pt x="168" y="3"/>
                    </a:lnTo>
                    <a:lnTo>
                      <a:pt x="173" y="3"/>
                    </a:lnTo>
                    <a:lnTo>
                      <a:pt x="175" y="3"/>
                    </a:lnTo>
                    <a:lnTo>
                      <a:pt x="178" y="3"/>
                    </a:lnTo>
                    <a:lnTo>
                      <a:pt x="181" y="3"/>
                    </a:lnTo>
                    <a:lnTo>
                      <a:pt x="186" y="4"/>
                    </a:lnTo>
                    <a:lnTo>
                      <a:pt x="189" y="4"/>
                    </a:lnTo>
                    <a:lnTo>
                      <a:pt x="197" y="6"/>
                    </a:lnTo>
                    <a:lnTo>
                      <a:pt x="200" y="6"/>
                    </a:lnTo>
                    <a:lnTo>
                      <a:pt x="205" y="6"/>
                    </a:lnTo>
                    <a:lnTo>
                      <a:pt x="206" y="4"/>
                    </a:lnTo>
                    <a:lnTo>
                      <a:pt x="208" y="6"/>
                    </a:lnTo>
                    <a:lnTo>
                      <a:pt x="211" y="4"/>
                    </a:lnTo>
                    <a:lnTo>
                      <a:pt x="211" y="4"/>
                    </a:lnTo>
                    <a:lnTo>
                      <a:pt x="213" y="6"/>
                    </a:lnTo>
                    <a:lnTo>
                      <a:pt x="219" y="7"/>
                    </a:lnTo>
                    <a:lnTo>
                      <a:pt x="220" y="6"/>
                    </a:lnTo>
                    <a:lnTo>
                      <a:pt x="220" y="6"/>
                    </a:lnTo>
                    <a:lnTo>
                      <a:pt x="225" y="6"/>
                    </a:lnTo>
                    <a:lnTo>
                      <a:pt x="228" y="7"/>
                    </a:lnTo>
                    <a:lnTo>
                      <a:pt x="232" y="7"/>
                    </a:lnTo>
                    <a:lnTo>
                      <a:pt x="235" y="7"/>
                    </a:lnTo>
                    <a:lnTo>
                      <a:pt x="236" y="6"/>
                    </a:lnTo>
                    <a:lnTo>
                      <a:pt x="236" y="6"/>
                    </a:lnTo>
                    <a:lnTo>
                      <a:pt x="236" y="7"/>
                    </a:lnTo>
                    <a:lnTo>
                      <a:pt x="238" y="7"/>
                    </a:lnTo>
                    <a:lnTo>
                      <a:pt x="238" y="9"/>
                    </a:lnTo>
                    <a:lnTo>
                      <a:pt x="239" y="9"/>
                    </a:lnTo>
                    <a:lnTo>
                      <a:pt x="239" y="9"/>
                    </a:lnTo>
                    <a:lnTo>
                      <a:pt x="241" y="9"/>
                    </a:lnTo>
                    <a:lnTo>
                      <a:pt x="243" y="9"/>
                    </a:lnTo>
                    <a:lnTo>
                      <a:pt x="243" y="11"/>
                    </a:lnTo>
                    <a:lnTo>
                      <a:pt x="243" y="11"/>
                    </a:lnTo>
                    <a:lnTo>
                      <a:pt x="241" y="12"/>
                    </a:lnTo>
                    <a:lnTo>
                      <a:pt x="241" y="12"/>
                    </a:lnTo>
                    <a:lnTo>
                      <a:pt x="241" y="12"/>
                    </a:lnTo>
                    <a:lnTo>
                      <a:pt x="243" y="14"/>
                    </a:lnTo>
                    <a:lnTo>
                      <a:pt x="243" y="14"/>
                    </a:lnTo>
                    <a:lnTo>
                      <a:pt x="243" y="12"/>
                    </a:lnTo>
                    <a:lnTo>
                      <a:pt x="243" y="12"/>
                    </a:lnTo>
                    <a:lnTo>
                      <a:pt x="244" y="12"/>
                    </a:lnTo>
                    <a:lnTo>
                      <a:pt x="244" y="12"/>
                    </a:lnTo>
                    <a:lnTo>
                      <a:pt x="244" y="12"/>
                    </a:lnTo>
                    <a:lnTo>
                      <a:pt x="244" y="12"/>
                    </a:lnTo>
                    <a:lnTo>
                      <a:pt x="246" y="14"/>
                    </a:lnTo>
                    <a:lnTo>
                      <a:pt x="249" y="14"/>
                    </a:lnTo>
                    <a:lnTo>
                      <a:pt x="250" y="14"/>
                    </a:lnTo>
                    <a:lnTo>
                      <a:pt x="252" y="15"/>
                    </a:lnTo>
                    <a:lnTo>
                      <a:pt x="252" y="15"/>
                    </a:lnTo>
                    <a:lnTo>
                      <a:pt x="254" y="17"/>
                    </a:lnTo>
                    <a:lnTo>
                      <a:pt x="255" y="17"/>
                    </a:lnTo>
                    <a:lnTo>
                      <a:pt x="255" y="17"/>
                    </a:lnTo>
                    <a:lnTo>
                      <a:pt x="257" y="17"/>
                    </a:lnTo>
                    <a:lnTo>
                      <a:pt x="258" y="17"/>
                    </a:lnTo>
                    <a:lnTo>
                      <a:pt x="258" y="17"/>
                    </a:lnTo>
                    <a:lnTo>
                      <a:pt x="258" y="17"/>
                    </a:lnTo>
                    <a:lnTo>
                      <a:pt x="260" y="17"/>
                    </a:lnTo>
                    <a:lnTo>
                      <a:pt x="261" y="18"/>
                    </a:lnTo>
                    <a:lnTo>
                      <a:pt x="261" y="18"/>
                    </a:lnTo>
                    <a:lnTo>
                      <a:pt x="261" y="18"/>
                    </a:lnTo>
                    <a:lnTo>
                      <a:pt x="266" y="18"/>
                    </a:lnTo>
                    <a:lnTo>
                      <a:pt x="266" y="18"/>
                    </a:lnTo>
                    <a:lnTo>
                      <a:pt x="268" y="18"/>
                    </a:lnTo>
                    <a:lnTo>
                      <a:pt x="268" y="18"/>
                    </a:lnTo>
                    <a:lnTo>
                      <a:pt x="271" y="18"/>
                    </a:lnTo>
                    <a:lnTo>
                      <a:pt x="273" y="18"/>
                    </a:lnTo>
                    <a:lnTo>
                      <a:pt x="273" y="18"/>
                    </a:lnTo>
                    <a:lnTo>
                      <a:pt x="273" y="17"/>
                    </a:lnTo>
                    <a:lnTo>
                      <a:pt x="273" y="17"/>
                    </a:lnTo>
                    <a:lnTo>
                      <a:pt x="273" y="17"/>
                    </a:lnTo>
                    <a:lnTo>
                      <a:pt x="274" y="17"/>
                    </a:lnTo>
                    <a:lnTo>
                      <a:pt x="277" y="17"/>
                    </a:lnTo>
                    <a:lnTo>
                      <a:pt x="279" y="18"/>
                    </a:lnTo>
                    <a:lnTo>
                      <a:pt x="280" y="18"/>
                    </a:lnTo>
                    <a:lnTo>
                      <a:pt x="282" y="18"/>
                    </a:lnTo>
                    <a:lnTo>
                      <a:pt x="282" y="18"/>
                    </a:lnTo>
                    <a:lnTo>
                      <a:pt x="284" y="20"/>
                    </a:lnTo>
                    <a:lnTo>
                      <a:pt x="284" y="22"/>
                    </a:lnTo>
                    <a:lnTo>
                      <a:pt x="284" y="22"/>
                    </a:lnTo>
                    <a:lnTo>
                      <a:pt x="284" y="22"/>
                    </a:lnTo>
                    <a:lnTo>
                      <a:pt x="284" y="23"/>
                    </a:lnTo>
                    <a:lnTo>
                      <a:pt x="284" y="23"/>
                    </a:lnTo>
                    <a:lnTo>
                      <a:pt x="284" y="23"/>
                    </a:lnTo>
                    <a:lnTo>
                      <a:pt x="285" y="23"/>
                    </a:lnTo>
                    <a:lnTo>
                      <a:pt x="285" y="23"/>
                    </a:lnTo>
                    <a:lnTo>
                      <a:pt x="287" y="22"/>
                    </a:lnTo>
                    <a:lnTo>
                      <a:pt x="287" y="22"/>
                    </a:lnTo>
                    <a:lnTo>
                      <a:pt x="290" y="23"/>
                    </a:lnTo>
                    <a:lnTo>
                      <a:pt x="290" y="23"/>
                    </a:lnTo>
                    <a:lnTo>
                      <a:pt x="291" y="25"/>
                    </a:lnTo>
                    <a:lnTo>
                      <a:pt x="291" y="25"/>
                    </a:lnTo>
                    <a:lnTo>
                      <a:pt x="291" y="25"/>
                    </a:lnTo>
                    <a:lnTo>
                      <a:pt x="293" y="25"/>
                    </a:lnTo>
                    <a:lnTo>
                      <a:pt x="295" y="23"/>
                    </a:lnTo>
                    <a:lnTo>
                      <a:pt x="298" y="25"/>
                    </a:lnTo>
                    <a:lnTo>
                      <a:pt x="299" y="25"/>
                    </a:lnTo>
                    <a:lnTo>
                      <a:pt x="301" y="25"/>
                    </a:lnTo>
                    <a:lnTo>
                      <a:pt x="301" y="25"/>
                    </a:lnTo>
                    <a:lnTo>
                      <a:pt x="301" y="25"/>
                    </a:lnTo>
                    <a:lnTo>
                      <a:pt x="302" y="23"/>
                    </a:lnTo>
                    <a:lnTo>
                      <a:pt x="302" y="23"/>
                    </a:lnTo>
                    <a:lnTo>
                      <a:pt x="304" y="23"/>
                    </a:lnTo>
                    <a:lnTo>
                      <a:pt x="304" y="23"/>
                    </a:lnTo>
                    <a:lnTo>
                      <a:pt x="306" y="23"/>
                    </a:lnTo>
                    <a:lnTo>
                      <a:pt x="307" y="23"/>
                    </a:lnTo>
                    <a:lnTo>
                      <a:pt x="309" y="23"/>
                    </a:lnTo>
                    <a:lnTo>
                      <a:pt x="309" y="23"/>
                    </a:lnTo>
                    <a:lnTo>
                      <a:pt x="310" y="25"/>
                    </a:lnTo>
                    <a:lnTo>
                      <a:pt x="310" y="25"/>
                    </a:lnTo>
                    <a:lnTo>
                      <a:pt x="310" y="26"/>
                    </a:lnTo>
                    <a:lnTo>
                      <a:pt x="309" y="26"/>
                    </a:lnTo>
                    <a:lnTo>
                      <a:pt x="309" y="26"/>
                    </a:lnTo>
                    <a:lnTo>
                      <a:pt x="309" y="28"/>
                    </a:lnTo>
                    <a:lnTo>
                      <a:pt x="309" y="28"/>
                    </a:lnTo>
                    <a:lnTo>
                      <a:pt x="309" y="29"/>
                    </a:lnTo>
                    <a:lnTo>
                      <a:pt x="309" y="29"/>
                    </a:lnTo>
                    <a:lnTo>
                      <a:pt x="310" y="33"/>
                    </a:lnTo>
                    <a:lnTo>
                      <a:pt x="309" y="33"/>
                    </a:lnTo>
                    <a:lnTo>
                      <a:pt x="306" y="34"/>
                    </a:lnTo>
                    <a:lnTo>
                      <a:pt x="296" y="40"/>
                    </a:lnTo>
                    <a:lnTo>
                      <a:pt x="293" y="42"/>
                    </a:lnTo>
                    <a:lnTo>
                      <a:pt x="293" y="44"/>
                    </a:lnTo>
                    <a:lnTo>
                      <a:pt x="285" y="45"/>
                    </a:lnTo>
                    <a:lnTo>
                      <a:pt x="280" y="47"/>
                    </a:lnTo>
                    <a:lnTo>
                      <a:pt x="277" y="47"/>
                    </a:lnTo>
                    <a:lnTo>
                      <a:pt x="274" y="50"/>
                    </a:lnTo>
                    <a:lnTo>
                      <a:pt x="273" y="51"/>
                    </a:lnTo>
                    <a:lnTo>
                      <a:pt x="274" y="51"/>
                    </a:lnTo>
                    <a:lnTo>
                      <a:pt x="276" y="53"/>
                    </a:lnTo>
                    <a:lnTo>
                      <a:pt x="276" y="53"/>
                    </a:lnTo>
                    <a:lnTo>
                      <a:pt x="273" y="55"/>
                    </a:lnTo>
                    <a:lnTo>
                      <a:pt x="273" y="55"/>
                    </a:lnTo>
                    <a:lnTo>
                      <a:pt x="273" y="55"/>
                    </a:lnTo>
                    <a:lnTo>
                      <a:pt x="271" y="55"/>
                    </a:lnTo>
                    <a:lnTo>
                      <a:pt x="268" y="59"/>
                    </a:lnTo>
                    <a:lnTo>
                      <a:pt x="265" y="64"/>
                    </a:lnTo>
                    <a:lnTo>
                      <a:pt x="263" y="66"/>
                    </a:lnTo>
                    <a:lnTo>
                      <a:pt x="261" y="67"/>
                    </a:lnTo>
                    <a:lnTo>
                      <a:pt x="258" y="74"/>
                    </a:lnTo>
                    <a:lnTo>
                      <a:pt x="258" y="75"/>
                    </a:lnTo>
                    <a:lnTo>
                      <a:pt x="260" y="81"/>
                    </a:lnTo>
                    <a:lnTo>
                      <a:pt x="261" y="83"/>
                    </a:lnTo>
                    <a:lnTo>
                      <a:pt x="261" y="85"/>
                    </a:lnTo>
                    <a:lnTo>
                      <a:pt x="265" y="85"/>
                    </a:lnTo>
                    <a:lnTo>
                      <a:pt x="266" y="86"/>
                    </a:lnTo>
                    <a:lnTo>
                      <a:pt x="265" y="88"/>
                    </a:lnTo>
                    <a:lnTo>
                      <a:pt x="261" y="89"/>
                    </a:lnTo>
                    <a:lnTo>
                      <a:pt x="257" y="91"/>
                    </a:lnTo>
                    <a:lnTo>
                      <a:pt x="255" y="94"/>
                    </a:lnTo>
                    <a:lnTo>
                      <a:pt x="255" y="96"/>
                    </a:lnTo>
                    <a:lnTo>
                      <a:pt x="254" y="96"/>
                    </a:lnTo>
                    <a:lnTo>
                      <a:pt x="254" y="99"/>
                    </a:lnTo>
                    <a:lnTo>
                      <a:pt x="252" y="100"/>
                    </a:lnTo>
                    <a:lnTo>
                      <a:pt x="252" y="102"/>
                    </a:lnTo>
                    <a:lnTo>
                      <a:pt x="250" y="103"/>
                    </a:lnTo>
                    <a:lnTo>
                      <a:pt x="250" y="103"/>
                    </a:lnTo>
                    <a:lnTo>
                      <a:pt x="252" y="105"/>
                    </a:lnTo>
                    <a:lnTo>
                      <a:pt x="252" y="105"/>
                    </a:lnTo>
                    <a:lnTo>
                      <a:pt x="250" y="107"/>
                    </a:lnTo>
                    <a:lnTo>
                      <a:pt x="249" y="107"/>
                    </a:lnTo>
                    <a:lnTo>
                      <a:pt x="244" y="107"/>
                    </a:lnTo>
                    <a:lnTo>
                      <a:pt x="239" y="110"/>
                    </a:lnTo>
                    <a:lnTo>
                      <a:pt x="236" y="111"/>
                    </a:lnTo>
                    <a:lnTo>
                      <a:pt x="235" y="116"/>
                    </a:lnTo>
                    <a:lnTo>
                      <a:pt x="232" y="119"/>
                    </a:lnTo>
                    <a:lnTo>
                      <a:pt x="232" y="119"/>
                    </a:lnTo>
                    <a:lnTo>
                      <a:pt x="230" y="119"/>
                    </a:lnTo>
                    <a:lnTo>
                      <a:pt x="227" y="118"/>
                    </a:lnTo>
                    <a:lnTo>
                      <a:pt x="225" y="119"/>
                    </a:lnTo>
                    <a:lnTo>
                      <a:pt x="224" y="119"/>
                    </a:lnTo>
                    <a:lnTo>
                      <a:pt x="222" y="121"/>
                    </a:lnTo>
                    <a:lnTo>
                      <a:pt x="220" y="119"/>
                    </a:lnTo>
                    <a:lnTo>
                      <a:pt x="217" y="119"/>
                    </a:lnTo>
                    <a:lnTo>
                      <a:pt x="216" y="119"/>
                    </a:lnTo>
                    <a:lnTo>
                      <a:pt x="213" y="121"/>
                    </a:lnTo>
                    <a:lnTo>
                      <a:pt x="211" y="119"/>
                    </a:lnTo>
                    <a:lnTo>
                      <a:pt x="208" y="119"/>
                    </a:lnTo>
                    <a:lnTo>
                      <a:pt x="200" y="121"/>
                    </a:lnTo>
                    <a:lnTo>
                      <a:pt x="198" y="121"/>
                    </a:lnTo>
                    <a:lnTo>
                      <a:pt x="198" y="122"/>
                    </a:lnTo>
                    <a:lnTo>
                      <a:pt x="195" y="124"/>
                    </a:lnTo>
                    <a:lnTo>
                      <a:pt x="192" y="124"/>
                    </a:lnTo>
                    <a:lnTo>
                      <a:pt x="187" y="126"/>
                    </a:lnTo>
                    <a:lnTo>
                      <a:pt x="187" y="126"/>
                    </a:lnTo>
                    <a:lnTo>
                      <a:pt x="186" y="129"/>
                    </a:lnTo>
                    <a:lnTo>
                      <a:pt x="186" y="130"/>
                    </a:lnTo>
                    <a:lnTo>
                      <a:pt x="184" y="130"/>
                    </a:lnTo>
                    <a:lnTo>
                      <a:pt x="184" y="129"/>
                    </a:lnTo>
                    <a:lnTo>
                      <a:pt x="184" y="130"/>
                    </a:lnTo>
                    <a:lnTo>
                      <a:pt x="184" y="130"/>
                    </a:lnTo>
                    <a:lnTo>
                      <a:pt x="183" y="132"/>
                    </a:lnTo>
                    <a:lnTo>
                      <a:pt x="181" y="132"/>
                    </a:lnTo>
                    <a:lnTo>
                      <a:pt x="179" y="130"/>
                    </a:lnTo>
                    <a:lnTo>
                      <a:pt x="176" y="129"/>
                    </a:lnTo>
                    <a:lnTo>
                      <a:pt x="175" y="129"/>
                    </a:lnTo>
                    <a:lnTo>
                      <a:pt x="173" y="127"/>
                    </a:lnTo>
                    <a:lnTo>
                      <a:pt x="173" y="126"/>
                    </a:lnTo>
                    <a:lnTo>
                      <a:pt x="172" y="124"/>
                    </a:lnTo>
                    <a:lnTo>
                      <a:pt x="172" y="122"/>
                    </a:lnTo>
                    <a:lnTo>
                      <a:pt x="172" y="122"/>
                    </a:lnTo>
                    <a:lnTo>
                      <a:pt x="170" y="121"/>
                    </a:lnTo>
                    <a:lnTo>
                      <a:pt x="170" y="119"/>
                    </a:lnTo>
                    <a:lnTo>
                      <a:pt x="172" y="118"/>
                    </a:lnTo>
                    <a:lnTo>
                      <a:pt x="172" y="118"/>
                    </a:lnTo>
                    <a:lnTo>
                      <a:pt x="173" y="118"/>
                    </a:lnTo>
                    <a:lnTo>
                      <a:pt x="172" y="118"/>
                    </a:lnTo>
                    <a:lnTo>
                      <a:pt x="170" y="118"/>
                    </a:lnTo>
                    <a:lnTo>
                      <a:pt x="168" y="116"/>
                    </a:lnTo>
                    <a:lnTo>
                      <a:pt x="164" y="113"/>
                    </a:lnTo>
                    <a:lnTo>
                      <a:pt x="164" y="111"/>
                    </a:lnTo>
                    <a:lnTo>
                      <a:pt x="164" y="111"/>
                    </a:lnTo>
                    <a:lnTo>
                      <a:pt x="162" y="111"/>
                    </a:lnTo>
                    <a:lnTo>
                      <a:pt x="162" y="113"/>
                    </a:lnTo>
                    <a:lnTo>
                      <a:pt x="159" y="111"/>
                    </a:lnTo>
                    <a:lnTo>
                      <a:pt x="156" y="113"/>
                    </a:lnTo>
                    <a:lnTo>
                      <a:pt x="154" y="108"/>
                    </a:lnTo>
                    <a:lnTo>
                      <a:pt x="154" y="107"/>
                    </a:lnTo>
                    <a:lnTo>
                      <a:pt x="154" y="105"/>
                    </a:lnTo>
                    <a:lnTo>
                      <a:pt x="156" y="103"/>
                    </a:lnTo>
                    <a:lnTo>
                      <a:pt x="156" y="102"/>
                    </a:lnTo>
                    <a:lnTo>
                      <a:pt x="157" y="100"/>
                    </a:lnTo>
                    <a:lnTo>
                      <a:pt x="159" y="99"/>
                    </a:lnTo>
                    <a:lnTo>
                      <a:pt x="161" y="99"/>
                    </a:lnTo>
                    <a:lnTo>
                      <a:pt x="161" y="99"/>
                    </a:lnTo>
                    <a:lnTo>
                      <a:pt x="162" y="97"/>
                    </a:lnTo>
                    <a:lnTo>
                      <a:pt x="162" y="96"/>
                    </a:lnTo>
                    <a:lnTo>
                      <a:pt x="162" y="96"/>
                    </a:lnTo>
                    <a:lnTo>
                      <a:pt x="161" y="96"/>
                    </a:lnTo>
                    <a:lnTo>
                      <a:pt x="156" y="91"/>
                    </a:lnTo>
                    <a:lnTo>
                      <a:pt x="157" y="91"/>
                    </a:lnTo>
                    <a:lnTo>
                      <a:pt x="157" y="89"/>
                    </a:lnTo>
                    <a:lnTo>
                      <a:pt x="157" y="88"/>
                    </a:lnTo>
                    <a:lnTo>
                      <a:pt x="157" y="86"/>
                    </a:lnTo>
                    <a:lnTo>
                      <a:pt x="159" y="86"/>
                    </a:lnTo>
                    <a:lnTo>
                      <a:pt x="159" y="85"/>
                    </a:lnTo>
                    <a:lnTo>
                      <a:pt x="161" y="83"/>
                    </a:lnTo>
                    <a:lnTo>
                      <a:pt x="162" y="83"/>
                    </a:lnTo>
                    <a:lnTo>
                      <a:pt x="162" y="81"/>
                    </a:lnTo>
                    <a:lnTo>
                      <a:pt x="161" y="80"/>
                    </a:lnTo>
                    <a:lnTo>
                      <a:pt x="159" y="80"/>
                    </a:lnTo>
                    <a:lnTo>
                      <a:pt x="157" y="77"/>
                    </a:lnTo>
                    <a:lnTo>
                      <a:pt x="157" y="74"/>
                    </a:lnTo>
                    <a:lnTo>
                      <a:pt x="156" y="74"/>
                    </a:lnTo>
                    <a:lnTo>
                      <a:pt x="156" y="74"/>
                    </a:lnTo>
                    <a:lnTo>
                      <a:pt x="154" y="72"/>
                    </a:lnTo>
                    <a:lnTo>
                      <a:pt x="154" y="70"/>
                    </a:lnTo>
                    <a:lnTo>
                      <a:pt x="154" y="70"/>
                    </a:lnTo>
                    <a:lnTo>
                      <a:pt x="161" y="70"/>
                    </a:lnTo>
                    <a:lnTo>
                      <a:pt x="161" y="70"/>
                    </a:lnTo>
                    <a:lnTo>
                      <a:pt x="161" y="70"/>
                    </a:lnTo>
                    <a:lnTo>
                      <a:pt x="162" y="69"/>
                    </a:lnTo>
                    <a:lnTo>
                      <a:pt x="162" y="66"/>
                    </a:lnTo>
                    <a:lnTo>
                      <a:pt x="164" y="64"/>
                    </a:lnTo>
                    <a:lnTo>
                      <a:pt x="162" y="64"/>
                    </a:lnTo>
                    <a:lnTo>
                      <a:pt x="161" y="63"/>
                    </a:lnTo>
                    <a:lnTo>
                      <a:pt x="161" y="63"/>
                    </a:lnTo>
                    <a:lnTo>
                      <a:pt x="161" y="61"/>
                    </a:lnTo>
                    <a:lnTo>
                      <a:pt x="162" y="61"/>
                    </a:lnTo>
                    <a:lnTo>
                      <a:pt x="164" y="59"/>
                    </a:lnTo>
                    <a:lnTo>
                      <a:pt x="164" y="59"/>
                    </a:lnTo>
                    <a:lnTo>
                      <a:pt x="164" y="59"/>
                    </a:lnTo>
                    <a:lnTo>
                      <a:pt x="164" y="58"/>
                    </a:lnTo>
                    <a:lnTo>
                      <a:pt x="164" y="58"/>
                    </a:lnTo>
                    <a:lnTo>
                      <a:pt x="164" y="56"/>
                    </a:lnTo>
                    <a:lnTo>
                      <a:pt x="164" y="55"/>
                    </a:lnTo>
                    <a:lnTo>
                      <a:pt x="164" y="55"/>
                    </a:lnTo>
                    <a:lnTo>
                      <a:pt x="164" y="51"/>
                    </a:lnTo>
                    <a:lnTo>
                      <a:pt x="164" y="50"/>
                    </a:lnTo>
                    <a:lnTo>
                      <a:pt x="162" y="48"/>
                    </a:lnTo>
                    <a:lnTo>
                      <a:pt x="162" y="47"/>
                    </a:lnTo>
                    <a:lnTo>
                      <a:pt x="164" y="47"/>
                    </a:lnTo>
                    <a:lnTo>
                      <a:pt x="165" y="47"/>
                    </a:lnTo>
                    <a:lnTo>
                      <a:pt x="165" y="45"/>
                    </a:lnTo>
                    <a:lnTo>
                      <a:pt x="168" y="44"/>
                    </a:lnTo>
                    <a:lnTo>
                      <a:pt x="170" y="42"/>
                    </a:lnTo>
                    <a:lnTo>
                      <a:pt x="172" y="40"/>
                    </a:lnTo>
                    <a:lnTo>
                      <a:pt x="173" y="39"/>
                    </a:lnTo>
                    <a:lnTo>
                      <a:pt x="173" y="39"/>
                    </a:lnTo>
                    <a:lnTo>
                      <a:pt x="173" y="39"/>
                    </a:lnTo>
                    <a:lnTo>
                      <a:pt x="173" y="37"/>
                    </a:lnTo>
                    <a:lnTo>
                      <a:pt x="172" y="37"/>
                    </a:lnTo>
                    <a:lnTo>
                      <a:pt x="170" y="37"/>
                    </a:lnTo>
                    <a:lnTo>
                      <a:pt x="168" y="37"/>
                    </a:lnTo>
                    <a:lnTo>
                      <a:pt x="168" y="37"/>
                    </a:lnTo>
                    <a:lnTo>
                      <a:pt x="168" y="36"/>
                    </a:lnTo>
                    <a:lnTo>
                      <a:pt x="168" y="34"/>
                    </a:lnTo>
                    <a:lnTo>
                      <a:pt x="168" y="33"/>
                    </a:lnTo>
                    <a:lnTo>
                      <a:pt x="168" y="33"/>
                    </a:lnTo>
                    <a:lnTo>
                      <a:pt x="167" y="33"/>
                    </a:lnTo>
                    <a:lnTo>
                      <a:pt x="165" y="33"/>
                    </a:lnTo>
                    <a:lnTo>
                      <a:pt x="165" y="31"/>
                    </a:lnTo>
                    <a:lnTo>
                      <a:pt x="164" y="31"/>
                    </a:lnTo>
                    <a:lnTo>
                      <a:pt x="164" y="33"/>
                    </a:lnTo>
                    <a:lnTo>
                      <a:pt x="161" y="31"/>
                    </a:lnTo>
                    <a:lnTo>
                      <a:pt x="161" y="31"/>
                    </a:lnTo>
                    <a:lnTo>
                      <a:pt x="159" y="31"/>
                    </a:lnTo>
                    <a:lnTo>
                      <a:pt x="159" y="31"/>
                    </a:lnTo>
                    <a:lnTo>
                      <a:pt x="159" y="31"/>
                    </a:lnTo>
                    <a:lnTo>
                      <a:pt x="159" y="33"/>
                    </a:lnTo>
                    <a:lnTo>
                      <a:pt x="159" y="33"/>
                    </a:lnTo>
                    <a:lnTo>
                      <a:pt x="157" y="33"/>
                    </a:lnTo>
                    <a:lnTo>
                      <a:pt x="156" y="34"/>
                    </a:lnTo>
                    <a:lnTo>
                      <a:pt x="154" y="34"/>
                    </a:lnTo>
                    <a:lnTo>
                      <a:pt x="153" y="34"/>
                    </a:lnTo>
                    <a:lnTo>
                      <a:pt x="153" y="33"/>
                    </a:lnTo>
                    <a:lnTo>
                      <a:pt x="151" y="33"/>
                    </a:lnTo>
                    <a:lnTo>
                      <a:pt x="148" y="33"/>
                    </a:lnTo>
                    <a:lnTo>
                      <a:pt x="148" y="33"/>
                    </a:lnTo>
                    <a:lnTo>
                      <a:pt x="148" y="34"/>
                    </a:lnTo>
                    <a:lnTo>
                      <a:pt x="146" y="34"/>
                    </a:lnTo>
                    <a:lnTo>
                      <a:pt x="145" y="34"/>
                    </a:lnTo>
                    <a:lnTo>
                      <a:pt x="145" y="34"/>
                    </a:lnTo>
                    <a:lnTo>
                      <a:pt x="145" y="34"/>
                    </a:lnTo>
                    <a:lnTo>
                      <a:pt x="143" y="33"/>
                    </a:lnTo>
                    <a:lnTo>
                      <a:pt x="143" y="33"/>
                    </a:lnTo>
                    <a:lnTo>
                      <a:pt x="145" y="31"/>
                    </a:lnTo>
                    <a:lnTo>
                      <a:pt x="145" y="31"/>
                    </a:lnTo>
                    <a:lnTo>
                      <a:pt x="145" y="29"/>
                    </a:lnTo>
                    <a:lnTo>
                      <a:pt x="145" y="29"/>
                    </a:lnTo>
                    <a:lnTo>
                      <a:pt x="143" y="28"/>
                    </a:lnTo>
                    <a:lnTo>
                      <a:pt x="143" y="28"/>
                    </a:lnTo>
                    <a:lnTo>
                      <a:pt x="142" y="29"/>
                    </a:lnTo>
                    <a:lnTo>
                      <a:pt x="140" y="29"/>
                    </a:lnTo>
                    <a:lnTo>
                      <a:pt x="138" y="29"/>
                    </a:lnTo>
                    <a:lnTo>
                      <a:pt x="137" y="31"/>
                    </a:lnTo>
                    <a:lnTo>
                      <a:pt x="135" y="33"/>
                    </a:lnTo>
                    <a:lnTo>
                      <a:pt x="135" y="33"/>
                    </a:lnTo>
                    <a:lnTo>
                      <a:pt x="134" y="33"/>
                    </a:lnTo>
                    <a:lnTo>
                      <a:pt x="134" y="29"/>
                    </a:lnTo>
                    <a:lnTo>
                      <a:pt x="135" y="28"/>
                    </a:lnTo>
                    <a:lnTo>
                      <a:pt x="137" y="26"/>
                    </a:lnTo>
                    <a:lnTo>
                      <a:pt x="137" y="26"/>
                    </a:lnTo>
                    <a:lnTo>
                      <a:pt x="135" y="26"/>
                    </a:lnTo>
                    <a:lnTo>
                      <a:pt x="135" y="25"/>
                    </a:lnTo>
                    <a:lnTo>
                      <a:pt x="135" y="25"/>
                    </a:lnTo>
                    <a:lnTo>
                      <a:pt x="137" y="23"/>
                    </a:lnTo>
                    <a:lnTo>
                      <a:pt x="135" y="23"/>
                    </a:lnTo>
                    <a:lnTo>
                      <a:pt x="135" y="23"/>
                    </a:lnTo>
                    <a:lnTo>
                      <a:pt x="135" y="22"/>
                    </a:lnTo>
                    <a:lnTo>
                      <a:pt x="135" y="20"/>
                    </a:lnTo>
                    <a:lnTo>
                      <a:pt x="135" y="20"/>
                    </a:lnTo>
                    <a:lnTo>
                      <a:pt x="132" y="20"/>
                    </a:lnTo>
                    <a:lnTo>
                      <a:pt x="132" y="20"/>
                    </a:lnTo>
                    <a:lnTo>
                      <a:pt x="132" y="20"/>
                    </a:lnTo>
                    <a:lnTo>
                      <a:pt x="134" y="17"/>
                    </a:lnTo>
                    <a:lnTo>
                      <a:pt x="134" y="17"/>
                    </a:lnTo>
                    <a:lnTo>
                      <a:pt x="132" y="17"/>
                    </a:lnTo>
                    <a:lnTo>
                      <a:pt x="131" y="15"/>
                    </a:lnTo>
                    <a:lnTo>
                      <a:pt x="131" y="15"/>
                    </a:lnTo>
                    <a:lnTo>
                      <a:pt x="129" y="14"/>
                    </a:lnTo>
                    <a:lnTo>
                      <a:pt x="129" y="14"/>
                    </a:lnTo>
                    <a:lnTo>
                      <a:pt x="131" y="11"/>
                    </a:lnTo>
                    <a:lnTo>
                      <a:pt x="131" y="11"/>
                    </a:lnTo>
                    <a:lnTo>
                      <a:pt x="132" y="9"/>
                    </a:lnTo>
                    <a:lnTo>
                      <a:pt x="134" y="7"/>
                    </a:lnTo>
                    <a:lnTo>
                      <a:pt x="137" y="7"/>
                    </a:lnTo>
                    <a:lnTo>
                      <a:pt x="140" y="7"/>
                    </a:lnTo>
                    <a:lnTo>
                      <a:pt x="142" y="7"/>
                    </a:lnTo>
                    <a:lnTo>
                      <a:pt x="142" y="7"/>
                    </a:lnTo>
                    <a:lnTo>
                      <a:pt x="143" y="6"/>
                    </a:lnTo>
                    <a:lnTo>
                      <a:pt x="143" y="4"/>
                    </a:lnTo>
                    <a:lnTo>
                      <a:pt x="143" y="4"/>
                    </a:lnTo>
                    <a:lnTo>
                      <a:pt x="143" y="3"/>
                    </a:lnTo>
                    <a:lnTo>
                      <a:pt x="145" y="3"/>
                    </a:lnTo>
                    <a:lnTo>
                      <a:pt x="146" y="1"/>
                    </a:lnTo>
                    <a:lnTo>
                      <a:pt x="150" y="1"/>
                    </a:lnTo>
                    <a:lnTo>
                      <a:pt x="151" y="0"/>
                    </a:lnTo>
                    <a:close/>
                  </a:path>
                </a:pathLst>
              </a:custGeom>
              <a:solidFill>
                <a:schemeClr val="bg2"/>
              </a:solidFill>
              <a:ln w="9525">
                <a:no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1" name="Freeform 283">
                <a:extLst>
                  <a:ext uri="{FF2B5EF4-FFF2-40B4-BE49-F238E27FC236}">
                    <a16:creationId xmlns:a16="http://schemas.microsoft.com/office/drawing/2014/main" id="{32042E84-C13B-458E-90A4-30867AC4286E}"/>
                  </a:ext>
                </a:extLst>
              </p:cNvPr>
              <p:cNvSpPr>
                <a:spLocks noEditPoints="1"/>
              </p:cNvSpPr>
              <p:nvPr/>
            </p:nvSpPr>
            <p:spPr bwMode="auto">
              <a:xfrm>
                <a:off x="6792233" y="3907176"/>
                <a:ext cx="187125" cy="161786"/>
              </a:xfrm>
              <a:custGeom>
                <a:avLst/>
                <a:gdLst>
                  <a:gd name="T0" fmla="*/ 53 w 96"/>
                  <a:gd name="T1" fmla="*/ 33 h 83"/>
                  <a:gd name="T2" fmla="*/ 55 w 96"/>
                  <a:gd name="T3" fmla="*/ 34 h 83"/>
                  <a:gd name="T4" fmla="*/ 55 w 96"/>
                  <a:gd name="T5" fmla="*/ 36 h 83"/>
                  <a:gd name="T6" fmla="*/ 50 w 96"/>
                  <a:gd name="T7" fmla="*/ 34 h 83"/>
                  <a:gd name="T8" fmla="*/ 52 w 96"/>
                  <a:gd name="T9" fmla="*/ 34 h 83"/>
                  <a:gd name="T10" fmla="*/ 52 w 96"/>
                  <a:gd name="T11" fmla="*/ 33 h 83"/>
                  <a:gd name="T12" fmla="*/ 53 w 96"/>
                  <a:gd name="T13" fmla="*/ 30 h 83"/>
                  <a:gd name="T14" fmla="*/ 52 w 96"/>
                  <a:gd name="T15" fmla="*/ 28 h 83"/>
                  <a:gd name="T16" fmla="*/ 39 w 96"/>
                  <a:gd name="T17" fmla="*/ 19 h 83"/>
                  <a:gd name="T18" fmla="*/ 44 w 96"/>
                  <a:gd name="T19" fmla="*/ 36 h 83"/>
                  <a:gd name="T20" fmla="*/ 49 w 96"/>
                  <a:gd name="T21" fmla="*/ 42 h 83"/>
                  <a:gd name="T22" fmla="*/ 49 w 96"/>
                  <a:gd name="T23" fmla="*/ 39 h 83"/>
                  <a:gd name="T24" fmla="*/ 52 w 96"/>
                  <a:gd name="T25" fmla="*/ 41 h 83"/>
                  <a:gd name="T26" fmla="*/ 58 w 96"/>
                  <a:gd name="T27" fmla="*/ 45 h 83"/>
                  <a:gd name="T28" fmla="*/ 68 w 96"/>
                  <a:gd name="T29" fmla="*/ 50 h 83"/>
                  <a:gd name="T30" fmla="*/ 85 w 96"/>
                  <a:gd name="T31" fmla="*/ 67 h 83"/>
                  <a:gd name="T32" fmla="*/ 91 w 96"/>
                  <a:gd name="T33" fmla="*/ 75 h 83"/>
                  <a:gd name="T34" fmla="*/ 96 w 96"/>
                  <a:gd name="T35" fmla="*/ 78 h 83"/>
                  <a:gd name="T36" fmla="*/ 91 w 96"/>
                  <a:gd name="T37" fmla="*/ 80 h 83"/>
                  <a:gd name="T38" fmla="*/ 86 w 96"/>
                  <a:gd name="T39" fmla="*/ 82 h 83"/>
                  <a:gd name="T40" fmla="*/ 83 w 96"/>
                  <a:gd name="T41" fmla="*/ 80 h 83"/>
                  <a:gd name="T42" fmla="*/ 79 w 96"/>
                  <a:gd name="T43" fmla="*/ 75 h 83"/>
                  <a:gd name="T44" fmla="*/ 71 w 96"/>
                  <a:gd name="T45" fmla="*/ 66 h 83"/>
                  <a:gd name="T46" fmla="*/ 63 w 96"/>
                  <a:gd name="T47" fmla="*/ 56 h 83"/>
                  <a:gd name="T48" fmla="*/ 53 w 96"/>
                  <a:gd name="T49" fmla="*/ 52 h 83"/>
                  <a:gd name="T50" fmla="*/ 47 w 96"/>
                  <a:gd name="T51" fmla="*/ 52 h 83"/>
                  <a:gd name="T52" fmla="*/ 41 w 96"/>
                  <a:gd name="T53" fmla="*/ 52 h 83"/>
                  <a:gd name="T54" fmla="*/ 38 w 96"/>
                  <a:gd name="T55" fmla="*/ 50 h 83"/>
                  <a:gd name="T56" fmla="*/ 30 w 96"/>
                  <a:gd name="T57" fmla="*/ 53 h 83"/>
                  <a:gd name="T58" fmla="*/ 25 w 96"/>
                  <a:gd name="T59" fmla="*/ 49 h 83"/>
                  <a:gd name="T60" fmla="*/ 22 w 96"/>
                  <a:gd name="T61" fmla="*/ 47 h 83"/>
                  <a:gd name="T62" fmla="*/ 17 w 96"/>
                  <a:gd name="T63" fmla="*/ 55 h 83"/>
                  <a:gd name="T64" fmla="*/ 12 w 96"/>
                  <a:gd name="T65" fmla="*/ 53 h 83"/>
                  <a:gd name="T66" fmla="*/ 9 w 96"/>
                  <a:gd name="T67" fmla="*/ 55 h 83"/>
                  <a:gd name="T68" fmla="*/ 4 w 96"/>
                  <a:gd name="T69" fmla="*/ 55 h 83"/>
                  <a:gd name="T70" fmla="*/ 0 w 96"/>
                  <a:gd name="T71" fmla="*/ 52 h 83"/>
                  <a:gd name="T72" fmla="*/ 1 w 96"/>
                  <a:gd name="T73" fmla="*/ 41 h 83"/>
                  <a:gd name="T74" fmla="*/ 4 w 96"/>
                  <a:gd name="T75" fmla="*/ 30 h 83"/>
                  <a:gd name="T76" fmla="*/ 6 w 96"/>
                  <a:gd name="T77" fmla="*/ 20 h 83"/>
                  <a:gd name="T78" fmla="*/ 8 w 96"/>
                  <a:gd name="T79" fmla="*/ 15 h 83"/>
                  <a:gd name="T80" fmla="*/ 11 w 96"/>
                  <a:gd name="T81" fmla="*/ 14 h 83"/>
                  <a:gd name="T82" fmla="*/ 15 w 96"/>
                  <a:gd name="T83" fmla="*/ 11 h 83"/>
                  <a:gd name="T84" fmla="*/ 19 w 96"/>
                  <a:gd name="T85" fmla="*/ 9 h 83"/>
                  <a:gd name="T86" fmla="*/ 20 w 96"/>
                  <a:gd name="T87" fmla="*/ 8 h 83"/>
                  <a:gd name="T88" fmla="*/ 25 w 96"/>
                  <a:gd name="T89" fmla="*/ 8 h 83"/>
                  <a:gd name="T90" fmla="*/ 27 w 96"/>
                  <a:gd name="T91" fmla="*/ 6 h 83"/>
                  <a:gd name="T92" fmla="*/ 28 w 96"/>
                  <a:gd name="T93" fmla="*/ 4 h 83"/>
                  <a:gd name="T94" fmla="*/ 31 w 96"/>
                  <a:gd name="T9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83">
                    <a:moveTo>
                      <a:pt x="50" y="31"/>
                    </a:moveTo>
                    <a:lnTo>
                      <a:pt x="52" y="31"/>
                    </a:lnTo>
                    <a:lnTo>
                      <a:pt x="52" y="33"/>
                    </a:lnTo>
                    <a:lnTo>
                      <a:pt x="53" y="33"/>
                    </a:lnTo>
                    <a:lnTo>
                      <a:pt x="53" y="34"/>
                    </a:lnTo>
                    <a:lnTo>
                      <a:pt x="53" y="34"/>
                    </a:lnTo>
                    <a:lnTo>
                      <a:pt x="53" y="34"/>
                    </a:lnTo>
                    <a:lnTo>
                      <a:pt x="55" y="34"/>
                    </a:lnTo>
                    <a:lnTo>
                      <a:pt x="55" y="34"/>
                    </a:lnTo>
                    <a:lnTo>
                      <a:pt x="56" y="36"/>
                    </a:lnTo>
                    <a:lnTo>
                      <a:pt x="56" y="36"/>
                    </a:lnTo>
                    <a:lnTo>
                      <a:pt x="55" y="36"/>
                    </a:lnTo>
                    <a:lnTo>
                      <a:pt x="53" y="36"/>
                    </a:lnTo>
                    <a:lnTo>
                      <a:pt x="52" y="36"/>
                    </a:lnTo>
                    <a:lnTo>
                      <a:pt x="50" y="36"/>
                    </a:lnTo>
                    <a:lnTo>
                      <a:pt x="50" y="34"/>
                    </a:lnTo>
                    <a:lnTo>
                      <a:pt x="52" y="34"/>
                    </a:lnTo>
                    <a:lnTo>
                      <a:pt x="52" y="34"/>
                    </a:lnTo>
                    <a:lnTo>
                      <a:pt x="52" y="34"/>
                    </a:lnTo>
                    <a:lnTo>
                      <a:pt x="52" y="34"/>
                    </a:lnTo>
                    <a:lnTo>
                      <a:pt x="50" y="33"/>
                    </a:lnTo>
                    <a:lnTo>
                      <a:pt x="50" y="33"/>
                    </a:lnTo>
                    <a:lnTo>
                      <a:pt x="50" y="33"/>
                    </a:lnTo>
                    <a:lnTo>
                      <a:pt x="52" y="33"/>
                    </a:lnTo>
                    <a:lnTo>
                      <a:pt x="50" y="31"/>
                    </a:lnTo>
                    <a:close/>
                    <a:moveTo>
                      <a:pt x="52" y="28"/>
                    </a:moveTo>
                    <a:lnTo>
                      <a:pt x="52" y="28"/>
                    </a:lnTo>
                    <a:lnTo>
                      <a:pt x="53" y="30"/>
                    </a:lnTo>
                    <a:lnTo>
                      <a:pt x="52" y="30"/>
                    </a:lnTo>
                    <a:lnTo>
                      <a:pt x="50" y="30"/>
                    </a:lnTo>
                    <a:lnTo>
                      <a:pt x="52" y="28"/>
                    </a:lnTo>
                    <a:lnTo>
                      <a:pt x="52" y="28"/>
                    </a:lnTo>
                    <a:close/>
                    <a:moveTo>
                      <a:pt x="31" y="0"/>
                    </a:moveTo>
                    <a:lnTo>
                      <a:pt x="36" y="9"/>
                    </a:lnTo>
                    <a:lnTo>
                      <a:pt x="38" y="14"/>
                    </a:lnTo>
                    <a:lnTo>
                      <a:pt x="39" y="19"/>
                    </a:lnTo>
                    <a:lnTo>
                      <a:pt x="39" y="26"/>
                    </a:lnTo>
                    <a:lnTo>
                      <a:pt x="41" y="31"/>
                    </a:lnTo>
                    <a:lnTo>
                      <a:pt x="42" y="33"/>
                    </a:lnTo>
                    <a:lnTo>
                      <a:pt x="44" y="36"/>
                    </a:lnTo>
                    <a:lnTo>
                      <a:pt x="45" y="38"/>
                    </a:lnTo>
                    <a:lnTo>
                      <a:pt x="45" y="38"/>
                    </a:lnTo>
                    <a:lnTo>
                      <a:pt x="47" y="41"/>
                    </a:lnTo>
                    <a:lnTo>
                      <a:pt x="49" y="42"/>
                    </a:lnTo>
                    <a:lnTo>
                      <a:pt x="49" y="42"/>
                    </a:lnTo>
                    <a:lnTo>
                      <a:pt x="49" y="41"/>
                    </a:lnTo>
                    <a:lnTo>
                      <a:pt x="49" y="39"/>
                    </a:lnTo>
                    <a:lnTo>
                      <a:pt x="49" y="39"/>
                    </a:lnTo>
                    <a:lnTo>
                      <a:pt x="49" y="38"/>
                    </a:lnTo>
                    <a:lnTo>
                      <a:pt x="50" y="39"/>
                    </a:lnTo>
                    <a:lnTo>
                      <a:pt x="52" y="39"/>
                    </a:lnTo>
                    <a:lnTo>
                      <a:pt x="52" y="41"/>
                    </a:lnTo>
                    <a:lnTo>
                      <a:pt x="52" y="42"/>
                    </a:lnTo>
                    <a:lnTo>
                      <a:pt x="53" y="44"/>
                    </a:lnTo>
                    <a:lnTo>
                      <a:pt x="55" y="45"/>
                    </a:lnTo>
                    <a:lnTo>
                      <a:pt x="58" y="45"/>
                    </a:lnTo>
                    <a:lnTo>
                      <a:pt x="60" y="45"/>
                    </a:lnTo>
                    <a:lnTo>
                      <a:pt x="60" y="47"/>
                    </a:lnTo>
                    <a:lnTo>
                      <a:pt x="63" y="49"/>
                    </a:lnTo>
                    <a:lnTo>
                      <a:pt x="68" y="50"/>
                    </a:lnTo>
                    <a:lnTo>
                      <a:pt x="72" y="55"/>
                    </a:lnTo>
                    <a:lnTo>
                      <a:pt x="75" y="60"/>
                    </a:lnTo>
                    <a:lnTo>
                      <a:pt x="83" y="66"/>
                    </a:lnTo>
                    <a:lnTo>
                      <a:pt x="85" y="67"/>
                    </a:lnTo>
                    <a:lnTo>
                      <a:pt x="86" y="71"/>
                    </a:lnTo>
                    <a:lnTo>
                      <a:pt x="88" y="71"/>
                    </a:lnTo>
                    <a:lnTo>
                      <a:pt x="91" y="74"/>
                    </a:lnTo>
                    <a:lnTo>
                      <a:pt x="91" y="75"/>
                    </a:lnTo>
                    <a:lnTo>
                      <a:pt x="94" y="77"/>
                    </a:lnTo>
                    <a:lnTo>
                      <a:pt x="94" y="75"/>
                    </a:lnTo>
                    <a:lnTo>
                      <a:pt x="96" y="77"/>
                    </a:lnTo>
                    <a:lnTo>
                      <a:pt x="96" y="78"/>
                    </a:lnTo>
                    <a:lnTo>
                      <a:pt x="94" y="78"/>
                    </a:lnTo>
                    <a:lnTo>
                      <a:pt x="93" y="80"/>
                    </a:lnTo>
                    <a:lnTo>
                      <a:pt x="93" y="78"/>
                    </a:lnTo>
                    <a:lnTo>
                      <a:pt x="91" y="80"/>
                    </a:lnTo>
                    <a:lnTo>
                      <a:pt x="91" y="82"/>
                    </a:lnTo>
                    <a:lnTo>
                      <a:pt x="90" y="83"/>
                    </a:lnTo>
                    <a:lnTo>
                      <a:pt x="90" y="83"/>
                    </a:lnTo>
                    <a:lnTo>
                      <a:pt x="86" y="82"/>
                    </a:lnTo>
                    <a:lnTo>
                      <a:pt x="86" y="80"/>
                    </a:lnTo>
                    <a:lnTo>
                      <a:pt x="86" y="82"/>
                    </a:lnTo>
                    <a:lnTo>
                      <a:pt x="85" y="82"/>
                    </a:lnTo>
                    <a:lnTo>
                      <a:pt x="83" y="80"/>
                    </a:lnTo>
                    <a:lnTo>
                      <a:pt x="83" y="78"/>
                    </a:lnTo>
                    <a:lnTo>
                      <a:pt x="82" y="77"/>
                    </a:lnTo>
                    <a:lnTo>
                      <a:pt x="80" y="77"/>
                    </a:lnTo>
                    <a:lnTo>
                      <a:pt x="79" y="75"/>
                    </a:lnTo>
                    <a:lnTo>
                      <a:pt x="79" y="74"/>
                    </a:lnTo>
                    <a:lnTo>
                      <a:pt x="77" y="71"/>
                    </a:lnTo>
                    <a:lnTo>
                      <a:pt x="74" y="69"/>
                    </a:lnTo>
                    <a:lnTo>
                      <a:pt x="71" y="66"/>
                    </a:lnTo>
                    <a:lnTo>
                      <a:pt x="68" y="63"/>
                    </a:lnTo>
                    <a:lnTo>
                      <a:pt x="64" y="60"/>
                    </a:lnTo>
                    <a:lnTo>
                      <a:pt x="63" y="58"/>
                    </a:lnTo>
                    <a:lnTo>
                      <a:pt x="63" y="56"/>
                    </a:lnTo>
                    <a:lnTo>
                      <a:pt x="58" y="56"/>
                    </a:lnTo>
                    <a:lnTo>
                      <a:pt x="56" y="55"/>
                    </a:lnTo>
                    <a:lnTo>
                      <a:pt x="55" y="53"/>
                    </a:lnTo>
                    <a:lnTo>
                      <a:pt x="53" y="52"/>
                    </a:lnTo>
                    <a:lnTo>
                      <a:pt x="52" y="52"/>
                    </a:lnTo>
                    <a:lnTo>
                      <a:pt x="50" y="53"/>
                    </a:lnTo>
                    <a:lnTo>
                      <a:pt x="47" y="52"/>
                    </a:lnTo>
                    <a:lnTo>
                      <a:pt x="47" y="52"/>
                    </a:lnTo>
                    <a:lnTo>
                      <a:pt x="45" y="52"/>
                    </a:lnTo>
                    <a:lnTo>
                      <a:pt x="44" y="52"/>
                    </a:lnTo>
                    <a:lnTo>
                      <a:pt x="42" y="52"/>
                    </a:lnTo>
                    <a:lnTo>
                      <a:pt x="41" y="52"/>
                    </a:lnTo>
                    <a:lnTo>
                      <a:pt x="39" y="52"/>
                    </a:lnTo>
                    <a:lnTo>
                      <a:pt x="39" y="52"/>
                    </a:lnTo>
                    <a:lnTo>
                      <a:pt x="39" y="50"/>
                    </a:lnTo>
                    <a:lnTo>
                      <a:pt x="38" y="50"/>
                    </a:lnTo>
                    <a:lnTo>
                      <a:pt x="38" y="50"/>
                    </a:lnTo>
                    <a:lnTo>
                      <a:pt x="36" y="50"/>
                    </a:lnTo>
                    <a:lnTo>
                      <a:pt x="34" y="52"/>
                    </a:lnTo>
                    <a:lnTo>
                      <a:pt x="30" y="53"/>
                    </a:lnTo>
                    <a:lnTo>
                      <a:pt x="28" y="53"/>
                    </a:lnTo>
                    <a:lnTo>
                      <a:pt x="28" y="52"/>
                    </a:lnTo>
                    <a:lnTo>
                      <a:pt x="25" y="50"/>
                    </a:lnTo>
                    <a:lnTo>
                      <a:pt x="25" y="49"/>
                    </a:lnTo>
                    <a:lnTo>
                      <a:pt x="23" y="49"/>
                    </a:lnTo>
                    <a:lnTo>
                      <a:pt x="23" y="49"/>
                    </a:lnTo>
                    <a:lnTo>
                      <a:pt x="22" y="49"/>
                    </a:lnTo>
                    <a:lnTo>
                      <a:pt x="22" y="47"/>
                    </a:lnTo>
                    <a:lnTo>
                      <a:pt x="20" y="47"/>
                    </a:lnTo>
                    <a:lnTo>
                      <a:pt x="20" y="49"/>
                    </a:lnTo>
                    <a:lnTo>
                      <a:pt x="17" y="52"/>
                    </a:lnTo>
                    <a:lnTo>
                      <a:pt x="17" y="55"/>
                    </a:lnTo>
                    <a:lnTo>
                      <a:pt x="15" y="56"/>
                    </a:lnTo>
                    <a:lnTo>
                      <a:pt x="15" y="56"/>
                    </a:lnTo>
                    <a:lnTo>
                      <a:pt x="15" y="56"/>
                    </a:lnTo>
                    <a:lnTo>
                      <a:pt x="12" y="53"/>
                    </a:lnTo>
                    <a:lnTo>
                      <a:pt x="11" y="53"/>
                    </a:lnTo>
                    <a:lnTo>
                      <a:pt x="11" y="53"/>
                    </a:lnTo>
                    <a:lnTo>
                      <a:pt x="9" y="53"/>
                    </a:lnTo>
                    <a:lnTo>
                      <a:pt x="9" y="55"/>
                    </a:lnTo>
                    <a:lnTo>
                      <a:pt x="9" y="55"/>
                    </a:lnTo>
                    <a:lnTo>
                      <a:pt x="8" y="55"/>
                    </a:lnTo>
                    <a:lnTo>
                      <a:pt x="6" y="55"/>
                    </a:lnTo>
                    <a:lnTo>
                      <a:pt x="4" y="55"/>
                    </a:lnTo>
                    <a:lnTo>
                      <a:pt x="3" y="55"/>
                    </a:lnTo>
                    <a:lnTo>
                      <a:pt x="1" y="55"/>
                    </a:lnTo>
                    <a:lnTo>
                      <a:pt x="1" y="55"/>
                    </a:lnTo>
                    <a:lnTo>
                      <a:pt x="0" y="52"/>
                    </a:lnTo>
                    <a:lnTo>
                      <a:pt x="0" y="49"/>
                    </a:lnTo>
                    <a:lnTo>
                      <a:pt x="0" y="45"/>
                    </a:lnTo>
                    <a:lnTo>
                      <a:pt x="0" y="42"/>
                    </a:lnTo>
                    <a:lnTo>
                      <a:pt x="1" y="41"/>
                    </a:lnTo>
                    <a:lnTo>
                      <a:pt x="1" y="39"/>
                    </a:lnTo>
                    <a:lnTo>
                      <a:pt x="3" y="34"/>
                    </a:lnTo>
                    <a:lnTo>
                      <a:pt x="3" y="33"/>
                    </a:lnTo>
                    <a:lnTo>
                      <a:pt x="4" y="30"/>
                    </a:lnTo>
                    <a:lnTo>
                      <a:pt x="4" y="30"/>
                    </a:lnTo>
                    <a:lnTo>
                      <a:pt x="6" y="25"/>
                    </a:lnTo>
                    <a:lnTo>
                      <a:pt x="6" y="23"/>
                    </a:lnTo>
                    <a:lnTo>
                      <a:pt x="6" y="20"/>
                    </a:lnTo>
                    <a:lnTo>
                      <a:pt x="6" y="19"/>
                    </a:lnTo>
                    <a:lnTo>
                      <a:pt x="8" y="19"/>
                    </a:lnTo>
                    <a:lnTo>
                      <a:pt x="8" y="17"/>
                    </a:lnTo>
                    <a:lnTo>
                      <a:pt x="8" y="15"/>
                    </a:lnTo>
                    <a:lnTo>
                      <a:pt x="8" y="14"/>
                    </a:lnTo>
                    <a:lnTo>
                      <a:pt x="9" y="14"/>
                    </a:lnTo>
                    <a:lnTo>
                      <a:pt x="11" y="14"/>
                    </a:lnTo>
                    <a:lnTo>
                      <a:pt x="11" y="14"/>
                    </a:lnTo>
                    <a:lnTo>
                      <a:pt x="12" y="14"/>
                    </a:lnTo>
                    <a:lnTo>
                      <a:pt x="14" y="14"/>
                    </a:lnTo>
                    <a:lnTo>
                      <a:pt x="14" y="14"/>
                    </a:lnTo>
                    <a:lnTo>
                      <a:pt x="15" y="11"/>
                    </a:lnTo>
                    <a:lnTo>
                      <a:pt x="15" y="11"/>
                    </a:lnTo>
                    <a:lnTo>
                      <a:pt x="15" y="11"/>
                    </a:lnTo>
                    <a:lnTo>
                      <a:pt x="17" y="9"/>
                    </a:lnTo>
                    <a:lnTo>
                      <a:pt x="19" y="9"/>
                    </a:lnTo>
                    <a:lnTo>
                      <a:pt x="19" y="8"/>
                    </a:lnTo>
                    <a:lnTo>
                      <a:pt x="19" y="8"/>
                    </a:lnTo>
                    <a:lnTo>
                      <a:pt x="20" y="8"/>
                    </a:lnTo>
                    <a:lnTo>
                      <a:pt x="20" y="8"/>
                    </a:lnTo>
                    <a:lnTo>
                      <a:pt x="22" y="8"/>
                    </a:lnTo>
                    <a:lnTo>
                      <a:pt x="22" y="8"/>
                    </a:lnTo>
                    <a:lnTo>
                      <a:pt x="23" y="8"/>
                    </a:lnTo>
                    <a:lnTo>
                      <a:pt x="25" y="8"/>
                    </a:lnTo>
                    <a:lnTo>
                      <a:pt x="25" y="6"/>
                    </a:lnTo>
                    <a:lnTo>
                      <a:pt x="25" y="6"/>
                    </a:lnTo>
                    <a:lnTo>
                      <a:pt x="25" y="6"/>
                    </a:lnTo>
                    <a:lnTo>
                      <a:pt x="27" y="6"/>
                    </a:lnTo>
                    <a:lnTo>
                      <a:pt x="27" y="6"/>
                    </a:lnTo>
                    <a:lnTo>
                      <a:pt x="27" y="4"/>
                    </a:lnTo>
                    <a:lnTo>
                      <a:pt x="28" y="4"/>
                    </a:lnTo>
                    <a:lnTo>
                      <a:pt x="28" y="4"/>
                    </a:lnTo>
                    <a:lnTo>
                      <a:pt x="28" y="3"/>
                    </a:lnTo>
                    <a:lnTo>
                      <a:pt x="28" y="3"/>
                    </a:lnTo>
                    <a:lnTo>
                      <a:pt x="30" y="1"/>
                    </a:lnTo>
                    <a:lnTo>
                      <a:pt x="3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2" name="Freeform 284">
                <a:extLst>
                  <a:ext uri="{FF2B5EF4-FFF2-40B4-BE49-F238E27FC236}">
                    <a16:creationId xmlns:a16="http://schemas.microsoft.com/office/drawing/2014/main" id="{5E31F7E1-5223-4499-BB09-7A1B841040DC}"/>
                  </a:ext>
                </a:extLst>
              </p:cNvPr>
              <p:cNvSpPr>
                <a:spLocks/>
              </p:cNvSpPr>
              <p:nvPr/>
            </p:nvSpPr>
            <p:spPr bwMode="auto">
              <a:xfrm>
                <a:off x="5283536" y="3624539"/>
                <a:ext cx="235856" cy="202719"/>
              </a:xfrm>
              <a:custGeom>
                <a:avLst/>
                <a:gdLst>
                  <a:gd name="T0" fmla="*/ 121 w 121"/>
                  <a:gd name="T1" fmla="*/ 0 h 104"/>
                  <a:gd name="T2" fmla="*/ 121 w 121"/>
                  <a:gd name="T3" fmla="*/ 8 h 104"/>
                  <a:gd name="T4" fmla="*/ 121 w 121"/>
                  <a:gd name="T5" fmla="*/ 14 h 104"/>
                  <a:gd name="T6" fmla="*/ 121 w 121"/>
                  <a:gd name="T7" fmla="*/ 20 h 104"/>
                  <a:gd name="T8" fmla="*/ 121 w 121"/>
                  <a:gd name="T9" fmla="*/ 25 h 104"/>
                  <a:gd name="T10" fmla="*/ 74 w 121"/>
                  <a:gd name="T11" fmla="*/ 61 h 104"/>
                  <a:gd name="T12" fmla="*/ 72 w 121"/>
                  <a:gd name="T13" fmla="*/ 64 h 104"/>
                  <a:gd name="T14" fmla="*/ 67 w 121"/>
                  <a:gd name="T15" fmla="*/ 66 h 104"/>
                  <a:gd name="T16" fmla="*/ 64 w 121"/>
                  <a:gd name="T17" fmla="*/ 66 h 104"/>
                  <a:gd name="T18" fmla="*/ 61 w 121"/>
                  <a:gd name="T19" fmla="*/ 69 h 104"/>
                  <a:gd name="T20" fmla="*/ 58 w 121"/>
                  <a:gd name="T21" fmla="*/ 72 h 104"/>
                  <a:gd name="T22" fmla="*/ 56 w 121"/>
                  <a:gd name="T23" fmla="*/ 74 h 104"/>
                  <a:gd name="T24" fmla="*/ 58 w 121"/>
                  <a:gd name="T25" fmla="*/ 77 h 104"/>
                  <a:gd name="T26" fmla="*/ 58 w 121"/>
                  <a:gd name="T27" fmla="*/ 80 h 104"/>
                  <a:gd name="T28" fmla="*/ 58 w 121"/>
                  <a:gd name="T29" fmla="*/ 83 h 104"/>
                  <a:gd name="T30" fmla="*/ 58 w 121"/>
                  <a:gd name="T31" fmla="*/ 88 h 104"/>
                  <a:gd name="T32" fmla="*/ 58 w 121"/>
                  <a:gd name="T33" fmla="*/ 91 h 104"/>
                  <a:gd name="T34" fmla="*/ 58 w 121"/>
                  <a:gd name="T35" fmla="*/ 96 h 104"/>
                  <a:gd name="T36" fmla="*/ 50 w 121"/>
                  <a:gd name="T37" fmla="*/ 96 h 104"/>
                  <a:gd name="T38" fmla="*/ 41 w 121"/>
                  <a:gd name="T39" fmla="*/ 96 h 104"/>
                  <a:gd name="T40" fmla="*/ 33 w 121"/>
                  <a:gd name="T41" fmla="*/ 96 h 104"/>
                  <a:gd name="T42" fmla="*/ 26 w 121"/>
                  <a:gd name="T43" fmla="*/ 96 h 104"/>
                  <a:gd name="T44" fmla="*/ 20 w 121"/>
                  <a:gd name="T45" fmla="*/ 96 h 104"/>
                  <a:gd name="T46" fmla="*/ 14 w 121"/>
                  <a:gd name="T47" fmla="*/ 96 h 104"/>
                  <a:gd name="T48" fmla="*/ 7 w 121"/>
                  <a:gd name="T49" fmla="*/ 96 h 104"/>
                  <a:gd name="T50" fmla="*/ 1 w 121"/>
                  <a:gd name="T51" fmla="*/ 99 h 104"/>
                  <a:gd name="T52" fmla="*/ 0 w 121"/>
                  <a:gd name="T53" fmla="*/ 102 h 104"/>
                  <a:gd name="T54" fmla="*/ 0 w 121"/>
                  <a:gd name="T55" fmla="*/ 102 h 104"/>
                  <a:gd name="T56" fmla="*/ 3 w 121"/>
                  <a:gd name="T57" fmla="*/ 86 h 104"/>
                  <a:gd name="T58" fmla="*/ 6 w 121"/>
                  <a:gd name="T59" fmla="*/ 82 h 104"/>
                  <a:gd name="T60" fmla="*/ 11 w 121"/>
                  <a:gd name="T61" fmla="*/ 77 h 104"/>
                  <a:gd name="T62" fmla="*/ 12 w 121"/>
                  <a:gd name="T63" fmla="*/ 71 h 104"/>
                  <a:gd name="T64" fmla="*/ 12 w 121"/>
                  <a:gd name="T65" fmla="*/ 69 h 104"/>
                  <a:gd name="T66" fmla="*/ 15 w 121"/>
                  <a:gd name="T67" fmla="*/ 64 h 104"/>
                  <a:gd name="T68" fmla="*/ 18 w 121"/>
                  <a:gd name="T69" fmla="*/ 60 h 104"/>
                  <a:gd name="T70" fmla="*/ 18 w 121"/>
                  <a:gd name="T71" fmla="*/ 58 h 104"/>
                  <a:gd name="T72" fmla="*/ 17 w 121"/>
                  <a:gd name="T73" fmla="*/ 60 h 104"/>
                  <a:gd name="T74" fmla="*/ 17 w 121"/>
                  <a:gd name="T75" fmla="*/ 60 h 104"/>
                  <a:gd name="T76" fmla="*/ 18 w 121"/>
                  <a:gd name="T77" fmla="*/ 56 h 104"/>
                  <a:gd name="T78" fmla="*/ 28 w 121"/>
                  <a:gd name="T79" fmla="*/ 49 h 104"/>
                  <a:gd name="T80" fmla="*/ 31 w 121"/>
                  <a:gd name="T81" fmla="*/ 44 h 104"/>
                  <a:gd name="T82" fmla="*/ 33 w 121"/>
                  <a:gd name="T83" fmla="*/ 36 h 104"/>
                  <a:gd name="T84" fmla="*/ 34 w 121"/>
                  <a:gd name="T85" fmla="*/ 31 h 104"/>
                  <a:gd name="T86" fmla="*/ 37 w 121"/>
                  <a:gd name="T87" fmla="*/ 25 h 104"/>
                  <a:gd name="T88" fmla="*/ 39 w 121"/>
                  <a:gd name="T89" fmla="*/ 20 h 104"/>
                  <a:gd name="T90" fmla="*/ 42 w 121"/>
                  <a:gd name="T91" fmla="*/ 19 h 104"/>
                  <a:gd name="T92" fmla="*/ 48 w 121"/>
                  <a:gd name="T93" fmla="*/ 14 h 104"/>
                  <a:gd name="T94" fmla="*/ 52 w 121"/>
                  <a:gd name="T95" fmla="*/ 11 h 104"/>
                  <a:gd name="T96" fmla="*/ 55 w 121"/>
                  <a:gd name="T97" fmla="*/ 3 h 104"/>
                  <a:gd name="T98" fmla="*/ 93 w 121"/>
                  <a:gd name="T9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04">
                    <a:moveTo>
                      <a:pt x="97" y="0"/>
                    </a:moveTo>
                    <a:lnTo>
                      <a:pt x="121" y="0"/>
                    </a:lnTo>
                    <a:lnTo>
                      <a:pt x="121" y="4"/>
                    </a:lnTo>
                    <a:lnTo>
                      <a:pt x="121" y="8"/>
                    </a:lnTo>
                    <a:lnTo>
                      <a:pt x="121" y="11"/>
                    </a:lnTo>
                    <a:lnTo>
                      <a:pt x="121" y="14"/>
                    </a:lnTo>
                    <a:lnTo>
                      <a:pt x="121" y="17"/>
                    </a:lnTo>
                    <a:lnTo>
                      <a:pt x="121" y="20"/>
                    </a:lnTo>
                    <a:lnTo>
                      <a:pt x="121" y="23"/>
                    </a:lnTo>
                    <a:lnTo>
                      <a:pt x="121" y="25"/>
                    </a:lnTo>
                    <a:lnTo>
                      <a:pt x="74" y="25"/>
                    </a:lnTo>
                    <a:lnTo>
                      <a:pt x="74" y="61"/>
                    </a:lnTo>
                    <a:lnTo>
                      <a:pt x="74" y="63"/>
                    </a:lnTo>
                    <a:lnTo>
                      <a:pt x="72" y="64"/>
                    </a:lnTo>
                    <a:lnTo>
                      <a:pt x="70" y="64"/>
                    </a:lnTo>
                    <a:lnTo>
                      <a:pt x="67" y="66"/>
                    </a:lnTo>
                    <a:lnTo>
                      <a:pt x="66" y="66"/>
                    </a:lnTo>
                    <a:lnTo>
                      <a:pt x="64" y="66"/>
                    </a:lnTo>
                    <a:lnTo>
                      <a:pt x="63" y="68"/>
                    </a:lnTo>
                    <a:lnTo>
                      <a:pt x="61" y="69"/>
                    </a:lnTo>
                    <a:lnTo>
                      <a:pt x="58" y="71"/>
                    </a:lnTo>
                    <a:lnTo>
                      <a:pt x="58" y="72"/>
                    </a:lnTo>
                    <a:lnTo>
                      <a:pt x="56" y="74"/>
                    </a:lnTo>
                    <a:lnTo>
                      <a:pt x="56" y="74"/>
                    </a:lnTo>
                    <a:lnTo>
                      <a:pt x="56" y="75"/>
                    </a:lnTo>
                    <a:lnTo>
                      <a:pt x="58" y="77"/>
                    </a:lnTo>
                    <a:lnTo>
                      <a:pt x="58" y="79"/>
                    </a:lnTo>
                    <a:lnTo>
                      <a:pt x="58" y="80"/>
                    </a:lnTo>
                    <a:lnTo>
                      <a:pt x="58" y="82"/>
                    </a:lnTo>
                    <a:lnTo>
                      <a:pt x="58" y="83"/>
                    </a:lnTo>
                    <a:lnTo>
                      <a:pt x="58" y="85"/>
                    </a:lnTo>
                    <a:lnTo>
                      <a:pt x="58" y="88"/>
                    </a:lnTo>
                    <a:lnTo>
                      <a:pt x="58" y="90"/>
                    </a:lnTo>
                    <a:lnTo>
                      <a:pt x="58" y="91"/>
                    </a:lnTo>
                    <a:lnTo>
                      <a:pt x="58" y="94"/>
                    </a:lnTo>
                    <a:lnTo>
                      <a:pt x="58" y="96"/>
                    </a:lnTo>
                    <a:lnTo>
                      <a:pt x="53" y="96"/>
                    </a:lnTo>
                    <a:lnTo>
                      <a:pt x="50" y="96"/>
                    </a:lnTo>
                    <a:lnTo>
                      <a:pt x="47" y="96"/>
                    </a:lnTo>
                    <a:lnTo>
                      <a:pt x="41" y="96"/>
                    </a:lnTo>
                    <a:lnTo>
                      <a:pt x="36" y="96"/>
                    </a:lnTo>
                    <a:lnTo>
                      <a:pt x="33" y="96"/>
                    </a:lnTo>
                    <a:lnTo>
                      <a:pt x="29" y="96"/>
                    </a:lnTo>
                    <a:lnTo>
                      <a:pt x="26" y="96"/>
                    </a:lnTo>
                    <a:lnTo>
                      <a:pt x="23" y="96"/>
                    </a:lnTo>
                    <a:lnTo>
                      <a:pt x="20" y="96"/>
                    </a:lnTo>
                    <a:lnTo>
                      <a:pt x="17" y="96"/>
                    </a:lnTo>
                    <a:lnTo>
                      <a:pt x="14" y="96"/>
                    </a:lnTo>
                    <a:lnTo>
                      <a:pt x="11" y="96"/>
                    </a:lnTo>
                    <a:lnTo>
                      <a:pt x="7" y="96"/>
                    </a:lnTo>
                    <a:lnTo>
                      <a:pt x="1" y="96"/>
                    </a:lnTo>
                    <a:lnTo>
                      <a:pt x="1" y="99"/>
                    </a:lnTo>
                    <a:lnTo>
                      <a:pt x="1" y="101"/>
                    </a:lnTo>
                    <a:lnTo>
                      <a:pt x="0" y="102"/>
                    </a:lnTo>
                    <a:lnTo>
                      <a:pt x="1" y="104"/>
                    </a:lnTo>
                    <a:lnTo>
                      <a:pt x="0" y="102"/>
                    </a:lnTo>
                    <a:lnTo>
                      <a:pt x="1" y="94"/>
                    </a:lnTo>
                    <a:lnTo>
                      <a:pt x="3" y="86"/>
                    </a:lnTo>
                    <a:lnTo>
                      <a:pt x="4" y="83"/>
                    </a:lnTo>
                    <a:lnTo>
                      <a:pt x="6" y="82"/>
                    </a:lnTo>
                    <a:lnTo>
                      <a:pt x="7" y="80"/>
                    </a:lnTo>
                    <a:lnTo>
                      <a:pt x="11" y="77"/>
                    </a:lnTo>
                    <a:lnTo>
                      <a:pt x="11" y="72"/>
                    </a:lnTo>
                    <a:lnTo>
                      <a:pt x="12" y="71"/>
                    </a:lnTo>
                    <a:lnTo>
                      <a:pt x="14" y="71"/>
                    </a:lnTo>
                    <a:lnTo>
                      <a:pt x="12" y="69"/>
                    </a:lnTo>
                    <a:lnTo>
                      <a:pt x="14" y="68"/>
                    </a:lnTo>
                    <a:lnTo>
                      <a:pt x="15" y="64"/>
                    </a:lnTo>
                    <a:lnTo>
                      <a:pt x="17" y="63"/>
                    </a:lnTo>
                    <a:lnTo>
                      <a:pt x="18" y="60"/>
                    </a:lnTo>
                    <a:lnTo>
                      <a:pt x="18" y="58"/>
                    </a:lnTo>
                    <a:lnTo>
                      <a:pt x="18" y="58"/>
                    </a:lnTo>
                    <a:lnTo>
                      <a:pt x="17" y="58"/>
                    </a:lnTo>
                    <a:lnTo>
                      <a:pt x="17" y="60"/>
                    </a:lnTo>
                    <a:lnTo>
                      <a:pt x="15" y="60"/>
                    </a:lnTo>
                    <a:lnTo>
                      <a:pt x="17" y="60"/>
                    </a:lnTo>
                    <a:lnTo>
                      <a:pt x="17" y="58"/>
                    </a:lnTo>
                    <a:lnTo>
                      <a:pt x="18" y="56"/>
                    </a:lnTo>
                    <a:lnTo>
                      <a:pt x="22" y="53"/>
                    </a:lnTo>
                    <a:lnTo>
                      <a:pt x="28" y="49"/>
                    </a:lnTo>
                    <a:lnTo>
                      <a:pt x="29" y="47"/>
                    </a:lnTo>
                    <a:lnTo>
                      <a:pt x="31" y="44"/>
                    </a:lnTo>
                    <a:lnTo>
                      <a:pt x="33" y="42"/>
                    </a:lnTo>
                    <a:lnTo>
                      <a:pt x="33" y="36"/>
                    </a:lnTo>
                    <a:lnTo>
                      <a:pt x="33" y="34"/>
                    </a:lnTo>
                    <a:lnTo>
                      <a:pt x="34" y="31"/>
                    </a:lnTo>
                    <a:lnTo>
                      <a:pt x="36" y="28"/>
                    </a:lnTo>
                    <a:lnTo>
                      <a:pt x="37" y="25"/>
                    </a:lnTo>
                    <a:lnTo>
                      <a:pt x="37" y="22"/>
                    </a:lnTo>
                    <a:lnTo>
                      <a:pt x="39" y="20"/>
                    </a:lnTo>
                    <a:lnTo>
                      <a:pt x="41" y="20"/>
                    </a:lnTo>
                    <a:lnTo>
                      <a:pt x="42" y="19"/>
                    </a:lnTo>
                    <a:lnTo>
                      <a:pt x="45" y="17"/>
                    </a:lnTo>
                    <a:lnTo>
                      <a:pt x="48" y="14"/>
                    </a:lnTo>
                    <a:lnTo>
                      <a:pt x="50" y="14"/>
                    </a:lnTo>
                    <a:lnTo>
                      <a:pt x="52" y="11"/>
                    </a:lnTo>
                    <a:lnTo>
                      <a:pt x="53" y="8"/>
                    </a:lnTo>
                    <a:lnTo>
                      <a:pt x="55" y="3"/>
                    </a:lnTo>
                    <a:lnTo>
                      <a:pt x="56" y="0"/>
                    </a:lnTo>
                    <a:lnTo>
                      <a:pt x="93" y="0"/>
                    </a:lnTo>
                    <a:lnTo>
                      <a:pt x="9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3" name="Freeform 285">
                <a:extLst>
                  <a:ext uri="{FF2B5EF4-FFF2-40B4-BE49-F238E27FC236}">
                    <a16:creationId xmlns:a16="http://schemas.microsoft.com/office/drawing/2014/main" id="{1F52C0A6-BF30-46A7-BABE-AEB5F06C4E13}"/>
                  </a:ext>
                </a:extLst>
              </p:cNvPr>
              <p:cNvSpPr>
                <a:spLocks/>
              </p:cNvSpPr>
              <p:nvPr/>
            </p:nvSpPr>
            <p:spPr bwMode="auto">
              <a:xfrm>
                <a:off x="6458917" y="3501738"/>
                <a:ext cx="345013" cy="288485"/>
              </a:xfrm>
              <a:custGeom>
                <a:avLst/>
                <a:gdLst>
                  <a:gd name="T0" fmla="*/ 18 w 177"/>
                  <a:gd name="T1" fmla="*/ 0 h 148"/>
                  <a:gd name="T2" fmla="*/ 41 w 177"/>
                  <a:gd name="T3" fmla="*/ 6 h 148"/>
                  <a:gd name="T4" fmla="*/ 56 w 177"/>
                  <a:gd name="T5" fmla="*/ 9 h 148"/>
                  <a:gd name="T6" fmla="*/ 65 w 177"/>
                  <a:gd name="T7" fmla="*/ 12 h 148"/>
                  <a:gd name="T8" fmla="*/ 76 w 177"/>
                  <a:gd name="T9" fmla="*/ 6 h 148"/>
                  <a:gd name="T10" fmla="*/ 81 w 177"/>
                  <a:gd name="T11" fmla="*/ 4 h 148"/>
                  <a:gd name="T12" fmla="*/ 86 w 177"/>
                  <a:gd name="T13" fmla="*/ 3 h 148"/>
                  <a:gd name="T14" fmla="*/ 87 w 177"/>
                  <a:gd name="T15" fmla="*/ 3 h 148"/>
                  <a:gd name="T16" fmla="*/ 92 w 177"/>
                  <a:gd name="T17" fmla="*/ 0 h 148"/>
                  <a:gd name="T18" fmla="*/ 101 w 177"/>
                  <a:gd name="T19" fmla="*/ 3 h 148"/>
                  <a:gd name="T20" fmla="*/ 108 w 177"/>
                  <a:gd name="T21" fmla="*/ 4 h 148"/>
                  <a:gd name="T22" fmla="*/ 103 w 177"/>
                  <a:gd name="T23" fmla="*/ 4 h 148"/>
                  <a:gd name="T24" fmla="*/ 108 w 177"/>
                  <a:gd name="T25" fmla="*/ 8 h 148"/>
                  <a:gd name="T26" fmla="*/ 109 w 177"/>
                  <a:gd name="T27" fmla="*/ 4 h 148"/>
                  <a:gd name="T28" fmla="*/ 116 w 177"/>
                  <a:gd name="T29" fmla="*/ 9 h 148"/>
                  <a:gd name="T30" fmla="*/ 123 w 177"/>
                  <a:gd name="T31" fmla="*/ 8 h 148"/>
                  <a:gd name="T32" fmla="*/ 130 w 177"/>
                  <a:gd name="T33" fmla="*/ 8 h 148"/>
                  <a:gd name="T34" fmla="*/ 138 w 177"/>
                  <a:gd name="T35" fmla="*/ 4 h 148"/>
                  <a:gd name="T36" fmla="*/ 142 w 177"/>
                  <a:gd name="T37" fmla="*/ 16 h 148"/>
                  <a:gd name="T38" fmla="*/ 146 w 177"/>
                  <a:gd name="T39" fmla="*/ 25 h 148"/>
                  <a:gd name="T40" fmla="*/ 147 w 177"/>
                  <a:gd name="T41" fmla="*/ 34 h 148"/>
                  <a:gd name="T42" fmla="*/ 141 w 177"/>
                  <a:gd name="T43" fmla="*/ 55 h 148"/>
                  <a:gd name="T44" fmla="*/ 136 w 177"/>
                  <a:gd name="T45" fmla="*/ 60 h 148"/>
                  <a:gd name="T46" fmla="*/ 125 w 177"/>
                  <a:gd name="T47" fmla="*/ 49 h 148"/>
                  <a:gd name="T48" fmla="*/ 122 w 177"/>
                  <a:gd name="T49" fmla="*/ 41 h 148"/>
                  <a:gd name="T50" fmla="*/ 117 w 177"/>
                  <a:gd name="T51" fmla="*/ 33 h 148"/>
                  <a:gd name="T52" fmla="*/ 114 w 177"/>
                  <a:gd name="T53" fmla="*/ 28 h 148"/>
                  <a:gd name="T54" fmla="*/ 114 w 177"/>
                  <a:gd name="T55" fmla="*/ 34 h 148"/>
                  <a:gd name="T56" fmla="*/ 116 w 177"/>
                  <a:gd name="T57" fmla="*/ 42 h 148"/>
                  <a:gd name="T58" fmla="*/ 119 w 177"/>
                  <a:gd name="T59" fmla="*/ 49 h 148"/>
                  <a:gd name="T60" fmla="*/ 128 w 177"/>
                  <a:gd name="T61" fmla="*/ 56 h 148"/>
                  <a:gd name="T62" fmla="*/ 130 w 177"/>
                  <a:gd name="T63" fmla="*/ 66 h 148"/>
                  <a:gd name="T64" fmla="*/ 134 w 177"/>
                  <a:gd name="T65" fmla="*/ 72 h 148"/>
                  <a:gd name="T66" fmla="*/ 144 w 177"/>
                  <a:gd name="T67" fmla="*/ 93 h 148"/>
                  <a:gd name="T68" fmla="*/ 155 w 177"/>
                  <a:gd name="T69" fmla="*/ 115 h 148"/>
                  <a:gd name="T70" fmla="*/ 158 w 177"/>
                  <a:gd name="T71" fmla="*/ 119 h 148"/>
                  <a:gd name="T72" fmla="*/ 157 w 177"/>
                  <a:gd name="T73" fmla="*/ 121 h 148"/>
                  <a:gd name="T74" fmla="*/ 161 w 177"/>
                  <a:gd name="T75" fmla="*/ 135 h 148"/>
                  <a:gd name="T76" fmla="*/ 171 w 177"/>
                  <a:gd name="T77" fmla="*/ 143 h 148"/>
                  <a:gd name="T78" fmla="*/ 149 w 177"/>
                  <a:gd name="T79" fmla="*/ 148 h 148"/>
                  <a:gd name="T80" fmla="*/ 98 w 177"/>
                  <a:gd name="T81" fmla="*/ 146 h 148"/>
                  <a:gd name="T82" fmla="*/ 95 w 177"/>
                  <a:gd name="T83" fmla="*/ 148 h 148"/>
                  <a:gd name="T84" fmla="*/ 16 w 177"/>
                  <a:gd name="T85" fmla="*/ 148 h 148"/>
                  <a:gd name="T86" fmla="*/ 5 w 177"/>
                  <a:gd name="T87" fmla="*/ 38 h 148"/>
                  <a:gd name="T88" fmla="*/ 2 w 177"/>
                  <a:gd name="T89" fmla="*/ 27 h 148"/>
                  <a:gd name="T90" fmla="*/ 4 w 177"/>
                  <a:gd name="T91" fmla="*/ 19 h 148"/>
                  <a:gd name="T92" fmla="*/ 4 w 177"/>
                  <a:gd name="T93" fmla="*/ 11 h 148"/>
                  <a:gd name="T94" fmla="*/ 4 w 177"/>
                  <a:gd name="T95" fmla="*/ 3 h 148"/>
                  <a:gd name="T96" fmla="*/ 7 w 177"/>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7" h="148">
                    <a:moveTo>
                      <a:pt x="7" y="0"/>
                    </a:moveTo>
                    <a:lnTo>
                      <a:pt x="8" y="1"/>
                    </a:lnTo>
                    <a:lnTo>
                      <a:pt x="10" y="1"/>
                    </a:lnTo>
                    <a:lnTo>
                      <a:pt x="18" y="0"/>
                    </a:lnTo>
                    <a:lnTo>
                      <a:pt x="26" y="1"/>
                    </a:lnTo>
                    <a:lnTo>
                      <a:pt x="30" y="3"/>
                    </a:lnTo>
                    <a:lnTo>
                      <a:pt x="38" y="3"/>
                    </a:lnTo>
                    <a:lnTo>
                      <a:pt x="41" y="6"/>
                    </a:lnTo>
                    <a:lnTo>
                      <a:pt x="43" y="6"/>
                    </a:lnTo>
                    <a:lnTo>
                      <a:pt x="46" y="6"/>
                    </a:lnTo>
                    <a:lnTo>
                      <a:pt x="48" y="8"/>
                    </a:lnTo>
                    <a:lnTo>
                      <a:pt x="56" y="9"/>
                    </a:lnTo>
                    <a:lnTo>
                      <a:pt x="60" y="11"/>
                    </a:lnTo>
                    <a:lnTo>
                      <a:pt x="62" y="12"/>
                    </a:lnTo>
                    <a:lnTo>
                      <a:pt x="64" y="12"/>
                    </a:lnTo>
                    <a:lnTo>
                      <a:pt x="65" y="12"/>
                    </a:lnTo>
                    <a:lnTo>
                      <a:pt x="67" y="12"/>
                    </a:lnTo>
                    <a:lnTo>
                      <a:pt x="70" y="11"/>
                    </a:lnTo>
                    <a:lnTo>
                      <a:pt x="71" y="9"/>
                    </a:lnTo>
                    <a:lnTo>
                      <a:pt x="76" y="6"/>
                    </a:lnTo>
                    <a:lnTo>
                      <a:pt x="78" y="6"/>
                    </a:lnTo>
                    <a:lnTo>
                      <a:pt x="79" y="6"/>
                    </a:lnTo>
                    <a:lnTo>
                      <a:pt x="81" y="6"/>
                    </a:lnTo>
                    <a:lnTo>
                      <a:pt x="81" y="4"/>
                    </a:lnTo>
                    <a:lnTo>
                      <a:pt x="82" y="4"/>
                    </a:lnTo>
                    <a:lnTo>
                      <a:pt x="82" y="3"/>
                    </a:lnTo>
                    <a:lnTo>
                      <a:pt x="82" y="3"/>
                    </a:lnTo>
                    <a:lnTo>
                      <a:pt x="86" y="3"/>
                    </a:lnTo>
                    <a:lnTo>
                      <a:pt x="90" y="1"/>
                    </a:lnTo>
                    <a:lnTo>
                      <a:pt x="90" y="1"/>
                    </a:lnTo>
                    <a:lnTo>
                      <a:pt x="86" y="3"/>
                    </a:lnTo>
                    <a:lnTo>
                      <a:pt x="87" y="3"/>
                    </a:lnTo>
                    <a:lnTo>
                      <a:pt x="90" y="3"/>
                    </a:lnTo>
                    <a:lnTo>
                      <a:pt x="92" y="3"/>
                    </a:lnTo>
                    <a:lnTo>
                      <a:pt x="92" y="1"/>
                    </a:lnTo>
                    <a:lnTo>
                      <a:pt x="92" y="0"/>
                    </a:lnTo>
                    <a:lnTo>
                      <a:pt x="93" y="0"/>
                    </a:lnTo>
                    <a:lnTo>
                      <a:pt x="95" y="0"/>
                    </a:lnTo>
                    <a:lnTo>
                      <a:pt x="100" y="3"/>
                    </a:lnTo>
                    <a:lnTo>
                      <a:pt x="101" y="3"/>
                    </a:lnTo>
                    <a:lnTo>
                      <a:pt x="105" y="1"/>
                    </a:lnTo>
                    <a:lnTo>
                      <a:pt x="105" y="1"/>
                    </a:lnTo>
                    <a:lnTo>
                      <a:pt x="106" y="1"/>
                    </a:lnTo>
                    <a:lnTo>
                      <a:pt x="108" y="4"/>
                    </a:lnTo>
                    <a:lnTo>
                      <a:pt x="108" y="4"/>
                    </a:lnTo>
                    <a:lnTo>
                      <a:pt x="105" y="1"/>
                    </a:lnTo>
                    <a:lnTo>
                      <a:pt x="105" y="3"/>
                    </a:lnTo>
                    <a:lnTo>
                      <a:pt x="103" y="4"/>
                    </a:lnTo>
                    <a:lnTo>
                      <a:pt x="105" y="6"/>
                    </a:lnTo>
                    <a:lnTo>
                      <a:pt x="106" y="6"/>
                    </a:lnTo>
                    <a:lnTo>
                      <a:pt x="108" y="8"/>
                    </a:lnTo>
                    <a:lnTo>
                      <a:pt x="108" y="8"/>
                    </a:lnTo>
                    <a:lnTo>
                      <a:pt x="109" y="8"/>
                    </a:lnTo>
                    <a:lnTo>
                      <a:pt x="111" y="6"/>
                    </a:lnTo>
                    <a:lnTo>
                      <a:pt x="109" y="6"/>
                    </a:lnTo>
                    <a:lnTo>
                      <a:pt x="109" y="4"/>
                    </a:lnTo>
                    <a:lnTo>
                      <a:pt x="109" y="4"/>
                    </a:lnTo>
                    <a:lnTo>
                      <a:pt x="111" y="6"/>
                    </a:lnTo>
                    <a:lnTo>
                      <a:pt x="114" y="8"/>
                    </a:lnTo>
                    <a:lnTo>
                      <a:pt x="116" y="9"/>
                    </a:lnTo>
                    <a:lnTo>
                      <a:pt x="116" y="9"/>
                    </a:lnTo>
                    <a:lnTo>
                      <a:pt x="119" y="8"/>
                    </a:lnTo>
                    <a:lnTo>
                      <a:pt x="119" y="8"/>
                    </a:lnTo>
                    <a:lnTo>
                      <a:pt x="123" y="8"/>
                    </a:lnTo>
                    <a:lnTo>
                      <a:pt x="123" y="8"/>
                    </a:lnTo>
                    <a:lnTo>
                      <a:pt x="123" y="8"/>
                    </a:lnTo>
                    <a:lnTo>
                      <a:pt x="127" y="8"/>
                    </a:lnTo>
                    <a:lnTo>
                      <a:pt x="130" y="8"/>
                    </a:lnTo>
                    <a:lnTo>
                      <a:pt x="134" y="6"/>
                    </a:lnTo>
                    <a:lnTo>
                      <a:pt x="138" y="4"/>
                    </a:lnTo>
                    <a:lnTo>
                      <a:pt x="138" y="4"/>
                    </a:lnTo>
                    <a:lnTo>
                      <a:pt x="138" y="4"/>
                    </a:lnTo>
                    <a:lnTo>
                      <a:pt x="139" y="6"/>
                    </a:lnTo>
                    <a:lnTo>
                      <a:pt x="141" y="9"/>
                    </a:lnTo>
                    <a:lnTo>
                      <a:pt x="141" y="12"/>
                    </a:lnTo>
                    <a:lnTo>
                      <a:pt x="142" y="16"/>
                    </a:lnTo>
                    <a:lnTo>
                      <a:pt x="142" y="17"/>
                    </a:lnTo>
                    <a:lnTo>
                      <a:pt x="142" y="19"/>
                    </a:lnTo>
                    <a:lnTo>
                      <a:pt x="146" y="22"/>
                    </a:lnTo>
                    <a:lnTo>
                      <a:pt x="146" y="25"/>
                    </a:lnTo>
                    <a:lnTo>
                      <a:pt x="147" y="28"/>
                    </a:lnTo>
                    <a:lnTo>
                      <a:pt x="147" y="33"/>
                    </a:lnTo>
                    <a:lnTo>
                      <a:pt x="149" y="33"/>
                    </a:lnTo>
                    <a:lnTo>
                      <a:pt x="147" y="34"/>
                    </a:lnTo>
                    <a:lnTo>
                      <a:pt x="146" y="38"/>
                    </a:lnTo>
                    <a:lnTo>
                      <a:pt x="144" y="45"/>
                    </a:lnTo>
                    <a:lnTo>
                      <a:pt x="142" y="52"/>
                    </a:lnTo>
                    <a:lnTo>
                      <a:pt x="141" y="55"/>
                    </a:lnTo>
                    <a:lnTo>
                      <a:pt x="141" y="56"/>
                    </a:lnTo>
                    <a:lnTo>
                      <a:pt x="139" y="58"/>
                    </a:lnTo>
                    <a:lnTo>
                      <a:pt x="139" y="60"/>
                    </a:lnTo>
                    <a:lnTo>
                      <a:pt x="136" y="60"/>
                    </a:lnTo>
                    <a:lnTo>
                      <a:pt x="131" y="56"/>
                    </a:lnTo>
                    <a:lnTo>
                      <a:pt x="130" y="53"/>
                    </a:lnTo>
                    <a:lnTo>
                      <a:pt x="127" y="50"/>
                    </a:lnTo>
                    <a:lnTo>
                      <a:pt x="125" y="49"/>
                    </a:lnTo>
                    <a:lnTo>
                      <a:pt x="123" y="45"/>
                    </a:lnTo>
                    <a:lnTo>
                      <a:pt x="123" y="44"/>
                    </a:lnTo>
                    <a:lnTo>
                      <a:pt x="123" y="41"/>
                    </a:lnTo>
                    <a:lnTo>
                      <a:pt x="122" y="41"/>
                    </a:lnTo>
                    <a:lnTo>
                      <a:pt x="119" y="36"/>
                    </a:lnTo>
                    <a:lnTo>
                      <a:pt x="119" y="34"/>
                    </a:lnTo>
                    <a:lnTo>
                      <a:pt x="117" y="34"/>
                    </a:lnTo>
                    <a:lnTo>
                      <a:pt x="117" y="33"/>
                    </a:lnTo>
                    <a:lnTo>
                      <a:pt x="116" y="28"/>
                    </a:lnTo>
                    <a:lnTo>
                      <a:pt x="114" y="27"/>
                    </a:lnTo>
                    <a:lnTo>
                      <a:pt x="112" y="27"/>
                    </a:lnTo>
                    <a:lnTo>
                      <a:pt x="114" y="28"/>
                    </a:lnTo>
                    <a:lnTo>
                      <a:pt x="112" y="30"/>
                    </a:lnTo>
                    <a:lnTo>
                      <a:pt x="111" y="31"/>
                    </a:lnTo>
                    <a:lnTo>
                      <a:pt x="112" y="33"/>
                    </a:lnTo>
                    <a:lnTo>
                      <a:pt x="114" y="34"/>
                    </a:lnTo>
                    <a:lnTo>
                      <a:pt x="116" y="36"/>
                    </a:lnTo>
                    <a:lnTo>
                      <a:pt x="116" y="38"/>
                    </a:lnTo>
                    <a:lnTo>
                      <a:pt x="116" y="41"/>
                    </a:lnTo>
                    <a:lnTo>
                      <a:pt x="116" y="42"/>
                    </a:lnTo>
                    <a:lnTo>
                      <a:pt x="117" y="44"/>
                    </a:lnTo>
                    <a:lnTo>
                      <a:pt x="119" y="45"/>
                    </a:lnTo>
                    <a:lnTo>
                      <a:pt x="119" y="47"/>
                    </a:lnTo>
                    <a:lnTo>
                      <a:pt x="119" y="49"/>
                    </a:lnTo>
                    <a:lnTo>
                      <a:pt x="122" y="50"/>
                    </a:lnTo>
                    <a:lnTo>
                      <a:pt x="123" y="53"/>
                    </a:lnTo>
                    <a:lnTo>
                      <a:pt x="127" y="56"/>
                    </a:lnTo>
                    <a:lnTo>
                      <a:pt x="128" y="56"/>
                    </a:lnTo>
                    <a:lnTo>
                      <a:pt x="128" y="58"/>
                    </a:lnTo>
                    <a:lnTo>
                      <a:pt x="128" y="61"/>
                    </a:lnTo>
                    <a:lnTo>
                      <a:pt x="128" y="63"/>
                    </a:lnTo>
                    <a:lnTo>
                      <a:pt x="130" y="66"/>
                    </a:lnTo>
                    <a:lnTo>
                      <a:pt x="131" y="67"/>
                    </a:lnTo>
                    <a:lnTo>
                      <a:pt x="133" y="67"/>
                    </a:lnTo>
                    <a:lnTo>
                      <a:pt x="133" y="69"/>
                    </a:lnTo>
                    <a:lnTo>
                      <a:pt x="134" y="72"/>
                    </a:lnTo>
                    <a:lnTo>
                      <a:pt x="134" y="77"/>
                    </a:lnTo>
                    <a:lnTo>
                      <a:pt x="136" y="79"/>
                    </a:lnTo>
                    <a:lnTo>
                      <a:pt x="141" y="88"/>
                    </a:lnTo>
                    <a:lnTo>
                      <a:pt x="144" y="93"/>
                    </a:lnTo>
                    <a:lnTo>
                      <a:pt x="146" y="96"/>
                    </a:lnTo>
                    <a:lnTo>
                      <a:pt x="147" y="101"/>
                    </a:lnTo>
                    <a:lnTo>
                      <a:pt x="152" y="112"/>
                    </a:lnTo>
                    <a:lnTo>
                      <a:pt x="155" y="115"/>
                    </a:lnTo>
                    <a:lnTo>
                      <a:pt x="157" y="116"/>
                    </a:lnTo>
                    <a:lnTo>
                      <a:pt x="158" y="118"/>
                    </a:lnTo>
                    <a:lnTo>
                      <a:pt x="161" y="119"/>
                    </a:lnTo>
                    <a:lnTo>
                      <a:pt x="158" y="119"/>
                    </a:lnTo>
                    <a:lnTo>
                      <a:pt x="158" y="119"/>
                    </a:lnTo>
                    <a:lnTo>
                      <a:pt x="158" y="119"/>
                    </a:lnTo>
                    <a:lnTo>
                      <a:pt x="157" y="121"/>
                    </a:lnTo>
                    <a:lnTo>
                      <a:pt x="157" y="121"/>
                    </a:lnTo>
                    <a:lnTo>
                      <a:pt x="157" y="127"/>
                    </a:lnTo>
                    <a:lnTo>
                      <a:pt x="158" y="129"/>
                    </a:lnTo>
                    <a:lnTo>
                      <a:pt x="160" y="134"/>
                    </a:lnTo>
                    <a:lnTo>
                      <a:pt x="161" y="135"/>
                    </a:lnTo>
                    <a:lnTo>
                      <a:pt x="161" y="137"/>
                    </a:lnTo>
                    <a:lnTo>
                      <a:pt x="163" y="137"/>
                    </a:lnTo>
                    <a:lnTo>
                      <a:pt x="168" y="138"/>
                    </a:lnTo>
                    <a:lnTo>
                      <a:pt x="171" y="143"/>
                    </a:lnTo>
                    <a:lnTo>
                      <a:pt x="175" y="146"/>
                    </a:lnTo>
                    <a:lnTo>
                      <a:pt x="177" y="148"/>
                    </a:lnTo>
                    <a:lnTo>
                      <a:pt x="177" y="148"/>
                    </a:lnTo>
                    <a:lnTo>
                      <a:pt x="149" y="148"/>
                    </a:lnTo>
                    <a:lnTo>
                      <a:pt x="144" y="148"/>
                    </a:lnTo>
                    <a:lnTo>
                      <a:pt x="98" y="148"/>
                    </a:lnTo>
                    <a:lnTo>
                      <a:pt x="98" y="148"/>
                    </a:lnTo>
                    <a:lnTo>
                      <a:pt x="98" y="146"/>
                    </a:lnTo>
                    <a:lnTo>
                      <a:pt x="98" y="146"/>
                    </a:lnTo>
                    <a:lnTo>
                      <a:pt x="98" y="145"/>
                    </a:lnTo>
                    <a:lnTo>
                      <a:pt x="97" y="146"/>
                    </a:lnTo>
                    <a:lnTo>
                      <a:pt x="95" y="148"/>
                    </a:lnTo>
                    <a:lnTo>
                      <a:pt x="95" y="148"/>
                    </a:lnTo>
                    <a:lnTo>
                      <a:pt x="60" y="148"/>
                    </a:lnTo>
                    <a:lnTo>
                      <a:pt x="54" y="148"/>
                    </a:lnTo>
                    <a:lnTo>
                      <a:pt x="16" y="148"/>
                    </a:lnTo>
                    <a:lnTo>
                      <a:pt x="10" y="148"/>
                    </a:lnTo>
                    <a:lnTo>
                      <a:pt x="5" y="148"/>
                    </a:lnTo>
                    <a:lnTo>
                      <a:pt x="5" y="38"/>
                    </a:lnTo>
                    <a:lnTo>
                      <a:pt x="5" y="38"/>
                    </a:lnTo>
                    <a:lnTo>
                      <a:pt x="4" y="36"/>
                    </a:lnTo>
                    <a:lnTo>
                      <a:pt x="4" y="33"/>
                    </a:lnTo>
                    <a:lnTo>
                      <a:pt x="2" y="28"/>
                    </a:lnTo>
                    <a:lnTo>
                      <a:pt x="2" y="27"/>
                    </a:lnTo>
                    <a:lnTo>
                      <a:pt x="0" y="23"/>
                    </a:lnTo>
                    <a:lnTo>
                      <a:pt x="0" y="22"/>
                    </a:lnTo>
                    <a:lnTo>
                      <a:pt x="0" y="22"/>
                    </a:lnTo>
                    <a:lnTo>
                      <a:pt x="4" y="19"/>
                    </a:lnTo>
                    <a:lnTo>
                      <a:pt x="4" y="17"/>
                    </a:lnTo>
                    <a:lnTo>
                      <a:pt x="5" y="14"/>
                    </a:lnTo>
                    <a:lnTo>
                      <a:pt x="5" y="14"/>
                    </a:lnTo>
                    <a:lnTo>
                      <a:pt x="4" y="11"/>
                    </a:lnTo>
                    <a:lnTo>
                      <a:pt x="4" y="9"/>
                    </a:lnTo>
                    <a:lnTo>
                      <a:pt x="4" y="6"/>
                    </a:lnTo>
                    <a:lnTo>
                      <a:pt x="4" y="4"/>
                    </a:lnTo>
                    <a:lnTo>
                      <a:pt x="4" y="3"/>
                    </a:lnTo>
                    <a:lnTo>
                      <a:pt x="5" y="1"/>
                    </a:lnTo>
                    <a:lnTo>
                      <a:pt x="7" y="1"/>
                    </a:lnTo>
                    <a:lnTo>
                      <a:pt x="7" y="0"/>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4" name="Freeform 286">
                <a:extLst>
                  <a:ext uri="{FF2B5EF4-FFF2-40B4-BE49-F238E27FC236}">
                    <a16:creationId xmlns:a16="http://schemas.microsoft.com/office/drawing/2014/main" id="{F7AF14DA-4B78-4BBB-9C03-C287F467F992}"/>
                  </a:ext>
                </a:extLst>
              </p:cNvPr>
              <p:cNvSpPr>
                <a:spLocks noEditPoints="1"/>
              </p:cNvSpPr>
              <p:nvPr/>
            </p:nvSpPr>
            <p:spPr bwMode="auto">
              <a:xfrm>
                <a:off x="6378998" y="2509585"/>
                <a:ext cx="179328" cy="85766"/>
              </a:xfrm>
              <a:custGeom>
                <a:avLst/>
                <a:gdLst>
                  <a:gd name="T0" fmla="*/ 13 w 92"/>
                  <a:gd name="T1" fmla="*/ 22 h 44"/>
                  <a:gd name="T2" fmla="*/ 23 w 92"/>
                  <a:gd name="T3" fmla="*/ 25 h 44"/>
                  <a:gd name="T4" fmla="*/ 16 w 92"/>
                  <a:gd name="T5" fmla="*/ 27 h 44"/>
                  <a:gd name="T6" fmla="*/ 10 w 92"/>
                  <a:gd name="T7" fmla="*/ 30 h 44"/>
                  <a:gd name="T8" fmla="*/ 5 w 92"/>
                  <a:gd name="T9" fmla="*/ 35 h 44"/>
                  <a:gd name="T10" fmla="*/ 2 w 92"/>
                  <a:gd name="T11" fmla="*/ 35 h 44"/>
                  <a:gd name="T12" fmla="*/ 4 w 92"/>
                  <a:gd name="T13" fmla="*/ 30 h 44"/>
                  <a:gd name="T14" fmla="*/ 2 w 92"/>
                  <a:gd name="T15" fmla="*/ 27 h 44"/>
                  <a:gd name="T16" fmla="*/ 2 w 92"/>
                  <a:gd name="T17" fmla="*/ 23 h 44"/>
                  <a:gd name="T18" fmla="*/ 5 w 92"/>
                  <a:gd name="T19" fmla="*/ 23 h 44"/>
                  <a:gd name="T20" fmla="*/ 10 w 92"/>
                  <a:gd name="T21" fmla="*/ 20 h 44"/>
                  <a:gd name="T22" fmla="*/ 23 w 92"/>
                  <a:gd name="T23" fmla="*/ 22 h 44"/>
                  <a:gd name="T24" fmla="*/ 19 w 92"/>
                  <a:gd name="T25" fmla="*/ 20 h 44"/>
                  <a:gd name="T26" fmla="*/ 13 w 92"/>
                  <a:gd name="T27" fmla="*/ 12 h 44"/>
                  <a:gd name="T28" fmla="*/ 16 w 92"/>
                  <a:gd name="T29" fmla="*/ 17 h 44"/>
                  <a:gd name="T30" fmla="*/ 13 w 92"/>
                  <a:gd name="T31" fmla="*/ 19 h 44"/>
                  <a:gd name="T32" fmla="*/ 8 w 92"/>
                  <a:gd name="T33" fmla="*/ 16 h 44"/>
                  <a:gd name="T34" fmla="*/ 10 w 92"/>
                  <a:gd name="T35" fmla="*/ 14 h 44"/>
                  <a:gd name="T36" fmla="*/ 54 w 92"/>
                  <a:gd name="T37" fmla="*/ 0 h 44"/>
                  <a:gd name="T38" fmla="*/ 70 w 92"/>
                  <a:gd name="T39" fmla="*/ 1 h 44"/>
                  <a:gd name="T40" fmla="*/ 89 w 92"/>
                  <a:gd name="T41" fmla="*/ 5 h 44"/>
                  <a:gd name="T42" fmla="*/ 92 w 92"/>
                  <a:gd name="T43" fmla="*/ 5 h 44"/>
                  <a:gd name="T44" fmla="*/ 90 w 92"/>
                  <a:gd name="T45" fmla="*/ 6 h 44"/>
                  <a:gd name="T46" fmla="*/ 87 w 92"/>
                  <a:gd name="T47" fmla="*/ 9 h 44"/>
                  <a:gd name="T48" fmla="*/ 79 w 92"/>
                  <a:gd name="T49" fmla="*/ 12 h 44"/>
                  <a:gd name="T50" fmla="*/ 78 w 92"/>
                  <a:gd name="T51" fmla="*/ 20 h 44"/>
                  <a:gd name="T52" fmla="*/ 82 w 92"/>
                  <a:gd name="T53" fmla="*/ 30 h 44"/>
                  <a:gd name="T54" fmla="*/ 84 w 92"/>
                  <a:gd name="T55" fmla="*/ 35 h 44"/>
                  <a:gd name="T56" fmla="*/ 86 w 92"/>
                  <a:gd name="T57" fmla="*/ 36 h 44"/>
                  <a:gd name="T58" fmla="*/ 82 w 92"/>
                  <a:gd name="T59" fmla="*/ 39 h 44"/>
                  <a:gd name="T60" fmla="*/ 81 w 92"/>
                  <a:gd name="T61" fmla="*/ 44 h 44"/>
                  <a:gd name="T62" fmla="*/ 76 w 92"/>
                  <a:gd name="T63" fmla="*/ 42 h 44"/>
                  <a:gd name="T64" fmla="*/ 68 w 92"/>
                  <a:gd name="T65" fmla="*/ 44 h 44"/>
                  <a:gd name="T66" fmla="*/ 60 w 92"/>
                  <a:gd name="T67" fmla="*/ 39 h 44"/>
                  <a:gd name="T68" fmla="*/ 57 w 92"/>
                  <a:gd name="T69" fmla="*/ 36 h 44"/>
                  <a:gd name="T70" fmla="*/ 51 w 92"/>
                  <a:gd name="T71" fmla="*/ 33 h 44"/>
                  <a:gd name="T72" fmla="*/ 49 w 92"/>
                  <a:gd name="T73" fmla="*/ 35 h 44"/>
                  <a:gd name="T74" fmla="*/ 45 w 92"/>
                  <a:gd name="T75" fmla="*/ 35 h 44"/>
                  <a:gd name="T76" fmla="*/ 37 w 92"/>
                  <a:gd name="T77" fmla="*/ 36 h 44"/>
                  <a:gd name="T78" fmla="*/ 40 w 92"/>
                  <a:gd name="T79" fmla="*/ 28 h 44"/>
                  <a:gd name="T80" fmla="*/ 37 w 92"/>
                  <a:gd name="T81" fmla="*/ 27 h 44"/>
                  <a:gd name="T82" fmla="*/ 32 w 92"/>
                  <a:gd name="T83" fmla="*/ 28 h 44"/>
                  <a:gd name="T84" fmla="*/ 26 w 92"/>
                  <a:gd name="T85" fmla="*/ 22 h 44"/>
                  <a:gd name="T86" fmla="*/ 27 w 92"/>
                  <a:gd name="T87" fmla="*/ 17 h 44"/>
                  <a:gd name="T88" fmla="*/ 24 w 92"/>
                  <a:gd name="T89" fmla="*/ 14 h 44"/>
                  <a:gd name="T90" fmla="*/ 24 w 92"/>
                  <a:gd name="T91" fmla="*/ 11 h 44"/>
                  <a:gd name="T92" fmla="*/ 29 w 92"/>
                  <a:gd name="T93" fmla="*/ 8 h 44"/>
                  <a:gd name="T94" fmla="*/ 37 w 92"/>
                  <a:gd name="T95" fmla="*/ 3 h 44"/>
                  <a:gd name="T96" fmla="*/ 54 w 92"/>
                  <a:gd name="T97"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44">
                    <a:moveTo>
                      <a:pt x="10" y="20"/>
                    </a:moveTo>
                    <a:lnTo>
                      <a:pt x="11" y="20"/>
                    </a:lnTo>
                    <a:lnTo>
                      <a:pt x="13" y="22"/>
                    </a:lnTo>
                    <a:lnTo>
                      <a:pt x="13" y="22"/>
                    </a:lnTo>
                    <a:lnTo>
                      <a:pt x="15" y="20"/>
                    </a:lnTo>
                    <a:lnTo>
                      <a:pt x="16" y="22"/>
                    </a:lnTo>
                    <a:lnTo>
                      <a:pt x="21" y="23"/>
                    </a:lnTo>
                    <a:lnTo>
                      <a:pt x="23" y="25"/>
                    </a:lnTo>
                    <a:lnTo>
                      <a:pt x="19" y="25"/>
                    </a:lnTo>
                    <a:lnTo>
                      <a:pt x="18" y="25"/>
                    </a:lnTo>
                    <a:lnTo>
                      <a:pt x="18" y="27"/>
                    </a:lnTo>
                    <a:lnTo>
                      <a:pt x="16" y="27"/>
                    </a:lnTo>
                    <a:lnTo>
                      <a:pt x="16" y="28"/>
                    </a:lnTo>
                    <a:lnTo>
                      <a:pt x="13" y="28"/>
                    </a:lnTo>
                    <a:lnTo>
                      <a:pt x="13" y="30"/>
                    </a:lnTo>
                    <a:lnTo>
                      <a:pt x="10" y="30"/>
                    </a:lnTo>
                    <a:lnTo>
                      <a:pt x="8" y="30"/>
                    </a:lnTo>
                    <a:lnTo>
                      <a:pt x="7" y="31"/>
                    </a:lnTo>
                    <a:lnTo>
                      <a:pt x="7" y="33"/>
                    </a:lnTo>
                    <a:lnTo>
                      <a:pt x="5" y="35"/>
                    </a:lnTo>
                    <a:lnTo>
                      <a:pt x="4" y="36"/>
                    </a:lnTo>
                    <a:lnTo>
                      <a:pt x="2" y="36"/>
                    </a:lnTo>
                    <a:lnTo>
                      <a:pt x="2" y="35"/>
                    </a:lnTo>
                    <a:lnTo>
                      <a:pt x="2" y="35"/>
                    </a:lnTo>
                    <a:lnTo>
                      <a:pt x="5" y="31"/>
                    </a:lnTo>
                    <a:lnTo>
                      <a:pt x="5" y="31"/>
                    </a:lnTo>
                    <a:lnTo>
                      <a:pt x="4" y="30"/>
                    </a:lnTo>
                    <a:lnTo>
                      <a:pt x="4" y="30"/>
                    </a:lnTo>
                    <a:lnTo>
                      <a:pt x="0" y="28"/>
                    </a:lnTo>
                    <a:lnTo>
                      <a:pt x="0" y="28"/>
                    </a:lnTo>
                    <a:lnTo>
                      <a:pt x="0" y="28"/>
                    </a:lnTo>
                    <a:lnTo>
                      <a:pt x="2" y="27"/>
                    </a:lnTo>
                    <a:lnTo>
                      <a:pt x="2" y="27"/>
                    </a:lnTo>
                    <a:lnTo>
                      <a:pt x="2" y="27"/>
                    </a:lnTo>
                    <a:lnTo>
                      <a:pt x="0" y="23"/>
                    </a:lnTo>
                    <a:lnTo>
                      <a:pt x="2" y="23"/>
                    </a:lnTo>
                    <a:lnTo>
                      <a:pt x="4" y="23"/>
                    </a:lnTo>
                    <a:lnTo>
                      <a:pt x="4" y="23"/>
                    </a:lnTo>
                    <a:lnTo>
                      <a:pt x="5" y="23"/>
                    </a:lnTo>
                    <a:lnTo>
                      <a:pt x="5" y="23"/>
                    </a:lnTo>
                    <a:lnTo>
                      <a:pt x="7" y="23"/>
                    </a:lnTo>
                    <a:lnTo>
                      <a:pt x="7" y="22"/>
                    </a:lnTo>
                    <a:lnTo>
                      <a:pt x="10" y="22"/>
                    </a:lnTo>
                    <a:lnTo>
                      <a:pt x="10" y="20"/>
                    </a:lnTo>
                    <a:close/>
                    <a:moveTo>
                      <a:pt x="19" y="20"/>
                    </a:moveTo>
                    <a:lnTo>
                      <a:pt x="23" y="20"/>
                    </a:lnTo>
                    <a:lnTo>
                      <a:pt x="23" y="22"/>
                    </a:lnTo>
                    <a:lnTo>
                      <a:pt x="23" y="22"/>
                    </a:lnTo>
                    <a:lnTo>
                      <a:pt x="21" y="22"/>
                    </a:lnTo>
                    <a:lnTo>
                      <a:pt x="18" y="22"/>
                    </a:lnTo>
                    <a:lnTo>
                      <a:pt x="19" y="20"/>
                    </a:lnTo>
                    <a:lnTo>
                      <a:pt x="19" y="20"/>
                    </a:lnTo>
                    <a:close/>
                    <a:moveTo>
                      <a:pt x="11" y="11"/>
                    </a:moveTo>
                    <a:lnTo>
                      <a:pt x="13" y="11"/>
                    </a:lnTo>
                    <a:lnTo>
                      <a:pt x="13" y="12"/>
                    </a:lnTo>
                    <a:lnTo>
                      <a:pt x="13" y="12"/>
                    </a:lnTo>
                    <a:lnTo>
                      <a:pt x="16" y="12"/>
                    </a:lnTo>
                    <a:lnTo>
                      <a:pt x="16" y="14"/>
                    </a:lnTo>
                    <a:lnTo>
                      <a:pt x="18" y="17"/>
                    </a:lnTo>
                    <a:lnTo>
                      <a:pt x="16" y="17"/>
                    </a:lnTo>
                    <a:lnTo>
                      <a:pt x="15" y="17"/>
                    </a:lnTo>
                    <a:lnTo>
                      <a:pt x="15" y="17"/>
                    </a:lnTo>
                    <a:lnTo>
                      <a:pt x="15" y="17"/>
                    </a:lnTo>
                    <a:lnTo>
                      <a:pt x="13" y="19"/>
                    </a:lnTo>
                    <a:lnTo>
                      <a:pt x="10" y="19"/>
                    </a:lnTo>
                    <a:lnTo>
                      <a:pt x="10" y="19"/>
                    </a:lnTo>
                    <a:lnTo>
                      <a:pt x="10" y="19"/>
                    </a:lnTo>
                    <a:lnTo>
                      <a:pt x="8" y="16"/>
                    </a:lnTo>
                    <a:lnTo>
                      <a:pt x="7" y="16"/>
                    </a:lnTo>
                    <a:lnTo>
                      <a:pt x="5" y="16"/>
                    </a:lnTo>
                    <a:lnTo>
                      <a:pt x="4" y="14"/>
                    </a:lnTo>
                    <a:lnTo>
                      <a:pt x="10" y="14"/>
                    </a:lnTo>
                    <a:lnTo>
                      <a:pt x="10" y="12"/>
                    </a:lnTo>
                    <a:lnTo>
                      <a:pt x="11" y="11"/>
                    </a:lnTo>
                    <a:lnTo>
                      <a:pt x="11" y="11"/>
                    </a:lnTo>
                    <a:close/>
                    <a:moveTo>
                      <a:pt x="54" y="0"/>
                    </a:moveTo>
                    <a:lnTo>
                      <a:pt x="56" y="0"/>
                    </a:lnTo>
                    <a:lnTo>
                      <a:pt x="57" y="0"/>
                    </a:lnTo>
                    <a:lnTo>
                      <a:pt x="67" y="1"/>
                    </a:lnTo>
                    <a:lnTo>
                      <a:pt x="70" y="1"/>
                    </a:lnTo>
                    <a:lnTo>
                      <a:pt x="73" y="3"/>
                    </a:lnTo>
                    <a:lnTo>
                      <a:pt x="75" y="3"/>
                    </a:lnTo>
                    <a:lnTo>
                      <a:pt x="79" y="3"/>
                    </a:lnTo>
                    <a:lnTo>
                      <a:pt x="89" y="5"/>
                    </a:lnTo>
                    <a:lnTo>
                      <a:pt x="90" y="3"/>
                    </a:lnTo>
                    <a:lnTo>
                      <a:pt x="90" y="3"/>
                    </a:lnTo>
                    <a:lnTo>
                      <a:pt x="90" y="3"/>
                    </a:lnTo>
                    <a:lnTo>
                      <a:pt x="92" y="5"/>
                    </a:lnTo>
                    <a:lnTo>
                      <a:pt x="92" y="5"/>
                    </a:lnTo>
                    <a:lnTo>
                      <a:pt x="92" y="5"/>
                    </a:lnTo>
                    <a:lnTo>
                      <a:pt x="90" y="6"/>
                    </a:lnTo>
                    <a:lnTo>
                      <a:pt x="90" y="6"/>
                    </a:lnTo>
                    <a:lnTo>
                      <a:pt x="90" y="6"/>
                    </a:lnTo>
                    <a:lnTo>
                      <a:pt x="89" y="6"/>
                    </a:lnTo>
                    <a:lnTo>
                      <a:pt x="89" y="8"/>
                    </a:lnTo>
                    <a:lnTo>
                      <a:pt x="87" y="9"/>
                    </a:lnTo>
                    <a:lnTo>
                      <a:pt x="86" y="12"/>
                    </a:lnTo>
                    <a:lnTo>
                      <a:pt x="84" y="14"/>
                    </a:lnTo>
                    <a:lnTo>
                      <a:pt x="82" y="12"/>
                    </a:lnTo>
                    <a:lnTo>
                      <a:pt x="79" y="12"/>
                    </a:lnTo>
                    <a:lnTo>
                      <a:pt x="76" y="14"/>
                    </a:lnTo>
                    <a:lnTo>
                      <a:pt x="75" y="16"/>
                    </a:lnTo>
                    <a:lnTo>
                      <a:pt x="75" y="17"/>
                    </a:lnTo>
                    <a:lnTo>
                      <a:pt x="78" y="20"/>
                    </a:lnTo>
                    <a:lnTo>
                      <a:pt x="78" y="25"/>
                    </a:lnTo>
                    <a:lnTo>
                      <a:pt x="79" y="25"/>
                    </a:lnTo>
                    <a:lnTo>
                      <a:pt x="81" y="28"/>
                    </a:lnTo>
                    <a:lnTo>
                      <a:pt x="82" y="30"/>
                    </a:lnTo>
                    <a:lnTo>
                      <a:pt x="82" y="30"/>
                    </a:lnTo>
                    <a:lnTo>
                      <a:pt x="84" y="35"/>
                    </a:lnTo>
                    <a:lnTo>
                      <a:pt x="84" y="33"/>
                    </a:lnTo>
                    <a:lnTo>
                      <a:pt x="84" y="35"/>
                    </a:lnTo>
                    <a:lnTo>
                      <a:pt x="84" y="36"/>
                    </a:lnTo>
                    <a:lnTo>
                      <a:pt x="86" y="36"/>
                    </a:lnTo>
                    <a:lnTo>
                      <a:pt x="86" y="36"/>
                    </a:lnTo>
                    <a:lnTo>
                      <a:pt x="86" y="36"/>
                    </a:lnTo>
                    <a:lnTo>
                      <a:pt x="86" y="38"/>
                    </a:lnTo>
                    <a:lnTo>
                      <a:pt x="86" y="38"/>
                    </a:lnTo>
                    <a:lnTo>
                      <a:pt x="82" y="38"/>
                    </a:lnTo>
                    <a:lnTo>
                      <a:pt x="82" y="39"/>
                    </a:lnTo>
                    <a:lnTo>
                      <a:pt x="82" y="39"/>
                    </a:lnTo>
                    <a:lnTo>
                      <a:pt x="81" y="41"/>
                    </a:lnTo>
                    <a:lnTo>
                      <a:pt x="81" y="42"/>
                    </a:lnTo>
                    <a:lnTo>
                      <a:pt x="81" y="44"/>
                    </a:lnTo>
                    <a:lnTo>
                      <a:pt x="81" y="44"/>
                    </a:lnTo>
                    <a:lnTo>
                      <a:pt x="79" y="44"/>
                    </a:lnTo>
                    <a:lnTo>
                      <a:pt x="78" y="44"/>
                    </a:lnTo>
                    <a:lnTo>
                      <a:pt x="76" y="42"/>
                    </a:lnTo>
                    <a:lnTo>
                      <a:pt x="75" y="42"/>
                    </a:lnTo>
                    <a:lnTo>
                      <a:pt x="73" y="42"/>
                    </a:lnTo>
                    <a:lnTo>
                      <a:pt x="73" y="42"/>
                    </a:lnTo>
                    <a:lnTo>
                      <a:pt x="68" y="44"/>
                    </a:lnTo>
                    <a:lnTo>
                      <a:pt x="67" y="44"/>
                    </a:lnTo>
                    <a:lnTo>
                      <a:pt x="65" y="42"/>
                    </a:lnTo>
                    <a:lnTo>
                      <a:pt x="64" y="41"/>
                    </a:lnTo>
                    <a:lnTo>
                      <a:pt x="60" y="39"/>
                    </a:lnTo>
                    <a:lnTo>
                      <a:pt x="60" y="38"/>
                    </a:lnTo>
                    <a:lnTo>
                      <a:pt x="60" y="38"/>
                    </a:lnTo>
                    <a:lnTo>
                      <a:pt x="57" y="36"/>
                    </a:lnTo>
                    <a:lnTo>
                      <a:pt x="57" y="36"/>
                    </a:lnTo>
                    <a:lnTo>
                      <a:pt x="56" y="36"/>
                    </a:lnTo>
                    <a:lnTo>
                      <a:pt x="54" y="35"/>
                    </a:lnTo>
                    <a:lnTo>
                      <a:pt x="51" y="33"/>
                    </a:lnTo>
                    <a:lnTo>
                      <a:pt x="51" y="33"/>
                    </a:lnTo>
                    <a:lnTo>
                      <a:pt x="49" y="33"/>
                    </a:lnTo>
                    <a:lnTo>
                      <a:pt x="49" y="35"/>
                    </a:lnTo>
                    <a:lnTo>
                      <a:pt x="49" y="35"/>
                    </a:lnTo>
                    <a:lnTo>
                      <a:pt x="49" y="35"/>
                    </a:lnTo>
                    <a:lnTo>
                      <a:pt x="49" y="33"/>
                    </a:lnTo>
                    <a:lnTo>
                      <a:pt x="48" y="33"/>
                    </a:lnTo>
                    <a:lnTo>
                      <a:pt x="45" y="35"/>
                    </a:lnTo>
                    <a:lnTo>
                      <a:pt x="45" y="35"/>
                    </a:lnTo>
                    <a:lnTo>
                      <a:pt x="43" y="35"/>
                    </a:lnTo>
                    <a:lnTo>
                      <a:pt x="38" y="36"/>
                    </a:lnTo>
                    <a:lnTo>
                      <a:pt x="37" y="36"/>
                    </a:lnTo>
                    <a:lnTo>
                      <a:pt x="37" y="36"/>
                    </a:lnTo>
                    <a:lnTo>
                      <a:pt x="37" y="36"/>
                    </a:lnTo>
                    <a:lnTo>
                      <a:pt x="38" y="31"/>
                    </a:lnTo>
                    <a:lnTo>
                      <a:pt x="38" y="28"/>
                    </a:lnTo>
                    <a:lnTo>
                      <a:pt x="40" y="28"/>
                    </a:lnTo>
                    <a:lnTo>
                      <a:pt x="40" y="28"/>
                    </a:lnTo>
                    <a:lnTo>
                      <a:pt x="40" y="27"/>
                    </a:lnTo>
                    <a:lnTo>
                      <a:pt x="37" y="27"/>
                    </a:lnTo>
                    <a:lnTo>
                      <a:pt x="37" y="27"/>
                    </a:lnTo>
                    <a:lnTo>
                      <a:pt x="35" y="27"/>
                    </a:lnTo>
                    <a:lnTo>
                      <a:pt x="35" y="28"/>
                    </a:lnTo>
                    <a:lnTo>
                      <a:pt x="34" y="28"/>
                    </a:lnTo>
                    <a:lnTo>
                      <a:pt x="32" y="28"/>
                    </a:lnTo>
                    <a:lnTo>
                      <a:pt x="29" y="27"/>
                    </a:lnTo>
                    <a:lnTo>
                      <a:pt x="27" y="25"/>
                    </a:lnTo>
                    <a:lnTo>
                      <a:pt x="27" y="23"/>
                    </a:lnTo>
                    <a:lnTo>
                      <a:pt x="26" y="22"/>
                    </a:lnTo>
                    <a:lnTo>
                      <a:pt x="24" y="20"/>
                    </a:lnTo>
                    <a:lnTo>
                      <a:pt x="26" y="19"/>
                    </a:lnTo>
                    <a:lnTo>
                      <a:pt x="27" y="19"/>
                    </a:lnTo>
                    <a:lnTo>
                      <a:pt x="27" y="17"/>
                    </a:lnTo>
                    <a:lnTo>
                      <a:pt x="26" y="17"/>
                    </a:lnTo>
                    <a:lnTo>
                      <a:pt x="24" y="17"/>
                    </a:lnTo>
                    <a:lnTo>
                      <a:pt x="24" y="17"/>
                    </a:lnTo>
                    <a:lnTo>
                      <a:pt x="24" y="14"/>
                    </a:lnTo>
                    <a:lnTo>
                      <a:pt x="24" y="14"/>
                    </a:lnTo>
                    <a:lnTo>
                      <a:pt x="24" y="12"/>
                    </a:lnTo>
                    <a:lnTo>
                      <a:pt x="24" y="12"/>
                    </a:lnTo>
                    <a:lnTo>
                      <a:pt x="24" y="11"/>
                    </a:lnTo>
                    <a:lnTo>
                      <a:pt x="24" y="11"/>
                    </a:lnTo>
                    <a:lnTo>
                      <a:pt x="24" y="9"/>
                    </a:lnTo>
                    <a:lnTo>
                      <a:pt x="27" y="8"/>
                    </a:lnTo>
                    <a:lnTo>
                      <a:pt x="29" y="8"/>
                    </a:lnTo>
                    <a:lnTo>
                      <a:pt x="34" y="6"/>
                    </a:lnTo>
                    <a:lnTo>
                      <a:pt x="32" y="5"/>
                    </a:lnTo>
                    <a:lnTo>
                      <a:pt x="34" y="5"/>
                    </a:lnTo>
                    <a:lnTo>
                      <a:pt x="37" y="3"/>
                    </a:lnTo>
                    <a:lnTo>
                      <a:pt x="40" y="3"/>
                    </a:lnTo>
                    <a:lnTo>
                      <a:pt x="45" y="1"/>
                    </a:lnTo>
                    <a:lnTo>
                      <a:pt x="52" y="1"/>
                    </a:lnTo>
                    <a:lnTo>
                      <a:pt x="54" y="1"/>
                    </a:lnTo>
                    <a:lnTo>
                      <a:pt x="54" y="0"/>
                    </a:lnTo>
                    <a:lnTo>
                      <a:pt x="5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5" name="Freeform 287">
                <a:extLst>
                  <a:ext uri="{FF2B5EF4-FFF2-40B4-BE49-F238E27FC236}">
                    <a16:creationId xmlns:a16="http://schemas.microsoft.com/office/drawing/2014/main" id="{755ADD59-A887-4940-80B1-5AE96B395818}"/>
                  </a:ext>
                </a:extLst>
              </p:cNvPr>
              <p:cNvSpPr>
                <a:spLocks noEditPoints="1"/>
              </p:cNvSpPr>
              <p:nvPr/>
            </p:nvSpPr>
            <p:spPr bwMode="auto">
              <a:xfrm>
                <a:off x="3184225" y="4376939"/>
                <a:ext cx="460016" cy="181278"/>
              </a:xfrm>
              <a:custGeom>
                <a:avLst/>
                <a:gdLst>
                  <a:gd name="T0" fmla="*/ 167 w 236"/>
                  <a:gd name="T1" fmla="*/ 61 h 93"/>
                  <a:gd name="T2" fmla="*/ 164 w 236"/>
                  <a:gd name="T3" fmla="*/ 61 h 93"/>
                  <a:gd name="T4" fmla="*/ 17 w 236"/>
                  <a:gd name="T5" fmla="*/ 39 h 93"/>
                  <a:gd name="T6" fmla="*/ 33 w 236"/>
                  <a:gd name="T7" fmla="*/ 30 h 93"/>
                  <a:gd name="T8" fmla="*/ 31 w 236"/>
                  <a:gd name="T9" fmla="*/ 33 h 93"/>
                  <a:gd name="T10" fmla="*/ 29 w 236"/>
                  <a:gd name="T11" fmla="*/ 31 h 93"/>
                  <a:gd name="T12" fmla="*/ 18 w 236"/>
                  <a:gd name="T13" fmla="*/ 31 h 93"/>
                  <a:gd name="T14" fmla="*/ 15 w 236"/>
                  <a:gd name="T15" fmla="*/ 28 h 93"/>
                  <a:gd name="T16" fmla="*/ 1 w 236"/>
                  <a:gd name="T17" fmla="*/ 27 h 93"/>
                  <a:gd name="T18" fmla="*/ 12 w 236"/>
                  <a:gd name="T19" fmla="*/ 23 h 93"/>
                  <a:gd name="T20" fmla="*/ 11 w 236"/>
                  <a:gd name="T21" fmla="*/ 25 h 93"/>
                  <a:gd name="T22" fmla="*/ 6 w 236"/>
                  <a:gd name="T23" fmla="*/ 20 h 93"/>
                  <a:gd name="T24" fmla="*/ 11 w 236"/>
                  <a:gd name="T25" fmla="*/ 30 h 93"/>
                  <a:gd name="T26" fmla="*/ 1 w 236"/>
                  <a:gd name="T27" fmla="*/ 33 h 93"/>
                  <a:gd name="T28" fmla="*/ 6 w 236"/>
                  <a:gd name="T29" fmla="*/ 28 h 93"/>
                  <a:gd name="T30" fmla="*/ 0 w 236"/>
                  <a:gd name="T31" fmla="*/ 20 h 93"/>
                  <a:gd name="T32" fmla="*/ 182 w 236"/>
                  <a:gd name="T33" fmla="*/ 3 h 93"/>
                  <a:gd name="T34" fmla="*/ 184 w 236"/>
                  <a:gd name="T35" fmla="*/ 0 h 93"/>
                  <a:gd name="T36" fmla="*/ 193 w 236"/>
                  <a:gd name="T37" fmla="*/ 6 h 93"/>
                  <a:gd name="T38" fmla="*/ 201 w 236"/>
                  <a:gd name="T39" fmla="*/ 11 h 93"/>
                  <a:gd name="T40" fmla="*/ 206 w 236"/>
                  <a:gd name="T41" fmla="*/ 16 h 93"/>
                  <a:gd name="T42" fmla="*/ 214 w 236"/>
                  <a:gd name="T43" fmla="*/ 17 h 93"/>
                  <a:gd name="T44" fmla="*/ 219 w 236"/>
                  <a:gd name="T45" fmla="*/ 17 h 93"/>
                  <a:gd name="T46" fmla="*/ 223 w 236"/>
                  <a:gd name="T47" fmla="*/ 16 h 93"/>
                  <a:gd name="T48" fmla="*/ 233 w 236"/>
                  <a:gd name="T49" fmla="*/ 20 h 93"/>
                  <a:gd name="T50" fmla="*/ 230 w 236"/>
                  <a:gd name="T51" fmla="*/ 22 h 93"/>
                  <a:gd name="T52" fmla="*/ 234 w 236"/>
                  <a:gd name="T53" fmla="*/ 28 h 93"/>
                  <a:gd name="T54" fmla="*/ 236 w 236"/>
                  <a:gd name="T55" fmla="*/ 34 h 93"/>
                  <a:gd name="T56" fmla="*/ 233 w 236"/>
                  <a:gd name="T57" fmla="*/ 36 h 93"/>
                  <a:gd name="T58" fmla="*/ 223 w 236"/>
                  <a:gd name="T59" fmla="*/ 50 h 93"/>
                  <a:gd name="T60" fmla="*/ 208 w 236"/>
                  <a:gd name="T61" fmla="*/ 60 h 93"/>
                  <a:gd name="T62" fmla="*/ 195 w 236"/>
                  <a:gd name="T63" fmla="*/ 66 h 93"/>
                  <a:gd name="T64" fmla="*/ 193 w 236"/>
                  <a:gd name="T65" fmla="*/ 71 h 93"/>
                  <a:gd name="T66" fmla="*/ 192 w 236"/>
                  <a:gd name="T67" fmla="*/ 69 h 93"/>
                  <a:gd name="T68" fmla="*/ 190 w 236"/>
                  <a:gd name="T69" fmla="*/ 74 h 93"/>
                  <a:gd name="T70" fmla="*/ 187 w 236"/>
                  <a:gd name="T71" fmla="*/ 80 h 93"/>
                  <a:gd name="T72" fmla="*/ 187 w 236"/>
                  <a:gd name="T73" fmla="*/ 85 h 93"/>
                  <a:gd name="T74" fmla="*/ 182 w 236"/>
                  <a:gd name="T75" fmla="*/ 90 h 93"/>
                  <a:gd name="T76" fmla="*/ 179 w 236"/>
                  <a:gd name="T77" fmla="*/ 91 h 93"/>
                  <a:gd name="T78" fmla="*/ 175 w 236"/>
                  <a:gd name="T79" fmla="*/ 85 h 93"/>
                  <a:gd name="T80" fmla="*/ 168 w 236"/>
                  <a:gd name="T81" fmla="*/ 83 h 93"/>
                  <a:gd name="T82" fmla="*/ 162 w 236"/>
                  <a:gd name="T83" fmla="*/ 85 h 93"/>
                  <a:gd name="T84" fmla="*/ 160 w 236"/>
                  <a:gd name="T85" fmla="*/ 80 h 93"/>
                  <a:gd name="T86" fmla="*/ 162 w 236"/>
                  <a:gd name="T87" fmla="*/ 79 h 93"/>
                  <a:gd name="T88" fmla="*/ 164 w 236"/>
                  <a:gd name="T89" fmla="*/ 75 h 93"/>
                  <a:gd name="T90" fmla="*/ 164 w 236"/>
                  <a:gd name="T91" fmla="*/ 71 h 93"/>
                  <a:gd name="T92" fmla="*/ 164 w 236"/>
                  <a:gd name="T93" fmla="*/ 69 h 93"/>
                  <a:gd name="T94" fmla="*/ 170 w 236"/>
                  <a:gd name="T95" fmla="*/ 60 h 93"/>
                  <a:gd name="T96" fmla="*/ 170 w 236"/>
                  <a:gd name="T97" fmla="*/ 50 h 93"/>
                  <a:gd name="T98" fmla="*/ 167 w 236"/>
                  <a:gd name="T99" fmla="*/ 53 h 93"/>
                  <a:gd name="T100" fmla="*/ 162 w 236"/>
                  <a:gd name="T101" fmla="*/ 58 h 93"/>
                  <a:gd name="T102" fmla="*/ 154 w 236"/>
                  <a:gd name="T103" fmla="*/ 52 h 93"/>
                  <a:gd name="T104" fmla="*/ 156 w 236"/>
                  <a:gd name="T105" fmla="*/ 41 h 93"/>
                  <a:gd name="T106" fmla="*/ 160 w 236"/>
                  <a:gd name="T107" fmla="*/ 30 h 93"/>
                  <a:gd name="T108" fmla="*/ 160 w 236"/>
                  <a:gd name="T109" fmla="*/ 25 h 93"/>
                  <a:gd name="T110" fmla="*/ 167 w 236"/>
                  <a:gd name="T111" fmla="*/ 12 h 93"/>
                  <a:gd name="T112" fmla="*/ 173 w 236"/>
                  <a:gd name="T113" fmla="*/ 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6" h="93">
                    <a:moveTo>
                      <a:pt x="167" y="58"/>
                    </a:moveTo>
                    <a:lnTo>
                      <a:pt x="167" y="58"/>
                    </a:lnTo>
                    <a:lnTo>
                      <a:pt x="168" y="60"/>
                    </a:lnTo>
                    <a:lnTo>
                      <a:pt x="167" y="61"/>
                    </a:lnTo>
                    <a:lnTo>
                      <a:pt x="167" y="61"/>
                    </a:lnTo>
                    <a:lnTo>
                      <a:pt x="167" y="61"/>
                    </a:lnTo>
                    <a:lnTo>
                      <a:pt x="165" y="63"/>
                    </a:lnTo>
                    <a:lnTo>
                      <a:pt x="165" y="63"/>
                    </a:lnTo>
                    <a:lnTo>
                      <a:pt x="164" y="63"/>
                    </a:lnTo>
                    <a:lnTo>
                      <a:pt x="164" y="63"/>
                    </a:lnTo>
                    <a:lnTo>
                      <a:pt x="164" y="63"/>
                    </a:lnTo>
                    <a:lnTo>
                      <a:pt x="164" y="61"/>
                    </a:lnTo>
                    <a:lnTo>
                      <a:pt x="164" y="60"/>
                    </a:lnTo>
                    <a:lnTo>
                      <a:pt x="165" y="60"/>
                    </a:lnTo>
                    <a:lnTo>
                      <a:pt x="167" y="58"/>
                    </a:lnTo>
                    <a:close/>
                    <a:moveTo>
                      <a:pt x="15" y="38"/>
                    </a:moveTo>
                    <a:lnTo>
                      <a:pt x="17" y="38"/>
                    </a:lnTo>
                    <a:lnTo>
                      <a:pt x="17" y="39"/>
                    </a:lnTo>
                    <a:lnTo>
                      <a:pt x="17" y="39"/>
                    </a:lnTo>
                    <a:lnTo>
                      <a:pt x="17" y="39"/>
                    </a:lnTo>
                    <a:lnTo>
                      <a:pt x="15" y="39"/>
                    </a:lnTo>
                    <a:lnTo>
                      <a:pt x="15" y="39"/>
                    </a:lnTo>
                    <a:lnTo>
                      <a:pt x="15" y="38"/>
                    </a:lnTo>
                    <a:close/>
                    <a:moveTo>
                      <a:pt x="33" y="30"/>
                    </a:moveTo>
                    <a:lnTo>
                      <a:pt x="33" y="30"/>
                    </a:lnTo>
                    <a:lnTo>
                      <a:pt x="33" y="30"/>
                    </a:lnTo>
                    <a:lnTo>
                      <a:pt x="34" y="31"/>
                    </a:lnTo>
                    <a:lnTo>
                      <a:pt x="33" y="31"/>
                    </a:lnTo>
                    <a:lnTo>
                      <a:pt x="33" y="33"/>
                    </a:lnTo>
                    <a:lnTo>
                      <a:pt x="31" y="33"/>
                    </a:lnTo>
                    <a:lnTo>
                      <a:pt x="29" y="34"/>
                    </a:lnTo>
                    <a:lnTo>
                      <a:pt x="29" y="34"/>
                    </a:lnTo>
                    <a:lnTo>
                      <a:pt x="28" y="33"/>
                    </a:lnTo>
                    <a:lnTo>
                      <a:pt x="28" y="33"/>
                    </a:lnTo>
                    <a:lnTo>
                      <a:pt x="29" y="33"/>
                    </a:lnTo>
                    <a:lnTo>
                      <a:pt x="29" y="31"/>
                    </a:lnTo>
                    <a:lnTo>
                      <a:pt x="31" y="31"/>
                    </a:lnTo>
                    <a:lnTo>
                      <a:pt x="33" y="30"/>
                    </a:lnTo>
                    <a:close/>
                    <a:moveTo>
                      <a:pt x="18" y="27"/>
                    </a:moveTo>
                    <a:lnTo>
                      <a:pt x="20" y="28"/>
                    </a:lnTo>
                    <a:lnTo>
                      <a:pt x="20" y="30"/>
                    </a:lnTo>
                    <a:lnTo>
                      <a:pt x="18" y="31"/>
                    </a:lnTo>
                    <a:lnTo>
                      <a:pt x="18" y="31"/>
                    </a:lnTo>
                    <a:lnTo>
                      <a:pt x="18" y="31"/>
                    </a:lnTo>
                    <a:lnTo>
                      <a:pt x="17" y="31"/>
                    </a:lnTo>
                    <a:lnTo>
                      <a:pt x="15" y="30"/>
                    </a:lnTo>
                    <a:lnTo>
                      <a:pt x="15" y="28"/>
                    </a:lnTo>
                    <a:lnTo>
                      <a:pt x="15" y="28"/>
                    </a:lnTo>
                    <a:lnTo>
                      <a:pt x="18" y="27"/>
                    </a:lnTo>
                    <a:close/>
                    <a:moveTo>
                      <a:pt x="1" y="23"/>
                    </a:moveTo>
                    <a:lnTo>
                      <a:pt x="3" y="25"/>
                    </a:lnTo>
                    <a:lnTo>
                      <a:pt x="3" y="27"/>
                    </a:lnTo>
                    <a:lnTo>
                      <a:pt x="3" y="27"/>
                    </a:lnTo>
                    <a:lnTo>
                      <a:pt x="1" y="27"/>
                    </a:lnTo>
                    <a:lnTo>
                      <a:pt x="0" y="27"/>
                    </a:lnTo>
                    <a:lnTo>
                      <a:pt x="0" y="27"/>
                    </a:lnTo>
                    <a:lnTo>
                      <a:pt x="0" y="25"/>
                    </a:lnTo>
                    <a:lnTo>
                      <a:pt x="0" y="25"/>
                    </a:lnTo>
                    <a:lnTo>
                      <a:pt x="1" y="23"/>
                    </a:lnTo>
                    <a:close/>
                    <a:moveTo>
                      <a:pt x="12" y="23"/>
                    </a:moveTo>
                    <a:lnTo>
                      <a:pt x="14" y="23"/>
                    </a:lnTo>
                    <a:lnTo>
                      <a:pt x="15" y="25"/>
                    </a:lnTo>
                    <a:lnTo>
                      <a:pt x="14" y="25"/>
                    </a:lnTo>
                    <a:lnTo>
                      <a:pt x="14" y="25"/>
                    </a:lnTo>
                    <a:lnTo>
                      <a:pt x="11" y="25"/>
                    </a:lnTo>
                    <a:lnTo>
                      <a:pt x="11" y="25"/>
                    </a:lnTo>
                    <a:lnTo>
                      <a:pt x="11" y="23"/>
                    </a:lnTo>
                    <a:lnTo>
                      <a:pt x="12" y="23"/>
                    </a:lnTo>
                    <a:close/>
                    <a:moveTo>
                      <a:pt x="3" y="19"/>
                    </a:moveTo>
                    <a:lnTo>
                      <a:pt x="4" y="19"/>
                    </a:lnTo>
                    <a:lnTo>
                      <a:pt x="4" y="20"/>
                    </a:lnTo>
                    <a:lnTo>
                      <a:pt x="6" y="20"/>
                    </a:lnTo>
                    <a:lnTo>
                      <a:pt x="6" y="23"/>
                    </a:lnTo>
                    <a:lnTo>
                      <a:pt x="9" y="27"/>
                    </a:lnTo>
                    <a:lnTo>
                      <a:pt x="9" y="28"/>
                    </a:lnTo>
                    <a:lnTo>
                      <a:pt x="9" y="28"/>
                    </a:lnTo>
                    <a:lnTo>
                      <a:pt x="9" y="28"/>
                    </a:lnTo>
                    <a:lnTo>
                      <a:pt x="11" y="30"/>
                    </a:lnTo>
                    <a:lnTo>
                      <a:pt x="11" y="31"/>
                    </a:lnTo>
                    <a:lnTo>
                      <a:pt x="9" y="34"/>
                    </a:lnTo>
                    <a:lnTo>
                      <a:pt x="6" y="34"/>
                    </a:lnTo>
                    <a:lnTo>
                      <a:pt x="3" y="34"/>
                    </a:lnTo>
                    <a:lnTo>
                      <a:pt x="3" y="34"/>
                    </a:lnTo>
                    <a:lnTo>
                      <a:pt x="1" y="33"/>
                    </a:lnTo>
                    <a:lnTo>
                      <a:pt x="1" y="33"/>
                    </a:lnTo>
                    <a:lnTo>
                      <a:pt x="1" y="31"/>
                    </a:lnTo>
                    <a:lnTo>
                      <a:pt x="3" y="30"/>
                    </a:lnTo>
                    <a:lnTo>
                      <a:pt x="6" y="30"/>
                    </a:lnTo>
                    <a:lnTo>
                      <a:pt x="6" y="28"/>
                    </a:lnTo>
                    <a:lnTo>
                      <a:pt x="6" y="28"/>
                    </a:lnTo>
                    <a:lnTo>
                      <a:pt x="4" y="25"/>
                    </a:lnTo>
                    <a:lnTo>
                      <a:pt x="3" y="25"/>
                    </a:lnTo>
                    <a:lnTo>
                      <a:pt x="3" y="20"/>
                    </a:lnTo>
                    <a:lnTo>
                      <a:pt x="1" y="20"/>
                    </a:lnTo>
                    <a:lnTo>
                      <a:pt x="1" y="20"/>
                    </a:lnTo>
                    <a:lnTo>
                      <a:pt x="0" y="20"/>
                    </a:lnTo>
                    <a:lnTo>
                      <a:pt x="0" y="20"/>
                    </a:lnTo>
                    <a:lnTo>
                      <a:pt x="1" y="19"/>
                    </a:lnTo>
                    <a:lnTo>
                      <a:pt x="1" y="19"/>
                    </a:lnTo>
                    <a:lnTo>
                      <a:pt x="3" y="19"/>
                    </a:lnTo>
                    <a:close/>
                    <a:moveTo>
                      <a:pt x="182" y="1"/>
                    </a:moveTo>
                    <a:lnTo>
                      <a:pt x="182" y="3"/>
                    </a:lnTo>
                    <a:lnTo>
                      <a:pt x="182" y="3"/>
                    </a:lnTo>
                    <a:lnTo>
                      <a:pt x="182" y="1"/>
                    </a:lnTo>
                    <a:lnTo>
                      <a:pt x="182" y="1"/>
                    </a:lnTo>
                    <a:lnTo>
                      <a:pt x="182" y="1"/>
                    </a:lnTo>
                    <a:close/>
                    <a:moveTo>
                      <a:pt x="184" y="0"/>
                    </a:moveTo>
                    <a:lnTo>
                      <a:pt x="184" y="0"/>
                    </a:lnTo>
                    <a:lnTo>
                      <a:pt x="186" y="1"/>
                    </a:lnTo>
                    <a:lnTo>
                      <a:pt x="186" y="1"/>
                    </a:lnTo>
                    <a:lnTo>
                      <a:pt x="187" y="3"/>
                    </a:lnTo>
                    <a:lnTo>
                      <a:pt x="189" y="3"/>
                    </a:lnTo>
                    <a:lnTo>
                      <a:pt x="192" y="6"/>
                    </a:lnTo>
                    <a:lnTo>
                      <a:pt x="193" y="6"/>
                    </a:lnTo>
                    <a:lnTo>
                      <a:pt x="195" y="8"/>
                    </a:lnTo>
                    <a:lnTo>
                      <a:pt x="198" y="9"/>
                    </a:lnTo>
                    <a:lnTo>
                      <a:pt x="200" y="8"/>
                    </a:lnTo>
                    <a:lnTo>
                      <a:pt x="201" y="9"/>
                    </a:lnTo>
                    <a:lnTo>
                      <a:pt x="201" y="9"/>
                    </a:lnTo>
                    <a:lnTo>
                      <a:pt x="201" y="11"/>
                    </a:lnTo>
                    <a:lnTo>
                      <a:pt x="203" y="11"/>
                    </a:lnTo>
                    <a:lnTo>
                      <a:pt x="203" y="11"/>
                    </a:lnTo>
                    <a:lnTo>
                      <a:pt x="205" y="11"/>
                    </a:lnTo>
                    <a:lnTo>
                      <a:pt x="205" y="14"/>
                    </a:lnTo>
                    <a:lnTo>
                      <a:pt x="205" y="14"/>
                    </a:lnTo>
                    <a:lnTo>
                      <a:pt x="206" y="16"/>
                    </a:lnTo>
                    <a:lnTo>
                      <a:pt x="208" y="16"/>
                    </a:lnTo>
                    <a:lnTo>
                      <a:pt x="209" y="16"/>
                    </a:lnTo>
                    <a:lnTo>
                      <a:pt x="211" y="16"/>
                    </a:lnTo>
                    <a:lnTo>
                      <a:pt x="212" y="17"/>
                    </a:lnTo>
                    <a:lnTo>
                      <a:pt x="212" y="17"/>
                    </a:lnTo>
                    <a:lnTo>
                      <a:pt x="214" y="17"/>
                    </a:lnTo>
                    <a:lnTo>
                      <a:pt x="214" y="17"/>
                    </a:lnTo>
                    <a:lnTo>
                      <a:pt x="214" y="17"/>
                    </a:lnTo>
                    <a:lnTo>
                      <a:pt x="216" y="17"/>
                    </a:lnTo>
                    <a:lnTo>
                      <a:pt x="217" y="17"/>
                    </a:lnTo>
                    <a:lnTo>
                      <a:pt x="219" y="17"/>
                    </a:lnTo>
                    <a:lnTo>
                      <a:pt x="219" y="17"/>
                    </a:lnTo>
                    <a:lnTo>
                      <a:pt x="219" y="16"/>
                    </a:lnTo>
                    <a:lnTo>
                      <a:pt x="219" y="16"/>
                    </a:lnTo>
                    <a:lnTo>
                      <a:pt x="220" y="14"/>
                    </a:lnTo>
                    <a:lnTo>
                      <a:pt x="220" y="14"/>
                    </a:lnTo>
                    <a:lnTo>
                      <a:pt x="222" y="14"/>
                    </a:lnTo>
                    <a:lnTo>
                      <a:pt x="223" y="16"/>
                    </a:lnTo>
                    <a:lnTo>
                      <a:pt x="225" y="16"/>
                    </a:lnTo>
                    <a:lnTo>
                      <a:pt x="225" y="17"/>
                    </a:lnTo>
                    <a:lnTo>
                      <a:pt x="227" y="19"/>
                    </a:lnTo>
                    <a:lnTo>
                      <a:pt x="228" y="19"/>
                    </a:lnTo>
                    <a:lnTo>
                      <a:pt x="231" y="19"/>
                    </a:lnTo>
                    <a:lnTo>
                      <a:pt x="233" y="20"/>
                    </a:lnTo>
                    <a:lnTo>
                      <a:pt x="236" y="22"/>
                    </a:lnTo>
                    <a:lnTo>
                      <a:pt x="234" y="22"/>
                    </a:lnTo>
                    <a:lnTo>
                      <a:pt x="234" y="22"/>
                    </a:lnTo>
                    <a:lnTo>
                      <a:pt x="233" y="22"/>
                    </a:lnTo>
                    <a:lnTo>
                      <a:pt x="231" y="22"/>
                    </a:lnTo>
                    <a:lnTo>
                      <a:pt x="230" y="22"/>
                    </a:lnTo>
                    <a:lnTo>
                      <a:pt x="230" y="22"/>
                    </a:lnTo>
                    <a:lnTo>
                      <a:pt x="231" y="23"/>
                    </a:lnTo>
                    <a:lnTo>
                      <a:pt x="233" y="23"/>
                    </a:lnTo>
                    <a:lnTo>
                      <a:pt x="233" y="25"/>
                    </a:lnTo>
                    <a:lnTo>
                      <a:pt x="233" y="27"/>
                    </a:lnTo>
                    <a:lnTo>
                      <a:pt x="234" y="28"/>
                    </a:lnTo>
                    <a:lnTo>
                      <a:pt x="236" y="28"/>
                    </a:lnTo>
                    <a:lnTo>
                      <a:pt x="236" y="28"/>
                    </a:lnTo>
                    <a:lnTo>
                      <a:pt x="236" y="30"/>
                    </a:lnTo>
                    <a:lnTo>
                      <a:pt x="236" y="31"/>
                    </a:lnTo>
                    <a:lnTo>
                      <a:pt x="236" y="34"/>
                    </a:lnTo>
                    <a:lnTo>
                      <a:pt x="236" y="34"/>
                    </a:lnTo>
                    <a:lnTo>
                      <a:pt x="234" y="34"/>
                    </a:lnTo>
                    <a:lnTo>
                      <a:pt x="234" y="34"/>
                    </a:lnTo>
                    <a:lnTo>
                      <a:pt x="234" y="34"/>
                    </a:lnTo>
                    <a:lnTo>
                      <a:pt x="233" y="33"/>
                    </a:lnTo>
                    <a:lnTo>
                      <a:pt x="233" y="34"/>
                    </a:lnTo>
                    <a:lnTo>
                      <a:pt x="233" y="36"/>
                    </a:lnTo>
                    <a:lnTo>
                      <a:pt x="233" y="39"/>
                    </a:lnTo>
                    <a:lnTo>
                      <a:pt x="231" y="42"/>
                    </a:lnTo>
                    <a:lnTo>
                      <a:pt x="230" y="44"/>
                    </a:lnTo>
                    <a:lnTo>
                      <a:pt x="228" y="45"/>
                    </a:lnTo>
                    <a:lnTo>
                      <a:pt x="227" y="47"/>
                    </a:lnTo>
                    <a:lnTo>
                      <a:pt x="223" y="50"/>
                    </a:lnTo>
                    <a:lnTo>
                      <a:pt x="222" y="52"/>
                    </a:lnTo>
                    <a:lnTo>
                      <a:pt x="220" y="53"/>
                    </a:lnTo>
                    <a:lnTo>
                      <a:pt x="217" y="55"/>
                    </a:lnTo>
                    <a:lnTo>
                      <a:pt x="216" y="56"/>
                    </a:lnTo>
                    <a:lnTo>
                      <a:pt x="212" y="58"/>
                    </a:lnTo>
                    <a:lnTo>
                      <a:pt x="208" y="60"/>
                    </a:lnTo>
                    <a:lnTo>
                      <a:pt x="206" y="61"/>
                    </a:lnTo>
                    <a:lnTo>
                      <a:pt x="203" y="61"/>
                    </a:lnTo>
                    <a:lnTo>
                      <a:pt x="201" y="63"/>
                    </a:lnTo>
                    <a:lnTo>
                      <a:pt x="198" y="63"/>
                    </a:lnTo>
                    <a:lnTo>
                      <a:pt x="197" y="64"/>
                    </a:lnTo>
                    <a:lnTo>
                      <a:pt x="195" y="66"/>
                    </a:lnTo>
                    <a:lnTo>
                      <a:pt x="195" y="68"/>
                    </a:lnTo>
                    <a:lnTo>
                      <a:pt x="193" y="69"/>
                    </a:lnTo>
                    <a:lnTo>
                      <a:pt x="193" y="69"/>
                    </a:lnTo>
                    <a:lnTo>
                      <a:pt x="193" y="69"/>
                    </a:lnTo>
                    <a:lnTo>
                      <a:pt x="193" y="69"/>
                    </a:lnTo>
                    <a:lnTo>
                      <a:pt x="193" y="71"/>
                    </a:lnTo>
                    <a:lnTo>
                      <a:pt x="193" y="71"/>
                    </a:lnTo>
                    <a:lnTo>
                      <a:pt x="193" y="71"/>
                    </a:lnTo>
                    <a:lnTo>
                      <a:pt x="193" y="71"/>
                    </a:lnTo>
                    <a:lnTo>
                      <a:pt x="192" y="69"/>
                    </a:lnTo>
                    <a:lnTo>
                      <a:pt x="192" y="69"/>
                    </a:lnTo>
                    <a:lnTo>
                      <a:pt x="192" y="69"/>
                    </a:lnTo>
                    <a:lnTo>
                      <a:pt x="192" y="69"/>
                    </a:lnTo>
                    <a:lnTo>
                      <a:pt x="192" y="69"/>
                    </a:lnTo>
                    <a:lnTo>
                      <a:pt x="190" y="72"/>
                    </a:lnTo>
                    <a:lnTo>
                      <a:pt x="190" y="74"/>
                    </a:lnTo>
                    <a:lnTo>
                      <a:pt x="190" y="74"/>
                    </a:lnTo>
                    <a:lnTo>
                      <a:pt x="190" y="74"/>
                    </a:lnTo>
                    <a:lnTo>
                      <a:pt x="189" y="75"/>
                    </a:lnTo>
                    <a:lnTo>
                      <a:pt x="189" y="77"/>
                    </a:lnTo>
                    <a:lnTo>
                      <a:pt x="189" y="77"/>
                    </a:lnTo>
                    <a:lnTo>
                      <a:pt x="189" y="77"/>
                    </a:lnTo>
                    <a:lnTo>
                      <a:pt x="189" y="79"/>
                    </a:lnTo>
                    <a:lnTo>
                      <a:pt x="187" y="80"/>
                    </a:lnTo>
                    <a:lnTo>
                      <a:pt x="187" y="82"/>
                    </a:lnTo>
                    <a:lnTo>
                      <a:pt x="186" y="82"/>
                    </a:lnTo>
                    <a:lnTo>
                      <a:pt x="186" y="83"/>
                    </a:lnTo>
                    <a:lnTo>
                      <a:pt x="187" y="83"/>
                    </a:lnTo>
                    <a:lnTo>
                      <a:pt x="187" y="85"/>
                    </a:lnTo>
                    <a:lnTo>
                      <a:pt x="187" y="85"/>
                    </a:lnTo>
                    <a:lnTo>
                      <a:pt x="186" y="86"/>
                    </a:lnTo>
                    <a:lnTo>
                      <a:pt x="186" y="86"/>
                    </a:lnTo>
                    <a:lnTo>
                      <a:pt x="184" y="88"/>
                    </a:lnTo>
                    <a:lnTo>
                      <a:pt x="182" y="88"/>
                    </a:lnTo>
                    <a:lnTo>
                      <a:pt x="182" y="90"/>
                    </a:lnTo>
                    <a:lnTo>
                      <a:pt x="182" y="90"/>
                    </a:lnTo>
                    <a:lnTo>
                      <a:pt x="182" y="90"/>
                    </a:lnTo>
                    <a:lnTo>
                      <a:pt x="182" y="90"/>
                    </a:lnTo>
                    <a:lnTo>
                      <a:pt x="182" y="91"/>
                    </a:lnTo>
                    <a:lnTo>
                      <a:pt x="181" y="91"/>
                    </a:lnTo>
                    <a:lnTo>
                      <a:pt x="181" y="93"/>
                    </a:lnTo>
                    <a:lnTo>
                      <a:pt x="179" y="91"/>
                    </a:lnTo>
                    <a:lnTo>
                      <a:pt x="178" y="91"/>
                    </a:lnTo>
                    <a:lnTo>
                      <a:pt x="178" y="91"/>
                    </a:lnTo>
                    <a:lnTo>
                      <a:pt x="176" y="90"/>
                    </a:lnTo>
                    <a:lnTo>
                      <a:pt x="175" y="88"/>
                    </a:lnTo>
                    <a:lnTo>
                      <a:pt x="175" y="88"/>
                    </a:lnTo>
                    <a:lnTo>
                      <a:pt x="175" y="85"/>
                    </a:lnTo>
                    <a:lnTo>
                      <a:pt x="173" y="85"/>
                    </a:lnTo>
                    <a:lnTo>
                      <a:pt x="173" y="85"/>
                    </a:lnTo>
                    <a:lnTo>
                      <a:pt x="171" y="85"/>
                    </a:lnTo>
                    <a:lnTo>
                      <a:pt x="170" y="85"/>
                    </a:lnTo>
                    <a:lnTo>
                      <a:pt x="170" y="85"/>
                    </a:lnTo>
                    <a:lnTo>
                      <a:pt x="168" y="83"/>
                    </a:lnTo>
                    <a:lnTo>
                      <a:pt x="167" y="82"/>
                    </a:lnTo>
                    <a:lnTo>
                      <a:pt x="165" y="82"/>
                    </a:lnTo>
                    <a:lnTo>
                      <a:pt x="165" y="82"/>
                    </a:lnTo>
                    <a:lnTo>
                      <a:pt x="164" y="83"/>
                    </a:lnTo>
                    <a:lnTo>
                      <a:pt x="164" y="83"/>
                    </a:lnTo>
                    <a:lnTo>
                      <a:pt x="162" y="85"/>
                    </a:lnTo>
                    <a:lnTo>
                      <a:pt x="160" y="85"/>
                    </a:lnTo>
                    <a:lnTo>
                      <a:pt x="160" y="83"/>
                    </a:lnTo>
                    <a:lnTo>
                      <a:pt x="160" y="83"/>
                    </a:lnTo>
                    <a:lnTo>
                      <a:pt x="160" y="83"/>
                    </a:lnTo>
                    <a:lnTo>
                      <a:pt x="162" y="80"/>
                    </a:lnTo>
                    <a:lnTo>
                      <a:pt x="160" y="80"/>
                    </a:lnTo>
                    <a:lnTo>
                      <a:pt x="160" y="80"/>
                    </a:lnTo>
                    <a:lnTo>
                      <a:pt x="160" y="80"/>
                    </a:lnTo>
                    <a:lnTo>
                      <a:pt x="160" y="79"/>
                    </a:lnTo>
                    <a:lnTo>
                      <a:pt x="160" y="79"/>
                    </a:lnTo>
                    <a:lnTo>
                      <a:pt x="160" y="77"/>
                    </a:lnTo>
                    <a:lnTo>
                      <a:pt x="162" y="79"/>
                    </a:lnTo>
                    <a:lnTo>
                      <a:pt x="164" y="79"/>
                    </a:lnTo>
                    <a:lnTo>
                      <a:pt x="164" y="77"/>
                    </a:lnTo>
                    <a:lnTo>
                      <a:pt x="164" y="77"/>
                    </a:lnTo>
                    <a:lnTo>
                      <a:pt x="165" y="77"/>
                    </a:lnTo>
                    <a:lnTo>
                      <a:pt x="165" y="75"/>
                    </a:lnTo>
                    <a:lnTo>
                      <a:pt x="164" y="75"/>
                    </a:lnTo>
                    <a:lnTo>
                      <a:pt x="164" y="74"/>
                    </a:lnTo>
                    <a:lnTo>
                      <a:pt x="164" y="74"/>
                    </a:lnTo>
                    <a:lnTo>
                      <a:pt x="164" y="72"/>
                    </a:lnTo>
                    <a:lnTo>
                      <a:pt x="164" y="72"/>
                    </a:lnTo>
                    <a:lnTo>
                      <a:pt x="164" y="72"/>
                    </a:lnTo>
                    <a:lnTo>
                      <a:pt x="164" y="71"/>
                    </a:lnTo>
                    <a:lnTo>
                      <a:pt x="164" y="71"/>
                    </a:lnTo>
                    <a:lnTo>
                      <a:pt x="164" y="71"/>
                    </a:lnTo>
                    <a:lnTo>
                      <a:pt x="164" y="69"/>
                    </a:lnTo>
                    <a:lnTo>
                      <a:pt x="164" y="69"/>
                    </a:lnTo>
                    <a:lnTo>
                      <a:pt x="162" y="69"/>
                    </a:lnTo>
                    <a:lnTo>
                      <a:pt x="164" y="69"/>
                    </a:lnTo>
                    <a:lnTo>
                      <a:pt x="165" y="68"/>
                    </a:lnTo>
                    <a:lnTo>
                      <a:pt x="165" y="68"/>
                    </a:lnTo>
                    <a:lnTo>
                      <a:pt x="167" y="66"/>
                    </a:lnTo>
                    <a:lnTo>
                      <a:pt x="168" y="66"/>
                    </a:lnTo>
                    <a:lnTo>
                      <a:pt x="168" y="64"/>
                    </a:lnTo>
                    <a:lnTo>
                      <a:pt x="170" y="60"/>
                    </a:lnTo>
                    <a:lnTo>
                      <a:pt x="171" y="58"/>
                    </a:lnTo>
                    <a:lnTo>
                      <a:pt x="171" y="56"/>
                    </a:lnTo>
                    <a:lnTo>
                      <a:pt x="170" y="55"/>
                    </a:lnTo>
                    <a:lnTo>
                      <a:pt x="170" y="52"/>
                    </a:lnTo>
                    <a:lnTo>
                      <a:pt x="170" y="50"/>
                    </a:lnTo>
                    <a:lnTo>
                      <a:pt x="170" y="50"/>
                    </a:lnTo>
                    <a:lnTo>
                      <a:pt x="168" y="52"/>
                    </a:lnTo>
                    <a:lnTo>
                      <a:pt x="168" y="55"/>
                    </a:lnTo>
                    <a:lnTo>
                      <a:pt x="168" y="56"/>
                    </a:lnTo>
                    <a:lnTo>
                      <a:pt x="167" y="58"/>
                    </a:lnTo>
                    <a:lnTo>
                      <a:pt x="167" y="56"/>
                    </a:lnTo>
                    <a:lnTo>
                      <a:pt x="167" y="53"/>
                    </a:lnTo>
                    <a:lnTo>
                      <a:pt x="167" y="55"/>
                    </a:lnTo>
                    <a:lnTo>
                      <a:pt x="165" y="56"/>
                    </a:lnTo>
                    <a:lnTo>
                      <a:pt x="164" y="58"/>
                    </a:lnTo>
                    <a:lnTo>
                      <a:pt x="164" y="58"/>
                    </a:lnTo>
                    <a:lnTo>
                      <a:pt x="164" y="60"/>
                    </a:lnTo>
                    <a:lnTo>
                      <a:pt x="162" y="58"/>
                    </a:lnTo>
                    <a:lnTo>
                      <a:pt x="160" y="58"/>
                    </a:lnTo>
                    <a:lnTo>
                      <a:pt x="157" y="55"/>
                    </a:lnTo>
                    <a:lnTo>
                      <a:pt x="156" y="53"/>
                    </a:lnTo>
                    <a:lnTo>
                      <a:pt x="154" y="53"/>
                    </a:lnTo>
                    <a:lnTo>
                      <a:pt x="154" y="52"/>
                    </a:lnTo>
                    <a:lnTo>
                      <a:pt x="154" y="52"/>
                    </a:lnTo>
                    <a:lnTo>
                      <a:pt x="154" y="52"/>
                    </a:lnTo>
                    <a:lnTo>
                      <a:pt x="156" y="50"/>
                    </a:lnTo>
                    <a:lnTo>
                      <a:pt x="156" y="49"/>
                    </a:lnTo>
                    <a:lnTo>
                      <a:pt x="156" y="47"/>
                    </a:lnTo>
                    <a:lnTo>
                      <a:pt x="156" y="44"/>
                    </a:lnTo>
                    <a:lnTo>
                      <a:pt x="156" y="41"/>
                    </a:lnTo>
                    <a:lnTo>
                      <a:pt x="156" y="39"/>
                    </a:lnTo>
                    <a:lnTo>
                      <a:pt x="154" y="36"/>
                    </a:lnTo>
                    <a:lnTo>
                      <a:pt x="156" y="34"/>
                    </a:lnTo>
                    <a:lnTo>
                      <a:pt x="159" y="33"/>
                    </a:lnTo>
                    <a:lnTo>
                      <a:pt x="159" y="33"/>
                    </a:lnTo>
                    <a:lnTo>
                      <a:pt x="160" y="30"/>
                    </a:lnTo>
                    <a:lnTo>
                      <a:pt x="160" y="28"/>
                    </a:lnTo>
                    <a:lnTo>
                      <a:pt x="162" y="30"/>
                    </a:lnTo>
                    <a:lnTo>
                      <a:pt x="164" y="30"/>
                    </a:lnTo>
                    <a:lnTo>
                      <a:pt x="162" y="28"/>
                    </a:lnTo>
                    <a:lnTo>
                      <a:pt x="160" y="27"/>
                    </a:lnTo>
                    <a:lnTo>
                      <a:pt x="160" y="25"/>
                    </a:lnTo>
                    <a:lnTo>
                      <a:pt x="162" y="23"/>
                    </a:lnTo>
                    <a:lnTo>
                      <a:pt x="164" y="22"/>
                    </a:lnTo>
                    <a:lnTo>
                      <a:pt x="165" y="20"/>
                    </a:lnTo>
                    <a:lnTo>
                      <a:pt x="167" y="19"/>
                    </a:lnTo>
                    <a:lnTo>
                      <a:pt x="167" y="14"/>
                    </a:lnTo>
                    <a:lnTo>
                      <a:pt x="167" y="12"/>
                    </a:lnTo>
                    <a:lnTo>
                      <a:pt x="167" y="9"/>
                    </a:lnTo>
                    <a:lnTo>
                      <a:pt x="167" y="8"/>
                    </a:lnTo>
                    <a:lnTo>
                      <a:pt x="168" y="8"/>
                    </a:lnTo>
                    <a:lnTo>
                      <a:pt x="170" y="8"/>
                    </a:lnTo>
                    <a:lnTo>
                      <a:pt x="171" y="6"/>
                    </a:lnTo>
                    <a:lnTo>
                      <a:pt x="173" y="6"/>
                    </a:lnTo>
                    <a:lnTo>
                      <a:pt x="175" y="4"/>
                    </a:lnTo>
                    <a:lnTo>
                      <a:pt x="178" y="4"/>
                    </a:lnTo>
                    <a:lnTo>
                      <a:pt x="182" y="3"/>
                    </a:lnTo>
                    <a:lnTo>
                      <a:pt x="184" y="1"/>
                    </a:lnTo>
                    <a:lnTo>
                      <a:pt x="18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6" name="Freeform 288">
                <a:extLst>
                  <a:ext uri="{FF2B5EF4-FFF2-40B4-BE49-F238E27FC236}">
                    <a16:creationId xmlns:a16="http://schemas.microsoft.com/office/drawing/2014/main" id="{E83B2D59-5861-484D-B7E9-F7D87CD6CAC6}"/>
                  </a:ext>
                </a:extLst>
              </p:cNvPr>
              <p:cNvSpPr>
                <a:spLocks/>
              </p:cNvSpPr>
              <p:nvPr/>
            </p:nvSpPr>
            <p:spPr bwMode="auto">
              <a:xfrm>
                <a:off x="5519392" y="3330206"/>
                <a:ext cx="584766" cy="549680"/>
              </a:xfrm>
              <a:custGeom>
                <a:avLst/>
                <a:gdLst>
                  <a:gd name="T0" fmla="*/ 243 w 300"/>
                  <a:gd name="T1" fmla="*/ 3 h 282"/>
                  <a:gd name="T2" fmla="*/ 247 w 300"/>
                  <a:gd name="T3" fmla="*/ 6 h 282"/>
                  <a:gd name="T4" fmla="*/ 246 w 300"/>
                  <a:gd name="T5" fmla="*/ 11 h 282"/>
                  <a:gd name="T6" fmla="*/ 246 w 300"/>
                  <a:gd name="T7" fmla="*/ 23 h 282"/>
                  <a:gd name="T8" fmla="*/ 246 w 300"/>
                  <a:gd name="T9" fmla="*/ 34 h 282"/>
                  <a:gd name="T10" fmla="*/ 241 w 300"/>
                  <a:gd name="T11" fmla="*/ 42 h 282"/>
                  <a:gd name="T12" fmla="*/ 235 w 300"/>
                  <a:gd name="T13" fmla="*/ 53 h 282"/>
                  <a:gd name="T14" fmla="*/ 240 w 300"/>
                  <a:gd name="T15" fmla="*/ 63 h 282"/>
                  <a:gd name="T16" fmla="*/ 249 w 300"/>
                  <a:gd name="T17" fmla="*/ 75 h 282"/>
                  <a:gd name="T18" fmla="*/ 259 w 300"/>
                  <a:gd name="T19" fmla="*/ 88 h 282"/>
                  <a:gd name="T20" fmla="*/ 263 w 300"/>
                  <a:gd name="T21" fmla="*/ 110 h 282"/>
                  <a:gd name="T22" fmla="*/ 265 w 300"/>
                  <a:gd name="T23" fmla="*/ 121 h 282"/>
                  <a:gd name="T24" fmla="*/ 268 w 300"/>
                  <a:gd name="T25" fmla="*/ 144 h 282"/>
                  <a:gd name="T26" fmla="*/ 268 w 300"/>
                  <a:gd name="T27" fmla="*/ 162 h 282"/>
                  <a:gd name="T28" fmla="*/ 262 w 300"/>
                  <a:gd name="T29" fmla="*/ 171 h 282"/>
                  <a:gd name="T30" fmla="*/ 271 w 300"/>
                  <a:gd name="T31" fmla="*/ 187 h 282"/>
                  <a:gd name="T32" fmla="*/ 276 w 300"/>
                  <a:gd name="T33" fmla="*/ 198 h 282"/>
                  <a:gd name="T34" fmla="*/ 293 w 300"/>
                  <a:gd name="T35" fmla="*/ 204 h 282"/>
                  <a:gd name="T36" fmla="*/ 276 w 300"/>
                  <a:gd name="T37" fmla="*/ 228 h 282"/>
                  <a:gd name="T38" fmla="*/ 233 w 300"/>
                  <a:gd name="T39" fmla="*/ 253 h 282"/>
                  <a:gd name="T40" fmla="*/ 214 w 300"/>
                  <a:gd name="T41" fmla="*/ 271 h 282"/>
                  <a:gd name="T42" fmla="*/ 191 w 300"/>
                  <a:gd name="T43" fmla="*/ 278 h 282"/>
                  <a:gd name="T44" fmla="*/ 175 w 300"/>
                  <a:gd name="T45" fmla="*/ 282 h 282"/>
                  <a:gd name="T46" fmla="*/ 172 w 300"/>
                  <a:gd name="T47" fmla="*/ 278 h 282"/>
                  <a:gd name="T48" fmla="*/ 172 w 300"/>
                  <a:gd name="T49" fmla="*/ 274 h 282"/>
                  <a:gd name="T50" fmla="*/ 169 w 300"/>
                  <a:gd name="T51" fmla="*/ 267 h 282"/>
                  <a:gd name="T52" fmla="*/ 159 w 300"/>
                  <a:gd name="T53" fmla="*/ 263 h 282"/>
                  <a:gd name="T54" fmla="*/ 150 w 300"/>
                  <a:gd name="T55" fmla="*/ 259 h 282"/>
                  <a:gd name="T56" fmla="*/ 142 w 300"/>
                  <a:gd name="T57" fmla="*/ 253 h 282"/>
                  <a:gd name="T58" fmla="*/ 131 w 300"/>
                  <a:gd name="T59" fmla="*/ 242 h 282"/>
                  <a:gd name="T60" fmla="*/ 102 w 300"/>
                  <a:gd name="T61" fmla="*/ 223 h 282"/>
                  <a:gd name="T62" fmla="*/ 74 w 300"/>
                  <a:gd name="T63" fmla="*/ 203 h 282"/>
                  <a:gd name="T64" fmla="*/ 49 w 300"/>
                  <a:gd name="T65" fmla="*/ 187 h 282"/>
                  <a:gd name="T66" fmla="*/ 33 w 300"/>
                  <a:gd name="T67" fmla="*/ 176 h 282"/>
                  <a:gd name="T68" fmla="*/ 17 w 300"/>
                  <a:gd name="T69" fmla="*/ 167 h 282"/>
                  <a:gd name="T70" fmla="*/ 0 w 300"/>
                  <a:gd name="T71" fmla="*/ 155 h 282"/>
                  <a:gd name="T72" fmla="*/ 5 w 300"/>
                  <a:gd name="T73" fmla="*/ 130 h 282"/>
                  <a:gd name="T74" fmla="*/ 17 w 300"/>
                  <a:gd name="T75" fmla="*/ 122 h 282"/>
                  <a:gd name="T76" fmla="*/ 24 w 300"/>
                  <a:gd name="T77" fmla="*/ 119 h 282"/>
                  <a:gd name="T78" fmla="*/ 31 w 300"/>
                  <a:gd name="T79" fmla="*/ 119 h 282"/>
                  <a:gd name="T80" fmla="*/ 35 w 300"/>
                  <a:gd name="T81" fmla="*/ 116 h 282"/>
                  <a:gd name="T82" fmla="*/ 47 w 300"/>
                  <a:gd name="T83" fmla="*/ 115 h 282"/>
                  <a:gd name="T84" fmla="*/ 58 w 300"/>
                  <a:gd name="T85" fmla="*/ 104 h 282"/>
                  <a:gd name="T86" fmla="*/ 72 w 300"/>
                  <a:gd name="T87" fmla="*/ 99 h 282"/>
                  <a:gd name="T88" fmla="*/ 71 w 300"/>
                  <a:gd name="T89" fmla="*/ 96 h 282"/>
                  <a:gd name="T90" fmla="*/ 71 w 300"/>
                  <a:gd name="T91" fmla="*/ 91 h 282"/>
                  <a:gd name="T92" fmla="*/ 72 w 300"/>
                  <a:gd name="T93" fmla="*/ 86 h 282"/>
                  <a:gd name="T94" fmla="*/ 83 w 300"/>
                  <a:gd name="T95" fmla="*/ 81 h 282"/>
                  <a:gd name="T96" fmla="*/ 93 w 300"/>
                  <a:gd name="T97" fmla="*/ 80 h 282"/>
                  <a:gd name="T98" fmla="*/ 109 w 300"/>
                  <a:gd name="T99" fmla="*/ 80 h 282"/>
                  <a:gd name="T100" fmla="*/ 110 w 300"/>
                  <a:gd name="T101" fmla="*/ 74 h 282"/>
                  <a:gd name="T102" fmla="*/ 104 w 300"/>
                  <a:gd name="T103" fmla="*/ 64 h 282"/>
                  <a:gd name="T104" fmla="*/ 101 w 300"/>
                  <a:gd name="T105" fmla="*/ 52 h 282"/>
                  <a:gd name="T106" fmla="*/ 101 w 300"/>
                  <a:gd name="T107" fmla="*/ 42 h 282"/>
                  <a:gd name="T108" fmla="*/ 98 w 300"/>
                  <a:gd name="T109" fmla="*/ 36 h 282"/>
                  <a:gd name="T110" fmla="*/ 101 w 300"/>
                  <a:gd name="T111" fmla="*/ 31 h 282"/>
                  <a:gd name="T112" fmla="*/ 120 w 300"/>
                  <a:gd name="T113" fmla="*/ 20 h 282"/>
                  <a:gd name="T114" fmla="*/ 131 w 300"/>
                  <a:gd name="T115" fmla="*/ 14 h 282"/>
                  <a:gd name="T116" fmla="*/ 159 w 300"/>
                  <a:gd name="T117" fmla="*/ 7 h 282"/>
                  <a:gd name="T118" fmla="*/ 194 w 300"/>
                  <a:gd name="T119" fmla="*/ 3 h 282"/>
                  <a:gd name="T120" fmla="*/ 208 w 300"/>
                  <a:gd name="T121" fmla="*/ 4 h 282"/>
                  <a:gd name="T122" fmla="*/ 225 w 300"/>
                  <a:gd name="T123" fmla="*/ 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0" h="282">
                    <a:moveTo>
                      <a:pt x="230" y="0"/>
                    </a:moveTo>
                    <a:lnTo>
                      <a:pt x="233" y="0"/>
                    </a:lnTo>
                    <a:lnTo>
                      <a:pt x="236" y="1"/>
                    </a:lnTo>
                    <a:lnTo>
                      <a:pt x="238" y="3"/>
                    </a:lnTo>
                    <a:lnTo>
                      <a:pt x="240" y="3"/>
                    </a:lnTo>
                    <a:lnTo>
                      <a:pt x="243" y="3"/>
                    </a:lnTo>
                    <a:lnTo>
                      <a:pt x="249" y="1"/>
                    </a:lnTo>
                    <a:lnTo>
                      <a:pt x="251" y="3"/>
                    </a:lnTo>
                    <a:lnTo>
                      <a:pt x="251" y="3"/>
                    </a:lnTo>
                    <a:lnTo>
                      <a:pt x="249" y="4"/>
                    </a:lnTo>
                    <a:lnTo>
                      <a:pt x="247" y="4"/>
                    </a:lnTo>
                    <a:lnTo>
                      <a:pt x="247" y="6"/>
                    </a:lnTo>
                    <a:lnTo>
                      <a:pt x="244" y="7"/>
                    </a:lnTo>
                    <a:lnTo>
                      <a:pt x="244" y="9"/>
                    </a:lnTo>
                    <a:lnTo>
                      <a:pt x="244" y="9"/>
                    </a:lnTo>
                    <a:lnTo>
                      <a:pt x="246" y="9"/>
                    </a:lnTo>
                    <a:lnTo>
                      <a:pt x="246" y="11"/>
                    </a:lnTo>
                    <a:lnTo>
                      <a:pt x="246" y="11"/>
                    </a:lnTo>
                    <a:lnTo>
                      <a:pt x="246" y="14"/>
                    </a:lnTo>
                    <a:lnTo>
                      <a:pt x="246" y="17"/>
                    </a:lnTo>
                    <a:lnTo>
                      <a:pt x="244" y="18"/>
                    </a:lnTo>
                    <a:lnTo>
                      <a:pt x="244" y="20"/>
                    </a:lnTo>
                    <a:lnTo>
                      <a:pt x="246" y="22"/>
                    </a:lnTo>
                    <a:lnTo>
                      <a:pt x="246" y="23"/>
                    </a:lnTo>
                    <a:lnTo>
                      <a:pt x="246" y="23"/>
                    </a:lnTo>
                    <a:lnTo>
                      <a:pt x="246" y="26"/>
                    </a:lnTo>
                    <a:lnTo>
                      <a:pt x="246" y="28"/>
                    </a:lnTo>
                    <a:lnTo>
                      <a:pt x="247" y="29"/>
                    </a:lnTo>
                    <a:lnTo>
                      <a:pt x="246" y="33"/>
                    </a:lnTo>
                    <a:lnTo>
                      <a:pt x="246" y="34"/>
                    </a:lnTo>
                    <a:lnTo>
                      <a:pt x="244" y="36"/>
                    </a:lnTo>
                    <a:lnTo>
                      <a:pt x="244" y="37"/>
                    </a:lnTo>
                    <a:lnTo>
                      <a:pt x="244" y="39"/>
                    </a:lnTo>
                    <a:lnTo>
                      <a:pt x="243" y="40"/>
                    </a:lnTo>
                    <a:lnTo>
                      <a:pt x="243" y="42"/>
                    </a:lnTo>
                    <a:lnTo>
                      <a:pt x="241" y="42"/>
                    </a:lnTo>
                    <a:lnTo>
                      <a:pt x="240" y="44"/>
                    </a:lnTo>
                    <a:lnTo>
                      <a:pt x="238" y="45"/>
                    </a:lnTo>
                    <a:lnTo>
                      <a:pt x="235" y="48"/>
                    </a:lnTo>
                    <a:lnTo>
                      <a:pt x="235" y="48"/>
                    </a:lnTo>
                    <a:lnTo>
                      <a:pt x="235" y="50"/>
                    </a:lnTo>
                    <a:lnTo>
                      <a:pt x="235" y="53"/>
                    </a:lnTo>
                    <a:lnTo>
                      <a:pt x="235" y="55"/>
                    </a:lnTo>
                    <a:lnTo>
                      <a:pt x="236" y="56"/>
                    </a:lnTo>
                    <a:lnTo>
                      <a:pt x="236" y="59"/>
                    </a:lnTo>
                    <a:lnTo>
                      <a:pt x="238" y="61"/>
                    </a:lnTo>
                    <a:lnTo>
                      <a:pt x="238" y="63"/>
                    </a:lnTo>
                    <a:lnTo>
                      <a:pt x="240" y="63"/>
                    </a:lnTo>
                    <a:lnTo>
                      <a:pt x="243" y="64"/>
                    </a:lnTo>
                    <a:lnTo>
                      <a:pt x="243" y="64"/>
                    </a:lnTo>
                    <a:lnTo>
                      <a:pt x="244" y="67"/>
                    </a:lnTo>
                    <a:lnTo>
                      <a:pt x="246" y="70"/>
                    </a:lnTo>
                    <a:lnTo>
                      <a:pt x="246" y="74"/>
                    </a:lnTo>
                    <a:lnTo>
                      <a:pt x="249" y="75"/>
                    </a:lnTo>
                    <a:lnTo>
                      <a:pt x="251" y="77"/>
                    </a:lnTo>
                    <a:lnTo>
                      <a:pt x="254" y="78"/>
                    </a:lnTo>
                    <a:lnTo>
                      <a:pt x="255" y="80"/>
                    </a:lnTo>
                    <a:lnTo>
                      <a:pt x="257" y="80"/>
                    </a:lnTo>
                    <a:lnTo>
                      <a:pt x="257" y="85"/>
                    </a:lnTo>
                    <a:lnTo>
                      <a:pt x="259" y="88"/>
                    </a:lnTo>
                    <a:lnTo>
                      <a:pt x="259" y="92"/>
                    </a:lnTo>
                    <a:lnTo>
                      <a:pt x="260" y="96"/>
                    </a:lnTo>
                    <a:lnTo>
                      <a:pt x="262" y="100"/>
                    </a:lnTo>
                    <a:lnTo>
                      <a:pt x="262" y="104"/>
                    </a:lnTo>
                    <a:lnTo>
                      <a:pt x="263" y="107"/>
                    </a:lnTo>
                    <a:lnTo>
                      <a:pt x="263" y="110"/>
                    </a:lnTo>
                    <a:lnTo>
                      <a:pt x="262" y="110"/>
                    </a:lnTo>
                    <a:lnTo>
                      <a:pt x="260" y="111"/>
                    </a:lnTo>
                    <a:lnTo>
                      <a:pt x="262" y="113"/>
                    </a:lnTo>
                    <a:lnTo>
                      <a:pt x="263" y="116"/>
                    </a:lnTo>
                    <a:lnTo>
                      <a:pt x="265" y="119"/>
                    </a:lnTo>
                    <a:lnTo>
                      <a:pt x="265" y="121"/>
                    </a:lnTo>
                    <a:lnTo>
                      <a:pt x="266" y="124"/>
                    </a:lnTo>
                    <a:lnTo>
                      <a:pt x="268" y="126"/>
                    </a:lnTo>
                    <a:lnTo>
                      <a:pt x="268" y="127"/>
                    </a:lnTo>
                    <a:lnTo>
                      <a:pt x="268" y="130"/>
                    </a:lnTo>
                    <a:lnTo>
                      <a:pt x="268" y="137"/>
                    </a:lnTo>
                    <a:lnTo>
                      <a:pt x="268" y="144"/>
                    </a:lnTo>
                    <a:lnTo>
                      <a:pt x="270" y="148"/>
                    </a:lnTo>
                    <a:lnTo>
                      <a:pt x="268" y="152"/>
                    </a:lnTo>
                    <a:lnTo>
                      <a:pt x="266" y="155"/>
                    </a:lnTo>
                    <a:lnTo>
                      <a:pt x="266" y="157"/>
                    </a:lnTo>
                    <a:lnTo>
                      <a:pt x="268" y="160"/>
                    </a:lnTo>
                    <a:lnTo>
                      <a:pt x="268" y="162"/>
                    </a:lnTo>
                    <a:lnTo>
                      <a:pt x="270" y="162"/>
                    </a:lnTo>
                    <a:lnTo>
                      <a:pt x="268" y="167"/>
                    </a:lnTo>
                    <a:lnTo>
                      <a:pt x="268" y="167"/>
                    </a:lnTo>
                    <a:lnTo>
                      <a:pt x="266" y="168"/>
                    </a:lnTo>
                    <a:lnTo>
                      <a:pt x="263" y="171"/>
                    </a:lnTo>
                    <a:lnTo>
                      <a:pt x="262" y="171"/>
                    </a:lnTo>
                    <a:lnTo>
                      <a:pt x="262" y="173"/>
                    </a:lnTo>
                    <a:lnTo>
                      <a:pt x="262" y="174"/>
                    </a:lnTo>
                    <a:lnTo>
                      <a:pt x="265" y="178"/>
                    </a:lnTo>
                    <a:lnTo>
                      <a:pt x="266" y="181"/>
                    </a:lnTo>
                    <a:lnTo>
                      <a:pt x="270" y="185"/>
                    </a:lnTo>
                    <a:lnTo>
                      <a:pt x="271" y="187"/>
                    </a:lnTo>
                    <a:lnTo>
                      <a:pt x="271" y="190"/>
                    </a:lnTo>
                    <a:lnTo>
                      <a:pt x="273" y="195"/>
                    </a:lnTo>
                    <a:lnTo>
                      <a:pt x="273" y="196"/>
                    </a:lnTo>
                    <a:lnTo>
                      <a:pt x="274" y="196"/>
                    </a:lnTo>
                    <a:lnTo>
                      <a:pt x="274" y="198"/>
                    </a:lnTo>
                    <a:lnTo>
                      <a:pt x="276" y="198"/>
                    </a:lnTo>
                    <a:lnTo>
                      <a:pt x="276" y="200"/>
                    </a:lnTo>
                    <a:lnTo>
                      <a:pt x="281" y="198"/>
                    </a:lnTo>
                    <a:lnTo>
                      <a:pt x="287" y="200"/>
                    </a:lnTo>
                    <a:lnTo>
                      <a:pt x="292" y="201"/>
                    </a:lnTo>
                    <a:lnTo>
                      <a:pt x="293" y="201"/>
                    </a:lnTo>
                    <a:lnTo>
                      <a:pt x="293" y="204"/>
                    </a:lnTo>
                    <a:lnTo>
                      <a:pt x="296" y="207"/>
                    </a:lnTo>
                    <a:lnTo>
                      <a:pt x="298" y="211"/>
                    </a:lnTo>
                    <a:lnTo>
                      <a:pt x="300" y="214"/>
                    </a:lnTo>
                    <a:lnTo>
                      <a:pt x="292" y="219"/>
                    </a:lnTo>
                    <a:lnTo>
                      <a:pt x="284" y="223"/>
                    </a:lnTo>
                    <a:lnTo>
                      <a:pt x="276" y="228"/>
                    </a:lnTo>
                    <a:lnTo>
                      <a:pt x="270" y="233"/>
                    </a:lnTo>
                    <a:lnTo>
                      <a:pt x="262" y="236"/>
                    </a:lnTo>
                    <a:lnTo>
                      <a:pt x="254" y="241"/>
                    </a:lnTo>
                    <a:lnTo>
                      <a:pt x="246" y="245"/>
                    </a:lnTo>
                    <a:lnTo>
                      <a:pt x="240" y="250"/>
                    </a:lnTo>
                    <a:lnTo>
                      <a:pt x="233" y="253"/>
                    </a:lnTo>
                    <a:lnTo>
                      <a:pt x="230" y="256"/>
                    </a:lnTo>
                    <a:lnTo>
                      <a:pt x="227" y="259"/>
                    </a:lnTo>
                    <a:lnTo>
                      <a:pt x="224" y="263"/>
                    </a:lnTo>
                    <a:lnTo>
                      <a:pt x="221" y="266"/>
                    </a:lnTo>
                    <a:lnTo>
                      <a:pt x="216" y="269"/>
                    </a:lnTo>
                    <a:lnTo>
                      <a:pt x="214" y="271"/>
                    </a:lnTo>
                    <a:lnTo>
                      <a:pt x="210" y="274"/>
                    </a:lnTo>
                    <a:lnTo>
                      <a:pt x="208" y="275"/>
                    </a:lnTo>
                    <a:lnTo>
                      <a:pt x="203" y="277"/>
                    </a:lnTo>
                    <a:lnTo>
                      <a:pt x="199" y="277"/>
                    </a:lnTo>
                    <a:lnTo>
                      <a:pt x="194" y="278"/>
                    </a:lnTo>
                    <a:lnTo>
                      <a:pt x="191" y="278"/>
                    </a:lnTo>
                    <a:lnTo>
                      <a:pt x="188" y="280"/>
                    </a:lnTo>
                    <a:lnTo>
                      <a:pt x="183" y="280"/>
                    </a:lnTo>
                    <a:lnTo>
                      <a:pt x="180" y="282"/>
                    </a:lnTo>
                    <a:lnTo>
                      <a:pt x="175" y="282"/>
                    </a:lnTo>
                    <a:lnTo>
                      <a:pt x="175" y="282"/>
                    </a:lnTo>
                    <a:lnTo>
                      <a:pt x="175" y="282"/>
                    </a:lnTo>
                    <a:lnTo>
                      <a:pt x="173" y="282"/>
                    </a:lnTo>
                    <a:lnTo>
                      <a:pt x="173" y="282"/>
                    </a:lnTo>
                    <a:lnTo>
                      <a:pt x="172" y="280"/>
                    </a:lnTo>
                    <a:lnTo>
                      <a:pt x="170" y="280"/>
                    </a:lnTo>
                    <a:lnTo>
                      <a:pt x="170" y="278"/>
                    </a:lnTo>
                    <a:lnTo>
                      <a:pt x="172" y="278"/>
                    </a:lnTo>
                    <a:lnTo>
                      <a:pt x="172" y="277"/>
                    </a:lnTo>
                    <a:lnTo>
                      <a:pt x="172" y="277"/>
                    </a:lnTo>
                    <a:lnTo>
                      <a:pt x="172" y="277"/>
                    </a:lnTo>
                    <a:lnTo>
                      <a:pt x="173" y="275"/>
                    </a:lnTo>
                    <a:lnTo>
                      <a:pt x="173" y="275"/>
                    </a:lnTo>
                    <a:lnTo>
                      <a:pt x="172" y="274"/>
                    </a:lnTo>
                    <a:lnTo>
                      <a:pt x="172" y="274"/>
                    </a:lnTo>
                    <a:lnTo>
                      <a:pt x="172" y="271"/>
                    </a:lnTo>
                    <a:lnTo>
                      <a:pt x="172" y="271"/>
                    </a:lnTo>
                    <a:lnTo>
                      <a:pt x="172" y="269"/>
                    </a:lnTo>
                    <a:lnTo>
                      <a:pt x="170" y="269"/>
                    </a:lnTo>
                    <a:lnTo>
                      <a:pt x="169" y="267"/>
                    </a:lnTo>
                    <a:lnTo>
                      <a:pt x="167" y="267"/>
                    </a:lnTo>
                    <a:lnTo>
                      <a:pt x="167" y="267"/>
                    </a:lnTo>
                    <a:lnTo>
                      <a:pt x="164" y="267"/>
                    </a:lnTo>
                    <a:lnTo>
                      <a:pt x="161" y="266"/>
                    </a:lnTo>
                    <a:lnTo>
                      <a:pt x="161" y="266"/>
                    </a:lnTo>
                    <a:lnTo>
                      <a:pt x="159" y="263"/>
                    </a:lnTo>
                    <a:lnTo>
                      <a:pt x="158" y="263"/>
                    </a:lnTo>
                    <a:lnTo>
                      <a:pt x="153" y="263"/>
                    </a:lnTo>
                    <a:lnTo>
                      <a:pt x="153" y="263"/>
                    </a:lnTo>
                    <a:lnTo>
                      <a:pt x="151" y="261"/>
                    </a:lnTo>
                    <a:lnTo>
                      <a:pt x="150" y="261"/>
                    </a:lnTo>
                    <a:lnTo>
                      <a:pt x="150" y="259"/>
                    </a:lnTo>
                    <a:lnTo>
                      <a:pt x="150" y="258"/>
                    </a:lnTo>
                    <a:lnTo>
                      <a:pt x="150" y="258"/>
                    </a:lnTo>
                    <a:lnTo>
                      <a:pt x="145" y="256"/>
                    </a:lnTo>
                    <a:lnTo>
                      <a:pt x="143" y="255"/>
                    </a:lnTo>
                    <a:lnTo>
                      <a:pt x="142" y="255"/>
                    </a:lnTo>
                    <a:lnTo>
                      <a:pt x="142" y="253"/>
                    </a:lnTo>
                    <a:lnTo>
                      <a:pt x="143" y="252"/>
                    </a:lnTo>
                    <a:lnTo>
                      <a:pt x="142" y="250"/>
                    </a:lnTo>
                    <a:lnTo>
                      <a:pt x="142" y="250"/>
                    </a:lnTo>
                    <a:lnTo>
                      <a:pt x="140" y="248"/>
                    </a:lnTo>
                    <a:lnTo>
                      <a:pt x="136" y="245"/>
                    </a:lnTo>
                    <a:lnTo>
                      <a:pt x="131" y="242"/>
                    </a:lnTo>
                    <a:lnTo>
                      <a:pt x="126" y="239"/>
                    </a:lnTo>
                    <a:lnTo>
                      <a:pt x="121" y="236"/>
                    </a:lnTo>
                    <a:lnTo>
                      <a:pt x="117" y="233"/>
                    </a:lnTo>
                    <a:lnTo>
                      <a:pt x="112" y="230"/>
                    </a:lnTo>
                    <a:lnTo>
                      <a:pt x="107" y="226"/>
                    </a:lnTo>
                    <a:lnTo>
                      <a:pt x="102" y="223"/>
                    </a:lnTo>
                    <a:lnTo>
                      <a:pt x="98" y="220"/>
                    </a:lnTo>
                    <a:lnTo>
                      <a:pt x="93" y="217"/>
                    </a:lnTo>
                    <a:lnTo>
                      <a:pt x="88" y="212"/>
                    </a:lnTo>
                    <a:lnTo>
                      <a:pt x="83" y="209"/>
                    </a:lnTo>
                    <a:lnTo>
                      <a:pt x="79" y="206"/>
                    </a:lnTo>
                    <a:lnTo>
                      <a:pt x="74" y="203"/>
                    </a:lnTo>
                    <a:lnTo>
                      <a:pt x="69" y="200"/>
                    </a:lnTo>
                    <a:lnTo>
                      <a:pt x="65" y="196"/>
                    </a:lnTo>
                    <a:lnTo>
                      <a:pt x="60" y="193"/>
                    </a:lnTo>
                    <a:lnTo>
                      <a:pt x="57" y="192"/>
                    </a:lnTo>
                    <a:lnTo>
                      <a:pt x="54" y="189"/>
                    </a:lnTo>
                    <a:lnTo>
                      <a:pt x="49" y="187"/>
                    </a:lnTo>
                    <a:lnTo>
                      <a:pt x="46" y="184"/>
                    </a:lnTo>
                    <a:lnTo>
                      <a:pt x="44" y="182"/>
                    </a:lnTo>
                    <a:lnTo>
                      <a:pt x="41" y="181"/>
                    </a:lnTo>
                    <a:lnTo>
                      <a:pt x="38" y="179"/>
                    </a:lnTo>
                    <a:lnTo>
                      <a:pt x="36" y="178"/>
                    </a:lnTo>
                    <a:lnTo>
                      <a:pt x="33" y="176"/>
                    </a:lnTo>
                    <a:lnTo>
                      <a:pt x="30" y="174"/>
                    </a:lnTo>
                    <a:lnTo>
                      <a:pt x="27" y="173"/>
                    </a:lnTo>
                    <a:lnTo>
                      <a:pt x="25" y="171"/>
                    </a:lnTo>
                    <a:lnTo>
                      <a:pt x="22" y="170"/>
                    </a:lnTo>
                    <a:lnTo>
                      <a:pt x="19" y="168"/>
                    </a:lnTo>
                    <a:lnTo>
                      <a:pt x="17" y="167"/>
                    </a:lnTo>
                    <a:lnTo>
                      <a:pt x="14" y="165"/>
                    </a:lnTo>
                    <a:lnTo>
                      <a:pt x="11" y="163"/>
                    </a:lnTo>
                    <a:lnTo>
                      <a:pt x="8" y="160"/>
                    </a:lnTo>
                    <a:lnTo>
                      <a:pt x="6" y="159"/>
                    </a:lnTo>
                    <a:lnTo>
                      <a:pt x="3" y="157"/>
                    </a:lnTo>
                    <a:lnTo>
                      <a:pt x="0" y="155"/>
                    </a:lnTo>
                    <a:lnTo>
                      <a:pt x="0" y="135"/>
                    </a:lnTo>
                    <a:lnTo>
                      <a:pt x="0" y="133"/>
                    </a:lnTo>
                    <a:lnTo>
                      <a:pt x="0" y="133"/>
                    </a:lnTo>
                    <a:lnTo>
                      <a:pt x="1" y="133"/>
                    </a:lnTo>
                    <a:lnTo>
                      <a:pt x="5" y="130"/>
                    </a:lnTo>
                    <a:lnTo>
                      <a:pt x="5" y="130"/>
                    </a:lnTo>
                    <a:lnTo>
                      <a:pt x="6" y="129"/>
                    </a:lnTo>
                    <a:lnTo>
                      <a:pt x="9" y="127"/>
                    </a:lnTo>
                    <a:lnTo>
                      <a:pt x="11" y="127"/>
                    </a:lnTo>
                    <a:lnTo>
                      <a:pt x="14" y="124"/>
                    </a:lnTo>
                    <a:lnTo>
                      <a:pt x="16" y="124"/>
                    </a:lnTo>
                    <a:lnTo>
                      <a:pt x="17" y="122"/>
                    </a:lnTo>
                    <a:lnTo>
                      <a:pt x="19" y="122"/>
                    </a:lnTo>
                    <a:lnTo>
                      <a:pt x="19" y="121"/>
                    </a:lnTo>
                    <a:lnTo>
                      <a:pt x="20" y="121"/>
                    </a:lnTo>
                    <a:lnTo>
                      <a:pt x="22" y="119"/>
                    </a:lnTo>
                    <a:lnTo>
                      <a:pt x="22" y="119"/>
                    </a:lnTo>
                    <a:lnTo>
                      <a:pt x="24" y="119"/>
                    </a:lnTo>
                    <a:lnTo>
                      <a:pt x="27" y="119"/>
                    </a:lnTo>
                    <a:lnTo>
                      <a:pt x="28" y="119"/>
                    </a:lnTo>
                    <a:lnTo>
                      <a:pt x="30" y="121"/>
                    </a:lnTo>
                    <a:lnTo>
                      <a:pt x="30" y="119"/>
                    </a:lnTo>
                    <a:lnTo>
                      <a:pt x="31" y="119"/>
                    </a:lnTo>
                    <a:lnTo>
                      <a:pt x="31" y="119"/>
                    </a:lnTo>
                    <a:lnTo>
                      <a:pt x="31" y="118"/>
                    </a:lnTo>
                    <a:lnTo>
                      <a:pt x="31" y="116"/>
                    </a:lnTo>
                    <a:lnTo>
                      <a:pt x="31" y="116"/>
                    </a:lnTo>
                    <a:lnTo>
                      <a:pt x="31" y="116"/>
                    </a:lnTo>
                    <a:lnTo>
                      <a:pt x="33" y="116"/>
                    </a:lnTo>
                    <a:lnTo>
                      <a:pt x="35" y="116"/>
                    </a:lnTo>
                    <a:lnTo>
                      <a:pt x="36" y="116"/>
                    </a:lnTo>
                    <a:lnTo>
                      <a:pt x="36" y="116"/>
                    </a:lnTo>
                    <a:lnTo>
                      <a:pt x="39" y="116"/>
                    </a:lnTo>
                    <a:lnTo>
                      <a:pt x="42" y="116"/>
                    </a:lnTo>
                    <a:lnTo>
                      <a:pt x="46" y="115"/>
                    </a:lnTo>
                    <a:lnTo>
                      <a:pt x="47" y="115"/>
                    </a:lnTo>
                    <a:lnTo>
                      <a:pt x="49" y="113"/>
                    </a:lnTo>
                    <a:lnTo>
                      <a:pt x="50" y="111"/>
                    </a:lnTo>
                    <a:lnTo>
                      <a:pt x="52" y="108"/>
                    </a:lnTo>
                    <a:lnTo>
                      <a:pt x="54" y="107"/>
                    </a:lnTo>
                    <a:lnTo>
                      <a:pt x="57" y="105"/>
                    </a:lnTo>
                    <a:lnTo>
                      <a:pt x="58" y="104"/>
                    </a:lnTo>
                    <a:lnTo>
                      <a:pt x="60" y="104"/>
                    </a:lnTo>
                    <a:lnTo>
                      <a:pt x="63" y="102"/>
                    </a:lnTo>
                    <a:lnTo>
                      <a:pt x="66" y="100"/>
                    </a:lnTo>
                    <a:lnTo>
                      <a:pt x="68" y="99"/>
                    </a:lnTo>
                    <a:lnTo>
                      <a:pt x="69" y="99"/>
                    </a:lnTo>
                    <a:lnTo>
                      <a:pt x="72" y="99"/>
                    </a:lnTo>
                    <a:lnTo>
                      <a:pt x="72" y="99"/>
                    </a:lnTo>
                    <a:lnTo>
                      <a:pt x="74" y="97"/>
                    </a:lnTo>
                    <a:lnTo>
                      <a:pt x="74" y="97"/>
                    </a:lnTo>
                    <a:lnTo>
                      <a:pt x="72" y="96"/>
                    </a:lnTo>
                    <a:lnTo>
                      <a:pt x="72" y="96"/>
                    </a:lnTo>
                    <a:lnTo>
                      <a:pt x="71" y="96"/>
                    </a:lnTo>
                    <a:lnTo>
                      <a:pt x="71" y="96"/>
                    </a:lnTo>
                    <a:lnTo>
                      <a:pt x="71" y="94"/>
                    </a:lnTo>
                    <a:lnTo>
                      <a:pt x="71" y="94"/>
                    </a:lnTo>
                    <a:lnTo>
                      <a:pt x="71" y="92"/>
                    </a:lnTo>
                    <a:lnTo>
                      <a:pt x="71" y="92"/>
                    </a:lnTo>
                    <a:lnTo>
                      <a:pt x="71" y="91"/>
                    </a:lnTo>
                    <a:lnTo>
                      <a:pt x="71" y="89"/>
                    </a:lnTo>
                    <a:lnTo>
                      <a:pt x="71" y="89"/>
                    </a:lnTo>
                    <a:lnTo>
                      <a:pt x="71" y="88"/>
                    </a:lnTo>
                    <a:lnTo>
                      <a:pt x="71" y="88"/>
                    </a:lnTo>
                    <a:lnTo>
                      <a:pt x="71" y="86"/>
                    </a:lnTo>
                    <a:lnTo>
                      <a:pt x="72" y="86"/>
                    </a:lnTo>
                    <a:lnTo>
                      <a:pt x="74" y="86"/>
                    </a:lnTo>
                    <a:lnTo>
                      <a:pt x="76" y="86"/>
                    </a:lnTo>
                    <a:lnTo>
                      <a:pt x="82" y="85"/>
                    </a:lnTo>
                    <a:lnTo>
                      <a:pt x="82" y="83"/>
                    </a:lnTo>
                    <a:lnTo>
                      <a:pt x="83" y="83"/>
                    </a:lnTo>
                    <a:lnTo>
                      <a:pt x="83" y="81"/>
                    </a:lnTo>
                    <a:lnTo>
                      <a:pt x="83" y="80"/>
                    </a:lnTo>
                    <a:lnTo>
                      <a:pt x="85" y="80"/>
                    </a:lnTo>
                    <a:lnTo>
                      <a:pt x="87" y="80"/>
                    </a:lnTo>
                    <a:lnTo>
                      <a:pt x="90" y="80"/>
                    </a:lnTo>
                    <a:lnTo>
                      <a:pt x="90" y="80"/>
                    </a:lnTo>
                    <a:lnTo>
                      <a:pt x="93" y="80"/>
                    </a:lnTo>
                    <a:lnTo>
                      <a:pt x="96" y="80"/>
                    </a:lnTo>
                    <a:lnTo>
                      <a:pt x="99" y="80"/>
                    </a:lnTo>
                    <a:lnTo>
                      <a:pt x="102" y="80"/>
                    </a:lnTo>
                    <a:lnTo>
                      <a:pt x="104" y="80"/>
                    </a:lnTo>
                    <a:lnTo>
                      <a:pt x="107" y="80"/>
                    </a:lnTo>
                    <a:lnTo>
                      <a:pt x="109" y="80"/>
                    </a:lnTo>
                    <a:lnTo>
                      <a:pt x="109" y="80"/>
                    </a:lnTo>
                    <a:lnTo>
                      <a:pt x="107" y="77"/>
                    </a:lnTo>
                    <a:lnTo>
                      <a:pt x="107" y="77"/>
                    </a:lnTo>
                    <a:lnTo>
                      <a:pt x="109" y="75"/>
                    </a:lnTo>
                    <a:lnTo>
                      <a:pt x="110" y="74"/>
                    </a:lnTo>
                    <a:lnTo>
                      <a:pt x="110" y="74"/>
                    </a:lnTo>
                    <a:lnTo>
                      <a:pt x="109" y="72"/>
                    </a:lnTo>
                    <a:lnTo>
                      <a:pt x="107" y="70"/>
                    </a:lnTo>
                    <a:lnTo>
                      <a:pt x="106" y="70"/>
                    </a:lnTo>
                    <a:lnTo>
                      <a:pt x="106" y="69"/>
                    </a:lnTo>
                    <a:lnTo>
                      <a:pt x="104" y="67"/>
                    </a:lnTo>
                    <a:lnTo>
                      <a:pt x="104" y="64"/>
                    </a:lnTo>
                    <a:lnTo>
                      <a:pt x="102" y="63"/>
                    </a:lnTo>
                    <a:lnTo>
                      <a:pt x="101" y="61"/>
                    </a:lnTo>
                    <a:lnTo>
                      <a:pt x="102" y="56"/>
                    </a:lnTo>
                    <a:lnTo>
                      <a:pt x="101" y="55"/>
                    </a:lnTo>
                    <a:lnTo>
                      <a:pt x="101" y="53"/>
                    </a:lnTo>
                    <a:lnTo>
                      <a:pt x="101" y="52"/>
                    </a:lnTo>
                    <a:lnTo>
                      <a:pt x="101" y="50"/>
                    </a:lnTo>
                    <a:lnTo>
                      <a:pt x="101" y="47"/>
                    </a:lnTo>
                    <a:lnTo>
                      <a:pt x="99" y="44"/>
                    </a:lnTo>
                    <a:lnTo>
                      <a:pt x="101" y="42"/>
                    </a:lnTo>
                    <a:lnTo>
                      <a:pt x="101" y="42"/>
                    </a:lnTo>
                    <a:lnTo>
                      <a:pt x="101" y="42"/>
                    </a:lnTo>
                    <a:lnTo>
                      <a:pt x="99" y="40"/>
                    </a:lnTo>
                    <a:lnTo>
                      <a:pt x="99" y="40"/>
                    </a:lnTo>
                    <a:lnTo>
                      <a:pt x="99" y="39"/>
                    </a:lnTo>
                    <a:lnTo>
                      <a:pt x="99" y="37"/>
                    </a:lnTo>
                    <a:lnTo>
                      <a:pt x="99" y="37"/>
                    </a:lnTo>
                    <a:lnTo>
                      <a:pt x="98" y="36"/>
                    </a:lnTo>
                    <a:lnTo>
                      <a:pt x="95" y="34"/>
                    </a:lnTo>
                    <a:lnTo>
                      <a:pt x="95" y="33"/>
                    </a:lnTo>
                    <a:lnTo>
                      <a:pt x="93" y="31"/>
                    </a:lnTo>
                    <a:lnTo>
                      <a:pt x="96" y="33"/>
                    </a:lnTo>
                    <a:lnTo>
                      <a:pt x="98" y="33"/>
                    </a:lnTo>
                    <a:lnTo>
                      <a:pt x="101" y="31"/>
                    </a:lnTo>
                    <a:lnTo>
                      <a:pt x="104" y="28"/>
                    </a:lnTo>
                    <a:lnTo>
                      <a:pt x="107" y="28"/>
                    </a:lnTo>
                    <a:lnTo>
                      <a:pt x="109" y="25"/>
                    </a:lnTo>
                    <a:lnTo>
                      <a:pt x="110" y="23"/>
                    </a:lnTo>
                    <a:lnTo>
                      <a:pt x="112" y="23"/>
                    </a:lnTo>
                    <a:lnTo>
                      <a:pt x="120" y="20"/>
                    </a:lnTo>
                    <a:lnTo>
                      <a:pt x="121" y="20"/>
                    </a:lnTo>
                    <a:lnTo>
                      <a:pt x="123" y="20"/>
                    </a:lnTo>
                    <a:lnTo>
                      <a:pt x="124" y="20"/>
                    </a:lnTo>
                    <a:lnTo>
                      <a:pt x="126" y="18"/>
                    </a:lnTo>
                    <a:lnTo>
                      <a:pt x="128" y="15"/>
                    </a:lnTo>
                    <a:lnTo>
                      <a:pt x="131" y="14"/>
                    </a:lnTo>
                    <a:lnTo>
                      <a:pt x="134" y="12"/>
                    </a:lnTo>
                    <a:lnTo>
                      <a:pt x="137" y="11"/>
                    </a:lnTo>
                    <a:lnTo>
                      <a:pt x="140" y="9"/>
                    </a:lnTo>
                    <a:lnTo>
                      <a:pt x="143" y="9"/>
                    </a:lnTo>
                    <a:lnTo>
                      <a:pt x="154" y="7"/>
                    </a:lnTo>
                    <a:lnTo>
                      <a:pt x="159" y="7"/>
                    </a:lnTo>
                    <a:lnTo>
                      <a:pt x="164" y="7"/>
                    </a:lnTo>
                    <a:lnTo>
                      <a:pt x="167" y="4"/>
                    </a:lnTo>
                    <a:lnTo>
                      <a:pt x="169" y="4"/>
                    </a:lnTo>
                    <a:lnTo>
                      <a:pt x="177" y="4"/>
                    </a:lnTo>
                    <a:lnTo>
                      <a:pt x="180" y="3"/>
                    </a:lnTo>
                    <a:lnTo>
                      <a:pt x="194" y="3"/>
                    </a:lnTo>
                    <a:lnTo>
                      <a:pt x="197" y="3"/>
                    </a:lnTo>
                    <a:lnTo>
                      <a:pt x="199" y="4"/>
                    </a:lnTo>
                    <a:lnTo>
                      <a:pt x="200" y="6"/>
                    </a:lnTo>
                    <a:lnTo>
                      <a:pt x="202" y="6"/>
                    </a:lnTo>
                    <a:lnTo>
                      <a:pt x="205" y="6"/>
                    </a:lnTo>
                    <a:lnTo>
                      <a:pt x="208" y="4"/>
                    </a:lnTo>
                    <a:lnTo>
                      <a:pt x="213" y="3"/>
                    </a:lnTo>
                    <a:lnTo>
                      <a:pt x="216" y="1"/>
                    </a:lnTo>
                    <a:lnTo>
                      <a:pt x="218" y="0"/>
                    </a:lnTo>
                    <a:lnTo>
                      <a:pt x="219" y="0"/>
                    </a:lnTo>
                    <a:lnTo>
                      <a:pt x="221" y="1"/>
                    </a:lnTo>
                    <a:lnTo>
                      <a:pt x="225" y="1"/>
                    </a:lnTo>
                    <a:lnTo>
                      <a:pt x="229" y="1"/>
                    </a:lnTo>
                    <a:lnTo>
                      <a:pt x="230" y="1"/>
                    </a:lnTo>
                    <a:lnTo>
                      <a:pt x="23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7" name="Freeform 289">
                <a:extLst>
                  <a:ext uri="{FF2B5EF4-FFF2-40B4-BE49-F238E27FC236}">
                    <a16:creationId xmlns:a16="http://schemas.microsoft.com/office/drawing/2014/main" id="{E737A6EE-EAD0-42B9-96D0-6A47F3C924DF}"/>
                  </a:ext>
                </a:extLst>
              </p:cNvPr>
              <p:cNvSpPr>
                <a:spLocks/>
              </p:cNvSpPr>
              <p:nvPr/>
            </p:nvSpPr>
            <p:spPr bwMode="auto">
              <a:xfrm>
                <a:off x="3735854" y="3850649"/>
                <a:ext cx="101360" cy="68223"/>
              </a:xfrm>
              <a:custGeom>
                <a:avLst/>
                <a:gdLst>
                  <a:gd name="T0" fmla="*/ 16 w 52"/>
                  <a:gd name="T1" fmla="*/ 2 h 35"/>
                  <a:gd name="T2" fmla="*/ 19 w 52"/>
                  <a:gd name="T3" fmla="*/ 2 h 35"/>
                  <a:gd name="T4" fmla="*/ 22 w 52"/>
                  <a:gd name="T5" fmla="*/ 4 h 35"/>
                  <a:gd name="T6" fmla="*/ 24 w 52"/>
                  <a:gd name="T7" fmla="*/ 5 h 35"/>
                  <a:gd name="T8" fmla="*/ 27 w 52"/>
                  <a:gd name="T9" fmla="*/ 5 h 35"/>
                  <a:gd name="T10" fmla="*/ 29 w 52"/>
                  <a:gd name="T11" fmla="*/ 5 h 35"/>
                  <a:gd name="T12" fmla="*/ 30 w 52"/>
                  <a:gd name="T13" fmla="*/ 7 h 35"/>
                  <a:gd name="T14" fmla="*/ 32 w 52"/>
                  <a:gd name="T15" fmla="*/ 10 h 35"/>
                  <a:gd name="T16" fmla="*/ 40 w 52"/>
                  <a:gd name="T17" fmla="*/ 10 h 35"/>
                  <a:gd name="T18" fmla="*/ 38 w 52"/>
                  <a:gd name="T19" fmla="*/ 11 h 35"/>
                  <a:gd name="T20" fmla="*/ 35 w 52"/>
                  <a:gd name="T21" fmla="*/ 11 h 35"/>
                  <a:gd name="T22" fmla="*/ 35 w 52"/>
                  <a:gd name="T23" fmla="*/ 13 h 35"/>
                  <a:gd name="T24" fmla="*/ 38 w 52"/>
                  <a:gd name="T25" fmla="*/ 13 h 35"/>
                  <a:gd name="T26" fmla="*/ 41 w 52"/>
                  <a:gd name="T27" fmla="*/ 15 h 35"/>
                  <a:gd name="T28" fmla="*/ 45 w 52"/>
                  <a:gd name="T29" fmla="*/ 15 h 35"/>
                  <a:gd name="T30" fmla="*/ 51 w 52"/>
                  <a:gd name="T31" fmla="*/ 19 h 35"/>
                  <a:gd name="T32" fmla="*/ 52 w 52"/>
                  <a:gd name="T33" fmla="*/ 21 h 35"/>
                  <a:gd name="T34" fmla="*/ 51 w 52"/>
                  <a:gd name="T35" fmla="*/ 22 h 35"/>
                  <a:gd name="T36" fmla="*/ 49 w 52"/>
                  <a:gd name="T37" fmla="*/ 24 h 35"/>
                  <a:gd name="T38" fmla="*/ 48 w 52"/>
                  <a:gd name="T39" fmla="*/ 26 h 35"/>
                  <a:gd name="T40" fmla="*/ 48 w 52"/>
                  <a:gd name="T41" fmla="*/ 26 h 35"/>
                  <a:gd name="T42" fmla="*/ 46 w 52"/>
                  <a:gd name="T43" fmla="*/ 24 h 35"/>
                  <a:gd name="T44" fmla="*/ 43 w 52"/>
                  <a:gd name="T45" fmla="*/ 24 h 35"/>
                  <a:gd name="T46" fmla="*/ 38 w 52"/>
                  <a:gd name="T47" fmla="*/ 22 h 35"/>
                  <a:gd name="T48" fmla="*/ 33 w 52"/>
                  <a:gd name="T49" fmla="*/ 22 h 35"/>
                  <a:gd name="T50" fmla="*/ 30 w 52"/>
                  <a:gd name="T51" fmla="*/ 22 h 35"/>
                  <a:gd name="T52" fmla="*/ 27 w 52"/>
                  <a:gd name="T53" fmla="*/ 24 h 35"/>
                  <a:gd name="T54" fmla="*/ 26 w 52"/>
                  <a:gd name="T55" fmla="*/ 26 h 35"/>
                  <a:gd name="T56" fmla="*/ 21 w 52"/>
                  <a:gd name="T57" fmla="*/ 26 h 35"/>
                  <a:gd name="T58" fmla="*/ 18 w 52"/>
                  <a:gd name="T59" fmla="*/ 24 h 35"/>
                  <a:gd name="T60" fmla="*/ 15 w 52"/>
                  <a:gd name="T61" fmla="*/ 26 h 35"/>
                  <a:gd name="T62" fmla="*/ 13 w 52"/>
                  <a:gd name="T63" fmla="*/ 26 h 35"/>
                  <a:gd name="T64" fmla="*/ 13 w 52"/>
                  <a:gd name="T65" fmla="*/ 29 h 35"/>
                  <a:gd name="T66" fmla="*/ 10 w 52"/>
                  <a:gd name="T67" fmla="*/ 33 h 35"/>
                  <a:gd name="T68" fmla="*/ 8 w 52"/>
                  <a:gd name="T69" fmla="*/ 35 h 35"/>
                  <a:gd name="T70" fmla="*/ 7 w 52"/>
                  <a:gd name="T71" fmla="*/ 33 h 35"/>
                  <a:gd name="T72" fmla="*/ 5 w 52"/>
                  <a:gd name="T73" fmla="*/ 32 h 35"/>
                  <a:gd name="T74" fmla="*/ 5 w 52"/>
                  <a:gd name="T75" fmla="*/ 30 h 35"/>
                  <a:gd name="T76" fmla="*/ 4 w 52"/>
                  <a:gd name="T77" fmla="*/ 29 h 35"/>
                  <a:gd name="T78" fmla="*/ 4 w 52"/>
                  <a:gd name="T79" fmla="*/ 26 h 35"/>
                  <a:gd name="T80" fmla="*/ 2 w 52"/>
                  <a:gd name="T81" fmla="*/ 22 h 35"/>
                  <a:gd name="T82" fmla="*/ 0 w 52"/>
                  <a:gd name="T83" fmla="*/ 21 h 35"/>
                  <a:gd name="T84" fmla="*/ 2 w 52"/>
                  <a:gd name="T85" fmla="*/ 21 h 35"/>
                  <a:gd name="T86" fmla="*/ 4 w 52"/>
                  <a:gd name="T87" fmla="*/ 18 h 35"/>
                  <a:gd name="T88" fmla="*/ 4 w 52"/>
                  <a:gd name="T89" fmla="*/ 16 h 35"/>
                  <a:gd name="T90" fmla="*/ 2 w 52"/>
                  <a:gd name="T91" fmla="*/ 15 h 35"/>
                  <a:gd name="T92" fmla="*/ 5 w 52"/>
                  <a:gd name="T93" fmla="*/ 13 h 35"/>
                  <a:gd name="T94" fmla="*/ 5 w 52"/>
                  <a:gd name="T95" fmla="*/ 11 h 35"/>
                  <a:gd name="T96" fmla="*/ 4 w 52"/>
                  <a:gd name="T97" fmla="*/ 10 h 35"/>
                  <a:gd name="T98" fmla="*/ 4 w 52"/>
                  <a:gd name="T99" fmla="*/ 7 h 35"/>
                  <a:gd name="T100" fmla="*/ 4 w 52"/>
                  <a:gd name="T101" fmla="*/ 4 h 35"/>
                  <a:gd name="T102" fmla="*/ 4 w 52"/>
                  <a:gd name="T103" fmla="*/ 2 h 35"/>
                  <a:gd name="T104" fmla="*/ 5 w 52"/>
                  <a:gd name="T105" fmla="*/ 2 h 35"/>
                  <a:gd name="T106" fmla="*/ 8 w 52"/>
                  <a:gd name="T107" fmla="*/ 0 h 35"/>
                  <a:gd name="T108" fmla="*/ 11 w 52"/>
                  <a:gd name="T109" fmla="*/ 2 h 35"/>
                  <a:gd name="T110" fmla="*/ 15 w 52"/>
                  <a:gd name="T11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35">
                    <a:moveTo>
                      <a:pt x="15" y="0"/>
                    </a:moveTo>
                    <a:lnTo>
                      <a:pt x="16" y="2"/>
                    </a:lnTo>
                    <a:lnTo>
                      <a:pt x="18" y="2"/>
                    </a:lnTo>
                    <a:lnTo>
                      <a:pt x="19" y="2"/>
                    </a:lnTo>
                    <a:lnTo>
                      <a:pt x="19" y="4"/>
                    </a:lnTo>
                    <a:lnTo>
                      <a:pt x="22" y="4"/>
                    </a:lnTo>
                    <a:lnTo>
                      <a:pt x="22" y="4"/>
                    </a:lnTo>
                    <a:lnTo>
                      <a:pt x="24" y="5"/>
                    </a:lnTo>
                    <a:lnTo>
                      <a:pt x="26" y="5"/>
                    </a:lnTo>
                    <a:lnTo>
                      <a:pt x="27" y="5"/>
                    </a:lnTo>
                    <a:lnTo>
                      <a:pt x="29" y="5"/>
                    </a:lnTo>
                    <a:lnTo>
                      <a:pt x="29" y="5"/>
                    </a:lnTo>
                    <a:lnTo>
                      <a:pt x="30" y="5"/>
                    </a:lnTo>
                    <a:lnTo>
                      <a:pt x="30" y="7"/>
                    </a:lnTo>
                    <a:lnTo>
                      <a:pt x="32" y="8"/>
                    </a:lnTo>
                    <a:lnTo>
                      <a:pt x="32" y="10"/>
                    </a:lnTo>
                    <a:lnTo>
                      <a:pt x="38" y="10"/>
                    </a:lnTo>
                    <a:lnTo>
                      <a:pt x="40" y="10"/>
                    </a:lnTo>
                    <a:lnTo>
                      <a:pt x="40" y="11"/>
                    </a:lnTo>
                    <a:lnTo>
                      <a:pt x="38" y="11"/>
                    </a:lnTo>
                    <a:lnTo>
                      <a:pt x="35" y="11"/>
                    </a:lnTo>
                    <a:lnTo>
                      <a:pt x="35" y="11"/>
                    </a:lnTo>
                    <a:lnTo>
                      <a:pt x="35" y="11"/>
                    </a:lnTo>
                    <a:lnTo>
                      <a:pt x="35" y="13"/>
                    </a:lnTo>
                    <a:lnTo>
                      <a:pt x="37" y="13"/>
                    </a:lnTo>
                    <a:lnTo>
                      <a:pt x="38" y="13"/>
                    </a:lnTo>
                    <a:lnTo>
                      <a:pt x="40" y="13"/>
                    </a:lnTo>
                    <a:lnTo>
                      <a:pt x="41" y="15"/>
                    </a:lnTo>
                    <a:lnTo>
                      <a:pt x="43" y="15"/>
                    </a:lnTo>
                    <a:lnTo>
                      <a:pt x="45" y="15"/>
                    </a:lnTo>
                    <a:lnTo>
                      <a:pt x="48" y="16"/>
                    </a:lnTo>
                    <a:lnTo>
                      <a:pt x="51" y="19"/>
                    </a:lnTo>
                    <a:lnTo>
                      <a:pt x="52" y="19"/>
                    </a:lnTo>
                    <a:lnTo>
                      <a:pt x="52" y="21"/>
                    </a:lnTo>
                    <a:lnTo>
                      <a:pt x="52" y="21"/>
                    </a:lnTo>
                    <a:lnTo>
                      <a:pt x="51" y="22"/>
                    </a:lnTo>
                    <a:lnTo>
                      <a:pt x="51" y="24"/>
                    </a:lnTo>
                    <a:lnTo>
                      <a:pt x="49" y="24"/>
                    </a:lnTo>
                    <a:lnTo>
                      <a:pt x="49" y="24"/>
                    </a:lnTo>
                    <a:lnTo>
                      <a:pt x="48" y="26"/>
                    </a:lnTo>
                    <a:lnTo>
                      <a:pt x="48" y="26"/>
                    </a:lnTo>
                    <a:lnTo>
                      <a:pt x="48" y="26"/>
                    </a:lnTo>
                    <a:lnTo>
                      <a:pt x="46" y="26"/>
                    </a:lnTo>
                    <a:lnTo>
                      <a:pt x="46" y="24"/>
                    </a:lnTo>
                    <a:lnTo>
                      <a:pt x="45" y="24"/>
                    </a:lnTo>
                    <a:lnTo>
                      <a:pt x="43" y="24"/>
                    </a:lnTo>
                    <a:lnTo>
                      <a:pt x="40" y="22"/>
                    </a:lnTo>
                    <a:lnTo>
                      <a:pt x="38" y="22"/>
                    </a:lnTo>
                    <a:lnTo>
                      <a:pt x="35" y="22"/>
                    </a:lnTo>
                    <a:lnTo>
                      <a:pt x="33" y="22"/>
                    </a:lnTo>
                    <a:lnTo>
                      <a:pt x="32" y="22"/>
                    </a:lnTo>
                    <a:lnTo>
                      <a:pt x="30" y="22"/>
                    </a:lnTo>
                    <a:lnTo>
                      <a:pt x="29" y="24"/>
                    </a:lnTo>
                    <a:lnTo>
                      <a:pt x="27" y="24"/>
                    </a:lnTo>
                    <a:lnTo>
                      <a:pt x="27" y="26"/>
                    </a:lnTo>
                    <a:lnTo>
                      <a:pt x="26" y="26"/>
                    </a:lnTo>
                    <a:lnTo>
                      <a:pt x="22" y="26"/>
                    </a:lnTo>
                    <a:lnTo>
                      <a:pt x="21" y="26"/>
                    </a:lnTo>
                    <a:lnTo>
                      <a:pt x="19" y="24"/>
                    </a:lnTo>
                    <a:lnTo>
                      <a:pt x="18" y="24"/>
                    </a:lnTo>
                    <a:lnTo>
                      <a:pt x="16" y="26"/>
                    </a:lnTo>
                    <a:lnTo>
                      <a:pt x="15" y="26"/>
                    </a:lnTo>
                    <a:lnTo>
                      <a:pt x="13" y="26"/>
                    </a:lnTo>
                    <a:lnTo>
                      <a:pt x="13" y="26"/>
                    </a:lnTo>
                    <a:lnTo>
                      <a:pt x="13" y="27"/>
                    </a:lnTo>
                    <a:lnTo>
                      <a:pt x="13" y="29"/>
                    </a:lnTo>
                    <a:lnTo>
                      <a:pt x="10" y="32"/>
                    </a:lnTo>
                    <a:lnTo>
                      <a:pt x="10" y="33"/>
                    </a:lnTo>
                    <a:lnTo>
                      <a:pt x="8" y="35"/>
                    </a:lnTo>
                    <a:lnTo>
                      <a:pt x="8" y="35"/>
                    </a:lnTo>
                    <a:lnTo>
                      <a:pt x="7" y="33"/>
                    </a:lnTo>
                    <a:lnTo>
                      <a:pt x="7" y="33"/>
                    </a:lnTo>
                    <a:lnTo>
                      <a:pt x="5" y="32"/>
                    </a:lnTo>
                    <a:lnTo>
                      <a:pt x="5" y="32"/>
                    </a:lnTo>
                    <a:lnTo>
                      <a:pt x="5" y="30"/>
                    </a:lnTo>
                    <a:lnTo>
                      <a:pt x="5" y="30"/>
                    </a:lnTo>
                    <a:lnTo>
                      <a:pt x="4" y="29"/>
                    </a:lnTo>
                    <a:lnTo>
                      <a:pt x="4" y="29"/>
                    </a:lnTo>
                    <a:lnTo>
                      <a:pt x="4" y="26"/>
                    </a:lnTo>
                    <a:lnTo>
                      <a:pt x="4" y="26"/>
                    </a:lnTo>
                    <a:lnTo>
                      <a:pt x="4" y="24"/>
                    </a:lnTo>
                    <a:lnTo>
                      <a:pt x="2" y="22"/>
                    </a:lnTo>
                    <a:lnTo>
                      <a:pt x="0" y="22"/>
                    </a:lnTo>
                    <a:lnTo>
                      <a:pt x="0" y="21"/>
                    </a:lnTo>
                    <a:lnTo>
                      <a:pt x="0" y="21"/>
                    </a:lnTo>
                    <a:lnTo>
                      <a:pt x="2" y="21"/>
                    </a:lnTo>
                    <a:lnTo>
                      <a:pt x="2" y="19"/>
                    </a:lnTo>
                    <a:lnTo>
                      <a:pt x="4" y="18"/>
                    </a:lnTo>
                    <a:lnTo>
                      <a:pt x="4" y="18"/>
                    </a:lnTo>
                    <a:lnTo>
                      <a:pt x="4" y="16"/>
                    </a:lnTo>
                    <a:lnTo>
                      <a:pt x="4" y="16"/>
                    </a:lnTo>
                    <a:lnTo>
                      <a:pt x="2" y="15"/>
                    </a:lnTo>
                    <a:lnTo>
                      <a:pt x="4" y="13"/>
                    </a:lnTo>
                    <a:lnTo>
                      <a:pt x="5" y="13"/>
                    </a:lnTo>
                    <a:lnTo>
                      <a:pt x="5" y="11"/>
                    </a:lnTo>
                    <a:lnTo>
                      <a:pt x="5" y="11"/>
                    </a:lnTo>
                    <a:lnTo>
                      <a:pt x="4" y="10"/>
                    </a:lnTo>
                    <a:lnTo>
                      <a:pt x="4" y="10"/>
                    </a:lnTo>
                    <a:lnTo>
                      <a:pt x="4" y="8"/>
                    </a:lnTo>
                    <a:lnTo>
                      <a:pt x="4" y="7"/>
                    </a:lnTo>
                    <a:lnTo>
                      <a:pt x="4" y="4"/>
                    </a:lnTo>
                    <a:lnTo>
                      <a:pt x="4" y="4"/>
                    </a:lnTo>
                    <a:lnTo>
                      <a:pt x="4" y="4"/>
                    </a:lnTo>
                    <a:lnTo>
                      <a:pt x="4" y="2"/>
                    </a:lnTo>
                    <a:lnTo>
                      <a:pt x="5" y="2"/>
                    </a:lnTo>
                    <a:lnTo>
                      <a:pt x="5" y="2"/>
                    </a:lnTo>
                    <a:lnTo>
                      <a:pt x="7" y="0"/>
                    </a:lnTo>
                    <a:lnTo>
                      <a:pt x="8" y="0"/>
                    </a:lnTo>
                    <a:lnTo>
                      <a:pt x="10" y="2"/>
                    </a:lnTo>
                    <a:lnTo>
                      <a:pt x="11" y="2"/>
                    </a:lnTo>
                    <a:lnTo>
                      <a:pt x="13" y="0"/>
                    </a:lnTo>
                    <a:lnTo>
                      <a:pt x="1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8" name="Freeform 290">
                <a:extLst>
                  <a:ext uri="{FF2B5EF4-FFF2-40B4-BE49-F238E27FC236}">
                    <a16:creationId xmlns:a16="http://schemas.microsoft.com/office/drawing/2014/main" id="{E2A18F9A-D6D4-4177-982E-C8D074197D23}"/>
                  </a:ext>
                </a:extLst>
              </p:cNvPr>
              <p:cNvSpPr>
                <a:spLocks/>
              </p:cNvSpPr>
              <p:nvPr/>
            </p:nvSpPr>
            <p:spPr bwMode="auto">
              <a:xfrm>
                <a:off x="4032136" y="3977348"/>
                <a:ext cx="5848" cy="9747"/>
              </a:xfrm>
              <a:custGeom>
                <a:avLst/>
                <a:gdLst>
                  <a:gd name="T0" fmla="*/ 0 w 3"/>
                  <a:gd name="T1" fmla="*/ 0 h 5"/>
                  <a:gd name="T2" fmla="*/ 3 w 3"/>
                  <a:gd name="T3" fmla="*/ 0 h 5"/>
                  <a:gd name="T4" fmla="*/ 3 w 3"/>
                  <a:gd name="T5" fmla="*/ 2 h 5"/>
                  <a:gd name="T6" fmla="*/ 3 w 3"/>
                  <a:gd name="T7" fmla="*/ 3 h 5"/>
                  <a:gd name="T8" fmla="*/ 3 w 3"/>
                  <a:gd name="T9" fmla="*/ 5 h 5"/>
                  <a:gd name="T10" fmla="*/ 1 w 3"/>
                  <a:gd name="T11" fmla="*/ 5 h 5"/>
                  <a:gd name="T12" fmla="*/ 1 w 3"/>
                  <a:gd name="T13" fmla="*/ 3 h 5"/>
                  <a:gd name="T14" fmla="*/ 0 w 3"/>
                  <a:gd name="T15" fmla="*/ 2 h 5"/>
                  <a:gd name="T16" fmla="*/ 0 w 3"/>
                  <a:gd name="T17" fmla="*/ 0 h 5"/>
                  <a:gd name="T18" fmla="*/ 0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0" y="0"/>
                    </a:moveTo>
                    <a:lnTo>
                      <a:pt x="3" y="0"/>
                    </a:lnTo>
                    <a:lnTo>
                      <a:pt x="3" y="2"/>
                    </a:lnTo>
                    <a:lnTo>
                      <a:pt x="3" y="3"/>
                    </a:lnTo>
                    <a:lnTo>
                      <a:pt x="3" y="5"/>
                    </a:lnTo>
                    <a:lnTo>
                      <a:pt x="1" y="5"/>
                    </a:lnTo>
                    <a:lnTo>
                      <a:pt x="1" y="3"/>
                    </a:lnTo>
                    <a:lnTo>
                      <a:pt x="0" y="2"/>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9" name="Freeform 291">
                <a:extLst>
                  <a:ext uri="{FF2B5EF4-FFF2-40B4-BE49-F238E27FC236}">
                    <a16:creationId xmlns:a16="http://schemas.microsoft.com/office/drawing/2014/main" id="{3800EB58-1CD0-479F-9FB6-B51A2C3D7327}"/>
                  </a:ext>
                </a:extLst>
              </p:cNvPr>
              <p:cNvSpPr>
                <a:spLocks noEditPoints="1"/>
              </p:cNvSpPr>
              <p:nvPr/>
            </p:nvSpPr>
            <p:spPr bwMode="auto">
              <a:xfrm>
                <a:off x="5993052" y="2585604"/>
                <a:ext cx="198821" cy="122802"/>
              </a:xfrm>
              <a:custGeom>
                <a:avLst/>
                <a:gdLst>
                  <a:gd name="T0" fmla="*/ 52 w 102"/>
                  <a:gd name="T1" fmla="*/ 60 h 63"/>
                  <a:gd name="T2" fmla="*/ 49 w 102"/>
                  <a:gd name="T3" fmla="*/ 63 h 63"/>
                  <a:gd name="T4" fmla="*/ 30 w 102"/>
                  <a:gd name="T5" fmla="*/ 57 h 63"/>
                  <a:gd name="T6" fmla="*/ 34 w 102"/>
                  <a:gd name="T7" fmla="*/ 60 h 63"/>
                  <a:gd name="T8" fmla="*/ 60 w 102"/>
                  <a:gd name="T9" fmla="*/ 55 h 63"/>
                  <a:gd name="T10" fmla="*/ 64 w 102"/>
                  <a:gd name="T11" fmla="*/ 57 h 63"/>
                  <a:gd name="T12" fmla="*/ 58 w 102"/>
                  <a:gd name="T13" fmla="*/ 57 h 63"/>
                  <a:gd name="T14" fmla="*/ 23 w 102"/>
                  <a:gd name="T15" fmla="*/ 55 h 63"/>
                  <a:gd name="T16" fmla="*/ 27 w 102"/>
                  <a:gd name="T17" fmla="*/ 59 h 63"/>
                  <a:gd name="T18" fmla="*/ 41 w 102"/>
                  <a:gd name="T19" fmla="*/ 54 h 63"/>
                  <a:gd name="T20" fmla="*/ 38 w 102"/>
                  <a:gd name="T21" fmla="*/ 62 h 63"/>
                  <a:gd name="T22" fmla="*/ 39 w 102"/>
                  <a:gd name="T23" fmla="*/ 55 h 63"/>
                  <a:gd name="T24" fmla="*/ 101 w 102"/>
                  <a:gd name="T25" fmla="*/ 55 h 63"/>
                  <a:gd name="T26" fmla="*/ 96 w 102"/>
                  <a:gd name="T27" fmla="*/ 51 h 63"/>
                  <a:gd name="T28" fmla="*/ 39 w 102"/>
                  <a:gd name="T29" fmla="*/ 51 h 63"/>
                  <a:gd name="T30" fmla="*/ 34 w 102"/>
                  <a:gd name="T31" fmla="*/ 55 h 63"/>
                  <a:gd name="T32" fmla="*/ 25 w 102"/>
                  <a:gd name="T33" fmla="*/ 49 h 63"/>
                  <a:gd name="T34" fmla="*/ 33 w 102"/>
                  <a:gd name="T35" fmla="*/ 46 h 63"/>
                  <a:gd name="T36" fmla="*/ 66 w 102"/>
                  <a:gd name="T37" fmla="*/ 43 h 63"/>
                  <a:gd name="T38" fmla="*/ 64 w 102"/>
                  <a:gd name="T39" fmla="*/ 43 h 63"/>
                  <a:gd name="T40" fmla="*/ 36 w 102"/>
                  <a:gd name="T41" fmla="*/ 40 h 63"/>
                  <a:gd name="T42" fmla="*/ 34 w 102"/>
                  <a:gd name="T43" fmla="*/ 38 h 63"/>
                  <a:gd name="T44" fmla="*/ 64 w 102"/>
                  <a:gd name="T45" fmla="*/ 35 h 63"/>
                  <a:gd name="T46" fmla="*/ 64 w 102"/>
                  <a:gd name="T47" fmla="*/ 41 h 63"/>
                  <a:gd name="T48" fmla="*/ 61 w 102"/>
                  <a:gd name="T49" fmla="*/ 44 h 63"/>
                  <a:gd name="T50" fmla="*/ 63 w 102"/>
                  <a:gd name="T51" fmla="*/ 51 h 63"/>
                  <a:gd name="T52" fmla="*/ 57 w 102"/>
                  <a:gd name="T53" fmla="*/ 59 h 63"/>
                  <a:gd name="T54" fmla="*/ 52 w 102"/>
                  <a:gd name="T55" fmla="*/ 55 h 63"/>
                  <a:gd name="T56" fmla="*/ 45 w 102"/>
                  <a:gd name="T57" fmla="*/ 52 h 63"/>
                  <a:gd name="T58" fmla="*/ 44 w 102"/>
                  <a:gd name="T59" fmla="*/ 44 h 63"/>
                  <a:gd name="T60" fmla="*/ 42 w 102"/>
                  <a:gd name="T61" fmla="*/ 41 h 63"/>
                  <a:gd name="T62" fmla="*/ 49 w 102"/>
                  <a:gd name="T63" fmla="*/ 38 h 63"/>
                  <a:gd name="T64" fmla="*/ 50 w 102"/>
                  <a:gd name="T65" fmla="*/ 41 h 63"/>
                  <a:gd name="T66" fmla="*/ 55 w 102"/>
                  <a:gd name="T67" fmla="*/ 40 h 63"/>
                  <a:gd name="T68" fmla="*/ 60 w 102"/>
                  <a:gd name="T69" fmla="*/ 33 h 63"/>
                  <a:gd name="T70" fmla="*/ 42 w 102"/>
                  <a:gd name="T71" fmla="*/ 11 h 63"/>
                  <a:gd name="T72" fmla="*/ 36 w 102"/>
                  <a:gd name="T73" fmla="*/ 0 h 63"/>
                  <a:gd name="T74" fmla="*/ 34 w 102"/>
                  <a:gd name="T75" fmla="*/ 8 h 63"/>
                  <a:gd name="T76" fmla="*/ 31 w 102"/>
                  <a:gd name="T77" fmla="*/ 19 h 63"/>
                  <a:gd name="T78" fmla="*/ 39 w 102"/>
                  <a:gd name="T79" fmla="*/ 25 h 63"/>
                  <a:gd name="T80" fmla="*/ 38 w 102"/>
                  <a:gd name="T81" fmla="*/ 32 h 63"/>
                  <a:gd name="T82" fmla="*/ 31 w 102"/>
                  <a:gd name="T83" fmla="*/ 32 h 63"/>
                  <a:gd name="T84" fmla="*/ 28 w 102"/>
                  <a:gd name="T85" fmla="*/ 40 h 63"/>
                  <a:gd name="T86" fmla="*/ 27 w 102"/>
                  <a:gd name="T87" fmla="*/ 43 h 63"/>
                  <a:gd name="T88" fmla="*/ 22 w 102"/>
                  <a:gd name="T89" fmla="*/ 48 h 63"/>
                  <a:gd name="T90" fmla="*/ 19 w 102"/>
                  <a:gd name="T91" fmla="*/ 55 h 63"/>
                  <a:gd name="T92" fmla="*/ 23 w 102"/>
                  <a:gd name="T93" fmla="*/ 59 h 63"/>
                  <a:gd name="T94" fmla="*/ 20 w 102"/>
                  <a:gd name="T95" fmla="*/ 60 h 63"/>
                  <a:gd name="T96" fmla="*/ 11 w 102"/>
                  <a:gd name="T97" fmla="*/ 59 h 63"/>
                  <a:gd name="T98" fmla="*/ 6 w 102"/>
                  <a:gd name="T99" fmla="*/ 54 h 63"/>
                  <a:gd name="T100" fmla="*/ 0 w 102"/>
                  <a:gd name="T101" fmla="*/ 44 h 63"/>
                  <a:gd name="T102" fmla="*/ 1 w 102"/>
                  <a:gd name="T103" fmla="*/ 24 h 63"/>
                  <a:gd name="T104" fmla="*/ 8 w 102"/>
                  <a:gd name="T105" fmla="*/ 25 h 63"/>
                  <a:gd name="T106" fmla="*/ 12 w 102"/>
                  <a:gd name="T107" fmla="*/ 21 h 63"/>
                  <a:gd name="T108" fmla="*/ 17 w 102"/>
                  <a:gd name="T109" fmla="*/ 16 h 63"/>
                  <a:gd name="T110" fmla="*/ 8 w 102"/>
                  <a:gd name="T111" fmla="*/ 22 h 63"/>
                  <a:gd name="T112" fmla="*/ 3 w 102"/>
                  <a:gd name="T113" fmla="*/ 19 h 63"/>
                  <a:gd name="T114" fmla="*/ 14 w 102"/>
                  <a:gd name="T115" fmla="*/ 13 h 63"/>
                  <a:gd name="T116" fmla="*/ 27 w 102"/>
                  <a:gd name="T117"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63">
                    <a:moveTo>
                      <a:pt x="45" y="57"/>
                    </a:moveTo>
                    <a:lnTo>
                      <a:pt x="47" y="59"/>
                    </a:lnTo>
                    <a:lnTo>
                      <a:pt x="50" y="60"/>
                    </a:lnTo>
                    <a:lnTo>
                      <a:pt x="50" y="60"/>
                    </a:lnTo>
                    <a:lnTo>
                      <a:pt x="52" y="60"/>
                    </a:lnTo>
                    <a:lnTo>
                      <a:pt x="53" y="62"/>
                    </a:lnTo>
                    <a:lnTo>
                      <a:pt x="53" y="63"/>
                    </a:lnTo>
                    <a:lnTo>
                      <a:pt x="50" y="63"/>
                    </a:lnTo>
                    <a:lnTo>
                      <a:pt x="50" y="63"/>
                    </a:lnTo>
                    <a:lnTo>
                      <a:pt x="49" y="63"/>
                    </a:lnTo>
                    <a:lnTo>
                      <a:pt x="42" y="62"/>
                    </a:lnTo>
                    <a:lnTo>
                      <a:pt x="42" y="59"/>
                    </a:lnTo>
                    <a:lnTo>
                      <a:pt x="42" y="57"/>
                    </a:lnTo>
                    <a:lnTo>
                      <a:pt x="45" y="57"/>
                    </a:lnTo>
                    <a:close/>
                    <a:moveTo>
                      <a:pt x="30" y="57"/>
                    </a:moveTo>
                    <a:lnTo>
                      <a:pt x="31" y="57"/>
                    </a:lnTo>
                    <a:lnTo>
                      <a:pt x="33" y="59"/>
                    </a:lnTo>
                    <a:lnTo>
                      <a:pt x="33" y="59"/>
                    </a:lnTo>
                    <a:lnTo>
                      <a:pt x="34" y="60"/>
                    </a:lnTo>
                    <a:lnTo>
                      <a:pt x="34" y="60"/>
                    </a:lnTo>
                    <a:lnTo>
                      <a:pt x="33" y="60"/>
                    </a:lnTo>
                    <a:lnTo>
                      <a:pt x="33" y="60"/>
                    </a:lnTo>
                    <a:lnTo>
                      <a:pt x="30" y="57"/>
                    </a:lnTo>
                    <a:lnTo>
                      <a:pt x="30" y="57"/>
                    </a:lnTo>
                    <a:close/>
                    <a:moveTo>
                      <a:pt x="60" y="55"/>
                    </a:moveTo>
                    <a:lnTo>
                      <a:pt x="61" y="55"/>
                    </a:lnTo>
                    <a:lnTo>
                      <a:pt x="63" y="55"/>
                    </a:lnTo>
                    <a:lnTo>
                      <a:pt x="63" y="57"/>
                    </a:lnTo>
                    <a:lnTo>
                      <a:pt x="64" y="57"/>
                    </a:lnTo>
                    <a:lnTo>
                      <a:pt x="64" y="57"/>
                    </a:lnTo>
                    <a:lnTo>
                      <a:pt x="63" y="57"/>
                    </a:lnTo>
                    <a:lnTo>
                      <a:pt x="61" y="57"/>
                    </a:lnTo>
                    <a:lnTo>
                      <a:pt x="58" y="59"/>
                    </a:lnTo>
                    <a:lnTo>
                      <a:pt x="58" y="59"/>
                    </a:lnTo>
                    <a:lnTo>
                      <a:pt x="58" y="57"/>
                    </a:lnTo>
                    <a:lnTo>
                      <a:pt x="58" y="57"/>
                    </a:lnTo>
                    <a:lnTo>
                      <a:pt x="60" y="57"/>
                    </a:lnTo>
                    <a:lnTo>
                      <a:pt x="60" y="55"/>
                    </a:lnTo>
                    <a:lnTo>
                      <a:pt x="60" y="55"/>
                    </a:lnTo>
                    <a:close/>
                    <a:moveTo>
                      <a:pt x="23" y="55"/>
                    </a:moveTo>
                    <a:lnTo>
                      <a:pt x="25" y="55"/>
                    </a:lnTo>
                    <a:lnTo>
                      <a:pt x="27" y="57"/>
                    </a:lnTo>
                    <a:lnTo>
                      <a:pt x="28" y="59"/>
                    </a:lnTo>
                    <a:lnTo>
                      <a:pt x="28" y="59"/>
                    </a:lnTo>
                    <a:lnTo>
                      <a:pt x="27" y="59"/>
                    </a:lnTo>
                    <a:lnTo>
                      <a:pt x="27" y="59"/>
                    </a:lnTo>
                    <a:lnTo>
                      <a:pt x="25" y="59"/>
                    </a:lnTo>
                    <a:lnTo>
                      <a:pt x="23" y="55"/>
                    </a:lnTo>
                    <a:lnTo>
                      <a:pt x="23" y="55"/>
                    </a:lnTo>
                    <a:close/>
                    <a:moveTo>
                      <a:pt x="41" y="54"/>
                    </a:moveTo>
                    <a:lnTo>
                      <a:pt x="41" y="54"/>
                    </a:lnTo>
                    <a:lnTo>
                      <a:pt x="41" y="55"/>
                    </a:lnTo>
                    <a:lnTo>
                      <a:pt x="38" y="60"/>
                    </a:lnTo>
                    <a:lnTo>
                      <a:pt x="38" y="62"/>
                    </a:lnTo>
                    <a:lnTo>
                      <a:pt x="38" y="62"/>
                    </a:lnTo>
                    <a:lnTo>
                      <a:pt x="36" y="60"/>
                    </a:lnTo>
                    <a:lnTo>
                      <a:pt x="36" y="60"/>
                    </a:lnTo>
                    <a:lnTo>
                      <a:pt x="38" y="59"/>
                    </a:lnTo>
                    <a:lnTo>
                      <a:pt x="38" y="57"/>
                    </a:lnTo>
                    <a:lnTo>
                      <a:pt x="39" y="55"/>
                    </a:lnTo>
                    <a:lnTo>
                      <a:pt x="41" y="54"/>
                    </a:lnTo>
                    <a:close/>
                    <a:moveTo>
                      <a:pt x="96" y="51"/>
                    </a:moveTo>
                    <a:lnTo>
                      <a:pt x="102" y="54"/>
                    </a:lnTo>
                    <a:lnTo>
                      <a:pt x="102" y="55"/>
                    </a:lnTo>
                    <a:lnTo>
                      <a:pt x="101" y="55"/>
                    </a:lnTo>
                    <a:lnTo>
                      <a:pt x="101" y="57"/>
                    </a:lnTo>
                    <a:lnTo>
                      <a:pt x="98" y="55"/>
                    </a:lnTo>
                    <a:lnTo>
                      <a:pt x="94" y="54"/>
                    </a:lnTo>
                    <a:lnTo>
                      <a:pt x="96" y="52"/>
                    </a:lnTo>
                    <a:lnTo>
                      <a:pt x="96" y="51"/>
                    </a:lnTo>
                    <a:close/>
                    <a:moveTo>
                      <a:pt x="36" y="44"/>
                    </a:moveTo>
                    <a:lnTo>
                      <a:pt x="36" y="44"/>
                    </a:lnTo>
                    <a:lnTo>
                      <a:pt x="38" y="46"/>
                    </a:lnTo>
                    <a:lnTo>
                      <a:pt x="38" y="48"/>
                    </a:lnTo>
                    <a:lnTo>
                      <a:pt x="39" y="51"/>
                    </a:lnTo>
                    <a:lnTo>
                      <a:pt x="39" y="51"/>
                    </a:lnTo>
                    <a:lnTo>
                      <a:pt x="39" y="52"/>
                    </a:lnTo>
                    <a:lnTo>
                      <a:pt x="39" y="54"/>
                    </a:lnTo>
                    <a:lnTo>
                      <a:pt x="36" y="55"/>
                    </a:lnTo>
                    <a:lnTo>
                      <a:pt x="34" y="55"/>
                    </a:lnTo>
                    <a:lnTo>
                      <a:pt x="31" y="55"/>
                    </a:lnTo>
                    <a:lnTo>
                      <a:pt x="27" y="54"/>
                    </a:lnTo>
                    <a:lnTo>
                      <a:pt x="27" y="52"/>
                    </a:lnTo>
                    <a:lnTo>
                      <a:pt x="27" y="52"/>
                    </a:lnTo>
                    <a:lnTo>
                      <a:pt x="25" y="49"/>
                    </a:lnTo>
                    <a:lnTo>
                      <a:pt x="25" y="46"/>
                    </a:lnTo>
                    <a:lnTo>
                      <a:pt x="27" y="46"/>
                    </a:lnTo>
                    <a:lnTo>
                      <a:pt x="31" y="44"/>
                    </a:lnTo>
                    <a:lnTo>
                      <a:pt x="33" y="44"/>
                    </a:lnTo>
                    <a:lnTo>
                      <a:pt x="33" y="46"/>
                    </a:lnTo>
                    <a:lnTo>
                      <a:pt x="34" y="46"/>
                    </a:lnTo>
                    <a:lnTo>
                      <a:pt x="36" y="44"/>
                    </a:lnTo>
                    <a:close/>
                    <a:moveTo>
                      <a:pt x="64" y="43"/>
                    </a:moveTo>
                    <a:lnTo>
                      <a:pt x="64" y="43"/>
                    </a:lnTo>
                    <a:lnTo>
                      <a:pt x="66" y="43"/>
                    </a:lnTo>
                    <a:lnTo>
                      <a:pt x="66" y="44"/>
                    </a:lnTo>
                    <a:lnTo>
                      <a:pt x="64" y="46"/>
                    </a:lnTo>
                    <a:lnTo>
                      <a:pt x="64" y="46"/>
                    </a:lnTo>
                    <a:lnTo>
                      <a:pt x="64" y="44"/>
                    </a:lnTo>
                    <a:lnTo>
                      <a:pt x="64" y="43"/>
                    </a:lnTo>
                    <a:lnTo>
                      <a:pt x="64" y="43"/>
                    </a:lnTo>
                    <a:close/>
                    <a:moveTo>
                      <a:pt x="34" y="36"/>
                    </a:moveTo>
                    <a:lnTo>
                      <a:pt x="36" y="38"/>
                    </a:lnTo>
                    <a:lnTo>
                      <a:pt x="38" y="38"/>
                    </a:lnTo>
                    <a:lnTo>
                      <a:pt x="36" y="40"/>
                    </a:lnTo>
                    <a:lnTo>
                      <a:pt x="36" y="41"/>
                    </a:lnTo>
                    <a:lnTo>
                      <a:pt x="36" y="41"/>
                    </a:lnTo>
                    <a:lnTo>
                      <a:pt x="34" y="41"/>
                    </a:lnTo>
                    <a:lnTo>
                      <a:pt x="34" y="40"/>
                    </a:lnTo>
                    <a:lnTo>
                      <a:pt x="34" y="38"/>
                    </a:lnTo>
                    <a:lnTo>
                      <a:pt x="34" y="36"/>
                    </a:lnTo>
                    <a:lnTo>
                      <a:pt x="34" y="36"/>
                    </a:lnTo>
                    <a:close/>
                    <a:moveTo>
                      <a:pt x="61" y="33"/>
                    </a:moveTo>
                    <a:lnTo>
                      <a:pt x="63" y="35"/>
                    </a:lnTo>
                    <a:lnTo>
                      <a:pt x="64" y="35"/>
                    </a:lnTo>
                    <a:lnTo>
                      <a:pt x="64" y="35"/>
                    </a:lnTo>
                    <a:lnTo>
                      <a:pt x="64" y="35"/>
                    </a:lnTo>
                    <a:lnTo>
                      <a:pt x="64" y="36"/>
                    </a:lnTo>
                    <a:lnTo>
                      <a:pt x="64" y="38"/>
                    </a:lnTo>
                    <a:lnTo>
                      <a:pt x="64" y="41"/>
                    </a:lnTo>
                    <a:lnTo>
                      <a:pt x="64" y="43"/>
                    </a:lnTo>
                    <a:lnTo>
                      <a:pt x="64" y="43"/>
                    </a:lnTo>
                    <a:lnTo>
                      <a:pt x="63" y="44"/>
                    </a:lnTo>
                    <a:lnTo>
                      <a:pt x="63" y="44"/>
                    </a:lnTo>
                    <a:lnTo>
                      <a:pt x="61" y="44"/>
                    </a:lnTo>
                    <a:lnTo>
                      <a:pt x="60" y="46"/>
                    </a:lnTo>
                    <a:lnTo>
                      <a:pt x="60" y="48"/>
                    </a:lnTo>
                    <a:lnTo>
                      <a:pt x="60" y="48"/>
                    </a:lnTo>
                    <a:lnTo>
                      <a:pt x="61" y="49"/>
                    </a:lnTo>
                    <a:lnTo>
                      <a:pt x="63" y="51"/>
                    </a:lnTo>
                    <a:lnTo>
                      <a:pt x="61" y="52"/>
                    </a:lnTo>
                    <a:lnTo>
                      <a:pt x="58" y="52"/>
                    </a:lnTo>
                    <a:lnTo>
                      <a:pt x="57" y="55"/>
                    </a:lnTo>
                    <a:lnTo>
                      <a:pt x="57" y="57"/>
                    </a:lnTo>
                    <a:lnTo>
                      <a:pt x="57" y="59"/>
                    </a:lnTo>
                    <a:lnTo>
                      <a:pt x="57" y="60"/>
                    </a:lnTo>
                    <a:lnTo>
                      <a:pt x="55" y="62"/>
                    </a:lnTo>
                    <a:lnTo>
                      <a:pt x="52" y="59"/>
                    </a:lnTo>
                    <a:lnTo>
                      <a:pt x="52" y="57"/>
                    </a:lnTo>
                    <a:lnTo>
                      <a:pt x="52" y="55"/>
                    </a:lnTo>
                    <a:lnTo>
                      <a:pt x="52" y="55"/>
                    </a:lnTo>
                    <a:lnTo>
                      <a:pt x="50" y="52"/>
                    </a:lnTo>
                    <a:lnTo>
                      <a:pt x="49" y="52"/>
                    </a:lnTo>
                    <a:lnTo>
                      <a:pt x="47" y="52"/>
                    </a:lnTo>
                    <a:lnTo>
                      <a:pt x="45" y="52"/>
                    </a:lnTo>
                    <a:lnTo>
                      <a:pt x="45" y="52"/>
                    </a:lnTo>
                    <a:lnTo>
                      <a:pt x="44" y="51"/>
                    </a:lnTo>
                    <a:lnTo>
                      <a:pt x="44" y="48"/>
                    </a:lnTo>
                    <a:lnTo>
                      <a:pt x="44" y="46"/>
                    </a:lnTo>
                    <a:lnTo>
                      <a:pt x="44" y="44"/>
                    </a:lnTo>
                    <a:lnTo>
                      <a:pt x="44" y="44"/>
                    </a:lnTo>
                    <a:lnTo>
                      <a:pt x="42" y="44"/>
                    </a:lnTo>
                    <a:lnTo>
                      <a:pt x="42" y="43"/>
                    </a:lnTo>
                    <a:lnTo>
                      <a:pt x="41" y="41"/>
                    </a:lnTo>
                    <a:lnTo>
                      <a:pt x="42" y="41"/>
                    </a:lnTo>
                    <a:lnTo>
                      <a:pt x="45" y="41"/>
                    </a:lnTo>
                    <a:lnTo>
                      <a:pt x="45" y="41"/>
                    </a:lnTo>
                    <a:lnTo>
                      <a:pt x="47" y="41"/>
                    </a:lnTo>
                    <a:lnTo>
                      <a:pt x="49" y="38"/>
                    </a:lnTo>
                    <a:lnTo>
                      <a:pt x="49" y="38"/>
                    </a:lnTo>
                    <a:lnTo>
                      <a:pt x="49" y="38"/>
                    </a:lnTo>
                    <a:lnTo>
                      <a:pt x="50" y="36"/>
                    </a:lnTo>
                    <a:lnTo>
                      <a:pt x="52" y="38"/>
                    </a:lnTo>
                    <a:lnTo>
                      <a:pt x="50" y="40"/>
                    </a:lnTo>
                    <a:lnTo>
                      <a:pt x="50" y="41"/>
                    </a:lnTo>
                    <a:lnTo>
                      <a:pt x="53" y="43"/>
                    </a:lnTo>
                    <a:lnTo>
                      <a:pt x="53" y="43"/>
                    </a:lnTo>
                    <a:lnTo>
                      <a:pt x="55" y="41"/>
                    </a:lnTo>
                    <a:lnTo>
                      <a:pt x="55" y="40"/>
                    </a:lnTo>
                    <a:lnTo>
                      <a:pt x="55" y="40"/>
                    </a:lnTo>
                    <a:lnTo>
                      <a:pt x="55" y="38"/>
                    </a:lnTo>
                    <a:lnTo>
                      <a:pt x="55" y="38"/>
                    </a:lnTo>
                    <a:lnTo>
                      <a:pt x="55" y="36"/>
                    </a:lnTo>
                    <a:lnTo>
                      <a:pt x="57" y="35"/>
                    </a:lnTo>
                    <a:lnTo>
                      <a:pt x="60" y="33"/>
                    </a:lnTo>
                    <a:lnTo>
                      <a:pt x="61" y="33"/>
                    </a:lnTo>
                    <a:close/>
                    <a:moveTo>
                      <a:pt x="42" y="10"/>
                    </a:moveTo>
                    <a:lnTo>
                      <a:pt x="44" y="10"/>
                    </a:lnTo>
                    <a:lnTo>
                      <a:pt x="42" y="10"/>
                    </a:lnTo>
                    <a:lnTo>
                      <a:pt x="42" y="11"/>
                    </a:lnTo>
                    <a:lnTo>
                      <a:pt x="42" y="11"/>
                    </a:lnTo>
                    <a:lnTo>
                      <a:pt x="39" y="10"/>
                    </a:lnTo>
                    <a:lnTo>
                      <a:pt x="41" y="10"/>
                    </a:lnTo>
                    <a:lnTo>
                      <a:pt x="42" y="10"/>
                    </a:lnTo>
                    <a:close/>
                    <a:moveTo>
                      <a:pt x="36" y="0"/>
                    </a:moveTo>
                    <a:lnTo>
                      <a:pt x="34" y="2"/>
                    </a:lnTo>
                    <a:lnTo>
                      <a:pt x="34" y="3"/>
                    </a:lnTo>
                    <a:lnTo>
                      <a:pt x="34" y="3"/>
                    </a:lnTo>
                    <a:lnTo>
                      <a:pt x="34" y="7"/>
                    </a:lnTo>
                    <a:lnTo>
                      <a:pt x="34" y="8"/>
                    </a:lnTo>
                    <a:lnTo>
                      <a:pt x="34" y="11"/>
                    </a:lnTo>
                    <a:lnTo>
                      <a:pt x="33" y="13"/>
                    </a:lnTo>
                    <a:lnTo>
                      <a:pt x="33" y="16"/>
                    </a:lnTo>
                    <a:lnTo>
                      <a:pt x="31" y="16"/>
                    </a:lnTo>
                    <a:lnTo>
                      <a:pt x="31" y="19"/>
                    </a:lnTo>
                    <a:lnTo>
                      <a:pt x="31" y="21"/>
                    </a:lnTo>
                    <a:lnTo>
                      <a:pt x="31" y="24"/>
                    </a:lnTo>
                    <a:lnTo>
                      <a:pt x="33" y="25"/>
                    </a:lnTo>
                    <a:lnTo>
                      <a:pt x="34" y="25"/>
                    </a:lnTo>
                    <a:lnTo>
                      <a:pt x="39" y="25"/>
                    </a:lnTo>
                    <a:lnTo>
                      <a:pt x="41" y="27"/>
                    </a:lnTo>
                    <a:lnTo>
                      <a:pt x="41" y="27"/>
                    </a:lnTo>
                    <a:lnTo>
                      <a:pt x="41" y="29"/>
                    </a:lnTo>
                    <a:lnTo>
                      <a:pt x="39" y="30"/>
                    </a:lnTo>
                    <a:lnTo>
                      <a:pt x="38" y="32"/>
                    </a:lnTo>
                    <a:lnTo>
                      <a:pt x="36" y="32"/>
                    </a:lnTo>
                    <a:lnTo>
                      <a:pt x="34" y="32"/>
                    </a:lnTo>
                    <a:lnTo>
                      <a:pt x="33" y="30"/>
                    </a:lnTo>
                    <a:lnTo>
                      <a:pt x="33" y="32"/>
                    </a:lnTo>
                    <a:lnTo>
                      <a:pt x="31" y="32"/>
                    </a:lnTo>
                    <a:lnTo>
                      <a:pt x="31" y="36"/>
                    </a:lnTo>
                    <a:lnTo>
                      <a:pt x="30" y="40"/>
                    </a:lnTo>
                    <a:lnTo>
                      <a:pt x="30" y="40"/>
                    </a:lnTo>
                    <a:lnTo>
                      <a:pt x="28" y="40"/>
                    </a:lnTo>
                    <a:lnTo>
                      <a:pt x="28" y="40"/>
                    </a:lnTo>
                    <a:lnTo>
                      <a:pt x="27" y="40"/>
                    </a:lnTo>
                    <a:lnTo>
                      <a:pt x="27" y="40"/>
                    </a:lnTo>
                    <a:lnTo>
                      <a:pt x="28" y="41"/>
                    </a:lnTo>
                    <a:lnTo>
                      <a:pt x="27" y="41"/>
                    </a:lnTo>
                    <a:lnTo>
                      <a:pt x="27" y="43"/>
                    </a:lnTo>
                    <a:lnTo>
                      <a:pt x="25" y="43"/>
                    </a:lnTo>
                    <a:lnTo>
                      <a:pt x="23" y="44"/>
                    </a:lnTo>
                    <a:lnTo>
                      <a:pt x="22" y="46"/>
                    </a:lnTo>
                    <a:lnTo>
                      <a:pt x="22" y="46"/>
                    </a:lnTo>
                    <a:lnTo>
                      <a:pt x="22" y="48"/>
                    </a:lnTo>
                    <a:lnTo>
                      <a:pt x="22" y="49"/>
                    </a:lnTo>
                    <a:lnTo>
                      <a:pt x="22" y="51"/>
                    </a:lnTo>
                    <a:lnTo>
                      <a:pt x="22" y="52"/>
                    </a:lnTo>
                    <a:lnTo>
                      <a:pt x="20" y="54"/>
                    </a:lnTo>
                    <a:lnTo>
                      <a:pt x="19" y="55"/>
                    </a:lnTo>
                    <a:lnTo>
                      <a:pt x="22" y="55"/>
                    </a:lnTo>
                    <a:lnTo>
                      <a:pt x="22" y="55"/>
                    </a:lnTo>
                    <a:lnTo>
                      <a:pt x="23" y="57"/>
                    </a:lnTo>
                    <a:lnTo>
                      <a:pt x="23" y="57"/>
                    </a:lnTo>
                    <a:lnTo>
                      <a:pt x="23" y="59"/>
                    </a:lnTo>
                    <a:lnTo>
                      <a:pt x="23" y="60"/>
                    </a:lnTo>
                    <a:lnTo>
                      <a:pt x="23" y="60"/>
                    </a:lnTo>
                    <a:lnTo>
                      <a:pt x="22" y="60"/>
                    </a:lnTo>
                    <a:lnTo>
                      <a:pt x="22" y="60"/>
                    </a:lnTo>
                    <a:lnTo>
                      <a:pt x="20" y="60"/>
                    </a:lnTo>
                    <a:lnTo>
                      <a:pt x="17" y="60"/>
                    </a:lnTo>
                    <a:lnTo>
                      <a:pt x="17" y="60"/>
                    </a:lnTo>
                    <a:lnTo>
                      <a:pt x="16" y="60"/>
                    </a:lnTo>
                    <a:lnTo>
                      <a:pt x="11" y="59"/>
                    </a:lnTo>
                    <a:lnTo>
                      <a:pt x="11" y="59"/>
                    </a:lnTo>
                    <a:lnTo>
                      <a:pt x="8" y="59"/>
                    </a:lnTo>
                    <a:lnTo>
                      <a:pt x="8" y="59"/>
                    </a:lnTo>
                    <a:lnTo>
                      <a:pt x="8" y="57"/>
                    </a:lnTo>
                    <a:lnTo>
                      <a:pt x="8" y="55"/>
                    </a:lnTo>
                    <a:lnTo>
                      <a:pt x="6" y="54"/>
                    </a:lnTo>
                    <a:lnTo>
                      <a:pt x="8" y="54"/>
                    </a:lnTo>
                    <a:lnTo>
                      <a:pt x="8" y="51"/>
                    </a:lnTo>
                    <a:lnTo>
                      <a:pt x="8" y="48"/>
                    </a:lnTo>
                    <a:lnTo>
                      <a:pt x="3" y="46"/>
                    </a:lnTo>
                    <a:lnTo>
                      <a:pt x="0" y="44"/>
                    </a:lnTo>
                    <a:lnTo>
                      <a:pt x="1" y="38"/>
                    </a:lnTo>
                    <a:lnTo>
                      <a:pt x="1" y="36"/>
                    </a:lnTo>
                    <a:lnTo>
                      <a:pt x="0" y="33"/>
                    </a:lnTo>
                    <a:lnTo>
                      <a:pt x="0" y="30"/>
                    </a:lnTo>
                    <a:lnTo>
                      <a:pt x="1" y="24"/>
                    </a:lnTo>
                    <a:lnTo>
                      <a:pt x="1" y="24"/>
                    </a:lnTo>
                    <a:lnTo>
                      <a:pt x="3" y="24"/>
                    </a:lnTo>
                    <a:lnTo>
                      <a:pt x="4" y="25"/>
                    </a:lnTo>
                    <a:lnTo>
                      <a:pt x="6" y="25"/>
                    </a:lnTo>
                    <a:lnTo>
                      <a:pt x="8" y="25"/>
                    </a:lnTo>
                    <a:lnTo>
                      <a:pt x="8" y="25"/>
                    </a:lnTo>
                    <a:lnTo>
                      <a:pt x="9" y="25"/>
                    </a:lnTo>
                    <a:lnTo>
                      <a:pt x="9" y="24"/>
                    </a:lnTo>
                    <a:lnTo>
                      <a:pt x="11" y="21"/>
                    </a:lnTo>
                    <a:lnTo>
                      <a:pt x="12" y="21"/>
                    </a:lnTo>
                    <a:lnTo>
                      <a:pt x="14" y="21"/>
                    </a:lnTo>
                    <a:lnTo>
                      <a:pt x="16" y="21"/>
                    </a:lnTo>
                    <a:lnTo>
                      <a:pt x="16" y="22"/>
                    </a:lnTo>
                    <a:lnTo>
                      <a:pt x="16" y="19"/>
                    </a:lnTo>
                    <a:lnTo>
                      <a:pt x="17" y="16"/>
                    </a:lnTo>
                    <a:lnTo>
                      <a:pt x="14" y="14"/>
                    </a:lnTo>
                    <a:lnTo>
                      <a:pt x="12" y="16"/>
                    </a:lnTo>
                    <a:lnTo>
                      <a:pt x="11" y="18"/>
                    </a:lnTo>
                    <a:lnTo>
                      <a:pt x="9" y="21"/>
                    </a:lnTo>
                    <a:lnTo>
                      <a:pt x="8" y="22"/>
                    </a:lnTo>
                    <a:lnTo>
                      <a:pt x="4" y="22"/>
                    </a:lnTo>
                    <a:lnTo>
                      <a:pt x="3" y="22"/>
                    </a:lnTo>
                    <a:lnTo>
                      <a:pt x="3" y="21"/>
                    </a:lnTo>
                    <a:lnTo>
                      <a:pt x="3" y="19"/>
                    </a:lnTo>
                    <a:lnTo>
                      <a:pt x="3" y="19"/>
                    </a:lnTo>
                    <a:lnTo>
                      <a:pt x="4" y="16"/>
                    </a:lnTo>
                    <a:lnTo>
                      <a:pt x="8" y="13"/>
                    </a:lnTo>
                    <a:lnTo>
                      <a:pt x="11" y="13"/>
                    </a:lnTo>
                    <a:lnTo>
                      <a:pt x="12" y="13"/>
                    </a:lnTo>
                    <a:lnTo>
                      <a:pt x="14" y="13"/>
                    </a:lnTo>
                    <a:lnTo>
                      <a:pt x="17" y="13"/>
                    </a:lnTo>
                    <a:lnTo>
                      <a:pt x="19" y="13"/>
                    </a:lnTo>
                    <a:lnTo>
                      <a:pt x="20" y="11"/>
                    </a:lnTo>
                    <a:lnTo>
                      <a:pt x="25" y="7"/>
                    </a:lnTo>
                    <a:lnTo>
                      <a:pt x="27" y="3"/>
                    </a:lnTo>
                    <a:lnTo>
                      <a:pt x="31" y="3"/>
                    </a:lnTo>
                    <a:lnTo>
                      <a:pt x="34" y="0"/>
                    </a:lnTo>
                    <a:lnTo>
                      <a:pt x="36"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0" name="Freeform 292">
                <a:extLst>
                  <a:ext uri="{FF2B5EF4-FFF2-40B4-BE49-F238E27FC236}">
                    <a16:creationId xmlns:a16="http://schemas.microsoft.com/office/drawing/2014/main" id="{1D11842D-71FF-4EF9-94EB-F2A8EB09A43C}"/>
                  </a:ext>
                </a:extLst>
              </p:cNvPr>
              <p:cNvSpPr>
                <a:spLocks/>
              </p:cNvSpPr>
              <p:nvPr/>
            </p:nvSpPr>
            <p:spPr bwMode="auto">
              <a:xfrm>
                <a:off x="6942324" y="4059215"/>
                <a:ext cx="46781" cy="50680"/>
              </a:xfrm>
              <a:custGeom>
                <a:avLst/>
                <a:gdLst>
                  <a:gd name="T0" fmla="*/ 19 w 24"/>
                  <a:gd name="T1" fmla="*/ 0 h 26"/>
                  <a:gd name="T2" fmla="*/ 19 w 24"/>
                  <a:gd name="T3" fmla="*/ 0 h 26"/>
                  <a:gd name="T4" fmla="*/ 22 w 24"/>
                  <a:gd name="T5" fmla="*/ 4 h 26"/>
                  <a:gd name="T6" fmla="*/ 22 w 24"/>
                  <a:gd name="T7" fmla="*/ 5 h 26"/>
                  <a:gd name="T8" fmla="*/ 24 w 24"/>
                  <a:gd name="T9" fmla="*/ 7 h 26"/>
                  <a:gd name="T10" fmla="*/ 22 w 24"/>
                  <a:gd name="T11" fmla="*/ 8 h 26"/>
                  <a:gd name="T12" fmla="*/ 22 w 24"/>
                  <a:gd name="T13" fmla="*/ 10 h 26"/>
                  <a:gd name="T14" fmla="*/ 20 w 24"/>
                  <a:gd name="T15" fmla="*/ 12 h 26"/>
                  <a:gd name="T16" fmla="*/ 17 w 24"/>
                  <a:gd name="T17" fmla="*/ 13 h 26"/>
                  <a:gd name="T18" fmla="*/ 14 w 24"/>
                  <a:gd name="T19" fmla="*/ 15 h 26"/>
                  <a:gd name="T20" fmla="*/ 13 w 24"/>
                  <a:gd name="T21" fmla="*/ 16 h 26"/>
                  <a:gd name="T22" fmla="*/ 11 w 24"/>
                  <a:gd name="T23" fmla="*/ 16 h 26"/>
                  <a:gd name="T24" fmla="*/ 11 w 24"/>
                  <a:gd name="T25" fmla="*/ 18 h 26"/>
                  <a:gd name="T26" fmla="*/ 11 w 24"/>
                  <a:gd name="T27" fmla="*/ 18 h 26"/>
                  <a:gd name="T28" fmla="*/ 13 w 24"/>
                  <a:gd name="T29" fmla="*/ 18 h 26"/>
                  <a:gd name="T30" fmla="*/ 14 w 24"/>
                  <a:gd name="T31" fmla="*/ 16 h 26"/>
                  <a:gd name="T32" fmla="*/ 16 w 24"/>
                  <a:gd name="T33" fmla="*/ 16 h 26"/>
                  <a:gd name="T34" fmla="*/ 17 w 24"/>
                  <a:gd name="T35" fmla="*/ 16 h 26"/>
                  <a:gd name="T36" fmla="*/ 19 w 24"/>
                  <a:gd name="T37" fmla="*/ 16 h 26"/>
                  <a:gd name="T38" fmla="*/ 20 w 24"/>
                  <a:gd name="T39" fmla="*/ 18 h 26"/>
                  <a:gd name="T40" fmla="*/ 19 w 24"/>
                  <a:gd name="T41" fmla="*/ 19 h 26"/>
                  <a:gd name="T42" fmla="*/ 17 w 24"/>
                  <a:gd name="T43" fmla="*/ 23 h 26"/>
                  <a:gd name="T44" fmla="*/ 16 w 24"/>
                  <a:gd name="T45" fmla="*/ 24 h 26"/>
                  <a:gd name="T46" fmla="*/ 16 w 24"/>
                  <a:gd name="T47" fmla="*/ 26 h 26"/>
                  <a:gd name="T48" fmla="*/ 14 w 24"/>
                  <a:gd name="T49" fmla="*/ 24 h 26"/>
                  <a:gd name="T50" fmla="*/ 14 w 24"/>
                  <a:gd name="T51" fmla="*/ 24 h 26"/>
                  <a:gd name="T52" fmla="*/ 13 w 24"/>
                  <a:gd name="T53" fmla="*/ 24 h 26"/>
                  <a:gd name="T54" fmla="*/ 11 w 24"/>
                  <a:gd name="T55" fmla="*/ 24 h 26"/>
                  <a:gd name="T56" fmla="*/ 9 w 24"/>
                  <a:gd name="T57" fmla="*/ 24 h 26"/>
                  <a:gd name="T58" fmla="*/ 8 w 24"/>
                  <a:gd name="T59" fmla="*/ 24 h 26"/>
                  <a:gd name="T60" fmla="*/ 5 w 24"/>
                  <a:gd name="T61" fmla="*/ 26 h 26"/>
                  <a:gd name="T62" fmla="*/ 3 w 24"/>
                  <a:gd name="T63" fmla="*/ 26 h 26"/>
                  <a:gd name="T64" fmla="*/ 2 w 24"/>
                  <a:gd name="T65" fmla="*/ 26 h 26"/>
                  <a:gd name="T66" fmla="*/ 2 w 24"/>
                  <a:gd name="T67" fmla="*/ 26 h 26"/>
                  <a:gd name="T68" fmla="*/ 0 w 24"/>
                  <a:gd name="T69" fmla="*/ 26 h 26"/>
                  <a:gd name="T70" fmla="*/ 0 w 24"/>
                  <a:gd name="T71" fmla="*/ 23 h 26"/>
                  <a:gd name="T72" fmla="*/ 0 w 24"/>
                  <a:gd name="T73" fmla="*/ 19 h 26"/>
                  <a:gd name="T74" fmla="*/ 0 w 24"/>
                  <a:gd name="T75" fmla="*/ 16 h 26"/>
                  <a:gd name="T76" fmla="*/ 0 w 24"/>
                  <a:gd name="T77" fmla="*/ 15 h 26"/>
                  <a:gd name="T78" fmla="*/ 0 w 24"/>
                  <a:gd name="T79" fmla="*/ 15 h 26"/>
                  <a:gd name="T80" fmla="*/ 2 w 24"/>
                  <a:gd name="T81" fmla="*/ 13 h 26"/>
                  <a:gd name="T82" fmla="*/ 3 w 24"/>
                  <a:gd name="T83" fmla="*/ 12 h 26"/>
                  <a:gd name="T84" fmla="*/ 5 w 24"/>
                  <a:gd name="T85" fmla="*/ 8 h 26"/>
                  <a:gd name="T86" fmla="*/ 6 w 24"/>
                  <a:gd name="T87" fmla="*/ 5 h 26"/>
                  <a:gd name="T88" fmla="*/ 8 w 24"/>
                  <a:gd name="T89" fmla="*/ 4 h 26"/>
                  <a:gd name="T90" fmla="*/ 9 w 24"/>
                  <a:gd name="T91" fmla="*/ 4 h 26"/>
                  <a:gd name="T92" fmla="*/ 9 w 24"/>
                  <a:gd name="T93" fmla="*/ 2 h 26"/>
                  <a:gd name="T94" fmla="*/ 9 w 24"/>
                  <a:gd name="T95" fmla="*/ 4 h 26"/>
                  <a:gd name="T96" fmla="*/ 13 w 24"/>
                  <a:gd name="T97" fmla="*/ 5 h 26"/>
                  <a:gd name="T98" fmla="*/ 13 w 24"/>
                  <a:gd name="T99" fmla="*/ 5 h 26"/>
                  <a:gd name="T100" fmla="*/ 14 w 24"/>
                  <a:gd name="T101" fmla="*/ 4 h 26"/>
                  <a:gd name="T102" fmla="*/ 14 w 24"/>
                  <a:gd name="T103" fmla="*/ 2 h 26"/>
                  <a:gd name="T104" fmla="*/ 16 w 24"/>
                  <a:gd name="T105" fmla="*/ 0 h 26"/>
                  <a:gd name="T106" fmla="*/ 16 w 24"/>
                  <a:gd name="T107" fmla="*/ 2 h 26"/>
                  <a:gd name="T108" fmla="*/ 17 w 24"/>
                  <a:gd name="T109" fmla="*/ 0 h 26"/>
                  <a:gd name="T110" fmla="*/ 19 w 24"/>
                  <a:gd name="T11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26">
                    <a:moveTo>
                      <a:pt x="19" y="0"/>
                    </a:moveTo>
                    <a:lnTo>
                      <a:pt x="19" y="0"/>
                    </a:lnTo>
                    <a:lnTo>
                      <a:pt x="22" y="4"/>
                    </a:lnTo>
                    <a:lnTo>
                      <a:pt x="22" y="5"/>
                    </a:lnTo>
                    <a:lnTo>
                      <a:pt x="24" y="7"/>
                    </a:lnTo>
                    <a:lnTo>
                      <a:pt x="22" y="8"/>
                    </a:lnTo>
                    <a:lnTo>
                      <a:pt x="22" y="10"/>
                    </a:lnTo>
                    <a:lnTo>
                      <a:pt x="20" y="12"/>
                    </a:lnTo>
                    <a:lnTo>
                      <a:pt x="17" y="13"/>
                    </a:lnTo>
                    <a:lnTo>
                      <a:pt x="14" y="15"/>
                    </a:lnTo>
                    <a:lnTo>
                      <a:pt x="13" y="16"/>
                    </a:lnTo>
                    <a:lnTo>
                      <a:pt x="11" y="16"/>
                    </a:lnTo>
                    <a:lnTo>
                      <a:pt x="11" y="18"/>
                    </a:lnTo>
                    <a:lnTo>
                      <a:pt x="11" y="18"/>
                    </a:lnTo>
                    <a:lnTo>
                      <a:pt x="13" y="18"/>
                    </a:lnTo>
                    <a:lnTo>
                      <a:pt x="14" y="16"/>
                    </a:lnTo>
                    <a:lnTo>
                      <a:pt x="16" y="16"/>
                    </a:lnTo>
                    <a:lnTo>
                      <a:pt x="17" y="16"/>
                    </a:lnTo>
                    <a:lnTo>
                      <a:pt x="19" y="16"/>
                    </a:lnTo>
                    <a:lnTo>
                      <a:pt x="20" y="18"/>
                    </a:lnTo>
                    <a:lnTo>
                      <a:pt x="19" y="19"/>
                    </a:lnTo>
                    <a:lnTo>
                      <a:pt x="17" y="23"/>
                    </a:lnTo>
                    <a:lnTo>
                      <a:pt x="16" y="24"/>
                    </a:lnTo>
                    <a:lnTo>
                      <a:pt x="16" y="26"/>
                    </a:lnTo>
                    <a:lnTo>
                      <a:pt x="14" y="24"/>
                    </a:lnTo>
                    <a:lnTo>
                      <a:pt x="14" y="24"/>
                    </a:lnTo>
                    <a:lnTo>
                      <a:pt x="13" y="24"/>
                    </a:lnTo>
                    <a:lnTo>
                      <a:pt x="11" y="24"/>
                    </a:lnTo>
                    <a:lnTo>
                      <a:pt x="9" y="24"/>
                    </a:lnTo>
                    <a:lnTo>
                      <a:pt x="8" y="24"/>
                    </a:lnTo>
                    <a:lnTo>
                      <a:pt x="5" y="26"/>
                    </a:lnTo>
                    <a:lnTo>
                      <a:pt x="3" y="26"/>
                    </a:lnTo>
                    <a:lnTo>
                      <a:pt x="2" y="26"/>
                    </a:lnTo>
                    <a:lnTo>
                      <a:pt x="2" y="26"/>
                    </a:lnTo>
                    <a:lnTo>
                      <a:pt x="0" y="26"/>
                    </a:lnTo>
                    <a:lnTo>
                      <a:pt x="0" y="23"/>
                    </a:lnTo>
                    <a:lnTo>
                      <a:pt x="0" y="19"/>
                    </a:lnTo>
                    <a:lnTo>
                      <a:pt x="0" y="16"/>
                    </a:lnTo>
                    <a:lnTo>
                      <a:pt x="0" y="15"/>
                    </a:lnTo>
                    <a:lnTo>
                      <a:pt x="0" y="15"/>
                    </a:lnTo>
                    <a:lnTo>
                      <a:pt x="2" y="13"/>
                    </a:lnTo>
                    <a:lnTo>
                      <a:pt x="3" y="12"/>
                    </a:lnTo>
                    <a:lnTo>
                      <a:pt x="5" y="8"/>
                    </a:lnTo>
                    <a:lnTo>
                      <a:pt x="6" y="5"/>
                    </a:lnTo>
                    <a:lnTo>
                      <a:pt x="8" y="4"/>
                    </a:lnTo>
                    <a:lnTo>
                      <a:pt x="9" y="4"/>
                    </a:lnTo>
                    <a:lnTo>
                      <a:pt x="9" y="2"/>
                    </a:lnTo>
                    <a:lnTo>
                      <a:pt x="9" y="4"/>
                    </a:lnTo>
                    <a:lnTo>
                      <a:pt x="13" y="5"/>
                    </a:lnTo>
                    <a:lnTo>
                      <a:pt x="13" y="5"/>
                    </a:lnTo>
                    <a:lnTo>
                      <a:pt x="14" y="4"/>
                    </a:lnTo>
                    <a:lnTo>
                      <a:pt x="14" y="2"/>
                    </a:lnTo>
                    <a:lnTo>
                      <a:pt x="16" y="0"/>
                    </a:lnTo>
                    <a:lnTo>
                      <a:pt x="16" y="2"/>
                    </a:lnTo>
                    <a:lnTo>
                      <a:pt x="17" y="0"/>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1" name="Freeform 293">
                <a:extLst>
                  <a:ext uri="{FF2B5EF4-FFF2-40B4-BE49-F238E27FC236}">
                    <a16:creationId xmlns:a16="http://schemas.microsoft.com/office/drawing/2014/main" id="{C7D5C239-CFE6-49E3-BF9B-C6F73D996873}"/>
                  </a:ext>
                </a:extLst>
              </p:cNvPr>
              <p:cNvSpPr>
                <a:spLocks noEditPoints="1"/>
              </p:cNvSpPr>
              <p:nvPr/>
            </p:nvSpPr>
            <p:spPr bwMode="auto">
              <a:xfrm>
                <a:off x="5928729" y="2692811"/>
                <a:ext cx="257297" cy="288485"/>
              </a:xfrm>
              <a:custGeom>
                <a:avLst/>
                <a:gdLst>
                  <a:gd name="T0" fmla="*/ 116 w 132"/>
                  <a:gd name="T1" fmla="*/ 22 h 148"/>
                  <a:gd name="T2" fmla="*/ 78 w 132"/>
                  <a:gd name="T3" fmla="*/ 13 h 148"/>
                  <a:gd name="T4" fmla="*/ 113 w 132"/>
                  <a:gd name="T5" fmla="*/ 10 h 148"/>
                  <a:gd name="T6" fmla="*/ 112 w 132"/>
                  <a:gd name="T7" fmla="*/ 15 h 148"/>
                  <a:gd name="T8" fmla="*/ 107 w 132"/>
                  <a:gd name="T9" fmla="*/ 10 h 148"/>
                  <a:gd name="T10" fmla="*/ 37 w 132"/>
                  <a:gd name="T11" fmla="*/ 7 h 148"/>
                  <a:gd name="T12" fmla="*/ 50 w 132"/>
                  <a:gd name="T13" fmla="*/ 5 h 148"/>
                  <a:gd name="T14" fmla="*/ 61 w 132"/>
                  <a:gd name="T15" fmla="*/ 8 h 148"/>
                  <a:gd name="T16" fmla="*/ 74 w 132"/>
                  <a:gd name="T17" fmla="*/ 15 h 148"/>
                  <a:gd name="T18" fmla="*/ 82 w 132"/>
                  <a:gd name="T19" fmla="*/ 22 h 148"/>
                  <a:gd name="T20" fmla="*/ 102 w 132"/>
                  <a:gd name="T21" fmla="*/ 13 h 148"/>
                  <a:gd name="T22" fmla="*/ 121 w 132"/>
                  <a:gd name="T23" fmla="*/ 27 h 148"/>
                  <a:gd name="T24" fmla="*/ 123 w 132"/>
                  <a:gd name="T25" fmla="*/ 41 h 148"/>
                  <a:gd name="T26" fmla="*/ 126 w 132"/>
                  <a:gd name="T27" fmla="*/ 54 h 148"/>
                  <a:gd name="T28" fmla="*/ 127 w 132"/>
                  <a:gd name="T29" fmla="*/ 62 h 148"/>
                  <a:gd name="T30" fmla="*/ 131 w 132"/>
                  <a:gd name="T31" fmla="*/ 71 h 148"/>
                  <a:gd name="T32" fmla="*/ 129 w 132"/>
                  <a:gd name="T33" fmla="*/ 84 h 148"/>
                  <a:gd name="T34" fmla="*/ 124 w 132"/>
                  <a:gd name="T35" fmla="*/ 79 h 148"/>
                  <a:gd name="T36" fmla="*/ 119 w 132"/>
                  <a:gd name="T37" fmla="*/ 84 h 148"/>
                  <a:gd name="T38" fmla="*/ 108 w 132"/>
                  <a:gd name="T39" fmla="*/ 87 h 148"/>
                  <a:gd name="T40" fmla="*/ 102 w 132"/>
                  <a:gd name="T41" fmla="*/ 92 h 148"/>
                  <a:gd name="T42" fmla="*/ 93 w 132"/>
                  <a:gd name="T43" fmla="*/ 95 h 148"/>
                  <a:gd name="T44" fmla="*/ 91 w 132"/>
                  <a:gd name="T45" fmla="*/ 96 h 148"/>
                  <a:gd name="T46" fmla="*/ 96 w 132"/>
                  <a:gd name="T47" fmla="*/ 103 h 148"/>
                  <a:gd name="T48" fmla="*/ 101 w 132"/>
                  <a:gd name="T49" fmla="*/ 111 h 148"/>
                  <a:gd name="T50" fmla="*/ 110 w 132"/>
                  <a:gd name="T51" fmla="*/ 119 h 148"/>
                  <a:gd name="T52" fmla="*/ 115 w 132"/>
                  <a:gd name="T53" fmla="*/ 126 h 148"/>
                  <a:gd name="T54" fmla="*/ 107 w 132"/>
                  <a:gd name="T55" fmla="*/ 131 h 148"/>
                  <a:gd name="T56" fmla="*/ 104 w 132"/>
                  <a:gd name="T57" fmla="*/ 139 h 148"/>
                  <a:gd name="T58" fmla="*/ 104 w 132"/>
                  <a:gd name="T59" fmla="*/ 145 h 148"/>
                  <a:gd name="T60" fmla="*/ 97 w 132"/>
                  <a:gd name="T61" fmla="*/ 142 h 148"/>
                  <a:gd name="T62" fmla="*/ 93 w 132"/>
                  <a:gd name="T63" fmla="*/ 142 h 148"/>
                  <a:gd name="T64" fmla="*/ 77 w 132"/>
                  <a:gd name="T65" fmla="*/ 147 h 148"/>
                  <a:gd name="T66" fmla="*/ 67 w 132"/>
                  <a:gd name="T67" fmla="*/ 144 h 148"/>
                  <a:gd name="T68" fmla="*/ 63 w 132"/>
                  <a:gd name="T69" fmla="*/ 147 h 148"/>
                  <a:gd name="T70" fmla="*/ 56 w 132"/>
                  <a:gd name="T71" fmla="*/ 144 h 148"/>
                  <a:gd name="T72" fmla="*/ 49 w 132"/>
                  <a:gd name="T73" fmla="*/ 142 h 148"/>
                  <a:gd name="T74" fmla="*/ 41 w 132"/>
                  <a:gd name="T75" fmla="*/ 141 h 148"/>
                  <a:gd name="T76" fmla="*/ 39 w 132"/>
                  <a:gd name="T77" fmla="*/ 142 h 148"/>
                  <a:gd name="T78" fmla="*/ 30 w 132"/>
                  <a:gd name="T79" fmla="*/ 144 h 148"/>
                  <a:gd name="T80" fmla="*/ 26 w 132"/>
                  <a:gd name="T81" fmla="*/ 133 h 148"/>
                  <a:gd name="T82" fmla="*/ 33 w 132"/>
                  <a:gd name="T83" fmla="*/ 117 h 148"/>
                  <a:gd name="T84" fmla="*/ 19 w 132"/>
                  <a:gd name="T85" fmla="*/ 115 h 148"/>
                  <a:gd name="T86" fmla="*/ 14 w 132"/>
                  <a:gd name="T87" fmla="*/ 114 h 148"/>
                  <a:gd name="T88" fmla="*/ 8 w 132"/>
                  <a:gd name="T89" fmla="*/ 108 h 148"/>
                  <a:gd name="T90" fmla="*/ 6 w 132"/>
                  <a:gd name="T91" fmla="*/ 101 h 148"/>
                  <a:gd name="T92" fmla="*/ 8 w 132"/>
                  <a:gd name="T93" fmla="*/ 92 h 148"/>
                  <a:gd name="T94" fmla="*/ 3 w 132"/>
                  <a:gd name="T95" fmla="*/ 85 h 148"/>
                  <a:gd name="T96" fmla="*/ 1 w 132"/>
                  <a:gd name="T97" fmla="*/ 79 h 148"/>
                  <a:gd name="T98" fmla="*/ 6 w 132"/>
                  <a:gd name="T99" fmla="*/ 71 h 148"/>
                  <a:gd name="T100" fmla="*/ 3 w 132"/>
                  <a:gd name="T101" fmla="*/ 63 h 148"/>
                  <a:gd name="T102" fmla="*/ 14 w 132"/>
                  <a:gd name="T103" fmla="*/ 62 h 148"/>
                  <a:gd name="T104" fmla="*/ 15 w 132"/>
                  <a:gd name="T105" fmla="*/ 59 h 148"/>
                  <a:gd name="T106" fmla="*/ 14 w 132"/>
                  <a:gd name="T107" fmla="*/ 52 h 148"/>
                  <a:gd name="T108" fmla="*/ 17 w 132"/>
                  <a:gd name="T109" fmla="*/ 48 h 148"/>
                  <a:gd name="T110" fmla="*/ 19 w 132"/>
                  <a:gd name="T111" fmla="*/ 32 h 148"/>
                  <a:gd name="T112" fmla="*/ 34 w 132"/>
                  <a:gd name="T113" fmla="*/ 32 h 148"/>
                  <a:gd name="T114" fmla="*/ 39 w 132"/>
                  <a:gd name="T115" fmla="*/ 26 h 148"/>
                  <a:gd name="T116" fmla="*/ 55 w 132"/>
                  <a:gd name="T117" fmla="*/ 29 h 148"/>
                  <a:gd name="T118" fmla="*/ 42 w 132"/>
                  <a:gd name="T119" fmla="*/ 15 h 148"/>
                  <a:gd name="T120" fmla="*/ 42 w 132"/>
                  <a:gd name="T121" fmla="*/ 8 h 148"/>
                  <a:gd name="T122" fmla="*/ 37 w 132"/>
                  <a:gd name="T123" fmla="*/ 2 h 148"/>
                  <a:gd name="T124" fmla="*/ 36 w 132"/>
                  <a:gd name="T12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148">
                    <a:moveTo>
                      <a:pt x="116" y="19"/>
                    </a:moveTo>
                    <a:lnTo>
                      <a:pt x="119" y="21"/>
                    </a:lnTo>
                    <a:lnTo>
                      <a:pt x="121" y="22"/>
                    </a:lnTo>
                    <a:lnTo>
                      <a:pt x="121" y="22"/>
                    </a:lnTo>
                    <a:lnTo>
                      <a:pt x="121" y="24"/>
                    </a:lnTo>
                    <a:lnTo>
                      <a:pt x="121" y="24"/>
                    </a:lnTo>
                    <a:lnTo>
                      <a:pt x="119" y="24"/>
                    </a:lnTo>
                    <a:lnTo>
                      <a:pt x="116" y="24"/>
                    </a:lnTo>
                    <a:lnTo>
                      <a:pt x="116" y="22"/>
                    </a:lnTo>
                    <a:lnTo>
                      <a:pt x="116" y="21"/>
                    </a:lnTo>
                    <a:lnTo>
                      <a:pt x="116" y="21"/>
                    </a:lnTo>
                    <a:lnTo>
                      <a:pt x="116" y="21"/>
                    </a:lnTo>
                    <a:lnTo>
                      <a:pt x="115" y="19"/>
                    </a:lnTo>
                    <a:lnTo>
                      <a:pt x="116" y="19"/>
                    </a:lnTo>
                    <a:close/>
                    <a:moveTo>
                      <a:pt x="75" y="11"/>
                    </a:moveTo>
                    <a:lnTo>
                      <a:pt x="78" y="11"/>
                    </a:lnTo>
                    <a:lnTo>
                      <a:pt x="78" y="13"/>
                    </a:lnTo>
                    <a:lnTo>
                      <a:pt x="78" y="13"/>
                    </a:lnTo>
                    <a:lnTo>
                      <a:pt x="77" y="13"/>
                    </a:lnTo>
                    <a:lnTo>
                      <a:pt x="75" y="13"/>
                    </a:lnTo>
                    <a:lnTo>
                      <a:pt x="75" y="13"/>
                    </a:lnTo>
                    <a:lnTo>
                      <a:pt x="75" y="11"/>
                    </a:lnTo>
                    <a:lnTo>
                      <a:pt x="75" y="11"/>
                    </a:lnTo>
                    <a:close/>
                    <a:moveTo>
                      <a:pt x="110" y="8"/>
                    </a:moveTo>
                    <a:lnTo>
                      <a:pt x="110" y="8"/>
                    </a:lnTo>
                    <a:lnTo>
                      <a:pt x="110" y="10"/>
                    </a:lnTo>
                    <a:lnTo>
                      <a:pt x="113" y="10"/>
                    </a:lnTo>
                    <a:lnTo>
                      <a:pt x="113" y="10"/>
                    </a:lnTo>
                    <a:lnTo>
                      <a:pt x="113" y="11"/>
                    </a:lnTo>
                    <a:lnTo>
                      <a:pt x="113" y="11"/>
                    </a:lnTo>
                    <a:lnTo>
                      <a:pt x="112" y="13"/>
                    </a:lnTo>
                    <a:lnTo>
                      <a:pt x="112" y="13"/>
                    </a:lnTo>
                    <a:lnTo>
                      <a:pt x="113" y="15"/>
                    </a:lnTo>
                    <a:lnTo>
                      <a:pt x="115" y="15"/>
                    </a:lnTo>
                    <a:lnTo>
                      <a:pt x="113" y="16"/>
                    </a:lnTo>
                    <a:lnTo>
                      <a:pt x="112" y="15"/>
                    </a:lnTo>
                    <a:lnTo>
                      <a:pt x="110" y="15"/>
                    </a:lnTo>
                    <a:lnTo>
                      <a:pt x="110" y="16"/>
                    </a:lnTo>
                    <a:lnTo>
                      <a:pt x="108" y="16"/>
                    </a:lnTo>
                    <a:lnTo>
                      <a:pt x="107" y="15"/>
                    </a:lnTo>
                    <a:lnTo>
                      <a:pt x="105" y="15"/>
                    </a:lnTo>
                    <a:lnTo>
                      <a:pt x="105" y="13"/>
                    </a:lnTo>
                    <a:lnTo>
                      <a:pt x="107" y="11"/>
                    </a:lnTo>
                    <a:lnTo>
                      <a:pt x="107" y="11"/>
                    </a:lnTo>
                    <a:lnTo>
                      <a:pt x="107" y="10"/>
                    </a:lnTo>
                    <a:lnTo>
                      <a:pt x="107" y="8"/>
                    </a:lnTo>
                    <a:lnTo>
                      <a:pt x="108" y="8"/>
                    </a:lnTo>
                    <a:lnTo>
                      <a:pt x="110" y="8"/>
                    </a:lnTo>
                    <a:close/>
                    <a:moveTo>
                      <a:pt x="39" y="7"/>
                    </a:moveTo>
                    <a:lnTo>
                      <a:pt x="39" y="7"/>
                    </a:lnTo>
                    <a:lnTo>
                      <a:pt x="41" y="7"/>
                    </a:lnTo>
                    <a:lnTo>
                      <a:pt x="39" y="8"/>
                    </a:lnTo>
                    <a:lnTo>
                      <a:pt x="37" y="8"/>
                    </a:lnTo>
                    <a:lnTo>
                      <a:pt x="37" y="7"/>
                    </a:lnTo>
                    <a:lnTo>
                      <a:pt x="37" y="7"/>
                    </a:lnTo>
                    <a:lnTo>
                      <a:pt x="37" y="7"/>
                    </a:lnTo>
                    <a:lnTo>
                      <a:pt x="39" y="7"/>
                    </a:lnTo>
                    <a:close/>
                    <a:moveTo>
                      <a:pt x="41" y="4"/>
                    </a:moveTo>
                    <a:lnTo>
                      <a:pt x="44" y="4"/>
                    </a:lnTo>
                    <a:lnTo>
                      <a:pt x="44" y="4"/>
                    </a:lnTo>
                    <a:lnTo>
                      <a:pt x="49" y="5"/>
                    </a:lnTo>
                    <a:lnTo>
                      <a:pt x="50" y="5"/>
                    </a:lnTo>
                    <a:lnTo>
                      <a:pt x="50" y="5"/>
                    </a:lnTo>
                    <a:lnTo>
                      <a:pt x="53" y="5"/>
                    </a:lnTo>
                    <a:lnTo>
                      <a:pt x="55" y="5"/>
                    </a:lnTo>
                    <a:lnTo>
                      <a:pt x="55" y="5"/>
                    </a:lnTo>
                    <a:lnTo>
                      <a:pt x="56" y="5"/>
                    </a:lnTo>
                    <a:lnTo>
                      <a:pt x="56" y="5"/>
                    </a:lnTo>
                    <a:lnTo>
                      <a:pt x="56" y="5"/>
                    </a:lnTo>
                    <a:lnTo>
                      <a:pt x="58" y="7"/>
                    </a:lnTo>
                    <a:lnTo>
                      <a:pt x="60" y="7"/>
                    </a:lnTo>
                    <a:lnTo>
                      <a:pt x="61" y="8"/>
                    </a:lnTo>
                    <a:lnTo>
                      <a:pt x="61" y="10"/>
                    </a:lnTo>
                    <a:lnTo>
                      <a:pt x="60" y="11"/>
                    </a:lnTo>
                    <a:lnTo>
                      <a:pt x="58" y="11"/>
                    </a:lnTo>
                    <a:lnTo>
                      <a:pt x="63" y="11"/>
                    </a:lnTo>
                    <a:lnTo>
                      <a:pt x="63" y="13"/>
                    </a:lnTo>
                    <a:lnTo>
                      <a:pt x="63" y="13"/>
                    </a:lnTo>
                    <a:lnTo>
                      <a:pt x="66" y="13"/>
                    </a:lnTo>
                    <a:lnTo>
                      <a:pt x="71" y="15"/>
                    </a:lnTo>
                    <a:lnTo>
                      <a:pt x="74" y="15"/>
                    </a:lnTo>
                    <a:lnTo>
                      <a:pt x="75" y="15"/>
                    </a:lnTo>
                    <a:lnTo>
                      <a:pt x="75" y="16"/>
                    </a:lnTo>
                    <a:lnTo>
                      <a:pt x="75" y="18"/>
                    </a:lnTo>
                    <a:lnTo>
                      <a:pt x="72" y="19"/>
                    </a:lnTo>
                    <a:lnTo>
                      <a:pt x="72" y="21"/>
                    </a:lnTo>
                    <a:lnTo>
                      <a:pt x="74" y="21"/>
                    </a:lnTo>
                    <a:lnTo>
                      <a:pt x="77" y="21"/>
                    </a:lnTo>
                    <a:lnTo>
                      <a:pt x="80" y="22"/>
                    </a:lnTo>
                    <a:lnTo>
                      <a:pt x="82" y="22"/>
                    </a:lnTo>
                    <a:lnTo>
                      <a:pt x="85" y="19"/>
                    </a:lnTo>
                    <a:lnTo>
                      <a:pt x="86" y="19"/>
                    </a:lnTo>
                    <a:lnTo>
                      <a:pt x="91" y="18"/>
                    </a:lnTo>
                    <a:lnTo>
                      <a:pt x="91" y="18"/>
                    </a:lnTo>
                    <a:lnTo>
                      <a:pt x="94" y="16"/>
                    </a:lnTo>
                    <a:lnTo>
                      <a:pt x="94" y="15"/>
                    </a:lnTo>
                    <a:lnTo>
                      <a:pt x="97" y="13"/>
                    </a:lnTo>
                    <a:lnTo>
                      <a:pt x="101" y="13"/>
                    </a:lnTo>
                    <a:lnTo>
                      <a:pt x="102" y="13"/>
                    </a:lnTo>
                    <a:lnTo>
                      <a:pt x="104" y="13"/>
                    </a:lnTo>
                    <a:lnTo>
                      <a:pt x="105" y="16"/>
                    </a:lnTo>
                    <a:lnTo>
                      <a:pt x="110" y="19"/>
                    </a:lnTo>
                    <a:lnTo>
                      <a:pt x="115" y="18"/>
                    </a:lnTo>
                    <a:lnTo>
                      <a:pt x="116" y="21"/>
                    </a:lnTo>
                    <a:lnTo>
                      <a:pt x="116" y="24"/>
                    </a:lnTo>
                    <a:lnTo>
                      <a:pt x="118" y="26"/>
                    </a:lnTo>
                    <a:lnTo>
                      <a:pt x="118" y="26"/>
                    </a:lnTo>
                    <a:lnTo>
                      <a:pt x="121" y="27"/>
                    </a:lnTo>
                    <a:lnTo>
                      <a:pt x="123" y="27"/>
                    </a:lnTo>
                    <a:lnTo>
                      <a:pt x="123" y="27"/>
                    </a:lnTo>
                    <a:lnTo>
                      <a:pt x="123" y="29"/>
                    </a:lnTo>
                    <a:lnTo>
                      <a:pt x="123" y="30"/>
                    </a:lnTo>
                    <a:lnTo>
                      <a:pt x="124" y="35"/>
                    </a:lnTo>
                    <a:lnTo>
                      <a:pt x="124" y="37"/>
                    </a:lnTo>
                    <a:lnTo>
                      <a:pt x="124" y="37"/>
                    </a:lnTo>
                    <a:lnTo>
                      <a:pt x="124" y="40"/>
                    </a:lnTo>
                    <a:lnTo>
                      <a:pt x="123" y="41"/>
                    </a:lnTo>
                    <a:lnTo>
                      <a:pt x="121" y="41"/>
                    </a:lnTo>
                    <a:lnTo>
                      <a:pt x="119" y="43"/>
                    </a:lnTo>
                    <a:lnTo>
                      <a:pt x="119" y="43"/>
                    </a:lnTo>
                    <a:lnTo>
                      <a:pt x="121" y="46"/>
                    </a:lnTo>
                    <a:lnTo>
                      <a:pt x="126" y="48"/>
                    </a:lnTo>
                    <a:lnTo>
                      <a:pt x="127" y="51"/>
                    </a:lnTo>
                    <a:lnTo>
                      <a:pt x="126" y="52"/>
                    </a:lnTo>
                    <a:lnTo>
                      <a:pt x="126" y="54"/>
                    </a:lnTo>
                    <a:lnTo>
                      <a:pt x="126" y="54"/>
                    </a:lnTo>
                    <a:lnTo>
                      <a:pt x="127" y="56"/>
                    </a:lnTo>
                    <a:lnTo>
                      <a:pt x="127" y="56"/>
                    </a:lnTo>
                    <a:lnTo>
                      <a:pt x="129" y="57"/>
                    </a:lnTo>
                    <a:lnTo>
                      <a:pt x="127" y="57"/>
                    </a:lnTo>
                    <a:lnTo>
                      <a:pt x="129" y="59"/>
                    </a:lnTo>
                    <a:lnTo>
                      <a:pt x="129" y="59"/>
                    </a:lnTo>
                    <a:lnTo>
                      <a:pt x="129" y="59"/>
                    </a:lnTo>
                    <a:lnTo>
                      <a:pt x="129" y="60"/>
                    </a:lnTo>
                    <a:lnTo>
                      <a:pt x="127" y="62"/>
                    </a:lnTo>
                    <a:lnTo>
                      <a:pt x="127" y="62"/>
                    </a:lnTo>
                    <a:lnTo>
                      <a:pt x="127" y="63"/>
                    </a:lnTo>
                    <a:lnTo>
                      <a:pt x="127" y="65"/>
                    </a:lnTo>
                    <a:lnTo>
                      <a:pt x="127" y="67"/>
                    </a:lnTo>
                    <a:lnTo>
                      <a:pt x="129" y="67"/>
                    </a:lnTo>
                    <a:lnTo>
                      <a:pt x="129" y="68"/>
                    </a:lnTo>
                    <a:lnTo>
                      <a:pt x="129" y="70"/>
                    </a:lnTo>
                    <a:lnTo>
                      <a:pt x="129" y="70"/>
                    </a:lnTo>
                    <a:lnTo>
                      <a:pt x="131" y="71"/>
                    </a:lnTo>
                    <a:lnTo>
                      <a:pt x="132" y="71"/>
                    </a:lnTo>
                    <a:lnTo>
                      <a:pt x="132" y="73"/>
                    </a:lnTo>
                    <a:lnTo>
                      <a:pt x="132" y="74"/>
                    </a:lnTo>
                    <a:lnTo>
                      <a:pt x="132" y="78"/>
                    </a:lnTo>
                    <a:lnTo>
                      <a:pt x="132" y="79"/>
                    </a:lnTo>
                    <a:lnTo>
                      <a:pt x="131" y="82"/>
                    </a:lnTo>
                    <a:lnTo>
                      <a:pt x="131" y="82"/>
                    </a:lnTo>
                    <a:lnTo>
                      <a:pt x="129" y="82"/>
                    </a:lnTo>
                    <a:lnTo>
                      <a:pt x="129" y="84"/>
                    </a:lnTo>
                    <a:lnTo>
                      <a:pt x="129" y="84"/>
                    </a:lnTo>
                    <a:lnTo>
                      <a:pt x="127" y="82"/>
                    </a:lnTo>
                    <a:lnTo>
                      <a:pt x="127" y="82"/>
                    </a:lnTo>
                    <a:lnTo>
                      <a:pt x="127" y="81"/>
                    </a:lnTo>
                    <a:lnTo>
                      <a:pt x="127" y="81"/>
                    </a:lnTo>
                    <a:lnTo>
                      <a:pt x="126" y="81"/>
                    </a:lnTo>
                    <a:lnTo>
                      <a:pt x="126" y="79"/>
                    </a:lnTo>
                    <a:lnTo>
                      <a:pt x="126" y="79"/>
                    </a:lnTo>
                    <a:lnTo>
                      <a:pt x="124" y="79"/>
                    </a:lnTo>
                    <a:lnTo>
                      <a:pt x="123" y="79"/>
                    </a:lnTo>
                    <a:lnTo>
                      <a:pt x="123" y="79"/>
                    </a:lnTo>
                    <a:lnTo>
                      <a:pt x="121" y="79"/>
                    </a:lnTo>
                    <a:lnTo>
                      <a:pt x="123" y="81"/>
                    </a:lnTo>
                    <a:lnTo>
                      <a:pt x="123" y="81"/>
                    </a:lnTo>
                    <a:lnTo>
                      <a:pt x="124" y="81"/>
                    </a:lnTo>
                    <a:lnTo>
                      <a:pt x="124" y="82"/>
                    </a:lnTo>
                    <a:lnTo>
                      <a:pt x="121" y="82"/>
                    </a:lnTo>
                    <a:lnTo>
                      <a:pt x="119" y="84"/>
                    </a:lnTo>
                    <a:lnTo>
                      <a:pt x="118" y="84"/>
                    </a:lnTo>
                    <a:lnTo>
                      <a:pt x="116" y="84"/>
                    </a:lnTo>
                    <a:lnTo>
                      <a:pt x="113" y="85"/>
                    </a:lnTo>
                    <a:lnTo>
                      <a:pt x="112" y="85"/>
                    </a:lnTo>
                    <a:lnTo>
                      <a:pt x="112" y="85"/>
                    </a:lnTo>
                    <a:lnTo>
                      <a:pt x="110" y="87"/>
                    </a:lnTo>
                    <a:lnTo>
                      <a:pt x="110" y="87"/>
                    </a:lnTo>
                    <a:lnTo>
                      <a:pt x="110" y="87"/>
                    </a:lnTo>
                    <a:lnTo>
                      <a:pt x="108" y="87"/>
                    </a:lnTo>
                    <a:lnTo>
                      <a:pt x="108" y="87"/>
                    </a:lnTo>
                    <a:lnTo>
                      <a:pt x="108" y="87"/>
                    </a:lnTo>
                    <a:lnTo>
                      <a:pt x="107" y="87"/>
                    </a:lnTo>
                    <a:lnTo>
                      <a:pt x="107" y="87"/>
                    </a:lnTo>
                    <a:lnTo>
                      <a:pt x="107" y="89"/>
                    </a:lnTo>
                    <a:lnTo>
                      <a:pt x="104" y="90"/>
                    </a:lnTo>
                    <a:lnTo>
                      <a:pt x="104" y="90"/>
                    </a:lnTo>
                    <a:lnTo>
                      <a:pt x="104" y="90"/>
                    </a:lnTo>
                    <a:lnTo>
                      <a:pt x="102" y="92"/>
                    </a:lnTo>
                    <a:lnTo>
                      <a:pt x="102" y="90"/>
                    </a:lnTo>
                    <a:lnTo>
                      <a:pt x="101" y="90"/>
                    </a:lnTo>
                    <a:lnTo>
                      <a:pt x="99" y="92"/>
                    </a:lnTo>
                    <a:lnTo>
                      <a:pt x="99" y="92"/>
                    </a:lnTo>
                    <a:lnTo>
                      <a:pt x="97" y="92"/>
                    </a:lnTo>
                    <a:lnTo>
                      <a:pt x="96" y="92"/>
                    </a:lnTo>
                    <a:lnTo>
                      <a:pt x="94" y="93"/>
                    </a:lnTo>
                    <a:lnTo>
                      <a:pt x="94" y="95"/>
                    </a:lnTo>
                    <a:lnTo>
                      <a:pt x="93" y="95"/>
                    </a:lnTo>
                    <a:lnTo>
                      <a:pt x="93" y="93"/>
                    </a:lnTo>
                    <a:lnTo>
                      <a:pt x="91" y="93"/>
                    </a:lnTo>
                    <a:lnTo>
                      <a:pt x="91" y="93"/>
                    </a:lnTo>
                    <a:lnTo>
                      <a:pt x="91" y="93"/>
                    </a:lnTo>
                    <a:lnTo>
                      <a:pt x="91" y="93"/>
                    </a:lnTo>
                    <a:lnTo>
                      <a:pt x="91" y="93"/>
                    </a:lnTo>
                    <a:lnTo>
                      <a:pt x="91" y="95"/>
                    </a:lnTo>
                    <a:lnTo>
                      <a:pt x="91" y="95"/>
                    </a:lnTo>
                    <a:lnTo>
                      <a:pt x="91" y="96"/>
                    </a:lnTo>
                    <a:lnTo>
                      <a:pt x="93" y="96"/>
                    </a:lnTo>
                    <a:lnTo>
                      <a:pt x="93" y="98"/>
                    </a:lnTo>
                    <a:lnTo>
                      <a:pt x="94" y="98"/>
                    </a:lnTo>
                    <a:lnTo>
                      <a:pt x="96" y="100"/>
                    </a:lnTo>
                    <a:lnTo>
                      <a:pt x="97" y="101"/>
                    </a:lnTo>
                    <a:lnTo>
                      <a:pt x="97" y="101"/>
                    </a:lnTo>
                    <a:lnTo>
                      <a:pt x="96" y="101"/>
                    </a:lnTo>
                    <a:lnTo>
                      <a:pt x="96" y="101"/>
                    </a:lnTo>
                    <a:lnTo>
                      <a:pt x="96" y="103"/>
                    </a:lnTo>
                    <a:lnTo>
                      <a:pt x="94" y="104"/>
                    </a:lnTo>
                    <a:lnTo>
                      <a:pt x="96" y="104"/>
                    </a:lnTo>
                    <a:lnTo>
                      <a:pt x="96" y="104"/>
                    </a:lnTo>
                    <a:lnTo>
                      <a:pt x="96" y="106"/>
                    </a:lnTo>
                    <a:lnTo>
                      <a:pt x="97" y="106"/>
                    </a:lnTo>
                    <a:lnTo>
                      <a:pt x="99" y="109"/>
                    </a:lnTo>
                    <a:lnTo>
                      <a:pt x="99" y="109"/>
                    </a:lnTo>
                    <a:lnTo>
                      <a:pt x="101" y="111"/>
                    </a:lnTo>
                    <a:lnTo>
                      <a:pt x="101" y="111"/>
                    </a:lnTo>
                    <a:lnTo>
                      <a:pt x="102" y="111"/>
                    </a:lnTo>
                    <a:lnTo>
                      <a:pt x="104" y="112"/>
                    </a:lnTo>
                    <a:lnTo>
                      <a:pt x="105" y="114"/>
                    </a:lnTo>
                    <a:lnTo>
                      <a:pt x="107" y="115"/>
                    </a:lnTo>
                    <a:lnTo>
                      <a:pt x="108" y="115"/>
                    </a:lnTo>
                    <a:lnTo>
                      <a:pt x="108" y="117"/>
                    </a:lnTo>
                    <a:lnTo>
                      <a:pt x="108" y="117"/>
                    </a:lnTo>
                    <a:lnTo>
                      <a:pt x="110" y="119"/>
                    </a:lnTo>
                    <a:lnTo>
                      <a:pt x="110" y="119"/>
                    </a:lnTo>
                    <a:lnTo>
                      <a:pt x="112" y="119"/>
                    </a:lnTo>
                    <a:lnTo>
                      <a:pt x="113" y="120"/>
                    </a:lnTo>
                    <a:lnTo>
                      <a:pt x="115" y="120"/>
                    </a:lnTo>
                    <a:lnTo>
                      <a:pt x="115" y="122"/>
                    </a:lnTo>
                    <a:lnTo>
                      <a:pt x="115" y="122"/>
                    </a:lnTo>
                    <a:lnTo>
                      <a:pt x="115" y="123"/>
                    </a:lnTo>
                    <a:lnTo>
                      <a:pt x="115" y="125"/>
                    </a:lnTo>
                    <a:lnTo>
                      <a:pt x="115" y="125"/>
                    </a:lnTo>
                    <a:lnTo>
                      <a:pt x="115" y="126"/>
                    </a:lnTo>
                    <a:lnTo>
                      <a:pt x="113" y="126"/>
                    </a:lnTo>
                    <a:lnTo>
                      <a:pt x="113" y="126"/>
                    </a:lnTo>
                    <a:lnTo>
                      <a:pt x="110" y="125"/>
                    </a:lnTo>
                    <a:lnTo>
                      <a:pt x="110" y="125"/>
                    </a:lnTo>
                    <a:lnTo>
                      <a:pt x="110" y="125"/>
                    </a:lnTo>
                    <a:lnTo>
                      <a:pt x="110" y="128"/>
                    </a:lnTo>
                    <a:lnTo>
                      <a:pt x="108" y="130"/>
                    </a:lnTo>
                    <a:lnTo>
                      <a:pt x="108" y="130"/>
                    </a:lnTo>
                    <a:lnTo>
                      <a:pt x="107" y="131"/>
                    </a:lnTo>
                    <a:lnTo>
                      <a:pt x="105" y="131"/>
                    </a:lnTo>
                    <a:lnTo>
                      <a:pt x="105" y="131"/>
                    </a:lnTo>
                    <a:lnTo>
                      <a:pt x="102" y="133"/>
                    </a:lnTo>
                    <a:lnTo>
                      <a:pt x="101" y="133"/>
                    </a:lnTo>
                    <a:lnTo>
                      <a:pt x="101" y="134"/>
                    </a:lnTo>
                    <a:lnTo>
                      <a:pt x="101" y="134"/>
                    </a:lnTo>
                    <a:lnTo>
                      <a:pt x="102" y="136"/>
                    </a:lnTo>
                    <a:lnTo>
                      <a:pt x="104" y="137"/>
                    </a:lnTo>
                    <a:lnTo>
                      <a:pt x="104" y="139"/>
                    </a:lnTo>
                    <a:lnTo>
                      <a:pt x="102" y="141"/>
                    </a:lnTo>
                    <a:lnTo>
                      <a:pt x="102" y="141"/>
                    </a:lnTo>
                    <a:lnTo>
                      <a:pt x="102" y="141"/>
                    </a:lnTo>
                    <a:lnTo>
                      <a:pt x="104" y="141"/>
                    </a:lnTo>
                    <a:lnTo>
                      <a:pt x="104" y="142"/>
                    </a:lnTo>
                    <a:lnTo>
                      <a:pt x="104" y="142"/>
                    </a:lnTo>
                    <a:lnTo>
                      <a:pt x="104" y="144"/>
                    </a:lnTo>
                    <a:lnTo>
                      <a:pt x="104" y="145"/>
                    </a:lnTo>
                    <a:lnTo>
                      <a:pt x="104" y="145"/>
                    </a:lnTo>
                    <a:lnTo>
                      <a:pt x="104" y="145"/>
                    </a:lnTo>
                    <a:lnTo>
                      <a:pt x="102" y="145"/>
                    </a:lnTo>
                    <a:lnTo>
                      <a:pt x="101" y="144"/>
                    </a:lnTo>
                    <a:lnTo>
                      <a:pt x="101" y="144"/>
                    </a:lnTo>
                    <a:lnTo>
                      <a:pt x="101" y="144"/>
                    </a:lnTo>
                    <a:lnTo>
                      <a:pt x="101" y="144"/>
                    </a:lnTo>
                    <a:lnTo>
                      <a:pt x="101" y="142"/>
                    </a:lnTo>
                    <a:lnTo>
                      <a:pt x="99" y="142"/>
                    </a:lnTo>
                    <a:lnTo>
                      <a:pt x="97" y="142"/>
                    </a:lnTo>
                    <a:lnTo>
                      <a:pt x="97" y="142"/>
                    </a:lnTo>
                    <a:lnTo>
                      <a:pt x="96" y="142"/>
                    </a:lnTo>
                    <a:lnTo>
                      <a:pt x="96" y="142"/>
                    </a:lnTo>
                    <a:lnTo>
                      <a:pt x="94" y="142"/>
                    </a:lnTo>
                    <a:lnTo>
                      <a:pt x="93" y="142"/>
                    </a:lnTo>
                    <a:lnTo>
                      <a:pt x="93" y="141"/>
                    </a:lnTo>
                    <a:lnTo>
                      <a:pt x="93" y="141"/>
                    </a:lnTo>
                    <a:lnTo>
                      <a:pt x="93" y="142"/>
                    </a:lnTo>
                    <a:lnTo>
                      <a:pt x="93" y="142"/>
                    </a:lnTo>
                    <a:lnTo>
                      <a:pt x="85" y="144"/>
                    </a:lnTo>
                    <a:lnTo>
                      <a:pt x="83" y="144"/>
                    </a:lnTo>
                    <a:lnTo>
                      <a:pt x="82" y="145"/>
                    </a:lnTo>
                    <a:lnTo>
                      <a:pt x="80" y="145"/>
                    </a:lnTo>
                    <a:lnTo>
                      <a:pt x="80" y="145"/>
                    </a:lnTo>
                    <a:lnTo>
                      <a:pt x="78" y="147"/>
                    </a:lnTo>
                    <a:lnTo>
                      <a:pt x="78" y="147"/>
                    </a:lnTo>
                    <a:lnTo>
                      <a:pt x="77" y="147"/>
                    </a:lnTo>
                    <a:lnTo>
                      <a:pt x="77" y="147"/>
                    </a:lnTo>
                    <a:lnTo>
                      <a:pt x="75" y="147"/>
                    </a:lnTo>
                    <a:lnTo>
                      <a:pt x="74" y="147"/>
                    </a:lnTo>
                    <a:lnTo>
                      <a:pt x="74" y="147"/>
                    </a:lnTo>
                    <a:lnTo>
                      <a:pt x="74" y="145"/>
                    </a:lnTo>
                    <a:lnTo>
                      <a:pt x="72" y="145"/>
                    </a:lnTo>
                    <a:lnTo>
                      <a:pt x="72" y="145"/>
                    </a:lnTo>
                    <a:lnTo>
                      <a:pt x="71" y="145"/>
                    </a:lnTo>
                    <a:lnTo>
                      <a:pt x="71" y="144"/>
                    </a:lnTo>
                    <a:lnTo>
                      <a:pt x="67" y="144"/>
                    </a:lnTo>
                    <a:lnTo>
                      <a:pt x="67" y="144"/>
                    </a:lnTo>
                    <a:lnTo>
                      <a:pt x="66" y="144"/>
                    </a:lnTo>
                    <a:lnTo>
                      <a:pt x="66" y="147"/>
                    </a:lnTo>
                    <a:lnTo>
                      <a:pt x="66" y="147"/>
                    </a:lnTo>
                    <a:lnTo>
                      <a:pt x="64" y="148"/>
                    </a:lnTo>
                    <a:lnTo>
                      <a:pt x="64" y="148"/>
                    </a:lnTo>
                    <a:lnTo>
                      <a:pt x="63" y="148"/>
                    </a:lnTo>
                    <a:lnTo>
                      <a:pt x="63" y="148"/>
                    </a:lnTo>
                    <a:lnTo>
                      <a:pt x="63" y="147"/>
                    </a:lnTo>
                    <a:lnTo>
                      <a:pt x="63" y="147"/>
                    </a:lnTo>
                    <a:lnTo>
                      <a:pt x="61" y="147"/>
                    </a:lnTo>
                    <a:lnTo>
                      <a:pt x="61" y="147"/>
                    </a:lnTo>
                    <a:lnTo>
                      <a:pt x="61" y="147"/>
                    </a:lnTo>
                    <a:lnTo>
                      <a:pt x="61" y="145"/>
                    </a:lnTo>
                    <a:lnTo>
                      <a:pt x="61" y="145"/>
                    </a:lnTo>
                    <a:lnTo>
                      <a:pt x="60" y="145"/>
                    </a:lnTo>
                    <a:lnTo>
                      <a:pt x="58" y="144"/>
                    </a:lnTo>
                    <a:lnTo>
                      <a:pt x="56" y="144"/>
                    </a:lnTo>
                    <a:lnTo>
                      <a:pt x="56" y="144"/>
                    </a:lnTo>
                    <a:lnTo>
                      <a:pt x="56" y="144"/>
                    </a:lnTo>
                    <a:lnTo>
                      <a:pt x="55" y="144"/>
                    </a:lnTo>
                    <a:lnTo>
                      <a:pt x="53" y="142"/>
                    </a:lnTo>
                    <a:lnTo>
                      <a:pt x="52" y="142"/>
                    </a:lnTo>
                    <a:lnTo>
                      <a:pt x="49" y="141"/>
                    </a:lnTo>
                    <a:lnTo>
                      <a:pt x="49" y="141"/>
                    </a:lnTo>
                    <a:lnTo>
                      <a:pt x="47" y="141"/>
                    </a:lnTo>
                    <a:lnTo>
                      <a:pt x="49" y="142"/>
                    </a:lnTo>
                    <a:lnTo>
                      <a:pt x="47" y="142"/>
                    </a:lnTo>
                    <a:lnTo>
                      <a:pt x="44" y="142"/>
                    </a:lnTo>
                    <a:lnTo>
                      <a:pt x="44" y="142"/>
                    </a:lnTo>
                    <a:lnTo>
                      <a:pt x="44" y="142"/>
                    </a:lnTo>
                    <a:lnTo>
                      <a:pt x="42" y="141"/>
                    </a:lnTo>
                    <a:lnTo>
                      <a:pt x="42" y="141"/>
                    </a:lnTo>
                    <a:lnTo>
                      <a:pt x="42" y="142"/>
                    </a:lnTo>
                    <a:lnTo>
                      <a:pt x="42" y="142"/>
                    </a:lnTo>
                    <a:lnTo>
                      <a:pt x="41" y="141"/>
                    </a:lnTo>
                    <a:lnTo>
                      <a:pt x="39" y="141"/>
                    </a:lnTo>
                    <a:lnTo>
                      <a:pt x="39" y="141"/>
                    </a:lnTo>
                    <a:lnTo>
                      <a:pt x="37" y="141"/>
                    </a:lnTo>
                    <a:lnTo>
                      <a:pt x="37" y="142"/>
                    </a:lnTo>
                    <a:lnTo>
                      <a:pt x="37" y="142"/>
                    </a:lnTo>
                    <a:lnTo>
                      <a:pt x="37" y="142"/>
                    </a:lnTo>
                    <a:lnTo>
                      <a:pt x="39" y="142"/>
                    </a:lnTo>
                    <a:lnTo>
                      <a:pt x="39" y="142"/>
                    </a:lnTo>
                    <a:lnTo>
                      <a:pt x="39" y="142"/>
                    </a:lnTo>
                    <a:lnTo>
                      <a:pt x="39" y="142"/>
                    </a:lnTo>
                    <a:lnTo>
                      <a:pt x="39" y="144"/>
                    </a:lnTo>
                    <a:lnTo>
                      <a:pt x="37" y="144"/>
                    </a:lnTo>
                    <a:lnTo>
                      <a:pt x="37" y="144"/>
                    </a:lnTo>
                    <a:lnTo>
                      <a:pt x="37" y="144"/>
                    </a:lnTo>
                    <a:lnTo>
                      <a:pt x="36" y="144"/>
                    </a:lnTo>
                    <a:lnTo>
                      <a:pt x="34" y="144"/>
                    </a:lnTo>
                    <a:lnTo>
                      <a:pt x="33" y="144"/>
                    </a:lnTo>
                    <a:lnTo>
                      <a:pt x="30" y="144"/>
                    </a:lnTo>
                    <a:lnTo>
                      <a:pt x="26" y="144"/>
                    </a:lnTo>
                    <a:lnTo>
                      <a:pt x="26" y="144"/>
                    </a:lnTo>
                    <a:lnTo>
                      <a:pt x="25" y="144"/>
                    </a:lnTo>
                    <a:lnTo>
                      <a:pt x="25" y="142"/>
                    </a:lnTo>
                    <a:lnTo>
                      <a:pt x="25" y="141"/>
                    </a:lnTo>
                    <a:lnTo>
                      <a:pt x="25" y="137"/>
                    </a:lnTo>
                    <a:lnTo>
                      <a:pt x="26" y="136"/>
                    </a:lnTo>
                    <a:lnTo>
                      <a:pt x="25" y="134"/>
                    </a:lnTo>
                    <a:lnTo>
                      <a:pt x="26" y="133"/>
                    </a:lnTo>
                    <a:lnTo>
                      <a:pt x="26" y="131"/>
                    </a:lnTo>
                    <a:lnTo>
                      <a:pt x="28" y="128"/>
                    </a:lnTo>
                    <a:lnTo>
                      <a:pt x="28" y="126"/>
                    </a:lnTo>
                    <a:lnTo>
                      <a:pt x="30" y="125"/>
                    </a:lnTo>
                    <a:lnTo>
                      <a:pt x="30" y="123"/>
                    </a:lnTo>
                    <a:lnTo>
                      <a:pt x="33" y="120"/>
                    </a:lnTo>
                    <a:lnTo>
                      <a:pt x="33" y="120"/>
                    </a:lnTo>
                    <a:lnTo>
                      <a:pt x="33" y="119"/>
                    </a:lnTo>
                    <a:lnTo>
                      <a:pt x="33" y="117"/>
                    </a:lnTo>
                    <a:lnTo>
                      <a:pt x="31" y="117"/>
                    </a:lnTo>
                    <a:lnTo>
                      <a:pt x="28" y="117"/>
                    </a:lnTo>
                    <a:lnTo>
                      <a:pt x="26" y="117"/>
                    </a:lnTo>
                    <a:lnTo>
                      <a:pt x="25" y="115"/>
                    </a:lnTo>
                    <a:lnTo>
                      <a:pt x="23" y="114"/>
                    </a:lnTo>
                    <a:lnTo>
                      <a:pt x="23" y="114"/>
                    </a:lnTo>
                    <a:lnTo>
                      <a:pt x="22" y="115"/>
                    </a:lnTo>
                    <a:lnTo>
                      <a:pt x="20" y="115"/>
                    </a:lnTo>
                    <a:lnTo>
                      <a:pt x="19" y="115"/>
                    </a:lnTo>
                    <a:lnTo>
                      <a:pt x="19" y="115"/>
                    </a:lnTo>
                    <a:lnTo>
                      <a:pt x="17" y="115"/>
                    </a:lnTo>
                    <a:lnTo>
                      <a:pt x="17" y="115"/>
                    </a:lnTo>
                    <a:lnTo>
                      <a:pt x="17" y="114"/>
                    </a:lnTo>
                    <a:lnTo>
                      <a:pt x="17" y="114"/>
                    </a:lnTo>
                    <a:lnTo>
                      <a:pt x="15" y="114"/>
                    </a:lnTo>
                    <a:lnTo>
                      <a:pt x="15" y="114"/>
                    </a:lnTo>
                    <a:lnTo>
                      <a:pt x="14" y="114"/>
                    </a:lnTo>
                    <a:lnTo>
                      <a:pt x="14" y="114"/>
                    </a:lnTo>
                    <a:lnTo>
                      <a:pt x="14" y="114"/>
                    </a:lnTo>
                    <a:lnTo>
                      <a:pt x="11" y="112"/>
                    </a:lnTo>
                    <a:lnTo>
                      <a:pt x="11" y="112"/>
                    </a:lnTo>
                    <a:lnTo>
                      <a:pt x="11" y="111"/>
                    </a:lnTo>
                    <a:lnTo>
                      <a:pt x="11" y="111"/>
                    </a:lnTo>
                    <a:lnTo>
                      <a:pt x="9" y="109"/>
                    </a:lnTo>
                    <a:lnTo>
                      <a:pt x="8" y="109"/>
                    </a:lnTo>
                    <a:lnTo>
                      <a:pt x="8" y="109"/>
                    </a:lnTo>
                    <a:lnTo>
                      <a:pt x="8" y="108"/>
                    </a:lnTo>
                    <a:lnTo>
                      <a:pt x="8" y="106"/>
                    </a:lnTo>
                    <a:lnTo>
                      <a:pt x="9" y="106"/>
                    </a:lnTo>
                    <a:lnTo>
                      <a:pt x="9" y="104"/>
                    </a:lnTo>
                    <a:lnTo>
                      <a:pt x="9" y="104"/>
                    </a:lnTo>
                    <a:lnTo>
                      <a:pt x="9" y="103"/>
                    </a:lnTo>
                    <a:lnTo>
                      <a:pt x="9" y="103"/>
                    </a:lnTo>
                    <a:lnTo>
                      <a:pt x="9" y="103"/>
                    </a:lnTo>
                    <a:lnTo>
                      <a:pt x="8" y="101"/>
                    </a:lnTo>
                    <a:lnTo>
                      <a:pt x="6" y="101"/>
                    </a:lnTo>
                    <a:lnTo>
                      <a:pt x="6" y="100"/>
                    </a:lnTo>
                    <a:lnTo>
                      <a:pt x="4" y="100"/>
                    </a:lnTo>
                    <a:lnTo>
                      <a:pt x="4" y="98"/>
                    </a:lnTo>
                    <a:lnTo>
                      <a:pt x="4" y="96"/>
                    </a:lnTo>
                    <a:lnTo>
                      <a:pt x="4" y="96"/>
                    </a:lnTo>
                    <a:lnTo>
                      <a:pt x="4" y="96"/>
                    </a:lnTo>
                    <a:lnTo>
                      <a:pt x="4" y="95"/>
                    </a:lnTo>
                    <a:lnTo>
                      <a:pt x="8" y="93"/>
                    </a:lnTo>
                    <a:lnTo>
                      <a:pt x="8" y="92"/>
                    </a:lnTo>
                    <a:lnTo>
                      <a:pt x="8" y="90"/>
                    </a:lnTo>
                    <a:lnTo>
                      <a:pt x="8" y="90"/>
                    </a:lnTo>
                    <a:lnTo>
                      <a:pt x="6" y="89"/>
                    </a:lnTo>
                    <a:lnTo>
                      <a:pt x="4" y="89"/>
                    </a:lnTo>
                    <a:lnTo>
                      <a:pt x="4" y="89"/>
                    </a:lnTo>
                    <a:lnTo>
                      <a:pt x="6" y="87"/>
                    </a:lnTo>
                    <a:lnTo>
                      <a:pt x="4" y="87"/>
                    </a:lnTo>
                    <a:lnTo>
                      <a:pt x="4" y="85"/>
                    </a:lnTo>
                    <a:lnTo>
                      <a:pt x="3" y="85"/>
                    </a:lnTo>
                    <a:lnTo>
                      <a:pt x="3" y="84"/>
                    </a:lnTo>
                    <a:lnTo>
                      <a:pt x="3" y="82"/>
                    </a:lnTo>
                    <a:lnTo>
                      <a:pt x="3" y="81"/>
                    </a:lnTo>
                    <a:lnTo>
                      <a:pt x="1" y="81"/>
                    </a:lnTo>
                    <a:lnTo>
                      <a:pt x="1" y="81"/>
                    </a:lnTo>
                    <a:lnTo>
                      <a:pt x="1" y="79"/>
                    </a:lnTo>
                    <a:lnTo>
                      <a:pt x="0" y="79"/>
                    </a:lnTo>
                    <a:lnTo>
                      <a:pt x="1" y="79"/>
                    </a:lnTo>
                    <a:lnTo>
                      <a:pt x="1" y="79"/>
                    </a:lnTo>
                    <a:lnTo>
                      <a:pt x="1" y="79"/>
                    </a:lnTo>
                    <a:lnTo>
                      <a:pt x="4" y="78"/>
                    </a:lnTo>
                    <a:lnTo>
                      <a:pt x="4" y="76"/>
                    </a:lnTo>
                    <a:lnTo>
                      <a:pt x="4" y="76"/>
                    </a:lnTo>
                    <a:lnTo>
                      <a:pt x="4" y="76"/>
                    </a:lnTo>
                    <a:lnTo>
                      <a:pt x="3" y="76"/>
                    </a:lnTo>
                    <a:lnTo>
                      <a:pt x="3" y="76"/>
                    </a:lnTo>
                    <a:lnTo>
                      <a:pt x="4" y="73"/>
                    </a:lnTo>
                    <a:lnTo>
                      <a:pt x="6" y="71"/>
                    </a:lnTo>
                    <a:lnTo>
                      <a:pt x="6" y="71"/>
                    </a:lnTo>
                    <a:lnTo>
                      <a:pt x="6" y="70"/>
                    </a:lnTo>
                    <a:lnTo>
                      <a:pt x="4" y="70"/>
                    </a:lnTo>
                    <a:lnTo>
                      <a:pt x="4" y="68"/>
                    </a:lnTo>
                    <a:lnTo>
                      <a:pt x="4" y="68"/>
                    </a:lnTo>
                    <a:lnTo>
                      <a:pt x="3" y="67"/>
                    </a:lnTo>
                    <a:lnTo>
                      <a:pt x="1" y="65"/>
                    </a:lnTo>
                    <a:lnTo>
                      <a:pt x="1" y="65"/>
                    </a:lnTo>
                    <a:lnTo>
                      <a:pt x="3" y="63"/>
                    </a:lnTo>
                    <a:lnTo>
                      <a:pt x="4" y="63"/>
                    </a:lnTo>
                    <a:lnTo>
                      <a:pt x="4" y="63"/>
                    </a:lnTo>
                    <a:lnTo>
                      <a:pt x="4" y="63"/>
                    </a:lnTo>
                    <a:lnTo>
                      <a:pt x="8" y="63"/>
                    </a:lnTo>
                    <a:lnTo>
                      <a:pt x="8" y="63"/>
                    </a:lnTo>
                    <a:lnTo>
                      <a:pt x="8" y="63"/>
                    </a:lnTo>
                    <a:lnTo>
                      <a:pt x="9" y="63"/>
                    </a:lnTo>
                    <a:lnTo>
                      <a:pt x="11" y="63"/>
                    </a:lnTo>
                    <a:lnTo>
                      <a:pt x="14" y="62"/>
                    </a:lnTo>
                    <a:lnTo>
                      <a:pt x="14" y="62"/>
                    </a:lnTo>
                    <a:lnTo>
                      <a:pt x="14" y="62"/>
                    </a:lnTo>
                    <a:lnTo>
                      <a:pt x="14" y="60"/>
                    </a:lnTo>
                    <a:lnTo>
                      <a:pt x="12" y="60"/>
                    </a:lnTo>
                    <a:lnTo>
                      <a:pt x="12" y="60"/>
                    </a:lnTo>
                    <a:lnTo>
                      <a:pt x="12" y="59"/>
                    </a:lnTo>
                    <a:lnTo>
                      <a:pt x="14" y="59"/>
                    </a:lnTo>
                    <a:lnTo>
                      <a:pt x="14" y="59"/>
                    </a:lnTo>
                    <a:lnTo>
                      <a:pt x="15" y="59"/>
                    </a:lnTo>
                    <a:lnTo>
                      <a:pt x="17" y="57"/>
                    </a:lnTo>
                    <a:lnTo>
                      <a:pt x="17" y="56"/>
                    </a:lnTo>
                    <a:lnTo>
                      <a:pt x="17" y="54"/>
                    </a:lnTo>
                    <a:lnTo>
                      <a:pt x="17" y="54"/>
                    </a:lnTo>
                    <a:lnTo>
                      <a:pt x="17" y="52"/>
                    </a:lnTo>
                    <a:lnTo>
                      <a:pt x="17" y="52"/>
                    </a:lnTo>
                    <a:lnTo>
                      <a:pt x="15" y="52"/>
                    </a:lnTo>
                    <a:lnTo>
                      <a:pt x="14" y="52"/>
                    </a:lnTo>
                    <a:lnTo>
                      <a:pt x="14" y="52"/>
                    </a:lnTo>
                    <a:lnTo>
                      <a:pt x="12" y="51"/>
                    </a:lnTo>
                    <a:lnTo>
                      <a:pt x="12" y="51"/>
                    </a:lnTo>
                    <a:lnTo>
                      <a:pt x="12" y="49"/>
                    </a:lnTo>
                    <a:lnTo>
                      <a:pt x="12" y="49"/>
                    </a:lnTo>
                    <a:lnTo>
                      <a:pt x="12" y="49"/>
                    </a:lnTo>
                    <a:lnTo>
                      <a:pt x="12" y="49"/>
                    </a:lnTo>
                    <a:lnTo>
                      <a:pt x="14" y="48"/>
                    </a:lnTo>
                    <a:lnTo>
                      <a:pt x="17" y="48"/>
                    </a:lnTo>
                    <a:lnTo>
                      <a:pt x="17" y="48"/>
                    </a:lnTo>
                    <a:lnTo>
                      <a:pt x="17" y="46"/>
                    </a:lnTo>
                    <a:lnTo>
                      <a:pt x="19" y="43"/>
                    </a:lnTo>
                    <a:lnTo>
                      <a:pt x="20" y="41"/>
                    </a:lnTo>
                    <a:lnTo>
                      <a:pt x="20" y="41"/>
                    </a:lnTo>
                    <a:lnTo>
                      <a:pt x="20" y="38"/>
                    </a:lnTo>
                    <a:lnTo>
                      <a:pt x="20" y="35"/>
                    </a:lnTo>
                    <a:lnTo>
                      <a:pt x="19" y="35"/>
                    </a:lnTo>
                    <a:lnTo>
                      <a:pt x="17" y="33"/>
                    </a:lnTo>
                    <a:lnTo>
                      <a:pt x="19" y="32"/>
                    </a:lnTo>
                    <a:lnTo>
                      <a:pt x="19" y="30"/>
                    </a:lnTo>
                    <a:lnTo>
                      <a:pt x="20" y="29"/>
                    </a:lnTo>
                    <a:lnTo>
                      <a:pt x="22" y="27"/>
                    </a:lnTo>
                    <a:lnTo>
                      <a:pt x="26" y="27"/>
                    </a:lnTo>
                    <a:lnTo>
                      <a:pt x="31" y="27"/>
                    </a:lnTo>
                    <a:lnTo>
                      <a:pt x="34" y="30"/>
                    </a:lnTo>
                    <a:lnTo>
                      <a:pt x="33" y="32"/>
                    </a:lnTo>
                    <a:lnTo>
                      <a:pt x="34" y="33"/>
                    </a:lnTo>
                    <a:lnTo>
                      <a:pt x="34" y="32"/>
                    </a:lnTo>
                    <a:lnTo>
                      <a:pt x="36" y="32"/>
                    </a:lnTo>
                    <a:lnTo>
                      <a:pt x="36" y="30"/>
                    </a:lnTo>
                    <a:lnTo>
                      <a:pt x="36" y="29"/>
                    </a:lnTo>
                    <a:lnTo>
                      <a:pt x="37" y="30"/>
                    </a:lnTo>
                    <a:lnTo>
                      <a:pt x="39" y="30"/>
                    </a:lnTo>
                    <a:lnTo>
                      <a:pt x="39" y="33"/>
                    </a:lnTo>
                    <a:lnTo>
                      <a:pt x="39" y="30"/>
                    </a:lnTo>
                    <a:lnTo>
                      <a:pt x="39" y="29"/>
                    </a:lnTo>
                    <a:lnTo>
                      <a:pt x="39" y="26"/>
                    </a:lnTo>
                    <a:lnTo>
                      <a:pt x="39" y="24"/>
                    </a:lnTo>
                    <a:lnTo>
                      <a:pt x="41" y="24"/>
                    </a:lnTo>
                    <a:lnTo>
                      <a:pt x="44" y="24"/>
                    </a:lnTo>
                    <a:lnTo>
                      <a:pt x="49" y="24"/>
                    </a:lnTo>
                    <a:lnTo>
                      <a:pt x="50" y="26"/>
                    </a:lnTo>
                    <a:lnTo>
                      <a:pt x="55" y="29"/>
                    </a:lnTo>
                    <a:lnTo>
                      <a:pt x="55" y="30"/>
                    </a:lnTo>
                    <a:lnTo>
                      <a:pt x="56" y="30"/>
                    </a:lnTo>
                    <a:lnTo>
                      <a:pt x="55" y="29"/>
                    </a:lnTo>
                    <a:lnTo>
                      <a:pt x="50" y="24"/>
                    </a:lnTo>
                    <a:lnTo>
                      <a:pt x="49" y="24"/>
                    </a:lnTo>
                    <a:lnTo>
                      <a:pt x="47" y="24"/>
                    </a:lnTo>
                    <a:lnTo>
                      <a:pt x="45" y="22"/>
                    </a:lnTo>
                    <a:lnTo>
                      <a:pt x="45" y="22"/>
                    </a:lnTo>
                    <a:lnTo>
                      <a:pt x="44" y="21"/>
                    </a:lnTo>
                    <a:lnTo>
                      <a:pt x="44" y="16"/>
                    </a:lnTo>
                    <a:lnTo>
                      <a:pt x="44" y="16"/>
                    </a:lnTo>
                    <a:lnTo>
                      <a:pt x="42" y="15"/>
                    </a:lnTo>
                    <a:lnTo>
                      <a:pt x="42" y="16"/>
                    </a:lnTo>
                    <a:lnTo>
                      <a:pt x="41" y="16"/>
                    </a:lnTo>
                    <a:lnTo>
                      <a:pt x="41" y="15"/>
                    </a:lnTo>
                    <a:lnTo>
                      <a:pt x="41" y="13"/>
                    </a:lnTo>
                    <a:lnTo>
                      <a:pt x="44" y="13"/>
                    </a:lnTo>
                    <a:lnTo>
                      <a:pt x="45" y="11"/>
                    </a:lnTo>
                    <a:lnTo>
                      <a:pt x="45" y="11"/>
                    </a:lnTo>
                    <a:lnTo>
                      <a:pt x="44" y="10"/>
                    </a:lnTo>
                    <a:lnTo>
                      <a:pt x="42" y="8"/>
                    </a:lnTo>
                    <a:lnTo>
                      <a:pt x="41" y="5"/>
                    </a:lnTo>
                    <a:lnTo>
                      <a:pt x="41" y="4"/>
                    </a:lnTo>
                    <a:close/>
                    <a:moveTo>
                      <a:pt x="41" y="4"/>
                    </a:moveTo>
                    <a:lnTo>
                      <a:pt x="41" y="4"/>
                    </a:lnTo>
                    <a:lnTo>
                      <a:pt x="41" y="4"/>
                    </a:lnTo>
                    <a:lnTo>
                      <a:pt x="41" y="4"/>
                    </a:lnTo>
                    <a:close/>
                    <a:moveTo>
                      <a:pt x="37" y="0"/>
                    </a:moveTo>
                    <a:lnTo>
                      <a:pt x="37" y="0"/>
                    </a:lnTo>
                    <a:lnTo>
                      <a:pt x="37" y="2"/>
                    </a:lnTo>
                    <a:lnTo>
                      <a:pt x="37" y="2"/>
                    </a:lnTo>
                    <a:lnTo>
                      <a:pt x="37" y="4"/>
                    </a:lnTo>
                    <a:lnTo>
                      <a:pt x="37" y="4"/>
                    </a:lnTo>
                    <a:lnTo>
                      <a:pt x="41" y="4"/>
                    </a:lnTo>
                    <a:lnTo>
                      <a:pt x="41" y="4"/>
                    </a:lnTo>
                    <a:lnTo>
                      <a:pt x="36" y="5"/>
                    </a:lnTo>
                    <a:lnTo>
                      <a:pt x="36" y="5"/>
                    </a:lnTo>
                    <a:lnTo>
                      <a:pt x="36" y="7"/>
                    </a:lnTo>
                    <a:lnTo>
                      <a:pt x="36" y="4"/>
                    </a:lnTo>
                    <a:lnTo>
                      <a:pt x="37" y="0"/>
                    </a:lnTo>
                    <a:close/>
                  </a:path>
                </a:pathLst>
              </a:custGeom>
              <a:solidFill>
                <a:schemeClr val="accent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2" name="Freeform 294">
                <a:extLst>
                  <a:ext uri="{FF2B5EF4-FFF2-40B4-BE49-F238E27FC236}">
                    <a16:creationId xmlns:a16="http://schemas.microsoft.com/office/drawing/2014/main" id="{8095992D-1B4B-42D2-9F6E-D118DF781264}"/>
                  </a:ext>
                </a:extLst>
              </p:cNvPr>
              <p:cNvSpPr>
                <a:spLocks/>
              </p:cNvSpPr>
              <p:nvPr/>
            </p:nvSpPr>
            <p:spPr bwMode="auto">
              <a:xfrm>
                <a:off x="6106107" y="2846799"/>
                <a:ext cx="187125" cy="89664"/>
              </a:xfrm>
              <a:custGeom>
                <a:avLst/>
                <a:gdLst>
                  <a:gd name="T0" fmla="*/ 35 w 96"/>
                  <a:gd name="T1" fmla="*/ 0 h 46"/>
                  <a:gd name="T2" fmla="*/ 36 w 96"/>
                  <a:gd name="T3" fmla="*/ 3 h 46"/>
                  <a:gd name="T4" fmla="*/ 38 w 96"/>
                  <a:gd name="T5" fmla="*/ 3 h 46"/>
                  <a:gd name="T6" fmla="*/ 41 w 96"/>
                  <a:gd name="T7" fmla="*/ 2 h 46"/>
                  <a:gd name="T8" fmla="*/ 46 w 96"/>
                  <a:gd name="T9" fmla="*/ 2 h 46"/>
                  <a:gd name="T10" fmla="*/ 47 w 96"/>
                  <a:gd name="T11" fmla="*/ 5 h 46"/>
                  <a:gd name="T12" fmla="*/ 54 w 96"/>
                  <a:gd name="T13" fmla="*/ 6 h 46"/>
                  <a:gd name="T14" fmla="*/ 57 w 96"/>
                  <a:gd name="T15" fmla="*/ 8 h 46"/>
                  <a:gd name="T16" fmla="*/ 62 w 96"/>
                  <a:gd name="T17" fmla="*/ 8 h 46"/>
                  <a:gd name="T18" fmla="*/ 62 w 96"/>
                  <a:gd name="T19" fmla="*/ 10 h 46"/>
                  <a:gd name="T20" fmla="*/ 60 w 96"/>
                  <a:gd name="T21" fmla="*/ 13 h 46"/>
                  <a:gd name="T22" fmla="*/ 63 w 96"/>
                  <a:gd name="T23" fmla="*/ 14 h 46"/>
                  <a:gd name="T24" fmla="*/ 66 w 96"/>
                  <a:gd name="T25" fmla="*/ 17 h 46"/>
                  <a:gd name="T26" fmla="*/ 71 w 96"/>
                  <a:gd name="T27" fmla="*/ 16 h 46"/>
                  <a:gd name="T28" fmla="*/ 69 w 96"/>
                  <a:gd name="T29" fmla="*/ 11 h 46"/>
                  <a:gd name="T30" fmla="*/ 77 w 96"/>
                  <a:gd name="T31" fmla="*/ 14 h 46"/>
                  <a:gd name="T32" fmla="*/ 81 w 96"/>
                  <a:gd name="T33" fmla="*/ 14 h 46"/>
                  <a:gd name="T34" fmla="*/ 79 w 96"/>
                  <a:gd name="T35" fmla="*/ 17 h 46"/>
                  <a:gd name="T36" fmla="*/ 82 w 96"/>
                  <a:gd name="T37" fmla="*/ 19 h 46"/>
                  <a:gd name="T38" fmla="*/ 85 w 96"/>
                  <a:gd name="T39" fmla="*/ 19 h 46"/>
                  <a:gd name="T40" fmla="*/ 87 w 96"/>
                  <a:gd name="T41" fmla="*/ 21 h 46"/>
                  <a:gd name="T42" fmla="*/ 90 w 96"/>
                  <a:gd name="T43" fmla="*/ 21 h 46"/>
                  <a:gd name="T44" fmla="*/ 93 w 96"/>
                  <a:gd name="T45" fmla="*/ 24 h 46"/>
                  <a:gd name="T46" fmla="*/ 96 w 96"/>
                  <a:gd name="T47" fmla="*/ 29 h 46"/>
                  <a:gd name="T48" fmla="*/ 93 w 96"/>
                  <a:gd name="T49" fmla="*/ 29 h 46"/>
                  <a:gd name="T50" fmla="*/ 90 w 96"/>
                  <a:gd name="T51" fmla="*/ 32 h 46"/>
                  <a:gd name="T52" fmla="*/ 87 w 96"/>
                  <a:gd name="T53" fmla="*/ 35 h 46"/>
                  <a:gd name="T54" fmla="*/ 84 w 96"/>
                  <a:gd name="T55" fmla="*/ 38 h 46"/>
                  <a:gd name="T56" fmla="*/ 82 w 96"/>
                  <a:gd name="T57" fmla="*/ 41 h 46"/>
                  <a:gd name="T58" fmla="*/ 73 w 96"/>
                  <a:gd name="T59" fmla="*/ 41 h 46"/>
                  <a:gd name="T60" fmla="*/ 69 w 96"/>
                  <a:gd name="T61" fmla="*/ 46 h 46"/>
                  <a:gd name="T62" fmla="*/ 66 w 96"/>
                  <a:gd name="T63" fmla="*/ 44 h 46"/>
                  <a:gd name="T64" fmla="*/ 63 w 96"/>
                  <a:gd name="T65" fmla="*/ 43 h 46"/>
                  <a:gd name="T66" fmla="*/ 57 w 96"/>
                  <a:gd name="T67" fmla="*/ 43 h 46"/>
                  <a:gd name="T68" fmla="*/ 51 w 96"/>
                  <a:gd name="T69" fmla="*/ 41 h 46"/>
                  <a:gd name="T70" fmla="*/ 44 w 96"/>
                  <a:gd name="T71" fmla="*/ 40 h 46"/>
                  <a:gd name="T72" fmla="*/ 41 w 96"/>
                  <a:gd name="T73" fmla="*/ 38 h 46"/>
                  <a:gd name="T74" fmla="*/ 40 w 96"/>
                  <a:gd name="T75" fmla="*/ 43 h 46"/>
                  <a:gd name="T76" fmla="*/ 35 w 96"/>
                  <a:gd name="T77" fmla="*/ 46 h 46"/>
                  <a:gd name="T78" fmla="*/ 30 w 96"/>
                  <a:gd name="T79" fmla="*/ 46 h 46"/>
                  <a:gd name="T80" fmla="*/ 25 w 96"/>
                  <a:gd name="T81" fmla="*/ 43 h 46"/>
                  <a:gd name="T82" fmla="*/ 21 w 96"/>
                  <a:gd name="T83" fmla="*/ 40 h 46"/>
                  <a:gd name="T84" fmla="*/ 17 w 96"/>
                  <a:gd name="T85" fmla="*/ 38 h 46"/>
                  <a:gd name="T86" fmla="*/ 13 w 96"/>
                  <a:gd name="T87" fmla="*/ 33 h 46"/>
                  <a:gd name="T88" fmla="*/ 8 w 96"/>
                  <a:gd name="T89" fmla="*/ 30 h 46"/>
                  <a:gd name="T90" fmla="*/ 5 w 96"/>
                  <a:gd name="T91" fmla="*/ 25 h 46"/>
                  <a:gd name="T92" fmla="*/ 5 w 96"/>
                  <a:gd name="T93" fmla="*/ 22 h 46"/>
                  <a:gd name="T94" fmla="*/ 5 w 96"/>
                  <a:gd name="T95" fmla="*/ 21 h 46"/>
                  <a:gd name="T96" fmla="*/ 0 w 96"/>
                  <a:gd name="T97" fmla="*/ 17 h 46"/>
                  <a:gd name="T98" fmla="*/ 0 w 96"/>
                  <a:gd name="T99" fmla="*/ 14 h 46"/>
                  <a:gd name="T100" fmla="*/ 2 w 96"/>
                  <a:gd name="T101" fmla="*/ 14 h 46"/>
                  <a:gd name="T102" fmla="*/ 5 w 96"/>
                  <a:gd name="T103" fmla="*/ 13 h 46"/>
                  <a:gd name="T104" fmla="*/ 10 w 96"/>
                  <a:gd name="T105" fmla="*/ 11 h 46"/>
                  <a:gd name="T106" fmla="*/ 13 w 96"/>
                  <a:gd name="T107" fmla="*/ 11 h 46"/>
                  <a:gd name="T108" fmla="*/ 16 w 96"/>
                  <a:gd name="T109" fmla="*/ 8 h 46"/>
                  <a:gd name="T110" fmla="*/ 19 w 96"/>
                  <a:gd name="T111" fmla="*/ 8 h 46"/>
                  <a:gd name="T112" fmla="*/ 21 w 96"/>
                  <a:gd name="T113" fmla="*/ 6 h 46"/>
                  <a:gd name="T114" fmla="*/ 28 w 96"/>
                  <a:gd name="T115" fmla="*/ 5 h 46"/>
                  <a:gd name="T116" fmla="*/ 32 w 96"/>
                  <a:gd name="T117" fmla="*/ 2 h 46"/>
                  <a:gd name="T118" fmla="*/ 32 w 96"/>
                  <a:gd name="T1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46">
                    <a:moveTo>
                      <a:pt x="32" y="0"/>
                    </a:moveTo>
                    <a:lnTo>
                      <a:pt x="33" y="0"/>
                    </a:lnTo>
                    <a:lnTo>
                      <a:pt x="35" y="0"/>
                    </a:lnTo>
                    <a:lnTo>
                      <a:pt x="35" y="0"/>
                    </a:lnTo>
                    <a:lnTo>
                      <a:pt x="35" y="2"/>
                    </a:lnTo>
                    <a:lnTo>
                      <a:pt x="36" y="2"/>
                    </a:lnTo>
                    <a:lnTo>
                      <a:pt x="36" y="2"/>
                    </a:lnTo>
                    <a:lnTo>
                      <a:pt x="36" y="3"/>
                    </a:lnTo>
                    <a:lnTo>
                      <a:pt x="36" y="3"/>
                    </a:lnTo>
                    <a:lnTo>
                      <a:pt x="38" y="5"/>
                    </a:lnTo>
                    <a:lnTo>
                      <a:pt x="38" y="5"/>
                    </a:lnTo>
                    <a:lnTo>
                      <a:pt x="38" y="3"/>
                    </a:lnTo>
                    <a:lnTo>
                      <a:pt x="40" y="3"/>
                    </a:lnTo>
                    <a:lnTo>
                      <a:pt x="40" y="3"/>
                    </a:lnTo>
                    <a:lnTo>
                      <a:pt x="41" y="3"/>
                    </a:lnTo>
                    <a:lnTo>
                      <a:pt x="41" y="2"/>
                    </a:lnTo>
                    <a:lnTo>
                      <a:pt x="41" y="0"/>
                    </a:lnTo>
                    <a:lnTo>
                      <a:pt x="41" y="0"/>
                    </a:lnTo>
                    <a:lnTo>
                      <a:pt x="43" y="0"/>
                    </a:lnTo>
                    <a:lnTo>
                      <a:pt x="46" y="2"/>
                    </a:lnTo>
                    <a:lnTo>
                      <a:pt x="46" y="3"/>
                    </a:lnTo>
                    <a:lnTo>
                      <a:pt x="46" y="3"/>
                    </a:lnTo>
                    <a:lnTo>
                      <a:pt x="47" y="5"/>
                    </a:lnTo>
                    <a:lnTo>
                      <a:pt x="47" y="5"/>
                    </a:lnTo>
                    <a:lnTo>
                      <a:pt x="49" y="5"/>
                    </a:lnTo>
                    <a:lnTo>
                      <a:pt x="51" y="5"/>
                    </a:lnTo>
                    <a:lnTo>
                      <a:pt x="52" y="6"/>
                    </a:lnTo>
                    <a:lnTo>
                      <a:pt x="54" y="6"/>
                    </a:lnTo>
                    <a:lnTo>
                      <a:pt x="55" y="6"/>
                    </a:lnTo>
                    <a:lnTo>
                      <a:pt x="55" y="6"/>
                    </a:lnTo>
                    <a:lnTo>
                      <a:pt x="55" y="8"/>
                    </a:lnTo>
                    <a:lnTo>
                      <a:pt x="57" y="8"/>
                    </a:lnTo>
                    <a:lnTo>
                      <a:pt x="57" y="8"/>
                    </a:lnTo>
                    <a:lnTo>
                      <a:pt x="60" y="8"/>
                    </a:lnTo>
                    <a:lnTo>
                      <a:pt x="62" y="8"/>
                    </a:lnTo>
                    <a:lnTo>
                      <a:pt x="62" y="8"/>
                    </a:lnTo>
                    <a:lnTo>
                      <a:pt x="62" y="10"/>
                    </a:lnTo>
                    <a:lnTo>
                      <a:pt x="62" y="10"/>
                    </a:lnTo>
                    <a:lnTo>
                      <a:pt x="62" y="10"/>
                    </a:lnTo>
                    <a:lnTo>
                      <a:pt x="62" y="10"/>
                    </a:lnTo>
                    <a:lnTo>
                      <a:pt x="60" y="11"/>
                    </a:lnTo>
                    <a:lnTo>
                      <a:pt x="60" y="11"/>
                    </a:lnTo>
                    <a:lnTo>
                      <a:pt x="58" y="11"/>
                    </a:lnTo>
                    <a:lnTo>
                      <a:pt x="60" y="13"/>
                    </a:lnTo>
                    <a:lnTo>
                      <a:pt x="60" y="13"/>
                    </a:lnTo>
                    <a:lnTo>
                      <a:pt x="62" y="13"/>
                    </a:lnTo>
                    <a:lnTo>
                      <a:pt x="62" y="13"/>
                    </a:lnTo>
                    <a:lnTo>
                      <a:pt x="63" y="14"/>
                    </a:lnTo>
                    <a:lnTo>
                      <a:pt x="65" y="17"/>
                    </a:lnTo>
                    <a:lnTo>
                      <a:pt x="65" y="17"/>
                    </a:lnTo>
                    <a:lnTo>
                      <a:pt x="66" y="17"/>
                    </a:lnTo>
                    <a:lnTo>
                      <a:pt x="66" y="17"/>
                    </a:lnTo>
                    <a:lnTo>
                      <a:pt x="68" y="17"/>
                    </a:lnTo>
                    <a:lnTo>
                      <a:pt x="68" y="16"/>
                    </a:lnTo>
                    <a:lnTo>
                      <a:pt x="69" y="16"/>
                    </a:lnTo>
                    <a:lnTo>
                      <a:pt x="71" y="16"/>
                    </a:lnTo>
                    <a:lnTo>
                      <a:pt x="71" y="14"/>
                    </a:lnTo>
                    <a:lnTo>
                      <a:pt x="69" y="13"/>
                    </a:lnTo>
                    <a:lnTo>
                      <a:pt x="68" y="11"/>
                    </a:lnTo>
                    <a:lnTo>
                      <a:pt x="69" y="11"/>
                    </a:lnTo>
                    <a:lnTo>
                      <a:pt x="69" y="11"/>
                    </a:lnTo>
                    <a:lnTo>
                      <a:pt x="73" y="13"/>
                    </a:lnTo>
                    <a:lnTo>
                      <a:pt x="76" y="14"/>
                    </a:lnTo>
                    <a:lnTo>
                      <a:pt x="77" y="14"/>
                    </a:lnTo>
                    <a:lnTo>
                      <a:pt x="79" y="14"/>
                    </a:lnTo>
                    <a:lnTo>
                      <a:pt x="81" y="14"/>
                    </a:lnTo>
                    <a:lnTo>
                      <a:pt x="81" y="14"/>
                    </a:lnTo>
                    <a:lnTo>
                      <a:pt x="81" y="14"/>
                    </a:lnTo>
                    <a:lnTo>
                      <a:pt x="81" y="16"/>
                    </a:lnTo>
                    <a:lnTo>
                      <a:pt x="81" y="16"/>
                    </a:lnTo>
                    <a:lnTo>
                      <a:pt x="79" y="17"/>
                    </a:lnTo>
                    <a:lnTo>
                      <a:pt x="79" y="17"/>
                    </a:lnTo>
                    <a:lnTo>
                      <a:pt x="79" y="17"/>
                    </a:lnTo>
                    <a:lnTo>
                      <a:pt x="81" y="17"/>
                    </a:lnTo>
                    <a:lnTo>
                      <a:pt x="81" y="19"/>
                    </a:lnTo>
                    <a:lnTo>
                      <a:pt x="82" y="19"/>
                    </a:lnTo>
                    <a:lnTo>
                      <a:pt x="82" y="21"/>
                    </a:lnTo>
                    <a:lnTo>
                      <a:pt x="84" y="21"/>
                    </a:lnTo>
                    <a:lnTo>
                      <a:pt x="85" y="19"/>
                    </a:lnTo>
                    <a:lnTo>
                      <a:pt x="85" y="19"/>
                    </a:lnTo>
                    <a:lnTo>
                      <a:pt x="85" y="19"/>
                    </a:lnTo>
                    <a:lnTo>
                      <a:pt x="85" y="19"/>
                    </a:lnTo>
                    <a:lnTo>
                      <a:pt x="87" y="19"/>
                    </a:lnTo>
                    <a:lnTo>
                      <a:pt x="87" y="21"/>
                    </a:lnTo>
                    <a:lnTo>
                      <a:pt x="88" y="21"/>
                    </a:lnTo>
                    <a:lnTo>
                      <a:pt x="88" y="21"/>
                    </a:lnTo>
                    <a:lnTo>
                      <a:pt x="90" y="21"/>
                    </a:lnTo>
                    <a:lnTo>
                      <a:pt x="90" y="21"/>
                    </a:lnTo>
                    <a:lnTo>
                      <a:pt x="93" y="22"/>
                    </a:lnTo>
                    <a:lnTo>
                      <a:pt x="93" y="22"/>
                    </a:lnTo>
                    <a:lnTo>
                      <a:pt x="93" y="22"/>
                    </a:lnTo>
                    <a:lnTo>
                      <a:pt x="93" y="24"/>
                    </a:lnTo>
                    <a:lnTo>
                      <a:pt x="93" y="24"/>
                    </a:lnTo>
                    <a:lnTo>
                      <a:pt x="96" y="27"/>
                    </a:lnTo>
                    <a:lnTo>
                      <a:pt x="96" y="29"/>
                    </a:lnTo>
                    <a:lnTo>
                      <a:pt x="96" y="29"/>
                    </a:lnTo>
                    <a:lnTo>
                      <a:pt x="96" y="29"/>
                    </a:lnTo>
                    <a:lnTo>
                      <a:pt x="96" y="29"/>
                    </a:lnTo>
                    <a:lnTo>
                      <a:pt x="95" y="30"/>
                    </a:lnTo>
                    <a:lnTo>
                      <a:pt x="93" y="29"/>
                    </a:lnTo>
                    <a:lnTo>
                      <a:pt x="93" y="30"/>
                    </a:lnTo>
                    <a:lnTo>
                      <a:pt x="92" y="30"/>
                    </a:lnTo>
                    <a:lnTo>
                      <a:pt x="92" y="32"/>
                    </a:lnTo>
                    <a:lnTo>
                      <a:pt x="90" y="32"/>
                    </a:lnTo>
                    <a:lnTo>
                      <a:pt x="90" y="32"/>
                    </a:lnTo>
                    <a:lnTo>
                      <a:pt x="87" y="33"/>
                    </a:lnTo>
                    <a:lnTo>
                      <a:pt x="87" y="35"/>
                    </a:lnTo>
                    <a:lnTo>
                      <a:pt x="87" y="35"/>
                    </a:lnTo>
                    <a:lnTo>
                      <a:pt x="87" y="36"/>
                    </a:lnTo>
                    <a:lnTo>
                      <a:pt x="87" y="38"/>
                    </a:lnTo>
                    <a:lnTo>
                      <a:pt x="85" y="38"/>
                    </a:lnTo>
                    <a:lnTo>
                      <a:pt x="84" y="38"/>
                    </a:lnTo>
                    <a:lnTo>
                      <a:pt x="84" y="38"/>
                    </a:lnTo>
                    <a:lnTo>
                      <a:pt x="84" y="40"/>
                    </a:lnTo>
                    <a:lnTo>
                      <a:pt x="82" y="40"/>
                    </a:lnTo>
                    <a:lnTo>
                      <a:pt x="82" y="41"/>
                    </a:lnTo>
                    <a:lnTo>
                      <a:pt x="79" y="41"/>
                    </a:lnTo>
                    <a:lnTo>
                      <a:pt x="77" y="41"/>
                    </a:lnTo>
                    <a:lnTo>
                      <a:pt x="74" y="41"/>
                    </a:lnTo>
                    <a:lnTo>
                      <a:pt x="73" y="41"/>
                    </a:lnTo>
                    <a:lnTo>
                      <a:pt x="73" y="41"/>
                    </a:lnTo>
                    <a:lnTo>
                      <a:pt x="71" y="43"/>
                    </a:lnTo>
                    <a:lnTo>
                      <a:pt x="71" y="44"/>
                    </a:lnTo>
                    <a:lnTo>
                      <a:pt x="69" y="46"/>
                    </a:lnTo>
                    <a:lnTo>
                      <a:pt x="69" y="46"/>
                    </a:lnTo>
                    <a:lnTo>
                      <a:pt x="69" y="44"/>
                    </a:lnTo>
                    <a:lnTo>
                      <a:pt x="68" y="44"/>
                    </a:lnTo>
                    <a:lnTo>
                      <a:pt x="66" y="44"/>
                    </a:lnTo>
                    <a:lnTo>
                      <a:pt x="66" y="43"/>
                    </a:lnTo>
                    <a:lnTo>
                      <a:pt x="65" y="43"/>
                    </a:lnTo>
                    <a:lnTo>
                      <a:pt x="63" y="43"/>
                    </a:lnTo>
                    <a:lnTo>
                      <a:pt x="63" y="43"/>
                    </a:lnTo>
                    <a:lnTo>
                      <a:pt x="62" y="43"/>
                    </a:lnTo>
                    <a:lnTo>
                      <a:pt x="62" y="43"/>
                    </a:lnTo>
                    <a:lnTo>
                      <a:pt x="58" y="43"/>
                    </a:lnTo>
                    <a:lnTo>
                      <a:pt x="57" y="43"/>
                    </a:lnTo>
                    <a:lnTo>
                      <a:pt x="54" y="41"/>
                    </a:lnTo>
                    <a:lnTo>
                      <a:pt x="52" y="41"/>
                    </a:lnTo>
                    <a:lnTo>
                      <a:pt x="52" y="41"/>
                    </a:lnTo>
                    <a:lnTo>
                      <a:pt x="51" y="41"/>
                    </a:lnTo>
                    <a:lnTo>
                      <a:pt x="47" y="40"/>
                    </a:lnTo>
                    <a:lnTo>
                      <a:pt x="46" y="40"/>
                    </a:lnTo>
                    <a:lnTo>
                      <a:pt x="46" y="40"/>
                    </a:lnTo>
                    <a:lnTo>
                      <a:pt x="44" y="40"/>
                    </a:lnTo>
                    <a:lnTo>
                      <a:pt x="44" y="40"/>
                    </a:lnTo>
                    <a:lnTo>
                      <a:pt x="44" y="40"/>
                    </a:lnTo>
                    <a:lnTo>
                      <a:pt x="43" y="38"/>
                    </a:lnTo>
                    <a:lnTo>
                      <a:pt x="41" y="38"/>
                    </a:lnTo>
                    <a:lnTo>
                      <a:pt x="41" y="38"/>
                    </a:lnTo>
                    <a:lnTo>
                      <a:pt x="41" y="41"/>
                    </a:lnTo>
                    <a:lnTo>
                      <a:pt x="41" y="43"/>
                    </a:lnTo>
                    <a:lnTo>
                      <a:pt x="40" y="43"/>
                    </a:lnTo>
                    <a:lnTo>
                      <a:pt x="38" y="43"/>
                    </a:lnTo>
                    <a:lnTo>
                      <a:pt x="38" y="44"/>
                    </a:lnTo>
                    <a:lnTo>
                      <a:pt x="36" y="46"/>
                    </a:lnTo>
                    <a:lnTo>
                      <a:pt x="35" y="46"/>
                    </a:lnTo>
                    <a:lnTo>
                      <a:pt x="35" y="46"/>
                    </a:lnTo>
                    <a:lnTo>
                      <a:pt x="33" y="46"/>
                    </a:lnTo>
                    <a:lnTo>
                      <a:pt x="33" y="46"/>
                    </a:lnTo>
                    <a:lnTo>
                      <a:pt x="30" y="46"/>
                    </a:lnTo>
                    <a:lnTo>
                      <a:pt x="28" y="46"/>
                    </a:lnTo>
                    <a:lnTo>
                      <a:pt x="27" y="44"/>
                    </a:lnTo>
                    <a:lnTo>
                      <a:pt x="25" y="44"/>
                    </a:lnTo>
                    <a:lnTo>
                      <a:pt x="25" y="43"/>
                    </a:lnTo>
                    <a:lnTo>
                      <a:pt x="24" y="43"/>
                    </a:lnTo>
                    <a:lnTo>
                      <a:pt x="24" y="41"/>
                    </a:lnTo>
                    <a:lnTo>
                      <a:pt x="22" y="41"/>
                    </a:lnTo>
                    <a:lnTo>
                      <a:pt x="21" y="40"/>
                    </a:lnTo>
                    <a:lnTo>
                      <a:pt x="19" y="40"/>
                    </a:lnTo>
                    <a:lnTo>
                      <a:pt x="19" y="40"/>
                    </a:lnTo>
                    <a:lnTo>
                      <a:pt x="17" y="38"/>
                    </a:lnTo>
                    <a:lnTo>
                      <a:pt x="17" y="38"/>
                    </a:lnTo>
                    <a:lnTo>
                      <a:pt x="17" y="36"/>
                    </a:lnTo>
                    <a:lnTo>
                      <a:pt x="16" y="36"/>
                    </a:lnTo>
                    <a:lnTo>
                      <a:pt x="14" y="35"/>
                    </a:lnTo>
                    <a:lnTo>
                      <a:pt x="13" y="33"/>
                    </a:lnTo>
                    <a:lnTo>
                      <a:pt x="11" y="32"/>
                    </a:lnTo>
                    <a:lnTo>
                      <a:pt x="10" y="32"/>
                    </a:lnTo>
                    <a:lnTo>
                      <a:pt x="10" y="32"/>
                    </a:lnTo>
                    <a:lnTo>
                      <a:pt x="8" y="30"/>
                    </a:lnTo>
                    <a:lnTo>
                      <a:pt x="8" y="30"/>
                    </a:lnTo>
                    <a:lnTo>
                      <a:pt x="6" y="27"/>
                    </a:lnTo>
                    <a:lnTo>
                      <a:pt x="5" y="27"/>
                    </a:lnTo>
                    <a:lnTo>
                      <a:pt x="5" y="25"/>
                    </a:lnTo>
                    <a:lnTo>
                      <a:pt x="5" y="25"/>
                    </a:lnTo>
                    <a:lnTo>
                      <a:pt x="3" y="25"/>
                    </a:lnTo>
                    <a:lnTo>
                      <a:pt x="5" y="24"/>
                    </a:lnTo>
                    <a:lnTo>
                      <a:pt x="5" y="22"/>
                    </a:lnTo>
                    <a:lnTo>
                      <a:pt x="5" y="22"/>
                    </a:lnTo>
                    <a:lnTo>
                      <a:pt x="6" y="22"/>
                    </a:lnTo>
                    <a:lnTo>
                      <a:pt x="6" y="22"/>
                    </a:lnTo>
                    <a:lnTo>
                      <a:pt x="5" y="21"/>
                    </a:lnTo>
                    <a:lnTo>
                      <a:pt x="3" y="19"/>
                    </a:lnTo>
                    <a:lnTo>
                      <a:pt x="2" y="19"/>
                    </a:lnTo>
                    <a:lnTo>
                      <a:pt x="2" y="17"/>
                    </a:lnTo>
                    <a:lnTo>
                      <a:pt x="0" y="17"/>
                    </a:lnTo>
                    <a:lnTo>
                      <a:pt x="0" y="16"/>
                    </a:lnTo>
                    <a:lnTo>
                      <a:pt x="0" y="16"/>
                    </a:lnTo>
                    <a:lnTo>
                      <a:pt x="0" y="14"/>
                    </a:lnTo>
                    <a:lnTo>
                      <a:pt x="0" y="14"/>
                    </a:lnTo>
                    <a:lnTo>
                      <a:pt x="0" y="14"/>
                    </a:lnTo>
                    <a:lnTo>
                      <a:pt x="0" y="14"/>
                    </a:lnTo>
                    <a:lnTo>
                      <a:pt x="0" y="14"/>
                    </a:lnTo>
                    <a:lnTo>
                      <a:pt x="2" y="14"/>
                    </a:lnTo>
                    <a:lnTo>
                      <a:pt x="2" y="16"/>
                    </a:lnTo>
                    <a:lnTo>
                      <a:pt x="3" y="16"/>
                    </a:lnTo>
                    <a:lnTo>
                      <a:pt x="3" y="14"/>
                    </a:lnTo>
                    <a:lnTo>
                      <a:pt x="5" y="13"/>
                    </a:lnTo>
                    <a:lnTo>
                      <a:pt x="6" y="13"/>
                    </a:lnTo>
                    <a:lnTo>
                      <a:pt x="8" y="13"/>
                    </a:lnTo>
                    <a:lnTo>
                      <a:pt x="8" y="13"/>
                    </a:lnTo>
                    <a:lnTo>
                      <a:pt x="10" y="11"/>
                    </a:lnTo>
                    <a:lnTo>
                      <a:pt x="11" y="11"/>
                    </a:lnTo>
                    <a:lnTo>
                      <a:pt x="11" y="13"/>
                    </a:lnTo>
                    <a:lnTo>
                      <a:pt x="13" y="11"/>
                    </a:lnTo>
                    <a:lnTo>
                      <a:pt x="13" y="11"/>
                    </a:lnTo>
                    <a:lnTo>
                      <a:pt x="13" y="11"/>
                    </a:lnTo>
                    <a:lnTo>
                      <a:pt x="16" y="10"/>
                    </a:lnTo>
                    <a:lnTo>
                      <a:pt x="16" y="8"/>
                    </a:lnTo>
                    <a:lnTo>
                      <a:pt x="16" y="8"/>
                    </a:lnTo>
                    <a:lnTo>
                      <a:pt x="17" y="8"/>
                    </a:lnTo>
                    <a:lnTo>
                      <a:pt x="17" y="8"/>
                    </a:lnTo>
                    <a:lnTo>
                      <a:pt x="17" y="8"/>
                    </a:lnTo>
                    <a:lnTo>
                      <a:pt x="19" y="8"/>
                    </a:lnTo>
                    <a:lnTo>
                      <a:pt x="19" y="8"/>
                    </a:lnTo>
                    <a:lnTo>
                      <a:pt x="19" y="8"/>
                    </a:lnTo>
                    <a:lnTo>
                      <a:pt x="21" y="6"/>
                    </a:lnTo>
                    <a:lnTo>
                      <a:pt x="21" y="6"/>
                    </a:lnTo>
                    <a:lnTo>
                      <a:pt x="22" y="6"/>
                    </a:lnTo>
                    <a:lnTo>
                      <a:pt x="25" y="5"/>
                    </a:lnTo>
                    <a:lnTo>
                      <a:pt x="27" y="5"/>
                    </a:lnTo>
                    <a:lnTo>
                      <a:pt x="28" y="5"/>
                    </a:lnTo>
                    <a:lnTo>
                      <a:pt x="30" y="3"/>
                    </a:lnTo>
                    <a:lnTo>
                      <a:pt x="33" y="3"/>
                    </a:lnTo>
                    <a:lnTo>
                      <a:pt x="33" y="2"/>
                    </a:lnTo>
                    <a:lnTo>
                      <a:pt x="32" y="2"/>
                    </a:lnTo>
                    <a:lnTo>
                      <a:pt x="32" y="2"/>
                    </a:lnTo>
                    <a:lnTo>
                      <a:pt x="30" y="0"/>
                    </a:lnTo>
                    <a:lnTo>
                      <a:pt x="32" y="0"/>
                    </a:lnTo>
                    <a:lnTo>
                      <a:pt x="32"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3" name="Freeform 295">
                <a:extLst>
                  <a:ext uri="{FF2B5EF4-FFF2-40B4-BE49-F238E27FC236}">
                    <a16:creationId xmlns:a16="http://schemas.microsoft.com/office/drawing/2014/main" id="{60D1F9A4-2E2C-40A6-8C37-0D5F927B9CE9}"/>
                  </a:ext>
                </a:extLst>
              </p:cNvPr>
              <p:cNvSpPr>
                <a:spLocks/>
              </p:cNvSpPr>
              <p:nvPr/>
            </p:nvSpPr>
            <p:spPr bwMode="auto">
              <a:xfrm>
                <a:off x="6675280" y="3375039"/>
                <a:ext cx="64325" cy="33137"/>
              </a:xfrm>
              <a:custGeom>
                <a:avLst/>
                <a:gdLst>
                  <a:gd name="T0" fmla="*/ 33 w 33"/>
                  <a:gd name="T1" fmla="*/ 0 h 17"/>
                  <a:gd name="T2" fmla="*/ 31 w 33"/>
                  <a:gd name="T3" fmla="*/ 0 h 17"/>
                  <a:gd name="T4" fmla="*/ 23 w 33"/>
                  <a:gd name="T5" fmla="*/ 5 h 17"/>
                  <a:gd name="T6" fmla="*/ 23 w 33"/>
                  <a:gd name="T7" fmla="*/ 6 h 17"/>
                  <a:gd name="T8" fmla="*/ 23 w 33"/>
                  <a:gd name="T9" fmla="*/ 8 h 17"/>
                  <a:gd name="T10" fmla="*/ 25 w 33"/>
                  <a:gd name="T11" fmla="*/ 10 h 17"/>
                  <a:gd name="T12" fmla="*/ 25 w 33"/>
                  <a:gd name="T13" fmla="*/ 10 h 17"/>
                  <a:gd name="T14" fmla="*/ 25 w 33"/>
                  <a:gd name="T15" fmla="*/ 11 h 17"/>
                  <a:gd name="T16" fmla="*/ 23 w 33"/>
                  <a:gd name="T17" fmla="*/ 11 h 17"/>
                  <a:gd name="T18" fmla="*/ 22 w 33"/>
                  <a:gd name="T19" fmla="*/ 11 h 17"/>
                  <a:gd name="T20" fmla="*/ 20 w 33"/>
                  <a:gd name="T21" fmla="*/ 11 h 17"/>
                  <a:gd name="T22" fmla="*/ 20 w 33"/>
                  <a:gd name="T23" fmla="*/ 11 h 17"/>
                  <a:gd name="T24" fmla="*/ 17 w 33"/>
                  <a:gd name="T25" fmla="*/ 13 h 17"/>
                  <a:gd name="T26" fmla="*/ 16 w 33"/>
                  <a:gd name="T27" fmla="*/ 14 h 17"/>
                  <a:gd name="T28" fmla="*/ 14 w 33"/>
                  <a:gd name="T29" fmla="*/ 14 h 17"/>
                  <a:gd name="T30" fmla="*/ 12 w 33"/>
                  <a:gd name="T31" fmla="*/ 16 h 17"/>
                  <a:gd name="T32" fmla="*/ 11 w 33"/>
                  <a:gd name="T33" fmla="*/ 16 h 17"/>
                  <a:gd name="T34" fmla="*/ 11 w 33"/>
                  <a:gd name="T35" fmla="*/ 16 h 17"/>
                  <a:gd name="T36" fmla="*/ 11 w 33"/>
                  <a:gd name="T37" fmla="*/ 16 h 17"/>
                  <a:gd name="T38" fmla="*/ 11 w 33"/>
                  <a:gd name="T39" fmla="*/ 17 h 17"/>
                  <a:gd name="T40" fmla="*/ 9 w 33"/>
                  <a:gd name="T41" fmla="*/ 17 h 17"/>
                  <a:gd name="T42" fmla="*/ 9 w 33"/>
                  <a:gd name="T43" fmla="*/ 17 h 17"/>
                  <a:gd name="T44" fmla="*/ 9 w 33"/>
                  <a:gd name="T45" fmla="*/ 16 h 17"/>
                  <a:gd name="T46" fmla="*/ 8 w 33"/>
                  <a:gd name="T47" fmla="*/ 16 h 17"/>
                  <a:gd name="T48" fmla="*/ 6 w 33"/>
                  <a:gd name="T49" fmla="*/ 16 h 17"/>
                  <a:gd name="T50" fmla="*/ 6 w 33"/>
                  <a:gd name="T51" fmla="*/ 16 h 17"/>
                  <a:gd name="T52" fmla="*/ 3 w 33"/>
                  <a:gd name="T53" fmla="*/ 16 h 17"/>
                  <a:gd name="T54" fmla="*/ 1 w 33"/>
                  <a:gd name="T55" fmla="*/ 14 h 17"/>
                  <a:gd name="T56" fmla="*/ 1 w 33"/>
                  <a:gd name="T57" fmla="*/ 14 h 17"/>
                  <a:gd name="T58" fmla="*/ 0 w 33"/>
                  <a:gd name="T59" fmla="*/ 11 h 17"/>
                  <a:gd name="T60" fmla="*/ 0 w 33"/>
                  <a:gd name="T61" fmla="*/ 10 h 17"/>
                  <a:gd name="T62" fmla="*/ 1 w 33"/>
                  <a:gd name="T63" fmla="*/ 10 h 17"/>
                  <a:gd name="T64" fmla="*/ 3 w 33"/>
                  <a:gd name="T65" fmla="*/ 10 h 17"/>
                  <a:gd name="T66" fmla="*/ 3 w 33"/>
                  <a:gd name="T67" fmla="*/ 8 h 17"/>
                  <a:gd name="T68" fmla="*/ 5 w 33"/>
                  <a:gd name="T69" fmla="*/ 8 h 17"/>
                  <a:gd name="T70" fmla="*/ 6 w 33"/>
                  <a:gd name="T71" fmla="*/ 8 h 17"/>
                  <a:gd name="T72" fmla="*/ 6 w 33"/>
                  <a:gd name="T73" fmla="*/ 8 h 17"/>
                  <a:gd name="T74" fmla="*/ 8 w 33"/>
                  <a:gd name="T75" fmla="*/ 8 h 17"/>
                  <a:gd name="T76" fmla="*/ 9 w 33"/>
                  <a:gd name="T77" fmla="*/ 6 h 17"/>
                  <a:gd name="T78" fmla="*/ 9 w 33"/>
                  <a:gd name="T79" fmla="*/ 3 h 17"/>
                  <a:gd name="T80" fmla="*/ 11 w 33"/>
                  <a:gd name="T81" fmla="*/ 5 h 17"/>
                  <a:gd name="T82" fmla="*/ 14 w 33"/>
                  <a:gd name="T83" fmla="*/ 5 h 17"/>
                  <a:gd name="T84" fmla="*/ 17 w 33"/>
                  <a:gd name="T85" fmla="*/ 5 h 17"/>
                  <a:gd name="T86" fmla="*/ 19 w 33"/>
                  <a:gd name="T87" fmla="*/ 5 h 17"/>
                  <a:gd name="T88" fmla="*/ 25 w 33"/>
                  <a:gd name="T89" fmla="*/ 3 h 17"/>
                  <a:gd name="T90" fmla="*/ 27 w 33"/>
                  <a:gd name="T91" fmla="*/ 2 h 17"/>
                  <a:gd name="T92" fmla="*/ 28 w 33"/>
                  <a:gd name="T93" fmla="*/ 2 h 17"/>
                  <a:gd name="T94" fmla="*/ 30 w 33"/>
                  <a:gd name="T95" fmla="*/ 0 h 17"/>
                  <a:gd name="T96" fmla="*/ 33 w 33"/>
                  <a:gd name="T9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17">
                    <a:moveTo>
                      <a:pt x="33" y="0"/>
                    </a:moveTo>
                    <a:lnTo>
                      <a:pt x="31" y="0"/>
                    </a:lnTo>
                    <a:lnTo>
                      <a:pt x="23" y="5"/>
                    </a:lnTo>
                    <a:lnTo>
                      <a:pt x="23" y="6"/>
                    </a:lnTo>
                    <a:lnTo>
                      <a:pt x="23" y="8"/>
                    </a:lnTo>
                    <a:lnTo>
                      <a:pt x="25" y="10"/>
                    </a:lnTo>
                    <a:lnTo>
                      <a:pt x="25" y="10"/>
                    </a:lnTo>
                    <a:lnTo>
                      <a:pt x="25" y="11"/>
                    </a:lnTo>
                    <a:lnTo>
                      <a:pt x="23" y="11"/>
                    </a:lnTo>
                    <a:lnTo>
                      <a:pt x="22" y="11"/>
                    </a:lnTo>
                    <a:lnTo>
                      <a:pt x="20" y="11"/>
                    </a:lnTo>
                    <a:lnTo>
                      <a:pt x="20" y="11"/>
                    </a:lnTo>
                    <a:lnTo>
                      <a:pt x="17" y="13"/>
                    </a:lnTo>
                    <a:lnTo>
                      <a:pt x="16" y="14"/>
                    </a:lnTo>
                    <a:lnTo>
                      <a:pt x="14" y="14"/>
                    </a:lnTo>
                    <a:lnTo>
                      <a:pt x="12" y="16"/>
                    </a:lnTo>
                    <a:lnTo>
                      <a:pt x="11" y="16"/>
                    </a:lnTo>
                    <a:lnTo>
                      <a:pt x="11" y="16"/>
                    </a:lnTo>
                    <a:lnTo>
                      <a:pt x="11" y="16"/>
                    </a:lnTo>
                    <a:lnTo>
                      <a:pt x="11" y="17"/>
                    </a:lnTo>
                    <a:lnTo>
                      <a:pt x="9" y="17"/>
                    </a:lnTo>
                    <a:lnTo>
                      <a:pt x="9" y="17"/>
                    </a:lnTo>
                    <a:lnTo>
                      <a:pt x="9" y="16"/>
                    </a:lnTo>
                    <a:lnTo>
                      <a:pt x="8" y="16"/>
                    </a:lnTo>
                    <a:lnTo>
                      <a:pt x="6" y="16"/>
                    </a:lnTo>
                    <a:lnTo>
                      <a:pt x="6" y="16"/>
                    </a:lnTo>
                    <a:lnTo>
                      <a:pt x="3" y="16"/>
                    </a:lnTo>
                    <a:lnTo>
                      <a:pt x="1" y="14"/>
                    </a:lnTo>
                    <a:lnTo>
                      <a:pt x="1" y="14"/>
                    </a:lnTo>
                    <a:lnTo>
                      <a:pt x="0" y="11"/>
                    </a:lnTo>
                    <a:lnTo>
                      <a:pt x="0" y="10"/>
                    </a:lnTo>
                    <a:lnTo>
                      <a:pt x="1" y="10"/>
                    </a:lnTo>
                    <a:lnTo>
                      <a:pt x="3" y="10"/>
                    </a:lnTo>
                    <a:lnTo>
                      <a:pt x="3" y="8"/>
                    </a:lnTo>
                    <a:lnTo>
                      <a:pt x="5" y="8"/>
                    </a:lnTo>
                    <a:lnTo>
                      <a:pt x="6" y="8"/>
                    </a:lnTo>
                    <a:lnTo>
                      <a:pt x="6" y="8"/>
                    </a:lnTo>
                    <a:lnTo>
                      <a:pt x="8" y="8"/>
                    </a:lnTo>
                    <a:lnTo>
                      <a:pt x="9" y="6"/>
                    </a:lnTo>
                    <a:lnTo>
                      <a:pt x="9" y="3"/>
                    </a:lnTo>
                    <a:lnTo>
                      <a:pt x="11" y="5"/>
                    </a:lnTo>
                    <a:lnTo>
                      <a:pt x="14" y="5"/>
                    </a:lnTo>
                    <a:lnTo>
                      <a:pt x="17" y="5"/>
                    </a:lnTo>
                    <a:lnTo>
                      <a:pt x="19" y="5"/>
                    </a:lnTo>
                    <a:lnTo>
                      <a:pt x="25" y="3"/>
                    </a:lnTo>
                    <a:lnTo>
                      <a:pt x="27" y="2"/>
                    </a:lnTo>
                    <a:lnTo>
                      <a:pt x="28" y="2"/>
                    </a:lnTo>
                    <a:lnTo>
                      <a:pt x="30" y="0"/>
                    </a:lnTo>
                    <a:lnTo>
                      <a:pt x="3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4" name="Freeform 296">
                <a:extLst>
                  <a:ext uri="{FF2B5EF4-FFF2-40B4-BE49-F238E27FC236}">
                    <a16:creationId xmlns:a16="http://schemas.microsoft.com/office/drawing/2014/main" id="{36B39D1E-F044-4BF3-AB5D-F8CAC5E366A1}"/>
                  </a:ext>
                </a:extLst>
              </p:cNvPr>
              <p:cNvSpPr>
                <a:spLocks noEditPoints="1"/>
              </p:cNvSpPr>
              <p:nvPr/>
            </p:nvSpPr>
            <p:spPr bwMode="auto">
              <a:xfrm>
                <a:off x="8491954" y="4708306"/>
                <a:ext cx="251450" cy="52630"/>
              </a:xfrm>
              <a:custGeom>
                <a:avLst/>
                <a:gdLst>
                  <a:gd name="T0" fmla="*/ 1 w 129"/>
                  <a:gd name="T1" fmla="*/ 25 h 27"/>
                  <a:gd name="T2" fmla="*/ 1 w 129"/>
                  <a:gd name="T3" fmla="*/ 25 h 27"/>
                  <a:gd name="T4" fmla="*/ 1 w 129"/>
                  <a:gd name="T5" fmla="*/ 27 h 27"/>
                  <a:gd name="T6" fmla="*/ 1 w 129"/>
                  <a:gd name="T7" fmla="*/ 27 h 27"/>
                  <a:gd name="T8" fmla="*/ 1 w 129"/>
                  <a:gd name="T9" fmla="*/ 27 h 27"/>
                  <a:gd name="T10" fmla="*/ 1 w 129"/>
                  <a:gd name="T11" fmla="*/ 27 h 27"/>
                  <a:gd name="T12" fmla="*/ 1 w 129"/>
                  <a:gd name="T13" fmla="*/ 27 h 27"/>
                  <a:gd name="T14" fmla="*/ 1 w 129"/>
                  <a:gd name="T15" fmla="*/ 27 h 27"/>
                  <a:gd name="T16" fmla="*/ 1 w 129"/>
                  <a:gd name="T17" fmla="*/ 27 h 27"/>
                  <a:gd name="T18" fmla="*/ 1 w 129"/>
                  <a:gd name="T19" fmla="*/ 27 h 27"/>
                  <a:gd name="T20" fmla="*/ 1 w 129"/>
                  <a:gd name="T21" fmla="*/ 25 h 27"/>
                  <a:gd name="T22" fmla="*/ 1 w 129"/>
                  <a:gd name="T23" fmla="*/ 25 h 27"/>
                  <a:gd name="T24" fmla="*/ 0 w 129"/>
                  <a:gd name="T25" fmla="*/ 25 h 27"/>
                  <a:gd name="T26" fmla="*/ 1 w 129"/>
                  <a:gd name="T27" fmla="*/ 25 h 27"/>
                  <a:gd name="T28" fmla="*/ 1 w 129"/>
                  <a:gd name="T29" fmla="*/ 25 h 27"/>
                  <a:gd name="T30" fmla="*/ 1 w 129"/>
                  <a:gd name="T31" fmla="*/ 25 h 27"/>
                  <a:gd name="T32" fmla="*/ 1 w 129"/>
                  <a:gd name="T33" fmla="*/ 25 h 27"/>
                  <a:gd name="T34" fmla="*/ 1 w 129"/>
                  <a:gd name="T35" fmla="*/ 25 h 27"/>
                  <a:gd name="T36" fmla="*/ 1 w 129"/>
                  <a:gd name="T37" fmla="*/ 27 h 27"/>
                  <a:gd name="T38" fmla="*/ 1 w 129"/>
                  <a:gd name="T39" fmla="*/ 27 h 27"/>
                  <a:gd name="T40" fmla="*/ 1 w 129"/>
                  <a:gd name="T41" fmla="*/ 27 h 27"/>
                  <a:gd name="T42" fmla="*/ 1 w 129"/>
                  <a:gd name="T43" fmla="*/ 27 h 27"/>
                  <a:gd name="T44" fmla="*/ 1 w 129"/>
                  <a:gd name="T45" fmla="*/ 27 h 27"/>
                  <a:gd name="T46" fmla="*/ 1 w 129"/>
                  <a:gd name="T47" fmla="*/ 27 h 27"/>
                  <a:gd name="T48" fmla="*/ 0 w 129"/>
                  <a:gd name="T49" fmla="*/ 25 h 27"/>
                  <a:gd name="T50" fmla="*/ 0 w 129"/>
                  <a:gd name="T51" fmla="*/ 25 h 27"/>
                  <a:gd name="T52" fmla="*/ 129 w 129"/>
                  <a:gd name="T53" fmla="*/ 0 h 27"/>
                  <a:gd name="T54" fmla="*/ 129 w 129"/>
                  <a:gd name="T55" fmla="*/ 1 h 27"/>
                  <a:gd name="T56" fmla="*/ 129 w 129"/>
                  <a:gd name="T57" fmla="*/ 3 h 27"/>
                  <a:gd name="T58" fmla="*/ 127 w 129"/>
                  <a:gd name="T59" fmla="*/ 1 h 27"/>
                  <a:gd name="T60" fmla="*/ 127 w 129"/>
                  <a:gd name="T61" fmla="*/ 1 h 27"/>
                  <a:gd name="T62" fmla="*/ 127 w 129"/>
                  <a:gd name="T63" fmla="*/ 1 h 27"/>
                  <a:gd name="T64" fmla="*/ 127 w 129"/>
                  <a:gd name="T65" fmla="*/ 1 h 27"/>
                  <a:gd name="T66" fmla="*/ 129 w 129"/>
                  <a:gd name="T67" fmla="*/ 1 h 27"/>
                  <a:gd name="T68" fmla="*/ 129 w 129"/>
                  <a:gd name="T6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9" h="27">
                    <a:moveTo>
                      <a:pt x="1" y="25"/>
                    </a:moveTo>
                    <a:lnTo>
                      <a:pt x="1" y="25"/>
                    </a:lnTo>
                    <a:lnTo>
                      <a:pt x="1" y="27"/>
                    </a:lnTo>
                    <a:lnTo>
                      <a:pt x="1" y="27"/>
                    </a:lnTo>
                    <a:lnTo>
                      <a:pt x="1" y="27"/>
                    </a:lnTo>
                    <a:lnTo>
                      <a:pt x="1" y="27"/>
                    </a:lnTo>
                    <a:lnTo>
                      <a:pt x="1" y="27"/>
                    </a:lnTo>
                    <a:lnTo>
                      <a:pt x="1" y="27"/>
                    </a:lnTo>
                    <a:lnTo>
                      <a:pt x="1" y="27"/>
                    </a:lnTo>
                    <a:lnTo>
                      <a:pt x="1" y="27"/>
                    </a:lnTo>
                    <a:lnTo>
                      <a:pt x="1" y="25"/>
                    </a:lnTo>
                    <a:lnTo>
                      <a:pt x="1" y="25"/>
                    </a:lnTo>
                    <a:close/>
                    <a:moveTo>
                      <a:pt x="0" y="25"/>
                    </a:moveTo>
                    <a:lnTo>
                      <a:pt x="1" y="25"/>
                    </a:lnTo>
                    <a:lnTo>
                      <a:pt x="1" y="25"/>
                    </a:lnTo>
                    <a:lnTo>
                      <a:pt x="1" y="25"/>
                    </a:lnTo>
                    <a:lnTo>
                      <a:pt x="1" y="25"/>
                    </a:lnTo>
                    <a:lnTo>
                      <a:pt x="1" y="25"/>
                    </a:lnTo>
                    <a:lnTo>
                      <a:pt x="1" y="27"/>
                    </a:lnTo>
                    <a:lnTo>
                      <a:pt x="1" y="27"/>
                    </a:lnTo>
                    <a:lnTo>
                      <a:pt x="1" y="27"/>
                    </a:lnTo>
                    <a:lnTo>
                      <a:pt x="1" y="27"/>
                    </a:lnTo>
                    <a:lnTo>
                      <a:pt x="1" y="27"/>
                    </a:lnTo>
                    <a:lnTo>
                      <a:pt x="1" y="27"/>
                    </a:lnTo>
                    <a:lnTo>
                      <a:pt x="0" y="25"/>
                    </a:lnTo>
                    <a:lnTo>
                      <a:pt x="0" y="25"/>
                    </a:lnTo>
                    <a:close/>
                    <a:moveTo>
                      <a:pt x="129" y="0"/>
                    </a:moveTo>
                    <a:lnTo>
                      <a:pt x="129" y="1"/>
                    </a:lnTo>
                    <a:lnTo>
                      <a:pt x="129" y="3"/>
                    </a:lnTo>
                    <a:lnTo>
                      <a:pt x="127" y="1"/>
                    </a:lnTo>
                    <a:lnTo>
                      <a:pt x="127" y="1"/>
                    </a:lnTo>
                    <a:lnTo>
                      <a:pt x="127" y="1"/>
                    </a:lnTo>
                    <a:lnTo>
                      <a:pt x="127" y="1"/>
                    </a:lnTo>
                    <a:lnTo>
                      <a:pt x="129" y="1"/>
                    </a:lnTo>
                    <a:lnTo>
                      <a:pt x="12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5" name="Freeform 297">
                <a:extLst>
                  <a:ext uri="{FF2B5EF4-FFF2-40B4-BE49-F238E27FC236}">
                    <a16:creationId xmlns:a16="http://schemas.microsoft.com/office/drawing/2014/main" id="{878F7AFC-264E-4138-A0F8-FA5CB7645B92}"/>
                  </a:ext>
                </a:extLst>
              </p:cNvPr>
              <p:cNvSpPr>
                <a:spLocks/>
              </p:cNvSpPr>
              <p:nvPr/>
            </p:nvSpPr>
            <p:spPr bwMode="auto">
              <a:xfrm>
                <a:off x="3815773" y="4068962"/>
                <a:ext cx="13645" cy="9747"/>
              </a:xfrm>
              <a:custGeom>
                <a:avLst/>
                <a:gdLst>
                  <a:gd name="T0" fmla="*/ 0 w 7"/>
                  <a:gd name="T1" fmla="*/ 0 h 5"/>
                  <a:gd name="T2" fmla="*/ 0 w 7"/>
                  <a:gd name="T3" fmla="*/ 0 h 5"/>
                  <a:gd name="T4" fmla="*/ 2 w 7"/>
                  <a:gd name="T5" fmla="*/ 0 h 5"/>
                  <a:gd name="T6" fmla="*/ 2 w 7"/>
                  <a:gd name="T7" fmla="*/ 2 h 5"/>
                  <a:gd name="T8" fmla="*/ 5 w 7"/>
                  <a:gd name="T9" fmla="*/ 3 h 5"/>
                  <a:gd name="T10" fmla="*/ 7 w 7"/>
                  <a:gd name="T11" fmla="*/ 5 h 5"/>
                  <a:gd name="T12" fmla="*/ 5 w 7"/>
                  <a:gd name="T13" fmla="*/ 5 h 5"/>
                  <a:gd name="T14" fmla="*/ 2 w 7"/>
                  <a:gd name="T15" fmla="*/ 3 h 5"/>
                  <a:gd name="T16" fmla="*/ 0 w 7"/>
                  <a:gd name="T17" fmla="*/ 0 h 5"/>
                  <a:gd name="T18" fmla="*/ 0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0" y="0"/>
                    </a:moveTo>
                    <a:lnTo>
                      <a:pt x="0" y="0"/>
                    </a:lnTo>
                    <a:lnTo>
                      <a:pt x="2" y="0"/>
                    </a:lnTo>
                    <a:lnTo>
                      <a:pt x="2" y="2"/>
                    </a:lnTo>
                    <a:lnTo>
                      <a:pt x="5" y="3"/>
                    </a:lnTo>
                    <a:lnTo>
                      <a:pt x="7" y="5"/>
                    </a:lnTo>
                    <a:lnTo>
                      <a:pt x="5" y="5"/>
                    </a:lnTo>
                    <a:lnTo>
                      <a:pt x="2" y="3"/>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6" name="Freeform 298">
                <a:extLst>
                  <a:ext uri="{FF2B5EF4-FFF2-40B4-BE49-F238E27FC236}">
                    <a16:creationId xmlns:a16="http://schemas.microsoft.com/office/drawing/2014/main" id="{7FF06109-CB44-4D4D-B015-09BF945B1875}"/>
                  </a:ext>
                </a:extLst>
              </p:cNvPr>
              <p:cNvSpPr>
                <a:spLocks noEditPoints="1"/>
              </p:cNvSpPr>
              <p:nvPr/>
            </p:nvSpPr>
            <p:spPr bwMode="auto">
              <a:xfrm>
                <a:off x="5049629" y="3930566"/>
                <a:ext cx="76020" cy="68223"/>
              </a:xfrm>
              <a:custGeom>
                <a:avLst/>
                <a:gdLst>
                  <a:gd name="T0" fmla="*/ 15 w 39"/>
                  <a:gd name="T1" fmla="*/ 32 h 35"/>
                  <a:gd name="T2" fmla="*/ 15 w 39"/>
                  <a:gd name="T3" fmla="*/ 35 h 35"/>
                  <a:gd name="T4" fmla="*/ 14 w 39"/>
                  <a:gd name="T5" fmla="*/ 35 h 35"/>
                  <a:gd name="T6" fmla="*/ 12 w 39"/>
                  <a:gd name="T7" fmla="*/ 33 h 35"/>
                  <a:gd name="T8" fmla="*/ 14 w 39"/>
                  <a:gd name="T9" fmla="*/ 32 h 35"/>
                  <a:gd name="T10" fmla="*/ 33 w 39"/>
                  <a:gd name="T11" fmla="*/ 27 h 35"/>
                  <a:gd name="T12" fmla="*/ 33 w 39"/>
                  <a:gd name="T13" fmla="*/ 30 h 35"/>
                  <a:gd name="T14" fmla="*/ 31 w 39"/>
                  <a:gd name="T15" fmla="*/ 30 h 35"/>
                  <a:gd name="T16" fmla="*/ 31 w 39"/>
                  <a:gd name="T17" fmla="*/ 29 h 35"/>
                  <a:gd name="T18" fmla="*/ 31 w 39"/>
                  <a:gd name="T19" fmla="*/ 27 h 35"/>
                  <a:gd name="T20" fmla="*/ 23 w 39"/>
                  <a:gd name="T21" fmla="*/ 27 h 35"/>
                  <a:gd name="T22" fmla="*/ 26 w 39"/>
                  <a:gd name="T23" fmla="*/ 30 h 35"/>
                  <a:gd name="T24" fmla="*/ 28 w 39"/>
                  <a:gd name="T25" fmla="*/ 32 h 35"/>
                  <a:gd name="T26" fmla="*/ 25 w 39"/>
                  <a:gd name="T27" fmla="*/ 33 h 35"/>
                  <a:gd name="T28" fmla="*/ 23 w 39"/>
                  <a:gd name="T29" fmla="*/ 32 h 35"/>
                  <a:gd name="T30" fmla="*/ 23 w 39"/>
                  <a:gd name="T31" fmla="*/ 29 h 35"/>
                  <a:gd name="T32" fmla="*/ 23 w 39"/>
                  <a:gd name="T33" fmla="*/ 27 h 35"/>
                  <a:gd name="T34" fmla="*/ 36 w 39"/>
                  <a:gd name="T35" fmla="*/ 14 h 35"/>
                  <a:gd name="T36" fmla="*/ 38 w 39"/>
                  <a:gd name="T37" fmla="*/ 14 h 35"/>
                  <a:gd name="T38" fmla="*/ 39 w 39"/>
                  <a:gd name="T39" fmla="*/ 16 h 35"/>
                  <a:gd name="T40" fmla="*/ 38 w 39"/>
                  <a:gd name="T41" fmla="*/ 18 h 35"/>
                  <a:gd name="T42" fmla="*/ 34 w 39"/>
                  <a:gd name="T43" fmla="*/ 18 h 35"/>
                  <a:gd name="T44" fmla="*/ 36 w 39"/>
                  <a:gd name="T45" fmla="*/ 14 h 35"/>
                  <a:gd name="T46" fmla="*/ 15 w 39"/>
                  <a:gd name="T47" fmla="*/ 8 h 35"/>
                  <a:gd name="T48" fmla="*/ 19 w 39"/>
                  <a:gd name="T49" fmla="*/ 10 h 35"/>
                  <a:gd name="T50" fmla="*/ 19 w 39"/>
                  <a:gd name="T51" fmla="*/ 10 h 35"/>
                  <a:gd name="T52" fmla="*/ 15 w 39"/>
                  <a:gd name="T53" fmla="*/ 10 h 35"/>
                  <a:gd name="T54" fmla="*/ 14 w 39"/>
                  <a:gd name="T55" fmla="*/ 8 h 35"/>
                  <a:gd name="T56" fmla="*/ 14 w 39"/>
                  <a:gd name="T57" fmla="*/ 8 h 35"/>
                  <a:gd name="T58" fmla="*/ 36 w 39"/>
                  <a:gd name="T59" fmla="*/ 7 h 35"/>
                  <a:gd name="T60" fmla="*/ 36 w 39"/>
                  <a:gd name="T61" fmla="*/ 8 h 35"/>
                  <a:gd name="T62" fmla="*/ 34 w 39"/>
                  <a:gd name="T63" fmla="*/ 8 h 35"/>
                  <a:gd name="T64" fmla="*/ 36 w 39"/>
                  <a:gd name="T65" fmla="*/ 5 h 35"/>
                  <a:gd name="T66" fmla="*/ 6 w 39"/>
                  <a:gd name="T67" fmla="*/ 3 h 35"/>
                  <a:gd name="T68" fmla="*/ 8 w 39"/>
                  <a:gd name="T69" fmla="*/ 5 h 35"/>
                  <a:gd name="T70" fmla="*/ 4 w 39"/>
                  <a:gd name="T71" fmla="*/ 7 h 35"/>
                  <a:gd name="T72" fmla="*/ 4 w 39"/>
                  <a:gd name="T73" fmla="*/ 5 h 35"/>
                  <a:gd name="T74" fmla="*/ 6 w 39"/>
                  <a:gd name="T75" fmla="*/ 3 h 35"/>
                  <a:gd name="T76" fmla="*/ 4 w 39"/>
                  <a:gd name="T77" fmla="*/ 0 h 35"/>
                  <a:gd name="T78" fmla="*/ 4 w 39"/>
                  <a:gd name="T79" fmla="*/ 2 h 35"/>
                  <a:gd name="T80" fmla="*/ 1 w 39"/>
                  <a:gd name="T81" fmla="*/ 3 h 35"/>
                  <a:gd name="T82" fmla="*/ 1 w 39"/>
                  <a:gd name="T83" fmla="*/ 3 h 35"/>
                  <a:gd name="T84" fmla="*/ 1 w 39"/>
                  <a:gd name="T8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35">
                    <a:moveTo>
                      <a:pt x="14" y="32"/>
                    </a:moveTo>
                    <a:lnTo>
                      <a:pt x="15" y="32"/>
                    </a:lnTo>
                    <a:lnTo>
                      <a:pt x="15" y="33"/>
                    </a:lnTo>
                    <a:lnTo>
                      <a:pt x="15" y="35"/>
                    </a:lnTo>
                    <a:lnTo>
                      <a:pt x="14" y="35"/>
                    </a:lnTo>
                    <a:lnTo>
                      <a:pt x="14" y="35"/>
                    </a:lnTo>
                    <a:lnTo>
                      <a:pt x="12" y="35"/>
                    </a:lnTo>
                    <a:lnTo>
                      <a:pt x="12" y="33"/>
                    </a:lnTo>
                    <a:lnTo>
                      <a:pt x="12" y="33"/>
                    </a:lnTo>
                    <a:lnTo>
                      <a:pt x="14" y="32"/>
                    </a:lnTo>
                    <a:close/>
                    <a:moveTo>
                      <a:pt x="31" y="27"/>
                    </a:moveTo>
                    <a:lnTo>
                      <a:pt x="33" y="27"/>
                    </a:lnTo>
                    <a:lnTo>
                      <a:pt x="33" y="29"/>
                    </a:lnTo>
                    <a:lnTo>
                      <a:pt x="33" y="30"/>
                    </a:lnTo>
                    <a:lnTo>
                      <a:pt x="31" y="30"/>
                    </a:lnTo>
                    <a:lnTo>
                      <a:pt x="31" y="30"/>
                    </a:lnTo>
                    <a:lnTo>
                      <a:pt x="31" y="30"/>
                    </a:lnTo>
                    <a:lnTo>
                      <a:pt x="31" y="29"/>
                    </a:lnTo>
                    <a:lnTo>
                      <a:pt x="31" y="29"/>
                    </a:lnTo>
                    <a:lnTo>
                      <a:pt x="31" y="27"/>
                    </a:lnTo>
                    <a:close/>
                    <a:moveTo>
                      <a:pt x="23" y="27"/>
                    </a:moveTo>
                    <a:lnTo>
                      <a:pt x="23" y="27"/>
                    </a:lnTo>
                    <a:lnTo>
                      <a:pt x="25" y="29"/>
                    </a:lnTo>
                    <a:lnTo>
                      <a:pt x="26" y="30"/>
                    </a:lnTo>
                    <a:lnTo>
                      <a:pt x="26" y="30"/>
                    </a:lnTo>
                    <a:lnTo>
                      <a:pt x="28" y="32"/>
                    </a:lnTo>
                    <a:lnTo>
                      <a:pt x="26" y="33"/>
                    </a:lnTo>
                    <a:lnTo>
                      <a:pt x="25" y="33"/>
                    </a:lnTo>
                    <a:lnTo>
                      <a:pt x="23" y="33"/>
                    </a:lnTo>
                    <a:lnTo>
                      <a:pt x="23" y="32"/>
                    </a:lnTo>
                    <a:lnTo>
                      <a:pt x="23" y="30"/>
                    </a:lnTo>
                    <a:lnTo>
                      <a:pt x="23" y="29"/>
                    </a:lnTo>
                    <a:lnTo>
                      <a:pt x="23" y="29"/>
                    </a:lnTo>
                    <a:lnTo>
                      <a:pt x="23" y="27"/>
                    </a:lnTo>
                    <a:close/>
                    <a:moveTo>
                      <a:pt x="36" y="14"/>
                    </a:moveTo>
                    <a:lnTo>
                      <a:pt x="36" y="14"/>
                    </a:lnTo>
                    <a:lnTo>
                      <a:pt x="38" y="14"/>
                    </a:lnTo>
                    <a:lnTo>
                      <a:pt x="38" y="14"/>
                    </a:lnTo>
                    <a:lnTo>
                      <a:pt x="39" y="16"/>
                    </a:lnTo>
                    <a:lnTo>
                      <a:pt x="39" y="16"/>
                    </a:lnTo>
                    <a:lnTo>
                      <a:pt x="39" y="18"/>
                    </a:lnTo>
                    <a:lnTo>
                      <a:pt x="38" y="18"/>
                    </a:lnTo>
                    <a:lnTo>
                      <a:pt x="36" y="18"/>
                    </a:lnTo>
                    <a:lnTo>
                      <a:pt x="34" y="18"/>
                    </a:lnTo>
                    <a:lnTo>
                      <a:pt x="36" y="16"/>
                    </a:lnTo>
                    <a:lnTo>
                      <a:pt x="36" y="14"/>
                    </a:lnTo>
                    <a:close/>
                    <a:moveTo>
                      <a:pt x="14" y="8"/>
                    </a:moveTo>
                    <a:lnTo>
                      <a:pt x="15" y="8"/>
                    </a:lnTo>
                    <a:lnTo>
                      <a:pt x="19" y="8"/>
                    </a:lnTo>
                    <a:lnTo>
                      <a:pt x="19" y="10"/>
                    </a:lnTo>
                    <a:lnTo>
                      <a:pt x="19" y="10"/>
                    </a:lnTo>
                    <a:lnTo>
                      <a:pt x="19" y="10"/>
                    </a:lnTo>
                    <a:lnTo>
                      <a:pt x="17" y="8"/>
                    </a:lnTo>
                    <a:lnTo>
                      <a:pt x="15" y="10"/>
                    </a:lnTo>
                    <a:lnTo>
                      <a:pt x="15" y="10"/>
                    </a:lnTo>
                    <a:lnTo>
                      <a:pt x="14" y="8"/>
                    </a:lnTo>
                    <a:lnTo>
                      <a:pt x="14" y="8"/>
                    </a:lnTo>
                    <a:lnTo>
                      <a:pt x="14" y="8"/>
                    </a:lnTo>
                    <a:close/>
                    <a:moveTo>
                      <a:pt x="36" y="5"/>
                    </a:moveTo>
                    <a:lnTo>
                      <a:pt x="36" y="7"/>
                    </a:lnTo>
                    <a:lnTo>
                      <a:pt x="36" y="8"/>
                    </a:lnTo>
                    <a:lnTo>
                      <a:pt x="36" y="8"/>
                    </a:lnTo>
                    <a:lnTo>
                      <a:pt x="34" y="8"/>
                    </a:lnTo>
                    <a:lnTo>
                      <a:pt x="34" y="8"/>
                    </a:lnTo>
                    <a:lnTo>
                      <a:pt x="34" y="7"/>
                    </a:lnTo>
                    <a:lnTo>
                      <a:pt x="36" y="5"/>
                    </a:lnTo>
                    <a:lnTo>
                      <a:pt x="36" y="5"/>
                    </a:lnTo>
                    <a:close/>
                    <a:moveTo>
                      <a:pt x="6" y="3"/>
                    </a:moveTo>
                    <a:lnTo>
                      <a:pt x="8" y="5"/>
                    </a:lnTo>
                    <a:lnTo>
                      <a:pt x="8" y="5"/>
                    </a:lnTo>
                    <a:lnTo>
                      <a:pt x="6" y="7"/>
                    </a:lnTo>
                    <a:lnTo>
                      <a:pt x="4" y="7"/>
                    </a:lnTo>
                    <a:lnTo>
                      <a:pt x="4" y="5"/>
                    </a:lnTo>
                    <a:lnTo>
                      <a:pt x="4" y="5"/>
                    </a:lnTo>
                    <a:lnTo>
                      <a:pt x="6" y="5"/>
                    </a:lnTo>
                    <a:lnTo>
                      <a:pt x="6" y="3"/>
                    </a:lnTo>
                    <a:close/>
                    <a:moveTo>
                      <a:pt x="4" y="0"/>
                    </a:moveTo>
                    <a:lnTo>
                      <a:pt x="4" y="0"/>
                    </a:lnTo>
                    <a:lnTo>
                      <a:pt x="6" y="2"/>
                    </a:lnTo>
                    <a:lnTo>
                      <a:pt x="4" y="2"/>
                    </a:lnTo>
                    <a:lnTo>
                      <a:pt x="3" y="3"/>
                    </a:lnTo>
                    <a:lnTo>
                      <a:pt x="1" y="3"/>
                    </a:lnTo>
                    <a:lnTo>
                      <a:pt x="1" y="3"/>
                    </a:lnTo>
                    <a:lnTo>
                      <a:pt x="1" y="3"/>
                    </a:lnTo>
                    <a:lnTo>
                      <a:pt x="0" y="2"/>
                    </a:lnTo>
                    <a:lnTo>
                      <a:pt x="1" y="2"/>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7" name="Freeform 299">
                <a:extLst>
                  <a:ext uri="{FF2B5EF4-FFF2-40B4-BE49-F238E27FC236}">
                    <a16:creationId xmlns:a16="http://schemas.microsoft.com/office/drawing/2014/main" id="{FB107146-8344-490A-A43A-E9F7460028ED}"/>
                  </a:ext>
                </a:extLst>
              </p:cNvPr>
              <p:cNvSpPr>
                <a:spLocks noEditPoints="1"/>
              </p:cNvSpPr>
              <p:nvPr/>
            </p:nvSpPr>
            <p:spPr bwMode="auto">
              <a:xfrm>
                <a:off x="3373299" y="3757086"/>
                <a:ext cx="302130" cy="97461"/>
              </a:xfrm>
              <a:custGeom>
                <a:avLst/>
                <a:gdLst>
                  <a:gd name="T0" fmla="*/ 32 w 155"/>
                  <a:gd name="T1" fmla="*/ 22 h 50"/>
                  <a:gd name="T2" fmla="*/ 27 w 155"/>
                  <a:gd name="T3" fmla="*/ 26 h 50"/>
                  <a:gd name="T4" fmla="*/ 26 w 155"/>
                  <a:gd name="T5" fmla="*/ 23 h 50"/>
                  <a:gd name="T6" fmla="*/ 26 w 155"/>
                  <a:gd name="T7" fmla="*/ 20 h 50"/>
                  <a:gd name="T8" fmla="*/ 104 w 155"/>
                  <a:gd name="T9" fmla="*/ 17 h 50"/>
                  <a:gd name="T10" fmla="*/ 101 w 155"/>
                  <a:gd name="T11" fmla="*/ 18 h 50"/>
                  <a:gd name="T12" fmla="*/ 100 w 155"/>
                  <a:gd name="T13" fmla="*/ 14 h 50"/>
                  <a:gd name="T14" fmla="*/ 101 w 155"/>
                  <a:gd name="T15" fmla="*/ 15 h 50"/>
                  <a:gd name="T16" fmla="*/ 100 w 155"/>
                  <a:gd name="T17" fmla="*/ 14 h 50"/>
                  <a:gd name="T18" fmla="*/ 98 w 155"/>
                  <a:gd name="T19" fmla="*/ 14 h 50"/>
                  <a:gd name="T20" fmla="*/ 95 w 155"/>
                  <a:gd name="T21" fmla="*/ 12 h 50"/>
                  <a:gd name="T22" fmla="*/ 93 w 155"/>
                  <a:gd name="T23" fmla="*/ 9 h 50"/>
                  <a:gd name="T24" fmla="*/ 93 w 155"/>
                  <a:gd name="T25" fmla="*/ 11 h 50"/>
                  <a:gd name="T26" fmla="*/ 89 w 155"/>
                  <a:gd name="T27" fmla="*/ 9 h 50"/>
                  <a:gd name="T28" fmla="*/ 79 w 155"/>
                  <a:gd name="T29" fmla="*/ 7 h 50"/>
                  <a:gd name="T30" fmla="*/ 40 w 155"/>
                  <a:gd name="T31" fmla="*/ 0 h 50"/>
                  <a:gd name="T32" fmla="*/ 52 w 155"/>
                  <a:gd name="T33" fmla="*/ 1 h 50"/>
                  <a:gd name="T34" fmla="*/ 62 w 155"/>
                  <a:gd name="T35" fmla="*/ 1 h 50"/>
                  <a:gd name="T36" fmla="*/ 68 w 155"/>
                  <a:gd name="T37" fmla="*/ 3 h 50"/>
                  <a:gd name="T38" fmla="*/ 73 w 155"/>
                  <a:gd name="T39" fmla="*/ 4 h 50"/>
                  <a:gd name="T40" fmla="*/ 81 w 155"/>
                  <a:gd name="T41" fmla="*/ 12 h 50"/>
                  <a:gd name="T42" fmla="*/ 89 w 155"/>
                  <a:gd name="T43" fmla="*/ 12 h 50"/>
                  <a:gd name="T44" fmla="*/ 104 w 155"/>
                  <a:gd name="T45" fmla="*/ 20 h 50"/>
                  <a:gd name="T46" fmla="*/ 106 w 155"/>
                  <a:gd name="T47" fmla="*/ 18 h 50"/>
                  <a:gd name="T48" fmla="*/ 112 w 155"/>
                  <a:gd name="T49" fmla="*/ 23 h 50"/>
                  <a:gd name="T50" fmla="*/ 111 w 155"/>
                  <a:gd name="T51" fmla="*/ 25 h 50"/>
                  <a:gd name="T52" fmla="*/ 115 w 155"/>
                  <a:gd name="T53" fmla="*/ 26 h 50"/>
                  <a:gd name="T54" fmla="*/ 119 w 155"/>
                  <a:gd name="T55" fmla="*/ 28 h 50"/>
                  <a:gd name="T56" fmla="*/ 126 w 155"/>
                  <a:gd name="T57" fmla="*/ 31 h 50"/>
                  <a:gd name="T58" fmla="*/ 133 w 155"/>
                  <a:gd name="T59" fmla="*/ 33 h 50"/>
                  <a:gd name="T60" fmla="*/ 131 w 155"/>
                  <a:gd name="T61" fmla="*/ 36 h 50"/>
                  <a:gd name="T62" fmla="*/ 139 w 155"/>
                  <a:gd name="T63" fmla="*/ 37 h 50"/>
                  <a:gd name="T64" fmla="*/ 150 w 155"/>
                  <a:gd name="T65" fmla="*/ 42 h 50"/>
                  <a:gd name="T66" fmla="*/ 155 w 155"/>
                  <a:gd name="T67" fmla="*/ 44 h 50"/>
                  <a:gd name="T68" fmla="*/ 152 w 155"/>
                  <a:gd name="T69" fmla="*/ 47 h 50"/>
                  <a:gd name="T70" fmla="*/ 141 w 155"/>
                  <a:gd name="T71" fmla="*/ 48 h 50"/>
                  <a:gd name="T72" fmla="*/ 139 w 155"/>
                  <a:gd name="T73" fmla="*/ 48 h 50"/>
                  <a:gd name="T74" fmla="*/ 126 w 155"/>
                  <a:gd name="T75" fmla="*/ 48 h 50"/>
                  <a:gd name="T76" fmla="*/ 114 w 155"/>
                  <a:gd name="T77" fmla="*/ 48 h 50"/>
                  <a:gd name="T78" fmla="*/ 111 w 155"/>
                  <a:gd name="T79" fmla="*/ 44 h 50"/>
                  <a:gd name="T80" fmla="*/ 111 w 155"/>
                  <a:gd name="T81" fmla="*/ 39 h 50"/>
                  <a:gd name="T82" fmla="*/ 104 w 155"/>
                  <a:gd name="T83" fmla="*/ 37 h 50"/>
                  <a:gd name="T84" fmla="*/ 93 w 155"/>
                  <a:gd name="T85" fmla="*/ 33 h 50"/>
                  <a:gd name="T86" fmla="*/ 90 w 155"/>
                  <a:gd name="T87" fmla="*/ 25 h 50"/>
                  <a:gd name="T88" fmla="*/ 79 w 155"/>
                  <a:gd name="T89" fmla="*/ 23 h 50"/>
                  <a:gd name="T90" fmla="*/ 65 w 155"/>
                  <a:gd name="T91" fmla="*/ 17 h 50"/>
                  <a:gd name="T92" fmla="*/ 55 w 155"/>
                  <a:gd name="T93" fmla="*/ 17 h 50"/>
                  <a:gd name="T94" fmla="*/ 52 w 155"/>
                  <a:gd name="T95" fmla="*/ 14 h 50"/>
                  <a:gd name="T96" fmla="*/ 44 w 155"/>
                  <a:gd name="T97" fmla="*/ 14 h 50"/>
                  <a:gd name="T98" fmla="*/ 44 w 155"/>
                  <a:gd name="T99" fmla="*/ 11 h 50"/>
                  <a:gd name="T100" fmla="*/ 44 w 155"/>
                  <a:gd name="T101" fmla="*/ 7 h 50"/>
                  <a:gd name="T102" fmla="*/ 29 w 155"/>
                  <a:gd name="T103" fmla="*/ 9 h 50"/>
                  <a:gd name="T104" fmla="*/ 22 w 155"/>
                  <a:gd name="T105" fmla="*/ 14 h 50"/>
                  <a:gd name="T106" fmla="*/ 18 w 155"/>
                  <a:gd name="T107" fmla="*/ 15 h 50"/>
                  <a:gd name="T108" fmla="*/ 13 w 155"/>
                  <a:gd name="T109" fmla="*/ 18 h 50"/>
                  <a:gd name="T110" fmla="*/ 5 w 155"/>
                  <a:gd name="T111" fmla="*/ 22 h 50"/>
                  <a:gd name="T112" fmla="*/ 2 w 155"/>
                  <a:gd name="T113" fmla="*/ 18 h 50"/>
                  <a:gd name="T114" fmla="*/ 5 w 155"/>
                  <a:gd name="T115" fmla="*/ 17 h 50"/>
                  <a:gd name="T116" fmla="*/ 7 w 155"/>
                  <a:gd name="T117" fmla="*/ 14 h 50"/>
                  <a:gd name="T118" fmla="*/ 24 w 155"/>
                  <a:gd name="T119" fmla="*/ 3 h 50"/>
                  <a:gd name="T120" fmla="*/ 40 w 155"/>
                  <a:gd name="T1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 h="50">
                    <a:moveTo>
                      <a:pt x="27" y="18"/>
                    </a:moveTo>
                    <a:lnTo>
                      <a:pt x="30" y="18"/>
                    </a:lnTo>
                    <a:lnTo>
                      <a:pt x="32" y="18"/>
                    </a:lnTo>
                    <a:lnTo>
                      <a:pt x="32" y="20"/>
                    </a:lnTo>
                    <a:lnTo>
                      <a:pt x="32" y="22"/>
                    </a:lnTo>
                    <a:lnTo>
                      <a:pt x="33" y="23"/>
                    </a:lnTo>
                    <a:lnTo>
                      <a:pt x="33" y="25"/>
                    </a:lnTo>
                    <a:lnTo>
                      <a:pt x="32" y="25"/>
                    </a:lnTo>
                    <a:lnTo>
                      <a:pt x="29" y="26"/>
                    </a:lnTo>
                    <a:lnTo>
                      <a:pt x="27" y="26"/>
                    </a:lnTo>
                    <a:lnTo>
                      <a:pt x="26" y="25"/>
                    </a:lnTo>
                    <a:lnTo>
                      <a:pt x="26" y="25"/>
                    </a:lnTo>
                    <a:lnTo>
                      <a:pt x="24" y="23"/>
                    </a:lnTo>
                    <a:lnTo>
                      <a:pt x="24" y="23"/>
                    </a:lnTo>
                    <a:lnTo>
                      <a:pt x="26" y="23"/>
                    </a:lnTo>
                    <a:lnTo>
                      <a:pt x="26" y="25"/>
                    </a:lnTo>
                    <a:lnTo>
                      <a:pt x="27" y="25"/>
                    </a:lnTo>
                    <a:lnTo>
                      <a:pt x="27" y="23"/>
                    </a:lnTo>
                    <a:lnTo>
                      <a:pt x="26" y="20"/>
                    </a:lnTo>
                    <a:lnTo>
                      <a:pt x="26" y="20"/>
                    </a:lnTo>
                    <a:lnTo>
                      <a:pt x="27" y="18"/>
                    </a:lnTo>
                    <a:close/>
                    <a:moveTo>
                      <a:pt x="101" y="17"/>
                    </a:moveTo>
                    <a:lnTo>
                      <a:pt x="103" y="17"/>
                    </a:lnTo>
                    <a:lnTo>
                      <a:pt x="104" y="17"/>
                    </a:lnTo>
                    <a:lnTo>
                      <a:pt x="104" y="17"/>
                    </a:lnTo>
                    <a:lnTo>
                      <a:pt x="104" y="18"/>
                    </a:lnTo>
                    <a:lnTo>
                      <a:pt x="103" y="18"/>
                    </a:lnTo>
                    <a:lnTo>
                      <a:pt x="103" y="18"/>
                    </a:lnTo>
                    <a:lnTo>
                      <a:pt x="103" y="18"/>
                    </a:lnTo>
                    <a:lnTo>
                      <a:pt x="101" y="18"/>
                    </a:lnTo>
                    <a:lnTo>
                      <a:pt x="101" y="17"/>
                    </a:lnTo>
                    <a:lnTo>
                      <a:pt x="100" y="17"/>
                    </a:lnTo>
                    <a:lnTo>
                      <a:pt x="101" y="17"/>
                    </a:lnTo>
                    <a:close/>
                    <a:moveTo>
                      <a:pt x="100" y="14"/>
                    </a:moveTo>
                    <a:lnTo>
                      <a:pt x="100" y="14"/>
                    </a:lnTo>
                    <a:lnTo>
                      <a:pt x="101" y="14"/>
                    </a:lnTo>
                    <a:lnTo>
                      <a:pt x="101" y="14"/>
                    </a:lnTo>
                    <a:lnTo>
                      <a:pt x="101" y="15"/>
                    </a:lnTo>
                    <a:lnTo>
                      <a:pt x="101" y="15"/>
                    </a:lnTo>
                    <a:lnTo>
                      <a:pt x="101" y="15"/>
                    </a:lnTo>
                    <a:lnTo>
                      <a:pt x="100" y="15"/>
                    </a:lnTo>
                    <a:lnTo>
                      <a:pt x="98" y="14"/>
                    </a:lnTo>
                    <a:lnTo>
                      <a:pt x="100" y="14"/>
                    </a:lnTo>
                    <a:lnTo>
                      <a:pt x="100" y="14"/>
                    </a:lnTo>
                    <a:lnTo>
                      <a:pt x="100" y="14"/>
                    </a:lnTo>
                    <a:close/>
                    <a:moveTo>
                      <a:pt x="96" y="11"/>
                    </a:moveTo>
                    <a:lnTo>
                      <a:pt x="96" y="11"/>
                    </a:lnTo>
                    <a:lnTo>
                      <a:pt x="98" y="12"/>
                    </a:lnTo>
                    <a:lnTo>
                      <a:pt x="98" y="12"/>
                    </a:lnTo>
                    <a:lnTo>
                      <a:pt x="98" y="14"/>
                    </a:lnTo>
                    <a:lnTo>
                      <a:pt x="98" y="14"/>
                    </a:lnTo>
                    <a:lnTo>
                      <a:pt x="98" y="12"/>
                    </a:lnTo>
                    <a:lnTo>
                      <a:pt x="96" y="12"/>
                    </a:lnTo>
                    <a:lnTo>
                      <a:pt x="96" y="12"/>
                    </a:lnTo>
                    <a:lnTo>
                      <a:pt x="95" y="12"/>
                    </a:lnTo>
                    <a:lnTo>
                      <a:pt x="95" y="11"/>
                    </a:lnTo>
                    <a:lnTo>
                      <a:pt x="96" y="11"/>
                    </a:lnTo>
                    <a:close/>
                    <a:moveTo>
                      <a:pt x="90" y="9"/>
                    </a:moveTo>
                    <a:lnTo>
                      <a:pt x="92" y="9"/>
                    </a:lnTo>
                    <a:lnTo>
                      <a:pt x="93" y="9"/>
                    </a:lnTo>
                    <a:lnTo>
                      <a:pt x="93" y="9"/>
                    </a:lnTo>
                    <a:lnTo>
                      <a:pt x="95" y="9"/>
                    </a:lnTo>
                    <a:lnTo>
                      <a:pt x="95" y="11"/>
                    </a:lnTo>
                    <a:lnTo>
                      <a:pt x="95" y="11"/>
                    </a:lnTo>
                    <a:lnTo>
                      <a:pt x="93" y="11"/>
                    </a:lnTo>
                    <a:lnTo>
                      <a:pt x="93" y="11"/>
                    </a:lnTo>
                    <a:lnTo>
                      <a:pt x="92" y="11"/>
                    </a:lnTo>
                    <a:lnTo>
                      <a:pt x="90" y="11"/>
                    </a:lnTo>
                    <a:lnTo>
                      <a:pt x="90" y="11"/>
                    </a:lnTo>
                    <a:lnTo>
                      <a:pt x="89" y="9"/>
                    </a:lnTo>
                    <a:lnTo>
                      <a:pt x="90" y="9"/>
                    </a:lnTo>
                    <a:close/>
                    <a:moveTo>
                      <a:pt x="76" y="6"/>
                    </a:moveTo>
                    <a:lnTo>
                      <a:pt x="79" y="7"/>
                    </a:lnTo>
                    <a:lnTo>
                      <a:pt x="79" y="7"/>
                    </a:lnTo>
                    <a:lnTo>
                      <a:pt x="79" y="7"/>
                    </a:lnTo>
                    <a:lnTo>
                      <a:pt x="78" y="7"/>
                    </a:lnTo>
                    <a:lnTo>
                      <a:pt x="76" y="6"/>
                    </a:lnTo>
                    <a:lnTo>
                      <a:pt x="76" y="6"/>
                    </a:lnTo>
                    <a:lnTo>
                      <a:pt x="76" y="6"/>
                    </a:lnTo>
                    <a:close/>
                    <a:moveTo>
                      <a:pt x="40" y="0"/>
                    </a:moveTo>
                    <a:lnTo>
                      <a:pt x="44" y="0"/>
                    </a:lnTo>
                    <a:lnTo>
                      <a:pt x="48" y="1"/>
                    </a:lnTo>
                    <a:lnTo>
                      <a:pt x="51" y="1"/>
                    </a:lnTo>
                    <a:lnTo>
                      <a:pt x="52" y="0"/>
                    </a:lnTo>
                    <a:lnTo>
                      <a:pt x="52" y="1"/>
                    </a:lnTo>
                    <a:lnTo>
                      <a:pt x="54" y="1"/>
                    </a:lnTo>
                    <a:lnTo>
                      <a:pt x="54" y="1"/>
                    </a:lnTo>
                    <a:lnTo>
                      <a:pt x="55" y="1"/>
                    </a:lnTo>
                    <a:lnTo>
                      <a:pt x="60" y="1"/>
                    </a:lnTo>
                    <a:lnTo>
                      <a:pt x="62" y="1"/>
                    </a:lnTo>
                    <a:lnTo>
                      <a:pt x="62" y="3"/>
                    </a:lnTo>
                    <a:lnTo>
                      <a:pt x="63" y="3"/>
                    </a:lnTo>
                    <a:lnTo>
                      <a:pt x="65" y="3"/>
                    </a:lnTo>
                    <a:lnTo>
                      <a:pt x="67" y="3"/>
                    </a:lnTo>
                    <a:lnTo>
                      <a:pt x="68" y="3"/>
                    </a:lnTo>
                    <a:lnTo>
                      <a:pt x="70" y="3"/>
                    </a:lnTo>
                    <a:lnTo>
                      <a:pt x="71" y="4"/>
                    </a:lnTo>
                    <a:lnTo>
                      <a:pt x="71" y="4"/>
                    </a:lnTo>
                    <a:lnTo>
                      <a:pt x="73" y="4"/>
                    </a:lnTo>
                    <a:lnTo>
                      <a:pt x="73" y="4"/>
                    </a:lnTo>
                    <a:lnTo>
                      <a:pt x="74" y="6"/>
                    </a:lnTo>
                    <a:lnTo>
                      <a:pt x="78" y="9"/>
                    </a:lnTo>
                    <a:lnTo>
                      <a:pt x="78" y="11"/>
                    </a:lnTo>
                    <a:lnTo>
                      <a:pt x="79" y="11"/>
                    </a:lnTo>
                    <a:lnTo>
                      <a:pt x="81" y="12"/>
                    </a:lnTo>
                    <a:lnTo>
                      <a:pt x="82" y="12"/>
                    </a:lnTo>
                    <a:lnTo>
                      <a:pt x="85" y="12"/>
                    </a:lnTo>
                    <a:lnTo>
                      <a:pt x="87" y="12"/>
                    </a:lnTo>
                    <a:lnTo>
                      <a:pt x="89" y="12"/>
                    </a:lnTo>
                    <a:lnTo>
                      <a:pt x="89" y="12"/>
                    </a:lnTo>
                    <a:lnTo>
                      <a:pt x="89" y="12"/>
                    </a:lnTo>
                    <a:lnTo>
                      <a:pt x="96" y="15"/>
                    </a:lnTo>
                    <a:lnTo>
                      <a:pt x="100" y="18"/>
                    </a:lnTo>
                    <a:lnTo>
                      <a:pt x="101" y="18"/>
                    </a:lnTo>
                    <a:lnTo>
                      <a:pt x="104" y="20"/>
                    </a:lnTo>
                    <a:lnTo>
                      <a:pt x="106" y="22"/>
                    </a:lnTo>
                    <a:lnTo>
                      <a:pt x="106" y="20"/>
                    </a:lnTo>
                    <a:lnTo>
                      <a:pt x="106" y="20"/>
                    </a:lnTo>
                    <a:lnTo>
                      <a:pt x="106" y="20"/>
                    </a:lnTo>
                    <a:lnTo>
                      <a:pt x="106" y="18"/>
                    </a:lnTo>
                    <a:lnTo>
                      <a:pt x="106" y="20"/>
                    </a:lnTo>
                    <a:lnTo>
                      <a:pt x="109" y="22"/>
                    </a:lnTo>
                    <a:lnTo>
                      <a:pt x="109" y="22"/>
                    </a:lnTo>
                    <a:lnTo>
                      <a:pt x="111" y="23"/>
                    </a:lnTo>
                    <a:lnTo>
                      <a:pt x="112" y="23"/>
                    </a:lnTo>
                    <a:lnTo>
                      <a:pt x="111" y="23"/>
                    </a:lnTo>
                    <a:lnTo>
                      <a:pt x="111" y="23"/>
                    </a:lnTo>
                    <a:lnTo>
                      <a:pt x="109" y="23"/>
                    </a:lnTo>
                    <a:lnTo>
                      <a:pt x="109" y="25"/>
                    </a:lnTo>
                    <a:lnTo>
                      <a:pt x="111" y="25"/>
                    </a:lnTo>
                    <a:lnTo>
                      <a:pt x="111" y="25"/>
                    </a:lnTo>
                    <a:lnTo>
                      <a:pt x="112" y="25"/>
                    </a:lnTo>
                    <a:lnTo>
                      <a:pt x="112" y="23"/>
                    </a:lnTo>
                    <a:lnTo>
                      <a:pt x="115" y="26"/>
                    </a:lnTo>
                    <a:lnTo>
                      <a:pt x="115" y="26"/>
                    </a:lnTo>
                    <a:lnTo>
                      <a:pt x="115" y="26"/>
                    </a:lnTo>
                    <a:lnTo>
                      <a:pt x="115" y="28"/>
                    </a:lnTo>
                    <a:lnTo>
                      <a:pt x="117" y="26"/>
                    </a:lnTo>
                    <a:lnTo>
                      <a:pt x="117" y="28"/>
                    </a:lnTo>
                    <a:lnTo>
                      <a:pt x="119" y="28"/>
                    </a:lnTo>
                    <a:lnTo>
                      <a:pt x="119" y="28"/>
                    </a:lnTo>
                    <a:lnTo>
                      <a:pt x="120" y="28"/>
                    </a:lnTo>
                    <a:lnTo>
                      <a:pt x="122" y="28"/>
                    </a:lnTo>
                    <a:lnTo>
                      <a:pt x="125" y="29"/>
                    </a:lnTo>
                    <a:lnTo>
                      <a:pt x="126" y="31"/>
                    </a:lnTo>
                    <a:lnTo>
                      <a:pt x="130" y="31"/>
                    </a:lnTo>
                    <a:lnTo>
                      <a:pt x="133" y="31"/>
                    </a:lnTo>
                    <a:lnTo>
                      <a:pt x="133" y="31"/>
                    </a:lnTo>
                    <a:lnTo>
                      <a:pt x="134" y="33"/>
                    </a:lnTo>
                    <a:lnTo>
                      <a:pt x="133" y="33"/>
                    </a:lnTo>
                    <a:lnTo>
                      <a:pt x="133" y="34"/>
                    </a:lnTo>
                    <a:lnTo>
                      <a:pt x="134" y="34"/>
                    </a:lnTo>
                    <a:lnTo>
                      <a:pt x="131" y="36"/>
                    </a:lnTo>
                    <a:lnTo>
                      <a:pt x="131" y="36"/>
                    </a:lnTo>
                    <a:lnTo>
                      <a:pt x="131" y="36"/>
                    </a:lnTo>
                    <a:lnTo>
                      <a:pt x="133" y="37"/>
                    </a:lnTo>
                    <a:lnTo>
                      <a:pt x="133" y="36"/>
                    </a:lnTo>
                    <a:lnTo>
                      <a:pt x="134" y="37"/>
                    </a:lnTo>
                    <a:lnTo>
                      <a:pt x="137" y="37"/>
                    </a:lnTo>
                    <a:lnTo>
                      <a:pt x="139" y="37"/>
                    </a:lnTo>
                    <a:lnTo>
                      <a:pt x="144" y="37"/>
                    </a:lnTo>
                    <a:lnTo>
                      <a:pt x="144" y="37"/>
                    </a:lnTo>
                    <a:lnTo>
                      <a:pt x="147" y="39"/>
                    </a:lnTo>
                    <a:lnTo>
                      <a:pt x="147" y="39"/>
                    </a:lnTo>
                    <a:lnTo>
                      <a:pt x="150" y="42"/>
                    </a:lnTo>
                    <a:lnTo>
                      <a:pt x="152" y="42"/>
                    </a:lnTo>
                    <a:lnTo>
                      <a:pt x="153" y="42"/>
                    </a:lnTo>
                    <a:lnTo>
                      <a:pt x="153" y="42"/>
                    </a:lnTo>
                    <a:lnTo>
                      <a:pt x="155" y="42"/>
                    </a:lnTo>
                    <a:lnTo>
                      <a:pt x="155" y="44"/>
                    </a:lnTo>
                    <a:lnTo>
                      <a:pt x="155" y="44"/>
                    </a:lnTo>
                    <a:lnTo>
                      <a:pt x="155" y="45"/>
                    </a:lnTo>
                    <a:lnTo>
                      <a:pt x="153" y="45"/>
                    </a:lnTo>
                    <a:lnTo>
                      <a:pt x="153" y="47"/>
                    </a:lnTo>
                    <a:lnTo>
                      <a:pt x="152" y="47"/>
                    </a:lnTo>
                    <a:lnTo>
                      <a:pt x="149" y="47"/>
                    </a:lnTo>
                    <a:lnTo>
                      <a:pt x="145" y="47"/>
                    </a:lnTo>
                    <a:lnTo>
                      <a:pt x="144" y="48"/>
                    </a:lnTo>
                    <a:lnTo>
                      <a:pt x="142" y="48"/>
                    </a:lnTo>
                    <a:lnTo>
                      <a:pt x="141" y="48"/>
                    </a:lnTo>
                    <a:lnTo>
                      <a:pt x="141" y="48"/>
                    </a:lnTo>
                    <a:lnTo>
                      <a:pt x="141" y="48"/>
                    </a:lnTo>
                    <a:lnTo>
                      <a:pt x="141" y="47"/>
                    </a:lnTo>
                    <a:lnTo>
                      <a:pt x="141" y="48"/>
                    </a:lnTo>
                    <a:lnTo>
                      <a:pt x="139" y="48"/>
                    </a:lnTo>
                    <a:lnTo>
                      <a:pt x="139" y="48"/>
                    </a:lnTo>
                    <a:lnTo>
                      <a:pt x="134" y="48"/>
                    </a:lnTo>
                    <a:lnTo>
                      <a:pt x="133" y="48"/>
                    </a:lnTo>
                    <a:lnTo>
                      <a:pt x="131" y="48"/>
                    </a:lnTo>
                    <a:lnTo>
                      <a:pt x="126" y="48"/>
                    </a:lnTo>
                    <a:lnTo>
                      <a:pt x="125" y="48"/>
                    </a:lnTo>
                    <a:lnTo>
                      <a:pt x="120" y="48"/>
                    </a:lnTo>
                    <a:lnTo>
                      <a:pt x="117" y="48"/>
                    </a:lnTo>
                    <a:lnTo>
                      <a:pt x="115" y="48"/>
                    </a:lnTo>
                    <a:lnTo>
                      <a:pt x="114" y="48"/>
                    </a:lnTo>
                    <a:lnTo>
                      <a:pt x="111" y="48"/>
                    </a:lnTo>
                    <a:lnTo>
                      <a:pt x="108" y="50"/>
                    </a:lnTo>
                    <a:lnTo>
                      <a:pt x="103" y="50"/>
                    </a:lnTo>
                    <a:lnTo>
                      <a:pt x="106" y="47"/>
                    </a:lnTo>
                    <a:lnTo>
                      <a:pt x="111" y="44"/>
                    </a:lnTo>
                    <a:lnTo>
                      <a:pt x="112" y="42"/>
                    </a:lnTo>
                    <a:lnTo>
                      <a:pt x="112" y="42"/>
                    </a:lnTo>
                    <a:lnTo>
                      <a:pt x="112" y="40"/>
                    </a:lnTo>
                    <a:lnTo>
                      <a:pt x="112" y="40"/>
                    </a:lnTo>
                    <a:lnTo>
                      <a:pt x="111" y="39"/>
                    </a:lnTo>
                    <a:lnTo>
                      <a:pt x="111" y="39"/>
                    </a:lnTo>
                    <a:lnTo>
                      <a:pt x="111" y="37"/>
                    </a:lnTo>
                    <a:lnTo>
                      <a:pt x="109" y="37"/>
                    </a:lnTo>
                    <a:lnTo>
                      <a:pt x="108" y="37"/>
                    </a:lnTo>
                    <a:lnTo>
                      <a:pt x="104" y="37"/>
                    </a:lnTo>
                    <a:lnTo>
                      <a:pt x="101" y="37"/>
                    </a:lnTo>
                    <a:lnTo>
                      <a:pt x="100" y="37"/>
                    </a:lnTo>
                    <a:lnTo>
                      <a:pt x="98" y="36"/>
                    </a:lnTo>
                    <a:lnTo>
                      <a:pt x="95" y="34"/>
                    </a:lnTo>
                    <a:lnTo>
                      <a:pt x="93" y="33"/>
                    </a:lnTo>
                    <a:lnTo>
                      <a:pt x="93" y="33"/>
                    </a:lnTo>
                    <a:lnTo>
                      <a:pt x="92" y="31"/>
                    </a:lnTo>
                    <a:lnTo>
                      <a:pt x="92" y="28"/>
                    </a:lnTo>
                    <a:lnTo>
                      <a:pt x="90" y="26"/>
                    </a:lnTo>
                    <a:lnTo>
                      <a:pt x="90" y="25"/>
                    </a:lnTo>
                    <a:lnTo>
                      <a:pt x="89" y="23"/>
                    </a:lnTo>
                    <a:lnTo>
                      <a:pt x="87" y="23"/>
                    </a:lnTo>
                    <a:lnTo>
                      <a:pt x="82" y="25"/>
                    </a:lnTo>
                    <a:lnTo>
                      <a:pt x="81" y="25"/>
                    </a:lnTo>
                    <a:lnTo>
                      <a:pt x="79" y="23"/>
                    </a:lnTo>
                    <a:lnTo>
                      <a:pt x="71" y="22"/>
                    </a:lnTo>
                    <a:lnTo>
                      <a:pt x="68" y="20"/>
                    </a:lnTo>
                    <a:lnTo>
                      <a:pt x="67" y="20"/>
                    </a:lnTo>
                    <a:lnTo>
                      <a:pt x="67" y="18"/>
                    </a:lnTo>
                    <a:lnTo>
                      <a:pt x="65" y="17"/>
                    </a:lnTo>
                    <a:lnTo>
                      <a:pt x="63" y="15"/>
                    </a:lnTo>
                    <a:lnTo>
                      <a:pt x="63" y="17"/>
                    </a:lnTo>
                    <a:lnTo>
                      <a:pt x="63" y="17"/>
                    </a:lnTo>
                    <a:lnTo>
                      <a:pt x="57" y="17"/>
                    </a:lnTo>
                    <a:lnTo>
                      <a:pt x="55" y="17"/>
                    </a:lnTo>
                    <a:lnTo>
                      <a:pt x="54" y="15"/>
                    </a:lnTo>
                    <a:lnTo>
                      <a:pt x="54" y="15"/>
                    </a:lnTo>
                    <a:lnTo>
                      <a:pt x="54" y="14"/>
                    </a:lnTo>
                    <a:lnTo>
                      <a:pt x="54" y="14"/>
                    </a:lnTo>
                    <a:lnTo>
                      <a:pt x="52" y="14"/>
                    </a:lnTo>
                    <a:lnTo>
                      <a:pt x="52" y="15"/>
                    </a:lnTo>
                    <a:lnTo>
                      <a:pt x="52" y="15"/>
                    </a:lnTo>
                    <a:lnTo>
                      <a:pt x="51" y="15"/>
                    </a:lnTo>
                    <a:lnTo>
                      <a:pt x="49" y="15"/>
                    </a:lnTo>
                    <a:lnTo>
                      <a:pt x="44" y="14"/>
                    </a:lnTo>
                    <a:lnTo>
                      <a:pt x="43" y="14"/>
                    </a:lnTo>
                    <a:lnTo>
                      <a:pt x="41" y="14"/>
                    </a:lnTo>
                    <a:lnTo>
                      <a:pt x="40" y="12"/>
                    </a:lnTo>
                    <a:lnTo>
                      <a:pt x="41" y="11"/>
                    </a:lnTo>
                    <a:lnTo>
                      <a:pt x="44" y="11"/>
                    </a:lnTo>
                    <a:lnTo>
                      <a:pt x="46" y="11"/>
                    </a:lnTo>
                    <a:lnTo>
                      <a:pt x="46" y="9"/>
                    </a:lnTo>
                    <a:lnTo>
                      <a:pt x="46" y="9"/>
                    </a:lnTo>
                    <a:lnTo>
                      <a:pt x="44" y="7"/>
                    </a:lnTo>
                    <a:lnTo>
                      <a:pt x="44" y="7"/>
                    </a:lnTo>
                    <a:lnTo>
                      <a:pt x="44" y="7"/>
                    </a:lnTo>
                    <a:lnTo>
                      <a:pt x="43" y="7"/>
                    </a:lnTo>
                    <a:lnTo>
                      <a:pt x="30" y="7"/>
                    </a:lnTo>
                    <a:lnTo>
                      <a:pt x="30" y="7"/>
                    </a:lnTo>
                    <a:lnTo>
                      <a:pt x="29" y="9"/>
                    </a:lnTo>
                    <a:lnTo>
                      <a:pt x="27" y="9"/>
                    </a:lnTo>
                    <a:lnTo>
                      <a:pt x="26" y="11"/>
                    </a:lnTo>
                    <a:lnTo>
                      <a:pt x="26" y="12"/>
                    </a:lnTo>
                    <a:lnTo>
                      <a:pt x="24" y="12"/>
                    </a:lnTo>
                    <a:lnTo>
                      <a:pt x="22" y="14"/>
                    </a:lnTo>
                    <a:lnTo>
                      <a:pt x="21" y="14"/>
                    </a:lnTo>
                    <a:lnTo>
                      <a:pt x="19" y="15"/>
                    </a:lnTo>
                    <a:lnTo>
                      <a:pt x="19" y="14"/>
                    </a:lnTo>
                    <a:lnTo>
                      <a:pt x="18" y="14"/>
                    </a:lnTo>
                    <a:lnTo>
                      <a:pt x="18" y="15"/>
                    </a:lnTo>
                    <a:lnTo>
                      <a:pt x="18" y="15"/>
                    </a:lnTo>
                    <a:lnTo>
                      <a:pt x="14" y="15"/>
                    </a:lnTo>
                    <a:lnTo>
                      <a:pt x="13" y="15"/>
                    </a:lnTo>
                    <a:lnTo>
                      <a:pt x="13" y="17"/>
                    </a:lnTo>
                    <a:lnTo>
                      <a:pt x="13" y="18"/>
                    </a:lnTo>
                    <a:lnTo>
                      <a:pt x="11" y="18"/>
                    </a:lnTo>
                    <a:lnTo>
                      <a:pt x="10" y="18"/>
                    </a:lnTo>
                    <a:lnTo>
                      <a:pt x="10" y="18"/>
                    </a:lnTo>
                    <a:lnTo>
                      <a:pt x="7" y="20"/>
                    </a:lnTo>
                    <a:lnTo>
                      <a:pt x="5" y="22"/>
                    </a:lnTo>
                    <a:lnTo>
                      <a:pt x="5" y="20"/>
                    </a:lnTo>
                    <a:lnTo>
                      <a:pt x="5" y="18"/>
                    </a:lnTo>
                    <a:lnTo>
                      <a:pt x="5" y="18"/>
                    </a:lnTo>
                    <a:lnTo>
                      <a:pt x="3" y="18"/>
                    </a:lnTo>
                    <a:lnTo>
                      <a:pt x="2" y="18"/>
                    </a:lnTo>
                    <a:lnTo>
                      <a:pt x="2" y="20"/>
                    </a:lnTo>
                    <a:lnTo>
                      <a:pt x="0" y="20"/>
                    </a:lnTo>
                    <a:lnTo>
                      <a:pt x="0" y="20"/>
                    </a:lnTo>
                    <a:lnTo>
                      <a:pt x="0" y="18"/>
                    </a:lnTo>
                    <a:lnTo>
                      <a:pt x="5" y="17"/>
                    </a:lnTo>
                    <a:lnTo>
                      <a:pt x="5" y="17"/>
                    </a:lnTo>
                    <a:lnTo>
                      <a:pt x="7" y="17"/>
                    </a:lnTo>
                    <a:lnTo>
                      <a:pt x="7" y="17"/>
                    </a:lnTo>
                    <a:lnTo>
                      <a:pt x="8" y="17"/>
                    </a:lnTo>
                    <a:lnTo>
                      <a:pt x="7" y="14"/>
                    </a:lnTo>
                    <a:lnTo>
                      <a:pt x="7" y="12"/>
                    </a:lnTo>
                    <a:lnTo>
                      <a:pt x="8" y="11"/>
                    </a:lnTo>
                    <a:lnTo>
                      <a:pt x="11" y="7"/>
                    </a:lnTo>
                    <a:lnTo>
                      <a:pt x="11" y="7"/>
                    </a:lnTo>
                    <a:lnTo>
                      <a:pt x="24" y="3"/>
                    </a:lnTo>
                    <a:lnTo>
                      <a:pt x="24" y="3"/>
                    </a:lnTo>
                    <a:lnTo>
                      <a:pt x="32" y="1"/>
                    </a:lnTo>
                    <a:lnTo>
                      <a:pt x="33" y="1"/>
                    </a:lnTo>
                    <a:lnTo>
                      <a:pt x="37" y="0"/>
                    </a:lnTo>
                    <a:lnTo>
                      <a:pt x="4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8" name="Freeform 300">
                <a:extLst>
                  <a:ext uri="{FF2B5EF4-FFF2-40B4-BE49-F238E27FC236}">
                    <a16:creationId xmlns:a16="http://schemas.microsoft.com/office/drawing/2014/main" id="{87E24BC0-AB6B-4080-A844-6E7F64456E8A}"/>
                  </a:ext>
                </a:extLst>
              </p:cNvPr>
              <p:cNvSpPr>
                <a:spLocks/>
              </p:cNvSpPr>
              <p:nvPr/>
            </p:nvSpPr>
            <p:spPr bwMode="auto">
              <a:xfrm>
                <a:off x="3344061" y="4104048"/>
                <a:ext cx="93563" cy="85766"/>
              </a:xfrm>
              <a:custGeom>
                <a:avLst/>
                <a:gdLst>
                  <a:gd name="T0" fmla="*/ 7 w 48"/>
                  <a:gd name="T1" fmla="*/ 1 h 44"/>
                  <a:gd name="T2" fmla="*/ 15 w 48"/>
                  <a:gd name="T3" fmla="*/ 1 h 44"/>
                  <a:gd name="T4" fmla="*/ 20 w 48"/>
                  <a:gd name="T5" fmla="*/ 3 h 44"/>
                  <a:gd name="T6" fmla="*/ 23 w 48"/>
                  <a:gd name="T7" fmla="*/ 3 h 44"/>
                  <a:gd name="T8" fmla="*/ 25 w 48"/>
                  <a:gd name="T9" fmla="*/ 6 h 44"/>
                  <a:gd name="T10" fmla="*/ 29 w 48"/>
                  <a:gd name="T11" fmla="*/ 6 h 44"/>
                  <a:gd name="T12" fmla="*/ 33 w 48"/>
                  <a:gd name="T13" fmla="*/ 3 h 44"/>
                  <a:gd name="T14" fmla="*/ 34 w 48"/>
                  <a:gd name="T15" fmla="*/ 6 h 44"/>
                  <a:gd name="T16" fmla="*/ 41 w 48"/>
                  <a:gd name="T17" fmla="*/ 15 h 44"/>
                  <a:gd name="T18" fmla="*/ 45 w 48"/>
                  <a:gd name="T19" fmla="*/ 20 h 44"/>
                  <a:gd name="T20" fmla="*/ 48 w 48"/>
                  <a:gd name="T21" fmla="*/ 23 h 44"/>
                  <a:gd name="T22" fmla="*/ 47 w 48"/>
                  <a:gd name="T23" fmla="*/ 23 h 44"/>
                  <a:gd name="T24" fmla="*/ 45 w 48"/>
                  <a:gd name="T25" fmla="*/ 22 h 44"/>
                  <a:gd name="T26" fmla="*/ 44 w 48"/>
                  <a:gd name="T27" fmla="*/ 23 h 44"/>
                  <a:gd name="T28" fmla="*/ 42 w 48"/>
                  <a:gd name="T29" fmla="*/ 28 h 44"/>
                  <a:gd name="T30" fmla="*/ 45 w 48"/>
                  <a:gd name="T31" fmla="*/ 31 h 44"/>
                  <a:gd name="T32" fmla="*/ 45 w 48"/>
                  <a:gd name="T33" fmla="*/ 33 h 44"/>
                  <a:gd name="T34" fmla="*/ 44 w 48"/>
                  <a:gd name="T35" fmla="*/ 34 h 44"/>
                  <a:gd name="T36" fmla="*/ 44 w 48"/>
                  <a:gd name="T37" fmla="*/ 39 h 44"/>
                  <a:gd name="T38" fmla="*/ 42 w 48"/>
                  <a:gd name="T39" fmla="*/ 41 h 44"/>
                  <a:gd name="T40" fmla="*/ 44 w 48"/>
                  <a:gd name="T41" fmla="*/ 42 h 44"/>
                  <a:gd name="T42" fmla="*/ 42 w 48"/>
                  <a:gd name="T43" fmla="*/ 42 h 44"/>
                  <a:gd name="T44" fmla="*/ 41 w 48"/>
                  <a:gd name="T45" fmla="*/ 37 h 44"/>
                  <a:gd name="T46" fmla="*/ 36 w 48"/>
                  <a:gd name="T47" fmla="*/ 34 h 44"/>
                  <a:gd name="T48" fmla="*/ 37 w 48"/>
                  <a:gd name="T49" fmla="*/ 37 h 44"/>
                  <a:gd name="T50" fmla="*/ 36 w 48"/>
                  <a:gd name="T51" fmla="*/ 39 h 44"/>
                  <a:gd name="T52" fmla="*/ 33 w 48"/>
                  <a:gd name="T53" fmla="*/ 39 h 44"/>
                  <a:gd name="T54" fmla="*/ 33 w 48"/>
                  <a:gd name="T55" fmla="*/ 34 h 44"/>
                  <a:gd name="T56" fmla="*/ 31 w 48"/>
                  <a:gd name="T57" fmla="*/ 29 h 44"/>
                  <a:gd name="T58" fmla="*/ 25 w 48"/>
                  <a:gd name="T59" fmla="*/ 25 h 44"/>
                  <a:gd name="T60" fmla="*/ 18 w 48"/>
                  <a:gd name="T61" fmla="*/ 22 h 44"/>
                  <a:gd name="T62" fmla="*/ 17 w 48"/>
                  <a:gd name="T63" fmla="*/ 18 h 44"/>
                  <a:gd name="T64" fmla="*/ 9 w 48"/>
                  <a:gd name="T65" fmla="*/ 12 h 44"/>
                  <a:gd name="T66" fmla="*/ 11 w 48"/>
                  <a:gd name="T67" fmla="*/ 17 h 44"/>
                  <a:gd name="T68" fmla="*/ 15 w 48"/>
                  <a:gd name="T69" fmla="*/ 18 h 44"/>
                  <a:gd name="T70" fmla="*/ 12 w 48"/>
                  <a:gd name="T71" fmla="*/ 22 h 44"/>
                  <a:gd name="T72" fmla="*/ 9 w 48"/>
                  <a:gd name="T73" fmla="*/ 18 h 44"/>
                  <a:gd name="T74" fmla="*/ 1 w 48"/>
                  <a:gd name="T75" fmla="*/ 14 h 44"/>
                  <a:gd name="T76" fmla="*/ 3 w 48"/>
                  <a:gd name="T77" fmla="*/ 9 h 44"/>
                  <a:gd name="T78" fmla="*/ 3 w 48"/>
                  <a:gd name="T79" fmla="*/ 6 h 44"/>
                  <a:gd name="T80" fmla="*/ 0 w 48"/>
                  <a:gd name="T81" fmla="*/ 3 h 44"/>
                  <a:gd name="T82" fmla="*/ 3 w 48"/>
                  <a:gd name="T83" fmla="*/ 1 h 44"/>
                  <a:gd name="T84" fmla="*/ 3 w 48"/>
                  <a:gd name="T85" fmla="*/ 1 h 44"/>
                  <a:gd name="T86" fmla="*/ 4 w 48"/>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44">
                    <a:moveTo>
                      <a:pt x="4" y="0"/>
                    </a:moveTo>
                    <a:lnTo>
                      <a:pt x="6" y="0"/>
                    </a:lnTo>
                    <a:lnTo>
                      <a:pt x="7" y="1"/>
                    </a:lnTo>
                    <a:lnTo>
                      <a:pt x="11" y="1"/>
                    </a:lnTo>
                    <a:lnTo>
                      <a:pt x="14" y="3"/>
                    </a:lnTo>
                    <a:lnTo>
                      <a:pt x="15" y="1"/>
                    </a:lnTo>
                    <a:lnTo>
                      <a:pt x="17" y="1"/>
                    </a:lnTo>
                    <a:lnTo>
                      <a:pt x="18" y="1"/>
                    </a:lnTo>
                    <a:lnTo>
                      <a:pt x="20" y="3"/>
                    </a:lnTo>
                    <a:lnTo>
                      <a:pt x="22" y="3"/>
                    </a:lnTo>
                    <a:lnTo>
                      <a:pt x="23" y="3"/>
                    </a:lnTo>
                    <a:lnTo>
                      <a:pt x="23" y="3"/>
                    </a:lnTo>
                    <a:lnTo>
                      <a:pt x="25" y="4"/>
                    </a:lnTo>
                    <a:lnTo>
                      <a:pt x="25" y="4"/>
                    </a:lnTo>
                    <a:lnTo>
                      <a:pt x="25" y="6"/>
                    </a:lnTo>
                    <a:lnTo>
                      <a:pt x="26" y="6"/>
                    </a:lnTo>
                    <a:lnTo>
                      <a:pt x="28" y="6"/>
                    </a:lnTo>
                    <a:lnTo>
                      <a:pt x="29" y="6"/>
                    </a:lnTo>
                    <a:lnTo>
                      <a:pt x="31" y="4"/>
                    </a:lnTo>
                    <a:lnTo>
                      <a:pt x="33" y="4"/>
                    </a:lnTo>
                    <a:lnTo>
                      <a:pt x="33" y="3"/>
                    </a:lnTo>
                    <a:lnTo>
                      <a:pt x="33" y="4"/>
                    </a:lnTo>
                    <a:lnTo>
                      <a:pt x="33" y="4"/>
                    </a:lnTo>
                    <a:lnTo>
                      <a:pt x="34" y="6"/>
                    </a:lnTo>
                    <a:lnTo>
                      <a:pt x="36" y="9"/>
                    </a:lnTo>
                    <a:lnTo>
                      <a:pt x="37" y="12"/>
                    </a:lnTo>
                    <a:lnTo>
                      <a:pt x="41" y="15"/>
                    </a:lnTo>
                    <a:lnTo>
                      <a:pt x="42" y="17"/>
                    </a:lnTo>
                    <a:lnTo>
                      <a:pt x="44" y="20"/>
                    </a:lnTo>
                    <a:lnTo>
                      <a:pt x="45" y="20"/>
                    </a:lnTo>
                    <a:lnTo>
                      <a:pt x="45" y="22"/>
                    </a:lnTo>
                    <a:lnTo>
                      <a:pt x="47" y="22"/>
                    </a:lnTo>
                    <a:lnTo>
                      <a:pt x="48" y="23"/>
                    </a:lnTo>
                    <a:lnTo>
                      <a:pt x="48" y="23"/>
                    </a:lnTo>
                    <a:lnTo>
                      <a:pt x="48" y="23"/>
                    </a:lnTo>
                    <a:lnTo>
                      <a:pt x="47" y="23"/>
                    </a:lnTo>
                    <a:lnTo>
                      <a:pt x="47" y="23"/>
                    </a:lnTo>
                    <a:lnTo>
                      <a:pt x="45" y="23"/>
                    </a:lnTo>
                    <a:lnTo>
                      <a:pt x="45" y="22"/>
                    </a:lnTo>
                    <a:lnTo>
                      <a:pt x="44" y="23"/>
                    </a:lnTo>
                    <a:lnTo>
                      <a:pt x="44" y="23"/>
                    </a:lnTo>
                    <a:lnTo>
                      <a:pt x="44" y="23"/>
                    </a:lnTo>
                    <a:lnTo>
                      <a:pt x="44" y="25"/>
                    </a:lnTo>
                    <a:lnTo>
                      <a:pt x="42" y="25"/>
                    </a:lnTo>
                    <a:lnTo>
                      <a:pt x="42" y="28"/>
                    </a:lnTo>
                    <a:lnTo>
                      <a:pt x="42" y="29"/>
                    </a:lnTo>
                    <a:lnTo>
                      <a:pt x="44" y="29"/>
                    </a:lnTo>
                    <a:lnTo>
                      <a:pt x="45" y="31"/>
                    </a:lnTo>
                    <a:lnTo>
                      <a:pt x="45" y="31"/>
                    </a:lnTo>
                    <a:lnTo>
                      <a:pt x="45" y="33"/>
                    </a:lnTo>
                    <a:lnTo>
                      <a:pt x="45" y="33"/>
                    </a:lnTo>
                    <a:lnTo>
                      <a:pt x="45" y="33"/>
                    </a:lnTo>
                    <a:lnTo>
                      <a:pt x="44" y="34"/>
                    </a:lnTo>
                    <a:lnTo>
                      <a:pt x="44" y="34"/>
                    </a:lnTo>
                    <a:lnTo>
                      <a:pt x="44" y="36"/>
                    </a:lnTo>
                    <a:lnTo>
                      <a:pt x="44" y="37"/>
                    </a:lnTo>
                    <a:lnTo>
                      <a:pt x="44" y="39"/>
                    </a:lnTo>
                    <a:lnTo>
                      <a:pt x="44" y="39"/>
                    </a:lnTo>
                    <a:lnTo>
                      <a:pt x="42" y="41"/>
                    </a:lnTo>
                    <a:lnTo>
                      <a:pt x="42" y="41"/>
                    </a:lnTo>
                    <a:lnTo>
                      <a:pt x="42" y="41"/>
                    </a:lnTo>
                    <a:lnTo>
                      <a:pt x="42" y="42"/>
                    </a:lnTo>
                    <a:lnTo>
                      <a:pt x="44" y="42"/>
                    </a:lnTo>
                    <a:lnTo>
                      <a:pt x="44" y="44"/>
                    </a:lnTo>
                    <a:lnTo>
                      <a:pt x="44" y="44"/>
                    </a:lnTo>
                    <a:lnTo>
                      <a:pt x="42" y="42"/>
                    </a:lnTo>
                    <a:lnTo>
                      <a:pt x="42" y="41"/>
                    </a:lnTo>
                    <a:lnTo>
                      <a:pt x="41" y="41"/>
                    </a:lnTo>
                    <a:lnTo>
                      <a:pt x="41" y="37"/>
                    </a:lnTo>
                    <a:lnTo>
                      <a:pt x="39" y="37"/>
                    </a:lnTo>
                    <a:lnTo>
                      <a:pt x="37" y="36"/>
                    </a:lnTo>
                    <a:lnTo>
                      <a:pt x="36" y="34"/>
                    </a:lnTo>
                    <a:lnTo>
                      <a:pt x="36" y="36"/>
                    </a:lnTo>
                    <a:lnTo>
                      <a:pt x="36" y="36"/>
                    </a:lnTo>
                    <a:lnTo>
                      <a:pt x="37" y="37"/>
                    </a:lnTo>
                    <a:lnTo>
                      <a:pt x="37" y="39"/>
                    </a:lnTo>
                    <a:lnTo>
                      <a:pt x="37" y="39"/>
                    </a:lnTo>
                    <a:lnTo>
                      <a:pt x="36" y="39"/>
                    </a:lnTo>
                    <a:lnTo>
                      <a:pt x="36" y="39"/>
                    </a:lnTo>
                    <a:lnTo>
                      <a:pt x="34" y="39"/>
                    </a:lnTo>
                    <a:lnTo>
                      <a:pt x="33" y="39"/>
                    </a:lnTo>
                    <a:lnTo>
                      <a:pt x="31" y="36"/>
                    </a:lnTo>
                    <a:lnTo>
                      <a:pt x="33" y="34"/>
                    </a:lnTo>
                    <a:lnTo>
                      <a:pt x="33" y="34"/>
                    </a:lnTo>
                    <a:lnTo>
                      <a:pt x="33" y="31"/>
                    </a:lnTo>
                    <a:lnTo>
                      <a:pt x="33" y="31"/>
                    </a:lnTo>
                    <a:lnTo>
                      <a:pt x="31" y="29"/>
                    </a:lnTo>
                    <a:lnTo>
                      <a:pt x="29" y="26"/>
                    </a:lnTo>
                    <a:lnTo>
                      <a:pt x="26" y="25"/>
                    </a:lnTo>
                    <a:lnTo>
                      <a:pt x="25" y="25"/>
                    </a:lnTo>
                    <a:lnTo>
                      <a:pt x="20" y="23"/>
                    </a:lnTo>
                    <a:lnTo>
                      <a:pt x="18" y="23"/>
                    </a:lnTo>
                    <a:lnTo>
                      <a:pt x="18" y="22"/>
                    </a:lnTo>
                    <a:lnTo>
                      <a:pt x="18" y="20"/>
                    </a:lnTo>
                    <a:lnTo>
                      <a:pt x="18" y="20"/>
                    </a:lnTo>
                    <a:lnTo>
                      <a:pt x="17" y="18"/>
                    </a:lnTo>
                    <a:lnTo>
                      <a:pt x="12" y="15"/>
                    </a:lnTo>
                    <a:lnTo>
                      <a:pt x="11" y="14"/>
                    </a:lnTo>
                    <a:lnTo>
                      <a:pt x="9" y="12"/>
                    </a:lnTo>
                    <a:lnTo>
                      <a:pt x="9" y="12"/>
                    </a:lnTo>
                    <a:lnTo>
                      <a:pt x="9" y="15"/>
                    </a:lnTo>
                    <a:lnTo>
                      <a:pt x="11" y="17"/>
                    </a:lnTo>
                    <a:lnTo>
                      <a:pt x="14" y="17"/>
                    </a:lnTo>
                    <a:lnTo>
                      <a:pt x="14" y="18"/>
                    </a:lnTo>
                    <a:lnTo>
                      <a:pt x="15" y="18"/>
                    </a:lnTo>
                    <a:lnTo>
                      <a:pt x="14" y="20"/>
                    </a:lnTo>
                    <a:lnTo>
                      <a:pt x="12" y="22"/>
                    </a:lnTo>
                    <a:lnTo>
                      <a:pt x="12" y="22"/>
                    </a:lnTo>
                    <a:lnTo>
                      <a:pt x="11" y="23"/>
                    </a:lnTo>
                    <a:lnTo>
                      <a:pt x="11" y="22"/>
                    </a:lnTo>
                    <a:lnTo>
                      <a:pt x="9" y="18"/>
                    </a:lnTo>
                    <a:lnTo>
                      <a:pt x="4" y="18"/>
                    </a:lnTo>
                    <a:lnTo>
                      <a:pt x="3" y="17"/>
                    </a:lnTo>
                    <a:lnTo>
                      <a:pt x="1" y="14"/>
                    </a:lnTo>
                    <a:lnTo>
                      <a:pt x="1" y="12"/>
                    </a:lnTo>
                    <a:lnTo>
                      <a:pt x="1" y="11"/>
                    </a:lnTo>
                    <a:lnTo>
                      <a:pt x="3" y="9"/>
                    </a:lnTo>
                    <a:lnTo>
                      <a:pt x="3" y="7"/>
                    </a:lnTo>
                    <a:lnTo>
                      <a:pt x="3" y="6"/>
                    </a:lnTo>
                    <a:lnTo>
                      <a:pt x="3" y="6"/>
                    </a:lnTo>
                    <a:lnTo>
                      <a:pt x="3" y="4"/>
                    </a:lnTo>
                    <a:lnTo>
                      <a:pt x="1" y="4"/>
                    </a:lnTo>
                    <a:lnTo>
                      <a:pt x="0" y="3"/>
                    </a:lnTo>
                    <a:lnTo>
                      <a:pt x="0" y="3"/>
                    </a:lnTo>
                    <a:lnTo>
                      <a:pt x="3" y="3"/>
                    </a:lnTo>
                    <a:lnTo>
                      <a:pt x="3" y="1"/>
                    </a:lnTo>
                    <a:lnTo>
                      <a:pt x="3" y="1"/>
                    </a:lnTo>
                    <a:lnTo>
                      <a:pt x="3" y="1"/>
                    </a:lnTo>
                    <a:lnTo>
                      <a:pt x="3" y="1"/>
                    </a:lnTo>
                    <a:lnTo>
                      <a:pt x="3" y="1"/>
                    </a:lnTo>
                    <a:lnTo>
                      <a:pt x="4" y="0"/>
                    </a:lnTo>
                    <a:lnTo>
                      <a:pt x="4"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9" name="Freeform 301">
                <a:extLst>
                  <a:ext uri="{FF2B5EF4-FFF2-40B4-BE49-F238E27FC236}">
                    <a16:creationId xmlns:a16="http://schemas.microsoft.com/office/drawing/2014/main" id="{1E483DEE-8B74-4087-8D1E-DAA2FD52665A}"/>
                  </a:ext>
                </a:extLst>
              </p:cNvPr>
              <p:cNvSpPr>
                <a:spLocks noEditPoints="1"/>
              </p:cNvSpPr>
              <p:nvPr/>
            </p:nvSpPr>
            <p:spPr bwMode="auto">
              <a:xfrm>
                <a:off x="3537034" y="4067012"/>
                <a:ext cx="343063" cy="469763"/>
              </a:xfrm>
              <a:custGeom>
                <a:avLst/>
                <a:gdLst>
                  <a:gd name="T0" fmla="*/ 109 w 176"/>
                  <a:gd name="T1" fmla="*/ 0 h 241"/>
                  <a:gd name="T2" fmla="*/ 102 w 176"/>
                  <a:gd name="T3" fmla="*/ 11 h 241"/>
                  <a:gd name="T4" fmla="*/ 88 w 176"/>
                  <a:gd name="T5" fmla="*/ 34 h 241"/>
                  <a:gd name="T6" fmla="*/ 85 w 176"/>
                  <a:gd name="T7" fmla="*/ 47 h 241"/>
                  <a:gd name="T8" fmla="*/ 96 w 176"/>
                  <a:gd name="T9" fmla="*/ 60 h 241"/>
                  <a:gd name="T10" fmla="*/ 96 w 176"/>
                  <a:gd name="T11" fmla="*/ 72 h 241"/>
                  <a:gd name="T12" fmla="*/ 110 w 176"/>
                  <a:gd name="T13" fmla="*/ 78 h 241"/>
                  <a:gd name="T14" fmla="*/ 128 w 176"/>
                  <a:gd name="T15" fmla="*/ 80 h 241"/>
                  <a:gd name="T16" fmla="*/ 140 w 176"/>
                  <a:gd name="T17" fmla="*/ 91 h 241"/>
                  <a:gd name="T18" fmla="*/ 164 w 176"/>
                  <a:gd name="T19" fmla="*/ 89 h 241"/>
                  <a:gd name="T20" fmla="*/ 162 w 176"/>
                  <a:gd name="T21" fmla="*/ 102 h 241"/>
                  <a:gd name="T22" fmla="*/ 164 w 176"/>
                  <a:gd name="T23" fmla="*/ 121 h 241"/>
                  <a:gd name="T24" fmla="*/ 167 w 176"/>
                  <a:gd name="T25" fmla="*/ 134 h 241"/>
                  <a:gd name="T26" fmla="*/ 167 w 176"/>
                  <a:gd name="T27" fmla="*/ 141 h 241"/>
                  <a:gd name="T28" fmla="*/ 172 w 176"/>
                  <a:gd name="T29" fmla="*/ 151 h 241"/>
                  <a:gd name="T30" fmla="*/ 173 w 176"/>
                  <a:gd name="T31" fmla="*/ 162 h 241"/>
                  <a:gd name="T32" fmla="*/ 167 w 176"/>
                  <a:gd name="T33" fmla="*/ 149 h 241"/>
                  <a:gd name="T34" fmla="*/ 159 w 176"/>
                  <a:gd name="T35" fmla="*/ 152 h 241"/>
                  <a:gd name="T36" fmla="*/ 143 w 176"/>
                  <a:gd name="T37" fmla="*/ 154 h 241"/>
                  <a:gd name="T38" fmla="*/ 132 w 176"/>
                  <a:gd name="T39" fmla="*/ 157 h 241"/>
                  <a:gd name="T40" fmla="*/ 139 w 176"/>
                  <a:gd name="T41" fmla="*/ 165 h 241"/>
                  <a:gd name="T42" fmla="*/ 143 w 176"/>
                  <a:gd name="T43" fmla="*/ 170 h 241"/>
                  <a:gd name="T44" fmla="*/ 140 w 176"/>
                  <a:gd name="T45" fmla="*/ 170 h 241"/>
                  <a:gd name="T46" fmla="*/ 134 w 176"/>
                  <a:gd name="T47" fmla="*/ 170 h 241"/>
                  <a:gd name="T48" fmla="*/ 131 w 176"/>
                  <a:gd name="T49" fmla="*/ 182 h 241"/>
                  <a:gd name="T50" fmla="*/ 137 w 176"/>
                  <a:gd name="T51" fmla="*/ 190 h 241"/>
                  <a:gd name="T52" fmla="*/ 139 w 176"/>
                  <a:gd name="T53" fmla="*/ 195 h 241"/>
                  <a:gd name="T54" fmla="*/ 135 w 176"/>
                  <a:gd name="T55" fmla="*/ 217 h 241"/>
                  <a:gd name="T56" fmla="*/ 128 w 176"/>
                  <a:gd name="T57" fmla="*/ 236 h 241"/>
                  <a:gd name="T58" fmla="*/ 121 w 176"/>
                  <a:gd name="T59" fmla="*/ 231 h 241"/>
                  <a:gd name="T60" fmla="*/ 126 w 176"/>
                  <a:gd name="T61" fmla="*/ 215 h 241"/>
                  <a:gd name="T62" fmla="*/ 115 w 176"/>
                  <a:gd name="T63" fmla="*/ 212 h 241"/>
                  <a:gd name="T64" fmla="*/ 104 w 176"/>
                  <a:gd name="T65" fmla="*/ 211 h 241"/>
                  <a:gd name="T66" fmla="*/ 93 w 176"/>
                  <a:gd name="T67" fmla="*/ 212 h 241"/>
                  <a:gd name="T68" fmla="*/ 85 w 176"/>
                  <a:gd name="T69" fmla="*/ 211 h 241"/>
                  <a:gd name="T70" fmla="*/ 80 w 176"/>
                  <a:gd name="T71" fmla="*/ 203 h 241"/>
                  <a:gd name="T72" fmla="*/ 74 w 176"/>
                  <a:gd name="T73" fmla="*/ 195 h 241"/>
                  <a:gd name="T74" fmla="*/ 66 w 176"/>
                  <a:gd name="T75" fmla="*/ 187 h 241"/>
                  <a:gd name="T76" fmla="*/ 60 w 176"/>
                  <a:gd name="T77" fmla="*/ 182 h 241"/>
                  <a:gd name="T78" fmla="*/ 46 w 176"/>
                  <a:gd name="T79" fmla="*/ 178 h 241"/>
                  <a:gd name="T80" fmla="*/ 38 w 176"/>
                  <a:gd name="T81" fmla="*/ 176 h 241"/>
                  <a:gd name="T82" fmla="*/ 27 w 176"/>
                  <a:gd name="T83" fmla="*/ 175 h 241"/>
                  <a:gd name="T84" fmla="*/ 19 w 176"/>
                  <a:gd name="T85" fmla="*/ 167 h 241"/>
                  <a:gd name="T86" fmla="*/ 3 w 176"/>
                  <a:gd name="T87" fmla="*/ 159 h 241"/>
                  <a:gd name="T88" fmla="*/ 8 w 176"/>
                  <a:gd name="T89" fmla="*/ 145 h 241"/>
                  <a:gd name="T90" fmla="*/ 17 w 176"/>
                  <a:gd name="T91" fmla="*/ 140 h 241"/>
                  <a:gd name="T92" fmla="*/ 22 w 176"/>
                  <a:gd name="T93" fmla="*/ 135 h 241"/>
                  <a:gd name="T94" fmla="*/ 27 w 176"/>
                  <a:gd name="T95" fmla="*/ 124 h 241"/>
                  <a:gd name="T96" fmla="*/ 22 w 176"/>
                  <a:gd name="T97" fmla="*/ 118 h 241"/>
                  <a:gd name="T98" fmla="*/ 25 w 176"/>
                  <a:gd name="T99" fmla="*/ 105 h 241"/>
                  <a:gd name="T100" fmla="*/ 24 w 176"/>
                  <a:gd name="T101" fmla="*/ 89 h 241"/>
                  <a:gd name="T102" fmla="*/ 17 w 176"/>
                  <a:gd name="T103" fmla="*/ 72 h 241"/>
                  <a:gd name="T104" fmla="*/ 22 w 176"/>
                  <a:gd name="T105" fmla="*/ 71 h 241"/>
                  <a:gd name="T106" fmla="*/ 25 w 176"/>
                  <a:gd name="T107" fmla="*/ 61 h 241"/>
                  <a:gd name="T108" fmla="*/ 30 w 176"/>
                  <a:gd name="T109" fmla="*/ 61 h 241"/>
                  <a:gd name="T110" fmla="*/ 33 w 176"/>
                  <a:gd name="T111" fmla="*/ 64 h 241"/>
                  <a:gd name="T112" fmla="*/ 44 w 176"/>
                  <a:gd name="T113" fmla="*/ 45 h 241"/>
                  <a:gd name="T114" fmla="*/ 50 w 176"/>
                  <a:gd name="T115" fmla="*/ 33 h 241"/>
                  <a:gd name="T116" fmla="*/ 57 w 176"/>
                  <a:gd name="T117" fmla="*/ 23 h 241"/>
                  <a:gd name="T118" fmla="*/ 68 w 176"/>
                  <a:gd name="T119" fmla="*/ 25 h 241"/>
                  <a:gd name="T120" fmla="*/ 83 w 176"/>
                  <a:gd name="T121" fmla="*/ 17 h 241"/>
                  <a:gd name="T122" fmla="*/ 106 w 176"/>
                  <a:gd name="T123"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 h="241">
                    <a:moveTo>
                      <a:pt x="12" y="141"/>
                    </a:moveTo>
                    <a:lnTo>
                      <a:pt x="12" y="141"/>
                    </a:lnTo>
                    <a:lnTo>
                      <a:pt x="14" y="141"/>
                    </a:lnTo>
                    <a:lnTo>
                      <a:pt x="14" y="143"/>
                    </a:lnTo>
                    <a:lnTo>
                      <a:pt x="12" y="143"/>
                    </a:lnTo>
                    <a:lnTo>
                      <a:pt x="12" y="143"/>
                    </a:lnTo>
                    <a:lnTo>
                      <a:pt x="12" y="141"/>
                    </a:lnTo>
                    <a:lnTo>
                      <a:pt x="12" y="141"/>
                    </a:lnTo>
                    <a:close/>
                    <a:moveTo>
                      <a:pt x="107" y="0"/>
                    </a:moveTo>
                    <a:lnTo>
                      <a:pt x="109" y="0"/>
                    </a:lnTo>
                    <a:lnTo>
                      <a:pt x="112" y="1"/>
                    </a:lnTo>
                    <a:lnTo>
                      <a:pt x="113" y="4"/>
                    </a:lnTo>
                    <a:lnTo>
                      <a:pt x="115" y="6"/>
                    </a:lnTo>
                    <a:lnTo>
                      <a:pt x="112" y="8"/>
                    </a:lnTo>
                    <a:lnTo>
                      <a:pt x="112" y="9"/>
                    </a:lnTo>
                    <a:lnTo>
                      <a:pt x="112" y="9"/>
                    </a:lnTo>
                    <a:lnTo>
                      <a:pt x="110" y="9"/>
                    </a:lnTo>
                    <a:lnTo>
                      <a:pt x="109" y="9"/>
                    </a:lnTo>
                    <a:lnTo>
                      <a:pt x="106" y="11"/>
                    </a:lnTo>
                    <a:lnTo>
                      <a:pt x="102" y="11"/>
                    </a:lnTo>
                    <a:lnTo>
                      <a:pt x="102" y="12"/>
                    </a:lnTo>
                    <a:lnTo>
                      <a:pt x="98" y="19"/>
                    </a:lnTo>
                    <a:lnTo>
                      <a:pt x="96" y="19"/>
                    </a:lnTo>
                    <a:lnTo>
                      <a:pt x="94" y="20"/>
                    </a:lnTo>
                    <a:lnTo>
                      <a:pt x="93" y="22"/>
                    </a:lnTo>
                    <a:lnTo>
                      <a:pt x="91" y="23"/>
                    </a:lnTo>
                    <a:lnTo>
                      <a:pt x="91" y="25"/>
                    </a:lnTo>
                    <a:lnTo>
                      <a:pt x="90" y="28"/>
                    </a:lnTo>
                    <a:lnTo>
                      <a:pt x="88" y="33"/>
                    </a:lnTo>
                    <a:lnTo>
                      <a:pt x="88" y="34"/>
                    </a:lnTo>
                    <a:lnTo>
                      <a:pt x="87" y="39"/>
                    </a:lnTo>
                    <a:lnTo>
                      <a:pt x="87" y="41"/>
                    </a:lnTo>
                    <a:lnTo>
                      <a:pt x="85" y="42"/>
                    </a:lnTo>
                    <a:lnTo>
                      <a:pt x="85" y="44"/>
                    </a:lnTo>
                    <a:lnTo>
                      <a:pt x="83" y="45"/>
                    </a:lnTo>
                    <a:lnTo>
                      <a:pt x="82" y="47"/>
                    </a:lnTo>
                    <a:lnTo>
                      <a:pt x="82" y="47"/>
                    </a:lnTo>
                    <a:lnTo>
                      <a:pt x="82" y="47"/>
                    </a:lnTo>
                    <a:lnTo>
                      <a:pt x="85" y="47"/>
                    </a:lnTo>
                    <a:lnTo>
                      <a:pt x="85" y="47"/>
                    </a:lnTo>
                    <a:lnTo>
                      <a:pt x="87" y="45"/>
                    </a:lnTo>
                    <a:lnTo>
                      <a:pt x="87" y="47"/>
                    </a:lnTo>
                    <a:lnTo>
                      <a:pt x="88" y="48"/>
                    </a:lnTo>
                    <a:lnTo>
                      <a:pt x="88" y="48"/>
                    </a:lnTo>
                    <a:lnTo>
                      <a:pt x="90" y="48"/>
                    </a:lnTo>
                    <a:lnTo>
                      <a:pt x="90" y="48"/>
                    </a:lnTo>
                    <a:lnTo>
                      <a:pt x="91" y="52"/>
                    </a:lnTo>
                    <a:lnTo>
                      <a:pt x="93" y="55"/>
                    </a:lnTo>
                    <a:lnTo>
                      <a:pt x="94" y="58"/>
                    </a:lnTo>
                    <a:lnTo>
                      <a:pt x="96" y="60"/>
                    </a:lnTo>
                    <a:lnTo>
                      <a:pt x="96" y="60"/>
                    </a:lnTo>
                    <a:lnTo>
                      <a:pt x="96" y="63"/>
                    </a:lnTo>
                    <a:lnTo>
                      <a:pt x="96" y="63"/>
                    </a:lnTo>
                    <a:lnTo>
                      <a:pt x="96" y="64"/>
                    </a:lnTo>
                    <a:lnTo>
                      <a:pt x="96" y="64"/>
                    </a:lnTo>
                    <a:lnTo>
                      <a:pt x="96" y="67"/>
                    </a:lnTo>
                    <a:lnTo>
                      <a:pt x="94" y="67"/>
                    </a:lnTo>
                    <a:lnTo>
                      <a:pt x="94" y="71"/>
                    </a:lnTo>
                    <a:lnTo>
                      <a:pt x="94" y="71"/>
                    </a:lnTo>
                    <a:lnTo>
                      <a:pt x="96" y="72"/>
                    </a:lnTo>
                    <a:lnTo>
                      <a:pt x="96" y="72"/>
                    </a:lnTo>
                    <a:lnTo>
                      <a:pt x="98" y="74"/>
                    </a:lnTo>
                    <a:lnTo>
                      <a:pt x="99" y="74"/>
                    </a:lnTo>
                    <a:lnTo>
                      <a:pt x="99" y="75"/>
                    </a:lnTo>
                    <a:lnTo>
                      <a:pt x="101" y="77"/>
                    </a:lnTo>
                    <a:lnTo>
                      <a:pt x="102" y="78"/>
                    </a:lnTo>
                    <a:lnTo>
                      <a:pt x="104" y="78"/>
                    </a:lnTo>
                    <a:lnTo>
                      <a:pt x="104" y="78"/>
                    </a:lnTo>
                    <a:lnTo>
                      <a:pt x="107" y="78"/>
                    </a:lnTo>
                    <a:lnTo>
                      <a:pt x="110" y="78"/>
                    </a:lnTo>
                    <a:lnTo>
                      <a:pt x="113" y="78"/>
                    </a:lnTo>
                    <a:lnTo>
                      <a:pt x="115" y="78"/>
                    </a:lnTo>
                    <a:lnTo>
                      <a:pt x="117" y="78"/>
                    </a:lnTo>
                    <a:lnTo>
                      <a:pt x="120" y="78"/>
                    </a:lnTo>
                    <a:lnTo>
                      <a:pt x="120" y="77"/>
                    </a:lnTo>
                    <a:lnTo>
                      <a:pt x="121" y="77"/>
                    </a:lnTo>
                    <a:lnTo>
                      <a:pt x="123" y="78"/>
                    </a:lnTo>
                    <a:lnTo>
                      <a:pt x="124" y="78"/>
                    </a:lnTo>
                    <a:lnTo>
                      <a:pt x="126" y="78"/>
                    </a:lnTo>
                    <a:lnTo>
                      <a:pt x="128" y="80"/>
                    </a:lnTo>
                    <a:lnTo>
                      <a:pt x="128" y="80"/>
                    </a:lnTo>
                    <a:lnTo>
                      <a:pt x="129" y="80"/>
                    </a:lnTo>
                    <a:lnTo>
                      <a:pt x="129" y="80"/>
                    </a:lnTo>
                    <a:lnTo>
                      <a:pt x="132" y="83"/>
                    </a:lnTo>
                    <a:lnTo>
                      <a:pt x="134" y="86"/>
                    </a:lnTo>
                    <a:lnTo>
                      <a:pt x="137" y="88"/>
                    </a:lnTo>
                    <a:lnTo>
                      <a:pt x="139" y="91"/>
                    </a:lnTo>
                    <a:lnTo>
                      <a:pt x="139" y="91"/>
                    </a:lnTo>
                    <a:lnTo>
                      <a:pt x="140" y="91"/>
                    </a:lnTo>
                    <a:lnTo>
                      <a:pt x="140" y="91"/>
                    </a:lnTo>
                    <a:lnTo>
                      <a:pt x="142" y="91"/>
                    </a:lnTo>
                    <a:lnTo>
                      <a:pt x="142" y="91"/>
                    </a:lnTo>
                    <a:lnTo>
                      <a:pt x="143" y="91"/>
                    </a:lnTo>
                    <a:lnTo>
                      <a:pt x="147" y="91"/>
                    </a:lnTo>
                    <a:lnTo>
                      <a:pt x="150" y="91"/>
                    </a:lnTo>
                    <a:lnTo>
                      <a:pt x="153" y="91"/>
                    </a:lnTo>
                    <a:lnTo>
                      <a:pt x="158" y="91"/>
                    </a:lnTo>
                    <a:lnTo>
                      <a:pt x="161" y="89"/>
                    </a:lnTo>
                    <a:lnTo>
                      <a:pt x="162" y="89"/>
                    </a:lnTo>
                    <a:lnTo>
                      <a:pt x="164" y="89"/>
                    </a:lnTo>
                    <a:lnTo>
                      <a:pt x="165" y="89"/>
                    </a:lnTo>
                    <a:lnTo>
                      <a:pt x="167" y="91"/>
                    </a:lnTo>
                    <a:lnTo>
                      <a:pt x="167" y="91"/>
                    </a:lnTo>
                    <a:lnTo>
                      <a:pt x="169" y="93"/>
                    </a:lnTo>
                    <a:lnTo>
                      <a:pt x="167" y="94"/>
                    </a:lnTo>
                    <a:lnTo>
                      <a:pt x="165" y="96"/>
                    </a:lnTo>
                    <a:lnTo>
                      <a:pt x="165" y="97"/>
                    </a:lnTo>
                    <a:lnTo>
                      <a:pt x="165" y="99"/>
                    </a:lnTo>
                    <a:lnTo>
                      <a:pt x="164" y="100"/>
                    </a:lnTo>
                    <a:lnTo>
                      <a:pt x="162" y="102"/>
                    </a:lnTo>
                    <a:lnTo>
                      <a:pt x="162" y="104"/>
                    </a:lnTo>
                    <a:lnTo>
                      <a:pt x="162" y="105"/>
                    </a:lnTo>
                    <a:lnTo>
                      <a:pt x="162" y="108"/>
                    </a:lnTo>
                    <a:lnTo>
                      <a:pt x="162" y="113"/>
                    </a:lnTo>
                    <a:lnTo>
                      <a:pt x="162" y="115"/>
                    </a:lnTo>
                    <a:lnTo>
                      <a:pt x="162" y="115"/>
                    </a:lnTo>
                    <a:lnTo>
                      <a:pt x="162" y="116"/>
                    </a:lnTo>
                    <a:lnTo>
                      <a:pt x="162" y="118"/>
                    </a:lnTo>
                    <a:lnTo>
                      <a:pt x="162" y="119"/>
                    </a:lnTo>
                    <a:lnTo>
                      <a:pt x="164" y="121"/>
                    </a:lnTo>
                    <a:lnTo>
                      <a:pt x="165" y="124"/>
                    </a:lnTo>
                    <a:lnTo>
                      <a:pt x="165" y="126"/>
                    </a:lnTo>
                    <a:lnTo>
                      <a:pt x="167" y="126"/>
                    </a:lnTo>
                    <a:lnTo>
                      <a:pt x="167" y="126"/>
                    </a:lnTo>
                    <a:lnTo>
                      <a:pt x="169" y="130"/>
                    </a:lnTo>
                    <a:lnTo>
                      <a:pt x="170" y="130"/>
                    </a:lnTo>
                    <a:lnTo>
                      <a:pt x="170" y="130"/>
                    </a:lnTo>
                    <a:lnTo>
                      <a:pt x="169" y="132"/>
                    </a:lnTo>
                    <a:lnTo>
                      <a:pt x="169" y="132"/>
                    </a:lnTo>
                    <a:lnTo>
                      <a:pt x="167" y="134"/>
                    </a:lnTo>
                    <a:lnTo>
                      <a:pt x="162" y="138"/>
                    </a:lnTo>
                    <a:lnTo>
                      <a:pt x="162" y="138"/>
                    </a:lnTo>
                    <a:lnTo>
                      <a:pt x="162" y="140"/>
                    </a:lnTo>
                    <a:lnTo>
                      <a:pt x="164" y="138"/>
                    </a:lnTo>
                    <a:lnTo>
                      <a:pt x="164" y="140"/>
                    </a:lnTo>
                    <a:lnTo>
                      <a:pt x="165" y="140"/>
                    </a:lnTo>
                    <a:lnTo>
                      <a:pt x="165" y="140"/>
                    </a:lnTo>
                    <a:lnTo>
                      <a:pt x="165" y="141"/>
                    </a:lnTo>
                    <a:lnTo>
                      <a:pt x="167" y="141"/>
                    </a:lnTo>
                    <a:lnTo>
                      <a:pt x="167" y="141"/>
                    </a:lnTo>
                    <a:lnTo>
                      <a:pt x="169" y="143"/>
                    </a:lnTo>
                    <a:lnTo>
                      <a:pt x="170" y="145"/>
                    </a:lnTo>
                    <a:lnTo>
                      <a:pt x="170" y="145"/>
                    </a:lnTo>
                    <a:lnTo>
                      <a:pt x="172" y="145"/>
                    </a:lnTo>
                    <a:lnTo>
                      <a:pt x="172" y="146"/>
                    </a:lnTo>
                    <a:lnTo>
                      <a:pt x="172" y="146"/>
                    </a:lnTo>
                    <a:lnTo>
                      <a:pt x="172" y="149"/>
                    </a:lnTo>
                    <a:lnTo>
                      <a:pt x="172" y="149"/>
                    </a:lnTo>
                    <a:lnTo>
                      <a:pt x="173" y="149"/>
                    </a:lnTo>
                    <a:lnTo>
                      <a:pt x="172" y="151"/>
                    </a:lnTo>
                    <a:lnTo>
                      <a:pt x="173" y="151"/>
                    </a:lnTo>
                    <a:lnTo>
                      <a:pt x="173" y="152"/>
                    </a:lnTo>
                    <a:lnTo>
                      <a:pt x="175" y="156"/>
                    </a:lnTo>
                    <a:lnTo>
                      <a:pt x="175" y="156"/>
                    </a:lnTo>
                    <a:lnTo>
                      <a:pt x="175" y="157"/>
                    </a:lnTo>
                    <a:lnTo>
                      <a:pt x="175" y="159"/>
                    </a:lnTo>
                    <a:lnTo>
                      <a:pt x="176" y="160"/>
                    </a:lnTo>
                    <a:lnTo>
                      <a:pt x="176" y="160"/>
                    </a:lnTo>
                    <a:lnTo>
                      <a:pt x="176" y="162"/>
                    </a:lnTo>
                    <a:lnTo>
                      <a:pt x="173" y="162"/>
                    </a:lnTo>
                    <a:lnTo>
                      <a:pt x="173" y="162"/>
                    </a:lnTo>
                    <a:lnTo>
                      <a:pt x="173" y="162"/>
                    </a:lnTo>
                    <a:lnTo>
                      <a:pt x="173" y="159"/>
                    </a:lnTo>
                    <a:lnTo>
                      <a:pt x="173" y="156"/>
                    </a:lnTo>
                    <a:lnTo>
                      <a:pt x="172" y="156"/>
                    </a:lnTo>
                    <a:lnTo>
                      <a:pt x="172" y="152"/>
                    </a:lnTo>
                    <a:lnTo>
                      <a:pt x="170" y="151"/>
                    </a:lnTo>
                    <a:lnTo>
                      <a:pt x="169" y="149"/>
                    </a:lnTo>
                    <a:lnTo>
                      <a:pt x="169" y="149"/>
                    </a:lnTo>
                    <a:lnTo>
                      <a:pt x="167" y="149"/>
                    </a:lnTo>
                    <a:lnTo>
                      <a:pt x="167" y="149"/>
                    </a:lnTo>
                    <a:lnTo>
                      <a:pt x="165" y="149"/>
                    </a:lnTo>
                    <a:lnTo>
                      <a:pt x="165" y="151"/>
                    </a:lnTo>
                    <a:lnTo>
                      <a:pt x="164" y="152"/>
                    </a:lnTo>
                    <a:lnTo>
                      <a:pt x="162" y="154"/>
                    </a:lnTo>
                    <a:lnTo>
                      <a:pt x="162" y="154"/>
                    </a:lnTo>
                    <a:lnTo>
                      <a:pt x="161" y="154"/>
                    </a:lnTo>
                    <a:lnTo>
                      <a:pt x="159" y="154"/>
                    </a:lnTo>
                    <a:lnTo>
                      <a:pt x="159" y="154"/>
                    </a:lnTo>
                    <a:lnTo>
                      <a:pt x="159" y="152"/>
                    </a:lnTo>
                    <a:lnTo>
                      <a:pt x="158" y="151"/>
                    </a:lnTo>
                    <a:lnTo>
                      <a:pt x="158" y="151"/>
                    </a:lnTo>
                    <a:lnTo>
                      <a:pt x="156" y="151"/>
                    </a:lnTo>
                    <a:lnTo>
                      <a:pt x="156" y="152"/>
                    </a:lnTo>
                    <a:lnTo>
                      <a:pt x="156" y="152"/>
                    </a:lnTo>
                    <a:lnTo>
                      <a:pt x="156" y="154"/>
                    </a:lnTo>
                    <a:lnTo>
                      <a:pt x="158" y="154"/>
                    </a:lnTo>
                    <a:lnTo>
                      <a:pt x="156" y="154"/>
                    </a:lnTo>
                    <a:lnTo>
                      <a:pt x="147" y="154"/>
                    </a:lnTo>
                    <a:lnTo>
                      <a:pt x="143" y="154"/>
                    </a:lnTo>
                    <a:lnTo>
                      <a:pt x="140" y="154"/>
                    </a:lnTo>
                    <a:lnTo>
                      <a:pt x="140" y="154"/>
                    </a:lnTo>
                    <a:lnTo>
                      <a:pt x="139" y="154"/>
                    </a:lnTo>
                    <a:lnTo>
                      <a:pt x="137" y="154"/>
                    </a:lnTo>
                    <a:lnTo>
                      <a:pt x="137" y="154"/>
                    </a:lnTo>
                    <a:lnTo>
                      <a:pt x="135" y="154"/>
                    </a:lnTo>
                    <a:lnTo>
                      <a:pt x="134" y="154"/>
                    </a:lnTo>
                    <a:lnTo>
                      <a:pt x="134" y="156"/>
                    </a:lnTo>
                    <a:lnTo>
                      <a:pt x="132" y="154"/>
                    </a:lnTo>
                    <a:lnTo>
                      <a:pt x="132" y="157"/>
                    </a:lnTo>
                    <a:lnTo>
                      <a:pt x="132" y="160"/>
                    </a:lnTo>
                    <a:lnTo>
                      <a:pt x="132" y="163"/>
                    </a:lnTo>
                    <a:lnTo>
                      <a:pt x="134" y="163"/>
                    </a:lnTo>
                    <a:lnTo>
                      <a:pt x="134" y="163"/>
                    </a:lnTo>
                    <a:lnTo>
                      <a:pt x="135" y="163"/>
                    </a:lnTo>
                    <a:lnTo>
                      <a:pt x="137" y="163"/>
                    </a:lnTo>
                    <a:lnTo>
                      <a:pt x="137" y="163"/>
                    </a:lnTo>
                    <a:lnTo>
                      <a:pt x="137" y="163"/>
                    </a:lnTo>
                    <a:lnTo>
                      <a:pt x="139" y="163"/>
                    </a:lnTo>
                    <a:lnTo>
                      <a:pt x="139" y="165"/>
                    </a:lnTo>
                    <a:lnTo>
                      <a:pt x="140" y="165"/>
                    </a:lnTo>
                    <a:lnTo>
                      <a:pt x="140" y="163"/>
                    </a:lnTo>
                    <a:lnTo>
                      <a:pt x="140" y="163"/>
                    </a:lnTo>
                    <a:lnTo>
                      <a:pt x="142" y="165"/>
                    </a:lnTo>
                    <a:lnTo>
                      <a:pt x="142" y="165"/>
                    </a:lnTo>
                    <a:lnTo>
                      <a:pt x="142" y="167"/>
                    </a:lnTo>
                    <a:lnTo>
                      <a:pt x="143" y="167"/>
                    </a:lnTo>
                    <a:lnTo>
                      <a:pt x="143" y="168"/>
                    </a:lnTo>
                    <a:lnTo>
                      <a:pt x="143" y="168"/>
                    </a:lnTo>
                    <a:lnTo>
                      <a:pt x="143" y="170"/>
                    </a:lnTo>
                    <a:lnTo>
                      <a:pt x="143" y="170"/>
                    </a:lnTo>
                    <a:lnTo>
                      <a:pt x="143" y="170"/>
                    </a:lnTo>
                    <a:lnTo>
                      <a:pt x="143" y="170"/>
                    </a:lnTo>
                    <a:lnTo>
                      <a:pt x="143" y="170"/>
                    </a:lnTo>
                    <a:lnTo>
                      <a:pt x="142" y="170"/>
                    </a:lnTo>
                    <a:lnTo>
                      <a:pt x="142" y="170"/>
                    </a:lnTo>
                    <a:lnTo>
                      <a:pt x="142" y="170"/>
                    </a:lnTo>
                    <a:lnTo>
                      <a:pt x="140" y="170"/>
                    </a:lnTo>
                    <a:lnTo>
                      <a:pt x="140" y="170"/>
                    </a:lnTo>
                    <a:lnTo>
                      <a:pt x="140" y="170"/>
                    </a:lnTo>
                    <a:lnTo>
                      <a:pt x="140" y="170"/>
                    </a:lnTo>
                    <a:lnTo>
                      <a:pt x="139" y="170"/>
                    </a:lnTo>
                    <a:lnTo>
                      <a:pt x="139" y="168"/>
                    </a:lnTo>
                    <a:lnTo>
                      <a:pt x="137" y="170"/>
                    </a:lnTo>
                    <a:lnTo>
                      <a:pt x="137" y="170"/>
                    </a:lnTo>
                    <a:lnTo>
                      <a:pt x="137" y="170"/>
                    </a:lnTo>
                    <a:lnTo>
                      <a:pt x="135" y="170"/>
                    </a:lnTo>
                    <a:lnTo>
                      <a:pt x="135" y="170"/>
                    </a:lnTo>
                    <a:lnTo>
                      <a:pt x="135" y="170"/>
                    </a:lnTo>
                    <a:lnTo>
                      <a:pt x="134" y="170"/>
                    </a:lnTo>
                    <a:lnTo>
                      <a:pt x="134" y="171"/>
                    </a:lnTo>
                    <a:lnTo>
                      <a:pt x="132" y="171"/>
                    </a:lnTo>
                    <a:lnTo>
                      <a:pt x="132" y="171"/>
                    </a:lnTo>
                    <a:lnTo>
                      <a:pt x="131" y="171"/>
                    </a:lnTo>
                    <a:lnTo>
                      <a:pt x="131" y="171"/>
                    </a:lnTo>
                    <a:lnTo>
                      <a:pt x="131" y="173"/>
                    </a:lnTo>
                    <a:lnTo>
                      <a:pt x="129" y="176"/>
                    </a:lnTo>
                    <a:lnTo>
                      <a:pt x="129" y="179"/>
                    </a:lnTo>
                    <a:lnTo>
                      <a:pt x="129" y="181"/>
                    </a:lnTo>
                    <a:lnTo>
                      <a:pt x="131" y="182"/>
                    </a:lnTo>
                    <a:lnTo>
                      <a:pt x="132" y="184"/>
                    </a:lnTo>
                    <a:lnTo>
                      <a:pt x="134" y="186"/>
                    </a:lnTo>
                    <a:lnTo>
                      <a:pt x="134" y="186"/>
                    </a:lnTo>
                    <a:lnTo>
                      <a:pt x="135" y="186"/>
                    </a:lnTo>
                    <a:lnTo>
                      <a:pt x="135" y="187"/>
                    </a:lnTo>
                    <a:lnTo>
                      <a:pt x="137" y="187"/>
                    </a:lnTo>
                    <a:lnTo>
                      <a:pt x="137" y="189"/>
                    </a:lnTo>
                    <a:lnTo>
                      <a:pt x="137" y="189"/>
                    </a:lnTo>
                    <a:lnTo>
                      <a:pt x="137" y="189"/>
                    </a:lnTo>
                    <a:lnTo>
                      <a:pt x="137" y="190"/>
                    </a:lnTo>
                    <a:lnTo>
                      <a:pt x="137" y="190"/>
                    </a:lnTo>
                    <a:lnTo>
                      <a:pt x="137" y="190"/>
                    </a:lnTo>
                    <a:lnTo>
                      <a:pt x="137" y="192"/>
                    </a:lnTo>
                    <a:lnTo>
                      <a:pt x="137" y="192"/>
                    </a:lnTo>
                    <a:lnTo>
                      <a:pt x="137" y="192"/>
                    </a:lnTo>
                    <a:lnTo>
                      <a:pt x="137" y="193"/>
                    </a:lnTo>
                    <a:lnTo>
                      <a:pt x="139" y="193"/>
                    </a:lnTo>
                    <a:lnTo>
                      <a:pt x="139" y="193"/>
                    </a:lnTo>
                    <a:lnTo>
                      <a:pt x="139" y="193"/>
                    </a:lnTo>
                    <a:lnTo>
                      <a:pt x="139" y="195"/>
                    </a:lnTo>
                    <a:lnTo>
                      <a:pt x="139" y="195"/>
                    </a:lnTo>
                    <a:lnTo>
                      <a:pt x="139" y="197"/>
                    </a:lnTo>
                    <a:lnTo>
                      <a:pt x="140" y="197"/>
                    </a:lnTo>
                    <a:lnTo>
                      <a:pt x="139" y="197"/>
                    </a:lnTo>
                    <a:lnTo>
                      <a:pt x="139" y="200"/>
                    </a:lnTo>
                    <a:lnTo>
                      <a:pt x="139" y="203"/>
                    </a:lnTo>
                    <a:lnTo>
                      <a:pt x="139" y="204"/>
                    </a:lnTo>
                    <a:lnTo>
                      <a:pt x="137" y="208"/>
                    </a:lnTo>
                    <a:lnTo>
                      <a:pt x="137" y="212"/>
                    </a:lnTo>
                    <a:lnTo>
                      <a:pt x="135" y="217"/>
                    </a:lnTo>
                    <a:lnTo>
                      <a:pt x="135" y="223"/>
                    </a:lnTo>
                    <a:lnTo>
                      <a:pt x="134" y="228"/>
                    </a:lnTo>
                    <a:lnTo>
                      <a:pt x="132" y="231"/>
                    </a:lnTo>
                    <a:lnTo>
                      <a:pt x="132" y="236"/>
                    </a:lnTo>
                    <a:lnTo>
                      <a:pt x="132" y="239"/>
                    </a:lnTo>
                    <a:lnTo>
                      <a:pt x="131" y="241"/>
                    </a:lnTo>
                    <a:lnTo>
                      <a:pt x="131" y="239"/>
                    </a:lnTo>
                    <a:lnTo>
                      <a:pt x="129" y="238"/>
                    </a:lnTo>
                    <a:lnTo>
                      <a:pt x="129" y="238"/>
                    </a:lnTo>
                    <a:lnTo>
                      <a:pt x="128" y="236"/>
                    </a:lnTo>
                    <a:lnTo>
                      <a:pt x="128" y="234"/>
                    </a:lnTo>
                    <a:lnTo>
                      <a:pt x="126" y="234"/>
                    </a:lnTo>
                    <a:lnTo>
                      <a:pt x="126" y="234"/>
                    </a:lnTo>
                    <a:lnTo>
                      <a:pt x="126" y="234"/>
                    </a:lnTo>
                    <a:lnTo>
                      <a:pt x="124" y="234"/>
                    </a:lnTo>
                    <a:lnTo>
                      <a:pt x="124" y="234"/>
                    </a:lnTo>
                    <a:lnTo>
                      <a:pt x="123" y="234"/>
                    </a:lnTo>
                    <a:lnTo>
                      <a:pt x="121" y="234"/>
                    </a:lnTo>
                    <a:lnTo>
                      <a:pt x="120" y="234"/>
                    </a:lnTo>
                    <a:lnTo>
                      <a:pt x="121" y="231"/>
                    </a:lnTo>
                    <a:lnTo>
                      <a:pt x="124" y="227"/>
                    </a:lnTo>
                    <a:lnTo>
                      <a:pt x="126" y="223"/>
                    </a:lnTo>
                    <a:lnTo>
                      <a:pt x="129" y="220"/>
                    </a:lnTo>
                    <a:lnTo>
                      <a:pt x="129" y="219"/>
                    </a:lnTo>
                    <a:lnTo>
                      <a:pt x="129" y="219"/>
                    </a:lnTo>
                    <a:lnTo>
                      <a:pt x="129" y="219"/>
                    </a:lnTo>
                    <a:lnTo>
                      <a:pt x="129" y="217"/>
                    </a:lnTo>
                    <a:lnTo>
                      <a:pt x="129" y="217"/>
                    </a:lnTo>
                    <a:lnTo>
                      <a:pt x="128" y="217"/>
                    </a:lnTo>
                    <a:lnTo>
                      <a:pt x="126" y="215"/>
                    </a:lnTo>
                    <a:lnTo>
                      <a:pt x="126" y="215"/>
                    </a:lnTo>
                    <a:lnTo>
                      <a:pt x="124" y="215"/>
                    </a:lnTo>
                    <a:lnTo>
                      <a:pt x="123" y="214"/>
                    </a:lnTo>
                    <a:lnTo>
                      <a:pt x="123" y="214"/>
                    </a:lnTo>
                    <a:lnTo>
                      <a:pt x="121" y="214"/>
                    </a:lnTo>
                    <a:lnTo>
                      <a:pt x="121" y="212"/>
                    </a:lnTo>
                    <a:lnTo>
                      <a:pt x="118" y="211"/>
                    </a:lnTo>
                    <a:lnTo>
                      <a:pt x="117" y="211"/>
                    </a:lnTo>
                    <a:lnTo>
                      <a:pt x="117" y="211"/>
                    </a:lnTo>
                    <a:lnTo>
                      <a:pt x="115" y="212"/>
                    </a:lnTo>
                    <a:lnTo>
                      <a:pt x="113" y="212"/>
                    </a:lnTo>
                    <a:lnTo>
                      <a:pt x="112" y="212"/>
                    </a:lnTo>
                    <a:lnTo>
                      <a:pt x="110" y="212"/>
                    </a:lnTo>
                    <a:lnTo>
                      <a:pt x="110" y="212"/>
                    </a:lnTo>
                    <a:lnTo>
                      <a:pt x="109" y="212"/>
                    </a:lnTo>
                    <a:lnTo>
                      <a:pt x="109" y="211"/>
                    </a:lnTo>
                    <a:lnTo>
                      <a:pt x="107" y="211"/>
                    </a:lnTo>
                    <a:lnTo>
                      <a:pt x="106" y="211"/>
                    </a:lnTo>
                    <a:lnTo>
                      <a:pt x="106" y="211"/>
                    </a:lnTo>
                    <a:lnTo>
                      <a:pt x="104" y="211"/>
                    </a:lnTo>
                    <a:lnTo>
                      <a:pt x="102" y="212"/>
                    </a:lnTo>
                    <a:lnTo>
                      <a:pt x="102" y="212"/>
                    </a:lnTo>
                    <a:lnTo>
                      <a:pt x="101" y="212"/>
                    </a:lnTo>
                    <a:lnTo>
                      <a:pt x="99" y="214"/>
                    </a:lnTo>
                    <a:lnTo>
                      <a:pt x="99" y="214"/>
                    </a:lnTo>
                    <a:lnTo>
                      <a:pt x="98" y="214"/>
                    </a:lnTo>
                    <a:lnTo>
                      <a:pt x="96" y="214"/>
                    </a:lnTo>
                    <a:lnTo>
                      <a:pt x="94" y="214"/>
                    </a:lnTo>
                    <a:lnTo>
                      <a:pt x="93" y="214"/>
                    </a:lnTo>
                    <a:lnTo>
                      <a:pt x="93" y="212"/>
                    </a:lnTo>
                    <a:lnTo>
                      <a:pt x="93" y="214"/>
                    </a:lnTo>
                    <a:lnTo>
                      <a:pt x="91" y="214"/>
                    </a:lnTo>
                    <a:lnTo>
                      <a:pt x="90" y="214"/>
                    </a:lnTo>
                    <a:lnTo>
                      <a:pt x="90" y="214"/>
                    </a:lnTo>
                    <a:lnTo>
                      <a:pt x="88" y="214"/>
                    </a:lnTo>
                    <a:lnTo>
                      <a:pt x="88" y="212"/>
                    </a:lnTo>
                    <a:lnTo>
                      <a:pt x="87" y="212"/>
                    </a:lnTo>
                    <a:lnTo>
                      <a:pt x="85" y="212"/>
                    </a:lnTo>
                    <a:lnTo>
                      <a:pt x="85" y="211"/>
                    </a:lnTo>
                    <a:lnTo>
                      <a:pt x="85" y="211"/>
                    </a:lnTo>
                    <a:lnTo>
                      <a:pt x="85" y="209"/>
                    </a:lnTo>
                    <a:lnTo>
                      <a:pt x="85" y="208"/>
                    </a:lnTo>
                    <a:lnTo>
                      <a:pt x="85" y="206"/>
                    </a:lnTo>
                    <a:lnTo>
                      <a:pt x="85" y="206"/>
                    </a:lnTo>
                    <a:lnTo>
                      <a:pt x="85" y="204"/>
                    </a:lnTo>
                    <a:lnTo>
                      <a:pt x="83" y="204"/>
                    </a:lnTo>
                    <a:lnTo>
                      <a:pt x="82" y="204"/>
                    </a:lnTo>
                    <a:lnTo>
                      <a:pt x="82" y="204"/>
                    </a:lnTo>
                    <a:lnTo>
                      <a:pt x="80" y="203"/>
                    </a:lnTo>
                    <a:lnTo>
                      <a:pt x="80" y="203"/>
                    </a:lnTo>
                    <a:lnTo>
                      <a:pt x="80" y="201"/>
                    </a:lnTo>
                    <a:lnTo>
                      <a:pt x="80" y="200"/>
                    </a:lnTo>
                    <a:lnTo>
                      <a:pt x="79" y="200"/>
                    </a:lnTo>
                    <a:lnTo>
                      <a:pt x="79" y="198"/>
                    </a:lnTo>
                    <a:lnTo>
                      <a:pt x="77" y="197"/>
                    </a:lnTo>
                    <a:lnTo>
                      <a:pt x="77" y="197"/>
                    </a:lnTo>
                    <a:lnTo>
                      <a:pt x="76" y="197"/>
                    </a:lnTo>
                    <a:lnTo>
                      <a:pt x="76" y="197"/>
                    </a:lnTo>
                    <a:lnTo>
                      <a:pt x="74" y="195"/>
                    </a:lnTo>
                    <a:lnTo>
                      <a:pt x="74" y="195"/>
                    </a:lnTo>
                    <a:lnTo>
                      <a:pt x="72" y="193"/>
                    </a:lnTo>
                    <a:lnTo>
                      <a:pt x="71" y="193"/>
                    </a:lnTo>
                    <a:lnTo>
                      <a:pt x="69" y="193"/>
                    </a:lnTo>
                    <a:lnTo>
                      <a:pt x="69" y="193"/>
                    </a:lnTo>
                    <a:lnTo>
                      <a:pt x="68" y="192"/>
                    </a:lnTo>
                    <a:lnTo>
                      <a:pt x="68" y="190"/>
                    </a:lnTo>
                    <a:lnTo>
                      <a:pt x="68" y="190"/>
                    </a:lnTo>
                    <a:lnTo>
                      <a:pt x="68" y="189"/>
                    </a:lnTo>
                    <a:lnTo>
                      <a:pt x="68" y="187"/>
                    </a:lnTo>
                    <a:lnTo>
                      <a:pt x="66" y="187"/>
                    </a:lnTo>
                    <a:lnTo>
                      <a:pt x="66" y="186"/>
                    </a:lnTo>
                    <a:lnTo>
                      <a:pt x="65" y="186"/>
                    </a:lnTo>
                    <a:lnTo>
                      <a:pt x="65" y="184"/>
                    </a:lnTo>
                    <a:lnTo>
                      <a:pt x="63" y="184"/>
                    </a:lnTo>
                    <a:lnTo>
                      <a:pt x="61" y="184"/>
                    </a:lnTo>
                    <a:lnTo>
                      <a:pt x="61" y="182"/>
                    </a:lnTo>
                    <a:lnTo>
                      <a:pt x="61" y="182"/>
                    </a:lnTo>
                    <a:lnTo>
                      <a:pt x="61" y="182"/>
                    </a:lnTo>
                    <a:lnTo>
                      <a:pt x="60" y="182"/>
                    </a:lnTo>
                    <a:lnTo>
                      <a:pt x="60" y="182"/>
                    </a:lnTo>
                    <a:lnTo>
                      <a:pt x="58" y="181"/>
                    </a:lnTo>
                    <a:lnTo>
                      <a:pt x="58" y="181"/>
                    </a:lnTo>
                    <a:lnTo>
                      <a:pt x="57" y="181"/>
                    </a:lnTo>
                    <a:lnTo>
                      <a:pt x="57" y="179"/>
                    </a:lnTo>
                    <a:lnTo>
                      <a:pt x="55" y="179"/>
                    </a:lnTo>
                    <a:lnTo>
                      <a:pt x="55" y="181"/>
                    </a:lnTo>
                    <a:lnTo>
                      <a:pt x="52" y="179"/>
                    </a:lnTo>
                    <a:lnTo>
                      <a:pt x="50" y="178"/>
                    </a:lnTo>
                    <a:lnTo>
                      <a:pt x="47" y="178"/>
                    </a:lnTo>
                    <a:lnTo>
                      <a:pt x="46" y="178"/>
                    </a:lnTo>
                    <a:lnTo>
                      <a:pt x="44" y="176"/>
                    </a:lnTo>
                    <a:lnTo>
                      <a:pt x="44" y="175"/>
                    </a:lnTo>
                    <a:lnTo>
                      <a:pt x="42" y="175"/>
                    </a:lnTo>
                    <a:lnTo>
                      <a:pt x="41" y="173"/>
                    </a:lnTo>
                    <a:lnTo>
                      <a:pt x="39" y="173"/>
                    </a:lnTo>
                    <a:lnTo>
                      <a:pt x="39" y="173"/>
                    </a:lnTo>
                    <a:lnTo>
                      <a:pt x="38" y="175"/>
                    </a:lnTo>
                    <a:lnTo>
                      <a:pt x="38" y="175"/>
                    </a:lnTo>
                    <a:lnTo>
                      <a:pt x="38" y="176"/>
                    </a:lnTo>
                    <a:lnTo>
                      <a:pt x="38" y="176"/>
                    </a:lnTo>
                    <a:lnTo>
                      <a:pt x="36" y="176"/>
                    </a:lnTo>
                    <a:lnTo>
                      <a:pt x="35" y="176"/>
                    </a:lnTo>
                    <a:lnTo>
                      <a:pt x="33" y="176"/>
                    </a:lnTo>
                    <a:lnTo>
                      <a:pt x="33" y="176"/>
                    </a:lnTo>
                    <a:lnTo>
                      <a:pt x="33" y="176"/>
                    </a:lnTo>
                    <a:lnTo>
                      <a:pt x="31" y="176"/>
                    </a:lnTo>
                    <a:lnTo>
                      <a:pt x="31" y="176"/>
                    </a:lnTo>
                    <a:lnTo>
                      <a:pt x="30" y="175"/>
                    </a:lnTo>
                    <a:lnTo>
                      <a:pt x="28" y="175"/>
                    </a:lnTo>
                    <a:lnTo>
                      <a:pt x="27" y="175"/>
                    </a:lnTo>
                    <a:lnTo>
                      <a:pt x="25" y="175"/>
                    </a:lnTo>
                    <a:lnTo>
                      <a:pt x="24" y="173"/>
                    </a:lnTo>
                    <a:lnTo>
                      <a:pt x="24" y="173"/>
                    </a:lnTo>
                    <a:lnTo>
                      <a:pt x="24" y="170"/>
                    </a:lnTo>
                    <a:lnTo>
                      <a:pt x="22" y="170"/>
                    </a:lnTo>
                    <a:lnTo>
                      <a:pt x="22" y="170"/>
                    </a:lnTo>
                    <a:lnTo>
                      <a:pt x="20" y="170"/>
                    </a:lnTo>
                    <a:lnTo>
                      <a:pt x="20" y="168"/>
                    </a:lnTo>
                    <a:lnTo>
                      <a:pt x="20" y="168"/>
                    </a:lnTo>
                    <a:lnTo>
                      <a:pt x="19" y="167"/>
                    </a:lnTo>
                    <a:lnTo>
                      <a:pt x="17" y="168"/>
                    </a:lnTo>
                    <a:lnTo>
                      <a:pt x="14" y="167"/>
                    </a:lnTo>
                    <a:lnTo>
                      <a:pt x="12" y="165"/>
                    </a:lnTo>
                    <a:lnTo>
                      <a:pt x="11" y="165"/>
                    </a:lnTo>
                    <a:lnTo>
                      <a:pt x="8" y="162"/>
                    </a:lnTo>
                    <a:lnTo>
                      <a:pt x="6" y="162"/>
                    </a:lnTo>
                    <a:lnTo>
                      <a:pt x="5" y="160"/>
                    </a:lnTo>
                    <a:lnTo>
                      <a:pt x="5" y="160"/>
                    </a:lnTo>
                    <a:lnTo>
                      <a:pt x="3" y="159"/>
                    </a:lnTo>
                    <a:lnTo>
                      <a:pt x="3" y="159"/>
                    </a:lnTo>
                    <a:lnTo>
                      <a:pt x="3" y="157"/>
                    </a:lnTo>
                    <a:lnTo>
                      <a:pt x="0" y="156"/>
                    </a:lnTo>
                    <a:lnTo>
                      <a:pt x="1" y="154"/>
                    </a:lnTo>
                    <a:lnTo>
                      <a:pt x="3" y="152"/>
                    </a:lnTo>
                    <a:lnTo>
                      <a:pt x="6" y="154"/>
                    </a:lnTo>
                    <a:lnTo>
                      <a:pt x="8" y="152"/>
                    </a:lnTo>
                    <a:lnTo>
                      <a:pt x="6" y="149"/>
                    </a:lnTo>
                    <a:lnTo>
                      <a:pt x="6" y="146"/>
                    </a:lnTo>
                    <a:lnTo>
                      <a:pt x="6" y="146"/>
                    </a:lnTo>
                    <a:lnTo>
                      <a:pt x="8" y="145"/>
                    </a:lnTo>
                    <a:lnTo>
                      <a:pt x="9" y="145"/>
                    </a:lnTo>
                    <a:lnTo>
                      <a:pt x="9" y="143"/>
                    </a:lnTo>
                    <a:lnTo>
                      <a:pt x="11" y="145"/>
                    </a:lnTo>
                    <a:lnTo>
                      <a:pt x="11" y="143"/>
                    </a:lnTo>
                    <a:lnTo>
                      <a:pt x="14" y="143"/>
                    </a:lnTo>
                    <a:lnTo>
                      <a:pt x="14" y="143"/>
                    </a:lnTo>
                    <a:lnTo>
                      <a:pt x="14" y="143"/>
                    </a:lnTo>
                    <a:lnTo>
                      <a:pt x="16" y="143"/>
                    </a:lnTo>
                    <a:lnTo>
                      <a:pt x="16" y="141"/>
                    </a:lnTo>
                    <a:lnTo>
                      <a:pt x="17" y="140"/>
                    </a:lnTo>
                    <a:lnTo>
                      <a:pt x="17" y="140"/>
                    </a:lnTo>
                    <a:lnTo>
                      <a:pt x="17" y="140"/>
                    </a:lnTo>
                    <a:lnTo>
                      <a:pt x="17" y="140"/>
                    </a:lnTo>
                    <a:lnTo>
                      <a:pt x="19" y="140"/>
                    </a:lnTo>
                    <a:lnTo>
                      <a:pt x="20" y="138"/>
                    </a:lnTo>
                    <a:lnTo>
                      <a:pt x="20" y="137"/>
                    </a:lnTo>
                    <a:lnTo>
                      <a:pt x="19" y="137"/>
                    </a:lnTo>
                    <a:lnTo>
                      <a:pt x="20" y="135"/>
                    </a:lnTo>
                    <a:lnTo>
                      <a:pt x="20" y="135"/>
                    </a:lnTo>
                    <a:lnTo>
                      <a:pt x="22" y="135"/>
                    </a:lnTo>
                    <a:lnTo>
                      <a:pt x="22" y="134"/>
                    </a:lnTo>
                    <a:lnTo>
                      <a:pt x="24" y="134"/>
                    </a:lnTo>
                    <a:lnTo>
                      <a:pt x="24" y="132"/>
                    </a:lnTo>
                    <a:lnTo>
                      <a:pt x="25" y="132"/>
                    </a:lnTo>
                    <a:lnTo>
                      <a:pt x="25" y="129"/>
                    </a:lnTo>
                    <a:lnTo>
                      <a:pt x="27" y="127"/>
                    </a:lnTo>
                    <a:lnTo>
                      <a:pt x="28" y="123"/>
                    </a:lnTo>
                    <a:lnTo>
                      <a:pt x="28" y="123"/>
                    </a:lnTo>
                    <a:lnTo>
                      <a:pt x="27" y="124"/>
                    </a:lnTo>
                    <a:lnTo>
                      <a:pt x="27" y="124"/>
                    </a:lnTo>
                    <a:lnTo>
                      <a:pt x="25" y="124"/>
                    </a:lnTo>
                    <a:lnTo>
                      <a:pt x="27" y="121"/>
                    </a:lnTo>
                    <a:lnTo>
                      <a:pt x="25" y="121"/>
                    </a:lnTo>
                    <a:lnTo>
                      <a:pt x="25" y="123"/>
                    </a:lnTo>
                    <a:lnTo>
                      <a:pt x="24" y="121"/>
                    </a:lnTo>
                    <a:lnTo>
                      <a:pt x="24" y="119"/>
                    </a:lnTo>
                    <a:lnTo>
                      <a:pt x="24" y="119"/>
                    </a:lnTo>
                    <a:lnTo>
                      <a:pt x="24" y="118"/>
                    </a:lnTo>
                    <a:lnTo>
                      <a:pt x="22" y="119"/>
                    </a:lnTo>
                    <a:lnTo>
                      <a:pt x="22" y="118"/>
                    </a:lnTo>
                    <a:lnTo>
                      <a:pt x="24" y="118"/>
                    </a:lnTo>
                    <a:lnTo>
                      <a:pt x="24" y="116"/>
                    </a:lnTo>
                    <a:lnTo>
                      <a:pt x="25" y="116"/>
                    </a:lnTo>
                    <a:lnTo>
                      <a:pt x="25" y="115"/>
                    </a:lnTo>
                    <a:lnTo>
                      <a:pt x="25" y="113"/>
                    </a:lnTo>
                    <a:lnTo>
                      <a:pt x="25" y="112"/>
                    </a:lnTo>
                    <a:lnTo>
                      <a:pt x="25" y="110"/>
                    </a:lnTo>
                    <a:lnTo>
                      <a:pt x="25" y="110"/>
                    </a:lnTo>
                    <a:lnTo>
                      <a:pt x="25" y="107"/>
                    </a:lnTo>
                    <a:lnTo>
                      <a:pt x="25" y="105"/>
                    </a:lnTo>
                    <a:lnTo>
                      <a:pt x="24" y="104"/>
                    </a:lnTo>
                    <a:lnTo>
                      <a:pt x="24" y="102"/>
                    </a:lnTo>
                    <a:lnTo>
                      <a:pt x="22" y="100"/>
                    </a:lnTo>
                    <a:lnTo>
                      <a:pt x="25" y="97"/>
                    </a:lnTo>
                    <a:lnTo>
                      <a:pt x="27" y="96"/>
                    </a:lnTo>
                    <a:lnTo>
                      <a:pt x="25" y="93"/>
                    </a:lnTo>
                    <a:lnTo>
                      <a:pt x="24" y="91"/>
                    </a:lnTo>
                    <a:lnTo>
                      <a:pt x="24" y="89"/>
                    </a:lnTo>
                    <a:lnTo>
                      <a:pt x="24" y="89"/>
                    </a:lnTo>
                    <a:lnTo>
                      <a:pt x="24" y="89"/>
                    </a:lnTo>
                    <a:lnTo>
                      <a:pt x="25" y="86"/>
                    </a:lnTo>
                    <a:lnTo>
                      <a:pt x="25" y="85"/>
                    </a:lnTo>
                    <a:lnTo>
                      <a:pt x="24" y="83"/>
                    </a:lnTo>
                    <a:lnTo>
                      <a:pt x="22" y="83"/>
                    </a:lnTo>
                    <a:lnTo>
                      <a:pt x="20" y="82"/>
                    </a:lnTo>
                    <a:lnTo>
                      <a:pt x="20" y="80"/>
                    </a:lnTo>
                    <a:lnTo>
                      <a:pt x="20" y="80"/>
                    </a:lnTo>
                    <a:lnTo>
                      <a:pt x="19" y="77"/>
                    </a:lnTo>
                    <a:lnTo>
                      <a:pt x="17" y="75"/>
                    </a:lnTo>
                    <a:lnTo>
                      <a:pt x="17" y="72"/>
                    </a:lnTo>
                    <a:lnTo>
                      <a:pt x="19" y="72"/>
                    </a:lnTo>
                    <a:lnTo>
                      <a:pt x="19" y="71"/>
                    </a:lnTo>
                    <a:lnTo>
                      <a:pt x="19" y="69"/>
                    </a:lnTo>
                    <a:lnTo>
                      <a:pt x="19" y="69"/>
                    </a:lnTo>
                    <a:lnTo>
                      <a:pt x="19" y="69"/>
                    </a:lnTo>
                    <a:lnTo>
                      <a:pt x="19" y="69"/>
                    </a:lnTo>
                    <a:lnTo>
                      <a:pt x="19" y="69"/>
                    </a:lnTo>
                    <a:lnTo>
                      <a:pt x="20" y="69"/>
                    </a:lnTo>
                    <a:lnTo>
                      <a:pt x="20" y="71"/>
                    </a:lnTo>
                    <a:lnTo>
                      <a:pt x="22" y="71"/>
                    </a:lnTo>
                    <a:lnTo>
                      <a:pt x="22" y="71"/>
                    </a:lnTo>
                    <a:lnTo>
                      <a:pt x="25" y="69"/>
                    </a:lnTo>
                    <a:lnTo>
                      <a:pt x="25" y="67"/>
                    </a:lnTo>
                    <a:lnTo>
                      <a:pt x="25" y="67"/>
                    </a:lnTo>
                    <a:lnTo>
                      <a:pt x="25" y="66"/>
                    </a:lnTo>
                    <a:lnTo>
                      <a:pt x="27" y="66"/>
                    </a:lnTo>
                    <a:lnTo>
                      <a:pt x="27" y="64"/>
                    </a:lnTo>
                    <a:lnTo>
                      <a:pt x="27" y="64"/>
                    </a:lnTo>
                    <a:lnTo>
                      <a:pt x="25" y="61"/>
                    </a:lnTo>
                    <a:lnTo>
                      <a:pt x="25" y="61"/>
                    </a:lnTo>
                    <a:lnTo>
                      <a:pt x="24" y="60"/>
                    </a:lnTo>
                    <a:lnTo>
                      <a:pt x="24" y="58"/>
                    </a:lnTo>
                    <a:lnTo>
                      <a:pt x="24" y="56"/>
                    </a:lnTo>
                    <a:lnTo>
                      <a:pt x="24" y="56"/>
                    </a:lnTo>
                    <a:lnTo>
                      <a:pt x="24" y="55"/>
                    </a:lnTo>
                    <a:lnTo>
                      <a:pt x="24" y="55"/>
                    </a:lnTo>
                    <a:lnTo>
                      <a:pt x="25" y="55"/>
                    </a:lnTo>
                    <a:lnTo>
                      <a:pt x="25" y="58"/>
                    </a:lnTo>
                    <a:lnTo>
                      <a:pt x="28" y="58"/>
                    </a:lnTo>
                    <a:lnTo>
                      <a:pt x="30" y="61"/>
                    </a:lnTo>
                    <a:lnTo>
                      <a:pt x="30" y="63"/>
                    </a:lnTo>
                    <a:lnTo>
                      <a:pt x="31" y="63"/>
                    </a:lnTo>
                    <a:lnTo>
                      <a:pt x="31" y="63"/>
                    </a:lnTo>
                    <a:lnTo>
                      <a:pt x="31" y="63"/>
                    </a:lnTo>
                    <a:lnTo>
                      <a:pt x="31" y="64"/>
                    </a:lnTo>
                    <a:lnTo>
                      <a:pt x="31" y="64"/>
                    </a:lnTo>
                    <a:lnTo>
                      <a:pt x="31" y="66"/>
                    </a:lnTo>
                    <a:lnTo>
                      <a:pt x="31" y="66"/>
                    </a:lnTo>
                    <a:lnTo>
                      <a:pt x="33" y="66"/>
                    </a:lnTo>
                    <a:lnTo>
                      <a:pt x="33" y="64"/>
                    </a:lnTo>
                    <a:lnTo>
                      <a:pt x="33" y="60"/>
                    </a:lnTo>
                    <a:lnTo>
                      <a:pt x="33" y="58"/>
                    </a:lnTo>
                    <a:lnTo>
                      <a:pt x="31" y="56"/>
                    </a:lnTo>
                    <a:lnTo>
                      <a:pt x="31" y="56"/>
                    </a:lnTo>
                    <a:lnTo>
                      <a:pt x="31" y="55"/>
                    </a:lnTo>
                    <a:lnTo>
                      <a:pt x="33" y="55"/>
                    </a:lnTo>
                    <a:lnTo>
                      <a:pt x="35" y="55"/>
                    </a:lnTo>
                    <a:lnTo>
                      <a:pt x="41" y="50"/>
                    </a:lnTo>
                    <a:lnTo>
                      <a:pt x="42" y="45"/>
                    </a:lnTo>
                    <a:lnTo>
                      <a:pt x="44" y="45"/>
                    </a:lnTo>
                    <a:lnTo>
                      <a:pt x="46" y="44"/>
                    </a:lnTo>
                    <a:lnTo>
                      <a:pt x="47" y="44"/>
                    </a:lnTo>
                    <a:lnTo>
                      <a:pt x="49" y="44"/>
                    </a:lnTo>
                    <a:lnTo>
                      <a:pt x="50" y="42"/>
                    </a:lnTo>
                    <a:lnTo>
                      <a:pt x="49" y="41"/>
                    </a:lnTo>
                    <a:lnTo>
                      <a:pt x="49" y="39"/>
                    </a:lnTo>
                    <a:lnTo>
                      <a:pt x="49" y="37"/>
                    </a:lnTo>
                    <a:lnTo>
                      <a:pt x="50" y="36"/>
                    </a:lnTo>
                    <a:lnTo>
                      <a:pt x="50" y="34"/>
                    </a:lnTo>
                    <a:lnTo>
                      <a:pt x="50" y="33"/>
                    </a:lnTo>
                    <a:lnTo>
                      <a:pt x="50" y="33"/>
                    </a:lnTo>
                    <a:lnTo>
                      <a:pt x="49" y="33"/>
                    </a:lnTo>
                    <a:lnTo>
                      <a:pt x="49" y="33"/>
                    </a:lnTo>
                    <a:lnTo>
                      <a:pt x="49" y="33"/>
                    </a:lnTo>
                    <a:lnTo>
                      <a:pt x="50" y="31"/>
                    </a:lnTo>
                    <a:lnTo>
                      <a:pt x="52" y="28"/>
                    </a:lnTo>
                    <a:lnTo>
                      <a:pt x="52" y="26"/>
                    </a:lnTo>
                    <a:lnTo>
                      <a:pt x="55" y="25"/>
                    </a:lnTo>
                    <a:lnTo>
                      <a:pt x="55" y="23"/>
                    </a:lnTo>
                    <a:lnTo>
                      <a:pt x="57" y="23"/>
                    </a:lnTo>
                    <a:lnTo>
                      <a:pt x="60" y="20"/>
                    </a:lnTo>
                    <a:lnTo>
                      <a:pt x="61" y="19"/>
                    </a:lnTo>
                    <a:lnTo>
                      <a:pt x="66" y="22"/>
                    </a:lnTo>
                    <a:lnTo>
                      <a:pt x="68" y="22"/>
                    </a:lnTo>
                    <a:lnTo>
                      <a:pt x="68" y="22"/>
                    </a:lnTo>
                    <a:lnTo>
                      <a:pt x="68" y="22"/>
                    </a:lnTo>
                    <a:lnTo>
                      <a:pt x="66" y="22"/>
                    </a:lnTo>
                    <a:lnTo>
                      <a:pt x="66" y="23"/>
                    </a:lnTo>
                    <a:lnTo>
                      <a:pt x="66" y="23"/>
                    </a:lnTo>
                    <a:lnTo>
                      <a:pt x="68" y="25"/>
                    </a:lnTo>
                    <a:lnTo>
                      <a:pt x="68" y="23"/>
                    </a:lnTo>
                    <a:lnTo>
                      <a:pt x="69" y="22"/>
                    </a:lnTo>
                    <a:lnTo>
                      <a:pt x="69" y="20"/>
                    </a:lnTo>
                    <a:lnTo>
                      <a:pt x="71" y="17"/>
                    </a:lnTo>
                    <a:lnTo>
                      <a:pt x="71" y="17"/>
                    </a:lnTo>
                    <a:lnTo>
                      <a:pt x="72" y="15"/>
                    </a:lnTo>
                    <a:lnTo>
                      <a:pt x="74" y="17"/>
                    </a:lnTo>
                    <a:lnTo>
                      <a:pt x="76" y="17"/>
                    </a:lnTo>
                    <a:lnTo>
                      <a:pt x="77" y="17"/>
                    </a:lnTo>
                    <a:lnTo>
                      <a:pt x="83" y="17"/>
                    </a:lnTo>
                    <a:lnTo>
                      <a:pt x="91" y="11"/>
                    </a:lnTo>
                    <a:lnTo>
                      <a:pt x="96" y="9"/>
                    </a:lnTo>
                    <a:lnTo>
                      <a:pt x="98" y="8"/>
                    </a:lnTo>
                    <a:lnTo>
                      <a:pt x="99" y="6"/>
                    </a:lnTo>
                    <a:lnTo>
                      <a:pt x="99" y="4"/>
                    </a:lnTo>
                    <a:lnTo>
                      <a:pt x="101" y="3"/>
                    </a:lnTo>
                    <a:lnTo>
                      <a:pt x="102" y="3"/>
                    </a:lnTo>
                    <a:lnTo>
                      <a:pt x="102" y="3"/>
                    </a:lnTo>
                    <a:lnTo>
                      <a:pt x="102" y="1"/>
                    </a:lnTo>
                    <a:lnTo>
                      <a:pt x="106" y="0"/>
                    </a:lnTo>
                    <a:lnTo>
                      <a:pt x="10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0" name="Freeform 302">
                <a:extLst>
                  <a:ext uri="{FF2B5EF4-FFF2-40B4-BE49-F238E27FC236}">
                    <a16:creationId xmlns:a16="http://schemas.microsoft.com/office/drawing/2014/main" id="{B1931B69-24EC-4144-8D05-B1CFCFADA17A}"/>
                  </a:ext>
                </a:extLst>
              </p:cNvPr>
              <p:cNvSpPr>
                <a:spLocks noEditPoints="1"/>
              </p:cNvSpPr>
              <p:nvPr/>
            </p:nvSpPr>
            <p:spPr bwMode="auto">
              <a:xfrm>
                <a:off x="7838966" y="2751288"/>
                <a:ext cx="1721163" cy="1150041"/>
              </a:xfrm>
              <a:custGeom>
                <a:avLst/>
                <a:gdLst>
                  <a:gd name="T0" fmla="*/ 507 w 883"/>
                  <a:gd name="T1" fmla="*/ 582 h 590"/>
                  <a:gd name="T2" fmla="*/ 530 w 883"/>
                  <a:gd name="T3" fmla="*/ 549 h 590"/>
                  <a:gd name="T4" fmla="*/ 667 w 883"/>
                  <a:gd name="T5" fmla="*/ 479 h 590"/>
                  <a:gd name="T6" fmla="*/ 699 w 883"/>
                  <a:gd name="T7" fmla="*/ 410 h 590"/>
                  <a:gd name="T8" fmla="*/ 753 w 883"/>
                  <a:gd name="T9" fmla="*/ 11 h 590"/>
                  <a:gd name="T10" fmla="*/ 772 w 883"/>
                  <a:gd name="T11" fmla="*/ 51 h 590"/>
                  <a:gd name="T12" fmla="*/ 813 w 883"/>
                  <a:gd name="T13" fmla="*/ 84 h 590"/>
                  <a:gd name="T14" fmla="*/ 877 w 883"/>
                  <a:gd name="T15" fmla="*/ 100 h 590"/>
                  <a:gd name="T16" fmla="*/ 869 w 883"/>
                  <a:gd name="T17" fmla="*/ 139 h 590"/>
                  <a:gd name="T18" fmla="*/ 833 w 883"/>
                  <a:gd name="T19" fmla="*/ 161 h 590"/>
                  <a:gd name="T20" fmla="*/ 822 w 883"/>
                  <a:gd name="T21" fmla="*/ 204 h 590"/>
                  <a:gd name="T22" fmla="*/ 790 w 883"/>
                  <a:gd name="T23" fmla="*/ 213 h 590"/>
                  <a:gd name="T24" fmla="*/ 764 w 883"/>
                  <a:gd name="T25" fmla="*/ 224 h 590"/>
                  <a:gd name="T26" fmla="*/ 713 w 883"/>
                  <a:gd name="T27" fmla="*/ 254 h 590"/>
                  <a:gd name="T28" fmla="*/ 696 w 883"/>
                  <a:gd name="T29" fmla="*/ 248 h 590"/>
                  <a:gd name="T30" fmla="*/ 636 w 883"/>
                  <a:gd name="T31" fmla="*/ 267 h 590"/>
                  <a:gd name="T32" fmla="*/ 701 w 883"/>
                  <a:gd name="T33" fmla="*/ 289 h 590"/>
                  <a:gd name="T34" fmla="*/ 675 w 883"/>
                  <a:gd name="T35" fmla="*/ 312 h 590"/>
                  <a:gd name="T36" fmla="*/ 683 w 883"/>
                  <a:gd name="T37" fmla="*/ 367 h 590"/>
                  <a:gd name="T38" fmla="*/ 693 w 883"/>
                  <a:gd name="T39" fmla="*/ 397 h 590"/>
                  <a:gd name="T40" fmla="*/ 691 w 883"/>
                  <a:gd name="T41" fmla="*/ 424 h 590"/>
                  <a:gd name="T42" fmla="*/ 671 w 883"/>
                  <a:gd name="T43" fmla="*/ 464 h 590"/>
                  <a:gd name="T44" fmla="*/ 663 w 883"/>
                  <a:gd name="T45" fmla="*/ 481 h 590"/>
                  <a:gd name="T46" fmla="*/ 634 w 883"/>
                  <a:gd name="T47" fmla="*/ 506 h 590"/>
                  <a:gd name="T48" fmla="*/ 596 w 883"/>
                  <a:gd name="T49" fmla="*/ 523 h 590"/>
                  <a:gd name="T50" fmla="*/ 578 w 883"/>
                  <a:gd name="T51" fmla="*/ 528 h 590"/>
                  <a:gd name="T52" fmla="*/ 551 w 883"/>
                  <a:gd name="T53" fmla="*/ 539 h 590"/>
                  <a:gd name="T54" fmla="*/ 526 w 883"/>
                  <a:gd name="T55" fmla="*/ 556 h 590"/>
                  <a:gd name="T56" fmla="*/ 503 w 883"/>
                  <a:gd name="T57" fmla="*/ 538 h 590"/>
                  <a:gd name="T58" fmla="*/ 478 w 883"/>
                  <a:gd name="T59" fmla="*/ 523 h 590"/>
                  <a:gd name="T60" fmla="*/ 439 w 883"/>
                  <a:gd name="T61" fmla="*/ 523 h 590"/>
                  <a:gd name="T62" fmla="*/ 406 w 883"/>
                  <a:gd name="T63" fmla="*/ 527 h 590"/>
                  <a:gd name="T64" fmla="*/ 396 w 883"/>
                  <a:gd name="T65" fmla="*/ 538 h 590"/>
                  <a:gd name="T66" fmla="*/ 365 w 883"/>
                  <a:gd name="T67" fmla="*/ 516 h 590"/>
                  <a:gd name="T68" fmla="*/ 349 w 883"/>
                  <a:gd name="T69" fmla="*/ 486 h 590"/>
                  <a:gd name="T70" fmla="*/ 354 w 883"/>
                  <a:gd name="T71" fmla="*/ 441 h 590"/>
                  <a:gd name="T72" fmla="*/ 330 w 883"/>
                  <a:gd name="T73" fmla="*/ 426 h 590"/>
                  <a:gd name="T74" fmla="*/ 291 w 883"/>
                  <a:gd name="T75" fmla="*/ 430 h 590"/>
                  <a:gd name="T76" fmla="*/ 250 w 883"/>
                  <a:gd name="T77" fmla="*/ 441 h 590"/>
                  <a:gd name="T78" fmla="*/ 209 w 883"/>
                  <a:gd name="T79" fmla="*/ 443 h 590"/>
                  <a:gd name="T80" fmla="*/ 166 w 883"/>
                  <a:gd name="T81" fmla="*/ 432 h 590"/>
                  <a:gd name="T82" fmla="*/ 105 w 883"/>
                  <a:gd name="T83" fmla="*/ 405 h 590"/>
                  <a:gd name="T84" fmla="*/ 75 w 883"/>
                  <a:gd name="T85" fmla="*/ 380 h 590"/>
                  <a:gd name="T86" fmla="*/ 76 w 883"/>
                  <a:gd name="T87" fmla="*/ 356 h 590"/>
                  <a:gd name="T88" fmla="*/ 43 w 883"/>
                  <a:gd name="T89" fmla="*/ 319 h 590"/>
                  <a:gd name="T90" fmla="*/ 15 w 883"/>
                  <a:gd name="T91" fmla="*/ 293 h 590"/>
                  <a:gd name="T92" fmla="*/ 2 w 883"/>
                  <a:gd name="T93" fmla="*/ 263 h 590"/>
                  <a:gd name="T94" fmla="*/ 35 w 883"/>
                  <a:gd name="T95" fmla="*/ 241 h 590"/>
                  <a:gd name="T96" fmla="*/ 95 w 883"/>
                  <a:gd name="T97" fmla="*/ 210 h 590"/>
                  <a:gd name="T98" fmla="*/ 100 w 883"/>
                  <a:gd name="T99" fmla="*/ 166 h 590"/>
                  <a:gd name="T100" fmla="*/ 127 w 883"/>
                  <a:gd name="T101" fmla="*/ 148 h 590"/>
                  <a:gd name="T102" fmla="*/ 174 w 883"/>
                  <a:gd name="T103" fmla="*/ 103 h 590"/>
                  <a:gd name="T104" fmla="*/ 209 w 883"/>
                  <a:gd name="T105" fmla="*/ 95 h 590"/>
                  <a:gd name="T106" fmla="*/ 246 w 883"/>
                  <a:gd name="T107" fmla="*/ 123 h 590"/>
                  <a:gd name="T108" fmla="*/ 275 w 883"/>
                  <a:gd name="T109" fmla="*/ 159 h 590"/>
                  <a:gd name="T110" fmla="*/ 374 w 883"/>
                  <a:gd name="T111" fmla="*/ 204 h 590"/>
                  <a:gd name="T112" fmla="*/ 486 w 883"/>
                  <a:gd name="T113" fmla="*/ 207 h 590"/>
                  <a:gd name="T114" fmla="*/ 551 w 883"/>
                  <a:gd name="T115" fmla="*/ 177 h 590"/>
                  <a:gd name="T116" fmla="*/ 596 w 883"/>
                  <a:gd name="T117" fmla="*/ 153 h 590"/>
                  <a:gd name="T118" fmla="*/ 650 w 883"/>
                  <a:gd name="T119" fmla="*/ 130 h 590"/>
                  <a:gd name="T120" fmla="*/ 642 w 883"/>
                  <a:gd name="T121" fmla="*/ 106 h 590"/>
                  <a:gd name="T122" fmla="*/ 625 w 883"/>
                  <a:gd name="T123" fmla="*/ 74 h 590"/>
                  <a:gd name="T124" fmla="*/ 675 w 883"/>
                  <a:gd name="T125" fmla="*/ 1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590">
                    <a:moveTo>
                      <a:pt x="535" y="561"/>
                    </a:moveTo>
                    <a:lnTo>
                      <a:pt x="535" y="561"/>
                    </a:lnTo>
                    <a:lnTo>
                      <a:pt x="537" y="563"/>
                    </a:lnTo>
                    <a:lnTo>
                      <a:pt x="538" y="563"/>
                    </a:lnTo>
                    <a:lnTo>
                      <a:pt x="538" y="564"/>
                    </a:lnTo>
                    <a:lnTo>
                      <a:pt x="540" y="564"/>
                    </a:lnTo>
                    <a:lnTo>
                      <a:pt x="540" y="566"/>
                    </a:lnTo>
                    <a:lnTo>
                      <a:pt x="540" y="568"/>
                    </a:lnTo>
                    <a:lnTo>
                      <a:pt x="541" y="569"/>
                    </a:lnTo>
                    <a:lnTo>
                      <a:pt x="540" y="569"/>
                    </a:lnTo>
                    <a:lnTo>
                      <a:pt x="538" y="571"/>
                    </a:lnTo>
                    <a:lnTo>
                      <a:pt x="535" y="574"/>
                    </a:lnTo>
                    <a:lnTo>
                      <a:pt x="535" y="575"/>
                    </a:lnTo>
                    <a:lnTo>
                      <a:pt x="533" y="575"/>
                    </a:lnTo>
                    <a:lnTo>
                      <a:pt x="533" y="577"/>
                    </a:lnTo>
                    <a:lnTo>
                      <a:pt x="533" y="577"/>
                    </a:lnTo>
                    <a:lnTo>
                      <a:pt x="533" y="579"/>
                    </a:lnTo>
                    <a:lnTo>
                      <a:pt x="533" y="582"/>
                    </a:lnTo>
                    <a:lnTo>
                      <a:pt x="532" y="582"/>
                    </a:lnTo>
                    <a:lnTo>
                      <a:pt x="532" y="583"/>
                    </a:lnTo>
                    <a:lnTo>
                      <a:pt x="530" y="583"/>
                    </a:lnTo>
                    <a:lnTo>
                      <a:pt x="530" y="583"/>
                    </a:lnTo>
                    <a:lnTo>
                      <a:pt x="530" y="583"/>
                    </a:lnTo>
                    <a:lnTo>
                      <a:pt x="529" y="585"/>
                    </a:lnTo>
                    <a:lnTo>
                      <a:pt x="527" y="586"/>
                    </a:lnTo>
                    <a:lnTo>
                      <a:pt x="527" y="586"/>
                    </a:lnTo>
                    <a:lnTo>
                      <a:pt x="527" y="586"/>
                    </a:lnTo>
                    <a:lnTo>
                      <a:pt x="526" y="586"/>
                    </a:lnTo>
                    <a:lnTo>
                      <a:pt x="526" y="586"/>
                    </a:lnTo>
                    <a:lnTo>
                      <a:pt x="524" y="588"/>
                    </a:lnTo>
                    <a:lnTo>
                      <a:pt x="522" y="588"/>
                    </a:lnTo>
                    <a:lnTo>
                      <a:pt x="522" y="590"/>
                    </a:lnTo>
                    <a:lnTo>
                      <a:pt x="521" y="590"/>
                    </a:lnTo>
                    <a:lnTo>
                      <a:pt x="519" y="590"/>
                    </a:lnTo>
                    <a:lnTo>
                      <a:pt x="519" y="590"/>
                    </a:lnTo>
                    <a:lnTo>
                      <a:pt x="518" y="590"/>
                    </a:lnTo>
                    <a:lnTo>
                      <a:pt x="516" y="590"/>
                    </a:lnTo>
                    <a:lnTo>
                      <a:pt x="514" y="588"/>
                    </a:lnTo>
                    <a:lnTo>
                      <a:pt x="511" y="588"/>
                    </a:lnTo>
                    <a:lnTo>
                      <a:pt x="510" y="586"/>
                    </a:lnTo>
                    <a:lnTo>
                      <a:pt x="507" y="585"/>
                    </a:lnTo>
                    <a:lnTo>
                      <a:pt x="507" y="582"/>
                    </a:lnTo>
                    <a:lnTo>
                      <a:pt x="507" y="580"/>
                    </a:lnTo>
                    <a:lnTo>
                      <a:pt x="507" y="580"/>
                    </a:lnTo>
                    <a:lnTo>
                      <a:pt x="507" y="574"/>
                    </a:lnTo>
                    <a:lnTo>
                      <a:pt x="507" y="574"/>
                    </a:lnTo>
                    <a:lnTo>
                      <a:pt x="507" y="574"/>
                    </a:lnTo>
                    <a:lnTo>
                      <a:pt x="508" y="572"/>
                    </a:lnTo>
                    <a:lnTo>
                      <a:pt x="510" y="571"/>
                    </a:lnTo>
                    <a:lnTo>
                      <a:pt x="513" y="569"/>
                    </a:lnTo>
                    <a:lnTo>
                      <a:pt x="514" y="569"/>
                    </a:lnTo>
                    <a:lnTo>
                      <a:pt x="516" y="568"/>
                    </a:lnTo>
                    <a:lnTo>
                      <a:pt x="514" y="568"/>
                    </a:lnTo>
                    <a:lnTo>
                      <a:pt x="514" y="568"/>
                    </a:lnTo>
                    <a:lnTo>
                      <a:pt x="514" y="566"/>
                    </a:lnTo>
                    <a:lnTo>
                      <a:pt x="514" y="566"/>
                    </a:lnTo>
                    <a:lnTo>
                      <a:pt x="516" y="564"/>
                    </a:lnTo>
                    <a:lnTo>
                      <a:pt x="518" y="566"/>
                    </a:lnTo>
                    <a:lnTo>
                      <a:pt x="519" y="564"/>
                    </a:lnTo>
                    <a:lnTo>
                      <a:pt x="519" y="564"/>
                    </a:lnTo>
                    <a:lnTo>
                      <a:pt x="521" y="564"/>
                    </a:lnTo>
                    <a:lnTo>
                      <a:pt x="524" y="564"/>
                    </a:lnTo>
                    <a:lnTo>
                      <a:pt x="527" y="564"/>
                    </a:lnTo>
                    <a:lnTo>
                      <a:pt x="529" y="563"/>
                    </a:lnTo>
                    <a:lnTo>
                      <a:pt x="529" y="563"/>
                    </a:lnTo>
                    <a:lnTo>
                      <a:pt x="530" y="563"/>
                    </a:lnTo>
                    <a:lnTo>
                      <a:pt x="532" y="564"/>
                    </a:lnTo>
                    <a:lnTo>
                      <a:pt x="532" y="563"/>
                    </a:lnTo>
                    <a:lnTo>
                      <a:pt x="532" y="563"/>
                    </a:lnTo>
                    <a:lnTo>
                      <a:pt x="532" y="563"/>
                    </a:lnTo>
                    <a:lnTo>
                      <a:pt x="535" y="564"/>
                    </a:lnTo>
                    <a:lnTo>
                      <a:pt x="535" y="563"/>
                    </a:lnTo>
                    <a:lnTo>
                      <a:pt x="535" y="563"/>
                    </a:lnTo>
                    <a:lnTo>
                      <a:pt x="535" y="561"/>
                    </a:lnTo>
                    <a:close/>
                    <a:moveTo>
                      <a:pt x="532" y="547"/>
                    </a:moveTo>
                    <a:lnTo>
                      <a:pt x="532" y="547"/>
                    </a:lnTo>
                    <a:lnTo>
                      <a:pt x="533" y="547"/>
                    </a:lnTo>
                    <a:lnTo>
                      <a:pt x="533" y="549"/>
                    </a:lnTo>
                    <a:lnTo>
                      <a:pt x="533" y="549"/>
                    </a:lnTo>
                    <a:lnTo>
                      <a:pt x="533" y="549"/>
                    </a:lnTo>
                    <a:lnTo>
                      <a:pt x="532" y="549"/>
                    </a:lnTo>
                    <a:lnTo>
                      <a:pt x="530" y="549"/>
                    </a:lnTo>
                    <a:lnTo>
                      <a:pt x="530" y="549"/>
                    </a:lnTo>
                    <a:lnTo>
                      <a:pt x="530" y="549"/>
                    </a:lnTo>
                    <a:lnTo>
                      <a:pt x="530" y="547"/>
                    </a:lnTo>
                    <a:lnTo>
                      <a:pt x="532" y="547"/>
                    </a:lnTo>
                    <a:close/>
                    <a:moveTo>
                      <a:pt x="565" y="538"/>
                    </a:moveTo>
                    <a:lnTo>
                      <a:pt x="563" y="539"/>
                    </a:lnTo>
                    <a:lnTo>
                      <a:pt x="563" y="539"/>
                    </a:lnTo>
                    <a:lnTo>
                      <a:pt x="562" y="539"/>
                    </a:lnTo>
                    <a:lnTo>
                      <a:pt x="563" y="539"/>
                    </a:lnTo>
                    <a:lnTo>
                      <a:pt x="565" y="538"/>
                    </a:lnTo>
                    <a:close/>
                    <a:moveTo>
                      <a:pt x="567" y="538"/>
                    </a:moveTo>
                    <a:lnTo>
                      <a:pt x="567" y="538"/>
                    </a:lnTo>
                    <a:lnTo>
                      <a:pt x="567" y="538"/>
                    </a:lnTo>
                    <a:lnTo>
                      <a:pt x="567" y="538"/>
                    </a:lnTo>
                    <a:lnTo>
                      <a:pt x="567" y="538"/>
                    </a:lnTo>
                    <a:lnTo>
                      <a:pt x="567" y="539"/>
                    </a:lnTo>
                    <a:lnTo>
                      <a:pt x="567" y="539"/>
                    </a:lnTo>
                    <a:lnTo>
                      <a:pt x="565" y="539"/>
                    </a:lnTo>
                    <a:lnTo>
                      <a:pt x="565" y="539"/>
                    </a:lnTo>
                    <a:lnTo>
                      <a:pt x="565" y="538"/>
                    </a:lnTo>
                    <a:lnTo>
                      <a:pt x="567" y="538"/>
                    </a:lnTo>
                    <a:lnTo>
                      <a:pt x="567" y="538"/>
                    </a:lnTo>
                    <a:close/>
                    <a:moveTo>
                      <a:pt x="576" y="520"/>
                    </a:moveTo>
                    <a:lnTo>
                      <a:pt x="578" y="520"/>
                    </a:lnTo>
                    <a:lnTo>
                      <a:pt x="578" y="522"/>
                    </a:lnTo>
                    <a:lnTo>
                      <a:pt x="578" y="522"/>
                    </a:lnTo>
                    <a:lnTo>
                      <a:pt x="576" y="520"/>
                    </a:lnTo>
                    <a:lnTo>
                      <a:pt x="576" y="520"/>
                    </a:lnTo>
                    <a:lnTo>
                      <a:pt x="576" y="520"/>
                    </a:lnTo>
                    <a:lnTo>
                      <a:pt x="574" y="520"/>
                    </a:lnTo>
                    <a:lnTo>
                      <a:pt x="576" y="520"/>
                    </a:lnTo>
                    <a:close/>
                    <a:moveTo>
                      <a:pt x="644" y="495"/>
                    </a:moveTo>
                    <a:lnTo>
                      <a:pt x="644" y="495"/>
                    </a:lnTo>
                    <a:lnTo>
                      <a:pt x="644" y="495"/>
                    </a:lnTo>
                    <a:lnTo>
                      <a:pt x="644" y="497"/>
                    </a:lnTo>
                    <a:lnTo>
                      <a:pt x="642" y="497"/>
                    </a:lnTo>
                    <a:lnTo>
                      <a:pt x="642" y="495"/>
                    </a:lnTo>
                    <a:lnTo>
                      <a:pt x="642" y="495"/>
                    </a:lnTo>
                    <a:lnTo>
                      <a:pt x="642" y="495"/>
                    </a:lnTo>
                    <a:lnTo>
                      <a:pt x="644" y="495"/>
                    </a:lnTo>
                    <a:close/>
                    <a:moveTo>
                      <a:pt x="667" y="478"/>
                    </a:moveTo>
                    <a:lnTo>
                      <a:pt x="667" y="478"/>
                    </a:lnTo>
                    <a:lnTo>
                      <a:pt x="667" y="479"/>
                    </a:lnTo>
                    <a:lnTo>
                      <a:pt x="667" y="479"/>
                    </a:lnTo>
                    <a:lnTo>
                      <a:pt x="667" y="479"/>
                    </a:lnTo>
                    <a:lnTo>
                      <a:pt x="667" y="481"/>
                    </a:lnTo>
                    <a:lnTo>
                      <a:pt x="667" y="481"/>
                    </a:lnTo>
                    <a:lnTo>
                      <a:pt x="667" y="481"/>
                    </a:lnTo>
                    <a:lnTo>
                      <a:pt x="667" y="482"/>
                    </a:lnTo>
                    <a:lnTo>
                      <a:pt x="666" y="481"/>
                    </a:lnTo>
                    <a:lnTo>
                      <a:pt x="666" y="481"/>
                    </a:lnTo>
                    <a:lnTo>
                      <a:pt x="666" y="479"/>
                    </a:lnTo>
                    <a:lnTo>
                      <a:pt x="666" y="479"/>
                    </a:lnTo>
                    <a:lnTo>
                      <a:pt x="666" y="478"/>
                    </a:lnTo>
                    <a:lnTo>
                      <a:pt x="667" y="478"/>
                    </a:lnTo>
                    <a:close/>
                    <a:moveTo>
                      <a:pt x="688" y="438"/>
                    </a:moveTo>
                    <a:lnTo>
                      <a:pt x="688" y="438"/>
                    </a:lnTo>
                    <a:lnTo>
                      <a:pt x="688" y="440"/>
                    </a:lnTo>
                    <a:lnTo>
                      <a:pt x="688" y="440"/>
                    </a:lnTo>
                    <a:lnTo>
                      <a:pt x="688" y="441"/>
                    </a:lnTo>
                    <a:lnTo>
                      <a:pt x="686" y="441"/>
                    </a:lnTo>
                    <a:lnTo>
                      <a:pt x="686" y="440"/>
                    </a:lnTo>
                    <a:lnTo>
                      <a:pt x="688" y="438"/>
                    </a:lnTo>
                    <a:close/>
                    <a:moveTo>
                      <a:pt x="701" y="413"/>
                    </a:moveTo>
                    <a:lnTo>
                      <a:pt x="702" y="415"/>
                    </a:lnTo>
                    <a:lnTo>
                      <a:pt x="702" y="415"/>
                    </a:lnTo>
                    <a:lnTo>
                      <a:pt x="702" y="416"/>
                    </a:lnTo>
                    <a:lnTo>
                      <a:pt x="701" y="415"/>
                    </a:lnTo>
                    <a:lnTo>
                      <a:pt x="701" y="415"/>
                    </a:lnTo>
                    <a:lnTo>
                      <a:pt x="701" y="415"/>
                    </a:lnTo>
                    <a:lnTo>
                      <a:pt x="701" y="413"/>
                    </a:lnTo>
                    <a:close/>
                    <a:moveTo>
                      <a:pt x="704" y="412"/>
                    </a:moveTo>
                    <a:lnTo>
                      <a:pt x="705" y="412"/>
                    </a:lnTo>
                    <a:lnTo>
                      <a:pt x="705" y="412"/>
                    </a:lnTo>
                    <a:lnTo>
                      <a:pt x="705" y="413"/>
                    </a:lnTo>
                    <a:lnTo>
                      <a:pt x="705" y="413"/>
                    </a:lnTo>
                    <a:lnTo>
                      <a:pt x="704" y="412"/>
                    </a:lnTo>
                    <a:lnTo>
                      <a:pt x="704" y="412"/>
                    </a:lnTo>
                    <a:close/>
                    <a:moveTo>
                      <a:pt x="699" y="408"/>
                    </a:moveTo>
                    <a:lnTo>
                      <a:pt x="701" y="408"/>
                    </a:lnTo>
                    <a:lnTo>
                      <a:pt x="704" y="410"/>
                    </a:lnTo>
                    <a:lnTo>
                      <a:pt x="704" y="410"/>
                    </a:lnTo>
                    <a:lnTo>
                      <a:pt x="704" y="412"/>
                    </a:lnTo>
                    <a:lnTo>
                      <a:pt x="704" y="412"/>
                    </a:lnTo>
                    <a:lnTo>
                      <a:pt x="702" y="410"/>
                    </a:lnTo>
                    <a:lnTo>
                      <a:pt x="699" y="410"/>
                    </a:lnTo>
                    <a:lnTo>
                      <a:pt x="699" y="410"/>
                    </a:lnTo>
                    <a:lnTo>
                      <a:pt x="699" y="408"/>
                    </a:lnTo>
                    <a:close/>
                    <a:moveTo>
                      <a:pt x="688" y="382"/>
                    </a:moveTo>
                    <a:lnTo>
                      <a:pt x="690" y="382"/>
                    </a:lnTo>
                    <a:lnTo>
                      <a:pt x="691" y="383"/>
                    </a:lnTo>
                    <a:lnTo>
                      <a:pt x="693" y="383"/>
                    </a:lnTo>
                    <a:lnTo>
                      <a:pt x="693" y="383"/>
                    </a:lnTo>
                    <a:lnTo>
                      <a:pt x="693" y="385"/>
                    </a:lnTo>
                    <a:lnTo>
                      <a:pt x="696" y="386"/>
                    </a:lnTo>
                    <a:lnTo>
                      <a:pt x="697" y="386"/>
                    </a:lnTo>
                    <a:lnTo>
                      <a:pt x="697" y="386"/>
                    </a:lnTo>
                    <a:lnTo>
                      <a:pt x="696" y="388"/>
                    </a:lnTo>
                    <a:lnTo>
                      <a:pt x="693" y="386"/>
                    </a:lnTo>
                    <a:lnTo>
                      <a:pt x="690" y="385"/>
                    </a:lnTo>
                    <a:lnTo>
                      <a:pt x="688" y="383"/>
                    </a:lnTo>
                    <a:lnTo>
                      <a:pt x="688" y="382"/>
                    </a:lnTo>
                    <a:close/>
                    <a:moveTo>
                      <a:pt x="718" y="0"/>
                    </a:moveTo>
                    <a:lnTo>
                      <a:pt x="719" y="0"/>
                    </a:lnTo>
                    <a:lnTo>
                      <a:pt x="721" y="0"/>
                    </a:lnTo>
                    <a:lnTo>
                      <a:pt x="721" y="0"/>
                    </a:lnTo>
                    <a:lnTo>
                      <a:pt x="723" y="0"/>
                    </a:lnTo>
                    <a:lnTo>
                      <a:pt x="723" y="0"/>
                    </a:lnTo>
                    <a:lnTo>
                      <a:pt x="724" y="2"/>
                    </a:lnTo>
                    <a:lnTo>
                      <a:pt x="729" y="3"/>
                    </a:lnTo>
                    <a:lnTo>
                      <a:pt x="731" y="3"/>
                    </a:lnTo>
                    <a:lnTo>
                      <a:pt x="732" y="3"/>
                    </a:lnTo>
                    <a:lnTo>
                      <a:pt x="732" y="5"/>
                    </a:lnTo>
                    <a:lnTo>
                      <a:pt x="734" y="7"/>
                    </a:lnTo>
                    <a:lnTo>
                      <a:pt x="735" y="7"/>
                    </a:lnTo>
                    <a:lnTo>
                      <a:pt x="737" y="7"/>
                    </a:lnTo>
                    <a:lnTo>
                      <a:pt x="740" y="8"/>
                    </a:lnTo>
                    <a:lnTo>
                      <a:pt x="742" y="8"/>
                    </a:lnTo>
                    <a:lnTo>
                      <a:pt x="742" y="8"/>
                    </a:lnTo>
                    <a:lnTo>
                      <a:pt x="742" y="7"/>
                    </a:lnTo>
                    <a:lnTo>
                      <a:pt x="743" y="7"/>
                    </a:lnTo>
                    <a:lnTo>
                      <a:pt x="746" y="8"/>
                    </a:lnTo>
                    <a:lnTo>
                      <a:pt x="749" y="10"/>
                    </a:lnTo>
                    <a:lnTo>
                      <a:pt x="751" y="10"/>
                    </a:lnTo>
                    <a:lnTo>
                      <a:pt x="751" y="10"/>
                    </a:lnTo>
                    <a:lnTo>
                      <a:pt x="753" y="10"/>
                    </a:lnTo>
                    <a:lnTo>
                      <a:pt x="753" y="11"/>
                    </a:lnTo>
                    <a:lnTo>
                      <a:pt x="753" y="11"/>
                    </a:lnTo>
                    <a:lnTo>
                      <a:pt x="753" y="13"/>
                    </a:lnTo>
                    <a:lnTo>
                      <a:pt x="753" y="13"/>
                    </a:lnTo>
                    <a:lnTo>
                      <a:pt x="754" y="13"/>
                    </a:lnTo>
                    <a:lnTo>
                      <a:pt x="756" y="13"/>
                    </a:lnTo>
                    <a:lnTo>
                      <a:pt x="756" y="15"/>
                    </a:lnTo>
                    <a:lnTo>
                      <a:pt x="757" y="16"/>
                    </a:lnTo>
                    <a:lnTo>
                      <a:pt x="757" y="16"/>
                    </a:lnTo>
                    <a:lnTo>
                      <a:pt x="757" y="16"/>
                    </a:lnTo>
                    <a:lnTo>
                      <a:pt x="757" y="18"/>
                    </a:lnTo>
                    <a:lnTo>
                      <a:pt x="757" y="18"/>
                    </a:lnTo>
                    <a:lnTo>
                      <a:pt x="757" y="18"/>
                    </a:lnTo>
                    <a:lnTo>
                      <a:pt x="757" y="19"/>
                    </a:lnTo>
                    <a:lnTo>
                      <a:pt x="757" y="19"/>
                    </a:lnTo>
                    <a:lnTo>
                      <a:pt x="759" y="19"/>
                    </a:lnTo>
                    <a:lnTo>
                      <a:pt x="760" y="21"/>
                    </a:lnTo>
                    <a:lnTo>
                      <a:pt x="760" y="21"/>
                    </a:lnTo>
                    <a:lnTo>
                      <a:pt x="760" y="22"/>
                    </a:lnTo>
                    <a:lnTo>
                      <a:pt x="762" y="22"/>
                    </a:lnTo>
                    <a:lnTo>
                      <a:pt x="762" y="24"/>
                    </a:lnTo>
                    <a:lnTo>
                      <a:pt x="762" y="24"/>
                    </a:lnTo>
                    <a:lnTo>
                      <a:pt x="762" y="24"/>
                    </a:lnTo>
                    <a:lnTo>
                      <a:pt x="762" y="26"/>
                    </a:lnTo>
                    <a:lnTo>
                      <a:pt x="764" y="27"/>
                    </a:lnTo>
                    <a:lnTo>
                      <a:pt x="764" y="27"/>
                    </a:lnTo>
                    <a:lnTo>
                      <a:pt x="764" y="29"/>
                    </a:lnTo>
                    <a:lnTo>
                      <a:pt x="764" y="30"/>
                    </a:lnTo>
                    <a:lnTo>
                      <a:pt x="765" y="32"/>
                    </a:lnTo>
                    <a:lnTo>
                      <a:pt x="767" y="35"/>
                    </a:lnTo>
                    <a:lnTo>
                      <a:pt x="767" y="37"/>
                    </a:lnTo>
                    <a:lnTo>
                      <a:pt x="767" y="38"/>
                    </a:lnTo>
                    <a:lnTo>
                      <a:pt x="767" y="40"/>
                    </a:lnTo>
                    <a:lnTo>
                      <a:pt x="768" y="40"/>
                    </a:lnTo>
                    <a:lnTo>
                      <a:pt x="768" y="40"/>
                    </a:lnTo>
                    <a:lnTo>
                      <a:pt x="768" y="41"/>
                    </a:lnTo>
                    <a:lnTo>
                      <a:pt x="770" y="41"/>
                    </a:lnTo>
                    <a:lnTo>
                      <a:pt x="770" y="43"/>
                    </a:lnTo>
                    <a:lnTo>
                      <a:pt x="770" y="44"/>
                    </a:lnTo>
                    <a:lnTo>
                      <a:pt x="770" y="44"/>
                    </a:lnTo>
                    <a:lnTo>
                      <a:pt x="770" y="46"/>
                    </a:lnTo>
                    <a:lnTo>
                      <a:pt x="770" y="46"/>
                    </a:lnTo>
                    <a:lnTo>
                      <a:pt x="770" y="48"/>
                    </a:lnTo>
                    <a:lnTo>
                      <a:pt x="772" y="51"/>
                    </a:lnTo>
                    <a:lnTo>
                      <a:pt x="775" y="52"/>
                    </a:lnTo>
                    <a:lnTo>
                      <a:pt x="776" y="55"/>
                    </a:lnTo>
                    <a:lnTo>
                      <a:pt x="776" y="57"/>
                    </a:lnTo>
                    <a:lnTo>
                      <a:pt x="776" y="59"/>
                    </a:lnTo>
                    <a:lnTo>
                      <a:pt x="776" y="59"/>
                    </a:lnTo>
                    <a:lnTo>
                      <a:pt x="776" y="60"/>
                    </a:lnTo>
                    <a:lnTo>
                      <a:pt x="776" y="60"/>
                    </a:lnTo>
                    <a:lnTo>
                      <a:pt x="776" y="62"/>
                    </a:lnTo>
                    <a:lnTo>
                      <a:pt x="776" y="62"/>
                    </a:lnTo>
                    <a:lnTo>
                      <a:pt x="778" y="63"/>
                    </a:lnTo>
                    <a:lnTo>
                      <a:pt x="779" y="65"/>
                    </a:lnTo>
                    <a:lnTo>
                      <a:pt x="779" y="68"/>
                    </a:lnTo>
                    <a:lnTo>
                      <a:pt x="779" y="70"/>
                    </a:lnTo>
                    <a:lnTo>
                      <a:pt x="779" y="71"/>
                    </a:lnTo>
                    <a:lnTo>
                      <a:pt x="779" y="73"/>
                    </a:lnTo>
                    <a:lnTo>
                      <a:pt x="781" y="73"/>
                    </a:lnTo>
                    <a:lnTo>
                      <a:pt x="781" y="74"/>
                    </a:lnTo>
                    <a:lnTo>
                      <a:pt x="783" y="74"/>
                    </a:lnTo>
                    <a:lnTo>
                      <a:pt x="784" y="76"/>
                    </a:lnTo>
                    <a:lnTo>
                      <a:pt x="786" y="78"/>
                    </a:lnTo>
                    <a:lnTo>
                      <a:pt x="789" y="78"/>
                    </a:lnTo>
                    <a:lnTo>
                      <a:pt x="794" y="76"/>
                    </a:lnTo>
                    <a:lnTo>
                      <a:pt x="797" y="76"/>
                    </a:lnTo>
                    <a:lnTo>
                      <a:pt x="797" y="76"/>
                    </a:lnTo>
                    <a:lnTo>
                      <a:pt x="798" y="78"/>
                    </a:lnTo>
                    <a:lnTo>
                      <a:pt x="797" y="78"/>
                    </a:lnTo>
                    <a:lnTo>
                      <a:pt x="798" y="79"/>
                    </a:lnTo>
                    <a:lnTo>
                      <a:pt x="800" y="79"/>
                    </a:lnTo>
                    <a:lnTo>
                      <a:pt x="801" y="79"/>
                    </a:lnTo>
                    <a:lnTo>
                      <a:pt x="801" y="81"/>
                    </a:lnTo>
                    <a:lnTo>
                      <a:pt x="803" y="81"/>
                    </a:lnTo>
                    <a:lnTo>
                      <a:pt x="803" y="81"/>
                    </a:lnTo>
                    <a:lnTo>
                      <a:pt x="805" y="81"/>
                    </a:lnTo>
                    <a:lnTo>
                      <a:pt x="805" y="81"/>
                    </a:lnTo>
                    <a:lnTo>
                      <a:pt x="806" y="81"/>
                    </a:lnTo>
                    <a:lnTo>
                      <a:pt x="806" y="81"/>
                    </a:lnTo>
                    <a:lnTo>
                      <a:pt x="806" y="81"/>
                    </a:lnTo>
                    <a:lnTo>
                      <a:pt x="808" y="81"/>
                    </a:lnTo>
                    <a:lnTo>
                      <a:pt x="808" y="81"/>
                    </a:lnTo>
                    <a:lnTo>
                      <a:pt x="809" y="82"/>
                    </a:lnTo>
                    <a:lnTo>
                      <a:pt x="811" y="82"/>
                    </a:lnTo>
                    <a:lnTo>
                      <a:pt x="813" y="84"/>
                    </a:lnTo>
                    <a:lnTo>
                      <a:pt x="816" y="89"/>
                    </a:lnTo>
                    <a:lnTo>
                      <a:pt x="817" y="90"/>
                    </a:lnTo>
                    <a:lnTo>
                      <a:pt x="820" y="90"/>
                    </a:lnTo>
                    <a:lnTo>
                      <a:pt x="824" y="90"/>
                    </a:lnTo>
                    <a:lnTo>
                      <a:pt x="824" y="92"/>
                    </a:lnTo>
                    <a:lnTo>
                      <a:pt x="824" y="93"/>
                    </a:lnTo>
                    <a:lnTo>
                      <a:pt x="824" y="95"/>
                    </a:lnTo>
                    <a:lnTo>
                      <a:pt x="824" y="95"/>
                    </a:lnTo>
                    <a:lnTo>
                      <a:pt x="825" y="96"/>
                    </a:lnTo>
                    <a:lnTo>
                      <a:pt x="825" y="98"/>
                    </a:lnTo>
                    <a:lnTo>
                      <a:pt x="827" y="98"/>
                    </a:lnTo>
                    <a:lnTo>
                      <a:pt x="827" y="100"/>
                    </a:lnTo>
                    <a:lnTo>
                      <a:pt x="827" y="101"/>
                    </a:lnTo>
                    <a:lnTo>
                      <a:pt x="825" y="104"/>
                    </a:lnTo>
                    <a:lnTo>
                      <a:pt x="825" y="106"/>
                    </a:lnTo>
                    <a:lnTo>
                      <a:pt x="827" y="107"/>
                    </a:lnTo>
                    <a:lnTo>
                      <a:pt x="828" y="109"/>
                    </a:lnTo>
                    <a:lnTo>
                      <a:pt x="828" y="111"/>
                    </a:lnTo>
                    <a:lnTo>
                      <a:pt x="828" y="111"/>
                    </a:lnTo>
                    <a:lnTo>
                      <a:pt x="830" y="112"/>
                    </a:lnTo>
                    <a:lnTo>
                      <a:pt x="831" y="112"/>
                    </a:lnTo>
                    <a:lnTo>
                      <a:pt x="835" y="111"/>
                    </a:lnTo>
                    <a:lnTo>
                      <a:pt x="836" y="111"/>
                    </a:lnTo>
                    <a:lnTo>
                      <a:pt x="838" y="112"/>
                    </a:lnTo>
                    <a:lnTo>
                      <a:pt x="841" y="112"/>
                    </a:lnTo>
                    <a:lnTo>
                      <a:pt x="846" y="111"/>
                    </a:lnTo>
                    <a:lnTo>
                      <a:pt x="849" y="111"/>
                    </a:lnTo>
                    <a:lnTo>
                      <a:pt x="850" y="111"/>
                    </a:lnTo>
                    <a:lnTo>
                      <a:pt x="852" y="111"/>
                    </a:lnTo>
                    <a:lnTo>
                      <a:pt x="854" y="107"/>
                    </a:lnTo>
                    <a:lnTo>
                      <a:pt x="854" y="107"/>
                    </a:lnTo>
                    <a:lnTo>
                      <a:pt x="855" y="107"/>
                    </a:lnTo>
                    <a:lnTo>
                      <a:pt x="857" y="106"/>
                    </a:lnTo>
                    <a:lnTo>
                      <a:pt x="858" y="104"/>
                    </a:lnTo>
                    <a:lnTo>
                      <a:pt x="860" y="104"/>
                    </a:lnTo>
                    <a:lnTo>
                      <a:pt x="863" y="104"/>
                    </a:lnTo>
                    <a:lnTo>
                      <a:pt x="865" y="104"/>
                    </a:lnTo>
                    <a:lnTo>
                      <a:pt x="866" y="103"/>
                    </a:lnTo>
                    <a:lnTo>
                      <a:pt x="868" y="103"/>
                    </a:lnTo>
                    <a:lnTo>
                      <a:pt x="871" y="101"/>
                    </a:lnTo>
                    <a:lnTo>
                      <a:pt x="876" y="100"/>
                    </a:lnTo>
                    <a:lnTo>
                      <a:pt x="877" y="100"/>
                    </a:lnTo>
                    <a:lnTo>
                      <a:pt x="877" y="100"/>
                    </a:lnTo>
                    <a:lnTo>
                      <a:pt x="879" y="100"/>
                    </a:lnTo>
                    <a:lnTo>
                      <a:pt x="880" y="100"/>
                    </a:lnTo>
                    <a:lnTo>
                      <a:pt x="882" y="101"/>
                    </a:lnTo>
                    <a:lnTo>
                      <a:pt x="882" y="103"/>
                    </a:lnTo>
                    <a:lnTo>
                      <a:pt x="882" y="103"/>
                    </a:lnTo>
                    <a:lnTo>
                      <a:pt x="882" y="104"/>
                    </a:lnTo>
                    <a:lnTo>
                      <a:pt x="882" y="104"/>
                    </a:lnTo>
                    <a:lnTo>
                      <a:pt x="880" y="106"/>
                    </a:lnTo>
                    <a:lnTo>
                      <a:pt x="882" y="106"/>
                    </a:lnTo>
                    <a:lnTo>
                      <a:pt x="882" y="109"/>
                    </a:lnTo>
                    <a:lnTo>
                      <a:pt x="883" y="109"/>
                    </a:lnTo>
                    <a:lnTo>
                      <a:pt x="883" y="111"/>
                    </a:lnTo>
                    <a:lnTo>
                      <a:pt x="883" y="112"/>
                    </a:lnTo>
                    <a:lnTo>
                      <a:pt x="883" y="112"/>
                    </a:lnTo>
                    <a:lnTo>
                      <a:pt x="882" y="115"/>
                    </a:lnTo>
                    <a:lnTo>
                      <a:pt x="880" y="115"/>
                    </a:lnTo>
                    <a:lnTo>
                      <a:pt x="880" y="115"/>
                    </a:lnTo>
                    <a:lnTo>
                      <a:pt x="879" y="117"/>
                    </a:lnTo>
                    <a:lnTo>
                      <a:pt x="877" y="117"/>
                    </a:lnTo>
                    <a:lnTo>
                      <a:pt x="877" y="117"/>
                    </a:lnTo>
                    <a:lnTo>
                      <a:pt x="877" y="117"/>
                    </a:lnTo>
                    <a:lnTo>
                      <a:pt x="876" y="118"/>
                    </a:lnTo>
                    <a:lnTo>
                      <a:pt x="876" y="118"/>
                    </a:lnTo>
                    <a:lnTo>
                      <a:pt x="876" y="120"/>
                    </a:lnTo>
                    <a:lnTo>
                      <a:pt x="876" y="120"/>
                    </a:lnTo>
                    <a:lnTo>
                      <a:pt x="876" y="122"/>
                    </a:lnTo>
                    <a:lnTo>
                      <a:pt x="876" y="123"/>
                    </a:lnTo>
                    <a:lnTo>
                      <a:pt x="874" y="125"/>
                    </a:lnTo>
                    <a:lnTo>
                      <a:pt x="874" y="125"/>
                    </a:lnTo>
                    <a:lnTo>
                      <a:pt x="874" y="126"/>
                    </a:lnTo>
                    <a:lnTo>
                      <a:pt x="874" y="126"/>
                    </a:lnTo>
                    <a:lnTo>
                      <a:pt x="872" y="130"/>
                    </a:lnTo>
                    <a:lnTo>
                      <a:pt x="872" y="131"/>
                    </a:lnTo>
                    <a:lnTo>
                      <a:pt x="871" y="133"/>
                    </a:lnTo>
                    <a:lnTo>
                      <a:pt x="871" y="134"/>
                    </a:lnTo>
                    <a:lnTo>
                      <a:pt x="871" y="136"/>
                    </a:lnTo>
                    <a:lnTo>
                      <a:pt x="871" y="136"/>
                    </a:lnTo>
                    <a:lnTo>
                      <a:pt x="871" y="137"/>
                    </a:lnTo>
                    <a:lnTo>
                      <a:pt x="871" y="137"/>
                    </a:lnTo>
                    <a:lnTo>
                      <a:pt x="871" y="139"/>
                    </a:lnTo>
                    <a:lnTo>
                      <a:pt x="869" y="139"/>
                    </a:lnTo>
                    <a:lnTo>
                      <a:pt x="869" y="141"/>
                    </a:lnTo>
                    <a:lnTo>
                      <a:pt x="869" y="141"/>
                    </a:lnTo>
                    <a:lnTo>
                      <a:pt x="868" y="142"/>
                    </a:lnTo>
                    <a:lnTo>
                      <a:pt x="868" y="144"/>
                    </a:lnTo>
                    <a:lnTo>
                      <a:pt x="868" y="144"/>
                    </a:lnTo>
                    <a:lnTo>
                      <a:pt x="866" y="144"/>
                    </a:lnTo>
                    <a:lnTo>
                      <a:pt x="866" y="145"/>
                    </a:lnTo>
                    <a:lnTo>
                      <a:pt x="866" y="145"/>
                    </a:lnTo>
                    <a:lnTo>
                      <a:pt x="865" y="147"/>
                    </a:lnTo>
                    <a:lnTo>
                      <a:pt x="865" y="148"/>
                    </a:lnTo>
                    <a:lnTo>
                      <a:pt x="865" y="148"/>
                    </a:lnTo>
                    <a:lnTo>
                      <a:pt x="865" y="150"/>
                    </a:lnTo>
                    <a:lnTo>
                      <a:pt x="863" y="150"/>
                    </a:lnTo>
                    <a:lnTo>
                      <a:pt x="863" y="150"/>
                    </a:lnTo>
                    <a:lnTo>
                      <a:pt x="863" y="150"/>
                    </a:lnTo>
                    <a:lnTo>
                      <a:pt x="861" y="152"/>
                    </a:lnTo>
                    <a:lnTo>
                      <a:pt x="860" y="155"/>
                    </a:lnTo>
                    <a:lnTo>
                      <a:pt x="860" y="156"/>
                    </a:lnTo>
                    <a:lnTo>
                      <a:pt x="860" y="158"/>
                    </a:lnTo>
                    <a:lnTo>
                      <a:pt x="858" y="159"/>
                    </a:lnTo>
                    <a:lnTo>
                      <a:pt x="858" y="159"/>
                    </a:lnTo>
                    <a:lnTo>
                      <a:pt x="857" y="159"/>
                    </a:lnTo>
                    <a:lnTo>
                      <a:pt x="857" y="159"/>
                    </a:lnTo>
                    <a:lnTo>
                      <a:pt x="855" y="159"/>
                    </a:lnTo>
                    <a:lnTo>
                      <a:pt x="855" y="158"/>
                    </a:lnTo>
                    <a:lnTo>
                      <a:pt x="855" y="156"/>
                    </a:lnTo>
                    <a:lnTo>
                      <a:pt x="852" y="155"/>
                    </a:lnTo>
                    <a:lnTo>
                      <a:pt x="850" y="155"/>
                    </a:lnTo>
                    <a:lnTo>
                      <a:pt x="847" y="155"/>
                    </a:lnTo>
                    <a:lnTo>
                      <a:pt x="846" y="155"/>
                    </a:lnTo>
                    <a:lnTo>
                      <a:pt x="844" y="156"/>
                    </a:lnTo>
                    <a:lnTo>
                      <a:pt x="844" y="156"/>
                    </a:lnTo>
                    <a:lnTo>
                      <a:pt x="842" y="155"/>
                    </a:lnTo>
                    <a:lnTo>
                      <a:pt x="842" y="155"/>
                    </a:lnTo>
                    <a:lnTo>
                      <a:pt x="841" y="155"/>
                    </a:lnTo>
                    <a:lnTo>
                      <a:pt x="841" y="156"/>
                    </a:lnTo>
                    <a:lnTo>
                      <a:pt x="839" y="156"/>
                    </a:lnTo>
                    <a:lnTo>
                      <a:pt x="838" y="158"/>
                    </a:lnTo>
                    <a:lnTo>
                      <a:pt x="838" y="159"/>
                    </a:lnTo>
                    <a:lnTo>
                      <a:pt x="836" y="159"/>
                    </a:lnTo>
                    <a:lnTo>
                      <a:pt x="836" y="161"/>
                    </a:lnTo>
                    <a:lnTo>
                      <a:pt x="833" y="161"/>
                    </a:lnTo>
                    <a:lnTo>
                      <a:pt x="833" y="161"/>
                    </a:lnTo>
                    <a:lnTo>
                      <a:pt x="831" y="163"/>
                    </a:lnTo>
                    <a:lnTo>
                      <a:pt x="830" y="163"/>
                    </a:lnTo>
                    <a:lnTo>
                      <a:pt x="830" y="163"/>
                    </a:lnTo>
                    <a:lnTo>
                      <a:pt x="828" y="164"/>
                    </a:lnTo>
                    <a:lnTo>
                      <a:pt x="830" y="164"/>
                    </a:lnTo>
                    <a:lnTo>
                      <a:pt x="830" y="166"/>
                    </a:lnTo>
                    <a:lnTo>
                      <a:pt x="831" y="167"/>
                    </a:lnTo>
                    <a:lnTo>
                      <a:pt x="831" y="170"/>
                    </a:lnTo>
                    <a:lnTo>
                      <a:pt x="833" y="177"/>
                    </a:lnTo>
                    <a:lnTo>
                      <a:pt x="833" y="178"/>
                    </a:lnTo>
                    <a:lnTo>
                      <a:pt x="831" y="183"/>
                    </a:lnTo>
                    <a:lnTo>
                      <a:pt x="831" y="185"/>
                    </a:lnTo>
                    <a:lnTo>
                      <a:pt x="831" y="186"/>
                    </a:lnTo>
                    <a:lnTo>
                      <a:pt x="831" y="186"/>
                    </a:lnTo>
                    <a:lnTo>
                      <a:pt x="833" y="186"/>
                    </a:lnTo>
                    <a:lnTo>
                      <a:pt x="833" y="188"/>
                    </a:lnTo>
                    <a:lnTo>
                      <a:pt x="833" y="188"/>
                    </a:lnTo>
                    <a:lnTo>
                      <a:pt x="833" y="189"/>
                    </a:lnTo>
                    <a:lnTo>
                      <a:pt x="833" y="189"/>
                    </a:lnTo>
                    <a:lnTo>
                      <a:pt x="833" y="191"/>
                    </a:lnTo>
                    <a:lnTo>
                      <a:pt x="831" y="193"/>
                    </a:lnTo>
                    <a:lnTo>
                      <a:pt x="831" y="194"/>
                    </a:lnTo>
                    <a:lnTo>
                      <a:pt x="831" y="194"/>
                    </a:lnTo>
                    <a:lnTo>
                      <a:pt x="831" y="194"/>
                    </a:lnTo>
                    <a:lnTo>
                      <a:pt x="831" y="196"/>
                    </a:lnTo>
                    <a:lnTo>
                      <a:pt x="830" y="197"/>
                    </a:lnTo>
                    <a:lnTo>
                      <a:pt x="830" y="197"/>
                    </a:lnTo>
                    <a:lnTo>
                      <a:pt x="828" y="199"/>
                    </a:lnTo>
                    <a:lnTo>
                      <a:pt x="828" y="197"/>
                    </a:lnTo>
                    <a:lnTo>
                      <a:pt x="827" y="197"/>
                    </a:lnTo>
                    <a:lnTo>
                      <a:pt x="825" y="199"/>
                    </a:lnTo>
                    <a:lnTo>
                      <a:pt x="824" y="199"/>
                    </a:lnTo>
                    <a:lnTo>
                      <a:pt x="822" y="199"/>
                    </a:lnTo>
                    <a:lnTo>
                      <a:pt x="822" y="200"/>
                    </a:lnTo>
                    <a:lnTo>
                      <a:pt x="820" y="200"/>
                    </a:lnTo>
                    <a:lnTo>
                      <a:pt x="820" y="200"/>
                    </a:lnTo>
                    <a:lnTo>
                      <a:pt x="822" y="200"/>
                    </a:lnTo>
                    <a:lnTo>
                      <a:pt x="822" y="202"/>
                    </a:lnTo>
                    <a:lnTo>
                      <a:pt x="824" y="202"/>
                    </a:lnTo>
                    <a:lnTo>
                      <a:pt x="824" y="204"/>
                    </a:lnTo>
                    <a:lnTo>
                      <a:pt x="822" y="204"/>
                    </a:lnTo>
                    <a:lnTo>
                      <a:pt x="822" y="204"/>
                    </a:lnTo>
                    <a:lnTo>
                      <a:pt x="822" y="204"/>
                    </a:lnTo>
                    <a:lnTo>
                      <a:pt x="820" y="202"/>
                    </a:lnTo>
                    <a:lnTo>
                      <a:pt x="819" y="200"/>
                    </a:lnTo>
                    <a:lnTo>
                      <a:pt x="819" y="200"/>
                    </a:lnTo>
                    <a:lnTo>
                      <a:pt x="819" y="197"/>
                    </a:lnTo>
                    <a:lnTo>
                      <a:pt x="819" y="197"/>
                    </a:lnTo>
                    <a:lnTo>
                      <a:pt x="817" y="197"/>
                    </a:lnTo>
                    <a:lnTo>
                      <a:pt x="817" y="196"/>
                    </a:lnTo>
                    <a:lnTo>
                      <a:pt x="816" y="196"/>
                    </a:lnTo>
                    <a:lnTo>
                      <a:pt x="816" y="196"/>
                    </a:lnTo>
                    <a:lnTo>
                      <a:pt x="814" y="196"/>
                    </a:lnTo>
                    <a:lnTo>
                      <a:pt x="814" y="196"/>
                    </a:lnTo>
                    <a:lnTo>
                      <a:pt x="814" y="196"/>
                    </a:lnTo>
                    <a:lnTo>
                      <a:pt x="813" y="196"/>
                    </a:lnTo>
                    <a:lnTo>
                      <a:pt x="813" y="197"/>
                    </a:lnTo>
                    <a:lnTo>
                      <a:pt x="813" y="199"/>
                    </a:lnTo>
                    <a:lnTo>
                      <a:pt x="813" y="200"/>
                    </a:lnTo>
                    <a:lnTo>
                      <a:pt x="811" y="202"/>
                    </a:lnTo>
                    <a:lnTo>
                      <a:pt x="811" y="205"/>
                    </a:lnTo>
                    <a:lnTo>
                      <a:pt x="811" y="205"/>
                    </a:lnTo>
                    <a:lnTo>
                      <a:pt x="809" y="205"/>
                    </a:lnTo>
                    <a:lnTo>
                      <a:pt x="809" y="205"/>
                    </a:lnTo>
                    <a:lnTo>
                      <a:pt x="809" y="207"/>
                    </a:lnTo>
                    <a:lnTo>
                      <a:pt x="808" y="207"/>
                    </a:lnTo>
                    <a:lnTo>
                      <a:pt x="808" y="205"/>
                    </a:lnTo>
                    <a:lnTo>
                      <a:pt x="806" y="205"/>
                    </a:lnTo>
                    <a:lnTo>
                      <a:pt x="806" y="205"/>
                    </a:lnTo>
                    <a:lnTo>
                      <a:pt x="805" y="205"/>
                    </a:lnTo>
                    <a:lnTo>
                      <a:pt x="805" y="207"/>
                    </a:lnTo>
                    <a:lnTo>
                      <a:pt x="803" y="208"/>
                    </a:lnTo>
                    <a:lnTo>
                      <a:pt x="803" y="208"/>
                    </a:lnTo>
                    <a:lnTo>
                      <a:pt x="803" y="210"/>
                    </a:lnTo>
                    <a:lnTo>
                      <a:pt x="803" y="210"/>
                    </a:lnTo>
                    <a:lnTo>
                      <a:pt x="801" y="210"/>
                    </a:lnTo>
                    <a:lnTo>
                      <a:pt x="800" y="211"/>
                    </a:lnTo>
                    <a:lnTo>
                      <a:pt x="800" y="213"/>
                    </a:lnTo>
                    <a:lnTo>
                      <a:pt x="798" y="213"/>
                    </a:lnTo>
                    <a:lnTo>
                      <a:pt x="797" y="211"/>
                    </a:lnTo>
                    <a:lnTo>
                      <a:pt x="795" y="213"/>
                    </a:lnTo>
                    <a:lnTo>
                      <a:pt x="792" y="213"/>
                    </a:lnTo>
                    <a:lnTo>
                      <a:pt x="790" y="213"/>
                    </a:lnTo>
                    <a:lnTo>
                      <a:pt x="789" y="213"/>
                    </a:lnTo>
                    <a:lnTo>
                      <a:pt x="787" y="213"/>
                    </a:lnTo>
                    <a:lnTo>
                      <a:pt x="787" y="213"/>
                    </a:lnTo>
                    <a:lnTo>
                      <a:pt x="787" y="215"/>
                    </a:lnTo>
                    <a:lnTo>
                      <a:pt x="787" y="215"/>
                    </a:lnTo>
                    <a:lnTo>
                      <a:pt x="787" y="216"/>
                    </a:lnTo>
                    <a:lnTo>
                      <a:pt x="787" y="216"/>
                    </a:lnTo>
                    <a:lnTo>
                      <a:pt x="789" y="218"/>
                    </a:lnTo>
                    <a:lnTo>
                      <a:pt x="790" y="219"/>
                    </a:lnTo>
                    <a:lnTo>
                      <a:pt x="790" y="219"/>
                    </a:lnTo>
                    <a:lnTo>
                      <a:pt x="790" y="221"/>
                    </a:lnTo>
                    <a:lnTo>
                      <a:pt x="790" y="221"/>
                    </a:lnTo>
                    <a:lnTo>
                      <a:pt x="789" y="222"/>
                    </a:lnTo>
                    <a:lnTo>
                      <a:pt x="789" y="224"/>
                    </a:lnTo>
                    <a:lnTo>
                      <a:pt x="787" y="224"/>
                    </a:lnTo>
                    <a:lnTo>
                      <a:pt x="787" y="222"/>
                    </a:lnTo>
                    <a:lnTo>
                      <a:pt x="786" y="222"/>
                    </a:lnTo>
                    <a:lnTo>
                      <a:pt x="786" y="222"/>
                    </a:lnTo>
                    <a:lnTo>
                      <a:pt x="781" y="222"/>
                    </a:lnTo>
                    <a:lnTo>
                      <a:pt x="779" y="222"/>
                    </a:lnTo>
                    <a:lnTo>
                      <a:pt x="779" y="222"/>
                    </a:lnTo>
                    <a:lnTo>
                      <a:pt x="778" y="222"/>
                    </a:lnTo>
                    <a:lnTo>
                      <a:pt x="776" y="221"/>
                    </a:lnTo>
                    <a:lnTo>
                      <a:pt x="775" y="221"/>
                    </a:lnTo>
                    <a:lnTo>
                      <a:pt x="773" y="221"/>
                    </a:lnTo>
                    <a:lnTo>
                      <a:pt x="773" y="219"/>
                    </a:lnTo>
                    <a:lnTo>
                      <a:pt x="773" y="219"/>
                    </a:lnTo>
                    <a:lnTo>
                      <a:pt x="773" y="218"/>
                    </a:lnTo>
                    <a:lnTo>
                      <a:pt x="772" y="218"/>
                    </a:lnTo>
                    <a:lnTo>
                      <a:pt x="772" y="216"/>
                    </a:lnTo>
                    <a:lnTo>
                      <a:pt x="770" y="216"/>
                    </a:lnTo>
                    <a:lnTo>
                      <a:pt x="770" y="218"/>
                    </a:lnTo>
                    <a:lnTo>
                      <a:pt x="768" y="218"/>
                    </a:lnTo>
                    <a:lnTo>
                      <a:pt x="768" y="218"/>
                    </a:lnTo>
                    <a:lnTo>
                      <a:pt x="768" y="218"/>
                    </a:lnTo>
                    <a:lnTo>
                      <a:pt x="767" y="218"/>
                    </a:lnTo>
                    <a:lnTo>
                      <a:pt x="765" y="219"/>
                    </a:lnTo>
                    <a:lnTo>
                      <a:pt x="765" y="219"/>
                    </a:lnTo>
                    <a:lnTo>
                      <a:pt x="765" y="221"/>
                    </a:lnTo>
                    <a:lnTo>
                      <a:pt x="765" y="224"/>
                    </a:lnTo>
                    <a:lnTo>
                      <a:pt x="764" y="224"/>
                    </a:lnTo>
                    <a:lnTo>
                      <a:pt x="764" y="224"/>
                    </a:lnTo>
                    <a:lnTo>
                      <a:pt x="764" y="224"/>
                    </a:lnTo>
                    <a:lnTo>
                      <a:pt x="762" y="226"/>
                    </a:lnTo>
                    <a:lnTo>
                      <a:pt x="760" y="227"/>
                    </a:lnTo>
                    <a:lnTo>
                      <a:pt x="759" y="229"/>
                    </a:lnTo>
                    <a:lnTo>
                      <a:pt x="759" y="230"/>
                    </a:lnTo>
                    <a:lnTo>
                      <a:pt x="759" y="230"/>
                    </a:lnTo>
                    <a:lnTo>
                      <a:pt x="757" y="232"/>
                    </a:lnTo>
                    <a:lnTo>
                      <a:pt x="756" y="232"/>
                    </a:lnTo>
                    <a:lnTo>
                      <a:pt x="754" y="232"/>
                    </a:lnTo>
                    <a:lnTo>
                      <a:pt x="753" y="232"/>
                    </a:lnTo>
                    <a:lnTo>
                      <a:pt x="753" y="233"/>
                    </a:lnTo>
                    <a:lnTo>
                      <a:pt x="753" y="233"/>
                    </a:lnTo>
                    <a:lnTo>
                      <a:pt x="753" y="233"/>
                    </a:lnTo>
                    <a:lnTo>
                      <a:pt x="751" y="233"/>
                    </a:lnTo>
                    <a:lnTo>
                      <a:pt x="751" y="235"/>
                    </a:lnTo>
                    <a:lnTo>
                      <a:pt x="749" y="237"/>
                    </a:lnTo>
                    <a:lnTo>
                      <a:pt x="748" y="237"/>
                    </a:lnTo>
                    <a:lnTo>
                      <a:pt x="745" y="237"/>
                    </a:lnTo>
                    <a:lnTo>
                      <a:pt x="743" y="238"/>
                    </a:lnTo>
                    <a:lnTo>
                      <a:pt x="743" y="238"/>
                    </a:lnTo>
                    <a:lnTo>
                      <a:pt x="743" y="238"/>
                    </a:lnTo>
                    <a:lnTo>
                      <a:pt x="743" y="240"/>
                    </a:lnTo>
                    <a:lnTo>
                      <a:pt x="742" y="240"/>
                    </a:lnTo>
                    <a:lnTo>
                      <a:pt x="742" y="240"/>
                    </a:lnTo>
                    <a:lnTo>
                      <a:pt x="740" y="241"/>
                    </a:lnTo>
                    <a:lnTo>
                      <a:pt x="738" y="241"/>
                    </a:lnTo>
                    <a:lnTo>
                      <a:pt x="735" y="245"/>
                    </a:lnTo>
                    <a:lnTo>
                      <a:pt x="734" y="246"/>
                    </a:lnTo>
                    <a:lnTo>
                      <a:pt x="734" y="248"/>
                    </a:lnTo>
                    <a:lnTo>
                      <a:pt x="734" y="248"/>
                    </a:lnTo>
                    <a:lnTo>
                      <a:pt x="732" y="249"/>
                    </a:lnTo>
                    <a:lnTo>
                      <a:pt x="731" y="249"/>
                    </a:lnTo>
                    <a:lnTo>
                      <a:pt x="724" y="251"/>
                    </a:lnTo>
                    <a:lnTo>
                      <a:pt x="723" y="249"/>
                    </a:lnTo>
                    <a:lnTo>
                      <a:pt x="723" y="249"/>
                    </a:lnTo>
                    <a:lnTo>
                      <a:pt x="723" y="251"/>
                    </a:lnTo>
                    <a:lnTo>
                      <a:pt x="721" y="251"/>
                    </a:lnTo>
                    <a:lnTo>
                      <a:pt x="719" y="251"/>
                    </a:lnTo>
                    <a:lnTo>
                      <a:pt x="718" y="252"/>
                    </a:lnTo>
                    <a:lnTo>
                      <a:pt x="716" y="252"/>
                    </a:lnTo>
                    <a:lnTo>
                      <a:pt x="715" y="252"/>
                    </a:lnTo>
                    <a:lnTo>
                      <a:pt x="713" y="254"/>
                    </a:lnTo>
                    <a:lnTo>
                      <a:pt x="712" y="254"/>
                    </a:lnTo>
                    <a:lnTo>
                      <a:pt x="704" y="259"/>
                    </a:lnTo>
                    <a:lnTo>
                      <a:pt x="702" y="260"/>
                    </a:lnTo>
                    <a:lnTo>
                      <a:pt x="701" y="262"/>
                    </a:lnTo>
                    <a:lnTo>
                      <a:pt x="701" y="262"/>
                    </a:lnTo>
                    <a:lnTo>
                      <a:pt x="699" y="263"/>
                    </a:lnTo>
                    <a:lnTo>
                      <a:pt x="699" y="263"/>
                    </a:lnTo>
                    <a:lnTo>
                      <a:pt x="697" y="263"/>
                    </a:lnTo>
                    <a:lnTo>
                      <a:pt x="696" y="265"/>
                    </a:lnTo>
                    <a:lnTo>
                      <a:pt x="696" y="263"/>
                    </a:lnTo>
                    <a:lnTo>
                      <a:pt x="694" y="263"/>
                    </a:lnTo>
                    <a:lnTo>
                      <a:pt x="694" y="265"/>
                    </a:lnTo>
                    <a:lnTo>
                      <a:pt x="694" y="267"/>
                    </a:lnTo>
                    <a:lnTo>
                      <a:pt x="694" y="267"/>
                    </a:lnTo>
                    <a:lnTo>
                      <a:pt x="693" y="267"/>
                    </a:lnTo>
                    <a:lnTo>
                      <a:pt x="690" y="267"/>
                    </a:lnTo>
                    <a:lnTo>
                      <a:pt x="688" y="268"/>
                    </a:lnTo>
                    <a:lnTo>
                      <a:pt x="688" y="268"/>
                    </a:lnTo>
                    <a:lnTo>
                      <a:pt x="688" y="268"/>
                    </a:lnTo>
                    <a:lnTo>
                      <a:pt x="686" y="267"/>
                    </a:lnTo>
                    <a:lnTo>
                      <a:pt x="686" y="265"/>
                    </a:lnTo>
                    <a:lnTo>
                      <a:pt x="688" y="265"/>
                    </a:lnTo>
                    <a:lnTo>
                      <a:pt x="688" y="265"/>
                    </a:lnTo>
                    <a:lnTo>
                      <a:pt x="694" y="262"/>
                    </a:lnTo>
                    <a:lnTo>
                      <a:pt x="694" y="260"/>
                    </a:lnTo>
                    <a:lnTo>
                      <a:pt x="694" y="260"/>
                    </a:lnTo>
                    <a:lnTo>
                      <a:pt x="696" y="259"/>
                    </a:lnTo>
                    <a:lnTo>
                      <a:pt x="697" y="257"/>
                    </a:lnTo>
                    <a:lnTo>
                      <a:pt x="696" y="257"/>
                    </a:lnTo>
                    <a:lnTo>
                      <a:pt x="693" y="257"/>
                    </a:lnTo>
                    <a:lnTo>
                      <a:pt x="690" y="257"/>
                    </a:lnTo>
                    <a:lnTo>
                      <a:pt x="690" y="257"/>
                    </a:lnTo>
                    <a:lnTo>
                      <a:pt x="690" y="257"/>
                    </a:lnTo>
                    <a:lnTo>
                      <a:pt x="690" y="256"/>
                    </a:lnTo>
                    <a:lnTo>
                      <a:pt x="690" y="256"/>
                    </a:lnTo>
                    <a:lnTo>
                      <a:pt x="691" y="254"/>
                    </a:lnTo>
                    <a:lnTo>
                      <a:pt x="691" y="254"/>
                    </a:lnTo>
                    <a:lnTo>
                      <a:pt x="693" y="254"/>
                    </a:lnTo>
                    <a:lnTo>
                      <a:pt x="693" y="252"/>
                    </a:lnTo>
                    <a:lnTo>
                      <a:pt x="691" y="251"/>
                    </a:lnTo>
                    <a:lnTo>
                      <a:pt x="693" y="249"/>
                    </a:lnTo>
                    <a:lnTo>
                      <a:pt x="696" y="248"/>
                    </a:lnTo>
                    <a:lnTo>
                      <a:pt x="697" y="246"/>
                    </a:lnTo>
                    <a:lnTo>
                      <a:pt x="699" y="245"/>
                    </a:lnTo>
                    <a:lnTo>
                      <a:pt x="702" y="241"/>
                    </a:lnTo>
                    <a:lnTo>
                      <a:pt x="702" y="240"/>
                    </a:lnTo>
                    <a:lnTo>
                      <a:pt x="704" y="238"/>
                    </a:lnTo>
                    <a:lnTo>
                      <a:pt x="704" y="238"/>
                    </a:lnTo>
                    <a:lnTo>
                      <a:pt x="702" y="237"/>
                    </a:lnTo>
                    <a:lnTo>
                      <a:pt x="702" y="235"/>
                    </a:lnTo>
                    <a:lnTo>
                      <a:pt x="697" y="233"/>
                    </a:lnTo>
                    <a:lnTo>
                      <a:pt x="697" y="230"/>
                    </a:lnTo>
                    <a:lnTo>
                      <a:pt x="696" y="230"/>
                    </a:lnTo>
                    <a:lnTo>
                      <a:pt x="696" y="232"/>
                    </a:lnTo>
                    <a:lnTo>
                      <a:pt x="696" y="233"/>
                    </a:lnTo>
                    <a:lnTo>
                      <a:pt x="694" y="233"/>
                    </a:lnTo>
                    <a:lnTo>
                      <a:pt x="693" y="232"/>
                    </a:lnTo>
                    <a:lnTo>
                      <a:pt x="688" y="232"/>
                    </a:lnTo>
                    <a:lnTo>
                      <a:pt x="686" y="233"/>
                    </a:lnTo>
                    <a:lnTo>
                      <a:pt x="685" y="235"/>
                    </a:lnTo>
                    <a:lnTo>
                      <a:pt x="683" y="235"/>
                    </a:lnTo>
                    <a:lnTo>
                      <a:pt x="683" y="237"/>
                    </a:lnTo>
                    <a:lnTo>
                      <a:pt x="682" y="237"/>
                    </a:lnTo>
                    <a:lnTo>
                      <a:pt x="677" y="243"/>
                    </a:lnTo>
                    <a:lnTo>
                      <a:pt x="675" y="245"/>
                    </a:lnTo>
                    <a:lnTo>
                      <a:pt x="669" y="248"/>
                    </a:lnTo>
                    <a:lnTo>
                      <a:pt x="664" y="249"/>
                    </a:lnTo>
                    <a:lnTo>
                      <a:pt x="661" y="251"/>
                    </a:lnTo>
                    <a:lnTo>
                      <a:pt x="661" y="252"/>
                    </a:lnTo>
                    <a:lnTo>
                      <a:pt x="660" y="254"/>
                    </a:lnTo>
                    <a:lnTo>
                      <a:pt x="660" y="257"/>
                    </a:lnTo>
                    <a:lnTo>
                      <a:pt x="656" y="260"/>
                    </a:lnTo>
                    <a:lnTo>
                      <a:pt x="656" y="260"/>
                    </a:lnTo>
                    <a:lnTo>
                      <a:pt x="655" y="262"/>
                    </a:lnTo>
                    <a:lnTo>
                      <a:pt x="653" y="262"/>
                    </a:lnTo>
                    <a:lnTo>
                      <a:pt x="652" y="262"/>
                    </a:lnTo>
                    <a:lnTo>
                      <a:pt x="650" y="262"/>
                    </a:lnTo>
                    <a:lnTo>
                      <a:pt x="649" y="262"/>
                    </a:lnTo>
                    <a:lnTo>
                      <a:pt x="645" y="263"/>
                    </a:lnTo>
                    <a:lnTo>
                      <a:pt x="644" y="260"/>
                    </a:lnTo>
                    <a:lnTo>
                      <a:pt x="642" y="260"/>
                    </a:lnTo>
                    <a:lnTo>
                      <a:pt x="639" y="260"/>
                    </a:lnTo>
                    <a:lnTo>
                      <a:pt x="639" y="262"/>
                    </a:lnTo>
                    <a:lnTo>
                      <a:pt x="636" y="267"/>
                    </a:lnTo>
                    <a:lnTo>
                      <a:pt x="634" y="270"/>
                    </a:lnTo>
                    <a:lnTo>
                      <a:pt x="636" y="270"/>
                    </a:lnTo>
                    <a:lnTo>
                      <a:pt x="636" y="274"/>
                    </a:lnTo>
                    <a:lnTo>
                      <a:pt x="637" y="276"/>
                    </a:lnTo>
                    <a:lnTo>
                      <a:pt x="642" y="278"/>
                    </a:lnTo>
                    <a:lnTo>
                      <a:pt x="650" y="279"/>
                    </a:lnTo>
                    <a:lnTo>
                      <a:pt x="652" y="279"/>
                    </a:lnTo>
                    <a:lnTo>
                      <a:pt x="653" y="279"/>
                    </a:lnTo>
                    <a:lnTo>
                      <a:pt x="655" y="281"/>
                    </a:lnTo>
                    <a:lnTo>
                      <a:pt x="656" y="282"/>
                    </a:lnTo>
                    <a:lnTo>
                      <a:pt x="656" y="284"/>
                    </a:lnTo>
                    <a:lnTo>
                      <a:pt x="656" y="284"/>
                    </a:lnTo>
                    <a:lnTo>
                      <a:pt x="656" y="285"/>
                    </a:lnTo>
                    <a:lnTo>
                      <a:pt x="658" y="285"/>
                    </a:lnTo>
                    <a:lnTo>
                      <a:pt x="656" y="287"/>
                    </a:lnTo>
                    <a:lnTo>
                      <a:pt x="656" y="287"/>
                    </a:lnTo>
                    <a:lnTo>
                      <a:pt x="655" y="289"/>
                    </a:lnTo>
                    <a:lnTo>
                      <a:pt x="655" y="292"/>
                    </a:lnTo>
                    <a:lnTo>
                      <a:pt x="656" y="293"/>
                    </a:lnTo>
                    <a:lnTo>
                      <a:pt x="658" y="295"/>
                    </a:lnTo>
                    <a:lnTo>
                      <a:pt x="660" y="295"/>
                    </a:lnTo>
                    <a:lnTo>
                      <a:pt x="663" y="295"/>
                    </a:lnTo>
                    <a:lnTo>
                      <a:pt x="667" y="295"/>
                    </a:lnTo>
                    <a:lnTo>
                      <a:pt x="669" y="293"/>
                    </a:lnTo>
                    <a:lnTo>
                      <a:pt x="669" y="293"/>
                    </a:lnTo>
                    <a:lnTo>
                      <a:pt x="669" y="292"/>
                    </a:lnTo>
                    <a:lnTo>
                      <a:pt x="672" y="289"/>
                    </a:lnTo>
                    <a:lnTo>
                      <a:pt x="675" y="287"/>
                    </a:lnTo>
                    <a:lnTo>
                      <a:pt x="675" y="287"/>
                    </a:lnTo>
                    <a:lnTo>
                      <a:pt x="674" y="285"/>
                    </a:lnTo>
                    <a:lnTo>
                      <a:pt x="675" y="285"/>
                    </a:lnTo>
                    <a:lnTo>
                      <a:pt x="675" y="285"/>
                    </a:lnTo>
                    <a:lnTo>
                      <a:pt x="682" y="284"/>
                    </a:lnTo>
                    <a:lnTo>
                      <a:pt x="686" y="285"/>
                    </a:lnTo>
                    <a:lnTo>
                      <a:pt x="688" y="287"/>
                    </a:lnTo>
                    <a:lnTo>
                      <a:pt x="691" y="289"/>
                    </a:lnTo>
                    <a:lnTo>
                      <a:pt x="693" y="289"/>
                    </a:lnTo>
                    <a:lnTo>
                      <a:pt x="694" y="290"/>
                    </a:lnTo>
                    <a:lnTo>
                      <a:pt x="697" y="290"/>
                    </a:lnTo>
                    <a:lnTo>
                      <a:pt x="699" y="290"/>
                    </a:lnTo>
                    <a:lnTo>
                      <a:pt x="699" y="289"/>
                    </a:lnTo>
                    <a:lnTo>
                      <a:pt x="701" y="289"/>
                    </a:lnTo>
                    <a:lnTo>
                      <a:pt x="701" y="289"/>
                    </a:lnTo>
                    <a:lnTo>
                      <a:pt x="702" y="290"/>
                    </a:lnTo>
                    <a:lnTo>
                      <a:pt x="704" y="290"/>
                    </a:lnTo>
                    <a:lnTo>
                      <a:pt x="707" y="290"/>
                    </a:lnTo>
                    <a:lnTo>
                      <a:pt x="708" y="290"/>
                    </a:lnTo>
                    <a:lnTo>
                      <a:pt x="708" y="290"/>
                    </a:lnTo>
                    <a:lnTo>
                      <a:pt x="708" y="292"/>
                    </a:lnTo>
                    <a:lnTo>
                      <a:pt x="708" y="295"/>
                    </a:lnTo>
                    <a:lnTo>
                      <a:pt x="707" y="295"/>
                    </a:lnTo>
                    <a:lnTo>
                      <a:pt x="705" y="297"/>
                    </a:lnTo>
                    <a:lnTo>
                      <a:pt x="707" y="297"/>
                    </a:lnTo>
                    <a:lnTo>
                      <a:pt x="707" y="298"/>
                    </a:lnTo>
                    <a:lnTo>
                      <a:pt x="707" y="298"/>
                    </a:lnTo>
                    <a:lnTo>
                      <a:pt x="705" y="300"/>
                    </a:lnTo>
                    <a:lnTo>
                      <a:pt x="704" y="300"/>
                    </a:lnTo>
                    <a:lnTo>
                      <a:pt x="704" y="300"/>
                    </a:lnTo>
                    <a:lnTo>
                      <a:pt x="702" y="300"/>
                    </a:lnTo>
                    <a:lnTo>
                      <a:pt x="702" y="300"/>
                    </a:lnTo>
                    <a:lnTo>
                      <a:pt x="702" y="298"/>
                    </a:lnTo>
                    <a:lnTo>
                      <a:pt x="702" y="298"/>
                    </a:lnTo>
                    <a:lnTo>
                      <a:pt x="701" y="298"/>
                    </a:lnTo>
                    <a:lnTo>
                      <a:pt x="699" y="298"/>
                    </a:lnTo>
                    <a:lnTo>
                      <a:pt x="694" y="300"/>
                    </a:lnTo>
                    <a:lnTo>
                      <a:pt x="691" y="301"/>
                    </a:lnTo>
                    <a:lnTo>
                      <a:pt x="686" y="303"/>
                    </a:lnTo>
                    <a:lnTo>
                      <a:pt x="686" y="304"/>
                    </a:lnTo>
                    <a:lnTo>
                      <a:pt x="685" y="304"/>
                    </a:lnTo>
                    <a:lnTo>
                      <a:pt x="683" y="303"/>
                    </a:lnTo>
                    <a:lnTo>
                      <a:pt x="682" y="303"/>
                    </a:lnTo>
                    <a:lnTo>
                      <a:pt x="682" y="304"/>
                    </a:lnTo>
                    <a:lnTo>
                      <a:pt x="683" y="304"/>
                    </a:lnTo>
                    <a:lnTo>
                      <a:pt x="683" y="306"/>
                    </a:lnTo>
                    <a:lnTo>
                      <a:pt x="683" y="306"/>
                    </a:lnTo>
                    <a:lnTo>
                      <a:pt x="683" y="308"/>
                    </a:lnTo>
                    <a:lnTo>
                      <a:pt x="682" y="306"/>
                    </a:lnTo>
                    <a:lnTo>
                      <a:pt x="680" y="308"/>
                    </a:lnTo>
                    <a:lnTo>
                      <a:pt x="680" y="309"/>
                    </a:lnTo>
                    <a:lnTo>
                      <a:pt x="680" y="311"/>
                    </a:lnTo>
                    <a:lnTo>
                      <a:pt x="680" y="312"/>
                    </a:lnTo>
                    <a:lnTo>
                      <a:pt x="678" y="312"/>
                    </a:lnTo>
                    <a:lnTo>
                      <a:pt x="677" y="314"/>
                    </a:lnTo>
                    <a:lnTo>
                      <a:pt x="675" y="312"/>
                    </a:lnTo>
                    <a:lnTo>
                      <a:pt x="675" y="312"/>
                    </a:lnTo>
                    <a:lnTo>
                      <a:pt x="675" y="311"/>
                    </a:lnTo>
                    <a:lnTo>
                      <a:pt x="675" y="311"/>
                    </a:lnTo>
                    <a:lnTo>
                      <a:pt x="674" y="311"/>
                    </a:lnTo>
                    <a:lnTo>
                      <a:pt x="674" y="311"/>
                    </a:lnTo>
                    <a:lnTo>
                      <a:pt x="672" y="312"/>
                    </a:lnTo>
                    <a:lnTo>
                      <a:pt x="672" y="312"/>
                    </a:lnTo>
                    <a:lnTo>
                      <a:pt x="674" y="314"/>
                    </a:lnTo>
                    <a:lnTo>
                      <a:pt x="674" y="314"/>
                    </a:lnTo>
                    <a:lnTo>
                      <a:pt x="675" y="314"/>
                    </a:lnTo>
                    <a:lnTo>
                      <a:pt x="674" y="315"/>
                    </a:lnTo>
                    <a:lnTo>
                      <a:pt x="671" y="317"/>
                    </a:lnTo>
                    <a:lnTo>
                      <a:pt x="671" y="317"/>
                    </a:lnTo>
                    <a:lnTo>
                      <a:pt x="671" y="319"/>
                    </a:lnTo>
                    <a:lnTo>
                      <a:pt x="669" y="319"/>
                    </a:lnTo>
                    <a:lnTo>
                      <a:pt x="669" y="320"/>
                    </a:lnTo>
                    <a:lnTo>
                      <a:pt x="667" y="320"/>
                    </a:lnTo>
                    <a:lnTo>
                      <a:pt x="666" y="320"/>
                    </a:lnTo>
                    <a:lnTo>
                      <a:pt x="664" y="323"/>
                    </a:lnTo>
                    <a:lnTo>
                      <a:pt x="664" y="325"/>
                    </a:lnTo>
                    <a:lnTo>
                      <a:pt x="663" y="325"/>
                    </a:lnTo>
                    <a:lnTo>
                      <a:pt x="661" y="328"/>
                    </a:lnTo>
                    <a:lnTo>
                      <a:pt x="660" y="330"/>
                    </a:lnTo>
                    <a:lnTo>
                      <a:pt x="658" y="333"/>
                    </a:lnTo>
                    <a:lnTo>
                      <a:pt x="660" y="334"/>
                    </a:lnTo>
                    <a:lnTo>
                      <a:pt x="661" y="334"/>
                    </a:lnTo>
                    <a:lnTo>
                      <a:pt x="663" y="334"/>
                    </a:lnTo>
                    <a:lnTo>
                      <a:pt x="664" y="337"/>
                    </a:lnTo>
                    <a:lnTo>
                      <a:pt x="667" y="339"/>
                    </a:lnTo>
                    <a:lnTo>
                      <a:pt x="671" y="339"/>
                    </a:lnTo>
                    <a:lnTo>
                      <a:pt x="674" y="341"/>
                    </a:lnTo>
                    <a:lnTo>
                      <a:pt x="674" y="342"/>
                    </a:lnTo>
                    <a:lnTo>
                      <a:pt x="675" y="344"/>
                    </a:lnTo>
                    <a:lnTo>
                      <a:pt x="677" y="349"/>
                    </a:lnTo>
                    <a:lnTo>
                      <a:pt x="677" y="352"/>
                    </a:lnTo>
                    <a:lnTo>
                      <a:pt x="678" y="352"/>
                    </a:lnTo>
                    <a:lnTo>
                      <a:pt x="680" y="355"/>
                    </a:lnTo>
                    <a:lnTo>
                      <a:pt x="682" y="360"/>
                    </a:lnTo>
                    <a:lnTo>
                      <a:pt x="683" y="363"/>
                    </a:lnTo>
                    <a:lnTo>
                      <a:pt x="683" y="366"/>
                    </a:lnTo>
                    <a:lnTo>
                      <a:pt x="683" y="366"/>
                    </a:lnTo>
                    <a:lnTo>
                      <a:pt x="683" y="367"/>
                    </a:lnTo>
                    <a:lnTo>
                      <a:pt x="685" y="369"/>
                    </a:lnTo>
                    <a:lnTo>
                      <a:pt x="690" y="372"/>
                    </a:lnTo>
                    <a:lnTo>
                      <a:pt x="690" y="372"/>
                    </a:lnTo>
                    <a:lnTo>
                      <a:pt x="691" y="372"/>
                    </a:lnTo>
                    <a:lnTo>
                      <a:pt x="691" y="375"/>
                    </a:lnTo>
                    <a:lnTo>
                      <a:pt x="691" y="377"/>
                    </a:lnTo>
                    <a:lnTo>
                      <a:pt x="693" y="377"/>
                    </a:lnTo>
                    <a:lnTo>
                      <a:pt x="694" y="378"/>
                    </a:lnTo>
                    <a:lnTo>
                      <a:pt x="696" y="378"/>
                    </a:lnTo>
                    <a:lnTo>
                      <a:pt x="697" y="380"/>
                    </a:lnTo>
                    <a:lnTo>
                      <a:pt x="697" y="382"/>
                    </a:lnTo>
                    <a:lnTo>
                      <a:pt x="697" y="383"/>
                    </a:lnTo>
                    <a:lnTo>
                      <a:pt x="696" y="383"/>
                    </a:lnTo>
                    <a:lnTo>
                      <a:pt x="694" y="383"/>
                    </a:lnTo>
                    <a:lnTo>
                      <a:pt x="690" y="382"/>
                    </a:lnTo>
                    <a:lnTo>
                      <a:pt x="690" y="382"/>
                    </a:lnTo>
                    <a:lnTo>
                      <a:pt x="686" y="382"/>
                    </a:lnTo>
                    <a:lnTo>
                      <a:pt x="685" y="380"/>
                    </a:lnTo>
                    <a:lnTo>
                      <a:pt x="682" y="378"/>
                    </a:lnTo>
                    <a:lnTo>
                      <a:pt x="680" y="377"/>
                    </a:lnTo>
                    <a:lnTo>
                      <a:pt x="678" y="377"/>
                    </a:lnTo>
                    <a:lnTo>
                      <a:pt x="674" y="380"/>
                    </a:lnTo>
                    <a:lnTo>
                      <a:pt x="672" y="378"/>
                    </a:lnTo>
                    <a:lnTo>
                      <a:pt x="672" y="380"/>
                    </a:lnTo>
                    <a:lnTo>
                      <a:pt x="671" y="380"/>
                    </a:lnTo>
                    <a:lnTo>
                      <a:pt x="674" y="380"/>
                    </a:lnTo>
                    <a:lnTo>
                      <a:pt x="675" y="380"/>
                    </a:lnTo>
                    <a:lnTo>
                      <a:pt x="677" y="378"/>
                    </a:lnTo>
                    <a:lnTo>
                      <a:pt x="680" y="378"/>
                    </a:lnTo>
                    <a:lnTo>
                      <a:pt x="682" y="380"/>
                    </a:lnTo>
                    <a:lnTo>
                      <a:pt x="682" y="382"/>
                    </a:lnTo>
                    <a:lnTo>
                      <a:pt x="685" y="383"/>
                    </a:lnTo>
                    <a:lnTo>
                      <a:pt x="686" y="383"/>
                    </a:lnTo>
                    <a:lnTo>
                      <a:pt x="688" y="385"/>
                    </a:lnTo>
                    <a:lnTo>
                      <a:pt x="690" y="386"/>
                    </a:lnTo>
                    <a:lnTo>
                      <a:pt x="694" y="389"/>
                    </a:lnTo>
                    <a:lnTo>
                      <a:pt x="696" y="393"/>
                    </a:lnTo>
                    <a:lnTo>
                      <a:pt x="697" y="394"/>
                    </a:lnTo>
                    <a:lnTo>
                      <a:pt x="697" y="396"/>
                    </a:lnTo>
                    <a:lnTo>
                      <a:pt x="696" y="397"/>
                    </a:lnTo>
                    <a:lnTo>
                      <a:pt x="694" y="397"/>
                    </a:lnTo>
                    <a:lnTo>
                      <a:pt x="693" y="397"/>
                    </a:lnTo>
                    <a:lnTo>
                      <a:pt x="691" y="397"/>
                    </a:lnTo>
                    <a:lnTo>
                      <a:pt x="690" y="399"/>
                    </a:lnTo>
                    <a:lnTo>
                      <a:pt x="685" y="402"/>
                    </a:lnTo>
                    <a:lnTo>
                      <a:pt x="685" y="404"/>
                    </a:lnTo>
                    <a:lnTo>
                      <a:pt x="683" y="404"/>
                    </a:lnTo>
                    <a:lnTo>
                      <a:pt x="682" y="405"/>
                    </a:lnTo>
                    <a:lnTo>
                      <a:pt x="680" y="404"/>
                    </a:lnTo>
                    <a:lnTo>
                      <a:pt x="677" y="404"/>
                    </a:lnTo>
                    <a:lnTo>
                      <a:pt x="674" y="405"/>
                    </a:lnTo>
                    <a:lnTo>
                      <a:pt x="674" y="407"/>
                    </a:lnTo>
                    <a:lnTo>
                      <a:pt x="674" y="407"/>
                    </a:lnTo>
                    <a:lnTo>
                      <a:pt x="674" y="407"/>
                    </a:lnTo>
                    <a:lnTo>
                      <a:pt x="675" y="407"/>
                    </a:lnTo>
                    <a:lnTo>
                      <a:pt x="677" y="405"/>
                    </a:lnTo>
                    <a:lnTo>
                      <a:pt x="680" y="408"/>
                    </a:lnTo>
                    <a:lnTo>
                      <a:pt x="683" y="408"/>
                    </a:lnTo>
                    <a:lnTo>
                      <a:pt x="688" y="405"/>
                    </a:lnTo>
                    <a:lnTo>
                      <a:pt x="688" y="405"/>
                    </a:lnTo>
                    <a:lnTo>
                      <a:pt x="690" y="405"/>
                    </a:lnTo>
                    <a:lnTo>
                      <a:pt x="691" y="407"/>
                    </a:lnTo>
                    <a:lnTo>
                      <a:pt x="694" y="410"/>
                    </a:lnTo>
                    <a:lnTo>
                      <a:pt x="697" y="412"/>
                    </a:lnTo>
                    <a:lnTo>
                      <a:pt x="699" y="412"/>
                    </a:lnTo>
                    <a:lnTo>
                      <a:pt x="699" y="412"/>
                    </a:lnTo>
                    <a:lnTo>
                      <a:pt x="701" y="413"/>
                    </a:lnTo>
                    <a:lnTo>
                      <a:pt x="697" y="413"/>
                    </a:lnTo>
                    <a:lnTo>
                      <a:pt x="694" y="416"/>
                    </a:lnTo>
                    <a:lnTo>
                      <a:pt x="693" y="418"/>
                    </a:lnTo>
                    <a:lnTo>
                      <a:pt x="693" y="418"/>
                    </a:lnTo>
                    <a:lnTo>
                      <a:pt x="694" y="418"/>
                    </a:lnTo>
                    <a:lnTo>
                      <a:pt x="697" y="416"/>
                    </a:lnTo>
                    <a:lnTo>
                      <a:pt x="697" y="416"/>
                    </a:lnTo>
                    <a:lnTo>
                      <a:pt x="699" y="416"/>
                    </a:lnTo>
                    <a:lnTo>
                      <a:pt x="699" y="418"/>
                    </a:lnTo>
                    <a:lnTo>
                      <a:pt x="697" y="424"/>
                    </a:lnTo>
                    <a:lnTo>
                      <a:pt x="697" y="424"/>
                    </a:lnTo>
                    <a:lnTo>
                      <a:pt x="696" y="423"/>
                    </a:lnTo>
                    <a:lnTo>
                      <a:pt x="696" y="423"/>
                    </a:lnTo>
                    <a:lnTo>
                      <a:pt x="694" y="423"/>
                    </a:lnTo>
                    <a:lnTo>
                      <a:pt x="693" y="423"/>
                    </a:lnTo>
                    <a:lnTo>
                      <a:pt x="693" y="423"/>
                    </a:lnTo>
                    <a:lnTo>
                      <a:pt x="691" y="424"/>
                    </a:lnTo>
                    <a:lnTo>
                      <a:pt x="693" y="424"/>
                    </a:lnTo>
                    <a:lnTo>
                      <a:pt x="694" y="426"/>
                    </a:lnTo>
                    <a:lnTo>
                      <a:pt x="694" y="427"/>
                    </a:lnTo>
                    <a:lnTo>
                      <a:pt x="694" y="427"/>
                    </a:lnTo>
                    <a:lnTo>
                      <a:pt x="693" y="427"/>
                    </a:lnTo>
                    <a:lnTo>
                      <a:pt x="694" y="429"/>
                    </a:lnTo>
                    <a:lnTo>
                      <a:pt x="694" y="430"/>
                    </a:lnTo>
                    <a:lnTo>
                      <a:pt x="693" y="430"/>
                    </a:lnTo>
                    <a:lnTo>
                      <a:pt x="693" y="430"/>
                    </a:lnTo>
                    <a:lnTo>
                      <a:pt x="691" y="432"/>
                    </a:lnTo>
                    <a:lnTo>
                      <a:pt x="693" y="434"/>
                    </a:lnTo>
                    <a:lnTo>
                      <a:pt x="694" y="437"/>
                    </a:lnTo>
                    <a:lnTo>
                      <a:pt x="694" y="437"/>
                    </a:lnTo>
                    <a:lnTo>
                      <a:pt x="693" y="437"/>
                    </a:lnTo>
                    <a:lnTo>
                      <a:pt x="690" y="438"/>
                    </a:lnTo>
                    <a:lnTo>
                      <a:pt x="690" y="438"/>
                    </a:lnTo>
                    <a:lnTo>
                      <a:pt x="688" y="437"/>
                    </a:lnTo>
                    <a:lnTo>
                      <a:pt x="686" y="437"/>
                    </a:lnTo>
                    <a:lnTo>
                      <a:pt x="686" y="437"/>
                    </a:lnTo>
                    <a:lnTo>
                      <a:pt x="685" y="440"/>
                    </a:lnTo>
                    <a:lnTo>
                      <a:pt x="685" y="441"/>
                    </a:lnTo>
                    <a:lnTo>
                      <a:pt x="683" y="441"/>
                    </a:lnTo>
                    <a:lnTo>
                      <a:pt x="682" y="441"/>
                    </a:lnTo>
                    <a:lnTo>
                      <a:pt x="682" y="441"/>
                    </a:lnTo>
                    <a:lnTo>
                      <a:pt x="682" y="441"/>
                    </a:lnTo>
                    <a:lnTo>
                      <a:pt x="683" y="443"/>
                    </a:lnTo>
                    <a:lnTo>
                      <a:pt x="683" y="443"/>
                    </a:lnTo>
                    <a:lnTo>
                      <a:pt x="680" y="446"/>
                    </a:lnTo>
                    <a:lnTo>
                      <a:pt x="680" y="446"/>
                    </a:lnTo>
                    <a:lnTo>
                      <a:pt x="680" y="448"/>
                    </a:lnTo>
                    <a:lnTo>
                      <a:pt x="678" y="448"/>
                    </a:lnTo>
                    <a:lnTo>
                      <a:pt x="680" y="449"/>
                    </a:lnTo>
                    <a:lnTo>
                      <a:pt x="678" y="451"/>
                    </a:lnTo>
                    <a:lnTo>
                      <a:pt x="678" y="452"/>
                    </a:lnTo>
                    <a:lnTo>
                      <a:pt x="677" y="452"/>
                    </a:lnTo>
                    <a:lnTo>
                      <a:pt x="675" y="454"/>
                    </a:lnTo>
                    <a:lnTo>
                      <a:pt x="674" y="456"/>
                    </a:lnTo>
                    <a:lnTo>
                      <a:pt x="672" y="459"/>
                    </a:lnTo>
                    <a:lnTo>
                      <a:pt x="672" y="460"/>
                    </a:lnTo>
                    <a:lnTo>
                      <a:pt x="672" y="462"/>
                    </a:lnTo>
                    <a:lnTo>
                      <a:pt x="671" y="464"/>
                    </a:lnTo>
                    <a:lnTo>
                      <a:pt x="671" y="464"/>
                    </a:lnTo>
                    <a:lnTo>
                      <a:pt x="669" y="464"/>
                    </a:lnTo>
                    <a:lnTo>
                      <a:pt x="669" y="462"/>
                    </a:lnTo>
                    <a:lnTo>
                      <a:pt x="667" y="462"/>
                    </a:lnTo>
                    <a:lnTo>
                      <a:pt x="667" y="462"/>
                    </a:lnTo>
                    <a:lnTo>
                      <a:pt x="667" y="460"/>
                    </a:lnTo>
                    <a:lnTo>
                      <a:pt x="667" y="459"/>
                    </a:lnTo>
                    <a:lnTo>
                      <a:pt x="667" y="460"/>
                    </a:lnTo>
                    <a:lnTo>
                      <a:pt x="667" y="460"/>
                    </a:lnTo>
                    <a:lnTo>
                      <a:pt x="666" y="462"/>
                    </a:lnTo>
                    <a:lnTo>
                      <a:pt x="666" y="460"/>
                    </a:lnTo>
                    <a:lnTo>
                      <a:pt x="664" y="460"/>
                    </a:lnTo>
                    <a:lnTo>
                      <a:pt x="664" y="462"/>
                    </a:lnTo>
                    <a:lnTo>
                      <a:pt x="664" y="462"/>
                    </a:lnTo>
                    <a:lnTo>
                      <a:pt x="666" y="464"/>
                    </a:lnTo>
                    <a:lnTo>
                      <a:pt x="666" y="464"/>
                    </a:lnTo>
                    <a:lnTo>
                      <a:pt x="667" y="464"/>
                    </a:lnTo>
                    <a:lnTo>
                      <a:pt x="667" y="465"/>
                    </a:lnTo>
                    <a:lnTo>
                      <a:pt x="667" y="467"/>
                    </a:lnTo>
                    <a:lnTo>
                      <a:pt x="669" y="467"/>
                    </a:lnTo>
                    <a:lnTo>
                      <a:pt x="669" y="468"/>
                    </a:lnTo>
                    <a:lnTo>
                      <a:pt x="667" y="468"/>
                    </a:lnTo>
                    <a:lnTo>
                      <a:pt x="666" y="468"/>
                    </a:lnTo>
                    <a:lnTo>
                      <a:pt x="664" y="471"/>
                    </a:lnTo>
                    <a:lnTo>
                      <a:pt x="663" y="471"/>
                    </a:lnTo>
                    <a:lnTo>
                      <a:pt x="661" y="471"/>
                    </a:lnTo>
                    <a:lnTo>
                      <a:pt x="661" y="471"/>
                    </a:lnTo>
                    <a:lnTo>
                      <a:pt x="660" y="471"/>
                    </a:lnTo>
                    <a:lnTo>
                      <a:pt x="658" y="471"/>
                    </a:lnTo>
                    <a:lnTo>
                      <a:pt x="660" y="473"/>
                    </a:lnTo>
                    <a:lnTo>
                      <a:pt x="661" y="473"/>
                    </a:lnTo>
                    <a:lnTo>
                      <a:pt x="663" y="473"/>
                    </a:lnTo>
                    <a:lnTo>
                      <a:pt x="663" y="473"/>
                    </a:lnTo>
                    <a:lnTo>
                      <a:pt x="664" y="473"/>
                    </a:lnTo>
                    <a:lnTo>
                      <a:pt x="666" y="475"/>
                    </a:lnTo>
                    <a:lnTo>
                      <a:pt x="664" y="475"/>
                    </a:lnTo>
                    <a:lnTo>
                      <a:pt x="664" y="478"/>
                    </a:lnTo>
                    <a:lnTo>
                      <a:pt x="664" y="479"/>
                    </a:lnTo>
                    <a:lnTo>
                      <a:pt x="664" y="481"/>
                    </a:lnTo>
                    <a:lnTo>
                      <a:pt x="664" y="482"/>
                    </a:lnTo>
                    <a:lnTo>
                      <a:pt x="664" y="482"/>
                    </a:lnTo>
                    <a:lnTo>
                      <a:pt x="663" y="482"/>
                    </a:lnTo>
                    <a:lnTo>
                      <a:pt x="663" y="481"/>
                    </a:lnTo>
                    <a:lnTo>
                      <a:pt x="661" y="481"/>
                    </a:lnTo>
                    <a:lnTo>
                      <a:pt x="660" y="481"/>
                    </a:lnTo>
                    <a:lnTo>
                      <a:pt x="658" y="481"/>
                    </a:lnTo>
                    <a:lnTo>
                      <a:pt x="658" y="481"/>
                    </a:lnTo>
                    <a:lnTo>
                      <a:pt x="658" y="482"/>
                    </a:lnTo>
                    <a:lnTo>
                      <a:pt x="660" y="484"/>
                    </a:lnTo>
                    <a:lnTo>
                      <a:pt x="660" y="484"/>
                    </a:lnTo>
                    <a:lnTo>
                      <a:pt x="660" y="486"/>
                    </a:lnTo>
                    <a:lnTo>
                      <a:pt x="656" y="484"/>
                    </a:lnTo>
                    <a:lnTo>
                      <a:pt x="656" y="484"/>
                    </a:lnTo>
                    <a:lnTo>
                      <a:pt x="655" y="486"/>
                    </a:lnTo>
                    <a:lnTo>
                      <a:pt x="655" y="487"/>
                    </a:lnTo>
                    <a:lnTo>
                      <a:pt x="655" y="489"/>
                    </a:lnTo>
                    <a:lnTo>
                      <a:pt x="653" y="489"/>
                    </a:lnTo>
                    <a:lnTo>
                      <a:pt x="652" y="490"/>
                    </a:lnTo>
                    <a:lnTo>
                      <a:pt x="650" y="490"/>
                    </a:lnTo>
                    <a:lnTo>
                      <a:pt x="650" y="490"/>
                    </a:lnTo>
                    <a:lnTo>
                      <a:pt x="652" y="492"/>
                    </a:lnTo>
                    <a:lnTo>
                      <a:pt x="652" y="492"/>
                    </a:lnTo>
                    <a:lnTo>
                      <a:pt x="652" y="493"/>
                    </a:lnTo>
                    <a:lnTo>
                      <a:pt x="650" y="495"/>
                    </a:lnTo>
                    <a:lnTo>
                      <a:pt x="647" y="493"/>
                    </a:lnTo>
                    <a:lnTo>
                      <a:pt x="645" y="495"/>
                    </a:lnTo>
                    <a:lnTo>
                      <a:pt x="644" y="493"/>
                    </a:lnTo>
                    <a:lnTo>
                      <a:pt x="642" y="493"/>
                    </a:lnTo>
                    <a:lnTo>
                      <a:pt x="642" y="495"/>
                    </a:lnTo>
                    <a:lnTo>
                      <a:pt x="642" y="497"/>
                    </a:lnTo>
                    <a:lnTo>
                      <a:pt x="641" y="497"/>
                    </a:lnTo>
                    <a:lnTo>
                      <a:pt x="641" y="497"/>
                    </a:lnTo>
                    <a:lnTo>
                      <a:pt x="639" y="497"/>
                    </a:lnTo>
                    <a:lnTo>
                      <a:pt x="639" y="497"/>
                    </a:lnTo>
                    <a:lnTo>
                      <a:pt x="639" y="497"/>
                    </a:lnTo>
                    <a:lnTo>
                      <a:pt x="642" y="498"/>
                    </a:lnTo>
                    <a:lnTo>
                      <a:pt x="642" y="498"/>
                    </a:lnTo>
                    <a:lnTo>
                      <a:pt x="642" y="500"/>
                    </a:lnTo>
                    <a:lnTo>
                      <a:pt x="641" y="501"/>
                    </a:lnTo>
                    <a:lnTo>
                      <a:pt x="639" y="503"/>
                    </a:lnTo>
                    <a:lnTo>
                      <a:pt x="637" y="503"/>
                    </a:lnTo>
                    <a:lnTo>
                      <a:pt x="637" y="504"/>
                    </a:lnTo>
                    <a:lnTo>
                      <a:pt x="636" y="506"/>
                    </a:lnTo>
                    <a:lnTo>
                      <a:pt x="636" y="506"/>
                    </a:lnTo>
                    <a:lnTo>
                      <a:pt x="634" y="506"/>
                    </a:lnTo>
                    <a:lnTo>
                      <a:pt x="633" y="506"/>
                    </a:lnTo>
                    <a:lnTo>
                      <a:pt x="634" y="506"/>
                    </a:lnTo>
                    <a:lnTo>
                      <a:pt x="634" y="508"/>
                    </a:lnTo>
                    <a:lnTo>
                      <a:pt x="633" y="508"/>
                    </a:lnTo>
                    <a:lnTo>
                      <a:pt x="633" y="509"/>
                    </a:lnTo>
                    <a:lnTo>
                      <a:pt x="633" y="508"/>
                    </a:lnTo>
                    <a:lnTo>
                      <a:pt x="631" y="508"/>
                    </a:lnTo>
                    <a:lnTo>
                      <a:pt x="631" y="508"/>
                    </a:lnTo>
                    <a:lnTo>
                      <a:pt x="630" y="508"/>
                    </a:lnTo>
                    <a:lnTo>
                      <a:pt x="630" y="509"/>
                    </a:lnTo>
                    <a:lnTo>
                      <a:pt x="628" y="509"/>
                    </a:lnTo>
                    <a:lnTo>
                      <a:pt x="628" y="508"/>
                    </a:lnTo>
                    <a:lnTo>
                      <a:pt x="626" y="508"/>
                    </a:lnTo>
                    <a:lnTo>
                      <a:pt x="625" y="511"/>
                    </a:lnTo>
                    <a:lnTo>
                      <a:pt x="623" y="512"/>
                    </a:lnTo>
                    <a:lnTo>
                      <a:pt x="623" y="512"/>
                    </a:lnTo>
                    <a:lnTo>
                      <a:pt x="622" y="512"/>
                    </a:lnTo>
                    <a:lnTo>
                      <a:pt x="622" y="514"/>
                    </a:lnTo>
                    <a:lnTo>
                      <a:pt x="623" y="514"/>
                    </a:lnTo>
                    <a:lnTo>
                      <a:pt x="622" y="516"/>
                    </a:lnTo>
                    <a:lnTo>
                      <a:pt x="622" y="516"/>
                    </a:lnTo>
                    <a:lnTo>
                      <a:pt x="620" y="516"/>
                    </a:lnTo>
                    <a:lnTo>
                      <a:pt x="620" y="519"/>
                    </a:lnTo>
                    <a:lnTo>
                      <a:pt x="620" y="519"/>
                    </a:lnTo>
                    <a:lnTo>
                      <a:pt x="617" y="519"/>
                    </a:lnTo>
                    <a:lnTo>
                      <a:pt x="617" y="519"/>
                    </a:lnTo>
                    <a:lnTo>
                      <a:pt x="615" y="519"/>
                    </a:lnTo>
                    <a:lnTo>
                      <a:pt x="615" y="520"/>
                    </a:lnTo>
                    <a:lnTo>
                      <a:pt x="615" y="520"/>
                    </a:lnTo>
                    <a:lnTo>
                      <a:pt x="614" y="520"/>
                    </a:lnTo>
                    <a:lnTo>
                      <a:pt x="611" y="522"/>
                    </a:lnTo>
                    <a:lnTo>
                      <a:pt x="609" y="522"/>
                    </a:lnTo>
                    <a:lnTo>
                      <a:pt x="608" y="520"/>
                    </a:lnTo>
                    <a:lnTo>
                      <a:pt x="606" y="522"/>
                    </a:lnTo>
                    <a:lnTo>
                      <a:pt x="606" y="522"/>
                    </a:lnTo>
                    <a:lnTo>
                      <a:pt x="606" y="523"/>
                    </a:lnTo>
                    <a:lnTo>
                      <a:pt x="604" y="523"/>
                    </a:lnTo>
                    <a:lnTo>
                      <a:pt x="603" y="522"/>
                    </a:lnTo>
                    <a:lnTo>
                      <a:pt x="601" y="522"/>
                    </a:lnTo>
                    <a:lnTo>
                      <a:pt x="600" y="522"/>
                    </a:lnTo>
                    <a:lnTo>
                      <a:pt x="598" y="523"/>
                    </a:lnTo>
                    <a:lnTo>
                      <a:pt x="596" y="523"/>
                    </a:lnTo>
                    <a:lnTo>
                      <a:pt x="596" y="523"/>
                    </a:lnTo>
                    <a:lnTo>
                      <a:pt x="596" y="523"/>
                    </a:lnTo>
                    <a:lnTo>
                      <a:pt x="595" y="523"/>
                    </a:lnTo>
                    <a:lnTo>
                      <a:pt x="593" y="522"/>
                    </a:lnTo>
                    <a:lnTo>
                      <a:pt x="593" y="522"/>
                    </a:lnTo>
                    <a:lnTo>
                      <a:pt x="592" y="523"/>
                    </a:lnTo>
                    <a:lnTo>
                      <a:pt x="592" y="523"/>
                    </a:lnTo>
                    <a:lnTo>
                      <a:pt x="592" y="523"/>
                    </a:lnTo>
                    <a:lnTo>
                      <a:pt x="592" y="525"/>
                    </a:lnTo>
                    <a:lnTo>
                      <a:pt x="590" y="525"/>
                    </a:lnTo>
                    <a:lnTo>
                      <a:pt x="590" y="525"/>
                    </a:lnTo>
                    <a:lnTo>
                      <a:pt x="589" y="525"/>
                    </a:lnTo>
                    <a:lnTo>
                      <a:pt x="587" y="525"/>
                    </a:lnTo>
                    <a:lnTo>
                      <a:pt x="587" y="525"/>
                    </a:lnTo>
                    <a:lnTo>
                      <a:pt x="587" y="525"/>
                    </a:lnTo>
                    <a:lnTo>
                      <a:pt x="585" y="525"/>
                    </a:lnTo>
                    <a:lnTo>
                      <a:pt x="585" y="525"/>
                    </a:lnTo>
                    <a:lnTo>
                      <a:pt x="584" y="525"/>
                    </a:lnTo>
                    <a:lnTo>
                      <a:pt x="584" y="525"/>
                    </a:lnTo>
                    <a:lnTo>
                      <a:pt x="584" y="527"/>
                    </a:lnTo>
                    <a:lnTo>
                      <a:pt x="582" y="525"/>
                    </a:lnTo>
                    <a:lnTo>
                      <a:pt x="581" y="525"/>
                    </a:lnTo>
                    <a:lnTo>
                      <a:pt x="581" y="522"/>
                    </a:lnTo>
                    <a:lnTo>
                      <a:pt x="579" y="522"/>
                    </a:lnTo>
                    <a:lnTo>
                      <a:pt x="578" y="520"/>
                    </a:lnTo>
                    <a:lnTo>
                      <a:pt x="578" y="519"/>
                    </a:lnTo>
                    <a:lnTo>
                      <a:pt x="578" y="519"/>
                    </a:lnTo>
                    <a:lnTo>
                      <a:pt x="578" y="517"/>
                    </a:lnTo>
                    <a:lnTo>
                      <a:pt x="578" y="517"/>
                    </a:lnTo>
                    <a:lnTo>
                      <a:pt x="578" y="517"/>
                    </a:lnTo>
                    <a:lnTo>
                      <a:pt x="576" y="517"/>
                    </a:lnTo>
                    <a:lnTo>
                      <a:pt x="576" y="519"/>
                    </a:lnTo>
                    <a:lnTo>
                      <a:pt x="576" y="519"/>
                    </a:lnTo>
                    <a:lnTo>
                      <a:pt x="574" y="520"/>
                    </a:lnTo>
                    <a:lnTo>
                      <a:pt x="574" y="520"/>
                    </a:lnTo>
                    <a:lnTo>
                      <a:pt x="574" y="520"/>
                    </a:lnTo>
                    <a:lnTo>
                      <a:pt x="576" y="522"/>
                    </a:lnTo>
                    <a:lnTo>
                      <a:pt x="576" y="522"/>
                    </a:lnTo>
                    <a:lnTo>
                      <a:pt x="576" y="523"/>
                    </a:lnTo>
                    <a:lnTo>
                      <a:pt x="578" y="525"/>
                    </a:lnTo>
                    <a:lnTo>
                      <a:pt x="578" y="528"/>
                    </a:lnTo>
                    <a:lnTo>
                      <a:pt x="578" y="528"/>
                    </a:lnTo>
                    <a:lnTo>
                      <a:pt x="578" y="530"/>
                    </a:lnTo>
                    <a:lnTo>
                      <a:pt x="578" y="530"/>
                    </a:lnTo>
                    <a:lnTo>
                      <a:pt x="578" y="530"/>
                    </a:lnTo>
                    <a:lnTo>
                      <a:pt x="578" y="530"/>
                    </a:lnTo>
                    <a:lnTo>
                      <a:pt x="576" y="530"/>
                    </a:lnTo>
                    <a:lnTo>
                      <a:pt x="576" y="530"/>
                    </a:lnTo>
                    <a:lnTo>
                      <a:pt x="576" y="531"/>
                    </a:lnTo>
                    <a:lnTo>
                      <a:pt x="576" y="531"/>
                    </a:lnTo>
                    <a:lnTo>
                      <a:pt x="576" y="531"/>
                    </a:lnTo>
                    <a:lnTo>
                      <a:pt x="574" y="531"/>
                    </a:lnTo>
                    <a:lnTo>
                      <a:pt x="574" y="531"/>
                    </a:lnTo>
                    <a:lnTo>
                      <a:pt x="573" y="533"/>
                    </a:lnTo>
                    <a:lnTo>
                      <a:pt x="571" y="533"/>
                    </a:lnTo>
                    <a:lnTo>
                      <a:pt x="571" y="530"/>
                    </a:lnTo>
                    <a:lnTo>
                      <a:pt x="570" y="531"/>
                    </a:lnTo>
                    <a:lnTo>
                      <a:pt x="570" y="534"/>
                    </a:lnTo>
                    <a:lnTo>
                      <a:pt x="568" y="534"/>
                    </a:lnTo>
                    <a:lnTo>
                      <a:pt x="568" y="536"/>
                    </a:lnTo>
                    <a:lnTo>
                      <a:pt x="567" y="534"/>
                    </a:lnTo>
                    <a:lnTo>
                      <a:pt x="565" y="534"/>
                    </a:lnTo>
                    <a:lnTo>
                      <a:pt x="565" y="536"/>
                    </a:lnTo>
                    <a:lnTo>
                      <a:pt x="563" y="536"/>
                    </a:lnTo>
                    <a:lnTo>
                      <a:pt x="563" y="538"/>
                    </a:lnTo>
                    <a:lnTo>
                      <a:pt x="562" y="536"/>
                    </a:lnTo>
                    <a:lnTo>
                      <a:pt x="560" y="536"/>
                    </a:lnTo>
                    <a:lnTo>
                      <a:pt x="562" y="534"/>
                    </a:lnTo>
                    <a:lnTo>
                      <a:pt x="562" y="534"/>
                    </a:lnTo>
                    <a:lnTo>
                      <a:pt x="560" y="534"/>
                    </a:lnTo>
                    <a:lnTo>
                      <a:pt x="560" y="534"/>
                    </a:lnTo>
                    <a:lnTo>
                      <a:pt x="560" y="534"/>
                    </a:lnTo>
                    <a:lnTo>
                      <a:pt x="560" y="536"/>
                    </a:lnTo>
                    <a:lnTo>
                      <a:pt x="560" y="538"/>
                    </a:lnTo>
                    <a:lnTo>
                      <a:pt x="559" y="538"/>
                    </a:lnTo>
                    <a:lnTo>
                      <a:pt x="557" y="538"/>
                    </a:lnTo>
                    <a:lnTo>
                      <a:pt x="557" y="536"/>
                    </a:lnTo>
                    <a:lnTo>
                      <a:pt x="555" y="536"/>
                    </a:lnTo>
                    <a:lnTo>
                      <a:pt x="554" y="536"/>
                    </a:lnTo>
                    <a:lnTo>
                      <a:pt x="554" y="538"/>
                    </a:lnTo>
                    <a:lnTo>
                      <a:pt x="552" y="538"/>
                    </a:lnTo>
                    <a:lnTo>
                      <a:pt x="552" y="538"/>
                    </a:lnTo>
                    <a:lnTo>
                      <a:pt x="552" y="538"/>
                    </a:lnTo>
                    <a:lnTo>
                      <a:pt x="551" y="539"/>
                    </a:lnTo>
                    <a:lnTo>
                      <a:pt x="551" y="539"/>
                    </a:lnTo>
                    <a:lnTo>
                      <a:pt x="549" y="541"/>
                    </a:lnTo>
                    <a:lnTo>
                      <a:pt x="546" y="541"/>
                    </a:lnTo>
                    <a:lnTo>
                      <a:pt x="544" y="541"/>
                    </a:lnTo>
                    <a:lnTo>
                      <a:pt x="543" y="541"/>
                    </a:lnTo>
                    <a:lnTo>
                      <a:pt x="543" y="541"/>
                    </a:lnTo>
                    <a:lnTo>
                      <a:pt x="541" y="541"/>
                    </a:lnTo>
                    <a:lnTo>
                      <a:pt x="541" y="541"/>
                    </a:lnTo>
                    <a:lnTo>
                      <a:pt x="541" y="541"/>
                    </a:lnTo>
                    <a:lnTo>
                      <a:pt x="540" y="542"/>
                    </a:lnTo>
                    <a:lnTo>
                      <a:pt x="538" y="542"/>
                    </a:lnTo>
                    <a:lnTo>
                      <a:pt x="537" y="542"/>
                    </a:lnTo>
                    <a:lnTo>
                      <a:pt x="535" y="544"/>
                    </a:lnTo>
                    <a:lnTo>
                      <a:pt x="533" y="545"/>
                    </a:lnTo>
                    <a:lnTo>
                      <a:pt x="533" y="545"/>
                    </a:lnTo>
                    <a:lnTo>
                      <a:pt x="532" y="545"/>
                    </a:lnTo>
                    <a:lnTo>
                      <a:pt x="532" y="544"/>
                    </a:lnTo>
                    <a:lnTo>
                      <a:pt x="532" y="544"/>
                    </a:lnTo>
                    <a:lnTo>
                      <a:pt x="532" y="545"/>
                    </a:lnTo>
                    <a:lnTo>
                      <a:pt x="532" y="545"/>
                    </a:lnTo>
                    <a:lnTo>
                      <a:pt x="530" y="547"/>
                    </a:lnTo>
                    <a:lnTo>
                      <a:pt x="529" y="549"/>
                    </a:lnTo>
                    <a:lnTo>
                      <a:pt x="529" y="549"/>
                    </a:lnTo>
                    <a:lnTo>
                      <a:pt x="529" y="550"/>
                    </a:lnTo>
                    <a:lnTo>
                      <a:pt x="532" y="550"/>
                    </a:lnTo>
                    <a:lnTo>
                      <a:pt x="532" y="552"/>
                    </a:lnTo>
                    <a:lnTo>
                      <a:pt x="532" y="552"/>
                    </a:lnTo>
                    <a:lnTo>
                      <a:pt x="530" y="553"/>
                    </a:lnTo>
                    <a:lnTo>
                      <a:pt x="530" y="553"/>
                    </a:lnTo>
                    <a:lnTo>
                      <a:pt x="533" y="556"/>
                    </a:lnTo>
                    <a:lnTo>
                      <a:pt x="533" y="556"/>
                    </a:lnTo>
                    <a:lnTo>
                      <a:pt x="533" y="556"/>
                    </a:lnTo>
                    <a:lnTo>
                      <a:pt x="532" y="558"/>
                    </a:lnTo>
                    <a:lnTo>
                      <a:pt x="530" y="560"/>
                    </a:lnTo>
                    <a:lnTo>
                      <a:pt x="527" y="560"/>
                    </a:lnTo>
                    <a:lnTo>
                      <a:pt x="526" y="560"/>
                    </a:lnTo>
                    <a:lnTo>
                      <a:pt x="524" y="558"/>
                    </a:lnTo>
                    <a:lnTo>
                      <a:pt x="524" y="558"/>
                    </a:lnTo>
                    <a:lnTo>
                      <a:pt x="526" y="558"/>
                    </a:lnTo>
                    <a:lnTo>
                      <a:pt x="526" y="558"/>
                    </a:lnTo>
                    <a:lnTo>
                      <a:pt x="526" y="556"/>
                    </a:lnTo>
                    <a:lnTo>
                      <a:pt x="526" y="556"/>
                    </a:lnTo>
                    <a:lnTo>
                      <a:pt x="524" y="556"/>
                    </a:lnTo>
                    <a:lnTo>
                      <a:pt x="522" y="555"/>
                    </a:lnTo>
                    <a:lnTo>
                      <a:pt x="522" y="553"/>
                    </a:lnTo>
                    <a:lnTo>
                      <a:pt x="522" y="552"/>
                    </a:lnTo>
                    <a:lnTo>
                      <a:pt x="522" y="550"/>
                    </a:lnTo>
                    <a:lnTo>
                      <a:pt x="521" y="550"/>
                    </a:lnTo>
                    <a:lnTo>
                      <a:pt x="521" y="550"/>
                    </a:lnTo>
                    <a:lnTo>
                      <a:pt x="522" y="547"/>
                    </a:lnTo>
                    <a:lnTo>
                      <a:pt x="521" y="547"/>
                    </a:lnTo>
                    <a:lnTo>
                      <a:pt x="522" y="545"/>
                    </a:lnTo>
                    <a:lnTo>
                      <a:pt x="522" y="544"/>
                    </a:lnTo>
                    <a:lnTo>
                      <a:pt x="526" y="542"/>
                    </a:lnTo>
                    <a:lnTo>
                      <a:pt x="526" y="541"/>
                    </a:lnTo>
                    <a:lnTo>
                      <a:pt x="524" y="541"/>
                    </a:lnTo>
                    <a:lnTo>
                      <a:pt x="522" y="541"/>
                    </a:lnTo>
                    <a:lnTo>
                      <a:pt x="522" y="541"/>
                    </a:lnTo>
                    <a:lnTo>
                      <a:pt x="521" y="541"/>
                    </a:lnTo>
                    <a:lnTo>
                      <a:pt x="521" y="539"/>
                    </a:lnTo>
                    <a:lnTo>
                      <a:pt x="519" y="538"/>
                    </a:lnTo>
                    <a:lnTo>
                      <a:pt x="519" y="538"/>
                    </a:lnTo>
                    <a:lnTo>
                      <a:pt x="519" y="541"/>
                    </a:lnTo>
                    <a:lnTo>
                      <a:pt x="518" y="541"/>
                    </a:lnTo>
                    <a:lnTo>
                      <a:pt x="516" y="542"/>
                    </a:lnTo>
                    <a:lnTo>
                      <a:pt x="514" y="542"/>
                    </a:lnTo>
                    <a:lnTo>
                      <a:pt x="513" y="542"/>
                    </a:lnTo>
                    <a:lnTo>
                      <a:pt x="513" y="542"/>
                    </a:lnTo>
                    <a:lnTo>
                      <a:pt x="513" y="541"/>
                    </a:lnTo>
                    <a:lnTo>
                      <a:pt x="513" y="541"/>
                    </a:lnTo>
                    <a:lnTo>
                      <a:pt x="513" y="539"/>
                    </a:lnTo>
                    <a:lnTo>
                      <a:pt x="511" y="539"/>
                    </a:lnTo>
                    <a:lnTo>
                      <a:pt x="510" y="539"/>
                    </a:lnTo>
                    <a:lnTo>
                      <a:pt x="510" y="539"/>
                    </a:lnTo>
                    <a:lnTo>
                      <a:pt x="508" y="539"/>
                    </a:lnTo>
                    <a:lnTo>
                      <a:pt x="508" y="539"/>
                    </a:lnTo>
                    <a:lnTo>
                      <a:pt x="507" y="538"/>
                    </a:lnTo>
                    <a:lnTo>
                      <a:pt x="507" y="538"/>
                    </a:lnTo>
                    <a:lnTo>
                      <a:pt x="505" y="536"/>
                    </a:lnTo>
                    <a:lnTo>
                      <a:pt x="507" y="536"/>
                    </a:lnTo>
                    <a:lnTo>
                      <a:pt x="505" y="534"/>
                    </a:lnTo>
                    <a:lnTo>
                      <a:pt x="503" y="534"/>
                    </a:lnTo>
                    <a:lnTo>
                      <a:pt x="503" y="536"/>
                    </a:lnTo>
                    <a:lnTo>
                      <a:pt x="503" y="538"/>
                    </a:lnTo>
                    <a:lnTo>
                      <a:pt x="505" y="539"/>
                    </a:lnTo>
                    <a:lnTo>
                      <a:pt x="505" y="539"/>
                    </a:lnTo>
                    <a:lnTo>
                      <a:pt x="503" y="539"/>
                    </a:lnTo>
                    <a:lnTo>
                      <a:pt x="502" y="538"/>
                    </a:lnTo>
                    <a:lnTo>
                      <a:pt x="502" y="538"/>
                    </a:lnTo>
                    <a:lnTo>
                      <a:pt x="502" y="538"/>
                    </a:lnTo>
                    <a:lnTo>
                      <a:pt x="502" y="539"/>
                    </a:lnTo>
                    <a:lnTo>
                      <a:pt x="500" y="541"/>
                    </a:lnTo>
                    <a:lnTo>
                      <a:pt x="499" y="541"/>
                    </a:lnTo>
                    <a:lnTo>
                      <a:pt x="499" y="541"/>
                    </a:lnTo>
                    <a:lnTo>
                      <a:pt x="497" y="541"/>
                    </a:lnTo>
                    <a:lnTo>
                      <a:pt x="496" y="541"/>
                    </a:lnTo>
                    <a:lnTo>
                      <a:pt x="494" y="539"/>
                    </a:lnTo>
                    <a:lnTo>
                      <a:pt x="494" y="539"/>
                    </a:lnTo>
                    <a:lnTo>
                      <a:pt x="492" y="539"/>
                    </a:lnTo>
                    <a:lnTo>
                      <a:pt x="489" y="539"/>
                    </a:lnTo>
                    <a:lnTo>
                      <a:pt x="489" y="539"/>
                    </a:lnTo>
                    <a:lnTo>
                      <a:pt x="488" y="539"/>
                    </a:lnTo>
                    <a:lnTo>
                      <a:pt x="486" y="538"/>
                    </a:lnTo>
                    <a:lnTo>
                      <a:pt x="485" y="538"/>
                    </a:lnTo>
                    <a:lnTo>
                      <a:pt x="483" y="536"/>
                    </a:lnTo>
                    <a:lnTo>
                      <a:pt x="483" y="536"/>
                    </a:lnTo>
                    <a:lnTo>
                      <a:pt x="483" y="534"/>
                    </a:lnTo>
                    <a:lnTo>
                      <a:pt x="481" y="534"/>
                    </a:lnTo>
                    <a:lnTo>
                      <a:pt x="481" y="534"/>
                    </a:lnTo>
                    <a:lnTo>
                      <a:pt x="481" y="534"/>
                    </a:lnTo>
                    <a:lnTo>
                      <a:pt x="480" y="534"/>
                    </a:lnTo>
                    <a:lnTo>
                      <a:pt x="478" y="533"/>
                    </a:lnTo>
                    <a:lnTo>
                      <a:pt x="478" y="534"/>
                    </a:lnTo>
                    <a:lnTo>
                      <a:pt x="478" y="534"/>
                    </a:lnTo>
                    <a:lnTo>
                      <a:pt x="478" y="533"/>
                    </a:lnTo>
                    <a:lnTo>
                      <a:pt x="478" y="531"/>
                    </a:lnTo>
                    <a:lnTo>
                      <a:pt x="478" y="530"/>
                    </a:lnTo>
                    <a:lnTo>
                      <a:pt x="477" y="530"/>
                    </a:lnTo>
                    <a:lnTo>
                      <a:pt x="477" y="528"/>
                    </a:lnTo>
                    <a:lnTo>
                      <a:pt x="477" y="528"/>
                    </a:lnTo>
                    <a:lnTo>
                      <a:pt x="475" y="528"/>
                    </a:lnTo>
                    <a:lnTo>
                      <a:pt x="477" y="527"/>
                    </a:lnTo>
                    <a:lnTo>
                      <a:pt x="477" y="525"/>
                    </a:lnTo>
                    <a:lnTo>
                      <a:pt x="477" y="525"/>
                    </a:lnTo>
                    <a:lnTo>
                      <a:pt x="478" y="523"/>
                    </a:lnTo>
                    <a:lnTo>
                      <a:pt x="478" y="523"/>
                    </a:lnTo>
                    <a:lnTo>
                      <a:pt x="480" y="522"/>
                    </a:lnTo>
                    <a:lnTo>
                      <a:pt x="477" y="520"/>
                    </a:lnTo>
                    <a:lnTo>
                      <a:pt x="477" y="520"/>
                    </a:lnTo>
                    <a:lnTo>
                      <a:pt x="475" y="520"/>
                    </a:lnTo>
                    <a:lnTo>
                      <a:pt x="473" y="520"/>
                    </a:lnTo>
                    <a:lnTo>
                      <a:pt x="472" y="520"/>
                    </a:lnTo>
                    <a:lnTo>
                      <a:pt x="472" y="520"/>
                    </a:lnTo>
                    <a:lnTo>
                      <a:pt x="470" y="519"/>
                    </a:lnTo>
                    <a:lnTo>
                      <a:pt x="470" y="519"/>
                    </a:lnTo>
                    <a:lnTo>
                      <a:pt x="469" y="519"/>
                    </a:lnTo>
                    <a:lnTo>
                      <a:pt x="469" y="519"/>
                    </a:lnTo>
                    <a:lnTo>
                      <a:pt x="467" y="519"/>
                    </a:lnTo>
                    <a:lnTo>
                      <a:pt x="467" y="520"/>
                    </a:lnTo>
                    <a:lnTo>
                      <a:pt x="466" y="520"/>
                    </a:lnTo>
                    <a:lnTo>
                      <a:pt x="466" y="519"/>
                    </a:lnTo>
                    <a:lnTo>
                      <a:pt x="464" y="519"/>
                    </a:lnTo>
                    <a:lnTo>
                      <a:pt x="461" y="517"/>
                    </a:lnTo>
                    <a:lnTo>
                      <a:pt x="461" y="517"/>
                    </a:lnTo>
                    <a:lnTo>
                      <a:pt x="461" y="516"/>
                    </a:lnTo>
                    <a:lnTo>
                      <a:pt x="459" y="516"/>
                    </a:lnTo>
                    <a:lnTo>
                      <a:pt x="459" y="514"/>
                    </a:lnTo>
                    <a:lnTo>
                      <a:pt x="458" y="512"/>
                    </a:lnTo>
                    <a:lnTo>
                      <a:pt x="458" y="514"/>
                    </a:lnTo>
                    <a:lnTo>
                      <a:pt x="456" y="514"/>
                    </a:lnTo>
                    <a:lnTo>
                      <a:pt x="453" y="516"/>
                    </a:lnTo>
                    <a:lnTo>
                      <a:pt x="453" y="516"/>
                    </a:lnTo>
                    <a:lnTo>
                      <a:pt x="451" y="517"/>
                    </a:lnTo>
                    <a:lnTo>
                      <a:pt x="451" y="517"/>
                    </a:lnTo>
                    <a:lnTo>
                      <a:pt x="451" y="519"/>
                    </a:lnTo>
                    <a:lnTo>
                      <a:pt x="451" y="520"/>
                    </a:lnTo>
                    <a:lnTo>
                      <a:pt x="450" y="520"/>
                    </a:lnTo>
                    <a:lnTo>
                      <a:pt x="450" y="522"/>
                    </a:lnTo>
                    <a:lnTo>
                      <a:pt x="448" y="522"/>
                    </a:lnTo>
                    <a:lnTo>
                      <a:pt x="448" y="522"/>
                    </a:lnTo>
                    <a:lnTo>
                      <a:pt x="447" y="522"/>
                    </a:lnTo>
                    <a:lnTo>
                      <a:pt x="445" y="523"/>
                    </a:lnTo>
                    <a:lnTo>
                      <a:pt x="444" y="523"/>
                    </a:lnTo>
                    <a:lnTo>
                      <a:pt x="442" y="522"/>
                    </a:lnTo>
                    <a:lnTo>
                      <a:pt x="442" y="522"/>
                    </a:lnTo>
                    <a:lnTo>
                      <a:pt x="442" y="522"/>
                    </a:lnTo>
                    <a:lnTo>
                      <a:pt x="440" y="522"/>
                    </a:lnTo>
                    <a:lnTo>
                      <a:pt x="439" y="523"/>
                    </a:lnTo>
                    <a:lnTo>
                      <a:pt x="439" y="525"/>
                    </a:lnTo>
                    <a:lnTo>
                      <a:pt x="439" y="525"/>
                    </a:lnTo>
                    <a:lnTo>
                      <a:pt x="439" y="525"/>
                    </a:lnTo>
                    <a:lnTo>
                      <a:pt x="437" y="525"/>
                    </a:lnTo>
                    <a:lnTo>
                      <a:pt x="434" y="522"/>
                    </a:lnTo>
                    <a:lnTo>
                      <a:pt x="434" y="522"/>
                    </a:lnTo>
                    <a:lnTo>
                      <a:pt x="432" y="522"/>
                    </a:lnTo>
                    <a:lnTo>
                      <a:pt x="432" y="525"/>
                    </a:lnTo>
                    <a:lnTo>
                      <a:pt x="432" y="525"/>
                    </a:lnTo>
                    <a:lnTo>
                      <a:pt x="431" y="525"/>
                    </a:lnTo>
                    <a:lnTo>
                      <a:pt x="429" y="522"/>
                    </a:lnTo>
                    <a:lnTo>
                      <a:pt x="429" y="522"/>
                    </a:lnTo>
                    <a:lnTo>
                      <a:pt x="429" y="522"/>
                    </a:lnTo>
                    <a:lnTo>
                      <a:pt x="429" y="523"/>
                    </a:lnTo>
                    <a:lnTo>
                      <a:pt x="428" y="523"/>
                    </a:lnTo>
                    <a:lnTo>
                      <a:pt x="426" y="525"/>
                    </a:lnTo>
                    <a:lnTo>
                      <a:pt x="426" y="525"/>
                    </a:lnTo>
                    <a:lnTo>
                      <a:pt x="426" y="527"/>
                    </a:lnTo>
                    <a:lnTo>
                      <a:pt x="425" y="527"/>
                    </a:lnTo>
                    <a:lnTo>
                      <a:pt x="425" y="527"/>
                    </a:lnTo>
                    <a:lnTo>
                      <a:pt x="423" y="527"/>
                    </a:lnTo>
                    <a:lnTo>
                      <a:pt x="423" y="525"/>
                    </a:lnTo>
                    <a:lnTo>
                      <a:pt x="423" y="525"/>
                    </a:lnTo>
                    <a:lnTo>
                      <a:pt x="421" y="523"/>
                    </a:lnTo>
                    <a:lnTo>
                      <a:pt x="418" y="523"/>
                    </a:lnTo>
                    <a:lnTo>
                      <a:pt x="418" y="522"/>
                    </a:lnTo>
                    <a:lnTo>
                      <a:pt x="417" y="522"/>
                    </a:lnTo>
                    <a:lnTo>
                      <a:pt x="417" y="522"/>
                    </a:lnTo>
                    <a:lnTo>
                      <a:pt x="417" y="523"/>
                    </a:lnTo>
                    <a:lnTo>
                      <a:pt x="415" y="523"/>
                    </a:lnTo>
                    <a:lnTo>
                      <a:pt x="415" y="525"/>
                    </a:lnTo>
                    <a:lnTo>
                      <a:pt x="414" y="527"/>
                    </a:lnTo>
                    <a:lnTo>
                      <a:pt x="414" y="527"/>
                    </a:lnTo>
                    <a:lnTo>
                      <a:pt x="412" y="528"/>
                    </a:lnTo>
                    <a:lnTo>
                      <a:pt x="412" y="527"/>
                    </a:lnTo>
                    <a:lnTo>
                      <a:pt x="410" y="527"/>
                    </a:lnTo>
                    <a:lnTo>
                      <a:pt x="409" y="527"/>
                    </a:lnTo>
                    <a:lnTo>
                      <a:pt x="407" y="528"/>
                    </a:lnTo>
                    <a:lnTo>
                      <a:pt x="407" y="527"/>
                    </a:lnTo>
                    <a:lnTo>
                      <a:pt x="406" y="527"/>
                    </a:lnTo>
                    <a:lnTo>
                      <a:pt x="406" y="527"/>
                    </a:lnTo>
                    <a:lnTo>
                      <a:pt x="406" y="527"/>
                    </a:lnTo>
                    <a:lnTo>
                      <a:pt x="406" y="528"/>
                    </a:lnTo>
                    <a:lnTo>
                      <a:pt x="404" y="528"/>
                    </a:lnTo>
                    <a:lnTo>
                      <a:pt x="404" y="530"/>
                    </a:lnTo>
                    <a:lnTo>
                      <a:pt x="404" y="530"/>
                    </a:lnTo>
                    <a:lnTo>
                      <a:pt x="404" y="530"/>
                    </a:lnTo>
                    <a:lnTo>
                      <a:pt x="404" y="531"/>
                    </a:lnTo>
                    <a:lnTo>
                      <a:pt x="404" y="531"/>
                    </a:lnTo>
                    <a:lnTo>
                      <a:pt x="404" y="533"/>
                    </a:lnTo>
                    <a:lnTo>
                      <a:pt x="404" y="534"/>
                    </a:lnTo>
                    <a:lnTo>
                      <a:pt x="406" y="536"/>
                    </a:lnTo>
                    <a:lnTo>
                      <a:pt x="406" y="536"/>
                    </a:lnTo>
                    <a:lnTo>
                      <a:pt x="407" y="538"/>
                    </a:lnTo>
                    <a:lnTo>
                      <a:pt x="407" y="539"/>
                    </a:lnTo>
                    <a:lnTo>
                      <a:pt x="407" y="541"/>
                    </a:lnTo>
                    <a:lnTo>
                      <a:pt x="406" y="542"/>
                    </a:lnTo>
                    <a:lnTo>
                      <a:pt x="406" y="544"/>
                    </a:lnTo>
                    <a:lnTo>
                      <a:pt x="407" y="544"/>
                    </a:lnTo>
                    <a:lnTo>
                      <a:pt x="407" y="545"/>
                    </a:lnTo>
                    <a:lnTo>
                      <a:pt x="407" y="545"/>
                    </a:lnTo>
                    <a:lnTo>
                      <a:pt x="407" y="545"/>
                    </a:lnTo>
                    <a:lnTo>
                      <a:pt x="406" y="545"/>
                    </a:lnTo>
                    <a:lnTo>
                      <a:pt x="406" y="547"/>
                    </a:lnTo>
                    <a:lnTo>
                      <a:pt x="406" y="545"/>
                    </a:lnTo>
                    <a:lnTo>
                      <a:pt x="404" y="545"/>
                    </a:lnTo>
                    <a:lnTo>
                      <a:pt x="404" y="545"/>
                    </a:lnTo>
                    <a:lnTo>
                      <a:pt x="404" y="545"/>
                    </a:lnTo>
                    <a:lnTo>
                      <a:pt x="403" y="545"/>
                    </a:lnTo>
                    <a:lnTo>
                      <a:pt x="399" y="545"/>
                    </a:lnTo>
                    <a:lnTo>
                      <a:pt x="399" y="545"/>
                    </a:lnTo>
                    <a:lnTo>
                      <a:pt x="399" y="545"/>
                    </a:lnTo>
                    <a:lnTo>
                      <a:pt x="399" y="544"/>
                    </a:lnTo>
                    <a:lnTo>
                      <a:pt x="399" y="544"/>
                    </a:lnTo>
                    <a:lnTo>
                      <a:pt x="399" y="542"/>
                    </a:lnTo>
                    <a:lnTo>
                      <a:pt x="398" y="542"/>
                    </a:lnTo>
                    <a:lnTo>
                      <a:pt x="399" y="541"/>
                    </a:lnTo>
                    <a:lnTo>
                      <a:pt x="398" y="541"/>
                    </a:lnTo>
                    <a:lnTo>
                      <a:pt x="398" y="539"/>
                    </a:lnTo>
                    <a:lnTo>
                      <a:pt x="398" y="538"/>
                    </a:lnTo>
                    <a:lnTo>
                      <a:pt x="398" y="538"/>
                    </a:lnTo>
                    <a:lnTo>
                      <a:pt x="398" y="538"/>
                    </a:lnTo>
                    <a:lnTo>
                      <a:pt x="396" y="538"/>
                    </a:lnTo>
                    <a:lnTo>
                      <a:pt x="396" y="538"/>
                    </a:lnTo>
                    <a:lnTo>
                      <a:pt x="393" y="539"/>
                    </a:lnTo>
                    <a:lnTo>
                      <a:pt x="391" y="541"/>
                    </a:lnTo>
                    <a:lnTo>
                      <a:pt x="390" y="541"/>
                    </a:lnTo>
                    <a:lnTo>
                      <a:pt x="388" y="542"/>
                    </a:lnTo>
                    <a:lnTo>
                      <a:pt x="388" y="541"/>
                    </a:lnTo>
                    <a:lnTo>
                      <a:pt x="387" y="541"/>
                    </a:lnTo>
                    <a:lnTo>
                      <a:pt x="385" y="542"/>
                    </a:lnTo>
                    <a:lnTo>
                      <a:pt x="384" y="541"/>
                    </a:lnTo>
                    <a:lnTo>
                      <a:pt x="384" y="541"/>
                    </a:lnTo>
                    <a:lnTo>
                      <a:pt x="382" y="541"/>
                    </a:lnTo>
                    <a:lnTo>
                      <a:pt x="384" y="539"/>
                    </a:lnTo>
                    <a:lnTo>
                      <a:pt x="382" y="539"/>
                    </a:lnTo>
                    <a:lnTo>
                      <a:pt x="382" y="538"/>
                    </a:lnTo>
                    <a:lnTo>
                      <a:pt x="380" y="538"/>
                    </a:lnTo>
                    <a:lnTo>
                      <a:pt x="380" y="538"/>
                    </a:lnTo>
                    <a:lnTo>
                      <a:pt x="380" y="536"/>
                    </a:lnTo>
                    <a:lnTo>
                      <a:pt x="380" y="534"/>
                    </a:lnTo>
                    <a:lnTo>
                      <a:pt x="380" y="534"/>
                    </a:lnTo>
                    <a:lnTo>
                      <a:pt x="380" y="533"/>
                    </a:lnTo>
                    <a:lnTo>
                      <a:pt x="379" y="533"/>
                    </a:lnTo>
                    <a:lnTo>
                      <a:pt x="376" y="533"/>
                    </a:lnTo>
                    <a:lnTo>
                      <a:pt x="373" y="531"/>
                    </a:lnTo>
                    <a:lnTo>
                      <a:pt x="371" y="531"/>
                    </a:lnTo>
                    <a:lnTo>
                      <a:pt x="371" y="531"/>
                    </a:lnTo>
                    <a:lnTo>
                      <a:pt x="369" y="531"/>
                    </a:lnTo>
                    <a:lnTo>
                      <a:pt x="369" y="531"/>
                    </a:lnTo>
                    <a:lnTo>
                      <a:pt x="369" y="531"/>
                    </a:lnTo>
                    <a:lnTo>
                      <a:pt x="369" y="530"/>
                    </a:lnTo>
                    <a:lnTo>
                      <a:pt x="371" y="528"/>
                    </a:lnTo>
                    <a:lnTo>
                      <a:pt x="371" y="527"/>
                    </a:lnTo>
                    <a:lnTo>
                      <a:pt x="373" y="525"/>
                    </a:lnTo>
                    <a:lnTo>
                      <a:pt x="371" y="523"/>
                    </a:lnTo>
                    <a:lnTo>
                      <a:pt x="373" y="520"/>
                    </a:lnTo>
                    <a:lnTo>
                      <a:pt x="374" y="520"/>
                    </a:lnTo>
                    <a:lnTo>
                      <a:pt x="374" y="519"/>
                    </a:lnTo>
                    <a:lnTo>
                      <a:pt x="374" y="519"/>
                    </a:lnTo>
                    <a:lnTo>
                      <a:pt x="374" y="517"/>
                    </a:lnTo>
                    <a:lnTo>
                      <a:pt x="373" y="517"/>
                    </a:lnTo>
                    <a:lnTo>
                      <a:pt x="373" y="517"/>
                    </a:lnTo>
                    <a:lnTo>
                      <a:pt x="369" y="517"/>
                    </a:lnTo>
                    <a:lnTo>
                      <a:pt x="368" y="517"/>
                    </a:lnTo>
                    <a:lnTo>
                      <a:pt x="365" y="516"/>
                    </a:lnTo>
                    <a:lnTo>
                      <a:pt x="365" y="514"/>
                    </a:lnTo>
                    <a:lnTo>
                      <a:pt x="365" y="512"/>
                    </a:lnTo>
                    <a:lnTo>
                      <a:pt x="365" y="512"/>
                    </a:lnTo>
                    <a:lnTo>
                      <a:pt x="365" y="511"/>
                    </a:lnTo>
                    <a:lnTo>
                      <a:pt x="365" y="511"/>
                    </a:lnTo>
                    <a:lnTo>
                      <a:pt x="365" y="508"/>
                    </a:lnTo>
                    <a:lnTo>
                      <a:pt x="363" y="508"/>
                    </a:lnTo>
                    <a:lnTo>
                      <a:pt x="363" y="506"/>
                    </a:lnTo>
                    <a:lnTo>
                      <a:pt x="362" y="506"/>
                    </a:lnTo>
                    <a:lnTo>
                      <a:pt x="362" y="504"/>
                    </a:lnTo>
                    <a:lnTo>
                      <a:pt x="363" y="504"/>
                    </a:lnTo>
                    <a:lnTo>
                      <a:pt x="365" y="501"/>
                    </a:lnTo>
                    <a:lnTo>
                      <a:pt x="365" y="501"/>
                    </a:lnTo>
                    <a:lnTo>
                      <a:pt x="365" y="501"/>
                    </a:lnTo>
                    <a:lnTo>
                      <a:pt x="363" y="501"/>
                    </a:lnTo>
                    <a:lnTo>
                      <a:pt x="362" y="503"/>
                    </a:lnTo>
                    <a:lnTo>
                      <a:pt x="360" y="501"/>
                    </a:lnTo>
                    <a:lnTo>
                      <a:pt x="360" y="501"/>
                    </a:lnTo>
                    <a:lnTo>
                      <a:pt x="358" y="501"/>
                    </a:lnTo>
                    <a:lnTo>
                      <a:pt x="355" y="501"/>
                    </a:lnTo>
                    <a:lnTo>
                      <a:pt x="352" y="503"/>
                    </a:lnTo>
                    <a:lnTo>
                      <a:pt x="350" y="503"/>
                    </a:lnTo>
                    <a:lnTo>
                      <a:pt x="349" y="504"/>
                    </a:lnTo>
                    <a:lnTo>
                      <a:pt x="347" y="504"/>
                    </a:lnTo>
                    <a:lnTo>
                      <a:pt x="347" y="504"/>
                    </a:lnTo>
                    <a:lnTo>
                      <a:pt x="346" y="504"/>
                    </a:lnTo>
                    <a:lnTo>
                      <a:pt x="346" y="503"/>
                    </a:lnTo>
                    <a:lnTo>
                      <a:pt x="347" y="501"/>
                    </a:lnTo>
                    <a:lnTo>
                      <a:pt x="349" y="500"/>
                    </a:lnTo>
                    <a:lnTo>
                      <a:pt x="347" y="498"/>
                    </a:lnTo>
                    <a:lnTo>
                      <a:pt x="347" y="498"/>
                    </a:lnTo>
                    <a:lnTo>
                      <a:pt x="347" y="497"/>
                    </a:lnTo>
                    <a:lnTo>
                      <a:pt x="346" y="497"/>
                    </a:lnTo>
                    <a:lnTo>
                      <a:pt x="346" y="495"/>
                    </a:lnTo>
                    <a:lnTo>
                      <a:pt x="346" y="493"/>
                    </a:lnTo>
                    <a:lnTo>
                      <a:pt x="346" y="492"/>
                    </a:lnTo>
                    <a:lnTo>
                      <a:pt x="347" y="490"/>
                    </a:lnTo>
                    <a:lnTo>
                      <a:pt x="349" y="490"/>
                    </a:lnTo>
                    <a:lnTo>
                      <a:pt x="349" y="490"/>
                    </a:lnTo>
                    <a:lnTo>
                      <a:pt x="349" y="489"/>
                    </a:lnTo>
                    <a:lnTo>
                      <a:pt x="349" y="487"/>
                    </a:lnTo>
                    <a:lnTo>
                      <a:pt x="349" y="486"/>
                    </a:lnTo>
                    <a:lnTo>
                      <a:pt x="350" y="484"/>
                    </a:lnTo>
                    <a:lnTo>
                      <a:pt x="350" y="484"/>
                    </a:lnTo>
                    <a:lnTo>
                      <a:pt x="352" y="484"/>
                    </a:lnTo>
                    <a:lnTo>
                      <a:pt x="352" y="484"/>
                    </a:lnTo>
                    <a:lnTo>
                      <a:pt x="354" y="482"/>
                    </a:lnTo>
                    <a:lnTo>
                      <a:pt x="354" y="481"/>
                    </a:lnTo>
                    <a:lnTo>
                      <a:pt x="355" y="479"/>
                    </a:lnTo>
                    <a:lnTo>
                      <a:pt x="355" y="479"/>
                    </a:lnTo>
                    <a:lnTo>
                      <a:pt x="357" y="479"/>
                    </a:lnTo>
                    <a:lnTo>
                      <a:pt x="357" y="479"/>
                    </a:lnTo>
                    <a:lnTo>
                      <a:pt x="358" y="478"/>
                    </a:lnTo>
                    <a:lnTo>
                      <a:pt x="358" y="476"/>
                    </a:lnTo>
                    <a:lnTo>
                      <a:pt x="360" y="475"/>
                    </a:lnTo>
                    <a:lnTo>
                      <a:pt x="362" y="475"/>
                    </a:lnTo>
                    <a:lnTo>
                      <a:pt x="362" y="475"/>
                    </a:lnTo>
                    <a:lnTo>
                      <a:pt x="362" y="475"/>
                    </a:lnTo>
                    <a:lnTo>
                      <a:pt x="362" y="473"/>
                    </a:lnTo>
                    <a:lnTo>
                      <a:pt x="360" y="471"/>
                    </a:lnTo>
                    <a:lnTo>
                      <a:pt x="360" y="471"/>
                    </a:lnTo>
                    <a:lnTo>
                      <a:pt x="362" y="470"/>
                    </a:lnTo>
                    <a:lnTo>
                      <a:pt x="363" y="470"/>
                    </a:lnTo>
                    <a:lnTo>
                      <a:pt x="362" y="468"/>
                    </a:lnTo>
                    <a:lnTo>
                      <a:pt x="363" y="467"/>
                    </a:lnTo>
                    <a:lnTo>
                      <a:pt x="363" y="464"/>
                    </a:lnTo>
                    <a:lnTo>
                      <a:pt x="363" y="462"/>
                    </a:lnTo>
                    <a:lnTo>
                      <a:pt x="363" y="460"/>
                    </a:lnTo>
                    <a:lnTo>
                      <a:pt x="363" y="459"/>
                    </a:lnTo>
                    <a:lnTo>
                      <a:pt x="363" y="457"/>
                    </a:lnTo>
                    <a:lnTo>
                      <a:pt x="362" y="454"/>
                    </a:lnTo>
                    <a:lnTo>
                      <a:pt x="362" y="454"/>
                    </a:lnTo>
                    <a:lnTo>
                      <a:pt x="362" y="451"/>
                    </a:lnTo>
                    <a:lnTo>
                      <a:pt x="362" y="448"/>
                    </a:lnTo>
                    <a:lnTo>
                      <a:pt x="362" y="448"/>
                    </a:lnTo>
                    <a:lnTo>
                      <a:pt x="360" y="448"/>
                    </a:lnTo>
                    <a:lnTo>
                      <a:pt x="358" y="448"/>
                    </a:lnTo>
                    <a:lnTo>
                      <a:pt x="358" y="448"/>
                    </a:lnTo>
                    <a:lnTo>
                      <a:pt x="358" y="448"/>
                    </a:lnTo>
                    <a:lnTo>
                      <a:pt x="357" y="449"/>
                    </a:lnTo>
                    <a:lnTo>
                      <a:pt x="357" y="449"/>
                    </a:lnTo>
                    <a:lnTo>
                      <a:pt x="357" y="448"/>
                    </a:lnTo>
                    <a:lnTo>
                      <a:pt x="355" y="446"/>
                    </a:lnTo>
                    <a:lnTo>
                      <a:pt x="354" y="441"/>
                    </a:lnTo>
                    <a:lnTo>
                      <a:pt x="354" y="441"/>
                    </a:lnTo>
                    <a:lnTo>
                      <a:pt x="354" y="440"/>
                    </a:lnTo>
                    <a:lnTo>
                      <a:pt x="354" y="438"/>
                    </a:lnTo>
                    <a:lnTo>
                      <a:pt x="352" y="438"/>
                    </a:lnTo>
                    <a:lnTo>
                      <a:pt x="352" y="437"/>
                    </a:lnTo>
                    <a:lnTo>
                      <a:pt x="350" y="437"/>
                    </a:lnTo>
                    <a:lnTo>
                      <a:pt x="350" y="437"/>
                    </a:lnTo>
                    <a:lnTo>
                      <a:pt x="350" y="437"/>
                    </a:lnTo>
                    <a:lnTo>
                      <a:pt x="349" y="437"/>
                    </a:lnTo>
                    <a:lnTo>
                      <a:pt x="349" y="435"/>
                    </a:lnTo>
                    <a:lnTo>
                      <a:pt x="347" y="435"/>
                    </a:lnTo>
                    <a:lnTo>
                      <a:pt x="347" y="434"/>
                    </a:lnTo>
                    <a:lnTo>
                      <a:pt x="347" y="434"/>
                    </a:lnTo>
                    <a:lnTo>
                      <a:pt x="346" y="434"/>
                    </a:lnTo>
                    <a:lnTo>
                      <a:pt x="346" y="435"/>
                    </a:lnTo>
                    <a:lnTo>
                      <a:pt x="344" y="435"/>
                    </a:lnTo>
                    <a:lnTo>
                      <a:pt x="344" y="437"/>
                    </a:lnTo>
                    <a:lnTo>
                      <a:pt x="343" y="438"/>
                    </a:lnTo>
                    <a:lnTo>
                      <a:pt x="343" y="438"/>
                    </a:lnTo>
                    <a:lnTo>
                      <a:pt x="343" y="438"/>
                    </a:lnTo>
                    <a:lnTo>
                      <a:pt x="339" y="437"/>
                    </a:lnTo>
                    <a:lnTo>
                      <a:pt x="339" y="437"/>
                    </a:lnTo>
                    <a:lnTo>
                      <a:pt x="338" y="437"/>
                    </a:lnTo>
                    <a:lnTo>
                      <a:pt x="336" y="437"/>
                    </a:lnTo>
                    <a:lnTo>
                      <a:pt x="335" y="437"/>
                    </a:lnTo>
                    <a:lnTo>
                      <a:pt x="333" y="435"/>
                    </a:lnTo>
                    <a:lnTo>
                      <a:pt x="332" y="435"/>
                    </a:lnTo>
                    <a:lnTo>
                      <a:pt x="330" y="435"/>
                    </a:lnTo>
                    <a:lnTo>
                      <a:pt x="328" y="437"/>
                    </a:lnTo>
                    <a:lnTo>
                      <a:pt x="328" y="437"/>
                    </a:lnTo>
                    <a:lnTo>
                      <a:pt x="328" y="435"/>
                    </a:lnTo>
                    <a:lnTo>
                      <a:pt x="327" y="435"/>
                    </a:lnTo>
                    <a:lnTo>
                      <a:pt x="327" y="435"/>
                    </a:lnTo>
                    <a:lnTo>
                      <a:pt x="328" y="435"/>
                    </a:lnTo>
                    <a:lnTo>
                      <a:pt x="328" y="434"/>
                    </a:lnTo>
                    <a:lnTo>
                      <a:pt x="328" y="434"/>
                    </a:lnTo>
                    <a:lnTo>
                      <a:pt x="330" y="432"/>
                    </a:lnTo>
                    <a:lnTo>
                      <a:pt x="332" y="430"/>
                    </a:lnTo>
                    <a:lnTo>
                      <a:pt x="332" y="429"/>
                    </a:lnTo>
                    <a:lnTo>
                      <a:pt x="330" y="427"/>
                    </a:lnTo>
                    <a:lnTo>
                      <a:pt x="330" y="426"/>
                    </a:lnTo>
                    <a:lnTo>
                      <a:pt x="330" y="426"/>
                    </a:lnTo>
                    <a:lnTo>
                      <a:pt x="328" y="426"/>
                    </a:lnTo>
                    <a:lnTo>
                      <a:pt x="325" y="427"/>
                    </a:lnTo>
                    <a:lnTo>
                      <a:pt x="325" y="427"/>
                    </a:lnTo>
                    <a:lnTo>
                      <a:pt x="325" y="427"/>
                    </a:lnTo>
                    <a:lnTo>
                      <a:pt x="325" y="424"/>
                    </a:lnTo>
                    <a:lnTo>
                      <a:pt x="327" y="424"/>
                    </a:lnTo>
                    <a:lnTo>
                      <a:pt x="327" y="424"/>
                    </a:lnTo>
                    <a:lnTo>
                      <a:pt x="328" y="423"/>
                    </a:lnTo>
                    <a:lnTo>
                      <a:pt x="328" y="423"/>
                    </a:lnTo>
                    <a:lnTo>
                      <a:pt x="328" y="423"/>
                    </a:lnTo>
                    <a:lnTo>
                      <a:pt x="327" y="423"/>
                    </a:lnTo>
                    <a:lnTo>
                      <a:pt x="327" y="423"/>
                    </a:lnTo>
                    <a:lnTo>
                      <a:pt x="325" y="419"/>
                    </a:lnTo>
                    <a:lnTo>
                      <a:pt x="325" y="419"/>
                    </a:lnTo>
                    <a:lnTo>
                      <a:pt x="324" y="419"/>
                    </a:lnTo>
                    <a:lnTo>
                      <a:pt x="322" y="419"/>
                    </a:lnTo>
                    <a:lnTo>
                      <a:pt x="319" y="421"/>
                    </a:lnTo>
                    <a:lnTo>
                      <a:pt x="316" y="423"/>
                    </a:lnTo>
                    <a:lnTo>
                      <a:pt x="316" y="424"/>
                    </a:lnTo>
                    <a:lnTo>
                      <a:pt x="316" y="424"/>
                    </a:lnTo>
                    <a:lnTo>
                      <a:pt x="316" y="424"/>
                    </a:lnTo>
                    <a:lnTo>
                      <a:pt x="316" y="426"/>
                    </a:lnTo>
                    <a:lnTo>
                      <a:pt x="314" y="426"/>
                    </a:lnTo>
                    <a:lnTo>
                      <a:pt x="314" y="426"/>
                    </a:lnTo>
                    <a:lnTo>
                      <a:pt x="313" y="426"/>
                    </a:lnTo>
                    <a:lnTo>
                      <a:pt x="311" y="424"/>
                    </a:lnTo>
                    <a:lnTo>
                      <a:pt x="309" y="424"/>
                    </a:lnTo>
                    <a:lnTo>
                      <a:pt x="308" y="424"/>
                    </a:lnTo>
                    <a:lnTo>
                      <a:pt x="306" y="423"/>
                    </a:lnTo>
                    <a:lnTo>
                      <a:pt x="306" y="423"/>
                    </a:lnTo>
                    <a:lnTo>
                      <a:pt x="305" y="423"/>
                    </a:lnTo>
                    <a:lnTo>
                      <a:pt x="305" y="421"/>
                    </a:lnTo>
                    <a:lnTo>
                      <a:pt x="303" y="421"/>
                    </a:lnTo>
                    <a:lnTo>
                      <a:pt x="302" y="423"/>
                    </a:lnTo>
                    <a:lnTo>
                      <a:pt x="298" y="424"/>
                    </a:lnTo>
                    <a:lnTo>
                      <a:pt x="297" y="426"/>
                    </a:lnTo>
                    <a:lnTo>
                      <a:pt x="297" y="426"/>
                    </a:lnTo>
                    <a:lnTo>
                      <a:pt x="295" y="427"/>
                    </a:lnTo>
                    <a:lnTo>
                      <a:pt x="295" y="427"/>
                    </a:lnTo>
                    <a:lnTo>
                      <a:pt x="294" y="429"/>
                    </a:lnTo>
                    <a:lnTo>
                      <a:pt x="294" y="429"/>
                    </a:lnTo>
                    <a:lnTo>
                      <a:pt x="291" y="430"/>
                    </a:lnTo>
                    <a:lnTo>
                      <a:pt x="289" y="430"/>
                    </a:lnTo>
                    <a:lnTo>
                      <a:pt x="286" y="432"/>
                    </a:lnTo>
                    <a:lnTo>
                      <a:pt x="284" y="432"/>
                    </a:lnTo>
                    <a:lnTo>
                      <a:pt x="283" y="432"/>
                    </a:lnTo>
                    <a:lnTo>
                      <a:pt x="283" y="434"/>
                    </a:lnTo>
                    <a:lnTo>
                      <a:pt x="281" y="435"/>
                    </a:lnTo>
                    <a:lnTo>
                      <a:pt x="281" y="437"/>
                    </a:lnTo>
                    <a:lnTo>
                      <a:pt x="278" y="438"/>
                    </a:lnTo>
                    <a:lnTo>
                      <a:pt x="276" y="440"/>
                    </a:lnTo>
                    <a:lnTo>
                      <a:pt x="275" y="440"/>
                    </a:lnTo>
                    <a:lnTo>
                      <a:pt x="275" y="441"/>
                    </a:lnTo>
                    <a:lnTo>
                      <a:pt x="275" y="441"/>
                    </a:lnTo>
                    <a:lnTo>
                      <a:pt x="276" y="441"/>
                    </a:lnTo>
                    <a:lnTo>
                      <a:pt x="276" y="441"/>
                    </a:lnTo>
                    <a:lnTo>
                      <a:pt x="275" y="443"/>
                    </a:lnTo>
                    <a:lnTo>
                      <a:pt x="273" y="443"/>
                    </a:lnTo>
                    <a:lnTo>
                      <a:pt x="273" y="445"/>
                    </a:lnTo>
                    <a:lnTo>
                      <a:pt x="272" y="445"/>
                    </a:lnTo>
                    <a:lnTo>
                      <a:pt x="270" y="445"/>
                    </a:lnTo>
                    <a:lnTo>
                      <a:pt x="270" y="445"/>
                    </a:lnTo>
                    <a:lnTo>
                      <a:pt x="270" y="445"/>
                    </a:lnTo>
                    <a:lnTo>
                      <a:pt x="268" y="445"/>
                    </a:lnTo>
                    <a:lnTo>
                      <a:pt x="268" y="445"/>
                    </a:lnTo>
                    <a:lnTo>
                      <a:pt x="267" y="445"/>
                    </a:lnTo>
                    <a:lnTo>
                      <a:pt x="265" y="446"/>
                    </a:lnTo>
                    <a:lnTo>
                      <a:pt x="264" y="446"/>
                    </a:lnTo>
                    <a:lnTo>
                      <a:pt x="264" y="446"/>
                    </a:lnTo>
                    <a:lnTo>
                      <a:pt x="262" y="446"/>
                    </a:lnTo>
                    <a:lnTo>
                      <a:pt x="261" y="446"/>
                    </a:lnTo>
                    <a:lnTo>
                      <a:pt x="261" y="445"/>
                    </a:lnTo>
                    <a:lnTo>
                      <a:pt x="261" y="443"/>
                    </a:lnTo>
                    <a:lnTo>
                      <a:pt x="261" y="443"/>
                    </a:lnTo>
                    <a:lnTo>
                      <a:pt x="259" y="441"/>
                    </a:lnTo>
                    <a:lnTo>
                      <a:pt x="256" y="441"/>
                    </a:lnTo>
                    <a:lnTo>
                      <a:pt x="256" y="441"/>
                    </a:lnTo>
                    <a:lnTo>
                      <a:pt x="256" y="440"/>
                    </a:lnTo>
                    <a:lnTo>
                      <a:pt x="254" y="440"/>
                    </a:lnTo>
                    <a:lnTo>
                      <a:pt x="253" y="441"/>
                    </a:lnTo>
                    <a:lnTo>
                      <a:pt x="253" y="441"/>
                    </a:lnTo>
                    <a:lnTo>
                      <a:pt x="251" y="441"/>
                    </a:lnTo>
                    <a:lnTo>
                      <a:pt x="251" y="441"/>
                    </a:lnTo>
                    <a:lnTo>
                      <a:pt x="250" y="441"/>
                    </a:lnTo>
                    <a:lnTo>
                      <a:pt x="246" y="440"/>
                    </a:lnTo>
                    <a:lnTo>
                      <a:pt x="246" y="440"/>
                    </a:lnTo>
                    <a:lnTo>
                      <a:pt x="243" y="440"/>
                    </a:lnTo>
                    <a:lnTo>
                      <a:pt x="242" y="440"/>
                    </a:lnTo>
                    <a:lnTo>
                      <a:pt x="242" y="440"/>
                    </a:lnTo>
                    <a:lnTo>
                      <a:pt x="242" y="440"/>
                    </a:lnTo>
                    <a:lnTo>
                      <a:pt x="242" y="438"/>
                    </a:lnTo>
                    <a:lnTo>
                      <a:pt x="242" y="438"/>
                    </a:lnTo>
                    <a:lnTo>
                      <a:pt x="242" y="438"/>
                    </a:lnTo>
                    <a:lnTo>
                      <a:pt x="240" y="437"/>
                    </a:lnTo>
                    <a:lnTo>
                      <a:pt x="239" y="437"/>
                    </a:lnTo>
                    <a:lnTo>
                      <a:pt x="237" y="437"/>
                    </a:lnTo>
                    <a:lnTo>
                      <a:pt x="235" y="437"/>
                    </a:lnTo>
                    <a:lnTo>
                      <a:pt x="234" y="438"/>
                    </a:lnTo>
                    <a:lnTo>
                      <a:pt x="234" y="438"/>
                    </a:lnTo>
                    <a:lnTo>
                      <a:pt x="232" y="440"/>
                    </a:lnTo>
                    <a:lnTo>
                      <a:pt x="231" y="440"/>
                    </a:lnTo>
                    <a:lnTo>
                      <a:pt x="229" y="441"/>
                    </a:lnTo>
                    <a:lnTo>
                      <a:pt x="227" y="443"/>
                    </a:lnTo>
                    <a:lnTo>
                      <a:pt x="226" y="445"/>
                    </a:lnTo>
                    <a:lnTo>
                      <a:pt x="224" y="446"/>
                    </a:lnTo>
                    <a:lnTo>
                      <a:pt x="224" y="448"/>
                    </a:lnTo>
                    <a:lnTo>
                      <a:pt x="223" y="449"/>
                    </a:lnTo>
                    <a:lnTo>
                      <a:pt x="221" y="449"/>
                    </a:lnTo>
                    <a:lnTo>
                      <a:pt x="221" y="452"/>
                    </a:lnTo>
                    <a:lnTo>
                      <a:pt x="220" y="451"/>
                    </a:lnTo>
                    <a:lnTo>
                      <a:pt x="220" y="451"/>
                    </a:lnTo>
                    <a:lnTo>
                      <a:pt x="218" y="449"/>
                    </a:lnTo>
                    <a:lnTo>
                      <a:pt x="220" y="445"/>
                    </a:lnTo>
                    <a:lnTo>
                      <a:pt x="220" y="443"/>
                    </a:lnTo>
                    <a:lnTo>
                      <a:pt x="220" y="443"/>
                    </a:lnTo>
                    <a:lnTo>
                      <a:pt x="220" y="441"/>
                    </a:lnTo>
                    <a:lnTo>
                      <a:pt x="218" y="441"/>
                    </a:lnTo>
                    <a:lnTo>
                      <a:pt x="216" y="440"/>
                    </a:lnTo>
                    <a:lnTo>
                      <a:pt x="216" y="440"/>
                    </a:lnTo>
                    <a:lnTo>
                      <a:pt x="215" y="441"/>
                    </a:lnTo>
                    <a:lnTo>
                      <a:pt x="215" y="441"/>
                    </a:lnTo>
                    <a:lnTo>
                      <a:pt x="213" y="441"/>
                    </a:lnTo>
                    <a:lnTo>
                      <a:pt x="212" y="441"/>
                    </a:lnTo>
                    <a:lnTo>
                      <a:pt x="210" y="443"/>
                    </a:lnTo>
                    <a:lnTo>
                      <a:pt x="210" y="443"/>
                    </a:lnTo>
                    <a:lnTo>
                      <a:pt x="209" y="443"/>
                    </a:lnTo>
                    <a:lnTo>
                      <a:pt x="210" y="443"/>
                    </a:lnTo>
                    <a:lnTo>
                      <a:pt x="209" y="443"/>
                    </a:lnTo>
                    <a:lnTo>
                      <a:pt x="207" y="443"/>
                    </a:lnTo>
                    <a:lnTo>
                      <a:pt x="205" y="443"/>
                    </a:lnTo>
                    <a:lnTo>
                      <a:pt x="204" y="445"/>
                    </a:lnTo>
                    <a:lnTo>
                      <a:pt x="202" y="445"/>
                    </a:lnTo>
                    <a:lnTo>
                      <a:pt x="201" y="445"/>
                    </a:lnTo>
                    <a:lnTo>
                      <a:pt x="201" y="445"/>
                    </a:lnTo>
                    <a:lnTo>
                      <a:pt x="198" y="445"/>
                    </a:lnTo>
                    <a:lnTo>
                      <a:pt x="196" y="445"/>
                    </a:lnTo>
                    <a:lnTo>
                      <a:pt x="194" y="443"/>
                    </a:lnTo>
                    <a:lnTo>
                      <a:pt x="193" y="441"/>
                    </a:lnTo>
                    <a:lnTo>
                      <a:pt x="191" y="441"/>
                    </a:lnTo>
                    <a:lnTo>
                      <a:pt x="190" y="441"/>
                    </a:lnTo>
                    <a:lnTo>
                      <a:pt x="190" y="440"/>
                    </a:lnTo>
                    <a:lnTo>
                      <a:pt x="190" y="440"/>
                    </a:lnTo>
                    <a:lnTo>
                      <a:pt x="188" y="440"/>
                    </a:lnTo>
                    <a:lnTo>
                      <a:pt x="187" y="440"/>
                    </a:lnTo>
                    <a:lnTo>
                      <a:pt x="187" y="443"/>
                    </a:lnTo>
                    <a:lnTo>
                      <a:pt x="187" y="443"/>
                    </a:lnTo>
                    <a:lnTo>
                      <a:pt x="185" y="443"/>
                    </a:lnTo>
                    <a:lnTo>
                      <a:pt x="183" y="443"/>
                    </a:lnTo>
                    <a:lnTo>
                      <a:pt x="182" y="441"/>
                    </a:lnTo>
                    <a:lnTo>
                      <a:pt x="182" y="440"/>
                    </a:lnTo>
                    <a:lnTo>
                      <a:pt x="180" y="440"/>
                    </a:lnTo>
                    <a:lnTo>
                      <a:pt x="180" y="440"/>
                    </a:lnTo>
                    <a:lnTo>
                      <a:pt x="180" y="441"/>
                    </a:lnTo>
                    <a:lnTo>
                      <a:pt x="180" y="443"/>
                    </a:lnTo>
                    <a:lnTo>
                      <a:pt x="179" y="443"/>
                    </a:lnTo>
                    <a:lnTo>
                      <a:pt x="179" y="443"/>
                    </a:lnTo>
                    <a:lnTo>
                      <a:pt x="177" y="441"/>
                    </a:lnTo>
                    <a:lnTo>
                      <a:pt x="177" y="440"/>
                    </a:lnTo>
                    <a:lnTo>
                      <a:pt x="175" y="438"/>
                    </a:lnTo>
                    <a:lnTo>
                      <a:pt x="174" y="437"/>
                    </a:lnTo>
                    <a:lnTo>
                      <a:pt x="171" y="437"/>
                    </a:lnTo>
                    <a:lnTo>
                      <a:pt x="168" y="437"/>
                    </a:lnTo>
                    <a:lnTo>
                      <a:pt x="166" y="437"/>
                    </a:lnTo>
                    <a:lnTo>
                      <a:pt x="166" y="435"/>
                    </a:lnTo>
                    <a:lnTo>
                      <a:pt x="166" y="434"/>
                    </a:lnTo>
                    <a:lnTo>
                      <a:pt x="168" y="432"/>
                    </a:lnTo>
                    <a:lnTo>
                      <a:pt x="168" y="432"/>
                    </a:lnTo>
                    <a:lnTo>
                      <a:pt x="166" y="432"/>
                    </a:lnTo>
                    <a:lnTo>
                      <a:pt x="166" y="432"/>
                    </a:lnTo>
                    <a:lnTo>
                      <a:pt x="163" y="434"/>
                    </a:lnTo>
                    <a:lnTo>
                      <a:pt x="161" y="434"/>
                    </a:lnTo>
                    <a:lnTo>
                      <a:pt x="161" y="432"/>
                    </a:lnTo>
                    <a:lnTo>
                      <a:pt x="160" y="432"/>
                    </a:lnTo>
                    <a:lnTo>
                      <a:pt x="160" y="432"/>
                    </a:lnTo>
                    <a:lnTo>
                      <a:pt x="160" y="432"/>
                    </a:lnTo>
                    <a:lnTo>
                      <a:pt x="157" y="430"/>
                    </a:lnTo>
                    <a:lnTo>
                      <a:pt x="157" y="429"/>
                    </a:lnTo>
                    <a:lnTo>
                      <a:pt x="155" y="429"/>
                    </a:lnTo>
                    <a:lnTo>
                      <a:pt x="153" y="427"/>
                    </a:lnTo>
                    <a:lnTo>
                      <a:pt x="152" y="426"/>
                    </a:lnTo>
                    <a:lnTo>
                      <a:pt x="152" y="424"/>
                    </a:lnTo>
                    <a:lnTo>
                      <a:pt x="152" y="423"/>
                    </a:lnTo>
                    <a:lnTo>
                      <a:pt x="150" y="423"/>
                    </a:lnTo>
                    <a:lnTo>
                      <a:pt x="149" y="421"/>
                    </a:lnTo>
                    <a:lnTo>
                      <a:pt x="147" y="423"/>
                    </a:lnTo>
                    <a:lnTo>
                      <a:pt x="146" y="423"/>
                    </a:lnTo>
                    <a:lnTo>
                      <a:pt x="144" y="423"/>
                    </a:lnTo>
                    <a:lnTo>
                      <a:pt x="142" y="421"/>
                    </a:lnTo>
                    <a:lnTo>
                      <a:pt x="141" y="419"/>
                    </a:lnTo>
                    <a:lnTo>
                      <a:pt x="139" y="418"/>
                    </a:lnTo>
                    <a:lnTo>
                      <a:pt x="138" y="416"/>
                    </a:lnTo>
                    <a:lnTo>
                      <a:pt x="136" y="416"/>
                    </a:lnTo>
                    <a:lnTo>
                      <a:pt x="133" y="415"/>
                    </a:lnTo>
                    <a:lnTo>
                      <a:pt x="130" y="413"/>
                    </a:lnTo>
                    <a:lnTo>
                      <a:pt x="128" y="412"/>
                    </a:lnTo>
                    <a:lnTo>
                      <a:pt x="125" y="410"/>
                    </a:lnTo>
                    <a:lnTo>
                      <a:pt x="123" y="408"/>
                    </a:lnTo>
                    <a:lnTo>
                      <a:pt x="123" y="408"/>
                    </a:lnTo>
                    <a:lnTo>
                      <a:pt x="122" y="407"/>
                    </a:lnTo>
                    <a:lnTo>
                      <a:pt x="122" y="405"/>
                    </a:lnTo>
                    <a:lnTo>
                      <a:pt x="119" y="405"/>
                    </a:lnTo>
                    <a:lnTo>
                      <a:pt x="116" y="404"/>
                    </a:lnTo>
                    <a:lnTo>
                      <a:pt x="112" y="405"/>
                    </a:lnTo>
                    <a:lnTo>
                      <a:pt x="111" y="408"/>
                    </a:lnTo>
                    <a:lnTo>
                      <a:pt x="109" y="410"/>
                    </a:lnTo>
                    <a:lnTo>
                      <a:pt x="108" y="410"/>
                    </a:lnTo>
                    <a:lnTo>
                      <a:pt x="108" y="408"/>
                    </a:lnTo>
                    <a:lnTo>
                      <a:pt x="106" y="408"/>
                    </a:lnTo>
                    <a:lnTo>
                      <a:pt x="106" y="407"/>
                    </a:lnTo>
                    <a:lnTo>
                      <a:pt x="105" y="405"/>
                    </a:lnTo>
                    <a:lnTo>
                      <a:pt x="103" y="405"/>
                    </a:lnTo>
                    <a:lnTo>
                      <a:pt x="101" y="404"/>
                    </a:lnTo>
                    <a:lnTo>
                      <a:pt x="101" y="404"/>
                    </a:lnTo>
                    <a:lnTo>
                      <a:pt x="100" y="404"/>
                    </a:lnTo>
                    <a:lnTo>
                      <a:pt x="98" y="402"/>
                    </a:lnTo>
                    <a:lnTo>
                      <a:pt x="97" y="402"/>
                    </a:lnTo>
                    <a:lnTo>
                      <a:pt x="95" y="402"/>
                    </a:lnTo>
                    <a:lnTo>
                      <a:pt x="95" y="401"/>
                    </a:lnTo>
                    <a:lnTo>
                      <a:pt x="95" y="399"/>
                    </a:lnTo>
                    <a:lnTo>
                      <a:pt x="95" y="399"/>
                    </a:lnTo>
                    <a:lnTo>
                      <a:pt x="95" y="397"/>
                    </a:lnTo>
                    <a:lnTo>
                      <a:pt x="93" y="397"/>
                    </a:lnTo>
                    <a:lnTo>
                      <a:pt x="92" y="396"/>
                    </a:lnTo>
                    <a:lnTo>
                      <a:pt x="90" y="396"/>
                    </a:lnTo>
                    <a:lnTo>
                      <a:pt x="90" y="396"/>
                    </a:lnTo>
                    <a:lnTo>
                      <a:pt x="89" y="396"/>
                    </a:lnTo>
                    <a:lnTo>
                      <a:pt x="87" y="396"/>
                    </a:lnTo>
                    <a:lnTo>
                      <a:pt x="86" y="396"/>
                    </a:lnTo>
                    <a:lnTo>
                      <a:pt x="86" y="394"/>
                    </a:lnTo>
                    <a:lnTo>
                      <a:pt x="84" y="394"/>
                    </a:lnTo>
                    <a:lnTo>
                      <a:pt x="82" y="393"/>
                    </a:lnTo>
                    <a:lnTo>
                      <a:pt x="82" y="393"/>
                    </a:lnTo>
                    <a:lnTo>
                      <a:pt x="81" y="391"/>
                    </a:lnTo>
                    <a:lnTo>
                      <a:pt x="79" y="388"/>
                    </a:lnTo>
                    <a:lnTo>
                      <a:pt x="78" y="388"/>
                    </a:lnTo>
                    <a:lnTo>
                      <a:pt x="78" y="388"/>
                    </a:lnTo>
                    <a:lnTo>
                      <a:pt x="78" y="389"/>
                    </a:lnTo>
                    <a:lnTo>
                      <a:pt x="78" y="389"/>
                    </a:lnTo>
                    <a:lnTo>
                      <a:pt x="76" y="389"/>
                    </a:lnTo>
                    <a:lnTo>
                      <a:pt x="76" y="389"/>
                    </a:lnTo>
                    <a:lnTo>
                      <a:pt x="75" y="389"/>
                    </a:lnTo>
                    <a:lnTo>
                      <a:pt x="75" y="389"/>
                    </a:lnTo>
                    <a:lnTo>
                      <a:pt x="75" y="389"/>
                    </a:lnTo>
                    <a:lnTo>
                      <a:pt x="75" y="388"/>
                    </a:lnTo>
                    <a:lnTo>
                      <a:pt x="75" y="388"/>
                    </a:lnTo>
                    <a:lnTo>
                      <a:pt x="75" y="386"/>
                    </a:lnTo>
                    <a:lnTo>
                      <a:pt x="75" y="385"/>
                    </a:lnTo>
                    <a:lnTo>
                      <a:pt x="75" y="385"/>
                    </a:lnTo>
                    <a:lnTo>
                      <a:pt x="73" y="383"/>
                    </a:lnTo>
                    <a:lnTo>
                      <a:pt x="73" y="382"/>
                    </a:lnTo>
                    <a:lnTo>
                      <a:pt x="73" y="380"/>
                    </a:lnTo>
                    <a:lnTo>
                      <a:pt x="75" y="380"/>
                    </a:lnTo>
                    <a:lnTo>
                      <a:pt x="75" y="378"/>
                    </a:lnTo>
                    <a:lnTo>
                      <a:pt x="73" y="378"/>
                    </a:lnTo>
                    <a:lnTo>
                      <a:pt x="70" y="375"/>
                    </a:lnTo>
                    <a:lnTo>
                      <a:pt x="70" y="375"/>
                    </a:lnTo>
                    <a:lnTo>
                      <a:pt x="70" y="374"/>
                    </a:lnTo>
                    <a:lnTo>
                      <a:pt x="70" y="372"/>
                    </a:lnTo>
                    <a:lnTo>
                      <a:pt x="70" y="371"/>
                    </a:lnTo>
                    <a:lnTo>
                      <a:pt x="68" y="371"/>
                    </a:lnTo>
                    <a:lnTo>
                      <a:pt x="68" y="371"/>
                    </a:lnTo>
                    <a:lnTo>
                      <a:pt x="70" y="371"/>
                    </a:lnTo>
                    <a:lnTo>
                      <a:pt x="71" y="369"/>
                    </a:lnTo>
                    <a:lnTo>
                      <a:pt x="73" y="369"/>
                    </a:lnTo>
                    <a:lnTo>
                      <a:pt x="73" y="369"/>
                    </a:lnTo>
                    <a:lnTo>
                      <a:pt x="75" y="371"/>
                    </a:lnTo>
                    <a:lnTo>
                      <a:pt x="75" y="371"/>
                    </a:lnTo>
                    <a:lnTo>
                      <a:pt x="75" y="371"/>
                    </a:lnTo>
                    <a:lnTo>
                      <a:pt x="76" y="372"/>
                    </a:lnTo>
                    <a:lnTo>
                      <a:pt x="76" y="374"/>
                    </a:lnTo>
                    <a:lnTo>
                      <a:pt x="78" y="372"/>
                    </a:lnTo>
                    <a:lnTo>
                      <a:pt x="79" y="372"/>
                    </a:lnTo>
                    <a:lnTo>
                      <a:pt x="79" y="371"/>
                    </a:lnTo>
                    <a:lnTo>
                      <a:pt x="81" y="371"/>
                    </a:lnTo>
                    <a:lnTo>
                      <a:pt x="81" y="371"/>
                    </a:lnTo>
                    <a:lnTo>
                      <a:pt x="81" y="371"/>
                    </a:lnTo>
                    <a:lnTo>
                      <a:pt x="81" y="369"/>
                    </a:lnTo>
                    <a:lnTo>
                      <a:pt x="81" y="367"/>
                    </a:lnTo>
                    <a:lnTo>
                      <a:pt x="81" y="366"/>
                    </a:lnTo>
                    <a:lnTo>
                      <a:pt x="81" y="366"/>
                    </a:lnTo>
                    <a:lnTo>
                      <a:pt x="81" y="364"/>
                    </a:lnTo>
                    <a:lnTo>
                      <a:pt x="81" y="364"/>
                    </a:lnTo>
                    <a:lnTo>
                      <a:pt x="79" y="363"/>
                    </a:lnTo>
                    <a:lnTo>
                      <a:pt x="79" y="363"/>
                    </a:lnTo>
                    <a:lnTo>
                      <a:pt x="79" y="361"/>
                    </a:lnTo>
                    <a:lnTo>
                      <a:pt x="79" y="361"/>
                    </a:lnTo>
                    <a:lnTo>
                      <a:pt x="79" y="360"/>
                    </a:lnTo>
                    <a:lnTo>
                      <a:pt x="79" y="360"/>
                    </a:lnTo>
                    <a:lnTo>
                      <a:pt x="79" y="360"/>
                    </a:lnTo>
                    <a:lnTo>
                      <a:pt x="79" y="358"/>
                    </a:lnTo>
                    <a:lnTo>
                      <a:pt x="78" y="358"/>
                    </a:lnTo>
                    <a:lnTo>
                      <a:pt x="78" y="356"/>
                    </a:lnTo>
                    <a:lnTo>
                      <a:pt x="76" y="356"/>
                    </a:lnTo>
                    <a:lnTo>
                      <a:pt x="76" y="356"/>
                    </a:lnTo>
                    <a:lnTo>
                      <a:pt x="75" y="355"/>
                    </a:lnTo>
                    <a:lnTo>
                      <a:pt x="75" y="352"/>
                    </a:lnTo>
                    <a:lnTo>
                      <a:pt x="75" y="350"/>
                    </a:lnTo>
                    <a:lnTo>
                      <a:pt x="75" y="349"/>
                    </a:lnTo>
                    <a:lnTo>
                      <a:pt x="75" y="347"/>
                    </a:lnTo>
                    <a:lnTo>
                      <a:pt x="75" y="345"/>
                    </a:lnTo>
                    <a:lnTo>
                      <a:pt x="75" y="345"/>
                    </a:lnTo>
                    <a:lnTo>
                      <a:pt x="76" y="344"/>
                    </a:lnTo>
                    <a:lnTo>
                      <a:pt x="78" y="342"/>
                    </a:lnTo>
                    <a:lnTo>
                      <a:pt x="78" y="342"/>
                    </a:lnTo>
                    <a:lnTo>
                      <a:pt x="78" y="342"/>
                    </a:lnTo>
                    <a:lnTo>
                      <a:pt x="76" y="341"/>
                    </a:lnTo>
                    <a:lnTo>
                      <a:pt x="76" y="341"/>
                    </a:lnTo>
                    <a:lnTo>
                      <a:pt x="75" y="339"/>
                    </a:lnTo>
                    <a:lnTo>
                      <a:pt x="73" y="337"/>
                    </a:lnTo>
                    <a:lnTo>
                      <a:pt x="71" y="337"/>
                    </a:lnTo>
                    <a:lnTo>
                      <a:pt x="68" y="337"/>
                    </a:lnTo>
                    <a:lnTo>
                      <a:pt x="67" y="336"/>
                    </a:lnTo>
                    <a:lnTo>
                      <a:pt x="67" y="334"/>
                    </a:lnTo>
                    <a:lnTo>
                      <a:pt x="65" y="331"/>
                    </a:lnTo>
                    <a:lnTo>
                      <a:pt x="65" y="328"/>
                    </a:lnTo>
                    <a:lnTo>
                      <a:pt x="64" y="326"/>
                    </a:lnTo>
                    <a:lnTo>
                      <a:pt x="64" y="325"/>
                    </a:lnTo>
                    <a:lnTo>
                      <a:pt x="64" y="323"/>
                    </a:lnTo>
                    <a:lnTo>
                      <a:pt x="64" y="323"/>
                    </a:lnTo>
                    <a:lnTo>
                      <a:pt x="64" y="322"/>
                    </a:lnTo>
                    <a:lnTo>
                      <a:pt x="62" y="323"/>
                    </a:lnTo>
                    <a:lnTo>
                      <a:pt x="62" y="323"/>
                    </a:lnTo>
                    <a:lnTo>
                      <a:pt x="62" y="323"/>
                    </a:lnTo>
                    <a:lnTo>
                      <a:pt x="60" y="322"/>
                    </a:lnTo>
                    <a:lnTo>
                      <a:pt x="60" y="322"/>
                    </a:lnTo>
                    <a:lnTo>
                      <a:pt x="60" y="322"/>
                    </a:lnTo>
                    <a:lnTo>
                      <a:pt x="59" y="322"/>
                    </a:lnTo>
                    <a:lnTo>
                      <a:pt x="57" y="323"/>
                    </a:lnTo>
                    <a:lnTo>
                      <a:pt x="56" y="323"/>
                    </a:lnTo>
                    <a:lnTo>
                      <a:pt x="56" y="323"/>
                    </a:lnTo>
                    <a:lnTo>
                      <a:pt x="52" y="322"/>
                    </a:lnTo>
                    <a:lnTo>
                      <a:pt x="51" y="322"/>
                    </a:lnTo>
                    <a:lnTo>
                      <a:pt x="48" y="320"/>
                    </a:lnTo>
                    <a:lnTo>
                      <a:pt x="46" y="320"/>
                    </a:lnTo>
                    <a:lnTo>
                      <a:pt x="45" y="319"/>
                    </a:lnTo>
                    <a:lnTo>
                      <a:pt x="43" y="319"/>
                    </a:lnTo>
                    <a:lnTo>
                      <a:pt x="43" y="317"/>
                    </a:lnTo>
                    <a:lnTo>
                      <a:pt x="43" y="315"/>
                    </a:lnTo>
                    <a:lnTo>
                      <a:pt x="41" y="315"/>
                    </a:lnTo>
                    <a:lnTo>
                      <a:pt x="40" y="317"/>
                    </a:lnTo>
                    <a:lnTo>
                      <a:pt x="38" y="317"/>
                    </a:lnTo>
                    <a:lnTo>
                      <a:pt x="37" y="317"/>
                    </a:lnTo>
                    <a:lnTo>
                      <a:pt x="37" y="317"/>
                    </a:lnTo>
                    <a:lnTo>
                      <a:pt x="35" y="315"/>
                    </a:lnTo>
                    <a:lnTo>
                      <a:pt x="35" y="314"/>
                    </a:lnTo>
                    <a:lnTo>
                      <a:pt x="35" y="314"/>
                    </a:lnTo>
                    <a:lnTo>
                      <a:pt x="34" y="314"/>
                    </a:lnTo>
                    <a:lnTo>
                      <a:pt x="34" y="314"/>
                    </a:lnTo>
                    <a:lnTo>
                      <a:pt x="34" y="312"/>
                    </a:lnTo>
                    <a:lnTo>
                      <a:pt x="34" y="312"/>
                    </a:lnTo>
                    <a:lnTo>
                      <a:pt x="34" y="311"/>
                    </a:lnTo>
                    <a:lnTo>
                      <a:pt x="34" y="308"/>
                    </a:lnTo>
                    <a:lnTo>
                      <a:pt x="34" y="306"/>
                    </a:lnTo>
                    <a:lnTo>
                      <a:pt x="34" y="306"/>
                    </a:lnTo>
                    <a:lnTo>
                      <a:pt x="32" y="304"/>
                    </a:lnTo>
                    <a:lnTo>
                      <a:pt x="32" y="303"/>
                    </a:lnTo>
                    <a:lnTo>
                      <a:pt x="30" y="303"/>
                    </a:lnTo>
                    <a:lnTo>
                      <a:pt x="29" y="301"/>
                    </a:lnTo>
                    <a:lnTo>
                      <a:pt x="29" y="301"/>
                    </a:lnTo>
                    <a:lnTo>
                      <a:pt x="27" y="303"/>
                    </a:lnTo>
                    <a:lnTo>
                      <a:pt x="26" y="301"/>
                    </a:lnTo>
                    <a:lnTo>
                      <a:pt x="26" y="300"/>
                    </a:lnTo>
                    <a:lnTo>
                      <a:pt x="26" y="300"/>
                    </a:lnTo>
                    <a:lnTo>
                      <a:pt x="23" y="298"/>
                    </a:lnTo>
                    <a:lnTo>
                      <a:pt x="21" y="298"/>
                    </a:lnTo>
                    <a:lnTo>
                      <a:pt x="19" y="298"/>
                    </a:lnTo>
                    <a:lnTo>
                      <a:pt x="18" y="298"/>
                    </a:lnTo>
                    <a:lnTo>
                      <a:pt x="18" y="298"/>
                    </a:lnTo>
                    <a:lnTo>
                      <a:pt x="16" y="297"/>
                    </a:lnTo>
                    <a:lnTo>
                      <a:pt x="16" y="297"/>
                    </a:lnTo>
                    <a:lnTo>
                      <a:pt x="15" y="297"/>
                    </a:lnTo>
                    <a:lnTo>
                      <a:pt x="13" y="297"/>
                    </a:lnTo>
                    <a:lnTo>
                      <a:pt x="13" y="297"/>
                    </a:lnTo>
                    <a:lnTo>
                      <a:pt x="13" y="297"/>
                    </a:lnTo>
                    <a:lnTo>
                      <a:pt x="11" y="295"/>
                    </a:lnTo>
                    <a:lnTo>
                      <a:pt x="11" y="295"/>
                    </a:lnTo>
                    <a:lnTo>
                      <a:pt x="13" y="293"/>
                    </a:lnTo>
                    <a:lnTo>
                      <a:pt x="15" y="293"/>
                    </a:lnTo>
                    <a:lnTo>
                      <a:pt x="16" y="293"/>
                    </a:lnTo>
                    <a:lnTo>
                      <a:pt x="16" y="293"/>
                    </a:lnTo>
                    <a:lnTo>
                      <a:pt x="16" y="293"/>
                    </a:lnTo>
                    <a:lnTo>
                      <a:pt x="18" y="293"/>
                    </a:lnTo>
                    <a:lnTo>
                      <a:pt x="18" y="293"/>
                    </a:lnTo>
                    <a:lnTo>
                      <a:pt x="19" y="293"/>
                    </a:lnTo>
                    <a:lnTo>
                      <a:pt x="19" y="293"/>
                    </a:lnTo>
                    <a:lnTo>
                      <a:pt x="21" y="292"/>
                    </a:lnTo>
                    <a:lnTo>
                      <a:pt x="21" y="292"/>
                    </a:lnTo>
                    <a:lnTo>
                      <a:pt x="21" y="290"/>
                    </a:lnTo>
                    <a:lnTo>
                      <a:pt x="19" y="289"/>
                    </a:lnTo>
                    <a:lnTo>
                      <a:pt x="19" y="289"/>
                    </a:lnTo>
                    <a:lnTo>
                      <a:pt x="18" y="287"/>
                    </a:lnTo>
                    <a:lnTo>
                      <a:pt x="19" y="285"/>
                    </a:lnTo>
                    <a:lnTo>
                      <a:pt x="19" y="284"/>
                    </a:lnTo>
                    <a:lnTo>
                      <a:pt x="19" y="284"/>
                    </a:lnTo>
                    <a:lnTo>
                      <a:pt x="18" y="284"/>
                    </a:lnTo>
                    <a:lnTo>
                      <a:pt x="18" y="282"/>
                    </a:lnTo>
                    <a:lnTo>
                      <a:pt x="18" y="281"/>
                    </a:lnTo>
                    <a:lnTo>
                      <a:pt x="16" y="279"/>
                    </a:lnTo>
                    <a:lnTo>
                      <a:pt x="16" y="278"/>
                    </a:lnTo>
                    <a:lnTo>
                      <a:pt x="16" y="276"/>
                    </a:lnTo>
                    <a:lnTo>
                      <a:pt x="18" y="274"/>
                    </a:lnTo>
                    <a:lnTo>
                      <a:pt x="18" y="273"/>
                    </a:lnTo>
                    <a:lnTo>
                      <a:pt x="16" y="273"/>
                    </a:lnTo>
                    <a:lnTo>
                      <a:pt x="13" y="271"/>
                    </a:lnTo>
                    <a:lnTo>
                      <a:pt x="10" y="270"/>
                    </a:lnTo>
                    <a:lnTo>
                      <a:pt x="8" y="270"/>
                    </a:lnTo>
                    <a:lnTo>
                      <a:pt x="7" y="270"/>
                    </a:lnTo>
                    <a:lnTo>
                      <a:pt x="7" y="271"/>
                    </a:lnTo>
                    <a:lnTo>
                      <a:pt x="5" y="271"/>
                    </a:lnTo>
                    <a:lnTo>
                      <a:pt x="5" y="271"/>
                    </a:lnTo>
                    <a:lnTo>
                      <a:pt x="4" y="271"/>
                    </a:lnTo>
                    <a:lnTo>
                      <a:pt x="2" y="271"/>
                    </a:lnTo>
                    <a:lnTo>
                      <a:pt x="2" y="270"/>
                    </a:lnTo>
                    <a:lnTo>
                      <a:pt x="2" y="267"/>
                    </a:lnTo>
                    <a:lnTo>
                      <a:pt x="0" y="267"/>
                    </a:lnTo>
                    <a:lnTo>
                      <a:pt x="2" y="267"/>
                    </a:lnTo>
                    <a:lnTo>
                      <a:pt x="2" y="265"/>
                    </a:lnTo>
                    <a:lnTo>
                      <a:pt x="2" y="265"/>
                    </a:lnTo>
                    <a:lnTo>
                      <a:pt x="2" y="265"/>
                    </a:lnTo>
                    <a:lnTo>
                      <a:pt x="2" y="263"/>
                    </a:lnTo>
                    <a:lnTo>
                      <a:pt x="2" y="263"/>
                    </a:lnTo>
                    <a:lnTo>
                      <a:pt x="0" y="262"/>
                    </a:lnTo>
                    <a:lnTo>
                      <a:pt x="0" y="260"/>
                    </a:lnTo>
                    <a:lnTo>
                      <a:pt x="0" y="259"/>
                    </a:lnTo>
                    <a:lnTo>
                      <a:pt x="0" y="257"/>
                    </a:lnTo>
                    <a:lnTo>
                      <a:pt x="0" y="257"/>
                    </a:lnTo>
                    <a:lnTo>
                      <a:pt x="2" y="256"/>
                    </a:lnTo>
                    <a:lnTo>
                      <a:pt x="4" y="256"/>
                    </a:lnTo>
                    <a:lnTo>
                      <a:pt x="4" y="256"/>
                    </a:lnTo>
                    <a:lnTo>
                      <a:pt x="4" y="254"/>
                    </a:lnTo>
                    <a:lnTo>
                      <a:pt x="4" y="254"/>
                    </a:lnTo>
                    <a:lnTo>
                      <a:pt x="4" y="252"/>
                    </a:lnTo>
                    <a:lnTo>
                      <a:pt x="4" y="251"/>
                    </a:lnTo>
                    <a:lnTo>
                      <a:pt x="4" y="251"/>
                    </a:lnTo>
                    <a:lnTo>
                      <a:pt x="4" y="251"/>
                    </a:lnTo>
                    <a:lnTo>
                      <a:pt x="4" y="249"/>
                    </a:lnTo>
                    <a:lnTo>
                      <a:pt x="5" y="248"/>
                    </a:lnTo>
                    <a:lnTo>
                      <a:pt x="5" y="246"/>
                    </a:lnTo>
                    <a:lnTo>
                      <a:pt x="5" y="246"/>
                    </a:lnTo>
                    <a:lnTo>
                      <a:pt x="7" y="246"/>
                    </a:lnTo>
                    <a:lnTo>
                      <a:pt x="8" y="246"/>
                    </a:lnTo>
                    <a:lnTo>
                      <a:pt x="11" y="245"/>
                    </a:lnTo>
                    <a:lnTo>
                      <a:pt x="15" y="243"/>
                    </a:lnTo>
                    <a:lnTo>
                      <a:pt x="15" y="241"/>
                    </a:lnTo>
                    <a:lnTo>
                      <a:pt x="16" y="241"/>
                    </a:lnTo>
                    <a:lnTo>
                      <a:pt x="18" y="241"/>
                    </a:lnTo>
                    <a:lnTo>
                      <a:pt x="18" y="241"/>
                    </a:lnTo>
                    <a:lnTo>
                      <a:pt x="18" y="240"/>
                    </a:lnTo>
                    <a:lnTo>
                      <a:pt x="18" y="240"/>
                    </a:lnTo>
                    <a:lnTo>
                      <a:pt x="18" y="238"/>
                    </a:lnTo>
                    <a:lnTo>
                      <a:pt x="18" y="238"/>
                    </a:lnTo>
                    <a:lnTo>
                      <a:pt x="19" y="240"/>
                    </a:lnTo>
                    <a:lnTo>
                      <a:pt x="21" y="240"/>
                    </a:lnTo>
                    <a:lnTo>
                      <a:pt x="24" y="240"/>
                    </a:lnTo>
                    <a:lnTo>
                      <a:pt x="27" y="237"/>
                    </a:lnTo>
                    <a:lnTo>
                      <a:pt x="27" y="237"/>
                    </a:lnTo>
                    <a:lnTo>
                      <a:pt x="29" y="237"/>
                    </a:lnTo>
                    <a:lnTo>
                      <a:pt x="29" y="238"/>
                    </a:lnTo>
                    <a:lnTo>
                      <a:pt x="29" y="241"/>
                    </a:lnTo>
                    <a:lnTo>
                      <a:pt x="30" y="241"/>
                    </a:lnTo>
                    <a:lnTo>
                      <a:pt x="32" y="241"/>
                    </a:lnTo>
                    <a:lnTo>
                      <a:pt x="35" y="241"/>
                    </a:lnTo>
                    <a:lnTo>
                      <a:pt x="35" y="241"/>
                    </a:lnTo>
                    <a:lnTo>
                      <a:pt x="37" y="241"/>
                    </a:lnTo>
                    <a:lnTo>
                      <a:pt x="37" y="240"/>
                    </a:lnTo>
                    <a:lnTo>
                      <a:pt x="38" y="240"/>
                    </a:lnTo>
                    <a:lnTo>
                      <a:pt x="38" y="241"/>
                    </a:lnTo>
                    <a:lnTo>
                      <a:pt x="40" y="240"/>
                    </a:lnTo>
                    <a:lnTo>
                      <a:pt x="41" y="240"/>
                    </a:lnTo>
                    <a:lnTo>
                      <a:pt x="41" y="238"/>
                    </a:lnTo>
                    <a:lnTo>
                      <a:pt x="43" y="237"/>
                    </a:lnTo>
                    <a:lnTo>
                      <a:pt x="43" y="237"/>
                    </a:lnTo>
                    <a:lnTo>
                      <a:pt x="43" y="235"/>
                    </a:lnTo>
                    <a:lnTo>
                      <a:pt x="45" y="233"/>
                    </a:lnTo>
                    <a:lnTo>
                      <a:pt x="45" y="233"/>
                    </a:lnTo>
                    <a:lnTo>
                      <a:pt x="46" y="230"/>
                    </a:lnTo>
                    <a:lnTo>
                      <a:pt x="48" y="230"/>
                    </a:lnTo>
                    <a:lnTo>
                      <a:pt x="49" y="229"/>
                    </a:lnTo>
                    <a:lnTo>
                      <a:pt x="51" y="230"/>
                    </a:lnTo>
                    <a:lnTo>
                      <a:pt x="52" y="230"/>
                    </a:lnTo>
                    <a:lnTo>
                      <a:pt x="57" y="230"/>
                    </a:lnTo>
                    <a:lnTo>
                      <a:pt x="59" y="230"/>
                    </a:lnTo>
                    <a:lnTo>
                      <a:pt x="60" y="229"/>
                    </a:lnTo>
                    <a:lnTo>
                      <a:pt x="62" y="229"/>
                    </a:lnTo>
                    <a:lnTo>
                      <a:pt x="65" y="229"/>
                    </a:lnTo>
                    <a:lnTo>
                      <a:pt x="68" y="226"/>
                    </a:lnTo>
                    <a:lnTo>
                      <a:pt x="68" y="224"/>
                    </a:lnTo>
                    <a:lnTo>
                      <a:pt x="68" y="224"/>
                    </a:lnTo>
                    <a:lnTo>
                      <a:pt x="70" y="222"/>
                    </a:lnTo>
                    <a:lnTo>
                      <a:pt x="71" y="222"/>
                    </a:lnTo>
                    <a:lnTo>
                      <a:pt x="75" y="221"/>
                    </a:lnTo>
                    <a:lnTo>
                      <a:pt x="79" y="218"/>
                    </a:lnTo>
                    <a:lnTo>
                      <a:pt x="82" y="216"/>
                    </a:lnTo>
                    <a:lnTo>
                      <a:pt x="82" y="216"/>
                    </a:lnTo>
                    <a:lnTo>
                      <a:pt x="86" y="216"/>
                    </a:lnTo>
                    <a:lnTo>
                      <a:pt x="89" y="215"/>
                    </a:lnTo>
                    <a:lnTo>
                      <a:pt x="90" y="213"/>
                    </a:lnTo>
                    <a:lnTo>
                      <a:pt x="90" y="213"/>
                    </a:lnTo>
                    <a:lnTo>
                      <a:pt x="95" y="213"/>
                    </a:lnTo>
                    <a:lnTo>
                      <a:pt x="95" y="211"/>
                    </a:lnTo>
                    <a:lnTo>
                      <a:pt x="95" y="211"/>
                    </a:lnTo>
                    <a:lnTo>
                      <a:pt x="95" y="211"/>
                    </a:lnTo>
                    <a:lnTo>
                      <a:pt x="95" y="210"/>
                    </a:lnTo>
                    <a:lnTo>
                      <a:pt x="95" y="210"/>
                    </a:lnTo>
                    <a:lnTo>
                      <a:pt x="97" y="208"/>
                    </a:lnTo>
                    <a:lnTo>
                      <a:pt x="97" y="208"/>
                    </a:lnTo>
                    <a:lnTo>
                      <a:pt x="95" y="207"/>
                    </a:lnTo>
                    <a:lnTo>
                      <a:pt x="95" y="204"/>
                    </a:lnTo>
                    <a:lnTo>
                      <a:pt x="95" y="202"/>
                    </a:lnTo>
                    <a:lnTo>
                      <a:pt x="95" y="202"/>
                    </a:lnTo>
                    <a:lnTo>
                      <a:pt x="95" y="200"/>
                    </a:lnTo>
                    <a:lnTo>
                      <a:pt x="97" y="199"/>
                    </a:lnTo>
                    <a:lnTo>
                      <a:pt x="98" y="199"/>
                    </a:lnTo>
                    <a:lnTo>
                      <a:pt x="100" y="197"/>
                    </a:lnTo>
                    <a:lnTo>
                      <a:pt x="100" y="197"/>
                    </a:lnTo>
                    <a:lnTo>
                      <a:pt x="98" y="197"/>
                    </a:lnTo>
                    <a:lnTo>
                      <a:pt x="98" y="196"/>
                    </a:lnTo>
                    <a:lnTo>
                      <a:pt x="98" y="196"/>
                    </a:lnTo>
                    <a:lnTo>
                      <a:pt x="98" y="196"/>
                    </a:lnTo>
                    <a:lnTo>
                      <a:pt x="98" y="194"/>
                    </a:lnTo>
                    <a:lnTo>
                      <a:pt x="100" y="194"/>
                    </a:lnTo>
                    <a:lnTo>
                      <a:pt x="101" y="193"/>
                    </a:lnTo>
                    <a:lnTo>
                      <a:pt x="103" y="194"/>
                    </a:lnTo>
                    <a:lnTo>
                      <a:pt x="103" y="194"/>
                    </a:lnTo>
                    <a:lnTo>
                      <a:pt x="103" y="193"/>
                    </a:lnTo>
                    <a:lnTo>
                      <a:pt x="103" y="193"/>
                    </a:lnTo>
                    <a:lnTo>
                      <a:pt x="103" y="191"/>
                    </a:lnTo>
                    <a:lnTo>
                      <a:pt x="101" y="189"/>
                    </a:lnTo>
                    <a:lnTo>
                      <a:pt x="101" y="189"/>
                    </a:lnTo>
                    <a:lnTo>
                      <a:pt x="103" y="188"/>
                    </a:lnTo>
                    <a:lnTo>
                      <a:pt x="101" y="186"/>
                    </a:lnTo>
                    <a:lnTo>
                      <a:pt x="101" y="183"/>
                    </a:lnTo>
                    <a:lnTo>
                      <a:pt x="100" y="180"/>
                    </a:lnTo>
                    <a:lnTo>
                      <a:pt x="98" y="178"/>
                    </a:lnTo>
                    <a:lnTo>
                      <a:pt x="98" y="177"/>
                    </a:lnTo>
                    <a:lnTo>
                      <a:pt x="97" y="177"/>
                    </a:lnTo>
                    <a:lnTo>
                      <a:pt x="97" y="175"/>
                    </a:lnTo>
                    <a:lnTo>
                      <a:pt x="98" y="174"/>
                    </a:lnTo>
                    <a:lnTo>
                      <a:pt x="97" y="172"/>
                    </a:lnTo>
                    <a:lnTo>
                      <a:pt x="97" y="170"/>
                    </a:lnTo>
                    <a:lnTo>
                      <a:pt x="97" y="169"/>
                    </a:lnTo>
                    <a:lnTo>
                      <a:pt x="98" y="167"/>
                    </a:lnTo>
                    <a:lnTo>
                      <a:pt x="98" y="166"/>
                    </a:lnTo>
                    <a:lnTo>
                      <a:pt x="98" y="166"/>
                    </a:lnTo>
                    <a:lnTo>
                      <a:pt x="98" y="166"/>
                    </a:lnTo>
                    <a:lnTo>
                      <a:pt x="100" y="166"/>
                    </a:lnTo>
                    <a:lnTo>
                      <a:pt x="98" y="164"/>
                    </a:lnTo>
                    <a:lnTo>
                      <a:pt x="98" y="164"/>
                    </a:lnTo>
                    <a:lnTo>
                      <a:pt x="97" y="164"/>
                    </a:lnTo>
                    <a:lnTo>
                      <a:pt x="93" y="164"/>
                    </a:lnTo>
                    <a:lnTo>
                      <a:pt x="92" y="164"/>
                    </a:lnTo>
                    <a:lnTo>
                      <a:pt x="92" y="163"/>
                    </a:lnTo>
                    <a:lnTo>
                      <a:pt x="90" y="163"/>
                    </a:lnTo>
                    <a:lnTo>
                      <a:pt x="90" y="163"/>
                    </a:lnTo>
                    <a:lnTo>
                      <a:pt x="92" y="161"/>
                    </a:lnTo>
                    <a:lnTo>
                      <a:pt x="93" y="159"/>
                    </a:lnTo>
                    <a:lnTo>
                      <a:pt x="95" y="159"/>
                    </a:lnTo>
                    <a:lnTo>
                      <a:pt x="98" y="159"/>
                    </a:lnTo>
                    <a:lnTo>
                      <a:pt x="100" y="158"/>
                    </a:lnTo>
                    <a:lnTo>
                      <a:pt x="101" y="158"/>
                    </a:lnTo>
                    <a:lnTo>
                      <a:pt x="103" y="158"/>
                    </a:lnTo>
                    <a:lnTo>
                      <a:pt x="105" y="158"/>
                    </a:lnTo>
                    <a:lnTo>
                      <a:pt x="108" y="158"/>
                    </a:lnTo>
                    <a:lnTo>
                      <a:pt x="111" y="156"/>
                    </a:lnTo>
                    <a:lnTo>
                      <a:pt x="116" y="155"/>
                    </a:lnTo>
                    <a:lnTo>
                      <a:pt x="117" y="155"/>
                    </a:lnTo>
                    <a:lnTo>
                      <a:pt x="117" y="155"/>
                    </a:lnTo>
                    <a:lnTo>
                      <a:pt x="119" y="156"/>
                    </a:lnTo>
                    <a:lnTo>
                      <a:pt x="119" y="156"/>
                    </a:lnTo>
                    <a:lnTo>
                      <a:pt x="120" y="158"/>
                    </a:lnTo>
                    <a:lnTo>
                      <a:pt x="120" y="158"/>
                    </a:lnTo>
                    <a:lnTo>
                      <a:pt x="123" y="156"/>
                    </a:lnTo>
                    <a:lnTo>
                      <a:pt x="125" y="156"/>
                    </a:lnTo>
                    <a:lnTo>
                      <a:pt x="127" y="156"/>
                    </a:lnTo>
                    <a:lnTo>
                      <a:pt x="127" y="158"/>
                    </a:lnTo>
                    <a:lnTo>
                      <a:pt x="128" y="158"/>
                    </a:lnTo>
                    <a:lnTo>
                      <a:pt x="128" y="158"/>
                    </a:lnTo>
                    <a:lnTo>
                      <a:pt x="130" y="158"/>
                    </a:lnTo>
                    <a:lnTo>
                      <a:pt x="130" y="156"/>
                    </a:lnTo>
                    <a:lnTo>
                      <a:pt x="130" y="155"/>
                    </a:lnTo>
                    <a:lnTo>
                      <a:pt x="130" y="153"/>
                    </a:lnTo>
                    <a:lnTo>
                      <a:pt x="130" y="153"/>
                    </a:lnTo>
                    <a:lnTo>
                      <a:pt x="130" y="153"/>
                    </a:lnTo>
                    <a:lnTo>
                      <a:pt x="128" y="152"/>
                    </a:lnTo>
                    <a:lnTo>
                      <a:pt x="127" y="152"/>
                    </a:lnTo>
                    <a:lnTo>
                      <a:pt x="125" y="150"/>
                    </a:lnTo>
                    <a:lnTo>
                      <a:pt x="125" y="150"/>
                    </a:lnTo>
                    <a:lnTo>
                      <a:pt x="127" y="148"/>
                    </a:lnTo>
                    <a:lnTo>
                      <a:pt x="127" y="145"/>
                    </a:lnTo>
                    <a:lnTo>
                      <a:pt x="128" y="142"/>
                    </a:lnTo>
                    <a:lnTo>
                      <a:pt x="130" y="139"/>
                    </a:lnTo>
                    <a:lnTo>
                      <a:pt x="131" y="136"/>
                    </a:lnTo>
                    <a:lnTo>
                      <a:pt x="133" y="131"/>
                    </a:lnTo>
                    <a:lnTo>
                      <a:pt x="134" y="125"/>
                    </a:lnTo>
                    <a:lnTo>
                      <a:pt x="136" y="123"/>
                    </a:lnTo>
                    <a:lnTo>
                      <a:pt x="136" y="122"/>
                    </a:lnTo>
                    <a:lnTo>
                      <a:pt x="136" y="122"/>
                    </a:lnTo>
                    <a:lnTo>
                      <a:pt x="138" y="120"/>
                    </a:lnTo>
                    <a:lnTo>
                      <a:pt x="138" y="122"/>
                    </a:lnTo>
                    <a:lnTo>
                      <a:pt x="142" y="122"/>
                    </a:lnTo>
                    <a:lnTo>
                      <a:pt x="146" y="123"/>
                    </a:lnTo>
                    <a:lnTo>
                      <a:pt x="146" y="123"/>
                    </a:lnTo>
                    <a:lnTo>
                      <a:pt x="147" y="125"/>
                    </a:lnTo>
                    <a:lnTo>
                      <a:pt x="150" y="125"/>
                    </a:lnTo>
                    <a:lnTo>
                      <a:pt x="152" y="125"/>
                    </a:lnTo>
                    <a:lnTo>
                      <a:pt x="153" y="125"/>
                    </a:lnTo>
                    <a:lnTo>
                      <a:pt x="155" y="125"/>
                    </a:lnTo>
                    <a:lnTo>
                      <a:pt x="158" y="125"/>
                    </a:lnTo>
                    <a:lnTo>
                      <a:pt x="158" y="125"/>
                    </a:lnTo>
                    <a:lnTo>
                      <a:pt x="160" y="125"/>
                    </a:lnTo>
                    <a:lnTo>
                      <a:pt x="160" y="125"/>
                    </a:lnTo>
                    <a:lnTo>
                      <a:pt x="161" y="126"/>
                    </a:lnTo>
                    <a:lnTo>
                      <a:pt x="161" y="128"/>
                    </a:lnTo>
                    <a:lnTo>
                      <a:pt x="163" y="126"/>
                    </a:lnTo>
                    <a:lnTo>
                      <a:pt x="164" y="126"/>
                    </a:lnTo>
                    <a:lnTo>
                      <a:pt x="166" y="125"/>
                    </a:lnTo>
                    <a:lnTo>
                      <a:pt x="168" y="123"/>
                    </a:lnTo>
                    <a:lnTo>
                      <a:pt x="169" y="123"/>
                    </a:lnTo>
                    <a:lnTo>
                      <a:pt x="171" y="123"/>
                    </a:lnTo>
                    <a:lnTo>
                      <a:pt x="172" y="122"/>
                    </a:lnTo>
                    <a:lnTo>
                      <a:pt x="172" y="120"/>
                    </a:lnTo>
                    <a:lnTo>
                      <a:pt x="174" y="120"/>
                    </a:lnTo>
                    <a:lnTo>
                      <a:pt x="174" y="118"/>
                    </a:lnTo>
                    <a:lnTo>
                      <a:pt x="174" y="117"/>
                    </a:lnTo>
                    <a:lnTo>
                      <a:pt x="172" y="115"/>
                    </a:lnTo>
                    <a:lnTo>
                      <a:pt x="172" y="114"/>
                    </a:lnTo>
                    <a:lnTo>
                      <a:pt x="172" y="111"/>
                    </a:lnTo>
                    <a:lnTo>
                      <a:pt x="172" y="107"/>
                    </a:lnTo>
                    <a:lnTo>
                      <a:pt x="172" y="104"/>
                    </a:lnTo>
                    <a:lnTo>
                      <a:pt x="174" y="103"/>
                    </a:lnTo>
                    <a:lnTo>
                      <a:pt x="174" y="101"/>
                    </a:lnTo>
                    <a:lnTo>
                      <a:pt x="174" y="100"/>
                    </a:lnTo>
                    <a:lnTo>
                      <a:pt x="175" y="100"/>
                    </a:lnTo>
                    <a:lnTo>
                      <a:pt x="177" y="98"/>
                    </a:lnTo>
                    <a:lnTo>
                      <a:pt x="180" y="98"/>
                    </a:lnTo>
                    <a:lnTo>
                      <a:pt x="183" y="98"/>
                    </a:lnTo>
                    <a:lnTo>
                      <a:pt x="185" y="96"/>
                    </a:lnTo>
                    <a:lnTo>
                      <a:pt x="187" y="96"/>
                    </a:lnTo>
                    <a:lnTo>
                      <a:pt x="187" y="96"/>
                    </a:lnTo>
                    <a:lnTo>
                      <a:pt x="188" y="95"/>
                    </a:lnTo>
                    <a:lnTo>
                      <a:pt x="190" y="93"/>
                    </a:lnTo>
                    <a:lnTo>
                      <a:pt x="190" y="90"/>
                    </a:lnTo>
                    <a:lnTo>
                      <a:pt x="190" y="89"/>
                    </a:lnTo>
                    <a:lnTo>
                      <a:pt x="190" y="87"/>
                    </a:lnTo>
                    <a:lnTo>
                      <a:pt x="191" y="87"/>
                    </a:lnTo>
                    <a:lnTo>
                      <a:pt x="191" y="85"/>
                    </a:lnTo>
                    <a:lnTo>
                      <a:pt x="193" y="85"/>
                    </a:lnTo>
                    <a:lnTo>
                      <a:pt x="194" y="85"/>
                    </a:lnTo>
                    <a:lnTo>
                      <a:pt x="196" y="85"/>
                    </a:lnTo>
                    <a:lnTo>
                      <a:pt x="198" y="85"/>
                    </a:lnTo>
                    <a:lnTo>
                      <a:pt x="199" y="85"/>
                    </a:lnTo>
                    <a:lnTo>
                      <a:pt x="201" y="85"/>
                    </a:lnTo>
                    <a:lnTo>
                      <a:pt x="201" y="85"/>
                    </a:lnTo>
                    <a:lnTo>
                      <a:pt x="202" y="85"/>
                    </a:lnTo>
                    <a:lnTo>
                      <a:pt x="204" y="85"/>
                    </a:lnTo>
                    <a:lnTo>
                      <a:pt x="204" y="84"/>
                    </a:lnTo>
                    <a:lnTo>
                      <a:pt x="205" y="84"/>
                    </a:lnTo>
                    <a:lnTo>
                      <a:pt x="205" y="85"/>
                    </a:lnTo>
                    <a:lnTo>
                      <a:pt x="205" y="85"/>
                    </a:lnTo>
                    <a:lnTo>
                      <a:pt x="205" y="87"/>
                    </a:lnTo>
                    <a:lnTo>
                      <a:pt x="205" y="87"/>
                    </a:lnTo>
                    <a:lnTo>
                      <a:pt x="205" y="89"/>
                    </a:lnTo>
                    <a:lnTo>
                      <a:pt x="205" y="89"/>
                    </a:lnTo>
                    <a:lnTo>
                      <a:pt x="204" y="89"/>
                    </a:lnTo>
                    <a:lnTo>
                      <a:pt x="204" y="90"/>
                    </a:lnTo>
                    <a:lnTo>
                      <a:pt x="205" y="90"/>
                    </a:lnTo>
                    <a:lnTo>
                      <a:pt x="205" y="92"/>
                    </a:lnTo>
                    <a:lnTo>
                      <a:pt x="207" y="92"/>
                    </a:lnTo>
                    <a:lnTo>
                      <a:pt x="209" y="92"/>
                    </a:lnTo>
                    <a:lnTo>
                      <a:pt x="209" y="93"/>
                    </a:lnTo>
                    <a:lnTo>
                      <a:pt x="209" y="93"/>
                    </a:lnTo>
                    <a:lnTo>
                      <a:pt x="209" y="95"/>
                    </a:lnTo>
                    <a:lnTo>
                      <a:pt x="207" y="95"/>
                    </a:lnTo>
                    <a:lnTo>
                      <a:pt x="207" y="95"/>
                    </a:lnTo>
                    <a:lnTo>
                      <a:pt x="207" y="96"/>
                    </a:lnTo>
                    <a:lnTo>
                      <a:pt x="209" y="96"/>
                    </a:lnTo>
                    <a:lnTo>
                      <a:pt x="210" y="96"/>
                    </a:lnTo>
                    <a:lnTo>
                      <a:pt x="212" y="98"/>
                    </a:lnTo>
                    <a:lnTo>
                      <a:pt x="213" y="98"/>
                    </a:lnTo>
                    <a:lnTo>
                      <a:pt x="215" y="100"/>
                    </a:lnTo>
                    <a:lnTo>
                      <a:pt x="216" y="100"/>
                    </a:lnTo>
                    <a:lnTo>
                      <a:pt x="216" y="101"/>
                    </a:lnTo>
                    <a:lnTo>
                      <a:pt x="218" y="103"/>
                    </a:lnTo>
                    <a:lnTo>
                      <a:pt x="220" y="104"/>
                    </a:lnTo>
                    <a:lnTo>
                      <a:pt x="221" y="104"/>
                    </a:lnTo>
                    <a:lnTo>
                      <a:pt x="221" y="104"/>
                    </a:lnTo>
                    <a:lnTo>
                      <a:pt x="223" y="106"/>
                    </a:lnTo>
                    <a:lnTo>
                      <a:pt x="224" y="106"/>
                    </a:lnTo>
                    <a:lnTo>
                      <a:pt x="226" y="106"/>
                    </a:lnTo>
                    <a:lnTo>
                      <a:pt x="227" y="106"/>
                    </a:lnTo>
                    <a:lnTo>
                      <a:pt x="229" y="106"/>
                    </a:lnTo>
                    <a:lnTo>
                      <a:pt x="231" y="106"/>
                    </a:lnTo>
                    <a:lnTo>
                      <a:pt x="232" y="107"/>
                    </a:lnTo>
                    <a:lnTo>
                      <a:pt x="232" y="107"/>
                    </a:lnTo>
                    <a:lnTo>
                      <a:pt x="232" y="109"/>
                    </a:lnTo>
                    <a:lnTo>
                      <a:pt x="234" y="109"/>
                    </a:lnTo>
                    <a:lnTo>
                      <a:pt x="234" y="109"/>
                    </a:lnTo>
                    <a:lnTo>
                      <a:pt x="235" y="109"/>
                    </a:lnTo>
                    <a:lnTo>
                      <a:pt x="237" y="107"/>
                    </a:lnTo>
                    <a:lnTo>
                      <a:pt x="237" y="107"/>
                    </a:lnTo>
                    <a:lnTo>
                      <a:pt x="237" y="109"/>
                    </a:lnTo>
                    <a:lnTo>
                      <a:pt x="237" y="109"/>
                    </a:lnTo>
                    <a:lnTo>
                      <a:pt x="239" y="111"/>
                    </a:lnTo>
                    <a:lnTo>
                      <a:pt x="240" y="112"/>
                    </a:lnTo>
                    <a:lnTo>
                      <a:pt x="242" y="112"/>
                    </a:lnTo>
                    <a:lnTo>
                      <a:pt x="242" y="112"/>
                    </a:lnTo>
                    <a:lnTo>
                      <a:pt x="242" y="114"/>
                    </a:lnTo>
                    <a:lnTo>
                      <a:pt x="242" y="114"/>
                    </a:lnTo>
                    <a:lnTo>
                      <a:pt x="243" y="115"/>
                    </a:lnTo>
                    <a:lnTo>
                      <a:pt x="243" y="117"/>
                    </a:lnTo>
                    <a:lnTo>
                      <a:pt x="243" y="118"/>
                    </a:lnTo>
                    <a:lnTo>
                      <a:pt x="243" y="118"/>
                    </a:lnTo>
                    <a:lnTo>
                      <a:pt x="245" y="120"/>
                    </a:lnTo>
                    <a:lnTo>
                      <a:pt x="246" y="123"/>
                    </a:lnTo>
                    <a:lnTo>
                      <a:pt x="246" y="125"/>
                    </a:lnTo>
                    <a:lnTo>
                      <a:pt x="248" y="125"/>
                    </a:lnTo>
                    <a:lnTo>
                      <a:pt x="250" y="125"/>
                    </a:lnTo>
                    <a:lnTo>
                      <a:pt x="250" y="126"/>
                    </a:lnTo>
                    <a:lnTo>
                      <a:pt x="251" y="130"/>
                    </a:lnTo>
                    <a:lnTo>
                      <a:pt x="251" y="131"/>
                    </a:lnTo>
                    <a:lnTo>
                      <a:pt x="251" y="131"/>
                    </a:lnTo>
                    <a:lnTo>
                      <a:pt x="251" y="133"/>
                    </a:lnTo>
                    <a:lnTo>
                      <a:pt x="251" y="133"/>
                    </a:lnTo>
                    <a:lnTo>
                      <a:pt x="251" y="136"/>
                    </a:lnTo>
                    <a:lnTo>
                      <a:pt x="250" y="136"/>
                    </a:lnTo>
                    <a:lnTo>
                      <a:pt x="250" y="137"/>
                    </a:lnTo>
                    <a:lnTo>
                      <a:pt x="251" y="139"/>
                    </a:lnTo>
                    <a:lnTo>
                      <a:pt x="251" y="141"/>
                    </a:lnTo>
                    <a:lnTo>
                      <a:pt x="251" y="142"/>
                    </a:lnTo>
                    <a:lnTo>
                      <a:pt x="251" y="142"/>
                    </a:lnTo>
                    <a:lnTo>
                      <a:pt x="250" y="144"/>
                    </a:lnTo>
                    <a:lnTo>
                      <a:pt x="250" y="144"/>
                    </a:lnTo>
                    <a:lnTo>
                      <a:pt x="248" y="145"/>
                    </a:lnTo>
                    <a:lnTo>
                      <a:pt x="246" y="147"/>
                    </a:lnTo>
                    <a:lnTo>
                      <a:pt x="246" y="150"/>
                    </a:lnTo>
                    <a:lnTo>
                      <a:pt x="246" y="152"/>
                    </a:lnTo>
                    <a:lnTo>
                      <a:pt x="246" y="152"/>
                    </a:lnTo>
                    <a:lnTo>
                      <a:pt x="248" y="153"/>
                    </a:lnTo>
                    <a:lnTo>
                      <a:pt x="248" y="153"/>
                    </a:lnTo>
                    <a:lnTo>
                      <a:pt x="250" y="156"/>
                    </a:lnTo>
                    <a:lnTo>
                      <a:pt x="250" y="156"/>
                    </a:lnTo>
                    <a:lnTo>
                      <a:pt x="250" y="156"/>
                    </a:lnTo>
                    <a:lnTo>
                      <a:pt x="251" y="156"/>
                    </a:lnTo>
                    <a:lnTo>
                      <a:pt x="253" y="156"/>
                    </a:lnTo>
                    <a:lnTo>
                      <a:pt x="253" y="156"/>
                    </a:lnTo>
                    <a:lnTo>
                      <a:pt x="254" y="158"/>
                    </a:lnTo>
                    <a:lnTo>
                      <a:pt x="256" y="158"/>
                    </a:lnTo>
                    <a:lnTo>
                      <a:pt x="257" y="158"/>
                    </a:lnTo>
                    <a:lnTo>
                      <a:pt x="259" y="158"/>
                    </a:lnTo>
                    <a:lnTo>
                      <a:pt x="259" y="159"/>
                    </a:lnTo>
                    <a:lnTo>
                      <a:pt x="262" y="159"/>
                    </a:lnTo>
                    <a:lnTo>
                      <a:pt x="264" y="159"/>
                    </a:lnTo>
                    <a:lnTo>
                      <a:pt x="265" y="159"/>
                    </a:lnTo>
                    <a:lnTo>
                      <a:pt x="268" y="159"/>
                    </a:lnTo>
                    <a:lnTo>
                      <a:pt x="272" y="159"/>
                    </a:lnTo>
                    <a:lnTo>
                      <a:pt x="275" y="159"/>
                    </a:lnTo>
                    <a:lnTo>
                      <a:pt x="276" y="159"/>
                    </a:lnTo>
                    <a:lnTo>
                      <a:pt x="280" y="159"/>
                    </a:lnTo>
                    <a:lnTo>
                      <a:pt x="284" y="161"/>
                    </a:lnTo>
                    <a:lnTo>
                      <a:pt x="287" y="161"/>
                    </a:lnTo>
                    <a:lnTo>
                      <a:pt x="289" y="163"/>
                    </a:lnTo>
                    <a:lnTo>
                      <a:pt x="291" y="163"/>
                    </a:lnTo>
                    <a:lnTo>
                      <a:pt x="292" y="166"/>
                    </a:lnTo>
                    <a:lnTo>
                      <a:pt x="294" y="166"/>
                    </a:lnTo>
                    <a:lnTo>
                      <a:pt x="297" y="167"/>
                    </a:lnTo>
                    <a:lnTo>
                      <a:pt x="300" y="169"/>
                    </a:lnTo>
                    <a:lnTo>
                      <a:pt x="302" y="169"/>
                    </a:lnTo>
                    <a:lnTo>
                      <a:pt x="305" y="172"/>
                    </a:lnTo>
                    <a:lnTo>
                      <a:pt x="306" y="172"/>
                    </a:lnTo>
                    <a:lnTo>
                      <a:pt x="309" y="174"/>
                    </a:lnTo>
                    <a:lnTo>
                      <a:pt x="314" y="174"/>
                    </a:lnTo>
                    <a:lnTo>
                      <a:pt x="314" y="174"/>
                    </a:lnTo>
                    <a:lnTo>
                      <a:pt x="314" y="175"/>
                    </a:lnTo>
                    <a:lnTo>
                      <a:pt x="314" y="177"/>
                    </a:lnTo>
                    <a:lnTo>
                      <a:pt x="314" y="177"/>
                    </a:lnTo>
                    <a:lnTo>
                      <a:pt x="314" y="178"/>
                    </a:lnTo>
                    <a:lnTo>
                      <a:pt x="316" y="178"/>
                    </a:lnTo>
                    <a:lnTo>
                      <a:pt x="317" y="178"/>
                    </a:lnTo>
                    <a:lnTo>
                      <a:pt x="317" y="180"/>
                    </a:lnTo>
                    <a:lnTo>
                      <a:pt x="317" y="180"/>
                    </a:lnTo>
                    <a:lnTo>
                      <a:pt x="319" y="185"/>
                    </a:lnTo>
                    <a:lnTo>
                      <a:pt x="321" y="189"/>
                    </a:lnTo>
                    <a:lnTo>
                      <a:pt x="322" y="191"/>
                    </a:lnTo>
                    <a:lnTo>
                      <a:pt x="322" y="193"/>
                    </a:lnTo>
                    <a:lnTo>
                      <a:pt x="325" y="194"/>
                    </a:lnTo>
                    <a:lnTo>
                      <a:pt x="325" y="196"/>
                    </a:lnTo>
                    <a:lnTo>
                      <a:pt x="328" y="197"/>
                    </a:lnTo>
                    <a:lnTo>
                      <a:pt x="328" y="199"/>
                    </a:lnTo>
                    <a:lnTo>
                      <a:pt x="328" y="200"/>
                    </a:lnTo>
                    <a:lnTo>
                      <a:pt x="328" y="200"/>
                    </a:lnTo>
                    <a:lnTo>
                      <a:pt x="333" y="200"/>
                    </a:lnTo>
                    <a:lnTo>
                      <a:pt x="336" y="200"/>
                    </a:lnTo>
                    <a:lnTo>
                      <a:pt x="341" y="199"/>
                    </a:lnTo>
                    <a:lnTo>
                      <a:pt x="349" y="200"/>
                    </a:lnTo>
                    <a:lnTo>
                      <a:pt x="355" y="200"/>
                    </a:lnTo>
                    <a:lnTo>
                      <a:pt x="363" y="202"/>
                    </a:lnTo>
                    <a:lnTo>
                      <a:pt x="366" y="202"/>
                    </a:lnTo>
                    <a:lnTo>
                      <a:pt x="374" y="204"/>
                    </a:lnTo>
                    <a:lnTo>
                      <a:pt x="377" y="202"/>
                    </a:lnTo>
                    <a:lnTo>
                      <a:pt x="380" y="200"/>
                    </a:lnTo>
                    <a:lnTo>
                      <a:pt x="382" y="202"/>
                    </a:lnTo>
                    <a:lnTo>
                      <a:pt x="388" y="202"/>
                    </a:lnTo>
                    <a:lnTo>
                      <a:pt x="393" y="202"/>
                    </a:lnTo>
                    <a:lnTo>
                      <a:pt x="398" y="204"/>
                    </a:lnTo>
                    <a:lnTo>
                      <a:pt x="401" y="204"/>
                    </a:lnTo>
                    <a:lnTo>
                      <a:pt x="403" y="204"/>
                    </a:lnTo>
                    <a:lnTo>
                      <a:pt x="404" y="204"/>
                    </a:lnTo>
                    <a:lnTo>
                      <a:pt x="406" y="204"/>
                    </a:lnTo>
                    <a:lnTo>
                      <a:pt x="406" y="205"/>
                    </a:lnTo>
                    <a:lnTo>
                      <a:pt x="409" y="208"/>
                    </a:lnTo>
                    <a:lnTo>
                      <a:pt x="410" y="210"/>
                    </a:lnTo>
                    <a:lnTo>
                      <a:pt x="412" y="210"/>
                    </a:lnTo>
                    <a:lnTo>
                      <a:pt x="418" y="211"/>
                    </a:lnTo>
                    <a:lnTo>
                      <a:pt x="421" y="211"/>
                    </a:lnTo>
                    <a:lnTo>
                      <a:pt x="426" y="213"/>
                    </a:lnTo>
                    <a:lnTo>
                      <a:pt x="428" y="215"/>
                    </a:lnTo>
                    <a:lnTo>
                      <a:pt x="431" y="216"/>
                    </a:lnTo>
                    <a:lnTo>
                      <a:pt x="436" y="218"/>
                    </a:lnTo>
                    <a:lnTo>
                      <a:pt x="439" y="216"/>
                    </a:lnTo>
                    <a:lnTo>
                      <a:pt x="444" y="216"/>
                    </a:lnTo>
                    <a:lnTo>
                      <a:pt x="447" y="215"/>
                    </a:lnTo>
                    <a:lnTo>
                      <a:pt x="447" y="219"/>
                    </a:lnTo>
                    <a:lnTo>
                      <a:pt x="450" y="219"/>
                    </a:lnTo>
                    <a:lnTo>
                      <a:pt x="451" y="219"/>
                    </a:lnTo>
                    <a:lnTo>
                      <a:pt x="453" y="219"/>
                    </a:lnTo>
                    <a:lnTo>
                      <a:pt x="455" y="219"/>
                    </a:lnTo>
                    <a:lnTo>
                      <a:pt x="455" y="219"/>
                    </a:lnTo>
                    <a:lnTo>
                      <a:pt x="456" y="218"/>
                    </a:lnTo>
                    <a:lnTo>
                      <a:pt x="458" y="216"/>
                    </a:lnTo>
                    <a:lnTo>
                      <a:pt x="461" y="216"/>
                    </a:lnTo>
                    <a:lnTo>
                      <a:pt x="462" y="215"/>
                    </a:lnTo>
                    <a:lnTo>
                      <a:pt x="466" y="213"/>
                    </a:lnTo>
                    <a:lnTo>
                      <a:pt x="472" y="210"/>
                    </a:lnTo>
                    <a:lnTo>
                      <a:pt x="475" y="210"/>
                    </a:lnTo>
                    <a:lnTo>
                      <a:pt x="477" y="208"/>
                    </a:lnTo>
                    <a:lnTo>
                      <a:pt x="478" y="208"/>
                    </a:lnTo>
                    <a:lnTo>
                      <a:pt x="480" y="208"/>
                    </a:lnTo>
                    <a:lnTo>
                      <a:pt x="481" y="208"/>
                    </a:lnTo>
                    <a:lnTo>
                      <a:pt x="485" y="207"/>
                    </a:lnTo>
                    <a:lnTo>
                      <a:pt x="486" y="207"/>
                    </a:lnTo>
                    <a:lnTo>
                      <a:pt x="494" y="207"/>
                    </a:lnTo>
                    <a:lnTo>
                      <a:pt x="494" y="205"/>
                    </a:lnTo>
                    <a:lnTo>
                      <a:pt x="497" y="205"/>
                    </a:lnTo>
                    <a:lnTo>
                      <a:pt x="499" y="205"/>
                    </a:lnTo>
                    <a:lnTo>
                      <a:pt x="502" y="205"/>
                    </a:lnTo>
                    <a:lnTo>
                      <a:pt x="505" y="205"/>
                    </a:lnTo>
                    <a:lnTo>
                      <a:pt x="507" y="205"/>
                    </a:lnTo>
                    <a:lnTo>
                      <a:pt x="510" y="205"/>
                    </a:lnTo>
                    <a:lnTo>
                      <a:pt x="513" y="205"/>
                    </a:lnTo>
                    <a:lnTo>
                      <a:pt x="516" y="205"/>
                    </a:lnTo>
                    <a:lnTo>
                      <a:pt x="518" y="205"/>
                    </a:lnTo>
                    <a:lnTo>
                      <a:pt x="521" y="204"/>
                    </a:lnTo>
                    <a:lnTo>
                      <a:pt x="521" y="204"/>
                    </a:lnTo>
                    <a:lnTo>
                      <a:pt x="524" y="202"/>
                    </a:lnTo>
                    <a:lnTo>
                      <a:pt x="527" y="202"/>
                    </a:lnTo>
                    <a:lnTo>
                      <a:pt x="529" y="200"/>
                    </a:lnTo>
                    <a:lnTo>
                      <a:pt x="530" y="200"/>
                    </a:lnTo>
                    <a:lnTo>
                      <a:pt x="532" y="199"/>
                    </a:lnTo>
                    <a:lnTo>
                      <a:pt x="532" y="199"/>
                    </a:lnTo>
                    <a:lnTo>
                      <a:pt x="532" y="199"/>
                    </a:lnTo>
                    <a:lnTo>
                      <a:pt x="533" y="197"/>
                    </a:lnTo>
                    <a:lnTo>
                      <a:pt x="535" y="196"/>
                    </a:lnTo>
                    <a:lnTo>
                      <a:pt x="537" y="194"/>
                    </a:lnTo>
                    <a:lnTo>
                      <a:pt x="537" y="194"/>
                    </a:lnTo>
                    <a:lnTo>
                      <a:pt x="538" y="193"/>
                    </a:lnTo>
                    <a:lnTo>
                      <a:pt x="540" y="191"/>
                    </a:lnTo>
                    <a:lnTo>
                      <a:pt x="540" y="189"/>
                    </a:lnTo>
                    <a:lnTo>
                      <a:pt x="541" y="189"/>
                    </a:lnTo>
                    <a:lnTo>
                      <a:pt x="543" y="189"/>
                    </a:lnTo>
                    <a:lnTo>
                      <a:pt x="548" y="188"/>
                    </a:lnTo>
                    <a:lnTo>
                      <a:pt x="548" y="186"/>
                    </a:lnTo>
                    <a:lnTo>
                      <a:pt x="548" y="186"/>
                    </a:lnTo>
                    <a:lnTo>
                      <a:pt x="549" y="186"/>
                    </a:lnTo>
                    <a:lnTo>
                      <a:pt x="551" y="185"/>
                    </a:lnTo>
                    <a:lnTo>
                      <a:pt x="551" y="185"/>
                    </a:lnTo>
                    <a:lnTo>
                      <a:pt x="552" y="183"/>
                    </a:lnTo>
                    <a:lnTo>
                      <a:pt x="554" y="183"/>
                    </a:lnTo>
                    <a:lnTo>
                      <a:pt x="554" y="183"/>
                    </a:lnTo>
                    <a:lnTo>
                      <a:pt x="554" y="182"/>
                    </a:lnTo>
                    <a:lnTo>
                      <a:pt x="552" y="180"/>
                    </a:lnTo>
                    <a:lnTo>
                      <a:pt x="552" y="180"/>
                    </a:lnTo>
                    <a:lnTo>
                      <a:pt x="551" y="177"/>
                    </a:lnTo>
                    <a:lnTo>
                      <a:pt x="549" y="177"/>
                    </a:lnTo>
                    <a:lnTo>
                      <a:pt x="548" y="175"/>
                    </a:lnTo>
                    <a:lnTo>
                      <a:pt x="548" y="174"/>
                    </a:lnTo>
                    <a:lnTo>
                      <a:pt x="546" y="172"/>
                    </a:lnTo>
                    <a:lnTo>
                      <a:pt x="546" y="172"/>
                    </a:lnTo>
                    <a:lnTo>
                      <a:pt x="546" y="170"/>
                    </a:lnTo>
                    <a:lnTo>
                      <a:pt x="548" y="169"/>
                    </a:lnTo>
                    <a:lnTo>
                      <a:pt x="548" y="167"/>
                    </a:lnTo>
                    <a:lnTo>
                      <a:pt x="548" y="166"/>
                    </a:lnTo>
                    <a:lnTo>
                      <a:pt x="549" y="163"/>
                    </a:lnTo>
                    <a:lnTo>
                      <a:pt x="551" y="163"/>
                    </a:lnTo>
                    <a:lnTo>
                      <a:pt x="551" y="161"/>
                    </a:lnTo>
                    <a:lnTo>
                      <a:pt x="554" y="159"/>
                    </a:lnTo>
                    <a:lnTo>
                      <a:pt x="555" y="159"/>
                    </a:lnTo>
                    <a:lnTo>
                      <a:pt x="557" y="159"/>
                    </a:lnTo>
                    <a:lnTo>
                      <a:pt x="559" y="159"/>
                    </a:lnTo>
                    <a:lnTo>
                      <a:pt x="560" y="159"/>
                    </a:lnTo>
                    <a:lnTo>
                      <a:pt x="562" y="159"/>
                    </a:lnTo>
                    <a:lnTo>
                      <a:pt x="563" y="161"/>
                    </a:lnTo>
                    <a:lnTo>
                      <a:pt x="565" y="163"/>
                    </a:lnTo>
                    <a:lnTo>
                      <a:pt x="570" y="164"/>
                    </a:lnTo>
                    <a:lnTo>
                      <a:pt x="573" y="164"/>
                    </a:lnTo>
                    <a:lnTo>
                      <a:pt x="573" y="164"/>
                    </a:lnTo>
                    <a:lnTo>
                      <a:pt x="576" y="164"/>
                    </a:lnTo>
                    <a:lnTo>
                      <a:pt x="576" y="164"/>
                    </a:lnTo>
                    <a:lnTo>
                      <a:pt x="578" y="164"/>
                    </a:lnTo>
                    <a:lnTo>
                      <a:pt x="579" y="164"/>
                    </a:lnTo>
                    <a:lnTo>
                      <a:pt x="581" y="163"/>
                    </a:lnTo>
                    <a:lnTo>
                      <a:pt x="582" y="163"/>
                    </a:lnTo>
                    <a:lnTo>
                      <a:pt x="582" y="163"/>
                    </a:lnTo>
                    <a:lnTo>
                      <a:pt x="584" y="161"/>
                    </a:lnTo>
                    <a:lnTo>
                      <a:pt x="585" y="161"/>
                    </a:lnTo>
                    <a:lnTo>
                      <a:pt x="585" y="159"/>
                    </a:lnTo>
                    <a:lnTo>
                      <a:pt x="587" y="158"/>
                    </a:lnTo>
                    <a:lnTo>
                      <a:pt x="590" y="156"/>
                    </a:lnTo>
                    <a:lnTo>
                      <a:pt x="590" y="155"/>
                    </a:lnTo>
                    <a:lnTo>
                      <a:pt x="592" y="155"/>
                    </a:lnTo>
                    <a:lnTo>
                      <a:pt x="592" y="153"/>
                    </a:lnTo>
                    <a:lnTo>
                      <a:pt x="592" y="153"/>
                    </a:lnTo>
                    <a:lnTo>
                      <a:pt x="593" y="153"/>
                    </a:lnTo>
                    <a:lnTo>
                      <a:pt x="595" y="153"/>
                    </a:lnTo>
                    <a:lnTo>
                      <a:pt x="596" y="153"/>
                    </a:lnTo>
                    <a:lnTo>
                      <a:pt x="601" y="153"/>
                    </a:lnTo>
                    <a:lnTo>
                      <a:pt x="601" y="153"/>
                    </a:lnTo>
                    <a:lnTo>
                      <a:pt x="604" y="153"/>
                    </a:lnTo>
                    <a:lnTo>
                      <a:pt x="606" y="153"/>
                    </a:lnTo>
                    <a:lnTo>
                      <a:pt x="608" y="152"/>
                    </a:lnTo>
                    <a:lnTo>
                      <a:pt x="609" y="150"/>
                    </a:lnTo>
                    <a:lnTo>
                      <a:pt x="612" y="148"/>
                    </a:lnTo>
                    <a:lnTo>
                      <a:pt x="614" y="148"/>
                    </a:lnTo>
                    <a:lnTo>
                      <a:pt x="614" y="148"/>
                    </a:lnTo>
                    <a:lnTo>
                      <a:pt x="615" y="147"/>
                    </a:lnTo>
                    <a:lnTo>
                      <a:pt x="615" y="145"/>
                    </a:lnTo>
                    <a:lnTo>
                      <a:pt x="615" y="145"/>
                    </a:lnTo>
                    <a:lnTo>
                      <a:pt x="615" y="144"/>
                    </a:lnTo>
                    <a:lnTo>
                      <a:pt x="617" y="144"/>
                    </a:lnTo>
                    <a:lnTo>
                      <a:pt x="619" y="141"/>
                    </a:lnTo>
                    <a:lnTo>
                      <a:pt x="619" y="139"/>
                    </a:lnTo>
                    <a:lnTo>
                      <a:pt x="620" y="139"/>
                    </a:lnTo>
                    <a:lnTo>
                      <a:pt x="620" y="137"/>
                    </a:lnTo>
                    <a:lnTo>
                      <a:pt x="622" y="137"/>
                    </a:lnTo>
                    <a:lnTo>
                      <a:pt x="623" y="136"/>
                    </a:lnTo>
                    <a:lnTo>
                      <a:pt x="623" y="136"/>
                    </a:lnTo>
                    <a:lnTo>
                      <a:pt x="625" y="136"/>
                    </a:lnTo>
                    <a:lnTo>
                      <a:pt x="626" y="136"/>
                    </a:lnTo>
                    <a:lnTo>
                      <a:pt x="630" y="136"/>
                    </a:lnTo>
                    <a:lnTo>
                      <a:pt x="631" y="136"/>
                    </a:lnTo>
                    <a:lnTo>
                      <a:pt x="631" y="136"/>
                    </a:lnTo>
                    <a:lnTo>
                      <a:pt x="633" y="136"/>
                    </a:lnTo>
                    <a:lnTo>
                      <a:pt x="633" y="134"/>
                    </a:lnTo>
                    <a:lnTo>
                      <a:pt x="633" y="133"/>
                    </a:lnTo>
                    <a:lnTo>
                      <a:pt x="633" y="133"/>
                    </a:lnTo>
                    <a:lnTo>
                      <a:pt x="633" y="131"/>
                    </a:lnTo>
                    <a:lnTo>
                      <a:pt x="634" y="131"/>
                    </a:lnTo>
                    <a:lnTo>
                      <a:pt x="636" y="133"/>
                    </a:lnTo>
                    <a:lnTo>
                      <a:pt x="637" y="133"/>
                    </a:lnTo>
                    <a:lnTo>
                      <a:pt x="637" y="133"/>
                    </a:lnTo>
                    <a:lnTo>
                      <a:pt x="639" y="133"/>
                    </a:lnTo>
                    <a:lnTo>
                      <a:pt x="641" y="131"/>
                    </a:lnTo>
                    <a:lnTo>
                      <a:pt x="642" y="131"/>
                    </a:lnTo>
                    <a:lnTo>
                      <a:pt x="644" y="130"/>
                    </a:lnTo>
                    <a:lnTo>
                      <a:pt x="645" y="130"/>
                    </a:lnTo>
                    <a:lnTo>
                      <a:pt x="647" y="130"/>
                    </a:lnTo>
                    <a:lnTo>
                      <a:pt x="650" y="130"/>
                    </a:lnTo>
                    <a:lnTo>
                      <a:pt x="652" y="130"/>
                    </a:lnTo>
                    <a:lnTo>
                      <a:pt x="652" y="130"/>
                    </a:lnTo>
                    <a:lnTo>
                      <a:pt x="653" y="130"/>
                    </a:lnTo>
                    <a:lnTo>
                      <a:pt x="653" y="128"/>
                    </a:lnTo>
                    <a:lnTo>
                      <a:pt x="655" y="130"/>
                    </a:lnTo>
                    <a:lnTo>
                      <a:pt x="656" y="130"/>
                    </a:lnTo>
                    <a:lnTo>
                      <a:pt x="658" y="131"/>
                    </a:lnTo>
                    <a:lnTo>
                      <a:pt x="661" y="131"/>
                    </a:lnTo>
                    <a:lnTo>
                      <a:pt x="663" y="131"/>
                    </a:lnTo>
                    <a:lnTo>
                      <a:pt x="664" y="131"/>
                    </a:lnTo>
                    <a:lnTo>
                      <a:pt x="666" y="131"/>
                    </a:lnTo>
                    <a:lnTo>
                      <a:pt x="667" y="131"/>
                    </a:lnTo>
                    <a:lnTo>
                      <a:pt x="669" y="130"/>
                    </a:lnTo>
                    <a:lnTo>
                      <a:pt x="669" y="130"/>
                    </a:lnTo>
                    <a:lnTo>
                      <a:pt x="669" y="128"/>
                    </a:lnTo>
                    <a:lnTo>
                      <a:pt x="669" y="126"/>
                    </a:lnTo>
                    <a:lnTo>
                      <a:pt x="669" y="126"/>
                    </a:lnTo>
                    <a:lnTo>
                      <a:pt x="667" y="125"/>
                    </a:lnTo>
                    <a:lnTo>
                      <a:pt x="667" y="123"/>
                    </a:lnTo>
                    <a:lnTo>
                      <a:pt x="667" y="123"/>
                    </a:lnTo>
                    <a:lnTo>
                      <a:pt x="666" y="122"/>
                    </a:lnTo>
                    <a:lnTo>
                      <a:pt x="664" y="120"/>
                    </a:lnTo>
                    <a:lnTo>
                      <a:pt x="664" y="120"/>
                    </a:lnTo>
                    <a:lnTo>
                      <a:pt x="661" y="117"/>
                    </a:lnTo>
                    <a:lnTo>
                      <a:pt x="661" y="117"/>
                    </a:lnTo>
                    <a:lnTo>
                      <a:pt x="661" y="117"/>
                    </a:lnTo>
                    <a:lnTo>
                      <a:pt x="660" y="115"/>
                    </a:lnTo>
                    <a:lnTo>
                      <a:pt x="660" y="115"/>
                    </a:lnTo>
                    <a:lnTo>
                      <a:pt x="658" y="115"/>
                    </a:lnTo>
                    <a:lnTo>
                      <a:pt x="658" y="114"/>
                    </a:lnTo>
                    <a:lnTo>
                      <a:pt x="658" y="114"/>
                    </a:lnTo>
                    <a:lnTo>
                      <a:pt x="656" y="112"/>
                    </a:lnTo>
                    <a:lnTo>
                      <a:pt x="656" y="112"/>
                    </a:lnTo>
                    <a:lnTo>
                      <a:pt x="655" y="112"/>
                    </a:lnTo>
                    <a:lnTo>
                      <a:pt x="655" y="111"/>
                    </a:lnTo>
                    <a:lnTo>
                      <a:pt x="653" y="111"/>
                    </a:lnTo>
                    <a:lnTo>
                      <a:pt x="652" y="109"/>
                    </a:lnTo>
                    <a:lnTo>
                      <a:pt x="650" y="107"/>
                    </a:lnTo>
                    <a:lnTo>
                      <a:pt x="649" y="106"/>
                    </a:lnTo>
                    <a:lnTo>
                      <a:pt x="645" y="106"/>
                    </a:lnTo>
                    <a:lnTo>
                      <a:pt x="644" y="106"/>
                    </a:lnTo>
                    <a:lnTo>
                      <a:pt x="642" y="106"/>
                    </a:lnTo>
                    <a:lnTo>
                      <a:pt x="641" y="106"/>
                    </a:lnTo>
                    <a:lnTo>
                      <a:pt x="639" y="106"/>
                    </a:lnTo>
                    <a:lnTo>
                      <a:pt x="637" y="106"/>
                    </a:lnTo>
                    <a:lnTo>
                      <a:pt x="637" y="107"/>
                    </a:lnTo>
                    <a:lnTo>
                      <a:pt x="634" y="109"/>
                    </a:lnTo>
                    <a:lnTo>
                      <a:pt x="634" y="111"/>
                    </a:lnTo>
                    <a:lnTo>
                      <a:pt x="633" y="112"/>
                    </a:lnTo>
                    <a:lnTo>
                      <a:pt x="633" y="112"/>
                    </a:lnTo>
                    <a:lnTo>
                      <a:pt x="631" y="112"/>
                    </a:lnTo>
                    <a:lnTo>
                      <a:pt x="630" y="111"/>
                    </a:lnTo>
                    <a:lnTo>
                      <a:pt x="628" y="109"/>
                    </a:lnTo>
                    <a:lnTo>
                      <a:pt x="626" y="109"/>
                    </a:lnTo>
                    <a:lnTo>
                      <a:pt x="626" y="109"/>
                    </a:lnTo>
                    <a:lnTo>
                      <a:pt x="623" y="109"/>
                    </a:lnTo>
                    <a:lnTo>
                      <a:pt x="622" y="109"/>
                    </a:lnTo>
                    <a:lnTo>
                      <a:pt x="620" y="109"/>
                    </a:lnTo>
                    <a:lnTo>
                      <a:pt x="619" y="109"/>
                    </a:lnTo>
                    <a:lnTo>
                      <a:pt x="617" y="109"/>
                    </a:lnTo>
                    <a:lnTo>
                      <a:pt x="615" y="109"/>
                    </a:lnTo>
                    <a:lnTo>
                      <a:pt x="614" y="109"/>
                    </a:lnTo>
                    <a:lnTo>
                      <a:pt x="612" y="111"/>
                    </a:lnTo>
                    <a:lnTo>
                      <a:pt x="611" y="112"/>
                    </a:lnTo>
                    <a:lnTo>
                      <a:pt x="611" y="111"/>
                    </a:lnTo>
                    <a:lnTo>
                      <a:pt x="609" y="109"/>
                    </a:lnTo>
                    <a:lnTo>
                      <a:pt x="608" y="109"/>
                    </a:lnTo>
                    <a:lnTo>
                      <a:pt x="606" y="107"/>
                    </a:lnTo>
                    <a:lnTo>
                      <a:pt x="606" y="104"/>
                    </a:lnTo>
                    <a:lnTo>
                      <a:pt x="608" y="103"/>
                    </a:lnTo>
                    <a:lnTo>
                      <a:pt x="609" y="101"/>
                    </a:lnTo>
                    <a:lnTo>
                      <a:pt x="609" y="100"/>
                    </a:lnTo>
                    <a:lnTo>
                      <a:pt x="609" y="98"/>
                    </a:lnTo>
                    <a:lnTo>
                      <a:pt x="611" y="95"/>
                    </a:lnTo>
                    <a:lnTo>
                      <a:pt x="612" y="93"/>
                    </a:lnTo>
                    <a:lnTo>
                      <a:pt x="612" y="92"/>
                    </a:lnTo>
                    <a:lnTo>
                      <a:pt x="614" y="90"/>
                    </a:lnTo>
                    <a:lnTo>
                      <a:pt x="614" y="89"/>
                    </a:lnTo>
                    <a:lnTo>
                      <a:pt x="615" y="87"/>
                    </a:lnTo>
                    <a:lnTo>
                      <a:pt x="615" y="84"/>
                    </a:lnTo>
                    <a:lnTo>
                      <a:pt x="619" y="79"/>
                    </a:lnTo>
                    <a:lnTo>
                      <a:pt x="622" y="74"/>
                    </a:lnTo>
                    <a:lnTo>
                      <a:pt x="623" y="73"/>
                    </a:lnTo>
                    <a:lnTo>
                      <a:pt x="625" y="74"/>
                    </a:lnTo>
                    <a:lnTo>
                      <a:pt x="628" y="74"/>
                    </a:lnTo>
                    <a:lnTo>
                      <a:pt x="631" y="76"/>
                    </a:lnTo>
                    <a:lnTo>
                      <a:pt x="634" y="76"/>
                    </a:lnTo>
                    <a:lnTo>
                      <a:pt x="637" y="78"/>
                    </a:lnTo>
                    <a:lnTo>
                      <a:pt x="639" y="78"/>
                    </a:lnTo>
                    <a:lnTo>
                      <a:pt x="639" y="78"/>
                    </a:lnTo>
                    <a:lnTo>
                      <a:pt x="644" y="74"/>
                    </a:lnTo>
                    <a:lnTo>
                      <a:pt x="649" y="71"/>
                    </a:lnTo>
                    <a:lnTo>
                      <a:pt x="653" y="70"/>
                    </a:lnTo>
                    <a:lnTo>
                      <a:pt x="656" y="70"/>
                    </a:lnTo>
                    <a:lnTo>
                      <a:pt x="658" y="68"/>
                    </a:lnTo>
                    <a:lnTo>
                      <a:pt x="660" y="68"/>
                    </a:lnTo>
                    <a:lnTo>
                      <a:pt x="661" y="66"/>
                    </a:lnTo>
                    <a:lnTo>
                      <a:pt x="661" y="63"/>
                    </a:lnTo>
                    <a:lnTo>
                      <a:pt x="661" y="62"/>
                    </a:lnTo>
                    <a:lnTo>
                      <a:pt x="660" y="62"/>
                    </a:lnTo>
                    <a:lnTo>
                      <a:pt x="658" y="62"/>
                    </a:lnTo>
                    <a:lnTo>
                      <a:pt x="660" y="60"/>
                    </a:lnTo>
                    <a:lnTo>
                      <a:pt x="660" y="60"/>
                    </a:lnTo>
                    <a:lnTo>
                      <a:pt x="660" y="59"/>
                    </a:lnTo>
                    <a:lnTo>
                      <a:pt x="661" y="57"/>
                    </a:lnTo>
                    <a:lnTo>
                      <a:pt x="663" y="55"/>
                    </a:lnTo>
                    <a:lnTo>
                      <a:pt x="663" y="54"/>
                    </a:lnTo>
                    <a:lnTo>
                      <a:pt x="663" y="52"/>
                    </a:lnTo>
                    <a:lnTo>
                      <a:pt x="664" y="51"/>
                    </a:lnTo>
                    <a:lnTo>
                      <a:pt x="666" y="49"/>
                    </a:lnTo>
                    <a:lnTo>
                      <a:pt x="667" y="48"/>
                    </a:lnTo>
                    <a:lnTo>
                      <a:pt x="667" y="46"/>
                    </a:lnTo>
                    <a:lnTo>
                      <a:pt x="667" y="44"/>
                    </a:lnTo>
                    <a:lnTo>
                      <a:pt x="671" y="41"/>
                    </a:lnTo>
                    <a:lnTo>
                      <a:pt x="672" y="38"/>
                    </a:lnTo>
                    <a:lnTo>
                      <a:pt x="674" y="37"/>
                    </a:lnTo>
                    <a:lnTo>
                      <a:pt x="678" y="33"/>
                    </a:lnTo>
                    <a:lnTo>
                      <a:pt x="680" y="32"/>
                    </a:lnTo>
                    <a:lnTo>
                      <a:pt x="682" y="29"/>
                    </a:lnTo>
                    <a:lnTo>
                      <a:pt x="682" y="27"/>
                    </a:lnTo>
                    <a:lnTo>
                      <a:pt x="680" y="26"/>
                    </a:lnTo>
                    <a:lnTo>
                      <a:pt x="680" y="22"/>
                    </a:lnTo>
                    <a:lnTo>
                      <a:pt x="680" y="21"/>
                    </a:lnTo>
                    <a:lnTo>
                      <a:pt x="680" y="19"/>
                    </a:lnTo>
                    <a:lnTo>
                      <a:pt x="678" y="19"/>
                    </a:lnTo>
                    <a:lnTo>
                      <a:pt x="675" y="19"/>
                    </a:lnTo>
                    <a:lnTo>
                      <a:pt x="672" y="19"/>
                    </a:lnTo>
                    <a:lnTo>
                      <a:pt x="672" y="18"/>
                    </a:lnTo>
                    <a:lnTo>
                      <a:pt x="671" y="16"/>
                    </a:lnTo>
                    <a:lnTo>
                      <a:pt x="672" y="16"/>
                    </a:lnTo>
                    <a:lnTo>
                      <a:pt x="674" y="15"/>
                    </a:lnTo>
                    <a:lnTo>
                      <a:pt x="677" y="11"/>
                    </a:lnTo>
                    <a:lnTo>
                      <a:pt x="680" y="8"/>
                    </a:lnTo>
                    <a:lnTo>
                      <a:pt x="685" y="5"/>
                    </a:lnTo>
                    <a:lnTo>
                      <a:pt x="691" y="5"/>
                    </a:lnTo>
                    <a:lnTo>
                      <a:pt x="696" y="3"/>
                    </a:lnTo>
                    <a:lnTo>
                      <a:pt x="701" y="2"/>
                    </a:lnTo>
                    <a:lnTo>
                      <a:pt x="704" y="2"/>
                    </a:lnTo>
                    <a:lnTo>
                      <a:pt x="705" y="2"/>
                    </a:lnTo>
                    <a:lnTo>
                      <a:pt x="707" y="2"/>
                    </a:lnTo>
                    <a:lnTo>
                      <a:pt x="710" y="2"/>
                    </a:lnTo>
                    <a:lnTo>
                      <a:pt x="713" y="2"/>
                    </a:lnTo>
                    <a:lnTo>
                      <a:pt x="716" y="0"/>
                    </a:lnTo>
                    <a:lnTo>
                      <a:pt x="718" y="0"/>
                    </a:lnTo>
                    <a:close/>
                  </a:path>
                </a:pathLst>
              </a:custGeom>
              <a:solidFill>
                <a:schemeClr val="accent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1" name="Freeform 303">
                <a:extLst>
                  <a:ext uri="{FF2B5EF4-FFF2-40B4-BE49-F238E27FC236}">
                    <a16:creationId xmlns:a16="http://schemas.microsoft.com/office/drawing/2014/main" id="{19A022C4-3579-4606-B6C5-95CB46D3B2CA}"/>
                  </a:ext>
                </a:extLst>
              </p:cNvPr>
              <p:cNvSpPr>
                <a:spLocks/>
              </p:cNvSpPr>
              <p:nvPr/>
            </p:nvSpPr>
            <p:spPr bwMode="auto">
              <a:xfrm>
                <a:off x="6004748" y="4047520"/>
                <a:ext cx="214414" cy="323571"/>
              </a:xfrm>
              <a:custGeom>
                <a:avLst/>
                <a:gdLst>
                  <a:gd name="T0" fmla="*/ 88 w 110"/>
                  <a:gd name="T1" fmla="*/ 6 h 166"/>
                  <a:gd name="T2" fmla="*/ 95 w 110"/>
                  <a:gd name="T3" fmla="*/ 18 h 166"/>
                  <a:gd name="T4" fmla="*/ 95 w 110"/>
                  <a:gd name="T5" fmla="*/ 27 h 166"/>
                  <a:gd name="T6" fmla="*/ 99 w 110"/>
                  <a:gd name="T7" fmla="*/ 43 h 166"/>
                  <a:gd name="T8" fmla="*/ 96 w 110"/>
                  <a:gd name="T9" fmla="*/ 46 h 166"/>
                  <a:gd name="T10" fmla="*/ 80 w 110"/>
                  <a:gd name="T11" fmla="*/ 47 h 166"/>
                  <a:gd name="T12" fmla="*/ 84 w 110"/>
                  <a:gd name="T13" fmla="*/ 55 h 166"/>
                  <a:gd name="T14" fmla="*/ 92 w 110"/>
                  <a:gd name="T15" fmla="*/ 63 h 166"/>
                  <a:gd name="T16" fmla="*/ 101 w 110"/>
                  <a:gd name="T17" fmla="*/ 77 h 166"/>
                  <a:gd name="T18" fmla="*/ 99 w 110"/>
                  <a:gd name="T19" fmla="*/ 84 h 166"/>
                  <a:gd name="T20" fmla="*/ 95 w 110"/>
                  <a:gd name="T21" fmla="*/ 92 h 166"/>
                  <a:gd name="T22" fmla="*/ 90 w 110"/>
                  <a:gd name="T23" fmla="*/ 99 h 166"/>
                  <a:gd name="T24" fmla="*/ 85 w 110"/>
                  <a:gd name="T25" fmla="*/ 104 h 166"/>
                  <a:gd name="T26" fmla="*/ 88 w 110"/>
                  <a:gd name="T27" fmla="*/ 110 h 166"/>
                  <a:gd name="T28" fmla="*/ 88 w 110"/>
                  <a:gd name="T29" fmla="*/ 114 h 166"/>
                  <a:gd name="T30" fmla="*/ 92 w 110"/>
                  <a:gd name="T31" fmla="*/ 125 h 166"/>
                  <a:gd name="T32" fmla="*/ 95 w 110"/>
                  <a:gd name="T33" fmla="*/ 131 h 166"/>
                  <a:gd name="T34" fmla="*/ 99 w 110"/>
                  <a:gd name="T35" fmla="*/ 139 h 166"/>
                  <a:gd name="T36" fmla="*/ 107 w 110"/>
                  <a:gd name="T37" fmla="*/ 145 h 166"/>
                  <a:gd name="T38" fmla="*/ 109 w 110"/>
                  <a:gd name="T39" fmla="*/ 150 h 166"/>
                  <a:gd name="T40" fmla="*/ 110 w 110"/>
                  <a:gd name="T41" fmla="*/ 156 h 166"/>
                  <a:gd name="T42" fmla="*/ 109 w 110"/>
                  <a:gd name="T43" fmla="*/ 161 h 166"/>
                  <a:gd name="T44" fmla="*/ 109 w 110"/>
                  <a:gd name="T45" fmla="*/ 166 h 166"/>
                  <a:gd name="T46" fmla="*/ 98 w 110"/>
                  <a:gd name="T47" fmla="*/ 161 h 166"/>
                  <a:gd name="T48" fmla="*/ 93 w 110"/>
                  <a:gd name="T49" fmla="*/ 161 h 166"/>
                  <a:gd name="T50" fmla="*/ 90 w 110"/>
                  <a:gd name="T51" fmla="*/ 159 h 166"/>
                  <a:gd name="T52" fmla="*/ 76 w 110"/>
                  <a:gd name="T53" fmla="*/ 158 h 166"/>
                  <a:gd name="T54" fmla="*/ 63 w 110"/>
                  <a:gd name="T55" fmla="*/ 158 h 166"/>
                  <a:gd name="T56" fmla="*/ 52 w 110"/>
                  <a:gd name="T57" fmla="*/ 156 h 166"/>
                  <a:gd name="T58" fmla="*/ 41 w 110"/>
                  <a:gd name="T59" fmla="*/ 158 h 166"/>
                  <a:gd name="T60" fmla="*/ 19 w 110"/>
                  <a:gd name="T61" fmla="*/ 156 h 166"/>
                  <a:gd name="T62" fmla="*/ 21 w 110"/>
                  <a:gd name="T63" fmla="*/ 145 h 166"/>
                  <a:gd name="T64" fmla="*/ 16 w 110"/>
                  <a:gd name="T65" fmla="*/ 136 h 166"/>
                  <a:gd name="T66" fmla="*/ 16 w 110"/>
                  <a:gd name="T67" fmla="*/ 133 h 166"/>
                  <a:gd name="T68" fmla="*/ 14 w 110"/>
                  <a:gd name="T69" fmla="*/ 131 h 166"/>
                  <a:gd name="T70" fmla="*/ 11 w 110"/>
                  <a:gd name="T71" fmla="*/ 133 h 166"/>
                  <a:gd name="T72" fmla="*/ 6 w 110"/>
                  <a:gd name="T73" fmla="*/ 128 h 166"/>
                  <a:gd name="T74" fmla="*/ 5 w 110"/>
                  <a:gd name="T75" fmla="*/ 123 h 166"/>
                  <a:gd name="T76" fmla="*/ 0 w 110"/>
                  <a:gd name="T77" fmla="*/ 125 h 166"/>
                  <a:gd name="T78" fmla="*/ 2 w 110"/>
                  <a:gd name="T79" fmla="*/ 118 h 166"/>
                  <a:gd name="T80" fmla="*/ 6 w 110"/>
                  <a:gd name="T81" fmla="*/ 104 h 166"/>
                  <a:gd name="T82" fmla="*/ 16 w 110"/>
                  <a:gd name="T83" fmla="*/ 96 h 166"/>
                  <a:gd name="T84" fmla="*/ 22 w 110"/>
                  <a:gd name="T85" fmla="*/ 90 h 166"/>
                  <a:gd name="T86" fmla="*/ 27 w 110"/>
                  <a:gd name="T87" fmla="*/ 90 h 166"/>
                  <a:gd name="T88" fmla="*/ 32 w 110"/>
                  <a:gd name="T89" fmla="*/ 88 h 166"/>
                  <a:gd name="T90" fmla="*/ 38 w 110"/>
                  <a:gd name="T91" fmla="*/ 96 h 166"/>
                  <a:gd name="T92" fmla="*/ 43 w 110"/>
                  <a:gd name="T93" fmla="*/ 93 h 166"/>
                  <a:gd name="T94" fmla="*/ 49 w 110"/>
                  <a:gd name="T95" fmla="*/ 87 h 166"/>
                  <a:gd name="T96" fmla="*/ 51 w 110"/>
                  <a:gd name="T97" fmla="*/ 81 h 166"/>
                  <a:gd name="T98" fmla="*/ 55 w 110"/>
                  <a:gd name="T99" fmla="*/ 68 h 166"/>
                  <a:gd name="T100" fmla="*/ 62 w 110"/>
                  <a:gd name="T101" fmla="*/ 62 h 166"/>
                  <a:gd name="T102" fmla="*/ 68 w 110"/>
                  <a:gd name="T103" fmla="*/ 52 h 166"/>
                  <a:gd name="T104" fmla="*/ 68 w 110"/>
                  <a:gd name="T105" fmla="*/ 44 h 166"/>
                  <a:gd name="T106" fmla="*/ 79 w 110"/>
                  <a:gd name="T107" fmla="*/ 29 h 166"/>
                  <a:gd name="T108" fmla="*/ 87 w 110"/>
                  <a:gd name="T109" fmla="*/ 24 h 166"/>
                  <a:gd name="T110" fmla="*/ 88 w 110"/>
                  <a:gd name="T111" fmla="*/ 14 h 166"/>
                  <a:gd name="T112" fmla="*/ 84 w 110"/>
                  <a:gd name="T113" fmla="*/ 11 h 166"/>
                  <a:gd name="T114" fmla="*/ 80 w 110"/>
                  <a:gd name="T11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66">
                    <a:moveTo>
                      <a:pt x="80" y="0"/>
                    </a:moveTo>
                    <a:lnTo>
                      <a:pt x="82" y="0"/>
                    </a:lnTo>
                    <a:lnTo>
                      <a:pt x="85" y="2"/>
                    </a:lnTo>
                    <a:lnTo>
                      <a:pt x="87" y="2"/>
                    </a:lnTo>
                    <a:lnTo>
                      <a:pt x="87" y="5"/>
                    </a:lnTo>
                    <a:lnTo>
                      <a:pt x="88" y="6"/>
                    </a:lnTo>
                    <a:lnTo>
                      <a:pt x="90" y="6"/>
                    </a:lnTo>
                    <a:lnTo>
                      <a:pt x="92" y="10"/>
                    </a:lnTo>
                    <a:lnTo>
                      <a:pt x="92" y="13"/>
                    </a:lnTo>
                    <a:lnTo>
                      <a:pt x="93" y="14"/>
                    </a:lnTo>
                    <a:lnTo>
                      <a:pt x="93" y="14"/>
                    </a:lnTo>
                    <a:lnTo>
                      <a:pt x="95" y="18"/>
                    </a:lnTo>
                    <a:lnTo>
                      <a:pt x="95" y="19"/>
                    </a:lnTo>
                    <a:lnTo>
                      <a:pt x="95" y="21"/>
                    </a:lnTo>
                    <a:lnTo>
                      <a:pt x="95" y="22"/>
                    </a:lnTo>
                    <a:lnTo>
                      <a:pt x="95" y="22"/>
                    </a:lnTo>
                    <a:lnTo>
                      <a:pt x="95" y="25"/>
                    </a:lnTo>
                    <a:lnTo>
                      <a:pt x="95" y="27"/>
                    </a:lnTo>
                    <a:lnTo>
                      <a:pt x="95" y="29"/>
                    </a:lnTo>
                    <a:lnTo>
                      <a:pt x="95" y="33"/>
                    </a:lnTo>
                    <a:lnTo>
                      <a:pt x="96" y="36"/>
                    </a:lnTo>
                    <a:lnTo>
                      <a:pt x="96" y="38"/>
                    </a:lnTo>
                    <a:lnTo>
                      <a:pt x="98" y="40"/>
                    </a:lnTo>
                    <a:lnTo>
                      <a:pt x="99" y="43"/>
                    </a:lnTo>
                    <a:lnTo>
                      <a:pt x="101" y="44"/>
                    </a:lnTo>
                    <a:lnTo>
                      <a:pt x="103" y="46"/>
                    </a:lnTo>
                    <a:lnTo>
                      <a:pt x="101" y="46"/>
                    </a:lnTo>
                    <a:lnTo>
                      <a:pt x="98" y="46"/>
                    </a:lnTo>
                    <a:lnTo>
                      <a:pt x="96" y="46"/>
                    </a:lnTo>
                    <a:lnTo>
                      <a:pt x="96" y="46"/>
                    </a:lnTo>
                    <a:lnTo>
                      <a:pt x="95" y="46"/>
                    </a:lnTo>
                    <a:lnTo>
                      <a:pt x="92" y="46"/>
                    </a:lnTo>
                    <a:lnTo>
                      <a:pt x="88" y="46"/>
                    </a:lnTo>
                    <a:lnTo>
                      <a:pt x="85" y="46"/>
                    </a:lnTo>
                    <a:lnTo>
                      <a:pt x="82" y="46"/>
                    </a:lnTo>
                    <a:lnTo>
                      <a:pt x="80" y="47"/>
                    </a:lnTo>
                    <a:lnTo>
                      <a:pt x="80" y="49"/>
                    </a:lnTo>
                    <a:lnTo>
                      <a:pt x="79" y="51"/>
                    </a:lnTo>
                    <a:lnTo>
                      <a:pt x="79" y="51"/>
                    </a:lnTo>
                    <a:lnTo>
                      <a:pt x="80" y="52"/>
                    </a:lnTo>
                    <a:lnTo>
                      <a:pt x="82" y="54"/>
                    </a:lnTo>
                    <a:lnTo>
                      <a:pt x="84" y="55"/>
                    </a:lnTo>
                    <a:lnTo>
                      <a:pt x="84" y="57"/>
                    </a:lnTo>
                    <a:lnTo>
                      <a:pt x="87" y="60"/>
                    </a:lnTo>
                    <a:lnTo>
                      <a:pt x="90" y="62"/>
                    </a:lnTo>
                    <a:lnTo>
                      <a:pt x="90" y="62"/>
                    </a:lnTo>
                    <a:lnTo>
                      <a:pt x="92" y="63"/>
                    </a:lnTo>
                    <a:lnTo>
                      <a:pt x="92" y="63"/>
                    </a:lnTo>
                    <a:lnTo>
                      <a:pt x="93" y="65"/>
                    </a:lnTo>
                    <a:lnTo>
                      <a:pt x="95" y="66"/>
                    </a:lnTo>
                    <a:lnTo>
                      <a:pt x="98" y="70"/>
                    </a:lnTo>
                    <a:lnTo>
                      <a:pt x="99" y="73"/>
                    </a:lnTo>
                    <a:lnTo>
                      <a:pt x="99" y="76"/>
                    </a:lnTo>
                    <a:lnTo>
                      <a:pt x="101" y="77"/>
                    </a:lnTo>
                    <a:lnTo>
                      <a:pt x="101" y="77"/>
                    </a:lnTo>
                    <a:lnTo>
                      <a:pt x="101" y="77"/>
                    </a:lnTo>
                    <a:lnTo>
                      <a:pt x="101" y="79"/>
                    </a:lnTo>
                    <a:lnTo>
                      <a:pt x="101" y="81"/>
                    </a:lnTo>
                    <a:lnTo>
                      <a:pt x="101" y="81"/>
                    </a:lnTo>
                    <a:lnTo>
                      <a:pt x="99" y="84"/>
                    </a:lnTo>
                    <a:lnTo>
                      <a:pt x="98" y="85"/>
                    </a:lnTo>
                    <a:lnTo>
                      <a:pt x="96" y="85"/>
                    </a:lnTo>
                    <a:lnTo>
                      <a:pt x="96" y="87"/>
                    </a:lnTo>
                    <a:lnTo>
                      <a:pt x="96" y="88"/>
                    </a:lnTo>
                    <a:lnTo>
                      <a:pt x="95" y="90"/>
                    </a:lnTo>
                    <a:lnTo>
                      <a:pt x="95" y="92"/>
                    </a:lnTo>
                    <a:lnTo>
                      <a:pt x="93" y="93"/>
                    </a:lnTo>
                    <a:lnTo>
                      <a:pt x="92" y="95"/>
                    </a:lnTo>
                    <a:lnTo>
                      <a:pt x="90" y="98"/>
                    </a:lnTo>
                    <a:lnTo>
                      <a:pt x="90" y="98"/>
                    </a:lnTo>
                    <a:lnTo>
                      <a:pt x="90" y="99"/>
                    </a:lnTo>
                    <a:lnTo>
                      <a:pt x="90" y="99"/>
                    </a:lnTo>
                    <a:lnTo>
                      <a:pt x="87" y="101"/>
                    </a:lnTo>
                    <a:lnTo>
                      <a:pt x="87" y="101"/>
                    </a:lnTo>
                    <a:lnTo>
                      <a:pt x="85" y="101"/>
                    </a:lnTo>
                    <a:lnTo>
                      <a:pt x="85" y="103"/>
                    </a:lnTo>
                    <a:lnTo>
                      <a:pt x="85" y="103"/>
                    </a:lnTo>
                    <a:lnTo>
                      <a:pt x="85" y="104"/>
                    </a:lnTo>
                    <a:lnTo>
                      <a:pt x="87" y="104"/>
                    </a:lnTo>
                    <a:lnTo>
                      <a:pt x="87" y="104"/>
                    </a:lnTo>
                    <a:lnTo>
                      <a:pt x="87" y="104"/>
                    </a:lnTo>
                    <a:lnTo>
                      <a:pt x="88" y="104"/>
                    </a:lnTo>
                    <a:lnTo>
                      <a:pt x="88" y="106"/>
                    </a:lnTo>
                    <a:lnTo>
                      <a:pt x="88" y="110"/>
                    </a:lnTo>
                    <a:lnTo>
                      <a:pt x="87" y="110"/>
                    </a:lnTo>
                    <a:lnTo>
                      <a:pt x="88" y="112"/>
                    </a:lnTo>
                    <a:lnTo>
                      <a:pt x="87" y="112"/>
                    </a:lnTo>
                    <a:lnTo>
                      <a:pt x="87" y="114"/>
                    </a:lnTo>
                    <a:lnTo>
                      <a:pt x="87" y="114"/>
                    </a:lnTo>
                    <a:lnTo>
                      <a:pt x="88" y="114"/>
                    </a:lnTo>
                    <a:lnTo>
                      <a:pt x="88" y="115"/>
                    </a:lnTo>
                    <a:lnTo>
                      <a:pt x="88" y="117"/>
                    </a:lnTo>
                    <a:lnTo>
                      <a:pt x="90" y="123"/>
                    </a:lnTo>
                    <a:lnTo>
                      <a:pt x="90" y="123"/>
                    </a:lnTo>
                    <a:lnTo>
                      <a:pt x="90" y="125"/>
                    </a:lnTo>
                    <a:lnTo>
                      <a:pt x="92" y="125"/>
                    </a:lnTo>
                    <a:lnTo>
                      <a:pt x="95" y="126"/>
                    </a:lnTo>
                    <a:lnTo>
                      <a:pt x="95" y="128"/>
                    </a:lnTo>
                    <a:lnTo>
                      <a:pt x="95" y="129"/>
                    </a:lnTo>
                    <a:lnTo>
                      <a:pt x="96" y="131"/>
                    </a:lnTo>
                    <a:lnTo>
                      <a:pt x="96" y="131"/>
                    </a:lnTo>
                    <a:lnTo>
                      <a:pt x="95" y="131"/>
                    </a:lnTo>
                    <a:lnTo>
                      <a:pt x="95" y="131"/>
                    </a:lnTo>
                    <a:lnTo>
                      <a:pt x="95" y="131"/>
                    </a:lnTo>
                    <a:lnTo>
                      <a:pt x="95" y="133"/>
                    </a:lnTo>
                    <a:lnTo>
                      <a:pt x="95" y="134"/>
                    </a:lnTo>
                    <a:lnTo>
                      <a:pt x="98" y="136"/>
                    </a:lnTo>
                    <a:lnTo>
                      <a:pt x="99" y="139"/>
                    </a:lnTo>
                    <a:lnTo>
                      <a:pt x="101" y="140"/>
                    </a:lnTo>
                    <a:lnTo>
                      <a:pt x="103" y="142"/>
                    </a:lnTo>
                    <a:lnTo>
                      <a:pt x="104" y="144"/>
                    </a:lnTo>
                    <a:lnTo>
                      <a:pt x="104" y="145"/>
                    </a:lnTo>
                    <a:lnTo>
                      <a:pt x="106" y="145"/>
                    </a:lnTo>
                    <a:lnTo>
                      <a:pt x="107" y="145"/>
                    </a:lnTo>
                    <a:lnTo>
                      <a:pt x="107" y="145"/>
                    </a:lnTo>
                    <a:lnTo>
                      <a:pt x="107" y="145"/>
                    </a:lnTo>
                    <a:lnTo>
                      <a:pt x="109" y="147"/>
                    </a:lnTo>
                    <a:lnTo>
                      <a:pt x="109" y="148"/>
                    </a:lnTo>
                    <a:lnTo>
                      <a:pt x="109" y="148"/>
                    </a:lnTo>
                    <a:lnTo>
                      <a:pt x="109" y="150"/>
                    </a:lnTo>
                    <a:lnTo>
                      <a:pt x="109" y="151"/>
                    </a:lnTo>
                    <a:lnTo>
                      <a:pt x="109" y="151"/>
                    </a:lnTo>
                    <a:lnTo>
                      <a:pt x="109" y="151"/>
                    </a:lnTo>
                    <a:lnTo>
                      <a:pt x="109" y="151"/>
                    </a:lnTo>
                    <a:lnTo>
                      <a:pt x="109" y="155"/>
                    </a:lnTo>
                    <a:lnTo>
                      <a:pt x="110" y="156"/>
                    </a:lnTo>
                    <a:lnTo>
                      <a:pt x="110" y="156"/>
                    </a:lnTo>
                    <a:lnTo>
                      <a:pt x="110" y="156"/>
                    </a:lnTo>
                    <a:lnTo>
                      <a:pt x="110" y="158"/>
                    </a:lnTo>
                    <a:lnTo>
                      <a:pt x="110" y="158"/>
                    </a:lnTo>
                    <a:lnTo>
                      <a:pt x="109" y="159"/>
                    </a:lnTo>
                    <a:lnTo>
                      <a:pt x="109" y="161"/>
                    </a:lnTo>
                    <a:lnTo>
                      <a:pt x="109" y="162"/>
                    </a:lnTo>
                    <a:lnTo>
                      <a:pt x="110" y="164"/>
                    </a:lnTo>
                    <a:lnTo>
                      <a:pt x="110" y="164"/>
                    </a:lnTo>
                    <a:lnTo>
                      <a:pt x="110" y="164"/>
                    </a:lnTo>
                    <a:lnTo>
                      <a:pt x="109" y="166"/>
                    </a:lnTo>
                    <a:lnTo>
                      <a:pt x="109" y="166"/>
                    </a:lnTo>
                    <a:lnTo>
                      <a:pt x="107" y="164"/>
                    </a:lnTo>
                    <a:lnTo>
                      <a:pt x="106" y="164"/>
                    </a:lnTo>
                    <a:lnTo>
                      <a:pt x="104" y="162"/>
                    </a:lnTo>
                    <a:lnTo>
                      <a:pt x="103" y="161"/>
                    </a:lnTo>
                    <a:lnTo>
                      <a:pt x="99" y="161"/>
                    </a:lnTo>
                    <a:lnTo>
                      <a:pt x="98" y="161"/>
                    </a:lnTo>
                    <a:lnTo>
                      <a:pt x="98" y="161"/>
                    </a:lnTo>
                    <a:lnTo>
                      <a:pt x="96" y="161"/>
                    </a:lnTo>
                    <a:lnTo>
                      <a:pt x="96" y="161"/>
                    </a:lnTo>
                    <a:lnTo>
                      <a:pt x="95" y="161"/>
                    </a:lnTo>
                    <a:lnTo>
                      <a:pt x="95" y="161"/>
                    </a:lnTo>
                    <a:lnTo>
                      <a:pt x="93" y="161"/>
                    </a:lnTo>
                    <a:lnTo>
                      <a:pt x="92" y="161"/>
                    </a:lnTo>
                    <a:lnTo>
                      <a:pt x="92" y="159"/>
                    </a:lnTo>
                    <a:lnTo>
                      <a:pt x="92" y="159"/>
                    </a:lnTo>
                    <a:lnTo>
                      <a:pt x="90" y="159"/>
                    </a:lnTo>
                    <a:lnTo>
                      <a:pt x="90" y="159"/>
                    </a:lnTo>
                    <a:lnTo>
                      <a:pt x="90" y="159"/>
                    </a:lnTo>
                    <a:lnTo>
                      <a:pt x="88" y="159"/>
                    </a:lnTo>
                    <a:lnTo>
                      <a:pt x="87" y="158"/>
                    </a:lnTo>
                    <a:lnTo>
                      <a:pt x="87" y="158"/>
                    </a:lnTo>
                    <a:lnTo>
                      <a:pt x="84" y="158"/>
                    </a:lnTo>
                    <a:lnTo>
                      <a:pt x="79" y="158"/>
                    </a:lnTo>
                    <a:lnTo>
                      <a:pt x="76" y="158"/>
                    </a:lnTo>
                    <a:lnTo>
                      <a:pt x="73" y="158"/>
                    </a:lnTo>
                    <a:lnTo>
                      <a:pt x="69" y="158"/>
                    </a:lnTo>
                    <a:lnTo>
                      <a:pt x="68" y="158"/>
                    </a:lnTo>
                    <a:lnTo>
                      <a:pt x="68" y="158"/>
                    </a:lnTo>
                    <a:lnTo>
                      <a:pt x="66" y="156"/>
                    </a:lnTo>
                    <a:lnTo>
                      <a:pt x="63" y="158"/>
                    </a:lnTo>
                    <a:lnTo>
                      <a:pt x="60" y="158"/>
                    </a:lnTo>
                    <a:lnTo>
                      <a:pt x="58" y="156"/>
                    </a:lnTo>
                    <a:lnTo>
                      <a:pt x="58" y="156"/>
                    </a:lnTo>
                    <a:lnTo>
                      <a:pt x="55" y="156"/>
                    </a:lnTo>
                    <a:lnTo>
                      <a:pt x="52" y="156"/>
                    </a:lnTo>
                    <a:lnTo>
                      <a:pt x="52" y="156"/>
                    </a:lnTo>
                    <a:lnTo>
                      <a:pt x="49" y="156"/>
                    </a:lnTo>
                    <a:lnTo>
                      <a:pt x="44" y="156"/>
                    </a:lnTo>
                    <a:lnTo>
                      <a:pt x="41" y="156"/>
                    </a:lnTo>
                    <a:lnTo>
                      <a:pt x="41" y="156"/>
                    </a:lnTo>
                    <a:lnTo>
                      <a:pt x="41" y="158"/>
                    </a:lnTo>
                    <a:lnTo>
                      <a:pt x="41" y="158"/>
                    </a:lnTo>
                    <a:lnTo>
                      <a:pt x="28" y="158"/>
                    </a:lnTo>
                    <a:lnTo>
                      <a:pt x="25" y="158"/>
                    </a:lnTo>
                    <a:lnTo>
                      <a:pt x="21" y="158"/>
                    </a:lnTo>
                    <a:lnTo>
                      <a:pt x="19" y="158"/>
                    </a:lnTo>
                    <a:lnTo>
                      <a:pt x="19" y="158"/>
                    </a:lnTo>
                    <a:lnTo>
                      <a:pt x="19" y="156"/>
                    </a:lnTo>
                    <a:lnTo>
                      <a:pt x="19" y="156"/>
                    </a:lnTo>
                    <a:lnTo>
                      <a:pt x="19" y="156"/>
                    </a:lnTo>
                    <a:lnTo>
                      <a:pt x="19" y="153"/>
                    </a:lnTo>
                    <a:lnTo>
                      <a:pt x="19" y="150"/>
                    </a:lnTo>
                    <a:lnTo>
                      <a:pt x="19" y="147"/>
                    </a:lnTo>
                    <a:lnTo>
                      <a:pt x="21" y="145"/>
                    </a:lnTo>
                    <a:lnTo>
                      <a:pt x="21" y="144"/>
                    </a:lnTo>
                    <a:lnTo>
                      <a:pt x="19" y="142"/>
                    </a:lnTo>
                    <a:lnTo>
                      <a:pt x="16" y="139"/>
                    </a:lnTo>
                    <a:lnTo>
                      <a:pt x="17" y="137"/>
                    </a:lnTo>
                    <a:lnTo>
                      <a:pt x="16" y="137"/>
                    </a:lnTo>
                    <a:lnTo>
                      <a:pt x="16" y="136"/>
                    </a:lnTo>
                    <a:lnTo>
                      <a:pt x="14" y="134"/>
                    </a:lnTo>
                    <a:lnTo>
                      <a:pt x="16" y="134"/>
                    </a:lnTo>
                    <a:lnTo>
                      <a:pt x="16" y="134"/>
                    </a:lnTo>
                    <a:lnTo>
                      <a:pt x="17" y="134"/>
                    </a:lnTo>
                    <a:lnTo>
                      <a:pt x="17" y="134"/>
                    </a:lnTo>
                    <a:lnTo>
                      <a:pt x="16" y="133"/>
                    </a:lnTo>
                    <a:lnTo>
                      <a:pt x="16" y="133"/>
                    </a:lnTo>
                    <a:lnTo>
                      <a:pt x="17" y="131"/>
                    </a:lnTo>
                    <a:lnTo>
                      <a:pt x="16" y="131"/>
                    </a:lnTo>
                    <a:lnTo>
                      <a:pt x="16" y="131"/>
                    </a:lnTo>
                    <a:lnTo>
                      <a:pt x="14" y="131"/>
                    </a:lnTo>
                    <a:lnTo>
                      <a:pt x="14" y="131"/>
                    </a:lnTo>
                    <a:lnTo>
                      <a:pt x="14" y="131"/>
                    </a:lnTo>
                    <a:lnTo>
                      <a:pt x="14" y="133"/>
                    </a:lnTo>
                    <a:lnTo>
                      <a:pt x="14" y="133"/>
                    </a:lnTo>
                    <a:lnTo>
                      <a:pt x="13" y="133"/>
                    </a:lnTo>
                    <a:lnTo>
                      <a:pt x="13" y="133"/>
                    </a:lnTo>
                    <a:lnTo>
                      <a:pt x="11" y="133"/>
                    </a:lnTo>
                    <a:lnTo>
                      <a:pt x="11" y="133"/>
                    </a:lnTo>
                    <a:lnTo>
                      <a:pt x="11" y="133"/>
                    </a:lnTo>
                    <a:lnTo>
                      <a:pt x="8" y="131"/>
                    </a:lnTo>
                    <a:lnTo>
                      <a:pt x="6" y="131"/>
                    </a:lnTo>
                    <a:lnTo>
                      <a:pt x="6" y="129"/>
                    </a:lnTo>
                    <a:lnTo>
                      <a:pt x="6" y="128"/>
                    </a:lnTo>
                    <a:lnTo>
                      <a:pt x="6" y="126"/>
                    </a:lnTo>
                    <a:lnTo>
                      <a:pt x="5" y="126"/>
                    </a:lnTo>
                    <a:lnTo>
                      <a:pt x="6" y="125"/>
                    </a:lnTo>
                    <a:lnTo>
                      <a:pt x="5" y="123"/>
                    </a:lnTo>
                    <a:lnTo>
                      <a:pt x="5" y="123"/>
                    </a:lnTo>
                    <a:lnTo>
                      <a:pt x="5" y="123"/>
                    </a:lnTo>
                    <a:lnTo>
                      <a:pt x="3" y="123"/>
                    </a:lnTo>
                    <a:lnTo>
                      <a:pt x="3" y="123"/>
                    </a:lnTo>
                    <a:lnTo>
                      <a:pt x="2" y="122"/>
                    </a:lnTo>
                    <a:lnTo>
                      <a:pt x="2" y="125"/>
                    </a:lnTo>
                    <a:lnTo>
                      <a:pt x="2" y="125"/>
                    </a:lnTo>
                    <a:lnTo>
                      <a:pt x="0" y="125"/>
                    </a:lnTo>
                    <a:lnTo>
                      <a:pt x="0" y="123"/>
                    </a:lnTo>
                    <a:lnTo>
                      <a:pt x="0" y="123"/>
                    </a:lnTo>
                    <a:lnTo>
                      <a:pt x="0" y="122"/>
                    </a:lnTo>
                    <a:lnTo>
                      <a:pt x="0" y="122"/>
                    </a:lnTo>
                    <a:lnTo>
                      <a:pt x="2" y="120"/>
                    </a:lnTo>
                    <a:lnTo>
                      <a:pt x="2" y="118"/>
                    </a:lnTo>
                    <a:lnTo>
                      <a:pt x="3" y="117"/>
                    </a:lnTo>
                    <a:lnTo>
                      <a:pt x="3" y="115"/>
                    </a:lnTo>
                    <a:lnTo>
                      <a:pt x="5" y="110"/>
                    </a:lnTo>
                    <a:lnTo>
                      <a:pt x="5" y="109"/>
                    </a:lnTo>
                    <a:lnTo>
                      <a:pt x="6" y="106"/>
                    </a:lnTo>
                    <a:lnTo>
                      <a:pt x="6" y="104"/>
                    </a:lnTo>
                    <a:lnTo>
                      <a:pt x="8" y="103"/>
                    </a:lnTo>
                    <a:lnTo>
                      <a:pt x="10" y="101"/>
                    </a:lnTo>
                    <a:lnTo>
                      <a:pt x="13" y="98"/>
                    </a:lnTo>
                    <a:lnTo>
                      <a:pt x="13" y="98"/>
                    </a:lnTo>
                    <a:lnTo>
                      <a:pt x="14" y="98"/>
                    </a:lnTo>
                    <a:lnTo>
                      <a:pt x="16" y="96"/>
                    </a:lnTo>
                    <a:lnTo>
                      <a:pt x="16" y="95"/>
                    </a:lnTo>
                    <a:lnTo>
                      <a:pt x="17" y="93"/>
                    </a:lnTo>
                    <a:lnTo>
                      <a:pt x="17" y="92"/>
                    </a:lnTo>
                    <a:lnTo>
                      <a:pt x="19" y="92"/>
                    </a:lnTo>
                    <a:lnTo>
                      <a:pt x="19" y="92"/>
                    </a:lnTo>
                    <a:lnTo>
                      <a:pt x="22" y="90"/>
                    </a:lnTo>
                    <a:lnTo>
                      <a:pt x="24" y="88"/>
                    </a:lnTo>
                    <a:lnTo>
                      <a:pt x="24" y="90"/>
                    </a:lnTo>
                    <a:lnTo>
                      <a:pt x="24" y="90"/>
                    </a:lnTo>
                    <a:lnTo>
                      <a:pt x="24" y="90"/>
                    </a:lnTo>
                    <a:lnTo>
                      <a:pt x="25" y="90"/>
                    </a:lnTo>
                    <a:lnTo>
                      <a:pt x="27" y="90"/>
                    </a:lnTo>
                    <a:lnTo>
                      <a:pt x="28" y="90"/>
                    </a:lnTo>
                    <a:lnTo>
                      <a:pt x="28" y="90"/>
                    </a:lnTo>
                    <a:lnTo>
                      <a:pt x="30" y="88"/>
                    </a:lnTo>
                    <a:lnTo>
                      <a:pt x="30" y="88"/>
                    </a:lnTo>
                    <a:lnTo>
                      <a:pt x="30" y="88"/>
                    </a:lnTo>
                    <a:lnTo>
                      <a:pt x="32" y="88"/>
                    </a:lnTo>
                    <a:lnTo>
                      <a:pt x="33" y="90"/>
                    </a:lnTo>
                    <a:lnTo>
                      <a:pt x="35" y="92"/>
                    </a:lnTo>
                    <a:lnTo>
                      <a:pt x="36" y="93"/>
                    </a:lnTo>
                    <a:lnTo>
                      <a:pt x="36" y="93"/>
                    </a:lnTo>
                    <a:lnTo>
                      <a:pt x="36" y="96"/>
                    </a:lnTo>
                    <a:lnTo>
                      <a:pt x="38" y="96"/>
                    </a:lnTo>
                    <a:lnTo>
                      <a:pt x="38" y="96"/>
                    </a:lnTo>
                    <a:lnTo>
                      <a:pt x="39" y="96"/>
                    </a:lnTo>
                    <a:lnTo>
                      <a:pt x="41" y="96"/>
                    </a:lnTo>
                    <a:lnTo>
                      <a:pt x="41" y="95"/>
                    </a:lnTo>
                    <a:lnTo>
                      <a:pt x="43" y="95"/>
                    </a:lnTo>
                    <a:lnTo>
                      <a:pt x="43" y="93"/>
                    </a:lnTo>
                    <a:lnTo>
                      <a:pt x="44" y="93"/>
                    </a:lnTo>
                    <a:lnTo>
                      <a:pt x="44" y="92"/>
                    </a:lnTo>
                    <a:lnTo>
                      <a:pt x="44" y="90"/>
                    </a:lnTo>
                    <a:lnTo>
                      <a:pt x="44" y="90"/>
                    </a:lnTo>
                    <a:lnTo>
                      <a:pt x="47" y="88"/>
                    </a:lnTo>
                    <a:lnTo>
                      <a:pt x="49" y="87"/>
                    </a:lnTo>
                    <a:lnTo>
                      <a:pt x="47" y="87"/>
                    </a:lnTo>
                    <a:lnTo>
                      <a:pt x="47" y="85"/>
                    </a:lnTo>
                    <a:lnTo>
                      <a:pt x="47" y="85"/>
                    </a:lnTo>
                    <a:lnTo>
                      <a:pt x="47" y="84"/>
                    </a:lnTo>
                    <a:lnTo>
                      <a:pt x="47" y="84"/>
                    </a:lnTo>
                    <a:lnTo>
                      <a:pt x="51" y="81"/>
                    </a:lnTo>
                    <a:lnTo>
                      <a:pt x="51" y="79"/>
                    </a:lnTo>
                    <a:lnTo>
                      <a:pt x="51" y="79"/>
                    </a:lnTo>
                    <a:lnTo>
                      <a:pt x="52" y="76"/>
                    </a:lnTo>
                    <a:lnTo>
                      <a:pt x="54" y="71"/>
                    </a:lnTo>
                    <a:lnTo>
                      <a:pt x="54" y="70"/>
                    </a:lnTo>
                    <a:lnTo>
                      <a:pt x="55" y="68"/>
                    </a:lnTo>
                    <a:lnTo>
                      <a:pt x="57" y="66"/>
                    </a:lnTo>
                    <a:lnTo>
                      <a:pt x="58" y="65"/>
                    </a:lnTo>
                    <a:lnTo>
                      <a:pt x="60" y="65"/>
                    </a:lnTo>
                    <a:lnTo>
                      <a:pt x="62" y="63"/>
                    </a:lnTo>
                    <a:lnTo>
                      <a:pt x="62" y="63"/>
                    </a:lnTo>
                    <a:lnTo>
                      <a:pt x="62" y="62"/>
                    </a:lnTo>
                    <a:lnTo>
                      <a:pt x="62" y="60"/>
                    </a:lnTo>
                    <a:lnTo>
                      <a:pt x="63" y="57"/>
                    </a:lnTo>
                    <a:lnTo>
                      <a:pt x="63" y="55"/>
                    </a:lnTo>
                    <a:lnTo>
                      <a:pt x="63" y="54"/>
                    </a:lnTo>
                    <a:lnTo>
                      <a:pt x="65" y="52"/>
                    </a:lnTo>
                    <a:lnTo>
                      <a:pt x="68" y="52"/>
                    </a:lnTo>
                    <a:lnTo>
                      <a:pt x="68" y="52"/>
                    </a:lnTo>
                    <a:lnTo>
                      <a:pt x="68" y="51"/>
                    </a:lnTo>
                    <a:lnTo>
                      <a:pt x="68" y="47"/>
                    </a:lnTo>
                    <a:lnTo>
                      <a:pt x="68" y="46"/>
                    </a:lnTo>
                    <a:lnTo>
                      <a:pt x="68" y="46"/>
                    </a:lnTo>
                    <a:lnTo>
                      <a:pt x="68" y="44"/>
                    </a:lnTo>
                    <a:lnTo>
                      <a:pt x="71" y="43"/>
                    </a:lnTo>
                    <a:lnTo>
                      <a:pt x="71" y="40"/>
                    </a:lnTo>
                    <a:lnTo>
                      <a:pt x="73" y="36"/>
                    </a:lnTo>
                    <a:lnTo>
                      <a:pt x="74" y="33"/>
                    </a:lnTo>
                    <a:lnTo>
                      <a:pt x="77" y="29"/>
                    </a:lnTo>
                    <a:lnTo>
                      <a:pt x="79" y="29"/>
                    </a:lnTo>
                    <a:lnTo>
                      <a:pt x="80" y="27"/>
                    </a:lnTo>
                    <a:lnTo>
                      <a:pt x="80" y="27"/>
                    </a:lnTo>
                    <a:lnTo>
                      <a:pt x="82" y="27"/>
                    </a:lnTo>
                    <a:lnTo>
                      <a:pt x="85" y="25"/>
                    </a:lnTo>
                    <a:lnTo>
                      <a:pt x="87" y="24"/>
                    </a:lnTo>
                    <a:lnTo>
                      <a:pt x="87" y="24"/>
                    </a:lnTo>
                    <a:lnTo>
                      <a:pt x="87" y="24"/>
                    </a:lnTo>
                    <a:lnTo>
                      <a:pt x="87" y="22"/>
                    </a:lnTo>
                    <a:lnTo>
                      <a:pt x="87" y="21"/>
                    </a:lnTo>
                    <a:lnTo>
                      <a:pt x="88" y="19"/>
                    </a:lnTo>
                    <a:lnTo>
                      <a:pt x="88" y="16"/>
                    </a:lnTo>
                    <a:lnTo>
                      <a:pt x="88" y="14"/>
                    </a:lnTo>
                    <a:lnTo>
                      <a:pt x="88" y="14"/>
                    </a:lnTo>
                    <a:lnTo>
                      <a:pt x="88" y="13"/>
                    </a:lnTo>
                    <a:lnTo>
                      <a:pt x="87" y="13"/>
                    </a:lnTo>
                    <a:lnTo>
                      <a:pt x="87" y="11"/>
                    </a:lnTo>
                    <a:lnTo>
                      <a:pt x="85" y="11"/>
                    </a:lnTo>
                    <a:lnTo>
                      <a:pt x="84" y="11"/>
                    </a:lnTo>
                    <a:lnTo>
                      <a:pt x="82" y="11"/>
                    </a:lnTo>
                    <a:lnTo>
                      <a:pt x="82" y="10"/>
                    </a:lnTo>
                    <a:lnTo>
                      <a:pt x="82" y="10"/>
                    </a:lnTo>
                    <a:lnTo>
                      <a:pt x="82" y="8"/>
                    </a:lnTo>
                    <a:lnTo>
                      <a:pt x="82" y="8"/>
                    </a:lnTo>
                    <a:lnTo>
                      <a:pt x="8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2" name="Freeform 304">
                <a:extLst>
                  <a:ext uri="{FF2B5EF4-FFF2-40B4-BE49-F238E27FC236}">
                    <a16:creationId xmlns:a16="http://schemas.microsoft.com/office/drawing/2014/main" id="{817F1C2E-5384-44F7-B601-5475EA0B8E28}"/>
                  </a:ext>
                </a:extLst>
              </p:cNvPr>
              <p:cNvSpPr>
                <a:spLocks noEditPoints="1"/>
              </p:cNvSpPr>
              <p:nvPr/>
            </p:nvSpPr>
            <p:spPr bwMode="auto">
              <a:xfrm>
                <a:off x="2681326" y="4911025"/>
                <a:ext cx="1212416" cy="1261147"/>
              </a:xfrm>
              <a:custGeom>
                <a:avLst/>
                <a:gdLst>
                  <a:gd name="T0" fmla="*/ 620 w 622"/>
                  <a:gd name="T1" fmla="*/ 633 h 647"/>
                  <a:gd name="T2" fmla="*/ 597 w 622"/>
                  <a:gd name="T3" fmla="*/ 633 h 647"/>
                  <a:gd name="T4" fmla="*/ 587 w 622"/>
                  <a:gd name="T5" fmla="*/ 638 h 647"/>
                  <a:gd name="T6" fmla="*/ 571 w 622"/>
                  <a:gd name="T7" fmla="*/ 632 h 647"/>
                  <a:gd name="T8" fmla="*/ 551 w 622"/>
                  <a:gd name="T9" fmla="*/ 627 h 647"/>
                  <a:gd name="T10" fmla="*/ 540 w 622"/>
                  <a:gd name="T11" fmla="*/ 608 h 647"/>
                  <a:gd name="T12" fmla="*/ 529 w 622"/>
                  <a:gd name="T13" fmla="*/ 606 h 647"/>
                  <a:gd name="T14" fmla="*/ 507 w 622"/>
                  <a:gd name="T15" fmla="*/ 588 h 647"/>
                  <a:gd name="T16" fmla="*/ 502 w 622"/>
                  <a:gd name="T17" fmla="*/ 584 h 647"/>
                  <a:gd name="T18" fmla="*/ 559 w 622"/>
                  <a:gd name="T19" fmla="*/ 624 h 647"/>
                  <a:gd name="T20" fmla="*/ 560 w 622"/>
                  <a:gd name="T21" fmla="*/ 614 h 647"/>
                  <a:gd name="T22" fmla="*/ 584 w 622"/>
                  <a:gd name="T23" fmla="*/ 617 h 647"/>
                  <a:gd name="T24" fmla="*/ 568 w 622"/>
                  <a:gd name="T25" fmla="*/ 588 h 647"/>
                  <a:gd name="T26" fmla="*/ 502 w 622"/>
                  <a:gd name="T27" fmla="*/ 567 h 647"/>
                  <a:gd name="T28" fmla="*/ 494 w 622"/>
                  <a:gd name="T29" fmla="*/ 558 h 647"/>
                  <a:gd name="T30" fmla="*/ 491 w 622"/>
                  <a:gd name="T31" fmla="*/ 539 h 647"/>
                  <a:gd name="T32" fmla="*/ 505 w 622"/>
                  <a:gd name="T33" fmla="*/ 510 h 647"/>
                  <a:gd name="T34" fmla="*/ 497 w 622"/>
                  <a:gd name="T35" fmla="*/ 529 h 647"/>
                  <a:gd name="T36" fmla="*/ 496 w 622"/>
                  <a:gd name="T37" fmla="*/ 506 h 647"/>
                  <a:gd name="T38" fmla="*/ 496 w 622"/>
                  <a:gd name="T39" fmla="*/ 499 h 647"/>
                  <a:gd name="T40" fmla="*/ 504 w 622"/>
                  <a:gd name="T41" fmla="*/ 450 h 647"/>
                  <a:gd name="T42" fmla="*/ 526 w 622"/>
                  <a:gd name="T43" fmla="*/ 430 h 647"/>
                  <a:gd name="T44" fmla="*/ 515 w 622"/>
                  <a:gd name="T45" fmla="*/ 438 h 647"/>
                  <a:gd name="T46" fmla="*/ 515 w 622"/>
                  <a:gd name="T47" fmla="*/ 419 h 647"/>
                  <a:gd name="T48" fmla="*/ 519 w 622"/>
                  <a:gd name="T49" fmla="*/ 394 h 647"/>
                  <a:gd name="T50" fmla="*/ 510 w 622"/>
                  <a:gd name="T51" fmla="*/ 394 h 647"/>
                  <a:gd name="T52" fmla="*/ 579 w 622"/>
                  <a:gd name="T53" fmla="*/ 5 h 647"/>
                  <a:gd name="T54" fmla="*/ 590 w 622"/>
                  <a:gd name="T55" fmla="*/ 38 h 647"/>
                  <a:gd name="T56" fmla="*/ 600 w 622"/>
                  <a:gd name="T57" fmla="*/ 74 h 647"/>
                  <a:gd name="T58" fmla="*/ 593 w 622"/>
                  <a:gd name="T59" fmla="*/ 115 h 647"/>
                  <a:gd name="T60" fmla="*/ 582 w 622"/>
                  <a:gd name="T61" fmla="*/ 154 h 647"/>
                  <a:gd name="T62" fmla="*/ 568 w 622"/>
                  <a:gd name="T63" fmla="*/ 197 h 647"/>
                  <a:gd name="T64" fmla="*/ 568 w 622"/>
                  <a:gd name="T65" fmla="*/ 235 h 647"/>
                  <a:gd name="T66" fmla="*/ 565 w 622"/>
                  <a:gd name="T67" fmla="*/ 269 h 647"/>
                  <a:gd name="T68" fmla="*/ 554 w 622"/>
                  <a:gd name="T69" fmla="*/ 304 h 647"/>
                  <a:gd name="T70" fmla="*/ 548 w 622"/>
                  <a:gd name="T71" fmla="*/ 347 h 647"/>
                  <a:gd name="T72" fmla="*/ 545 w 622"/>
                  <a:gd name="T73" fmla="*/ 389 h 647"/>
                  <a:gd name="T74" fmla="*/ 545 w 622"/>
                  <a:gd name="T75" fmla="*/ 422 h 647"/>
                  <a:gd name="T76" fmla="*/ 545 w 622"/>
                  <a:gd name="T77" fmla="*/ 454 h 647"/>
                  <a:gd name="T78" fmla="*/ 537 w 622"/>
                  <a:gd name="T79" fmla="*/ 496 h 647"/>
                  <a:gd name="T80" fmla="*/ 524 w 622"/>
                  <a:gd name="T81" fmla="*/ 547 h 647"/>
                  <a:gd name="T82" fmla="*/ 574 w 622"/>
                  <a:gd name="T83" fmla="*/ 572 h 647"/>
                  <a:gd name="T84" fmla="*/ 540 w 622"/>
                  <a:gd name="T85" fmla="*/ 603 h 647"/>
                  <a:gd name="T86" fmla="*/ 526 w 622"/>
                  <a:gd name="T87" fmla="*/ 594 h 647"/>
                  <a:gd name="T88" fmla="*/ 526 w 622"/>
                  <a:gd name="T89" fmla="*/ 591 h 647"/>
                  <a:gd name="T90" fmla="*/ 511 w 622"/>
                  <a:gd name="T91" fmla="*/ 573 h 647"/>
                  <a:gd name="T92" fmla="*/ 532 w 622"/>
                  <a:gd name="T93" fmla="*/ 570 h 647"/>
                  <a:gd name="T94" fmla="*/ 513 w 622"/>
                  <a:gd name="T95" fmla="*/ 558 h 647"/>
                  <a:gd name="T96" fmla="*/ 518 w 622"/>
                  <a:gd name="T97" fmla="*/ 543 h 647"/>
                  <a:gd name="T98" fmla="*/ 515 w 622"/>
                  <a:gd name="T99" fmla="*/ 525 h 647"/>
                  <a:gd name="T100" fmla="*/ 508 w 622"/>
                  <a:gd name="T101" fmla="*/ 502 h 647"/>
                  <a:gd name="T102" fmla="*/ 504 w 622"/>
                  <a:gd name="T103" fmla="*/ 488 h 647"/>
                  <a:gd name="T104" fmla="*/ 496 w 622"/>
                  <a:gd name="T105" fmla="*/ 469 h 647"/>
                  <a:gd name="T106" fmla="*/ 510 w 622"/>
                  <a:gd name="T107" fmla="*/ 450 h 647"/>
                  <a:gd name="T108" fmla="*/ 515 w 622"/>
                  <a:gd name="T109" fmla="*/ 468 h 647"/>
                  <a:gd name="T110" fmla="*/ 524 w 622"/>
                  <a:gd name="T111" fmla="*/ 427 h 647"/>
                  <a:gd name="T112" fmla="*/ 529 w 622"/>
                  <a:gd name="T113" fmla="*/ 386 h 647"/>
                  <a:gd name="T114" fmla="*/ 515 w 622"/>
                  <a:gd name="T115" fmla="*/ 361 h 647"/>
                  <a:gd name="T116" fmla="*/ 532 w 622"/>
                  <a:gd name="T117" fmla="*/ 283 h 647"/>
                  <a:gd name="T118" fmla="*/ 546 w 622"/>
                  <a:gd name="T119" fmla="*/ 195 h 647"/>
                  <a:gd name="T120" fmla="*/ 563 w 622"/>
                  <a:gd name="T121" fmla="*/ 118 h 647"/>
                  <a:gd name="T122" fmla="*/ 568 w 622"/>
                  <a:gd name="T123" fmla="*/ 35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647">
                    <a:moveTo>
                      <a:pt x="603" y="646"/>
                    </a:moveTo>
                    <a:lnTo>
                      <a:pt x="606" y="646"/>
                    </a:lnTo>
                    <a:lnTo>
                      <a:pt x="606" y="646"/>
                    </a:lnTo>
                    <a:lnTo>
                      <a:pt x="606" y="646"/>
                    </a:lnTo>
                    <a:lnTo>
                      <a:pt x="606" y="647"/>
                    </a:lnTo>
                    <a:lnTo>
                      <a:pt x="604" y="647"/>
                    </a:lnTo>
                    <a:lnTo>
                      <a:pt x="604" y="647"/>
                    </a:lnTo>
                    <a:lnTo>
                      <a:pt x="603" y="647"/>
                    </a:lnTo>
                    <a:lnTo>
                      <a:pt x="601" y="646"/>
                    </a:lnTo>
                    <a:lnTo>
                      <a:pt x="601" y="646"/>
                    </a:lnTo>
                    <a:lnTo>
                      <a:pt x="601" y="646"/>
                    </a:lnTo>
                    <a:lnTo>
                      <a:pt x="601" y="646"/>
                    </a:lnTo>
                    <a:lnTo>
                      <a:pt x="603" y="646"/>
                    </a:lnTo>
                    <a:close/>
                    <a:moveTo>
                      <a:pt x="608" y="641"/>
                    </a:moveTo>
                    <a:lnTo>
                      <a:pt x="608" y="641"/>
                    </a:lnTo>
                    <a:lnTo>
                      <a:pt x="608" y="641"/>
                    </a:lnTo>
                    <a:lnTo>
                      <a:pt x="609" y="643"/>
                    </a:lnTo>
                    <a:lnTo>
                      <a:pt x="609" y="644"/>
                    </a:lnTo>
                    <a:lnTo>
                      <a:pt x="609" y="644"/>
                    </a:lnTo>
                    <a:lnTo>
                      <a:pt x="609" y="644"/>
                    </a:lnTo>
                    <a:lnTo>
                      <a:pt x="609" y="644"/>
                    </a:lnTo>
                    <a:lnTo>
                      <a:pt x="608" y="644"/>
                    </a:lnTo>
                    <a:lnTo>
                      <a:pt x="608" y="644"/>
                    </a:lnTo>
                    <a:lnTo>
                      <a:pt x="604" y="644"/>
                    </a:lnTo>
                    <a:lnTo>
                      <a:pt x="604" y="643"/>
                    </a:lnTo>
                    <a:lnTo>
                      <a:pt x="606" y="643"/>
                    </a:lnTo>
                    <a:lnTo>
                      <a:pt x="606" y="643"/>
                    </a:lnTo>
                    <a:lnTo>
                      <a:pt x="606" y="643"/>
                    </a:lnTo>
                    <a:lnTo>
                      <a:pt x="608" y="641"/>
                    </a:lnTo>
                    <a:close/>
                    <a:moveTo>
                      <a:pt x="620" y="632"/>
                    </a:moveTo>
                    <a:lnTo>
                      <a:pt x="622" y="633"/>
                    </a:lnTo>
                    <a:lnTo>
                      <a:pt x="620" y="633"/>
                    </a:lnTo>
                    <a:lnTo>
                      <a:pt x="620" y="635"/>
                    </a:lnTo>
                    <a:lnTo>
                      <a:pt x="619" y="635"/>
                    </a:lnTo>
                    <a:lnTo>
                      <a:pt x="619" y="635"/>
                    </a:lnTo>
                    <a:lnTo>
                      <a:pt x="619" y="633"/>
                    </a:lnTo>
                    <a:lnTo>
                      <a:pt x="619" y="633"/>
                    </a:lnTo>
                    <a:lnTo>
                      <a:pt x="619" y="633"/>
                    </a:lnTo>
                    <a:lnTo>
                      <a:pt x="620" y="633"/>
                    </a:lnTo>
                    <a:lnTo>
                      <a:pt x="620" y="632"/>
                    </a:lnTo>
                    <a:close/>
                    <a:moveTo>
                      <a:pt x="597" y="627"/>
                    </a:moveTo>
                    <a:lnTo>
                      <a:pt x="601" y="627"/>
                    </a:lnTo>
                    <a:lnTo>
                      <a:pt x="608" y="629"/>
                    </a:lnTo>
                    <a:lnTo>
                      <a:pt x="609" y="629"/>
                    </a:lnTo>
                    <a:lnTo>
                      <a:pt x="612" y="630"/>
                    </a:lnTo>
                    <a:lnTo>
                      <a:pt x="612" y="632"/>
                    </a:lnTo>
                    <a:lnTo>
                      <a:pt x="612" y="632"/>
                    </a:lnTo>
                    <a:lnTo>
                      <a:pt x="612" y="633"/>
                    </a:lnTo>
                    <a:lnTo>
                      <a:pt x="611" y="633"/>
                    </a:lnTo>
                    <a:lnTo>
                      <a:pt x="609" y="635"/>
                    </a:lnTo>
                    <a:lnTo>
                      <a:pt x="608" y="635"/>
                    </a:lnTo>
                    <a:lnTo>
                      <a:pt x="608" y="635"/>
                    </a:lnTo>
                    <a:lnTo>
                      <a:pt x="608" y="633"/>
                    </a:lnTo>
                    <a:lnTo>
                      <a:pt x="608" y="633"/>
                    </a:lnTo>
                    <a:lnTo>
                      <a:pt x="606" y="633"/>
                    </a:lnTo>
                    <a:lnTo>
                      <a:pt x="606" y="633"/>
                    </a:lnTo>
                    <a:lnTo>
                      <a:pt x="606" y="633"/>
                    </a:lnTo>
                    <a:lnTo>
                      <a:pt x="604" y="633"/>
                    </a:lnTo>
                    <a:lnTo>
                      <a:pt x="603" y="633"/>
                    </a:lnTo>
                    <a:lnTo>
                      <a:pt x="603" y="635"/>
                    </a:lnTo>
                    <a:lnTo>
                      <a:pt x="603" y="635"/>
                    </a:lnTo>
                    <a:lnTo>
                      <a:pt x="598" y="633"/>
                    </a:lnTo>
                    <a:lnTo>
                      <a:pt x="597" y="633"/>
                    </a:lnTo>
                    <a:lnTo>
                      <a:pt x="597" y="633"/>
                    </a:lnTo>
                    <a:lnTo>
                      <a:pt x="597" y="630"/>
                    </a:lnTo>
                    <a:lnTo>
                      <a:pt x="595" y="629"/>
                    </a:lnTo>
                    <a:lnTo>
                      <a:pt x="597" y="627"/>
                    </a:lnTo>
                    <a:close/>
                    <a:moveTo>
                      <a:pt x="571" y="627"/>
                    </a:moveTo>
                    <a:lnTo>
                      <a:pt x="574" y="627"/>
                    </a:lnTo>
                    <a:lnTo>
                      <a:pt x="586" y="630"/>
                    </a:lnTo>
                    <a:lnTo>
                      <a:pt x="589" y="629"/>
                    </a:lnTo>
                    <a:lnTo>
                      <a:pt x="592" y="629"/>
                    </a:lnTo>
                    <a:lnTo>
                      <a:pt x="593" y="630"/>
                    </a:lnTo>
                    <a:lnTo>
                      <a:pt x="590" y="632"/>
                    </a:lnTo>
                    <a:lnTo>
                      <a:pt x="590" y="632"/>
                    </a:lnTo>
                    <a:lnTo>
                      <a:pt x="590" y="633"/>
                    </a:lnTo>
                    <a:lnTo>
                      <a:pt x="593" y="633"/>
                    </a:lnTo>
                    <a:lnTo>
                      <a:pt x="593" y="633"/>
                    </a:lnTo>
                    <a:lnTo>
                      <a:pt x="595" y="635"/>
                    </a:lnTo>
                    <a:lnTo>
                      <a:pt x="593" y="635"/>
                    </a:lnTo>
                    <a:lnTo>
                      <a:pt x="593" y="636"/>
                    </a:lnTo>
                    <a:lnTo>
                      <a:pt x="595" y="636"/>
                    </a:lnTo>
                    <a:lnTo>
                      <a:pt x="597" y="638"/>
                    </a:lnTo>
                    <a:lnTo>
                      <a:pt x="598" y="638"/>
                    </a:lnTo>
                    <a:lnTo>
                      <a:pt x="598" y="640"/>
                    </a:lnTo>
                    <a:lnTo>
                      <a:pt x="598" y="641"/>
                    </a:lnTo>
                    <a:lnTo>
                      <a:pt x="598" y="643"/>
                    </a:lnTo>
                    <a:lnTo>
                      <a:pt x="598" y="643"/>
                    </a:lnTo>
                    <a:lnTo>
                      <a:pt x="597" y="641"/>
                    </a:lnTo>
                    <a:lnTo>
                      <a:pt x="595" y="641"/>
                    </a:lnTo>
                    <a:lnTo>
                      <a:pt x="595" y="640"/>
                    </a:lnTo>
                    <a:lnTo>
                      <a:pt x="593" y="640"/>
                    </a:lnTo>
                    <a:lnTo>
                      <a:pt x="592" y="640"/>
                    </a:lnTo>
                    <a:lnTo>
                      <a:pt x="590" y="638"/>
                    </a:lnTo>
                    <a:lnTo>
                      <a:pt x="589" y="638"/>
                    </a:lnTo>
                    <a:lnTo>
                      <a:pt x="587" y="638"/>
                    </a:lnTo>
                    <a:lnTo>
                      <a:pt x="586" y="638"/>
                    </a:lnTo>
                    <a:lnTo>
                      <a:pt x="586" y="638"/>
                    </a:lnTo>
                    <a:lnTo>
                      <a:pt x="586" y="636"/>
                    </a:lnTo>
                    <a:lnTo>
                      <a:pt x="586" y="636"/>
                    </a:lnTo>
                    <a:lnTo>
                      <a:pt x="586" y="635"/>
                    </a:lnTo>
                    <a:lnTo>
                      <a:pt x="586" y="633"/>
                    </a:lnTo>
                    <a:lnTo>
                      <a:pt x="586" y="633"/>
                    </a:lnTo>
                    <a:lnTo>
                      <a:pt x="584" y="635"/>
                    </a:lnTo>
                    <a:lnTo>
                      <a:pt x="584" y="635"/>
                    </a:lnTo>
                    <a:lnTo>
                      <a:pt x="582" y="633"/>
                    </a:lnTo>
                    <a:lnTo>
                      <a:pt x="581" y="633"/>
                    </a:lnTo>
                    <a:lnTo>
                      <a:pt x="581" y="632"/>
                    </a:lnTo>
                    <a:lnTo>
                      <a:pt x="579" y="635"/>
                    </a:lnTo>
                    <a:lnTo>
                      <a:pt x="579" y="635"/>
                    </a:lnTo>
                    <a:lnTo>
                      <a:pt x="579" y="636"/>
                    </a:lnTo>
                    <a:lnTo>
                      <a:pt x="582" y="638"/>
                    </a:lnTo>
                    <a:lnTo>
                      <a:pt x="581" y="638"/>
                    </a:lnTo>
                    <a:lnTo>
                      <a:pt x="578" y="638"/>
                    </a:lnTo>
                    <a:lnTo>
                      <a:pt x="578" y="638"/>
                    </a:lnTo>
                    <a:lnTo>
                      <a:pt x="578" y="636"/>
                    </a:lnTo>
                    <a:lnTo>
                      <a:pt x="576" y="636"/>
                    </a:lnTo>
                    <a:lnTo>
                      <a:pt x="574" y="635"/>
                    </a:lnTo>
                    <a:lnTo>
                      <a:pt x="574" y="635"/>
                    </a:lnTo>
                    <a:lnTo>
                      <a:pt x="574" y="633"/>
                    </a:lnTo>
                    <a:lnTo>
                      <a:pt x="574" y="633"/>
                    </a:lnTo>
                    <a:lnTo>
                      <a:pt x="573" y="633"/>
                    </a:lnTo>
                    <a:lnTo>
                      <a:pt x="571" y="633"/>
                    </a:lnTo>
                    <a:lnTo>
                      <a:pt x="571" y="633"/>
                    </a:lnTo>
                    <a:lnTo>
                      <a:pt x="571" y="633"/>
                    </a:lnTo>
                    <a:lnTo>
                      <a:pt x="570" y="632"/>
                    </a:lnTo>
                    <a:lnTo>
                      <a:pt x="570" y="632"/>
                    </a:lnTo>
                    <a:lnTo>
                      <a:pt x="571" y="632"/>
                    </a:lnTo>
                    <a:lnTo>
                      <a:pt x="571" y="630"/>
                    </a:lnTo>
                    <a:lnTo>
                      <a:pt x="571" y="627"/>
                    </a:lnTo>
                    <a:close/>
                    <a:moveTo>
                      <a:pt x="549" y="625"/>
                    </a:moveTo>
                    <a:lnTo>
                      <a:pt x="552" y="625"/>
                    </a:lnTo>
                    <a:lnTo>
                      <a:pt x="554" y="627"/>
                    </a:lnTo>
                    <a:lnTo>
                      <a:pt x="556" y="627"/>
                    </a:lnTo>
                    <a:lnTo>
                      <a:pt x="556" y="629"/>
                    </a:lnTo>
                    <a:lnTo>
                      <a:pt x="557" y="629"/>
                    </a:lnTo>
                    <a:lnTo>
                      <a:pt x="559" y="629"/>
                    </a:lnTo>
                    <a:lnTo>
                      <a:pt x="559" y="629"/>
                    </a:lnTo>
                    <a:lnTo>
                      <a:pt x="560" y="629"/>
                    </a:lnTo>
                    <a:lnTo>
                      <a:pt x="562" y="627"/>
                    </a:lnTo>
                    <a:lnTo>
                      <a:pt x="563" y="627"/>
                    </a:lnTo>
                    <a:lnTo>
                      <a:pt x="565" y="630"/>
                    </a:lnTo>
                    <a:lnTo>
                      <a:pt x="565" y="632"/>
                    </a:lnTo>
                    <a:lnTo>
                      <a:pt x="563" y="632"/>
                    </a:lnTo>
                    <a:lnTo>
                      <a:pt x="563" y="633"/>
                    </a:lnTo>
                    <a:lnTo>
                      <a:pt x="562" y="632"/>
                    </a:lnTo>
                    <a:lnTo>
                      <a:pt x="562" y="632"/>
                    </a:lnTo>
                    <a:lnTo>
                      <a:pt x="562" y="632"/>
                    </a:lnTo>
                    <a:lnTo>
                      <a:pt x="562" y="630"/>
                    </a:lnTo>
                    <a:lnTo>
                      <a:pt x="560" y="630"/>
                    </a:lnTo>
                    <a:lnTo>
                      <a:pt x="560" y="632"/>
                    </a:lnTo>
                    <a:lnTo>
                      <a:pt x="559" y="632"/>
                    </a:lnTo>
                    <a:lnTo>
                      <a:pt x="559" y="630"/>
                    </a:lnTo>
                    <a:lnTo>
                      <a:pt x="556" y="630"/>
                    </a:lnTo>
                    <a:lnTo>
                      <a:pt x="556" y="630"/>
                    </a:lnTo>
                    <a:lnTo>
                      <a:pt x="556" y="629"/>
                    </a:lnTo>
                    <a:lnTo>
                      <a:pt x="556" y="629"/>
                    </a:lnTo>
                    <a:lnTo>
                      <a:pt x="554" y="629"/>
                    </a:lnTo>
                    <a:lnTo>
                      <a:pt x="552" y="627"/>
                    </a:lnTo>
                    <a:lnTo>
                      <a:pt x="551" y="627"/>
                    </a:lnTo>
                    <a:lnTo>
                      <a:pt x="551" y="627"/>
                    </a:lnTo>
                    <a:lnTo>
                      <a:pt x="551" y="627"/>
                    </a:lnTo>
                    <a:lnTo>
                      <a:pt x="549" y="629"/>
                    </a:lnTo>
                    <a:lnTo>
                      <a:pt x="549" y="629"/>
                    </a:lnTo>
                    <a:lnTo>
                      <a:pt x="549" y="627"/>
                    </a:lnTo>
                    <a:lnTo>
                      <a:pt x="549" y="627"/>
                    </a:lnTo>
                    <a:lnTo>
                      <a:pt x="549" y="625"/>
                    </a:lnTo>
                    <a:lnTo>
                      <a:pt x="549" y="625"/>
                    </a:lnTo>
                    <a:close/>
                    <a:moveTo>
                      <a:pt x="541" y="606"/>
                    </a:moveTo>
                    <a:lnTo>
                      <a:pt x="545" y="608"/>
                    </a:lnTo>
                    <a:lnTo>
                      <a:pt x="548" y="608"/>
                    </a:lnTo>
                    <a:lnTo>
                      <a:pt x="549" y="610"/>
                    </a:lnTo>
                    <a:lnTo>
                      <a:pt x="552" y="611"/>
                    </a:lnTo>
                    <a:lnTo>
                      <a:pt x="556" y="611"/>
                    </a:lnTo>
                    <a:lnTo>
                      <a:pt x="556" y="613"/>
                    </a:lnTo>
                    <a:lnTo>
                      <a:pt x="556" y="614"/>
                    </a:lnTo>
                    <a:lnTo>
                      <a:pt x="556" y="614"/>
                    </a:lnTo>
                    <a:lnTo>
                      <a:pt x="554" y="616"/>
                    </a:lnTo>
                    <a:lnTo>
                      <a:pt x="554" y="616"/>
                    </a:lnTo>
                    <a:lnTo>
                      <a:pt x="554" y="616"/>
                    </a:lnTo>
                    <a:lnTo>
                      <a:pt x="551" y="616"/>
                    </a:lnTo>
                    <a:lnTo>
                      <a:pt x="549" y="614"/>
                    </a:lnTo>
                    <a:lnTo>
                      <a:pt x="548" y="614"/>
                    </a:lnTo>
                    <a:lnTo>
                      <a:pt x="546" y="614"/>
                    </a:lnTo>
                    <a:lnTo>
                      <a:pt x="545" y="614"/>
                    </a:lnTo>
                    <a:lnTo>
                      <a:pt x="543" y="614"/>
                    </a:lnTo>
                    <a:lnTo>
                      <a:pt x="541" y="616"/>
                    </a:lnTo>
                    <a:lnTo>
                      <a:pt x="541" y="613"/>
                    </a:lnTo>
                    <a:lnTo>
                      <a:pt x="540" y="611"/>
                    </a:lnTo>
                    <a:lnTo>
                      <a:pt x="538" y="610"/>
                    </a:lnTo>
                    <a:lnTo>
                      <a:pt x="538" y="608"/>
                    </a:lnTo>
                    <a:lnTo>
                      <a:pt x="540" y="608"/>
                    </a:lnTo>
                    <a:lnTo>
                      <a:pt x="541" y="606"/>
                    </a:lnTo>
                    <a:close/>
                    <a:moveTo>
                      <a:pt x="526" y="597"/>
                    </a:moveTo>
                    <a:lnTo>
                      <a:pt x="526" y="597"/>
                    </a:lnTo>
                    <a:lnTo>
                      <a:pt x="527" y="599"/>
                    </a:lnTo>
                    <a:lnTo>
                      <a:pt x="527" y="599"/>
                    </a:lnTo>
                    <a:lnTo>
                      <a:pt x="527" y="599"/>
                    </a:lnTo>
                    <a:lnTo>
                      <a:pt x="529" y="600"/>
                    </a:lnTo>
                    <a:lnTo>
                      <a:pt x="529" y="600"/>
                    </a:lnTo>
                    <a:lnTo>
                      <a:pt x="529" y="600"/>
                    </a:lnTo>
                    <a:lnTo>
                      <a:pt x="530" y="600"/>
                    </a:lnTo>
                    <a:lnTo>
                      <a:pt x="533" y="602"/>
                    </a:lnTo>
                    <a:lnTo>
                      <a:pt x="535" y="602"/>
                    </a:lnTo>
                    <a:lnTo>
                      <a:pt x="535" y="603"/>
                    </a:lnTo>
                    <a:lnTo>
                      <a:pt x="537" y="603"/>
                    </a:lnTo>
                    <a:lnTo>
                      <a:pt x="538" y="605"/>
                    </a:lnTo>
                    <a:lnTo>
                      <a:pt x="537" y="606"/>
                    </a:lnTo>
                    <a:lnTo>
                      <a:pt x="535" y="608"/>
                    </a:lnTo>
                    <a:lnTo>
                      <a:pt x="535" y="608"/>
                    </a:lnTo>
                    <a:lnTo>
                      <a:pt x="535" y="610"/>
                    </a:lnTo>
                    <a:lnTo>
                      <a:pt x="533" y="610"/>
                    </a:lnTo>
                    <a:lnTo>
                      <a:pt x="533" y="611"/>
                    </a:lnTo>
                    <a:lnTo>
                      <a:pt x="532" y="611"/>
                    </a:lnTo>
                    <a:lnTo>
                      <a:pt x="530" y="611"/>
                    </a:lnTo>
                    <a:lnTo>
                      <a:pt x="529" y="611"/>
                    </a:lnTo>
                    <a:lnTo>
                      <a:pt x="529" y="611"/>
                    </a:lnTo>
                    <a:lnTo>
                      <a:pt x="527" y="611"/>
                    </a:lnTo>
                    <a:lnTo>
                      <a:pt x="527" y="611"/>
                    </a:lnTo>
                    <a:lnTo>
                      <a:pt x="527" y="611"/>
                    </a:lnTo>
                    <a:lnTo>
                      <a:pt x="529" y="610"/>
                    </a:lnTo>
                    <a:lnTo>
                      <a:pt x="530" y="608"/>
                    </a:lnTo>
                    <a:lnTo>
                      <a:pt x="530" y="606"/>
                    </a:lnTo>
                    <a:lnTo>
                      <a:pt x="529" y="606"/>
                    </a:lnTo>
                    <a:lnTo>
                      <a:pt x="527" y="606"/>
                    </a:lnTo>
                    <a:lnTo>
                      <a:pt x="527" y="606"/>
                    </a:lnTo>
                    <a:lnTo>
                      <a:pt x="526" y="606"/>
                    </a:lnTo>
                    <a:lnTo>
                      <a:pt x="526" y="606"/>
                    </a:lnTo>
                    <a:lnTo>
                      <a:pt x="526" y="608"/>
                    </a:lnTo>
                    <a:lnTo>
                      <a:pt x="526" y="608"/>
                    </a:lnTo>
                    <a:lnTo>
                      <a:pt x="526" y="610"/>
                    </a:lnTo>
                    <a:lnTo>
                      <a:pt x="524" y="610"/>
                    </a:lnTo>
                    <a:lnTo>
                      <a:pt x="524" y="610"/>
                    </a:lnTo>
                    <a:lnTo>
                      <a:pt x="522" y="608"/>
                    </a:lnTo>
                    <a:lnTo>
                      <a:pt x="522" y="608"/>
                    </a:lnTo>
                    <a:lnTo>
                      <a:pt x="522" y="606"/>
                    </a:lnTo>
                    <a:lnTo>
                      <a:pt x="522" y="605"/>
                    </a:lnTo>
                    <a:lnTo>
                      <a:pt x="522" y="603"/>
                    </a:lnTo>
                    <a:lnTo>
                      <a:pt x="522" y="603"/>
                    </a:lnTo>
                    <a:lnTo>
                      <a:pt x="521" y="603"/>
                    </a:lnTo>
                    <a:lnTo>
                      <a:pt x="519" y="603"/>
                    </a:lnTo>
                    <a:lnTo>
                      <a:pt x="518" y="602"/>
                    </a:lnTo>
                    <a:lnTo>
                      <a:pt x="518" y="600"/>
                    </a:lnTo>
                    <a:lnTo>
                      <a:pt x="515" y="600"/>
                    </a:lnTo>
                    <a:lnTo>
                      <a:pt x="516" y="599"/>
                    </a:lnTo>
                    <a:lnTo>
                      <a:pt x="519" y="597"/>
                    </a:lnTo>
                    <a:lnTo>
                      <a:pt x="521" y="599"/>
                    </a:lnTo>
                    <a:lnTo>
                      <a:pt x="526" y="600"/>
                    </a:lnTo>
                    <a:lnTo>
                      <a:pt x="526" y="599"/>
                    </a:lnTo>
                    <a:lnTo>
                      <a:pt x="526" y="599"/>
                    </a:lnTo>
                    <a:lnTo>
                      <a:pt x="526" y="597"/>
                    </a:lnTo>
                    <a:lnTo>
                      <a:pt x="526" y="597"/>
                    </a:lnTo>
                    <a:close/>
                    <a:moveTo>
                      <a:pt x="502" y="584"/>
                    </a:moveTo>
                    <a:lnTo>
                      <a:pt x="504" y="584"/>
                    </a:lnTo>
                    <a:lnTo>
                      <a:pt x="505" y="586"/>
                    </a:lnTo>
                    <a:lnTo>
                      <a:pt x="507" y="588"/>
                    </a:lnTo>
                    <a:lnTo>
                      <a:pt x="507" y="588"/>
                    </a:lnTo>
                    <a:lnTo>
                      <a:pt x="507" y="588"/>
                    </a:lnTo>
                    <a:lnTo>
                      <a:pt x="507" y="588"/>
                    </a:lnTo>
                    <a:lnTo>
                      <a:pt x="508" y="589"/>
                    </a:lnTo>
                    <a:lnTo>
                      <a:pt x="511" y="589"/>
                    </a:lnTo>
                    <a:lnTo>
                      <a:pt x="513" y="589"/>
                    </a:lnTo>
                    <a:lnTo>
                      <a:pt x="515" y="591"/>
                    </a:lnTo>
                    <a:lnTo>
                      <a:pt x="518" y="591"/>
                    </a:lnTo>
                    <a:lnTo>
                      <a:pt x="519" y="592"/>
                    </a:lnTo>
                    <a:lnTo>
                      <a:pt x="519" y="592"/>
                    </a:lnTo>
                    <a:lnTo>
                      <a:pt x="519" y="592"/>
                    </a:lnTo>
                    <a:lnTo>
                      <a:pt x="522" y="594"/>
                    </a:lnTo>
                    <a:lnTo>
                      <a:pt x="522" y="594"/>
                    </a:lnTo>
                    <a:lnTo>
                      <a:pt x="524" y="595"/>
                    </a:lnTo>
                    <a:lnTo>
                      <a:pt x="524" y="597"/>
                    </a:lnTo>
                    <a:lnTo>
                      <a:pt x="522" y="597"/>
                    </a:lnTo>
                    <a:lnTo>
                      <a:pt x="521" y="595"/>
                    </a:lnTo>
                    <a:lnTo>
                      <a:pt x="519" y="595"/>
                    </a:lnTo>
                    <a:lnTo>
                      <a:pt x="518" y="595"/>
                    </a:lnTo>
                    <a:lnTo>
                      <a:pt x="518" y="595"/>
                    </a:lnTo>
                    <a:lnTo>
                      <a:pt x="518" y="594"/>
                    </a:lnTo>
                    <a:lnTo>
                      <a:pt x="518" y="594"/>
                    </a:lnTo>
                    <a:lnTo>
                      <a:pt x="515" y="592"/>
                    </a:lnTo>
                    <a:lnTo>
                      <a:pt x="515" y="591"/>
                    </a:lnTo>
                    <a:lnTo>
                      <a:pt x="511" y="591"/>
                    </a:lnTo>
                    <a:lnTo>
                      <a:pt x="510" y="591"/>
                    </a:lnTo>
                    <a:lnTo>
                      <a:pt x="508" y="591"/>
                    </a:lnTo>
                    <a:lnTo>
                      <a:pt x="508" y="591"/>
                    </a:lnTo>
                    <a:lnTo>
                      <a:pt x="507" y="589"/>
                    </a:lnTo>
                    <a:lnTo>
                      <a:pt x="504" y="588"/>
                    </a:lnTo>
                    <a:lnTo>
                      <a:pt x="504" y="586"/>
                    </a:lnTo>
                    <a:lnTo>
                      <a:pt x="502" y="584"/>
                    </a:lnTo>
                    <a:lnTo>
                      <a:pt x="502" y="584"/>
                    </a:lnTo>
                    <a:lnTo>
                      <a:pt x="502" y="584"/>
                    </a:lnTo>
                    <a:close/>
                    <a:moveTo>
                      <a:pt x="578" y="580"/>
                    </a:moveTo>
                    <a:lnTo>
                      <a:pt x="582" y="583"/>
                    </a:lnTo>
                    <a:lnTo>
                      <a:pt x="584" y="583"/>
                    </a:lnTo>
                    <a:lnTo>
                      <a:pt x="587" y="581"/>
                    </a:lnTo>
                    <a:lnTo>
                      <a:pt x="587" y="581"/>
                    </a:lnTo>
                    <a:lnTo>
                      <a:pt x="589" y="583"/>
                    </a:lnTo>
                    <a:lnTo>
                      <a:pt x="590" y="583"/>
                    </a:lnTo>
                    <a:lnTo>
                      <a:pt x="590" y="589"/>
                    </a:lnTo>
                    <a:lnTo>
                      <a:pt x="590" y="594"/>
                    </a:lnTo>
                    <a:lnTo>
                      <a:pt x="590" y="600"/>
                    </a:lnTo>
                    <a:lnTo>
                      <a:pt x="590" y="605"/>
                    </a:lnTo>
                    <a:lnTo>
                      <a:pt x="590" y="610"/>
                    </a:lnTo>
                    <a:lnTo>
                      <a:pt x="590" y="616"/>
                    </a:lnTo>
                    <a:lnTo>
                      <a:pt x="589" y="622"/>
                    </a:lnTo>
                    <a:lnTo>
                      <a:pt x="589" y="627"/>
                    </a:lnTo>
                    <a:lnTo>
                      <a:pt x="587" y="627"/>
                    </a:lnTo>
                    <a:lnTo>
                      <a:pt x="587" y="627"/>
                    </a:lnTo>
                    <a:lnTo>
                      <a:pt x="582" y="627"/>
                    </a:lnTo>
                    <a:lnTo>
                      <a:pt x="578" y="627"/>
                    </a:lnTo>
                    <a:lnTo>
                      <a:pt x="576" y="625"/>
                    </a:lnTo>
                    <a:lnTo>
                      <a:pt x="574" y="624"/>
                    </a:lnTo>
                    <a:lnTo>
                      <a:pt x="573" y="624"/>
                    </a:lnTo>
                    <a:lnTo>
                      <a:pt x="571" y="625"/>
                    </a:lnTo>
                    <a:lnTo>
                      <a:pt x="570" y="625"/>
                    </a:lnTo>
                    <a:lnTo>
                      <a:pt x="568" y="625"/>
                    </a:lnTo>
                    <a:lnTo>
                      <a:pt x="567" y="625"/>
                    </a:lnTo>
                    <a:lnTo>
                      <a:pt x="567" y="624"/>
                    </a:lnTo>
                    <a:lnTo>
                      <a:pt x="565" y="624"/>
                    </a:lnTo>
                    <a:lnTo>
                      <a:pt x="563" y="625"/>
                    </a:lnTo>
                    <a:lnTo>
                      <a:pt x="559" y="624"/>
                    </a:lnTo>
                    <a:lnTo>
                      <a:pt x="557" y="624"/>
                    </a:lnTo>
                    <a:lnTo>
                      <a:pt x="552" y="622"/>
                    </a:lnTo>
                    <a:lnTo>
                      <a:pt x="549" y="622"/>
                    </a:lnTo>
                    <a:lnTo>
                      <a:pt x="543" y="622"/>
                    </a:lnTo>
                    <a:lnTo>
                      <a:pt x="543" y="621"/>
                    </a:lnTo>
                    <a:lnTo>
                      <a:pt x="541" y="619"/>
                    </a:lnTo>
                    <a:lnTo>
                      <a:pt x="543" y="619"/>
                    </a:lnTo>
                    <a:lnTo>
                      <a:pt x="543" y="619"/>
                    </a:lnTo>
                    <a:lnTo>
                      <a:pt x="545" y="617"/>
                    </a:lnTo>
                    <a:lnTo>
                      <a:pt x="545" y="617"/>
                    </a:lnTo>
                    <a:lnTo>
                      <a:pt x="546" y="619"/>
                    </a:lnTo>
                    <a:lnTo>
                      <a:pt x="548" y="619"/>
                    </a:lnTo>
                    <a:lnTo>
                      <a:pt x="548" y="617"/>
                    </a:lnTo>
                    <a:lnTo>
                      <a:pt x="549" y="617"/>
                    </a:lnTo>
                    <a:lnTo>
                      <a:pt x="551" y="617"/>
                    </a:lnTo>
                    <a:lnTo>
                      <a:pt x="552" y="617"/>
                    </a:lnTo>
                    <a:lnTo>
                      <a:pt x="554" y="617"/>
                    </a:lnTo>
                    <a:lnTo>
                      <a:pt x="556" y="617"/>
                    </a:lnTo>
                    <a:lnTo>
                      <a:pt x="556" y="617"/>
                    </a:lnTo>
                    <a:lnTo>
                      <a:pt x="557" y="616"/>
                    </a:lnTo>
                    <a:lnTo>
                      <a:pt x="557" y="616"/>
                    </a:lnTo>
                    <a:lnTo>
                      <a:pt x="559" y="616"/>
                    </a:lnTo>
                    <a:lnTo>
                      <a:pt x="560" y="616"/>
                    </a:lnTo>
                    <a:lnTo>
                      <a:pt x="560" y="617"/>
                    </a:lnTo>
                    <a:lnTo>
                      <a:pt x="560" y="619"/>
                    </a:lnTo>
                    <a:lnTo>
                      <a:pt x="562" y="619"/>
                    </a:lnTo>
                    <a:lnTo>
                      <a:pt x="563" y="619"/>
                    </a:lnTo>
                    <a:lnTo>
                      <a:pt x="565" y="619"/>
                    </a:lnTo>
                    <a:lnTo>
                      <a:pt x="565" y="619"/>
                    </a:lnTo>
                    <a:lnTo>
                      <a:pt x="563" y="616"/>
                    </a:lnTo>
                    <a:lnTo>
                      <a:pt x="562" y="616"/>
                    </a:lnTo>
                    <a:lnTo>
                      <a:pt x="560" y="614"/>
                    </a:lnTo>
                    <a:lnTo>
                      <a:pt x="559" y="614"/>
                    </a:lnTo>
                    <a:lnTo>
                      <a:pt x="557" y="611"/>
                    </a:lnTo>
                    <a:lnTo>
                      <a:pt x="557" y="610"/>
                    </a:lnTo>
                    <a:lnTo>
                      <a:pt x="557" y="606"/>
                    </a:lnTo>
                    <a:lnTo>
                      <a:pt x="560" y="606"/>
                    </a:lnTo>
                    <a:lnTo>
                      <a:pt x="560" y="603"/>
                    </a:lnTo>
                    <a:lnTo>
                      <a:pt x="560" y="602"/>
                    </a:lnTo>
                    <a:lnTo>
                      <a:pt x="562" y="602"/>
                    </a:lnTo>
                    <a:lnTo>
                      <a:pt x="563" y="606"/>
                    </a:lnTo>
                    <a:lnTo>
                      <a:pt x="565" y="610"/>
                    </a:lnTo>
                    <a:lnTo>
                      <a:pt x="563" y="610"/>
                    </a:lnTo>
                    <a:lnTo>
                      <a:pt x="560" y="610"/>
                    </a:lnTo>
                    <a:lnTo>
                      <a:pt x="562" y="611"/>
                    </a:lnTo>
                    <a:lnTo>
                      <a:pt x="565" y="613"/>
                    </a:lnTo>
                    <a:lnTo>
                      <a:pt x="567" y="614"/>
                    </a:lnTo>
                    <a:lnTo>
                      <a:pt x="567" y="616"/>
                    </a:lnTo>
                    <a:lnTo>
                      <a:pt x="568" y="617"/>
                    </a:lnTo>
                    <a:lnTo>
                      <a:pt x="570" y="617"/>
                    </a:lnTo>
                    <a:lnTo>
                      <a:pt x="571" y="616"/>
                    </a:lnTo>
                    <a:lnTo>
                      <a:pt x="573" y="616"/>
                    </a:lnTo>
                    <a:lnTo>
                      <a:pt x="573" y="616"/>
                    </a:lnTo>
                    <a:lnTo>
                      <a:pt x="576" y="616"/>
                    </a:lnTo>
                    <a:lnTo>
                      <a:pt x="578" y="617"/>
                    </a:lnTo>
                    <a:lnTo>
                      <a:pt x="579" y="617"/>
                    </a:lnTo>
                    <a:lnTo>
                      <a:pt x="579" y="619"/>
                    </a:lnTo>
                    <a:lnTo>
                      <a:pt x="579" y="621"/>
                    </a:lnTo>
                    <a:lnTo>
                      <a:pt x="579" y="621"/>
                    </a:lnTo>
                    <a:lnTo>
                      <a:pt x="581" y="621"/>
                    </a:lnTo>
                    <a:lnTo>
                      <a:pt x="582" y="619"/>
                    </a:lnTo>
                    <a:lnTo>
                      <a:pt x="582" y="617"/>
                    </a:lnTo>
                    <a:lnTo>
                      <a:pt x="584" y="617"/>
                    </a:lnTo>
                    <a:lnTo>
                      <a:pt x="584" y="617"/>
                    </a:lnTo>
                    <a:lnTo>
                      <a:pt x="584" y="617"/>
                    </a:lnTo>
                    <a:lnTo>
                      <a:pt x="581" y="616"/>
                    </a:lnTo>
                    <a:lnTo>
                      <a:pt x="570" y="611"/>
                    </a:lnTo>
                    <a:lnTo>
                      <a:pt x="568" y="610"/>
                    </a:lnTo>
                    <a:lnTo>
                      <a:pt x="568" y="606"/>
                    </a:lnTo>
                    <a:lnTo>
                      <a:pt x="568" y="605"/>
                    </a:lnTo>
                    <a:lnTo>
                      <a:pt x="568" y="603"/>
                    </a:lnTo>
                    <a:lnTo>
                      <a:pt x="571" y="603"/>
                    </a:lnTo>
                    <a:lnTo>
                      <a:pt x="574" y="602"/>
                    </a:lnTo>
                    <a:lnTo>
                      <a:pt x="579" y="599"/>
                    </a:lnTo>
                    <a:lnTo>
                      <a:pt x="579" y="599"/>
                    </a:lnTo>
                    <a:lnTo>
                      <a:pt x="579" y="597"/>
                    </a:lnTo>
                    <a:lnTo>
                      <a:pt x="579" y="597"/>
                    </a:lnTo>
                    <a:lnTo>
                      <a:pt x="578" y="595"/>
                    </a:lnTo>
                    <a:lnTo>
                      <a:pt x="574" y="595"/>
                    </a:lnTo>
                    <a:lnTo>
                      <a:pt x="573" y="595"/>
                    </a:lnTo>
                    <a:lnTo>
                      <a:pt x="571" y="597"/>
                    </a:lnTo>
                    <a:lnTo>
                      <a:pt x="568" y="597"/>
                    </a:lnTo>
                    <a:lnTo>
                      <a:pt x="567" y="597"/>
                    </a:lnTo>
                    <a:lnTo>
                      <a:pt x="565" y="597"/>
                    </a:lnTo>
                    <a:lnTo>
                      <a:pt x="563" y="595"/>
                    </a:lnTo>
                    <a:lnTo>
                      <a:pt x="563" y="594"/>
                    </a:lnTo>
                    <a:lnTo>
                      <a:pt x="563" y="592"/>
                    </a:lnTo>
                    <a:lnTo>
                      <a:pt x="563" y="591"/>
                    </a:lnTo>
                    <a:lnTo>
                      <a:pt x="563" y="591"/>
                    </a:lnTo>
                    <a:lnTo>
                      <a:pt x="565" y="589"/>
                    </a:lnTo>
                    <a:lnTo>
                      <a:pt x="567" y="589"/>
                    </a:lnTo>
                    <a:lnTo>
                      <a:pt x="567" y="589"/>
                    </a:lnTo>
                    <a:lnTo>
                      <a:pt x="568" y="589"/>
                    </a:lnTo>
                    <a:lnTo>
                      <a:pt x="568" y="589"/>
                    </a:lnTo>
                    <a:lnTo>
                      <a:pt x="568" y="588"/>
                    </a:lnTo>
                    <a:lnTo>
                      <a:pt x="568" y="588"/>
                    </a:lnTo>
                    <a:lnTo>
                      <a:pt x="567" y="586"/>
                    </a:lnTo>
                    <a:lnTo>
                      <a:pt x="565" y="586"/>
                    </a:lnTo>
                    <a:lnTo>
                      <a:pt x="565" y="584"/>
                    </a:lnTo>
                    <a:lnTo>
                      <a:pt x="565" y="584"/>
                    </a:lnTo>
                    <a:lnTo>
                      <a:pt x="567" y="584"/>
                    </a:lnTo>
                    <a:lnTo>
                      <a:pt x="568" y="584"/>
                    </a:lnTo>
                    <a:lnTo>
                      <a:pt x="570" y="586"/>
                    </a:lnTo>
                    <a:lnTo>
                      <a:pt x="571" y="586"/>
                    </a:lnTo>
                    <a:lnTo>
                      <a:pt x="571" y="586"/>
                    </a:lnTo>
                    <a:lnTo>
                      <a:pt x="573" y="584"/>
                    </a:lnTo>
                    <a:lnTo>
                      <a:pt x="574" y="583"/>
                    </a:lnTo>
                    <a:lnTo>
                      <a:pt x="576" y="581"/>
                    </a:lnTo>
                    <a:lnTo>
                      <a:pt x="578" y="580"/>
                    </a:lnTo>
                    <a:lnTo>
                      <a:pt x="578" y="580"/>
                    </a:lnTo>
                    <a:close/>
                    <a:moveTo>
                      <a:pt x="505" y="566"/>
                    </a:moveTo>
                    <a:lnTo>
                      <a:pt x="507" y="566"/>
                    </a:lnTo>
                    <a:lnTo>
                      <a:pt x="507" y="566"/>
                    </a:lnTo>
                    <a:lnTo>
                      <a:pt x="508" y="567"/>
                    </a:lnTo>
                    <a:lnTo>
                      <a:pt x="510" y="567"/>
                    </a:lnTo>
                    <a:lnTo>
                      <a:pt x="510" y="569"/>
                    </a:lnTo>
                    <a:lnTo>
                      <a:pt x="510" y="569"/>
                    </a:lnTo>
                    <a:lnTo>
                      <a:pt x="510" y="569"/>
                    </a:lnTo>
                    <a:lnTo>
                      <a:pt x="510" y="569"/>
                    </a:lnTo>
                    <a:lnTo>
                      <a:pt x="508" y="569"/>
                    </a:lnTo>
                    <a:lnTo>
                      <a:pt x="507" y="569"/>
                    </a:lnTo>
                    <a:lnTo>
                      <a:pt x="507" y="567"/>
                    </a:lnTo>
                    <a:lnTo>
                      <a:pt x="505" y="566"/>
                    </a:lnTo>
                    <a:lnTo>
                      <a:pt x="505" y="566"/>
                    </a:lnTo>
                    <a:lnTo>
                      <a:pt x="505" y="566"/>
                    </a:lnTo>
                    <a:close/>
                    <a:moveTo>
                      <a:pt x="500" y="562"/>
                    </a:moveTo>
                    <a:lnTo>
                      <a:pt x="500" y="567"/>
                    </a:lnTo>
                    <a:lnTo>
                      <a:pt x="502" y="567"/>
                    </a:lnTo>
                    <a:lnTo>
                      <a:pt x="502" y="567"/>
                    </a:lnTo>
                    <a:lnTo>
                      <a:pt x="504" y="569"/>
                    </a:lnTo>
                    <a:lnTo>
                      <a:pt x="505" y="570"/>
                    </a:lnTo>
                    <a:lnTo>
                      <a:pt x="502" y="573"/>
                    </a:lnTo>
                    <a:lnTo>
                      <a:pt x="502" y="575"/>
                    </a:lnTo>
                    <a:lnTo>
                      <a:pt x="500" y="575"/>
                    </a:lnTo>
                    <a:lnTo>
                      <a:pt x="499" y="573"/>
                    </a:lnTo>
                    <a:lnTo>
                      <a:pt x="497" y="570"/>
                    </a:lnTo>
                    <a:lnTo>
                      <a:pt x="497" y="569"/>
                    </a:lnTo>
                    <a:lnTo>
                      <a:pt x="496" y="566"/>
                    </a:lnTo>
                    <a:lnTo>
                      <a:pt x="497" y="566"/>
                    </a:lnTo>
                    <a:lnTo>
                      <a:pt x="499" y="566"/>
                    </a:lnTo>
                    <a:lnTo>
                      <a:pt x="499" y="564"/>
                    </a:lnTo>
                    <a:lnTo>
                      <a:pt x="500" y="562"/>
                    </a:lnTo>
                    <a:close/>
                    <a:moveTo>
                      <a:pt x="504" y="554"/>
                    </a:moveTo>
                    <a:lnTo>
                      <a:pt x="504" y="556"/>
                    </a:lnTo>
                    <a:lnTo>
                      <a:pt x="504" y="556"/>
                    </a:lnTo>
                    <a:lnTo>
                      <a:pt x="504" y="558"/>
                    </a:lnTo>
                    <a:lnTo>
                      <a:pt x="504" y="558"/>
                    </a:lnTo>
                    <a:lnTo>
                      <a:pt x="504" y="559"/>
                    </a:lnTo>
                    <a:lnTo>
                      <a:pt x="502" y="558"/>
                    </a:lnTo>
                    <a:lnTo>
                      <a:pt x="502" y="558"/>
                    </a:lnTo>
                    <a:lnTo>
                      <a:pt x="500" y="559"/>
                    </a:lnTo>
                    <a:lnTo>
                      <a:pt x="500" y="559"/>
                    </a:lnTo>
                    <a:lnTo>
                      <a:pt x="499" y="559"/>
                    </a:lnTo>
                    <a:lnTo>
                      <a:pt x="497" y="559"/>
                    </a:lnTo>
                    <a:lnTo>
                      <a:pt x="496" y="561"/>
                    </a:lnTo>
                    <a:lnTo>
                      <a:pt x="494" y="562"/>
                    </a:lnTo>
                    <a:lnTo>
                      <a:pt x="494" y="562"/>
                    </a:lnTo>
                    <a:lnTo>
                      <a:pt x="492" y="561"/>
                    </a:lnTo>
                    <a:lnTo>
                      <a:pt x="494" y="559"/>
                    </a:lnTo>
                    <a:lnTo>
                      <a:pt x="494" y="558"/>
                    </a:lnTo>
                    <a:lnTo>
                      <a:pt x="496" y="556"/>
                    </a:lnTo>
                    <a:lnTo>
                      <a:pt x="497" y="558"/>
                    </a:lnTo>
                    <a:lnTo>
                      <a:pt x="499" y="556"/>
                    </a:lnTo>
                    <a:lnTo>
                      <a:pt x="502" y="554"/>
                    </a:lnTo>
                    <a:lnTo>
                      <a:pt x="504" y="554"/>
                    </a:lnTo>
                    <a:close/>
                    <a:moveTo>
                      <a:pt x="491" y="540"/>
                    </a:moveTo>
                    <a:lnTo>
                      <a:pt x="492" y="542"/>
                    </a:lnTo>
                    <a:lnTo>
                      <a:pt x="496" y="542"/>
                    </a:lnTo>
                    <a:lnTo>
                      <a:pt x="496" y="542"/>
                    </a:lnTo>
                    <a:lnTo>
                      <a:pt x="496" y="542"/>
                    </a:lnTo>
                    <a:lnTo>
                      <a:pt x="494" y="543"/>
                    </a:lnTo>
                    <a:lnTo>
                      <a:pt x="494" y="543"/>
                    </a:lnTo>
                    <a:lnTo>
                      <a:pt x="492" y="545"/>
                    </a:lnTo>
                    <a:lnTo>
                      <a:pt x="492" y="547"/>
                    </a:lnTo>
                    <a:lnTo>
                      <a:pt x="491" y="547"/>
                    </a:lnTo>
                    <a:lnTo>
                      <a:pt x="491" y="547"/>
                    </a:lnTo>
                    <a:lnTo>
                      <a:pt x="491" y="545"/>
                    </a:lnTo>
                    <a:lnTo>
                      <a:pt x="491" y="545"/>
                    </a:lnTo>
                    <a:lnTo>
                      <a:pt x="491" y="543"/>
                    </a:lnTo>
                    <a:lnTo>
                      <a:pt x="491" y="542"/>
                    </a:lnTo>
                    <a:lnTo>
                      <a:pt x="491" y="540"/>
                    </a:lnTo>
                    <a:close/>
                    <a:moveTo>
                      <a:pt x="492" y="532"/>
                    </a:moveTo>
                    <a:lnTo>
                      <a:pt x="494" y="532"/>
                    </a:lnTo>
                    <a:lnTo>
                      <a:pt x="496" y="532"/>
                    </a:lnTo>
                    <a:lnTo>
                      <a:pt x="497" y="534"/>
                    </a:lnTo>
                    <a:lnTo>
                      <a:pt x="499" y="534"/>
                    </a:lnTo>
                    <a:lnTo>
                      <a:pt x="500" y="536"/>
                    </a:lnTo>
                    <a:lnTo>
                      <a:pt x="499" y="537"/>
                    </a:lnTo>
                    <a:lnTo>
                      <a:pt x="497" y="537"/>
                    </a:lnTo>
                    <a:lnTo>
                      <a:pt x="494" y="539"/>
                    </a:lnTo>
                    <a:lnTo>
                      <a:pt x="492" y="539"/>
                    </a:lnTo>
                    <a:lnTo>
                      <a:pt x="491" y="539"/>
                    </a:lnTo>
                    <a:lnTo>
                      <a:pt x="491" y="537"/>
                    </a:lnTo>
                    <a:lnTo>
                      <a:pt x="492" y="536"/>
                    </a:lnTo>
                    <a:lnTo>
                      <a:pt x="492" y="536"/>
                    </a:lnTo>
                    <a:lnTo>
                      <a:pt x="492" y="534"/>
                    </a:lnTo>
                    <a:lnTo>
                      <a:pt x="492" y="532"/>
                    </a:lnTo>
                    <a:close/>
                    <a:moveTo>
                      <a:pt x="496" y="509"/>
                    </a:moveTo>
                    <a:lnTo>
                      <a:pt x="496" y="510"/>
                    </a:lnTo>
                    <a:lnTo>
                      <a:pt x="496" y="512"/>
                    </a:lnTo>
                    <a:lnTo>
                      <a:pt x="494" y="515"/>
                    </a:lnTo>
                    <a:lnTo>
                      <a:pt x="492" y="517"/>
                    </a:lnTo>
                    <a:lnTo>
                      <a:pt x="491" y="518"/>
                    </a:lnTo>
                    <a:lnTo>
                      <a:pt x="489" y="518"/>
                    </a:lnTo>
                    <a:lnTo>
                      <a:pt x="488" y="517"/>
                    </a:lnTo>
                    <a:lnTo>
                      <a:pt x="489" y="515"/>
                    </a:lnTo>
                    <a:lnTo>
                      <a:pt x="491" y="515"/>
                    </a:lnTo>
                    <a:lnTo>
                      <a:pt x="491" y="514"/>
                    </a:lnTo>
                    <a:lnTo>
                      <a:pt x="489" y="514"/>
                    </a:lnTo>
                    <a:lnTo>
                      <a:pt x="489" y="514"/>
                    </a:lnTo>
                    <a:lnTo>
                      <a:pt x="488" y="512"/>
                    </a:lnTo>
                    <a:lnTo>
                      <a:pt x="489" y="510"/>
                    </a:lnTo>
                    <a:lnTo>
                      <a:pt x="489" y="510"/>
                    </a:lnTo>
                    <a:lnTo>
                      <a:pt x="489" y="510"/>
                    </a:lnTo>
                    <a:lnTo>
                      <a:pt x="491" y="510"/>
                    </a:lnTo>
                    <a:lnTo>
                      <a:pt x="494" y="510"/>
                    </a:lnTo>
                    <a:lnTo>
                      <a:pt x="494" y="509"/>
                    </a:lnTo>
                    <a:lnTo>
                      <a:pt x="496" y="509"/>
                    </a:lnTo>
                    <a:close/>
                    <a:moveTo>
                      <a:pt x="500" y="507"/>
                    </a:moveTo>
                    <a:lnTo>
                      <a:pt x="502" y="507"/>
                    </a:lnTo>
                    <a:lnTo>
                      <a:pt x="502" y="509"/>
                    </a:lnTo>
                    <a:lnTo>
                      <a:pt x="504" y="509"/>
                    </a:lnTo>
                    <a:lnTo>
                      <a:pt x="504" y="509"/>
                    </a:lnTo>
                    <a:lnTo>
                      <a:pt x="505" y="510"/>
                    </a:lnTo>
                    <a:lnTo>
                      <a:pt x="505" y="517"/>
                    </a:lnTo>
                    <a:lnTo>
                      <a:pt x="505" y="518"/>
                    </a:lnTo>
                    <a:lnTo>
                      <a:pt x="505" y="521"/>
                    </a:lnTo>
                    <a:lnTo>
                      <a:pt x="505" y="525"/>
                    </a:lnTo>
                    <a:lnTo>
                      <a:pt x="505" y="526"/>
                    </a:lnTo>
                    <a:lnTo>
                      <a:pt x="505" y="526"/>
                    </a:lnTo>
                    <a:lnTo>
                      <a:pt x="505" y="526"/>
                    </a:lnTo>
                    <a:lnTo>
                      <a:pt x="505" y="528"/>
                    </a:lnTo>
                    <a:lnTo>
                      <a:pt x="505" y="529"/>
                    </a:lnTo>
                    <a:lnTo>
                      <a:pt x="504" y="531"/>
                    </a:lnTo>
                    <a:lnTo>
                      <a:pt x="504" y="532"/>
                    </a:lnTo>
                    <a:lnTo>
                      <a:pt x="504" y="532"/>
                    </a:lnTo>
                    <a:lnTo>
                      <a:pt x="502" y="532"/>
                    </a:lnTo>
                    <a:lnTo>
                      <a:pt x="500" y="532"/>
                    </a:lnTo>
                    <a:lnTo>
                      <a:pt x="500" y="531"/>
                    </a:lnTo>
                    <a:lnTo>
                      <a:pt x="500" y="529"/>
                    </a:lnTo>
                    <a:lnTo>
                      <a:pt x="500" y="528"/>
                    </a:lnTo>
                    <a:lnTo>
                      <a:pt x="499" y="526"/>
                    </a:lnTo>
                    <a:lnTo>
                      <a:pt x="499" y="526"/>
                    </a:lnTo>
                    <a:lnTo>
                      <a:pt x="500" y="525"/>
                    </a:lnTo>
                    <a:lnTo>
                      <a:pt x="500" y="525"/>
                    </a:lnTo>
                    <a:lnTo>
                      <a:pt x="500" y="523"/>
                    </a:lnTo>
                    <a:lnTo>
                      <a:pt x="500" y="523"/>
                    </a:lnTo>
                    <a:lnTo>
                      <a:pt x="502" y="521"/>
                    </a:lnTo>
                    <a:lnTo>
                      <a:pt x="502" y="521"/>
                    </a:lnTo>
                    <a:lnTo>
                      <a:pt x="502" y="521"/>
                    </a:lnTo>
                    <a:lnTo>
                      <a:pt x="502" y="521"/>
                    </a:lnTo>
                    <a:lnTo>
                      <a:pt x="499" y="523"/>
                    </a:lnTo>
                    <a:lnTo>
                      <a:pt x="497" y="525"/>
                    </a:lnTo>
                    <a:lnTo>
                      <a:pt x="497" y="525"/>
                    </a:lnTo>
                    <a:lnTo>
                      <a:pt x="497" y="528"/>
                    </a:lnTo>
                    <a:lnTo>
                      <a:pt x="497" y="529"/>
                    </a:lnTo>
                    <a:lnTo>
                      <a:pt x="497" y="529"/>
                    </a:lnTo>
                    <a:lnTo>
                      <a:pt x="496" y="529"/>
                    </a:lnTo>
                    <a:lnTo>
                      <a:pt x="492" y="529"/>
                    </a:lnTo>
                    <a:lnTo>
                      <a:pt x="491" y="528"/>
                    </a:lnTo>
                    <a:lnTo>
                      <a:pt x="489" y="528"/>
                    </a:lnTo>
                    <a:lnTo>
                      <a:pt x="489" y="526"/>
                    </a:lnTo>
                    <a:lnTo>
                      <a:pt x="489" y="525"/>
                    </a:lnTo>
                    <a:lnTo>
                      <a:pt x="492" y="525"/>
                    </a:lnTo>
                    <a:lnTo>
                      <a:pt x="492" y="523"/>
                    </a:lnTo>
                    <a:lnTo>
                      <a:pt x="492" y="521"/>
                    </a:lnTo>
                    <a:lnTo>
                      <a:pt x="491" y="521"/>
                    </a:lnTo>
                    <a:lnTo>
                      <a:pt x="491" y="520"/>
                    </a:lnTo>
                    <a:lnTo>
                      <a:pt x="491" y="520"/>
                    </a:lnTo>
                    <a:lnTo>
                      <a:pt x="492" y="518"/>
                    </a:lnTo>
                    <a:lnTo>
                      <a:pt x="494" y="518"/>
                    </a:lnTo>
                    <a:lnTo>
                      <a:pt x="494" y="518"/>
                    </a:lnTo>
                    <a:lnTo>
                      <a:pt x="496" y="518"/>
                    </a:lnTo>
                    <a:lnTo>
                      <a:pt x="496" y="517"/>
                    </a:lnTo>
                    <a:lnTo>
                      <a:pt x="494" y="517"/>
                    </a:lnTo>
                    <a:lnTo>
                      <a:pt x="496" y="515"/>
                    </a:lnTo>
                    <a:lnTo>
                      <a:pt x="497" y="514"/>
                    </a:lnTo>
                    <a:lnTo>
                      <a:pt x="499" y="512"/>
                    </a:lnTo>
                    <a:lnTo>
                      <a:pt x="499" y="512"/>
                    </a:lnTo>
                    <a:lnTo>
                      <a:pt x="497" y="510"/>
                    </a:lnTo>
                    <a:lnTo>
                      <a:pt x="499" y="509"/>
                    </a:lnTo>
                    <a:lnTo>
                      <a:pt x="499" y="509"/>
                    </a:lnTo>
                    <a:lnTo>
                      <a:pt x="500" y="507"/>
                    </a:lnTo>
                    <a:close/>
                    <a:moveTo>
                      <a:pt x="492" y="495"/>
                    </a:moveTo>
                    <a:lnTo>
                      <a:pt x="492" y="496"/>
                    </a:lnTo>
                    <a:lnTo>
                      <a:pt x="494" y="499"/>
                    </a:lnTo>
                    <a:lnTo>
                      <a:pt x="496" y="502"/>
                    </a:lnTo>
                    <a:lnTo>
                      <a:pt x="496" y="506"/>
                    </a:lnTo>
                    <a:lnTo>
                      <a:pt x="494" y="507"/>
                    </a:lnTo>
                    <a:lnTo>
                      <a:pt x="491" y="509"/>
                    </a:lnTo>
                    <a:lnTo>
                      <a:pt x="491" y="509"/>
                    </a:lnTo>
                    <a:lnTo>
                      <a:pt x="489" y="509"/>
                    </a:lnTo>
                    <a:lnTo>
                      <a:pt x="488" y="506"/>
                    </a:lnTo>
                    <a:lnTo>
                      <a:pt x="489" y="501"/>
                    </a:lnTo>
                    <a:lnTo>
                      <a:pt x="491" y="499"/>
                    </a:lnTo>
                    <a:lnTo>
                      <a:pt x="489" y="498"/>
                    </a:lnTo>
                    <a:lnTo>
                      <a:pt x="489" y="496"/>
                    </a:lnTo>
                    <a:lnTo>
                      <a:pt x="489" y="496"/>
                    </a:lnTo>
                    <a:lnTo>
                      <a:pt x="492" y="495"/>
                    </a:lnTo>
                    <a:close/>
                    <a:moveTo>
                      <a:pt x="499" y="491"/>
                    </a:moveTo>
                    <a:lnTo>
                      <a:pt x="500" y="491"/>
                    </a:lnTo>
                    <a:lnTo>
                      <a:pt x="500" y="495"/>
                    </a:lnTo>
                    <a:lnTo>
                      <a:pt x="500" y="496"/>
                    </a:lnTo>
                    <a:lnTo>
                      <a:pt x="502" y="498"/>
                    </a:lnTo>
                    <a:lnTo>
                      <a:pt x="502" y="498"/>
                    </a:lnTo>
                    <a:lnTo>
                      <a:pt x="502" y="498"/>
                    </a:lnTo>
                    <a:lnTo>
                      <a:pt x="502" y="501"/>
                    </a:lnTo>
                    <a:lnTo>
                      <a:pt x="504" y="501"/>
                    </a:lnTo>
                    <a:lnTo>
                      <a:pt x="504" y="501"/>
                    </a:lnTo>
                    <a:lnTo>
                      <a:pt x="504" y="502"/>
                    </a:lnTo>
                    <a:lnTo>
                      <a:pt x="504" y="502"/>
                    </a:lnTo>
                    <a:lnTo>
                      <a:pt x="504" y="506"/>
                    </a:lnTo>
                    <a:lnTo>
                      <a:pt x="504" y="506"/>
                    </a:lnTo>
                    <a:lnTo>
                      <a:pt x="502" y="506"/>
                    </a:lnTo>
                    <a:lnTo>
                      <a:pt x="499" y="506"/>
                    </a:lnTo>
                    <a:lnTo>
                      <a:pt x="497" y="504"/>
                    </a:lnTo>
                    <a:lnTo>
                      <a:pt x="497" y="502"/>
                    </a:lnTo>
                    <a:lnTo>
                      <a:pt x="497" y="501"/>
                    </a:lnTo>
                    <a:lnTo>
                      <a:pt x="496" y="499"/>
                    </a:lnTo>
                    <a:lnTo>
                      <a:pt x="496" y="499"/>
                    </a:lnTo>
                    <a:lnTo>
                      <a:pt x="494" y="498"/>
                    </a:lnTo>
                    <a:lnTo>
                      <a:pt x="494" y="496"/>
                    </a:lnTo>
                    <a:lnTo>
                      <a:pt x="494" y="495"/>
                    </a:lnTo>
                    <a:lnTo>
                      <a:pt x="494" y="495"/>
                    </a:lnTo>
                    <a:lnTo>
                      <a:pt x="497" y="493"/>
                    </a:lnTo>
                    <a:lnTo>
                      <a:pt x="499" y="491"/>
                    </a:lnTo>
                    <a:close/>
                    <a:moveTo>
                      <a:pt x="496" y="488"/>
                    </a:moveTo>
                    <a:lnTo>
                      <a:pt x="497" y="490"/>
                    </a:lnTo>
                    <a:lnTo>
                      <a:pt x="499" y="490"/>
                    </a:lnTo>
                    <a:lnTo>
                      <a:pt x="499" y="490"/>
                    </a:lnTo>
                    <a:lnTo>
                      <a:pt x="497" y="491"/>
                    </a:lnTo>
                    <a:lnTo>
                      <a:pt x="496" y="491"/>
                    </a:lnTo>
                    <a:lnTo>
                      <a:pt x="496" y="491"/>
                    </a:lnTo>
                    <a:lnTo>
                      <a:pt x="496" y="491"/>
                    </a:lnTo>
                    <a:lnTo>
                      <a:pt x="494" y="491"/>
                    </a:lnTo>
                    <a:lnTo>
                      <a:pt x="494" y="490"/>
                    </a:lnTo>
                    <a:lnTo>
                      <a:pt x="494" y="490"/>
                    </a:lnTo>
                    <a:lnTo>
                      <a:pt x="496" y="488"/>
                    </a:lnTo>
                    <a:close/>
                    <a:moveTo>
                      <a:pt x="508" y="444"/>
                    </a:moveTo>
                    <a:lnTo>
                      <a:pt x="508" y="446"/>
                    </a:lnTo>
                    <a:lnTo>
                      <a:pt x="508" y="449"/>
                    </a:lnTo>
                    <a:lnTo>
                      <a:pt x="508" y="450"/>
                    </a:lnTo>
                    <a:lnTo>
                      <a:pt x="508" y="452"/>
                    </a:lnTo>
                    <a:lnTo>
                      <a:pt x="508" y="452"/>
                    </a:lnTo>
                    <a:lnTo>
                      <a:pt x="508" y="452"/>
                    </a:lnTo>
                    <a:lnTo>
                      <a:pt x="507" y="454"/>
                    </a:lnTo>
                    <a:lnTo>
                      <a:pt x="505" y="454"/>
                    </a:lnTo>
                    <a:lnTo>
                      <a:pt x="504" y="454"/>
                    </a:lnTo>
                    <a:lnTo>
                      <a:pt x="502" y="454"/>
                    </a:lnTo>
                    <a:lnTo>
                      <a:pt x="502" y="452"/>
                    </a:lnTo>
                    <a:lnTo>
                      <a:pt x="502" y="450"/>
                    </a:lnTo>
                    <a:lnTo>
                      <a:pt x="504" y="450"/>
                    </a:lnTo>
                    <a:lnTo>
                      <a:pt x="505" y="447"/>
                    </a:lnTo>
                    <a:lnTo>
                      <a:pt x="505" y="446"/>
                    </a:lnTo>
                    <a:lnTo>
                      <a:pt x="505" y="444"/>
                    </a:lnTo>
                    <a:lnTo>
                      <a:pt x="507" y="444"/>
                    </a:lnTo>
                    <a:lnTo>
                      <a:pt x="508" y="444"/>
                    </a:lnTo>
                    <a:close/>
                    <a:moveTo>
                      <a:pt x="496" y="436"/>
                    </a:moveTo>
                    <a:lnTo>
                      <a:pt x="496" y="436"/>
                    </a:lnTo>
                    <a:lnTo>
                      <a:pt x="497" y="438"/>
                    </a:lnTo>
                    <a:lnTo>
                      <a:pt x="497" y="438"/>
                    </a:lnTo>
                    <a:lnTo>
                      <a:pt x="497" y="438"/>
                    </a:lnTo>
                    <a:lnTo>
                      <a:pt x="497" y="439"/>
                    </a:lnTo>
                    <a:lnTo>
                      <a:pt x="496" y="438"/>
                    </a:lnTo>
                    <a:lnTo>
                      <a:pt x="496" y="438"/>
                    </a:lnTo>
                    <a:lnTo>
                      <a:pt x="496" y="438"/>
                    </a:lnTo>
                    <a:lnTo>
                      <a:pt x="496" y="436"/>
                    </a:lnTo>
                    <a:close/>
                    <a:moveTo>
                      <a:pt x="516" y="432"/>
                    </a:moveTo>
                    <a:lnTo>
                      <a:pt x="516" y="432"/>
                    </a:lnTo>
                    <a:lnTo>
                      <a:pt x="518" y="433"/>
                    </a:lnTo>
                    <a:lnTo>
                      <a:pt x="518" y="435"/>
                    </a:lnTo>
                    <a:lnTo>
                      <a:pt x="518" y="436"/>
                    </a:lnTo>
                    <a:lnTo>
                      <a:pt x="518" y="438"/>
                    </a:lnTo>
                    <a:lnTo>
                      <a:pt x="516" y="438"/>
                    </a:lnTo>
                    <a:lnTo>
                      <a:pt x="516" y="438"/>
                    </a:lnTo>
                    <a:lnTo>
                      <a:pt x="516" y="436"/>
                    </a:lnTo>
                    <a:lnTo>
                      <a:pt x="516" y="436"/>
                    </a:lnTo>
                    <a:lnTo>
                      <a:pt x="515" y="435"/>
                    </a:lnTo>
                    <a:lnTo>
                      <a:pt x="515" y="435"/>
                    </a:lnTo>
                    <a:lnTo>
                      <a:pt x="515" y="433"/>
                    </a:lnTo>
                    <a:lnTo>
                      <a:pt x="515" y="433"/>
                    </a:lnTo>
                    <a:lnTo>
                      <a:pt x="516" y="432"/>
                    </a:lnTo>
                    <a:close/>
                    <a:moveTo>
                      <a:pt x="524" y="428"/>
                    </a:moveTo>
                    <a:lnTo>
                      <a:pt x="526" y="430"/>
                    </a:lnTo>
                    <a:lnTo>
                      <a:pt x="529" y="430"/>
                    </a:lnTo>
                    <a:lnTo>
                      <a:pt x="530" y="432"/>
                    </a:lnTo>
                    <a:lnTo>
                      <a:pt x="530" y="433"/>
                    </a:lnTo>
                    <a:lnTo>
                      <a:pt x="529" y="435"/>
                    </a:lnTo>
                    <a:lnTo>
                      <a:pt x="529" y="435"/>
                    </a:lnTo>
                    <a:lnTo>
                      <a:pt x="527" y="436"/>
                    </a:lnTo>
                    <a:lnTo>
                      <a:pt x="522" y="438"/>
                    </a:lnTo>
                    <a:lnTo>
                      <a:pt x="521" y="438"/>
                    </a:lnTo>
                    <a:lnTo>
                      <a:pt x="521" y="436"/>
                    </a:lnTo>
                    <a:lnTo>
                      <a:pt x="521" y="435"/>
                    </a:lnTo>
                    <a:lnTo>
                      <a:pt x="519" y="435"/>
                    </a:lnTo>
                    <a:lnTo>
                      <a:pt x="521" y="433"/>
                    </a:lnTo>
                    <a:lnTo>
                      <a:pt x="522" y="432"/>
                    </a:lnTo>
                    <a:lnTo>
                      <a:pt x="522" y="432"/>
                    </a:lnTo>
                    <a:lnTo>
                      <a:pt x="522" y="430"/>
                    </a:lnTo>
                    <a:lnTo>
                      <a:pt x="522" y="430"/>
                    </a:lnTo>
                    <a:lnTo>
                      <a:pt x="522" y="428"/>
                    </a:lnTo>
                    <a:lnTo>
                      <a:pt x="524" y="428"/>
                    </a:lnTo>
                    <a:close/>
                    <a:moveTo>
                      <a:pt x="513" y="425"/>
                    </a:moveTo>
                    <a:lnTo>
                      <a:pt x="515" y="425"/>
                    </a:lnTo>
                    <a:lnTo>
                      <a:pt x="515" y="427"/>
                    </a:lnTo>
                    <a:lnTo>
                      <a:pt x="516" y="427"/>
                    </a:lnTo>
                    <a:lnTo>
                      <a:pt x="516" y="428"/>
                    </a:lnTo>
                    <a:lnTo>
                      <a:pt x="516" y="430"/>
                    </a:lnTo>
                    <a:lnTo>
                      <a:pt x="515" y="430"/>
                    </a:lnTo>
                    <a:lnTo>
                      <a:pt x="515" y="430"/>
                    </a:lnTo>
                    <a:lnTo>
                      <a:pt x="513" y="432"/>
                    </a:lnTo>
                    <a:lnTo>
                      <a:pt x="511" y="432"/>
                    </a:lnTo>
                    <a:lnTo>
                      <a:pt x="511" y="433"/>
                    </a:lnTo>
                    <a:lnTo>
                      <a:pt x="513" y="435"/>
                    </a:lnTo>
                    <a:lnTo>
                      <a:pt x="515" y="436"/>
                    </a:lnTo>
                    <a:lnTo>
                      <a:pt x="515" y="438"/>
                    </a:lnTo>
                    <a:lnTo>
                      <a:pt x="515" y="439"/>
                    </a:lnTo>
                    <a:lnTo>
                      <a:pt x="515" y="439"/>
                    </a:lnTo>
                    <a:lnTo>
                      <a:pt x="515" y="441"/>
                    </a:lnTo>
                    <a:lnTo>
                      <a:pt x="516" y="443"/>
                    </a:lnTo>
                    <a:lnTo>
                      <a:pt x="516" y="443"/>
                    </a:lnTo>
                    <a:lnTo>
                      <a:pt x="516" y="444"/>
                    </a:lnTo>
                    <a:lnTo>
                      <a:pt x="516" y="446"/>
                    </a:lnTo>
                    <a:lnTo>
                      <a:pt x="515" y="446"/>
                    </a:lnTo>
                    <a:lnTo>
                      <a:pt x="515" y="446"/>
                    </a:lnTo>
                    <a:lnTo>
                      <a:pt x="515" y="446"/>
                    </a:lnTo>
                    <a:lnTo>
                      <a:pt x="515" y="446"/>
                    </a:lnTo>
                    <a:lnTo>
                      <a:pt x="511" y="447"/>
                    </a:lnTo>
                    <a:lnTo>
                      <a:pt x="510" y="446"/>
                    </a:lnTo>
                    <a:lnTo>
                      <a:pt x="511" y="444"/>
                    </a:lnTo>
                    <a:lnTo>
                      <a:pt x="510" y="443"/>
                    </a:lnTo>
                    <a:lnTo>
                      <a:pt x="508" y="441"/>
                    </a:lnTo>
                    <a:lnTo>
                      <a:pt x="507" y="439"/>
                    </a:lnTo>
                    <a:lnTo>
                      <a:pt x="507" y="438"/>
                    </a:lnTo>
                    <a:lnTo>
                      <a:pt x="505" y="436"/>
                    </a:lnTo>
                    <a:lnTo>
                      <a:pt x="504" y="435"/>
                    </a:lnTo>
                    <a:lnTo>
                      <a:pt x="505" y="433"/>
                    </a:lnTo>
                    <a:lnTo>
                      <a:pt x="505" y="432"/>
                    </a:lnTo>
                    <a:lnTo>
                      <a:pt x="507" y="430"/>
                    </a:lnTo>
                    <a:lnTo>
                      <a:pt x="508" y="430"/>
                    </a:lnTo>
                    <a:lnTo>
                      <a:pt x="508" y="430"/>
                    </a:lnTo>
                    <a:lnTo>
                      <a:pt x="510" y="430"/>
                    </a:lnTo>
                    <a:lnTo>
                      <a:pt x="511" y="430"/>
                    </a:lnTo>
                    <a:lnTo>
                      <a:pt x="510" y="427"/>
                    </a:lnTo>
                    <a:lnTo>
                      <a:pt x="511" y="425"/>
                    </a:lnTo>
                    <a:lnTo>
                      <a:pt x="511" y="425"/>
                    </a:lnTo>
                    <a:lnTo>
                      <a:pt x="513" y="425"/>
                    </a:lnTo>
                    <a:close/>
                    <a:moveTo>
                      <a:pt x="515" y="419"/>
                    </a:moveTo>
                    <a:lnTo>
                      <a:pt x="515" y="419"/>
                    </a:lnTo>
                    <a:lnTo>
                      <a:pt x="515" y="419"/>
                    </a:lnTo>
                    <a:lnTo>
                      <a:pt x="515" y="421"/>
                    </a:lnTo>
                    <a:lnTo>
                      <a:pt x="515" y="421"/>
                    </a:lnTo>
                    <a:lnTo>
                      <a:pt x="513" y="421"/>
                    </a:lnTo>
                    <a:lnTo>
                      <a:pt x="513" y="421"/>
                    </a:lnTo>
                    <a:lnTo>
                      <a:pt x="513" y="421"/>
                    </a:lnTo>
                    <a:lnTo>
                      <a:pt x="510" y="421"/>
                    </a:lnTo>
                    <a:lnTo>
                      <a:pt x="510" y="421"/>
                    </a:lnTo>
                    <a:lnTo>
                      <a:pt x="510" y="419"/>
                    </a:lnTo>
                    <a:lnTo>
                      <a:pt x="513" y="419"/>
                    </a:lnTo>
                    <a:lnTo>
                      <a:pt x="515" y="419"/>
                    </a:lnTo>
                    <a:close/>
                    <a:moveTo>
                      <a:pt x="502" y="414"/>
                    </a:moveTo>
                    <a:lnTo>
                      <a:pt x="502" y="414"/>
                    </a:lnTo>
                    <a:lnTo>
                      <a:pt x="502" y="416"/>
                    </a:lnTo>
                    <a:lnTo>
                      <a:pt x="502" y="416"/>
                    </a:lnTo>
                    <a:lnTo>
                      <a:pt x="502" y="416"/>
                    </a:lnTo>
                    <a:lnTo>
                      <a:pt x="500" y="416"/>
                    </a:lnTo>
                    <a:lnTo>
                      <a:pt x="500" y="416"/>
                    </a:lnTo>
                    <a:lnTo>
                      <a:pt x="500" y="416"/>
                    </a:lnTo>
                    <a:lnTo>
                      <a:pt x="500" y="414"/>
                    </a:lnTo>
                    <a:lnTo>
                      <a:pt x="502" y="414"/>
                    </a:lnTo>
                    <a:close/>
                    <a:moveTo>
                      <a:pt x="511" y="384"/>
                    </a:moveTo>
                    <a:lnTo>
                      <a:pt x="516" y="386"/>
                    </a:lnTo>
                    <a:lnTo>
                      <a:pt x="519" y="386"/>
                    </a:lnTo>
                    <a:lnTo>
                      <a:pt x="519" y="387"/>
                    </a:lnTo>
                    <a:lnTo>
                      <a:pt x="519" y="389"/>
                    </a:lnTo>
                    <a:lnTo>
                      <a:pt x="519" y="391"/>
                    </a:lnTo>
                    <a:lnTo>
                      <a:pt x="521" y="391"/>
                    </a:lnTo>
                    <a:lnTo>
                      <a:pt x="521" y="392"/>
                    </a:lnTo>
                    <a:lnTo>
                      <a:pt x="519" y="394"/>
                    </a:lnTo>
                    <a:lnTo>
                      <a:pt x="519" y="394"/>
                    </a:lnTo>
                    <a:lnTo>
                      <a:pt x="519" y="395"/>
                    </a:lnTo>
                    <a:lnTo>
                      <a:pt x="519" y="397"/>
                    </a:lnTo>
                    <a:lnTo>
                      <a:pt x="518" y="397"/>
                    </a:lnTo>
                    <a:lnTo>
                      <a:pt x="518" y="397"/>
                    </a:lnTo>
                    <a:lnTo>
                      <a:pt x="516" y="397"/>
                    </a:lnTo>
                    <a:lnTo>
                      <a:pt x="515" y="399"/>
                    </a:lnTo>
                    <a:lnTo>
                      <a:pt x="516" y="399"/>
                    </a:lnTo>
                    <a:lnTo>
                      <a:pt x="516" y="400"/>
                    </a:lnTo>
                    <a:lnTo>
                      <a:pt x="518" y="402"/>
                    </a:lnTo>
                    <a:lnTo>
                      <a:pt x="519" y="403"/>
                    </a:lnTo>
                    <a:lnTo>
                      <a:pt x="521" y="405"/>
                    </a:lnTo>
                    <a:lnTo>
                      <a:pt x="519" y="405"/>
                    </a:lnTo>
                    <a:lnTo>
                      <a:pt x="519" y="406"/>
                    </a:lnTo>
                    <a:lnTo>
                      <a:pt x="518" y="408"/>
                    </a:lnTo>
                    <a:lnTo>
                      <a:pt x="516" y="408"/>
                    </a:lnTo>
                    <a:lnTo>
                      <a:pt x="516" y="410"/>
                    </a:lnTo>
                    <a:lnTo>
                      <a:pt x="515" y="411"/>
                    </a:lnTo>
                    <a:lnTo>
                      <a:pt x="515" y="411"/>
                    </a:lnTo>
                    <a:lnTo>
                      <a:pt x="513" y="411"/>
                    </a:lnTo>
                    <a:lnTo>
                      <a:pt x="511" y="411"/>
                    </a:lnTo>
                    <a:lnTo>
                      <a:pt x="510" y="411"/>
                    </a:lnTo>
                    <a:lnTo>
                      <a:pt x="508" y="411"/>
                    </a:lnTo>
                    <a:lnTo>
                      <a:pt x="507" y="410"/>
                    </a:lnTo>
                    <a:lnTo>
                      <a:pt x="507" y="410"/>
                    </a:lnTo>
                    <a:lnTo>
                      <a:pt x="507" y="408"/>
                    </a:lnTo>
                    <a:lnTo>
                      <a:pt x="508" y="406"/>
                    </a:lnTo>
                    <a:lnTo>
                      <a:pt x="508" y="403"/>
                    </a:lnTo>
                    <a:lnTo>
                      <a:pt x="510" y="399"/>
                    </a:lnTo>
                    <a:lnTo>
                      <a:pt x="510" y="395"/>
                    </a:lnTo>
                    <a:lnTo>
                      <a:pt x="510" y="395"/>
                    </a:lnTo>
                    <a:lnTo>
                      <a:pt x="510" y="394"/>
                    </a:lnTo>
                    <a:lnTo>
                      <a:pt x="510" y="394"/>
                    </a:lnTo>
                    <a:lnTo>
                      <a:pt x="510" y="392"/>
                    </a:lnTo>
                    <a:lnTo>
                      <a:pt x="510" y="392"/>
                    </a:lnTo>
                    <a:lnTo>
                      <a:pt x="511" y="389"/>
                    </a:lnTo>
                    <a:lnTo>
                      <a:pt x="511" y="389"/>
                    </a:lnTo>
                    <a:lnTo>
                      <a:pt x="511" y="387"/>
                    </a:lnTo>
                    <a:lnTo>
                      <a:pt x="511" y="386"/>
                    </a:lnTo>
                    <a:lnTo>
                      <a:pt x="511" y="386"/>
                    </a:lnTo>
                    <a:lnTo>
                      <a:pt x="511" y="384"/>
                    </a:lnTo>
                    <a:lnTo>
                      <a:pt x="511" y="384"/>
                    </a:lnTo>
                    <a:close/>
                    <a:moveTo>
                      <a:pt x="442" y="247"/>
                    </a:moveTo>
                    <a:lnTo>
                      <a:pt x="442" y="247"/>
                    </a:lnTo>
                    <a:lnTo>
                      <a:pt x="442" y="247"/>
                    </a:lnTo>
                    <a:lnTo>
                      <a:pt x="444" y="247"/>
                    </a:lnTo>
                    <a:lnTo>
                      <a:pt x="444" y="249"/>
                    </a:lnTo>
                    <a:lnTo>
                      <a:pt x="444" y="249"/>
                    </a:lnTo>
                    <a:lnTo>
                      <a:pt x="442" y="249"/>
                    </a:lnTo>
                    <a:lnTo>
                      <a:pt x="440" y="249"/>
                    </a:lnTo>
                    <a:lnTo>
                      <a:pt x="440" y="249"/>
                    </a:lnTo>
                    <a:lnTo>
                      <a:pt x="440" y="249"/>
                    </a:lnTo>
                    <a:lnTo>
                      <a:pt x="440" y="247"/>
                    </a:lnTo>
                    <a:lnTo>
                      <a:pt x="442" y="247"/>
                    </a:lnTo>
                    <a:lnTo>
                      <a:pt x="442" y="247"/>
                    </a:lnTo>
                    <a:close/>
                    <a:moveTo>
                      <a:pt x="0" y="145"/>
                    </a:moveTo>
                    <a:lnTo>
                      <a:pt x="2" y="145"/>
                    </a:lnTo>
                    <a:lnTo>
                      <a:pt x="2" y="145"/>
                    </a:lnTo>
                    <a:lnTo>
                      <a:pt x="2" y="146"/>
                    </a:lnTo>
                    <a:lnTo>
                      <a:pt x="0" y="146"/>
                    </a:lnTo>
                    <a:lnTo>
                      <a:pt x="0" y="145"/>
                    </a:lnTo>
                    <a:lnTo>
                      <a:pt x="0" y="145"/>
                    </a:lnTo>
                    <a:close/>
                    <a:moveTo>
                      <a:pt x="578" y="0"/>
                    </a:moveTo>
                    <a:lnTo>
                      <a:pt x="578" y="1"/>
                    </a:lnTo>
                    <a:lnTo>
                      <a:pt x="579" y="5"/>
                    </a:lnTo>
                    <a:lnTo>
                      <a:pt x="579" y="6"/>
                    </a:lnTo>
                    <a:lnTo>
                      <a:pt x="581" y="6"/>
                    </a:lnTo>
                    <a:lnTo>
                      <a:pt x="582" y="8"/>
                    </a:lnTo>
                    <a:lnTo>
                      <a:pt x="582" y="8"/>
                    </a:lnTo>
                    <a:lnTo>
                      <a:pt x="582" y="9"/>
                    </a:lnTo>
                    <a:lnTo>
                      <a:pt x="582" y="9"/>
                    </a:lnTo>
                    <a:lnTo>
                      <a:pt x="582" y="11"/>
                    </a:lnTo>
                    <a:lnTo>
                      <a:pt x="582" y="11"/>
                    </a:lnTo>
                    <a:lnTo>
                      <a:pt x="582" y="13"/>
                    </a:lnTo>
                    <a:lnTo>
                      <a:pt x="584" y="14"/>
                    </a:lnTo>
                    <a:lnTo>
                      <a:pt x="584" y="16"/>
                    </a:lnTo>
                    <a:lnTo>
                      <a:pt x="584" y="17"/>
                    </a:lnTo>
                    <a:lnTo>
                      <a:pt x="584" y="19"/>
                    </a:lnTo>
                    <a:lnTo>
                      <a:pt x="586" y="20"/>
                    </a:lnTo>
                    <a:lnTo>
                      <a:pt x="586" y="22"/>
                    </a:lnTo>
                    <a:lnTo>
                      <a:pt x="586" y="22"/>
                    </a:lnTo>
                    <a:lnTo>
                      <a:pt x="587" y="24"/>
                    </a:lnTo>
                    <a:lnTo>
                      <a:pt x="587" y="25"/>
                    </a:lnTo>
                    <a:lnTo>
                      <a:pt x="589" y="25"/>
                    </a:lnTo>
                    <a:lnTo>
                      <a:pt x="590" y="27"/>
                    </a:lnTo>
                    <a:lnTo>
                      <a:pt x="590" y="27"/>
                    </a:lnTo>
                    <a:lnTo>
                      <a:pt x="592" y="28"/>
                    </a:lnTo>
                    <a:lnTo>
                      <a:pt x="592" y="28"/>
                    </a:lnTo>
                    <a:lnTo>
                      <a:pt x="592" y="28"/>
                    </a:lnTo>
                    <a:lnTo>
                      <a:pt x="592" y="28"/>
                    </a:lnTo>
                    <a:lnTo>
                      <a:pt x="590" y="30"/>
                    </a:lnTo>
                    <a:lnTo>
                      <a:pt x="589" y="33"/>
                    </a:lnTo>
                    <a:lnTo>
                      <a:pt x="589" y="33"/>
                    </a:lnTo>
                    <a:lnTo>
                      <a:pt x="590" y="35"/>
                    </a:lnTo>
                    <a:lnTo>
                      <a:pt x="590" y="36"/>
                    </a:lnTo>
                    <a:lnTo>
                      <a:pt x="590" y="36"/>
                    </a:lnTo>
                    <a:lnTo>
                      <a:pt x="590" y="38"/>
                    </a:lnTo>
                    <a:lnTo>
                      <a:pt x="589" y="38"/>
                    </a:lnTo>
                    <a:lnTo>
                      <a:pt x="587" y="39"/>
                    </a:lnTo>
                    <a:lnTo>
                      <a:pt x="587" y="39"/>
                    </a:lnTo>
                    <a:lnTo>
                      <a:pt x="589" y="39"/>
                    </a:lnTo>
                    <a:lnTo>
                      <a:pt x="589" y="41"/>
                    </a:lnTo>
                    <a:lnTo>
                      <a:pt x="589" y="42"/>
                    </a:lnTo>
                    <a:lnTo>
                      <a:pt x="589" y="42"/>
                    </a:lnTo>
                    <a:lnTo>
                      <a:pt x="587" y="42"/>
                    </a:lnTo>
                    <a:lnTo>
                      <a:pt x="587" y="44"/>
                    </a:lnTo>
                    <a:lnTo>
                      <a:pt x="589" y="44"/>
                    </a:lnTo>
                    <a:lnTo>
                      <a:pt x="589" y="44"/>
                    </a:lnTo>
                    <a:lnTo>
                      <a:pt x="592" y="46"/>
                    </a:lnTo>
                    <a:lnTo>
                      <a:pt x="592" y="47"/>
                    </a:lnTo>
                    <a:lnTo>
                      <a:pt x="592" y="47"/>
                    </a:lnTo>
                    <a:lnTo>
                      <a:pt x="590" y="49"/>
                    </a:lnTo>
                    <a:lnTo>
                      <a:pt x="590" y="49"/>
                    </a:lnTo>
                    <a:lnTo>
                      <a:pt x="590" y="50"/>
                    </a:lnTo>
                    <a:lnTo>
                      <a:pt x="590" y="50"/>
                    </a:lnTo>
                    <a:lnTo>
                      <a:pt x="592" y="50"/>
                    </a:lnTo>
                    <a:lnTo>
                      <a:pt x="592" y="52"/>
                    </a:lnTo>
                    <a:lnTo>
                      <a:pt x="595" y="53"/>
                    </a:lnTo>
                    <a:lnTo>
                      <a:pt x="597" y="57"/>
                    </a:lnTo>
                    <a:lnTo>
                      <a:pt x="597" y="58"/>
                    </a:lnTo>
                    <a:lnTo>
                      <a:pt x="597" y="61"/>
                    </a:lnTo>
                    <a:lnTo>
                      <a:pt x="597" y="63"/>
                    </a:lnTo>
                    <a:lnTo>
                      <a:pt x="597" y="64"/>
                    </a:lnTo>
                    <a:lnTo>
                      <a:pt x="598" y="68"/>
                    </a:lnTo>
                    <a:lnTo>
                      <a:pt x="600" y="68"/>
                    </a:lnTo>
                    <a:lnTo>
                      <a:pt x="600" y="71"/>
                    </a:lnTo>
                    <a:lnTo>
                      <a:pt x="600" y="71"/>
                    </a:lnTo>
                    <a:lnTo>
                      <a:pt x="600" y="72"/>
                    </a:lnTo>
                    <a:lnTo>
                      <a:pt x="600" y="74"/>
                    </a:lnTo>
                    <a:lnTo>
                      <a:pt x="601" y="77"/>
                    </a:lnTo>
                    <a:lnTo>
                      <a:pt x="600" y="79"/>
                    </a:lnTo>
                    <a:lnTo>
                      <a:pt x="600" y="79"/>
                    </a:lnTo>
                    <a:lnTo>
                      <a:pt x="601" y="80"/>
                    </a:lnTo>
                    <a:lnTo>
                      <a:pt x="601" y="80"/>
                    </a:lnTo>
                    <a:lnTo>
                      <a:pt x="601" y="80"/>
                    </a:lnTo>
                    <a:lnTo>
                      <a:pt x="603" y="80"/>
                    </a:lnTo>
                    <a:lnTo>
                      <a:pt x="604" y="80"/>
                    </a:lnTo>
                    <a:lnTo>
                      <a:pt x="608" y="80"/>
                    </a:lnTo>
                    <a:lnTo>
                      <a:pt x="611" y="80"/>
                    </a:lnTo>
                    <a:lnTo>
                      <a:pt x="612" y="82"/>
                    </a:lnTo>
                    <a:lnTo>
                      <a:pt x="612" y="87"/>
                    </a:lnTo>
                    <a:lnTo>
                      <a:pt x="611" y="91"/>
                    </a:lnTo>
                    <a:lnTo>
                      <a:pt x="609" y="96"/>
                    </a:lnTo>
                    <a:lnTo>
                      <a:pt x="608" y="98"/>
                    </a:lnTo>
                    <a:lnTo>
                      <a:pt x="608" y="98"/>
                    </a:lnTo>
                    <a:lnTo>
                      <a:pt x="604" y="99"/>
                    </a:lnTo>
                    <a:lnTo>
                      <a:pt x="600" y="101"/>
                    </a:lnTo>
                    <a:lnTo>
                      <a:pt x="598" y="102"/>
                    </a:lnTo>
                    <a:lnTo>
                      <a:pt x="595" y="104"/>
                    </a:lnTo>
                    <a:lnTo>
                      <a:pt x="595" y="104"/>
                    </a:lnTo>
                    <a:lnTo>
                      <a:pt x="593" y="105"/>
                    </a:lnTo>
                    <a:lnTo>
                      <a:pt x="593" y="105"/>
                    </a:lnTo>
                    <a:lnTo>
                      <a:pt x="592" y="107"/>
                    </a:lnTo>
                    <a:lnTo>
                      <a:pt x="592" y="107"/>
                    </a:lnTo>
                    <a:lnTo>
                      <a:pt x="590" y="109"/>
                    </a:lnTo>
                    <a:lnTo>
                      <a:pt x="590" y="110"/>
                    </a:lnTo>
                    <a:lnTo>
                      <a:pt x="592" y="112"/>
                    </a:lnTo>
                    <a:lnTo>
                      <a:pt x="592" y="112"/>
                    </a:lnTo>
                    <a:lnTo>
                      <a:pt x="592" y="113"/>
                    </a:lnTo>
                    <a:lnTo>
                      <a:pt x="592" y="113"/>
                    </a:lnTo>
                    <a:lnTo>
                      <a:pt x="593" y="115"/>
                    </a:lnTo>
                    <a:lnTo>
                      <a:pt x="593" y="115"/>
                    </a:lnTo>
                    <a:lnTo>
                      <a:pt x="592" y="115"/>
                    </a:lnTo>
                    <a:lnTo>
                      <a:pt x="592" y="115"/>
                    </a:lnTo>
                    <a:lnTo>
                      <a:pt x="590" y="116"/>
                    </a:lnTo>
                    <a:lnTo>
                      <a:pt x="590" y="120"/>
                    </a:lnTo>
                    <a:lnTo>
                      <a:pt x="590" y="120"/>
                    </a:lnTo>
                    <a:lnTo>
                      <a:pt x="590" y="123"/>
                    </a:lnTo>
                    <a:lnTo>
                      <a:pt x="592" y="124"/>
                    </a:lnTo>
                    <a:lnTo>
                      <a:pt x="592" y="129"/>
                    </a:lnTo>
                    <a:lnTo>
                      <a:pt x="593" y="131"/>
                    </a:lnTo>
                    <a:lnTo>
                      <a:pt x="592" y="132"/>
                    </a:lnTo>
                    <a:lnTo>
                      <a:pt x="590" y="134"/>
                    </a:lnTo>
                    <a:lnTo>
                      <a:pt x="590" y="134"/>
                    </a:lnTo>
                    <a:lnTo>
                      <a:pt x="590" y="135"/>
                    </a:lnTo>
                    <a:lnTo>
                      <a:pt x="590" y="135"/>
                    </a:lnTo>
                    <a:lnTo>
                      <a:pt x="592" y="139"/>
                    </a:lnTo>
                    <a:lnTo>
                      <a:pt x="593" y="140"/>
                    </a:lnTo>
                    <a:lnTo>
                      <a:pt x="593" y="142"/>
                    </a:lnTo>
                    <a:lnTo>
                      <a:pt x="593" y="143"/>
                    </a:lnTo>
                    <a:lnTo>
                      <a:pt x="593" y="143"/>
                    </a:lnTo>
                    <a:lnTo>
                      <a:pt x="593" y="145"/>
                    </a:lnTo>
                    <a:lnTo>
                      <a:pt x="590" y="145"/>
                    </a:lnTo>
                    <a:lnTo>
                      <a:pt x="590" y="146"/>
                    </a:lnTo>
                    <a:lnTo>
                      <a:pt x="589" y="146"/>
                    </a:lnTo>
                    <a:lnTo>
                      <a:pt x="589" y="145"/>
                    </a:lnTo>
                    <a:lnTo>
                      <a:pt x="587" y="145"/>
                    </a:lnTo>
                    <a:lnTo>
                      <a:pt x="587" y="146"/>
                    </a:lnTo>
                    <a:lnTo>
                      <a:pt x="586" y="148"/>
                    </a:lnTo>
                    <a:lnTo>
                      <a:pt x="586" y="150"/>
                    </a:lnTo>
                    <a:lnTo>
                      <a:pt x="584" y="151"/>
                    </a:lnTo>
                    <a:lnTo>
                      <a:pt x="584" y="153"/>
                    </a:lnTo>
                    <a:lnTo>
                      <a:pt x="582" y="154"/>
                    </a:lnTo>
                    <a:lnTo>
                      <a:pt x="582" y="156"/>
                    </a:lnTo>
                    <a:lnTo>
                      <a:pt x="582" y="157"/>
                    </a:lnTo>
                    <a:lnTo>
                      <a:pt x="581" y="159"/>
                    </a:lnTo>
                    <a:lnTo>
                      <a:pt x="579" y="161"/>
                    </a:lnTo>
                    <a:lnTo>
                      <a:pt x="578" y="162"/>
                    </a:lnTo>
                    <a:lnTo>
                      <a:pt x="578" y="162"/>
                    </a:lnTo>
                    <a:lnTo>
                      <a:pt x="578" y="162"/>
                    </a:lnTo>
                    <a:lnTo>
                      <a:pt x="576" y="164"/>
                    </a:lnTo>
                    <a:lnTo>
                      <a:pt x="574" y="165"/>
                    </a:lnTo>
                    <a:lnTo>
                      <a:pt x="574" y="168"/>
                    </a:lnTo>
                    <a:lnTo>
                      <a:pt x="573" y="168"/>
                    </a:lnTo>
                    <a:lnTo>
                      <a:pt x="573" y="172"/>
                    </a:lnTo>
                    <a:lnTo>
                      <a:pt x="573" y="175"/>
                    </a:lnTo>
                    <a:lnTo>
                      <a:pt x="573" y="176"/>
                    </a:lnTo>
                    <a:lnTo>
                      <a:pt x="571" y="176"/>
                    </a:lnTo>
                    <a:lnTo>
                      <a:pt x="570" y="178"/>
                    </a:lnTo>
                    <a:lnTo>
                      <a:pt x="570" y="180"/>
                    </a:lnTo>
                    <a:lnTo>
                      <a:pt x="570" y="183"/>
                    </a:lnTo>
                    <a:lnTo>
                      <a:pt x="571" y="187"/>
                    </a:lnTo>
                    <a:lnTo>
                      <a:pt x="571" y="189"/>
                    </a:lnTo>
                    <a:lnTo>
                      <a:pt x="571" y="191"/>
                    </a:lnTo>
                    <a:lnTo>
                      <a:pt x="570" y="192"/>
                    </a:lnTo>
                    <a:lnTo>
                      <a:pt x="571" y="192"/>
                    </a:lnTo>
                    <a:lnTo>
                      <a:pt x="571" y="192"/>
                    </a:lnTo>
                    <a:lnTo>
                      <a:pt x="571" y="194"/>
                    </a:lnTo>
                    <a:lnTo>
                      <a:pt x="571" y="194"/>
                    </a:lnTo>
                    <a:lnTo>
                      <a:pt x="571" y="195"/>
                    </a:lnTo>
                    <a:lnTo>
                      <a:pt x="570" y="195"/>
                    </a:lnTo>
                    <a:lnTo>
                      <a:pt x="568" y="197"/>
                    </a:lnTo>
                    <a:lnTo>
                      <a:pt x="568" y="195"/>
                    </a:lnTo>
                    <a:lnTo>
                      <a:pt x="568" y="197"/>
                    </a:lnTo>
                    <a:lnTo>
                      <a:pt x="568" y="197"/>
                    </a:lnTo>
                    <a:lnTo>
                      <a:pt x="567" y="198"/>
                    </a:lnTo>
                    <a:lnTo>
                      <a:pt x="567" y="202"/>
                    </a:lnTo>
                    <a:lnTo>
                      <a:pt x="565" y="203"/>
                    </a:lnTo>
                    <a:lnTo>
                      <a:pt x="565" y="205"/>
                    </a:lnTo>
                    <a:lnTo>
                      <a:pt x="565" y="205"/>
                    </a:lnTo>
                    <a:lnTo>
                      <a:pt x="565" y="206"/>
                    </a:lnTo>
                    <a:lnTo>
                      <a:pt x="565" y="206"/>
                    </a:lnTo>
                    <a:lnTo>
                      <a:pt x="565" y="206"/>
                    </a:lnTo>
                    <a:lnTo>
                      <a:pt x="565" y="208"/>
                    </a:lnTo>
                    <a:lnTo>
                      <a:pt x="563" y="208"/>
                    </a:lnTo>
                    <a:lnTo>
                      <a:pt x="563" y="208"/>
                    </a:lnTo>
                    <a:lnTo>
                      <a:pt x="562" y="208"/>
                    </a:lnTo>
                    <a:lnTo>
                      <a:pt x="562" y="209"/>
                    </a:lnTo>
                    <a:lnTo>
                      <a:pt x="562" y="211"/>
                    </a:lnTo>
                    <a:lnTo>
                      <a:pt x="562" y="213"/>
                    </a:lnTo>
                    <a:lnTo>
                      <a:pt x="562" y="216"/>
                    </a:lnTo>
                    <a:lnTo>
                      <a:pt x="562" y="217"/>
                    </a:lnTo>
                    <a:lnTo>
                      <a:pt x="563" y="219"/>
                    </a:lnTo>
                    <a:lnTo>
                      <a:pt x="563" y="220"/>
                    </a:lnTo>
                    <a:lnTo>
                      <a:pt x="565" y="220"/>
                    </a:lnTo>
                    <a:lnTo>
                      <a:pt x="565" y="220"/>
                    </a:lnTo>
                    <a:lnTo>
                      <a:pt x="567" y="222"/>
                    </a:lnTo>
                    <a:lnTo>
                      <a:pt x="565" y="222"/>
                    </a:lnTo>
                    <a:lnTo>
                      <a:pt x="565" y="222"/>
                    </a:lnTo>
                    <a:lnTo>
                      <a:pt x="565" y="224"/>
                    </a:lnTo>
                    <a:lnTo>
                      <a:pt x="565" y="225"/>
                    </a:lnTo>
                    <a:lnTo>
                      <a:pt x="565" y="227"/>
                    </a:lnTo>
                    <a:lnTo>
                      <a:pt x="567" y="227"/>
                    </a:lnTo>
                    <a:lnTo>
                      <a:pt x="567" y="228"/>
                    </a:lnTo>
                    <a:lnTo>
                      <a:pt x="568" y="230"/>
                    </a:lnTo>
                    <a:lnTo>
                      <a:pt x="567" y="232"/>
                    </a:lnTo>
                    <a:lnTo>
                      <a:pt x="568" y="235"/>
                    </a:lnTo>
                    <a:lnTo>
                      <a:pt x="570" y="236"/>
                    </a:lnTo>
                    <a:lnTo>
                      <a:pt x="570" y="236"/>
                    </a:lnTo>
                    <a:lnTo>
                      <a:pt x="570" y="238"/>
                    </a:lnTo>
                    <a:lnTo>
                      <a:pt x="568" y="238"/>
                    </a:lnTo>
                    <a:lnTo>
                      <a:pt x="568" y="239"/>
                    </a:lnTo>
                    <a:lnTo>
                      <a:pt x="568" y="241"/>
                    </a:lnTo>
                    <a:lnTo>
                      <a:pt x="570" y="243"/>
                    </a:lnTo>
                    <a:lnTo>
                      <a:pt x="570" y="243"/>
                    </a:lnTo>
                    <a:lnTo>
                      <a:pt x="571" y="243"/>
                    </a:lnTo>
                    <a:lnTo>
                      <a:pt x="573" y="243"/>
                    </a:lnTo>
                    <a:lnTo>
                      <a:pt x="573" y="244"/>
                    </a:lnTo>
                    <a:lnTo>
                      <a:pt x="573" y="244"/>
                    </a:lnTo>
                    <a:lnTo>
                      <a:pt x="573" y="246"/>
                    </a:lnTo>
                    <a:lnTo>
                      <a:pt x="571" y="247"/>
                    </a:lnTo>
                    <a:lnTo>
                      <a:pt x="571" y="250"/>
                    </a:lnTo>
                    <a:lnTo>
                      <a:pt x="571" y="254"/>
                    </a:lnTo>
                    <a:lnTo>
                      <a:pt x="571" y="255"/>
                    </a:lnTo>
                    <a:lnTo>
                      <a:pt x="571" y="257"/>
                    </a:lnTo>
                    <a:lnTo>
                      <a:pt x="571" y="258"/>
                    </a:lnTo>
                    <a:lnTo>
                      <a:pt x="571" y="258"/>
                    </a:lnTo>
                    <a:lnTo>
                      <a:pt x="571" y="258"/>
                    </a:lnTo>
                    <a:lnTo>
                      <a:pt x="570" y="258"/>
                    </a:lnTo>
                    <a:lnTo>
                      <a:pt x="570" y="258"/>
                    </a:lnTo>
                    <a:lnTo>
                      <a:pt x="568" y="260"/>
                    </a:lnTo>
                    <a:lnTo>
                      <a:pt x="568" y="261"/>
                    </a:lnTo>
                    <a:lnTo>
                      <a:pt x="568" y="261"/>
                    </a:lnTo>
                    <a:lnTo>
                      <a:pt x="567" y="263"/>
                    </a:lnTo>
                    <a:lnTo>
                      <a:pt x="567" y="265"/>
                    </a:lnTo>
                    <a:lnTo>
                      <a:pt x="565" y="266"/>
                    </a:lnTo>
                    <a:lnTo>
                      <a:pt x="565" y="266"/>
                    </a:lnTo>
                    <a:lnTo>
                      <a:pt x="565" y="268"/>
                    </a:lnTo>
                    <a:lnTo>
                      <a:pt x="565" y="269"/>
                    </a:lnTo>
                    <a:lnTo>
                      <a:pt x="563" y="272"/>
                    </a:lnTo>
                    <a:lnTo>
                      <a:pt x="563" y="274"/>
                    </a:lnTo>
                    <a:lnTo>
                      <a:pt x="562" y="274"/>
                    </a:lnTo>
                    <a:lnTo>
                      <a:pt x="562" y="274"/>
                    </a:lnTo>
                    <a:lnTo>
                      <a:pt x="562" y="276"/>
                    </a:lnTo>
                    <a:lnTo>
                      <a:pt x="563" y="276"/>
                    </a:lnTo>
                    <a:lnTo>
                      <a:pt x="563" y="277"/>
                    </a:lnTo>
                    <a:lnTo>
                      <a:pt x="563" y="277"/>
                    </a:lnTo>
                    <a:lnTo>
                      <a:pt x="563" y="279"/>
                    </a:lnTo>
                    <a:lnTo>
                      <a:pt x="563" y="280"/>
                    </a:lnTo>
                    <a:lnTo>
                      <a:pt x="565" y="283"/>
                    </a:lnTo>
                    <a:lnTo>
                      <a:pt x="563" y="285"/>
                    </a:lnTo>
                    <a:lnTo>
                      <a:pt x="563" y="287"/>
                    </a:lnTo>
                    <a:lnTo>
                      <a:pt x="563" y="288"/>
                    </a:lnTo>
                    <a:lnTo>
                      <a:pt x="563" y="288"/>
                    </a:lnTo>
                    <a:lnTo>
                      <a:pt x="562" y="290"/>
                    </a:lnTo>
                    <a:lnTo>
                      <a:pt x="560" y="290"/>
                    </a:lnTo>
                    <a:lnTo>
                      <a:pt x="559" y="291"/>
                    </a:lnTo>
                    <a:lnTo>
                      <a:pt x="559" y="293"/>
                    </a:lnTo>
                    <a:lnTo>
                      <a:pt x="559" y="293"/>
                    </a:lnTo>
                    <a:lnTo>
                      <a:pt x="559" y="293"/>
                    </a:lnTo>
                    <a:lnTo>
                      <a:pt x="557" y="293"/>
                    </a:lnTo>
                    <a:lnTo>
                      <a:pt x="557" y="293"/>
                    </a:lnTo>
                    <a:lnTo>
                      <a:pt x="556" y="295"/>
                    </a:lnTo>
                    <a:lnTo>
                      <a:pt x="554" y="295"/>
                    </a:lnTo>
                    <a:lnTo>
                      <a:pt x="554" y="296"/>
                    </a:lnTo>
                    <a:lnTo>
                      <a:pt x="554" y="298"/>
                    </a:lnTo>
                    <a:lnTo>
                      <a:pt x="554" y="298"/>
                    </a:lnTo>
                    <a:lnTo>
                      <a:pt x="552" y="299"/>
                    </a:lnTo>
                    <a:lnTo>
                      <a:pt x="552" y="301"/>
                    </a:lnTo>
                    <a:lnTo>
                      <a:pt x="552" y="302"/>
                    </a:lnTo>
                    <a:lnTo>
                      <a:pt x="554" y="304"/>
                    </a:lnTo>
                    <a:lnTo>
                      <a:pt x="554" y="306"/>
                    </a:lnTo>
                    <a:lnTo>
                      <a:pt x="552" y="307"/>
                    </a:lnTo>
                    <a:lnTo>
                      <a:pt x="552" y="309"/>
                    </a:lnTo>
                    <a:lnTo>
                      <a:pt x="552" y="310"/>
                    </a:lnTo>
                    <a:lnTo>
                      <a:pt x="554" y="310"/>
                    </a:lnTo>
                    <a:lnTo>
                      <a:pt x="552" y="312"/>
                    </a:lnTo>
                    <a:lnTo>
                      <a:pt x="552" y="313"/>
                    </a:lnTo>
                    <a:lnTo>
                      <a:pt x="552" y="317"/>
                    </a:lnTo>
                    <a:lnTo>
                      <a:pt x="554" y="318"/>
                    </a:lnTo>
                    <a:lnTo>
                      <a:pt x="556" y="320"/>
                    </a:lnTo>
                    <a:lnTo>
                      <a:pt x="556" y="323"/>
                    </a:lnTo>
                    <a:lnTo>
                      <a:pt x="556" y="324"/>
                    </a:lnTo>
                    <a:lnTo>
                      <a:pt x="556" y="328"/>
                    </a:lnTo>
                    <a:lnTo>
                      <a:pt x="557" y="328"/>
                    </a:lnTo>
                    <a:lnTo>
                      <a:pt x="557" y="329"/>
                    </a:lnTo>
                    <a:lnTo>
                      <a:pt x="557" y="329"/>
                    </a:lnTo>
                    <a:lnTo>
                      <a:pt x="557" y="331"/>
                    </a:lnTo>
                    <a:lnTo>
                      <a:pt x="556" y="332"/>
                    </a:lnTo>
                    <a:lnTo>
                      <a:pt x="554" y="332"/>
                    </a:lnTo>
                    <a:lnTo>
                      <a:pt x="552" y="334"/>
                    </a:lnTo>
                    <a:lnTo>
                      <a:pt x="551" y="334"/>
                    </a:lnTo>
                    <a:lnTo>
                      <a:pt x="551" y="335"/>
                    </a:lnTo>
                    <a:lnTo>
                      <a:pt x="549" y="335"/>
                    </a:lnTo>
                    <a:lnTo>
                      <a:pt x="549" y="337"/>
                    </a:lnTo>
                    <a:lnTo>
                      <a:pt x="549" y="340"/>
                    </a:lnTo>
                    <a:lnTo>
                      <a:pt x="549" y="342"/>
                    </a:lnTo>
                    <a:lnTo>
                      <a:pt x="549" y="343"/>
                    </a:lnTo>
                    <a:lnTo>
                      <a:pt x="548" y="345"/>
                    </a:lnTo>
                    <a:lnTo>
                      <a:pt x="548" y="345"/>
                    </a:lnTo>
                    <a:lnTo>
                      <a:pt x="548" y="347"/>
                    </a:lnTo>
                    <a:lnTo>
                      <a:pt x="548" y="347"/>
                    </a:lnTo>
                    <a:lnTo>
                      <a:pt x="548" y="347"/>
                    </a:lnTo>
                    <a:lnTo>
                      <a:pt x="546" y="347"/>
                    </a:lnTo>
                    <a:lnTo>
                      <a:pt x="546" y="347"/>
                    </a:lnTo>
                    <a:lnTo>
                      <a:pt x="545" y="347"/>
                    </a:lnTo>
                    <a:lnTo>
                      <a:pt x="546" y="348"/>
                    </a:lnTo>
                    <a:lnTo>
                      <a:pt x="546" y="351"/>
                    </a:lnTo>
                    <a:lnTo>
                      <a:pt x="546" y="351"/>
                    </a:lnTo>
                    <a:lnTo>
                      <a:pt x="546" y="353"/>
                    </a:lnTo>
                    <a:lnTo>
                      <a:pt x="546" y="354"/>
                    </a:lnTo>
                    <a:lnTo>
                      <a:pt x="545" y="354"/>
                    </a:lnTo>
                    <a:lnTo>
                      <a:pt x="545" y="354"/>
                    </a:lnTo>
                    <a:lnTo>
                      <a:pt x="545" y="356"/>
                    </a:lnTo>
                    <a:lnTo>
                      <a:pt x="543" y="356"/>
                    </a:lnTo>
                    <a:lnTo>
                      <a:pt x="545" y="358"/>
                    </a:lnTo>
                    <a:lnTo>
                      <a:pt x="545" y="359"/>
                    </a:lnTo>
                    <a:lnTo>
                      <a:pt x="546" y="359"/>
                    </a:lnTo>
                    <a:lnTo>
                      <a:pt x="545" y="361"/>
                    </a:lnTo>
                    <a:lnTo>
                      <a:pt x="545" y="361"/>
                    </a:lnTo>
                    <a:lnTo>
                      <a:pt x="545" y="361"/>
                    </a:lnTo>
                    <a:lnTo>
                      <a:pt x="543" y="362"/>
                    </a:lnTo>
                    <a:lnTo>
                      <a:pt x="543" y="364"/>
                    </a:lnTo>
                    <a:lnTo>
                      <a:pt x="541" y="365"/>
                    </a:lnTo>
                    <a:lnTo>
                      <a:pt x="541" y="367"/>
                    </a:lnTo>
                    <a:lnTo>
                      <a:pt x="543" y="369"/>
                    </a:lnTo>
                    <a:lnTo>
                      <a:pt x="543" y="370"/>
                    </a:lnTo>
                    <a:lnTo>
                      <a:pt x="543" y="375"/>
                    </a:lnTo>
                    <a:lnTo>
                      <a:pt x="543" y="378"/>
                    </a:lnTo>
                    <a:lnTo>
                      <a:pt x="543" y="380"/>
                    </a:lnTo>
                    <a:lnTo>
                      <a:pt x="543" y="381"/>
                    </a:lnTo>
                    <a:lnTo>
                      <a:pt x="543" y="381"/>
                    </a:lnTo>
                    <a:lnTo>
                      <a:pt x="543" y="384"/>
                    </a:lnTo>
                    <a:lnTo>
                      <a:pt x="545" y="387"/>
                    </a:lnTo>
                    <a:lnTo>
                      <a:pt x="545" y="389"/>
                    </a:lnTo>
                    <a:lnTo>
                      <a:pt x="545" y="389"/>
                    </a:lnTo>
                    <a:lnTo>
                      <a:pt x="543" y="391"/>
                    </a:lnTo>
                    <a:lnTo>
                      <a:pt x="541" y="391"/>
                    </a:lnTo>
                    <a:lnTo>
                      <a:pt x="541" y="391"/>
                    </a:lnTo>
                    <a:lnTo>
                      <a:pt x="540" y="391"/>
                    </a:lnTo>
                    <a:lnTo>
                      <a:pt x="540" y="391"/>
                    </a:lnTo>
                    <a:lnTo>
                      <a:pt x="540" y="392"/>
                    </a:lnTo>
                    <a:lnTo>
                      <a:pt x="540" y="392"/>
                    </a:lnTo>
                    <a:lnTo>
                      <a:pt x="540" y="394"/>
                    </a:lnTo>
                    <a:lnTo>
                      <a:pt x="540" y="395"/>
                    </a:lnTo>
                    <a:lnTo>
                      <a:pt x="540" y="397"/>
                    </a:lnTo>
                    <a:lnTo>
                      <a:pt x="538" y="399"/>
                    </a:lnTo>
                    <a:lnTo>
                      <a:pt x="540" y="399"/>
                    </a:lnTo>
                    <a:lnTo>
                      <a:pt x="540" y="402"/>
                    </a:lnTo>
                    <a:lnTo>
                      <a:pt x="538" y="405"/>
                    </a:lnTo>
                    <a:lnTo>
                      <a:pt x="540" y="406"/>
                    </a:lnTo>
                    <a:lnTo>
                      <a:pt x="540" y="406"/>
                    </a:lnTo>
                    <a:lnTo>
                      <a:pt x="543" y="408"/>
                    </a:lnTo>
                    <a:lnTo>
                      <a:pt x="545" y="408"/>
                    </a:lnTo>
                    <a:lnTo>
                      <a:pt x="545" y="410"/>
                    </a:lnTo>
                    <a:lnTo>
                      <a:pt x="545" y="410"/>
                    </a:lnTo>
                    <a:lnTo>
                      <a:pt x="543" y="411"/>
                    </a:lnTo>
                    <a:lnTo>
                      <a:pt x="543" y="411"/>
                    </a:lnTo>
                    <a:lnTo>
                      <a:pt x="543" y="413"/>
                    </a:lnTo>
                    <a:lnTo>
                      <a:pt x="543" y="414"/>
                    </a:lnTo>
                    <a:lnTo>
                      <a:pt x="545" y="416"/>
                    </a:lnTo>
                    <a:lnTo>
                      <a:pt x="545" y="416"/>
                    </a:lnTo>
                    <a:lnTo>
                      <a:pt x="545" y="417"/>
                    </a:lnTo>
                    <a:lnTo>
                      <a:pt x="545" y="419"/>
                    </a:lnTo>
                    <a:lnTo>
                      <a:pt x="545" y="421"/>
                    </a:lnTo>
                    <a:lnTo>
                      <a:pt x="546" y="422"/>
                    </a:lnTo>
                    <a:lnTo>
                      <a:pt x="545" y="422"/>
                    </a:lnTo>
                    <a:lnTo>
                      <a:pt x="545" y="424"/>
                    </a:lnTo>
                    <a:lnTo>
                      <a:pt x="543" y="425"/>
                    </a:lnTo>
                    <a:lnTo>
                      <a:pt x="543" y="425"/>
                    </a:lnTo>
                    <a:lnTo>
                      <a:pt x="543" y="427"/>
                    </a:lnTo>
                    <a:lnTo>
                      <a:pt x="543" y="428"/>
                    </a:lnTo>
                    <a:lnTo>
                      <a:pt x="543" y="430"/>
                    </a:lnTo>
                    <a:lnTo>
                      <a:pt x="551" y="430"/>
                    </a:lnTo>
                    <a:lnTo>
                      <a:pt x="552" y="430"/>
                    </a:lnTo>
                    <a:lnTo>
                      <a:pt x="554" y="432"/>
                    </a:lnTo>
                    <a:lnTo>
                      <a:pt x="552" y="433"/>
                    </a:lnTo>
                    <a:lnTo>
                      <a:pt x="552" y="433"/>
                    </a:lnTo>
                    <a:lnTo>
                      <a:pt x="552" y="436"/>
                    </a:lnTo>
                    <a:lnTo>
                      <a:pt x="551" y="436"/>
                    </a:lnTo>
                    <a:lnTo>
                      <a:pt x="549" y="436"/>
                    </a:lnTo>
                    <a:lnTo>
                      <a:pt x="548" y="436"/>
                    </a:lnTo>
                    <a:lnTo>
                      <a:pt x="546" y="436"/>
                    </a:lnTo>
                    <a:lnTo>
                      <a:pt x="545" y="436"/>
                    </a:lnTo>
                    <a:lnTo>
                      <a:pt x="541" y="436"/>
                    </a:lnTo>
                    <a:lnTo>
                      <a:pt x="540" y="436"/>
                    </a:lnTo>
                    <a:lnTo>
                      <a:pt x="540" y="438"/>
                    </a:lnTo>
                    <a:lnTo>
                      <a:pt x="540" y="439"/>
                    </a:lnTo>
                    <a:lnTo>
                      <a:pt x="543" y="439"/>
                    </a:lnTo>
                    <a:lnTo>
                      <a:pt x="546" y="439"/>
                    </a:lnTo>
                    <a:lnTo>
                      <a:pt x="548" y="441"/>
                    </a:lnTo>
                    <a:lnTo>
                      <a:pt x="549" y="444"/>
                    </a:lnTo>
                    <a:lnTo>
                      <a:pt x="551" y="444"/>
                    </a:lnTo>
                    <a:lnTo>
                      <a:pt x="551" y="446"/>
                    </a:lnTo>
                    <a:lnTo>
                      <a:pt x="548" y="449"/>
                    </a:lnTo>
                    <a:lnTo>
                      <a:pt x="548" y="449"/>
                    </a:lnTo>
                    <a:lnTo>
                      <a:pt x="546" y="450"/>
                    </a:lnTo>
                    <a:lnTo>
                      <a:pt x="545" y="450"/>
                    </a:lnTo>
                    <a:lnTo>
                      <a:pt x="545" y="454"/>
                    </a:lnTo>
                    <a:lnTo>
                      <a:pt x="545" y="455"/>
                    </a:lnTo>
                    <a:lnTo>
                      <a:pt x="546" y="457"/>
                    </a:lnTo>
                    <a:lnTo>
                      <a:pt x="546" y="457"/>
                    </a:lnTo>
                    <a:lnTo>
                      <a:pt x="546" y="458"/>
                    </a:lnTo>
                    <a:lnTo>
                      <a:pt x="543" y="460"/>
                    </a:lnTo>
                    <a:lnTo>
                      <a:pt x="543" y="462"/>
                    </a:lnTo>
                    <a:lnTo>
                      <a:pt x="543" y="462"/>
                    </a:lnTo>
                    <a:lnTo>
                      <a:pt x="545" y="463"/>
                    </a:lnTo>
                    <a:lnTo>
                      <a:pt x="545" y="465"/>
                    </a:lnTo>
                    <a:lnTo>
                      <a:pt x="545" y="466"/>
                    </a:lnTo>
                    <a:lnTo>
                      <a:pt x="546" y="469"/>
                    </a:lnTo>
                    <a:lnTo>
                      <a:pt x="545" y="469"/>
                    </a:lnTo>
                    <a:lnTo>
                      <a:pt x="545" y="471"/>
                    </a:lnTo>
                    <a:lnTo>
                      <a:pt x="543" y="473"/>
                    </a:lnTo>
                    <a:lnTo>
                      <a:pt x="541" y="474"/>
                    </a:lnTo>
                    <a:lnTo>
                      <a:pt x="541" y="476"/>
                    </a:lnTo>
                    <a:lnTo>
                      <a:pt x="541" y="477"/>
                    </a:lnTo>
                    <a:lnTo>
                      <a:pt x="541" y="477"/>
                    </a:lnTo>
                    <a:lnTo>
                      <a:pt x="543" y="479"/>
                    </a:lnTo>
                    <a:lnTo>
                      <a:pt x="543" y="480"/>
                    </a:lnTo>
                    <a:lnTo>
                      <a:pt x="541" y="480"/>
                    </a:lnTo>
                    <a:lnTo>
                      <a:pt x="540" y="480"/>
                    </a:lnTo>
                    <a:lnTo>
                      <a:pt x="540" y="482"/>
                    </a:lnTo>
                    <a:lnTo>
                      <a:pt x="537" y="485"/>
                    </a:lnTo>
                    <a:lnTo>
                      <a:pt x="537" y="485"/>
                    </a:lnTo>
                    <a:lnTo>
                      <a:pt x="537" y="487"/>
                    </a:lnTo>
                    <a:lnTo>
                      <a:pt x="535" y="488"/>
                    </a:lnTo>
                    <a:lnTo>
                      <a:pt x="533" y="491"/>
                    </a:lnTo>
                    <a:lnTo>
                      <a:pt x="533" y="493"/>
                    </a:lnTo>
                    <a:lnTo>
                      <a:pt x="533" y="495"/>
                    </a:lnTo>
                    <a:lnTo>
                      <a:pt x="535" y="495"/>
                    </a:lnTo>
                    <a:lnTo>
                      <a:pt x="537" y="496"/>
                    </a:lnTo>
                    <a:lnTo>
                      <a:pt x="537" y="499"/>
                    </a:lnTo>
                    <a:lnTo>
                      <a:pt x="535" y="501"/>
                    </a:lnTo>
                    <a:lnTo>
                      <a:pt x="533" y="502"/>
                    </a:lnTo>
                    <a:lnTo>
                      <a:pt x="532" y="504"/>
                    </a:lnTo>
                    <a:lnTo>
                      <a:pt x="532" y="504"/>
                    </a:lnTo>
                    <a:lnTo>
                      <a:pt x="532" y="507"/>
                    </a:lnTo>
                    <a:lnTo>
                      <a:pt x="532" y="509"/>
                    </a:lnTo>
                    <a:lnTo>
                      <a:pt x="532" y="509"/>
                    </a:lnTo>
                    <a:lnTo>
                      <a:pt x="532" y="510"/>
                    </a:lnTo>
                    <a:lnTo>
                      <a:pt x="530" y="512"/>
                    </a:lnTo>
                    <a:lnTo>
                      <a:pt x="529" y="512"/>
                    </a:lnTo>
                    <a:lnTo>
                      <a:pt x="527" y="514"/>
                    </a:lnTo>
                    <a:lnTo>
                      <a:pt x="526" y="514"/>
                    </a:lnTo>
                    <a:lnTo>
                      <a:pt x="526" y="515"/>
                    </a:lnTo>
                    <a:lnTo>
                      <a:pt x="524" y="517"/>
                    </a:lnTo>
                    <a:lnTo>
                      <a:pt x="524" y="518"/>
                    </a:lnTo>
                    <a:lnTo>
                      <a:pt x="519" y="520"/>
                    </a:lnTo>
                    <a:lnTo>
                      <a:pt x="519" y="521"/>
                    </a:lnTo>
                    <a:lnTo>
                      <a:pt x="518" y="521"/>
                    </a:lnTo>
                    <a:lnTo>
                      <a:pt x="518" y="525"/>
                    </a:lnTo>
                    <a:lnTo>
                      <a:pt x="519" y="526"/>
                    </a:lnTo>
                    <a:lnTo>
                      <a:pt x="519" y="528"/>
                    </a:lnTo>
                    <a:lnTo>
                      <a:pt x="519" y="531"/>
                    </a:lnTo>
                    <a:lnTo>
                      <a:pt x="519" y="532"/>
                    </a:lnTo>
                    <a:lnTo>
                      <a:pt x="519" y="534"/>
                    </a:lnTo>
                    <a:lnTo>
                      <a:pt x="521" y="536"/>
                    </a:lnTo>
                    <a:lnTo>
                      <a:pt x="522" y="539"/>
                    </a:lnTo>
                    <a:lnTo>
                      <a:pt x="522" y="540"/>
                    </a:lnTo>
                    <a:lnTo>
                      <a:pt x="522" y="542"/>
                    </a:lnTo>
                    <a:lnTo>
                      <a:pt x="524" y="543"/>
                    </a:lnTo>
                    <a:lnTo>
                      <a:pt x="524" y="545"/>
                    </a:lnTo>
                    <a:lnTo>
                      <a:pt x="524" y="547"/>
                    </a:lnTo>
                    <a:lnTo>
                      <a:pt x="526" y="547"/>
                    </a:lnTo>
                    <a:lnTo>
                      <a:pt x="527" y="545"/>
                    </a:lnTo>
                    <a:lnTo>
                      <a:pt x="529" y="545"/>
                    </a:lnTo>
                    <a:lnTo>
                      <a:pt x="529" y="543"/>
                    </a:lnTo>
                    <a:lnTo>
                      <a:pt x="532" y="543"/>
                    </a:lnTo>
                    <a:lnTo>
                      <a:pt x="533" y="543"/>
                    </a:lnTo>
                    <a:lnTo>
                      <a:pt x="535" y="543"/>
                    </a:lnTo>
                    <a:lnTo>
                      <a:pt x="535" y="543"/>
                    </a:lnTo>
                    <a:lnTo>
                      <a:pt x="537" y="545"/>
                    </a:lnTo>
                    <a:lnTo>
                      <a:pt x="537" y="547"/>
                    </a:lnTo>
                    <a:lnTo>
                      <a:pt x="537" y="550"/>
                    </a:lnTo>
                    <a:lnTo>
                      <a:pt x="537" y="551"/>
                    </a:lnTo>
                    <a:lnTo>
                      <a:pt x="535" y="551"/>
                    </a:lnTo>
                    <a:lnTo>
                      <a:pt x="535" y="553"/>
                    </a:lnTo>
                    <a:lnTo>
                      <a:pt x="535" y="554"/>
                    </a:lnTo>
                    <a:lnTo>
                      <a:pt x="537" y="554"/>
                    </a:lnTo>
                    <a:lnTo>
                      <a:pt x="537" y="556"/>
                    </a:lnTo>
                    <a:lnTo>
                      <a:pt x="535" y="559"/>
                    </a:lnTo>
                    <a:lnTo>
                      <a:pt x="535" y="561"/>
                    </a:lnTo>
                    <a:lnTo>
                      <a:pt x="537" y="562"/>
                    </a:lnTo>
                    <a:lnTo>
                      <a:pt x="537" y="564"/>
                    </a:lnTo>
                    <a:lnTo>
                      <a:pt x="538" y="566"/>
                    </a:lnTo>
                    <a:lnTo>
                      <a:pt x="540" y="567"/>
                    </a:lnTo>
                    <a:lnTo>
                      <a:pt x="541" y="567"/>
                    </a:lnTo>
                    <a:lnTo>
                      <a:pt x="541" y="569"/>
                    </a:lnTo>
                    <a:lnTo>
                      <a:pt x="541" y="570"/>
                    </a:lnTo>
                    <a:lnTo>
                      <a:pt x="545" y="570"/>
                    </a:lnTo>
                    <a:lnTo>
                      <a:pt x="549" y="570"/>
                    </a:lnTo>
                    <a:lnTo>
                      <a:pt x="556" y="570"/>
                    </a:lnTo>
                    <a:lnTo>
                      <a:pt x="563" y="570"/>
                    </a:lnTo>
                    <a:lnTo>
                      <a:pt x="570" y="570"/>
                    </a:lnTo>
                    <a:lnTo>
                      <a:pt x="574" y="572"/>
                    </a:lnTo>
                    <a:lnTo>
                      <a:pt x="578" y="573"/>
                    </a:lnTo>
                    <a:lnTo>
                      <a:pt x="581" y="573"/>
                    </a:lnTo>
                    <a:lnTo>
                      <a:pt x="586" y="573"/>
                    </a:lnTo>
                    <a:lnTo>
                      <a:pt x="589" y="575"/>
                    </a:lnTo>
                    <a:lnTo>
                      <a:pt x="590" y="575"/>
                    </a:lnTo>
                    <a:lnTo>
                      <a:pt x="592" y="575"/>
                    </a:lnTo>
                    <a:lnTo>
                      <a:pt x="592" y="577"/>
                    </a:lnTo>
                    <a:lnTo>
                      <a:pt x="584" y="575"/>
                    </a:lnTo>
                    <a:lnTo>
                      <a:pt x="582" y="575"/>
                    </a:lnTo>
                    <a:lnTo>
                      <a:pt x="581" y="573"/>
                    </a:lnTo>
                    <a:lnTo>
                      <a:pt x="578" y="575"/>
                    </a:lnTo>
                    <a:lnTo>
                      <a:pt x="576" y="578"/>
                    </a:lnTo>
                    <a:lnTo>
                      <a:pt x="576" y="580"/>
                    </a:lnTo>
                    <a:lnTo>
                      <a:pt x="573" y="580"/>
                    </a:lnTo>
                    <a:lnTo>
                      <a:pt x="571" y="580"/>
                    </a:lnTo>
                    <a:lnTo>
                      <a:pt x="563" y="583"/>
                    </a:lnTo>
                    <a:lnTo>
                      <a:pt x="562" y="583"/>
                    </a:lnTo>
                    <a:lnTo>
                      <a:pt x="560" y="584"/>
                    </a:lnTo>
                    <a:lnTo>
                      <a:pt x="559" y="584"/>
                    </a:lnTo>
                    <a:lnTo>
                      <a:pt x="557" y="588"/>
                    </a:lnTo>
                    <a:lnTo>
                      <a:pt x="559" y="589"/>
                    </a:lnTo>
                    <a:lnTo>
                      <a:pt x="556" y="594"/>
                    </a:lnTo>
                    <a:lnTo>
                      <a:pt x="556" y="597"/>
                    </a:lnTo>
                    <a:lnTo>
                      <a:pt x="556" y="599"/>
                    </a:lnTo>
                    <a:lnTo>
                      <a:pt x="556" y="600"/>
                    </a:lnTo>
                    <a:lnTo>
                      <a:pt x="556" y="605"/>
                    </a:lnTo>
                    <a:lnTo>
                      <a:pt x="554" y="606"/>
                    </a:lnTo>
                    <a:lnTo>
                      <a:pt x="551" y="606"/>
                    </a:lnTo>
                    <a:lnTo>
                      <a:pt x="549" y="606"/>
                    </a:lnTo>
                    <a:lnTo>
                      <a:pt x="546" y="605"/>
                    </a:lnTo>
                    <a:lnTo>
                      <a:pt x="543" y="603"/>
                    </a:lnTo>
                    <a:lnTo>
                      <a:pt x="540" y="603"/>
                    </a:lnTo>
                    <a:lnTo>
                      <a:pt x="538" y="602"/>
                    </a:lnTo>
                    <a:lnTo>
                      <a:pt x="535" y="599"/>
                    </a:lnTo>
                    <a:lnTo>
                      <a:pt x="535" y="597"/>
                    </a:lnTo>
                    <a:lnTo>
                      <a:pt x="535" y="597"/>
                    </a:lnTo>
                    <a:lnTo>
                      <a:pt x="537" y="594"/>
                    </a:lnTo>
                    <a:lnTo>
                      <a:pt x="537" y="594"/>
                    </a:lnTo>
                    <a:lnTo>
                      <a:pt x="540" y="594"/>
                    </a:lnTo>
                    <a:lnTo>
                      <a:pt x="541" y="594"/>
                    </a:lnTo>
                    <a:lnTo>
                      <a:pt x="543" y="595"/>
                    </a:lnTo>
                    <a:lnTo>
                      <a:pt x="543" y="597"/>
                    </a:lnTo>
                    <a:lnTo>
                      <a:pt x="543" y="599"/>
                    </a:lnTo>
                    <a:lnTo>
                      <a:pt x="543" y="599"/>
                    </a:lnTo>
                    <a:lnTo>
                      <a:pt x="543" y="600"/>
                    </a:lnTo>
                    <a:lnTo>
                      <a:pt x="545" y="599"/>
                    </a:lnTo>
                    <a:lnTo>
                      <a:pt x="545" y="594"/>
                    </a:lnTo>
                    <a:lnTo>
                      <a:pt x="549" y="592"/>
                    </a:lnTo>
                    <a:lnTo>
                      <a:pt x="551" y="591"/>
                    </a:lnTo>
                    <a:lnTo>
                      <a:pt x="552" y="588"/>
                    </a:lnTo>
                    <a:lnTo>
                      <a:pt x="552" y="588"/>
                    </a:lnTo>
                    <a:lnTo>
                      <a:pt x="552" y="586"/>
                    </a:lnTo>
                    <a:lnTo>
                      <a:pt x="552" y="586"/>
                    </a:lnTo>
                    <a:lnTo>
                      <a:pt x="549" y="584"/>
                    </a:lnTo>
                    <a:lnTo>
                      <a:pt x="543" y="589"/>
                    </a:lnTo>
                    <a:lnTo>
                      <a:pt x="540" y="591"/>
                    </a:lnTo>
                    <a:lnTo>
                      <a:pt x="537" y="592"/>
                    </a:lnTo>
                    <a:lnTo>
                      <a:pt x="535" y="594"/>
                    </a:lnTo>
                    <a:lnTo>
                      <a:pt x="533" y="595"/>
                    </a:lnTo>
                    <a:lnTo>
                      <a:pt x="533" y="597"/>
                    </a:lnTo>
                    <a:lnTo>
                      <a:pt x="533" y="599"/>
                    </a:lnTo>
                    <a:lnTo>
                      <a:pt x="530" y="597"/>
                    </a:lnTo>
                    <a:lnTo>
                      <a:pt x="527" y="595"/>
                    </a:lnTo>
                    <a:lnTo>
                      <a:pt x="526" y="594"/>
                    </a:lnTo>
                    <a:lnTo>
                      <a:pt x="527" y="592"/>
                    </a:lnTo>
                    <a:lnTo>
                      <a:pt x="527" y="592"/>
                    </a:lnTo>
                    <a:lnTo>
                      <a:pt x="527" y="588"/>
                    </a:lnTo>
                    <a:lnTo>
                      <a:pt x="529" y="588"/>
                    </a:lnTo>
                    <a:lnTo>
                      <a:pt x="529" y="586"/>
                    </a:lnTo>
                    <a:lnTo>
                      <a:pt x="530" y="584"/>
                    </a:lnTo>
                    <a:lnTo>
                      <a:pt x="532" y="584"/>
                    </a:lnTo>
                    <a:lnTo>
                      <a:pt x="532" y="584"/>
                    </a:lnTo>
                    <a:lnTo>
                      <a:pt x="532" y="586"/>
                    </a:lnTo>
                    <a:lnTo>
                      <a:pt x="535" y="586"/>
                    </a:lnTo>
                    <a:lnTo>
                      <a:pt x="540" y="583"/>
                    </a:lnTo>
                    <a:lnTo>
                      <a:pt x="541" y="583"/>
                    </a:lnTo>
                    <a:lnTo>
                      <a:pt x="545" y="583"/>
                    </a:lnTo>
                    <a:lnTo>
                      <a:pt x="546" y="583"/>
                    </a:lnTo>
                    <a:lnTo>
                      <a:pt x="548" y="583"/>
                    </a:lnTo>
                    <a:lnTo>
                      <a:pt x="548" y="581"/>
                    </a:lnTo>
                    <a:lnTo>
                      <a:pt x="546" y="581"/>
                    </a:lnTo>
                    <a:lnTo>
                      <a:pt x="543" y="581"/>
                    </a:lnTo>
                    <a:lnTo>
                      <a:pt x="538" y="580"/>
                    </a:lnTo>
                    <a:lnTo>
                      <a:pt x="537" y="581"/>
                    </a:lnTo>
                    <a:lnTo>
                      <a:pt x="535" y="583"/>
                    </a:lnTo>
                    <a:lnTo>
                      <a:pt x="533" y="581"/>
                    </a:lnTo>
                    <a:lnTo>
                      <a:pt x="533" y="581"/>
                    </a:lnTo>
                    <a:lnTo>
                      <a:pt x="532" y="580"/>
                    </a:lnTo>
                    <a:lnTo>
                      <a:pt x="530" y="580"/>
                    </a:lnTo>
                    <a:lnTo>
                      <a:pt x="530" y="581"/>
                    </a:lnTo>
                    <a:lnTo>
                      <a:pt x="530" y="583"/>
                    </a:lnTo>
                    <a:lnTo>
                      <a:pt x="529" y="584"/>
                    </a:lnTo>
                    <a:lnTo>
                      <a:pt x="527" y="586"/>
                    </a:lnTo>
                    <a:lnTo>
                      <a:pt x="526" y="588"/>
                    </a:lnTo>
                    <a:lnTo>
                      <a:pt x="526" y="589"/>
                    </a:lnTo>
                    <a:lnTo>
                      <a:pt x="526" y="591"/>
                    </a:lnTo>
                    <a:lnTo>
                      <a:pt x="526" y="591"/>
                    </a:lnTo>
                    <a:lnTo>
                      <a:pt x="524" y="591"/>
                    </a:lnTo>
                    <a:lnTo>
                      <a:pt x="521" y="591"/>
                    </a:lnTo>
                    <a:lnTo>
                      <a:pt x="519" y="589"/>
                    </a:lnTo>
                    <a:lnTo>
                      <a:pt x="519" y="588"/>
                    </a:lnTo>
                    <a:lnTo>
                      <a:pt x="518" y="586"/>
                    </a:lnTo>
                    <a:lnTo>
                      <a:pt x="521" y="584"/>
                    </a:lnTo>
                    <a:lnTo>
                      <a:pt x="522" y="584"/>
                    </a:lnTo>
                    <a:lnTo>
                      <a:pt x="524" y="581"/>
                    </a:lnTo>
                    <a:lnTo>
                      <a:pt x="526" y="580"/>
                    </a:lnTo>
                    <a:lnTo>
                      <a:pt x="524" y="580"/>
                    </a:lnTo>
                    <a:lnTo>
                      <a:pt x="524" y="580"/>
                    </a:lnTo>
                    <a:lnTo>
                      <a:pt x="524" y="581"/>
                    </a:lnTo>
                    <a:lnTo>
                      <a:pt x="522" y="583"/>
                    </a:lnTo>
                    <a:lnTo>
                      <a:pt x="521" y="581"/>
                    </a:lnTo>
                    <a:lnTo>
                      <a:pt x="518" y="583"/>
                    </a:lnTo>
                    <a:lnTo>
                      <a:pt x="516" y="583"/>
                    </a:lnTo>
                    <a:lnTo>
                      <a:pt x="513" y="583"/>
                    </a:lnTo>
                    <a:lnTo>
                      <a:pt x="511" y="583"/>
                    </a:lnTo>
                    <a:lnTo>
                      <a:pt x="511" y="581"/>
                    </a:lnTo>
                    <a:lnTo>
                      <a:pt x="511" y="580"/>
                    </a:lnTo>
                    <a:lnTo>
                      <a:pt x="511" y="578"/>
                    </a:lnTo>
                    <a:lnTo>
                      <a:pt x="511" y="578"/>
                    </a:lnTo>
                    <a:lnTo>
                      <a:pt x="510" y="578"/>
                    </a:lnTo>
                    <a:lnTo>
                      <a:pt x="510" y="577"/>
                    </a:lnTo>
                    <a:lnTo>
                      <a:pt x="508" y="573"/>
                    </a:lnTo>
                    <a:lnTo>
                      <a:pt x="508" y="573"/>
                    </a:lnTo>
                    <a:lnTo>
                      <a:pt x="508" y="572"/>
                    </a:lnTo>
                    <a:lnTo>
                      <a:pt x="508" y="572"/>
                    </a:lnTo>
                    <a:lnTo>
                      <a:pt x="510" y="572"/>
                    </a:lnTo>
                    <a:lnTo>
                      <a:pt x="510" y="573"/>
                    </a:lnTo>
                    <a:lnTo>
                      <a:pt x="511" y="573"/>
                    </a:lnTo>
                    <a:lnTo>
                      <a:pt x="515" y="575"/>
                    </a:lnTo>
                    <a:lnTo>
                      <a:pt x="516" y="575"/>
                    </a:lnTo>
                    <a:lnTo>
                      <a:pt x="516" y="573"/>
                    </a:lnTo>
                    <a:lnTo>
                      <a:pt x="516" y="573"/>
                    </a:lnTo>
                    <a:lnTo>
                      <a:pt x="516" y="572"/>
                    </a:lnTo>
                    <a:lnTo>
                      <a:pt x="518" y="572"/>
                    </a:lnTo>
                    <a:lnTo>
                      <a:pt x="519" y="573"/>
                    </a:lnTo>
                    <a:lnTo>
                      <a:pt x="519" y="573"/>
                    </a:lnTo>
                    <a:lnTo>
                      <a:pt x="522" y="573"/>
                    </a:lnTo>
                    <a:lnTo>
                      <a:pt x="522" y="573"/>
                    </a:lnTo>
                    <a:lnTo>
                      <a:pt x="524" y="573"/>
                    </a:lnTo>
                    <a:lnTo>
                      <a:pt x="527" y="570"/>
                    </a:lnTo>
                    <a:lnTo>
                      <a:pt x="529" y="569"/>
                    </a:lnTo>
                    <a:lnTo>
                      <a:pt x="529" y="569"/>
                    </a:lnTo>
                    <a:lnTo>
                      <a:pt x="530" y="569"/>
                    </a:lnTo>
                    <a:lnTo>
                      <a:pt x="530" y="570"/>
                    </a:lnTo>
                    <a:lnTo>
                      <a:pt x="530" y="570"/>
                    </a:lnTo>
                    <a:lnTo>
                      <a:pt x="532" y="572"/>
                    </a:lnTo>
                    <a:lnTo>
                      <a:pt x="532" y="573"/>
                    </a:lnTo>
                    <a:lnTo>
                      <a:pt x="532" y="573"/>
                    </a:lnTo>
                    <a:lnTo>
                      <a:pt x="532" y="575"/>
                    </a:lnTo>
                    <a:lnTo>
                      <a:pt x="530" y="577"/>
                    </a:lnTo>
                    <a:lnTo>
                      <a:pt x="530" y="577"/>
                    </a:lnTo>
                    <a:lnTo>
                      <a:pt x="532" y="578"/>
                    </a:lnTo>
                    <a:lnTo>
                      <a:pt x="532" y="577"/>
                    </a:lnTo>
                    <a:lnTo>
                      <a:pt x="533" y="577"/>
                    </a:lnTo>
                    <a:lnTo>
                      <a:pt x="533" y="575"/>
                    </a:lnTo>
                    <a:lnTo>
                      <a:pt x="533" y="575"/>
                    </a:lnTo>
                    <a:lnTo>
                      <a:pt x="533" y="575"/>
                    </a:lnTo>
                    <a:lnTo>
                      <a:pt x="533" y="573"/>
                    </a:lnTo>
                    <a:lnTo>
                      <a:pt x="532" y="570"/>
                    </a:lnTo>
                    <a:lnTo>
                      <a:pt x="532" y="570"/>
                    </a:lnTo>
                    <a:lnTo>
                      <a:pt x="532" y="569"/>
                    </a:lnTo>
                    <a:lnTo>
                      <a:pt x="533" y="569"/>
                    </a:lnTo>
                    <a:lnTo>
                      <a:pt x="533" y="567"/>
                    </a:lnTo>
                    <a:lnTo>
                      <a:pt x="533" y="566"/>
                    </a:lnTo>
                    <a:lnTo>
                      <a:pt x="533" y="564"/>
                    </a:lnTo>
                    <a:lnTo>
                      <a:pt x="530" y="562"/>
                    </a:lnTo>
                    <a:lnTo>
                      <a:pt x="524" y="559"/>
                    </a:lnTo>
                    <a:lnTo>
                      <a:pt x="524" y="559"/>
                    </a:lnTo>
                    <a:lnTo>
                      <a:pt x="524" y="561"/>
                    </a:lnTo>
                    <a:lnTo>
                      <a:pt x="524" y="561"/>
                    </a:lnTo>
                    <a:lnTo>
                      <a:pt x="526" y="561"/>
                    </a:lnTo>
                    <a:lnTo>
                      <a:pt x="529" y="562"/>
                    </a:lnTo>
                    <a:lnTo>
                      <a:pt x="530" y="564"/>
                    </a:lnTo>
                    <a:lnTo>
                      <a:pt x="532" y="564"/>
                    </a:lnTo>
                    <a:lnTo>
                      <a:pt x="532" y="566"/>
                    </a:lnTo>
                    <a:lnTo>
                      <a:pt x="532" y="566"/>
                    </a:lnTo>
                    <a:lnTo>
                      <a:pt x="527" y="567"/>
                    </a:lnTo>
                    <a:lnTo>
                      <a:pt x="524" y="570"/>
                    </a:lnTo>
                    <a:lnTo>
                      <a:pt x="521" y="572"/>
                    </a:lnTo>
                    <a:lnTo>
                      <a:pt x="519" y="570"/>
                    </a:lnTo>
                    <a:lnTo>
                      <a:pt x="518" y="569"/>
                    </a:lnTo>
                    <a:lnTo>
                      <a:pt x="518" y="567"/>
                    </a:lnTo>
                    <a:lnTo>
                      <a:pt x="516" y="566"/>
                    </a:lnTo>
                    <a:lnTo>
                      <a:pt x="515" y="566"/>
                    </a:lnTo>
                    <a:lnTo>
                      <a:pt x="515" y="566"/>
                    </a:lnTo>
                    <a:lnTo>
                      <a:pt x="513" y="566"/>
                    </a:lnTo>
                    <a:lnTo>
                      <a:pt x="513" y="566"/>
                    </a:lnTo>
                    <a:lnTo>
                      <a:pt x="510" y="564"/>
                    </a:lnTo>
                    <a:lnTo>
                      <a:pt x="510" y="564"/>
                    </a:lnTo>
                    <a:lnTo>
                      <a:pt x="511" y="562"/>
                    </a:lnTo>
                    <a:lnTo>
                      <a:pt x="513" y="562"/>
                    </a:lnTo>
                    <a:lnTo>
                      <a:pt x="513" y="558"/>
                    </a:lnTo>
                    <a:lnTo>
                      <a:pt x="513" y="556"/>
                    </a:lnTo>
                    <a:lnTo>
                      <a:pt x="510" y="554"/>
                    </a:lnTo>
                    <a:lnTo>
                      <a:pt x="508" y="554"/>
                    </a:lnTo>
                    <a:lnTo>
                      <a:pt x="507" y="554"/>
                    </a:lnTo>
                    <a:lnTo>
                      <a:pt x="507" y="554"/>
                    </a:lnTo>
                    <a:lnTo>
                      <a:pt x="505" y="554"/>
                    </a:lnTo>
                    <a:lnTo>
                      <a:pt x="504" y="553"/>
                    </a:lnTo>
                    <a:lnTo>
                      <a:pt x="502" y="553"/>
                    </a:lnTo>
                    <a:lnTo>
                      <a:pt x="500" y="551"/>
                    </a:lnTo>
                    <a:lnTo>
                      <a:pt x="497" y="548"/>
                    </a:lnTo>
                    <a:lnTo>
                      <a:pt x="497" y="547"/>
                    </a:lnTo>
                    <a:lnTo>
                      <a:pt x="496" y="545"/>
                    </a:lnTo>
                    <a:lnTo>
                      <a:pt x="500" y="545"/>
                    </a:lnTo>
                    <a:lnTo>
                      <a:pt x="502" y="545"/>
                    </a:lnTo>
                    <a:lnTo>
                      <a:pt x="502" y="543"/>
                    </a:lnTo>
                    <a:lnTo>
                      <a:pt x="502" y="542"/>
                    </a:lnTo>
                    <a:lnTo>
                      <a:pt x="500" y="540"/>
                    </a:lnTo>
                    <a:lnTo>
                      <a:pt x="502" y="540"/>
                    </a:lnTo>
                    <a:lnTo>
                      <a:pt x="502" y="539"/>
                    </a:lnTo>
                    <a:lnTo>
                      <a:pt x="504" y="539"/>
                    </a:lnTo>
                    <a:lnTo>
                      <a:pt x="507" y="542"/>
                    </a:lnTo>
                    <a:lnTo>
                      <a:pt x="507" y="542"/>
                    </a:lnTo>
                    <a:lnTo>
                      <a:pt x="510" y="547"/>
                    </a:lnTo>
                    <a:lnTo>
                      <a:pt x="510" y="547"/>
                    </a:lnTo>
                    <a:lnTo>
                      <a:pt x="510" y="548"/>
                    </a:lnTo>
                    <a:lnTo>
                      <a:pt x="515" y="550"/>
                    </a:lnTo>
                    <a:lnTo>
                      <a:pt x="515" y="550"/>
                    </a:lnTo>
                    <a:lnTo>
                      <a:pt x="515" y="548"/>
                    </a:lnTo>
                    <a:lnTo>
                      <a:pt x="516" y="545"/>
                    </a:lnTo>
                    <a:lnTo>
                      <a:pt x="518" y="545"/>
                    </a:lnTo>
                    <a:lnTo>
                      <a:pt x="518" y="545"/>
                    </a:lnTo>
                    <a:lnTo>
                      <a:pt x="518" y="543"/>
                    </a:lnTo>
                    <a:lnTo>
                      <a:pt x="516" y="543"/>
                    </a:lnTo>
                    <a:lnTo>
                      <a:pt x="518" y="542"/>
                    </a:lnTo>
                    <a:lnTo>
                      <a:pt x="516" y="542"/>
                    </a:lnTo>
                    <a:lnTo>
                      <a:pt x="516" y="542"/>
                    </a:lnTo>
                    <a:lnTo>
                      <a:pt x="513" y="547"/>
                    </a:lnTo>
                    <a:lnTo>
                      <a:pt x="513" y="548"/>
                    </a:lnTo>
                    <a:lnTo>
                      <a:pt x="511" y="545"/>
                    </a:lnTo>
                    <a:lnTo>
                      <a:pt x="510" y="543"/>
                    </a:lnTo>
                    <a:lnTo>
                      <a:pt x="510" y="543"/>
                    </a:lnTo>
                    <a:lnTo>
                      <a:pt x="510" y="542"/>
                    </a:lnTo>
                    <a:lnTo>
                      <a:pt x="513" y="542"/>
                    </a:lnTo>
                    <a:lnTo>
                      <a:pt x="511" y="540"/>
                    </a:lnTo>
                    <a:lnTo>
                      <a:pt x="508" y="539"/>
                    </a:lnTo>
                    <a:lnTo>
                      <a:pt x="507" y="539"/>
                    </a:lnTo>
                    <a:lnTo>
                      <a:pt x="505" y="539"/>
                    </a:lnTo>
                    <a:lnTo>
                      <a:pt x="505" y="537"/>
                    </a:lnTo>
                    <a:lnTo>
                      <a:pt x="504" y="536"/>
                    </a:lnTo>
                    <a:lnTo>
                      <a:pt x="505" y="532"/>
                    </a:lnTo>
                    <a:lnTo>
                      <a:pt x="507" y="531"/>
                    </a:lnTo>
                    <a:lnTo>
                      <a:pt x="511" y="532"/>
                    </a:lnTo>
                    <a:lnTo>
                      <a:pt x="513" y="532"/>
                    </a:lnTo>
                    <a:lnTo>
                      <a:pt x="511" y="531"/>
                    </a:lnTo>
                    <a:lnTo>
                      <a:pt x="511" y="531"/>
                    </a:lnTo>
                    <a:lnTo>
                      <a:pt x="510" y="531"/>
                    </a:lnTo>
                    <a:lnTo>
                      <a:pt x="507" y="528"/>
                    </a:lnTo>
                    <a:lnTo>
                      <a:pt x="507" y="526"/>
                    </a:lnTo>
                    <a:lnTo>
                      <a:pt x="508" y="525"/>
                    </a:lnTo>
                    <a:lnTo>
                      <a:pt x="508" y="525"/>
                    </a:lnTo>
                    <a:lnTo>
                      <a:pt x="510" y="523"/>
                    </a:lnTo>
                    <a:lnTo>
                      <a:pt x="513" y="525"/>
                    </a:lnTo>
                    <a:lnTo>
                      <a:pt x="513" y="525"/>
                    </a:lnTo>
                    <a:lnTo>
                      <a:pt x="515" y="525"/>
                    </a:lnTo>
                    <a:lnTo>
                      <a:pt x="513" y="523"/>
                    </a:lnTo>
                    <a:lnTo>
                      <a:pt x="513" y="523"/>
                    </a:lnTo>
                    <a:lnTo>
                      <a:pt x="511" y="521"/>
                    </a:lnTo>
                    <a:lnTo>
                      <a:pt x="511" y="520"/>
                    </a:lnTo>
                    <a:lnTo>
                      <a:pt x="511" y="518"/>
                    </a:lnTo>
                    <a:lnTo>
                      <a:pt x="511" y="518"/>
                    </a:lnTo>
                    <a:lnTo>
                      <a:pt x="511" y="517"/>
                    </a:lnTo>
                    <a:lnTo>
                      <a:pt x="511" y="515"/>
                    </a:lnTo>
                    <a:lnTo>
                      <a:pt x="513" y="515"/>
                    </a:lnTo>
                    <a:lnTo>
                      <a:pt x="513" y="514"/>
                    </a:lnTo>
                    <a:lnTo>
                      <a:pt x="513" y="514"/>
                    </a:lnTo>
                    <a:lnTo>
                      <a:pt x="511" y="514"/>
                    </a:lnTo>
                    <a:lnTo>
                      <a:pt x="511" y="515"/>
                    </a:lnTo>
                    <a:lnTo>
                      <a:pt x="511" y="517"/>
                    </a:lnTo>
                    <a:lnTo>
                      <a:pt x="510" y="518"/>
                    </a:lnTo>
                    <a:lnTo>
                      <a:pt x="510" y="520"/>
                    </a:lnTo>
                    <a:lnTo>
                      <a:pt x="510" y="521"/>
                    </a:lnTo>
                    <a:lnTo>
                      <a:pt x="508" y="523"/>
                    </a:lnTo>
                    <a:lnTo>
                      <a:pt x="508" y="521"/>
                    </a:lnTo>
                    <a:lnTo>
                      <a:pt x="507" y="521"/>
                    </a:lnTo>
                    <a:lnTo>
                      <a:pt x="507" y="521"/>
                    </a:lnTo>
                    <a:lnTo>
                      <a:pt x="507" y="520"/>
                    </a:lnTo>
                    <a:lnTo>
                      <a:pt x="507" y="514"/>
                    </a:lnTo>
                    <a:lnTo>
                      <a:pt x="507" y="509"/>
                    </a:lnTo>
                    <a:lnTo>
                      <a:pt x="507" y="506"/>
                    </a:lnTo>
                    <a:lnTo>
                      <a:pt x="508" y="504"/>
                    </a:lnTo>
                    <a:lnTo>
                      <a:pt x="510" y="504"/>
                    </a:lnTo>
                    <a:lnTo>
                      <a:pt x="510" y="504"/>
                    </a:lnTo>
                    <a:lnTo>
                      <a:pt x="511" y="504"/>
                    </a:lnTo>
                    <a:lnTo>
                      <a:pt x="511" y="504"/>
                    </a:lnTo>
                    <a:lnTo>
                      <a:pt x="510" y="502"/>
                    </a:lnTo>
                    <a:lnTo>
                      <a:pt x="508" y="502"/>
                    </a:lnTo>
                    <a:lnTo>
                      <a:pt x="507" y="504"/>
                    </a:lnTo>
                    <a:lnTo>
                      <a:pt x="505" y="504"/>
                    </a:lnTo>
                    <a:lnTo>
                      <a:pt x="505" y="501"/>
                    </a:lnTo>
                    <a:lnTo>
                      <a:pt x="504" y="499"/>
                    </a:lnTo>
                    <a:lnTo>
                      <a:pt x="504" y="498"/>
                    </a:lnTo>
                    <a:lnTo>
                      <a:pt x="504" y="495"/>
                    </a:lnTo>
                    <a:lnTo>
                      <a:pt x="507" y="495"/>
                    </a:lnTo>
                    <a:lnTo>
                      <a:pt x="508" y="496"/>
                    </a:lnTo>
                    <a:lnTo>
                      <a:pt x="515" y="496"/>
                    </a:lnTo>
                    <a:lnTo>
                      <a:pt x="519" y="498"/>
                    </a:lnTo>
                    <a:lnTo>
                      <a:pt x="521" y="498"/>
                    </a:lnTo>
                    <a:lnTo>
                      <a:pt x="521" y="498"/>
                    </a:lnTo>
                    <a:lnTo>
                      <a:pt x="519" y="496"/>
                    </a:lnTo>
                    <a:lnTo>
                      <a:pt x="518" y="495"/>
                    </a:lnTo>
                    <a:lnTo>
                      <a:pt x="518" y="495"/>
                    </a:lnTo>
                    <a:lnTo>
                      <a:pt x="518" y="493"/>
                    </a:lnTo>
                    <a:lnTo>
                      <a:pt x="518" y="493"/>
                    </a:lnTo>
                    <a:lnTo>
                      <a:pt x="516" y="488"/>
                    </a:lnTo>
                    <a:lnTo>
                      <a:pt x="516" y="488"/>
                    </a:lnTo>
                    <a:lnTo>
                      <a:pt x="515" y="490"/>
                    </a:lnTo>
                    <a:lnTo>
                      <a:pt x="515" y="493"/>
                    </a:lnTo>
                    <a:lnTo>
                      <a:pt x="513" y="493"/>
                    </a:lnTo>
                    <a:lnTo>
                      <a:pt x="511" y="495"/>
                    </a:lnTo>
                    <a:lnTo>
                      <a:pt x="508" y="495"/>
                    </a:lnTo>
                    <a:lnTo>
                      <a:pt x="507" y="493"/>
                    </a:lnTo>
                    <a:lnTo>
                      <a:pt x="507" y="493"/>
                    </a:lnTo>
                    <a:lnTo>
                      <a:pt x="507" y="491"/>
                    </a:lnTo>
                    <a:lnTo>
                      <a:pt x="505" y="491"/>
                    </a:lnTo>
                    <a:lnTo>
                      <a:pt x="504" y="490"/>
                    </a:lnTo>
                    <a:lnTo>
                      <a:pt x="504" y="490"/>
                    </a:lnTo>
                    <a:lnTo>
                      <a:pt x="502" y="490"/>
                    </a:lnTo>
                    <a:lnTo>
                      <a:pt x="504" y="488"/>
                    </a:lnTo>
                    <a:lnTo>
                      <a:pt x="504" y="487"/>
                    </a:lnTo>
                    <a:lnTo>
                      <a:pt x="505" y="487"/>
                    </a:lnTo>
                    <a:lnTo>
                      <a:pt x="507" y="487"/>
                    </a:lnTo>
                    <a:lnTo>
                      <a:pt x="507" y="488"/>
                    </a:lnTo>
                    <a:lnTo>
                      <a:pt x="508" y="488"/>
                    </a:lnTo>
                    <a:lnTo>
                      <a:pt x="510" y="488"/>
                    </a:lnTo>
                    <a:lnTo>
                      <a:pt x="510" y="487"/>
                    </a:lnTo>
                    <a:lnTo>
                      <a:pt x="510" y="487"/>
                    </a:lnTo>
                    <a:lnTo>
                      <a:pt x="508" y="487"/>
                    </a:lnTo>
                    <a:lnTo>
                      <a:pt x="507" y="487"/>
                    </a:lnTo>
                    <a:lnTo>
                      <a:pt x="505" y="484"/>
                    </a:lnTo>
                    <a:lnTo>
                      <a:pt x="507" y="482"/>
                    </a:lnTo>
                    <a:lnTo>
                      <a:pt x="508" y="480"/>
                    </a:lnTo>
                    <a:lnTo>
                      <a:pt x="510" y="480"/>
                    </a:lnTo>
                    <a:lnTo>
                      <a:pt x="508" y="477"/>
                    </a:lnTo>
                    <a:lnTo>
                      <a:pt x="510" y="476"/>
                    </a:lnTo>
                    <a:lnTo>
                      <a:pt x="508" y="474"/>
                    </a:lnTo>
                    <a:lnTo>
                      <a:pt x="508" y="473"/>
                    </a:lnTo>
                    <a:lnTo>
                      <a:pt x="505" y="473"/>
                    </a:lnTo>
                    <a:lnTo>
                      <a:pt x="505" y="473"/>
                    </a:lnTo>
                    <a:lnTo>
                      <a:pt x="505" y="474"/>
                    </a:lnTo>
                    <a:lnTo>
                      <a:pt x="505" y="474"/>
                    </a:lnTo>
                    <a:lnTo>
                      <a:pt x="505" y="474"/>
                    </a:lnTo>
                    <a:lnTo>
                      <a:pt x="505" y="474"/>
                    </a:lnTo>
                    <a:lnTo>
                      <a:pt x="502" y="474"/>
                    </a:lnTo>
                    <a:lnTo>
                      <a:pt x="500" y="473"/>
                    </a:lnTo>
                    <a:lnTo>
                      <a:pt x="497" y="471"/>
                    </a:lnTo>
                    <a:lnTo>
                      <a:pt x="497" y="471"/>
                    </a:lnTo>
                    <a:lnTo>
                      <a:pt x="497" y="469"/>
                    </a:lnTo>
                    <a:lnTo>
                      <a:pt x="497" y="468"/>
                    </a:lnTo>
                    <a:lnTo>
                      <a:pt x="497" y="468"/>
                    </a:lnTo>
                    <a:lnTo>
                      <a:pt x="496" y="469"/>
                    </a:lnTo>
                    <a:lnTo>
                      <a:pt x="492" y="469"/>
                    </a:lnTo>
                    <a:lnTo>
                      <a:pt x="491" y="471"/>
                    </a:lnTo>
                    <a:lnTo>
                      <a:pt x="489" y="471"/>
                    </a:lnTo>
                    <a:lnTo>
                      <a:pt x="489" y="471"/>
                    </a:lnTo>
                    <a:lnTo>
                      <a:pt x="489" y="473"/>
                    </a:lnTo>
                    <a:lnTo>
                      <a:pt x="491" y="473"/>
                    </a:lnTo>
                    <a:lnTo>
                      <a:pt x="492" y="474"/>
                    </a:lnTo>
                    <a:lnTo>
                      <a:pt x="492" y="474"/>
                    </a:lnTo>
                    <a:lnTo>
                      <a:pt x="491" y="476"/>
                    </a:lnTo>
                    <a:lnTo>
                      <a:pt x="491" y="476"/>
                    </a:lnTo>
                    <a:lnTo>
                      <a:pt x="488" y="474"/>
                    </a:lnTo>
                    <a:lnTo>
                      <a:pt x="488" y="473"/>
                    </a:lnTo>
                    <a:lnTo>
                      <a:pt x="488" y="471"/>
                    </a:lnTo>
                    <a:lnTo>
                      <a:pt x="488" y="469"/>
                    </a:lnTo>
                    <a:lnTo>
                      <a:pt x="491" y="468"/>
                    </a:lnTo>
                    <a:lnTo>
                      <a:pt x="492" y="466"/>
                    </a:lnTo>
                    <a:lnTo>
                      <a:pt x="494" y="465"/>
                    </a:lnTo>
                    <a:lnTo>
                      <a:pt x="497" y="463"/>
                    </a:lnTo>
                    <a:lnTo>
                      <a:pt x="499" y="462"/>
                    </a:lnTo>
                    <a:lnTo>
                      <a:pt x="497" y="460"/>
                    </a:lnTo>
                    <a:lnTo>
                      <a:pt x="497" y="458"/>
                    </a:lnTo>
                    <a:lnTo>
                      <a:pt x="497" y="457"/>
                    </a:lnTo>
                    <a:lnTo>
                      <a:pt x="500" y="455"/>
                    </a:lnTo>
                    <a:lnTo>
                      <a:pt x="504" y="455"/>
                    </a:lnTo>
                    <a:lnTo>
                      <a:pt x="505" y="455"/>
                    </a:lnTo>
                    <a:lnTo>
                      <a:pt x="507" y="455"/>
                    </a:lnTo>
                    <a:lnTo>
                      <a:pt x="508" y="455"/>
                    </a:lnTo>
                    <a:lnTo>
                      <a:pt x="510" y="454"/>
                    </a:lnTo>
                    <a:lnTo>
                      <a:pt x="511" y="454"/>
                    </a:lnTo>
                    <a:lnTo>
                      <a:pt x="511" y="452"/>
                    </a:lnTo>
                    <a:lnTo>
                      <a:pt x="511" y="452"/>
                    </a:lnTo>
                    <a:lnTo>
                      <a:pt x="510" y="450"/>
                    </a:lnTo>
                    <a:lnTo>
                      <a:pt x="510" y="449"/>
                    </a:lnTo>
                    <a:lnTo>
                      <a:pt x="510" y="449"/>
                    </a:lnTo>
                    <a:lnTo>
                      <a:pt x="511" y="447"/>
                    </a:lnTo>
                    <a:lnTo>
                      <a:pt x="513" y="447"/>
                    </a:lnTo>
                    <a:lnTo>
                      <a:pt x="513" y="447"/>
                    </a:lnTo>
                    <a:lnTo>
                      <a:pt x="515" y="449"/>
                    </a:lnTo>
                    <a:lnTo>
                      <a:pt x="515" y="449"/>
                    </a:lnTo>
                    <a:lnTo>
                      <a:pt x="513" y="450"/>
                    </a:lnTo>
                    <a:lnTo>
                      <a:pt x="513" y="455"/>
                    </a:lnTo>
                    <a:lnTo>
                      <a:pt x="511" y="457"/>
                    </a:lnTo>
                    <a:lnTo>
                      <a:pt x="511" y="457"/>
                    </a:lnTo>
                    <a:lnTo>
                      <a:pt x="511" y="460"/>
                    </a:lnTo>
                    <a:lnTo>
                      <a:pt x="511" y="460"/>
                    </a:lnTo>
                    <a:lnTo>
                      <a:pt x="507" y="462"/>
                    </a:lnTo>
                    <a:lnTo>
                      <a:pt x="507" y="462"/>
                    </a:lnTo>
                    <a:lnTo>
                      <a:pt x="507" y="463"/>
                    </a:lnTo>
                    <a:lnTo>
                      <a:pt x="508" y="463"/>
                    </a:lnTo>
                    <a:lnTo>
                      <a:pt x="511" y="463"/>
                    </a:lnTo>
                    <a:lnTo>
                      <a:pt x="513" y="462"/>
                    </a:lnTo>
                    <a:lnTo>
                      <a:pt x="513" y="460"/>
                    </a:lnTo>
                    <a:lnTo>
                      <a:pt x="515" y="455"/>
                    </a:lnTo>
                    <a:lnTo>
                      <a:pt x="515" y="455"/>
                    </a:lnTo>
                    <a:lnTo>
                      <a:pt x="516" y="455"/>
                    </a:lnTo>
                    <a:lnTo>
                      <a:pt x="516" y="455"/>
                    </a:lnTo>
                    <a:lnTo>
                      <a:pt x="516" y="458"/>
                    </a:lnTo>
                    <a:lnTo>
                      <a:pt x="516" y="460"/>
                    </a:lnTo>
                    <a:lnTo>
                      <a:pt x="515" y="465"/>
                    </a:lnTo>
                    <a:lnTo>
                      <a:pt x="513" y="468"/>
                    </a:lnTo>
                    <a:lnTo>
                      <a:pt x="513" y="468"/>
                    </a:lnTo>
                    <a:lnTo>
                      <a:pt x="513" y="469"/>
                    </a:lnTo>
                    <a:lnTo>
                      <a:pt x="515" y="468"/>
                    </a:lnTo>
                    <a:lnTo>
                      <a:pt x="515" y="468"/>
                    </a:lnTo>
                    <a:lnTo>
                      <a:pt x="516" y="466"/>
                    </a:lnTo>
                    <a:lnTo>
                      <a:pt x="516" y="463"/>
                    </a:lnTo>
                    <a:lnTo>
                      <a:pt x="516" y="462"/>
                    </a:lnTo>
                    <a:lnTo>
                      <a:pt x="518" y="462"/>
                    </a:lnTo>
                    <a:lnTo>
                      <a:pt x="518" y="458"/>
                    </a:lnTo>
                    <a:lnTo>
                      <a:pt x="518" y="457"/>
                    </a:lnTo>
                    <a:lnTo>
                      <a:pt x="518" y="454"/>
                    </a:lnTo>
                    <a:lnTo>
                      <a:pt x="516" y="454"/>
                    </a:lnTo>
                    <a:lnTo>
                      <a:pt x="516" y="454"/>
                    </a:lnTo>
                    <a:lnTo>
                      <a:pt x="515" y="452"/>
                    </a:lnTo>
                    <a:lnTo>
                      <a:pt x="516" y="449"/>
                    </a:lnTo>
                    <a:lnTo>
                      <a:pt x="519" y="449"/>
                    </a:lnTo>
                    <a:lnTo>
                      <a:pt x="521" y="447"/>
                    </a:lnTo>
                    <a:lnTo>
                      <a:pt x="522" y="447"/>
                    </a:lnTo>
                    <a:lnTo>
                      <a:pt x="524" y="447"/>
                    </a:lnTo>
                    <a:lnTo>
                      <a:pt x="527" y="449"/>
                    </a:lnTo>
                    <a:lnTo>
                      <a:pt x="527" y="449"/>
                    </a:lnTo>
                    <a:lnTo>
                      <a:pt x="527" y="447"/>
                    </a:lnTo>
                    <a:lnTo>
                      <a:pt x="527" y="447"/>
                    </a:lnTo>
                    <a:lnTo>
                      <a:pt x="526" y="447"/>
                    </a:lnTo>
                    <a:lnTo>
                      <a:pt x="522" y="444"/>
                    </a:lnTo>
                    <a:lnTo>
                      <a:pt x="519" y="444"/>
                    </a:lnTo>
                    <a:lnTo>
                      <a:pt x="521" y="443"/>
                    </a:lnTo>
                    <a:lnTo>
                      <a:pt x="521" y="439"/>
                    </a:lnTo>
                    <a:lnTo>
                      <a:pt x="522" y="439"/>
                    </a:lnTo>
                    <a:lnTo>
                      <a:pt x="526" y="439"/>
                    </a:lnTo>
                    <a:lnTo>
                      <a:pt x="530" y="436"/>
                    </a:lnTo>
                    <a:lnTo>
                      <a:pt x="530" y="433"/>
                    </a:lnTo>
                    <a:lnTo>
                      <a:pt x="532" y="430"/>
                    </a:lnTo>
                    <a:lnTo>
                      <a:pt x="529" y="430"/>
                    </a:lnTo>
                    <a:lnTo>
                      <a:pt x="527" y="428"/>
                    </a:lnTo>
                    <a:lnTo>
                      <a:pt x="524" y="427"/>
                    </a:lnTo>
                    <a:lnTo>
                      <a:pt x="522" y="425"/>
                    </a:lnTo>
                    <a:lnTo>
                      <a:pt x="522" y="424"/>
                    </a:lnTo>
                    <a:lnTo>
                      <a:pt x="524" y="421"/>
                    </a:lnTo>
                    <a:lnTo>
                      <a:pt x="526" y="421"/>
                    </a:lnTo>
                    <a:lnTo>
                      <a:pt x="527" y="416"/>
                    </a:lnTo>
                    <a:lnTo>
                      <a:pt x="526" y="413"/>
                    </a:lnTo>
                    <a:lnTo>
                      <a:pt x="526" y="411"/>
                    </a:lnTo>
                    <a:lnTo>
                      <a:pt x="527" y="410"/>
                    </a:lnTo>
                    <a:lnTo>
                      <a:pt x="527" y="408"/>
                    </a:lnTo>
                    <a:lnTo>
                      <a:pt x="529" y="406"/>
                    </a:lnTo>
                    <a:lnTo>
                      <a:pt x="530" y="406"/>
                    </a:lnTo>
                    <a:lnTo>
                      <a:pt x="530" y="405"/>
                    </a:lnTo>
                    <a:lnTo>
                      <a:pt x="530" y="403"/>
                    </a:lnTo>
                    <a:lnTo>
                      <a:pt x="529" y="402"/>
                    </a:lnTo>
                    <a:lnTo>
                      <a:pt x="529" y="400"/>
                    </a:lnTo>
                    <a:lnTo>
                      <a:pt x="530" y="397"/>
                    </a:lnTo>
                    <a:lnTo>
                      <a:pt x="532" y="397"/>
                    </a:lnTo>
                    <a:lnTo>
                      <a:pt x="532" y="397"/>
                    </a:lnTo>
                    <a:lnTo>
                      <a:pt x="530" y="395"/>
                    </a:lnTo>
                    <a:lnTo>
                      <a:pt x="530" y="392"/>
                    </a:lnTo>
                    <a:lnTo>
                      <a:pt x="530" y="392"/>
                    </a:lnTo>
                    <a:lnTo>
                      <a:pt x="530" y="392"/>
                    </a:lnTo>
                    <a:lnTo>
                      <a:pt x="532" y="391"/>
                    </a:lnTo>
                    <a:lnTo>
                      <a:pt x="533" y="392"/>
                    </a:lnTo>
                    <a:lnTo>
                      <a:pt x="535" y="395"/>
                    </a:lnTo>
                    <a:lnTo>
                      <a:pt x="535" y="394"/>
                    </a:lnTo>
                    <a:lnTo>
                      <a:pt x="535" y="391"/>
                    </a:lnTo>
                    <a:lnTo>
                      <a:pt x="533" y="387"/>
                    </a:lnTo>
                    <a:lnTo>
                      <a:pt x="532" y="387"/>
                    </a:lnTo>
                    <a:lnTo>
                      <a:pt x="530" y="387"/>
                    </a:lnTo>
                    <a:lnTo>
                      <a:pt x="530" y="387"/>
                    </a:lnTo>
                    <a:lnTo>
                      <a:pt x="529" y="386"/>
                    </a:lnTo>
                    <a:lnTo>
                      <a:pt x="530" y="384"/>
                    </a:lnTo>
                    <a:lnTo>
                      <a:pt x="530" y="384"/>
                    </a:lnTo>
                    <a:lnTo>
                      <a:pt x="532" y="383"/>
                    </a:lnTo>
                    <a:lnTo>
                      <a:pt x="533" y="383"/>
                    </a:lnTo>
                    <a:lnTo>
                      <a:pt x="535" y="381"/>
                    </a:lnTo>
                    <a:lnTo>
                      <a:pt x="537" y="380"/>
                    </a:lnTo>
                    <a:lnTo>
                      <a:pt x="535" y="380"/>
                    </a:lnTo>
                    <a:lnTo>
                      <a:pt x="535" y="381"/>
                    </a:lnTo>
                    <a:lnTo>
                      <a:pt x="533" y="383"/>
                    </a:lnTo>
                    <a:lnTo>
                      <a:pt x="532" y="383"/>
                    </a:lnTo>
                    <a:lnTo>
                      <a:pt x="532" y="381"/>
                    </a:lnTo>
                    <a:lnTo>
                      <a:pt x="529" y="380"/>
                    </a:lnTo>
                    <a:lnTo>
                      <a:pt x="529" y="380"/>
                    </a:lnTo>
                    <a:lnTo>
                      <a:pt x="527" y="380"/>
                    </a:lnTo>
                    <a:lnTo>
                      <a:pt x="526" y="380"/>
                    </a:lnTo>
                    <a:lnTo>
                      <a:pt x="524" y="383"/>
                    </a:lnTo>
                    <a:lnTo>
                      <a:pt x="522" y="384"/>
                    </a:lnTo>
                    <a:lnTo>
                      <a:pt x="519" y="384"/>
                    </a:lnTo>
                    <a:lnTo>
                      <a:pt x="518" y="384"/>
                    </a:lnTo>
                    <a:lnTo>
                      <a:pt x="516" y="383"/>
                    </a:lnTo>
                    <a:lnTo>
                      <a:pt x="516" y="383"/>
                    </a:lnTo>
                    <a:lnTo>
                      <a:pt x="516" y="381"/>
                    </a:lnTo>
                    <a:lnTo>
                      <a:pt x="518" y="381"/>
                    </a:lnTo>
                    <a:lnTo>
                      <a:pt x="518" y="381"/>
                    </a:lnTo>
                    <a:lnTo>
                      <a:pt x="516" y="381"/>
                    </a:lnTo>
                    <a:lnTo>
                      <a:pt x="515" y="380"/>
                    </a:lnTo>
                    <a:lnTo>
                      <a:pt x="515" y="378"/>
                    </a:lnTo>
                    <a:lnTo>
                      <a:pt x="515" y="376"/>
                    </a:lnTo>
                    <a:lnTo>
                      <a:pt x="513" y="373"/>
                    </a:lnTo>
                    <a:lnTo>
                      <a:pt x="513" y="370"/>
                    </a:lnTo>
                    <a:lnTo>
                      <a:pt x="513" y="369"/>
                    </a:lnTo>
                    <a:lnTo>
                      <a:pt x="515" y="361"/>
                    </a:lnTo>
                    <a:lnTo>
                      <a:pt x="516" y="358"/>
                    </a:lnTo>
                    <a:lnTo>
                      <a:pt x="516" y="354"/>
                    </a:lnTo>
                    <a:lnTo>
                      <a:pt x="516" y="353"/>
                    </a:lnTo>
                    <a:lnTo>
                      <a:pt x="519" y="351"/>
                    </a:lnTo>
                    <a:lnTo>
                      <a:pt x="521" y="350"/>
                    </a:lnTo>
                    <a:lnTo>
                      <a:pt x="522" y="343"/>
                    </a:lnTo>
                    <a:lnTo>
                      <a:pt x="522" y="340"/>
                    </a:lnTo>
                    <a:lnTo>
                      <a:pt x="519" y="331"/>
                    </a:lnTo>
                    <a:lnTo>
                      <a:pt x="519" y="328"/>
                    </a:lnTo>
                    <a:lnTo>
                      <a:pt x="519" y="326"/>
                    </a:lnTo>
                    <a:lnTo>
                      <a:pt x="519" y="321"/>
                    </a:lnTo>
                    <a:lnTo>
                      <a:pt x="519" y="320"/>
                    </a:lnTo>
                    <a:lnTo>
                      <a:pt x="519" y="318"/>
                    </a:lnTo>
                    <a:lnTo>
                      <a:pt x="516" y="315"/>
                    </a:lnTo>
                    <a:lnTo>
                      <a:pt x="516" y="313"/>
                    </a:lnTo>
                    <a:lnTo>
                      <a:pt x="518" y="312"/>
                    </a:lnTo>
                    <a:lnTo>
                      <a:pt x="516" y="309"/>
                    </a:lnTo>
                    <a:lnTo>
                      <a:pt x="518" y="307"/>
                    </a:lnTo>
                    <a:lnTo>
                      <a:pt x="518" y="306"/>
                    </a:lnTo>
                    <a:lnTo>
                      <a:pt x="521" y="307"/>
                    </a:lnTo>
                    <a:lnTo>
                      <a:pt x="522" y="307"/>
                    </a:lnTo>
                    <a:lnTo>
                      <a:pt x="524" y="306"/>
                    </a:lnTo>
                    <a:lnTo>
                      <a:pt x="524" y="304"/>
                    </a:lnTo>
                    <a:lnTo>
                      <a:pt x="524" y="301"/>
                    </a:lnTo>
                    <a:lnTo>
                      <a:pt x="524" y="299"/>
                    </a:lnTo>
                    <a:lnTo>
                      <a:pt x="524" y="298"/>
                    </a:lnTo>
                    <a:lnTo>
                      <a:pt x="526" y="298"/>
                    </a:lnTo>
                    <a:lnTo>
                      <a:pt x="527" y="296"/>
                    </a:lnTo>
                    <a:lnTo>
                      <a:pt x="529" y="293"/>
                    </a:lnTo>
                    <a:lnTo>
                      <a:pt x="530" y="287"/>
                    </a:lnTo>
                    <a:lnTo>
                      <a:pt x="530" y="285"/>
                    </a:lnTo>
                    <a:lnTo>
                      <a:pt x="532" y="283"/>
                    </a:lnTo>
                    <a:lnTo>
                      <a:pt x="532" y="280"/>
                    </a:lnTo>
                    <a:lnTo>
                      <a:pt x="533" y="279"/>
                    </a:lnTo>
                    <a:lnTo>
                      <a:pt x="533" y="277"/>
                    </a:lnTo>
                    <a:lnTo>
                      <a:pt x="535" y="276"/>
                    </a:lnTo>
                    <a:lnTo>
                      <a:pt x="535" y="274"/>
                    </a:lnTo>
                    <a:lnTo>
                      <a:pt x="538" y="272"/>
                    </a:lnTo>
                    <a:lnTo>
                      <a:pt x="538" y="269"/>
                    </a:lnTo>
                    <a:lnTo>
                      <a:pt x="540" y="265"/>
                    </a:lnTo>
                    <a:lnTo>
                      <a:pt x="540" y="261"/>
                    </a:lnTo>
                    <a:lnTo>
                      <a:pt x="541" y="258"/>
                    </a:lnTo>
                    <a:lnTo>
                      <a:pt x="541" y="257"/>
                    </a:lnTo>
                    <a:lnTo>
                      <a:pt x="541" y="254"/>
                    </a:lnTo>
                    <a:lnTo>
                      <a:pt x="543" y="252"/>
                    </a:lnTo>
                    <a:lnTo>
                      <a:pt x="543" y="250"/>
                    </a:lnTo>
                    <a:lnTo>
                      <a:pt x="546" y="249"/>
                    </a:lnTo>
                    <a:lnTo>
                      <a:pt x="546" y="246"/>
                    </a:lnTo>
                    <a:lnTo>
                      <a:pt x="546" y="244"/>
                    </a:lnTo>
                    <a:lnTo>
                      <a:pt x="546" y="243"/>
                    </a:lnTo>
                    <a:lnTo>
                      <a:pt x="545" y="239"/>
                    </a:lnTo>
                    <a:lnTo>
                      <a:pt x="546" y="238"/>
                    </a:lnTo>
                    <a:lnTo>
                      <a:pt x="546" y="238"/>
                    </a:lnTo>
                    <a:lnTo>
                      <a:pt x="549" y="233"/>
                    </a:lnTo>
                    <a:lnTo>
                      <a:pt x="549" y="230"/>
                    </a:lnTo>
                    <a:lnTo>
                      <a:pt x="549" y="228"/>
                    </a:lnTo>
                    <a:lnTo>
                      <a:pt x="548" y="225"/>
                    </a:lnTo>
                    <a:lnTo>
                      <a:pt x="548" y="219"/>
                    </a:lnTo>
                    <a:lnTo>
                      <a:pt x="548" y="214"/>
                    </a:lnTo>
                    <a:lnTo>
                      <a:pt x="546" y="209"/>
                    </a:lnTo>
                    <a:lnTo>
                      <a:pt x="546" y="206"/>
                    </a:lnTo>
                    <a:lnTo>
                      <a:pt x="545" y="202"/>
                    </a:lnTo>
                    <a:lnTo>
                      <a:pt x="545" y="200"/>
                    </a:lnTo>
                    <a:lnTo>
                      <a:pt x="546" y="195"/>
                    </a:lnTo>
                    <a:lnTo>
                      <a:pt x="549" y="192"/>
                    </a:lnTo>
                    <a:lnTo>
                      <a:pt x="551" y="189"/>
                    </a:lnTo>
                    <a:lnTo>
                      <a:pt x="551" y="184"/>
                    </a:lnTo>
                    <a:lnTo>
                      <a:pt x="551" y="181"/>
                    </a:lnTo>
                    <a:lnTo>
                      <a:pt x="551" y="180"/>
                    </a:lnTo>
                    <a:lnTo>
                      <a:pt x="548" y="178"/>
                    </a:lnTo>
                    <a:lnTo>
                      <a:pt x="548" y="173"/>
                    </a:lnTo>
                    <a:lnTo>
                      <a:pt x="548" y="172"/>
                    </a:lnTo>
                    <a:lnTo>
                      <a:pt x="549" y="172"/>
                    </a:lnTo>
                    <a:lnTo>
                      <a:pt x="551" y="170"/>
                    </a:lnTo>
                    <a:lnTo>
                      <a:pt x="551" y="167"/>
                    </a:lnTo>
                    <a:lnTo>
                      <a:pt x="552" y="165"/>
                    </a:lnTo>
                    <a:lnTo>
                      <a:pt x="552" y="161"/>
                    </a:lnTo>
                    <a:lnTo>
                      <a:pt x="554" y="156"/>
                    </a:lnTo>
                    <a:lnTo>
                      <a:pt x="554" y="154"/>
                    </a:lnTo>
                    <a:lnTo>
                      <a:pt x="556" y="153"/>
                    </a:lnTo>
                    <a:lnTo>
                      <a:pt x="557" y="153"/>
                    </a:lnTo>
                    <a:lnTo>
                      <a:pt x="557" y="151"/>
                    </a:lnTo>
                    <a:lnTo>
                      <a:pt x="557" y="148"/>
                    </a:lnTo>
                    <a:lnTo>
                      <a:pt x="557" y="146"/>
                    </a:lnTo>
                    <a:lnTo>
                      <a:pt x="559" y="143"/>
                    </a:lnTo>
                    <a:lnTo>
                      <a:pt x="559" y="142"/>
                    </a:lnTo>
                    <a:lnTo>
                      <a:pt x="560" y="137"/>
                    </a:lnTo>
                    <a:lnTo>
                      <a:pt x="560" y="134"/>
                    </a:lnTo>
                    <a:lnTo>
                      <a:pt x="560" y="134"/>
                    </a:lnTo>
                    <a:lnTo>
                      <a:pt x="560" y="132"/>
                    </a:lnTo>
                    <a:lnTo>
                      <a:pt x="560" y="128"/>
                    </a:lnTo>
                    <a:lnTo>
                      <a:pt x="560" y="126"/>
                    </a:lnTo>
                    <a:lnTo>
                      <a:pt x="560" y="124"/>
                    </a:lnTo>
                    <a:lnTo>
                      <a:pt x="560" y="121"/>
                    </a:lnTo>
                    <a:lnTo>
                      <a:pt x="562" y="120"/>
                    </a:lnTo>
                    <a:lnTo>
                      <a:pt x="563" y="118"/>
                    </a:lnTo>
                    <a:lnTo>
                      <a:pt x="563" y="116"/>
                    </a:lnTo>
                    <a:lnTo>
                      <a:pt x="563" y="115"/>
                    </a:lnTo>
                    <a:lnTo>
                      <a:pt x="562" y="109"/>
                    </a:lnTo>
                    <a:lnTo>
                      <a:pt x="562" y="107"/>
                    </a:lnTo>
                    <a:lnTo>
                      <a:pt x="562" y="102"/>
                    </a:lnTo>
                    <a:lnTo>
                      <a:pt x="562" y="99"/>
                    </a:lnTo>
                    <a:lnTo>
                      <a:pt x="562" y="98"/>
                    </a:lnTo>
                    <a:lnTo>
                      <a:pt x="562" y="96"/>
                    </a:lnTo>
                    <a:lnTo>
                      <a:pt x="563" y="94"/>
                    </a:lnTo>
                    <a:lnTo>
                      <a:pt x="563" y="93"/>
                    </a:lnTo>
                    <a:lnTo>
                      <a:pt x="563" y="91"/>
                    </a:lnTo>
                    <a:lnTo>
                      <a:pt x="563" y="90"/>
                    </a:lnTo>
                    <a:lnTo>
                      <a:pt x="562" y="90"/>
                    </a:lnTo>
                    <a:lnTo>
                      <a:pt x="562" y="88"/>
                    </a:lnTo>
                    <a:lnTo>
                      <a:pt x="562" y="87"/>
                    </a:lnTo>
                    <a:lnTo>
                      <a:pt x="562" y="85"/>
                    </a:lnTo>
                    <a:lnTo>
                      <a:pt x="562" y="83"/>
                    </a:lnTo>
                    <a:lnTo>
                      <a:pt x="563" y="83"/>
                    </a:lnTo>
                    <a:lnTo>
                      <a:pt x="563" y="82"/>
                    </a:lnTo>
                    <a:lnTo>
                      <a:pt x="565" y="80"/>
                    </a:lnTo>
                    <a:lnTo>
                      <a:pt x="567" y="76"/>
                    </a:lnTo>
                    <a:lnTo>
                      <a:pt x="567" y="71"/>
                    </a:lnTo>
                    <a:lnTo>
                      <a:pt x="567" y="66"/>
                    </a:lnTo>
                    <a:lnTo>
                      <a:pt x="568" y="64"/>
                    </a:lnTo>
                    <a:lnTo>
                      <a:pt x="568" y="61"/>
                    </a:lnTo>
                    <a:lnTo>
                      <a:pt x="568" y="60"/>
                    </a:lnTo>
                    <a:lnTo>
                      <a:pt x="568" y="58"/>
                    </a:lnTo>
                    <a:lnTo>
                      <a:pt x="568" y="57"/>
                    </a:lnTo>
                    <a:lnTo>
                      <a:pt x="567" y="49"/>
                    </a:lnTo>
                    <a:lnTo>
                      <a:pt x="567" y="46"/>
                    </a:lnTo>
                    <a:lnTo>
                      <a:pt x="568" y="41"/>
                    </a:lnTo>
                    <a:lnTo>
                      <a:pt x="568" y="35"/>
                    </a:lnTo>
                    <a:lnTo>
                      <a:pt x="568" y="33"/>
                    </a:lnTo>
                    <a:lnTo>
                      <a:pt x="567" y="31"/>
                    </a:lnTo>
                    <a:lnTo>
                      <a:pt x="567" y="30"/>
                    </a:lnTo>
                    <a:lnTo>
                      <a:pt x="567" y="27"/>
                    </a:lnTo>
                    <a:lnTo>
                      <a:pt x="565" y="20"/>
                    </a:lnTo>
                    <a:lnTo>
                      <a:pt x="565" y="16"/>
                    </a:lnTo>
                    <a:lnTo>
                      <a:pt x="565" y="14"/>
                    </a:lnTo>
                    <a:lnTo>
                      <a:pt x="563" y="13"/>
                    </a:lnTo>
                    <a:lnTo>
                      <a:pt x="565" y="13"/>
                    </a:lnTo>
                    <a:lnTo>
                      <a:pt x="565" y="13"/>
                    </a:lnTo>
                    <a:lnTo>
                      <a:pt x="567" y="13"/>
                    </a:lnTo>
                    <a:lnTo>
                      <a:pt x="570" y="11"/>
                    </a:lnTo>
                    <a:lnTo>
                      <a:pt x="571" y="11"/>
                    </a:lnTo>
                    <a:lnTo>
                      <a:pt x="573" y="9"/>
                    </a:lnTo>
                    <a:lnTo>
                      <a:pt x="573" y="8"/>
                    </a:lnTo>
                    <a:lnTo>
                      <a:pt x="573" y="6"/>
                    </a:lnTo>
                    <a:lnTo>
                      <a:pt x="573" y="5"/>
                    </a:lnTo>
                    <a:lnTo>
                      <a:pt x="571" y="3"/>
                    </a:lnTo>
                    <a:lnTo>
                      <a:pt x="573" y="3"/>
                    </a:lnTo>
                    <a:lnTo>
                      <a:pt x="574" y="1"/>
                    </a:lnTo>
                    <a:lnTo>
                      <a:pt x="576" y="1"/>
                    </a:lnTo>
                    <a:lnTo>
                      <a:pt x="57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3" name="Freeform 306">
                <a:extLst>
                  <a:ext uri="{FF2B5EF4-FFF2-40B4-BE49-F238E27FC236}">
                    <a16:creationId xmlns:a16="http://schemas.microsoft.com/office/drawing/2014/main" id="{3000AAB0-21C6-4C8F-B765-73E14BA8D683}"/>
                  </a:ext>
                </a:extLst>
              </p:cNvPr>
              <p:cNvSpPr>
                <a:spLocks noEditPoints="1"/>
              </p:cNvSpPr>
              <p:nvPr/>
            </p:nvSpPr>
            <p:spPr bwMode="auto">
              <a:xfrm>
                <a:off x="5521341" y="4115743"/>
                <a:ext cx="173481" cy="177380"/>
              </a:xfrm>
              <a:custGeom>
                <a:avLst/>
                <a:gdLst>
                  <a:gd name="T0" fmla="*/ 78 w 89"/>
                  <a:gd name="T1" fmla="*/ 80 h 91"/>
                  <a:gd name="T2" fmla="*/ 35 w 89"/>
                  <a:gd name="T3" fmla="*/ 3 h 91"/>
                  <a:gd name="T4" fmla="*/ 35 w 89"/>
                  <a:gd name="T5" fmla="*/ 6 h 91"/>
                  <a:gd name="T6" fmla="*/ 38 w 89"/>
                  <a:gd name="T7" fmla="*/ 6 h 91"/>
                  <a:gd name="T8" fmla="*/ 45 w 89"/>
                  <a:gd name="T9" fmla="*/ 5 h 91"/>
                  <a:gd name="T10" fmla="*/ 49 w 89"/>
                  <a:gd name="T11" fmla="*/ 6 h 91"/>
                  <a:gd name="T12" fmla="*/ 54 w 89"/>
                  <a:gd name="T13" fmla="*/ 12 h 91"/>
                  <a:gd name="T14" fmla="*/ 60 w 89"/>
                  <a:gd name="T15" fmla="*/ 16 h 91"/>
                  <a:gd name="T16" fmla="*/ 67 w 89"/>
                  <a:gd name="T17" fmla="*/ 12 h 91"/>
                  <a:gd name="T18" fmla="*/ 78 w 89"/>
                  <a:gd name="T19" fmla="*/ 12 h 91"/>
                  <a:gd name="T20" fmla="*/ 81 w 89"/>
                  <a:gd name="T21" fmla="*/ 16 h 91"/>
                  <a:gd name="T22" fmla="*/ 84 w 89"/>
                  <a:gd name="T23" fmla="*/ 19 h 91"/>
                  <a:gd name="T24" fmla="*/ 86 w 89"/>
                  <a:gd name="T25" fmla="*/ 20 h 91"/>
                  <a:gd name="T26" fmla="*/ 86 w 89"/>
                  <a:gd name="T27" fmla="*/ 25 h 91"/>
                  <a:gd name="T28" fmla="*/ 87 w 89"/>
                  <a:gd name="T29" fmla="*/ 33 h 91"/>
                  <a:gd name="T30" fmla="*/ 87 w 89"/>
                  <a:gd name="T31" fmla="*/ 38 h 91"/>
                  <a:gd name="T32" fmla="*/ 84 w 89"/>
                  <a:gd name="T33" fmla="*/ 41 h 91"/>
                  <a:gd name="T34" fmla="*/ 81 w 89"/>
                  <a:gd name="T35" fmla="*/ 50 h 91"/>
                  <a:gd name="T36" fmla="*/ 78 w 89"/>
                  <a:gd name="T37" fmla="*/ 57 h 91"/>
                  <a:gd name="T38" fmla="*/ 78 w 89"/>
                  <a:gd name="T39" fmla="*/ 61 h 91"/>
                  <a:gd name="T40" fmla="*/ 81 w 89"/>
                  <a:gd name="T41" fmla="*/ 72 h 91"/>
                  <a:gd name="T42" fmla="*/ 86 w 89"/>
                  <a:gd name="T43" fmla="*/ 77 h 91"/>
                  <a:gd name="T44" fmla="*/ 84 w 89"/>
                  <a:gd name="T45" fmla="*/ 80 h 91"/>
                  <a:gd name="T46" fmla="*/ 81 w 89"/>
                  <a:gd name="T47" fmla="*/ 80 h 91"/>
                  <a:gd name="T48" fmla="*/ 76 w 89"/>
                  <a:gd name="T49" fmla="*/ 80 h 91"/>
                  <a:gd name="T50" fmla="*/ 62 w 89"/>
                  <a:gd name="T51" fmla="*/ 79 h 91"/>
                  <a:gd name="T52" fmla="*/ 67 w 89"/>
                  <a:gd name="T53" fmla="*/ 79 h 91"/>
                  <a:gd name="T54" fmla="*/ 48 w 89"/>
                  <a:gd name="T55" fmla="*/ 80 h 91"/>
                  <a:gd name="T56" fmla="*/ 51 w 89"/>
                  <a:gd name="T57" fmla="*/ 80 h 91"/>
                  <a:gd name="T58" fmla="*/ 26 w 89"/>
                  <a:gd name="T59" fmla="*/ 87 h 91"/>
                  <a:gd name="T60" fmla="*/ 16 w 89"/>
                  <a:gd name="T61" fmla="*/ 91 h 91"/>
                  <a:gd name="T62" fmla="*/ 15 w 89"/>
                  <a:gd name="T63" fmla="*/ 82 h 91"/>
                  <a:gd name="T64" fmla="*/ 18 w 89"/>
                  <a:gd name="T65" fmla="*/ 79 h 91"/>
                  <a:gd name="T66" fmla="*/ 16 w 89"/>
                  <a:gd name="T67" fmla="*/ 71 h 91"/>
                  <a:gd name="T68" fmla="*/ 13 w 89"/>
                  <a:gd name="T69" fmla="*/ 69 h 91"/>
                  <a:gd name="T70" fmla="*/ 10 w 89"/>
                  <a:gd name="T71" fmla="*/ 64 h 91"/>
                  <a:gd name="T72" fmla="*/ 5 w 89"/>
                  <a:gd name="T73" fmla="*/ 63 h 91"/>
                  <a:gd name="T74" fmla="*/ 2 w 89"/>
                  <a:gd name="T75" fmla="*/ 61 h 91"/>
                  <a:gd name="T76" fmla="*/ 4 w 89"/>
                  <a:gd name="T77" fmla="*/ 55 h 91"/>
                  <a:gd name="T78" fmla="*/ 2 w 89"/>
                  <a:gd name="T79" fmla="*/ 46 h 91"/>
                  <a:gd name="T80" fmla="*/ 5 w 89"/>
                  <a:gd name="T81" fmla="*/ 46 h 91"/>
                  <a:gd name="T82" fmla="*/ 8 w 89"/>
                  <a:gd name="T83" fmla="*/ 39 h 91"/>
                  <a:gd name="T84" fmla="*/ 8 w 89"/>
                  <a:gd name="T85" fmla="*/ 38 h 91"/>
                  <a:gd name="T86" fmla="*/ 5 w 89"/>
                  <a:gd name="T87" fmla="*/ 33 h 91"/>
                  <a:gd name="T88" fmla="*/ 12 w 89"/>
                  <a:gd name="T89" fmla="*/ 33 h 91"/>
                  <a:gd name="T90" fmla="*/ 13 w 89"/>
                  <a:gd name="T91" fmla="*/ 33 h 91"/>
                  <a:gd name="T92" fmla="*/ 10 w 89"/>
                  <a:gd name="T93" fmla="*/ 27 h 91"/>
                  <a:gd name="T94" fmla="*/ 12 w 89"/>
                  <a:gd name="T95" fmla="*/ 22 h 91"/>
                  <a:gd name="T96" fmla="*/ 8 w 89"/>
                  <a:gd name="T97" fmla="*/ 19 h 91"/>
                  <a:gd name="T98" fmla="*/ 7 w 89"/>
                  <a:gd name="T99" fmla="*/ 11 h 91"/>
                  <a:gd name="T100" fmla="*/ 10 w 89"/>
                  <a:gd name="T101" fmla="*/ 8 h 91"/>
                  <a:gd name="T102" fmla="*/ 15 w 89"/>
                  <a:gd name="T103" fmla="*/ 5 h 91"/>
                  <a:gd name="T104" fmla="*/ 18 w 89"/>
                  <a:gd name="T105" fmla="*/ 6 h 91"/>
                  <a:gd name="T106" fmla="*/ 23 w 89"/>
                  <a:gd name="T107" fmla="*/ 8 h 91"/>
                  <a:gd name="T108" fmla="*/ 24 w 89"/>
                  <a:gd name="T109" fmla="*/ 6 h 91"/>
                  <a:gd name="T110" fmla="*/ 27 w 89"/>
                  <a:gd name="T111" fmla="*/ 5 h 91"/>
                  <a:gd name="T112" fmla="*/ 29 w 89"/>
                  <a:gd name="T113" fmla="*/ 1 h 91"/>
                  <a:gd name="T114" fmla="*/ 32 w 89"/>
                  <a:gd name="T115"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91">
                    <a:moveTo>
                      <a:pt x="78" y="80"/>
                    </a:moveTo>
                    <a:lnTo>
                      <a:pt x="79" y="80"/>
                    </a:lnTo>
                    <a:lnTo>
                      <a:pt x="79" y="82"/>
                    </a:lnTo>
                    <a:lnTo>
                      <a:pt x="78" y="80"/>
                    </a:lnTo>
                    <a:lnTo>
                      <a:pt x="78" y="80"/>
                    </a:lnTo>
                    <a:close/>
                    <a:moveTo>
                      <a:pt x="34" y="0"/>
                    </a:moveTo>
                    <a:lnTo>
                      <a:pt x="34" y="0"/>
                    </a:lnTo>
                    <a:lnTo>
                      <a:pt x="35" y="1"/>
                    </a:lnTo>
                    <a:lnTo>
                      <a:pt x="35" y="3"/>
                    </a:lnTo>
                    <a:lnTo>
                      <a:pt x="35" y="3"/>
                    </a:lnTo>
                    <a:lnTo>
                      <a:pt x="35" y="5"/>
                    </a:lnTo>
                    <a:lnTo>
                      <a:pt x="35" y="5"/>
                    </a:lnTo>
                    <a:lnTo>
                      <a:pt x="35" y="6"/>
                    </a:lnTo>
                    <a:lnTo>
                      <a:pt x="35" y="6"/>
                    </a:lnTo>
                    <a:lnTo>
                      <a:pt x="35" y="6"/>
                    </a:lnTo>
                    <a:lnTo>
                      <a:pt x="35" y="8"/>
                    </a:lnTo>
                    <a:lnTo>
                      <a:pt x="37" y="8"/>
                    </a:lnTo>
                    <a:lnTo>
                      <a:pt x="37" y="8"/>
                    </a:lnTo>
                    <a:lnTo>
                      <a:pt x="38" y="6"/>
                    </a:lnTo>
                    <a:lnTo>
                      <a:pt x="38" y="6"/>
                    </a:lnTo>
                    <a:lnTo>
                      <a:pt x="40" y="6"/>
                    </a:lnTo>
                    <a:lnTo>
                      <a:pt x="40" y="5"/>
                    </a:lnTo>
                    <a:lnTo>
                      <a:pt x="40" y="5"/>
                    </a:lnTo>
                    <a:lnTo>
                      <a:pt x="43" y="5"/>
                    </a:lnTo>
                    <a:lnTo>
                      <a:pt x="45" y="5"/>
                    </a:lnTo>
                    <a:lnTo>
                      <a:pt x="45" y="5"/>
                    </a:lnTo>
                    <a:lnTo>
                      <a:pt x="46" y="5"/>
                    </a:lnTo>
                    <a:lnTo>
                      <a:pt x="46" y="6"/>
                    </a:lnTo>
                    <a:lnTo>
                      <a:pt x="49" y="6"/>
                    </a:lnTo>
                    <a:lnTo>
                      <a:pt x="49" y="6"/>
                    </a:lnTo>
                    <a:lnTo>
                      <a:pt x="51" y="6"/>
                    </a:lnTo>
                    <a:lnTo>
                      <a:pt x="53" y="9"/>
                    </a:lnTo>
                    <a:lnTo>
                      <a:pt x="53" y="9"/>
                    </a:lnTo>
                    <a:lnTo>
                      <a:pt x="53" y="11"/>
                    </a:lnTo>
                    <a:lnTo>
                      <a:pt x="54" y="12"/>
                    </a:lnTo>
                    <a:lnTo>
                      <a:pt x="56" y="12"/>
                    </a:lnTo>
                    <a:lnTo>
                      <a:pt x="57" y="14"/>
                    </a:lnTo>
                    <a:lnTo>
                      <a:pt x="57" y="14"/>
                    </a:lnTo>
                    <a:lnTo>
                      <a:pt x="59" y="14"/>
                    </a:lnTo>
                    <a:lnTo>
                      <a:pt x="60" y="16"/>
                    </a:lnTo>
                    <a:lnTo>
                      <a:pt x="60" y="16"/>
                    </a:lnTo>
                    <a:lnTo>
                      <a:pt x="62" y="16"/>
                    </a:lnTo>
                    <a:lnTo>
                      <a:pt x="64" y="14"/>
                    </a:lnTo>
                    <a:lnTo>
                      <a:pt x="64" y="14"/>
                    </a:lnTo>
                    <a:lnTo>
                      <a:pt x="67" y="12"/>
                    </a:lnTo>
                    <a:lnTo>
                      <a:pt x="68" y="12"/>
                    </a:lnTo>
                    <a:lnTo>
                      <a:pt x="70" y="11"/>
                    </a:lnTo>
                    <a:lnTo>
                      <a:pt x="73" y="11"/>
                    </a:lnTo>
                    <a:lnTo>
                      <a:pt x="76" y="12"/>
                    </a:lnTo>
                    <a:lnTo>
                      <a:pt x="78" y="12"/>
                    </a:lnTo>
                    <a:lnTo>
                      <a:pt x="78" y="12"/>
                    </a:lnTo>
                    <a:lnTo>
                      <a:pt x="79" y="12"/>
                    </a:lnTo>
                    <a:lnTo>
                      <a:pt x="79" y="14"/>
                    </a:lnTo>
                    <a:lnTo>
                      <a:pt x="81" y="14"/>
                    </a:lnTo>
                    <a:lnTo>
                      <a:pt x="81" y="16"/>
                    </a:lnTo>
                    <a:lnTo>
                      <a:pt x="82" y="16"/>
                    </a:lnTo>
                    <a:lnTo>
                      <a:pt x="82" y="17"/>
                    </a:lnTo>
                    <a:lnTo>
                      <a:pt x="82" y="17"/>
                    </a:lnTo>
                    <a:lnTo>
                      <a:pt x="84" y="19"/>
                    </a:lnTo>
                    <a:lnTo>
                      <a:pt x="84" y="19"/>
                    </a:lnTo>
                    <a:lnTo>
                      <a:pt x="86" y="19"/>
                    </a:lnTo>
                    <a:lnTo>
                      <a:pt x="86" y="17"/>
                    </a:lnTo>
                    <a:lnTo>
                      <a:pt x="86" y="19"/>
                    </a:lnTo>
                    <a:lnTo>
                      <a:pt x="86" y="20"/>
                    </a:lnTo>
                    <a:lnTo>
                      <a:pt x="86" y="20"/>
                    </a:lnTo>
                    <a:lnTo>
                      <a:pt x="86" y="20"/>
                    </a:lnTo>
                    <a:lnTo>
                      <a:pt x="86" y="22"/>
                    </a:lnTo>
                    <a:lnTo>
                      <a:pt x="86" y="23"/>
                    </a:lnTo>
                    <a:lnTo>
                      <a:pt x="86" y="23"/>
                    </a:lnTo>
                    <a:lnTo>
                      <a:pt x="86" y="25"/>
                    </a:lnTo>
                    <a:lnTo>
                      <a:pt x="87" y="25"/>
                    </a:lnTo>
                    <a:lnTo>
                      <a:pt x="87" y="27"/>
                    </a:lnTo>
                    <a:lnTo>
                      <a:pt x="87" y="28"/>
                    </a:lnTo>
                    <a:lnTo>
                      <a:pt x="87" y="28"/>
                    </a:lnTo>
                    <a:lnTo>
                      <a:pt x="87" y="33"/>
                    </a:lnTo>
                    <a:lnTo>
                      <a:pt x="89" y="36"/>
                    </a:lnTo>
                    <a:lnTo>
                      <a:pt x="89" y="36"/>
                    </a:lnTo>
                    <a:lnTo>
                      <a:pt x="87" y="38"/>
                    </a:lnTo>
                    <a:lnTo>
                      <a:pt x="87" y="38"/>
                    </a:lnTo>
                    <a:lnTo>
                      <a:pt x="87" y="38"/>
                    </a:lnTo>
                    <a:lnTo>
                      <a:pt x="87" y="38"/>
                    </a:lnTo>
                    <a:lnTo>
                      <a:pt x="87" y="39"/>
                    </a:lnTo>
                    <a:lnTo>
                      <a:pt x="86" y="39"/>
                    </a:lnTo>
                    <a:lnTo>
                      <a:pt x="84" y="41"/>
                    </a:lnTo>
                    <a:lnTo>
                      <a:pt x="84" y="41"/>
                    </a:lnTo>
                    <a:lnTo>
                      <a:pt x="84" y="42"/>
                    </a:lnTo>
                    <a:lnTo>
                      <a:pt x="84" y="42"/>
                    </a:lnTo>
                    <a:lnTo>
                      <a:pt x="82" y="44"/>
                    </a:lnTo>
                    <a:lnTo>
                      <a:pt x="82" y="47"/>
                    </a:lnTo>
                    <a:lnTo>
                      <a:pt x="81" y="50"/>
                    </a:lnTo>
                    <a:lnTo>
                      <a:pt x="81" y="50"/>
                    </a:lnTo>
                    <a:lnTo>
                      <a:pt x="81" y="52"/>
                    </a:lnTo>
                    <a:lnTo>
                      <a:pt x="81" y="52"/>
                    </a:lnTo>
                    <a:lnTo>
                      <a:pt x="79" y="55"/>
                    </a:lnTo>
                    <a:lnTo>
                      <a:pt x="78" y="57"/>
                    </a:lnTo>
                    <a:lnTo>
                      <a:pt x="78" y="58"/>
                    </a:lnTo>
                    <a:lnTo>
                      <a:pt x="78" y="58"/>
                    </a:lnTo>
                    <a:lnTo>
                      <a:pt x="78" y="58"/>
                    </a:lnTo>
                    <a:lnTo>
                      <a:pt x="78" y="60"/>
                    </a:lnTo>
                    <a:lnTo>
                      <a:pt x="78" y="61"/>
                    </a:lnTo>
                    <a:lnTo>
                      <a:pt x="78" y="63"/>
                    </a:lnTo>
                    <a:lnTo>
                      <a:pt x="79" y="68"/>
                    </a:lnTo>
                    <a:lnTo>
                      <a:pt x="81" y="69"/>
                    </a:lnTo>
                    <a:lnTo>
                      <a:pt x="81" y="71"/>
                    </a:lnTo>
                    <a:lnTo>
                      <a:pt x="81" y="72"/>
                    </a:lnTo>
                    <a:lnTo>
                      <a:pt x="82" y="72"/>
                    </a:lnTo>
                    <a:lnTo>
                      <a:pt x="82" y="74"/>
                    </a:lnTo>
                    <a:lnTo>
                      <a:pt x="84" y="74"/>
                    </a:lnTo>
                    <a:lnTo>
                      <a:pt x="84" y="74"/>
                    </a:lnTo>
                    <a:lnTo>
                      <a:pt x="86" y="77"/>
                    </a:lnTo>
                    <a:lnTo>
                      <a:pt x="84" y="77"/>
                    </a:lnTo>
                    <a:lnTo>
                      <a:pt x="84" y="77"/>
                    </a:lnTo>
                    <a:lnTo>
                      <a:pt x="84" y="79"/>
                    </a:lnTo>
                    <a:lnTo>
                      <a:pt x="84" y="80"/>
                    </a:lnTo>
                    <a:lnTo>
                      <a:pt x="84" y="80"/>
                    </a:lnTo>
                    <a:lnTo>
                      <a:pt x="82" y="80"/>
                    </a:lnTo>
                    <a:lnTo>
                      <a:pt x="82" y="80"/>
                    </a:lnTo>
                    <a:lnTo>
                      <a:pt x="81" y="80"/>
                    </a:lnTo>
                    <a:lnTo>
                      <a:pt x="81" y="80"/>
                    </a:lnTo>
                    <a:lnTo>
                      <a:pt x="81" y="80"/>
                    </a:lnTo>
                    <a:lnTo>
                      <a:pt x="79" y="80"/>
                    </a:lnTo>
                    <a:lnTo>
                      <a:pt x="79" y="77"/>
                    </a:lnTo>
                    <a:lnTo>
                      <a:pt x="78" y="77"/>
                    </a:lnTo>
                    <a:lnTo>
                      <a:pt x="78" y="77"/>
                    </a:lnTo>
                    <a:lnTo>
                      <a:pt x="76" y="80"/>
                    </a:lnTo>
                    <a:lnTo>
                      <a:pt x="76" y="80"/>
                    </a:lnTo>
                    <a:lnTo>
                      <a:pt x="68" y="79"/>
                    </a:lnTo>
                    <a:lnTo>
                      <a:pt x="67" y="79"/>
                    </a:lnTo>
                    <a:lnTo>
                      <a:pt x="65" y="79"/>
                    </a:lnTo>
                    <a:lnTo>
                      <a:pt x="62" y="79"/>
                    </a:lnTo>
                    <a:lnTo>
                      <a:pt x="59" y="79"/>
                    </a:lnTo>
                    <a:lnTo>
                      <a:pt x="59" y="79"/>
                    </a:lnTo>
                    <a:lnTo>
                      <a:pt x="65" y="79"/>
                    </a:lnTo>
                    <a:lnTo>
                      <a:pt x="67" y="79"/>
                    </a:lnTo>
                    <a:lnTo>
                      <a:pt x="67" y="79"/>
                    </a:lnTo>
                    <a:lnTo>
                      <a:pt x="57" y="80"/>
                    </a:lnTo>
                    <a:lnTo>
                      <a:pt x="54" y="80"/>
                    </a:lnTo>
                    <a:lnTo>
                      <a:pt x="53" y="80"/>
                    </a:lnTo>
                    <a:lnTo>
                      <a:pt x="53" y="80"/>
                    </a:lnTo>
                    <a:lnTo>
                      <a:pt x="48" y="80"/>
                    </a:lnTo>
                    <a:lnTo>
                      <a:pt x="48" y="80"/>
                    </a:lnTo>
                    <a:lnTo>
                      <a:pt x="48" y="80"/>
                    </a:lnTo>
                    <a:lnTo>
                      <a:pt x="49" y="80"/>
                    </a:lnTo>
                    <a:lnTo>
                      <a:pt x="51" y="80"/>
                    </a:lnTo>
                    <a:lnTo>
                      <a:pt x="51" y="80"/>
                    </a:lnTo>
                    <a:lnTo>
                      <a:pt x="45" y="82"/>
                    </a:lnTo>
                    <a:lnTo>
                      <a:pt x="40" y="82"/>
                    </a:lnTo>
                    <a:lnTo>
                      <a:pt x="37" y="83"/>
                    </a:lnTo>
                    <a:lnTo>
                      <a:pt x="30" y="87"/>
                    </a:lnTo>
                    <a:lnTo>
                      <a:pt x="26" y="87"/>
                    </a:lnTo>
                    <a:lnTo>
                      <a:pt x="24" y="88"/>
                    </a:lnTo>
                    <a:lnTo>
                      <a:pt x="23" y="90"/>
                    </a:lnTo>
                    <a:lnTo>
                      <a:pt x="21" y="90"/>
                    </a:lnTo>
                    <a:lnTo>
                      <a:pt x="18" y="91"/>
                    </a:lnTo>
                    <a:lnTo>
                      <a:pt x="16" y="91"/>
                    </a:lnTo>
                    <a:lnTo>
                      <a:pt x="15" y="91"/>
                    </a:lnTo>
                    <a:lnTo>
                      <a:pt x="15" y="88"/>
                    </a:lnTo>
                    <a:lnTo>
                      <a:pt x="15" y="85"/>
                    </a:lnTo>
                    <a:lnTo>
                      <a:pt x="15" y="83"/>
                    </a:lnTo>
                    <a:lnTo>
                      <a:pt x="15" y="82"/>
                    </a:lnTo>
                    <a:lnTo>
                      <a:pt x="15" y="82"/>
                    </a:lnTo>
                    <a:lnTo>
                      <a:pt x="16" y="80"/>
                    </a:lnTo>
                    <a:lnTo>
                      <a:pt x="16" y="80"/>
                    </a:lnTo>
                    <a:lnTo>
                      <a:pt x="16" y="79"/>
                    </a:lnTo>
                    <a:lnTo>
                      <a:pt x="18" y="79"/>
                    </a:lnTo>
                    <a:lnTo>
                      <a:pt x="18" y="75"/>
                    </a:lnTo>
                    <a:lnTo>
                      <a:pt x="18" y="75"/>
                    </a:lnTo>
                    <a:lnTo>
                      <a:pt x="18" y="74"/>
                    </a:lnTo>
                    <a:lnTo>
                      <a:pt x="18" y="74"/>
                    </a:lnTo>
                    <a:lnTo>
                      <a:pt x="16" y="71"/>
                    </a:lnTo>
                    <a:lnTo>
                      <a:pt x="16" y="71"/>
                    </a:lnTo>
                    <a:lnTo>
                      <a:pt x="16" y="71"/>
                    </a:lnTo>
                    <a:lnTo>
                      <a:pt x="16" y="71"/>
                    </a:lnTo>
                    <a:lnTo>
                      <a:pt x="15" y="69"/>
                    </a:lnTo>
                    <a:lnTo>
                      <a:pt x="13" y="69"/>
                    </a:lnTo>
                    <a:lnTo>
                      <a:pt x="12" y="69"/>
                    </a:lnTo>
                    <a:lnTo>
                      <a:pt x="12" y="68"/>
                    </a:lnTo>
                    <a:lnTo>
                      <a:pt x="12" y="68"/>
                    </a:lnTo>
                    <a:lnTo>
                      <a:pt x="12" y="66"/>
                    </a:lnTo>
                    <a:lnTo>
                      <a:pt x="10" y="64"/>
                    </a:lnTo>
                    <a:lnTo>
                      <a:pt x="10" y="64"/>
                    </a:lnTo>
                    <a:lnTo>
                      <a:pt x="8" y="64"/>
                    </a:lnTo>
                    <a:lnTo>
                      <a:pt x="7" y="64"/>
                    </a:lnTo>
                    <a:lnTo>
                      <a:pt x="7" y="64"/>
                    </a:lnTo>
                    <a:lnTo>
                      <a:pt x="5" y="63"/>
                    </a:lnTo>
                    <a:lnTo>
                      <a:pt x="4" y="63"/>
                    </a:lnTo>
                    <a:lnTo>
                      <a:pt x="4" y="63"/>
                    </a:lnTo>
                    <a:lnTo>
                      <a:pt x="2" y="61"/>
                    </a:lnTo>
                    <a:lnTo>
                      <a:pt x="2" y="61"/>
                    </a:lnTo>
                    <a:lnTo>
                      <a:pt x="2" y="61"/>
                    </a:lnTo>
                    <a:lnTo>
                      <a:pt x="0" y="61"/>
                    </a:lnTo>
                    <a:lnTo>
                      <a:pt x="0" y="61"/>
                    </a:lnTo>
                    <a:lnTo>
                      <a:pt x="4" y="58"/>
                    </a:lnTo>
                    <a:lnTo>
                      <a:pt x="4" y="57"/>
                    </a:lnTo>
                    <a:lnTo>
                      <a:pt x="4" y="55"/>
                    </a:lnTo>
                    <a:lnTo>
                      <a:pt x="4" y="55"/>
                    </a:lnTo>
                    <a:lnTo>
                      <a:pt x="5" y="53"/>
                    </a:lnTo>
                    <a:lnTo>
                      <a:pt x="5" y="53"/>
                    </a:lnTo>
                    <a:lnTo>
                      <a:pt x="4" y="47"/>
                    </a:lnTo>
                    <a:lnTo>
                      <a:pt x="2" y="46"/>
                    </a:lnTo>
                    <a:lnTo>
                      <a:pt x="2" y="46"/>
                    </a:lnTo>
                    <a:lnTo>
                      <a:pt x="2" y="46"/>
                    </a:lnTo>
                    <a:lnTo>
                      <a:pt x="4" y="46"/>
                    </a:lnTo>
                    <a:lnTo>
                      <a:pt x="4" y="46"/>
                    </a:lnTo>
                    <a:lnTo>
                      <a:pt x="5" y="46"/>
                    </a:lnTo>
                    <a:lnTo>
                      <a:pt x="7" y="46"/>
                    </a:lnTo>
                    <a:lnTo>
                      <a:pt x="7" y="42"/>
                    </a:lnTo>
                    <a:lnTo>
                      <a:pt x="7" y="42"/>
                    </a:lnTo>
                    <a:lnTo>
                      <a:pt x="7" y="41"/>
                    </a:lnTo>
                    <a:lnTo>
                      <a:pt x="8" y="39"/>
                    </a:lnTo>
                    <a:lnTo>
                      <a:pt x="8" y="39"/>
                    </a:lnTo>
                    <a:lnTo>
                      <a:pt x="8" y="38"/>
                    </a:lnTo>
                    <a:lnTo>
                      <a:pt x="8" y="38"/>
                    </a:lnTo>
                    <a:lnTo>
                      <a:pt x="8" y="36"/>
                    </a:lnTo>
                    <a:lnTo>
                      <a:pt x="8" y="38"/>
                    </a:lnTo>
                    <a:lnTo>
                      <a:pt x="7" y="36"/>
                    </a:lnTo>
                    <a:lnTo>
                      <a:pt x="5" y="36"/>
                    </a:lnTo>
                    <a:lnTo>
                      <a:pt x="5" y="36"/>
                    </a:lnTo>
                    <a:lnTo>
                      <a:pt x="5" y="33"/>
                    </a:lnTo>
                    <a:lnTo>
                      <a:pt x="5" y="33"/>
                    </a:lnTo>
                    <a:lnTo>
                      <a:pt x="7" y="33"/>
                    </a:lnTo>
                    <a:lnTo>
                      <a:pt x="7" y="33"/>
                    </a:lnTo>
                    <a:lnTo>
                      <a:pt x="8" y="33"/>
                    </a:lnTo>
                    <a:lnTo>
                      <a:pt x="10" y="33"/>
                    </a:lnTo>
                    <a:lnTo>
                      <a:pt x="12" y="33"/>
                    </a:lnTo>
                    <a:lnTo>
                      <a:pt x="12" y="33"/>
                    </a:lnTo>
                    <a:lnTo>
                      <a:pt x="12" y="33"/>
                    </a:lnTo>
                    <a:lnTo>
                      <a:pt x="13" y="35"/>
                    </a:lnTo>
                    <a:lnTo>
                      <a:pt x="13" y="35"/>
                    </a:lnTo>
                    <a:lnTo>
                      <a:pt x="13" y="33"/>
                    </a:lnTo>
                    <a:lnTo>
                      <a:pt x="13" y="31"/>
                    </a:lnTo>
                    <a:lnTo>
                      <a:pt x="13" y="30"/>
                    </a:lnTo>
                    <a:lnTo>
                      <a:pt x="12" y="28"/>
                    </a:lnTo>
                    <a:lnTo>
                      <a:pt x="10" y="28"/>
                    </a:lnTo>
                    <a:lnTo>
                      <a:pt x="10" y="27"/>
                    </a:lnTo>
                    <a:lnTo>
                      <a:pt x="10" y="25"/>
                    </a:lnTo>
                    <a:lnTo>
                      <a:pt x="10" y="25"/>
                    </a:lnTo>
                    <a:lnTo>
                      <a:pt x="12" y="23"/>
                    </a:lnTo>
                    <a:lnTo>
                      <a:pt x="12" y="23"/>
                    </a:lnTo>
                    <a:lnTo>
                      <a:pt x="12" y="22"/>
                    </a:lnTo>
                    <a:lnTo>
                      <a:pt x="10" y="22"/>
                    </a:lnTo>
                    <a:lnTo>
                      <a:pt x="10" y="20"/>
                    </a:lnTo>
                    <a:lnTo>
                      <a:pt x="10" y="19"/>
                    </a:lnTo>
                    <a:lnTo>
                      <a:pt x="10" y="19"/>
                    </a:lnTo>
                    <a:lnTo>
                      <a:pt x="8" y="19"/>
                    </a:lnTo>
                    <a:lnTo>
                      <a:pt x="8" y="19"/>
                    </a:lnTo>
                    <a:lnTo>
                      <a:pt x="7" y="17"/>
                    </a:lnTo>
                    <a:lnTo>
                      <a:pt x="7" y="16"/>
                    </a:lnTo>
                    <a:lnTo>
                      <a:pt x="7" y="12"/>
                    </a:lnTo>
                    <a:lnTo>
                      <a:pt x="7" y="11"/>
                    </a:lnTo>
                    <a:lnTo>
                      <a:pt x="7" y="9"/>
                    </a:lnTo>
                    <a:lnTo>
                      <a:pt x="8" y="9"/>
                    </a:lnTo>
                    <a:lnTo>
                      <a:pt x="8" y="9"/>
                    </a:lnTo>
                    <a:lnTo>
                      <a:pt x="10" y="8"/>
                    </a:lnTo>
                    <a:lnTo>
                      <a:pt x="10" y="8"/>
                    </a:lnTo>
                    <a:lnTo>
                      <a:pt x="12" y="8"/>
                    </a:lnTo>
                    <a:lnTo>
                      <a:pt x="12" y="8"/>
                    </a:lnTo>
                    <a:lnTo>
                      <a:pt x="13" y="6"/>
                    </a:lnTo>
                    <a:lnTo>
                      <a:pt x="15" y="5"/>
                    </a:lnTo>
                    <a:lnTo>
                      <a:pt x="15" y="5"/>
                    </a:lnTo>
                    <a:lnTo>
                      <a:pt x="16" y="5"/>
                    </a:lnTo>
                    <a:lnTo>
                      <a:pt x="16" y="5"/>
                    </a:lnTo>
                    <a:lnTo>
                      <a:pt x="16" y="5"/>
                    </a:lnTo>
                    <a:lnTo>
                      <a:pt x="18" y="6"/>
                    </a:lnTo>
                    <a:lnTo>
                      <a:pt x="18" y="6"/>
                    </a:lnTo>
                    <a:lnTo>
                      <a:pt x="18" y="6"/>
                    </a:lnTo>
                    <a:lnTo>
                      <a:pt x="21" y="8"/>
                    </a:lnTo>
                    <a:lnTo>
                      <a:pt x="23" y="8"/>
                    </a:lnTo>
                    <a:lnTo>
                      <a:pt x="23" y="8"/>
                    </a:lnTo>
                    <a:lnTo>
                      <a:pt x="23" y="8"/>
                    </a:lnTo>
                    <a:lnTo>
                      <a:pt x="24" y="8"/>
                    </a:lnTo>
                    <a:lnTo>
                      <a:pt x="24" y="8"/>
                    </a:lnTo>
                    <a:lnTo>
                      <a:pt x="24" y="8"/>
                    </a:lnTo>
                    <a:lnTo>
                      <a:pt x="24" y="6"/>
                    </a:lnTo>
                    <a:lnTo>
                      <a:pt x="24" y="6"/>
                    </a:lnTo>
                    <a:lnTo>
                      <a:pt x="24" y="6"/>
                    </a:lnTo>
                    <a:lnTo>
                      <a:pt x="26" y="6"/>
                    </a:lnTo>
                    <a:lnTo>
                      <a:pt x="26" y="5"/>
                    </a:lnTo>
                    <a:lnTo>
                      <a:pt x="27" y="5"/>
                    </a:lnTo>
                    <a:lnTo>
                      <a:pt x="27" y="5"/>
                    </a:lnTo>
                    <a:lnTo>
                      <a:pt x="29" y="5"/>
                    </a:lnTo>
                    <a:lnTo>
                      <a:pt x="27" y="3"/>
                    </a:lnTo>
                    <a:lnTo>
                      <a:pt x="29" y="1"/>
                    </a:lnTo>
                    <a:lnTo>
                      <a:pt x="29" y="1"/>
                    </a:lnTo>
                    <a:lnTo>
                      <a:pt x="29" y="1"/>
                    </a:lnTo>
                    <a:lnTo>
                      <a:pt x="30" y="1"/>
                    </a:lnTo>
                    <a:lnTo>
                      <a:pt x="30" y="3"/>
                    </a:lnTo>
                    <a:lnTo>
                      <a:pt x="32" y="3"/>
                    </a:lnTo>
                    <a:lnTo>
                      <a:pt x="32" y="1"/>
                    </a:lnTo>
                    <a:lnTo>
                      <a:pt x="32" y="1"/>
                    </a:lnTo>
                    <a:lnTo>
                      <a:pt x="32" y="1"/>
                    </a:lnTo>
                    <a:lnTo>
                      <a:pt x="32" y="0"/>
                    </a:lnTo>
                    <a:lnTo>
                      <a:pt x="32" y="0"/>
                    </a:lnTo>
                    <a:lnTo>
                      <a:pt x="3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4" name="Freeform 307">
                <a:extLst>
                  <a:ext uri="{FF2B5EF4-FFF2-40B4-BE49-F238E27FC236}">
                    <a16:creationId xmlns:a16="http://schemas.microsoft.com/office/drawing/2014/main" id="{55DE2E92-4BA3-4540-BBE8-42B04C38A360}"/>
                  </a:ext>
                </a:extLst>
              </p:cNvPr>
              <p:cNvSpPr>
                <a:spLocks/>
              </p:cNvSpPr>
              <p:nvPr/>
            </p:nvSpPr>
            <p:spPr bwMode="auto">
              <a:xfrm>
                <a:off x="5934576" y="2967651"/>
                <a:ext cx="124750" cy="66274"/>
              </a:xfrm>
              <a:custGeom>
                <a:avLst/>
                <a:gdLst>
                  <a:gd name="T0" fmla="*/ 39 w 64"/>
                  <a:gd name="T1" fmla="*/ 1 h 34"/>
                  <a:gd name="T2" fmla="*/ 39 w 64"/>
                  <a:gd name="T3" fmla="*/ 0 h 34"/>
                  <a:gd name="T4" fmla="*/ 41 w 64"/>
                  <a:gd name="T5" fmla="*/ 1 h 34"/>
                  <a:gd name="T6" fmla="*/ 47 w 64"/>
                  <a:gd name="T7" fmla="*/ 3 h 34"/>
                  <a:gd name="T8" fmla="*/ 52 w 64"/>
                  <a:gd name="T9" fmla="*/ 4 h 34"/>
                  <a:gd name="T10" fmla="*/ 50 w 64"/>
                  <a:gd name="T11" fmla="*/ 11 h 34"/>
                  <a:gd name="T12" fmla="*/ 50 w 64"/>
                  <a:gd name="T13" fmla="*/ 12 h 34"/>
                  <a:gd name="T14" fmla="*/ 53 w 64"/>
                  <a:gd name="T15" fmla="*/ 12 h 34"/>
                  <a:gd name="T16" fmla="*/ 55 w 64"/>
                  <a:gd name="T17" fmla="*/ 14 h 34"/>
                  <a:gd name="T18" fmla="*/ 60 w 64"/>
                  <a:gd name="T19" fmla="*/ 15 h 34"/>
                  <a:gd name="T20" fmla="*/ 64 w 64"/>
                  <a:gd name="T21" fmla="*/ 15 h 34"/>
                  <a:gd name="T22" fmla="*/ 63 w 64"/>
                  <a:gd name="T23" fmla="*/ 20 h 34"/>
                  <a:gd name="T24" fmla="*/ 63 w 64"/>
                  <a:gd name="T25" fmla="*/ 22 h 34"/>
                  <a:gd name="T26" fmla="*/ 60 w 64"/>
                  <a:gd name="T27" fmla="*/ 20 h 34"/>
                  <a:gd name="T28" fmla="*/ 58 w 64"/>
                  <a:gd name="T29" fmla="*/ 22 h 34"/>
                  <a:gd name="T30" fmla="*/ 58 w 64"/>
                  <a:gd name="T31" fmla="*/ 23 h 34"/>
                  <a:gd name="T32" fmla="*/ 60 w 64"/>
                  <a:gd name="T33" fmla="*/ 26 h 34"/>
                  <a:gd name="T34" fmla="*/ 58 w 64"/>
                  <a:gd name="T35" fmla="*/ 26 h 34"/>
                  <a:gd name="T36" fmla="*/ 55 w 64"/>
                  <a:gd name="T37" fmla="*/ 25 h 34"/>
                  <a:gd name="T38" fmla="*/ 52 w 64"/>
                  <a:gd name="T39" fmla="*/ 26 h 34"/>
                  <a:gd name="T40" fmla="*/ 49 w 64"/>
                  <a:gd name="T41" fmla="*/ 23 h 34"/>
                  <a:gd name="T42" fmla="*/ 47 w 64"/>
                  <a:gd name="T43" fmla="*/ 22 h 34"/>
                  <a:gd name="T44" fmla="*/ 47 w 64"/>
                  <a:gd name="T45" fmla="*/ 26 h 34"/>
                  <a:gd name="T46" fmla="*/ 44 w 64"/>
                  <a:gd name="T47" fmla="*/ 31 h 34"/>
                  <a:gd name="T48" fmla="*/ 42 w 64"/>
                  <a:gd name="T49" fmla="*/ 33 h 34"/>
                  <a:gd name="T50" fmla="*/ 42 w 64"/>
                  <a:gd name="T51" fmla="*/ 34 h 34"/>
                  <a:gd name="T52" fmla="*/ 39 w 64"/>
                  <a:gd name="T53" fmla="*/ 31 h 34"/>
                  <a:gd name="T54" fmla="*/ 38 w 64"/>
                  <a:gd name="T55" fmla="*/ 30 h 34"/>
                  <a:gd name="T56" fmla="*/ 34 w 64"/>
                  <a:gd name="T57" fmla="*/ 26 h 34"/>
                  <a:gd name="T58" fmla="*/ 34 w 64"/>
                  <a:gd name="T59" fmla="*/ 23 h 34"/>
                  <a:gd name="T60" fmla="*/ 31 w 64"/>
                  <a:gd name="T61" fmla="*/ 25 h 34"/>
                  <a:gd name="T62" fmla="*/ 30 w 64"/>
                  <a:gd name="T63" fmla="*/ 28 h 34"/>
                  <a:gd name="T64" fmla="*/ 28 w 64"/>
                  <a:gd name="T65" fmla="*/ 31 h 34"/>
                  <a:gd name="T66" fmla="*/ 22 w 64"/>
                  <a:gd name="T67" fmla="*/ 31 h 34"/>
                  <a:gd name="T68" fmla="*/ 19 w 64"/>
                  <a:gd name="T69" fmla="*/ 33 h 34"/>
                  <a:gd name="T70" fmla="*/ 14 w 64"/>
                  <a:gd name="T71" fmla="*/ 33 h 34"/>
                  <a:gd name="T72" fmla="*/ 12 w 64"/>
                  <a:gd name="T73" fmla="*/ 31 h 34"/>
                  <a:gd name="T74" fmla="*/ 11 w 64"/>
                  <a:gd name="T75" fmla="*/ 28 h 34"/>
                  <a:gd name="T76" fmla="*/ 11 w 64"/>
                  <a:gd name="T77" fmla="*/ 25 h 34"/>
                  <a:gd name="T78" fmla="*/ 8 w 64"/>
                  <a:gd name="T79" fmla="*/ 23 h 34"/>
                  <a:gd name="T80" fmla="*/ 3 w 64"/>
                  <a:gd name="T81" fmla="*/ 25 h 34"/>
                  <a:gd name="T82" fmla="*/ 3 w 64"/>
                  <a:gd name="T83" fmla="*/ 26 h 34"/>
                  <a:gd name="T84" fmla="*/ 0 w 64"/>
                  <a:gd name="T85" fmla="*/ 30 h 34"/>
                  <a:gd name="T86" fmla="*/ 0 w 64"/>
                  <a:gd name="T87" fmla="*/ 26 h 34"/>
                  <a:gd name="T88" fmla="*/ 1 w 64"/>
                  <a:gd name="T89" fmla="*/ 25 h 34"/>
                  <a:gd name="T90" fmla="*/ 1 w 64"/>
                  <a:gd name="T91" fmla="*/ 22 h 34"/>
                  <a:gd name="T92" fmla="*/ 3 w 64"/>
                  <a:gd name="T93" fmla="*/ 19 h 34"/>
                  <a:gd name="T94" fmla="*/ 6 w 64"/>
                  <a:gd name="T95" fmla="*/ 15 h 34"/>
                  <a:gd name="T96" fmla="*/ 9 w 64"/>
                  <a:gd name="T97" fmla="*/ 12 h 34"/>
                  <a:gd name="T98" fmla="*/ 14 w 64"/>
                  <a:gd name="T99" fmla="*/ 9 h 34"/>
                  <a:gd name="T100" fmla="*/ 14 w 64"/>
                  <a:gd name="T101" fmla="*/ 7 h 34"/>
                  <a:gd name="T102" fmla="*/ 12 w 64"/>
                  <a:gd name="T103" fmla="*/ 6 h 34"/>
                  <a:gd name="T104" fmla="*/ 16 w 64"/>
                  <a:gd name="T105" fmla="*/ 4 h 34"/>
                  <a:gd name="T106" fmla="*/ 17 w 64"/>
                  <a:gd name="T107" fmla="*/ 6 h 34"/>
                  <a:gd name="T108" fmla="*/ 20 w 64"/>
                  <a:gd name="T109" fmla="*/ 4 h 34"/>
                  <a:gd name="T110" fmla="*/ 23 w 64"/>
                  <a:gd name="T111" fmla="*/ 3 h 34"/>
                  <a:gd name="T112" fmla="*/ 30 w 64"/>
                  <a:gd name="T113" fmla="*/ 3 h 34"/>
                  <a:gd name="T114" fmla="*/ 34 w 64"/>
                  <a:gd name="T115" fmla="*/ 3 h 34"/>
                  <a:gd name="T116" fmla="*/ 36 w 64"/>
                  <a:gd name="T117" fmla="*/ 3 h 34"/>
                  <a:gd name="T118" fmla="*/ 36 w 64"/>
                  <a:gd name="T119" fmla="*/ 1 h 34"/>
                  <a:gd name="T120" fmla="*/ 34 w 64"/>
                  <a:gd name="T121" fmla="*/ 1 h 34"/>
                  <a:gd name="T122" fmla="*/ 36 w 64"/>
                  <a:gd name="T1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 h="34">
                    <a:moveTo>
                      <a:pt x="36" y="0"/>
                    </a:moveTo>
                    <a:lnTo>
                      <a:pt x="38" y="0"/>
                    </a:lnTo>
                    <a:lnTo>
                      <a:pt x="39" y="1"/>
                    </a:lnTo>
                    <a:lnTo>
                      <a:pt x="39" y="1"/>
                    </a:lnTo>
                    <a:lnTo>
                      <a:pt x="39" y="0"/>
                    </a:lnTo>
                    <a:lnTo>
                      <a:pt x="39" y="0"/>
                    </a:lnTo>
                    <a:lnTo>
                      <a:pt x="41" y="1"/>
                    </a:lnTo>
                    <a:lnTo>
                      <a:pt x="41" y="1"/>
                    </a:lnTo>
                    <a:lnTo>
                      <a:pt x="41" y="1"/>
                    </a:lnTo>
                    <a:lnTo>
                      <a:pt x="44" y="1"/>
                    </a:lnTo>
                    <a:lnTo>
                      <a:pt x="46" y="1"/>
                    </a:lnTo>
                    <a:lnTo>
                      <a:pt x="47" y="3"/>
                    </a:lnTo>
                    <a:lnTo>
                      <a:pt x="49" y="4"/>
                    </a:lnTo>
                    <a:lnTo>
                      <a:pt x="50" y="4"/>
                    </a:lnTo>
                    <a:lnTo>
                      <a:pt x="52" y="4"/>
                    </a:lnTo>
                    <a:lnTo>
                      <a:pt x="52" y="6"/>
                    </a:lnTo>
                    <a:lnTo>
                      <a:pt x="50" y="9"/>
                    </a:lnTo>
                    <a:lnTo>
                      <a:pt x="50" y="11"/>
                    </a:lnTo>
                    <a:lnTo>
                      <a:pt x="50" y="12"/>
                    </a:lnTo>
                    <a:lnTo>
                      <a:pt x="50" y="12"/>
                    </a:lnTo>
                    <a:lnTo>
                      <a:pt x="50" y="12"/>
                    </a:lnTo>
                    <a:lnTo>
                      <a:pt x="52" y="12"/>
                    </a:lnTo>
                    <a:lnTo>
                      <a:pt x="52" y="12"/>
                    </a:lnTo>
                    <a:lnTo>
                      <a:pt x="53" y="12"/>
                    </a:lnTo>
                    <a:lnTo>
                      <a:pt x="55" y="14"/>
                    </a:lnTo>
                    <a:lnTo>
                      <a:pt x="55" y="14"/>
                    </a:lnTo>
                    <a:lnTo>
                      <a:pt x="55" y="14"/>
                    </a:lnTo>
                    <a:lnTo>
                      <a:pt x="57" y="15"/>
                    </a:lnTo>
                    <a:lnTo>
                      <a:pt x="60" y="15"/>
                    </a:lnTo>
                    <a:lnTo>
                      <a:pt x="60" y="15"/>
                    </a:lnTo>
                    <a:lnTo>
                      <a:pt x="63" y="14"/>
                    </a:lnTo>
                    <a:lnTo>
                      <a:pt x="63" y="14"/>
                    </a:lnTo>
                    <a:lnTo>
                      <a:pt x="64" y="15"/>
                    </a:lnTo>
                    <a:lnTo>
                      <a:pt x="64" y="15"/>
                    </a:lnTo>
                    <a:lnTo>
                      <a:pt x="63" y="19"/>
                    </a:lnTo>
                    <a:lnTo>
                      <a:pt x="63" y="20"/>
                    </a:lnTo>
                    <a:lnTo>
                      <a:pt x="63" y="20"/>
                    </a:lnTo>
                    <a:lnTo>
                      <a:pt x="64" y="20"/>
                    </a:lnTo>
                    <a:lnTo>
                      <a:pt x="63" y="22"/>
                    </a:lnTo>
                    <a:lnTo>
                      <a:pt x="63" y="22"/>
                    </a:lnTo>
                    <a:lnTo>
                      <a:pt x="61" y="22"/>
                    </a:lnTo>
                    <a:lnTo>
                      <a:pt x="60" y="20"/>
                    </a:lnTo>
                    <a:lnTo>
                      <a:pt x="60" y="20"/>
                    </a:lnTo>
                    <a:lnTo>
                      <a:pt x="58" y="20"/>
                    </a:lnTo>
                    <a:lnTo>
                      <a:pt x="58" y="22"/>
                    </a:lnTo>
                    <a:lnTo>
                      <a:pt x="58" y="23"/>
                    </a:lnTo>
                    <a:lnTo>
                      <a:pt x="58" y="23"/>
                    </a:lnTo>
                    <a:lnTo>
                      <a:pt x="58" y="23"/>
                    </a:lnTo>
                    <a:lnTo>
                      <a:pt x="58" y="25"/>
                    </a:lnTo>
                    <a:lnTo>
                      <a:pt x="60" y="26"/>
                    </a:lnTo>
                    <a:lnTo>
                      <a:pt x="60" y="26"/>
                    </a:lnTo>
                    <a:lnTo>
                      <a:pt x="60" y="26"/>
                    </a:lnTo>
                    <a:lnTo>
                      <a:pt x="58" y="28"/>
                    </a:lnTo>
                    <a:lnTo>
                      <a:pt x="58" y="26"/>
                    </a:lnTo>
                    <a:lnTo>
                      <a:pt x="57" y="25"/>
                    </a:lnTo>
                    <a:lnTo>
                      <a:pt x="57" y="25"/>
                    </a:lnTo>
                    <a:lnTo>
                      <a:pt x="55" y="25"/>
                    </a:lnTo>
                    <a:lnTo>
                      <a:pt x="55" y="25"/>
                    </a:lnTo>
                    <a:lnTo>
                      <a:pt x="52" y="26"/>
                    </a:lnTo>
                    <a:lnTo>
                      <a:pt x="52" y="26"/>
                    </a:lnTo>
                    <a:lnTo>
                      <a:pt x="50" y="26"/>
                    </a:lnTo>
                    <a:lnTo>
                      <a:pt x="50" y="25"/>
                    </a:lnTo>
                    <a:lnTo>
                      <a:pt x="49" y="23"/>
                    </a:lnTo>
                    <a:lnTo>
                      <a:pt x="49" y="23"/>
                    </a:lnTo>
                    <a:lnTo>
                      <a:pt x="49" y="23"/>
                    </a:lnTo>
                    <a:lnTo>
                      <a:pt x="47" y="22"/>
                    </a:lnTo>
                    <a:lnTo>
                      <a:pt x="47" y="23"/>
                    </a:lnTo>
                    <a:lnTo>
                      <a:pt x="47" y="25"/>
                    </a:lnTo>
                    <a:lnTo>
                      <a:pt x="47" y="26"/>
                    </a:lnTo>
                    <a:lnTo>
                      <a:pt x="46" y="28"/>
                    </a:lnTo>
                    <a:lnTo>
                      <a:pt x="44" y="30"/>
                    </a:lnTo>
                    <a:lnTo>
                      <a:pt x="44" y="31"/>
                    </a:lnTo>
                    <a:lnTo>
                      <a:pt x="42" y="31"/>
                    </a:lnTo>
                    <a:lnTo>
                      <a:pt x="42" y="31"/>
                    </a:lnTo>
                    <a:lnTo>
                      <a:pt x="42" y="33"/>
                    </a:lnTo>
                    <a:lnTo>
                      <a:pt x="44" y="34"/>
                    </a:lnTo>
                    <a:lnTo>
                      <a:pt x="44" y="34"/>
                    </a:lnTo>
                    <a:lnTo>
                      <a:pt x="42" y="34"/>
                    </a:lnTo>
                    <a:lnTo>
                      <a:pt x="41" y="34"/>
                    </a:lnTo>
                    <a:lnTo>
                      <a:pt x="41" y="33"/>
                    </a:lnTo>
                    <a:lnTo>
                      <a:pt x="39" y="31"/>
                    </a:lnTo>
                    <a:lnTo>
                      <a:pt x="41" y="30"/>
                    </a:lnTo>
                    <a:lnTo>
                      <a:pt x="41" y="30"/>
                    </a:lnTo>
                    <a:lnTo>
                      <a:pt x="38" y="30"/>
                    </a:lnTo>
                    <a:lnTo>
                      <a:pt x="36" y="28"/>
                    </a:lnTo>
                    <a:lnTo>
                      <a:pt x="34" y="26"/>
                    </a:lnTo>
                    <a:lnTo>
                      <a:pt x="34" y="26"/>
                    </a:lnTo>
                    <a:lnTo>
                      <a:pt x="34" y="25"/>
                    </a:lnTo>
                    <a:lnTo>
                      <a:pt x="34" y="23"/>
                    </a:lnTo>
                    <a:lnTo>
                      <a:pt x="34" y="23"/>
                    </a:lnTo>
                    <a:lnTo>
                      <a:pt x="34" y="23"/>
                    </a:lnTo>
                    <a:lnTo>
                      <a:pt x="33" y="25"/>
                    </a:lnTo>
                    <a:lnTo>
                      <a:pt x="31" y="25"/>
                    </a:lnTo>
                    <a:lnTo>
                      <a:pt x="30" y="26"/>
                    </a:lnTo>
                    <a:lnTo>
                      <a:pt x="30" y="26"/>
                    </a:lnTo>
                    <a:lnTo>
                      <a:pt x="30" y="28"/>
                    </a:lnTo>
                    <a:lnTo>
                      <a:pt x="30" y="28"/>
                    </a:lnTo>
                    <a:lnTo>
                      <a:pt x="28" y="31"/>
                    </a:lnTo>
                    <a:lnTo>
                      <a:pt x="28" y="31"/>
                    </a:lnTo>
                    <a:lnTo>
                      <a:pt x="27" y="33"/>
                    </a:lnTo>
                    <a:lnTo>
                      <a:pt x="25" y="33"/>
                    </a:lnTo>
                    <a:lnTo>
                      <a:pt x="22" y="31"/>
                    </a:lnTo>
                    <a:lnTo>
                      <a:pt x="22" y="31"/>
                    </a:lnTo>
                    <a:lnTo>
                      <a:pt x="20" y="33"/>
                    </a:lnTo>
                    <a:lnTo>
                      <a:pt x="19" y="33"/>
                    </a:lnTo>
                    <a:lnTo>
                      <a:pt x="16" y="34"/>
                    </a:lnTo>
                    <a:lnTo>
                      <a:pt x="14" y="33"/>
                    </a:lnTo>
                    <a:lnTo>
                      <a:pt x="14" y="33"/>
                    </a:lnTo>
                    <a:lnTo>
                      <a:pt x="14" y="33"/>
                    </a:lnTo>
                    <a:lnTo>
                      <a:pt x="14" y="31"/>
                    </a:lnTo>
                    <a:lnTo>
                      <a:pt x="12" y="31"/>
                    </a:lnTo>
                    <a:lnTo>
                      <a:pt x="12" y="30"/>
                    </a:lnTo>
                    <a:lnTo>
                      <a:pt x="11" y="30"/>
                    </a:lnTo>
                    <a:lnTo>
                      <a:pt x="11" y="28"/>
                    </a:lnTo>
                    <a:lnTo>
                      <a:pt x="11" y="26"/>
                    </a:lnTo>
                    <a:lnTo>
                      <a:pt x="11" y="26"/>
                    </a:lnTo>
                    <a:lnTo>
                      <a:pt x="11" y="25"/>
                    </a:lnTo>
                    <a:lnTo>
                      <a:pt x="11" y="23"/>
                    </a:lnTo>
                    <a:lnTo>
                      <a:pt x="11" y="23"/>
                    </a:lnTo>
                    <a:lnTo>
                      <a:pt x="8" y="23"/>
                    </a:lnTo>
                    <a:lnTo>
                      <a:pt x="6" y="23"/>
                    </a:lnTo>
                    <a:lnTo>
                      <a:pt x="5" y="25"/>
                    </a:lnTo>
                    <a:lnTo>
                      <a:pt x="3" y="25"/>
                    </a:lnTo>
                    <a:lnTo>
                      <a:pt x="3" y="25"/>
                    </a:lnTo>
                    <a:lnTo>
                      <a:pt x="3" y="26"/>
                    </a:lnTo>
                    <a:lnTo>
                      <a:pt x="3" y="26"/>
                    </a:lnTo>
                    <a:lnTo>
                      <a:pt x="3" y="28"/>
                    </a:lnTo>
                    <a:lnTo>
                      <a:pt x="1" y="28"/>
                    </a:lnTo>
                    <a:lnTo>
                      <a:pt x="0" y="30"/>
                    </a:lnTo>
                    <a:lnTo>
                      <a:pt x="0" y="28"/>
                    </a:lnTo>
                    <a:lnTo>
                      <a:pt x="0" y="28"/>
                    </a:lnTo>
                    <a:lnTo>
                      <a:pt x="0" y="26"/>
                    </a:lnTo>
                    <a:lnTo>
                      <a:pt x="1" y="26"/>
                    </a:lnTo>
                    <a:lnTo>
                      <a:pt x="1" y="25"/>
                    </a:lnTo>
                    <a:lnTo>
                      <a:pt x="1" y="25"/>
                    </a:lnTo>
                    <a:lnTo>
                      <a:pt x="0" y="23"/>
                    </a:lnTo>
                    <a:lnTo>
                      <a:pt x="0" y="23"/>
                    </a:lnTo>
                    <a:lnTo>
                      <a:pt x="1" y="22"/>
                    </a:lnTo>
                    <a:lnTo>
                      <a:pt x="1" y="22"/>
                    </a:lnTo>
                    <a:lnTo>
                      <a:pt x="1" y="20"/>
                    </a:lnTo>
                    <a:lnTo>
                      <a:pt x="3" y="19"/>
                    </a:lnTo>
                    <a:lnTo>
                      <a:pt x="6" y="17"/>
                    </a:lnTo>
                    <a:lnTo>
                      <a:pt x="6" y="17"/>
                    </a:lnTo>
                    <a:lnTo>
                      <a:pt x="6" y="15"/>
                    </a:lnTo>
                    <a:lnTo>
                      <a:pt x="6" y="14"/>
                    </a:lnTo>
                    <a:lnTo>
                      <a:pt x="9" y="14"/>
                    </a:lnTo>
                    <a:lnTo>
                      <a:pt x="9" y="12"/>
                    </a:lnTo>
                    <a:lnTo>
                      <a:pt x="9" y="12"/>
                    </a:lnTo>
                    <a:lnTo>
                      <a:pt x="11" y="11"/>
                    </a:lnTo>
                    <a:lnTo>
                      <a:pt x="14" y="9"/>
                    </a:lnTo>
                    <a:lnTo>
                      <a:pt x="14" y="7"/>
                    </a:lnTo>
                    <a:lnTo>
                      <a:pt x="14" y="7"/>
                    </a:lnTo>
                    <a:lnTo>
                      <a:pt x="14" y="7"/>
                    </a:lnTo>
                    <a:lnTo>
                      <a:pt x="14" y="7"/>
                    </a:lnTo>
                    <a:lnTo>
                      <a:pt x="12" y="6"/>
                    </a:lnTo>
                    <a:lnTo>
                      <a:pt x="12" y="6"/>
                    </a:lnTo>
                    <a:lnTo>
                      <a:pt x="14" y="4"/>
                    </a:lnTo>
                    <a:lnTo>
                      <a:pt x="14" y="4"/>
                    </a:lnTo>
                    <a:lnTo>
                      <a:pt x="16" y="4"/>
                    </a:lnTo>
                    <a:lnTo>
                      <a:pt x="17" y="4"/>
                    </a:lnTo>
                    <a:lnTo>
                      <a:pt x="17" y="4"/>
                    </a:lnTo>
                    <a:lnTo>
                      <a:pt x="17" y="6"/>
                    </a:lnTo>
                    <a:lnTo>
                      <a:pt x="17" y="6"/>
                    </a:lnTo>
                    <a:lnTo>
                      <a:pt x="19" y="6"/>
                    </a:lnTo>
                    <a:lnTo>
                      <a:pt x="20" y="4"/>
                    </a:lnTo>
                    <a:lnTo>
                      <a:pt x="20" y="4"/>
                    </a:lnTo>
                    <a:lnTo>
                      <a:pt x="22" y="3"/>
                    </a:lnTo>
                    <a:lnTo>
                      <a:pt x="23" y="3"/>
                    </a:lnTo>
                    <a:lnTo>
                      <a:pt x="23" y="3"/>
                    </a:lnTo>
                    <a:lnTo>
                      <a:pt x="27" y="3"/>
                    </a:lnTo>
                    <a:lnTo>
                      <a:pt x="30" y="3"/>
                    </a:lnTo>
                    <a:lnTo>
                      <a:pt x="31" y="3"/>
                    </a:lnTo>
                    <a:lnTo>
                      <a:pt x="33" y="3"/>
                    </a:lnTo>
                    <a:lnTo>
                      <a:pt x="34" y="3"/>
                    </a:lnTo>
                    <a:lnTo>
                      <a:pt x="34" y="3"/>
                    </a:lnTo>
                    <a:lnTo>
                      <a:pt x="34" y="3"/>
                    </a:lnTo>
                    <a:lnTo>
                      <a:pt x="36" y="3"/>
                    </a:lnTo>
                    <a:lnTo>
                      <a:pt x="36" y="1"/>
                    </a:lnTo>
                    <a:lnTo>
                      <a:pt x="36" y="1"/>
                    </a:lnTo>
                    <a:lnTo>
                      <a:pt x="36" y="1"/>
                    </a:lnTo>
                    <a:lnTo>
                      <a:pt x="36" y="1"/>
                    </a:lnTo>
                    <a:lnTo>
                      <a:pt x="34" y="1"/>
                    </a:lnTo>
                    <a:lnTo>
                      <a:pt x="34" y="1"/>
                    </a:lnTo>
                    <a:lnTo>
                      <a:pt x="34" y="1"/>
                    </a:lnTo>
                    <a:lnTo>
                      <a:pt x="34" y="0"/>
                    </a:lnTo>
                    <a:lnTo>
                      <a:pt x="36" y="0"/>
                    </a:lnTo>
                    <a:lnTo>
                      <a:pt x="36" y="0"/>
                    </a:lnTo>
                    <a:close/>
                  </a:path>
                </a:pathLst>
              </a:custGeom>
              <a:solidFill>
                <a:schemeClr val="accent1">
                  <a:lumMod val="60000"/>
                  <a:lumOff val="4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5" name="Freeform 308">
                <a:extLst>
                  <a:ext uri="{FF2B5EF4-FFF2-40B4-BE49-F238E27FC236}">
                    <a16:creationId xmlns:a16="http://schemas.microsoft.com/office/drawing/2014/main" id="{B63F78E7-DF9B-4B36-AA37-B1C45E50DE4E}"/>
                  </a:ext>
                </a:extLst>
              </p:cNvPr>
              <p:cNvSpPr>
                <a:spLocks/>
              </p:cNvSpPr>
              <p:nvPr/>
            </p:nvSpPr>
            <p:spPr bwMode="auto">
              <a:xfrm>
                <a:off x="6078818" y="4312614"/>
                <a:ext cx="212466" cy="245602"/>
              </a:xfrm>
              <a:custGeom>
                <a:avLst/>
                <a:gdLst>
                  <a:gd name="T0" fmla="*/ 98 w 109"/>
                  <a:gd name="T1" fmla="*/ 3 h 126"/>
                  <a:gd name="T2" fmla="*/ 102 w 109"/>
                  <a:gd name="T3" fmla="*/ 3 h 126"/>
                  <a:gd name="T4" fmla="*/ 109 w 109"/>
                  <a:gd name="T5" fmla="*/ 6 h 126"/>
                  <a:gd name="T6" fmla="*/ 99 w 109"/>
                  <a:gd name="T7" fmla="*/ 28 h 126"/>
                  <a:gd name="T8" fmla="*/ 98 w 109"/>
                  <a:gd name="T9" fmla="*/ 50 h 126"/>
                  <a:gd name="T10" fmla="*/ 87 w 109"/>
                  <a:gd name="T11" fmla="*/ 69 h 126"/>
                  <a:gd name="T12" fmla="*/ 77 w 109"/>
                  <a:gd name="T13" fmla="*/ 80 h 126"/>
                  <a:gd name="T14" fmla="*/ 72 w 109"/>
                  <a:gd name="T15" fmla="*/ 97 h 126"/>
                  <a:gd name="T16" fmla="*/ 65 w 109"/>
                  <a:gd name="T17" fmla="*/ 112 h 126"/>
                  <a:gd name="T18" fmla="*/ 55 w 109"/>
                  <a:gd name="T19" fmla="*/ 121 h 126"/>
                  <a:gd name="T20" fmla="*/ 47 w 109"/>
                  <a:gd name="T21" fmla="*/ 123 h 126"/>
                  <a:gd name="T22" fmla="*/ 47 w 109"/>
                  <a:gd name="T23" fmla="*/ 118 h 126"/>
                  <a:gd name="T24" fmla="*/ 44 w 109"/>
                  <a:gd name="T25" fmla="*/ 116 h 126"/>
                  <a:gd name="T26" fmla="*/ 39 w 109"/>
                  <a:gd name="T27" fmla="*/ 118 h 126"/>
                  <a:gd name="T28" fmla="*/ 36 w 109"/>
                  <a:gd name="T29" fmla="*/ 121 h 126"/>
                  <a:gd name="T30" fmla="*/ 31 w 109"/>
                  <a:gd name="T31" fmla="*/ 121 h 126"/>
                  <a:gd name="T32" fmla="*/ 28 w 109"/>
                  <a:gd name="T33" fmla="*/ 119 h 126"/>
                  <a:gd name="T34" fmla="*/ 22 w 109"/>
                  <a:gd name="T35" fmla="*/ 118 h 126"/>
                  <a:gd name="T36" fmla="*/ 17 w 109"/>
                  <a:gd name="T37" fmla="*/ 121 h 126"/>
                  <a:gd name="T38" fmla="*/ 13 w 109"/>
                  <a:gd name="T39" fmla="*/ 124 h 126"/>
                  <a:gd name="T40" fmla="*/ 6 w 109"/>
                  <a:gd name="T41" fmla="*/ 116 h 126"/>
                  <a:gd name="T42" fmla="*/ 1 w 109"/>
                  <a:gd name="T43" fmla="*/ 105 h 126"/>
                  <a:gd name="T44" fmla="*/ 9 w 109"/>
                  <a:gd name="T45" fmla="*/ 107 h 126"/>
                  <a:gd name="T46" fmla="*/ 11 w 109"/>
                  <a:gd name="T47" fmla="*/ 102 h 126"/>
                  <a:gd name="T48" fmla="*/ 6 w 109"/>
                  <a:gd name="T49" fmla="*/ 99 h 126"/>
                  <a:gd name="T50" fmla="*/ 6 w 109"/>
                  <a:gd name="T51" fmla="*/ 94 h 126"/>
                  <a:gd name="T52" fmla="*/ 6 w 109"/>
                  <a:gd name="T53" fmla="*/ 88 h 126"/>
                  <a:gd name="T54" fmla="*/ 13 w 109"/>
                  <a:gd name="T55" fmla="*/ 88 h 126"/>
                  <a:gd name="T56" fmla="*/ 19 w 109"/>
                  <a:gd name="T57" fmla="*/ 83 h 126"/>
                  <a:gd name="T58" fmla="*/ 22 w 109"/>
                  <a:gd name="T59" fmla="*/ 80 h 126"/>
                  <a:gd name="T60" fmla="*/ 28 w 109"/>
                  <a:gd name="T61" fmla="*/ 88 h 126"/>
                  <a:gd name="T62" fmla="*/ 38 w 109"/>
                  <a:gd name="T63" fmla="*/ 85 h 126"/>
                  <a:gd name="T64" fmla="*/ 41 w 109"/>
                  <a:gd name="T65" fmla="*/ 89 h 126"/>
                  <a:gd name="T66" fmla="*/ 44 w 109"/>
                  <a:gd name="T67" fmla="*/ 85 h 126"/>
                  <a:gd name="T68" fmla="*/ 47 w 109"/>
                  <a:gd name="T69" fmla="*/ 80 h 126"/>
                  <a:gd name="T70" fmla="*/ 47 w 109"/>
                  <a:gd name="T71" fmla="*/ 71 h 126"/>
                  <a:gd name="T72" fmla="*/ 47 w 109"/>
                  <a:gd name="T73" fmla="*/ 61 h 126"/>
                  <a:gd name="T74" fmla="*/ 39 w 109"/>
                  <a:gd name="T75" fmla="*/ 56 h 126"/>
                  <a:gd name="T76" fmla="*/ 41 w 109"/>
                  <a:gd name="T77" fmla="*/ 49 h 126"/>
                  <a:gd name="T78" fmla="*/ 46 w 109"/>
                  <a:gd name="T79" fmla="*/ 44 h 126"/>
                  <a:gd name="T80" fmla="*/ 47 w 109"/>
                  <a:gd name="T81" fmla="*/ 39 h 126"/>
                  <a:gd name="T82" fmla="*/ 39 w 109"/>
                  <a:gd name="T83" fmla="*/ 33 h 126"/>
                  <a:gd name="T84" fmla="*/ 30 w 109"/>
                  <a:gd name="T85" fmla="*/ 34 h 126"/>
                  <a:gd name="T86" fmla="*/ 30 w 109"/>
                  <a:gd name="T87" fmla="*/ 28 h 126"/>
                  <a:gd name="T88" fmla="*/ 41 w 109"/>
                  <a:gd name="T89" fmla="*/ 22 h 126"/>
                  <a:gd name="T90" fmla="*/ 52 w 109"/>
                  <a:gd name="T91" fmla="*/ 23 h 126"/>
                  <a:gd name="T92" fmla="*/ 57 w 109"/>
                  <a:gd name="T93" fmla="*/ 25 h 126"/>
                  <a:gd name="T94" fmla="*/ 61 w 109"/>
                  <a:gd name="T95" fmla="*/ 25 h 126"/>
                  <a:gd name="T96" fmla="*/ 71 w 109"/>
                  <a:gd name="T97" fmla="*/ 30 h 126"/>
                  <a:gd name="T98" fmla="*/ 71 w 109"/>
                  <a:gd name="T99" fmla="*/ 23 h 126"/>
                  <a:gd name="T100" fmla="*/ 74 w 109"/>
                  <a:gd name="T101" fmla="*/ 17 h 126"/>
                  <a:gd name="T102" fmla="*/ 77 w 109"/>
                  <a:gd name="T103" fmla="*/ 8 h 126"/>
                  <a:gd name="T104" fmla="*/ 80 w 109"/>
                  <a:gd name="T105"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126">
                    <a:moveTo>
                      <a:pt x="91" y="0"/>
                    </a:moveTo>
                    <a:lnTo>
                      <a:pt x="93" y="1"/>
                    </a:lnTo>
                    <a:lnTo>
                      <a:pt x="96" y="1"/>
                    </a:lnTo>
                    <a:lnTo>
                      <a:pt x="98" y="3"/>
                    </a:lnTo>
                    <a:lnTo>
                      <a:pt x="98" y="3"/>
                    </a:lnTo>
                    <a:lnTo>
                      <a:pt x="98" y="3"/>
                    </a:lnTo>
                    <a:lnTo>
                      <a:pt x="99" y="3"/>
                    </a:lnTo>
                    <a:lnTo>
                      <a:pt x="99" y="3"/>
                    </a:lnTo>
                    <a:lnTo>
                      <a:pt x="101" y="3"/>
                    </a:lnTo>
                    <a:lnTo>
                      <a:pt x="101" y="3"/>
                    </a:lnTo>
                    <a:lnTo>
                      <a:pt x="102" y="3"/>
                    </a:lnTo>
                    <a:lnTo>
                      <a:pt x="102" y="3"/>
                    </a:lnTo>
                    <a:lnTo>
                      <a:pt x="104" y="1"/>
                    </a:lnTo>
                    <a:lnTo>
                      <a:pt x="106" y="1"/>
                    </a:lnTo>
                    <a:lnTo>
                      <a:pt x="106" y="1"/>
                    </a:lnTo>
                    <a:lnTo>
                      <a:pt x="107" y="3"/>
                    </a:lnTo>
                    <a:lnTo>
                      <a:pt x="107" y="3"/>
                    </a:lnTo>
                    <a:lnTo>
                      <a:pt x="109" y="6"/>
                    </a:lnTo>
                    <a:lnTo>
                      <a:pt x="107" y="9"/>
                    </a:lnTo>
                    <a:lnTo>
                      <a:pt x="106" y="11"/>
                    </a:lnTo>
                    <a:lnTo>
                      <a:pt x="104" y="15"/>
                    </a:lnTo>
                    <a:lnTo>
                      <a:pt x="102" y="19"/>
                    </a:lnTo>
                    <a:lnTo>
                      <a:pt x="99" y="25"/>
                    </a:lnTo>
                    <a:lnTo>
                      <a:pt x="99" y="28"/>
                    </a:lnTo>
                    <a:lnTo>
                      <a:pt x="99" y="31"/>
                    </a:lnTo>
                    <a:lnTo>
                      <a:pt x="99" y="33"/>
                    </a:lnTo>
                    <a:lnTo>
                      <a:pt x="98" y="37"/>
                    </a:lnTo>
                    <a:lnTo>
                      <a:pt x="98" y="41"/>
                    </a:lnTo>
                    <a:lnTo>
                      <a:pt x="98" y="45"/>
                    </a:lnTo>
                    <a:lnTo>
                      <a:pt x="98" y="50"/>
                    </a:lnTo>
                    <a:lnTo>
                      <a:pt x="96" y="55"/>
                    </a:lnTo>
                    <a:lnTo>
                      <a:pt x="95" y="58"/>
                    </a:lnTo>
                    <a:lnTo>
                      <a:pt x="96" y="61"/>
                    </a:lnTo>
                    <a:lnTo>
                      <a:pt x="93" y="64"/>
                    </a:lnTo>
                    <a:lnTo>
                      <a:pt x="88" y="67"/>
                    </a:lnTo>
                    <a:lnTo>
                      <a:pt x="87" y="69"/>
                    </a:lnTo>
                    <a:lnTo>
                      <a:pt x="83" y="69"/>
                    </a:lnTo>
                    <a:lnTo>
                      <a:pt x="83" y="71"/>
                    </a:lnTo>
                    <a:lnTo>
                      <a:pt x="82" y="72"/>
                    </a:lnTo>
                    <a:lnTo>
                      <a:pt x="82" y="74"/>
                    </a:lnTo>
                    <a:lnTo>
                      <a:pt x="79" y="78"/>
                    </a:lnTo>
                    <a:lnTo>
                      <a:pt x="77" y="80"/>
                    </a:lnTo>
                    <a:lnTo>
                      <a:pt x="76" y="82"/>
                    </a:lnTo>
                    <a:lnTo>
                      <a:pt x="74" y="83"/>
                    </a:lnTo>
                    <a:lnTo>
                      <a:pt x="72" y="85"/>
                    </a:lnTo>
                    <a:lnTo>
                      <a:pt x="72" y="86"/>
                    </a:lnTo>
                    <a:lnTo>
                      <a:pt x="72" y="89"/>
                    </a:lnTo>
                    <a:lnTo>
                      <a:pt x="72" y="97"/>
                    </a:lnTo>
                    <a:lnTo>
                      <a:pt x="72" y="99"/>
                    </a:lnTo>
                    <a:lnTo>
                      <a:pt x="72" y="104"/>
                    </a:lnTo>
                    <a:lnTo>
                      <a:pt x="69" y="107"/>
                    </a:lnTo>
                    <a:lnTo>
                      <a:pt x="68" y="110"/>
                    </a:lnTo>
                    <a:lnTo>
                      <a:pt x="66" y="110"/>
                    </a:lnTo>
                    <a:lnTo>
                      <a:pt x="65" y="112"/>
                    </a:lnTo>
                    <a:lnTo>
                      <a:pt x="63" y="112"/>
                    </a:lnTo>
                    <a:lnTo>
                      <a:pt x="63" y="113"/>
                    </a:lnTo>
                    <a:lnTo>
                      <a:pt x="61" y="115"/>
                    </a:lnTo>
                    <a:lnTo>
                      <a:pt x="60" y="115"/>
                    </a:lnTo>
                    <a:lnTo>
                      <a:pt x="57" y="118"/>
                    </a:lnTo>
                    <a:lnTo>
                      <a:pt x="55" y="121"/>
                    </a:lnTo>
                    <a:lnTo>
                      <a:pt x="52" y="123"/>
                    </a:lnTo>
                    <a:lnTo>
                      <a:pt x="52" y="124"/>
                    </a:lnTo>
                    <a:lnTo>
                      <a:pt x="50" y="124"/>
                    </a:lnTo>
                    <a:lnTo>
                      <a:pt x="49" y="123"/>
                    </a:lnTo>
                    <a:lnTo>
                      <a:pt x="49" y="123"/>
                    </a:lnTo>
                    <a:lnTo>
                      <a:pt x="47" y="123"/>
                    </a:lnTo>
                    <a:lnTo>
                      <a:pt x="47" y="123"/>
                    </a:lnTo>
                    <a:lnTo>
                      <a:pt x="47" y="123"/>
                    </a:lnTo>
                    <a:lnTo>
                      <a:pt x="47" y="123"/>
                    </a:lnTo>
                    <a:lnTo>
                      <a:pt x="47" y="121"/>
                    </a:lnTo>
                    <a:lnTo>
                      <a:pt x="46" y="119"/>
                    </a:lnTo>
                    <a:lnTo>
                      <a:pt x="47" y="118"/>
                    </a:lnTo>
                    <a:lnTo>
                      <a:pt x="47" y="118"/>
                    </a:lnTo>
                    <a:lnTo>
                      <a:pt x="47" y="116"/>
                    </a:lnTo>
                    <a:lnTo>
                      <a:pt x="47" y="116"/>
                    </a:lnTo>
                    <a:lnTo>
                      <a:pt x="46" y="115"/>
                    </a:lnTo>
                    <a:lnTo>
                      <a:pt x="46" y="115"/>
                    </a:lnTo>
                    <a:lnTo>
                      <a:pt x="44" y="116"/>
                    </a:lnTo>
                    <a:lnTo>
                      <a:pt x="42" y="116"/>
                    </a:lnTo>
                    <a:lnTo>
                      <a:pt x="42" y="116"/>
                    </a:lnTo>
                    <a:lnTo>
                      <a:pt x="41" y="118"/>
                    </a:lnTo>
                    <a:lnTo>
                      <a:pt x="41" y="118"/>
                    </a:lnTo>
                    <a:lnTo>
                      <a:pt x="39" y="118"/>
                    </a:lnTo>
                    <a:lnTo>
                      <a:pt x="39" y="118"/>
                    </a:lnTo>
                    <a:lnTo>
                      <a:pt x="38" y="116"/>
                    </a:lnTo>
                    <a:lnTo>
                      <a:pt x="38" y="118"/>
                    </a:lnTo>
                    <a:lnTo>
                      <a:pt x="38" y="118"/>
                    </a:lnTo>
                    <a:lnTo>
                      <a:pt x="36" y="118"/>
                    </a:lnTo>
                    <a:lnTo>
                      <a:pt x="36" y="119"/>
                    </a:lnTo>
                    <a:lnTo>
                      <a:pt x="36" y="121"/>
                    </a:lnTo>
                    <a:lnTo>
                      <a:pt x="36" y="121"/>
                    </a:lnTo>
                    <a:lnTo>
                      <a:pt x="35" y="121"/>
                    </a:lnTo>
                    <a:lnTo>
                      <a:pt x="33" y="123"/>
                    </a:lnTo>
                    <a:lnTo>
                      <a:pt x="33" y="123"/>
                    </a:lnTo>
                    <a:lnTo>
                      <a:pt x="31" y="123"/>
                    </a:lnTo>
                    <a:lnTo>
                      <a:pt x="31" y="121"/>
                    </a:lnTo>
                    <a:lnTo>
                      <a:pt x="30" y="121"/>
                    </a:lnTo>
                    <a:lnTo>
                      <a:pt x="30" y="119"/>
                    </a:lnTo>
                    <a:lnTo>
                      <a:pt x="28" y="119"/>
                    </a:lnTo>
                    <a:lnTo>
                      <a:pt x="28" y="119"/>
                    </a:lnTo>
                    <a:lnTo>
                      <a:pt x="28" y="119"/>
                    </a:lnTo>
                    <a:lnTo>
                      <a:pt x="28" y="119"/>
                    </a:lnTo>
                    <a:lnTo>
                      <a:pt x="27" y="119"/>
                    </a:lnTo>
                    <a:lnTo>
                      <a:pt x="27" y="119"/>
                    </a:lnTo>
                    <a:lnTo>
                      <a:pt x="25" y="118"/>
                    </a:lnTo>
                    <a:lnTo>
                      <a:pt x="25" y="116"/>
                    </a:lnTo>
                    <a:lnTo>
                      <a:pt x="24" y="116"/>
                    </a:lnTo>
                    <a:lnTo>
                      <a:pt x="22" y="118"/>
                    </a:lnTo>
                    <a:lnTo>
                      <a:pt x="22" y="118"/>
                    </a:lnTo>
                    <a:lnTo>
                      <a:pt x="19" y="119"/>
                    </a:lnTo>
                    <a:lnTo>
                      <a:pt x="17" y="119"/>
                    </a:lnTo>
                    <a:lnTo>
                      <a:pt x="17" y="121"/>
                    </a:lnTo>
                    <a:lnTo>
                      <a:pt x="17" y="121"/>
                    </a:lnTo>
                    <a:lnTo>
                      <a:pt x="17" y="121"/>
                    </a:lnTo>
                    <a:lnTo>
                      <a:pt x="16" y="123"/>
                    </a:lnTo>
                    <a:lnTo>
                      <a:pt x="14" y="123"/>
                    </a:lnTo>
                    <a:lnTo>
                      <a:pt x="14" y="124"/>
                    </a:lnTo>
                    <a:lnTo>
                      <a:pt x="13" y="126"/>
                    </a:lnTo>
                    <a:lnTo>
                      <a:pt x="13" y="124"/>
                    </a:lnTo>
                    <a:lnTo>
                      <a:pt x="13" y="124"/>
                    </a:lnTo>
                    <a:lnTo>
                      <a:pt x="11" y="123"/>
                    </a:lnTo>
                    <a:lnTo>
                      <a:pt x="9" y="121"/>
                    </a:lnTo>
                    <a:lnTo>
                      <a:pt x="9" y="121"/>
                    </a:lnTo>
                    <a:lnTo>
                      <a:pt x="9" y="121"/>
                    </a:lnTo>
                    <a:lnTo>
                      <a:pt x="9" y="119"/>
                    </a:lnTo>
                    <a:lnTo>
                      <a:pt x="6" y="116"/>
                    </a:lnTo>
                    <a:lnTo>
                      <a:pt x="3" y="113"/>
                    </a:lnTo>
                    <a:lnTo>
                      <a:pt x="3" y="113"/>
                    </a:lnTo>
                    <a:lnTo>
                      <a:pt x="0" y="110"/>
                    </a:lnTo>
                    <a:lnTo>
                      <a:pt x="0" y="107"/>
                    </a:lnTo>
                    <a:lnTo>
                      <a:pt x="1" y="107"/>
                    </a:lnTo>
                    <a:lnTo>
                      <a:pt x="1" y="105"/>
                    </a:lnTo>
                    <a:lnTo>
                      <a:pt x="5" y="104"/>
                    </a:lnTo>
                    <a:lnTo>
                      <a:pt x="6" y="104"/>
                    </a:lnTo>
                    <a:lnTo>
                      <a:pt x="6" y="107"/>
                    </a:lnTo>
                    <a:lnTo>
                      <a:pt x="8" y="107"/>
                    </a:lnTo>
                    <a:lnTo>
                      <a:pt x="9" y="107"/>
                    </a:lnTo>
                    <a:lnTo>
                      <a:pt x="9" y="107"/>
                    </a:lnTo>
                    <a:lnTo>
                      <a:pt x="11" y="105"/>
                    </a:lnTo>
                    <a:lnTo>
                      <a:pt x="11" y="105"/>
                    </a:lnTo>
                    <a:lnTo>
                      <a:pt x="9" y="105"/>
                    </a:lnTo>
                    <a:lnTo>
                      <a:pt x="9" y="104"/>
                    </a:lnTo>
                    <a:lnTo>
                      <a:pt x="11" y="104"/>
                    </a:lnTo>
                    <a:lnTo>
                      <a:pt x="11" y="102"/>
                    </a:lnTo>
                    <a:lnTo>
                      <a:pt x="11" y="102"/>
                    </a:lnTo>
                    <a:lnTo>
                      <a:pt x="11" y="101"/>
                    </a:lnTo>
                    <a:lnTo>
                      <a:pt x="11" y="101"/>
                    </a:lnTo>
                    <a:lnTo>
                      <a:pt x="9" y="99"/>
                    </a:lnTo>
                    <a:lnTo>
                      <a:pt x="8" y="99"/>
                    </a:lnTo>
                    <a:lnTo>
                      <a:pt x="6" y="99"/>
                    </a:lnTo>
                    <a:lnTo>
                      <a:pt x="8" y="97"/>
                    </a:lnTo>
                    <a:lnTo>
                      <a:pt x="9" y="96"/>
                    </a:lnTo>
                    <a:lnTo>
                      <a:pt x="9" y="96"/>
                    </a:lnTo>
                    <a:lnTo>
                      <a:pt x="8" y="96"/>
                    </a:lnTo>
                    <a:lnTo>
                      <a:pt x="6" y="94"/>
                    </a:lnTo>
                    <a:lnTo>
                      <a:pt x="6" y="94"/>
                    </a:lnTo>
                    <a:lnTo>
                      <a:pt x="6" y="94"/>
                    </a:lnTo>
                    <a:lnTo>
                      <a:pt x="6" y="93"/>
                    </a:lnTo>
                    <a:lnTo>
                      <a:pt x="6" y="91"/>
                    </a:lnTo>
                    <a:lnTo>
                      <a:pt x="6" y="91"/>
                    </a:lnTo>
                    <a:lnTo>
                      <a:pt x="6" y="88"/>
                    </a:lnTo>
                    <a:lnTo>
                      <a:pt x="6" y="88"/>
                    </a:lnTo>
                    <a:lnTo>
                      <a:pt x="6" y="86"/>
                    </a:lnTo>
                    <a:lnTo>
                      <a:pt x="6" y="88"/>
                    </a:lnTo>
                    <a:lnTo>
                      <a:pt x="8" y="88"/>
                    </a:lnTo>
                    <a:lnTo>
                      <a:pt x="11" y="86"/>
                    </a:lnTo>
                    <a:lnTo>
                      <a:pt x="11" y="86"/>
                    </a:lnTo>
                    <a:lnTo>
                      <a:pt x="13" y="88"/>
                    </a:lnTo>
                    <a:lnTo>
                      <a:pt x="13" y="88"/>
                    </a:lnTo>
                    <a:lnTo>
                      <a:pt x="19" y="86"/>
                    </a:lnTo>
                    <a:lnTo>
                      <a:pt x="19" y="86"/>
                    </a:lnTo>
                    <a:lnTo>
                      <a:pt x="19" y="85"/>
                    </a:lnTo>
                    <a:lnTo>
                      <a:pt x="19" y="83"/>
                    </a:lnTo>
                    <a:lnTo>
                      <a:pt x="19" y="83"/>
                    </a:lnTo>
                    <a:lnTo>
                      <a:pt x="19" y="83"/>
                    </a:lnTo>
                    <a:lnTo>
                      <a:pt x="19" y="82"/>
                    </a:lnTo>
                    <a:lnTo>
                      <a:pt x="19" y="82"/>
                    </a:lnTo>
                    <a:lnTo>
                      <a:pt x="19" y="80"/>
                    </a:lnTo>
                    <a:lnTo>
                      <a:pt x="20" y="80"/>
                    </a:lnTo>
                    <a:lnTo>
                      <a:pt x="22" y="80"/>
                    </a:lnTo>
                    <a:lnTo>
                      <a:pt x="22" y="80"/>
                    </a:lnTo>
                    <a:lnTo>
                      <a:pt x="24" y="82"/>
                    </a:lnTo>
                    <a:lnTo>
                      <a:pt x="25" y="83"/>
                    </a:lnTo>
                    <a:lnTo>
                      <a:pt x="25" y="85"/>
                    </a:lnTo>
                    <a:lnTo>
                      <a:pt x="27" y="86"/>
                    </a:lnTo>
                    <a:lnTo>
                      <a:pt x="28" y="88"/>
                    </a:lnTo>
                    <a:lnTo>
                      <a:pt x="31" y="88"/>
                    </a:lnTo>
                    <a:lnTo>
                      <a:pt x="33" y="88"/>
                    </a:lnTo>
                    <a:lnTo>
                      <a:pt x="36" y="86"/>
                    </a:lnTo>
                    <a:lnTo>
                      <a:pt x="36" y="85"/>
                    </a:lnTo>
                    <a:lnTo>
                      <a:pt x="38" y="85"/>
                    </a:lnTo>
                    <a:lnTo>
                      <a:pt x="38" y="85"/>
                    </a:lnTo>
                    <a:lnTo>
                      <a:pt x="39" y="86"/>
                    </a:lnTo>
                    <a:lnTo>
                      <a:pt x="39" y="86"/>
                    </a:lnTo>
                    <a:lnTo>
                      <a:pt x="39" y="88"/>
                    </a:lnTo>
                    <a:lnTo>
                      <a:pt x="39" y="88"/>
                    </a:lnTo>
                    <a:lnTo>
                      <a:pt x="39" y="89"/>
                    </a:lnTo>
                    <a:lnTo>
                      <a:pt x="41" y="89"/>
                    </a:lnTo>
                    <a:lnTo>
                      <a:pt x="42" y="89"/>
                    </a:lnTo>
                    <a:lnTo>
                      <a:pt x="42" y="88"/>
                    </a:lnTo>
                    <a:lnTo>
                      <a:pt x="44" y="88"/>
                    </a:lnTo>
                    <a:lnTo>
                      <a:pt x="44" y="86"/>
                    </a:lnTo>
                    <a:lnTo>
                      <a:pt x="44" y="86"/>
                    </a:lnTo>
                    <a:lnTo>
                      <a:pt x="44" y="85"/>
                    </a:lnTo>
                    <a:lnTo>
                      <a:pt x="44" y="85"/>
                    </a:lnTo>
                    <a:lnTo>
                      <a:pt x="44" y="83"/>
                    </a:lnTo>
                    <a:lnTo>
                      <a:pt x="44" y="82"/>
                    </a:lnTo>
                    <a:lnTo>
                      <a:pt x="46" y="82"/>
                    </a:lnTo>
                    <a:lnTo>
                      <a:pt x="46" y="82"/>
                    </a:lnTo>
                    <a:lnTo>
                      <a:pt x="47" y="80"/>
                    </a:lnTo>
                    <a:lnTo>
                      <a:pt x="47" y="78"/>
                    </a:lnTo>
                    <a:lnTo>
                      <a:pt x="47" y="77"/>
                    </a:lnTo>
                    <a:lnTo>
                      <a:pt x="47" y="77"/>
                    </a:lnTo>
                    <a:lnTo>
                      <a:pt x="47" y="75"/>
                    </a:lnTo>
                    <a:lnTo>
                      <a:pt x="47" y="74"/>
                    </a:lnTo>
                    <a:lnTo>
                      <a:pt x="47" y="71"/>
                    </a:lnTo>
                    <a:lnTo>
                      <a:pt x="47" y="69"/>
                    </a:lnTo>
                    <a:lnTo>
                      <a:pt x="47" y="67"/>
                    </a:lnTo>
                    <a:lnTo>
                      <a:pt x="47" y="64"/>
                    </a:lnTo>
                    <a:lnTo>
                      <a:pt x="49" y="63"/>
                    </a:lnTo>
                    <a:lnTo>
                      <a:pt x="47" y="61"/>
                    </a:lnTo>
                    <a:lnTo>
                      <a:pt x="47" y="61"/>
                    </a:lnTo>
                    <a:lnTo>
                      <a:pt x="46" y="60"/>
                    </a:lnTo>
                    <a:lnTo>
                      <a:pt x="44" y="60"/>
                    </a:lnTo>
                    <a:lnTo>
                      <a:pt x="44" y="58"/>
                    </a:lnTo>
                    <a:lnTo>
                      <a:pt x="42" y="58"/>
                    </a:lnTo>
                    <a:lnTo>
                      <a:pt x="42" y="58"/>
                    </a:lnTo>
                    <a:lnTo>
                      <a:pt x="39" y="56"/>
                    </a:lnTo>
                    <a:lnTo>
                      <a:pt x="39" y="56"/>
                    </a:lnTo>
                    <a:lnTo>
                      <a:pt x="39" y="55"/>
                    </a:lnTo>
                    <a:lnTo>
                      <a:pt x="39" y="52"/>
                    </a:lnTo>
                    <a:lnTo>
                      <a:pt x="39" y="50"/>
                    </a:lnTo>
                    <a:lnTo>
                      <a:pt x="39" y="49"/>
                    </a:lnTo>
                    <a:lnTo>
                      <a:pt x="41" y="49"/>
                    </a:lnTo>
                    <a:lnTo>
                      <a:pt x="41" y="47"/>
                    </a:lnTo>
                    <a:lnTo>
                      <a:pt x="42" y="45"/>
                    </a:lnTo>
                    <a:lnTo>
                      <a:pt x="42" y="45"/>
                    </a:lnTo>
                    <a:lnTo>
                      <a:pt x="44" y="45"/>
                    </a:lnTo>
                    <a:lnTo>
                      <a:pt x="46" y="45"/>
                    </a:lnTo>
                    <a:lnTo>
                      <a:pt x="46" y="44"/>
                    </a:lnTo>
                    <a:lnTo>
                      <a:pt x="46" y="44"/>
                    </a:lnTo>
                    <a:lnTo>
                      <a:pt x="47" y="42"/>
                    </a:lnTo>
                    <a:lnTo>
                      <a:pt x="47" y="42"/>
                    </a:lnTo>
                    <a:lnTo>
                      <a:pt x="47" y="41"/>
                    </a:lnTo>
                    <a:lnTo>
                      <a:pt x="47" y="41"/>
                    </a:lnTo>
                    <a:lnTo>
                      <a:pt x="47" y="39"/>
                    </a:lnTo>
                    <a:lnTo>
                      <a:pt x="46" y="37"/>
                    </a:lnTo>
                    <a:lnTo>
                      <a:pt x="46" y="37"/>
                    </a:lnTo>
                    <a:lnTo>
                      <a:pt x="44" y="34"/>
                    </a:lnTo>
                    <a:lnTo>
                      <a:pt x="44" y="34"/>
                    </a:lnTo>
                    <a:lnTo>
                      <a:pt x="42" y="33"/>
                    </a:lnTo>
                    <a:lnTo>
                      <a:pt x="39" y="33"/>
                    </a:lnTo>
                    <a:lnTo>
                      <a:pt x="38" y="33"/>
                    </a:lnTo>
                    <a:lnTo>
                      <a:pt x="35" y="34"/>
                    </a:lnTo>
                    <a:lnTo>
                      <a:pt x="31" y="36"/>
                    </a:lnTo>
                    <a:lnTo>
                      <a:pt x="30" y="36"/>
                    </a:lnTo>
                    <a:lnTo>
                      <a:pt x="30" y="36"/>
                    </a:lnTo>
                    <a:lnTo>
                      <a:pt x="30" y="34"/>
                    </a:lnTo>
                    <a:lnTo>
                      <a:pt x="30" y="34"/>
                    </a:lnTo>
                    <a:lnTo>
                      <a:pt x="30" y="34"/>
                    </a:lnTo>
                    <a:lnTo>
                      <a:pt x="30" y="33"/>
                    </a:lnTo>
                    <a:lnTo>
                      <a:pt x="30" y="31"/>
                    </a:lnTo>
                    <a:lnTo>
                      <a:pt x="28" y="30"/>
                    </a:lnTo>
                    <a:lnTo>
                      <a:pt x="30" y="28"/>
                    </a:lnTo>
                    <a:lnTo>
                      <a:pt x="30" y="26"/>
                    </a:lnTo>
                    <a:lnTo>
                      <a:pt x="31" y="23"/>
                    </a:lnTo>
                    <a:lnTo>
                      <a:pt x="31" y="22"/>
                    </a:lnTo>
                    <a:lnTo>
                      <a:pt x="35" y="22"/>
                    </a:lnTo>
                    <a:lnTo>
                      <a:pt x="38" y="22"/>
                    </a:lnTo>
                    <a:lnTo>
                      <a:pt x="41" y="22"/>
                    </a:lnTo>
                    <a:lnTo>
                      <a:pt x="46" y="22"/>
                    </a:lnTo>
                    <a:lnTo>
                      <a:pt x="49" y="22"/>
                    </a:lnTo>
                    <a:lnTo>
                      <a:pt x="49" y="22"/>
                    </a:lnTo>
                    <a:lnTo>
                      <a:pt x="50" y="23"/>
                    </a:lnTo>
                    <a:lnTo>
                      <a:pt x="52" y="23"/>
                    </a:lnTo>
                    <a:lnTo>
                      <a:pt x="52" y="23"/>
                    </a:lnTo>
                    <a:lnTo>
                      <a:pt x="52" y="23"/>
                    </a:lnTo>
                    <a:lnTo>
                      <a:pt x="54" y="23"/>
                    </a:lnTo>
                    <a:lnTo>
                      <a:pt x="54" y="23"/>
                    </a:lnTo>
                    <a:lnTo>
                      <a:pt x="54" y="25"/>
                    </a:lnTo>
                    <a:lnTo>
                      <a:pt x="55" y="25"/>
                    </a:lnTo>
                    <a:lnTo>
                      <a:pt x="57" y="25"/>
                    </a:lnTo>
                    <a:lnTo>
                      <a:pt x="57" y="25"/>
                    </a:lnTo>
                    <a:lnTo>
                      <a:pt x="58" y="25"/>
                    </a:lnTo>
                    <a:lnTo>
                      <a:pt x="58" y="25"/>
                    </a:lnTo>
                    <a:lnTo>
                      <a:pt x="60" y="25"/>
                    </a:lnTo>
                    <a:lnTo>
                      <a:pt x="60" y="25"/>
                    </a:lnTo>
                    <a:lnTo>
                      <a:pt x="61" y="25"/>
                    </a:lnTo>
                    <a:lnTo>
                      <a:pt x="65" y="25"/>
                    </a:lnTo>
                    <a:lnTo>
                      <a:pt x="66" y="26"/>
                    </a:lnTo>
                    <a:lnTo>
                      <a:pt x="68" y="28"/>
                    </a:lnTo>
                    <a:lnTo>
                      <a:pt x="69" y="28"/>
                    </a:lnTo>
                    <a:lnTo>
                      <a:pt x="71" y="30"/>
                    </a:lnTo>
                    <a:lnTo>
                      <a:pt x="71" y="30"/>
                    </a:lnTo>
                    <a:lnTo>
                      <a:pt x="72" y="28"/>
                    </a:lnTo>
                    <a:lnTo>
                      <a:pt x="72" y="28"/>
                    </a:lnTo>
                    <a:lnTo>
                      <a:pt x="72" y="28"/>
                    </a:lnTo>
                    <a:lnTo>
                      <a:pt x="71" y="26"/>
                    </a:lnTo>
                    <a:lnTo>
                      <a:pt x="71" y="25"/>
                    </a:lnTo>
                    <a:lnTo>
                      <a:pt x="71" y="23"/>
                    </a:lnTo>
                    <a:lnTo>
                      <a:pt x="72" y="22"/>
                    </a:lnTo>
                    <a:lnTo>
                      <a:pt x="72" y="22"/>
                    </a:lnTo>
                    <a:lnTo>
                      <a:pt x="72" y="20"/>
                    </a:lnTo>
                    <a:lnTo>
                      <a:pt x="72" y="20"/>
                    </a:lnTo>
                    <a:lnTo>
                      <a:pt x="74" y="19"/>
                    </a:lnTo>
                    <a:lnTo>
                      <a:pt x="74" y="17"/>
                    </a:lnTo>
                    <a:lnTo>
                      <a:pt x="76" y="14"/>
                    </a:lnTo>
                    <a:lnTo>
                      <a:pt x="77" y="12"/>
                    </a:lnTo>
                    <a:lnTo>
                      <a:pt x="77" y="12"/>
                    </a:lnTo>
                    <a:lnTo>
                      <a:pt x="77" y="11"/>
                    </a:lnTo>
                    <a:lnTo>
                      <a:pt x="77" y="9"/>
                    </a:lnTo>
                    <a:lnTo>
                      <a:pt x="77" y="8"/>
                    </a:lnTo>
                    <a:lnTo>
                      <a:pt x="77" y="8"/>
                    </a:lnTo>
                    <a:lnTo>
                      <a:pt x="77" y="4"/>
                    </a:lnTo>
                    <a:lnTo>
                      <a:pt x="79" y="4"/>
                    </a:lnTo>
                    <a:lnTo>
                      <a:pt x="79" y="3"/>
                    </a:lnTo>
                    <a:lnTo>
                      <a:pt x="80" y="3"/>
                    </a:lnTo>
                    <a:lnTo>
                      <a:pt x="80" y="3"/>
                    </a:lnTo>
                    <a:lnTo>
                      <a:pt x="85" y="3"/>
                    </a:lnTo>
                    <a:lnTo>
                      <a:pt x="88" y="1"/>
                    </a:lnTo>
                    <a:lnTo>
                      <a:pt x="88" y="1"/>
                    </a:lnTo>
                    <a:lnTo>
                      <a:pt x="91" y="0"/>
                    </a:lnTo>
                    <a:lnTo>
                      <a:pt x="9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6" name="Freeform 309">
                <a:extLst>
                  <a:ext uri="{FF2B5EF4-FFF2-40B4-BE49-F238E27FC236}">
                    <a16:creationId xmlns:a16="http://schemas.microsoft.com/office/drawing/2014/main" id="{994A5A78-1FE0-46F5-BE79-26A79FAC05A5}"/>
                  </a:ext>
                </a:extLst>
              </p:cNvPr>
              <p:cNvSpPr>
                <a:spLocks/>
              </p:cNvSpPr>
              <p:nvPr/>
            </p:nvSpPr>
            <p:spPr bwMode="auto">
              <a:xfrm>
                <a:off x="6170432" y="4109895"/>
                <a:ext cx="366454" cy="241703"/>
              </a:xfrm>
              <a:custGeom>
                <a:avLst/>
                <a:gdLst>
                  <a:gd name="T0" fmla="*/ 123 w 188"/>
                  <a:gd name="T1" fmla="*/ 1 h 124"/>
                  <a:gd name="T2" fmla="*/ 134 w 188"/>
                  <a:gd name="T3" fmla="*/ 15 h 124"/>
                  <a:gd name="T4" fmla="*/ 131 w 188"/>
                  <a:gd name="T5" fmla="*/ 26 h 124"/>
                  <a:gd name="T6" fmla="*/ 134 w 188"/>
                  <a:gd name="T7" fmla="*/ 31 h 124"/>
                  <a:gd name="T8" fmla="*/ 141 w 188"/>
                  <a:gd name="T9" fmla="*/ 36 h 124"/>
                  <a:gd name="T10" fmla="*/ 152 w 188"/>
                  <a:gd name="T11" fmla="*/ 41 h 124"/>
                  <a:gd name="T12" fmla="*/ 156 w 188"/>
                  <a:gd name="T13" fmla="*/ 49 h 124"/>
                  <a:gd name="T14" fmla="*/ 169 w 188"/>
                  <a:gd name="T15" fmla="*/ 58 h 124"/>
                  <a:gd name="T16" fmla="*/ 172 w 188"/>
                  <a:gd name="T17" fmla="*/ 66 h 124"/>
                  <a:gd name="T18" fmla="*/ 178 w 188"/>
                  <a:gd name="T19" fmla="*/ 72 h 124"/>
                  <a:gd name="T20" fmla="*/ 185 w 188"/>
                  <a:gd name="T21" fmla="*/ 77 h 124"/>
                  <a:gd name="T22" fmla="*/ 183 w 188"/>
                  <a:gd name="T23" fmla="*/ 83 h 124"/>
                  <a:gd name="T24" fmla="*/ 171 w 188"/>
                  <a:gd name="T25" fmla="*/ 83 h 124"/>
                  <a:gd name="T26" fmla="*/ 156 w 188"/>
                  <a:gd name="T27" fmla="*/ 85 h 124"/>
                  <a:gd name="T28" fmla="*/ 142 w 188"/>
                  <a:gd name="T29" fmla="*/ 86 h 124"/>
                  <a:gd name="T30" fmla="*/ 130 w 188"/>
                  <a:gd name="T31" fmla="*/ 91 h 124"/>
                  <a:gd name="T32" fmla="*/ 120 w 188"/>
                  <a:gd name="T33" fmla="*/ 91 h 124"/>
                  <a:gd name="T34" fmla="*/ 109 w 188"/>
                  <a:gd name="T35" fmla="*/ 96 h 124"/>
                  <a:gd name="T36" fmla="*/ 96 w 188"/>
                  <a:gd name="T37" fmla="*/ 96 h 124"/>
                  <a:gd name="T38" fmla="*/ 87 w 188"/>
                  <a:gd name="T39" fmla="*/ 90 h 124"/>
                  <a:gd name="T40" fmla="*/ 74 w 188"/>
                  <a:gd name="T41" fmla="*/ 83 h 124"/>
                  <a:gd name="T42" fmla="*/ 60 w 188"/>
                  <a:gd name="T43" fmla="*/ 96 h 124"/>
                  <a:gd name="T44" fmla="*/ 59 w 188"/>
                  <a:gd name="T45" fmla="*/ 105 h 124"/>
                  <a:gd name="T46" fmla="*/ 54 w 188"/>
                  <a:gd name="T47" fmla="*/ 107 h 124"/>
                  <a:gd name="T48" fmla="*/ 49 w 188"/>
                  <a:gd name="T49" fmla="*/ 105 h 124"/>
                  <a:gd name="T50" fmla="*/ 38 w 188"/>
                  <a:gd name="T51" fmla="*/ 107 h 124"/>
                  <a:gd name="T52" fmla="*/ 30 w 188"/>
                  <a:gd name="T53" fmla="*/ 112 h 124"/>
                  <a:gd name="T54" fmla="*/ 29 w 188"/>
                  <a:gd name="T55" fmla="*/ 118 h 124"/>
                  <a:gd name="T56" fmla="*/ 24 w 188"/>
                  <a:gd name="T57" fmla="*/ 119 h 124"/>
                  <a:gd name="T58" fmla="*/ 24 w 188"/>
                  <a:gd name="T59" fmla="*/ 116 h 124"/>
                  <a:gd name="T60" fmla="*/ 19 w 188"/>
                  <a:gd name="T61" fmla="*/ 113 h 124"/>
                  <a:gd name="T62" fmla="*/ 10 w 188"/>
                  <a:gd name="T63" fmla="*/ 102 h 124"/>
                  <a:gd name="T64" fmla="*/ 11 w 188"/>
                  <a:gd name="T65" fmla="*/ 99 h 124"/>
                  <a:gd name="T66" fmla="*/ 5 w 188"/>
                  <a:gd name="T67" fmla="*/ 91 h 124"/>
                  <a:gd name="T68" fmla="*/ 2 w 188"/>
                  <a:gd name="T69" fmla="*/ 82 h 124"/>
                  <a:gd name="T70" fmla="*/ 3 w 188"/>
                  <a:gd name="T71" fmla="*/ 72 h 124"/>
                  <a:gd name="T72" fmla="*/ 0 w 188"/>
                  <a:gd name="T73" fmla="*/ 71 h 124"/>
                  <a:gd name="T74" fmla="*/ 5 w 188"/>
                  <a:gd name="T75" fmla="*/ 66 h 124"/>
                  <a:gd name="T76" fmla="*/ 11 w 188"/>
                  <a:gd name="T77" fmla="*/ 56 h 124"/>
                  <a:gd name="T78" fmla="*/ 18 w 188"/>
                  <a:gd name="T79" fmla="*/ 49 h 124"/>
                  <a:gd name="T80" fmla="*/ 29 w 188"/>
                  <a:gd name="T81" fmla="*/ 47 h 124"/>
                  <a:gd name="T82" fmla="*/ 32 w 188"/>
                  <a:gd name="T83" fmla="*/ 45 h 124"/>
                  <a:gd name="T84" fmla="*/ 40 w 188"/>
                  <a:gd name="T85" fmla="*/ 47 h 124"/>
                  <a:gd name="T86" fmla="*/ 49 w 188"/>
                  <a:gd name="T87" fmla="*/ 42 h 124"/>
                  <a:gd name="T88" fmla="*/ 62 w 188"/>
                  <a:gd name="T89" fmla="*/ 41 h 124"/>
                  <a:gd name="T90" fmla="*/ 66 w 188"/>
                  <a:gd name="T91" fmla="*/ 34 h 124"/>
                  <a:gd name="T92" fmla="*/ 65 w 188"/>
                  <a:gd name="T93" fmla="*/ 30 h 124"/>
                  <a:gd name="T94" fmla="*/ 76 w 188"/>
                  <a:gd name="T95" fmla="*/ 28 h 124"/>
                  <a:gd name="T96" fmla="*/ 89 w 188"/>
                  <a:gd name="T97" fmla="*/ 23 h 124"/>
                  <a:gd name="T98" fmla="*/ 95 w 188"/>
                  <a:gd name="T99" fmla="*/ 19 h 124"/>
                  <a:gd name="T100" fmla="*/ 103 w 188"/>
                  <a:gd name="T101" fmla="*/ 11 h 124"/>
                  <a:gd name="T102" fmla="*/ 106 w 188"/>
                  <a:gd name="T103" fmla="*/ 6 h 124"/>
                  <a:gd name="T104" fmla="*/ 111 w 188"/>
                  <a:gd name="T105" fmla="*/ 1 h 124"/>
                  <a:gd name="T106" fmla="*/ 117 w 188"/>
                  <a:gd name="T10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24">
                    <a:moveTo>
                      <a:pt x="117" y="0"/>
                    </a:moveTo>
                    <a:lnTo>
                      <a:pt x="118" y="0"/>
                    </a:lnTo>
                    <a:lnTo>
                      <a:pt x="120" y="0"/>
                    </a:lnTo>
                    <a:lnTo>
                      <a:pt x="122" y="0"/>
                    </a:lnTo>
                    <a:lnTo>
                      <a:pt x="122" y="0"/>
                    </a:lnTo>
                    <a:lnTo>
                      <a:pt x="123" y="1"/>
                    </a:lnTo>
                    <a:lnTo>
                      <a:pt x="123" y="3"/>
                    </a:lnTo>
                    <a:lnTo>
                      <a:pt x="128" y="6"/>
                    </a:lnTo>
                    <a:lnTo>
                      <a:pt x="130" y="8"/>
                    </a:lnTo>
                    <a:lnTo>
                      <a:pt x="131" y="11"/>
                    </a:lnTo>
                    <a:lnTo>
                      <a:pt x="133" y="12"/>
                    </a:lnTo>
                    <a:lnTo>
                      <a:pt x="134" y="15"/>
                    </a:lnTo>
                    <a:lnTo>
                      <a:pt x="134" y="17"/>
                    </a:lnTo>
                    <a:lnTo>
                      <a:pt x="134" y="19"/>
                    </a:lnTo>
                    <a:lnTo>
                      <a:pt x="133" y="23"/>
                    </a:lnTo>
                    <a:lnTo>
                      <a:pt x="133" y="23"/>
                    </a:lnTo>
                    <a:lnTo>
                      <a:pt x="131" y="26"/>
                    </a:lnTo>
                    <a:lnTo>
                      <a:pt x="131" y="26"/>
                    </a:lnTo>
                    <a:lnTo>
                      <a:pt x="131" y="28"/>
                    </a:lnTo>
                    <a:lnTo>
                      <a:pt x="131" y="28"/>
                    </a:lnTo>
                    <a:lnTo>
                      <a:pt x="133" y="28"/>
                    </a:lnTo>
                    <a:lnTo>
                      <a:pt x="133" y="31"/>
                    </a:lnTo>
                    <a:lnTo>
                      <a:pt x="133" y="31"/>
                    </a:lnTo>
                    <a:lnTo>
                      <a:pt x="134" y="31"/>
                    </a:lnTo>
                    <a:lnTo>
                      <a:pt x="137" y="33"/>
                    </a:lnTo>
                    <a:lnTo>
                      <a:pt x="139" y="33"/>
                    </a:lnTo>
                    <a:lnTo>
                      <a:pt x="141" y="33"/>
                    </a:lnTo>
                    <a:lnTo>
                      <a:pt x="142" y="33"/>
                    </a:lnTo>
                    <a:lnTo>
                      <a:pt x="142" y="33"/>
                    </a:lnTo>
                    <a:lnTo>
                      <a:pt x="141" y="36"/>
                    </a:lnTo>
                    <a:lnTo>
                      <a:pt x="142" y="38"/>
                    </a:lnTo>
                    <a:lnTo>
                      <a:pt x="142" y="38"/>
                    </a:lnTo>
                    <a:lnTo>
                      <a:pt x="144" y="39"/>
                    </a:lnTo>
                    <a:lnTo>
                      <a:pt x="145" y="39"/>
                    </a:lnTo>
                    <a:lnTo>
                      <a:pt x="150" y="39"/>
                    </a:lnTo>
                    <a:lnTo>
                      <a:pt x="152" y="41"/>
                    </a:lnTo>
                    <a:lnTo>
                      <a:pt x="153" y="42"/>
                    </a:lnTo>
                    <a:lnTo>
                      <a:pt x="156" y="45"/>
                    </a:lnTo>
                    <a:lnTo>
                      <a:pt x="156" y="47"/>
                    </a:lnTo>
                    <a:lnTo>
                      <a:pt x="156" y="47"/>
                    </a:lnTo>
                    <a:lnTo>
                      <a:pt x="156" y="49"/>
                    </a:lnTo>
                    <a:lnTo>
                      <a:pt x="156" y="49"/>
                    </a:lnTo>
                    <a:lnTo>
                      <a:pt x="158" y="50"/>
                    </a:lnTo>
                    <a:lnTo>
                      <a:pt x="158" y="52"/>
                    </a:lnTo>
                    <a:lnTo>
                      <a:pt x="161" y="53"/>
                    </a:lnTo>
                    <a:lnTo>
                      <a:pt x="166" y="56"/>
                    </a:lnTo>
                    <a:lnTo>
                      <a:pt x="167" y="58"/>
                    </a:lnTo>
                    <a:lnTo>
                      <a:pt x="169" y="58"/>
                    </a:lnTo>
                    <a:lnTo>
                      <a:pt x="171" y="60"/>
                    </a:lnTo>
                    <a:lnTo>
                      <a:pt x="172" y="61"/>
                    </a:lnTo>
                    <a:lnTo>
                      <a:pt x="172" y="63"/>
                    </a:lnTo>
                    <a:lnTo>
                      <a:pt x="172" y="64"/>
                    </a:lnTo>
                    <a:lnTo>
                      <a:pt x="172" y="66"/>
                    </a:lnTo>
                    <a:lnTo>
                      <a:pt x="172" y="66"/>
                    </a:lnTo>
                    <a:lnTo>
                      <a:pt x="174" y="67"/>
                    </a:lnTo>
                    <a:lnTo>
                      <a:pt x="174" y="69"/>
                    </a:lnTo>
                    <a:lnTo>
                      <a:pt x="175" y="71"/>
                    </a:lnTo>
                    <a:lnTo>
                      <a:pt x="177" y="71"/>
                    </a:lnTo>
                    <a:lnTo>
                      <a:pt x="178" y="71"/>
                    </a:lnTo>
                    <a:lnTo>
                      <a:pt x="178" y="72"/>
                    </a:lnTo>
                    <a:lnTo>
                      <a:pt x="182" y="74"/>
                    </a:lnTo>
                    <a:lnTo>
                      <a:pt x="183" y="74"/>
                    </a:lnTo>
                    <a:lnTo>
                      <a:pt x="185" y="75"/>
                    </a:lnTo>
                    <a:lnTo>
                      <a:pt x="185" y="75"/>
                    </a:lnTo>
                    <a:lnTo>
                      <a:pt x="185" y="77"/>
                    </a:lnTo>
                    <a:lnTo>
                      <a:pt x="185" y="77"/>
                    </a:lnTo>
                    <a:lnTo>
                      <a:pt x="185" y="78"/>
                    </a:lnTo>
                    <a:lnTo>
                      <a:pt x="186" y="82"/>
                    </a:lnTo>
                    <a:lnTo>
                      <a:pt x="186" y="83"/>
                    </a:lnTo>
                    <a:lnTo>
                      <a:pt x="188" y="83"/>
                    </a:lnTo>
                    <a:lnTo>
                      <a:pt x="183" y="83"/>
                    </a:lnTo>
                    <a:lnTo>
                      <a:pt x="183" y="83"/>
                    </a:lnTo>
                    <a:lnTo>
                      <a:pt x="183" y="83"/>
                    </a:lnTo>
                    <a:lnTo>
                      <a:pt x="180" y="85"/>
                    </a:lnTo>
                    <a:lnTo>
                      <a:pt x="180" y="85"/>
                    </a:lnTo>
                    <a:lnTo>
                      <a:pt x="178" y="85"/>
                    </a:lnTo>
                    <a:lnTo>
                      <a:pt x="177" y="85"/>
                    </a:lnTo>
                    <a:lnTo>
                      <a:pt x="171" y="83"/>
                    </a:lnTo>
                    <a:lnTo>
                      <a:pt x="166" y="82"/>
                    </a:lnTo>
                    <a:lnTo>
                      <a:pt x="164" y="82"/>
                    </a:lnTo>
                    <a:lnTo>
                      <a:pt x="161" y="82"/>
                    </a:lnTo>
                    <a:lnTo>
                      <a:pt x="159" y="82"/>
                    </a:lnTo>
                    <a:lnTo>
                      <a:pt x="158" y="85"/>
                    </a:lnTo>
                    <a:lnTo>
                      <a:pt x="156" y="85"/>
                    </a:lnTo>
                    <a:lnTo>
                      <a:pt x="155" y="86"/>
                    </a:lnTo>
                    <a:lnTo>
                      <a:pt x="153" y="86"/>
                    </a:lnTo>
                    <a:lnTo>
                      <a:pt x="150" y="86"/>
                    </a:lnTo>
                    <a:lnTo>
                      <a:pt x="145" y="85"/>
                    </a:lnTo>
                    <a:lnTo>
                      <a:pt x="144" y="86"/>
                    </a:lnTo>
                    <a:lnTo>
                      <a:pt x="142" y="86"/>
                    </a:lnTo>
                    <a:lnTo>
                      <a:pt x="139" y="88"/>
                    </a:lnTo>
                    <a:lnTo>
                      <a:pt x="136" y="88"/>
                    </a:lnTo>
                    <a:lnTo>
                      <a:pt x="134" y="90"/>
                    </a:lnTo>
                    <a:lnTo>
                      <a:pt x="131" y="90"/>
                    </a:lnTo>
                    <a:lnTo>
                      <a:pt x="130" y="91"/>
                    </a:lnTo>
                    <a:lnTo>
                      <a:pt x="130" y="91"/>
                    </a:lnTo>
                    <a:lnTo>
                      <a:pt x="128" y="90"/>
                    </a:lnTo>
                    <a:lnTo>
                      <a:pt x="126" y="90"/>
                    </a:lnTo>
                    <a:lnTo>
                      <a:pt x="125" y="90"/>
                    </a:lnTo>
                    <a:lnTo>
                      <a:pt x="122" y="90"/>
                    </a:lnTo>
                    <a:lnTo>
                      <a:pt x="120" y="91"/>
                    </a:lnTo>
                    <a:lnTo>
                      <a:pt x="120" y="91"/>
                    </a:lnTo>
                    <a:lnTo>
                      <a:pt x="118" y="94"/>
                    </a:lnTo>
                    <a:lnTo>
                      <a:pt x="117" y="97"/>
                    </a:lnTo>
                    <a:lnTo>
                      <a:pt x="117" y="97"/>
                    </a:lnTo>
                    <a:lnTo>
                      <a:pt x="117" y="97"/>
                    </a:lnTo>
                    <a:lnTo>
                      <a:pt x="115" y="97"/>
                    </a:lnTo>
                    <a:lnTo>
                      <a:pt x="109" y="96"/>
                    </a:lnTo>
                    <a:lnTo>
                      <a:pt x="106" y="96"/>
                    </a:lnTo>
                    <a:lnTo>
                      <a:pt x="103" y="96"/>
                    </a:lnTo>
                    <a:lnTo>
                      <a:pt x="101" y="96"/>
                    </a:lnTo>
                    <a:lnTo>
                      <a:pt x="100" y="96"/>
                    </a:lnTo>
                    <a:lnTo>
                      <a:pt x="98" y="96"/>
                    </a:lnTo>
                    <a:lnTo>
                      <a:pt x="96" y="96"/>
                    </a:lnTo>
                    <a:lnTo>
                      <a:pt x="95" y="94"/>
                    </a:lnTo>
                    <a:lnTo>
                      <a:pt x="92" y="94"/>
                    </a:lnTo>
                    <a:lnTo>
                      <a:pt x="90" y="94"/>
                    </a:lnTo>
                    <a:lnTo>
                      <a:pt x="89" y="93"/>
                    </a:lnTo>
                    <a:lnTo>
                      <a:pt x="89" y="93"/>
                    </a:lnTo>
                    <a:lnTo>
                      <a:pt x="87" y="90"/>
                    </a:lnTo>
                    <a:lnTo>
                      <a:pt x="84" y="88"/>
                    </a:lnTo>
                    <a:lnTo>
                      <a:pt x="81" y="86"/>
                    </a:lnTo>
                    <a:lnTo>
                      <a:pt x="79" y="85"/>
                    </a:lnTo>
                    <a:lnTo>
                      <a:pt x="77" y="85"/>
                    </a:lnTo>
                    <a:lnTo>
                      <a:pt x="76" y="83"/>
                    </a:lnTo>
                    <a:lnTo>
                      <a:pt x="74" y="83"/>
                    </a:lnTo>
                    <a:lnTo>
                      <a:pt x="71" y="85"/>
                    </a:lnTo>
                    <a:lnTo>
                      <a:pt x="68" y="86"/>
                    </a:lnTo>
                    <a:lnTo>
                      <a:pt x="63" y="93"/>
                    </a:lnTo>
                    <a:lnTo>
                      <a:pt x="62" y="94"/>
                    </a:lnTo>
                    <a:lnTo>
                      <a:pt x="60" y="94"/>
                    </a:lnTo>
                    <a:lnTo>
                      <a:pt x="60" y="96"/>
                    </a:lnTo>
                    <a:lnTo>
                      <a:pt x="60" y="99"/>
                    </a:lnTo>
                    <a:lnTo>
                      <a:pt x="62" y="101"/>
                    </a:lnTo>
                    <a:lnTo>
                      <a:pt x="60" y="105"/>
                    </a:lnTo>
                    <a:lnTo>
                      <a:pt x="60" y="107"/>
                    </a:lnTo>
                    <a:lnTo>
                      <a:pt x="60" y="107"/>
                    </a:lnTo>
                    <a:lnTo>
                      <a:pt x="59" y="105"/>
                    </a:lnTo>
                    <a:lnTo>
                      <a:pt x="59" y="105"/>
                    </a:lnTo>
                    <a:lnTo>
                      <a:pt x="57" y="105"/>
                    </a:lnTo>
                    <a:lnTo>
                      <a:pt x="55" y="107"/>
                    </a:lnTo>
                    <a:lnTo>
                      <a:pt x="55" y="107"/>
                    </a:lnTo>
                    <a:lnTo>
                      <a:pt x="54" y="107"/>
                    </a:lnTo>
                    <a:lnTo>
                      <a:pt x="54" y="107"/>
                    </a:lnTo>
                    <a:lnTo>
                      <a:pt x="52" y="107"/>
                    </a:lnTo>
                    <a:lnTo>
                      <a:pt x="52" y="107"/>
                    </a:lnTo>
                    <a:lnTo>
                      <a:pt x="51" y="107"/>
                    </a:lnTo>
                    <a:lnTo>
                      <a:pt x="51" y="107"/>
                    </a:lnTo>
                    <a:lnTo>
                      <a:pt x="51" y="107"/>
                    </a:lnTo>
                    <a:lnTo>
                      <a:pt x="49" y="105"/>
                    </a:lnTo>
                    <a:lnTo>
                      <a:pt x="46" y="105"/>
                    </a:lnTo>
                    <a:lnTo>
                      <a:pt x="44" y="104"/>
                    </a:lnTo>
                    <a:lnTo>
                      <a:pt x="44" y="104"/>
                    </a:lnTo>
                    <a:lnTo>
                      <a:pt x="41" y="105"/>
                    </a:lnTo>
                    <a:lnTo>
                      <a:pt x="41" y="105"/>
                    </a:lnTo>
                    <a:lnTo>
                      <a:pt x="38" y="107"/>
                    </a:lnTo>
                    <a:lnTo>
                      <a:pt x="33" y="107"/>
                    </a:lnTo>
                    <a:lnTo>
                      <a:pt x="33" y="107"/>
                    </a:lnTo>
                    <a:lnTo>
                      <a:pt x="32" y="107"/>
                    </a:lnTo>
                    <a:lnTo>
                      <a:pt x="32" y="108"/>
                    </a:lnTo>
                    <a:lnTo>
                      <a:pt x="30" y="108"/>
                    </a:lnTo>
                    <a:lnTo>
                      <a:pt x="30" y="112"/>
                    </a:lnTo>
                    <a:lnTo>
                      <a:pt x="30" y="112"/>
                    </a:lnTo>
                    <a:lnTo>
                      <a:pt x="30" y="113"/>
                    </a:lnTo>
                    <a:lnTo>
                      <a:pt x="30" y="115"/>
                    </a:lnTo>
                    <a:lnTo>
                      <a:pt x="30" y="116"/>
                    </a:lnTo>
                    <a:lnTo>
                      <a:pt x="30" y="116"/>
                    </a:lnTo>
                    <a:lnTo>
                      <a:pt x="29" y="118"/>
                    </a:lnTo>
                    <a:lnTo>
                      <a:pt x="27" y="121"/>
                    </a:lnTo>
                    <a:lnTo>
                      <a:pt x="27" y="123"/>
                    </a:lnTo>
                    <a:lnTo>
                      <a:pt x="25" y="124"/>
                    </a:lnTo>
                    <a:lnTo>
                      <a:pt x="25" y="124"/>
                    </a:lnTo>
                    <a:lnTo>
                      <a:pt x="24" y="123"/>
                    </a:lnTo>
                    <a:lnTo>
                      <a:pt x="24" y="119"/>
                    </a:lnTo>
                    <a:lnTo>
                      <a:pt x="24" y="119"/>
                    </a:lnTo>
                    <a:lnTo>
                      <a:pt x="24" y="119"/>
                    </a:lnTo>
                    <a:lnTo>
                      <a:pt x="24" y="119"/>
                    </a:lnTo>
                    <a:lnTo>
                      <a:pt x="24" y="118"/>
                    </a:lnTo>
                    <a:lnTo>
                      <a:pt x="24" y="116"/>
                    </a:lnTo>
                    <a:lnTo>
                      <a:pt x="24" y="116"/>
                    </a:lnTo>
                    <a:lnTo>
                      <a:pt x="24" y="115"/>
                    </a:lnTo>
                    <a:lnTo>
                      <a:pt x="22" y="113"/>
                    </a:lnTo>
                    <a:lnTo>
                      <a:pt x="22" y="113"/>
                    </a:lnTo>
                    <a:lnTo>
                      <a:pt x="22" y="113"/>
                    </a:lnTo>
                    <a:lnTo>
                      <a:pt x="21" y="113"/>
                    </a:lnTo>
                    <a:lnTo>
                      <a:pt x="19" y="113"/>
                    </a:lnTo>
                    <a:lnTo>
                      <a:pt x="19" y="112"/>
                    </a:lnTo>
                    <a:lnTo>
                      <a:pt x="18" y="110"/>
                    </a:lnTo>
                    <a:lnTo>
                      <a:pt x="16" y="108"/>
                    </a:lnTo>
                    <a:lnTo>
                      <a:pt x="14" y="107"/>
                    </a:lnTo>
                    <a:lnTo>
                      <a:pt x="13" y="104"/>
                    </a:lnTo>
                    <a:lnTo>
                      <a:pt x="10" y="102"/>
                    </a:lnTo>
                    <a:lnTo>
                      <a:pt x="10" y="101"/>
                    </a:lnTo>
                    <a:lnTo>
                      <a:pt x="10" y="99"/>
                    </a:lnTo>
                    <a:lnTo>
                      <a:pt x="10" y="99"/>
                    </a:lnTo>
                    <a:lnTo>
                      <a:pt x="10" y="99"/>
                    </a:lnTo>
                    <a:lnTo>
                      <a:pt x="11" y="99"/>
                    </a:lnTo>
                    <a:lnTo>
                      <a:pt x="11" y="99"/>
                    </a:lnTo>
                    <a:lnTo>
                      <a:pt x="10" y="97"/>
                    </a:lnTo>
                    <a:lnTo>
                      <a:pt x="10" y="96"/>
                    </a:lnTo>
                    <a:lnTo>
                      <a:pt x="10" y="94"/>
                    </a:lnTo>
                    <a:lnTo>
                      <a:pt x="7" y="93"/>
                    </a:lnTo>
                    <a:lnTo>
                      <a:pt x="5" y="93"/>
                    </a:lnTo>
                    <a:lnTo>
                      <a:pt x="5" y="91"/>
                    </a:lnTo>
                    <a:lnTo>
                      <a:pt x="5" y="91"/>
                    </a:lnTo>
                    <a:lnTo>
                      <a:pt x="3" y="85"/>
                    </a:lnTo>
                    <a:lnTo>
                      <a:pt x="3" y="83"/>
                    </a:lnTo>
                    <a:lnTo>
                      <a:pt x="3" y="82"/>
                    </a:lnTo>
                    <a:lnTo>
                      <a:pt x="2" y="82"/>
                    </a:lnTo>
                    <a:lnTo>
                      <a:pt x="2" y="82"/>
                    </a:lnTo>
                    <a:lnTo>
                      <a:pt x="2" y="80"/>
                    </a:lnTo>
                    <a:lnTo>
                      <a:pt x="3" y="80"/>
                    </a:lnTo>
                    <a:lnTo>
                      <a:pt x="2" y="78"/>
                    </a:lnTo>
                    <a:lnTo>
                      <a:pt x="3" y="78"/>
                    </a:lnTo>
                    <a:lnTo>
                      <a:pt x="3" y="74"/>
                    </a:lnTo>
                    <a:lnTo>
                      <a:pt x="3" y="72"/>
                    </a:lnTo>
                    <a:lnTo>
                      <a:pt x="2" y="72"/>
                    </a:lnTo>
                    <a:lnTo>
                      <a:pt x="2" y="72"/>
                    </a:lnTo>
                    <a:lnTo>
                      <a:pt x="2" y="72"/>
                    </a:lnTo>
                    <a:lnTo>
                      <a:pt x="0" y="72"/>
                    </a:lnTo>
                    <a:lnTo>
                      <a:pt x="0" y="71"/>
                    </a:lnTo>
                    <a:lnTo>
                      <a:pt x="0" y="71"/>
                    </a:lnTo>
                    <a:lnTo>
                      <a:pt x="0" y="69"/>
                    </a:lnTo>
                    <a:lnTo>
                      <a:pt x="2" y="69"/>
                    </a:lnTo>
                    <a:lnTo>
                      <a:pt x="2" y="69"/>
                    </a:lnTo>
                    <a:lnTo>
                      <a:pt x="5" y="67"/>
                    </a:lnTo>
                    <a:lnTo>
                      <a:pt x="5" y="67"/>
                    </a:lnTo>
                    <a:lnTo>
                      <a:pt x="5" y="66"/>
                    </a:lnTo>
                    <a:lnTo>
                      <a:pt x="5" y="66"/>
                    </a:lnTo>
                    <a:lnTo>
                      <a:pt x="7" y="63"/>
                    </a:lnTo>
                    <a:lnTo>
                      <a:pt x="8" y="61"/>
                    </a:lnTo>
                    <a:lnTo>
                      <a:pt x="10" y="60"/>
                    </a:lnTo>
                    <a:lnTo>
                      <a:pt x="10" y="58"/>
                    </a:lnTo>
                    <a:lnTo>
                      <a:pt x="11" y="56"/>
                    </a:lnTo>
                    <a:lnTo>
                      <a:pt x="11" y="55"/>
                    </a:lnTo>
                    <a:lnTo>
                      <a:pt x="11" y="53"/>
                    </a:lnTo>
                    <a:lnTo>
                      <a:pt x="13" y="53"/>
                    </a:lnTo>
                    <a:lnTo>
                      <a:pt x="14" y="52"/>
                    </a:lnTo>
                    <a:lnTo>
                      <a:pt x="16" y="49"/>
                    </a:lnTo>
                    <a:lnTo>
                      <a:pt x="18" y="49"/>
                    </a:lnTo>
                    <a:lnTo>
                      <a:pt x="19" y="50"/>
                    </a:lnTo>
                    <a:lnTo>
                      <a:pt x="21" y="50"/>
                    </a:lnTo>
                    <a:lnTo>
                      <a:pt x="22" y="50"/>
                    </a:lnTo>
                    <a:lnTo>
                      <a:pt x="24" y="49"/>
                    </a:lnTo>
                    <a:lnTo>
                      <a:pt x="25" y="49"/>
                    </a:lnTo>
                    <a:lnTo>
                      <a:pt x="29" y="47"/>
                    </a:lnTo>
                    <a:lnTo>
                      <a:pt x="29" y="45"/>
                    </a:lnTo>
                    <a:lnTo>
                      <a:pt x="30" y="45"/>
                    </a:lnTo>
                    <a:lnTo>
                      <a:pt x="30" y="44"/>
                    </a:lnTo>
                    <a:lnTo>
                      <a:pt x="30" y="44"/>
                    </a:lnTo>
                    <a:lnTo>
                      <a:pt x="32" y="45"/>
                    </a:lnTo>
                    <a:lnTo>
                      <a:pt x="32" y="45"/>
                    </a:lnTo>
                    <a:lnTo>
                      <a:pt x="33" y="47"/>
                    </a:lnTo>
                    <a:lnTo>
                      <a:pt x="35" y="49"/>
                    </a:lnTo>
                    <a:lnTo>
                      <a:pt x="35" y="49"/>
                    </a:lnTo>
                    <a:lnTo>
                      <a:pt x="36" y="47"/>
                    </a:lnTo>
                    <a:lnTo>
                      <a:pt x="38" y="47"/>
                    </a:lnTo>
                    <a:lnTo>
                      <a:pt x="40" y="47"/>
                    </a:lnTo>
                    <a:lnTo>
                      <a:pt x="41" y="45"/>
                    </a:lnTo>
                    <a:lnTo>
                      <a:pt x="43" y="44"/>
                    </a:lnTo>
                    <a:lnTo>
                      <a:pt x="44" y="44"/>
                    </a:lnTo>
                    <a:lnTo>
                      <a:pt x="44" y="44"/>
                    </a:lnTo>
                    <a:lnTo>
                      <a:pt x="48" y="42"/>
                    </a:lnTo>
                    <a:lnTo>
                      <a:pt x="49" y="42"/>
                    </a:lnTo>
                    <a:lnTo>
                      <a:pt x="51" y="42"/>
                    </a:lnTo>
                    <a:lnTo>
                      <a:pt x="55" y="42"/>
                    </a:lnTo>
                    <a:lnTo>
                      <a:pt x="59" y="42"/>
                    </a:lnTo>
                    <a:lnTo>
                      <a:pt x="60" y="42"/>
                    </a:lnTo>
                    <a:lnTo>
                      <a:pt x="60" y="41"/>
                    </a:lnTo>
                    <a:lnTo>
                      <a:pt x="62" y="41"/>
                    </a:lnTo>
                    <a:lnTo>
                      <a:pt x="62" y="39"/>
                    </a:lnTo>
                    <a:lnTo>
                      <a:pt x="63" y="39"/>
                    </a:lnTo>
                    <a:lnTo>
                      <a:pt x="65" y="36"/>
                    </a:lnTo>
                    <a:lnTo>
                      <a:pt x="66" y="34"/>
                    </a:lnTo>
                    <a:lnTo>
                      <a:pt x="66" y="34"/>
                    </a:lnTo>
                    <a:lnTo>
                      <a:pt x="66" y="34"/>
                    </a:lnTo>
                    <a:lnTo>
                      <a:pt x="68" y="34"/>
                    </a:lnTo>
                    <a:lnTo>
                      <a:pt x="68" y="33"/>
                    </a:lnTo>
                    <a:lnTo>
                      <a:pt x="68" y="31"/>
                    </a:lnTo>
                    <a:lnTo>
                      <a:pt x="65" y="30"/>
                    </a:lnTo>
                    <a:lnTo>
                      <a:pt x="65" y="30"/>
                    </a:lnTo>
                    <a:lnTo>
                      <a:pt x="65" y="30"/>
                    </a:lnTo>
                    <a:lnTo>
                      <a:pt x="65" y="30"/>
                    </a:lnTo>
                    <a:lnTo>
                      <a:pt x="66" y="28"/>
                    </a:lnTo>
                    <a:lnTo>
                      <a:pt x="66" y="28"/>
                    </a:lnTo>
                    <a:lnTo>
                      <a:pt x="68" y="28"/>
                    </a:lnTo>
                    <a:lnTo>
                      <a:pt x="73" y="28"/>
                    </a:lnTo>
                    <a:lnTo>
                      <a:pt x="76" y="28"/>
                    </a:lnTo>
                    <a:lnTo>
                      <a:pt x="76" y="28"/>
                    </a:lnTo>
                    <a:lnTo>
                      <a:pt x="79" y="26"/>
                    </a:lnTo>
                    <a:lnTo>
                      <a:pt x="81" y="26"/>
                    </a:lnTo>
                    <a:lnTo>
                      <a:pt x="82" y="26"/>
                    </a:lnTo>
                    <a:lnTo>
                      <a:pt x="85" y="26"/>
                    </a:lnTo>
                    <a:lnTo>
                      <a:pt x="89" y="23"/>
                    </a:lnTo>
                    <a:lnTo>
                      <a:pt x="90" y="23"/>
                    </a:lnTo>
                    <a:lnTo>
                      <a:pt x="90" y="23"/>
                    </a:lnTo>
                    <a:lnTo>
                      <a:pt x="90" y="23"/>
                    </a:lnTo>
                    <a:lnTo>
                      <a:pt x="92" y="22"/>
                    </a:lnTo>
                    <a:lnTo>
                      <a:pt x="93" y="20"/>
                    </a:lnTo>
                    <a:lnTo>
                      <a:pt x="95" y="19"/>
                    </a:lnTo>
                    <a:lnTo>
                      <a:pt x="95" y="17"/>
                    </a:lnTo>
                    <a:lnTo>
                      <a:pt x="100" y="14"/>
                    </a:lnTo>
                    <a:lnTo>
                      <a:pt x="101" y="14"/>
                    </a:lnTo>
                    <a:lnTo>
                      <a:pt x="101" y="14"/>
                    </a:lnTo>
                    <a:lnTo>
                      <a:pt x="103" y="11"/>
                    </a:lnTo>
                    <a:lnTo>
                      <a:pt x="103" y="11"/>
                    </a:lnTo>
                    <a:lnTo>
                      <a:pt x="104" y="11"/>
                    </a:lnTo>
                    <a:lnTo>
                      <a:pt x="104" y="11"/>
                    </a:lnTo>
                    <a:lnTo>
                      <a:pt x="106" y="9"/>
                    </a:lnTo>
                    <a:lnTo>
                      <a:pt x="106" y="8"/>
                    </a:lnTo>
                    <a:lnTo>
                      <a:pt x="106" y="6"/>
                    </a:lnTo>
                    <a:lnTo>
                      <a:pt x="106" y="6"/>
                    </a:lnTo>
                    <a:lnTo>
                      <a:pt x="106" y="4"/>
                    </a:lnTo>
                    <a:lnTo>
                      <a:pt x="106" y="4"/>
                    </a:lnTo>
                    <a:lnTo>
                      <a:pt x="106" y="4"/>
                    </a:lnTo>
                    <a:lnTo>
                      <a:pt x="109" y="3"/>
                    </a:lnTo>
                    <a:lnTo>
                      <a:pt x="111" y="1"/>
                    </a:lnTo>
                    <a:lnTo>
                      <a:pt x="111" y="1"/>
                    </a:lnTo>
                    <a:lnTo>
                      <a:pt x="111" y="1"/>
                    </a:lnTo>
                    <a:lnTo>
                      <a:pt x="112" y="1"/>
                    </a:lnTo>
                    <a:lnTo>
                      <a:pt x="112" y="1"/>
                    </a:lnTo>
                    <a:lnTo>
                      <a:pt x="114" y="0"/>
                    </a:lnTo>
                    <a:lnTo>
                      <a:pt x="115" y="0"/>
                    </a:lnTo>
                    <a:lnTo>
                      <a:pt x="1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7" name="Freeform 310">
                <a:extLst>
                  <a:ext uri="{FF2B5EF4-FFF2-40B4-BE49-F238E27FC236}">
                    <a16:creationId xmlns:a16="http://schemas.microsoft.com/office/drawing/2014/main" id="{6F341BD4-0335-47CB-92F3-825DAA28A0D0}"/>
                  </a:ext>
                </a:extLst>
              </p:cNvPr>
              <p:cNvSpPr>
                <a:spLocks/>
              </p:cNvSpPr>
              <p:nvPr/>
            </p:nvSpPr>
            <p:spPr bwMode="auto">
              <a:xfrm>
                <a:off x="6110006" y="4269731"/>
                <a:ext cx="534087" cy="524341"/>
              </a:xfrm>
              <a:custGeom>
                <a:avLst/>
                <a:gdLst>
                  <a:gd name="T0" fmla="*/ 214 w 274"/>
                  <a:gd name="T1" fmla="*/ 1 h 269"/>
                  <a:gd name="T2" fmla="*/ 228 w 274"/>
                  <a:gd name="T3" fmla="*/ 11 h 269"/>
                  <a:gd name="T4" fmla="*/ 243 w 274"/>
                  <a:gd name="T5" fmla="*/ 12 h 269"/>
                  <a:gd name="T6" fmla="*/ 260 w 274"/>
                  <a:gd name="T7" fmla="*/ 19 h 269"/>
                  <a:gd name="T8" fmla="*/ 268 w 274"/>
                  <a:gd name="T9" fmla="*/ 25 h 269"/>
                  <a:gd name="T10" fmla="*/ 269 w 274"/>
                  <a:gd name="T11" fmla="*/ 34 h 269"/>
                  <a:gd name="T12" fmla="*/ 274 w 274"/>
                  <a:gd name="T13" fmla="*/ 42 h 269"/>
                  <a:gd name="T14" fmla="*/ 265 w 274"/>
                  <a:gd name="T15" fmla="*/ 53 h 269"/>
                  <a:gd name="T16" fmla="*/ 260 w 274"/>
                  <a:gd name="T17" fmla="*/ 59 h 269"/>
                  <a:gd name="T18" fmla="*/ 252 w 274"/>
                  <a:gd name="T19" fmla="*/ 74 h 269"/>
                  <a:gd name="T20" fmla="*/ 247 w 274"/>
                  <a:gd name="T21" fmla="*/ 85 h 269"/>
                  <a:gd name="T22" fmla="*/ 250 w 274"/>
                  <a:gd name="T23" fmla="*/ 91 h 269"/>
                  <a:gd name="T24" fmla="*/ 243 w 274"/>
                  <a:gd name="T25" fmla="*/ 99 h 269"/>
                  <a:gd name="T26" fmla="*/ 239 w 274"/>
                  <a:gd name="T27" fmla="*/ 110 h 269"/>
                  <a:gd name="T28" fmla="*/ 246 w 274"/>
                  <a:gd name="T29" fmla="*/ 121 h 269"/>
                  <a:gd name="T30" fmla="*/ 244 w 274"/>
                  <a:gd name="T31" fmla="*/ 130 h 269"/>
                  <a:gd name="T32" fmla="*/ 244 w 274"/>
                  <a:gd name="T33" fmla="*/ 138 h 269"/>
                  <a:gd name="T34" fmla="*/ 244 w 274"/>
                  <a:gd name="T35" fmla="*/ 148 h 269"/>
                  <a:gd name="T36" fmla="*/ 247 w 274"/>
                  <a:gd name="T37" fmla="*/ 159 h 269"/>
                  <a:gd name="T38" fmla="*/ 249 w 274"/>
                  <a:gd name="T39" fmla="*/ 168 h 269"/>
                  <a:gd name="T40" fmla="*/ 257 w 274"/>
                  <a:gd name="T41" fmla="*/ 178 h 269"/>
                  <a:gd name="T42" fmla="*/ 261 w 274"/>
                  <a:gd name="T43" fmla="*/ 189 h 269"/>
                  <a:gd name="T44" fmla="*/ 249 w 274"/>
                  <a:gd name="T45" fmla="*/ 197 h 269"/>
                  <a:gd name="T46" fmla="*/ 235 w 274"/>
                  <a:gd name="T47" fmla="*/ 208 h 269"/>
                  <a:gd name="T48" fmla="*/ 236 w 274"/>
                  <a:gd name="T49" fmla="*/ 230 h 269"/>
                  <a:gd name="T50" fmla="*/ 236 w 274"/>
                  <a:gd name="T51" fmla="*/ 247 h 269"/>
                  <a:gd name="T52" fmla="*/ 249 w 274"/>
                  <a:gd name="T53" fmla="*/ 252 h 269"/>
                  <a:gd name="T54" fmla="*/ 254 w 274"/>
                  <a:gd name="T55" fmla="*/ 269 h 269"/>
                  <a:gd name="T56" fmla="*/ 246 w 274"/>
                  <a:gd name="T57" fmla="*/ 269 h 269"/>
                  <a:gd name="T58" fmla="*/ 235 w 274"/>
                  <a:gd name="T59" fmla="*/ 260 h 269"/>
                  <a:gd name="T60" fmla="*/ 220 w 274"/>
                  <a:gd name="T61" fmla="*/ 252 h 269"/>
                  <a:gd name="T62" fmla="*/ 213 w 274"/>
                  <a:gd name="T63" fmla="*/ 247 h 269"/>
                  <a:gd name="T64" fmla="*/ 194 w 274"/>
                  <a:gd name="T65" fmla="*/ 245 h 269"/>
                  <a:gd name="T66" fmla="*/ 187 w 274"/>
                  <a:gd name="T67" fmla="*/ 238 h 269"/>
                  <a:gd name="T68" fmla="*/ 175 w 274"/>
                  <a:gd name="T69" fmla="*/ 238 h 269"/>
                  <a:gd name="T70" fmla="*/ 168 w 274"/>
                  <a:gd name="T71" fmla="*/ 233 h 269"/>
                  <a:gd name="T72" fmla="*/ 148 w 274"/>
                  <a:gd name="T73" fmla="*/ 234 h 269"/>
                  <a:gd name="T74" fmla="*/ 145 w 274"/>
                  <a:gd name="T75" fmla="*/ 228 h 269"/>
                  <a:gd name="T76" fmla="*/ 140 w 274"/>
                  <a:gd name="T77" fmla="*/ 200 h 269"/>
                  <a:gd name="T78" fmla="*/ 126 w 274"/>
                  <a:gd name="T79" fmla="*/ 179 h 269"/>
                  <a:gd name="T80" fmla="*/ 107 w 274"/>
                  <a:gd name="T81" fmla="*/ 176 h 269"/>
                  <a:gd name="T82" fmla="*/ 96 w 274"/>
                  <a:gd name="T83" fmla="*/ 190 h 269"/>
                  <a:gd name="T84" fmla="*/ 77 w 274"/>
                  <a:gd name="T85" fmla="*/ 192 h 269"/>
                  <a:gd name="T86" fmla="*/ 66 w 274"/>
                  <a:gd name="T87" fmla="*/ 173 h 269"/>
                  <a:gd name="T88" fmla="*/ 58 w 274"/>
                  <a:gd name="T89" fmla="*/ 160 h 269"/>
                  <a:gd name="T90" fmla="*/ 22 w 274"/>
                  <a:gd name="T91" fmla="*/ 159 h 269"/>
                  <a:gd name="T92" fmla="*/ 4 w 274"/>
                  <a:gd name="T93" fmla="*/ 162 h 269"/>
                  <a:gd name="T94" fmla="*/ 4 w 274"/>
                  <a:gd name="T95" fmla="*/ 149 h 269"/>
                  <a:gd name="T96" fmla="*/ 12 w 274"/>
                  <a:gd name="T97" fmla="*/ 141 h 269"/>
                  <a:gd name="T98" fmla="*/ 20 w 274"/>
                  <a:gd name="T99" fmla="*/ 143 h 269"/>
                  <a:gd name="T100" fmla="*/ 26 w 274"/>
                  <a:gd name="T101" fmla="*/ 138 h 269"/>
                  <a:gd name="T102" fmla="*/ 31 w 274"/>
                  <a:gd name="T103" fmla="*/ 145 h 269"/>
                  <a:gd name="T104" fmla="*/ 44 w 274"/>
                  <a:gd name="T105" fmla="*/ 137 h 269"/>
                  <a:gd name="T106" fmla="*/ 56 w 274"/>
                  <a:gd name="T107" fmla="*/ 111 h 269"/>
                  <a:gd name="T108" fmla="*/ 71 w 274"/>
                  <a:gd name="T109" fmla="*/ 91 h 269"/>
                  <a:gd name="T110" fmla="*/ 83 w 274"/>
                  <a:gd name="T111" fmla="*/ 53 h 269"/>
                  <a:gd name="T112" fmla="*/ 91 w 274"/>
                  <a:gd name="T113" fmla="*/ 17 h 269"/>
                  <a:gd name="T114" fmla="*/ 112 w 274"/>
                  <a:gd name="T115" fmla="*/ 4 h 269"/>
                  <a:gd name="T116" fmla="*/ 132 w 274"/>
                  <a:gd name="T117" fmla="*/ 14 h 269"/>
                  <a:gd name="T118" fmla="*/ 153 w 274"/>
                  <a:gd name="T119" fmla="*/ 8 h 269"/>
                  <a:gd name="T120" fmla="*/ 175 w 274"/>
                  <a:gd name="T121" fmla="*/ 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269">
                    <a:moveTo>
                      <a:pt x="192" y="0"/>
                    </a:moveTo>
                    <a:lnTo>
                      <a:pt x="195" y="0"/>
                    </a:lnTo>
                    <a:lnTo>
                      <a:pt x="197" y="0"/>
                    </a:lnTo>
                    <a:lnTo>
                      <a:pt x="202" y="1"/>
                    </a:lnTo>
                    <a:lnTo>
                      <a:pt x="208" y="3"/>
                    </a:lnTo>
                    <a:lnTo>
                      <a:pt x="209" y="3"/>
                    </a:lnTo>
                    <a:lnTo>
                      <a:pt x="211" y="3"/>
                    </a:lnTo>
                    <a:lnTo>
                      <a:pt x="211" y="3"/>
                    </a:lnTo>
                    <a:lnTo>
                      <a:pt x="214" y="1"/>
                    </a:lnTo>
                    <a:lnTo>
                      <a:pt x="214" y="1"/>
                    </a:lnTo>
                    <a:lnTo>
                      <a:pt x="214" y="1"/>
                    </a:lnTo>
                    <a:lnTo>
                      <a:pt x="219" y="1"/>
                    </a:lnTo>
                    <a:lnTo>
                      <a:pt x="219" y="3"/>
                    </a:lnTo>
                    <a:lnTo>
                      <a:pt x="220" y="4"/>
                    </a:lnTo>
                    <a:lnTo>
                      <a:pt x="222" y="6"/>
                    </a:lnTo>
                    <a:lnTo>
                      <a:pt x="224" y="8"/>
                    </a:lnTo>
                    <a:lnTo>
                      <a:pt x="224" y="8"/>
                    </a:lnTo>
                    <a:lnTo>
                      <a:pt x="225" y="9"/>
                    </a:lnTo>
                    <a:lnTo>
                      <a:pt x="225" y="9"/>
                    </a:lnTo>
                    <a:lnTo>
                      <a:pt x="227" y="9"/>
                    </a:lnTo>
                    <a:lnTo>
                      <a:pt x="227" y="11"/>
                    </a:lnTo>
                    <a:lnTo>
                      <a:pt x="228" y="11"/>
                    </a:lnTo>
                    <a:lnTo>
                      <a:pt x="228" y="12"/>
                    </a:lnTo>
                    <a:lnTo>
                      <a:pt x="230" y="12"/>
                    </a:lnTo>
                    <a:lnTo>
                      <a:pt x="231" y="12"/>
                    </a:lnTo>
                    <a:lnTo>
                      <a:pt x="231" y="14"/>
                    </a:lnTo>
                    <a:lnTo>
                      <a:pt x="233" y="14"/>
                    </a:lnTo>
                    <a:lnTo>
                      <a:pt x="233" y="14"/>
                    </a:lnTo>
                    <a:lnTo>
                      <a:pt x="235" y="12"/>
                    </a:lnTo>
                    <a:lnTo>
                      <a:pt x="236" y="11"/>
                    </a:lnTo>
                    <a:lnTo>
                      <a:pt x="238" y="11"/>
                    </a:lnTo>
                    <a:lnTo>
                      <a:pt x="241" y="11"/>
                    </a:lnTo>
                    <a:lnTo>
                      <a:pt x="243" y="12"/>
                    </a:lnTo>
                    <a:lnTo>
                      <a:pt x="244" y="12"/>
                    </a:lnTo>
                    <a:lnTo>
                      <a:pt x="246" y="12"/>
                    </a:lnTo>
                    <a:lnTo>
                      <a:pt x="247" y="11"/>
                    </a:lnTo>
                    <a:lnTo>
                      <a:pt x="249" y="9"/>
                    </a:lnTo>
                    <a:lnTo>
                      <a:pt x="250" y="9"/>
                    </a:lnTo>
                    <a:lnTo>
                      <a:pt x="252" y="9"/>
                    </a:lnTo>
                    <a:lnTo>
                      <a:pt x="254" y="11"/>
                    </a:lnTo>
                    <a:lnTo>
                      <a:pt x="255" y="14"/>
                    </a:lnTo>
                    <a:lnTo>
                      <a:pt x="255" y="14"/>
                    </a:lnTo>
                    <a:lnTo>
                      <a:pt x="257" y="15"/>
                    </a:lnTo>
                    <a:lnTo>
                      <a:pt x="260" y="19"/>
                    </a:lnTo>
                    <a:lnTo>
                      <a:pt x="263" y="20"/>
                    </a:lnTo>
                    <a:lnTo>
                      <a:pt x="263" y="20"/>
                    </a:lnTo>
                    <a:lnTo>
                      <a:pt x="265" y="22"/>
                    </a:lnTo>
                    <a:lnTo>
                      <a:pt x="265" y="22"/>
                    </a:lnTo>
                    <a:lnTo>
                      <a:pt x="265" y="23"/>
                    </a:lnTo>
                    <a:lnTo>
                      <a:pt x="265" y="23"/>
                    </a:lnTo>
                    <a:lnTo>
                      <a:pt x="266" y="23"/>
                    </a:lnTo>
                    <a:lnTo>
                      <a:pt x="266" y="23"/>
                    </a:lnTo>
                    <a:lnTo>
                      <a:pt x="268" y="23"/>
                    </a:lnTo>
                    <a:lnTo>
                      <a:pt x="268" y="25"/>
                    </a:lnTo>
                    <a:lnTo>
                      <a:pt x="268" y="25"/>
                    </a:lnTo>
                    <a:lnTo>
                      <a:pt x="269" y="25"/>
                    </a:lnTo>
                    <a:lnTo>
                      <a:pt x="269" y="26"/>
                    </a:lnTo>
                    <a:lnTo>
                      <a:pt x="269" y="26"/>
                    </a:lnTo>
                    <a:lnTo>
                      <a:pt x="269" y="28"/>
                    </a:lnTo>
                    <a:lnTo>
                      <a:pt x="268" y="28"/>
                    </a:lnTo>
                    <a:lnTo>
                      <a:pt x="268" y="30"/>
                    </a:lnTo>
                    <a:lnTo>
                      <a:pt x="268" y="31"/>
                    </a:lnTo>
                    <a:lnTo>
                      <a:pt x="268" y="33"/>
                    </a:lnTo>
                    <a:lnTo>
                      <a:pt x="268" y="33"/>
                    </a:lnTo>
                    <a:lnTo>
                      <a:pt x="269" y="33"/>
                    </a:lnTo>
                    <a:lnTo>
                      <a:pt x="269" y="34"/>
                    </a:lnTo>
                    <a:lnTo>
                      <a:pt x="269" y="34"/>
                    </a:lnTo>
                    <a:lnTo>
                      <a:pt x="268" y="37"/>
                    </a:lnTo>
                    <a:lnTo>
                      <a:pt x="268" y="39"/>
                    </a:lnTo>
                    <a:lnTo>
                      <a:pt x="268" y="41"/>
                    </a:lnTo>
                    <a:lnTo>
                      <a:pt x="268" y="41"/>
                    </a:lnTo>
                    <a:lnTo>
                      <a:pt x="271" y="41"/>
                    </a:lnTo>
                    <a:lnTo>
                      <a:pt x="271" y="41"/>
                    </a:lnTo>
                    <a:lnTo>
                      <a:pt x="271" y="42"/>
                    </a:lnTo>
                    <a:lnTo>
                      <a:pt x="272" y="42"/>
                    </a:lnTo>
                    <a:lnTo>
                      <a:pt x="272" y="42"/>
                    </a:lnTo>
                    <a:lnTo>
                      <a:pt x="274" y="42"/>
                    </a:lnTo>
                    <a:lnTo>
                      <a:pt x="274" y="44"/>
                    </a:lnTo>
                    <a:lnTo>
                      <a:pt x="274" y="44"/>
                    </a:lnTo>
                    <a:lnTo>
                      <a:pt x="274" y="44"/>
                    </a:lnTo>
                    <a:lnTo>
                      <a:pt x="274" y="44"/>
                    </a:lnTo>
                    <a:lnTo>
                      <a:pt x="274" y="45"/>
                    </a:lnTo>
                    <a:lnTo>
                      <a:pt x="271" y="47"/>
                    </a:lnTo>
                    <a:lnTo>
                      <a:pt x="269" y="48"/>
                    </a:lnTo>
                    <a:lnTo>
                      <a:pt x="269" y="48"/>
                    </a:lnTo>
                    <a:lnTo>
                      <a:pt x="266" y="52"/>
                    </a:lnTo>
                    <a:lnTo>
                      <a:pt x="266" y="52"/>
                    </a:lnTo>
                    <a:lnTo>
                      <a:pt x="265" y="53"/>
                    </a:lnTo>
                    <a:lnTo>
                      <a:pt x="265" y="53"/>
                    </a:lnTo>
                    <a:lnTo>
                      <a:pt x="263" y="55"/>
                    </a:lnTo>
                    <a:lnTo>
                      <a:pt x="263" y="55"/>
                    </a:lnTo>
                    <a:lnTo>
                      <a:pt x="261" y="56"/>
                    </a:lnTo>
                    <a:lnTo>
                      <a:pt x="261" y="58"/>
                    </a:lnTo>
                    <a:lnTo>
                      <a:pt x="263" y="58"/>
                    </a:lnTo>
                    <a:lnTo>
                      <a:pt x="263" y="58"/>
                    </a:lnTo>
                    <a:lnTo>
                      <a:pt x="263" y="58"/>
                    </a:lnTo>
                    <a:lnTo>
                      <a:pt x="263" y="58"/>
                    </a:lnTo>
                    <a:lnTo>
                      <a:pt x="261" y="58"/>
                    </a:lnTo>
                    <a:lnTo>
                      <a:pt x="260" y="59"/>
                    </a:lnTo>
                    <a:lnTo>
                      <a:pt x="260" y="61"/>
                    </a:lnTo>
                    <a:lnTo>
                      <a:pt x="257" y="63"/>
                    </a:lnTo>
                    <a:lnTo>
                      <a:pt x="255" y="64"/>
                    </a:lnTo>
                    <a:lnTo>
                      <a:pt x="255" y="64"/>
                    </a:lnTo>
                    <a:lnTo>
                      <a:pt x="255" y="66"/>
                    </a:lnTo>
                    <a:lnTo>
                      <a:pt x="255" y="69"/>
                    </a:lnTo>
                    <a:lnTo>
                      <a:pt x="255" y="69"/>
                    </a:lnTo>
                    <a:lnTo>
                      <a:pt x="254" y="72"/>
                    </a:lnTo>
                    <a:lnTo>
                      <a:pt x="254" y="74"/>
                    </a:lnTo>
                    <a:lnTo>
                      <a:pt x="254" y="74"/>
                    </a:lnTo>
                    <a:lnTo>
                      <a:pt x="252" y="74"/>
                    </a:lnTo>
                    <a:lnTo>
                      <a:pt x="252" y="77"/>
                    </a:lnTo>
                    <a:lnTo>
                      <a:pt x="252" y="77"/>
                    </a:lnTo>
                    <a:lnTo>
                      <a:pt x="252" y="77"/>
                    </a:lnTo>
                    <a:lnTo>
                      <a:pt x="252" y="77"/>
                    </a:lnTo>
                    <a:lnTo>
                      <a:pt x="250" y="77"/>
                    </a:lnTo>
                    <a:lnTo>
                      <a:pt x="249" y="78"/>
                    </a:lnTo>
                    <a:lnTo>
                      <a:pt x="247" y="80"/>
                    </a:lnTo>
                    <a:lnTo>
                      <a:pt x="247" y="82"/>
                    </a:lnTo>
                    <a:lnTo>
                      <a:pt x="247" y="83"/>
                    </a:lnTo>
                    <a:lnTo>
                      <a:pt x="247" y="83"/>
                    </a:lnTo>
                    <a:lnTo>
                      <a:pt x="247" y="85"/>
                    </a:lnTo>
                    <a:lnTo>
                      <a:pt x="247" y="85"/>
                    </a:lnTo>
                    <a:lnTo>
                      <a:pt x="249" y="85"/>
                    </a:lnTo>
                    <a:lnTo>
                      <a:pt x="249" y="85"/>
                    </a:lnTo>
                    <a:lnTo>
                      <a:pt x="252" y="83"/>
                    </a:lnTo>
                    <a:lnTo>
                      <a:pt x="252" y="83"/>
                    </a:lnTo>
                    <a:lnTo>
                      <a:pt x="252" y="83"/>
                    </a:lnTo>
                    <a:lnTo>
                      <a:pt x="250" y="85"/>
                    </a:lnTo>
                    <a:lnTo>
                      <a:pt x="250" y="86"/>
                    </a:lnTo>
                    <a:lnTo>
                      <a:pt x="250" y="88"/>
                    </a:lnTo>
                    <a:lnTo>
                      <a:pt x="250" y="89"/>
                    </a:lnTo>
                    <a:lnTo>
                      <a:pt x="250" y="91"/>
                    </a:lnTo>
                    <a:lnTo>
                      <a:pt x="250" y="94"/>
                    </a:lnTo>
                    <a:lnTo>
                      <a:pt x="250" y="96"/>
                    </a:lnTo>
                    <a:lnTo>
                      <a:pt x="250" y="96"/>
                    </a:lnTo>
                    <a:lnTo>
                      <a:pt x="249" y="96"/>
                    </a:lnTo>
                    <a:lnTo>
                      <a:pt x="247" y="97"/>
                    </a:lnTo>
                    <a:lnTo>
                      <a:pt x="247" y="97"/>
                    </a:lnTo>
                    <a:lnTo>
                      <a:pt x="246" y="99"/>
                    </a:lnTo>
                    <a:lnTo>
                      <a:pt x="246" y="99"/>
                    </a:lnTo>
                    <a:lnTo>
                      <a:pt x="244" y="99"/>
                    </a:lnTo>
                    <a:lnTo>
                      <a:pt x="243" y="99"/>
                    </a:lnTo>
                    <a:lnTo>
                      <a:pt x="243" y="99"/>
                    </a:lnTo>
                    <a:lnTo>
                      <a:pt x="243" y="102"/>
                    </a:lnTo>
                    <a:lnTo>
                      <a:pt x="241" y="104"/>
                    </a:lnTo>
                    <a:lnTo>
                      <a:pt x="241" y="105"/>
                    </a:lnTo>
                    <a:lnTo>
                      <a:pt x="241" y="107"/>
                    </a:lnTo>
                    <a:lnTo>
                      <a:pt x="239" y="107"/>
                    </a:lnTo>
                    <a:lnTo>
                      <a:pt x="241" y="107"/>
                    </a:lnTo>
                    <a:lnTo>
                      <a:pt x="241" y="107"/>
                    </a:lnTo>
                    <a:lnTo>
                      <a:pt x="241" y="108"/>
                    </a:lnTo>
                    <a:lnTo>
                      <a:pt x="239" y="110"/>
                    </a:lnTo>
                    <a:lnTo>
                      <a:pt x="239" y="110"/>
                    </a:lnTo>
                    <a:lnTo>
                      <a:pt x="239" y="110"/>
                    </a:lnTo>
                    <a:lnTo>
                      <a:pt x="239" y="110"/>
                    </a:lnTo>
                    <a:lnTo>
                      <a:pt x="241" y="111"/>
                    </a:lnTo>
                    <a:lnTo>
                      <a:pt x="241" y="113"/>
                    </a:lnTo>
                    <a:lnTo>
                      <a:pt x="241" y="113"/>
                    </a:lnTo>
                    <a:lnTo>
                      <a:pt x="243" y="115"/>
                    </a:lnTo>
                    <a:lnTo>
                      <a:pt x="243" y="115"/>
                    </a:lnTo>
                    <a:lnTo>
                      <a:pt x="243" y="116"/>
                    </a:lnTo>
                    <a:lnTo>
                      <a:pt x="243" y="116"/>
                    </a:lnTo>
                    <a:lnTo>
                      <a:pt x="244" y="118"/>
                    </a:lnTo>
                    <a:lnTo>
                      <a:pt x="246" y="119"/>
                    </a:lnTo>
                    <a:lnTo>
                      <a:pt x="246" y="121"/>
                    </a:lnTo>
                    <a:lnTo>
                      <a:pt x="246" y="123"/>
                    </a:lnTo>
                    <a:lnTo>
                      <a:pt x="246" y="123"/>
                    </a:lnTo>
                    <a:lnTo>
                      <a:pt x="244" y="123"/>
                    </a:lnTo>
                    <a:lnTo>
                      <a:pt x="244" y="124"/>
                    </a:lnTo>
                    <a:lnTo>
                      <a:pt x="244" y="124"/>
                    </a:lnTo>
                    <a:lnTo>
                      <a:pt x="244" y="124"/>
                    </a:lnTo>
                    <a:lnTo>
                      <a:pt x="244" y="126"/>
                    </a:lnTo>
                    <a:lnTo>
                      <a:pt x="244" y="127"/>
                    </a:lnTo>
                    <a:lnTo>
                      <a:pt x="244" y="129"/>
                    </a:lnTo>
                    <a:lnTo>
                      <a:pt x="244" y="129"/>
                    </a:lnTo>
                    <a:lnTo>
                      <a:pt x="244" y="130"/>
                    </a:lnTo>
                    <a:lnTo>
                      <a:pt x="244" y="130"/>
                    </a:lnTo>
                    <a:lnTo>
                      <a:pt x="244" y="130"/>
                    </a:lnTo>
                    <a:lnTo>
                      <a:pt x="244" y="132"/>
                    </a:lnTo>
                    <a:lnTo>
                      <a:pt x="243" y="134"/>
                    </a:lnTo>
                    <a:lnTo>
                      <a:pt x="243" y="135"/>
                    </a:lnTo>
                    <a:lnTo>
                      <a:pt x="244" y="135"/>
                    </a:lnTo>
                    <a:lnTo>
                      <a:pt x="243" y="137"/>
                    </a:lnTo>
                    <a:lnTo>
                      <a:pt x="243" y="137"/>
                    </a:lnTo>
                    <a:lnTo>
                      <a:pt x="243" y="137"/>
                    </a:lnTo>
                    <a:lnTo>
                      <a:pt x="244" y="138"/>
                    </a:lnTo>
                    <a:lnTo>
                      <a:pt x="244" y="138"/>
                    </a:lnTo>
                    <a:lnTo>
                      <a:pt x="246" y="135"/>
                    </a:lnTo>
                    <a:lnTo>
                      <a:pt x="246" y="134"/>
                    </a:lnTo>
                    <a:lnTo>
                      <a:pt x="246" y="134"/>
                    </a:lnTo>
                    <a:lnTo>
                      <a:pt x="246" y="134"/>
                    </a:lnTo>
                    <a:lnTo>
                      <a:pt x="246" y="138"/>
                    </a:lnTo>
                    <a:lnTo>
                      <a:pt x="246" y="140"/>
                    </a:lnTo>
                    <a:lnTo>
                      <a:pt x="244" y="140"/>
                    </a:lnTo>
                    <a:lnTo>
                      <a:pt x="244" y="140"/>
                    </a:lnTo>
                    <a:lnTo>
                      <a:pt x="244" y="141"/>
                    </a:lnTo>
                    <a:lnTo>
                      <a:pt x="244" y="143"/>
                    </a:lnTo>
                    <a:lnTo>
                      <a:pt x="244" y="148"/>
                    </a:lnTo>
                    <a:lnTo>
                      <a:pt x="244" y="148"/>
                    </a:lnTo>
                    <a:lnTo>
                      <a:pt x="244" y="149"/>
                    </a:lnTo>
                    <a:lnTo>
                      <a:pt x="244" y="151"/>
                    </a:lnTo>
                    <a:lnTo>
                      <a:pt x="246" y="152"/>
                    </a:lnTo>
                    <a:lnTo>
                      <a:pt x="247" y="156"/>
                    </a:lnTo>
                    <a:lnTo>
                      <a:pt x="247" y="156"/>
                    </a:lnTo>
                    <a:lnTo>
                      <a:pt x="247" y="156"/>
                    </a:lnTo>
                    <a:lnTo>
                      <a:pt x="247" y="157"/>
                    </a:lnTo>
                    <a:lnTo>
                      <a:pt x="247" y="157"/>
                    </a:lnTo>
                    <a:lnTo>
                      <a:pt x="247" y="159"/>
                    </a:lnTo>
                    <a:lnTo>
                      <a:pt x="247" y="159"/>
                    </a:lnTo>
                    <a:lnTo>
                      <a:pt x="246" y="160"/>
                    </a:lnTo>
                    <a:lnTo>
                      <a:pt x="244" y="160"/>
                    </a:lnTo>
                    <a:lnTo>
                      <a:pt x="244" y="160"/>
                    </a:lnTo>
                    <a:lnTo>
                      <a:pt x="244" y="162"/>
                    </a:lnTo>
                    <a:lnTo>
                      <a:pt x="246" y="163"/>
                    </a:lnTo>
                    <a:lnTo>
                      <a:pt x="246" y="163"/>
                    </a:lnTo>
                    <a:lnTo>
                      <a:pt x="246" y="163"/>
                    </a:lnTo>
                    <a:lnTo>
                      <a:pt x="246" y="163"/>
                    </a:lnTo>
                    <a:lnTo>
                      <a:pt x="247" y="165"/>
                    </a:lnTo>
                    <a:lnTo>
                      <a:pt x="249" y="168"/>
                    </a:lnTo>
                    <a:lnTo>
                      <a:pt x="249" y="168"/>
                    </a:lnTo>
                    <a:lnTo>
                      <a:pt x="249" y="168"/>
                    </a:lnTo>
                    <a:lnTo>
                      <a:pt x="249" y="168"/>
                    </a:lnTo>
                    <a:lnTo>
                      <a:pt x="249" y="170"/>
                    </a:lnTo>
                    <a:lnTo>
                      <a:pt x="249" y="171"/>
                    </a:lnTo>
                    <a:lnTo>
                      <a:pt x="249" y="171"/>
                    </a:lnTo>
                    <a:lnTo>
                      <a:pt x="250" y="173"/>
                    </a:lnTo>
                    <a:lnTo>
                      <a:pt x="250" y="173"/>
                    </a:lnTo>
                    <a:lnTo>
                      <a:pt x="254" y="176"/>
                    </a:lnTo>
                    <a:lnTo>
                      <a:pt x="254" y="176"/>
                    </a:lnTo>
                    <a:lnTo>
                      <a:pt x="255" y="178"/>
                    </a:lnTo>
                    <a:lnTo>
                      <a:pt x="257" y="178"/>
                    </a:lnTo>
                    <a:lnTo>
                      <a:pt x="258" y="179"/>
                    </a:lnTo>
                    <a:lnTo>
                      <a:pt x="258" y="181"/>
                    </a:lnTo>
                    <a:lnTo>
                      <a:pt x="260" y="182"/>
                    </a:lnTo>
                    <a:lnTo>
                      <a:pt x="260" y="184"/>
                    </a:lnTo>
                    <a:lnTo>
                      <a:pt x="260" y="184"/>
                    </a:lnTo>
                    <a:lnTo>
                      <a:pt x="260" y="186"/>
                    </a:lnTo>
                    <a:lnTo>
                      <a:pt x="260" y="187"/>
                    </a:lnTo>
                    <a:lnTo>
                      <a:pt x="260" y="189"/>
                    </a:lnTo>
                    <a:lnTo>
                      <a:pt x="261" y="189"/>
                    </a:lnTo>
                    <a:lnTo>
                      <a:pt x="261" y="189"/>
                    </a:lnTo>
                    <a:lnTo>
                      <a:pt x="261" y="189"/>
                    </a:lnTo>
                    <a:lnTo>
                      <a:pt x="263" y="190"/>
                    </a:lnTo>
                    <a:lnTo>
                      <a:pt x="263" y="190"/>
                    </a:lnTo>
                    <a:lnTo>
                      <a:pt x="263" y="190"/>
                    </a:lnTo>
                    <a:lnTo>
                      <a:pt x="265" y="192"/>
                    </a:lnTo>
                    <a:lnTo>
                      <a:pt x="265" y="192"/>
                    </a:lnTo>
                    <a:lnTo>
                      <a:pt x="265" y="193"/>
                    </a:lnTo>
                    <a:lnTo>
                      <a:pt x="265" y="193"/>
                    </a:lnTo>
                    <a:lnTo>
                      <a:pt x="261" y="193"/>
                    </a:lnTo>
                    <a:lnTo>
                      <a:pt x="257" y="195"/>
                    </a:lnTo>
                    <a:lnTo>
                      <a:pt x="254" y="195"/>
                    </a:lnTo>
                    <a:lnTo>
                      <a:pt x="249" y="197"/>
                    </a:lnTo>
                    <a:lnTo>
                      <a:pt x="246" y="197"/>
                    </a:lnTo>
                    <a:lnTo>
                      <a:pt x="241" y="197"/>
                    </a:lnTo>
                    <a:lnTo>
                      <a:pt x="241" y="198"/>
                    </a:lnTo>
                    <a:lnTo>
                      <a:pt x="241" y="198"/>
                    </a:lnTo>
                    <a:lnTo>
                      <a:pt x="241" y="200"/>
                    </a:lnTo>
                    <a:lnTo>
                      <a:pt x="239" y="201"/>
                    </a:lnTo>
                    <a:lnTo>
                      <a:pt x="239" y="203"/>
                    </a:lnTo>
                    <a:lnTo>
                      <a:pt x="238" y="204"/>
                    </a:lnTo>
                    <a:lnTo>
                      <a:pt x="238" y="204"/>
                    </a:lnTo>
                    <a:lnTo>
                      <a:pt x="236" y="206"/>
                    </a:lnTo>
                    <a:lnTo>
                      <a:pt x="235" y="208"/>
                    </a:lnTo>
                    <a:lnTo>
                      <a:pt x="233" y="208"/>
                    </a:lnTo>
                    <a:lnTo>
                      <a:pt x="233" y="209"/>
                    </a:lnTo>
                    <a:lnTo>
                      <a:pt x="235" y="212"/>
                    </a:lnTo>
                    <a:lnTo>
                      <a:pt x="236" y="214"/>
                    </a:lnTo>
                    <a:lnTo>
                      <a:pt x="236" y="217"/>
                    </a:lnTo>
                    <a:lnTo>
                      <a:pt x="236" y="219"/>
                    </a:lnTo>
                    <a:lnTo>
                      <a:pt x="236" y="220"/>
                    </a:lnTo>
                    <a:lnTo>
                      <a:pt x="236" y="223"/>
                    </a:lnTo>
                    <a:lnTo>
                      <a:pt x="236" y="225"/>
                    </a:lnTo>
                    <a:lnTo>
                      <a:pt x="236" y="226"/>
                    </a:lnTo>
                    <a:lnTo>
                      <a:pt x="236" y="230"/>
                    </a:lnTo>
                    <a:lnTo>
                      <a:pt x="235" y="231"/>
                    </a:lnTo>
                    <a:lnTo>
                      <a:pt x="235" y="233"/>
                    </a:lnTo>
                    <a:lnTo>
                      <a:pt x="235" y="236"/>
                    </a:lnTo>
                    <a:lnTo>
                      <a:pt x="233" y="239"/>
                    </a:lnTo>
                    <a:lnTo>
                      <a:pt x="233" y="241"/>
                    </a:lnTo>
                    <a:lnTo>
                      <a:pt x="233" y="242"/>
                    </a:lnTo>
                    <a:lnTo>
                      <a:pt x="233" y="242"/>
                    </a:lnTo>
                    <a:lnTo>
                      <a:pt x="233" y="244"/>
                    </a:lnTo>
                    <a:lnTo>
                      <a:pt x="235" y="245"/>
                    </a:lnTo>
                    <a:lnTo>
                      <a:pt x="235" y="247"/>
                    </a:lnTo>
                    <a:lnTo>
                      <a:pt x="236" y="247"/>
                    </a:lnTo>
                    <a:lnTo>
                      <a:pt x="239" y="249"/>
                    </a:lnTo>
                    <a:lnTo>
                      <a:pt x="239" y="250"/>
                    </a:lnTo>
                    <a:lnTo>
                      <a:pt x="241" y="252"/>
                    </a:lnTo>
                    <a:lnTo>
                      <a:pt x="243" y="253"/>
                    </a:lnTo>
                    <a:lnTo>
                      <a:pt x="244" y="253"/>
                    </a:lnTo>
                    <a:lnTo>
                      <a:pt x="247" y="255"/>
                    </a:lnTo>
                    <a:lnTo>
                      <a:pt x="249" y="255"/>
                    </a:lnTo>
                    <a:lnTo>
                      <a:pt x="249" y="255"/>
                    </a:lnTo>
                    <a:lnTo>
                      <a:pt x="249" y="253"/>
                    </a:lnTo>
                    <a:lnTo>
                      <a:pt x="249" y="253"/>
                    </a:lnTo>
                    <a:lnTo>
                      <a:pt x="249" y="252"/>
                    </a:lnTo>
                    <a:lnTo>
                      <a:pt x="249" y="252"/>
                    </a:lnTo>
                    <a:lnTo>
                      <a:pt x="250" y="252"/>
                    </a:lnTo>
                    <a:lnTo>
                      <a:pt x="252" y="252"/>
                    </a:lnTo>
                    <a:lnTo>
                      <a:pt x="254" y="250"/>
                    </a:lnTo>
                    <a:lnTo>
                      <a:pt x="254" y="250"/>
                    </a:lnTo>
                    <a:lnTo>
                      <a:pt x="254" y="258"/>
                    </a:lnTo>
                    <a:lnTo>
                      <a:pt x="254" y="261"/>
                    </a:lnTo>
                    <a:lnTo>
                      <a:pt x="254" y="263"/>
                    </a:lnTo>
                    <a:lnTo>
                      <a:pt x="254" y="266"/>
                    </a:lnTo>
                    <a:lnTo>
                      <a:pt x="254" y="269"/>
                    </a:lnTo>
                    <a:lnTo>
                      <a:pt x="254" y="269"/>
                    </a:lnTo>
                    <a:lnTo>
                      <a:pt x="254" y="269"/>
                    </a:lnTo>
                    <a:lnTo>
                      <a:pt x="252" y="269"/>
                    </a:lnTo>
                    <a:lnTo>
                      <a:pt x="252" y="269"/>
                    </a:lnTo>
                    <a:lnTo>
                      <a:pt x="252" y="269"/>
                    </a:lnTo>
                    <a:lnTo>
                      <a:pt x="250" y="267"/>
                    </a:lnTo>
                    <a:lnTo>
                      <a:pt x="250" y="267"/>
                    </a:lnTo>
                    <a:lnTo>
                      <a:pt x="250" y="266"/>
                    </a:lnTo>
                    <a:lnTo>
                      <a:pt x="249" y="267"/>
                    </a:lnTo>
                    <a:lnTo>
                      <a:pt x="247" y="267"/>
                    </a:lnTo>
                    <a:lnTo>
                      <a:pt x="246" y="269"/>
                    </a:lnTo>
                    <a:lnTo>
                      <a:pt x="246" y="269"/>
                    </a:lnTo>
                    <a:lnTo>
                      <a:pt x="244" y="269"/>
                    </a:lnTo>
                    <a:lnTo>
                      <a:pt x="243" y="269"/>
                    </a:lnTo>
                    <a:lnTo>
                      <a:pt x="241" y="267"/>
                    </a:lnTo>
                    <a:lnTo>
                      <a:pt x="241" y="266"/>
                    </a:lnTo>
                    <a:lnTo>
                      <a:pt x="239" y="264"/>
                    </a:lnTo>
                    <a:lnTo>
                      <a:pt x="239" y="263"/>
                    </a:lnTo>
                    <a:lnTo>
                      <a:pt x="238" y="261"/>
                    </a:lnTo>
                    <a:lnTo>
                      <a:pt x="238" y="261"/>
                    </a:lnTo>
                    <a:lnTo>
                      <a:pt x="236" y="261"/>
                    </a:lnTo>
                    <a:lnTo>
                      <a:pt x="236" y="261"/>
                    </a:lnTo>
                    <a:lnTo>
                      <a:pt x="235" y="260"/>
                    </a:lnTo>
                    <a:lnTo>
                      <a:pt x="235" y="258"/>
                    </a:lnTo>
                    <a:lnTo>
                      <a:pt x="235" y="256"/>
                    </a:lnTo>
                    <a:lnTo>
                      <a:pt x="233" y="256"/>
                    </a:lnTo>
                    <a:lnTo>
                      <a:pt x="233" y="255"/>
                    </a:lnTo>
                    <a:lnTo>
                      <a:pt x="231" y="255"/>
                    </a:lnTo>
                    <a:lnTo>
                      <a:pt x="228" y="253"/>
                    </a:lnTo>
                    <a:lnTo>
                      <a:pt x="225" y="252"/>
                    </a:lnTo>
                    <a:lnTo>
                      <a:pt x="224" y="252"/>
                    </a:lnTo>
                    <a:lnTo>
                      <a:pt x="222" y="252"/>
                    </a:lnTo>
                    <a:lnTo>
                      <a:pt x="222" y="252"/>
                    </a:lnTo>
                    <a:lnTo>
                      <a:pt x="220" y="252"/>
                    </a:lnTo>
                    <a:lnTo>
                      <a:pt x="220" y="250"/>
                    </a:lnTo>
                    <a:lnTo>
                      <a:pt x="219" y="247"/>
                    </a:lnTo>
                    <a:lnTo>
                      <a:pt x="217" y="245"/>
                    </a:lnTo>
                    <a:lnTo>
                      <a:pt x="216" y="242"/>
                    </a:lnTo>
                    <a:lnTo>
                      <a:pt x="216" y="242"/>
                    </a:lnTo>
                    <a:lnTo>
                      <a:pt x="214" y="242"/>
                    </a:lnTo>
                    <a:lnTo>
                      <a:pt x="214" y="242"/>
                    </a:lnTo>
                    <a:lnTo>
                      <a:pt x="214" y="244"/>
                    </a:lnTo>
                    <a:lnTo>
                      <a:pt x="213" y="245"/>
                    </a:lnTo>
                    <a:lnTo>
                      <a:pt x="213" y="247"/>
                    </a:lnTo>
                    <a:lnTo>
                      <a:pt x="213" y="247"/>
                    </a:lnTo>
                    <a:lnTo>
                      <a:pt x="211" y="247"/>
                    </a:lnTo>
                    <a:lnTo>
                      <a:pt x="211" y="249"/>
                    </a:lnTo>
                    <a:lnTo>
                      <a:pt x="209" y="249"/>
                    </a:lnTo>
                    <a:lnTo>
                      <a:pt x="208" y="249"/>
                    </a:lnTo>
                    <a:lnTo>
                      <a:pt x="205" y="247"/>
                    </a:lnTo>
                    <a:lnTo>
                      <a:pt x="203" y="247"/>
                    </a:lnTo>
                    <a:lnTo>
                      <a:pt x="200" y="247"/>
                    </a:lnTo>
                    <a:lnTo>
                      <a:pt x="198" y="247"/>
                    </a:lnTo>
                    <a:lnTo>
                      <a:pt x="197" y="247"/>
                    </a:lnTo>
                    <a:lnTo>
                      <a:pt x="197" y="245"/>
                    </a:lnTo>
                    <a:lnTo>
                      <a:pt x="194" y="245"/>
                    </a:lnTo>
                    <a:lnTo>
                      <a:pt x="192" y="245"/>
                    </a:lnTo>
                    <a:lnTo>
                      <a:pt x="190" y="244"/>
                    </a:lnTo>
                    <a:lnTo>
                      <a:pt x="190" y="244"/>
                    </a:lnTo>
                    <a:lnTo>
                      <a:pt x="189" y="242"/>
                    </a:lnTo>
                    <a:lnTo>
                      <a:pt x="189" y="242"/>
                    </a:lnTo>
                    <a:lnTo>
                      <a:pt x="189" y="239"/>
                    </a:lnTo>
                    <a:lnTo>
                      <a:pt x="189" y="239"/>
                    </a:lnTo>
                    <a:lnTo>
                      <a:pt x="189" y="238"/>
                    </a:lnTo>
                    <a:lnTo>
                      <a:pt x="189" y="238"/>
                    </a:lnTo>
                    <a:lnTo>
                      <a:pt x="187" y="238"/>
                    </a:lnTo>
                    <a:lnTo>
                      <a:pt x="187" y="238"/>
                    </a:lnTo>
                    <a:lnTo>
                      <a:pt x="186" y="238"/>
                    </a:lnTo>
                    <a:lnTo>
                      <a:pt x="183" y="238"/>
                    </a:lnTo>
                    <a:lnTo>
                      <a:pt x="181" y="239"/>
                    </a:lnTo>
                    <a:lnTo>
                      <a:pt x="179" y="239"/>
                    </a:lnTo>
                    <a:lnTo>
                      <a:pt x="179" y="239"/>
                    </a:lnTo>
                    <a:lnTo>
                      <a:pt x="178" y="241"/>
                    </a:lnTo>
                    <a:lnTo>
                      <a:pt x="176" y="241"/>
                    </a:lnTo>
                    <a:lnTo>
                      <a:pt x="175" y="239"/>
                    </a:lnTo>
                    <a:lnTo>
                      <a:pt x="175" y="239"/>
                    </a:lnTo>
                    <a:lnTo>
                      <a:pt x="175" y="239"/>
                    </a:lnTo>
                    <a:lnTo>
                      <a:pt x="175" y="238"/>
                    </a:lnTo>
                    <a:lnTo>
                      <a:pt x="175" y="236"/>
                    </a:lnTo>
                    <a:lnTo>
                      <a:pt x="175" y="234"/>
                    </a:lnTo>
                    <a:lnTo>
                      <a:pt x="173" y="234"/>
                    </a:lnTo>
                    <a:lnTo>
                      <a:pt x="172" y="234"/>
                    </a:lnTo>
                    <a:lnTo>
                      <a:pt x="172" y="233"/>
                    </a:lnTo>
                    <a:lnTo>
                      <a:pt x="172" y="233"/>
                    </a:lnTo>
                    <a:lnTo>
                      <a:pt x="170" y="233"/>
                    </a:lnTo>
                    <a:lnTo>
                      <a:pt x="170" y="231"/>
                    </a:lnTo>
                    <a:lnTo>
                      <a:pt x="168" y="233"/>
                    </a:lnTo>
                    <a:lnTo>
                      <a:pt x="168" y="233"/>
                    </a:lnTo>
                    <a:lnTo>
                      <a:pt x="168" y="233"/>
                    </a:lnTo>
                    <a:lnTo>
                      <a:pt x="167" y="234"/>
                    </a:lnTo>
                    <a:lnTo>
                      <a:pt x="165" y="234"/>
                    </a:lnTo>
                    <a:lnTo>
                      <a:pt x="164" y="233"/>
                    </a:lnTo>
                    <a:lnTo>
                      <a:pt x="162" y="233"/>
                    </a:lnTo>
                    <a:lnTo>
                      <a:pt x="161" y="233"/>
                    </a:lnTo>
                    <a:lnTo>
                      <a:pt x="157" y="234"/>
                    </a:lnTo>
                    <a:lnTo>
                      <a:pt x="156" y="234"/>
                    </a:lnTo>
                    <a:lnTo>
                      <a:pt x="153" y="234"/>
                    </a:lnTo>
                    <a:lnTo>
                      <a:pt x="151" y="234"/>
                    </a:lnTo>
                    <a:lnTo>
                      <a:pt x="149" y="234"/>
                    </a:lnTo>
                    <a:lnTo>
                      <a:pt x="148" y="234"/>
                    </a:lnTo>
                    <a:lnTo>
                      <a:pt x="146" y="236"/>
                    </a:lnTo>
                    <a:lnTo>
                      <a:pt x="145" y="236"/>
                    </a:lnTo>
                    <a:lnTo>
                      <a:pt x="145" y="236"/>
                    </a:lnTo>
                    <a:lnTo>
                      <a:pt x="145" y="236"/>
                    </a:lnTo>
                    <a:lnTo>
                      <a:pt x="145" y="236"/>
                    </a:lnTo>
                    <a:lnTo>
                      <a:pt x="143" y="234"/>
                    </a:lnTo>
                    <a:lnTo>
                      <a:pt x="143" y="233"/>
                    </a:lnTo>
                    <a:lnTo>
                      <a:pt x="143" y="231"/>
                    </a:lnTo>
                    <a:lnTo>
                      <a:pt x="145" y="231"/>
                    </a:lnTo>
                    <a:lnTo>
                      <a:pt x="145" y="230"/>
                    </a:lnTo>
                    <a:lnTo>
                      <a:pt x="145" y="228"/>
                    </a:lnTo>
                    <a:lnTo>
                      <a:pt x="145" y="226"/>
                    </a:lnTo>
                    <a:lnTo>
                      <a:pt x="145" y="225"/>
                    </a:lnTo>
                    <a:lnTo>
                      <a:pt x="145" y="223"/>
                    </a:lnTo>
                    <a:lnTo>
                      <a:pt x="143" y="220"/>
                    </a:lnTo>
                    <a:lnTo>
                      <a:pt x="142" y="217"/>
                    </a:lnTo>
                    <a:lnTo>
                      <a:pt x="140" y="215"/>
                    </a:lnTo>
                    <a:lnTo>
                      <a:pt x="138" y="214"/>
                    </a:lnTo>
                    <a:lnTo>
                      <a:pt x="138" y="212"/>
                    </a:lnTo>
                    <a:lnTo>
                      <a:pt x="138" y="208"/>
                    </a:lnTo>
                    <a:lnTo>
                      <a:pt x="138" y="203"/>
                    </a:lnTo>
                    <a:lnTo>
                      <a:pt x="140" y="200"/>
                    </a:lnTo>
                    <a:lnTo>
                      <a:pt x="140" y="195"/>
                    </a:lnTo>
                    <a:lnTo>
                      <a:pt x="138" y="192"/>
                    </a:lnTo>
                    <a:lnTo>
                      <a:pt x="137" y="189"/>
                    </a:lnTo>
                    <a:lnTo>
                      <a:pt x="138" y="184"/>
                    </a:lnTo>
                    <a:lnTo>
                      <a:pt x="138" y="182"/>
                    </a:lnTo>
                    <a:lnTo>
                      <a:pt x="138" y="181"/>
                    </a:lnTo>
                    <a:lnTo>
                      <a:pt x="137" y="181"/>
                    </a:lnTo>
                    <a:lnTo>
                      <a:pt x="137" y="181"/>
                    </a:lnTo>
                    <a:lnTo>
                      <a:pt x="134" y="181"/>
                    </a:lnTo>
                    <a:lnTo>
                      <a:pt x="129" y="181"/>
                    </a:lnTo>
                    <a:lnTo>
                      <a:pt x="126" y="179"/>
                    </a:lnTo>
                    <a:lnTo>
                      <a:pt x="121" y="179"/>
                    </a:lnTo>
                    <a:lnTo>
                      <a:pt x="120" y="179"/>
                    </a:lnTo>
                    <a:lnTo>
                      <a:pt x="120" y="179"/>
                    </a:lnTo>
                    <a:lnTo>
                      <a:pt x="120" y="178"/>
                    </a:lnTo>
                    <a:lnTo>
                      <a:pt x="121" y="175"/>
                    </a:lnTo>
                    <a:lnTo>
                      <a:pt x="121" y="175"/>
                    </a:lnTo>
                    <a:lnTo>
                      <a:pt x="120" y="175"/>
                    </a:lnTo>
                    <a:lnTo>
                      <a:pt x="115" y="175"/>
                    </a:lnTo>
                    <a:lnTo>
                      <a:pt x="112" y="176"/>
                    </a:lnTo>
                    <a:lnTo>
                      <a:pt x="110" y="176"/>
                    </a:lnTo>
                    <a:lnTo>
                      <a:pt x="107" y="176"/>
                    </a:lnTo>
                    <a:lnTo>
                      <a:pt x="105" y="178"/>
                    </a:lnTo>
                    <a:lnTo>
                      <a:pt x="104" y="179"/>
                    </a:lnTo>
                    <a:lnTo>
                      <a:pt x="104" y="181"/>
                    </a:lnTo>
                    <a:lnTo>
                      <a:pt x="104" y="182"/>
                    </a:lnTo>
                    <a:lnTo>
                      <a:pt x="104" y="184"/>
                    </a:lnTo>
                    <a:lnTo>
                      <a:pt x="102" y="186"/>
                    </a:lnTo>
                    <a:lnTo>
                      <a:pt x="102" y="186"/>
                    </a:lnTo>
                    <a:lnTo>
                      <a:pt x="102" y="190"/>
                    </a:lnTo>
                    <a:lnTo>
                      <a:pt x="99" y="190"/>
                    </a:lnTo>
                    <a:lnTo>
                      <a:pt x="96" y="190"/>
                    </a:lnTo>
                    <a:lnTo>
                      <a:pt x="96" y="190"/>
                    </a:lnTo>
                    <a:lnTo>
                      <a:pt x="93" y="189"/>
                    </a:lnTo>
                    <a:lnTo>
                      <a:pt x="91" y="189"/>
                    </a:lnTo>
                    <a:lnTo>
                      <a:pt x="90" y="190"/>
                    </a:lnTo>
                    <a:lnTo>
                      <a:pt x="88" y="190"/>
                    </a:lnTo>
                    <a:lnTo>
                      <a:pt x="86" y="190"/>
                    </a:lnTo>
                    <a:lnTo>
                      <a:pt x="83" y="192"/>
                    </a:lnTo>
                    <a:lnTo>
                      <a:pt x="83" y="192"/>
                    </a:lnTo>
                    <a:lnTo>
                      <a:pt x="82" y="192"/>
                    </a:lnTo>
                    <a:lnTo>
                      <a:pt x="80" y="192"/>
                    </a:lnTo>
                    <a:lnTo>
                      <a:pt x="79" y="192"/>
                    </a:lnTo>
                    <a:lnTo>
                      <a:pt x="77" y="192"/>
                    </a:lnTo>
                    <a:lnTo>
                      <a:pt x="77" y="192"/>
                    </a:lnTo>
                    <a:lnTo>
                      <a:pt x="74" y="189"/>
                    </a:lnTo>
                    <a:lnTo>
                      <a:pt x="72" y="186"/>
                    </a:lnTo>
                    <a:lnTo>
                      <a:pt x="71" y="182"/>
                    </a:lnTo>
                    <a:lnTo>
                      <a:pt x="71" y="182"/>
                    </a:lnTo>
                    <a:lnTo>
                      <a:pt x="69" y="181"/>
                    </a:lnTo>
                    <a:lnTo>
                      <a:pt x="69" y="179"/>
                    </a:lnTo>
                    <a:lnTo>
                      <a:pt x="67" y="178"/>
                    </a:lnTo>
                    <a:lnTo>
                      <a:pt x="67" y="176"/>
                    </a:lnTo>
                    <a:lnTo>
                      <a:pt x="67" y="175"/>
                    </a:lnTo>
                    <a:lnTo>
                      <a:pt x="66" y="173"/>
                    </a:lnTo>
                    <a:lnTo>
                      <a:pt x="64" y="170"/>
                    </a:lnTo>
                    <a:lnTo>
                      <a:pt x="64" y="168"/>
                    </a:lnTo>
                    <a:lnTo>
                      <a:pt x="64" y="167"/>
                    </a:lnTo>
                    <a:lnTo>
                      <a:pt x="64" y="165"/>
                    </a:lnTo>
                    <a:lnTo>
                      <a:pt x="64" y="163"/>
                    </a:lnTo>
                    <a:lnTo>
                      <a:pt x="63" y="163"/>
                    </a:lnTo>
                    <a:lnTo>
                      <a:pt x="63" y="162"/>
                    </a:lnTo>
                    <a:lnTo>
                      <a:pt x="63" y="162"/>
                    </a:lnTo>
                    <a:lnTo>
                      <a:pt x="61" y="160"/>
                    </a:lnTo>
                    <a:lnTo>
                      <a:pt x="60" y="160"/>
                    </a:lnTo>
                    <a:lnTo>
                      <a:pt x="58" y="160"/>
                    </a:lnTo>
                    <a:lnTo>
                      <a:pt x="55" y="160"/>
                    </a:lnTo>
                    <a:lnTo>
                      <a:pt x="50" y="160"/>
                    </a:lnTo>
                    <a:lnTo>
                      <a:pt x="45" y="160"/>
                    </a:lnTo>
                    <a:lnTo>
                      <a:pt x="41" y="160"/>
                    </a:lnTo>
                    <a:lnTo>
                      <a:pt x="36" y="160"/>
                    </a:lnTo>
                    <a:lnTo>
                      <a:pt x="34" y="160"/>
                    </a:lnTo>
                    <a:lnTo>
                      <a:pt x="31" y="160"/>
                    </a:lnTo>
                    <a:lnTo>
                      <a:pt x="28" y="160"/>
                    </a:lnTo>
                    <a:lnTo>
                      <a:pt x="26" y="160"/>
                    </a:lnTo>
                    <a:lnTo>
                      <a:pt x="25" y="159"/>
                    </a:lnTo>
                    <a:lnTo>
                      <a:pt x="22" y="159"/>
                    </a:lnTo>
                    <a:lnTo>
                      <a:pt x="20" y="159"/>
                    </a:lnTo>
                    <a:lnTo>
                      <a:pt x="15" y="159"/>
                    </a:lnTo>
                    <a:lnTo>
                      <a:pt x="15" y="160"/>
                    </a:lnTo>
                    <a:lnTo>
                      <a:pt x="15" y="160"/>
                    </a:lnTo>
                    <a:lnTo>
                      <a:pt x="14" y="159"/>
                    </a:lnTo>
                    <a:lnTo>
                      <a:pt x="12" y="160"/>
                    </a:lnTo>
                    <a:lnTo>
                      <a:pt x="11" y="159"/>
                    </a:lnTo>
                    <a:lnTo>
                      <a:pt x="9" y="159"/>
                    </a:lnTo>
                    <a:lnTo>
                      <a:pt x="8" y="160"/>
                    </a:lnTo>
                    <a:lnTo>
                      <a:pt x="6" y="160"/>
                    </a:lnTo>
                    <a:lnTo>
                      <a:pt x="4" y="162"/>
                    </a:lnTo>
                    <a:lnTo>
                      <a:pt x="3" y="162"/>
                    </a:lnTo>
                    <a:lnTo>
                      <a:pt x="3" y="162"/>
                    </a:lnTo>
                    <a:lnTo>
                      <a:pt x="1" y="160"/>
                    </a:lnTo>
                    <a:lnTo>
                      <a:pt x="0" y="159"/>
                    </a:lnTo>
                    <a:lnTo>
                      <a:pt x="0" y="159"/>
                    </a:lnTo>
                    <a:lnTo>
                      <a:pt x="0" y="157"/>
                    </a:lnTo>
                    <a:lnTo>
                      <a:pt x="1" y="157"/>
                    </a:lnTo>
                    <a:lnTo>
                      <a:pt x="3" y="157"/>
                    </a:lnTo>
                    <a:lnTo>
                      <a:pt x="3" y="157"/>
                    </a:lnTo>
                    <a:lnTo>
                      <a:pt x="4" y="154"/>
                    </a:lnTo>
                    <a:lnTo>
                      <a:pt x="4" y="149"/>
                    </a:lnTo>
                    <a:lnTo>
                      <a:pt x="3" y="149"/>
                    </a:lnTo>
                    <a:lnTo>
                      <a:pt x="3" y="148"/>
                    </a:lnTo>
                    <a:lnTo>
                      <a:pt x="3" y="148"/>
                    </a:lnTo>
                    <a:lnTo>
                      <a:pt x="3" y="148"/>
                    </a:lnTo>
                    <a:lnTo>
                      <a:pt x="4" y="148"/>
                    </a:lnTo>
                    <a:lnTo>
                      <a:pt x="4" y="146"/>
                    </a:lnTo>
                    <a:lnTo>
                      <a:pt x="6" y="146"/>
                    </a:lnTo>
                    <a:lnTo>
                      <a:pt x="8" y="143"/>
                    </a:lnTo>
                    <a:lnTo>
                      <a:pt x="9" y="143"/>
                    </a:lnTo>
                    <a:lnTo>
                      <a:pt x="11" y="141"/>
                    </a:lnTo>
                    <a:lnTo>
                      <a:pt x="12" y="141"/>
                    </a:lnTo>
                    <a:lnTo>
                      <a:pt x="12" y="141"/>
                    </a:lnTo>
                    <a:lnTo>
                      <a:pt x="12" y="141"/>
                    </a:lnTo>
                    <a:lnTo>
                      <a:pt x="12" y="141"/>
                    </a:lnTo>
                    <a:lnTo>
                      <a:pt x="14" y="141"/>
                    </a:lnTo>
                    <a:lnTo>
                      <a:pt x="14" y="143"/>
                    </a:lnTo>
                    <a:lnTo>
                      <a:pt x="15" y="143"/>
                    </a:lnTo>
                    <a:lnTo>
                      <a:pt x="15" y="145"/>
                    </a:lnTo>
                    <a:lnTo>
                      <a:pt x="17" y="145"/>
                    </a:lnTo>
                    <a:lnTo>
                      <a:pt x="17" y="145"/>
                    </a:lnTo>
                    <a:lnTo>
                      <a:pt x="19" y="143"/>
                    </a:lnTo>
                    <a:lnTo>
                      <a:pt x="20" y="143"/>
                    </a:lnTo>
                    <a:lnTo>
                      <a:pt x="20" y="143"/>
                    </a:lnTo>
                    <a:lnTo>
                      <a:pt x="20" y="141"/>
                    </a:lnTo>
                    <a:lnTo>
                      <a:pt x="20" y="140"/>
                    </a:lnTo>
                    <a:lnTo>
                      <a:pt x="22" y="140"/>
                    </a:lnTo>
                    <a:lnTo>
                      <a:pt x="22" y="140"/>
                    </a:lnTo>
                    <a:lnTo>
                      <a:pt x="22" y="138"/>
                    </a:lnTo>
                    <a:lnTo>
                      <a:pt x="23" y="140"/>
                    </a:lnTo>
                    <a:lnTo>
                      <a:pt x="23" y="140"/>
                    </a:lnTo>
                    <a:lnTo>
                      <a:pt x="25" y="140"/>
                    </a:lnTo>
                    <a:lnTo>
                      <a:pt x="25" y="140"/>
                    </a:lnTo>
                    <a:lnTo>
                      <a:pt x="26" y="138"/>
                    </a:lnTo>
                    <a:lnTo>
                      <a:pt x="26" y="138"/>
                    </a:lnTo>
                    <a:lnTo>
                      <a:pt x="28" y="138"/>
                    </a:lnTo>
                    <a:lnTo>
                      <a:pt x="30" y="137"/>
                    </a:lnTo>
                    <a:lnTo>
                      <a:pt x="30" y="137"/>
                    </a:lnTo>
                    <a:lnTo>
                      <a:pt x="31" y="138"/>
                    </a:lnTo>
                    <a:lnTo>
                      <a:pt x="31" y="138"/>
                    </a:lnTo>
                    <a:lnTo>
                      <a:pt x="31" y="140"/>
                    </a:lnTo>
                    <a:lnTo>
                      <a:pt x="31" y="140"/>
                    </a:lnTo>
                    <a:lnTo>
                      <a:pt x="30" y="141"/>
                    </a:lnTo>
                    <a:lnTo>
                      <a:pt x="31" y="143"/>
                    </a:lnTo>
                    <a:lnTo>
                      <a:pt x="31" y="145"/>
                    </a:lnTo>
                    <a:lnTo>
                      <a:pt x="31" y="145"/>
                    </a:lnTo>
                    <a:lnTo>
                      <a:pt x="31" y="145"/>
                    </a:lnTo>
                    <a:lnTo>
                      <a:pt x="31" y="145"/>
                    </a:lnTo>
                    <a:lnTo>
                      <a:pt x="33" y="145"/>
                    </a:lnTo>
                    <a:lnTo>
                      <a:pt x="33" y="145"/>
                    </a:lnTo>
                    <a:lnTo>
                      <a:pt x="34" y="146"/>
                    </a:lnTo>
                    <a:lnTo>
                      <a:pt x="36" y="146"/>
                    </a:lnTo>
                    <a:lnTo>
                      <a:pt x="36" y="145"/>
                    </a:lnTo>
                    <a:lnTo>
                      <a:pt x="39" y="143"/>
                    </a:lnTo>
                    <a:lnTo>
                      <a:pt x="41" y="140"/>
                    </a:lnTo>
                    <a:lnTo>
                      <a:pt x="44" y="137"/>
                    </a:lnTo>
                    <a:lnTo>
                      <a:pt x="45" y="137"/>
                    </a:lnTo>
                    <a:lnTo>
                      <a:pt x="47" y="135"/>
                    </a:lnTo>
                    <a:lnTo>
                      <a:pt x="47" y="134"/>
                    </a:lnTo>
                    <a:lnTo>
                      <a:pt x="49" y="134"/>
                    </a:lnTo>
                    <a:lnTo>
                      <a:pt x="50" y="132"/>
                    </a:lnTo>
                    <a:lnTo>
                      <a:pt x="52" y="132"/>
                    </a:lnTo>
                    <a:lnTo>
                      <a:pt x="53" y="129"/>
                    </a:lnTo>
                    <a:lnTo>
                      <a:pt x="56" y="126"/>
                    </a:lnTo>
                    <a:lnTo>
                      <a:pt x="56" y="121"/>
                    </a:lnTo>
                    <a:lnTo>
                      <a:pt x="56" y="119"/>
                    </a:lnTo>
                    <a:lnTo>
                      <a:pt x="56" y="111"/>
                    </a:lnTo>
                    <a:lnTo>
                      <a:pt x="56" y="108"/>
                    </a:lnTo>
                    <a:lnTo>
                      <a:pt x="56" y="107"/>
                    </a:lnTo>
                    <a:lnTo>
                      <a:pt x="58" y="105"/>
                    </a:lnTo>
                    <a:lnTo>
                      <a:pt x="60" y="104"/>
                    </a:lnTo>
                    <a:lnTo>
                      <a:pt x="61" y="102"/>
                    </a:lnTo>
                    <a:lnTo>
                      <a:pt x="63" y="100"/>
                    </a:lnTo>
                    <a:lnTo>
                      <a:pt x="66" y="96"/>
                    </a:lnTo>
                    <a:lnTo>
                      <a:pt x="66" y="94"/>
                    </a:lnTo>
                    <a:lnTo>
                      <a:pt x="67" y="93"/>
                    </a:lnTo>
                    <a:lnTo>
                      <a:pt x="67" y="91"/>
                    </a:lnTo>
                    <a:lnTo>
                      <a:pt x="71" y="91"/>
                    </a:lnTo>
                    <a:lnTo>
                      <a:pt x="72" y="89"/>
                    </a:lnTo>
                    <a:lnTo>
                      <a:pt x="77" y="86"/>
                    </a:lnTo>
                    <a:lnTo>
                      <a:pt x="80" y="83"/>
                    </a:lnTo>
                    <a:lnTo>
                      <a:pt x="79" y="80"/>
                    </a:lnTo>
                    <a:lnTo>
                      <a:pt x="80" y="77"/>
                    </a:lnTo>
                    <a:lnTo>
                      <a:pt x="82" y="72"/>
                    </a:lnTo>
                    <a:lnTo>
                      <a:pt x="82" y="67"/>
                    </a:lnTo>
                    <a:lnTo>
                      <a:pt x="82" y="63"/>
                    </a:lnTo>
                    <a:lnTo>
                      <a:pt x="82" y="59"/>
                    </a:lnTo>
                    <a:lnTo>
                      <a:pt x="83" y="55"/>
                    </a:lnTo>
                    <a:lnTo>
                      <a:pt x="83" y="53"/>
                    </a:lnTo>
                    <a:lnTo>
                      <a:pt x="83" y="50"/>
                    </a:lnTo>
                    <a:lnTo>
                      <a:pt x="83" y="47"/>
                    </a:lnTo>
                    <a:lnTo>
                      <a:pt x="86" y="41"/>
                    </a:lnTo>
                    <a:lnTo>
                      <a:pt x="88" y="37"/>
                    </a:lnTo>
                    <a:lnTo>
                      <a:pt x="90" y="33"/>
                    </a:lnTo>
                    <a:lnTo>
                      <a:pt x="91" y="31"/>
                    </a:lnTo>
                    <a:lnTo>
                      <a:pt x="93" y="28"/>
                    </a:lnTo>
                    <a:lnTo>
                      <a:pt x="91" y="25"/>
                    </a:lnTo>
                    <a:lnTo>
                      <a:pt x="91" y="23"/>
                    </a:lnTo>
                    <a:lnTo>
                      <a:pt x="93" y="19"/>
                    </a:lnTo>
                    <a:lnTo>
                      <a:pt x="91" y="17"/>
                    </a:lnTo>
                    <a:lnTo>
                      <a:pt x="91" y="14"/>
                    </a:lnTo>
                    <a:lnTo>
                      <a:pt x="91" y="12"/>
                    </a:lnTo>
                    <a:lnTo>
                      <a:pt x="93" y="12"/>
                    </a:lnTo>
                    <a:lnTo>
                      <a:pt x="94" y="11"/>
                    </a:lnTo>
                    <a:lnTo>
                      <a:pt x="99" y="4"/>
                    </a:lnTo>
                    <a:lnTo>
                      <a:pt x="102" y="3"/>
                    </a:lnTo>
                    <a:lnTo>
                      <a:pt x="105" y="1"/>
                    </a:lnTo>
                    <a:lnTo>
                      <a:pt x="107" y="1"/>
                    </a:lnTo>
                    <a:lnTo>
                      <a:pt x="108" y="3"/>
                    </a:lnTo>
                    <a:lnTo>
                      <a:pt x="110" y="3"/>
                    </a:lnTo>
                    <a:lnTo>
                      <a:pt x="112" y="4"/>
                    </a:lnTo>
                    <a:lnTo>
                      <a:pt x="115" y="6"/>
                    </a:lnTo>
                    <a:lnTo>
                      <a:pt x="118" y="8"/>
                    </a:lnTo>
                    <a:lnTo>
                      <a:pt x="120" y="11"/>
                    </a:lnTo>
                    <a:lnTo>
                      <a:pt x="120" y="11"/>
                    </a:lnTo>
                    <a:lnTo>
                      <a:pt x="121" y="12"/>
                    </a:lnTo>
                    <a:lnTo>
                      <a:pt x="123" y="12"/>
                    </a:lnTo>
                    <a:lnTo>
                      <a:pt x="126" y="12"/>
                    </a:lnTo>
                    <a:lnTo>
                      <a:pt x="127" y="14"/>
                    </a:lnTo>
                    <a:lnTo>
                      <a:pt x="129" y="14"/>
                    </a:lnTo>
                    <a:lnTo>
                      <a:pt x="131" y="14"/>
                    </a:lnTo>
                    <a:lnTo>
                      <a:pt x="132" y="14"/>
                    </a:lnTo>
                    <a:lnTo>
                      <a:pt x="134" y="14"/>
                    </a:lnTo>
                    <a:lnTo>
                      <a:pt x="137" y="14"/>
                    </a:lnTo>
                    <a:lnTo>
                      <a:pt x="140" y="14"/>
                    </a:lnTo>
                    <a:lnTo>
                      <a:pt x="146" y="15"/>
                    </a:lnTo>
                    <a:lnTo>
                      <a:pt x="148" y="15"/>
                    </a:lnTo>
                    <a:lnTo>
                      <a:pt x="148" y="15"/>
                    </a:lnTo>
                    <a:lnTo>
                      <a:pt x="148" y="15"/>
                    </a:lnTo>
                    <a:lnTo>
                      <a:pt x="149" y="12"/>
                    </a:lnTo>
                    <a:lnTo>
                      <a:pt x="151" y="9"/>
                    </a:lnTo>
                    <a:lnTo>
                      <a:pt x="151" y="9"/>
                    </a:lnTo>
                    <a:lnTo>
                      <a:pt x="153" y="8"/>
                    </a:lnTo>
                    <a:lnTo>
                      <a:pt x="156" y="8"/>
                    </a:lnTo>
                    <a:lnTo>
                      <a:pt x="157" y="8"/>
                    </a:lnTo>
                    <a:lnTo>
                      <a:pt x="159" y="8"/>
                    </a:lnTo>
                    <a:lnTo>
                      <a:pt x="161" y="9"/>
                    </a:lnTo>
                    <a:lnTo>
                      <a:pt x="161" y="9"/>
                    </a:lnTo>
                    <a:lnTo>
                      <a:pt x="162" y="8"/>
                    </a:lnTo>
                    <a:lnTo>
                      <a:pt x="165" y="8"/>
                    </a:lnTo>
                    <a:lnTo>
                      <a:pt x="167" y="6"/>
                    </a:lnTo>
                    <a:lnTo>
                      <a:pt x="170" y="6"/>
                    </a:lnTo>
                    <a:lnTo>
                      <a:pt x="173" y="4"/>
                    </a:lnTo>
                    <a:lnTo>
                      <a:pt x="175" y="4"/>
                    </a:lnTo>
                    <a:lnTo>
                      <a:pt x="176" y="3"/>
                    </a:lnTo>
                    <a:lnTo>
                      <a:pt x="181" y="4"/>
                    </a:lnTo>
                    <a:lnTo>
                      <a:pt x="184" y="4"/>
                    </a:lnTo>
                    <a:lnTo>
                      <a:pt x="186" y="4"/>
                    </a:lnTo>
                    <a:lnTo>
                      <a:pt x="187" y="3"/>
                    </a:lnTo>
                    <a:lnTo>
                      <a:pt x="189" y="3"/>
                    </a:lnTo>
                    <a:lnTo>
                      <a:pt x="190" y="0"/>
                    </a:lnTo>
                    <a:lnTo>
                      <a:pt x="19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8" name="Freeform 311">
                <a:extLst>
                  <a:ext uri="{FF2B5EF4-FFF2-40B4-BE49-F238E27FC236}">
                    <a16:creationId xmlns:a16="http://schemas.microsoft.com/office/drawing/2014/main" id="{E2ED9FD3-0963-4327-8E26-B3EC5FC2DC2F}"/>
                  </a:ext>
                </a:extLst>
              </p:cNvPr>
              <p:cNvSpPr>
                <a:spLocks noEditPoints="1"/>
              </p:cNvSpPr>
              <p:nvPr/>
            </p:nvSpPr>
            <p:spPr bwMode="auto">
              <a:xfrm>
                <a:off x="2014692" y="2649928"/>
                <a:ext cx="2264995" cy="526290"/>
              </a:xfrm>
              <a:custGeom>
                <a:avLst/>
                <a:gdLst>
                  <a:gd name="T0" fmla="*/ 819 w 1162"/>
                  <a:gd name="T1" fmla="*/ 227 h 270"/>
                  <a:gd name="T2" fmla="*/ 764 w 1162"/>
                  <a:gd name="T3" fmla="*/ 215 h 270"/>
                  <a:gd name="T4" fmla="*/ 855 w 1162"/>
                  <a:gd name="T5" fmla="*/ 205 h 270"/>
                  <a:gd name="T6" fmla="*/ 732 w 1162"/>
                  <a:gd name="T7" fmla="*/ 196 h 270"/>
                  <a:gd name="T8" fmla="*/ 745 w 1162"/>
                  <a:gd name="T9" fmla="*/ 197 h 270"/>
                  <a:gd name="T10" fmla="*/ 721 w 1162"/>
                  <a:gd name="T11" fmla="*/ 196 h 270"/>
                  <a:gd name="T12" fmla="*/ 711 w 1162"/>
                  <a:gd name="T13" fmla="*/ 191 h 270"/>
                  <a:gd name="T14" fmla="*/ 1041 w 1162"/>
                  <a:gd name="T15" fmla="*/ 196 h 270"/>
                  <a:gd name="T16" fmla="*/ 1058 w 1162"/>
                  <a:gd name="T17" fmla="*/ 193 h 270"/>
                  <a:gd name="T18" fmla="*/ 1049 w 1162"/>
                  <a:gd name="T19" fmla="*/ 177 h 270"/>
                  <a:gd name="T20" fmla="*/ 1019 w 1162"/>
                  <a:gd name="T21" fmla="*/ 191 h 270"/>
                  <a:gd name="T22" fmla="*/ 1002 w 1162"/>
                  <a:gd name="T23" fmla="*/ 188 h 270"/>
                  <a:gd name="T24" fmla="*/ 1030 w 1162"/>
                  <a:gd name="T25" fmla="*/ 169 h 270"/>
                  <a:gd name="T26" fmla="*/ 989 w 1162"/>
                  <a:gd name="T27" fmla="*/ 161 h 270"/>
                  <a:gd name="T28" fmla="*/ 653 w 1162"/>
                  <a:gd name="T29" fmla="*/ 144 h 270"/>
                  <a:gd name="T30" fmla="*/ 995 w 1162"/>
                  <a:gd name="T31" fmla="*/ 141 h 270"/>
                  <a:gd name="T32" fmla="*/ 975 w 1162"/>
                  <a:gd name="T33" fmla="*/ 164 h 270"/>
                  <a:gd name="T34" fmla="*/ 1000 w 1162"/>
                  <a:gd name="T35" fmla="*/ 191 h 270"/>
                  <a:gd name="T36" fmla="*/ 1036 w 1162"/>
                  <a:gd name="T37" fmla="*/ 205 h 270"/>
                  <a:gd name="T38" fmla="*/ 1002 w 1162"/>
                  <a:gd name="T39" fmla="*/ 221 h 270"/>
                  <a:gd name="T40" fmla="*/ 972 w 1162"/>
                  <a:gd name="T41" fmla="*/ 234 h 270"/>
                  <a:gd name="T42" fmla="*/ 994 w 1162"/>
                  <a:gd name="T43" fmla="*/ 208 h 270"/>
                  <a:gd name="T44" fmla="*/ 983 w 1162"/>
                  <a:gd name="T45" fmla="*/ 202 h 270"/>
                  <a:gd name="T46" fmla="*/ 948 w 1162"/>
                  <a:gd name="T47" fmla="*/ 208 h 270"/>
                  <a:gd name="T48" fmla="*/ 943 w 1162"/>
                  <a:gd name="T49" fmla="*/ 188 h 270"/>
                  <a:gd name="T50" fmla="*/ 909 w 1162"/>
                  <a:gd name="T51" fmla="*/ 188 h 270"/>
                  <a:gd name="T52" fmla="*/ 883 w 1162"/>
                  <a:gd name="T53" fmla="*/ 211 h 270"/>
                  <a:gd name="T54" fmla="*/ 904 w 1162"/>
                  <a:gd name="T55" fmla="*/ 175 h 270"/>
                  <a:gd name="T56" fmla="*/ 1136 w 1162"/>
                  <a:gd name="T57" fmla="*/ 128 h 270"/>
                  <a:gd name="T58" fmla="*/ 126 w 1162"/>
                  <a:gd name="T59" fmla="*/ 128 h 270"/>
                  <a:gd name="T60" fmla="*/ 1027 w 1162"/>
                  <a:gd name="T61" fmla="*/ 133 h 270"/>
                  <a:gd name="T62" fmla="*/ 115 w 1162"/>
                  <a:gd name="T63" fmla="*/ 114 h 270"/>
                  <a:gd name="T64" fmla="*/ 111 w 1162"/>
                  <a:gd name="T65" fmla="*/ 115 h 270"/>
                  <a:gd name="T66" fmla="*/ 138 w 1162"/>
                  <a:gd name="T67" fmla="*/ 152 h 270"/>
                  <a:gd name="T68" fmla="*/ 106 w 1162"/>
                  <a:gd name="T69" fmla="*/ 136 h 270"/>
                  <a:gd name="T70" fmla="*/ 95 w 1162"/>
                  <a:gd name="T71" fmla="*/ 126 h 270"/>
                  <a:gd name="T72" fmla="*/ 76 w 1162"/>
                  <a:gd name="T73" fmla="*/ 115 h 270"/>
                  <a:gd name="T74" fmla="*/ 1121 w 1162"/>
                  <a:gd name="T75" fmla="*/ 92 h 270"/>
                  <a:gd name="T76" fmla="*/ 1104 w 1162"/>
                  <a:gd name="T77" fmla="*/ 122 h 270"/>
                  <a:gd name="T78" fmla="*/ 1118 w 1162"/>
                  <a:gd name="T79" fmla="*/ 123 h 270"/>
                  <a:gd name="T80" fmla="*/ 1125 w 1162"/>
                  <a:gd name="T81" fmla="*/ 137 h 270"/>
                  <a:gd name="T82" fmla="*/ 1150 w 1162"/>
                  <a:gd name="T83" fmla="*/ 136 h 270"/>
                  <a:gd name="T84" fmla="*/ 1150 w 1162"/>
                  <a:gd name="T85" fmla="*/ 148 h 270"/>
                  <a:gd name="T86" fmla="*/ 1145 w 1162"/>
                  <a:gd name="T87" fmla="*/ 161 h 270"/>
                  <a:gd name="T88" fmla="*/ 1162 w 1162"/>
                  <a:gd name="T89" fmla="*/ 167 h 270"/>
                  <a:gd name="T90" fmla="*/ 1142 w 1162"/>
                  <a:gd name="T91" fmla="*/ 180 h 270"/>
                  <a:gd name="T92" fmla="*/ 1126 w 1162"/>
                  <a:gd name="T93" fmla="*/ 175 h 270"/>
                  <a:gd name="T94" fmla="*/ 1123 w 1162"/>
                  <a:gd name="T95" fmla="*/ 166 h 270"/>
                  <a:gd name="T96" fmla="*/ 1080 w 1162"/>
                  <a:gd name="T97" fmla="*/ 163 h 270"/>
                  <a:gd name="T98" fmla="*/ 1073 w 1162"/>
                  <a:gd name="T99" fmla="*/ 147 h 270"/>
                  <a:gd name="T100" fmla="*/ 1087 w 1162"/>
                  <a:gd name="T101" fmla="*/ 126 h 270"/>
                  <a:gd name="T102" fmla="*/ 1120 w 1162"/>
                  <a:gd name="T103" fmla="*/ 92 h 270"/>
                  <a:gd name="T104" fmla="*/ 776 w 1162"/>
                  <a:gd name="T105" fmla="*/ 84 h 270"/>
                  <a:gd name="T106" fmla="*/ 56 w 1162"/>
                  <a:gd name="T107" fmla="*/ 67 h 270"/>
                  <a:gd name="T108" fmla="*/ 751 w 1162"/>
                  <a:gd name="T109" fmla="*/ 68 h 270"/>
                  <a:gd name="T110" fmla="*/ 26 w 1162"/>
                  <a:gd name="T111" fmla="*/ 76 h 270"/>
                  <a:gd name="T112" fmla="*/ 65 w 1162"/>
                  <a:gd name="T113" fmla="*/ 60 h 270"/>
                  <a:gd name="T114" fmla="*/ 54 w 1162"/>
                  <a:gd name="T115" fmla="*/ 60 h 270"/>
                  <a:gd name="T116" fmla="*/ 40 w 1162"/>
                  <a:gd name="T117" fmla="*/ 43 h 270"/>
                  <a:gd name="T118" fmla="*/ 13 w 1162"/>
                  <a:gd name="T119" fmla="*/ 44 h 270"/>
                  <a:gd name="T120" fmla="*/ 5 w 1162"/>
                  <a:gd name="T121" fmla="*/ 55 h 270"/>
                  <a:gd name="T122" fmla="*/ 37 w 1162"/>
                  <a:gd name="T123" fmla="*/ 2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2" h="270">
                    <a:moveTo>
                      <a:pt x="729" y="268"/>
                    </a:moveTo>
                    <a:lnTo>
                      <a:pt x="729" y="268"/>
                    </a:lnTo>
                    <a:lnTo>
                      <a:pt x="729" y="268"/>
                    </a:lnTo>
                    <a:lnTo>
                      <a:pt x="729" y="270"/>
                    </a:lnTo>
                    <a:lnTo>
                      <a:pt x="729" y="270"/>
                    </a:lnTo>
                    <a:lnTo>
                      <a:pt x="729" y="270"/>
                    </a:lnTo>
                    <a:lnTo>
                      <a:pt x="729" y="268"/>
                    </a:lnTo>
                    <a:lnTo>
                      <a:pt x="729" y="268"/>
                    </a:lnTo>
                    <a:close/>
                    <a:moveTo>
                      <a:pt x="1060" y="230"/>
                    </a:moveTo>
                    <a:lnTo>
                      <a:pt x="1060" y="230"/>
                    </a:lnTo>
                    <a:lnTo>
                      <a:pt x="1057" y="232"/>
                    </a:lnTo>
                    <a:lnTo>
                      <a:pt x="1055" y="232"/>
                    </a:lnTo>
                    <a:lnTo>
                      <a:pt x="1055" y="230"/>
                    </a:lnTo>
                    <a:lnTo>
                      <a:pt x="1055" y="230"/>
                    </a:lnTo>
                    <a:lnTo>
                      <a:pt x="1057" y="230"/>
                    </a:lnTo>
                    <a:lnTo>
                      <a:pt x="1058" y="230"/>
                    </a:lnTo>
                    <a:lnTo>
                      <a:pt x="1060" y="230"/>
                    </a:lnTo>
                    <a:close/>
                    <a:moveTo>
                      <a:pt x="816" y="227"/>
                    </a:moveTo>
                    <a:lnTo>
                      <a:pt x="816" y="227"/>
                    </a:lnTo>
                    <a:lnTo>
                      <a:pt x="816" y="227"/>
                    </a:lnTo>
                    <a:lnTo>
                      <a:pt x="814" y="227"/>
                    </a:lnTo>
                    <a:lnTo>
                      <a:pt x="814" y="227"/>
                    </a:lnTo>
                    <a:lnTo>
                      <a:pt x="814" y="227"/>
                    </a:lnTo>
                    <a:lnTo>
                      <a:pt x="814" y="227"/>
                    </a:lnTo>
                    <a:lnTo>
                      <a:pt x="814" y="227"/>
                    </a:lnTo>
                    <a:lnTo>
                      <a:pt x="816" y="227"/>
                    </a:lnTo>
                    <a:close/>
                    <a:moveTo>
                      <a:pt x="822" y="226"/>
                    </a:moveTo>
                    <a:lnTo>
                      <a:pt x="822" y="226"/>
                    </a:lnTo>
                    <a:lnTo>
                      <a:pt x="820" y="226"/>
                    </a:lnTo>
                    <a:lnTo>
                      <a:pt x="820" y="227"/>
                    </a:lnTo>
                    <a:lnTo>
                      <a:pt x="820" y="227"/>
                    </a:lnTo>
                    <a:lnTo>
                      <a:pt x="819" y="227"/>
                    </a:lnTo>
                    <a:lnTo>
                      <a:pt x="819" y="227"/>
                    </a:lnTo>
                    <a:lnTo>
                      <a:pt x="819" y="227"/>
                    </a:lnTo>
                    <a:lnTo>
                      <a:pt x="819" y="227"/>
                    </a:lnTo>
                    <a:lnTo>
                      <a:pt x="819" y="227"/>
                    </a:lnTo>
                    <a:lnTo>
                      <a:pt x="819" y="227"/>
                    </a:lnTo>
                    <a:lnTo>
                      <a:pt x="819" y="227"/>
                    </a:lnTo>
                    <a:lnTo>
                      <a:pt x="819" y="227"/>
                    </a:lnTo>
                    <a:lnTo>
                      <a:pt x="819" y="226"/>
                    </a:lnTo>
                    <a:lnTo>
                      <a:pt x="820" y="226"/>
                    </a:lnTo>
                    <a:lnTo>
                      <a:pt x="822" y="226"/>
                    </a:lnTo>
                    <a:lnTo>
                      <a:pt x="822" y="226"/>
                    </a:lnTo>
                    <a:close/>
                    <a:moveTo>
                      <a:pt x="967" y="222"/>
                    </a:moveTo>
                    <a:lnTo>
                      <a:pt x="965" y="224"/>
                    </a:lnTo>
                    <a:lnTo>
                      <a:pt x="965" y="226"/>
                    </a:lnTo>
                    <a:lnTo>
                      <a:pt x="965" y="226"/>
                    </a:lnTo>
                    <a:lnTo>
                      <a:pt x="965" y="224"/>
                    </a:lnTo>
                    <a:lnTo>
                      <a:pt x="967" y="222"/>
                    </a:lnTo>
                    <a:close/>
                    <a:moveTo>
                      <a:pt x="957" y="216"/>
                    </a:moveTo>
                    <a:lnTo>
                      <a:pt x="959" y="216"/>
                    </a:lnTo>
                    <a:lnTo>
                      <a:pt x="959" y="218"/>
                    </a:lnTo>
                    <a:lnTo>
                      <a:pt x="959" y="218"/>
                    </a:lnTo>
                    <a:lnTo>
                      <a:pt x="957" y="219"/>
                    </a:lnTo>
                    <a:lnTo>
                      <a:pt x="957" y="216"/>
                    </a:lnTo>
                    <a:lnTo>
                      <a:pt x="957" y="216"/>
                    </a:lnTo>
                    <a:close/>
                    <a:moveTo>
                      <a:pt x="764" y="215"/>
                    </a:moveTo>
                    <a:lnTo>
                      <a:pt x="765" y="215"/>
                    </a:lnTo>
                    <a:lnTo>
                      <a:pt x="765" y="215"/>
                    </a:lnTo>
                    <a:lnTo>
                      <a:pt x="765" y="216"/>
                    </a:lnTo>
                    <a:lnTo>
                      <a:pt x="765" y="216"/>
                    </a:lnTo>
                    <a:lnTo>
                      <a:pt x="764" y="216"/>
                    </a:lnTo>
                    <a:lnTo>
                      <a:pt x="764" y="215"/>
                    </a:lnTo>
                    <a:lnTo>
                      <a:pt x="764" y="215"/>
                    </a:lnTo>
                    <a:lnTo>
                      <a:pt x="764" y="215"/>
                    </a:lnTo>
                    <a:close/>
                    <a:moveTo>
                      <a:pt x="741" y="204"/>
                    </a:moveTo>
                    <a:lnTo>
                      <a:pt x="743" y="204"/>
                    </a:lnTo>
                    <a:lnTo>
                      <a:pt x="743" y="204"/>
                    </a:lnTo>
                    <a:lnTo>
                      <a:pt x="741" y="204"/>
                    </a:lnTo>
                    <a:lnTo>
                      <a:pt x="741" y="204"/>
                    </a:lnTo>
                    <a:lnTo>
                      <a:pt x="741" y="204"/>
                    </a:lnTo>
                    <a:lnTo>
                      <a:pt x="741" y="204"/>
                    </a:lnTo>
                    <a:lnTo>
                      <a:pt x="741" y="204"/>
                    </a:lnTo>
                    <a:lnTo>
                      <a:pt x="741" y="204"/>
                    </a:lnTo>
                    <a:close/>
                    <a:moveTo>
                      <a:pt x="1041" y="202"/>
                    </a:moveTo>
                    <a:lnTo>
                      <a:pt x="1043" y="202"/>
                    </a:lnTo>
                    <a:lnTo>
                      <a:pt x="1043" y="204"/>
                    </a:lnTo>
                    <a:lnTo>
                      <a:pt x="1043" y="204"/>
                    </a:lnTo>
                    <a:lnTo>
                      <a:pt x="1043" y="204"/>
                    </a:lnTo>
                    <a:lnTo>
                      <a:pt x="1041" y="204"/>
                    </a:lnTo>
                    <a:lnTo>
                      <a:pt x="1041" y="202"/>
                    </a:lnTo>
                    <a:lnTo>
                      <a:pt x="1041" y="202"/>
                    </a:lnTo>
                    <a:lnTo>
                      <a:pt x="1041" y="202"/>
                    </a:lnTo>
                    <a:close/>
                    <a:moveTo>
                      <a:pt x="860" y="200"/>
                    </a:moveTo>
                    <a:lnTo>
                      <a:pt x="858" y="202"/>
                    </a:lnTo>
                    <a:lnTo>
                      <a:pt x="857" y="202"/>
                    </a:lnTo>
                    <a:lnTo>
                      <a:pt x="857" y="202"/>
                    </a:lnTo>
                    <a:lnTo>
                      <a:pt x="858" y="200"/>
                    </a:lnTo>
                    <a:lnTo>
                      <a:pt x="860" y="200"/>
                    </a:lnTo>
                    <a:close/>
                    <a:moveTo>
                      <a:pt x="861" y="200"/>
                    </a:moveTo>
                    <a:lnTo>
                      <a:pt x="861" y="202"/>
                    </a:lnTo>
                    <a:lnTo>
                      <a:pt x="861" y="204"/>
                    </a:lnTo>
                    <a:lnTo>
                      <a:pt x="860" y="204"/>
                    </a:lnTo>
                    <a:lnTo>
                      <a:pt x="860" y="204"/>
                    </a:lnTo>
                    <a:lnTo>
                      <a:pt x="857" y="204"/>
                    </a:lnTo>
                    <a:lnTo>
                      <a:pt x="855" y="205"/>
                    </a:lnTo>
                    <a:lnTo>
                      <a:pt x="855" y="205"/>
                    </a:lnTo>
                    <a:lnTo>
                      <a:pt x="857" y="204"/>
                    </a:lnTo>
                    <a:lnTo>
                      <a:pt x="858" y="202"/>
                    </a:lnTo>
                    <a:lnTo>
                      <a:pt x="861" y="200"/>
                    </a:lnTo>
                    <a:lnTo>
                      <a:pt x="861" y="200"/>
                    </a:lnTo>
                    <a:close/>
                    <a:moveTo>
                      <a:pt x="726" y="194"/>
                    </a:moveTo>
                    <a:lnTo>
                      <a:pt x="727" y="194"/>
                    </a:lnTo>
                    <a:lnTo>
                      <a:pt x="726" y="196"/>
                    </a:lnTo>
                    <a:lnTo>
                      <a:pt x="727" y="196"/>
                    </a:lnTo>
                    <a:lnTo>
                      <a:pt x="727" y="196"/>
                    </a:lnTo>
                    <a:lnTo>
                      <a:pt x="727" y="197"/>
                    </a:lnTo>
                    <a:lnTo>
                      <a:pt x="727" y="197"/>
                    </a:lnTo>
                    <a:lnTo>
                      <a:pt x="727" y="197"/>
                    </a:lnTo>
                    <a:lnTo>
                      <a:pt x="729" y="197"/>
                    </a:lnTo>
                    <a:lnTo>
                      <a:pt x="729" y="197"/>
                    </a:lnTo>
                    <a:lnTo>
                      <a:pt x="729" y="197"/>
                    </a:lnTo>
                    <a:lnTo>
                      <a:pt x="729" y="197"/>
                    </a:lnTo>
                    <a:lnTo>
                      <a:pt x="729" y="197"/>
                    </a:lnTo>
                    <a:lnTo>
                      <a:pt x="730" y="197"/>
                    </a:lnTo>
                    <a:lnTo>
                      <a:pt x="730" y="197"/>
                    </a:lnTo>
                    <a:lnTo>
                      <a:pt x="730" y="197"/>
                    </a:lnTo>
                    <a:lnTo>
                      <a:pt x="730" y="197"/>
                    </a:lnTo>
                    <a:lnTo>
                      <a:pt x="730" y="197"/>
                    </a:lnTo>
                    <a:lnTo>
                      <a:pt x="730" y="197"/>
                    </a:lnTo>
                    <a:lnTo>
                      <a:pt x="730" y="197"/>
                    </a:lnTo>
                    <a:lnTo>
                      <a:pt x="730" y="196"/>
                    </a:lnTo>
                    <a:lnTo>
                      <a:pt x="730" y="196"/>
                    </a:lnTo>
                    <a:lnTo>
                      <a:pt x="730" y="196"/>
                    </a:lnTo>
                    <a:lnTo>
                      <a:pt x="730" y="196"/>
                    </a:lnTo>
                    <a:lnTo>
                      <a:pt x="732" y="196"/>
                    </a:lnTo>
                    <a:lnTo>
                      <a:pt x="732" y="196"/>
                    </a:lnTo>
                    <a:lnTo>
                      <a:pt x="732" y="196"/>
                    </a:lnTo>
                    <a:lnTo>
                      <a:pt x="732" y="194"/>
                    </a:lnTo>
                    <a:lnTo>
                      <a:pt x="734" y="194"/>
                    </a:lnTo>
                    <a:lnTo>
                      <a:pt x="734" y="194"/>
                    </a:lnTo>
                    <a:lnTo>
                      <a:pt x="734" y="196"/>
                    </a:lnTo>
                    <a:lnTo>
                      <a:pt x="735" y="196"/>
                    </a:lnTo>
                    <a:lnTo>
                      <a:pt x="735" y="196"/>
                    </a:lnTo>
                    <a:lnTo>
                      <a:pt x="735" y="196"/>
                    </a:lnTo>
                    <a:lnTo>
                      <a:pt x="735" y="197"/>
                    </a:lnTo>
                    <a:lnTo>
                      <a:pt x="737" y="197"/>
                    </a:lnTo>
                    <a:lnTo>
                      <a:pt x="737" y="196"/>
                    </a:lnTo>
                    <a:lnTo>
                      <a:pt x="738" y="196"/>
                    </a:lnTo>
                    <a:lnTo>
                      <a:pt x="738" y="194"/>
                    </a:lnTo>
                    <a:lnTo>
                      <a:pt x="740" y="194"/>
                    </a:lnTo>
                    <a:lnTo>
                      <a:pt x="740" y="196"/>
                    </a:lnTo>
                    <a:lnTo>
                      <a:pt x="740" y="196"/>
                    </a:lnTo>
                    <a:lnTo>
                      <a:pt x="740" y="196"/>
                    </a:lnTo>
                    <a:lnTo>
                      <a:pt x="740" y="196"/>
                    </a:lnTo>
                    <a:lnTo>
                      <a:pt x="741" y="196"/>
                    </a:lnTo>
                    <a:lnTo>
                      <a:pt x="741" y="197"/>
                    </a:lnTo>
                    <a:lnTo>
                      <a:pt x="741" y="197"/>
                    </a:lnTo>
                    <a:lnTo>
                      <a:pt x="741" y="199"/>
                    </a:lnTo>
                    <a:lnTo>
                      <a:pt x="741" y="199"/>
                    </a:lnTo>
                    <a:lnTo>
                      <a:pt x="741" y="199"/>
                    </a:lnTo>
                    <a:lnTo>
                      <a:pt x="741" y="197"/>
                    </a:lnTo>
                    <a:lnTo>
                      <a:pt x="741" y="197"/>
                    </a:lnTo>
                    <a:lnTo>
                      <a:pt x="743" y="196"/>
                    </a:lnTo>
                    <a:lnTo>
                      <a:pt x="743" y="196"/>
                    </a:lnTo>
                    <a:lnTo>
                      <a:pt x="743" y="197"/>
                    </a:lnTo>
                    <a:lnTo>
                      <a:pt x="743" y="197"/>
                    </a:lnTo>
                    <a:lnTo>
                      <a:pt x="743" y="197"/>
                    </a:lnTo>
                    <a:lnTo>
                      <a:pt x="743" y="197"/>
                    </a:lnTo>
                    <a:lnTo>
                      <a:pt x="745" y="197"/>
                    </a:lnTo>
                    <a:lnTo>
                      <a:pt x="745" y="199"/>
                    </a:lnTo>
                    <a:lnTo>
                      <a:pt x="743" y="200"/>
                    </a:lnTo>
                    <a:lnTo>
                      <a:pt x="741" y="202"/>
                    </a:lnTo>
                    <a:lnTo>
                      <a:pt x="741" y="202"/>
                    </a:lnTo>
                    <a:lnTo>
                      <a:pt x="740" y="202"/>
                    </a:lnTo>
                    <a:lnTo>
                      <a:pt x="740" y="202"/>
                    </a:lnTo>
                    <a:lnTo>
                      <a:pt x="740" y="202"/>
                    </a:lnTo>
                    <a:lnTo>
                      <a:pt x="738" y="202"/>
                    </a:lnTo>
                    <a:lnTo>
                      <a:pt x="738" y="202"/>
                    </a:lnTo>
                    <a:lnTo>
                      <a:pt x="740" y="202"/>
                    </a:lnTo>
                    <a:lnTo>
                      <a:pt x="740" y="202"/>
                    </a:lnTo>
                    <a:lnTo>
                      <a:pt x="740" y="202"/>
                    </a:lnTo>
                    <a:lnTo>
                      <a:pt x="741" y="200"/>
                    </a:lnTo>
                    <a:lnTo>
                      <a:pt x="741" y="200"/>
                    </a:lnTo>
                    <a:lnTo>
                      <a:pt x="741" y="200"/>
                    </a:lnTo>
                    <a:lnTo>
                      <a:pt x="738" y="202"/>
                    </a:lnTo>
                    <a:lnTo>
                      <a:pt x="738" y="202"/>
                    </a:lnTo>
                    <a:lnTo>
                      <a:pt x="737" y="202"/>
                    </a:lnTo>
                    <a:lnTo>
                      <a:pt x="737" y="202"/>
                    </a:lnTo>
                    <a:lnTo>
                      <a:pt x="735" y="200"/>
                    </a:lnTo>
                    <a:lnTo>
                      <a:pt x="735" y="200"/>
                    </a:lnTo>
                    <a:lnTo>
                      <a:pt x="734" y="200"/>
                    </a:lnTo>
                    <a:lnTo>
                      <a:pt x="732" y="200"/>
                    </a:lnTo>
                    <a:lnTo>
                      <a:pt x="730" y="199"/>
                    </a:lnTo>
                    <a:lnTo>
                      <a:pt x="729" y="199"/>
                    </a:lnTo>
                    <a:lnTo>
                      <a:pt x="727" y="197"/>
                    </a:lnTo>
                    <a:lnTo>
                      <a:pt x="724" y="197"/>
                    </a:lnTo>
                    <a:lnTo>
                      <a:pt x="724" y="197"/>
                    </a:lnTo>
                    <a:lnTo>
                      <a:pt x="721" y="197"/>
                    </a:lnTo>
                    <a:lnTo>
                      <a:pt x="721" y="196"/>
                    </a:lnTo>
                    <a:lnTo>
                      <a:pt x="721" y="196"/>
                    </a:lnTo>
                    <a:lnTo>
                      <a:pt x="721" y="196"/>
                    </a:lnTo>
                    <a:lnTo>
                      <a:pt x="721" y="196"/>
                    </a:lnTo>
                    <a:lnTo>
                      <a:pt x="723" y="196"/>
                    </a:lnTo>
                    <a:lnTo>
                      <a:pt x="723" y="196"/>
                    </a:lnTo>
                    <a:lnTo>
                      <a:pt x="723" y="196"/>
                    </a:lnTo>
                    <a:lnTo>
                      <a:pt x="723" y="196"/>
                    </a:lnTo>
                    <a:lnTo>
                      <a:pt x="724" y="196"/>
                    </a:lnTo>
                    <a:lnTo>
                      <a:pt x="724" y="196"/>
                    </a:lnTo>
                    <a:lnTo>
                      <a:pt x="724" y="196"/>
                    </a:lnTo>
                    <a:lnTo>
                      <a:pt x="724" y="196"/>
                    </a:lnTo>
                    <a:lnTo>
                      <a:pt x="726" y="194"/>
                    </a:lnTo>
                    <a:lnTo>
                      <a:pt x="726" y="194"/>
                    </a:lnTo>
                    <a:close/>
                    <a:moveTo>
                      <a:pt x="719" y="194"/>
                    </a:moveTo>
                    <a:lnTo>
                      <a:pt x="719" y="194"/>
                    </a:lnTo>
                    <a:lnTo>
                      <a:pt x="719" y="196"/>
                    </a:lnTo>
                    <a:lnTo>
                      <a:pt x="719" y="196"/>
                    </a:lnTo>
                    <a:lnTo>
                      <a:pt x="719" y="197"/>
                    </a:lnTo>
                    <a:lnTo>
                      <a:pt x="718" y="197"/>
                    </a:lnTo>
                    <a:lnTo>
                      <a:pt x="718" y="196"/>
                    </a:lnTo>
                    <a:lnTo>
                      <a:pt x="716" y="196"/>
                    </a:lnTo>
                    <a:lnTo>
                      <a:pt x="718" y="196"/>
                    </a:lnTo>
                    <a:lnTo>
                      <a:pt x="718" y="196"/>
                    </a:lnTo>
                    <a:lnTo>
                      <a:pt x="718" y="194"/>
                    </a:lnTo>
                    <a:lnTo>
                      <a:pt x="719" y="194"/>
                    </a:lnTo>
                    <a:close/>
                    <a:moveTo>
                      <a:pt x="708" y="189"/>
                    </a:moveTo>
                    <a:lnTo>
                      <a:pt x="710" y="189"/>
                    </a:lnTo>
                    <a:lnTo>
                      <a:pt x="711" y="189"/>
                    </a:lnTo>
                    <a:lnTo>
                      <a:pt x="711" y="189"/>
                    </a:lnTo>
                    <a:lnTo>
                      <a:pt x="713" y="191"/>
                    </a:lnTo>
                    <a:lnTo>
                      <a:pt x="711" y="191"/>
                    </a:lnTo>
                    <a:lnTo>
                      <a:pt x="711" y="191"/>
                    </a:lnTo>
                    <a:lnTo>
                      <a:pt x="711" y="191"/>
                    </a:lnTo>
                    <a:lnTo>
                      <a:pt x="711" y="191"/>
                    </a:lnTo>
                    <a:lnTo>
                      <a:pt x="711" y="193"/>
                    </a:lnTo>
                    <a:lnTo>
                      <a:pt x="711" y="193"/>
                    </a:lnTo>
                    <a:lnTo>
                      <a:pt x="710" y="193"/>
                    </a:lnTo>
                    <a:lnTo>
                      <a:pt x="710" y="193"/>
                    </a:lnTo>
                    <a:lnTo>
                      <a:pt x="708" y="191"/>
                    </a:lnTo>
                    <a:lnTo>
                      <a:pt x="708" y="189"/>
                    </a:lnTo>
                    <a:lnTo>
                      <a:pt x="708" y="189"/>
                    </a:lnTo>
                    <a:lnTo>
                      <a:pt x="708" y="189"/>
                    </a:lnTo>
                    <a:close/>
                    <a:moveTo>
                      <a:pt x="899" y="177"/>
                    </a:moveTo>
                    <a:lnTo>
                      <a:pt x="899" y="177"/>
                    </a:lnTo>
                    <a:lnTo>
                      <a:pt x="899" y="178"/>
                    </a:lnTo>
                    <a:lnTo>
                      <a:pt x="898" y="178"/>
                    </a:lnTo>
                    <a:lnTo>
                      <a:pt x="896" y="178"/>
                    </a:lnTo>
                    <a:lnTo>
                      <a:pt x="896" y="178"/>
                    </a:lnTo>
                    <a:lnTo>
                      <a:pt x="898" y="177"/>
                    </a:lnTo>
                    <a:lnTo>
                      <a:pt x="899" y="177"/>
                    </a:lnTo>
                    <a:close/>
                    <a:moveTo>
                      <a:pt x="1049" y="177"/>
                    </a:moveTo>
                    <a:lnTo>
                      <a:pt x="1050" y="177"/>
                    </a:lnTo>
                    <a:lnTo>
                      <a:pt x="1050" y="177"/>
                    </a:lnTo>
                    <a:lnTo>
                      <a:pt x="1050" y="178"/>
                    </a:lnTo>
                    <a:lnTo>
                      <a:pt x="1052" y="180"/>
                    </a:lnTo>
                    <a:lnTo>
                      <a:pt x="1052" y="182"/>
                    </a:lnTo>
                    <a:lnTo>
                      <a:pt x="1050" y="183"/>
                    </a:lnTo>
                    <a:lnTo>
                      <a:pt x="1049" y="186"/>
                    </a:lnTo>
                    <a:lnTo>
                      <a:pt x="1049" y="189"/>
                    </a:lnTo>
                    <a:lnTo>
                      <a:pt x="1049" y="189"/>
                    </a:lnTo>
                    <a:lnTo>
                      <a:pt x="1049" y="191"/>
                    </a:lnTo>
                    <a:lnTo>
                      <a:pt x="1047" y="191"/>
                    </a:lnTo>
                    <a:lnTo>
                      <a:pt x="1046" y="193"/>
                    </a:lnTo>
                    <a:lnTo>
                      <a:pt x="1044" y="193"/>
                    </a:lnTo>
                    <a:lnTo>
                      <a:pt x="1043" y="194"/>
                    </a:lnTo>
                    <a:lnTo>
                      <a:pt x="1041" y="196"/>
                    </a:lnTo>
                    <a:lnTo>
                      <a:pt x="1041" y="196"/>
                    </a:lnTo>
                    <a:lnTo>
                      <a:pt x="1043" y="194"/>
                    </a:lnTo>
                    <a:lnTo>
                      <a:pt x="1044" y="194"/>
                    </a:lnTo>
                    <a:lnTo>
                      <a:pt x="1044" y="196"/>
                    </a:lnTo>
                    <a:lnTo>
                      <a:pt x="1043" y="196"/>
                    </a:lnTo>
                    <a:lnTo>
                      <a:pt x="1041" y="196"/>
                    </a:lnTo>
                    <a:lnTo>
                      <a:pt x="1043" y="197"/>
                    </a:lnTo>
                    <a:lnTo>
                      <a:pt x="1043" y="197"/>
                    </a:lnTo>
                    <a:lnTo>
                      <a:pt x="1041" y="197"/>
                    </a:lnTo>
                    <a:lnTo>
                      <a:pt x="1041" y="199"/>
                    </a:lnTo>
                    <a:lnTo>
                      <a:pt x="1041" y="200"/>
                    </a:lnTo>
                    <a:lnTo>
                      <a:pt x="1043" y="199"/>
                    </a:lnTo>
                    <a:lnTo>
                      <a:pt x="1044" y="199"/>
                    </a:lnTo>
                    <a:lnTo>
                      <a:pt x="1044" y="199"/>
                    </a:lnTo>
                    <a:lnTo>
                      <a:pt x="1046" y="199"/>
                    </a:lnTo>
                    <a:lnTo>
                      <a:pt x="1046" y="199"/>
                    </a:lnTo>
                    <a:lnTo>
                      <a:pt x="1049" y="196"/>
                    </a:lnTo>
                    <a:lnTo>
                      <a:pt x="1050" y="196"/>
                    </a:lnTo>
                    <a:lnTo>
                      <a:pt x="1046" y="196"/>
                    </a:lnTo>
                    <a:lnTo>
                      <a:pt x="1046" y="196"/>
                    </a:lnTo>
                    <a:lnTo>
                      <a:pt x="1047" y="193"/>
                    </a:lnTo>
                    <a:lnTo>
                      <a:pt x="1047" y="193"/>
                    </a:lnTo>
                    <a:lnTo>
                      <a:pt x="1049" y="191"/>
                    </a:lnTo>
                    <a:lnTo>
                      <a:pt x="1050" y="189"/>
                    </a:lnTo>
                    <a:lnTo>
                      <a:pt x="1050" y="189"/>
                    </a:lnTo>
                    <a:lnTo>
                      <a:pt x="1052" y="189"/>
                    </a:lnTo>
                    <a:lnTo>
                      <a:pt x="1054" y="189"/>
                    </a:lnTo>
                    <a:lnTo>
                      <a:pt x="1054" y="191"/>
                    </a:lnTo>
                    <a:lnTo>
                      <a:pt x="1055" y="191"/>
                    </a:lnTo>
                    <a:lnTo>
                      <a:pt x="1057" y="191"/>
                    </a:lnTo>
                    <a:lnTo>
                      <a:pt x="1058" y="191"/>
                    </a:lnTo>
                    <a:lnTo>
                      <a:pt x="1058" y="193"/>
                    </a:lnTo>
                    <a:lnTo>
                      <a:pt x="1058" y="193"/>
                    </a:lnTo>
                    <a:lnTo>
                      <a:pt x="1058" y="193"/>
                    </a:lnTo>
                    <a:lnTo>
                      <a:pt x="1057" y="194"/>
                    </a:lnTo>
                    <a:lnTo>
                      <a:pt x="1058" y="196"/>
                    </a:lnTo>
                    <a:lnTo>
                      <a:pt x="1058" y="196"/>
                    </a:lnTo>
                    <a:lnTo>
                      <a:pt x="1057" y="197"/>
                    </a:lnTo>
                    <a:lnTo>
                      <a:pt x="1055" y="197"/>
                    </a:lnTo>
                    <a:lnTo>
                      <a:pt x="1054" y="199"/>
                    </a:lnTo>
                    <a:lnTo>
                      <a:pt x="1050" y="200"/>
                    </a:lnTo>
                    <a:lnTo>
                      <a:pt x="1047" y="202"/>
                    </a:lnTo>
                    <a:lnTo>
                      <a:pt x="1046" y="202"/>
                    </a:lnTo>
                    <a:lnTo>
                      <a:pt x="1044" y="202"/>
                    </a:lnTo>
                    <a:lnTo>
                      <a:pt x="1043" y="202"/>
                    </a:lnTo>
                    <a:lnTo>
                      <a:pt x="1041" y="202"/>
                    </a:lnTo>
                    <a:lnTo>
                      <a:pt x="1039" y="202"/>
                    </a:lnTo>
                    <a:lnTo>
                      <a:pt x="1038" y="202"/>
                    </a:lnTo>
                    <a:lnTo>
                      <a:pt x="1038" y="202"/>
                    </a:lnTo>
                    <a:lnTo>
                      <a:pt x="1038" y="202"/>
                    </a:lnTo>
                    <a:lnTo>
                      <a:pt x="1036" y="200"/>
                    </a:lnTo>
                    <a:lnTo>
                      <a:pt x="1035" y="199"/>
                    </a:lnTo>
                    <a:lnTo>
                      <a:pt x="1035" y="196"/>
                    </a:lnTo>
                    <a:lnTo>
                      <a:pt x="1035" y="193"/>
                    </a:lnTo>
                    <a:lnTo>
                      <a:pt x="1036" y="191"/>
                    </a:lnTo>
                    <a:lnTo>
                      <a:pt x="1038" y="189"/>
                    </a:lnTo>
                    <a:lnTo>
                      <a:pt x="1038" y="189"/>
                    </a:lnTo>
                    <a:lnTo>
                      <a:pt x="1043" y="183"/>
                    </a:lnTo>
                    <a:lnTo>
                      <a:pt x="1043" y="182"/>
                    </a:lnTo>
                    <a:lnTo>
                      <a:pt x="1044" y="180"/>
                    </a:lnTo>
                    <a:lnTo>
                      <a:pt x="1046" y="178"/>
                    </a:lnTo>
                    <a:lnTo>
                      <a:pt x="1047" y="177"/>
                    </a:lnTo>
                    <a:lnTo>
                      <a:pt x="1049" y="177"/>
                    </a:lnTo>
                    <a:lnTo>
                      <a:pt x="1049" y="177"/>
                    </a:lnTo>
                    <a:close/>
                    <a:moveTo>
                      <a:pt x="998" y="175"/>
                    </a:moveTo>
                    <a:lnTo>
                      <a:pt x="998" y="177"/>
                    </a:lnTo>
                    <a:lnTo>
                      <a:pt x="998" y="178"/>
                    </a:lnTo>
                    <a:lnTo>
                      <a:pt x="997" y="180"/>
                    </a:lnTo>
                    <a:lnTo>
                      <a:pt x="1000" y="183"/>
                    </a:lnTo>
                    <a:lnTo>
                      <a:pt x="1000" y="183"/>
                    </a:lnTo>
                    <a:lnTo>
                      <a:pt x="1000" y="185"/>
                    </a:lnTo>
                    <a:lnTo>
                      <a:pt x="1000" y="185"/>
                    </a:lnTo>
                    <a:lnTo>
                      <a:pt x="1000" y="185"/>
                    </a:lnTo>
                    <a:lnTo>
                      <a:pt x="1002" y="185"/>
                    </a:lnTo>
                    <a:lnTo>
                      <a:pt x="1002" y="186"/>
                    </a:lnTo>
                    <a:lnTo>
                      <a:pt x="1002" y="186"/>
                    </a:lnTo>
                    <a:lnTo>
                      <a:pt x="1002" y="186"/>
                    </a:lnTo>
                    <a:lnTo>
                      <a:pt x="1003" y="185"/>
                    </a:lnTo>
                    <a:lnTo>
                      <a:pt x="1005" y="185"/>
                    </a:lnTo>
                    <a:lnTo>
                      <a:pt x="1006" y="185"/>
                    </a:lnTo>
                    <a:lnTo>
                      <a:pt x="1006" y="185"/>
                    </a:lnTo>
                    <a:lnTo>
                      <a:pt x="1008" y="185"/>
                    </a:lnTo>
                    <a:lnTo>
                      <a:pt x="1009" y="186"/>
                    </a:lnTo>
                    <a:lnTo>
                      <a:pt x="1011" y="186"/>
                    </a:lnTo>
                    <a:lnTo>
                      <a:pt x="1014" y="186"/>
                    </a:lnTo>
                    <a:lnTo>
                      <a:pt x="1017" y="186"/>
                    </a:lnTo>
                    <a:lnTo>
                      <a:pt x="1017" y="186"/>
                    </a:lnTo>
                    <a:lnTo>
                      <a:pt x="1022" y="186"/>
                    </a:lnTo>
                    <a:lnTo>
                      <a:pt x="1025" y="186"/>
                    </a:lnTo>
                    <a:lnTo>
                      <a:pt x="1027" y="186"/>
                    </a:lnTo>
                    <a:lnTo>
                      <a:pt x="1027" y="186"/>
                    </a:lnTo>
                    <a:lnTo>
                      <a:pt x="1027" y="186"/>
                    </a:lnTo>
                    <a:lnTo>
                      <a:pt x="1025" y="188"/>
                    </a:lnTo>
                    <a:lnTo>
                      <a:pt x="1022" y="189"/>
                    </a:lnTo>
                    <a:lnTo>
                      <a:pt x="1021" y="191"/>
                    </a:lnTo>
                    <a:lnTo>
                      <a:pt x="1019" y="191"/>
                    </a:lnTo>
                    <a:lnTo>
                      <a:pt x="1019" y="193"/>
                    </a:lnTo>
                    <a:lnTo>
                      <a:pt x="1019" y="194"/>
                    </a:lnTo>
                    <a:lnTo>
                      <a:pt x="1021" y="194"/>
                    </a:lnTo>
                    <a:lnTo>
                      <a:pt x="1021" y="194"/>
                    </a:lnTo>
                    <a:lnTo>
                      <a:pt x="1021" y="194"/>
                    </a:lnTo>
                    <a:lnTo>
                      <a:pt x="1017" y="196"/>
                    </a:lnTo>
                    <a:lnTo>
                      <a:pt x="1016" y="194"/>
                    </a:lnTo>
                    <a:lnTo>
                      <a:pt x="1014" y="194"/>
                    </a:lnTo>
                    <a:lnTo>
                      <a:pt x="1014" y="193"/>
                    </a:lnTo>
                    <a:lnTo>
                      <a:pt x="1013" y="193"/>
                    </a:lnTo>
                    <a:lnTo>
                      <a:pt x="1013" y="193"/>
                    </a:lnTo>
                    <a:lnTo>
                      <a:pt x="1014" y="193"/>
                    </a:lnTo>
                    <a:lnTo>
                      <a:pt x="1014" y="191"/>
                    </a:lnTo>
                    <a:lnTo>
                      <a:pt x="1013" y="191"/>
                    </a:lnTo>
                    <a:lnTo>
                      <a:pt x="1013" y="191"/>
                    </a:lnTo>
                    <a:lnTo>
                      <a:pt x="1013" y="189"/>
                    </a:lnTo>
                    <a:lnTo>
                      <a:pt x="1013" y="189"/>
                    </a:lnTo>
                    <a:lnTo>
                      <a:pt x="1013" y="189"/>
                    </a:lnTo>
                    <a:lnTo>
                      <a:pt x="1013" y="189"/>
                    </a:lnTo>
                    <a:lnTo>
                      <a:pt x="1011" y="189"/>
                    </a:lnTo>
                    <a:lnTo>
                      <a:pt x="1009" y="189"/>
                    </a:lnTo>
                    <a:lnTo>
                      <a:pt x="1009" y="191"/>
                    </a:lnTo>
                    <a:lnTo>
                      <a:pt x="1011" y="191"/>
                    </a:lnTo>
                    <a:lnTo>
                      <a:pt x="1009" y="191"/>
                    </a:lnTo>
                    <a:lnTo>
                      <a:pt x="1009" y="191"/>
                    </a:lnTo>
                    <a:lnTo>
                      <a:pt x="1005" y="191"/>
                    </a:lnTo>
                    <a:lnTo>
                      <a:pt x="1003" y="191"/>
                    </a:lnTo>
                    <a:lnTo>
                      <a:pt x="1003" y="189"/>
                    </a:lnTo>
                    <a:lnTo>
                      <a:pt x="1002" y="188"/>
                    </a:lnTo>
                    <a:lnTo>
                      <a:pt x="1002" y="188"/>
                    </a:lnTo>
                    <a:lnTo>
                      <a:pt x="1002" y="188"/>
                    </a:lnTo>
                    <a:lnTo>
                      <a:pt x="1002" y="188"/>
                    </a:lnTo>
                    <a:lnTo>
                      <a:pt x="1000" y="186"/>
                    </a:lnTo>
                    <a:lnTo>
                      <a:pt x="998" y="188"/>
                    </a:lnTo>
                    <a:lnTo>
                      <a:pt x="997" y="186"/>
                    </a:lnTo>
                    <a:lnTo>
                      <a:pt x="997" y="185"/>
                    </a:lnTo>
                    <a:lnTo>
                      <a:pt x="997" y="183"/>
                    </a:lnTo>
                    <a:lnTo>
                      <a:pt x="995" y="183"/>
                    </a:lnTo>
                    <a:lnTo>
                      <a:pt x="994" y="183"/>
                    </a:lnTo>
                    <a:lnTo>
                      <a:pt x="992" y="182"/>
                    </a:lnTo>
                    <a:lnTo>
                      <a:pt x="994" y="180"/>
                    </a:lnTo>
                    <a:lnTo>
                      <a:pt x="995" y="180"/>
                    </a:lnTo>
                    <a:lnTo>
                      <a:pt x="995" y="178"/>
                    </a:lnTo>
                    <a:lnTo>
                      <a:pt x="997" y="177"/>
                    </a:lnTo>
                    <a:lnTo>
                      <a:pt x="998" y="175"/>
                    </a:lnTo>
                    <a:close/>
                    <a:moveTo>
                      <a:pt x="1142" y="164"/>
                    </a:moveTo>
                    <a:lnTo>
                      <a:pt x="1140" y="166"/>
                    </a:lnTo>
                    <a:lnTo>
                      <a:pt x="1140" y="169"/>
                    </a:lnTo>
                    <a:lnTo>
                      <a:pt x="1139" y="169"/>
                    </a:lnTo>
                    <a:lnTo>
                      <a:pt x="1139" y="169"/>
                    </a:lnTo>
                    <a:lnTo>
                      <a:pt x="1139" y="169"/>
                    </a:lnTo>
                    <a:lnTo>
                      <a:pt x="1139" y="167"/>
                    </a:lnTo>
                    <a:lnTo>
                      <a:pt x="1140" y="166"/>
                    </a:lnTo>
                    <a:lnTo>
                      <a:pt x="1140" y="166"/>
                    </a:lnTo>
                    <a:lnTo>
                      <a:pt x="1140" y="166"/>
                    </a:lnTo>
                    <a:lnTo>
                      <a:pt x="1140" y="166"/>
                    </a:lnTo>
                    <a:lnTo>
                      <a:pt x="1142" y="164"/>
                    </a:lnTo>
                    <a:close/>
                    <a:moveTo>
                      <a:pt x="1035" y="164"/>
                    </a:moveTo>
                    <a:lnTo>
                      <a:pt x="1036" y="164"/>
                    </a:lnTo>
                    <a:lnTo>
                      <a:pt x="1035" y="166"/>
                    </a:lnTo>
                    <a:lnTo>
                      <a:pt x="1033" y="166"/>
                    </a:lnTo>
                    <a:lnTo>
                      <a:pt x="1032" y="167"/>
                    </a:lnTo>
                    <a:lnTo>
                      <a:pt x="1032" y="169"/>
                    </a:lnTo>
                    <a:lnTo>
                      <a:pt x="1030" y="169"/>
                    </a:lnTo>
                    <a:lnTo>
                      <a:pt x="1028" y="170"/>
                    </a:lnTo>
                    <a:lnTo>
                      <a:pt x="1028" y="170"/>
                    </a:lnTo>
                    <a:lnTo>
                      <a:pt x="1030" y="172"/>
                    </a:lnTo>
                    <a:lnTo>
                      <a:pt x="1030" y="172"/>
                    </a:lnTo>
                    <a:lnTo>
                      <a:pt x="1030" y="172"/>
                    </a:lnTo>
                    <a:lnTo>
                      <a:pt x="1030" y="172"/>
                    </a:lnTo>
                    <a:lnTo>
                      <a:pt x="1028" y="172"/>
                    </a:lnTo>
                    <a:lnTo>
                      <a:pt x="1027" y="172"/>
                    </a:lnTo>
                    <a:lnTo>
                      <a:pt x="1028" y="169"/>
                    </a:lnTo>
                    <a:lnTo>
                      <a:pt x="1030" y="167"/>
                    </a:lnTo>
                    <a:lnTo>
                      <a:pt x="1033" y="166"/>
                    </a:lnTo>
                    <a:lnTo>
                      <a:pt x="1035" y="164"/>
                    </a:lnTo>
                    <a:lnTo>
                      <a:pt x="1035" y="164"/>
                    </a:lnTo>
                    <a:close/>
                    <a:moveTo>
                      <a:pt x="685" y="161"/>
                    </a:moveTo>
                    <a:lnTo>
                      <a:pt x="686" y="163"/>
                    </a:lnTo>
                    <a:lnTo>
                      <a:pt x="686" y="163"/>
                    </a:lnTo>
                    <a:lnTo>
                      <a:pt x="686" y="163"/>
                    </a:lnTo>
                    <a:lnTo>
                      <a:pt x="685" y="163"/>
                    </a:lnTo>
                    <a:lnTo>
                      <a:pt x="683" y="163"/>
                    </a:lnTo>
                    <a:lnTo>
                      <a:pt x="682" y="163"/>
                    </a:lnTo>
                    <a:lnTo>
                      <a:pt x="682" y="163"/>
                    </a:lnTo>
                    <a:lnTo>
                      <a:pt x="682" y="163"/>
                    </a:lnTo>
                    <a:lnTo>
                      <a:pt x="682" y="161"/>
                    </a:lnTo>
                    <a:lnTo>
                      <a:pt x="683" y="161"/>
                    </a:lnTo>
                    <a:lnTo>
                      <a:pt x="685" y="161"/>
                    </a:lnTo>
                    <a:close/>
                    <a:moveTo>
                      <a:pt x="991" y="159"/>
                    </a:moveTo>
                    <a:lnTo>
                      <a:pt x="991" y="161"/>
                    </a:lnTo>
                    <a:lnTo>
                      <a:pt x="989" y="163"/>
                    </a:lnTo>
                    <a:lnTo>
                      <a:pt x="989" y="163"/>
                    </a:lnTo>
                    <a:lnTo>
                      <a:pt x="989" y="163"/>
                    </a:lnTo>
                    <a:lnTo>
                      <a:pt x="989" y="161"/>
                    </a:lnTo>
                    <a:lnTo>
                      <a:pt x="989" y="161"/>
                    </a:lnTo>
                    <a:lnTo>
                      <a:pt x="991" y="161"/>
                    </a:lnTo>
                    <a:lnTo>
                      <a:pt x="991" y="161"/>
                    </a:lnTo>
                    <a:lnTo>
                      <a:pt x="991" y="159"/>
                    </a:lnTo>
                    <a:close/>
                    <a:moveTo>
                      <a:pt x="991" y="158"/>
                    </a:moveTo>
                    <a:lnTo>
                      <a:pt x="992" y="158"/>
                    </a:lnTo>
                    <a:lnTo>
                      <a:pt x="992" y="159"/>
                    </a:lnTo>
                    <a:lnTo>
                      <a:pt x="991" y="159"/>
                    </a:lnTo>
                    <a:lnTo>
                      <a:pt x="991" y="158"/>
                    </a:lnTo>
                    <a:lnTo>
                      <a:pt x="991" y="158"/>
                    </a:lnTo>
                    <a:lnTo>
                      <a:pt x="991" y="158"/>
                    </a:lnTo>
                    <a:close/>
                    <a:moveTo>
                      <a:pt x="656" y="142"/>
                    </a:moveTo>
                    <a:lnTo>
                      <a:pt x="656" y="142"/>
                    </a:lnTo>
                    <a:lnTo>
                      <a:pt x="656" y="144"/>
                    </a:lnTo>
                    <a:lnTo>
                      <a:pt x="658" y="144"/>
                    </a:lnTo>
                    <a:lnTo>
                      <a:pt x="656" y="144"/>
                    </a:lnTo>
                    <a:lnTo>
                      <a:pt x="656" y="144"/>
                    </a:lnTo>
                    <a:lnTo>
                      <a:pt x="655" y="144"/>
                    </a:lnTo>
                    <a:lnTo>
                      <a:pt x="656" y="144"/>
                    </a:lnTo>
                    <a:lnTo>
                      <a:pt x="656" y="144"/>
                    </a:lnTo>
                    <a:lnTo>
                      <a:pt x="655" y="142"/>
                    </a:lnTo>
                    <a:lnTo>
                      <a:pt x="655" y="142"/>
                    </a:lnTo>
                    <a:lnTo>
                      <a:pt x="656" y="142"/>
                    </a:lnTo>
                    <a:lnTo>
                      <a:pt x="656" y="142"/>
                    </a:lnTo>
                    <a:close/>
                    <a:moveTo>
                      <a:pt x="653" y="142"/>
                    </a:moveTo>
                    <a:lnTo>
                      <a:pt x="655" y="142"/>
                    </a:lnTo>
                    <a:lnTo>
                      <a:pt x="655" y="142"/>
                    </a:lnTo>
                    <a:lnTo>
                      <a:pt x="655" y="144"/>
                    </a:lnTo>
                    <a:lnTo>
                      <a:pt x="655" y="144"/>
                    </a:lnTo>
                    <a:lnTo>
                      <a:pt x="655" y="144"/>
                    </a:lnTo>
                    <a:lnTo>
                      <a:pt x="655" y="144"/>
                    </a:lnTo>
                    <a:lnTo>
                      <a:pt x="653" y="144"/>
                    </a:lnTo>
                    <a:lnTo>
                      <a:pt x="653" y="144"/>
                    </a:lnTo>
                    <a:lnTo>
                      <a:pt x="652" y="144"/>
                    </a:lnTo>
                    <a:lnTo>
                      <a:pt x="652" y="145"/>
                    </a:lnTo>
                    <a:lnTo>
                      <a:pt x="652" y="145"/>
                    </a:lnTo>
                    <a:lnTo>
                      <a:pt x="650" y="144"/>
                    </a:lnTo>
                    <a:lnTo>
                      <a:pt x="650" y="144"/>
                    </a:lnTo>
                    <a:lnTo>
                      <a:pt x="652" y="142"/>
                    </a:lnTo>
                    <a:lnTo>
                      <a:pt x="652" y="142"/>
                    </a:lnTo>
                    <a:lnTo>
                      <a:pt x="653" y="142"/>
                    </a:lnTo>
                    <a:close/>
                    <a:moveTo>
                      <a:pt x="138" y="141"/>
                    </a:moveTo>
                    <a:lnTo>
                      <a:pt x="138" y="141"/>
                    </a:lnTo>
                    <a:lnTo>
                      <a:pt x="139" y="142"/>
                    </a:lnTo>
                    <a:lnTo>
                      <a:pt x="139" y="142"/>
                    </a:lnTo>
                    <a:lnTo>
                      <a:pt x="139" y="144"/>
                    </a:lnTo>
                    <a:lnTo>
                      <a:pt x="139" y="144"/>
                    </a:lnTo>
                    <a:lnTo>
                      <a:pt x="139" y="144"/>
                    </a:lnTo>
                    <a:lnTo>
                      <a:pt x="139" y="144"/>
                    </a:lnTo>
                    <a:lnTo>
                      <a:pt x="139" y="144"/>
                    </a:lnTo>
                    <a:lnTo>
                      <a:pt x="138" y="144"/>
                    </a:lnTo>
                    <a:lnTo>
                      <a:pt x="138" y="141"/>
                    </a:lnTo>
                    <a:close/>
                    <a:moveTo>
                      <a:pt x="136" y="137"/>
                    </a:moveTo>
                    <a:lnTo>
                      <a:pt x="139" y="141"/>
                    </a:lnTo>
                    <a:lnTo>
                      <a:pt x="141" y="141"/>
                    </a:lnTo>
                    <a:lnTo>
                      <a:pt x="141" y="142"/>
                    </a:lnTo>
                    <a:lnTo>
                      <a:pt x="141" y="142"/>
                    </a:lnTo>
                    <a:lnTo>
                      <a:pt x="138" y="141"/>
                    </a:lnTo>
                    <a:lnTo>
                      <a:pt x="136" y="139"/>
                    </a:lnTo>
                    <a:lnTo>
                      <a:pt x="136" y="137"/>
                    </a:lnTo>
                    <a:close/>
                    <a:moveTo>
                      <a:pt x="976" y="134"/>
                    </a:moveTo>
                    <a:lnTo>
                      <a:pt x="978" y="134"/>
                    </a:lnTo>
                    <a:lnTo>
                      <a:pt x="986" y="136"/>
                    </a:lnTo>
                    <a:lnTo>
                      <a:pt x="991" y="137"/>
                    </a:lnTo>
                    <a:lnTo>
                      <a:pt x="995" y="141"/>
                    </a:lnTo>
                    <a:lnTo>
                      <a:pt x="995" y="142"/>
                    </a:lnTo>
                    <a:lnTo>
                      <a:pt x="995" y="144"/>
                    </a:lnTo>
                    <a:lnTo>
                      <a:pt x="994" y="142"/>
                    </a:lnTo>
                    <a:lnTo>
                      <a:pt x="991" y="142"/>
                    </a:lnTo>
                    <a:lnTo>
                      <a:pt x="992" y="144"/>
                    </a:lnTo>
                    <a:lnTo>
                      <a:pt x="995" y="145"/>
                    </a:lnTo>
                    <a:lnTo>
                      <a:pt x="995" y="148"/>
                    </a:lnTo>
                    <a:lnTo>
                      <a:pt x="994" y="150"/>
                    </a:lnTo>
                    <a:lnTo>
                      <a:pt x="989" y="152"/>
                    </a:lnTo>
                    <a:lnTo>
                      <a:pt x="989" y="152"/>
                    </a:lnTo>
                    <a:lnTo>
                      <a:pt x="987" y="153"/>
                    </a:lnTo>
                    <a:lnTo>
                      <a:pt x="987" y="155"/>
                    </a:lnTo>
                    <a:lnTo>
                      <a:pt x="984" y="155"/>
                    </a:lnTo>
                    <a:lnTo>
                      <a:pt x="984" y="156"/>
                    </a:lnTo>
                    <a:lnTo>
                      <a:pt x="981" y="158"/>
                    </a:lnTo>
                    <a:lnTo>
                      <a:pt x="980" y="158"/>
                    </a:lnTo>
                    <a:lnTo>
                      <a:pt x="978" y="158"/>
                    </a:lnTo>
                    <a:lnTo>
                      <a:pt x="973" y="156"/>
                    </a:lnTo>
                    <a:lnTo>
                      <a:pt x="970" y="155"/>
                    </a:lnTo>
                    <a:lnTo>
                      <a:pt x="970" y="155"/>
                    </a:lnTo>
                    <a:lnTo>
                      <a:pt x="969" y="156"/>
                    </a:lnTo>
                    <a:lnTo>
                      <a:pt x="965" y="156"/>
                    </a:lnTo>
                    <a:lnTo>
                      <a:pt x="965" y="156"/>
                    </a:lnTo>
                    <a:lnTo>
                      <a:pt x="964" y="156"/>
                    </a:lnTo>
                    <a:lnTo>
                      <a:pt x="959" y="158"/>
                    </a:lnTo>
                    <a:lnTo>
                      <a:pt x="961" y="158"/>
                    </a:lnTo>
                    <a:lnTo>
                      <a:pt x="964" y="156"/>
                    </a:lnTo>
                    <a:lnTo>
                      <a:pt x="964" y="156"/>
                    </a:lnTo>
                    <a:lnTo>
                      <a:pt x="967" y="158"/>
                    </a:lnTo>
                    <a:lnTo>
                      <a:pt x="972" y="159"/>
                    </a:lnTo>
                    <a:lnTo>
                      <a:pt x="973" y="161"/>
                    </a:lnTo>
                    <a:lnTo>
                      <a:pt x="975" y="164"/>
                    </a:lnTo>
                    <a:lnTo>
                      <a:pt x="975" y="164"/>
                    </a:lnTo>
                    <a:lnTo>
                      <a:pt x="976" y="164"/>
                    </a:lnTo>
                    <a:lnTo>
                      <a:pt x="980" y="163"/>
                    </a:lnTo>
                    <a:lnTo>
                      <a:pt x="981" y="161"/>
                    </a:lnTo>
                    <a:lnTo>
                      <a:pt x="984" y="161"/>
                    </a:lnTo>
                    <a:lnTo>
                      <a:pt x="983" y="161"/>
                    </a:lnTo>
                    <a:lnTo>
                      <a:pt x="986" y="161"/>
                    </a:lnTo>
                    <a:lnTo>
                      <a:pt x="989" y="163"/>
                    </a:lnTo>
                    <a:lnTo>
                      <a:pt x="987" y="164"/>
                    </a:lnTo>
                    <a:lnTo>
                      <a:pt x="986" y="166"/>
                    </a:lnTo>
                    <a:lnTo>
                      <a:pt x="986" y="169"/>
                    </a:lnTo>
                    <a:lnTo>
                      <a:pt x="983" y="172"/>
                    </a:lnTo>
                    <a:lnTo>
                      <a:pt x="980" y="174"/>
                    </a:lnTo>
                    <a:lnTo>
                      <a:pt x="981" y="175"/>
                    </a:lnTo>
                    <a:lnTo>
                      <a:pt x="981" y="175"/>
                    </a:lnTo>
                    <a:lnTo>
                      <a:pt x="984" y="175"/>
                    </a:lnTo>
                    <a:lnTo>
                      <a:pt x="984" y="175"/>
                    </a:lnTo>
                    <a:lnTo>
                      <a:pt x="986" y="175"/>
                    </a:lnTo>
                    <a:lnTo>
                      <a:pt x="986" y="177"/>
                    </a:lnTo>
                    <a:lnTo>
                      <a:pt x="986" y="178"/>
                    </a:lnTo>
                    <a:lnTo>
                      <a:pt x="986" y="180"/>
                    </a:lnTo>
                    <a:lnTo>
                      <a:pt x="987" y="182"/>
                    </a:lnTo>
                    <a:lnTo>
                      <a:pt x="987" y="182"/>
                    </a:lnTo>
                    <a:lnTo>
                      <a:pt x="989" y="185"/>
                    </a:lnTo>
                    <a:lnTo>
                      <a:pt x="989" y="186"/>
                    </a:lnTo>
                    <a:lnTo>
                      <a:pt x="989" y="188"/>
                    </a:lnTo>
                    <a:lnTo>
                      <a:pt x="991" y="189"/>
                    </a:lnTo>
                    <a:lnTo>
                      <a:pt x="991" y="189"/>
                    </a:lnTo>
                    <a:lnTo>
                      <a:pt x="995" y="191"/>
                    </a:lnTo>
                    <a:lnTo>
                      <a:pt x="997" y="191"/>
                    </a:lnTo>
                    <a:lnTo>
                      <a:pt x="1000" y="191"/>
                    </a:lnTo>
                    <a:lnTo>
                      <a:pt x="1000" y="191"/>
                    </a:lnTo>
                    <a:lnTo>
                      <a:pt x="1002" y="193"/>
                    </a:lnTo>
                    <a:lnTo>
                      <a:pt x="998" y="194"/>
                    </a:lnTo>
                    <a:lnTo>
                      <a:pt x="1000" y="196"/>
                    </a:lnTo>
                    <a:lnTo>
                      <a:pt x="1003" y="197"/>
                    </a:lnTo>
                    <a:lnTo>
                      <a:pt x="1005" y="197"/>
                    </a:lnTo>
                    <a:lnTo>
                      <a:pt x="1006" y="197"/>
                    </a:lnTo>
                    <a:lnTo>
                      <a:pt x="1008" y="197"/>
                    </a:lnTo>
                    <a:lnTo>
                      <a:pt x="1008" y="199"/>
                    </a:lnTo>
                    <a:lnTo>
                      <a:pt x="1009" y="199"/>
                    </a:lnTo>
                    <a:lnTo>
                      <a:pt x="1009" y="199"/>
                    </a:lnTo>
                    <a:lnTo>
                      <a:pt x="1011" y="199"/>
                    </a:lnTo>
                    <a:lnTo>
                      <a:pt x="1014" y="199"/>
                    </a:lnTo>
                    <a:lnTo>
                      <a:pt x="1017" y="199"/>
                    </a:lnTo>
                    <a:lnTo>
                      <a:pt x="1017" y="200"/>
                    </a:lnTo>
                    <a:lnTo>
                      <a:pt x="1017" y="200"/>
                    </a:lnTo>
                    <a:lnTo>
                      <a:pt x="1019" y="200"/>
                    </a:lnTo>
                    <a:lnTo>
                      <a:pt x="1021" y="200"/>
                    </a:lnTo>
                    <a:lnTo>
                      <a:pt x="1021" y="200"/>
                    </a:lnTo>
                    <a:lnTo>
                      <a:pt x="1022" y="200"/>
                    </a:lnTo>
                    <a:lnTo>
                      <a:pt x="1024" y="199"/>
                    </a:lnTo>
                    <a:lnTo>
                      <a:pt x="1028" y="197"/>
                    </a:lnTo>
                    <a:lnTo>
                      <a:pt x="1028" y="197"/>
                    </a:lnTo>
                    <a:lnTo>
                      <a:pt x="1028" y="197"/>
                    </a:lnTo>
                    <a:lnTo>
                      <a:pt x="1030" y="199"/>
                    </a:lnTo>
                    <a:lnTo>
                      <a:pt x="1030" y="200"/>
                    </a:lnTo>
                    <a:lnTo>
                      <a:pt x="1033" y="200"/>
                    </a:lnTo>
                    <a:lnTo>
                      <a:pt x="1035" y="200"/>
                    </a:lnTo>
                    <a:lnTo>
                      <a:pt x="1036" y="200"/>
                    </a:lnTo>
                    <a:lnTo>
                      <a:pt x="1036" y="202"/>
                    </a:lnTo>
                    <a:lnTo>
                      <a:pt x="1038" y="204"/>
                    </a:lnTo>
                    <a:lnTo>
                      <a:pt x="1038" y="205"/>
                    </a:lnTo>
                    <a:lnTo>
                      <a:pt x="1036" y="205"/>
                    </a:lnTo>
                    <a:lnTo>
                      <a:pt x="1035" y="205"/>
                    </a:lnTo>
                    <a:lnTo>
                      <a:pt x="1041" y="207"/>
                    </a:lnTo>
                    <a:lnTo>
                      <a:pt x="1041" y="207"/>
                    </a:lnTo>
                    <a:lnTo>
                      <a:pt x="1041" y="207"/>
                    </a:lnTo>
                    <a:lnTo>
                      <a:pt x="1041" y="208"/>
                    </a:lnTo>
                    <a:lnTo>
                      <a:pt x="1041" y="208"/>
                    </a:lnTo>
                    <a:lnTo>
                      <a:pt x="1039" y="208"/>
                    </a:lnTo>
                    <a:lnTo>
                      <a:pt x="1038" y="208"/>
                    </a:lnTo>
                    <a:lnTo>
                      <a:pt x="1036" y="208"/>
                    </a:lnTo>
                    <a:lnTo>
                      <a:pt x="1035" y="210"/>
                    </a:lnTo>
                    <a:lnTo>
                      <a:pt x="1033" y="210"/>
                    </a:lnTo>
                    <a:lnTo>
                      <a:pt x="1033" y="210"/>
                    </a:lnTo>
                    <a:lnTo>
                      <a:pt x="1032" y="210"/>
                    </a:lnTo>
                    <a:lnTo>
                      <a:pt x="1030" y="211"/>
                    </a:lnTo>
                    <a:lnTo>
                      <a:pt x="1027" y="213"/>
                    </a:lnTo>
                    <a:lnTo>
                      <a:pt x="1024" y="213"/>
                    </a:lnTo>
                    <a:lnTo>
                      <a:pt x="1021" y="215"/>
                    </a:lnTo>
                    <a:lnTo>
                      <a:pt x="1016" y="216"/>
                    </a:lnTo>
                    <a:lnTo>
                      <a:pt x="1013" y="218"/>
                    </a:lnTo>
                    <a:lnTo>
                      <a:pt x="1011" y="218"/>
                    </a:lnTo>
                    <a:lnTo>
                      <a:pt x="1011" y="218"/>
                    </a:lnTo>
                    <a:lnTo>
                      <a:pt x="1008" y="219"/>
                    </a:lnTo>
                    <a:lnTo>
                      <a:pt x="1008" y="218"/>
                    </a:lnTo>
                    <a:lnTo>
                      <a:pt x="1006" y="219"/>
                    </a:lnTo>
                    <a:lnTo>
                      <a:pt x="1005" y="218"/>
                    </a:lnTo>
                    <a:lnTo>
                      <a:pt x="1005" y="218"/>
                    </a:lnTo>
                    <a:lnTo>
                      <a:pt x="1005" y="219"/>
                    </a:lnTo>
                    <a:lnTo>
                      <a:pt x="1005" y="221"/>
                    </a:lnTo>
                    <a:lnTo>
                      <a:pt x="1005" y="221"/>
                    </a:lnTo>
                    <a:lnTo>
                      <a:pt x="1005" y="221"/>
                    </a:lnTo>
                    <a:lnTo>
                      <a:pt x="1002" y="221"/>
                    </a:lnTo>
                    <a:lnTo>
                      <a:pt x="1002" y="221"/>
                    </a:lnTo>
                    <a:lnTo>
                      <a:pt x="1000" y="221"/>
                    </a:lnTo>
                    <a:lnTo>
                      <a:pt x="1000" y="219"/>
                    </a:lnTo>
                    <a:lnTo>
                      <a:pt x="998" y="219"/>
                    </a:lnTo>
                    <a:lnTo>
                      <a:pt x="998" y="219"/>
                    </a:lnTo>
                    <a:lnTo>
                      <a:pt x="998" y="221"/>
                    </a:lnTo>
                    <a:lnTo>
                      <a:pt x="997" y="221"/>
                    </a:lnTo>
                    <a:lnTo>
                      <a:pt x="997" y="219"/>
                    </a:lnTo>
                    <a:lnTo>
                      <a:pt x="994" y="221"/>
                    </a:lnTo>
                    <a:lnTo>
                      <a:pt x="994" y="222"/>
                    </a:lnTo>
                    <a:lnTo>
                      <a:pt x="994" y="222"/>
                    </a:lnTo>
                    <a:lnTo>
                      <a:pt x="995" y="224"/>
                    </a:lnTo>
                    <a:lnTo>
                      <a:pt x="994" y="226"/>
                    </a:lnTo>
                    <a:lnTo>
                      <a:pt x="994" y="224"/>
                    </a:lnTo>
                    <a:lnTo>
                      <a:pt x="992" y="227"/>
                    </a:lnTo>
                    <a:lnTo>
                      <a:pt x="991" y="227"/>
                    </a:lnTo>
                    <a:lnTo>
                      <a:pt x="989" y="230"/>
                    </a:lnTo>
                    <a:lnTo>
                      <a:pt x="987" y="232"/>
                    </a:lnTo>
                    <a:lnTo>
                      <a:pt x="986" y="232"/>
                    </a:lnTo>
                    <a:lnTo>
                      <a:pt x="983" y="235"/>
                    </a:lnTo>
                    <a:lnTo>
                      <a:pt x="981" y="235"/>
                    </a:lnTo>
                    <a:lnTo>
                      <a:pt x="981" y="235"/>
                    </a:lnTo>
                    <a:lnTo>
                      <a:pt x="980" y="235"/>
                    </a:lnTo>
                    <a:lnTo>
                      <a:pt x="980" y="238"/>
                    </a:lnTo>
                    <a:lnTo>
                      <a:pt x="978" y="238"/>
                    </a:lnTo>
                    <a:lnTo>
                      <a:pt x="978" y="238"/>
                    </a:lnTo>
                    <a:lnTo>
                      <a:pt x="978" y="238"/>
                    </a:lnTo>
                    <a:lnTo>
                      <a:pt x="976" y="238"/>
                    </a:lnTo>
                    <a:lnTo>
                      <a:pt x="976" y="238"/>
                    </a:lnTo>
                    <a:lnTo>
                      <a:pt x="975" y="238"/>
                    </a:lnTo>
                    <a:lnTo>
                      <a:pt x="973" y="238"/>
                    </a:lnTo>
                    <a:lnTo>
                      <a:pt x="972" y="235"/>
                    </a:lnTo>
                    <a:lnTo>
                      <a:pt x="972" y="234"/>
                    </a:lnTo>
                    <a:lnTo>
                      <a:pt x="970" y="234"/>
                    </a:lnTo>
                    <a:lnTo>
                      <a:pt x="970" y="234"/>
                    </a:lnTo>
                    <a:lnTo>
                      <a:pt x="969" y="235"/>
                    </a:lnTo>
                    <a:lnTo>
                      <a:pt x="969" y="234"/>
                    </a:lnTo>
                    <a:lnTo>
                      <a:pt x="967" y="229"/>
                    </a:lnTo>
                    <a:lnTo>
                      <a:pt x="967" y="227"/>
                    </a:lnTo>
                    <a:lnTo>
                      <a:pt x="969" y="224"/>
                    </a:lnTo>
                    <a:lnTo>
                      <a:pt x="972" y="219"/>
                    </a:lnTo>
                    <a:lnTo>
                      <a:pt x="970" y="219"/>
                    </a:lnTo>
                    <a:lnTo>
                      <a:pt x="967" y="222"/>
                    </a:lnTo>
                    <a:lnTo>
                      <a:pt x="969" y="221"/>
                    </a:lnTo>
                    <a:lnTo>
                      <a:pt x="969" y="221"/>
                    </a:lnTo>
                    <a:lnTo>
                      <a:pt x="970" y="219"/>
                    </a:lnTo>
                    <a:lnTo>
                      <a:pt x="970" y="219"/>
                    </a:lnTo>
                    <a:lnTo>
                      <a:pt x="973" y="219"/>
                    </a:lnTo>
                    <a:lnTo>
                      <a:pt x="975" y="218"/>
                    </a:lnTo>
                    <a:lnTo>
                      <a:pt x="975" y="218"/>
                    </a:lnTo>
                    <a:lnTo>
                      <a:pt x="976" y="218"/>
                    </a:lnTo>
                    <a:lnTo>
                      <a:pt x="976" y="216"/>
                    </a:lnTo>
                    <a:lnTo>
                      <a:pt x="976" y="218"/>
                    </a:lnTo>
                    <a:lnTo>
                      <a:pt x="973" y="218"/>
                    </a:lnTo>
                    <a:lnTo>
                      <a:pt x="975" y="216"/>
                    </a:lnTo>
                    <a:lnTo>
                      <a:pt x="975" y="216"/>
                    </a:lnTo>
                    <a:lnTo>
                      <a:pt x="986" y="210"/>
                    </a:lnTo>
                    <a:lnTo>
                      <a:pt x="987" y="208"/>
                    </a:lnTo>
                    <a:lnTo>
                      <a:pt x="992" y="208"/>
                    </a:lnTo>
                    <a:lnTo>
                      <a:pt x="992" y="207"/>
                    </a:lnTo>
                    <a:lnTo>
                      <a:pt x="992" y="207"/>
                    </a:lnTo>
                    <a:lnTo>
                      <a:pt x="994" y="207"/>
                    </a:lnTo>
                    <a:lnTo>
                      <a:pt x="994" y="207"/>
                    </a:lnTo>
                    <a:lnTo>
                      <a:pt x="994" y="208"/>
                    </a:lnTo>
                    <a:lnTo>
                      <a:pt x="994" y="208"/>
                    </a:lnTo>
                    <a:lnTo>
                      <a:pt x="994" y="210"/>
                    </a:lnTo>
                    <a:lnTo>
                      <a:pt x="995" y="210"/>
                    </a:lnTo>
                    <a:lnTo>
                      <a:pt x="997" y="211"/>
                    </a:lnTo>
                    <a:lnTo>
                      <a:pt x="995" y="210"/>
                    </a:lnTo>
                    <a:lnTo>
                      <a:pt x="997" y="208"/>
                    </a:lnTo>
                    <a:lnTo>
                      <a:pt x="1002" y="207"/>
                    </a:lnTo>
                    <a:lnTo>
                      <a:pt x="1006" y="207"/>
                    </a:lnTo>
                    <a:lnTo>
                      <a:pt x="1008" y="205"/>
                    </a:lnTo>
                    <a:lnTo>
                      <a:pt x="1005" y="205"/>
                    </a:lnTo>
                    <a:lnTo>
                      <a:pt x="1000" y="205"/>
                    </a:lnTo>
                    <a:lnTo>
                      <a:pt x="997" y="205"/>
                    </a:lnTo>
                    <a:lnTo>
                      <a:pt x="994" y="205"/>
                    </a:lnTo>
                    <a:lnTo>
                      <a:pt x="991" y="205"/>
                    </a:lnTo>
                    <a:lnTo>
                      <a:pt x="989" y="205"/>
                    </a:lnTo>
                    <a:lnTo>
                      <a:pt x="987" y="207"/>
                    </a:lnTo>
                    <a:lnTo>
                      <a:pt x="986" y="207"/>
                    </a:lnTo>
                    <a:lnTo>
                      <a:pt x="986" y="207"/>
                    </a:lnTo>
                    <a:lnTo>
                      <a:pt x="986" y="205"/>
                    </a:lnTo>
                    <a:lnTo>
                      <a:pt x="986" y="204"/>
                    </a:lnTo>
                    <a:lnTo>
                      <a:pt x="991" y="200"/>
                    </a:lnTo>
                    <a:lnTo>
                      <a:pt x="992" y="199"/>
                    </a:lnTo>
                    <a:lnTo>
                      <a:pt x="994" y="199"/>
                    </a:lnTo>
                    <a:lnTo>
                      <a:pt x="994" y="197"/>
                    </a:lnTo>
                    <a:lnTo>
                      <a:pt x="992" y="197"/>
                    </a:lnTo>
                    <a:lnTo>
                      <a:pt x="992" y="197"/>
                    </a:lnTo>
                    <a:lnTo>
                      <a:pt x="991" y="197"/>
                    </a:lnTo>
                    <a:lnTo>
                      <a:pt x="989" y="196"/>
                    </a:lnTo>
                    <a:lnTo>
                      <a:pt x="989" y="196"/>
                    </a:lnTo>
                    <a:lnTo>
                      <a:pt x="991" y="197"/>
                    </a:lnTo>
                    <a:lnTo>
                      <a:pt x="987" y="200"/>
                    </a:lnTo>
                    <a:lnTo>
                      <a:pt x="986" y="200"/>
                    </a:lnTo>
                    <a:lnTo>
                      <a:pt x="983" y="202"/>
                    </a:lnTo>
                    <a:lnTo>
                      <a:pt x="980" y="204"/>
                    </a:lnTo>
                    <a:lnTo>
                      <a:pt x="976" y="207"/>
                    </a:lnTo>
                    <a:lnTo>
                      <a:pt x="972" y="208"/>
                    </a:lnTo>
                    <a:lnTo>
                      <a:pt x="970" y="208"/>
                    </a:lnTo>
                    <a:lnTo>
                      <a:pt x="969" y="207"/>
                    </a:lnTo>
                    <a:lnTo>
                      <a:pt x="969" y="205"/>
                    </a:lnTo>
                    <a:lnTo>
                      <a:pt x="969" y="205"/>
                    </a:lnTo>
                    <a:lnTo>
                      <a:pt x="969" y="205"/>
                    </a:lnTo>
                    <a:lnTo>
                      <a:pt x="969" y="205"/>
                    </a:lnTo>
                    <a:lnTo>
                      <a:pt x="967" y="207"/>
                    </a:lnTo>
                    <a:lnTo>
                      <a:pt x="969" y="208"/>
                    </a:lnTo>
                    <a:lnTo>
                      <a:pt x="967" y="208"/>
                    </a:lnTo>
                    <a:lnTo>
                      <a:pt x="965" y="208"/>
                    </a:lnTo>
                    <a:lnTo>
                      <a:pt x="965" y="210"/>
                    </a:lnTo>
                    <a:lnTo>
                      <a:pt x="964" y="210"/>
                    </a:lnTo>
                    <a:lnTo>
                      <a:pt x="962" y="210"/>
                    </a:lnTo>
                    <a:lnTo>
                      <a:pt x="959" y="211"/>
                    </a:lnTo>
                    <a:lnTo>
                      <a:pt x="957" y="211"/>
                    </a:lnTo>
                    <a:lnTo>
                      <a:pt x="956" y="210"/>
                    </a:lnTo>
                    <a:lnTo>
                      <a:pt x="956" y="210"/>
                    </a:lnTo>
                    <a:lnTo>
                      <a:pt x="956" y="210"/>
                    </a:lnTo>
                    <a:lnTo>
                      <a:pt x="954" y="210"/>
                    </a:lnTo>
                    <a:lnTo>
                      <a:pt x="953" y="210"/>
                    </a:lnTo>
                    <a:lnTo>
                      <a:pt x="953" y="208"/>
                    </a:lnTo>
                    <a:lnTo>
                      <a:pt x="953" y="208"/>
                    </a:lnTo>
                    <a:lnTo>
                      <a:pt x="951" y="208"/>
                    </a:lnTo>
                    <a:lnTo>
                      <a:pt x="951" y="208"/>
                    </a:lnTo>
                    <a:lnTo>
                      <a:pt x="951" y="210"/>
                    </a:lnTo>
                    <a:lnTo>
                      <a:pt x="951" y="210"/>
                    </a:lnTo>
                    <a:lnTo>
                      <a:pt x="950" y="210"/>
                    </a:lnTo>
                    <a:lnTo>
                      <a:pt x="950" y="208"/>
                    </a:lnTo>
                    <a:lnTo>
                      <a:pt x="948" y="208"/>
                    </a:lnTo>
                    <a:lnTo>
                      <a:pt x="948" y="207"/>
                    </a:lnTo>
                    <a:lnTo>
                      <a:pt x="948" y="207"/>
                    </a:lnTo>
                    <a:lnTo>
                      <a:pt x="950" y="207"/>
                    </a:lnTo>
                    <a:lnTo>
                      <a:pt x="950" y="205"/>
                    </a:lnTo>
                    <a:lnTo>
                      <a:pt x="948" y="205"/>
                    </a:lnTo>
                    <a:lnTo>
                      <a:pt x="948" y="204"/>
                    </a:lnTo>
                    <a:lnTo>
                      <a:pt x="948" y="204"/>
                    </a:lnTo>
                    <a:lnTo>
                      <a:pt x="948" y="204"/>
                    </a:lnTo>
                    <a:lnTo>
                      <a:pt x="948" y="204"/>
                    </a:lnTo>
                    <a:lnTo>
                      <a:pt x="950" y="204"/>
                    </a:lnTo>
                    <a:lnTo>
                      <a:pt x="950" y="202"/>
                    </a:lnTo>
                    <a:lnTo>
                      <a:pt x="950" y="202"/>
                    </a:lnTo>
                    <a:lnTo>
                      <a:pt x="948" y="202"/>
                    </a:lnTo>
                    <a:lnTo>
                      <a:pt x="948" y="200"/>
                    </a:lnTo>
                    <a:lnTo>
                      <a:pt x="948" y="200"/>
                    </a:lnTo>
                    <a:lnTo>
                      <a:pt x="948" y="200"/>
                    </a:lnTo>
                    <a:lnTo>
                      <a:pt x="946" y="200"/>
                    </a:lnTo>
                    <a:lnTo>
                      <a:pt x="945" y="200"/>
                    </a:lnTo>
                    <a:lnTo>
                      <a:pt x="943" y="199"/>
                    </a:lnTo>
                    <a:lnTo>
                      <a:pt x="943" y="199"/>
                    </a:lnTo>
                    <a:lnTo>
                      <a:pt x="943" y="199"/>
                    </a:lnTo>
                    <a:lnTo>
                      <a:pt x="943" y="197"/>
                    </a:lnTo>
                    <a:lnTo>
                      <a:pt x="943" y="197"/>
                    </a:lnTo>
                    <a:lnTo>
                      <a:pt x="943" y="197"/>
                    </a:lnTo>
                    <a:lnTo>
                      <a:pt x="943" y="197"/>
                    </a:lnTo>
                    <a:lnTo>
                      <a:pt x="943" y="197"/>
                    </a:lnTo>
                    <a:lnTo>
                      <a:pt x="943" y="196"/>
                    </a:lnTo>
                    <a:lnTo>
                      <a:pt x="945" y="196"/>
                    </a:lnTo>
                    <a:lnTo>
                      <a:pt x="943" y="196"/>
                    </a:lnTo>
                    <a:lnTo>
                      <a:pt x="943" y="194"/>
                    </a:lnTo>
                    <a:lnTo>
                      <a:pt x="943" y="191"/>
                    </a:lnTo>
                    <a:lnTo>
                      <a:pt x="943" y="188"/>
                    </a:lnTo>
                    <a:lnTo>
                      <a:pt x="943" y="185"/>
                    </a:lnTo>
                    <a:lnTo>
                      <a:pt x="943" y="183"/>
                    </a:lnTo>
                    <a:lnTo>
                      <a:pt x="943" y="180"/>
                    </a:lnTo>
                    <a:lnTo>
                      <a:pt x="943" y="177"/>
                    </a:lnTo>
                    <a:lnTo>
                      <a:pt x="943" y="175"/>
                    </a:lnTo>
                    <a:lnTo>
                      <a:pt x="942" y="174"/>
                    </a:lnTo>
                    <a:lnTo>
                      <a:pt x="940" y="170"/>
                    </a:lnTo>
                    <a:lnTo>
                      <a:pt x="937" y="170"/>
                    </a:lnTo>
                    <a:lnTo>
                      <a:pt x="937" y="170"/>
                    </a:lnTo>
                    <a:lnTo>
                      <a:pt x="935" y="170"/>
                    </a:lnTo>
                    <a:lnTo>
                      <a:pt x="935" y="170"/>
                    </a:lnTo>
                    <a:lnTo>
                      <a:pt x="934" y="170"/>
                    </a:lnTo>
                    <a:lnTo>
                      <a:pt x="931" y="172"/>
                    </a:lnTo>
                    <a:lnTo>
                      <a:pt x="929" y="172"/>
                    </a:lnTo>
                    <a:lnTo>
                      <a:pt x="928" y="172"/>
                    </a:lnTo>
                    <a:lnTo>
                      <a:pt x="928" y="172"/>
                    </a:lnTo>
                    <a:lnTo>
                      <a:pt x="926" y="172"/>
                    </a:lnTo>
                    <a:lnTo>
                      <a:pt x="926" y="170"/>
                    </a:lnTo>
                    <a:lnTo>
                      <a:pt x="926" y="170"/>
                    </a:lnTo>
                    <a:lnTo>
                      <a:pt x="926" y="169"/>
                    </a:lnTo>
                    <a:lnTo>
                      <a:pt x="924" y="169"/>
                    </a:lnTo>
                    <a:lnTo>
                      <a:pt x="923" y="167"/>
                    </a:lnTo>
                    <a:lnTo>
                      <a:pt x="921" y="169"/>
                    </a:lnTo>
                    <a:lnTo>
                      <a:pt x="921" y="170"/>
                    </a:lnTo>
                    <a:lnTo>
                      <a:pt x="920" y="172"/>
                    </a:lnTo>
                    <a:lnTo>
                      <a:pt x="916" y="175"/>
                    </a:lnTo>
                    <a:lnTo>
                      <a:pt x="916" y="177"/>
                    </a:lnTo>
                    <a:lnTo>
                      <a:pt x="913" y="178"/>
                    </a:lnTo>
                    <a:lnTo>
                      <a:pt x="912" y="182"/>
                    </a:lnTo>
                    <a:lnTo>
                      <a:pt x="912" y="185"/>
                    </a:lnTo>
                    <a:lnTo>
                      <a:pt x="910" y="186"/>
                    </a:lnTo>
                    <a:lnTo>
                      <a:pt x="909" y="188"/>
                    </a:lnTo>
                    <a:lnTo>
                      <a:pt x="909" y="189"/>
                    </a:lnTo>
                    <a:lnTo>
                      <a:pt x="909" y="191"/>
                    </a:lnTo>
                    <a:lnTo>
                      <a:pt x="907" y="193"/>
                    </a:lnTo>
                    <a:lnTo>
                      <a:pt x="907" y="194"/>
                    </a:lnTo>
                    <a:lnTo>
                      <a:pt x="907" y="196"/>
                    </a:lnTo>
                    <a:lnTo>
                      <a:pt x="907" y="196"/>
                    </a:lnTo>
                    <a:lnTo>
                      <a:pt x="907" y="197"/>
                    </a:lnTo>
                    <a:lnTo>
                      <a:pt x="905" y="197"/>
                    </a:lnTo>
                    <a:lnTo>
                      <a:pt x="905" y="199"/>
                    </a:lnTo>
                    <a:lnTo>
                      <a:pt x="905" y="199"/>
                    </a:lnTo>
                    <a:lnTo>
                      <a:pt x="904" y="200"/>
                    </a:lnTo>
                    <a:lnTo>
                      <a:pt x="902" y="202"/>
                    </a:lnTo>
                    <a:lnTo>
                      <a:pt x="902" y="204"/>
                    </a:lnTo>
                    <a:lnTo>
                      <a:pt x="902" y="204"/>
                    </a:lnTo>
                    <a:lnTo>
                      <a:pt x="902" y="205"/>
                    </a:lnTo>
                    <a:lnTo>
                      <a:pt x="902" y="205"/>
                    </a:lnTo>
                    <a:lnTo>
                      <a:pt x="901" y="205"/>
                    </a:lnTo>
                    <a:lnTo>
                      <a:pt x="901" y="205"/>
                    </a:lnTo>
                    <a:lnTo>
                      <a:pt x="899" y="205"/>
                    </a:lnTo>
                    <a:lnTo>
                      <a:pt x="899" y="207"/>
                    </a:lnTo>
                    <a:lnTo>
                      <a:pt x="899" y="207"/>
                    </a:lnTo>
                    <a:lnTo>
                      <a:pt x="899" y="208"/>
                    </a:lnTo>
                    <a:lnTo>
                      <a:pt x="899" y="207"/>
                    </a:lnTo>
                    <a:lnTo>
                      <a:pt x="898" y="207"/>
                    </a:lnTo>
                    <a:lnTo>
                      <a:pt x="898" y="207"/>
                    </a:lnTo>
                    <a:lnTo>
                      <a:pt x="896" y="207"/>
                    </a:lnTo>
                    <a:lnTo>
                      <a:pt x="896" y="208"/>
                    </a:lnTo>
                    <a:lnTo>
                      <a:pt x="894" y="208"/>
                    </a:lnTo>
                    <a:lnTo>
                      <a:pt x="893" y="207"/>
                    </a:lnTo>
                    <a:lnTo>
                      <a:pt x="891" y="208"/>
                    </a:lnTo>
                    <a:lnTo>
                      <a:pt x="890" y="211"/>
                    </a:lnTo>
                    <a:lnTo>
                      <a:pt x="883" y="211"/>
                    </a:lnTo>
                    <a:lnTo>
                      <a:pt x="879" y="211"/>
                    </a:lnTo>
                    <a:lnTo>
                      <a:pt x="872" y="211"/>
                    </a:lnTo>
                    <a:lnTo>
                      <a:pt x="866" y="211"/>
                    </a:lnTo>
                    <a:lnTo>
                      <a:pt x="860" y="211"/>
                    </a:lnTo>
                    <a:lnTo>
                      <a:pt x="847" y="211"/>
                    </a:lnTo>
                    <a:lnTo>
                      <a:pt x="844" y="211"/>
                    </a:lnTo>
                    <a:lnTo>
                      <a:pt x="844" y="211"/>
                    </a:lnTo>
                    <a:lnTo>
                      <a:pt x="846" y="211"/>
                    </a:lnTo>
                    <a:lnTo>
                      <a:pt x="850" y="208"/>
                    </a:lnTo>
                    <a:lnTo>
                      <a:pt x="853" y="208"/>
                    </a:lnTo>
                    <a:lnTo>
                      <a:pt x="858" y="205"/>
                    </a:lnTo>
                    <a:lnTo>
                      <a:pt x="860" y="205"/>
                    </a:lnTo>
                    <a:lnTo>
                      <a:pt x="861" y="204"/>
                    </a:lnTo>
                    <a:lnTo>
                      <a:pt x="861" y="202"/>
                    </a:lnTo>
                    <a:lnTo>
                      <a:pt x="861" y="200"/>
                    </a:lnTo>
                    <a:lnTo>
                      <a:pt x="863" y="199"/>
                    </a:lnTo>
                    <a:lnTo>
                      <a:pt x="864" y="197"/>
                    </a:lnTo>
                    <a:lnTo>
                      <a:pt x="866" y="194"/>
                    </a:lnTo>
                    <a:lnTo>
                      <a:pt x="869" y="193"/>
                    </a:lnTo>
                    <a:lnTo>
                      <a:pt x="872" y="191"/>
                    </a:lnTo>
                    <a:lnTo>
                      <a:pt x="875" y="188"/>
                    </a:lnTo>
                    <a:lnTo>
                      <a:pt x="877" y="188"/>
                    </a:lnTo>
                    <a:lnTo>
                      <a:pt x="880" y="186"/>
                    </a:lnTo>
                    <a:lnTo>
                      <a:pt x="880" y="185"/>
                    </a:lnTo>
                    <a:lnTo>
                      <a:pt x="882" y="185"/>
                    </a:lnTo>
                    <a:lnTo>
                      <a:pt x="885" y="183"/>
                    </a:lnTo>
                    <a:lnTo>
                      <a:pt x="888" y="183"/>
                    </a:lnTo>
                    <a:lnTo>
                      <a:pt x="891" y="182"/>
                    </a:lnTo>
                    <a:lnTo>
                      <a:pt x="894" y="180"/>
                    </a:lnTo>
                    <a:lnTo>
                      <a:pt x="896" y="180"/>
                    </a:lnTo>
                    <a:lnTo>
                      <a:pt x="898" y="178"/>
                    </a:lnTo>
                    <a:lnTo>
                      <a:pt x="904" y="175"/>
                    </a:lnTo>
                    <a:lnTo>
                      <a:pt x="907" y="174"/>
                    </a:lnTo>
                    <a:lnTo>
                      <a:pt x="909" y="170"/>
                    </a:lnTo>
                    <a:lnTo>
                      <a:pt x="910" y="169"/>
                    </a:lnTo>
                    <a:lnTo>
                      <a:pt x="912" y="167"/>
                    </a:lnTo>
                    <a:lnTo>
                      <a:pt x="915" y="164"/>
                    </a:lnTo>
                    <a:lnTo>
                      <a:pt x="918" y="161"/>
                    </a:lnTo>
                    <a:lnTo>
                      <a:pt x="920" y="158"/>
                    </a:lnTo>
                    <a:lnTo>
                      <a:pt x="921" y="156"/>
                    </a:lnTo>
                    <a:lnTo>
                      <a:pt x="926" y="153"/>
                    </a:lnTo>
                    <a:lnTo>
                      <a:pt x="929" y="152"/>
                    </a:lnTo>
                    <a:lnTo>
                      <a:pt x="931" y="152"/>
                    </a:lnTo>
                    <a:lnTo>
                      <a:pt x="932" y="150"/>
                    </a:lnTo>
                    <a:lnTo>
                      <a:pt x="934" y="148"/>
                    </a:lnTo>
                    <a:lnTo>
                      <a:pt x="937" y="147"/>
                    </a:lnTo>
                    <a:lnTo>
                      <a:pt x="942" y="144"/>
                    </a:lnTo>
                    <a:lnTo>
                      <a:pt x="946" y="142"/>
                    </a:lnTo>
                    <a:lnTo>
                      <a:pt x="953" y="141"/>
                    </a:lnTo>
                    <a:lnTo>
                      <a:pt x="961" y="137"/>
                    </a:lnTo>
                    <a:lnTo>
                      <a:pt x="967" y="136"/>
                    </a:lnTo>
                    <a:lnTo>
                      <a:pt x="972" y="136"/>
                    </a:lnTo>
                    <a:lnTo>
                      <a:pt x="976" y="134"/>
                    </a:lnTo>
                    <a:close/>
                    <a:moveTo>
                      <a:pt x="100" y="133"/>
                    </a:moveTo>
                    <a:lnTo>
                      <a:pt x="101" y="133"/>
                    </a:lnTo>
                    <a:lnTo>
                      <a:pt x="101" y="133"/>
                    </a:lnTo>
                    <a:lnTo>
                      <a:pt x="101" y="134"/>
                    </a:lnTo>
                    <a:lnTo>
                      <a:pt x="100" y="134"/>
                    </a:lnTo>
                    <a:lnTo>
                      <a:pt x="100" y="134"/>
                    </a:lnTo>
                    <a:lnTo>
                      <a:pt x="100" y="133"/>
                    </a:lnTo>
                    <a:lnTo>
                      <a:pt x="100" y="133"/>
                    </a:lnTo>
                    <a:close/>
                    <a:moveTo>
                      <a:pt x="1136" y="128"/>
                    </a:moveTo>
                    <a:lnTo>
                      <a:pt x="1136" y="128"/>
                    </a:lnTo>
                    <a:lnTo>
                      <a:pt x="1136" y="128"/>
                    </a:lnTo>
                    <a:lnTo>
                      <a:pt x="1132" y="130"/>
                    </a:lnTo>
                    <a:lnTo>
                      <a:pt x="1132" y="130"/>
                    </a:lnTo>
                    <a:lnTo>
                      <a:pt x="1132" y="130"/>
                    </a:lnTo>
                    <a:lnTo>
                      <a:pt x="1131" y="130"/>
                    </a:lnTo>
                    <a:lnTo>
                      <a:pt x="1131" y="128"/>
                    </a:lnTo>
                    <a:lnTo>
                      <a:pt x="1131" y="128"/>
                    </a:lnTo>
                    <a:lnTo>
                      <a:pt x="1131" y="128"/>
                    </a:lnTo>
                    <a:lnTo>
                      <a:pt x="1132" y="128"/>
                    </a:lnTo>
                    <a:lnTo>
                      <a:pt x="1132" y="130"/>
                    </a:lnTo>
                    <a:lnTo>
                      <a:pt x="1132" y="130"/>
                    </a:lnTo>
                    <a:lnTo>
                      <a:pt x="1132" y="130"/>
                    </a:lnTo>
                    <a:lnTo>
                      <a:pt x="1134" y="128"/>
                    </a:lnTo>
                    <a:lnTo>
                      <a:pt x="1136" y="128"/>
                    </a:lnTo>
                    <a:close/>
                    <a:moveTo>
                      <a:pt x="1140" y="125"/>
                    </a:moveTo>
                    <a:lnTo>
                      <a:pt x="1142" y="125"/>
                    </a:lnTo>
                    <a:lnTo>
                      <a:pt x="1144" y="126"/>
                    </a:lnTo>
                    <a:lnTo>
                      <a:pt x="1144" y="126"/>
                    </a:lnTo>
                    <a:lnTo>
                      <a:pt x="1140" y="128"/>
                    </a:lnTo>
                    <a:lnTo>
                      <a:pt x="1139" y="128"/>
                    </a:lnTo>
                    <a:lnTo>
                      <a:pt x="1139" y="128"/>
                    </a:lnTo>
                    <a:lnTo>
                      <a:pt x="1139" y="126"/>
                    </a:lnTo>
                    <a:lnTo>
                      <a:pt x="1139" y="126"/>
                    </a:lnTo>
                    <a:lnTo>
                      <a:pt x="1139" y="126"/>
                    </a:lnTo>
                    <a:lnTo>
                      <a:pt x="1140" y="126"/>
                    </a:lnTo>
                    <a:lnTo>
                      <a:pt x="1140" y="125"/>
                    </a:lnTo>
                    <a:close/>
                    <a:moveTo>
                      <a:pt x="122" y="125"/>
                    </a:moveTo>
                    <a:lnTo>
                      <a:pt x="123" y="125"/>
                    </a:lnTo>
                    <a:lnTo>
                      <a:pt x="125" y="126"/>
                    </a:lnTo>
                    <a:lnTo>
                      <a:pt x="126" y="126"/>
                    </a:lnTo>
                    <a:lnTo>
                      <a:pt x="130" y="130"/>
                    </a:lnTo>
                    <a:lnTo>
                      <a:pt x="130" y="130"/>
                    </a:lnTo>
                    <a:lnTo>
                      <a:pt x="126" y="128"/>
                    </a:lnTo>
                    <a:lnTo>
                      <a:pt x="125" y="128"/>
                    </a:lnTo>
                    <a:lnTo>
                      <a:pt x="123" y="126"/>
                    </a:lnTo>
                    <a:lnTo>
                      <a:pt x="123" y="126"/>
                    </a:lnTo>
                    <a:lnTo>
                      <a:pt x="122" y="126"/>
                    </a:lnTo>
                    <a:lnTo>
                      <a:pt x="122" y="125"/>
                    </a:lnTo>
                    <a:lnTo>
                      <a:pt x="122" y="125"/>
                    </a:lnTo>
                    <a:close/>
                    <a:moveTo>
                      <a:pt x="90" y="123"/>
                    </a:moveTo>
                    <a:lnTo>
                      <a:pt x="92" y="123"/>
                    </a:lnTo>
                    <a:lnTo>
                      <a:pt x="92" y="125"/>
                    </a:lnTo>
                    <a:lnTo>
                      <a:pt x="93" y="125"/>
                    </a:lnTo>
                    <a:lnTo>
                      <a:pt x="93" y="126"/>
                    </a:lnTo>
                    <a:lnTo>
                      <a:pt x="93" y="128"/>
                    </a:lnTo>
                    <a:lnTo>
                      <a:pt x="93" y="128"/>
                    </a:lnTo>
                    <a:lnTo>
                      <a:pt x="92" y="128"/>
                    </a:lnTo>
                    <a:lnTo>
                      <a:pt x="92" y="128"/>
                    </a:lnTo>
                    <a:lnTo>
                      <a:pt x="90" y="128"/>
                    </a:lnTo>
                    <a:lnTo>
                      <a:pt x="89" y="126"/>
                    </a:lnTo>
                    <a:lnTo>
                      <a:pt x="89" y="126"/>
                    </a:lnTo>
                    <a:lnTo>
                      <a:pt x="89" y="125"/>
                    </a:lnTo>
                    <a:lnTo>
                      <a:pt x="89" y="125"/>
                    </a:lnTo>
                    <a:lnTo>
                      <a:pt x="89" y="125"/>
                    </a:lnTo>
                    <a:lnTo>
                      <a:pt x="89" y="123"/>
                    </a:lnTo>
                    <a:lnTo>
                      <a:pt x="90" y="123"/>
                    </a:lnTo>
                    <a:close/>
                    <a:moveTo>
                      <a:pt x="995" y="122"/>
                    </a:moveTo>
                    <a:lnTo>
                      <a:pt x="997" y="122"/>
                    </a:lnTo>
                    <a:lnTo>
                      <a:pt x="1002" y="123"/>
                    </a:lnTo>
                    <a:lnTo>
                      <a:pt x="1009" y="125"/>
                    </a:lnTo>
                    <a:lnTo>
                      <a:pt x="1011" y="125"/>
                    </a:lnTo>
                    <a:lnTo>
                      <a:pt x="1016" y="126"/>
                    </a:lnTo>
                    <a:lnTo>
                      <a:pt x="1019" y="128"/>
                    </a:lnTo>
                    <a:lnTo>
                      <a:pt x="1025" y="131"/>
                    </a:lnTo>
                    <a:lnTo>
                      <a:pt x="1027" y="133"/>
                    </a:lnTo>
                    <a:lnTo>
                      <a:pt x="1030" y="134"/>
                    </a:lnTo>
                    <a:lnTo>
                      <a:pt x="1032" y="136"/>
                    </a:lnTo>
                    <a:lnTo>
                      <a:pt x="1032" y="137"/>
                    </a:lnTo>
                    <a:lnTo>
                      <a:pt x="1032" y="137"/>
                    </a:lnTo>
                    <a:lnTo>
                      <a:pt x="1030" y="137"/>
                    </a:lnTo>
                    <a:lnTo>
                      <a:pt x="1024" y="137"/>
                    </a:lnTo>
                    <a:lnTo>
                      <a:pt x="1019" y="137"/>
                    </a:lnTo>
                    <a:lnTo>
                      <a:pt x="1016" y="136"/>
                    </a:lnTo>
                    <a:lnTo>
                      <a:pt x="1013" y="136"/>
                    </a:lnTo>
                    <a:lnTo>
                      <a:pt x="1005" y="133"/>
                    </a:lnTo>
                    <a:lnTo>
                      <a:pt x="1003" y="131"/>
                    </a:lnTo>
                    <a:lnTo>
                      <a:pt x="1003" y="130"/>
                    </a:lnTo>
                    <a:lnTo>
                      <a:pt x="1002" y="128"/>
                    </a:lnTo>
                    <a:lnTo>
                      <a:pt x="1000" y="126"/>
                    </a:lnTo>
                    <a:lnTo>
                      <a:pt x="992" y="123"/>
                    </a:lnTo>
                    <a:lnTo>
                      <a:pt x="992" y="123"/>
                    </a:lnTo>
                    <a:lnTo>
                      <a:pt x="994" y="122"/>
                    </a:lnTo>
                    <a:lnTo>
                      <a:pt x="995" y="122"/>
                    </a:lnTo>
                    <a:close/>
                    <a:moveTo>
                      <a:pt x="117" y="117"/>
                    </a:moveTo>
                    <a:lnTo>
                      <a:pt x="117" y="117"/>
                    </a:lnTo>
                    <a:lnTo>
                      <a:pt x="119" y="118"/>
                    </a:lnTo>
                    <a:lnTo>
                      <a:pt x="119" y="118"/>
                    </a:lnTo>
                    <a:lnTo>
                      <a:pt x="119" y="120"/>
                    </a:lnTo>
                    <a:lnTo>
                      <a:pt x="117" y="120"/>
                    </a:lnTo>
                    <a:lnTo>
                      <a:pt x="117" y="120"/>
                    </a:lnTo>
                    <a:lnTo>
                      <a:pt x="117" y="118"/>
                    </a:lnTo>
                    <a:lnTo>
                      <a:pt x="117" y="117"/>
                    </a:lnTo>
                    <a:lnTo>
                      <a:pt x="117" y="117"/>
                    </a:lnTo>
                    <a:lnTo>
                      <a:pt x="117" y="117"/>
                    </a:lnTo>
                    <a:close/>
                    <a:moveTo>
                      <a:pt x="112" y="112"/>
                    </a:moveTo>
                    <a:lnTo>
                      <a:pt x="114" y="114"/>
                    </a:lnTo>
                    <a:lnTo>
                      <a:pt x="115" y="114"/>
                    </a:lnTo>
                    <a:lnTo>
                      <a:pt x="115" y="115"/>
                    </a:lnTo>
                    <a:lnTo>
                      <a:pt x="115" y="115"/>
                    </a:lnTo>
                    <a:lnTo>
                      <a:pt x="115" y="117"/>
                    </a:lnTo>
                    <a:lnTo>
                      <a:pt x="115" y="117"/>
                    </a:lnTo>
                    <a:lnTo>
                      <a:pt x="114" y="118"/>
                    </a:lnTo>
                    <a:lnTo>
                      <a:pt x="114" y="120"/>
                    </a:lnTo>
                    <a:lnTo>
                      <a:pt x="112" y="118"/>
                    </a:lnTo>
                    <a:lnTo>
                      <a:pt x="112" y="115"/>
                    </a:lnTo>
                    <a:lnTo>
                      <a:pt x="112" y="114"/>
                    </a:lnTo>
                    <a:lnTo>
                      <a:pt x="112" y="112"/>
                    </a:lnTo>
                    <a:lnTo>
                      <a:pt x="112" y="112"/>
                    </a:lnTo>
                    <a:close/>
                    <a:moveTo>
                      <a:pt x="1121" y="106"/>
                    </a:moveTo>
                    <a:lnTo>
                      <a:pt x="1121" y="106"/>
                    </a:lnTo>
                    <a:lnTo>
                      <a:pt x="1121" y="106"/>
                    </a:lnTo>
                    <a:lnTo>
                      <a:pt x="1121" y="107"/>
                    </a:lnTo>
                    <a:lnTo>
                      <a:pt x="1121" y="107"/>
                    </a:lnTo>
                    <a:lnTo>
                      <a:pt x="1120" y="107"/>
                    </a:lnTo>
                    <a:lnTo>
                      <a:pt x="1120" y="107"/>
                    </a:lnTo>
                    <a:lnTo>
                      <a:pt x="1120" y="107"/>
                    </a:lnTo>
                    <a:lnTo>
                      <a:pt x="1120" y="107"/>
                    </a:lnTo>
                    <a:lnTo>
                      <a:pt x="1120" y="106"/>
                    </a:lnTo>
                    <a:lnTo>
                      <a:pt x="1121" y="106"/>
                    </a:lnTo>
                    <a:close/>
                    <a:moveTo>
                      <a:pt x="74" y="104"/>
                    </a:moveTo>
                    <a:lnTo>
                      <a:pt x="78" y="106"/>
                    </a:lnTo>
                    <a:lnTo>
                      <a:pt x="85" y="109"/>
                    </a:lnTo>
                    <a:lnTo>
                      <a:pt x="92" y="111"/>
                    </a:lnTo>
                    <a:lnTo>
                      <a:pt x="100" y="112"/>
                    </a:lnTo>
                    <a:lnTo>
                      <a:pt x="104" y="114"/>
                    </a:lnTo>
                    <a:lnTo>
                      <a:pt x="108" y="114"/>
                    </a:lnTo>
                    <a:lnTo>
                      <a:pt x="109" y="114"/>
                    </a:lnTo>
                    <a:lnTo>
                      <a:pt x="109" y="115"/>
                    </a:lnTo>
                    <a:lnTo>
                      <a:pt x="111" y="115"/>
                    </a:lnTo>
                    <a:lnTo>
                      <a:pt x="112" y="118"/>
                    </a:lnTo>
                    <a:lnTo>
                      <a:pt x="114" y="120"/>
                    </a:lnTo>
                    <a:lnTo>
                      <a:pt x="115" y="123"/>
                    </a:lnTo>
                    <a:lnTo>
                      <a:pt x="117" y="126"/>
                    </a:lnTo>
                    <a:lnTo>
                      <a:pt x="119" y="126"/>
                    </a:lnTo>
                    <a:lnTo>
                      <a:pt x="117" y="126"/>
                    </a:lnTo>
                    <a:lnTo>
                      <a:pt x="117" y="128"/>
                    </a:lnTo>
                    <a:lnTo>
                      <a:pt x="119" y="130"/>
                    </a:lnTo>
                    <a:lnTo>
                      <a:pt x="122" y="131"/>
                    </a:lnTo>
                    <a:lnTo>
                      <a:pt x="123" y="133"/>
                    </a:lnTo>
                    <a:lnTo>
                      <a:pt x="128" y="134"/>
                    </a:lnTo>
                    <a:lnTo>
                      <a:pt x="131" y="136"/>
                    </a:lnTo>
                    <a:lnTo>
                      <a:pt x="133" y="136"/>
                    </a:lnTo>
                    <a:lnTo>
                      <a:pt x="133" y="137"/>
                    </a:lnTo>
                    <a:lnTo>
                      <a:pt x="134" y="137"/>
                    </a:lnTo>
                    <a:lnTo>
                      <a:pt x="134" y="141"/>
                    </a:lnTo>
                    <a:lnTo>
                      <a:pt x="136" y="142"/>
                    </a:lnTo>
                    <a:lnTo>
                      <a:pt x="139" y="147"/>
                    </a:lnTo>
                    <a:lnTo>
                      <a:pt x="139" y="147"/>
                    </a:lnTo>
                    <a:lnTo>
                      <a:pt x="139" y="145"/>
                    </a:lnTo>
                    <a:lnTo>
                      <a:pt x="139" y="145"/>
                    </a:lnTo>
                    <a:lnTo>
                      <a:pt x="139" y="145"/>
                    </a:lnTo>
                    <a:lnTo>
                      <a:pt x="141" y="145"/>
                    </a:lnTo>
                    <a:lnTo>
                      <a:pt x="141" y="147"/>
                    </a:lnTo>
                    <a:lnTo>
                      <a:pt x="142" y="150"/>
                    </a:lnTo>
                    <a:lnTo>
                      <a:pt x="141" y="150"/>
                    </a:lnTo>
                    <a:lnTo>
                      <a:pt x="141" y="150"/>
                    </a:lnTo>
                    <a:lnTo>
                      <a:pt x="139" y="150"/>
                    </a:lnTo>
                    <a:lnTo>
                      <a:pt x="139" y="150"/>
                    </a:lnTo>
                    <a:lnTo>
                      <a:pt x="138" y="152"/>
                    </a:lnTo>
                    <a:lnTo>
                      <a:pt x="138" y="152"/>
                    </a:lnTo>
                    <a:lnTo>
                      <a:pt x="138" y="152"/>
                    </a:lnTo>
                    <a:lnTo>
                      <a:pt x="133" y="152"/>
                    </a:lnTo>
                    <a:lnTo>
                      <a:pt x="130" y="150"/>
                    </a:lnTo>
                    <a:lnTo>
                      <a:pt x="126" y="148"/>
                    </a:lnTo>
                    <a:lnTo>
                      <a:pt x="122" y="147"/>
                    </a:lnTo>
                    <a:lnTo>
                      <a:pt x="119" y="145"/>
                    </a:lnTo>
                    <a:lnTo>
                      <a:pt x="117" y="145"/>
                    </a:lnTo>
                    <a:lnTo>
                      <a:pt x="115" y="144"/>
                    </a:lnTo>
                    <a:lnTo>
                      <a:pt x="115" y="144"/>
                    </a:lnTo>
                    <a:lnTo>
                      <a:pt x="115" y="142"/>
                    </a:lnTo>
                    <a:lnTo>
                      <a:pt x="117" y="141"/>
                    </a:lnTo>
                    <a:lnTo>
                      <a:pt x="119" y="139"/>
                    </a:lnTo>
                    <a:lnTo>
                      <a:pt x="120" y="137"/>
                    </a:lnTo>
                    <a:lnTo>
                      <a:pt x="120" y="137"/>
                    </a:lnTo>
                    <a:lnTo>
                      <a:pt x="120" y="136"/>
                    </a:lnTo>
                    <a:lnTo>
                      <a:pt x="119" y="136"/>
                    </a:lnTo>
                    <a:lnTo>
                      <a:pt x="119" y="137"/>
                    </a:lnTo>
                    <a:lnTo>
                      <a:pt x="119" y="137"/>
                    </a:lnTo>
                    <a:lnTo>
                      <a:pt x="119" y="139"/>
                    </a:lnTo>
                    <a:lnTo>
                      <a:pt x="119" y="139"/>
                    </a:lnTo>
                    <a:lnTo>
                      <a:pt x="114" y="139"/>
                    </a:lnTo>
                    <a:lnTo>
                      <a:pt x="112" y="139"/>
                    </a:lnTo>
                    <a:lnTo>
                      <a:pt x="111" y="141"/>
                    </a:lnTo>
                    <a:lnTo>
                      <a:pt x="109" y="141"/>
                    </a:lnTo>
                    <a:lnTo>
                      <a:pt x="109" y="141"/>
                    </a:lnTo>
                    <a:lnTo>
                      <a:pt x="108" y="139"/>
                    </a:lnTo>
                    <a:lnTo>
                      <a:pt x="104" y="137"/>
                    </a:lnTo>
                    <a:lnTo>
                      <a:pt x="104" y="137"/>
                    </a:lnTo>
                    <a:lnTo>
                      <a:pt x="106" y="137"/>
                    </a:lnTo>
                    <a:lnTo>
                      <a:pt x="108" y="136"/>
                    </a:lnTo>
                    <a:lnTo>
                      <a:pt x="108" y="136"/>
                    </a:lnTo>
                    <a:lnTo>
                      <a:pt x="106" y="136"/>
                    </a:lnTo>
                    <a:lnTo>
                      <a:pt x="106" y="136"/>
                    </a:lnTo>
                    <a:lnTo>
                      <a:pt x="106" y="134"/>
                    </a:lnTo>
                    <a:lnTo>
                      <a:pt x="104" y="134"/>
                    </a:lnTo>
                    <a:lnTo>
                      <a:pt x="103" y="134"/>
                    </a:lnTo>
                    <a:lnTo>
                      <a:pt x="103" y="134"/>
                    </a:lnTo>
                    <a:lnTo>
                      <a:pt x="103" y="134"/>
                    </a:lnTo>
                    <a:lnTo>
                      <a:pt x="103" y="133"/>
                    </a:lnTo>
                    <a:lnTo>
                      <a:pt x="103" y="133"/>
                    </a:lnTo>
                    <a:lnTo>
                      <a:pt x="101" y="133"/>
                    </a:lnTo>
                    <a:lnTo>
                      <a:pt x="101" y="133"/>
                    </a:lnTo>
                    <a:lnTo>
                      <a:pt x="101" y="131"/>
                    </a:lnTo>
                    <a:lnTo>
                      <a:pt x="101" y="131"/>
                    </a:lnTo>
                    <a:lnTo>
                      <a:pt x="100" y="131"/>
                    </a:lnTo>
                    <a:lnTo>
                      <a:pt x="98" y="131"/>
                    </a:lnTo>
                    <a:lnTo>
                      <a:pt x="98" y="131"/>
                    </a:lnTo>
                    <a:lnTo>
                      <a:pt x="98" y="133"/>
                    </a:lnTo>
                    <a:lnTo>
                      <a:pt x="98" y="133"/>
                    </a:lnTo>
                    <a:lnTo>
                      <a:pt x="97" y="131"/>
                    </a:lnTo>
                    <a:lnTo>
                      <a:pt x="97" y="131"/>
                    </a:lnTo>
                    <a:lnTo>
                      <a:pt x="95" y="133"/>
                    </a:lnTo>
                    <a:lnTo>
                      <a:pt x="95" y="133"/>
                    </a:lnTo>
                    <a:lnTo>
                      <a:pt x="95" y="131"/>
                    </a:lnTo>
                    <a:lnTo>
                      <a:pt x="95" y="130"/>
                    </a:lnTo>
                    <a:lnTo>
                      <a:pt x="95" y="128"/>
                    </a:lnTo>
                    <a:lnTo>
                      <a:pt x="95" y="128"/>
                    </a:lnTo>
                    <a:lnTo>
                      <a:pt x="97" y="128"/>
                    </a:lnTo>
                    <a:lnTo>
                      <a:pt x="100" y="128"/>
                    </a:lnTo>
                    <a:lnTo>
                      <a:pt x="100" y="126"/>
                    </a:lnTo>
                    <a:lnTo>
                      <a:pt x="97" y="126"/>
                    </a:lnTo>
                    <a:lnTo>
                      <a:pt x="97" y="126"/>
                    </a:lnTo>
                    <a:lnTo>
                      <a:pt x="95" y="126"/>
                    </a:lnTo>
                    <a:lnTo>
                      <a:pt x="95" y="126"/>
                    </a:lnTo>
                    <a:lnTo>
                      <a:pt x="95" y="126"/>
                    </a:lnTo>
                    <a:lnTo>
                      <a:pt x="93" y="125"/>
                    </a:lnTo>
                    <a:lnTo>
                      <a:pt x="92" y="123"/>
                    </a:lnTo>
                    <a:lnTo>
                      <a:pt x="92" y="123"/>
                    </a:lnTo>
                    <a:lnTo>
                      <a:pt x="90" y="122"/>
                    </a:lnTo>
                    <a:lnTo>
                      <a:pt x="89" y="122"/>
                    </a:lnTo>
                    <a:lnTo>
                      <a:pt x="89" y="122"/>
                    </a:lnTo>
                    <a:lnTo>
                      <a:pt x="89" y="123"/>
                    </a:lnTo>
                    <a:lnTo>
                      <a:pt x="89" y="123"/>
                    </a:lnTo>
                    <a:lnTo>
                      <a:pt x="87" y="123"/>
                    </a:lnTo>
                    <a:lnTo>
                      <a:pt x="85" y="123"/>
                    </a:lnTo>
                    <a:lnTo>
                      <a:pt x="85" y="122"/>
                    </a:lnTo>
                    <a:lnTo>
                      <a:pt x="85" y="122"/>
                    </a:lnTo>
                    <a:lnTo>
                      <a:pt x="85" y="122"/>
                    </a:lnTo>
                    <a:lnTo>
                      <a:pt x="85" y="120"/>
                    </a:lnTo>
                    <a:lnTo>
                      <a:pt x="85" y="120"/>
                    </a:lnTo>
                    <a:lnTo>
                      <a:pt x="85" y="118"/>
                    </a:lnTo>
                    <a:lnTo>
                      <a:pt x="85" y="118"/>
                    </a:lnTo>
                    <a:lnTo>
                      <a:pt x="84" y="118"/>
                    </a:lnTo>
                    <a:lnTo>
                      <a:pt x="84" y="118"/>
                    </a:lnTo>
                    <a:lnTo>
                      <a:pt x="84" y="118"/>
                    </a:lnTo>
                    <a:lnTo>
                      <a:pt x="84" y="120"/>
                    </a:lnTo>
                    <a:lnTo>
                      <a:pt x="82" y="120"/>
                    </a:lnTo>
                    <a:lnTo>
                      <a:pt x="82" y="118"/>
                    </a:lnTo>
                    <a:lnTo>
                      <a:pt x="82" y="118"/>
                    </a:lnTo>
                    <a:lnTo>
                      <a:pt x="81" y="117"/>
                    </a:lnTo>
                    <a:lnTo>
                      <a:pt x="78" y="117"/>
                    </a:lnTo>
                    <a:lnTo>
                      <a:pt x="76" y="118"/>
                    </a:lnTo>
                    <a:lnTo>
                      <a:pt x="76" y="118"/>
                    </a:lnTo>
                    <a:lnTo>
                      <a:pt x="76" y="118"/>
                    </a:lnTo>
                    <a:lnTo>
                      <a:pt x="76" y="118"/>
                    </a:lnTo>
                    <a:lnTo>
                      <a:pt x="76" y="117"/>
                    </a:lnTo>
                    <a:lnTo>
                      <a:pt x="76" y="115"/>
                    </a:lnTo>
                    <a:lnTo>
                      <a:pt x="76" y="115"/>
                    </a:lnTo>
                    <a:lnTo>
                      <a:pt x="74" y="115"/>
                    </a:lnTo>
                    <a:lnTo>
                      <a:pt x="74" y="114"/>
                    </a:lnTo>
                    <a:lnTo>
                      <a:pt x="74" y="112"/>
                    </a:lnTo>
                    <a:lnTo>
                      <a:pt x="74" y="112"/>
                    </a:lnTo>
                    <a:lnTo>
                      <a:pt x="76" y="112"/>
                    </a:lnTo>
                    <a:lnTo>
                      <a:pt x="79" y="112"/>
                    </a:lnTo>
                    <a:lnTo>
                      <a:pt x="79" y="112"/>
                    </a:lnTo>
                    <a:lnTo>
                      <a:pt x="81" y="114"/>
                    </a:lnTo>
                    <a:lnTo>
                      <a:pt x="81" y="112"/>
                    </a:lnTo>
                    <a:lnTo>
                      <a:pt x="81" y="111"/>
                    </a:lnTo>
                    <a:lnTo>
                      <a:pt x="81" y="111"/>
                    </a:lnTo>
                    <a:lnTo>
                      <a:pt x="81" y="109"/>
                    </a:lnTo>
                    <a:lnTo>
                      <a:pt x="81" y="109"/>
                    </a:lnTo>
                    <a:lnTo>
                      <a:pt x="78" y="109"/>
                    </a:lnTo>
                    <a:lnTo>
                      <a:pt x="78" y="109"/>
                    </a:lnTo>
                    <a:lnTo>
                      <a:pt x="78" y="111"/>
                    </a:lnTo>
                    <a:lnTo>
                      <a:pt x="76" y="111"/>
                    </a:lnTo>
                    <a:lnTo>
                      <a:pt x="74" y="112"/>
                    </a:lnTo>
                    <a:lnTo>
                      <a:pt x="73" y="111"/>
                    </a:lnTo>
                    <a:lnTo>
                      <a:pt x="71" y="111"/>
                    </a:lnTo>
                    <a:lnTo>
                      <a:pt x="70" y="109"/>
                    </a:lnTo>
                    <a:lnTo>
                      <a:pt x="68" y="107"/>
                    </a:lnTo>
                    <a:lnTo>
                      <a:pt x="68" y="106"/>
                    </a:lnTo>
                    <a:lnTo>
                      <a:pt x="70" y="106"/>
                    </a:lnTo>
                    <a:lnTo>
                      <a:pt x="70" y="104"/>
                    </a:lnTo>
                    <a:lnTo>
                      <a:pt x="71" y="104"/>
                    </a:lnTo>
                    <a:lnTo>
                      <a:pt x="74" y="104"/>
                    </a:lnTo>
                    <a:close/>
                    <a:moveTo>
                      <a:pt x="1121" y="90"/>
                    </a:moveTo>
                    <a:lnTo>
                      <a:pt x="1121" y="90"/>
                    </a:lnTo>
                    <a:lnTo>
                      <a:pt x="1121" y="92"/>
                    </a:lnTo>
                    <a:lnTo>
                      <a:pt x="1121" y="92"/>
                    </a:lnTo>
                    <a:lnTo>
                      <a:pt x="1121" y="93"/>
                    </a:lnTo>
                    <a:lnTo>
                      <a:pt x="1120" y="95"/>
                    </a:lnTo>
                    <a:lnTo>
                      <a:pt x="1120" y="95"/>
                    </a:lnTo>
                    <a:lnTo>
                      <a:pt x="1118" y="95"/>
                    </a:lnTo>
                    <a:lnTo>
                      <a:pt x="1115" y="95"/>
                    </a:lnTo>
                    <a:lnTo>
                      <a:pt x="1114" y="95"/>
                    </a:lnTo>
                    <a:lnTo>
                      <a:pt x="1114" y="96"/>
                    </a:lnTo>
                    <a:lnTo>
                      <a:pt x="1114" y="98"/>
                    </a:lnTo>
                    <a:lnTo>
                      <a:pt x="1114" y="98"/>
                    </a:lnTo>
                    <a:lnTo>
                      <a:pt x="1115" y="98"/>
                    </a:lnTo>
                    <a:lnTo>
                      <a:pt x="1117" y="98"/>
                    </a:lnTo>
                    <a:lnTo>
                      <a:pt x="1117" y="98"/>
                    </a:lnTo>
                    <a:lnTo>
                      <a:pt x="1117" y="98"/>
                    </a:lnTo>
                    <a:lnTo>
                      <a:pt x="1117" y="98"/>
                    </a:lnTo>
                    <a:lnTo>
                      <a:pt x="1117" y="100"/>
                    </a:lnTo>
                    <a:lnTo>
                      <a:pt x="1117" y="100"/>
                    </a:lnTo>
                    <a:lnTo>
                      <a:pt x="1117" y="101"/>
                    </a:lnTo>
                    <a:lnTo>
                      <a:pt x="1117" y="104"/>
                    </a:lnTo>
                    <a:lnTo>
                      <a:pt x="1115" y="104"/>
                    </a:lnTo>
                    <a:lnTo>
                      <a:pt x="1114" y="106"/>
                    </a:lnTo>
                    <a:lnTo>
                      <a:pt x="1112" y="106"/>
                    </a:lnTo>
                    <a:lnTo>
                      <a:pt x="1112" y="107"/>
                    </a:lnTo>
                    <a:lnTo>
                      <a:pt x="1112" y="109"/>
                    </a:lnTo>
                    <a:lnTo>
                      <a:pt x="1112" y="109"/>
                    </a:lnTo>
                    <a:lnTo>
                      <a:pt x="1109" y="112"/>
                    </a:lnTo>
                    <a:lnTo>
                      <a:pt x="1107" y="114"/>
                    </a:lnTo>
                    <a:lnTo>
                      <a:pt x="1107" y="114"/>
                    </a:lnTo>
                    <a:lnTo>
                      <a:pt x="1107" y="115"/>
                    </a:lnTo>
                    <a:lnTo>
                      <a:pt x="1106" y="117"/>
                    </a:lnTo>
                    <a:lnTo>
                      <a:pt x="1104" y="120"/>
                    </a:lnTo>
                    <a:lnTo>
                      <a:pt x="1104" y="120"/>
                    </a:lnTo>
                    <a:lnTo>
                      <a:pt x="1104" y="122"/>
                    </a:lnTo>
                    <a:lnTo>
                      <a:pt x="1104" y="123"/>
                    </a:lnTo>
                    <a:lnTo>
                      <a:pt x="1103" y="123"/>
                    </a:lnTo>
                    <a:lnTo>
                      <a:pt x="1103" y="123"/>
                    </a:lnTo>
                    <a:lnTo>
                      <a:pt x="1103" y="125"/>
                    </a:lnTo>
                    <a:lnTo>
                      <a:pt x="1103" y="125"/>
                    </a:lnTo>
                    <a:lnTo>
                      <a:pt x="1103" y="126"/>
                    </a:lnTo>
                    <a:lnTo>
                      <a:pt x="1103" y="126"/>
                    </a:lnTo>
                    <a:lnTo>
                      <a:pt x="1103" y="126"/>
                    </a:lnTo>
                    <a:lnTo>
                      <a:pt x="1103" y="128"/>
                    </a:lnTo>
                    <a:lnTo>
                      <a:pt x="1103" y="128"/>
                    </a:lnTo>
                    <a:lnTo>
                      <a:pt x="1106" y="125"/>
                    </a:lnTo>
                    <a:lnTo>
                      <a:pt x="1107" y="123"/>
                    </a:lnTo>
                    <a:lnTo>
                      <a:pt x="1107" y="123"/>
                    </a:lnTo>
                    <a:lnTo>
                      <a:pt x="1109" y="122"/>
                    </a:lnTo>
                    <a:lnTo>
                      <a:pt x="1109" y="120"/>
                    </a:lnTo>
                    <a:lnTo>
                      <a:pt x="1110" y="118"/>
                    </a:lnTo>
                    <a:lnTo>
                      <a:pt x="1112" y="118"/>
                    </a:lnTo>
                    <a:lnTo>
                      <a:pt x="1112" y="118"/>
                    </a:lnTo>
                    <a:lnTo>
                      <a:pt x="1112" y="120"/>
                    </a:lnTo>
                    <a:lnTo>
                      <a:pt x="1112" y="120"/>
                    </a:lnTo>
                    <a:lnTo>
                      <a:pt x="1112" y="122"/>
                    </a:lnTo>
                    <a:lnTo>
                      <a:pt x="1112" y="122"/>
                    </a:lnTo>
                    <a:lnTo>
                      <a:pt x="1114" y="122"/>
                    </a:lnTo>
                    <a:lnTo>
                      <a:pt x="1115" y="120"/>
                    </a:lnTo>
                    <a:lnTo>
                      <a:pt x="1117" y="120"/>
                    </a:lnTo>
                    <a:lnTo>
                      <a:pt x="1118" y="122"/>
                    </a:lnTo>
                    <a:lnTo>
                      <a:pt x="1118" y="122"/>
                    </a:lnTo>
                    <a:lnTo>
                      <a:pt x="1121" y="120"/>
                    </a:lnTo>
                    <a:lnTo>
                      <a:pt x="1121" y="122"/>
                    </a:lnTo>
                    <a:lnTo>
                      <a:pt x="1121" y="122"/>
                    </a:lnTo>
                    <a:lnTo>
                      <a:pt x="1120" y="123"/>
                    </a:lnTo>
                    <a:lnTo>
                      <a:pt x="1118" y="123"/>
                    </a:lnTo>
                    <a:lnTo>
                      <a:pt x="1114" y="126"/>
                    </a:lnTo>
                    <a:lnTo>
                      <a:pt x="1112" y="128"/>
                    </a:lnTo>
                    <a:lnTo>
                      <a:pt x="1112" y="128"/>
                    </a:lnTo>
                    <a:lnTo>
                      <a:pt x="1114" y="126"/>
                    </a:lnTo>
                    <a:lnTo>
                      <a:pt x="1115" y="126"/>
                    </a:lnTo>
                    <a:lnTo>
                      <a:pt x="1115" y="126"/>
                    </a:lnTo>
                    <a:lnTo>
                      <a:pt x="1117" y="126"/>
                    </a:lnTo>
                    <a:lnTo>
                      <a:pt x="1115" y="128"/>
                    </a:lnTo>
                    <a:lnTo>
                      <a:pt x="1115" y="128"/>
                    </a:lnTo>
                    <a:lnTo>
                      <a:pt x="1114" y="131"/>
                    </a:lnTo>
                    <a:lnTo>
                      <a:pt x="1114" y="131"/>
                    </a:lnTo>
                    <a:lnTo>
                      <a:pt x="1117" y="130"/>
                    </a:lnTo>
                    <a:lnTo>
                      <a:pt x="1118" y="131"/>
                    </a:lnTo>
                    <a:lnTo>
                      <a:pt x="1121" y="131"/>
                    </a:lnTo>
                    <a:lnTo>
                      <a:pt x="1123" y="130"/>
                    </a:lnTo>
                    <a:lnTo>
                      <a:pt x="1123" y="131"/>
                    </a:lnTo>
                    <a:lnTo>
                      <a:pt x="1123" y="131"/>
                    </a:lnTo>
                    <a:lnTo>
                      <a:pt x="1123" y="133"/>
                    </a:lnTo>
                    <a:lnTo>
                      <a:pt x="1123" y="133"/>
                    </a:lnTo>
                    <a:lnTo>
                      <a:pt x="1125" y="133"/>
                    </a:lnTo>
                    <a:lnTo>
                      <a:pt x="1125" y="131"/>
                    </a:lnTo>
                    <a:lnTo>
                      <a:pt x="1125" y="130"/>
                    </a:lnTo>
                    <a:lnTo>
                      <a:pt x="1125" y="130"/>
                    </a:lnTo>
                    <a:lnTo>
                      <a:pt x="1125" y="130"/>
                    </a:lnTo>
                    <a:lnTo>
                      <a:pt x="1126" y="131"/>
                    </a:lnTo>
                    <a:lnTo>
                      <a:pt x="1126" y="131"/>
                    </a:lnTo>
                    <a:lnTo>
                      <a:pt x="1126" y="133"/>
                    </a:lnTo>
                    <a:lnTo>
                      <a:pt x="1125" y="134"/>
                    </a:lnTo>
                    <a:lnTo>
                      <a:pt x="1123" y="136"/>
                    </a:lnTo>
                    <a:lnTo>
                      <a:pt x="1125" y="137"/>
                    </a:lnTo>
                    <a:lnTo>
                      <a:pt x="1123" y="137"/>
                    </a:lnTo>
                    <a:lnTo>
                      <a:pt x="1125" y="137"/>
                    </a:lnTo>
                    <a:lnTo>
                      <a:pt x="1125" y="137"/>
                    </a:lnTo>
                    <a:lnTo>
                      <a:pt x="1125" y="137"/>
                    </a:lnTo>
                    <a:lnTo>
                      <a:pt x="1125" y="136"/>
                    </a:lnTo>
                    <a:lnTo>
                      <a:pt x="1125" y="136"/>
                    </a:lnTo>
                    <a:lnTo>
                      <a:pt x="1126" y="134"/>
                    </a:lnTo>
                    <a:lnTo>
                      <a:pt x="1128" y="134"/>
                    </a:lnTo>
                    <a:lnTo>
                      <a:pt x="1128" y="134"/>
                    </a:lnTo>
                    <a:lnTo>
                      <a:pt x="1128" y="134"/>
                    </a:lnTo>
                    <a:lnTo>
                      <a:pt x="1128" y="134"/>
                    </a:lnTo>
                    <a:lnTo>
                      <a:pt x="1129" y="134"/>
                    </a:lnTo>
                    <a:lnTo>
                      <a:pt x="1129" y="134"/>
                    </a:lnTo>
                    <a:lnTo>
                      <a:pt x="1131" y="133"/>
                    </a:lnTo>
                    <a:lnTo>
                      <a:pt x="1132" y="133"/>
                    </a:lnTo>
                    <a:lnTo>
                      <a:pt x="1132" y="133"/>
                    </a:lnTo>
                    <a:lnTo>
                      <a:pt x="1134" y="131"/>
                    </a:lnTo>
                    <a:lnTo>
                      <a:pt x="1134" y="130"/>
                    </a:lnTo>
                    <a:lnTo>
                      <a:pt x="1136" y="130"/>
                    </a:lnTo>
                    <a:lnTo>
                      <a:pt x="1136" y="130"/>
                    </a:lnTo>
                    <a:lnTo>
                      <a:pt x="1136" y="131"/>
                    </a:lnTo>
                    <a:lnTo>
                      <a:pt x="1136" y="133"/>
                    </a:lnTo>
                    <a:lnTo>
                      <a:pt x="1136" y="133"/>
                    </a:lnTo>
                    <a:lnTo>
                      <a:pt x="1137" y="133"/>
                    </a:lnTo>
                    <a:lnTo>
                      <a:pt x="1137" y="133"/>
                    </a:lnTo>
                    <a:lnTo>
                      <a:pt x="1137" y="131"/>
                    </a:lnTo>
                    <a:lnTo>
                      <a:pt x="1139" y="131"/>
                    </a:lnTo>
                    <a:lnTo>
                      <a:pt x="1139" y="131"/>
                    </a:lnTo>
                    <a:lnTo>
                      <a:pt x="1144" y="131"/>
                    </a:lnTo>
                    <a:lnTo>
                      <a:pt x="1145" y="131"/>
                    </a:lnTo>
                    <a:lnTo>
                      <a:pt x="1147" y="133"/>
                    </a:lnTo>
                    <a:lnTo>
                      <a:pt x="1148" y="133"/>
                    </a:lnTo>
                    <a:lnTo>
                      <a:pt x="1150" y="134"/>
                    </a:lnTo>
                    <a:lnTo>
                      <a:pt x="1150" y="136"/>
                    </a:lnTo>
                    <a:lnTo>
                      <a:pt x="1150" y="137"/>
                    </a:lnTo>
                    <a:lnTo>
                      <a:pt x="1148" y="137"/>
                    </a:lnTo>
                    <a:lnTo>
                      <a:pt x="1147" y="139"/>
                    </a:lnTo>
                    <a:lnTo>
                      <a:pt x="1145" y="139"/>
                    </a:lnTo>
                    <a:lnTo>
                      <a:pt x="1145" y="141"/>
                    </a:lnTo>
                    <a:lnTo>
                      <a:pt x="1145" y="141"/>
                    </a:lnTo>
                    <a:lnTo>
                      <a:pt x="1145" y="142"/>
                    </a:lnTo>
                    <a:lnTo>
                      <a:pt x="1140" y="144"/>
                    </a:lnTo>
                    <a:lnTo>
                      <a:pt x="1142" y="144"/>
                    </a:lnTo>
                    <a:lnTo>
                      <a:pt x="1144" y="144"/>
                    </a:lnTo>
                    <a:lnTo>
                      <a:pt x="1145" y="144"/>
                    </a:lnTo>
                    <a:lnTo>
                      <a:pt x="1145" y="144"/>
                    </a:lnTo>
                    <a:lnTo>
                      <a:pt x="1145" y="144"/>
                    </a:lnTo>
                    <a:lnTo>
                      <a:pt x="1144" y="144"/>
                    </a:lnTo>
                    <a:lnTo>
                      <a:pt x="1144" y="145"/>
                    </a:lnTo>
                    <a:lnTo>
                      <a:pt x="1144" y="145"/>
                    </a:lnTo>
                    <a:lnTo>
                      <a:pt x="1145" y="145"/>
                    </a:lnTo>
                    <a:lnTo>
                      <a:pt x="1147" y="145"/>
                    </a:lnTo>
                    <a:lnTo>
                      <a:pt x="1148" y="145"/>
                    </a:lnTo>
                    <a:lnTo>
                      <a:pt x="1147" y="145"/>
                    </a:lnTo>
                    <a:lnTo>
                      <a:pt x="1147" y="147"/>
                    </a:lnTo>
                    <a:lnTo>
                      <a:pt x="1147" y="148"/>
                    </a:lnTo>
                    <a:lnTo>
                      <a:pt x="1145" y="148"/>
                    </a:lnTo>
                    <a:lnTo>
                      <a:pt x="1142" y="150"/>
                    </a:lnTo>
                    <a:lnTo>
                      <a:pt x="1142" y="150"/>
                    </a:lnTo>
                    <a:lnTo>
                      <a:pt x="1142" y="150"/>
                    </a:lnTo>
                    <a:lnTo>
                      <a:pt x="1144" y="150"/>
                    </a:lnTo>
                    <a:lnTo>
                      <a:pt x="1145" y="150"/>
                    </a:lnTo>
                    <a:lnTo>
                      <a:pt x="1147" y="150"/>
                    </a:lnTo>
                    <a:lnTo>
                      <a:pt x="1147" y="148"/>
                    </a:lnTo>
                    <a:lnTo>
                      <a:pt x="1148" y="148"/>
                    </a:lnTo>
                    <a:lnTo>
                      <a:pt x="1150" y="148"/>
                    </a:lnTo>
                    <a:lnTo>
                      <a:pt x="1151" y="147"/>
                    </a:lnTo>
                    <a:lnTo>
                      <a:pt x="1153" y="147"/>
                    </a:lnTo>
                    <a:lnTo>
                      <a:pt x="1153" y="147"/>
                    </a:lnTo>
                    <a:lnTo>
                      <a:pt x="1155" y="147"/>
                    </a:lnTo>
                    <a:lnTo>
                      <a:pt x="1156" y="147"/>
                    </a:lnTo>
                    <a:lnTo>
                      <a:pt x="1156" y="145"/>
                    </a:lnTo>
                    <a:lnTo>
                      <a:pt x="1158" y="145"/>
                    </a:lnTo>
                    <a:lnTo>
                      <a:pt x="1158" y="147"/>
                    </a:lnTo>
                    <a:lnTo>
                      <a:pt x="1158" y="147"/>
                    </a:lnTo>
                    <a:lnTo>
                      <a:pt x="1158" y="148"/>
                    </a:lnTo>
                    <a:lnTo>
                      <a:pt x="1156" y="148"/>
                    </a:lnTo>
                    <a:lnTo>
                      <a:pt x="1156" y="150"/>
                    </a:lnTo>
                    <a:lnTo>
                      <a:pt x="1155" y="152"/>
                    </a:lnTo>
                    <a:lnTo>
                      <a:pt x="1155" y="152"/>
                    </a:lnTo>
                    <a:lnTo>
                      <a:pt x="1153" y="152"/>
                    </a:lnTo>
                    <a:lnTo>
                      <a:pt x="1153" y="152"/>
                    </a:lnTo>
                    <a:lnTo>
                      <a:pt x="1151" y="153"/>
                    </a:lnTo>
                    <a:lnTo>
                      <a:pt x="1150" y="153"/>
                    </a:lnTo>
                    <a:lnTo>
                      <a:pt x="1148" y="155"/>
                    </a:lnTo>
                    <a:lnTo>
                      <a:pt x="1150" y="155"/>
                    </a:lnTo>
                    <a:lnTo>
                      <a:pt x="1150" y="156"/>
                    </a:lnTo>
                    <a:lnTo>
                      <a:pt x="1150" y="156"/>
                    </a:lnTo>
                    <a:lnTo>
                      <a:pt x="1147" y="156"/>
                    </a:lnTo>
                    <a:lnTo>
                      <a:pt x="1147" y="156"/>
                    </a:lnTo>
                    <a:lnTo>
                      <a:pt x="1147" y="158"/>
                    </a:lnTo>
                    <a:lnTo>
                      <a:pt x="1145" y="158"/>
                    </a:lnTo>
                    <a:lnTo>
                      <a:pt x="1147" y="158"/>
                    </a:lnTo>
                    <a:lnTo>
                      <a:pt x="1148" y="158"/>
                    </a:lnTo>
                    <a:lnTo>
                      <a:pt x="1148" y="158"/>
                    </a:lnTo>
                    <a:lnTo>
                      <a:pt x="1148" y="158"/>
                    </a:lnTo>
                    <a:lnTo>
                      <a:pt x="1148" y="159"/>
                    </a:lnTo>
                    <a:lnTo>
                      <a:pt x="1145" y="161"/>
                    </a:lnTo>
                    <a:lnTo>
                      <a:pt x="1145" y="163"/>
                    </a:lnTo>
                    <a:lnTo>
                      <a:pt x="1145" y="163"/>
                    </a:lnTo>
                    <a:lnTo>
                      <a:pt x="1147" y="164"/>
                    </a:lnTo>
                    <a:lnTo>
                      <a:pt x="1147" y="164"/>
                    </a:lnTo>
                    <a:lnTo>
                      <a:pt x="1148" y="164"/>
                    </a:lnTo>
                    <a:lnTo>
                      <a:pt x="1148" y="164"/>
                    </a:lnTo>
                    <a:lnTo>
                      <a:pt x="1150" y="163"/>
                    </a:lnTo>
                    <a:lnTo>
                      <a:pt x="1153" y="158"/>
                    </a:lnTo>
                    <a:lnTo>
                      <a:pt x="1156" y="156"/>
                    </a:lnTo>
                    <a:lnTo>
                      <a:pt x="1159" y="155"/>
                    </a:lnTo>
                    <a:lnTo>
                      <a:pt x="1159" y="156"/>
                    </a:lnTo>
                    <a:lnTo>
                      <a:pt x="1159" y="156"/>
                    </a:lnTo>
                    <a:lnTo>
                      <a:pt x="1159" y="156"/>
                    </a:lnTo>
                    <a:lnTo>
                      <a:pt x="1158" y="158"/>
                    </a:lnTo>
                    <a:lnTo>
                      <a:pt x="1158" y="158"/>
                    </a:lnTo>
                    <a:lnTo>
                      <a:pt x="1156" y="161"/>
                    </a:lnTo>
                    <a:lnTo>
                      <a:pt x="1156" y="163"/>
                    </a:lnTo>
                    <a:lnTo>
                      <a:pt x="1155" y="164"/>
                    </a:lnTo>
                    <a:lnTo>
                      <a:pt x="1155" y="167"/>
                    </a:lnTo>
                    <a:lnTo>
                      <a:pt x="1155" y="167"/>
                    </a:lnTo>
                    <a:lnTo>
                      <a:pt x="1156" y="167"/>
                    </a:lnTo>
                    <a:lnTo>
                      <a:pt x="1156" y="167"/>
                    </a:lnTo>
                    <a:lnTo>
                      <a:pt x="1158" y="166"/>
                    </a:lnTo>
                    <a:lnTo>
                      <a:pt x="1159" y="164"/>
                    </a:lnTo>
                    <a:lnTo>
                      <a:pt x="1161" y="163"/>
                    </a:lnTo>
                    <a:lnTo>
                      <a:pt x="1161" y="163"/>
                    </a:lnTo>
                    <a:lnTo>
                      <a:pt x="1161" y="163"/>
                    </a:lnTo>
                    <a:lnTo>
                      <a:pt x="1162" y="163"/>
                    </a:lnTo>
                    <a:lnTo>
                      <a:pt x="1162" y="164"/>
                    </a:lnTo>
                    <a:lnTo>
                      <a:pt x="1162" y="164"/>
                    </a:lnTo>
                    <a:lnTo>
                      <a:pt x="1162" y="166"/>
                    </a:lnTo>
                    <a:lnTo>
                      <a:pt x="1162" y="167"/>
                    </a:lnTo>
                    <a:lnTo>
                      <a:pt x="1162" y="169"/>
                    </a:lnTo>
                    <a:lnTo>
                      <a:pt x="1159" y="174"/>
                    </a:lnTo>
                    <a:lnTo>
                      <a:pt x="1159" y="175"/>
                    </a:lnTo>
                    <a:lnTo>
                      <a:pt x="1159" y="177"/>
                    </a:lnTo>
                    <a:lnTo>
                      <a:pt x="1159" y="177"/>
                    </a:lnTo>
                    <a:lnTo>
                      <a:pt x="1158" y="180"/>
                    </a:lnTo>
                    <a:lnTo>
                      <a:pt x="1158" y="182"/>
                    </a:lnTo>
                    <a:lnTo>
                      <a:pt x="1156" y="182"/>
                    </a:lnTo>
                    <a:lnTo>
                      <a:pt x="1156" y="183"/>
                    </a:lnTo>
                    <a:lnTo>
                      <a:pt x="1155" y="183"/>
                    </a:lnTo>
                    <a:lnTo>
                      <a:pt x="1155" y="183"/>
                    </a:lnTo>
                    <a:lnTo>
                      <a:pt x="1155" y="182"/>
                    </a:lnTo>
                    <a:lnTo>
                      <a:pt x="1153" y="182"/>
                    </a:lnTo>
                    <a:lnTo>
                      <a:pt x="1153" y="182"/>
                    </a:lnTo>
                    <a:lnTo>
                      <a:pt x="1151" y="182"/>
                    </a:lnTo>
                    <a:lnTo>
                      <a:pt x="1150" y="183"/>
                    </a:lnTo>
                    <a:lnTo>
                      <a:pt x="1150" y="183"/>
                    </a:lnTo>
                    <a:lnTo>
                      <a:pt x="1150" y="183"/>
                    </a:lnTo>
                    <a:lnTo>
                      <a:pt x="1148" y="182"/>
                    </a:lnTo>
                    <a:lnTo>
                      <a:pt x="1148" y="178"/>
                    </a:lnTo>
                    <a:lnTo>
                      <a:pt x="1150" y="177"/>
                    </a:lnTo>
                    <a:lnTo>
                      <a:pt x="1148" y="177"/>
                    </a:lnTo>
                    <a:lnTo>
                      <a:pt x="1150" y="175"/>
                    </a:lnTo>
                    <a:lnTo>
                      <a:pt x="1150" y="174"/>
                    </a:lnTo>
                    <a:lnTo>
                      <a:pt x="1148" y="174"/>
                    </a:lnTo>
                    <a:lnTo>
                      <a:pt x="1148" y="174"/>
                    </a:lnTo>
                    <a:lnTo>
                      <a:pt x="1148" y="175"/>
                    </a:lnTo>
                    <a:lnTo>
                      <a:pt x="1147" y="177"/>
                    </a:lnTo>
                    <a:lnTo>
                      <a:pt x="1145" y="177"/>
                    </a:lnTo>
                    <a:lnTo>
                      <a:pt x="1144" y="180"/>
                    </a:lnTo>
                    <a:lnTo>
                      <a:pt x="1142" y="180"/>
                    </a:lnTo>
                    <a:lnTo>
                      <a:pt x="1142" y="180"/>
                    </a:lnTo>
                    <a:lnTo>
                      <a:pt x="1142" y="180"/>
                    </a:lnTo>
                    <a:lnTo>
                      <a:pt x="1140" y="178"/>
                    </a:lnTo>
                    <a:lnTo>
                      <a:pt x="1140" y="178"/>
                    </a:lnTo>
                    <a:lnTo>
                      <a:pt x="1140" y="177"/>
                    </a:lnTo>
                    <a:lnTo>
                      <a:pt x="1142" y="175"/>
                    </a:lnTo>
                    <a:lnTo>
                      <a:pt x="1144" y="172"/>
                    </a:lnTo>
                    <a:lnTo>
                      <a:pt x="1145" y="169"/>
                    </a:lnTo>
                    <a:lnTo>
                      <a:pt x="1145" y="169"/>
                    </a:lnTo>
                    <a:lnTo>
                      <a:pt x="1145" y="167"/>
                    </a:lnTo>
                    <a:lnTo>
                      <a:pt x="1145" y="167"/>
                    </a:lnTo>
                    <a:lnTo>
                      <a:pt x="1144" y="164"/>
                    </a:lnTo>
                    <a:lnTo>
                      <a:pt x="1144" y="163"/>
                    </a:lnTo>
                    <a:lnTo>
                      <a:pt x="1142" y="161"/>
                    </a:lnTo>
                    <a:lnTo>
                      <a:pt x="1140" y="161"/>
                    </a:lnTo>
                    <a:lnTo>
                      <a:pt x="1140" y="161"/>
                    </a:lnTo>
                    <a:lnTo>
                      <a:pt x="1140" y="163"/>
                    </a:lnTo>
                    <a:lnTo>
                      <a:pt x="1137" y="166"/>
                    </a:lnTo>
                    <a:lnTo>
                      <a:pt x="1137" y="167"/>
                    </a:lnTo>
                    <a:lnTo>
                      <a:pt x="1137" y="169"/>
                    </a:lnTo>
                    <a:lnTo>
                      <a:pt x="1136" y="169"/>
                    </a:lnTo>
                    <a:lnTo>
                      <a:pt x="1136" y="169"/>
                    </a:lnTo>
                    <a:lnTo>
                      <a:pt x="1136" y="169"/>
                    </a:lnTo>
                    <a:lnTo>
                      <a:pt x="1137" y="166"/>
                    </a:lnTo>
                    <a:lnTo>
                      <a:pt x="1136" y="166"/>
                    </a:lnTo>
                    <a:lnTo>
                      <a:pt x="1134" y="167"/>
                    </a:lnTo>
                    <a:lnTo>
                      <a:pt x="1134" y="169"/>
                    </a:lnTo>
                    <a:lnTo>
                      <a:pt x="1132" y="169"/>
                    </a:lnTo>
                    <a:lnTo>
                      <a:pt x="1131" y="169"/>
                    </a:lnTo>
                    <a:lnTo>
                      <a:pt x="1131" y="169"/>
                    </a:lnTo>
                    <a:lnTo>
                      <a:pt x="1128" y="174"/>
                    </a:lnTo>
                    <a:lnTo>
                      <a:pt x="1128" y="174"/>
                    </a:lnTo>
                    <a:lnTo>
                      <a:pt x="1126" y="175"/>
                    </a:lnTo>
                    <a:lnTo>
                      <a:pt x="1125" y="177"/>
                    </a:lnTo>
                    <a:lnTo>
                      <a:pt x="1125" y="178"/>
                    </a:lnTo>
                    <a:lnTo>
                      <a:pt x="1123" y="178"/>
                    </a:lnTo>
                    <a:lnTo>
                      <a:pt x="1121" y="178"/>
                    </a:lnTo>
                    <a:lnTo>
                      <a:pt x="1121" y="178"/>
                    </a:lnTo>
                    <a:lnTo>
                      <a:pt x="1120" y="178"/>
                    </a:lnTo>
                    <a:lnTo>
                      <a:pt x="1117" y="178"/>
                    </a:lnTo>
                    <a:lnTo>
                      <a:pt x="1117" y="178"/>
                    </a:lnTo>
                    <a:lnTo>
                      <a:pt x="1117" y="178"/>
                    </a:lnTo>
                    <a:lnTo>
                      <a:pt x="1115" y="177"/>
                    </a:lnTo>
                    <a:lnTo>
                      <a:pt x="1115" y="177"/>
                    </a:lnTo>
                    <a:lnTo>
                      <a:pt x="1115" y="177"/>
                    </a:lnTo>
                    <a:lnTo>
                      <a:pt x="1115" y="175"/>
                    </a:lnTo>
                    <a:lnTo>
                      <a:pt x="1117" y="175"/>
                    </a:lnTo>
                    <a:lnTo>
                      <a:pt x="1118" y="175"/>
                    </a:lnTo>
                    <a:lnTo>
                      <a:pt x="1120" y="174"/>
                    </a:lnTo>
                    <a:lnTo>
                      <a:pt x="1121" y="174"/>
                    </a:lnTo>
                    <a:lnTo>
                      <a:pt x="1123" y="172"/>
                    </a:lnTo>
                    <a:lnTo>
                      <a:pt x="1123" y="172"/>
                    </a:lnTo>
                    <a:lnTo>
                      <a:pt x="1126" y="167"/>
                    </a:lnTo>
                    <a:lnTo>
                      <a:pt x="1129" y="167"/>
                    </a:lnTo>
                    <a:lnTo>
                      <a:pt x="1131" y="166"/>
                    </a:lnTo>
                    <a:lnTo>
                      <a:pt x="1131" y="164"/>
                    </a:lnTo>
                    <a:lnTo>
                      <a:pt x="1132" y="164"/>
                    </a:lnTo>
                    <a:lnTo>
                      <a:pt x="1131" y="164"/>
                    </a:lnTo>
                    <a:lnTo>
                      <a:pt x="1129" y="164"/>
                    </a:lnTo>
                    <a:lnTo>
                      <a:pt x="1128" y="164"/>
                    </a:lnTo>
                    <a:lnTo>
                      <a:pt x="1128" y="164"/>
                    </a:lnTo>
                    <a:lnTo>
                      <a:pt x="1126" y="164"/>
                    </a:lnTo>
                    <a:lnTo>
                      <a:pt x="1123" y="164"/>
                    </a:lnTo>
                    <a:lnTo>
                      <a:pt x="1123" y="164"/>
                    </a:lnTo>
                    <a:lnTo>
                      <a:pt x="1123" y="166"/>
                    </a:lnTo>
                    <a:lnTo>
                      <a:pt x="1123" y="167"/>
                    </a:lnTo>
                    <a:lnTo>
                      <a:pt x="1121" y="167"/>
                    </a:lnTo>
                    <a:lnTo>
                      <a:pt x="1121" y="167"/>
                    </a:lnTo>
                    <a:lnTo>
                      <a:pt x="1120" y="167"/>
                    </a:lnTo>
                    <a:lnTo>
                      <a:pt x="1117" y="167"/>
                    </a:lnTo>
                    <a:lnTo>
                      <a:pt x="1117" y="167"/>
                    </a:lnTo>
                    <a:lnTo>
                      <a:pt x="1117" y="167"/>
                    </a:lnTo>
                    <a:lnTo>
                      <a:pt x="1114" y="167"/>
                    </a:lnTo>
                    <a:lnTo>
                      <a:pt x="1112" y="167"/>
                    </a:lnTo>
                    <a:lnTo>
                      <a:pt x="1114" y="167"/>
                    </a:lnTo>
                    <a:lnTo>
                      <a:pt x="1117" y="166"/>
                    </a:lnTo>
                    <a:lnTo>
                      <a:pt x="1117" y="163"/>
                    </a:lnTo>
                    <a:lnTo>
                      <a:pt x="1117" y="161"/>
                    </a:lnTo>
                    <a:lnTo>
                      <a:pt x="1115" y="161"/>
                    </a:lnTo>
                    <a:lnTo>
                      <a:pt x="1114" y="163"/>
                    </a:lnTo>
                    <a:lnTo>
                      <a:pt x="1114" y="163"/>
                    </a:lnTo>
                    <a:lnTo>
                      <a:pt x="1112" y="163"/>
                    </a:lnTo>
                    <a:lnTo>
                      <a:pt x="1112" y="163"/>
                    </a:lnTo>
                    <a:lnTo>
                      <a:pt x="1110" y="164"/>
                    </a:lnTo>
                    <a:lnTo>
                      <a:pt x="1110" y="164"/>
                    </a:lnTo>
                    <a:lnTo>
                      <a:pt x="1109" y="164"/>
                    </a:lnTo>
                    <a:lnTo>
                      <a:pt x="1107" y="166"/>
                    </a:lnTo>
                    <a:lnTo>
                      <a:pt x="1104" y="166"/>
                    </a:lnTo>
                    <a:lnTo>
                      <a:pt x="1103" y="166"/>
                    </a:lnTo>
                    <a:lnTo>
                      <a:pt x="1101" y="166"/>
                    </a:lnTo>
                    <a:lnTo>
                      <a:pt x="1093" y="164"/>
                    </a:lnTo>
                    <a:lnTo>
                      <a:pt x="1090" y="164"/>
                    </a:lnTo>
                    <a:lnTo>
                      <a:pt x="1087" y="164"/>
                    </a:lnTo>
                    <a:lnTo>
                      <a:pt x="1087" y="164"/>
                    </a:lnTo>
                    <a:lnTo>
                      <a:pt x="1082" y="164"/>
                    </a:lnTo>
                    <a:lnTo>
                      <a:pt x="1080" y="164"/>
                    </a:lnTo>
                    <a:lnTo>
                      <a:pt x="1080" y="163"/>
                    </a:lnTo>
                    <a:lnTo>
                      <a:pt x="1080" y="163"/>
                    </a:lnTo>
                    <a:lnTo>
                      <a:pt x="1079" y="164"/>
                    </a:lnTo>
                    <a:lnTo>
                      <a:pt x="1077" y="164"/>
                    </a:lnTo>
                    <a:lnTo>
                      <a:pt x="1076" y="164"/>
                    </a:lnTo>
                    <a:lnTo>
                      <a:pt x="1071" y="166"/>
                    </a:lnTo>
                    <a:lnTo>
                      <a:pt x="1069" y="166"/>
                    </a:lnTo>
                    <a:lnTo>
                      <a:pt x="1068" y="166"/>
                    </a:lnTo>
                    <a:lnTo>
                      <a:pt x="1068" y="164"/>
                    </a:lnTo>
                    <a:lnTo>
                      <a:pt x="1066" y="163"/>
                    </a:lnTo>
                    <a:lnTo>
                      <a:pt x="1066" y="161"/>
                    </a:lnTo>
                    <a:lnTo>
                      <a:pt x="1066" y="159"/>
                    </a:lnTo>
                    <a:lnTo>
                      <a:pt x="1066" y="159"/>
                    </a:lnTo>
                    <a:lnTo>
                      <a:pt x="1066" y="158"/>
                    </a:lnTo>
                    <a:lnTo>
                      <a:pt x="1071" y="155"/>
                    </a:lnTo>
                    <a:lnTo>
                      <a:pt x="1076" y="152"/>
                    </a:lnTo>
                    <a:lnTo>
                      <a:pt x="1077" y="150"/>
                    </a:lnTo>
                    <a:lnTo>
                      <a:pt x="1077" y="150"/>
                    </a:lnTo>
                    <a:lnTo>
                      <a:pt x="1080" y="148"/>
                    </a:lnTo>
                    <a:lnTo>
                      <a:pt x="1080" y="148"/>
                    </a:lnTo>
                    <a:lnTo>
                      <a:pt x="1079" y="148"/>
                    </a:lnTo>
                    <a:lnTo>
                      <a:pt x="1077" y="148"/>
                    </a:lnTo>
                    <a:lnTo>
                      <a:pt x="1074" y="148"/>
                    </a:lnTo>
                    <a:lnTo>
                      <a:pt x="1071" y="148"/>
                    </a:lnTo>
                    <a:lnTo>
                      <a:pt x="1068" y="148"/>
                    </a:lnTo>
                    <a:lnTo>
                      <a:pt x="1068" y="148"/>
                    </a:lnTo>
                    <a:lnTo>
                      <a:pt x="1069" y="147"/>
                    </a:lnTo>
                    <a:lnTo>
                      <a:pt x="1073" y="144"/>
                    </a:lnTo>
                    <a:lnTo>
                      <a:pt x="1074" y="144"/>
                    </a:lnTo>
                    <a:lnTo>
                      <a:pt x="1073" y="145"/>
                    </a:lnTo>
                    <a:lnTo>
                      <a:pt x="1073" y="145"/>
                    </a:lnTo>
                    <a:lnTo>
                      <a:pt x="1073" y="147"/>
                    </a:lnTo>
                    <a:lnTo>
                      <a:pt x="1073" y="147"/>
                    </a:lnTo>
                    <a:lnTo>
                      <a:pt x="1076" y="147"/>
                    </a:lnTo>
                    <a:lnTo>
                      <a:pt x="1076" y="147"/>
                    </a:lnTo>
                    <a:lnTo>
                      <a:pt x="1076" y="144"/>
                    </a:lnTo>
                    <a:lnTo>
                      <a:pt x="1077" y="142"/>
                    </a:lnTo>
                    <a:lnTo>
                      <a:pt x="1079" y="139"/>
                    </a:lnTo>
                    <a:lnTo>
                      <a:pt x="1079" y="137"/>
                    </a:lnTo>
                    <a:lnTo>
                      <a:pt x="1080" y="137"/>
                    </a:lnTo>
                    <a:lnTo>
                      <a:pt x="1080" y="137"/>
                    </a:lnTo>
                    <a:lnTo>
                      <a:pt x="1082" y="139"/>
                    </a:lnTo>
                    <a:lnTo>
                      <a:pt x="1085" y="139"/>
                    </a:lnTo>
                    <a:lnTo>
                      <a:pt x="1085" y="141"/>
                    </a:lnTo>
                    <a:lnTo>
                      <a:pt x="1085" y="139"/>
                    </a:lnTo>
                    <a:lnTo>
                      <a:pt x="1085" y="139"/>
                    </a:lnTo>
                    <a:lnTo>
                      <a:pt x="1084" y="139"/>
                    </a:lnTo>
                    <a:lnTo>
                      <a:pt x="1084" y="137"/>
                    </a:lnTo>
                    <a:lnTo>
                      <a:pt x="1085" y="136"/>
                    </a:lnTo>
                    <a:lnTo>
                      <a:pt x="1085" y="136"/>
                    </a:lnTo>
                    <a:lnTo>
                      <a:pt x="1085" y="136"/>
                    </a:lnTo>
                    <a:lnTo>
                      <a:pt x="1084" y="136"/>
                    </a:lnTo>
                    <a:lnTo>
                      <a:pt x="1082" y="134"/>
                    </a:lnTo>
                    <a:lnTo>
                      <a:pt x="1082" y="134"/>
                    </a:lnTo>
                    <a:lnTo>
                      <a:pt x="1082" y="133"/>
                    </a:lnTo>
                    <a:lnTo>
                      <a:pt x="1082" y="131"/>
                    </a:lnTo>
                    <a:lnTo>
                      <a:pt x="1084" y="130"/>
                    </a:lnTo>
                    <a:lnTo>
                      <a:pt x="1085" y="130"/>
                    </a:lnTo>
                    <a:lnTo>
                      <a:pt x="1085" y="130"/>
                    </a:lnTo>
                    <a:lnTo>
                      <a:pt x="1087" y="131"/>
                    </a:lnTo>
                    <a:lnTo>
                      <a:pt x="1088" y="130"/>
                    </a:lnTo>
                    <a:lnTo>
                      <a:pt x="1088" y="130"/>
                    </a:lnTo>
                    <a:lnTo>
                      <a:pt x="1087" y="128"/>
                    </a:lnTo>
                    <a:lnTo>
                      <a:pt x="1087" y="126"/>
                    </a:lnTo>
                    <a:lnTo>
                      <a:pt x="1087" y="126"/>
                    </a:lnTo>
                    <a:lnTo>
                      <a:pt x="1090" y="120"/>
                    </a:lnTo>
                    <a:lnTo>
                      <a:pt x="1091" y="117"/>
                    </a:lnTo>
                    <a:lnTo>
                      <a:pt x="1093" y="112"/>
                    </a:lnTo>
                    <a:lnTo>
                      <a:pt x="1093" y="111"/>
                    </a:lnTo>
                    <a:lnTo>
                      <a:pt x="1095" y="109"/>
                    </a:lnTo>
                    <a:lnTo>
                      <a:pt x="1095" y="109"/>
                    </a:lnTo>
                    <a:lnTo>
                      <a:pt x="1096" y="109"/>
                    </a:lnTo>
                    <a:lnTo>
                      <a:pt x="1098" y="109"/>
                    </a:lnTo>
                    <a:lnTo>
                      <a:pt x="1096" y="109"/>
                    </a:lnTo>
                    <a:lnTo>
                      <a:pt x="1096" y="107"/>
                    </a:lnTo>
                    <a:lnTo>
                      <a:pt x="1096" y="107"/>
                    </a:lnTo>
                    <a:lnTo>
                      <a:pt x="1096" y="107"/>
                    </a:lnTo>
                    <a:lnTo>
                      <a:pt x="1096" y="106"/>
                    </a:lnTo>
                    <a:lnTo>
                      <a:pt x="1098" y="106"/>
                    </a:lnTo>
                    <a:lnTo>
                      <a:pt x="1099" y="104"/>
                    </a:lnTo>
                    <a:lnTo>
                      <a:pt x="1099" y="103"/>
                    </a:lnTo>
                    <a:lnTo>
                      <a:pt x="1099" y="103"/>
                    </a:lnTo>
                    <a:lnTo>
                      <a:pt x="1099" y="101"/>
                    </a:lnTo>
                    <a:lnTo>
                      <a:pt x="1099" y="101"/>
                    </a:lnTo>
                    <a:lnTo>
                      <a:pt x="1099" y="101"/>
                    </a:lnTo>
                    <a:lnTo>
                      <a:pt x="1103" y="100"/>
                    </a:lnTo>
                    <a:lnTo>
                      <a:pt x="1103" y="100"/>
                    </a:lnTo>
                    <a:lnTo>
                      <a:pt x="1104" y="96"/>
                    </a:lnTo>
                    <a:lnTo>
                      <a:pt x="1104" y="95"/>
                    </a:lnTo>
                    <a:lnTo>
                      <a:pt x="1106" y="95"/>
                    </a:lnTo>
                    <a:lnTo>
                      <a:pt x="1107" y="95"/>
                    </a:lnTo>
                    <a:lnTo>
                      <a:pt x="1112" y="92"/>
                    </a:lnTo>
                    <a:lnTo>
                      <a:pt x="1114" y="90"/>
                    </a:lnTo>
                    <a:lnTo>
                      <a:pt x="1115" y="92"/>
                    </a:lnTo>
                    <a:lnTo>
                      <a:pt x="1117" y="92"/>
                    </a:lnTo>
                    <a:lnTo>
                      <a:pt x="1118" y="93"/>
                    </a:lnTo>
                    <a:lnTo>
                      <a:pt x="1120" y="92"/>
                    </a:lnTo>
                    <a:lnTo>
                      <a:pt x="1118" y="92"/>
                    </a:lnTo>
                    <a:lnTo>
                      <a:pt x="1118" y="90"/>
                    </a:lnTo>
                    <a:lnTo>
                      <a:pt x="1121" y="90"/>
                    </a:lnTo>
                    <a:close/>
                    <a:moveTo>
                      <a:pt x="73" y="89"/>
                    </a:moveTo>
                    <a:lnTo>
                      <a:pt x="73" y="89"/>
                    </a:lnTo>
                    <a:lnTo>
                      <a:pt x="73" y="89"/>
                    </a:lnTo>
                    <a:lnTo>
                      <a:pt x="74" y="90"/>
                    </a:lnTo>
                    <a:lnTo>
                      <a:pt x="74" y="90"/>
                    </a:lnTo>
                    <a:lnTo>
                      <a:pt x="74" y="92"/>
                    </a:lnTo>
                    <a:lnTo>
                      <a:pt x="74" y="93"/>
                    </a:lnTo>
                    <a:lnTo>
                      <a:pt x="74" y="93"/>
                    </a:lnTo>
                    <a:lnTo>
                      <a:pt x="74" y="93"/>
                    </a:lnTo>
                    <a:lnTo>
                      <a:pt x="73" y="93"/>
                    </a:lnTo>
                    <a:lnTo>
                      <a:pt x="73" y="92"/>
                    </a:lnTo>
                    <a:lnTo>
                      <a:pt x="71" y="90"/>
                    </a:lnTo>
                    <a:lnTo>
                      <a:pt x="71" y="90"/>
                    </a:lnTo>
                    <a:lnTo>
                      <a:pt x="71" y="89"/>
                    </a:lnTo>
                    <a:lnTo>
                      <a:pt x="73" y="89"/>
                    </a:lnTo>
                    <a:close/>
                    <a:moveTo>
                      <a:pt x="1125" y="82"/>
                    </a:moveTo>
                    <a:lnTo>
                      <a:pt x="1125" y="84"/>
                    </a:lnTo>
                    <a:lnTo>
                      <a:pt x="1123" y="85"/>
                    </a:lnTo>
                    <a:lnTo>
                      <a:pt x="1123" y="85"/>
                    </a:lnTo>
                    <a:lnTo>
                      <a:pt x="1123" y="84"/>
                    </a:lnTo>
                    <a:lnTo>
                      <a:pt x="1123" y="84"/>
                    </a:lnTo>
                    <a:lnTo>
                      <a:pt x="1123" y="82"/>
                    </a:lnTo>
                    <a:lnTo>
                      <a:pt x="1125" y="82"/>
                    </a:lnTo>
                    <a:close/>
                    <a:moveTo>
                      <a:pt x="776" y="81"/>
                    </a:moveTo>
                    <a:lnTo>
                      <a:pt x="778" y="81"/>
                    </a:lnTo>
                    <a:lnTo>
                      <a:pt x="778" y="81"/>
                    </a:lnTo>
                    <a:lnTo>
                      <a:pt x="778" y="82"/>
                    </a:lnTo>
                    <a:lnTo>
                      <a:pt x="778" y="82"/>
                    </a:lnTo>
                    <a:lnTo>
                      <a:pt x="776" y="84"/>
                    </a:lnTo>
                    <a:lnTo>
                      <a:pt x="776" y="84"/>
                    </a:lnTo>
                    <a:lnTo>
                      <a:pt x="776" y="84"/>
                    </a:lnTo>
                    <a:lnTo>
                      <a:pt x="775" y="84"/>
                    </a:lnTo>
                    <a:lnTo>
                      <a:pt x="773" y="82"/>
                    </a:lnTo>
                    <a:lnTo>
                      <a:pt x="773" y="82"/>
                    </a:lnTo>
                    <a:lnTo>
                      <a:pt x="776" y="81"/>
                    </a:lnTo>
                    <a:close/>
                    <a:moveTo>
                      <a:pt x="29" y="79"/>
                    </a:moveTo>
                    <a:lnTo>
                      <a:pt x="30" y="81"/>
                    </a:lnTo>
                    <a:lnTo>
                      <a:pt x="30" y="84"/>
                    </a:lnTo>
                    <a:lnTo>
                      <a:pt x="29" y="84"/>
                    </a:lnTo>
                    <a:lnTo>
                      <a:pt x="29" y="82"/>
                    </a:lnTo>
                    <a:lnTo>
                      <a:pt x="29" y="82"/>
                    </a:lnTo>
                    <a:lnTo>
                      <a:pt x="29" y="81"/>
                    </a:lnTo>
                    <a:lnTo>
                      <a:pt x="29" y="81"/>
                    </a:lnTo>
                    <a:lnTo>
                      <a:pt x="29" y="79"/>
                    </a:lnTo>
                    <a:close/>
                    <a:moveTo>
                      <a:pt x="70" y="68"/>
                    </a:moveTo>
                    <a:lnTo>
                      <a:pt x="70" y="68"/>
                    </a:lnTo>
                    <a:lnTo>
                      <a:pt x="70" y="71"/>
                    </a:lnTo>
                    <a:lnTo>
                      <a:pt x="68" y="74"/>
                    </a:lnTo>
                    <a:lnTo>
                      <a:pt x="68" y="74"/>
                    </a:lnTo>
                    <a:lnTo>
                      <a:pt x="68" y="74"/>
                    </a:lnTo>
                    <a:lnTo>
                      <a:pt x="67" y="74"/>
                    </a:lnTo>
                    <a:lnTo>
                      <a:pt x="67" y="74"/>
                    </a:lnTo>
                    <a:lnTo>
                      <a:pt x="68" y="73"/>
                    </a:lnTo>
                    <a:lnTo>
                      <a:pt x="67" y="73"/>
                    </a:lnTo>
                    <a:lnTo>
                      <a:pt x="67" y="71"/>
                    </a:lnTo>
                    <a:lnTo>
                      <a:pt x="67" y="70"/>
                    </a:lnTo>
                    <a:lnTo>
                      <a:pt x="68" y="68"/>
                    </a:lnTo>
                    <a:lnTo>
                      <a:pt x="70" y="68"/>
                    </a:lnTo>
                    <a:close/>
                    <a:moveTo>
                      <a:pt x="56" y="67"/>
                    </a:moveTo>
                    <a:lnTo>
                      <a:pt x="56" y="67"/>
                    </a:lnTo>
                    <a:lnTo>
                      <a:pt x="56" y="67"/>
                    </a:lnTo>
                    <a:lnTo>
                      <a:pt x="59" y="70"/>
                    </a:lnTo>
                    <a:lnTo>
                      <a:pt x="60" y="71"/>
                    </a:lnTo>
                    <a:lnTo>
                      <a:pt x="60" y="73"/>
                    </a:lnTo>
                    <a:lnTo>
                      <a:pt x="59" y="74"/>
                    </a:lnTo>
                    <a:lnTo>
                      <a:pt x="57" y="71"/>
                    </a:lnTo>
                    <a:lnTo>
                      <a:pt x="57" y="71"/>
                    </a:lnTo>
                    <a:lnTo>
                      <a:pt x="56" y="68"/>
                    </a:lnTo>
                    <a:lnTo>
                      <a:pt x="56" y="68"/>
                    </a:lnTo>
                    <a:lnTo>
                      <a:pt x="56" y="67"/>
                    </a:lnTo>
                    <a:lnTo>
                      <a:pt x="56" y="67"/>
                    </a:lnTo>
                    <a:close/>
                    <a:moveTo>
                      <a:pt x="52" y="60"/>
                    </a:moveTo>
                    <a:lnTo>
                      <a:pt x="52" y="60"/>
                    </a:lnTo>
                    <a:lnTo>
                      <a:pt x="52" y="60"/>
                    </a:lnTo>
                    <a:lnTo>
                      <a:pt x="54" y="62"/>
                    </a:lnTo>
                    <a:lnTo>
                      <a:pt x="54" y="63"/>
                    </a:lnTo>
                    <a:lnTo>
                      <a:pt x="54" y="63"/>
                    </a:lnTo>
                    <a:lnTo>
                      <a:pt x="54" y="63"/>
                    </a:lnTo>
                    <a:lnTo>
                      <a:pt x="52" y="63"/>
                    </a:lnTo>
                    <a:lnTo>
                      <a:pt x="52" y="62"/>
                    </a:lnTo>
                    <a:lnTo>
                      <a:pt x="52" y="60"/>
                    </a:lnTo>
                    <a:lnTo>
                      <a:pt x="51" y="60"/>
                    </a:lnTo>
                    <a:lnTo>
                      <a:pt x="52" y="60"/>
                    </a:lnTo>
                    <a:close/>
                    <a:moveTo>
                      <a:pt x="748" y="59"/>
                    </a:moveTo>
                    <a:lnTo>
                      <a:pt x="751" y="59"/>
                    </a:lnTo>
                    <a:lnTo>
                      <a:pt x="754" y="62"/>
                    </a:lnTo>
                    <a:lnTo>
                      <a:pt x="756" y="65"/>
                    </a:lnTo>
                    <a:lnTo>
                      <a:pt x="757" y="67"/>
                    </a:lnTo>
                    <a:lnTo>
                      <a:pt x="757" y="68"/>
                    </a:lnTo>
                    <a:lnTo>
                      <a:pt x="757" y="68"/>
                    </a:lnTo>
                    <a:lnTo>
                      <a:pt x="756" y="68"/>
                    </a:lnTo>
                    <a:lnTo>
                      <a:pt x="752" y="68"/>
                    </a:lnTo>
                    <a:lnTo>
                      <a:pt x="751" y="68"/>
                    </a:lnTo>
                    <a:lnTo>
                      <a:pt x="748" y="67"/>
                    </a:lnTo>
                    <a:lnTo>
                      <a:pt x="741" y="63"/>
                    </a:lnTo>
                    <a:lnTo>
                      <a:pt x="738" y="63"/>
                    </a:lnTo>
                    <a:lnTo>
                      <a:pt x="738" y="62"/>
                    </a:lnTo>
                    <a:lnTo>
                      <a:pt x="740" y="60"/>
                    </a:lnTo>
                    <a:lnTo>
                      <a:pt x="740" y="60"/>
                    </a:lnTo>
                    <a:lnTo>
                      <a:pt x="740" y="60"/>
                    </a:lnTo>
                    <a:lnTo>
                      <a:pt x="748" y="59"/>
                    </a:lnTo>
                    <a:close/>
                    <a:moveTo>
                      <a:pt x="18" y="59"/>
                    </a:moveTo>
                    <a:lnTo>
                      <a:pt x="18" y="59"/>
                    </a:lnTo>
                    <a:lnTo>
                      <a:pt x="19" y="59"/>
                    </a:lnTo>
                    <a:lnTo>
                      <a:pt x="21" y="62"/>
                    </a:lnTo>
                    <a:lnTo>
                      <a:pt x="21" y="63"/>
                    </a:lnTo>
                    <a:lnTo>
                      <a:pt x="21" y="65"/>
                    </a:lnTo>
                    <a:lnTo>
                      <a:pt x="19" y="65"/>
                    </a:lnTo>
                    <a:lnTo>
                      <a:pt x="18" y="65"/>
                    </a:lnTo>
                    <a:lnTo>
                      <a:pt x="16" y="65"/>
                    </a:lnTo>
                    <a:lnTo>
                      <a:pt x="16" y="65"/>
                    </a:lnTo>
                    <a:lnTo>
                      <a:pt x="18" y="67"/>
                    </a:lnTo>
                    <a:lnTo>
                      <a:pt x="18" y="67"/>
                    </a:lnTo>
                    <a:lnTo>
                      <a:pt x="19" y="68"/>
                    </a:lnTo>
                    <a:lnTo>
                      <a:pt x="21" y="68"/>
                    </a:lnTo>
                    <a:lnTo>
                      <a:pt x="24" y="70"/>
                    </a:lnTo>
                    <a:lnTo>
                      <a:pt x="22" y="71"/>
                    </a:lnTo>
                    <a:lnTo>
                      <a:pt x="21" y="71"/>
                    </a:lnTo>
                    <a:lnTo>
                      <a:pt x="24" y="74"/>
                    </a:lnTo>
                    <a:lnTo>
                      <a:pt x="24" y="74"/>
                    </a:lnTo>
                    <a:lnTo>
                      <a:pt x="24" y="74"/>
                    </a:lnTo>
                    <a:lnTo>
                      <a:pt x="26" y="74"/>
                    </a:lnTo>
                    <a:lnTo>
                      <a:pt x="26" y="74"/>
                    </a:lnTo>
                    <a:lnTo>
                      <a:pt x="26" y="74"/>
                    </a:lnTo>
                    <a:lnTo>
                      <a:pt x="26" y="76"/>
                    </a:lnTo>
                    <a:lnTo>
                      <a:pt x="26" y="76"/>
                    </a:lnTo>
                    <a:lnTo>
                      <a:pt x="26" y="78"/>
                    </a:lnTo>
                    <a:lnTo>
                      <a:pt x="29" y="78"/>
                    </a:lnTo>
                    <a:lnTo>
                      <a:pt x="29" y="79"/>
                    </a:lnTo>
                    <a:lnTo>
                      <a:pt x="27" y="79"/>
                    </a:lnTo>
                    <a:lnTo>
                      <a:pt x="24" y="78"/>
                    </a:lnTo>
                    <a:lnTo>
                      <a:pt x="22" y="76"/>
                    </a:lnTo>
                    <a:lnTo>
                      <a:pt x="22" y="74"/>
                    </a:lnTo>
                    <a:lnTo>
                      <a:pt x="21" y="74"/>
                    </a:lnTo>
                    <a:lnTo>
                      <a:pt x="18" y="73"/>
                    </a:lnTo>
                    <a:lnTo>
                      <a:pt x="15" y="68"/>
                    </a:lnTo>
                    <a:lnTo>
                      <a:pt x="13" y="68"/>
                    </a:lnTo>
                    <a:lnTo>
                      <a:pt x="11" y="67"/>
                    </a:lnTo>
                    <a:lnTo>
                      <a:pt x="11" y="65"/>
                    </a:lnTo>
                    <a:lnTo>
                      <a:pt x="11" y="65"/>
                    </a:lnTo>
                    <a:lnTo>
                      <a:pt x="13" y="65"/>
                    </a:lnTo>
                    <a:lnTo>
                      <a:pt x="13" y="63"/>
                    </a:lnTo>
                    <a:lnTo>
                      <a:pt x="13" y="63"/>
                    </a:lnTo>
                    <a:lnTo>
                      <a:pt x="8" y="62"/>
                    </a:lnTo>
                    <a:lnTo>
                      <a:pt x="8" y="62"/>
                    </a:lnTo>
                    <a:lnTo>
                      <a:pt x="8" y="60"/>
                    </a:lnTo>
                    <a:lnTo>
                      <a:pt x="8" y="60"/>
                    </a:lnTo>
                    <a:lnTo>
                      <a:pt x="11" y="60"/>
                    </a:lnTo>
                    <a:lnTo>
                      <a:pt x="13" y="60"/>
                    </a:lnTo>
                    <a:lnTo>
                      <a:pt x="15" y="60"/>
                    </a:lnTo>
                    <a:lnTo>
                      <a:pt x="16" y="59"/>
                    </a:lnTo>
                    <a:lnTo>
                      <a:pt x="18" y="59"/>
                    </a:lnTo>
                    <a:close/>
                    <a:moveTo>
                      <a:pt x="59" y="57"/>
                    </a:moveTo>
                    <a:lnTo>
                      <a:pt x="59" y="57"/>
                    </a:lnTo>
                    <a:lnTo>
                      <a:pt x="60" y="59"/>
                    </a:lnTo>
                    <a:lnTo>
                      <a:pt x="63" y="60"/>
                    </a:lnTo>
                    <a:lnTo>
                      <a:pt x="65" y="60"/>
                    </a:lnTo>
                    <a:lnTo>
                      <a:pt x="65" y="65"/>
                    </a:lnTo>
                    <a:lnTo>
                      <a:pt x="67" y="71"/>
                    </a:lnTo>
                    <a:lnTo>
                      <a:pt x="67" y="73"/>
                    </a:lnTo>
                    <a:lnTo>
                      <a:pt x="65" y="74"/>
                    </a:lnTo>
                    <a:lnTo>
                      <a:pt x="65" y="76"/>
                    </a:lnTo>
                    <a:lnTo>
                      <a:pt x="63" y="78"/>
                    </a:lnTo>
                    <a:lnTo>
                      <a:pt x="63" y="76"/>
                    </a:lnTo>
                    <a:lnTo>
                      <a:pt x="63" y="73"/>
                    </a:lnTo>
                    <a:lnTo>
                      <a:pt x="62" y="71"/>
                    </a:lnTo>
                    <a:lnTo>
                      <a:pt x="62" y="71"/>
                    </a:lnTo>
                    <a:lnTo>
                      <a:pt x="62" y="68"/>
                    </a:lnTo>
                    <a:lnTo>
                      <a:pt x="62" y="68"/>
                    </a:lnTo>
                    <a:lnTo>
                      <a:pt x="62" y="70"/>
                    </a:lnTo>
                    <a:lnTo>
                      <a:pt x="60" y="70"/>
                    </a:lnTo>
                    <a:lnTo>
                      <a:pt x="59" y="68"/>
                    </a:lnTo>
                    <a:lnTo>
                      <a:pt x="57" y="67"/>
                    </a:lnTo>
                    <a:lnTo>
                      <a:pt x="57" y="65"/>
                    </a:lnTo>
                    <a:lnTo>
                      <a:pt x="57" y="63"/>
                    </a:lnTo>
                    <a:lnTo>
                      <a:pt x="56" y="63"/>
                    </a:lnTo>
                    <a:lnTo>
                      <a:pt x="57" y="63"/>
                    </a:lnTo>
                    <a:lnTo>
                      <a:pt x="57" y="62"/>
                    </a:lnTo>
                    <a:lnTo>
                      <a:pt x="57" y="60"/>
                    </a:lnTo>
                    <a:lnTo>
                      <a:pt x="59" y="59"/>
                    </a:lnTo>
                    <a:lnTo>
                      <a:pt x="59" y="57"/>
                    </a:lnTo>
                    <a:close/>
                    <a:moveTo>
                      <a:pt x="56" y="57"/>
                    </a:moveTo>
                    <a:lnTo>
                      <a:pt x="56" y="57"/>
                    </a:lnTo>
                    <a:lnTo>
                      <a:pt x="57" y="59"/>
                    </a:lnTo>
                    <a:lnTo>
                      <a:pt x="57" y="60"/>
                    </a:lnTo>
                    <a:lnTo>
                      <a:pt x="57" y="62"/>
                    </a:lnTo>
                    <a:lnTo>
                      <a:pt x="56" y="62"/>
                    </a:lnTo>
                    <a:lnTo>
                      <a:pt x="54" y="60"/>
                    </a:lnTo>
                    <a:lnTo>
                      <a:pt x="54" y="60"/>
                    </a:lnTo>
                    <a:lnTo>
                      <a:pt x="54" y="60"/>
                    </a:lnTo>
                    <a:lnTo>
                      <a:pt x="54" y="59"/>
                    </a:lnTo>
                    <a:lnTo>
                      <a:pt x="56" y="57"/>
                    </a:lnTo>
                    <a:lnTo>
                      <a:pt x="56" y="57"/>
                    </a:lnTo>
                    <a:lnTo>
                      <a:pt x="56" y="57"/>
                    </a:lnTo>
                    <a:close/>
                    <a:moveTo>
                      <a:pt x="767" y="55"/>
                    </a:moveTo>
                    <a:lnTo>
                      <a:pt x="768" y="57"/>
                    </a:lnTo>
                    <a:lnTo>
                      <a:pt x="768" y="57"/>
                    </a:lnTo>
                    <a:lnTo>
                      <a:pt x="768" y="57"/>
                    </a:lnTo>
                    <a:lnTo>
                      <a:pt x="767" y="57"/>
                    </a:lnTo>
                    <a:lnTo>
                      <a:pt x="767" y="57"/>
                    </a:lnTo>
                    <a:lnTo>
                      <a:pt x="767" y="57"/>
                    </a:lnTo>
                    <a:lnTo>
                      <a:pt x="767" y="57"/>
                    </a:lnTo>
                    <a:lnTo>
                      <a:pt x="767" y="55"/>
                    </a:lnTo>
                    <a:close/>
                    <a:moveTo>
                      <a:pt x="38" y="51"/>
                    </a:moveTo>
                    <a:lnTo>
                      <a:pt x="38" y="51"/>
                    </a:lnTo>
                    <a:lnTo>
                      <a:pt x="41" y="52"/>
                    </a:lnTo>
                    <a:lnTo>
                      <a:pt x="44" y="54"/>
                    </a:lnTo>
                    <a:lnTo>
                      <a:pt x="46" y="54"/>
                    </a:lnTo>
                    <a:lnTo>
                      <a:pt x="48" y="59"/>
                    </a:lnTo>
                    <a:lnTo>
                      <a:pt x="48" y="59"/>
                    </a:lnTo>
                    <a:lnTo>
                      <a:pt x="46" y="60"/>
                    </a:lnTo>
                    <a:lnTo>
                      <a:pt x="46" y="60"/>
                    </a:lnTo>
                    <a:lnTo>
                      <a:pt x="46" y="60"/>
                    </a:lnTo>
                    <a:lnTo>
                      <a:pt x="43" y="57"/>
                    </a:lnTo>
                    <a:lnTo>
                      <a:pt x="40" y="55"/>
                    </a:lnTo>
                    <a:lnTo>
                      <a:pt x="38" y="54"/>
                    </a:lnTo>
                    <a:lnTo>
                      <a:pt x="37" y="52"/>
                    </a:lnTo>
                    <a:lnTo>
                      <a:pt x="38" y="51"/>
                    </a:lnTo>
                    <a:close/>
                    <a:moveTo>
                      <a:pt x="38" y="41"/>
                    </a:moveTo>
                    <a:lnTo>
                      <a:pt x="38" y="41"/>
                    </a:lnTo>
                    <a:lnTo>
                      <a:pt x="40" y="43"/>
                    </a:lnTo>
                    <a:lnTo>
                      <a:pt x="40" y="43"/>
                    </a:lnTo>
                    <a:lnTo>
                      <a:pt x="41" y="44"/>
                    </a:lnTo>
                    <a:lnTo>
                      <a:pt x="41" y="44"/>
                    </a:lnTo>
                    <a:lnTo>
                      <a:pt x="40" y="46"/>
                    </a:lnTo>
                    <a:lnTo>
                      <a:pt x="38" y="46"/>
                    </a:lnTo>
                    <a:lnTo>
                      <a:pt x="38" y="46"/>
                    </a:lnTo>
                    <a:lnTo>
                      <a:pt x="38" y="46"/>
                    </a:lnTo>
                    <a:lnTo>
                      <a:pt x="37" y="44"/>
                    </a:lnTo>
                    <a:lnTo>
                      <a:pt x="37" y="44"/>
                    </a:lnTo>
                    <a:lnTo>
                      <a:pt x="35" y="44"/>
                    </a:lnTo>
                    <a:lnTo>
                      <a:pt x="35" y="44"/>
                    </a:lnTo>
                    <a:lnTo>
                      <a:pt x="35" y="46"/>
                    </a:lnTo>
                    <a:lnTo>
                      <a:pt x="35" y="46"/>
                    </a:lnTo>
                    <a:lnTo>
                      <a:pt x="35" y="46"/>
                    </a:lnTo>
                    <a:lnTo>
                      <a:pt x="35" y="46"/>
                    </a:lnTo>
                    <a:lnTo>
                      <a:pt x="35" y="46"/>
                    </a:lnTo>
                    <a:lnTo>
                      <a:pt x="35" y="46"/>
                    </a:lnTo>
                    <a:lnTo>
                      <a:pt x="35" y="44"/>
                    </a:lnTo>
                    <a:lnTo>
                      <a:pt x="35" y="44"/>
                    </a:lnTo>
                    <a:lnTo>
                      <a:pt x="35" y="44"/>
                    </a:lnTo>
                    <a:lnTo>
                      <a:pt x="37" y="41"/>
                    </a:lnTo>
                    <a:lnTo>
                      <a:pt x="38" y="41"/>
                    </a:lnTo>
                    <a:close/>
                    <a:moveTo>
                      <a:pt x="0" y="40"/>
                    </a:moveTo>
                    <a:lnTo>
                      <a:pt x="2" y="40"/>
                    </a:lnTo>
                    <a:lnTo>
                      <a:pt x="2" y="41"/>
                    </a:lnTo>
                    <a:lnTo>
                      <a:pt x="7" y="41"/>
                    </a:lnTo>
                    <a:lnTo>
                      <a:pt x="8" y="43"/>
                    </a:lnTo>
                    <a:lnTo>
                      <a:pt x="11" y="41"/>
                    </a:lnTo>
                    <a:lnTo>
                      <a:pt x="11" y="41"/>
                    </a:lnTo>
                    <a:lnTo>
                      <a:pt x="11" y="41"/>
                    </a:lnTo>
                    <a:lnTo>
                      <a:pt x="13" y="43"/>
                    </a:lnTo>
                    <a:lnTo>
                      <a:pt x="13" y="44"/>
                    </a:lnTo>
                    <a:lnTo>
                      <a:pt x="13" y="46"/>
                    </a:lnTo>
                    <a:lnTo>
                      <a:pt x="13" y="46"/>
                    </a:lnTo>
                    <a:lnTo>
                      <a:pt x="13" y="48"/>
                    </a:lnTo>
                    <a:lnTo>
                      <a:pt x="7" y="49"/>
                    </a:lnTo>
                    <a:lnTo>
                      <a:pt x="7" y="49"/>
                    </a:lnTo>
                    <a:lnTo>
                      <a:pt x="7" y="51"/>
                    </a:lnTo>
                    <a:lnTo>
                      <a:pt x="8" y="51"/>
                    </a:lnTo>
                    <a:lnTo>
                      <a:pt x="8" y="51"/>
                    </a:lnTo>
                    <a:lnTo>
                      <a:pt x="13" y="49"/>
                    </a:lnTo>
                    <a:lnTo>
                      <a:pt x="13" y="49"/>
                    </a:lnTo>
                    <a:lnTo>
                      <a:pt x="13" y="48"/>
                    </a:lnTo>
                    <a:lnTo>
                      <a:pt x="15" y="46"/>
                    </a:lnTo>
                    <a:lnTo>
                      <a:pt x="15" y="46"/>
                    </a:lnTo>
                    <a:lnTo>
                      <a:pt x="13" y="43"/>
                    </a:lnTo>
                    <a:lnTo>
                      <a:pt x="13" y="43"/>
                    </a:lnTo>
                    <a:lnTo>
                      <a:pt x="16" y="43"/>
                    </a:lnTo>
                    <a:lnTo>
                      <a:pt x="18" y="41"/>
                    </a:lnTo>
                    <a:lnTo>
                      <a:pt x="19" y="41"/>
                    </a:lnTo>
                    <a:lnTo>
                      <a:pt x="21" y="41"/>
                    </a:lnTo>
                    <a:lnTo>
                      <a:pt x="21" y="43"/>
                    </a:lnTo>
                    <a:lnTo>
                      <a:pt x="19" y="44"/>
                    </a:lnTo>
                    <a:lnTo>
                      <a:pt x="18" y="46"/>
                    </a:lnTo>
                    <a:lnTo>
                      <a:pt x="18" y="49"/>
                    </a:lnTo>
                    <a:lnTo>
                      <a:pt x="16" y="52"/>
                    </a:lnTo>
                    <a:lnTo>
                      <a:pt x="16" y="55"/>
                    </a:lnTo>
                    <a:lnTo>
                      <a:pt x="16" y="57"/>
                    </a:lnTo>
                    <a:lnTo>
                      <a:pt x="16" y="59"/>
                    </a:lnTo>
                    <a:lnTo>
                      <a:pt x="10" y="60"/>
                    </a:lnTo>
                    <a:lnTo>
                      <a:pt x="8" y="59"/>
                    </a:lnTo>
                    <a:lnTo>
                      <a:pt x="5" y="59"/>
                    </a:lnTo>
                    <a:lnTo>
                      <a:pt x="5" y="57"/>
                    </a:lnTo>
                    <a:lnTo>
                      <a:pt x="5" y="55"/>
                    </a:lnTo>
                    <a:lnTo>
                      <a:pt x="7" y="55"/>
                    </a:lnTo>
                    <a:lnTo>
                      <a:pt x="8" y="55"/>
                    </a:lnTo>
                    <a:lnTo>
                      <a:pt x="8" y="57"/>
                    </a:lnTo>
                    <a:lnTo>
                      <a:pt x="10" y="57"/>
                    </a:lnTo>
                    <a:lnTo>
                      <a:pt x="10" y="57"/>
                    </a:lnTo>
                    <a:lnTo>
                      <a:pt x="7" y="54"/>
                    </a:lnTo>
                    <a:lnTo>
                      <a:pt x="3" y="54"/>
                    </a:lnTo>
                    <a:lnTo>
                      <a:pt x="2" y="52"/>
                    </a:lnTo>
                    <a:lnTo>
                      <a:pt x="2" y="51"/>
                    </a:lnTo>
                    <a:lnTo>
                      <a:pt x="2" y="51"/>
                    </a:lnTo>
                    <a:lnTo>
                      <a:pt x="0" y="48"/>
                    </a:lnTo>
                    <a:lnTo>
                      <a:pt x="0" y="46"/>
                    </a:lnTo>
                    <a:lnTo>
                      <a:pt x="0" y="44"/>
                    </a:lnTo>
                    <a:lnTo>
                      <a:pt x="0" y="43"/>
                    </a:lnTo>
                    <a:lnTo>
                      <a:pt x="0" y="41"/>
                    </a:lnTo>
                    <a:lnTo>
                      <a:pt x="0" y="40"/>
                    </a:lnTo>
                    <a:close/>
                    <a:moveTo>
                      <a:pt x="32" y="30"/>
                    </a:moveTo>
                    <a:lnTo>
                      <a:pt x="33" y="32"/>
                    </a:lnTo>
                    <a:lnTo>
                      <a:pt x="33" y="32"/>
                    </a:lnTo>
                    <a:lnTo>
                      <a:pt x="33" y="32"/>
                    </a:lnTo>
                    <a:lnTo>
                      <a:pt x="33" y="32"/>
                    </a:lnTo>
                    <a:lnTo>
                      <a:pt x="33" y="33"/>
                    </a:lnTo>
                    <a:lnTo>
                      <a:pt x="32" y="33"/>
                    </a:lnTo>
                    <a:lnTo>
                      <a:pt x="30" y="33"/>
                    </a:lnTo>
                    <a:lnTo>
                      <a:pt x="30" y="33"/>
                    </a:lnTo>
                    <a:lnTo>
                      <a:pt x="30" y="33"/>
                    </a:lnTo>
                    <a:lnTo>
                      <a:pt x="32" y="32"/>
                    </a:lnTo>
                    <a:lnTo>
                      <a:pt x="32" y="30"/>
                    </a:lnTo>
                    <a:close/>
                    <a:moveTo>
                      <a:pt x="41" y="22"/>
                    </a:moveTo>
                    <a:lnTo>
                      <a:pt x="41" y="24"/>
                    </a:lnTo>
                    <a:lnTo>
                      <a:pt x="40" y="27"/>
                    </a:lnTo>
                    <a:lnTo>
                      <a:pt x="37" y="29"/>
                    </a:lnTo>
                    <a:lnTo>
                      <a:pt x="37" y="29"/>
                    </a:lnTo>
                    <a:lnTo>
                      <a:pt x="37" y="27"/>
                    </a:lnTo>
                    <a:lnTo>
                      <a:pt x="40" y="24"/>
                    </a:lnTo>
                    <a:lnTo>
                      <a:pt x="41" y="22"/>
                    </a:lnTo>
                    <a:close/>
                    <a:moveTo>
                      <a:pt x="1041" y="0"/>
                    </a:moveTo>
                    <a:lnTo>
                      <a:pt x="1041" y="0"/>
                    </a:lnTo>
                    <a:lnTo>
                      <a:pt x="1043" y="2"/>
                    </a:lnTo>
                    <a:lnTo>
                      <a:pt x="1043" y="2"/>
                    </a:lnTo>
                    <a:lnTo>
                      <a:pt x="1043" y="2"/>
                    </a:lnTo>
                    <a:lnTo>
                      <a:pt x="1043" y="3"/>
                    </a:lnTo>
                    <a:lnTo>
                      <a:pt x="1039" y="2"/>
                    </a:lnTo>
                    <a:lnTo>
                      <a:pt x="1039" y="2"/>
                    </a:lnTo>
                    <a:lnTo>
                      <a:pt x="1039" y="2"/>
                    </a:lnTo>
                    <a:lnTo>
                      <a:pt x="1039" y="2"/>
                    </a:lnTo>
                    <a:lnTo>
                      <a:pt x="1039" y="0"/>
                    </a:lnTo>
                    <a:lnTo>
                      <a:pt x="104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9" name="Freeform 312">
                <a:extLst>
                  <a:ext uri="{FF2B5EF4-FFF2-40B4-BE49-F238E27FC236}">
                    <a16:creationId xmlns:a16="http://schemas.microsoft.com/office/drawing/2014/main" id="{14AEEE52-6EFF-4C24-BECD-08594A82EA80}"/>
                  </a:ext>
                </a:extLst>
              </p:cNvPr>
              <p:cNvSpPr>
                <a:spLocks noEditPoints="1"/>
              </p:cNvSpPr>
              <p:nvPr/>
            </p:nvSpPr>
            <p:spPr bwMode="auto">
              <a:xfrm>
                <a:off x="1790531" y="1932615"/>
                <a:ext cx="2403391" cy="1237756"/>
              </a:xfrm>
              <a:custGeom>
                <a:avLst/>
                <a:gdLst>
                  <a:gd name="T0" fmla="*/ 890 w 1233"/>
                  <a:gd name="T1" fmla="*/ 360 h 635"/>
                  <a:gd name="T2" fmla="*/ 880 w 1233"/>
                  <a:gd name="T3" fmla="*/ 294 h 635"/>
                  <a:gd name="T4" fmla="*/ 692 w 1233"/>
                  <a:gd name="T5" fmla="*/ 247 h 635"/>
                  <a:gd name="T6" fmla="*/ 970 w 1233"/>
                  <a:gd name="T7" fmla="*/ 230 h 635"/>
                  <a:gd name="T8" fmla="*/ 904 w 1233"/>
                  <a:gd name="T9" fmla="*/ 212 h 635"/>
                  <a:gd name="T10" fmla="*/ 874 w 1233"/>
                  <a:gd name="T11" fmla="*/ 200 h 635"/>
                  <a:gd name="T12" fmla="*/ 798 w 1233"/>
                  <a:gd name="T13" fmla="*/ 156 h 635"/>
                  <a:gd name="T14" fmla="*/ 838 w 1233"/>
                  <a:gd name="T15" fmla="*/ 146 h 635"/>
                  <a:gd name="T16" fmla="*/ 459 w 1233"/>
                  <a:gd name="T17" fmla="*/ 102 h 635"/>
                  <a:gd name="T18" fmla="*/ 894 w 1233"/>
                  <a:gd name="T19" fmla="*/ 94 h 635"/>
                  <a:gd name="T20" fmla="*/ 585 w 1233"/>
                  <a:gd name="T21" fmla="*/ 77 h 635"/>
                  <a:gd name="T22" fmla="*/ 733 w 1233"/>
                  <a:gd name="T23" fmla="*/ 66 h 635"/>
                  <a:gd name="T24" fmla="*/ 27 w 1233"/>
                  <a:gd name="T25" fmla="*/ 61 h 635"/>
                  <a:gd name="T26" fmla="*/ 625 w 1233"/>
                  <a:gd name="T27" fmla="*/ 55 h 635"/>
                  <a:gd name="T28" fmla="*/ 615 w 1233"/>
                  <a:gd name="T29" fmla="*/ 69 h 635"/>
                  <a:gd name="T30" fmla="*/ 696 w 1233"/>
                  <a:gd name="T31" fmla="*/ 22 h 635"/>
                  <a:gd name="T32" fmla="*/ 722 w 1233"/>
                  <a:gd name="T33" fmla="*/ 69 h 635"/>
                  <a:gd name="T34" fmla="*/ 787 w 1233"/>
                  <a:gd name="T35" fmla="*/ 115 h 635"/>
                  <a:gd name="T36" fmla="*/ 853 w 1233"/>
                  <a:gd name="T37" fmla="*/ 71 h 635"/>
                  <a:gd name="T38" fmla="*/ 825 w 1233"/>
                  <a:gd name="T39" fmla="*/ 134 h 635"/>
                  <a:gd name="T40" fmla="*/ 756 w 1233"/>
                  <a:gd name="T41" fmla="*/ 159 h 635"/>
                  <a:gd name="T42" fmla="*/ 738 w 1233"/>
                  <a:gd name="T43" fmla="*/ 203 h 635"/>
                  <a:gd name="T44" fmla="*/ 705 w 1233"/>
                  <a:gd name="T45" fmla="*/ 228 h 635"/>
                  <a:gd name="T46" fmla="*/ 669 w 1233"/>
                  <a:gd name="T47" fmla="*/ 304 h 635"/>
                  <a:gd name="T48" fmla="*/ 801 w 1233"/>
                  <a:gd name="T49" fmla="*/ 381 h 635"/>
                  <a:gd name="T50" fmla="*/ 871 w 1233"/>
                  <a:gd name="T51" fmla="*/ 468 h 635"/>
                  <a:gd name="T52" fmla="*/ 896 w 1233"/>
                  <a:gd name="T53" fmla="*/ 412 h 635"/>
                  <a:gd name="T54" fmla="*/ 921 w 1233"/>
                  <a:gd name="T55" fmla="*/ 291 h 635"/>
                  <a:gd name="T56" fmla="*/ 981 w 1233"/>
                  <a:gd name="T57" fmla="*/ 238 h 635"/>
                  <a:gd name="T58" fmla="*/ 1031 w 1233"/>
                  <a:gd name="T59" fmla="*/ 282 h 635"/>
                  <a:gd name="T60" fmla="*/ 1050 w 1233"/>
                  <a:gd name="T61" fmla="*/ 329 h 635"/>
                  <a:gd name="T62" fmla="*/ 1093 w 1233"/>
                  <a:gd name="T63" fmla="*/ 302 h 635"/>
                  <a:gd name="T64" fmla="*/ 1124 w 1233"/>
                  <a:gd name="T65" fmla="*/ 310 h 635"/>
                  <a:gd name="T66" fmla="*/ 1136 w 1233"/>
                  <a:gd name="T67" fmla="*/ 354 h 635"/>
                  <a:gd name="T68" fmla="*/ 1197 w 1233"/>
                  <a:gd name="T69" fmla="*/ 395 h 635"/>
                  <a:gd name="T70" fmla="*/ 1213 w 1233"/>
                  <a:gd name="T71" fmla="*/ 416 h 635"/>
                  <a:gd name="T72" fmla="*/ 1162 w 1233"/>
                  <a:gd name="T73" fmla="*/ 485 h 635"/>
                  <a:gd name="T74" fmla="*/ 1002 w 1233"/>
                  <a:gd name="T75" fmla="*/ 550 h 635"/>
                  <a:gd name="T76" fmla="*/ 924 w 1233"/>
                  <a:gd name="T77" fmla="*/ 597 h 635"/>
                  <a:gd name="T78" fmla="*/ 897 w 1233"/>
                  <a:gd name="T79" fmla="*/ 617 h 635"/>
                  <a:gd name="T80" fmla="*/ 845 w 1233"/>
                  <a:gd name="T81" fmla="*/ 622 h 635"/>
                  <a:gd name="T82" fmla="*/ 869 w 1233"/>
                  <a:gd name="T83" fmla="*/ 584 h 635"/>
                  <a:gd name="T84" fmla="*/ 875 w 1233"/>
                  <a:gd name="T85" fmla="*/ 570 h 635"/>
                  <a:gd name="T86" fmla="*/ 817 w 1233"/>
                  <a:gd name="T87" fmla="*/ 554 h 635"/>
                  <a:gd name="T88" fmla="*/ 787 w 1233"/>
                  <a:gd name="T89" fmla="*/ 512 h 635"/>
                  <a:gd name="T90" fmla="*/ 756 w 1233"/>
                  <a:gd name="T91" fmla="*/ 515 h 635"/>
                  <a:gd name="T92" fmla="*/ 259 w 1233"/>
                  <a:gd name="T93" fmla="*/ 509 h 635"/>
                  <a:gd name="T94" fmla="*/ 232 w 1233"/>
                  <a:gd name="T95" fmla="*/ 483 h 635"/>
                  <a:gd name="T96" fmla="*/ 194 w 1233"/>
                  <a:gd name="T97" fmla="*/ 460 h 635"/>
                  <a:gd name="T98" fmla="*/ 172 w 1233"/>
                  <a:gd name="T99" fmla="*/ 423 h 635"/>
                  <a:gd name="T100" fmla="*/ 164 w 1233"/>
                  <a:gd name="T101" fmla="*/ 383 h 635"/>
                  <a:gd name="T102" fmla="*/ 89 w 1233"/>
                  <a:gd name="T103" fmla="*/ 304 h 635"/>
                  <a:gd name="T104" fmla="*/ 77 w 1233"/>
                  <a:gd name="T105" fmla="*/ 77 h 635"/>
                  <a:gd name="T106" fmla="*/ 150 w 1233"/>
                  <a:gd name="T107" fmla="*/ 60 h 635"/>
                  <a:gd name="T108" fmla="*/ 172 w 1233"/>
                  <a:gd name="T109" fmla="*/ 56 h 635"/>
                  <a:gd name="T110" fmla="*/ 245 w 1233"/>
                  <a:gd name="T111" fmla="*/ 67 h 635"/>
                  <a:gd name="T112" fmla="*/ 387 w 1233"/>
                  <a:gd name="T113" fmla="*/ 108 h 635"/>
                  <a:gd name="T114" fmla="*/ 483 w 1233"/>
                  <a:gd name="T115" fmla="*/ 127 h 635"/>
                  <a:gd name="T116" fmla="*/ 467 w 1233"/>
                  <a:gd name="T117" fmla="*/ 96 h 635"/>
                  <a:gd name="T118" fmla="*/ 623 w 1233"/>
                  <a:gd name="T119" fmla="*/ 108 h 635"/>
                  <a:gd name="T120" fmla="*/ 659 w 1233"/>
                  <a:gd name="T121" fmla="*/ 123 h 635"/>
                  <a:gd name="T122" fmla="*/ 678 w 1233"/>
                  <a:gd name="T123" fmla="*/ 74 h 635"/>
                  <a:gd name="T124" fmla="*/ 655 w 1233"/>
                  <a:gd name="T125" fmla="*/ 1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635">
                    <a:moveTo>
                      <a:pt x="901" y="362"/>
                    </a:moveTo>
                    <a:lnTo>
                      <a:pt x="902" y="362"/>
                    </a:lnTo>
                    <a:lnTo>
                      <a:pt x="902" y="365"/>
                    </a:lnTo>
                    <a:lnTo>
                      <a:pt x="902" y="367"/>
                    </a:lnTo>
                    <a:lnTo>
                      <a:pt x="901" y="367"/>
                    </a:lnTo>
                    <a:lnTo>
                      <a:pt x="901" y="368"/>
                    </a:lnTo>
                    <a:lnTo>
                      <a:pt x="899" y="368"/>
                    </a:lnTo>
                    <a:lnTo>
                      <a:pt x="899" y="368"/>
                    </a:lnTo>
                    <a:lnTo>
                      <a:pt x="897" y="368"/>
                    </a:lnTo>
                    <a:lnTo>
                      <a:pt x="897" y="368"/>
                    </a:lnTo>
                    <a:lnTo>
                      <a:pt x="899" y="367"/>
                    </a:lnTo>
                    <a:lnTo>
                      <a:pt x="899" y="365"/>
                    </a:lnTo>
                    <a:lnTo>
                      <a:pt x="899" y="365"/>
                    </a:lnTo>
                    <a:lnTo>
                      <a:pt x="899" y="364"/>
                    </a:lnTo>
                    <a:lnTo>
                      <a:pt x="901" y="362"/>
                    </a:lnTo>
                    <a:lnTo>
                      <a:pt x="901" y="362"/>
                    </a:lnTo>
                    <a:close/>
                    <a:moveTo>
                      <a:pt x="888" y="362"/>
                    </a:moveTo>
                    <a:lnTo>
                      <a:pt x="888" y="364"/>
                    </a:lnTo>
                    <a:lnTo>
                      <a:pt x="886" y="365"/>
                    </a:lnTo>
                    <a:lnTo>
                      <a:pt x="883" y="367"/>
                    </a:lnTo>
                    <a:lnTo>
                      <a:pt x="882" y="367"/>
                    </a:lnTo>
                    <a:lnTo>
                      <a:pt x="882" y="367"/>
                    </a:lnTo>
                    <a:lnTo>
                      <a:pt x="882" y="365"/>
                    </a:lnTo>
                    <a:lnTo>
                      <a:pt x="882" y="365"/>
                    </a:lnTo>
                    <a:lnTo>
                      <a:pt x="885" y="364"/>
                    </a:lnTo>
                    <a:lnTo>
                      <a:pt x="885" y="364"/>
                    </a:lnTo>
                    <a:lnTo>
                      <a:pt x="885" y="364"/>
                    </a:lnTo>
                    <a:lnTo>
                      <a:pt x="886" y="364"/>
                    </a:lnTo>
                    <a:lnTo>
                      <a:pt x="886" y="364"/>
                    </a:lnTo>
                    <a:lnTo>
                      <a:pt x="888" y="362"/>
                    </a:lnTo>
                    <a:lnTo>
                      <a:pt x="888" y="362"/>
                    </a:lnTo>
                    <a:close/>
                    <a:moveTo>
                      <a:pt x="893" y="359"/>
                    </a:moveTo>
                    <a:lnTo>
                      <a:pt x="893" y="359"/>
                    </a:lnTo>
                    <a:lnTo>
                      <a:pt x="893" y="360"/>
                    </a:lnTo>
                    <a:lnTo>
                      <a:pt x="894" y="360"/>
                    </a:lnTo>
                    <a:lnTo>
                      <a:pt x="894" y="360"/>
                    </a:lnTo>
                    <a:lnTo>
                      <a:pt x="894" y="360"/>
                    </a:lnTo>
                    <a:lnTo>
                      <a:pt x="896" y="362"/>
                    </a:lnTo>
                    <a:lnTo>
                      <a:pt x="896" y="362"/>
                    </a:lnTo>
                    <a:lnTo>
                      <a:pt x="897" y="362"/>
                    </a:lnTo>
                    <a:lnTo>
                      <a:pt x="897" y="362"/>
                    </a:lnTo>
                    <a:lnTo>
                      <a:pt x="897" y="364"/>
                    </a:lnTo>
                    <a:lnTo>
                      <a:pt x="897" y="364"/>
                    </a:lnTo>
                    <a:lnTo>
                      <a:pt x="897" y="365"/>
                    </a:lnTo>
                    <a:lnTo>
                      <a:pt x="897" y="365"/>
                    </a:lnTo>
                    <a:lnTo>
                      <a:pt x="897" y="365"/>
                    </a:lnTo>
                    <a:lnTo>
                      <a:pt x="896" y="368"/>
                    </a:lnTo>
                    <a:lnTo>
                      <a:pt x="896" y="370"/>
                    </a:lnTo>
                    <a:lnTo>
                      <a:pt x="894" y="373"/>
                    </a:lnTo>
                    <a:lnTo>
                      <a:pt x="893" y="373"/>
                    </a:lnTo>
                    <a:lnTo>
                      <a:pt x="893" y="373"/>
                    </a:lnTo>
                    <a:lnTo>
                      <a:pt x="894" y="368"/>
                    </a:lnTo>
                    <a:lnTo>
                      <a:pt x="894" y="368"/>
                    </a:lnTo>
                    <a:lnTo>
                      <a:pt x="894" y="368"/>
                    </a:lnTo>
                    <a:lnTo>
                      <a:pt x="894" y="367"/>
                    </a:lnTo>
                    <a:lnTo>
                      <a:pt x="894" y="368"/>
                    </a:lnTo>
                    <a:lnTo>
                      <a:pt x="891" y="373"/>
                    </a:lnTo>
                    <a:lnTo>
                      <a:pt x="890" y="373"/>
                    </a:lnTo>
                    <a:lnTo>
                      <a:pt x="890" y="375"/>
                    </a:lnTo>
                    <a:lnTo>
                      <a:pt x="890" y="375"/>
                    </a:lnTo>
                    <a:lnTo>
                      <a:pt x="888" y="375"/>
                    </a:lnTo>
                    <a:lnTo>
                      <a:pt x="886" y="375"/>
                    </a:lnTo>
                    <a:lnTo>
                      <a:pt x="890" y="370"/>
                    </a:lnTo>
                    <a:lnTo>
                      <a:pt x="890" y="368"/>
                    </a:lnTo>
                    <a:lnTo>
                      <a:pt x="890" y="368"/>
                    </a:lnTo>
                    <a:lnTo>
                      <a:pt x="888" y="368"/>
                    </a:lnTo>
                    <a:lnTo>
                      <a:pt x="885" y="373"/>
                    </a:lnTo>
                    <a:lnTo>
                      <a:pt x="883" y="375"/>
                    </a:lnTo>
                    <a:lnTo>
                      <a:pt x="883" y="373"/>
                    </a:lnTo>
                    <a:lnTo>
                      <a:pt x="882" y="373"/>
                    </a:lnTo>
                    <a:lnTo>
                      <a:pt x="882" y="373"/>
                    </a:lnTo>
                    <a:lnTo>
                      <a:pt x="885" y="368"/>
                    </a:lnTo>
                    <a:lnTo>
                      <a:pt x="888" y="367"/>
                    </a:lnTo>
                    <a:lnTo>
                      <a:pt x="890" y="365"/>
                    </a:lnTo>
                    <a:lnTo>
                      <a:pt x="890" y="364"/>
                    </a:lnTo>
                    <a:lnTo>
                      <a:pt x="890" y="362"/>
                    </a:lnTo>
                    <a:lnTo>
                      <a:pt x="890" y="360"/>
                    </a:lnTo>
                    <a:lnTo>
                      <a:pt x="890" y="360"/>
                    </a:lnTo>
                    <a:lnTo>
                      <a:pt x="890" y="360"/>
                    </a:lnTo>
                    <a:lnTo>
                      <a:pt x="891" y="360"/>
                    </a:lnTo>
                    <a:lnTo>
                      <a:pt x="891" y="362"/>
                    </a:lnTo>
                    <a:lnTo>
                      <a:pt x="890" y="365"/>
                    </a:lnTo>
                    <a:lnTo>
                      <a:pt x="890" y="367"/>
                    </a:lnTo>
                    <a:lnTo>
                      <a:pt x="888" y="367"/>
                    </a:lnTo>
                    <a:lnTo>
                      <a:pt x="890" y="368"/>
                    </a:lnTo>
                    <a:lnTo>
                      <a:pt x="890" y="367"/>
                    </a:lnTo>
                    <a:lnTo>
                      <a:pt x="891" y="365"/>
                    </a:lnTo>
                    <a:lnTo>
                      <a:pt x="891" y="364"/>
                    </a:lnTo>
                    <a:lnTo>
                      <a:pt x="893" y="362"/>
                    </a:lnTo>
                    <a:lnTo>
                      <a:pt x="893" y="359"/>
                    </a:lnTo>
                    <a:close/>
                    <a:moveTo>
                      <a:pt x="888" y="356"/>
                    </a:moveTo>
                    <a:lnTo>
                      <a:pt x="890" y="356"/>
                    </a:lnTo>
                    <a:lnTo>
                      <a:pt x="890" y="356"/>
                    </a:lnTo>
                    <a:lnTo>
                      <a:pt x="890" y="357"/>
                    </a:lnTo>
                    <a:lnTo>
                      <a:pt x="890" y="357"/>
                    </a:lnTo>
                    <a:lnTo>
                      <a:pt x="890" y="357"/>
                    </a:lnTo>
                    <a:lnTo>
                      <a:pt x="890" y="357"/>
                    </a:lnTo>
                    <a:lnTo>
                      <a:pt x="888" y="359"/>
                    </a:lnTo>
                    <a:lnTo>
                      <a:pt x="888" y="359"/>
                    </a:lnTo>
                    <a:lnTo>
                      <a:pt x="890" y="356"/>
                    </a:lnTo>
                    <a:lnTo>
                      <a:pt x="888" y="356"/>
                    </a:lnTo>
                    <a:lnTo>
                      <a:pt x="888" y="356"/>
                    </a:lnTo>
                    <a:lnTo>
                      <a:pt x="888" y="356"/>
                    </a:lnTo>
                    <a:lnTo>
                      <a:pt x="888" y="356"/>
                    </a:lnTo>
                    <a:close/>
                    <a:moveTo>
                      <a:pt x="883" y="354"/>
                    </a:moveTo>
                    <a:lnTo>
                      <a:pt x="885" y="354"/>
                    </a:lnTo>
                    <a:lnTo>
                      <a:pt x="885" y="354"/>
                    </a:lnTo>
                    <a:lnTo>
                      <a:pt x="885" y="354"/>
                    </a:lnTo>
                    <a:lnTo>
                      <a:pt x="885" y="356"/>
                    </a:lnTo>
                    <a:lnTo>
                      <a:pt x="883" y="356"/>
                    </a:lnTo>
                    <a:lnTo>
                      <a:pt x="883" y="356"/>
                    </a:lnTo>
                    <a:lnTo>
                      <a:pt x="883" y="354"/>
                    </a:lnTo>
                    <a:lnTo>
                      <a:pt x="883" y="354"/>
                    </a:lnTo>
                    <a:close/>
                    <a:moveTo>
                      <a:pt x="1145" y="338"/>
                    </a:moveTo>
                    <a:lnTo>
                      <a:pt x="1147" y="340"/>
                    </a:lnTo>
                    <a:lnTo>
                      <a:pt x="1148" y="340"/>
                    </a:lnTo>
                    <a:lnTo>
                      <a:pt x="1148" y="342"/>
                    </a:lnTo>
                    <a:lnTo>
                      <a:pt x="1145" y="342"/>
                    </a:lnTo>
                    <a:lnTo>
                      <a:pt x="1143" y="340"/>
                    </a:lnTo>
                    <a:lnTo>
                      <a:pt x="1142" y="340"/>
                    </a:lnTo>
                    <a:lnTo>
                      <a:pt x="1142" y="340"/>
                    </a:lnTo>
                    <a:lnTo>
                      <a:pt x="1143" y="338"/>
                    </a:lnTo>
                    <a:lnTo>
                      <a:pt x="1143" y="340"/>
                    </a:lnTo>
                    <a:lnTo>
                      <a:pt x="1143" y="338"/>
                    </a:lnTo>
                    <a:lnTo>
                      <a:pt x="1145" y="338"/>
                    </a:lnTo>
                    <a:close/>
                    <a:moveTo>
                      <a:pt x="886" y="338"/>
                    </a:moveTo>
                    <a:lnTo>
                      <a:pt x="886" y="338"/>
                    </a:lnTo>
                    <a:lnTo>
                      <a:pt x="886" y="340"/>
                    </a:lnTo>
                    <a:lnTo>
                      <a:pt x="886" y="340"/>
                    </a:lnTo>
                    <a:lnTo>
                      <a:pt x="886" y="340"/>
                    </a:lnTo>
                    <a:lnTo>
                      <a:pt x="885" y="340"/>
                    </a:lnTo>
                    <a:lnTo>
                      <a:pt x="885" y="342"/>
                    </a:lnTo>
                    <a:lnTo>
                      <a:pt x="885" y="342"/>
                    </a:lnTo>
                    <a:lnTo>
                      <a:pt x="885" y="342"/>
                    </a:lnTo>
                    <a:lnTo>
                      <a:pt x="885" y="340"/>
                    </a:lnTo>
                    <a:lnTo>
                      <a:pt x="885" y="340"/>
                    </a:lnTo>
                    <a:lnTo>
                      <a:pt x="885" y="340"/>
                    </a:lnTo>
                    <a:lnTo>
                      <a:pt x="886" y="338"/>
                    </a:lnTo>
                    <a:lnTo>
                      <a:pt x="886" y="338"/>
                    </a:lnTo>
                    <a:close/>
                    <a:moveTo>
                      <a:pt x="1038" y="305"/>
                    </a:moveTo>
                    <a:lnTo>
                      <a:pt x="1038" y="307"/>
                    </a:lnTo>
                    <a:lnTo>
                      <a:pt x="1039" y="307"/>
                    </a:lnTo>
                    <a:lnTo>
                      <a:pt x="1039" y="307"/>
                    </a:lnTo>
                    <a:lnTo>
                      <a:pt x="1039" y="308"/>
                    </a:lnTo>
                    <a:lnTo>
                      <a:pt x="1038" y="310"/>
                    </a:lnTo>
                    <a:lnTo>
                      <a:pt x="1036" y="310"/>
                    </a:lnTo>
                    <a:lnTo>
                      <a:pt x="1036" y="310"/>
                    </a:lnTo>
                    <a:lnTo>
                      <a:pt x="1036" y="310"/>
                    </a:lnTo>
                    <a:lnTo>
                      <a:pt x="1036" y="308"/>
                    </a:lnTo>
                    <a:lnTo>
                      <a:pt x="1036" y="307"/>
                    </a:lnTo>
                    <a:lnTo>
                      <a:pt x="1036" y="307"/>
                    </a:lnTo>
                    <a:lnTo>
                      <a:pt x="1036" y="305"/>
                    </a:lnTo>
                    <a:lnTo>
                      <a:pt x="1038" y="305"/>
                    </a:lnTo>
                    <a:close/>
                    <a:moveTo>
                      <a:pt x="879" y="293"/>
                    </a:moveTo>
                    <a:lnTo>
                      <a:pt x="880" y="294"/>
                    </a:lnTo>
                    <a:lnTo>
                      <a:pt x="880" y="294"/>
                    </a:lnTo>
                    <a:lnTo>
                      <a:pt x="879" y="296"/>
                    </a:lnTo>
                    <a:lnTo>
                      <a:pt x="879" y="296"/>
                    </a:lnTo>
                    <a:lnTo>
                      <a:pt x="877" y="296"/>
                    </a:lnTo>
                    <a:lnTo>
                      <a:pt x="877" y="296"/>
                    </a:lnTo>
                    <a:lnTo>
                      <a:pt x="879" y="294"/>
                    </a:lnTo>
                    <a:lnTo>
                      <a:pt x="879" y="294"/>
                    </a:lnTo>
                    <a:lnTo>
                      <a:pt x="879" y="293"/>
                    </a:lnTo>
                    <a:close/>
                    <a:moveTo>
                      <a:pt x="883" y="290"/>
                    </a:moveTo>
                    <a:lnTo>
                      <a:pt x="883" y="291"/>
                    </a:lnTo>
                    <a:lnTo>
                      <a:pt x="883" y="291"/>
                    </a:lnTo>
                    <a:lnTo>
                      <a:pt x="882" y="293"/>
                    </a:lnTo>
                    <a:lnTo>
                      <a:pt x="880" y="293"/>
                    </a:lnTo>
                    <a:lnTo>
                      <a:pt x="880" y="291"/>
                    </a:lnTo>
                    <a:lnTo>
                      <a:pt x="882" y="291"/>
                    </a:lnTo>
                    <a:lnTo>
                      <a:pt x="882" y="290"/>
                    </a:lnTo>
                    <a:lnTo>
                      <a:pt x="883" y="290"/>
                    </a:lnTo>
                    <a:close/>
                    <a:moveTo>
                      <a:pt x="1104" y="277"/>
                    </a:moveTo>
                    <a:lnTo>
                      <a:pt x="1106" y="279"/>
                    </a:lnTo>
                    <a:lnTo>
                      <a:pt x="1106" y="279"/>
                    </a:lnTo>
                    <a:lnTo>
                      <a:pt x="1107" y="280"/>
                    </a:lnTo>
                    <a:lnTo>
                      <a:pt x="1107" y="282"/>
                    </a:lnTo>
                    <a:lnTo>
                      <a:pt x="1106" y="280"/>
                    </a:lnTo>
                    <a:lnTo>
                      <a:pt x="1102" y="280"/>
                    </a:lnTo>
                    <a:lnTo>
                      <a:pt x="1102" y="279"/>
                    </a:lnTo>
                    <a:lnTo>
                      <a:pt x="1101" y="279"/>
                    </a:lnTo>
                    <a:lnTo>
                      <a:pt x="1101" y="277"/>
                    </a:lnTo>
                    <a:lnTo>
                      <a:pt x="1102" y="277"/>
                    </a:lnTo>
                    <a:lnTo>
                      <a:pt x="1104" y="277"/>
                    </a:lnTo>
                    <a:close/>
                    <a:moveTo>
                      <a:pt x="1055" y="275"/>
                    </a:moveTo>
                    <a:lnTo>
                      <a:pt x="1057" y="275"/>
                    </a:lnTo>
                    <a:lnTo>
                      <a:pt x="1057" y="275"/>
                    </a:lnTo>
                    <a:lnTo>
                      <a:pt x="1058" y="277"/>
                    </a:lnTo>
                    <a:lnTo>
                      <a:pt x="1058" y="279"/>
                    </a:lnTo>
                    <a:lnTo>
                      <a:pt x="1058" y="279"/>
                    </a:lnTo>
                    <a:lnTo>
                      <a:pt x="1057" y="280"/>
                    </a:lnTo>
                    <a:lnTo>
                      <a:pt x="1055" y="282"/>
                    </a:lnTo>
                    <a:lnTo>
                      <a:pt x="1052" y="282"/>
                    </a:lnTo>
                    <a:lnTo>
                      <a:pt x="1050" y="282"/>
                    </a:lnTo>
                    <a:lnTo>
                      <a:pt x="1050" y="282"/>
                    </a:lnTo>
                    <a:lnTo>
                      <a:pt x="1050" y="280"/>
                    </a:lnTo>
                    <a:lnTo>
                      <a:pt x="1050" y="280"/>
                    </a:lnTo>
                    <a:lnTo>
                      <a:pt x="1052" y="277"/>
                    </a:lnTo>
                    <a:lnTo>
                      <a:pt x="1054" y="275"/>
                    </a:lnTo>
                    <a:lnTo>
                      <a:pt x="1055" y="275"/>
                    </a:lnTo>
                    <a:close/>
                    <a:moveTo>
                      <a:pt x="908" y="269"/>
                    </a:moveTo>
                    <a:lnTo>
                      <a:pt x="907" y="271"/>
                    </a:lnTo>
                    <a:lnTo>
                      <a:pt x="905" y="271"/>
                    </a:lnTo>
                    <a:lnTo>
                      <a:pt x="904" y="272"/>
                    </a:lnTo>
                    <a:lnTo>
                      <a:pt x="902" y="272"/>
                    </a:lnTo>
                    <a:lnTo>
                      <a:pt x="902" y="272"/>
                    </a:lnTo>
                    <a:lnTo>
                      <a:pt x="902" y="271"/>
                    </a:lnTo>
                    <a:lnTo>
                      <a:pt x="905" y="271"/>
                    </a:lnTo>
                    <a:lnTo>
                      <a:pt x="908" y="269"/>
                    </a:lnTo>
                    <a:close/>
                    <a:moveTo>
                      <a:pt x="1098" y="250"/>
                    </a:moveTo>
                    <a:lnTo>
                      <a:pt x="1099" y="250"/>
                    </a:lnTo>
                    <a:lnTo>
                      <a:pt x="1102" y="252"/>
                    </a:lnTo>
                    <a:lnTo>
                      <a:pt x="1102" y="252"/>
                    </a:lnTo>
                    <a:lnTo>
                      <a:pt x="1104" y="253"/>
                    </a:lnTo>
                    <a:lnTo>
                      <a:pt x="1104" y="253"/>
                    </a:lnTo>
                    <a:lnTo>
                      <a:pt x="1104" y="255"/>
                    </a:lnTo>
                    <a:lnTo>
                      <a:pt x="1102" y="256"/>
                    </a:lnTo>
                    <a:lnTo>
                      <a:pt x="1102" y="256"/>
                    </a:lnTo>
                    <a:lnTo>
                      <a:pt x="1101" y="258"/>
                    </a:lnTo>
                    <a:lnTo>
                      <a:pt x="1101" y="258"/>
                    </a:lnTo>
                    <a:lnTo>
                      <a:pt x="1101" y="258"/>
                    </a:lnTo>
                    <a:lnTo>
                      <a:pt x="1099" y="256"/>
                    </a:lnTo>
                    <a:lnTo>
                      <a:pt x="1098" y="256"/>
                    </a:lnTo>
                    <a:lnTo>
                      <a:pt x="1098" y="256"/>
                    </a:lnTo>
                    <a:lnTo>
                      <a:pt x="1093" y="253"/>
                    </a:lnTo>
                    <a:lnTo>
                      <a:pt x="1093" y="252"/>
                    </a:lnTo>
                    <a:lnTo>
                      <a:pt x="1093" y="252"/>
                    </a:lnTo>
                    <a:lnTo>
                      <a:pt x="1095" y="252"/>
                    </a:lnTo>
                    <a:lnTo>
                      <a:pt x="1098" y="250"/>
                    </a:lnTo>
                    <a:close/>
                    <a:moveTo>
                      <a:pt x="694" y="245"/>
                    </a:moveTo>
                    <a:lnTo>
                      <a:pt x="694" y="245"/>
                    </a:lnTo>
                    <a:lnTo>
                      <a:pt x="694" y="247"/>
                    </a:lnTo>
                    <a:lnTo>
                      <a:pt x="694" y="247"/>
                    </a:lnTo>
                    <a:lnTo>
                      <a:pt x="692" y="247"/>
                    </a:lnTo>
                    <a:lnTo>
                      <a:pt x="692" y="245"/>
                    </a:lnTo>
                    <a:lnTo>
                      <a:pt x="691" y="245"/>
                    </a:lnTo>
                    <a:lnTo>
                      <a:pt x="694" y="245"/>
                    </a:lnTo>
                    <a:close/>
                    <a:moveTo>
                      <a:pt x="1096" y="245"/>
                    </a:moveTo>
                    <a:lnTo>
                      <a:pt x="1098" y="245"/>
                    </a:lnTo>
                    <a:lnTo>
                      <a:pt x="1098" y="245"/>
                    </a:lnTo>
                    <a:lnTo>
                      <a:pt x="1099" y="247"/>
                    </a:lnTo>
                    <a:lnTo>
                      <a:pt x="1099" y="247"/>
                    </a:lnTo>
                    <a:lnTo>
                      <a:pt x="1099" y="247"/>
                    </a:lnTo>
                    <a:lnTo>
                      <a:pt x="1099" y="247"/>
                    </a:lnTo>
                    <a:lnTo>
                      <a:pt x="1099" y="247"/>
                    </a:lnTo>
                    <a:lnTo>
                      <a:pt x="1101" y="247"/>
                    </a:lnTo>
                    <a:lnTo>
                      <a:pt x="1101" y="249"/>
                    </a:lnTo>
                    <a:lnTo>
                      <a:pt x="1101" y="249"/>
                    </a:lnTo>
                    <a:lnTo>
                      <a:pt x="1101" y="249"/>
                    </a:lnTo>
                    <a:lnTo>
                      <a:pt x="1101" y="250"/>
                    </a:lnTo>
                    <a:lnTo>
                      <a:pt x="1101" y="250"/>
                    </a:lnTo>
                    <a:lnTo>
                      <a:pt x="1096" y="249"/>
                    </a:lnTo>
                    <a:lnTo>
                      <a:pt x="1096" y="247"/>
                    </a:lnTo>
                    <a:lnTo>
                      <a:pt x="1096" y="245"/>
                    </a:lnTo>
                    <a:lnTo>
                      <a:pt x="1096" y="245"/>
                    </a:lnTo>
                    <a:lnTo>
                      <a:pt x="1096" y="245"/>
                    </a:lnTo>
                    <a:close/>
                    <a:moveTo>
                      <a:pt x="888" y="234"/>
                    </a:moveTo>
                    <a:lnTo>
                      <a:pt x="890" y="234"/>
                    </a:lnTo>
                    <a:lnTo>
                      <a:pt x="890" y="234"/>
                    </a:lnTo>
                    <a:lnTo>
                      <a:pt x="891" y="238"/>
                    </a:lnTo>
                    <a:lnTo>
                      <a:pt x="893" y="238"/>
                    </a:lnTo>
                    <a:lnTo>
                      <a:pt x="893" y="239"/>
                    </a:lnTo>
                    <a:lnTo>
                      <a:pt x="893" y="241"/>
                    </a:lnTo>
                    <a:lnTo>
                      <a:pt x="893" y="242"/>
                    </a:lnTo>
                    <a:lnTo>
                      <a:pt x="891" y="244"/>
                    </a:lnTo>
                    <a:lnTo>
                      <a:pt x="890" y="245"/>
                    </a:lnTo>
                    <a:lnTo>
                      <a:pt x="890" y="249"/>
                    </a:lnTo>
                    <a:lnTo>
                      <a:pt x="888" y="250"/>
                    </a:lnTo>
                    <a:lnTo>
                      <a:pt x="886" y="252"/>
                    </a:lnTo>
                    <a:lnTo>
                      <a:pt x="886" y="252"/>
                    </a:lnTo>
                    <a:lnTo>
                      <a:pt x="886" y="253"/>
                    </a:lnTo>
                    <a:lnTo>
                      <a:pt x="885" y="253"/>
                    </a:lnTo>
                    <a:lnTo>
                      <a:pt x="883" y="252"/>
                    </a:lnTo>
                    <a:lnTo>
                      <a:pt x="882" y="250"/>
                    </a:lnTo>
                    <a:lnTo>
                      <a:pt x="882" y="249"/>
                    </a:lnTo>
                    <a:lnTo>
                      <a:pt x="880" y="249"/>
                    </a:lnTo>
                    <a:lnTo>
                      <a:pt x="879" y="247"/>
                    </a:lnTo>
                    <a:lnTo>
                      <a:pt x="879" y="247"/>
                    </a:lnTo>
                    <a:lnTo>
                      <a:pt x="879" y="244"/>
                    </a:lnTo>
                    <a:lnTo>
                      <a:pt x="879" y="242"/>
                    </a:lnTo>
                    <a:lnTo>
                      <a:pt x="879" y="241"/>
                    </a:lnTo>
                    <a:lnTo>
                      <a:pt x="879" y="241"/>
                    </a:lnTo>
                    <a:lnTo>
                      <a:pt x="880" y="239"/>
                    </a:lnTo>
                    <a:lnTo>
                      <a:pt x="882" y="236"/>
                    </a:lnTo>
                    <a:lnTo>
                      <a:pt x="883" y="234"/>
                    </a:lnTo>
                    <a:lnTo>
                      <a:pt x="885" y="234"/>
                    </a:lnTo>
                    <a:lnTo>
                      <a:pt x="886" y="234"/>
                    </a:lnTo>
                    <a:lnTo>
                      <a:pt x="888" y="234"/>
                    </a:lnTo>
                    <a:lnTo>
                      <a:pt x="888" y="234"/>
                    </a:lnTo>
                    <a:close/>
                    <a:moveTo>
                      <a:pt x="1102" y="231"/>
                    </a:moveTo>
                    <a:lnTo>
                      <a:pt x="1104" y="231"/>
                    </a:lnTo>
                    <a:lnTo>
                      <a:pt x="1106" y="231"/>
                    </a:lnTo>
                    <a:lnTo>
                      <a:pt x="1107" y="231"/>
                    </a:lnTo>
                    <a:lnTo>
                      <a:pt x="1107" y="233"/>
                    </a:lnTo>
                    <a:lnTo>
                      <a:pt x="1107" y="234"/>
                    </a:lnTo>
                    <a:lnTo>
                      <a:pt x="1106" y="234"/>
                    </a:lnTo>
                    <a:lnTo>
                      <a:pt x="1104" y="234"/>
                    </a:lnTo>
                    <a:lnTo>
                      <a:pt x="1101" y="234"/>
                    </a:lnTo>
                    <a:lnTo>
                      <a:pt x="1101" y="234"/>
                    </a:lnTo>
                    <a:lnTo>
                      <a:pt x="1099" y="233"/>
                    </a:lnTo>
                    <a:lnTo>
                      <a:pt x="1101" y="233"/>
                    </a:lnTo>
                    <a:lnTo>
                      <a:pt x="1101" y="233"/>
                    </a:lnTo>
                    <a:lnTo>
                      <a:pt x="1101" y="233"/>
                    </a:lnTo>
                    <a:lnTo>
                      <a:pt x="1101" y="231"/>
                    </a:lnTo>
                    <a:lnTo>
                      <a:pt x="1101" y="231"/>
                    </a:lnTo>
                    <a:lnTo>
                      <a:pt x="1102" y="231"/>
                    </a:lnTo>
                    <a:close/>
                    <a:moveTo>
                      <a:pt x="961" y="227"/>
                    </a:moveTo>
                    <a:lnTo>
                      <a:pt x="962" y="227"/>
                    </a:lnTo>
                    <a:lnTo>
                      <a:pt x="964" y="228"/>
                    </a:lnTo>
                    <a:lnTo>
                      <a:pt x="967" y="228"/>
                    </a:lnTo>
                    <a:lnTo>
                      <a:pt x="968" y="228"/>
                    </a:lnTo>
                    <a:lnTo>
                      <a:pt x="970" y="230"/>
                    </a:lnTo>
                    <a:lnTo>
                      <a:pt x="968" y="230"/>
                    </a:lnTo>
                    <a:lnTo>
                      <a:pt x="968" y="230"/>
                    </a:lnTo>
                    <a:lnTo>
                      <a:pt x="965" y="230"/>
                    </a:lnTo>
                    <a:lnTo>
                      <a:pt x="962" y="228"/>
                    </a:lnTo>
                    <a:lnTo>
                      <a:pt x="961" y="228"/>
                    </a:lnTo>
                    <a:lnTo>
                      <a:pt x="961" y="227"/>
                    </a:lnTo>
                    <a:lnTo>
                      <a:pt x="961" y="227"/>
                    </a:lnTo>
                    <a:close/>
                    <a:moveTo>
                      <a:pt x="1011" y="223"/>
                    </a:moveTo>
                    <a:lnTo>
                      <a:pt x="1013" y="223"/>
                    </a:lnTo>
                    <a:lnTo>
                      <a:pt x="1014" y="225"/>
                    </a:lnTo>
                    <a:lnTo>
                      <a:pt x="1017" y="225"/>
                    </a:lnTo>
                    <a:lnTo>
                      <a:pt x="1020" y="227"/>
                    </a:lnTo>
                    <a:lnTo>
                      <a:pt x="1022" y="228"/>
                    </a:lnTo>
                    <a:lnTo>
                      <a:pt x="1022" y="230"/>
                    </a:lnTo>
                    <a:lnTo>
                      <a:pt x="1024" y="231"/>
                    </a:lnTo>
                    <a:lnTo>
                      <a:pt x="1022" y="231"/>
                    </a:lnTo>
                    <a:lnTo>
                      <a:pt x="1022" y="231"/>
                    </a:lnTo>
                    <a:lnTo>
                      <a:pt x="1020" y="231"/>
                    </a:lnTo>
                    <a:lnTo>
                      <a:pt x="1019" y="231"/>
                    </a:lnTo>
                    <a:lnTo>
                      <a:pt x="1017" y="231"/>
                    </a:lnTo>
                    <a:lnTo>
                      <a:pt x="1016" y="230"/>
                    </a:lnTo>
                    <a:lnTo>
                      <a:pt x="1014" y="230"/>
                    </a:lnTo>
                    <a:lnTo>
                      <a:pt x="1014" y="228"/>
                    </a:lnTo>
                    <a:lnTo>
                      <a:pt x="1013" y="227"/>
                    </a:lnTo>
                    <a:lnTo>
                      <a:pt x="1011" y="225"/>
                    </a:lnTo>
                    <a:lnTo>
                      <a:pt x="1009" y="223"/>
                    </a:lnTo>
                    <a:lnTo>
                      <a:pt x="1011" y="223"/>
                    </a:lnTo>
                    <a:close/>
                    <a:moveTo>
                      <a:pt x="852" y="222"/>
                    </a:moveTo>
                    <a:lnTo>
                      <a:pt x="853" y="222"/>
                    </a:lnTo>
                    <a:lnTo>
                      <a:pt x="853" y="222"/>
                    </a:lnTo>
                    <a:lnTo>
                      <a:pt x="853" y="223"/>
                    </a:lnTo>
                    <a:lnTo>
                      <a:pt x="855" y="223"/>
                    </a:lnTo>
                    <a:lnTo>
                      <a:pt x="853" y="225"/>
                    </a:lnTo>
                    <a:lnTo>
                      <a:pt x="853" y="227"/>
                    </a:lnTo>
                    <a:lnTo>
                      <a:pt x="853" y="227"/>
                    </a:lnTo>
                    <a:lnTo>
                      <a:pt x="852" y="230"/>
                    </a:lnTo>
                    <a:lnTo>
                      <a:pt x="847" y="231"/>
                    </a:lnTo>
                    <a:lnTo>
                      <a:pt x="847" y="233"/>
                    </a:lnTo>
                    <a:lnTo>
                      <a:pt x="845" y="234"/>
                    </a:lnTo>
                    <a:lnTo>
                      <a:pt x="839" y="239"/>
                    </a:lnTo>
                    <a:lnTo>
                      <a:pt x="838" y="239"/>
                    </a:lnTo>
                    <a:lnTo>
                      <a:pt x="838" y="239"/>
                    </a:lnTo>
                    <a:lnTo>
                      <a:pt x="836" y="239"/>
                    </a:lnTo>
                    <a:lnTo>
                      <a:pt x="833" y="238"/>
                    </a:lnTo>
                    <a:lnTo>
                      <a:pt x="828" y="241"/>
                    </a:lnTo>
                    <a:lnTo>
                      <a:pt x="828" y="239"/>
                    </a:lnTo>
                    <a:lnTo>
                      <a:pt x="828" y="238"/>
                    </a:lnTo>
                    <a:lnTo>
                      <a:pt x="828" y="238"/>
                    </a:lnTo>
                    <a:lnTo>
                      <a:pt x="826" y="234"/>
                    </a:lnTo>
                    <a:lnTo>
                      <a:pt x="826" y="234"/>
                    </a:lnTo>
                    <a:lnTo>
                      <a:pt x="826" y="233"/>
                    </a:lnTo>
                    <a:lnTo>
                      <a:pt x="826" y="233"/>
                    </a:lnTo>
                    <a:lnTo>
                      <a:pt x="828" y="231"/>
                    </a:lnTo>
                    <a:lnTo>
                      <a:pt x="833" y="223"/>
                    </a:lnTo>
                    <a:lnTo>
                      <a:pt x="834" y="223"/>
                    </a:lnTo>
                    <a:lnTo>
                      <a:pt x="838" y="223"/>
                    </a:lnTo>
                    <a:lnTo>
                      <a:pt x="839" y="223"/>
                    </a:lnTo>
                    <a:lnTo>
                      <a:pt x="839" y="223"/>
                    </a:lnTo>
                    <a:lnTo>
                      <a:pt x="844" y="222"/>
                    </a:lnTo>
                    <a:lnTo>
                      <a:pt x="847" y="222"/>
                    </a:lnTo>
                    <a:lnTo>
                      <a:pt x="850" y="222"/>
                    </a:lnTo>
                    <a:lnTo>
                      <a:pt x="852" y="222"/>
                    </a:lnTo>
                    <a:close/>
                    <a:moveTo>
                      <a:pt x="908" y="209"/>
                    </a:moveTo>
                    <a:lnTo>
                      <a:pt x="912" y="211"/>
                    </a:lnTo>
                    <a:lnTo>
                      <a:pt x="913" y="211"/>
                    </a:lnTo>
                    <a:lnTo>
                      <a:pt x="915" y="211"/>
                    </a:lnTo>
                    <a:lnTo>
                      <a:pt x="915" y="211"/>
                    </a:lnTo>
                    <a:lnTo>
                      <a:pt x="916" y="212"/>
                    </a:lnTo>
                    <a:lnTo>
                      <a:pt x="918" y="214"/>
                    </a:lnTo>
                    <a:lnTo>
                      <a:pt x="918" y="216"/>
                    </a:lnTo>
                    <a:lnTo>
                      <a:pt x="918" y="216"/>
                    </a:lnTo>
                    <a:lnTo>
                      <a:pt x="916" y="217"/>
                    </a:lnTo>
                    <a:lnTo>
                      <a:pt x="916" y="217"/>
                    </a:lnTo>
                    <a:lnTo>
                      <a:pt x="915" y="219"/>
                    </a:lnTo>
                    <a:lnTo>
                      <a:pt x="912" y="219"/>
                    </a:lnTo>
                    <a:lnTo>
                      <a:pt x="910" y="219"/>
                    </a:lnTo>
                    <a:lnTo>
                      <a:pt x="907" y="216"/>
                    </a:lnTo>
                    <a:lnTo>
                      <a:pt x="904" y="212"/>
                    </a:lnTo>
                    <a:lnTo>
                      <a:pt x="904" y="211"/>
                    </a:lnTo>
                    <a:lnTo>
                      <a:pt x="904" y="211"/>
                    </a:lnTo>
                    <a:lnTo>
                      <a:pt x="905" y="211"/>
                    </a:lnTo>
                    <a:lnTo>
                      <a:pt x="908" y="209"/>
                    </a:lnTo>
                    <a:close/>
                    <a:moveTo>
                      <a:pt x="924" y="206"/>
                    </a:moveTo>
                    <a:lnTo>
                      <a:pt x="929" y="208"/>
                    </a:lnTo>
                    <a:lnTo>
                      <a:pt x="931" y="209"/>
                    </a:lnTo>
                    <a:lnTo>
                      <a:pt x="931" y="212"/>
                    </a:lnTo>
                    <a:lnTo>
                      <a:pt x="929" y="212"/>
                    </a:lnTo>
                    <a:lnTo>
                      <a:pt x="927" y="212"/>
                    </a:lnTo>
                    <a:lnTo>
                      <a:pt x="924" y="211"/>
                    </a:lnTo>
                    <a:lnTo>
                      <a:pt x="921" y="208"/>
                    </a:lnTo>
                    <a:lnTo>
                      <a:pt x="924" y="206"/>
                    </a:lnTo>
                    <a:close/>
                    <a:moveTo>
                      <a:pt x="916" y="197"/>
                    </a:moveTo>
                    <a:lnTo>
                      <a:pt x="918" y="198"/>
                    </a:lnTo>
                    <a:lnTo>
                      <a:pt x="918" y="198"/>
                    </a:lnTo>
                    <a:lnTo>
                      <a:pt x="916" y="198"/>
                    </a:lnTo>
                    <a:lnTo>
                      <a:pt x="915" y="200"/>
                    </a:lnTo>
                    <a:lnTo>
                      <a:pt x="912" y="200"/>
                    </a:lnTo>
                    <a:lnTo>
                      <a:pt x="912" y="198"/>
                    </a:lnTo>
                    <a:lnTo>
                      <a:pt x="912" y="198"/>
                    </a:lnTo>
                    <a:lnTo>
                      <a:pt x="912" y="198"/>
                    </a:lnTo>
                    <a:lnTo>
                      <a:pt x="915" y="197"/>
                    </a:lnTo>
                    <a:lnTo>
                      <a:pt x="916" y="197"/>
                    </a:lnTo>
                    <a:close/>
                    <a:moveTo>
                      <a:pt x="801" y="152"/>
                    </a:moveTo>
                    <a:lnTo>
                      <a:pt x="803" y="152"/>
                    </a:lnTo>
                    <a:lnTo>
                      <a:pt x="803" y="154"/>
                    </a:lnTo>
                    <a:lnTo>
                      <a:pt x="803" y="156"/>
                    </a:lnTo>
                    <a:lnTo>
                      <a:pt x="806" y="156"/>
                    </a:lnTo>
                    <a:lnTo>
                      <a:pt x="808" y="157"/>
                    </a:lnTo>
                    <a:lnTo>
                      <a:pt x="808" y="159"/>
                    </a:lnTo>
                    <a:lnTo>
                      <a:pt x="809" y="160"/>
                    </a:lnTo>
                    <a:lnTo>
                      <a:pt x="808" y="160"/>
                    </a:lnTo>
                    <a:lnTo>
                      <a:pt x="806" y="162"/>
                    </a:lnTo>
                    <a:lnTo>
                      <a:pt x="806" y="162"/>
                    </a:lnTo>
                    <a:lnTo>
                      <a:pt x="806" y="164"/>
                    </a:lnTo>
                    <a:lnTo>
                      <a:pt x="809" y="165"/>
                    </a:lnTo>
                    <a:lnTo>
                      <a:pt x="811" y="168"/>
                    </a:lnTo>
                    <a:lnTo>
                      <a:pt x="812" y="170"/>
                    </a:lnTo>
                    <a:lnTo>
                      <a:pt x="812" y="168"/>
                    </a:lnTo>
                    <a:lnTo>
                      <a:pt x="814" y="168"/>
                    </a:lnTo>
                    <a:lnTo>
                      <a:pt x="815" y="165"/>
                    </a:lnTo>
                    <a:lnTo>
                      <a:pt x="817" y="164"/>
                    </a:lnTo>
                    <a:lnTo>
                      <a:pt x="817" y="164"/>
                    </a:lnTo>
                    <a:lnTo>
                      <a:pt x="820" y="167"/>
                    </a:lnTo>
                    <a:lnTo>
                      <a:pt x="822" y="168"/>
                    </a:lnTo>
                    <a:lnTo>
                      <a:pt x="822" y="170"/>
                    </a:lnTo>
                    <a:lnTo>
                      <a:pt x="823" y="170"/>
                    </a:lnTo>
                    <a:lnTo>
                      <a:pt x="826" y="171"/>
                    </a:lnTo>
                    <a:lnTo>
                      <a:pt x="828" y="171"/>
                    </a:lnTo>
                    <a:lnTo>
                      <a:pt x="831" y="171"/>
                    </a:lnTo>
                    <a:lnTo>
                      <a:pt x="833" y="173"/>
                    </a:lnTo>
                    <a:lnTo>
                      <a:pt x="836" y="176"/>
                    </a:lnTo>
                    <a:lnTo>
                      <a:pt x="836" y="176"/>
                    </a:lnTo>
                    <a:lnTo>
                      <a:pt x="839" y="178"/>
                    </a:lnTo>
                    <a:lnTo>
                      <a:pt x="844" y="181"/>
                    </a:lnTo>
                    <a:lnTo>
                      <a:pt x="845" y="181"/>
                    </a:lnTo>
                    <a:lnTo>
                      <a:pt x="850" y="181"/>
                    </a:lnTo>
                    <a:lnTo>
                      <a:pt x="852" y="182"/>
                    </a:lnTo>
                    <a:lnTo>
                      <a:pt x="853" y="184"/>
                    </a:lnTo>
                    <a:lnTo>
                      <a:pt x="855" y="186"/>
                    </a:lnTo>
                    <a:lnTo>
                      <a:pt x="856" y="189"/>
                    </a:lnTo>
                    <a:lnTo>
                      <a:pt x="858" y="193"/>
                    </a:lnTo>
                    <a:lnTo>
                      <a:pt x="858" y="195"/>
                    </a:lnTo>
                    <a:lnTo>
                      <a:pt x="858" y="195"/>
                    </a:lnTo>
                    <a:lnTo>
                      <a:pt x="858" y="195"/>
                    </a:lnTo>
                    <a:lnTo>
                      <a:pt x="855" y="198"/>
                    </a:lnTo>
                    <a:lnTo>
                      <a:pt x="855" y="198"/>
                    </a:lnTo>
                    <a:lnTo>
                      <a:pt x="858" y="198"/>
                    </a:lnTo>
                    <a:lnTo>
                      <a:pt x="863" y="197"/>
                    </a:lnTo>
                    <a:lnTo>
                      <a:pt x="866" y="197"/>
                    </a:lnTo>
                    <a:lnTo>
                      <a:pt x="867" y="198"/>
                    </a:lnTo>
                    <a:lnTo>
                      <a:pt x="867" y="198"/>
                    </a:lnTo>
                    <a:lnTo>
                      <a:pt x="869" y="197"/>
                    </a:lnTo>
                    <a:lnTo>
                      <a:pt x="871" y="197"/>
                    </a:lnTo>
                    <a:lnTo>
                      <a:pt x="872" y="198"/>
                    </a:lnTo>
                    <a:lnTo>
                      <a:pt x="874" y="198"/>
                    </a:lnTo>
                    <a:lnTo>
                      <a:pt x="874" y="200"/>
                    </a:lnTo>
                    <a:lnTo>
                      <a:pt x="874" y="200"/>
                    </a:lnTo>
                    <a:lnTo>
                      <a:pt x="872" y="200"/>
                    </a:lnTo>
                    <a:lnTo>
                      <a:pt x="875" y="201"/>
                    </a:lnTo>
                    <a:lnTo>
                      <a:pt x="879" y="203"/>
                    </a:lnTo>
                    <a:lnTo>
                      <a:pt x="879" y="203"/>
                    </a:lnTo>
                    <a:lnTo>
                      <a:pt x="875" y="206"/>
                    </a:lnTo>
                    <a:lnTo>
                      <a:pt x="872" y="208"/>
                    </a:lnTo>
                    <a:lnTo>
                      <a:pt x="869" y="211"/>
                    </a:lnTo>
                    <a:lnTo>
                      <a:pt x="867" y="211"/>
                    </a:lnTo>
                    <a:lnTo>
                      <a:pt x="867" y="211"/>
                    </a:lnTo>
                    <a:lnTo>
                      <a:pt x="866" y="211"/>
                    </a:lnTo>
                    <a:lnTo>
                      <a:pt x="863" y="209"/>
                    </a:lnTo>
                    <a:lnTo>
                      <a:pt x="853" y="206"/>
                    </a:lnTo>
                    <a:lnTo>
                      <a:pt x="852" y="206"/>
                    </a:lnTo>
                    <a:lnTo>
                      <a:pt x="849" y="204"/>
                    </a:lnTo>
                    <a:lnTo>
                      <a:pt x="847" y="204"/>
                    </a:lnTo>
                    <a:lnTo>
                      <a:pt x="847" y="200"/>
                    </a:lnTo>
                    <a:lnTo>
                      <a:pt x="845" y="200"/>
                    </a:lnTo>
                    <a:lnTo>
                      <a:pt x="841" y="198"/>
                    </a:lnTo>
                    <a:lnTo>
                      <a:pt x="839" y="198"/>
                    </a:lnTo>
                    <a:lnTo>
                      <a:pt x="839" y="197"/>
                    </a:lnTo>
                    <a:lnTo>
                      <a:pt x="839" y="195"/>
                    </a:lnTo>
                    <a:lnTo>
                      <a:pt x="838" y="195"/>
                    </a:lnTo>
                    <a:lnTo>
                      <a:pt x="836" y="195"/>
                    </a:lnTo>
                    <a:lnTo>
                      <a:pt x="834" y="195"/>
                    </a:lnTo>
                    <a:lnTo>
                      <a:pt x="831" y="197"/>
                    </a:lnTo>
                    <a:lnTo>
                      <a:pt x="831" y="197"/>
                    </a:lnTo>
                    <a:lnTo>
                      <a:pt x="830" y="198"/>
                    </a:lnTo>
                    <a:lnTo>
                      <a:pt x="830" y="200"/>
                    </a:lnTo>
                    <a:lnTo>
                      <a:pt x="830" y="201"/>
                    </a:lnTo>
                    <a:lnTo>
                      <a:pt x="828" y="203"/>
                    </a:lnTo>
                    <a:lnTo>
                      <a:pt x="825" y="206"/>
                    </a:lnTo>
                    <a:lnTo>
                      <a:pt x="822" y="208"/>
                    </a:lnTo>
                    <a:lnTo>
                      <a:pt x="820" y="208"/>
                    </a:lnTo>
                    <a:lnTo>
                      <a:pt x="820" y="208"/>
                    </a:lnTo>
                    <a:lnTo>
                      <a:pt x="819" y="209"/>
                    </a:lnTo>
                    <a:lnTo>
                      <a:pt x="817" y="212"/>
                    </a:lnTo>
                    <a:lnTo>
                      <a:pt x="817" y="212"/>
                    </a:lnTo>
                    <a:lnTo>
                      <a:pt x="815" y="214"/>
                    </a:lnTo>
                    <a:lnTo>
                      <a:pt x="812" y="216"/>
                    </a:lnTo>
                    <a:lnTo>
                      <a:pt x="811" y="217"/>
                    </a:lnTo>
                    <a:lnTo>
                      <a:pt x="806" y="219"/>
                    </a:lnTo>
                    <a:lnTo>
                      <a:pt x="804" y="219"/>
                    </a:lnTo>
                    <a:lnTo>
                      <a:pt x="803" y="219"/>
                    </a:lnTo>
                    <a:lnTo>
                      <a:pt x="801" y="216"/>
                    </a:lnTo>
                    <a:lnTo>
                      <a:pt x="800" y="206"/>
                    </a:lnTo>
                    <a:lnTo>
                      <a:pt x="800" y="206"/>
                    </a:lnTo>
                    <a:lnTo>
                      <a:pt x="800" y="204"/>
                    </a:lnTo>
                    <a:lnTo>
                      <a:pt x="798" y="204"/>
                    </a:lnTo>
                    <a:lnTo>
                      <a:pt x="792" y="206"/>
                    </a:lnTo>
                    <a:lnTo>
                      <a:pt x="787" y="206"/>
                    </a:lnTo>
                    <a:lnTo>
                      <a:pt x="784" y="208"/>
                    </a:lnTo>
                    <a:lnTo>
                      <a:pt x="782" y="208"/>
                    </a:lnTo>
                    <a:lnTo>
                      <a:pt x="781" y="208"/>
                    </a:lnTo>
                    <a:lnTo>
                      <a:pt x="779" y="208"/>
                    </a:lnTo>
                    <a:lnTo>
                      <a:pt x="779" y="208"/>
                    </a:lnTo>
                    <a:lnTo>
                      <a:pt x="778" y="206"/>
                    </a:lnTo>
                    <a:lnTo>
                      <a:pt x="778" y="206"/>
                    </a:lnTo>
                    <a:lnTo>
                      <a:pt x="779" y="204"/>
                    </a:lnTo>
                    <a:lnTo>
                      <a:pt x="781" y="201"/>
                    </a:lnTo>
                    <a:lnTo>
                      <a:pt x="782" y="200"/>
                    </a:lnTo>
                    <a:lnTo>
                      <a:pt x="782" y="200"/>
                    </a:lnTo>
                    <a:lnTo>
                      <a:pt x="790" y="197"/>
                    </a:lnTo>
                    <a:lnTo>
                      <a:pt x="792" y="197"/>
                    </a:lnTo>
                    <a:lnTo>
                      <a:pt x="792" y="195"/>
                    </a:lnTo>
                    <a:lnTo>
                      <a:pt x="792" y="193"/>
                    </a:lnTo>
                    <a:lnTo>
                      <a:pt x="792" y="193"/>
                    </a:lnTo>
                    <a:lnTo>
                      <a:pt x="790" y="189"/>
                    </a:lnTo>
                    <a:lnTo>
                      <a:pt x="790" y="187"/>
                    </a:lnTo>
                    <a:lnTo>
                      <a:pt x="790" y="186"/>
                    </a:lnTo>
                    <a:lnTo>
                      <a:pt x="790" y="182"/>
                    </a:lnTo>
                    <a:lnTo>
                      <a:pt x="792" y="178"/>
                    </a:lnTo>
                    <a:lnTo>
                      <a:pt x="793" y="175"/>
                    </a:lnTo>
                    <a:lnTo>
                      <a:pt x="793" y="165"/>
                    </a:lnTo>
                    <a:lnTo>
                      <a:pt x="795" y="162"/>
                    </a:lnTo>
                    <a:lnTo>
                      <a:pt x="795" y="160"/>
                    </a:lnTo>
                    <a:lnTo>
                      <a:pt x="797" y="159"/>
                    </a:lnTo>
                    <a:lnTo>
                      <a:pt x="798" y="156"/>
                    </a:lnTo>
                    <a:lnTo>
                      <a:pt x="800" y="154"/>
                    </a:lnTo>
                    <a:lnTo>
                      <a:pt x="801" y="152"/>
                    </a:lnTo>
                    <a:close/>
                    <a:moveTo>
                      <a:pt x="809" y="151"/>
                    </a:moveTo>
                    <a:lnTo>
                      <a:pt x="811" y="151"/>
                    </a:lnTo>
                    <a:lnTo>
                      <a:pt x="811" y="151"/>
                    </a:lnTo>
                    <a:lnTo>
                      <a:pt x="812" y="152"/>
                    </a:lnTo>
                    <a:lnTo>
                      <a:pt x="812" y="152"/>
                    </a:lnTo>
                    <a:lnTo>
                      <a:pt x="814" y="154"/>
                    </a:lnTo>
                    <a:lnTo>
                      <a:pt x="814" y="156"/>
                    </a:lnTo>
                    <a:lnTo>
                      <a:pt x="815" y="159"/>
                    </a:lnTo>
                    <a:lnTo>
                      <a:pt x="815" y="160"/>
                    </a:lnTo>
                    <a:lnTo>
                      <a:pt x="815" y="160"/>
                    </a:lnTo>
                    <a:lnTo>
                      <a:pt x="815" y="162"/>
                    </a:lnTo>
                    <a:lnTo>
                      <a:pt x="814" y="162"/>
                    </a:lnTo>
                    <a:lnTo>
                      <a:pt x="814" y="162"/>
                    </a:lnTo>
                    <a:lnTo>
                      <a:pt x="812" y="160"/>
                    </a:lnTo>
                    <a:lnTo>
                      <a:pt x="812" y="159"/>
                    </a:lnTo>
                    <a:lnTo>
                      <a:pt x="811" y="159"/>
                    </a:lnTo>
                    <a:lnTo>
                      <a:pt x="809" y="157"/>
                    </a:lnTo>
                    <a:lnTo>
                      <a:pt x="809" y="157"/>
                    </a:lnTo>
                    <a:lnTo>
                      <a:pt x="808" y="156"/>
                    </a:lnTo>
                    <a:lnTo>
                      <a:pt x="808" y="154"/>
                    </a:lnTo>
                    <a:lnTo>
                      <a:pt x="808" y="152"/>
                    </a:lnTo>
                    <a:lnTo>
                      <a:pt x="808" y="152"/>
                    </a:lnTo>
                    <a:lnTo>
                      <a:pt x="808" y="151"/>
                    </a:lnTo>
                    <a:lnTo>
                      <a:pt x="809" y="151"/>
                    </a:lnTo>
                    <a:close/>
                    <a:moveTo>
                      <a:pt x="819" y="148"/>
                    </a:moveTo>
                    <a:lnTo>
                      <a:pt x="823" y="149"/>
                    </a:lnTo>
                    <a:lnTo>
                      <a:pt x="825" y="151"/>
                    </a:lnTo>
                    <a:lnTo>
                      <a:pt x="828" y="152"/>
                    </a:lnTo>
                    <a:lnTo>
                      <a:pt x="828" y="152"/>
                    </a:lnTo>
                    <a:lnTo>
                      <a:pt x="830" y="154"/>
                    </a:lnTo>
                    <a:lnTo>
                      <a:pt x="828" y="154"/>
                    </a:lnTo>
                    <a:lnTo>
                      <a:pt x="828" y="156"/>
                    </a:lnTo>
                    <a:lnTo>
                      <a:pt x="828" y="156"/>
                    </a:lnTo>
                    <a:lnTo>
                      <a:pt x="830" y="157"/>
                    </a:lnTo>
                    <a:lnTo>
                      <a:pt x="833" y="157"/>
                    </a:lnTo>
                    <a:lnTo>
                      <a:pt x="834" y="157"/>
                    </a:lnTo>
                    <a:lnTo>
                      <a:pt x="836" y="157"/>
                    </a:lnTo>
                    <a:lnTo>
                      <a:pt x="836" y="159"/>
                    </a:lnTo>
                    <a:lnTo>
                      <a:pt x="834" y="159"/>
                    </a:lnTo>
                    <a:lnTo>
                      <a:pt x="834" y="160"/>
                    </a:lnTo>
                    <a:lnTo>
                      <a:pt x="833" y="160"/>
                    </a:lnTo>
                    <a:lnTo>
                      <a:pt x="831" y="159"/>
                    </a:lnTo>
                    <a:lnTo>
                      <a:pt x="831" y="159"/>
                    </a:lnTo>
                    <a:lnTo>
                      <a:pt x="831" y="159"/>
                    </a:lnTo>
                    <a:lnTo>
                      <a:pt x="830" y="159"/>
                    </a:lnTo>
                    <a:lnTo>
                      <a:pt x="830" y="159"/>
                    </a:lnTo>
                    <a:lnTo>
                      <a:pt x="830" y="159"/>
                    </a:lnTo>
                    <a:lnTo>
                      <a:pt x="830" y="159"/>
                    </a:lnTo>
                    <a:lnTo>
                      <a:pt x="830" y="159"/>
                    </a:lnTo>
                    <a:lnTo>
                      <a:pt x="828" y="159"/>
                    </a:lnTo>
                    <a:lnTo>
                      <a:pt x="826" y="159"/>
                    </a:lnTo>
                    <a:lnTo>
                      <a:pt x="828" y="159"/>
                    </a:lnTo>
                    <a:lnTo>
                      <a:pt x="828" y="157"/>
                    </a:lnTo>
                    <a:lnTo>
                      <a:pt x="828" y="157"/>
                    </a:lnTo>
                    <a:lnTo>
                      <a:pt x="826" y="156"/>
                    </a:lnTo>
                    <a:lnTo>
                      <a:pt x="825" y="157"/>
                    </a:lnTo>
                    <a:lnTo>
                      <a:pt x="825" y="157"/>
                    </a:lnTo>
                    <a:lnTo>
                      <a:pt x="823" y="157"/>
                    </a:lnTo>
                    <a:lnTo>
                      <a:pt x="823" y="154"/>
                    </a:lnTo>
                    <a:lnTo>
                      <a:pt x="822" y="152"/>
                    </a:lnTo>
                    <a:lnTo>
                      <a:pt x="822" y="152"/>
                    </a:lnTo>
                    <a:lnTo>
                      <a:pt x="822" y="152"/>
                    </a:lnTo>
                    <a:lnTo>
                      <a:pt x="820" y="151"/>
                    </a:lnTo>
                    <a:lnTo>
                      <a:pt x="819" y="151"/>
                    </a:lnTo>
                    <a:lnTo>
                      <a:pt x="819" y="149"/>
                    </a:lnTo>
                    <a:lnTo>
                      <a:pt x="817" y="149"/>
                    </a:lnTo>
                    <a:lnTo>
                      <a:pt x="819" y="149"/>
                    </a:lnTo>
                    <a:lnTo>
                      <a:pt x="819" y="148"/>
                    </a:lnTo>
                    <a:close/>
                    <a:moveTo>
                      <a:pt x="836" y="143"/>
                    </a:moveTo>
                    <a:lnTo>
                      <a:pt x="838" y="145"/>
                    </a:lnTo>
                    <a:lnTo>
                      <a:pt x="839" y="145"/>
                    </a:lnTo>
                    <a:lnTo>
                      <a:pt x="839" y="145"/>
                    </a:lnTo>
                    <a:lnTo>
                      <a:pt x="841" y="145"/>
                    </a:lnTo>
                    <a:lnTo>
                      <a:pt x="839" y="146"/>
                    </a:lnTo>
                    <a:lnTo>
                      <a:pt x="838" y="146"/>
                    </a:lnTo>
                    <a:lnTo>
                      <a:pt x="838" y="146"/>
                    </a:lnTo>
                    <a:lnTo>
                      <a:pt x="836" y="145"/>
                    </a:lnTo>
                    <a:lnTo>
                      <a:pt x="836" y="145"/>
                    </a:lnTo>
                    <a:lnTo>
                      <a:pt x="836" y="143"/>
                    </a:lnTo>
                    <a:lnTo>
                      <a:pt x="836" y="143"/>
                    </a:lnTo>
                    <a:close/>
                    <a:moveTo>
                      <a:pt x="476" y="127"/>
                    </a:moveTo>
                    <a:lnTo>
                      <a:pt x="478" y="127"/>
                    </a:lnTo>
                    <a:lnTo>
                      <a:pt x="480" y="127"/>
                    </a:lnTo>
                    <a:lnTo>
                      <a:pt x="480" y="129"/>
                    </a:lnTo>
                    <a:lnTo>
                      <a:pt x="480" y="130"/>
                    </a:lnTo>
                    <a:lnTo>
                      <a:pt x="478" y="130"/>
                    </a:lnTo>
                    <a:lnTo>
                      <a:pt x="478" y="130"/>
                    </a:lnTo>
                    <a:lnTo>
                      <a:pt x="476" y="129"/>
                    </a:lnTo>
                    <a:lnTo>
                      <a:pt x="476" y="127"/>
                    </a:lnTo>
                    <a:close/>
                    <a:moveTo>
                      <a:pt x="1136" y="123"/>
                    </a:moveTo>
                    <a:lnTo>
                      <a:pt x="1137" y="123"/>
                    </a:lnTo>
                    <a:lnTo>
                      <a:pt x="1137" y="123"/>
                    </a:lnTo>
                    <a:lnTo>
                      <a:pt x="1136" y="124"/>
                    </a:lnTo>
                    <a:lnTo>
                      <a:pt x="1132" y="126"/>
                    </a:lnTo>
                    <a:lnTo>
                      <a:pt x="1131" y="126"/>
                    </a:lnTo>
                    <a:lnTo>
                      <a:pt x="1129" y="126"/>
                    </a:lnTo>
                    <a:lnTo>
                      <a:pt x="1131" y="126"/>
                    </a:lnTo>
                    <a:lnTo>
                      <a:pt x="1131" y="124"/>
                    </a:lnTo>
                    <a:lnTo>
                      <a:pt x="1132" y="124"/>
                    </a:lnTo>
                    <a:lnTo>
                      <a:pt x="1134" y="123"/>
                    </a:lnTo>
                    <a:lnTo>
                      <a:pt x="1136" y="123"/>
                    </a:lnTo>
                    <a:close/>
                    <a:moveTo>
                      <a:pt x="476" y="110"/>
                    </a:moveTo>
                    <a:lnTo>
                      <a:pt x="478" y="112"/>
                    </a:lnTo>
                    <a:lnTo>
                      <a:pt x="478" y="113"/>
                    </a:lnTo>
                    <a:lnTo>
                      <a:pt x="478" y="115"/>
                    </a:lnTo>
                    <a:lnTo>
                      <a:pt x="478" y="115"/>
                    </a:lnTo>
                    <a:lnTo>
                      <a:pt x="480" y="116"/>
                    </a:lnTo>
                    <a:lnTo>
                      <a:pt x="480" y="116"/>
                    </a:lnTo>
                    <a:lnTo>
                      <a:pt x="480" y="118"/>
                    </a:lnTo>
                    <a:lnTo>
                      <a:pt x="478" y="119"/>
                    </a:lnTo>
                    <a:lnTo>
                      <a:pt x="478" y="119"/>
                    </a:lnTo>
                    <a:lnTo>
                      <a:pt x="478" y="118"/>
                    </a:lnTo>
                    <a:lnTo>
                      <a:pt x="476" y="118"/>
                    </a:lnTo>
                    <a:lnTo>
                      <a:pt x="475" y="116"/>
                    </a:lnTo>
                    <a:lnTo>
                      <a:pt x="475" y="115"/>
                    </a:lnTo>
                    <a:lnTo>
                      <a:pt x="476" y="113"/>
                    </a:lnTo>
                    <a:lnTo>
                      <a:pt x="476" y="112"/>
                    </a:lnTo>
                    <a:lnTo>
                      <a:pt x="476" y="110"/>
                    </a:lnTo>
                    <a:close/>
                    <a:moveTo>
                      <a:pt x="461" y="102"/>
                    </a:moveTo>
                    <a:lnTo>
                      <a:pt x="462" y="104"/>
                    </a:lnTo>
                    <a:lnTo>
                      <a:pt x="464" y="104"/>
                    </a:lnTo>
                    <a:lnTo>
                      <a:pt x="464" y="104"/>
                    </a:lnTo>
                    <a:lnTo>
                      <a:pt x="465" y="105"/>
                    </a:lnTo>
                    <a:lnTo>
                      <a:pt x="464" y="105"/>
                    </a:lnTo>
                    <a:lnTo>
                      <a:pt x="464" y="105"/>
                    </a:lnTo>
                    <a:lnTo>
                      <a:pt x="462" y="104"/>
                    </a:lnTo>
                    <a:lnTo>
                      <a:pt x="461" y="104"/>
                    </a:lnTo>
                    <a:lnTo>
                      <a:pt x="461" y="104"/>
                    </a:lnTo>
                    <a:lnTo>
                      <a:pt x="461" y="102"/>
                    </a:lnTo>
                    <a:close/>
                    <a:moveTo>
                      <a:pt x="964" y="100"/>
                    </a:moveTo>
                    <a:lnTo>
                      <a:pt x="967" y="100"/>
                    </a:lnTo>
                    <a:lnTo>
                      <a:pt x="970" y="102"/>
                    </a:lnTo>
                    <a:lnTo>
                      <a:pt x="975" y="102"/>
                    </a:lnTo>
                    <a:lnTo>
                      <a:pt x="976" y="102"/>
                    </a:lnTo>
                    <a:lnTo>
                      <a:pt x="976" y="102"/>
                    </a:lnTo>
                    <a:lnTo>
                      <a:pt x="978" y="104"/>
                    </a:lnTo>
                    <a:lnTo>
                      <a:pt x="978" y="105"/>
                    </a:lnTo>
                    <a:lnTo>
                      <a:pt x="978" y="107"/>
                    </a:lnTo>
                    <a:lnTo>
                      <a:pt x="978" y="107"/>
                    </a:lnTo>
                    <a:lnTo>
                      <a:pt x="975" y="108"/>
                    </a:lnTo>
                    <a:lnTo>
                      <a:pt x="967" y="108"/>
                    </a:lnTo>
                    <a:lnTo>
                      <a:pt x="964" y="108"/>
                    </a:lnTo>
                    <a:lnTo>
                      <a:pt x="962" y="107"/>
                    </a:lnTo>
                    <a:lnTo>
                      <a:pt x="961" y="107"/>
                    </a:lnTo>
                    <a:lnTo>
                      <a:pt x="959" y="105"/>
                    </a:lnTo>
                    <a:lnTo>
                      <a:pt x="959" y="102"/>
                    </a:lnTo>
                    <a:lnTo>
                      <a:pt x="959" y="102"/>
                    </a:lnTo>
                    <a:lnTo>
                      <a:pt x="959" y="100"/>
                    </a:lnTo>
                    <a:lnTo>
                      <a:pt x="959" y="100"/>
                    </a:lnTo>
                    <a:lnTo>
                      <a:pt x="964" y="100"/>
                    </a:lnTo>
                    <a:close/>
                    <a:moveTo>
                      <a:pt x="456" y="100"/>
                    </a:moveTo>
                    <a:lnTo>
                      <a:pt x="457" y="100"/>
                    </a:lnTo>
                    <a:lnTo>
                      <a:pt x="459" y="102"/>
                    </a:lnTo>
                    <a:lnTo>
                      <a:pt x="459" y="102"/>
                    </a:lnTo>
                    <a:lnTo>
                      <a:pt x="457" y="102"/>
                    </a:lnTo>
                    <a:lnTo>
                      <a:pt x="456" y="100"/>
                    </a:lnTo>
                    <a:lnTo>
                      <a:pt x="456" y="100"/>
                    </a:lnTo>
                    <a:close/>
                    <a:moveTo>
                      <a:pt x="785" y="94"/>
                    </a:moveTo>
                    <a:lnTo>
                      <a:pt x="787" y="96"/>
                    </a:lnTo>
                    <a:lnTo>
                      <a:pt x="789" y="97"/>
                    </a:lnTo>
                    <a:lnTo>
                      <a:pt x="790" y="97"/>
                    </a:lnTo>
                    <a:lnTo>
                      <a:pt x="789" y="99"/>
                    </a:lnTo>
                    <a:lnTo>
                      <a:pt x="790" y="100"/>
                    </a:lnTo>
                    <a:lnTo>
                      <a:pt x="790" y="102"/>
                    </a:lnTo>
                    <a:lnTo>
                      <a:pt x="790" y="104"/>
                    </a:lnTo>
                    <a:lnTo>
                      <a:pt x="790" y="105"/>
                    </a:lnTo>
                    <a:lnTo>
                      <a:pt x="789" y="107"/>
                    </a:lnTo>
                    <a:lnTo>
                      <a:pt x="789" y="108"/>
                    </a:lnTo>
                    <a:lnTo>
                      <a:pt x="787" y="108"/>
                    </a:lnTo>
                    <a:lnTo>
                      <a:pt x="787" y="108"/>
                    </a:lnTo>
                    <a:lnTo>
                      <a:pt x="787" y="108"/>
                    </a:lnTo>
                    <a:lnTo>
                      <a:pt x="785" y="108"/>
                    </a:lnTo>
                    <a:lnTo>
                      <a:pt x="782" y="107"/>
                    </a:lnTo>
                    <a:lnTo>
                      <a:pt x="782" y="107"/>
                    </a:lnTo>
                    <a:lnTo>
                      <a:pt x="782" y="105"/>
                    </a:lnTo>
                    <a:lnTo>
                      <a:pt x="782" y="105"/>
                    </a:lnTo>
                    <a:lnTo>
                      <a:pt x="782" y="104"/>
                    </a:lnTo>
                    <a:lnTo>
                      <a:pt x="784" y="102"/>
                    </a:lnTo>
                    <a:lnTo>
                      <a:pt x="782" y="100"/>
                    </a:lnTo>
                    <a:lnTo>
                      <a:pt x="782" y="100"/>
                    </a:lnTo>
                    <a:lnTo>
                      <a:pt x="782" y="99"/>
                    </a:lnTo>
                    <a:lnTo>
                      <a:pt x="782" y="99"/>
                    </a:lnTo>
                    <a:lnTo>
                      <a:pt x="782" y="97"/>
                    </a:lnTo>
                    <a:lnTo>
                      <a:pt x="784" y="97"/>
                    </a:lnTo>
                    <a:lnTo>
                      <a:pt x="785" y="94"/>
                    </a:lnTo>
                    <a:close/>
                    <a:moveTo>
                      <a:pt x="942" y="94"/>
                    </a:moveTo>
                    <a:lnTo>
                      <a:pt x="945" y="94"/>
                    </a:lnTo>
                    <a:lnTo>
                      <a:pt x="953" y="97"/>
                    </a:lnTo>
                    <a:lnTo>
                      <a:pt x="953" y="97"/>
                    </a:lnTo>
                    <a:lnTo>
                      <a:pt x="954" y="97"/>
                    </a:lnTo>
                    <a:lnTo>
                      <a:pt x="954" y="99"/>
                    </a:lnTo>
                    <a:lnTo>
                      <a:pt x="954" y="100"/>
                    </a:lnTo>
                    <a:lnTo>
                      <a:pt x="954" y="100"/>
                    </a:lnTo>
                    <a:lnTo>
                      <a:pt x="953" y="102"/>
                    </a:lnTo>
                    <a:lnTo>
                      <a:pt x="953" y="104"/>
                    </a:lnTo>
                    <a:lnTo>
                      <a:pt x="953" y="108"/>
                    </a:lnTo>
                    <a:lnTo>
                      <a:pt x="953" y="112"/>
                    </a:lnTo>
                    <a:lnTo>
                      <a:pt x="953" y="113"/>
                    </a:lnTo>
                    <a:lnTo>
                      <a:pt x="951" y="116"/>
                    </a:lnTo>
                    <a:lnTo>
                      <a:pt x="949" y="118"/>
                    </a:lnTo>
                    <a:lnTo>
                      <a:pt x="949" y="118"/>
                    </a:lnTo>
                    <a:lnTo>
                      <a:pt x="943" y="119"/>
                    </a:lnTo>
                    <a:lnTo>
                      <a:pt x="940" y="121"/>
                    </a:lnTo>
                    <a:lnTo>
                      <a:pt x="935" y="121"/>
                    </a:lnTo>
                    <a:lnTo>
                      <a:pt x="931" y="121"/>
                    </a:lnTo>
                    <a:lnTo>
                      <a:pt x="927" y="121"/>
                    </a:lnTo>
                    <a:lnTo>
                      <a:pt x="926" y="121"/>
                    </a:lnTo>
                    <a:lnTo>
                      <a:pt x="926" y="121"/>
                    </a:lnTo>
                    <a:lnTo>
                      <a:pt x="924" y="119"/>
                    </a:lnTo>
                    <a:lnTo>
                      <a:pt x="923" y="118"/>
                    </a:lnTo>
                    <a:lnTo>
                      <a:pt x="923" y="115"/>
                    </a:lnTo>
                    <a:lnTo>
                      <a:pt x="921" y="110"/>
                    </a:lnTo>
                    <a:lnTo>
                      <a:pt x="921" y="110"/>
                    </a:lnTo>
                    <a:lnTo>
                      <a:pt x="923" y="107"/>
                    </a:lnTo>
                    <a:lnTo>
                      <a:pt x="924" y="104"/>
                    </a:lnTo>
                    <a:lnTo>
                      <a:pt x="926" y="100"/>
                    </a:lnTo>
                    <a:lnTo>
                      <a:pt x="929" y="97"/>
                    </a:lnTo>
                    <a:lnTo>
                      <a:pt x="931" y="96"/>
                    </a:lnTo>
                    <a:lnTo>
                      <a:pt x="932" y="96"/>
                    </a:lnTo>
                    <a:lnTo>
                      <a:pt x="935" y="94"/>
                    </a:lnTo>
                    <a:lnTo>
                      <a:pt x="937" y="94"/>
                    </a:lnTo>
                    <a:lnTo>
                      <a:pt x="938" y="94"/>
                    </a:lnTo>
                    <a:lnTo>
                      <a:pt x="940" y="94"/>
                    </a:lnTo>
                    <a:lnTo>
                      <a:pt x="942" y="94"/>
                    </a:lnTo>
                    <a:close/>
                    <a:moveTo>
                      <a:pt x="897" y="94"/>
                    </a:moveTo>
                    <a:lnTo>
                      <a:pt x="899" y="94"/>
                    </a:lnTo>
                    <a:lnTo>
                      <a:pt x="899" y="96"/>
                    </a:lnTo>
                    <a:lnTo>
                      <a:pt x="897" y="97"/>
                    </a:lnTo>
                    <a:lnTo>
                      <a:pt x="896" y="97"/>
                    </a:lnTo>
                    <a:lnTo>
                      <a:pt x="894" y="96"/>
                    </a:lnTo>
                    <a:lnTo>
                      <a:pt x="894" y="96"/>
                    </a:lnTo>
                    <a:lnTo>
                      <a:pt x="894" y="94"/>
                    </a:lnTo>
                    <a:lnTo>
                      <a:pt x="897" y="94"/>
                    </a:lnTo>
                    <a:close/>
                    <a:moveTo>
                      <a:pt x="522" y="88"/>
                    </a:moveTo>
                    <a:lnTo>
                      <a:pt x="525" y="88"/>
                    </a:lnTo>
                    <a:lnTo>
                      <a:pt x="527" y="88"/>
                    </a:lnTo>
                    <a:lnTo>
                      <a:pt x="528" y="89"/>
                    </a:lnTo>
                    <a:lnTo>
                      <a:pt x="528" y="91"/>
                    </a:lnTo>
                    <a:lnTo>
                      <a:pt x="528" y="91"/>
                    </a:lnTo>
                    <a:lnTo>
                      <a:pt x="528" y="91"/>
                    </a:lnTo>
                    <a:lnTo>
                      <a:pt x="527" y="93"/>
                    </a:lnTo>
                    <a:lnTo>
                      <a:pt x="527" y="93"/>
                    </a:lnTo>
                    <a:lnTo>
                      <a:pt x="525" y="93"/>
                    </a:lnTo>
                    <a:lnTo>
                      <a:pt x="524" y="91"/>
                    </a:lnTo>
                    <a:lnTo>
                      <a:pt x="522" y="89"/>
                    </a:lnTo>
                    <a:lnTo>
                      <a:pt x="521" y="89"/>
                    </a:lnTo>
                    <a:lnTo>
                      <a:pt x="521" y="88"/>
                    </a:lnTo>
                    <a:lnTo>
                      <a:pt x="521" y="88"/>
                    </a:lnTo>
                    <a:lnTo>
                      <a:pt x="522" y="88"/>
                    </a:lnTo>
                    <a:close/>
                    <a:moveTo>
                      <a:pt x="951" y="85"/>
                    </a:moveTo>
                    <a:lnTo>
                      <a:pt x="954" y="85"/>
                    </a:lnTo>
                    <a:lnTo>
                      <a:pt x="954" y="86"/>
                    </a:lnTo>
                    <a:lnTo>
                      <a:pt x="956" y="89"/>
                    </a:lnTo>
                    <a:lnTo>
                      <a:pt x="957" y="89"/>
                    </a:lnTo>
                    <a:lnTo>
                      <a:pt x="957" y="91"/>
                    </a:lnTo>
                    <a:lnTo>
                      <a:pt x="957" y="91"/>
                    </a:lnTo>
                    <a:lnTo>
                      <a:pt x="957" y="93"/>
                    </a:lnTo>
                    <a:lnTo>
                      <a:pt x="957" y="93"/>
                    </a:lnTo>
                    <a:lnTo>
                      <a:pt x="957" y="93"/>
                    </a:lnTo>
                    <a:lnTo>
                      <a:pt x="957" y="93"/>
                    </a:lnTo>
                    <a:lnTo>
                      <a:pt x="956" y="94"/>
                    </a:lnTo>
                    <a:lnTo>
                      <a:pt x="956" y="94"/>
                    </a:lnTo>
                    <a:lnTo>
                      <a:pt x="954" y="93"/>
                    </a:lnTo>
                    <a:lnTo>
                      <a:pt x="949" y="91"/>
                    </a:lnTo>
                    <a:lnTo>
                      <a:pt x="949" y="89"/>
                    </a:lnTo>
                    <a:lnTo>
                      <a:pt x="949" y="88"/>
                    </a:lnTo>
                    <a:lnTo>
                      <a:pt x="949" y="88"/>
                    </a:lnTo>
                    <a:lnTo>
                      <a:pt x="949" y="86"/>
                    </a:lnTo>
                    <a:lnTo>
                      <a:pt x="951" y="85"/>
                    </a:lnTo>
                    <a:lnTo>
                      <a:pt x="951" y="85"/>
                    </a:lnTo>
                    <a:close/>
                    <a:moveTo>
                      <a:pt x="565" y="82"/>
                    </a:moveTo>
                    <a:lnTo>
                      <a:pt x="566" y="83"/>
                    </a:lnTo>
                    <a:lnTo>
                      <a:pt x="568" y="83"/>
                    </a:lnTo>
                    <a:lnTo>
                      <a:pt x="568" y="83"/>
                    </a:lnTo>
                    <a:lnTo>
                      <a:pt x="568" y="85"/>
                    </a:lnTo>
                    <a:lnTo>
                      <a:pt x="568" y="86"/>
                    </a:lnTo>
                    <a:lnTo>
                      <a:pt x="568" y="86"/>
                    </a:lnTo>
                    <a:lnTo>
                      <a:pt x="566" y="88"/>
                    </a:lnTo>
                    <a:lnTo>
                      <a:pt x="566" y="88"/>
                    </a:lnTo>
                    <a:lnTo>
                      <a:pt x="565" y="88"/>
                    </a:lnTo>
                    <a:lnTo>
                      <a:pt x="560" y="86"/>
                    </a:lnTo>
                    <a:lnTo>
                      <a:pt x="560" y="85"/>
                    </a:lnTo>
                    <a:lnTo>
                      <a:pt x="560" y="85"/>
                    </a:lnTo>
                    <a:lnTo>
                      <a:pt x="562" y="83"/>
                    </a:lnTo>
                    <a:lnTo>
                      <a:pt x="563" y="83"/>
                    </a:lnTo>
                    <a:lnTo>
                      <a:pt x="565" y="82"/>
                    </a:lnTo>
                    <a:close/>
                    <a:moveTo>
                      <a:pt x="585" y="77"/>
                    </a:moveTo>
                    <a:lnTo>
                      <a:pt x="587" y="77"/>
                    </a:lnTo>
                    <a:lnTo>
                      <a:pt x="588" y="77"/>
                    </a:lnTo>
                    <a:lnTo>
                      <a:pt x="588" y="78"/>
                    </a:lnTo>
                    <a:lnTo>
                      <a:pt x="590" y="78"/>
                    </a:lnTo>
                    <a:lnTo>
                      <a:pt x="590" y="80"/>
                    </a:lnTo>
                    <a:lnTo>
                      <a:pt x="590" y="82"/>
                    </a:lnTo>
                    <a:lnTo>
                      <a:pt x="590" y="83"/>
                    </a:lnTo>
                    <a:lnTo>
                      <a:pt x="588" y="83"/>
                    </a:lnTo>
                    <a:lnTo>
                      <a:pt x="588" y="85"/>
                    </a:lnTo>
                    <a:lnTo>
                      <a:pt x="587" y="85"/>
                    </a:lnTo>
                    <a:lnTo>
                      <a:pt x="587" y="83"/>
                    </a:lnTo>
                    <a:lnTo>
                      <a:pt x="587" y="83"/>
                    </a:lnTo>
                    <a:lnTo>
                      <a:pt x="585" y="83"/>
                    </a:lnTo>
                    <a:lnTo>
                      <a:pt x="585" y="83"/>
                    </a:lnTo>
                    <a:lnTo>
                      <a:pt x="585" y="83"/>
                    </a:lnTo>
                    <a:lnTo>
                      <a:pt x="585" y="83"/>
                    </a:lnTo>
                    <a:lnTo>
                      <a:pt x="584" y="83"/>
                    </a:lnTo>
                    <a:lnTo>
                      <a:pt x="584" y="82"/>
                    </a:lnTo>
                    <a:lnTo>
                      <a:pt x="584" y="80"/>
                    </a:lnTo>
                    <a:lnTo>
                      <a:pt x="585" y="78"/>
                    </a:lnTo>
                    <a:lnTo>
                      <a:pt x="585" y="78"/>
                    </a:lnTo>
                    <a:lnTo>
                      <a:pt x="584" y="77"/>
                    </a:lnTo>
                    <a:lnTo>
                      <a:pt x="585" y="77"/>
                    </a:lnTo>
                    <a:lnTo>
                      <a:pt x="585" y="77"/>
                    </a:lnTo>
                    <a:lnTo>
                      <a:pt x="585" y="77"/>
                    </a:lnTo>
                    <a:close/>
                    <a:moveTo>
                      <a:pt x="592" y="74"/>
                    </a:moveTo>
                    <a:lnTo>
                      <a:pt x="592" y="74"/>
                    </a:lnTo>
                    <a:lnTo>
                      <a:pt x="593" y="75"/>
                    </a:lnTo>
                    <a:lnTo>
                      <a:pt x="593" y="77"/>
                    </a:lnTo>
                    <a:lnTo>
                      <a:pt x="593" y="77"/>
                    </a:lnTo>
                    <a:lnTo>
                      <a:pt x="593" y="78"/>
                    </a:lnTo>
                    <a:lnTo>
                      <a:pt x="592" y="78"/>
                    </a:lnTo>
                    <a:lnTo>
                      <a:pt x="590" y="77"/>
                    </a:lnTo>
                    <a:lnTo>
                      <a:pt x="590" y="77"/>
                    </a:lnTo>
                    <a:lnTo>
                      <a:pt x="590" y="75"/>
                    </a:lnTo>
                    <a:lnTo>
                      <a:pt x="590" y="75"/>
                    </a:lnTo>
                    <a:lnTo>
                      <a:pt x="590" y="74"/>
                    </a:lnTo>
                    <a:lnTo>
                      <a:pt x="592" y="74"/>
                    </a:lnTo>
                    <a:close/>
                    <a:moveTo>
                      <a:pt x="729" y="67"/>
                    </a:moveTo>
                    <a:lnTo>
                      <a:pt x="729" y="67"/>
                    </a:lnTo>
                    <a:lnTo>
                      <a:pt x="730" y="69"/>
                    </a:lnTo>
                    <a:lnTo>
                      <a:pt x="730" y="71"/>
                    </a:lnTo>
                    <a:lnTo>
                      <a:pt x="730" y="71"/>
                    </a:lnTo>
                    <a:lnTo>
                      <a:pt x="730" y="72"/>
                    </a:lnTo>
                    <a:lnTo>
                      <a:pt x="729" y="72"/>
                    </a:lnTo>
                    <a:lnTo>
                      <a:pt x="729" y="71"/>
                    </a:lnTo>
                    <a:lnTo>
                      <a:pt x="729" y="71"/>
                    </a:lnTo>
                    <a:lnTo>
                      <a:pt x="727" y="71"/>
                    </a:lnTo>
                    <a:lnTo>
                      <a:pt x="727" y="71"/>
                    </a:lnTo>
                    <a:lnTo>
                      <a:pt x="727" y="69"/>
                    </a:lnTo>
                    <a:lnTo>
                      <a:pt x="727" y="69"/>
                    </a:lnTo>
                    <a:lnTo>
                      <a:pt x="729" y="67"/>
                    </a:lnTo>
                    <a:close/>
                    <a:moveTo>
                      <a:pt x="905" y="67"/>
                    </a:moveTo>
                    <a:lnTo>
                      <a:pt x="907" y="67"/>
                    </a:lnTo>
                    <a:lnTo>
                      <a:pt x="907" y="67"/>
                    </a:lnTo>
                    <a:lnTo>
                      <a:pt x="907" y="67"/>
                    </a:lnTo>
                    <a:lnTo>
                      <a:pt x="908" y="69"/>
                    </a:lnTo>
                    <a:lnTo>
                      <a:pt x="908" y="69"/>
                    </a:lnTo>
                    <a:lnTo>
                      <a:pt x="907" y="71"/>
                    </a:lnTo>
                    <a:lnTo>
                      <a:pt x="905" y="72"/>
                    </a:lnTo>
                    <a:lnTo>
                      <a:pt x="904" y="74"/>
                    </a:lnTo>
                    <a:lnTo>
                      <a:pt x="904" y="74"/>
                    </a:lnTo>
                    <a:lnTo>
                      <a:pt x="904" y="75"/>
                    </a:lnTo>
                    <a:lnTo>
                      <a:pt x="902" y="75"/>
                    </a:lnTo>
                    <a:lnTo>
                      <a:pt x="901" y="77"/>
                    </a:lnTo>
                    <a:lnTo>
                      <a:pt x="901" y="78"/>
                    </a:lnTo>
                    <a:lnTo>
                      <a:pt x="899" y="80"/>
                    </a:lnTo>
                    <a:lnTo>
                      <a:pt x="896" y="80"/>
                    </a:lnTo>
                    <a:lnTo>
                      <a:pt x="894" y="82"/>
                    </a:lnTo>
                    <a:lnTo>
                      <a:pt x="893" y="82"/>
                    </a:lnTo>
                    <a:lnTo>
                      <a:pt x="891" y="82"/>
                    </a:lnTo>
                    <a:lnTo>
                      <a:pt x="891" y="80"/>
                    </a:lnTo>
                    <a:lnTo>
                      <a:pt x="891" y="80"/>
                    </a:lnTo>
                    <a:lnTo>
                      <a:pt x="891" y="78"/>
                    </a:lnTo>
                    <a:lnTo>
                      <a:pt x="891" y="78"/>
                    </a:lnTo>
                    <a:lnTo>
                      <a:pt x="893" y="77"/>
                    </a:lnTo>
                    <a:lnTo>
                      <a:pt x="893" y="75"/>
                    </a:lnTo>
                    <a:lnTo>
                      <a:pt x="894" y="75"/>
                    </a:lnTo>
                    <a:lnTo>
                      <a:pt x="897" y="74"/>
                    </a:lnTo>
                    <a:lnTo>
                      <a:pt x="897" y="74"/>
                    </a:lnTo>
                    <a:lnTo>
                      <a:pt x="899" y="71"/>
                    </a:lnTo>
                    <a:lnTo>
                      <a:pt x="901" y="71"/>
                    </a:lnTo>
                    <a:lnTo>
                      <a:pt x="902" y="71"/>
                    </a:lnTo>
                    <a:lnTo>
                      <a:pt x="902" y="71"/>
                    </a:lnTo>
                    <a:lnTo>
                      <a:pt x="901" y="69"/>
                    </a:lnTo>
                    <a:lnTo>
                      <a:pt x="901" y="69"/>
                    </a:lnTo>
                    <a:lnTo>
                      <a:pt x="902" y="69"/>
                    </a:lnTo>
                    <a:lnTo>
                      <a:pt x="902" y="67"/>
                    </a:lnTo>
                    <a:lnTo>
                      <a:pt x="905" y="67"/>
                    </a:lnTo>
                    <a:close/>
                    <a:moveTo>
                      <a:pt x="735" y="66"/>
                    </a:moveTo>
                    <a:lnTo>
                      <a:pt x="735" y="66"/>
                    </a:lnTo>
                    <a:lnTo>
                      <a:pt x="735" y="69"/>
                    </a:lnTo>
                    <a:lnTo>
                      <a:pt x="733" y="71"/>
                    </a:lnTo>
                    <a:lnTo>
                      <a:pt x="733" y="71"/>
                    </a:lnTo>
                    <a:lnTo>
                      <a:pt x="733" y="71"/>
                    </a:lnTo>
                    <a:lnTo>
                      <a:pt x="732" y="71"/>
                    </a:lnTo>
                    <a:lnTo>
                      <a:pt x="730" y="69"/>
                    </a:lnTo>
                    <a:lnTo>
                      <a:pt x="730" y="67"/>
                    </a:lnTo>
                    <a:lnTo>
                      <a:pt x="732" y="67"/>
                    </a:lnTo>
                    <a:lnTo>
                      <a:pt x="732" y="67"/>
                    </a:lnTo>
                    <a:lnTo>
                      <a:pt x="733" y="66"/>
                    </a:lnTo>
                    <a:lnTo>
                      <a:pt x="733" y="67"/>
                    </a:lnTo>
                    <a:lnTo>
                      <a:pt x="735" y="66"/>
                    </a:lnTo>
                    <a:close/>
                    <a:moveTo>
                      <a:pt x="923" y="66"/>
                    </a:moveTo>
                    <a:lnTo>
                      <a:pt x="924" y="66"/>
                    </a:lnTo>
                    <a:lnTo>
                      <a:pt x="926" y="67"/>
                    </a:lnTo>
                    <a:lnTo>
                      <a:pt x="929" y="67"/>
                    </a:lnTo>
                    <a:lnTo>
                      <a:pt x="931" y="67"/>
                    </a:lnTo>
                    <a:lnTo>
                      <a:pt x="931" y="67"/>
                    </a:lnTo>
                    <a:lnTo>
                      <a:pt x="931" y="69"/>
                    </a:lnTo>
                    <a:lnTo>
                      <a:pt x="931" y="69"/>
                    </a:lnTo>
                    <a:lnTo>
                      <a:pt x="929" y="71"/>
                    </a:lnTo>
                    <a:lnTo>
                      <a:pt x="927" y="72"/>
                    </a:lnTo>
                    <a:lnTo>
                      <a:pt x="927" y="72"/>
                    </a:lnTo>
                    <a:lnTo>
                      <a:pt x="926" y="74"/>
                    </a:lnTo>
                    <a:lnTo>
                      <a:pt x="924" y="74"/>
                    </a:lnTo>
                    <a:lnTo>
                      <a:pt x="923" y="74"/>
                    </a:lnTo>
                    <a:lnTo>
                      <a:pt x="921" y="74"/>
                    </a:lnTo>
                    <a:lnTo>
                      <a:pt x="921" y="72"/>
                    </a:lnTo>
                    <a:lnTo>
                      <a:pt x="920" y="71"/>
                    </a:lnTo>
                    <a:lnTo>
                      <a:pt x="921" y="69"/>
                    </a:lnTo>
                    <a:lnTo>
                      <a:pt x="921" y="67"/>
                    </a:lnTo>
                    <a:lnTo>
                      <a:pt x="921" y="67"/>
                    </a:lnTo>
                    <a:lnTo>
                      <a:pt x="921" y="67"/>
                    </a:lnTo>
                    <a:lnTo>
                      <a:pt x="923" y="66"/>
                    </a:lnTo>
                    <a:close/>
                    <a:moveTo>
                      <a:pt x="574" y="63"/>
                    </a:moveTo>
                    <a:lnTo>
                      <a:pt x="576" y="63"/>
                    </a:lnTo>
                    <a:lnTo>
                      <a:pt x="577" y="64"/>
                    </a:lnTo>
                    <a:lnTo>
                      <a:pt x="579" y="64"/>
                    </a:lnTo>
                    <a:lnTo>
                      <a:pt x="579" y="66"/>
                    </a:lnTo>
                    <a:lnTo>
                      <a:pt x="577" y="66"/>
                    </a:lnTo>
                    <a:lnTo>
                      <a:pt x="577" y="66"/>
                    </a:lnTo>
                    <a:lnTo>
                      <a:pt x="577" y="67"/>
                    </a:lnTo>
                    <a:lnTo>
                      <a:pt x="576" y="67"/>
                    </a:lnTo>
                    <a:lnTo>
                      <a:pt x="576" y="67"/>
                    </a:lnTo>
                    <a:lnTo>
                      <a:pt x="574" y="67"/>
                    </a:lnTo>
                    <a:lnTo>
                      <a:pt x="574" y="67"/>
                    </a:lnTo>
                    <a:lnTo>
                      <a:pt x="574" y="66"/>
                    </a:lnTo>
                    <a:lnTo>
                      <a:pt x="574" y="66"/>
                    </a:lnTo>
                    <a:lnTo>
                      <a:pt x="576" y="66"/>
                    </a:lnTo>
                    <a:lnTo>
                      <a:pt x="576" y="66"/>
                    </a:lnTo>
                    <a:lnTo>
                      <a:pt x="576" y="64"/>
                    </a:lnTo>
                    <a:lnTo>
                      <a:pt x="574" y="64"/>
                    </a:lnTo>
                    <a:lnTo>
                      <a:pt x="574" y="64"/>
                    </a:lnTo>
                    <a:lnTo>
                      <a:pt x="574" y="63"/>
                    </a:lnTo>
                    <a:lnTo>
                      <a:pt x="574" y="63"/>
                    </a:lnTo>
                    <a:close/>
                    <a:moveTo>
                      <a:pt x="655" y="61"/>
                    </a:moveTo>
                    <a:lnTo>
                      <a:pt x="655" y="61"/>
                    </a:lnTo>
                    <a:lnTo>
                      <a:pt x="656" y="63"/>
                    </a:lnTo>
                    <a:lnTo>
                      <a:pt x="658" y="63"/>
                    </a:lnTo>
                    <a:lnTo>
                      <a:pt x="659" y="64"/>
                    </a:lnTo>
                    <a:lnTo>
                      <a:pt x="659" y="66"/>
                    </a:lnTo>
                    <a:lnTo>
                      <a:pt x="659" y="66"/>
                    </a:lnTo>
                    <a:lnTo>
                      <a:pt x="659" y="67"/>
                    </a:lnTo>
                    <a:lnTo>
                      <a:pt x="658" y="69"/>
                    </a:lnTo>
                    <a:lnTo>
                      <a:pt x="658" y="69"/>
                    </a:lnTo>
                    <a:lnTo>
                      <a:pt x="656" y="69"/>
                    </a:lnTo>
                    <a:lnTo>
                      <a:pt x="655" y="69"/>
                    </a:lnTo>
                    <a:lnTo>
                      <a:pt x="655" y="67"/>
                    </a:lnTo>
                    <a:lnTo>
                      <a:pt x="656" y="67"/>
                    </a:lnTo>
                    <a:lnTo>
                      <a:pt x="656" y="66"/>
                    </a:lnTo>
                    <a:lnTo>
                      <a:pt x="656" y="64"/>
                    </a:lnTo>
                    <a:lnTo>
                      <a:pt x="655" y="64"/>
                    </a:lnTo>
                    <a:lnTo>
                      <a:pt x="655" y="63"/>
                    </a:lnTo>
                    <a:lnTo>
                      <a:pt x="653" y="63"/>
                    </a:lnTo>
                    <a:lnTo>
                      <a:pt x="653" y="64"/>
                    </a:lnTo>
                    <a:lnTo>
                      <a:pt x="655" y="64"/>
                    </a:lnTo>
                    <a:lnTo>
                      <a:pt x="653" y="66"/>
                    </a:lnTo>
                    <a:lnTo>
                      <a:pt x="653" y="67"/>
                    </a:lnTo>
                    <a:lnTo>
                      <a:pt x="653" y="69"/>
                    </a:lnTo>
                    <a:lnTo>
                      <a:pt x="651" y="67"/>
                    </a:lnTo>
                    <a:lnTo>
                      <a:pt x="651" y="67"/>
                    </a:lnTo>
                    <a:lnTo>
                      <a:pt x="651" y="66"/>
                    </a:lnTo>
                    <a:lnTo>
                      <a:pt x="651" y="66"/>
                    </a:lnTo>
                    <a:lnTo>
                      <a:pt x="651" y="64"/>
                    </a:lnTo>
                    <a:lnTo>
                      <a:pt x="651" y="63"/>
                    </a:lnTo>
                    <a:lnTo>
                      <a:pt x="653" y="61"/>
                    </a:lnTo>
                    <a:lnTo>
                      <a:pt x="655" y="61"/>
                    </a:lnTo>
                    <a:close/>
                    <a:moveTo>
                      <a:pt x="27" y="61"/>
                    </a:moveTo>
                    <a:lnTo>
                      <a:pt x="29" y="61"/>
                    </a:lnTo>
                    <a:lnTo>
                      <a:pt x="30" y="61"/>
                    </a:lnTo>
                    <a:lnTo>
                      <a:pt x="32" y="63"/>
                    </a:lnTo>
                    <a:lnTo>
                      <a:pt x="29" y="63"/>
                    </a:lnTo>
                    <a:lnTo>
                      <a:pt x="27" y="64"/>
                    </a:lnTo>
                    <a:lnTo>
                      <a:pt x="25" y="63"/>
                    </a:lnTo>
                    <a:lnTo>
                      <a:pt x="25" y="63"/>
                    </a:lnTo>
                    <a:lnTo>
                      <a:pt x="27" y="61"/>
                    </a:lnTo>
                    <a:close/>
                    <a:moveTo>
                      <a:pt x="1057" y="60"/>
                    </a:moveTo>
                    <a:lnTo>
                      <a:pt x="1058" y="60"/>
                    </a:lnTo>
                    <a:lnTo>
                      <a:pt x="1060" y="61"/>
                    </a:lnTo>
                    <a:lnTo>
                      <a:pt x="1058" y="63"/>
                    </a:lnTo>
                    <a:lnTo>
                      <a:pt x="1057" y="64"/>
                    </a:lnTo>
                    <a:lnTo>
                      <a:pt x="1057" y="64"/>
                    </a:lnTo>
                    <a:lnTo>
                      <a:pt x="1054" y="63"/>
                    </a:lnTo>
                    <a:lnTo>
                      <a:pt x="1052" y="61"/>
                    </a:lnTo>
                    <a:lnTo>
                      <a:pt x="1055" y="61"/>
                    </a:lnTo>
                    <a:lnTo>
                      <a:pt x="1055" y="60"/>
                    </a:lnTo>
                    <a:lnTo>
                      <a:pt x="1057" y="60"/>
                    </a:lnTo>
                    <a:close/>
                    <a:moveTo>
                      <a:pt x="908" y="58"/>
                    </a:moveTo>
                    <a:lnTo>
                      <a:pt x="908" y="58"/>
                    </a:lnTo>
                    <a:lnTo>
                      <a:pt x="910" y="60"/>
                    </a:lnTo>
                    <a:lnTo>
                      <a:pt x="912" y="60"/>
                    </a:lnTo>
                    <a:lnTo>
                      <a:pt x="912" y="61"/>
                    </a:lnTo>
                    <a:lnTo>
                      <a:pt x="910" y="61"/>
                    </a:lnTo>
                    <a:lnTo>
                      <a:pt x="907" y="63"/>
                    </a:lnTo>
                    <a:lnTo>
                      <a:pt x="904" y="64"/>
                    </a:lnTo>
                    <a:lnTo>
                      <a:pt x="904" y="64"/>
                    </a:lnTo>
                    <a:lnTo>
                      <a:pt x="902" y="64"/>
                    </a:lnTo>
                    <a:lnTo>
                      <a:pt x="899" y="66"/>
                    </a:lnTo>
                    <a:lnTo>
                      <a:pt x="899" y="64"/>
                    </a:lnTo>
                    <a:lnTo>
                      <a:pt x="899" y="64"/>
                    </a:lnTo>
                    <a:lnTo>
                      <a:pt x="902" y="61"/>
                    </a:lnTo>
                    <a:lnTo>
                      <a:pt x="905" y="61"/>
                    </a:lnTo>
                    <a:lnTo>
                      <a:pt x="907" y="60"/>
                    </a:lnTo>
                    <a:lnTo>
                      <a:pt x="907" y="60"/>
                    </a:lnTo>
                    <a:lnTo>
                      <a:pt x="907" y="60"/>
                    </a:lnTo>
                    <a:lnTo>
                      <a:pt x="907" y="60"/>
                    </a:lnTo>
                    <a:lnTo>
                      <a:pt x="908" y="58"/>
                    </a:lnTo>
                    <a:close/>
                    <a:moveTo>
                      <a:pt x="888" y="56"/>
                    </a:moveTo>
                    <a:lnTo>
                      <a:pt x="891" y="56"/>
                    </a:lnTo>
                    <a:lnTo>
                      <a:pt x="891" y="58"/>
                    </a:lnTo>
                    <a:lnTo>
                      <a:pt x="891" y="60"/>
                    </a:lnTo>
                    <a:lnTo>
                      <a:pt x="891" y="60"/>
                    </a:lnTo>
                    <a:lnTo>
                      <a:pt x="888" y="61"/>
                    </a:lnTo>
                    <a:lnTo>
                      <a:pt x="883" y="61"/>
                    </a:lnTo>
                    <a:lnTo>
                      <a:pt x="882" y="61"/>
                    </a:lnTo>
                    <a:lnTo>
                      <a:pt x="883" y="63"/>
                    </a:lnTo>
                    <a:lnTo>
                      <a:pt x="883" y="64"/>
                    </a:lnTo>
                    <a:lnTo>
                      <a:pt x="883" y="64"/>
                    </a:lnTo>
                    <a:lnTo>
                      <a:pt x="882" y="64"/>
                    </a:lnTo>
                    <a:lnTo>
                      <a:pt x="880" y="64"/>
                    </a:lnTo>
                    <a:lnTo>
                      <a:pt x="879" y="63"/>
                    </a:lnTo>
                    <a:lnTo>
                      <a:pt x="879" y="63"/>
                    </a:lnTo>
                    <a:lnTo>
                      <a:pt x="879" y="63"/>
                    </a:lnTo>
                    <a:lnTo>
                      <a:pt x="879" y="63"/>
                    </a:lnTo>
                    <a:lnTo>
                      <a:pt x="877" y="63"/>
                    </a:lnTo>
                    <a:lnTo>
                      <a:pt x="877" y="61"/>
                    </a:lnTo>
                    <a:lnTo>
                      <a:pt x="875" y="61"/>
                    </a:lnTo>
                    <a:lnTo>
                      <a:pt x="871" y="60"/>
                    </a:lnTo>
                    <a:lnTo>
                      <a:pt x="871" y="60"/>
                    </a:lnTo>
                    <a:lnTo>
                      <a:pt x="871" y="60"/>
                    </a:lnTo>
                    <a:lnTo>
                      <a:pt x="872" y="58"/>
                    </a:lnTo>
                    <a:lnTo>
                      <a:pt x="872" y="58"/>
                    </a:lnTo>
                    <a:lnTo>
                      <a:pt x="875" y="58"/>
                    </a:lnTo>
                    <a:lnTo>
                      <a:pt x="875" y="58"/>
                    </a:lnTo>
                    <a:lnTo>
                      <a:pt x="875" y="58"/>
                    </a:lnTo>
                    <a:lnTo>
                      <a:pt x="875" y="56"/>
                    </a:lnTo>
                    <a:lnTo>
                      <a:pt x="879" y="56"/>
                    </a:lnTo>
                    <a:lnTo>
                      <a:pt x="879" y="56"/>
                    </a:lnTo>
                    <a:lnTo>
                      <a:pt x="880" y="58"/>
                    </a:lnTo>
                    <a:lnTo>
                      <a:pt x="880" y="58"/>
                    </a:lnTo>
                    <a:lnTo>
                      <a:pt x="882" y="58"/>
                    </a:lnTo>
                    <a:lnTo>
                      <a:pt x="883" y="58"/>
                    </a:lnTo>
                    <a:lnTo>
                      <a:pt x="885" y="58"/>
                    </a:lnTo>
                    <a:lnTo>
                      <a:pt x="886" y="56"/>
                    </a:lnTo>
                    <a:lnTo>
                      <a:pt x="888" y="56"/>
                    </a:lnTo>
                    <a:close/>
                    <a:moveTo>
                      <a:pt x="625" y="55"/>
                    </a:moveTo>
                    <a:lnTo>
                      <a:pt x="626" y="56"/>
                    </a:lnTo>
                    <a:lnTo>
                      <a:pt x="628" y="56"/>
                    </a:lnTo>
                    <a:lnTo>
                      <a:pt x="631" y="58"/>
                    </a:lnTo>
                    <a:lnTo>
                      <a:pt x="631" y="60"/>
                    </a:lnTo>
                    <a:lnTo>
                      <a:pt x="631" y="60"/>
                    </a:lnTo>
                    <a:lnTo>
                      <a:pt x="629" y="60"/>
                    </a:lnTo>
                    <a:lnTo>
                      <a:pt x="629" y="60"/>
                    </a:lnTo>
                    <a:lnTo>
                      <a:pt x="631" y="61"/>
                    </a:lnTo>
                    <a:lnTo>
                      <a:pt x="631" y="61"/>
                    </a:lnTo>
                    <a:lnTo>
                      <a:pt x="631" y="61"/>
                    </a:lnTo>
                    <a:lnTo>
                      <a:pt x="633" y="60"/>
                    </a:lnTo>
                    <a:lnTo>
                      <a:pt x="633" y="60"/>
                    </a:lnTo>
                    <a:lnTo>
                      <a:pt x="633" y="60"/>
                    </a:lnTo>
                    <a:lnTo>
                      <a:pt x="636" y="61"/>
                    </a:lnTo>
                    <a:lnTo>
                      <a:pt x="637" y="63"/>
                    </a:lnTo>
                    <a:lnTo>
                      <a:pt x="639" y="64"/>
                    </a:lnTo>
                    <a:lnTo>
                      <a:pt x="640" y="66"/>
                    </a:lnTo>
                    <a:lnTo>
                      <a:pt x="647" y="69"/>
                    </a:lnTo>
                    <a:lnTo>
                      <a:pt x="648" y="71"/>
                    </a:lnTo>
                    <a:lnTo>
                      <a:pt x="650" y="74"/>
                    </a:lnTo>
                    <a:lnTo>
                      <a:pt x="651" y="77"/>
                    </a:lnTo>
                    <a:lnTo>
                      <a:pt x="653" y="78"/>
                    </a:lnTo>
                    <a:lnTo>
                      <a:pt x="655" y="80"/>
                    </a:lnTo>
                    <a:lnTo>
                      <a:pt x="658" y="82"/>
                    </a:lnTo>
                    <a:lnTo>
                      <a:pt x="659" y="80"/>
                    </a:lnTo>
                    <a:lnTo>
                      <a:pt x="659" y="80"/>
                    </a:lnTo>
                    <a:lnTo>
                      <a:pt x="661" y="80"/>
                    </a:lnTo>
                    <a:lnTo>
                      <a:pt x="661" y="82"/>
                    </a:lnTo>
                    <a:lnTo>
                      <a:pt x="661" y="82"/>
                    </a:lnTo>
                    <a:lnTo>
                      <a:pt x="661" y="83"/>
                    </a:lnTo>
                    <a:lnTo>
                      <a:pt x="659" y="83"/>
                    </a:lnTo>
                    <a:lnTo>
                      <a:pt x="656" y="83"/>
                    </a:lnTo>
                    <a:lnTo>
                      <a:pt x="656" y="85"/>
                    </a:lnTo>
                    <a:lnTo>
                      <a:pt x="655" y="85"/>
                    </a:lnTo>
                    <a:lnTo>
                      <a:pt x="653" y="86"/>
                    </a:lnTo>
                    <a:lnTo>
                      <a:pt x="650" y="88"/>
                    </a:lnTo>
                    <a:lnTo>
                      <a:pt x="647" y="89"/>
                    </a:lnTo>
                    <a:lnTo>
                      <a:pt x="645" y="91"/>
                    </a:lnTo>
                    <a:lnTo>
                      <a:pt x="642" y="91"/>
                    </a:lnTo>
                    <a:lnTo>
                      <a:pt x="636" y="89"/>
                    </a:lnTo>
                    <a:lnTo>
                      <a:pt x="633" y="89"/>
                    </a:lnTo>
                    <a:lnTo>
                      <a:pt x="629" y="89"/>
                    </a:lnTo>
                    <a:lnTo>
                      <a:pt x="626" y="86"/>
                    </a:lnTo>
                    <a:lnTo>
                      <a:pt x="623" y="86"/>
                    </a:lnTo>
                    <a:lnTo>
                      <a:pt x="618" y="83"/>
                    </a:lnTo>
                    <a:lnTo>
                      <a:pt x="618" y="83"/>
                    </a:lnTo>
                    <a:lnTo>
                      <a:pt x="618" y="83"/>
                    </a:lnTo>
                    <a:lnTo>
                      <a:pt x="618" y="82"/>
                    </a:lnTo>
                    <a:lnTo>
                      <a:pt x="618" y="82"/>
                    </a:lnTo>
                    <a:lnTo>
                      <a:pt x="617" y="82"/>
                    </a:lnTo>
                    <a:lnTo>
                      <a:pt x="617" y="82"/>
                    </a:lnTo>
                    <a:lnTo>
                      <a:pt x="615" y="82"/>
                    </a:lnTo>
                    <a:lnTo>
                      <a:pt x="614" y="83"/>
                    </a:lnTo>
                    <a:lnTo>
                      <a:pt x="612" y="82"/>
                    </a:lnTo>
                    <a:lnTo>
                      <a:pt x="610" y="82"/>
                    </a:lnTo>
                    <a:lnTo>
                      <a:pt x="610" y="82"/>
                    </a:lnTo>
                    <a:lnTo>
                      <a:pt x="609" y="80"/>
                    </a:lnTo>
                    <a:lnTo>
                      <a:pt x="609" y="80"/>
                    </a:lnTo>
                    <a:lnTo>
                      <a:pt x="609" y="80"/>
                    </a:lnTo>
                    <a:lnTo>
                      <a:pt x="609" y="78"/>
                    </a:lnTo>
                    <a:lnTo>
                      <a:pt x="609" y="78"/>
                    </a:lnTo>
                    <a:lnTo>
                      <a:pt x="607" y="80"/>
                    </a:lnTo>
                    <a:lnTo>
                      <a:pt x="606" y="80"/>
                    </a:lnTo>
                    <a:lnTo>
                      <a:pt x="607" y="80"/>
                    </a:lnTo>
                    <a:lnTo>
                      <a:pt x="606" y="80"/>
                    </a:lnTo>
                    <a:lnTo>
                      <a:pt x="604" y="80"/>
                    </a:lnTo>
                    <a:lnTo>
                      <a:pt x="603" y="80"/>
                    </a:lnTo>
                    <a:lnTo>
                      <a:pt x="601" y="80"/>
                    </a:lnTo>
                    <a:lnTo>
                      <a:pt x="601" y="78"/>
                    </a:lnTo>
                    <a:lnTo>
                      <a:pt x="599" y="77"/>
                    </a:lnTo>
                    <a:lnTo>
                      <a:pt x="599" y="75"/>
                    </a:lnTo>
                    <a:lnTo>
                      <a:pt x="599" y="75"/>
                    </a:lnTo>
                    <a:lnTo>
                      <a:pt x="601" y="74"/>
                    </a:lnTo>
                    <a:lnTo>
                      <a:pt x="606" y="74"/>
                    </a:lnTo>
                    <a:lnTo>
                      <a:pt x="609" y="74"/>
                    </a:lnTo>
                    <a:lnTo>
                      <a:pt x="612" y="72"/>
                    </a:lnTo>
                    <a:lnTo>
                      <a:pt x="615" y="69"/>
                    </a:lnTo>
                    <a:lnTo>
                      <a:pt x="615" y="69"/>
                    </a:lnTo>
                    <a:lnTo>
                      <a:pt x="615" y="69"/>
                    </a:lnTo>
                    <a:lnTo>
                      <a:pt x="615" y="67"/>
                    </a:lnTo>
                    <a:lnTo>
                      <a:pt x="614" y="66"/>
                    </a:lnTo>
                    <a:lnTo>
                      <a:pt x="614" y="66"/>
                    </a:lnTo>
                    <a:lnTo>
                      <a:pt x="614" y="66"/>
                    </a:lnTo>
                    <a:lnTo>
                      <a:pt x="615" y="66"/>
                    </a:lnTo>
                    <a:lnTo>
                      <a:pt x="615" y="64"/>
                    </a:lnTo>
                    <a:lnTo>
                      <a:pt x="614" y="64"/>
                    </a:lnTo>
                    <a:lnTo>
                      <a:pt x="614" y="63"/>
                    </a:lnTo>
                    <a:lnTo>
                      <a:pt x="614" y="63"/>
                    </a:lnTo>
                    <a:lnTo>
                      <a:pt x="615" y="63"/>
                    </a:lnTo>
                    <a:lnTo>
                      <a:pt x="617" y="63"/>
                    </a:lnTo>
                    <a:lnTo>
                      <a:pt x="618" y="64"/>
                    </a:lnTo>
                    <a:lnTo>
                      <a:pt x="620" y="66"/>
                    </a:lnTo>
                    <a:lnTo>
                      <a:pt x="621" y="66"/>
                    </a:lnTo>
                    <a:lnTo>
                      <a:pt x="620" y="64"/>
                    </a:lnTo>
                    <a:lnTo>
                      <a:pt x="618" y="61"/>
                    </a:lnTo>
                    <a:lnTo>
                      <a:pt x="618" y="60"/>
                    </a:lnTo>
                    <a:lnTo>
                      <a:pt x="618" y="60"/>
                    </a:lnTo>
                    <a:lnTo>
                      <a:pt x="618" y="58"/>
                    </a:lnTo>
                    <a:lnTo>
                      <a:pt x="618" y="58"/>
                    </a:lnTo>
                    <a:lnTo>
                      <a:pt x="620" y="56"/>
                    </a:lnTo>
                    <a:lnTo>
                      <a:pt x="621" y="56"/>
                    </a:lnTo>
                    <a:lnTo>
                      <a:pt x="623" y="55"/>
                    </a:lnTo>
                    <a:lnTo>
                      <a:pt x="625" y="55"/>
                    </a:lnTo>
                    <a:close/>
                    <a:moveTo>
                      <a:pt x="779" y="49"/>
                    </a:moveTo>
                    <a:lnTo>
                      <a:pt x="782" y="49"/>
                    </a:lnTo>
                    <a:lnTo>
                      <a:pt x="784" y="49"/>
                    </a:lnTo>
                    <a:lnTo>
                      <a:pt x="785" y="49"/>
                    </a:lnTo>
                    <a:lnTo>
                      <a:pt x="787" y="49"/>
                    </a:lnTo>
                    <a:lnTo>
                      <a:pt x="787" y="50"/>
                    </a:lnTo>
                    <a:lnTo>
                      <a:pt x="789" y="50"/>
                    </a:lnTo>
                    <a:lnTo>
                      <a:pt x="789" y="52"/>
                    </a:lnTo>
                    <a:lnTo>
                      <a:pt x="787" y="52"/>
                    </a:lnTo>
                    <a:lnTo>
                      <a:pt x="785" y="52"/>
                    </a:lnTo>
                    <a:lnTo>
                      <a:pt x="784" y="52"/>
                    </a:lnTo>
                    <a:lnTo>
                      <a:pt x="781" y="52"/>
                    </a:lnTo>
                    <a:lnTo>
                      <a:pt x="781" y="52"/>
                    </a:lnTo>
                    <a:lnTo>
                      <a:pt x="778" y="52"/>
                    </a:lnTo>
                    <a:lnTo>
                      <a:pt x="778" y="50"/>
                    </a:lnTo>
                    <a:lnTo>
                      <a:pt x="776" y="50"/>
                    </a:lnTo>
                    <a:lnTo>
                      <a:pt x="776" y="49"/>
                    </a:lnTo>
                    <a:lnTo>
                      <a:pt x="779" y="49"/>
                    </a:lnTo>
                    <a:lnTo>
                      <a:pt x="779" y="49"/>
                    </a:lnTo>
                    <a:close/>
                    <a:moveTo>
                      <a:pt x="584" y="34"/>
                    </a:moveTo>
                    <a:lnTo>
                      <a:pt x="585" y="34"/>
                    </a:lnTo>
                    <a:lnTo>
                      <a:pt x="587" y="34"/>
                    </a:lnTo>
                    <a:lnTo>
                      <a:pt x="590" y="36"/>
                    </a:lnTo>
                    <a:lnTo>
                      <a:pt x="588" y="36"/>
                    </a:lnTo>
                    <a:lnTo>
                      <a:pt x="588" y="37"/>
                    </a:lnTo>
                    <a:lnTo>
                      <a:pt x="588" y="39"/>
                    </a:lnTo>
                    <a:lnTo>
                      <a:pt x="588" y="39"/>
                    </a:lnTo>
                    <a:lnTo>
                      <a:pt x="588" y="39"/>
                    </a:lnTo>
                    <a:lnTo>
                      <a:pt x="585" y="37"/>
                    </a:lnTo>
                    <a:lnTo>
                      <a:pt x="584" y="37"/>
                    </a:lnTo>
                    <a:lnTo>
                      <a:pt x="584" y="37"/>
                    </a:lnTo>
                    <a:lnTo>
                      <a:pt x="584" y="36"/>
                    </a:lnTo>
                    <a:lnTo>
                      <a:pt x="584" y="34"/>
                    </a:lnTo>
                    <a:lnTo>
                      <a:pt x="584" y="34"/>
                    </a:lnTo>
                    <a:close/>
                    <a:moveTo>
                      <a:pt x="670" y="0"/>
                    </a:moveTo>
                    <a:lnTo>
                      <a:pt x="672" y="0"/>
                    </a:lnTo>
                    <a:lnTo>
                      <a:pt x="674" y="1"/>
                    </a:lnTo>
                    <a:lnTo>
                      <a:pt x="674" y="3"/>
                    </a:lnTo>
                    <a:lnTo>
                      <a:pt x="675" y="4"/>
                    </a:lnTo>
                    <a:lnTo>
                      <a:pt x="677" y="6"/>
                    </a:lnTo>
                    <a:lnTo>
                      <a:pt x="678" y="4"/>
                    </a:lnTo>
                    <a:lnTo>
                      <a:pt x="683" y="4"/>
                    </a:lnTo>
                    <a:lnTo>
                      <a:pt x="683" y="6"/>
                    </a:lnTo>
                    <a:lnTo>
                      <a:pt x="683" y="6"/>
                    </a:lnTo>
                    <a:lnTo>
                      <a:pt x="683" y="8"/>
                    </a:lnTo>
                    <a:lnTo>
                      <a:pt x="683" y="9"/>
                    </a:lnTo>
                    <a:lnTo>
                      <a:pt x="686" y="11"/>
                    </a:lnTo>
                    <a:lnTo>
                      <a:pt x="688" y="12"/>
                    </a:lnTo>
                    <a:lnTo>
                      <a:pt x="691" y="14"/>
                    </a:lnTo>
                    <a:lnTo>
                      <a:pt x="694" y="17"/>
                    </a:lnTo>
                    <a:lnTo>
                      <a:pt x="694" y="17"/>
                    </a:lnTo>
                    <a:lnTo>
                      <a:pt x="696" y="19"/>
                    </a:lnTo>
                    <a:lnTo>
                      <a:pt x="696" y="22"/>
                    </a:lnTo>
                    <a:lnTo>
                      <a:pt x="696" y="23"/>
                    </a:lnTo>
                    <a:lnTo>
                      <a:pt x="696" y="28"/>
                    </a:lnTo>
                    <a:lnTo>
                      <a:pt x="696" y="28"/>
                    </a:lnTo>
                    <a:lnTo>
                      <a:pt x="694" y="30"/>
                    </a:lnTo>
                    <a:lnTo>
                      <a:pt x="696" y="30"/>
                    </a:lnTo>
                    <a:lnTo>
                      <a:pt x="697" y="31"/>
                    </a:lnTo>
                    <a:lnTo>
                      <a:pt x="699" y="33"/>
                    </a:lnTo>
                    <a:lnTo>
                      <a:pt x="700" y="34"/>
                    </a:lnTo>
                    <a:lnTo>
                      <a:pt x="703" y="34"/>
                    </a:lnTo>
                    <a:lnTo>
                      <a:pt x="703" y="36"/>
                    </a:lnTo>
                    <a:lnTo>
                      <a:pt x="703" y="36"/>
                    </a:lnTo>
                    <a:lnTo>
                      <a:pt x="705" y="39"/>
                    </a:lnTo>
                    <a:lnTo>
                      <a:pt x="708" y="42"/>
                    </a:lnTo>
                    <a:lnTo>
                      <a:pt x="708" y="42"/>
                    </a:lnTo>
                    <a:lnTo>
                      <a:pt x="708" y="44"/>
                    </a:lnTo>
                    <a:lnTo>
                      <a:pt x="708" y="44"/>
                    </a:lnTo>
                    <a:lnTo>
                      <a:pt x="710" y="44"/>
                    </a:lnTo>
                    <a:lnTo>
                      <a:pt x="710" y="44"/>
                    </a:lnTo>
                    <a:lnTo>
                      <a:pt x="711" y="44"/>
                    </a:lnTo>
                    <a:lnTo>
                      <a:pt x="711" y="42"/>
                    </a:lnTo>
                    <a:lnTo>
                      <a:pt x="713" y="44"/>
                    </a:lnTo>
                    <a:lnTo>
                      <a:pt x="713" y="44"/>
                    </a:lnTo>
                    <a:lnTo>
                      <a:pt x="715" y="45"/>
                    </a:lnTo>
                    <a:lnTo>
                      <a:pt x="715" y="47"/>
                    </a:lnTo>
                    <a:lnTo>
                      <a:pt x="715" y="47"/>
                    </a:lnTo>
                    <a:lnTo>
                      <a:pt x="715" y="49"/>
                    </a:lnTo>
                    <a:lnTo>
                      <a:pt x="711" y="49"/>
                    </a:lnTo>
                    <a:lnTo>
                      <a:pt x="708" y="49"/>
                    </a:lnTo>
                    <a:lnTo>
                      <a:pt x="707" y="47"/>
                    </a:lnTo>
                    <a:lnTo>
                      <a:pt x="705" y="47"/>
                    </a:lnTo>
                    <a:lnTo>
                      <a:pt x="705" y="45"/>
                    </a:lnTo>
                    <a:lnTo>
                      <a:pt x="703" y="45"/>
                    </a:lnTo>
                    <a:lnTo>
                      <a:pt x="703" y="47"/>
                    </a:lnTo>
                    <a:lnTo>
                      <a:pt x="702" y="49"/>
                    </a:lnTo>
                    <a:lnTo>
                      <a:pt x="702" y="49"/>
                    </a:lnTo>
                    <a:lnTo>
                      <a:pt x="702" y="50"/>
                    </a:lnTo>
                    <a:lnTo>
                      <a:pt x="707" y="50"/>
                    </a:lnTo>
                    <a:lnTo>
                      <a:pt x="708" y="50"/>
                    </a:lnTo>
                    <a:lnTo>
                      <a:pt x="710" y="50"/>
                    </a:lnTo>
                    <a:lnTo>
                      <a:pt x="708" y="52"/>
                    </a:lnTo>
                    <a:lnTo>
                      <a:pt x="705" y="55"/>
                    </a:lnTo>
                    <a:lnTo>
                      <a:pt x="697" y="60"/>
                    </a:lnTo>
                    <a:lnTo>
                      <a:pt x="696" y="60"/>
                    </a:lnTo>
                    <a:lnTo>
                      <a:pt x="697" y="61"/>
                    </a:lnTo>
                    <a:lnTo>
                      <a:pt x="697" y="61"/>
                    </a:lnTo>
                    <a:lnTo>
                      <a:pt x="699" y="61"/>
                    </a:lnTo>
                    <a:lnTo>
                      <a:pt x="702" y="60"/>
                    </a:lnTo>
                    <a:lnTo>
                      <a:pt x="705" y="60"/>
                    </a:lnTo>
                    <a:lnTo>
                      <a:pt x="705" y="61"/>
                    </a:lnTo>
                    <a:lnTo>
                      <a:pt x="705" y="61"/>
                    </a:lnTo>
                    <a:lnTo>
                      <a:pt x="705" y="63"/>
                    </a:lnTo>
                    <a:lnTo>
                      <a:pt x="710" y="64"/>
                    </a:lnTo>
                    <a:lnTo>
                      <a:pt x="713" y="63"/>
                    </a:lnTo>
                    <a:lnTo>
                      <a:pt x="716" y="61"/>
                    </a:lnTo>
                    <a:lnTo>
                      <a:pt x="718" y="61"/>
                    </a:lnTo>
                    <a:lnTo>
                      <a:pt x="721" y="61"/>
                    </a:lnTo>
                    <a:lnTo>
                      <a:pt x="721" y="61"/>
                    </a:lnTo>
                    <a:lnTo>
                      <a:pt x="721" y="61"/>
                    </a:lnTo>
                    <a:lnTo>
                      <a:pt x="719" y="63"/>
                    </a:lnTo>
                    <a:lnTo>
                      <a:pt x="718" y="64"/>
                    </a:lnTo>
                    <a:lnTo>
                      <a:pt x="718" y="64"/>
                    </a:lnTo>
                    <a:lnTo>
                      <a:pt x="719" y="63"/>
                    </a:lnTo>
                    <a:lnTo>
                      <a:pt x="724" y="64"/>
                    </a:lnTo>
                    <a:lnTo>
                      <a:pt x="727" y="64"/>
                    </a:lnTo>
                    <a:lnTo>
                      <a:pt x="729" y="64"/>
                    </a:lnTo>
                    <a:lnTo>
                      <a:pt x="730" y="64"/>
                    </a:lnTo>
                    <a:lnTo>
                      <a:pt x="732" y="66"/>
                    </a:lnTo>
                    <a:lnTo>
                      <a:pt x="732" y="66"/>
                    </a:lnTo>
                    <a:lnTo>
                      <a:pt x="730" y="66"/>
                    </a:lnTo>
                    <a:lnTo>
                      <a:pt x="729" y="66"/>
                    </a:lnTo>
                    <a:lnTo>
                      <a:pt x="727" y="66"/>
                    </a:lnTo>
                    <a:lnTo>
                      <a:pt x="727" y="67"/>
                    </a:lnTo>
                    <a:lnTo>
                      <a:pt x="726" y="69"/>
                    </a:lnTo>
                    <a:lnTo>
                      <a:pt x="726" y="71"/>
                    </a:lnTo>
                    <a:lnTo>
                      <a:pt x="726" y="71"/>
                    </a:lnTo>
                    <a:lnTo>
                      <a:pt x="722" y="71"/>
                    </a:lnTo>
                    <a:lnTo>
                      <a:pt x="722" y="71"/>
                    </a:lnTo>
                    <a:lnTo>
                      <a:pt x="722" y="69"/>
                    </a:lnTo>
                    <a:lnTo>
                      <a:pt x="722" y="69"/>
                    </a:lnTo>
                    <a:lnTo>
                      <a:pt x="721" y="69"/>
                    </a:lnTo>
                    <a:lnTo>
                      <a:pt x="721" y="69"/>
                    </a:lnTo>
                    <a:lnTo>
                      <a:pt x="719" y="71"/>
                    </a:lnTo>
                    <a:lnTo>
                      <a:pt x="727" y="75"/>
                    </a:lnTo>
                    <a:lnTo>
                      <a:pt x="729" y="78"/>
                    </a:lnTo>
                    <a:lnTo>
                      <a:pt x="730" y="80"/>
                    </a:lnTo>
                    <a:lnTo>
                      <a:pt x="730" y="80"/>
                    </a:lnTo>
                    <a:lnTo>
                      <a:pt x="730" y="82"/>
                    </a:lnTo>
                    <a:lnTo>
                      <a:pt x="730" y="83"/>
                    </a:lnTo>
                    <a:lnTo>
                      <a:pt x="730" y="85"/>
                    </a:lnTo>
                    <a:lnTo>
                      <a:pt x="730" y="88"/>
                    </a:lnTo>
                    <a:lnTo>
                      <a:pt x="729" y="91"/>
                    </a:lnTo>
                    <a:lnTo>
                      <a:pt x="730" y="91"/>
                    </a:lnTo>
                    <a:lnTo>
                      <a:pt x="732" y="93"/>
                    </a:lnTo>
                    <a:lnTo>
                      <a:pt x="732" y="94"/>
                    </a:lnTo>
                    <a:lnTo>
                      <a:pt x="733" y="94"/>
                    </a:lnTo>
                    <a:lnTo>
                      <a:pt x="733" y="96"/>
                    </a:lnTo>
                    <a:lnTo>
                      <a:pt x="733" y="96"/>
                    </a:lnTo>
                    <a:lnTo>
                      <a:pt x="735" y="96"/>
                    </a:lnTo>
                    <a:lnTo>
                      <a:pt x="735" y="96"/>
                    </a:lnTo>
                    <a:lnTo>
                      <a:pt x="735" y="94"/>
                    </a:lnTo>
                    <a:lnTo>
                      <a:pt x="737" y="94"/>
                    </a:lnTo>
                    <a:lnTo>
                      <a:pt x="738" y="93"/>
                    </a:lnTo>
                    <a:lnTo>
                      <a:pt x="740" y="89"/>
                    </a:lnTo>
                    <a:lnTo>
                      <a:pt x="740" y="89"/>
                    </a:lnTo>
                    <a:lnTo>
                      <a:pt x="740" y="88"/>
                    </a:lnTo>
                    <a:lnTo>
                      <a:pt x="740" y="86"/>
                    </a:lnTo>
                    <a:lnTo>
                      <a:pt x="741" y="85"/>
                    </a:lnTo>
                    <a:lnTo>
                      <a:pt x="741" y="82"/>
                    </a:lnTo>
                    <a:lnTo>
                      <a:pt x="741" y="78"/>
                    </a:lnTo>
                    <a:lnTo>
                      <a:pt x="743" y="77"/>
                    </a:lnTo>
                    <a:lnTo>
                      <a:pt x="744" y="75"/>
                    </a:lnTo>
                    <a:lnTo>
                      <a:pt x="748" y="72"/>
                    </a:lnTo>
                    <a:lnTo>
                      <a:pt x="748" y="71"/>
                    </a:lnTo>
                    <a:lnTo>
                      <a:pt x="749" y="71"/>
                    </a:lnTo>
                    <a:lnTo>
                      <a:pt x="751" y="71"/>
                    </a:lnTo>
                    <a:lnTo>
                      <a:pt x="752" y="72"/>
                    </a:lnTo>
                    <a:lnTo>
                      <a:pt x="756" y="74"/>
                    </a:lnTo>
                    <a:lnTo>
                      <a:pt x="757" y="75"/>
                    </a:lnTo>
                    <a:lnTo>
                      <a:pt x="762" y="78"/>
                    </a:lnTo>
                    <a:lnTo>
                      <a:pt x="763" y="80"/>
                    </a:lnTo>
                    <a:lnTo>
                      <a:pt x="767" y="82"/>
                    </a:lnTo>
                    <a:lnTo>
                      <a:pt x="767" y="85"/>
                    </a:lnTo>
                    <a:lnTo>
                      <a:pt x="768" y="88"/>
                    </a:lnTo>
                    <a:lnTo>
                      <a:pt x="768" y="91"/>
                    </a:lnTo>
                    <a:lnTo>
                      <a:pt x="770" y="91"/>
                    </a:lnTo>
                    <a:lnTo>
                      <a:pt x="770" y="93"/>
                    </a:lnTo>
                    <a:lnTo>
                      <a:pt x="770" y="94"/>
                    </a:lnTo>
                    <a:lnTo>
                      <a:pt x="770" y="94"/>
                    </a:lnTo>
                    <a:lnTo>
                      <a:pt x="768" y="96"/>
                    </a:lnTo>
                    <a:lnTo>
                      <a:pt x="768" y="96"/>
                    </a:lnTo>
                    <a:lnTo>
                      <a:pt x="767" y="96"/>
                    </a:lnTo>
                    <a:lnTo>
                      <a:pt x="765" y="96"/>
                    </a:lnTo>
                    <a:lnTo>
                      <a:pt x="765" y="96"/>
                    </a:lnTo>
                    <a:lnTo>
                      <a:pt x="763" y="94"/>
                    </a:lnTo>
                    <a:lnTo>
                      <a:pt x="763" y="94"/>
                    </a:lnTo>
                    <a:lnTo>
                      <a:pt x="762" y="96"/>
                    </a:lnTo>
                    <a:lnTo>
                      <a:pt x="762" y="96"/>
                    </a:lnTo>
                    <a:lnTo>
                      <a:pt x="762" y="99"/>
                    </a:lnTo>
                    <a:lnTo>
                      <a:pt x="762" y="102"/>
                    </a:lnTo>
                    <a:lnTo>
                      <a:pt x="762" y="104"/>
                    </a:lnTo>
                    <a:lnTo>
                      <a:pt x="763" y="108"/>
                    </a:lnTo>
                    <a:lnTo>
                      <a:pt x="767" y="112"/>
                    </a:lnTo>
                    <a:lnTo>
                      <a:pt x="774" y="118"/>
                    </a:lnTo>
                    <a:lnTo>
                      <a:pt x="774" y="119"/>
                    </a:lnTo>
                    <a:lnTo>
                      <a:pt x="774" y="123"/>
                    </a:lnTo>
                    <a:lnTo>
                      <a:pt x="776" y="123"/>
                    </a:lnTo>
                    <a:lnTo>
                      <a:pt x="776" y="123"/>
                    </a:lnTo>
                    <a:lnTo>
                      <a:pt x="776" y="123"/>
                    </a:lnTo>
                    <a:lnTo>
                      <a:pt x="778" y="123"/>
                    </a:lnTo>
                    <a:lnTo>
                      <a:pt x="779" y="121"/>
                    </a:lnTo>
                    <a:lnTo>
                      <a:pt x="782" y="118"/>
                    </a:lnTo>
                    <a:lnTo>
                      <a:pt x="784" y="118"/>
                    </a:lnTo>
                    <a:lnTo>
                      <a:pt x="785" y="118"/>
                    </a:lnTo>
                    <a:lnTo>
                      <a:pt x="785" y="116"/>
                    </a:lnTo>
                    <a:lnTo>
                      <a:pt x="787" y="116"/>
                    </a:lnTo>
                    <a:lnTo>
                      <a:pt x="787" y="115"/>
                    </a:lnTo>
                    <a:lnTo>
                      <a:pt x="787" y="115"/>
                    </a:lnTo>
                    <a:lnTo>
                      <a:pt x="789" y="112"/>
                    </a:lnTo>
                    <a:lnTo>
                      <a:pt x="789" y="110"/>
                    </a:lnTo>
                    <a:lnTo>
                      <a:pt x="790" y="107"/>
                    </a:lnTo>
                    <a:lnTo>
                      <a:pt x="790" y="107"/>
                    </a:lnTo>
                    <a:lnTo>
                      <a:pt x="797" y="102"/>
                    </a:lnTo>
                    <a:lnTo>
                      <a:pt x="797" y="100"/>
                    </a:lnTo>
                    <a:lnTo>
                      <a:pt x="798" y="94"/>
                    </a:lnTo>
                    <a:lnTo>
                      <a:pt x="800" y="91"/>
                    </a:lnTo>
                    <a:lnTo>
                      <a:pt x="800" y="89"/>
                    </a:lnTo>
                    <a:lnTo>
                      <a:pt x="800" y="88"/>
                    </a:lnTo>
                    <a:lnTo>
                      <a:pt x="800" y="86"/>
                    </a:lnTo>
                    <a:lnTo>
                      <a:pt x="800" y="86"/>
                    </a:lnTo>
                    <a:lnTo>
                      <a:pt x="801" y="85"/>
                    </a:lnTo>
                    <a:lnTo>
                      <a:pt x="801" y="85"/>
                    </a:lnTo>
                    <a:lnTo>
                      <a:pt x="803" y="83"/>
                    </a:lnTo>
                    <a:lnTo>
                      <a:pt x="803" y="83"/>
                    </a:lnTo>
                    <a:lnTo>
                      <a:pt x="804" y="83"/>
                    </a:lnTo>
                    <a:lnTo>
                      <a:pt x="804" y="83"/>
                    </a:lnTo>
                    <a:lnTo>
                      <a:pt x="806" y="83"/>
                    </a:lnTo>
                    <a:lnTo>
                      <a:pt x="812" y="83"/>
                    </a:lnTo>
                    <a:lnTo>
                      <a:pt x="812" y="83"/>
                    </a:lnTo>
                    <a:lnTo>
                      <a:pt x="809" y="82"/>
                    </a:lnTo>
                    <a:lnTo>
                      <a:pt x="809" y="80"/>
                    </a:lnTo>
                    <a:lnTo>
                      <a:pt x="809" y="80"/>
                    </a:lnTo>
                    <a:lnTo>
                      <a:pt x="809" y="78"/>
                    </a:lnTo>
                    <a:lnTo>
                      <a:pt x="811" y="78"/>
                    </a:lnTo>
                    <a:lnTo>
                      <a:pt x="812" y="77"/>
                    </a:lnTo>
                    <a:lnTo>
                      <a:pt x="812" y="77"/>
                    </a:lnTo>
                    <a:lnTo>
                      <a:pt x="812" y="75"/>
                    </a:lnTo>
                    <a:lnTo>
                      <a:pt x="812" y="75"/>
                    </a:lnTo>
                    <a:lnTo>
                      <a:pt x="809" y="74"/>
                    </a:lnTo>
                    <a:lnTo>
                      <a:pt x="806" y="74"/>
                    </a:lnTo>
                    <a:lnTo>
                      <a:pt x="806" y="72"/>
                    </a:lnTo>
                    <a:lnTo>
                      <a:pt x="804" y="72"/>
                    </a:lnTo>
                    <a:lnTo>
                      <a:pt x="804" y="69"/>
                    </a:lnTo>
                    <a:lnTo>
                      <a:pt x="804" y="69"/>
                    </a:lnTo>
                    <a:lnTo>
                      <a:pt x="804" y="67"/>
                    </a:lnTo>
                    <a:lnTo>
                      <a:pt x="804" y="66"/>
                    </a:lnTo>
                    <a:lnTo>
                      <a:pt x="804" y="66"/>
                    </a:lnTo>
                    <a:lnTo>
                      <a:pt x="804" y="64"/>
                    </a:lnTo>
                    <a:lnTo>
                      <a:pt x="804" y="64"/>
                    </a:lnTo>
                    <a:lnTo>
                      <a:pt x="804" y="63"/>
                    </a:lnTo>
                    <a:lnTo>
                      <a:pt x="804" y="63"/>
                    </a:lnTo>
                    <a:lnTo>
                      <a:pt x="803" y="61"/>
                    </a:lnTo>
                    <a:lnTo>
                      <a:pt x="803" y="61"/>
                    </a:lnTo>
                    <a:lnTo>
                      <a:pt x="803" y="58"/>
                    </a:lnTo>
                    <a:lnTo>
                      <a:pt x="803" y="58"/>
                    </a:lnTo>
                    <a:lnTo>
                      <a:pt x="803" y="56"/>
                    </a:lnTo>
                    <a:lnTo>
                      <a:pt x="803" y="56"/>
                    </a:lnTo>
                    <a:lnTo>
                      <a:pt x="803" y="56"/>
                    </a:lnTo>
                    <a:lnTo>
                      <a:pt x="804" y="55"/>
                    </a:lnTo>
                    <a:lnTo>
                      <a:pt x="806" y="56"/>
                    </a:lnTo>
                    <a:lnTo>
                      <a:pt x="808" y="56"/>
                    </a:lnTo>
                    <a:lnTo>
                      <a:pt x="809" y="56"/>
                    </a:lnTo>
                    <a:lnTo>
                      <a:pt x="812" y="56"/>
                    </a:lnTo>
                    <a:lnTo>
                      <a:pt x="815" y="55"/>
                    </a:lnTo>
                    <a:lnTo>
                      <a:pt x="820" y="56"/>
                    </a:lnTo>
                    <a:lnTo>
                      <a:pt x="820" y="56"/>
                    </a:lnTo>
                    <a:lnTo>
                      <a:pt x="825" y="58"/>
                    </a:lnTo>
                    <a:lnTo>
                      <a:pt x="830" y="60"/>
                    </a:lnTo>
                    <a:lnTo>
                      <a:pt x="831" y="60"/>
                    </a:lnTo>
                    <a:lnTo>
                      <a:pt x="839" y="60"/>
                    </a:lnTo>
                    <a:lnTo>
                      <a:pt x="842" y="60"/>
                    </a:lnTo>
                    <a:lnTo>
                      <a:pt x="844" y="60"/>
                    </a:lnTo>
                    <a:lnTo>
                      <a:pt x="849" y="61"/>
                    </a:lnTo>
                    <a:lnTo>
                      <a:pt x="847" y="63"/>
                    </a:lnTo>
                    <a:lnTo>
                      <a:pt x="847" y="64"/>
                    </a:lnTo>
                    <a:lnTo>
                      <a:pt x="844" y="64"/>
                    </a:lnTo>
                    <a:lnTo>
                      <a:pt x="842" y="64"/>
                    </a:lnTo>
                    <a:lnTo>
                      <a:pt x="844" y="66"/>
                    </a:lnTo>
                    <a:lnTo>
                      <a:pt x="849" y="67"/>
                    </a:lnTo>
                    <a:lnTo>
                      <a:pt x="850" y="69"/>
                    </a:lnTo>
                    <a:lnTo>
                      <a:pt x="850" y="69"/>
                    </a:lnTo>
                    <a:lnTo>
                      <a:pt x="850" y="71"/>
                    </a:lnTo>
                    <a:lnTo>
                      <a:pt x="850" y="71"/>
                    </a:lnTo>
                    <a:lnTo>
                      <a:pt x="852" y="71"/>
                    </a:lnTo>
                    <a:lnTo>
                      <a:pt x="853" y="71"/>
                    </a:lnTo>
                    <a:lnTo>
                      <a:pt x="858" y="71"/>
                    </a:lnTo>
                    <a:lnTo>
                      <a:pt x="861" y="72"/>
                    </a:lnTo>
                    <a:lnTo>
                      <a:pt x="863" y="72"/>
                    </a:lnTo>
                    <a:lnTo>
                      <a:pt x="863" y="74"/>
                    </a:lnTo>
                    <a:lnTo>
                      <a:pt x="863" y="74"/>
                    </a:lnTo>
                    <a:lnTo>
                      <a:pt x="860" y="77"/>
                    </a:lnTo>
                    <a:lnTo>
                      <a:pt x="856" y="78"/>
                    </a:lnTo>
                    <a:lnTo>
                      <a:pt x="853" y="80"/>
                    </a:lnTo>
                    <a:lnTo>
                      <a:pt x="853" y="80"/>
                    </a:lnTo>
                    <a:lnTo>
                      <a:pt x="858" y="80"/>
                    </a:lnTo>
                    <a:lnTo>
                      <a:pt x="861" y="80"/>
                    </a:lnTo>
                    <a:lnTo>
                      <a:pt x="863" y="82"/>
                    </a:lnTo>
                    <a:lnTo>
                      <a:pt x="863" y="82"/>
                    </a:lnTo>
                    <a:lnTo>
                      <a:pt x="864" y="83"/>
                    </a:lnTo>
                    <a:lnTo>
                      <a:pt x="864" y="83"/>
                    </a:lnTo>
                    <a:lnTo>
                      <a:pt x="864" y="85"/>
                    </a:lnTo>
                    <a:lnTo>
                      <a:pt x="864" y="86"/>
                    </a:lnTo>
                    <a:lnTo>
                      <a:pt x="860" y="88"/>
                    </a:lnTo>
                    <a:lnTo>
                      <a:pt x="858" y="89"/>
                    </a:lnTo>
                    <a:lnTo>
                      <a:pt x="856" y="89"/>
                    </a:lnTo>
                    <a:lnTo>
                      <a:pt x="855" y="91"/>
                    </a:lnTo>
                    <a:lnTo>
                      <a:pt x="853" y="91"/>
                    </a:lnTo>
                    <a:lnTo>
                      <a:pt x="852" y="89"/>
                    </a:lnTo>
                    <a:lnTo>
                      <a:pt x="850" y="89"/>
                    </a:lnTo>
                    <a:lnTo>
                      <a:pt x="847" y="91"/>
                    </a:lnTo>
                    <a:lnTo>
                      <a:pt x="845" y="91"/>
                    </a:lnTo>
                    <a:lnTo>
                      <a:pt x="845" y="91"/>
                    </a:lnTo>
                    <a:lnTo>
                      <a:pt x="845" y="91"/>
                    </a:lnTo>
                    <a:lnTo>
                      <a:pt x="847" y="93"/>
                    </a:lnTo>
                    <a:lnTo>
                      <a:pt x="847" y="94"/>
                    </a:lnTo>
                    <a:lnTo>
                      <a:pt x="847" y="94"/>
                    </a:lnTo>
                    <a:lnTo>
                      <a:pt x="847" y="94"/>
                    </a:lnTo>
                    <a:lnTo>
                      <a:pt x="847" y="96"/>
                    </a:lnTo>
                    <a:lnTo>
                      <a:pt x="847" y="96"/>
                    </a:lnTo>
                    <a:lnTo>
                      <a:pt x="850" y="99"/>
                    </a:lnTo>
                    <a:lnTo>
                      <a:pt x="850" y="99"/>
                    </a:lnTo>
                    <a:lnTo>
                      <a:pt x="852" y="99"/>
                    </a:lnTo>
                    <a:lnTo>
                      <a:pt x="852" y="97"/>
                    </a:lnTo>
                    <a:lnTo>
                      <a:pt x="853" y="97"/>
                    </a:lnTo>
                    <a:lnTo>
                      <a:pt x="853" y="97"/>
                    </a:lnTo>
                    <a:lnTo>
                      <a:pt x="853" y="97"/>
                    </a:lnTo>
                    <a:lnTo>
                      <a:pt x="852" y="100"/>
                    </a:lnTo>
                    <a:lnTo>
                      <a:pt x="852" y="102"/>
                    </a:lnTo>
                    <a:lnTo>
                      <a:pt x="852" y="102"/>
                    </a:lnTo>
                    <a:lnTo>
                      <a:pt x="852" y="104"/>
                    </a:lnTo>
                    <a:lnTo>
                      <a:pt x="853" y="105"/>
                    </a:lnTo>
                    <a:lnTo>
                      <a:pt x="855" y="107"/>
                    </a:lnTo>
                    <a:lnTo>
                      <a:pt x="858" y="110"/>
                    </a:lnTo>
                    <a:lnTo>
                      <a:pt x="861" y="112"/>
                    </a:lnTo>
                    <a:lnTo>
                      <a:pt x="861" y="113"/>
                    </a:lnTo>
                    <a:lnTo>
                      <a:pt x="864" y="115"/>
                    </a:lnTo>
                    <a:lnTo>
                      <a:pt x="864" y="116"/>
                    </a:lnTo>
                    <a:lnTo>
                      <a:pt x="863" y="118"/>
                    </a:lnTo>
                    <a:lnTo>
                      <a:pt x="863" y="123"/>
                    </a:lnTo>
                    <a:lnTo>
                      <a:pt x="861" y="124"/>
                    </a:lnTo>
                    <a:lnTo>
                      <a:pt x="861" y="126"/>
                    </a:lnTo>
                    <a:lnTo>
                      <a:pt x="858" y="127"/>
                    </a:lnTo>
                    <a:lnTo>
                      <a:pt x="858" y="127"/>
                    </a:lnTo>
                    <a:lnTo>
                      <a:pt x="855" y="127"/>
                    </a:lnTo>
                    <a:lnTo>
                      <a:pt x="855" y="127"/>
                    </a:lnTo>
                    <a:lnTo>
                      <a:pt x="853" y="129"/>
                    </a:lnTo>
                    <a:lnTo>
                      <a:pt x="852" y="132"/>
                    </a:lnTo>
                    <a:lnTo>
                      <a:pt x="850" y="132"/>
                    </a:lnTo>
                    <a:lnTo>
                      <a:pt x="850" y="134"/>
                    </a:lnTo>
                    <a:lnTo>
                      <a:pt x="849" y="134"/>
                    </a:lnTo>
                    <a:lnTo>
                      <a:pt x="845" y="137"/>
                    </a:lnTo>
                    <a:lnTo>
                      <a:pt x="844" y="137"/>
                    </a:lnTo>
                    <a:lnTo>
                      <a:pt x="839" y="138"/>
                    </a:lnTo>
                    <a:lnTo>
                      <a:pt x="836" y="141"/>
                    </a:lnTo>
                    <a:lnTo>
                      <a:pt x="834" y="141"/>
                    </a:lnTo>
                    <a:lnTo>
                      <a:pt x="833" y="143"/>
                    </a:lnTo>
                    <a:lnTo>
                      <a:pt x="831" y="143"/>
                    </a:lnTo>
                    <a:lnTo>
                      <a:pt x="830" y="141"/>
                    </a:lnTo>
                    <a:lnTo>
                      <a:pt x="830" y="140"/>
                    </a:lnTo>
                    <a:lnTo>
                      <a:pt x="830" y="140"/>
                    </a:lnTo>
                    <a:lnTo>
                      <a:pt x="828" y="138"/>
                    </a:lnTo>
                    <a:lnTo>
                      <a:pt x="825" y="135"/>
                    </a:lnTo>
                    <a:lnTo>
                      <a:pt x="825" y="134"/>
                    </a:lnTo>
                    <a:lnTo>
                      <a:pt x="823" y="134"/>
                    </a:lnTo>
                    <a:lnTo>
                      <a:pt x="822" y="134"/>
                    </a:lnTo>
                    <a:lnTo>
                      <a:pt x="822" y="134"/>
                    </a:lnTo>
                    <a:lnTo>
                      <a:pt x="820" y="132"/>
                    </a:lnTo>
                    <a:lnTo>
                      <a:pt x="819" y="132"/>
                    </a:lnTo>
                    <a:lnTo>
                      <a:pt x="819" y="132"/>
                    </a:lnTo>
                    <a:lnTo>
                      <a:pt x="820" y="130"/>
                    </a:lnTo>
                    <a:lnTo>
                      <a:pt x="820" y="130"/>
                    </a:lnTo>
                    <a:lnTo>
                      <a:pt x="817" y="129"/>
                    </a:lnTo>
                    <a:lnTo>
                      <a:pt x="817" y="127"/>
                    </a:lnTo>
                    <a:lnTo>
                      <a:pt x="817" y="127"/>
                    </a:lnTo>
                    <a:lnTo>
                      <a:pt x="814" y="127"/>
                    </a:lnTo>
                    <a:lnTo>
                      <a:pt x="812" y="126"/>
                    </a:lnTo>
                    <a:lnTo>
                      <a:pt x="809" y="129"/>
                    </a:lnTo>
                    <a:lnTo>
                      <a:pt x="809" y="129"/>
                    </a:lnTo>
                    <a:lnTo>
                      <a:pt x="809" y="130"/>
                    </a:lnTo>
                    <a:lnTo>
                      <a:pt x="809" y="130"/>
                    </a:lnTo>
                    <a:lnTo>
                      <a:pt x="811" y="130"/>
                    </a:lnTo>
                    <a:lnTo>
                      <a:pt x="811" y="129"/>
                    </a:lnTo>
                    <a:lnTo>
                      <a:pt x="812" y="129"/>
                    </a:lnTo>
                    <a:lnTo>
                      <a:pt x="814" y="129"/>
                    </a:lnTo>
                    <a:lnTo>
                      <a:pt x="815" y="129"/>
                    </a:lnTo>
                    <a:lnTo>
                      <a:pt x="815" y="130"/>
                    </a:lnTo>
                    <a:lnTo>
                      <a:pt x="815" y="130"/>
                    </a:lnTo>
                    <a:lnTo>
                      <a:pt x="820" y="134"/>
                    </a:lnTo>
                    <a:lnTo>
                      <a:pt x="822" y="135"/>
                    </a:lnTo>
                    <a:lnTo>
                      <a:pt x="822" y="135"/>
                    </a:lnTo>
                    <a:lnTo>
                      <a:pt x="822" y="137"/>
                    </a:lnTo>
                    <a:lnTo>
                      <a:pt x="823" y="138"/>
                    </a:lnTo>
                    <a:lnTo>
                      <a:pt x="825" y="141"/>
                    </a:lnTo>
                    <a:lnTo>
                      <a:pt x="826" y="145"/>
                    </a:lnTo>
                    <a:lnTo>
                      <a:pt x="828" y="146"/>
                    </a:lnTo>
                    <a:lnTo>
                      <a:pt x="826" y="146"/>
                    </a:lnTo>
                    <a:lnTo>
                      <a:pt x="826" y="146"/>
                    </a:lnTo>
                    <a:lnTo>
                      <a:pt x="825" y="146"/>
                    </a:lnTo>
                    <a:lnTo>
                      <a:pt x="820" y="145"/>
                    </a:lnTo>
                    <a:lnTo>
                      <a:pt x="820" y="145"/>
                    </a:lnTo>
                    <a:lnTo>
                      <a:pt x="819" y="145"/>
                    </a:lnTo>
                    <a:lnTo>
                      <a:pt x="819" y="146"/>
                    </a:lnTo>
                    <a:lnTo>
                      <a:pt x="817" y="146"/>
                    </a:lnTo>
                    <a:lnTo>
                      <a:pt x="815" y="146"/>
                    </a:lnTo>
                    <a:lnTo>
                      <a:pt x="811" y="145"/>
                    </a:lnTo>
                    <a:lnTo>
                      <a:pt x="809" y="143"/>
                    </a:lnTo>
                    <a:lnTo>
                      <a:pt x="808" y="143"/>
                    </a:lnTo>
                    <a:lnTo>
                      <a:pt x="806" y="140"/>
                    </a:lnTo>
                    <a:lnTo>
                      <a:pt x="803" y="138"/>
                    </a:lnTo>
                    <a:lnTo>
                      <a:pt x="801" y="138"/>
                    </a:lnTo>
                    <a:lnTo>
                      <a:pt x="798" y="138"/>
                    </a:lnTo>
                    <a:lnTo>
                      <a:pt x="795" y="138"/>
                    </a:lnTo>
                    <a:lnTo>
                      <a:pt x="787" y="138"/>
                    </a:lnTo>
                    <a:lnTo>
                      <a:pt x="785" y="138"/>
                    </a:lnTo>
                    <a:lnTo>
                      <a:pt x="785" y="138"/>
                    </a:lnTo>
                    <a:lnTo>
                      <a:pt x="785" y="140"/>
                    </a:lnTo>
                    <a:lnTo>
                      <a:pt x="785" y="140"/>
                    </a:lnTo>
                    <a:lnTo>
                      <a:pt x="785" y="141"/>
                    </a:lnTo>
                    <a:lnTo>
                      <a:pt x="785" y="141"/>
                    </a:lnTo>
                    <a:lnTo>
                      <a:pt x="785" y="143"/>
                    </a:lnTo>
                    <a:lnTo>
                      <a:pt x="787" y="143"/>
                    </a:lnTo>
                    <a:lnTo>
                      <a:pt x="792" y="145"/>
                    </a:lnTo>
                    <a:lnTo>
                      <a:pt x="793" y="146"/>
                    </a:lnTo>
                    <a:lnTo>
                      <a:pt x="795" y="146"/>
                    </a:lnTo>
                    <a:lnTo>
                      <a:pt x="797" y="148"/>
                    </a:lnTo>
                    <a:lnTo>
                      <a:pt x="797" y="148"/>
                    </a:lnTo>
                    <a:lnTo>
                      <a:pt x="795" y="149"/>
                    </a:lnTo>
                    <a:lnTo>
                      <a:pt x="795" y="151"/>
                    </a:lnTo>
                    <a:lnTo>
                      <a:pt x="785" y="159"/>
                    </a:lnTo>
                    <a:lnTo>
                      <a:pt x="782" y="162"/>
                    </a:lnTo>
                    <a:lnTo>
                      <a:pt x="779" y="165"/>
                    </a:lnTo>
                    <a:lnTo>
                      <a:pt x="778" y="167"/>
                    </a:lnTo>
                    <a:lnTo>
                      <a:pt x="778" y="167"/>
                    </a:lnTo>
                    <a:lnTo>
                      <a:pt x="774" y="167"/>
                    </a:lnTo>
                    <a:lnTo>
                      <a:pt x="771" y="167"/>
                    </a:lnTo>
                    <a:lnTo>
                      <a:pt x="767" y="167"/>
                    </a:lnTo>
                    <a:lnTo>
                      <a:pt x="765" y="165"/>
                    </a:lnTo>
                    <a:lnTo>
                      <a:pt x="760" y="162"/>
                    </a:lnTo>
                    <a:lnTo>
                      <a:pt x="759" y="160"/>
                    </a:lnTo>
                    <a:lnTo>
                      <a:pt x="757" y="160"/>
                    </a:lnTo>
                    <a:lnTo>
                      <a:pt x="756" y="159"/>
                    </a:lnTo>
                    <a:lnTo>
                      <a:pt x="756" y="159"/>
                    </a:lnTo>
                    <a:lnTo>
                      <a:pt x="752" y="159"/>
                    </a:lnTo>
                    <a:lnTo>
                      <a:pt x="751" y="157"/>
                    </a:lnTo>
                    <a:lnTo>
                      <a:pt x="746" y="154"/>
                    </a:lnTo>
                    <a:lnTo>
                      <a:pt x="743" y="154"/>
                    </a:lnTo>
                    <a:lnTo>
                      <a:pt x="741" y="152"/>
                    </a:lnTo>
                    <a:lnTo>
                      <a:pt x="740" y="152"/>
                    </a:lnTo>
                    <a:lnTo>
                      <a:pt x="738" y="152"/>
                    </a:lnTo>
                    <a:lnTo>
                      <a:pt x="740" y="154"/>
                    </a:lnTo>
                    <a:lnTo>
                      <a:pt x="740" y="154"/>
                    </a:lnTo>
                    <a:lnTo>
                      <a:pt x="738" y="154"/>
                    </a:lnTo>
                    <a:lnTo>
                      <a:pt x="737" y="154"/>
                    </a:lnTo>
                    <a:lnTo>
                      <a:pt x="733" y="152"/>
                    </a:lnTo>
                    <a:lnTo>
                      <a:pt x="730" y="152"/>
                    </a:lnTo>
                    <a:lnTo>
                      <a:pt x="729" y="152"/>
                    </a:lnTo>
                    <a:lnTo>
                      <a:pt x="726" y="152"/>
                    </a:lnTo>
                    <a:lnTo>
                      <a:pt x="722" y="152"/>
                    </a:lnTo>
                    <a:lnTo>
                      <a:pt x="719" y="152"/>
                    </a:lnTo>
                    <a:lnTo>
                      <a:pt x="718" y="152"/>
                    </a:lnTo>
                    <a:lnTo>
                      <a:pt x="718" y="152"/>
                    </a:lnTo>
                    <a:lnTo>
                      <a:pt x="719" y="154"/>
                    </a:lnTo>
                    <a:lnTo>
                      <a:pt x="722" y="156"/>
                    </a:lnTo>
                    <a:lnTo>
                      <a:pt x="722" y="154"/>
                    </a:lnTo>
                    <a:lnTo>
                      <a:pt x="722" y="154"/>
                    </a:lnTo>
                    <a:lnTo>
                      <a:pt x="724" y="152"/>
                    </a:lnTo>
                    <a:lnTo>
                      <a:pt x="729" y="154"/>
                    </a:lnTo>
                    <a:lnTo>
                      <a:pt x="735" y="156"/>
                    </a:lnTo>
                    <a:lnTo>
                      <a:pt x="737" y="156"/>
                    </a:lnTo>
                    <a:lnTo>
                      <a:pt x="738" y="157"/>
                    </a:lnTo>
                    <a:lnTo>
                      <a:pt x="741" y="157"/>
                    </a:lnTo>
                    <a:lnTo>
                      <a:pt x="743" y="160"/>
                    </a:lnTo>
                    <a:lnTo>
                      <a:pt x="749" y="165"/>
                    </a:lnTo>
                    <a:lnTo>
                      <a:pt x="751" y="165"/>
                    </a:lnTo>
                    <a:lnTo>
                      <a:pt x="752" y="167"/>
                    </a:lnTo>
                    <a:lnTo>
                      <a:pt x="763" y="168"/>
                    </a:lnTo>
                    <a:lnTo>
                      <a:pt x="768" y="168"/>
                    </a:lnTo>
                    <a:lnTo>
                      <a:pt x="776" y="168"/>
                    </a:lnTo>
                    <a:lnTo>
                      <a:pt x="779" y="170"/>
                    </a:lnTo>
                    <a:lnTo>
                      <a:pt x="781" y="170"/>
                    </a:lnTo>
                    <a:lnTo>
                      <a:pt x="781" y="173"/>
                    </a:lnTo>
                    <a:lnTo>
                      <a:pt x="781" y="173"/>
                    </a:lnTo>
                    <a:lnTo>
                      <a:pt x="779" y="176"/>
                    </a:lnTo>
                    <a:lnTo>
                      <a:pt x="778" y="179"/>
                    </a:lnTo>
                    <a:lnTo>
                      <a:pt x="768" y="189"/>
                    </a:lnTo>
                    <a:lnTo>
                      <a:pt x="767" y="192"/>
                    </a:lnTo>
                    <a:lnTo>
                      <a:pt x="767" y="192"/>
                    </a:lnTo>
                    <a:lnTo>
                      <a:pt x="765" y="193"/>
                    </a:lnTo>
                    <a:lnTo>
                      <a:pt x="762" y="197"/>
                    </a:lnTo>
                    <a:lnTo>
                      <a:pt x="757" y="198"/>
                    </a:lnTo>
                    <a:lnTo>
                      <a:pt x="756" y="198"/>
                    </a:lnTo>
                    <a:lnTo>
                      <a:pt x="752" y="198"/>
                    </a:lnTo>
                    <a:lnTo>
                      <a:pt x="751" y="198"/>
                    </a:lnTo>
                    <a:lnTo>
                      <a:pt x="749" y="195"/>
                    </a:lnTo>
                    <a:lnTo>
                      <a:pt x="749" y="195"/>
                    </a:lnTo>
                    <a:lnTo>
                      <a:pt x="751" y="198"/>
                    </a:lnTo>
                    <a:lnTo>
                      <a:pt x="751" y="198"/>
                    </a:lnTo>
                    <a:lnTo>
                      <a:pt x="749" y="198"/>
                    </a:lnTo>
                    <a:lnTo>
                      <a:pt x="746" y="197"/>
                    </a:lnTo>
                    <a:lnTo>
                      <a:pt x="746" y="198"/>
                    </a:lnTo>
                    <a:lnTo>
                      <a:pt x="744" y="198"/>
                    </a:lnTo>
                    <a:lnTo>
                      <a:pt x="744" y="198"/>
                    </a:lnTo>
                    <a:lnTo>
                      <a:pt x="743" y="198"/>
                    </a:lnTo>
                    <a:lnTo>
                      <a:pt x="741" y="197"/>
                    </a:lnTo>
                    <a:lnTo>
                      <a:pt x="741" y="197"/>
                    </a:lnTo>
                    <a:lnTo>
                      <a:pt x="741" y="195"/>
                    </a:lnTo>
                    <a:lnTo>
                      <a:pt x="740" y="193"/>
                    </a:lnTo>
                    <a:lnTo>
                      <a:pt x="737" y="195"/>
                    </a:lnTo>
                    <a:lnTo>
                      <a:pt x="737" y="195"/>
                    </a:lnTo>
                    <a:lnTo>
                      <a:pt x="738" y="197"/>
                    </a:lnTo>
                    <a:lnTo>
                      <a:pt x="738" y="197"/>
                    </a:lnTo>
                    <a:lnTo>
                      <a:pt x="740" y="198"/>
                    </a:lnTo>
                    <a:lnTo>
                      <a:pt x="740" y="200"/>
                    </a:lnTo>
                    <a:lnTo>
                      <a:pt x="738" y="200"/>
                    </a:lnTo>
                    <a:lnTo>
                      <a:pt x="735" y="198"/>
                    </a:lnTo>
                    <a:lnTo>
                      <a:pt x="735" y="198"/>
                    </a:lnTo>
                    <a:lnTo>
                      <a:pt x="737" y="201"/>
                    </a:lnTo>
                    <a:lnTo>
                      <a:pt x="738" y="203"/>
                    </a:lnTo>
                    <a:lnTo>
                      <a:pt x="738" y="203"/>
                    </a:lnTo>
                    <a:lnTo>
                      <a:pt x="735" y="206"/>
                    </a:lnTo>
                    <a:lnTo>
                      <a:pt x="733" y="206"/>
                    </a:lnTo>
                    <a:lnTo>
                      <a:pt x="732" y="208"/>
                    </a:lnTo>
                    <a:lnTo>
                      <a:pt x="732" y="206"/>
                    </a:lnTo>
                    <a:lnTo>
                      <a:pt x="730" y="206"/>
                    </a:lnTo>
                    <a:lnTo>
                      <a:pt x="729" y="206"/>
                    </a:lnTo>
                    <a:lnTo>
                      <a:pt x="729" y="208"/>
                    </a:lnTo>
                    <a:lnTo>
                      <a:pt x="727" y="208"/>
                    </a:lnTo>
                    <a:lnTo>
                      <a:pt x="726" y="208"/>
                    </a:lnTo>
                    <a:lnTo>
                      <a:pt x="724" y="208"/>
                    </a:lnTo>
                    <a:lnTo>
                      <a:pt x="722" y="208"/>
                    </a:lnTo>
                    <a:lnTo>
                      <a:pt x="716" y="204"/>
                    </a:lnTo>
                    <a:lnTo>
                      <a:pt x="713" y="204"/>
                    </a:lnTo>
                    <a:lnTo>
                      <a:pt x="710" y="204"/>
                    </a:lnTo>
                    <a:lnTo>
                      <a:pt x="710" y="203"/>
                    </a:lnTo>
                    <a:lnTo>
                      <a:pt x="710" y="203"/>
                    </a:lnTo>
                    <a:lnTo>
                      <a:pt x="710" y="203"/>
                    </a:lnTo>
                    <a:lnTo>
                      <a:pt x="710" y="203"/>
                    </a:lnTo>
                    <a:lnTo>
                      <a:pt x="710" y="203"/>
                    </a:lnTo>
                    <a:lnTo>
                      <a:pt x="708" y="203"/>
                    </a:lnTo>
                    <a:lnTo>
                      <a:pt x="708" y="203"/>
                    </a:lnTo>
                    <a:lnTo>
                      <a:pt x="707" y="203"/>
                    </a:lnTo>
                    <a:lnTo>
                      <a:pt x="703" y="203"/>
                    </a:lnTo>
                    <a:lnTo>
                      <a:pt x="700" y="203"/>
                    </a:lnTo>
                    <a:lnTo>
                      <a:pt x="694" y="200"/>
                    </a:lnTo>
                    <a:lnTo>
                      <a:pt x="688" y="198"/>
                    </a:lnTo>
                    <a:lnTo>
                      <a:pt x="685" y="195"/>
                    </a:lnTo>
                    <a:lnTo>
                      <a:pt x="686" y="197"/>
                    </a:lnTo>
                    <a:lnTo>
                      <a:pt x="686" y="198"/>
                    </a:lnTo>
                    <a:lnTo>
                      <a:pt x="685" y="198"/>
                    </a:lnTo>
                    <a:lnTo>
                      <a:pt x="685" y="200"/>
                    </a:lnTo>
                    <a:lnTo>
                      <a:pt x="686" y="201"/>
                    </a:lnTo>
                    <a:lnTo>
                      <a:pt x="688" y="201"/>
                    </a:lnTo>
                    <a:lnTo>
                      <a:pt x="691" y="201"/>
                    </a:lnTo>
                    <a:lnTo>
                      <a:pt x="691" y="201"/>
                    </a:lnTo>
                    <a:lnTo>
                      <a:pt x="689" y="201"/>
                    </a:lnTo>
                    <a:lnTo>
                      <a:pt x="689" y="200"/>
                    </a:lnTo>
                    <a:lnTo>
                      <a:pt x="688" y="200"/>
                    </a:lnTo>
                    <a:lnTo>
                      <a:pt x="689" y="200"/>
                    </a:lnTo>
                    <a:lnTo>
                      <a:pt x="691" y="200"/>
                    </a:lnTo>
                    <a:lnTo>
                      <a:pt x="692" y="200"/>
                    </a:lnTo>
                    <a:lnTo>
                      <a:pt x="702" y="204"/>
                    </a:lnTo>
                    <a:lnTo>
                      <a:pt x="703" y="204"/>
                    </a:lnTo>
                    <a:lnTo>
                      <a:pt x="707" y="204"/>
                    </a:lnTo>
                    <a:lnTo>
                      <a:pt x="707" y="206"/>
                    </a:lnTo>
                    <a:lnTo>
                      <a:pt x="705" y="206"/>
                    </a:lnTo>
                    <a:lnTo>
                      <a:pt x="702" y="208"/>
                    </a:lnTo>
                    <a:lnTo>
                      <a:pt x="702" y="209"/>
                    </a:lnTo>
                    <a:lnTo>
                      <a:pt x="705" y="208"/>
                    </a:lnTo>
                    <a:lnTo>
                      <a:pt x="708" y="206"/>
                    </a:lnTo>
                    <a:lnTo>
                      <a:pt x="710" y="206"/>
                    </a:lnTo>
                    <a:lnTo>
                      <a:pt x="711" y="204"/>
                    </a:lnTo>
                    <a:lnTo>
                      <a:pt x="713" y="206"/>
                    </a:lnTo>
                    <a:lnTo>
                      <a:pt x="716" y="208"/>
                    </a:lnTo>
                    <a:lnTo>
                      <a:pt x="719" y="209"/>
                    </a:lnTo>
                    <a:lnTo>
                      <a:pt x="722" y="211"/>
                    </a:lnTo>
                    <a:lnTo>
                      <a:pt x="724" y="211"/>
                    </a:lnTo>
                    <a:lnTo>
                      <a:pt x="727" y="212"/>
                    </a:lnTo>
                    <a:lnTo>
                      <a:pt x="727" y="214"/>
                    </a:lnTo>
                    <a:lnTo>
                      <a:pt x="727" y="219"/>
                    </a:lnTo>
                    <a:lnTo>
                      <a:pt x="727" y="220"/>
                    </a:lnTo>
                    <a:lnTo>
                      <a:pt x="727" y="220"/>
                    </a:lnTo>
                    <a:lnTo>
                      <a:pt x="727" y="222"/>
                    </a:lnTo>
                    <a:lnTo>
                      <a:pt x="726" y="222"/>
                    </a:lnTo>
                    <a:lnTo>
                      <a:pt x="722" y="222"/>
                    </a:lnTo>
                    <a:lnTo>
                      <a:pt x="721" y="223"/>
                    </a:lnTo>
                    <a:lnTo>
                      <a:pt x="718" y="225"/>
                    </a:lnTo>
                    <a:lnTo>
                      <a:pt x="716" y="225"/>
                    </a:lnTo>
                    <a:lnTo>
                      <a:pt x="711" y="225"/>
                    </a:lnTo>
                    <a:lnTo>
                      <a:pt x="708" y="225"/>
                    </a:lnTo>
                    <a:lnTo>
                      <a:pt x="707" y="225"/>
                    </a:lnTo>
                    <a:lnTo>
                      <a:pt x="707" y="225"/>
                    </a:lnTo>
                    <a:lnTo>
                      <a:pt x="707" y="225"/>
                    </a:lnTo>
                    <a:lnTo>
                      <a:pt x="703" y="225"/>
                    </a:lnTo>
                    <a:lnTo>
                      <a:pt x="703" y="225"/>
                    </a:lnTo>
                    <a:lnTo>
                      <a:pt x="703" y="227"/>
                    </a:lnTo>
                    <a:lnTo>
                      <a:pt x="703" y="227"/>
                    </a:lnTo>
                    <a:lnTo>
                      <a:pt x="705" y="228"/>
                    </a:lnTo>
                    <a:lnTo>
                      <a:pt x="705" y="228"/>
                    </a:lnTo>
                    <a:lnTo>
                      <a:pt x="707" y="228"/>
                    </a:lnTo>
                    <a:lnTo>
                      <a:pt x="710" y="230"/>
                    </a:lnTo>
                    <a:lnTo>
                      <a:pt x="710" y="230"/>
                    </a:lnTo>
                    <a:lnTo>
                      <a:pt x="710" y="231"/>
                    </a:lnTo>
                    <a:lnTo>
                      <a:pt x="708" y="231"/>
                    </a:lnTo>
                    <a:lnTo>
                      <a:pt x="708" y="231"/>
                    </a:lnTo>
                    <a:lnTo>
                      <a:pt x="705" y="230"/>
                    </a:lnTo>
                    <a:lnTo>
                      <a:pt x="705" y="230"/>
                    </a:lnTo>
                    <a:lnTo>
                      <a:pt x="703" y="231"/>
                    </a:lnTo>
                    <a:lnTo>
                      <a:pt x="703" y="231"/>
                    </a:lnTo>
                    <a:lnTo>
                      <a:pt x="702" y="231"/>
                    </a:lnTo>
                    <a:lnTo>
                      <a:pt x="700" y="231"/>
                    </a:lnTo>
                    <a:lnTo>
                      <a:pt x="700" y="233"/>
                    </a:lnTo>
                    <a:lnTo>
                      <a:pt x="700" y="233"/>
                    </a:lnTo>
                    <a:lnTo>
                      <a:pt x="699" y="234"/>
                    </a:lnTo>
                    <a:lnTo>
                      <a:pt x="697" y="234"/>
                    </a:lnTo>
                    <a:lnTo>
                      <a:pt x="697" y="236"/>
                    </a:lnTo>
                    <a:lnTo>
                      <a:pt x="699" y="236"/>
                    </a:lnTo>
                    <a:lnTo>
                      <a:pt x="700" y="238"/>
                    </a:lnTo>
                    <a:lnTo>
                      <a:pt x="700" y="239"/>
                    </a:lnTo>
                    <a:lnTo>
                      <a:pt x="702" y="239"/>
                    </a:lnTo>
                    <a:lnTo>
                      <a:pt x="700" y="239"/>
                    </a:lnTo>
                    <a:lnTo>
                      <a:pt x="699" y="239"/>
                    </a:lnTo>
                    <a:lnTo>
                      <a:pt x="699" y="238"/>
                    </a:lnTo>
                    <a:lnTo>
                      <a:pt x="696" y="236"/>
                    </a:lnTo>
                    <a:lnTo>
                      <a:pt x="692" y="236"/>
                    </a:lnTo>
                    <a:lnTo>
                      <a:pt x="691" y="236"/>
                    </a:lnTo>
                    <a:lnTo>
                      <a:pt x="692" y="236"/>
                    </a:lnTo>
                    <a:lnTo>
                      <a:pt x="694" y="238"/>
                    </a:lnTo>
                    <a:lnTo>
                      <a:pt x="696" y="238"/>
                    </a:lnTo>
                    <a:lnTo>
                      <a:pt x="696" y="239"/>
                    </a:lnTo>
                    <a:lnTo>
                      <a:pt x="694" y="241"/>
                    </a:lnTo>
                    <a:lnTo>
                      <a:pt x="694" y="241"/>
                    </a:lnTo>
                    <a:lnTo>
                      <a:pt x="694" y="241"/>
                    </a:lnTo>
                    <a:lnTo>
                      <a:pt x="694" y="242"/>
                    </a:lnTo>
                    <a:lnTo>
                      <a:pt x="694" y="242"/>
                    </a:lnTo>
                    <a:lnTo>
                      <a:pt x="692" y="242"/>
                    </a:lnTo>
                    <a:lnTo>
                      <a:pt x="689" y="242"/>
                    </a:lnTo>
                    <a:lnTo>
                      <a:pt x="689" y="244"/>
                    </a:lnTo>
                    <a:lnTo>
                      <a:pt x="689" y="244"/>
                    </a:lnTo>
                    <a:lnTo>
                      <a:pt x="691" y="244"/>
                    </a:lnTo>
                    <a:lnTo>
                      <a:pt x="689" y="245"/>
                    </a:lnTo>
                    <a:lnTo>
                      <a:pt x="689" y="245"/>
                    </a:lnTo>
                    <a:lnTo>
                      <a:pt x="686" y="245"/>
                    </a:lnTo>
                    <a:lnTo>
                      <a:pt x="686" y="247"/>
                    </a:lnTo>
                    <a:lnTo>
                      <a:pt x="688" y="247"/>
                    </a:lnTo>
                    <a:lnTo>
                      <a:pt x="688" y="247"/>
                    </a:lnTo>
                    <a:lnTo>
                      <a:pt x="689" y="249"/>
                    </a:lnTo>
                    <a:lnTo>
                      <a:pt x="689" y="249"/>
                    </a:lnTo>
                    <a:lnTo>
                      <a:pt x="689" y="250"/>
                    </a:lnTo>
                    <a:lnTo>
                      <a:pt x="688" y="250"/>
                    </a:lnTo>
                    <a:lnTo>
                      <a:pt x="685" y="252"/>
                    </a:lnTo>
                    <a:lnTo>
                      <a:pt x="681" y="255"/>
                    </a:lnTo>
                    <a:lnTo>
                      <a:pt x="681" y="256"/>
                    </a:lnTo>
                    <a:lnTo>
                      <a:pt x="681" y="258"/>
                    </a:lnTo>
                    <a:lnTo>
                      <a:pt x="681" y="258"/>
                    </a:lnTo>
                    <a:lnTo>
                      <a:pt x="681" y="260"/>
                    </a:lnTo>
                    <a:lnTo>
                      <a:pt x="678" y="258"/>
                    </a:lnTo>
                    <a:lnTo>
                      <a:pt x="678" y="260"/>
                    </a:lnTo>
                    <a:lnTo>
                      <a:pt x="680" y="260"/>
                    </a:lnTo>
                    <a:lnTo>
                      <a:pt x="680" y="261"/>
                    </a:lnTo>
                    <a:lnTo>
                      <a:pt x="678" y="263"/>
                    </a:lnTo>
                    <a:lnTo>
                      <a:pt x="678" y="266"/>
                    </a:lnTo>
                    <a:lnTo>
                      <a:pt x="675" y="269"/>
                    </a:lnTo>
                    <a:lnTo>
                      <a:pt x="674" y="272"/>
                    </a:lnTo>
                    <a:lnTo>
                      <a:pt x="672" y="274"/>
                    </a:lnTo>
                    <a:lnTo>
                      <a:pt x="672" y="275"/>
                    </a:lnTo>
                    <a:lnTo>
                      <a:pt x="670" y="275"/>
                    </a:lnTo>
                    <a:lnTo>
                      <a:pt x="669" y="277"/>
                    </a:lnTo>
                    <a:lnTo>
                      <a:pt x="670" y="277"/>
                    </a:lnTo>
                    <a:lnTo>
                      <a:pt x="670" y="277"/>
                    </a:lnTo>
                    <a:lnTo>
                      <a:pt x="670" y="279"/>
                    </a:lnTo>
                    <a:lnTo>
                      <a:pt x="670" y="282"/>
                    </a:lnTo>
                    <a:lnTo>
                      <a:pt x="669" y="285"/>
                    </a:lnTo>
                    <a:lnTo>
                      <a:pt x="669" y="288"/>
                    </a:lnTo>
                    <a:lnTo>
                      <a:pt x="669" y="299"/>
                    </a:lnTo>
                    <a:lnTo>
                      <a:pt x="669" y="304"/>
                    </a:lnTo>
                    <a:lnTo>
                      <a:pt x="669" y="305"/>
                    </a:lnTo>
                    <a:lnTo>
                      <a:pt x="667" y="307"/>
                    </a:lnTo>
                    <a:lnTo>
                      <a:pt x="666" y="307"/>
                    </a:lnTo>
                    <a:lnTo>
                      <a:pt x="667" y="308"/>
                    </a:lnTo>
                    <a:lnTo>
                      <a:pt x="669" y="308"/>
                    </a:lnTo>
                    <a:lnTo>
                      <a:pt x="669" y="310"/>
                    </a:lnTo>
                    <a:lnTo>
                      <a:pt x="669" y="312"/>
                    </a:lnTo>
                    <a:lnTo>
                      <a:pt x="670" y="312"/>
                    </a:lnTo>
                    <a:lnTo>
                      <a:pt x="670" y="312"/>
                    </a:lnTo>
                    <a:lnTo>
                      <a:pt x="672" y="312"/>
                    </a:lnTo>
                    <a:lnTo>
                      <a:pt x="672" y="312"/>
                    </a:lnTo>
                    <a:lnTo>
                      <a:pt x="674" y="315"/>
                    </a:lnTo>
                    <a:lnTo>
                      <a:pt x="675" y="315"/>
                    </a:lnTo>
                    <a:lnTo>
                      <a:pt x="675" y="316"/>
                    </a:lnTo>
                    <a:lnTo>
                      <a:pt x="675" y="323"/>
                    </a:lnTo>
                    <a:lnTo>
                      <a:pt x="675" y="324"/>
                    </a:lnTo>
                    <a:lnTo>
                      <a:pt x="677" y="323"/>
                    </a:lnTo>
                    <a:lnTo>
                      <a:pt x="677" y="316"/>
                    </a:lnTo>
                    <a:lnTo>
                      <a:pt x="678" y="315"/>
                    </a:lnTo>
                    <a:lnTo>
                      <a:pt x="680" y="315"/>
                    </a:lnTo>
                    <a:lnTo>
                      <a:pt x="683" y="313"/>
                    </a:lnTo>
                    <a:lnTo>
                      <a:pt x="688" y="315"/>
                    </a:lnTo>
                    <a:lnTo>
                      <a:pt x="689" y="315"/>
                    </a:lnTo>
                    <a:lnTo>
                      <a:pt x="691" y="315"/>
                    </a:lnTo>
                    <a:lnTo>
                      <a:pt x="692" y="315"/>
                    </a:lnTo>
                    <a:lnTo>
                      <a:pt x="692" y="315"/>
                    </a:lnTo>
                    <a:lnTo>
                      <a:pt x="692" y="318"/>
                    </a:lnTo>
                    <a:lnTo>
                      <a:pt x="692" y="319"/>
                    </a:lnTo>
                    <a:lnTo>
                      <a:pt x="696" y="326"/>
                    </a:lnTo>
                    <a:lnTo>
                      <a:pt x="697" y="329"/>
                    </a:lnTo>
                    <a:lnTo>
                      <a:pt x="699" y="334"/>
                    </a:lnTo>
                    <a:lnTo>
                      <a:pt x="699" y="335"/>
                    </a:lnTo>
                    <a:lnTo>
                      <a:pt x="702" y="342"/>
                    </a:lnTo>
                    <a:lnTo>
                      <a:pt x="702" y="343"/>
                    </a:lnTo>
                    <a:lnTo>
                      <a:pt x="702" y="345"/>
                    </a:lnTo>
                    <a:lnTo>
                      <a:pt x="702" y="345"/>
                    </a:lnTo>
                    <a:lnTo>
                      <a:pt x="702" y="346"/>
                    </a:lnTo>
                    <a:lnTo>
                      <a:pt x="700" y="348"/>
                    </a:lnTo>
                    <a:lnTo>
                      <a:pt x="700" y="349"/>
                    </a:lnTo>
                    <a:lnTo>
                      <a:pt x="699" y="351"/>
                    </a:lnTo>
                    <a:lnTo>
                      <a:pt x="699" y="353"/>
                    </a:lnTo>
                    <a:lnTo>
                      <a:pt x="697" y="353"/>
                    </a:lnTo>
                    <a:lnTo>
                      <a:pt x="697" y="353"/>
                    </a:lnTo>
                    <a:lnTo>
                      <a:pt x="699" y="353"/>
                    </a:lnTo>
                    <a:lnTo>
                      <a:pt x="699" y="351"/>
                    </a:lnTo>
                    <a:lnTo>
                      <a:pt x="702" y="351"/>
                    </a:lnTo>
                    <a:lnTo>
                      <a:pt x="702" y="349"/>
                    </a:lnTo>
                    <a:lnTo>
                      <a:pt x="705" y="349"/>
                    </a:lnTo>
                    <a:lnTo>
                      <a:pt x="705" y="351"/>
                    </a:lnTo>
                    <a:lnTo>
                      <a:pt x="703" y="351"/>
                    </a:lnTo>
                    <a:lnTo>
                      <a:pt x="703" y="351"/>
                    </a:lnTo>
                    <a:lnTo>
                      <a:pt x="705" y="351"/>
                    </a:lnTo>
                    <a:lnTo>
                      <a:pt x="708" y="349"/>
                    </a:lnTo>
                    <a:lnTo>
                      <a:pt x="722" y="346"/>
                    </a:lnTo>
                    <a:lnTo>
                      <a:pt x="724" y="346"/>
                    </a:lnTo>
                    <a:lnTo>
                      <a:pt x="729" y="346"/>
                    </a:lnTo>
                    <a:lnTo>
                      <a:pt x="733" y="348"/>
                    </a:lnTo>
                    <a:lnTo>
                      <a:pt x="737" y="349"/>
                    </a:lnTo>
                    <a:lnTo>
                      <a:pt x="741" y="351"/>
                    </a:lnTo>
                    <a:lnTo>
                      <a:pt x="748" y="353"/>
                    </a:lnTo>
                    <a:lnTo>
                      <a:pt x="749" y="353"/>
                    </a:lnTo>
                    <a:lnTo>
                      <a:pt x="752" y="354"/>
                    </a:lnTo>
                    <a:lnTo>
                      <a:pt x="754" y="354"/>
                    </a:lnTo>
                    <a:lnTo>
                      <a:pt x="757" y="356"/>
                    </a:lnTo>
                    <a:lnTo>
                      <a:pt x="760" y="359"/>
                    </a:lnTo>
                    <a:lnTo>
                      <a:pt x="763" y="360"/>
                    </a:lnTo>
                    <a:lnTo>
                      <a:pt x="765" y="362"/>
                    </a:lnTo>
                    <a:lnTo>
                      <a:pt x="768" y="364"/>
                    </a:lnTo>
                    <a:lnTo>
                      <a:pt x="773" y="370"/>
                    </a:lnTo>
                    <a:lnTo>
                      <a:pt x="774" y="371"/>
                    </a:lnTo>
                    <a:lnTo>
                      <a:pt x="778" y="371"/>
                    </a:lnTo>
                    <a:lnTo>
                      <a:pt x="782" y="373"/>
                    </a:lnTo>
                    <a:lnTo>
                      <a:pt x="790" y="376"/>
                    </a:lnTo>
                    <a:lnTo>
                      <a:pt x="793" y="378"/>
                    </a:lnTo>
                    <a:lnTo>
                      <a:pt x="797" y="378"/>
                    </a:lnTo>
                    <a:lnTo>
                      <a:pt x="798" y="378"/>
                    </a:lnTo>
                    <a:lnTo>
                      <a:pt x="800" y="379"/>
                    </a:lnTo>
                    <a:lnTo>
                      <a:pt x="801" y="381"/>
                    </a:lnTo>
                    <a:lnTo>
                      <a:pt x="803" y="383"/>
                    </a:lnTo>
                    <a:lnTo>
                      <a:pt x="804" y="383"/>
                    </a:lnTo>
                    <a:lnTo>
                      <a:pt x="806" y="384"/>
                    </a:lnTo>
                    <a:lnTo>
                      <a:pt x="808" y="384"/>
                    </a:lnTo>
                    <a:lnTo>
                      <a:pt x="808" y="386"/>
                    </a:lnTo>
                    <a:lnTo>
                      <a:pt x="804" y="390"/>
                    </a:lnTo>
                    <a:lnTo>
                      <a:pt x="804" y="390"/>
                    </a:lnTo>
                    <a:lnTo>
                      <a:pt x="808" y="387"/>
                    </a:lnTo>
                    <a:lnTo>
                      <a:pt x="808" y="386"/>
                    </a:lnTo>
                    <a:lnTo>
                      <a:pt x="809" y="386"/>
                    </a:lnTo>
                    <a:lnTo>
                      <a:pt x="811" y="386"/>
                    </a:lnTo>
                    <a:lnTo>
                      <a:pt x="814" y="386"/>
                    </a:lnTo>
                    <a:lnTo>
                      <a:pt x="817" y="386"/>
                    </a:lnTo>
                    <a:lnTo>
                      <a:pt x="819" y="386"/>
                    </a:lnTo>
                    <a:lnTo>
                      <a:pt x="822" y="386"/>
                    </a:lnTo>
                    <a:lnTo>
                      <a:pt x="823" y="386"/>
                    </a:lnTo>
                    <a:lnTo>
                      <a:pt x="825" y="386"/>
                    </a:lnTo>
                    <a:lnTo>
                      <a:pt x="825" y="386"/>
                    </a:lnTo>
                    <a:lnTo>
                      <a:pt x="826" y="386"/>
                    </a:lnTo>
                    <a:lnTo>
                      <a:pt x="830" y="386"/>
                    </a:lnTo>
                    <a:lnTo>
                      <a:pt x="831" y="386"/>
                    </a:lnTo>
                    <a:lnTo>
                      <a:pt x="836" y="387"/>
                    </a:lnTo>
                    <a:lnTo>
                      <a:pt x="839" y="387"/>
                    </a:lnTo>
                    <a:lnTo>
                      <a:pt x="839" y="387"/>
                    </a:lnTo>
                    <a:lnTo>
                      <a:pt x="841" y="389"/>
                    </a:lnTo>
                    <a:lnTo>
                      <a:pt x="842" y="389"/>
                    </a:lnTo>
                    <a:lnTo>
                      <a:pt x="844" y="389"/>
                    </a:lnTo>
                    <a:lnTo>
                      <a:pt x="845" y="389"/>
                    </a:lnTo>
                    <a:lnTo>
                      <a:pt x="847" y="390"/>
                    </a:lnTo>
                    <a:lnTo>
                      <a:pt x="849" y="392"/>
                    </a:lnTo>
                    <a:lnTo>
                      <a:pt x="850" y="395"/>
                    </a:lnTo>
                    <a:lnTo>
                      <a:pt x="850" y="395"/>
                    </a:lnTo>
                    <a:lnTo>
                      <a:pt x="849" y="401"/>
                    </a:lnTo>
                    <a:lnTo>
                      <a:pt x="847" y="405"/>
                    </a:lnTo>
                    <a:lnTo>
                      <a:pt x="847" y="406"/>
                    </a:lnTo>
                    <a:lnTo>
                      <a:pt x="847" y="408"/>
                    </a:lnTo>
                    <a:lnTo>
                      <a:pt x="850" y="409"/>
                    </a:lnTo>
                    <a:lnTo>
                      <a:pt x="850" y="411"/>
                    </a:lnTo>
                    <a:lnTo>
                      <a:pt x="852" y="414"/>
                    </a:lnTo>
                    <a:lnTo>
                      <a:pt x="852" y="416"/>
                    </a:lnTo>
                    <a:lnTo>
                      <a:pt x="852" y="417"/>
                    </a:lnTo>
                    <a:lnTo>
                      <a:pt x="850" y="419"/>
                    </a:lnTo>
                    <a:lnTo>
                      <a:pt x="850" y="420"/>
                    </a:lnTo>
                    <a:lnTo>
                      <a:pt x="852" y="423"/>
                    </a:lnTo>
                    <a:lnTo>
                      <a:pt x="852" y="427"/>
                    </a:lnTo>
                    <a:lnTo>
                      <a:pt x="850" y="427"/>
                    </a:lnTo>
                    <a:lnTo>
                      <a:pt x="850" y="428"/>
                    </a:lnTo>
                    <a:lnTo>
                      <a:pt x="849" y="430"/>
                    </a:lnTo>
                    <a:lnTo>
                      <a:pt x="849" y="431"/>
                    </a:lnTo>
                    <a:lnTo>
                      <a:pt x="850" y="431"/>
                    </a:lnTo>
                    <a:lnTo>
                      <a:pt x="850" y="433"/>
                    </a:lnTo>
                    <a:lnTo>
                      <a:pt x="852" y="433"/>
                    </a:lnTo>
                    <a:lnTo>
                      <a:pt x="853" y="435"/>
                    </a:lnTo>
                    <a:lnTo>
                      <a:pt x="855" y="438"/>
                    </a:lnTo>
                    <a:lnTo>
                      <a:pt x="856" y="439"/>
                    </a:lnTo>
                    <a:lnTo>
                      <a:pt x="860" y="442"/>
                    </a:lnTo>
                    <a:lnTo>
                      <a:pt x="860" y="444"/>
                    </a:lnTo>
                    <a:lnTo>
                      <a:pt x="860" y="444"/>
                    </a:lnTo>
                    <a:lnTo>
                      <a:pt x="858" y="446"/>
                    </a:lnTo>
                    <a:lnTo>
                      <a:pt x="856" y="446"/>
                    </a:lnTo>
                    <a:lnTo>
                      <a:pt x="856" y="446"/>
                    </a:lnTo>
                    <a:lnTo>
                      <a:pt x="856" y="447"/>
                    </a:lnTo>
                    <a:lnTo>
                      <a:pt x="858" y="446"/>
                    </a:lnTo>
                    <a:lnTo>
                      <a:pt x="860" y="446"/>
                    </a:lnTo>
                    <a:lnTo>
                      <a:pt x="861" y="447"/>
                    </a:lnTo>
                    <a:lnTo>
                      <a:pt x="863" y="447"/>
                    </a:lnTo>
                    <a:lnTo>
                      <a:pt x="864" y="449"/>
                    </a:lnTo>
                    <a:lnTo>
                      <a:pt x="866" y="450"/>
                    </a:lnTo>
                    <a:lnTo>
                      <a:pt x="869" y="452"/>
                    </a:lnTo>
                    <a:lnTo>
                      <a:pt x="872" y="455"/>
                    </a:lnTo>
                    <a:lnTo>
                      <a:pt x="872" y="455"/>
                    </a:lnTo>
                    <a:lnTo>
                      <a:pt x="874" y="457"/>
                    </a:lnTo>
                    <a:lnTo>
                      <a:pt x="875" y="460"/>
                    </a:lnTo>
                    <a:lnTo>
                      <a:pt x="875" y="461"/>
                    </a:lnTo>
                    <a:lnTo>
                      <a:pt x="875" y="463"/>
                    </a:lnTo>
                    <a:lnTo>
                      <a:pt x="875" y="463"/>
                    </a:lnTo>
                    <a:lnTo>
                      <a:pt x="872" y="464"/>
                    </a:lnTo>
                    <a:lnTo>
                      <a:pt x="871" y="468"/>
                    </a:lnTo>
                    <a:lnTo>
                      <a:pt x="871" y="468"/>
                    </a:lnTo>
                    <a:lnTo>
                      <a:pt x="872" y="466"/>
                    </a:lnTo>
                    <a:lnTo>
                      <a:pt x="875" y="464"/>
                    </a:lnTo>
                    <a:lnTo>
                      <a:pt x="877" y="463"/>
                    </a:lnTo>
                    <a:lnTo>
                      <a:pt x="879" y="464"/>
                    </a:lnTo>
                    <a:lnTo>
                      <a:pt x="880" y="464"/>
                    </a:lnTo>
                    <a:lnTo>
                      <a:pt x="883" y="466"/>
                    </a:lnTo>
                    <a:lnTo>
                      <a:pt x="885" y="466"/>
                    </a:lnTo>
                    <a:lnTo>
                      <a:pt x="888" y="469"/>
                    </a:lnTo>
                    <a:lnTo>
                      <a:pt x="890" y="472"/>
                    </a:lnTo>
                    <a:lnTo>
                      <a:pt x="891" y="474"/>
                    </a:lnTo>
                    <a:lnTo>
                      <a:pt x="891" y="472"/>
                    </a:lnTo>
                    <a:lnTo>
                      <a:pt x="890" y="471"/>
                    </a:lnTo>
                    <a:lnTo>
                      <a:pt x="888" y="469"/>
                    </a:lnTo>
                    <a:lnTo>
                      <a:pt x="886" y="468"/>
                    </a:lnTo>
                    <a:lnTo>
                      <a:pt x="886" y="468"/>
                    </a:lnTo>
                    <a:lnTo>
                      <a:pt x="886" y="466"/>
                    </a:lnTo>
                    <a:lnTo>
                      <a:pt x="886" y="464"/>
                    </a:lnTo>
                    <a:lnTo>
                      <a:pt x="886" y="463"/>
                    </a:lnTo>
                    <a:lnTo>
                      <a:pt x="888" y="461"/>
                    </a:lnTo>
                    <a:lnTo>
                      <a:pt x="888" y="461"/>
                    </a:lnTo>
                    <a:lnTo>
                      <a:pt x="890" y="460"/>
                    </a:lnTo>
                    <a:lnTo>
                      <a:pt x="890" y="460"/>
                    </a:lnTo>
                    <a:lnTo>
                      <a:pt x="890" y="458"/>
                    </a:lnTo>
                    <a:lnTo>
                      <a:pt x="891" y="458"/>
                    </a:lnTo>
                    <a:lnTo>
                      <a:pt x="893" y="458"/>
                    </a:lnTo>
                    <a:lnTo>
                      <a:pt x="893" y="460"/>
                    </a:lnTo>
                    <a:lnTo>
                      <a:pt x="893" y="460"/>
                    </a:lnTo>
                    <a:lnTo>
                      <a:pt x="894" y="460"/>
                    </a:lnTo>
                    <a:lnTo>
                      <a:pt x="896" y="460"/>
                    </a:lnTo>
                    <a:lnTo>
                      <a:pt x="896" y="461"/>
                    </a:lnTo>
                    <a:lnTo>
                      <a:pt x="897" y="461"/>
                    </a:lnTo>
                    <a:lnTo>
                      <a:pt x="897" y="463"/>
                    </a:lnTo>
                    <a:lnTo>
                      <a:pt x="897" y="464"/>
                    </a:lnTo>
                    <a:lnTo>
                      <a:pt x="897" y="466"/>
                    </a:lnTo>
                    <a:lnTo>
                      <a:pt x="897" y="464"/>
                    </a:lnTo>
                    <a:lnTo>
                      <a:pt x="899" y="463"/>
                    </a:lnTo>
                    <a:lnTo>
                      <a:pt x="899" y="461"/>
                    </a:lnTo>
                    <a:lnTo>
                      <a:pt x="901" y="460"/>
                    </a:lnTo>
                    <a:lnTo>
                      <a:pt x="901" y="460"/>
                    </a:lnTo>
                    <a:lnTo>
                      <a:pt x="901" y="460"/>
                    </a:lnTo>
                    <a:lnTo>
                      <a:pt x="897" y="455"/>
                    </a:lnTo>
                    <a:lnTo>
                      <a:pt x="897" y="455"/>
                    </a:lnTo>
                    <a:lnTo>
                      <a:pt x="897" y="455"/>
                    </a:lnTo>
                    <a:lnTo>
                      <a:pt x="899" y="453"/>
                    </a:lnTo>
                    <a:lnTo>
                      <a:pt x="899" y="452"/>
                    </a:lnTo>
                    <a:lnTo>
                      <a:pt x="899" y="452"/>
                    </a:lnTo>
                    <a:lnTo>
                      <a:pt x="901" y="450"/>
                    </a:lnTo>
                    <a:lnTo>
                      <a:pt x="902" y="449"/>
                    </a:lnTo>
                    <a:lnTo>
                      <a:pt x="904" y="447"/>
                    </a:lnTo>
                    <a:lnTo>
                      <a:pt x="904" y="446"/>
                    </a:lnTo>
                    <a:lnTo>
                      <a:pt x="905" y="446"/>
                    </a:lnTo>
                    <a:lnTo>
                      <a:pt x="904" y="446"/>
                    </a:lnTo>
                    <a:lnTo>
                      <a:pt x="904" y="444"/>
                    </a:lnTo>
                    <a:lnTo>
                      <a:pt x="904" y="442"/>
                    </a:lnTo>
                    <a:lnTo>
                      <a:pt x="904" y="441"/>
                    </a:lnTo>
                    <a:lnTo>
                      <a:pt x="902" y="441"/>
                    </a:lnTo>
                    <a:lnTo>
                      <a:pt x="901" y="438"/>
                    </a:lnTo>
                    <a:lnTo>
                      <a:pt x="901" y="438"/>
                    </a:lnTo>
                    <a:lnTo>
                      <a:pt x="901" y="436"/>
                    </a:lnTo>
                    <a:lnTo>
                      <a:pt x="901" y="435"/>
                    </a:lnTo>
                    <a:lnTo>
                      <a:pt x="901" y="435"/>
                    </a:lnTo>
                    <a:lnTo>
                      <a:pt x="901" y="433"/>
                    </a:lnTo>
                    <a:lnTo>
                      <a:pt x="899" y="431"/>
                    </a:lnTo>
                    <a:lnTo>
                      <a:pt x="897" y="430"/>
                    </a:lnTo>
                    <a:lnTo>
                      <a:pt x="897" y="427"/>
                    </a:lnTo>
                    <a:lnTo>
                      <a:pt x="897" y="423"/>
                    </a:lnTo>
                    <a:lnTo>
                      <a:pt x="896" y="420"/>
                    </a:lnTo>
                    <a:lnTo>
                      <a:pt x="896" y="419"/>
                    </a:lnTo>
                    <a:lnTo>
                      <a:pt x="896" y="417"/>
                    </a:lnTo>
                    <a:lnTo>
                      <a:pt x="896" y="417"/>
                    </a:lnTo>
                    <a:lnTo>
                      <a:pt x="896" y="416"/>
                    </a:lnTo>
                    <a:lnTo>
                      <a:pt x="897" y="414"/>
                    </a:lnTo>
                    <a:lnTo>
                      <a:pt x="897" y="416"/>
                    </a:lnTo>
                    <a:lnTo>
                      <a:pt x="897" y="414"/>
                    </a:lnTo>
                    <a:lnTo>
                      <a:pt x="896" y="414"/>
                    </a:lnTo>
                    <a:lnTo>
                      <a:pt x="896" y="412"/>
                    </a:lnTo>
                    <a:lnTo>
                      <a:pt x="896" y="412"/>
                    </a:lnTo>
                    <a:lnTo>
                      <a:pt x="897" y="411"/>
                    </a:lnTo>
                    <a:lnTo>
                      <a:pt x="896" y="411"/>
                    </a:lnTo>
                    <a:lnTo>
                      <a:pt x="896" y="411"/>
                    </a:lnTo>
                    <a:lnTo>
                      <a:pt x="893" y="409"/>
                    </a:lnTo>
                    <a:lnTo>
                      <a:pt x="894" y="409"/>
                    </a:lnTo>
                    <a:lnTo>
                      <a:pt x="894" y="408"/>
                    </a:lnTo>
                    <a:lnTo>
                      <a:pt x="894" y="408"/>
                    </a:lnTo>
                    <a:lnTo>
                      <a:pt x="894" y="408"/>
                    </a:lnTo>
                    <a:lnTo>
                      <a:pt x="893" y="408"/>
                    </a:lnTo>
                    <a:lnTo>
                      <a:pt x="891" y="406"/>
                    </a:lnTo>
                    <a:lnTo>
                      <a:pt x="891" y="405"/>
                    </a:lnTo>
                    <a:lnTo>
                      <a:pt x="890" y="403"/>
                    </a:lnTo>
                    <a:lnTo>
                      <a:pt x="890" y="401"/>
                    </a:lnTo>
                    <a:lnTo>
                      <a:pt x="888" y="400"/>
                    </a:lnTo>
                    <a:lnTo>
                      <a:pt x="888" y="398"/>
                    </a:lnTo>
                    <a:lnTo>
                      <a:pt x="886" y="398"/>
                    </a:lnTo>
                    <a:lnTo>
                      <a:pt x="886" y="398"/>
                    </a:lnTo>
                    <a:lnTo>
                      <a:pt x="886" y="398"/>
                    </a:lnTo>
                    <a:lnTo>
                      <a:pt x="886" y="398"/>
                    </a:lnTo>
                    <a:lnTo>
                      <a:pt x="897" y="394"/>
                    </a:lnTo>
                    <a:lnTo>
                      <a:pt x="899" y="394"/>
                    </a:lnTo>
                    <a:lnTo>
                      <a:pt x="904" y="392"/>
                    </a:lnTo>
                    <a:lnTo>
                      <a:pt x="907" y="390"/>
                    </a:lnTo>
                    <a:lnTo>
                      <a:pt x="910" y="389"/>
                    </a:lnTo>
                    <a:lnTo>
                      <a:pt x="913" y="387"/>
                    </a:lnTo>
                    <a:lnTo>
                      <a:pt x="915" y="386"/>
                    </a:lnTo>
                    <a:lnTo>
                      <a:pt x="915" y="384"/>
                    </a:lnTo>
                    <a:lnTo>
                      <a:pt x="921" y="381"/>
                    </a:lnTo>
                    <a:lnTo>
                      <a:pt x="923" y="378"/>
                    </a:lnTo>
                    <a:lnTo>
                      <a:pt x="924" y="376"/>
                    </a:lnTo>
                    <a:lnTo>
                      <a:pt x="926" y="375"/>
                    </a:lnTo>
                    <a:lnTo>
                      <a:pt x="929" y="371"/>
                    </a:lnTo>
                    <a:lnTo>
                      <a:pt x="931" y="370"/>
                    </a:lnTo>
                    <a:lnTo>
                      <a:pt x="932" y="367"/>
                    </a:lnTo>
                    <a:lnTo>
                      <a:pt x="932" y="364"/>
                    </a:lnTo>
                    <a:lnTo>
                      <a:pt x="932" y="360"/>
                    </a:lnTo>
                    <a:lnTo>
                      <a:pt x="932" y="357"/>
                    </a:lnTo>
                    <a:lnTo>
                      <a:pt x="932" y="353"/>
                    </a:lnTo>
                    <a:lnTo>
                      <a:pt x="932" y="348"/>
                    </a:lnTo>
                    <a:lnTo>
                      <a:pt x="932" y="345"/>
                    </a:lnTo>
                    <a:lnTo>
                      <a:pt x="931" y="343"/>
                    </a:lnTo>
                    <a:lnTo>
                      <a:pt x="929" y="338"/>
                    </a:lnTo>
                    <a:lnTo>
                      <a:pt x="929" y="337"/>
                    </a:lnTo>
                    <a:lnTo>
                      <a:pt x="927" y="335"/>
                    </a:lnTo>
                    <a:lnTo>
                      <a:pt x="923" y="329"/>
                    </a:lnTo>
                    <a:lnTo>
                      <a:pt x="918" y="326"/>
                    </a:lnTo>
                    <a:lnTo>
                      <a:pt x="918" y="326"/>
                    </a:lnTo>
                    <a:lnTo>
                      <a:pt x="916" y="324"/>
                    </a:lnTo>
                    <a:lnTo>
                      <a:pt x="913" y="323"/>
                    </a:lnTo>
                    <a:lnTo>
                      <a:pt x="912" y="321"/>
                    </a:lnTo>
                    <a:lnTo>
                      <a:pt x="905" y="318"/>
                    </a:lnTo>
                    <a:lnTo>
                      <a:pt x="904" y="318"/>
                    </a:lnTo>
                    <a:lnTo>
                      <a:pt x="904" y="316"/>
                    </a:lnTo>
                    <a:lnTo>
                      <a:pt x="904" y="316"/>
                    </a:lnTo>
                    <a:lnTo>
                      <a:pt x="904" y="313"/>
                    </a:lnTo>
                    <a:lnTo>
                      <a:pt x="904" y="313"/>
                    </a:lnTo>
                    <a:lnTo>
                      <a:pt x="905" y="312"/>
                    </a:lnTo>
                    <a:lnTo>
                      <a:pt x="905" y="312"/>
                    </a:lnTo>
                    <a:lnTo>
                      <a:pt x="907" y="308"/>
                    </a:lnTo>
                    <a:lnTo>
                      <a:pt x="908" y="305"/>
                    </a:lnTo>
                    <a:lnTo>
                      <a:pt x="910" y="305"/>
                    </a:lnTo>
                    <a:lnTo>
                      <a:pt x="912" y="304"/>
                    </a:lnTo>
                    <a:lnTo>
                      <a:pt x="913" y="302"/>
                    </a:lnTo>
                    <a:lnTo>
                      <a:pt x="915" y="301"/>
                    </a:lnTo>
                    <a:lnTo>
                      <a:pt x="915" y="301"/>
                    </a:lnTo>
                    <a:lnTo>
                      <a:pt x="913" y="299"/>
                    </a:lnTo>
                    <a:lnTo>
                      <a:pt x="913" y="299"/>
                    </a:lnTo>
                    <a:lnTo>
                      <a:pt x="915" y="297"/>
                    </a:lnTo>
                    <a:lnTo>
                      <a:pt x="915" y="296"/>
                    </a:lnTo>
                    <a:lnTo>
                      <a:pt x="915" y="294"/>
                    </a:lnTo>
                    <a:lnTo>
                      <a:pt x="915" y="294"/>
                    </a:lnTo>
                    <a:lnTo>
                      <a:pt x="916" y="294"/>
                    </a:lnTo>
                    <a:lnTo>
                      <a:pt x="920" y="297"/>
                    </a:lnTo>
                    <a:lnTo>
                      <a:pt x="921" y="296"/>
                    </a:lnTo>
                    <a:lnTo>
                      <a:pt x="920" y="296"/>
                    </a:lnTo>
                    <a:lnTo>
                      <a:pt x="918" y="294"/>
                    </a:lnTo>
                    <a:lnTo>
                      <a:pt x="920" y="294"/>
                    </a:lnTo>
                    <a:lnTo>
                      <a:pt x="921" y="291"/>
                    </a:lnTo>
                    <a:lnTo>
                      <a:pt x="921" y="291"/>
                    </a:lnTo>
                    <a:lnTo>
                      <a:pt x="921" y="290"/>
                    </a:lnTo>
                    <a:lnTo>
                      <a:pt x="920" y="290"/>
                    </a:lnTo>
                    <a:lnTo>
                      <a:pt x="921" y="286"/>
                    </a:lnTo>
                    <a:lnTo>
                      <a:pt x="921" y="286"/>
                    </a:lnTo>
                    <a:lnTo>
                      <a:pt x="918" y="286"/>
                    </a:lnTo>
                    <a:lnTo>
                      <a:pt x="918" y="285"/>
                    </a:lnTo>
                    <a:lnTo>
                      <a:pt x="918" y="285"/>
                    </a:lnTo>
                    <a:lnTo>
                      <a:pt x="920" y="285"/>
                    </a:lnTo>
                    <a:lnTo>
                      <a:pt x="920" y="285"/>
                    </a:lnTo>
                    <a:lnTo>
                      <a:pt x="916" y="280"/>
                    </a:lnTo>
                    <a:lnTo>
                      <a:pt x="916" y="279"/>
                    </a:lnTo>
                    <a:lnTo>
                      <a:pt x="916" y="277"/>
                    </a:lnTo>
                    <a:lnTo>
                      <a:pt x="918" y="275"/>
                    </a:lnTo>
                    <a:lnTo>
                      <a:pt x="918" y="275"/>
                    </a:lnTo>
                    <a:lnTo>
                      <a:pt x="916" y="275"/>
                    </a:lnTo>
                    <a:lnTo>
                      <a:pt x="915" y="275"/>
                    </a:lnTo>
                    <a:lnTo>
                      <a:pt x="915" y="274"/>
                    </a:lnTo>
                    <a:lnTo>
                      <a:pt x="915" y="272"/>
                    </a:lnTo>
                    <a:lnTo>
                      <a:pt x="915" y="272"/>
                    </a:lnTo>
                    <a:lnTo>
                      <a:pt x="916" y="271"/>
                    </a:lnTo>
                    <a:lnTo>
                      <a:pt x="916" y="271"/>
                    </a:lnTo>
                    <a:lnTo>
                      <a:pt x="916" y="269"/>
                    </a:lnTo>
                    <a:lnTo>
                      <a:pt x="913" y="271"/>
                    </a:lnTo>
                    <a:lnTo>
                      <a:pt x="912" y="269"/>
                    </a:lnTo>
                    <a:lnTo>
                      <a:pt x="910" y="271"/>
                    </a:lnTo>
                    <a:lnTo>
                      <a:pt x="908" y="269"/>
                    </a:lnTo>
                    <a:lnTo>
                      <a:pt x="908" y="269"/>
                    </a:lnTo>
                    <a:lnTo>
                      <a:pt x="912" y="266"/>
                    </a:lnTo>
                    <a:lnTo>
                      <a:pt x="913" y="264"/>
                    </a:lnTo>
                    <a:lnTo>
                      <a:pt x="915" y="263"/>
                    </a:lnTo>
                    <a:lnTo>
                      <a:pt x="915" y="261"/>
                    </a:lnTo>
                    <a:lnTo>
                      <a:pt x="915" y="261"/>
                    </a:lnTo>
                    <a:lnTo>
                      <a:pt x="915" y="256"/>
                    </a:lnTo>
                    <a:lnTo>
                      <a:pt x="915" y="256"/>
                    </a:lnTo>
                    <a:lnTo>
                      <a:pt x="916" y="255"/>
                    </a:lnTo>
                    <a:lnTo>
                      <a:pt x="918" y="253"/>
                    </a:lnTo>
                    <a:lnTo>
                      <a:pt x="915" y="252"/>
                    </a:lnTo>
                    <a:lnTo>
                      <a:pt x="913" y="250"/>
                    </a:lnTo>
                    <a:lnTo>
                      <a:pt x="913" y="250"/>
                    </a:lnTo>
                    <a:lnTo>
                      <a:pt x="912" y="249"/>
                    </a:lnTo>
                    <a:lnTo>
                      <a:pt x="912" y="247"/>
                    </a:lnTo>
                    <a:lnTo>
                      <a:pt x="910" y="245"/>
                    </a:lnTo>
                    <a:lnTo>
                      <a:pt x="908" y="241"/>
                    </a:lnTo>
                    <a:lnTo>
                      <a:pt x="908" y="239"/>
                    </a:lnTo>
                    <a:lnTo>
                      <a:pt x="908" y="238"/>
                    </a:lnTo>
                    <a:lnTo>
                      <a:pt x="910" y="236"/>
                    </a:lnTo>
                    <a:lnTo>
                      <a:pt x="910" y="236"/>
                    </a:lnTo>
                    <a:lnTo>
                      <a:pt x="913" y="234"/>
                    </a:lnTo>
                    <a:lnTo>
                      <a:pt x="916" y="231"/>
                    </a:lnTo>
                    <a:lnTo>
                      <a:pt x="920" y="231"/>
                    </a:lnTo>
                    <a:lnTo>
                      <a:pt x="923" y="231"/>
                    </a:lnTo>
                    <a:lnTo>
                      <a:pt x="927" y="231"/>
                    </a:lnTo>
                    <a:lnTo>
                      <a:pt x="931" y="233"/>
                    </a:lnTo>
                    <a:lnTo>
                      <a:pt x="943" y="236"/>
                    </a:lnTo>
                    <a:lnTo>
                      <a:pt x="945" y="238"/>
                    </a:lnTo>
                    <a:lnTo>
                      <a:pt x="943" y="239"/>
                    </a:lnTo>
                    <a:lnTo>
                      <a:pt x="943" y="239"/>
                    </a:lnTo>
                    <a:lnTo>
                      <a:pt x="948" y="238"/>
                    </a:lnTo>
                    <a:lnTo>
                      <a:pt x="948" y="236"/>
                    </a:lnTo>
                    <a:lnTo>
                      <a:pt x="949" y="236"/>
                    </a:lnTo>
                    <a:lnTo>
                      <a:pt x="953" y="238"/>
                    </a:lnTo>
                    <a:lnTo>
                      <a:pt x="954" y="238"/>
                    </a:lnTo>
                    <a:lnTo>
                      <a:pt x="956" y="239"/>
                    </a:lnTo>
                    <a:lnTo>
                      <a:pt x="961" y="241"/>
                    </a:lnTo>
                    <a:lnTo>
                      <a:pt x="961" y="241"/>
                    </a:lnTo>
                    <a:lnTo>
                      <a:pt x="959" y="239"/>
                    </a:lnTo>
                    <a:lnTo>
                      <a:pt x="959" y="239"/>
                    </a:lnTo>
                    <a:lnTo>
                      <a:pt x="962" y="238"/>
                    </a:lnTo>
                    <a:lnTo>
                      <a:pt x="967" y="236"/>
                    </a:lnTo>
                    <a:lnTo>
                      <a:pt x="968" y="236"/>
                    </a:lnTo>
                    <a:lnTo>
                      <a:pt x="972" y="234"/>
                    </a:lnTo>
                    <a:lnTo>
                      <a:pt x="973" y="233"/>
                    </a:lnTo>
                    <a:lnTo>
                      <a:pt x="973" y="233"/>
                    </a:lnTo>
                    <a:lnTo>
                      <a:pt x="975" y="233"/>
                    </a:lnTo>
                    <a:lnTo>
                      <a:pt x="978" y="236"/>
                    </a:lnTo>
                    <a:lnTo>
                      <a:pt x="979" y="236"/>
                    </a:lnTo>
                    <a:lnTo>
                      <a:pt x="981" y="238"/>
                    </a:lnTo>
                    <a:lnTo>
                      <a:pt x="983" y="239"/>
                    </a:lnTo>
                    <a:lnTo>
                      <a:pt x="984" y="239"/>
                    </a:lnTo>
                    <a:lnTo>
                      <a:pt x="986" y="241"/>
                    </a:lnTo>
                    <a:lnTo>
                      <a:pt x="987" y="241"/>
                    </a:lnTo>
                    <a:lnTo>
                      <a:pt x="987" y="241"/>
                    </a:lnTo>
                    <a:lnTo>
                      <a:pt x="989" y="241"/>
                    </a:lnTo>
                    <a:lnTo>
                      <a:pt x="989" y="242"/>
                    </a:lnTo>
                    <a:lnTo>
                      <a:pt x="989" y="242"/>
                    </a:lnTo>
                    <a:lnTo>
                      <a:pt x="989" y="242"/>
                    </a:lnTo>
                    <a:lnTo>
                      <a:pt x="989" y="244"/>
                    </a:lnTo>
                    <a:lnTo>
                      <a:pt x="987" y="247"/>
                    </a:lnTo>
                    <a:lnTo>
                      <a:pt x="987" y="247"/>
                    </a:lnTo>
                    <a:lnTo>
                      <a:pt x="989" y="247"/>
                    </a:lnTo>
                    <a:lnTo>
                      <a:pt x="989" y="245"/>
                    </a:lnTo>
                    <a:lnTo>
                      <a:pt x="990" y="245"/>
                    </a:lnTo>
                    <a:lnTo>
                      <a:pt x="992" y="245"/>
                    </a:lnTo>
                    <a:lnTo>
                      <a:pt x="995" y="247"/>
                    </a:lnTo>
                    <a:lnTo>
                      <a:pt x="995" y="249"/>
                    </a:lnTo>
                    <a:lnTo>
                      <a:pt x="997" y="249"/>
                    </a:lnTo>
                    <a:lnTo>
                      <a:pt x="997" y="250"/>
                    </a:lnTo>
                    <a:lnTo>
                      <a:pt x="997" y="250"/>
                    </a:lnTo>
                    <a:lnTo>
                      <a:pt x="997" y="252"/>
                    </a:lnTo>
                    <a:lnTo>
                      <a:pt x="997" y="252"/>
                    </a:lnTo>
                    <a:lnTo>
                      <a:pt x="994" y="252"/>
                    </a:lnTo>
                    <a:lnTo>
                      <a:pt x="995" y="253"/>
                    </a:lnTo>
                    <a:lnTo>
                      <a:pt x="998" y="252"/>
                    </a:lnTo>
                    <a:lnTo>
                      <a:pt x="998" y="252"/>
                    </a:lnTo>
                    <a:lnTo>
                      <a:pt x="998" y="250"/>
                    </a:lnTo>
                    <a:lnTo>
                      <a:pt x="1000" y="250"/>
                    </a:lnTo>
                    <a:lnTo>
                      <a:pt x="1003" y="252"/>
                    </a:lnTo>
                    <a:lnTo>
                      <a:pt x="1003" y="253"/>
                    </a:lnTo>
                    <a:lnTo>
                      <a:pt x="1003" y="253"/>
                    </a:lnTo>
                    <a:lnTo>
                      <a:pt x="1003" y="253"/>
                    </a:lnTo>
                    <a:lnTo>
                      <a:pt x="1002" y="253"/>
                    </a:lnTo>
                    <a:lnTo>
                      <a:pt x="1000" y="255"/>
                    </a:lnTo>
                    <a:lnTo>
                      <a:pt x="1000" y="256"/>
                    </a:lnTo>
                    <a:lnTo>
                      <a:pt x="1002" y="256"/>
                    </a:lnTo>
                    <a:lnTo>
                      <a:pt x="1003" y="256"/>
                    </a:lnTo>
                    <a:lnTo>
                      <a:pt x="1003" y="256"/>
                    </a:lnTo>
                    <a:lnTo>
                      <a:pt x="1002" y="258"/>
                    </a:lnTo>
                    <a:lnTo>
                      <a:pt x="1002" y="258"/>
                    </a:lnTo>
                    <a:lnTo>
                      <a:pt x="1005" y="261"/>
                    </a:lnTo>
                    <a:lnTo>
                      <a:pt x="1006" y="263"/>
                    </a:lnTo>
                    <a:lnTo>
                      <a:pt x="1008" y="263"/>
                    </a:lnTo>
                    <a:lnTo>
                      <a:pt x="1009" y="263"/>
                    </a:lnTo>
                    <a:lnTo>
                      <a:pt x="1013" y="263"/>
                    </a:lnTo>
                    <a:lnTo>
                      <a:pt x="1016" y="264"/>
                    </a:lnTo>
                    <a:lnTo>
                      <a:pt x="1019" y="264"/>
                    </a:lnTo>
                    <a:lnTo>
                      <a:pt x="1022" y="264"/>
                    </a:lnTo>
                    <a:lnTo>
                      <a:pt x="1024" y="264"/>
                    </a:lnTo>
                    <a:lnTo>
                      <a:pt x="1024" y="264"/>
                    </a:lnTo>
                    <a:lnTo>
                      <a:pt x="1025" y="266"/>
                    </a:lnTo>
                    <a:lnTo>
                      <a:pt x="1025" y="266"/>
                    </a:lnTo>
                    <a:lnTo>
                      <a:pt x="1025" y="268"/>
                    </a:lnTo>
                    <a:lnTo>
                      <a:pt x="1025" y="269"/>
                    </a:lnTo>
                    <a:lnTo>
                      <a:pt x="1027" y="269"/>
                    </a:lnTo>
                    <a:lnTo>
                      <a:pt x="1028" y="269"/>
                    </a:lnTo>
                    <a:lnTo>
                      <a:pt x="1030" y="268"/>
                    </a:lnTo>
                    <a:lnTo>
                      <a:pt x="1031" y="268"/>
                    </a:lnTo>
                    <a:lnTo>
                      <a:pt x="1031" y="268"/>
                    </a:lnTo>
                    <a:lnTo>
                      <a:pt x="1031" y="266"/>
                    </a:lnTo>
                    <a:lnTo>
                      <a:pt x="1033" y="264"/>
                    </a:lnTo>
                    <a:lnTo>
                      <a:pt x="1033" y="264"/>
                    </a:lnTo>
                    <a:lnTo>
                      <a:pt x="1035" y="264"/>
                    </a:lnTo>
                    <a:lnTo>
                      <a:pt x="1035" y="266"/>
                    </a:lnTo>
                    <a:lnTo>
                      <a:pt x="1035" y="268"/>
                    </a:lnTo>
                    <a:lnTo>
                      <a:pt x="1036" y="268"/>
                    </a:lnTo>
                    <a:lnTo>
                      <a:pt x="1036" y="269"/>
                    </a:lnTo>
                    <a:lnTo>
                      <a:pt x="1035" y="269"/>
                    </a:lnTo>
                    <a:lnTo>
                      <a:pt x="1035" y="271"/>
                    </a:lnTo>
                    <a:lnTo>
                      <a:pt x="1033" y="271"/>
                    </a:lnTo>
                    <a:lnTo>
                      <a:pt x="1031" y="272"/>
                    </a:lnTo>
                    <a:lnTo>
                      <a:pt x="1031" y="275"/>
                    </a:lnTo>
                    <a:lnTo>
                      <a:pt x="1030" y="277"/>
                    </a:lnTo>
                    <a:lnTo>
                      <a:pt x="1030" y="279"/>
                    </a:lnTo>
                    <a:lnTo>
                      <a:pt x="1030" y="279"/>
                    </a:lnTo>
                    <a:lnTo>
                      <a:pt x="1030" y="280"/>
                    </a:lnTo>
                    <a:lnTo>
                      <a:pt x="1031" y="282"/>
                    </a:lnTo>
                    <a:lnTo>
                      <a:pt x="1031" y="283"/>
                    </a:lnTo>
                    <a:lnTo>
                      <a:pt x="1031" y="283"/>
                    </a:lnTo>
                    <a:lnTo>
                      <a:pt x="1033" y="285"/>
                    </a:lnTo>
                    <a:lnTo>
                      <a:pt x="1031" y="285"/>
                    </a:lnTo>
                    <a:lnTo>
                      <a:pt x="1031" y="286"/>
                    </a:lnTo>
                    <a:lnTo>
                      <a:pt x="1030" y="286"/>
                    </a:lnTo>
                    <a:lnTo>
                      <a:pt x="1027" y="286"/>
                    </a:lnTo>
                    <a:lnTo>
                      <a:pt x="1019" y="286"/>
                    </a:lnTo>
                    <a:lnTo>
                      <a:pt x="1017" y="286"/>
                    </a:lnTo>
                    <a:lnTo>
                      <a:pt x="1017" y="288"/>
                    </a:lnTo>
                    <a:lnTo>
                      <a:pt x="1020" y="288"/>
                    </a:lnTo>
                    <a:lnTo>
                      <a:pt x="1022" y="288"/>
                    </a:lnTo>
                    <a:lnTo>
                      <a:pt x="1030" y="288"/>
                    </a:lnTo>
                    <a:lnTo>
                      <a:pt x="1031" y="290"/>
                    </a:lnTo>
                    <a:lnTo>
                      <a:pt x="1031" y="290"/>
                    </a:lnTo>
                    <a:lnTo>
                      <a:pt x="1031" y="291"/>
                    </a:lnTo>
                    <a:lnTo>
                      <a:pt x="1033" y="293"/>
                    </a:lnTo>
                    <a:lnTo>
                      <a:pt x="1033" y="294"/>
                    </a:lnTo>
                    <a:lnTo>
                      <a:pt x="1033" y="296"/>
                    </a:lnTo>
                    <a:lnTo>
                      <a:pt x="1031" y="297"/>
                    </a:lnTo>
                    <a:lnTo>
                      <a:pt x="1031" y="299"/>
                    </a:lnTo>
                    <a:lnTo>
                      <a:pt x="1031" y="301"/>
                    </a:lnTo>
                    <a:lnTo>
                      <a:pt x="1031" y="302"/>
                    </a:lnTo>
                    <a:lnTo>
                      <a:pt x="1036" y="302"/>
                    </a:lnTo>
                    <a:lnTo>
                      <a:pt x="1036" y="302"/>
                    </a:lnTo>
                    <a:lnTo>
                      <a:pt x="1036" y="304"/>
                    </a:lnTo>
                    <a:lnTo>
                      <a:pt x="1035" y="305"/>
                    </a:lnTo>
                    <a:lnTo>
                      <a:pt x="1035" y="305"/>
                    </a:lnTo>
                    <a:lnTo>
                      <a:pt x="1035" y="307"/>
                    </a:lnTo>
                    <a:lnTo>
                      <a:pt x="1035" y="307"/>
                    </a:lnTo>
                    <a:lnTo>
                      <a:pt x="1035" y="308"/>
                    </a:lnTo>
                    <a:lnTo>
                      <a:pt x="1035" y="308"/>
                    </a:lnTo>
                    <a:lnTo>
                      <a:pt x="1035" y="310"/>
                    </a:lnTo>
                    <a:lnTo>
                      <a:pt x="1033" y="312"/>
                    </a:lnTo>
                    <a:lnTo>
                      <a:pt x="1033" y="313"/>
                    </a:lnTo>
                    <a:lnTo>
                      <a:pt x="1031" y="313"/>
                    </a:lnTo>
                    <a:lnTo>
                      <a:pt x="1031" y="313"/>
                    </a:lnTo>
                    <a:lnTo>
                      <a:pt x="1030" y="310"/>
                    </a:lnTo>
                    <a:lnTo>
                      <a:pt x="1030" y="310"/>
                    </a:lnTo>
                    <a:lnTo>
                      <a:pt x="1030" y="310"/>
                    </a:lnTo>
                    <a:lnTo>
                      <a:pt x="1030" y="310"/>
                    </a:lnTo>
                    <a:lnTo>
                      <a:pt x="1030" y="312"/>
                    </a:lnTo>
                    <a:lnTo>
                      <a:pt x="1030" y="312"/>
                    </a:lnTo>
                    <a:lnTo>
                      <a:pt x="1028" y="312"/>
                    </a:lnTo>
                    <a:lnTo>
                      <a:pt x="1027" y="313"/>
                    </a:lnTo>
                    <a:lnTo>
                      <a:pt x="1025" y="313"/>
                    </a:lnTo>
                    <a:lnTo>
                      <a:pt x="1025" y="315"/>
                    </a:lnTo>
                    <a:lnTo>
                      <a:pt x="1027" y="315"/>
                    </a:lnTo>
                    <a:lnTo>
                      <a:pt x="1028" y="315"/>
                    </a:lnTo>
                    <a:lnTo>
                      <a:pt x="1030" y="315"/>
                    </a:lnTo>
                    <a:lnTo>
                      <a:pt x="1031" y="315"/>
                    </a:lnTo>
                    <a:lnTo>
                      <a:pt x="1036" y="312"/>
                    </a:lnTo>
                    <a:lnTo>
                      <a:pt x="1038" y="312"/>
                    </a:lnTo>
                    <a:lnTo>
                      <a:pt x="1039" y="312"/>
                    </a:lnTo>
                    <a:lnTo>
                      <a:pt x="1041" y="312"/>
                    </a:lnTo>
                    <a:lnTo>
                      <a:pt x="1043" y="312"/>
                    </a:lnTo>
                    <a:lnTo>
                      <a:pt x="1046" y="312"/>
                    </a:lnTo>
                    <a:lnTo>
                      <a:pt x="1047" y="312"/>
                    </a:lnTo>
                    <a:lnTo>
                      <a:pt x="1047" y="312"/>
                    </a:lnTo>
                    <a:lnTo>
                      <a:pt x="1049" y="313"/>
                    </a:lnTo>
                    <a:lnTo>
                      <a:pt x="1050" y="313"/>
                    </a:lnTo>
                    <a:lnTo>
                      <a:pt x="1050" y="315"/>
                    </a:lnTo>
                    <a:lnTo>
                      <a:pt x="1050" y="318"/>
                    </a:lnTo>
                    <a:lnTo>
                      <a:pt x="1052" y="318"/>
                    </a:lnTo>
                    <a:lnTo>
                      <a:pt x="1052" y="319"/>
                    </a:lnTo>
                    <a:lnTo>
                      <a:pt x="1052" y="319"/>
                    </a:lnTo>
                    <a:lnTo>
                      <a:pt x="1052" y="321"/>
                    </a:lnTo>
                    <a:lnTo>
                      <a:pt x="1052" y="326"/>
                    </a:lnTo>
                    <a:lnTo>
                      <a:pt x="1050" y="327"/>
                    </a:lnTo>
                    <a:lnTo>
                      <a:pt x="1049" y="329"/>
                    </a:lnTo>
                    <a:lnTo>
                      <a:pt x="1047" y="329"/>
                    </a:lnTo>
                    <a:lnTo>
                      <a:pt x="1044" y="331"/>
                    </a:lnTo>
                    <a:lnTo>
                      <a:pt x="1043" y="331"/>
                    </a:lnTo>
                    <a:lnTo>
                      <a:pt x="1041" y="332"/>
                    </a:lnTo>
                    <a:lnTo>
                      <a:pt x="1041" y="332"/>
                    </a:lnTo>
                    <a:lnTo>
                      <a:pt x="1044" y="331"/>
                    </a:lnTo>
                    <a:lnTo>
                      <a:pt x="1049" y="331"/>
                    </a:lnTo>
                    <a:lnTo>
                      <a:pt x="1050" y="329"/>
                    </a:lnTo>
                    <a:lnTo>
                      <a:pt x="1050" y="327"/>
                    </a:lnTo>
                    <a:lnTo>
                      <a:pt x="1052" y="326"/>
                    </a:lnTo>
                    <a:lnTo>
                      <a:pt x="1054" y="321"/>
                    </a:lnTo>
                    <a:lnTo>
                      <a:pt x="1054" y="319"/>
                    </a:lnTo>
                    <a:lnTo>
                      <a:pt x="1055" y="319"/>
                    </a:lnTo>
                    <a:lnTo>
                      <a:pt x="1057" y="321"/>
                    </a:lnTo>
                    <a:lnTo>
                      <a:pt x="1057" y="323"/>
                    </a:lnTo>
                    <a:lnTo>
                      <a:pt x="1057" y="324"/>
                    </a:lnTo>
                    <a:lnTo>
                      <a:pt x="1057" y="324"/>
                    </a:lnTo>
                    <a:lnTo>
                      <a:pt x="1055" y="327"/>
                    </a:lnTo>
                    <a:lnTo>
                      <a:pt x="1055" y="327"/>
                    </a:lnTo>
                    <a:lnTo>
                      <a:pt x="1058" y="324"/>
                    </a:lnTo>
                    <a:lnTo>
                      <a:pt x="1058" y="324"/>
                    </a:lnTo>
                    <a:lnTo>
                      <a:pt x="1058" y="323"/>
                    </a:lnTo>
                    <a:lnTo>
                      <a:pt x="1060" y="321"/>
                    </a:lnTo>
                    <a:lnTo>
                      <a:pt x="1060" y="323"/>
                    </a:lnTo>
                    <a:lnTo>
                      <a:pt x="1060" y="324"/>
                    </a:lnTo>
                    <a:lnTo>
                      <a:pt x="1060" y="327"/>
                    </a:lnTo>
                    <a:lnTo>
                      <a:pt x="1060" y="327"/>
                    </a:lnTo>
                    <a:lnTo>
                      <a:pt x="1060" y="331"/>
                    </a:lnTo>
                    <a:lnTo>
                      <a:pt x="1060" y="331"/>
                    </a:lnTo>
                    <a:lnTo>
                      <a:pt x="1061" y="329"/>
                    </a:lnTo>
                    <a:lnTo>
                      <a:pt x="1061" y="327"/>
                    </a:lnTo>
                    <a:lnTo>
                      <a:pt x="1061" y="326"/>
                    </a:lnTo>
                    <a:lnTo>
                      <a:pt x="1061" y="326"/>
                    </a:lnTo>
                    <a:lnTo>
                      <a:pt x="1065" y="324"/>
                    </a:lnTo>
                    <a:lnTo>
                      <a:pt x="1068" y="323"/>
                    </a:lnTo>
                    <a:lnTo>
                      <a:pt x="1069" y="321"/>
                    </a:lnTo>
                    <a:lnTo>
                      <a:pt x="1071" y="321"/>
                    </a:lnTo>
                    <a:lnTo>
                      <a:pt x="1074" y="319"/>
                    </a:lnTo>
                    <a:lnTo>
                      <a:pt x="1076" y="318"/>
                    </a:lnTo>
                    <a:lnTo>
                      <a:pt x="1077" y="316"/>
                    </a:lnTo>
                    <a:lnTo>
                      <a:pt x="1077" y="315"/>
                    </a:lnTo>
                    <a:lnTo>
                      <a:pt x="1077" y="315"/>
                    </a:lnTo>
                    <a:lnTo>
                      <a:pt x="1079" y="313"/>
                    </a:lnTo>
                    <a:lnTo>
                      <a:pt x="1080" y="313"/>
                    </a:lnTo>
                    <a:lnTo>
                      <a:pt x="1082" y="313"/>
                    </a:lnTo>
                    <a:lnTo>
                      <a:pt x="1082" y="315"/>
                    </a:lnTo>
                    <a:lnTo>
                      <a:pt x="1084" y="316"/>
                    </a:lnTo>
                    <a:lnTo>
                      <a:pt x="1084" y="318"/>
                    </a:lnTo>
                    <a:lnTo>
                      <a:pt x="1084" y="318"/>
                    </a:lnTo>
                    <a:lnTo>
                      <a:pt x="1085" y="321"/>
                    </a:lnTo>
                    <a:lnTo>
                      <a:pt x="1085" y="321"/>
                    </a:lnTo>
                    <a:lnTo>
                      <a:pt x="1085" y="319"/>
                    </a:lnTo>
                    <a:lnTo>
                      <a:pt x="1085" y="318"/>
                    </a:lnTo>
                    <a:lnTo>
                      <a:pt x="1085" y="318"/>
                    </a:lnTo>
                    <a:lnTo>
                      <a:pt x="1085" y="316"/>
                    </a:lnTo>
                    <a:lnTo>
                      <a:pt x="1085" y="315"/>
                    </a:lnTo>
                    <a:lnTo>
                      <a:pt x="1084" y="313"/>
                    </a:lnTo>
                    <a:lnTo>
                      <a:pt x="1084" y="313"/>
                    </a:lnTo>
                    <a:lnTo>
                      <a:pt x="1085" y="312"/>
                    </a:lnTo>
                    <a:lnTo>
                      <a:pt x="1087" y="312"/>
                    </a:lnTo>
                    <a:lnTo>
                      <a:pt x="1087" y="312"/>
                    </a:lnTo>
                    <a:lnTo>
                      <a:pt x="1085" y="312"/>
                    </a:lnTo>
                    <a:lnTo>
                      <a:pt x="1085" y="310"/>
                    </a:lnTo>
                    <a:lnTo>
                      <a:pt x="1087" y="310"/>
                    </a:lnTo>
                    <a:lnTo>
                      <a:pt x="1088" y="310"/>
                    </a:lnTo>
                    <a:lnTo>
                      <a:pt x="1088" y="310"/>
                    </a:lnTo>
                    <a:lnTo>
                      <a:pt x="1088" y="308"/>
                    </a:lnTo>
                    <a:lnTo>
                      <a:pt x="1088" y="308"/>
                    </a:lnTo>
                    <a:lnTo>
                      <a:pt x="1090" y="308"/>
                    </a:lnTo>
                    <a:lnTo>
                      <a:pt x="1091" y="308"/>
                    </a:lnTo>
                    <a:lnTo>
                      <a:pt x="1091" y="308"/>
                    </a:lnTo>
                    <a:lnTo>
                      <a:pt x="1093" y="308"/>
                    </a:lnTo>
                    <a:lnTo>
                      <a:pt x="1093" y="307"/>
                    </a:lnTo>
                    <a:lnTo>
                      <a:pt x="1091" y="307"/>
                    </a:lnTo>
                    <a:lnTo>
                      <a:pt x="1090" y="307"/>
                    </a:lnTo>
                    <a:lnTo>
                      <a:pt x="1090" y="307"/>
                    </a:lnTo>
                    <a:lnTo>
                      <a:pt x="1090" y="305"/>
                    </a:lnTo>
                    <a:lnTo>
                      <a:pt x="1088" y="304"/>
                    </a:lnTo>
                    <a:lnTo>
                      <a:pt x="1090" y="304"/>
                    </a:lnTo>
                    <a:lnTo>
                      <a:pt x="1090" y="304"/>
                    </a:lnTo>
                    <a:lnTo>
                      <a:pt x="1090" y="304"/>
                    </a:lnTo>
                    <a:lnTo>
                      <a:pt x="1091" y="304"/>
                    </a:lnTo>
                    <a:lnTo>
                      <a:pt x="1091" y="302"/>
                    </a:lnTo>
                    <a:lnTo>
                      <a:pt x="1091" y="302"/>
                    </a:lnTo>
                    <a:lnTo>
                      <a:pt x="1093" y="302"/>
                    </a:lnTo>
                    <a:lnTo>
                      <a:pt x="1093" y="302"/>
                    </a:lnTo>
                    <a:lnTo>
                      <a:pt x="1091" y="299"/>
                    </a:lnTo>
                    <a:lnTo>
                      <a:pt x="1093" y="299"/>
                    </a:lnTo>
                    <a:lnTo>
                      <a:pt x="1095" y="299"/>
                    </a:lnTo>
                    <a:lnTo>
                      <a:pt x="1095" y="299"/>
                    </a:lnTo>
                    <a:lnTo>
                      <a:pt x="1098" y="301"/>
                    </a:lnTo>
                    <a:lnTo>
                      <a:pt x="1099" y="301"/>
                    </a:lnTo>
                    <a:lnTo>
                      <a:pt x="1098" y="301"/>
                    </a:lnTo>
                    <a:lnTo>
                      <a:pt x="1096" y="299"/>
                    </a:lnTo>
                    <a:lnTo>
                      <a:pt x="1095" y="299"/>
                    </a:lnTo>
                    <a:lnTo>
                      <a:pt x="1095" y="297"/>
                    </a:lnTo>
                    <a:lnTo>
                      <a:pt x="1093" y="297"/>
                    </a:lnTo>
                    <a:lnTo>
                      <a:pt x="1093" y="296"/>
                    </a:lnTo>
                    <a:lnTo>
                      <a:pt x="1091" y="294"/>
                    </a:lnTo>
                    <a:lnTo>
                      <a:pt x="1091" y="294"/>
                    </a:lnTo>
                    <a:lnTo>
                      <a:pt x="1093" y="293"/>
                    </a:lnTo>
                    <a:lnTo>
                      <a:pt x="1093" y="291"/>
                    </a:lnTo>
                    <a:lnTo>
                      <a:pt x="1095" y="291"/>
                    </a:lnTo>
                    <a:lnTo>
                      <a:pt x="1095" y="291"/>
                    </a:lnTo>
                    <a:lnTo>
                      <a:pt x="1096" y="291"/>
                    </a:lnTo>
                    <a:lnTo>
                      <a:pt x="1098" y="293"/>
                    </a:lnTo>
                    <a:lnTo>
                      <a:pt x="1099" y="293"/>
                    </a:lnTo>
                    <a:lnTo>
                      <a:pt x="1098" y="291"/>
                    </a:lnTo>
                    <a:lnTo>
                      <a:pt x="1096" y="291"/>
                    </a:lnTo>
                    <a:lnTo>
                      <a:pt x="1096" y="291"/>
                    </a:lnTo>
                    <a:lnTo>
                      <a:pt x="1096" y="290"/>
                    </a:lnTo>
                    <a:lnTo>
                      <a:pt x="1098" y="288"/>
                    </a:lnTo>
                    <a:lnTo>
                      <a:pt x="1098" y="286"/>
                    </a:lnTo>
                    <a:lnTo>
                      <a:pt x="1101" y="282"/>
                    </a:lnTo>
                    <a:lnTo>
                      <a:pt x="1101" y="282"/>
                    </a:lnTo>
                    <a:lnTo>
                      <a:pt x="1101" y="280"/>
                    </a:lnTo>
                    <a:lnTo>
                      <a:pt x="1102" y="280"/>
                    </a:lnTo>
                    <a:lnTo>
                      <a:pt x="1104" y="280"/>
                    </a:lnTo>
                    <a:lnTo>
                      <a:pt x="1106" y="282"/>
                    </a:lnTo>
                    <a:lnTo>
                      <a:pt x="1107" y="283"/>
                    </a:lnTo>
                    <a:lnTo>
                      <a:pt x="1107" y="283"/>
                    </a:lnTo>
                    <a:lnTo>
                      <a:pt x="1106" y="285"/>
                    </a:lnTo>
                    <a:lnTo>
                      <a:pt x="1104" y="286"/>
                    </a:lnTo>
                    <a:lnTo>
                      <a:pt x="1102" y="288"/>
                    </a:lnTo>
                    <a:lnTo>
                      <a:pt x="1102" y="288"/>
                    </a:lnTo>
                    <a:lnTo>
                      <a:pt x="1106" y="286"/>
                    </a:lnTo>
                    <a:lnTo>
                      <a:pt x="1107" y="286"/>
                    </a:lnTo>
                    <a:lnTo>
                      <a:pt x="1109" y="286"/>
                    </a:lnTo>
                    <a:lnTo>
                      <a:pt x="1110" y="288"/>
                    </a:lnTo>
                    <a:lnTo>
                      <a:pt x="1112" y="291"/>
                    </a:lnTo>
                    <a:lnTo>
                      <a:pt x="1110" y="293"/>
                    </a:lnTo>
                    <a:lnTo>
                      <a:pt x="1112" y="293"/>
                    </a:lnTo>
                    <a:lnTo>
                      <a:pt x="1113" y="291"/>
                    </a:lnTo>
                    <a:lnTo>
                      <a:pt x="1113" y="293"/>
                    </a:lnTo>
                    <a:lnTo>
                      <a:pt x="1113" y="294"/>
                    </a:lnTo>
                    <a:lnTo>
                      <a:pt x="1115" y="296"/>
                    </a:lnTo>
                    <a:lnTo>
                      <a:pt x="1117" y="297"/>
                    </a:lnTo>
                    <a:lnTo>
                      <a:pt x="1117" y="297"/>
                    </a:lnTo>
                    <a:lnTo>
                      <a:pt x="1115" y="299"/>
                    </a:lnTo>
                    <a:lnTo>
                      <a:pt x="1113" y="301"/>
                    </a:lnTo>
                    <a:lnTo>
                      <a:pt x="1115" y="301"/>
                    </a:lnTo>
                    <a:lnTo>
                      <a:pt x="1117" y="302"/>
                    </a:lnTo>
                    <a:lnTo>
                      <a:pt x="1117" y="302"/>
                    </a:lnTo>
                    <a:lnTo>
                      <a:pt x="1117" y="304"/>
                    </a:lnTo>
                    <a:lnTo>
                      <a:pt x="1117" y="304"/>
                    </a:lnTo>
                    <a:lnTo>
                      <a:pt x="1118" y="302"/>
                    </a:lnTo>
                    <a:lnTo>
                      <a:pt x="1120" y="302"/>
                    </a:lnTo>
                    <a:lnTo>
                      <a:pt x="1121" y="305"/>
                    </a:lnTo>
                    <a:lnTo>
                      <a:pt x="1121" y="307"/>
                    </a:lnTo>
                    <a:lnTo>
                      <a:pt x="1118" y="307"/>
                    </a:lnTo>
                    <a:lnTo>
                      <a:pt x="1117" y="307"/>
                    </a:lnTo>
                    <a:lnTo>
                      <a:pt x="1115" y="307"/>
                    </a:lnTo>
                    <a:lnTo>
                      <a:pt x="1113" y="308"/>
                    </a:lnTo>
                    <a:lnTo>
                      <a:pt x="1115" y="308"/>
                    </a:lnTo>
                    <a:lnTo>
                      <a:pt x="1117" y="308"/>
                    </a:lnTo>
                    <a:lnTo>
                      <a:pt x="1120" y="308"/>
                    </a:lnTo>
                    <a:lnTo>
                      <a:pt x="1123" y="307"/>
                    </a:lnTo>
                    <a:lnTo>
                      <a:pt x="1123" y="307"/>
                    </a:lnTo>
                    <a:lnTo>
                      <a:pt x="1124" y="307"/>
                    </a:lnTo>
                    <a:lnTo>
                      <a:pt x="1124" y="308"/>
                    </a:lnTo>
                    <a:lnTo>
                      <a:pt x="1123" y="308"/>
                    </a:lnTo>
                    <a:lnTo>
                      <a:pt x="1123" y="308"/>
                    </a:lnTo>
                    <a:lnTo>
                      <a:pt x="1124" y="308"/>
                    </a:lnTo>
                    <a:lnTo>
                      <a:pt x="1124" y="310"/>
                    </a:lnTo>
                    <a:lnTo>
                      <a:pt x="1124" y="310"/>
                    </a:lnTo>
                    <a:lnTo>
                      <a:pt x="1124" y="312"/>
                    </a:lnTo>
                    <a:lnTo>
                      <a:pt x="1126" y="312"/>
                    </a:lnTo>
                    <a:lnTo>
                      <a:pt x="1128" y="312"/>
                    </a:lnTo>
                    <a:lnTo>
                      <a:pt x="1128" y="312"/>
                    </a:lnTo>
                    <a:lnTo>
                      <a:pt x="1129" y="313"/>
                    </a:lnTo>
                    <a:lnTo>
                      <a:pt x="1129" y="316"/>
                    </a:lnTo>
                    <a:lnTo>
                      <a:pt x="1126" y="318"/>
                    </a:lnTo>
                    <a:lnTo>
                      <a:pt x="1124" y="319"/>
                    </a:lnTo>
                    <a:lnTo>
                      <a:pt x="1123" y="321"/>
                    </a:lnTo>
                    <a:lnTo>
                      <a:pt x="1121" y="321"/>
                    </a:lnTo>
                    <a:lnTo>
                      <a:pt x="1120" y="323"/>
                    </a:lnTo>
                    <a:lnTo>
                      <a:pt x="1121" y="323"/>
                    </a:lnTo>
                    <a:lnTo>
                      <a:pt x="1124" y="321"/>
                    </a:lnTo>
                    <a:lnTo>
                      <a:pt x="1124" y="319"/>
                    </a:lnTo>
                    <a:lnTo>
                      <a:pt x="1126" y="321"/>
                    </a:lnTo>
                    <a:lnTo>
                      <a:pt x="1126" y="321"/>
                    </a:lnTo>
                    <a:lnTo>
                      <a:pt x="1126" y="321"/>
                    </a:lnTo>
                    <a:lnTo>
                      <a:pt x="1128" y="321"/>
                    </a:lnTo>
                    <a:lnTo>
                      <a:pt x="1131" y="319"/>
                    </a:lnTo>
                    <a:lnTo>
                      <a:pt x="1132" y="319"/>
                    </a:lnTo>
                    <a:lnTo>
                      <a:pt x="1134" y="319"/>
                    </a:lnTo>
                    <a:lnTo>
                      <a:pt x="1134" y="319"/>
                    </a:lnTo>
                    <a:lnTo>
                      <a:pt x="1132" y="323"/>
                    </a:lnTo>
                    <a:lnTo>
                      <a:pt x="1131" y="326"/>
                    </a:lnTo>
                    <a:lnTo>
                      <a:pt x="1128" y="327"/>
                    </a:lnTo>
                    <a:lnTo>
                      <a:pt x="1126" y="329"/>
                    </a:lnTo>
                    <a:lnTo>
                      <a:pt x="1124" y="329"/>
                    </a:lnTo>
                    <a:lnTo>
                      <a:pt x="1124" y="331"/>
                    </a:lnTo>
                    <a:lnTo>
                      <a:pt x="1128" y="327"/>
                    </a:lnTo>
                    <a:lnTo>
                      <a:pt x="1131" y="327"/>
                    </a:lnTo>
                    <a:lnTo>
                      <a:pt x="1134" y="327"/>
                    </a:lnTo>
                    <a:lnTo>
                      <a:pt x="1136" y="327"/>
                    </a:lnTo>
                    <a:lnTo>
                      <a:pt x="1139" y="331"/>
                    </a:lnTo>
                    <a:lnTo>
                      <a:pt x="1140" y="331"/>
                    </a:lnTo>
                    <a:lnTo>
                      <a:pt x="1140" y="331"/>
                    </a:lnTo>
                    <a:lnTo>
                      <a:pt x="1143" y="332"/>
                    </a:lnTo>
                    <a:lnTo>
                      <a:pt x="1143" y="334"/>
                    </a:lnTo>
                    <a:lnTo>
                      <a:pt x="1143" y="334"/>
                    </a:lnTo>
                    <a:lnTo>
                      <a:pt x="1143" y="334"/>
                    </a:lnTo>
                    <a:lnTo>
                      <a:pt x="1142" y="335"/>
                    </a:lnTo>
                    <a:lnTo>
                      <a:pt x="1143" y="337"/>
                    </a:lnTo>
                    <a:lnTo>
                      <a:pt x="1143" y="338"/>
                    </a:lnTo>
                    <a:lnTo>
                      <a:pt x="1142" y="340"/>
                    </a:lnTo>
                    <a:lnTo>
                      <a:pt x="1140" y="340"/>
                    </a:lnTo>
                    <a:lnTo>
                      <a:pt x="1139" y="340"/>
                    </a:lnTo>
                    <a:lnTo>
                      <a:pt x="1137" y="342"/>
                    </a:lnTo>
                    <a:lnTo>
                      <a:pt x="1137" y="342"/>
                    </a:lnTo>
                    <a:lnTo>
                      <a:pt x="1136" y="340"/>
                    </a:lnTo>
                    <a:lnTo>
                      <a:pt x="1136" y="342"/>
                    </a:lnTo>
                    <a:lnTo>
                      <a:pt x="1137" y="342"/>
                    </a:lnTo>
                    <a:lnTo>
                      <a:pt x="1139" y="342"/>
                    </a:lnTo>
                    <a:lnTo>
                      <a:pt x="1140" y="342"/>
                    </a:lnTo>
                    <a:lnTo>
                      <a:pt x="1142" y="342"/>
                    </a:lnTo>
                    <a:lnTo>
                      <a:pt x="1143" y="342"/>
                    </a:lnTo>
                    <a:lnTo>
                      <a:pt x="1145" y="343"/>
                    </a:lnTo>
                    <a:lnTo>
                      <a:pt x="1145" y="343"/>
                    </a:lnTo>
                    <a:lnTo>
                      <a:pt x="1143" y="343"/>
                    </a:lnTo>
                    <a:lnTo>
                      <a:pt x="1143" y="345"/>
                    </a:lnTo>
                    <a:lnTo>
                      <a:pt x="1143" y="346"/>
                    </a:lnTo>
                    <a:lnTo>
                      <a:pt x="1143" y="346"/>
                    </a:lnTo>
                    <a:lnTo>
                      <a:pt x="1145" y="346"/>
                    </a:lnTo>
                    <a:lnTo>
                      <a:pt x="1145" y="346"/>
                    </a:lnTo>
                    <a:lnTo>
                      <a:pt x="1147" y="346"/>
                    </a:lnTo>
                    <a:lnTo>
                      <a:pt x="1148" y="346"/>
                    </a:lnTo>
                    <a:lnTo>
                      <a:pt x="1153" y="351"/>
                    </a:lnTo>
                    <a:lnTo>
                      <a:pt x="1151" y="353"/>
                    </a:lnTo>
                    <a:lnTo>
                      <a:pt x="1151" y="354"/>
                    </a:lnTo>
                    <a:lnTo>
                      <a:pt x="1151" y="356"/>
                    </a:lnTo>
                    <a:lnTo>
                      <a:pt x="1151" y="357"/>
                    </a:lnTo>
                    <a:lnTo>
                      <a:pt x="1150" y="357"/>
                    </a:lnTo>
                    <a:lnTo>
                      <a:pt x="1142" y="357"/>
                    </a:lnTo>
                    <a:lnTo>
                      <a:pt x="1137" y="356"/>
                    </a:lnTo>
                    <a:lnTo>
                      <a:pt x="1137" y="356"/>
                    </a:lnTo>
                    <a:lnTo>
                      <a:pt x="1139" y="354"/>
                    </a:lnTo>
                    <a:lnTo>
                      <a:pt x="1137" y="354"/>
                    </a:lnTo>
                    <a:lnTo>
                      <a:pt x="1136" y="354"/>
                    </a:lnTo>
                    <a:lnTo>
                      <a:pt x="1136" y="354"/>
                    </a:lnTo>
                    <a:lnTo>
                      <a:pt x="1137" y="356"/>
                    </a:lnTo>
                    <a:lnTo>
                      <a:pt x="1140" y="357"/>
                    </a:lnTo>
                    <a:lnTo>
                      <a:pt x="1142" y="359"/>
                    </a:lnTo>
                    <a:lnTo>
                      <a:pt x="1145" y="359"/>
                    </a:lnTo>
                    <a:lnTo>
                      <a:pt x="1145" y="360"/>
                    </a:lnTo>
                    <a:lnTo>
                      <a:pt x="1147" y="360"/>
                    </a:lnTo>
                    <a:lnTo>
                      <a:pt x="1147" y="360"/>
                    </a:lnTo>
                    <a:lnTo>
                      <a:pt x="1143" y="360"/>
                    </a:lnTo>
                    <a:lnTo>
                      <a:pt x="1142" y="362"/>
                    </a:lnTo>
                    <a:lnTo>
                      <a:pt x="1143" y="362"/>
                    </a:lnTo>
                    <a:lnTo>
                      <a:pt x="1147" y="364"/>
                    </a:lnTo>
                    <a:lnTo>
                      <a:pt x="1150" y="364"/>
                    </a:lnTo>
                    <a:lnTo>
                      <a:pt x="1151" y="364"/>
                    </a:lnTo>
                    <a:lnTo>
                      <a:pt x="1150" y="365"/>
                    </a:lnTo>
                    <a:lnTo>
                      <a:pt x="1147" y="365"/>
                    </a:lnTo>
                    <a:lnTo>
                      <a:pt x="1147" y="367"/>
                    </a:lnTo>
                    <a:lnTo>
                      <a:pt x="1148" y="367"/>
                    </a:lnTo>
                    <a:lnTo>
                      <a:pt x="1151" y="367"/>
                    </a:lnTo>
                    <a:lnTo>
                      <a:pt x="1151" y="367"/>
                    </a:lnTo>
                    <a:lnTo>
                      <a:pt x="1153" y="370"/>
                    </a:lnTo>
                    <a:lnTo>
                      <a:pt x="1153" y="370"/>
                    </a:lnTo>
                    <a:lnTo>
                      <a:pt x="1150" y="371"/>
                    </a:lnTo>
                    <a:lnTo>
                      <a:pt x="1150" y="371"/>
                    </a:lnTo>
                    <a:lnTo>
                      <a:pt x="1151" y="371"/>
                    </a:lnTo>
                    <a:lnTo>
                      <a:pt x="1154" y="371"/>
                    </a:lnTo>
                    <a:lnTo>
                      <a:pt x="1154" y="373"/>
                    </a:lnTo>
                    <a:lnTo>
                      <a:pt x="1154" y="373"/>
                    </a:lnTo>
                    <a:lnTo>
                      <a:pt x="1156" y="375"/>
                    </a:lnTo>
                    <a:lnTo>
                      <a:pt x="1158" y="375"/>
                    </a:lnTo>
                    <a:lnTo>
                      <a:pt x="1159" y="373"/>
                    </a:lnTo>
                    <a:lnTo>
                      <a:pt x="1159" y="371"/>
                    </a:lnTo>
                    <a:lnTo>
                      <a:pt x="1161" y="373"/>
                    </a:lnTo>
                    <a:lnTo>
                      <a:pt x="1161" y="373"/>
                    </a:lnTo>
                    <a:lnTo>
                      <a:pt x="1162" y="375"/>
                    </a:lnTo>
                    <a:lnTo>
                      <a:pt x="1162" y="375"/>
                    </a:lnTo>
                    <a:lnTo>
                      <a:pt x="1164" y="376"/>
                    </a:lnTo>
                    <a:lnTo>
                      <a:pt x="1164" y="375"/>
                    </a:lnTo>
                    <a:lnTo>
                      <a:pt x="1165" y="376"/>
                    </a:lnTo>
                    <a:lnTo>
                      <a:pt x="1167" y="376"/>
                    </a:lnTo>
                    <a:lnTo>
                      <a:pt x="1165" y="378"/>
                    </a:lnTo>
                    <a:lnTo>
                      <a:pt x="1165" y="378"/>
                    </a:lnTo>
                    <a:lnTo>
                      <a:pt x="1167" y="379"/>
                    </a:lnTo>
                    <a:lnTo>
                      <a:pt x="1167" y="381"/>
                    </a:lnTo>
                    <a:lnTo>
                      <a:pt x="1169" y="383"/>
                    </a:lnTo>
                    <a:lnTo>
                      <a:pt x="1169" y="383"/>
                    </a:lnTo>
                    <a:lnTo>
                      <a:pt x="1165" y="384"/>
                    </a:lnTo>
                    <a:lnTo>
                      <a:pt x="1165" y="387"/>
                    </a:lnTo>
                    <a:lnTo>
                      <a:pt x="1165" y="387"/>
                    </a:lnTo>
                    <a:lnTo>
                      <a:pt x="1164" y="389"/>
                    </a:lnTo>
                    <a:lnTo>
                      <a:pt x="1162" y="390"/>
                    </a:lnTo>
                    <a:lnTo>
                      <a:pt x="1164" y="390"/>
                    </a:lnTo>
                    <a:lnTo>
                      <a:pt x="1167" y="387"/>
                    </a:lnTo>
                    <a:lnTo>
                      <a:pt x="1169" y="387"/>
                    </a:lnTo>
                    <a:lnTo>
                      <a:pt x="1172" y="386"/>
                    </a:lnTo>
                    <a:lnTo>
                      <a:pt x="1173" y="386"/>
                    </a:lnTo>
                    <a:lnTo>
                      <a:pt x="1175" y="386"/>
                    </a:lnTo>
                    <a:lnTo>
                      <a:pt x="1177" y="386"/>
                    </a:lnTo>
                    <a:lnTo>
                      <a:pt x="1177" y="387"/>
                    </a:lnTo>
                    <a:lnTo>
                      <a:pt x="1177" y="389"/>
                    </a:lnTo>
                    <a:lnTo>
                      <a:pt x="1178" y="387"/>
                    </a:lnTo>
                    <a:lnTo>
                      <a:pt x="1180" y="387"/>
                    </a:lnTo>
                    <a:lnTo>
                      <a:pt x="1178" y="389"/>
                    </a:lnTo>
                    <a:lnTo>
                      <a:pt x="1175" y="392"/>
                    </a:lnTo>
                    <a:lnTo>
                      <a:pt x="1173" y="394"/>
                    </a:lnTo>
                    <a:lnTo>
                      <a:pt x="1173" y="395"/>
                    </a:lnTo>
                    <a:lnTo>
                      <a:pt x="1175" y="394"/>
                    </a:lnTo>
                    <a:lnTo>
                      <a:pt x="1180" y="390"/>
                    </a:lnTo>
                    <a:lnTo>
                      <a:pt x="1180" y="390"/>
                    </a:lnTo>
                    <a:lnTo>
                      <a:pt x="1181" y="389"/>
                    </a:lnTo>
                    <a:lnTo>
                      <a:pt x="1183" y="387"/>
                    </a:lnTo>
                    <a:lnTo>
                      <a:pt x="1184" y="387"/>
                    </a:lnTo>
                    <a:lnTo>
                      <a:pt x="1186" y="389"/>
                    </a:lnTo>
                    <a:lnTo>
                      <a:pt x="1186" y="390"/>
                    </a:lnTo>
                    <a:lnTo>
                      <a:pt x="1188" y="392"/>
                    </a:lnTo>
                    <a:lnTo>
                      <a:pt x="1189" y="395"/>
                    </a:lnTo>
                    <a:lnTo>
                      <a:pt x="1192" y="395"/>
                    </a:lnTo>
                    <a:lnTo>
                      <a:pt x="1194" y="397"/>
                    </a:lnTo>
                    <a:lnTo>
                      <a:pt x="1197" y="395"/>
                    </a:lnTo>
                    <a:lnTo>
                      <a:pt x="1197" y="394"/>
                    </a:lnTo>
                    <a:lnTo>
                      <a:pt x="1200" y="394"/>
                    </a:lnTo>
                    <a:lnTo>
                      <a:pt x="1200" y="394"/>
                    </a:lnTo>
                    <a:lnTo>
                      <a:pt x="1202" y="397"/>
                    </a:lnTo>
                    <a:lnTo>
                      <a:pt x="1203" y="397"/>
                    </a:lnTo>
                    <a:lnTo>
                      <a:pt x="1205" y="398"/>
                    </a:lnTo>
                    <a:lnTo>
                      <a:pt x="1205" y="398"/>
                    </a:lnTo>
                    <a:lnTo>
                      <a:pt x="1208" y="398"/>
                    </a:lnTo>
                    <a:lnTo>
                      <a:pt x="1210" y="400"/>
                    </a:lnTo>
                    <a:lnTo>
                      <a:pt x="1210" y="400"/>
                    </a:lnTo>
                    <a:lnTo>
                      <a:pt x="1208" y="401"/>
                    </a:lnTo>
                    <a:lnTo>
                      <a:pt x="1206" y="403"/>
                    </a:lnTo>
                    <a:lnTo>
                      <a:pt x="1205" y="405"/>
                    </a:lnTo>
                    <a:lnTo>
                      <a:pt x="1202" y="405"/>
                    </a:lnTo>
                    <a:lnTo>
                      <a:pt x="1199" y="405"/>
                    </a:lnTo>
                    <a:lnTo>
                      <a:pt x="1199" y="405"/>
                    </a:lnTo>
                    <a:lnTo>
                      <a:pt x="1197" y="406"/>
                    </a:lnTo>
                    <a:lnTo>
                      <a:pt x="1195" y="406"/>
                    </a:lnTo>
                    <a:lnTo>
                      <a:pt x="1194" y="408"/>
                    </a:lnTo>
                    <a:lnTo>
                      <a:pt x="1192" y="409"/>
                    </a:lnTo>
                    <a:lnTo>
                      <a:pt x="1191" y="411"/>
                    </a:lnTo>
                    <a:lnTo>
                      <a:pt x="1189" y="411"/>
                    </a:lnTo>
                    <a:lnTo>
                      <a:pt x="1188" y="411"/>
                    </a:lnTo>
                    <a:lnTo>
                      <a:pt x="1188" y="411"/>
                    </a:lnTo>
                    <a:lnTo>
                      <a:pt x="1186" y="411"/>
                    </a:lnTo>
                    <a:lnTo>
                      <a:pt x="1186" y="412"/>
                    </a:lnTo>
                    <a:lnTo>
                      <a:pt x="1186" y="412"/>
                    </a:lnTo>
                    <a:lnTo>
                      <a:pt x="1183" y="412"/>
                    </a:lnTo>
                    <a:lnTo>
                      <a:pt x="1178" y="414"/>
                    </a:lnTo>
                    <a:lnTo>
                      <a:pt x="1177" y="416"/>
                    </a:lnTo>
                    <a:lnTo>
                      <a:pt x="1175" y="414"/>
                    </a:lnTo>
                    <a:lnTo>
                      <a:pt x="1173" y="414"/>
                    </a:lnTo>
                    <a:lnTo>
                      <a:pt x="1173" y="416"/>
                    </a:lnTo>
                    <a:lnTo>
                      <a:pt x="1172" y="416"/>
                    </a:lnTo>
                    <a:lnTo>
                      <a:pt x="1170" y="417"/>
                    </a:lnTo>
                    <a:lnTo>
                      <a:pt x="1170" y="417"/>
                    </a:lnTo>
                    <a:lnTo>
                      <a:pt x="1170" y="419"/>
                    </a:lnTo>
                    <a:lnTo>
                      <a:pt x="1170" y="419"/>
                    </a:lnTo>
                    <a:lnTo>
                      <a:pt x="1169" y="419"/>
                    </a:lnTo>
                    <a:lnTo>
                      <a:pt x="1167" y="419"/>
                    </a:lnTo>
                    <a:lnTo>
                      <a:pt x="1165" y="419"/>
                    </a:lnTo>
                    <a:lnTo>
                      <a:pt x="1165" y="419"/>
                    </a:lnTo>
                    <a:lnTo>
                      <a:pt x="1169" y="420"/>
                    </a:lnTo>
                    <a:lnTo>
                      <a:pt x="1170" y="422"/>
                    </a:lnTo>
                    <a:lnTo>
                      <a:pt x="1169" y="422"/>
                    </a:lnTo>
                    <a:lnTo>
                      <a:pt x="1167" y="423"/>
                    </a:lnTo>
                    <a:lnTo>
                      <a:pt x="1167" y="423"/>
                    </a:lnTo>
                    <a:lnTo>
                      <a:pt x="1167" y="425"/>
                    </a:lnTo>
                    <a:lnTo>
                      <a:pt x="1167" y="425"/>
                    </a:lnTo>
                    <a:lnTo>
                      <a:pt x="1167" y="425"/>
                    </a:lnTo>
                    <a:lnTo>
                      <a:pt x="1167" y="425"/>
                    </a:lnTo>
                    <a:lnTo>
                      <a:pt x="1167" y="427"/>
                    </a:lnTo>
                    <a:lnTo>
                      <a:pt x="1169" y="425"/>
                    </a:lnTo>
                    <a:lnTo>
                      <a:pt x="1172" y="423"/>
                    </a:lnTo>
                    <a:lnTo>
                      <a:pt x="1173" y="422"/>
                    </a:lnTo>
                    <a:lnTo>
                      <a:pt x="1173" y="422"/>
                    </a:lnTo>
                    <a:lnTo>
                      <a:pt x="1177" y="420"/>
                    </a:lnTo>
                    <a:lnTo>
                      <a:pt x="1178" y="420"/>
                    </a:lnTo>
                    <a:lnTo>
                      <a:pt x="1181" y="419"/>
                    </a:lnTo>
                    <a:lnTo>
                      <a:pt x="1184" y="417"/>
                    </a:lnTo>
                    <a:lnTo>
                      <a:pt x="1188" y="414"/>
                    </a:lnTo>
                    <a:lnTo>
                      <a:pt x="1191" y="412"/>
                    </a:lnTo>
                    <a:lnTo>
                      <a:pt x="1195" y="411"/>
                    </a:lnTo>
                    <a:lnTo>
                      <a:pt x="1199" y="409"/>
                    </a:lnTo>
                    <a:lnTo>
                      <a:pt x="1202" y="409"/>
                    </a:lnTo>
                    <a:lnTo>
                      <a:pt x="1202" y="409"/>
                    </a:lnTo>
                    <a:lnTo>
                      <a:pt x="1199" y="409"/>
                    </a:lnTo>
                    <a:lnTo>
                      <a:pt x="1197" y="409"/>
                    </a:lnTo>
                    <a:lnTo>
                      <a:pt x="1195" y="409"/>
                    </a:lnTo>
                    <a:lnTo>
                      <a:pt x="1195" y="408"/>
                    </a:lnTo>
                    <a:lnTo>
                      <a:pt x="1195" y="408"/>
                    </a:lnTo>
                    <a:lnTo>
                      <a:pt x="1195" y="408"/>
                    </a:lnTo>
                    <a:lnTo>
                      <a:pt x="1197" y="408"/>
                    </a:lnTo>
                    <a:lnTo>
                      <a:pt x="1206" y="408"/>
                    </a:lnTo>
                    <a:lnTo>
                      <a:pt x="1208" y="408"/>
                    </a:lnTo>
                    <a:lnTo>
                      <a:pt x="1211" y="412"/>
                    </a:lnTo>
                    <a:lnTo>
                      <a:pt x="1213" y="414"/>
                    </a:lnTo>
                    <a:lnTo>
                      <a:pt x="1213" y="416"/>
                    </a:lnTo>
                    <a:lnTo>
                      <a:pt x="1213" y="416"/>
                    </a:lnTo>
                    <a:lnTo>
                      <a:pt x="1211" y="417"/>
                    </a:lnTo>
                    <a:lnTo>
                      <a:pt x="1208" y="419"/>
                    </a:lnTo>
                    <a:lnTo>
                      <a:pt x="1206" y="419"/>
                    </a:lnTo>
                    <a:lnTo>
                      <a:pt x="1206" y="419"/>
                    </a:lnTo>
                    <a:lnTo>
                      <a:pt x="1208" y="420"/>
                    </a:lnTo>
                    <a:lnTo>
                      <a:pt x="1210" y="420"/>
                    </a:lnTo>
                    <a:lnTo>
                      <a:pt x="1210" y="422"/>
                    </a:lnTo>
                    <a:lnTo>
                      <a:pt x="1211" y="420"/>
                    </a:lnTo>
                    <a:lnTo>
                      <a:pt x="1214" y="419"/>
                    </a:lnTo>
                    <a:lnTo>
                      <a:pt x="1218" y="417"/>
                    </a:lnTo>
                    <a:lnTo>
                      <a:pt x="1219" y="416"/>
                    </a:lnTo>
                    <a:lnTo>
                      <a:pt x="1222" y="416"/>
                    </a:lnTo>
                    <a:lnTo>
                      <a:pt x="1222" y="416"/>
                    </a:lnTo>
                    <a:lnTo>
                      <a:pt x="1222" y="417"/>
                    </a:lnTo>
                    <a:lnTo>
                      <a:pt x="1224" y="419"/>
                    </a:lnTo>
                    <a:lnTo>
                      <a:pt x="1225" y="419"/>
                    </a:lnTo>
                    <a:lnTo>
                      <a:pt x="1227" y="420"/>
                    </a:lnTo>
                    <a:lnTo>
                      <a:pt x="1230" y="422"/>
                    </a:lnTo>
                    <a:lnTo>
                      <a:pt x="1230" y="423"/>
                    </a:lnTo>
                    <a:lnTo>
                      <a:pt x="1232" y="425"/>
                    </a:lnTo>
                    <a:lnTo>
                      <a:pt x="1232" y="425"/>
                    </a:lnTo>
                    <a:lnTo>
                      <a:pt x="1232" y="425"/>
                    </a:lnTo>
                    <a:lnTo>
                      <a:pt x="1232" y="427"/>
                    </a:lnTo>
                    <a:lnTo>
                      <a:pt x="1232" y="427"/>
                    </a:lnTo>
                    <a:lnTo>
                      <a:pt x="1232" y="428"/>
                    </a:lnTo>
                    <a:lnTo>
                      <a:pt x="1230" y="431"/>
                    </a:lnTo>
                    <a:lnTo>
                      <a:pt x="1232" y="433"/>
                    </a:lnTo>
                    <a:lnTo>
                      <a:pt x="1232" y="435"/>
                    </a:lnTo>
                    <a:lnTo>
                      <a:pt x="1232" y="436"/>
                    </a:lnTo>
                    <a:lnTo>
                      <a:pt x="1232" y="438"/>
                    </a:lnTo>
                    <a:lnTo>
                      <a:pt x="1232" y="438"/>
                    </a:lnTo>
                    <a:lnTo>
                      <a:pt x="1232" y="439"/>
                    </a:lnTo>
                    <a:lnTo>
                      <a:pt x="1227" y="439"/>
                    </a:lnTo>
                    <a:lnTo>
                      <a:pt x="1225" y="439"/>
                    </a:lnTo>
                    <a:lnTo>
                      <a:pt x="1224" y="441"/>
                    </a:lnTo>
                    <a:lnTo>
                      <a:pt x="1225" y="441"/>
                    </a:lnTo>
                    <a:lnTo>
                      <a:pt x="1229" y="441"/>
                    </a:lnTo>
                    <a:lnTo>
                      <a:pt x="1232" y="441"/>
                    </a:lnTo>
                    <a:lnTo>
                      <a:pt x="1233" y="441"/>
                    </a:lnTo>
                    <a:lnTo>
                      <a:pt x="1233" y="442"/>
                    </a:lnTo>
                    <a:lnTo>
                      <a:pt x="1233" y="442"/>
                    </a:lnTo>
                    <a:lnTo>
                      <a:pt x="1232" y="444"/>
                    </a:lnTo>
                    <a:lnTo>
                      <a:pt x="1230" y="444"/>
                    </a:lnTo>
                    <a:lnTo>
                      <a:pt x="1229" y="442"/>
                    </a:lnTo>
                    <a:lnTo>
                      <a:pt x="1229" y="444"/>
                    </a:lnTo>
                    <a:lnTo>
                      <a:pt x="1232" y="444"/>
                    </a:lnTo>
                    <a:lnTo>
                      <a:pt x="1232" y="446"/>
                    </a:lnTo>
                    <a:lnTo>
                      <a:pt x="1233" y="446"/>
                    </a:lnTo>
                    <a:lnTo>
                      <a:pt x="1233" y="447"/>
                    </a:lnTo>
                    <a:lnTo>
                      <a:pt x="1233" y="449"/>
                    </a:lnTo>
                    <a:lnTo>
                      <a:pt x="1229" y="452"/>
                    </a:lnTo>
                    <a:lnTo>
                      <a:pt x="1225" y="455"/>
                    </a:lnTo>
                    <a:lnTo>
                      <a:pt x="1221" y="457"/>
                    </a:lnTo>
                    <a:lnTo>
                      <a:pt x="1214" y="461"/>
                    </a:lnTo>
                    <a:lnTo>
                      <a:pt x="1214" y="461"/>
                    </a:lnTo>
                    <a:lnTo>
                      <a:pt x="1213" y="461"/>
                    </a:lnTo>
                    <a:lnTo>
                      <a:pt x="1211" y="461"/>
                    </a:lnTo>
                    <a:lnTo>
                      <a:pt x="1208" y="461"/>
                    </a:lnTo>
                    <a:lnTo>
                      <a:pt x="1203" y="461"/>
                    </a:lnTo>
                    <a:lnTo>
                      <a:pt x="1202" y="463"/>
                    </a:lnTo>
                    <a:lnTo>
                      <a:pt x="1200" y="463"/>
                    </a:lnTo>
                    <a:lnTo>
                      <a:pt x="1199" y="464"/>
                    </a:lnTo>
                    <a:lnTo>
                      <a:pt x="1197" y="464"/>
                    </a:lnTo>
                    <a:lnTo>
                      <a:pt x="1194" y="464"/>
                    </a:lnTo>
                    <a:lnTo>
                      <a:pt x="1192" y="464"/>
                    </a:lnTo>
                    <a:lnTo>
                      <a:pt x="1192" y="464"/>
                    </a:lnTo>
                    <a:lnTo>
                      <a:pt x="1191" y="466"/>
                    </a:lnTo>
                    <a:lnTo>
                      <a:pt x="1191" y="466"/>
                    </a:lnTo>
                    <a:lnTo>
                      <a:pt x="1184" y="472"/>
                    </a:lnTo>
                    <a:lnTo>
                      <a:pt x="1183" y="474"/>
                    </a:lnTo>
                    <a:lnTo>
                      <a:pt x="1180" y="475"/>
                    </a:lnTo>
                    <a:lnTo>
                      <a:pt x="1177" y="480"/>
                    </a:lnTo>
                    <a:lnTo>
                      <a:pt x="1173" y="480"/>
                    </a:lnTo>
                    <a:lnTo>
                      <a:pt x="1173" y="483"/>
                    </a:lnTo>
                    <a:lnTo>
                      <a:pt x="1170" y="483"/>
                    </a:lnTo>
                    <a:lnTo>
                      <a:pt x="1165" y="485"/>
                    </a:lnTo>
                    <a:lnTo>
                      <a:pt x="1162" y="485"/>
                    </a:lnTo>
                    <a:lnTo>
                      <a:pt x="1159" y="483"/>
                    </a:lnTo>
                    <a:lnTo>
                      <a:pt x="1158" y="485"/>
                    </a:lnTo>
                    <a:lnTo>
                      <a:pt x="1154" y="485"/>
                    </a:lnTo>
                    <a:lnTo>
                      <a:pt x="1153" y="485"/>
                    </a:lnTo>
                    <a:lnTo>
                      <a:pt x="1147" y="486"/>
                    </a:lnTo>
                    <a:lnTo>
                      <a:pt x="1145" y="485"/>
                    </a:lnTo>
                    <a:lnTo>
                      <a:pt x="1143" y="485"/>
                    </a:lnTo>
                    <a:lnTo>
                      <a:pt x="1140" y="485"/>
                    </a:lnTo>
                    <a:lnTo>
                      <a:pt x="1137" y="483"/>
                    </a:lnTo>
                    <a:lnTo>
                      <a:pt x="1134" y="483"/>
                    </a:lnTo>
                    <a:lnTo>
                      <a:pt x="1132" y="483"/>
                    </a:lnTo>
                    <a:lnTo>
                      <a:pt x="1131" y="483"/>
                    </a:lnTo>
                    <a:lnTo>
                      <a:pt x="1129" y="483"/>
                    </a:lnTo>
                    <a:lnTo>
                      <a:pt x="1126" y="483"/>
                    </a:lnTo>
                    <a:lnTo>
                      <a:pt x="1124" y="485"/>
                    </a:lnTo>
                    <a:lnTo>
                      <a:pt x="1120" y="483"/>
                    </a:lnTo>
                    <a:lnTo>
                      <a:pt x="1118" y="483"/>
                    </a:lnTo>
                    <a:lnTo>
                      <a:pt x="1115" y="483"/>
                    </a:lnTo>
                    <a:lnTo>
                      <a:pt x="1113" y="483"/>
                    </a:lnTo>
                    <a:lnTo>
                      <a:pt x="1112" y="483"/>
                    </a:lnTo>
                    <a:lnTo>
                      <a:pt x="1106" y="483"/>
                    </a:lnTo>
                    <a:lnTo>
                      <a:pt x="1101" y="483"/>
                    </a:lnTo>
                    <a:lnTo>
                      <a:pt x="1096" y="483"/>
                    </a:lnTo>
                    <a:lnTo>
                      <a:pt x="1095" y="483"/>
                    </a:lnTo>
                    <a:lnTo>
                      <a:pt x="1088" y="483"/>
                    </a:lnTo>
                    <a:lnTo>
                      <a:pt x="1085" y="483"/>
                    </a:lnTo>
                    <a:lnTo>
                      <a:pt x="1084" y="485"/>
                    </a:lnTo>
                    <a:lnTo>
                      <a:pt x="1082" y="485"/>
                    </a:lnTo>
                    <a:lnTo>
                      <a:pt x="1079" y="485"/>
                    </a:lnTo>
                    <a:lnTo>
                      <a:pt x="1079" y="485"/>
                    </a:lnTo>
                    <a:lnTo>
                      <a:pt x="1077" y="485"/>
                    </a:lnTo>
                    <a:lnTo>
                      <a:pt x="1077" y="485"/>
                    </a:lnTo>
                    <a:lnTo>
                      <a:pt x="1076" y="486"/>
                    </a:lnTo>
                    <a:lnTo>
                      <a:pt x="1074" y="488"/>
                    </a:lnTo>
                    <a:lnTo>
                      <a:pt x="1071" y="488"/>
                    </a:lnTo>
                    <a:lnTo>
                      <a:pt x="1066" y="496"/>
                    </a:lnTo>
                    <a:lnTo>
                      <a:pt x="1066" y="499"/>
                    </a:lnTo>
                    <a:lnTo>
                      <a:pt x="1065" y="501"/>
                    </a:lnTo>
                    <a:lnTo>
                      <a:pt x="1063" y="501"/>
                    </a:lnTo>
                    <a:lnTo>
                      <a:pt x="1063" y="501"/>
                    </a:lnTo>
                    <a:lnTo>
                      <a:pt x="1055" y="502"/>
                    </a:lnTo>
                    <a:lnTo>
                      <a:pt x="1052" y="504"/>
                    </a:lnTo>
                    <a:lnTo>
                      <a:pt x="1052" y="505"/>
                    </a:lnTo>
                    <a:lnTo>
                      <a:pt x="1052" y="505"/>
                    </a:lnTo>
                    <a:lnTo>
                      <a:pt x="1050" y="505"/>
                    </a:lnTo>
                    <a:lnTo>
                      <a:pt x="1047" y="507"/>
                    </a:lnTo>
                    <a:lnTo>
                      <a:pt x="1047" y="507"/>
                    </a:lnTo>
                    <a:lnTo>
                      <a:pt x="1046" y="509"/>
                    </a:lnTo>
                    <a:lnTo>
                      <a:pt x="1043" y="510"/>
                    </a:lnTo>
                    <a:lnTo>
                      <a:pt x="1038" y="515"/>
                    </a:lnTo>
                    <a:lnTo>
                      <a:pt x="1036" y="520"/>
                    </a:lnTo>
                    <a:lnTo>
                      <a:pt x="1033" y="521"/>
                    </a:lnTo>
                    <a:lnTo>
                      <a:pt x="1031" y="523"/>
                    </a:lnTo>
                    <a:lnTo>
                      <a:pt x="1030" y="523"/>
                    </a:lnTo>
                    <a:lnTo>
                      <a:pt x="1028" y="523"/>
                    </a:lnTo>
                    <a:lnTo>
                      <a:pt x="1027" y="521"/>
                    </a:lnTo>
                    <a:lnTo>
                      <a:pt x="1025" y="521"/>
                    </a:lnTo>
                    <a:lnTo>
                      <a:pt x="1022" y="520"/>
                    </a:lnTo>
                    <a:lnTo>
                      <a:pt x="1013" y="518"/>
                    </a:lnTo>
                    <a:lnTo>
                      <a:pt x="1014" y="518"/>
                    </a:lnTo>
                    <a:lnTo>
                      <a:pt x="1014" y="520"/>
                    </a:lnTo>
                    <a:lnTo>
                      <a:pt x="1017" y="520"/>
                    </a:lnTo>
                    <a:lnTo>
                      <a:pt x="1019" y="520"/>
                    </a:lnTo>
                    <a:lnTo>
                      <a:pt x="1025" y="521"/>
                    </a:lnTo>
                    <a:lnTo>
                      <a:pt x="1027" y="523"/>
                    </a:lnTo>
                    <a:lnTo>
                      <a:pt x="1028" y="523"/>
                    </a:lnTo>
                    <a:lnTo>
                      <a:pt x="1030" y="524"/>
                    </a:lnTo>
                    <a:lnTo>
                      <a:pt x="1030" y="527"/>
                    </a:lnTo>
                    <a:lnTo>
                      <a:pt x="1028" y="529"/>
                    </a:lnTo>
                    <a:lnTo>
                      <a:pt x="1027" y="531"/>
                    </a:lnTo>
                    <a:lnTo>
                      <a:pt x="1022" y="535"/>
                    </a:lnTo>
                    <a:lnTo>
                      <a:pt x="1020" y="537"/>
                    </a:lnTo>
                    <a:lnTo>
                      <a:pt x="1017" y="542"/>
                    </a:lnTo>
                    <a:lnTo>
                      <a:pt x="1013" y="545"/>
                    </a:lnTo>
                    <a:lnTo>
                      <a:pt x="1011" y="546"/>
                    </a:lnTo>
                    <a:lnTo>
                      <a:pt x="1008" y="548"/>
                    </a:lnTo>
                    <a:lnTo>
                      <a:pt x="1003" y="550"/>
                    </a:lnTo>
                    <a:lnTo>
                      <a:pt x="1002" y="550"/>
                    </a:lnTo>
                    <a:lnTo>
                      <a:pt x="1000" y="550"/>
                    </a:lnTo>
                    <a:lnTo>
                      <a:pt x="997" y="551"/>
                    </a:lnTo>
                    <a:lnTo>
                      <a:pt x="995" y="553"/>
                    </a:lnTo>
                    <a:lnTo>
                      <a:pt x="994" y="554"/>
                    </a:lnTo>
                    <a:lnTo>
                      <a:pt x="987" y="557"/>
                    </a:lnTo>
                    <a:lnTo>
                      <a:pt x="986" y="557"/>
                    </a:lnTo>
                    <a:lnTo>
                      <a:pt x="984" y="559"/>
                    </a:lnTo>
                    <a:lnTo>
                      <a:pt x="983" y="561"/>
                    </a:lnTo>
                    <a:lnTo>
                      <a:pt x="981" y="561"/>
                    </a:lnTo>
                    <a:lnTo>
                      <a:pt x="981" y="562"/>
                    </a:lnTo>
                    <a:lnTo>
                      <a:pt x="979" y="564"/>
                    </a:lnTo>
                    <a:lnTo>
                      <a:pt x="976" y="567"/>
                    </a:lnTo>
                    <a:lnTo>
                      <a:pt x="973" y="567"/>
                    </a:lnTo>
                    <a:lnTo>
                      <a:pt x="972" y="568"/>
                    </a:lnTo>
                    <a:lnTo>
                      <a:pt x="970" y="570"/>
                    </a:lnTo>
                    <a:lnTo>
                      <a:pt x="968" y="572"/>
                    </a:lnTo>
                    <a:lnTo>
                      <a:pt x="965" y="570"/>
                    </a:lnTo>
                    <a:lnTo>
                      <a:pt x="965" y="572"/>
                    </a:lnTo>
                    <a:lnTo>
                      <a:pt x="968" y="573"/>
                    </a:lnTo>
                    <a:lnTo>
                      <a:pt x="970" y="575"/>
                    </a:lnTo>
                    <a:lnTo>
                      <a:pt x="967" y="575"/>
                    </a:lnTo>
                    <a:lnTo>
                      <a:pt x="964" y="576"/>
                    </a:lnTo>
                    <a:lnTo>
                      <a:pt x="959" y="579"/>
                    </a:lnTo>
                    <a:lnTo>
                      <a:pt x="957" y="581"/>
                    </a:lnTo>
                    <a:lnTo>
                      <a:pt x="957" y="579"/>
                    </a:lnTo>
                    <a:lnTo>
                      <a:pt x="954" y="581"/>
                    </a:lnTo>
                    <a:lnTo>
                      <a:pt x="953" y="583"/>
                    </a:lnTo>
                    <a:lnTo>
                      <a:pt x="949" y="584"/>
                    </a:lnTo>
                    <a:lnTo>
                      <a:pt x="943" y="589"/>
                    </a:lnTo>
                    <a:lnTo>
                      <a:pt x="943" y="589"/>
                    </a:lnTo>
                    <a:lnTo>
                      <a:pt x="943" y="589"/>
                    </a:lnTo>
                    <a:lnTo>
                      <a:pt x="943" y="589"/>
                    </a:lnTo>
                    <a:lnTo>
                      <a:pt x="942" y="590"/>
                    </a:lnTo>
                    <a:lnTo>
                      <a:pt x="940" y="592"/>
                    </a:lnTo>
                    <a:lnTo>
                      <a:pt x="935" y="592"/>
                    </a:lnTo>
                    <a:lnTo>
                      <a:pt x="934" y="594"/>
                    </a:lnTo>
                    <a:lnTo>
                      <a:pt x="934" y="594"/>
                    </a:lnTo>
                    <a:lnTo>
                      <a:pt x="932" y="594"/>
                    </a:lnTo>
                    <a:lnTo>
                      <a:pt x="931" y="594"/>
                    </a:lnTo>
                    <a:lnTo>
                      <a:pt x="929" y="595"/>
                    </a:lnTo>
                    <a:lnTo>
                      <a:pt x="926" y="597"/>
                    </a:lnTo>
                    <a:lnTo>
                      <a:pt x="926" y="597"/>
                    </a:lnTo>
                    <a:lnTo>
                      <a:pt x="924" y="597"/>
                    </a:lnTo>
                    <a:lnTo>
                      <a:pt x="924" y="597"/>
                    </a:lnTo>
                    <a:lnTo>
                      <a:pt x="926" y="595"/>
                    </a:lnTo>
                    <a:lnTo>
                      <a:pt x="927" y="595"/>
                    </a:lnTo>
                    <a:lnTo>
                      <a:pt x="927" y="595"/>
                    </a:lnTo>
                    <a:lnTo>
                      <a:pt x="926" y="595"/>
                    </a:lnTo>
                    <a:lnTo>
                      <a:pt x="926" y="595"/>
                    </a:lnTo>
                    <a:lnTo>
                      <a:pt x="926" y="595"/>
                    </a:lnTo>
                    <a:lnTo>
                      <a:pt x="926" y="595"/>
                    </a:lnTo>
                    <a:lnTo>
                      <a:pt x="924" y="594"/>
                    </a:lnTo>
                    <a:lnTo>
                      <a:pt x="924" y="595"/>
                    </a:lnTo>
                    <a:lnTo>
                      <a:pt x="923" y="595"/>
                    </a:lnTo>
                    <a:lnTo>
                      <a:pt x="923" y="595"/>
                    </a:lnTo>
                    <a:lnTo>
                      <a:pt x="923" y="595"/>
                    </a:lnTo>
                    <a:lnTo>
                      <a:pt x="921" y="595"/>
                    </a:lnTo>
                    <a:lnTo>
                      <a:pt x="921" y="595"/>
                    </a:lnTo>
                    <a:lnTo>
                      <a:pt x="920" y="595"/>
                    </a:lnTo>
                    <a:lnTo>
                      <a:pt x="918" y="595"/>
                    </a:lnTo>
                    <a:lnTo>
                      <a:pt x="918" y="597"/>
                    </a:lnTo>
                    <a:lnTo>
                      <a:pt x="918" y="597"/>
                    </a:lnTo>
                    <a:lnTo>
                      <a:pt x="920" y="595"/>
                    </a:lnTo>
                    <a:lnTo>
                      <a:pt x="920" y="595"/>
                    </a:lnTo>
                    <a:lnTo>
                      <a:pt x="921" y="595"/>
                    </a:lnTo>
                    <a:lnTo>
                      <a:pt x="921" y="595"/>
                    </a:lnTo>
                    <a:lnTo>
                      <a:pt x="921" y="595"/>
                    </a:lnTo>
                    <a:lnTo>
                      <a:pt x="921" y="597"/>
                    </a:lnTo>
                    <a:lnTo>
                      <a:pt x="921" y="597"/>
                    </a:lnTo>
                    <a:lnTo>
                      <a:pt x="921" y="597"/>
                    </a:lnTo>
                    <a:lnTo>
                      <a:pt x="921" y="597"/>
                    </a:lnTo>
                    <a:lnTo>
                      <a:pt x="921" y="595"/>
                    </a:lnTo>
                    <a:lnTo>
                      <a:pt x="921" y="595"/>
                    </a:lnTo>
                    <a:lnTo>
                      <a:pt x="921" y="595"/>
                    </a:lnTo>
                    <a:lnTo>
                      <a:pt x="924" y="595"/>
                    </a:lnTo>
                    <a:lnTo>
                      <a:pt x="924" y="595"/>
                    </a:lnTo>
                    <a:lnTo>
                      <a:pt x="924" y="597"/>
                    </a:lnTo>
                    <a:lnTo>
                      <a:pt x="924" y="597"/>
                    </a:lnTo>
                    <a:lnTo>
                      <a:pt x="926" y="597"/>
                    </a:lnTo>
                    <a:lnTo>
                      <a:pt x="926" y="597"/>
                    </a:lnTo>
                    <a:lnTo>
                      <a:pt x="927" y="597"/>
                    </a:lnTo>
                    <a:lnTo>
                      <a:pt x="927" y="597"/>
                    </a:lnTo>
                    <a:lnTo>
                      <a:pt x="927" y="597"/>
                    </a:lnTo>
                    <a:lnTo>
                      <a:pt x="927" y="597"/>
                    </a:lnTo>
                    <a:lnTo>
                      <a:pt x="926" y="598"/>
                    </a:lnTo>
                    <a:lnTo>
                      <a:pt x="924" y="598"/>
                    </a:lnTo>
                    <a:lnTo>
                      <a:pt x="926" y="598"/>
                    </a:lnTo>
                    <a:lnTo>
                      <a:pt x="926" y="598"/>
                    </a:lnTo>
                    <a:lnTo>
                      <a:pt x="927" y="598"/>
                    </a:lnTo>
                    <a:lnTo>
                      <a:pt x="927" y="598"/>
                    </a:lnTo>
                    <a:lnTo>
                      <a:pt x="927" y="598"/>
                    </a:lnTo>
                    <a:lnTo>
                      <a:pt x="926" y="600"/>
                    </a:lnTo>
                    <a:lnTo>
                      <a:pt x="924" y="600"/>
                    </a:lnTo>
                    <a:lnTo>
                      <a:pt x="924" y="600"/>
                    </a:lnTo>
                    <a:lnTo>
                      <a:pt x="923" y="600"/>
                    </a:lnTo>
                    <a:lnTo>
                      <a:pt x="923" y="600"/>
                    </a:lnTo>
                    <a:lnTo>
                      <a:pt x="923" y="598"/>
                    </a:lnTo>
                    <a:lnTo>
                      <a:pt x="923" y="598"/>
                    </a:lnTo>
                    <a:lnTo>
                      <a:pt x="921" y="600"/>
                    </a:lnTo>
                    <a:lnTo>
                      <a:pt x="921" y="600"/>
                    </a:lnTo>
                    <a:lnTo>
                      <a:pt x="921" y="598"/>
                    </a:lnTo>
                    <a:lnTo>
                      <a:pt x="921" y="598"/>
                    </a:lnTo>
                    <a:lnTo>
                      <a:pt x="921" y="598"/>
                    </a:lnTo>
                    <a:lnTo>
                      <a:pt x="923" y="598"/>
                    </a:lnTo>
                    <a:lnTo>
                      <a:pt x="921" y="598"/>
                    </a:lnTo>
                    <a:lnTo>
                      <a:pt x="920" y="598"/>
                    </a:lnTo>
                    <a:lnTo>
                      <a:pt x="918" y="598"/>
                    </a:lnTo>
                    <a:lnTo>
                      <a:pt x="918" y="598"/>
                    </a:lnTo>
                    <a:lnTo>
                      <a:pt x="918" y="598"/>
                    </a:lnTo>
                    <a:lnTo>
                      <a:pt x="918" y="598"/>
                    </a:lnTo>
                    <a:lnTo>
                      <a:pt x="918" y="597"/>
                    </a:lnTo>
                    <a:lnTo>
                      <a:pt x="918" y="597"/>
                    </a:lnTo>
                    <a:lnTo>
                      <a:pt x="916" y="597"/>
                    </a:lnTo>
                    <a:lnTo>
                      <a:pt x="915" y="597"/>
                    </a:lnTo>
                    <a:lnTo>
                      <a:pt x="915" y="598"/>
                    </a:lnTo>
                    <a:lnTo>
                      <a:pt x="913" y="598"/>
                    </a:lnTo>
                    <a:lnTo>
                      <a:pt x="913" y="598"/>
                    </a:lnTo>
                    <a:lnTo>
                      <a:pt x="912" y="598"/>
                    </a:lnTo>
                    <a:lnTo>
                      <a:pt x="908" y="598"/>
                    </a:lnTo>
                    <a:lnTo>
                      <a:pt x="907" y="598"/>
                    </a:lnTo>
                    <a:lnTo>
                      <a:pt x="905" y="600"/>
                    </a:lnTo>
                    <a:lnTo>
                      <a:pt x="904" y="600"/>
                    </a:lnTo>
                    <a:lnTo>
                      <a:pt x="902" y="600"/>
                    </a:lnTo>
                    <a:lnTo>
                      <a:pt x="902" y="600"/>
                    </a:lnTo>
                    <a:lnTo>
                      <a:pt x="899" y="600"/>
                    </a:lnTo>
                    <a:lnTo>
                      <a:pt x="897" y="600"/>
                    </a:lnTo>
                    <a:lnTo>
                      <a:pt x="896" y="602"/>
                    </a:lnTo>
                    <a:lnTo>
                      <a:pt x="894" y="602"/>
                    </a:lnTo>
                    <a:lnTo>
                      <a:pt x="893" y="603"/>
                    </a:lnTo>
                    <a:lnTo>
                      <a:pt x="891" y="605"/>
                    </a:lnTo>
                    <a:lnTo>
                      <a:pt x="890" y="605"/>
                    </a:lnTo>
                    <a:lnTo>
                      <a:pt x="890" y="605"/>
                    </a:lnTo>
                    <a:lnTo>
                      <a:pt x="890" y="605"/>
                    </a:lnTo>
                    <a:lnTo>
                      <a:pt x="888" y="605"/>
                    </a:lnTo>
                    <a:lnTo>
                      <a:pt x="888" y="606"/>
                    </a:lnTo>
                    <a:lnTo>
                      <a:pt x="888" y="606"/>
                    </a:lnTo>
                    <a:lnTo>
                      <a:pt x="888" y="608"/>
                    </a:lnTo>
                    <a:lnTo>
                      <a:pt x="885" y="609"/>
                    </a:lnTo>
                    <a:lnTo>
                      <a:pt x="885" y="611"/>
                    </a:lnTo>
                    <a:lnTo>
                      <a:pt x="886" y="611"/>
                    </a:lnTo>
                    <a:lnTo>
                      <a:pt x="888" y="611"/>
                    </a:lnTo>
                    <a:lnTo>
                      <a:pt x="890" y="613"/>
                    </a:lnTo>
                    <a:lnTo>
                      <a:pt x="891" y="613"/>
                    </a:lnTo>
                    <a:lnTo>
                      <a:pt x="891" y="613"/>
                    </a:lnTo>
                    <a:lnTo>
                      <a:pt x="893" y="613"/>
                    </a:lnTo>
                    <a:lnTo>
                      <a:pt x="894" y="611"/>
                    </a:lnTo>
                    <a:lnTo>
                      <a:pt x="896" y="611"/>
                    </a:lnTo>
                    <a:lnTo>
                      <a:pt x="896" y="611"/>
                    </a:lnTo>
                    <a:lnTo>
                      <a:pt x="896" y="614"/>
                    </a:lnTo>
                    <a:lnTo>
                      <a:pt x="896" y="614"/>
                    </a:lnTo>
                    <a:lnTo>
                      <a:pt x="896" y="614"/>
                    </a:lnTo>
                    <a:lnTo>
                      <a:pt x="896" y="614"/>
                    </a:lnTo>
                    <a:lnTo>
                      <a:pt x="896" y="616"/>
                    </a:lnTo>
                    <a:lnTo>
                      <a:pt x="896" y="616"/>
                    </a:lnTo>
                    <a:lnTo>
                      <a:pt x="897" y="616"/>
                    </a:lnTo>
                    <a:lnTo>
                      <a:pt x="897" y="617"/>
                    </a:lnTo>
                    <a:lnTo>
                      <a:pt x="897" y="617"/>
                    </a:lnTo>
                    <a:lnTo>
                      <a:pt x="896" y="617"/>
                    </a:lnTo>
                    <a:lnTo>
                      <a:pt x="894" y="617"/>
                    </a:lnTo>
                    <a:lnTo>
                      <a:pt x="894" y="617"/>
                    </a:lnTo>
                    <a:lnTo>
                      <a:pt x="893" y="617"/>
                    </a:lnTo>
                    <a:lnTo>
                      <a:pt x="891" y="617"/>
                    </a:lnTo>
                    <a:lnTo>
                      <a:pt x="888" y="619"/>
                    </a:lnTo>
                    <a:lnTo>
                      <a:pt x="886" y="619"/>
                    </a:lnTo>
                    <a:lnTo>
                      <a:pt x="886" y="617"/>
                    </a:lnTo>
                    <a:lnTo>
                      <a:pt x="886" y="617"/>
                    </a:lnTo>
                    <a:lnTo>
                      <a:pt x="883" y="619"/>
                    </a:lnTo>
                    <a:lnTo>
                      <a:pt x="880" y="619"/>
                    </a:lnTo>
                    <a:lnTo>
                      <a:pt x="879" y="619"/>
                    </a:lnTo>
                    <a:lnTo>
                      <a:pt x="879" y="620"/>
                    </a:lnTo>
                    <a:lnTo>
                      <a:pt x="877" y="620"/>
                    </a:lnTo>
                    <a:lnTo>
                      <a:pt x="877" y="620"/>
                    </a:lnTo>
                    <a:lnTo>
                      <a:pt x="877" y="620"/>
                    </a:lnTo>
                    <a:lnTo>
                      <a:pt x="875" y="622"/>
                    </a:lnTo>
                    <a:lnTo>
                      <a:pt x="875" y="622"/>
                    </a:lnTo>
                    <a:lnTo>
                      <a:pt x="877" y="622"/>
                    </a:lnTo>
                    <a:lnTo>
                      <a:pt x="879" y="622"/>
                    </a:lnTo>
                    <a:lnTo>
                      <a:pt x="880" y="624"/>
                    </a:lnTo>
                    <a:lnTo>
                      <a:pt x="882" y="624"/>
                    </a:lnTo>
                    <a:lnTo>
                      <a:pt x="882" y="624"/>
                    </a:lnTo>
                    <a:lnTo>
                      <a:pt x="877" y="624"/>
                    </a:lnTo>
                    <a:lnTo>
                      <a:pt x="875" y="624"/>
                    </a:lnTo>
                    <a:lnTo>
                      <a:pt x="874" y="622"/>
                    </a:lnTo>
                    <a:lnTo>
                      <a:pt x="871" y="622"/>
                    </a:lnTo>
                    <a:lnTo>
                      <a:pt x="867" y="622"/>
                    </a:lnTo>
                    <a:lnTo>
                      <a:pt x="864" y="622"/>
                    </a:lnTo>
                    <a:lnTo>
                      <a:pt x="863" y="622"/>
                    </a:lnTo>
                    <a:lnTo>
                      <a:pt x="861" y="622"/>
                    </a:lnTo>
                    <a:lnTo>
                      <a:pt x="858" y="625"/>
                    </a:lnTo>
                    <a:lnTo>
                      <a:pt x="856" y="627"/>
                    </a:lnTo>
                    <a:lnTo>
                      <a:pt x="856" y="628"/>
                    </a:lnTo>
                    <a:lnTo>
                      <a:pt x="855" y="628"/>
                    </a:lnTo>
                    <a:lnTo>
                      <a:pt x="855" y="628"/>
                    </a:lnTo>
                    <a:lnTo>
                      <a:pt x="855" y="628"/>
                    </a:lnTo>
                    <a:lnTo>
                      <a:pt x="855" y="628"/>
                    </a:lnTo>
                    <a:lnTo>
                      <a:pt x="855" y="627"/>
                    </a:lnTo>
                    <a:lnTo>
                      <a:pt x="855" y="628"/>
                    </a:lnTo>
                    <a:lnTo>
                      <a:pt x="855" y="628"/>
                    </a:lnTo>
                    <a:lnTo>
                      <a:pt x="853" y="628"/>
                    </a:lnTo>
                    <a:lnTo>
                      <a:pt x="852" y="628"/>
                    </a:lnTo>
                    <a:lnTo>
                      <a:pt x="849" y="630"/>
                    </a:lnTo>
                    <a:lnTo>
                      <a:pt x="847" y="631"/>
                    </a:lnTo>
                    <a:lnTo>
                      <a:pt x="847" y="631"/>
                    </a:lnTo>
                    <a:lnTo>
                      <a:pt x="847" y="633"/>
                    </a:lnTo>
                    <a:lnTo>
                      <a:pt x="847" y="635"/>
                    </a:lnTo>
                    <a:lnTo>
                      <a:pt x="845" y="635"/>
                    </a:lnTo>
                    <a:lnTo>
                      <a:pt x="845" y="633"/>
                    </a:lnTo>
                    <a:lnTo>
                      <a:pt x="845" y="633"/>
                    </a:lnTo>
                    <a:lnTo>
                      <a:pt x="844" y="633"/>
                    </a:lnTo>
                    <a:lnTo>
                      <a:pt x="844" y="633"/>
                    </a:lnTo>
                    <a:lnTo>
                      <a:pt x="841" y="633"/>
                    </a:lnTo>
                    <a:lnTo>
                      <a:pt x="839" y="633"/>
                    </a:lnTo>
                    <a:lnTo>
                      <a:pt x="838" y="631"/>
                    </a:lnTo>
                    <a:lnTo>
                      <a:pt x="838" y="631"/>
                    </a:lnTo>
                    <a:lnTo>
                      <a:pt x="838" y="631"/>
                    </a:lnTo>
                    <a:lnTo>
                      <a:pt x="838" y="630"/>
                    </a:lnTo>
                    <a:lnTo>
                      <a:pt x="838" y="628"/>
                    </a:lnTo>
                    <a:lnTo>
                      <a:pt x="838" y="628"/>
                    </a:lnTo>
                    <a:lnTo>
                      <a:pt x="839" y="628"/>
                    </a:lnTo>
                    <a:lnTo>
                      <a:pt x="839" y="627"/>
                    </a:lnTo>
                    <a:lnTo>
                      <a:pt x="841" y="627"/>
                    </a:lnTo>
                    <a:lnTo>
                      <a:pt x="845" y="627"/>
                    </a:lnTo>
                    <a:lnTo>
                      <a:pt x="845" y="627"/>
                    </a:lnTo>
                    <a:lnTo>
                      <a:pt x="847" y="627"/>
                    </a:lnTo>
                    <a:lnTo>
                      <a:pt x="847" y="627"/>
                    </a:lnTo>
                    <a:lnTo>
                      <a:pt x="847" y="625"/>
                    </a:lnTo>
                    <a:lnTo>
                      <a:pt x="847" y="625"/>
                    </a:lnTo>
                    <a:lnTo>
                      <a:pt x="847" y="624"/>
                    </a:lnTo>
                    <a:lnTo>
                      <a:pt x="847" y="624"/>
                    </a:lnTo>
                    <a:lnTo>
                      <a:pt x="847" y="624"/>
                    </a:lnTo>
                    <a:lnTo>
                      <a:pt x="844" y="624"/>
                    </a:lnTo>
                    <a:lnTo>
                      <a:pt x="844" y="624"/>
                    </a:lnTo>
                    <a:lnTo>
                      <a:pt x="844" y="624"/>
                    </a:lnTo>
                    <a:lnTo>
                      <a:pt x="845" y="622"/>
                    </a:lnTo>
                    <a:lnTo>
                      <a:pt x="847" y="620"/>
                    </a:lnTo>
                    <a:lnTo>
                      <a:pt x="847" y="616"/>
                    </a:lnTo>
                    <a:lnTo>
                      <a:pt x="849" y="614"/>
                    </a:lnTo>
                    <a:lnTo>
                      <a:pt x="850" y="614"/>
                    </a:lnTo>
                    <a:lnTo>
                      <a:pt x="852" y="613"/>
                    </a:lnTo>
                    <a:lnTo>
                      <a:pt x="853" y="613"/>
                    </a:lnTo>
                    <a:lnTo>
                      <a:pt x="853" y="611"/>
                    </a:lnTo>
                    <a:lnTo>
                      <a:pt x="855" y="611"/>
                    </a:lnTo>
                    <a:lnTo>
                      <a:pt x="855" y="611"/>
                    </a:lnTo>
                    <a:lnTo>
                      <a:pt x="856" y="609"/>
                    </a:lnTo>
                    <a:lnTo>
                      <a:pt x="856" y="609"/>
                    </a:lnTo>
                    <a:lnTo>
                      <a:pt x="858" y="608"/>
                    </a:lnTo>
                    <a:lnTo>
                      <a:pt x="858" y="606"/>
                    </a:lnTo>
                    <a:lnTo>
                      <a:pt x="858" y="605"/>
                    </a:lnTo>
                    <a:lnTo>
                      <a:pt x="858" y="598"/>
                    </a:lnTo>
                    <a:lnTo>
                      <a:pt x="858" y="597"/>
                    </a:lnTo>
                    <a:lnTo>
                      <a:pt x="858" y="595"/>
                    </a:lnTo>
                    <a:lnTo>
                      <a:pt x="858" y="595"/>
                    </a:lnTo>
                    <a:lnTo>
                      <a:pt x="860" y="594"/>
                    </a:lnTo>
                    <a:lnTo>
                      <a:pt x="860" y="592"/>
                    </a:lnTo>
                    <a:lnTo>
                      <a:pt x="860" y="592"/>
                    </a:lnTo>
                    <a:lnTo>
                      <a:pt x="860" y="590"/>
                    </a:lnTo>
                    <a:lnTo>
                      <a:pt x="861" y="590"/>
                    </a:lnTo>
                    <a:lnTo>
                      <a:pt x="861" y="590"/>
                    </a:lnTo>
                    <a:lnTo>
                      <a:pt x="863" y="590"/>
                    </a:lnTo>
                    <a:lnTo>
                      <a:pt x="863" y="589"/>
                    </a:lnTo>
                    <a:lnTo>
                      <a:pt x="863" y="589"/>
                    </a:lnTo>
                    <a:lnTo>
                      <a:pt x="863" y="587"/>
                    </a:lnTo>
                    <a:lnTo>
                      <a:pt x="864" y="587"/>
                    </a:lnTo>
                    <a:lnTo>
                      <a:pt x="864" y="586"/>
                    </a:lnTo>
                    <a:lnTo>
                      <a:pt x="864" y="584"/>
                    </a:lnTo>
                    <a:lnTo>
                      <a:pt x="863" y="583"/>
                    </a:lnTo>
                    <a:lnTo>
                      <a:pt x="863" y="583"/>
                    </a:lnTo>
                    <a:lnTo>
                      <a:pt x="863" y="583"/>
                    </a:lnTo>
                    <a:lnTo>
                      <a:pt x="863" y="581"/>
                    </a:lnTo>
                    <a:lnTo>
                      <a:pt x="863" y="581"/>
                    </a:lnTo>
                    <a:lnTo>
                      <a:pt x="861" y="581"/>
                    </a:lnTo>
                    <a:lnTo>
                      <a:pt x="861" y="579"/>
                    </a:lnTo>
                    <a:lnTo>
                      <a:pt x="861" y="579"/>
                    </a:lnTo>
                    <a:lnTo>
                      <a:pt x="860" y="578"/>
                    </a:lnTo>
                    <a:lnTo>
                      <a:pt x="860" y="578"/>
                    </a:lnTo>
                    <a:lnTo>
                      <a:pt x="860" y="578"/>
                    </a:lnTo>
                    <a:lnTo>
                      <a:pt x="858" y="576"/>
                    </a:lnTo>
                    <a:lnTo>
                      <a:pt x="858" y="576"/>
                    </a:lnTo>
                    <a:lnTo>
                      <a:pt x="858" y="576"/>
                    </a:lnTo>
                    <a:lnTo>
                      <a:pt x="858" y="576"/>
                    </a:lnTo>
                    <a:lnTo>
                      <a:pt x="860" y="576"/>
                    </a:lnTo>
                    <a:lnTo>
                      <a:pt x="863" y="576"/>
                    </a:lnTo>
                    <a:lnTo>
                      <a:pt x="864" y="576"/>
                    </a:lnTo>
                    <a:lnTo>
                      <a:pt x="864" y="576"/>
                    </a:lnTo>
                    <a:lnTo>
                      <a:pt x="863" y="576"/>
                    </a:lnTo>
                    <a:lnTo>
                      <a:pt x="863" y="578"/>
                    </a:lnTo>
                    <a:lnTo>
                      <a:pt x="864" y="578"/>
                    </a:lnTo>
                    <a:lnTo>
                      <a:pt x="864" y="579"/>
                    </a:lnTo>
                    <a:lnTo>
                      <a:pt x="864" y="579"/>
                    </a:lnTo>
                    <a:lnTo>
                      <a:pt x="864" y="579"/>
                    </a:lnTo>
                    <a:lnTo>
                      <a:pt x="864" y="579"/>
                    </a:lnTo>
                    <a:lnTo>
                      <a:pt x="866" y="581"/>
                    </a:lnTo>
                    <a:lnTo>
                      <a:pt x="866" y="581"/>
                    </a:lnTo>
                    <a:lnTo>
                      <a:pt x="866" y="581"/>
                    </a:lnTo>
                    <a:lnTo>
                      <a:pt x="866" y="581"/>
                    </a:lnTo>
                    <a:lnTo>
                      <a:pt x="866" y="581"/>
                    </a:lnTo>
                    <a:lnTo>
                      <a:pt x="867" y="581"/>
                    </a:lnTo>
                    <a:lnTo>
                      <a:pt x="867" y="581"/>
                    </a:lnTo>
                    <a:lnTo>
                      <a:pt x="867" y="581"/>
                    </a:lnTo>
                    <a:lnTo>
                      <a:pt x="867" y="581"/>
                    </a:lnTo>
                    <a:lnTo>
                      <a:pt x="869" y="581"/>
                    </a:lnTo>
                    <a:lnTo>
                      <a:pt x="867" y="581"/>
                    </a:lnTo>
                    <a:lnTo>
                      <a:pt x="867" y="583"/>
                    </a:lnTo>
                    <a:lnTo>
                      <a:pt x="867" y="583"/>
                    </a:lnTo>
                    <a:lnTo>
                      <a:pt x="867" y="583"/>
                    </a:lnTo>
                    <a:lnTo>
                      <a:pt x="866" y="584"/>
                    </a:lnTo>
                    <a:lnTo>
                      <a:pt x="866" y="584"/>
                    </a:lnTo>
                    <a:lnTo>
                      <a:pt x="866" y="584"/>
                    </a:lnTo>
                    <a:lnTo>
                      <a:pt x="867" y="584"/>
                    </a:lnTo>
                    <a:lnTo>
                      <a:pt x="869" y="584"/>
                    </a:lnTo>
                    <a:lnTo>
                      <a:pt x="869" y="584"/>
                    </a:lnTo>
                    <a:lnTo>
                      <a:pt x="869" y="584"/>
                    </a:lnTo>
                    <a:lnTo>
                      <a:pt x="869" y="584"/>
                    </a:lnTo>
                    <a:lnTo>
                      <a:pt x="869" y="586"/>
                    </a:lnTo>
                    <a:lnTo>
                      <a:pt x="869" y="587"/>
                    </a:lnTo>
                    <a:lnTo>
                      <a:pt x="869" y="587"/>
                    </a:lnTo>
                    <a:lnTo>
                      <a:pt x="871" y="586"/>
                    </a:lnTo>
                    <a:lnTo>
                      <a:pt x="871" y="586"/>
                    </a:lnTo>
                    <a:lnTo>
                      <a:pt x="872" y="586"/>
                    </a:lnTo>
                    <a:lnTo>
                      <a:pt x="872" y="586"/>
                    </a:lnTo>
                    <a:lnTo>
                      <a:pt x="874" y="587"/>
                    </a:lnTo>
                    <a:lnTo>
                      <a:pt x="875" y="587"/>
                    </a:lnTo>
                    <a:lnTo>
                      <a:pt x="879" y="589"/>
                    </a:lnTo>
                    <a:lnTo>
                      <a:pt x="882" y="589"/>
                    </a:lnTo>
                    <a:lnTo>
                      <a:pt x="882" y="589"/>
                    </a:lnTo>
                    <a:lnTo>
                      <a:pt x="882" y="587"/>
                    </a:lnTo>
                    <a:lnTo>
                      <a:pt x="882" y="586"/>
                    </a:lnTo>
                    <a:lnTo>
                      <a:pt x="882" y="586"/>
                    </a:lnTo>
                    <a:lnTo>
                      <a:pt x="882" y="584"/>
                    </a:lnTo>
                    <a:lnTo>
                      <a:pt x="880" y="584"/>
                    </a:lnTo>
                    <a:lnTo>
                      <a:pt x="880" y="584"/>
                    </a:lnTo>
                    <a:lnTo>
                      <a:pt x="882" y="583"/>
                    </a:lnTo>
                    <a:lnTo>
                      <a:pt x="882" y="583"/>
                    </a:lnTo>
                    <a:lnTo>
                      <a:pt x="883" y="583"/>
                    </a:lnTo>
                    <a:lnTo>
                      <a:pt x="883" y="583"/>
                    </a:lnTo>
                    <a:lnTo>
                      <a:pt x="883" y="584"/>
                    </a:lnTo>
                    <a:lnTo>
                      <a:pt x="883" y="584"/>
                    </a:lnTo>
                    <a:lnTo>
                      <a:pt x="883" y="584"/>
                    </a:lnTo>
                    <a:lnTo>
                      <a:pt x="885" y="584"/>
                    </a:lnTo>
                    <a:lnTo>
                      <a:pt x="885" y="584"/>
                    </a:lnTo>
                    <a:lnTo>
                      <a:pt x="886" y="584"/>
                    </a:lnTo>
                    <a:lnTo>
                      <a:pt x="886" y="584"/>
                    </a:lnTo>
                    <a:lnTo>
                      <a:pt x="886" y="584"/>
                    </a:lnTo>
                    <a:lnTo>
                      <a:pt x="886" y="584"/>
                    </a:lnTo>
                    <a:lnTo>
                      <a:pt x="886" y="583"/>
                    </a:lnTo>
                    <a:lnTo>
                      <a:pt x="886" y="583"/>
                    </a:lnTo>
                    <a:lnTo>
                      <a:pt x="886" y="583"/>
                    </a:lnTo>
                    <a:lnTo>
                      <a:pt x="886" y="583"/>
                    </a:lnTo>
                    <a:lnTo>
                      <a:pt x="886" y="584"/>
                    </a:lnTo>
                    <a:lnTo>
                      <a:pt x="885" y="584"/>
                    </a:lnTo>
                    <a:lnTo>
                      <a:pt x="885" y="583"/>
                    </a:lnTo>
                    <a:lnTo>
                      <a:pt x="885" y="583"/>
                    </a:lnTo>
                    <a:lnTo>
                      <a:pt x="885" y="581"/>
                    </a:lnTo>
                    <a:lnTo>
                      <a:pt x="883" y="581"/>
                    </a:lnTo>
                    <a:lnTo>
                      <a:pt x="883" y="581"/>
                    </a:lnTo>
                    <a:lnTo>
                      <a:pt x="883" y="581"/>
                    </a:lnTo>
                    <a:lnTo>
                      <a:pt x="883" y="579"/>
                    </a:lnTo>
                    <a:lnTo>
                      <a:pt x="883" y="579"/>
                    </a:lnTo>
                    <a:lnTo>
                      <a:pt x="882" y="579"/>
                    </a:lnTo>
                    <a:lnTo>
                      <a:pt x="882" y="578"/>
                    </a:lnTo>
                    <a:lnTo>
                      <a:pt x="882" y="578"/>
                    </a:lnTo>
                    <a:lnTo>
                      <a:pt x="882" y="578"/>
                    </a:lnTo>
                    <a:lnTo>
                      <a:pt x="882" y="578"/>
                    </a:lnTo>
                    <a:lnTo>
                      <a:pt x="882" y="578"/>
                    </a:lnTo>
                    <a:lnTo>
                      <a:pt x="882" y="576"/>
                    </a:lnTo>
                    <a:lnTo>
                      <a:pt x="882" y="576"/>
                    </a:lnTo>
                    <a:lnTo>
                      <a:pt x="882" y="576"/>
                    </a:lnTo>
                    <a:lnTo>
                      <a:pt x="880" y="576"/>
                    </a:lnTo>
                    <a:lnTo>
                      <a:pt x="880" y="576"/>
                    </a:lnTo>
                    <a:lnTo>
                      <a:pt x="880" y="576"/>
                    </a:lnTo>
                    <a:lnTo>
                      <a:pt x="882" y="575"/>
                    </a:lnTo>
                    <a:lnTo>
                      <a:pt x="882" y="575"/>
                    </a:lnTo>
                    <a:lnTo>
                      <a:pt x="882" y="573"/>
                    </a:lnTo>
                    <a:lnTo>
                      <a:pt x="882" y="573"/>
                    </a:lnTo>
                    <a:lnTo>
                      <a:pt x="880" y="573"/>
                    </a:lnTo>
                    <a:lnTo>
                      <a:pt x="880" y="573"/>
                    </a:lnTo>
                    <a:lnTo>
                      <a:pt x="880" y="573"/>
                    </a:lnTo>
                    <a:lnTo>
                      <a:pt x="880" y="575"/>
                    </a:lnTo>
                    <a:lnTo>
                      <a:pt x="880" y="575"/>
                    </a:lnTo>
                    <a:lnTo>
                      <a:pt x="879" y="573"/>
                    </a:lnTo>
                    <a:lnTo>
                      <a:pt x="879" y="573"/>
                    </a:lnTo>
                    <a:lnTo>
                      <a:pt x="877" y="573"/>
                    </a:lnTo>
                    <a:lnTo>
                      <a:pt x="877" y="572"/>
                    </a:lnTo>
                    <a:lnTo>
                      <a:pt x="877" y="572"/>
                    </a:lnTo>
                    <a:lnTo>
                      <a:pt x="877" y="570"/>
                    </a:lnTo>
                    <a:lnTo>
                      <a:pt x="877" y="568"/>
                    </a:lnTo>
                    <a:lnTo>
                      <a:pt x="875" y="568"/>
                    </a:lnTo>
                    <a:lnTo>
                      <a:pt x="875" y="570"/>
                    </a:lnTo>
                    <a:lnTo>
                      <a:pt x="875" y="570"/>
                    </a:lnTo>
                    <a:lnTo>
                      <a:pt x="875" y="570"/>
                    </a:lnTo>
                    <a:lnTo>
                      <a:pt x="875" y="570"/>
                    </a:lnTo>
                    <a:lnTo>
                      <a:pt x="875" y="568"/>
                    </a:lnTo>
                    <a:lnTo>
                      <a:pt x="874" y="568"/>
                    </a:lnTo>
                    <a:lnTo>
                      <a:pt x="874" y="568"/>
                    </a:lnTo>
                    <a:lnTo>
                      <a:pt x="874" y="567"/>
                    </a:lnTo>
                    <a:lnTo>
                      <a:pt x="874" y="567"/>
                    </a:lnTo>
                    <a:lnTo>
                      <a:pt x="872" y="567"/>
                    </a:lnTo>
                    <a:lnTo>
                      <a:pt x="872" y="567"/>
                    </a:lnTo>
                    <a:lnTo>
                      <a:pt x="872" y="565"/>
                    </a:lnTo>
                    <a:lnTo>
                      <a:pt x="872" y="565"/>
                    </a:lnTo>
                    <a:lnTo>
                      <a:pt x="872" y="565"/>
                    </a:lnTo>
                    <a:lnTo>
                      <a:pt x="871" y="564"/>
                    </a:lnTo>
                    <a:lnTo>
                      <a:pt x="871" y="564"/>
                    </a:lnTo>
                    <a:lnTo>
                      <a:pt x="871" y="564"/>
                    </a:lnTo>
                    <a:lnTo>
                      <a:pt x="869" y="564"/>
                    </a:lnTo>
                    <a:lnTo>
                      <a:pt x="869" y="564"/>
                    </a:lnTo>
                    <a:lnTo>
                      <a:pt x="866" y="564"/>
                    </a:lnTo>
                    <a:lnTo>
                      <a:pt x="866" y="564"/>
                    </a:lnTo>
                    <a:lnTo>
                      <a:pt x="866" y="562"/>
                    </a:lnTo>
                    <a:lnTo>
                      <a:pt x="866" y="562"/>
                    </a:lnTo>
                    <a:lnTo>
                      <a:pt x="866" y="562"/>
                    </a:lnTo>
                    <a:lnTo>
                      <a:pt x="864" y="562"/>
                    </a:lnTo>
                    <a:lnTo>
                      <a:pt x="864" y="562"/>
                    </a:lnTo>
                    <a:lnTo>
                      <a:pt x="864" y="562"/>
                    </a:lnTo>
                    <a:lnTo>
                      <a:pt x="863" y="562"/>
                    </a:lnTo>
                    <a:lnTo>
                      <a:pt x="861" y="562"/>
                    </a:lnTo>
                    <a:lnTo>
                      <a:pt x="861" y="562"/>
                    </a:lnTo>
                    <a:lnTo>
                      <a:pt x="860" y="564"/>
                    </a:lnTo>
                    <a:lnTo>
                      <a:pt x="858" y="562"/>
                    </a:lnTo>
                    <a:lnTo>
                      <a:pt x="860" y="562"/>
                    </a:lnTo>
                    <a:lnTo>
                      <a:pt x="860" y="562"/>
                    </a:lnTo>
                    <a:lnTo>
                      <a:pt x="860" y="562"/>
                    </a:lnTo>
                    <a:lnTo>
                      <a:pt x="858" y="562"/>
                    </a:lnTo>
                    <a:lnTo>
                      <a:pt x="858" y="562"/>
                    </a:lnTo>
                    <a:lnTo>
                      <a:pt x="860" y="561"/>
                    </a:lnTo>
                    <a:lnTo>
                      <a:pt x="860" y="561"/>
                    </a:lnTo>
                    <a:lnTo>
                      <a:pt x="860" y="561"/>
                    </a:lnTo>
                    <a:lnTo>
                      <a:pt x="858" y="561"/>
                    </a:lnTo>
                    <a:lnTo>
                      <a:pt x="858" y="561"/>
                    </a:lnTo>
                    <a:lnTo>
                      <a:pt x="858" y="561"/>
                    </a:lnTo>
                    <a:lnTo>
                      <a:pt x="858" y="561"/>
                    </a:lnTo>
                    <a:lnTo>
                      <a:pt x="856" y="561"/>
                    </a:lnTo>
                    <a:lnTo>
                      <a:pt x="856" y="561"/>
                    </a:lnTo>
                    <a:lnTo>
                      <a:pt x="856" y="561"/>
                    </a:lnTo>
                    <a:lnTo>
                      <a:pt x="856" y="561"/>
                    </a:lnTo>
                    <a:lnTo>
                      <a:pt x="856" y="561"/>
                    </a:lnTo>
                    <a:lnTo>
                      <a:pt x="853" y="561"/>
                    </a:lnTo>
                    <a:lnTo>
                      <a:pt x="852" y="561"/>
                    </a:lnTo>
                    <a:lnTo>
                      <a:pt x="850" y="561"/>
                    </a:lnTo>
                    <a:lnTo>
                      <a:pt x="849" y="559"/>
                    </a:lnTo>
                    <a:lnTo>
                      <a:pt x="849" y="559"/>
                    </a:lnTo>
                    <a:lnTo>
                      <a:pt x="845" y="559"/>
                    </a:lnTo>
                    <a:lnTo>
                      <a:pt x="844" y="559"/>
                    </a:lnTo>
                    <a:lnTo>
                      <a:pt x="844" y="559"/>
                    </a:lnTo>
                    <a:lnTo>
                      <a:pt x="842" y="559"/>
                    </a:lnTo>
                    <a:lnTo>
                      <a:pt x="841" y="559"/>
                    </a:lnTo>
                    <a:lnTo>
                      <a:pt x="839" y="559"/>
                    </a:lnTo>
                    <a:lnTo>
                      <a:pt x="833" y="557"/>
                    </a:lnTo>
                    <a:lnTo>
                      <a:pt x="831" y="557"/>
                    </a:lnTo>
                    <a:lnTo>
                      <a:pt x="830" y="557"/>
                    </a:lnTo>
                    <a:lnTo>
                      <a:pt x="830" y="557"/>
                    </a:lnTo>
                    <a:lnTo>
                      <a:pt x="826" y="557"/>
                    </a:lnTo>
                    <a:lnTo>
                      <a:pt x="826" y="557"/>
                    </a:lnTo>
                    <a:lnTo>
                      <a:pt x="826" y="556"/>
                    </a:lnTo>
                    <a:lnTo>
                      <a:pt x="825" y="556"/>
                    </a:lnTo>
                    <a:lnTo>
                      <a:pt x="823" y="556"/>
                    </a:lnTo>
                    <a:lnTo>
                      <a:pt x="823" y="556"/>
                    </a:lnTo>
                    <a:lnTo>
                      <a:pt x="823" y="556"/>
                    </a:lnTo>
                    <a:lnTo>
                      <a:pt x="823" y="554"/>
                    </a:lnTo>
                    <a:lnTo>
                      <a:pt x="823" y="554"/>
                    </a:lnTo>
                    <a:lnTo>
                      <a:pt x="823" y="553"/>
                    </a:lnTo>
                    <a:lnTo>
                      <a:pt x="823" y="553"/>
                    </a:lnTo>
                    <a:lnTo>
                      <a:pt x="822" y="553"/>
                    </a:lnTo>
                    <a:lnTo>
                      <a:pt x="822" y="553"/>
                    </a:lnTo>
                    <a:lnTo>
                      <a:pt x="820" y="553"/>
                    </a:lnTo>
                    <a:lnTo>
                      <a:pt x="819" y="553"/>
                    </a:lnTo>
                    <a:lnTo>
                      <a:pt x="819" y="553"/>
                    </a:lnTo>
                    <a:lnTo>
                      <a:pt x="817" y="554"/>
                    </a:lnTo>
                    <a:lnTo>
                      <a:pt x="817" y="554"/>
                    </a:lnTo>
                    <a:lnTo>
                      <a:pt x="817" y="553"/>
                    </a:lnTo>
                    <a:lnTo>
                      <a:pt x="817" y="553"/>
                    </a:lnTo>
                    <a:lnTo>
                      <a:pt x="817" y="551"/>
                    </a:lnTo>
                    <a:lnTo>
                      <a:pt x="817" y="550"/>
                    </a:lnTo>
                    <a:lnTo>
                      <a:pt x="819" y="550"/>
                    </a:lnTo>
                    <a:lnTo>
                      <a:pt x="817" y="550"/>
                    </a:lnTo>
                    <a:lnTo>
                      <a:pt x="817" y="550"/>
                    </a:lnTo>
                    <a:lnTo>
                      <a:pt x="817" y="550"/>
                    </a:lnTo>
                    <a:lnTo>
                      <a:pt x="817" y="550"/>
                    </a:lnTo>
                    <a:lnTo>
                      <a:pt x="817" y="550"/>
                    </a:lnTo>
                    <a:lnTo>
                      <a:pt x="817" y="550"/>
                    </a:lnTo>
                    <a:lnTo>
                      <a:pt x="817" y="548"/>
                    </a:lnTo>
                    <a:lnTo>
                      <a:pt x="817" y="548"/>
                    </a:lnTo>
                    <a:lnTo>
                      <a:pt x="817" y="546"/>
                    </a:lnTo>
                    <a:lnTo>
                      <a:pt x="819" y="546"/>
                    </a:lnTo>
                    <a:lnTo>
                      <a:pt x="819" y="546"/>
                    </a:lnTo>
                    <a:lnTo>
                      <a:pt x="819" y="546"/>
                    </a:lnTo>
                    <a:lnTo>
                      <a:pt x="819" y="546"/>
                    </a:lnTo>
                    <a:lnTo>
                      <a:pt x="819" y="545"/>
                    </a:lnTo>
                    <a:lnTo>
                      <a:pt x="817" y="545"/>
                    </a:lnTo>
                    <a:lnTo>
                      <a:pt x="817" y="545"/>
                    </a:lnTo>
                    <a:lnTo>
                      <a:pt x="815" y="545"/>
                    </a:lnTo>
                    <a:lnTo>
                      <a:pt x="815" y="546"/>
                    </a:lnTo>
                    <a:lnTo>
                      <a:pt x="815" y="546"/>
                    </a:lnTo>
                    <a:lnTo>
                      <a:pt x="815" y="545"/>
                    </a:lnTo>
                    <a:lnTo>
                      <a:pt x="814" y="545"/>
                    </a:lnTo>
                    <a:lnTo>
                      <a:pt x="814" y="545"/>
                    </a:lnTo>
                    <a:lnTo>
                      <a:pt x="814" y="543"/>
                    </a:lnTo>
                    <a:lnTo>
                      <a:pt x="814" y="542"/>
                    </a:lnTo>
                    <a:lnTo>
                      <a:pt x="814" y="542"/>
                    </a:lnTo>
                    <a:lnTo>
                      <a:pt x="814" y="540"/>
                    </a:lnTo>
                    <a:lnTo>
                      <a:pt x="815" y="540"/>
                    </a:lnTo>
                    <a:lnTo>
                      <a:pt x="815" y="538"/>
                    </a:lnTo>
                    <a:lnTo>
                      <a:pt x="815" y="538"/>
                    </a:lnTo>
                    <a:lnTo>
                      <a:pt x="815" y="537"/>
                    </a:lnTo>
                    <a:lnTo>
                      <a:pt x="815" y="537"/>
                    </a:lnTo>
                    <a:lnTo>
                      <a:pt x="814" y="537"/>
                    </a:lnTo>
                    <a:lnTo>
                      <a:pt x="814" y="537"/>
                    </a:lnTo>
                    <a:lnTo>
                      <a:pt x="814" y="535"/>
                    </a:lnTo>
                    <a:lnTo>
                      <a:pt x="812" y="535"/>
                    </a:lnTo>
                    <a:lnTo>
                      <a:pt x="811" y="534"/>
                    </a:lnTo>
                    <a:lnTo>
                      <a:pt x="811" y="534"/>
                    </a:lnTo>
                    <a:lnTo>
                      <a:pt x="809" y="532"/>
                    </a:lnTo>
                    <a:lnTo>
                      <a:pt x="811" y="532"/>
                    </a:lnTo>
                    <a:lnTo>
                      <a:pt x="811" y="532"/>
                    </a:lnTo>
                    <a:lnTo>
                      <a:pt x="811" y="531"/>
                    </a:lnTo>
                    <a:lnTo>
                      <a:pt x="811" y="531"/>
                    </a:lnTo>
                    <a:lnTo>
                      <a:pt x="811" y="529"/>
                    </a:lnTo>
                    <a:lnTo>
                      <a:pt x="811" y="529"/>
                    </a:lnTo>
                    <a:lnTo>
                      <a:pt x="811" y="529"/>
                    </a:lnTo>
                    <a:lnTo>
                      <a:pt x="812" y="527"/>
                    </a:lnTo>
                    <a:lnTo>
                      <a:pt x="812" y="527"/>
                    </a:lnTo>
                    <a:lnTo>
                      <a:pt x="812" y="527"/>
                    </a:lnTo>
                    <a:lnTo>
                      <a:pt x="811" y="527"/>
                    </a:lnTo>
                    <a:lnTo>
                      <a:pt x="808" y="527"/>
                    </a:lnTo>
                    <a:lnTo>
                      <a:pt x="804" y="527"/>
                    </a:lnTo>
                    <a:lnTo>
                      <a:pt x="803" y="527"/>
                    </a:lnTo>
                    <a:lnTo>
                      <a:pt x="801" y="527"/>
                    </a:lnTo>
                    <a:lnTo>
                      <a:pt x="798" y="526"/>
                    </a:lnTo>
                    <a:lnTo>
                      <a:pt x="797" y="526"/>
                    </a:lnTo>
                    <a:lnTo>
                      <a:pt x="795" y="524"/>
                    </a:lnTo>
                    <a:lnTo>
                      <a:pt x="793" y="523"/>
                    </a:lnTo>
                    <a:lnTo>
                      <a:pt x="793" y="520"/>
                    </a:lnTo>
                    <a:lnTo>
                      <a:pt x="793" y="520"/>
                    </a:lnTo>
                    <a:lnTo>
                      <a:pt x="793" y="518"/>
                    </a:lnTo>
                    <a:lnTo>
                      <a:pt x="792" y="518"/>
                    </a:lnTo>
                    <a:lnTo>
                      <a:pt x="792" y="518"/>
                    </a:lnTo>
                    <a:lnTo>
                      <a:pt x="792" y="516"/>
                    </a:lnTo>
                    <a:lnTo>
                      <a:pt x="792" y="515"/>
                    </a:lnTo>
                    <a:lnTo>
                      <a:pt x="792" y="515"/>
                    </a:lnTo>
                    <a:lnTo>
                      <a:pt x="790" y="515"/>
                    </a:lnTo>
                    <a:lnTo>
                      <a:pt x="790" y="513"/>
                    </a:lnTo>
                    <a:lnTo>
                      <a:pt x="790" y="513"/>
                    </a:lnTo>
                    <a:lnTo>
                      <a:pt x="790" y="512"/>
                    </a:lnTo>
                    <a:lnTo>
                      <a:pt x="789" y="512"/>
                    </a:lnTo>
                    <a:lnTo>
                      <a:pt x="789" y="512"/>
                    </a:lnTo>
                    <a:lnTo>
                      <a:pt x="787" y="512"/>
                    </a:lnTo>
                    <a:lnTo>
                      <a:pt x="787" y="512"/>
                    </a:lnTo>
                    <a:lnTo>
                      <a:pt x="785" y="512"/>
                    </a:lnTo>
                    <a:lnTo>
                      <a:pt x="785" y="512"/>
                    </a:lnTo>
                    <a:lnTo>
                      <a:pt x="784" y="512"/>
                    </a:lnTo>
                    <a:lnTo>
                      <a:pt x="784" y="512"/>
                    </a:lnTo>
                    <a:lnTo>
                      <a:pt x="782" y="512"/>
                    </a:lnTo>
                    <a:lnTo>
                      <a:pt x="781" y="512"/>
                    </a:lnTo>
                    <a:lnTo>
                      <a:pt x="779" y="512"/>
                    </a:lnTo>
                    <a:lnTo>
                      <a:pt x="778" y="512"/>
                    </a:lnTo>
                    <a:lnTo>
                      <a:pt x="776" y="512"/>
                    </a:lnTo>
                    <a:lnTo>
                      <a:pt x="774" y="510"/>
                    </a:lnTo>
                    <a:lnTo>
                      <a:pt x="774" y="510"/>
                    </a:lnTo>
                    <a:lnTo>
                      <a:pt x="773" y="510"/>
                    </a:lnTo>
                    <a:lnTo>
                      <a:pt x="773" y="510"/>
                    </a:lnTo>
                    <a:lnTo>
                      <a:pt x="773" y="510"/>
                    </a:lnTo>
                    <a:lnTo>
                      <a:pt x="773" y="510"/>
                    </a:lnTo>
                    <a:lnTo>
                      <a:pt x="771" y="509"/>
                    </a:lnTo>
                    <a:lnTo>
                      <a:pt x="770" y="509"/>
                    </a:lnTo>
                    <a:lnTo>
                      <a:pt x="767" y="509"/>
                    </a:lnTo>
                    <a:lnTo>
                      <a:pt x="767" y="507"/>
                    </a:lnTo>
                    <a:lnTo>
                      <a:pt x="765" y="507"/>
                    </a:lnTo>
                    <a:lnTo>
                      <a:pt x="765" y="507"/>
                    </a:lnTo>
                    <a:lnTo>
                      <a:pt x="765" y="509"/>
                    </a:lnTo>
                    <a:lnTo>
                      <a:pt x="763" y="509"/>
                    </a:lnTo>
                    <a:lnTo>
                      <a:pt x="763" y="507"/>
                    </a:lnTo>
                    <a:lnTo>
                      <a:pt x="763" y="509"/>
                    </a:lnTo>
                    <a:lnTo>
                      <a:pt x="763" y="509"/>
                    </a:lnTo>
                    <a:lnTo>
                      <a:pt x="763" y="509"/>
                    </a:lnTo>
                    <a:lnTo>
                      <a:pt x="763" y="510"/>
                    </a:lnTo>
                    <a:lnTo>
                      <a:pt x="765" y="510"/>
                    </a:lnTo>
                    <a:lnTo>
                      <a:pt x="765" y="512"/>
                    </a:lnTo>
                    <a:lnTo>
                      <a:pt x="765" y="512"/>
                    </a:lnTo>
                    <a:lnTo>
                      <a:pt x="765" y="513"/>
                    </a:lnTo>
                    <a:lnTo>
                      <a:pt x="763" y="515"/>
                    </a:lnTo>
                    <a:lnTo>
                      <a:pt x="763" y="515"/>
                    </a:lnTo>
                    <a:lnTo>
                      <a:pt x="762" y="515"/>
                    </a:lnTo>
                    <a:lnTo>
                      <a:pt x="762" y="515"/>
                    </a:lnTo>
                    <a:lnTo>
                      <a:pt x="760" y="516"/>
                    </a:lnTo>
                    <a:lnTo>
                      <a:pt x="760" y="515"/>
                    </a:lnTo>
                    <a:lnTo>
                      <a:pt x="760" y="515"/>
                    </a:lnTo>
                    <a:lnTo>
                      <a:pt x="760" y="516"/>
                    </a:lnTo>
                    <a:lnTo>
                      <a:pt x="760" y="516"/>
                    </a:lnTo>
                    <a:lnTo>
                      <a:pt x="760" y="516"/>
                    </a:lnTo>
                    <a:lnTo>
                      <a:pt x="759" y="518"/>
                    </a:lnTo>
                    <a:lnTo>
                      <a:pt x="759" y="518"/>
                    </a:lnTo>
                    <a:lnTo>
                      <a:pt x="759" y="518"/>
                    </a:lnTo>
                    <a:lnTo>
                      <a:pt x="759" y="516"/>
                    </a:lnTo>
                    <a:lnTo>
                      <a:pt x="759" y="516"/>
                    </a:lnTo>
                    <a:lnTo>
                      <a:pt x="759" y="516"/>
                    </a:lnTo>
                    <a:lnTo>
                      <a:pt x="760" y="513"/>
                    </a:lnTo>
                    <a:lnTo>
                      <a:pt x="762" y="513"/>
                    </a:lnTo>
                    <a:lnTo>
                      <a:pt x="762" y="512"/>
                    </a:lnTo>
                    <a:lnTo>
                      <a:pt x="762" y="512"/>
                    </a:lnTo>
                    <a:lnTo>
                      <a:pt x="762" y="510"/>
                    </a:lnTo>
                    <a:lnTo>
                      <a:pt x="760" y="510"/>
                    </a:lnTo>
                    <a:lnTo>
                      <a:pt x="760" y="510"/>
                    </a:lnTo>
                    <a:lnTo>
                      <a:pt x="759" y="510"/>
                    </a:lnTo>
                    <a:lnTo>
                      <a:pt x="759" y="512"/>
                    </a:lnTo>
                    <a:lnTo>
                      <a:pt x="759" y="512"/>
                    </a:lnTo>
                    <a:lnTo>
                      <a:pt x="759" y="513"/>
                    </a:lnTo>
                    <a:lnTo>
                      <a:pt x="759" y="513"/>
                    </a:lnTo>
                    <a:lnTo>
                      <a:pt x="759" y="515"/>
                    </a:lnTo>
                    <a:lnTo>
                      <a:pt x="759" y="515"/>
                    </a:lnTo>
                    <a:lnTo>
                      <a:pt x="757" y="515"/>
                    </a:lnTo>
                    <a:lnTo>
                      <a:pt x="757" y="516"/>
                    </a:lnTo>
                    <a:lnTo>
                      <a:pt x="757" y="516"/>
                    </a:lnTo>
                    <a:lnTo>
                      <a:pt x="757" y="516"/>
                    </a:lnTo>
                    <a:lnTo>
                      <a:pt x="757" y="516"/>
                    </a:lnTo>
                    <a:lnTo>
                      <a:pt x="756" y="518"/>
                    </a:lnTo>
                    <a:lnTo>
                      <a:pt x="756" y="520"/>
                    </a:lnTo>
                    <a:lnTo>
                      <a:pt x="756" y="520"/>
                    </a:lnTo>
                    <a:lnTo>
                      <a:pt x="754" y="520"/>
                    </a:lnTo>
                    <a:lnTo>
                      <a:pt x="752" y="520"/>
                    </a:lnTo>
                    <a:lnTo>
                      <a:pt x="754" y="520"/>
                    </a:lnTo>
                    <a:lnTo>
                      <a:pt x="754" y="520"/>
                    </a:lnTo>
                    <a:lnTo>
                      <a:pt x="754" y="520"/>
                    </a:lnTo>
                    <a:lnTo>
                      <a:pt x="756" y="516"/>
                    </a:lnTo>
                    <a:lnTo>
                      <a:pt x="756" y="515"/>
                    </a:lnTo>
                    <a:lnTo>
                      <a:pt x="756" y="515"/>
                    </a:lnTo>
                    <a:lnTo>
                      <a:pt x="751" y="516"/>
                    </a:lnTo>
                    <a:lnTo>
                      <a:pt x="749" y="518"/>
                    </a:lnTo>
                    <a:lnTo>
                      <a:pt x="749" y="518"/>
                    </a:lnTo>
                    <a:lnTo>
                      <a:pt x="749" y="520"/>
                    </a:lnTo>
                    <a:lnTo>
                      <a:pt x="749" y="520"/>
                    </a:lnTo>
                    <a:lnTo>
                      <a:pt x="749" y="520"/>
                    </a:lnTo>
                    <a:lnTo>
                      <a:pt x="749" y="521"/>
                    </a:lnTo>
                    <a:lnTo>
                      <a:pt x="748" y="523"/>
                    </a:lnTo>
                    <a:lnTo>
                      <a:pt x="748" y="523"/>
                    </a:lnTo>
                    <a:lnTo>
                      <a:pt x="748" y="524"/>
                    </a:lnTo>
                    <a:lnTo>
                      <a:pt x="746" y="524"/>
                    </a:lnTo>
                    <a:lnTo>
                      <a:pt x="746" y="524"/>
                    </a:lnTo>
                    <a:lnTo>
                      <a:pt x="744" y="526"/>
                    </a:lnTo>
                    <a:lnTo>
                      <a:pt x="744" y="526"/>
                    </a:lnTo>
                    <a:lnTo>
                      <a:pt x="741" y="526"/>
                    </a:lnTo>
                    <a:lnTo>
                      <a:pt x="740" y="526"/>
                    </a:lnTo>
                    <a:lnTo>
                      <a:pt x="738" y="526"/>
                    </a:lnTo>
                    <a:lnTo>
                      <a:pt x="737" y="524"/>
                    </a:lnTo>
                    <a:lnTo>
                      <a:pt x="737" y="524"/>
                    </a:lnTo>
                    <a:lnTo>
                      <a:pt x="733" y="524"/>
                    </a:lnTo>
                    <a:lnTo>
                      <a:pt x="729" y="524"/>
                    </a:lnTo>
                    <a:lnTo>
                      <a:pt x="727" y="524"/>
                    </a:lnTo>
                    <a:lnTo>
                      <a:pt x="726" y="524"/>
                    </a:lnTo>
                    <a:lnTo>
                      <a:pt x="726" y="523"/>
                    </a:lnTo>
                    <a:lnTo>
                      <a:pt x="724" y="523"/>
                    </a:lnTo>
                    <a:lnTo>
                      <a:pt x="722" y="523"/>
                    </a:lnTo>
                    <a:lnTo>
                      <a:pt x="721" y="524"/>
                    </a:lnTo>
                    <a:lnTo>
                      <a:pt x="718" y="524"/>
                    </a:lnTo>
                    <a:lnTo>
                      <a:pt x="716" y="524"/>
                    </a:lnTo>
                    <a:lnTo>
                      <a:pt x="715" y="524"/>
                    </a:lnTo>
                    <a:lnTo>
                      <a:pt x="711" y="523"/>
                    </a:lnTo>
                    <a:lnTo>
                      <a:pt x="708" y="521"/>
                    </a:lnTo>
                    <a:lnTo>
                      <a:pt x="707" y="520"/>
                    </a:lnTo>
                    <a:lnTo>
                      <a:pt x="705" y="520"/>
                    </a:lnTo>
                    <a:lnTo>
                      <a:pt x="703" y="521"/>
                    </a:lnTo>
                    <a:lnTo>
                      <a:pt x="703" y="521"/>
                    </a:lnTo>
                    <a:lnTo>
                      <a:pt x="702" y="520"/>
                    </a:lnTo>
                    <a:lnTo>
                      <a:pt x="702" y="518"/>
                    </a:lnTo>
                    <a:lnTo>
                      <a:pt x="700" y="518"/>
                    </a:lnTo>
                    <a:lnTo>
                      <a:pt x="699" y="516"/>
                    </a:lnTo>
                    <a:lnTo>
                      <a:pt x="697" y="515"/>
                    </a:lnTo>
                    <a:lnTo>
                      <a:pt x="694" y="515"/>
                    </a:lnTo>
                    <a:lnTo>
                      <a:pt x="694" y="515"/>
                    </a:lnTo>
                    <a:lnTo>
                      <a:pt x="692" y="515"/>
                    </a:lnTo>
                    <a:lnTo>
                      <a:pt x="691" y="515"/>
                    </a:lnTo>
                    <a:lnTo>
                      <a:pt x="689" y="515"/>
                    </a:lnTo>
                    <a:lnTo>
                      <a:pt x="688" y="515"/>
                    </a:lnTo>
                    <a:lnTo>
                      <a:pt x="686" y="516"/>
                    </a:lnTo>
                    <a:lnTo>
                      <a:pt x="685" y="516"/>
                    </a:lnTo>
                    <a:lnTo>
                      <a:pt x="683" y="516"/>
                    </a:lnTo>
                    <a:lnTo>
                      <a:pt x="681" y="515"/>
                    </a:lnTo>
                    <a:lnTo>
                      <a:pt x="680" y="513"/>
                    </a:lnTo>
                    <a:lnTo>
                      <a:pt x="674" y="513"/>
                    </a:lnTo>
                    <a:lnTo>
                      <a:pt x="670" y="512"/>
                    </a:lnTo>
                    <a:lnTo>
                      <a:pt x="670" y="512"/>
                    </a:lnTo>
                    <a:lnTo>
                      <a:pt x="670" y="512"/>
                    </a:lnTo>
                    <a:lnTo>
                      <a:pt x="670" y="510"/>
                    </a:lnTo>
                    <a:lnTo>
                      <a:pt x="670" y="510"/>
                    </a:lnTo>
                    <a:lnTo>
                      <a:pt x="669" y="507"/>
                    </a:lnTo>
                    <a:lnTo>
                      <a:pt x="667" y="505"/>
                    </a:lnTo>
                    <a:lnTo>
                      <a:pt x="667" y="502"/>
                    </a:lnTo>
                    <a:lnTo>
                      <a:pt x="667" y="502"/>
                    </a:lnTo>
                    <a:lnTo>
                      <a:pt x="667" y="502"/>
                    </a:lnTo>
                    <a:lnTo>
                      <a:pt x="666" y="501"/>
                    </a:lnTo>
                    <a:lnTo>
                      <a:pt x="662" y="501"/>
                    </a:lnTo>
                    <a:lnTo>
                      <a:pt x="662" y="504"/>
                    </a:lnTo>
                    <a:lnTo>
                      <a:pt x="662" y="507"/>
                    </a:lnTo>
                    <a:lnTo>
                      <a:pt x="659" y="507"/>
                    </a:lnTo>
                    <a:lnTo>
                      <a:pt x="264" y="507"/>
                    </a:lnTo>
                    <a:lnTo>
                      <a:pt x="264" y="507"/>
                    </a:lnTo>
                    <a:lnTo>
                      <a:pt x="262" y="505"/>
                    </a:lnTo>
                    <a:lnTo>
                      <a:pt x="262" y="505"/>
                    </a:lnTo>
                    <a:lnTo>
                      <a:pt x="260" y="507"/>
                    </a:lnTo>
                    <a:lnTo>
                      <a:pt x="260" y="507"/>
                    </a:lnTo>
                    <a:lnTo>
                      <a:pt x="260" y="507"/>
                    </a:lnTo>
                    <a:lnTo>
                      <a:pt x="260" y="509"/>
                    </a:lnTo>
                    <a:lnTo>
                      <a:pt x="259" y="509"/>
                    </a:lnTo>
                    <a:lnTo>
                      <a:pt x="259" y="507"/>
                    </a:lnTo>
                    <a:lnTo>
                      <a:pt x="259" y="507"/>
                    </a:lnTo>
                    <a:lnTo>
                      <a:pt x="259" y="505"/>
                    </a:lnTo>
                    <a:lnTo>
                      <a:pt x="259" y="505"/>
                    </a:lnTo>
                    <a:lnTo>
                      <a:pt x="259" y="505"/>
                    </a:lnTo>
                    <a:lnTo>
                      <a:pt x="259" y="505"/>
                    </a:lnTo>
                    <a:lnTo>
                      <a:pt x="259" y="505"/>
                    </a:lnTo>
                    <a:lnTo>
                      <a:pt x="257" y="505"/>
                    </a:lnTo>
                    <a:lnTo>
                      <a:pt x="257" y="504"/>
                    </a:lnTo>
                    <a:lnTo>
                      <a:pt x="257" y="502"/>
                    </a:lnTo>
                    <a:lnTo>
                      <a:pt x="257" y="502"/>
                    </a:lnTo>
                    <a:lnTo>
                      <a:pt x="260" y="502"/>
                    </a:lnTo>
                    <a:lnTo>
                      <a:pt x="262" y="502"/>
                    </a:lnTo>
                    <a:lnTo>
                      <a:pt x="262" y="501"/>
                    </a:lnTo>
                    <a:lnTo>
                      <a:pt x="262" y="501"/>
                    </a:lnTo>
                    <a:lnTo>
                      <a:pt x="262" y="501"/>
                    </a:lnTo>
                    <a:lnTo>
                      <a:pt x="260" y="501"/>
                    </a:lnTo>
                    <a:lnTo>
                      <a:pt x="259" y="501"/>
                    </a:lnTo>
                    <a:lnTo>
                      <a:pt x="257" y="501"/>
                    </a:lnTo>
                    <a:lnTo>
                      <a:pt x="257" y="501"/>
                    </a:lnTo>
                    <a:lnTo>
                      <a:pt x="257" y="501"/>
                    </a:lnTo>
                    <a:lnTo>
                      <a:pt x="257" y="501"/>
                    </a:lnTo>
                    <a:lnTo>
                      <a:pt x="257" y="499"/>
                    </a:lnTo>
                    <a:lnTo>
                      <a:pt x="257" y="496"/>
                    </a:lnTo>
                    <a:lnTo>
                      <a:pt x="257" y="496"/>
                    </a:lnTo>
                    <a:lnTo>
                      <a:pt x="259" y="494"/>
                    </a:lnTo>
                    <a:lnTo>
                      <a:pt x="257" y="494"/>
                    </a:lnTo>
                    <a:lnTo>
                      <a:pt x="256" y="496"/>
                    </a:lnTo>
                    <a:lnTo>
                      <a:pt x="256" y="498"/>
                    </a:lnTo>
                    <a:lnTo>
                      <a:pt x="256" y="498"/>
                    </a:lnTo>
                    <a:lnTo>
                      <a:pt x="256" y="499"/>
                    </a:lnTo>
                    <a:lnTo>
                      <a:pt x="256" y="499"/>
                    </a:lnTo>
                    <a:lnTo>
                      <a:pt x="254" y="499"/>
                    </a:lnTo>
                    <a:lnTo>
                      <a:pt x="254" y="501"/>
                    </a:lnTo>
                    <a:lnTo>
                      <a:pt x="253" y="501"/>
                    </a:lnTo>
                    <a:lnTo>
                      <a:pt x="248" y="499"/>
                    </a:lnTo>
                    <a:lnTo>
                      <a:pt x="248" y="498"/>
                    </a:lnTo>
                    <a:lnTo>
                      <a:pt x="246" y="498"/>
                    </a:lnTo>
                    <a:lnTo>
                      <a:pt x="246" y="496"/>
                    </a:lnTo>
                    <a:lnTo>
                      <a:pt x="246" y="494"/>
                    </a:lnTo>
                    <a:lnTo>
                      <a:pt x="246" y="494"/>
                    </a:lnTo>
                    <a:lnTo>
                      <a:pt x="246" y="494"/>
                    </a:lnTo>
                    <a:lnTo>
                      <a:pt x="246" y="494"/>
                    </a:lnTo>
                    <a:lnTo>
                      <a:pt x="248" y="494"/>
                    </a:lnTo>
                    <a:lnTo>
                      <a:pt x="248" y="496"/>
                    </a:lnTo>
                    <a:lnTo>
                      <a:pt x="249" y="496"/>
                    </a:lnTo>
                    <a:lnTo>
                      <a:pt x="249" y="496"/>
                    </a:lnTo>
                    <a:lnTo>
                      <a:pt x="253" y="496"/>
                    </a:lnTo>
                    <a:lnTo>
                      <a:pt x="253" y="494"/>
                    </a:lnTo>
                    <a:lnTo>
                      <a:pt x="251" y="496"/>
                    </a:lnTo>
                    <a:lnTo>
                      <a:pt x="249" y="494"/>
                    </a:lnTo>
                    <a:lnTo>
                      <a:pt x="249" y="494"/>
                    </a:lnTo>
                    <a:lnTo>
                      <a:pt x="248" y="494"/>
                    </a:lnTo>
                    <a:lnTo>
                      <a:pt x="248" y="493"/>
                    </a:lnTo>
                    <a:lnTo>
                      <a:pt x="248" y="490"/>
                    </a:lnTo>
                    <a:lnTo>
                      <a:pt x="248" y="488"/>
                    </a:lnTo>
                    <a:lnTo>
                      <a:pt x="249" y="488"/>
                    </a:lnTo>
                    <a:lnTo>
                      <a:pt x="249" y="486"/>
                    </a:lnTo>
                    <a:lnTo>
                      <a:pt x="249" y="486"/>
                    </a:lnTo>
                    <a:lnTo>
                      <a:pt x="249" y="486"/>
                    </a:lnTo>
                    <a:lnTo>
                      <a:pt x="248" y="485"/>
                    </a:lnTo>
                    <a:lnTo>
                      <a:pt x="248" y="485"/>
                    </a:lnTo>
                    <a:lnTo>
                      <a:pt x="248" y="485"/>
                    </a:lnTo>
                    <a:lnTo>
                      <a:pt x="248" y="486"/>
                    </a:lnTo>
                    <a:lnTo>
                      <a:pt x="248" y="488"/>
                    </a:lnTo>
                    <a:lnTo>
                      <a:pt x="246" y="490"/>
                    </a:lnTo>
                    <a:lnTo>
                      <a:pt x="246" y="490"/>
                    </a:lnTo>
                    <a:lnTo>
                      <a:pt x="246" y="491"/>
                    </a:lnTo>
                    <a:lnTo>
                      <a:pt x="246" y="491"/>
                    </a:lnTo>
                    <a:lnTo>
                      <a:pt x="245" y="491"/>
                    </a:lnTo>
                    <a:lnTo>
                      <a:pt x="245" y="493"/>
                    </a:lnTo>
                    <a:lnTo>
                      <a:pt x="241" y="493"/>
                    </a:lnTo>
                    <a:lnTo>
                      <a:pt x="240" y="493"/>
                    </a:lnTo>
                    <a:lnTo>
                      <a:pt x="240" y="493"/>
                    </a:lnTo>
                    <a:lnTo>
                      <a:pt x="237" y="490"/>
                    </a:lnTo>
                    <a:lnTo>
                      <a:pt x="235" y="488"/>
                    </a:lnTo>
                    <a:lnTo>
                      <a:pt x="235" y="488"/>
                    </a:lnTo>
                    <a:lnTo>
                      <a:pt x="232" y="483"/>
                    </a:lnTo>
                    <a:lnTo>
                      <a:pt x="232" y="483"/>
                    </a:lnTo>
                    <a:lnTo>
                      <a:pt x="232" y="482"/>
                    </a:lnTo>
                    <a:lnTo>
                      <a:pt x="230" y="482"/>
                    </a:lnTo>
                    <a:lnTo>
                      <a:pt x="230" y="480"/>
                    </a:lnTo>
                    <a:lnTo>
                      <a:pt x="232" y="479"/>
                    </a:lnTo>
                    <a:lnTo>
                      <a:pt x="234" y="477"/>
                    </a:lnTo>
                    <a:lnTo>
                      <a:pt x="234" y="475"/>
                    </a:lnTo>
                    <a:lnTo>
                      <a:pt x="234" y="475"/>
                    </a:lnTo>
                    <a:lnTo>
                      <a:pt x="234" y="472"/>
                    </a:lnTo>
                    <a:lnTo>
                      <a:pt x="234" y="472"/>
                    </a:lnTo>
                    <a:lnTo>
                      <a:pt x="232" y="474"/>
                    </a:lnTo>
                    <a:lnTo>
                      <a:pt x="232" y="474"/>
                    </a:lnTo>
                    <a:lnTo>
                      <a:pt x="232" y="475"/>
                    </a:lnTo>
                    <a:lnTo>
                      <a:pt x="232" y="475"/>
                    </a:lnTo>
                    <a:lnTo>
                      <a:pt x="232" y="477"/>
                    </a:lnTo>
                    <a:lnTo>
                      <a:pt x="230" y="479"/>
                    </a:lnTo>
                    <a:lnTo>
                      <a:pt x="229" y="480"/>
                    </a:lnTo>
                    <a:lnTo>
                      <a:pt x="224" y="479"/>
                    </a:lnTo>
                    <a:lnTo>
                      <a:pt x="224" y="479"/>
                    </a:lnTo>
                    <a:lnTo>
                      <a:pt x="224" y="479"/>
                    </a:lnTo>
                    <a:lnTo>
                      <a:pt x="224" y="477"/>
                    </a:lnTo>
                    <a:lnTo>
                      <a:pt x="224" y="477"/>
                    </a:lnTo>
                    <a:lnTo>
                      <a:pt x="223" y="479"/>
                    </a:lnTo>
                    <a:lnTo>
                      <a:pt x="223" y="480"/>
                    </a:lnTo>
                    <a:lnTo>
                      <a:pt x="223" y="480"/>
                    </a:lnTo>
                    <a:lnTo>
                      <a:pt x="221" y="480"/>
                    </a:lnTo>
                    <a:lnTo>
                      <a:pt x="221" y="480"/>
                    </a:lnTo>
                    <a:lnTo>
                      <a:pt x="221" y="479"/>
                    </a:lnTo>
                    <a:lnTo>
                      <a:pt x="219" y="479"/>
                    </a:lnTo>
                    <a:lnTo>
                      <a:pt x="218" y="480"/>
                    </a:lnTo>
                    <a:lnTo>
                      <a:pt x="216" y="479"/>
                    </a:lnTo>
                    <a:lnTo>
                      <a:pt x="216" y="479"/>
                    </a:lnTo>
                    <a:lnTo>
                      <a:pt x="215" y="479"/>
                    </a:lnTo>
                    <a:lnTo>
                      <a:pt x="212" y="479"/>
                    </a:lnTo>
                    <a:lnTo>
                      <a:pt x="212" y="479"/>
                    </a:lnTo>
                    <a:lnTo>
                      <a:pt x="212" y="477"/>
                    </a:lnTo>
                    <a:lnTo>
                      <a:pt x="212" y="477"/>
                    </a:lnTo>
                    <a:lnTo>
                      <a:pt x="213" y="477"/>
                    </a:lnTo>
                    <a:lnTo>
                      <a:pt x="216" y="475"/>
                    </a:lnTo>
                    <a:lnTo>
                      <a:pt x="219" y="475"/>
                    </a:lnTo>
                    <a:lnTo>
                      <a:pt x="219" y="475"/>
                    </a:lnTo>
                    <a:lnTo>
                      <a:pt x="218" y="475"/>
                    </a:lnTo>
                    <a:lnTo>
                      <a:pt x="212" y="475"/>
                    </a:lnTo>
                    <a:lnTo>
                      <a:pt x="210" y="475"/>
                    </a:lnTo>
                    <a:lnTo>
                      <a:pt x="210" y="475"/>
                    </a:lnTo>
                    <a:lnTo>
                      <a:pt x="210" y="475"/>
                    </a:lnTo>
                    <a:lnTo>
                      <a:pt x="210" y="474"/>
                    </a:lnTo>
                    <a:lnTo>
                      <a:pt x="212" y="474"/>
                    </a:lnTo>
                    <a:lnTo>
                      <a:pt x="212" y="472"/>
                    </a:lnTo>
                    <a:lnTo>
                      <a:pt x="212" y="472"/>
                    </a:lnTo>
                    <a:lnTo>
                      <a:pt x="210" y="472"/>
                    </a:lnTo>
                    <a:lnTo>
                      <a:pt x="210" y="472"/>
                    </a:lnTo>
                    <a:lnTo>
                      <a:pt x="210" y="471"/>
                    </a:lnTo>
                    <a:lnTo>
                      <a:pt x="210" y="469"/>
                    </a:lnTo>
                    <a:lnTo>
                      <a:pt x="210" y="471"/>
                    </a:lnTo>
                    <a:lnTo>
                      <a:pt x="208" y="471"/>
                    </a:lnTo>
                    <a:lnTo>
                      <a:pt x="204" y="472"/>
                    </a:lnTo>
                    <a:lnTo>
                      <a:pt x="202" y="472"/>
                    </a:lnTo>
                    <a:lnTo>
                      <a:pt x="202" y="472"/>
                    </a:lnTo>
                    <a:lnTo>
                      <a:pt x="199" y="471"/>
                    </a:lnTo>
                    <a:lnTo>
                      <a:pt x="197" y="471"/>
                    </a:lnTo>
                    <a:lnTo>
                      <a:pt x="196" y="471"/>
                    </a:lnTo>
                    <a:lnTo>
                      <a:pt x="194" y="468"/>
                    </a:lnTo>
                    <a:lnTo>
                      <a:pt x="193" y="468"/>
                    </a:lnTo>
                    <a:lnTo>
                      <a:pt x="193" y="464"/>
                    </a:lnTo>
                    <a:lnTo>
                      <a:pt x="193" y="463"/>
                    </a:lnTo>
                    <a:lnTo>
                      <a:pt x="194" y="461"/>
                    </a:lnTo>
                    <a:lnTo>
                      <a:pt x="197" y="458"/>
                    </a:lnTo>
                    <a:lnTo>
                      <a:pt x="197" y="458"/>
                    </a:lnTo>
                    <a:lnTo>
                      <a:pt x="199" y="457"/>
                    </a:lnTo>
                    <a:lnTo>
                      <a:pt x="204" y="457"/>
                    </a:lnTo>
                    <a:lnTo>
                      <a:pt x="207" y="457"/>
                    </a:lnTo>
                    <a:lnTo>
                      <a:pt x="207" y="457"/>
                    </a:lnTo>
                    <a:lnTo>
                      <a:pt x="202" y="457"/>
                    </a:lnTo>
                    <a:lnTo>
                      <a:pt x="197" y="457"/>
                    </a:lnTo>
                    <a:lnTo>
                      <a:pt x="196" y="457"/>
                    </a:lnTo>
                    <a:lnTo>
                      <a:pt x="194" y="460"/>
                    </a:lnTo>
                    <a:lnTo>
                      <a:pt x="194" y="460"/>
                    </a:lnTo>
                    <a:lnTo>
                      <a:pt x="194" y="461"/>
                    </a:lnTo>
                    <a:lnTo>
                      <a:pt x="193" y="461"/>
                    </a:lnTo>
                    <a:lnTo>
                      <a:pt x="193" y="460"/>
                    </a:lnTo>
                    <a:lnTo>
                      <a:pt x="193" y="460"/>
                    </a:lnTo>
                    <a:lnTo>
                      <a:pt x="193" y="460"/>
                    </a:lnTo>
                    <a:lnTo>
                      <a:pt x="191" y="458"/>
                    </a:lnTo>
                    <a:lnTo>
                      <a:pt x="191" y="457"/>
                    </a:lnTo>
                    <a:lnTo>
                      <a:pt x="191" y="455"/>
                    </a:lnTo>
                    <a:lnTo>
                      <a:pt x="191" y="453"/>
                    </a:lnTo>
                    <a:lnTo>
                      <a:pt x="191" y="453"/>
                    </a:lnTo>
                    <a:lnTo>
                      <a:pt x="193" y="450"/>
                    </a:lnTo>
                    <a:lnTo>
                      <a:pt x="191" y="450"/>
                    </a:lnTo>
                    <a:lnTo>
                      <a:pt x="191" y="449"/>
                    </a:lnTo>
                    <a:lnTo>
                      <a:pt x="191" y="447"/>
                    </a:lnTo>
                    <a:lnTo>
                      <a:pt x="193" y="446"/>
                    </a:lnTo>
                    <a:lnTo>
                      <a:pt x="194" y="446"/>
                    </a:lnTo>
                    <a:lnTo>
                      <a:pt x="196" y="444"/>
                    </a:lnTo>
                    <a:lnTo>
                      <a:pt x="199" y="442"/>
                    </a:lnTo>
                    <a:lnTo>
                      <a:pt x="200" y="444"/>
                    </a:lnTo>
                    <a:lnTo>
                      <a:pt x="202" y="446"/>
                    </a:lnTo>
                    <a:lnTo>
                      <a:pt x="204" y="446"/>
                    </a:lnTo>
                    <a:lnTo>
                      <a:pt x="204" y="447"/>
                    </a:lnTo>
                    <a:lnTo>
                      <a:pt x="205" y="449"/>
                    </a:lnTo>
                    <a:lnTo>
                      <a:pt x="207" y="449"/>
                    </a:lnTo>
                    <a:lnTo>
                      <a:pt x="207" y="449"/>
                    </a:lnTo>
                    <a:lnTo>
                      <a:pt x="207" y="449"/>
                    </a:lnTo>
                    <a:lnTo>
                      <a:pt x="204" y="446"/>
                    </a:lnTo>
                    <a:lnTo>
                      <a:pt x="204" y="446"/>
                    </a:lnTo>
                    <a:lnTo>
                      <a:pt x="204" y="444"/>
                    </a:lnTo>
                    <a:lnTo>
                      <a:pt x="200" y="444"/>
                    </a:lnTo>
                    <a:lnTo>
                      <a:pt x="200" y="442"/>
                    </a:lnTo>
                    <a:lnTo>
                      <a:pt x="200" y="442"/>
                    </a:lnTo>
                    <a:lnTo>
                      <a:pt x="200" y="441"/>
                    </a:lnTo>
                    <a:lnTo>
                      <a:pt x="200" y="441"/>
                    </a:lnTo>
                    <a:lnTo>
                      <a:pt x="204" y="438"/>
                    </a:lnTo>
                    <a:lnTo>
                      <a:pt x="204" y="436"/>
                    </a:lnTo>
                    <a:lnTo>
                      <a:pt x="204" y="436"/>
                    </a:lnTo>
                    <a:lnTo>
                      <a:pt x="204" y="436"/>
                    </a:lnTo>
                    <a:lnTo>
                      <a:pt x="202" y="435"/>
                    </a:lnTo>
                    <a:lnTo>
                      <a:pt x="202" y="435"/>
                    </a:lnTo>
                    <a:lnTo>
                      <a:pt x="202" y="436"/>
                    </a:lnTo>
                    <a:lnTo>
                      <a:pt x="202" y="436"/>
                    </a:lnTo>
                    <a:lnTo>
                      <a:pt x="202" y="438"/>
                    </a:lnTo>
                    <a:lnTo>
                      <a:pt x="202" y="438"/>
                    </a:lnTo>
                    <a:lnTo>
                      <a:pt x="202" y="438"/>
                    </a:lnTo>
                    <a:lnTo>
                      <a:pt x="196" y="444"/>
                    </a:lnTo>
                    <a:lnTo>
                      <a:pt x="194" y="444"/>
                    </a:lnTo>
                    <a:lnTo>
                      <a:pt x="193" y="444"/>
                    </a:lnTo>
                    <a:lnTo>
                      <a:pt x="191" y="446"/>
                    </a:lnTo>
                    <a:lnTo>
                      <a:pt x="191" y="446"/>
                    </a:lnTo>
                    <a:lnTo>
                      <a:pt x="189" y="447"/>
                    </a:lnTo>
                    <a:lnTo>
                      <a:pt x="188" y="452"/>
                    </a:lnTo>
                    <a:lnTo>
                      <a:pt x="186" y="455"/>
                    </a:lnTo>
                    <a:lnTo>
                      <a:pt x="186" y="450"/>
                    </a:lnTo>
                    <a:lnTo>
                      <a:pt x="183" y="447"/>
                    </a:lnTo>
                    <a:lnTo>
                      <a:pt x="188" y="444"/>
                    </a:lnTo>
                    <a:lnTo>
                      <a:pt x="188" y="444"/>
                    </a:lnTo>
                    <a:lnTo>
                      <a:pt x="188" y="442"/>
                    </a:lnTo>
                    <a:lnTo>
                      <a:pt x="188" y="442"/>
                    </a:lnTo>
                    <a:lnTo>
                      <a:pt x="188" y="441"/>
                    </a:lnTo>
                    <a:lnTo>
                      <a:pt x="189" y="441"/>
                    </a:lnTo>
                    <a:lnTo>
                      <a:pt x="189" y="439"/>
                    </a:lnTo>
                    <a:lnTo>
                      <a:pt x="188" y="441"/>
                    </a:lnTo>
                    <a:lnTo>
                      <a:pt x="186" y="442"/>
                    </a:lnTo>
                    <a:lnTo>
                      <a:pt x="185" y="444"/>
                    </a:lnTo>
                    <a:lnTo>
                      <a:pt x="185" y="444"/>
                    </a:lnTo>
                    <a:lnTo>
                      <a:pt x="185" y="442"/>
                    </a:lnTo>
                    <a:lnTo>
                      <a:pt x="186" y="439"/>
                    </a:lnTo>
                    <a:lnTo>
                      <a:pt x="186" y="435"/>
                    </a:lnTo>
                    <a:lnTo>
                      <a:pt x="186" y="435"/>
                    </a:lnTo>
                    <a:lnTo>
                      <a:pt x="188" y="433"/>
                    </a:lnTo>
                    <a:lnTo>
                      <a:pt x="186" y="433"/>
                    </a:lnTo>
                    <a:lnTo>
                      <a:pt x="183" y="435"/>
                    </a:lnTo>
                    <a:lnTo>
                      <a:pt x="182" y="433"/>
                    </a:lnTo>
                    <a:lnTo>
                      <a:pt x="182" y="428"/>
                    </a:lnTo>
                    <a:lnTo>
                      <a:pt x="178" y="427"/>
                    </a:lnTo>
                    <a:lnTo>
                      <a:pt x="175" y="425"/>
                    </a:lnTo>
                    <a:lnTo>
                      <a:pt x="172" y="423"/>
                    </a:lnTo>
                    <a:lnTo>
                      <a:pt x="172" y="422"/>
                    </a:lnTo>
                    <a:lnTo>
                      <a:pt x="172" y="420"/>
                    </a:lnTo>
                    <a:lnTo>
                      <a:pt x="172" y="419"/>
                    </a:lnTo>
                    <a:lnTo>
                      <a:pt x="174" y="417"/>
                    </a:lnTo>
                    <a:lnTo>
                      <a:pt x="175" y="417"/>
                    </a:lnTo>
                    <a:lnTo>
                      <a:pt x="177" y="417"/>
                    </a:lnTo>
                    <a:lnTo>
                      <a:pt x="177" y="419"/>
                    </a:lnTo>
                    <a:lnTo>
                      <a:pt x="175" y="420"/>
                    </a:lnTo>
                    <a:lnTo>
                      <a:pt x="177" y="420"/>
                    </a:lnTo>
                    <a:lnTo>
                      <a:pt x="180" y="423"/>
                    </a:lnTo>
                    <a:lnTo>
                      <a:pt x="182" y="423"/>
                    </a:lnTo>
                    <a:lnTo>
                      <a:pt x="183" y="422"/>
                    </a:lnTo>
                    <a:lnTo>
                      <a:pt x="185" y="422"/>
                    </a:lnTo>
                    <a:lnTo>
                      <a:pt x="186" y="423"/>
                    </a:lnTo>
                    <a:lnTo>
                      <a:pt x="188" y="423"/>
                    </a:lnTo>
                    <a:lnTo>
                      <a:pt x="189" y="425"/>
                    </a:lnTo>
                    <a:lnTo>
                      <a:pt x="189" y="425"/>
                    </a:lnTo>
                    <a:lnTo>
                      <a:pt x="186" y="422"/>
                    </a:lnTo>
                    <a:lnTo>
                      <a:pt x="185" y="422"/>
                    </a:lnTo>
                    <a:lnTo>
                      <a:pt x="183" y="422"/>
                    </a:lnTo>
                    <a:lnTo>
                      <a:pt x="182" y="422"/>
                    </a:lnTo>
                    <a:lnTo>
                      <a:pt x="182" y="422"/>
                    </a:lnTo>
                    <a:lnTo>
                      <a:pt x="180" y="422"/>
                    </a:lnTo>
                    <a:lnTo>
                      <a:pt x="178" y="420"/>
                    </a:lnTo>
                    <a:lnTo>
                      <a:pt x="177" y="419"/>
                    </a:lnTo>
                    <a:lnTo>
                      <a:pt x="177" y="417"/>
                    </a:lnTo>
                    <a:lnTo>
                      <a:pt x="177" y="417"/>
                    </a:lnTo>
                    <a:lnTo>
                      <a:pt x="178" y="416"/>
                    </a:lnTo>
                    <a:lnTo>
                      <a:pt x="178" y="416"/>
                    </a:lnTo>
                    <a:lnTo>
                      <a:pt x="178" y="416"/>
                    </a:lnTo>
                    <a:lnTo>
                      <a:pt x="180" y="414"/>
                    </a:lnTo>
                    <a:lnTo>
                      <a:pt x="180" y="414"/>
                    </a:lnTo>
                    <a:lnTo>
                      <a:pt x="178" y="412"/>
                    </a:lnTo>
                    <a:lnTo>
                      <a:pt x="178" y="412"/>
                    </a:lnTo>
                    <a:lnTo>
                      <a:pt x="175" y="416"/>
                    </a:lnTo>
                    <a:lnTo>
                      <a:pt x="175" y="416"/>
                    </a:lnTo>
                    <a:lnTo>
                      <a:pt x="175" y="414"/>
                    </a:lnTo>
                    <a:lnTo>
                      <a:pt x="175" y="414"/>
                    </a:lnTo>
                    <a:lnTo>
                      <a:pt x="174" y="416"/>
                    </a:lnTo>
                    <a:lnTo>
                      <a:pt x="174" y="416"/>
                    </a:lnTo>
                    <a:lnTo>
                      <a:pt x="171" y="419"/>
                    </a:lnTo>
                    <a:lnTo>
                      <a:pt x="171" y="420"/>
                    </a:lnTo>
                    <a:lnTo>
                      <a:pt x="171" y="422"/>
                    </a:lnTo>
                    <a:lnTo>
                      <a:pt x="171" y="423"/>
                    </a:lnTo>
                    <a:lnTo>
                      <a:pt x="171" y="423"/>
                    </a:lnTo>
                    <a:lnTo>
                      <a:pt x="167" y="425"/>
                    </a:lnTo>
                    <a:lnTo>
                      <a:pt x="166" y="427"/>
                    </a:lnTo>
                    <a:lnTo>
                      <a:pt x="164" y="425"/>
                    </a:lnTo>
                    <a:lnTo>
                      <a:pt x="163" y="423"/>
                    </a:lnTo>
                    <a:lnTo>
                      <a:pt x="161" y="420"/>
                    </a:lnTo>
                    <a:lnTo>
                      <a:pt x="158" y="420"/>
                    </a:lnTo>
                    <a:lnTo>
                      <a:pt x="156" y="419"/>
                    </a:lnTo>
                    <a:lnTo>
                      <a:pt x="155" y="417"/>
                    </a:lnTo>
                    <a:lnTo>
                      <a:pt x="156" y="414"/>
                    </a:lnTo>
                    <a:lnTo>
                      <a:pt x="158" y="412"/>
                    </a:lnTo>
                    <a:lnTo>
                      <a:pt x="158" y="409"/>
                    </a:lnTo>
                    <a:lnTo>
                      <a:pt x="159" y="409"/>
                    </a:lnTo>
                    <a:lnTo>
                      <a:pt x="163" y="408"/>
                    </a:lnTo>
                    <a:lnTo>
                      <a:pt x="164" y="406"/>
                    </a:lnTo>
                    <a:lnTo>
                      <a:pt x="163" y="406"/>
                    </a:lnTo>
                    <a:lnTo>
                      <a:pt x="161" y="408"/>
                    </a:lnTo>
                    <a:lnTo>
                      <a:pt x="158" y="408"/>
                    </a:lnTo>
                    <a:lnTo>
                      <a:pt x="155" y="406"/>
                    </a:lnTo>
                    <a:lnTo>
                      <a:pt x="153" y="405"/>
                    </a:lnTo>
                    <a:lnTo>
                      <a:pt x="153" y="403"/>
                    </a:lnTo>
                    <a:lnTo>
                      <a:pt x="153" y="401"/>
                    </a:lnTo>
                    <a:lnTo>
                      <a:pt x="153" y="401"/>
                    </a:lnTo>
                    <a:lnTo>
                      <a:pt x="155" y="400"/>
                    </a:lnTo>
                    <a:lnTo>
                      <a:pt x="155" y="398"/>
                    </a:lnTo>
                    <a:lnTo>
                      <a:pt x="155" y="398"/>
                    </a:lnTo>
                    <a:lnTo>
                      <a:pt x="156" y="397"/>
                    </a:lnTo>
                    <a:lnTo>
                      <a:pt x="158" y="395"/>
                    </a:lnTo>
                    <a:lnTo>
                      <a:pt x="158" y="394"/>
                    </a:lnTo>
                    <a:lnTo>
                      <a:pt x="159" y="390"/>
                    </a:lnTo>
                    <a:lnTo>
                      <a:pt x="161" y="389"/>
                    </a:lnTo>
                    <a:lnTo>
                      <a:pt x="163" y="386"/>
                    </a:lnTo>
                    <a:lnTo>
                      <a:pt x="166" y="383"/>
                    </a:lnTo>
                    <a:lnTo>
                      <a:pt x="164" y="383"/>
                    </a:lnTo>
                    <a:lnTo>
                      <a:pt x="164" y="383"/>
                    </a:lnTo>
                    <a:lnTo>
                      <a:pt x="164" y="383"/>
                    </a:lnTo>
                    <a:lnTo>
                      <a:pt x="163" y="383"/>
                    </a:lnTo>
                    <a:lnTo>
                      <a:pt x="163" y="381"/>
                    </a:lnTo>
                    <a:lnTo>
                      <a:pt x="163" y="381"/>
                    </a:lnTo>
                    <a:lnTo>
                      <a:pt x="163" y="381"/>
                    </a:lnTo>
                    <a:lnTo>
                      <a:pt x="163" y="383"/>
                    </a:lnTo>
                    <a:lnTo>
                      <a:pt x="161" y="386"/>
                    </a:lnTo>
                    <a:lnTo>
                      <a:pt x="161" y="387"/>
                    </a:lnTo>
                    <a:lnTo>
                      <a:pt x="159" y="389"/>
                    </a:lnTo>
                    <a:lnTo>
                      <a:pt x="159" y="390"/>
                    </a:lnTo>
                    <a:lnTo>
                      <a:pt x="158" y="389"/>
                    </a:lnTo>
                    <a:lnTo>
                      <a:pt x="158" y="387"/>
                    </a:lnTo>
                    <a:lnTo>
                      <a:pt x="159" y="386"/>
                    </a:lnTo>
                    <a:lnTo>
                      <a:pt x="159" y="384"/>
                    </a:lnTo>
                    <a:lnTo>
                      <a:pt x="159" y="383"/>
                    </a:lnTo>
                    <a:lnTo>
                      <a:pt x="158" y="381"/>
                    </a:lnTo>
                    <a:lnTo>
                      <a:pt x="158" y="379"/>
                    </a:lnTo>
                    <a:lnTo>
                      <a:pt x="158" y="378"/>
                    </a:lnTo>
                    <a:lnTo>
                      <a:pt x="158" y="376"/>
                    </a:lnTo>
                    <a:lnTo>
                      <a:pt x="158" y="375"/>
                    </a:lnTo>
                    <a:lnTo>
                      <a:pt x="159" y="373"/>
                    </a:lnTo>
                    <a:lnTo>
                      <a:pt x="159" y="373"/>
                    </a:lnTo>
                    <a:lnTo>
                      <a:pt x="159" y="373"/>
                    </a:lnTo>
                    <a:lnTo>
                      <a:pt x="159" y="371"/>
                    </a:lnTo>
                    <a:lnTo>
                      <a:pt x="158" y="370"/>
                    </a:lnTo>
                    <a:lnTo>
                      <a:pt x="158" y="368"/>
                    </a:lnTo>
                    <a:lnTo>
                      <a:pt x="156" y="370"/>
                    </a:lnTo>
                    <a:lnTo>
                      <a:pt x="153" y="368"/>
                    </a:lnTo>
                    <a:lnTo>
                      <a:pt x="153" y="367"/>
                    </a:lnTo>
                    <a:lnTo>
                      <a:pt x="150" y="365"/>
                    </a:lnTo>
                    <a:lnTo>
                      <a:pt x="148" y="364"/>
                    </a:lnTo>
                    <a:lnTo>
                      <a:pt x="145" y="364"/>
                    </a:lnTo>
                    <a:lnTo>
                      <a:pt x="144" y="364"/>
                    </a:lnTo>
                    <a:lnTo>
                      <a:pt x="142" y="362"/>
                    </a:lnTo>
                    <a:lnTo>
                      <a:pt x="141" y="360"/>
                    </a:lnTo>
                    <a:lnTo>
                      <a:pt x="139" y="360"/>
                    </a:lnTo>
                    <a:lnTo>
                      <a:pt x="137" y="359"/>
                    </a:lnTo>
                    <a:lnTo>
                      <a:pt x="136" y="359"/>
                    </a:lnTo>
                    <a:lnTo>
                      <a:pt x="133" y="359"/>
                    </a:lnTo>
                    <a:lnTo>
                      <a:pt x="133" y="357"/>
                    </a:lnTo>
                    <a:lnTo>
                      <a:pt x="133" y="356"/>
                    </a:lnTo>
                    <a:lnTo>
                      <a:pt x="133" y="356"/>
                    </a:lnTo>
                    <a:lnTo>
                      <a:pt x="131" y="354"/>
                    </a:lnTo>
                    <a:lnTo>
                      <a:pt x="130" y="354"/>
                    </a:lnTo>
                    <a:lnTo>
                      <a:pt x="130" y="353"/>
                    </a:lnTo>
                    <a:lnTo>
                      <a:pt x="130" y="351"/>
                    </a:lnTo>
                    <a:lnTo>
                      <a:pt x="128" y="349"/>
                    </a:lnTo>
                    <a:lnTo>
                      <a:pt x="126" y="349"/>
                    </a:lnTo>
                    <a:lnTo>
                      <a:pt x="126" y="348"/>
                    </a:lnTo>
                    <a:lnTo>
                      <a:pt x="128" y="346"/>
                    </a:lnTo>
                    <a:lnTo>
                      <a:pt x="126" y="345"/>
                    </a:lnTo>
                    <a:lnTo>
                      <a:pt x="125" y="343"/>
                    </a:lnTo>
                    <a:lnTo>
                      <a:pt x="123" y="340"/>
                    </a:lnTo>
                    <a:lnTo>
                      <a:pt x="120" y="337"/>
                    </a:lnTo>
                    <a:lnTo>
                      <a:pt x="118" y="335"/>
                    </a:lnTo>
                    <a:lnTo>
                      <a:pt x="117" y="332"/>
                    </a:lnTo>
                    <a:lnTo>
                      <a:pt x="115" y="331"/>
                    </a:lnTo>
                    <a:lnTo>
                      <a:pt x="114" y="329"/>
                    </a:lnTo>
                    <a:lnTo>
                      <a:pt x="112" y="326"/>
                    </a:lnTo>
                    <a:lnTo>
                      <a:pt x="111" y="323"/>
                    </a:lnTo>
                    <a:lnTo>
                      <a:pt x="111" y="321"/>
                    </a:lnTo>
                    <a:lnTo>
                      <a:pt x="107" y="319"/>
                    </a:lnTo>
                    <a:lnTo>
                      <a:pt x="106" y="318"/>
                    </a:lnTo>
                    <a:lnTo>
                      <a:pt x="104" y="315"/>
                    </a:lnTo>
                    <a:lnTo>
                      <a:pt x="103" y="315"/>
                    </a:lnTo>
                    <a:lnTo>
                      <a:pt x="101" y="313"/>
                    </a:lnTo>
                    <a:lnTo>
                      <a:pt x="98" y="312"/>
                    </a:lnTo>
                    <a:lnTo>
                      <a:pt x="98" y="312"/>
                    </a:lnTo>
                    <a:lnTo>
                      <a:pt x="96" y="310"/>
                    </a:lnTo>
                    <a:lnTo>
                      <a:pt x="96" y="310"/>
                    </a:lnTo>
                    <a:lnTo>
                      <a:pt x="96" y="308"/>
                    </a:lnTo>
                    <a:lnTo>
                      <a:pt x="96" y="308"/>
                    </a:lnTo>
                    <a:lnTo>
                      <a:pt x="95" y="307"/>
                    </a:lnTo>
                    <a:lnTo>
                      <a:pt x="93" y="305"/>
                    </a:lnTo>
                    <a:lnTo>
                      <a:pt x="92" y="305"/>
                    </a:lnTo>
                    <a:lnTo>
                      <a:pt x="90" y="304"/>
                    </a:lnTo>
                    <a:lnTo>
                      <a:pt x="89" y="304"/>
                    </a:lnTo>
                    <a:lnTo>
                      <a:pt x="89" y="302"/>
                    </a:lnTo>
                    <a:lnTo>
                      <a:pt x="87" y="299"/>
                    </a:lnTo>
                    <a:lnTo>
                      <a:pt x="87" y="299"/>
                    </a:lnTo>
                    <a:lnTo>
                      <a:pt x="87" y="297"/>
                    </a:lnTo>
                    <a:lnTo>
                      <a:pt x="87" y="296"/>
                    </a:lnTo>
                    <a:lnTo>
                      <a:pt x="84" y="294"/>
                    </a:lnTo>
                    <a:lnTo>
                      <a:pt x="82" y="293"/>
                    </a:lnTo>
                    <a:lnTo>
                      <a:pt x="81" y="293"/>
                    </a:lnTo>
                    <a:lnTo>
                      <a:pt x="77" y="293"/>
                    </a:lnTo>
                    <a:lnTo>
                      <a:pt x="74" y="294"/>
                    </a:lnTo>
                    <a:lnTo>
                      <a:pt x="71" y="296"/>
                    </a:lnTo>
                    <a:lnTo>
                      <a:pt x="68" y="296"/>
                    </a:lnTo>
                    <a:lnTo>
                      <a:pt x="70" y="297"/>
                    </a:lnTo>
                    <a:lnTo>
                      <a:pt x="68" y="299"/>
                    </a:lnTo>
                    <a:lnTo>
                      <a:pt x="68" y="299"/>
                    </a:lnTo>
                    <a:lnTo>
                      <a:pt x="66" y="299"/>
                    </a:lnTo>
                    <a:lnTo>
                      <a:pt x="66" y="304"/>
                    </a:lnTo>
                    <a:lnTo>
                      <a:pt x="65" y="305"/>
                    </a:lnTo>
                    <a:lnTo>
                      <a:pt x="62" y="305"/>
                    </a:lnTo>
                    <a:lnTo>
                      <a:pt x="59" y="307"/>
                    </a:lnTo>
                    <a:lnTo>
                      <a:pt x="57" y="308"/>
                    </a:lnTo>
                    <a:lnTo>
                      <a:pt x="54" y="308"/>
                    </a:lnTo>
                    <a:lnTo>
                      <a:pt x="52" y="312"/>
                    </a:lnTo>
                    <a:lnTo>
                      <a:pt x="51" y="310"/>
                    </a:lnTo>
                    <a:lnTo>
                      <a:pt x="51" y="308"/>
                    </a:lnTo>
                    <a:lnTo>
                      <a:pt x="51" y="307"/>
                    </a:lnTo>
                    <a:lnTo>
                      <a:pt x="49" y="304"/>
                    </a:lnTo>
                    <a:lnTo>
                      <a:pt x="48" y="302"/>
                    </a:lnTo>
                    <a:lnTo>
                      <a:pt x="46" y="301"/>
                    </a:lnTo>
                    <a:lnTo>
                      <a:pt x="44" y="299"/>
                    </a:lnTo>
                    <a:lnTo>
                      <a:pt x="41" y="297"/>
                    </a:lnTo>
                    <a:lnTo>
                      <a:pt x="40" y="296"/>
                    </a:lnTo>
                    <a:lnTo>
                      <a:pt x="38" y="294"/>
                    </a:lnTo>
                    <a:lnTo>
                      <a:pt x="35" y="293"/>
                    </a:lnTo>
                    <a:lnTo>
                      <a:pt x="33" y="290"/>
                    </a:lnTo>
                    <a:lnTo>
                      <a:pt x="32" y="288"/>
                    </a:lnTo>
                    <a:lnTo>
                      <a:pt x="29" y="288"/>
                    </a:lnTo>
                    <a:lnTo>
                      <a:pt x="27" y="286"/>
                    </a:lnTo>
                    <a:lnTo>
                      <a:pt x="27" y="283"/>
                    </a:lnTo>
                    <a:lnTo>
                      <a:pt x="29" y="282"/>
                    </a:lnTo>
                    <a:lnTo>
                      <a:pt x="29" y="280"/>
                    </a:lnTo>
                    <a:lnTo>
                      <a:pt x="25" y="280"/>
                    </a:lnTo>
                    <a:lnTo>
                      <a:pt x="22" y="280"/>
                    </a:lnTo>
                    <a:lnTo>
                      <a:pt x="19" y="280"/>
                    </a:lnTo>
                    <a:lnTo>
                      <a:pt x="18" y="282"/>
                    </a:lnTo>
                    <a:lnTo>
                      <a:pt x="16" y="283"/>
                    </a:lnTo>
                    <a:lnTo>
                      <a:pt x="13" y="282"/>
                    </a:lnTo>
                    <a:lnTo>
                      <a:pt x="8" y="282"/>
                    </a:lnTo>
                    <a:lnTo>
                      <a:pt x="8" y="283"/>
                    </a:lnTo>
                    <a:lnTo>
                      <a:pt x="3" y="282"/>
                    </a:lnTo>
                    <a:lnTo>
                      <a:pt x="0" y="282"/>
                    </a:lnTo>
                    <a:lnTo>
                      <a:pt x="0" y="61"/>
                    </a:lnTo>
                    <a:lnTo>
                      <a:pt x="2" y="61"/>
                    </a:lnTo>
                    <a:lnTo>
                      <a:pt x="10" y="63"/>
                    </a:lnTo>
                    <a:lnTo>
                      <a:pt x="16" y="61"/>
                    </a:lnTo>
                    <a:lnTo>
                      <a:pt x="27" y="64"/>
                    </a:lnTo>
                    <a:lnTo>
                      <a:pt x="33" y="69"/>
                    </a:lnTo>
                    <a:lnTo>
                      <a:pt x="40" y="72"/>
                    </a:lnTo>
                    <a:lnTo>
                      <a:pt x="41" y="74"/>
                    </a:lnTo>
                    <a:lnTo>
                      <a:pt x="46" y="75"/>
                    </a:lnTo>
                    <a:lnTo>
                      <a:pt x="54" y="78"/>
                    </a:lnTo>
                    <a:lnTo>
                      <a:pt x="57" y="78"/>
                    </a:lnTo>
                    <a:lnTo>
                      <a:pt x="62" y="80"/>
                    </a:lnTo>
                    <a:lnTo>
                      <a:pt x="65" y="80"/>
                    </a:lnTo>
                    <a:lnTo>
                      <a:pt x="71" y="80"/>
                    </a:lnTo>
                    <a:lnTo>
                      <a:pt x="74" y="82"/>
                    </a:lnTo>
                    <a:lnTo>
                      <a:pt x="82" y="85"/>
                    </a:lnTo>
                    <a:lnTo>
                      <a:pt x="84" y="85"/>
                    </a:lnTo>
                    <a:lnTo>
                      <a:pt x="84" y="85"/>
                    </a:lnTo>
                    <a:lnTo>
                      <a:pt x="81" y="82"/>
                    </a:lnTo>
                    <a:lnTo>
                      <a:pt x="81" y="82"/>
                    </a:lnTo>
                    <a:lnTo>
                      <a:pt x="77" y="80"/>
                    </a:lnTo>
                    <a:lnTo>
                      <a:pt x="74" y="80"/>
                    </a:lnTo>
                    <a:lnTo>
                      <a:pt x="74" y="78"/>
                    </a:lnTo>
                    <a:lnTo>
                      <a:pt x="74" y="78"/>
                    </a:lnTo>
                    <a:lnTo>
                      <a:pt x="74" y="77"/>
                    </a:lnTo>
                    <a:lnTo>
                      <a:pt x="74" y="77"/>
                    </a:lnTo>
                    <a:lnTo>
                      <a:pt x="77" y="77"/>
                    </a:lnTo>
                    <a:lnTo>
                      <a:pt x="79" y="77"/>
                    </a:lnTo>
                    <a:lnTo>
                      <a:pt x="79" y="77"/>
                    </a:lnTo>
                    <a:lnTo>
                      <a:pt x="77" y="77"/>
                    </a:lnTo>
                    <a:lnTo>
                      <a:pt x="76" y="75"/>
                    </a:lnTo>
                    <a:lnTo>
                      <a:pt x="74" y="75"/>
                    </a:lnTo>
                    <a:lnTo>
                      <a:pt x="74" y="74"/>
                    </a:lnTo>
                    <a:lnTo>
                      <a:pt x="77" y="69"/>
                    </a:lnTo>
                    <a:lnTo>
                      <a:pt x="79" y="71"/>
                    </a:lnTo>
                    <a:lnTo>
                      <a:pt x="81" y="69"/>
                    </a:lnTo>
                    <a:lnTo>
                      <a:pt x="82" y="69"/>
                    </a:lnTo>
                    <a:lnTo>
                      <a:pt x="84" y="69"/>
                    </a:lnTo>
                    <a:lnTo>
                      <a:pt x="84" y="66"/>
                    </a:lnTo>
                    <a:lnTo>
                      <a:pt x="84" y="66"/>
                    </a:lnTo>
                    <a:lnTo>
                      <a:pt x="85" y="66"/>
                    </a:lnTo>
                    <a:lnTo>
                      <a:pt x="90" y="64"/>
                    </a:lnTo>
                    <a:lnTo>
                      <a:pt x="95" y="66"/>
                    </a:lnTo>
                    <a:lnTo>
                      <a:pt x="95" y="66"/>
                    </a:lnTo>
                    <a:lnTo>
                      <a:pt x="95" y="63"/>
                    </a:lnTo>
                    <a:lnTo>
                      <a:pt x="95" y="63"/>
                    </a:lnTo>
                    <a:lnTo>
                      <a:pt x="95" y="61"/>
                    </a:lnTo>
                    <a:lnTo>
                      <a:pt x="95" y="60"/>
                    </a:lnTo>
                    <a:lnTo>
                      <a:pt x="96" y="60"/>
                    </a:lnTo>
                    <a:lnTo>
                      <a:pt x="98" y="60"/>
                    </a:lnTo>
                    <a:lnTo>
                      <a:pt x="100" y="61"/>
                    </a:lnTo>
                    <a:lnTo>
                      <a:pt x="100" y="63"/>
                    </a:lnTo>
                    <a:lnTo>
                      <a:pt x="101" y="63"/>
                    </a:lnTo>
                    <a:lnTo>
                      <a:pt x="103" y="64"/>
                    </a:lnTo>
                    <a:lnTo>
                      <a:pt x="103" y="64"/>
                    </a:lnTo>
                    <a:lnTo>
                      <a:pt x="103" y="66"/>
                    </a:lnTo>
                    <a:lnTo>
                      <a:pt x="101" y="67"/>
                    </a:lnTo>
                    <a:lnTo>
                      <a:pt x="100" y="71"/>
                    </a:lnTo>
                    <a:lnTo>
                      <a:pt x="100" y="71"/>
                    </a:lnTo>
                    <a:lnTo>
                      <a:pt x="103" y="69"/>
                    </a:lnTo>
                    <a:lnTo>
                      <a:pt x="106" y="67"/>
                    </a:lnTo>
                    <a:lnTo>
                      <a:pt x="109" y="67"/>
                    </a:lnTo>
                    <a:lnTo>
                      <a:pt x="112" y="67"/>
                    </a:lnTo>
                    <a:lnTo>
                      <a:pt x="114" y="66"/>
                    </a:lnTo>
                    <a:lnTo>
                      <a:pt x="115" y="66"/>
                    </a:lnTo>
                    <a:lnTo>
                      <a:pt x="115" y="64"/>
                    </a:lnTo>
                    <a:lnTo>
                      <a:pt x="117" y="61"/>
                    </a:lnTo>
                    <a:lnTo>
                      <a:pt x="118" y="61"/>
                    </a:lnTo>
                    <a:lnTo>
                      <a:pt x="123" y="61"/>
                    </a:lnTo>
                    <a:lnTo>
                      <a:pt x="125" y="61"/>
                    </a:lnTo>
                    <a:lnTo>
                      <a:pt x="125" y="61"/>
                    </a:lnTo>
                    <a:lnTo>
                      <a:pt x="125" y="60"/>
                    </a:lnTo>
                    <a:lnTo>
                      <a:pt x="123" y="60"/>
                    </a:lnTo>
                    <a:lnTo>
                      <a:pt x="122" y="60"/>
                    </a:lnTo>
                    <a:lnTo>
                      <a:pt x="122" y="60"/>
                    </a:lnTo>
                    <a:lnTo>
                      <a:pt x="123" y="58"/>
                    </a:lnTo>
                    <a:lnTo>
                      <a:pt x="123" y="58"/>
                    </a:lnTo>
                    <a:lnTo>
                      <a:pt x="126" y="58"/>
                    </a:lnTo>
                    <a:lnTo>
                      <a:pt x="128" y="60"/>
                    </a:lnTo>
                    <a:lnTo>
                      <a:pt x="128" y="60"/>
                    </a:lnTo>
                    <a:lnTo>
                      <a:pt x="131" y="58"/>
                    </a:lnTo>
                    <a:lnTo>
                      <a:pt x="137" y="55"/>
                    </a:lnTo>
                    <a:lnTo>
                      <a:pt x="139" y="53"/>
                    </a:lnTo>
                    <a:lnTo>
                      <a:pt x="141" y="53"/>
                    </a:lnTo>
                    <a:lnTo>
                      <a:pt x="142" y="55"/>
                    </a:lnTo>
                    <a:lnTo>
                      <a:pt x="144" y="55"/>
                    </a:lnTo>
                    <a:lnTo>
                      <a:pt x="145" y="52"/>
                    </a:lnTo>
                    <a:lnTo>
                      <a:pt x="145" y="52"/>
                    </a:lnTo>
                    <a:lnTo>
                      <a:pt x="147" y="50"/>
                    </a:lnTo>
                    <a:lnTo>
                      <a:pt x="150" y="49"/>
                    </a:lnTo>
                    <a:lnTo>
                      <a:pt x="152" y="49"/>
                    </a:lnTo>
                    <a:lnTo>
                      <a:pt x="153" y="49"/>
                    </a:lnTo>
                    <a:lnTo>
                      <a:pt x="155" y="49"/>
                    </a:lnTo>
                    <a:lnTo>
                      <a:pt x="156" y="50"/>
                    </a:lnTo>
                    <a:lnTo>
                      <a:pt x="159" y="49"/>
                    </a:lnTo>
                    <a:lnTo>
                      <a:pt x="161" y="50"/>
                    </a:lnTo>
                    <a:lnTo>
                      <a:pt x="161" y="49"/>
                    </a:lnTo>
                    <a:lnTo>
                      <a:pt x="163" y="47"/>
                    </a:lnTo>
                    <a:lnTo>
                      <a:pt x="164" y="47"/>
                    </a:lnTo>
                    <a:lnTo>
                      <a:pt x="164" y="47"/>
                    </a:lnTo>
                    <a:lnTo>
                      <a:pt x="166" y="49"/>
                    </a:lnTo>
                    <a:lnTo>
                      <a:pt x="166" y="50"/>
                    </a:lnTo>
                    <a:lnTo>
                      <a:pt x="164" y="52"/>
                    </a:lnTo>
                    <a:lnTo>
                      <a:pt x="153" y="58"/>
                    </a:lnTo>
                    <a:lnTo>
                      <a:pt x="150" y="60"/>
                    </a:lnTo>
                    <a:lnTo>
                      <a:pt x="147" y="61"/>
                    </a:lnTo>
                    <a:lnTo>
                      <a:pt x="145" y="61"/>
                    </a:lnTo>
                    <a:lnTo>
                      <a:pt x="142" y="61"/>
                    </a:lnTo>
                    <a:lnTo>
                      <a:pt x="141" y="63"/>
                    </a:lnTo>
                    <a:lnTo>
                      <a:pt x="139" y="63"/>
                    </a:lnTo>
                    <a:lnTo>
                      <a:pt x="133" y="63"/>
                    </a:lnTo>
                    <a:lnTo>
                      <a:pt x="131" y="64"/>
                    </a:lnTo>
                    <a:lnTo>
                      <a:pt x="131" y="64"/>
                    </a:lnTo>
                    <a:lnTo>
                      <a:pt x="128" y="67"/>
                    </a:lnTo>
                    <a:lnTo>
                      <a:pt x="128" y="67"/>
                    </a:lnTo>
                    <a:lnTo>
                      <a:pt x="126" y="69"/>
                    </a:lnTo>
                    <a:lnTo>
                      <a:pt x="123" y="71"/>
                    </a:lnTo>
                    <a:lnTo>
                      <a:pt x="120" y="71"/>
                    </a:lnTo>
                    <a:lnTo>
                      <a:pt x="118" y="72"/>
                    </a:lnTo>
                    <a:lnTo>
                      <a:pt x="117" y="75"/>
                    </a:lnTo>
                    <a:lnTo>
                      <a:pt x="115" y="77"/>
                    </a:lnTo>
                    <a:lnTo>
                      <a:pt x="112" y="78"/>
                    </a:lnTo>
                    <a:lnTo>
                      <a:pt x="111" y="80"/>
                    </a:lnTo>
                    <a:lnTo>
                      <a:pt x="111" y="82"/>
                    </a:lnTo>
                    <a:lnTo>
                      <a:pt x="111" y="83"/>
                    </a:lnTo>
                    <a:lnTo>
                      <a:pt x="111" y="83"/>
                    </a:lnTo>
                    <a:lnTo>
                      <a:pt x="114" y="83"/>
                    </a:lnTo>
                    <a:lnTo>
                      <a:pt x="114" y="83"/>
                    </a:lnTo>
                    <a:lnTo>
                      <a:pt x="114" y="83"/>
                    </a:lnTo>
                    <a:lnTo>
                      <a:pt x="112" y="82"/>
                    </a:lnTo>
                    <a:lnTo>
                      <a:pt x="111" y="82"/>
                    </a:lnTo>
                    <a:lnTo>
                      <a:pt x="112" y="82"/>
                    </a:lnTo>
                    <a:lnTo>
                      <a:pt x="120" y="82"/>
                    </a:lnTo>
                    <a:lnTo>
                      <a:pt x="122" y="82"/>
                    </a:lnTo>
                    <a:lnTo>
                      <a:pt x="123" y="80"/>
                    </a:lnTo>
                    <a:lnTo>
                      <a:pt x="123" y="80"/>
                    </a:lnTo>
                    <a:lnTo>
                      <a:pt x="120" y="80"/>
                    </a:lnTo>
                    <a:lnTo>
                      <a:pt x="120" y="80"/>
                    </a:lnTo>
                    <a:lnTo>
                      <a:pt x="120" y="78"/>
                    </a:lnTo>
                    <a:lnTo>
                      <a:pt x="120" y="77"/>
                    </a:lnTo>
                    <a:lnTo>
                      <a:pt x="120" y="77"/>
                    </a:lnTo>
                    <a:lnTo>
                      <a:pt x="120" y="75"/>
                    </a:lnTo>
                    <a:lnTo>
                      <a:pt x="123" y="74"/>
                    </a:lnTo>
                    <a:lnTo>
                      <a:pt x="125" y="74"/>
                    </a:lnTo>
                    <a:lnTo>
                      <a:pt x="128" y="72"/>
                    </a:lnTo>
                    <a:lnTo>
                      <a:pt x="128" y="71"/>
                    </a:lnTo>
                    <a:lnTo>
                      <a:pt x="131" y="71"/>
                    </a:lnTo>
                    <a:lnTo>
                      <a:pt x="133" y="69"/>
                    </a:lnTo>
                    <a:lnTo>
                      <a:pt x="134" y="67"/>
                    </a:lnTo>
                    <a:lnTo>
                      <a:pt x="134" y="67"/>
                    </a:lnTo>
                    <a:lnTo>
                      <a:pt x="133" y="67"/>
                    </a:lnTo>
                    <a:lnTo>
                      <a:pt x="134" y="66"/>
                    </a:lnTo>
                    <a:lnTo>
                      <a:pt x="136" y="66"/>
                    </a:lnTo>
                    <a:lnTo>
                      <a:pt x="137" y="66"/>
                    </a:lnTo>
                    <a:lnTo>
                      <a:pt x="141" y="66"/>
                    </a:lnTo>
                    <a:lnTo>
                      <a:pt x="141" y="67"/>
                    </a:lnTo>
                    <a:lnTo>
                      <a:pt x="141" y="67"/>
                    </a:lnTo>
                    <a:lnTo>
                      <a:pt x="141" y="67"/>
                    </a:lnTo>
                    <a:lnTo>
                      <a:pt x="142" y="66"/>
                    </a:lnTo>
                    <a:lnTo>
                      <a:pt x="142" y="66"/>
                    </a:lnTo>
                    <a:lnTo>
                      <a:pt x="144" y="66"/>
                    </a:lnTo>
                    <a:lnTo>
                      <a:pt x="144" y="66"/>
                    </a:lnTo>
                    <a:lnTo>
                      <a:pt x="145" y="66"/>
                    </a:lnTo>
                    <a:lnTo>
                      <a:pt x="145" y="67"/>
                    </a:lnTo>
                    <a:lnTo>
                      <a:pt x="145" y="71"/>
                    </a:lnTo>
                    <a:lnTo>
                      <a:pt x="145" y="72"/>
                    </a:lnTo>
                    <a:lnTo>
                      <a:pt x="147" y="71"/>
                    </a:lnTo>
                    <a:lnTo>
                      <a:pt x="147" y="69"/>
                    </a:lnTo>
                    <a:lnTo>
                      <a:pt x="150" y="64"/>
                    </a:lnTo>
                    <a:lnTo>
                      <a:pt x="152" y="63"/>
                    </a:lnTo>
                    <a:lnTo>
                      <a:pt x="155" y="61"/>
                    </a:lnTo>
                    <a:lnTo>
                      <a:pt x="158" y="60"/>
                    </a:lnTo>
                    <a:lnTo>
                      <a:pt x="166" y="56"/>
                    </a:lnTo>
                    <a:lnTo>
                      <a:pt x="171" y="55"/>
                    </a:lnTo>
                    <a:lnTo>
                      <a:pt x="172" y="55"/>
                    </a:lnTo>
                    <a:lnTo>
                      <a:pt x="174" y="55"/>
                    </a:lnTo>
                    <a:lnTo>
                      <a:pt x="174" y="53"/>
                    </a:lnTo>
                    <a:lnTo>
                      <a:pt x="175" y="53"/>
                    </a:lnTo>
                    <a:lnTo>
                      <a:pt x="175" y="53"/>
                    </a:lnTo>
                    <a:lnTo>
                      <a:pt x="175" y="55"/>
                    </a:lnTo>
                    <a:lnTo>
                      <a:pt x="175" y="55"/>
                    </a:lnTo>
                    <a:lnTo>
                      <a:pt x="172" y="56"/>
                    </a:lnTo>
                    <a:lnTo>
                      <a:pt x="172" y="56"/>
                    </a:lnTo>
                    <a:lnTo>
                      <a:pt x="172" y="58"/>
                    </a:lnTo>
                    <a:lnTo>
                      <a:pt x="172" y="60"/>
                    </a:lnTo>
                    <a:lnTo>
                      <a:pt x="174" y="60"/>
                    </a:lnTo>
                    <a:lnTo>
                      <a:pt x="174" y="60"/>
                    </a:lnTo>
                    <a:lnTo>
                      <a:pt x="177" y="58"/>
                    </a:lnTo>
                    <a:lnTo>
                      <a:pt x="178" y="56"/>
                    </a:lnTo>
                    <a:lnTo>
                      <a:pt x="183" y="53"/>
                    </a:lnTo>
                    <a:lnTo>
                      <a:pt x="183" y="52"/>
                    </a:lnTo>
                    <a:lnTo>
                      <a:pt x="185" y="49"/>
                    </a:lnTo>
                    <a:lnTo>
                      <a:pt x="186" y="47"/>
                    </a:lnTo>
                    <a:lnTo>
                      <a:pt x="191" y="45"/>
                    </a:lnTo>
                    <a:lnTo>
                      <a:pt x="193" y="45"/>
                    </a:lnTo>
                    <a:lnTo>
                      <a:pt x="189" y="44"/>
                    </a:lnTo>
                    <a:lnTo>
                      <a:pt x="188" y="44"/>
                    </a:lnTo>
                    <a:lnTo>
                      <a:pt x="188" y="44"/>
                    </a:lnTo>
                    <a:lnTo>
                      <a:pt x="188" y="42"/>
                    </a:lnTo>
                    <a:lnTo>
                      <a:pt x="186" y="41"/>
                    </a:lnTo>
                    <a:lnTo>
                      <a:pt x="186" y="41"/>
                    </a:lnTo>
                    <a:lnTo>
                      <a:pt x="186" y="39"/>
                    </a:lnTo>
                    <a:lnTo>
                      <a:pt x="186" y="37"/>
                    </a:lnTo>
                    <a:lnTo>
                      <a:pt x="188" y="37"/>
                    </a:lnTo>
                    <a:lnTo>
                      <a:pt x="188" y="37"/>
                    </a:lnTo>
                    <a:lnTo>
                      <a:pt x="191" y="37"/>
                    </a:lnTo>
                    <a:lnTo>
                      <a:pt x="193" y="37"/>
                    </a:lnTo>
                    <a:lnTo>
                      <a:pt x="197" y="42"/>
                    </a:lnTo>
                    <a:lnTo>
                      <a:pt x="199" y="44"/>
                    </a:lnTo>
                    <a:lnTo>
                      <a:pt x="200" y="45"/>
                    </a:lnTo>
                    <a:lnTo>
                      <a:pt x="204" y="50"/>
                    </a:lnTo>
                    <a:lnTo>
                      <a:pt x="205" y="53"/>
                    </a:lnTo>
                    <a:lnTo>
                      <a:pt x="207" y="55"/>
                    </a:lnTo>
                    <a:lnTo>
                      <a:pt x="207" y="58"/>
                    </a:lnTo>
                    <a:lnTo>
                      <a:pt x="208" y="58"/>
                    </a:lnTo>
                    <a:lnTo>
                      <a:pt x="213" y="63"/>
                    </a:lnTo>
                    <a:lnTo>
                      <a:pt x="216" y="66"/>
                    </a:lnTo>
                    <a:lnTo>
                      <a:pt x="219" y="67"/>
                    </a:lnTo>
                    <a:lnTo>
                      <a:pt x="221" y="67"/>
                    </a:lnTo>
                    <a:lnTo>
                      <a:pt x="224" y="69"/>
                    </a:lnTo>
                    <a:lnTo>
                      <a:pt x="226" y="69"/>
                    </a:lnTo>
                    <a:lnTo>
                      <a:pt x="229" y="66"/>
                    </a:lnTo>
                    <a:lnTo>
                      <a:pt x="229" y="66"/>
                    </a:lnTo>
                    <a:lnTo>
                      <a:pt x="227" y="63"/>
                    </a:lnTo>
                    <a:lnTo>
                      <a:pt x="227" y="61"/>
                    </a:lnTo>
                    <a:lnTo>
                      <a:pt x="227" y="61"/>
                    </a:lnTo>
                    <a:lnTo>
                      <a:pt x="229" y="58"/>
                    </a:lnTo>
                    <a:lnTo>
                      <a:pt x="229" y="58"/>
                    </a:lnTo>
                    <a:lnTo>
                      <a:pt x="229" y="56"/>
                    </a:lnTo>
                    <a:lnTo>
                      <a:pt x="230" y="56"/>
                    </a:lnTo>
                    <a:lnTo>
                      <a:pt x="230" y="56"/>
                    </a:lnTo>
                    <a:lnTo>
                      <a:pt x="232" y="56"/>
                    </a:lnTo>
                    <a:lnTo>
                      <a:pt x="232" y="55"/>
                    </a:lnTo>
                    <a:lnTo>
                      <a:pt x="234" y="53"/>
                    </a:lnTo>
                    <a:lnTo>
                      <a:pt x="235" y="53"/>
                    </a:lnTo>
                    <a:lnTo>
                      <a:pt x="235" y="52"/>
                    </a:lnTo>
                    <a:lnTo>
                      <a:pt x="234" y="52"/>
                    </a:lnTo>
                    <a:lnTo>
                      <a:pt x="234" y="52"/>
                    </a:lnTo>
                    <a:lnTo>
                      <a:pt x="232" y="52"/>
                    </a:lnTo>
                    <a:lnTo>
                      <a:pt x="232" y="52"/>
                    </a:lnTo>
                    <a:lnTo>
                      <a:pt x="232" y="50"/>
                    </a:lnTo>
                    <a:lnTo>
                      <a:pt x="235" y="50"/>
                    </a:lnTo>
                    <a:lnTo>
                      <a:pt x="237" y="49"/>
                    </a:lnTo>
                    <a:lnTo>
                      <a:pt x="237" y="49"/>
                    </a:lnTo>
                    <a:lnTo>
                      <a:pt x="238" y="49"/>
                    </a:lnTo>
                    <a:lnTo>
                      <a:pt x="238" y="49"/>
                    </a:lnTo>
                    <a:lnTo>
                      <a:pt x="240" y="49"/>
                    </a:lnTo>
                    <a:lnTo>
                      <a:pt x="240" y="50"/>
                    </a:lnTo>
                    <a:lnTo>
                      <a:pt x="240" y="52"/>
                    </a:lnTo>
                    <a:lnTo>
                      <a:pt x="240" y="53"/>
                    </a:lnTo>
                    <a:lnTo>
                      <a:pt x="240" y="58"/>
                    </a:lnTo>
                    <a:lnTo>
                      <a:pt x="241" y="58"/>
                    </a:lnTo>
                    <a:lnTo>
                      <a:pt x="245" y="60"/>
                    </a:lnTo>
                    <a:lnTo>
                      <a:pt x="245" y="61"/>
                    </a:lnTo>
                    <a:lnTo>
                      <a:pt x="240" y="64"/>
                    </a:lnTo>
                    <a:lnTo>
                      <a:pt x="240" y="66"/>
                    </a:lnTo>
                    <a:lnTo>
                      <a:pt x="240" y="66"/>
                    </a:lnTo>
                    <a:lnTo>
                      <a:pt x="240" y="67"/>
                    </a:lnTo>
                    <a:lnTo>
                      <a:pt x="240" y="67"/>
                    </a:lnTo>
                    <a:lnTo>
                      <a:pt x="241" y="67"/>
                    </a:lnTo>
                    <a:lnTo>
                      <a:pt x="245" y="67"/>
                    </a:lnTo>
                    <a:lnTo>
                      <a:pt x="246" y="67"/>
                    </a:lnTo>
                    <a:lnTo>
                      <a:pt x="253" y="67"/>
                    </a:lnTo>
                    <a:lnTo>
                      <a:pt x="253" y="67"/>
                    </a:lnTo>
                    <a:lnTo>
                      <a:pt x="254" y="66"/>
                    </a:lnTo>
                    <a:lnTo>
                      <a:pt x="256" y="64"/>
                    </a:lnTo>
                    <a:lnTo>
                      <a:pt x="257" y="64"/>
                    </a:lnTo>
                    <a:lnTo>
                      <a:pt x="257" y="64"/>
                    </a:lnTo>
                    <a:lnTo>
                      <a:pt x="259" y="61"/>
                    </a:lnTo>
                    <a:lnTo>
                      <a:pt x="259" y="58"/>
                    </a:lnTo>
                    <a:lnTo>
                      <a:pt x="259" y="58"/>
                    </a:lnTo>
                    <a:lnTo>
                      <a:pt x="260" y="56"/>
                    </a:lnTo>
                    <a:lnTo>
                      <a:pt x="262" y="56"/>
                    </a:lnTo>
                    <a:lnTo>
                      <a:pt x="264" y="56"/>
                    </a:lnTo>
                    <a:lnTo>
                      <a:pt x="265" y="56"/>
                    </a:lnTo>
                    <a:lnTo>
                      <a:pt x="270" y="56"/>
                    </a:lnTo>
                    <a:lnTo>
                      <a:pt x="275" y="56"/>
                    </a:lnTo>
                    <a:lnTo>
                      <a:pt x="279" y="56"/>
                    </a:lnTo>
                    <a:lnTo>
                      <a:pt x="282" y="58"/>
                    </a:lnTo>
                    <a:lnTo>
                      <a:pt x="284" y="58"/>
                    </a:lnTo>
                    <a:lnTo>
                      <a:pt x="290" y="61"/>
                    </a:lnTo>
                    <a:lnTo>
                      <a:pt x="292" y="61"/>
                    </a:lnTo>
                    <a:lnTo>
                      <a:pt x="300" y="66"/>
                    </a:lnTo>
                    <a:lnTo>
                      <a:pt x="301" y="67"/>
                    </a:lnTo>
                    <a:lnTo>
                      <a:pt x="306" y="69"/>
                    </a:lnTo>
                    <a:lnTo>
                      <a:pt x="320" y="71"/>
                    </a:lnTo>
                    <a:lnTo>
                      <a:pt x="322" y="71"/>
                    </a:lnTo>
                    <a:lnTo>
                      <a:pt x="327" y="74"/>
                    </a:lnTo>
                    <a:lnTo>
                      <a:pt x="328" y="75"/>
                    </a:lnTo>
                    <a:lnTo>
                      <a:pt x="331" y="77"/>
                    </a:lnTo>
                    <a:lnTo>
                      <a:pt x="336" y="77"/>
                    </a:lnTo>
                    <a:lnTo>
                      <a:pt x="342" y="78"/>
                    </a:lnTo>
                    <a:lnTo>
                      <a:pt x="344" y="80"/>
                    </a:lnTo>
                    <a:lnTo>
                      <a:pt x="346" y="80"/>
                    </a:lnTo>
                    <a:lnTo>
                      <a:pt x="347" y="80"/>
                    </a:lnTo>
                    <a:lnTo>
                      <a:pt x="353" y="80"/>
                    </a:lnTo>
                    <a:lnTo>
                      <a:pt x="355" y="80"/>
                    </a:lnTo>
                    <a:lnTo>
                      <a:pt x="357" y="80"/>
                    </a:lnTo>
                    <a:lnTo>
                      <a:pt x="358" y="82"/>
                    </a:lnTo>
                    <a:lnTo>
                      <a:pt x="361" y="82"/>
                    </a:lnTo>
                    <a:lnTo>
                      <a:pt x="361" y="82"/>
                    </a:lnTo>
                    <a:lnTo>
                      <a:pt x="358" y="78"/>
                    </a:lnTo>
                    <a:lnTo>
                      <a:pt x="358" y="78"/>
                    </a:lnTo>
                    <a:lnTo>
                      <a:pt x="360" y="78"/>
                    </a:lnTo>
                    <a:lnTo>
                      <a:pt x="363" y="78"/>
                    </a:lnTo>
                    <a:lnTo>
                      <a:pt x="363" y="77"/>
                    </a:lnTo>
                    <a:lnTo>
                      <a:pt x="364" y="77"/>
                    </a:lnTo>
                    <a:lnTo>
                      <a:pt x="368" y="78"/>
                    </a:lnTo>
                    <a:lnTo>
                      <a:pt x="369" y="78"/>
                    </a:lnTo>
                    <a:lnTo>
                      <a:pt x="372" y="80"/>
                    </a:lnTo>
                    <a:lnTo>
                      <a:pt x="377" y="82"/>
                    </a:lnTo>
                    <a:lnTo>
                      <a:pt x="382" y="83"/>
                    </a:lnTo>
                    <a:lnTo>
                      <a:pt x="385" y="86"/>
                    </a:lnTo>
                    <a:lnTo>
                      <a:pt x="388" y="88"/>
                    </a:lnTo>
                    <a:lnTo>
                      <a:pt x="390" y="91"/>
                    </a:lnTo>
                    <a:lnTo>
                      <a:pt x="390" y="91"/>
                    </a:lnTo>
                    <a:lnTo>
                      <a:pt x="390" y="93"/>
                    </a:lnTo>
                    <a:lnTo>
                      <a:pt x="391" y="93"/>
                    </a:lnTo>
                    <a:lnTo>
                      <a:pt x="391" y="93"/>
                    </a:lnTo>
                    <a:lnTo>
                      <a:pt x="390" y="94"/>
                    </a:lnTo>
                    <a:lnTo>
                      <a:pt x="390" y="96"/>
                    </a:lnTo>
                    <a:lnTo>
                      <a:pt x="390" y="96"/>
                    </a:lnTo>
                    <a:lnTo>
                      <a:pt x="387" y="96"/>
                    </a:lnTo>
                    <a:lnTo>
                      <a:pt x="380" y="96"/>
                    </a:lnTo>
                    <a:lnTo>
                      <a:pt x="379" y="97"/>
                    </a:lnTo>
                    <a:lnTo>
                      <a:pt x="374" y="99"/>
                    </a:lnTo>
                    <a:lnTo>
                      <a:pt x="374" y="100"/>
                    </a:lnTo>
                    <a:lnTo>
                      <a:pt x="374" y="100"/>
                    </a:lnTo>
                    <a:lnTo>
                      <a:pt x="374" y="102"/>
                    </a:lnTo>
                    <a:lnTo>
                      <a:pt x="374" y="102"/>
                    </a:lnTo>
                    <a:lnTo>
                      <a:pt x="371" y="104"/>
                    </a:lnTo>
                    <a:lnTo>
                      <a:pt x="371" y="105"/>
                    </a:lnTo>
                    <a:lnTo>
                      <a:pt x="372" y="105"/>
                    </a:lnTo>
                    <a:lnTo>
                      <a:pt x="374" y="107"/>
                    </a:lnTo>
                    <a:lnTo>
                      <a:pt x="375" y="107"/>
                    </a:lnTo>
                    <a:lnTo>
                      <a:pt x="379" y="107"/>
                    </a:lnTo>
                    <a:lnTo>
                      <a:pt x="382" y="107"/>
                    </a:lnTo>
                    <a:lnTo>
                      <a:pt x="385" y="108"/>
                    </a:lnTo>
                    <a:lnTo>
                      <a:pt x="387" y="108"/>
                    </a:lnTo>
                    <a:lnTo>
                      <a:pt x="388" y="108"/>
                    </a:lnTo>
                    <a:lnTo>
                      <a:pt x="390" y="110"/>
                    </a:lnTo>
                    <a:lnTo>
                      <a:pt x="393" y="110"/>
                    </a:lnTo>
                    <a:lnTo>
                      <a:pt x="396" y="110"/>
                    </a:lnTo>
                    <a:lnTo>
                      <a:pt x="402" y="110"/>
                    </a:lnTo>
                    <a:lnTo>
                      <a:pt x="404" y="110"/>
                    </a:lnTo>
                    <a:lnTo>
                      <a:pt x="407" y="110"/>
                    </a:lnTo>
                    <a:lnTo>
                      <a:pt x="412" y="110"/>
                    </a:lnTo>
                    <a:lnTo>
                      <a:pt x="413" y="110"/>
                    </a:lnTo>
                    <a:lnTo>
                      <a:pt x="415" y="110"/>
                    </a:lnTo>
                    <a:lnTo>
                      <a:pt x="416" y="108"/>
                    </a:lnTo>
                    <a:lnTo>
                      <a:pt x="418" y="108"/>
                    </a:lnTo>
                    <a:lnTo>
                      <a:pt x="424" y="108"/>
                    </a:lnTo>
                    <a:lnTo>
                      <a:pt x="426" y="108"/>
                    </a:lnTo>
                    <a:lnTo>
                      <a:pt x="428" y="108"/>
                    </a:lnTo>
                    <a:lnTo>
                      <a:pt x="431" y="107"/>
                    </a:lnTo>
                    <a:lnTo>
                      <a:pt x="431" y="107"/>
                    </a:lnTo>
                    <a:lnTo>
                      <a:pt x="432" y="107"/>
                    </a:lnTo>
                    <a:lnTo>
                      <a:pt x="432" y="108"/>
                    </a:lnTo>
                    <a:lnTo>
                      <a:pt x="434" y="108"/>
                    </a:lnTo>
                    <a:lnTo>
                      <a:pt x="437" y="107"/>
                    </a:lnTo>
                    <a:lnTo>
                      <a:pt x="443" y="104"/>
                    </a:lnTo>
                    <a:lnTo>
                      <a:pt x="445" y="104"/>
                    </a:lnTo>
                    <a:lnTo>
                      <a:pt x="446" y="102"/>
                    </a:lnTo>
                    <a:lnTo>
                      <a:pt x="448" y="102"/>
                    </a:lnTo>
                    <a:lnTo>
                      <a:pt x="448" y="104"/>
                    </a:lnTo>
                    <a:lnTo>
                      <a:pt x="450" y="105"/>
                    </a:lnTo>
                    <a:lnTo>
                      <a:pt x="450" y="105"/>
                    </a:lnTo>
                    <a:lnTo>
                      <a:pt x="451" y="105"/>
                    </a:lnTo>
                    <a:lnTo>
                      <a:pt x="453" y="107"/>
                    </a:lnTo>
                    <a:lnTo>
                      <a:pt x="453" y="108"/>
                    </a:lnTo>
                    <a:lnTo>
                      <a:pt x="454" y="108"/>
                    </a:lnTo>
                    <a:lnTo>
                      <a:pt x="459" y="108"/>
                    </a:lnTo>
                    <a:lnTo>
                      <a:pt x="462" y="110"/>
                    </a:lnTo>
                    <a:lnTo>
                      <a:pt x="462" y="110"/>
                    </a:lnTo>
                    <a:lnTo>
                      <a:pt x="464" y="112"/>
                    </a:lnTo>
                    <a:lnTo>
                      <a:pt x="464" y="115"/>
                    </a:lnTo>
                    <a:lnTo>
                      <a:pt x="464" y="115"/>
                    </a:lnTo>
                    <a:lnTo>
                      <a:pt x="465" y="116"/>
                    </a:lnTo>
                    <a:lnTo>
                      <a:pt x="465" y="116"/>
                    </a:lnTo>
                    <a:lnTo>
                      <a:pt x="465" y="116"/>
                    </a:lnTo>
                    <a:lnTo>
                      <a:pt x="467" y="113"/>
                    </a:lnTo>
                    <a:lnTo>
                      <a:pt x="467" y="112"/>
                    </a:lnTo>
                    <a:lnTo>
                      <a:pt x="469" y="113"/>
                    </a:lnTo>
                    <a:lnTo>
                      <a:pt x="469" y="113"/>
                    </a:lnTo>
                    <a:lnTo>
                      <a:pt x="470" y="115"/>
                    </a:lnTo>
                    <a:lnTo>
                      <a:pt x="473" y="118"/>
                    </a:lnTo>
                    <a:lnTo>
                      <a:pt x="478" y="121"/>
                    </a:lnTo>
                    <a:lnTo>
                      <a:pt x="478" y="123"/>
                    </a:lnTo>
                    <a:lnTo>
                      <a:pt x="480" y="123"/>
                    </a:lnTo>
                    <a:lnTo>
                      <a:pt x="478" y="124"/>
                    </a:lnTo>
                    <a:lnTo>
                      <a:pt x="478" y="124"/>
                    </a:lnTo>
                    <a:lnTo>
                      <a:pt x="476" y="126"/>
                    </a:lnTo>
                    <a:lnTo>
                      <a:pt x="475" y="126"/>
                    </a:lnTo>
                    <a:lnTo>
                      <a:pt x="473" y="126"/>
                    </a:lnTo>
                    <a:lnTo>
                      <a:pt x="470" y="124"/>
                    </a:lnTo>
                    <a:lnTo>
                      <a:pt x="470" y="124"/>
                    </a:lnTo>
                    <a:lnTo>
                      <a:pt x="472" y="126"/>
                    </a:lnTo>
                    <a:lnTo>
                      <a:pt x="475" y="129"/>
                    </a:lnTo>
                    <a:lnTo>
                      <a:pt x="475" y="130"/>
                    </a:lnTo>
                    <a:lnTo>
                      <a:pt x="476" y="130"/>
                    </a:lnTo>
                    <a:lnTo>
                      <a:pt x="476" y="130"/>
                    </a:lnTo>
                    <a:lnTo>
                      <a:pt x="478" y="132"/>
                    </a:lnTo>
                    <a:lnTo>
                      <a:pt x="478" y="132"/>
                    </a:lnTo>
                    <a:lnTo>
                      <a:pt x="481" y="135"/>
                    </a:lnTo>
                    <a:lnTo>
                      <a:pt x="481" y="135"/>
                    </a:lnTo>
                    <a:lnTo>
                      <a:pt x="484" y="140"/>
                    </a:lnTo>
                    <a:lnTo>
                      <a:pt x="486" y="141"/>
                    </a:lnTo>
                    <a:lnTo>
                      <a:pt x="487" y="141"/>
                    </a:lnTo>
                    <a:lnTo>
                      <a:pt x="487" y="141"/>
                    </a:lnTo>
                    <a:lnTo>
                      <a:pt x="487" y="141"/>
                    </a:lnTo>
                    <a:lnTo>
                      <a:pt x="484" y="137"/>
                    </a:lnTo>
                    <a:lnTo>
                      <a:pt x="481" y="134"/>
                    </a:lnTo>
                    <a:lnTo>
                      <a:pt x="481" y="132"/>
                    </a:lnTo>
                    <a:lnTo>
                      <a:pt x="481" y="132"/>
                    </a:lnTo>
                    <a:lnTo>
                      <a:pt x="481" y="127"/>
                    </a:lnTo>
                    <a:lnTo>
                      <a:pt x="481" y="127"/>
                    </a:lnTo>
                    <a:lnTo>
                      <a:pt x="483" y="127"/>
                    </a:lnTo>
                    <a:lnTo>
                      <a:pt x="484" y="129"/>
                    </a:lnTo>
                    <a:lnTo>
                      <a:pt x="486" y="129"/>
                    </a:lnTo>
                    <a:lnTo>
                      <a:pt x="486" y="129"/>
                    </a:lnTo>
                    <a:lnTo>
                      <a:pt x="486" y="129"/>
                    </a:lnTo>
                    <a:lnTo>
                      <a:pt x="487" y="129"/>
                    </a:lnTo>
                    <a:lnTo>
                      <a:pt x="489" y="130"/>
                    </a:lnTo>
                    <a:lnTo>
                      <a:pt x="489" y="130"/>
                    </a:lnTo>
                    <a:lnTo>
                      <a:pt x="489" y="127"/>
                    </a:lnTo>
                    <a:lnTo>
                      <a:pt x="487" y="126"/>
                    </a:lnTo>
                    <a:lnTo>
                      <a:pt x="487" y="126"/>
                    </a:lnTo>
                    <a:lnTo>
                      <a:pt x="487" y="124"/>
                    </a:lnTo>
                    <a:lnTo>
                      <a:pt x="487" y="124"/>
                    </a:lnTo>
                    <a:lnTo>
                      <a:pt x="484" y="123"/>
                    </a:lnTo>
                    <a:lnTo>
                      <a:pt x="484" y="121"/>
                    </a:lnTo>
                    <a:lnTo>
                      <a:pt x="483" y="118"/>
                    </a:lnTo>
                    <a:lnTo>
                      <a:pt x="483" y="116"/>
                    </a:lnTo>
                    <a:lnTo>
                      <a:pt x="483" y="115"/>
                    </a:lnTo>
                    <a:lnTo>
                      <a:pt x="483" y="115"/>
                    </a:lnTo>
                    <a:lnTo>
                      <a:pt x="481" y="113"/>
                    </a:lnTo>
                    <a:lnTo>
                      <a:pt x="480" y="112"/>
                    </a:lnTo>
                    <a:lnTo>
                      <a:pt x="478" y="110"/>
                    </a:lnTo>
                    <a:lnTo>
                      <a:pt x="478" y="108"/>
                    </a:lnTo>
                    <a:lnTo>
                      <a:pt x="478" y="107"/>
                    </a:lnTo>
                    <a:lnTo>
                      <a:pt x="480" y="105"/>
                    </a:lnTo>
                    <a:lnTo>
                      <a:pt x="481" y="105"/>
                    </a:lnTo>
                    <a:lnTo>
                      <a:pt x="481" y="104"/>
                    </a:lnTo>
                    <a:lnTo>
                      <a:pt x="481" y="102"/>
                    </a:lnTo>
                    <a:lnTo>
                      <a:pt x="481" y="102"/>
                    </a:lnTo>
                    <a:lnTo>
                      <a:pt x="481" y="102"/>
                    </a:lnTo>
                    <a:lnTo>
                      <a:pt x="484" y="100"/>
                    </a:lnTo>
                    <a:lnTo>
                      <a:pt x="486" y="100"/>
                    </a:lnTo>
                    <a:lnTo>
                      <a:pt x="487" y="100"/>
                    </a:lnTo>
                    <a:lnTo>
                      <a:pt x="489" y="100"/>
                    </a:lnTo>
                    <a:lnTo>
                      <a:pt x="491" y="100"/>
                    </a:lnTo>
                    <a:lnTo>
                      <a:pt x="492" y="100"/>
                    </a:lnTo>
                    <a:lnTo>
                      <a:pt x="494" y="99"/>
                    </a:lnTo>
                    <a:lnTo>
                      <a:pt x="494" y="99"/>
                    </a:lnTo>
                    <a:lnTo>
                      <a:pt x="495" y="99"/>
                    </a:lnTo>
                    <a:lnTo>
                      <a:pt x="497" y="97"/>
                    </a:lnTo>
                    <a:lnTo>
                      <a:pt x="497" y="97"/>
                    </a:lnTo>
                    <a:lnTo>
                      <a:pt x="498" y="97"/>
                    </a:lnTo>
                    <a:lnTo>
                      <a:pt x="500" y="97"/>
                    </a:lnTo>
                    <a:lnTo>
                      <a:pt x="500" y="97"/>
                    </a:lnTo>
                    <a:lnTo>
                      <a:pt x="500" y="96"/>
                    </a:lnTo>
                    <a:lnTo>
                      <a:pt x="500" y="94"/>
                    </a:lnTo>
                    <a:lnTo>
                      <a:pt x="503" y="93"/>
                    </a:lnTo>
                    <a:lnTo>
                      <a:pt x="505" y="93"/>
                    </a:lnTo>
                    <a:lnTo>
                      <a:pt x="506" y="93"/>
                    </a:lnTo>
                    <a:lnTo>
                      <a:pt x="508" y="91"/>
                    </a:lnTo>
                    <a:lnTo>
                      <a:pt x="508" y="91"/>
                    </a:lnTo>
                    <a:lnTo>
                      <a:pt x="510" y="89"/>
                    </a:lnTo>
                    <a:lnTo>
                      <a:pt x="510" y="88"/>
                    </a:lnTo>
                    <a:lnTo>
                      <a:pt x="510" y="88"/>
                    </a:lnTo>
                    <a:lnTo>
                      <a:pt x="508" y="86"/>
                    </a:lnTo>
                    <a:lnTo>
                      <a:pt x="506" y="86"/>
                    </a:lnTo>
                    <a:lnTo>
                      <a:pt x="503" y="88"/>
                    </a:lnTo>
                    <a:lnTo>
                      <a:pt x="500" y="89"/>
                    </a:lnTo>
                    <a:lnTo>
                      <a:pt x="498" y="91"/>
                    </a:lnTo>
                    <a:lnTo>
                      <a:pt x="498" y="93"/>
                    </a:lnTo>
                    <a:lnTo>
                      <a:pt x="497" y="94"/>
                    </a:lnTo>
                    <a:lnTo>
                      <a:pt x="495" y="93"/>
                    </a:lnTo>
                    <a:lnTo>
                      <a:pt x="494" y="93"/>
                    </a:lnTo>
                    <a:lnTo>
                      <a:pt x="492" y="93"/>
                    </a:lnTo>
                    <a:lnTo>
                      <a:pt x="491" y="94"/>
                    </a:lnTo>
                    <a:lnTo>
                      <a:pt x="491" y="94"/>
                    </a:lnTo>
                    <a:lnTo>
                      <a:pt x="487" y="96"/>
                    </a:lnTo>
                    <a:lnTo>
                      <a:pt x="484" y="94"/>
                    </a:lnTo>
                    <a:lnTo>
                      <a:pt x="483" y="94"/>
                    </a:lnTo>
                    <a:lnTo>
                      <a:pt x="481" y="96"/>
                    </a:lnTo>
                    <a:lnTo>
                      <a:pt x="481" y="96"/>
                    </a:lnTo>
                    <a:lnTo>
                      <a:pt x="483" y="97"/>
                    </a:lnTo>
                    <a:lnTo>
                      <a:pt x="481" y="97"/>
                    </a:lnTo>
                    <a:lnTo>
                      <a:pt x="476" y="99"/>
                    </a:lnTo>
                    <a:lnTo>
                      <a:pt x="476" y="99"/>
                    </a:lnTo>
                    <a:lnTo>
                      <a:pt x="473" y="99"/>
                    </a:lnTo>
                    <a:lnTo>
                      <a:pt x="473" y="99"/>
                    </a:lnTo>
                    <a:lnTo>
                      <a:pt x="472" y="97"/>
                    </a:lnTo>
                    <a:lnTo>
                      <a:pt x="467" y="96"/>
                    </a:lnTo>
                    <a:lnTo>
                      <a:pt x="467" y="96"/>
                    </a:lnTo>
                    <a:lnTo>
                      <a:pt x="469" y="93"/>
                    </a:lnTo>
                    <a:lnTo>
                      <a:pt x="473" y="88"/>
                    </a:lnTo>
                    <a:lnTo>
                      <a:pt x="473" y="88"/>
                    </a:lnTo>
                    <a:lnTo>
                      <a:pt x="481" y="86"/>
                    </a:lnTo>
                    <a:lnTo>
                      <a:pt x="486" y="85"/>
                    </a:lnTo>
                    <a:lnTo>
                      <a:pt x="494" y="82"/>
                    </a:lnTo>
                    <a:lnTo>
                      <a:pt x="495" y="82"/>
                    </a:lnTo>
                    <a:lnTo>
                      <a:pt x="502" y="80"/>
                    </a:lnTo>
                    <a:lnTo>
                      <a:pt x="505" y="80"/>
                    </a:lnTo>
                    <a:lnTo>
                      <a:pt x="506" y="80"/>
                    </a:lnTo>
                    <a:lnTo>
                      <a:pt x="510" y="80"/>
                    </a:lnTo>
                    <a:lnTo>
                      <a:pt x="511" y="82"/>
                    </a:lnTo>
                    <a:lnTo>
                      <a:pt x="513" y="83"/>
                    </a:lnTo>
                    <a:lnTo>
                      <a:pt x="513" y="85"/>
                    </a:lnTo>
                    <a:lnTo>
                      <a:pt x="514" y="88"/>
                    </a:lnTo>
                    <a:lnTo>
                      <a:pt x="514" y="91"/>
                    </a:lnTo>
                    <a:lnTo>
                      <a:pt x="516" y="93"/>
                    </a:lnTo>
                    <a:lnTo>
                      <a:pt x="517" y="94"/>
                    </a:lnTo>
                    <a:lnTo>
                      <a:pt x="519" y="94"/>
                    </a:lnTo>
                    <a:lnTo>
                      <a:pt x="521" y="96"/>
                    </a:lnTo>
                    <a:lnTo>
                      <a:pt x="521" y="94"/>
                    </a:lnTo>
                    <a:lnTo>
                      <a:pt x="522" y="94"/>
                    </a:lnTo>
                    <a:lnTo>
                      <a:pt x="522" y="94"/>
                    </a:lnTo>
                    <a:lnTo>
                      <a:pt x="522" y="96"/>
                    </a:lnTo>
                    <a:lnTo>
                      <a:pt x="522" y="96"/>
                    </a:lnTo>
                    <a:lnTo>
                      <a:pt x="524" y="96"/>
                    </a:lnTo>
                    <a:lnTo>
                      <a:pt x="525" y="97"/>
                    </a:lnTo>
                    <a:lnTo>
                      <a:pt x="527" y="97"/>
                    </a:lnTo>
                    <a:lnTo>
                      <a:pt x="525" y="99"/>
                    </a:lnTo>
                    <a:lnTo>
                      <a:pt x="527" y="99"/>
                    </a:lnTo>
                    <a:lnTo>
                      <a:pt x="528" y="100"/>
                    </a:lnTo>
                    <a:lnTo>
                      <a:pt x="530" y="102"/>
                    </a:lnTo>
                    <a:lnTo>
                      <a:pt x="533" y="102"/>
                    </a:lnTo>
                    <a:lnTo>
                      <a:pt x="536" y="102"/>
                    </a:lnTo>
                    <a:lnTo>
                      <a:pt x="541" y="100"/>
                    </a:lnTo>
                    <a:lnTo>
                      <a:pt x="543" y="99"/>
                    </a:lnTo>
                    <a:lnTo>
                      <a:pt x="546" y="100"/>
                    </a:lnTo>
                    <a:lnTo>
                      <a:pt x="549" y="104"/>
                    </a:lnTo>
                    <a:lnTo>
                      <a:pt x="552" y="107"/>
                    </a:lnTo>
                    <a:lnTo>
                      <a:pt x="554" y="107"/>
                    </a:lnTo>
                    <a:lnTo>
                      <a:pt x="558" y="108"/>
                    </a:lnTo>
                    <a:lnTo>
                      <a:pt x="560" y="108"/>
                    </a:lnTo>
                    <a:lnTo>
                      <a:pt x="562" y="108"/>
                    </a:lnTo>
                    <a:lnTo>
                      <a:pt x="563" y="108"/>
                    </a:lnTo>
                    <a:lnTo>
                      <a:pt x="566" y="108"/>
                    </a:lnTo>
                    <a:lnTo>
                      <a:pt x="569" y="110"/>
                    </a:lnTo>
                    <a:lnTo>
                      <a:pt x="571" y="110"/>
                    </a:lnTo>
                    <a:lnTo>
                      <a:pt x="577" y="108"/>
                    </a:lnTo>
                    <a:lnTo>
                      <a:pt x="579" y="108"/>
                    </a:lnTo>
                    <a:lnTo>
                      <a:pt x="580" y="107"/>
                    </a:lnTo>
                    <a:lnTo>
                      <a:pt x="582" y="107"/>
                    </a:lnTo>
                    <a:lnTo>
                      <a:pt x="584" y="107"/>
                    </a:lnTo>
                    <a:lnTo>
                      <a:pt x="585" y="107"/>
                    </a:lnTo>
                    <a:lnTo>
                      <a:pt x="587" y="107"/>
                    </a:lnTo>
                    <a:lnTo>
                      <a:pt x="590" y="107"/>
                    </a:lnTo>
                    <a:lnTo>
                      <a:pt x="596" y="107"/>
                    </a:lnTo>
                    <a:lnTo>
                      <a:pt x="601" y="108"/>
                    </a:lnTo>
                    <a:lnTo>
                      <a:pt x="604" y="108"/>
                    </a:lnTo>
                    <a:lnTo>
                      <a:pt x="606" y="110"/>
                    </a:lnTo>
                    <a:lnTo>
                      <a:pt x="607" y="110"/>
                    </a:lnTo>
                    <a:lnTo>
                      <a:pt x="609" y="110"/>
                    </a:lnTo>
                    <a:lnTo>
                      <a:pt x="610" y="108"/>
                    </a:lnTo>
                    <a:lnTo>
                      <a:pt x="612" y="108"/>
                    </a:lnTo>
                    <a:lnTo>
                      <a:pt x="615" y="107"/>
                    </a:lnTo>
                    <a:lnTo>
                      <a:pt x="617" y="107"/>
                    </a:lnTo>
                    <a:lnTo>
                      <a:pt x="617" y="107"/>
                    </a:lnTo>
                    <a:lnTo>
                      <a:pt x="615" y="105"/>
                    </a:lnTo>
                    <a:lnTo>
                      <a:pt x="614" y="105"/>
                    </a:lnTo>
                    <a:lnTo>
                      <a:pt x="612" y="104"/>
                    </a:lnTo>
                    <a:lnTo>
                      <a:pt x="612" y="102"/>
                    </a:lnTo>
                    <a:lnTo>
                      <a:pt x="612" y="102"/>
                    </a:lnTo>
                    <a:lnTo>
                      <a:pt x="612" y="100"/>
                    </a:lnTo>
                    <a:lnTo>
                      <a:pt x="614" y="100"/>
                    </a:lnTo>
                    <a:lnTo>
                      <a:pt x="614" y="100"/>
                    </a:lnTo>
                    <a:lnTo>
                      <a:pt x="617" y="102"/>
                    </a:lnTo>
                    <a:lnTo>
                      <a:pt x="621" y="108"/>
                    </a:lnTo>
                    <a:lnTo>
                      <a:pt x="623" y="108"/>
                    </a:lnTo>
                    <a:lnTo>
                      <a:pt x="623" y="110"/>
                    </a:lnTo>
                    <a:lnTo>
                      <a:pt x="628" y="112"/>
                    </a:lnTo>
                    <a:lnTo>
                      <a:pt x="629" y="112"/>
                    </a:lnTo>
                    <a:lnTo>
                      <a:pt x="633" y="110"/>
                    </a:lnTo>
                    <a:lnTo>
                      <a:pt x="634" y="110"/>
                    </a:lnTo>
                    <a:lnTo>
                      <a:pt x="634" y="110"/>
                    </a:lnTo>
                    <a:lnTo>
                      <a:pt x="634" y="108"/>
                    </a:lnTo>
                    <a:lnTo>
                      <a:pt x="634" y="107"/>
                    </a:lnTo>
                    <a:lnTo>
                      <a:pt x="634" y="107"/>
                    </a:lnTo>
                    <a:lnTo>
                      <a:pt x="634" y="107"/>
                    </a:lnTo>
                    <a:lnTo>
                      <a:pt x="631" y="105"/>
                    </a:lnTo>
                    <a:lnTo>
                      <a:pt x="629" y="104"/>
                    </a:lnTo>
                    <a:lnTo>
                      <a:pt x="626" y="104"/>
                    </a:lnTo>
                    <a:lnTo>
                      <a:pt x="623" y="104"/>
                    </a:lnTo>
                    <a:lnTo>
                      <a:pt x="620" y="105"/>
                    </a:lnTo>
                    <a:lnTo>
                      <a:pt x="620" y="104"/>
                    </a:lnTo>
                    <a:lnTo>
                      <a:pt x="615" y="100"/>
                    </a:lnTo>
                    <a:lnTo>
                      <a:pt x="615" y="99"/>
                    </a:lnTo>
                    <a:lnTo>
                      <a:pt x="615" y="99"/>
                    </a:lnTo>
                    <a:lnTo>
                      <a:pt x="617" y="99"/>
                    </a:lnTo>
                    <a:lnTo>
                      <a:pt x="617" y="99"/>
                    </a:lnTo>
                    <a:lnTo>
                      <a:pt x="615" y="97"/>
                    </a:lnTo>
                    <a:lnTo>
                      <a:pt x="615" y="97"/>
                    </a:lnTo>
                    <a:lnTo>
                      <a:pt x="614" y="94"/>
                    </a:lnTo>
                    <a:lnTo>
                      <a:pt x="612" y="93"/>
                    </a:lnTo>
                    <a:lnTo>
                      <a:pt x="614" y="93"/>
                    </a:lnTo>
                    <a:lnTo>
                      <a:pt x="615" y="93"/>
                    </a:lnTo>
                    <a:lnTo>
                      <a:pt x="615" y="93"/>
                    </a:lnTo>
                    <a:lnTo>
                      <a:pt x="618" y="94"/>
                    </a:lnTo>
                    <a:lnTo>
                      <a:pt x="621" y="94"/>
                    </a:lnTo>
                    <a:lnTo>
                      <a:pt x="625" y="93"/>
                    </a:lnTo>
                    <a:lnTo>
                      <a:pt x="623" y="91"/>
                    </a:lnTo>
                    <a:lnTo>
                      <a:pt x="623" y="89"/>
                    </a:lnTo>
                    <a:lnTo>
                      <a:pt x="623" y="89"/>
                    </a:lnTo>
                    <a:lnTo>
                      <a:pt x="625" y="89"/>
                    </a:lnTo>
                    <a:lnTo>
                      <a:pt x="628" y="91"/>
                    </a:lnTo>
                    <a:lnTo>
                      <a:pt x="629" y="91"/>
                    </a:lnTo>
                    <a:lnTo>
                      <a:pt x="629" y="89"/>
                    </a:lnTo>
                    <a:lnTo>
                      <a:pt x="631" y="89"/>
                    </a:lnTo>
                    <a:lnTo>
                      <a:pt x="631" y="91"/>
                    </a:lnTo>
                    <a:lnTo>
                      <a:pt x="633" y="91"/>
                    </a:lnTo>
                    <a:lnTo>
                      <a:pt x="634" y="93"/>
                    </a:lnTo>
                    <a:lnTo>
                      <a:pt x="636" y="94"/>
                    </a:lnTo>
                    <a:lnTo>
                      <a:pt x="637" y="96"/>
                    </a:lnTo>
                    <a:lnTo>
                      <a:pt x="637" y="96"/>
                    </a:lnTo>
                    <a:lnTo>
                      <a:pt x="642" y="96"/>
                    </a:lnTo>
                    <a:lnTo>
                      <a:pt x="645" y="94"/>
                    </a:lnTo>
                    <a:lnTo>
                      <a:pt x="645" y="96"/>
                    </a:lnTo>
                    <a:lnTo>
                      <a:pt x="644" y="96"/>
                    </a:lnTo>
                    <a:lnTo>
                      <a:pt x="640" y="100"/>
                    </a:lnTo>
                    <a:lnTo>
                      <a:pt x="640" y="102"/>
                    </a:lnTo>
                    <a:lnTo>
                      <a:pt x="642" y="100"/>
                    </a:lnTo>
                    <a:lnTo>
                      <a:pt x="644" y="100"/>
                    </a:lnTo>
                    <a:lnTo>
                      <a:pt x="644" y="100"/>
                    </a:lnTo>
                    <a:lnTo>
                      <a:pt x="644" y="99"/>
                    </a:lnTo>
                    <a:lnTo>
                      <a:pt x="645" y="99"/>
                    </a:lnTo>
                    <a:lnTo>
                      <a:pt x="650" y="96"/>
                    </a:lnTo>
                    <a:lnTo>
                      <a:pt x="651" y="96"/>
                    </a:lnTo>
                    <a:lnTo>
                      <a:pt x="650" y="99"/>
                    </a:lnTo>
                    <a:lnTo>
                      <a:pt x="648" y="107"/>
                    </a:lnTo>
                    <a:lnTo>
                      <a:pt x="648" y="110"/>
                    </a:lnTo>
                    <a:lnTo>
                      <a:pt x="648" y="110"/>
                    </a:lnTo>
                    <a:lnTo>
                      <a:pt x="645" y="113"/>
                    </a:lnTo>
                    <a:lnTo>
                      <a:pt x="645" y="115"/>
                    </a:lnTo>
                    <a:lnTo>
                      <a:pt x="648" y="118"/>
                    </a:lnTo>
                    <a:lnTo>
                      <a:pt x="648" y="118"/>
                    </a:lnTo>
                    <a:lnTo>
                      <a:pt x="648" y="119"/>
                    </a:lnTo>
                    <a:lnTo>
                      <a:pt x="648" y="121"/>
                    </a:lnTo>
                    <a:lnTo>
                      <a:pt x="651" y="121"/>
                    </a:lnTo>
                    <a:lnTo>
                      <a:pt x="653" y="119"/>
                    </a:lnTo>
                    <a:lnTo>
                      <a:pt x="655" y="119"/>
                    </a:lnTo>
                    <a:lnTo>
                      <a:pt x="655" y="119"/>
                    </a:lnTo>
                    <a:lnTo>
                      <a:pt x="655" y="123"/>
                    </a:lnTo>
                    <a:lnTo>
                      <a:pt x="655" y="123"/>
                    </a:lnTo>
                    <a:lnTo>
                      <a:pt x="656" y="123"/>
                    </a:lnTo>
                    <a:lnTo>
                      <a:pt x="658" y="123"/>
                    </a:lnTo>
                    <a:lnTo>
                      <a:pt x="658" y="123"/>
                    </a:lnTo>
                    <a:lnTo>
                      <a:pt x="659" y="123"/>
                    </a:lnTo>
                    <a:lnTo>
                      <a:pt x="659" y="124"/>
                    </a:lnTo>
                    <a:lnTo>
                      <a:pt x="659" y="126"/>
                    </a:lnTo>
                    <a:lnTo>
                      <a:pt x="659" y="127"/>
                    </a:lnTo>
                    <a:lnTo>
                      <a:pt x="659" y="127"/>
                    </a:lnTo>
                    <a:lnTo>
                      <a:pt x="658" y="127"/>
                    </a:lnTo>
                    <a:lnTo>
                      <a:pt x="658" y="127"/>
                    </a:lnTo>
                    <a:lnTo>
                      <a:pt x="656" y="127"/>
                    </a:lnTo>
                    <a:lnTo>
                      <a:pt x="655" y="127"/>
                    </a:lnTo>
                    <a:lnTo>
                      <a:pt x="653" y="127"/>
                    </a:lnTo>
                    <a:lnTo>
                      <a:pt x="651" y="127"/>
                    </a:lnTo>
                    <a:lnTo>
                      <a:pt x="651" y="127"/>
                    </a:lnTo>
                    <a:lnTo>
                      <a:pt x="650" y="127"/>
                    </a:lnTo>
                    <a:lnTo>
                      <a:pt x="648" y="127"/>
                    </a:lnTo>
                    <a:lnTo>
                      <a:pt x="645" y="126"/>
                    </a:lnTo>
                    <a:lnTo>
                      <a:pt x="645" y="126"/>
                    </a:lnTo>
                    <a:lnTo>
                      <a:pt x="645" y="126"/>
                    </a:lnTo>
                    <a:lnTo>
                      <a:pt x="645" y="126"/>
                    </a:lnTo>
                    <a:lnTo>
                      <a:pt x="645" y="127"/>
                    </a:lnTo>
                    <a:lnTo>
                      <a:pt x="653" y="134"/>
                    </a:lnTo>
                    <a:lnTo>
                      <a:pt x="653" y="135"/>
                    </a:lnTo>
                    <a:lnTo>
                      <a:pt x="655" y="137"/>
                    </a:lnTo>
                    <a:lnTo>
                      <a:pt x="655" y="137"/>
                    </a:lnTo>
                    <a:lnTo>
                      <a:pt x="655" y="135"/>
                    </a:lnTo>
                    <a:lnTo>
                      <a:pt x="655" y="134"/>
                    </a:lnTo>
                    <a:lnTo>
                      <a:pt x="651" y="130"/>
                    </a:lnTo>
                    <a:lnTo>
                      <a:pt x="650" y="129"/>
                    </a:lnTo>
                    <a:lnTo>
                      <a:pt x="650" y="129"/>
                    </a:lnTo>
                    <a:lnTo>
                      <a:pt x="651" y="129"/>
                    </a:lnTo>
                    <a:lnTo>
                      <a:pt x="656" y="129"/>
                    </a:lnTo>
                    <a:lnTo>
                      <a:pt x="658" y="129"/>
                    </a:lnTo>
                    <a:lnTo>
                      <a:pt x="659" y="129"/>
                    </a:lnTo>
                    <a:lnTo>
                      <a:pt x="661" y="127"/>
                    </a:lnTo>
                    <a:lnTo>
                      <a:pt x="661" y="123"/>
                    </a:lnTo>
                    <a:lnTo>
                      <a:pt x="661" y="121"/>
                    </a:lnTo>
                    <a:lnTo>
                      <a:pt x="661" y="118"/>
                    </a:lnTo>
                    <a:lnTo>
                      <a:pt x="659" y="115"/>
                    </a:lnTo>
                    <a:lnTo>
                      <a:pt x="659" y="112"/>
                    </a:lnTo>
                    <a:lnTo>
                      <a:pt x="656" y="110"/>
                    </a:lnTo>
                    <a:lnTo>
                      <a:pt x="656" y="108"/>
                    </a:lnTo>
                    <a:lnTo>
                      <a:pt x="659" y="102"/>
                    </a:lnTo>
                    <a:lnTo>
                      <a:pt x="659" y="102"/>
                    </a:lnTo>
                    <a:lnTo>
                      <a:pt x="659" y="100"/>
                    </a:lnTo>
                    <a:lnTo>
                      <a:pt x="662" y="100"/>
                    </a:lnTo>
                    <a:lnTo>
                      <a:pt x="664" y="100"/>
                    </a:lnTo>
                    <a:lnTo>
                      <a:pt x="666" y="100"/>
                    </a:lnTo>
                    <a:lnTo>
                      <a:pt x="667" y="102"/>
                    </a:lnTo>
                    <a:lnTo>
                      <a:pt x="669" y="100"/>
                    </a:lnTo>
                    <a:lnTo>
                      <a:pt x="674" y="97"/>
                    </a:lnTo>
                    <a:lnTo>
                      <a:pt x="675" y="97"/>
                    </a:lnTo>
                    <a:lnTo>
                      <a:pt x="677" y="96"/>
                    </a:lnTo>
                    <a:lnTo>
                      <a:pt x="678" y="93"/>
                    </a:lnTo>
                    <a:lnTo>
                      <a:pt x="681" y="91"/>
                    </a:lnTo>
                    <a:lnTo>
                      <a:pt x="685" y="89"/>
                    </a:lnTo>
                    <a:lnTo>
                      <a:pt x="688" y="88"/>
                    </a:lnTo>
                    <a:lnTo>
                      <a:pt x="688" y="86"/>
                    </a:lnTo>
                    <a:lnTo>
                      <a:pt x="686" y="86"/>
                    </a:lnTo>
                    <a:lnTo>
                      <a:pt x="685" y="86"/>
                    </a:lnTo>
                    <a:lnTo>
                      <a:pt x="685" y="85"/>
                    </a:lnTo>
                    <a:lnTo>
                      <a:pt x="685" y="83"/>
                    </a:lnTo>
                    <a:lnTo>
                      <a:pt x="685" y="82"/>
                    </a:lnTo>
                    <a:lnTo>
                      <a:pt x="685" y="80"/>
                    </a:lnTo>
                    <a:lnTo>
                      <a:pt x="685" y="78"/>
                    </a:lnTo>
                    <a:lnTo>
                      <a:pt x="683" y="78"/>
                    </a:lnTo>
                    <a:lnTo>
                      <a:pt x="683" y="77"/>
                    </a:lnTo>
                    <a:lnTo>
                      <a:pt x="681" y="77"/>
                    </a:lnTo>
                    <a:lnTo>
                      <a:pt x="681" y="77"/>
                    </a:lnTo>
                    <a:lnTo>
                      <a:pt x="681" y="78"/>
                    </a:lnTo>
                    <a:lnTo>
                      <a:pt x="681" y="80"/>
                    </a:lnTo>
                    <a:lnTo>
                      <a:pt x="680" y="82"/>
                    </a:lnTo>
                    <a:lnTo>
                      <a:pt x="678" y="83"/>
                    </a:lnTo>
                    <a:lnTo>
                      <a:pt x="677" y="83"/>
                    </a:lnTo>
                    <a:lnTo>
                      <a:pt x="674" y="83"/>
                    </a:lnTo>
                    <a:lnTo>
                      <a:pt x="672" y="83"/>
                    </a:lnTo>
                    <a:lnTo>
                      <a:pt x="672" y="82"/>
                    </a:lnTo>
                    <a:lnTo>
                      <a:pt x="672" y="80"/>
                    </a:lnTo>
                    <a:lnTo>
                      <a:pt x="674" y="78"/>
                    </a:lnTo>
                    <a:lnTo>
                      <a:pt x="677" y="75"/>
                    </a:lnTo>
                    <a:lnTo>
                      <a:pt x="678" y="74"/>
                    </a:lnTo>
                    <a:lnTo>
                      <a:pt x="678" y="74"/>
                    </a:lnTo>
                    <a:lnTo>
                      <a:pt x="677" y="74"/>
                    </a:lnTo>
                    <a:lnTo>
                      <a:pt x="677" y="74"/>
                    </a:lnTo>
                    <a:lnTo>
                      <a:pt x="675" y="71"/>
                    </a:lnTo>
                    <a:lnTo>
                      <a:pt x="677" y="71"/>
                    </a:lnTo>
                    <a:lnTo>
                      <a:pt x="677" y="69"/>
                    </a:lnTo>
                    <a:lnTo>
                      <a:pt x="678" y="69"/>
                    </a:lnTo>
                    <a:lnTo>
                      <a:pt x="681" y="67"/>
                    </a:lnTo>
                    <a:lnTo>
                      <a:pt x="686" y="67"/>
                    </a:lnTo>
                    <a:lnTo>
                      <a:pt x="686" y="67"/>
                    </a:lnTo>
                    <a:lnTo>
                      <a:pt x="683" y="71"/>
                    </a:lnTo>
                    <a:lnTo>
                      <a:pt x="683" y="71"/>
                    </a:lnTo>
                    <a:lnTo>
                      <a:pt x="683" y="72"/>
                    </a:lnTo>
                    <a:lnTo>
                      <a:pt x="686" y="69"/>
                    </a:lnTo>
                    <a:lnTo>
                      <a:pt x="688" y="69"/>
                    </a:lnTo>
                    <a:lnTo>
                      <a:pt x="688" y="67"/>
                    </a:lnTo>
                    <a:lnTo>
                      <a:pt x="686" y="67"/>
                    </a:lnTo>
                    <a:lnTo>
                      <a:pt x="686" y="67"/>
                    </a:lnTo>
                    <a:lnTo>
                      <a:pt x="686" y="66"/>
                    </a:lnTo>
                    <a:lnTo>
                      <a:pt x="686" y="64"/>
                    </a:lnTo>
                    <a:lnTo>
                      <a:pt x="685" y="64"/>
                    </a:lnTo>
                    <a:lnTo>
                      <a:pt x="683" y="64"/>
                    </a:lnTo>
                    <a:lnTo>
                      <a:pt x="681" y="66"/>
                    </a:lnTo>
                    <a:lnTo>
                      <a:pt x="680" y="66"/>
                    </a:lnTo>
                    <a:lnTo>
                      <a:pt x="678" y="66"/>
                    </a:lnTo>
                    <a:lnTo>
                      <a:pt x="677" y="66"/>
                    </a:lnTo>
                    <a:lnTo>
                      <a:pt x="675" y="66"/>
                    </a:lnTo>
                    <a:lnTo>
                      <a:pt x="674" y="64"/>
                    </a:lnTo>
                    <a:lnTo>
                      <a:pt x="672" y="63"/>
                    </a:lnTo>
                    <a:lnTo>
                      <a:pt x="670" y="61"/>
                    </a:lnTo>
                    <a:lnTo>
                      <a:pt x="670" y="61"/>
                    </a:lnTo>
                    <a:lnTo>
                      <a:pt x="670" y="61"/>
                    </a:lnTo>
                    <a:lnTo>
                      <a:pt x="669" y="63"/>
                    </a:lnTo>
                    <a:lnTo>
                      <a:pt x="667" y="63"/>
                    </a:lnTo>
                    <a:lnTo>
                      <a:pt x="661" y="60"/>
                    </a:lnTo>
                    <a:lnTo>
                      <a:pt x="658" y="60"/>
                    </a:lnTo>
                    <a:lnTo>
                      <a:pt x="656" y="58"/>
                    </a:lnTo>
                    <a:lnTo>
                      <a:pt x="655" y="58"/>
                    </a:lnTo>
                    <a:lnTo>
                      <a:pt x="653" y="58"/>
                    </a:lnTo>
                    <a:lnTo>
                      <a:pt x="651" y="56"/>
                    </a:lnTo>
                    <a:lnTo>
                      <a:pt x="650" y="56"/>
                    </a:lnTo>
                    <a:lnTo>
                      <a:pt x="650" y="55"/>
                    </a:lnTo>
                    <a:lnTo>
                      <a:pt x="648" y="53"/>
                    </a:lnTo>
                    <a:lnTo>
                      <a:pt x="647" y="52"/>
                    </a:lnTo>
                    <a:lnTo>
                      <a:pt x="644" y="49"/>
                    </a:lnTo>
                    <a:lnTo>
                      <a:pt x="644" y="47"/>
                    </a:lnTo>
                    <a:lnTo>
                      <a:pt x="644" y="45"/>
                    </a:lnTo>
                    <a:lnTo>
                      <a:pt x="644" y="44"/>
                    </a:lnTo>
                    <a:lnTo>
                      <a:pt x="647" y="39"/>
                    </a:lnTo>
                    <a:lnTo>
                      <a:pt x="647" y="39"/>
                    </a:lnTo>
                    <a:lnTo>
                      <a:pt x="648" y="37"/>
                    </a:lnTo>
                    <a:lnTo>
                      <a:pt x="650" y="37"/>
                    </a:lnTo>
                    <a:lnTo>
                      <a:pt x="650" y="37"/>
                    </a:lnTo>
                    <a:lnTo>
                      <a:pt x="653" y="37"/>
                    </a:lnTo>
                    <a:lnTo>
                      <a:pt x="651" y="36"/>
                    </a:lnTo>
                    <a:lnTo>
                      <a:pt x="651" y="36"/>
                    </a:lnTo>
                    <a:lnTo>
                      <a:pt x="653" y="34"/>
                    </a:lnTo>
                    <a:lnTo>
                      <a:pt x="653" y="33"/>
                    </a:lnTo>
                    <a:lnTo>
                      <a:pt x="648" y="34"/>
                    </a:lnTo>
                    <a:lnTo>
                      <a:pt x="647" y="34"/>
                    </a:lnTo>
                    <a:lnTo>
                      <a:pt x="645" y="34"/>
                    </a:lnTo>
                    <a:lnTo>
                      <a:pt x="644" y="31"/>
                    </a:lnTo>
                    <a:lnTo>
                      <a:pt x="644" y="28"/>
                    </a:lnTo>
                    <a:lnTo>
                      <a:pt x="644" y="25"/>
                    </a:lnTo>
                    <a:lnTo>
                      <a:pt x="644" y="23"/>
                    </a:lnTo>
                    <a:lnTo>
                      <a:pt x="644" y="22"/>
                    </a:lnTo>
                    <a:lnTo>
                      <a:pt x="644" y="22"/>
                    </a:lnTo>
                    <a:lnTo>
                      <a:pt x="645" y="22"/>
                    </a:lnTo>
                    <a:lnTo>
                      <a:pt x="645" y="20"/>
                    </a:lnTo>
                    <a:lnTo>
                      <a:pt x="645" y="19"/>
                    </a:lnTo>
                    <a:lnTo>
                      <a:pt x="645" y="19"/>
                    </a:lnTo>
                    <a:lnTo>
                      <a:pt x="647" y="17"/>
                    </a:lnTo>
                    <a:lnTo>
                      <a:pt x="648" y="15"/>
                    </a:lnTo>
                    <a:lnTo>
                      <a:pt x="650" y="14"/>
                    </a:lnTo>
                    <a:lnTo>
                      <a:pt x="651" y="14"/>
                    </a:lnTo>
                    <a:lnTo>
                      <a:pt x="651" y="15"/>
                    </a:lnTo>
                    <a:lnTo>
                      <a:pt x="653" y="15"/>
                    </a:lnTo>
                    <a:lnTo>
                      <a:pt x="655" y="17"/>
                    </a:lnTo>
                    <a:lnTo>
                      <a:pt x="656" y="17"/>
                    </a:lnTo>
                    <a:lnTo>
                      <a:pt x="658" y="17"/>
                    </a:lnTo>
                    <a:lnTo>
                      <a:pt x="659" y="14"/>
                    </a:lnTo>
                    <a:lnTo>
                      <a:pt x="659" y="12"/>
                    </a:lnTo>
                    <a:lnTo>
                      <a:pt x="659" y="12"/>
                    </a:lnTo>
                    <a:lnTo>
                      <a:pt x="656" y="12"/>
                    </a:lnTo>
                    <a:lnTo>
                      <a:pt x="655" y="12"/>
                    </a:lnTo>
                    <a:lnTo>
                      <a:pt x="653" y="12"/>
                    </a:lnTo>
                    <a:lnTo>
                      <a:pt x="653" y="11"/>
                    </a:lnTo>
                    <a:lnTo>
                      <a:pt x="653" y="9"/>
                    </a:lnTo>
                    <a:lnTo>
                      <a:pt x="656" y="8"/>
                    </a:lnTo>
                    <a:lnTo>
                      <a:pt x="658" y="4"/>
                    </a:lnTo>
                    <a:lnTo>
                      <a:pt x="662" y="1"/>
                    </a:lnTo>
                    <a:lnTo>
                      <a:pt x="667" y="0"/>
                    </a:lnTo>
                    <a:lnTo>
                      <a:pt x="669" y="0"/>
                    </a:lnTo>
                    <a:lnTo>
                      <a:pt x="670" y="0"/>
                    </a:lnTo>
                    <a:close/>
                  </a:path>
                </a:pathLst>
              </a:custGeom>
              <a:solidFill>
                <a:schemeClr val="accent4"/>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0" name="Freeform 313">
                <a:extLst>
                  <a:ext uri="{FF2B5EF4-FFF2-40B4-BE49-F238E27FC236}">
                    <a16:creationId xmlns:a16="http://schemas.microsoft.com/office/drawing/2014/main" id="{5DACD65B-D334-4A63-8156-91D12E12ACE6}"/>
                  </a:ext>
                </a:extLst>
              </p:cNvPr>
              <p:cNvSpPr>
                <a:spLocks noEditPoints="1"/>
              </p:cNvSpPr>
              <p:nvPr/>
            </p:nvSpPr>
            <p:spPr bwMode="auto">
              <a:xfrm>
                <a:off x="2412333" y="1825407"/>
                <a:ext cx="1625651" cy="588665"/>
              </a:xfrm>
              <a:custGeom>
                <a:avLst/>
                <a:gdLst>
                  <a:gd name="T0" fmla="*/ 68 w 834"/>
                  <a:gd name="T1" fmla="*/ 37 h 302"/>
                  <a:gd name="T2" fmla="*/ 112 w 834"/>
                  <a:gd name="T3" fmla="*/ 44 h 302"/>
                  <a:gd name="T4" fmla="*/ 156 w 834"/>
                  <a:gd name="T5" fmla="*/ 61 h 302"/>
                  <a:gd name="T6" fmla="*/ 165 w 834"/>
                  <a:gd name="T7" fmla="*/ 18 h 302"/>
                  <a:gd name="T8" fmla="*/ 214 w 834"/>
                  <a:gd name="T9" fmla="*/ 83 h 302"/>
                  <a:gd name="T10" fmla="*/ 257 w 834"/>
                  <a:gd name="T11" fmla="*/ 115 h 302"/>
                  <a:gd name="T12" fmla="*/ 230 w 834"/>
                  <a:gd name="T13" fmla="*/ 121 h 302"/>
                  <a:gd name="T14" fmla="*/ 216 w 834"/>
                  <a:gd name="T15" fmla="*/ 135 h 302"/>
                  <a:gd name="T16" fmla="*/ 137 w 834"/>
                  <a:gd name="T17" fmla="*/ 140 h 302"/>
                  <a:gd name="T18" fmla="*/ 27 w 834"/>
                  <a:gd name="T19" fmla="*/ 111 h 302"/>
                  <a:gd name="T20" fmla="*/ 28 w 834"/>
                  <a:gd name="T21" fmla="*/ 91 h 302"/>
                  <a:gd name="T22" fmla="*/ 9 w 834"/>
                  <a:gd name="T23" fmla="*/ 64 h 302"/>
                  <a:gd name="T24" fmla="*/ 208 w 834"/>
                  <a:gd name="T25" fmla="*/ 18 h 302"/>
                  <a:gd name="T26" fmla="*/ 607 w 834"/>
                  <a:gd name="T27" fmla="*/ 15 h 302"/>
                  <a:gd name="T28" fmla="*/ 552 w 834"/>
                  <a:gd name="T29" fmla="*/ 14 h 302"/>
                  <a:gd name="T30" fmla="*/ 473 w 834"/>
                  <a:gd name="T31" fmla="*/ 56 h 302"/>
                  <a:gd name="T32" fmla="*/ 489 w 834"/>
                  <a:gd name="T33" fmla="*/ 63 h 302"/>
                  <a:gd name="T34" fmla="*/ 482 w 834"/>
                  <a:gd name="T35" fmla="*/ 34 h 302"/>
                  <a:gd name="T36" fmla="*/ 552 w 834"/>
                  <a:gd name="T37" fmla="*/ 20 h 302"/>
                  <a:gd name="T38" fmla="*/ 552 w 834"/>
                  <a:gd name="T39" fmla="*/ 56 h 302"/>
                  <a:gd name="T40" fmla="*/ 586 w 834"/>
                  <a:gd name="T41" fmla="*/ 47 h 302"/>
                  <a:gd name="T42" fmla="*/ 626 w 834"/>
                  <a:gd name="T43" fmla="*/ 56 h 302"/>
                  <a:gd name="T44" fmla="*/ 638 w 834"/>
                  <a:gd name="T45" fmla="*/ 72 h 302"/>
                  <a:gd name="T46" fmla="*/ 689 w 834"/>
                  <a:gd name="T47" fmla="*/ 70 h 302"/>
                  <a:gd name="T48" fmla="*/ 684 w 834"/>
                  <a:gd name="T49" fmla="*/ 92 h 302"/>
                  <a:gd name="T50" fmla="*/ 731 w 834"/>
                  <a:gd name="T51" fmla="*/ 92 h 302"/>
                  <a:gd name="T52" fmla="*/ 733 w 834"/>
                  <a:gd name="T53" fmla="*/ 104 h 302"/>
                  <a:gd name="T54" fmla="*/ 741 w 834"/>
                  <a:gd name="T55" fmla="*/ 121 h 302"/>
                  <a:gd name="T56" fmla="*/ 727 w 834"/>
                  <a:gd name="T57" fmla="*/ 137 h 302"/>
                  <a:gd name="T58" fmla="*/ 755 w 834"/>
                  <a:gd name="T59" fmla="*/ 157 h 302"/>
                  <a:gd name="T60" fmla="*/ 782 w 834"/>
                  <a:gd name="T61" fmla="*/ 157 h 302"/>
                  <a:gd name="T62" fmla="*/ 805 w 834"/>
                  <a:gd name="T63" fmla="*/ 181 h 302"/>
                  <a:gd name="T64" fmla="*/ 815 w 834"/>
                  <a:gd name="T65" fmla="*/ 196 h 302"/>
                  <a:gd name="T66" fmla="*/ 804 w 834"/>
                  <a:gd name="T67" fmla="*/ 225 h 302"/>
                  <a:gd name="T68" fmla="*/ 783 w 834"/>
                  <a:gd name="T69" fmla="*/ 204 h 302"/>
                  <a:gd name="T70" fmla="*/ 747 w 834"/>
                  <a:gd name="T71" fmla="*/ 192 h 302"/>
                  <a:gd name="T72" fmla="*/ 738 w 834"/>
                  <a:gd name="T73" fmla="*/ 211 h 302"/>
                  <a:gd name="T74" fmla="*/ 757 w 834"/>
                  <a:gd name="T75" fmla="*/ 230 h 302"/>
                  <a:gd name="T76" fmla="*/ 777 w 834"/>
                  <a:gd name="T77" fmla="*/ 252 h 302"/>
                  <a:gd name="T78" fmla="*/ 779 w 834"/>
                  <a:gd name="T79" fmla="*/ 271 h 302"/>
                  <a:gd name="T80" fmla="*/ 757 w 834"/>
                  <a:gd name="T81" fmla="*/ 271 h 302"/>
                  <a:gd name="T82" fmla="*/ 738 w 834"/>
                  <a:gd name="T83" fmla="*/ 274 h 302"/>
                  <a:gd name="T84" fmla="*/ 746 w 834"/>
                  <a:gd name="T85" fmla="*/ 296 h 302"/>
                  <a:gd name="T86" fmla="*/ 687 w 834"/>
                  <a:gd name="T87" fmla="*/ 263 h 302"/>
                  <a:gd name="T88" fmla="*/ 651 w 834"/>
                  <a:gd name="T89" fmla="*/ 242 h 302"/>
                  <a:gd name="T90" fmla="*/ 615 w 834"/>
                  <a:gd name="T91" fmla="*/ 247 h 302"/>
                  <a:gd name="T92" fmla="*/ 610 w 834"/>
                  <a:gd name="T93" fmla="*/ 220 h 302"/>
                  <a:gd name="T94" fmla="*/ 649 w 834"/>
                  <a:gd name="T95" fmla="*/ 217 h 302"/>
                  <a:gd name="T96" fmla="*/ 664 w 834"/>
                  <a:gd name="T97" fmla="*/ 155 h 302"/>
                  <a:gd name="T98" fmla="*/ 640 w 834"/>
                  <a:gd name="T99" fmla="*/ 135 h 302"/>
                  <a:gd name="T100" fmla="*/ 624 w 834"/>
                  <a:gd name="T101" fmla="*/ 124 h 302"/>
                  <a:gd name="T102" fmla="*/ 596 w 834"/>
                  <a:gd name="T103" fmla="*/ 100 h 302"/>
                  <a:gd name="T104" fmla="*/ 552 w 834"/>
                  <a:gd name="T105" fmla="*/ 105 h 302"/>
                  <a:gd name="T106" fmla="*/ 470 w 834"/>
                  <a:gd name="T107" fmla="*/ 96 h 302"/>
                  <a:gd name="T108" fmla="*/ 454 w 834"/>
                  <a:gd name="T109" fmla="*/ 81 h 302"/>
                  <a:gd name="T110" fmla="*/ 429 w 834"/>
                  <a:gd name="T111" fmla="*/ 25 h 302"/>
                  <a:gd name="T112" fmla="*/ 312 w 834"/>
                  <a:gd name="T113" fmla="*/ 11 h 302"/>
                  <a:gd name="T114" fmla="*/ 315 w 834"/>
                  <a:gd name="T115" fmla="*/ 36 h 302"/>
                  <a:gd name="T116" fmla="*/ 299 w 834"/>
                  <a:gd name="T117" fmla="*/ 61 h 302"/>
                  <a:gd name="T118" fmla="*/ 255 w 834"/>
                  <a:gd name="T119" fmla="*/ 45 h 302"/>
                  <a:gd name="T120" fmla="*/ 271 w 834"/>
                  <a:gd name="T121" fmla="*/ 29 h 302"/>
                  <a:gd name="T122" fmla="*/ 261 w 834"/>
                  <a:gd name="T123" fmla="*/ 1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4" h="302">
                    <a:moveTo>
                      <a:pt x="320" y="22"/>
                    </a:moveTo>
                    <a:lnTo>
                      <a:pt x="320" y="22"/>
                    </a:lnTo>
                    <a:lnTo>
                      <a:pt x="321" y="23"/>
                    </a:lnTo>
                    <a:lnTo>
                      <a:pt x="321" y="23"/>
                    </a:lnTo>
                    <a:lnTo>
                      <a:pt x="323" y="23"/>
                    </a:lnTo>
                    <a:lnTo>
                      <a:pt x="323" y="25"/>
                    </a:lnTo>
                    <a:lnTo>
                      <a:pt x="323" y="25"/>
                    </a:lnTo>
                    <a:lnTo>
                      <a:pt x="323" y="26"/>
                    </a:lnTo>
                    <a:lnTo>
                      <a:pt x="323" y="28"/>
                    </a:lnTo>
                    <a:lnTo>
                      <a:pt x="321" y="28"/>
                    </a:lnTo>
                    <a:lnTo>
                      <a:pt x="321" y="28"/>
                    </a:lnTo>
                    <a:lnTo>
                      <a:pt x="318" y="28"/>
                    </a:lnTo>
                    <a:lnTo>
                      <a:pt x="317" y="26"/>
                    </a:lnTo>
                    <a:lnTo>
                      <a:pt x="317" y="25"/>
                    </a:lnTo>
                    <a:lnTo>
                      <a:pt x="317" y="23"/>
                    </a:lnTo>
                    <a:lnTo>
                      <a:pt x="317" y="23"/>
                    </a:lnTo>
                    <a:lnTo>
                      <a:pt x="317" y="22"/>
                    </a:lnTo>
                    <a:lnTo>
                      <a:pt x="320" y="22"/>
                    </a:lnTo>
                    <a:close/>
                    <a:moveTo>
                      <a:pt x="63" y="17"/>
                    </a:moveTo>
                    <a:lnTo>
                      <a:pt x="68" y="17"/>
                    </a:lnTo>
                    <a:lnTo>
                      <a:pt x="69" y="18"/>
                    </a:lnTo>
                    <a:lnTo>
                      <a:pt x="69" y="18"/>
                    </a:lnTo>
                    <a:lnTo>
                      <a:pt x="71" y="20"/>
                    </a:lnTo>
                    <a:lnTo>
                      <a:pt x="71" y="22"/>
                    </a:lnTo>
                    <a:lnTo>
                      <a:pt x="71" y="25"/>
                    </a:lnTo>
                    <a:lnTo>
                      <a:pt x="71" y="26"/>
                    </a:lnTo>
                    <a:lnTo>
                      <a:pt x="71" y="28"/>
                    </a:lnTo>
                    <a:lnTo>
                      <a:pt x="71" y="29"/>
                    </a:lnTo>
                    <a:lnTo>
                      <a:pt x="71" y="31"/>
                    </a:lnTo>
                    <a:lnTo>
                      <a:pt x="69" y="31"/>
                    </a:lnTo>
                    <a:lnTo>
                      <a:pt x="68" y="34"/>
                    </a:lnTo>
                    <a:lnTo>
                      <a:pt x="64" y="37"/>
                    </a:lnTo>
                    <a:lnTo>
                      <a:pt x="64" y="37"/>
                    </a:lnTo>
                    <a:lnTo>
                      <a:pt x="64" y="37"/>
                    </a:lnTo>
                    <a:lnTo>
                      <a:pt x="68" y="37"/>
                    </a:lnTo>
                    <a:lnTo>
                      <a:pt x="69" y="37"/>
                    </a:lnTo>
                    <a:lnTo>
                      <a:pt x="72" y="36"/>
                    </a:lnTo>
                    <a:lnTo>
                      <a:pt x="77" y="36"/>
                    </a:lnTo>
                    <a:lnTo>
                      <a:pt x="77" y="36"/>
                    </a:lnTo>
                    <a:lnTo>
                      <a:pt x="79" y="36"/>
                    </a:lnTo>
                    <a:lnTo>
                      <a:pt x="79" y="34"/>
                    </a:lnTo>
                    <a:lnTo>
                      <a:pt x="79" y="34"/>
                    </a:lnTo>
                    <a:lnTo>
                      <a:pt x="79" y="33"/>
                    </a:lnTo>
                    <a:lnTo>
                      <a:pt x="79" y="31"/>
                    </a:lnTo>
                    <a:lnTo>
                      <a:pt x="80" y="29"/>
                    </a:lnTo>
                    <a:lnTo>
                      <a:pt x="82" y="28"/>
                    </a:lnTo>
                    <a:lnTo>
                      <a:pt x="83" y="26"/>
                    </a:lnTo>
                    <a:lnTo>
                      <a:pt x="85" y="26"/>
                    </a:lnTo>
                    <a:lnTo>
                      <a:pt x="90" y="26"/>
                    </a:lnTo>
                    <a:lnTo>
                      <a:pt x="94" y="28"/>
                    </a:lnTo>
                    <a:lnTo>
                      <a:pt x="101" y="29"/>
                    </a:lnTo>
                    <a:lnTo>
                      <a:pt x="109" y="33"/>
                    </a:lnTo>
                    <a:lnTo>
                      <a:pt x="112" y="34"/>
                    </a:lnTo>
                    <a:lnTo>
                      <a:pt x="112" y="36"/>
                    </a:lnTo>
                    <a:lnTo>
                      <a:pt x="110" y="39"/>
                    </a:lnTo>
                    <a:lnTo>
                      <a:pt x="107" y="42"/>
                    </a:lnTo>
                    <a:lnTo>
                      <a:pt x="104" y="44"/>
                    </a:lnTo>
                    <a:lnTo>
                      <a:pt x="102" y="44"/>
                    </a:lnTo>
                    <a:lnTo>
                      <a:pt x="104" y="45"/>
                    </a:lnTo>
                    <a:lnTo>
                      <a:pt x="105" y="45"/>
                    </a:lnTo>
                    <a:lnTo>
                      <a:pt x="107" y="44"/>
                    </a:lnTo>
                    <a:lnTo>
                      <a:pt x="109" y="42"/>
                    </a:lnTo>
                    <a:lnTo>
                      <a:pt x="110" y="42"/>
                    </a:lnTo>
                    <a:lnTo>
                      <a:pt x="112" y="42"/>
                    </a:lnTo>
                    <a:lnTo>
                      <a:pt x="112" y="42"/>
                    </a:lnTo>
                    <a:lnTo>
                      <a:pt x="112" y="42"/>
                    </a:lnTo>
                    <a:lnTo>
                      <a:pt x="112" y="44"/>
                    </a:lnTo>
                    <a:lnTo>
                      <a:pt x="112" y="44"/>
                    </a:lnTo>
                    <a:lnTo>
                      <a:pt x="112" y="44"/>
                    </a:lnTo>
                    <a:lnTo>
                      <a:pt x="112" y="44"/>
                    </a:lnTo>
                    <a:lnTo>
                      <a:pt x="113" y="44"/>
                    </a:lnTo>
                    <a:lnTo>
                      <a:pt x="116" y="42"/>
                    </a:lnTo>
                    <a:lnTo>
                      <a:pt x="118" y="39"/>
                    </a:lnTo>
                    <a:lnTo>
                      <a:pt x="123" y="37"/>
                    </a:lnTo>
                    <a:lnTo>
                      <a:pt x="123" y="36"/>
                    </a:lnTo>
                    <a:lnTo>
                      <a:pt x="126" y="36"/>
                    </a:lnTo>
                    <a:lnTo>
                      <a:pt x="126" y="36"/>
                    </a:lnTo>
                    <a:lnTo>
                      <a:pt x="127" y="33"/>
                    </a:lnTo>
                    <a:lnTo>
                      <a:pt x="126" y="33"/>
                    </a:lnTo>
                    <a:lnTo>
                      <a:pt x="121" y="29"/>
                    </a:lnTo>
                    <a:lnTo>
                      <a:pt x="120" y="28"/>
                    </a:lnTo>
                    <a:lnTo>
                      <a:pt x="120" y="26"/>
                    </a:lnTo>
                    <a:lnTo>
                      <a:pt x="123" y="26"/>
                    </a:lnTo>
                    <a:lnTo>
                      <a:pt x="127" y="26"/>
                    </a:lnTo>
                    <a:lnTo>
                      <a:pt x="129" y="26"/>
                    </a:lnTo>
                    <a:lnTo>
                      <a:pt x="135" y="29"/>
                    </a:lnTo>
                    <a:lnTo>
                      <a:pt x="137" y="31"/>
                    </a:lnTo>
                    <a:lnTo>
                      <a:pt x="138" y="33"/>
                    </a:lnTo>
                    <a:lnTo>
                      <a:pt x="142" y="34"/>
                    </a:lnTo>
                    <a:lnTo>
                      <a:pt x="143" y="36"/>
                    </a:lnTo>
                    <a:lnTo>
                      <a:pt x="145" y="36"/>
                    </a:lnTo>
                    <a:lnTo>
                      <a:pt x="145" y="36"/>
                    </a:lnTo>
                    <a:lnTo>
                      <a:pt x="145" y="36"/>
                    </a:lnTo>
                    <a:lnTo>
                      <a:pt x="145" y="37"/>
                    </a:lnTo>
                    <a:lnTo>
                      <a:pt x="145" y="37"/>
                    </a:lnTo>
                    <a:lnTo>
                      <a:pt x="146" y="39"/>
                    </a:lnTo>
                    <a:lnTo>
                      <a:pt x="148" y="39"/>
                    </a:lnTo>
                    <a:lnTo>
                      <a:pt x="148" y="40"/>
                    </a:lnTo>
                    <a:lnTo>
                      <a:pt x="150" y="42"/>
                    </a:lnTo>
                    <a:lnTo>
                      <a:pt x="151" y="45"/>
                    </a:lnTo>
                    <a:lnTo>
                      <a:pt x="151" y="50"/>
                    </a:lnTo>
                    <a:lnTo>
                      <a:pt x="154" y="56"/>
                    </a:lnTo>
                    <a:lnTo>
                      <a:pt x="156" y="61"/>
                    </a:lnTo>
                    <a:lnTo>
                      <a:pt x="156" y="61"/>
                    </a:lnTo>
                    <a:lnTo>
                      <a:pt x="156" y="61"/>
                    </a:lnTo>
                    <a:lnTo>
                      <a:pt x="159" y="63"/>
                    </a:lnTo>
                    <a:lnTo>
                      <a:pt x="159" y="64"/>
                    </a:lnTo>
                    <a:lnTo>
                      <a:pt x="161" y="64"/>
                    </a:lnTo>
                    <a:lnTo>
                      <a:pt x="162" y="64"/>
                    </a:lnTo>
                    <a:lnTo>
                      <a:pt x="162" y="63"/>
                    </a:lnTo>
                    <a:lnTo>
                      <a:pt x="164" y="61"/>
                    </a:lnTo>
                    <a:lnTo>
                      <a:pt x="168" y="59"/>
                    </a:lnTo>
                    <a:lnTo>
                      <a:pt x="168" y="58"/>
                    </a:lnTo>
                    <a:lnTo>
                      <a:pt x="167" y="58"/>
                    </a:lnTo>
                    <a:lnTo>
                      <a:pt x="167" y="58"/>
                    </a:lnTo>
                    <a:lnTo>
                      <a:pt x="167" y="56"/>
                    </a:lnTo>
                    <a:lnTo>
                      <a:pt x="168" y="56"/>
                    </a:lnTo>
                    <a:lnTo>
                      <a:pt x="165" y="53"/>
                    </a:lnTo>
                    <a:lnTo>
                      <a:pt x="162" y="50"/>
                    </a:lnTo>
                    <a:lnTo>
                      <a:pt x="162" y="45"/>
                    </a:lnTo>
                    <a:lnTo>
                      <a:pt x="161" y="44"/>
                    </a:lnTo>
                    <a:lnTo>
                      <a:pt x="161" y="42"/>
                    </a:lnTo>
                    <a:lnTo>
                      <a:pt x="161" y="40"/>
                    </a:lnTo>
                    <a:lnTo>
                      <a:pt x="161" y="40"/>
                    </a:lnTo>
                    <a:lnTo>
                      <a:pt x="159" y="39"/>
                    </a:lnTo>
                    <a:lnTo>
                      <a:pt x="159" y="39"/>
                    </a:lnTo>
                    <a:lnTo>
                      <a:pt x="159" y="37"/>
                    </a:lnTo>
                    <a:lnTo>
                      <a:pt x="159" y="36"/>
                    </a:lnTo>
                    <a:lnTo>
                      <a:pt x="156" y="23"/>
                    </a:lnTo>
                    <a:lnTo>
                      <a:pt x="156" y="22"/>
                    </a:lnTo>
                    <a:lnTo>
                      <a:pt x="156" y="22"/>
                    </a:lnTo>
                    <a:lnTo>
                      <a:pt x="157" y="22"/>
                    </a:lnTo>
                    <a:lnTo>
                      <a:pt x="159" y="20"/>
                    </a:lnTo>
                    <a:lnTo>
                      <a:pt x="159" y="20"/>
                    </a:lnTo>
                    <a:lnTo>
                      <a:pt x="159" y="20"/>
                    </a:lnTo>
                    <a:lnTo>
                      <a:pt x="157" y="18"/>
                    </a:lnTo>
                    <a:lnTo>
                      <a:pt x="157" y="18"/>
                    </a:lnTo>
                    <a:lnTo>
                      <a:pt x="157" y="17"/>
                    </a:lnTo>
                    <a:lnTo>
                      <a:pt x="162" y="17"/>
                    </a:lnTo>
                    <a:lnTo>
                      <a:pt x="165" y="18"/>
                    </a:lnTo>
                    <a:lnTo>
                      <a:pt x="172" y="22"/>
                    </a:lnTo>
                    <a:lnTo>
                      <a:pt x="172" y="22"/>
                    </a:lnTo>
                    <a:lnTo>
                      <a:pt x="173" y="20"/>
                    </a:lnTo>
                    <a:lnTo>
                      <a:pt x="173" y="18"/>
                    </a:lnTo>
                    <a:lnTo>
                      <a:pt x="175" y="18"/>
                    </a:lnTo>
                    <a:lnTo>
                      <a:pt x="181" y="22"/>
                    </a:lnTo>
                    <a:lnTo>
                      <a:pt x="186" y="25"/>
                    </a:lnTo>
                    <a:lnTo>
                      <a:pt x="191" y="26"/>
                    </a:lnTo>
                    <a:lnTo>
                      <a:pt x="192" y="28"/>
                    </a:lnTo>
                    <a:lnTo>
                      <a:pt x="195" y="31"/>
                    </a:lnTo>
                    <a:lnTo>
                      <a:pt x="195" y="33"/>
                    </a:lnTo>
                    <a:lnTo>
                      <a:pt x="195" y="33"/>
                    </a:lnTo>
                    <a:lnTo>
                      <a:pt x="195" y="34"/>
                    </a:lnTo>
                    <a:lnTo>
                      <a:pt x="195" y="34"/>
                    </a:lnTo>
                    <a:lnTo>
                      <a:pt x="197" y="36"/>
                    </a:lnTo>
                    <a:lnTo>
                      <a:pt x="197" y="36"/>
                    </a:lnTo>
                    <a:lnTo>
                      <a:pt x="197" y="39"/>
                    </a:lnTo>
                    <a:lnTo>
                      <a:pt x="198" y="40"/>
                    </a:lnTo>
                    <a:lnTo>
                      <a:pt x="198" y="42"/>
                    </a:lnTo>
                    <a:lnTo>
                      <a:pt x="203" y="55"/>
                    </a:lnTo>
                    <a:lnTo>
                      <a:pt x="205" y="56"/>
                    </a:lnTo>
                    <a:lnTo>
                      <a:pt x="205" y="58"/>
                    </a:lnTo>
                    <a:lnTo>
                      <a:pt x="209" y="63"/>
                    </a:lnTo>
                    <a:lnTo>
                      <a:pt x="211" y="66"/>
                    </a:lnTo>
                    <a:lnTo>
                      <a:pt x="211" y="67"/>
                    </a:lnTo>
                    <a:lnTo>
                      <a:pt x="211" y="67"/>
                    </a:lnTo>
                    <a:lnTo>
                      <a:pt x="211" y="69"/>
                    </a:lnTo>
                    <a:lnTo>
                      <a:pt x="211" y="70"/>
                    </a:lnTo>
                    <a:lnTo>
                      <a:pt x="211" y="72"/>
                    </a:lnTo>
                    <a:lnTo>
                      <a:pt x="209" y="72"/>
                    </a:lnTo>
                    <a:lnTo>
                      <a:pt x="209" y="74"/>
                    </a:lnTo>
                    <a:lnTo>
                      <a:pt x="208" y="77"/>
                    </a:lnTo>
                    <a:lnTo>
                      <a:pt x="208" y="78"/>
                    </a:lnTo>
                    <a:lnTo>
                      <a:pt x="209" y="78"/>
                    </a:lnTo>
                    <a:lnTo>
                      <a:pt x="214" y="83"/>
                    </a:lnTo>
                    <a:lnTo>
                      <a:pt x="217" y="86"/>
                    </a:lnTo>
                    <a:lnTo>
                      <a:pt x="219" y="88"/>
                    </a:lnTo>
                    <a:lnTo>
                      <a:pt x="222" y="91"/>
                    </a:lnTo>
                    <a:lnTo>
                      <a:pt x="227" y="92"/>
                    </a:lnTo>
                    <a:lnTo>
                      <a:pt x="228" y="92"/>
                    </a:lnTo>
                    <a:lnTo>
                      <a:pt x="230" y="94"/>
                    </a:lnTo>
                    <a:lnTo>
                      <a:pt x="230" y="94"/>
                    </a:lnTo>
                    <a:lnTo>
                      <a:pt x="230" y="92"/>
                    </a:lnTo>
                    <a:lnTo>
                      <a:pt x="230" y="92"/>
                    </a:lnTo>
                    <a:lnTo>
                      <a:pt x="232" y="92"/>
                    </a:lnTo>
                    <a:lnTo>
                      <a:pt x="230" y="91"/>
                    </a:lnTo>
                    <a:lnTo>
                      <a:pt x="230" y="89"/>
                    </a:lnTo>
                    <a:lnTo>
                      <a:pt x="230" y="89"/>
                    </a:lnTo>
                    <a:lnTo>
                      <a:pt x="235" y="92"/>
                    </a:lnTo>
                    <a:lnTo>
                      <a:pt x="236" y="94"/>
                    </a:lnTo>
                    <a:lnTo>
                      <a:pt x="239" y="96"/>
                    </a:lnTo>
                    <a:lnTo>
                      <a:pt x="246" y="99"/>
                    </a:lnTo>
                    <a:lnTo>
                      <a:pt x="246" y="99"/>
                    </a:lnTo>
                    <a:lnTo>
                      <a:pt x="249" y="99"/>
                    </a:lnTo>
                    <a:lnTo>
                      <a:pt x="250" y="99"/>
                    </a:lnTo>
                    <a:lnTo>
                      <a:pt x="250" y="100"/>
                    </a:lnTo>
                    <a:lnTo>
                      <a:pt x="250" y="100"/>
                    </a:lnTo>
                    <a:lnTo>
                      <a:pt x="250" y="102"/>
                    </a:lnTo>
                    <a:lnTo>
                      <a:pt x="252" y="104"/>
                    </a:lnTo>
                    <a:lnTo>
                      <a:pt x="257" y="104"/>
                    </a:lnTo>
                    <a:lnTo>
                      <a:pt x="258" y="104"/>
                    </a:lnTo>
                    <a:lnTo>
                      <a:pt x="258" y="104"/>
                    </a:lnTo>
                    <a:lnTo>
                      <a:pt x="258" y="104"/>
                    </a:lnTo>
                    <a:lnTo>
                      <a:pt x="260" y="107"/>
                    </a:lnTo>
                    <a:lnTo>
                      <a:pt x="261" y="110"/>
                    </a:lnTo>
                    <a:lnTo>
                      <a:pt x="261" y="111"/>
                    </a:lnTo>
                    <a:lnTo>
                      <a:pt x="260" y="115"/>
                    </a:lnTo>
                    <a:lnTo>
                      <a:pt x="260" y="115"/>
                    </a:lnTo>
                    <a:lnTo>
                      <a:pt x="258" y="115"/>
                    </a:lnTo>
                    <a:lnTo>
                      <a:pt x="257" y="115"/>
                    </a:lnTo>
                    <a:lnTo>
                      <a:pt x="255" y="115"/>
                    </a:lnTo>
                    <a:lnTo>
                      <a:pt x="254" y="113"/>
                    </a:lnTo>
                    <a:lnTo>
                      <a:pt x="254" y="111"/>
                    </a:lnTo>
                    <a:lnTo>
                      <a:pt x="252" y="110"/>
                    </a:lnTo>
                    <a:lnTo>
                      <a:pt x="252" y="111"/>
                    </a:lnTo>
                    <a:lnTo>
                      <a:pt x="252" y="113"/>
                    </a:lnTo>
                    <a:lnTo>
                      <a:pt x="250" y="115"/>
                    </a:lnTo>
                    <a:lnTo>
                      <a:pt x="250" y="115"/>
                    </a:lnTo>
                    <a:lnTo>
                      <a:pt x="249" y="115"/>
                    </a:lnTo>
                    <a:lnTo>
                      <a:pt x="247" y="113"/>
                    </a:lnTo>
                    <a:lnTo>
                      <a:pt x="244" y="111"/>
                    </a:lnTo>
                    <a:lnTo>
                      <a:pt x="243" y="111"/>
                    </a:lnTo>
                    <a:lnTo>
                      <a:pt x="243" y="111"/>
                    </a:lnTo>
                    <a:lnTo>
                      <a:pt x="241" y="111"/>
                    </a:lnTo>
                    <a:lnTo>
                      <a:pt x="238" y="113"/>
                    </a:lnTo>
                    <a:lnTo>
                      <a:pt x="236" y="115"/>
                    </a:lnTo>
                    <a:lnTo>
                      <a:pt x="238" y="115"/>
                    </a:lnTo>
                    <a:lnTo>
                      <a:pt x="238" y="116"/>
                    </a:lnTo>
                    <a:lnTo>
                      <a:pt x="238" y="116"/>
                    </a:lnTo>
                    <a:lnTo>
                      <a:pt x="238" y="118"/>
                    </a:lnTo>
                    <a:lnTo>
                      <a:pt x="238" y="118"/>
                    </a:lnTo>
                    <a:lnTo>
                      <a:pt x="236" y="118"/>
                    </a:lnTo>
                    <a:lnTo>
                      <a:pt x="235" y="118"/>
                    </a:lnTo>
                    <a:lnTo>
                      <a:pt x="232" y="118"/>
                    </a:lnTo>
                    <a:lnTo>
                      <a:pt x="230" y="118"/>
                    </a:lnTo>
                    <a:lnTo>
                      <a:pt x="227" y="115"/>
                    </a:lnTo>
                    <a:lnTo>
                      <a:pt x="225" y="115"/>
                    </a:lnTo>
                    <a:lnTo>
                      <a:pt x="225" y="115"/>
                    </a:lnTo>
                    <a:lnTo>
                      <a:pt x="224" y="116"/>
                    </a:lnTo>
                    <a:lnTo>
                      <a:pt x="225" y="116"/>
                    </a:lnTo>
                    <a:lnTo>
                      <a:pt x="227" y="118"/>
                    </a:lnTo>
                    <a:lnTo>
                      <a:pt x="228" y="119"/>
                    </a:lnTo>
                    <a:lnTo>
                      <a:pt x="230" y="119"/>
                    </a:lnTo>
                    <a:lnTo>
                      <a:pt x="230" y="119"/>
                    </a:lnTo>
                    <a:lnTo>
                      <a:pt x="230" y="121"/>
                    </a:lnTo>
                    <a:lnTo>
                      <a:pt x="230" y="121"/>
                    </a:lnTo>
                    <a:lnTo>
                      <a:pt x="230" y="122"/>
                    </a:lnTo>
                    <a:lnTo>
                      <a:pt x="228" y="126"/>
                    </a:lnTo>
                    <a:lnTo>
                      <a:pt x="228" y="127"/>
                    </a:lnTo>
                    <a:lnTo>
                      <a:pt x="230" y="127"/>
                    </a:lnTo>
                    <a:lnTo>
                      <a:pt x="233" y="124"/>
                    </a:lnTo>
                    <a:lnTo>
                      <a:pt x="235" y="122"/>
                    </a:lnTo>
                    <a:lnTo>
                      <a:pt x="238" y="121"/>
                    </a:lnTo>
                    <a:lnTo>
                      <a:pt x="239" y="121"/>
                    </a:lnTo>
                    <a:lnTo>
                      <a:pt x="243" y="119"/>
                    </a:lnTo>
                    <a:lnTo>
                      <a:pt x="244" y="121"/>
                    </a:lnTo>
                    <a:lnTo>
                      <a:pt x="246" y="121"/>
                    </a:lnTo>
                    <a:lnTo>
                      <a:pt x="246" y="122"/>
                    </a:lnTo>
                    <a:lnTo>
                      <a:pt x="244" y="122"/>
                    </a:lnTo>
                    <a:lnTo>
                      <a:pt x="244" y="124"/>
                    </a:lnTo>
                    <a:lnTo>
                      <a:pt x="244" y="124"/>
                    </a:lnTo>
                    <a:lnTo>
                      <a:pt x="244" y="126"/>
                    </a:lnTo>
                    <a:lnTo>
                      <a:pt x="244" y="126"/>
                    </a:lnTo>
                    <a:lnTo>
                      <a:pt x="246" y="126"/>
                    </a:lnTo>
                    <a:lnTo>
                      <a:pt x="247" y="126"/>
                    </a:lnTo>
                    <a:lnTo>
                      <a:pt x="247" y="126"/>
                    </a:lnTo>
                    <a:lnTo>
                      <a:pt x="247" y="127"/>
                    </a:lnTo>
                    <a:lnTo>
                      <a:pt x="249" y="127"/>
                    </a:lnTo>
                    <a:lnTo>
                      <a:pt x="249" y="129"/>
                    </a:lnTo>
                    <a:lnTo>
                      <a:pt x="247" y="132"/>
                    </a:lnTo>
                    <a:lnTo>
                      <a:pt x="246" y="132"/>
                    </a:lnTo>
                    <a:lnTo>
                      <a:pt x="239" y="135"/>
                    </a:lnTo>
                    <a:lnTo>
                      <a:pt x="238" y="135"/>
                    </a:lnTo>
                    <a:lnTo>
                      <a:pt x="235" y="135"/>
                    </a:lnTo>
                    <a:lnTo>
                      <a:pt x="233" y="137"/>
                    </a:lnTo>
                    <a:lnTo>
                      <a:pt x="232" y="137"/>
                    </a:lnTo>
                    <a:lnTo>
                      <a:pt x="228" y="137"/>
                    </a:lnTo>
                    <a:lnTo>
                      <a:pt x="224" y="137"/>
                    </a:lnTo>
                    <a:lnTo>
                      <a:pt x="219" y="137"/>
                    </a:lnTo>
                    <a:lnTo>
                      <a:pt x="216" y="135"/>
                    </a:lnTo>
                    <a:lnTo>
                      <a:pt x="211" y="133"/>
                    </a:lnTo>
                    <a:lnTo>
                      <a:pt x="209" y="135"/>
                    </a:lnTo>
                    <a:lnTo>
                      <a:pt x="208" y="135"/>
                    </a:lnTo>
                    <a:lnTo>
                      <a:pt x="200" y="135"/>
                    </a:lnTo>
                    <a:lnTo>
                      <a:pt x="200" y="133"/>
                    </a:lnTo>
                    <a:lnTo>
                      <a:pt x="200" y="133"/>
                    </a:lnTo>
                    <a:lnTo>
                      <a:pt x="202" y="130"/>
                    </a:lnTo>
                    <a:lnTo>
                      <a:pt x="202" y="130"/>
                    </a:lnTo>
                    <a:lnTo>
                      <a:pt x="202" y="130"/>
                    </a:lnTo>
                    <a:lnTo>
                      <a:pt x="198" y="130"/>
                    </a:lnTo>
                    <a:lnTo>
                      <a:pt x="194" y="129"/>
                    </a:lnTo>
                    <a:lnTo>
                      <a:pt x="191" y="129"/>
                    </a:lnTo>
                    <a:lnTo>
                      <a:pt x="187" y="129"/>
                    </a:lnTo>
                    <a:lnTo>
                      <a:pt x="186" y="129"/>
                    </a:lnTo>
                    <a:lnTo>
                      <a:pt x="184" y="127"/>
                    </a:lnTo>
                    <a:lnTo>
                      <a:pt x="183" y="127"/>
                    </a:lnTo>
                    <a:lnTo>
                      <a:pt x="183" y="126"/>
                    </a:lnTo>
                    <a:lnTo>
                      <a:pt x="183" y="126"/>
                    </a:lnTo>
                    <a:lnTo>
                      <a:pt x="183" y="124"/>
                    </a:lnTo>
                    <a:lnTo>
                      <a:pt x="183" y="122"/>
                    </a:lnTo>
                    <a:lnTo>
                      <a:pt x="181" y="122"/>
                    </a:lnTo>
                    <a:lnTo>
                      <a:pt x="179" y="121"/>
                    </a:lnTo>
                    <a:lnTo>
                      <a:pt x="178" y="121"/>
                    </a:lnTo>
                    <a:lnTo>
                      <a:pt x="176" y="122"/>
                    </a:lnTo>
                    <a:lnTo>
                      <a:pt x="175" y="124"/>
                    </a:lnTo>
                    <a:lnTo>
                      <a:pt x="173" y="127"/>
                    </a:lnTo>
                    <a:lnTo>
                      <a:pt x="172" y="129"/>
                    </a:lnTo>
                    <a:lnTo>
                      <a:pt x="168" y="132"/>
                    </a:lnTo>
                    <a:lnTo>
                      <a:pt x="167" y="132"/>
                    </a:lnTo>
                    <a:lnTo>
                      <a:pt x="161" y="133"/>
                    </a:lnTo>
                    <a:lnTo>
                      <a:pt x="153" y="133"/>
                    </a:lnTo>
                    <a:lnTo>
                      <a:pt x="151" y="135"/>
                    </a:lnTo>
                    <a:lnTo>
                      <a:pt x="148" y="137"/>
                    </a:lnTo>
                    <a:lnTo>
                      <a:pt x="145" y="138"/>
                    </a:lnTo>
                    <a:lnTo>
                      <a:pt x="137" y="140"/>
                    </a:lnTo>
                    <a:lnTo>
                      <a:pt x="131" y="141"/>
                    </a:lnTo>
                    <a:lnTo>
                      <a:pt x="123" y="143"/>
                    </a:lnTo>
                    <a:lnTo>
                      <a:pt x="118" y="143"/>
                    </a:lnTo>
                    <a:lnTo>
                      <a:pt x="116" y="143"/>
                    </a:lnTo>
                    <a:lnTo>
                      <a:pt x="113" y="143"/>
                    </a:lnTo>
                    <a:lnTo>
                      <a:pt x="110" y="144"/>
                    </a:lnTo>
                    <a:lnTo>
                      <a:pt x="107" y="144"/>
                    </a:lnTo>
                    <a:lnTo>
                      <a:pt x="96" y="144"/>
                    </a:lnTo>
                    <a:lnTo>
                      <a:pt x="91" y="146"/>
                    </a:lnTo>
                    <a:lnTo>
                      <a:pt x="88" y="146"/>
                    </a:lnTo>
                    <a:lnTo>
                      <a:pt x="86" y="146"/>
                    </a:lnTo>
                    <a:lnTo>
                      <a:pt x="85" y="144"/>
                    </a:lnTo>
                    <a:lnTo>
                      <a:pt x="83" y="144"/>
                    </a:lnTo>
                    <a:lnTo>
                      <a:pt x="82" y="143"/>
                    </a:lnTo>
                    <a:lnTo>
                      <a:pt x="79" y="138"/>
                    </a:lnTo>
                    <a:lnTo>
                      <a:pt x="77" y="137"/>
                    </a:lnTo>
                    <a:lnTo>
                      <a:pt x="77" y="133"/>
                    </a:lnTo>
                    <a:lnTo>
                      <a:pt x="77" y="132"/>
                    </a:lnTo>
                    <a:lnTo>
                      <a:pt x="77" y="127"/>
                    </a:lnTo>
                    <a:lnTo>
                      <a:pt x="75" y="127"/>
                    </a:lnTo>
                    <a:lnTo>
                      <a:pt x="71" y="126"/>
                    </a:lnTo>
                    <a:lnTo>
                      <a:pt x="68" y="126"/>
                    </a:lnTo>
                    <a:lnTo>
                      <a:pt x="61" y="126"/>
                    </a:lnTo>
                    <a:lnTo>
                      <a:pt x="55" y="126"/>
                    </a:lnTo>
                    <a:lnTo>
                      <a:pt x="49" y="126"/>
                    </a:lnTo>
                    <a:lnTo>
                      <a:pt x="45" y="124"/>
                    </a:lnTo>
                    <a:lnTo>
                      <a:pt x="41" y="124"/>
                    </a:lnTo>
                    <a:lnTo>
                      <a:pt x="36" y="121"/>
                    </a:lnTo>
                    <a:lnTo>
                      <a:pt x="34" y="121"/>
                    </a:lnTo>
                    <a:lnTo>
                      <a:pt x="34" y="121"/>
                    </a:lnTo>
                    <a:lnTo>
                      <a:pt x="34" y="119"/>
                    </a:lnTo>
                    <a:lnTo>
                      <a:pt x="33" y="118"/>
                    </a:lnTo>
                    <a:lnTo>
                      <a:pt x="28" y="115"/>
                    </a:lnTo>
                    <a:lnTo>
                      <a:pt x="27" y="111"/>
                    </a:lnTo>
                    <a:lnTo>
                      <a:pt x="27" y="111"/>
                    </a:lnTo>
                    <a:lnTo>
                      <a:pt x="27" y="110"/>
                    </a:lnTo>
                    <a:lnTo>
                      <a:pt x="25" y="107"/>
                    </a:lnTo>
                    <a:lnTo>
                      <a:pt x="25" y="105"/>
                    </a:lnTo>
                    <a:lnTo>
                      <a:pt x="27" y="104"/>
                    </a:lnTo>
                    <a:lnTo>
                      <a:pt x="27" y="104"/>
                    </a:lnTo>
                    <a:lnTo>
                      <a:pt x="34" y="102"/>
                    </a:lnTo>
                    <a:lnTo>
                      <a:pt x="50" y="100"/>
                    </a:lnTo>
                    <a:lnTo>
                      <a:pt x="63" y="99"/>
                    </a:lnTo>
                    <a:lnTo>
                      <a:pt x="69" y="99"/>
                    </a:lnTo>
                    <a:lnTo>
                      <a:pt x="72" y="99"/>
                    </a:lnTo>
                    <a:lnTo>
                      <a:pt x="77" y="100"/>
                    </a:lnTo>
                    <a:lnTo>
                      <a:pt x="83" y="100"/>
                    </a:lnTo>
                    <a:lnTo>
                      <a:pt x="91" y="100"/>
                    </a:lnTo>
                    <a:lnTo>
                      <a:pt x="93" y="100"/>
                    </a:lnTo>
                    <a:lnTo>
                      <a:pt x="97" y="100"/>
                    </a:lnTo>
                    <a:lnTo>
                      <a:pt x="97" y="99"/>
                    </a:lnTo>
                    <a:lnTo>
                      <a:pt x="104" y="100"/>
                    </a:lnTo>
                    <a:lnTo>
                      <a:pt x="105" y="99"/>
                    </a:lnTo>
                    <a:lnTo>
                      <a:pt x="105" y="99"/>
                    </a:lnTo>
                    <a:lnTo>
                      <a:pt x="105" y="97"/>
                    </a:lnTo>
                    <a:lnTo>
                      <a:pt x="99" y="96"/>
                    </a:lnTo>
                    <a:lnTo>
                      <a:pt x="85" y="91"/>
                    </a:lnTo>
                    <a:lnTo>
                      <a:pt x="80" y="89"/>
                    </a:lnTo>
                    <a:lnTo>
                      <a:pt x="75" y="89"/>
                    </a:lnTo>
                    <a:lnTo>
                      <a:pt x="72" y="88"/>
                    </a:lnTo>
                    <a:lnTo>
                      <a:pt x="69" y="89"/>
                    </a:lnTo>
                    <a:lnTo>
                      <a:pt x="68" y="89"/>
                    </a:lnTo>
                    <a:lnTo>
                      <a:pt x="63" y="89"/>
                    </a:lnTo>
                    <a:lnTo>
                      <a:pt x="60" y="91"/>
                    </a:lnTo>
                    <a:lnTo>
                      <a:pt x="53" y="91"/>
                    </a:lnTo>
                    <a:lnTo>
                      <a:pt x="42" y="91"/>
                    </a:lnTo>
                    <a:lnTo>
                      <a:pt x="42" y="91"/>
                    </a:lnTo>
                    <a:lnTo>
                      <a:pt x="39" y="91"/>
                    </a:lnTo>
                    <a:lnTo>
                      <a:pt x="38" y="91"/>
                    </a:lnTo>
                    <a:lnTo>
                      <a:pt x="28" y="91"/>
                    </a:lnTo>
                    <a:lnTo>
                      <a:pt x="20" y="91"/>
                    </a:lnTo>
                    <a:lnTo>
                      <a:pt x="11" y="83"/>
                    </a:lnTo>
                    <a:lnTo>
                      <a:pt x="9" y="81"/>
                    </a:lnTo>
                    <a:lnTo>
                      <a:pt x="9" y="80"/>
                    </a:lnTo>
                    <a:lnTo>
                      <a:pt x="11" y="80"/>
                    </a:lnTo>
                    <a:lnTo>
                      <a:pt x="16" y="77"/>
                    </a:lnTo>
                    <a:lnTo>
                      <a:pt x="17" y="77"/>
                    </a:lnTo>
                    <a:lnTo>
                      <a:pt x="23" y="75"/>
                    </a:lnTo>
                    <a:lnTo>
                      <a:pt x="31" y="74"/>
                    </a:lnTo>
                    <a:lnTo>
                      <a:pt x="36" y="72"/>
                    </a:lnTo>
                    <a:lnTo>
                      <a:pt x="39" y="70"/>
                    </a:lnTo>
                    <a:lnTo>
                      <a:pt x="42" y="70"/>
                    </a:lnTo>
                    <a:lnTo>
                      <a:pt x="44" y="70"/>
                    </a:lnTo>
                    <a:lnTo>
                      <a:pt x="44" y="70"/>
                    </a:lnTo>
                    <a:lnTo>
                      <a:pt x="42" y="69"/>
                    </a:lnTo>
                    <a:lnTo>
                      <a:pt x="42" y="69"/>
                    </a:lnTo>
                    <a:lnTo>
                      <a:pt x="44" y="67"/>
                    </a:lnTo>
                    <a:lnTo>
                      <a:pt x="47" y="67"/>
                    </a:lnTo>
                    <a:lnTo>
                      <a:pt x="50" y="69"/>
                    </a:lnTo>
                    <a:lnTo>
                      <a:pt x="52" y="67"/>
                    </a:lnTo>
                    <a:lnTo>
                      <a:pt x="53" y="67"/>
                    </a:lnTo>
                    <a:lnTo>
                      <a:pt x="52" y="67"/>
                    </a:lnTo>
                    <a:lnTo>
                      <a:pt x="49" y="66"/>
                    </a:lnTo>
                    <a:lnTo>
                      <a:pt x="31" y="69"/>
                    </a:lnTo>
                    <a:lnTo>
                      <a:pt x="23" y="69"/>
                    </a:lnTo>
                    <a:lnTo>
                      <a:pt x="19" y="70"/>
                    </a:lnTo>
                    <a:lnTo>
                      <a:pt x="16" y="70"/>
                    </a:lnTo>
                    <a:lnTo>
                      <a:pt x="11" y="69"/>
                    </a:lnTo>
                    <a:lnTo>
                      <a:pt x="11" y="69"/>
                    </a:lnTo>
                    <a:lnTo>
                      <a:pt x="11" y="69"/>
                    </a:lnTo>
                    <a:lnTo>
                      <a:pt x="12" y="67"/>
                    </a:lnTo>
                    <a:lnTo>
                      <a:pt x="16" y="66"/>
                    </a:lnTo>
                    <a:lnTo>
                      <a:pt x="17" y="63"/>
                    </a:lnTo>
                    <a:lnTo>
                      <a:pt x="16" y="63"/>
                    </a:lnTo>
                    <a:lnTo>
                      <a:pt x="9" y="64"/>
                    </a:lnTo>
                    <a:lnTo>
                      <a:pt x="6" y="63"/>
                    </a:lnTo>
                    <a:lnTo>
                      <a:pt x="1" y="63"/>
                    </a:lnTo>
                    <a:lnTo>
                      <a:pt x="0" y="61"/>
                    </a:lnTo>
                    <a:lnTo>
                      <a:pt x="0" y="59"/>
                    </a:lnTo>
                    <a:lnTo>
                      <a:pt x="0" y="59"/>
                    </a:lnTo>
                    <a:lnTo>
                      <a:pt x="0" y="56"/>
                    </a:lnTo>
                    <a:lnTo>
                      <a:pt x="0" y="55"/>
                    </a:lnTo>
                    <a:lnTo>
                      <a:pt x="0" y="55"/>
                    </a:lnTo>
                    <a:lnTo>
                      <a:pt x="6" y="50"/>
                    </a:lnTo>
                    <a:lnTo>
                      <a:pt x="9" y="48"/>
                    </a:lnTo>
                    <a:lnTo>
                      <a:pt x="11" y="47"/>
                    </a:lnTo>
                    <a:lnTo>
                      <a:pt x="11" y="45"/>
                    </a:lnTo>
                    <a:lnTo>
                      <a:pt x="11" y="45"/>
                    </a:lnTo>
                    <a:lnTo>
                      <a:pt x="8" y="44"/>
                    </a:lnTo>
                    <a:lnTo>
                      <a:pt x="8" y="44"/>
                    </a:lnTo>
                    <a:lnTo>
                      <a:pt x="8" y="42"/>
                    </a:lnTo>
                    <a:lnTo>
                      <a:pt x="8" y="40"/>
                    </a:lnTo>
                    <a:lnTo>
                      <a:pt x="9" y="39"/>
                    </a:lnTo>
                    <a:lnTo>
                      <a:pt x="12" y="36"/>
                    </a:lnTo>
                    <a:lnTo>
                      <a:pt x="20" y="31"/>
                    </a:lnTo>
                    <a:lnTo>
                      <a:pt x="25" y="29"/>
                    </a:lnTo>
                    <a:lnTo>
                      <a:pt x="28" y="28"/>
                    </a:lnTo>
                    <a:lnTo>
                      <a:pt x="34" y="25"/>
                    </a:lnTo>
                    <a:lnTo>
                      <a:pt x="49" y="20"/>
                    </a:lnTo>
                    <a:lnTo>
                      <a:pt x="63" y="17"/>
                    </a:lnTo>
                    <a:close/>
                    <a:moveTo>
                      <a:pt x="197" y="4"/>
                    </a:moveTo>
                    <a:lnTo>
                      <a:pt x="200" y="6"/>
                    </a:lnTo>
                    <a:lnTo>
                      <a:pt x="205" y="9"/>
                    </a:lnTo>
                    <a:lnTo>
                      <a:pt x="206" y="9"/>
                    </a:lnTo>
                    <a:lnTo>
                      <a:pt x="206" y="9"/>
                    </a:lnTo>
                    <a:lnTo>
                      <a:pt x="208" y="11"/>
                    </a:lnTo>
                    <a:lnTo>
                      <a:pt x="208" y="12"/>
                    </a:lnTo>
                    <a:lnTo>
                      <a:pt x="208" y="14"/>
                    </a:lnTo>
                    <a:lnTo>
                      <a:pt x="208" y="17"/>
                    </a:lnTo>
                    <a:lnTo>
                      <a:pt x="208" y="18"/>
                    </a:lnTo>
                    <a:lnTo>
                      <a:pt x="205" y="22"/>
                    </a:lnTo>
                    <a:lnTo>
                      <a:pt x="202" y="25"/>
                    </a:lnTo>
                    <a:lnTo>
                      <a:pt x="202" y="25"/>
                    </a:lnTo>
                    <a:lnTo>
                      <a:pt x="202" y="26"/>
                    </a:lnTo>
                    <a:lnTo>
                      <a:pt x="198" y="28"/>
                    </a:lnTo>
                    <a:lnTo>
                      <a:pt x="198" y="28"/>
                    </a:lnTo>
                    <a:lnTo>
                      <a:pt x="197" y="29"/>
                    </a:lnTo>
                    <a:lnTo>
                      <a:pt x="195" y="28"/>
                    </a:lnTo>
                    <a:lnTo>
                      <a:pt x="194" y="26"/>
                    </a:lnTo>
                    <a:lnTo>
                      <a:pt x="191" y="23"/>
                    </a:lnTo>
                    <a:lnTo>
                      <a:pt x="186" y="22"/>
                    </a:lnTo>
                    <a:lnTo>
                      <a:pt x="186" y="20"/>
                    </a:lnTo>
                    <a:lnTo>
                      <a:pt x="184" y="18"/>
                    </a:lnTo>
                    <a:lnTo>
                      <a:pt x="179" y="15"/>
                    </a:lnTo>
                    <a:lnTo>
                      <a:pt x="176" y="14"/>
                    </a:lnTo>
                    <a:lnTo>
                      <a:pt x="175" y="14"/>
                    </a:lnTo>
                    <a:lnTo>
                      <a:pt x="173" y="12"/>
                    </a:lnTo>
                    <a:lnTo>
                      <a:pt x="175" y="9"/>
                    </a:lnTo>
                    <a:lnTo>
                      <a:pt x="178" y="7"/>
                    </a:lnTo>
                    <a:lnTo>
                      <a:pt x="178" y="7"/>
                    </a:lnTo>
                    <a:lnTo>
                      <a:pt x="183" y="6"/>
                    </a:lnTo>
                    <a:lnTo>
                      <a:pt x="194" y="6"/>
                    </a:lnTo>
                    <a:lnTo>
                      <a:pt x="197" y="4"/>
                    </a:lnTo>
                    <a:close/>
                    <a:moveTo>
                      <a:pt x="555" y="4"/>
                    </a:moveTo>
                    <a:lnTo>
                      <a:pt x="558" y="6"/>
                    </a:lnTo>
                    <a:lnTo>
                      <a:pt x="561" y="7"/>
                    </a:lnTo>
                    <a:lnTo>
                      <a:pt x="564" y="7"/>
                    </a:lnTo>
                    <a:lnTo>
                      <a:pt x="571" y="7"/>
                    </a:lnTo>
                    <a:lnTo>
                      <a:pt x="572" y="9"/>
                    </a:lnTo>
                    <a:lnTo>
                      <a:pt x="588" y="7"/>
                    </a:lnTo>
                    <a:lnTo>
                      <a:pt x="591" y="9"/>
                    </a:lnTo>
                    <a:lnTo>
                      <a:pt x="601" y="12"/>
                    </a:lnTo>
                    <a:lnTo>
                      <a:pt x="604" y="12"/>
                    </a:lnTo>
                    <a:lnTo>
                      <a:pt x="605" y="14"/>
                    </a:lnTo>
                    <a:lnTo>
                      <a:pt x="607" y="15"/>
                    </a:lnTo>
                    <a:lnTo>
                      <a:pt x="607" y="17"/>
                    </a:lnTo>
                    <a:lnTo>
                      <a:pt x="610" y="18"/>
                    </a:lnTo>
                    <a:lnTo>
                      <a:pt x="612" y="20"/>
                    </a:lnTo>
                    <a:lnTo>
                      <a:pt x="612" y="20"/>
                    </a:lnTo>
                    <a:lnTo>
                      <a:pt x="613" y="22"/>
                    </a:lnTo>
                    <a:lnTo>
                      <a:pt x="615" y="23"/>
                    </a:lnTo>
                    <a:lnTo>
                      <a:pt x="616" y="23"/>
                    </a:lnTo>
                    <a:lnTo>
                      <a:pt x="616" y="25"/>
                    </a:lnTo>
                    <a:lnTo>
                      <a:pt x="616" y="26"/>
                    </a:lnTo>
                    <a:lnTo>
                      <a:pt x="618" y="28"/>
                    </a:lnTo>
                    <a:lnTo>
                      <a:pt x="619" y="29"/>
                    </a:lnTo>
                    <a:lnTo>
                      <a:pt x="619" y="29"/>
                    </a:lnTo>
                    <a:lnTo>
                      <a:pt x="618" y="31"/>
                    </a:lnTo>
                    <a:lnTo>
                      <a:pt x="615" y="31"/>
                    </a:lnTo>
                    <a:lnTo>
                      <a:pt x="607" y="31"/>
                    </a:lnTo>
                    <a:lnTo>
                      <a:pt x="594" y="29"/>
                    </a:lnTo>
                    <a:lnTo>
                      <a:pt x="588" y="29"/>
                    </a:lnTo>
                    <a:lnTo>
                      <a:pt x="585" y="31"/>
                    </a:lnTo>
                    <a:lnTo>
                      <a:pt x="575" y="33"/>
                    </a:lnTo>
                    <a:lnTo>
                      <a:pt x="574" y="33"/>
                    </a:lnTo>
                    <a:lnTo>
                      <a:pt x="571" y="33"/>
                    </a:lnTo>
                    <a:lnTo>
                      <a:pt x="566" y="31"/>
                    </a:lnTo>
                    <a:lnTo>
                      <a:pt x="564" y="29"/>
                    </a:lnTo>
                    <a:lnTo>
                      <a:pt x="564" y="29"/>
                    </a:lnTo>
                    <a:lnTo>
                      <a:pt x="563" y="26"/>
                    </a:lnTo>
                    <a:lnTo>
                      <a:pt x="561" y="25"/>
                    </a:lnTo>
                    <a:lnTo>
                      <a:pt x="561" y="22"/>
                    </a:lnTo>
                    <a:lnTo>
                      <a:pt x="561" y="20"/>
                    </a:lnTo>
                    <a:lnTo>
                      <a:pt x="560" y="20"/>
                    </a:lnTo>
                    <a:lnTo>
                      <a:pt x="555" y="18"/>
                    </a:lnTo>
                    <a:lnTo>
                      <a:pt x="553" y="18"/>
                    </a:lnTo>
                    <a:lnTo>
                      <a:pt x="552" y="17"/>
                    </a:lnTo>
                    <a:lnTo>
                      <a:pt x="552" y="15"/>
                    </a:lnTo>
                    <a:lnTo>
                      <a:pt x="552" y="15"/>
                    </a:lnTo>
                    <a:lnTo>
                      <a:pt x="552" y="14"/>
                    </a:lnTo>
                    <a:lnTo>
                      <a:pt x="552" y="14"/>
                    </a:lnTo>
                    <a:lnTo>
                      <a:pt x="553" y="14"/>
                    </a:lnTo>
                    <a:lnTo>
                      <a:pt x="552" y="12"/>
                    </a:lnTo>
                    <a:lnTo>
                      <a:pt x="552" y="11"/>
                    </a:lnTo>
                    <a:lnTo>
                      <a:pt x="550" y="7"/>
                    </a:lnTo>
                    <a:lnTo>
                      <a:pt x="552" y="6"/>
                    </a:lnTo>
                    <a:lnTo>
                      <a:pt x="552" y="6"/>
                    </a:lnTo>
                    <a:lnTo>
                      <a:pt x="552" y="6"/>
                    </a:lnTo>
                    <a:lnTo>
                      <a:pt x="555" y="4"/>
                    </a:lnTo>
                    <a:close/>
                    <a:moveTo>
                      <a:pt x="471" y="3"/>
                    </a:moveTo>
                    <a:lnTo>
                      <a:pt x="478" y="3"/>
                    </a:lnTo>
                    <a:lnTo>
                      <a:pt x="490" y="4"/>
                    </a:lnTo>
                    <a:lnTo>
                      <a:pt x="490" y="4"/>
                    </a:lnTo>
                    <a:lnTo>
                      <a:pt x="492" y="6"/>
                    </a:lnTo>
                    <a:lnTo>
                      <a:pt x="492" y="6"/>
                    </a:lnTo>
                    <a:lnTo>
                      <a:pt x="492" y="7"/>
                    </a:lnTo>
                    <a:lnTo>
                      <a:pt x="489" y="9"/>
                    </a:lnTo>
                    <a:lnTo>
                      <a:pt x="484" y="12"/>
                    </a:lnTo>
                    <a:lnTo>
                      <a:pt x="481" y="14"/>
                    </a:lnTo>
                    <a:lnTo>
                      <a:pt x="476" y="18"/>
                    </a:lnTo>
                    <a:lnTo>
                      <a:pt x="476" y="18"/>
                    </a:lnTo>
                    <a:lnTo>
                      <a:pt x="470" y="28"/>
                    </a:lnTo>
                    <a:lnTo>
                      <a:pt x="468" y="29"/>
                    </a:lnTo>
                    <a:lnTo>
                      <a:pt x="468" y="29"/>
                    </a:lnTo>
                    <a:lnTo>
                      <a:pt x="466" y="33"/>
                    </a:lnTo>
                    <a:lnTo>
                      <a:pt x="466" y="34"/>
                    </a:lnTo>
                    <a:lnTo>
                      <a:pt x="468" y="36"/>
                    </a:lnTo>
                    <a:lnTo>
                      <a:pt x="471" y="39"/>
                    </a:lnTo>
                    <a:lnTo>
                      <a:pt x="471" y="40"/>
                    </a:lnTo>
                    <a:lnTo>
                      <a:pt x="471" y="42"/>
                    </a:lnTo>
                    <a:lnTo>
                      <a:pt x="471" y="47"/>
                    </a:lnTo>
                    <a:lnTo>
                      <a:pt x="471" y="48"/>
                    </a:lnTo>
                    <a:lnTo>
                      <a:pt x="471" y="50"/>
                    </a:lnTo>
                    <a:lnTo>
                      <a:pt x="473" y="53"/>
                    </a:lnTo>
                    <a:lnTo>
                      <a:pt x="473" y="56"/>
                    </a:lnTo>
                    <a:lnTo>
                      <a:pt x="476" y="59"/>
                    </a:lnTo>
                    <a:lnTo>
                      <a:pt x="481" y="64"/>
                    </a:lnTo>
                    <a:lnTo>
                      <a:pt x="484" y="66"/>
                    </a:lnTo>
                    <a:lnTo>
                      <a:pt x="487" y="67"/>
                    </a:lnTo>
                    <a:lnTo>
                      <a:pt x="490" y="70"/>
                    </a:lnTo>
                    <a:lnTo>
                      <a:pt x="490" y="70"/>
                    </a:lnTo>
                    <a:lnTo>
                      <a:pt x="489" y="72"/>
                    </a:lnTo>
                    <a:lnTo>
                      <a:pt x="485" y="75"/>
                    </a:lnTo>
                    <a:lnTo>
                      <a:pt x="481" y="75"/>
                    </a:lnTo>
                    <a:lnTo>
                      <a:pt x="478" y="77"/>
                    </a:lnTo>
                    <a:lnTo>
                      <a:pt x="474" y="78"/>
                    </a:lnTo>
                    <a:lnTo>
                      <a:pt x="470" y="80"/>
                    </a:lnTo>
                    <a:lnTo>
                      <a:pt x="468" y="80"/>
                    </a:lnTo>
                    <a:lnTo>
                      <a:pt x="468" y="81"/>
                    </a:lnTo>
                    <a:lnTo>
                      <a:pt x="471" y="80"/>
                    </a:lnTo>
                    <a:lnTo>
                      <a:pt x="474" y="80"/>
                    </a:lnTo>
                    <a:lnTo>
                      <a:pt x="479" y="77"/>
                    </a:lnTo>
                    <a:lnTo>
                      <a:pt x="482" y="77"/>
                    </a:lnTo>
                    <a:lnTo>
                      <a:pt x="490" y="77"/>
                    </a:lnTo>
                    <a:lnTo>
                      <a:pt x="492" y="77"/>
                    </a:lnTo>
                    <a:lnTo>
                      <a:pt x="490" y="78"/>
                    </a:lnTo>
                    <a:lnTo>
                      <a:pt x="490" y="78"/>
                    </a:lnTo>
                    <a:lnTo>
                      <a:pt x="490" y="78"/>
                    </a:lnTo>
                    <a:lnTo>
                      <a:pt x="492" y="80"/>
                    </a:lnTo>
                    <a:lnTo>
                      <a:pt x="493" y="80"/>
                    </a:lnTo>
                    <a:lnTo>
                      <a:pt x="493" y="80"/>
                    </a:lnTo>
                    <a:lnTo>
                      <a:pt x="493" y="78"/>
                    </a:lnTo>
                    <a:lnTo>
                      <a:pt x="495" y="70"/>
                    </a:lnTo>
                    <a:lnTo>
                      <a:pt x="496" y="69"/>
                    </a:lnTo>
                    <a:lnTo>
                      <a:pt x="496" y="67"/>
                    </a:lnTo>
                    <a:lnTo>
                      <a:pt x="496" y="64"/>
                    </a:lnTo>
                    <a:lnTo>
                      <a:pt x="495" y="64"/>
                    </a:lnTo>
                    <a:lnTo>
                      <a:pt x="493" y="63"/>
                    </a:lnTo>
                    <a:lnTo>
                      <a:pt x="490" y="63"/>
                    </a:lnTo>
                    <a:lnTo>
                      <a:pt x="489" y="63"/>
                    </a:lnTo>
                    <a:lnTo>
                      <a:pt x="487" y="63"/>
                    </a:lnTo>
                    <a:lnTo>
                      <a:pt x="485" y="63"/>
                    </a:lnTo>
                    <a:lnTo>
                      <a:pt x="485" y="61"/>
                    </a:lnTo>
                    <a:lnTo>
                      <a:pt x="484" y="59"/>
                    </a:lnTo>
                    <a:lnTo>
                      <a:pt x="482" y="58"/>
                    </a:lnTo>
                    <a:lnTo>
                      <a:pt x="479" y="55"/>
                    </a:lnTo>
                    <a:lnTo>
                      <a:pt x="478" y="55"/>
                    </a:lnTo>
                    <a:lnTo>
                      <a:pt x="479" y="53"/>
                    </a:lnTo>
                    <a:lnTo>
                      <a:pt x="481" y="52"/>
                    </a:lnTo>
                    <a:lnTo>
                      <a:pt x="484" y="52"/>
                    </a:lnTo>
                    <a:lnTo>
                      <a:pt x="485" y="48"/>
                    </a:lnTo>
                    <a:lnTo>
                      <a:pt x="487" y="47"/>
                    </a:lnTo>
                    <a:lnTo>
                      <a:pt x="490" y="48"/>
                    </a:lnTo>
                    <a:lnTo>
                      <a:pt x="496" y="50"/>
                    </a:lnTo>
                    <a:lnTo>
                      <a:pt x="500" y="53"/>
                    </a:lnTo>
                    <a:lnTo>
                      <a:pt x="501" y="53"/>
                    </a:lnTo>
                    <a:lnTo>
                      <a:pt x="501" y="52"/>
                    </a:lnTo>
                    <a:lnTo>
                      <a:pt x="501" y="52"/>
                    </a:lnTo>
                    <a:lnTo>
                      <a:pt x="496" y="48"/>
                    </a:lnTo>
                    <a:lnTo>
                      <a:pt x="495" y="47"/>
                    </a:lnTo>
                    <a:lnTo>
                      <a:pt x="493" y="45"/>
                    </a:lnTo>
                    <a:lnTo>
                      <a:pt x="493" y="45"/>
                    </a:lnTo>
                    <a:lnTo>
                      <a:pt x="496" y="44"/>
                    </a:lnTo>
                    <a:lnTo>
                      <a:pt x="496" y="44"/>
                    </a:lnTo>
                    <a:lnTo>
                      <a:pt x="493" y="42"/>
                    </a:lnTo>
                    <a:lnTo>
                      <a:pt x="492" y="42"/>
                    </a:lnTo>
                    <a:lnTo>
                      <a:pt x="490" y="44"/>
                    </a:lnTo>
                    <a:lnTo>
                      <a:pt x="489" y="44"/>
                    </a:lnTo>
                    <a:lnTo>
                      <a:pt x="485" y="42"/>
                    </a:lnTo>
                    <a:lnTo>
                      <a:pt x="485" y="42"/>
                    </a:lnTo>
                    <a:lnTo>
                      <a:pt x="484" y="40"/>
                    </a:lnTo>
                    <a:lnTo>
                      <a:pt x="482" y="39"/>
                    </a:lnTo>
                    <a:lnTo>
                      <a:pt x="482" y="37"/>
                    </a:lnTo>
                    <a:lnTo>
                      <a:pt x="482" y="36"/>
                    </a:lnTo>
                    <a:lnTo>
                      <a:pt x="482" y="34"/>
                    </a:lnTo>
                    <a:lnTo>
                      <a:pt x="482" y="33"/>
                    </a:lnTo>
                    <a:lnTo>
                      <a:pt x="482" y="31"/>
                    </a:lnTo>
                    <a:lnTo>
                      <a:pt x="482" y="31"/>
                    </a:lnTo>
                    <a:lnTo>
                      <a:pt x="484" y="28"/>
                    </a:lnTo>
                    <a:lnTo>
                      <a:pt x="485" y="28"/>
                    </a:lnTo>
                    <a:lnTo>
                      <a:pt x="487" y="28"/>
                    </a:lnTo>
                    <a:lnTo>
                      <a:pt x="492" y="28"/>
                    </a:lnTo>
                    <a:lnTo>
                      <a:pt x="501" y="33"/>
                    </a:lnTo>
                    <a:lnTo>
                      <a:pt x="501" y="31"/>
                    </a:lnTo>
                    <a:lnTo>
                      <a:pt x="490" y="26"/>
                    </a:lnTo>
                    <a:lnTo>
                      <a:pt x="485" y="25"/>
                    </a:lnTo>
                    <a:lnTo>
                      <a:pt x="484" y="23"/>
                    </a:lnTo>
                    <a:lnTo>
                      <a:pt x="490" y="17"/>
                    </a:lnTo>
                    <a:lnTo>
                      <a:pt x="496" y="15"/>
                    </a:lnTo>
                    <a:lnTo>
                      <a:pt x="500" y="14"/>
                    </a:lnTo>
                    <a:lnTo>
                      <a:pt x="504" y="14"/>
                    </a:lnTo>
                    <a:lnTo>
                      <a:pt x="509" y="15"/>
                    </a:lnTo>
                    <a:lnTo>
                      <a:pt x="509" y="15"/>
                    </a:lnTo>
                    <a:lnTo>
                      <a:pt x="506" y="12"/>
                    </a:lnTo>
                    <a:lnTo>
                      <a:pt x="507" y="12"/>
                    </a:lnTo>
                    <a:lnTo>
                      <a:pt x="509" y="11"/>
                    </a:lnTo>
                    <a:lnTo>
                      <a:pt x="514" y="9"/>
                    </a:lnTo>
                    <a:lnTo>
                      <a:pt x="520" y="7"/>
                    </a:lnTo>
                    <a:lnTo>
                      <a:pt x="520" y="7"/>
                    </a:lnTo>
                    <a:lnTo>
                      <a:pt x="522" y="6"/>
                    </a:lnTo>
                    <a:lnTo>
                      <a:pt x="525" y="6"/>
                    </a:lnTo>
                    <a:lnTo>
                      <a:pt x="531" y="6"/>
                    </a:lnTo>
                    <a:lnTo>
                      <a:pt x="536" y="6"/>
                    </a:lnTo>
                    <a:lnTo>
                      <a:pt x="541" y="7"/>
                    </a:lnTo>
                    <a:lnTo>
                      <a:pt x="542" y="9"/>
                    </a:lnTo>
                    <a:lnTo>
                      <a:pt x="544" y="11"/>
                    </a:lnTo>
                    <a:lnTo>
                      <a:pt x="545" y="14"/>
                    </a:lnTo>
                    <a:lnTo>
                      <a:pt x="547" y="18"/>
                    </a:lnTo>
                    <a:lnTo>
                      <a:pt x="548" y="20"/>
                    </a:lnTo>
                    <a:lnTo>
                      <a:pt x="552" y="20"/>
                    </a:lnTo>
                    <a:lnTo>
                      <a:pt x="553" y="22"/>
                    </a:lnTo>
                    <a:lnTo>
                      <a:pt x="555" y="23"/>
                    </a:lnTo>
                    <a:lnTo>
                      <a:pt x="555" y="25"/>
                    </a:lnTo>
                    <a:lnTo>
                      <a:pt x="555" y="26"/>
                    </a:lnTo>
                    <a:lnTo>
                      <a:pt x="555" y="28"/>
                    </a:lnTo>
                    <a:lnTo>
                      <a:pt x="556" y="31"/>
                    </a:lnTo>
                    <a:lnTo>
                      <a:pt x="556" y="31"/>
                    </a:lnTo>
                    <a:lnTo>
                      <a:pt x="560" y="33"/>
                    </a:lnTo>
                    <a:lnTo>
                      <a:pt x="560" y="34"/>
                    </a:lnTo>
                    <a:lnTo>
                      <a:pt x="558" y="34"/>
                    </a:lnTo>
                    <a:lnTo>
                      <a:pt x="556" y="36"/>
                    </a:lnTo>
                    <a:lnTo>
                      <a:pt x="553" y="39"/>
                    </a:lnTo>
                    <a:lnTo>
                      <a:pt x="548" y="42"/>
                    </a:lnTo>
                    <a:lnTo>
                      <a:pt x="545" y="45"/>
                    </a:lnTo>
                    <a:lnTo>
                      <a:pt x="545" y="47"/>
                    </a:lnTo>
                    <a:lnTo>
                      <a:pt x="552" y="42"/>
                    </a:lnTo>
                    <a:lnTo>
                      <a:pt x="555" y="42"/>
                    </a:lnTo>
                    <a:lnTo>
                      <a:pt x="555" y="42"/>
                    </a:lnTo>
                    <a:lnTo>
                      <a:pt x="553" y="45"/>
                    </a:lnTo>
                    <a:lnTo>
                      <a:pt x="552" y="47"/>
                    </a:lnTo>
                    <a:lnTo>
                      <a:pt x="550" y="48"/>
                    </a:lnTo>
                    <a:lnTo>
                      <a:pt x="550" y="48"/>
                    </a:lnTo>
                    <a:lnTo>
                      <a:pt x="553" y="52"/>
                    </a:lnTo>
                    <a:lnTo>
                      <a:pt x="553" y="52"/>
                    </a:lnTo>
                    <a:lnTo>
                      <a:pt x="552" y="52"/>
                    </a:lnTo>
                    <a:lnTo>
                      <a:pt x="550" y="52"/>
                    </a:lnTo>
                    <a:lnTo>
                      <a:pt x="550" y="52"/>
                    </a:lnTo>
                    <a:lnTo>
                      <a:pt x="550" y="53"/>
                    </a:lnTo>
                    <a:lnTo>
                      <a:pt x="550" y="53"/>
                    </a:lnTo>
                    <a:lnTo>
                      <a:pt x="550" y="55"/>
                    </a:lnTo>
                    <a:lnTo>
                      <a:pt x="550" y="55"/>
                    </a:lnTo>
                    <a:lnTo>
                      <a:pt x="550" y="56"/>
                    </a:lnTo>
                    <a:lnTo>
                      <a:pt x="550" y="56"/>
                    </a:lnTo>
                    <a:lnTo>
                      <a:pt x="552" y="56"/>
                    </a:lnTo>
                    <a:lnTo>
                      <a:pt x="552" y="56"/>
                    </a:lnTo>
                    <a:lnTo>
                      <a:pt x="553" y="55"/>
                    </a:lnTo>
                    <a:lnTo>
                      <a:pt x="558" y="50"/>
                    </a:lnTo>
                    <a:lnTo>
                      <a:pt x="561" y="48"/>
                    </a:lnTo>
                    <a:lnTo>
                      <a:pt x="561" y="48"/>
                    </a:lnTo>
                    <a:lnTo>
                      <a:pt x="564" y="48"/>
                    </a:lnTo>
                    <a:lnTo>
                      <a:pt x="564" y="48"/>
                    </a:lnTo>
                    <a:lnTo>
                      <a:pt x="563" y="45"/>
                    </a:lnTo>
                    <a:lnTo>
                      <a:pt x="561" y="45"/>
                    </a:lnTo>
                    <a:lnTo>
                      <a:pt x="563" y="44"/>
                    </a:lnTo>
                    <a:lnTo>
                      <a:pt x="563" y="44"/>
                    </a:lnTo>
                    <a:lnTo>
                      <a:pt x="564" y="42"/>
                    </a:lnTo>
                    <a:lnTo>
                      <a:pt x="566" y="42"/>
                    </a:lnTo>
                    <a:lnTo>
                      <a:pt x="566" y="42"/>
                    </a:lnTo>
                    <a:lnTo>
                      <a:pt x="567" y="44"/>
                    </a:lnTo>
                    <a:lnTo>
                      <a:pt x="569" y="45"/>
                    </a:lnTo>
                    <a:lnTo>
                      <a:pt x="569" y="45"/>
                    </a:lnTo>
                    <a:lnTo>
                      <a:pt x="572" y="45"/>
                    </a:lnTo>
                    <a:lnTo>
                      <a:pt x="574" y="44"/>
                    </a:lnTo>
                    <a:lnTo>
                      <a:pt x="575" y="44"/>
                    </a:lnTo>
                    <a:lnTo>
                      <a:pt x="578" y="47"/>
                    </a:lnTo>
                    <a:lnTo>
                      <a:pt x="577" y="48"/>
                    </a:lnTo>
                    <a:lnTo>
                      <a:pt x="577" y="52"/>
                    </a:lnTo>
                    <a:lnTo>
                      <a:pt x="577" y="53"/>
                    </a:lnTo>
                    <a:lnTo>
                      <a:pt x="582" y="56"/>
                    </a:lnTo>
                    <a:lnTo>
                      <a:pt x="583" y="56"/>
                    </a:lnTo>
                    <a:lnTo>
                      <a:pt x="583" y="56"/>
                    </a:lnTo>
                    <a:lnTo>
                      <a:pt x="583" y="56"/>
                    </a:lnTo>
                    <a:lnTo>
                      <a:pt x="583" y="56"/>
                    </a:lnTo>
                    <a:lnTo>
                      <a:pt x="582" y="55"/>
                    </a:lnTo>
                    <a:lnTo>
                      <a:pt x="580" y="53"/>
                    </a:lnTo>
                    <a:lnTo>
                      <a:pt x="580" y="52"/>
                    </a:lnTo>
                    <a:lnTo>
                      <a:pt x="580" y="47"/>
                    </a:lnTo>
                    <a:lnTo>
                      <a:pt x="582" y="44"/>
                    </a:lnTo>
                    <a:lnTo>
                      <a:pt x="583" y="45"/>
                    </a:lnTo>
                    <a:lnTo>
                      <a:pt x="586" y="47"/>
                    </a:lnTo>
                    <a:lnTo>
                      <a:pt x="588" y="47"/>
                    </a:lnTo>
                    <a:lnTo>
                      <a:pt x="591" y="47"/>
                    </a:lnTo>
                    <a:lnTo>
                      <a:pt x="596" y="48"/>
                    </a:lnTo>
                    <a:lnTo>
                      <a:pt x="599" y="48"/>
                    </a:lnTo>
                    <a:lnTo>
                      <a:pt x="599" y="48"/>
                    </a:lnTo>
                    <a:lnTo>
                      <a:pt x="597" y="47"/>
                    </a:lnTo>
                    <a:lnTo>
                      <a:pt x="593" y="45"/>
                    </a:lnTo>
                    <a:lnTo>
                      <a:pt x="588" y="44"/>
                    </a:lnTo>
                    <a:lnTo>
                      <a:pt x="586" y="42"/>
                    </a:lnTo>
                    <a:lnTo>
                      <a:pt x="585" y="40"/>
                    </a:lnTo>
                    <a:lnTo>
                      <a:pt x="585" y="40"/>
                    </a:lnTo>
                    <a:lnTo>
                      <a:pt x="586" y="39"/>
                    </a:lnTo>
                    <a:lnTo>
                      <a:pt x="586" y="39"/>
                    </a:lnTo>
                    <a:lnTo>
                      <a:pt x="588" y="37"/>
                    </a:lnTo>
                    <a:lnTo>
                      <a:pt x="593" y="36"/>
                    </a:lnTo>
                    <a:lnTo>
                      <a:pt x="596" y="34"/>
                    </a:lnTo>
                    <a:lnTo>
                      <a:pt x="599" y="34"/>
                    </a:lnTo>
                    <a:lnTo>
                      <a:pt x="604" y="34"/>
                    </a:lnTo>
                    <a:lnTo>
                      <a:pt x="608" y="34"/>
                    </a:lnTo>
                    <a:lnTo>
                      <a:pt x="612" y="34"/>
                    </a:lnTo>
                    <a:lnTo>
                      <a:pt x="615" y="36"/>
                    </a:lnTo>
                    <a:lnTo>
                      <a:pt x="618" y="39"/>
                    </a:lnTo>
                    <a:lnTo>
                      <a:pt x="619" y="39"/>
                    </a:lnTo>
                    <a:lnTo>
                      <a:pt x="621" y="39"/>
                    </a:lnTo>
                    <a:lnTo>
                      <a:pt x="624" y="37"/>
                    </a:lnTo>
                    <a:lnTo>
                      <a:pt x="626" y="39"/>
                    </a:lnTo>
                    <a:lnTo>
                      <a:pt x="632" y="40"/>
                    </a:lnTo>
                    <a:lnTo>
                      <a:pt x="634" y="42"/>
                    </a:lnTo>
                    <a:lnTo>
                      <a:pt x="634" y="44"/>
                    </a:lnTo>
                    <a:lnTo>
                      <a:pt x="635" y="45"/>
                    </a:lnTo>
                    <a:lnTo>
                      <a:pt x="635" y="47"/>
                    </a:lnTo>
                    <a:lnTo>
                      <a:pt x="635" y="48"/>
                    </a:lnTo>
                    <a:lnTo>
                      <a:pt x="630" y="53"/>
                    </a:lnTo>
                    <a:lnTo>
                      <a:pt x="627" y="53"/>
                    </a:lnTo>
                    <a:lnTo>
                      <a:pt x="626" y="56"/>
                    </a:lnTo>
                    <a:lnTo>
                      <a:pt x="624" y="59"/>
                    </a:lnTo>
                    <a:lnTo>
                      <a:pt x="623" y="61"/>
                    </a:lnTo>
                    <a:lnTo>
                      <a:pt x="623" y="61"/>
                    </a:lnTo>
                    <a:lnTo>
                      <a:pt x="623" y="61"/>
                    </a:lnTo>
                    <a:lnTo>
                      <a:pt x="624" y="61"/>
                    </a:lnTo>
                    <a:lnTo>
                      <a:pt x="626" y="58"/>
                    </a:lnTo>
                    <a:lnTo>
                      <a:pt x="627" y="56"/>
                    </a:lnTo>
                    <a:lnTo>
                      <a:pt x="629" y="55"/>
                    </a:lnTo>
                    <a:lnTo>
                      <a:pt x="634" y="52"/>
                    </a:lnTo>
                    <a:lnTo>
                      <a:pt x="637" y="52"/>
                    </a:lnTo>
                    <a:lnTo>
                      <a:pt x="640" y="52"/>
                    </a:lnTo>
                    <a:lnTo>
                      <a:pt x="643" y="52"/>
                    </a:lnTo>
                    <a:lnTo>
                      <a:pt x="645" y="52"/>
                    </a:lnTo>
                    <a:lnTo>
                      <a:pt x="646" y="53"/>
                    </a:lnTo>
                    <a:lnTo>
                      <a:pt x="646" y="53"/>
                    </a:lnTo>
                    <a:lnTo>
                      <a:pt x="646" y="55"/>
                    </a:lnTo>
                    <a:lnTo>
                      <a:pt x="646" y="55"/>
                    </a:lnTo>
                    <a:lnTo>
                      <a:pt x="646" y="56"/>
                    </a:lnTo>
                    <a:lnTo>
                      <a:pt x="645" y="58"/>
                    </a:lnTo>
                    <a:lnTo>
                      <a:pt x="642" y="59"/>
                    </a:lnTo>
                    <a:lnTo>
                      <a:pt x="638" y="61"/>
                    </a:lnTo>
                    <a:lnTo>
                      <a:pt x="637" y="61"/>
                    </a:lnTo>
                    <a:lnTo>
                      <a:pt x="632" y="61"/>
                    </a:lnTo>
                    <a:lnTo>
                      <a:pt x="632" y="63"/>
                    </a:lnTo>
                    <a:lnTo>
                      <a:pt x="637" y="63"/>
                    </a:lnTo>
                    <a:lnTo>
                      <a:pt x="640" y="63"/>
                    </a:lnTo>
                    <a:lnTo>
                      <a:pt x="640" y="63"/>
                    </a:lnTo>
                    <a:lnTo>
                      <a:pt x="638" y="66"/>
                    </a:lnTo>
                    <a:lnTo>
                      <a:pt x="637" y="67"/>
                    </a:lnTo>
                    <a:lnTo>
                      <a:pt x="638" y="69"/>
                    </a:lnTo>
                    <a:lnTo>
                      <a:pt x="638" y="70"/>
                    </a:lnTo>
                    <a:lnTo>
                      <a:pt x="637" y="72"/>
                    </a:lnTo>
                    <a:lnTo>
                      <a:pt x="635" y="75"/>
                    </a:lnTo>
                    <a:lnTo>
                      <a:pt x="635" y="75"/>
                    </a:lnTo>
                    <a:lnTo>
                      <a:pt x="638" y="72"/>
                    </a:lnTo>
                    <a:lnTo>
                      <a:pt x="640" y="67"/>
                    </a:lnTo>
                    <a:lnTo>
                      <a:pt x="642" y="66"/>
                    </a:lnTo>
                    <a:lnTo>
                      <a:pt x="643" y="63"/>
                    </a:lnTo>
                    <a:lnTo>
                      <a:pt x="645" y="63"/>
                    </a:lnTo>
                    <a:lnTo>
                      <a:pt x="648" y="63"/>
                    </a:lnTo>
                    <a:lnTo>
                      <a:pt x="649" y="61"/>
                    </a:lnTo>
                    <a:lnTo>
                      <a:pt x="653" y="59"/>
                    </a:lnTo>
                    <a:lnTo>
                      <a:pt x="653" y="59"/>
                    </a:lnTo>
                    <a:lnTo>
                      <a:pt x="654" y="61"/>
                    </a:lnTo>
                    <a:lnTo>
                      <a:pt x="654" y="61"/>
                    </a:lnTo>
                    <a:lnTo>
                      <a:pt x="653" y="64"/>
                    </a:lnTo>
                    <a:lnTo>
                      <a:pt x="648" y="70"/>
                    </a:lnTo>
                    <a:lnTo>
                      <a:pt x="649" y="69"/>
                    </a:lnTo>
                    <a:lnTo>
                      <a:pt x="651" y="67"/>
                    </a:lnTo>
                    <a:lnTo>
                      <a:pt x="653" y="67"/>
                    </a:lnTo>
                    <a:lnTo>
                      <a:pt x="654" y="64"/>
                    </a:lnTo>
                    <a:lnTo>
                      <a:pt x="656" y="67"/>
                    </a:lnTo>
                    <a:lnTo>
                      <a:pt x="657" y="67"/>
                    </a:lnTo>
                    <a:lnTo>
                      <a:pt x="659" y="70"/>
                    </a:lnTo>
                    <a:lnTo>
                      <a:pt x="660" y="72"/>
                    </a:lnTo>
                    <a:lnTo>
                      <a:pt x="662" y="74"/>
                    </a:lnTo>
                    <a:lnTo>
                      <a:pt x="662" y="72"/>
                    </a:lnTo>
                    <a:lnTo>
                      <a:pt x="660" y="67"/>
                    </a:lnTo>
                    <a:lnTo>
                      <a:pt x="660" y="66"/>
                    </a:lnTo>
                    <a:lnTo>
                      <a:pt x="662" y="66"/>
                    </a:lnTo>
                    <a:lnTo>
                      <a:pt x="665" y="63"/>
                    </a:lnTo>
                    <a:lnTo>
                      <a:pt x="668" y="64"/>
                    </a:lnTo>
                    <a:lnTo>
                      <a:pt x="670" y="64"/>
                    </a:lnTo>
                    <a:lnTo>
                      <a:pt x="671" y="64"/>
                    </a:lnTo>
                    <a:lnTo>
                      <a:pt x="673" y="64"/>
                    </a:lnTo>
                    <a:lnTo>
                      <a:pt x="678" y="64"/>
                    </a:lnTo>
                    <a:lnTo>
                      <a:pt x="681" y="66"/>
                    </a:lnTo>
                    <a:lnTo>
                      <a:pt x="684" y="67"/>
                    </a:lnTo>
                    <a:lnTo>
                      <a:pt x="687" y="69"/>
                    </a:lnTo>
                    <a:lnTo>
                      <a:pt x="689" y="70"/>
                    </a:lnTo>
                    <a:lnTo>
                      <a:pt x="690" y="70"/>
                    </a:lnTo>
                    <a:lnTo>
                      <a:pt x="690" y="72"/>
                    </a:lnTo>
                    <a:lnTo>
                      <a:pt x="690" y="74"/>
                    </a:lnTo>
                    <a:lnTo>
                      <a:pt x="690" y="74"/>
                    </a:lnTo>
                    <a:lnTo>
                      <a:pt x="687" y="77"/>
                    </a:lnTo>
                    <a:lnTo>
                      <a:pt x="686" y="78"/>
                    </a:lnTo>
                    <a:lnTo>
                      <a:pt x="684" y="78"/>
                    </a:lnTo>
                    <a:lnTo>
                      <a:pt x="681" y="78"/>
                    </a:lnTo>
                    <a:lnTo>
                      <a:pt x="679" y="78"/>
                    </a:lnTo>
                    <a:lnTo>
                      <a:pt x="679" y="78"/>
                    </a:lnTo>
                    <a:lnTo>
                      <a:pt x="675" y="81"/>
                    </a:lnTo>
                    <a:lnTo>
                      <a:pt x="673" y="83"/>
                    </a:lnTo>
                    <a:lnTo>
                      <a:pt x="670" y="85"/>
                    </a:lnTo>
                    <a:lnTo>
                      <a:pt x="670" y="85"/>
                    </a:lnTo>
                    <a:lnTo>
                      <a:pt x="675" y="85"/>
                    </a:lnTo>
                    <a:lnTo>
                      <a:pt x="676" y="85"/>
                    </a:lnTo>
                    <a:lnTo>
                      <a:pt x="676" y="81"/>
                    </a:lnTo>
                    <a:lnTo>
                      <a:pt x="679" y="80"/>
                    </a:lnTo>
                    <a:lnTo>
                      <a:pt x="683" y="80"/>
                    </a:lnTo>
                    <a:lnTo>
                      <a:pt x="687" y="81"/>
                    </a:lnTo>
                    <a:lnTo>
                      <a:pt x="690" y="81"/>
                    </a:lnTo>
                    <a:lnTo>
                      <a:pt x="692" y="80"/>
                    </a:lnTo>
                    <a:lnTo>
                      <a:pt x="695" y="78"/>
                    </a:lnTo>
                    <a:lnTo>
                      <a:pt x="695" y="78"/>
                    </a:lnTo>
                    <a:lnTo>
                      <a:pt x="697" y="78"/>
                    </a:lnTo>
                    <a:lnTo>
                      <a:pt x="698" y="80"/>
                    </a:lnTo>
                    <a:lnTo>
                      <a:pt x="698" y="80"/>
                    </a:lnTo>
                    <a:lnTo>
                      <a:pt x="698" y="83"/>
                    </a:lnTo>
                    <a:lnTo>
                      <a:pt x="698" y="85"/>
                    </a:lnTo>
                    <a:lnTo>
                      <a:pt x="697" y="86"/>
                    </a:lnTo>
                    <a:lnTo>
                      <a:pt x="694" y="89"/>
                    </a:lnTo>
                    <a:lnTo>
                      <a:pt x="690" y="91"/>
                    </a:lnTo>
                    <a:lnTo>
                      <a:pt x="687" y="91"/>
                    </a:lnTo>
                    <a:lnTo>
                      <a:pt x="686" y="92"/>
                    </a:lnTo>
                    <a:lnTo>
                      <a:pt x="684" y="92"/>
                    </a:lnTo>
                    <a:lnTo>
                      <a:pt x="683" y="94"/>
                    </a:lnTo>
                    <a:lnTo>
                      <a:pt x="683" y="94"/>
                    </a:lnTo>
                    <a:lnTo>
                      <a:pt x="681" y="96"/>
                    </a:lnTo>
                    <a:lnTo>
                      <a:pt x="683" y="97"/>
                    </a:lnTo>
                    <a:lnTo>
                      <a:pt x="683" y="96"/>
                    </a:lnTo>
                    <a:lnTo>
                      <a:pt x="684" y="96"/>
                    </a:lnTo>
                    <a:lnTo>
                      <a:pt x="686" y="94"/>
                    </a:lnTo>
                    <a:lnTo>
                      <a:pt x="687" y="92"/>
                    </a:lnTo>
                    <a:lnTo>
                      <a:pt x="687" y="92"/>
                    </a:lnTo>
                    <a:lnTo>
                      <a:pt x="687" y="92"/>
                    </a:lnTo>
                    <a:lnTo>
                      <a:pt x="689" y="92"/>
                    </a:lnTo>
                    <a:lnTo>
                      <a:pt x="689" y="94"/>
                    </a:lnTo>
                    <a:lnTo>
                      <a:pt x="689" y="96"/>
                    </a:lnTo>
                    <a:lnTo>
                      <a:pt x="687" y="104"/>
                    </a:lnTo>
                    <a:lnTo>
                      <a:pt x="687" y="104"/>
                    </a:lnTo>
                    <a:lnTo>
                      <a:pt x="689" y="102"/>
                    </a:lnTo>
                    <a:lnTo>
                      <a:pt x="692" y="92"/>
                    </a:lnTo>
                    <a:lnTo>
                      <a:pt x="694" y="91"/>
                    </a:lnTo>
                    <a:lnTo>
                      <a:pt x="695" y="89"/>
                    </a:lnTo>
                    <a:lnTo>
                      <a:pt x="700" y="88"/>
                    </a:lnTo>
                    <a:lnTo>
                      <a:pt x="703" y="86"/>
                    </a:lnTo>
                    <a:lnTo>
                      <a:pt x="706" y="85"/>
                    </a:lnTo>
                    <a:lnTo>
                      <a:pt x="709" y="85"/>
                    </a:lnTo>
                    <a:lnTo>
                      <a:pt x="711" y="85"/>
                    </a:lnTo>
                    <a:lnTo>
                      <a:pt x="712" y="86"/>
                    </a:lnTo>
                    <a:lnTo>
                      <a:pt x="714" y="86"/>
                    </a:lnTo>
                    <a:lnTo>
                      <a:pt x="717" y="86"/>
                    </a:lnTo>
                    <a:lnTo>
                      <a:pt x="719" y="86"/>
                    </a:lnTo>
                    <a:lnTo>
                      <a:pt x="720" y="86"/>
                    </a:lnTo>
                    <a:lnTo>
                      <a:pt x="722" y="88"/>
                    </a:lnTo>
                    <a:lnTo>
                      <a:pt x="724" y="89"/>
                    </a:lnTo>
                    <a:lnTo>
                      <a:pt x="730" y="91"/>
                    </a:lnTo>
                    <a:lnTo>
                      <a:pt x="730" y="91"/>
                    </a:lnTo>
                    <a:lnTo>
                      <a:pt x="731" y="92"/>
                    </a:lnTo>
                    <a:lnTo>
                      <a:pt x="731" y="92"/>
                    </a:lnTo>
                    <a:lnTo>
                      <a:pt x="731" y="94"/>
                    </a:lnTo>
                    <a:lnTo>
                      <a:pt x="731" y="96"/>
                    </a:lnTo>
                    <a:lnTo>
                      <a:pt x="730" y="96"/>
                    </a:lnTo>
                    <a:lnTo>
                      <a:pt x="728" y="96"/>
                    </a:lnTo>
                    <a:lnTo>
                      <a:pt x="728" y="97"/>
                    </a:lnTo>
                    <a:lnTo>
                      <a:pt x="725" y="99"/>
                    </a:lnTo>
                    <a:lnTo>
                      <a:pt x="725" y="99"/>
                    </a:lnTo>
                    <a:lnTo>
                      <a:pt x="722" y="99"/>
                    </a:lnTo>
                    <a:lnTo>
                      <a:pt x="717" y="99"/>
                    </a:lnTo>
                    <a:lnTo>
                      <a:pt x="716" y="100"/>
                    </a:lnTo>
                    <a:lnTo>
                      <a:pt x="712" y="102"/>
                    </a:lnTo>
                    <a:lnTo>
                      <a:pt x="706" y="105"/>
                    </a:lnTo>
                    <a:lnTo>
                      <a:pt x="708" y="105"/>
                    </a:lnTo>
                    <a:lnTo>
                      <a:pt x="709" y="107"/>
                    </a:lnTo>
                    <a:lnTo>
                      <a:pt x="711" y="105"/>
                    </a:lnTo>
                    <a:lnTo>
                      <a:pt x="712" y="104"/>
                    </a:lnTo>
                    <a:lnTo>
                      <a:pt x="716" y="102"/>
                    </a:lnTo>
                    <a:lnTo>
                      <a:pt x="719" y="102"/>
                    </a:lnTo>
                    <a:lnTo>
                      <a:pt x="724" y="102"/>
                    </a:lnTo>
                    <a:lnTo>
                      <a:pt x="725" y="102"/>
                    </a:lnTo>
                    <a:lnTo>
                      <a:pt x="725" y="102"/>
                    </a:lnTo>
                    <a:lnTo>
                      <a:pt x="727" y="102"/>
                    </a:lnTo>
                    <a:lnTo>
                      <a:pt x="727" y="104"/>
                    </a:lnTo>
                    <a:lnTo>
                      <a:pt x="725" y="104"/>
                    </a:lnTo>
                    <a:lnTo>
                      <a:pt x="725" y="105"/>
                    </a:lnTo>
                    <a:lnTo>
                      <a:pt x="722" y="107"/>
                    </a:lnTo>
                    <a:lnTo>
                      <a:pt x="724" y="108"/>
                    </a:lnTo>
                    <a:lnTo>
                      <a:pt x="727" y="108"/>
                    </a:lnTo>
                    <a:lnTo>
                      <a:pt x="727" y="108"/>
                    </a:lnTo>
                    <a:lnTo>
                      <a:pt x="728" y="107"/>
                    </a:lnTo>
                    <a:lnTo>
                      <a:pt x="730" y="105"/>
                    </a:lnTo>
                    <a:lnTo>
                      <a:pt x="731" y="105"/>
                    </a:lnTo>
                    <a:lnTo>
                      <a:pt x="733" y="105"/>
                    </a:lnTo>
                    <a:lnTo>
                      <a:pt x="733" y="104"/>
                    </a:lnTo>
                    <a:lnTo>
                      <a:pt x="733" y="104"/>
                    </a:lnTo>
                    <a:lnTo>
                      <a:pt x="731" y="102"/>
                    </a:lnTo>
                    <a:lnTo>
                      <a:pt x="731" y="102"/>
                    </a:lnTo>
                    <a:lnTo>
                      <a:pt x="733" y="100"/>
                    </a:lnTo>
                    <a:lnTo>
                      <a:pt x="735" y="99"/>
                    </a:lnTo>
                    <a:lnTo>
                      <a:pt x="735" y="99"/>
                    </a:lnTo>
                    <a:lnTo>
                      <a:pt x="736" y="99"/>
                    </a:lnTo>
                    <a:lnTo>
                      <a:pt x="739" y="99"/>
                    </a:lnTo>
                    <a:lnTo>
                      <a:pt x="741" y="100"/>
                    </a:lnTo>
                    <a:lnTo>
                      <a:pt x="746" y="105"/>
                    </a:lnTo>
                    <a:lnTo>
                      <a:pt x="747" y="107"/>
                    </a:lnTo>
                    <a:lnTo>
                      <a:pt x="749" y="110"/>
                    </a:lnTo>
                    <a:lnTo>
                      <a:pt x="749" y="111"/>
                    </a:lnTo>
                    <a:lnTo>
                      <a:pt x="749" y="113"/>
                    </a:lnTo>
                    <a:lnTo>
                      <a:pt x="749" y="113"/>
                    </a:lnTo>
                    <a:lnTo>
                      <a:pt x="747" y="115"/>
                    </a:lnTo>
                    <a:lnTo>
                      <a:pt x="746" y="115"/>
                    </a:lnTo>
                    <a:lnTo>
                      <a:pt x="739" y="113"/>
                    </a:lnTo>
                    <a:lnTo>
                      <a:pt x="736" y="113"/>
                    </a:lnTo>
                    <a:lnTo>
                      <a:pt x="735" y="113"/>
                    </a:lnTo>
                    <a:lnTo>
                      <a:pt x="735" y="113"/>
                    </a:lnTo>
                    <a:lnTo>
                      <a:pt x="733" y="115"/>
                    </a:lnTo>
                    <a:lnTo>
                      <a:pt x="733" y="115"/>
                    </a:lnTo>
                    <a:lnTo>
                      <a:pt x="731" y="116"/>
                    </a:lnTo>
                    <a:lnTo>
                      <a:pt x="727" y="116"/>
                    </a:lnTo>
                    <a:lnTo>
                      <a:pt x="725" y="116"/>
                    </a:lnTo>
                    <a:lnTo>
                      <a:pt x="720" y="118"/>
                    </a:lnTo>
                    <a:lnTo>
                      <a:pt x="719" y="118"/>
                    </a:lnTo>
                    <a:lnTo>
                      <a:pt x="719" y="119"/>
                    </a:lnTo>
                    <a:lnTo>
                      <a:pt x="722" y="119"/>
                    </a:lnTo>
                    <a:lnTo>
                      <a:pt x="725" y="118"/>
                    </a:lnTo>
                    <a:lnTo>
                      <a:pt x="730" y="118"/>
                    </a:lnTo>
                    <a:lnTo>
                      <a:pt x="736" y="121"/>
                    </a:lnTo>
                    <a:lnTo>
                      <a:pt x="738" y="121"/>
                    </a:lnTo>
                    <a:lnTo>
                      <a:pt x="739" y="121"/>
                    </a:lnTo>
                    <a:lnTo>
                      <a:pt x="741" y="121"/>
                    </a:lnTo>
                    <a:lnTo>
                      <a:pt x="746" y="121"/>
                    </a:lnTo>
                    <a:lnTo>
                      <a:pt x="747" y="121"/>
                    </a:lnTo>
                    <a:lnTo>
                      <a:pt x="750" y="121"/>
                    </a:lnTo>
                    <a:lnTo>
                      <a:pt x="755" y="124"/>
                    </a:lnTo>
                    <a:lnTo>
                      <a:pt x="755" y="124"/>
                    </a:lnTo>
                    <a:lnTo>
                      <a:pt x="755" y="126"/>
                    </a:lnTo>
                    <a:lnTo>
                      <a:pt x="757" y="126"/>
                    </a:lnTo>
                    <a:lnTo>
                      <a:pt x="757" y="127"/>
                    </a:lnTo>
                    <a:lnTo>
                      <a:pt x="755" y="129"/>
                    </a:lnTo>
                    <a:lnTo>
                      <a:pt x="753" y="129"/>
                    </a:lnTo>
                    <a:lnTo>
                      <a:pt x="749" y="129"/>
                    </a:lnTo>
                    <a:lnTo>
                      <a:pt x="747" y="127"/>
                    </a:lnTo>
                    <a:lnTo>
                      <a:pt x="744" y="129"/>
                    </a:lnTo>
                    <a:lnTo>
                      <a:pt x="742" y="127"/>
                    </a:lnTo>
                    <a:lnTo>
                      <a:pt x="741" y="127"/>
                    </a:lnTo>
                    <a:lnTo>
                      <a:pt x="738" y="126"/>
                    </a:lnTo>
                    <a:lnTo>
                      <a:pt x="735" y="127"/>
                    </a:lnTo>
                    <a:lnTo>
                      <a:pt x="731" y="127"/>
                    </a:lnTo>
                    <a:lnTo>
                      <a:pt x="728" y="127"/>
                    </a:lnTo>
                    <a:lnTo>
                      <a:pt x="722" y="130"/>
                    </a:lnTo>
                    <a:lnTo>
                      <a:pt x="722" y="130"/>
                    </a:lnTo>
                    <a:lnTo>
                      <a:pt x="731" y="129"/>
                    </a:lnTo>
                    <a:lnTo>
                      <a:pt x="733" y="129"/>
                    </a:lnTo>
                    <a:lnTo>
                      <a:pt x="735" y="129"/>
                    </a:lnTo>
                    <a:lnTo>
                      <a:pt x="739" y="130"/>
                    </a:lnTo>
                    <a:lnTo>
                      <a:pt x="741" y="132"/>
                    </a:lnTo>
                    <a:lnTo>
                      <a:pt x="741" y="133"/>
                    </a:lnTo>
                    <a:lnTo>
                      <a:pt x="739" y="135"/>
                    </a:lnTo>
                    <a:lnTo>
                      <a:pt x="738" y="138"/>
                    </a:lnTo>
                    <a:lnTo>
                      <a:pt x="736" y="138"/>
                    </a:lnTo>
                    <a:lnTo>
                      <a:pt x="731" y="137"/>
                    </a:lnTo>
                    <a:lnTo>
                      <a:pt x="730" y="137"/>
                    </a:lnTo>
                    <a:lnTo>
                      <a:pt x="728" y="137"/>
                    </a:lnTo>
                    <a:lnTo>
                      <a:pt x="727" y="137"/>
                    </a:lnTo>
                    <a:lnTo>
                      <a:pt x="727" y="137"/>
                    </a:lnTo>
                    <a:lnTo>
                      <a:pt x="719" y="135"/>
                    </a:lnTo>
                    <a:lnTo>
                      <a:pt x="717" y="135"/>
                    </a:lnTo>
                    <a:lnTo>
                      <a:pt x="717" y="135"/>
                    </a:lnTo>
                    <a:lnTo>
                      <a:pt x="717" y="137"/>
                    </a:lnTo>
                    <a:lnTo>
                      <a:pt x="724" y="138"/>
                    </a:lnTo>
                    <a:lnTo>
                      <a:pt x="728" y="138"/>
                    </a:lnTo>
                    <a:lnTo>
                      <a:pt x="731" y="140"/>
                    </a:lnTo>
                    <a:lnTo>
                      <a:pt x="733" y="140"/>
                    </a:lnTo>
                    <a:lnTo>
                      <a:pt x="735" y="140"/>
                    </a:lnTo>
                    <a:lnTo>
                      <a:pt x="735" y="141"/>
                    </a:lnTo>
                    <a:lnTo>
                      <a:pt x="736" y="143"/>
                    </a:lnTo>
                    <a:lnTo>
                      <a:pt x="738" y="144"/>
                    </a:lnTo>
                    <a:lnTo>
                      <a:pt x="739" y="144"/>
                    </a:lnTo>
                    <a:lnTo>
                      <a:pt x="741" y="144"/>
                    </a:lnTo>
                    <a:lnTo>
                      <a:pt x="742" y="143"/>
                    </a:lnTo>
                    <a:lnTo>
                      <a:pt x="742" y="144"/>
                    </a:lnTo>
                    <a:lnTo>
                      <a:pt x="744" y="144"/>
                    </a:lnTo>
                    <a:lnTo>
                      <a:pt x="747" y="144"/>
                    </a:lnTo>
                    <a:lnTo>
                      <a:pt x="749" y="146"/>
                    </a:lnTo>
                    <a:lnTo>
                      <a:pt x="750" y="146"/>
                    </a:lnTo>
                    <a:lnTo>
                      <a:pt x="753" y="146"/>
                    </a:lnTo>
                    <a:lnTo>
                      <a:pt x="755" y="146"/>
                    </a:lnTo>
                    <a:lnTo>
                      <a:pt x="755" y="146"/>
                    </a:lnTo>
                    <a:lnTo>
                      <a:pt x="755" y="146"/>
                    </a:lnTo>
                    <a:lnTo>
                      <a:pt x="752" y="148"/>
                    </a:lnTo>
                    <a:lnTo>
                      <a:pt x="750" y="149"/>
                    </a:lnTo>
                    <a:lnTo>
                      <a:pt x="752" y="151"/>
                    </a:lnTo>
                    <a:lnTo>
                      <a:pt x="753" y="152"/>
                    </a:lnTo>
                    <a:lnTo>
                      <a:pt x="753" y="152"/>
                    </a:lnTo>
                    <a:lnTo>
                      <a:pt x="752" y="155"/>
                    </a:lnTo>
                    <a:lnTo>
                      <a:pt x="752" y="155"/>
                    </a:lnTo>
                    <a:lnTo>
                      <a:pt x="752" y="155"/>
                    </a:lnTo>
                    <a:lnTo>
                      <a:pt x="755" y="154"/>
                    </a:lnTo>
                    <a:lnTo>
                      <a:pt x="755" y="154"/>
                    </a:lnTo>
                    <a:lnTo>
                      <a:pt x="755" y="157"/>
                    </a:lnTo>
                    <a:lnTo>
                      <a:pt x="757" y="157"/>
                    </a:lnTo>
                    <a:lnTo>
                      <a:pt x="757" y="154"/>
                    </a:lnTo>
                    <a:lnTo>
                      <a:pt x="757" y="152"/>
                    </a:lnTo>
                    <a:lnTo>
                      <a:pt x="758" y="151"/>
                    </a:lnTo>
                    <a:lnTo>
                      <a:pt x="763" y="151"/>
                    </a:lnTo>
                    <a:lnTo>
                      <a:pt x="761" y="154"/>
                    </a:lnTo>
                    <a:lnTo>
                      <a:pt x="761" y="157"/>
                    </a:lnTo>
                    <a:lnTo>
                      <a:pt x="760" y="160"/>
                    </a:lnTo>
                    <a:lnTo>
                      <a:pt x="758" y="160"/>
                    </a:lnTo>
                    <a:lnTo>
                      <a:pt x="758" y="162"/>
                    </a:lnTo>
                    <a:lnTo>
                      <a:pt x="760" y="162"/>
                    </a:lnTo>
                    <a:lnTo>
                      <a:pt x="760" y="162"/>
                    </a:lnTo>
                    <a:lnTo>
                      <a:pt x="761" y="162"/>
                    </a:lnTo>
                    <a:lnTo>
                      <a:pt x="763" y="159"/>
                    </a:lnTo>
                    <a:lnTo>
                      <a:pt x="766" y="155"/>
                    </a:lnTo>
                    <a:lnTo>
                      <a:pt x="766" y="155"/>
                    </a:lnTo>
                    <a:lnTo>
                      <a:pt x="766" y="157"/>
                    </a:lnTo>
                    <a:lnTo>
                      <a:pt x="766" y="159"/>
                    </a:lnTo>
                    <a:lnTo>
                      <a:pt x="768" y="159"/>
                    </a:lnTo>
                    <a:lnTo>
                      <a:pt x="769" y="159"/>
                    </a:lnTo>
                    <a:lnTo>
                      <a:pt x="769" y="157"/>
                    </a:lnTo>
                    <a:lnTo>
                      <a:pt x="772" y="157"/>
                    </a:lnTo>
                    <a:lnTo>
                      <a:pt x="772" y="159"/>
                    </a:lnTo>
                    <a:lnTo>
                      <a:pt x="772" y="159"/>
                    </a:lnTo>
                    <a:lnTo>
                      <a:pt x="772" y="162"/>
                    </a:lnTo>
                    <a:lnTo>
                      <a:pt x="772" y="163"/>
                    </a:lnTo>
                    <a:lnTo>
                      <a:pt x="774" y="165"/>
                    </a:lnTo>
                    <a:lnTo>
                      <a:pt x="774" y="165"/>
                    </a:lnTo>
                    <a:lnTo>
                      <a:pt x="774" y="165"/>
                    </a:lnTo>
                    <a:lnTo>
                      <a:pt x="774" y="162"/>
                    </a:lnTo>
                    <a:lnTo>
                      <a:pt x="774" y="160"/>
                    </a:lnTo>
                    <a:lnTo>
                      <a:pt x="776" y="159"/>
                    </a:lnTo>
                    <a:lnTo>
                      <a:pt x="779" y="157"/>
                    </a:lnTo>
                    <a:lnTo>
                      <a:pt x="780" y="157"/>
                    </a:lnTo>
                    <a:lnTo>
                      <a:pt x="782" y="157"/>
                    </a:lnTo>
                    <a:lnTo>
                      <a:pt x="782" y="157"/>
                    </a:lnTo>
                    <a:lnTo>
                      <a:pt x="782" y="159"/>
                    </a:lnTo>
                    <a:lnTo>
                      <a:pt x="780" y="159"/>
                    </a:lnTo>
                    <a:lnTo>
                      <a:pt x="780" y="160"/>
                    </a:lnTo>
                    <a:lnTo>
                      <a:pt x="779" y="162"/>
                    </a:lnTo>
                    <a:lnTo>
                      <a:pt x="780" y="163"/>
                    </a:lnTo>
                    <a:lnTo>
                      <a:pt x="782" y="163"/>
                    </a:lnTo>
                    <a:lnTo>
                      <a:pt x="785" y="162"/>
                    </a:lnTo>
                    <a:lnTo>
                      <a:pt x="787" y="162"/>
                    </a:lnTo>
                    <a:lnTo>
                      <a:pt x="788" y="163"/>
                    </a:lnTo>
                    <a:lnTo>
                      <a:pt x="793" y="167"/>
                    </a:lnTo>
                    <a:lnTo>
                      <a:pt x="794" y="167"/>
                    </a:lnTo>
                    <a:lnTo>
                      <a:pt x="796" y="168"/>
                    </a:lnTo>
                    <a:lnTo>
                      <a:pt x="793" y="170"/>
                    </a:lnTo>
                    <a:lnTo>
                      <a:pt x="794" y="173"/>
                    </a:lnTo>
                    <a:lnTo>
                      <a:pt x="790" y="173"/>
                    </a:lnTo>
                    <a:lnTo>
                      <a:pt x="788" y="174"/>
                    </a:lnTo>
                    <a:lnTo>
                      <a:pt x="787" y="173"/>
                    </a:lnTo>
                    <a:lnTo>
                      <a:pt x="785" y="173"/>
                    </a:lnTo>
                    <a:lnTo>
                      <a:pt x="787" y="174"/>
                    </a:lnTo>
                    <a:lnTo>
                      <a:pt x="790" y="174"/>
                    </a:lnTo>
                    <a:lnTo>
                      <a:pt x="790" y="176"/>
                    </a:lnTo>
                    <a:lnTo>
                      <a:pt x="791" y="176"/>
                    </a:lnTo>
                    <a:lnTo>
                      <a:pt x="793" y="176"/>
                    </a:lnTo>
                    <a:lnTo>
                      <a:pt x="798" y="176"/>
                    </a:lnTo>
                    <a:lnTo>
                      <a:pt x="798" y="174"/>
                    </a:lnTo>
                    <a:lnTo>
                      <a:pt x="799" y="173"/>
                    </a:lnTo>
                    <a:lnTo>
                      <a:pt x="801" y="173"/>
                    </a:lnTo>
                    <a:lnTo>
                      <a:pt x="801" y="173"/>
                    </a:lnTo>
                    <a:lnTo>
                      <a:pt x="804" y="174"/>
                    </a:lnTo>
                    <a:lnTo>
                      <a:pt x="809" y="176"/>
                    </a:lnTo>
                    <a:lnTo>
                      <a:pt x="807" y="178"/>
                    </a:lnTo>
                    <a:lnTo>
                      <a:pt x="805" y="179"/>
                    </a:lnTo>
                    <a:lnTo>
                      <a:pt x="805" y="181"/>
                    </a:lnTo>
                    <a:lnTo>
                      <a:pt x="805" y="181"/>
                    </a:lnTo>
                    <a:lnTo>
                      <a:pt x="804" y="182"/>
                    </a:lnTo>
                    <a:lnTo>
                      <a:pt x="799" y="187"/>
                    </a:lnTo>
                    <a:lnTo>
                      <a:pt x="799" y="187"/>
                    </a:lnTo>
                    <a:lnTo>
                      <a:pt x="802" y="185"/>
                    </a:lnTo>
                    <a:lnTo>
                      <a:pt x="807" y="184"/>
                    </a:lnTo>
                    <a:lnTo>
                      <a:pt x="810" y="184"/>
                    </a:lnTo>
                    <a:lnTo>
                      <a:pt x="812" y="184"/>
                    </a:lnTo>
                    <a:lnTo>
                      <a:pt x="812" y="184"/>
                    </a:lnTo>
                    <a:lnTo>
                      <a:pt x="813" y="184"/>
                    </a:lnTo>
                    <a:lnTo>
                      <a:pt x="815" y="184"/>
                    </a:lnTo>
                    <a:lnTo>
                      <a:pt x="818" y="184"/>
                    </a:lnTo>
                    <a:lnTo>
                      <a:pt x="821" y="181"/>
                    </a:lnTo>
                    <a:lnTo>
                      <a:pt x="824" y="182"/>
                    </a:lnTo>
                    <a:lnTo>
                      <a:pt x="826" y="184"/>
                    </a:lnTo>
                    <a:lnTo>
                      <a:pt x="831" y="187"/>
                    </a:lnTo>
                    <a:lnTo>
                      <a:pt x="832" y="190"/>
                    </a:lnTo>
                    <a:lnTo>
                      <a:pt x="834" y="190"/>
                    </a:lnTo>
                    <a:lnTo>
                      <a:pt x="834" y="192"/>
                    </a:lnTo>
                    <a:lnTo>
                      <a:pt x="831" y="193"/>
                    </a:lnTo>
                    <a:lnTo>
                      <a:pt x="831" y="193"/>
                    </a:lnTo>
                    <a:lnTo>
                      <a:pt x="828" y="190"/>
                    </a:lnTo>
                    <a:lnTo>
                      <a:pt x="824" y="190"/>
                    </a:lnTo>
                    <a:lnTo>
                      <a:pt x="823" y="190"/>
                    </a:lnTo>
                    <a:lnTo>
                      <a:pt x="821" y="190"/>
                    </a:lnTo>
                    <a:lnTo>
                      <a:pt x="823" y="192"/>
                    </a:lnTo>
                    <a:lnTo>
                      <a:pt x="829" y="195"/>
                    </a:lnTo>
                    <a:lnTo>
                      <a:pt x="829" y="196"/>
                    </a:lnTo>
                    <a:lnTo>
                      <a:pt x="829" y="196"/>
                    </a:lnTo>
                    <a:lnTo>
                      <a:pt x="826" y="198"/>
                    </a:lnTo>
                    <a:lnTo>
                      <a:pt x="824" y="198"/>
                    </a:lnTo>
                    <a:lnTo>
                      <a:pt x="821" y="198"/>
                    </a:lnTo>
                    <a:lnTo>
                      <a:pt x="820" y="196"/>
                    </a:lnTo>
                    <a:lnTo>
                      <a:pt x="818" y="196"/>
                    </a:lnTo>
                    <a:lnTo>
                      <a:pt x="817" y="196"/>
                    </a:lnTo>
                    <a:lnTo>
                      <a:pt x="815" y="196"/>
                    </a:lnTo>
                    <a:lnTo>
                      <a:pt x="818" y="198"/>
                    </a:lnTo>
                    <a:lnTo>
                      <a:pt x="818" y="200"/>
                    </a:lnTo>
                    <a:lnTo>
                      <a:pt x="817" y="200"/>
                    </a:lnTo>
                    <a:lnTo>
                      <a:pt x="817" y="201"/>
                    </a:lnTo>
                    <a:lnTo>
                      <a:pt x="820" y="203"/>
                    </a:lnTo>
                    <a:lnTo>
                      <a:pt x="823" y="204"/>
                    </a:lnTo>
                    <a:lnTo>
                      <a:pt x="823" y="206"/>
                    </a:lnTo>
                    <a:lnTo>
                      <a:pt x="821" y="206"/>
                    </a:lnTo>
                    <a:lnTo>
                      <a:pt x="820" y="206"/>
                    </a:lnTo>
                    <a:lnTo>
                      <a:pt x="817" y="206"/>
                    </a:lnTo>
                    <a:lnTo>
                      <a:pt x="815" y="206"/>
                    </a:lnTo>
                    <a:lnTo>
                      <a:pt x="815" y="206"/>
                    </a:lnTo>
                    <a:lnTo>
                      <a:pt x="817" y="207"/>
                    </a:lnTo>
                    <a:lnTo>
                      <a:pt x="817" y="207"/>
                    </a:lnTo>
                    <a:lnTo>
                      <a:pt x="818" y="209"/>
                    </a:lnTo>
                    <a:lnTo>
                      <a:pt x="818" y="209"/>
                    </a:lnTo>
                    <a:lnTo>
                      <a:pt x="818" y="211"/>
                    </a:lnTo>
                    <a:lnTo>
                      <a:pt x="817" y="211"/>
                    </a:lnTo>
                    <a:lnTo>
                      <a:pt x="815" y="212"/>
                    </a:lnTo>
                    <a:lnTo>
                      <a:pt x="813" y="215"/>
                    </a:lnTo>
                    <a:lnTo>
                      <a:pt x="812" y="215"/>
                    </a:lnTo>
                    <a:lnTo>
                      <a:pt x="812" y="215"/>
                    </a:lnTo>
                    <a:lnTo>
                      <a:pt x="810" y="215"/>
                    </a:lnTo>
                    <a:lnTo>
                      <a:pt x="807" y="214"/>
                    </a:lnTo>
                    <a:lnTo>
                      <a:pt x="805" y="214"/>
                    </a:lnTo>
                    <a:lnTo>
                      <a:pt x="802" y="209"/>
                    </a:lnTo>
                    <a:lnTo>
                      <a:pt x="802" y="211"/>
                    </a:lnTo>
                    <a:lnTo>
                      <a:pt x="802" y="212"/>
                    </a:lnTo>
                    <a:lnTo>
                      <a:pt x="802" y="214"/>
                    </a:lnTo>
                    <a:lnTo>
                      <a:pt x="799" y="214"/>
                    </a:lnTo>
                    <a:lnTo>
                      <a:pt x="799" y="214"/>
                    </a:lnTo>
                    <a:lnTo>
                      <a:pt x="802" y="215"/>
                    </a:lnTo>
                    <a:lnTo>
                      <a:pt x="804" y="215"/>
                    </a:lnTo>
                    <a:lnTo>
                      <a:pt x="804" y="217"/>
                    </a:lnTo>
                    <a:lnTo>
                      <a:pt x="804" y="225"/>
                    </a:lnTo>
                    <a:lnTo>
                      <a:pt x="804" y="226"/>
                    </a:lnTo>
                    <a:lnTo>
                      <a:pt x="802" y="230"/>
                    </a:lnTo>
                    <a:lnTo>
                      <a:pt x="801" y="231"/>
                    </a:lnTo>
                    <a:lnTo>
                      <a:pt x="798" y="230"/>
                    </a:lnTo>
                    <a:lnTo>
                      <a:pt x="798" y="228"/>
                    </a:lnTo>
                    <a:lnTo>
                      <a:pt x="798" y="228"/>
                    </a:lnTo>
                    <a:lnTo>
                      <a:pt x="796" y="228"/>
                    </a:lnTo>
                    <a:lnTo>
                      <a:pt x="794" y="226"/>
                    </a:lnTo>
                    <a:lnTo>
                      <a:pt x="794" y="226"/>
                    </a:lnTo>
                    <a:lnTo>
                      <a:pt x="793" y="228"/>
                    </a:lnTo>
                    <a:lnTo>
                      <a:pt x="791" y="228"/>
                    </a:lnTo>
                    <a:lnTo>
                      <a:pt x="790" y="226"/>
                    </a:lnTo>
                    <a:lnTo>
                      <a:pt x="790" y="222"/>
                    </a:lnTo>
                    <a:lnTo>
                      <a:pt x="791" y="220"/>
                    </a:lnTo>
                    <a:lnTo>
                      <a:pt x="790" y="220"/>
                    </a:lnTo>
                    <a:lnTo>
                      <a:pt x="790" y="222"/>
                    </a:lnTo>
                    <a:lnTo>
                      <a:pt x="788" y="223"/>
                    </a:lnTo>
                    <a:lnTo>
                      <a:pt x="787" y="226"/>
                    </a:lnTo>
                    <a:lnTo>
                      <a:pt x="785" y="226"/>
                    </a:lnTo>
                    <a:lnTo>
                      <a:pt x="783" y="225"/>
                    </a:lnTo>
                    <a:lnTo>
                      <a:pt x="782" y="223"/>
                    </a:lnTo>
                    <a:lnTo>
                      <a:pt x="780" y="222"/>
                    </a:lnTo>
                    <a:lnTo>
                      <a:pt x="779" y="219"/>
                    </a:lnTo>
                    <a:lnTo>
                      <a:pt x="777" y="217"/>
                    </a:lnTo>
                    <a:lnTo>
                      <a:pt x="777" y="215"/>
                    </a:lnTo>
                    <a:lnTo>
                      <a:pt x="776" y="214"/>
                    </a:lnTo>
                    <a:lnTo>
                      <a:pt x="776" y="214"/>
                    </a:lnTo>
                    <a:lnTo>
                      <a:pt x="776" y="214"/>
                    </a:lnTo>
                    <a:lnTo>
                      <a:pt x="774" y="212"/>
                    </a:lnTo>
                    <a:lnTo>
                      <a:pt x="774" y="211"/>
                    </a:lnTo>
                    <a:lnTo>
                      <a:pt x="776" y="209"/>
                    </a:lnTo>
                    <a:lnTo>
                      <a:pt x="777" y="207"/>
                    </a:lnTo>
                    <a:lnTo>
                      <a:pt x="780" y="206"/>
                    </a:lnTo>
                    <a:lnTo>
                      <a:pt x="782" y="206"/>
                    </a:lnTo>
                    <a:lnTo>
                      <a:pt x="783" y="204"/>
                    </a:lnTo>
                    <a:lnTo>
                      <a:pt x="785" y="201"/>
                    </a:lnTo>
                    <a:lnTo>
                      <a:pt x="787" y="200"/>
                    </a:lnTo>
                    <a:lnTo>
                      <a:pt x="788" y="198"/>
                    </a:lnTo>
                    <a:lnTo>
                      <a:pt x="787" y="198"/>
                    </a:lnTo>
                    <a:lnTo>
                      <a:pt x="785" y="200"/>
                    </a:lnTo>
                    <a:lnTo>
                      <a:pt x="783" y="201"/>
                    </a:lnTo>
                    <a:lnTo>
                      <a:pt x="782" y="203"/>
                    </a:lnTo>
                    <a:lnTo>
                      <a:pt x="780" y="204"/>
                    </a:lnTo>
                    <a:lnTo>
                      <a:pt x="776" y="206"/>
                    </a:lnTo>
                    <a:lnTo>
                      <a:pt x="774" y="206"/>
                    </a:lnTo>
                    <a:lnTo>
                      <a:pt x="772" y="206"/>
                    </a:lnTo>
                    <a:lnTo>
                      <a:pt x="768" y="206"/>
                    </a:lnTo>
                    <a:lnTo>
                      <a:pt x="768" y="206"/>
                    </a:lnTo>
                    <a:lnTo>
                      <a:pt x="768" y="204"/>
                    </a:lnTo>
                    <a:lnTo>
                      <a:pt x="771" y="201"/>
                    </a:lnTo>
                    <a:lnTo>
                      <a:pt x="771" y="201"/>
                    </a:lnTo>
                    <a:lnTo>
                      <a:pt x="769" y="203"/>
                    </a:lnTo>
                    <a:lnTo>
                      <a:pt x="768" y="203"/>
                    </a:lnTo>
                    <a:lnTo>
                      <a:pt x="766" y="203"/>
                    </a:lnTo>
                    <a:lnTo>
                      <a:pt x="765" y="203"/>
                    </a:lnTo>
                    <a:lnTo>
                      <a:pt x="763" y="201"/>
                    </a:lnTo>
                    <a:lnTo>
                      <a:pt x="761" y="201"/>
                    </a:lnTo>
                    <a:lnTo>
                      <a:pt x="760" y="200"/>
                    </a:lnTo>
                    <a:lnTo>
                      <a:pt x="758" y="200"/>
                    </a:lnTo>
                    <a:lnTo>
                      <a:pt x="755" y="195"/>
                    </a:lnTo>
                    <a:lnTo>
                      <a:pt x="755" y="193"/>
                    </a:lnTo>
                    <a:lnTo>
                      <a:pt x="755" y="193"/>
                    </a:lnTo>
                    <a:lnTo>
                      <a:pt x="753" y="192"/>
                    </a:lnTo>
                    <a:lnTo>
                      <a:pt x="752" y="192"/>
                    </a:lnTo>
                    <a:lnTo>
                      <a:pt x="750" y="192"/>
                    </a:lnTo>
                    <a:lnTo>
                      <a:pt x="752" y="192"/>
                    </a:lnTo>
                    <a:lnTo>
                      <a:pt x="752" y="193"/>
                    </a:lnTo>
                    <a:lnTo>
                      <a:pt x="750" y="193"/>
                    </a:lnTo>
                    <a:lnTo>
                      <a:pt x="749" y="193"/>
                    </a:lnTo>
                    <a:lnTo>
                      <a:pt x="747" y="192"/>
                    </a:lnTo>
                    <a:lnTo>
                      <a:pt x="747" y="193"/>
                    </a:lnTo>
                    <a:lnTo>
                      <a:pt x="749" y="196"/>
                    </a:lnTo>
                    <a:lnTo>
                      <a:pt x="749" y="198"/>
                    </a:lnTo>
                    <a:lnTo>
                      <a:pt x="747" y="198"/>
                    </a:lnTo>
                    <a:lnTo>
                      <a:pt x="747" y="200"/>
                    </a:lnTo>
                    <a:lnTo>
                      <a:pt x="746" y="198"/>
                    </a:lnTo>
                    <a:lnTo>
                      <a:pt x="742" y="196"/>
                    </a:lnTo>
                    <a:lnTo>
                      <a:pt x="741" y="195"/>
                    </a:lnTo>
                    <a:lnTo>
                      <a:pt x="739" y="195"/>
                    </a:lnTo>
                    <a:lnTo>
                      <a:pt x="738" y="195"/>
                    </a:lnTo>
                    <a:lnTo>
                      <a:pt x="739" y="198"/>
                    </a:lnTo>
                    <a:lnTo>
                      <a:pt x="741" y="200"/>
                    </a:lnTo>
                    <a:lnTo>
                      <a:pt x="744" y="201"/>
                    </a:lnTo>
                    <a:lnTo>
                      <a:pt x="747" y="204"/>
                    </a:lnTo>
                    <a:lnTo>
                      <a:pt x="749" y="206"/>
                    </a:lnTo>
                    <a:lnTo>
                      <a:pt x="747" y="207"/>
                    </a:lnTo>
                    <a:lnTo>
                      <a:pt x="746" y="207"/>
                    </a:lnTo>
                    <a:lnTo>
                      <a:pt x="746" y="207"/>
                    </a:lnTo>
                    <a:lnTo>
                      <a:pt x="744" y="207"/>
                    </a:lnTo>
                    <a:lnTo>
                      <a:pt x="739" y="207"/>
                    </a:lnTo>
                    <a:lnTo>
                      <a:pt x="738" y="206"/>
                    </a:lnTo>
                    <a:lnTo>
                      <a:pt x="735" y="203"/>
                    </a:lnTo>
                    <a:lnTo>
                      <a:pt x="730" y="200"/>
                    </a:lnTo>
                    <a:lnTo>
                      <a:pt x="730" y="200"/>
                    </a:lnTo>
                    <a:lnTo>
                      <a:pt x="727" y="201"/>
                    </a:lnTo>
                    <a:lnTo>
                      <a:pt x="727" y="201"/>
                    </a:lnTo>
                    <a:lnTo>
                      <a:pt x="728" y="201"/>
                    </a:lnTo>
                    <a:lnTo>
                      <a:pt x="730" y="203"/>
                    </a:lnTo>
                    <a:lnTo>
                      <a:pt x="733" y="204"/>
                    </a:lnTo>
                    <a:lnTo>
                      <a:pt x="735" y="206"/>
                    </a:lnTo>
                    <a:lnTo>
                      <a:pt x="733" y="206"/>
                    </a:lnTo>
                    <a:lnTo>
                      <a:pt x="733" y="207"/>
                    </a:lnTo>
                    <a:lnTo>
                      <a:pt x="735" y="209"/>
                    </a:lnTo>
                    <a:lnTo>
                      <a:pt x="735" y="211"/>
                    </a:lnTo>
                    <a:lnTo>
                      <a:pt x="738" y="211"/>
                    </a:lnTo>
                    <a:lnTo>
                      <a:pt x="738" y="211"/>
                    </a:lnTo>
                    <a:lnTo>
                      <a:pt x="739" y="212"/>
                    </a:lnTo>
                    <a:lnTo>
                      <a:pt x="738" y="215"/>
                    </a:lnTo>
                    <a:lnTo>
                      <a:pt x="738" y="217"/>
                    </a:lnTo>
                    <a:lnTo>
                      <a:pt x="738" y="217"/>
                    </a:lnTo>
                    <a:lnTo>
                      <a:pt x="738" y="217"/>
                    </a:lnTo>
                    <a:lnTo>
                      <a:pt x="741" y="215"/>
                    </a:lnTo>
                    <a:lnTo>
                      <a:pt x="742" y="215"/>
                    </a:lnTo>
                    <a:lnTo>
                      <a:pt x="742" y="215"/>
                    </a:lnTo>
                    <a:lnTo>
                      <a:pt x="744" y="215"/>
                    </a:lnTo>
                    <a:lnTo>
                      <a:pt x="746" y="215"/>
                    </a:lnTo>
                    <a:lnTo>
                      <a:pt x="746" y="217"/>
                    </a:lnTo>
                    <a:lnTo>
                      <a:pt x="747" y="219"/>
                    </a:lnTo>
                    <a:lnTo>
                      <a:pt x="747" y="219"/>
                    </a:lnTo>
                    <a:lnTo>
                      <a:pt x="749" y="220"/>
                    </a:lnTo>
                    <a:lnTo>
                      <a:pt x="749" y="220"/>
                    </a:lnTo>
                    <a:lnTo>
                      <a:pt x="747" y="222"/>
                    </a:lnTo>
                    <a:lnTo>
                      <a:pt x="746" y="222"/>
                    </a:lnTo>
                    <a:lnTo>
                      <a:pt x="747" y="222"/>
                    </a:lnTo>
                    <a:lnTo>
                      <a:pt x="749" y="223"/>
                    </a:lnTo>
                    <a:lnTo>
                      <a:pt x="750" y="225"/>
                    </a:lnTo>
                    <a:lnTo>
                      <a:pt x="752" y="226"/>
                    </a:lnTo>
                    <a:lnTo>
                      <a:pt x="752" y="226"/>
                    </a:lnTo>
                    <a:lnTo>
                      <a:pt x="752" y="228"/>
                    </a:lnTo>
                    <a:lnTo>
                      <a:pt x="752" y="228"/>
                    </a:lnTo>
                    <a:lnTo>
                      <a:pt x="752" y="228"/>
                    </a:lnTo>
                    <a:lnTo>
                      <a:pt x="753" y="228"/>
                    </a:lnTo>
                    <a:lnTo>
                      <a:pt x="753" y="228"/>
                    </a:lnTo>
                    <a:lnTo>
                      <a:pt x="753" y="228"/>
                    </a:lnTo>
                    <a:lnTo>
                      <a:pt x="753" y="230"/>
                    </a:lnTo>
                    <a:lnTo>
                      <a:pt x="755" y="233"/>
                    </a:lnTo>
                    <a:lnTo>
                      <a:pt x="755" y="234"/>
                    </a:lnTo>
                    <a:lnTo>
                      <a:pt x="757" y="234"/>
                    </a:lnTo>
                    <a:lnTo>
                      <a:pt x="757" y="231"/>
                    </a:lnTo>
                    <a:lnTo>
                      <a:pt x="757" y="230"/>
                    </a:lnTo>
                    <a:lnTo>
                      <a:pt x="758" y="231"/>
                    </a:lnTo>
                    <a:lnTo>
                      <a:pt x="761" y="233"/>
                    </a:lnTo>
                    <a:lnTo>
                      <a:pt x="763" y="233"/>
                    </a:lnTo>
                    <a:lnTo>
                      <a:pt x="763" y="234"/>
                    </a:lnTo>
                    <a:lnTo>
                      <a:pt x="761" y="236"/>
                    </a:lnTo>
                    <a:lnTo>
                      <a:pt x="761" y="236"/>
                    </a:lnTo>
                    <a:lnTo>
                      <a:pt x="763" y="236"/>
                    </a:lnTo>
                    <a:lnTo>
                      <a:pt x="763" y="236"/>
                    </a:lnTo>
                    <a:lnTo>
                      <a:pt x="765" y="234"/>
                    </a:lnTo>
                    <a:lnTo>
                      <a:pt x="765" y="234"/>
                    </a:lnTo>
                    <a:lnTo>
                      <a:pt x="766" y="233"/>
                    </a:lnTo>
                    <a:lnTo>
                      <a:pt x="769" y="233"/>
                    </a:lnTo>
                    <a:lnTo>
                      <a:pt x="771" y="236"/>
                    </a:lnTo>
                    <a:lnTo>
                      <a:pt x="771" y="236"/>
                    </a:lnTo>
                    <a:lnTo>
                      <a:pt x="772" y="237"/>
                    </a:lnTo>
                    <a:lnTo>
                      <a:pt x="774" y="236"/>
                    </a:lnTo>
                    <a:lnTo>
                      <a:pt x="776" y="239"/>
                    </a:lnTo>
                    <a:lnTo>
                      <a:pt x="776" y="239"/>
                    </a:lnTo>
                    <a:lnTo>
                      <a:pt x="772" y="241"/>
                    </a:lnTo>
                    <a:lnTo>
                      <a:pt x="772" y="242"/>
                    </a:lnTo>
                    <a:lnTo>
                      <a:pt x="772" y="242"/>
                    </a:lnTo>
                    <a:lnTo>
                      <a:pt x="777" y="242"/>
                    </a:lnTo>
                    <a:lnTo>
                      <a:pt x="779" y="242"/>
                    </a:lnTo>
                    <a:lnTo>
                      <a:pt x="779" y="244"/>
                    </a:lnTo>
                    <a:lnTo>
                      <a:pt x="777" y="247"/>
                    </a:lnTo>
                    <a:lnTo>
                      <a:pt x="776" y="245"/>
                    </a:lnTo>
                    <a:lnTo>
                      <a:pt x="772" y="245"/>
                    </a:lnTo>
                    <a:lnTo>
                      <a:pt x="771" y="245"/>
                    </a:lnTo>
                    <a:lnTo>
                      <a:pt x="772" y="247"/>
                    </a:lnTo>
                    <a:lnTo>
                      <a:pt x="776" y="248"/>
                    </a:lnTo>
                    <a:lnTo>
                      <a:pt x="776" y="248"/>
                    </a:lnTo>
                    <a:lnTo>
                      <a:pt x="777" y="250"/>
                    </a:lnTo>
                    <a:lnTo>
                      <a:pt x="779" y="252"/>
                    </a:lnTo>
                    <a:lnTo>
                      <a:pt x="779" y="252"/>
                    </a:lnTo>
                    <a:lnTo>
                      <a:pt x="777" y="252"/>
                    </a:lnTo>
                    <a:lnTo>
                      <a:pt x="777" y="253"/>
                    </a:lnTo>
                    <a:lnTo>
                      <a:pt x="780" y="253"/>
                    </a:lnTo>
                    <a:lnTo>
                      <a:pt x="782" y="253"/>
                    </a:lnTo>
                    <a:lnTo>
                      <a:pt x="783" y="253"/>
                    </a:lnTo>
                    <a:lnTo>
                      <a:pt x="785" y="253"/>
                    </a:lnTo>
                    <a:lnTo>
                      <a:pt x="785" y="253"/>
                    </a:lnTo>
                    <a:lnTo>
                      <a:pt x="785" y="255"/>
                    </a:lnTo>
                    <a:lnTo>
                      <a:pt x="783" y="255"/>
                    </a:lnTo>
                    <a:lnTo>
                      <a:pt x="783" y="255"/>
                    </a:lnTo>
                    <a:lnTo>
                      <a:pt x="785" y="255"/>
                    </a:lnTo>
                    <a:lnTo>
                      <a:pt x="787" y="256"/>
                    </a:lnTo>
                    <a:lnTo>
                      <a:pt x="788" y="258"/>
                    </a:lnTo>
                    <a:lnTo>
                      <a:pt x="788" y="259"/>
                    </a:lnTo>
                    <a:lnTo>
                      <a:pt x="788" y="261"/>
                    </a:lnTo>
                    <a:lnTo>
                      <a:pt x="787" y="261"/>
                    </a:lnTo>
                    <a:lnTo>
                      <a:pt x="787" y="263"/>
                    </a:lnTo>
                    <a:lnTo>
                      <a:pt x="787" y="266"/>
                    </a:lnTo>
                    <a:lnTo>
                      <a:pt x="788" y="267"/>
                    </a:lnTo>
                    <a:lnTo>
                      <a:pt x="787" y="271"/>
                    </a:lnTo>
                    <a:lnTo>
                      <a:pt x="787" y="271"/>
                    </a:lnTo>
                    <a:lnTo>
                      <a:pt x="785" y="271"/>
                    </a:lnTo>
                    <a:lnTo>
                      <a:pt x="785" y="271"/>
                    </a:lnTo>
                    <a:lnTo>
                      <a:pt x="782" y="264"/>
                    </a:lnTo>
                    <a:lnTo>
                      <a:pt x="782" y="263"/>
                    </a:lnTo>
                    <a:lnTo>
                      <a:pt x="780" y="261"/>
                    </a:lnTo>
                    <a:lnTo>
                      <a:pt x="777" y="258"/>
                    </a:lnTo>
                    <a:lnTo>
                      <a:pt x="777" y="259"/>
                    </a:lnTo>
                    <a:lnTo>
                      <a:pt x="779" y="261"/>
                    </a:lnTo>
                    <a:lnTo>
                      <a:pt x="779" y="263"/>
                    </a:lnTo>
                    <a:lnTo>
                      <a:pt x="780" y="266"/>
                    </a:lnTo>
                    <a:lnTo>
                      <a:pt x="780" y="269"/>
                    </a:lnTo>
                    <a:lnTo>
                      <a:pt x="780" y="269"/>
                    </a:lnTo>
                    <a:lnTo>
                      <a:pt x="779" y="269"/>
                    </a:lnTo>
                    <a:lnTo>
                      <a:pt x="779" y="271"/>
                    </a:lnTo>
                    <a:lnTo>
                      <a:pt x="779" y="271"/>
                    </a:lnTo>
                    <a:lnTo>
                      <a:pt x="782" y="274"/>
                    </a:lnTo>
                    <a:lnTo>
                      <a:pt x="783" y="275"/>
                    </a:lnTo>
                    <a:lnTo>
                      <a:pt x="783" y="277"/>
                    </a:lnTo>
                    <a:lnTo>
                      <a:pt x="783" y="277"/>
                    </a:lnTo>
                    <a:lnTo>
                      <a:pt x="785" y="278"/>
                    </a:lnTo>
                    <a:lnTo>
                      <a:pt x="785" y="278"/>
                    </a:lnTo>
                    <a:lnTo>
                      <a:pt x="783" y="278"/>
                    </a:lnTo>
                    <a:lnTo>
                      <a:pt x="782" y="278"/>
                    </a:lnTo>
                    <a:lnTo>
                      <a:pt x="782" y="278"/>
                    </a:lnTo>
                    <a:lnTo>
                      <a:pt x="779" y="277"/>
                    </a:lnTo>
                    <a:lnTo>
                      <a:pt x="777" y="278"/>
                    </a:lnTo>
                    <a:lnTo>
                      <a:pt x="779" y="283"/>
                    </a:lnTo>
                    <a:lnTo>
                      <a:pt x="779" y="285"/>
                    </a:lnTo>
                    <a:lnTo>
                      <a:pt x="779" y="285"/>
                    </a:lnTo>
                    <a:lnTo>
                      <a:pt x="777" y="285"/>
                    </a:lnTo>
                    <a:lnTo>
                      <a:pt x="776" y="283"/>
                    </a:lnTo>
                    <a:lnTo>
                      <a:pt x="774" y="282"/>
                    </a:lnTo>
                    <a:lnTo>
                      <a:pt x="772" y="278"/>
                    </a:lnTo>
                    <a:lnTo>
                      <a:pt x="769" y="278"/>
                    </a:lnTo>
                    <a:lnTo>
                      <a:pt x="769" y="278"/>
                    </a:lnTo>
                    <a:lnTo>
                      <a:pt x="769" y="278"/>
                    </a:lnTo>
                    <a:lnTo>
                      <a:pt x="768" y="278"/>
                    </a:lnTo>
                    <a:lnTo>
                      <a:pt x="768" y="278"/>
                    </a:lnTo>
                    <a:lnTo>
                      <a:pt x="766" y="277"/>
                    </a:lnTo>
                    <a:lnTo>
                      <a:pt x="766" y="277"/>
                    </a:lnTo>
                    <a:lnTo>
                      <a:pt x="763" y="274"/>
                    </a:lnTo>
                    <a:lnTo>
                      <a:pt x="761" y="274"/>
                    </a:lnTo>
                    <a:lnTo>
                      <a:pt x="763" y="274"/>
                    </a:lnTo>
                    <a:lnTo>
                      <a:pt x="763" y="275"/>
                    </a:lnTo>
                    <a:lnTo>
                      <a:pt x="763" y="277"/>
                    </a:lnTo>
                    <a:lnTo>
                      <a:pt x="761" y="277"/>
                    </a:lnTo>
                    <a:lnTo>
                      <a:pt x="760" y="275"/>
                    </a:lnTo>
                    <a:lnTo>
                      <a:pt x="758" y="274"/>
                    </a:lnTo>
                    <a:lnTo>
                      <a:pt x="757" y="271"/>
                    </a:lnTo>
                    <a:lnTo>
                      <a:pt x="757" y="271"/>
                    </a:lnTo>
                    <a:lnTo>
                      <a:pt x="757" y="271"/>
                    </a:lnTo>
                    <a:lnTo>
                      <a:pt x="757" y="274"/>
                    </a:lnTo>
                    <a:lnTo>
                      <a:pt x="757" y="274"/>
                    </a:lnTo>
                    <a:lnTo>
                      <a:pt x="755" y="275"/>
                    </a:lnTo>
                    <a:lnTo>
                      <a:pt x="755" y="274"/>
                    </a:lnTo>
                    <a:lnTo>
                      <a:pt x="755" y="274"/>
                    </a:lnTo>
                    <a:lnTo>
                      <a:pt x="755" y="272"/>
                    </a:lnTo>
                    <a:lnTo>
                      <a:pt x="753" y="272"/>
                    </a:lnTo>
                    <a:lnTo>
                      <a:pt x="752" y="271"/>
                    </a:lnTo>
                    <a:lnTo>
                      <a:pt x="752" y="271"/>
                    </a:lnTo>
                    <a:lnTo>
                      <a:pt x="752" y="269"/>
                    </a:lnTo>
                    <a:lnTo>
                      <a:pt x="750" y="269"/>
                    </a:lnTo>
                    <a:lnTo>
                      <a:pt x="749" y="269"/>
                    </a:lnTo>
                    <a:lnTo>
                      <a:pt x="747" y="269"/>
                    </a:lnTo>
                    <a:lnTo>
                      <a:pt x="744" y="266"/>
                    </a:lnTo>
                    <a:lnTo>
                      <a:pt x="741" y="261"/>
                    </a:lnTo>
                    <a:lnTo>
                      <a:pt x="739" y="259"/>
                    </a:lnTo>
                    <a:lnTo>
                      <a:pt x="738" y="259"/>
                    </a:lnTo>
                    <a:lnTo>
                      <a:pt x="739" y="261"/>
                    </a:lnTo>
                    <a:lnTo>
                      <a:pt x="741" y="264"/>
                    </a:lnTo>
                    <a:lnTo>
                      <a:pt x="741" y="266"/>
                    </a:lnTo>
                    <a:lnTo>
                      <a:pt x="741" y="266"/>
                    </a:lnTo>
                    <a:lnTo>
                      <a:pt x="739" y="266"/>
                    </a:lnTo>
                    <a:lnTo>
                      <a:pt x="733" y="261"/>
                    </a:lnTo>
                    <a:lnTo>
                      <a:pt x="730" y="259"/>
                    </a:lnTo>
                    <a:lnTo>
                      <a:pt x="728" y="259"/>
                    </a:lnTo>
                    <a:lnTo>
                      <a:pt x="725" y="259"/>
                    </a:lnTo>
                    <a:lnTo>
                      <a:pt x="724" y="259"/>
                    </a:lnTo>
                    <a:lnTo>
                      <a:pt x="725" y="263"/>
                    </a:lnTo>
                    <a:lnTo>
                      <a:pt x="727" y="264"/>
                    </a:lnTo>
                    <a:lnTo>
                      <a:pt x="728" y="266"/>
                    </a:lnTo>
                    <a:lnTo>
                      <a:pt x="731" y="267"/>
                    </a:lnTo>
                    <a:lnTo>
                      <a:pt x="733" y="271"/>
                    </a:lnTo>
                    <a:lnTo>
                      <a:pt x="735" y="272"/>
                    </a:lnTo>
                    <a:lnTo>
                      <a:pt x="738" y="274"/>
                    </a:lnTo>
                    <a:lnTo>
                      <a:pt x="739" y="274"/>
                    </a:lnTo>
                    <a:lnTo>
                      <a:pt x="741" y="274"/>
                    </a:lnTo>
                    <a:lnTo>
                      <a:pt x="741" y="274"/>
                    </a:lnTo>
                    <a:lnTo>
                      <a:pt x="741" y="275"/>
                    </a:lnTo>
                    <a:lnTo>
                      <a:pt x="741" y="275"/>
                    </a:lnTo>
                    <a:lnTo>
                      <a:pt x="744" y="277"/>
                    </a:lnTo>
                    <a:lnTo>
                      <a:pt x="746" y="278"/>
                    </a:lnTo>
                    <a:lnTo>
                      <a:pt x="747" y="280"/>
                    </a:lnTo>
                    <a:lnTo>
                      <a:pt x="749" y="280"/>
                    </a:lnTo>
                    <a:lnTo>
                      <a:pt x="752" y="283"/>
                    </a:lnTo>
                    <a:lnTo>
                      <a:pt x="752" y="283"/>
                    </a:lnTo>
                    <a:lnTo>
                      <a:pt x="755" y="285"/>
                    </a:lnTo>
                    <a:lnTo>
                      <a:pt x="757" y="285"/>
                    </a:lnTo>
                    <a:lnTo>
                      <a:pt x="758" y="288"/>
                    </a:lnTo>
                    <a:lnTo>
                      <a:pt x="760" y="288"/>
                    </a:lnTo>
                    <a:lnTo>
                      <a:pt x="760" y="291"/>
                    </a:lnTo>
                    <a:lnTo>
                      <a:pt x="761" y="293"/>
                    </a:lnTo>
                    <a:lnTo>
                      <a:pt x="765" y="293"/>
                    </a:lnTo>
                    <a:lnTo>
                      <a:pt x="766" y="294"/>
                    </a:lnTo>
                    <a:lnTo>
                      <a:pt x="766" y="294"/>
                    </a:lnTo>
                    <a:lnTo>
                      <a:pt x="766" y="296"/>
                    </a:lnTo>
                    <a:lnTo>
                      <a:pt x="765" y="296"/>
                    </a:lnTo>
                    <a:lnTo>
                      <a:pt x="765" y="296"/>
                    </a:lnTo>
                    <a:lnTo>
                      <a:pt x="765" y="297"/>
                    </a:lnTo>
                    <a:lnTo>
                      <a:pt x="765" y="299"/>
                    </a:lnTo>
                    <a:lnTo>
                      <a:pt x="765" y="300"/>
                    </a:lnTo>
                    <a:lnTo>
                      <a:pt x="765" y="300"/>
                    </a:lnTo>
                    <a:lnTo>
                      <a:pt x="761" y="302"/>
                    </a:lnTo>
                    <a:lnTo>
                      <a:pt x="761" y="302"/>
                    </a:lnTo>
                    <a:lnTo>
                      <a:pt x="760" y="300"/>
                    </a:lnTo>
                    <a:lnTo>
                      <a:pt x="758" y="300"/>
                    </a:lnTo>
                    <a:lnTo>
                      <a:pt x="753" y="299"/>
                    </a:lnTo>
                    <a:lnTo>
                      <a:pt x="749" y="297"/>
                    </a:lnTo>
                    <a:lnTo>
                      <a:pt x="747" y="296"/>
                    </a:lnTo>
                    <a:lnTo>
                      <a:pt x="746" y="296"/>
                    </a:lnTo>
                    <a:lnTo>
                      <a:pt x="746" y="296"/>
                    </a:lnTo>
                    <a:lnTo>
                      <a:pt x="731" y="293"/>
                    </a:lnTo>
                    <a:lnTo>
                      <a:pt x="728" y="293"/>
                    </a:lnTo>
                    <a:lnTo>
                      <a:pt x="728" y="293"/>
                    </a:lnTo>
                    <a:lnTo>
                      <a:pt x="727" y="291"/>
                    </a:lnTo>
                    <a:lnTo>
                      <a:pt x="720" y="289"/>
                    </a:lnTo>
                    <a:lnTo>
                      <a:pt x="720" y="289"/>
                    </a:lnTo>
                    <a:lnTo>
                      <a:pt x="717" y="286"/>
                    </a:lnTo>
                    <a:lnTo>
                      <a:pt x="714" y="282"/>
                    </a:lnTo>
                    <a:lnTo>
                      <a:pt x="714" y="282"/>
                    </a:lnTo>
                    <a:lnTo>
                      <a:pt x="711" y="282"/>
                    </a:lnTo>
                    <a:lnTo>
                      <a:pt x="708" y="282"/>
                    </a:lnTo>
                    <a:lnTo>
                      <a:pt x="706" y="282"/>
                    </a:lnTo>
                    <a:lnTo>
                      <a:pt x="705" y="282"/>
                    </a:lnTo>
                    <a:lnTo>
                      <a:pt x="703" y="282"/>
                    </a:lnTo>
                    <a:lnTo>
                      <a:pt x="700" y="278"/>
                    </a:lnTo>
                    <a:lnTo>
                      <a:pt x="697" y="278"/>
                    </a:lnTo>
                    <a:lnTo>
                      <a:pt x="694" y="277"/>
                    </a:lnTo>
                    <a:lnTo>
                      <a:pt x="692" y="277"/>
                    </a:lnTo>
                    <a:lnTo>
                      <a:pt x="692" y="275"/>
                    </a:lnTo>
                    <a:lnTo>
                      <a:pt x="694" y="274"/>
                    </a:lnTo>
                    <a:lnTo>
                      <a:pt x="694" y="274"/>
                    </a:lnTo>
                    <a:lnTo>
                      <a:pt x="690" y="275"/>
                    </a:lnTo>
                    <a:lnTo>
                      <a:pt x="689" y="275"/>
                    </a:lnTo>
                    <a:lnTo>
                      <a:pt x="686" y="274"/>
                    </a:lnTo>
                    <a:lnTo>
                      <a:pt x="684" y="272"/>
                    </a:lnTo>
                    <a:lnTo>
                      <a:pt x="681" y="267"/>
                    </a:lnTo>
                    <a:lnTo>
                      <a:pt x="679" y="267"/>
                    </a:lnTo>
                    <a:lnTo>
                      <a:pt x="679" y="266"/>
                    </a:lnTo>
                    <a:lnTo>
                      <a:pt x="681" y="266"/>
                    </a:lnTo>
                    <a:lnTo>
                      <a:pt x="684" y="266"/>
                    </a:lnTo>
                    <a:lnTo>
                      <a:pt x="684" y="266"/>
                    </a:lnTo>
                    <a:lnTo>
                      <a:pt x="687" y="264"/>
                    </a:lnTo>
                    <a:lnTo>
                      <a:pt x="687" y="264"/>
                    </a:lnTo>
                    <a:lnTo>
                      <a:pt x="687" y="263"/>
                    </a:lnTo>
                    <a:lnTo>
                      <a:pt x="686" y="263"/>
                    </a:lnTo>
                    <a:lnTo>
                      <a:pt x="686" y="263"/>
                    </a:lnTo>
                    <a:lnTo>
                      <a:pt x="686" y="261"/>
                    </a:lnTo>
                    <a:lnTo>
                      <a:pt x="684" y="261"/>
                    </a:lnTo>
                    <a:lnTo>
                      <a:pt x="683" y="259"/>
                    </a:lnTo>
                    <a:lnTo>
                      <a:pt x="681" y="259"/>
                    </a:lnTo>
                    <a:lnTo>
                      <a:pt x="676" y="259"/>
                    </a:lnTo>
                    <a:lnTo>
                      <a:pt x="675" y="259"/>
                    </a:lnTo>
                    <a:lnTo>
                      <a:pt x="675" y="259"/>
                    </a:lnTo>
                    <a:lnTo>
                      <a:pt x="676" y="256"/>
                    </a:lnTo>
                    <a:lnTo>
                      <a:pt x="676" y="256"/>
                    </a:lnTo>
                    <a:lnTo>
                      <a:pt x="676" y="256"/>
                    </a:lnTo>
                    <a:lnTo>
                      <a:pt x="676" y="256"/>
                    </a:lnTo>
                    <a:lnTo>
                      <a:pt x="676" y="256"/>
                    </a:lnTo>
                    <a:lnTo>
                      <a:pt x="673" y="258"/>
                    </a:lnTo>
                    <a:lnTo>
                      <a:pt x="671" y="258"/>
                    </a:lnTo>
                    <a:lnTo>
                      <a:pt x="670" y="255"/>
                    </a:lnTo>
                    <a:lnTo>
                      <a:pt x="670" y="253"/>
                    </a:lnTo>
                    <a:lnTo>
                      <a:pt x="670" y="253"/>
                    </a:lnTo>
                    <a:lnTo>
                      <a:pt x="668" y="253"/>
                    </a:lnTo>
                    <a:lnTo>
                      <a:pt x="665" y="250"/>
                    </a:lnTo>
                    <a:lnTo>
                      <a:pt x="662" y="247"/>
                    </a:lnTo>
                    <a:lnTo>
                      <a:pt x="660" y="245"/>
                    </a:lnTo>
                    <a:lnTo>
                      <a:pt x="659" y="244"/>
                    </a:lnTo>
                    <a:lnTo>
                      <a:pt x="657" y="244"/>
                    </a:lnTo>
                    <a:lnTo>
                      <a:pt x="657" y="244"/>
                    </a:lnTo>
                    <a:lnTo>
                      <a:pt x="660" y="241"/>
                    </a:lnTo>
                    <a:lnTo>
                      <a:pt x="660" y="239"/>
                    </a:lnTo>
                    <a:lnTo>
                      <a:pt x="659" y="241"/>
                    </a:lnTo>
                    <a:lnTo>
                      <a:pt x="656" y="239"/>
                    </a:lnTo>
                    <a:lnTo>
                      <a:pt x="654" y="241"/>
                    </a:lnTo>
                    <a:lnTo>
                      <a:pt x="653" y="241"/>
                    </a:lnTo>
                    <a:lnTo>
                      <a:pt x="653" y="239"/>
                    </a:lnTo>
                    <a:lnTo>
                      <a:pt x="651" y="241"/>
                    </a:lnTo>
                    <a:lnTo>
                      <a:pt x="651" y="242"/>
                    </a:lnTo>
                    <a:lnTo>
                      <a:pt x="651" y="244"/>
                    </a:lnTo>
                    <a:lnTo>
                      <a:pt x="649" y="244"/>
                    </a:lnTo>
                    <a:lnTo>
                      <a:pt x="649" y="244"/>
                    </a:lnTo>
                    <a:lnTo>
                      <a:pt x="648" y="242"/>
                    </a:lnTo>
                    <a:lnTo>
                      <a:pt x="648" y="242"/>
                    </a:lnTo>
                    <a:lnTo>
                      <a:pt x="648" y="239"/>
                    </a:lnTo>
                    <a:lnTo>
                      <a:pt x="648" y="239"/>
                    </a:lnTo>
                    <a:lnTo>
                      <a:pt x="645" y="239"/>
                    </a:lnTo>
                    <a:lnTo>
                      <a:pt x="643" y="239"/>
                    </a:lnTo>
                    <a:lnTo>
                      <a:pt x="643" y="237"/>
                    </a:lnTo>
                    <a:lnTo>
                      <a:pt x="642" y="236"/>
                    </a:lnTo>
                    <a:lnTo>
                      <a:pt x="642" y="234"/>
                    </a:lnTo>
                    <a:lnTo>
                      <a:pt x="642" y="234"/>
                    </a:lnTo>
                    <a:lnTo>
                      <a:pt x="640" y="234"/>
                    </a:lnTo>
                    <a:lnTo>
                      <a:pt x="640" y="234"/>
                    </a:lnTo>
                    <a:lnTo>
                      <a:pt x="640" y="234"/>
                    </a:lnTo>
                    <a:lnTo>
                      <a:pt x="638" y="234"/>
                    </a:lnTo>
                    <a:lnTo>
                      <a:pt x="637" y="234"/>
                    </a:lnTo>
                    <a:lnTo>
                      <a:pt x="637" y="236"/>
                    </a:lnTo>
                    <a:lnTo>
                      <a:pt x="638" y="236"/>
                    </a:lnTo>
                    <a:lnTo>
                      <a:pt x="640" y="237"/>
                    </a:lnTo>
                    <a:lnTo>
                      <a:pt x="642" y="241"/>
                    </a:lnTo>
                    <a:lnTo>
                      <a:pt x="640" y="242"/>
                    </a:lnTo>
                    <a:lnTo>
                      <a:pt x="637" y="242"/>
                    </a:lnTo>
                    <a:lnTo>
                      <a:pt x="635" y="242"/>
                    </a:lnTo>
                    <a:lnTo>
                      <a:pt x="632" y="242"/>
                    </a:lnTo>
                    <a:lnTo>
                      <a:pt x="630" y="242"/>
                    </a:lnTo>
                    <a:lnTo>
                      <a:pt x="629" y="241"/>
                    </a:lnTo>
                    <a:lnTo>
                      <a:pt x="626" y="241"/>
                    </a:lnTo>
                    <a:lnTo>
                      <a:pt x="624" y="244"/>
                    </a:lnTo>
                    <a:lnTo>
                      <a:pt x="624" y="244"/>
                    </a:lnTo>
                    <a:lnTo>
                      <a:pt x="621" y="244"/>
                    </a:lnTo>
                    <a:lnTo>
                      <a:pt x="619" y="244"/>
                    </a:lnTo>
                    <a:lnTo>
                      <a:pt x="615" y="247"/>
                    </a:lnTo>
                    <a:lnTo>
                      <a:pt x="615" y="247"/>
                    </a:lnTo>
                    <a:lnTo>
                      <a:pt x="613" y="247"/>
                    </a:lnTo>
                    <a:lnTo>
                      <a:pt x="612" y="247"/>
                    </a:lnTo>
                    <a:lnTo>
                      <a:pt x="610" y="247"/>
                    </a:lnTo>
                    <a:lnTo>
                      <a:pt x="608" y="248"/>
                    </a:lnTo>
                    <a:lnTo>
                      <a:pt x="607" y="247"/>
                    </a:lnTo>
                    <a:lnTo>
                      <a:pt x="604" y="247"/>
                    </a:lnTo>
                    <a:lnTo>
                      <a:pt x="602" y="247"/>
                    </a:lnTo>
                    <a:lnTo>
                      <a:pt x="601" y="247"/>
                    </a:lnTo>
                    <a:lnTo>
                      <a:pt x="599" y="245"/>
                    </a:lnTo>
                    <a:lnTo>
                      <a:pt x="597" y="245"/>
                    </a:lnTo>
                    <a:lnTo>
                      <a:pt x="596" y="245"/>
                    </a:lnTo>
                    <a:lnTo>
                      <a:pt x="596" y="245"/>
                    </a:lnTo>
                    <a:lnTo>
                      <a:pt x="593" y="242"/>
                    </a:lnTo>
                    <a:lnTo>
                      <a:pt x="591" y="242"/>
                    </a:lnTo>
                    <a:lnTo>
                      <a:pt x="589" y="239"/>
                    </a:lnTo>
                    <a:lnTo>
                      <a:pt x="589" y="237"/>
                    </a:lnTo>
                    <a:lnTo>
                      <a:pt x="589" y="236"/>
                    </a:lnTo>
                    <a:lnTo>
                      <a:pt x="589" y="236"/>
                    </a:lnTo>
                    <a:lnTo>
                      <a:pt x="589" y="234"/>
                    </a:lnTo>
                    <a:lnTo>
                      <a:pt x="591" y="231"/>
                    </a:lnTo>
                    <a:lnTo>
                      <a:pt x="591" y="230"/>
                    </a:lnTo>
                    <a:lnTo>
                      <a:pt x="593" y="230"/>
                    </a:lnTo>
                    <a:lnTo>
                      <a:pt x="594" y="228"/>
                    </a:lnTo>
                    <a:lnTo>
                      <a:pt x="601" y="226"/>
                    </a:lnTo>
                    <a:lnTo>
                      <a:pt x="602" y="225"/>
                    </a:lnTo>
                    <a:lnTo>
                      <a:pt x="602" y="225"/>
                    </a:lnTo>
                    <a:lnTo>
                      <a:pt x="601" y="222"/>
                    </a:lnTo>
                    <a:lnTo>
                      <a:pt x="601" y="222"/>
                    </a:lnTo>
                    <a:lnTo>
                      <a:pt x="601" y="222"/>
                    </a:lnTo>
                    <a:lnTo>
                      <a:pt x="602" y="220"/>
                    </a:lnTo>
                    <a:lnTo>
                      <a:pt x="602" y="219"/>
                    </a:lnTo>
                    <a:lnTo>
                      <a:pt x="604" y="219"/>
                    </a:lnTo>
                    <a:lnTo>
                      <a:pt x="605" y="220"/>
                    </a:lnTo>
                    <a:lnTo>
                      <a:pt x="607" y="220"/>
                    </a:lnTo>
                    <a:lnTo>
                      <a:pt x="610" y="220"/>
                    </a:lnTo>
                    <a:lnTo>
                      <a:pt x="615" y="222"/>
                    </a:lnTo>
                    <a:lnTo>
                      <a:pt x="619" y="223"/>
                    </a:lnTo>
                    <a:lnTo>
                      <a:pt x="624" y="225"/>
                    </a:lnTo>
                    <a:lnTo>
                      <a:pt x="626" y="226"/>
                    </a:lnTo>
                    <a:lnTo>
                      <a:pt x="627" y="228"/>
                    </a:lnTo>
                    <a:lnTo>
                      <a:pt x="629" y="230"/>
                    </a:lnTo>
                    <a:lnTo>
                      <a:pt x="627" y="231"/>
                    </a:lnTo>
                    <a:lnTo>
                      <a:pt x="627" y="231"/>
                    </a:lnTo>
                    <a:lnTo>
                      <a:pt x="627" y="233"/>
                    </a:lnTo>
                    <a:lnTo>
                      <a:pt x="627" y="233"/>
                    </a:lnTo>
                    <a:lnTo>
                      <a:pt x="629" y="234"/>
                    </a:lnTo>
                    <a:lnTo>
                      <a:pt x="629" y="233"/>
                    </a:lnTo>
                    <a:lnTo>
                      <a:pt x="629" y="233"/>
                    </a:lnTo>
                    <a:lnTo>
                      <a:pt x="629" y="231"/>
                    </a:lnTo>
                    <a:lnTo>
                      <a:pt x="630" y="231"/>
                    </a:lnTo>
                    <a:lnTo>
                      <a:pt x="630" y="230"/>
                    </a:lnTo>
                    <a:lnTo>
                      <a:pt x="630" y="228"/>
                    </a:lnTo>
                    <a:lnTo>
                      <a:pt x="629" y="228"/>
                    </a:lnTo>
                    <a:lnTo>
                      <a:pt x="629" y="226"/>
                    </a:lnTo>
                    <a:lnTo>
                      <a:pt x="624" y="223"/>
                    </a:lnTo>
                    <a:lnTo>
                      <a:pt x="624" y="223"/>
                    </a:lnTo>
                    <a:lnTo>
                      <a:pt x="626" y="223"/>
                    </a:lnTo>
                    <a:lnTo>
                      <a:pt x="630" y="223"/>
                    </a:lnTo>
                    <a:lnTo>
                      <a:pt x="634" y="223"/>
                    </a:lnTo>
                    <a:lnTo>
                      <a:pt x="634" y="222"/>
                    </a:lnTo>
                    <a:lnTo>
                      <a:pt x="635" y="222"/>
                    </a:lnTo>
                    <a:lnTo>
                      <a:pt x="635" y="222"/>
                    </a:lnTo>
                    <a:lnTo>
                      <a:pt x="638" y="220"/>
                    </a:lnTo>
                    <a:lnTo>
                      <a:pt x="640" y="222"/>
                    </a:lnTo>
                    <a:lnTo>
                      <a:pt x="642" y="222"/>
                    </a:lnTo>
                    <a:lnTo>
                      <a:pt x="643" y="222"/>
                    </a:lnTo>
                    <a:lnTo>
                      <a:pt x="645" y="220"/>
                    </a:lnTo>
                    <a:lnTo>
                      <a:pt x="646" y="219"/>
                    </a:lnTo>
                    <a:lnTo>
                      <a:pt x="648" y="219"/>
                    </a:lnTo>
                    <a:lnTo>
                      <a:pt x="649" y="217"/>
                    </a:lnTo>
                    <a:lnTo>
                      <a:pt x="653" y="217"/>
                    </a:lnTo>
                    <a:lnTo>
                      <a:pt x="654" y="219"/>
                    </a:lnTo>
                    <a:lnTo>
                      <a:pt x="657" y="219"/>
                    </a:lnTo>
                    <a:lnTo>
                      <a:pt x="656" y="217"/>
                    </a:lnTo>
                    <a:lnTo>
                      <a:pt x="656" y="214"/>
                    </a:lnTo>
                    <a:lnTo>
                      <a:pt x="654" y="212"/>
                    </a:lnTo>
                    <a:lnTo>
                      <a:pt x="653" y="211"/>
                    </a:lnTo>
                    <a:lnTo>
                      <a:pt x="649" y="209"/>
                    </a:lnTo>
                    <a:lnTo>
                      <a:pt x="646" y="206"/>
                    </a:lnTo>
                    <a:lnTo>
                      <a:pt x="645" y="204"/>
                    </a:lnTo>
                    <a:lnTo>
                      <a:pt x="643" y="203"/>
                    </a:lnTo>
                    <a:lnTo>
                      <a:pt x="645" y="203"/>
                    </a:lnTo>
                    <a:lnTo>
                      <a:pt x="645" y="201"/>
                    </a:lnTo>
                    <a:lnTo>
                      <a:pt x="651" y="198"/>
                    </a:lnTo>
                    <a:lnTo>
                      <a:pt x="656" y="193"/>
                    </a:lnTo>
                    <a:lnTo>
                      <a:pt x="659" y="192"/>
                    </a:lnTo>
                    <a:lnTo>
                      <a:pt x="659" y="190"/>
                    </a:lnTo>
                    <a:lnTo>
                      <a:pt x="660" y="190"/>
                    </a:lnTo>
                    <a:lnTo>
                      <a:pt x="662" y="189"/>
                    </a:lnTo>
                    <a:lnTo>
                      <a:pt x="664" y="189"/>
                    </a:lnTo>
                    <a:lnTo>
                      <a:pt x="665" y="187"/>
                    </a:lnTo>
                    <a:lnTo>
                      <a:pt x="665" y="185"/>
                    </a:lnTo>
                    <a:lnTo>
                      <a:pt x="665" y="185"/>
                    </a:lnTo>
                    <a:lnTo>
                      <a:pt x="667" y="181"/>
                    </a:lnTo>
                    <a:lnTo>
                      <a:pt x="670" y="181"/>
                    </a:lnTo>
                    <a:lnTo>
                      <a:pt x="671" y="179"/>
                    </a:lnTo>
                    <a:lnTo>
                      <a:pt x="673" y="179"/>
                    </a:lnTo>
                    <a:lnTo>
                      <a:pt x="676" y="176"/>
                    </a:lnTo>
                    <a:lnTo>
                      <a:pt x="676" y="174"/>
                    </a:lnTo>
                    <a:lnTo>
                      <a:pt x="675" y="174"/>
                    </a:lnTo>
                    <a:lnTo>
                      <a:pt x="673" y="174"/>
                    </a:lnTo>
                    <a:lnTo>
                      <a:pt x="670" y="167"/>
                    </a:lnTo>
                    <a:lnTo>
                      <a:pt x="668" y="162"/>
                    </a:lnTo>
                    <a:lnTo>
                      <a:pt x="665" y="159"/>
                    </a:lnTo>
                    <a:lnTo>
                      <a:pt x="664" y="155"/>
                    </a:lnTo>
                    <a:lnTo>
                      <a:pt x="660" y="151"/>
                    </a:lnTo>
                    <a:lnTo>
                      <a:pt x="660" y="149"/>
                    </a:lnTo>
                    <a:lnTo>
                      <a:pt x="660" y="149"/>
                    </a:lnTo>
                    <a:lnTo>
                      <a:pt x="660" y="148"/>
                    </a:lnTo>
                    <a:lnTo>
                      <a:pt x="656" y="151"/>
                    </a:lnTo>
                    <a:lnTo>
                      <a:pt x="656" y="151"/>
                    </a:lnTo>
                    <a:lnTo>
                      <a:pt x="654" y="149"/>
                    </a:lnTo>
                    <a:lnTo>
                      <a:pt x="653" y="148"/>
                    </a:lnTo>
                    <a:lnTo>
                      <a:pt x="651" y="146"/>
                    </a:lnTo>
                    <a:lnTo>
                      <a:pt x="653" y="146"/>
                    </a:lnTo>
                    <a:lnTo>
                      <a:pt x="653" y="144"/>
                    </a:lnTo>
                    <a:lnTo>
                      <a:pt x="653" y="143"/>
                    </a:lnTo>
                    <a:lnTo>
                      <a:pt x="653" y="141"/>
                    </a:lnTo>
                    <a:lnTo>
                      <a:pt x="653" y="141"/>
                    </a:lnTo>
                    <a:lnTo>
                      <a:pt x="653" y="140"/>
                    </a:lnTo>
                    <a:lnTo>
                      <a:pt x="653" y="140"/>
                    </a:lnTo>
                    <a:lnTo>
                      <a:pt x="651" y="140"/>
                    </a:lnTo>
                    <a:lnTo>
                      <a:pt x="649" y="140"/>
                    </a:lnTo>
                    <a:lnTo>
                      <a:pt x="648" y="140"/>
                    </a:lnTo>
                    <a:lnTo>
                      <a:pt x="651" y="143"/>
                    </a:lnTo>
                    <a:lnTo>
                      <a:pt x="649" y="144"/>
                    </a:lnTo>
                    <a:lnTo>
                      <a:pt x="648" y="144"/>
                    </a:lnTo>
                    <a:lnTo>
                      <a:pt x="646" y="144"/>
                    </a:lnTo>
                    <a:lnTo>
                      <a:pt x="645" y="143"/>
                    </a:lnTo>
                    <a:lnTo>
                      <a:pt x="645" y="143"/>
                    </a:lnTo>
                    <a:lnTo>
                      <a:pt x="640" y="140"/>
                    </a:lnTo>
                    <a:lnTo>
                      <a:pt x="640" y="138"/>
                    </a:lnTo>
                    <a:lnTo>
                      <a:pt x="640" y="138"/>
                    </a:lnTo>
                    <a:lnTo>
                      <a:pt x="640" y="137"/>
                    </a:lnTo>
                    <a:lnTo>
                      <a:pt x="640" y="138"/>
                    </a:lnTo>
                    <a:lnTo>
                      <a:pt x="638" y="138"/>
                    </a:lnTo>
                    <a:lnTo>
                      <a:pt x="637" y="137"/>
                    </a:lnTo>
                    <a:lnTo>
                      <a:pt x="637" y="137"/>
                    </a:lnTo>
                    <a:lnTo>
                      <a:pt x="638" y="135"/>
                    </a:lnTo>
                    <a:lnTo>
                      <a:pt x="640" y="135"/>
                    </a:lnTo>
                    <a:lnTo>
                      <a:pt x="638" y="133"/>
                    </a:lnTo>
                    <a:lnTo>
                      <a:pt x="637" y="133"/>
                    </a:lnTo>
                    <a:lnTo>
                      <a:pt x="637" y="133"/>
                    </a:lnTo>
                    <a:lnTo>
                      <a:pt x="637" y="133"/>
                    </a:lnTo>
                    <a:lnTo>
                      <a:pt x="638" y="132"/>
                    </a:lnTo>
                    <a:lnTo>
                      <a:pt x="640" y="132"/>
                    </a:lnTo>
                    <a:lnTo>
                      <a:pt x="638" y="130"/>
                    </a:lnTo>
                    <a:lnTo>
                      <a:pt x="638" y="130"/>
                    </a:lnTo>
                    <a:lnTo>
                      <a:pt x="637" y="132"/>
                    </a:lnTo>
                    <a:lnTo>
                      <a:pt x="634" y="133"/>
                    </a:lnTo>
                    <a:lnTo>
                      <a:pt x="632" y="135"/>
                    </a:lnTo>
                    <a:lnTo>
                      <a:pt x="630" y="133"/>
                    </a:lnTo>
                    <a:lnTo>
                      <a:pt x="629" y="133"/>
                    </a:lnTo>
                    <a:lnTo>
                      <a:pt x="627" y="133"/>
                    </a:lnTo>
                    <a:lnTo>
                      <a:pt x="627" y="135"/>
                    </a:lnTo>
                    <a:lnTo>
                      <a:pt x="624" y="137"/>
                    </a:lnTo>
                    <a:lnTo>
                      <a:pt x="618" y="140"/>
                    </a:lnTo>
                    <a:lnTo>
                      <a:pt x="615" y="140"/>
                    </a:lnTo>
                    <a:lnTo>
                      <a:pt x="613" y="140"/>
                    </a:lnTo>
                    <a:lnTo>
                      <a:pt x="612" y="140"/>
                    </a:lnTo>
                    <a:lnTo>
                      <a:pt x="612" y="138"/>
                    </a:lnTo>
                    <a:lnTo>
                      <a:pt x="613" y="138"/>
                    </a:lnTo>
                    <a:lnTo>
                      <a:pt x="613" y="137"/>
                    </a:lnTo>
                    <a:lnTo>
                      <a:pt x="613" y="137"/>
                    </a:lnTo>
                    <a:lnTo>
                      <a:pt x="613" y="133"/>
                    </a:lnTo>
                    <a:lnTo>
                      <a:pt x="613" y="132"/>
                    </a:lnTo>
                    <a:lnTo>
                      <a:pt x="615" y="132"/>
                    </a:lnTo>
                    <a:lnTo>
                      <a:pt x="616" y="130"/>
                    </a:lnTo>
                    <a:lnTo>
                      <a:pt x="619" y="132"/>
                    </a:lnTo>
                    <a:lnTo>
                      <a:pt x="621" y="132"/>
                    </a:lnTo>
                    <a:lnTo>
                      <a:pt x="623" y="130"/>
                    </a:lnTo>
                    <a:lnTo>
                      <a:pt x="624" y="130"/>
                    </a:lnTo>
                    <a:lnTo>
                      <a:pt x="626" y="129"/>
                    </a:lnTo>
                    <a:lnTo>
                      <a:pt x="626" y="127"/>
                    </a:lnTo>
                    <a:lnTo>
                      <a:pt x="624" y="124"/>
                    </a:lnTo>
                    <a:lnTo>
                      <a:pt x="624" y="124"/>
                    </a:lnTo>
                    <a:lnTo>
                      <a:pt x="621" y="122"/>
                    </a:lnTo>
                    <a:lnTo>
                      <a:pt x="618" y="122"/>
                    </a:lnTo>
                    <a:lnTo>
                      <a:pt x="616" y="121"/>
                    </a:lnTo>
                    <a:lnTo>
                      <a:pt x="615" y="121"/>
                    </a:lnTo>
                    <a:lnTo>
                      <a:pt x="615" y="121"/>
                    </a:lnTo>
                    <a:lnTo>
                      <a:pt x="613" y="119"/>
                    </a:lnTo>
                    <a:lnTo>
                      <a:pt x="613" y="118"/>
                    </a:lnTo>
                    <a:lnTo>
                      <a:pt x="613" y="118"/>
                    </a:lnTo>
                    <a:lnTo>
                      <a:pt x="615" y="116"/>
                    </a:lnTo>
                    <a:lnTo>
                      <a:pt x="618" y="116"/>
                    </a:lnTo>
                    <a:lnTo>
                      <a:pt x="618" y="116"/>
                    </a:lnTo>
                    <a:lnTo>
                      <a:pt x="615" y="115"/>
                    </a:lnTo>
                    <a:lnTo>
                      <a:pt x="613" y="115"/>
                    </a:lnTo>
                    <a:lnTo>
                      <a:pt x="613" y="116"/>
                    </a:lnTo>
                    <a:lnTo>
                      <a:pt x="612" y="118"/>
                    </a:lnTo>
                    <a:lnTo>
                      <a:pt x="610" y="118"/>
                    </a:lnTo>
                    <a:lnTo>
                      <a:pt x="608" y="116"/>
                    </a:lnTo>
                    <a:lnTo>
                      <a:pt x="607" y="116"/>
                    </a:lnTo>
                    <a:lnTo>
                      <a:pt x="605" y="116"/>
                    </a:lnTo>
                    <a:lnTo>
                      <a:pt x="605" y="116"/>
                    </a:lnTo>
                    <a:lnTo>
                      <a:pt x="605" y="115"/>
                    </a:lnTo>
                    <a:lnTo>
                      <a:pt x="607" y="115"/>
                    </a:lnTo>
                    <a:lnTo>
                      <a:pt x="608" y="113"/>
                    </a:lnTo>
                    <a:lnTo>
                      <a:pt x="608" y="113"/>
                    </a:lnTo>
                    <a:lnTo>
                      <a:pt x="607" y="111"/>
                    </a:lnTo>
                    <a:lnTo>
                      <a:pt x="607" y="111"/>
                    </a:lnTo>
                    <a:lnTo>
                      <a:pt x="604" y="110"/>
                    </a:lnTo>
                    <a:lnTo>
                      <a:pt x="599" y="111"/>
                    </a:lnTo>
                    <a:lnTo>
                      <a:pt x="597" y="111"/>
                    </a:lnTo>
                    <a:lnTo>
                      <a:pt x="597" y="110"/>
                    </a:lnTo>
                    <a:lnTo>
                      <a:pt x="597" y="108"/>
                    </a:lnTo>
                    <a:lnTo>
                      <a:pt x="597" y="105"/>
                    </a:lnTo>
                    <a:lnTo>
                      <a:pt x="596" y="102"/>
                    </a:lnTo>
                    <a:lnTo>
                      <a:pt x="596" y="100"/>
                    </a:lnTo>
                    <a:lnTo>
                      <a:pt x="594" y="100"/>
                    </a:lnTo>
                    <a:lnTo>
                      <a:pt x="589" y="100"/>
                    </a:lnTo>
                    <a:lnTo>
                      <a:pt x="589" y="100"/>
                    </a:lnTo>
                    <a:lnTo>
                      <a:pt x="588" y="100"/>
                    </a:lnTo>
                    <a:lnTo>
                      <a:pt x="585" y="99"/>
                    </a:lnTo>
                    <a:lnTo>
                      <a:pt x="583" y="97"/>
                    </a:lnTo>
                    <a:lnTo>
                      <a:pt x="583" y="97"/>
                    </a:lnTo>
                    <a:lnTo>
                      <a:pt x="582" y="96"/>
                    </a:lnTo>
                    <a:lnTo>
                      <a:pt x="580" y="94"/>
                    </a:lnTo>
                    <a:lnTo>
                      <a:pt x="578" y="94"/>
                    </a:lnTo>
                    <a:lnTo>
                      <a:pt x="578" y="91"/>
                    </a:lnTo>
                    <a:lnTo>
                      <a:pt x="577" y="91"/>
                    </a:lnTo>
                    <a:lnTo>
                      <a:pt x="575" y="91"/>
                    </a:lnTo>
                    <a:lnTo>
                      <a:pt x="574" y="92"/>
                    </a:lnTo>
                    <a:lnTo>
                      <a:pt x="572" y="94"/>
                    </a:lnTo>
                    <a:lnTo>
                      <a:pt x="572" y="96"/>
                    </a:lnTo>
                    <a:lnTo>
                      <a:pt x="572" y="96"/>
                    </a:lnTo>
                    <a:lnTo>
                      <a:pt x="572" y="97"/>
                    </a:lnTo>
                    <a:lnTo>
                      <a:pt x="577" y="99"/>
                    </a:lnTo>
                    <a:lnTo>
                      <a:pt x="578" y="99"/>
                    </a:lnTo>
                    <a:lnTo>
                      <a:pt x="580" y="100"/>
                    </a:lnTo>
                    <a:lnTo>
                      <a:pt x="580" y="102"/>
                    </a:lnTo>
                    <a:lnTo>
                      <a:pt x="582" y="104"/>
                    </a:lnTo>
                    <a:lnTo>
                      <a:pt x="582" y="105"/>
                    </a:lnTo>
                    <a:lnTo>
                      <a:pt x="580" y="107"/>
                    </a:lnTo>
                    <a:lnTo>
                      <a:pt x="580" y="107"/>
                    </a:lnTo>
                    <a:lnTo>
                      <a:pt x="577" y="108"/>
                    </a:lnTo>
                    <a:lnTo>
                      <a:pt x="574" y="110"/>
                    </a:lnTo>
                    <a:lnTo>
                      <a:pt x="571" y="110"/>
                    </a:lnTo>
                    <a:lnTo>
                      <a:pt x="569" y="110"/>
                    </a:lnTo>
                    <a:lnTo>
                      <a:pt x="561" y="107"/>
                    </a:lnTo>
                    <a:lnTo>
                      <a:pt x="560" y="107"/>
                    </a:lnTo>
                    <a:lnTo>
                      <a:pt x="558" y="107"/>
                    </a:lnTo>
                    <a:lnTo>
                      <a:pt x="553" y="105"/>
                    </a:lnTo>
                    <a:lnTo>
                      <a:pt x="552" y="105"/>
                    </a:lnTo>
                    <a:lnTo>
                      <a:pt x="547" y="105"/>
                    </a:lnTo>
                    <a:lnTo>
                      <a:pt x="541" y="104"/>
                    </a:lnTo>
                    <a:lnTo>
                      <a:pt x="539" y="104"/>
                    </a:lnTo>
                    <a:lnTo>
                      <a:pt x="541" y="105"/>
                    </a:lnTo>
                    <a:lnTo>
                      <a:pt x="542" y="107"/>
                    </a:lnTo>
                    <a:lnTo>
                      <a:pt x="544" y="107"/>
                    </a:lnTo>
                    <a:lnTo>
                      <a:pt x="545" y="107"/>
                    </a:lnTo>
                    <a:lnTo>
                      <a:pt x="548" y="110"/>
                    </a:lnTo>
                    <a:lnTo>
                      <a:pt x="550" y="110"/>
                    </a:lnTo>
                    <a:lnTo>
                      <a:pt x="552" y="111"/>
                    </a:lnTo>
                    <a:lnTo>
                      <a:pt x="552" y="113"/>
                    </a:lnTo>
                    <a:lnTo>
                      <a:pt x="550" y="113"/>
                    </a:lnTo>
                    <a:lnTo>
                      <a:pt x="541" y="108"/>
                    </a:lnTo>
                    <a:lnTo>
                      <a:pt x="534" y="110"/>
                    </a:lnTo>
                    <a:lnTo>
                      <a:pt x="533" y="111"/>
                    </a:lnTo>
                    <a:lnTo>
                      <a:pt x="530" y="111"/>
                    </a:lnTo>
                    <a:lnTo>
                      <a:pt x="528" y="110"/>
                    </a:lnTo>
                    <a:lnTo>
                      <a:pt x="522" y="108"/>
                    </a:lnTo>
                    <a:lnTo>
                      <a:pt x="519" y="107"/>
                    </a:lnTo>
                    <a:lnTo>
                      <a:pt x="519" y="107"/>
                    </a:lnTo>
                    <a:lnTo>
                      <a:pt x="512" y="108"/>
                    </a:lnTo>
                    <a:lnTo>
                      <a:pt x="507" y="108"/>
                    </a:lnTo>
                    <a:lnTo>
                      <a:pt x="498" y="107"/>
                    </a:lnTo>
                    <a:lnTo>
                      <a:pt x="495" y="105"/>
                    </a:lnTo>
                    <a:lnTo>
                      <a:pt x="493" y="105"/>
                    </a:lnTo>
                    <a:lnTo>
                      <a:pt x="492" y="105"/>
                    </a:lnTo>
                    <a:lnTo>
                      <a:pt x="490" y="105"/>
                    </a:lnTo>
                    <a:lnTo>
                      <a:pt x="485" y="104"/>
                    </a:lnTo>
                    <a:lnTo>
                      <a:pt x="479" y="105"/>
                    </a:lnTo>
                    <a:lnTo>
                      <a:pt x="474" y="104"/>
                    </a:lnTo>
                    <a:lnTo>
                      <a:pt x="471" y="104"/>
                    </a:lnTo>
                    <a:lnTo>
                      <a:pt x="471" y="102"/>
                    </a:lnTo>
                    <a:lnTo>
                      <a:pt x="470" y="99"/>
                    </a:lnTo>
                    <a:lnTo>
                      <a:pt x="470" y="97"/>
                    </a:lnTo>
                    <a:lnTo>
                      <a:pt x="470" y="96"/>
                    </a:lnTo>
                    <a:lnTo>
                      <a:pt x="470" y="96"/>
                    </a:lnTo>
                    <a:lnTo>
                      <a:pt x="471" y="94"/>
                    </a:lnTo>
                    <a:lnTo>
                      <a:pt x="468" y="96"/>
                    </a:lnTo>
                    <a:lnTo>
                      <a:pt x="466" y="97"/>
                    </a:lnTo>
                    <a:lnTo>
                      <a:pt x="465" y="97"/>
                    </a:lnTo>
                    <a:lnTo>
                      <a:pt x="460" y="96"/>
                    </a:lnTo>
                    <a:lnTo>
                      <a:pt x="460" y="96"/>
                    </a:lnTo>
                    <a:lnTo>
                      <a:pt x="460" y="97"/>
                    </a:lnTo>
                    <a:lnTo>
                      <a:pt x="462" y="97"/>
                    </a:lnTo>
                    <a:lnTo>
                      <a:pt x="462" y="99"/>
                    </a:lnTo>
                    <a:lnTo>
                      <a:pt x="459" y="99"/>
                    </a:lnTo>
                    <a:lnTo>
                      <a:pt x="455" y="99"/>
                    </a:lnTo>
                    <a:lnTo>
                      <a:pt x="454" y="99"/>
                    </a:lnTo>
                    <a:lnTo>
                      <a:pt x="452" y="99"/>
                    </a:lnTo>
                    <a:lnTo>
                      <a:pt x="451" y="100"/>
                    </a:lnTo>
                    <a:lnTo>
                      <a:pt x="451" y="100"/>
                    </a:lnTo>
                    <a:lnTo>
                      <a:pt x="449" y="100"/>
                    </a:lnTo>
                    <a:lnTo>
                      <a:pt x="444" y="97"/>
                    </a:lnTo>
                    <a:lnTo>
                      <a:pt x="441" y="96"/>
                    </a:lnTo>
                    <a:lnTo>
                      <a:pt x="438" y="94"/>
                    </a:lnTo>
                    <a:lnTo>
                      <a:pt x="437" y="94"/>
                    </a:lnTo>
                    <a:lnTo>
                      <a:pt x="435" y="92"/>
                    </a:lnTo>
                    <a:lnTo>
                      <a:pt x="430" y="86"/>
                    </a:lnTo>
                    <a:lnTo>
                      <a:pt x="430" y="86"/>
                    </a:lnTo>
                    <a:lnTo>
                      <a:pt x="427" y="80"/>
                    </a:lnTo>
                    <a:lnTo>
                      <a:pt x="427" y="80"/>
                    </a:lnTo>
                    <a:lnTo>
                      <a:pt x="427" y="78"/>
                    </a:lnTo>
                    <a:lnTo>
                      <a:pt x="429" y="78"/>
                    </a:lnTo>
                    <a:lnTo>
                      <a:pt x="433" y="80"/>
                    </a:lnTo>
                    <a:lnTo>
                      <a:pt x="438" y="80"/>
                    </a:lnTo>
                    <a:lnTo>
                      <a:pt x="440" y="80"/>
                    </a:lnTo>
                    <a:lnTo>
                      <a:pt x="443" y="81"/>
                    </a:lnTo>
                    <a:lnTo>
                      <a:pt x="448" y="81"/>
                    </a:lnTo>
                    <a:lnTo>
                      <a:pt x="449" y="81"/>
                    </a:lnTo>
                    <a:lnTo>
                      <a:pt x="454" y="81"/>
                    </a:lnTo>
                    <a:lnTo>
                      <a:pt x="460" y="81"/>
                    </a:lnTo>
                    <a:lnTo>
                      <a:pt x="460" y="80"/>
                    </a:lnTo>
                    <a:lnTo>
                      <a:pt x="457" y="80"/>
                    </a:lnTo>
                    <a:lnTo>
                      <a:pt x="454" y="78"/>
                    </a:lnTo>
                    <a:lnTo>
                      <a:pt x="451" y="75"/>
                    </a:lnTo>
                    <a:lnTo>
                      <a:pt x="449" y="75"/>
                    </a:lnTo>
                    <a:lnTo>
                      <a:pt x="446" y="75"/>
                    </a:lnTo>
                    <a:lnTo>
                      <a:pt x="440" y="74"/>
                    </a:lnTo>
                    <a:lnTo>
                      <a:pt x="432" y="74"/>
                    </a:lnTo>
                    <a:lnTo>
                      <a:pt x="427" y="70"/>
                    </a:lnTo>
                    <a:lnTo>
                      <a:pt x="424" y="69"/>
                    </a:lnTo>
                    <a:lnTo>
                      <a:pt x="421" y="69"/>
                    </a:lnTo>
                    <a:lnTo>
                      <a:pt x="421" y="67"/>
                    </a:lnTo>
                    <a:lnTo>
                      <a:pt x="421" y="66"/>
                    </a:lnTo>
                    <a:lnTo>
                      <a:pt x="419" y="61"/>
                    </a:lnTo>
                    <a:lnTo>
                      <a:pt x="419" y="58"/>
                    </a:lnTo>
                    <a:lnTo>
                      <a:pt x="419" y="56"/>
                    </a:lnTo>
                    <a:lnTo>
                      <a:pt x="418" y="55"/>
                    </a:lnTo>
                    <a:lnTo>
                      <a:pt x="419" y="53"/>
                    </a:lnTo>
                    <a:lnTo>
                      <a:pt x="424" y="50"/>
                    </a:lnTo>
                    <a:lnTo>
                      <a:pt x="424" y="48"/>
                    </a:lnTo>
                    <a:lnTo>
                      <a:pt x="422" y="48"/>
                    </a:lnTo>
                    <a:lnTo>
                      <a:pt x="421" y="48"/>
                    </a:lnTo>
                    <a:lnTo>
                      <a:pt x="421" y="47"/>
                    </a:lnTo>
                    <a:lnTo>
                      <a:pt x="421" y="45"/>
                    </a:lnTo>
                    <a:lnTo>
                      <a:pt x="421" y="44"/>
                    </a:lnTo>
                    <a:lnTo>
                      <a:pt x="421" y="42"/>
                    </a:lnTo>
                    <a:lnTo>
                      <a:pt x="421" y="40"/>
                    </a:lnTo>
                    <a:lnTo>
                      <a:pt x="422" y="39"/>
                    </a:lnTo>
                    <a:lnTo>
                      <a:pt x="425" y="34"/>
                    </a:lnTo>
                    <a:lnTo>
                      <a:pt x="429" y="33"/>
                    </a:lnTo>
                    <a:lnTo>
                      <a:pt x="429" y="31"/>
                    </a:lnTo>
                    <a:lnTo>
                      <a:pt x="429" y="28"/>
                    </a:lnTo>
                    <a:lnTo>
                      <a:pt x="429" y="26"/>
                    </a:lnTo>
                    <a:lnTo>
                      <a:pt x="429" y="25"/>
                    </a:lnTo>
                    <a:lnTo>
                      <a:pt x="430" y="23"/>
                    </a:lnTo>
                    <a:lnTo>
                      <a:pt x="432" y="22"/>
                    </a:lnTo>
                    <a:lnTo>
                      <a:pt x="433" y="20"/>
                    </a:lnTo>
                    <a:lnTo>
                      <a:pt x="437" y="18"/>
                    </a:lnTo>
                    <a:lnTo>
                      <a:pt x="437" y="17"/>
                    </a:lnTo>
                    <a:lnTo>
                      <a:pt x="437" y="17"/>
                    </a:lnTo>
                    <a:lnTo>
                      <a:pt x="437" y="15"/>
                    </a:lnTo>
                    <a:lnTo>
                      <a:pt x="438" y="15"/>
                    </a:lnTo>
                    <a:lnTo>
                      <a:pt x="444" y="11"/>
                    </a:lnTo>
                    <a:lnTo>
                      <a:pt x="449" y="7"/>
                    </a:lnTo>
                    <a:lnTo>
                      <a:pt x="452" y="6"/>
                    </a:lnTo>
                    <a:lnTo>
                      <a:pt x="455" y="6"/>
                    </a:lnTo>
                    <a:lnTo>
                      <a:pt x="465" y="3"/>
                    </a:lnTo>
                    <a:lnTo>
                      <a:pt x="471" y="3"/>
                    </a:lnTo>
                    <a:close/>
                    <a:moveTo>
                      <a:pt x="274" y="0"/>
                    </a:moveTo>
                    <a:lnTo>
                      <a:pt x="287" y="6"/>
                    </a:lnTo>
                    <a:lnTo>
                      <a:pt x="288" y="6"/>
                    </a:lnTo>
                    <a:lnTo>
                      <a:pt x="291" y="6"/>
                    </a:lnTo>
                    <a:lnTo>
                      <a:pt x="296" y="4"/>
                    </a:lnTo>
                    <a:lnTo>
                      <a:pt x="301" y="4"/>
                    </a:lnTo>
                    <a:lnTo>
                      <a:pt x="304" y="3"/>
                    </a:lnTo>
                    <a:lnTo>
                      <a:pt x="306" y="1"/>
                    </a:lnTo>
                    <a:lnTo>
                      <a:pt x="307" y="1"/>
                    </a:lnTo>
                    <a:lnTo>
                      <a:pt x="309" y="1"/>
                    </a:lnTo>
                    <a:lnTo>
                      <a:pt x="314" y="3"/>
                    </a:lnTo>
                    <a:lnTo>
                      <a:pt x="314" y="3"/>
                    </a:lnTo>
                    <a:lnTo>
                      <a:pt x="315" y="3"/>
                    </a:lnTo>
                    <a:lnTo>
                      <a:pt x="317" y="4"/>
                    </a:lnTo>
                    <a:lnTo>
                      <a:pt x="317" y="7"/>
                    </a:lnTo>
                    <a:lnTo>
                      <a:pt x="318" y="7"/>
                    </a:lnTo>
                    <a:lnTo>
                      <a:pt x="318" y="7"/>
                    </a:lnTo>
                    <a:lnTo>
                      <a:pt x="317" y="9"/>
                    </a:lnTo>
                    <a:lnTo>
                      <a:pt x="315" y="11"/>
                    </a:lnTo>
                    <a:lnTo>
                      <a:pt x="314" y="11"/>
                    </a:lnTo>
                    <a:lnTo>
                      <a:pt x="312" y="11"/>
                    </a:lnTo>
                    <a:lnTo>
                      <a:pt x="310" y="12"/>
                    </a:lnTo>
                    <a:lnTo>
                      <a:pt x="309" y="12"/>
                    </a:lnTo>
                    <a:lnTo>
                      <a:pt x="309" y="12"/>
                    </a:lnTo>
                    <a:lnTo>
                      <a:pt x="309" y="14"/>
                    </a:lnTo>
                    <a:lnTo>
                      <a:pt x="309" y="14"/>
                    </a:lnTo>
                    <a:lnTo>
                      <a:pt x="310" y="14"/>
                    </a:lnTo>
                    <a:lnTo>
                      <a:pt x="310" y="12"/>
                    </a:lnTo>
                    <a:lnTo>
                      <a:pt x="312" y="14"/>
                    </a:lnTo>
                    <a:lnTo>
                      <a:pt x="314" y="14"/>
                    </a:lnTo>
                    <a:lnTo>
                      <a:pt x="314" y="15"/>
                    </a:lnTo>
                    <a:lnTo>
                      <a:pt x="314" y="15"/>
                    </a:lnTo>
                    <a:lnTo>
                      <a:pt x="310" y="17"/>
                    </a:lnTo>
                    <a:lnTo>
                      <a:pt x="306" y="18"/>
                    </a:lnTo>
                    <a:lnTo>
                      <a:pt x="301" y="23"/>
                    </a:lnTo>
                    <a:lnTo>
                      <a:pt x="298" y="25"/>
                    </a:lnTo>
                    <a:lnTo>
                      <a:pt x="298" y="26"/>
                    </a:lnTo>
                    <a:lnTo>
                      <a:pt x="296" y="26"/>
                    </a:lnTo>
                    <a:lnTo>
                      <a:pt x="296" y="28"/>
                    </a:lnTo>
                    <a:lnTo>
                      <a:pt x="298" y="28"/>
                    </a:lnTo>
                    <a:lnTo>
                      <a:pt x="298" y="28"/>
                    </a:lnTo>
                    <a:lnTo>
                      <a:pt x="301" y="26"/>
                    </a:lnTo>
                    <a:lnTo>
                      <a:pt x="302" y="26"/>
                    </a:lnTo>
                    <a:lnTo>
                      <a:pt x="304" y="25"/>
                    </a:lnTo>
                    <a:lnTo>
                      <a:pt x="307" y="25"/>
                    </a:lnTo>
                    <a:lnTo>
                      <a:pt x="309" y="26"/>
                    </a:lnTo>
                    <a:lnTo>
                      <a:pt x="310" y="26"/>
                    </a:lnTo>
                    <a:lnTo>
                      <a:pt x="314" y="28"/>
                    </a:lnTo>
                    <a:lnTo>
                      <a:pt x="314" y="29"/>
                    </a:lnTo>
                    <a:lnTo>
                      <a:pt x="314" y="29"/>
                    </a:lnTo>
                    <a:lnTo>
                      <a:pt x="312" y="29"/>
                    </a:lnTo>
                    <a:lnTo>
                      <a:pt x="312" y="29"/>
                    </a:lnTo>
                    <a:lnTo>
                      <a:pt x="314" y="31"/>
                    </a:lnTo>
                    <a:lnTo>
                      <a:pt x="317" y="33"/>
                    </a:lnTo>
                    <a:lnTo>
                      <a:pt x="317" y="34"/>
                    </a:lnTo>
                    <a:lnTo>
                      <a:pt x="315" y="36"/>
                    </a:lnTo>
                    <a:lnTo>
                      <a:pt x="315" y="36"/>
                    </a:lnTo>
                    <a:lnTo>
                      <a:pt x="315" y="37"/>
                    </a:lnTo>
                    <a:lnTo>
                      <a:pt x="317" y="36"/>
                    </a:lnTo>
                    <a:lnTo>
                      <a:pt x="320" y="36"/>
                    </a:lnTo>
                    <a:lnTo>
                      <a:pt x="323" y="34"/>
                    </a:lnTo>
                    <a:lnTo>
                      <a:pt x="323" y="34"/>
                    </a:lnTo>
                    <a:lnTo>
                      <a:pt x="325" y="34"/>
                    </a:lnTo>
                    <a:lnTo>
                      <a:pt x="325" y="37"/>
                    </a:lnTo>
                    <a:lnTo>
                      <a:pt x="326" y="39"/>
                    </a:lnTo>
                    <a:lnTo>
                      <a:pt x="326" y="40"/>
                    </a:lnTo>
                    <a:lnTo>
                      <a:pt x="325" y="42"/>
                    </a:lnTo>
                    <a:lnTo>
                      <a:pt x="325" y="44"/>
                    </a:lnTo>
                    <a:lnTo>
                      <a:pt x="323" y="45"/>
                    </a:lnTo>
                    <a:lnTo>
                      <a:pt x="321" y="45"/>
                    </a:lnTo>
                    <a:lnTo>
                      <a:pt x="320" y="45"/>
                    </a:lnTo>
                    <a:lnTo>
                      <a:pt x="320" y="45"/>
                    </a:lnTo>
                    <a:lnTo>
                      <a:pt x="323" y="47"/>
                    </a:lnTo>
                    <a:lnTo>
                      <a:pt x="323" y="47"/>
                    </a:lnTo>
                    <a:lnTo>
                      <a:pt x="323" y="48"/>
                    </a:lnTo>
                    <a:lnTo>
                      <a:pt x="323" y="48"/>
                    </a:lnTo>
                    <a:lnTo>
                      <a:pt x="323" y="50"/>
                    </a:lnTo>
                    <a:lnTo>
                      <a:pt x="321" y="53"/>
                    </a:lnTo>
                    <a:lnTo>
                      <a:pt x="321" y="53"/>
                    </a:lnTo>
                    <a:lnTo>
                      <a:pt x="321" y="53"/>
                    </a:lnTo>
                    <a:lnTo>
                      <a:pt x="323" y="55"/>
                    </a:lnTo>
                    <a:lnTo>
                      <a:pt x="323" y="58"/>
                    </a:lnTo>
                    <a:lnTo>
                      <a:pt x="318" y="59"/>
                    </a:lnTo>
                    <a:lnTo>
                      <a:pt x="317" y="61"/>
                    </a:lnTo>
                    <a:lnTo>
                      <a:pt x="315" y="61"/>
                    </a:lnTo>
                    <a:lnTo>
                      <a:pt x="315" y="63"/>
                    </a:lnTo>
                    <a:lnTo>
                      <a:pt x="310" y="64"/>
                    </a:lnTo>
                    <a:lnTo>
                      <a:pt x="309" y="64"/>
                    </a:lnTo>
                    <a:lnTo>
                      <a:pt x="301" y="63"/>
                    </a:lnTo>
                    <a:lnTo>
                      <a:pt x="299" y="63"/>
                    </a:lnTo>
                    <a:lnTo>
                      <a:pt x="299" y="61"/>
                    </a:lnTo>
                    <a:lnTo>
                      <a:pt x="299" y="59"/>
                    </a:lnTo>
                    <a:lnTo>
                      <a:pt x="298" y="59"/>
                    </a:lnTo>
                    <a:lnTo>
                      <a:pt x="299" y="58"/>
                    </a:lnTo>
                    <a:lnTo>
                      <a:pt x="299" y="58"/>
                    </a:lnTo>
                    <a:lnTo>
                      <a:pt x="298" y="58"/>
                    </a:lnTo>
                    <a:lnTo>
                      <a:pt x="298" y="58"/>
                    </a:lnTo>
                    <a:lnTo>
                      <a:pt x="296" y="59"/>
                    </a:lnTo>
                    <a:lnTo>
                      <a:pt x="298" y="61"/>
                    </a:lnTo>
                    <a:lnTo>
                      <a:pt x="299" y="66"/>
                    </a:lnTo>
                    <a:lnTo>
                      <a:pt x="301" y="67"/>
                    </a:lnTo>
                    <a:lnTo>
                      <a:pt x="301" y="69"/>
                    </a:lnTo>
                    <a:lnTo>
                      <a:pt x="301" y="69"/>
                    </a:lnTo>
                    <a:lnTo>
                      <a:pt x="298" y="72"/>
                    </a:lnTo>
                    <a:lnTo>
                      <a:pt x="295" y="72"/>
                    </a:lnTo>
                    <a:lnTo>
                      <a:pt x="293" y="72"/>
                    </a:lnTo>
                    <a:lnTo>
                      <a:pt x="291" y="72"/>
                    </a:lnTo>
                    <a:lnTo>
                      <a:pt x="290" y="70"/>
                    </a:lnTo>
                    <a:lnTo>
                      <a:pt x="288" y="70"/>
                    </a:lnTo>
                    <a:lnTo>
                      <a:pt x="287" y="70"/>
                    </a:lnTo>
                    <a:lnTo>
                      <a:pt x="285" y="70"/>
                    </a:lnTo>
                    <a:lnTo>
                      <a:pt x="285" y="69"/>
                    </a:lnTo>
                    <a:lnTo>
                      <a:pt x="284" y="66"/>
                    </a:lnTo>
                    <a:lnTo>
                      <a:pt x="280" y="63"/>
                    </a:lnTo>
                    <a:lnTo>
                      <a:pt x="277" y="61"/>
                    </a:lnTo>
                    <a:lnTo>
                      <a:pt x="273" y="56"/>
                    </a:lnTo>
                    <a:lnTo>
                      <a:pt x="269" y="53"/>
                    </a:lnTo>
                    <a:lnTo>
                      <a:pt x="266" y="50"/>
                    </a:lnTo>
                    <a:lnTo>
                      <a:pt x="265" y="48"/>
                    </a:lnTo>
                    <a:lnTo>
                      <a:pt x="263" y="48"/>
                    </a:lnTo>
                    <a:lnTo>
                      <a:pt x="260" y="48"/>
                    </a:lnTo>
                    <a:lnTo>
                      <a:pt x="260" y="47"/>
                    </a:lnTo>
                    <a:lnTo>
                      <a:pt x="258" y="47"/>
                    </a:lnTo>
                    <a:lnTo>
                      <a:pt x="257" y="45"/>
                    </a:lnTo>
                    <a:lnTo>
                      <a:pt x="257" y="45"/>
                    </a:lnTo>
                    <a:lnTo>
                      <a:pt x="255" y="45"/>
                    </a:lnTo>
                    <a:lnTo>
                      <a:pt x="252" y="47"/>
                    </a:lnTo>
                    <a:lnTo>
                      <a:pt x="249" y="45"/>
                    </a:lnTo>
                    <a:lnTo>
                      <a:pt x="249" y="45"/>
                    </a:lnTo>
                    <a:lnTo>
                      <a:pt x="247" y="44"/>
                    </a:lnTo>
                    <a:lnTo>
                      <a:pt x="247" y="42"/>
                    </a:lnTo>
                    <a:lnTo>
                      <a:pt x="247" y="42"/>
                    </a:lnTo>
                    <a:lnTo>
                      <a:pt x="246" y="40"/>
                    </a:lnTo>
                    <a:lnTo>
                      <a:pt x="239" y="37"/>
                    </a:lnTo>
                    <a:lnTo>
                      <a:pt x="236" y="34"/>
                    </a:lnTo>
                    <a:lnTo>
                      <a:pt x="235" y="33"/>
                    </a:lnTo>
                    <a:lnTo>
                      <a:pt x="235" y="33"/>
                    </a:lnTo>
                    <a:lnTo>
                      <a:pt x="235" y="31"/>
                    </a:lnTo>
                    <a:lnTo>
                      <a:pt x="236" y="29"/>
                    </a:lnTo>
                    <a:lnTo>
                      <a:pt x="238" y="26"/>
                    </a:lnTo>
                    <a:lnTo>
                      <a:pt x="238" y="26"/>
                    </a:lnTo>
                    <a:lnTo>
                      <a:pt x="241" y="25"/>
                    </a:lnTo>
                    <a:lnTo>
                      <a:pt x="243" y="25"/>
                    </a:lnTo>
                    <a:lnTo>
                      <a:pt x="246" y="25"/>
                    </a:lnTo>
                    <a:lnTo>
                      <a:pt x="246" y="25"/>
                    </a:lnTo>
                    <a:lnTo>
                      <a:pt x="247" y="26"/>
                    </a:lnTo>
                    <a:lnTo>
                      <a:pt x="249" y="28"/>
                    </a:lnTo>
                    <a:lnTo>
                      <a:pt x="249" y="28"/>
                    </a:lnTo>
                    <a:lnTo>
                      <a:pt x="250" y="29"/>
                    </a:lnTo>
                    <a:lnTo>
                      <a:pt x="252" y="29"/>
                    </a:lnTo>
                    <a:lnTo>
                      <a:pt x="254" y="31"/>
                    </a:lnTo>
                    <a:lnTo>
                      <a:pt x="255" y="34"/>
                    </a:lnTo>
                    <a:lnTo>
                      <a:pt x="255" y="34"/>
                    </a:lnTo>
                    <a:lnTo>
                      <a:pt x="258" y="34"/>
                    </a:lnTo>
                    <a:lnTo>
                      <a:pt x="261" y="34"/>
                    </a:lnTo>
                    <a:lnTo>
                      <a:pt x="268" y="33"/>
                    </a:lnTo>
                    <a:lnTo>
                      <a:pt x="268" y="33"/>
                    </a:lnTo>
                    <a:lnTo>
                      <a:pt x="268" y="31"/>
                    </a:lnTo>
                    <a:lnTo>
                      <a:pt x="268" y="26"/>
                    </a:lnTo>
                    <a:lnTo>
                      <a:pt x="269" y="26"/>
                    </a:lnTo>
                    <a:lnTo>
                      <a:pt x="271" y="29"/>
                    </a:lnTo>
                    <a:lnTo>
                      <a:pt x="271" y="29"/>
                    </a:lnTo>
                    <a:lnTo>
                      <a:pt x="273" y="29"/>
                    </a:lnTo>
                    <a:lnTo>
                      <a:pt x="273" y="28"/>
                    </a:lnTo>
                    <a:lnTo>
                      <a:pt x="273" y="28"/>
                    </a:lnTo>
                    <a:lnTo>
                      <a:pt x="271" y="25"/>
                    </a:lnTo>
                    <a:lnTo>
                      <a:pt x="271" y="23"/>
                    </a:lnTo>
                    <a:lnTo>
                      <a:pt x="269" y="23"/>
                    </a:lnTo>
                    <a:lnTo>
                      <a:pt x="269" y="23"/>
                    </a:lnTo>
                    <a:lnTo>
                      <a:pt x="268" y="23"/>
                    </a:lnTo>
                    <a:lnTo>
                      <a:pt x="266" y="23"/>
                    </a:lnTo>
                    <a:lnTo>
                      <a:pt x="266" y="22"/>
                    </a:lnTo>
                    <a:lnTo>
                      <a:pt x="266" y="22"/>
                    </a:lnTo>
                    <a:lnTo>
                      <a:pt x="268" y="20"/>
                    </a:lnTo>
                    <a:lnTo>
                      <a:pt x="268" y="20"/>
                    </a:lnTo>
                    <a:lnTo>
                      <a:pt x="269" y="18"/>
                    </a:lnTo>
                    <a:lnTo>
                      <a:pt x="271" y="20"/>
                    </a:lnTo>
                    <a:lnTo>
                      <a:pt x="273" y="20"/>
                    </a:lnTo>
                    <a:lnTo>
                      <a:pt x="274" y="22"/>
                    </a:lnTo>
                    <a:lnTo>
                      <a:pt x="277" y="20"/>
                    </a:lnTo>
                    <a:lnTo>
                      <a:pt x="274" y="20"/>
                    </a:lnTo>
                    <a:lnTo>
                      <a:pt x="271" y="17"/>
                    </a:lnTo>
                    <a:lnTo>
                      <a:pt x="269" y="17"/>
                    </a:lnTo>
                    <a:lnTo>
                      <a:pt x="266" y="18"/>
                    </a:lnTo>
                    <a:lnTo>
                      <a:pt x="266" y="18"/>
                    </a:lnTo>
                    <a:lnTo>
                      <a:pt x="263" y="18"/>
                    </a:lnTo>
                    <a:lnTo>
                      <a:pt x="261" y="18"/>
                    </a:lnTo>
                    <a:lnTo>
                      <a:pt x="254" y="14"/>
                    </a:lnTo>
                    <a:lnTo>
                      <a:pt x="252" y="14"/>
                    </a:lnTo>
                    <a:lnTo>
                      <a:pt x="252" y="12"/>
                    </a:lnTo>
                    <a:lnTo>
                      <a:pt x="252" y="12"/>
                    </a:lnTo>
                    <a:lnTo>
                      <a:pt x="254" y="12"/>
                    </a:lnTo>
                    <a:lnTo>
                      <a:pt x="255" y="11"/>
                    </a:lnTo>
                    <a:lnTo>
                      <a:pt x="258" y="11"/>
                    </a:lnTo>
                    <a:lnTo>
                      <a:pt x="260" y="9"/>
                    </a:lnTo>
                    <a:lnTo>
                      <a:pt x="261" y="11"/>
                    </a:lnTo>
                    <a:lnTo>
                      <a:pt x="265" y="12"/>
                    </a:lnTo>
                    <a:lnTo>
                      <a:pt x="266" y="14"/>
                    </a:lnTo>
                    <a:lnTo>
                      <a:pt x="266" y="14"/>
                    </a:lnTo>
                    <a:lnTo>
                      <a:pt x="266" y="12"/>
                    </a:lnTo>
                    <a:lnTo>
                      <a:pt x="265" y="11"/>
                    </a:lnTo>
                    <a:lnTo>
                      <a:pt x="265" y="11"/>
                    </a:lnTo>
                    <a:lnTo>
                      <a:pt x="263" y="9"/>
                    </a:lnTo>
                    <a:lnTo>
                      <a:pt x="261" y="7"/>
                    </a:lnTo>
                    <a:lnTo>
                      <a:pt x="260" y="7"/>
                    </a:lnTo>
                    <a:lnTo>
                      <a:pt x="260" y="6"/>
                    </a:lnTo>
                    <a:lnTo>
                      <a:pt x="260" y="6"/>
                    </a:lnTo>
                    <a:lnTo>
                      <a:pt x="260" y="4"/>
                    </a:lnTo>
                    <a:lnTo>
                      <a:pt x="261" y="4"/>
                    </a:lnTo>
                    <a:lnTo>
                      <a:pt x="268" y="3"/>
                    </a:lnTo>
                    <a:lnTo>
                      <a:pt x="271" y="4"/>
                    </a:lnTo>
                    <a:lnTo>
                      <a:pt x="274" y="4"/>
                    </a:lnTo>
                    <a:lnTo>
                      <a:pt x="276" y="3"/>
                    </a:lnTo>
                    <a:lnTo>
                      <a:pt x="276" y="3"/>
                    </a:lnTo>
                    <a:lnTo>
                      <a:pt x="274" y="3"/>
                    </a:lnTo>
                    <a:lnTo>
                      <a:pt x="273" y="3"/>
                    </a:lnTo>
                    <a:lnTo>
                      <a:pt x="271" y="3"/>
                    </a:lnTo>
                    <a:lnTo>
                      <a:pt x="271" y="1"/>
                    </a:lnTo>
                    <a:lnTo>
                      <a:pt x="273" y="1"/>
                    </a:lnTo>
                    <a:lnTo>
                      <a:pt x="27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1" name="Freeform 314">
                <a:extLst>
                  <a:ext uri="{FF2B5EF4-FFF2-40B4-BE49-F238E27FC236}">
                    <a16:creationId xmlns:a16="http://schemas.microsoft.com/office/drawing/2014/main" id="{4A93E97A-4336-4037-89AD-8A5F1A57D4AE}"/>
                  </a:ext>
                </a:extLst>
              </p:cNvPr>
              <p:cNvSpPr>
                <a:spLocks noEditPoints="1"/>
              </p:cNvSpPr>
              <p:nvPr/>
            </p:nvSpPr>
            <p:spPr bwMode="auto">
              <a:xfrm>
                <a:off x="2217411" y="1377086"/>
                <a:ext cx="1325471" cy="600360"/>
              </a:xfrm>
              <a:custGeom>
                <a:avLst/>
                <a:gdLst>
                  <a:gd name="T0" fmla="*/ 496 w 680"/>
                  <a:gd name="T1" fmla="*/ 228 h 308"/>
                  <a:gd name="T2" fmla="*/ 462 w 680"/>
                  <a:gd name="T3" fmla="*/ 277 h 308"/>
                  <a:gd name="T4" fmla="*/ 445 w 680"/>
                  <a:gd name="T5" fmla="*/ 230 h 308"/>
                  <a:gd name="T6" fmla="*/ 119 w 680"/>
                  <a:gd name="T7" fmla="*/ 222 h 308"/>
                  <a:gd name="T8" fmla="*/ 68 w 680"/>
                  <a:gd name="T9" fmla="*/ 299 h 308"/>
                  <a:gd name="T10" fmla="*/ 4 w 680"/>
                  <a:gd name="T11" fmla="*/ 277 h 308"/>
                  <a:gd name="T12" fmla="*/ 24 w 680"/>
                  <a:gd name="T13" fmla="*/ 231 h 308"/>
                  <a:gd name="T14" fmla="*/ 316 w 680"/>
                  <a:gd name="T15" fmla="*/ 187 h 308"/>
                  <a:gd name="T16" fmla="*/ 469 w 680"/>
                  <a:gd name="T17" fmla="*/ 201 h 308"/>
                  <a:gd name="T18" fmla="*/ 432 w 680"/>
                  <a:gd name="T19" fmla="*/ 187 h 308"/>
                  <a:gd name="T20" fmla="*/ 70 w 680"/>
                  <a:gd name="T21" fmla="*/ 178 h 308"/>
                  <a:gd name="T22" fmla="*/ 119 w 680"/>
                  <a:gd name="T23" fmla="*/ 173 h 308"/>
                  <a:gd name="T24" fmla="*/ 335 w 680"/>
                  <a:gd name="T25" fmla="*/ 162 h 308"/>
                  <a:gd name="T26" fmla="*/ 320 w 680"/>
                  <a:gd name="T27" fmla="*/ 152 h 308"/>
                  <a:gd name="T28" fmla="*/ 409 w 680"/>
                  <a:gd name="T29" fmla="*/ 170 h 308"/>
                  <a:gd name="T30" fmla="*/ 387 w 680"/>
                  <a:gd name="T31" fmla="*/ 200 h 308"/>
                  <a:gd name="T32" fmla="*/ 341 w 680"/>
                  <a:gd name="T33" fmla="*/ 176 h 308"/>
                  <a:gd name="T34" fmla="*/ 358 w 680"/>
                  <a:gd name="T35" fmla="*/ 163 h 308"/>
                  <a:gd name="T36" fmla="*/ 379 w 680"/>
                  <a:gd name="T37" fmla="*/ 152 h 308"/>
                  <a:gd name="T38" fmla="*/ 257 w 680"/>
                  <a:gd name="T39" fmla="*/ 163 h 308"/>
                  <a:gd name="T40" fmla="*/ 275 w 680"/>
                  <a:gd name="T41" fmla="*/ 171 h 308"/>
                  <a:gd name="T42" fmla="*/ 227 w 680"/>
                  <a:gd name="T43" fmla="*/ 204 h 308"/>
                  <a:gd name="T44" fmla="*/ 197 w 680"/>
                  <a:gd name="T45" fmla="*/ 196 h 308"/>
                  <a:gd name="T46" fmla="*/ 166 w 680"/>
                  <a:gd name="T47" fmla="*/ 196 h 308"/>
                  <a:gd name="T48" fmla="*/ 155 w 680"/>
                  <a:gd name="T49" fmla="*/ 179 h 308"/>
                  <a:gd name="T50" fmla="*/ 145 w 680"/>
                  <a:gd name="T51" fmla="*/ 160 h 308"/>
                  <a:gd name="T52" fmla="*/ 223 w 680"/>
                  <a:gd name="T53" fmla="*/ 184 h 308"/>
                  <a:gd name="T54" fmla="*/ 522 w 680"/>
                  <a:gd name="T55" fmla="*/ 149 h 308"/>
                  <a:gd name="T56" fmla="*/ 451 w 680"/>
                  <a:gd name="T57" fmla="*/ 141 h 308"/>
                  <a:gd name="T58" fmla="*/ 499 w 680"/>
                  <a:gd name="T59" fmla="*/ 157 h 308"/>
                  <a:gd name="T60" fmla="*/ 537 w 680"/>
                  <a:gd name="T61" fmla="*/ 185 h 308"/>
                  <a:gd name="T62" fmla="*/ 633 w 680"/>
                  <a:gd name="T63" fmla="*/ 176 h 308"/>
                  <a:gd name="T64" fmla="*/ 660 w 680"/>
                  <a:gd name="T65" fmla="*/ 203 h 308"/>
                  <a:gd name="T66" fmla="*/ 614 w 680"/>
                  <a:gd name="T67" fmla="*/ 209 h 308"/>
                  <a:gd name="T68" fmla="*/ 540 w 680"/>
                  <a:gd name="T69" fmla="*/ 214 h 308"/>
                  <a:gd name="T70" fmla="*/ 502 w 680"/>
                  <a:gd name="T71" fmla="*/ 207 h 308"/>
                  <a:gd name="T72" fmla="*/ 467 w 680"/>
                  <a:gd name="T73" fmla="*/ 162 h 308"/>
                  <a:gd name="T74" fmla="*/ 425 w 680"/>
                  <a:gd name="T75" fmla="*/ 141 h 308"/>
                  <a:gd name="T76" fmla="*/ 127 w 680"/>
                  <a:gd name="T77" fmla="*/ 160 h 308"/>
                  <a:gd name="T78" fmla="*/ 97 w 680"/>
                  <a:gd name="T79" fmla="*/ 167 h 308"/>
                  <a:gd name="T80" fmla="*/ 65 w 680"/>
                  <a:gd name="T81" fmla="*/ 171 h 308"/>
                  <a:gd name="T82" fmla="*/ 92 w 680"/>
                  <a:gd name="T83" fmla="*/ 135 h 308"/>
                  <a:gd name="T84" fmla="*/ 502 w 680"/>
                  <a:gd name="T85" fmla="*/ 126 h 308"/>
                  <a:gd name="T86" fmla="*/ 451 w 680"/>
                  <a:gd name="T87" fmla="*/ 116 h 308"/>
                  <a:gd name="T88" fmla="*/ 338 w 680"/>
                  <a:gd name="T89" fmla="*/ 116 h 308"/>
                  <a:gd name="T90" fmla="*/ 227 w 680"/>
                  <a:gd name="T91" fmla="*/ 113 h 308"/>
                  <a:gd name="T92" fmla="*/ 182 w 680"/>
                  <a:gd name="T93" fmla="*/ 115 h 308"/>
                  <a:gd name="T94" fmla="*/ 237 w 680"/>
                  <a:gd name="T95" fmla="*/ 99 h 308"/>
                  <a:gd name="T96" fmla="*/ 423 w 680"/>
                  <a:gd name="T97" fmla="*/ 88 h 308"/>
                  <a:gd name="T98" fmla="*/ 409 w 680"/>
                  <a:gd name="T99" fmla="*/ 108 h 308"/>
                  <a:gd name="T100" fmla="*/ 336 w 680"/>
                  <a:gd name="T101" fmla="*/ 80 h 308"/>
                  <a:gd name="T102" fmla="*/ 388 w 680"/>
                  <a:gd name="T103" fmla="*/ 107 h 308"/>
                  <a:gd name="T104" fmla="*/ 303 w 680"/>
                  <a:gd name="T105" fmla="*/ 92 h 308"/>
                  <a:gd name="T106" fmla="*/ 294 w 680"/>
                  <a:gd name="T107" fmla="*/ 74 h 308"/>
                  <a:gd name="T108" fmla="*/ 475 w 680"/>
                  <a:gd name="T109" fmla="*/ 0 h 308"/>
                  <a:gd name="T110" fmla="*/ 543 w 680"/>
                  <a:gd name="T111" fmla="*/ 37 h 308"/>
                  <a:gd name="T112" fmla="*/ 579 w 680"/>
                  <a:gd name="T113" fmla="*/ 59 h 308"/>
                  <a:gd name="T114" fmla="*/ 544 w 680"/>
                  <a:gd name="T115" fmla="*/ 88 h 308"/>
                  <a:gd name="T116" fmla="*/ 521 w 680"/>
                  <a:gd name="T117" fmla="*/ 102 h 308"/>
                  <a:gd name="T118" fmla="*/ 470 w 680"/>
                  <a:gd name="T119" fmla="*/ 85 h 308"/>
                  <a:gd name="T120" fmla="*/ 442 w 680"/>
                  <a:gd name="T121" fmla="*/ 66 h 308"/>
                  <a:gd name="T122" fmla="*/ 431 w 680"/>
                  <a:gd name="T123" fmla="*/ 37 h 308"/>
                  <a:gd name="T124" fmla="*/ 469 w 680"/>
                  <a:gd name="T125" fmla="*/ 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0" h="308">
                    <a:moveTo>
                      <a:pt x="406" y="225"/>
                    </a:moveTo>
                    <a:lnTo>
                      <a:pt x="407" y="225"/>
                    </a:lnTo>
                    <a:lnTo>
                      <a:pt x="407" y="226"/>
                    </a:lnTo>
                    <a:lnTo>
                      <a:pt x="407" y="226"/>
                    </a:lnTo>
                    <a:lnTo>
                      <a:pt x="407" y="226"/>
                    </a:lnTo>
                    <a:lnTo>
                      <a:pt x="407" y="228"/>
                    </a:lnTo>
                    <a:lnTo>
                      <a:pt x="406" y="230"/>
                    </a:lnTo>
                    <a:lnTo>
                      <a:pt x="401" y="231"/>
                    </a:lnTo>
                    <a:lnTo>
                      <a:pt x="399" y="233"/>
                    </a:lnTo>
                    <a:lnTo>
                      <a:pt x="395" y="233"/>
                    </a:lnTo>
                    <a:lnTo>
                      <a:pt x="393" y="233"/>
                    </a:lnTo>
                    <a:lnTo>
                      <a:pt x="391" y="233"/>
                    </a:lnTo>
                    <a:lnTo>
                      <a:pt x="391" y="234"/>
                    </a:lnTo>
                    <a:lnTo>
                      <a:pt x="388" y="234"/>
                    </a:lnTo>
                    <a:lnTo>
                      <a:pt x="384" y="233"/>
                    </a:lnTo>
                    <a:lnTo>
                      <a:pt x="384" y="231"/>
                    </a:lnTo>
                    <a:lnTo>
                      <a:pt x="382" y="231"/>
                    </a:lnTo>
                    <a:lnTo>
                      <a:pt x="382" y="231"/>
                    </a:lnTo>
                    <a:lnTo>
                      <a:pt x="384" y="231"/>
                    </a:lnTo>
                    <a:lnTo>
                      <a:pt x="387" y="230"/>
                    </a:lnTo>
                    <a:lnTo>
                      <a:pt x="388" y="230"/>
                    </a:lnTo>
                    <a:lnTo>
                      <a:pt x="390" y="230"/>
                    </a:lnTo>
                    <a:lnTo>
                      <a:pt x="390" y="228"/>
                    </a:lnTo>
                    <a:lnTo>
                      <a:pt x="391" y="228"/>
                    </a:lnTo>
                    <a:lnTo>
                      <a:pt x="395" y="228"/>
                    </a:lnTo>
                    <a:lnTo>
                      <a:pt x="402" y="225"/>
                    </a:lnTo>
                    <a:lnTo>
                      <a:pt x="406" y="225"/>
                    </a:lnTo>
                    <a:close/>
                    <a:moveTo>
                      <a:pt x="469" y="223"/>
                    </a:moveTo>
                    <a:lnTo>
                      <a:pt x="473" y="223"/>
                    </a:lnTo>
                    <a:lnTo>
                      <a:pt x="478" y="225"/>
                    </a:lnTo>
                    <a:lnTo>
                      <a:pt x="481" y="226"/>
                    </a:lnTo>
                    <a:lnTo>
                      <a:pt x="483" y="226"/>
                    </a:lnTo>
                    <a:lnTo>
                      <a:pt x="484" y="228"/>
                    </a:lnTo>
                    <a:lnTo>
                      <a:pt x="486" y="230"/>
                    </a:lnTo>
                    <a:lnTo>
                      <a:pt x="492" y="228"/>
                    </a:lnTo>
                    <a:lnTo>
                      <a:pt x="496" y="228"/>
                    </a:lnTo>
                    <a:lnTo>
                      <a:pt x="503" y="228"/>
                    </a:lnTo>
                    <a:lnTo>
                      <a:pt x="510" y="230"/>
                    </a:lnTo>
                    <a:lnTo>
                      <a:pt x="513" y="231"/>
                    </a:lnTo>
                    <a:lnTo>
                      <a:pt x="513" y="233"/>
                    </a:lnTo>
                    <a:lnTo>
                      <a:pt x="513" y="233"/>
                    </a:lnTo>
                    <a:lnTo>
                      <a:pt x="511" y="236"/>
                    </a:lnTo>
                    <a:lnTo>
                      <a:pt x="511" y="237"/>
                    </a:lnTo>
                    <a:lnTo>
                      <a:pt x="508" y="241"/>
                    </a:lnTo>
                    <a:lnTo>
                      <a:pt x="505" y="242"/>
                    </a:lnTo>
                    <a:lnTo>
                      <a:pt x="505" y="242"/>
                    </a:lnTo>
                    <a:lnTo>
                      <a:pt x="505" y="244"/>
                    </a:lnTo>
                    <a:lnTo>
                      <a:pt x="503" y="245"/>
                    </a:lnTo>
                    <a:lnTo>
                      <a:pt x="500" y="248"/>
                    </a:lnTo>
                    <a:lnTo>
                      <a:pt x="500" y="248"/>
                    </a:lnTo>
                    <a:lnTo>
                      <a:pt x="496" y="250"/>
                    </a:lnTo>
                    <a:lnTo>
                      <a:pt x="497" y="250"/>
                    </a:lnTo>
                    <a:lnTo>
                      <a:pt x="499" y="252"/>
                    </a:lnTo>
                    <a:lnTo>
                      <a:pt x="497" y="253"/>
                    </a:lnTo>
                    <a:lnTo>
                      <a:pt x="496" y="256"/>
                    </a:lnTo>
                    <a:lnTo>
                      <a:pt x="492" y="259"/>
                    </a:lnTo>
                    <a:lnTo>
                      <a:pt x="491" y="261"/>
                    </a:lnTo>
                    <a:lnTo>
                      <a:pt x="488" y="263"/>
                    </a:lnTo>
                    <a:lnTo>
                      <a:pt x="486" y="264"/>
                    </a:lnTo>
                    <a:lnTo>
                      <a:pt x="484" y="264"/>
                    </a:lnTo>
                    <a:lnTo>
                      <a:pt x="470" y="263"/>
                    </a:lnTo>
                    <a:lnTo>
                      <a:pt x="467" y="263"/>
                    </a:lnTo>
                    <a:lnTo>
                      <a:pt x="458" y="263"/>
                    </a:lnTo>
                    <a:lnTo>
                      <a:pt x="459" y="264"/>
                    </a:lnTo>
                    <a:lnTo>
                      <a:pt x="462" y="264"/>
                    </a:lnTo>
                    <a:lnTo>
                      <a:pt x="464" y="266"/>
                    </a:lnTo>
                    <a:lnTo>
                      <a:pt x="467" y="269"/>
                    </a:lnTo>
                    <a:lnTo>
                      <a:pt x="467" y="269"/>
                    </a:lnTo>
                    <a:lnTo>
                      <a:pt x="467" y="270"/>
                    </a:lnTo>
                    <a:lnTo>
                      <a:pt x="467" y="272"/>
                    </a:lnTo>
                    <a:lnTo>
                      <a:pt x="467" y="272"/>
                    </a:lnTo>
                    <a:lnTo>
                      <a:pt x="462" y="277"/>
                    </a:lnTo>
                    <a:lnTo>
                      <a:pt x="461" y="280"/>
                    </a:lnTo>
                    <a:lnTo>
                      <a:pt x="461" y="283"/>
                    </a:lnTo>
                    <a:lnTo>
                      <a:pt x="459" y="283"/>
                    </a:lnTo>
                    <a:lnTo>
                      <a:pt x="453" y="283"/>
                    </a:lnTo>
                    <a:lnTo>
                      <a:pt x="451" y="283"/>
                    </a:lnTo>
                    <a:lnTo>
                      <a:pt x="447" y="283"/>
                    </a:lnTo>
                    <a:lnTo>
                      <a:pt x="443" y="283"/>
                    </a:lnTo>
                    <a:lnTo>
                      <a:pt x="443" y="278"/>
                    </a:lnTo>
                    <a:lnTo>
                      <a:pt x="443" y="274"/>
                    </a:lnTo>
                    <a:lnTo>
                      <a:pt x="443" y="270"/>
                    </a:lnTo>
                    <a:lnTo>
                      <a:pt x="439" y="263"/>
                    </a:lnTo>
                    <a:lnTo>
                      <a:pt x="439" y="261"/>
                    </a:lnTo>
                    <a:lnTo>
                      <a:pt x="437" y="259"/>
                    </a:lnTo>
                    <a:lnTo>
                      <a:pt x="437" y="258"/>
                    </a:lnTo>
                    <a:lnTo>
                      <a:pt x="437" y="256"/>
                    </a:lnTo>
                    <a:lnTo>
                      <a:pt x="437" y="253"/>
                    </a:lnTo>
                    <a:lnTo>
                      <a:pt x="437" y="252"/>
                    </a:lnTo>
                    <a:lnTo>
                      <a:pt x="437" y="247"/>
                    </a:lnTo>
                    <a:lnTo>
                      <a:pt x="437" y="241"/>
                    </a:lnTo>
                    <a:lnTo>
                      <a:pt x="437" y="239"/>
                    </a:lnTo>
                    <a:lnTo>
                      <a:pt x="437" y="237"/>
                    </a:lnTo>
                    <a:lnTo>
                      <a:pt x="437" y="237"/>
                    </a:lnTo>
                    <a:lnTo>
                      <a:pt x="439" y="236"/>
                    </a:lnTo>
                    <a:lnTo>
                      <a:pt x="440" y="236"/>
                    </a:lnTo>
                    <a:lnTo>
                      <a:pt x="440" y="236"/>
                    </a:lnTo>
                    <a:lnTo>
                      <a:pt x="447" y="237"/>
                    </a:lnTo>
                    <a:lnTo>
                      <a:pt x="450" y="237"/>
                    </a:lnTo>
                    <a:lnTo>
                      <a:pt x="451" y="237"/>
                    </a:lnTo>
                    <a:lnTo>
                      <a:pt x="451" y="237"/>
                    </a:lnTo>
                    <a:lnTo>
                      <a:pt x="450" y="237"/>
                    </a:lnTo>
                    <a:lnTo>
                      <a:pt x="448" y="236"/>
                    </a:lnTo>
                    <a:lnTo>
                      <a:pt x="445" y="234"/>
                    </a:lnTo>
                    <a:lnTo>
                      <a:pt x="445" y="231"/>
                    </a:lnTo>
                    <a:lnTo>
                      <a:pt x="445" y="231"/>
                    </a:lnTo>
                    <a:lnTo>
                      <a:pt x="443" y="231"/>
                    </a:lnTo>
                    <a:lnTo>
                      <a:pt x="445" y="230"/>
                    </a:lnTo>
                    <a:lnTo>
                      <a:pt x="445" y="230"/>
                    </a:lnTo>
                    <a:lnTo>
                      <a:pt x="447" y="228"/>
                    </a:lnTo>
                    <a:lnTo>
                      <a:pt x="447" y="228"/>
                    </a:lnTo>
                    <a:lnTo>
                      <a:pt x="450" y="226"/>
                    </a:lnTo>
                    <a:lnTo>
                      <a:pt x="455" y="225"/>
                    </a:lnTo>
                    <a:lnTo>
                      <a:pt x="462" y="225"/>
                    </a:lnTo>
                    <a:lnTo>
                      <a:pt x="464" y="225"/>
                    </a:lnTo>
                    <a:lnTo>
                      <a:pt x="467" y="223"/>
                    </a:lnTo>
                    <a:lnTo>
                      <a:pt x="469" y="223"/>
                    </a:lnTo>
                    <a:close/>
                    <a:moveTo>
                      <a:pt x="63" y="212"/>
                    </a:moveTo>
                    <a:lnTo>
                      <a:pt x="67" y="214"/>
                    </a:lnTo>
                    <a:lnTo>
                      <a:pt x="68" y="214"/>
                    </a:lnTo>
                    <a:lnTo>
                      <a:pt x="73" y="217"/>
                    </a:lnTo>
                    <a:lnTo>
                      <a:pt x="78" y="218"/>
                    </a:lnTo>
                    <a:lnTo>
                      <a:pt x="86" y="222"/>
                    </a:lnTo>
                    <a:lnTo>
                      <a:pt x="92" y="222"/>
                    </a:lnTo>
                    <a:lnTo>
                      <a:pt x="89" y="225"/>
                    </a:lnTo>
                    <a:lnTo>
                      <a:pt x="89" y="225"/>
                    </a:lnTo>
                    <a:lnTo>
                      <a:pt x="89" y="225"/>
                    </a:lnTo>
                    <a:lnTo>
                      <a:pt x="89" y="225"/>
                    </a:lnTo>
                    <a:lnTo>
                      <a:pt x="93" y="223"/>
                    </a:lnTo>
                    <a:lnTo>
                      <a:pt x="95" y="223"/>
                    </a:lnTo>
                    <a:lnTo>
                      <a:pt x="97" y="223"/>
                    </a:lnTo>
                    <a:lnTo>
                      <a:pt x="97" y="223"/>
                    </a:lnTo>
                    <a:lnTo>
                      <a:pt x="97" y="223"/>
                    </a:lnTo>
                    <a:lnTo>
                      <a:pt x="98" y="225"/>
                    </a:lnTo>
                    <a:lnTo>
                      <a:pt x="98" y="228"/>
                    </a:lnTo>
                    <a:lnTo>
                      <a:pt x="98" y="228"/>
                    </a:lnTo>
                    <a:lnTo>
                      <a:pt x="98" y="228"/>
                    </a:lnTo>
                    <a:lnTo>
                      <a:pt x="100" y="228"/>
                    </a:lnTo>
                    <a:lnTo>
                      <a:pt x="103" y="223"/>
                    </a:lnTo>
                    <a:lnTo>
                      <a:pt x="104" y="222"/>
                    </a:lnTo>
                    <a:lnTo>
                      <a:pt x="106" y="222"/>
                    </a:lnTo>
                    <a:lnTo>
                      <a:pt x="111" y="222"/>
                    </a:lnTo>
                    <a:lnTo>
                      <a:pt x="114" y="222"/>
                    </a:lnTo>
                    <a:lnTo>
                      <a:pt x="119" y="222"/>
                    </a:lnTo>
                    <a:lnTo>
                      <a:pt x="120" y="222"/>
                    </a:lnTo>
                    <a:lnTo>
                      <a:pt x="125" y="223"/>
                    </a:lnTo>
                    <a:lnTo>
                      <a:pt x="130" y="225"/>
                    </a:lnTo>
                    <a:lnTo>
                      <a:pt x="133" y="228"/>
                    </a:lnTo>
                    <a:lnTo>
                      <a:pt x="144" y="236"/>
                    </a:lnTo>
                    <a:lnTo>
                      <a:pt x="149" y="237"/>
                    </a:lnTo>
                    <a:lnTo>
                      <a:pt x="150" y="239"/>
                    </a:lnTo>
                    <a:lnTo>
                      <a:pt x="150" y="241"/>
                    </a:lnTo>
                    <a:lnTo>
                      <a:pt x="152" y="242"/>
                    </a:lnTo>
                    <a:lnTo>
                      <a:pt x="152" y="242"/>
                    </a:lnTo>
                    <a:lnTo>
                      <a:pt x="152" y="244"/>
                    </a:lnTo>
                    <a:lnTo>
                      <a:pt x="150" y="244"/>
                    </a:lnTo>
                    <a:lnTo>
                      <a:pt x="150" y="245"/>
                    </a:lnTo>
                    <a:lnTo>
                      <a:pt x="142" y="247"/>
                    </a:lnTo>
                    <a:lnTo>
                      <a:pt x="139" y="248"/>
                    </a:lnTo>
                    <a:lnTo>
                      <a:pt x="136" y="250"/>
                    </a:lnTo>
                    <a:lnTo>
                      <a:pt x="128" y="253"/>
                    </a:lnTo>
                    <a:lnTo>
                      <a:pt x="122" y="255"/>
                    </a:lnTo>
                    <a:lnTo>
                      <a:pt x="114" y="259"/>
                    </a:lnTo>
                    <a:lnTo>
                      <a:pt x="100" y="266"/>
                    </a:lnTo>
                    <a:lnTo>
                      <a:pt x="98" y="266"/>
                    </a:lnTo>
                    <a:lnTo>
                      <a:pt x="98" y="267"/>
                    </a:lnTo>
                    <a:lnTo>
                      <a:pt x="93" y="274"/>
                    </a:lnTo>
                    <a:lnTo>
                      <a:pt x="92" y="275"/>
                    </a:lnTo>
                    <a:lnTo>
                      <a:pt x="89" y="277"/>
                    </a:lnTo>
                    <a:lnTo>
                      <a:pt x="84" y="277"/>
                    </a:lnTo>
                    <a:lnTo>
                      <a:pt x="82" y="278"/>
                    </a:lnTo>
                    <a:lnTo>
                      <a:pt x="82" y="280"/>
                    </a:lnTo>
                    <a:lnTo>
                      <a:pt x="81" y="285"/>
                    </a:lnTo>
                    <a:lnTo>
                      <a:pt x="79" y="286"/>
                    </a:lnTo>
                    <a:lnTo>
                      <a:pt x="79" y="294"/>
                    </a:lnTo>
                    <a:lnTo>
                      <a:pt x="78" y="294"/>
                    </a:lnTo>
                    <a:lnTo>
                      <a:pt x="78" y="296"/>
                    </a:lnTo>
                    <a:lnTo>
                      <a:pt x="76" y="297"/>
                    </a:lnTo>
                    <a:lnTo>
                      <a:pt x="71" y="299"/>
                    </a:lnTo>
                    <a:lnTo>
                      <a:pt x="68" y="299"/>
                    </a:lnTo>
                    <a:lnTo>
                      <a:pt x="63" y="300"/>
                    </a:lnTo>
                    <a:lnTo>
                      <a:pt x="63" y="300"/>
                    </a:lnTo>
                    <a:lnTo>
                      <a:pt x="62" y="299"/>
                    </a:lnTo>
                    <a:lnTo>
                      <a:pt x="60" y="299"/>
                    </a:lnTo>
                    <a:lnTo>
                      <a:pt x="60" y="299"/>
                    </a:lnTo>
                    <a:lnTo>
                      <a:pt x="54" y="304"/>
                    </a:lnTo>
                    <a:lnTo>
                      <a:pt x="48" y="305"/>
                    </a:lnTo>
                    <a:lnTo>
                      <a:pt x="46" y="307"/>
                    </a:lnTo>
                    <a:lnTo>
                      <a:pt x="45" y="308"/>
                    </a:lnTo>
                    <a:lnTo>
                      <a:pt x="43" y="308"/>
                    </a:lnTo>
                    <a:lnTo>
                      <a:pt x="40" y="308"/>
                    </a:lnTo>
                    <a:lnTo>
                      <a:pt x="38" y="307"/>
                    </a:lnTo>
                    <a:lnTo>
                      <a:pt x="37" y="307"/>
                    </a:lnTo>
                    <a:lnTo>
                      <a:pt x="37" y="305"/>
                    </a:lnTo>
                    <a:lnTo>
                      <a:pt x="34" y="299"/>
                    </a:lnTo>
                    <a:lnTo>
                      <a:pt x="32" y="297"/>
                    </a:lnTo>
                    <a:lnTo>
                      <a:pt x="30" y="296"/>
                    </a:lnTo>
                    <a:lnTo>
                      <a:pt x="27" y="293"/>
                    </a:lnTo>
                    <a:lnTo>
                      <a:pt x="27" y="293"/>
                    </a:lnTo>
                    <a:lnTo>
                      <a:pt x="16" y="288"/>
                    </a:lnTo>
                    <a:lnTo>
                      <a:pt x="11" y="286"/>
                    </a:lnTo>
                    <a:lnTo>
                      <a:pt x="10" y="285"/>
                    </a:lnTo>
                    <a:lnTo>
                      <a:pt x="8" y="285"/>
                    </a:lnTo>
                    <a:lnTo>
                      <a:pt x="2" y="285"/>
                    </a:lnTo>
                    <a:lnTo>
                      <a:pt x="0" y="285"/>
                    </a:lnTo>
                    <a:lnTo>
                      <a:pt x="0" y="285"/>
                    </a:lnTo>
                    <a:lnTo>
                      <a:pt x="2" y="283"/>
                    </a:lnTo>
                    <a:lnTo>
                      <a:pt x="2" y="282"/>
                    </a:lnTo>
                    <a:lnTo>
                      <a:pt x="2" y="282"/>
                    </a:lnTo>
                    <a:lnTo>
                      <a:pt x="2" y="280"/>
                    </a:lnTo>
                    <a:lnTo>
                      <a:pt x="2" y="280"/>
                    </a:lnTo>
                    <a:lnTo>
                      <a:pt x="4" y="278"/>
                    </a:lnTo>
                    <a:lnTo>
                      <a:pt x="4" y="278"/>
                    </a:lnTo>
                    <a:lnTo>
                      <a:pt x="4" y="278"/>
                    </a:lnTo>
                    <a:lnTo>
                      <a:pt x="4" y="277"/>
                    </a:lnTo>
                    <a:lnTo>
                      <a:pt x="4" y="277"/>
                    </a:lnTo>
                    <a:lnTo>
                      <a:pt x="5" y="277"/>
                    </a:lnTo>
                    <a:lnTo>
                      <a:pt x="5" y="275"/>
                    </a:lnTo>
                    <a:lnTo>
                      <a:pt x="7" y="274"/>
                    </a:lnTo>
                    <a:lnTo>
                      <a:pt x="7" y="272"/>
                    </a:lnTo>
                    <a:lnTo>
                      <a:pt x="8" y="272"/>
                    </a:lnTo>
                    <a:lnTo>
                      <a:pt x="10" y="269"/>
                    </a:lnTo>
                    <a:lnTo>
                      <a:pt x="11" y="269"/>
                    </a:lnTo>
                    <a:lnTo>
                      <a:pt x="13" y="267"/>
                    </a:lnTo>
                    <a:lnTo>
                      <a:pt x="13" y="267"/>
                    </a:lnTo>
                    <a:lnTo>
                      <a:pt x="13" y="267"/>
                    </a:lnTo>
                    <a:lnTo>
                      <a:pt x="13" y="266"/>
                    </a:lnTo>
                    <a:lnTo>
                      <a:pt x="13" y="264"/>
                    </a:lnTo>
                    <a:lnTo>
                      <a:pt x="13" y="263"/>
                    </a:lnTo>
                    <a:lnTo>
                      <a:pt x="13" y="261"/>
                    </a:lnTo>
                    <a:lnTo>
                      <a:pt x="13" y="261"/>
                    </a:lnTo>
                    <a:lnTo>
                      <a:pt x="13" y="259"/>
                    </a:lnTo>
                    <a:lnTo>
                      <a:pt x="19" y="258"/>
                    </a:lnTo>
                    <a:lnTo>
                      <a:pt x="19" y="258"/>
                    </a:lnTo>
                    <a:lnTo>
                      <a:pt x="19" y="258"/>
                    </a:lnTo>
                    <a:lnTo>
                      <a:pt x="19" y="256"/>
                    </a:lnTo>
                    <a:lnTo>
                      <a:pt x="19" y="256"/>
                    </a:lnTo>
                    <a:lnTo>
                      <a:pt x="18" y="256"/>
                    </a:lnTo>
                    <a:lnTo>
                      <a:pt x="16" y="256"/>
                    </a:lnTo>
                    <a:lnTo>
                      <a:pt x="16" y="255"/>
                    </a:lnTo>
                    <a:lnTo>
                      <a:pt x="15" y="255"/>
                    </a:lnTo>
                    <a:lnTo>
                      <a:pt x="16" y="253"/>
                    </a:lnTo>
                    <a:lnTo>
                      <a:pt x="18" y="250"/>
                    </a:lnTo>
                    <a:lnTo>
                      <a:pt x="19" y="250"/>
                    </a:lnTo>
                    <a:lnTo>
                      <a:pt x="21" y="245"/>
                    </a:lnTo>
                    <a:lnTo>
                      <a:pt x="26" y="242"/>
                    </a:lnTo>
                    <a:lnTo>
                      <a:pt x="27" y="239"/>
                    </a:lnTo>
                    <a:lnTo>
                      <a:pt x="30" y="234"/>
                    </a:lnTo>
                    <a:lnTo>
                      <a:pt x="30" y="234"/>
                    </a:lnTo>
                    <a:lnTo>
                      <a:pt x="29" y="233"/>
                    </a:lnTo>
                    <a:lnTo>
                      <a:pt x="26" y="233"/>
                    </a:lnTo>
                    <a:lnTo>
                      <a:pt x="24" y="231"/>
                    </a:lnTo>
                    <a:lnTo>
                      <a:pt x="24" y="230"/>
                    </a:lnTo>
                    <a:lnTo>
                      <a:pt x="19" y="222"/>
                    </a:lnTo>
                    <a:lnTo>
                      <a:pt x="18" y="220"/>
                    </a:lnTo>
                    <a:lnTo>
                      <a:pt x="18" y="220"/>
                    </a:lnTo>
                    <a:lnTo>
                      <a:pt x="18" y="218"/>
                    </a:lnTo>
                    <a:lnTo>
                      <a:pt x="18" y="218"/>
                    </a:lnTo>
                    <a:lnTo>
                      <a:pt x="35" y="215"/>
                    </a:lnTo>
                    <a:lnTo>
                      <a:pt x="48" y="215"/>
                    </a:lnTo>
                    <a:lnTo>
                      <a:pt x="60" y="214"/>
                    </a:lnTo>
                    <a:lnTo>
                      <a:pt x="63" y="212"/>
                    </a:lnTo>
                    <a:close/>
                    <a:moveTo>
                      <a:pt x="412" y="211"/>
                    </a:moveTo>
                    <a:lnTo>
                      <a:pt x="414" y="211"/>
                    </a:lnTo>
                    <a:lnTo>
                      <a:pt x="414" y="212"/>
                    </a:lnTo>
                    <a:lnTo>
                      <a:pt x="414" y="212"/>
                    </a:lnTo>
                    <a:lnTo>
                      <a:pt x="412" y="214"/>
                    </a:lnTo>
                    <a:lnTo>
                      <a:pt x="409" y="215"/>
                    </a:lnTo>
                    <a:lnTo>
                      <a:pt x="407" y="214"/>
                    </a:lnTo>
                    <a:lnTo>
                      <a:pt x="407" y="214"/>
                    </a:lnTo>
                    <a:lnTo>
                      <a:pt x="410" y="211"/>
                    </a:lnTo>
                    <a:lnTo>
                      <a:pt x="412" y="211"/>
                    </a:lnTo>
                    <a:close/>
                    <a:moveTo>
                      <a:pt x="437" y="211"/>
                    </a:moveTo>
                    <a:lnTo>
                      <a:pt x="439" y="211"/>
                    </a:lnTo>
                    <a:lnTo>
                      <a:pt x="442" y="212"/>
                    </a:lnTo>
                    <a:lnTo>
                      <a:pt x="442" y="214"/>
                    </a:lnTo>
                    <a:lnTo>
                      <a:pt x="442" y="214"/>
                    </a:lnTo>
                    <a:lnTo>
                      <a:pt x="442" y="214"/>
                    </a:lnTo>
                    <a:lnTo>
                      <a:pt x="442" y="214"/>
                    </a:lnTo>
                    <a:lnTo>
                      <a:pt x="440" y="214"/>
                    </a:lnTo>
                    <a:lnTo>
                      <a:pt x="436" y="212"/>
                    </a:lnTo>
                    <a:lnTo>
                      <a:pt x="434" y="212"/>
                    </a:lnTo>
                    <a:lnTo>
                      <a:pt x="434" y="212"/>
                    </a:lnTo>
                    <a:lnTo>
                      <a:pt x="436" y="211"/>
                    </a:lnTo>
                    <a:lnTo>
                      <a:pt x="436" y="211"/>
                    </a:lnTo>
                    <a:lnTo>
                      <a:pt x="437" y="211"/>
                    </a:lnTo>
                    <a:close/>
                    <a:moveTo>
                      <a:pt x="311" y="187"/>
                    </a:moveTo>
                    <a:lnTo>
                      <a:pt x="316" y="187"/>
                    </a:lnTo>
                    <a:lnTo>
                      <a:pt x="317" y="189"/>
                    </a:lnTo>
                    <a:lnTo>
                      <a:pt x="319" y="189"/>
                    </a:lnTo>
                    <a:lnTo>
                      <a:pt x="319" y="190"/>
                    </a:lnTo>
                    <a:lnTo>
                      <a:pt x="320" y="192"/>
                    </a:lnTo>
                    <a:lnTo>
                      <a:pt x="320" y="192"/>
                    </a:lnTo>
                    <a:lnTo>
                      <a:pt x="320" y="193"/>
                    </a:lnTo>
                    <a:lnTo>
                      <a:pt x="322" y="195"/>
                    </a:lnTo>
                    <a:lnTo>
                      <a:pt x="322" y="195"/>
                    </a:lnTo>
                    <a:lnTo>
                      <a:pt x="320" y="196"/>
                    </a:lnTo>
                    <a:lnTo>
                      <a:pt x="320" y="196"/>
                    </a:lnTo>
                    <a:lnTo>
                      <a:pt x="319" y="198"/>
                    </a:lnTo>
                    <a:lnTo>
                      <a:pt x="314" y="198"/>
                    </a:lnTo>
                    <a:lnTo>
                      <a:pt x="313" y="200"/>
                    </a:lnTo>
                    <a:lnTo>
                      <a:pt x="308" y="198"/>
                    </a:lnTo>
                    <a:lnTo>
                      <a:pt x="305" y="196"/>
                    </a:lnTo>
                    <a:lnTo>
                      <a:pt x="303" y="195"/>
                    </a:lnTo>
                    <a:lnTo>
                      <a:pt x="303" y="195"/>
                    </a:lnTo>
                    <a:lnTo>
                      <a:pt x="305" y="195"/>
                    </a:lnTo>
                    <a:lnTo>
                      <a:pt x="305" y="193"/>
                    </a:lnTo>
                    <a:lnTo>
                      <a:pt x="306" y="190"/>
                    </a:lnTo>
                    <a:lnTo>
                      <a:pt x="306" y="190"/>
                    </a:lnTo>
                    <a:lnTo>
                      <a:pt x="309" y="187"/>
                    </a:lnTo>
                    <a:lnTo>
                      <a:pt x="311" y="187"/>
                    </a:lnTo>
                    <a:close/>
                    <a:moveTo>
                      <a:pt x="448" y="181"/>
                    </a:moveTo>
                    <a:lnTo>
                      <a:pt x="451" y="182"/>
                    </a:lnTo>
                    <a:lnTo>
                      <a:pt x="455" y="182"/>
                    </a:lnTo>
                    <a:lnTo>
                      <a:pt x="458" y="184"/>
                    </a:lnTo>
                    <a:lnTo>
                      <a:pt x="462" y="187"/>
                    </a:lnTo>
                    <a:lnTo>
                      <a:pt x="464" y="190"/>
                    </a:lnTo>
                    <a:lnTo>
                      <a:pt x="466" y="192"/>
                    </a:lnTo>
                    <a:lnTo>
                      <a:pt x="467" y="193"/>
                    </a:lnTo>
                    <a:lnTo>
                      <a:pt x="469" y="196"/>
                    </a:lnTo>
                    <a:lnTo>
                      <a:pt x="467" y="196"/>
                    </a:lnTo>
                    <a:lnTo>
                      <a:pt x="467" y="198"/>
                    </a:lnTo>
                    <a:lnTo>
                      <a:pt x="467" y="200"/>
                    </a:lnTo>
                    <a:lnTo>
                      <a:pt x="469" y="201"/>
                    </a:lnTo>
                    <a:lnTo>
                      <a:pt x="469" y="203"/>
                    </a:lnTo>
                    <a:lnTo>
                      <a:pt x="469" y="204"/>
                    </a:lnTo>
                    <a:lnTo>
                      <a:pt x="469" y="206"/>
                    </a:lnTo>
                    <a:lnTo>
                      <a:pt x="469" y="207"/>
                    </a:lnTo>
                    <a:lnTo>
                      <a:pt x="467" y="207"/>
                    </a:lnTo>
                    <a:lnTo>
                      <a:pt x="467" y="207"/>
                    </a:lnTo>
                    <a:lnTo>
                      <a:pt x="467" y="209"/>
                    </a:lnTo>
                    <a:lnTo>
                      <a:pt x="467" y="209"/>
                    </a:lnTo>
                    <a:lnTo>
                      <a:pt x="466" y="209"/>
                    </a:lnTo>
                    <a:lnTo>
                      <a:pt x="461" y="211"/>
                    </a:lnTo>
                    <a:lnTo>
                      <a:pt x="458" y="211"/>
                    </a:lnTo>
                    <a:lnTo>
                      <a:pt x="453" y="211"/>
                    </a:lnTo>
                    <a:lnTo>
                      <a:pt x="451" y="211"/>
                    </a:lnTo>
                    <a:lnTo>
                      <a:pt x="450" y="209"/>
                    </a:lnTo>
                    <a:lnTo>
                      <a:pt x="447" y="209"/>
                    </a:lnTo>
                    <a:lnTo>
                      <a:pt x="442" y="206"/>
                    </a:lnTo>
                    <a:lnTo>
                      <a:pt x="440" y="206"/>
                    </a:lnTo>
                    <a:lnTo>
                      <a:pt x="434" y="204"/>
                    </a:lnTo>
                    <a:lnTo>
                      <a:pt x="431" y="201"/>
                    </a:lnTo>
                    <a:lnTo>
                      <a:pt x="429" y="201"/>
                    </a:lnTo>
                    <a:lnTo>
                      <a:pt x="428" y="203"/>
                    </a:lnTo>
                    <a:lnTo>
                      <a:pt x="428" y="201"/>
                    </a:lnTo>
                    <a:lnTo>
                      <a:pt x="428" y="201"/>
                    </a:lnTo>
                    <a:lnTo>
                      <a:pt x="428" y="200"/>
                    </a:lnTo>
                    <a:lnTo>
                      <a:pt x="426" y="200"/>
                    </a:lnTo>
                    <a:lnTo>
                      <a:pt x="425" y="200"/>
                    </a:lnTo>
                    <a:lnTo>
                      <a:pt x="423" y="200"/>
                    </a:lnTo>
                    <a:lnTo>
                      <a:pt x="423" y="200"/>
                    </a:lnTo>
                    <a:lnTo>
                      <a:pt x="423" y="198"/>
                    </a:lnTo>
                    <a:lnTo>
                      <a:pt x="425" y="196"/>
                    </a:lnTo>
                    <a:lnTo>
                      <a:pt x="426" y="193"/>
                    </a:lnTo>
                    <a:lnTo>
                      <a:pt x="428" y="193"/>
                    </a:lnTo>
                    <a:lnTo>
                      <a:pt x="429" y="193"/>
                    </a:lnTo>
                    <a:lnTo>
                      <a:pt x="431" y="192"/>
                    </a:lnTo>
                    <a:lnTo>
                      <a:pt x="431" y="190"/>
                    </a:lnTo>
                    <a:lnTo>
                      <a:pt x="432" y="187"/>
                    </a:lnTo>
                    <a:lnTo>
                      <a:pt x="434" y="185"/>
                    </a:lnTo>
                    <a:lnTo>
                      <a:pt x="437" y="184"/>
                    </a:lnTo>
                    <a:lnTo>
                      <a:pt x="445" y="182"/>
                    </a:lnTo>
                    <a:lnTo>
                      <a:pt x="448" y="181"/>
                    </a:lnTo>
                    <a:close/>
                    <a:moveTo>
                      <a:pt x="426" y="181"/>
                    </a:moveTo>
                    <a:lnTo>
                      <a:pt x="429" y="182"/>
                    </a:lnTo>
                    <a:lnTo>
                      <a:pt x="431" y="182"/>
                    </a:lnTo>
                    <a:lnTo>
                      <a:pt x="432" y="184"/>
                    </a:lnTo>
                    <a:lnTo>
                      <a:pt x="432" y="184"/>
                    </a:lnTo>
                    <a:lnTo>
                      <a:pt x="431" y="185"/>
                    </a:lnTo>
                    <a:lnTo>
                      <a:pt x="429" y="185"/>
                    </a:lnTo>
                    <a:lnTo>
                      <a:pt x="429" y="185"/>
                    </a:lnTo>
                    <a:lnTo>
                      <a:pt x="428" y="185"/>
                    </a:lnTo>
                    <a:lnTo>
                      <a:pt x="425" y="185"/>
                    </a:lnTo>
                    <a:lnTo>
                      <a:pt x="423" y="187"/>
                    </a:lnTo>
                    <a:lnTo>
                      <a:pt x="421" y="189"/>
                    </a:lnTo>
                    <a:lnTo>
                      <a:pt x="421" y="189"/>
                    </a:lnTo>
                    <a:lnTo>
                      <a:pt x="420" y="189"/>
                    </a:lnTo>
                    <a:lnTo>
                      <a:pt x="418" y="189"/>
                    </a:lnTo>
                    <a:lnTo>
                      <a:pt x="418" y="189"/>
                    </a:lnTo>
                    <a:lnTo>
                      <a:pt x="417" y="185"/>
                    </a:lnTo>
                    <a:lnTo>
                      <a:pt x="418" y="185"/>
                    </a:lnTo>
                    <a:lnTo>
                      <a:pt x="420" y="184"/>
                    </a:lnTo>
                    <a:lnTo>
                      <a:pt x="425" y="182"/>
                    </a:lnTo>
                    <a:lnTo>
                      <a:pt x="426" y="182"/>
                    </a:lnTo>
                    <a:lnTo>
                      <a:pt x="426" y="181"/>
                    </a:lnTo>
                    <a:lnTo>
                      <a:pt x="426" y="181"/>
                    </a:lnTo>
                    <a:lnTo>
                      <a:pt x="426" y="181"/>
                    </a:lnTo>
                    <a:close/>
                    <a:moveTo>
                      <a:pt x="71" y="173"/>
                    </a:moveTo>
                    <a:lnTo>
                      <a:pt x="73" y="173"/>
                    </a:lnTo>
                    <a:lnTo>
                      <a:pt x="73" y="173"/>
                    </a:lnTo>
                    <a:lnTo>
                      <a:pt x="71" y="174"/>
                    </a:lnTo>
                    <a:lnTo>
                      <a:pt x="71" y="176"/>
                    </a:lnTo>
                    <a:lnTo>
                      <a:pt x="71" y="176"/>
                    </a:lnTo>
                    <a:lnTo>
                      <a:pt x="70" y="178"/>
                    </a:lnTo>
                    <a:lnTo>
                      <a:pt x="70" y="178"/>
                    </a:lnTo>
                    <a:lnTo>
                      <a:pt x="68" y="178"/>
                    </a:lnTo>
                    <a:lnTo>
                      <a:pt x="67" y="178"/>
                    </a:lnTo>
                    <a:lnTo>
                      <a:pt x="67" y="178"/>
                    </a:lnTo>
                    <a:lnTo>
                      <a:pt x="70" y="174"/>
                    </a:lnTo>
                    <a:lnTo>
                      <a:pt x="70" y="174"/>
                    </a:lnTo>
                    <a:lnTo>
                      <a:pt x="70" y="174"/>
                    </a:lnTo>
                    <a:lnTo>
                      <a:pt x="70" y="173"/>
                    </a:lnTo>
                    <a:lnTo>
                      <a:pt x="71" y="173"/>
                    </a:lnTo>
                    <a:lnTo>
                      <a:pt x="71" y="173"/>
                    </a:lnTo>
                    <a:close/>
                    <a:moveTo>
                      <a:pt x="453" y="171"/>
                    </a:moveTo>
                    <a:lnTo>
                      <a:pt x="453" y="171"/>
                    </a:lnTo>
                    <a:lnTo>
                      <a:pt x="455" y="171"/>
                    </a:lnTo>
                    <a:lnTo>
                      <a:pt x="455" y="173"/>
                    </a:lnTo>
                    <a:lnTo>
                      <a:pt x="455" y="174"/>
                    </a:lnTo>
                    <a:lnTo>
                      <a:pt x="456" y="176"/>
                    </a:lnTo>
                    <a:lnTo>
                      <a:pt x="456" y="176"/>
                    </a:lnTo>
                    <a:lnTo>
                      <a:pt x="456" y="178"/>
                    </a:lnTo>
                    <a:lnTo>
                      <a:pt x="456" y="178"/>
                    </a:lnTo>
                    <a:lnTo>
                      <a:pt x="453" y="178"/>
                    </a:lnTo>
                    <a:lnTo>
                      <a:pt x="451" y="178"/>
                    </a:lnTo>
                    <a:lnTo>
                      <a:pt x="450" y="178"/>
                    </a:lnTo>
                    <a:lnTo>
                      <a:pt x="450" y="176"/>
                    </a:lnTo>
                    <a:lnTo>
                      <a:pt x="450" y="176"/>
                    </a:lnTo>
                    <a:lnTo>
                      <a:pt x="448" y="174"/>
                    </a:lnTo>
                    <a:lnTo>
                      <a:pt x="448" y="174"/>
                    </a:lnTo>
                    <a:lnTo>
                      <a:pt x="448" y="173"/>
                    </a:lnTo>
                    <a:lnTo>
                      <a:pt x="448" y="173"/>
                    </a:lnTo>
                    <a:lnTo>
                      <a:pt x="448" y="173"/>
                    </a:lnTo>
                    <a:lnTo>
                      <a:pt x="448" y="171"/>
                    </a:lnTo>
                    <a:lnTo>
                      <a:pt x="450" y="171"/>
                    </a:lnTo>
                    <a:lnTo>
                      <a:pt x="453" y="171"/>
                    </a:lnTo>
                    <a:close/>
                    <a:moveTo>
                      <a:pt x="119" y="167"/>
                    </a:moveTo>
                    <a:lnTo>
                      <a:pt x="120" y="168"/>
                    </a:lnTo>
                    <a:lnTo>
                      <a:pt x="122" y="168"/>
                    </a:lnTo>
                    <a:lnTo>
                      <a:pt x="119" y="171"/>
                    </a:lnTo>
                    <a:lnTo>
                      <a:pt x="119" y="173"/>
                    </a:lnTo>
                    <a:lnTo>
                      <a:pt x="116" y="176"/>
                    </a:lnTo>
                    <a:lnTo>
                      <a:pt x="111" y="182"/>
                    </a:lnTo>
                    <a:lnTo>
                      <a:pt x="109" y="182"/>
                    </a:lnTo>
                    <a:lnTo>
                      <a:pt x="104" y="185"/>
                    </a:lnTo>
                    <a:lnTo>
                      <a:pt x="103" y="184"/>
                    </a:lnTo>
                    <a:lnTo>
                      <a:pt x="98" y="184"/>
                    </a:lnTo>
                    <a:lnTo>
                      <a:pt x="95" y="182"/>
                    </a:lnTo>
                    <a:lnTo>
                      <a:pt x="93" y="182"/>
                    </a:lnTo>
                    <a:lnTo>
                      <a:pt x="93" y="182"/>
                    </a:lnTo>
                    <a:lnTo>
                      <a:pt x="95" y="181"/>
                    </a:lnTo>
                    <a:lnTo>
                      <a:pt x="97" y="179"/>
                    </a:lnTo>
                    <a:lnTo>
                      <a:pt x="100" y="178"/>
                    </a:lnTo>
                    <a:lnTo>
                      <a:pt x="104" y="173"/>
                    </a:lnTo>
                    <a:lnTo>
                      <a:pt x="109" y="171"/>
                    </a:lnTo>
                    <a:lnTo>
                      <a:pt x="112" y="171"/>
                    </a:lnTo>
                    <a:lnTo>
                      <a:pt x="116" y="168"/>
                    </a:lnTo>
                    <a:lnTo>
                      <a:pt x="117" y="167"/>
                    </a:lnTo>
                    <a:lnTo>
                      <a:pt x="119" y="167"/>
                    </a:lnTo>
                    <a:close/>
                    <a:moveTo>
                      <a:pt x="677" y="167"/>
                    </a:moveTo>
                    <a:lnTo>
                      <a:pt x="678" y="167"/>
                    </a:lnTo>
                    <a:lnTo>
                      <a:pt x="680" y="168"/>
                    </a:lnTo>
                    <a:lnTo>
                      <a:pt x="678" y="170"/>
                    </a:lnTo>
                    <a:lnTo>
                      <a:pt x="677" y="171"/>
                    </a:lnTo>
                    <a:lnTo>
                      <a:pt x="677" y="173"/>
                    </a:lnTo>
                    <a:lnTo>
                      <a:pt x="677" y="174"/>
                    </a:lnTo>
                    <a:lnTo>
                      <a:pt x="675" y="174"/>
                    </a:lnTo>
                    <a:lnTo>
                      <a:pt x="672" y="176"/>
                    </a:lnTo>
                    <a:lnTo>
                      <a:pt x="671" y="176"/>
                    </a:lnTo>
                    <a:lnTo>
                      <a:pt x="669" y="174"/>
                    </a:lnTo>
                    <a:lnTo>
                      <a:pt x="667" y="174"/>
                    </a:lnTo>
                    <a:lnTo>
                      <a:pt x="671" y="171"/>
                    </a:lnTo>
                    <a:lnTo>
                      <a:pt x="672" y="170"/>
                    </a:lnTo>
                    <a:lnTo>
                      <a:pt x="675" y="168"/>
                    </a:lnTo>
                    <a:lnTo>
                      <a:pt x="677" y="167"/>
                    </a:lnTo>
                    <a:close/>
                    <a:moveTo>
                      <a:pt x="330" y="162"/>
                    </a:moveTo>
                    <a:lnTo>
                      <a:pt x="335" y="162"/>
                    </a:lnTo>
                    <a:lnTo>
                      <a:pt x="336" y="162"/>
                    </a:lnTo>
                    <a:lnTo>
                      <a:pt x="338" y="165"/>
                    </a:lnTo>
                    <a:lnTo>
                      <a:pt x="338" y="168"/>
                    </a:lnTo>
                    <a:lnTo>
                      <a:pt x="339" y="168"/>
                    </a:lnTo>
                    <a:lnTo>
                      <a:pt x="343" y="170"/>
                    </a:lnTo>
                    <a:lnTo>
                      <a:pt x="346" y="171"/>
                    </a:lnTo>
                    <a:lnTo>
                      <a:pt x="346" y="173"/>
                    </a:lnTo>
                    <a:lnTo>
                      <a:pt x="344" y="173"/>
                    </a:lnTo>
                    <a:lnTo>
                      <a:pt x="341" y="173"/>
                    </a:lnTo>
                    <a:lnTo>
                      <a:pt x="339" y="174"/>
                    </a:lnTo>
                    <a:lnTo>
                      <a:pt x="338" y="176"/>
                    </a:lnTo>
                    <a:lnTo>
                      <a:pt x="336" y="178"/>
                    </a:lnTo>
                    <a:lnTo>
                      <a:pt x="332" y="178"/>
                    </a:lnTo>
                    <a:lnTo>
                      <a:pt x="327" y="178"/>
                    </a:lnTo>
                    <a:lnTo>
                      <a:pt x="327" y="176"/>
                    </a:lnTo>
                    <a:lnTo>
                      <a:pt x="330" y="173"/>
                    </a:lnTo>
                    <a:lnTo>
                      <a:pt x="328" y="171"/>
                    </a:lnTo>
                    <a:lnTo>
                      <a:pt x="319" y="174"/>
                    </a:lnTo>
                    <a:lnTo>
                      <a:pt x="317" y="173"/>
                    </a:lnTo>
                    <a:lnTo>
                      <a:pt x="319" y="170"/>
                    </a:lnTo>
                    <a:lnTo>
                      <a:pt x="317" y="170"/>
                    </a:lnTo>
                    <a:lnTo>
                      <a:pt x="313" y="170"/>
                    </a:lnTo>
                    <a:lnTo>
                      <a:pt x="311" y="167"/>
                    </a:lnTo>
                    <a:lnTo>
                      <a:pt x="311" y="165"/>
                    </a:lnTo>
                    <a:lnTo>
                      <a:pt x="316" y="163"/>
                    </a:lnTo>
                    <a:lnTo>
                      <a:pt x="322" y="163"/>
                    </a:lnTo>
                    <a:lnTo>
                      <a:pt x="330" y="162"/>
                    </a:lnTo>
                    <a:close/>
                    <a:moveTo>
                      <a:pt x="313" y="151"/>
                    </a:moveTo>
                    <a:lnTo>
                      <a:pt x="316" y="151"/>
                    </a:lnTo>
                    <a:lnTo>
                      <a:pt x="316" y="151"/>
                    </a:lnTo>
                    <a:lnTo>
                      <a:pt x="317" y="151"/>
                    </a:lnTo>
                    <a:lnTo>
                      <a:pt x="317" y="152"/>
                    </a:lnTo>
                    <a:lnTo>
                      <a:pt x="316" y="152"/>
                    </a:lnTo>
                    <a:lnTo>
                      <a:pt x="317" y="154"/>
                    </a:lnTo>
                    <a:lnTo>
                      <a:pt x="319" y="152"/>
                    </a:lnTo>
                    <a:lnTo>
                      <a:pt x="320" y="152"/>
                    </a:lnTo>
                    <a:lnTo>
                      <a:pt x="322" y="154"/>
                    </a:lnTo>
                    <a:lnTo>
                      <a:pt x="322" y="154"/>
                    </a:lnTo>
                    <a:lnTo>
                      <a:pt x="328" y="155"/>
                    </a:lnTo>
                    <a:lnTo>
                      <a:pt x="330" y="157"/>
                    </a:lnTo>
                    <a:lnTo>
                      <a:pt x="330" y="157"/>
                    </a:lnTo>
                    <a:lnTo>
                      <a:pt x="330" y="159"/>
                    </a:lnTo>
                    <a:lnTo>
                      <a:pt x="328" y="159"/>
                    </a:lnTo>
                    <a:lnTo>
                      <a:pt x="327" y="160"/>
                    </a:lnTo>
                    <a:lnTo>
                      <a:pt x="324" y="160"/>
                    </a:lnTo>
                    <a:lnTo>
                      <a:pt x="313" y="160"/>
                    </a:lnTo>
                    <a:lnTo>
                      <a:pt x="311" y="160"/>
                    </a:lnTo>
                    <a:lnTo>
                      <a:pt x="311" y="160"/>
                    </a:lnTo>
                    <a:lnTo>
                      <a:pt x="309" y="155"/>
                    </a:lnTo>
                    <a:lnTo>
                      <a:pt x="308" y="154"/>
                    </a:lnTo>
                    <a:lnTo>
                      <a:pt x="308" y="152"/>
                    </a:lnTo>
                    <a:lnTo>
                      <a:pt x="308" y="152"/>
                    </a:lnTo>
                    <a:lnTo>
                      <a:pt x="309" y="152"/>
                    </a:lnTo>
                    <a:lnTo>
                      <a:pt x="313" y="151"/>
                    </a:lnTo>
                    <a:close/>
                    <a:moveTo>
                      <a:pt x="393" y="149"/>
                    </a:moveTo>
                    <a:lnTo>
                      <a:pt x="396" y="151"/>
                    </a:lnTo>
                    <a:lnTo>
                      <a:pt x="399" y="152"/>
                    </a:lnTo>
                    <a:lnTo>
                      <a:pt x="399" y="154"/>
                    </a:lnTo>
                    <a:lnTo>
                      <a:pt x="404" y="154"/>
                    </a:lnTo>
                    <a:lnTo>
                      <a:pt x="406" y="155"/>
                    </a:lnTo>
                    <a:lnTo>
                      <a:pt x="407" y="155"/>
                    </a:lnTo>
                    <a:lnTo>
                      <a:pt x="407" y="157"/>
                    </a:lnTo>
                    <a:lnTo>
                      <a:pt x="407" y="159"/>
                    </a:lnTo>
                    <a:lnTo>
                      <a:pt x="407" y="159"/>
                    </a:lnTo>
                    <a:lnTo>
                      <a:pt x="407" y="160"/>
                    </a:lnTo>
                    <a:lnTo>
                      <a:pt x="407" y="160"/>
                    </a:lnTo>
                    <a:lnTo>
                      <a:pt x="407" y="162"/>
                    </a:lnTo>
                    <a:lnTo>
                      <a:pt x="409" y="163"/>
                    </a:lnTo>
                    <a:lnTo>
                      <a:pt x="410" y="165"/>
                    </a:lnTo>
                    <a:lnTo>
                      <a:pt x="410" y="167"/>
                    </a:lnTo>
                    <a:lnTo>
                      <a:pt x="410" y="167"/>
                    </a:lnTo>
                    <a:lnTo>
                      <a:pt x="409" y="170"/>
                    </a:lnTo>
                    <a:lnTo>
                      <a:pt x="409" y="171"/>
                    </a:lnTo>
                    <a:lnTo>
                      <a:pt x="409" y="173"/>
                    </a:lnTo>
                    <a:lnTo>
                      <a:pt x="409" y="174"/>
                    </a:lnTo>
                    <a:lnTo>
                      <a:pt x="409" y="174"/>
                    </a:lnTo>
                    <a:lnTo>
                      <a:pt x="407" y="176"/>
                    </a:lnTo>
                    <a:lnTo>
                      <a:pt x="404" y="178"/>
                    </a:lnTo>
                    <a:lnTo>
                      <a:pt x="406" y="178"/>
                    </a:lnTo>
                    <a:lnTo>
                      <a:pt x="412" y="179"/>
                    </a:lnTo>
                    <a:lnTo>
                      <a:pt x="412" y="181"/>
                    </a:lnTo>
                    <a:lnTo>
                      <a:pt x="412" y="184"/>
                    </a:lnTo>
                    <a:lnTo>
                      <a:pt x="412" y="187"/>
                    </a:lnTo>
                    <a:lnTo>
                      <a:pt x="412" y="187"/>
                    </a:lnTo>
                    <a:lnTo>
                      <a:pt x="410" y="187"/>
                    </a:lnTo>
                    <a:lnTo>
                      <a:pt x="409" y="185"/>
                    </a:lnTo>
                    <a:lnTo>
                      <a:pt x="404" y="187"/>
                    </a:lnTo>
                    <a:lnTo>
                      <a:pt x="406" y="192"/>
                    </a:lnTo>
                    <a:lnTo>
                      <a:pt x="407" y="195"/>
                    </a:lnTo>
                    <a:lnTo>
                      <a:pt x="407" y="195"/>
                    </a:lnTo>
                    <a:lnTo>
                      <a:pt x="407" y="196"/>
                    </a:lnTo>
                    <a:lnTo>
                      <a:pt x="406" y="196"/>
                    </a:lnTo>
                    <a:lnTo>
                      <a:pt x="406" y="196"/>
                    </a:lnTo>
                    <a:lnTo>
                      <a:pt x="404" y="195"/>
                    </a:lnTo>
                    <a:lnTo>
                      <a:pt x="402" y="193"/>
                    </a:lnTo>
                    <a:lnTo>
                      <a:pt x="402" y="193"/>
                    </a:lnTo>
                    <a:lnTo>
                      <a:pt x="402" y="195"/>
                    </a:lnTo>
                    <a:lnTo>
                      <a:pt x="402" y="195"/>
                    </a:lnTo>
                    <a:lnTo>
                      <a:pt x="402" y="196"/>
                    </a:lnTo>
                    <a:lnTo>
                      <a:pt x="404" y="198"/>
                    </a:lnTo>
                    <a:lnTo>
                      <a:pt x="402" y="198"/>
                    </a:lnTo>
                    <a:lnTo>
                      <a:pt x="401" y="200"/>
                    </a:lnTo>
                    <a:lnTo>
                      <a:pt x="399" y="200"/>
                    </a:lnTo>
                    <a:lnTo>
                      <a:pt x="395" y="200"/>
                    </a:lnTo>
                    <a:lnTo>
                      <a:pt x="393" y="200"/>
                    </a:lnTo>
                    <a:lnTo>
                      <a:pt x="391" y="200"/>
                    </a:lnTo>
                    <a:lnTo>
                      <a:pt x="388" y="200"/>
                    </a:lnTo>
                    <a:lnTo>
                      <a:pt x="387" y="200"/>
                    </a:lnTo>
                    <a:lnTo>
                      <a:pt x="385" y="200"/>
                    </a:lnTo>
                    <a:lnTo>
                      <a:pt x="384" y="198"/>
                    </a:lnTo>
                    <a:lnTo>
                      <a:pt x="382" y="198"/>
                    </a:lnTo>
                    <a:lnTo>
                      <a:pt x="379" y="200"/>
                    </a:lnTo>
                    <a:lnTo>
                      <a:pt x="376" y="200"/>
                    </a:lnTo>
                    <a:lnTo>
                      <a:pt x="371" y="200"/>
                    </a:lnTo>
                    <a:lnTo>
                      <a:pt x="369" y="200"/>
                    </a:lnTo>
                    <a:lnTo>
                      <a:pt x="369" y="198"/>
                    </a:lnTo>
                    <a:lnTo>
                      <a:pt x="368" y="195"/>
                    </a:lnTo>
                    <a:lnTo>
                      <a:pt x="368" y="193"/>
                    </a:lnTo>
                    <a:lnTo>
                      <a:pt x="373" y="193"/>
                    </a:lnTo>
                    <a:lnTo>
                      <a:pt x="373" y="193"/>
                    </a:lnTo>
                    <a:lnTo>
                      <a:pt x="369" y="192"/>
                    </a:lnTo>
                    <a:lnTo>
                      <a:pt x="365" y="190"/>
                    </a:lnTo>
                    <a:lnTo>
                      <a:pt x="363" y="190"/>
                    </a:lnTo>
                    <a:lnTo>
                      <a:pt x="365" y="189"/>
                    </a:lnTo>
                    <a:lnTo>
                      <a:pt x="365" y="189"/>
                    </a:lnTo>
                    <a:lnTo>
                      <a:pt x="369" y="187"/>
                    </a:lnTo>
                    <a:lnTo>
                      <a:pt x="374" y="184"/>
                    </a:lnTo>
                    <a:lnTo>
                      <a:pt x="377" y="182"/>
                    </a:lnTo>
                    <a:lnTo>
                      <a:pt x="377" y="181"/>
                    </a:lnTo>
                    <a:lnTo>
                      <a:pt x="380" y="181"/>
                    </a:lnTo>
                    <a:lnTo>
                      <a:pt x="385" y="181"/>
                    </a:lnTo>
                    <a:lnTo>
                      <a:pt x="385" y="179"/>
                    </a:lnTo>
                    <a:lnTo>
                      <a:pt x="376" y="179"/>
                    </a:lnTo>
                    <a:lnTo>
                      <a:pt x="361" y="182"/>
                    </a:lnTo>
                    <a:lnTo>
                      <a:pt x="357" y="182"/>
                    </a:lnTo>
                    <a:lnTo>
                      <a:pt x="354" y="182"/>
                    </a:lnTo>
                    <a:lnTo>
                      <a:pt x="338" y="185"/>
                    </a:lnTo>
                    <a:lnTo>
                      <a:pt x="336" y="185"/>
                    </a:lnTo>
                    <a:lnTo>
                      <a:pt x="335" y="184"/>
                    </a:lnTo>
                    <a:lnTo>
                      <a:pt x="333" y="182"/>
                    </a:lnTo>
                    <a:lnTo>
                      <a:pt x="335" y="181"/>
                    </a:lnTo>
                    <a:lnTo>
                      <a:pt x="339" y="179"/>
                    </a:lnTo>
                    <a:lnTo>
                      <a:pt x="341" y="178"/>
                    </a:lnTo>
                    <a:lnTo>
                      <a:pt x="341" y="176"/>
                    </a:lnTo>
                    <a:lnTo>
                      <a:pt x="343" y="174"/>
                    </a:lnTo>
                    <a:lnTo>
                      <a:pt x="346" y="174"/>
                    </a:lnTo>
                    <a:lnTo>
                      <a:pt x="350" y="176"/>
                    </a:lnTo>
                    <a:lnTo>
                      <a:pt x="354" y="178"/>
                    </a:lnTo>
                    <a:lnTo>
                      <a:pt x="355" y="178"/>
                    </a:lnTo>
                    <a:lnTo>
                      <a:pt x="358" y="178"/>
                    </a:lnTo>
                    <a:lnTo>
                      <a:pt x="360" y="176"/>
                    </a:lnTo>
                    <a:lnTo>
                      <a:pt x="360" y="176"/>
                    </a:lnTo>
                    <a:lnTo>
                      <a:pt x="355" y="178"/>
                    </a:lnTo>
                    <a:lnTo>
                      <a:pt x="355" y="176"/>
                    </a:lnTo>
                    <a:lnTo>
                      <a:pt x="354" y="174"/>
                    </a:lnTo>
                    <a:lnTo>
                      <a:pt x="354" y="174"/>
                    </a:lnTo>
                    <a:lnTo>
                      <a:pt x="352" y="173"/>
                    </a:lnTo>
                    <a:lnTo>
                      <a:pt x="352" y="173"/>
                    </a:lnTo>
                    <a:lnTo>
                      <a:pt x="354" y="171"/>
                    </a:lnTo>
                    <a:lnTo>
                      <a:pt x="349" y="170"/>
                    </a:lnTo>
                    <a:lnTo>
                      <a:pt x="347" y="170"/>
                    </a:lnTo>
                    <a:lnTo>
                      <a:pt x="347" y="168"/>
                    </a:lnTo>
                    <a:lnTo>
                      <a:pt x="347" y="168"/>
                    </a:lnTo>
                    <a:lnTo>
                      <a:pt x="349" y="167"/>
                    </a:lnTo>
                    <a:lnTo>
                      <a:pt x="352" y="163"/>
                    </a:lnTo>
                    <a:lnTo>
                      <a:pt x="352" y="163"/>
                    </a:lnTo>
                    <a:lnTo>
                      <a:pt x="347" y="163"/>
                    </a:lnTo>
                    <a:lnTo>
                      <a:pt x="346" y="163"/>
                    </a:lnTo>
                    <a:lnTo>
                      <a:pt x="343" y="162"/>
                    </a:lnTo>
                    <a:lnTo>
                      <a:pt x="344" y="160"/>
                    </a:lnTo>
                    <a:lnTo>
                      <a:pt x="346" y="159"/>
                    </a:lnTo>
                    <a:lnTo>
                      <a:pt x="347" y="157"/>
                    </a:lnTo>
                    <a:lnTo>
                      <a:pt x="349" y="157"/>
                    </a:lnTo>
                    <a:lnTo>
                      <a:pt x="350" y="157"/>
                    </a:lnTo>
                    <a:lnTo>
                      <a:pt x="354" y="157"/>
                    </a:lnTo>
                    <a:lnTo>
                      <a:pt x="355" y="159"/>
                    </a:lnTo>
                    <a:lnTo>
                      <a:pt x="358" y="160"/>
                    </a:lnTo>
                    <a:lnTo>
                      <a:pt x="358" y="162"/>
                    </a:lnTo>
                    <a:lnTo>
                      <a:pt x="358" y="162"/>
                    </a:lnTo>
                    <a:lnTo>
                      <a:pt x="358" y="163"/>
                    </a:lnTo>
                    <a:lnTo>
                      <a:pt x="361" y="165"/>
                    </a:lnTo>
                    <a:lnTo>
                      <a:pt x="371" y="170"/>
                    </a:lnTo>
                    <a:lnTo>
                      <a:pt x="373" y="171"/>
                    </a:lnTo>
                    <a:lnTo>
                      <a:pt x="374" y="173"/>
                    </a:lnTo>
                    <a:lnTo>
                      <a:pt x="376" y="173"/>
                    </a:lnTo>
                    <a:lnTo>
                      <a:pt x="377" y="173"/>
                    </a:lnTo>
                    <a:lnTo>
                      <a:pt x="379" y="173"/>
                    </a:lnTo>
                    <a:lnTo>
                      <a:pt x="379" y="171"/>
                    </a:lnTo>
                    <a:lnTo>
                      <a:pt x="374" y="170"/>
                    </a:lnTo>
                    <a:lnTo>
                      <a:pt x="374" y="168"/>
                    </a:lnTo>
                    <a:lnTo>
                      <a:pt x="373" y="167"/>
                    </a:lnTo>
                    <a:lnTo>
                      <a:pt x="373" y="167"/>
                    </a:lnTo>
                    <a:lnTo>
                      <a:pt x="374" y="167"/>
                    </a:lnTo>
                    <a:lnTo>
                      <a:pt x="377" y="167"/>
                    </a:lnTo>
                    <a:lnTo>
                      <a:pt x="380" y="167"/>
                    </a:lnTo>
                    <a:lnTo>
                      <a:pt x="377" y="165"/>
                    </a:lnTo>
                    <a:lnTo>
                      <a:pt x="374" y="165"/>
                    </a:lnTo>
                    <a:lnTo>
                      <a:pt x="371" y="165"/>
                    </a:lnTo>
                    <a:lnTo>
                      <a:pt x="368" y="163"/>
                    </a:lnTo>
                    <a:lnTo>
                      <a:pt x="368" y="163"/>
                    </a:lnTo>
                    <a:lnTo>
                      <a:pt x="369" y="162"/>
                    </a:lnTo>
                    <a:lnTo>
                      <a:pt x="374" y="162"/>
                    </a:lnTo>
                    <a:lnTo>
                      <a:pt x="374" y="162"/>
                    </a:lnTo>
                    <a:lnTo>
                      <a:pt x="374" y="162"/>
                    </a:lnTo>
                    <a:lnTo>
                      <a:pt x="373" y="160"/>
                    </a:lnTo>
                    <a:lnTo>
                      <a:pt x="371" y="160"/>
                    </a:lnTo>
                    <a:lnTo>
                      <a:pt x="365" y="159"/>
                    </a:lnTo>
                    <a:lnTo>
                      <a:pt x="363" y="157"/>
                    </a:lnTo>
                    <a:lnTo>
                      <a:pt x="361" y="157"/>
                    </a:lnTo>
                    <a:lnTo>
                      <a:pt x="361" y="155"/>
                    </a:lnTo>
                    <a:lnTo>
                      <a:pt x="361" y="155"/>
                    </a:lnTo>
                    <a:lnTo>
                      <a:pt x="366" y="152"/>
                    </a:lnTo>
                    <a:lnTo>
                      <a:pt x="368" y="152"/>
                    </a:lnTo>
                    <a:lnTo>
                      <a:pt x="373" y="151"/>
                    </a:lnTo>
                    <a:lnTo>
                      <a:pt x="377" y="151"/>
                    </a:lnTo>
                    <a:lnTo>
                      <a:pt x="379" y="152"/>
                    </a:lnTo>
                    <a:lnTo>
                      <a:pt x="384" y="155"/>
                    </a:lnTo>
                    <a:lnTo>
                      <a:pt x="387" y="157"/>
                    </a:lnTo>
                    <a:lnTo>
                      <a:pt x="390" y="157"/>
                    </a:lnTo>
                    <a:lnTo>
                      <a:pt x="388" y="154"/>
                    </a:lnTo>
                    <a:lnTo>
                      <a:pt x="388" y="152"/>
                    </a:lnTo>
                    <a:lnTo>
                      <a:pt x="390" y="151"/>
                    </a:lnTo>
                    <a:lnTo>
                      <a:pt x="393" y="149"/>
                    </a:lnTo>
                    <a:close/>
                    <a:moveTo>
                      <a:pt x="365" y="148"/>
                    </a:moveTo>
                    <a:lnTo>
                      <a:pt x="368" y="148"/>
                    </a:lnTo>
                    <a:lnTo>
                      <a:pt x="371" y="149"/>
                    </a:lnTo>
                    <a:lnTo>
                      <a:pt x="363" y="151"/>
                    </a:lnTo>
                    <a:lnTo>
                      <a:pt x="357" y="154"/>
                    </a:lnTo>
                    <a:lnTo>
                      <a:pt x="352" y="154"/>
                    </a:lnTo>
                    <a:lnTo>
                      <a:pt x="350" y="152"/>
                    </a:lnTo>
                    <a:lnTo>
                      <a:pt x="350" y="152"/>
                    </a:lnTo>
                    <a:lnTo>
                      <a:pt x="352" y="152"/>
                    </a:lnTo>
                    <a:lnTo>
                      <a:pt x="357" y="151"/>
                    </a:lnTo>
                    <a:lnTo>
                      <a:pt x="360" y="149"/>
                    </a:lnTo>
                    <a:lnTo>
                      <a:pt x="361" y="148"/>
                    </a:lnTo>
                    <a:lnTo>
                      <a:pt x="365" y="148"/>
                    </a:lnTo>
                    <a:close/>
                    <a:moveTo>
                      <a:pt x="246" y="146"/>
                    </a:moveTo>
                    <a:lnTo>
                      <a:pt x="251" y="148"/>
                    </a:lnTo>
                    <a:lnTo>
                      <a:pt x="251" y="148"/>
                    </a:lnTo>
                    <a:lnTo>
                      <a:pt x="251" y="148"/>
                    </a:lnTo>
                    <a:lnTo>
                      <a:pt x="251" y="149"/>
                    </a:lnTo>
                    <a:lnTo>
                      <a:pt x="251" y="151"/>
                    </a:lnTo>
                    <a:lnTo>
                      <a:pt x="250" y="152"/>
                    </a:lnTo>
                    <a:lnTo>
                      <a:pt x="250" y="152"/>
                    </a:lnTo>
                    <a:lnTo>
                      <a:pt x="250" y="152"/>
                    </a:lnTo>
                    <a:lnTo>
                      <a:pt x="251" y="154"/>
                    </a:lnTo>
                    <a:lnTo>
                      <a:pt x="251" y="155"/>
                    </a:lnTo>
                    <a:lnTo>
                      <a:pt x="251" y="157"/>
                    </a:lnTo>
                    <a:lnTo>
                      <a:pt x="251" y="157"/>
                    </a:lnTo>
                    <a:lnTo>
                      <a:pt x="254" y="159"/>
                    </a:lnTo>
                    <a:lnTo>
                      <a:pt x="256" y="160"/>
                    </a:lnTo>
                    <a:lnTo>
                      <a:pt x="257" y="163"/>
                    </a:lnTo>
                    <a:lnTo>
                      <a:pt x="256" y="165"/>
                    </a:lnTo>
                    <a:lnTo>
                      <a:pt x="254" y="167"/>
                    </a:lnTo>
                    <a:lnTo>
                      <a:pt x="253" y="167"/>
                    </a:lnTo>
                    <a:lnTo>
                      <a:pt x="253" y="168"/>
                    </a:lnTo>
                    <a:lnTo>
                      <a:pt x="253" y="168"/>
                    </a:lnTo>
                    <a:lnTo>
                      <a:pt x="254" y="168"/>
                    </a:lnTo>
                    <a:lnTo>
                      <a:pt x="256" y="168"/>
                    </a:lnTo>
                    <a:lnTo>
                      <a:pt x="259" y="168"/>
                    </a:lnTo>
                    <a:lnTo>
                      <a:pt x="261" y="168"/>
                    </a:lnTo>
                    <a:lnTo>
                      <a:pt x="262" y="170"/>
                    </a:lnTo>
                    <a:lnTo>
                      <a:pt x="262" y="171"/>
                    </a:lnTo>
                    <a:lnTo>
                      <a:pt x="262" y="171"/>
                    </a:lnTo>
                    <a:lnTo>
                      <a:pt x="262" y="171"/>
                    </a:lnTo>
                    <a:lnTo>
                      <a:pt x="262" y="173"/>
                    </a:lnTo>
                    <a:lnTo>
                      <a:pt x="259" y="176"/>
                    </a:lnTo>
                    <a:lnTo>
                      <a:pt x="259" y="176"/>
                    </a:lnTo>
                    <a:lnTo>
                      <a:pt x="259" y="176"/>
                    </a:lnTo>
                    <a:lnTo>
                      <a:pt x="259" y="176"/>
                    </a:lnTo>
                    <a:lnTo>
                      <a:pt x="262" y="174"/>
                    </a:lnTo>
                    <a:lnTo>
                      <a:pt x="265" y="173"/>
                    </a:lnTo>
                    <a:lnTo>
                      <a:pt x="267" y="173"/>
                    </a:lnTo>
                    <a:lnTo>
                      <a:pt x="270" y="174"/>
                    </a:lnTo>
                    <a:lnTo>
                      <a:pt x="272" y="174"/>
                    </a:lnTo>
                    <a:lnTo>
                      <a:pt x="272" y="174"/>
                    </a:lnTo>
                    <a:lnTo>
                      <a:pt x="272" y="174"/>
                    </a:lnTo>
                    <a:lnTo>
                      <a:pt x="273" y="178"/>
                    </a:lnTo>
                    <a:lnTo>
                      <a:pt x="275" y="181"/>
                    </a:lnTo>
                    <a:lnTo>
                      <a:pt x="275" y="179"/>
                    </a:lnTo>
                    <a:lnTo>
                      <a:pt x="275" y="178"/>
                    </a:lnTo>
                    <a:lnTo>
                      <a:pt x="275" y="178"/>
                    </a:lnTo>
                    <a:lnTo>
                      <a:pt x="278" y="176"/>
                    </a:lnTo>
                    <a:lnTo>
                      <a:pt x="278" y="176"/>
                    </a:lnTo>
                    <a:lnTo>
                      <a:pt x="276" y="174"/>
                    </a:lnTo>
                    <a:lnTo>
                      <a:pt x="276" y="174"/>
                    </a:lnTo>
                    <a:lnTo>
                      <a:pt x="275" y="173"/>
                    </a:lnTo>
                    <a:lnTo>
                      <a:pt x="275" y="171"/>
                    </a:lnTo>
                    <a:lnTo>
                      <a:pt x="276" y="171"/>
                    </a:lnTo>
                    <a:lnTo>
                      <a:pt x="278" y="170"/>
                    </a:lnTo>
                    <a:lnTo>
                      <a:pt x="279" y="170"/>
                    </a:lnTo>
                    <a:lnTo>
                      <a:pt x="281" y="168"/>
                    </a:lnTo>
                    <a:lnTo>
                      <a:pt x="289" y="170"/>
                    </a:lnTo>
                    <a:lnTo>
                      <a:pt x="292" y="171"/>
                    </a:lnTo>
                    <a:lnTo>
                      <a:pt x="292" y="173"/>
                    </a:lnTo>
                    <a:lnTo>
                      <a:pt x="294" y="173"/>
                    </a:lnTo>
                    <a:lnTo>
                      <a:pt x="294" y="174"/>
                    </a:lnTo>
                    <a:lnTo>
                      <a:pt x="295" y="178"/>
                    </a:lnTo>
                    <a:lnTo>
                      <a:pt x="295" y="179"/>
                    </a:lnTo>
                    <a:lnTo>
                      <a:pt x="294" y="181"/>
                    </a:lnTo>
                    <a:lnTo>
                      <a:pt x="292" y="185"/>
                    </a:lnTo>
                    <a:lnTo>
                      <a:pt x="292" y="189"/>
                    </a:lnTo>
                    <a:lnTo>
                      <a:pt x="289" y="195"/>
                    </a:lnTo>
                    <a:lnTo>
                      <a:pt x="287" y="196"/>
                    </a:lnTo>
                    <a:lnTo>
                      <a:pt x="286" y="196"/>
                    </a:lnTo>
                    <a:lnTo>
                      <a:pt x="279" y="200"/>
                    </a:lnTo>
                    <a:lnTo>
                      <a:pt x="273" y="201"/>
                    </a:lnTo>
                    <a:lnTo>
                      <a:pt x="272" y="201"/>
                    </a:lnTo>
                    <a:lnTo>
                      <a:pt x="270" y="201"/>
                    </a:lnTo>
                    <a:lnTo>
                      <a:pt x="267" y="201"/>
                    </a:lnTo>
                    <a:lnTo>
                      <a:pt x="261" y="200"/>
                    </a:lnTo>
                    <a:lnTo>
                      <a:pt x="257" y="200"/>
                    </a:lnTo>
                    <a:lnTo>
                      <a:pt x="256" y="201"/>
                    </a:lnTo>
                    <a:lnTo>
                      <a:pt x="253" y="201"/>
                    </a:lnTo>
                    <a:lnTo>
                      <a:pt x="251" y="201"/>
                    </a:lnTo>
                    <a:lnTo>
                      <a:pt x="250" y="201"/>
                    </a:lnTo>
                    <a:lnTo>
                      <a:pt x="248" y="200"/>
                    </a:lnTo>
                    <a:lnTo>
                      <a:pt x="250" y="200"/>
                    </a:lnTo>
                    <a:lnTo>
                      <a:pt x="250" y="200"/>
                    </a:lnTo>
                    <a:lnTo>
                      <a:pt x="250" y="198"/>
                    </a:lnTo>
                    <a:lnTo>
                      <a:pt x="246" y="198"/>
                    </a:lnTo>
                    <a:lnTo>
                      <a:pt x="245" y="200"/>
                    </a:lnTo>
                    <a:lnTo>
                      <a:pt x="237" y="203"/>
                    </a:lnTo>
                    <a:lnTo>
                      <a:pt x="227" y="204"/>
                    </a:lnTo>
                    <a:lnTo>
                      <a:pt x="224" y="206"/>
                    </a:lnTo>
                    <a:lnTo>
                      <a:pt x="221" y="206"/>
                    </a:lnTo>
                    <a:lnTo>
                      <a:pt x="221" y="207"/>
                    </a:lnTo>
                    <a:lnTo>
                      <a:pt x="218" y="209"/>
                    </a:lnTo>
                    <a:lnTo>
                      <a:pt x="216" y="211"/>
                    </a:lnTo>
                    <a:lnTo>
                      <a:pt x="212" y="212"/>
                    </a:lnTo>
                    <a:lnTo>
                      <a:pt x="205" y="214"/>
                    </a:lnTo>
                    <a:lnTo>
                      <a:pt x="193" y="217"/>
                    </a:lnTo>
                    <a:lnTo>
                      <a:pt x="186" y="217"/>
                    </a:lnTo>
                    <a:lnTo>
                      <a:pt x="179" y="217"/>
                    </a:lnTo>
                    <a:lnTo>
                      <a:pt x="177" y="215"/>
                    </a:lnTo>
                    <a:lnTo>
                      <a:pt x="174" y="214"/>
                    </a:lnTo>
                    <a:lnTo>
                      <a:pt x="169" y="212"/>
                    </a:lnTo>
                    <a:lnTo>
                      <a:pt x="168" y="211"/>
                    </a:lnTo>
                    <a:lnTo>
                      <a:pt x="166" y="209"/>
                    </a:lnTo>
                    <a:lnTo>
                      <a:pt x="168" y="207"/>
                    </a:lnTo>
                    <a:lnTo>
                      <a:pt x="169" y="206"/>
                    </a:lnTo>
                    <a:lnTo>
                      <a:pt x="174" y="206"/>
                    </a:lnTo>
                    <a:lnTo>
                      <a:pt x="182" y="203"/>
                    </a:lnTo>
                    <a:lnTo>
                      <a:pt x="188" y="201"/>
                    </a:lnTo>
                    <a:lnTo>
                      <a:pt x="191" y="200"/>
                    </a:lnTo>
                    <a:lnTo>
                      <a:pt x="197" y="200"/>
                    </a:lnTo>
                    <a:lnTo>
                      <a:pt x="201" y="200"/>
                    </a:lnTo>
                    <a:lnTo>
                      <a:pt x="204" y="200"/>
                    </a:lnTo>
                    <a:lnTo>
                      <a:pt x="205" y="200"/>
                    </a:lnTo>
                    <a:lnTo>
                      <a:pt x="209" y="198"/>
                    </a:lnTo>
                    <a:lnTo>
                      <a:pt x="212" y="196"/>
                    </a:lnTo>
                    <a:lnTo>
                      <a:pt x="213" y="195"/>
                    </a:lnTo>
                    <a:lnTo>
                      <a:pt x="215" y="193"/>
                    </a:lnTo>
                    <a:lnTo>
                      <a:pt x="213" y="192"/>
                    </a:lnTo>
                    <a:lnTo>
                      <a:pt x="213" y="192"/>
                    </a:lnTo>
                    <a:lnTo>
                      <a:pt x="209" y="195"/>
                    </a:lnTo>
                    <a:lnTo>
                      <a:pt x="207" y="195"/>
                    </a:lnTo>
                    <a:lnTo>
                      <a:pt x="204" y="195"/>
                    </a:lnTo>
                    <a:lnTo>
                      <a:pt x="201" y="196"/>
                    </a:lnTo>
                    <a:lnTo>
                      <a:pt x="197" y="196"/>
                    </a:lnTo>
                    <a:lnTo>
                      <a:pt x="197" y="196"/>
                    </a:lnTo>
                    <a:lnTo>
                      <a:pt x="194" y="193"/>
                    </a:lnTo>
                    <a:lnTo>
                      <a:pt x="193" y="193"/>
                    </a:lnTo>
                    <a:lnTo>
                      <a:pt x="191" y="193"/>
                    </a:lnTo>
                    <a:lnTo>
                      <a:pt x="191" y="195"/>
                    </a:lnTo>
                    <a:lnTo>
                      <a:pt x="190" y="196"/>
                    </a:lnTo>
                    <a:lnTo>
                      <a:pt x="188" y="196"/>
                    </a:lnTo>
                    <a:lnTo>
                      <a:pt x="186" y="196"/>
                    </a:lnTo>
                    <a:lnTo>
                      <a:pt x="182" y="196"/>
                    </a:lnTo>
                    <a:lnTo>
                      <a:pt x="175" y="198"/>
                    </a:lnTo>
                    <a:lnTo>
                      <a:pt x="175" y="198"/>
                    </a:lnTo>
                    <a:lnTo>
                      <a:pt x="174" y="196"/>
                    </a:lnTo>
                    <a:lnTo>
                      <a:pt x="174" y="196"/>
                    </a:lnTo>
                    <a:lnTo>
                      <a:pt x="174" y="195"/>
                    </a:lnTo>
                    <a:lnTo>
                      <a:pt x="174" y="193"/>
                    </a:lnTo>
                    <a:lnTo>
                      <a:pt x="174" y="192"/>
                    </a:lnTo>
                    <a:lnTo>
                      <a:pt x="174" y="192"/>
                    </a:lnTo>
                    <a:lnTo>
                      <a:pt x="175" y="190"/>
                    </a:lnTo>
                    <a:lnTo>
                      <a:pt x="179" y="189"/>
                    </a:lnTo>
                    <a:lnTo>
                      <a:pt x="180" y="187"/>
                    </a:lnTo>
                    <a:lnTo>
                      <a:pt x="177" y="189"/>
                    </a:lnTo>
                    <a:lnTo>
                      <a:pt x="174" y="189"/>
                    </a:lnTo>
                    <a:lnTo>
                      <a:pt x="172" y="189"/>
                    </a:lnTo>
                    <a:lnTo>
                      <a:pt x="172" y="187"/>
                    </a:lnTo>
                    <a:lnTo>
                      <a:pt x="172" y="187"/>
                    </a:lnTo>
                    <a:lnTo>
                      <a:pt x="171" y="187"/>
                    </a:lnTo>
                    <a:lnTo>
                      <a:pt x="171" y="189"/>
                    </a:lnTo>
                    <a:lnTo>
                      <a:pt x="171" y="192"/>
                    </a:lnTo>
                    <a:lnTo>
                      <a:pt x="169" y="193"/>
                    </a:lnTo>
                    <a:lnTo>
                      <a:pt x="168" y="193"/>
                    </a:lnTo>
                    <a:lnTo>
                      <a:pt x="166" y="192"/>
                    </a:lnTo>
                    <a:lnTo>
                      <a:pt x="164" y="192"/>
                    </a:lnTo>
                    <a:lnTo>
                      <a:pt x="164" y="192"/>
                    </a:lnTo>
                    <a:lnTo>
                      <a:pt x="164" y="192"/>
                    </a:lnTo>
                    <a:lnTo>
                      <a:pt x="166" y="195"/>
                    </a:lnTo>
                    <a:lnTo>
                      <a:pt x="166" y="196"/>
                    </a:lnTo>
                    <a:lnTo>
                      <a:pt x="166" y="198"/>
                    </a:lnTo>
                    <a:lnTo>
                      <a:pt x="160" y="200"/>
                    </a:lnTo>
                    <a:lnTo>
                      <a:pt x="156" y="201"/>
                    </a:lnTo>
                    <a:lnTo>
                      <a:pt x="156" y="200"/>
                    </a:lnTo>
                    <a:lnTo>
                      <a:pt x="155" y="200"/>
                    </a:lnTo>
                    <a:lnTo>
                      <a:pt x="155" y="198"/>
                    </a:lnTo>
                    <a:lnTo>
                      <a:pt x="153" y="196"/>
                    </a:lnTo>
                    <a:lnTo>
                      <a:pt x="152" y="196"/>
                    </a:lnTo>
                    <a:lnTo>
                      <a:pt x="152" y="196"/>
                    </a:lnTo>
                    <a:lnTo>
                      <a:pt x="150" y="196"/>
                    </a:lnTo>
                    <a:lnTo>
                      <a:pt x="150" y="198"/>
                    </a:lnTo>
                    <a:lnTo>
                      <a:pt x="149" y="198"/>
                    </a:lnTo>
                    <a:lnTo>
                      <a:pt x="149" y="200"/>
                    </a:lnTo>
                    <a:lnTo>
                      <a:pt x="147" y="201"/>
                    </a:lnTo>
                    <a:lnTo>
                      <a:pt x="147" y="201"/>
                    </a:lnTo>
                    <a:lnTo>
                      <a:pt x="141" y="198"/>
                    </a:lnTo>
                    <a:lnTo>
                      <a:pt x="136" y="195"/>
                    </a:lnTo>
                    <a:lnTo>
                      <a:pt x="131" y="195"/>
                    </a:lnTo>
                    <a:lnTo>
                      <a:pt x="128" y="195"/>
                    </a:lnTo>
                    <a:lnTo>
                      <a:pt x="122" y="193"/>
                    </a:lnTo>
                    <a:lnTo>
                      <a:pt x="120" y="193"/>
                    </a:lnTo>
                    <a:lnTo>
                      <a:pt x="120" y="192"/>
                    </a:lnTo>
                    <a:lnTo>
                      <a:pt x="120" y="192"/>
                    </a:lnTo>
                    <a:lnTo>
                      <a:pt x="120" y="190"/>
                    </a:lnTo>
                    <a:lnTo>
                      <a:pt x="120" y="190"/>
                    </a:lnTo>
                    <a:lnTo>
                      <a:pt x="123" y="187"/>
                    </a:lnTo>
                    <a:lnTo>
                      <a:pt x="123" y="187"/>
                    </a:lnTo>
                    <a:lnTo>
                      <a:pt x="125" y="187"/>
                    </a:lnTo>
                    <a:lnTo>
                      <a:pt x="127" y="185"/>
                    </a:lnTo>
                    <a:lnTo>
                      <a:pt x="130" y="185"/>
                    </a:lnTo>
                    <a:lnTo>
                      <a:pt x="139" y="185"/>
                    </a:lnTo>
                    <a:lnTo>
                      <a:pt x="142" y="185"/>
                    </a:lnTo>
                    <a:lnTo>
                      <a:pt x="152" y="182"/>
                    </a:lnTo>
                    <a:lnTo>
                      <a:pt x="153" y="181"/>
                    </a:lnTo>
                    <a:lnTo>
                      <a:pt x="155" y="181"/>
                    </a:lnTo>
                    <a:lnTo>
                      <a:pt x="155" y="179"/>
                    </a:lnTo>
                    <a:lnTo>
                      <a:pt x="155" y="179"/>
                    </a:lnTo>
                    <a:lnTo>
                      <a:pt x="142" y="182"/>
                    </a:lnTo>
                    <a:lnTo>
                      <a:pt x="136" y="182"/>
                    </a:lnTo>
                    <a:lnTo>
                      <a:pt x="128" y="182"/>
                    </a:lnTo>
                    <a:lnTo>
                      <a:pt x="127" y="182"/>
                    </a:lnTo>
                    <a:lnTo>
                      <a:pt x="127" y="181"/>
                    </a:lnTo>
                    <a:lnTo>
                      <a:pt x="128" y="179"/>
                    </a:lnTo>
                    <a:lnTo>
                      <a:pt x="128" y="178"/>
                    </a:lnTo>
                    <a:lnTo>
                      <a:pt x="131" y="178"/>
                    </a:lnTo>
                    <a:lnTo>
                      <a:pt x="138" y="176"/>
                    </a:lnTo>
                    <a:lnTo>
                      <a:pt x="145" y="176"/>
                    </a:lnTo>
                    <a:lnTo>
                      <a:pt x="150" y="174"/>
                    </a:lnTo>
                    <a:lnTo>
                      <a:pt x="155" y="174"/>
                    </a:lnTo>
                    <a:lnTo>
                      <a:pt x="158" y="173"/>
                    </a:lnTo>
                    <a:lnTo>
                      <a:pt x="149" y="173"/>
                    </a:lnTo>
                    <a:lnTo>
                      <a:pt x="138" y="174"/>
                    </a:lnTo>
                    <a:lnTo>
                      <a:pt x="136" y="174"/>
                    </a:lnTo>
                    <a:lnTo>
                      <a:pt x="133" y="173"/>
                    </a:lnTo>
                    <a:lnTo>
                      <a:pt x="133" y="171"/>
                    </a:lnTo>
                    <a:lnTo>
                      <a:pt x="134" y="171"/>
                    </a:lnTo>
                    <a:lnTo>
                      <a:pt x="134" y="170"/>
                    </a:lnTo>
                    <a:lnTo>
                      <a:pt x="134" y="168"/>
                    </a:lnTo>
                    <a:lnTo>
                      <a:pt x="134" y="168"/>
                    </a:lnTo>
                    <a:lnTo>
                      <a:pt x="136" y="167"/>
                    </a:lnTo>
                    <a:lnTo>
                      <a:pt x="139" y="165"/>
                    </a:lnTo>
                    <a:lnTo>
                      <a:pt x="142" y="165"/>
                    </a:lnTo>
                    <a:lnTo>
                      <a:pt x="145" y="165"/>
                    </a:lnTo>
                    <a:lnTo>
                      <a:pt x="158" y="165"/>
                    </a:lnTo>
                    <a:lnTo>
                      <a:pt x="161" y="165"/>
                    </a:lnTo>
                    <a:lnTo>
                      <a:pt x="160" y="165"/>
                    </a:lnTo>
                    <a:lnTo>
                      <a:pt x="156" y="165"/>
                    </a:lnTo>
                    <a:lnTo>
                      <a:pt x="147" y="163"/>
                    </a:lnTo>
                    <a:lnTo>
                      <a:pt x="145" y="163"/>
                    </a:lnTo>
                    <a:lnTo>
                      <a:pt x="145" y="162"/>
                    </a:lnTo>
                    <a:lnTo>
                      <a:pt x="145" y="162"/>
                    </a:lnTo>
                    <a:lnTo>
                      <a:pt x="145" y="160"/>
                    </a:lnTo>
                    <a:lnTo>
                      <a:pt x="145" y="160"/>
                    </a:lnTo>
                    <a:lnTo>
                      <a:pt x="149" y="157"/>
                    </a:lnTo>
                    <a:lnTo>
                      <a:pt x="158" y="155"/>
                    </a:lnTo>
                    <a:lnTo>
                      <a:pt x="161" y="155"/>
                    </a:lnTo>
                    <a:lnTo>
                      <a:pt x="164" y="155"/>
                    </a:lnTo>
                    <a:lnTo>
                      <a:pt x="168" y="155"/>
                    </a:lnTo>
                    <a:lnTo>
                      <a:pt x="169" y="157"/>
                    </a:lnTo>
                    <a:lnTo>
                      <a:pt x="169" y="157"/>
                    </a:lnTo>
                    <a:lnTo>
                      <a:pt x="171" y="159"/>
                    </a:lnTo>
                    <a:lnTo>
                      <a:pt x="171" y="160"/>
                    </a:lnTo>
                    <a:lnTo>
                      <a:pt x="171" y="160"/>
                    </a:lnTo>
                    <a:lnTo>
                      <a:pt x="171" y="162"/>
                    </a:lnTo>
                    <a:lnTo>
                      <a:pt x="172" y="163"/>
                    </a:lnTo>
                    <a:lnTo>
                      <a:pt x="174" y="165"/>
                    </a:lnTo>
                    <a:lnTo>
                      <a:pt x="182" y="163"/>
                    </a:lnTo>
                    <a:lnTo>
                      <a:pt x="183" y="163"/>
                    </a:lnTo>
                    <a:lnTo>
                      <a:pt x="186" y="163"/>
                    </a:lnTo>
                    <a:lnTo>
                      <a:pt x="191" y="165"/>
                    </a:lnTo>
                    <a:lnTo>
                      <a:pt x="196" y="168"/>
                    </a:lnTo>
                    <a:lnTo>
                      <a:pt x="202" y="173"/>
                    </a:lnTo>
                    <a:lnTo>
                      <a:pt x="202" y="173"/>
                    </a:lnTo>
                    <a:lnTo>
                      <a:pt x="201" y="174"/>
                    </a:lnTo>
                    <a:lnTo>
                      <a:pt x="199" y="174"/>
                    </a:lnTo>
                    <a:lnTo>
                      <a:pt x="201" y="176"/>
                    </a:lnTo>
                    <a:lnTo>
                      <a:pt x="202" y="176"/>
                    </a:lnTo>
                    <a:lnTo>
                      <a:pt x="205" y="176"/>
                    </a:lnTo>
                    <a:lnTo>
                      <a:pt x="207" y="176"/>
                    </a:lnTo>
                    <a:lnTo>
                      <a:pt x="207" y="176"/>
                    </a:lnTo>
                    <a:lnTo>
                      <a:pt x="209" y="178"/>
                    </a:lnTo>
                    <a:lnTo>
                      <a:pt x="210" y="181"/>
                    </a:lnTo>
                    <a:lnTo>
                      <a:pt x="212" y="182"/>
                    </a:lnTo>
                    <a:lnTo>
                      <a:pt x="213" y="184"/>
                    </a:lnTo>
                    <a:lnTo>
                      <a:pt x="215" y="184"/>
                    </a:lnTo>
                    <a:lnTo>
                      <a:pt x="216" y="184"/>
                    </a:lnTo>
                    <a:lnTo>
                      <a:pt x="220" y="184"/>
                    </a:lnTo>
                    <a:lnTo>
                      <a:pt x="223" y="184"/>
                    </a:lnTo>
                    <a:lnTo>
                      <a:pt x="243" y="185"/>
                    </a:lnTo>
                    <a:lnTo>
                      <a:pt x="243" y="185"/>
                    </a:lnTo>
                    <a:lnTo>
                      <a:pt x="245" y="184"/>
                    </a:lnTo>
                    <a:lnTo>
                      <a:pt x="245" y="182"/>
                    </a:lnTo>
                    <a:lnTo>
                      <a:pt x="245" y="182"/>
                    </a:lnTo>
                    <a:lnTo>
                      <a:pt x="245" y="181"/>
                    </a:lnTo>
                    <a:lnTo>
                      <a:pt x="245" y="179"/>
                    </a:lnTo>
                    <a:lnTo>
                      <a:pt x="232" y="174"/>
                    </a:lnTo>
                    <a:lnTo>
                      <a:pt x="232" y="173"/>
                    </a:lnTo>
                    <a:lnTo>
                      <a:pt x="237" y="170"/>
                    </a:lnTo>
                    <a:lnTo>
                      <a:pt x="238" y="170"/>
                    </a:lnTo>
                    <a:lnTo>
                      <a:pt x="238" y="168"/>
                    </a:lnTo>
                    <a:lnTo>
                      <a:pt x="238" y="167"/>
                    </a:lnTo>
                    <a:lnTo>
                      <a:pt x="237" y="167"/>
                    </a:lnTo>
                    <a:lnTo>
                      <a:pt x="234" y="163"/>
                    </a:lnTo>
                    <a:lnTo>
                      <a:pt x="231" y="163"/>
                    </a:lnTo>
                    <a:lnTo>
                      <a:pt x="227" y="162"/>
                    </a:lnTo>
                    <a:lnTo>
                      <a:pt x="226" y="162"/>
                    </a:lnTo>
                    <a:lnTo>
                      <a:pt x="226" y="160"/>
                    </a:lnTo>
                    <a:lnTo>
                      <a:pt x="224" y="160"/>
                    </a:lnTo>
                    <a:lnTo>
                      <a:pt x="226" y="159"/>
                    </a:lnTo>
                    <a:lnTo>
                      <a:pt x="226" y="159"/>
                    </a:lnTo>
                    <a:lnTo>
                      <a:pt x="231" y="155"/>
                    </a:lnTo>
                    <a:lnTo>
                      <a:pt x="232" y="155"/>
                    </a:lnTo>
                    <a:lnTo>
                      <a:pt x="237" y="149"/>
                    </a:lnTo>
                    <a:lnTo>
                      <a:pt x="238" y="148"/>
                    </a:lnTo>
                    <a:lnTo>
                      <a:pt x="242" y="146"/>
                    </a:lnTo>
                    <a:lnTo>
                      <a:pt x="243" y="146"/>
                    </a:lnTo>
                    <a:lnTo>
                      <a:pt x="246" y="146"/>
                    </a:lnTo>
                    <a:close/>
                    <a:moveTo>
                      <a:pt x="516" y="146"/>
                    </a:moveTo>
                    <a:lnTo>
                      <a:pt x="519" y="146"/>
                    </a:lnTo>
                    <a:lnTo>
                      <a:pt x="522" y="148"/>
                    </a:lnTo>
                    <a:lnTo>
                      <a:pt x="522" y="148"/>
                    </a:lnTo>
                    <a:lnTo>
                      <a:pt x="524" y="148"/>
                    </a:lnTo>
                    <a:lnTo>
                      <a:pt x="524" y="149"/>
                    </a:lnTo>
                    <a:lnTo>
                      <a:pt x="522" y="149"/>
                    </a:lnTo>
                    <a:lnTo>
                      <a:pt x="522" y="151"/>
                    </a:lnTo>
                    <a:lnTo>
                      <a:pt x="521" y="152"/>
                    </a:lnTo>
                    <a:lnTo>
                      <a:pt x="521" y="152"/>
                    </a:lnTo>
                    <a:lnTo>
                      <a:pt x="522" y="154"/>
                    </a:lnTo>
                    <a:lnTo>
                      <a:pt x="522" y="154"/>
                    </a:lnTo>
                    <a:lnTo>
                      <a:pt x="522" y="155"/>
                    </a:lnTo>
                    <a:lnTo>
                      <a:pt x="522" y="155"/>
                    </a:lnTo>
                    <a:lnTo>
                      <a:pt x="522" y="155"/>
                    </a:lnTo>
                    <a:lnTo>
                      <a:pt x="519" y="155"/>
                    </a:lnTo>
                    <a:lnTo>
                      <a:pt x="519" y="155"/>
                    </a:lnTo>
                    <a:lnTo>
                      <a:pt x="518" y="155"/>
                    </a:lnTo>
                    <a:lnTo>
                      <a:pt x="516" y="155"/>
                    </a:lnTo>
                    <a:lnTo>
                      <a:pt x="514" y="152"/>
                    </a:lnTo>
                    <a:lnTo>
                      <a:pt x="513" y="151"/>
                    </a:lnTo>
                    <a:lnTo>
                      <a:pt x="511" y="149"/>
                    </a:lnTo>
                    <a:lnTo>
                      <a:pt x="511" y="148"/>
                    </a:lnTo>
                    <a:lnTo>
                      <a:pt x="511" y="148"/>
                    </a:lnTo>
                    <a:lnTo>
                      <a:pt x="513" y="146"/>
                    </a:lnTo>
                    <a:lnTo>
                      <a:pt x="516" y="146"/>
                    </a:lnTo>
                    <a:close/>
                    <a:moveTo>
                      <a:pt x="174" y="143"/>
                    </a:moveTo>
                    <a:lnTo>
                      <a:pt x="175" y="144"/>
                    </a:lnTo>
                    <a:lnTo>
                      <a:pt x="177" y="144"/>
                    </a:lnTo>
                    <a:lnTo>
                      <a:pt x="179" y="146"/>
                    </a:lnTo>
                    <a:lnTo>
                      <a:pt x="179" y="148"/>
                    </a:lnTo>
                    <a:lnTo>
                      <a:pt x="179" y="148"/>
                    </a:lnTo>
                    <a:lnTo>
                      <a:pt x="175" y="149"/>
                    </a:lnTo>
                    <a:lnTo>
                      <a:pt x="161" y="148"/>
                    </a:lnTo>
                    <a:lnTo>
                      <a:pt x="160" y="148"/>
                    </a:lnTo>
                    <a:lnTo>
                      <a:pt x="160" y="146"/>
                    </a:lnTo>
                    <a:lnTo>
                      <a:pt x="163" y="144"/>
                    </a:lnTo>
                    <a:lnTo>
                      <a:pt x="166" y="144"/>
                    </a:lnTo>
                    <a:lnTo>
                      <a:pt x="174" y="143"/>
                    </a:lnTo>
                    <a:close/>
                    <a:moveTo>
                      <a:pt x="434" y="138"/>
                    </a:moveTo>
                    <a:lnTo>
                      <a:pt x="437" y="138"/>
                    </a:lnTo>
                    <a:lnTo>
                      <a:pt x="445" y="140"/>
                    </a:lnTo>
                    <a:lnTo>
                      <a:pt x="451" y="141"/>
                    </a:lnTo>
                    <a:lnTo>
                      <a:pt x="456" y="143"/>
                    </a:lnTo>
                    <a:lnTo>
                      <a:pt x="459" y="143"/>
                    </a:lnTo>
                    <a:lnTo>
                      <a:pt x="462" y="143"/>
                    </a:lnTo>
                    <a:lnTo>
                      <a:pt x="464" y="143"/>
                    </a:lnTo>
                    <a:lnTo>
                      <a:pt x="467" y="144"/>
                    </a:lnTo>
                    <a:lnTo>
                      <a:pt x="469" y="146"/>
                    </a:lnTo>
                    <a:lnTo>
                      <a:pt x="472" y="148"/>
                    </a:lnTo>
                    <a:lnTo>
                      <a:pt x="472" y="148"/>
                    </a:lnTo>
                    <a:lnTo>
                      <a:pt x="472" y="148"/>
                    </a:lnTo>
                    <a:lnTo>
                      <a:pt x="472" y="149"/>
                    </a:lnTo>
                    <a:lnTo>
                      <a:pt x="472" y="149"/>
                    </a:lnTo>
                    <a:lnTo>
                      <a:pt x="472" y="151"/>
                    </a:lnTo>
                    <a:lnTo>
                      <a:pt x="472" y="152"/>
                    </a:lnTo>
                    <a:lnTo>
                      <a:pt x="470" y="154"/>
                    </a:lnTo>
                    <a:lnTo>
                      <a:pt x="469" y="155"/>
                    </a:lnTo>
                    <a:lnTo>
                      <a:pt x="469" y="155"/>
                    </a:lnTo>
                    <a:lnTo>
                      <a:pt x="467" y="157"/>
                    </a:lnTo>
                    <a:lnTo>
                      <a:pt x="469" y="157"/>
                    </a:lnTo>
                    <a:lnTo>
                      <a:pt x="475" y="152"/>
                    </a:lnTo>
                    <a:lnTo>
                      <a:pt x="480" y="152"/>
                    </a:lnTo>
                    <a:lnTo>
                      <a:pt x="486" y="152"/>
                    </a:lnTo>
                    <a:lnTo>
                      <a:pt x="492" y="151"/>
                    </a:lnTo>
                    <a:lnTo>
                      <a:pt x="497" y="149"/>
                    </a:lnTo>
                    <a:lnTo>
                      <a:pt x="500" y="151"/>
                    </a:lnTo>
                    <a:lnTo>
                      <a:pt x="502" y="151"/>
                    </a:lnTo>
                    <a:lnTo>
                      <a:pt x="508" y="152"/>
                    </a:lnTo>
                    <a:lnTo>
                      <a:pt x="510" y="154"/>
                    </a:lnTo>
                    <a:lnTo>
                      <a:pt x="511" y="155"/>
                    </a:lnTo>
                    <a:lnTo>
                      <a:pt x="511" y="155"/>
                    </a:lnTo>
                    <a:lnTo>
                      <a:pt x="510" y="157"/>
                    </a:lnTo>
                    <a:lnTo>
                      <a:pt x="507" y="155"/>
                    </a:lnTo>
                    <a:lnTo>
                      <a:pt x="500" y="155"/>
                    </a:lnTo>
                    <a:lnTo>
                      <a:pt x="499" y="155"/>
                    </a:lnTo>
                    <a:lnTo>
                      <a:pt x="499" y="155"/>
                    </a:lnTo>
                    <a:lnTo>
                      <a:pt x="497" y="155"/>
                    </a:lnTo>
                    <a:lnTo>
                      <a:pt x="499" y="157"/>
                    </a:lnTo>
                    <a:lnTo>
                      <a:pt x="499" y="157"/>
                    </a:lnTo>
                    <a:lnTo>
                      <a:pt x="507" y="157"/>
                    </a:lnTo>
                    <a:lnTo>
                      <a:pt x="529" y="162"/>
                    </a:lnTo>
                    <a:lnTo>
                      <a:pt x="530" y="163"/>
                    </a:lnTo>
                    <a:lnTo>
                      <a:pt x="530" y="163"/>
                    </a:lnTo>
                    <a:lnTo>
                      <a:pt x="529" y="163"/>
                    </a:lnTo>
                    <a:lnTo>
                      <a:pt x="527" y="165"/>
                    </a:lnTo>
                    <a:lnTo>
                      <a:pt x="514" y="167"/>
                    </a:lnTo>
                    <a:lnTo>
                      <a:pt x="507" y="165"/>
                    </a:lnTo>
                    <a:lnTo>
                      <a:pt x="500" y="163"/>
                    </a:lnTo>
                    <a:lnTo>
                      <a:pt x="499" y="163"/>
                    </a:lnTo>
                    <a:lnTo>
                      <a:pt x="500" y="165"/>
                    </a:lnTo>
                    <a:lnTo>
                      <a:pt x="503" y="167"/>
                    </a:lnTo>
                    <a:lnTo>
                      <a:pt x="507" y="168"/>
                    </a:lnTo>
                    <a:lnTo>
                      <a:pt x="508" y="168"/>
                    </a:lnTo>
                    <a:lnTo>
                      <a:pt x="514" y="170"/>
                    </a:lnTo>
                    <a:lnTo>
                      <a:pt x="516" y="170"/>
                    </a:lnTo>
                    <a:lnTo>
                      <a:pt x="518" y="171"/>
                    </a:lnTo>
                    <a:lnTo>
                      <a:pt x="521" y="171"/>
                    </a:lnTo>
                    <a:lnTo>
                      <a:pt x="522" y="173"/>
                    </a:lnTo>
                    <a:lnTo>
                      <a:pt x="524" y="174"/>
                    </a:lnTo>
                    <a:lnTo>
                      <a:pt x="524" y="174"/>
                    </a:lnTo>
                    <a:lnTo>
                      <a:pt x="525" y="174"/>
                    </a:lnTo>
                    <a:lnTo>
                      <a:pt x="529" y="176"/>
                    </a:lnTo>
                    <a:lnTo>
                      <a:pt x="530" y="178"/>
                    </a:lnTo>
                    <a:lnTo>
                      <a:pt x="530" y="178"/>
                    </a:lnTo>
                    <a:lnTo>
                      <a:pt x="530" y="179"/>
                    </a:lnTo>
                    <a:lnTo>
                      <a:pt x="529" y="181"/>
                    </a:lnTo>
                    <a:lnTo>
                      <a:pt x="524" y="182"/>
                    </a:lnTo>
                    <a:lnTo>
                      <a:pt x="524" y="184"/>
                    </a:lnTo>
                    <a:lnTo>
                      <a:pt x="529" y="184"/>
                    </a:lnTo>
                    <a:lnTo>
                      <a:pt x="529" y="184"/>
                    </a:lnTo>
                    <a:lnTo>
                      <a:pt x="535" y="187"/>
                    </a:lnTo>
                    <a:lnTo>
                      <a:pt x="535" y="187"/>
                    </a:lnTo>
                    <a:lnTo>
                      <a:pt x="535" y="187"/>
                    </a:lnTo>
                    <a:lnTo>
                      <a:pt x="537" y="185"/>
                    </a:lnTo>
                    <a:lnTo>
                      <a:pt x="537" y="184"/>
                    </a:lnTo>
                    <a:lnTo>
                      <a:pt x="535" y="182"/>
                    </a:lnTo>
                    <a:lnTo>
                      <a:pt x="535" y="182"/>
                    </a:lnTo>
                    <a:lnTo>
                      <a:pt x="537" y="181"/>
                    </a:lnTo>
                    <a:lnTo>
                      <a:pt x="537" y="181"/>
                    </a:lnTo>
                    <a:lnTo>
                      <a:pt x="538" y="181"/>
                    </a:lnTo>
                    <a:lnTo>
                      <a:pt x="540" y="181"/>
                    </a:lnTo>
                    <a:lnTo>
                      <a:pt x="544" y="185"/>
                    </a:lnTo>
                    <a:lnTo>
                      <a:pt x="552" y="182"/>
                    </a:lnTo>
                    <a:lnTo>
                      <a:pt x="552" y="184"/>
                    </a:lnTo>
                    <a:lnTo>
                      <a:pt x="554" y="185"/>
                    </a:lnTo>
                    <a:lnTo>
                      <a:pt x="554" y="185"/>
                    </a:lnTo>
                    <a:lnTo>
                      <a:pt x="557" y="182"/>
                    </a:lnTo>
                    <a:lnTo>
                      <a:pt x="559" y="182"/>
                    </a:lnTo>
                    <a:lnTo>
                      <a:pt x="565" y="185"/>
                    </a:lnTo>
                    <a:lnTo>
                      <a:pt x="568" y="187"/>
                    </a:lnTo>
                    <a:lnTo>
                      <a:pt x="570" y="187"/>
                    </a:lnTo>
                    <a:lnTo>
                      <a:pt x="573" y="189"/>
                    </a:lnTo>
                    <a:lnTo>
                      <a:pt x="578" y="189"/>
                    </a:lnTo>
                    <a:lnTo>
                      <a:pt x="578" y="187"/>
                    </a:lnTo>
                    <a:lnTo>
                      <a:pt x="576" y="185"/>
                    </a:lnTo>
                    <a:lnTo>
                      <a:pt x="578" y="184"/>
                    </a:lnTo>
                    <a:lnTo>
                      <a:pt x="582" y="182"/>
                    </a:lnTo>
                    <a:lnTo>
                      <a:pt x="585" y="184"/>
                    </a:lnTo>
                    <a:lnTo>
                      <a:pt x="592" y="181"/>
                    </a:lnTo>
                    <a:lnTo>
                      <a:pt x="595" y="181"/>
                    </a:lnTo>
                    <a:lnTo>
                      <a:pt x="596" y="181"/>
                    </a:lnTo>
                    <a:lnTo>
                      <a:pt x="604" y="178"/>
                    </a:lnTo>
                    <a:lnTo>
                      <a:pt x="606" y="178"/>
                    </a:lnTo>
                    <a:lnTo>
                      <a:pt x="606" y="176"/>
                    </a:lnTo>
                    <a:lnTo>
                      <a:pt x="609" y="176"/>
                    </a:lnTo>
                    <a:lnTo>
                      <a:pt x="617" y="178"/>
                    </a:lnTo>
                    <a:lnTo>
                      <a:pt x="619" y="178"/>
                    </a:lnTo>
                    <a:lnTo>
                      <a:pt x="626" y="176"/>
                    </a:lnTo>
                    <a:lnTo>
                      <a:pt x="630" y="176"/>
                    </a:lnTo>
                    <a:lnTo>
                      <a:pt x="633" y="176"/>
                    </a:lnTo>
                    <a:lnTo>
                      <a:pt x="639" y="176"/>
                    </a:lnTo>
                    <a:lnTo>
                      <a:pt x="645" y="178"/>
                    </a:lnTo>
                    <a:lnTo>
                      <a:pt x="647" y="178"/>
                    </a:lnTo>
                    <a:lnTo>
                      <a:pt x="645" y="179"/>
                    </a:lnTo>
                    <a:lnTo>
                      <a:pt x="647" y="181"/>
                    </a:lnTo>
                    <a:lnTo>
                      <a:pt x="647" y="181"/>
                    </a:lnTo>
                    <a:lnTo>
                      <a:pt x="648" y="181"/>
                    </a:lnTo>
                    <a:lnTo>
                      <a:pt x="656" y="181"/>
                    </a:lnTo>
                    <a:lnTo>
                      <a:pt x="658" y="181"/>
                    </a:lnTo>
                    <a:lnTo>
                      <a:pt x="661" y="182"/>
                    </a:lnTo>
                    <a:lnTo>
                      <a:pt x="661" y="184"/>
                    </a:lnTo>
                    <a:lnTo>
                      <a:pt x="661" y="184"/>
                    </a:lnTo>
                    <a:lnTo>
                      <a:pt x="660" y="185"/>
                    </a:lnTo>
                    <a:lnTo>
                      <a:pt x="660" y="185"/>
                    </a:lnTo>
                    <a:lnTo>
                      <a:pt x="661" y="185"/>
                    </a:lnTo>
                    <a:lnTo>
                      <a:pt x="667" y="187"/>
                    </a:lnTo>
                    <a:lnTo>
                      <a:pt x="669" y="187"/>
                    </a:lnTo>
                    <a:lnTo>
                      <a:pt x="669" y="189"/>
                    </a:lnTo>
                    <a:lnTo>
                      <a:pt x="671" y="192"/>
                    </a:lnTo>
                    <a:lnTo>
                      <a:pt x="671" y="192"/>
                    </a:lnTo>
                    <a:lnTo>
                      <a:pt x="669" y="193"/>
                    </a:lnTo>
                    <a:lnTo>
                      <a:pt x="664" y="196"/>
                    </a:lnTo>
                    <a:lnTo>
                      <a:pt x="658" y="198"/>
                    </a:lnTo>
                    <a:lnTo>
                      <a:pt x="658" y="200"/>
                    </a:lnTo>
                    <a:lnTo>
                      <a:pt x="660" y="200"/>
                    </a:lnTo>
                    <a:lnTo>
                      <a:pt x="661" y="200"/>
                    </a:lnTo>
                    <a:lnTo>
                      <a:pt x="663" y="200"/>
                    </a:lnTo>
                    <a:lnTo>
                      <a:pt x="667" y="200"/>
                    </a:lnTo>
                    <a:lnTo>
                      <a:pt x="667" y="200"/>
                    </a:lnTo>
                    <a:lnTo>
                      <a:pt x="671" y="200"/>
                    </a:lnTo>
                    <a:lnTo>
                      <a:pt x="671" y="201"/>
                    </a:lnTo>
                    <a:lnTo>
                      <a:pt x="672" y="203"/>
                    </a:lnTo>
                    <a:lnTo>
                      <a:pt x="671" y="203"/>
                    </a:lnTo>
                    <a:lnTo>
                      <a:pt x="664" y="204"/>
                    </a:lnTo>
                    <a:lnTo>
                      <a:pt x="661" y="203"/>
                    </a:lnTo>
                    <a:lnTo>
                      <a:pt x="660" y="203"/>
                    </a:lnTo>
                    <a:lnTo>
                      <a:pt x="658" y="203"/>
                    </a:lnTo>
                    <a:lnTo>
                      <a:pt x="660" y="203"/>
                    </a:lnTo>
                    <a:lnTo>
                      <a:pt x="661" y="204"/>
                    </a:lnTo>
                    <a:lnTo>
                      <a:pt x="661" y="206"/>
                    </a:lnTo>
                    <a:lnTo>
                      <a:pt x="661" y="206"/>
                    </a:lnTo>
                    <a:lnTo>
                      <a:pt x="660" y="207"/>
                    </a:lnTo>
                    <a:lnTo>
                      <a:pt x="660" y="209"/>
                    </a:lnTo>
                    <a:lnTo>
                      <a:pt x="660" y="209"/>
                    </a:lnTo>
                    <a:lnTo>
                      <a:pt x="660" y="212"/>
                    </a:lnTo>
                    <a:lnTo>
                      <a:pt x="660" y="212"/>
                    </a:lnTo>
                    <a:lnTo>
                      <a:pt x="645" y="212"/>
                    </a:lnTo>
                    <a:lnTo>
                      <a:pt x="644" y="212"/>
                    </a:lnTo>
                    <a:lnTo>
                      <a:pt x="641" y="214"/>
                    </a:lnTo>
                    <a:lnTo>
                      <a:pt x="637" y="215"/>
                    </a:lnTo>
                    <a:lnTo>
                      <a:pt x="636" y="215"/>
                    </a:lnTo>
                    <a:lnTo>
                      <a:pt x="633" y="215"/>
                    </a:lnTo>
                    <a:lnTo>
                      <a:pt x="628" y="214"/>
                    </a:lnTo>
                    <a:lnTo>
                      <a:pt x="625" y="214"/>
                    </a:lnTo>
                    <a:lnTo>
                      <a:pt x="623" y="214"/>
                    </a:lnTo>
                    <a:lnTo>
                      <a:pt x="622" y="212"/>
                    </a:lnTo>
                    <a:lnTo>
                      <a:pt x="620" y="212"/>
                    </a:lnTo>
                    <a:lnTo>
                      <a:pt x="619" y="211"/>
                    </a:lnTo>
                    <a:lnTo>
                      <a:pt x="619" y="209"/>
                    </a:lnTo>
                    <a:lnTo>
                      <a:pt x="619" y="207"/>
                    </a:lnTo>
                    <a:lnTo>
                      <a:pt x="619" y="206"/>
                    </a:lnTo>
                    <a:lnTo>
                      <a:pt x="619" y="206"/>
                    </a:lnTo>
                    <a:lnTo>
                      <a:pt x="617" y="206"/>
                    </a:lnTo>
                    <a:lnTo>
                      <a:pt x="617" y="204"/>
                    </a:lnTo>
                    <a:lnTo>
                      <a:pt x="614" y="203"/>
                    </a:lnTo>
                    <a:lnTo>
                      <a:pt x="612" y="203"/>
                    </a:lnTo>
                    <a:lnTo>
                      <a:pt x="612" y="203"/>
                    </a:lnTo>
                    <a:lnTo>
                      <a:pt x="612" y="204"/>
                    </a:lnTo>
                    <a:lnTo>
                      <a:pt x="612" y="204"/>
                    </a:lnTo>
                    <a:lnTo>
                      <a:pt x="615" y="206"/>
                    </a:lnTo>
                    <a:lnTo>
                      <a:pt x="615" y="206"/>
                    </a:lnTo>
                    <a:lnTo>
                      <a:pt x="614" y="209"/>
                    </a:lnTo>
                    <a:lnTo>
                      <a:pt x="614" y="209"/>
                    </a:lnTo>
                    <a:lnTo>
                      <a:pt x="612" y="212"/>
                    </a:lnTo>
                    <a:lnTo>
                      <a:pt x="611" y="212"/>
                    </a:lnTo>
                    <a:lnTo>
                      <a:pt x="607" y="212"/>
                    </a:lnTo>
                    <a:lnTo>
                      <a:pt x="601" y="214"/>
                    </a:lnTo>
                    <a:lnTo>
                      <a:pt x="600" y="214"/>
                    </a:lnTo>
                    <a:lnTo>
                      <a:pt x="596" y="214"/>
                    </a:lnTo>
                    <a:lnTo>
                      <a:pt x="593" y="214"/>
                    </a:lnTo>
                    <a:lnTo>
                      <a:pt x="592" y="212"/>
                    </a:lnTo>
                    <a:lnTo>
                      <a:pt x="590" y="211"/>
                    </a:lnTo>
                    <a:lnTo>
                      <a:pt x="590" y="211"/>
                    </a:lnTo>
                    <a:lnTo>
                      <a:pt x="590" y="214"/>
                    </a:lnTo>
                    <a:lnTo>
                      <a:pt x="589" y="214"/>
                    </a:lnTo>
                    <a:lnTo>
                      <a:pt x="589" y="214"/>
                    </a:lnTo>
                    <a:lnTo>
                      <a:pt x="585" y="212"/>
                    </a:lnTo>
                    <a:lnTo>
                      <a:pt x="584" y="211"/>
                    </a:lnTo>
                    <a:lnTo>
                      <a:pt x="584" y="211"/>
                    </a:lnTo>
                    <a:lnTo>
                      <a:pt x="584" y="212"/>
                    </a:lnTo>
                    <a:lnTo>
                      <a:pt x="584" y="212"/>
                    </a:lnTo>
                    <a:lnTo>
                      <a:pt x="584" y="214"/>
                    </a:lnTo>
                    <a:lnTo>
                      <a:pt x="579" y="214"/>
                    </a:lnTo>
                    <a:lnTo>
                      <a:pt x="578" y="214"/>
                    </a:lnTo>
                    <a:lnTo>
                      <a:pt x="574" y="214"/>
                    </a:lnTo>
                    <a:lnTo>
                      <a:pt x="573" y="214"/>
                    </a:lnTo>
                    <a:lnTo>
                      <a:pt x="571" y="214"/>
                    </a:lnTo>
                    <a:lnTo>
                      <a:pt x="566" y="212"/>
                    </a:lnTo>
                    <a:lnTo>
                      <a:pt x="566" y="212"/>
                    </a:lnTo>
                    <a:lnTo>
                      <a:pt x="566" y="214"/>
                    </a:lnTo>
                    <a:lnTo>
                      <a:pt x="565" y="215"/>
                    </a:lnTo>
                    <a:lnTo>
                      <a:pt x="562" y="215"/>
                    </a:lnTo>
                    <a:lnTo>
                      <a:pt x="557" y="214"/>
                    </a:lnTo>
                    <a:lnTo>
                      <a:pt x="554" y="215"/>
                    </a:lnTo>
                    <a:lnTo>
                      <a:pt x="548" y="214"/>
                    </a:lnTo>
                    <a:lnTo>
                      <a:pt x="541" y="214"/>
                    </a:lnTo>
                    <a:lnTo>
                      <a:pt x="540" y="214"/>
                    </a:lnTo>
                    <a:lnTo>
                      <a:pt x="540" y="214"/>
                    </a:lnTo>
                    <a:lnTo>
                      <a:pt x="540" y="212"/>
                    </a:lnTo>
                    <a:lnTo>
                      <a:pt x="540" y="211"/>
                    </a:lnTo>
                    <a:lnTo>
                      <a:pt x="541" y="209"/>
                    </a:lnTo>
                    <a:lnTo>
                      <a:pt x="543" y="207"/>
                    </a:lnTo>
                    <a:lnTo>
                      <a:pt x="543" y="206"/>
                    </a:lnTo>
                    <a:lnTo>
                      <a:pt x="541" y="206"/>
                    </a:lnTo>
                    <a:lnTo>
                      <a:pt x="541" y="204"/>
                    </a:lnTo>
                    <a:lnTo>
                      <a:pt x="540" y="204"/>
                    </a:lnTo>
                    <a:lnTo>
                      <a:pt x="538" y="206"/>
                    </a:lnTo>
                    <a:lnTo>
                      <a:pt x="537" y="207"/>
                    </a:lnTo>
                    <a:lnTo>
                      <a:pt x="535" y="209"/>
                    </a:lnTo>
                    <a:lnTo>
                      <a:pt x="535" y="207"/>
                    </a:lnTo>
                    <a:lnTo>
                      <a:pt x="535" y="206"/>
                    </a:lnTo>
                    <a:lnTo>
                      <a:pt x="533" y="206"/>
                    </a:lnTo>
                    <a:lnTo>
                      <a:pt x="533" y="206"/>
                    </a:lnTo>
                    <a:lnTo>
                      <a:pt x="533" y="206"/>
                    </a:lnTo>
                    <a:lnTo>
                      <a:pt x="532" y="207"/>
                    </a:lnTo>
                    <a:lnTo>
                      <a:pt x="532" y="207"/>
                    </a:lnTo>
                    <a:lnTo>
                      <a:pt x="530" y="207"/>
                    </a:lnTo>
                    <a:lnTo>
                      <a:pt x="530" y="207"/>
                    </a:lnTo>
                    <a:lnTo>
                      <a:pt x="530" y="209"/>
                    </a:lnTo>
                    <a:lnTo>
                      <a:pt x="530" y="209"/>
                    </a:lnTo>
                    <a:lnTo>
                      <a:pt x="530" y="211"/>
                    </a:lnTo>
                    <a:lnTo>
                      <a:pt x="529" y="211"/>
                    </a:lnTo>
                    <a:lnTo>
                      <a:pt x="527" y="212"/>
                    </a:lnTo>
                    <a:lnTo>
                      <a:pt x="525" y="212"/>
                    </a:lnTo>
                    <a:lnTo>
                      <a:pt x="521" y="212"/>
                    </a:lnTo>
                    <a:lnTo>
                      <a:pt x="519" y="212"/>
                    </a:lnTo>
                    <a:lnTo>
                      <a:pt x="513" y="211"/>
                    </a:lnTo>
                    <a:lnTo>
                      <a:pt x="511" y="211"/>
                    </a:lnTo>
                    <a:lnTo>
                      <a:pt x="508" y="209"/>
                    </a:lnTo>
                    <a:lnTo>
                      <a:pt x="505" y="207"/>
                    </a:lnTo>
                    <a:lnTo>
                      <a:pt x="505" y="207"/>
                    </a:lnTo>
                    <a:lnTo>
                      <a:pt x="507" y="206"/>
                    </a:lnTo>
                    <a:lnTo>
                      <a:pt x="507" y="204"/>
                    </a:lnTo>
                    <a:lnTo>
                      <a:pt x="502" y="207"/>
                    </a:lnTo>
                    <a:lnTo>
                      <a:pt x="502" y="207"/>
                    </a:lnTo>
                    <a:lnTo>
                      <a:pt x="502" y="211"/>
                    </a:lnTo>
                    <a:lnTo>
                      <a:pt x="502" y="211"/>
                    </a:lnTo>
                    <a:lnTo>
                      <a:pt x="499" y="209"/>
                    </a:lnTo>
                    <a:lnTo>
                      <a:pt x="497" y="211"/>
                    </a:lnTo>
                    <a:lnTo>
                      <a:pt x="497" y="209"/>
                    </a:lnTo>
                    <a:lnTo>
                      <a:pt x="494" y="209"/>
                    </a:lnTo>
                    <a:lnTo>
                      <a:pt x="492" y="207"/>
                    </a:lnTo>
                    <a:lnTo>
                      <a:pt x="491" y="206"/>
                    </a:lnTo>
                    <a:lnTo>
                      <a:pt x="488" y="201"/>
                    </a:lnTo>
                    <a:lnTo>
                      <a:pt x="488" y="198"/>
                    </a:lnTo>
                    <a:lnTo>
                      <a:pt x="488" y="198"/>
                    </a:lnTo>
                    <a:lnTo>
                      <a:pt x="489" y="196"/>
                    </a:lnTo>
                    <a:lnTo>
                      <a:pt x="489" y="196"/>
                    </a:lnTo>
                    <a:lnTo>
                      <a:pt x="486" y="195"/>
                    </a:lnTo>
                    <a:lnTo>
                      <a:pt x="484" y="193"/>
                    </a:lnTo>
                    <a:lnTo>
                      <a:pt x="484" y="192"/>
                    </a:lnTo>
                    <a:lnTo>
                      <a:pt x="484" y="192"/>
                    </a:lnTo>
                    <a:lnTo>
                      <a:pt x="483" y="190"/>
                    </a:lnTo>
                    <a:lnTo>
                      <a:pt x="483" y="189"/>
                    </a:lnTo>
                    <a:lnTo>
                      <a:pt x="484" y="189"/>
                    </a:lnTo>
                    <a:lnTo>
                      <a:pt x="484" y="185"/>
                    </a:lnTo>
                    <a:lnTo>
                      <a:pt x="488" y="182"/>
                    </a:lnTo>
                    <a:lnTo>
                      <a:pt x="489" y="181"/>
                    </a:lnTo>
                    <a:lnTo>
                      <a:pt x="489" y="181"/>
                    </a:lnTo>
                    <a:lnTo>
                      <a:pt x="488" y="179"/>
                    </a:lnTo>
                    <a:lnTo>
                      <a:pt x="488" y="176"/>
                    </a:lnTo>
                    <a:lnTo>
                      <a:pt x="488" y="174"/>
                    </a:lnTo>
                    <a:lnTo>
                      <a:pt x="486" y="173"/>
                    </a:lnTo>
                    <a:lnTo>
                      <a:pt x="483" y="171"/>
                    </a:lnTo>
                    <a:lnTo>
                      <a:pt x="480" y="167"/>
                    </a:lnTo>
                    <a:lnTo>
                      <a:pt x="477" y="163"/>
                    </a:lnTo>
                    <a:lnTo>
                      <a:pt x="473" y="160"/>
                    </a:lnTo>
                    <a:lnTo>
                      <a:pt x="472" y="160"/>
                    </a:lnTo>
                    <a:lnTo>
                      <a:pt x="470" y="160"/>
                    </a:lnTo>
                    <a:lnTo>
                      <a:pt x="467" y="162"/>
                    </a:lnTo>
                    <a:lnTo>
                      <a:pt x="466" y="162"/>
                    </a:lnTo>
                    <a:lnTo>
                      <a:pt x="466" y="162"/>
                    </a:lnTo>
                    <a:lnTo>
                      <a:pt x="462" y="162"/>
                    </a:lnTo>
                    <a:lnTo>
                      <a:pt x="456" y="162"/>
                    </a:lnTo>
                    <a:lnTo>
                      <a:pt x="453" y="162"/>
                    </a:lnTo>
                    <a:lnTo>
                      <a:pt x="450" y="162"/>
                    </a:lnTo>
                    <a:lnTo>
                      <a:pt x="447" y="163"/>
                    </a:lnTo>
                    <a:lnTo>
                      <a:pt x="442" y="163"/>
                    </a:lnTo>
                    <a:lnTo>
                      <a:pt x="440" y="160"/>
                    </a:lnTo>
                    <a:lnTo>
                      <a:pt x="434" y="159"/>
                    </a:lnTo>
                    <a:lnTo>
                      <a:pt x="432" y="157"/>
                    </a:lnTo>
                    <a:lnTo>
                      <a:pt x="431" y="155"/>
                    </a:lnTo>
                    <a:lnTo>
                      <a:pt x="432" y="155"/>
                    </a:lnTo>
                    <a:lnTo>
                      <a:pt x="436" y="154"/>
                    </a:lnTo>
                    <a:lnTo>
                      <a:pt x="436" y="154"/>
                    </a:lnTo>
                    <a:lnTo>
                      <a:pt x="437" y="152"/>
                    </a:lnTo>
                    <a:lnTo>
                      <a:pt x="434" y="154"/>
                    </a:lnTo>
                    <a:lnTo>
                      <a:pt x="432" y="154"/>
                    </a:lnTo>
                    <a:lnTo>
                      <a:pt x="423" y="149"/>
                    </a:lnTo>
                    <a:lnTo>
                      <a:pt x="420" y="149"/>
                    </a:lnTo>
                    <a:lnTo>
                      <a:pt x="420" y="148"/>
                    </a:lnTo>
                    <a:lnTo>
                      <a:pt x="418" y="148"/>
                    </a:lnTo>
                    <a:lnTo>
                      <a:pt x="418" y="148"/>
                    </a:lnTo>
                    <a:lnTo>
                      <a:pt x="420" y="146"/>
                    </a:lnTo>
                    <a:lnTo>
                      <a:pt x="421" y="148"/>
                    </a:lnTo>
                    <a:lnTo>
                      <a:pt x="423" y="148"/>
                    </a:lnTo>
                    <a:lnTo>
                      <a:pt x="426" y="148"/>
                    </a:lnTo>
                    <a:lnTo>
                      <a:pt x="426" y="146"/>
                    </a:lnTo>
                    <a:lnTo>
                      <a:pt x="426" y="146"/>
                    </a:lnTo>
                    <a:lnTo>
                      <a:pt x="423" y="144"/>
                    </a:lnTo>
                    <a:lnTo>
                      <a:pt x="421" y="144"/>
                    </a:lnTo>
                    <a:lnTo>
                      <a:pt x="420" y="143"/>
                    </a:lnTo>
                    <a:lnTo>
                      <a:pt x="421" y="141"/>
                    </a:lnTo>
                    <a:lnTo>
                      <a:pt x="421" y="141"/>
                    </a:lnTo>
                    <a:lnTo>
                      <a:pt x="421" y="141"/>
                    </a:lnTo>
                    <a:lnTo>
                      <a:pt x="425" y="141"/>
                    </a:lnTo>
                    <a:lnTo>
                      <a:pt x="426" y="140"/>
                    </a:lnTo>
                    <a:lnTo>
                      <a:pt x="431" y="138"/>
                    </a:lnTo>
                    <a:lnTo>
                      <a:pt x="434" y="138"/>
                    </a:lnTo>
                    <a:close/>
                    <a:moveTo>
                      <a:pt x="136" y="124"/>
                    </a:moveTo>
                    <a:lnTo>
                      <a:pt x="138" y="124"/>
                    </a:lnTo>
                    <a:lnTo>
                      <a:pt x="139" y="124"/>
                    </a:lnTo>
                    <a:lnTo>
                      <a:pt x="142" y="126"/>
                    </a:lnTo>
                    <a:lnTo>
                      <a:pt x="149" y="129"/>
                    </a:lnTo>
                    <a:lnTo>
                      <a:pt x="150" y="130"/>
                    </a:lnTo>
                    <a:lnTo>
                      <a:pt x="150" y="130"/>
                    </a:lnTo>
                    <a:lnTo>
                      <a:pt x="150" y="132"/>
                    </a:lnTo>
                    <a:lnTo>
                      <a:pt x="149" y="132"/>
                    </a:lnTo>
                    <a:lnTo>
                      <a:pt x="139" y="135"/>
                    </a:lnTo>
                    <a:lnTo>
                      <a:pt x="138" y="137"/>
                    </a:lnTo>
                    <a:lnTo>
                      <a:pt x="139" y="137"/>
                    </a:lnTo>
                    <a:lnTo>
                      <a:pt x="142" y="140"/>
                    </a:lnTo>
                    <a:lnTo>
                      <a:pt x="145" y="141"/>
                    </a:lnTo>
                    <a:lnTo>
                      <a:pt x="145" y="143"/>
                    </a:lnTo>
                    <a:lnTo>
                      <a:pt x="144" y="143"/>
                    </a:lnTo>
                    <a:lnTo>
                      <a:pt x="141" y="143"/>
                    </a:lnTo>
                    <a:lnTo>
                      <a:pt x="141" y="143"/>
                    </a:lnTo>
                    <a:lnTo>
                      <a:pt x="139" y="143"/>
                    </a:lnTo>
                    <a:lnTo>
                      <a:pt x="139" y="144"/>
                    </a:lnTo>
                    <a:lnTo>
                      <a:pt x="142" y="148"/>
                    </a:lnTo>
                    <a:lnTo>
                      <a:pt x="144" y="148"/>
                    </a:lnTo>
                    <a:lnTo>
                      <a:pt x="144" y="149"/>
                    </a:lnTo>
                    <a:lnTo>
                      <a:pt x="142" y="149"/>
                    </a:lnTo>
                    <a:lnTo>
                      <a:pt x="142" y="151"/>
                    </a:lnTo>
                    <a:lnTo>
                      <a:pt x="139" y="152"/>
                    </a:lnTo>
                    <a:lnTo>
                      <a:pt x="136" y="154"/>
                    </a:lnTo>
                    <a:lnTo>
                      <a:pt x="128" y="154"/>
                    </a:lnTo>
                    <a:lnTo>
                      <a:pt x="128" y="155"/>
                    </a:lnTo>
                    <a:lnTo>
                      <a:pt x="128" y="157"/>
                    </a:lnTo>
                    <a:lnTo>
                      <a:pt x="128" y="159"/>
                    </a:lnTo>
                    <a:lnTo>
                      <a:pt x="128" y="159"/>
                    </a:lnTo>
                    <a:lnTo>
                      <a:pt x="127" y="160"/>
                    </a:lnTo>
                    <a:lnTo>
                      <a:pt x="127" y="162"/>
                    </a:lnTo>
                    <a:lnTo>
                      <a:pt x="125" y="162"/>
                    </a:lnTo>
                    <a:lnTo>
                      <a:pt x="123" y="162"/>
                    </a:lnTo>
                    <a:lnTo>
                      <a:pt x="122" y="162"/>
                    </a:lnTo>
                    <a:lnTo>
                      <a:pt x="117" y="162"/>
                    </a:lnTo>
                    <a:lnTo>
                      <a:pt x="116" y="160"/>
                    </a:lnTo>
                    <a:lnTo>
                      <a:pt x="114" y="159"/>
                    </a:lnTo>
                    <a:lnTo>
                      <a:pt x="114" y="157"/>
                    </a:lnTo>
                    <a:lnTo>
                      <a:pt x="114" y="155"/>
                    </a:lnTo>
                    <a:lnTo>
                      <a:pt x="114" y="154"/>
                    </a:lnTo>
                    <a:lnTo>
                      <a:pt x="116" y="151"/>
                    </a:lnTo>
                    <a:lnTo>
                      <a:pt x="117" y="149"/>
                    </a:lnTo>
                    <a:lnTo>
                      <a:pt x="117" y="148"/>
                    </a:lnTo>
                    <a:lnTo>
                      <a:pt x="117" y="146"/>
                    </a:lnTo>
                    <a:lnTo>
                      <a:pt x="116" y="146"/>
                    </a:lnTo>
                    <a:lnTo>
                      <a:pt x="112" y="148"/>
                    </a:lnTo>
                    <a:lnTo>
                      <a:pt x="111" y="148"/>
                    </a:lnTo>
                    <a:lnTo>
                      <a:pt x="109" y="148"/>
                    </a:lnTo>
                    <a:lnTo>
                      <a:pt x="109" y="149"/>
                    </a:lnTo>
                    <a:lnTo>
                      <a:pt x="108" y="151"/>
                    </a:lnTo>
                    <a:lnTo>
                      <a:pt x="108" y="152"/>
                    </a:lnTo>
                    <a:lnTo>
                      <a:pt x="108" y="154"/>
                    </a:lnTo>
                    <a:lnTo>
                      <a:pt x="106" y="155"/>
                    </a:lnTo>
                    <a:lnTo>
                      <a:pt x="103" y="155"/>
                    </a:lnTo>
                    <a:lnTo>
                      <a:pt x="103" y="155"/>
                    </a:lnTo>
                    <a:lnTo>
                      <a:pt x="101" y="155"/>
                    </a:lnTo>
                    <a:lnTo>
                      <a:pt x="103" y="157"/>
                    </a:lnTo>
                    <a:lnTo>
                      <a:pt x="104" y="159"/>
                    </a:lnTo>
                    <a:lnTo>
                      <a:pt x="104" y="160"/>
                    </a:lnTo>
                    <a:lnTo>
                      <a:pt x="104" y="160"/>
                    </a:lnTo>
                    <a:lnTo>
                      <a:pt x="103" y="162"/>
                    </a:lnTo>
                    <a:lnTo>
                      <a:pt x="101" y="163"/>
                    </a:lnTo>
                    <a:lnTo>
                      <a:pt x="100" y="165"/>
                    </a:lnTo>
                    <a:lnTo>
                      <a:pt x="100" y="167"/>
                    </a:lnTo>
                    <a:lnTo>
                      <a:pt x="98" y="167"/>
                    </a:lnTo>
                    <a:lnTo>
                      <a:pt x="97" y="167"/>
                    </a:lnTo>
                    <a:lnTo>
                      <a:pt x="97" y="165"/>
                    </a:lnTo>
                    <a:lnTo>
                      <a:pt x="93" y="163"/>
                    </a:lnTo>
                    <a:lnTo>
                      <a:pt x="93" y="162"/>
                    </a:lnTo>
                    <a:lnTo>
                      <a:pt x="92" y="160"/>
                    </a:lnTo>
                    <a:lnTo>
                      <a:pt x="92" y="160"/>
                    </a:lnTo>
                    <a:lnTo>
                      <a:pt x="92" y="160"/>
                    </a:lnTo>
                    <a:lnTo>
                      <a:pt x="90" y="162"/>
                    </a:lnTo>
                    <a:lnTo>
                      <a:pt x="90" y="163"/>
                    </a:lnTo>
                    <a:lnTo>
                      <a:pt x="90" y="165"/>
                    </a:lnTo>
                    <a:lnTo>
                      <a:pt x="90" y="167"/>
                    </a:lnTo>
                    <a:lnTo>
                      <a:pt x="89" y="167"/>
                    </a:lnTo>
                    <a:lnTo>
                      <a:pt x="89" y="168"/>
                    </a:lnTo>
                    <a:lnTo>
                      <a:pt x="92" y="170"/>
                    </a:lnTo>
                    <a:lnTo>
                      <a:pt x="92" y="170"/>
                    </a:lnTo>
                    <a:lnTo>
                      <a:pt x="92" y="171"/>
                    </a:lnTo>
                    <a:lnTo>
                      <a:pt x="92" y="171"/>
                    </a:lnTo>
                    <a:lnTo>
                      <a:pt x="90" y="171"/>
                    </a:lnTo>
                    <a:lnTo>
                      <a:pt x="90" y="173"/>
                    </a:lnTo>
                    <a:lnTo>
                      <a:pt x="89" y="173"/>
                    </a:lnTo>
                    <a:lnTo>
                      <a:pt x="86" y="174"/>
                    </a:lnTo>
                    <a:lnTo>
                      <a:pt x="82" y="174"/>
                    </a:lnTo>
                    <a:lnTo>
                      <a:pt x="79" y="176"/>
                    </a:lnTo>
                    <a:lnTo>
                      <a:pt x="79" y="176"/>
                    </a:lnTo>
                    <a:lnTo>
                      <a:pt x="78" y="174"/>
                    </a:lnTo>
                    <a:lnTo>
                      <a:pt x="78" y="171"/>
                    </a:lnTo>
                    <a:lnTo>
                      <a:pt x="78" y="170"/>
                    </a:lnTo>
                    <a:lnTo>
                      <a:pt x="76" y="170"/>
                    </a:lnTo>
                    <a:lnTo>
                      <a:pt x="75" y="167"/>
                    </a:lnTo>
                    <a:lnTo>
                      <a:pt x="75" y="165"/>
                    </a:lnTo>
                    <a:lnTo>
                      <a:pt x="73" y="165"/>
                    </a:lnTo>
                    <a:lnTo>
                      <a:pt x="73" y="165"/>
                    </a:lnTo>
                    <a:lnTo>
                      <a:pt x="71" y="165"/>
                    </a:lnTo>
                    <a:lnTo>
                      <a:pt x="70" y="170"/>
                    </a:lnTo>
                    <a:lnTo>
                      <a:pt x="68" y="171"/>
                    </a:lnTo>
                    <a:lnTo>
                      <a:pt x="67" y="171"/>
                    </a:lnTo>
                    <a:lnTo>
                      <a:pt x="65" y="171"/>
                    </a:lnTo>
                    <a:lnTo>
                      <a:pt x="60" y="170"/>
                    </a:lnTo>
                    <a:lnTo>
                      <a:pt x="57" y="170"/>
                    </a:lnTo>
                    <a:lnTo>
                      <a:pt x="56" y="170"/>
                    </a:lnTo>
                    <a:lnTo>
                      <a:pt x="52" y="171"/>
                    </a:lnTo>
                    <a:lnTo>
                      <a:pt x="51" y="173"/>
                    </a:lnTo>
                    <a:lnTo>
                      <a:pt x="48" y="171"/>
                    </a:lnTo>
                    <a:lnTo>
                      <a:pt x="48" y="171"/>
                    </a:lnTo>
                    <a:lnTo>
                      <a:pt x="46" y="170"/>
                    </a:lnTo>
                    <a:lnTo>
                      <a:pt x="46" y="170"/>
                    </a:lnTo>
                    <a:lnTo>
                      <a:pt x="48" y="170"/>
                    </a:lnTo>
                    <a:lnTo>
                      <a:pt x="48" y="168"/>
                    </a:lnTo>
                    <a:lnTo>
                      <a:pt x="48" y="168"/>
                    </a:lnTo>
                    <a:lnTo>
                      <a:pt x="48" y="167"/>
                    </a:lnTo>
                    <a:lnTo>
                      <a:pt x="48" y="167"/>
                    </a:lnTo>
                    <a:lnTo>
                      <a:pt x="48" y="167"/>
                    </a:lnTo>
                    <a:lnTo>
                      <a:pt x="48" y="165"/>
                    </a:lnTo>
                    <a:lnTo>
                      <a:pt x="48" y="165"/>
                    </a:lnTo>
                    <a:lnTo>
                      <a:pt x="46" y="165"/>
                    </a:lnTo>
                    <a:lnTo>
                      <a:pt x="43" y="167"/>
                    </a:lnTo>
                    <a:lnTo>
                      <a:pt x="43" y="165"/>
                    </a:lnTo>
                    <a:lnTo>
                      <a:pt x="45" y="163"/>
                    </a:lnTo>
                    <a:lnTo>
                      <a:pt x="49" y="160"/>
                    </a:lnTo>
                    <a:lnTo>
                      <a:pt x="49" y="159"/>
                    </a:lnTo>
                    <a:lnTo>
                      <a:pt x="51" y="159"/>
                    </a:lnTo>
                    <a:lnTo>
                      <a:pt x="62" y="157"/>
                    </a:lnTo>
                    <a:lnTo>
                      <a:pt x="62" y="157"/>
                    </a:lnTo>
                    <a:lnTo>
                      <a:pt x="68" y="152"/>
                    </a:lnTo>
                    <a:lnTo>
                      <a:pt x="70" y="151"/>
                    </a:lnTo>
                    <a:lnTo>
                      <a:pt x="71" y="149"/>
                    </a:lnTo>
                    <a:lnTo>
                      <a:pt x="78" y="146"/>
                    </a:lnTo>
                    <a:lnTo>
                      <a:pt x="79" y="146"/>
                    </a:lnTo>
                    <a:lnTo>
                      <a:pt x="79" y="144"/>
                    </a:lnTo>
                    <a:lnTo>
                      <a:pt x="81" y="143"/>
                    </a:lnTo>
                    <a:lnTo>
                      <a:pt x="82" y="143"/>
                    </a:lnTo>
                    <a:lnTo>
                      <a:pt x="87" y="138"/>
                    </a:lnTo>
                    <a:lnTo>
                      <a:pt x="92" y="135"/>
                    </a:lnTo>
                    <a:lnTo>
                      <a:pt x="95" y="133"/>
                    </a:lnTo>
                    <a:lnTo>
                      <a:pt x="98" y="130"/>
                    </a:lnTo>
                    <a:lnTo>
                      <a:pt x="103" y="130"/>
                    </a:lnTo>
                    <a:lnTo>
                      <a:pt x="114" y="129"/>
                    </a:lnTo>
                    <a:lnTo>
                      <a:pt x="122" y="130"/>
                    </a:lnTo>
                    <a:lnTo>
                      <a:pt x="125" y="130"/>
                    </a:lnTo>
                    <a:lnTo>
                      <a:pt x="125" y="130"/>
                    </a:lnTo>
                    <a:lnTo>
                      <a:pt x="127" y="129"/>
                    </a:lnTo>
                    <a:lnTo>
                      <a:pt x="128" y="130"/>
                    </a:lnTo>
                    <a:lnTo>
                      <a:pt x="131" y="130"/>
                    </a:lnTo>
                    <a:lnTo>
                      <a:pt x="131" y="130"/>
                    </a:lnTo>
                    <a:lnTo>
                      <a:pt x="133" y="129"/>
                    </a:lnTo>
                    <a:lnTo>
                      <a:pt x="131" y="129"/>
                    </a:lnTo>
                    <a:lnTo>
                      <a:pt x="128" y="127"/>
                    </a:lnTo>
                    <a:lnTo>
                      <a:pt x="128" y="127"/>
                    </a:lnTo>
                    <a:lnTo>
                      <a:pt x="128" y="126"/>
                    </a:lnTo>
                    <a:lnTo>
                      <a:pt x="130" y="126"/>
                    </a:lnTo>
                    <a:lnTo>
                      <a:pt x="131" y="124"/>
                    </a:lnTo>
                    <a:lnTo>
                      <a:pt x="136" y="124"/>
                    </a:lnTo>
                    <a:close/>
                    <a:moveTo>
                      <a:pt x="507" y="121"/>
                    </a:moveTo>
                    <a:lnTo>
                      <a:pt x="510" y="121"/>
                    </a:lnTo>
                    <a:lnTo>
                      <a:pt x="513" y="121"/>
                    </a:lnTo>
                    <a:lnTo>
                      <a:pt x="516" y="122"/>
                    </a:lnTo>
                    <a:lnTo>
                      <a:pt x="521" y="126"/>
                    </a:lnTo>
                    <a:lnTo>
                      <a:pt x="522" y="127"/>
                    </a:lnTo>
                    <a:lnTo>
                      <a:pt x="524" y="129"/>
                    </a:lnTo>
                    <a:lnTo>
                      <a:pt x="524" y="130"/>
                    </a:lnTo>
                    <a:lnTo>
                      <a:pt x="522" y="130"/>
                    </a:lnTo>
                    <a:lnTo>
                      <a:pt x="522" y="132"/>
                    </a:lnTo>
                    <a:lnTo>
                      <a:pt x="521" y="132"/>
                    </a:lnTo>
                    <a:lnTo>
                      <a:pt x="518" y="133"/>
                    </a:lnTo>
                    <a:lnTo>
                      <a:pt x="516" y="133"/>
                    </a:lnTo>
                    <a:lnTo>
                      <a:pt x="505" y="130"/>
                    </a:lnTo>
                    <a:lnTo>
                      <a:pt x="502" y="129"/>
                    </a:lnTo>
                    <a:lnTo>
                      <a:pt x="502" y="127"/>
                    </a:lnTo>
                    <a:lnTo>
                      <a:pt x="502" y="126"/>
                    </a:lnTo>
                    <a:lnTo>
                      <a:pt x="502" y="124"/>
                    </a:lnTo>
                    <a:lnTo>
                      <a:pt x="502" y="122"/>
                    </a:lnTo>
                    <a:lnTo>
                      <a:pt x="503" y="121"/>
                    </a:lnTo>
                    <a:lnTo>
                      <a:pt x="503" y="121"/>
                    </a:lnTo>
                    <a:lnTo>
                      <a:pt x="507" y="121"/>
                    </a:lnTo>
                    <a:close/>
                    <a:moveTo>
                      <a:pt x="289" y="118"/>
                    </a:moveTo>
                    <a:lnTo>
                      <a:pt x="294" y="118"/>
                    </a:lnTo>
                    <a:lnTo>
                      <a:pt x="295" y="119"/>
                    </a:lnTo>
                    <a:lnTo>
                      <a:pt x="298" y="121"/>
                    </a:lnTo>
                    <a:lnTo>
                      <a:pt x="302" y="124"/>
                    </a:lnTo>
                    <a:lnTo>
                      <a:pt x="302" y="126"/>
                    </a:lnTo>
                    <a:lnTo>
                      <a:pt x="302" y="127"/>
                    </a:lnTo>
                    <a:lnTo>
                      <a:pt x="303" y="127"/>
                    </a:lnTo>
                    <a:lnTo>
                      <a:pt x="305" y="127"/>
                    </a:lnTo>
                    <a:lnTo>
                      <a:pt x="308" y="130"/>
                    </a:lnTo>
                    <a:lnTo>
                      <a:pt x="309" y="130"/>
                    </a:lnTo>
                    <a:lnTo>
                      <a:pt x="309" y="133"/>
                    </a:lnTo>
                    <a:lnTo>
                      <a:pt x="309" y="133"/>
                    </a:lnTo>
                    <a:lnTo>
                      <a:pt x="309" y="135"/>
                    </a:lnTo>
                    <a:lnTo>
                      <a:pt x="308" y="137"/>
                    </a:lnTo>
                    <a:lnTo>
                      <a:pt x="306" y="137"/>
                    </a:lnTo>
                    <a:lnTo>
                      <a:pt x="302" y="135"/>
                    </a:lnTo>
                    <a:lnTo>
                      <a:pt x="298" y="135"/>
                    </a:lnTo>
                    <a:lnTo>
                      <a:pt x="297" y="132"/>
                    </a:lnTo>
                    <a:lnTo>
                      <a:pt x="294" y="130"/>
                    </a:lnTo>
                    <a:lnTo>
                      <a:pt x="292" y="126"/>
                    </a:lnTo>
                    <a:lnTo>
                      <a:pt x="291" y="124"/>
                    </a:lnTo>
                    <a:lnTo>
                      <a:pt x="289" y="122"/>
                    </a:lnTo>
                    <a:lnTo>
                      <a:pt x="289" y="121"/>
                    </a:lnTo>
                    <a:lnTo>
                      <a:pt x="286" y="118"/>
                    </a:lnTo>
                    <a:lnTo>
                      <a:pt x="287" y="118"/>
                    </a:lnTo>
                    <a:lnTo>
                      <a:pt x="289" y="118"/>
                    </a:lnTo>
                    <a:close/>
                    <a:moveTo>
                      <a:pt x="439" y="116"/>
                    </a:moveTo>
                    <a:lnTo>
                      <a:pt x="443" y="118"/>
                    </a:lnTo>
                    <a:lnTo>
                      <a:pt x="447" y="116"/>
                    </a:lnTo>
                    <a:lnTo>
                      <a:pt x="451" y="116"/>
                    </a:lnTo>
                    <a:lnTo>
                      <a:pt x="461" y="118"/>
                    </a:lnTo>
                    <a:lnTo>
                      <a:pt x="467" y="116"/>
                    </a:lnTo>
                    <a:lnTo>
                      <a:pt x="469" y="116"/>
                    </a:lnTo>
                    <a:lnTo>
                      <a:pt x="470" y="118"/>
                    </a:lnTo>
                    <a:lnTo>
                      <a:pt x="472" y="119"/>
                    </a:lnTo>
                    <a:lnTo>
                      <a:pt x="473" y="121"/>
                    </a:lnTo>
                    <a:lnTo>
                      <a:pt x="470" y="121"/>
                    </a:lnTo>
                    <a:lnTo>
                      <a:pt x="467" y="126"/>
                    </a:lnTo>
                    <a:lnTo>
                      <a:pt x="467" y="126"/>
                    </a:lnTo>
                    <a:lnTo>
                      <a:pt x="464" y="126"/>
                    </a:lnTo>
                    <a:lnTo>
                      <a:pt x="464" y="127"/>
                    </a:lnTo>
                    <a:lnTo>
                      <a:pt x="455" y="126"/>
                    </a:lnTo>
                    <a:lnTo>
                      <a:pt x="432" y="126"/>
                    </a:lnTo>
                    <a:lnTo>
                      <a:pt x="431" y="126"/>
                    </a:lnTo>
                    <a:lnTo>
                      <a:pt x="428" y="122"/>
                    </a:lnTo>
                    <a:lnTo>
                      <a:pt x="428" y="121"/>
                    </a:lnTo>
                    <a:lnTo>
                      <a:pt x="429" y="119"/>
                    </a:lnTo>
                    <a:lnTo>
                      <a:pt x="429" y="119"/>
                    </a:lnTo>
                    <a:lnTo>
                      <a:pt x="429" y="118"/>
                    </a:lnTo>
                    <a:lnTo>
                      <a:pt x="437" y="116"/>
                    </a:lnTo>
                    <a:lnTo>
                      <a:pt x="439" y="116"/>
                    </a:lnTo>
                    <a:close/>
                    <a:moveTo>
                      <a:pt x="346" y="113"/>
                    </a:moveTo>
                    <a:lnTo>
                      <a:pt x="350" y="113"/>
                    </a:lnTo>
                    <a:lnTo>
                      <a:pt x="355" y="115"/>
                    </a:lnTo>
                    <a:lnTo>
                      <a:pt x="357" y="115"/>
                    </a:lnTo>
                    <a:lnTo>
                      <a:pt x="358" y="116"/>
                    </a:lnTo>
                    <a:lnTo>
                      <a:pt x="358" y="116"/>
                    </a:lnTo>
                    <a:lnTo>
                      <a:pt x="360" y="118"/>
                    </a:lnTo>
                    <a:lnTo>
                      <a:pt x="360" y="118"/>
                    </a:lnTo>
                    <a:lnTo>
                      <a:pt x="354" y="118"/>
                    </a:lnTo>
                    <a:lnTo>
                      <a:pt x="352" y="118"/>
                    </a:lnTo>
                    <a:lnTo>
                      <a:pt x="350" y="119"/>
                    </a:lnTo>
                    <a:lnTo>
                      <a:pt x="347" y="119"/>
                    </a:lnTo>
                    <a:lnTo>
                      <a:pt x="344" y="119"/>
                    </a:lnTo>
                    <a:lnTo>
                      <a:pt x="339" y="118"/>
                    </a:lnTo>
                    <a:lnTo>
                      <a:pt x="338" y="116"/>
                    </a:lnTo>
                    <a:lnTo>
                      <a:pt x="338" y="115"/>
                    </a:lnTo>
                    <a:lnTo>
                      <a:pt x="338" y="113"/>
                    </a:lnTo>
                    <a:lnTo>
                      <a:pt x="339" y="113"/>
                    </a:lnTo>
                    <a:lnTo>
                      <a:pt x="341" y="113"/>
                    </a:lnTo>
                    <a:lnTo>
                      <a:pt x="346" y="113"/>
                    </a:lnTo>
                    <a:close/>
                    <a:moveTo>
                      <a:pt x="168" y="107"/>
                    </a:moveTo>
                    <a:lnTo>
                      <a:pt x="168" y="108"/>
                    </a:lnTo>
                    <a:lnTo>
                      <a:pt x="168" y="108"/>
                    </a:lnTo>
                    <a:lnTo>
                      <a:pt x="168" y="110"/>
                    </a:lnTo>
                    <a:lnTo>
                      <a:pt x="169" y="110"/>
                    </a:lnTo>
                    <a:lnTo>
                      <a:pt x="171" y="110"/>
                    </a:lnTo>
                    <a:lnTo>
                      <a:pt x="174" y="111"/>
                    </a:lnTo>
                    <a:lnTo>
                      <a:pt x="175" y="113"/>
                    </a:lnTo>
                    <a:lnTo>
                      <a:pt x="175" y="113"/>
                    </a:lnTo>
                    <a:lnTo>
                      <a:pt x="175" y="113"/>
                    </a:lnTo>
                    <a:lnTo>
                      <a:pt x="177" y="115"/>
                    </a:lnTo>
                    <a:lnTo>
                      <a:pt x="177" y="115"/>
                    </a:lnTo>
                    <a:lnTo>
                      <a:pt x="175" y="116"/>
                    </a:lnTo>
                    <a:lnTo>
                      <a:pt x="174" y="118"/>
                    </a:lnTo>
                    <a:lnTo>
                      <a:pt x="171" y="118"/>
                    </a:lnTo>
                    <a:lnTo>
                      <a:pt x="168" y="118"/>
                    </a:lnTo>
                    <a:lnTo>
                      <a:pt x="163" y="116"/>
                    </a:lnTo>
                    <a:lnTo>
                      <a:pt x="158" y="111"/>
                    </a:lnTo>
                    <a:lnTo>
                      <a:pt x="156" y="110"/>
                    </a:lnTo>
                    <a:lnTo>
                      <a:pt x="160" y="110"/>
                    </a:lnTo>
                    <a:lnTo>
                      <a:pt x="160" y="110"/>
                    </a:lnTo>
                    <a:lnTo>
                      <a:pt x="161" y="108"/>
                    </a:lnTo>
                    <a:lnTo>
                      <a:pt x="163" y="108"/>
                    </a:lnTo>
                    <a:lnTo>
                      <a:pt x="168" y="107"/>
                    </a:lnTo>
                    <a:close/>
                    <a:moveTo>
                      <a:pt x="223" y="107"/>
                    </a:moveTo>
                    <a:lnTo>
                      <a:pt x="235" y="107"/>
                    </a:lnTo>
                    <a:lnTo>
                      <a:pt x="235" y="107"/>
                    </a:lnTo>
                    <a:lnTo>
                      <a:pt x="235" y="108"/>
                    </a:lnTo>
                    <a:lnTo>
                      <a:pt x="234" y="110"/>
                    </a:lnTo>
                    <a:lnTo>
                      <a:pt x="232" y="111"/>
                    </a:lnTo>
                    <a:lnTo>
                      <a:pt x="227" y="113"/>
                    </a:lnTo>
                    <a:lnTo>
                      <a:pt x="218" y="115"/>
                    </a:lnTo>
                    <a:lnTo>
                      <a:pt x="216" y="115"/>
                    </a:lnTo>
                    <a:lnTo>
                      <a:pt x="218" y="115"/>
                    </a:lnTo>
                    <a:lnTo>
                      <a:pt x="218" y="116"/>
                    </a:lnTo>
                    <a:lnTo>
                      <a:pt x="220" y="116"/>
                    </a:lnTo>
                    <a:lnTo>
                      <a:pt x="226" y="116"/>
                    </a:lnTo>
                    <a:lnTo>
                      <a:pt x="227" y="116"/>
                    </a:lnTo>
                    <a:lnTo>
                      <a:pt x="227" y="116"/>
                    </a:lnTo>
                    <a:lnTo>
                      <a:pt x="227" y="118"/>
                    </a:lnTo>
                    <a:lnTo>
                      <a:pt x="227" y="118"/>
                    </a:lnTo>
                    <a:lnTo>
                      <a:pt x="227" y="121"/>
                    </a:lnTo>
                    <a:lnTo>
                      <a:pt x="227" y="122"/>
                    </a:lnTo>
                    <a:lnTo>
                      <a:pt x="227" y="124"/>
                    </a:lnTo>
                    <a:lnTo>
                      <a:pt x="224" y="126"/>
                    </a:lnTo>
                    <a:lnTo>
                      <a:pt x="220" y="127"/>
                    </a:lnTo>
                    <a:lnTo>
                      <a:pt x="216" y="127"/>
                    </a:lnTo>
                    <a:lnTo>
                      <a:pt x="215" y="127"/>
                    </a:lnTo>
                    <a:lnTo>
                      <a:pt x="212" y="127"/>
                    </a:lnTo>
                    <a:lnTo>
                      <a:pt x="201" y="130"/>
                    </a:lnTo>
                    <a:lnTo>
                      <a:pt x="197" y="130"/>
                    </a:lnTo>
                    <a:lnTo>
                      <a:pt x="196" y="129"/>
                    </a:lnTo>
                    <a:lnTo>
                      <a:pt x="191" y="127"/>
                    </a:lnTo>
                    <a:lnTo>
                      <a:pt x="188" y="126"/>
                    </a:lnTo>
                    <a:lnTo>
                      <a:pt x="185" y="124"/>
                    </a:lnTo>
                    <a:lnTo>
                      <a:pt x="183" y="124"/>
                    </a:lnTo>
                    <a:lnTo>
                      <a:pt x="183" y="124"/>
                    </a:lnTo>
                    <a:lnTo>
                      <a:pt x="183" y="122"/>
                    </a:lnTo>
                    <a:lnTo>
                      <a:pt x="183" y="122"/>
                    </a:lnTo>
                    <a:lnTo>
                      <a:pt x="185" y="121"/>
                    </a:lnTo>
                    <a:lnTo>
                      <a:pt x="185" y="121"/>
                    </a:lnTo>
                    <a:lnTo>
                      <a:pt x="183" y="119"/>
                    </a:lnTo>
                    <a:lnTo>
                      <a:pt x="183" y="118"/>
                    </a:lnTo>
                    <a:lnTo>
                      <a:pt x="182" y="116"/>
                    </a:lnTo>
                    <a:lnTo>
                      <a:pt x="182" y="116"/>
                    </a:lnTo>
                    <a:lnTo>
                      <a:pt x="182" y="115"/>
                    </a:lnTo>
                    <a:lnTo>
                      <a:pt x="182" y="115"/>
                    </a:lnTo>
                    <a:lnTo>
                      <a:pt x="183" y="113"/>
                    </a:lnTo>
                    <a:lnTo>
                      <a:pt x="183" y="113"/>
                    </a:lnTo>
                    <a:lnTo>
                      <a:pt x="186" y="111"/>
                    </a:lnTo>
                    <a:lnTo>
                      <a:pt x="190" y="111"/>
                    </a:lnTo>
                    <a:lnTo>
                      <a:pt x="196" y="110"/>
                    </a:lnTo>
                    <a:lnTo>
                      <a:pt x="212" y="107"/>
                    </a:lnTo>
                    <a:lnTo>
                      <a:pt x="216" y="107"/>
                    </a:lnTo>
                    <a:lnTo>
                      <a:pt x="220" y="107"/>
                    </a:lnTo>
                    <a:lnTo>
                      <a:pt x="223" y="107"/>
                    </a:lnTo>
                    <a:close/>
                    <a:moveTo>
                      <a:pt x="333" y="100"/>
                    </a:moveTo>
                    <a:lnTo>
                      <a:pt x="333" y="102"/>
                    </a:lnTo>
                    <a:lnTo>
                      <a:pt x="333" y="102"/>
                    </a:lnTo>
                    <a:lnTo>
                      <a:pt x="332" y="105"/>
                    </a:lnTo>
                    <a:lnTo>
                      <a:pt x="328" y="105"/>
                    </a:lnTo>
                    <a:lnTo>
                      <a:pt x="327" y="105"/>
                    </a:lnTo>
                    <a:lnTo>
                      <a:pt x="327" y="105"/>
                    </a:lnTo>
                    <a:lnTo>
                      <a:pt x="327" y="103"/>
                    </a:lnTo>
                    <a:lnTo>
                      <a:pt x="327" y="103"/>
                    </a:lnTo>
                    <a:lnTo>
                      <a:pt x="330" y="102"/>
                    </a:lnTo>
                    <a:lnTo>
                      <a:pt x="332" y="100"/>
                    </a:lnTo>
                    <a:lnTo>
                      <a:pt x="333" y="100"/>
                    </a:lnTo>
                    <a:close/>
                    <a:moveTo>
                      <a:pt x="221" y="86"/>
                    </a:moveTo>
                    <a:lnTo>
                      <a:pt x="224" y="86"/>
                    </a:lnTo>
                    <a:lnTo>
                      <a:pt x="227" y="88"/>
                    </a:lnTo>
                    <a:lnTo>
                      <a:pt x="231" y="88"/>
                    </a:lnTo>
                    <a:lnTo>
                      <a:pt x="232" y="89"/>
                    </a:lnTo>
                    <a:lnTo>
                      <a:pt x="235" y="91"/>
                    </a:lnTo>
                    <a:lnTo>
                      <a:pt x="235" y="91"/>
                    </a:lnTo>
                    <a:lnTo>
                      <a:pt x="237" y="91"/>
                    </a:lnTo>
                    <a:lnTo>
                      <a:pt x="237" y="91"/>
                    </a:lnTo>
                    <a:lnTo>
                      <a:pt x="238" y="94"/>
                    </a:lnTo>
                    <a:lnTo>
                      <a:pt x="238" y="96"/>
                    </a:lnTo>
                    <a:lnTo>
                      <a:pt x="238" y="97"/>
                    </a:lnTo>
                    <a:lnTo>
                      <a:pt x="238" y="97"/>
                    </a:lnTo>
                    <a:lnTo>
                      <a:pt x="238" y="99"/>
                    </a:lnTo>
                    <a:lnTo>
                      <a:pt x="237" y="99"/>
                    </a:lnTo>
                    <a:lnTo>
                      <a:pt x="234" y="100"/>
                    </a:lnTo>
                    <a:lnTo>
                      <a:pt x="229" y="99"/>
                    </a:lnTo>
                    <a:lnTo>
                      <a:pt x="226" y="100"/>
                    </a:lnTo>
                    <a:lnTo>
                      <a:pt x="224" y="100"/>
                    </a:lnTo>
                    <a:lnTo>
                      <a:pt x="218" y="100"/>
                    </a:lnTo>
                    <a:lnTo>
                      <a:pt x="218" y="99"/>
                    </a:lnTo>
                    <a:lnTo>
                      <a:pt x="215" y="97"/>
                    </a:lnTo>
                    <a:lnTo>
                      <a:pt x="213" y="97"/>
                    </a:lnTo>
                    <a:lnTo>
                      <a:pt x="212" y="97"/>
                    </a:lnTo>
                    <a:lnTo>
                      <a:pt x="210" y="99"/>
                    </a:lnTo>
                    <a:lnTo>
                      <a:pt x="209" y="100"/>
                    </a:lnTo>
                    <a:lnTo>
                      <a:pt x="207" y="100"/>
                    </a:lnTo>
                    <a:lnTo>
                      <a:pt x="204" y="100"/>
                    </a:lnTo>
                    <a:lnTo>
                      <a:pt x="199" y="97"/>
                    </a:lnTo>
                    <a:lnTo>
                      <a:pt x="193" y="99"/>
                    </a:lnTo>
                    <a:lnTo>
                      <a:pt x="186" y="100"/>
                    </a:lnTo>
                    <a:lnTo>
                      <a:pt x="183" y="100"/>
                    </a:lnTo>
                    <a:lnTo>
                      <a:pt x="183" y="100"/>
                    </a:lnTo>
                    <a:lnTo>
                      <a:pt x="182" y="99"/>
                    </a:lnTo>
                    <a:lnTo>
                      <a:pt x="182" y="99"/>
                    </a:lnTo>
                    <a:lnTo>
                      <a:pt x="183" y="97"/>
                    </a:lnTo>
                    <a:lnTo>
                      <a:pt x="188" y="94"/>
                    </a:lnTo>
                    <a:lnTo>
                      <a:pt x="191" y="94"/>
                    </a:lnTo>
                    <a:lnTo>
                      <a:pt x="197" y="92"/>
                    </a:lnTo>
                    <a:lnTo>
                      <a:pt x="205" y="91"/>
                    </a:lnTo>
                    <a:lnTo>
                      <a:pt x="207" y="91"/>
                    </a:lnTo>
                    <a:lnTo>
                      <a:pt x="210" y="89"/>
                    </a:lnTo>
                    <a:lnTo>
                      <a:pt x="215" y="88"/>
                    </a:lnTo>
                    <a:lnTo>
                      <a:pt x="216" y="86"/>
                    </a:lnTo>
                    <a:lnTo>
                      <a:pt x="221" y="86"/>
                    </a:lnTo>
                    <a:close/>
                    <a:moveTo>
                      <a:pt x="402" y="85"/>
                    </a:moveTo>
                    <a:lnTo>
                      <a:pt x="409" y="85"/>
                    </a:lnTo>
                    <a:lnTo>
                      <a:pt x="412" y="85"/>
                    </a:lnTo>
                    <a:lnTo>
                      <a:pt x="415" y="86"/>
                    </a:lnTo>
                    <a:lnTo>
                      <a:pt x="418" y="86"/>
                    </a:lnTo>
                    <a:lnTo>
                      <a:pt x="423" y="88"/>
                    </a:lnTo>
                    <a:lnTo>
                      <a:pt x="425" y="88"/>
                    </a:lnTo>
                    <a:lnTo>
                      <a:pt x="428" y="91"/>
                    </a:lnTo>
                    <a:lnTo>
                      <a:pt x="428" y="91"/>
                    </a:lnTo>
                    <a:lnTo>
                      <a:pt x="428" y="92"/>
                    </a:lnTo>
                    <a:lnTo>
                      <a:pt x="429" y="92"/>
                    </a:lnTo>
                    <a:lnTo>
                      <a:pt x="432" y="94"/>
                    </a:lnTo>
                    <a:lnTo>
                      <a:pt x="439" y="92"/>
                    </a:lnTo>
                    <a:lnTo>
                      <a:pt x="440" y="94"/>
                    </a:lnTo>
                    <a:lnTo>
                      <a:pt x="447" y="96"/>
                    </a:lnTo>
                    <a:lnTo>
                      <a:pt x="448" y="97"/>
                    </a:lnTo>
                    <a:lnTo>
                      <a:pt x="448" y="99"/>
                    </a:lnTo>
                    <a:lnTo>
                      <a:pt x="448" y="99"/>
                    </a:lnTo>
                    <a:lnTo>
                      <a:pt x="447" y="100"/>
                    </a:lnTo>
                    <a:lnTo>
                      <a:pt x="442" y="102"/>
                    </a:lnTo>
                    <a:lnTo>
                      <a:pt x="442" y="102"/>
                    </a:lnTo>
                    <a:lnTo>
                      <a:pt x="445" y="103"/>
                    </a:lnTo>
                    <a:lnTo>
                      <a:pt x="447" y="105"/>
                    </a:lnTo>
                    <a:lnTo>
                      <a:pt x="447" y="107"/>
                    </a:lnTo>
                    <a:lnTo>
                      <a:pt x="447" y="107"/>
                    </a:lnTo>
                    <a:lnTo>
                      <a:pt x="445" y="110"/>
                    </a:lnTo>
                    <a:lnTo>
                      <a:pt x="443" y="110"/>
                    </a:lnTo>
                    <a:lnTo>
                      <a:pt x="440" y="110"/>
                    </a:lnTo>
                    <a:lnTo>
                      <a:pt x="440" y="111"/>
                    </a:lnTo>
                    <a:lnTo>
                      <a:pt x="437" y="111"/>
                    </a:lnTo>
                    <a:lnTo>
                      <a:pt x="432" y="113"/>
                    </a:lnTo>
                    <a:lnTo>
                      <a:pt x="425" y="113"/>
                    </a:lnTo>
                    <a:lnTo>
                      <a:pt x="423" y="115"/>
                    </a:lnTo>
                    <a:lnTo>
                      <a:pt x="420" y="116"/>
                    </a:lnTo>
                    <a:lnTo>
                      <a:pt x="418" y="116"/>
                    </a:lnTo>
                    <a:lnTo>
                      <a:pt x="417" y="115"/>
                    </a:lnTo>
                    <a:lnTo>
                      <a:pt x="417" y="115"/>
                    </a:lnTo>
                    <a:lnTo>
                      <a:pt x="417" y="113"/>
                    </a:lnTo>
                    <a:lnTo>
                      <a:pt x="417" y="113"/>
                    </a:lnTo>
                    <a:lnTo>
                      <a:pt x="417" y="111"/>
                    </a:lnTo>
                    <a:lnTo>
                      <a:pt x="412" y="110"/>
                    </a:lnTo>
                    <a:lnTo>
                      <a:pt x="409" y="108"/>
                    </a:lnTo>
                    <a:lnTo>
                      <a:pt x="409" y="107"/>
                    </a:lnTo>
                    <a:lnTo>
                      <a:pt x="409" y="107"/>
                    </a:lnTo>
                    <a:lnTo>
                      <a:pt x="414" y="107"/>
                    </a:lnTo>
                    <a:lnTo>
                      <a:pt x="417" y="105"/>
                    </a:lnTo>
                    <a:lnTo>
                      <a:pt x="418" y="105"/>
                    </a:lnTo>
                    <a:lnTo>
                      <a:pt x="418" y="105"/>
                    </a:lnTo>
                    <a:lnTo>
                      <a:pt x="417" y="105"/>
                    </a:lnTo>
                    <a:lnTo>
                      <a:pt x="414" y="103"/>
                    </a:lnTo>
                    <a:lnTo>
                      <a:pt x="406" y="102"/>
                    </a:lnTo>
                    <a:lnTo>
                      <a:pt x="406" y="102"/>
                    </a:lnTo>
                    <a:lnTo>
                      <a:pt x="402" y="99"/>
                    </a:lnTo>
                    <a:lnTo>
                      <a:pt x="402" y="97"/>
                    </a:lnTo>
                    <a:lnTo>
                      <a:pt x="401" y="97"/>
                    </a:lnTo>
                    <a:lnTo>
                      <a:pt x="399" y="96"/>
                    </a:lnTo>
                    <a:lnTo>
                      <a:pt x="399" y="96"/>
                    </a:lnTo>
                    <a:lnTo>
                      <a:pt x="398" y="94"/>
                    </a:lnTo>
                    <a:lnTo>
                      <a:pt x="398" y="94"/>
                    </a:lnTo>
                    <a:lnTo>
                      <a:pt x="398" y="92"/>
                    </a:lnTo>
                    <a:lnTo>
                      <a:pt x="402" y="92"/>
                    </a:lnTo>
                    <a:lnTo>
                      <a:pt x="401" y="91"/>
                    </a:lnTo>
                    <a:lnTo>
                      <a:pt x="399" y="88"/>
                    </a:lnTo>
                    <a:lnTo>
                      <a:pt x="398" y="86"/>
                    </a:lnTo>
                    <a:lnTo>
                      <a:pt x="398" y="85"/>
                    </a:lnTo>
                    <a:lnTo>
                      <a:pt x="399" y="85"/>
                    </a:lnTo>
                    <a:lnTo>
                      <a:pt x="402" y="85"/>
                    </a:lnTo>
                    <a:close/>
                    <a:moveTo>
                      <a:pt x="320" y="66"/>
                    </a:moveTo>
                    <a:lnTo>
                      <a:pt x="325" y="67"/>
                    </a:lnTo>
                    <a:lnTo>
                      <a:pt x="328" y="69"/>
                    </a:lnTo>
                    <a:lnTo>
                      <a:pt x="332" y="70"/>
                    </a:lnTo>
                    <a:lnTo>
                      <a:pt x="336" y="75"/>
                    </a:lnTo>
                    <a:lnTo>
                      <a:pt x="336" y="75"/>
                    </a:lnTo>
                    <a:lnTo>
                      <a:pt x="336" y="77"/>
                    </a:lnTo>
                    <a:lnTo>
                      <a:pt x="336" y="77"/>
                    </a:lnTo>
                    <a:lnTo>
                      <a:pt x="335" y="78"/>
                    </a:lnTo>
                    <a:lnTo>
                      <a:pt x="335" y="78"/>
                    </a:lnTo>
                    <a:lnTo>
                      <a:pt x="336" y="80"/>
                    </a:lnTo>
                    <a:lnTo>
                      <a:pt x="336" y="80"/>
                    </a:lnTo>
                    <a:lnTo>
                      <a:pt x="336" y="81"/>
                    </a:lnTo>
                    <a:lnTo>
                      <a:pt x="336" y="81"/>
                    </a:lnTo>
                    <a:lnTo>
                      <a:pt x="338" y="81"/>
                    </a:lnTo>
                    <a:lnTo>
                      <a:pt x="339" y="80"/>
                    </a:lnTo>
                    <a:lnTo>
                      <a:pt x="339" y="80"/>
                    </a:lnTo>
                    <a:lnTo>
                      <a:pt x="339" y="77"/>
                    </a:lnTo>
                    <a:lnTo>
                      <a:pt x="343" y="77"/>
                    </a:lnTo>
                    <a:lnTo>
                      <a:pt x="346" y="75"/>
                    </a:lnTo>
                    <a:lnTo>
                      <a:pt x="347" y="75"/>
                    </a:lnTo>
                    <a:lnTo>
                      <a:pt x="349" y="75"/>
                    </a:lnTo>
                    <a:lnTo>
                      <a:pt x="355" y="78"/>
                    </a:lnTo>
                    <a:lnTo>
                      <a:pt x="358" y="78"/>
                    </a:lnTo>
                    <a:lnTo>
                      <a:pt x="358" y="78"/>
                    </a:lnTo>
                    <a:lnTo>
                      <a:pt x="360" y="80"/>
                    </a:lnTo>
                    <a:lnTo>
                      <a:pt x="360" y="80"/>
                    </a:lnTo>
                    <a:lnTo>
                      <a:pt x="358" y="83"/>
                    </a:lnTo>
                    <a:lnTo>
                      <a:pt x="358" y="83"/>
                    </a:lnTo>
                    <a:lnTo>
                      <a:pt x="358" y="85"/>
                    </a:lnTo>
                    <a:lnTo>
                      <a:pt x="361" y="85"/>
                    </a:lnTo>
                    <a:lnTo>
                      <a:pt x="368" y="83"/>
                    </a:lnTo>
                    <a:lnTo>
                      <a:pt x="374" y="86"/>
                    </a:lnTo>
                    <a:lnTo>
                      <a:pt x="377" y="89"/>
                    </a:lnTo>
                    <a:lnTo>
                      <a:pt x="380" y="91"/>
                    </a:lnTo>
                    <a:lnTo>
                      <a:pt x="380" y="92"/>
                    </a:lnTo>
                    <a:lnTo>
                      <a:pt x="379" y="92"/>
                    </a:lnTo>
                    <a:lnTo>
                      <a:pt x="379" y="94"/>
                    </a:lnTo>
                    <a:lnTo>
                      <a:pt x="377" y="96"/>
                    </a:lnTo>
                    <a:lnTo>
                      <a:pt x="376" y="96"/>
                    </a:lnTo>
                    <a:lnTo>
                      <a:pt x="377" y="97"/>
                    </a:lnTo>
                    <a:lnTo>
                      <a:pt x="377" y="99"/>
                    </a:lnTo>
                    <a:lnTo>
                      <a:pt x="377" y="99"/>
                    </a:lnTo>
                    <a:lnTo>
                      <a:pt x="377" y="100"/>
                    </a:lnTo>
                    <a:lnTo>
                      <a:pt x="380" y="100"/>
                    </a:lnTo>
                    <a:lnTo>
                      <a:pt x="387" y="105"/>
                    </a:lnTo>
                    <a:lnTo>
                      <a:pt x="388" y="107"/>
                    </a:lnTo>
                    <a:lnTo>
                      <a:pt x="388" y="108"/>
                    </a:lnTo>
                    <a:lnTo>
                      <a:pt x="388" y="110"/>
                    </a:lnTo>
                    <a:lnTo>
                      <a:pt x="388" y="110"/>
                    </a:lnTo>
                    <a:lnTo>
                      <a:pt x="387" y="113"/>
                    </a:lnTo>
                    <a:lnTo>
                      <a:pt x="387" y="115"/>
                    </a:lnTo>
                    <a:lnTo>
                      <a:pt x="384" y="115"/>
                    </a:lnTo>
                    <a:lnTo>
                      <a:pt x="379" y="115"/>
                    </a:lnTo>
                    <a:lnTo>
                      <a:pt x="374" y="116"/>
                    </a:lnTo>
                    <a:lnTo>
                      <a:pt x="371" y="115"/>
                    </a:lnTo>
                    <a:lnTo>
                      <a:pt x="366" y="113"/>
                    </a:lnTo>
                    <a:lnTo>
                      <a:pt x="365" y="111"/>
                    </a:lnTo>
                    <a:lnTo>
                      <a:pt x="363" y="110"/>
                    </a:lnTo>
                    <a:lnTo>
                      <a:pt x="363" y="110"/>
                    </a:lnTo>
                    <a:lnTo>
                      <a:pt x="363" y="107"/>
                    </a:lnTo>
                    <a:lnTo>
                      <a:pt x="361" y="107"/>
                    </a:lnTo>
                    <a:lnTo>
                      <a:pt x="360" y="105"/>
                    </a:lnTo>
                    <a:lnTo>
                      <a:pt x="358" y="103"/>
                    </a:lnTo>
                    <a:lnTo>
                      <a:pt x="355" y="103"/>
                    </a:lnTo>
                    <a:lnTo>
                      <a:pt x="347" y="102"/>
                    </a:lnTo>
                    <a:lnTo>
                      <a:pt x="344" y="100"/>
                    </a:lnTo>
                    <a:lnTo>
                      <a:pt x="341" y="100"/>
                    </a:lnTo>
                    <a:lnTo>
                      <a:pt x="336" y="102"/>
                    </a:lnTo>
                    <a:lnTo>
                      <a:pt x="336" y="102"/>
                    </a:lnTo>
                    <a:lnTo>
                      <a:pt x="335" y="100"/>
                    </a:lnTo>
                    <a:lnTo>
                      <a:pt x="335" y="100"/>
                    </a:lnTo>
                    <a:lnTo>
                      <a:pt x="335" y="99"/>
                    </a:lnTo>
                    <a:lnTo>
                      <a:pt x="335" y="97"/>
                    </a:lnTo>
                    <a:lnTo>
                      <a:pt x="320" y="99"/>
                    </a:lnTo>
                    <a:lnTo>
                      <a:pt x="317" y="102"/>
                    </a:lnTo>
                    <a:lnTo>
                      <a:pt x="311" y="100"/>
                    </a:lnTo>
                    <a:lnTo>
                      <a:pt x="309" y="100"/>
                    </a:lnTo>
                    <a:lnTo>
                      <a:pt x="305" y="99"/>
                    </a:lnTo>
                    <a:lnTo>
                      <a:pt x="303" y="97"/>
                    </a:lnTo>
                    <a:lnTo>
                      <a:pt x="302" y="94"/>
                    </a:lnTo>
                    <a:lnTo>
                      <a:pt x="302" y="92"/>
                    </a:lnTo>
                    <a:lnTo>
                      <a:pt x="303" y="92"/>
                    </a:lnTo>
                    <a:lnTo>
                      <a:pt x="305" y="91"/>
                    </a:lnTo>
                    <a:lnTo>
                      <a:pt x="306" y="91"/>
                    </a:lnTo>
                    <a:lnTo>
                      <a:pt x="313" y="92"/>
                    </a:lnTo>
                    <a:lnTo>
                      <a:pt x="320" y="92"/>
                    </a:lnTo>
                    <a:lnTo>
                      <a:pt x="322" y="92"/>
                    </a:lnTo>
                    <a:lnTo>
                      <a:pt x="324" y="91"/>
                    </a:lnTo>
                    <a:lnTo>
                      <a:pt x="322" y="89"/>
                    </a:lnTo>
                    <a:lnTo>
                      <a:pt x="316" y="89"/>
                    </a:lnTo>
                    <a:lnTo>
                      <a:pt x="317" y="89"/>
                    </a:lnTo>
                    <a:lnTo>
                      <a:pt x="322" y="88"/>
                    </a:lnTo>
                    <a:lnTo>
                      <a:pt x="325" y="86"/>
                    </a:lnTo>
                    <a:lnTo>
                      <a:pt x="325" y="86"/>
                    </a:lnTo>
                    <a:lnTo>
                      <a:pt x="324" y="85"/>
                    </a:lnTo>
                    <a:lnTo>
                      <a:pt x="316" y="85"/>
                    </a:lnTo>
                    <a:lnTo>
                      <a:pt x="314" y="85"/>
                    </a:lnTo>
                    <a:lnTo>
                      <a:pt x="314" y="85"/>
                    </a:lnTo>
                    <a:lnTo>
                      <a:pt x="314" y="83"/>
                    </a:lnTo>
                    <a:lnTo>
                      <a:pt x="319" y="81"/>
                    </a:lnTo>
                    <a:lnTo>
                      <a:pt x="317" y="80"/>
                    </a:lnTo>
                    <a:lnTo>
                      <a:pt x="316" y="80"/>
                    </a:lnTo>
                    <a:lnTo>
                      <a:pt x="314" y="78"/>
                    </a:lnTo>
                    <a:lnTo>
                      <a:pt x="314" y="78"/>
                    </a:lnTo>
                    <a:lnTo>
                      <a:pt x="311" y="80"/>
                    </a:lnTo>
                    <a:lnTo>
                      <a:pt x="306" y="83"/>
                    </a:lnTo>
                    <a:lnTo>
                      <a:pt x="305" y="85"/>
                    </a:lnTo>
                    <a:lnTo>
                      <a:pt x="303" y="85"/>
                    </a:lnTo>
                    <a:lnTo>
                      <a:pt x="302" y="83"/>
                    </a:lnTo>
                    <a:lnTo>
                      <a:pt x="302" y="83"/>
                    </a:lnTo>
                    <a:lnTo>
                      <a:pt x="303" y="81"/>
                    </a:lnTo>
                    <a:lnTo>
                      <a:pt x="306" y="78"/>
                    </a:lnTo>
                    <a:lnTo>
                      <a:pt x="306" y="77"/>
                    </a:lnTo>
                    <a:lnTo>
                      <a:pt x="303" y="77"/>
                    </a:lnTo>
                    <a:lnTo>
                      <a:pt x="297" y="77"/>
                    </a:lnTo>
                    <a:lnTo>
                      <a:pt x="294" y="77"/>
                    </a:lnTo>
                    <a:lnTo>
                      <a:pt x="294" y="75"/>
                    </a:lnTo>
                    <a:lnTo>
                      <a:pt x="294" y="74"/>
                    </a:lnTo>
                    <a:lnTo>
                      <a:pt x="294" y="72"/>
                    </a:lnTo>
                    <a:lnTo>
                      <a:pt x="294" y="70"/>
                    </a:lnTo>
                    <a:lnTo>
                      <a:pt x="295" y="67"/>
                    </a:lnTo>
                    <a:lnTo>
                      <a:pt x="297" y="67"/>
                    </a:lnTo>
                    <a:lnTo>
                      <a:pt x="305" y="67"/>
                    </a:lnTo>
                    <a:lnTo>
                      <a:pt x="317" y="67"/>
                    </a:lnTo>
                    <a:lnTo>
                      <a:pt x="320" y="66"/>
                    </a:lnTo>
                    <a:close/>
                    <a:moveTo>
                      <a:pt x="377" y="40"/>
                    </a:moveTo>
                    <a:lnTo>
                      <a:pt x="382" y="40"/>
                    </a:lnTo>
                    <a:lnTo>
                      <a:pt x="387" y="40"/>
                    </a:lnTo>
                    <a:lnTo>
                      <a:pt x="388" y="42"/>
                    </a:lnTo>
                    <a:lnTo>
                      <a:pt x="390" y="42"/>
                    </a:lnTo>
                    <a:lnTo>
                      <a:pt x="391" y="44"/>
                    </a:lnTo>
                    <a:lnTo>
                      <a:pt x="391" y="45"/>
                    </a:lnTo>
                    <a:lnTo>
                      <a:pt x="391" y="50"/>
                    </a:lnTo>
                    <a:lnTo>
                      <a:pt x="391" y="51"/>
                    </a:lnTo>
                    <a:lnTo>
                      <a:pt x="391" y="53"/>
                    </a:lnTo>
                    <a:lnTo>
                      <a:pt x="390" y="55"/>
                    </a:lnTo>
                    <a:lnTo>
                      <a:pt x="390" y="55"/>
                    </a:lnTo>
                    <a:lnTo>
                      <a:pt x="385" y="53"/>
                    </a:lnTo>
                    <a:lnTo>
                      <a:pt x="384" y="51"/>
                    </a:lnTo>
                    <a:lnTo>
                      <a:pt x="384" y="51"/>
                    </a:lnTo>
                    <a:lnTo>
                      <a:pt x="384" y="50"/>
                    </a:lnTo>
                    <a:lnTo>
                      <a:pt x="380" y="48"/>
                    </a:lnTo>
                    <a:lnTo>
                      <a:pt x="376" y="48"/>
                    </a:lnTo>
                    <a:lnTo>
                      <a:pt x="374" y="48"/>
                    </a:lnTo>
                    <a:lnTo>
                      <a:pt x="374" y="48"/>
                    </a:lnTo>
                    <a:lnTo>
                      <a:pt x="373" y="48"/>
                    </a:lnTo>
                    <a:lnTo>
                      <a:pt x="373" y="45"/>
                    </a:lnTo>
                    <a:lnTo>
                      <a:pt x="373" y="44"/>
                    </a:lnTo>
                    <a:lnTo>
                      <a:pt x="373" y="42"/>
                    </a:lnTo>
                    <a:lnTo>
                      <a:pt x="374" y="42"/>
                    </a:lnTo>
                    <a:lnTo>
                      <a:pt x="377" y="40"/>
                    </a:lnTo>
                    <a:lnTo>
                      <a:pt x="377" y="40"/>
                    </a:lnTo>
                    <a:close/>
                    <a:moveTo>
                      <a:pt x="470" y="0"/>
                    </a:moveTo>
                    <a:lnTo>
                      <a:pt x="475" y="0"/>
                    </a:lnTo>
                    <a:lnTo>
                      <a:pt x="484" y="3"/>
                    </a:lnTo>
                    <a:lnTo>
                      <a:pt x="486" y="3"/>
                    </a:lnTo>
                    <a:lnTo>
                      <a:pt x="489" y="6"/>
                    </a:lnTo>
                    <a:lnTo>
                      <a:pt x="491" y="7"/>
                    </a:lnTo>
                    <a:lnTo>
                      <a:pt x="494" y="11"/>
                    </a:lnTo>
                    <a:lnTo>
                      <a:pt x="500" y="17"/>
                    </a:lnTo>
                    <a:lnTo>
                      <a:pt x="503" y="18"/>
                    </a:lnTo>
                    <a:lnTo>
                      <a:pt x="508" y="22"/>
                    </a:lnTo>
                    <a:lnTo>
                      <a:pt x="510" y="23"/>
                    </a:lnTo>
                    <a:lnTo>
                      <a:pt x="510" y="23"/>
                    </a:lnTo>
                    <a:lnTo>
                      <a:pt x="510" y="25"/>
                    </a:lnTo>
                    <a:lnTo>
                      <a:pt x="511" y="26"/>
                    </a:lnTo>
                    <a:lnTo>
                      <a:pt x="516" y="26"/>
                    </a:lnTo>
                    <a:lnTo>
                      <a:pt x="521" y="28"/>
                    </a:lnTo>
                    <a:lnTo>
                      <a:pt x="522" y="28"/>
                    </a:lnTo>
                    <a:lnTo>
                      <a:pt x="524" y="28"/>
                    </a:lnTo>
                    <a:lnTo>
                      <a:pt x="525" y="28"/>
                    </a:lnTo>
                    <a:lnTo>
                      <a:pt x="529" y="28"/>
                    </a:lnTo>
                    <a:lnTo>
                      <a:pt x="530" y="28"/>
                    </a:lnTo>
                    <a:lnTo>
                      <a:pt x="530" y="29"/>
                    </a:lnTo>
                    <a:lnTo>
                      <a:pt x="532" y="29"/>
                    </a:lnTo>
                    <a:lnTo>
                      <a:pt x="532" y="31"/>
                    </a:lnTo>
                    <a:lnTo>
                      <a:pt x="530" y="31"/>
                    </a:lnTo>
                    <a:lnTo>
                      <a:pt x="530" y="33"/>
                    </a:lnTo>
                    <a:lnTo>
                      <a:pt x="530" y="33"/>
                    </a:lnTo>
                    <a:lnTo>
                      <a:pt x="532" y="33"/>
                    </a:lnTo>
                    <a:lnTo>
                      <a:pt x="530" y="36"/>
                    </a:lnTo>
                    <a:lnTo>
                      <a:pt x="530" y="36"/>
                    </a:lnTo>
                    <a:lnTo>
                      <a:pt x="533" y="39"/>
                    </a:lnTo>
                    <a:lnTo>
                      <a:pt x="535" y="39"/>
                    </a:lnTo>
                    <a:lnTo>
                      <a:pt x="540" y="40"/>
                    </a:lnTo>
                    <a:lnTo>
                      <a:pt x="543" y="40"/>
                    </a:lnTo>
                    <a:lnTo>
                      <a:pt x="544" y="42"/>
                    </a:lnTo>
                    <a:lnTo>
                      <a:pt x="544" y="40"/>
                    </a:lnTo>
                    <a:lnTo>
                      <a:pt x="544" y="39"/>
                    </a:lnTo>
                    <a:lnTo>
                      <a:pt x="543" y="37"/>
                    </a:lnTo>
                    <a:lnTo>
                      <a:pt x="538" y="37"/>
                    </a:lnTo>
                    <a:lnTo>
                      <a:pt x="538" y="36"/>
                    </a:lnTo>
                    <a:lnTo>
                      <a:pt x="538" y="34"/>
                    </a:lnTo>
                    <a:lnTo>
                      <a:pt x="538" y="33"/>
                    </a:lnTo>
                    <a:lnTo>
                      <a:pt x="540" y="31"/>
                    </a:lnTo>
                    <a:lnTo>
                      <a:pt x="541" y="31"/>
                    </a:lnTo>
                    <a:lnTo>
                      <a:pt x="546" y="31"/>
                    </a:lnTo>
                    <a:lnTo>
                      <a:pt x="548" y="31"/>
                    </a:lnTo>
                    <a:lnTo>
                      <a:pt x="552" y="33"/>
                    </a:lnTo>
                    <a:lnTo>
                      <a:pt x="552" y="34"/>
                    </a:lnTo>
                    <a:lnTo>
                      <a:pt x="552" y="36"/>
                    </a:lnTo>
                    <a:lnTo>
                      <a:pt x="554" y="39"/>
                    </a:lnTo>
                    <a:lnTo>
                      <a:pt x="552" y="39"/>
                    </a:lnTo>
                    <a:lnTo>
                      <a:pt x="549" y="40"/>
                    </a:lnTo>
                    <a:lnTo>
                      <a:pt x="549" y="42"/>
                    </a:lnTo>
                    <a:lnTo>
                      <a:pt x="549" y="42"/>
                    </a:lnTo>
                    <a:lnTo>
                      <a:pt x="552" y="42"/>
                    </a:lnTo>
                    <a:lnTo>
                      <a:pt x="557" y="44"/>
                    </a:lnTo>
                    <a:lnTo>
                      <a:pt x="559" y="44"/>
                    </a:lnTo>
                    <a:lnTo>
                      <a:pt x="562" y="47"/>
                    </a:lnTo>
                    <a:lnTo>
                      <a:pt x="562" y="48"/>
                    </a:lnTo>
                    <a:lnTo>
                      <a:pt x="562" y="51"/>
                    </a:lnTo>
                    <a:lnTo>
                      <a:pt x="560" y="56"/>
                    </a:lnTo>
                    <a:lnTo>
                      <a:pt x="559" y="58"/>
                    </a:lnTo>
                    <a:lnTo>
                      <a:pt x="559" y="59"/>
                    </a:lnTo>
                    <a:lnTo>
                      <a:pt x="559" y="59"/>
                    </a:lnTo>
                    <a:lnTo>
                      <a:pt x="563" y="58"/>
                    </a:lnTo>
                    <a:lnTo>
                      <a:pt x="563" y="58"/>
                    </a:lnTo>
                    <a:lnTo>
                      <a:pt x="566" y="56"/>
                    </a:lnTo>
                    <a:lnTo>
                      <a:pt x="571" y="58"/>
                    </a:lnTo>
                    <a:lnTo>
                      <a:pt x="573" y="58"/>
                    </a:lnTo>
                    <a:lnTo>
                      <a:pt x="574" y="58"/>
                    </a:lnTo>
                    <a:lnTo>
                      <a:pt x="576" y="59"/>
                    </a:lnTo>
                    <a:lnTo>
                      <a:pt x="576" y="63"/>
                    </a:lnTo>
                    <a:lnTo>
                      <a:pt x="578" y="63"/>
                    </a:lnTo>
                    <a:lnTo>
                      <a:pt x="579" y="59"/>
                    </a:lnTo>
                    <a:lnTo>
                      <a:pt x="581" y="58"/>
                    </a:lnTo>
                    <a:lnTo>
                      <a:pt x="581" y="58"/>
                    </a:lnTo>
                    <a:lnTo>
                      <a:pt x="582" y="58"/>
                    </a:lnTo>
                    <a:lnTo>
                      <a:pt x="584" y="61"/>
                    </a:lnTo>
                    <a:lnTo>
                      <a:pt x="589" y="66"/>
                    </a:lnTo>
                    <a:lnTo>
                      <a:pt x="590" y="67"/>
                    </a:lnTo>
                    <a:lnTo>
                      <a:pt x="590" y="69"/>
                    </a:lnTo>
                    <a:lnTo>
                      <a:pt x="589" y="70"/>
                    </a:lnTo>
                    <a:lnTo>
                      <a:pt x="587" y="70"/>
                    </a:lnTo>
                    <a:lnTo>
                      <a:pt x="576" y="75"/>
                    </a:lnTo>
                    <a:lnTo>
                      <a:pt x="570" y="77"/>
                    </a:lnTo>
                    <a:lnTo>
                      <a:pt x="568" y="78"/>
                    </a:lnTo>
                    <a:lnTo>
                      <a:pt x="566" y="78"/>
                    </a:lnTo>
                    <a:lnTo>
                      <a:pt x="563" y="78"/>
                    </a:lnTo>
                    <a:lnTo>
                      <a:pt x="563" y="78"/>
                    </a:lnTo>
                    <a:lnTo>
                      <a:pt x="562" y="81"/>
                    </a:lnTo>
                    <a:lnTo>
                      <a:pt x="560" y="81"/>
                    </a:lnTo>
                    <a:lnTo>
                      <a:pt x="559" y="83"/>
                    </a:lnTo>
                    <a:lnTo>
                      <a:pt x="555" y="86"/>
                    </a:lnTo>
                    <a:lnTo>
                      <a:pt x="554" y="88"/>
                    </a:lnTo>
                    <a:lnTo>
                      <a:pt x="549" y="88"/>
                    </a:lnTo>
                    <a:lnTo>
                      <a:pt x="549" y="86"/>
                    </a:lnTo>
                    <a:lnTo>
                      <a:pt x="548" y="83"/>
                    </a:lnTo>
                    <a:lnTo>
                      <a:pt x="548" y="81"/>
                    </a:lnTo>
                    <a:lnTo>
                      <a:pt x="548" y="80"/>
                    </a:lnTo>
                    <a:lnTo>
                      <a:pt x="549" y="80"/>
                    </a:lnTo>
                    <a:lnTo>
                      <a:pt x="551" y="77"/>
                    </a:lnTo>
                    <a:lnTo>
                      <a:pt x="551" y="77"/>
                    </a:lnTo>
                    <a:lnTo>
                      <a:pt x="549" y="77"/>
                    </a:lnTo>
                    <a:lnTo>
                      <a:pt x="548" y="78"/>
                    </a:lnTo>
                    <a:lnTo>
                      <a:pt x="546" y="78"/>
                    </a:lnTo>
                    <a:lnTo>
                      <a:pt x="546" y="80"/>
                    </a:lnTo>
                    <a:lnTo>
                      <a:pt x="544" y="81"/>
                    </a:lnTo>
                    <a:lnTo>
                      <a:pt x="546" y="86"/>
                    </a:lnTo>
                    <a:lnTo>
                      <a:pt x="544" y="88"/>
                    </a:lnTo>
                    <a:lnTo>
                      <a:pt x="544" y="88"/>
                    </a:lnTo>
                    <a:lnTo>
                      <a:pt x="544" y="89"/>
                    </a:lnTo>
                    <a:lnTo>
                      <a:pt x="548" y="89"/>
                    </a:lnTo>
                    <a:lnTo>
                      <a:pt x="548" y="89"/>
                    </a:lnTo>
                    <a:lnTo>
                      <a:pt x="548" y="91"/>
                    </a:lnTo>
                    <a:lnTo>
                      <a:pt x="548" y="91"/>
                    </a:lnTo>
                    <a:lnTo>
                      <a:pt x="548" y="92"/>
                    </a:lnTo>
                    <a:lnTo>
                      <a:pt x="548" y="94"/>
                    </a:lnTo>
                    <a:lnTo>
                      <a:pt x="546" y="94"/>
                    </a:lnTo>
                    <a:lnTo>
                      <a:pt x="543" y="94"/>
                    </a:lnTo>
                    <a:lnTo>
                      <a:pt x="540" y="91"/>
                    </a:lnTo>
                    <a:lnTo>
                      <a:pt x="538" y="91"/>
                    </a:lnTo>
                    <a:lnTo>
                      <a:pt x="537" y="91"/>
                    </a:lnTo>
                    <a:lnTo>
                      <a:pt x="538" y="92"/>
                    </a:lnTo>
                    <a:lnTo>
                      <a:pt x="538" y="96"/>
                    </a:lnTo>
                    <a:lnTo>
                      <a:pt x="538" y="97"/>
                    </a:lnTo>
                    <a:lnTo>
                      <a:pt x="538" y="99"/>
                    </a:lnTo>
                    <a:lnTo>
                      <a:pt x="537" y="102"/>
                    </a:lnTo>
                    <a:lnTo>
                      <a:pt x="537" y="103"/>
                    </a:lnTo>
                    <a:lnTo>
                      <a:pt x="537" y="103"/>
                    </a:lnTo>
                    <a:lnTo>
                      <a:pt x="533" y="103"/>
                    </a:lnTo>
                    <a:lnTo>
                      <a:pt x="532" y="103"/>
                    </a:lnTo>
                    <a:lnTo>
                      <a:pt x="527" y="97"/>
                    </a:lnTo>
                    <a:lnTo>
                      <a:pt x="524" y="96"/>
                    </a:lnTo>
                    <a:lnTo>
                      <a:pt x="519" y="91"/>
                    </a:lnTo>
                    <a:lnTo>
                      <a:pt x="519" y="91"/>
                    </a:lnTo>
                    <a:lnTo>
                      <a:pt x="518" y="91"/>
                    </a:lnTo>
                    <a:lnTo>
                      <a:pt x="518" y="92"/>
                    </a:lnTo>
                    <a:lnTo>
                      <a:pt x="519" y="94"/>
                    </a:lnTo>
                    <a:lnTo>
                      <a:pt x="522" y="97"/>
                    </a:lnTo>
                    <a:lnTo>
                      <a:pt x="524" y="100"/>
                    </a:lnTo>
                    <a:lnTo>
                      <a:pt x="525" y="103"/>
                    </a:lnTo>
                    <a:lnTo>
                      <a:pt x="525" y="103"/>
                    </a:lnTo>
                    <a:lnTo>
                      <a:pt x="525" y="105"/>
                    </a:lnTo>
                    <a:lnTo>
                      <a:pt x="525" y="103"/>
                    </a:lnTo>
                    <a:lnTo>
                      <a:pt x="524" y="103"/>
                    </a:lnTo>
                    <a:lnTo>
                      <a:pt x="521" y="102"/>
                    </a:lnTo>
                    <a:lnTo>
                      <a:pt x="519" y="102"/>
                    </a:lnTo>
                    <a:lnTo>
                      <a:pt x="518" y="100"/>
                    </a:lnTo>
                    <a:lnTo>
                      <a:pt x="516" y="100"/>
                    </a:lnTo>
                    <a:lnTo>
                      <a:pt x="514" y="99"/>
                    </a:lnTo>
                    <a:lnTo>
                      <a:pt x="513" y="99"/>
                    </a:lnTo>
                    <a:lnTo>
                      <a:pt x="510" y="99"/>
                    </a:lnTo>
                    <a:lnTo>
                      <a:pt x="510" y="100"/>
                    </a:lnTo>
                    <a:lnTo>
                      <a:pt x="511" y="100"/>
                    </a:lnTo>
                    <a:lnTo>
                      <a:pt x="513" y="102"/>
                    </a:lnTo>
                    <a:lnTo>
                      <a:pt x="513" y="102"/>
                    </a:lnTo>
                    <a:lnTo>
                      <a:pt x="514" y="103"/>
                    </a:lnTo>
                    <a:lnTo>
                      <a:pt x="513" y="105"/>
                    </a:lnTo>
                    <a:lnTo>
                      <a:pt x="510" y="105"/>
                    </a:lnTo>
                    <a:lnTo>
                      <a:pt x="505" y="105"/>
                    </a:lnTo>
                    <a:lnTo>
                      <a:pt x="499" y="103"/>
                    </a:lnTo>
                    <a:lnTo>
                      <a:pt x="491" y="102"/>
                    </a:lnTo>
                    <a:lnTo>
                      <a:pt x="484" y="100"/>
                    </a:lnTo>
                    <a:lnTo>
                      <a:pt x="480" y="97"/>
                    </a:lnTo>
                    <a:lnTo>
                      <a:pt x="478" y="96"/>
                    </a:lnTo>
                    <a:lnTo>
                      <a:pt x="478" y="96"/>
                    </a:lnTo>
                    <a:lnTo>
                      <a:pt x="480" y="94"/>
                    </a:lnTo>
                    <a:lnTo>
                      <a:pt x="486" y="92"/>
                    </a:lnTo>
                    <a:lnTo>
                      <a:pt x="492" y="92"/>
                    </a:lnTo>
                    <a:lnTo>
                      <a:pt x="491" y="92"/>
                    </a:lnTo>
                    <a:lnTo>
                      <a:pt x="480" y="91"/>
                    </a:lnTo>
                    <a:lnTo>
                      <a:pt x="475" y="91"/>
                    </a:lnTo>
                    <a:lnTo>
                      <a:pt x="473" y="91"/>
                    </a:lnTo>
                    <a:lnTo>
                      <a:pt x="472" y="91"/>
                    </a:lnTo>
                    <a:lnTo>
                      <a:pt x="470" y="89"/>
                    </a:lnTo>
                    <a:lnTo>
                      <a:pt x="467" y="88"/>
                    </a:lnTo>
                    <a:lnTo>
                      <a:pt x="466" y="86"/>
                    </a:lnTo>
                    <a:lnTo>
                      <a:pt x="466" y="85"/>
                    </a:lnTo>
                    <a:lnTo>
                      <a:pt x="467" y="85"/>
                    </a:lnTo>
                    <a:lnTo>
                      <a:pt x="472" y="85"/>
                    </a:lnTo>
                    <a:lnTo>
                      <a:pt x="473" y="85"/>
                    </a:lnTo>
                    <a:lnTo>
                      <a:pt x="470" y="85"/>
                    </a:lnTo>
                    <a:lnTo>
                      <a:pt x="462" y="81"/>
                    </a:lnTo>
                    <a:lnTo>
                      <a:pt x="459" y="80"/>
                    </a:lnTo>
                    <a:lnTo>
                      <a:pt x="459" y="80"/>
                    </a:lnTo>
                    <a:lnTo>
                      <a:pt x="458" y="78"/>
                    </a:lnTo>
                    <a:lnTo>
                      <a:pt x="459" y="78"/>
                    </a:lnTo>
                    <a:lnTo>
                      <a:pt x="461" y="77"/>
                    </a:lnTo>
                    <a:lnTo>
                      <a:pt x="472" y="74"/>
                    </a:lnTo>
                    <a:lnTo>
                      <a:pt x="475" y="72"/>
                    </a:lnTo>
                    <a:lnTo>
                      <a:pt x="478" y="72"/>
                    </a:lnTo>
                    <a:lnTo>
                      <a:pt x="480" y="72"/>
                    </a:lnTo>
                    <a:lnTo>
                      <a:pt x="481" y="69"/>
                    </a:lnTo>
                    <a:lnTo>
                      <a:pt x="492" y="67"/>
                    </a:lnTo>
                    <a:lnTo>
                      <a:pt x="499" y="66"/>
                    </a:lnTo>
                    <a:lnTo>
                      <a:pt x="500" y="66"/>
                    </a:lnTo>
                    <a:lnTo>
                      <a:pt x="494" y="66"/>
                    </a:lnTo>
                    <a:lnTo>
                      <a:pt x="486" y="66"/>
                    </a:lnTo>
                    <a:lnTo>
                      <a:pt x="483" y="64"/>
                    </a:lnTo>
                    <a:lnTo>
                      <a:pt x="480" y="63"/>
                    </a:lnTo>
                    <a:lnTo>
                      <a:pt x="478" y="63"/>
                    </a:lnTo>
                    <a:lnTo>
                      <a:pt x="475" y="64"/>
                    </a:lnTo>
                    <a:lnTo>
                      <a:pt x="470" y="66"/>
                    </a:lnTo>
                    <a:lnTo>
                      <a:pt x="467" y="66"/>
                    </a:lnTo>
                    <a:lnTo>
                      <a:pt x="462" y="69"/>
                    </a:lnTo>
                    <a:lnTo>
                      <a:pt x="461" y="69"/>
                    </a:lnTo>
                    <a:lnTo>
                      <a:pt x="459" y="67"/>
                    </a:lnTo>
                    <a:lnTo>
                      <a:pt x="459" y="67"/>
                    </a:lnTo>
                    <a:lnTo>
                      <a:pt x="461" y="66"/>
                    </a:lnTo>
                    <a:lnTo>
                      <a:pt x="462" y="66"/>
                    </a:lnTo>
                    <a:lnTo>
                      <a:pt x="461" y="66"/>
                    </a:lnTo>
                    <a:lnTo>
                      <a:pt x="459" y="64"/>
                    </a:lnTo>
                    <a:lnTo>
                      <a:pt x="456" y="64"/>
                    </a:lnTo>
                    <a:lnTo>
                      <a:pt x="455" y="66"/>
                    </a:lnTo>
                    <a:lnTo>
                      <a:pt x="448" y="67"/>
                    </a:lnTo>
                    <a:lnTo>
                      <a:pt x="445" y="69"/>
                    </a:lnTo>
                    <a:lnTo>
                      <a:pt x="445" y="69"/>
                    </a:lnTo>
                    <a:lnTo>
                      <a:pt x="442" y="66"/>
                    </a:lnTo>
                    <a:lnTo>
                      <a:pt x="437" y="66"/>
                    </a:lnTo>
                    <a:lnTo>
                      <a:pt x="436" y="64"/>
                    </a:lnTo>
                    <a:lnTo>
                      <a:pt x="437" y="61"/>
                    </a:lnTo>
                    <a:lnTo>
                      <a:pt x="439" y="59"/>
                    </a:lnTo>
                    <a:lnTo>
                      <a:pt x="442" y="59"/>
                    </a:lnTo>
                    <a:lnTo>
                      <a:pt x="453" y="56"/>
                    </a:lnTo>
                    <a:lnTo>
                      <a:pt x="455" y="56"/>
                    </a:lnTo>
                    <a:lnTo>
                      <a:pt x="455" y="53"/>
                    </a:lnTo>
                    <a:lnTo>
                      <a:pt x="453" y="55"/>
                    </a:lnTo>
                    <a:lnTo>
                      <a:pt x="447" y="56"/>
                    </a:lnTo>
                    <a:lnTo>
                      <a:pt x="442" y="56"/>
                    </a:lnTo>
                    <a:lnTo>
                      <a:pt x="439" y="56"/>
                    </a:lnTo>
                    <a:lnTo>
                      <a:pt x="436" y="56"/>
                    </a:lnTo>
                    <a:lnTo>
                      <a:pt x="434" y="56"/>
                    </a:lnTo>
                    <a:lnTo>
                      <a:pt x="432" y="55"/>
                    </a:lnTo>
                    <a:lnTo>
                      <a:pt x="425" y="50"/>
                    </a:lnTo>
                    <a:lnTo>
                      <a:pt x="423" y="48"/>
                    </a:lnTo>
                    <a:lnTo>
                      <a:pt x="423" y="45"/>
                    </a:lnTo>
                    <a:lnTo>
                      <a:pt x="423" y="44"/>
                    </a:lnTo>
                    <a:lnTo>
                      <a:pt x="421" y="40"/>
                    </a:lnTo>
                    <a:lnTo>
                      <a:pt x="436" y="44"/>
                    </a:lnTo>
                    <a:lnTo>
                      <a:pt x="440" y="44"/>
                    </a:lnTo>
                    <a:lnTo>
                      <a:pt x="451" y="44"/>
                    </a:lnTo>
                    <a:lnTo>
                      <a:pt x="451" y="44"/>
                    </a:lnTo>
                    <a:lnTo>
                      <a:pt x="453" y="42"/>
                    </a:lnTo>
                    <a:lnTo>
                      <a:pt x="451" y="42"/>
                    </a:lnTo>
                    <a:lnTo>
                      <a:pt x="451" y="40"/>
                    </a:lnTo>
                    <a:lnTo>
                      <a:pt x="453" y="40"/>
                    </a:lnTo>
                    <a:lnTo>
                      <a:pt x="456" y="39"/>
                    </a:lnTo>
                    <a:lnTo>
                      <a:pt x="458" y="39"/>
                    </a:lnTo>
                    <a:lnTo>
                      <a:pt x="453" y="39"/>
                    </a:lnTo>
                    <a:lnTo>
                      <a:pt x="443" y="40"/>
                    </a:lnTo>
                    <a:lnTo>
                      <a:pt x="440" y="40"/>
                    </a:lnTo>
                    <a:lnTo>
                      <a:pt x="437" y="37"/>
                    </a:lnTo>
                    <a:lnTo>
                      <a:pt x="434" y="37"/>
                    </a:lnTo>
                    <a:lnTo>
                      <a:pt x="431" y="37"/>
                    </a:lnTo>
                    <a:lnTo>
                      <a:pt x="429" y="37"/>
                    </a:lnTo>
                    <a:lnTo>
                      <a:pt x="428" y="36"/>
                    </a:lnTo>
                    <a:lnTo>
                      <a:pt x="426" y="36"/>
                    </a:lnTo>
                    <a:lnTo>
                      <a:pt x="426" y="34"/>
                    </a:lnTo>
                    <a:lnTo>
                      <a:pt x="426" y="34"/>
                    </a:lnTo>
                    <a:lnTo>
                      <a:pt x="428" y="34"/>
                    </a:lnTo>
                    <a:lnTo>
                      <a:pt x="431" y="33"/>
                    </a:lnTo>
                    <a:lnTo>
                      <a:pt x="432" y="33"/>
                    </a:lnTo>
                    <a:lnTo>
                      <a:pt x="436" y="33"/>
                    </a:lnTo>
                    <a:lnTo>
                      <a:pt x="439" y="33"/>
                    </a:lnTo>
                    <a:lnTo>
                      <a:pt x="437" y="33"/>
                    </a:lnTo>
                    <a:lnTo>
                      <a:pt x="434" y="29"/>
                    </a:lnTo>
                    <a:lnTo>
                      <a:pt x="429" y="26"/>
                    </a:lnTo>
                    <a:lnTo>
                      <a:pt x="429" y="22"/>
                    </a:lnTo>
                    <a:lnTo>
                      <a:pt x="432" y="22"/>
                    </a:lnTo>
                    <a:lnTo>
                      <a:pt x="436" y="22"/>
                    </a:lnTo>
                    <a:lnTo>
                      <a:pt x="439" y="22"/>
                    </a:lnTo>
                    <a:lnTo>
                      <a:pt x="443" y="22"/>
                    </a:lnTo>
                    <a:lnTo>
                      <a:pt x="447" y="23"/>
                    </a:lnTo>
                    <a:lnTo>
                      <a:pt x="448" y="26"/>
                    </a:lnTo>
                    <a:lnTo>
                      <a:pt x="450" y="26"/>
                    </a:lnTo>
                    <a:lnTo>
                      <a:pt x="455" y="26"/>
                    </a:lnTo>
                    <a:lnTo>
                      <a:pt x="462" y="26"/>
                    </a:lnTo>
                    <a:lnTo>
                      <a:pt x="461" y="26"/>
                    </a:lnTo>
                    <a:lnTo>
                      <a:pt x="458" y="25"/>
                    </a:lnTo>
                    <a:lnTo>
                      <a:pt x="453" y="23"/>
                    </a:lnTo>
                    <a:lnTo>
                      <a:pt x="450" y="20"/>
                    </a:lnTo>
                    <a:lnTo>
                      <a:pt x="443" y="18"/>
                    </a:lnTo>
                    <a:lnTo>
                      <a:pt x="439" y="17"/>
                    </a:lnTo>
                    <a:lnTo>
                      <a:pt x="439" y="17"/>
                    </a:lnTo>
                    <a:lnTo>
                      <a:pt x="442" y="12"/>
                    </a:lnTo>
                    <a:lnTo>
                      <a:pt x="447" y="11"/>
                    </a:lnTo>
                    <a:lnTo>
                      <a:pt x="453" y="11"/>
                    </a:lnTo>
                    <a:lnTo>
                      <a:pt x="458" y="9"/>
                    </a:lnTo>
                    <a:lnTo>
                      <a:pt x="464" y="7"/>
                    </a:lnTo>
                    <a:lnTo>
                      <a:pt x="469" y="9"/>
                    </a:lnTo>
                    <a:lnTo>
                      <a:pt x="470" y="9"/>
                    </a:lnTo>
                    <a:lnTo>
                      <a:pt x="472" y="7"/>
                    </a:lnTo>
                    <a:lnTo>
                      <a:pt x="472" y="7"/>
                    </a:lnTo>
                    <a:lnTo>
                      <a:pt x="472" y="6"/>
                    </a:lnTo>
                    <a:lnTo>
                      <a:pt x="472" y="6"/>
                    </a:lnTo>
                    <a:lnTo>
                      <a:pt x="469" y="4"/>
                    </a:lnTo>
                    <a:lnTo>
                      <a:pt x="462" y="4"/>
                    </a:lnTo>
                    <a:lnTo>
                      <a:pt x="459" y="4"/>
                    </a:lnTo>
                    <a:lnTo>
                      <a:pt x="458" y="3"/>
                    </a:lnTo>
                    <a:lnTo>
                      <a:pt x="458" y="3"/>
                    </a:lnTo>
                    <a:lnTo>
                      <a:pt x="458" y="1"/>
                    </a:lnTo>
                    <a:lnTo>
                      <a:pt x="458" y="1"/>
                    </a:lnTo>
                    <a:lnTo>
                      <a:pt x="458" y="0"/>
                    </a:lnTo>
                    <a:lnTo>
                      <a:pt x="458" y="0"/>
                    </a:lnTo>
                    <a:lnTo>
                      <a:pt x="459" y="0"/>
                    </a:lnTo>
                    <a:lnTo>
                      <a:pt x="467" y="0"/>
                    </a:lnTo>
                    <a:lnTo>
                      <a:pt x="47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2" name="Freeform 315">
                <a:extLst>
                  <a:ext uri="{FF2B5EF4-FFF2-40B4-BE49-F238E27FC236}">
                    <a16:creationId xmlns:a16="http://schemas.microsoft.com/office/drawing/2014/main" id="{7844C0A1-D391-487E-A80F-82E24F67D370}"/>
                  </a:ext>
                </a:extLst>
              </p:cNvPr>
              <p:cNvSpPr>
                <a:spLocks/>
              </p:cNvSpPr>
              <p:nvPr/>
            </p:nvSpPr>
            <p:spPr bwMode="auto">
              <a:xfrm>
                <a:off x="3180327" y="1252336"/>
                <a:ext cx="859607" cy="446372"/>
              </a:xfrm>
              <a:custGeom>
                <a:avLst/>
                <a:gdLst>
                  <a:gd name="T0" fmla="*/ 366 w 441"/>
                  <a:gd name="T1" fmla="*/ 8 h 229"/>
                  <a:gd name="T2" fmla="*/ 375 w 441"/>
                  <a:gd name="T3" fmla="*/ 12 h 229"/>
                  <a:gd name="T4" fmla="*/ 399 w 441"/>
                  <a:gd name="T5" fmla="*/ 12 h 229"/>
                  <a:gd name="T6" fmla="*/ 411 w 441"/>
                  <a:gd name="T7" fmla="*/ 26 h 229"/>
                  <a:gd name="T8" fmla="*/ 399 w 441"/>
                  <a:gd name="T9" fmla="*/ 48 h 229"/>
                  <a:gd name="T10" fmla="*/ 333 w 441"/>
                  <a:gd name="T11" fmla="*/ 65 h 229"/>
                  <a:gd name="T12" fmla="*/ 330 w 441"/>
                  <a:gd name="T13" fmla="*/ 90 h 229"/>
                  <a:gd name="T14" fmla="*/ 293 w 441"/>
                  <a:gd name="T15" fmla="*/ 104 h 229"/>
                  <a:gd name="T16" fmla="*/ 295 w 441"/>
                  <a:gd name="T17" fmla="*/ 112 h 229"/>
                  <a:gd name="T18" fmla="*/ 246 w 441"/>
                  <a:gd name="T19" fmla="*/ 114 h 229"/>
                  <a:gd name="T20" fmla="*/ 255 w 441"/>
                  <a:gd name="T21" fmla="*/ 127 h 229"/>
                  <a:gd name="T22" fmla="*/ 225 w 441"/>
                  <a:gd name="T23" fmla="*/ 131 h 229"/>
                  <a:gd name="T24" fmla="*/ 225 w 441"/>
                  <a:gd name="T25" fmla="*/ 139 h 229"/>
                  <a:gd name="T26" fmla="*/ 200 w 441"/>
                  <a:gd name="T27" fmla="*/ 144 h 229"/>
                  <a:gd name="T28" fmla="*/ 249 w 441"/>
                  <a:gd name="T29" fmla="*/ 150 h 229"/>
                  <a:gd name="T30" fmla="*/ 229 w 441"/>
                  <a:gd name="T31" fmla="*/ 174 h 229"/>
                  <a:gd name="T32" fmla="*/ 195 w 441"/>
                  <a:gd name="T33" fmla="*/ 190 h 229"/>
                  <a:gd name="T34" fmla="*/ 145 w 441"/>
                  <a:gd name="T35" fmla="*/ 190 h 229"/>
                  <a:gd name="T36" fmla="*/ 151 w 441"/>
                  <a:gd name="T37" fmla="*/ 196 h 229"/>
                  <a:gd name="T38" fmla="*/ 184 w 441"/>
                  <a:gd name="T39" fmla="*/ 207 h 229"/>
                  <a:gd name="T40" fmla="*/ 180 w 441"/>
                  <a:gd name="T41" fmla="*/ 224 h 229"/>
                  <a:gd name="T42" fmla="*/ 154 w 441"/>
                  <a:gd name="T43" fmla="*/ 219 h 229"/>
                  <a:gd name="T44" fmla="*/ 134 w 441"/>
                  <a:gd name="T45" fmla="*/ 213 h 229"/>
                  <a:gd name="T46" fmla="*/ 80 w 441"/>
                  <a:gd name="T47" fmla="*/ 221 h 229"/>
                  <a:gd name="T48" fmla="*/ 47 w 441"/>
                  <a:gd name="T49" fmla="*/ 216 h 229"/>
                  <a:gd name="T50" fmla="*/ 52 w 441"/>
                  <a:gd name="T51" fmla="*/ 201 h 229"/>
                  <a:gd name="T52" fmla="*/ 58 w 441"/>
                  <a:gd name="T53" fmla="*/ 191 h 229"/>
                  <a:gd name="T54" fmla="*/ 87 w 441"/>
                  <a:gd name="T55" fmla="*/ 188 h 229"/>
                  <a:gd name="T56" fmla="*/ 131 w 441"/>
                  <a:gd name="T57" fmla="*/ 177 h 229"/>
                  <a:gd name="T58" fmla="*/ 93 w 441"/>
                  <a:gd name="T59" fmla="*/ 180 h 229"/>
                  <a:gd name="T60" fmla="*/ 91 w 441"/>
                  <a:gd name="T61" fmla="*/ 169 h 229"/>
                  <a:gd name="T62" fmla="*/ 63 w 441"/>
                  <a:gd name="T63" fmla="*/ 158 h 229"/>
                  <a:gd name="T64" fmla="*/ 125 w 441"/>
                  <a:gd name="T65" fmla="*/ 149 h 229"/>
                  <a:gd name="T66" fmla="*/ 125 w 441"/>
                  <a:gd name="T67" fmla="*/ 144 h 229"/>
                  <a:gd name="T68" fmla="*/ 117 w 441"/>
                  <a:gd name="T69" fmla="*/ 139 h 229"/>
                  <a:gd name="T70" fmla="*/ 74 w 441"/>
                  <a:gd name="T71" fmla="*/ 104 h 229"/>
                  <a:gd name="T72" fmla="*/ 145 w 441"/>
                  <a:gd name="T73" fmla="*/ 120 h 229"/>
                  <a:gd name="T74" fmla="*/ 142 w 441"/>
                  <a:gd name="T75" fmla="*/ 111 h 229"/>
                  <a:gd name="T76" fmla="*/ 210 w 441"/>
                  <a:gd name="T77" fmla="*/ 81 h 229"/>
                  <a:gd name="T78" fmla="*/ 213 w 441"/>
                  <a:gd name="T79" fmla="*/ 62 h 229"/>
                  <a:gd name="T80" fmla="*/ 173 w 441"/>
                  <a:gd name="T81" fmla="*/ 81 h 229"/>
                  <a:gd name="T82" fmla="*/ 120 w 441"/>
                  <a:gd name="T83" fmla="*/ 86 h 229"/>
                  <a:gd name="T84" fmla="*/ 74 w 441"/>
                  <a:gd name="T85" fmla="*/ 87 h 229"/>
                  <a:gd name="T86" fmla="*/ 63 w 441"/>
                  <a:gd name="T87" fmla="*/ 87 h 229"/>
                  <a:gd name="T88" fmla="*/ 69 w 441"/>
                  <a:gd name="T89" fmla="*/ 76 h 229"/>
                  <a:gd name="T90" fmla="*/ 28 w 441"/>
                  <a:gd name="T91" fmla="*/ 73 h 229"/>
                  <a:gd name="T92" fmla="*/ 60 w 441"/>
                  <a:gd name="T93" fmla="*/ 57 h 229"/>
                  <a:gd name="T94" fmla="*/ 13 w 441"/>
                  <a:gd name="T95" fmla="*/ 54 h 229"/>
                  <a:gd name="T96" fmla="*/ 36 w 441"/>
                  <a:gd name="T97" fmla="*/ 43 h 229"/>
                  <a:gd name="T98" fmla="*/ 85 w 441"/>
                  <a:gd name="T99" fmla="*/ 41 h 229"/>
                  <a:gd name="T100" fmla="*/ 90 w 441"/>
                  <a:gd name="T101" fmla="*/ 27 h 229"/>
                  <a:gd name="T102" fmla="*/ 136 w 441"/>
                  <a:gd name="T103" fmla="*/ 38 h 229"/>
                  <a:gd name="T104" fmla="*/ 178 w 441"/>
                  <a:gd name="T105" fmla="*/ 46 h 229"/>
                  <a:gd name="T106" fmla="*/ 139 w 441"/>
                  <a:gd name="T107" fmla="*/ 19 h 229"/>
                  <a:gd name="T108" fmla="*/ 183 w 441"/>
                  <a:gd name="T109" fmla="*/ 16 h 229"/>
                  <a:gd name="T110" fmla="*/ 203 w 441"/>
                  <a:gd name="T111" fmla="*/ 8 h 229"/>
                  <a:gd name="T112" fmla="*/ 221 w 441"/>
                  <a:gd name="T113" fmla="*/ 12 h 229"/>
                  <a:gd name="T114" fmla="*/ 266 w 441"/>
                  <a:gd name="T115" fmla="*/ 12 h 229"/>
                  <a:gd name="T116" fmla="*/ 293 w 441"/>
                  <a:gd name="T117" fmla="*/ 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229">
                    <a:moveTo>
                      <a:pt x="314" y="0"/>
                    </a:moveTo>
                    <a:lnTo>
                      <a:pt x="315" y="0"/>
                    </a:lnTo>
                    <a:lnTo>
                      <a:pt x="317" y="2"/>
                    </a:lnTo>
                    <a:lnTo>
                      <a:pt x="320" y="4"/>
                    </a:lnTo>
                    <a:lnTo>
                      <a:pt x="322" y="5"/>
                    </a:lnTo>
                    <a:lnTo>
                      <a:pt x="333" y="5"/>
                    </a:lnTo>
                    <a:lnTo>
                      <a:pt x="337" y="5"/>
                    </a:lnTo>
                    <a:lnTo>
                      <a:pt x="341" y="7"/>
                    </a:lnTo>
                    <a:lnTo>
                      <a:pt x="344" y="7"/>
                    </a:lnTo>
                    <a:lnTo>
                      <a:pt x="348" y="7"/>
                    </a:lnTo>
                    <a:lnTo>
                      <a:pt x="352" y="7"/>
                    </a:lnTo>
                    <a:lnTo>
                      <a:pt x="363" y="7"/>
                    </a:lnTo>
                    <a:lnTo>
                      <a:pt x="366" y="8"/>
                    </a:lnTo>
                    <a:lnTo>
                      <a:pt x="366" y="8"/>
                    </a:lnTo>
                    <a:lnTo>
                      <a:pt x="363" y="10"/>
                    </a:lnTo>
                    <a:lnTo>
                      <a:pt x="359" y="12"/>
                    </a:lnTo>
                    <a:lnTo>
                      <a:pt x="337" y="16"/>
                    </a:lnTo>
                    <a:lnTo>
                      <a:pt x="336" y="18"/>
                    </a:lnTo>
                    <a:lnTo>
                      <a:pt x="341" y="18"/>
                    </a:lnTo>
                    <a:lnTo>
                      <a:pt x="347" y="18"/>
                    </a:lnTo>
                    <a:lnTo>
                      <a:pt x="352" y="18"/>
                    </a:lnTo>
                    <a:lnTo>
                      <a:pt x="358" y="16"/>
                    </a:lnTo>
                    <a:lnTo>
                      <a:pt x="359" y="15"/>
                    </a:lnTo>
                    <a:lnTo>
                      <a:pt x="363" y="15"/>
                    </a:lnTo>
                    <a:lnTo>
                      <a:pt x="371" y="12"/>
                    </a:lnTo>
                    <a:lnTo>
                      <a:pt x="375" y="12"/>
                    </a:lnTo>
                    <a:lnTo>
                      <a:pt x="378" y="12"/>
                    </a:lnTo>
                    <a:lnTo>
                      <a:pt x="380" y="13"/>
                    </a:lnTo>
                    <a:lnTo>
                      <a:pt x="382" y="13"/>
                    </a:lnTo>
                    <a:lnTo>
                      <a:pt x="383" y="12"/>
                    </a:lnTo>
                    <a:lnTo>
                      <a:pt x="383" y="10"/>
                    </a:lnTo>
                    <a:lnTo>
                      <a:pt x="385" y="10"/>
                    </a:lnTo>
                    <a:lnTo>
                      <a:pt x="386" y="8"/>
                    </a:lnTo>
                    <a:lnTo>
                      <a:pt x="388" y="8"/>
                    </a:lnTo>
                    <a:lnTo>
                      <a:pt x="389" y="10"/>
                    </a:lnTo>
                    <a:lnTo>
                      <a:pt x="391" y="12"/>
                    </a:lnTo>
                    <a:lnTo>
                      <a:pt x="393" y="13"/>
                    </a:lnTo>
                    <a:lnTo>
                      <a:pt x="394" y="13"/>
                    </a:lnTo>
                    <a:lnTo>
                      <a:pt x="399" y="12"/>
                    </a:lnTo>
                    <a:lnTo>
                      <a:pt x="400" y="12"/>
                    </a:lnTo>
                    <a:lnTo>
                      <a:pt x="405" y="12"/>
                    </a:lnTo>
                    <a:lnTo>
                      <a:pt x="408" y="13"/>
                    </a:lnTo>
                    <a:lnTo>
                      <a:pt x="408" y="13"/>
                    </a:lnTo>
                    <a:lnTo>
                      <a:pt x="407" y="15"/>
                    </a:lnTo>
                    <a:lnTo>
                      <a:pt x="407" y="15"/>
                    </a:lnTo>
                    <a:lnTo>
                      <a:pt x="405" y="16"/>
                    </a:lnTo>
                    <a:lnTo>
                      <a:pt x="407" y="16"/>
                    </a:lnTo>
                    <a:lnTo>
                      <a:pt x="410" y="18"/>
                    </a:lnTo>
                    <a:lnTo>
                      <a:pt x="413" y="21"/>
                    </a:lnTo>
                    <a:lnTo>
                      <a:pt x="413" y="23"/>
                    </a:lnTo>
                    <a:lnTo>
                      <a:pt x="411" y="24"/>
                    </a:lnTo>
                    <a:lnTo>
                      <a:pt x="411" y="26"/>
                    </a:lnTo>
                    <a:lnTo>
                      <a:pt x="423" y="23"/>
                    </a:lnTo>
                    <a:lnTo>
                      <a:pt x="434" y="24"/>
                    </a:lnTo>
                    <a:lnTo>
                      <a:pt x="437" y="24"/>
                    </a:lnTo>
                    <a:lnTo>
                      <a:pt x="438" y="26"/>
                    </a:lnTo>
                    <a:lnTo>
                      <a:pt x="440" y="27"/>
                    </a:lnTo>
                    <a:lnTo>
                      <a:pt x="441" y="29"/>
                    </a:lnTo>
                    <a:lnTo>
                      <a:pt x="440" y="30"/>
                    </a:lnTo>
                    <a:lnTo>
                      <a:pt x="435" y="35"/>
                    </a:lnTo>
                    <a:lnTo>
                      <a:pt x="430" y="37"/>
                    </a:lnTo>
                    <a:lnTo>
                      <a:pt x="427" y="40"/>
                    </a:lnTo>
                    <a:lnTo>
                      <a:pt x="423" y="41"/>
                    </a:lnTo>
                    <a:lnTo>
                      <a:pt x="407" y="46"/>
                    </a:lnTo>
                    <a:lnTo>
                      <a:pt x="399" y="48"/>
                    </a:lnTo>
                    <a:lnTo>
                      <a:pt x="394" y="49"/>
                    </a:lnTo>
                    <a:lnTo>
                      <a:pt x="393" y="51"/>
                    </a:lnTo>
                    <a:lnTo>
                      <a:pt x="383" y="49"/>
                    </a:lnTo>
                    <a:lnTo>
                      <a:pt x="380" y="51"/>
                    </a:lnTo>
                    <a:lnTo>
                      <a:pt x="378" y="52"/>
                    </a:lnTo>
                    <a:lnTo>
                      <a:pt x="375" y="54"/>
                    </a:lnTo>
                    <a:lnTo>
                      <a:pt x="372" y="54"/>
                    </a:lnTo>
                    <a:lnTo>
                      <a:pt x="363" y="54"/>
                    </a:lnTo>
                    <a:lnTo>
                      <a:pt x="361" y="56"/>
                    </a:lnTo>
                    <a:lnTo>
                      <a:pt x="359" y="57"/>
                    </a:lnTo>
                    <a:lnTo>
                      <a:pt x="359" y="59"/>
                    </a:lnTo>
                    <a:lnTo>
                      <a:pt x="358" y="59"/>
                    </a:lnTo>
                    <a:lnTo>
                      <a:pt x="333" y="65"/>
                    </a:lnTo>
                    <a:lnTo>
                      <a:pt x="333" y="67"/>
                    </a:lnTo>
                    <a:lnTo>
                      <a:pt x="334" y="67"/>
                    </a:lnTo>
                    <a:lnTo>
                      <a:pt x="337" y="67"/>
                    </a:lnTo>
                    <a:lnTo>
                      <a:pt x="375" y="59"/>
                    </a:lnTo>
                    <a:lnTo>
                      <a:pt x="383" y="59"/>
                    </a:lnTo>
                    <a:lnTo>
                      <a:pt x="389" y="59"/>
                    </a:lnTo>
                    <a:lnTo>
                      <a:pt x="388" y="60"/>
                    </a:lnTo>
                    <a:lnTo>
                      <a:pt x="378" y="65"/>
                    </a:lnTo>
                    <a:lnTo>
                      <a:pt x="367" y="70"/>
                    </a:lnTo>
                    <a:lnTo>
                      <a:pt x="361" y="75"/>
                    </a:lnTo>
                    <a:lnTo>
                      <a:pt x="345" y="81"/>
                    </a:lnTo>
                    <a:lnTo>
                      <a:pt x="334" y="87"/>
                    </a:lnTo>
                    <a:lnTo>
                      <a:pt x="330" y="90"/>
                    </a:lnTo>
                    <a:lnTo>
                      <a:pt x="323" y="95"/>
                    </a:lnTo>
                    <a:lnTo>
                      <a:pt x="320" y="97"/>
                    </a:lnTo>
                    <a:lnTo>
                      <a:pt x="318" y="97"/>
                    </a:lnTo>
                    <a:lnTo>
                      <a:pt x="315" y="97"/>
                    </a:lnTo>
                    <a:lnTo>
                      <a:pt x="312" y="97"/>
                    </a:lnTo>
                    <a:lnTo>
                      <a:pt x="307" y="93"/>
                    </a:lnTo>
                    <a:lnTo>
                      <a:pt x="304" y="92"/>
                    </a:lnTo>
                    <a:lnTo>
                      <a:pt x="304" y="92"/>
                    </a:lnTo>
                    <a:lnTo>
                      <a:pt x="304" y="92"/>
                    </a:lnTo>
                    <a:lnTo>
                      <a:pt x="311" y="100"/>
                    </a:lnTo>
                    <a:lnTo>
                      <a:pt x="311" y="101"/>
                    </a:lnTo>
                    <a:lnTo>
                      <a:pt x="298" y="103"/>
                    </a:lnTo>
                    <a:lnTo>
                      <a:pt x="293" y="104"/>
                    </a:lnTo>
                    <a:lnTo>
                      <a:pt x="290" y="104"/>
                    </a:lnTo>
                    <a:lnTo>
                      <a:pt x="289" y="104"/>
                    </a:lnTo>
                    <a:lnTo>
                      <a:pt x="285" y="104"/>
                    </a:lnTo>
                    <a:lnTo>
                      <a:pt x="284" y="104"/>
                    </a:lnTo>
                    <a:lnTo>
                      <a:pt x="284" y="106"/>
                    </a:lnTo>
                    <a:lnTo>
                      <a:pt x="285" y="106"/>
                    </a:lnTo>
                    <a:lnTo>
                      <a:pt x="290" y="106"/>
                    </a:lnTo>
                    <a:lnTo>
                      <a:pt x="301" y="104"/>
                    </a:lnTo>
                    <a:lnTo>
                      <a:pt x="303" y="104"/>
                    </a:lnTo>
                    <a:lnTo>
                      <a:pt x="306" y="106"/>
                    </a:lnTo>
                    <a:lnTo>
                      <a:pt x="306" y="106"/>
                    </a:lnTo>
                    <a:lnTo>
                      <a:pt x="303" y="109"/>
                    </a:lnTo>
                    <a:lnTo>
                      <a:pt x="295" y="112"/>
                    </a:lnTo>
                    <a:lnTo>
                      <a:pt x="295" y="112"/>
                    </a:lnTo>
                    <a:lnTo>
                      <a:pt x="298" y="114"/>
                    </a:lnTo>
                    <a:lnTo>
                      <a:pt x="298" y="114"/>
                    </a:lnTo>
                    <a:lnTo>
                      <a:pt x="295" y="117"/>
                    </a:lnTo>
                    <a:lnTo>
                      <a:pt x="293" y="117"/>
                    </a:lnTo>
                    <a:lnTo>
                      <a:pt x="285" y="119"/>
                    </a:lnTo>
                    <a:lnTo>
                      <a:pt x="282" y="120"/>
                    </a:lnTo>
                    <a:lnTo>
                      <a:pt x="279" y="119"/>
                    </a:lnTo>
                    <a:lnTo>
                      <a:pt x="263" y="115"/>
                    </a:lnTo>
                    <a:lnTo>
                      <a:pt x="259" y="114"/>
                    </a:lnTo>
                    <a:lnTo>
                      <a:pt x="254" y="112"/>
                    </a:lnTo>
                    <a:lnTo>
                      <a:pt x="251" y="114"/>
                    </a:lnTo>
                    <a:lnTo>
                      <a:pt x="246" y="114"/>
                    </a:lnTo>
                    <a:lnTo>
                      <a:pt x="248" y="115"/>
                    </a:lnTo>
                    <a:lnTo>
                      <a:pt x="255" y="117"/>
                    </a:lnTo>
                    <a:lnTo>
                      <a:pt x="262" y="117"/>
                    </a:lnTo>
                    <a:lnTo>
                      <a:pt x="263" y="117"/>
                    </a:lnTo>
                    <a:lnTo>
                      <a:pt x="265" y="119"/>
                    </a:lnTo>
                    <a:lnTo>
                      <a:pt x="266" y="120"/>
                    </a:lnTo>
                    <a:lnTo>
                      <a:pt x="268" y="122"/>
                    </a:lnTo>
                    <a:lnTo>
                      <a:pt x="266" y="123"/>
                    </a:lnTo>
                    <a:lnTo>
                      <a:pt x="266" y="125"/>
                    </a:lnTo>
                    <a:lnTo>
                      <a:pt x="265" y="125"/>
                    </a:lnTo>
                    <a:lnTo>
                      <a:pt x="263" y="125"/>
                    </a:lnTo>
                    <a:lnTo>
                      <a:pt x="259" y="125"/>
                    </a:lnTo>
                    <a:lnTo>
                      <a:pt x="255" y="127"/>
                    </a:lnTo>
                    <a:lnTo>
                      <a:pt x="254" y="127"/>
                    </a:lnTo>
                    <a:lnTo>
                      <a:pt x="251" y="127"/>
                    </a:lnTo>
                    <a:lnTo>
                      <a:pt x="244" y="127"/>
                    </a:lnTo>
                    <a:lnTo>
                      <a:pt x="238" y="128"/>
                    </a:lnTo>
                    <a:lnTo>
                      <a:pt x="235" y="128"/>
                    </a:lnTo>
                    <a:lnTo>
                      <a:pt x="230" y="128"/>
                    </a:lnTo>
                    <a:lnTo>
                      <a:pt x="225" y="127"/>
                    </a:lnTo>
                    <a:lnTo>
                      <a:pt x="222" y="125"/>
                    </a:lnTo>
                    <a:lnTo>
                      <a:pt x="214" y="125"/>
                    </a:lnTo>
                    <a:lnTo>
                      <a:pt x="214" y="127"/>
                    </a:lnTo>
                    <a:lnTo>
                      <a:pt x="218" y="127"/>
                    </a:lnTo>
                    <a:lnTo>
                      <a:pt x="222" y="128"/>
                    </a:lnTo>
                    <a:lnTo>
                      <a:pt x="225" y="131"/>
                    </a:lnTo>
                    <a:lnTo>
                      <a:pt x="229" y="131"/>
                    </a:lnTo>
                    <a:lnTo>
                      <a:pt x="233" y="134"/>
                    </a:lnTo>
                    <a:lnTo>
                      <a:pt x="236" y="134"/>
                    </a:lnTo>
                    <a:lnTo>
                      <a:pt x="240" y="134"/>
                    </a:lnTo>
                    <a:lnTo>
                      <a:pt x="246" y="134"/>
                    </a:lnTo>
                    <a:lnTo>
                      <a:pt x="249" y="134"/>
                    </a:lnTo>
                    <a:lnTo>
                      <a:pt x="249" y="141"/>
                    </a:lnTo>
                    <a:lnTo>
                      <a:pt x="248" y="141"/>
                    </a:lnTo>
                    <a:lnTo>
                      <a:pt x="238" y="141"/>
                    </a:lnTo>
                    <a:lnTo>
                      <a:pt x="235" y="139"/>
                    </a:lnTo>
                    <a:lnTo>
                      <a:pt x="232" y="139"/>
                    </a:lnTo>
                    <a:lnTo>
                      <a:pt x="229" y="138"/>
                    </a:lnTo>
                    <a:lnTo>
                      <a:pt x="225" y="139"/>
                    </a:lnTo>
                    <a:lnTo>
                      <a:pt x="222" y="139"/>
                    </a:lnTo>
                    <a:lnTo>
                      <a:pt x="219" y="139"/>
                    </a:lnTo>
                    <a:lnTo>
                      <a:pt x="216" y="139"/>
                    </a:lnTo>
                    <a:lnTo>
                      <a:pt x="207" y="139"/>
                    </a:lnTo>
                    <a:lnTo>
                      <a:pt x="202" y="139"/>
                    </a:lnTo>
                    <a:lnTo>
                      <a:pt x="199" y="139"/>
                    </a:lnTo>
                    <a:lnTo>
                      <a:pt x="194" y="139"/>
                    </a:lnTo>
                    <a:lnTo>
                      <a:pt x="189" y="139"/>
                    </a:lnTo>
                    <a:lnTo>
                      <a:pt x="191" y="141"/>
                    </a:lnTo>
                    <a:lnTo>
                      <a:pt x="192" y="141"/>
                    </a:lnTo>
                    <a:lnTo>
                      <a:pt x="195" y="141"/>
                    </a:lnTo>
                    <a:lnTo>
                      <a:pt x="197" y="142"/>
                    </a:lnTo>
                    <a:lnTo>
                      <a:pt x="200" y="144"/>
                    </a:lnTo>
                    <a:lnTo>
                      <a:pt x="202" y="144"/>
                    </a:lnTo>
                    <a:lnTo>
                      <a:pt x="205" y="142"/>
                    </a:lnTo>
                    <a:lnTo>
                      <a:pt x="214" y="141"/>
                    </a:lnTo>
                    <a:lnTo>
                      <a:pt x="219" y="141"/>
                    </a:lnTo>
                    <a:lnTo>
                      <a:pt x="224" y="142"/>
                    </a:lnTo>
                    <a:lnTo>
                      <a:pt x="225" y="142"/>
                    </a:lnTo>
                    <a:lnTo>
                      <a:pt x="227" y="142"/>
                    </a:lnTo>
                    <a:lnTo>
                      <a:pt x="230" y="145"/>
                    </a:lnTo>
                    <a:lnTo>
                      <a:pt x="236" y="145"/>
                    </a:lnTo>
                    <a:lnTo>
                      <a:pt x="240" y="147"/>
                    </a:lnTo>
                    <a:lnTo>
                      <a:pt x="248" y="150"/>
                    </a:lnTo>
                    <a:lnTo>
                      <a:pt x="249" y="150"/>
                    </a:lnTo>
                    <a:lnTo>
                      <a:pt x="249" y="150"/>
                    </a:lnTo>
                    <a:lnTo>
                      <a:pt x="248" y="153"/>
                    </a:lnTo>
                    <a:lnTo>
                      <a:pt x="248" y="153"/>
                    </a:lnTo>
                    <a:lnTo>
                      <a:pt x="243" y="156"/>
                    </a:lnTo>
                    <a:lnTo>
                      <a:pt x="236" y="156"/>
                    </a:lnTo>
                    <a:lnTo>
                      <a:pt x="227" y="156"/>
                    </a:lnTo>
                    <a:lnTo>
                      <a:pt x="222" y="156"/>
                    </a:lnTo>
                    <a:lnTo>
                      <a:pt x="221" y="158"/>
                    </a:lnTo>
                    <a:lnTo>
                      <a:pt x="225" y="158"/>
                    </a:lnTo>
                    <a:lnTo>
                      <a:pt x="235" y="161"/>
                    </a:lnTo>
                    <a:lnTo>
                      <a:pt x="238" y="163"/>
                    </a:lnTo>
                    <a:lnTo>
                      <a:pt x="238" y="163"/>
                    </a:lnTo>
                    <a:lnTo>
                      <a:pt x="233" y="166"/>
                    </a:lnTo>
                    <a:lnTo>
                      <a:pt x="229" y="174"/>
                    </a:lnTo>
                    <a:lnTo>
                      <a:pt x="227" y="174"/>
                    </a:lnTo>
                    <a:lnTo>
                      <a:pt x="225" y="174"/>
                    </a:lnTo>
                    <a:lnTo>
                      <a:pt x="222" y="174"/>
                    </a:lnTo>
                    <a:lnTo>
                      <a:pt x="218" y="175"/>
                    </a:lnTo>
                    <a:lnTo>
                      <a:pt x="213" y="175"/>
                    </a:lnTo>
                    <a:lnTo>
                      <a:pt x="207" y="175"/>
                    </a:lnTo>
                    <a:lnTo>
                      <a:pt x="199" y="175"/>
                    </a:lnTo>
                    <a:lnTo>
                      <a:pt x="197" y="177"/>
                    </a:lnTo>
                    <a:lnTo>
                      <a:pt x="197" y="179"/>
                    </a:lnTo>
                    <a:lnTo>
                      <a:pt x="197" y="182"/>
                    </a:lnTo>
                    <a:lnTo>
                      <a:pt x="197" y="185"/>
                    </a:lnTo>
                    <a:lnTo>
                      <a:pt x="197" y="188"/>
                    </a:lnTo>
                    <a:lnTo>
                      <a:pt x="195" y="190"/>
                    </a:lnTo>
                    <a:lnTo>
                      <a:pt x="194" y="191"/>
                    </a:lnTo>
                    <a:lnTo>
                      <a:pt x="191" y="193"/>
                    </a:lnTo>
                    <a:lnTo>
                      <a:pt x="188" y="194"/>
                    </a:lnTo>
                    <a:lnTo>
                      <a:pt x="186" y="194"/>
                    </a:lnTo>
                    <a:lnTo>
                      <a:pt x="181" y="194"/>
                    </a:lnTo>
                    <a:lnTo>
                      <a:pt x="170" y="196"/>
                    </a:lnTo>
                    <a:lnTo>
                      <a:pt x="166" y="196"/>
                    </a:lnTo>
                    <a:lnTo>
                      <a:pt x="161" y="194"/>
                    </a:lnTo>
                    <a:lnTo>
                      <a:pt x="156" y="193"/>
                    </a:lnTo>
                    <a:lnTo>
                      <a:pt x="150" y="190"/>
                    </a:lnTo>
                    <a:lnTo>
                      <a:pt x="147" y="188"/>
                    </a:lnTo>
                    <a:lnTo>
                      <a:pt x="145" y="188"/>
                    </a:lnTo>
                    <a:lnTo>
                      <a:pt x="145" y="190"/>
                    </a:lnTo>
                    <a:lnTo>
                      <a:pt x="148" y="191"/>
                    </a:lnTo>
                    <a:lnTo>
                      <a:pt x="150" y="193"/>
                    </a:lnTo>
                    <a:lnTo>
                      <a:pt x="151" y="193"/>
                    </a:lnTo>
                    <a:lnTo>
                      <a:pt x="150" y="194"/>
                    </a:lnTo>
                    <a:lnTo>
                      <a:pt x="147" y="194"/>
                    </a:lnTo>
                    <a:lnTo>
                      <a:pt x="143" y="196"/>
                    </a:lnTo>
                    <a:lnTo>
                      <a:pt x="140" y="196"/>
                    </a:lnTo>
                    <a:lnTo>
                      <a:pt x="139" y="196"/>
                    </a:lnTo>
                    <a:lnTo>
                      <a:pt x="140" y="197"/>
                    </a:lnTo>
                    <a:lnTo>
                      <a:pt x="143" y="197"/>
                    </a:lnTo>
                    <a:lnTo>
                      <a:pt x="143" y="197"/>
                    </a:lnTo>
                    <a:lnTo>
                      <a:pt x="147" y="197"/>
                    </a:lnTo>
                    <a:lnTo>
                      <a:pt x="151" y="196"/>
                    </a:lnTo>
                    <a:lnTo>
                      <a:pt x="153" y="196"/>
                    </a:lnTo>
                    <a:lnTo>
                      <a:pt x="158" y="196"/>
                    </a:lnTo>
                    <a:lnTo>
                      <a:pt x="159" y="197"/>
                    </a:lnTo>
                    <a:lnTo>
                      <a:pt x="166" y="199"/>
                    </a:lnTo>
                    <a:lnTo>
                      <a:pt x="166" y="201"/>
                    </a:lnTo>
                    <a:lnTo>
                      <a:pt x="170" y="199"/>
                    </a:lnTo>
                    <a:lnTo>
                      <a:pt x="177" y="199"/>
                    </a:lnTo>
                    <a:lnTo>
                      <a:pt x="178" y="199"/>
                    </a:lnTo>
                    <a:lnTo>
                      <a:pt x="180" y="202"/>
                    </a:lnTo>
                    <a:lnTo>
                      <a:pt x="180" y="204"/>
                    </a:lnTo>
                    <a:lnTo>
                      <a:pt x="180" y="205"/>
                    </a:lnTo>
                    <a:lnTo>
                      <a:pt x="181" y="207"/>
                    </a:lnTo>
                    <a:lnTo>
                      <a:pt x="184" y="207"/>
                    </a:lnTo>
                    <a:lnTo>
                      <a:pt x="186" y="208"/>
                    </a:lnTo>
                    <a:lnTo>
                      <a:pt x="189" y="207"/>
                    </a:lnTo>
                    <a:lnTo>
                      <a:pt x="192" y="205"/>
                    </a:lnTo>
                    <a:lnTo>
                      <a:pt x="192" y="205"/>
                    </a:lnTo>
                    <a:lnTo>
                      <a:pt x="194" y="205"/>
                    </a:lnTo>
                    <a:lnTo>
                      <a:pt x="195" y="207"/>
                    </a:lnTo>
                    <a:lnTo>
                      <a:pt x="199" y="208"/>
                    </a:lnTo>
                    <a:lnTo>
                      <a:pt x="199" y="212"/>
                    </a:lnTo>
                    <a:lnTo>
                      <a:pt x="197" y="215"/>
                    </a:lnTo>
                    <a:lnTo>
                      <a:pt x="194" y="218"/>
                    </a:lnTo>
                    <a:lnTo>
                      <a:pt x="184" y="221"/>
                    </a:lnTo>
                    <a:lnTo>
                      <a:pt x="181" y="223"/>
                    </a:lnTo>
                    <a:lnTo>
                      <a:pt x="180" y="224"/>
                    </a:lnTo>
                    <a:lnTo>
                      <a:pt x="177" y="226"/>
                    </a:lnTo>
                    <a:lnTo>
                      <a:pt x="170" y="227"/>
                    </a:lnTo>
                    <a:lnTo>
                      <a:pt x="167" y="227"/>
                    </a:lnTo>
                    <a:lnTo>
                      <a:pt x="159" y="229"/>
                    </a:lnTo>
                    <a:lnTo>
                      <a:pt x="158" y="229"/>
                    </a:lnTo>
                    <a:lnTo>
                      <a:pt x="156" y="229"/>
                    </a:lnTo>
                    <a:lnTo>
                      <a:pt x="154" y="227"/>
                    </a:lnTo>
                    <a:lnTo>
                      <a:pt x="156" y="226"/>
                    </a:lnTo>
                    <a:lnTo>
                      <a:pt x="156" y="224"/>
                    </a:lnTo>
                    <a:lnTo>
                      <a:pt x="158" y="224"/>
                    </a:lnTo>
                    <a:lnTo>
                      <a:pt x="158" y="223"/>
                    </a:lnTo>
                    <a:lnTo>
                      <a:pt x="154" y="221"/>
                    </a:lnTo>
                    <a:lnTo>
                      <a:pt x="154" y="219"/>
                    </a:lnTo>
                    <a:lnTo>
                      <a:pt x="153" y="219"/>
                    </a:lnTo>
                    <a:lnTo>
                      <a:pt x="150" y="219"/>
                    </a:lnTo>
                    <a:lnTo>
                      <a:pt x="148" y="219"/>
                    </a:lnTo>
                    <a:lnTo>
                      <a:pt x="147" y="219"/>
                    </a:lnTo>
                    <a:lnTo>
                      <a:pt x="145" y="219"/>
                    </a:lnTo>
                    <a:lnTo>
                      <a:pt x="143" y="219"/>
                    </a:lnTo>
                    <a:lnTo>
                      <a:pt x="140" y="216"/>
                    </a:lnTo>
                    <a:lnTo>
                      <a:pt x="139" y="215"/>
                    </a:lnTo>
                    <a:lnTo>
                      <a:pt x="137" y="215"/>
                    </a:lnTo>
                    <a:lnTo>
                      <a:pt x="136" y="215"/>
                    </a:lnTo>
                    <a:lnTo>
                      <a:pt x="134" y="213"/>
                    </a:lnTo>
                    <a:lnTo>
                      <a:pt x="132" y="213"/>
                    </a:lnTo>
                    <a:lnTo>
                      <a:pt x="134" y="213"/>
                    </a:lnTo>
                    <a:lnTo>
                      <a:pt x="136" y="215"/>
                    </a:lnTo>
                    <a:lnTo>
                      <a:pt x="137" y="218"/>
                    </a:lnTo>
                    <a:lnTo>
                      <a:pt x="137" y="219"/>
                    </a:lnTo>
                    <a:lnTo>
                      <a:pt x="137" y="221"/>
                    </a:lnTo>
                    <a:lnTo>
                      <a:pt x="120" y="221"/>
                    </a:lnTo>
                    <a:lnTo>
                      <a:pt x="113" y="221"/>
                    </a:lnTo>
                    <a:lnTo>
                      <a:pt x="112" y="219"/>
                    </a:lnTo>
                    <a:lnTo>
                      <a:pt x="109" y="215"/>
                    </a:lnTo>
                    <a:lnTo>
                      <a:pt x="107" y="224"/>
                    </a:lnTo>
                    <a:lnTo>
                      <a:pt x="95" y="226"/>
                    </a:lnTo>
                    <a:lnTo>
                      <a:pt x="91" y="226"/>
                    </a:lnTo>
                    <a:lnTo>
                      <a:pt x="87" y="224"/>
                    </a:lnTo>
                    <a:lnTo>
                      <a:pt x="80" y="221"/>
                    </a:lnTo>
                    <a:lnTo>
                      <a:pt x="79" y="219"/>
                    </a:lnTo>
                    <a:lnTo>
                      <a:pt x="77" y="218"/>
                    </a:lnTo>
                    <a:lnTo>
                      <a:pt x="77" y="216"/>
                    </a:lnTo>
                    <a:lnTo>
                      <a:pt x="76" y="216"/>
                    </a:lnTo>
                    <a:lnTo>
                      <a:pt x="74" y="219"/>
                    </a:lnTo>
                    <a:lnTo>
                      <a:pt x="72" y="223"/>
                    </a:lnTo>
                    <a:lnTo>
                      <a:pt x="68" y="223"/>
                    </a:lnTo>
                    <a:lnTo>
                      <a:pt x="63" y="221"/>
                    </a:lnTo>
                    <a:lnTo>
                      <a:pt x="61" y="216"/>
                    </a:lnTo>
                    <a:lnTo>
                      <a:pt x="61" y="223"/>
                    </a:lnTo>
                    <a:lnTo>
                      <a:pt x="52" y="223"/>
                    </a:lnTo>
                    <a:lnTo>
                      <a:pt x="47" y="223"/>
                    </a:lnTo>
                    <a:lnTo>
                      <a:pt x="47" y="216"/>
                    </a:lnTo>
                    <a:lnTo>
                      <a:pt x="46" y="212"/>
                    </a:lnTo>
                    <a:lnTo>
                      <a:pt x="44" y="215"/>
                    </a:lnTo>
                    <a:lnTo>
                      <a:pt x="46" y="218"/>
                    </a:lnTo>
                    <a:lnTo>
                      <a:pt x="46" y="223"/>
                    </a:lnTo>
                    <a:lnTo>
                      <a:pt x="43" y="221"/>
                    </a:lnTo>
                    <a:lnTo>
                      <a:pt x="33" y="221"/>
                    </a:lnTo>
                    <a:lnTo>
                      <a:pt x="31" y="219"/>
                    </a:lnTo>
                    <a:lnTo>
                      <a:pt x="31" y="215"/>
                    </a:lnTo>
                    <a:lnTo>
                      <a:pt x="31" y="210"/>
                    </a:lnTo>
                    <a:lnTo>
                      <a:pt x="43" y="205"/>
                    </a:lnTo>
                    <a:lnTo>
                      <a:pt x="46" y="202"/>
                    </a:lnTo>
                    <a:lnTo>
                      <a:pt x="47" y="201"/>
                    </a:lnTo>
                    <a:lnTo>
                      <a:pt x="52" y="201"/>
                    </a:lnTo>
                    <a:lnTo>
                      <a:pt x="57" y="201"/>
                    </a:lnTo>
                    <a:lnTo>
                      <a:pt x="60" y="201"/>
                    </a:lnTo>
                    <a:lnTo>
                      <a:pt x="63" y="201"/>
                    </a:lnTo>
                    <a:lnTo>
                      <a:pt x="68" y="199"/>
                    </a:lnTo>
                    <a:lnTo>
                      <a:pt x="71" y="199"/>
                    </a:lnTo>
                    <a:lnTo>
                      <a:pt x="71" y="199"/>
                    </a:lnTo>
                    <a:lnTo>
                      <a:pt x="69" y="199"/>
                    </a:lnTo>
                    <a:lnTo>
                      <a:pt x="66" y="194"/>
                    </a:lnTo>
                    <a:lnTo>
                      <a:pt x="66" y="194"/>
                    </a:lnTo>
                    <a:lnTo>
                      <a:pt x="65" y="194"/>
                    </a:lnTo>
                    <a:lnTo>
                      <a:pt x="61" y="194"/>
                    </a:lnTo>
                    <a:lnTo>
                      <a:pt x="60" y="193"/>
                    </a:lnTo>
                    <a:lnTo>
                      <a:pt x="58" y="191"/>
                    </a:lnTo>
                    <a:lnTo>
                      <a:pt x="57" y="190"/>
                    </a:lnTo>
                    <a:lnTo>
                      <a:pt x="55" y="186"/>
                    </a:lnTo>
                    <a:lnTo>
                      <a:pt x="52" y="182"/>
                    </a:lnTo>
                    <a:lnTo>
                      <a:pt x="54" y="180"/>
                    </a:lnTo>
                    <a:lnTo>
                      <a:pt x="57" y="179"/>
                    </a:lnTo>
                    <a:lnTo>
                      <a:pt x="61" y="177"/>
                    </a:lnTo>
                    <a:lnTo>
                      <a:pt x="65" y="177"/>
                    </a:lnTo>
                    <a:lnTo>
                      <a:pt x="68" y="177"/>
                    </a:lnTo>
                    <a:lnTo>
                      <a:pt x="71" y="179"/>
                    </a:lnTo>
                    <a:lnTo>
                      <a:pt x="77" y="180"/>
                    </a:lnTo>
                    <a:lnTo>
                      <a:pt x="80" y="182"/>
                    </a:lnTo>
                    <a:lnTo>
                      <a:pt x="84" y="185"/>
                    </a:lnTo>
                    <a:lnTo>
                      <a:pt x="87" y="188"/>
                    </a:lnTo>
                    <a:lnTo>
                      <a:pt x="88" y="190"/>
                    </a:lnTo>
                    <a:lnTo>
                      <a:pt x="98" y="193"/>
                    </a:lnTo>
                    <a:lnTo>
                      <a:pt x="101" y="193"/>
                    </a:lnTo>
                    <a:lnTo>
                      <a:pt x="104" y="193"/>
                    </a:lnTo>
                    <a:lnTo>
                      <a:pt x="112" y="193"/>
                    </a:lnTo>
                    <a:lnTo>
                      <a:pt x="115" y="191"/>
                    </a:lnTo>
                    <a:lnTo>
                      <a:pt x="117" y="191"/>
                    </a:lnTo>
                    <a:lnTo>
                      <a:pt x="118" y="190"/>
                    </a:lnTo>
                    <a:lnTo>
                      <a:pt x="120" y="188"/>
                    </a:lnTo>
                    <a:lnTo>
                      <a:pt x="123" y="186"/>
                    </a:lnTo>
                    <a:lnTo>
                      <a:pt x="128" y="182"/>
                    </a:lnTo>
                    <a:lnTo>
                      <a:pt x="131" y="179"/>
                    </a:lnTo>
                    <a:lnTo>
                      <a:pt x="131" y="177"/>
                    </a:lnTo>
                    <a:lnTo>
                      <a:pt x="131" y="175"/>
                    </a:lnTo>
                    <a:lnTo>
                      <a:pt x="132" y="174"/>
                    </a:lnTo>
                    <a:lnTo>
                      <a:pt x="131" y="175"/>
                    </a:lnTo>
                    <a:lnTo>
                      <a:pt x="121" y="183"/>
                    </a:lnTo>
                    <a:lnTo>
                      <a:pt x="120" y="185"/>
                    </a:lnTo>
                    <a:lnTo>
                      <a:pt x="115" y="188"/>
                    </a:lnTo>
                    <a:lnTo>
                      <a:pt x="112" y="188"/>
                    </a:lnTo>
                    <a:lnTo>
                      <a:pt x="109" y="188"/>
                    </a:lnTo>
                    <a:lnTo>
                      <a:pt x="104" y="186"/>
                    </a:lnTo>
                    <a:lnTo>
                      <a:pt x="99" y="190"/>
                    </a:lnTo>
                    <a:lnTo>
                      <a:pt x="96" y="188"/>
                    </a:lnTo>
                    <a:lnTo>
                      <a:pt x="93" y="188"/>
                    </a:lnTo>
                    <a:lnTo>
                      <a:pt x="93" y="180"/>
                    </a:lnTo>
                    <a:lnTo>
                      <a:pt x="90" y="175"/>
                    </a:lnTo>
                    <a:lnTo>
                      <a:pt x="93" y="174"/>
                    </a:lnTo>
                    <a:lnTo>
                      <a:pt x="96" y="172"/>
                    </a:lnTo>
                    <a:lnTo>
                      <a:pt x="102" y="167"/>
                    </a:lnTo>
                    <a:lnTo>
                      <a:pt x="104" y="167"/>
                    </a:lnTo>
                    <a:lnTo>
                      <a:pt x="109" y="167"/>
                    </a:lnTo>
                    <a:lnTo>
                      <a:pt x="106" y="167"/>
                    </a:lnTo>
                    <a:lnTo>
                      <a:pt x="104" y="166"/>
                    </a:lnTo>
                    <a:lnTo>
                      <a:pt x="98" y="166"/>
                    </a:lnTo>
                    <a:lnTo>
                      <a:pt x="101" y="156"/>
                    </a:lnTo>
                    <a:lnTo>
                      <a:pt x="96" y="164"/>
                    </a:lnTo>
                    <a:lnTo>
                      <a:pt x="93" y="167"/>
                    </a:lnTo>
                    <a:lnTo>
                      <a:pt x="91" y="169"/>
                    </a:lnTo>
                    <a:lnTo>
                      <a:pt x="88" y="171"/>
                    </a:lnTo>
                    <a:lnTo>
                      <a:pt x="79" y="171"/>
                    </a:lnTo>
                    <a:lnTo>
                      <a:pt x="82" y="167"/>
                    </a:lnTo>
                    <a:lnTo>
                      <a:pt x="84" y="163"/>
                    </a:lnTo>
                    <a:lnTo>
                      <a:pt x="82" y="164"/>
                    </a:lnTo>
                    <a:lnTo>
                      <a:pt x="76" y="167"/>
                    </a:lnTo>
                    <a:lnTo>
                      <a:pt x="72" y="169"/>
                    </a:lnTo>
                    <a:lnTo>
                      <a:pt x="69" y="169"/>
                    </a:lnTo>
                    <a:lnTo>
                      <a:pt x="63" y="169"/>
                    </a:lnTo>
                    <a:lnTo>
                      <a:pt x="60" y="167"/>
                    </a:lnTo>
                    <a:lnTo>
                      <a:pt x="61" y="164"/>
                    </a:lnTo>
                    <a:lnTo>
                      <a:pt x="61" y="160"/>
                    </a:lnTo>
                    <a:lnTo>
                      <a:pt x="63" y="158"/>
                    </a:lnTo>
                    <a:lnTo>
                      <a:pt x="66" y="156"/>
                    </a:lnTo>
                    <a:lnTo>
                      <a:pt x="69" y="152"/>
                    </a:lnTo>
                    <a:lnTo>
                      <a:pt x="71" y="149"/>
                    </a:lnTo>
                    <a:lnTo>
                      <a:pt x="79" y="147"/>
                    </a:lnTo>
                    <a:lnTo>
                      <a:pt x="87" y="147"/>
                    </a:lnTo>
                    <a:lnTo>
                      <a:pt x="93" y="145"/>
                    </a:lnTo>
                    <a:lnTo>
                      <a:pt x="98" y="144"/>
                    </a:lnTo>
                    <a:lnTo>
                      <a:pt x="99" y="145"/>
                    </a:lnTo>
                    <a:lnTo>
                      <a:pt x="113" y="147"/>
                    </a:lnTo>
                    <a:lnTo>
                      <a:pt x="118" y="149"/>
                    </a:lnTo>
                    <a:lnTo>
                      <a:pt x="120" y="149"/>
                    </a:lnTo>
                    <a:lnTo>
                      <a:pt x="121" y="149"/>
                    </a:lnTo>
                    <a:lnTo>
                      <a:pt x="125" y="149"/>
                    </a:lnTo>
                    <a:lnTo>
                      <a:pt x="126" y="147"/>
                    </a:lnTo>
                    <a:lnTo>
                      <a:pt x="134" y="147"/>
                    </a:lnTo>
                    <a:lnTo>
                      <a:pt x="136" y="147"/>
                    </a:lnTo>
                    <a:lnTo>
                      <a:pt x="139" y="145"/>
                    </a:lnTo>
                    <a:lnTo>
                      <a:pt x="140" y="145"/>
                    </a:lnTo>
                    <a:lnTo>
                      <a:pt x="143" y="144"/>
                    </a:lnTo>
                    <a:lnTo>
                      <a:pt x="143" y="142"/>
                    </a:lnTo>
                    <a:lnTo>
                      <a:pt x="142" y="142"/>
                    </a:lnTo>
                    <a:lnTo>
                      <a:pt x="140" y="142"/>
                    </a:lnTo>
                    <a:lnTo>
                      <a:pt x="137" y="144"/>
                    </a:lnTo>
                    <a:lnTo>
                      <a:pt x="134" y="145"/>
                    </a:lnTo>
                    <a:lnTo>
                      <a:pt x="131" y="145"/>
                    </a:lnTo>
                    <a:lnTo>
                      <a:pt x="125" y="144"/>
                    </a:lnTo>
                    <a:lnTo>
                      <a:pt x="115" y="144"/>
                    </a:lnTo>
                    <a:lnTo>
                      <a:pt x="109" y="142"/>
                    </a:lnTo>
                    <a:lnTo>
                      <a:pt x="107" y="142"/>
                    </a:lnTo>
                    <a:lnTo>
                      <a:pt x="106" y="142"/>
                    </a:lnTo>
                    <a:lnTo>
                      <a:pt x="104" y="141"/>
                    </a:lnTo>
                    <a:lnTo>
                      <a:pt x="104" y="139"/>
                    </a:lnTo>
                    <a:lnTo>
                      <a:pt x="104" y="139"/>
                    </a:lnTo>
                    <a:lnTo>
                      <a:pt x="106" y="138"/>
                    </a:lnTo>
                    <a:lnTo>
                      <a:pt x="107" y="138"/>
                    </a:lnTo>
                    <a:lnTo>
                      <a:pt x="110" y="139"/>
                    </a:lnTo>
                    <a:lnTo>
                      <a:pt x="113" y="139"/>
                    </a:lnTo>
                    <a:lnTo>
                      <a:pt x="118" y="141"/>
                    </a:lnTo>
                    <a:lnTo>
                      <a:pt x="117" y="139"/>
                    </a:lnTo>
                    <a:lnTo>
                      <a:pt x="112" y="136"/>
                    </a:lnTo>
                    <a:lnTo>
                      <a:pt x="109" y="134"/>
                    </a:lnTo>
                    <a:lnTo>
                      <a:pt x="106" y="131"/>
                    </a:lnTo>
                    <a:lnTo>
                      <a:pt x="104" y="130"/>
                    </a:lnTo>
                    <a:lnTo>
                      <a:pt x="99" y="125"/>
                    </a:lnTo>
                    <a:lnTo>
                      <a:pt x="96" y="122"/>
                    </a:lnTo>
                    <a:lnTo>
                      <a:pt x="93" y="120"/>
                    </a:lnTo>
                    <a:lnTo>
                      <a:pt x="90" y="119"/>
                    </a:lnTo>
                    <a:lnTo>
                      <a:pt x="82" y="119"/>
                    </a:lnTo>
                    <a:lnTo>
                      <a:pt x="80" y="117"/>
                    </a:lnTo>
                    <a:lnTo>
                      <a:pt x="77" y="114"/>
                    </a:lnTo>
                    <a:lnTo>
                      <a:pt x="76" y="109"/>
                    </a:lnTo>
                    <a:lnTo>
                      <a:pt x="74" y="104"/>
                    </a:lnTo>
                    <a:lnTo>
                      <a:pt x="76" y="101"/>
                    </a:lnTo>
                    <a:lnTo>
                      <a:pt x="79" y="98"/>
                    </a:lnTo>
                    <a:lnTo>
                      <a:pt x="95" y="100"/>
                    </a:lnTo>
                    <a:lnTo>
                      <a:pt x="102" y="100"/>
                    </a:lnTo>
                    <a:lnTo>
                      <a:pt x="110" y="100"/>
                    </a:lnTo>
                    <a:lnTo>
                      <a:pt x="115" y="101"/>
                    </a:lnTo>
                    <a:lnTo>
                      <a:pt x="121" y="104"/>
                    </a:lnTo>
                    <a:lnTo>
                      <a:pt x="126" y="108"/>
                    </a:lnTo>
                    <a:lnTo>
                      <a:pt x="131" y="109"/>
                    </a:lnTo>
                    <a:lnTo>
                      <a:pt x="136" y="112"/>
                    </a:lnTo>
                    <a:lnTo>
                      <a:pt x="140" y="115"/>
                    </a:lnTo>
                    <a:lnTo>
                      <a:pt x="142" y="119"/>
                    </a:lnTo>
                    <a:lnTo>
                      <a:pt x="145" y="120"/>
                    </a:lnTo>
                    <a:lnTo>
                      <a:pt x="148" y="120"/>
                    </a:lnTo>
                    <a:lnTo>
                      <a:pt x="154" y="122"/>
                    </a:lnTo>
                    <a:lnTo>
                      <a:pt x="159" y="122"/>
                    </a:lnTo>
                    <a:lnTo>
                      <a:pt x="162" y="122"/>
                    </a:lnTo>
                    <a:lnTo>
                      <a:pt x="166" y="122"/>
                    </a:lnTo>
                    <a:lnTo>
                      <a:pt x="167" y="120"/>
                    </a:lnTo>
                    <a:lnTo>
                      <a:pt x="166" y="120"/>
                    </a:lnTo>
                    <a:lnTo>
                      <a:pt x="159" y="120"/>
                    </a:lnTo>
                    <a:lnTo>
                      <a:pt x="154" y="119"/>
                    </a:lnTo>
                    <a:lnTo>
                      <a:pt x="153" y="119"/>
                    </a:lnTo>
                    <a:lnTo>
                      <a:pt x="150" y="115"/>
                    </a:lnTo>
                    <a:lnTo>
                      <a:pt x="145" y="112"/>
                    </a:lnTo>
                    <a:lnTo>
                      <a:pt x="142" y="111"/>
                    </a:lnTo>
                    <a:lnTo>
                      <a:pt x="136" y="108"/>
                    </a:lnTo>
                    <a:lnTo>
                      <a:pt x="131" y="103"/>
                    </a:lnTo>
                    <a:lnTo>
                      <a:pt x="126" y="100"/>
                    </a:lnTo>
                    <a:lnTo>
                      <a:pt x="126" y="98"/>
                    </a:lnTo>
                    <a:lnTo>
                      <a:pt x="129" y="97"/>
                    </a:lnTo>
                    <a:lnTo>
                      <a:pt x="132" y="97"/>
                    </a:lnTo>
                    <a:lnTo>
                      <a:pt x="154" y="95"/>
                    </a:lnTo>
                    <a:lnTo>
                      <a:pt x="169" y="92"/>
                    </a:lnTo>
                    <a:lnTo>
                      <a:pt x="173" y="89"/>
                    </a:lnTo>
                    <a:lnTo>
                      <a:pt x="175" y="87"/>
                    </a:lnTo>
                    <a:lnTo>
                      <a:pt x="192" y="82"/>
                    </a:lnTo>
                    <a:lnTo>
                      <a:pt x="205" y="81"/>
                    </a:lnTo>
                    <a:lnTo>
                      <a:pt x="210" y="81"/>
                    </a:lnTo>
                    <a:lnTo>
                      <a:pt x="214" y="81"/>
                    </a:lnTo>
                    <a:lnTo>
                      <a:pt x="214" y="79"/>
                    </a:lnTo>
                    <a:lnTo>
                      <a:pt x="211" y="79"/>
                    </a:lnTo>
                    <a:lnTo>
                      <a:pt x="207" y="79"/>
                    </a:lnTo>
                    <a:lnTo>
                      <a:pt x="199" y="79"/>
                    </a:lnTo>
                    <a:lnTo>
                      <a:pt x="191" y="78"/>
                    </a:lnTo>
                    <a:lnTo>
                      <a:pt x="188" y="78"/>
                    </a:lnTo>
                    <a:lnTo>
                      <a:pt x="188" y="76"/>
                    </a:lnTo>
                    <a:lnTo>
                      <a:pt x="189" y="75"/>
                    </a:lnTo>
                    <a:lnTo>
                      <a:pt x="191" y="71"/>
                    </a:lnTo>
                    <a:lnTo>
                      <a:pt x="194" y="70"/>
                    </a:lnTo>
                    <a:lnTo>
                      <a:pt x="205" y="65"/>
                    </a:lnTo>
                    <a:lnTo>
                      <a:pt x="213" y="62"/>
                    </a:lnTo>
                    <a:lnTo>
                      <a:pt x="214" y="60"/>
                    </a:lnTo>
                    <a:lnTo>
                      <a:pt x="199" y="64"/>
                    </a:lnTo>
                    <a:lnTo>
                      <a:pt x="192" y="67"/>
                    </a:lnTo>
                    <a:lnTo>
                      <a:pt x="188" y="70"/>
                    </a:lnTo>
                    <a:lnTo>
                      <a:pt x="184" y="71"/>
                    </a:lnTo>
                    <a:lnTo>
                      <a:pt x="183" y="71"/>
                    </a:lnTo>
                    <a:lnTo>
                      <a:pt x="181" y="71"/>
                    </a:lnTo>
                    <a:lnTo>
                      <a:pt x="180" y="73"/>
                    </a:lnTo>
                    <a:lnTo>
                      <a:pt x="178" y="75"/>
                    </a:lnTo>
                    <a:lnTo>
                      <a:pt x="177" y="76"/>
                    </a:lnTo>
                    <a:lnTo>
                      <a:pt x="177" y="79"/>
                    </a:lnTo>
                    <a:lnTo>
                      <a:pt x="175" y="79"/>
                    </a:lnTo>
                    <a:lnTo>
                      <a:pt x="173" y="81"/>
                    </a:lnTo>
                    <a:lnTo>
                      <a:pt x="167" y="84"/>
                    </a:lnTo>
                    <a:lnTo>
                      <a:pt x="154" y="87"/>
                    </a:lnTo>
                    <a:lnTo>
                      <a:pt x="150" y="89"/>
                    </a:lnTo>
                    <a:lnTo>
                      <a:pt x="147" y="89"/>
                    </a:lnTo>
                    <a:lnTo>
                      <a:pt x="136" y="90"/>
                    </a:lnTo>
                    <a:lnTo>
                      <a:pt x="131" y="90"/>
                    </a:lnTo>
                    <a:lnTo>
                      <a:pt x="128" y="90"/>
                    </a:lnTo>
                    <a:lnTo>
                      <a:pt x="129" y="89"/>
                    </a:lnTo>
                    <a:lnTo>
                      <a:pt x="136" y="84"/>
                    </a:lnTo>
                    <a:lnTo>
                      <a:pt x="137" y="84"/>
                    </a:lnTo>
                    <a:lnTo>
                      <a:pt x="132" y="84"/>
                    </a:lnTo>
                    <a:lnTo>
                      <a:pt x="129" y="84"/>
                    </a:lnTo>
                    <a:lnTo>
                      <a:pt x="120" y="86"/>
                    </a:lnTo>
                    <a:lnTo>
                      <a:pt x="117" y="87"/>
                    </a:lnTo>
                    <a:lnTo>
                      <a:pt x="113" y="89"/>
                    </a:lnTo>
                    <a:lnTo>
                      <a:pt x="110" y="90"/>
                    </a:lnTo>
                    <a:lnTo>
                      <a:pt x="109" y="92"/>
                    </a:lnTo>
                    <a:lnTo>
                      <a:pt x="106" y="92"/>
                    </a:lnTo>
                    <a:lnTo>
                      <a:pt x="95" y="92"/>
                    </a:lnTo>
                    <a:lnTo>
                      <a:pt x="93" y="92"/>
                    </a:lnTo>
                    <a:lnTo>
                      <a:pt x="87" y="90"/>
                    </a:lnTo>
                    <a:lnTo>
                      <a:pt x="80" y="90"/>
                    </a:lnTo>
                    <a:lnTo>
                      <a:pt x="79" y="90"/>
                    </a:lnTo>
                    <a:lnTo>
                      <a:pt x="76" y="89"/>
                    </a:lnTo>
                    <a:lnTo>
                      <a:pt x="74" y="89"/>
                    </a:lnTo>
                    <a:lnTo>
                      <a:pt x="74" y="87"/>
                    </a:lnTo>
                    <a:lnTo>
                      <a:pt x="76" y="84"/>
                    </a:lnTo>
                    <a:lnTo>
                      <a:pt x="79" y="82"/>
                    </a:lnTo>
                    <a:lnTo>
                      <a:pt x="88" y="78"/>
                    </a:lnTo>
                    <a:lnTo>
                      <a:pt x="93" y="76"/>
                    </a:lnTo>
                    <a:lnTo>
                      <a:pt x="101" y="75"/>
                    </a:lnTo>
                    <a:lnTo>
                      <a:pt x="121" y="71"/>
                    </a:lnTo>
                    <a:lnTo>
                      <a:pt x="121" y="70"/>
                    </a:lnTo>
                    <a:lnTo>
                      <a:pt x="102" y="73"/>
                    </a:lnTo>
                    <a:lnTo>
                      <a:pt x="85" y="75"/>
                    </a:lnTo>
                    <a:lnTo>
                      <a:pt x="84" y="75"/>
                    </a:lnTo>
                    <a:lnTo>
                      <a:pt x="79" y="78"/>
                    </a:lnTo>
                    <a:lnTo>
                      <a:pt x="66" y="86"/>
                    </a:lnTo>
                    <a:lnTo>
                      <a:pt x="63" y="87"/>
                    </a:lnTo>
                    <a:lnTo>
                      <a:pt x="58" y="87"/>
                    </a:lnTo>
                    <a:lnTo>
                      <a:pt x="54" y="87"/>
                    </a:lnTo>
                    <a:lnTo>
                      <a:pt x="50" y="86"/>
                    </a:lnTo>
                    <a:lnTo>
                      <a:pt x="44" y="84"/>
                    </a:lnTo>
                    <a:lnTo>
                      <a:pt x="41" y="82"/>
                    </a:lnTo>
                    <a:lnTo>
                      <a:pt x="38" y="81"/>
                    </a:lnTo>
                    <a:lnTo>
                      <a:pt x="38" y="81"/>
                    </a:lnTo>
                    <a:lnTo>
                      <a:pt x="36" y="79"/>
                    </a:lnTo>
                    <a:lnTo>
                      <a:pt x="35" y="78"/>
                    </a:lnTo>
                    <a:lnTo>
                      <a:pt x="36" y="78"/>
                    </a:lnTo>
                    <a:lnTo>
                      <a:pt x="47" y="76"/>
                    </a:lnTo>
                    <a:lnTo>
                      <a:pt x="63" y="76"/>
                    </a:lnTo>
                    <a:lnTo>
                      <a:pt x="69" y="76"/>
                    </a:lnTo>
                    <a:lnTo>
                      <a:pt x="76" y="75"/>
                    </a:lnTo>
                    <a:lnTo>
                      <a:pt x="85" y="71"/>
                    </a:lnTo>
                    <a:lnTo>
                      <a:pt x="96" y="67"/>
                    </a:lnTo>
                    <a:lnTo>
                      <a:pt x="98" y="65"/>
                    </a:lnTo>
                    <a:lnTo>
                      <a:pt x="95" y="65"/>
                    </a:lnTo>
                    <a:lnTo>
                      <a:pt x="91" y="65"/>
                    </a:lnTo>
                    <a:lnTo>
                      <a:pt x="85" y="67"/>
                    </a:lnTo>
                    <a:lnTo>
                      <a:pt x="74" y="71"/>
                    </a:lnTo>
                    <a:lnTo>
                      <a:pt x="65" y="73"/>
                    </a:lnTo>
                    <a:lnTo>
                      <a:pt x="41" y="73"/>
                    </a:lnTo>
                    <a:lnTo>
                      <a:pt x="33" y="75"/>
                    </a:lnTo>
                    <a:lnTo>
                      <a:pt x="30" y="75"/>
                    </a:lnTo>
                    <a:lnTo>
                      <a:pt x="28" y="73"/>
                    </a:lnTo>
                    <a:lnTo>
                      <a:pt x="25" y="71"/>
                    </a:lnTo>
                    <a:lnTo>
                      <a:pt x="25" y="70"/>
                    </a:lnTo>
                    <a:lnTo>
                      <a:pt x="31" y="68"/>
                    </a:lnTo>
                    <a:lnTo>
                      <a:pt x="35" y="67"/>
                    </a:lnTo>
                    <a:lnTo>
                      <a:pt x="36" y="67"/>
                    </a:lnTo>
                    <a:lnTo>
                      <a:pt x="30" y="65"/>
                    </a:lnTo>
                    <a:lnTo>
                      <a:pt x="30" y="64"/>
                    </a:lnTo>
                    <a:lnTo>
                      <a:pt x="33" y="62"/>
                    </a:lnTo>
                    <a:lnTo>
                      <a:pt x="41" y="59"/>
                    </a:lnTo>
                    <a:lnTo>
                      <a:pt x="44" y="59"/>
                    </a:lnTo>
                    <a:lnTo>
                      <a:pt x="52" y="57"/>
                    </a:lnTo>
                    <a:lnTo>
                      <a:pt x="60" y="59"/>
                    </a:lnTo>
                    <a:lnTo>
                      <a:pt x="60" y="57"/>
                    </a:lnTo>
                    <a:lnTo>
                      <a:pt x="52" y="56"/>
                    </a:lnTo>
                    <a:lnTo>
                      <a:pt x="47" y="56"/>
                    </a:lnTo>
                    <a:lnTo>
                      <a:pt x="39" y="57"/>
                    </a:lnTo>
                    <a:lnTo>
                      <a:pt x="20" y="62"/>
                    </a:lnTo>
                    <a:lnTo>
                      <a:pt x="19" y="62"/>
                    </a:lnTo>
                    <a:lnTo>
                      <a:pt x="16" y="60"/>
                    </a:lnTo>
                    <a:lnTo>
                      <a:pt x="17" y="60"/>
                    </a:lnTo>
                    <a:lnTo>
                      <a:pt x="27" y="54"/>
                    </a:lnTo>
                    <a:lnTo>
                      <a:pt x="27" y="54"/>
                    </a:lnTo>
                    <a:lnTo>
                      <a:pt x="20" y="54"/>
                    </a:lnTo>
                    <a:lnTo>
                      <a:pt x="17" y="54"/>
                    </a:lnTo>
                    <a:lnTo>
                      <a:pt x="16" y="52"/>
                    </a:lnTo>
                    <a:lnTo>
                      <a:pt x="13" y="54"/>
                    </a:lnTo>
                    <a:lnTo>
                      <a:pt x="9" y="56"/>
                    </a:lnTo>
                    <a:lnTo>
                      <a:pt x="6" y="56"/>
                    </a:lnTo>
                    <a:lnTo>
                      <a:pt x="5" y="56"/>
                    </a:lnTo>
                    <a:lnTo>
                      <a:pt x="0" y="54"/>
                    </a:lnTo>
                    <a:lnTo>
                      <a:pt x="2" y="52"/>
                    </a:lnTo>
                    <a:lnTo>
                      <a:pt x="5" y="49"/>
                    </a:lnTo>
                    <a:lnTo>
                      <a:pt x="8" y="48"/>
                    </a:lnTo>
                    <a:lnTo>
                      <a:pt x="11" y="48"/>
                    </a:lnTo>
                    <a:lnTo>
                      <a:pt x="17" y="45"/>
                    </a:lnTo>
                    <a:lnTo>
                      <a:pt x="22" y="45"/>
                    </a:lnTo>
                    <a:lnTo>
                      <a:pt x="30" y="45"/>
                    </a:lnTo>
                    <a:lnTo>
                      <a:pt x="33" y="45"/>
                    </a:lnTo>
                    <a:lnTo>
                      <a:pt x="36" y="43"/>
                    </a:lnTo>
                    <a:lnTo>
                      <a:pt x="41" y="40"/>
                    </a:lnTo>
                    <a:lnTo>
                      <a:pt x="46" y="38"/>
                    </a:lnTo>
                    <a:lnTo>
                      <a:pt x="52" y="38"/>
                    </a:lnTo>
                    <a:lnTo>
                      <a:pt x="58" y="38"/>
                    </a:lnTo>
                    <a:lnTo>
                      <a:pt x="63" y="38"/>
                    </a:lnTo>
                    <a:lnTo>
                      <a:pt x="65" y="41"/>
                    </a:lnTo>
                    <a:lnTo>
                      <a:pt x="68" y="43"/>
                    </a:lnTo>
                    <a:lnTo>
                      <a:pt x="68" y="41"/>
                    </a:lnTo>
                    <a:lnTo>
                      <a:pt x="71" y="40"/>
                    </a:lnTo>
                    <a:lnTo>
                      <a:pt x="74" y="40"/>
                    </a:lnTo>
                    <a:lnTo>
                      <a:pt x="77" y="40"/>
                    </a:lnTo>
                    <a:lnTo>
                      <a:pt x="80" y="40"/>
                    </a:lnTo>
                    <a:lnTo>
                      <a:pt x="85" y="41"/>
                    </a:lnTo>
                    <a:lnTo>
                      <a:pt x="88" y="43"/>
                    </a:lnTo>
                    <a:lnTo>
                      <a:pt x="90" y="43"/>
                    </a:lnTo>
                    <a:lnTo>
                      <a:pt x="91" y="41"/>
                    </a:lnTo>
                    <a:lnTo>
                      <a:pt x="96" y="41"/>
                    </a:lnTo>
                    <a:lnTo>
                      <a:pt x="96" y="41"/>
                    </a:lnTo>
                    <a:lnTo>
                      <a:pt x="95" y="40"/>
                    </a:lnTo>
                    <a:lnTo>
                      <a:pt x="93" y="40"/>
                    </a:lnTo>
                    <a:lnTo>
                      <a:pt x="74" y="34"/>
                    </a:lnTo>
                    <a:lnTo>
                      <a:pt x="74" y="34"/>
                    </a:lnTo>
                    <a:lnTo>
                      <a:pt x="80" y="32"/>
                    </a:lnTo>
                    <a:lnTo>
                      <a:pt x="84" y="30"/>
                    </a:lnTo>
                    <a:lnTo>
                      <a:pt x="85" y="30"/>
                    </a:lnTo>
                    <a:lnTo>
                      <a:pt x="90" y="27"/>
                    </a:lnTo>
                    <a:lnTo>
                      <a:pt x="93" y="27"/>
                    </a:lnTo>
                    <a:lnTo>
                      <a:pt x="98" y="26"/>
                    </a:lnTo>
                    <a:lnTo>
                      <a:pt x="101" y="26"/>
                    </a:lnTo>
                    <a:lnTo>
                      <a:pt x="104" y="27"/>
                    </a:lnTo>
                    <a:lnTo>
                      <a:pt x="106" y="27"/>
                    </a:lnTo>
                    <a:lnTo>
                      <a:pt x="113" y="29"/>
                    </a:lnTo>
                    <a:lnTo>
                      <a:pt x="117" y="29"/>
                    </a:lnTo>
                    <a:lnTo>
                      <a:pt x="123" y="34"/>
                    </a:lnTo>
                    <a:lnTo>
                      <a:pt x="126" y="37"/>
                    </a:lnTo>
                    <a:lnTo>
                      <a:pt x="129" y="38"/>
                    </a:lnTo>
                    <a:lnTo>
                      <a:pt x="131" y="38"/>
                    </a:lnTo>
                    <a:lnTo>
                      <a:pt x="136" y="38"/>
                    </a:lnTo>
                    <a:lnTo>
                      <a:pt x="136" y="38"/>
                    </a:lnTo>
                    <a:lnTo>
                      <a:pt x="131" y="35"/>
                    </a:lnTo>
                    <a:lnTo>
                      <a:pt x="129" y="34"/>
                    </a:lnTo>
                    <a:lnTo>
                      <a:pt x="131" y="34"/>
                    </a:lnTo>
                    <a:lnTo>
                      <a:pt x="131" y="32"/>
                    </a:lnTo>
                    <a:lnTo>
                      <a:pt x="132" y="32"/>
                    </a:lnTo>
                    <a:lnTo>
                      <a:pt x="137" y="34"/>
                    </a:lnTo>
                    <a:lnTo>
                      <a:pt x="147" y="37"/>
                    </a:lnTo>
                    <a:lnTo>
                      <a:pt x="161" y="41"/>
                    </a:lnTo>
                    <a:lnTo>
                      <a:pt x="167" y="41"/>
                    </a:lnTo>
                    <a:lnTo>
                      <a:pt x="170" y="43"/>
                    </a:lnTo>
                    <a:lnTo>
                      <a:pt x="173" y="45"/>
                    </a:lnTo>
                    <a:lnTo>
                      <a:pt x="177" y="46"/>
                    </a:lnTo>
                    <a:lnTo>
                      <a:pt x="178" y="46"/>
                    </a:lnTo>
                    <a:lnTo>
                      <a:pt x="175" y="43"/>
                    </a:lnTo>
                    <a:lnTo>
                      <a:pt x="167" y="40"/>
                    </a:lnTo>
                    <a:lnTo>
                      <a:pt x="148" y="34"/>
                    </a:lnTo>
                    <a:lnTo>
                      <a:pt x="140" y="30"/>
                    </a:lnTo>
                    <a:lnTo>
                      <a:pt x="137" y="29"/>
                    </a:lnTo>
                    <a:lnTo>
                      <a:pt x="134" y="27"/>
                    </a:lnTo>
                    <a:lnTo>
                      <a:pt x="134" y="26"/>
                    </a:lnTo>
                    <a:lnTo>
                      <a:pt x="137" y="24"/>
                    </a:lnTo>
                    <a:lnTo>
                      <a:pt x="140" y="24"/>
                    </a:lnTo>
                    <a:lnTo>
                      <a:pt x="145" y="23"/>
                    </a:lnTo>
                    <a:lnTo>
                      <a:pt x="145" y="23"/>
                    </a:lnTo>
                    <a:lnTo>
                      <a:pt x="140" y="21"/>
                    </a:lnTo>
                    <a:lnTo>
                      <a:pt x="139" y="19"/>
                    </a:lnTo>
                    <a:lnTo>
                      <a:pt x="139" y="19"/>
                    </a:lnTo>
                    <a:lnTo>
                      <a:pt x="143" y="18"/>
                    </a:lnTo>
                    <a:lnTo>
                      <a:pt x="147" y="18"/>
                    </a:lnTo>
                    <a:lnTo>
                      <a:pt x="151" y="19"/>
                    </a:lnTo>
                    <a:lnTo>
                      <a:pt x="156" y="21"/>
                    </a:lnTo>
                    <a:lnTo>
                      <a:pt x="158" y="19"/>
                    </a:lnTo>
                    <a:lnTo>
                      <a:pt x="153" y="16"/>
                    </a:lnTo>
                    <a:lnTo>
                      <a:pt x="153" y="15"/>
                    </a:lnTo>
                    <a:lnTo>
                      <a:pt x="153" y="13"/>
                    </a:lnTo>
                    <a:lnTo>
                      <a:pt x="154" y="13"/>
                    </a:lnTo>
                    <a:lnTo>
                      <a:pt x="159" y="13"/>
                    </a:lnTo>
                    <a:lnTo>
                      <a:pt x="169" y="16"/>
                    </a:lnTo>
                    <a:lnTo>
                      <a:pt x="183" y="16"/>
                    </a:lnTo>
                    <a:lnTo>
                      <a:pt x="188" y="16"/>
                    </a:lnTo>
                    <a:lnTo>
                      <a:pt x="186" y="16"/>
                    </a:lnTo>
                    <a:lnTo>
                      <a:pt x="181" y="15"/>
                    </a:lnTo>
                    <a:lnTo>
                      <a:pt x="175" y="13"/>
                    </a:lnTo>
                    <a:lnTo>
                      <a:pt x="172" y="12"/>
                    </a:lnTo>
                    <a:lnTo>
                      <a:pt x="170" y="10"/>
                    </a:lnTo>
                    <a:lnTo>
                      <a:pt x="167" y="8"/>
                    </a:lnTo>
                    <a:lnTo>
                      <a:pt x="167" y="8"/>
                    </a:lnTo>
                    <a:lnTo>
                      <a:pt x="170" y="7"/>
                    </a:lnTo>
                    <a:lnTo>
                      <a:pt x="181" y="8"/>
                    </a:lnTo>
                    <a:lnTo>
                      <a:pt x="191" y="10"/>
                    </a:lnTo>
                    <a:lnTo>
                      <a:pt x="199" y="8"/>
                    </a:lnTo>
                    <a:lnTo>
                      <a:pt x="203" y="8"/>
                    </a:lnTo>
                    <a:lnTo>
                      <a:pt x="205" y="10"/>
                    </a:lnTo>
                    <a:lnTo>
                      <a:pt x="210" y="12"/>
                    </a:lnTo>
                    <a:lnTo>
                      <a:pt x="221" y="18"/>
                    </a:lnTo>
                    <a:lnTo>
                      <a:pt x="222" y="18"/>
                    </a:lnTo>
                    <a:lnTo>
                      <a:pt x="224" y="19"/>
                    </a:lnTo>
                    <a:lnTo>
                      <a:pt x="225" y="21"/>
                    </a:lnTo>
                    <a:lnTo>
                      <a:pt x="227" y="23"/>
                    </a:lnTo>
                    <a:lnTo>
                      <a:pt x="230" y="21"/>
                    </a:lnTo>
                    <a:lnTo>
                      <a:pt x="233" y="19"/>
                    </a:lnTo>
                    <a:lnTo>
                      <a:pt x="232" y="18"/>
                    </a:lnTo>
                    <a:lnTo>
                      <a:pt x="225" y="15"/>
                    </a:lnTo>
                    <a:lnTo>
                      <a:pt x="224" y="15"/>
                    </a:lnTo>
                    <a:lnTo>
                      <a:pt x="221" y="12"/>
                    </a:lnTo>
                    <a:lnTo>
                      <a:pt x="214" y="8"/>
                    </a:lnTo>
                    <a:lnTo>
                      <a:pt x="213" y="7"/>
                    </a:lnTo>
                    <a:lnTo>
                      <a:pt x="211" y="5"/>
                    </a:lnTo>
                    <a:lnTo>
                      <a:pt x="230" y="4"/>
                    </a:lnTo>
                    <a:lnTo>
                      <a:pt x="251" y="5"/>
                    </a:lnTo>
                    <a:lnTo>
                      <a:pt x="254" y="5"/>
                    </a:lnTo>
                    <a:lnTo>
                      <a:pt x="255" y="7"/>
                    </a:lnTo>
                    <a:lnTo>
                      <a:pt x="257" y="8"/>
                    </a:lnTo>
                    <a:lnTo>
                      <a:pt x="260" y="10"/>
                    </a:lnTo>
                    <a:lnTo>
                      <a:pt x="266" y="13"/>
                    </a:lnTo>
                    <a:lnTo>
                      <a:pt x="276" y="15"/>
                    </a:lnTo>
                    <a:lnTo>
                      <a:pt x="274" y="15"/>
                    </a:lnTo>
                    <a:lnTo>
                      <a:pt x="266" y="12"/>
                    </a:lnTo>
                    <a:lnTo>
                      <a:pt x="265" y="8"/>
                    </a:lnTo>
                    <a:lnTo>
                      <a:pt x="265" y="7"/>
                    </a:lnTo>
                    <a:lnTo>
                      <a:pt x="265" y="7"/>
                    </a:lnTo>
                    <a:lnTo>
                      <a:pt x="266" y="5"/>
                    </a:lnTo>
                    <a:lnTo>
                      <a:pt x="273" y="2"/>
                    </a:lnTo>
                    <a:lnTo>
                      <a:pt x="284" y="2"/>
                    </a:lnTo>
                    <a:lnTo>
                      <a:pt x="285" y="2"/>
                    </a:lnTo>
                    <a:lnTo>
                      <a:pt x="293" y="7"/>
                    </a:lnTo>
                    <a:lnTo>
                      <a:pt x="298" y="8"/>
                    </a:lnTo>
                    <a:lnTo>
                      <a:pt x="300" y="8"/>
                    </a:lnTo>
                    <a:lnTo>
                      <a:pt x="301" y="8"/>
                    </a:lnTo>
                    <a:lnTo>
                      <a:pt x="296" y="7"/>
                    </a:lnTo>
                    <a:lnTo>
                      <a:pt x="293" y="5"/>
                    </a:lnTo>
                    <a:lnTo>
                      <a:pt x="293" y="5"/>
                    </a:lnTo>
                    <a:lnTo>
                      <a:pt x="298" y="2"/>
                    </a:lnTo>
                    <a:lnTo>
                      <a:pt x="301" y="2"/>
                    </a:lnTo>
                    <a:lnTo>
                      <a:pt x="3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3" name="Freeform 316">
                <a:extLst>
                  <a:ext uri="{FF2B5EF4-FFF2-40B4-BE49-F238E27FC236}">
                    <a16:creationId xmlns:a16="http://schemas.microsoft.com/office/drawing/2014/main" id="{595F5FB6-9984-4B6C-9602-8E77E62DE68F}"/>
                  </a:ext>
                </a:extLst>
              </p:cNvPr>
              <p:cNvSpPr>
                <a:spLocks noEditPoints="1"/>
              </p:cNvSpPr>
              <p:nvPr/>
            </p:nvSpPr>
            <p:spPr bwMode="auto">
              <a:xfrm>
                <a:off x="3250499" y="3893532"/>
                <a:ext cx="40934" cy="74070"/>
              </a:xfrm>
              <a:custGeom>
                <a:avLst/>
                <a:gdLst>
                  <a:gd name="T0" fmla="*/ 21 w 21"/>
                  <a:gd name="T1" fmla="*/ 15 h 38"/>
                  <a:gd name="T2" fmla="*/ 19 w 21"/>
                  <a:gd name="T3" fmla="*/ 16 h 38"/>
                  <a:gd name="T4" fmla="*/ 19 w 21"/>
                  <a:gd name="T5" fmla="*/ 18 h 38"/>
                  <a:gd name="T6" fmla="*/ 19 w 21"/>
                  <a:gd name="T7" fmla="*/ 15 h 38"/>
                  <a:gd name="T8" fmla="*/ 21 w 21"/>
                  <a:gd name="T9" fmla="*/ 15 h 38"/>
                  <a:gd name="T10" fmla="*/ 19 w 21"/>
                  <a:gd name="T11" fmla="*/ 5 h 38"/>
                  <a:gd name="T12" fmla="*/ 18 w 21"/>
                  <a:gd name="T13" fmla="*/ 8 h 38"/>
                  <a:gd name="T14" fmla="*/ 18 w 21"/>
                  <a:gd name="T15" fmla="*/ 8 h 38"/>
                  <a:gd name="T16" fmla="*/ 19 w 21"/>
                  <a:gd name="T17" fmla="*/ 5 h 38"/>
                  <a:gd name="T18" fmla="*/ 13 w 21"/>
                  <a:gd name="T19" fmla="*/ 0 h 38"/>
                  <a:gd name="T20" fmla="*/ 13 w 21"/>
                  <a:gd name="T21" fmla="*/ 2 h 38"/>
                  <a:gd name="T22" fmla="*/ 16 w 21"/>
                  <a:gd name="T23" fmla="*/ 2 h 38"/>
                  <a:gd name="T24" fmla="*/ 16 w 21"/>
                  <a:gd name="T25" fmla="*/ 5 h 38"/>
                  <a:gd name="T26" fmla="*/ 14 w 21"/>
                  <a:gd name="T27" fmla="*/ 11 h 38"/>
                  <a:gd name="T28" fmla="*/ 14 w 21"/>
                  <a:gd name="T29" fmla="*/ 15 h 38"/>
                  <a:gd name="T30" fmla="*/ 13 w 21"/>
                  <a:gd name="T31" fmla="*/ 18 h 38"/>
                  <a:gd name="T32" fmla="*/ 14 w 21"/>
                  <a:gd name="T33" fmla="*/ 22 h 38"/>
                  <a:gd name="T34" fmla="*/ 11 w 21"/>
                  <a:gd name="T35" fmla="*/ 30 h 38"/>
                  <a:gd name="T36" fmla="*/ 10 w 21"/>
                  <a:gd name="T37" fmla="*/ 32 h 38"/>
                  <a:gd name="T38" fmla="*/ 5 w 21"/>
                  <a:gd name="T39" fmla="*/ 37 h 38"/>
                  <a:gd name="T40" fmla="*/ 5 w 21"/>
                  <a:gd name="T41" fmla="*/ 38 h 38"/>
                  <a:gd name="T42" fmla="*/ 2 w 21"/>
                  <a:gd name="T43" fmla="*/ 38 h 38"/>
                  <a:gd name="T44" fmla="*/ 0 w 21"/>
                  <a:gd name="T45" fmla="*/ 38 h 38"/>
                  <a:gd name="T46" fmla="*/ 0 w 21"/>
                  <a:gd name="T47" fmla="*/ 29 h 38"/>
                  <a:gd name="T48" fmla="*/ 0 w 21"/>
                  <a:gd name="T49" fmla="*/ 21 h 38"/>
                  <a:gd name="T50" fmla="*/ 0 w 21"/>
                  <a:gd name="T51" fmla="*/ 13 h 38"/>
                  <a:gd name="T52" fmla="*/ 0 w 21"/>
                  <a:gd name="T53" fmla="*/ 8 h 38"/>
                  <a:gd name="T54" fmla="*/ 2 w 21"/>
                  <a:gd name="T55" fmla="*/ 7 h 38"/>
                  <a:gd name="T56" fmla="*/ 5 w 21"/>
                  <a:gd name="T57" fmla="*/ 8 h 38"/>
                  <a:gd name="T58" fmla="*/ 7 w 21"/>
                  <a:gd name="T59" fmla="*/ 8 h 38"/>
                  <a:gd name="T60" fmla="*/ 10 w 21"/>
                  <a:gd name="T61" fmla="*/ 4 h 38"/>
                  <a:gd name="T62" fmla="*/ 11 w 21"/>
                  <a:gd name="T6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38">
                    <a:moveTo>
                      <a:pt x="21" y="15"/>
                    </a:moveTo>
                    <a:lnTo>
                      <a:pt x="21" y="15"/>
                    </a:lnTo>
                    <a:lnTo>
                      <a:pt x="21" y="15"/>
                    </a:lnTo>
                    <a:lnTo>
                      <a:pt x="19" y="16"/>
                    </a:lnTo>
                    <a:lnTo>
                      <a:pt x="19" y="18"/>
                    </a:lnTo>
                    <a:lnTo>
                      <a:pt x="19" y="18"/>
                    </a:lnTo>
                    <a:lnTo>
                      <a:pt x="19" y="16"/>
                    </a:lnTo>
                    <a:lnTo>
                      <a:pt x="19" y="15"/>
                    </a:lnTo>
                    <a:lnTo>
                      <a:pt x="21" y="15"/>
                    </a:lnTo>
                    <a:lnTo>
                      <a:pt x="21" y="15"/>
                    </a:lnTo>
                    <a:close/>
                    <a:moveTo>
                      <a:pt x="19" y="5"/>
                    </a:moveTo>
                    <a:lnTo>
                      <a:pt x="19" y="5"/>
                    </a:lnTo>
                    <a:lnTo>
                      <a:pt x="19" y="5"/>
                    </a:lnTo>
                    <a:lnTo>
                      <a:pt x="18" y="8"/>
                    </a:lnTo>
                    <a:lnTo>
                      <a:pt x="18" y="8"/>
                    </a:lnTo>
                    <a:lnTo>
                      <a:pt x="18" y="8"/>
                    </a:lnTo>
                    <a:lnTo>
                      <a:pt x="18" y="7"/>
                    </a:lnTo>
                    <a:lnTo>
                      <a:pt x="19" y="5"/>
                    </a:lnTo>
                    <a:close/>
                    <a:moveTo>
                      <a:pt x="13" y="0"/>
                    </a:moveTo>
                    <a:lnTo>
                      <a:pt x="13" y="0"/>
                    </a:lnTo>
                    <a:lnTo>
                      <a:pt x="13" y="2"/>
                    </a:lnTo>
                    <a:lnTo>
                      <a:pt x="13" y="2"/>
                    </a:lnTo>
                    <a:lnTo>
                      <a:pt x="14" y="2"/>
                    </a:lnTo>
                    <a:lnTo>
                      <a:pt x="16" y="2"/>
                    </a:lnTo>
                    <a:lnTo>
                      <a:pt x="16" y="4"/>
                    </a:lnTo>
                    <a:lnTo>
                      <a:pt x="16" y="5"/>
                    </a:lnTo>
                    <a:lnTo>
                      <a:pt x="14" y="10"/>
                    </a:lnTo>
                    <a:lnTo>
                      <a:pt x="14" y="11"/>
                    </a:lnTo>
                    <a:lnTo>
                      <a:pt x="14" y="13"/>
                    </a:lnTo>
                    <a:lnTo>
                      <a:pt x="14" y="15"/>
                    </a:lnTo>
                    <a:lnTo>
                      <a:pt x="14" y="16"/>
                    </a:lnTo>
                    <a:lnTo>
                      <a:pt x="13" y="18"/>
                    </a:lnTo>
                    <a:lnTo>
                      <a:pt x="13" y="19"/>
                    </a:lnTo>
                    <a:lnTo>
                      <a:pt x="14" y="22"/>
                    </a:lnTo>
                    <a:lnTo>
                      <a:pt x="13" y="27"/>
                    </a:lnTo>
                    <a:lnTo>
                      <a:pt x="11" y="30"/>
                    </a:lnTo>
                    <a:lnTo>
                      <a:pt x="11" y="30"/>
                    </a:lnTo>
                    <a:lnTo>
                      <a:pt x="10" y="32"/>
                    </a:lnTo>
                    <a:lnTo>
                      <a:pt x="8" y="33"/>
                    </a:lnTo>
                    <a:lnTo>
                      <a:pt x="5" y="37"/>
                    </a:lnTo>
                    <a:lnTo>
                      <a:pt x="5" y="38"/>
                    </a:lnTo>
                    <a:lnTo>
                      <a:pt x="5" y="38"/>
                    </a:lnTo>
                    <a:lnTo>
                      <a:pt x="3" y="38"/>
                    </a:lnTo>
                    <a:lnTo>
                      <a:pt x="2" y="38"/>
                    </a:lnTo>
                    <a:lnTo>
                      <a:pt x="0" y="38"/>
                    </a:lnTo>
                    <a:lnTo>
                      <a:pt x="0" y="38"/>
                    </a:lnTo>
                    <a:lnTo>
                      <a:pt x="0" y="35"/>
                    </a:lnTo>
                    <a:lnTo>
                      <a:pt x="0" y="29"/>
                    </a:lnTo>
                    <a:lnTo>
                      <a:pt x="0" y="26"/>
                    </a:lnTo>
                    <a:lnTo>
                      <a:pt x="0" y="21"/>
                    </a:lnTo>
                    <a:lnTo>
                      <a:pt x="0" y="18"/>
                    </a:lnTo>
                    <a:lnTo>
                      <a:pt x="0" y="13"/>
                    </a:lnTo>
                    <a:lnTo>
                      <a:pt x="0" y="10"/>
                    </a:lnTo>
                    <a:lnTo>
                      <a:pt x="0" y="8"/>
                    </a:lnTo>
                    <a:lnTo>
                      <a:pt x="2" y="8"/>
                    </a:lnTo>
                    <a:lnTo>
                      <a:pt x="2" y="7"/>
                    </a:lnTo>
                    <a:lnTo>
                      <a:pt x="3" y="8"/>
                    </a:lnTo>
                    <a:lnTo>
                      <a:pt x="5" y="8"/>
                    </a:lnTo>
                    <a:lnTo>
                      <a:pt x="5" y="8"/>
                    </a:lnTo>
                    <a:lnTo>
                      <a:pt x="7" y="8"/>
                    </a:lnTo>
                    <a:lnTo>
                      <a:pt x="7" y="7"/>
                    </a:lnTo>
                    <a:lnTo>
                      <a:pt x="10" y="4"/>
                    </a:lnTo>
                    <a:lnTo>
                      <a:pt x="10" y="0"/>
                    </a:lnTo>
                    <a:lnTo>
                      <a:pt x="11" y="0"/>
                    </a:lnTo>
                    <a:lnTo>
                      <a:pt x="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4" name="Freeform 317">
                <a:extLst>
                  <a:ext uri="{FF2B5EF4-FFF2-40B4-BE49-F238E27FC236}">
                    <a16:creationId xmlns:a16="http://schemas.microsoft.com/office/drawing/2014/main" id="{3A22C0AF-8E0B-4119-90D4-24674C2A7FA6}"/>
                  </a:ext>
                </a:extLst>
              </p:cNvPr>
              <p:cNvSpPr>
                <a:spLocks/>
              </p:cNvSpPr>
              <p:nvPr/>
            </p:nvSpPr>
            <p:spPr bwMode="auto">
              <a:xfrm>
                <a:off x="6416034" y="2649928"/>
                <a:ext cx="270942" cy="187125"/>
              </a:xfrm>
              <a:custGeom>
                <a:avLst/>
                <a:gdLst>
                  <a:gd name="T0" fmla="*/ 76 w 139"/>
                  <a:gd name="T1" fmla="*/ 2 h 96"/>
                  <a:gd name="T2" fmla="*/ 84 w 139"/>
                  <a:gd name="T3" fmla="*/ 3 h 96"/>
                  <a:gd name="T4" fmla="*/ 90 w 139"/>
                  <a:gd name="T5" fmla="*/ 5 h 96"/>
                  <a:gd name="T6" fmla="*/ 95 w 139"/>
                  <a:gd name="T7" fmla="*/ 8 h 96"/>
                  <a:gd name="T8" fmla="*/ 103 w 139"/>
                  <a:gd name="T9" fmla="*/ 7 h 96"/>
                  <a:gd name="T10" fmla="*/ 109 w 139"/>
                  <a:gd name="T11" fmla="*/ 11 h 96"/>
                  <a:gd name="T12" fmla="*/ 112 w 139"/>
                  <a:gd name="T13" fmla="*/ 16 h 96"/>
                  <a:gd name="T14" fmla="*/ 114 w 139"/>
                  <a:gd name="T15" fmla="*/ 21 h 96"/>
                  <a:gd name="T16" fmla="*/ 111 w 139"/>
                  <a:gd name="T17" fmla="*/ 27 h 96"/>
                  <a:gd name="T18" fmla="*/ 115 w 139"/>
                  <a:gd name="T19" fmla="*/ 33 h 96"/>
                  <a:gd name="T20" fmla="*/ 123 w 139"/>
                  <a:gd name="T21" fmla="*/ 41 h 96"/>
                  <a:gd name="T22" fmla="*/ 125 w 139"/>
                  <a:gd name="T23" fmla="*/ 48 h 96"/>
                  <a:gd name="T24" fmla="*/ 134 w 139"/>
                  <a:gd name="T25" fmla="*/ 51 h 96"/>
                  <a:gd name="T26" fmla="*/ 139 w 139"/>
                  <a:gd name="T27" fmla="*/ 57 h 96"/>
                  <a:gd name="T28" fmla="*/ 130 w 139"/>
                  <a:gd name="T29" fmla="*/ 62 h 96"/>
                  <a:gd name="T30" fmla="*/ 122 w 139"/>
                  <a:gd name="T31" fmla="*/ 59 h 96"/>
                  <a:gd name="T32" fmla="*/ 119 w 139"/>
                  <a:gd name="T33" fmla="*/ 63 h 96"/>
                  <a:gd name="T34" fmla="*/ 122 w 139"/>
                  <a:gd name="T35" fmla="*/ 70 h 96"/>
                  <a:gd name="T36" fmla="*/ 123 w 139"/>
                  <a:gd name="T37" fmla="*/ 78 h 96"/>
                  <a:gd name="T38" fmla="*/ 119 w 139"/>
                  <a:gd name="T39" fmla="*/ 81 h 96"/>
                  <a:gd name="T40" fmla="*/ 111 w 139"/>
                  <a:gd name="T41" fmla="*/ 84 h 96"/>
                  <a:gd name="T42" fmla="*/ 108 w 139"/>
                  <a:gd name="T43" fmla="*/ 93 h 96"/>
                  <a:gd name="T44" fmla="*/ 104 w 139"/>
                  <a:gd name="T45" fmla="*/ 95 h 96"/>
                  <a:gd name="T46" fmla="*/ 95 w 139"/>
                  <a:gd name="T47" fmla="*/ 93 h 96"/>
                  <a:gd name="T48" fmla="*/ 87 w 139"/>
                  <a:gd name="T49" fmla="*/ 90 h 96"/>
                  <a:gd name="T50" fmla="*/ 84 w 139"/>
                  <a:gd name="T51" fmla="*/ 92 h 96"/>
                  <a:gd name="T52" fmla="*/ 79 w 139"/>
                  <a:gd name="T53" fmla="*/ 92 h 96"/>
                  <a:gd name="T54" fmla="*/ 71 w 139"/>
                  <a:gd name="T55" fmla="*/ 92 h 96"/>
                  <a:gd name="T56" fmla="*/ 67 w 139"/>
                  <a:gd name="T57" fmla="*/ 93 h 96"/>
                  <a:gd name="T58" fmla="*/ 60 w 139"/>
                  <a:gd name="T59" fmla="*/ 90 h 96"/>
                  <a:gd name="T60" fmla="*/ 49 w 139"/>
                  <a:gd name="T61" fmla="*/ 87 h 96"/>
                  <a:gd name="T62" fmla="*/ 35 w 139"/>
                  <a:gd name="T63" fmla="*/ 84 h 96"/>
                  <a:gd name="T64" fmla="*/ 21 w 139"/>
                  <a:gd name="T65" fmla="*/ 85 h 96"/>
                  <a:gd name="T66" fmla="*/ 13 w 139"/>
                  <a:gd name="T67" fmla="*/ 90 h 96"/>
                  <a:gd name="T68" fmla="*/ 7 w 139"/>
                  <a:gd name="T69" fmla="*/ 90 h 96"/>
                  <a:gd name="T70" fmla="*/ 7 w 139"/>
                  <a:gd name="T71" fmla="*/ 87 h 96"/>
                  <a:gd name="T72" fmla="*/ 5 w 139"/>
                  <a:gd name="T73" fmla="*/ 79 h 96"/>
                  <a:gd name="T74" fmla="*/ 2 w 139"/>
                  <a:gd name="T75" fmla="*/ 76 h 96"/>
                  <a:gd name="T76" fmla="*/ 11 w 139"/>
                  <a:gd name="T77" fmla="*/ 68 h 96"/>
                  <a:gd name="T78" fmla="*/ 7 w 139"/>
                  <a:gd name="T79" fmla="*/ 51 h 96"/>
                  <a:gd name="T80" fmla="*/ 13 w 139"/>
                  <a:gd name="T81" fmla="*/ 44 h 96"/>
                  <a:gd name="T82" fmla="*/ 22 w 139"/>
                  <a:gd name="T83" fmla="*/ 44 h 96"/>
                  <a:gd name="T84" fmla="*/ 29 w 139"/>
                  <a:gd name="T85" fmla="*/ 40 h 96"/>
                  <a:gd name="T86" fmla="*/ 35 w 139"/>
                  <a:gd name="T87" fmla="*/ 40 h 96"/>
                  <a:gd name="T88" fmla="*/ 38 w 139"/>
                  <a:gd name="T89" fmla="*/ 40 h 96"/>
                  <a:gd name="T90" fmla="*/ 35 w 139"/>
                  <a:gd name="T91" fmla="*/ 37 h 96"/>
                  <a:gd name="T92" fmla="*/ 38 w 139"/>
                  <a:gd name="T93" fmla="*/ 30 h 96"/>
                  <a:gd name="T94" fmla="*/ 45 w 139"/>
                  <a:gd name="T95" fmla="*/ 24 h 96"/>
                  <a:gd name="T96" fmla="*/ 51 w 139"/>
                  <a:gd name="T97" fmla="*/ 19 h 96"/>
                  <a:gd name="T98" fmla="*/ 49 w 139"/>
                  <a:gd name="T99" fmla="*/ 18 h 96"/>
                  <a:gd name="T100" fmla="*/ 51 w 139"/>
                  <a:gd name="T101" fmla="*/ 10 h 96"/>
                  <a:gd name="T102" fmla="*/ 60 w 139"/>
                  <a:gd name="T103" fmla="*/ 7 h 96"/>
                  <a:gd name="T104" fmla="*/ 67 w 139"/>
                  <a:gd name="T105" fmla="*/ 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9" h="96">
                    <a:moveTo>
                      <a:pt x="73" y="0"/>
                    </a:moveTo>
                    <a:lnTo>
                      <a:pt x="73" y="0"/>
                    </a:lnTo>
                    <a:lnTo>
                      <a:pt x="74" y="2"/>
                    </a:lnTo>
                    <a:lnTo>
                      <a:pt x="74" y="2"/>
                    </a:lnTo>
                    <a:lnTo>
                      <a:pt x="76" y="2"/>
                    </a:lnTo>
                    <a:lnTo>
                      <a:pt x="76" y="2"/>
                    </a:lnTo>
                    <a:lnTo>
                      <a:pt x="79" y="2"/>
                    </a:lnTo>
                    <a:lnTo>
                      <a:pt x="79" y="2"/>
                    </a:lnTo>
                    <a:lnTo>
                      <a:pt x="81" y="3"/>
                    </a:lnTo>
                    <a:lnTo>
                      <a:pt x="81" y="3"/>
                    </a:lnTo>
                    <a:lnTo>
                      <a:pt x="82" y="5"/>
                    </a:lnTo>
                    <a:lnTo>
                      <a:pt x="84" y="3"/>
                    </a:lnTo>
                    <a:lnTo>
                      <a:pt x="86" y="3"/>
                    </a:lnTo>
                    <a:lnTo>
                      <a:pt x="86" y="3"/>
                    </a:lnTo>
                    <a:lnTo>
                      <a:pt x="89" y="3"/>
                    </a:lnTo>
                    <a:lnTo>
                      <a:pt x="90" y="5"/>
                    </a:lnTo>
                    <a:lnTo>
                      <a:pt x="90" y="5"/>
                    </a:lnTo>
                    <a:lnTo>
                      <a:pt x="90" y="5"/>
                    </a:lnTo>
                    <a:lnTo>
                      <a:pt x="90" y="7"/>
                    </a:lnTo>
                    <a:lnTo>
                      <a:pt x="90" y="8"/>
                    </a:lnTo>
                    <a:lnTo>
                      <a:pt x="90" y="8"/>
                    </a:lnTo>
                    <a:lnTo>
                      <a:pt x="92" y="10"/>
                    </a:lnTo>
                    <a:lnTo>
                      <a:pt x="93" y="8"/>
                    </a:lnTo>
                    <a:lnTo>
                      <a:pt x="95" y="8"/>
                    </a:lnTo>
                    <a:lnTo>
                      <a:pt x="95" y="8"/>
                    </a:lnTo>
                    <a:lnTo>
                      <a:pt x="97" y="8"/>
                    </a:lnTo>
                    <a:lnTo>
                      <a:pt x="98" y="7"/>
                    </a:lnTo>
                    <a:lnTo>
                      <a:pt x="98" y="7"/>
                    </a:lnTo>
                    <a:lnTo>
                      <a:pt x="100" y="7"/>
                    </a:lnTo>
                    <a:lnTo>
                      <a:pt x="103" y="7"/>
                    </a:lnTo>
                    <a:lnTo>
                      <a:pt x="106" y="8"/>
                    </a:lnTo>
                    <a:lnTo>
                      <a:pt x="106" y="8"/>
                    </a:lnTo>
                    <a:lnTo>
                      <a:pt x="108" y="10"/>
                    </a:lnTo>
                    <a:lnTo>
                      <a:pt x="109" y="10"/>
                    </a:lnTo>
                    <a:lnTo>
                      <a:pt x="109" y="10"/>
                    </a:lnTo>
                    <a:lnTo>
                      <a:pt x="109" y="11"/>
                    </a:lnTo>
                    <a:lnTo>
                      <a:pt x="111" y="11"/>
                    </a:lnTo>
                    <a:lnTo>
                      <a:pt x="112" y="11"/>
                    </a:lnTo>
                    <a:lnTo>
                      <a:pt x="112" y="11"/>
                    </a:lnTo>
                    <a:lnTo>
                      <a:pt x="112" y="11"/>
                    </a:lnTo>
                    <a:lnTo>
                      <a:pt x="112" y="13"/>
                    </a:lnTo>
                    <a:lnTo>
                      <a:pt x="112" y="16"/>
                    </a:lnTo>
                    <a:lnTo>
                      <a:pt x="112" y="16"/>
                    </a:lnTo>
                    <a:lnTo>
                      <a:pt x="111" y="18"/>
                    </a:lnTo>
                    <a:lnTo>
                      <a:pt x="111" y="18"/>
                    </a:lnTo>
                    <a:lnTo>
                      <a:pt x="111" y="18"/>
                    </a:lnTo>
                    <a:lnTo>
                      <a:pt x="112" y="19"/>
                    </a:lnTo>
                    <a:lnTo>
                      <a:pt x="114" y="21"/>
                    </a:lnTo>
                    <a:lnTo>
                      <a:pt x="114" y="22"/>
                    </a:lnTo>
                    <a:lnTo>
                      <a:pt x="114" y="22"/>
                    </a:lnTo>
                    <a:lnTo>
                      <a:pt x="112" y="24"/>
                    </a:lnTo>
                    <a:lnTo>
                      <a:pt x="111" y="26"/>
                    </a:lnTo>
                    <a:lnTo>
                      <a:pt x="111" y="27"/>
                    </a:lnTo>
                    <a:lnTo>
                      <a:pt x="111" y="27"/>
                    </a:lnTo>
                    <a:lnTo>
                      <a:pt x="111" y="27"/>
                    </a:lnTo>
                    <a:lnTo>
                      <a:pt x="114" y="30"/>
                    </a:lnTo>
                    <a:lnTo>
                      <a:pt x="115" y="30"/>
                    </a:lnTo>
                    <a:lnTo>
                      <a:pt x="115" y="30"/>
                    </a:lnTo>
                    <a:lnTo>
                      <a:pt x="115" y="32"/>
                    </a:lnTo>
                    <a:lnTo>
                      <a:pt x="115" y="33"/>
                    </a:lnTo>
                    <a:lnTo>
                      <a:pt x="115" y="33"/>
                    </a:lnTo>
                    <a:lnTo>
                      <a:pt x="117" y="35"/>
                    </a:lnTo>
                    <a:lnTo>
                      <a:pt x="117" y="35"/>
                    </a:lnTo>
                    <a:lnTo>
                      <a:pt x="119" y="38"/>
                    </a:lnTo>
                    <a:lnTo>
                      <a:pt x="120" y="40"/>
                    </a:lnTo>
                    <a:lnTo>
                      <a:pt x="123" y="41"/>
                    </a:lnTo>
                    <a:lnTo>
                      <a:pt x="125" y="43"/>
                    </a:lnTo>
                    <a:lnTo>
                      <a:pt x="127" y="43"/>
                    </a:lnTo>
                    <a:lnTo>
                      <a:pt x="127" y="43"/>
                    </a:lnTo>
                    <a:lnTo>
                      <a:pt x="127" y="44"/>
                    </a:lnTo>
                    <a:lnTo>
                      <a:pt x="125" y="46"/>
                    </a:lnTo>
                    <a:lnTo>
                      <a:pt x="125" y="48"/>
                    </a:lnTo>
                    <a:lnTo>
                      <a:pt x="127" y="48"/>
                    </a:lnTo>
                    <a:lnTo>
                      <a:pt x="128" y="48"/>
                    </a:lnTo>
                    <a:lnTo>
                      <a:pt x="131" y="48"/>
                    </a:lnTo>
                    <a:lnTo>
                      <a:pt x="134" y="49"/>
                    </a:lnTo>
                    <a:lnTo>
                      <a:pt x="134" y="51"/>
                    </a:lnTo>
                    <a:lnTo>
                      <a:pt x="134" y="51"/>
                    </a:lnTo>
                    <a:lnTo>
                      <a:pt x="134" y="52"/>
                    </a:lnTo>
                    <a:lnTo>
                      <a:pt x="134" y="52"/>
                    </a:lnTo>
                    <a:lnTo>
                      <a:pt x="138" y="54"/>
                    </a:lnTo>
                    <a:lnTo>
                      <a:pt x="139" y="55"/>
                    </a:lnTo>
                    <a:lnTo>
                      <a:pt x="139" y="55"/>
                    </a:lnTo>
                    <a:lnTo>
                      <a:pt x="139" y="57"/>
                    </a:lnTo>
                    <a:lnTo>
                      <a:pt x="138" y="57"/>
                    </a:lnTo>
                    <a:lnTo>
                      <a:pt x="136" y="57"/>
                    </a:lnTo>
                    <a:lnTo>
                      <a:pt x="134" y="59"/>
                    </a:lnTo>
                    <a:lnTo>
                      <a:pt x="134" y="59"/>
                    </a:lnTo>
                    <a:lnTo>
                      <a:pt x="131" y="60"/>
                    </a:lnTo>
                    <a:lnTo>
                      <a:pt x="130" y="62"/>
                    </a:lnTo>
                    <a:lnTo>
                      <a:pt x="130" y="62"/>
                    </a:lnTo>
                    <a:lnTo>
                      <a:pt x="127" y="62"/>
                    </a:lnTo>
                    <a:lnTo>
                      <a:pt x="125" y="60"/>
                    </a:lnTo>
                    <a:lnTo>
                      <a:pt x="125" y="60"/>
                    </a:lnTo>
                    <a:lnTo>
                      <a:pt x="123" y="59"/>
                    </a:lnTo>
                    <a:lnTo>
                      <a:pt x="122" y="59"/>
                    </a:lnTo>
                    <a:lnTo>
                      <a:pt x="120" y="59"/>
                    </a:lnTo>
                    <a:lnTo>
                      <a:pt x="120" y="60"/>
                    </a:lnTo>
                    <a:lnTo>
                      <a:pt x="119" y="60"/>
                    </a:lnTo>
                    <a:lnTo>
                      <a:pt x="119" y="62"/>
                    </a:lnTo>
                    <a:lnTo>
                      <a:pt x="117" y="63"/>
                    </a:lnTo>
                    <a:lnTo>
                      <a:pt x="119" y="63"/>
                    </a:lnTo>
                    <a:lnTo>
                      <a:pt x="119" y="65"/>
                    </a:lnTo>
                    <a:lnTo>
                      <a:pt x="120" y="67"/>
                    </a:lnTo>
                    <a:lnTo>
                      <a:pt x="122" y="67"/>
                    </a:lnTo>
                    <a:lnTo>
                      <a:pt x="122" y="68"/>
                    </a:lnTo>
                    <a:lnTo>
                      <a:pt x="122" y="68"/>
                    </a:lnTo>
                    <a:lnTo>
                      <a:pt x="122" y="70"/>
                    </a:lnTo>
                    <a:lnTo>
                      <a:pt x="122" y="70"/>
                    </a:lnTo>
                    <a:lnTo>
                      <a:pt x="123" y="71"/>
                    </a:lnTo>
                    <a:lnTo>
                      <a:pt x="122" y="73"/>
                    </a:lnTo>
                    <a:lnTo>
                      <a:pt x="122" y="74"/>
                    </a:lnTo>
                    <a:lnTo>
                      <a:pt x="122" y="76"/>
                    </a:lnTo>
                    <a:lnTo>
                      <a:pt x="123" y="78"/>
                    </a:lnTo>
                    <a:lnTo>
                      <a:pt x="123" y="78"/>
                    </a:lnTo>
                    <a:lnTo>
                      <a:pt x="123" y="79"/>
                    </a:lnTo>
                    <a:lnTo>
                      <a:pt x="125" y="81"/>
                    </a:lnTo>
                    <a:lnTo>
                      <a:pt x="125" y="81"/>
                    </a:lnTo>
                    <a:lnTo>
                      <a:pt x="122" y="81"/>
                    </a:lnTo>
                    <a:lnTo>
                      <a:pt x="119" y="81"/>
                    </a:lnTo>
                    <a:lnTo>
                      <a:pt x="117" y="82"/>
                    </a:lnTo>
                    <a:lnTo>
                      <a:pt x="117" y="81"/>
                    </a:lnTo>
                    <a:lnTo>
                      <a:pt x="115" y="81"/>
                    </a:lnTo>
                    <a:lnTo>
                      <a:pt x="114" y="82"/>
                    </a:lnTo>
                    <a:lnTo>
                      <a:pt x="112" y="84"/>
                    </a:lnTo>
                    <a:lnTo>
                      <a:pt x="111" y="84"/>
                    </a:lnTo>
                    <a:lnTo>
                      <a:pt x="109" y="85"/>
                    </a:lnTo>
                    <a:lnTo>
                      <a:pt x="109" y="87"/>
                    </a:lnTo>
                    <a:lnTo>
                      <a:pt x="108" y="89"/>
                    </a:lnTo>
                    <a:lnTo>
                      <a:pt x="108" y="90"/>
                    </a:lnTo>
                    <a:lnTo>
                      <a:pt x="108" y="92"/>
                    </a:lnTo>
                    <a:lnTo>
                      <a:pt x="108" y="93"/>
                    </a:lnTo>
                    <a:lnTo>
                      <a:pt x="108" y="93"/>
                    </a:lnTo>
                    <a:lnTo>
                      <a:pt x="109" y="95"/>
                    </a:lnTo>
                    <a:lnTo>
                      <a:pt x="108" y="96"/>
                    </a:lnTo>
                    <a:lnTo>
                      <a:pt x="108" y="96"/>
                    </a:lnTo>
                    <a:lnTo>
                      <a:pt x="106" y="96"/>
                    </a:lnTo>
                    <a:lnTo>
                      <a:pt x="104" y="95"/>
                    </a:lnTo>
                    <a:lnTo>
                      <a:pt x="104" y="95"/>
                    </a:lnTo>
                    <a:lnTo>
                      <a:pt x="103" y="93"/>
                    </a:lnTo>
                    <a:lnTo>
                      <a:pt x="101" y="93"/>
                    </a:lnTo>
                    <a:lnTo>
                      <a:pt x="100" y="93"/>
                    </a:lnTo>
                    <a:lnTo>
                      <a:pt x="98" y="93"/>
                    </a:lnTo>
                    <a:lnTo>
                      <a:pt x="95" y="93"/>
                    </a:lnTo>
                    <a:lnTo>
                      <a:pt x="93" y="93"/>
                    </a:lnTo>
                    <a:lnTo>
                      <a:pt x="92" y="93"/>
                    </a:lnTo>
                    <a:lnTo>
                      <a:pt x="90" y="95"/>
                    </a:lnTo>
                    <a:lnTo>
                      <a:pt x="89" y="93"/>
                    </a:lnTo>
                    <a:lnTo>
                      <a:pt x="89" y="92"/>
                    </a:lnTo>
                    <a:lnTo>
                      <a:pt x="87" y="90"/>
                    </a:lnTo>
                    <a:lnTo>
                      <a:pt x="87" y="90"/>
                    </a:lnTo>
                    <a:lnTo>
                      <a:pt x="87" y="90"/>
                    </a:lnTo>
                    <a:lnTo>
                      <a:pt x="86" y="90"/>
                    </a:lnTo>
                    <a:lnTo>
                      <a:pt x="86" y="90"/>
                    </a:lnTo>
                    <a:lnTo>
                      <a:pt x="84" y="90"/>
                    </a:lnTo>
                    <a:lnTo>
                      <a:pt x="84" y="92"/>
                    </a:lnTo>
                    <a:lnTo>
                      <a:pt x="82" y="92"/>
                    </a:lnTo>
                    <a:lnTo>
                      <a:pt x="82" y="92"/>
                    </a:lnTo>
                    <a:lnTo>
                      <a:pt x="81" y="93"/>
                    </a:lnTo>
                    <a:lnTo>
                      <a:pt x="81" y="93"/>
                    </a:lnTo>
                    <a:lnTo>
                      <a:pt x="79" y="93"/>
                    </a:lnTo>
                    <a:lnTo>
                      <a:pt x="79" y="92"/>
                    </a:lnTo>
                    <a:lnTo>
                      <a:pt x="78" y="92"/>
                    </a:lnTo>
                    <a:lnTo>
                      <a:pt x="76" y="92"/>
                    </a:lnTo>
                    <a:lnTo>
                      <a:pt x="74" y="90"/>
                    </a:lnTo>
                    <a:lnTo>
                      <a:pt x="73" y="90"/>
                    </a:lnTo>
                    <a:lnTo>
                      <a:pt x="73" y="90"/>
                    </a:lnTo>
                    <a:lnTo>
                      <a:pt x="71" y="92"/>
                    </a:lnTo>
                    <a:lnTo>
                      <a:pt x="71" y="92"/>
                    </a:lnTo>
                    <a:lnTo>
                      <a:pt x="68" y="90"/>
                    </a:lnTo>
                    <a:lnTo>
                      <a:pt x="68" y="90"/>
                    </a:lnTo>
                    <a:lnTo>
                      <a:pt x="68" y="92"/>
                    </a:lnTo>
                    <a:lnTo>
                      <a:pt x="67" y="93"/>
                    </a:lnTo>
                    <a:lnTo>
                      <a:pt x="67" y="93"/>
                    </a:lnTo>
                    <a:lnTo>
                      <a:pt x="67" y="92"/>
                    </a:lnTo>
                    <a:lnTo>
                      <a:pt x="67" y="90"/>
                    </a:lnTo>
                    <a:lnTo>
                      <a:pt x="65" y="90"/>
                    </a:lnTo>
                    <a:lnTo>
                      <a:pt x="62" y="90"/>
                    </a:lnTo>
                    <a:lnTo>
                      <a:pt x="62" y="90"/>
                    </a:lnTo>
                    <a:lnTo>
                      <a:pt x="60" y="90"/>
                    </a:lnTo>
                    <a:lnTo>
                      <a:pt x="60" y="90"/>
                    </a:lnTo>
                    <a:lnTo>
                      <a:pt x="59" y="87"/>
                    </a:lnTo>
                    <a:lnTo>
                      <a:pt x="57" y="87"/>
                    </a:lnTo>
                    <a:lnTo>
                      <a:pt x="56" y="87"/>
                    </a:lnTo>
                    <a:lnTo>
                      <a:pt x="52" y="87"/>
                    </a:lnTo>
                    <a:lnTo>
                      <a:pt x="49" y="87"/>
                    </a:lnTo>
                    <a:lnTo>
                      <a:pt x="48" y="85"/>
                    </a:lnTo>
                    <a:lnTo>
                      <a:pt x="48" y="85"/>
                    </a:lnTo>
                    <a:lnTo>
                      <a:pt x="46" y="85"/>
                    </a:lnTo>
                    <a:lnTo>
                      <a:pt x="40" y="84"/>
                    </a:lnTo>
                    <a:lnTo>
                      <a:pt x="38" y="84"/>
                    </a:lnTo>
                    <a:lnTo>
                      <a:pt x="35" y="84"/>
                    </a:lnTo>
                    <a:lnTo>
                      <a:pt x="30" y="84"/>
                    </a:lnTo>
                    <a:lnTo>
                      <a:pt x="29" y="84"/>
                    </a:lnTo>
                    <a:lnTo>
                      <a:pt x="27" y="84"/>
                    </a:lnTo>
                    <a:lnTo>
                      <a:pt x="26" y="84"/>
                    </a:lnTo>
                    <a:lnTo>
                      <a:pt x="22" y="85"/>
                    </a:lnTo>
                    <a:lnTo>
                      <a:pt x="21" y="85"/>
                    </a:lnTo>
                    <a:lnTo>
                      <a:pt x="19" y="85"/>
                    </a:lnTo>
                    <a:lnTo>
                      <a:pt x="18" y="85"/>
                    </a:lnTo>
                    <a:lnTo>
                      <a:pt x="18" y="85"/>
                    </a:lnTo>
                    <a:lnTo>
                      <a:pt x="16" y="87"/>
                    </a:lnTo>
                    <a:lnTo>
                      <a:pt x="15" y="89"/>
                    </a:lnTo>
                    <a:lnTo>
                      <a:pt x="13" y="90"/>
                    </a:lnTo>
                    <a:lnTo>
                      <a:pt x="11" y="90"/>
                    </a:lnTo>
                    <a:lnTo>
                      <a:pt x="11" y="90"/>
                    </a:lnTo>
                    <a:lnTo>
                      <a:pt x="10" y="90"/>
                    </a:lnTo>
                    <a:lnTo>
                      <a:pt x="8" y="90"/>
                    </a:lnTo>
                    <a:lnTo>
                      <a:pt x="8" y="90"/>
                    </a:lnTo>
                    <a:lnTo>
                      <a:pt x="7" y="90"/>
                    </a:lnTo>
                    <a:lnTo>
                      <a:pt x="7" y="92"/>
                    </a:lnTo>
                    <a:lnTo>
                      <a:pt x="7" y="92"/>
                    </a:lnTo>
                    <a:lnTo>
                      <a:pt x="7" y="90"/>
                    </a:lnTo>
                    <a:lnTo>
                      <a:pt x="7" y="89"/>
                    </a:lnTo>
                    <a:lnTo>
                      <a:pt x="7" y="87"/>
                    </a:lnTo>
                    <a:lnTo>
                      <a:pt x="7" y="87"/>
                    </a:lnTo>
                    <a:lnTo>
                      <a:pt x="7" y="85"/>
                    </a:lnTo>
                    <a:lnTo>
                      <a:pt x="8" y="84"/>
                    </a:lnTo>
                    <a:lnTo>
                      <a:pt x="8" y="82"/>
                    </a:lnTo>
                    <a:lnTo>
                      <a:pt x="7" y="81"/>
                    </a:lnTo>
                    <a:lnTo>
                      <a:pt x="7" y="81"/>
                    </a:lnTo>
                    <a:lnTo>
                      <a:pt x="5" y="79"/>
                    </a:lnTo>
                    <a:lnTo>
                      <a:pt x="5" y="79"/>
                    </a:lnTo>
                    <a:lnTo>
                      <a:pt x="4" y="79"/>
                    </a:lnTo>
                    <a:lnTo>
                      <a:pt x="0" y="78"/>
                    </a:lnTo>
                    <a:lnTo>
                      <a:pt x="0" y="78"/>
                    </a:lnTo>
                    <a:lnTo>
                      <a:pt x="0" y="76"/>
                    </a:lnTo>
                    <a:lnTo>
                      <a:pt x="2" y="76"/>
                    </a:lnTo>
                    <a:lnTo>
                      <a:pt x="2" y="74"/>
                    </a:lnTo>
                    <a:lnTo>
                      <a:pt x="4" y="73"/>
                    </a:lnTo>
                    <a:lnTo>
                      <a:pt x="5" y="71"/>
                    </a:lnTo>
                    <a:lnTo>
                      <a:pt x="10" y="70"/>
                    </a:lnTo>
                    <a:lnTo>
                      <a:pt x="11" y="70"/>
                    </a:lnTo>
                    <a:lnTo>
                      <a:pt x="11" y="68"/>
                    </a:lnTo>
                    <a:lnTo>
                      <a:pt x="11" y="67"/>
                    </a:lnTo>
                    <a:lnTo>
                      <a:pt x="11" y="65"/>
                    </a:lnTo>
                    <a:lnTo>
                      <a:pt x="11" y="63"/>
                    </a:lnTo>
                    <a:lnTo>
                      <a:pt x="11" y="60"/>
                    </a:lnTo>
                    <a:lnTo>
                      <a:pt x="10" y="59"/>
                    </a:lnTo>
                    <a:lnTo>
                      <a:pt x="7" y="51"/>
                    </a:lnTo>
                    <a:lnTo>
                      <a:pt x="5" y="44"/>
                    </a:lnTo>
                    <a:lnTo>
                      <a:pt x="7" y="44"/>
                    </a:lnTo>
                    <a:lnTo>
                      <a:pt x="8" y="44"/>
                    </a:lnTo>
                    <a:lnTo>
                      <a:pt x="11" y="44"/>
                    </a:lnTo>
                    <a:lnTo>
                      <a:pt x="11" y="44"/>
                    </a:lnTo>
                    <a:lnTo>
                      <a:pt x="13" y="44"/>
                    </a:lnTo>
                    <a:lnTo>
                      <a:pt x="15" y="44"/>
                    </a:lnTo>
                    <a:lnTo>
                      <a:pt x="16" y="44"/>
                    </a:lnTo>
                    <a:lnTo>
                      <a:pt x="16" y="44"/>
                    </a:lnTo>
                    <a:lnTo>
                      <a:pt x="18" y="46"/>
                    </a:lnTo>
                    <a:lnTo>
                      <a:pt x="19" y="44"/>
                    </a:lnTo>
                    <a:lnTo>
                      <a:pt x="22" y="44"/>
                    </a:lnTo>
                    <a:lnTo>
                      <a:pt x="24" y="44"/>
                    </a:lnTo>
                    <a:lnTo>
                      <a:pt x="24" y="43"/>
                    </a:lnTo>
                    <a:lnTo>
                      <a:pt x="24" y="41"/>
                    </a:lnTo>
                    <a:lnTo>
                      <a:pt x="26" y="41"/>
                    </a:lnTo>
                    <a:lnTo>
                      <a:pt x="27" y="41"/>
                    </a:lnTo>
                    <a:lnTo>
                      <a:pt x="29" y="40"/>
                    </a:lnTo>
                    <a:lnTo>
                      <a:pt x="30" y="40"/>
                    </a:lnTo>
                    <a:lnTo>
                      <a:pt x="32" y="38"/>
                    </a:lnTo>
                    <a:lnTo>
                      <a:pt x="32" y="38"/>
                    </a:lnTo>
                    <a:lnTo>
                      <a:pt x="33" y="38"/>
                    </a:lnTo>
                    <a:lnTo>
                      <a:pt x="35" y="38"/>
                    </a:lnTo>
                    <a:lnTo>
                      <a:pt x="35" y="40"/>
                    </a:lnTo>
                    <a:lnTo>
                      <a:pt x="35" y="40"/>
                    </a:lnTo>
                    <a:lnTo>
                      <a:pt x="35" y="40"/>
                    </a:lnTo>
                    <a:lnTo>
                      <a:pt x="35" y="41"/>
                    </a:lnTo>
                    <a:lnTo>
                      <a:pt x="37" y="41"/>
                    </a:lnTo>
                    <a:lnTo>
                      <a:pt x="38" y="40"/>
                    </a:lnTo>
                    <a:lnTo>
                      <a:pt x="38" y="40"/>
                    </a:lnTo>
                    <a:lnTo>
                      <a:pt x="38" y="40"/>
                    </a:lnTo>
                    <a:lnTo>
                      <a:pt x="38" y="38"/>
                    </a:lnTo>
                    <a:lnTo>
                      <a:pt x="37" y="38"/>
                    </a:lnTo>
                    <a:lnTo>
                      <a:pt x="37" y="37"/>
                    </a:lnTo>
                    <a:lnTo>
                      <a:pt x="35" y="37"/>
                    </a:lnTo>
                    <a:lnTo>
                      <a:pt x="35" y="37"/>
                    </a:lnTo>
                    <a:lnTo>
                      <a:pt x="35" y="37"/>
                    </a:lnTo>
                    <a:lnTo>
                      <a:pt x="37" y="35"/>
                    </a:lnTo>
                    <a:lnTo>
                      <a:pt x="37" y="33"/>
                    </a:lnTo>
                    <a:lnTo>
                      <a:pt x="38" y="32"/>
                    </a:lnTo>
                    <a:lnTo>
                      <a:pt x="38" y="32"/>
                    </a:lnTo>
                    <a:lnTo>
                      <a:pt x="38" y="30"/>
                    </a:lnTo>
                    <a:lnTo>
                      <a:pt x="38" y="29"/>
                    </a:lnTo>
                    <a:lnTo>
                      <a:pt x="38" y="27"/>
                    </a:lnTo>
                    <a:lnTo>
                      <a:pt x="40" y="26"/>
                    </a:lnTo>
                    <a:lnTo>
                      <a:pt x="41" y="24"/>
                    </a:lnTo>
                    <a:lnTo>
                      <a:pt x="43" y="24"/>
                    </a:lnTo>
                    <a:lnTo>
                      <a:pt x="45" y="24"/>
                    </a:lnTo>
                    <a:lnTo>
                      <a:pt x="45" y="22"/>
                    </a:lnTo>
                    <a:lnTo>
                      <a:pt x="45" y="22"/>
                    </a:lnTo>
                    <a:lnTo>
                      <a:pt x="45" y="21"/>
                    </a:lnTo>
                    <a:lnTo>
                      <a:pt x="46" y="21"/>
                    </a:lnTo>
                    <a:lnTo>
                      <a:pt x="51" y="21"/>
                    </a:lnTo>
                    <a:lnTo>
                      <a:pt x="51" y="19"/>
                    </a:lnTo>
                    <a:lnTo>
                      <a:pt x="51" y="19"/>
                    </a:lnTo>
                    <a:lnTo>
                      <a:pt x="52" y="19"/>
                    </a:lnTo>
                    <a:lnTo>
                      <a:pt x="52" y="18"/>
                    </a:lnTo>
                    <a:lnTo>
                      <a:pt x="52" y="18"/>
                    </a:lnTo>
                    <a:lnTo>
                      <a:pt x="51" y="18"/>
                    </a:lnTo>
                    <a:lnTo>
                      <a:pt x="49" y="18"/>
                    </a:lnTo>
                    <a:lnTo>
                      <a:pt x="48" y="16"/>
                    </a:lnTo>
                    <a:lnTo>
                      <a:pt x="48" y="16"/>
                    </a:lnTo>
                    <a:lnTo>
                      <a:pt x="49" y="15"/>
                    </a:lnTo>
                    <a:lnTo>
                      <a:pt x="49" y="13"/>
                    </a:lnTo>
                    <a:lnTo>
                      <a:pt x="51" y="11"/>
                    </a:lnTo>
                    <a:lnTo>
                      <a:pt x="51" y="10"/>
                    </a:lnTo>
                    <a:lnTo>
                      <a:pt x="51" y="10"/>
                    </a:lnTo>
                    <a:lnTo>
                      <a:pt x="52" y="10"/>
                    </a:lnTo>
                    <a:lnTo>
                      <a:pt x="54" y="10"/>
                    </a:lnTo>
                    <a:lnTo>
                      <a:pt x="56" y="7"/>
                    </a:lnTo>
                    <a:lnTo>
                      <a:pt x="57" y="7"/>
                    </a:lnTo>
                    <a:lnTo>
                      <a:pt x="60" y="7"/>
                    </a:lnTo>
                    <a:lnTo>
                      <a:pt x="62" y="7"/>
                    </a:lnTo>
                    <a:lnTo>
                      <a:pt x="63" y="7"/>
                    </a:lnTo>
                    <a:lnTo>
                      <a:pt x="65" y="8"/>
                    </a:lnTo>
                    <a:lnTo>
                      <a:pt x="65" y="7"/>
                    </a:lnTo>
                    <a:lnTo>
                      <a:pt x="65" y="5"/>
                    </a:lnTo>
                    <a:lnTo>
                      <a:pt x="67" y="5"/>
                    </a:lnTo>
                    <a:lnTo>
                      <a:pt x="70" y="2"/>
                    </a:lnTo>
                    <a:lnTo>
                      <a:pt x="71" y="0"/>
                    </a:lnTo>
                    <a:lnTo>
                      <a:pt x="73" y="0"/>
                    </a:lnTo>
                    <a:close/>
                  </a:path>
                </a:pathLst>
              </a:custGeom>
              <a:solidFill>
                <a:schemeClr val="bg1">
                  <a:lumMod val="85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5" name="Freeform 318">
                <a:extLst>
                  <a:ext uri="{FF2B5EF4-FFF2-40B4-BE49-F238E27FC236}">
                    <a16:creationId xmlns:a16="http://schemas.microsoft.com/office/drawing/2014/main" id="{6E33F7FD-61FD-4A43-BCA0-E07D7BB1427E}"/>
                  </a:ext>
                </a:extLst>
              </p:cNvPr>
              <p:cNvSpPr>
                <a:spLocks/>
              </p:cNvSpPr>
              <p:nvPr/>
            </p:nvSpPr>
            <p:spPr bwMode="auto">
              <a:xfrm>
                <a:off x="6328319" y="4920770"/>
                <a:ext cx="263145" cy="267044"/>
              </a:xfrm>
              <a:custGeom>
                <a:avLst/>
                <a:gdLst>
                  <a:gd name="T0" fmla="*/ 75 w 135"/>
                  <a:gd name="T1" fmla="*/ 1 h 137"/>
                  <a:gd name="T2" fmla="*/ 78 w 135"/>
                  <a:gd name="T3" fmla="*/ 4 h 137"/>
                  <a:gd name="T4" fmla="*/ 83 w 135"/>
                  <a:gd name="T5" fmla="*/ 12 h 137"/>
                  <a:gd name="T6" fmla="*/ 86 w 135"/>
                  <a:gd name="T7" fmla="*/ 17 h 137"/>
                  <a:gd name="T8" fmla="*/ 90 w 135"/>
                  <a:gd name="T9" fmla="*/ 26 h 137"/>
                  <a:gd name="T10" fmla="*/ 102 w 135"/>
                  <a:gd name="T11" fmla="*/ 33 h 137"/>
                  <a:gd name="T12" fmla="*/ 105 w 135"/>
                  <a:gd name="T13" fmla="*/ 37 h 137"/>
                  <a:gd name="T14" fmla="*/ 112 w 135"/>
                  <a:gd name="T15" fmla="*/ 39 h 137"/>
                  <a:gd name="T16" fmla="*/ 112 w 135"/>
                  <a:gd name="T17" fmla="*/ 44 h 137"/>
                  <a:gd name="T18" fmla="*/ 112 w 135"/>
                  <a:gd name="T19" fmla="*/ 48 h 137"/>
                  <a:gd name="T20" fmla="*/ 116 w 135"/>
                  <a:gd name="T21" fmla="*/ 55 h 137"/>
                  <a:gd name="T22" fmla="*/ 126 w 135"/>
                  <a:gd name="T23" fmla="*/ 58 h 137"/>
                  <a:gd name="T24" fmla="*/ 131 w 135"/>
                  <a:gd name="T25" fmla="*/ 59 h 137"/>
                  <a:gd name="T26" fmla="*/ 131 w 135"/>
                  <a:gd name="T27" fmla="*/ 63 h 137"/>
                  <a:gd name="T28" fmla="*/ 135 w 135"/>
                  <a:gd name="T29" fmla="*/ 66 h 137"/>
                  <a:gd name="T30" fmla="*/ 127 w 135"/>
                  <a:gd name="T31" fmla="*/ 69 h 137"/>
                  <a:gd name="T32" fmla="*/ 118 w 135"/>
                  <a:gd name="T33" fmla="*/ 72 h 137"/>
                  <a:gd name="T34" fmla="*/ 113 w 135"/>
                  <a:gd name="T35" fmla="*/ 78 h 137"/>
                  <a:gd name="T36" fmla="*/ 112 w 135"/>
                  <a:gd name="T37" fmla="*/ 80 h 137"/>
                  <a:gd name="T38" fmla="*/ 108 w 135"/>
                  <a:gd name="T39" fmla="*/ 83 h 137"/>
                  <a:gd name="T40" fmla="*/ 104 w 135"/>
                  <a:gd name="T41" fmla="*/ 85 h 137"/>
                  <a:gd name="T42" fmla="*/ 101 w 135"/>
                  <a:gd name="T43" fmla="*/ 89 h 137"/>
                  <a:gd name="T44" fmla="*/ 94 w 135"/>
                  <a:gd name="T45" fmla="*/ 100 h 137"/>
                  <a:gd name="T46" fmla="*/ 86 w 135"/>
                  <a:gd name="T47" fmla="*/ 104 h 137"/>
                  <a:gd name="T48" fmla="*/ 83 w 135"/>
                  <a:gd name="T49" fmla="*/ 110 h 137"/>
                  <a:gd name="T50" fmla="*/ 80 w 135"/>
                  <a:gd name="T51" fmla="*/ 118 h 137"/>
                  <a:gd name="T52" fmla="*/ 74 w 135"/>
                  <a:gd name="T53" fmla="*/ 119 h 137"/>
                  <a:gd name="T54" fmla="*/ 66 w 135"/>
                  <a:gd name="T55" fmla="*/ 119 h 137"/>
                  <a:gd name="T56" fmla="*/ 60 w 135"/>
                  <a:gd name="T57" fmla="*/ 118 h 137"/>
                  <a:gd name="T58" fmla="*/ 53 w 135"/>
                  <a:gd name="T59" fmla="*/ 115 h 137"/>
                  <a:gd name="T60" fmla="*/ 45 w 135"/>
                  <a:gd name="T61" fmla="*/ 111 h 137"/>
                  <a:gd name="T62" fmla="*/ 42 w 135"/>
                  <a:gd name="T63" fmla="*/ 115 h 137"/>
                  <a:gd name="T64" fmla="*/ 37 w 135"/>
                  <a:gd name="T65" fmla="*/ 124 h 137"/>
                  <a:gd name="T66" fmla="*/ 31 w 135"/>
                  <a:gd name="T67" fmla="*/ 129 h 137"/>
                  <a:gd name="T68" fmla="*/ 26 w 135"/>
                  <a:gd name="T69" fmla="*/ 134 h 137"/>
                  <a:gd name="T70" fmla="*/ 23 w 135"/>
                  <a:gd name="T71" fmla="*/ 137 h 137"/>
                  <a:gd name="T72" fmla="*/ 14 w 135"/>
                  <a:gd name="T73" fmla="*/ 135 h 137"/>
                  <a:gd name="T74" fmla="*/ 9 w 135"/>
                  <a:gd name="T75" fmla="*/ 135 h 137"/>
                  <a:gd name="T76" fmla="*/ 11 w 135"/>
                  <a:gd name="T77" fmla="*/ 127 h 137"/>
                  <a:gd name="T78" fmla="*/ 11 w 135"/>
                  <a:gd name="T79" fmla="*/ 123 h 137"/>
                  <a:gd name="T80" fmla="*/ 6 w 135"/>
                  <a:gd name="T81" fmla="*/ 111 h 137"/>
                  <a:gd name="T82" fmla="*/ 0 w 135"/>
                  <a:gd name="T83" fmla="*/ 104 h 137"/>
                  <a:gd name="T84" fmla="*/ 0 w 135"/>
                  <a:gd name="T85" fmla="*/ 93 h 137"/>
                  <a:gd name="T86" fmla="*/ 0 w 135"/>
                  <a:gd name="T87" fmla="*/ 75 h 137"/>
                  <a:gd name="T88" fmla="*/ 14 w 135"/>
                  <a:gd name="T89" fmla="*/ 63 h 137"/>
                  <a:gd name="T90" fmla="*/ 14 w 135"/>
                  <a:gd name="T91" fmla="*/ 47 h 137"/>
                  <a:gd name="T92" fmla="*/ 14 w 135"/>
                  <a:gd name="T93" fmla="*/ 22 h 137"/>
                  <a:gd name="T94" fmla="*/ 17 w 135"/>
                  <a:gd name="T95" fmla="*/ 8 h 137"/>
                  <a:gd name="T96" fmla="*/ 39 w 135"/>
                  <a:gd name="T97" fmla="*/ 3 h 137"/>
                  <a:gd name="T98" fmla="*/ 47 w 135"/>
                  <a:gd name="T99" fmla="*/ 3 h 137"/>
                  <a:gd name="T100" fmla="*/ 52 w 135"/>
                  <a:gd name="T101" fmla="*/ 9 h 137"/>
                  <a:gd name="T102" fmla="*/ 56 w 135"/>
                  <a:gd name="T103" fmla="*/ 6 h 137"/>
                  <a:gd name="T104" fmla="*/ 63 w 135"/>
                  <a:gd name="T105" fmla="*/ 3 h 137"/>
                  <a:gd name="T106" fmla="*/ 69 w 135"/>
                  <a:gd name="T107"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37">
                    <a:moveTo>
                      <a:pt x="75" y="0"/>
                    </a:moveTo>
                    <a:lnTo>
                      <a:pt x="75" y="0"/>
                    </a:lnTo>
                    <a:lnTo>
                      <a:pt x="75" y="0"/>
                    </a:lnTo>
                    <a:lnTo>
                      <a:pt x="75" y="1"/>
                    </a:lnTo>
                    <a:lnTo>
                      <a:pt x="75" y="1"/>
                    </a:lnTo>
                    <a:lnTo>
                      <a:pt x="77" y="3"/>
                    </a:lnTo>
                    <a:lnTo>
                      <a:pt x="77" y="4"/>
                    </a:lnTo>
                    <a:lnTo>
                      <a:pt x="78" y="4"/>
                    </a:lnTo>
                    <a:lnTo>
                      <a:pt x="78" y="6"/>
                    </a:lnTo>
                    <a:lnTo>
                      <a:pt x="78" y="8"/>
                    </a:lnTo>
                    <a:lnTo>
                      <a:pt x="80" y="9"/>
                    </a:lnTo>
                    <a:lnTo>
                      <a:pt x="83" y="12"/>
                    </a:lnTo>
                    <a:lnTo>
                      <a:pt x="83" y="14"/>
                    </a:lnTo>
                    <a:lnTo>
                      <a:pt x="83" y="14"/>
                    </a:lnTo>
                    <a:lnTo>
                      <a:pt x="86" y="17"/>
                    </a:lnTo>
                    <a:lnTo>
                      <a:pt x="86" y="17"/>
                    </a:lnTo>
                    <a:lnTo>
                      <a:pt x="86" y="19"/>
                    </a:lnTo>
                    <a:lnTo>
                      <a:pt x="88" y="23"/>
                    </a:lnTo>
                    <a:lnTo>
                      <a:pt x="90" y="25"/>
                    </a:lnTo>
                    <a:lnTo>
                      <a:pt x="90" y="26"/>
                    </a:lnTo>
                    <a:lnTo>
                      <a:pt x="94" y="28"/>
                    </a:lnTo>
                    <a:lnTo>
                      <a:pt x="96" y="31"/>
                    </a:lnTo>
                    <a:lnTo>
                      <a:pt x="101" y="33"/>
                    </a:lnTo>
                    <a:lnTo>
                      <a:pt x="102" y="33"/>
                    </a:lnTo>
                    <a:lnTo>
                      <a:pt x="104" y="34"/>
                    </a:lnTo>
                    <a:lnTo>
                      <a:pt x="104" y="34"/>
                    </a:lnTo>
                    <a:lnTo>
                      <a:pt x="105" y="36"/>
                    </a:lnTo>
                    <a:lnTo>
                      <a:pt x="105" y="37"/>
                    </a:lnTo>
                    <a:lnTo>
                      <a:pt x="105" y="39"/>
                    </a:lnTo>
                    <a:lnTo>
                      <a:pt x="108" y="39"/>
                    </a:lnTo>
                    <a:lnTo>
                      <a:pt x="110" y="39"/>
                    </a:lnTo>
                    <a:lnTo>
                      <a:pt x="112" y="39"/>
                    </a:lnTo>
                    <a:lnTo>
                      <a:pt x="112" y="41"/>
                    </a:lnTo>
                    <a:lnTo>
                      <a:pt x="112" y="41"/>
                    </a:lnTo>
                    <a:lnTo>
                      <a:pt x="112" y="42"/>
                    </a:lnTo>
                    <a:lnTo>
                      <a:pt x="112" y="44"/>
                    </a:lnTo>
                    <a:lnTo>
                      <a:pt x="112" y="45"/>
                    </a:lnTo>
                    <a:lnTo>
                      <a:pt x="112" y="47"/>
                    </a:lnTo>
                    <a:lnTo>
                      <a:pt x="110" y="48"/>
                    </a:lnTo>
                    <a:lnTo>
                      <a:pt x="112" y="48"/>
                    </a:lnTo>
                    <a:lnTo>
                      <a:pt x="113" y="52"/>
                    </a:lnTo>
                    <a:lnTo>
                      <a:pt x="115" y="53"/>
                    </a:lnTo>
                    <a:lnTo>
                      <a:pt x="115" y="55"/>
                    </a:lnTo>
                    <a:lnTo>
                      <a:pt x="116" y="55"/>
                    </a:lnTo>
                    <a:lnTo>
                      <a:pt x="116" y="56"/>
                    </a:lnTo>
                    <a:lnTo>
                      <a:pt x="118" y="56"/>
                    </a:lnTo>
                    <a:lnTo>
                      <a:pt x="123" y="56"/>
                    </a:lnTo>
                    <a:lnTo>
                      <a:pt x="126" y="58"/>
                    </a:lnTo>
                    <a:lnTo>
                      <a:pt x="129" y="58"/>
                    </a:lnTo>
                    <a:lnTo>
                      <a:pt x="131" y="59"/>
                    </a:lnTo>
                    <a:lnTo>
                      <a:pt x="131" y="59"/>
                    </a:lnTo>
                    <a:lnTo>
                      <a:pt x="131" y="59"/>
                    </a:lnTo>
                    <a:lnTo>
                      <a:pt x="131" y="61"/>
                    </a:lnTo>
                    <a:lnTo>
                      <a:pt x="131" y="63"/>
                    </a:lnTo>
                    <a:lnTo>
                      <a:pt x="131" y="63"/>
                    </a:lnTo>
                    <a:lnTo>
                      <a:pt x="131" y="63"/>
                    </a:lnTo>
                    <a:lnTo>
                      <a:pt x="132" y="63"/>
                    </a:lnTo>
                    <a:lnTo>
                      <a:pt x="134" y="63"/>
                    </a:lnTo>
                    <a:lnTo>
                      <a:pt x="135" y="64"/>
                    </a:lnTo>
                    <a:lnTo>
                      <a:pt x="135" y="66"/>
                    </a:lnTo>
                    <a:lnTo>
                      <a:pt x="132" y="66"/>
                    </a:lnTo>
                    <a:lnTo>
                      <a:pt x="131" y="66"/>
                    </a:lnTo>
                    <a:lnTo>
                      <a:pt x="129" y="67"/>
                    </a:lnTo>
                    <a:lnTo>
                      <a:pt x="127" y="69"/>
                    </a:lnTo>
                    <a:lnTo>
                      <a:pt x="126" y="71"/>
                    </a:lnTo>
                    <a:lnTo>
                      <a:pt x="123" y="71"/>
                    </a:lnTo>
                    <a:lnTo>
                      <a:pt x="121" y="71"/>
                    </a:lnTo>
                    <a:lnTo>
                      <a:pt x="118" y="72"/>
                    </a:lnTo>
                    <a:lnTo>
                      <a:pt x="116" y="75"/>
                    </a:lnTo>
                    <a:lnTo>
                      <a:pt x="115" y="77"/>
                    </a:lnTo>
                    <a:lnTo>
                      <a:pt x="115" y="78"/>
                    </a:lnTo>
                    <a:lnTo>
                      <a:pt x="113" y="78"/>
                    </a:lnTo>
                    <a:lnTo>
                      <a:pt x="113" y="78"/>
                    </a:lnTo>
                    <a:lnTo>
                      <a:pt x="112" y="80"/>
                    </a:lnTo>
                    <a:lnTo>
                      <a:pt x="112" y="80"/>
                    </a:lnTo>
                    <a:lnTo>
                      <a:pt x="112" y="80"/>
                    </a:lnTo>
                    <a:lnTo>
                      <a:pt x="110" y="80"/>
                    </a:lnTo>
                    <a:lnTo>
                      <a:pt x="110" y="82"/>
                    </a:lnTo>
                    <a:lnTo>
                      <a:pt x="108" y="82"/>
                    </a:lnTo>
                    <a:lnTo>
                      <a:pt x="108" y="83"/>
                    </a:lnTo>
                    <a:lnTo>
                      <a:pt x="107" y="83"/>
                    </a:lnTo>
                    <a:lnTo>
                      <a:pt x="105" y="83"/>
                    </a:lnTo>
                    <a:lnTo>
                      <a:pt x="105" y="85"/>
                    </a:lnTo>
                    <a:lnTo>
                      <a:pt x="104" y="85"/>
                    </a:lnTo>
                    <a:lnTo>
                      <a:pt x="104" y="85"/>
                    </a:lnTo>
                    <a:lnTo>
                      <a:pt x="102" y="86"/>
                    </a:lnTo>
                    <a:lnTo>
                      <a:pt x="101" y="88"/>
                    </a:lnTo>
                    <a:lnTo>
                      <a:pt x="101" y="89"/>
                    </a:lnTo>
                    <a:lnTo>
                      <a:pt x="99" y="96"/>
                    </a:lnTo>
                    <a:lnTo>
                      <a:pt x="97" y="97"/>
                    </a:lnTo>
                    <a:lnTo>
                      <a:pt x="96" y="99"/>
                    </a:lnTo>
                    <a:lnTo>
                      <a:pt x="94" y="100"/>
                    </a:lnTo>
                    <a:lnTo>
                      <a:pt x="93" y="102"/>
                    </a:lnTo>
                    <a:lnTo>
                      <a:pt x="93" y="102"/>
                    </a:lnTo>
                    <a:lnTo>
                      <a:pt x="88" y="102"/>
                    </a:lnTo>
                    <a:lnTo>
                      <a:pt x="86" y="104"/>
                    </a:lnTo>
                    <a:lnTo>
                      <a:pt x="85" y="104"/>
                    </a:lnTo>
                    <a:lnTo>
                      <a:pt x="85" y="105"/>
                    </a:lnTo>
                    <a:lnTo>
                      <a:pt x="85" y="107"/>
                    </a:lnTo>
                    <a:lnTo>
                      <a:pt x="83" y="110"/>
                    </a:lnTo>
                    <a:lnTo>
                      <a:pt x="82" y="113"/>
                    </a:lnTo>
                    <a:lnTo>
                      <a:pt x="82" y="115"/>
                    </a:lnTo>
                    <a:lnTo>
                      <a:pt x="80" y="118"/>
                    </a:lnTo>
                    <a:lnTo>
                      <a:pt x="80" y="118"/>
                    </a:lnTo>
                    <a:lnTo>
                      <a:pt x="78" y="119"/>
                    </a:lnTo>
                    <a:lnTo>
                      <a:pt x="77" y="119"/>
                    </a:lnTo>
                    <a:lnTo>
                      <a:pt x="75" y="119"/>
                    </a:lnTo>
                    <a:lnTo>
                      <a:pt x="74" y="119"/>
                    </a:lnTo>
                    <a:lnTo>
                      <a:pt x="72" y="119"/>
                    </a:lnTo>
                    <a:lnTo>
                      <a:pt x="71" y="121"/>
                    </a:lnTo>
                    <a:lnTo>
                      <a:pt x="69" y="121"/>
                    </a:lnTo>
                    <a:lnTo>
                      <a:pt x="66" y="119"/>
                    </a:lnTo>
                    <a:lnTo>
                      <a:pt x="63" y="119"/>
                    </a:lnTo>
                    <a:lnTo>
                      <a:pt x="63" y="119"/>
                    </a:lnTo>
                    <a:lnTo>
                      <a:pt x="61" y="118"/>
                    </a:lnTo>
                    <a:lnTo>
                      <a:pt x="60" y="118"/>
                    </a:lnTo>
                    <a:lnTo>
                      <a:pt x="58" y="118"/>
                    </a:lnTo>
                    <a:lnTo>
                      <a:pt x="56" y="116"/>
                    </a:lnTo>
                    <a:lnTo>
                      <a:pt x="55" y="116"/>
                    </a:lnTo>
                    <a:lnTo>
                      <a:pt x="53" y="115"/>
                    </a:lnTo>
                    <a:lnTo>
                      <a:pt x="50" y="113"/>
                    </a:lnTo>
                    <a:lnTo>
                      <a:pt x="49" y="111"/>
                    </a:lnTo>
                    <a:lnTo>
                      <a:pt x="47" y="111"/>
                    </a:lnTo>
                    <a:lnTo>
                      <a:pt x="45" y="111"/>
                    </a:lnTo>
                    <a:lnTo>
                      <a:pt x="44" y="113"/>
                    </a:lnTo>
                    <a:lnTo>
                      <a:pt x="44" y="113"/>
                    </a:lnTo>
                    <a:lnTo>
                      <a:pt x="42" y="113"/>
                    </a:lnTo>
                    <a:lnTo>
                      <a:pt x="42" y="115"/>
                    </a:lnTo>
                    <a:lnTo>
                      <a:pt x="41" y="116"/>
                    </a:lnTo>
                    <a:lnTo>
                      <a:pt x="41" y="118"/>
                    </a:lnTo>
                    <a:lnTo>
                      <a:pt x="39" y="121"/>
                    </a:lnTo>
                    <a:lnTo>
                      <a:pt x="37" y="124"/>
                    </a:lnTo>
                    <a:lnTo>
                      <a:pt x="37" y="126"/>
                    </a:lnTo>
                    <a:lnTo>
                      <a:pt x="37" y="126"/>
                    </a:lnTo>
                    <a:lnTo>
                      <a:pt x="36" y="126"/>
                    </a:lnTo>
                    <a:lnTo>
                      <a:pt x="31" y="129"/>
                    </a:lnTo>
                    <a:lnTo>
                      <a:pt x="30" y="132"/>
                    </a:lnTo>
                    <a:lnTo>
                      <a:pt x="30" y="134"/>
                    </a:lnTo>
                    <a:lnTo>
                      <a:pt x="28" y="134"/>
                    </a:lnTo>
                    <a:lnTo>
                      <a:pt x="26" y="134"/>
                    </a:lnTo>
                    <a:lnTo>
                      <a:pt x="26" y="134"/>
                    </a:lnTo>
                    <a:lnTo>
                      <a:pt x="25" y="135"/>
                    </a:lnTo>
                    <a:lnTo>
                      <a:pt x="25" y="137"/>
                    </a:lnTo>
                    <a:lnTo>
                      <a:pt x="23" y="137"/>
                    </a:lnTo>
                    <a:lnTo>
                      <a:pt x="22" y="137"/>
                    </a:lnTo>
                    <a:lnTo>
                      <a:pt x="20" y="135"/>
                    </a:lnTo>
                    <a:lnTo>
                      <a:pt x="15" y="137"/>
                    </a:lnTo>
                    <a:lnTo>
                      <a:pt x="14" y="135"/>
                    </a:lnTo>
                    <a:lnTo>
                      <a:pt x="12" y="135"/>
                    </a:lnTo>
                    <a:lnTo>
                      <a:pt x="11" y="137"/>
                    </a:lnTo>
                    <a:lnTo>
                      <a:pt x="9" y="135"/>
                    </a:lnTo>
                    <a:lnTo>
                      <a:pt x="9" y="135"/>
                    </a:lnTo>
                    <a:lnTo>
                      <a:pt x="9" y="132"/>
                    </a:lnTo>
                    <a:lnTo>
                      <a:pt x="9" y="130"/>
                    </a:lnTo>
                    <a:lnTo>
                      <a:pt x="11" y="129"/>
                    </a:lnTo>
                    <a:lnTo>
                      <a:pt x="11" y="127"/>
                    </a:lnTo>
                    <a:lnTo>
                      <a:pt x="12" y="126"/>
                    </a:lnTo>
                    <a:lnTo>
                      <a:pt x="12" y="126"/>
                    </a:lnTo>
                    <a:lnTo>
                      <a:pt x="12" y="124"/>
                    </a:lnTo>
                    <a:lnTo>
                      <a:pt x="11" y="123"/>
                    </a:lnTo>
                    <a:lnTo>
                      <a:pt x="11" y="123"/>
                    </a:lnTo>
                    <a:lnTo>
                      <a:pt x="11" y="119"/>
                    </a:lnTo>
                    <a:lnTo>
                      <a:pt x="9" y="115"/>
                    </a:lnTo>
                    <a:lnTo>
                      <a:pt x="6" y="111"/>
                    </a:lnTo>
                    <a:lnTo>
                      <a:pt x="6" y="110"/>
                    </a:lnTo>
                    <a:lnTo>
                      <a:pt x="4" y="108"/>
                    </a:lnTo>
                    <a:lnTo>
                      <a:pt x="0" y="105"/>
                    </a:lnTo>
                    <a:lnTo>
                      <a:pt x="0" y="104"/>
                    </a:lnTo>
                    <a:lnTo>
                      <a:pt x="0" y="104"/>
                    </a:lnTo>
                    <a:lnTo>
                      <a:pt x="0" y="100"/>
                    </a:lnTo>
                    <a:lnTo>
                      <a:pt x="0" y="96"/>
                    </a:lnTo>
                    <a:lnTo>
                      <a:pt x="0" y="93"/>
                    </a:lnTo>
                    <a:lnTo>
                      <a:pt x="0" y="88"/>
                    </a:lnTo>
                    <a:lnTo>
                      <a:pt x="0" y="83"/>
                    </a:lnTo>
                    <a:lnTo>
                      <a:pt x="0" y="78"/>
                    </a:lnTo>
                    <a:lnTo>
                      <a:pt x="0" y="75"/>
                    </a:lnTo>
                    <a:lnTo>
                      <a:pt x="0" y="71"/>
                    </a:lnTo>
                    <a:lnTo>
                      <a:pt x="0" y="66"/>
                    </a:lnTo>
                    <a:lnTo>
                      <a:pt x="0" y="63"/>
                    </a:lnTo>
                    <a:lnTo>
                      <a:pt x="14" y="63"/>
                    </a:lnTo>
                    <a:lnTo>
                      <a:pt x="14" y="61"/>
                    </a:lnTo>
                    <a:lnTo>
                      <a:pt x="14" y="59"/>
                    </a:lnTo>
                    <a:lnTo>
                      <a:pt x="14" y="53"/>
                    </a:lnTo>
                    <a:lnTo>
                      <a:pt x="14" y="47"/>
                    </a:lnTo>
                    <a:lnTo>
                      <a:pt x="14" y="41"/>
                    </a:lnTo>
                    <a:lnTo>
                      <a:pt x="14" y="34"/>
                    </a:lnTo>
                    <a:lnTo>
                      <a:pt x="14" y="28"/>
                    </a:lnTo>
                    <a:lnTo>
                      <a:pt x="14" y="22"/>
                    </a:lnTo>
                    <a:lnTo>
                      <a:pt x="14" y="17"/>
                    </a:lnTo>
                    <a:lnTo>
                      <a:pt x="14" y="11"/>
                    </a:lnTo>
                    <a:lnTo>
                      <a:pt x="14" y="8"/>
                    </a:lnTo>
                    <a:lnTo>
                      <a:pt x="17" y="8"/>
                    </a:lnTo>
                    <a:lnTo>
                      <a:pt x="22" y="6"/>
                    </a:lnTo>
                    <a:lnTo>
                      <a:pt x="30" y="6"/>
                    </a:lnTo>
                    <a:lnTo>
                      <a:pt x="36" y="4"/>
                    </a:lnTo>
                    <a:lnTo>
                      <a:pt x="39" y="3"/>
                    </a:lnTo>
                    <a:lnTo>
                      <a:pt x="45" y="3"/>
                    </a:lnTo>
                    <a:lnTo>
                      <a:pt x="47" y="3"/>
                    </a:lnTo>
                    <a:lnTo>
                      <a:pt x="47" y="3"/>
                    </a:lnTo>
                    <a:lnTo>
                      <a:pt x="47" y="3"/>
                    </a:lnTo>
                    <a:lnTo>
                      <a:pt x="50" y="6"/>
                    </a:lnTo>
                    <a:lnTo>
                      <a:pt x="52" y="8"/>
                    </a:lnTo>
                    <a:lnTo>
                      <a:pt x="52" y="9"/>
                    </a:lnTo>
                    <a:lnTo>
                      <a:pt x="52" y="9"/>
                    </a:lnTo>
                    <a:lnTo>
                      <a:pt x="53" y="9"/>
                    </a:lnTo>
                    <a:lnTo>
                      <a:pt x="53" y="9"/>
                    </a:lnTo>
                    <a:lnTo>
                      <a:pt x="56" y="6"/>
                    </a:lnTo>
                    <a:lnTo>
                      <a:pt x="56" y="6"/>
                    </a:lnTo>
                    <a:lnTo>
                      <a:pt x="58" y="4"/>
                    </a:lnTo>
                    <a:lnTo>
                      <a:pt x="60" y="4"/>
                    </a:lnTo>
                    <a:lnTo>
                      <a:pt x="61" y="3"/>
                    </a:lnTo>
                    <a:lnTo>
                      <a:pt x="63" y="3"/>
                    </a:lnTo>
                    <a:lnTo>
                      <a:pt x="64" y="3"/>
                    </a:lnTo>
                    <a:lnTo>
                      <a:pt x="64" y="3"/>
                    </a:lnTo>
                    <a:lnTo>
                      <a:pt x="66" y="3"/>
                    </a:lnTo>
                    <a:lnTo>
                      <a:pt x="69" y="1"/>
                    </a:lnTo>
                    <a:lnTo>
                      <a:pt x="71" y="0"/>
                    </a:lnTo>
                    <a:lnTo>
                      <a:pt x="7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6" name="Freeform 319">
                <a:extLst>
                  <a:ext uri="{FF2B5EF4-FFF2-40B4-BE49-F238E27FC236}">
                    <a16:creationId xmlns:a16="http://schemas.microsoft.com/office/drawing/2014/main" id="{FF8DBF37-3D58-429A-8686-EEF0FE7A6F89}"/>
                  </a:ext>
                </a:extLst>
              </p:cNvPr>
              <p:cNvSpPr>
                <a:spLocks/>
              </p:cNvSpPr>
              <p:nvPr/>
            </p:nvSpPr>
            <p:spPr bwMode="auto">
              <a:xfrm>
                <a:off x="8263896" y="3603097"/>
                <a:ext cx="95512" cy="48731"/>
              </a:xfrm>
              <a:custGeom>
                <a:avLst/>
                <a:gdLst>
                  <a:gd name="T0" fmla="*/ 21 w 49"/>
                  <a:gd name="T1" fmla="*/ 0 h 25"/>
                  <a:gd name="T2" fmla="*/ 24 w 49"/>
                  <a:gd name="T3" fmla="*/ 1 h 25"/>
                  <a:gd name="T4" fmla="*/ 24 w 49"/>
                  <a:gd name="T5" fmla="*/ 1 h 25"/>
                  <a:gd name="T6" fmla="*/ 24 w 49"/>
                  <a:gd name="T7" fmla="*/ 3 h 25"/>
                  <a:gd name="T8" fmla="*/ 25 w 49"/>
                  <a:gd name="T9" fmla="*/ 3 h 25"/>
                  <a:gd name="T10" fmla="*/ 28 w 49"/>
                  <a:gd name="T11" fmla="*/ 3 h 25"/>
                  <a:gd name="T12" fmla="*/ 33 w 49"/>
                  <a:gd name="T13" fmla="*/ 4 h 25"/>
                  <a:gd name="T14" fmla="*/ 35 w 49"/>
                  <a:gd name="T15" fmla="*/ 4 h 25"/>
                  <a:gd name="T16" fmla="*/ 36 w 49"/>
                  <a:gd name="T17" fmla="*/ 3 h 25"/>
                  <a:gd name="T18" fmla="*/ 38 w 49"/>
                  <a:gd name="T19" fmla="*/ 4 h 25"/>
                  <a:gd name="T20" fmla="*/ 41 w 49"/>
                  <a:gd name="T21" fmla="*/ 4 h 25"/>
                  <a:gd name="T22" fmla="*/ 43 w 49"/>
                  <a:gd name="T23" fmla="*/ 6 h 25"/>
                  <a:gd name="T24" fmla="*/ 43 w 49"/>
                  <a:gd name="T25" fmla="*/ 9 h 25"/>
                  <a:gd name="T26" fmla="*/ 43 w 49"/>
                  <a:gd name="T27" fmla="*/ 9 h 25"/>
                  <a:gd name="T28" fmla="*/ 43 w 49"/>
                  <a:gd name="T29" fmla="*/ 12 h 25"/>
                  <a:gd name="T30" fmla="*/ 44 w 49"/>
                  <a:gd name="T31" fmla="*/ 14 h 25"/>
                  <a:gd name="T32" fmla="*/ 47 w 49"/>
                  <a:gd name="T33" fmla="*/ 12 h 25"/>
                  <a:gd name="T34" fmla="*/ 49 w 49"/>
                  <a:gd name="T35" fmla="*/ 14 h 25"/>
                  <a:gd name="T36" fmla="*/ 49 w 49"/>
                  <a:gd name="T37" fmla="*/ 17 h 25"/>
                  <a:gd name="T38" fmla="*/ 47 w 49"/>
                  <a:gd name="T39" fmla="*/ 19 h 25"/>
                  <a:gd name="T40" fmla="*/ 47 w 49"/>
                  <a:gd name="T41" fmla="*/ 20 h 25"/>
                  <a:gd name="T42" fmla="*/ 49 w 49"/>
                  <a:gd name="T43" fmla="*/ 22 h 25"/>
                  <a:gd name="T44" fmla="*/ 47 w 49"/>
                  <a:gd name="T45" fmla="*/ 22 h 25"/>
                  <a:gd name="T46" fmla="*/ 46 w 49"/>
                  <a:gd name="T47" fmla="*/ 22 h 25"/>
                  <a:gd name="T48" fmla="*/ 44 w 49"/>
                  <a:gd name="T49" fmla="*/ 23 h 25"/>
                  <a:gd name="T50" fmla="*/ 41 w 49"/>
                  <a:gd name="T51" fmla="*/ 23 h 25"/>
                  <a:gd name="T52" fmla="*/ 39 w 49"/>
                  <a:gd name="T53" fmla="*/ 22 h 25"/>
                  <a:gd name="T54" fmla="*/ 35 w 49"/>
                  <a:gd name="T55" fmla="*/ 23 h 25"/>
                  <a:gd name="T56" fmla="*/ 30 w 49"/>
                  <a:gd name="T57" fmla="*/ 23 h 25"/>
                  <a:gd name="T58" fmla="*/ 27 w 49"/>
                  <a:gd name="T59" fmla="*/ 23 h 25"/>
                  <a:gd name="T60" fmla="*/ 24 w 49"/>
                  <a:gd name="T61" fmla="*/ 22 h 25"/>
                  <a:gd name="T62" fmla="*/ 22 w 49"/>
                  <a:gd name="T63" fmla="*/ 22 h 25"/>
                  <a:gd name="T64" fmla="*/ 17 w 49"/>
                  <a:gd name="T65" fmla="*/ 25 h 25"/>
                  <a:gd name="T66" fmla="*/ 14 w 49"/>
                  <a:gd name="T67" fmla="*/ 25 h 25"/>
                  <a:gd name="T68" fmla="*/ 13 w 49"/>
                  <a:gd name="T69" fmla="*/ 25 h 25"/>
                  <a:gd name="T70" fmla="*/ 13 w 49"/>
                  <a:gd name="T71" fmla="*/ 23 h 25"/>
                  <a:gd name="T72" fmla="*/ 11 w 49"/>
                  <a:gd name="T73" fmla="*/ 23 h 25"/>
                  <a:gd name="T74" fmla="*/ 9 w 49"/>
                  <a:gd name="T75" fmla="*/ 22 h 25"/>
                  <a:gd name="T76" fmla="*/ 5 w 49"/>
                  <a:gd name="T77" fmla="*/ 22 h 25"/>
                  <a:gd name="T78" fmla="*/ 2 w 49"/>
                  <a:gd name="T79" fmla="*/ 20 h 25"/>
                  <a:gd name="T80" fmla="*/ 2 w 49"/>
                  <a:gd name="T81" fmla="*/ 19 h 25"/>
                  <a:gd name="T82" fmla="*/ 0 w 49"/>
                  <a:gd name="T83" fmla="*/ 17 h 25"/>
                  <a:gd name="T84" fmla="*/ 3 w 49"/>
                  <a:gd name="T85" fmla="*/ 15 h 25"/>
                  <a:gd name="T86" fmla="*/ 3 w 49"/>
                  <a:gd name="T87" fmla="*/ 12 h 25"/>
                  <a:gd name="T88" fmla="*/ 6 w 49"/>
                  <a:gd name="T89" fmla="*/ 11 h 25"/>
                  <a:gd name="T90" fmla="*/ 8 w 49"/>
                  <a:gd name="T91" fmla="*/ 8 h 25"/>
                  <a:gd name="T92" fmla="*/ 11 w 49"/>
                  <a:gd name="T93" fmla="*/ 4 h 25"/>
                  <a:gd name="T94" fmla="*/ 14 w 49"/>
                  <a:gd name="T95" fmla="*/ 3 h 25"/>
                  <a:gd name="T96" fmla="*/ 16 w 49"/>
                  <a:gd name="T97" fmla="*/ 1 h 25"/>
                  <a:gd name="T98" fmla="*/ 19 w 49"/>
                  <a:gd name="T9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25">
                    <a:moveTo>
                      <a:pt x="19" y="0"/>
                    </a:moveTo>
                    <a:lnTo>
                      <a:pt x="21" y="0"/>
                    </a:lnTo>
                    <a:lnTo>
                      <a:pt x="22" y="0"/>
                    </a:lnTo>
                    <a:lnTo>
                      <a:pt x="24" y="1"/>
                    </a:lnTo>
                    <a:lnTo>
                      <a:pt x="24" y="1"/>
                    </a:lnTo>
                    <a:lnTo>
                      <a:pt x="24" y="1"/>
                    </a:lnTo>
                    <a:lnTo>
                      <a:pt x="24" y="3"/>
                    </a:lnTo>
                    <a:lnTo>
                      <a:pt x="24" y="3"/>
                    </a:lnTo>
                    <a:lnTo>
                      <a:pt x="24" y="3"/>
                    </a:lnTo>
                    <a:lnTo>
                      <a:pt x="25" y="3"/>
                    </a:lnTo>
                    <a:lnTo>
                      <a:pt x="28" y="3"/>
                    </a:lnTo>
                    <a:lnTo>
                      <a:pt x="28" y="3"/>
                    </a:lnTo>
                    <a:lnTo>
                      <a:pt x="32" y="4"/>
                    </a:lnTo>
                    <a:lnTo>
                      <a:pt x="33" y="4"/>
                    </a:lnTo>
                    <a:lnTo>
                      <a:pt x="33" y="4"/>
                    </a:lnTo>
                    <a:lnTo>
                      <a:pt x="35" y="4"/>
                    </a:lnTo>
                    <a:lnTo>
                      <a:pt x="35" y="4"/>
                    </a:lnTo>
                    <a:lnTo>
                      <a:pt x="36" y="3"/>
                    </a:lnTo>
                    <a:lnTo>
                      <a:pt x="38" y="3"/>
                    </a:lnTo>
                    <a:lnTo>
                      <a:pt x="38" y="4"/>
                    </a:lnTo>
                    <a:lnTo>
                      <a:pt x="38" y="4"/>
                    </a:lnTo>
                    <a:lnTo>
                      <a:pt x="41" y="4"/>
                    </a:lnTo>
                    <a:lnTo>
                      <a:pt x="43" y="6"/>
                    </a:lnTo>
                    <a:lnTo>
                      <a:pt x="43" y="6"/>
                    </a:lnTo>
                    <a:lnTo>
                      <a:pt x="43" y="8"/>
                    </a:lnTo>
                    <a:lnTo>
                      <a:pt x="43" y="9"/>
                    </a:lnTo>
                    <a:lnTo>
                      <a:pt x="43" y="9"/>
                    </a:lnTo>
                    <a:lnTo>
                      <a:pt x="43" y="9"/>
                    </a:lnTo>
                    <a:lnTo>
                      <a:pt x="41" y="11"/>
                    </a:lnTo>
                    <a:lnTo>
                      <a:pt x="43" y="12"/>
                    </a:lnTo>
                    <a:lnTo>
                      <a:pt x="43" y="12"/>
                    </a:lnTo>
                    <a:lnTo>
                      <a:pt x="44" y="14"/>
                    </a:lnTo>
                    <a:lnTo>
                      <a:pt x="46" y="14"/>
                    </a:lnTo>
                    <a:lnTo>
                      <a:pt x="47" y="12"/>
                    </a:lnTo>
                    <a:lnTo>
                      <a:pt x="47" y="14"/>
                    </a:lnTo>
                    <a:lnTo>
                      <a:pt x="49" y="14"/>
                    </a:lnTo>
                    <a:lnTo>
                      <a:pt x="49" y="15"/>
                    </a:lnTo>
                    <a:lnTo>
                      <a:pt x="49" y="17"/>
                    </a:lnTo>
                    <a:lnTo>
                      <a:pt x="47" y="19"/>
                    </a:lnTo>
                    <a:lnTo>
                      <a:pt x="47" y="19"/>
                    </a:lnTo>
                    <a:lnTo>
                      <a:pt x="47" y="19"/>
                    </a:lnTo>
                    <a:lnTo>
                      <a:pt x="47" y="20"/>
                    </a:lnTo>
                    <a:lnTo>
                      <a:pt x="49" y="20"/>
                    </a:lnTo>
                    <a:lnTo>
                      <a:pt x="49" y="22"/>
                    </a:lnTo>
                    <a:lnTo>
                      <a:pt x="49" y="22"/>
                    </a:lnTo>
                    <a:lnTo>
                      <a:pt x="47" y="22"/>
                    </a:lnTo>
                    <a:lnTo>
                      <a:pt x="47" y="22"/>
                    </a:lnTo>
                    <a:lnTo>
                      <a:pt x="46" y="22"/>
                    </a:lnTo>
                    <a:lnTo>
                      <a:pt x="46" y="22"/>
                    </a:lnTo>
                    <a:lnTo>
                      <a:pt x="44" y="23"/>
                    </a:lnTo>
                    <a:lnTo>
                      <a:pt x="43" y="23"/>
                    </a:lnTo>
                    <a:lnTo>
                      <a:pt x="41" y="23"/>
                    </a:lnTo>
                    <a:lnTo>
                      <a:pt x="39" y="22"/>
                    </a:lnTo>
                    <a:lnTo>
                      <a:pt x="39" y="22"/>
                    </a:lnTo>
                    <a:lnTo>
                      <a:pt x="38" y="23"/>
                    </a:lnTo>
                    <a:lnTo>
                      <a:pt x="35" y="23"/>
                    </a:lnTo>
                    <a:lnTo>
                      <a:pt x="32" y="23"/>
                    </a:lnTo>
                    <a:lnTo>
                      <a:pt x="30" y="23"/>
                    </a:lnTo>
                    <a:lnTo>
                      <a:pt x="28" y="23"/>
                    </a:lnTo>
                    <a:lnTo>
                      <a:pt x="27" y="23"/>
                    </a:lnTo>
                    <a:lnTo>
                      <a:pt x="25" y="22"/>
                    </a:lnTo>
                    <a:lnTo>
                      <a:pt x="24" y="22"/>
                    </a:lnTo>
                    <a:lnTo>
                      <a:pt x="22" y="22"/>
                    </a:lnTo>
                    <a:lnTo>
                      <a:pt x="22" y="22"/>
                    </a:lnTo>
                    <a:lnTo>
                      <a:pt x="21" y="23"/>
                    </a:lnTo>
                    <a:lnTo>
                      <a:pt x="17" y="25"/>
                    </a:lnTo>
                    <a:lnTo>
                      <a:pt x="16" y="25"/>
                    </a:lnTo>
                    <a:lnTo>
                      <a:pt x="14" y="25"/>
                    </a:lnTo>
                    <a:lnTo>
                      <a:pt x="13" y="25"/>
                    </a:lnTo>
                    <a:lnTo>
                      <a:pt x="13" y="25"/>
                    </a:lnTo>
                    <a:lnTo>
                      <a:pt x="13" y="23"/>
                    </a:lnTo>
                    <a:lnTo>
                      <a:pt x="13" y="23"/>
                    </a:lnTo>
                    <a:lnTo>
                      <a:pt x="13" y="23"/>
                    </a:lnTo>
                    <a:lnTo>
                      <a:pt x="11" y="23"/>
                    </a:lnTo>
                    <a:lnTo>
                      <a:pt x="9" y="23"/>
                    </a:lnTo>
                    <a:lnTo>
                      <a:pt x="9" y="22"/>
                    </a:lnTo>
                    <a:lnTo>
                      <a:pt x="6" y="23"/>
                    </a:lnTo>
                    <a:lnTo>
                      <a:pt x="5" y="22"/>
                    </a:lnTo>
                    <a:lnTo>
                      <a:pt x="3" y="22"/>
                    </a:lnTo>
                    <a:lnTo>
                      <a:pt x="2" y="20"/>
                    </a:lnTo>
                    <a:lnTo>
                      <a:pt x="2" y="19"/>
                    </a:lnTo>
                    <a:lnTo>
                      <a:pt x="2" y="19"/>
                    </a:lnTo>
                    <a:lnTo>
                      <a:pt x="2" y="19"/>
                    </a:lnTo>
                    <a:lnTo>
                      <a:pt x="0" y="17"/>
                    </a:lnTo>
                    <a:lnTo>
                      <a:pt x="2" y="17"/>
                    </a:lnTo>
                    <a:lnTo>
                      <a:pt x="3" y="15"/>
                    </a:lnTo>
                    <a:lnTo>
                      <a:pt x="3" y="15"/>
                    </a:lnTo>
                    <a:lnTo>
                      <a:pt x="3" y="12"/>
                    </a:lnTo>
                    <a:lnTo>
                      <a:pt x="5" y="12"/>
                    </a:lnTo>
                    <a:lnTo>
                      <a:pt x="6" y="11"/>
                    </a:lnTo>
                    <a:lnTo>
                      <a:pt x="6" y="9"/>
                    </a:lnTo>
                    <a:lnTo>
                      <a:pt x="8" y="8"/>
                    </a:lnTo>
                    <a:lnTo>
                      <a:pt x="9" y="6"/>
                    </a:lnTo>
                    <a:lnTo>
                      <a:pt x="11" y="4"/>
                    </a:lnTo>
                    <a:lnTo>
                      <a:pt x="13" y="3"/>
                    </a:lnTo>
                    <a:lnTo>
                      <a:pt x="14" y="3"/>
                    </a:lnTo>
                    <a:lnTo>
                      <a:pt x="16" y="1"/>
                    </a:lnTo>
                    <a:lnTo>
                      <a:pt x="16" y="1"/>
                    </a:lnTo>
                    <a:lnTo>
                      <a:pt x="17" y="0"/>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7" name="Freeform 320">
                <a:extLst>
                  <a:ext uri="{FF2B5EF4-FFF2-40B4-BE49-F238E27FC236}">
                    <a16:creationId xmlns:a16="http://schemas.microsoft.com/office/drawing/2014/main" id="{82F94F22-FC7F-4FB9-8AF4-F692CB2D003D}"/>
                  </a:ext>
                </a:extLst>
              </p:cNvPr>
              <p:cNvSpPr>
                <a:spLocks noEditPoints="1"/>
              </p:cNvSpPr>
              <p:nvPr/>
            </p:nvSpPr>
            <p:spPr bwMode="auto">
              <a:xfrm>
                <a:off x="3538983" y="3645980"/>
                <a:ext cx="175430" cy="177380"/>
              </a:xfrm>
              <a:custGeom>
                <a:avLst/>
                <a:gdLst>
                  <a:gd name="T0" fmla="*/ 84 w 90"/>
                  <a:gd name="T1" fmla="*/ 90 h 91"/>
                  <a:gd name="T2" fmla="*/ 76 w 90"/>
                  <a:gd name="T3" fmla="*/ 88 h 91"/>
                  <a:gd name="T4" fmla="*/ 81 w 90"/>
                  <a:gd name="T5" fmla="*/ 86 h 91"/>
                  <a:gd name="T6" fmla="*/ 87 w 90"/>
                  <a:gd name="T7" fmla="*/ 82 h 91"/>
                  <a:gd name="T8" fmla="*/ 84 w 90"/>
                  <a:gd name="T9" fmla="*/ 68 h 91"/>
                  <a:gd name="T10" fmla="*/ 90 w 90"/>
                  <a:gd name="T11" fmla="*/ 69 h 91"/>
                  <a:gd name="T12" fmla="*/ 86 w 90"/>
                  <a:gd name="T13" fmla="*/ 69 h 91"/>
                  <a:gd name="T14" fmla="*/ 75 w 90"/>
                  <a:gd name="T15" fmla="*/ 66 h 91"/>
                  <a:gd name="T16" fmla="*/ 68 w 90"/>
                  <a:gd name="T17" fmla="*/ 71 h 91"/>
                  <a:gd name="T18" fmla="*/ 73 w 90"/>
                  <a:gd name="T19" fmla="*/ 68 h 91"/>
                  <a:gd name="T20" fmla="*/ 73 w 90"/>
                  <a:gd name="T21" fmla="*/ 64 h 91"/>
                  <a:gd name="T22" fmla="*/ 71 w 90"/>
                  <a:gd name="T23" fmla="*/ 63 h 91"/>
                  <a:gd name="T24" fmla="*/ 68 w 90"/>
                  <a:gd name="T25" fmla="*/ 63 h 91"/>
                  <a:gd name="T26" fmla="*/ 56 w 90"/>
                  <a:gd name="T27" fmla="*/ 53 h 91"/>
                  <a:gd name="T28" fmla="*/ 60 w 90"/>
                  <a:gd name="T29" fmla="*/ 61 h 91"/>
                  <a:gd name="T30" fmla="*/ 54 w 90"/>
                  <a:gd name="T31" fmla="*/ 57 h 91"/>
                  <a:gd name="T32" fmla="*/ 54 w 90"/>
                  <a:gd name="T33" fmla="*/ 50 h 91"/>
                  <a:gd name="T34" fmla="*/ 46 w 90"/>
                  <a:gd name="T35" fmla="*/ 52 h 91"/>
                  <a:gd name="T36" fmla="*/ 43 w 90"/>
                  <a:gd name="T37" fmla="*/ 50 h 91"/>
                  <a:gd name="T38" fmla="*/ 65 w 90"/>
                  <a:gd name="T39" fmla="*/ 44 h 91"/>
                  <a:gd name="T40" fmla="*/ 18 w 90"/>
                  <a:gd name="T41" fmla="*/ 39 h 91"/>
                  <a:gd name="T42" fmla="*/ 19 w 90"/>
                  <a:gd name="T43" fmla="*/ 41 h 91"/>
                  <a:gd name="T44" fmla="*/ 21 w 90"/>
                  <a:gd name="T45" fmla="*/ 45 h 91"/>
                  <a:gd name="T46" fmla="*/ 16 w 90"/>
                  <a:gd name="T47" fmla="*/ 45 h 91"/>
                  <a:gd name="T48" fmla="*/ 16 w 90"/>
                  <a:gd name="T49" fmla="*/ 41 h 91"/>
                  <a:gd name="T50" fmla="*/ 48 w 90"/>
                  <a:gd name="T51" fmla="*/ 34 h 91"/>
                  <a:gd name="T52" fmla="*/ 52 w 90"/>
                  <a:gd name="T53" fmla="*/ 42 h 91"/>
                  <a:gd name="T54" fmla="*/ 51 w 90"/>
                  <a:gd name="T55" fmla="*/ 41 h 91"/>
                  <a:gd name="T56" fmla="*/ 46 w 90"/>
                  <a:gd name="T57" fmla="*/ 34 h 91"/>
                  <a:gd name="T58" fmla="*/ 24 w 90"/>
                  <a:gd name="T59" fmla="*/ 28 h 91"/>
                  <a:gd name="T60" fmla="*/ 21 w 90"/>
                  <a:gd name="T61" fmla="*/ 28 h 91"/>
                  <a:gd name="T62" fmla="*/ 15 w 90"/>
                  <a:gd name="T63" fmla="*/ 28 h 91"/>
                  <a:gd name="T64" fmla="*/ 18 w 90"/>
                  <a:gd name="T65" fmla="*/ 36 h 91"/>
                  <a:gd name="T66" fmla="*/ 15 w 90"/>
                  <a:gd name="T67" fmla="*/ 39 h 91"/>
                  <a:gd name="T68" fmla="*/ 11 w 90"/>
                  <a:gd name="T69" fmla="*/ 38 h 91"/>
                  <a:gd name="T70" fmla="*/ 10 w 90"/>
                  <a:gd name="T71" fmla="*/ 34 h 91"/>
                  <a:gd name="T72" fmla="*/ 11 w 90"/>
                  <a:gd name="T73" fmla="*/ 30 h 91"/>
                  <a:gd name="T74" fmla="*/ 34 w 90"/>
                  <a:gd name="T75" fmla="*/ 22 h 91"/>
                  <a:gd name="T76" fmla="*/ 41 w 90"/>
                  <a:gd name="T77" fmla="*/ 28 h 91"/>
                  <a:gd name="T78" fmla="*/ 40 w 90"/>
                  <a:gd name="T79" fmla="*/ 33 h 91"/>
                  <a:gd name="T80" fmla="*/ 41 w 90"/>
                  <a:gd name="T81" fmla="*/ 28 h 91"/>
                  <a:gd name="T82" fmla="*/ 34 w 90"/>
                  <a:gd name="T83" fmla="*/ 22 h 91"/>
                  <a:gd name="T84" fmla="*/ 34 w 90"/>
                  <a:gd name="T85" fmla="*/ 20 h 91"/>
                  <a:gd name="T86" fmla="*/ 10 w 90"/>
                  <a:gd name="T87" fmla="*/ 3 h 91"/>
                  <a:gd name="T88" fmla="*/ 11 w 90"/>
                  <a:gd name="T89" fmla="*/ 5 h 91"/>
                  <a:gd name="T90" fmla="*/ 0 w 90"/>
                  <a:gd name="T91" fmla="*/ 3 h 91"/>
                  <a:gd name="T92" fmla="*/ 5 w 90"/>
                  <a:gd name="T93" fmla="*/ 3 h 91"/>
                  <a:gd name="T94" fmla="*/ 19 w 90"/>
                  <a:gd name="T95" fmla="*/ 0 h 91"/>
                  <a:gd name="T96" fmla="*/ 24 w 90"/>
                  <a:gd name="T97" fmla="*/ 3 h 91"/>
                  <a:gd name="T98" fmla="*/ 29 w 90"/>
                  <a:gd name="T99" fmla="*/ 9 h 91"/>
                  <a:gd name="T100" fmla="*/ 24 w 90"/>
                  <a:gd name="T101" fmla="*/ 14 h 91"/>
                  <a:gd name="T102" fmla="*/ 26 w 90"/>
                  <a:gd name="T103" fmla="*/ 8 h 91"/>
                  <a:gd name="T104" fmla="*/ 21 w 90"/>
                  <a:gd name="T10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91">
                    <a:moveTo>
                      <a:pt x="86" y="85"/>
                    </a:moveTo>
                    <a:lnTo>
                      <a:pt x="86" y="85"/>
                    </a:lnTo>
                    <a:lnTo>
                      <a:pt x="86" y="86"/>
                    </a:lnTo>
                    <a:lnTo>
                      <a:pt x="86" y="88"/>
                    </a:lnTo>
                    <a:lnTo>
                      <a:pt x="84" y="90"/>
                    </a:lnTo>
                    <a:lnTo>
                      <a:pt x="81" y="90"/>
                    </a:lnTo>
                    <a:lnTo>
                      <a:pt x="76" y="91"/>
                    </a:lnTo>
                    <a:lnTo>
                      <a:pt x="76" y="90"/>
                    </a:lnTo>
                    <a:lnTo>
                      <a:pt x="76" y="90"/>
                    </a:lnTo>
                    <a:lnTo>
                      <a:pt x="76" y="88"/>
                    </a:lnTo>
                    <a:lnTo>
                      <a:pt x="76" y="88"/>
                    </a:lnTo>
                    <a:lnTo>
                      <a:pt x="76" y="88"/>
                    </a:lnTo>
                    <a:lnTo>
                      <a:pt x="78" y="88"/>
                    </a:lnTo>
                    <a:lnTo>
                      <a:pt x="79" y="86"/>
                    </a:lnTo>
                    <a:lnTo>
                      <a:pt x="81" y="86"/>
                    </a:lnTo>
                    <a:lnTo>
                      <a:pt x="82" y="86"/>
                    </a:lnTo>
                    <a:lnTo>
                      <a:pt x="82" y="86"/>
                    </a:lnTo>
                    <a:lnTo>
                      <a:pt x="84" y="86"/>
                    </a:lnTo>
                    <a:lnTo>
                      <a:pt x="86" y="85"/>
                    </a:lnTo>
                    <a:close/>
                    <a:moveTo>
                      <a:pt x="87" y="82"/>
                    </a:moveTo>
                    <a:lnTo>
                      <a:pt x="87" y="82"/>
                    </a:lnTo>
                    <a:lnTo>
                      <a:pt x="86" y="83"/>
                    </a:lnTo>
                    <a:lnTo>
                      <a:pt x="86" y="82"/>
                    </a:lnTo>
                    <a:lnTo>
                      <a:pt x="87" y="82"/>
                    </a:lnTo>
                    <a:close/>
                    <a:moveTo>
                      <a:pt x="84" y="68"/>
                    </a:moveTo>
                    <a:lnTo>
                      <a:pt x="86" y="68"/>
                    </a:lnTo>
                    <a:lnTo>
                      <a:pt x="87" y="68"/>
                    </a:lnTo>
                    <a:lnTo>
                      <a:pt x="87" y="68"/>
                    </a:lnTo>
                    <a:lnTo>
                      <a:pt x="89" y="69"/>
                    </a:lnTo>
                    <a:lnTo>
                      <a:pt x="90" y="69"/>
                    </a:lnTo>
                    <a:lnTo>
                      <a:pt x="90" y="69"/>
                    </a:lnTo>
                    <a:lnTo>
                      <a:pt x="90" y="71"/>
                    </a:lnTo>
                    <a:lnTo>
                      <a:pt x="89" y="69"/>
                    </a:lnTo>
                    <a:lnTo>
                      <a:pt x="87" y="69"/>
                    </a:lnTo>
                    <a:lnTo>
                      <a:pt x="86" y="69"/>
                    </a:lnTo>
                    <a:lnTo>
                      <a:pt x="84" y="69"/>
                    </a:lnTo>
                    <a:lnTo>
                      <a:pt x="84" y="68"/>
                    </a:lnTo>
                    <a:close/>
                    <a:moveTo>
                      <a:pt x="75" y="63"/>
                    </a:moveTo>
                    <a:lnTo>
                      <a:pt x="75" y="64"/>
                    </a:lnTo>
                    <a:lnTo>
                      <a:pt x="75" y="66"/>
                    </a:lnTo>
                    <a:lnTo>
                      <a:pt x="73" y="69"/>
                    </a:lnTo>
                    <a:lnTo>
                      <a:pt x="71" y="69"/>
                    </a:lnTo>
                    <a:lnTo>
                      <a:pt x="68" y="71"/>
                    </a:lnTo>
                    <a:lnTo>
                      <a:pt x="68" y="72"/>
                    </a:lnTo>
                    <a:lnTo>
                      <a:pt x="68" y="71"/>
                    </a:lnTo>
                    <a:lnTo>
                      <a:pt x="70" y="69"/>
                    </a:lnTo>
                    <a:lnTo>
                      <a:pt x="71" y="69"/>
                    </a:lnTo>
                    <a:lnTo>
                      <a:pt x="71" y="68"/>
                    </a:lnTo>
                    <a:lnTo>
                      <a:pt x="71" y="68"/>
                    </a:lnTo>
                    <a:lnTo>
                      <a:pt x="73" y="68"/>
                    </a:lnTo>
                    <a:lnTo>
                      <a:pt x="73" y="66"/>
                    </a:lnTo>
                    <a:lnTo>
                      <a:pt x="73" y="66"/>
                    </a:lnTo>
                    <a:lnTo>
                      <a:pt x="73" y="64"/>
                    </a:lnTo>
                    <a:lnTo>
                      <a:pt x="73" y="64"/>
                    </a:lnTo>
                    <a:lnTo>
                      <a:pt x="73" y="64"/>
                    </a:lnTo>
                    <a:lnTo>
                      <a:pt x="75" y="63"/>
                    </a:lnTo>
                    <a:close/>
                    <a:moveTo>
                      <a:pt x="68" y="61"/>
                    </a:moveTo>
                    <a:lnTo>
                      <a:pt x="68" y="63"/>
                    </a:lnTo>
                    <a:lnTo>
                      <a:pt x="70" y="63"/>
                    </a:lnTo>
                    <a:lnTo>
                      <a:pt x="71" y="63"/>
                    </a:lnTo>
                    <a:lnTo>
                      <a:pt x="71" y="64"/>
                    </a:lnTo>
                    <a:lnTo>
                      <a:pt x="70" y="64"/>
                    </a:lnTo>
                    <a:lnTo>
                      <a:pt x="68" y="64"/>
                    </a:lnTo>
                    <a:lnTo>
                      <a:pt x="68" y="64"/>
                    </a:lnTo>
                    <a:lnTo>
                      <a:pt x="68" y="63"/>
                    </a:lnTo>
                    <a:lnTo>
                      <a:pt x="68" y="63"/>
                    </a:lnTo>
                    <a:lnTo>
                      <a:pt x="68" y="61"/>
                    </a:lnTo>
                    <a:close/>
                    <a:moveTo>
                      <a:pt x="52" y="49"/>
                    </a:moveTo>
                    <a:lnTo>
                      <a:pt x="54" y="52"/>
                    </a:lnTo>
                    <a:lnTo>
                      <a:pt x="56" y="53"/>
                    </a:lnTo>
                    <a:lnTo>
                      <a:pt x="56" y="55"/>
                    </a:lnTo>
                    <a:lnTo>
                      <a:pt x="57" y="57"/>
                    </a:lnTo>
                    <a:lnTo>
                      <a:pt x="59" y="58"/>
                    </a:lnTo>
                    <a:lnTo>
                      <a:pt x="60" y="60"/>
                    </a:lnTo>
                    <a:lnTo>
                      <a:pt x="60" y="61"/>
                    </a:lnTo>
                    <a:lnTo>
                      <a:pt x="60" y="61"/>
                    </a:lnTo>
                    <a:lnTo>
                      <a:pt x="57" y="58"/>
                    </a:lnTo>
                    <a:lnTo>
                      <a:pt x="56" y="58"/>
                    </a:lnTo>
                    <a:lnTo>
                      <a:pt x="54" y="57"/>
                    </a:lnTo>
                    <a:lnTo>
                      <a:pt x="54" y="57"/>
                    </a:lnTo>
                    <a:lnTo>
                      <a:pt x="56" y="57"/>
                    </a:lnTo>
                    <a:lnTo>
                      <a:pt x="56" y="55"/>
                    </a:lnTo>
                    <a:lnTo>
                      <a:pt x="56" y="55"/>
                    </a:lnTo>
                    <a:lnTo>
                      <a:pt x="54" y="52"/>
                    </a:lnTo>
                    <a:lnTo>
                      <a:pt x="54" y="50"/>
                    </a:lnTo>
                    <a:lnTo>
                      <a:pt x="52" y="50"/>
                    </a:lnTo>
                    <a:lnTo>
                      <a:pt x="52" y="49"/>
                    </a:lnTo>
                    <a:close/>
                    <a:moveTo>
                      <a:pt x="43" y="49"/>
                    </a:moveTo>
                    <a:lnTo>
                      <a:pt x="45" y="49"/>
                    </a:lnTo>
                    <a:lnTo>
                      <a:pt x="46" y="52"/>
                    </a:lnTo>
                    <a:lnTo>
                      <a:pt x="46" y="52"/>
                    </a:lnTo>
                    <a:lnTo>
                      <a:pt x="48" y="52"/>
                    </a:lnTo>
                    <a:lnTo>
                      <a:pt x="48" y="53"/>
                    </a:lnTo>
                    <a:lnTo>
                      <a:pt x="46" y="52"/>
                    </a:lnTo>
                    <a:lnTo>
                      <a:pt x="43" y="50"/>
                    </a:lnTo>
                    <a:lnTo>
                      <a:pt x="43" y="50"/>
                    </a:lnTo>
                    <a:lnTo>
                      <a:pt x="43" y="49"/>
                    </a:lnTo>
                    <a:close/>
                    <a:moveTo>
                      <a:pt x="65" y="42"/>
                    </a:moveTo>
                    <a:lnTo>
                      <a:pt x="65" y="42"/>
                    </a:lnTo>
                    <a:lnTo>
                      <a:pt x="65" y="44"/>
                    </a:lnTo>
                    <a:lnTo>
                      <a:pt x="65" y="45"/>
                    </a:lnTo>
                    <a:lnTo>
                      <a:pt x="64" y="44"/>
                    </a:lnTo>
                    <a:lnTo>
                      <a:pt x="65" y="42"/>
                    </a:lnTo>
                    <a:lnTo>
                      <a:pt x="65" y="42"/>
                    </a:lnTo>
                    <a:close/>
                    <a:moveTo>
                      <a:pt x="18" y="39"/>
                    </a:moveTo>
                    <a:lnTo>
                      <a:pt x="19" y="41"/>
                    </a:lnTo>
                    <a:lnTo>
                      <a:pt x="19" y="41"/>
                    </a:lnTo>
                    <a:lnTo>
                      <a:pt x="18" y="42"/>
                    </a:lnTo>
                    <a:lnTo>
                      <a:pt x="19" y="42"/>
                    </a:lnTo>
                    <a:lnTo>
                      <a:pt x="19" y="41"/>
                    </a:lnTo>
                    <a:lnTo>
                      <a:pt x="21" y="42"/>
                    </a:lnTo>
                    <a:lnTo>
                      <a:pt x="21" y="44"/>
                    </a:lnTo>
                    <a:lnTo>
                      <a:pt x="21" y="45"/>
                    </a:lnTo>
                    <a:lnTo>
                      <a:pt x="21" y="45"/>
                    </a:lnTo>
                    <a:lnTo>
                      <a:pt x="21" y="45"/>
                    </a:lnTo>
                    <a:lnTo>
                      <a:pt x="21" y="45"/>
                    </a:lnTo>
                    <a:lnTo>
                      <a:pt x="21" y="49"/>
                    </a:lnTo>
                    <a:lnTo>
                      <a:pt x="18" y="49"/>
                    </a:lnTo>
                    <a:lnTo>
                      <a:pt x="18" y="47"/>
                    </a:lnTo>
                    <a:lnTo>
                      <a:pt x="16" y="45"/>
                    </a:lnTo>
                    <a:lnTo>
                      <a:pt x="16" y="44"/>
                    </a:lnTo>
                    <a:lnTo>
                      <a:pt x="16" y="42"/>
                    </a:lnTo>
                    <a:lnTo>
                      <a:pt x="15" y="41"/>
                    </a:lnTo>
                    <a:lnTo>
                      <a:pt x="15" y="41"/>
                    </a:lnTo>
                    <a:lnTo>
                      <a:pt x="16" y="41"/>
                    </a:lnTo>
                    <a:lnTo>
                      <a:pt x="16" y="41"/>
                    </a:lnTo>
                    <a:lnTo>
                      <a:pt x="18" y="41"/>
                    </a:lnTo>
                    <a:lnTo>
                      <a:pt x="18" y="39"/>
                    </a:lnTo>
                    <a:close/>
                    <a:moveTo>
                      <a:pt x="48" y="33"/>
                    </a:moveTo>
                    <a:lnTo>
                      <a:pt x="48" y="34"/>
                    </a:lnTo>
                    <a:lnTo>
                      <a:pt x="49" y="38"/>
                    </a:lnTo>
                    <a:lnTo>
                      <a:pt x="49" y="38"/>
                    </a:lnTo>
                    <a:lnTo>
                      <a:pt x="52" y="41"/>
                    </a:lnTo>
                    <a:lnTo>
                      <a:pt x="52" y="42"/>
                    </a:lnTo>
                    <a:lnTo>
                      <a:pt x="52" y="42"/>
                    </a:lnTo>
                    <a:lnTo>
                      <a:pt x="51" y="42"/>
                    </a:lnTo>
                    <a:lnTo>
                      <a:pt x="51" y="42"/>
                    </a:lnTo>
                    <a:lnTo>
                      <a:pt x="51" y="42"/>
                    </a:lnTo>
                    <a:lnTo>
                      <a:pt x="51" y="41"/>
                    </a:lnTo>
                    <a:lnTo>
                      <a:pt x="51" y="41"/>
                    </a:lnTo>
                    <a:lnTo>
                      <a:pt x="51" y="39"/>
                    </a:lnTo>
                    <a:lnTo>
                      <a:pt x="49" y="36"/>
                    </a:lnTo>
                    <a:lnTo>
                      <a:pt x="48" y="36"/>
                    </a:lnTo>
                    <a:lnTo>
                      <a:pt x="48" y="34"/>
                    </a:lnTo>
                    <a:lnTo>
                      <a:pt x="46" y="34"/>
                    </a:lnTo>
                    <a:lnTo>
                      <a:pt x="48" y="34"/>
                    </a:lnTo>
                    <a:lnTo>
                      <a:pt x="48" y="33"/>
                    </a:lnTo>
                    <a:close/>
                    <a:moveTo>
                      <a:pt x="24" y="28"/>
                    </a:moveTo>
                    <a:lnTo>
                      <a:pt x="24" y="28"/>
                    </a:lnTo>
                    <a:lnTo>
                      <a:pt x="24" y="28"/>
                    </a:lnTo>
                    <a:lnTo>
                      <a:pt x="24" y="28"/>
                    </a:lnTo>
                    <a:lnTo>
                      <a:pt x="23" y="30"/>
                    </a:lnTo>
                    <a:lnTo>
                      <a:pt x="21" y="28"/>
                    </a:lnTo>
                    <a:lnTo>
                      <a:pt x="21" y="28"/>
                    </a:lnTo>
                    <a:lnTo>
                      <a:pt x="21" y="28"/>
                    </a:lnTo>
                    <a:lnTo>
                      <a:pt x="23" y="28"/>
                    </a:lnTo>
                    <a:lnTo>
                      <a:pt x="24" y="28"/>
                    </a:lnTo>
                    <a:close/>
                    <a:moveTo>
                      <a:pt x="11" y="27"/>
                    </a:moveTo>
                    <a:lnTo>
                      <a:pt x="13" y="27"/>
                    </a:lnTo>
                    <a:lnTo>
                      <a:pt x="15" y="28"/>
                    </a:lnTo>
                    <a:lnTo>
                      <a:pt x="15" y="28"/>
                    </a:lnTo>
                    <a:lnTo>
                      <a:pt x="15" y="30"/>
                    </a:lnTo>
                    <a:lnTo>
                      <a:pt x="16" y="31"/>
                    </a:lnTo>
                    <a:lnTo>
                      <a:pt x="18" y="33"/>
                    </a:lnTo>
                    <a:lnTo>
                      <a:pt x="18" y="36"/>
                    </a:lnTo>
                    <a:lnTo>
                      <a:pt x="18" y="36"/>
                    </a:lnTo>
                    <a:lnTo>
                      <a:pt x="18" y="38"/>
                    </a:lnTo>
                    <a:lnTo>
                      <a:pt x="16" y="38"/>
                    </a:lnTo>
                    <a:lnTo>
                      <a:pt x="16" y="39"/>
                    </a:lnTo>
                    <a:lnTo>
                      <a:pt x="15" y="39"/>
                    </a:lnTo>
                    <a:lnTo>
                      <a:pt x="13" y="39"/>
                    </a:lnTo>
                    <a:lnTo>
                      <a:pt x="13" y="39"/>
                    </a:lnTo>
                    <a:lnTo>
                      <a:pt x="11" y="38"/>
                    </a:lnTo>
                    <a:lnTo>
                      <a:pt x="11" y="36"/>
                    </a:lnTo>
                    <a:lnTo>
                      <a:pt x="11" y="38"/>
                    </a:lnTo>
                    <a:lnTo>
                      <a:pt x="10" y="38"/>
                    </a:lnTo>
                    <a:lnTo>
                      <a:pt x="8" y="36"/>
                    </a:lnTo>
                    <a:lnTo>
                      <a:pt x="8" y="34"/>
                    </a:lnTo>
                    <a:lnTo>
                      <a:pt x="10" y="34"/>
                    </a:lnTo>
                    <a:lnTo>
                      <a:pt x="10" y="34"/>
                    </a:lnTo>
                    <a:lnTo>
                      <a:pt x="10" y="34"/>
                    </a:lnTo>
                    <a:lnTo>
                      <a:pt x="10" y="34"/>
                    </a:lnTo>
                    <a:lnTo>
                      <a:pt x="10" y="33"/>
                    </a:lnTo>
                    <a:lnTo>
                      <a:pt x="10" y="33"/>
                    </a:lnTo>
                    <a:lnTo>
                      <a:pt x="11" y="30"/>
                    </a:lnTo>
                    <a:lnTo>
                      <a:pt x="11" y="28"/>
                    </a:lnTo>
                    <a:lnTo>
                      <a:pt x="11" y="27"/>
                    </a:lnTo>
                    <a:lnTo>
                      <a:pt x="11" y="27"/>
                    </a:lnTo>
                    <a:close/>
                    <a:moveTo>
                      <a:pt x="34" y="20"/>
                    </a:moveTo>
                    <a:lnTo>
                      <a:pt x="34" y="22"/>
                    </a:lnTo>
                    <a:lnTo>
                      <a:pt x="37" y="23"/>
                    </a:lnTo>
                    <a:lnTo>
                      <a:pt x="38" y="23"/>
                    </a:lnTo>
                    <a:lnTo>
                      <a:pt x="40" y="27"/>
                    </a:lnTo>
                    <a:lnTo>
                      <a:pt x="41" y="27"/>
                    </a:lnTo>
                    <a:lnTo>
                      <a:pt x="41" y="28"/>
                    </a:lnTo>
                    <a:lnTo>
                      <a:pt x="41" y="31"/>
                    </a:lnTo>
                    <a:lnTo>
                      <a:pt x="40" y="33"/>
                    </a:lnTo>
                    <a:lnTo>
                      <a:pt x="41" y="34"/>
                    </a:lnTo>
                    <a:lnTo>
                      <a:pt x="40" y="34"/>
                    </a:lnTo>
                    <a:lnTo>
                      <a:pt x="40" y="33"/>
                    </a:lnTo>
                    <a:lnTo>
                      <a:pt x="38" y="31"/>
                    </a:lnTo>
                    <a:lnTo>
                      <a:pt x="38" y="31"/>
                    </a:lnTo>
                    <a:lnTo>
                      <a:pt x="40" y="31"/>
                    </a:lnTo>
                    <a:lnTo>
                      <a:pt x="40" y="30"/>
                    </a:lnTo>
                    <a:lnTo>
                      <a:pt x="41" y="28"/>
                    </a:lnTo>
                    <a:lnTo>
                      <a:pt x="41" y="27"/>
                    </a:lnTo>
                    <a:lnTo>
                      <a:pt x="38" y="25"/>
                    </a:lnTo>
                    <a:lnTo>
                      <a:pt x="38" y="23"/>
                    </a:lnTo>
                    <a:lnTo>
                      <a:pt x="35" y="23"/>
                    </a:lnTo>
                    <a:lnTo>
                      <a:pt x="34" y="22"/>
                    </a:lnTo>
                    <a:lnTo>
                      <a:pt x="34" y="22"/>
                    </a:lnTo>
                    <a:lnTo>
                      <a:pt x="32" y="22"/>
                    </a:lnTo>
                    <a:lnTo>
                      <a:pt x="32" y="22"/>
                    </a:lnTo>
                    <a:lnTo>
                      <a:pt x="32" y="20"/>
                    </a:lnTo>
                    <a:lnTo>
                      <a:pt x="34" y="20"/>
                    </a:lnTo>
                    <a:close/>
                    <a:moveTo>
                      <a:pt x="5" y="1"/>
                    </a:moveTo>
                    <a:lnTo>
                      <a:pt x="7" y="3"/>
                    </a:lnTo>
                    <a:lnTo>
                      <a:pt x="8" y="3"/>
                    </a:lnTo>
                    <a:lnTo>
                      <a:pt x="10" y="3"/>
                    </a:lnTo>
                    <a:lnTo>
                      <a:pt x="10" y="3"/>
                    </a:lnTo>
                    <a:lnTo>
                      <a:pt x="13" y="3"/>
                    </a:lnTo>
                    <a:lnTo>
                      <a:pt x="15" y="1"/>
                    </a:lnTo>
                    <a:lnTo>
                      <a:pt x="15" y="3"/>
                    </a:lnTo>
                    <a:lnTo>
                      <a:pt x="15" y="3"/>
                    </a:lnTo>
                    <a:lnTo>
                      <a:pt x="11" y="5"/>
                    </a:lnTo>
                    <a:lnTo>
                      <a:pt x="7" y="5"/>
                    </a:lnTo>
                    <a:lnTo>
                      <a:pt x="5" y="6"/>
                    </a:lnTo>
                    <a:lnTo>
                      <a:pt x="4" y="6"/>
                    </a:lnTo>
                    <a:lnTo>
                      <a:pt x="2" y="6"/>
                    </a:lnTo>
                    <a:lnTo>
                      <a:pt x="0" y="3"/>
                    </a:lnTo>
                    <a:lnTo>
                      <a:pt x="0" y="3"/>
                    </a:lnTo>
                    <a:lnTo>
                      <a:pt x="2" y="5"/>
                    </a:lnTo>
                    <a:lnTo>
                      <a:pt x="4" y="5"/>
                    </a:lnTo>
                    <a:lnTo>
                      <a:pt x="5" y="3"/>
                    </a:lnTo>
                    <a:lnTo>
                      <a:pt x="5" y="3"/>
                    </a:lnTo>
                    <a:lnTo>
                      <a:pt x="5" y="3"/>
                    </a:lnTo>
                    <a:lnTo>
                      <a:pt x="5" y="1"/>
                    </a:lnTo>
                    <a:close/>
                    <a:moveTo>
                      <a:pt x="16" y="0"/>
                    </a:moveTo>
                    <a:lnTo>
                      <a:pt x="18" y="0"/>
                    </a:lnTo>
                    <a:lnTo>
                      <a:pt x="19" y="0"/>
                    </a:lnTo>
                    <a:lnTo>
                      <a:pt x="21" y="0"/>
                    </a:lnTo>
                    <a:lnTo>
                      <a:pt x="23" y="1"/>
                    </a:lnTo>
                    <a:lnTo>
                      <a:pt x="24" y="1"/>
                    </a:lnTo>
                    <a:lnTo>
                      <a:pt x="24" y="3"/>
                    </a:lnTo>
                    <a:lnTo>
                      <a:pt x="24" y="3"/>
                    </a:lnTo>
                    <a:lnTo>
                      <a:pt x="24" y="3"/>
                    </a:lnTo>
                    <a:lnTo>
                      <a:pt x="26" y="5"/>
                    </a:lnTo>
                    <a:lnTo>
                      <a:pt x="26" y="5"/>
                    </a:lnTo>
                    <a:lnTo>
                      <a:pt x="27" y="6"/>
                    </a:lnTo>
                    <a:lnTo>
                      <a:pt x="29" y="9"/>
                    </a:lnTo>
                    <a:lnTo>
                      <a:pt x="26" y="9"/>
                    </a:lnTo>
                    <a:lnTo>
                      <a:pt x="26" y="14"/>
                    </a:lnTo>
                    <a:lnTo>
                      <a:pt x="26" y="16"/>
                    </a:lnTo>
                    <a:lnTo>
                      <a:pt x="26" y="16"/>
                    </a:lnTo>
                    <a:lnTo>
                      <a:pt x="24" y="14"/>
                    </a:lnTo>
                    <a:lnTo>
                      <a:pt x="23" y="14"/>
                    </a:lnTo>
                    <a:lnTo>
                      <a:pt x="24" y="12"/>
                    </a:lnTo>
                    <a:lnTo>
                      <a:pt x="26" y="11"/>
                    </a:lnTo>
                    <a:lnTo>
                      <a:pt x="26" y="9"/>
                    </a:lnTo>
                    <a:lnTo>
                      <a:pt x="26" y="8"/>
                    </a:lnTo>
                    <a:lnTo>
                      <a:pt x="26" y="8"/>
                    </a:lnTo>
                    <a:lnTo>
                      <a:pt x="26" y="6"/>
                    </a:lnTo>
                    <a:lnTo>
                      <a:pt x="26" y="5"/>
                    </a:lnTo>
                    <a:lnTo>
                      <a:pt x="24" y="5"/>
                    </a:lnTo>
                    <a:lnTo>
                      <a:pt x="21" y="0"/>
                    </a:lnTo>
                    <a:lnTo>
                      <a:pt x="18" y="0"/>
                    </a:lnTo>
                    <a:lnTo>
                      <a:pt x="15" y="0"/>
                    </a:lnTo>
                    <a:lnTo>
                      <a:pt x="1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8" name="Freeform 321">
                <a:extLst>
                  <a:ext uri="{FF2B5EF4-FFF2-40B4-BE49-F238E27FC236}">
                    <a16:creationId xmlns:a16="http://schemas.microsoft.com/office/drawing/2014/main" id="{EEFCFB57-5705-4E0C-A1F3-40A386260AFC}"/>
                  </a:ext>
                </a:extLst>
              </p:cNvPr>
              <p:cNvSpPr>
                <a:spLocks noEditPoints="1"/>
              </p:cNvSpPr>
              <p:nvPr/>
            </p:nvSpPr>
            <p:spPr bwMode="auto">
              <a:xfrm>
                <a:off x="3677378" y="4269731"/>
                <a:ext cx="1107158" cy="1128600"/>
              </a:xfrm>
              <a:custGeom>
                <a:avLst/>
                <a:gdLst>
                  <a:gd name="T0" fmla="*/ 431 w 568"/>
                  <a:gd name="T1" fmla="*/ 412 h 579"/>
                  <a:gd name="T2" fmla="*/ 428 w 568"/>
                  <a:gd name="T3" fmla="*/ 118 h 579"/>
                  <a:gd name="T4" fmla="*/ 354 w 568"/>
                  <a:gd name="T5" fmla="*/ 78 h 579"/>
                  <a:gd name="T6" fmla="*/ 361 w 568"/>
                  <a:gd name="T7" fmla="*/ 97 h 579"/>
                  <a:gd name="T8" fmla="*/ 338 w 568"/>
                  <a:gd name="T9" fmla="*/ 91 h 579"/>
                  <a:gd name="T10" fmla="*/ 350 w 568"/>
                  <a:gd name="T11" fmla="*/ 77 h 579"/>
                  <a:gd name="T12" fmla="*/ 347 w 568"/>
                  <a:gd name="T13" fmla="*/ 66 h 579"/>
                  <a:gd name="T14" fmla="*/ 202 w 568"/>
                  <a:gd name="T15" fmla="*/ 9 h 579"/>
                  <a:gd name="T16" fmla="*/ 204 w 568"/>
                  <a:gd name="T17" fmla="*/ 33 h 579"/>
                  <a:gd name="T18" fmla="*/ 224 w 568"/>
                  <a:gd name="T19" fmla="*/ 56 h 579"/>
                  <a:gd name="T20" fmla="*/ 245 w 568"/>
                  <a:gd name="T21" fmla="*/ 47 h 579"/>
                  <a:gd name="T22" fmla="*/ 262 w 568"/>
                  <a:gd name="T23" fmla="*/ 39 h 579"/>
                  <a:gd name="T24" fmla="*/ 289 w 568"/>
                  <a:gd name="T25" fmla="*/ 44 h 579"/>
                  <a:gd name="T26" fmla="*/ 313 w 568"/>
                  <a:gd name="T27" fmla="*/ 33 h 579"/>
                  <a:gd name="T28" fmla="*/ 338 w 568"/>
                  <a:gd name="T29" fmla="*/ 44 h 579"/>
                  <a:gd name="T30" fmla="*/ 324 w 568"/>
                  <a:gd name="T31" fmla="*/ 86 h 579"/>
                  <a:gd name="T32" fmla="*/ 338 w 568"/>
                  <a:gd name="T33" fmla="*/ 100 h 579"/>
                  <a:gd name="T34" fmla="*/ 371 w 568"/>
                  <a:gd name="T35" fmla="*/ 96 h 579"/>
                  <a:gd name="T36" fmla="*/ 391 w 568"/>
                  <a:gd name="T37" fmla="*/ 86 h 579"/>
                  <a:gd name="T38" fmla="*/ 425 w 568"/>
                  <a:gd name="T39" fmla="*/ 100 h 579"/>
                  <a:gd name="T40" fmla="*/ 432 w 568"/>
                  <a:gd name="T41" fmla="*/ 111 h 579"/>
                  <a:gd name="T42" fmla="*/ 500 w 568"/>
                  <a:gd name="T43" fmla="*/ 121 h 579"/>
                  <a:gd name="T44" fmla="*/ 568 w 568"/>
                  <a:gd name="T45" fmla="*/ 181 h 579"/>
                  <a:gd name="T46" fmla="*/ 530 w 568"/>
                  <a:gd name="T47" fmla="*/ 239 h 579"/>
                  <a:gd name="T48" fmla="*/ 507 w 568"/>
                  <a:gd name="T49" fmla="*/ 272 h 579"/>
                  <a:gd name="T50" fmla="*/ 496 w 568"/>
                  <a:gd name="T51" fmla="*/ 360 h 579"/>
                  <a:gd name="T52" fmla="*/ 448 w 568"/>
                  <a:gd name="T53" fmla="*/ 411 h 579"/>
                  <a:gd name="T54" fmla="*/ 425 w 568"/>
                  <a:gd name="T55" fmla="*/ 417 h 579"/>
                  <a:gd name="T56" fmla="*/ 369 w 568"/>
                  <a:gd name="T57" fmla="*/ 449 h 579"/>
                  <a:gd name="T58" fmla="*/ 366 w 568"/>
                  <a:gd name="T59" fmla="*/ 493 h 579"/>
                  <a:gd name="T60" fmla="*/ 332 w 568"/>
                  <a:gd name="T61" fmla="*/ 537 h 579"/>
                  <a:gd name="T62" fmla="*/ 327 w 568"/>
                  <a:gd name="T63" fmla="*/ 534 h 579"/>
                  <a:gd name="T64" fmla="*/ 298 w 568"/>
                  <a:gd name="T65" fmla="*/ 576 h 579"/>
                  <a:gd name="T66" fmla="*/ 309 w 568"/>
                  <a:gd name="T67" fmla="*/ 554 h 579"/>
                  <a:gd name="T68" fmla="*/ 281 w 568"/>
                  <a:gd name="T69" fmla="*/ 543 h 579"/>
                  <a:gd name="T70" fmla="*/ 248 w 568"/>
                  <a:gd name="T71" fmla="*/ 521 h 579"/>
                  <a:gd name="T72" fmla="*/ 264 w 568"/>
                  <a:gd name="T73" fmla="*/ 493 h 579"/>
                  <a:gd name="T74" fmla="*/ 287 w 568"/>
                  <a:gd name="T75" fmla="*/ 477 h 579"/>
                  <a:gd name="T76" fmla="*/ 283 w 568"/>
                  <a:gd name="T77" fmla="*/ 450 h 579"/>
                  <a:gd name="T78" fmla="*/ 268 w 568"/>
                  <a:gd name="T79" fmla="*/ 420 h 579"/>
                  <a:gd name="T80" fmla="*/ 253 w 568"/>
                  <a:gd name="T81" fmla="*/ 398 h 579"/>
                  <a:gd name="T82" fmla="*/ 234 w 568"/>
                  <a:gd name="T83" fmla="*/ 389 h 579"/>
                  <a:gd name="T84" fmla="*/ 234 w 568"/>
                  <a:gd name="T85" fmla="*/ 367 h 579"/>
                  <a:gd name="T86" fmla="*/ 226 w 568"/>
                  <a:gd name="T87" fmla="*/ 321 h 579"/>
                  <a:gd name="T88" fmla="*/ 197 w 568"/>
                  <a:gd name="T89" fmla="*/ 278 h 579"/>
                  <a:gd name="T90" fmla="*/ 156 w 568"/>
                  <a:gd name="T91" fmla="*/ 258 h 579"/>
                  <a:gd name="T92" fmla="*/ 127 w 568"/>
                  <a:gd name="T93" fmla="*/ 241 h 579"/>
                  <a:gd name="T94" fmla="*/ 106 w 568"/>
                  <a:gd name="T95" fmla="*/ 219 h 579"/>
                  <a:gd name="T96" fmla="*/ 57 w 568"/>
                  <a:gd name="T97" fmla="*/ 233 h 579"/>
                  <a:gd name="T98" fmla="*/ 40 w 568"/>
                  <a:gd name="T99" fmla="*/ 219 h 579"/>
                  <a:gd name="T100" fmla="*/ 8 w 568"/>
                  <a:gd name="T101" fmla="*/ 195 h 579"/>
                  <a:gd name="T102" fmla="*/ 4 w 568"/>
                  <a:gd name="T103" fmla="*/ 178 h 579"/>
                  <a:gd name="T104" fmla="*/ 29 w 568"/>
                  <a:gd name="T105" fmla="*/ 141 h 579"/>
                  <a:gd name="T106" fmla="*/ 63 w 568"/>
                  <a:gd name="T107" fmla="*/ 119 h 579"/>
                  <a:gd name="T108" fmla="*/ 59 w 568"/>
                  <a:gd name="T109" fmla="*/ 78 h 579"/>
                  <a:gd name="T110" fmla="*/ 71 w 568"/>
                  <a:gd name="T111" fmla="*/ 64 h 579"/>
                  <a:gd name="T112" fmla="*/ 84 w 568"/>
                  <a:gd name="T113" fmla="*/ 50 h 579"/>
                  <a:gd name="T114" fmla="*/ 111 w 568"/>
                  <a:gd name="T115" fmla="*/ 64 h 579"/>
                  <a:gd name="T116" fmla="*/ 142 w 568"/>
                  <a:gd name="T117" fmla="*/ 53 h 579"/>
                  <a:gd name="T118" fmla="*/ 136 w 568"/>
                  <a:gd name="T119" fmla="*/ 19 h 579"/>
                  <a:gd name="T120" fmla="*/ 166 w 568"/>
                  <a:gd name="T121" fmla="*/ 17 h 579"/>
                  <a:gd name="T122" fmla="*/ 201 w 568"/>
                  <a:gd name="T123"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8" h="579">
                    <a:moveTo>
                      <a:pt x="371" y="479"/>
                    </a:moveTo>
                    <a:lnTo>
                      <a:pt x="371" y="480"/>
                    </a:lnTo>
                    <a:lnTo>
                      <a:pt x="371" y="482"/>
                    </a:lnTo>
                    <a:lnTo>
                      <a:pt x="369" y="483"/>
                    </a:lnTo>
                    <a:lnTo>
                      <a:pt x="369" y="485"/>
                    </a:lnTo>
                    <a:lnTo>
                      <a:pt x="369" y="485"/>
                    </a:lnTo>
                    <a:lnTo>
                      <a:pt x="369" y="482"/>
                    </a:lnTo>
                    <a:lnTo>
                      <a:pt x="369" y="480"/>
                    </a:lnTo>
                    <a:lnTo>
                      <a:pt x="369" y="479"/>
                    </a:lnTo>
                    <a:lnTo>
                      <a:pt x="371" y="479"/>
                    </a:lnTo>
                    <a:close/>
                    <a:moveTo>
                      <a:pt x="369" y="460"/>
                    </a:moveTo>
                    <a:lnTo>
                      <a:pt x="369" y="460"/>
                    </a:lnTo>
                    <a:lnTo>
                      <a:pt x="369" y="461"/>
                    </a:lnTo>
                    <a:lnTo>
                      <a:pt x="369" y="463"/>
                    </a:lnTo>
                    <a:lnTo>
                      <a:pt x="368" y="463"/>
                    </a:lnTo>
                    <a:lnTo>
                      <a:pt x="368" y="463"/>
                    </a:lnTo>
                    <a:lnTo>
                      <a:pt x="368" y="461"/>
                    </a:lnTo>
                    <a:lnTo>
                      <a:pt x="369" y="460"/>
                    </a:lnTo>
                    <a:close/>
                    <a:moveTo>
                      <a:pt x="415" y="422"/>
                    </a:moveTo>
                    <a:lnTo>
                      <a:pt x="417" y="423"/>
                    </a:lnTo>
                    <a:lnTo>
                      <a:pt x="417" y="423"/>
                    </a:lnTo>
                    <a:lnTo>
                      <a:pt x="417" y="423"/>
                    </a:lnTo>
                    <a:lnTo>
                      <a:pt x="417" y="425"/>
                    </a:lnTo>
                    <a:lnTo>
                      <a:pt x="417" y="425"/>
                    </a:lnTo>
                    <a:lnTo>
                      <a:pt x="417" y="425"/>
                    </a:lnTo>
                    <a:lnTo>
                      <a:pt x="415" y="425"/>
                    </a:lnTo>
                    <a:lnTo>
                      <a:pt x="414" y="425"/>
                    </a:lnTo>
                    <a:lnTo>
                      <a:pt x="414" y="425"/>
                    </a:lnTo>
                    <a:lnTo>
                      <a:pt x="415" y="422"/>
                    </a:lnTo>
                    <a:close/>
                    <a:moveTo>
                      <a:pt x="431" y="412"/>
                    </a:moveTo>
                    <a:lnTo>
                      <a:pt x="431" y="412"/>
                    </a:lnTo>
                    <a:lnTo>
                      <a:pt x="432" y="412"/>
                    </a:lnTo>
                    <a:lnTo>
                      <a:pt x="432" y="414"/>
                    </a:lnTo>
                    <a:lnTo>
                      <a:pt x="434" y="414"/>
                    </a:lnTo>
                    <a:lnTo>
                      <a:pt x="432" y="414"/>
                    </a:lnTo>
                    <a:lnTo>
                      <a:pt x="431" y="414"/>
                    </a:lnTo>
                    <a:lnTo>
                      <a:pt x="429" y="414"/>
                    </a:lnTo>
                    <a:lnTo>
                      <a:pt x="429" y="414"/>
                    </a:lnTo>
                    <a:lnTo>
                      <a:pt x="431" y="412"/>
                    </a:lnTo>
                    <a:lnTo>
                      <a:pt x="431" y="412"/>
                    </a:lnTo>
                    <a:close/>
                    <a:moveTo>
                      <a:pt x="507" y="269"/>
                    </a:moveTo>
                    <a:lnTo>
                      <a:pt x="508" y="269"/>
                    </a:lnTo>
                    <a:lnTo>
                      <a:pt x="508" y="271"/>
                    </a:lnTo>
                    <a:lnTo>
                      <a:pt x="508" y="271"/>
                    </a:lnTo>
                    <a:lnTo>
                      <a:pt x="507" y="271"/>
                    </a:lnTo>
                    <a:lnTo>
                      <a:pt x="507" y="271"/>
                    </a:lnTo>
                    <a:lnTo>
                      <a:pt x="507" y="269"/>
                    </a:lnTo>
                    <a:lnTo>
                      <a:pt x="507" y="269"/>
                    </a:lnTo>
                    <a:lnTo>
                      <a:pt x="507" y="269"/>
                    </a:lnTo>
                    <a:close/>
                    <a:moveTo>
                      <a:pt x="511" y="261"/>
                    </a:moveTo>
                    <a:lnTo>
                      <a:pt x="513" y="261"/>
                    </a:lnTo>
                    <a:lnTo>
                      <a:pt x="513" y="263"/>
                    </a:lnTo>
                    <a:lnTo>
                      <a:pt x="513" y="263"/>
                    </a:lnTo>
                    <a:lnTo>
                      <a:pt x="511" y="264"/>
                    </a:lnTo>
                    <a:lnTo>
                      <a:pt x="510" y="264"/>
                    </a:lnTo>
                    <a:lnTo>
                      <a:pt x="510" y="264"/>
                    </a:lnTo>
                    <a:lnTo>
                      <a:pt x="511" y="263"/>
                    </a:lnTo>
                    <a:lnTo>
                      <a:pt x="511" y="261"/>
                    </a:lnTo>
                    <a:close/>
                    <a:moveTo>
                      <a:pt x="428" y="115"/>
                    </a:moveTo>
                    <a:lnTo>
                      <a:pt x="428" y="115"/>
                    </a:lnTo>
                    <a:lnTo>
                      <a:pt x="428" y="116"/>
                    </a:lnTo>
                    <a:lnTo>
                      <a:pt x="428" y="118"/>
                    </a:lnTo>
                    <a:lnTo>
                      <a:pt x="426" y="119"/>
                    </a:lnTo>
                    <a:lnTo>
                      <a:pt x="426" y="118"/>
                    </a:lnTo>
                    <a:lnTo>
                      <a:pt x="426" y="116"/>
                    </a:lnTo>
                    <a:lnTo>
                      <a:pt x="426" y="115"/>
                    </a:lnTo>
                    <a:lnTo>
                      <a:pt x="428" y="115"/>
                    </a:lnTo>
                    <a:lnTo>
                      <a:pt x="428" y="115"/>
                    </a:lnTo>
                    <a:close/>
                    <a:moveTo>
                      <a:pt x="420" y="94"/>
                    </a:moveTo>
                    <a:lnTo>
                      <a:pt x="421" y="94"/>
                    </a:lnTo>
                    <a:lnTo>
                      <a:pt x="421" y="94"/>
                    </a:lnTo>
                    <a:lnTo>
                      <a:pt x="421" y="96"/>
                    </a:lnTo>
                    <a:lnTo>
                      <a:pt x="421" y="96"/>
                    </a:lnTo>
                    <a:lnTo>
                      <a:pt x="420" y="96"/>
                    </a:lnTo>
                    <a:lnTo>
                      <a:pt x="420" y="94"/>
                    </a:lnTo>
                    <a:lnTo>
                      <a:pt x="420" y="94"/>
                    </a:lnTo>
                    <a:lnTo>
                      <a:pt x="420" y="94"/>
                    </a:lnTo>
                    <a:close/>
                    <a:moveTo>
                      <a:pt x="330" y="83"/>
                    </a:moveTo>
                    <a:lnTo>
                      <a:pt x="332" y="85"/>
                    </a:lnTo>
                    <a:lnTo>
                      <a:pt x="330" y="89"/>
                    </a:lnTo>
                    <a:lnTo>
                      <a:pt x="328" y="89"/>
                    </a:lnTo>
                    <a:lnTo>
                      <a:pt x="327" y="93"/>
                    </a:lnTo>
                    <a:lnTo>
                      <a:pt x="324" y="94"/>
                    </a:lnTo>
                    <a:lnTo>
                      <a:pt x="322" y="96"/>
                    </a:lnTo>
                    <a:lnTo>
                      <a:pt x="320" y="96"/>
                    </a:lnTo>
                    <a:lnTo>
                      <a:pt x="322" y="93"/>
                    </a:lnTo>
                    <a:lnTo>
                      <a:pt x="324" y="91"/>
                    </a:lnTo>
                    <a:lnTo>
                      <a:pt x="324" y="88"/>
                    </a:lnTo>
                    <a:lnTo>
                      <a:pt x="325" y="85"/>
                    </a:lnTo>
                    <a:lnTo>
                      <a:pt x="327" y="83"/>
                    </a:lnTo>
                    <a:lnTo>
                      <a:pt x="330" y="83"/>
                    </a:lnTo>
                    <a:close/>
                    <a:moveTo>
                      <a:pt x="344" y="77"/>
                    </a:moveTo>
                    <a:lnTo>
                      <a:pt x="354" y="78"/>
                    </a:lnTo>
                    <a:lnTo>
                      <a:pt x="355" y="78"/>
                    </a:lnTo>
                    <a:lnTo>
                      <a:pt x="357" y="78"/>
                    </a:lnTo>
                    <a:lnTo>
                      <a:pt x="358" y="78"/>
                    </a:lnTo>
                    <a:lnTo>
                      <a:pt x="360" y="78"/>
                    </a:lnTo>
                    <a:lnTo>
                      <a:pt x="361" y="78"/>
                    </a:lnTo>
                    <a:lnTo>
                      <a:pt x="366" y="78"/>
                    </a:lnTo>
                    <a:lnTo>
                      <a:pt x="368" y="78"/>
                    </a:lnTo>
                    <a:lnTo>
                      <a:pt x="369" y="78"/>
                    </a:lnTo>
                    <a:lnTo>
                      <a:pt x="371" y="80"/>
                    </a:lnTo>
                    <a:lnTo>
                      <a:pt x="371" y="80"/>
                    </a:lnTo>
                    <a:lnTo>
                      <a:pt x="371" y="80"/>
                    </a:lnTo>
                    <a:lnTo>
                      <a:pt x="371" y="82"/>
                    </a:lnTo>
                    <a:lnTo>
                      <a:pt x="369" y="83"/>
                    </a:lnTo>
                    <a:lnTo>
                      <a:pt x="369" y="85"/>
                    </a:lnTo>
                    <a:lnTo>
                      <a:pt x="369" y="85"/>
                    </a:lnTo>
                    <a:lnTo>
                      <a:pt x="369" y="85"/>
                    </a:lnTo>
                    <a:lnTo>
                      <a:pt x="369" y="86"/>
                    </a:lnTo>
                    <a:lnTo>
                      <a:pt x="369" y="88"/>
                    </a:lnTo>
                    <a:lnTo>
                      <a:pt x="369" y="88"/>
                    </a:lnTo>
                    <a:lnTo>
                      <a:pt x="368" y="89"/>
                    </a:lnTo>
                    <a:lnTo>
                      <a:pt x="366" y="91"/>
                    </a:lnTo>
                    <a:lnTo>
                      <a:pt x="366" y="91"/>
                    </a:lnTo>
                    <a:lnTo>
                      <a:pt x="366" y="93"/>
                    </a:lnTo>
                    <a:lnTo>
                      <a:pt x="365" y="93"/>
                    </a:lnTo>
                    <a:lnTo>
                      <a:pt x="365" y="94"/>
                    </a:lnTo>
                    <a:lnTo>
                      <a:pt x="365" y="94"/>
                    </a:lnTo>
                    <a:lnTo>
                      <a:pt x="365" y="96"/>
                    </a:lnTo>
                    <a:lnTo>
                      <a:pt x="363" y="97"/>
                    </a:lnTo>
                    <a:lnTo>
                      <a:pt x="363" y="97"/>
                    </a:lnTo>
                    <a:lnTo>
                      <a:pt x="361" y="97"/>
                    </a:lnTo>
                    <a:lnTo>
                      <a:pt x="361" y="97"/>
                    </a:lnTo>
                    <a:lnTo>
                      <a:pt x="360" y="96"/>
                    </a:lnTo>
                    <a:lnTo>
                      <a:pt x="360" y="97"/>
                    </a:lnTo>
                    <a:lnTo>
                      <a:pt x="360" y="97"/>
                    </a:lnTo>
                    <a:lnTo>
                      <a:pt x="358" y="99"/>
                    </a:lnTo>
                    <a:lnTo>
                      <a:pt x="357" y="99"/>
                    </a:lnTo>
                    <a:lnTo>
                      <a:pt x="357" y="97"/>
                    </a:lnTo>
                    <a:lnTo>
                      <a:pt x="355" y="97"/>
                    </a:lnTo>
                    <a:lnTo>
                      <a:pt x="355" y="99"/>
                    </a:lnTo>
                    <a:lnTo>
                      <a:pt x="354" y="100"/>
                    </a:lnTo>
                    <a:lnTo>
                      <a:pt x="354" y="100"/>
                    </a:lnTo>
                    <a:lnTo>
                      <a:pt x="352" y="100"/>
                    </a:lnTo>
                    <a:lnTo>
                      <a:pt x="350" y="100"/>
                    </a:lnTo>
                    <a:lnTo>
                      <a:pt x="349" y="100"/>
                    </a:lnTo>
                    <a:lnTo>
                      <a:pt x="347" y="100"/>
                    </a:lnTo>
                    <a:lnTo>
                      <a:pt x="347" y="100"/>
                    </a:lnTo>
                    <a:lnTo>
                      <a:pt x="346" y="100"/>
                    </a:lnTo>
                    <a:lnTo>
                      <a:pt x="343" y="100"/>
                    </a:lnTo>
                    <a:lnTo>
                      <a:pt x="341" y="100"/>
                    </a:lnTo>
                    <a:lnTo>
                      <a:pt x="341" y="100"/>
                    </a:lnTo>
                    <a:lnTo>
                      <a:pt x="339" y="100"/>
                    </a:lnTo>
                    <a:lnTo>
                      <a:pt x="339" y="99"/>
                    </a:lnTo>
                    <a:lnTo>
                      <a:pt x="338" y="97"/>
                    </a:lnTo>
                    <a:lnTo>
                      <a:pt x="338" y="96"/>
                    </a:lnTo>
                    <a:lnTo>
                      <a:pt x="336" y="93"/>
                    </a:lnTo>
                    <a:lnTo>
                      <a:pt x="338" y="91"/>
                    </a:lnTo>
                    <a:lnTo>
                      <a:pt x="338" y="91"/>
                    </a:lnTo>
                    <a:lnTo>
                      <a:pt x="339" y="93"/>
                    </a:lnTo>
                    <a:lnTo>
                      <a:pt x="339" y="91"/>
                    </a:lnTo>
                    <a:lnTo>
                      <a:pt x="339" y="91"/>
                    </a:lnTo>
                    <a:lnTo>
                      <a:pt x="339" y="91"/>
                    </a:lnTo>
                    <a:lnTo>
                      <a:pt x="338" y="91"/>
                    </a:lnTo>
                    <a:lnTo>
                      <a:pt x="336" y="89"/>
                    </a:lnTo>
                    <a:lnTo>
                      <a:pt x="336" y="88"/>
                    </a:lnTo>
                    <a:lnTo>
                      <a:pt x="336" y="85"/>
                    </a:lnTo>
                    <a:lnTo>
                      <a:pt x="336" y="85"/>
                    </a:lnTo>
                    <a:lnTo>
                      <a:pt x="338" y="83"/>
                    </a:lnTo>
                    <a:lnTo>
                      <a:pt x="338" y="83"/>
                    </a:lnTo>
                    <a:lnTo>
                      <a:pt x="338" y="82"/>
                    </a:lnTo>
                    <a:lnTo>
                      <a:pt x="338" y="80"/>
                    </a:lnTo>
                    <a:lnTo>
                      <a:pt x="338" y="80"/>
                    </a:lnTo>
                    <a:lnTo>
                      <a:pt x="341" y="77"/>
                    </a:lnTo>
                    <a:lnTo>
                      <a:pt x="344" y="77"/>
                    </a:lnTo>
                    <a:close/>
                    <a:moveTo>
                      <a:pt x="336" y="75"/>
                    </a:moveTo>
                    <a:lnTo>
                      <a:pt x="338" y="77"/>
                    </a:lnTo>
                    <a:lnTo>
                      <a:pt x="338" y="77"/>
                    </a:lnTo>
                    <a:lnTo>
                      <a:pt x="338" y="77"/>
                    </a:lnTo>
                    <a:lnTo>
                      <a:pt x="335" y="80"/>
                    </a:lnTo>
                    <a:lnTo>
                      <a:pt x="333" y="78"/>
                    </a:lnTo>
                    <a:lnTo>
                      <a:pt x="333" y="78"/>
                    </a:lnTo>
                    <a:lnTo>
                      <a:pt x="333" y="78"/>
                    </a:lnTo>
                    <a:lnTo>
                      <a:pt x="333" y="78"/>
                    </a:lnTo>
                    <a:lnTo>
                      <a:pt x="333" y="77"/>
                    </a:lnTo>
                    <a:lnTo>
                      <a:pt x="336" y="77"/>
                    </a:lnTo>
                    <a:lnTo>
                      <a:pt x="336" y="75"/>
                    </a:lnTo>
                    <a:close/>
                    <a:moveTo>
                      <a:pt x="355" y="74"/>
                    </a:moveTo>
                    <a:lnTo>
                      <a:pt x="357" y="75"/>
                    </a:lnTo>
                    <a:lnTo>
                      <a:pt x="357" y="75"/>
                    </a:lnTo>
                    <a:lnTo>
                      <a:pt x="357" y="77"/>
                    </a:lnTo>
                    <a:lnTo>
                      <a:pt x="357" y="77"/>
                    </a:lnTo>
                    <a:lnTo>
                      <a:pt x="352" y="77"/>
                    </a:lnTo>
                    <a:lnTo>
                      <a:pt x="350" y="77"/>
                    </a:lnTo>
                    <a:lnTo>
                      <a:pt x="350" y="77"/>
                    </a:lnTo>
                    <a:lnTo>
                      <a:pt x="352" y="75"/>
                    </a:lnTo>
                    <a:lnTo>
                      <a:pt x="354" y="74"/>
                    </a:lnTo>
                    <a:lnTo>
                      <a:pt x="355" y="74"/>
                    </a:lnTo>
                    <a:close/>
                    <a:moveTo>
                      <a:pt x="350" y="71"/>
                    </a:moveTo>
                    <a:lnTo>
                      <a:pt x="352" y="72"/>
                    </a:lnTo>
                    <a:lnTo>
                      <a:pt x="352" y="72"/>
                    </a:lnTo>
                    <a:lnTo>
                      <a:pt x="350" y="75"/>
                    </a:lnTo>
                    <a:lnTo>
                      <a:pt x="349" y="75"/>
                    </a:lnTo>
                    <a:lnTo>
                      <a:pt x="347" y="75"/>
                    </a:lnTo>
                    <a:lnTo>
                      <a:pt x="346" y="75"/>
                    </a:lnTo>
                    <a:lnTo>
                      <a:pt x="344" y="75"/>
                    </a:lnTo>
                    <a:lnTo>
                      <a:pt x="343" y="75"/>
                    </a:lnTo>
                    <a:lnTo>
                      <a:pt x="343" y="74"/>
                    </a:lnTo>
                    <a:lnTo>
                      <a:pt x="344" y="72"/>
                    </a:lnTo>
                    <a:lnTo>
                      <a:pt x="346" y="72"/>
                    </a:lnTo>
                    <a:lnTo>
                      <a:pt x="350" y="71"/>
                    </a:lnTo>
                    <a:close/>
                    <a:moveTo>
                      <a:pt x="343" y="67"/>
                    </a:moveTo>
                    <a:lnTo>
                      <a:pt x="343" y="67"/>
                    </a:lnTo>
                    <a:lnTo>
                      <a:pt x="343" y="71"/>
                    </a:lnTo>
                    <a:lnTo>
                      <a:pt x="343" y="72"/>
                    </a:lnTo>
                    <a:lnTo>
                      <a:pt x="343" y="74"/>
                    </a:lnTo>
                    <a:lnTo>
                      <a:pt x="341" y="75"/>
                    </a:lnTo>
                    <a:lnTo>
                      <a:pt x="339" y="75"/>
                    </a:lnTo>
                    <a:lnTo>
                      <a:pt x="339" y="72"/>
                    </a:lnTo>
                    <a:lnTo>
                      <a:pt x="341" y="72"/>
                    </a:lnTo>
                    <a:lnTo>
                      <a:pt x="341" y="71"/>
                    </a:lnTo>
                    <a:lnTo>
                      <a:pt x="343" y="69"/>
                    </a:lnTo>
                    <a:lnTo>
                      <a:pt x="343" y="67"/>
                    </a:lnTo>
                    <a:lnTo>
                      <a:pt x="343" y="67"/>
                    </a:lnTo>
                    <a:lnTo>
                      <a:pt x="343" y="67"/>
                    </a:lnTo>
                    <a:close/>
                    <a:moveTo>
                      <a:pt x="347" y="66"/>
                    </a:moveTo>
                    <a:lnTo>
                      <a:pt x="347" y="67"/>
                    </a:lnTo>
                    <a:lnTo>
                      <a:pt x="347" y="67"/>
                    </a:lnTo>
                    <a:lnTo>
                      <a:pt x="346" y="69"/>
                    </a:lnTo>
                    <a:lnTo>
                      <a:pt x="344" y="71"/>
                    </a:lnTo>
                    <a:lnTo>
                      <a:pt x="344" y="71"/>
                    </a:lnTo>
                    <a:lnTo>
                      <a:pt x="344" y="67"/>
                    </a:lnTo>
                    <a:lnTo>
                      <a:pt x="344" y="67"/>
                    </a:lnTo>
                    <a:lnTo>
                      <a:pt x="346" y="67"/>
                    </a:lnTo>
                    <a:lnTo>
                      <a:pt x="347" y="66"/>
                    </a:lnTo>
                    <a:lnTo>
                      <a:pt x="347" y="66"/>
                    </a:lnTo>
                    <a:close/>
                    <a:moveTo>
                      <a:pt x="343" y="44"/>
                    </a:moveTo>
                    <a:lnTo>
                      <a:pt x="343" y="44"/>
                    </a:lnTo>
                    <a:lnTo>
                      <a:pt x="343" y="45"/>
                    </a:lnTo>
                    <a:lnTo>
                      <a:pt x="344" y="47"/>
                    </a:lnTo>
                    <a:lnTo>
                      <a:pt x="344" y="47"/>
                    </a:lnTo>
                    <a:lnTo>
                      <a:pt x="343" y="48"/>
                    </a:lnTo>
                    <a:lnTo>
                      <a:pt x="341" y="48"/>
                    </a:lnTo>
                    <a:lnTo>
                      <a:pt x="341" y="47"/>
                    </a:lnTo>
                    <a:lnTo>
                      <a:pt x="341" y="45"/>
                    </a:lnTo>
                    <a:lnTo>
                      <a:pt x="343" y="44"/>
                    </a:lnTo>
                    <a:close/>
                    <a:moveTo>
                      <a:pt x="201" y="0"/>
                    </a:moveTo>
                    <a:lnTo>
                      <a:pt x="201" y="0"/>
                    </a:lnTo>
                    <a:lnTo>
                      <a:pt x="201" y="0"/>
                    </a:lnTo>
                    <a:lnTo>
                      <a:pt x="202" y="1"/>
                    </a:lnTo>
                    <a:lnTo>
                      <a:pt x="202" y="1"/>
                    </a:lnTo>
                    <a:lnTo>
                      <a:pt x="204" y="3"/>
                    </a:lnTo>
                    <a:lnTo>
                      <a:pt x="204" y="4"/>
                    </a:lnTo>
                    <a:lnTo>
                      <a:pt x="204" y="4"/>
                    </a:lnTo>
                    <a:lnTo>
                      <a:pt x="202" y="6"/>
                    </a:lnTo>
                    <a:lnTo>
                      <a:pt x="202" y="8"/>
                    </a:lnTo>
                    <a:lnTo>
                      <a:pt x="202" y="9"/>
                    </a:lnTo>
                    <a:lnTo>
                      <a:pt x="202" y="9"/>
                    </a:lnTo>
                    <a:lnTo>
                      <a:pt x="201" y="9"/>
                    </a:lnTo>
                    <a:lnTo>
                      <a:pt x="201" y="11"/>
                    </a:lnTo>
                    <a:lnTo>
                      <a:pt x="202" y="11"/>
                    </a:lnTo>
                    <a:lnTo>
                      <a:pt x="202" y="11"/>
                    </a:lnTo>
                    <a:lnTo>
                      <a:pt x="204" y="11"/>
                    </a:lnTo>
                    <a:lnTo>
                      <a:pt x="205" y="11"/>
                    </a:lnTo>
                    <a:lnTo>
                      <a:pt x="205" y="11"/>
                    </a:lnTo>
                    <a:lnTo>
                      <a:pt x="207" y="12"/>
                    </a:lnTo>
                    <a:lnTo>
                      <a:pt x="207" y="12"/>
                    </a:lnTo>
                    <a:lnTo>
                      <a:pt x="207" y="12"/>
                    </a:lnTo>
                    <a:lnTo>
                      <a:pt x="207" y="14"/>
                    </a:lnTo>
                    <a:lnTo>
                      <a:pt x="207" y="15"/>
                    </a:lnTo>
                    <a:lnTo>
                      <a:pt x="207" y="15"/>
                    </a:lnTo>
                    <a:lnTo>
                      <a:pt x="209" y="15"/>
                    </a:lnTo>
                    <a:lnTo>
                      <a:pt x="209" y="17"/>
                    </a:lnTo>
                    <a:lnTo>
                      <a:pt x="210" y="19"/>
                    </a:lnTo>
                    <a:lnTo>
                      <a:pt x="210" y="19"/>
                    </a:lnTo>
                    <a:lnTo>
                      <a:pt x="210" y="19"/>
                    </a:lnTo>
                    <a:lnTo>
                      <a:pt x="210" y="20"/>
                    </a:lnTo>
                    <a:lnTo>
                      <a:pt x="209" y="20"/>
                    </a:lnTo>
                    <a:lnTo>
                      <a:pt x="209" y="22"/>
                    </a:lnTo>
                    <a:lnTo>
                      <a:pt x="209" y="22"/>
                    </a:lnTo>
                    <a:lnTo>
                      <a:pt x="207" y="23"/>
                    </a:lnTo>
                    <a:lnTo>
                      <a:pt x="205" y="23"/>
                    </a:lnTo>
                    <a:lnTo>
                      <a:pt x="205" y="26"/>
                    </a:lnTo>
                    <a:lnTo>
                      <a:pt x="205" y="26"/>
                    </a:lnTo>
                    <a:lnTo>
                      <a:pt x="205" y="28"/>
                    </a:lnTo>
                    <a:lnTo>
                      <a:pt x="205" y="28"/>
                    </a:lnTo>
                    <a:lnTo>
                      <a:pt x="204" y="31"/>
                    </a:lnTo>
                    <a:lnTo>
                      <a:pt x="204" y="33"/>
                    </a:lnTo>
                    <a:lnTo>
                      <a:pt x="204" y="36"/>
                    </a:lnTo>
                    <a:lnTo>
                      <a:pt x="204" y="37"/>
                    </a:lnTo>
                    <a:lnTo>
                      <a:pt x="204" y="37"/>
                    </a:lnTo>
                    <a:lnTo>
                      <a:pt x="205" y="42"/>
                    </a:lnTo>
                    <a:lnTo>
                      <a:pt x="205" y="42"/>
                    </a:lnTo>
                    <a:lnTo>
                      <a:pt x="207" y="42"/>
                    </a:lnTo>
                    <a:lnTo>
                      <a:pt x="207" y="45"/>
                    </a:lnTo>
                    <a:lnTo>
                      <a:pt x="207" y="47"/>
                    </a:lnTo>
                    <a:lnTo>
                      <a:pt x="207" y="48"/>
                    </a:lnTo>
                    <a:lnTo>
                      <a:pt x="207" y="48"/>
                    </a:lnTo>
                    <a:lnTo>
                      <a:pt x="209" y="48"/>
                    </a:lnTo>
                    <a:lnTo>
                      <a:pt x="209" y="48"/>
                    </a:lnTo>
                    <a:lnTo>
                      <a:pt x="209" y="50"/>
                    </a:lnTo>
                    <a:lnTo>
                      <a:pt x="209" y="50"/>
                    </a:lnTo>
                    <a:lnTo>
                      <a:pt x="209" y="50"/>
                    </a:lnTo>
                    <a:lnTo>
                      <a:pt x="210" y="52"/>
                    </a:lnTo>
                    <a:lnTo>
                      <a:pt x="212" y="52"/>
                    </a:lnTo>
                    <a:lnTo>
                      <a:pt x="212" y="53"/>
                    </a:lnTo>
                    <a:lnTo>
                      <a:pt x="213" y="53"/>
                    </a:lnTo>
                    <a:lnTo>
                      <a:pt x="213" y="55"/>
                    </a:lnTo>
                    <a:lnTo>
                      <a:pt x="215" y="56"/>
                    </a:lnTo>
                    <a:lnTo>
                      <a:pt x="216" y="56"/>
                    </a:lnTo>
                    <a:lnTo>
                      <a:pt x="218" y="56"/>
                    </a:lnTo>
                    <a:lnTo>
                      <a:pt x="220" y="58"/>
                    </a:lnTo>
                    <a:lnTo>
                      <a:pt x="220" y="58"/>
                    </a:lnTo>
                    <a:lnTo>
                      <a:pt x="221" y="58"/>
                    </a:lnTo>
                    <a:lnTo>
                      <a:pt x="221" y="58"/>
                    </a:lnTo>
                    <a:lnTo>
                      <a:pt x="221" y="58"/>
                    </a:lnTo>
                    <a:lnTo>
                      <a:pt x="223" y="56"/>
                    </a:lnTo>
                    <a:lnTo>
                      <a:pt x="224" y="56"/>
                    </a:lnTo>
                    <a:lnTo>
                      <a:pt x="224" y="56"/>
                    </a:lnTo>
                    <a:lnTo>
                      <a:pt x="226" y="56"/>
                    </a:lnTo>
                    <a:lnTo>
                      <a:pt x="226" y="56"/>
                    </a:lnTo>
                    <a:lnTo>
                      <a:pt x="224" y="55"/>
                    </a:lnTo>
                    <a:lnTo>
                      <a:pt x="226" y="55"/>
                    </a:lnTo>
                    <a:lnTo>
                      <a:pt x="226" y="55"/>
                    </a:lnTo>
                    <a:lnTo>
                      <a:pt x="227" y="53"/>
                    </a:lnTo>
                    <a:lnTo>
                      <a:pt x="227" y="53"/>
                    </a:lnTo>
                    <a:lnTo>
                      <a:pt x="227" y="53"/>
                    </a:lnTo>
                    <a:lnTo>
                      <a:pt x="227" y="53"/>
                    </a:lnTo>
                    <a:lnTo>
                      <a:pt x="227" y="53"/>
                    </a:lnTo>
                    <a:lnTo>
                      <a:pt x="229" y="53"/>
                    </a:lnTo>
                    <a:lnTo>
                      <a:pt x="229" y="53"/>
                    </a:lnTo>
                    <a:lnTo>
                      <a:pt x="231" y="53"/>
                    </a:lnTo>
                    <a:lnTo>
                      <a:pt x="231" y="53"/>
                    </a:lnTo>
                    <a:lnTo>
                      <a:pt x="232" y="53"/>
                    </a:lnTo>
                    <a:lnTo>
                      <a:pt x="232" y="53"/>
                    </a:lnTo>
                    <a:lnTo>
                      <a:pt x="232" y="53"/>
                    </a:lnTo>
                    <a:lnTo>
                      <a:pt x="232" y="52"/>
                    </a:lnTo>
                    <a:lnTo>
                      <a:pt x="234" y="52"/>
                    </a:lnTo>
                    <a:lnTo>
                      <a:pt x="234" y="52"/>
                    </a:lnTo>
                    <a:lnTo>
                      <a:pt x="235" y="52"/>
                    </a:lnTo>
                    <a:lnTo>
                      <a:pt x="237" y="52"/>
                    </a:lnTo>
                    <a:lnTo>
                      <a:pt x="238" y="52"/>
                    </a:lnTo>
                    <a:lnTo>
                      <a:pt x="238" y="50"/>
                    </a:lnTo>
                    <a:lnTo>
                      <a:pt x="240" y="50"/>
                    </a:lnTo>
                    <a:lnTo>
                      <a:pt x="240" y="48"/>
                    </a:lnTo>
                    <a:lnTo>
                      <a:pt x="242" y="47"/>
                    </a:lnTo>
                    <a:lnTo>
                      <a:pt x="242" y="47"/>
                    </a:lnTo>
                    <a:lnTo>
                      <a:pt x="243" y="47"/>
                    </a:lnTo>
                    <a:lnTo>
                      <a:pt x="245" y="47"/>
                    </a:lnTo>
                    <a:lnTo>
                      <a:pt x="245" y="47"/>
                    </a:lnTo>
                    <a:lnTo>
                      <a:pt x="245" y="47"/>
                    </a:lnTo>
                    <a:lnTo>
                      <a:pt x="246" y="47"/>
                    </a:lnTo>
                    <a:lnTo>
                      <a:pt x="246" y="48"/>
                    </a:lnTo>
                    <a:lnTo>
                      <a:pt x="248" y="48"/>
                    </a:lnTo>
                    <a:lnTo>
                      <a:pt x="250" y="48"/>
                    </a:lnTo>
                    <a:lnTo>
                      <a:pt x="250" y="48"/>
                    </a:lnTo>
                    <a:lnTo>
                      <a:pt x="251" y="48"/>
                    </a:lnTo>
                    <a:lnTo>
                      <a:pt x="253" y="48"/>
                    </a:lnTo>
                    <a:lnTo>
                      <a:pt x="253" y="48"/>
                    </a:lnTo>
                    <a:lnTo>
                      <a:pt x="254" y="48"/>
                    </a:lnTo>
                    <a:lnTo>
                      <a:pt x="254" y="47"/>
                    </a:lnTo>
                    <a:lnTo>
                      <a:pt x="254" y="47"/>
                    </a:lnTo>
                    <a:lnTo>
                      <a:pt x="256" y="48"/>
                    </a:lnTo>
                    <a:lnTo>
                      <a:pt x="257" y="48"/>
                    </a:lnTo>
                    <a:lnTo>
                      <a:pt x="261" y="48"/>
                    </a:lnTo>
                    <a:lnTo>
                      <a:pt x="262" y="48"/>
                    </a:lnTo>
                    <a:lnTo>
                      <a:pt x="262" y="48"/>
                    </a:lnTo>
                    <a:lnTo>
                      <a:pt x="262" y="47"/>
                    </a:lnTo>
                    <a:lnTo>
                      <a:pt x="262" y="45"/>
                    </a:lnTo>
                    <a:lnTo>
                      <a:pt x="262" y="45"/>
                    </a:lnTo>
                    <a:lnTo>
                      <a:pt x="261" y="44"/>
                    </a:lnTo>
                    <a:lnTo>
                      <a:pt x="261" y="44"/>
                    </a:lnTo>
                    <a:lnTo>
                      <a:pt x="259" y="42"/>
                    </a:lnTo>
                    <a:lnTo>
                      <a:pt x="259" y="42"/>
                    </a:lnTo>
                    <a:lnTo>
                      <a:pt x="261" y="42"/>
                    </a:lnTo>
                    <a:lnTo>
                      <a:pt x="261" y="42"/>
                    </a:lnTo>
                    <a:lnTo>
                      <a:pt x="261" y="41"/>
                    </a:lnTo>
                    <a:lnTo>
                      <a:pt x="261" y="39"/>
                    </a:lnTo>
                    <a:lnTo>
                      <a:pt x="262" y="39"/>
                    </a:lnTo>
                    <a:lnTo>
                      <a:pt x="262" y="39"/>
                    </a:lnTo>
                    <a:lnTo>
                      <a:pt x="262" y="39"/>
                    </a:lnTo>
                    <a:lnTo>
                      <a:pt x="262" y="39"/>
                    </a:lnTo>
                    <a:lnTo>
                      <a:pt x="265" y="41"/>
                    </a:lnTo>
                    <a:lnTo>
                      <a:pt x="267" y="41"/>
                    </a:lnTo>
                    <a:lnTo>
                      <a:pt x="270" y="41"/>
                    </a:lnTo>
                    <a:lnTo>
                      <a:pt x="270" y="39"/>
                    </a:lnTo>
                    <a:lnTo>
                      <a:pt x="272" y="39"/>
                    </a:lnTo>
                    <a:lnTo>
                      <a:pt x="273" y="39"/>
                    </a:lnTo>
                    <a:lnTo>
                      <a:pt x="273" y="39"/>
                    </a:lnTo>
                    <a:lnTo>
                      <a:pt x="275" y="39"/>
                    </a:lnTo>
                    <a:lnTo>
                      <a:pt x="275" y="39"/>
                    </a:lnTo>
                    <a:lnTo>
                      <a:pt x="276" y="37"/>
                    </a:lnTo>
                    <a:lnTo>
                      <a:pt x="276" y="37"/>
                    </a:lnTo>
                    <a:lnTo>
                      <a:pt x="276" y="39"/>
                    </a:lnTo>
                    <a:lnTo>
                      <a:pt x="276" y="39"/>
                    </a:lnTo>
                    <a:lnTo>
                      <a:pt x="278" y="41"/>
                    </a:lnTo>
                    <a:lnTo>
                      <a:pt x="278" y="41"/>
                    </a:lnTo>
                    <a:lnTo>
                      <a:pt x="279" y="41"/>
                    </a:lnTo>
                    <a:lnTo>
                      <a:pt x="279" y="41"/>
                    </a:lnTo>
                    <a:lnTo>
                      <a:pt x="279" y="41"/>
                    </a:lnTo>
                    <a:lnTo>
                      <a:pt x="279" y="42"/>
                    </a:lnTo>
                    <a:lnTo>
                      <a:pt x="281" y="42"/>
                    </a:lnTo>
                    <a:lnTo>
                      <a:pt x="281" y="42"/>
                    </a:lnTo>
                    <a:lnTo>
                      <a:pt x="281" y="42"/>
                    </a:lnTo>
                    <a:lnTo>
                      <a:pt x="283" y="42"/>
                    </a:lnTo>
                    <a:lnTo>
                      <a:pt x="283" y="44"/>
                    </a:lnTo>
                    <a:lnTo>
                      <a:pt x="284" y="44"/>
                    </a:lnTo>
                    <a:lnTo>
                      <a:pt x="286" y="44"/>
                    </a:lnTo>
                    <a:lnTo>
                      <a:pt x="287" y="44"/>
                    </a:lnTo>
                    <a:lnTo>
                      <a:pt x="287" y="45"/>
                    </a:lnTo>
                    <a:lnTo>
                      <a:pt x="289" y="45"/>
                    </a:lnTo>
                    <a:lnTo>
                      <a:pt x="289" y="44"/>
                    </a:lnTo>
                    <a:lnTo>
                      <a:pt x="291" y="44"/>
                    </a:lnTo>
                    <a:lnTo>
                      <a:pt x="292" y="42"/>
                    </a:lnTo>
                    <a:lnTo>
                      <a:pt x="292" y="42"/>
                    </a:lnTo>
                    <a:lnTo>
                      <a:pt x="294" y="42"/>
                    </a:lnTo>
                    <a:lnTo>
                      <a:pt x="294" y="42"/>
                    </a:lnTo>
                    <a:lnTo>
                      <a:pt x="294" y="42"/>
                    </a:lnTo>
                    <a:lnTo>
                      <a:pt x="294" y="42"/>
                    </a:lnTo>
                    <a:lnTo>
                      <a:pt x="295" y="42"/>
                    </a:lnTo>
                    <a:lnTo>
                      <a:pt x="297" y="42"/>
                    </a:lnTo>
                    <a:lnTo>
                      <a:pt x="297" y="44"/>
                    </a:lnTo>
                    <a:lnTo>
                      <a:pt x="298" y="42"/>
                    </a:lnTo>
                    <a:lnTo>
                      <a:pt x="300" y="42"/>
                    </a:lnTo>
                    <a:lnTo>
                      <a:pt x="300" y="42"/>
                    </a:lnTo>
                    <a:lnTo>
                      <a:pt x="300" y="42"/>
                    </a:lnTo>
                    <a:lnTo>
                      <a:pt x="302" y="44"/>
                    </a:lnTo>
                    <a:lnTo>
                      <a:pt x="302" y="44"/>
                    </a:lnTo>
                    <a:lnTo>
                      <a:pt x="302" y="44"/>
                    </a:lnTo>
                    <a:lnTo>
                      <a:pt x="303" y="44"/>
                    </a:lnTo>
                    <a:lnTo>
                      <a:pt x="305" y="44"/>
                    </a:lnTo>
                    <a:lnTo>
                      <a:pt x="305" y="44"/>
                    </a:lnTo>
                    <a:lnTo>
                      <a:pt x="306" y="44"/>
                    </a:lnTo>
                    <a:lnTo>
                      <a:pt x="306" y="42"/>
                    </a:lnTo>
                    <a:lnTo>
                      <a:pt x="308" y="42"/>
                    </a:lnTo>
                    <a:lnTo>
                      <a:pt x="309" y="42"/>
                    </a:lnTo>
                    <a:lnTo>
                      <a:pt x="309" y="41"/>
                    </a:lnTo>
                    <a:lnTo>
                      <a:pt x="311" y="39"/>
                    </a:lnTo>
                    <a:lnTo>
                      <a:pt x="311" y="39"/>
                    </a:lnTo>
                    <a:lnTo>
                      <a:pt x="311" y="37"/>
                    </a:lnTo>
                    <a:lnTo>
                      <a:pt x="313" y="34"/>
                    </a:lnTo>
                    <a:lnTo>
                      <a:pt x="313" y="34"/>
                    </a:lnTo>
                    <a:lnTo>
                      <a:pt x="313" y="33"/>
                    </a:lnTo>
                    <a:lnTo>
                      <a:pt x="314" y="31"/>
                    </a:lnTo>
                    <a:lnTo>
                      <a:pt x="314" y="31"/>
                    </a:lnTo>
                    <a:lnTo>
                      <a:pt x="314" y="30"/>
                    </a:lnTo>
                    <a:lnTo>
                      <a:pt x="316" y="30"/>
                    </a:lnTo>
                    <a:lnTo>
                      <a:pt x="316" y="28"/>
                    </a:lnTo>
                    <a:lnTo>
                      <a:pt x="317" y="26"/>
                    </a:lnTo>
                    <a:lnTo>
                      <a:pt x="317" y="26"/>
                    </a:lnTo>
                    <a:lnTo>
                      <a:pt x="319" y="23"/>
                    </a:lnTo>
                    <a:lnTo>
                      <a:pt x="319" y="22"/>
                    </a:lnTo>
                    <a:lnTo>
                      <a:pt x="320" y="22"/>
                    </a:lnTo>
                    <a:lnTo>
                      <a:pt x="320" y="22"/>
                    </a:lnTo>
                    <a:lnTo>
                      <a:pt x="320" y="20"/>
                    </a:lnTo>
                    <a:lnTo>
                      <a:pt x="322" y="20"/>
                    </a:lnTo>
                    <a:lnTo>
                      <a:pt x="322" y="19"/>
                    </a:lnTo>
                    <a:lnTo>
                      <a:pt x="322" y="19"/>
                    </a:lnTo>
                    <a:lnTo>
                      <a:pt x="324" y="17"/>
                    </a:lnTo>
                    <a:lnTo>
                      <a:pt x="324" y="17"/>
                    </a:lnTo>
                    <a:lnTo>
                      <a:pt x="325" y="14"/>
                    </a:lnTo>
                    <a:lnTo>
                      <a:pt x="325" y="14"/>
                    </a:lnTo>
                    <a:lnTo>
                      <a:pt x="327" y="14"/>
                    </a:lnTo>
                    <a:lnTo>
                      <a:pt x="328" y="15"/>
                    </a:lnTo>
                    <a:lnTo>
                      <a:pt x="330" y="17"/>
                    </a:lnTo>
                    <a:lnTo>
                      <a:pt x="333" y="23"/>
                    </a:lnTo>
                    <a:lnTo>
                      <a:pt x="333" y="28"/>
                    </a:lnTo>
                    <a:lnTo>
                      <a:pt x="333" y="31"/>
                    </a:lnTo>
                    <a:lnTo>
                      <a:pt x="336" y="37"/>
                    </a:lnTo>
                    <a:lnTo>
                      <a:pt x="336" y="39"/>
                    </a:lnTo>
                    <a:lnTo>
                      <a:pt x="336" y="39"/>
                    </a:lnTo>
                    <a:lnTo>
                      <a:pt x="338" y="41"/>
                    </a:lnTo>
                    <a:lnTo>
                      <a:pt x="338" y="44"/>
                    </a:lnTo>
                    <a:lnTo>
                      <a:pt x="338" y="44"/>
                    </a:lnTo>
                    <a:lnTo>
                      <a:pt x="338" y="45"/>
                    </a:lnTo>
                    <a:lnTo>
                      <a:pt x="338" y="45"/>
                    </a:lnTo>
                    <a:lnTo>
                      <a:pt x="339" y="45"/>
                    </a:lnTo>
                    <a:lnTo>
                      <a:pt x="339" y="47"/>
                    </a:lnTo>
                    <a:lnTo>
                      <a:pt x="341" y="48"/>
                    </a:lnTo>
                    <a:lnTo>
                      <a:pt x="341" y="48"/>
                    </a:lnTo>
                    <a:lnTo>
                      <a:pt x="344" y="50"/>
                    </a:lnTo>
                    <a:lnTo>
                      <a:pt x="346" y="50"/>
                    </a:lnTo>
                    <a:lnTo>
                      <a:pt x="347" y="50"/>
                    </a:lnTo>
                    <a:lnTo>
                      <a:pt x="349" y="52"/>
                    </a:lnTo>
                    <a:lnTo>
                      <a:pt x="350" y="55"/>
                    </a:lnTo>
                    <a:lnTo>
                      <a:pt x="349" y="58"/>
                    </a:lnTo>
                    <a:lnTo>
                      <a:pt x="349" y="58"/>
                    </a:lnTo>
                    <a:lnTo>
                      <a:pt x="349" y="59"/>
                    </a:lnTo>
                    <a:lnTo>
                      <a:pt x="347" y="59"/>
                    </a:lnTo>
                    <a:lnTo>
                      <a:pt x="347" y="61"/>
                    </a:lnTo>
                    <a:lnTo>
                      <a:pt x="344" y="63"/>
                    </a:lnTo>
                    <a:lnTo>
                      <a:pt x="343" y="64"/>
                    </a:lnTo>
                    <a:lnTo>
                      <a:pt x="341" y="66"/>
                    </a:lnTo>
                    <a:lnTo>
                      <a:pt x="339" y="69"/>
                    </a:lnTo>
                    <a:lnTo>
                      <a:pt x="336" y="72"/>
                    </a:lnTo>
                    <a:lnTo>
                      <a:pt x="336" y="72"/>
                    </a:lnTo>
                    <a:lnTo>
                      <a:pt x="335" y="74"/>
                    </a:lnTo>
                    <a:lnTo>
                      <a:pt x="335" y="74"/>
                    </a:lnTo>
                    <a:lnTo>
                      <a:pt x="332" y="75"/>
                    </a:lnTo>
                    <a:lnTo>
                      <a:pt x="330" y="77"/>
                    </a:lnTo>
                    <a:lnTo>
                      <a:pt x="328" y="78"/>
                    </a:lnTo>
                    <a:lnTo>
                      <a:pt x="328" y="82"/>
                    </a:lnTo>
                    <a:lnTo>
                      <a:pt x="327" y="83"/>
                    </a:lnTo>
                    <a:lnTo>
                      <a:pt x="325" y="83"/>
                    </a:lnTo>
                    <a:lnTo>
                      <a:pt x="324" y="86"/>
                    </a:lnTo>
                    <a:lnTo>
                      <a:pt x="324" y="88"/>
                    </a:lnTo>
                    <a:lnTo>
                      <a:pt x="324" y="89"/>
                    </a:lnTo>
                    <a:lnTo>
                      <a:pt x="322" y="91"/>
                    </a:lnTo>
                    <a:lnTo>
                      <a:pt x="320" y="93"/>
                    </a:lnTo>
                    <a:lnTo>
                      <a:pt x="320" y="94"/>
                    </a:lnTo>
                    <a:lnTo>
                      <a:pt x="319" y="96"/>
                    </a:lnTo>
                    <a:lnTo>
                      <a:pt x="319" y="96"/>
                    </a:lnTo>
                    <a:lnTo>
                      <a:pt x="316" y="94"/>
                    </a:lnTo>
                    <a:lnTo>
                      <a:pt x="311" y="97"/>
                    </a:lnTo>
                    <a:lnTo>
                      <a:pt x="309" y="97"/>
                    </a:lnTo>
                    <a:lnTo>
                      <a:pt x="314" y="97"/>
                    </a:lnTo>
                    <a:lnTo>
                      <a:pt x="316" y="99"/>
                    </a:lnTo>
                    <a:lnTo>
                      <a:pt x="320" y="99"/>
                    </a:lnTo>
                    <a:lnTo>
                      <a:pt x="324" y="96"/>
                    </a:lnTo>
                    <a:lnTo>
                      <a:pt x="325" y="94"/>
                    </a:lnTo>
                    <a:lnTo>
                      <a:pt x="330" y="93"/>
                    </a:lnTo>
                    <a:lnTo>
                      <a:pt x="330" y="91"/>
                    </a:lnTo>
                    <a:lnTo>
                      <a:pt x="333" y="89"/>
                    </a:lnTo>
                    <a:lnTo>
                      <a:pt x="333" y="89"/>
                    </a:lnTo>
                    <a:lnTo>
                      <a:pt x="335" y="89"/>
                    </a:lnTo>
                    <a:lnTo>
                      <a:pt x="336" y="89"/>
                    </a:lnTo>
                    <a:lnTo>
                      <a:pt x="336" y="91"/>
                    </a:lnTo>
                    <a:lnTo>
                      <a:pt x="335" y="91"/>
                    </a:lnTo>
                    <a:lnTo>
                      <a:pt x="335" y="93"/>
                    </a:lnTo>
                    <a:lnTo>
                      <a:pt x="336" y="93"/>
                    </a:lnTo>
                    <a:lnTo>
                      <a:pt x="336" y="94"/>
                    </a:lnTo>
                    <a:lnTo>
                      <a:pt x="336" y="96"/>
                    </a:lnTo>
                    <a:lnTo>
                      <a:pt x="336" y="97"/>
                    </a:lnTo>
                    <a:lnTo>
                      <a:pt x="338" y="99"/>
                    </a:lnTo>
                    <a:lnTo>
                      <a:pt x="338" y="99"/>
                    </a:lnTo>
                    <a:lnTo>
                      <a:pt x="338" y="100"/>
                    </a:lnTo>
                    <a:lnTo>
                      <a:pt x="339" y="102"/>
                    </a:lnTo>
                    <a:lnTo>
                      <a:pt x="339" y="102"/>
                    </a:lnTo>
                    <a:lnTo>
                      <a:pt x="343" y="104"/>
                    </a:lnTo>
                    <a:lnTo>
                      <a:pt x="344" y="104"/>
                    </a:lnTo>
                    <a:lnTo>
                      <a:pt x="346" y="102"/>
                    </a:lnTo>
                    <a:lnTo>
                      <a:pt x="346" y="102"/>
                    </a:lnTo>
                    <a:lnTo>
                      <a:pt x="347" y="102"/>
                    </a:lnTo>
                    <a:lnTo>
                      <a:pt x="349" y="102"/>
                    </a:lnTo>
                    <a:lnTo>
                      <a:pt x="352" y="104"/>
                    </a:lnTo>
                    <a:lnTo>
                      <a:pt x="354" y="102"/>
                    </a:lnTo>
                    <a:lnTo>
                      <a:pt x="358" y="100"/>
                    </a:lnTo>
                    <a:lnTo>
                      <a:pt x="357" y="104"/>
                    </a:lnTo>
                    <a:lnTo>
                      <a:pt x="355" y="107"/>
                    </a:lnTo>
                    <a:lnTo>
                      <a:pt x="355" y="108"/>
                    </a:lnTo>
                    <a:lnTo>
                      <a:pt x="355" y="111"/>
                    </a:lnTo>
                    <a:lnTo>
                      <a:pt x="354" y="113"/>
                    </a:lnTo>
                    <a:lnTo>
                      <a:pt x="354" y="113"/>
                    </a:lnTo>
                    <a:lnTo>
                      <a:pt x="354" y="113"/>
                    </a:lnTo>
                    <a:lnTo>
                      <a:pt x="355" y="113"/>
                    </a:lnTo>
                    <a:lnTo>
                      <a:pt x="355" y="111"/>
                    </a:lnTo>
                    <a:lnTo>
                      <a:pt x="357" y="108"/>
                    </a:lnTo>
                    <a:lnTo>
                      <a:pt x="360" y="104"/>
                    </a:lnTo>
                    <a:lnTo>
                      <a:pt x="360" y="102"/>
                    </a:lnTo>
                    <a:lnTo>
                      <a:pt x="363" y="102"/>
                    </a:lnTo>
                    <a:lnTo>
                      <a:pt x="366" y="97"/>
                    </a:lnTo>
                    <a:lnTo>
                      <a:pt x="368" y="97"/>
                    </a:lnTo>
                    <a:lnTo>
                      <a:pt x="369" y="97"/>
                    </a:lnTo>
                    <a:lnTo>
                      <a:pt x="371" y="99"/>
                    </a:lnTo>
                    <a:lnTo>
                      <a:pt x="371" y="97"/>
                    </a:lnTo>
                    <a:lnTo>
                      <a:pt x="373" y="97"/>
                    </a:lnTo>
                    <a:lnTo>
                      <a:pt x="371" y="96"/>
                    </a:lnTo>
                    <a:lnTo>
                      <a:pt x="369" y="96"/>
                    </a:lnTo>
                    <a:lnTo>
                      <a:pt x="369" y="94"/>
                    </a:lnTo>
                    <a:lnTo>
                      <a:pt x="371" y="93"/>
                    </a:lnTo>
                    <a:lnTo>
                      <a:pt x="371" y="91"/>
                    </a:lnTo>
                    <a:lnTo>
                      <a:pt x="373" y="91"/>
                    </a:lnTo>
                    <a:lnTo>
                      <a:pt x="373" y="89"/>
                    </a:lnTo>
                    <a:lnTo>
                      <a:pt x="373" y="88"/>
                    </a:lnTo>
                    <a:lnTo>
                      <a:pt x="374" y="88"/>
                    </a:lnTo>
                    <a:lnTo>
                      <a:pt x="376" y="86"/>
                    </a:lnTo>
                    <a:lnTo>
                      <a:pt x="376" y="86"/>
                    </a:lnTo>
                    <a:lnTo>
                      <a:pt x="376" y="86"/>
                    </a:lnTo>
                    <a:lnTo>
                      <a:pt x="376" y="85"/>
                    </a:lnTo>
                    <a:lnTo>
                      <a:pt x="377" y="86"/>
                    </a:lnTo>
                    <a:lnTo>
                      <a:pt x="379" y="85"/>
                    </a:lnTo>
                    <a:lnTo>
                      <a:pt x="380" y="85"/>
                    </a:lnTo>
                    <a:lnTo>
                      <a:pt x="380" y="85"/>
                    </a:lnTo>
                    <a:lnTo>
                      <a:pt x="380" y="86"/>
                    </a:lnTo>
                    <a:lnTo>
                      <a:pt x="382" y="86"/>
                    </a:lnTo>
                    <a:lnTo>
                      <a:pt x="382" y="86"/>
                    </a:lnTo>
                    <a:lnTo>
                      <a:pt x="384" y="85"/>
                    </a:lnTo>
                    <a:lnTo>
                      <a:pt x="385" y="86"/>
                    </a:lnTo>
                    <a:lnTo>
                      <a:pt x="385" y="86"/>
                    </a:lnTo>
                    <a:lnTo>
                      <a:pt x="385" y="86"/>
                    </a:lnTo>
                    <a:lnTo>
                      <a:pt x="385" y="85"/>
                    </a:lnTo>
                    <a:lnTo>
                      <a:pt x="385" y="85"/>
                    </a:lnTo>
                    <a:lnTo>
                      <a:pt x="385" y="85"/>
                    </a:lnTo>
                    <a:lnTo>
                      <a:pt x="387" y="85"/>
                    </a:lnTo>
                    <a:lnTo>
                      <a:pt x="388" y="85"/>
                    </a:lnTo>
                    <a:lnTo>
                      <a:pt x="390" y="86"/>
                    </a:lnTo>
                    <a:lnTo>
                      <a:pt x="391" y="86"/>
                    </a:lnTo>
                    <a:lnTo>
                      <a:pt x="391" y="86"/>
                    </a:lnTo>
                    <a:lnTo>
                      <a:pt x="393" y="86"/>
                    </a:lnTo>
                    <a:lnTo>
                      <a:pt x="395" y="86"/>
                    </a:lnTo>
                    <a:lnTo>
                      <a:pt x="395" y="88"/>
                    </a:lnTo>
                    <a:lnTo>
                      <a:pt x="396" y="88"/>
                    </a:lnTo>
                    <a:lnTo>
                      <a:pt x="396" y="89"/>
                    </a:lnTo>
                    <a:lnTo>
                      <a:pt x="398" y="89"/>
                    </a:lnTo>
                    <a:lnTo>
                      <a:pt x="399" y="89"/>
                    </a:lnTo>
                    <a:lnTo>
                      <a:pt x="401" y="91"/>
                    </a:lnTo>
                    <a:lnTo>
                      <a:pt x="402" y="89"/>
                    </a:lnTo>
                    <a:lnTo>
                      <a:pt x="402" y="91"/>
                    </a:lnTo>
                    <a:lnTo>
                      <a:pt x="404" y="91"/>
                    </a:lnTo>
                    <a:lnTo>
                      <a:pt x="406" y="91"/>
                    </a:lnTo>
                    <a:lnTo>
                      <a:pt x="406" y="93"/>
                    </a:lnTo>
                    <a:lnTo>
                      <a:pt x="409" y="93"/>
                    </a:lnTo>
                    <a:lnTo>
                      <a:pt x="410" y="94"/>
                    </a:lnTo>
                    <a:lnTo>
                      <a:pt x="412" y="94"/>
                    </a:lnTo>
                    <a:lnTo>
                      <a:pt x="414" y="94"/>
                    </a:lnTo>
                    <a:lnTo>
                      <a:pt x="415" y="97"/>
                    </a:lnTo>
                    <a:lnTo>
                      <a:pt x="415" y="100"/>
                    </a:lnTo>
                    <a:lnTo>
                      <a:pt x="417" y="100"/>
                    </a:lnTo>
                    <a:lnTo>
                      <a:pt x="417" y="99"/>
                    </a:lnTo>
                    <a:lnTo>
                      <a:pt x="418" y="97"/>
                    </a:lnTo>
                    <a:lnTo>
                      <a:pt x="420" y="96"/>
                    </a:lnTo>
                    <a:lnTo>
                      <a:pt x="420" y="97"/>
                    </a:lnTo>
                    <a:lnTo>
                      <a:pt x="421" y="99"/>
                    </a:lnTo>
                    <a:lnTo>
                      <a:pt x="423" y="99"/>
                    </a:lnTo>
                    <a:lnTo>
                      <a:pt x="423" y="100"/>
                    </a:lnTo>
                    <a:lnTo>
                      <a:pt x="425" y="100"/>
                    </a:lnTo>
                    <a:lnTo>
                      <a:pt x="423" y="100"/>
                    </a:lnTo>
                    <a:lnTo>
                      <a:pt x="425" y="100"/>
                    </a:lnTo>
                    <a:lnTo>
                      <a:pt x="425" y="100"/>
                    </a:lnTo>
                    <a:lnTo>
                      <a:pt x="426" y="102"/>
                    </a:lnTo>
                    <a:lnTo>
                      <a:pt x="426" y="104"/>
                    </a:lnTo>
                    <a:lnTo>
                      <a:pt x="426" y="105"/>
                    </a:lnTo>
                    <a:lnTo>
                      <a:pt x="426" y="105"/>
                    </a:lnTo>
                    <a:lnTo>
                      <a:pt x="426" y="107"/>
                    </a:lnTo>
                    <a:lnTo>
                      <a:pt x="425" y="107"/>
                    </a:lnTo>
                    <a:lnTo>
                      <a:pt x="425" y="107"/>
                    </a:lnTo>
                    <a:lnTo>
                      <a:pt x="423" y="108"/>
                    </a:lnTo>
                    <a:lnTo>
                      <a:pt x="425" y="108"/>
                    </a:lnTo>
                    <a:lnTo>
                      <a:pt x="425" y="110"/>
                    </a:lnTo>
                    <a:lnTo>
                      <a:pt x="426" y="107"/>
                    </a:lnTo>
                    <a:lnTo>
                      <a:pt x="428" y="107"/>
                    </a:lnTo>
                    <a:lnTo>
                      <a:pt x="428" y="107"/>
                    </a:lnTo>
                    <a:lnTo>
                      <a:pt x="429" y="108"/>
                    </a:lnTo>
                    <a:lnTo>
                      <a:pt x="429" y="110"/>
                    </a:lnTo>
                    <a:lnTo>
                      <a:pt x="428" y="110"/>
                    </a:lnTo>
                    <a:lnTo>
                      <a:pt x="428" y="111"/>
                    </a:lnTo>
                    <a:lnTo>
                      <a:pt x="426" y="111"/>
                    </a:lnTo>
                    <a:lnTo>
                      <a:pt x="426" y="111"/>
                    </a:lnTo>
                    <a:lnTo>
                      <a:pt x="426" y="113"/>
                    </a:lnTo>
                    <a:lnTo>
                      <a:pt x="426" y="115"/>
                    </a:lnTo>
                    <a:lnTo>
                      <a:pt x="425" y="121"/>
                    </a:lnTo>
                    <a:lnTo>
                      <a:pt x="425" y="121"/>
                    </a:lnTo>
                    <a:lnTo>
                      <a:pt x="426" y="121"/>
                    </a:lnTo>
                    <a:lnTo>
                      <a:pt x="428" y="118"/>
                    </a:lnTo>
                    <a:lnTo>
                      <a:pt x="429" y="115"/>
                    </a:lnTo>
                    <a:lnTo>
                      <a:pt x="431" y="111"/>
                    </a:lnTo>
                    <a:lnTo>
                      <a:pt x="431" y="111"/>
                    </a:lnTo>
                    <a:lnTo>
                      <a:pt x="432" y="111"/>
                    </a:lnTo>
                    <a:lnTo>
                      <a:pt x="432" y="111"/>
                    </a:lnTo>
                    <a:lnTo>
                      <a:pt x="432" y="111"/>
                    </a:lnTo>
                    <a:lnTo>
                      <a:pt x="432" y="113"/>
                    </a:lnTo>
                    <a:lnTo>
                      <a:pt x="432" y="115"/>
                    </a:lnTo>
                    <a:lnTo>
                      <a:pt x="431" y="115"/>
                    </a:lnTo>
                    <a:lnTo>
                      <a:pt x="432" y="116"/>
                    </a:lnTo>
                    <a:lnTo>
                      <a:pt x="434" y="113"/>
                    </a:lnTo>
                    <a:lnTo>
                      <a:pt x="436" y="113"/>
                    </a:lnTo>
                    <a:lnTo>
                      <a:pt x="437" y="113"/>
                    </a:lnTo>
                    <a:lnTo>
                      <a:pt x="439" y="111"/>
                    </a:lnTo>
                    <a:lnTo>
                      <a:pt x="442" y="111"/>
                    </a:lnTo>
                    <a:lnTo>
                      <a:pt x="443" y="110"/>
                    </a:lnTo>
                    <a:lnTo>
                      <a:pt x="443" y="110"/>
                    </a:lnTo>
                    <a:lnTo>
                      <a:pt x="445" y="110"/>
                    </a:lnTo>
                    <a:lnTo>
                      <a:pt x="450" y="111"/>
                    </a:lnTo>
                    <a:lnTo>
                      <a:pt x="451" y="111"/>
                    </a:lnTo>
                    <a:lnTo>
                      <a:pt x="455" y="113"/>
                    </a:lnTo>
                    <a:lnTo>
                      <a:pt x="455" y="113"/>
                    </a:lnTo>
                    <a:lnTo>
                      <a:pt x="459" y="115"/>
                    </a:lnTo>
                    <a:lnTo>
                      <a:pt x="464" y="116"/>
                    </a:lnTo>
                    <a:lnTo>
                      <a:pt x="466" y="115"/>
                    </a:lnTo>
                    <a:lnTo>
                      <a:pt x="467" y="116"/>
                    </a:lnTo>
                    <a:lnTo>
                      <a:pt x="469" y="116"/>
                    </a:lnTo>
                    <a:lnTo>
                      <a:pt x="472" y="118"/>
                    </a:lnTo>
                    <a:lnTo>
                      <a:pt x="473" y="118"/>
                    </a:lnTo>
                    <a:lnTo>
                      <a:pt x="475" y="116"/>
                    </a:lnTo>
                    <a:lnTo>
                      <a:pt x="480" y="116"/>
                    </a:lnTo>
                    <a:lnTo>
                      <a:pt x="486" y="116"/>
                    </a:lnTo>
                    <a:lnTo>
                      <a:pt x="489" y="116"/>
                    </a:lnTo>
                    <a:lnTo>
                      <a:pt x="492" y="116"/>
                    </a:lnTo>
                    <a:lnTo>
                      <a:pt x="496" y="118"/>
                    </a:lnTo>
                    <a:lnTo>
                      <a:pt x="499" y="119"/>
                    </a:lnTo>
                    <a:lnTo>
                      <a:pt x="500" y="121"/>
                    </a:lnTo>
                    <a:lnTo>
                      <a:pt x="502" y="121"/>
                    </a:lnTo>
                    <a:lnTo>
                      <a:pt x="507" y="124"/>
                    </a:lnTo>
                    <a:lnTo>
                      <a:pt x="508" y="126"/>
                    </a:lnTo>
                    <a:lnTo>
                      <a:pt x="511" y="127"/>
                    </a:lnTo>
                    <a:lnTo>
                      <a:pt x="514" y="129"/>
                    </a:lnTo>
                    <a:lnTo>
                      <a:pt x="516" y="130"/>
                    </a:lnTo>
                    <a:lnTo>
                      <a:pt x="518" y="132"/>
                    </a:lnTo>
                    <a:lnTo>
                      <a:pt x="521" y="135"/>
                    </a:lnTo>
                    <a:lnTo>
                      <a:pt x="524" y="138"/>
                    </a:lnTo>
                    <a:lnTo>
                      <a:pt x="527" y="141"/>
                    </a:lnTo>
                    <a:lnTo>
                      <a:pt x="532" y="143"/>
                    </a:lnTo>
                    <a:lnTo>
                      <a:pt x="533" y="146"/>
                    </a:lnTo>
                    <a:lnTo>
                      <a:pt x="537" y="146"/>
                    </a:lnTo>
                    <a:lnTo>
                      <a:pt x="538" y="146"/>
                    </a:lnTo>
                    <a:lnTo>
                      <a:pt x="540" y="148"/>
                    </a:lnTo>
                    <a:lnTo>
                      <a:pt x="541" y="149"/>
                    </a:lnTo>
                    <a:lnTo>
                      <a:pt x="544" y="148"/>
                    </a:lnTo>
                    <a:lnTo>
                      <a:pt x="548" y="148"/>
                    </a:lnTo>
                    <a:lnTo>
                      <a:pt x="551" y="148"/>
                    </a:lnTo>
                    <a:lnTo>
                      <a:pt x="557" y="149"/>
                    </a:lnTo>
                    <a:lnTo>
                      <a:pt x="559" y="149"/>
                    </a:lnTo>
                    <a:lnTo>
                      <a:pt x="559" y="151"/>
                    </a:lnTo>
                    <a:lnTo>
                      <a:pt x="562" y="156"/>
                    </a:lnTo>
                    <a:lnTo>
                      <a:pt x="563" y="160"/>
                    </a:lnTo>
                    <a:lnTo>
                      <a:pt x="563" y="163"/>
                    </a:lnTo>
                    <a:lnTo>
                      <a:pt x="565" y="167"/>
                    </a:lnTo>
                    <a:lnTo>
                      <a:pt x="566" y="173"/>
                    </a:lnTo>
                    <a:lnTo>
                      <a:pt x="566" y="175"/>
                    </a:lnTo>
                    <a:lnTo>
                      <a:pt x="566" y="176"/>
                    </a:lnTo>
                    <a:lnTo>
                      <a:pt x="566" y="176"/>
                    </a:lnTo>
                    <a:lnTo>
                      <a:pt x="568" y="181"/>
                    </a:lnTo>
                    <a:lnTo>
                      <a:pt x="568" y="182"/>
                    </a:lnTo>
                    <a:lnTo>
                      <a:pt x="566" y="184"/>
                    </a:lnTo>
                    <a:lnTo>
                      <a:pt x="566" y="184"/>
                    </a:lnTo>
                    <a:lnTo>
                      <a:pt x="566" y="186"/>
                    </a:lnTo>
                    <a:lnTo>
                      <a:pt x="566" y="186"/>
                    </a:lnTo>
                    <a:lnTo>
                      <a:pt x="566" y="187"/>
                    </a:lnTo>
                    <a:lnTo>
                      <a:pt x="566" y="189"/>
                    </a:lnTo>
                    <a:lnTo>
                      <a:pt x="566" y="190"/>
                    </a:lnTo>
                    <a:lnTo>
                      <a:pt x="566" y="192"/>
                    </a:lnTo>
                    <a:lnTo>
                      <a:pt x="565" y="197"/>
                    </a:lnTo>
                    <a:lnTo>
                      <a:pt x="562" y="204"/>
                    </a:lnTo>
                    <a:lnTo>
                      <a:pt x="560" y="208"/>
                    </a:lnTo>
                    <a:lnTo>
                      <a:pt x="555" y="212"/>
                    </a:lnTo>
                    <a:lnTo>
                      <a:pt x="554" y="215"/>
                    </a:lnTo>
                    <a:lnTo>
                      <a:pt x="552" y="215"/>
                    </a:lnTo>
                    <a:lnTo>
                      <a:pt x="552" y="215"/>
                    </a:lnTo>
                    <a:lnTo>
                      <a:pt x="552" y="215"/>
                    </a:lnTo>
                    <a:lnTo>
                      <a:pt x="552" y="217"/>
                    </a:lnTo>
                    <a:lnTo>
                      <a:pt x="549" y="220"/>
                    </a:lnTo>
                    <a:lnTo>
                      <a:pt x="548" y="222"/>
                    </a:lnTo>
                    <a:lnTo>
                      <a:pt x="544" y="226"/>
                    </a:lnTo>
                    <a:lnTo>
                      <a:pt x="544" y="226"/>
                    </a:lnTo>
                    <a:lnTo>
                      <a:pt x="541" y="228"/>
                    </a:lnTo>
                    <a:lnTo>
                      <a:pt x="540" y="230"/>
                    </a:lnTo>
                    <a:lnTo>
                      <a:pt x="537" y="231"/>
                    </a:lnTo>
                    <a:lnTo>
                      <a:pt x="535" y="234"/>
                    </a:lnTo>
                    <a:lnTo>
                      <a:pt x="533" y="234"/>
                    </a:lnTo>
                    <a:lnTo>
                      <a:pt x="533" y="234"/>
                    </a:lnTo>
                    <a:lnTo>
                      <a:pt x="533" y="236"/>
                    </a:lnTo>
                    <a:lnTo>
                      <a:pt x="532" y="239"/>
                    </a:lnTo>
                    <a:lnTo>
                      <a:pt x="530" y="239"/>
                    </a:lnTo>
                    <a:lnTo>
                      <a:pt x="530" y="239"/>
                    </a:lnTo>
                    <a:lnTo>
                      <a:pt x="532" y="238"/>
                    </a:lnTo>
                    <a:lnTo>
                      <a:pt x="532" y="238"/>
                    </a:lnTo>
                    <a:lnTo>
                      <a:pt x="532" y="238"/>
                    </a:lnTo>
                    <a:lnTo>
                      <a:pt x="530" y="238"/>
                    </a:lnTo>
                    <a:lnTo>
                      <a:pt x="530" y="239"/>
                    </a:lnTo>
                    <a:lnTo>
                      <a:pt x="530" y="241"/>
                    </a:lnTo>
                    <a:lnTo>
                      <a:pt x="529" y="244"/>
                    </a:lnTo>
                    <a:lnTo>
                      <a:pt x="525" y="250"/>
                    </a:lnTo>
                    <a:lnTo>
                      <a:pt x="522" y="255"/>
                    </a:lnTo>
                    <a:lnTo>
                      <a:pt x="521" y="256"/>
                    </a:lnTo>
                    <a:lnTo>
                      <a:pt x="518" y="261"/>
                    </a:lnTo>
                    <a:lnTo>
                      <a:pt x="516" y="263"/>
                    </a:lnTo>
                    <a:lnTo>
                      <a:pt x="514" y="263"/>
                    </a:lnTo>
                    <a:lnTo>
                      <a:pt x="514" y="263"/>
                    </a:lnTo>
                    <a:lnTo>
                      <a:pt x="514" y="260"/>
                    </a:lnTo>
                    <a:lnTo>
                      <a:pt x="511" y="258"/>
                    </a:lnTo>
                    <a:lnTo>
                      <a:pt x="511" y="258"/>
                    </a:lnTo>
                    <a:lnTo>
                      <a:pt x="511" y="260"/>
                    </a:lnTo>
                    <a:lnTo>
                      <a:pt x="510" y="260"/>
                    </a:lnTo>
                    <a:lnTo>
                      <a:pt x="510" y="260"/>
                    </a:lnTo>
                    <a:lnTo>
                      <a:pt x="510" y="261"/>
                    </a:lnTo>
                    <a:lnTo>
                      <a:pt x="510" y="261"/>
                    </a:lnTo>
                    <a:lnTo>
                      <a:pt x="510" y="263"/>
                    </a:lnTo>
                    <a:lnTo>
                      <a:pt x="510" y="264"/>
                    </a:lnTo>
                    <a:lnTo>
                      <a:pt x="508" y="267"/>
                    </a:lnTo>
                    <a:lnTo>
                      <a:pt x="507" y="267"/>
                    </a:lnTo>
                    <a:lnTo>
                      <a:pt x="507" y="271"/>
                    </a:lnTo>
                    <a:lnTo>
                      <a:pt x="505" y="272"/>
                    </a:lnTo>
                    <a:lnTo>
                      <a:pt x="507" y="271"/>
                    </a:lnTo>
                    <a:lnTo>
                      <a:pt x="507" y="272"/>
                    </a:lnTo>
                    <a:lnTo>
                      <a:pt x="507" y="272"/>
                    </a:lnTo>
                    <a:lnTo>
                      <a:pt x="507" y="272"/>
                    </a:lnTo>
                    <a:lnTo>
                      <a:pt x="507" y="274"/>
                    </a:lnTo>
                    <a:lnTo>
                      <a:pt x="507" y="277"/>
                    </a:lnTo>
                    <a:lnTo>
                      <a:pt x="507" y="278"/>
                    </a:lnTo>
                    <a:lnTo>
                      <a:pt x="507" y="278"/>
                    </a:lnTo>
                    <a:lnTo>
                      <a:pt x="508" y="277"/>
                    </a:lnTo>
                    <a:lnTo>
                      <a:pt x="508" y="278"/>
                    </a:lnTo>
                    <a:lnTo>
                      <a:pt x="507" y="286"/>
                    </a:lnTo>
                    <a:lnTo>
                      <a:pt x="507" y="291"/>
                    </a:lnTo>
                    <a:lnTo>
                      <a:pt x="507" y="296"/>
                    </a:lnTo>
                    <a:lnTo>
                      <a:pt x="508" y="301"/>
                    </a:lnTo>
                    <a:lnTo>
                      <a:pt x="508" y="305"/>
                    </a:lnTo>
                    <a:lnTo>
                      <a:pt x="508" y="305"/>
                    </a:lnTo>
                    <a:lnTo>
                      <a:pt x="508" y="310"/>
                    </a:lnTo>
                    <a:lnTo>
                      <a:pt x="507" y="315"/>
                    </a:lnTo>
                    <a:lnTo>
                      <a:pt x="505" y="318"/>
                    </a:lnTo>
                    <a:lnTo>
                      <a:pt x="505" y="323"/>
                    </a:lnTo>
                    <a:lnTo>
                      <a:pt x="503" y="324"/>
                    </a:lnTo>
                    <a:lnTo>
                      <a:pt x="503" y="326"/>
                    </a:lnTo>
                    <a:lnTo>
                      <a:pt x="505" y="330"/>
                    </a:lnTo>
                    <a:lnTo>
                      <a:pt x="505" y="332"/>
                    </a:lnTo>
                    <a:lnTo>
                      <a:pt x="503" y="334"/>
                    </a:lnTo>
                    <a:lnTo>
                      <a:pt x="500" y="335"/>
                    </a:lnTo>
                    <a:lnTo>
                      <a:pt x="500" y="337"/>
                    </a:lnTo>
                    <a:lnTo>
                      <a:pt x="497" y="340"/>
                    </a:lnTo>
                    <a:lnTo>
                      <a:pt x="496" y="346"/>
                    </a:lnTo>
                    <a:lnTo>
                      <a:pt x="496" y="349"/>
                    </a:lnTo>
                    <a:lnTo>
                      <a:pt x="497" y="356"/>
                    </a:lnTo>
                    <a:lnTo>
                      <a:pt x="497" y="357"/>
                    </a:lnTo>
                    <a:lnTo>
                      <a:pt x="496" y="360"/>
                    </a:lnTo>
                    <a:lnTo>
                      <a:pt x="496" y="360"/>
                    </a:lnTo>
                    <a:lnTo>
                      <a:pt x="492" y="362"/>
                    </a:lnTo>
                    <a:lnTo>
                      <a:pt x="491" y="365"/>
                    </a:lnTo>
                    <a:lnTo>
                      <a:pt x="489" y="370"/>
                    </a:lnTo>
                    <a:lnTo>
                      <a:pt x="488" y="370"/>
                    </a:lnTo>
                    <a:lnTo>
                      <a:pt x="488" y="373"/>
                    </a:lnTo>
                    <a:lnTo>
                      <a:pt x="486" y="375"/>
                    </a:lnTo>
                    <a:lnTo>
                      <a:pt x="484" y="378"/>
                    </a:lnTo>
                    <a:lnTo>
                      <a:pt x="481" y="379"/>
                    </a:lnTo>
                    <a:lnTo>
                      <a:pt x="481" y="379"/>
                    </a:lnTo>
                    <a:lnTo>
                      <a:pt x="480" y="381"/>
                    </a:lnTo>
                    <a:lnTo>
                      <a:pt x="478" y="384"/>
                    </a:lnTo>
                    <a:lnTo>
                      <a:pt x="477" y="389"/>
                    </a:lnTo>
                    <a:lnTo>
                      <a:pt x="478" y="390"/>
                    </a:lnTo>
                    <a:lnTo>
                      <a:pt x="478" y="390"/>
                    </a:lnTo>
                    <a:lnTo>
                      <a:pt x="478" y="395"/>
                    </a:lnTo>
                    <a:lnTo>
                      <a:pt x="478" y="397"/>
                    </a:lnTo>
                    <a:lnTo>
                      <a:pt x="477" y="398"/>
                    </a:lnTo>
                    <a:lnTo>
                      <a:pt x="470" y="400"/>
                    </a:lnTo>
                    <a:lnTo>
                      <a:pt x="467" y="401"/>
                    </a:lnTo>
                    <a:lnTo>
                      <a:pt x="464" y="405"/>
                    </a:lnTo>
                    <a:lnTo>
                      <a:pt x="464" y="406"/>
                    </a:lnTo>
                    <a:lnTo>
                      <a:pt x="464" y="408"/>
                    </a:lnTo>
                    <a:lnTo>
                      <a:pt x="464" y="408"/>
                    </a:lnTo>
                    <a:lnTo>
                      <a:pt x="464" y="409"/>
                    </a:lnTo>
                    <a:lnTo>
                      <a:pt x="462" y="411"/>
                    </a:lnTo>
                    <a:lnTo>
                      <a:pt x="462" y="411"/>
                    </a:lnTo>
                    <a:lnTo>
                      <a:pt x="455" y="411"/>
                    </a:lnTo>
                    <a:lnTo>
                      <a:pt x="451" y="411"/>
                    </a:lnTo>
                    <a:lnTo>
                      <a:pt x="450" y="411"/>
                    </a:lnTo>
                    <a:lnTo>
                      <a:pt x="448" y="411"/>
                    </a:lnTo>
                    <a:lnTo>
                      <a:pt x="448" y="409"/>
                    </a:lnTo>
                    <a:lnTo>
                      <a:pt x="448" y="409"/>
                    </a:lnTo>
                    <a:lnTo>
                      <a:pt x="448" y="408"/>
                    </a:lnTo>
                    <a:lnTo>
                      <a:pt x="448" y="408"/>
                    </a:lnTo>
                    <a:lnTo>
                      <a:pt x="447" y="408"/>
                    </a:lnTo>
                    <a:lnTo>
                      <a:pt x="445" y="408"/>
                    </a:lnTo>
                    <a:lnTo>
                      <a:pt x="445" y="408"/>
                    </a:lnTo>
                    <a:lnTo>
                      <a:pt x="445" y="409"/>
                    </a:lnTo>
                    <a:lnTo>
                      <a:pt x="447" y="409"/>
                    </a:lnTo>
                    <a:lnTo>
                      <a:pt x="447" y="411"/>
                    </a:lnTo>
                    <a:lnTo>
                      <a:pt x="447" y="411"/>
                    </a:lnTo>
                    <a:lnTo>
                      <a:pt x="443" y="411"/>
                    </a:lnTo>
                    <a:lnTo>
                      <a:pt x="442" y="412"/>
                    </a:lnTo>
                    <a:lnTo>
                      <a:pt x="439" y="412"/>
                    </a:lnTo>
                    <a:lnTo>
                      <a:pt x="436" y="412"/>
                    </a:lnTo>
                    <a:lnTo>
                      <a:pt x="436" y="412"/>
                    </a:lnTo>
                    <a:lnTo>
                      <a:pt x="436" y="412"/>
                    </a:lnTo>
                    <a:lnTo>
                      <a:pt x="437" y="412"/>
                    </a:lnTo>
                    <a:lnTo>
                      <a:pt x="439" y="411"/>
                    </a:lnTo>
                    <a:lnTo>
                      <a:pt x="439" y="411"/>
                    </a:lnTo>
                    <a:lnTo>
                      <a:pt x="437" y="409"/>
                    </a:lnTo>
                    <a:lnTo>
                      <a:pt x="434" y="411"/>
                    </a:lnTo>
                    <a:lnTo>
                      <a:pt x="432" y="411"/>
                    </a:lnTo>
                    <a:lnTo>
                      <a:pt x="429" y="411"/>
                    </a:lnTo>
                    <a:lnTo>
                      <a:pt x="426" y="412"/>
                    </a:lnTo>
                    <a:lnTo>
                      <a:pt x="425" y="412"/>
                    </a:lnTo>
                    <a:lnTo>
                      <a:pt x="425" y="414"/>
                    </a:lnTo>
                    <a:lnTo>
                      <a:pt x="426" y="414"/>
                    </a:lnTo>
                    <a:lnTo>
                      <a:pt x="426" y="416"/>
                    </a:lnTo>
                    <a:lnTo>
                      <a:pt x="426" y="416"/>
                    </a:lnTo>
                    <a:lnTo>
                      <a:pt x="425" y="417"/>
                    </a:lnTo>
                    <a:lnTo>
                      <a:pt x="421" y="417"/>
                    </a:lnTo>
                    <a:lnTo>
                      <a:pt x="417" y="420"/>
                    </a:lnTo>
                    <a:lnTo>
                      <a:pt x="415" y="420"/>
                    </a:lnTo>
                    <a:lnTo>
                      <a:pt x="414" y="422"/>
                    </a:lnTo>
                    <a:lnTo>
                      <a:pt x="414" y="423"/>
                    </a:lnTo>
                    <a:lnTo>
                      <a:pt x="414" y="423"/>
                    </a:lnTo>
                    <a:lnTo>
                      <a:pt x="412" y="423"/>
                    </a:lnTo>
                    <a:lnTo>
                      <a:pt x="410" y="423"/>
                    </a:lnTo>
                    <a:lnTo>
                      <a:pt x="409" y="423"/>
                    </a:lnTo>
                    <a:lnTo>
                      <a:pt x="406" y="423"/>
                    </a:lnTo>
                    <a:lnTo>
                      <a:pt x="396" y="428"/>
                    </a:lnTo>
                    <a:lnTo>
                      <a:pt x="393" y="430"/>
                    </a:lnTo>
                    <a:lnTo>
                      <a:pt x="390" y="434"/>
                    </a:lnTo>
                    <a:lnTo>
                      <a:pt x="382" y="438"/>
                    </a:lnTo>
                    <a:lnTo>
                      <a:pt x="379" y="441"/>
                    </a:lnTo>
                    <a:lnTo>
                      <a:pt x="379" y="442"/>
                    </a:lnTo>
                    <a:lnTo>
                      <a:pt x="379" y="442"/>
                    </a:lnTo>
                    <a:lnTo>
                      <a:pt x="377" y="442"/>
                    </a:lnTo>
                    <a:lnTo>
                      <a:pt x="377" y="442"/>
                    </a:lnTo>
                    <a:lnTo>
                      <a:pt x="379" y="442"/>
                    </a:lnTo>
                    <a:lnTo>
                      <a:pt x="377" y="444"/>
                    </a:lnTo>
                    <a:lnTo>
                      <a:pt x="377" y="445"/>
                    </a:lnTo>
                    <a:lnTo>
                      <a:pt x="374" y="449"/>
                    </a:lnTo>
                    <a:lnTo>
                      <a:pt x="374" y="449"/>
                    </a:lnTo>
                    <a:lnTo>
                      <a:pt x="374" y="447"/>
                    </a:lnTo>
                    <a:lnTo>
                      <a:pt x="373" y="447"/>
                    </a:lnTo>
                    <a:lnTo>
                      <a:pt x="371" y="445"/>
                    </a:lnTo>
                    <a:lnTo>
                      <a:pt x="371" y="447"/>
                    </a:lnTo>
                    <a:lnTo>
                      <a:pt x="371" y="449"/>
                    </a:lnTo>
                    <a:lnTo>
                      <a:pt x="369" y="449"/>
                    </a:lnTo>
                    <a:lnTo>
                      <a:pt x="369" y="449"/>
                    </a:lnTo>
                    <a:lnTo>
                      <a:pt x="368" y="449"/>
                    </a:lnTo>
                    <a:lnTo>
                      <a:pt x="366" y="447"/>
                    </a:lnTo>
                    <a:lnTo>
                      <a:pt x="366" y="449"/>
                    </a:lnTo>
                    <a:lnTo>
                      <a:pt x="369" y="450"/>
                    </a:lnTo>
                    <a:lnTo>
                      <a:pt x="371" y="450"/>
                    </a:lnTo>
                    <a:lnTo>
                      <a:pt x="371" y="450"/>
                    </a:lnTo>
                    <a:lnTo>
                      <a:pt x="369" y="455"/>
                    </a:lnTo>
                    <a:lnTo>
                      <a:pt x="368" y="455"/>
                    </a:lnTo>
                    <a:lnTo>
                      <a:pt x="368" y="455"/>
                    </a:lnTo>
                    <a:lnTo>
                      <a:pt x="368" y="455"/>
                    </a:lnTo>
                    <a:lnTo>
                      <a:pt x="368" y="457"/>
                    </a:lnTo>
                    <a:lnTo>
                      <a:pt x="368" y="460"/>
                    </a:lnTo>
                    <a:lnTo>
                      <a:pt x="368" y="461"/>
                    </a:lnTo>
                    <a:lnTo>
                      <a:pt x="366" y="461"/>
                    </a:lnTo>
                    <a:lnTo>
                      <a:pt x="366" y="461"/>
                    </a:lnTo>
                    <a:lnTo>
                      <a:pt x="366" y="463"/>
                    </a:lnTo>
                    <a:lnTo>
                      <a:pt x="368" y="463"/>
                    </a:lnTo>
                    <a:lnTo>
                      <a:pt x="368" y="464"/>
                    </a:lnTo>
                    <a:lnTo>
                      <a:pt x="368" y="466"/>
                    </a:lnTo>
                    <a:lnTo>
                      <a:pt x="368" y="468"/>
                    </a:lnTo>
                    <a:lnTo>
                      <a:pt x="368" y="471"/>
                    </a:lnTo>
                    <a:lnTo>
                      <a:pt x="368" y="474"/>
                    </a:lnTo>
                    <a:lnTo>
                      <a:pt x="369" y="474"/>
                    </a:lnTo>
                    <a:lnTo>
                      <a:pt x="369" y="475"/>
                    </a:lnTo>
                    <a:lnTo>
                      <a:pt x="368" y="477"/>
                    </a:lnTo>
                    <a:lnTo>
                      <a:pt x="369" y="479"/>
                    </a:lnTo>
                    <a:lnTo>
                      <a:pt x="368" y="482"/>
                    </a:lnTo>
                    <a:lnTo>
                      <a:pt x="368" y="485"/>
                    </a:lnTo>
                    <a:lnTo>
                      <a:pt x="368" y="490"/>
                    </a:lnTo>
                    <a:lnTo>
                      <a:pt x="368" y="491"/>
                    </a:lnTo>
                    <a:lnTo>
                      <a:pt x="366" y="493"/>
                    </a:lnTo>
                    <a:lnTo>
                      <a:pt x="365" y="494"/>
                    </a:lnTo>
                    <a:lnTo>
                      <a:pt x="365" y="497"/>
                    </a:lnTo>
                    <a:lnTo>
                      <a:pt x="361" y="499"/>
                    </a:lnTo>
                    <a:lnTo>
                      <a:pt x="358" y="502"/>
                    </a:lnTo>
                    <a:lnTo>
                      <a:pt x="355" y="505"/>
                    </a:lnTo>
                    <a:lnTo>
                      <a:pt x="352" y="509"/>
                    </a:lnTo>
                    <a:lnTo>
                      <a:pt x="347" y="516"/>
                    </a:lnTo>
                    <a:lnTo>
                      <a:pt x="344" y="526"/>
                    </a:lnTo>
                    <a:lnTo>
                      <a:pt x="339" y="534"/>
                    </a:lnTo>
                    <a:lnTo>
                      <a:pt x="338" y="537"/>
                    </a:lnTo>
                    <a:lnTo>
                      <a:pt x="335" y="538"/>
                    </a:lnTo>
                    <a:lnTo>
                      <a:pt x="332" y="543"/>
                    </a:lnTo>
                    <a:lnTo>
                      <a:pt x="327" y="546"/>
                    </a:lnTo>
                    <a:lnTo>
                      <a:pt x="322" y="549"/>
                    </a:lnTo>
                    <a:lnTo>
                      <a:pt x="320" y="551"/>
                    </a:lnTo>
                    <a:lnTo>
                      <a:pt x="319" y="553"/>
                    </a:lnTo>
                    <a:lnTo>
                      <a:pt x="317" y="553"/>
                    </a:lnTo>
                    <a:lnTo>
                      <a:pt x="319" y="551"/>
                    </a:lnTo>
                    <a:lnTo>
                      <a:pt x="319" y="549"/>
                    </a:lnTo>
                    <a:lnTo>
                      <a:pt x="317" y="548"/>
                    </a:lnTo>
                    <a:lnTo>
                      <a:pt x="319" y="548"/>
                    </a:lnTo>
                    <a:lnTo>
                      <a:pt x="320" y="549"/>
                    </a:lnTo>
                    <a:lnTo>
                      <a:pt x="322" y="548"/>
                    </a:lnTo>
                    <a:lnTo>
                      <a:pt x="322" y="548"/>
                    </a:lnTo>
                    <a:lnTo>
                      <a:pt x="324" y="548"/>
                    </a:lnTo>
                    <a:lnTo>
                      <a:pt x="327" y="543"/>
                    </a:lnTo>
                    <a:lnTo>
                      <a:pt x="330" y="543"/>
                    </a:lnTo>
                    <a:lnTo>
                      <a:pt x="332" y="540"/>
                    </a:lnTo>
                    <a:lnTo>
                      <a:pt x="332" y="540"/>
                    </a:lnTo>
                    <a:lnTo>
                      <a:pt x="332" y="537"/>
                    </a:lnTo>
                    <a:lnTo>
                      <a:pt x="332" y="537"/>
                    </a:lnTo>
                    <a:lnTo>
                      <a:pt x="333" y="537"/>
                    </a:lnTo>
                    <a:lnTo>
                      <a:pt x="335" y="535"/>
                    </a:lnTo>
                    <a:lnTo>
                      <a:pt x="335" y="535"/>
                    </a:lnTo>
                    <a:lnTo>
                      <a:pt x="335" y="534"/>
                    </a:lnTo>
                    <a:lnTo>
                      <a:pt x="336" y="532"/>
                    </a:lnTo>
                    <a:lnTo>
                      <a:pt x="338" y="531"/>
                    </a:lnTo>
                    <a:lnTo>
                      <a:pt x="338" y="526"/>
                    </a:lnTo>
                    <a:lnTo>
                      <a:pt x="338" y="526"/>
                    </a:lnTo>
                    <a:lnTo>
                      <a:pt x="339" y="526"/>
                    </a:lnTo>
                    <a:lnTo>
                      <a:pt x="339" y="526"/>
                    </a:lnTo>
                    <a:lnTo>
                      <a:pt x="339" y="524"/>
                    </a:lnTo>
                    <a:lnTo>
                      <a:pt x="339" y="523"/>
                    </a:lnTo>
                    <a:lnTo>
                      <a:pt x="338" y="523"/>
                    </a:lnTo>
                    <a:lnTo>
                      <a:pt x="335" y="526"/>
                    </a:lnTo>
                    <a:lnTo>
                      <a:pt x="333" y="526"/>
                    </a:lnTo>
                    <a:lnTo>
                      <a:pt x="333" y="523"/>
                    </a:lnTo>
                    <a:lnTo>
                      <a:pt x="332" y="523"/>
                    </a:lnTo>
                    <a:lnTo>
                      <a:pt x="330" y="521"/>
                    </a:lnTo>
                    <a:lnTo>
                      <a:pt x="330" y="520"/>
                    </a:lnTo>
                    <a:lnTo>
                      <a:pt x="330" y="520"/>
                    </a:lnTo>
                    <a:lnTo>
                      <a:pt x="330" y="521"/>
                    </a:lnTo>
                    <a:lnTo>
                      <a:pt x="330" y="523"/>
                    </a:lnTo>
                    <a:lnTo>
                      <a:pt x="332" y="524"/>
                    </a:lnTo>
                    <a:lnTo>
                      <a:pt x="332" y="526"/>
                    </a:lnTo>
                    <a:lnTo>
                      <a:pt x="330" y="527"/>
                    </a:lnTo>
                    <a:lnTo>
                      <a:pt x="330" y="529"/>
                    </a:lnTo>
                    <a:lnTo>
                      <a:pt x="330" y="531"/>
                    </a:lnTo>
                    <a:lnTo>
                      <a:pt x="328" y="531"/>
                    </a:lnTo>
                    <a:lnTo>
                      <a:pt x="328" y="531"/>
                    </a:lnTo>
                    <a:lnTo>
                      <a:pt x="328" y="532"/>
                    </a:lnTo>
                    <a:lnTo>
                      <a:pt x="327" y="534"/>
                    </a:lnTo>
                    <a:lnTo>
                      <a:pt x="327" y="535"/>
                    </a:lnTo>
                    <a:lnTo>
                      <a:pt x="327" y="535"/>
                    </a:lnTo>
                    <a:lnTo>
                      <a:pt x="327" y="537"/>
                    </a:lnTo>
                    <a:lnTo>
                      <a:pt x="324" y="538"/>
                    </a:lnTo>
                    <a:lnTo>
                      <a:pt x="320" y="540"/>
                    </a:lnTo>
                    <a:lnTo>
                      <a:pt x="319" y="542"/>
                    </a:lnTo>
                    <a:lnTo>
                      <a:pt x="319" y="543"/>
                    </a:lnTo>
                    <a:lnTo>
                      <a:pt x="319" y="545"/>
                    </a:lnTo>
                    <a:lnTo>
                      <a:pt x="317" y="546"/>
                    </a:lnTo>
                    <a:lnTo>
                      <a:pt x="316" y="549"/>
                    </a:lnTo>
                    <a:lnTo>
                      <a:pt x="316" y="551"/>
                    </a:lnTo>
                    <a:lnTo>
                      <a:pt x="317" y="553"/>
                    </a:lnTo>
                    <a:lnTo>
                      <a:pt x="317" y="554"/>
                    </a:lnTo>
                    <a:lnTo>
                      <a:pt x="316" y="554"/>
                    </a:lnTo>
                    <a:lnTo>
                      <a:pt x="316" y="556"/>
                    </a:lnTo>
                    <a:lnTo>
                      <a:pt x="314" y="557"/>
                    </a:lnTo>
                    <a:lnTo>
                      <a:pt x="311" y="565"/>
                    </a:lnTo>
                    <a:lnTo>
                      <a:pt x="309" y="570"/>
                    </a:lnTo>
                    <a:lnTo>
                      <a:pt x="308" y="572"/>
                    </a:lnTo>
                    <a:lnTo>
                      <a:pt x="306" y="573"/>
                    </a:lnTo>
                    <a:lnTo>
                      <a:pt x="300" y="579"/>
                    </a:lnTo>
                    <a:lnTo>
                      <a:pt x="298" y="579"/>
                    </a:lnTo>
                    <a:lnTo>
                      <a:pt x="298" y="578"/>
                    </a:lnTo>
                    <a:lnTo>
                      <a:pt x="297" y="578"/>
                    </a:lnTo>
                    <a:lnTo>
                      <a:pt x="297" y="578"/>
                    </a:lnTo>
                    <a:lnTo>
                      <a:pt x="297" y="576"/>
                    </a:lnTo>
                    <a:lnTo>
                      <a:pt x="297" y="576"/>
                    </a:lnTo>
                    <a:lnTo>
                      <a:pt x="297" y="576"/>
                    </a:lnTo>
                    <a:lnTo>
                      <a:pt x="297" y="576"/>
                    </a:lnTo>
                    <a:lnTo>
                      <a:pt x="297" y="576"/>
                    </a:lnTo>
                    <a:lnTo>
                      <a:pt x="298" y="576"/>
                    </a:lnTo>
                    <a:lnTo>
                      <a:pt x="298" y="575"/>
                    </a:lnTo>
                    <a:lnTo>
                      <a:pt x="298" y="573"/>
                    </a:lnTo>
                    <a:lnTo>
                      <a:pt x="298" y="572"/>
                    </a:lnTo>
                    <a:lnTo>
                      <a:pt x="298" y="570"/>
                    </a:lnTo>
                    <a:lnTo>
                      <a:pt x="298" y="568"/>
                    </a:lnTo>
                    <a:lnTo>
                      <a:pt x="300" y="568"/>
                    </a:lnTo>
                    <a:lnTo>
                      <a:pt x="300" y="568"/>
                    </a:lnTo>
                    <a:lnTo>
                      <a:pt x="300" y="568"/>
                    </a:lnTo>
                    <a:lnTo>
                      <a:pt x="302" y="568"/>
                    </a:lnTo>
                    <a:lnTo>
                      <a:pt x="302" y="567"/>
                    </a:lnTo>
                    <a:lnTo>
                      <a:pt x="303" y="565"/>
                    </a:lnTo>
                    <a:lnTo>
                      <a:pt x="303" y="564"/>
                    </a:lnTo>
                    <a:lnTo>
                      <a:pt x="305" y="564"/>
                    </a:lnTo>
                    <a:lnTo>
                      <a:pt x="305" y="564"/>
                    </a:lnTo>
                    <a:lnTo>
                      <a:pt x="305" y="565"/>
                    </a:lnTo>
                    <a:lnTo>
                      <a:pt x="306" y="565"/>
                    </a:lnTo>
                    <a:lnTo>
                      <a:pt x="306" y="565"/>
                    </a:lnTo>
                    <a:lnTo>
                      <a:pt x="308" y="565"/>
                    </a:lnTo>
                    <a:lnTo>
                      <a:pt x="308" y="565"/>
                    </a:lnTo>
                    <a:lnTo>
                      <a:pt x="308" y="564"/>
                    </a:lnTo>
                    <a:lnTo>
                      <a:pt x="309" y="564"/>
                    </a:lnTo>
                    <a:lnTo>
                      <a:pt x="309" y="562"/>
                    </a:lnTo>
                    <a:lnTo>
                      <a:pt x="309" y="561"/>
                    </a:lnTo>
                    <a:lnTo>
                      <a:pt x="311" y="561"/>
                    </a:lnTo>
                    <a:lnTo>
                      <a:pt x="311" y="559"/>
                    </a:lnTo>
                    <a:lnTo>
                      <a:pt x="311" y="559"/>
                    </a:lnTo>
                    <a:lnTo>
                      <a:pt x="309" y="559"/>
                    </a:lnTo>
                    <a:lnTo>
                      <a:pt x="309" y="557"/>
                    </a:lnTo>
                    <a:lnTo>
                      <a:pt x="309" y="556"/>
                    </a:lnTo>
                    <a:lnTo>
                      <a:pt x="309" y="554"/>
                    </a:lnTo>
                    <a:lnTo>
                      <a:pt x="309" y="554"/>
                    </a:lnTo>
                    <a:lnTo>
                      <a:pt x="308" y="554"/>
                    </a:lnTo>
                    <a:lnTo>
                      <a:pt x="308" y="554"/>
                    </a:lnTo>
                    <a:lnTo>
                      <a:pt x="308" y="556"/>
                    </a:lnTo>
                    <a:lnTo>
                      <a:pt x="308" y="556"/>
                    </a:lnTo>
                    <a:lnTo>
                      <a:pt x="308" y="556"/>
                    </a:lnTo>
                    <a:lnTo>
                      <a:pt x="308" y="557"/>
                    </a:lnTo>
                    <a:lnTo>
                      <a:pt x="306" y="557"/>
                    </a:lnTo>
                    <a:lnTo>
                      <a:pt x="305" y="559"/>
                    </a:lnTo>
                    <a:lnTo>
                      <a:pt x="305" y="559"/>
                    </a:lnTo>
                    <a:lnTo>
                      <a:pt x="305" y="561"/>
                    </a:lnTo>
                    <a:lnTo>
                      <a:pt x="303" y="561"/>
                    </a:lnTo>
                    <a:lnTo>
                      <a:pt x="303" y="562"/>
                    </a:lnTo>
                    <a:lnTo>
                      <a:pt x="302" y="562"/>
                    </a:lnTo>
                    <a:lnTo>
                      <a:pt x="302" y="561"/>
                    </a:lnTo>
                    <a:lnTo>
                      <a:pt x="300" y="561"/>
                    </a:lnTo>
                    <a:lnTo>
                      <a:pt x="297" y="559"/>
                    </a:lnTo>
                    <a:lnTo>
                      <a:pt x="295" y="557"/>
                    </a:lnTo>
                    <a:lnTo>
                      <a:pt x="295" y="556"/>
                    </a:lnTo>
                    <a:lnTo>
                      <a:pt x="294" y="554"/>
                    </a:lnTo>
                    <a:lnTo>
                      <a:pt x="294" y="553"/>
                    </a:lnTo>
                    <a:lnTo>
                      <a:pt x="294" y="553"/>
                    </a:lnTo>
                    <a:lnTo>
                      <a:pt x="294" y="551"/>
                    </a:lnTo>
                    <a:lnTo>
                      <a:pt x="292" y="551"/>
                    </a:lnTo>
                    <a:lnTo>
                      <a:pt x="291" y="549"/>
                    </a:lnTo>
                    <a:lnTo>
                      <a:pt x="291" y="549"/>
                    </a:lnTo>
                    <a:lnTo>
                      <a:pt x="289" y="549"/>
                    </a:lnTo>
                    <a:lnTo>
                      <a:pt x="287" y="548"/>
                    </a:lnTo>
                    <a:lnTo>
                      <a:pt x="284" y="546"/>
                    </a:lnTo>
                    <a:lnTo>
                      <a:pt x="283" y="545"/>
                    </a:lnTo>
                    <a:lnTo>
                      <a:pt x="283" y="543"/>
                    </a:lnTo>
                    <a:lnTo>
                      <a:pt x="281" y="543"/>
                    </a:lnTo>
                    <a:lnTo>
                      <a:pt x="278" y="542"/>
                    </a:lnTo>
                    <a:lnTo>
                      <a:pt x="275" y="540"/>
                    </a:lnTo>
                    <a:lnTo>
                      <a:pt x="275" y="540"/>
                    </a:lnTo>
                    <a:lnTo>
                      <a:pt x="273" y="540"/>
                    </a:lnTo>
                    <a:lnTo>
                      <a:pt x="272" y="538"/>
                    </a:lnTo>
                    <a:lnTo>
                      <a:pt x="272" y="538"/>
                    </a:lnTo>
                    <a:lnTo>
                      <a:pt x="272" y="537"/>
                    </a:lnTo>
                    <a:lnTo>
                      <a:pt x="270" y="537"/>
                    </a:lnTo>
                    <a:lnTo>
                      <a:pt x="270" y="535"/>
                    </a:lnTo>
                    <a:lnTo>
                      <a:pt x="268" y="534"/>
                    </a:lnTo>
                    <a:lnTo>
                      <a:pt x="267" y="534"/>
                    </a:lnTo>
                    <a:lnTo>
                      <a:pt x="267" y="532"/>
                    </a:lnTo>
                    <a:lnTo>
                      <a:pt x="267" y="532"/>
                    </a:lnTo>
                    <a:lnTo>
                      <a:pt x="267" y="534"/>
                    </a:lnTo>
                    <a:lnTo>
                      <a:pt x="265" y="534"/>
                    </a:lnTo>
                    <a:lnTo>
                      <a:pt x="265" y="534"/>
                    </a:lnTo>
                    <a:lnTo>
                      <a:pt x="265" y="535"/>
                    </a:lnTo>
                    <a:lnTo>
                      <a:pt x="264" y="535"/>
                    </a:lnTo>
                    <a:lnTo>
                      <a:pt x="264" y="537"/>
                    </a:lnTo>
                    <a:lnTo>
                      <a:pt x="262" y="537"/>
                    </a:lnTo>
                    <a:lnTo>
                      <a:pt x="261" y="537"/>
                    </a:lnTo>
                    <a:lnTo>
                      <a:pt x="261" y="535"/>
                    </a:lnTo>
                    <a:lnTo>
                      <a:pt x="261" y="535"/>
                    </a:lnTo>
                    <a:lnTo>
                      <a:pt x="261" y="532"/>
                    </a:lnTo>
                    <a:lnTo>
                      <a:pt x="261" y="532"/>
                    </a:lnTo>
                    <a:lnTo>
                      <a:pt x="259" y="531"/>
                    </a:lnTo>
                    <a:lnTo>
                      <a:pt x="259" y="529"/>
                    </a:lnTo>
                    <a:lnTo>
                      <a:pt x="256" y="526"/>
                    </a:lnTo>
                    <a:lnTo>
                      <a:pt x="251" y="523"/>
                    </a:lnTo>
                    <a:lnTo>
                      <a:pt x="250" y="521"/>
                    </a:lnTo>
                    <a:lnTo>
                      <a:pt x="248" y="521"/>
                    </a:lnTo>
                    <a:lnTo>
                      <a:pt x="246" y="521"/>
                    </a:lnTo>
                    <a:lnTo>
                      <a:pt x="245" y="521"/>
                    </a:lnTo>
                    <a:lnTo>
                      <a:pt x="245" y="523"/>
                    </a:lnTo>
                    <a:lnTo>
                      <a:pt x="243" y="524"/>
                    </a:lnTo>
                    <a:lnTo>
                      <a:pt x="242" y="524"/>
                    </a:lnTo>
                    <a:lnTo>
                      <a:pt x="238" y="523"/>
                    </a:lnTo>
                    <a:lnTo>
                      <a:pt x="238" y="523"/>
                    </a:lnTo>
                    <a:lnTo>
                      <a:pt x="238" y="521"/>
                    </a:lnTo>
                    <a:lnTo>
                      <a:pt x="242" y="520"/>
                    </a:lnTo>
                    <a:lnTo>
                      <a:pt x="242" y="518"/>
                    </a:lnTo>
                    <a:lnTo>
                      <a:pt x="242" y="516"/>
                    </a:lnTo>
                    <a:lnTo>
                      <a:pt x="243" y="516"/>
                    </a:lnTo>
                    <a:lnTo>
                      <a:pt x="245" y="515"/>
                    </a:lnTo>
                    <a:lnTo>
                      <a:pt x="248" y="513"/>
                    </a:lnTo>
                    <a:lnTo>
                      <a:pt x="250" y="510"/>
                    </a:lnTo>
                    <a:lnTo>
                      <a:pt x="251" y="509"/>
                    </a:lnTo>
                    <a:lnTo>
                      <a:pt x="253" y="507"/>
                    </a:lnTo>
                    <a:lnTo>
                      <a:pt x="253" y="505"/>
                    </a:lnTo>
                    <a:lnTo>
                      <a:pt x="254" y="505"/>
                    </a:lnTo>
                    <a:lnTo>
                      <a:pt x="256" y="504"/>
                    </a:lnTo>
                    <a:lnTo>
                      <a:pt x="256" y="501"/>
                    </a:lnTo>
                    <a:lnTo>
                      <a:pt x="257" y="499"/>
                    </a:lnTo>
                    <a:lnTo>
                      <a:pt x="259" y="497"/>
                    </a:lnTo>
                    <a:lnTo>
                      <a:pt x="261" y="497"/>
                    </a:lnTo>
                    <a:lnTo>
                      <a:pt x="261" y="496"/>
                    </a:lnTo>
                    <a:lnTo>
                      <a:pt x="262" y="496"/>
                    </a:lnTo>
                    <a:lnTo>
                      <a:pt x="262" y="496"/>
                    </a:lnTo>
                    <a:lnTo>
                      <a:pt x="262" y="494"/>
                    </a:lnTo>
                    <a:lnTo>
                      <a:pt x="262" y="494"/>
                    </a:lnTo>
                    <a:lnTo>
                      <a:pt x="262" y="494"/>
                    </a:lnTo>
                    <a:lnTo>
                      <a:pt x="264" y="493"/>
                    </a:lnTo>
                    <a:lnTo>
                      <a:pt x="264" y="494"/>
                    </a:lnTo>
                    <a:lnTo>
                      <a:pt x="265" y="494"/>
                    </a:lnTo>
                    <a:lnTo>
                      <a:pt x="265" y="494"/>
                    </a:lnTo>
                    <a:lnTo>
                      <a:pt x="265" y="493"/>
                    </a:lnTo>
                    <a:lnTo>
                      <a:pt x="265" y="493"/>
                    </a:lnTo>
                    <a:lnTo>
                      <a:pt x="265" y="493"/>
                    </a:lnTo>
                    <a:lnTo>
                      <a:pt x="265" y="491"/>
                    </a:lnTo>
                    <a:lnTo>
                      <a:pt x="267" y="490"/>
                    </a:lnTo>
                    <a:lnTo>
                      <a:pt x="268" y="490"/>
                    </a:lnTo>
                    <a:lnTo>
                      <a:pt x="270" y="488"/>
                    </a:lnTo>
                    <a:lnTo>
                      <a:pt x="270" y="488"/>
                    </a:lnTo>
                    <a:lnTo>
                      <a:pt x="272" y="486"/>
                    </a:lnTo>
                    <a:lnTo>
                      <a:pt x="275" y="486"/>
                    </a:lnTo>
                    <a:lnTo>
                      <a:pt x="275" y="485"/>
                    </a:lnTo>
                    <a:lnTo>
                      <a:pt x="275" y="485"/>
                    </a:lnTo>
                    <a:lnTo>
                      <a:pt x="275" y="485"/>
                    </a:lnTo>
                    <a:lnTo>
                      <a:pt x="276" y="483"/>
                    </a:lnTo>
                    <a:lnTo>
                      <a:pt x="276" y="483"/>
                    </a:lnTo>
                    <a:lnTo>
                      <a:pt x="276" y="483"/>
                    </a:lnTo>
                    <a:lnTo>
                      <a:pt x="278" y="482"/>
                    </a:lnTo>
                    <a:lnTo>
                      <a:pt x="278" y="482"/>
                    </a:lnTo>
                    <a:lnTo>
                      <a:pt x="279" y="480"/>
                    </a:lnTo>
                    <a:lnTo>
                      <a:pt x="279" y="480"/>
                    </a:lnTo>
                    <a:lnTo>
                      <a:pt x="281" y="480"/>
                    </a:lnTo>
                    <a:lnTo>
                      <a:pt x="281" y="480"/>
                    </a:lnTo>
                    <a:lnTo>
                      <a:pt x="283" y="480"/>
                    </a:lnTo>
                    <a:lnTo>
                      <a:pt x="283" y="480"/>
                    </a:lnTo>
                    <a:lnTo>
                      <a:pt x="284" y="480"/>
                    </a:lnTo>
                    <a:lnTo>
                      <a:pt x="286" y="479"/>
                    </a:lnTo>
                    <a:lnTo>
                      <a:pt x="286" y="479"/>
                    </a:lnTo>
                    <a:lnTo>
                      <a:pt x="287" y="477"/>
                    </a:lnTo>
                    <a:lnTo>
                      <a:pt x="287" y="477"/>
                    </a:lnTo>
                    <a:lnTo>
                      <a:pt x="289" y="477"/>
                    </a:lnTo>
                    <a:lnTo>
                      <a:pt x="289" y="477"/>
                    </a:lnTo>
                    <a:lnTo>
                      <a:pt x="291" y="475"/>
                    </a:lnTo>
                    <a:lnTo>
                      <a:pt x="292" y="475"/>
                    </a:lnTo>
                    <a:lnTo>
                      <a:pt x="292" y="474"/>
                    </a:lnTo>
                    <a:lnTo>
                      <a:pt x="294" y="472"/>
                    </a:lnTo>
                    <a:lnTo>
                      <a:pt x="294" y="471"/>
                    </a:lnTo>
                    <a:lnTo>
                      <a:pt x="294" y="469"/>
                    </a:lnTo>
                    <a:lnTo>
                      <a:pt x="294" y="469"/>
                    </a:lnTo>
                    <a:lnTo>
                      <a:pt x="294" y="468"/>
                    </a:lnTo>
                    <a:lnTo>
                      <a:pt x="294" y="464"/>
                    </a:lnTo>
                    <a:lnTo>
                      <a:pt x="294" y="463"/>
                    </a:lnTo>
                    <a:lnTo>
                      <a:pt x="295" y="461"/>
                    </a:lnTo>
                    <a:lnTo>
                      <a:pt x="295" y="461"/>
                    </a:lnTo>
                    <a:lnTo>
                      <a:pt x="294" y="458"/>
                    </a:lnTo>
                    <a:lnTo>
                      <a:pt x="292" y="457"/>
                    </a:lnTo>
                    <a:lnTo>
                      <a:pt x="292" y="453"/>
                    </a:lnTo>
                    <a:lnTo>
                      <a:pt x="292" y="452"/>
                    </a:lnTo>
                    <a:lnTo>
                      <a:pt x="291" y="452"/>
                    </a:lnTo>
                    <a:lnTo>
                      <a:pt x="291" y="450"/>
                    </a:lnTo>
                    <a:lnTo>
                      <a:pt x="289" y="450"/>
                    </a:lnTo>
                    <a:lnTo>
                      <a:pt x="289" y="450"/>
                    </a:lnTo>
                    <a:lnTo>
                      <a:pt x="287" y="450"/>
                    </a:lnTo>
                    <a:lnTo>
                      <a:pt x="287" y="450"/>
                    </a:lnTo>
                    <a:lnTo>
                      <a:pt x="286" y="450"/>
                    </a:lnTo>
                    <a:lnTo>
                      <a:pt x="286" y="450"/>
                    </a:lnTo>
                    <a:lnTo>
                      <a:pt x="284" y="450"/>
                    </a:lnTo>
                    <a:lnTo>
                      <a:pt x="284" y="452"/>
                    </a:lnTo>
                    <a:lnTo>
                      <a:pt x="283" y="452"/>
                    </a:lnTo>
                    <a:lnTo>
                      <a:pt x="283" y="450"/>
                    </a:lnTo>
                    <a:lnTo>
                      <a:pt x="281" y="450"/>
                    </a:lnTo>
                    <a:lnTo>
                      <a:pt x="281" y="449"/>
                    </a:lnTo>
                    <a:lnTo>
                      <a:pt x="283" y="445"/>
                    </a:lnTo>
                    <a:lnTo>
                      <a:pt x="284" y="444"/>
                    </a:lnTo>
                    <a:lnTo>
                      <a:pt x="284" y="442"/>
                    </a:lnTo>
                    <a:lnTo>
                      <a:pt x="284" y="439"/>
                    </a:lnTo>
                    <a:lnTo>
                      <a:pt x="286" y="434"/>
                    </a:lnTo>
                    <a:lnTo>
                      <a:pt x="286" y="431"/>
                    </a:lnTo>
                    <a:lnTo>
                      <a:pt x="286" y="430"/>
                    </a:lnTo>
                    <a:lnTo>
                      <a:pt x="286" y="428"/>
                    </a:lnTo>
                    <a:lnTo>
                      <a:pt x="286" y="428"/>
                    </a:lnTo>
                    <a:lnTo>
                      <a:pt x="287" y="427"/>
                    </a:lnTo>
                    <a:lnTo>
                      <a:pt x="284" y="427"/>
                    </a:lnTo>
                    <a:lnTo>
                      <a:pt x="284" y="425"/>
                    </a:lnTo>
                    <a:lnTo>
                      <a:pt x="283" y="425"/>
                    </a:lnTo>
                    <a:lnTo>
                      <a:pt x="281" y="423"/>
                    </a:lnTo>
                    <a:lnTo>
                      <a:pt x="281" y="423"/>
                    </a:lnTo>
                    <a:lnTo>
                      <a:pt x="279" y="425"/>
                    </a:lnTo>
                    <a:lnTo>
                      <a:pt x="278" y="425"/>
                    </a:lnTo>
                    <a:lnTo>
                      <a:pt x="276" y="425"/>
                    </a:lnTo>
                    <a:lnTo>
                      <a:pt x="276" y="427"/>
                    </a:lnTo>
                    <a:lnTo>
                      <a:pt x="275" y="427"/>
                    </a:lnTo>
                    <a:lnTo>
                      <a:pt x="273" y="427"/>
                    </a:lnTo>
                    <a:lnTo>
                      <a:pt x="272" y="427"/>
                    </a:lnTo>
                    <a:lnTo>
                      <a:pt x="270" y="427"/>
                    </a:lnTo>
                    <a:lnTo>
                      <a:pt x="270" y="425"/>
                    </a:lnTo>
                    <a:lnTo>
                      <a:pt x="270" y="425"/>
                    </a:lnTo>
                    <a:lnTo>
                      <a:pt x="270" y="423"/>
                    </a:lnTo>
                    <a:lnTo>
                      <a:pt x="268" y="422"/>
                    </a:lnTo>
                    <a:lnTo>
                      <a:pt x="268" y="420"/>
                    </a:lnTo>
                    <a:lnTo>
                      <a:pt x="268" y="420"/>
                    </a:lnTo>
                    <a:lnTo>
                      <a:pt x="268" y="419"/>
                    </a:lnTo>
                    <a:lnTo>
                      <a:pt x="268" y="419"/>
                    </a:lnTo>
                    <a:lnTo>
                      <a:pt x="268" y="417"/>
                    </a:lnTo>
                    <a:lnTo>
                      <a:pt x="268" y="417"/>
                    </a:lnTo>
                    <a:lnTo>
                      <a:pt x="267" y="416"/>
                    </a:lnTo>
                    <a:lnTo>
                      <a:pt x="268" y="416"/>
                    </a:lnTo>
                    <a:lnTo>
                      <a:pt x="267" y="414"/>
                    </a:lnTo>
                    <a:lnTo>
                      <a:pt x="267" y="412"/>
                    </a:lnTo>
                    <a:lnTo>
                      <a:pt x="267" y="412"/>
                    </a:lnTo>
                    <a:lnTo>
                      <a:pt x="267" y="411"/>
                    </a:lnTo>
                    <a:lnTo>
                      <a:pt x="267" y="409"/>
                    </a:lnTo>
                    <a:lnTo>
                      <a:pt x="267" y="408"/>
                    </a:lnTo>
                    <a:lnTo>
                      <a:pt x="267" y="408"/>
                    </a:lnTo>
                    <a:lnTo>
                      <a:pt x="267" y="406"/>
                    </a:lnTo>
                    <a:lnTo>
                      <a:pt x="267" y="406"/>
                    </a:lnTo>
                    <a:lnTo>
                      <a:pt x="265" y="405"/>
                    </a:lnTo>
                    <a:lnTo>
                      <a:pt x="265" y="405"/>
                    </a:lnTo>
                    <a:lnTo>
                      <a:pt x="265" y="403"/>
                    </a:lnTo>
                    <a:lnTo>
                      <a:pt x="264" y="401"/>
                    </a:lnTo>
                    <a:lnTo>
                      <a:pt x="264" y="401"/>
                    </a:lnTo>
                    <a:lnTo>
                      <a:pt x="262" y="401"/>
                    </a:lnTo>
                    <a:lnTo>
                      <a:pt x="261" y="400"/>
                    </a:lnTo>
                    <a:lnTo>
                      <a:pt x="261" y="400"/>
                    </a:lnTo>
                    <a:lnTo>
                      <a:pt x="259" y="400"/>
                    </a:lnTo>
                    <a:lnTo>
                      <a:pt x="257" y="400"/>
                    </a:lnTo>
                    <a:lnTo>
                      <a:pt x="257" y="400"/>
                    </a:lnTo>
                    <a:lnTo>
                      <a:pt x="256" y="398"/>
                    </a:lnTo>
                    <a:lnTo>
                      <a:pt x="256" y="398"/>
                    </a:lnTo>
                    <a:lnTo>
                      <a:pt x="254" y="397"/>
                    </a:lnTo>
                    <a:lnTo>
                      <a:pt x="254" y="398"/>
                    </a:lnTo>
                    <a:lnTo>
                      <a:pt x="253" y="398"/>
                    </a:lnTo>
                    <a:lnTo>
                      <a:pt x="253" y="398"/>
                    </a:lnTo>
                    <a:lnTo>
                      <a:pt x="253" y="400"/>
                    </a:lnTo>
                    <a:lnTo>
                      <a:pt x="251" y="400"/>
                    </a:lnTo>
                    <a:lnTo>
                      <a:pt x="250" y="400"/>
                    </a:lnTo>
                    <a:lnTo>
                      <a:pt x="250" y="400"/>
                    </a:lnTo>
                    <a:lnTo>
                      <a:pt x="248" y="400"/>
                    </a:lnTo>
                    <a:lnTo>
                      <a:pt x="246" y="400"/>
                    </a:lnTo>
                    <a:lnTo>
                      <a:pt x="245" y="400"/>
                    </a:lnTo>
                    <a:lnTo>
                      <a:pt x="243" y="400"/>
                    </a:lnTo>
                    <a:lnTo>
                      <a:pt x="242" y="400"/>
                    </a:lnTo>
                    <a:lnTo>
                      <a:pt x="242" y="400"/>
                    </a:lnTo>
                    <a:lnTo>
                      <a:pt x="240" y="400"/>
                    </a:lnTo>
                    <a:lnTo>
                      <a:pt x="238" y="398"/>
                    </a:lnTo>
                    <a:lnTo>
                      <a:pt x="237" y="398"/>
                    </a:lnTo>
                    <a:lnTo>
                      <a:pt x="237" y="398"/>
                    </a:lnTo>
                    <a:lnTo>
                      <a:pt x="235" y="398"/>
                    </a:lnTo>
                    <a:lnTo>
                      <a:pt x="235" y="398"/>
                    </a:lnTo>
                    <a:lnTo>
                      <a:pt x="234" y="398"/>
                    </a:lnTo>
                    <a:lnTo>
                      <a:pt x="232" y="398"/>
                    </a:lnTo>
                    <a:lnTo>
                      <a:pt x="232" y="397"/>
                    </a:lnTo>
                    <a:lnTo>
                      <a:pt x="232" y="397"/>
                    </a:lnTo>
                    <a:lnTo>
                      <a:pt x="232" y="395"/>
                    </a:lnTo>
                    <a:lnTo>
                      <a:pt x="234" y="395"/>
                    </a:lnTo>
                    <a:lnTo>
                      <a:pt x="234" y="393"/>
                    </a:lnTo>
                    <a:lnTo>
                      <a:pt x="234" y="393"/>
                    </a:lnTo>
                    <a:lnTo>
                      <a:pt x="234" y="392"/>
                    </a:lnTo>
                    <a:lnTo>
                      <a:pt x="234" y="392"/>
                    </a:lnTo>
                    <a:lnTo>
                      <a:pt x="234" y="390"/>
                    </a:lnTo>
                    <a:lnTo>
                      <a:pt x="234" y="390"/>
                    </a:lnTo>
                    <a:lnTo>
                      <a:pt x="234" y="389"/>
                    </a:lnTo>
                    <a:lnTo>
                      <a:pt x="234" y="389"/>
                    </a:lnTo>
                    <a:lnTo>
                      <a:pt x="234" y="387"/>
                    </a:lnTo>
                    <a:lnTo>
                      <a:pt x="234" y="387"/>
                    </a:lnTo>
                    <a:lnTo>
                      <a:pt x="234" y="386"/>
                    </a:lnTo>
                    <a:lnTo>
                      <a:pt x="234" y="386"/>
                    </a:lnTo>
                    <a:lnTo>
                      <a:pt x="234" y="384"/>
                    </a:lnTo>
                    <a:lnTo>
                      <a:pt x="235" y="382"/>
                    </a:lnTo>
                    <a:lnTo>
                      <a:pt x="235" y="381"/>
                    </a:lnTo>
                    <a:lnTo>
                      <a:pt x="234" y="379"/>
                    </a:lnTo>
                    <a:lnTo>
                      <a:pt x="234" y="379"/>
                    </a:lnTo>
                    <a:lnTo>
                      <a:pt x="234" y="379"/>
                    </a:lnTo>
                    <a:lnTo>
                      <a:pt x="234" y="379"/>
                    </a:lnTo>
                    <a:lnTo>
                      <a:pt x="234" y="378"/>
                    </a:lnTo>
                    <a:lnTo>
                      <a:pt x="234" y="378"/>
                    </a:lnTo>
                    <a:lnTo>
                      <a:pt x="234" y="378"/>
                    </a:lnTo>
                    <a:lnTo>
                      <a:pt x="234" y="376"/>
                    </a:lnTo>
                    <a:lnTo>
                      <a:pt x="232" y="376"/>
                    </a:lnTo>
                    <a:lnTo>
                      <a:pt x="232" y="376"/>
                    </a:lnTo>
                    <a:lnTo>
                      <a:pt x="232" y="375"/>
                    </a:lnTo>
                    <a:lnTo>
                      <a:pt x="232" y="375"/>
                    </a:lnTo>
                    <a:lnTo>
                      <a:pt x="232" y="373"/>
                    </a:lnTo>
                    <a:lnTo>
                      <a:pt x="232" y="373"/>
                    </a:lnTo>
                    <a:lnTo>
                      <a:pt x="232" y="371"/>
                    </a:lnTo>
                    <a:lnTo>
                      <a:pt x="231" y="371"/>
                    </a:lnTo>
                    <a:lnTo>
                      <a:pt x="231" y="370"/>
                    </a:lnTo>
                    <a:lnTo>
                      <a:pt x="231" y="370"/>
                    </a:lnTo>
                    <a:lnTo>
                      <a:pt x="231" y="368"/>
                    </a:lnTo>
                    <a:lnTo>
                      <a:pt x="231" y="368"/>
                    </a:lnTo>
                    <a:lnTo>
                      <a:pt x="231" y="368"/>
                    </a:lnTo>
                    <a:lnTo>
                      <a:pt x="232" y="367"/>
                    </a:lnTo>
                    <a:lnTo>
                      <a:pt x="232" y="367"/>
                    </a:lnTo>
                    <a:lnTo>
                      <a:pt x="234" y="367"/>
                    </a:lnTo>
                    <a:lnTo>
                      <a:pt x="234" y="365"/>
                    </a:lnTo>
                    <a:lnTo>
                      <a:pt x="232" y="364"/>
                    </a:lnTo>
                    <a:lnTo>
                      <a:pt x="231" y="362"/>
                    </a:lnTo>
                    <a:lnTo>
                      <a:pt x="231" y="360"/>
                    </a:lnTo>
                    <a:lnTo>
                      <a:pt x="232" y="357"/>
                    </a:lnTo>
                    <a:lnTo>
                      <a:pt x="234" y="354"/>
                    </a:lnTo>
                    <a:lnTo>
                      <a:pt x="235" y="353"/>
                    </a:lnTo>
                    <a:lnTo>
                      <a:pt x="235" y="353"/>
                    </a:lnTo>
                    <a:lnTo>
                      <a:pt x="237" y="353"/>
                    </a:lnTo>
                    <a:lnTo>
                      <a:pt x="237" y="351"/>
                    </a:lnTo>
                    <a:lnTo>
                      <a:pt x="237" y="349"/>
                    </a:lnTo>
                    <a:lnTo>
                      <a:pt x="235" y="349"/>
                    </a:lnTo>
                    <a:lnTo>
                      <a:pt x="237" y="348"/>
                    </a:lnTo>
                    <a:lnTo>
                      <a:pt x="237" y="343"/>
                    </a:lnTo>
                    <a:lnTo>
                      <a:pt x="238" y="340"/>
                    </a:lnTo>
                    <a:lnTo>
                      <a:pt x="238" y="340"/>
                    </a:lnTo>
                    <a:lnTo>
                      <a:pt x="240" y="340"/>
                    </a:lnTo>
                    <a:lnTo>
                      <a:pt x="240" y="340"/>
                    </a:lnTo>
                    <a:lnTo>
                      <a:pt x="238" y="340"/>
                    </a:lnTo>
                    <a:lnTo>
                      <a:pt x="238" y="338"/>
                    </a:lnTo>
                    <a:lnTo>
                      <a:pt x="237" y="335"/>
                    </a:lnTo>
                    <a:lnTo>
                      <a:pt x="235" y="332"/>
                    </a:lnTo>
                    <a:lnTo>
                      <a:pt x="235" y="330"/>
                    </a:lnTo>
                    <a:lnTo>
                      <a:pt x="235" y="329"/>
                    </a:lnTo>
                    <a:lnTo>
                      <a:pt x="234" y="329"/>
                    </a:lnTo>
                    <a:lnTo>
                      <a:pt x="232" y="329"/>
                    </a:lnTo>
                    <a:lnTo>
                      <a:pt x="229" y="327"/>
                    </a:lnTo>
                    <a:lnTo>
                      <a:pt x="227" y="326"/>
                    </a:lnTo>
                    <a:lnTo>
                      <a:pt x="226" y="326"/>
                    </a:lnTo>
                    <a:lnTo>
                      <a:pt x="226" y="323"/>
                    </a:lnTo>
                    <a:lnTo>
                      <a:pt x="226" y="321"/>
                    </a:lnTo>
                    <a:lnTo>
                      <a:pt x="226" y="318"/>
                    </a:lnTo>
                    <a:lnTo>
                      <a:pt x="226" y="316"/>
                    </a:lnTo>
                    <a:lnTo>
                      <a:pt x="227" y="315"/>
                    </a:lnTo>
                    <a:lnTo>
                      <a:pt x="227" y="313"/>
                    </a:lnTo>
                    <a:lnTo>
                      <a:pt x="227" y="312"/>
                    </a:lnTo>
                    <a:lnTo>
                      <a:pt x="227" y="312"/>
                    </a:lnTo>
                    <a:lnTo>
                      <a:pt x="227" y="312"/>
                    </a:lnTo>
                    <a:lnTo>
                      <a:pt x="226" y="312"/>
                    </a:lnTo>
                    <a:lnTo>
                      <a:pt x="226" y="312"/>
                    </a:lnTo>
                    <a:lnTo>
                      <a:pt x="224" y="312"/>
                    </a:lnTo>
                    <a:lnTo>
                      <a:pt x="218" y="312"/>
                    </a:lnTo>
                    <a:lnTo>
                      <a:pt x="212" y="312"/>
                    </a:lnTo>
                    <a:lnTo>
                      <a:pt x="205" y="312"/>
                    </a:lnTo>
                    <a:lnTo>
                      <a:pt x="201" y="312"/>
                    </a:lnTo>
                    <a:lnTo>
                      <a:pt x="201" y="308"/>
                    </a:lnTo>
                    <a:lnTo>
                      <a:pt x="201" y="305"/>
                    </a:lnTo>
                    <a:lnTo>
                      <a:pt x="201" y="304"/>
                    </a:lnTo>
                    <a:lnTo>
                      <a:pt x="201" y="299"/>
                    </a:lnTo>
                    <a:lnTo>
                      <a:pt x="197" y="297"/>
                    </a:lnTo>
                    <a:lnTo>
                      <a:pt x="196" y="294"/>
                    </a:lnTo>
                    <a:lnTo>
                      <a:pt x="194" y="294"/>
                    </a:lnTo>
                    <a:lnTo>
                      <a:pt x="197" y="294"/>
                    </a:lnTo>
                    <a:lnTo>
                      <a:pt x="199" y="294"/>
                    </a:lnTo>
                    <a:lnTo>
                      <a:pt x="199" y="286"/>
                    </a:lnTo>
                    <a:lnTo>
                      <a:pt x="199" y="286"/>
                    </a:lnTo>
                    <a:lnTo>
                      <a:pt x="197" y="283"/>
                    </a:lnTo>
                    <a:lnTo>
                      <a:pt x="197" y="282"/>
                    </a:lnTo>
                    <a:lnTo>
                      <a:pt x="197" y="282"/>
                    </a:lnTo>
                    <a:lnTo>
                      <a:pt x="196" y="280"/>
                    </a:lnTo>
                    <a:lnTo>
                      <a:pt x="196" y="280"/>
                    </a:lnTo>
                    <a:lnTo>
                      <a:pt x="197" y="278"/>
                    </a:lnTo>
                    <a:lnTo>
                      <a:pt x="197" y="278"/>
                    </a:lnTo>
                    <a:lnTo>
                      <a:pt x="197" y="277"/>
                    </a:lnTo>
                    <a:lnTo>
                      <a:pt x="197" y="275"/>
                    </a:lnTo>
                    <a:lnTo>
                      <a:pt x="196" y="274"/>
                    </a:lnTo>
                    <a:lnTo>
                      <a:pt x="194" y="274"/>
                    </a:lnTo>
                    <a:lnTo>
                      <a:pt x="193" y="272"/>
                    </a:lnTo>
                    <a:lnTo>
                      <a:pt x="190" y="271"/>
                    </a:lnTo>
                    <a:lnTo>
                      <a:pt x="188" y="271"/>
                    </a:lnTo>
                    <a:lnTo>
                      <a:pt x="186" y="271"/>
                    </a:lnTo>
                    <a:lnTo>
                      <a:pt x="183" y="271"/>
                    </a:lnTo>
                    <a:lnTo>
                      <a:pt x="182" y="271"/>
                    </a:lnTo>
                    <a:lnTo>
                      <a:pt x="180" y="271"/>
                    </a:lnTo>
                    <a:lnTo>
                      <a:pt x="177" y="271"/>
                    </a:lnTo>
                    <a:lnTo>
                      <a:pt x="177" y="269"/>
                    </a:lnTo>
                    <a:lnTo>
                      <a:pt x="175" y="269"/>
                    </a:lnTo>
                    <a:lnTo>
                      <a:pt x="174" y="266"/>
                    </a:lnTo>
                    <a:lnTo>
                      <a:pt x="172" y="266"/>
                    </a:lnTo>
                    <a:lnTo>
                      <a:pt x="172" y="264"/>
                    </a:lnTo>
                    <a:lnTo>
                      <a:pt x="171" y="264"/>
                    </a:lnTo>
                    <a:lnTo>
                      <a:pt x="169" y="264"/>
                    </a:lnTo>
                    <a:lnTo>
                      <a:pt x="168" y="264"/>
                    </a:lnTo>
                    <a:lnTo>
                      <a:pt x="164" y="263"/>
                    </a:lnTo>
                    <a:lnTo>
                      <a:pt x="163" y="263"/>
                    </a:lnTo>
                    <a:lnTo>
                      <a:pt x="163" y="263"/>
                    </a:lnTo>
                    <a:lnTo>
                      <a:pt x="161" y="261"/>
                    </a:lnTo>
                    <a:lnTo>
                      <a:pt x="160" y="260"/>
                    </a:lnTo>
                    <a:lnTo>
                      <a:pt x="160" y="260"/>
                    </a:lnTo>
                    <a:lnTo>
                      <a:pt x="160" y="258"/>
                    </a:lnTo>
                    <a:lnTo>
                      <a:pt x="158" y="258"/>
                    </a:lnTo>
                    <a:lnTo>
                      <a:pt x="158" y="258"/>
                    </a:lnTo>
                    <a:lnTo>
                      <a:pt x="156" y="258"/>
                    </a:lnTo>
                    <a:lnTo>
                      <a:pt x="155" y="258"/>
                    </a:lnTo>
                    <a:lnTo>
                      <a:pt x="153" y="256"/>
                    </a:lnTo>
                    <a:lnTo>
                      <a:pt x="152" y="256"/>
                    </a:lnTo>
                    <a:lnTo>
                      <a:pt x="152" y="256"/>
                    </a:lnTo>
                    <a:lnTo>
                      <a:pt x="150" y="255"/>
                    </a:lnTo>
                    <a:lnTo>
                      <a:pt x="149" y="255"/>
                    </a:lnTo>
                    <a:lnTo>
                      <a:pt x="147" y="256"/>
                    </a:lnTo>
                    <a:lnTo>
                      <a:pt x="145" y="256"/>
                    </a:lnTo>
                    <a:lnTo>
                      <a:pt x="142" y="255"/>
                    </a:lnTo>
                    <a:lnTo>
                      <a:pt x="139" y="255"/>
                    </a:lnTo>
                    <a:lnTo>
                      <a:pt x="139" y="253"/>
                    </a:lnTo>
                    <a:lnTo>
                      <a:pt x="138" y="252"/>
                    </a:lnTo>
                    <a:lnTo>
                      <a:pt x="136" y="252"/>
                    </a:lnTo>
                    <a:lnTo>
                      <a:pt x="136" y="250"/>
                    </a:lnTo>
                    <a:lnTo>
                      <a:pt x="134" y="249"/>
                    </a:lnTo>
                    <a:lnTo>
                      <a:pt x="133" y="249"/>
                    </a:lnTo>
                    <a:lnTo>
                      <a:pt x="133" y="249"/>
                    </a:lnTo>
                    <a:lnTo>
                      <a:pt x="131" y="249"/>
                    </a:lnTo>
                    <a:lnTo>
                      <a:pt x="131" y="247"/>
                    </a:lnTo>
                    <a:lnTo>
                      <a:pt x="131" y="245"/>
                    </a:lnTo>
                    <a:lnTo>
                      <a:pt x="131" y="245"/>
                    </a:lnTo>
                    <a:lnTo>
                      <a:pt x="130" y="244"/>
                    </a:lnTo>
                    <a:lnTo>
                      <a:pt x="130" y="244"/>
                    </a:lnTo>
                    <a:lnTo>
                      <a:pt x="130" y="245"/>
                    </a:lnTo>
                    <a:lnTo>
                      <a:pt x="128" y="245"/>
                    </a:lnTo>
                    <a:lnTo>
                      <a:pt x="128" y="245"/>
                    </a:lnTo>
                    <a:lnTo>
                      <a:pt x="128" y="244"/>
                    </a:lnTo>
                    <a:lnTo>
                      <a:pt x="128" y="244"/>
                    </a:lnTo>
                    <a:lnTo>
                      <a:pt x="128" y="242"/>
                    </a:lnTo>
                    <a:lnTo>
                      <a:pt x="127" y="241"/>
                    </a:lnTo>
                    <a:lnTo>
                      <a:pt x="127" y="241"/>
                    </a:lnTo>
                    <a:lnTo>
                      <a:pt x="127" y="239"/>
                    </a:lnTo>
                    <a:lnTo>
                      <a:pt x="127" y="239"/>
                    </a:lnTo>
                    <a:lnTo>
                      <a:pt x="125" y="238"/>
                    </a:lnTo>
                    <a:lnTo>
                      <a:pt x="125" y="238"/>
                    </a:lnTo>
                    <a:lnTo>
                      <a:pt x="125" y="236"/>
                    </a:lnTo>
                    <a:lnTo>
                      <a:pt x="125" y="236"/>
                    </a:lnTo>
                    <a:lnTo>
                      <a:pt x="127" y="234"/>
                    </a:lnTo>
                    <a:lnTo>
                      <a:pt x="127" y="233"/>
                    </a:lnTo>
                    <a:lnTo>
                      <a:pt x="125" y="230"/>
                    </a:lnTo>
                    <a:lnTo>
                      <a:pt x="125" y="228"/>
                    </a:lnTo>
                    <a:lnTo>
                      <a:pt x="125" y="226"/>
                    </a:lnTo>
                    <a:lnTo>
                      <a:pt x="125" y="226"/>
                    </a:lnTo>
                    <a:lnTo>
                      <a:pt x="125" y="225"/>
                    </a:lnTo>
                    <a:lnTo>
                      <a:pt x="127" y="223"/>
                    </a:lnTo>
                    <a:lnTo>
                      <a:pt x="127" y="222"/>
                    </a:lnTo>
                    <a:lnTo>
                      <a:pt x="127" y="220"/>
                    </a:lnTo>
                    <a:lnTo>
                      <a:pt x="127" y="219"/>
                    </a:lnTo>
                    <a:lnTo>
                      <a:pt x="127" y="217"/>
                    </a:lnTo>
                    <a:lnTo>
                      <a:pt x="127" y="215"/>
                    </a:lnTo>
                    <a:lnTo>
                      <a:pt x="125" y="215"/>
                    </a:lnTo>
                    <a:lnTo>
                      <a:pt x="125" y="215"/>
                    </a:lnTo>
                    <a:lnTo>
                      <a:pt x="123" y="215"/>
                    </a:lnTo>
                    <a:lnTo>
                      <a:pt x="123" y="217"/>
                    </a:lnTo>
                    <a:lnTo>
                      <a:pt x="122" y="217"/>
                    </a:lnTo>
                    <a:lnTo>
                      <a:pt x="120" y="215"/>
                    </a:lnTo>
                    <a:lnTo>
                      <a:pt x="117" y="215"/>
                    </a:lnTo>
                    <a:lnTo>
                      <a:pt x="112" y="217"/>
                    </a:lnTo>
                    <a:lnTo>
                      <a:pt x="111" y="217"/>
                    </a:lnTo>
                    <a:lnTo>
                      <a:pt x="109" y="217"/>
                    </a:lnTo>
                    <a:lnTo>
                      <a:pt x="108" y="219"/>
                    </a:lnTo>
                    <a:lnTo>
                      <a:pt x="106" y="219"/>
                    </a:lnTo>
                    <a:lnTo>
                      <a:pt x="101" y="223"/>
                    </a:lnTo>
                    <a:lnTo>
                      <a:pt x="100" y="223"/>
                    </a:lnTo>
                    <a:lnTo>
                      <a:pt x="98" y="223"/>
                    </a:lnTo>
                    <a:lnTo>
                      <a:pt x="98" y="225"/>
                    </a:lnTo>
                    <a:lnTo>
                      <a:pt x="97" y="225"/>
                    </a:lnTo>
                    <a:lnTo>
                      <a:pt x="93" y="226"/>
                    </a:lnTo>
                    <a:lnTo>
                      <a:pt x="92" y="228"/>
                    </a:lnTo>
                    <a:lnTo>
                      <a:pt x="92" y="230"/>
                    </a:lnTo>
                    <a:lnTo>
                      <a:pt x="90" y="230"/>
                    </a:lnTo>
                    <a:lnTo>
                      <a:pt x="90" y="230"/>
                    </a:lnTo>
                    <a:lnTo>
                      <a:pt x="87" y="230"/>
                    </a:lnTo>
                    <a:lnTo>
                      <a:pt x="87" y="230"/>
                    </a:lnTo>
                    <a:lnTo>
                      <a:pt x="86" y="231"/>
                    </a:lnTo>
                    <a:lnTo>
                      <a:pt x="84" y="233"/>
                    </a:lnTo>
                    <a:lnTo>
                      <a:pt x="84" y="233"/>
                    </a:lnTo>
                    <a:lnTo>
                      <a:pt x="82" y="234"/>
                    </a:lnTo>
                    <a:lnTo>
                      <a:pt x="81" y="234"/>
                    </a:lnTo>
                    <a:lnTo>
                      <a:pt x="79" y="236"/>
                    </a:lnTo>
                    <a:lnTo>
                      <a:pt x="78" y="236"/>
                    </a:lnTo>
                    <a:lnTo>
                      <a:pt x="78" y="236"/>
                    </a:lnTo>
                    <a:lnTo>
                      <a:pt x="76" y="236"/>
                    </a:lnTo>
                    <a:lnTo>
                      <a:pt x="76" y="234"/>
                    </a:lnTo>
                    <a:lnTo>
                      <a:pt x="76" y="234"/>
                    </a:lnTo>
                    <a:lnTo>
                      <a:pt x="73" y="234"/>
                    </a:lnTo>
                    <a:lnTo>
                      <a:pt x="70" y="233"/>
                    </a:lnTo>
                    <a:lnTo>
                      <a:pt x="67" y="233"/>
                    </a:lnTo>
                    <a:lnTo>
                      <a:pt x="65" y="233"/>
                    </a:lnTo>
                    <a:lnTo>
                      <a:pt x="63" y="233"/>
                    </a:lnTo>
                    <a:lnTo>
                      <a:pt x="62" y="233"/>
                    </a:lnTo>
                    <a:lnTo>
                      <a:pt x="59" y="233"/>
                    </a:lnTo>
                    <a:lnTo>
                      <a:pt x="57" y="233"/>
                    </a:lnTo>
                    <a:lnTo>
                      <a:pt x="56" y="234"/>
                    </a:lnTo>
                    <a:lnTo>
                      <a:pt x="54" y="234"/>
                    </a:lnTo>
                    <a:lnTo>
                      <a:pt x="54" y="234"/>
                    </a:lnTo>
                    <a:lnTo>
                      <a:pt x="52" y="234"/>
                    </a:lnTo>
                    <a:lnTo>
                      <a:pt x="52" y="234"/>
                    </a:lnTo>
                    <a:lnTo>
                      <a:pt x="51" y="233"/>
                    </a:lnTo>
                    <a:lnTo>
                      <a:pt x="51" y="233"/>
                    </a:lnTo>
                    <a:lnTo>
                      <a:pt x="49" y="234"/>
                    </a:lnTo>
                    <a:lnTo>
                      <a:pt x="49" y="231"/>
                    </a:lnTo>
                    <a:lnTo>
                      <a:pt x="49" y="228"/>
                    </a:lnTo>
                    <a:lnTo>
                      <a:pt x="49" y="225"/>
                    </a:lnTo>
                    <a:lnTo>
                      <a:pt x="49" y="222"/>
                    </a:lnTo>
                    <a:lnTo>
                      <a:pt x="49" y="219"/>
                    </a:lnTo>
                    <a:lnTo>
                      <a:pt x="49" y="217"/>
                    </a:lnTo>
                    <a:lnTo>
                      <a:pt x="51" y="215"/>
                    </a:lnTo>
                    <a:lnTo>
                      <a:pt x="51" y="215"/>
                    </a:lnTo>
                    <a:lnTo>
                      <a:pt x="51" y="214"/>
                    </a:lnTo>
                    <a:lnTo>
                      <a:pt x="51" y="212"/>
                    </a:lnTo>
                    <a:lnTo>
                      <a:pt x="51" y="212"/>
                    </a:lnTo>
                    <a:lnTo>
                      <a:pt x="51" y="211"/>
                    </a:lnTo>
                    <a:lnTo>
                      <a:pt x="49" y="211"/>
                    </a:lnTo>
                    <a:lnTo>
                      <a:pt x="49" y="212"/>
                    </a:lnTo>
                    <a:lnTo>
                      <a:pt x="49" y="212"/>
                    </a:lnTo>
                    <a:lnTo>
                      <a:pt x="48" y="212"/>
                    </a:lnTo>
                    <a:lnTo>
                      <a:pt x="48" y="214"/>
                    </a:lnTo>
                    <a:lnTo>
                      <a:pt x="46" y="214"/>
                    </a:lnTo>
                    <a:lnTo>
                      <a:pt x="45" y="215"/>
                    </a:lnTo>
                    <a:lnTo>
                      <a:pt x="45" y="217"/>
                    </a:lnTo>
                    <a:lnTo>
                      <a:pt x="43" y="217"/>
                    </a:lnTo>
                    <a:lnTo>
                      <a:pt x="41" y="219"/>
                    </a:lnTo>
                    <a:lnTo>
                      <a:pt x="40" y="219"/>
                    </a:lnTo>
                    <a:lnTo>
                      <a:pt x="35" y="219"/>
                    </a:lnTo>
                    <a:lnTo>
                      <a:pt x="32" y="219"/>
                    </a:lnTo>
                    <a:lnTo>
                      <a:pt x="27" y="219"/>
                    </a:lnTo>
                    <a:lnTo>
                      <a:pt x="27" y="219"/>
                    </a:lnTo>
                    <a:lnTo>
                      <a:pt x="27" y="219"/>
                    </a:lnTo>
                    <a:lnTo>
                      <a:pt x="27" y="217"/>
                    </a:lnTo>
                    <a:lnTo>
                      <a:pt x="26" y="215"/>
                    </a:lnTo>
                    <a:lnTo>
                      <a:pt x="26" y="215"/>
                    </a:lnTo>
                    <a:lnTo>
                      <a:pt x="26" y="214"/>
                    </a:lnTo>
                    <a:lnTo>
                      <a:pt x="26" y="212"/>
                    </a:lnTo>
                    <a:lnTo>
                      <a:pt x="24" y="212"/>
                    </a:lnTo>
                    <a:lnTo>
                      <a:pt x="22" y="212"/>
                    </a:lnTo>
                    <a:lnTo>
                      <a:pt x="21" y="211"/>
                    </a:lnTo>
                    <a:lnTo>
                      <a:pt x="18" y="211"/>
                    </a:lnTo>
                    <a:lnTo>
                      <a:pt x="15" y="211"/>
                    </a:lnTo>
                    <a:lnTo>
                      <a:pt x="13" y="211"/>
                    </a:lnTo>
                    <a:lnTo>
                      <a:pt x="15" y="209"/>
                    </a:lnTo>
                    <a:lnTo>
                      <a:pt x="16" y="206"/>
                    </a:lnTo>
                    <a:lnTo>
                      <a:pt x="16" y="204"/>
                    </a:lnTo>
                    <a:lnTo>
                      <a:pt x="15" y="203"/>
                    </a:lnTo>
                    <a:lnTo>
                      <a:pt x="13" y="203"/>
                    </a:lnTo>
                    <a:lnTo>
                      <a:pt x="13" y="201"/>
                    </a:lnTo>
                    <a:lnTo>
                      <a:pt x="11" y="200"/>
                    </a:lnTo>
                    <a:lnTo>
                      <a:pt x="10" y="198"/>
                    </a:lnTo>
                    <a:lnTo>
                      <a:pt x="10" y="198"/>
                    </a:lnTo>
                    <a:lnTo>
                      <a:pt x="10" y="197"/>
                    </a:lnTo>
                    <a:lnTo>
                      <a:pt x="10" y="197"/>
                    </a:lnTo>
                    <a:lnTo>
                      <a:pt x="10" y="197"/>
                    </a:lnTo>
                    <a:lnTo>
                      <a:pt x="8" y="197"/>
                    </a:lnTo>
                    <a:lnTo>
                      <a:pt x="8" y="195"/>
                    </a:lnTo>
                    <a:lnTo>
                      <a:pt x="8" y="195"/>
                    </a:lnTo>
                    <a:lnTo>
                      <a:pt x="7" y="193"/>
                    </a:lnTo>
                    <a:lnTo>
                      <a:pt x="7" y="193"/>
                    </a:lnTo>
                    <a:lnTo>
                      <a:pt x="7" y="192"/>
                    </a:lnTo>
                    <a:lnTo>
                      <a:pt x="7" y="192"/>
                    </a:lnTo>
                    <a:lnTo>
                      <a:pt x="5" y="190"/>
                    </a:lnTo>
                    <a:lnTo>
                      <a:pt x="5" y="190"/>
                    </a:lnTo>
                    <a:lnTo>
                      <a:pt x="4" y="189"/>
                    </a:lnTo>
                    <a:lnTo>
                      <a:pt x="4" y="189"/>
                    </a:lnTo>
                    <a:lnTo>
                      <a:pt x="5" y="189"/>
                    </a:lnTo>
                    <a:lnTo>
                      <a:pt x="5" y="189"/>
                    </a:lnTo>
                    <a:lnTo>
                      <a:pt x="5" y="187"/>
                    </a:lnTo>
                    <a:lnTo>
                      <a:pt x="5" y="187"/>
                    </a:lnTo>
                    <a:lnTo>
                      <a:pt x="4" y="187"/>
                    </a:lnTo>
                    <a:lnTo>
                      <a:pt x="2" y="186"/>
                    </a:lnTo>
                    <a:lnTo>
                      <a:pt x="2" y="186"/>
                    </a:lnTo>
                    <a:lnTo>
                      <a:pt x="2" y="184"/>
                    </a:lnTo>
                    <a:lnTo>
                      <a:pt x="0" y="184"/>
                    </a:lnTo>
                    <a:lnTo>
                      <a:pt x="2" y="184"/>
                    </a:lnTo>
                    <a:lnTo>
                      <a:pt x="2" y="184"/>
                    </a:lnTo>
                    <a:lnTo>
                      <a:pt x="2" y="182"/>
                    </a:lnTo>
                    <a:lnTo>
                      <a:pt x="2" y="182"/>
                    </a:lnTo>
                    <a:lnTo>
                      <a:pt x="2" y="181"/>
                    </a:lnTo>
                    <a:lnTo>
                      <a:pt x="2" y="181"/>
                    </a:lnTo>
                    <a:lnTo>
                      <a:pt x="2" y="181"/>
                    </a:lnTo>
                    <a:lnTo>
                      <a:pt x="4" y="181"/>
                    </a:lnTo>
                    <a:lnTo>
                      <a:pt x="4" y="181"/>
                    </a:lnTo>
                    <a:lnTo>
                      <a:pt x="5" y="181"/>
                    </a:lnTo>
                    <a:lnTo>
                      <a:pt x="5" y="181"/>
                    </a:lnTo>
                    <a:lnTo>
                      <a:pt x="5" y="179"/>
                    </a:lnTo>
                    <a:lnTo>
                      <a:pt x="5" y="178"/>
                    </a:lnTo>
                    <a:lnTo>
                      <a:pt x="4" y="178"/>
                    </a:lnTo>
                    <a:lnTo>
                      <a:pt x="4" y="178"/>
                    </a:lnTo>
                    <a:lnTo>
                      <a:pt x="4" y="176"/>
                    </a:lnTo>
                    <a:lnTo>
                      <a:pt x="5" y="175"/>
                    </a:lnTo>
                    <a:lnTo>
                      <a:pt x="5" y="173"/>
                    </a:lnTo>
                    <a:lnTo>
                      <a:pt x="8" y="171"/>
                    </a:lnTo>
                    <a:lnTo>
                      <a:pt x="11" y="170"/>
                    </a:lnTo>
                    <a:lnTo>
                      <a:pt x="11" y="170"/>
                    </a:lnTo>
                    <a:lnTo>
                      <a:pt x="13" y="170"/>
                    </a:lnTo>
                    <a:lnTo>
                      <a:pt x="13" y="168"/>
                    </a:lnTo>
                    <a:lnTo>
                      <a:pt x="13" y="167"/>
                    </a:lnTo>
                    <a:lnTo>
                      <a:pt x="13" y="167"/>
                    </a:lnTo>
                    <a:lnTo>
                      <a:pt x="13" y="165"/>
                    </a:lnTo>
                    <a:lnTo>
                      <a:pt x="13" y="163"/>
                    </a:lnTo>
                    <a:lnTo>
                      <a:pt x="11" y="163"/>
                    </a:lnTo>
                    <a:lnTo>
                      <a:pt x="13" y="162"/>
                    </a:lnTo>
                    <a:lnTo>
                      <a:pt x="13" y="160"/>
                    </a:lnTo>
                    <a:lnTo>
                      <a:pt x="15" y="159"/>
                    </a:lnTo>
                    <a:lnTo>
                      <a:pt x="16" y="156"/>
                    </a:lnTo>
                    <a:lnTo>
                      <a:pt x="16" y="156"/>
                    </a:lnTo>
                    <a:lnTo>
                      <a:pt x="16" y="154"/>
                    </a:lnTo>
                    <a:lnTo>
                      <a:pt x="16" y="151"/>
                    </a:lnTo>
                    <a:lnTo>
                      <a:pt x="18" y="149"/>
                    </a:lnTo>
                    <a:lnTo>
                      <a:pt x="16" y="149"/>
                    </a:lnTo>
                    <a:lnTo>
                      <a:pt x="18" y="149"/>
                    </a:lnTo>
                    <a:lnTo>
                      <a:pt x="18" y="148"/>
                    </a:lnTo>
                    <a:lnTo>
                      <a:pt x="19" y="148"/>
                    </a:lnTo>
                    <a:lnTo>
                      <a:pt x="21" y="148"/>
                    </a:lnTo>
                    <a:lnTo>
                      <a:pt x="22" y="146"/>
                    </a:lnTo>
                    <a:lnTo>
                      <a:pt x="24" y="145"/>
                    </a:lnTo>
                    <a:lnTo>
                      <a:pt x="26" y="143"/>
                    </a:lnTo>
                    <a:lnTo>
                      <a:pt x="29" y="141"/>
                    </a:lnTo>
                    <a:lnTo>
                      <a:pt x="30" y="141"/>
                    </a:lnTo>
                    <a:lnTo>
                      <a:pt x="30" y="141"/>
                    </a:lnTo>
                    <a:lnTo>
                      <a:pt x="32" y="140"/>
                    </a:lnTo>
                    <a:lnTo>
                      <a:pt x="35" y="140"/>
                    </a:lnTo>
                    <a:lnTo>
                      <a:pt x="37" y="140"/>
                    </a:lnTo>
                    <a:lnTo>
                      <a:pt x="38" y="138"/>
                    </a:lnTo>
                    <a:lnTo>
                      <a:pt x="40" y="138"/>
                    </a:lnTo>
                    <a:lnTo>
                      <a:pt x="41" y="138"/>
                    </a:lnTo>
                    <a:lnTo>
                      <a:pt x="43" y="138"/>
                    </a:lnTo>
                    <a:lnTo>
                      <a:pt x="45" y="138"/>
                    </a:lnTo>
                    <a:lnTo>
                      <a:pt x="46" y="137"/>
                    </a:lnTo>
                    <a:lnTo>
                      <a:pt x="46" y="137"/>
                    </a:lnTo>
                    <a:lnTo>
                      <a:pt x="48" y="135"/>
                    </a:lnTo>
                    <a:lnTo>
                      <a:pt x="48" y="135"/>
                    </a:lnTo>
                    <a:lnTo>
                      <a:pt x="49" y="135"/>
                    </a:lnTo>
                    <a:lnTo>
                      <a:pt x="51" y="135"/>
                    </a:lnTo>
                    <a:lnTo>
                      <a:pt x="52" y="135"/>
                    </a:lnTo>
                    <a:lnTo>
                      <a:pt x="54" y="135"/>
                    </a:lnTo>
                    <a:lnTo>
                      <a:pt x="54" y="137"/>
                    </a:lnTo>
                    <a:lnTo>
                      <a:pt x="56" y="137"/>
                    </a:lnTo>
                    <a:lnTo>
                      <a:pt x="56" y="137"/>
                    </a:lnTo>
                    <a:lnTo>
                      <a:pt x="57" y="137"/>
                    </a:lnTo>
                    <a:lnTo>
                      <a:pt x="59" y="138"/>
                    </a:lnTo>
                    <a:lnTo>
                      <a:pt x="59" y="137"/>
                    </a:lnTo>
                    <a:lnTo>
                      <a:pt x="59" y="137"/>
                    </a:lnTo>
                    <a:lnTo>
                      <a:pt x="59" y="137"/>
                    </a:lnTo>
                    <a:lnTo>
                      <a:pt x="60" y="135"/>
                    </a:lnTo>
                    <a:lnTo>
                      <a:pt x="60" y="132"/>
                    </a:lnTo>
                    <a:lnTo>
                      <a:pt x="60" y="127"/>
                    </a:lnTo>
                    <a:lnTo>
                      <a:pt x="62" y="124"/>
                    </a:lnTo>
                    <a:lnTo>
                      <a:pt x="63" y="119"/>
                    </a:lnTo>
                    <a:lnTo>
                      <a:pt x="63" y="113"/>
                    </a:lnTo>
                    <a:lnTo>
                      <a:pt x="65" y="108"/>
                    </a:lnTo>
                    <a:lnTo>
                      <a:pt x="65" y="104"/>
                    </a:lnTo>
                    <a:lnTo>
                      <a:pt x="67" y="100"/>
                    </a:lnTo>
                    <a:lnTo>
                      <a:pt x="67" y="99"/>
                    </a:lnTo>
                    <a:lnTo>
                      <a:pt x="67" y="96"/>
                    </a:lnTo>
                    <a:lnTo>
                      <a:pt x="67" y="93"/>
                    </a:lnTo>
                    <a:lnTo>
                      <a:pt x="68" y="93"/>
                    </a:lnTo>
                    <a:lnTo>
                      <a:pt x="67" y="93"/>
                    </a:lnTo>
                    <a:lnTo>
                      <a:pt x="67" y="91"/>
                    </a:lnTo>
                    <a:lnTo>
                      <a:pt x="67" y="91"/>
                    </a:lnTo>
                    <a:lnTo>
                      <a:pt x="67" y="89"/>
                    </a:lnTo>
                    <a:lnTo>
                      <a:pt x="67" y="89"/>
                    </a:lnTo>
                    <a:lnTo>
                      <a:pt x="67" y="89"/>
                    </a:lnTo>
                    <a:lnTo>
                      <a:pt x="65" y="89"/>
                    </a:lnTo>
                    <a:lnTo>
                      <a:pt x="65" y="88"/>
                    </a:lnTo>
                    <a:lnTo>
                      <a:pt x="65" y="88"/>
                    </a:lnTo>
                    <a:lnTo>
                      <a:pt x="65" y="88"/>
                    </a:lnTo>
                    <a:lnTo>
                      <a:pt x="65" y="86"/>
                    </a:lnTo>
                    <a:lnTo>
                      <a:pt x="65" y="86"/>
                    </a:lnTo>
                    <a:lnTo>
                      <a:pt x="65" y="86"/>
                    </a:lnTo>
                    <a:lnTo>
                      <a:pt x="65" y="85"/>
                    </a:lnTo>
                    <a:lnTo>
                      <a:pt x="65" y="85"/>
                    </a:lnTo>
                    <a:lnTo>
                      <a:pt x="65" y="85"/>
                    </a:lnTo>
                    <a:lnTo>
                      <a:pt x="65" y="83"/>
                    </a:lnTo>
                    <a:lnTo>
                      <a:pt x="63" y="83"/>
                    </a:lnTo>
                    <a:lnTo>
                      <a:pt x="63" y="82"/>
                    </a:lnTo>
                    <a:lnTo>
                      <a:pt x="62" y="82"/>
                    </a:lnTo>
                    <a:lnTo>
                      <a:pt x="62" y="82"/>
                    </a:lnTo>
                    <a:lnTo>
                      <a:pt x="60" y="80"/>
                    </a:lnTo>
                    <a:lnTo>
                      <a:pt x="59" y="78"/>
                    </a:lnTo>
                    <a:lnTo>
                      <a:pt x="57" y="77"/>
                    </a:lnTo>
                    <a:lnTo>
                      <a:pt x="57" y="75"/>
                    </a:lnTo>
                    <a:lnTo>
                      <a:pt x="57" y="72"/>
                    </a:lnTo>
                    <a:lnTo>
                      <a:pt x="59" y="69"/>
                    </a:lnTo>
                    <a:lnTo>
                      <a:pt x="59" y="67"/>
                    </a:lnTo>
                    <a:lnTo>
                      <a:pt x="59" y="67"/>
                    </a:lnTo>
                    <a:lnTo>
                      <a:pt x="60" y="67"/>
                    </a:lnTo>
                    <a:lnTo>
                      <a:pt x="60" y="67"/>
                    </a:lnTo>
                    <a:lnTo>
                      <a:pt x="62" y="67"/>
                    </a:lnTo>
                    <a:lnTo>
                      <a:pt x="62" y="66"/>
                    </a:lnTo>
                    <a:lnTo>
                      <a:pt x="63" y="66"/>
                    </a:lnTo>
                    <a:lnTo>
                      <a:pt x="63" y="66"/>
                    </a:lnTo>
                    <a:lnTo>
                      <a:pt x="63" y="66"/>
                    </a:lnTo>
                    <a:lnTo>
                      <a:pt x="65" y="66"/>
                    </a:lnTo>
                    <a:lnTo>
                      <a:pt x="65" y="66"/>
                    </a:lnTo>
                    <a:lnTo>
                      <a:pt x="65" y="66"/>
                    </a:lnTo>
                    <a:lnTo>
                      <a:pt x="67" y="64"/>
                    </a:lnTo>
                    <a:lnTo>
                      <a:pt x="67" y="66"/>
                    </a:lnTo>
                    <a:lnTo>
                      <a:pt x="68" y="66"/>
                    </a:lnTo>
                    <a:lnTo>
                      <a:pt x="68" y="66"/>
                    </a:lnTo>
                    <a:lnTo>
                      <a:pt x="68" y="66"/>
                    </a:lnTo>
                    <a:lnTo>
                      <a:pt x="68" y="66"/>
                    </a:lnTo>
                    <a:lnTo>
                      <a:pt x="70" y="66"/>
                    </a:lnTo>
                    <a:lnTo>
                      <a:pt x="70" y="66"/>
                    </a:lnTo>
                    <a:lnTo>
                      <a:pt x="70" y="66"/>
                    </a:lnTo>
                    <a:lnTo>
                      <a:pt x="71" y="66"/>
                    </a:lnTo>
                    <a:lnTo>
                      <a:pt x="71" y="66"/>
                    </a:lnTo>
                    <a:lnTo>
                      <a:pt x="71" y="66"/>
                    </a:lnTo>
                    <a:lnTo>
                      <a:pt x="71" y="66"/>
                    </a:lnTo>
                    <a:lnTo>
                      <a:pt x="71" y="66"/>
                    </a:lnTo>
                    <a:lnTo>
                      <a:pt x="71" y="64"/>
                    </a:lnTo>
                    <a:lnTo>
                      <a:pt x="71" y="64"/>
                    </a:lnTo>
                    <a:lnTo>
                      <a:pt x="71" y="63"/>
                    </a:lnTo>
                    <a:lnTo>
                      <a:pt x="70" y="63"/>
                    </a:lnTo>
                    <a:lnTo>
                      <a:pt x="70" y="61"/>
                    </a:lnTo>
                    <a:lnTo>
                      <a:pt x="70" y="61"/>
                    </a:lnTo>
                    <a:lnTo>
                      <a:pt x="68" y="59"/>
                    </a:lnTo>
                    <a:lnTo>
                      <a:pt x="68" y="59"/>
                    </a:lnTo>
                    <a:lnTo>
                      <a:pt x="68" y="61"/>
                    </a:lnTo>
                    <a:lnTo>
                      <a:pt x="67" y="61"/>
                    </a:lnTo>
                    <a:lnTo>
                      <a:pt x="67" y="59"/>
                    </a:lnTo>
                    <a:lnTo>
                      <a:pt x="65" y="59"/>
                    </a:lnTo>
                    <a:lnTo>
                      <a:pt x="65" y="59"/>
                    </a:lnTo>
                    <a:lnTo>
                      <a:pt x="65" y="59"/>
                    </a:lnTo>
                    <a:lnTo>
                      <a:pt x="63" y="59"/>
                    </a:lnTo>
                    <a:lnTo>
                      <a:pt x="62" y="59"/>
                    </a:lnTo>
                    <a:lnTo>
                      <a:pt x="62" y="59"/>
                    </a:lnTo>
                    <a:lnTo>
                      <a:pt x="60" y="59"/>
                    </a:lnTo>
                    <a:lnTo>
                      <a:pt x="60" y="56"/>
                    </a:lnTo>
                    <a:lnTo>
                      <a:pt x="60" y="53"/>
                    </a:lnTo>
                    <a:lnTo>
                      <a:pt x="60" y="50"/>
                    </a:lnTo>
                    <a:lnTo>
                      <a:pt x="62" y="52"/>
                    </a:lnTo>
                    <a:lnTo>
                      <a:pt x="62" y="50"/>
                    </a:lnTo>
                    <a:lnTo>
                      <a:pt x="63" y="50"/>
                    </a:lnTo>
                    <a:lnTo>
                      <a:pt x="65" y="50"/>
                    </a:lnTo>
                    <a:lnTo>
                      <a:pt x="65" y="50"/>
                    </a:lnTo>
                    <a:lnTo>
                      <a:pt x="67" y="50"/>
                    </a:lnTo>
                    <a:lnTo>
                      <a:pt x="68" y="50"/>
                    </a:lnTo>
                    <a:lnTo>
                      <a:pt x="68" y="50"/>
                    </a:lnTo>
                    <a:lnTo>
                      <a:pt x="71" y="50"/>
                    </a:lnTo>
                    <a:lnTo>
                      <a:pt x="75" y="50"/>
                    </a:lnTo>
                    <a:lnTo>
                      <a:pt x="84" y="50"/>
                    </a:lnTo>
                    <a:lnTo>
                      <a:pt x="86" y="50"/>
                    </a:lnTo>
                    <a:lnTo>
                      <a:pt x="84" y="50"/>
                    </a:lnTo>
                    <a:lnTo>
                      <a:pt x="84" y="48"/>
                    </a:lnTo>
                    <a:lnTo>
                      <a:pt x="84" y="48"/>
                    </a:lnTo>
                    <a:lnTo>
                      <a:pt x="84" y="47"/>
                    </a:lnTo>
                    <a:lnTo>
                      <a:pt x="86" y="47"/>
                    </a:lnTo>
                    <a:lnTo>
                      <a:pt x="86" y="47"/>
                    </a:lnTo>
                    <a:lnTo>
                      <a:pt x="87" y="48"/>
                    </a:lnTo>
                    <a:lnTo>
                      <a:pt x="87" y="50"/>
                    </a:lnTo>
                    <a:lnTo>
                      <a:pt x="87" y="50"/>
                    </a:lnTo>
                    <a:lnTo>
                      <a:pt x="89" y="50"/>
                    </a:lnTo>
                    <a:lnTo>
                      <a:pt x="90" y="50"/>
                    </a:lnTo>
                    <a:lnTo>
                      <a:pt x="90" y="50"/>
                    </a:lnTo>
                    <a:lnTo>
                      <a:pt x="92" y="48"/>
                    </a:lnTo>
                    <a:lnTo>
                      <a:pt x="93" y="47"/>
                    </a:lnTo>
                    <a:lnTo>
                      <a:pt x="93" y="45"/>
                    </a:lnTo>
                    <a:lnTo>
                      <a:pt x="95" y="45"/>
                    </a:lnTo>
                    <a:lnTo>
                      <a:pt x="95" y="45"/>
                    </a:lnTo>
                    <a:lnTo>
                      <a:pt x="97" y="45"/>
                    </a:lnTo>
                    <a:lnTo>
                      <a:pt x="97" y="45"/>
                    </a:lnTo>
                    <a:lnTo>
                      <a:pt x="98" y="47"/>
                    </a:lnTo>
                    <a:lnTo>
                      <a:pt x="100" y="48"/>
                    </a:lnTo>
                    <a:lnTo>
                      <a:pt x="100" y="52"/>
                    </a:lnTo>
                    <a:lnTo>
                      <a:pt x="101" y="52"/>
                    </a:lnTo>
                    <a:lnTo>
                      <a:pt x="101" y="55"/>
                    </a:lnTo>
                    <a:lnTo>
                      <a:pt x="101" y="58"/>
                    </a:lnTo>
                    <a:lnTo>
                      <a:pt x="101" y="58"/>
                    </a:lnTo>
                    <a:lnTo>
                      <a:pt x="101" y="58"/>
                    </a:lnTo>
                    <a:lnTo>
                      <a:pt x="104" y="58"/>
                    </a:lnTo>
                    <a:lnTo>
                      <a:pt x="108" y="61"/>
                    </a:lnTo>
                    <a:lnTo>
                      <a:pt x="111" y="64"/>
                    </a:lnTo>
                    <a:lnTo>
                      <a:pt x="112" y="64"/>
                    </a:lnTo>
                    <a:lnTo>
                      <a:pt x="112" y="64"/>
                    </a:lnTo>
                    <a:lnTo>
                      <a:pt x="114" y="64"/>
                    </a:lnTo>
                    <a:lnTo>
                      <a:pt x="116" y="64"/>
                    </a:lnTo>
                    <a:lnTo>
                      <a:pt x="117" y="64"/>
                    </a:lnTo>
                    <a:lnTo>
                      <a:pt x="117" y="63"/>
                    </a:lnTo>
                    <a:lnTo>
                      <a:pt x="119" y="63"/>
                    </a:lnTo>
                    <a:lnTo>
                      <a:pt x="120" y="61"/>
                    </a:lnTo>
                    <a:lnTo>
                      <a:pt x="122" y="61"/>
                    </a:lnTo>
                    <a:lnTo>
                      <a:pt x="122" y="61"/>
                    </a:lnTo>
                    <a:lnTo>
                      <a:pt x="123" y="63"/>
                    </a:lnTo>
                    <a:lnTo>
                      <a:pt x="123" y="63"/>
                    </a:lnTo>
                    <a:lnTo>
                      <a:pt x="123" y="64"/>
                    </a:lnTo>
                    <a:lnTo>
                      <a:pt x="123" y="66"/>
                    </a:lnTo>
                    <a:lnTo>
                      <a:pt x="125" y="66"/>
                    </a:lnTo>
                    <a:lnTo>
                      <a:pt x="125" y="64"/>
                    </a:lnTo>
                    <a:lnTo>
                      <a:pt x="127" y="63"/>
                    </a:lnTo>
                    <a:lnTo>
                      <a:pt x="127" y="63"/>
                    </a:lnTo>
                    <a:lnTo>
                      <a:pt x="128" y="61"/>
                    </a:lnTo>
                    <a:lnTo>
                      <a:pt x="130" y="59"/>
                    </a:lnTo>
                    <a:lnTo>
                      <a:pt x="131" y="59"/>
                    </a:lnTo>
                    <a:lnTo>
                      <a:pt x="133" y="58"/>
                    </a:lnTo>
                    <a:lnTo>
                      <a:pt x="134" y="58"/>
                    </a:lnTo>
                    <a:lnTo>
                      <a:pt x="134" y="58"/>
                    </a:lnTo>
                    <a:lnTo>
                      <a:pt x="136" y="56"/>
                    </a:lnTo>
                    <a:lnTo>
                      <a:pt x="138" y="56"/>
                    </a:lnTo>
                    <a:lnTo>
                      <a:pt x="138" y="55"/>
                    </a:lnTo>
                    <a:lnTo>
                      <a:pt x="139" y="55"/>
                    </a:lnTo>
                    <a:lnTo>
                      <a:pt x="139" y="55"/>
                    </a:lnTo>
                    <a:lnTo>
                      <a:pt x="141" y="55"/>
                    </a:lnTo>
                    <a:lnTo>
                      <a:pt x="142" y="53"/>
                    </a:lnTo>
                    <a:lnTo>
                      <a:pt x="144" y="52"/>
                    </a:lnTo>
                    <a:lnTo>
                      <a:pt x="144" y="50"/>
                    </a:lnTo>
                    <a:lnTo>
                      <a:pt x="145" y="48"/>
                    </a:lnTo>
                    <a:lnTo>
                      <a:pt x="145" y="47"/>
                    </a:lnTo>
                    <a:lnTo>
                      <a:pt x="145" y="47"/>
                    </a:lnTo>
                    <a:lnTo>
                      <a:pt x="147" y="47"/>
                    </a:lnTo>
                    <a:lnTo>
                      <a:pt x="147" y="47"/>
                    </a:lnTo>
                    <a:lnTo>
                      <a:pt x="150" y="45"/>
                    </a:lnTo>
                    <a:lnTo>
                      <a:pt x="152" y="45"/>
                    </a:lnTo>
                    <a:lnTo>
                      <a:pt x="153" y="45"/>
                    </a:lnTo>
                    <a:lnTo>
                      <a:pt x="153" y="44"/>
                    </a:lnTo>
                    <a:lnTo>
                      <a:pt x="155" y="44"/>
                    </a:lnTo>
                    <a:lnTo>
                      <a:pt x="155" y="42"/>
                    </a:lnTo>
                    <a:lnTo>
                      <a:pt x="155" y="41"/>
                    </a:lnTo>
                    <a:lnTo>
                      <a:pt x="152" y="41"/>
                    </a:lnTo>
                    <a:lnTo>
                      <a:pt x="150" y="41"/>
                    </a:lnTo>
                    <a:lnTo>
                      <a:pt x="147" y="41"/>
                    </a:lnTo>
                    <a:lnTo>
                      <a:pt x="145" y="39"/>
                    </a:lnTo>
                    <a:lnTo>
                      <a:pt x="145" y="39"/>
                    </a:lnTo>
                    <a:lnTo>
                      <a:pt x="145" y="39"/>
                    </a:lnTo>
                    <a:lnTo>
                      <a:pt x="145" y="39"/>
                    </a:lnTo>
                    <a:lnTo>
                      <a:pt x="145" y="37"/>
                    </a:lnTo>
                    <a:lnTo>
                      <a:pt x="145" y="36"/>
                    </a:lnTo>
                    <a:lnTo>
                      <a:pt x="144" y="33"/>
                    </a:lnTo>
                    <a:lnTo>
                      <a:pt x="142" y="30"/>
                    </a:lnTo>
                    <a:lnTo>
                      <a:pt x="142" y="28"/>
                    </a:lnTo>
                    <a:lnTo>
                      <a:pt x="142" y="25"/>
                    </a:lnTo>
                    <a:lnTo>
                      <a:pt x="142" y="23"/>
                    </a:lnTo>
                    <a:lnTo>
                      <a:pt x="142" y="23"/>
                    </a:lnTo>
                    <a:lnTo>
                      <a:pt x="138" y="20"/>
                    </a:lnTo>
                    <a:lnTo>
                      <a:pt x="136" y="19"/>
                    </a:lnTo>
                    <a:lnTo>
                      <a:pt x="136" y="17"/>
                    </a:lnTo>
                    <a:lnTo>
                      <a:pt x="134" y="14"/>
                    </a:lnTo>
                    <a:lnTo>
                      <a:pt x="134" y="14"/>
                    </a:lnTo>
                    <a:lnTo>
                      <a:pt x="134" y="14"/>
                    </a:lnTo>
                    <a:lnTo>
                      <a:pt x="136" y="14"/>
                    </a:lnTo>
                    <a:lnTo>
                      <a:pt x="136" y="15"/>
                    </a:lnTo>
                    <a:lnTo>
                      <a:pt x="138" y="15"/>
                    </a:lnTo>
                    <a:lnTo>
                      <a:pt x="142" y="15"/>
                    </a:lnTo>
                    <a:lnTo>
                      <a:pt x="142" y="15"/>
                    </a:lnTo>
                    <a:lnTo>
                      <a:pt x="144" y="17"/>
                    </a:lnTo>
                    <a:lnTo>
                      <a:pt x="144" y="17"/>
                    </a:lnTo>
                    <a:lnTo>
                      <a:pt x="144" y="19"/>
                    </a:lnTo>
                    <a:lnTo>
                      <a:pt x="145" y="19"/>
                    </a:lnTo>
                    <a:lnTo>
                      <a:pt x="147" y="19"/>
                    </a:lnTo>
                    <a:lnTo>
                      <a:pt x="149" y="19"/>
                    </a:lnTo>
                    <a:lnTo>
                      <a:pt x="150" y="19"/>
                    </a:lnTo>
                    <a:lnTo>
                      <a:pt x="152" y="19"/>
                    </a:lnTo>
                    <a:lnTo>
                      <a:pt x="152" y="20"/>
                    </a:lnTo>
                    <a:lnTo>
                      <a:pt x="155" y="19"/>
                    </a:lnTo>
                    <a:lnTo>
                      <a:pt x="155" y="19"/>
                    </a:lnTo>
                    <a:lnTo>
                      <a:pt x="156" y="19"/>
                    </a:lnTo>
                    <a:lnTo>
                      <a:pt x="158" y="22"/>
                    </a:lnTo>
                    <a:lnTo>
                      <a:pt x="160" y="22"/>
                    </a:lnTo>
                    <a:lnTo>
                      <a:pt x="161" y="23"/>
                    </a:lnTo>
                    <a:lnTo>
                      <a:pt x="163" y="23"/>
                    </a:lnTo>
                    <a:lnTo>
                      <a:pt x="163" y="23"/>
                    </a:lnTo>
                    <a:lnTo>
                      <a:pt x="164" y="19"/>
                    </a:lnTo>
                    <a:lnTo>
                      <a:pt x="164" y="17"/>
                    </a:lnTo>
                    <a:lnTo>
                      <a:pt x="164" y="17"/>
                    </a:lnTo>
                    <a:lnTo>
                      <a:pt x="166" y="17"/>
                    </a:lnTo>
                    <a:lnTo>
                      <a:pt x="166" y="17"/>
                    </a:lnTo>
                    <a:lnTo>
                      <a:pt x="168" y="15"/>
                    </a:lnTo>
                    <a:lnTo>
                      <a:pt x="169" y="15"/>
                    </a:lnTo>
                    <a:lnTo>
                      <a:pt x="172" y="17"/>
                    </a:lnTo>
                    <a:lnTo>
                      <a:pt x="174" y="15"/>
                    </a:lnTo>
                    <a:lnTo>
                      <a:pt x="177" y="15"/>
                    </a:lnTo>
                    <a:lnTo>
                      <a:pt x="180" y="14"/>
                    </a:lnTo>
                    <a:lnTo>
                      <a:pt x="182" y="12"/>
                    </a:lnTo>
                    <a:lnTo>
                      <a:pt x="183" y="12"/>
                    </a:lnTo>
                    <a:lnTo>
                      <a:pt x="185" y="11"/>
                    </a:lnTo>
                    <a:lnTo>
                      <a:pt x="186" y="11"/>
                    </a:lnTo>
                    <a:lnTo>
                      <a:pt x="188" y="11"/>
                    </a:lnTo>
                    <a:lnTo>
                      <a:pt x="188" y="11"/>
                    </a:lnTo>
                    <a:lnTo>
                      <a:pt x="190" y="11"/>
                    </a:lnTo>
                    <a:lnTo>
                      <a:pt x="190" y="9"/>
                    </a:lnTo>
                    <a:lnTo>
                      <a:pt x="190" y="8"/>
                    </a:lnTo>
                    <a:lnTo>
                      <a:pt x="191" y="8"/>
                    </a:lnTo>
                    <a:lnTo>
                      <a:pt x="193" y="8"/>
                    </a:lnTo>
                    <a:lnTo>
                      <a:pt x="194" y="6"/>
                    </a:lnTo>
                    <a:lnTo>
                      <a:pt x="194" y="4"/>
                    </a:lnTo>
                    <a:lnTo>
                      <a:pt x="194" y="4"/>
                    </a:lnTo>
                    <a:lnTo>
                      <a:pt x="194" y="4"/>
                    </a:lnTo>
                    <a:lnTo>
                      <a:pt x="194" y="3"/>
                    </a:lnTo>
                    <a:lnTo>
                      <a:pt x="194" y="1"/>
                    </a:lnTo>
                    <a:lnTo>
                      <a:pt x="193" y="1"/>
                    </a:lnTo>
                    <a:lnTo>
                      <a:pt x="193" y="1"/>
                    </a:lnTo>
                    <a:lnTo>
                      <a:pt x="194" y="0"/>
                    </a:lnTo>
                    <a:lnTo>
                      <a:pt x="194" y="1"/>
                    </a:lnTo>
                    <a:lnTo>
                      <a:pt x="197" y="1"/>
                    </a:lnTo>
                    <a:lnTo>
                      <a:pt x="197" y="1"/>
                    </a:lnTo>
                    <a:lnTo>
                      <a:pt x="199" y="1"/>
                    </a:lnTo>
                    <a:lnTo>
                      <a:pt x="201" y="0"/>
                    </a:lnTo>
                    <a:close/>
                  </a:path>
                </a:pathLst>
              </a:custGeom>
              <a:solidFill>
                <a:schemeClr val="accent4"/>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9" name="Freeform 322">
                <a:extLst>
                  <a:ext uri="{FF2B5EF4-FFF2-40B4-BE49-F238E27FC236}">
                    <a16:creationId xmlns:a16="http://schemas.microsoft.com/office/drawing/2014/main" id="{2B0CCE8A-0CC7-4B75-BFB4-4428C332D555}"/>
                  </a:ext>
                </a:extLst>
              </p:cNvPr>
              <p:cNvSpPr>
                <a:spLocks/>
              </p:cNvSpPr>
              <p:nvPr/>
            </p:nvSpPr>
            <p:spPr bwMode="auto">
              <a:xfrm>
                <a:off x="3837214" y="4068962"/>
                <a:ext cx="7797" cy="9747"/>
              </a:xfrm>
              <a:custGeom>
                <a:avLst/>
                <a:gdLst>
                  <a:gd name="T0" fmla="*/ 0 w 4"/>
                  <a:gd name="T1" fmla="*/ 0 h 5"/>
                  <a:gd name="T2" fmla="*/ 2 w 4"/>
                  <a:gd name="T3" fmla="*/ 2 h 5"/>
                  <a:gd name="T4" fmla="*/ 4 w 4"/>
                  <a:gd name="T5" fmla="*/ 3 h 5"/>
                  <a:gd name="T6" fmla="*/ 2 w 4"/>
                  <a:gd name="T7" fmla="*/ 5 h 5"/>
                  <a:gd name="T8" fmla="*/ 2 w 4"/>
                  <a:gd name="T9" fmla="*/ 3 h 5"/>
                  <a:gd name="T10" fmla="*/ 2 w 4"/>
                  <a:gd name="T11" fmla="*/ 3 h 5"/>
                  <a:gd name="T12" fmla="*/ 2 w 4"/>
                  <a:gd name="T13" fmla="*/ 2 h 5"/>
                  <a:gd name="T14" fmla="*/ 0 w 4"/>
                  <a:gd name="T15" fmla="*/ 2 h 5"/>
                  <a:gd name="T16" fmla="*/ 0 w 4"/>
                  <a:gd name="T17" fmla="*/ 2 h 5"/>
                  <a:gd name="T18" fmla="*/ 0 w 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0"/>
                    </a:moveTo>
                    <a:lnTo>
                      <a:pt x="2" y="2"/>
                    </a:lnTo>
                    <a:lnTo>
                      <a:pt x="4" y="3"/>
                    </a:lnTo>
                    <a:lnTo>
                      <a:pt x="2" y="5"/>
                    </a:lnTo>
                    <a:lnTo>
                      <a:pt x="2" y="3"/>
                    </a:lnTo>
                    <a:lnTo>
                      <a:pt x="2" y="3"/>
                    </a:lnTo>
                    <a:lnTo>
                      <a:pt x="2" y="2"/>
                    </a:lnTo>
                    <a:lnTo>
                      <a:pt x="0" y="2"/>
                    </a:lnTo>
                    <a:lnTo>
                      <a:pt x="0" y="2"/>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0" name="Freeform 323">
                <a:extLst>
                  <a:ext uri="{FF2B5EF4-FFF2-40B4-BE49-F238E27FC236}">
                    <a16:creationId xmlns:a16="http://schemas.microsoft.com/office/drawing/2014/main" id="{C3B22BE6-EAC8-44AE-8687-3411D257BAA6}"/>
                  </a:ext>
                </a:extLst>
              </p:cNvPr>
              <p:cNvSpPr>
                <a:spLocks noEditPoints="1"/>
              </p:cNvSpPr>
              <p:nvPr/>
            </p:nvSpPr>
            <p:spPr bwMode="auto">
              <a:xfrm>
                <a:off x="3800179" y="4688814"/>
                <a:ext cx="345013" cy="378149"/>
              </a:xfrm>
              <a:custGeom>
                <a:avLst/>
                <a:gdLst>
                  <a:gd name="T0" fmla="*/ 10 w 177"/>
                  <a:gd name="T1" fmla="*/ 95 h 194"/>
                  <a:gd name="T2" fmla="*/ 62 w 177"/>
                  <a:gd name="T3" fmla="*/ 0 h 194"/>
                  <a:gd name="T4" fmla="*/ 62 w 177"/>
                  <a:gd name="T5" fmla="*/ 11 h 194"/>
                  <a:gd name="T6" fmla="*/ 62 w 177"/>
                  <a:gd name="T7" fmla="*/ 23 h 194"/>
                  <a:gd name="T8" fmla="*/ 65 w 177"/>
                  <a:gd name="T9" fmla="*/ 29 h 194"/>
                  <a:gd name="T10" fmla="*/ 68 w 177"/>
                  <a:gd name="T11" fmla="*/ 32 h 194"/>
                  <a:gd name="T12" fmla="*/ 76 w 177"/>
                  <a:gd name="T13" fmla="*/ 38 h 194"/>
                  <a:gd name="T14" fmla="*/ 89 w 177"/>
                  <a:gd name="T15" fmla="*/ 41 h 194"/>
                  <a:gd name="T16" fmla="*/ 97 w 177"/>
                  <a:gd name="T17" fmla="*/ 45 h 194"/>
                  <a:gd name="T18" fmla="*/ 109 w 177"/>
                  <a:gd name="T19" fmla="*/ 49 h 194"/>
                  <a:gd name="T20" fmla="*/ 120 w 177"/>
                  <a:gd name="T21" fmla="*/ 56 h 194"/>
                  <a:gd name="T22" fmla="*/ 134 w 177"/>
                  <a:gd name="T23" fmla="*/ 62 h 194"/>
                  <a:gd name="T24" fmla="*/ 136 w 177"/>
                  <a:gd name="T25" fmla="*/ 71 h 194"/>
                  <a:gd name="T26" fmla="*/ 138 w 177"/>
                  <a:gd name="T27" fmla="*/ 89 h 194"/>
                  <a:gd name="T28" fmla="*/ 163 w 177"/>
                  <a:gd name="T29" fmla="*/ 97 h 194"/>
                  <a:gd name="T30" fmla="*/ 163 w 177"/>
                  <a:gd name="T31" fmla="*/ 103 h 194"/>
                  <a:gd name="T32" fmla="*/ 172 w 177"/>
                  <a:gd name="T33" fmla="*/ 114 h 194"/>
                  <a:gd name="T34" fmla="*/ 175 w 177"/>
                  <a:gd name="T35" fmla="*/ 125 h 194"/>
                  <a:gd name="T36" fmla="*/ 172 w 177"/>
                  <a:gd name="T37" fmla="*/ 138 h 194"/>
                  <a:gd name="T38" fmla="*/ 171 w 177"/>
                  <a:gd name="T39" fmla="*/ 152 h 194"/>
                  <a:gd name="T40" fmla="*/ 166 w 177"/>
                  <a:gd name="T41" fmla="*/ 149 h 194"/>
                  <a:gd name="T42" fmla="*/ 125 w 177"/>
                  <a:gd name="T43" fmla="*/ 144 h 194"/>
                  <a:gd name="T44" fmla="*/ 108 w 177"/>
                  <a:gd name="T45" fmla="*/ 167 h 194"/>
                  <a:gd name="T46" fmla="*/ 100 w 177"/>
                  <a:gd name="T47" fmla="*/ 182 h 194"/>
                  <a:gd name="T48" fmla="*/ 84 w 177"/>
                  <a:gd name="T49" fmla="*/ 182 h 194"/>
                  <a:gd name="T50" fmla="*/ 78 w 177"/>
                  <a:gd name="T51" fmla="*/ 193 h 194"/>
                  <a:gd name="T52" fmla="*/ 68 w 177"/>
                  <a:gd name="T53" fmla="*/ 183 h 194"/>
                  <a:gd name="T54" fmla="*/ 53 w 177"/>
                  <a:gd name="T55" fmla="*/ 178 h 194"/>
                  <a:gd name="T56" fmla="*/ 45 w 177"/>
                  <a:gd name="T57" fmla="*/ 185 h 194"/>
                  <a:gd name="T58" fmla="*/ 37 w 177"/>
                  <a:gd name="T59" fmla="*/ 193 h 194"/>
                  <a:gd name="T60" fmla="*/ 26 w 177"/>
                  <a:gd name="T61" fmla="*/ 193 h 194"/>
                  <a:gd name="T62" fmla="*/ 24 w 177"/>
                  <a:gd name="T63" fmla="*/ 182 h 194"/>
                  <a:gd name="T64" fmla="*/ 18 w 177"/>
                  <a:gd name="T65" fmla="*/ 164 h 194"/>
                  <a:gd name="T66" fmla="*/ 15 w 177"/>
                  <a:gd name="T67" fmla="*/ 158 h 194"/>
                  <a:gd name="T68" fmla="*/ 13 w 177"/>
                  <a:gd name="T69" fmla="*/ 153 h 194"/>
                  <a:gd name="T70" fmla="*/ 15 w 177"/>
                  <a:gd name="T71" fmla="*/ 147 h 194"/>
                  <a:gd name="T72" fmla="*/ 15 w 177"/>
                  <a:gd name="T73" fmla="*/ 139 h 194"/>
                  <a:gd name="T74" fmla="*/ 10 w 177"/>
                  <a:gd name="T75" fmla="*/ 130 h 194"/>
                  <a:gd name="T76" fmla="*/ 8 w 177"/>
                  <a:gd name="T77" fmla="*/ 122 h 194"/>
                  <a:gd name="T78" fmla="*/ 2 w 177"/>
                  <a:gd name="T79" fmla="*/ 112 h 194"/>
                  <a:gd name="T80" fmla="*/ 7 w 177"/>
                  <a:gd name="T81" fmla="*/ 104 h 194"/>
                  <a:gd name="T82" fmla="*/ 12 w 177"/>
                  <a:gd name="T83" fmla="*/ 100 h 194"/>
                  <a:gd name="T84" fmla="*/ 12 w 177"/>
                  <a:gd name="T85" fmla="*/ 98 h 194"/>
                  <a:gd name="T86" fmla="*/ 15 w 177"/>
                  <a:gd name="T87" fmla="*/ 97 h 194"/>
                  <a:gd name="T88" fmla="*/ 13 w 177"/>
                  <a:gd name="T89" fmla="*/ 95 h 194"/>
                  <a:gd name="T90" fmla="*/ 13 w 177"/>
                  <a:gd name="T91" fmla="*/ 92 h 194"/>
                  <a:gd name="T92" fmla="*/ 8 w 177"/>
                  <a:gd name="T93" fmla="*/ 87 h 194"/>
                  <a:gd name="T94" fmla="*/ 7 w 177"/>
                  <a:gd name="T95" fmla="*/ 82 h 194"/>
                  <a:gd name="T96" fmla="*/ 7 w 177"/>
                  <a:gd name="T97" fmla="*/ 73 h 194"/>
                  <a:gd name="T98" fmla="*/ 10 w 177"/>
                  <a:gd name="T99" fmla="*/ 67 h 194"/>
                  <a:gd name="T100" fmla="*/ 10 w 177"/>
                  <a:gd name="T101" fmla="*/ 57 h 194"/>
                  <a:gd name="T102" fmla="*/ 13 w 177"/>
                  <a:gd name="T103" fmla="*/ 45 h 194"/>
                  <a:gd name="T104" fmla="*/ 8 w 177"/>
                  <a:gd name="T105" fmla="*/ 29 h 194"/>
                  <a:gd name="T106" fmla="*/ 13 w 177"/>
                  <a:gd name="T107" fmla="*/ 19 h 194"/>
                  <a:gd name="T108" fmla="*/ 21 w 177"/>
                  <a:gd name="T109" fmla="*/ 18 h 194"/>
                  <a:gd name="T110" fmla="*/ 29 w 177"/>
                  <a:gd name="T111" fmla="*/ 13 h 194"/>
                  <a:gd name="T112" fmla="*/ 45 w 177"/>
                  <a:gd name="T113" fmla="*/ 4 h 194"/>
                  <a:gd name="T114" fmla="*/ 60 w 177"/>
                  <a:gd name="T115"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7" h="194">
                    <a:moveTo>
                      <a:pt x="10" y="93"/>
                    </a:moveTo>
                    <a:lnTo>
                      <a:pt x="10" y="93"/>
                    </a:lnTo>
                    <a:lnTo>
                      <a:pt x="12" y="95"/>
                    </a:lnTo>
                    <a:lnTo>
                      <a:pt x="12" y="95"/>
                    </a:lnTo>
                    <a:lnTo>
                      <a:pt x="12" y="95"/>
                    </a:lnTo>
                    <a:lnTo>
                      <a:pt x="12" y="95"/>
                    </a:lnTo>
                    <a:lnTo>
                      <a:pt x="12" y="95"/>
                    </a:lnTo>
                    <a:lnTo>
                      <a:pt x="10" y="95"/>
                    </a:lnTo>
                    <a:lnTo>
                      <a:pt x="10" y="95"/>
                    </a:lnTo>
                    <a:lnTo>
                      <a:pt x="8" y="95"/>
                    </a:lnTo>
                    <a:lnTo>
                      <a:pt x="8" y="95"/>
                    </a:lnTo>
                    <a:lnTo>
                      <a:pt x="8" y="93"/>
                    </a:lnTo>
                    <a:lnTo>
                      <a:pt x="8" y="93"/>
                    </a:lnTo>
                    <a:lnTo>
                      <a:pt x="10" y="93"/>
                    </a:lnTo>
                    <a:close/>
                    <a:moveTo>
                      <a:pt x="62" y="0"/>
                    </a:moveTo>
                    <a:lnTo>
                      <a:pt x="62" y="0"/>
                    </a:lnTo>
                    <a:lnTo>
                      <a:pt x="64" y="0"/>
                    </a:lnTo>
                    <a:lnTo>
                      <a:pt x="64" y="2"/>
                    </a:lnTo>
                    <a:lnTo>
                      <a:pt x="64" y="4"/>
                    </a:lnTo>
                    <a:lnTo>
                      <a:pt x="64" y="5"/>
                    </a:lnTo>
                    <a:lnTo>
                      <a:pt x="64" y="7"/>
                    </a:lnTo>
                    <a:lnTo>
                      <a:pt x="64" y="8"/>
                    </a:lnTo>
                    <a:lnTo>
                      <a:pt x="62" y="10"/>
                    </a:lnTo>
                    <a:lnTo>
                      <a:pt x="62" y="11"/>
                    </a:lnTo>
                    <a:lnTo>
                      <a:pt x="62" y="11"/>
                    </a:lnTo>
                    <a:lnTo>
                      <a:pt x="62" y="13"/>
                    </a:lnTo>
                    <a:lnTo>
                      <a:pt x="62" y="15"/>
                    </a:lnTo>
                    <a:lnTo>
                      <a:pt x="64" y="18"/>
                    </a:lnTo>
                    <a:lnTo>
                      <a:pt x="64" y="19"/>
                    </a:lnTo>
                    <a:lnTo>
                      <a:pt x="62" y="21"/>
                    </a:lnTo>
                    <a:lnTo>
                      <a:pt x="62" y="21"/>
                    </a:lnTo>
                    <a:lnTo>
                      <a:pt x="62" y="23"/>
                    </a:lnTo>
                    <a:lnTo>
                      <a:pt x="62" y="23"/>
                    </a:lnTo>
                    <a:lnTo>
                      <a:pt x="64" y="24"/>
                    </a:lnTo>
                    <a:lnTo>
                      <a:pt x="64" y="24"/>
                    </a:lnTo>
                    <a:lnTo>
                      <a:pt x="64" y="26"/>
                    </a:lnTo>
                    <a:lnTo>
                      <a:pt x="64" y="26"/>
                    </a:lnTo>
                    <a:lnTo>
                      <a:pt x="65" y="27"/>
                    </a:lnTo>
                    <a:lnTo>
                      <a:pt x="65" y="29"/>
                    </a:lnTo>
                    <a:lnTo>
                      <a:pt x="65" y="29"/>
                    </a:lnTo>
                    <a:lnTo>
                      <a:pt x="65" y="30"/>
                    </a:lnTo>
                    <a:lnTo>
                      <a:pt x="65" y="30"/>
                    </a:lnTo>
                    <a:lnTo>
                      <a:pt x="67" y="30"/>
                    </a:lnTo>
                    <a:lnTo>
                      <a:pt x="67" y="29"/>
                    </a:lnTo>
                    <a:lnTo>
                      <a:pt x="67" y="29"/>
                    </a:lnTo>
                    <a:lnTo>
                      <a:pt x="68" y="30"/>
                    </a:lnTo>
                    <a:lnTo>
                      <a:pt x="68" y="30"/>
                    </a:lnTo>
                    <a:lnTo>
                      <a:pt x="68" y="32"/>
                    </a:lnTo>
                    <a:lnTo>
                      <a:pt x="68" y="34"/>
                    </a:lnTo>
                    <a:lnTo>
                      <a:pt x="70" y="34"/>
                    </a:lnTo>
                    <a:lnTo>
                      <a:pt x="70" y="34"/>
                    </a:lnTo>
                    <a:lnTo>
                      <a:pt x="71" y="34"/>
                    </a:lnTo>
                    <a:lnTo>
                      <a:pt x="73" y="35"/>
                    </a:lnTo>
                    <a:lnTo>
                      <a:pt x="73" y="37"/>
                    </a:lnTo>
                    <a:lnTo>
                      <a:pt x="75" y="37"/>
                    </a:lnTo>
                    <a:lnTo>
                      <a:pt x="76" y="38"/>
                    </a:lnTo>
                    <a:lnTo>
                      <a:pt x="76" y="40"/>
                    </a:lnTo>
                    <a:lnTo>
                      <a:pt x="79" y="40"/>
                    </a:lnTo>
                    <a:lnTo>
                      <a:pt x="82" y="41"/>
                    </a:lnTo>
                    <a:lnTo>
                      <a:pt x="84" y="41"/>
                    </a:lnTo>
                    <a:lnTo>
                      <a:pt x="86" y="40"/>
                    </a:lnTo>
                    <a:lnTo>
                      <a:pt x="87" y="40"/>
                    </a:lnTo>
                    <a:lnTo>
                      <a:pt x="89" y="41"/>
                    </a:lnTo>
                    <a:lnTo>
                      <a:pt x="89" y="41"/>
                    </a:lnTo>
                    <a:lnTo>
                      <a:pt x="90" y="41"/>
                    </a:lnTo>
                    <a:lnTo>
                      <a:pt x="92" y="43"/>
                    </a:lnTo>
                    <a:lnTo>
                      <a:pt x="93" y="43"/>
                    </a:lnTo>
                    <a:lnTo>
                      <a:pt x="95" y="43"/>
                    </a:lnTo>
                    <a:lnTo>
                      <a:pt x="95" y="43"/>
                    </a:lnTo>
                    <a:lnTo>
                      <a:pt x="97" y="43"/>
                    </a:lnTo>
                    <a:lnTo>
                      <a:pt x="97" y="45"/>
                    </a:lnTo>
                    <a:lnTo>
                      <a:pt x="97" y="45"/>
                    </a:lnTo>
                    <a:lnTo>
                      <a:pt x="98" y="46"/>
                    </a:lnTo>
                    <a:lnTo>
                      <a:pt x="100" y="48"/>
                    </a:lnTo>
                    <a:lnTo>
                      <a:pt x="100" y="48"/>
                    </a:lnTo>
                    <a:lnTo>
                      <a:pt x="101" y="48"/>
                    </a:lnTo>
                    <a:lnTo>
                      <a:pt x="105" y="49"/>
                    </a:lnTo>
                    <a:lnTo>
                      <a:pt x="106" y="49"/>
                    </a:lnTo>
                    <a:lnTo>
                      <a:pt x="108" y="49"/>
                    </a:lnTo>
                    <a:lnTo>
                      <a:pt x="109" y="49"/>
                    </a:lnTo>
                    <a:lnTo>
                      <a:pt x="109" y="51"/>
                    </a:lnTo>
                    <a:lnTo>
                      <a:pt x="111" y="51"/>
                    </a:lnTo>
                    <a:lnTo>
                      <a:pt x="112" y="54"/>
                    </a:lnTo>
                    <a:lnTo>
                      <a:pt x="114" y="54"/>
                    </a:lnTo>
                    <a:lnTo>
                      <a:pt x="114" y="56"/>
                    </a:lnTo>
                    <a:lnTo>
                      <a:pt x="117" y="56"/>
                    </a:lnTo>
                    <a:lnTo>
                      <a:pt x="119" y="56"/>
                    </a:lnTo>
                    <a:lnTo>
                      <a:pt x="120" y="56"/>
                    </a:lnTo>
                    <a:lnTo>
                      <a:pt x="123" y="56"/>
                    </a:lnTo>
                    <a:lnTo>
                      <a:pt x="125" y="56"/>
                    </a:lnTo>
                    <a:lnTo>
                      <a:pt x="127" y="56"/>
                    </a:lnTo>
                    <a:lnTo>
                      <a:pt x="130" y="57"/>
                    </a:lnTo>
                    <a:lnTo>
                      <a:pt x="131" y="59"/>
                    </a:lnTo>
                    <a:lnTo>
                      <a:pt x="133" y="59"/>
                    </a:lnTo>
                    <a:lnTo>
                      <a:pt x="134" y="60"/>
                    </a:lnTo>
                    <a:lnTo>
                      <a:pt x="134" y="62"/>
                    </a:lnTo>
                    <a:lnTo>
                      <a:pt x="134" y="63"/>
                    </a:lnTo>
                    <a:lnTo>
                      <a:pt x="134" y="63"/>
                    </a:lnTo>
                    <a:lnTo>
                      <a:pt x="133" y="65"/>
                    </a:lnTo>
                    <a:lnTo>
                      <a:pt x="133" y="65"/>
                    </a:lnTo>
                    <a:lnTo>
                      <a:pt x="134" y="67"/>
                    </a:lnTo>
                    <a:lnTo>
                      <a:pt x="134" y="67"/>
                    </a:lnTo>
                    <a:lnTo>
                      <a:pt x="134" y="68"/>
                    </a:lnTo>
                    <a:lnTo>
                      <a:pt x="136" y="71"/>
                    </a:lnTo>
                    <a:lnTo>
                      <a:pt x="136" y="71"/>
                    </a:lnTo>
                    <a:lnTo>
                      <a:pt x="136" y="79"/>
                    </a:lnTo>
                    <a:lnTo>
                      <a:pt x="134" y="79"/>
                    </a:lnTo>
                    <a:lnTo>
                      <a:pt x="131" y="79"/>
                    </a:lnTo>
                    <a:lnTo>
                      <a:pt x="133" y="79"/>
                    </a:lnTo>
                    <a:lnTo>
                      <a:pt x="134" y="82"/>
                    </a:lnTo>
                    <a:lnTo>
                      <a:pt x="138" y="84"/>
                    </a:lnTo>
                    <a:lnTo>
                      <a:pt x="138" y="89"/>
                    </a:lnTo>
                    <a:lnTo>
                      <a:pt x="138" y="90"/>
                    </a:lnTo>
                    <a:lnTo>
                      <a:pt x="138" y="93"/>
                    </a:lnTo>
                    <a:lnTo>
                      <a:pt x="138" y="97"/>
                    </a:lnTo>
                    <a:lnTo>
                      <a:pt x="142" y="97"/>
                    </a:lnTo>
                    <a:lnTo>
                      <a:pt x="149" y="97"/>
                    </a:lnTo>
                    <a:lnTo>
                      <a:pt x="155" y="97"/>
                    </a:lnTo>
                    <a:lnTo>
                      <a:pt x="161" y="97"/>
                    </a:lnTo>
                    <a:lnTo>
                      <a:pt x="163" y="97"/>
                    </a:lnTo>
                    <a:lnTo>
                      <a:pt x="163" y="97"/>
                    </a:lnTo>
                    <a:lnTo>
                      <a:pt x="164" y="97"/>
                    </a:lnTo>
                    <a:lnTo>
                      <a:pt x="164" y="97"/>
                    </a:lnTo>
                    <a:lnTo>
                      <a:pt x="164" y="97"/>
                    </a:lnTo>
                    <a:lnTo>
                      <a:pt x="164" y="98"/>
                    </a:lnTo>
                    <a:lnTo>
                      <a:pt x="164" y="100"/>
                    </a:lnTo>
                    <a:lnTo>
                      <a:pt x="163" y="101"/>
                    </a:lnTo>
                    <a:lnTo>
                      <a:pt x="163" y="103"/>
                    </a:lnTo>
                    <a:lnTo>
                      <a:pt x="163" y="106"/>
                    </a:lnTo>
                    <a:lnTo>
                      <a:pt x="163" y="108"/>
                    </a:lnTo>
                    <a:lnTo>
                      <a:pt x="163" y="111"/>
                    </a:lnTo>
                    <a:lnTo>
                      <a:pt x="164" y="111"/>
                    </a:lnTo>
                    <a:lnTo>
                      <a:pt x="166" y="112"/>
                    </a:lnTo>
                    <a:lnTo>
                      <a:pt x="169" y="114"/>
                    </a:lnTo>
                    <a:lnTo>
                      <a:pt x="171" y="114"/>
                    </a:lnTo>
                    <a:lnTo>
                      <a:pt x="172" y="114"/>
                    </a:lnTo>
                    <a:lnTo>
                      <a:pt x="172" y="115"/>
                    </a:lnTo>
                    <a:lnTo>
                      <a:pt x="172" y="117"/>
                    </a:lnTo>
                    <a:lnTo>
                      <a:pt x="174" y="120"/>
                    </a:lnTo>
                    <a:lnTo>
                      <a:pt x="175" y="123"/>
                    </a:lnTo>
                    <a:lnTo>
                      <a:pt x="175" y="125"/>
                    </a:lnTo>
                    <a:lnTo>
                      <a:pt x="177" y="125"/>
                    </a:lnTo>
                    <a:lnTo>
                      <a:pt x="177" y="125"/>
                    </a:lnTo>
                    <a:lnTo>
                      <a:pt x="175" y="125"/>
                    </a:lnTo>
                    <a:lnTo>
                      <a:pt x="175" y="125"/>
                    </a:lnTo>
                    <a:lnTo>
                      <a:pt x="174" y="128"/>
                    </a:lnTo>
                    <a:lnTo>
                      <a:pt x="174" y="133"/>
                    </a:lnTo>
                    <a:lnTo>
                      <a:pt x="172" y="134"/>
                    </a:lnTo>
                    <a:lnTo>
                      <a:pt x="174" y="134"/>
                    </a:lnTo>
                    <a:lnTo>
                      <a:pt x="174" y="136"/>
                    </a:lnTo>
                    <a:lnTo>
                      <a:pt x="174" y="138"/>
                    </a:lnTo>
                    <a:lnTo>
                      <a:pt x="172" y="138"/>
                    </a:lnTo>
                    <a:lnTo>
                      <a:pt x="172" y="138"/>
                    </a:lnTo>
                    <a:lnTo>
                      <a:pt x="171" y="139"/>
                    </a:lnTo>
                    <a:lnTo>
                      <a:pt x="169" y="142"/>
                    </a:lnTo>
                    <a:lnTo>
                      <a:pt x="168" y="145"/>
                    </a:lnTo>
                    <a:lnTo>
                      <a:pt x="168" y="147"/>
                    </a:lnTo>
                    <a:lnTo>
                      <a:pt x="169" y="149"/>
                    </a:lnTo>
                    <a:lnTo>
                      <a:pt x="171" y="150"/>
                    </a:lnTo>
                    <a:lnTo>
                      <a:pt x="171" y="152"/>
                    </a:lnTo>
                    <a:lnTo>
                      <a:pt x="169" y="152"/>
                    </a:lnTo>
                    <a:lnTo>
                      <a:pt x="169" y="152"/>
                    </a:lnTo>
                    <a:lnTo>
                      <a:pt x="168" y="153"/>
                    </a:lnTo>
                    <a:lnTo>
                      <a:pt x="168" y="153"/>
                    </a:lnTo>
                    <a:lnTo>
                      <a:pt x="168" y="153"/>
                    </a:lnTo>
                    <a:lnTo>
                      <a:pt x="168" y="152"/>
                    </a:lnTo>
                    <a:lnTo>
                      <a:pt x="168" y="149"/>
                    </a:lnTo>
                    <a:lnTo>
                      <a:pt x="166" y="149"/>
                    </a:lnTo>
                    <a:lnTo>
                      <a:pt x="163" y="145"/>
                    </a:lnTo>
                    <a:lnTo>
                      <a:pt x="158" y="144"/>
                    </a:lnTo>
                    <a:lnTo>
                      <a:pt x="153" y="141"/>
                    </a:lnTo>
                    <a:lnTo>
                      <a:pt x="147" y="141"/>
                    </a:lnTo>
                    <a:lnTo>
                      <a:pt x="141" y="141"/>
                    </a:lnTo>
                    <a:lnTo>
                      <a:pt x="134" y="142"/>
                    </a:lnTo>
                    <a:lnTo>
                      <a:pt x="128" y="144"/>
                    </a:lnTo>
                    <a:lnTo>
                      <a:pt x="125" y="144"/>
                    </a:lnTo>
                    <a:lnTo>
                      <a:pt x="119" y="145"/>
                    </a:lnTo>
                    <a:lnTo>
                      <a:pt x="116" y="145"/>
                    </a:lnTo>
                    <a:lnTo>
                      <a:pt x="114" y="149"/>
                    </a:lnTo>
                    <a:lnTo>
                      <a:pt x="112" y="152"/>
                    </a:lnTo>
                    <a:lnTo>
                      <a:pt x="111" y="155"/>
                    </a:lnTo>
                    <a:lnTo>
                      <a:pt x="109" y="156"/>
                    </a:lnTo>
                    <a:lnTo>
                      <a:pt x="108" y="160"/>
                    </a:lnTo>
                    <a:lnTo>
                      <a:pt x="108" y="167"/>
                    </a:lnTo>
                    <a:lnTo>
                      <a:pt x="106" y="172"/>
                    </a:lnTo>
                    <a:lnTo>
                      <a:pt x="105" y="177"/>
                    </a:lnTo>
                    <a:lnTo>
                      <a:pt x="103" y="182"/>
                    </a:lnTo>
                    <a:lnTo>
                      <a:pt x="103" y="183"/>
                    </a:lnTo>
                    <a:lnTo>
                      <a:pt x="101" y="185"/>
                    </a:lnTo>
                    <a:lnTo>
                      <a:pt x="101" y="185"/>
                    </a:lnTo>
                    <a:lnTo>
                      <a:pt x="101" y="183"/>
                    </a:lnTo>
                    <a:lnTo>
                      <a:pt x="100" y="182"/>
                    </a:lnTo>
                    <a:lnTo>
                      <a:pt x="100" y="182"/>
                    </a:lnTo>
                    <a:lnTo>
                      <a:pt x="100" y="182"/>
                    </a:lnTo>
                    <a:lnTo>
                      <a:pt x="93" y="182"/>
                    </a:lnTo>
                    <a:lnTo>
                      <a:pt x="87" y="182"/>
                    </a:lnTo>
                    <a:lnTo>
                      <a:pt x="87" y="182"/>
                    </a:lnTo>
                    <a:lnTo>
                      <a:pt x="86" y="182"/>
                    </a:lnTo>
                    <a:lnTo>
                      <a:pt x="86" y="182"/>
                    </a:lnTo>
                    <a:lnTo>
                      <a:pt x="84" y="182"/>
                    </a:lnTo>
                    <a:lnTo>
                      <a:pt x="84" y="182"/>
                    </a:lnTo>
                    <a:lnTo>
                      <a:pt x="82" y="182"/>
                    </a:lnTo>
                    <a:lnTo>
                      <a:pt x="81" y="186"/>
                    </a:lnTo>
                    <a:lnTo>
                      <a:pt x="79" y="188"/>
                    </a:lnTo>
                    <a:lnTo>
                      <a:pt x="79" y="190"/>
                    </a:lnTo>
                    <a:lnTo>
                      <a:pt x="78" y="193"/>
                    </a:lnTo>
                    <a:lnTo>
                      <a:pt x="78" y="194"/>
                    </a:lnTo>
                    <a:lnTo>
                      <a:pt x="78" y="193"/>
                    </a:lnTo>
                    <a:lnTo>
                      <a:pt x="76" y="190"/>
                    </a:lnTo>
                    <a:lnTo>
                      <a:pt x="76" y="188"/>
                    </a:lnTo>
                    <a:lnTo>
                      <a:pt x="75" y="186"/>
                    </a:lnTo>
                    <a:lnTo>
                      <a:pt x="75" y="185"/>
                    </a:lnTo>
                    <a:lnTo>
                      <a:pt x="73" y="183"/>
                    </a:lnTo>
                    <a:lnTo>
                      <a:pt x="71" y="183"/>
                    </a:lnTo>
                    <a:lnTo>
                      <a:pt x="70" y="183"/>
                    </a:lnTo>
                    <a:lnTo>
                      <a:pt x="68" y="183"/>
                    </a:lnTo>
                    <a:lnTo>
                      <a:pt x="67" y="183"/>
                    </a:lnTo>
                    <a:lnTo>
                      <a:pt x="60" y="183"/>
                    </a:lnTo>
                    <a:lnTo>
                      <a:pt x="60" y="183"/>
                    </a:lnTo>
                    <a:lnTo>
                      <a:pt x="59" y="183"/>
                    </a:lnTo>
                    <a:lnTo>
                      <a:pt x="57" y="183"/>
                    </a:lnTo>
                    <a:lnTo>
                      <a:pt x="56" y="182"/>
                    </a:lnTo>
                    <a:lnTo>
                      <a:pt x="53" y="180"/>
                    </a:lnTo>
                    <a:lnTo>
                      <a:pt x="53" y="178"/>
                    </a:lnTo>
                    <a:lnTo>
                      <a:pt x="51" y="178"/>
                    </a:lnTo>
                    <a:lnTo>
                      <a:pt x="51" y="178"/>
                    </a:lnTo>
                    <a:lnTo>
                      <a:pt x="49" y="178"/>
                    </a:lnTo>
                    <a:lnTo>
                      <a:pt x="49" y="180"/>
                    </a:lnTo>
                    <a:lnTo>
                      <a:pt x="49" y="182"/>
                    </a:lnTo>
                    <a:lnTo>
                      <a:pt x="48" y="183"/>
                    </a:lnTo>
                    <a:lnTo>
                      <a:pt x="46" y="183"/>
                    </a:lnTo>
                    <a:lnTo>
                      <a:pt x="45" y="185"/>
                    </a:lnTo>
                    <a:lnTo>
                      <a:pt x="43" y="185"/>
                    </a:lnTo>
                    <a:lnTo>
                      <a:pt x="43" y="185"/>
                    </a:lnTo>
                    <a:lnTo>
                      <a:pt x="43" y="186"/>
                    </a:lnTo>
                    <a:lnTo>
                      <a:pt x="41" y="188"/>
                    </a:lnTo>
                    <a:lnTo>
                      <a:pt x="40" y="190"/>
                    </a:lnTo>
                    <a:lnTo>
                      <a:pt x="38" y="190"/>
                    </a:lnTo>
                    <a:lnTo>
                      <a:pt x="38" y="191"/>
                    </a:lnTo>
                    <a:lnTo>
                      <a:pt x="37" y="193"/>
                    </a:lnTo>
                    <a:lnTo>
                      <a:pt x="37" y="194"/>
                    </a:lnTo>
                    <a:lnTo>
                      <a:pt x="34" y="194"/>
                    </a:lnTo>
                    <a:lnTo>
                      <a:pt x="30" y="194"/>
                    </a:lnTo>
                    <a:lnTo>
                      <a:pt x="29" y="194"/>
                    </a:lnTo>
                    <a:lnTo>
                      <a:pt x="27" y="194"/>
                    </a:lnTo>
                    <a:lnTo>
                      <a:pt x="27" y="194"/>
                    </a:lnTo>
                    <a:lnTo>
                      <a:pt x="27" y="194"/>
                    </a:lnTo>
                    <a:lnTo>
                      <a:pt x="26" y="193"/>
                    </a:lnTo>
                    <a:lnTo>
                      <a:pt x="26" y="193"/>
                    </a:lnTo>
                    <a:lnTo>
                      <a:pt x="27" y="191"/>
                    </a:lnTo>
                    <a:lnTo>
                      <a:pt x="26" y="188"/>
                    </a:lnTo>
                    <a:lnTo>
                      <a:pt x="26" y="186"/>
                    </a:lnTo>
                    <a:lnTo>
                      <a:pt x="26" y="185"/>
                    </a:lnTo>
                    <a:lnTo>
                      <a:pt x="26" y="185"/>
                    </a:lnTo>
                    <a:lnTo>
                      <a:pt x="26" y="182"/>
                    </a:lnTo>
                    <a:lnTo>
                      <a:pt x="24" y="182"/>
                    </a:lnTo>
                    <a:lnTo>
                      <a:pt x="23" y="178"/>
                    </a:lnTo>
                    <a:lnTo>
                      <a:pt x="23" y="177"/>
                    </a:lnTo>
                    <a:lnTo>
                      <a:pt x="23" y="175"/>
                    </a:lnTo>
                    <a:lnTo>
                      <a:pt x="23" y="172"/>
                    </a:lnTo>
                    <a:lnTo>
                      <a:pt x="23" y="171"/>
                    </a:lnTo>
                    <a:lnTo>
                      <a:pt x="21" y="167"/>
                    </a:lnTo>
                    <a:lnTo>
                      <a:pt x="18" y="166"/>
                    </a:lnTo>
                    <a:lnTo>
                      <a:pt x="18" y="164"/>
                    </a:lnTo>
                    <a:lnTo>
                      <a:pt x="16" y="164"/>
                    </a:lnTo>
                    <a:lnTo>
                      <a:pt x="16" y="164"/>
                    </a:lnTo>
                    <a:lnTo>
                      <a:pt x="16" y="163"/>
                    </a:lnTo>
                    <a:lnTo>
                      <a:pt x="16" y="163"/>
                    </a:lnTo>
                    <a:lnTo>
                      <a:pt x="18" y="161"/>
                    </a:lnTo>
                    <a:lnTo>
                      <a:pt x="18" y="161"/>
                    </a:lnTo>
                    <a:lnTo>
                      <a:pt x="18" y="160"/>
                    </a:lnTo>
                    <a:lnTo>
                      <a:pt x="15" y="158"/>
                    </a:lnTo>
                    <a:lnTo>
                      <a:pt x="15" y="158"/>
                    </a:lnTo>
                    <a:lnTo>
                      <a:pt x="13" y="158"/>
                    </a:lnTo>
                    <a:lnTo>
                      <a:pt x="13" y="156"/>
                    </a:lnTo>
                    <a:lnTo>
                      <a:pt x="15" y="156"/>
                    </a:lnTo>
                    <a:lnTo>
                      <a:pt x="15" y="156"/>
                    </a:lnTo>
                    <a:lnTo>
                      <a:pt x="15" y="155"/>
                    </a:lnTo>
                    <a:lnTo>
                      <a:pt x="15" y="153"/>
                    </a:lnTo>
                    <a:lnTo>
                      <a:pt x="13" y="153"/>
                    </a:lnTo>
                    <a:lnTo>
                      <a:pt x="13" y="153"/>
                    </a:lnTo>
                    <a:lnTo>
                      <a:pt x="15" y="152"/>
                    </a:lnTo>
                    <a:lnTo>
                      <a:pt x="16" y="152"/>
                    </a:lnTo>
                    <a:lnTo>
                      <a:pt x="16" y="150"/>
                    </a:lnTo>
                    <a:lnTo>
                      <a:pt x="16" y="150"/>
                    </a:lnTo>
                    <a:lnTo>
                      <a:pt x="16" y="149"/>
                    </a:lnTo>
                    <a:lnTo>
                      <a:pt x="15" y="147"/>
                    </a:lnTo>
                    <a:lnTo>
                      <a:pt x="15" y="147"/>
                    </a:lnTo>
                    <a:lnTo>
                      <a:pt x="16" y="144"/>
                    </a:lnTo>
                    <a:lnTo>
                      <a:pt x="18" y="142"/>
                    </a:lnTo>
                    <a:lnTo>
                      <a:pt x="18" y="142"/>
                    </a:lnTo>
                    <a:lnTo>
                      <a:pt x="18" y="142"/>
                    </a:lnTo>
                    <a:lnTo>
                      <a:pt x="18" y="142"/>
                    </a:lnTo>
                    <a:lnTo>
                      <a:pt x="16" y="141"/>
                    </a:lnTo>
                    <a:lnTo>
                      <a:pt x="16" y="141"/>
                    </a:lnTo>
                    <a:lnTo>
                      <a:pt x="15" y="139"/>
                    </a:lnTo>
                    <a:lnTo>
                      <a:pt x="13" y="139"/>
                    </a:lnTo>
                    <a:lnTo>
                      <a:pt x="13" y="138"/>
                    </a:lnTo>
                    <a:lnTo>
                      <a:pt x="12" y="136"/>
                    </a:lnTo>
                    <a:lnTo>
                      <a:pt x="12" y="136"/>
                    </a:lnTo>
                    <a:lnTo>
                      <a:pt x="12" y="134"/>
                    </a:lnTo>
                    <a:lnTo>
                      <a:pt x="10" y="133"/>
                    </a:lnTo>
                    <a:lnTo>
                      <a:pt x="10" y="131"/>
                    </a:lnTo>
                    <a:lnTo>
                      <a:pt x="10" y="130"/>
                    </a:lnTo>
                    <a:lnTo>
                      <a:pt x="10" y="128"/>
                    </a:lnTo>
                    <a:lnTo>
                      <a:pt x="8" y="127"/>
                    </a:lnTo>
                    <a:lnTo>
                      <a:pt x="8" y="125"/>
                    </a:lnTo>
                    <a:lnTo>
                      <a:pt x="8" y="125"/>
                    </a:lnTo>
                    <a:lnTo>
                      <a:pt x="8" y="123"/>
                    </a:lnTo>
                    <a:lnTo>
                      <a:pt x="8" y="123"/>
                    </a:lnTo>
                    <a:lnTo>
                      <a:pt x="8" y="122"/>
                    </a:lnTo>
                    <a:lnTo>
                      <a:pt x="8" y="122"/>
                    </a:lnTo>
                    <a:lnTo>
                      <a:pt x="7" y="120"/>
                    </a:lnTo>
                    <a:lnTo>
                      <a:pt x="5" y="120"/>
                    </a:lnTo>
                    <a:lnTo>
                      <a:pt x="5" y="119"/>
                    </a:lnTo>
                    <a:lnTo>
                      <a:pt x="4" y="115"/>
                    </a:lnTo>
                    <a:lnTo>
                      <a:pt x="4" y="114"/>
                    </a:lnTo>
                    <a:lnTo>
                      <a:pt x="4" y="114"/>
                    </a:lnTo>
                    <a:lnTo>
                      <a:pt x="2" y="112"/>
                    </a:lnTo>
                    <a:lnTo>
                      <a:pt x="2" y="112"/>
                    </a:lnTo>
                    <a:lnTo>
                      <a:pt x="0" y="111"/>
                    </a:lnTo>
                    <a:lnTo>
                      <a:pt x="0" y="111"/>
                    </a:lnTo>
                    <a:lnTo>
                      <a:pt x="2" y="109"/>
                    </a:lnTo>
                    <a:lnTo>
                      <a:pt x="4" y="108"/>
                    </a:lnTo>
                    <a:lnTo>
                      <a:pt x="4" y="108"/>
                    </a:lnTo>
                    <a:lnTo>
                      <a:pt x="4" y="108"/>
                    </a:lnTo>
                    <a:lnTo>
                      <a:pt x="5" y="106"/>
                    </a:lnTo>
                    <a:lnTo>
                      <a:pt x="7" y="104"/>
                    </a:lnTo>
                    <a:lnTo>
                      <a:pt x="7" y="103"/>
                    </a:lnTo>
                    <a:lnTo>
                      <a:pt x="8" y="103"/>
                    </a:lnTo>
                    <a:lnTo>
                      <a:pt x="10" y="101"/>
                    </a:lnTo>
                    <a:lnTo>
                      <a:pt x="10" y="101"/>
                    </a:lnTo>
                    <a:lnTo>
                      <a:pt x="10" y="100"/>
                    </a:lnTo>
                    <a:lnTo>
                      <a:pt x="10" y="100"/>
                    </a:lnTo>
                    <a:lnTo>
                      <a:pt x="10" y="100"/>
                    </a:lnTo>
                    <a:lnTo>
                      <a:pt x="12" y="100"/>
                    </a:lnTo>
                    <a:lnTo>
                      <a:pt x="12" y="101"/>
                    </a:lnTo>
                    <a:lnTo>
                      <a:pt x="12" y="101"/>
                    </a:lnTo>
                    <a:lnTo>
                      <a:pt x="12" y="100"/>
                    </a:lnTo>
                    <a:lnTo>
                      <a:pt x="13" y="100"/>
                    </a:lnTo>
                    <a:lnTo>
                      <a:pt x="13" y="100"/>
                    </a:lnTo>
                    <a:lnTo>
                      <a:pt x="12" y="100"/>
                    </a:lnTo>
                    <a:lnTo>
                      <a:pt x="12" y="98"/>
                    </a:lnTo>
                    <a:lnTo>
                      <a:pt x="12" y="98"/>
                    </a:lnTo>
                    <a:lnTo>
                      <a:pt x="12" y="98"/>
                    </a:lnTo>
                    <a:lnTo>
                      <a:pt x="13" y="98"/>
                    </a:lnTo>
                    <a:lnTo>
                      <a:pt x="13" y="98"/>
                    </a:lnTo>
                    <a:lnTo>
                      <a:pt x="15" y="98"/>
                    </a:lnTo>
                    <a:lnTo>
                      <a:pt x="15" y="97"/>
                    </a:lnTo>
                    <a:lnTo>
                      <a:pt x="15" y="97"/>
                    </a:lnTo>
                    <a:lnTo>
                      <a:pt x="15" y="97"/>
                    </a:lnTo>
                    <a:lnTo>
                      <a:pt x="15" y="97"/>
                    </a:lnTo>
                    <a:lnTo>
                      <a:pt x="16" y="97"/>
                    </a:lnTo>
                    <a:lnTo>
                      <a:pt x="16" y="97"/>
                    </a:lnTo>
                    <a:lnTo>
                      <a:pt x="16" y="97"/>
                    </a:lnTo>
                    <a:lnTo>
                      <a:pt x="16" y="97"/>
                    </a:lnTo>
                    <a:lnTo>
                      <a:pt x="16" y="95"/>
                    </a:lnTo>
                    <a:lnTo>
                      <a:pt x="16" y="95"/>
                    </a:lnTo>
                    <a:lnTo>
                      <a:pt x="15" y="95"/>
                    </a:lnTo>
                    <a:lnTo>
                      <a:pt x="13" y="95"/>
                    </a:lnTo>
                    <a:lnTo>
                      <a:pt x="13" y="95"/>
                    </a:lnTo>
                    <a:lnTo>
                      <a:pt x="12" y="93"/>
                    </a:lnTo>
                    <a:lnTo>
                      <a:pt x="12" y="93"/>
                    </a:lnTo>
                    <a:lnTo>
                      <a:pt x="13" y="92"/>
                    </a:lnTo>
                    <a:lnTo>
                      <a:pt x="13" y="92"/>
                    </a:lnTo>
                    <a:lnTo>
                      <a:pt x="13" y="92"/>
                    </a:lnTo>
                    <a:lnTo>
                      <a:pt x="13" y="92"/>
                    </a:lnTo>
                    <a:lnTo>
                      <a:pt x="13" y="92"/>
                    </a:lnTo>
                    <a:lnTo>
                      <a:pt x="12" y="90"/>
                    </a:lnTo>
                    <a:lnTo>
                      <a:pt x="10" y="90"/>
                    </a:lnTo>
                    <a:lnTo>
                      <a:pt x="10" y="90"/>
                    </a:lnTo>
                    <a:lnTo>
                      <a:pt x="10" y="90"/>
                    </a:lnTo>
                    <a:lnTo>
                      <a:pt x="10" y="89"/>
                    </a:lnTo>
                    <a:lnTo>
                      <a:pt x="8" y="89"/>
                    </a:lnTo>
                    <a:lnTo>
                      <a:pt x="8" y="87"/>
                    </a:lnTo>
                    <a:lnTo>
                      <a:pt x="8" y="87"/>
                    </a:lnTo>
                    <a:lnTo>
                      <a:pt x="7" y="87"/>
                    </a:lnTo>
                    <a:lnTo>
                      <a:pt x="7" y="87"/>
                    </a:lnTo>
                    <a:lnTo>
                      <a:pt x="7" y="87"/>
                    </a:lnTo>
                    <a:lnTo>
                      <a:pt x="5" y="86"/>
                    </a:lnTo>
                    <a:lnTo>
                      <a:pt x="5" y="84"/>
                    </a:lnTo>
                    <a:lnTo>
                      <a:pt x="5" y="84"/>
                    </a:lnTo>
                    <a:lnTo>
                      <a:pt x="5" y="82"/>
                    </a:lnTo>
                    <a:lnTo>
                      <a:pt x="7" y="82"/>
                    </a:lnTo>
                    <a:lnTo>
                      <a:pt x="8" y="81"/>
                    </a:lnTo>
                    <a:lnTo>
                      <a:pt x="8" y="81"/>
                    </a:lnTo>
                    <a:lnTo>
                      <a:pt x="5" y="78"/>
                    </a:lnTo>
                    <a:lnTo>
                      <a:pt x="5" y="76"/>
                    </a:lnTo>
                    <a:lnTo>
                      <a:pt x="5" y="76"/>
                    </a:lnTo>
                    <a:lnTo>
                      <a:pt x="5" y="75"/>
                    </a:lnTo>
                    <a:lnTo>
                      <a:pt x="7" y="73"/>
                    </a:lnTo>
                    <a:lnTo>
                      <a:pt x="7" y="73"/>
                    </a:lnTo>
                    <a:lnTo>
                      <a:pt x="7" y="71"/>
                    </a:lnTo>
                    <a:lnTo>
                      <a:pt x="7" y="71"/>
                    </a:lnTo>
                    <a:lnTo>
                      <a:pt x="8" y="70"/>
                    </a:lnTo>
                    <a:lnTo>
                      <a:pt x="8" y="70"/>
                    </a:lnTo>
                    <a:lnTo>
                      <a:pt x="10" y="68"/>
                    </a:lnTo>
                    <a:lnTo>
                      <a:pt x="10" y="68"/>
                    </a:lnTo>
                    <a:lnTo>
                      <a:pt x="10" y="67"/>
                    </a:lnTo>
                    <a:lnTo>
                      <a:pt x="10" y="67"/>
                    </a:lnTo>
                    <a:lnTo>
                      <a:pt x="12" y="65"/>
                    </a:lnTo>
                    <a:lnTo>
                      <a:pt x="12" y="65"/>
                    </a:lnTo>
                    <a:lnTo>
                      <a:pt x="12" y="63"/>
                    </a:lnTo>
                    <a:lnTo>
                      <a:pt x="12" y="63"/>
                    </a:lnTo>
                    <a:lnTo>
                      <a:pt x="10" y="62"/>
                    </a:lnTo>
                    <a:lnTo>
                      <a:pt x="10" y="59"/>
                    </a:lnTo>
                    <a:lnTo>
                      <a:pt x="10" y="57"/>
                    </a:lnTo>
                    <a:lnTo>
                      <a:pt x="10" y="57"/>
                    </a:lnTo>
                    <a:lnTo>
                      <a:pt x="10" y="57"/>
                    </a:lnTo>
                    <a:lnTo>
                      <a:pt x="10" y="56"/>
                    </a:lnTo>
                    <a:lnTo>
                      <a:pt x="10" y="54"/>
                    </a:lnTo>
                    <a:lnTo>
                      <a:pt x="10" y="48"/>
                    </a:lnTo>
                    <a:lnTo>
                      <a:pt x="10" y="46"/>
                    </a:lnTo>
                    <a:lnTo>
                      <a:pt x="12" y="45"/>
                    </a:lnTo>
                    <a:lnTo>
                      <a:pt x="12" y="45"/>
                    </a:lnTo>
                    <a:lnTo>
                      <a:pt x="13" y="45"/>
                    </a:lnTo>
                    <a:lnTo>
                      <a:pt x="13" y="43"/>
                    </a:lnTo>
                    <a:lnTo>
                      <a:pt x="13" y="41"/>
                    </a:lnTo>
                    <a:lnTo>
                      <a:pt x="15" y="41"/>
                    </a:lnTo>
                    <a:lnTo>
                      <a:pt x="15" y="41"/>
                    </a:lnTo>
                    <a:lnTo>
                      <a:pt x="13" y="37"/>
                    </a:lnTo>
                    <a:lnTo>
                      <a:pt x="12" y="34"/>
                    </a:lnTo>
                    <a:lnTo>
                      <a:pt x="10" y="32"/>
                    </a:lnTo>
                    <a:lnTo>
                      <a:pt x="8" y="29"/>
                    </a:lnTo>
                    <a:lnTo>
                      <a:pt x="7" y="26"/>
                    </a:lnTo>
                    <a:lnTo>
                      <a:pt x="5" y="24"/>
                    </a:lnTo>
                    <a:lnTo>
                      <a:pt x="4" y="21"/>
                    </a:lnTo>
                    <a:lnTo>
                      <a:pt x="2" y="18"/>
                    </a:lnTo>
                    <a:lnTo>
                      <a:pt x="4" y="18"/>
                    </a:lnTo>
                    <a:lnTo>
                      <a:pt x="7" y="18"/>
                    </a:lnTo>
                    <a:lnTo>
                      <a:pt x="10" y="19"/>
                    </a:lnTo>
                    <a:lnTo>
                      <a:pt x="13" y="19"/>
                    </a:lnTo>
                    <a:lnTo>
                      <a:pt x="13" y="19"/>
                    </a:lnTo>
                    <a:lnTo>
                      <a:pt x="13" y="21"/>
                    </a:lnTo>
                    <a:lnTo>
                      <a:pt x="15" y="21"/>
                    </a:lnTo>
                    <a:lnTo>
                      <a:pt x="15" y="21"/>
                    </a:lnTo>
                    <a:lnTo>
                      <a:pt x="16" y="21"/>
                    </a:lnTo>
                    <a:lnTo>
                      <a:pt x="18" y="19"/>
                    </a:lnTo>
                    <a:lnTo>
                      <a:pt x="19" y="19"/>
                    </a:lnTo>
                    <a:lnTo>
                      <a:pt x="21" y="18"/>
                    </a:lnTo>
                    <a:lnTo>
                      <a:pt x="21" y="18"/>
                    </a:lnTo>
                    <a:lnTo>
                      <a:pt x="23" y="16"/>
                    </a:lnTo>
                    <a:lnTo>
                      <a:pt x="24" y="15"/>
                    </a:lnTo>
                    <a:lnTo>
                      <a:pt x="24" y="15"/>
                    </a:lnTo>
                    <a:lnTo>
                      <a:pt x="27" y="15"/>
                    </a:lnTo>
                    <a:lnTo>
                      <a:pt x="27" y="15"/>
                    </a:lnTo>
                    <a:lnTo>
                      <a:pt x="29" y="15"/>
                    </a:lnTo>
                    <a:lnTo>
                      <a:pt x="29" y="13"/>
                    </a:lnTo>
                    <a:lnTo>
                      <a:pt x="30" y="11"/>
                    </a:lnTo>
                    <a:lnTo>
                      <a:pt x="34" y="10"/>
                    </a:lnTo>
                    <a:lnTo>
                      <a:pt x="35" y="10"/>
                    </a:lnTo>
                    <a:lnTo>
                      <a:pt x="35" y="8"/>
                    </a:lnTo>
                    <a:lnTo>
                      <a:pt x="37" y="8"/>
                    </a:lnTo>
                    <a:lnTo>
                      <a:pt x="38" y="8"/>
                    </a:lnTo>
                    <a:lnTo>
                      <a:pt x="43" y="4"/>
                    </a:lnTo>
                    <a:lnTo>
                      <a:pt x="45" y="4"/>
                    </a:lnTo>
                    <a:lnTo>
                      <a:pt x="46" y="2"/>
                    </a:lnTo>
                    <a:lnTo>
                      <a:pt x="48" y="2"/>
                    </a:lnTo>
                    <a:lnTo>
                      <a:pt x="49" y="2"/>
                    </a:lnTo>
                    <a:lnTo>
                      <a:pt x="54" y="0"/>
                    </a:lnTo>
                    <a:lnTo>
                      <a:pt x="57" y="0"/>
                    </a:lnTo>
                    <a:lnTo>
                      <a:pt x="59" y="2"/>
                    </a:lnTo>
                    <a:lnTo>
                      <a:pt x="60" y="2"/>
                    </a:lnTo>
                    <a:lnTo>
                      <a:pt x="60" y="0"/>
                    </a:lnTo>
                    <a:lnTo>
                      <a:pt x="6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1" name="Freeform 324">
                <a:extLst>
                  <a:ext uri="{FF2B5EF4-FFF2-40B4-BE49-F238E27FC236}">
                    <a16:creationId xmlns:a16="http://schemas.microsoft.com/office/drawing/2014/main" id="{882604B5-060F-40D1-AFF4-1147BEDF9176}"/>
                  </a:ext>
                </a:extLst>
              </p:cNvPr>
              <p:cNvSpPr>
                <a:spLocks noEditPoints="1"/>
              </p:cNvSpPr>
              <p:nvPr/>
            </p:nvSpPr>
            <p:spPr bwMode="auto">
              <a:xfrm>
                <a:off x="8977311" y="4275579"/>
                <a:ext cx="37036" cy="27289"/>
              </a:xfrm>
              <a:custGeom>
                <a:avLst/>
                <a:gdLst>
                  <a:gd name="T0" fmla="*/ 14 w 19"/>
                  <a:gd name="T1" fmla="*/ 1 h 14"/>
                  <a:gd name="T2" fmla="*/ 16 w 19"/>
                  <a:gd name="T3" fmla="*/ 1 h 14"/>
                  <a:gd name="T4" fmla="*/ 17 w 19"/>
                  <a:gd name="T5" fmla="*/ 3 h 14"/>
                  <a:gd name="T6" fmla="*/ 17 w 19"/>
                  <a:gd name="T7" fmla="*/ 5 h 14"/>
                  <a:gd name="T8" fmla="*/ 19 w 19"/>
                  <a:gd name="T9" fmla="*/ 6 h 14"/>
                  <a:gd name="T10" fmla="*/ 19 w 19"/>
                  <a:gd name="T11" fmla="*/ 8 h 14"/>
                  <a:gd name="T12" fmla="*/ 19 w 19"/>
                  <a:gd name="T13" fmla="*/ 9 h 14"/>
                  <a:gd name="T14" fmla="*/ 19 w 19"/>
                  <a:gd name="T15" fmla="*/ 9 h 14"/>
                  <a:gd name="T16" fmla="*/ 19 w 19"/>
                  <a:gd name="T17" fmla="*/ 9 h 14"/>
                  <a:gd name="T18" fmla="*/ 17 w 19"/>
                  <a:gd name="T19" fmla="*/ 9 h 14"/>
                  <a:gd name="T20" fmla="*/ 17 w 19"/>
                  <a:gd name="T21" fmla="*/ 9 h 14"/>
                  <a:gd name="T22" fmla="*/ 16 w 19"/>
                  <a:gd name="T23" fmla="*/ 9 h 14"/>
                  <a:gd name="T24" fmla="*/ 16 w 19"/>
                  <a:gd name="T25" fmla="*/ 6 h 14"/>
                  <a:gd name="T26" fmla="*/ 14 w 19"/>
                  <a:gd name="T27" fmla="*/ 5 h 14"/>
                  <a:gd name="T28" fmla="*/ 14 w 19"/>
                  <a:gd name="T29" fmla="*/ 3 h 14"/>
                  <a:gd name="T30" fmla="*/ 14 w 19"/>
                  <a:gd name="T31" fmla="*/ 1 h 14"/>
                  <a:gd name="T32" fmla="*/ 14 w 19"/>
                  <a:gd name="T33" fmla="*/ 0 h 14"/>
                  <a:gd name="T34" fmla="*/ 16 w 19"/>
                  <a:gd name="T35" fmla="*/ 0 h 14"/>
                  <a:gd name="T36" fmla="*/ 16 w 19"/>
                  <a:gd name="T37" fmla="*/ 1 h 14"/>
                  <a:gd name="T38" fmla="*/ 14 w 19"/>
                  <a:gd name="T39" fmla="*/ 1 h 14"/>
                  <a:gd name="T40" fmla="*/ 14 w 19"/>
                  <a:gd name="T41" fmla="*/ 3 h 14"/>
                  <a:gd name="T42" fmla="*/ 12 w 19"/>
                  <a:gd name="T43" fmla="*/ 3 h 14"/>
                  <a:gd name="T44" fmla="*/ 11 w 19"/>
                  <a:gd name="T45" fmla="*/ 5 h 14"/>
                  <a:gd name="T46" fmla="*/ 11 w 19"/>
                  <a:gd name="T47" fmla="*/ 5 h 14"/>
                  <a:gd name="T48" fmla="*/ 11 w 19"/>
                  <a:gd name="T49" fmla="*/ 6 h 14"/>
                  <a:gd name="T50" fmla="*/ 11 w 19"/>
                  <a:gd name="T51" fmla="*/ 8 h 14"/>
                  <a:gd name="T52" fmla="*/ 11 w 19"/>
                  <a:gd name="T53" fmla="*/ 8 h 14"/>
                  <a:gd name="T54" fmla="*/ 11 w 19"/>
                  <a:gd name="T55" fmla="*/ 9 h 14"/>
                  <a:gd name="T56" fmla="*/ 12 w 19"/>
                  <a:gd name="T57" fmla="*/ 9 h 14"/>
                  <a:gd name="T58" fmla="*/ 12 w 19"/>
                  <a:gd name="T59" fmla="*/ 9 h 14"/>
                  <a:gd name="T60" fmla="*/ 11 w 19"/>
                  <a:gd name="T61" fmla="*/ 11 h 14"/>
                  <a:gd name="T62" fmla="*/ 11 w 19"/>
                  <a:gd name="T63" fmla="*/ 11 h 14"/>
                  <a:gd name="T64" fmla="*/ 11 w 19"/>
                  <a:gd name="T65" fmla="*/ 12 h 14"/>
                  <a:gd name="T66" fmla="*/ 11 w 19"/>
                  <a:gd name="T67" fmla="*/ 14 h 14"/>
                  <a:gd name="T68" fmla="*/ 9 w 19"/>
                  <a:gd name="T69" fmla="*/ 14 h 14"/>
                  <a:gd name="T70" fmla="*/ 8 w 19"/>
                  <a:gd name="T71" fmla="*/ 14 h 14"/>
                  <a:gd name="T72" fmla="*/ 8 w 19"/>
                  <a:gd name="T73" fmla="*/ 14 h 14"/>
                  <a:gd name="T74" fmla="*/ 8 w 19"/>
                  <a:gd name="T75" fmla="*/ 14 h 14"/>
                  <a:gd name="T76" fmla="*/ 6 w 19"/>
                  <a:gd name="T77" fmla="*/ 12 h 14"/>
                  <a:gd name="T78" fmla="*/ 6 w 19"/>
                  <a:gd name="T79" fmla="*/ 11 h 14"/>
                  <a:gd name="T80" fmla="*/ 5 w 19"/>
                  <a:gd name="T81" fmla="*/ 11 h 14"/>
                  <a:gd name="T82" fmla="*/ 5 w 19"/>
                  <a:gd name="T83" fmla="*/ 11 h 14"/>
                  <a:gd name="T84" fmla="*/ 5 w 19"/>
                  <a:gd name="T85" fmla="*/ 9 h 14"/>
                  <a:gd name="T86" fmla="*/ 3 w 19"/>
                  <a:gd name="T87" fmla="*/ 9 h 14"/>
                  <a:gd name="T88" fmla="*/ 3 w 19"/>
                  <a:gd name="T89" fmla="*/ 8 h 14"/>
                  <a:gd name="T90" fmla="*/ 1 w 19"/>
                  <a:gd name="T91" fmla="*/ 8 h 14"/>
                  <a:gd name="T92" fmla="*/ 1 w 19"/>
                  <a:gd name="T93" fmla="*/ 6 h 14"/>
                  <a:gd name="T94" fmla="*/ 0 w 19"/>
                  <a:gd name="T95" fmla="*/ 6 h 14"/>
                  <a:gd name="T96" fmla="*/ 3 w 19"/>
                  <a:gd name="T97" fmla="*/ 6 h 14"/>
                  <a:gd name="T98" fmla="*/ 5 w 19"/>
                  <a:gd name="T99" fmla="*/ 6 h 14"/>
                  <a:gd name="T100" fmla="*/ 6 w 19"/>
                  <a:gd name="T101" fmla="*/ 6 h 14"/>
                  <a:gd name="T102" fmla="*/ 8 w 19"/>
                  <a:gd name="T103" fmla="*/ 5 h 14"/>
                  <a:gd name="T104" fmla="*/ 9 w 19"/>
                  <a:gd name="T105" fmla="*/ 3 h 14"/>
                  <a:gd name="T106" fmla="*/ 11 w 19"/>
                  <a:gd name="T107" fmla="*/ 3 h 14"/>
                  <a:gd name="T108" fmla="*/ 12 w 19"/>
                  <a:gd name="T109" fmla="*/ 1 h 14"/>
                  <a:gd name="T110" fmla="*/ 14 w 19"/>
                  <a:gd name="T11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 h="14">
                    <a:moveTo>
                      <a:pt x="14" y="1"/>
                    </a:moveTo>
                    <a:lnTo>
                      <a:pt x="16" y="1"/>
                    </a:lnTo>
                    <a:lnTo>
                      <a:pt x="17" y="3"/>
                    </a:lnTo>
                    <a:lnTo>
                      <a:pt x="17" y="5"/>
                    </a:lnTo>
                    <a:lnTo>
                      <a:pt x="19" y="6"/>
                    </a:lnTo>
                    <a:lnTo>
                      <a:pt x="19" y="8"/>
                    </a:lnTo>
                    <a:lnTo>
                      <a:pt x="19" y="9"/>
                    </a:lnTo>
                    <a:lnTo>
                      <a:pt x="19" y="9"/>
                    </a:lnTo>
                    <a:lnTo>
                      <a:pt x="19" y="9"/>
                    </a:lnTo>
                    <a:lnTo>
                      <a:pt x="17" y="9"/>
                    </a:lnTo>
                    <a:lnTo>
                      <a:pt x="17" y="9"/>
                    </a:lnTo>
                    <a:lnTo>
                      <a:pt x="16" y="9"/>
                    </a:lnTo>
                    <a:lnTo>
                      <a:pt x="16" y="6"/>
                    </a:lnTo>
                    <a:lnTo>
                      <a:pt x="14" y="5"/>
                    </a:lnTo>
                    <a:lnTo>
                      <a:pt x="14" y="3"/>
                    </a:lnTo>
                    <a:lnTo>
                      <a:pt x="14" y="1"/>
                    </a:lnTo>
                    <a:close/>
                    <a:moveTo>
                      <a:pt x="14" y="0"/>
                    </a:moveTo>
                    <a:lnTo>
                      <a:pt x="16" y="0"/>
                    </a:lnTo>
                    <a:lnTo>
                      <a:pt x="16" y="1"/>
                    </a:lnTo>
                    <a:lnTo>
                      <a:pt x="14" y="1"/>
                    </a:lnTo>
                    <a:lnTo>
                      <a:pt x="14" y="3"/>
                    </a:lnTo>
                    <a:lnTo>
                      <a:pt x="12" y="3"/>
                    </a:lnTo>
                    <a:lnTo>
                      <a:pt x="11" y="5"/>
                    </a:lnTo>
                    <a:lnTo>
                      <a:pt x="11" y="5"/>
                    </a:lnTo>
                    <a:lnTo>
                      <a:pt x="11" y="6"/>
                    </a:lnTo>
                    <a:lnTo>
                      <a:pt x="11" y="8"/>
                    </a:lnTo>
                    <a:lnTo>
                      <a:pt x="11" y="8"/>
                    </a:lnTo>
                    <a:lnTo>
                      <a:pt x="11" y="9"/>
                    </a:lnTo>
                    <a:lnTo>
                      <a:pt x="12" y="9"/>
                    </a:lnTo>
                    <a:lnTo>
                      <a:pt x="12" y="9"/>
                    </a:lnTo>
                    <a:lnTo>
                      <a:pt x="11" y="11"/>
                    </a:lnTo>
                    <a:lnTo>
                      <a:pt x="11" y="11"/>
                    </a:lnTo>
                    <a:lnTo>
                      <a:pt x="11" y="12"/>
                    </a:lnTo>
                    <a:lnTo>
                      <a:pt x="11" y="14"/>
                    </a:lnTo>
                    <a:lnTo>
                      <a:pt x="9" y="14"/>
                    </a:lnTo>
                    <a:lnTo>
                      <a:pt x="8" y="14"/>
                    </a:lnTo>
                    <a:lnTo>
                      <a:pt x="8" y="14"/>
                    </a:lnTo>
                    <a:lnTo>
                      <a:pt x="8" y="14"/>
                    </a:lnTo>
                    <a:lnTo>
                      <a:pt x="6" y="12"/>
                    </a:lnTo>
                    <a:lnTo>
                      <a:pt x="6" y="11"/>
                    </a:lnTo>
                    <a:lnTo>
                      <a:pt x="5" y="11"/>
                    </a:lnTo>
                    <a:lnTo>
                      <a:pt x="5" y="11"/>
                    </a:lnTo>
                    <a:lnTo>
                      <a:pt x="5" y="9"/>
                    </a:lnTo>
                    <a:lnTo>
                      <a:pt x="3" y="9"/>
                    </a:lnTo>
                    <a:lnTo>
                      <a:pt x="3" y="8"/>
                    </a:lnTo>
                    <a:lnTo>
                      <a:pt x="1" y="8"/>
                    </a:lnTo>
                    <a:lnTo>
                      <a:pt x="1" y="6"/>
                    </a:lnTo>
                    <a:lnTo>
                      <a:pt x="0" y="6"/>
                    </a:lnTo>
                    <a:lnTo>
                      <a:pt x="3" y="6"/>
                    </a:lnTo>
                    <a:lnTo>
                      <a:pt x="5" y="6"/>
                    </a:lnTo>
                    <a:lnTo>
                      <a:pt x="6" y="6"/>
                    </a:lnTo>
                    <a:lnTo>
                      <a:pt x="8" y="5"/>
                    </a:lnTo>
                    <a:lnTo>
                      <a:pt x="9" y="3"/>
                    </a:lnTo>
                    <a:lnTo>
                      <a:pt x="11" y="3"/>
                    </a:lnTo>
                    <a:lnTo>
                      <a:pt x="12" y="1"/>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2" name="Freeform 325">
                <a:extLst>
                  <a:ext uri="{FF2B5EF4-FFF2-40B4-BE49-F238E27FC236}">
                    <a16:creationId xmlns:a16="http://schemas.microsoft.com/office/drawing/2014/main" id="{6305B518-A0D2-44BB-81D4-7839DEC65AB3}"/>
                  </a:ext>
                </a:extLst>
              </p:cNvPr>
              <p:cNvSpPr>
                <a:spLocks/>
              </p:cNvSpPr>
              <p:nvPr/>
            </p:nvSpPr>
            <p:spPr bwMode="auto">
              <a:xfrm>
                <a:off x="3936625" y="3476398"/>
                <a:ext cx="5848" cy="5848"/>
              </a:xfrm>
              <a:custGeom>
                <a:avLst/>
                <a:gdLst>
                  <a:gd name="T0" fmla="*/ 3 w 3"/>
                  <a:gd name="T1" fmla="*/ 0 h 3"/>
                  <a:gd name="T2" fmla="*/ 3 w 3"/>
                  <a:gd name="T3" fmla="*/ 0 h 3"/>
                  <a:gd name="T4" fmla="*/ 1 w 3"/>
                  <a:gd name="T5" fmla="*/ 2 h 3"/>
                  <a:gd name="T6" fmla="*/ 1 w 3"/>
                  <a:gd name="T7" fmla="*/ 3 h 3"/>
                  <a:gd name="T8" fmla="*/ 0 w 3"/>
                  <a:gd name="T9" fmla="*/ 3 h 3"/>
                  <a:gd name="T10" fmla="*/ 0 w 3"/>
                  <a:gd name="T11" fmla="*/ 2 h 3"/>
                  <a:gd name="T12" fmla="*/ 1 w 3"/>
                  <a:gd name="T13" fmla="*/ 2 h 3"/>
                  <a:gd name="T14" fmla="*/ 3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lnTo>
                      <a:pt x="3" y="0"/>
                    </a:lnTo>
                    <a:lnTo>
                      <a:pt x="1" y="2"/>
                    </a:lnTo>
                    <a:lnTo>
                      <a:pt x="1" y="3"/>
                    </a:lnTo>
                    <a:lnTo>
                      <a:pt x="0" y="3"/>
                    </a:lnTo>
                    <a:lnTo>
                      <a:pt x="0" y="2"/>
                    </a:lnTo>
                    <a:lnTo>
                      <a:pt x="1"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3" name="Freeform 326">
                <a:extLst>
                  <a:ext uri="{FF2B5EF4-FFF2-40B4-BE49-F238E27FC236}">
                    <a16:creationId xmlns:a16="http://schemas.microsoft.com/office/drawing/2014/main" id="{8C69F10A-F58E-4C84-B61F-D033AB91DDCD}"/>
                  </a:ext>
                </a:extLst>
              </p:cNvPr>
              <p:cNvSpPr>
                <a:spLocks/>
              </p:cNvSpPr>
              <p:nvPr/>
            </p:nvSpPr>
            <p:spPr bwMode="auto">
              <a:xfrm>
                <a:off x="3991203" y="3909125"/>
                <a:ext cx="3898" cy="3898"/>
              </a:xfrm>
              <a:custGeom>
                <a:avLst/>
                <a:gdLst>
                  <a:gd name="T0" fmla="*/ 0 w 2"/>
                  <a:gd name="T1" fmla="*/ 0 h 2"/>
                  <a:gd name="T2" fmla="*/ 0 w 2"/>
                  <a:gd name="T3" fmla="*/ 0 h 2"/>
                  <a:gd name="T4" fmla="*/ 2 w 2"/>
                  <a:gd name="T5" fmla="*/ 0 h 2"/>
                  <a:gd name="T6" fmla="*/ 2 w 2"/>
                  <a:gd name="T7" fmla="*/ 0 h 2"/>
                  <a:gd name="T8" fmla="*/ 2 w 2"/>
                  <a:gd name="T9" fmla="*/ 0 h 2"/>
                  <a:gd name="T10" fmla="*/ 2 w 2"/>
                  <a:gd name="T11" fmla="*/ 2 h 2"/>
                  <a:gd name="T12" fmla="*/ 2 w 2"/>
                  <a:gd name="T13" fmla="*/ 2 h 2"/>
                  <a:gd name="T14" fmla="*/ 2 w 2"/>
                  <a:gd name="T15" fmla="*/ 0 h 2"/>
                  <a:gd name="T16" fmla="*/ 0 w 2"/>
                  <a:gd name="T17" fmla="*/ 0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0"/>
                    </a:lnTo>
                    <a:lnTo>
                      <a:pt x="2" y="0"/>
                    </a:lnTo>
                    <a:lnTo>
                      <a:pt x="2" y="0"/>
                    </a:lnTo>
                    <a:lnTo>
                      <a:pt x="2" y="0"/>
                    </a:lnTo>
                    <a:lnTo>
                      <a:pt x="2" y="2"/>
                    </a:lnTo>
                    <a:lnTo>
                      <a:pt x="2" y="2"/>
                    </a:lnTo>
                    <a:lnTo>
                      <a:pt x="2"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4" name="Freeform 327">
                <a:extLst>
                  <a:ext uri="{FF2B5EF4-FFF2-40B4-BE49-F238E27FC236}">
                    <a16:creationId xmlns:a16="http://schemas.microsoft.com/office/drawing/2014/main" id="{E25FBF7C-0A42-45AD-AE6E-1CA335473E77}"/>
                  </a:ext>
                </a:extLst>
              </p:cNvPr>
              <p:cNvSpPr>
                <a:spLocks/>
              </p:cNvSpPr>
              <p:nvPr/>
            </p:nvSpPr>
            <p:spPr bwMode="auto">
              <a:xfrm>
                <a:off x="5786435" y="4068962"/>
                <a:ext cx="85766" cy="171531"/>
              </a:xfrm>
              <a:custGeom>
                <a:avLst/>
                <a:gdLst>
                  <a:gd name="T0" fmla="*/ 30 w 44"/>
                  <a:gd name="T1" fmla="*/ 0 h 88"/>
                  <a:gd name="T2" fmla="*/ 36 w 44"/>
                  <a:gd name="T3" fmla="*/ 7 h 88"/>
                  <a:gd name="T4" fmla="*/ 40 w 44"/>
                  <a:gd name="T5" fmla="*/ 8 h 88"/>
                  <a:gd name="T6" fmla="*/ 40 w 44"/>
                  <a:gd name="T7" fmla="*/ 13 h 88"/>
                  <a:gd name="T8" fmla="*/ 41 w 44"/>
                  <a:gd name="T9" fmla="*/ 18 h 88"/>
                  <a:gd name="T10" fmla="*/ 43 w 44"/>
                  <a:gd name="T11" fmla="*/ 21 h 88"/>
                  <a:gd name="T12" fmla="*/ 44 w 44"/>
                  <a:gd name="T13" fmla="*/ 25 h 88"/>
                  <a:gd name="T14" fmla="*/ 43 w 44"/>
                  <a:gd name="T15" fmla="*/ 29 h 88"/>
                  <a:gd name="T16" fmla="*/ 41 w 44"/>
                  <a:gd name="T17" fmla="*/ 29 h 88"/>
                  <a:gd name="T18" fmla="*/ 41 w 44"/>
                  <a:gd name="T19" fmla="*/ 30 h 88"/>
                  <a:gd name="T20" fmla="*/ 40 w 44"/>
                  <a:gd name="T21" fmla="*/ 36 h 88"/>
                  <a:gd name="T22" fmla="*/ 38 w 44"/>
                  <a:gd name="T23" fmla="*/ 36 h 88"/>
                  <a:gd name="T24" fmla="*/ 35 w 44"/>
                  <a:gd name="T25" fmla="*/ 41 h 88"/>
                  <a:gd name="T26" fmla="*/ 35 w 44"/>
                  <a:gd name="T27" fmla="*/ 44 h 88"/>
                  <a:gd name="T28" fmla="*/ 30 w 44"/>
                  <a:gd name="T29" fmla="*/ 47 h 88"/>
                  <a:gd name="T30" fmla="*/ 28 w 44"/>
                  <a:gd name="T31" fmla="*/ 54 h 88"/>
                  <a:gd name="T32" fmla="*/ 28 w 44"/>
                  <a:gd name="T33" fmla="*/ 60 h 88"/>
                  <a:gd name="T34" fmla="*/ 28 w 44"/>
                  <a:gd name="T35" fmla="*/ 66 h 88"/>
                  <a:gd name="T36" fmla="*/ 28 w 44"/>
                  <a:gd name="T37" fmla="*/ 70 h 88"/>
                  <a:gd name="T38" fmla="*/ 28 w 44"/>
                  <a:gd name="T39" fmla="*/ 71 h 88"/>
                  <a:gd name="T40" fmla="*/ 28 w 44"/>
                  <a:gd name="T41" fmla="*/ 77 h 88"/>
                  <a:gd name="T42" fmla="*/ 28 w 44"/>
                  <a:gd name="T43" fmla="*/ 81 h 88"/>
                  <a:gd name="T44" fmla="*/ 28 w 44"/>
                  <a:gd name="T45" fmla="*/ 82 h 88"/>
                  <a:gd name="T46" fmla="*/ 28 w 44"/>
                  <a:gd name="T47" fmla="*/ 87 h 88"/>
                  <a:gd name="T48" fmla="*/ 13 w 44"/>
                  <a:gd name="T49" fmla="*/ 88 h 88"/>
                  <a:gd name="T50" fmla="*/ 14 w 44"/>
                  <a:gd name="T51" fmla="*/ 85 h 88"/>
                  <a:gd name="T52" fmla="*/ 11 w 44"/>
                  <a:gd name="T53" fmla="*/ 82 h 88"/>
                  <a:gd name="T54" fmla="*/ 11 w 44"/>
                  <a:gd name="T55" fmla="*/ 79 h 88"/>
                  <a:gd name="T56" fmla="*/ 13 w 44"/>
                  <a:gd name="T57" fmla="*/ 60 h 88"/>
                  <a:gd name="T58" fmla="*/ 11 w 44"/>
                  <a:gd name="T59" fmla="*/ 47 h 88"/>
                  <a:gd name="T60" fmla="*/ 8 w 44"/>
                  <a:gd name="T61" fmla="*/ 44 h 88"/>
                  <a:gd name="T62" fmla="*/ 8 w 44"/>
                  <a:gd name="T63" fmla="*/ 38 h 88"/>
                  <a:gd name="T64" fmla="*/ 6 w 44"/>
                  <a:gd name="T65" fmla="*/ 33 h 88"/>
                  <a:gd name="T66" fmla="*/ 0 w 44"/>
                  <a:gd name="T67" fmla="*/ 29 h 88"/>
                  <a:gd name="T68" fmla="*/ 0 w 44"/>
                  <a:gd name="T69" fmla="*/ 24 h 88"/>
                  <a:gd name="T70" fmla="*/ 2 w 44"/>
                  <a:gd name="T71" fmla="*/ 21 h 88"/>
                  <a:gd name="T72" fmla="*/ 3 w 44"/>
                  <a:gd name="T73" fmla="*/ 19 h 88"/>
                  <a:gd name="T74" fmla="*/ 5 w 44"/>
                  <a:gd name="T75" fmla="*/ 18 h 88"/>
                  <a:gd name="T76" fmla="*/ 5 w 44"/>
                  <a:gd name="T77" fmla="*/ 18 h 88"/>
                  <a:gd name="T78" fmla="*/ 6 w 44"/>
                  <a:gd name="T79" fmla="*/ 16 h 88"/>
                  <a:gd name="T80" fmla="*/ 8 w 44"/>
                  <a:gd name="T81" fmla="*/ 14 h 88"/>
                  <a:gd name="T82" fmla="*/ 10 w 44"/>
                  <a:gd name="T83" fmla="*/ 13 h 88"/>
                  <a:gd name="T84" fmla="*/ 11 w 44"/>
                  <a:gd name="T85" fmla="*/ 14 h 88"/>
                  <a:gd name="T86" fmla="*/ 21 w 44"/>
                  <a:gd name="T87" fmla="*/ 11 h 88"/>
                  <a:gd name="T88" fmla="*/ 24 w 44"/>
                  <a:gd name="T89" fmla="*/ 7 h 88"/>
                  <a:gd name="T90" fmla="*/ 22 w 44"/>
                  <a:gd name="T91" fmla="*/ 2 h 88"/>
                  <a:gd name="T92" fmla="*/ 27 w 44"/>
                  <a:gd name="T93" fmla="*/ 2 h 88"/>
                  <a:gd name="T94" fmla="*/ 30 w 44"/>
                  <a:gd name="T9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88">
                    <a:moveTo>
                      <a:pt x="30" y="0"/>
                    </a:moveTo>
                    <a:lnTo>
                      <a:pt x="30" y="0"/>
                    </a:lnTo>
                    <a:lnTo>
                      <a:pt x="30" y="0"/>
                    </a:lnTo>
                    <a:lnTo>
                      <a:pt x="35" y="3"/>
                    </a:lnTo>
                    <a:lnTo>
                      <a:pt x="36" y="5"/>
                    </a:lnTo>
                    <a:lnTo>
                      <a:pt x="36" y="7"/>
                    </a:lnTo>
                    <a:lnTo>
                      <a:pt x="38" y="7"/>
                    </a:lnTo>
                    <a:lnTo>
                      <a:pt x="38" y="8"/>
                    </a:lnTo>
                    <a:lnTo>
                      <a:pt x="40" y="8"/>
                    </a:lnTo>
                    <a:lnTo>
                      <a:pt x="41" y="10"/>
                    </a:lnTo>
                    <a:lnTo>
                      <a:pt x="40" y="11"/>
                    </a:lnTo>
                    <a:lnTo>
                      <a:pt x="40" y="13"/>
                    </a:lnTo>
                    <a:lnTo>
                      <a:pt x="40" y="14"/>
                    </a:lnTo>
                    <a:lnTo>
                      <a:pt x="41" y="18"/>
                    </a:lnTo>
                    <a:lnTo>
                      <a:pt x="41" y="18"/>
                    </a:lnTo>
                    <a:lnTo>
                      <a:pt x="43" y="18"/>
                    </a:lnTo>
                    <a:lnTo>
                      <a:pt x="43" y="19"/>
                    </a:lnTo>
                    <a:lnTo>
                      <a:pt x="43" y="21"/>
                    </a:lnTo>
                    <a:lnTo>
                      <a:pt x="43" y="22"/>
                    </a:lnTo>
                    <a:lnTo>
                      <a:pt x="43" y="24"/>
                    </a:lnTo>
                    <a:lnTo>
                      <a:pt x="44" y="25"/>
                    </a:lnTo>
                    <a:lnTo>
                      <a:pt x="44" y="25"/>
                    </a:lnTo>
                    <a:lnTo>
                      <a:pt x="43" y="29"/>
                    </a:lnTo>
                    <a:lnTo>
                      <a:pt x="43" y="29"/>
                    </a:lnTo>
                    <a:lnTo>
                      <a:pt x="43" y="29"/>
                    </a:lnTo>
                    <a:lnTo>
                      <a:pt x="43" y="29"/>
                    </a:lnTo>
                    <a:lnTo>
                      <a:pt x="41" y="29"/>
                    </a:lnTo>
                    <a:lnTo>
                      <a:pt x="41" y="29"/>
                    </a:lnTo>
                    <a:lnTo>
                      <a:pt x="41" y="30"/>
                    </a:lnTo>
                    <a:lnTo>
                      <a:pt x="41" y="30"/>
                    </a:lnTo>
                    <a:lnTo>
                      <a:pt x="41" y="32"/>
                    </a:lnTo>
                    <a:lnTo>
                      <a:pt x="41" y="35"/>
                    </a:lnTo>
                    <a:lnTo>
                      <a:pt x="40" y="36"/>
                    </a:lnTo>
                    <a:lnTo>
                      <a:pt x="40" y="36"/>
                    </a:lnTo>
                    <a:lnTo>
                      <a:pt x="38" y="36"/>
                    </a:lnTo>
                    <a:lnTo>
                      <a:pt x="38" y="36"/>
                    </a:lnTo>
                    <a:lnTo>
                      <a:pt x="36" y="38"/>
                    </a:lnTo>
                    <a:lnTo>
                      <a:pt x="36" y="40"/>
                    </a:lnTo>
                    <a:lnTo>
                      <a:pt x="35" y="41"/>
                    </a:lnTo>
                    <a:lnTo>
                      <a:pt x="35" y="41"/>
                    </a:lnTo>
                    <a:lnTo>
                      <a:pt x="35" y="43"/>
                    </a:lnTo>
                    <a:lnTo>
                      <a:pt x="35" y="44"/>
                    </a:lnTo>
                    <a:lnTo>
                      <a:pt x="33" y="46"/>
                    </a:lnTo>
                    <a:lnTo>
                      <a:pt x="33" y="47"/>
                    </a:lnTo>
                    <a:lnTo>
                      <a:pt x="30" y="47"/>
                    </a:lnTo>
                    <a:lnTo>
                      <a:pt x="28" y="47"/>
                    </a:lnTo>
                    <a:lnTo>
                      <a:pt x="28" y="52"/>
                    </a:lnTo>
                    <a:lnTo>
                      <a:pt x="28" y="54"/>
                    </a:lnTo>
                    <a:lnTo>
                      <a:pt x="28" y="57"/>
                    </a:lnTo>
                    <a:lnTo>
                      <a:pt x="28" y="59"/>
                    </a:lnTo>
                    <a:lnTo>
                      <a:pt x="28" y="60"/>
                    </a:lnTo>
                    <a:lnTo>
                      <a:pt x="28" y="63"/>
                    </a:lnTo>
                    <a:lnTo>
                      <a:pt x="27" y="65"/>
                    </a:lnTo>
                    <a:lnTo>
                      <a:pt x="28" y="66"/>
                    </a:lnTo>
                    <a:lnTo>
                      <a:pt x="28" y="68"/>
                    </a:lnTo>
                    <a:lnTo>
                      <a:pt x="28" y="70"/>
                    </a:lnTo>
                    <a:lnTo>
                      <a:pt x="28" y="70"/>
                    </a:lnTo>
                    <a:lnTo>
                      <a:pt x="28" y="71"/>
                    </a:lnTo>
                    <a:lnTo>
                      <a:pt x="28" y="71"/>
                    </a:lnTo>
                    <a:lnTo>
                      <a:pt x="28" y="71"/>
                    </a:lnTo>
                    <a:lnTo>
                      <a:pt x="28" y="73"/>
                    </a:lnTo>
                    <a:lnTo>
                      <a:pt x="28" y="76"/>
                    </a:lnTo>
                    <a:lnTo>
                      <a:pt x="28" y="77"/>
                    </a:lnTo>
                    <a:lnTo>
                      <a:pt x="28" y="77"/>
                    </a:lnTo>
                    <a:lnTo>
                      <a:pt x="28" y="77"/>
                    </a:lnTo>
                    <a:lnTo>
                      <a:pt x="28" y="81"/>
                    </a:lnTo>
                    <a:lnTo>
                      <a:pt x="28" y="81"/>
                    </a:lnTo>
                    <a:lnTo>
                      <a:pt x="28" y="82"/>
                    </a:lnTo>
                    <a:lnTo>
                      <a:pt x="28" y="82"/>
                    </a:lnTo>
                    <a:lnTo>
                      <a:pt x="28" y="84"/>
                    </a:lnTo>
                    <a:lnTo>
                      <a:pt x="28" y="85"/>
                    </a:lnTo>
                    <a:lnTo>
                      <a:pt x="28" y="87"/>
                    </a:lnTo>
                    <a:lnTo>
                      <a:pt x="22" y="87"/>
                    </a:lnTo>
                    <a:lnTo>
                      <a:pt x="14" y="88"/>
                    </a:lnTo>
                    <a:lnTo>
                      <a:pt x="13" y="88"/>
                    </a:lnTo>
                    <a:lnTo>
                      <a:pt x="13" y="88"/>
                    </a:lnTo>
                    <a:lnTo>
                      <a:pt x="14" y="88"/>
                    </a:lnTo>
                    <a:lnTo>
                      <a:pt x="14" y="85"/>
                    </a:lnTo>
                    <a:lnTo>
                      <a:pt x="13" y="84"/>
                    </a:lnTo>
                    <a:lnTo>
                      <a:pt x="11" y="84"/>
                    </a:lnTo>
                    <a:lnTo>
                      <a:pt x="11" y="82"/>
                    </a:lnTo>
                    <a:lnTo>
                      <a:pt x="11" y="82"/>
                    </a:lnTo>
                    <a:lnTo>
                      <a:pt x="11" y="81"/>
                    </a:lnTo>
                    <a:lnTo>
                      <a:pt x="11" y="79"/>
                    </a:lnTo>
                    <a:lnTo>
                      <a:pt x="11" y="77"/>
                    </a:lnTo>
                    <a:lnTo>
                      <a:pt x="13" y="77"/>
                    </a:lnTo>
                    <a:lnTo>
                      <a:pt x="13" y="60"/>
                    </a:lnTo>
                    <a:lnTo>
                      <a:pt x="13" y="55"/>
                    </a:lnTo>
                    <a:lnTo>
                      <a:pt x="11" y="52"/>
                    </a:lnTo>
                    <a:lnTo>
                      <a:pt x="11" y="47"/>
                    </a:lnTo>
                    <a:lnTo>
                      <a:pt x="11" y="47"/>
                    </a:lnTo>
                    <a:lnTo>
                      <a:pt x="10" y="44"/>
                    </a:lnTo>
                    <a:lnTo>
                      <a:pt x="8" y="44"/>
                    </a:lnTo>
                    <a:lnTo>
                      <a:pt x="8" y="43"/>
                    </a:lnTo>
                    <a:lnTo>
                      <a:pt x="8" y="41"/>
                    </a:lnTo>
                    <a:lnTo>
                      <a:pt x="8" y="38"/>
                    </a:lnTo>
                    <a:lnTo>
                      <a:pt x="8" y="35"/>
                    </a:lnTo>
                    <a:lnTo>
                      <a:pt x="8" y="35"/>
                    </a:lnTo>
                    <a:lnTo>
                      <a:pt x="6" y="33"/>
                    </a:lnTo>
                    <a:lnTo>
                      <a:pt x="3" y="30"/>
                    </a:lnTo>
                    <a:lnTo>
                      <a:pt x="0" y="29"/>
                    </a:lnTo>
                    <a:lnTo>
                      <a:pt x="0" y="29"/>
                    </a:lnTo>
                    <a:lnTo>
                      <a:pt x="0" y="29"/>
                    </a:lnTo>
                    <a:lnTo>
                      <a:pt x="0" y="24"/>
                    </a:lnTo>
                    <a:lnTo>
                      <a:pt x="0" y="24"/>
                    </a:lnTo>
                    <a:lnTo>
                      <a:pt x="2" y="22"/>
                    </a:lnTo>
                    <a:lnTo>
                      <a:pt x="2" y="21"/>
                    </a:lnTo>
                    <a:lnTo>
                      <a:pt x="2" y="21"/>
                    </a:lnTo>
                    <a:lnTo>
                      <a:pt x="3" y="19"/>
                    </a:lnTo>
                    <a:lnTo>
                      <a:pt x="3" y="19"/>
                    </a:lnTo>
                    <a:lnTo>
                      <a:pt x="3" y="19"/>
                    </a:lnTo>
                    <a:lnTo>
                      <a:pt x="5" y="19"/>
                    </a:lnTo>
                    <a:lnTo>
                      <a:pt x="5" y="19"/>
                    </a:lnTo>
                    <a:lnTo>
                      <a:pt x="5" y="18"/>
                    </a:lnTo>
                    <a:lnTo>
                      <a:pt x="5" y="18"/>
                    </a:lnTo>
                    <a:lnTo>
                      <a:pt x="5" y="18"/>
                    </a:lnTo>
                    <a:lnTo>
                      <a:pt x="5" y="18"/>
                    </a:lnTo>
                    <a:lnTo>
                      <a:pt x="5" y="16"/>
                    </a:lnTo>
                    <a:lnTo>
                      <a:pt x="6" y="16"/>
                    </a:lnTo>
                    <a:lnTo>
                      <a:pt x="6" y="16"/>
                    </a:lnTo>
                    <a:lnTo>
                      <a:pt x="8" y="16"/>
                    </a:lnTo>
                    <a:lnTo>
                      <a:pt x="8" y="16"/>
                    </a:lnTo>
                    <a:lnTo>
                      <a:pt x="8" y="14"/>
                    </a:lnTo>
                    <a:lnTo>
                      <a:pt x="10" y="14"/>
                    </a:lnTo>
                    <a:lnTo>
                      <a:pt x="10" y="14"/>
                    </a:lnTo>
                    <a:lnTo>
                      <a:pt x="10" y="13"/>
                    </a:lnTo>
                    <a:lnTo>
                      <a:pt x="11" y="13"/>
                    </a:lnTo>
                    <a:lnTo>
                      <a:pt x="11" y="13"/>
                    </a:lnTo>
                    <a:lnTo>
                      <a:pt x="11" y="14"/>
                    </a:lnTo>
                    <a:lnTo>
                      <a:pt x="16" y="13"/>
                    </a:lnTo>
                    <a:lnTo>
                      <a:pt x="17" y="14"/>
                    </a:lnTo>
                    <a:lnTo>
                      <a:pt x="21" y="11"/>
                    </a:lnTo>
                    <a:lnTo>
                      <a:pt x="22" y="10"/>
                    </a:lnTo>
                    <a:lnTo>
                      <a:pt x="22" y="8"/>
                    </a:lnTo>
                    <a:lnTo>
                      <a:pt x="24" y="7"/>
                    </a:lnTo>
                    <a:lnTo>
                      <a:pt x="24" y="5"/>
                    </a:lnTo>
                    <a:lnTo>
                      <a:pt x="22" y="3"/>
                    </a:lnTo>
                    <a:lnTo>
                      <a:pt x="22" y="2"/>
                    </a:lnTo>
                    <a:lnTo>
                      <a:pt x="24" y="2"/>
                    </a:lnTo>
                    <a:lnTo>
                      <a:pt x="27" y="2"/>
                    </a:lnTo>
                    <a:lnTo>
                      <a:pt x="27" y="2"/>
                    </a:lnTo>
                    <a:lnTo>
                      <a:pt x="27" y="0"/>
                    </a:lnTo>
                    <a:lnTo>
                      <a:pt x="28" y="0"/>
                    </a:lnTo>
                    <a:lnTo>
                      <a:pt x="3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5" name="Freeform 328">
                <a:extLst>
                  <a:ext uri="{FF2B5EF4-FFF2-40B4-BE49-F238E27FC236}">
                    <a16:creationId xmlns:a16="http://schemas.microsoft.com/office/drawing/2014/main" id="{D68DE6EE-31DC-49F3-8B4D-10879C19E93A}"/>
                  </a:ext>
                </a:extLst>
              </p:cNvPr>
              <p:cNvSpPr>
                <a:spLocks/>
              </p:cNvSpPr>
              <p:nvPr/>
            </p:nvSpPr>
            <p:spPr bwMode="auto">
              <a:xfrm>
                <a:off x="6583667" y="4480247"/>
                <a:ext cx="48731" cy="62375"/>
              </a:xfrm>
              <a:custGeom>
                <a:avLst/>
                <a:gdLst>
                  <a:gd name="T0" fmla="*/ 20 w 25"/>
                  <a:gd name="T1" fmla="*/ 2 h 32"/>
                  <a:gd name="T2" fmla="*/ 22 w 25"/>
                  <a:gd name="T3" fmla="*/ 2 h 32"/>
                  <a:gd name="T4" fmla="*/ 20 w 25"/>
                  <a:gd name="T5" fmla="*/ 5 h 32"/>
                  <a:gd name="T6" fmla="*/ 20 w 25"/>
                  <a:gd name="T7" fmla="*/ 5 h 32"/>
                  <a:gd name="T8" fmla="*/ 20 w 25"/>
                  <a:gd name="T9" fmla="*/ 7 h 32"/>
                  <a:gd name="T10" fmla="*/ 20 w 25"/>
                  <a:gd name="T11" fmla="*/ 8 h 32"/>
                  <a:gd name="T12" fmla="*/ 20 w 25"/>
                  <a:gd name="T13" fmla="*/ 8 h 32"/>
                  <a:gd name="T14" fmla="*/ 22 w 25"/>
                  <a:gd name="T15" fmla="*/ 10 h 32"/>
                  <a:gd name="T16" fmla="*/ 25 w 25"/>
                  <a:gd name="T17" fmla="*/ 10 h 32"/>
                  <a:gd name="T18" fmla="*/ 25 w 25"/>
                  <a:gd name="T19" fmla="*/ 11 h 32"/>
                  <a:gd name="T20" fmla="*/ 25 w 25"/>
                  <a:gd name="T21" fmla="*/ 13 h 32"/>
                  <a:gd name="T22" fmla="*/ 23 w 25"/>
                  <a:gd name="T23" fmla="*/ 15 h 32"/>
                  <a:gd name="T24" fmla="*/ 22 w 25"/>
                  <a:gd name="T25" fmla="*/ 16 h 32"/>
                  <a:gd name="T26" fmla="*/ 23 w 25"/>
                  <a:gd name="T27" fmla="*/ 16 h 32"/>
                  <a:gd name="T28" fmla="*/ 20 w 25"/>
                  <a:gd name="T29" fmla="*/ 19 h 32"/>
                  <a:gd name="T30" fmla="*/ 18 w 25"/>
                  <a:gd name="T31" fmla="*/ 21 h 32"/>
                  <a:gd name="T32" fmla="*/ 17 w 25"/>
                  <a:gd name="T33" fmla="*/ 22 h 32"/>
                  <a:gd name="T34" fmla="*/ 15 w 25"/>
                  <a:gd name="T35" fmla="*/ 26 h 32"/>
                  <a:gd name="T36" fmla="*/ 11 w 25"/>
                  <a:gd name="T37" fmla="*/ 30 h 32"/>
                  <a:gd name="T38" fmla="*/ 9 w 25"/>
                  <a:gd name="T39" fmla="*/ 32 h 32"/>
                  <a:gd name="T40" fmla="*/ 7 w 25"/>
                  <a:gd name="T41" fmla="*/ 30 h 32"/>
                  <a:gd name="T42" fmla="*/ 6 w 25"/>
                  <a:gd name="T43" fmla="*/ 27 h 32"/>
                  <a:gd name="T44" fmla="*/ 6 w 25"/>
                  <a:gd name="T45" fmla="*/ 24 h 32"/>
                  <a:gd name="T46" fmla="*/ 4 w 25"/>
                  <a:gd name="T47" fmla="*/ 22 h 32"/>
                  <a:gd name="T48" fmla="*/ 4 w 25"/>
                  <a:gd name="T49" fmla="*/ 18 h 32"/>
                  <a:gd name="T50" fmla="*/ 3 w 25"/>
                  <a:gd name="T51" fmla="*/ 16 h 32"/>
                  <a:gd name="T52" fmla="*/ 3 w 25"/>
                  <a:gd name="T53" fmla="*/ 15 h 32"/>
                  <a:gd name="T54" fmla="*/ 3 w 25"/>
                  <a:gd name="T55" fmla="*/ 11 h 32"/>
                  <a:gd name="T56" fmla="*/ 0 w 25"/>
                  <a:gd name="T57" fmla="*/ 8 h 32"/>
                  <a:gd name="T58" fmla="*/ 0 w 25"/>
                  <a:gd name="T59" fmla="*/ 7 h 32"/>
                  <a:gd name="T60" fmla="*/ 0 w 25"/>
                  <a:gd name="T61" fmla="*/ 5 h 32"/>
                  <a:gd name="T62" fmla="*/ 1 w 25"/>
                  <a:gd name="T63" fmla="*/ 5 h 32"/>
                  <a:gd name="T64" fmla="*/ 3 w 25"/>
                  <a:gd name="T65" fmla="*/ 5 h 32"/>
                  <a:gd name="T66" fmla="*/ 4 w 25"/>
                  <a:gd name="T67" fmla="*/ 8 h 32"/>
                  <a:gd name="T68" fmla="*/ 9 w 25"/>
                  <a:gd name="T69" fmla="*/ 7 h 32"/>
                  <a:gd name="T70" fmla="*/ 11 w 25"/>
                  <a:gd name="T71" fmla="*/ 7 h 32"/>
                  <a:gd name="T72" fmla="*/ 12 w 25"/>
                  <a:gd name="T73" fmla="*/ 5 h 32"/>
                  <a:gd name="T74" fmla="*/ 12 w 25"/>
                  <a:gd name="T75" fmla="*/ 0 h 32"/>
                  <a:gd name="T76" fmla="*/ 15 w 25"/>
                  <a:gd name="T77" fmla="*/ 2 h 32"/>
                  <a:gd name="T78" fmla="*/ 15 w 25"/>
                  <a:gd name="T79" fmla="*/ 2 h 32"/>
                  <a:gd name="T80" fmla="*/ 17 w 25"/>
                  <a:gd name="T81" fmla="*/ 0 h 32"/>
                  <a:gd name="T82" fmla="*/ 20 w 25"/>
                  <a:gd name="T8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32">
                    <a:moveTo>
                      <a:pt x="20" y="0"/>
                    </a:moveTo>
                    <a:lnTo>
                      <a:pt x="20" y="2"/>
                    </a:lnTo>
                    <a:lnTo>
                      <a:pt x="22" y="2"/>
                    </a:lnTo>
                    <a:lnTo>
                      <a:pt x="22" y="2"/>
                    </a:lnTo>
                    <a:lnTo>
                      <a:pt x="22" y="2"/>
                    </a:lnTo>
                    <a:lnTo>
                      <a:pt x="20" y="5"/>
                    </a:lnTo>
                    <a:lnTo>
                      <a:pt x="20" y="5"/>
                    </a:lnTo>
                    <a:lnTo>
                      <a:pt x="20" y="5"/>
                    </a:lnTo>
                    <a:lnTo>
                      <a:pt x="20" y="7"/>
                    </a:lnTo>
                    <a:lnTo>
                      <a:pt x="20" y="7"/>
                    </a:lnTo>
                    <a:lnTo>
                      <a:pt x="20" y="7"/>
                    </a:lnTo>
                    <a:lnTo>
                      <a:pt x="20" y="8"/>
                    </a:lnTo>
                    <a:lnTo>
                      <a:pt x="20" y="8"/>
                    </a:lnTo>
                    <a:lnTo>
                      <a:pt x="20" y="8"/>
                    </a:lnTo>
                    <a:lnTo>
                      <a:pt x="22" y="10"/>
                    </a:lnTo>
                    <a:lnTo>
                      <a:pt x="22" y="10"/>
                    </a:lnTo>
                    <a:lnTo>
                      <a:pt x="23" y="10"/>
                    </a:lnTo>
                    <a:lnTo>
                      <a:pt x="25" y="10"/>
                    </a:lnTo>
                    <a:lnTo>
                      <a:pt x="25" y="11"/>
                    </a:lnTo>
                    <a:lnTo>
                      <a:pt x="25" y="11"/>
                    </a:lnTo>
                    <a:lnTo>
                      <a:pt x="25" y="11"/>
                    </a:lnTo>
                    <a:lnTo>
                      <a:pt x="25" y="13"/>
                    </a:lnTo>
                    <a:lnTo>
                      <a:pt x="25" y="15"/>
                    </a:lnTo>
                    <a:lnTo>
                      <a:pt x="23" y="15"/>
                    </a:lnTo>
                    <a:lnTo>
                      <a:pt x="23" y="16"/>
                    </a:lnTo>
                    <a:lnTo>
                      <a:pt x="22" y="16"/>
                    </a:lnTo>
                    <a:lnTo>
                      <a:pt x="23" y="16"/>
                    </a:lnTo>
                    <a:lnTo>
                      <a:pt x="23" y="16"/>
                    </a:lnTo>
                    <a:lnTo>
                      <a:pt x="22" y="18"/>
                    </a:lnTo>
                    <a:lnTo>
                      <a:pt x="20" y="19"/>
                    </a:lnTo>
                    <a:lnTo>
                      <a:pt x="18" y="19"/>
                    </a:lnTo>
                    <a:lnTo>
                      <a:pt x="18" y="21"/>
                    </a:lnTo>
                    <a:lnTo>
                      <a:pt x="18" y="21"/>
                    </a:lnTo>
                    <a:lnTo>
                      <a:pt x="17" y="22"/>
                    </a:lnTo>
                    <a:lnTo>
                      <a:pt x="17" y="24"/>
                    </a:lnTo>
                    <a:lnTo>
                      <a:pt x="15" y="26"/>
                    </a:lnTo>
                    <a:lnTo>
                      <a:pt x="12" y="29"/>
                    </a:lnTo>
                    <a:lnTo>
                      <a:pt x="11" y="30"/>
                    </a:lnTo>
                    <a:lnTo>
                      <a:pt x="9" y="32"/>
                    </a:lnTo>
                    <a:lnTo>
                      <a:pt x="9" y="32"/>
                    </a:lnTo>
                    <a:lnTo>
                      <a:pt x="9" y="30"/>
                    </a:lnTo>
                    <a:lnTo>
                      <a:pt x="7" y="30"/>
                    </a:lnTo>
                    <a:lnTo>
                      <a:pt x="7" y="29"/>
                    </a:lnTo>
                    <a:lnTo>
                      <a:pt x="6" y="27"/>
                    </a:lnTo>
                    <a:lnTo>
                      <a:pt x="6" y="26"/>
                    </a:lnTo>
                    <a:lnTo>
                      <a:pt x="6" y="24"/>
                    </a:lnTo>
                    <a:lnTo>
                      <a:pt x="4" y="22"/>
                    </a:lnTo>
                    <a:lnTo>
                      <a:pt x="4" y="22"/>
                    </a:lnTo>
                    <a:lnTo>
                      <a:pt x="4" y="19"/>
                    </a:lnTo>
                    <a:lnTo>
                      <a:pt x="4" y="18"/>
                    </a:lnTo>
                    <a:lnTo>
                      <a:pt x="4" y="16"/>
                    </a:lnTo>
                    <a:lnTo>
                      <a:pt x="3" y="16"/>
                    </a:lnTo>
                    <a:lnTo>
                      <a:pt x="3" y="15"/>
                    </a:lnTo>
                    <a:lnTo>
                      <a:pt x="3" y="15"/>
                    </a:lnTo>
                    <a:lnTo>
                      <a:pt x="3" y="13"/>
                    </a:lnTo>
                    <a:lnTo>
                      <a:pt x="3" y="11"/>
                    </a:lnTo>
                    <a:lnTo>
                      <a:pt x="1" y="10"/>
                    </a:lnTo>
                    <a:lnTo>
                      <a:pt x="0" y="8"/>
                    </a:lnTo>
                    <a:lnTo>
                      <a:pt x="0" y="8"/>
                    </a:lnTo>
                    <a:lnTo>
                      <a:pt x="0" y="7"/>
                    </a:lnTo>
                    <a:lnTo>
                      <a:pt x="0" y="7"/>
                    </a:lnTo>
                    <a:lnTo>
                      <a:pt x="0" y="5"/>
                    </a:lnTo>
                    <a:lnTo>
                      <a:pt x="0" y="5"/>
                    </a:lnTo>
                    <a:lnTo>
                      <a:pt x="1" y="5"/>
                    </a:lnTo>
                    <a:lnTo>
                      <a:pt x="1" y="5"/>
                    </a:lnTo>
                    <a:lnTo>
                      <a:pt x="3" y="5"/>
                    </a:lnTo>
                    <a:lnTo>
                      <a:pt x="4" y="7"/>
                    </a:lnTo>
                    <a:lnTo>
                      <a:pt x="4" y="8"/>
                    </a:lnTo>
                    <a:lnTo>
                      <a:pt x="6" y="8"/>
                    </a:lnTo>
                    <a:lnTo>
                      <a:pt x="9" y="7"/>
                    </a:lnTo>
                    <a:lnTo>
                      <a:pt x="9" y="8"/>
                    </a:lnTo>
                    <a:lnTo>
                      <a:pt x="11" y="7"/>
                    </a:lnTo>
                    <a:lnTo>
                      <a:pt x="12" y="7"/>
                    </a:lnTo>
                    <a:lnTo>
                      <a:pt x="12" y="5"/>
                    </a:lnTo>
                    <a:lnTo>
                      <a:pt x="12" y="3"/>
                    </a:lnTo>
                    <a:lnTo>
                      <a:pt x="12" y="0"/>
                    </a:lnTo>
                    <a:lnTo>
                      <a:pt x="14" y="0"/>
                    </a:lnTo>
                    <a:lnTo>
                      <a:pt x="15" y="2"/>
                    </a:lnTo>
                    <a:lnTo>
                      <a:pt x="15" y="2"/>
                    </a:lnTo>
                    <a:lnTo>
                      <a:pt x="15" y="2"/>
                    </a:lnTo>
                    <a:lnTo>
                      <a:pt x="17" y="2"/>
                    </a:lnTo>
                    <a:lnTo>
                      <a:pt x="17" y="0"/>
                    </a:lnTo>
                    <a:lnTo>
                      <a:pt x="17" y="0"/>
                    </a:lnTo>
                    <a:lnTo>
                      <a:pt x="2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6" name="Freeform 329">
                <a:extLst>
                  <a:ext uri="{FF2B5EF4-FFF2-40B4-BE49-F238E27FC236}">
                    <a16:creationId xmlns:a16="http://schemas.microsoft.com/office/drawing/2014/main" id="{17EE06BB-748D-43CE-96EC-4C18241DCA7F}"/>
                  </a:ext>
                </a:extLst>
              </p:cNvPr>
              <p:cNvSpPr>
                <a:spLocks/>
              </p:cNvSpPr>
              <p:nvPr/>
            </p:nvSpPr>
            <p:spPr bwMode="auto">
              <a:xfrm>
                <a:off x="7185976" y="3663524"/>
                <a:ext cx="5848" cy="15594"/>
              </a:xfrm>
              <a:custGeom>
                <a:avLst/>
                <a:gdLst>
                  <a:gd name="T0" fmla="*/ 1 w 3"/>
                  <a:gd name="T1" fmla="*/ 0 h 8"/>
                  <a:gd name="T2" fmla="*/ 3 w 3"/>
                  <a:gd name="T3" fmla="*/ 0 h 8"/>
                  <a:gd name="T4" fmla="*/ 1 w 3"/>
                  <a:gd name="T5" fmla="*/ 2 h 8"/>
                  <a:gd name="T6" fmla="*/ 3 w 3"/>
                  <a:gd name="T7" fmla="*/ 3 h 8"/>
                  <a:gd name="T8" fmla="*/ 3 w 3"/>
                  <a:gd name="T9" fmla="*/ 5 h 8"/>
                  <a:gd name="T10" fmla="*/ 3 w 3"/>
                  <a:gd name="T11" fmla="*/ 7 h 8"/>
                  <a:gd name="T12" fmla="*/ 1 w 3"/>
                  <a:gd name="T13" fmla="*/ 8 h 8"/>
                  <a:gd name="T14" fmla="*/ 1 w 3"/>
                  <a:gd name="T15" fmla="*/ 7 h 8"/>
                  <a:gd name="T16" fmla="*/ 0 w 3"/>
                  <a:gd name="T17" fmla="*/ 5 h 8"/>
                  <a:gd name="T18" fmla="*/ 1 w 3"/>
                  <a:gd name="T19" fmla="*/ 3 h 8"/>
                  <a:gd name="T20" fmla="*/ 0 w 3"/>
                  <a:gd name="T21" fmla="*/ 2 h 8"/>
                  <a:gd name="T22" fmla="*/ 0 w 3"/>
                  <a:gd name="T23" fmla="*/ 2 h 8"/>
                  <a:gd name="T24" fmla="*/ 1 w 3"/>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1" y="0"/>
                    </a:moveTo>
                    <a:lnTo>
                      <a:pt x="3" y="0"/>
                    </a:lnTo>
                    <a:lnTo>
                      <a:pt x="1" y="2"/>
                    </a:lnTo>
                    <a:lnTo>
                      <a:pt x="3" y="3"/>
                    </a:lnTo>
                    <a:lnTo>
                      <a:pt x="3" y="5"/>
                    </a:lnTo>
                    <a:lnTo>
                      <a:pt x="3" y="7"/>
                    </a:lnTo>
                    <a:lnTo>
                      <a:pt x="1" y="8"/>
                    </a:lnTo>
                    <a:lnTo>
                      <a:pt x="1" y="7"/>
                    </a:lnTo>
                    <a:lnTo>
                      <a:pt x="0" y="5"/>
                    </a:lnTo>
                    <a:lnTo>
                      <a:pt x="1" y="3"/>
                    </a:lnTo>
                    <a:lnTo>
                      <a:pt x="0" y="2"/>
                    </a:lnTo>
                    <a:lnTo>
                      <a:pt x="0" y="2"/>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7" name="Freeform 330">
                <a:extLst>
                  <a:ext uri="{FF2B5EF4-FFF2-40B4-BE49-F238E27FC236}">
                    <a16:creationId xmlns:a16="http://schemas.microsoft.com/office/drawing/2014/main" id="{7647730A-820C-4AAE-9485-BFC775224ADF}"/>
                  </a:ext>
                </a:extLst>
              </p:cNvPr>
              <p:cNvSpPr>
                <a:spLocks/>
              </p:cNvSpPr>
              <p:nvPr/>
            </p:nvSpPr>
            <p:spPr bwMode="auto">
              <a:xfrm>
                <a:off x="6394592" y="3090452"/>
                <a:ext cx="175430" cy="101360"/>
              </a:xfrm>
              <a:custGeom>
                <a:avLst/>
                <a:gdLst>
                  <a:gd name="T0" fmla="*/ 8 w 90"/>
                  <a:gd name="T1" fmla="*/ 1 h 52"/>
                  <a:gd name="T2" fmla="*/ 10 w 90"/>
                  <a:gd name="T3" fmla="*/ 4 h 52"/>
                  <a:gd name="T4" fmla="*/ 7 w 90"/>
                  <a:gd name="T5" fmla="*/ 6 h 52"/>
                  <a:gd name="T6" fmla="*/ 13 w 90"/>
                  <a:gd name="T7" fmla="*/ 6 h 52"/>
                  <a:gd name="T8" fmla="*/ 27 w 90"/>
                  <a:gd name="T9" fmla="*/ 8 h 52"/>
                  <a:gd name="T10" fmla="*/ 40 w 90"/>
                  <a:gd name="T11" fmla="*/ 9 h 52"/>
                  <a:gd name="T12" fmla="*/ 49 w 90"/>
                  <a:gd name="T13" fmla="*/ 8 h 52"/>
                  <a:gd name="T14" fmla="*/ 60 w 90"/>
                  <a:gd name="T15" fmla="*/ 3 h 52"/>
                  <a:gd name="T16" fmla="*/ 68 w 90"/>
                  <a:gd name="T17" fmla="*/ 1 h 52"/>
                  <a:gd name="T18" fmla="*/ 76 w 90"/>
                  <a:gd name="T19" fmla="*/ 4 h 52"/>
                  <a:gd name="T20" fmla="*/ 79 w 90"/>
                  <a:gd name="T21" fmla="*/ 4 h 52"/>
                  <a:gd name="T22" fmla="*/ 85 w 90"/>
                  <a:gd name="T23" fmla="*/ 8 h 52"/>
                  <a:gd name="T24" fmla="*/ 90 w 90"/>
                  <a:gd name="T25" fmla="*/ 9 h 52"/>
                  <a:gd name="T26" fmla="*/ 85 w 90"/>
                  <a:gd name="T27" fmla="*/ 14 h 52"/>
                  <a:gd name="T28" fmla="*/ 81 w 90"/>
                  <a:gd name="T29" fmla="*/ 17 h 52"/>
                  <a:gd name="T30" fmla="*/ 79 w 90"/>
                  <a:gd name="T31" fmla="*/ 26 h 52"/>
                  <a:gd name="T32" fmla="*/ 74 w 90"/>
                  <a:gd name="T33" fmla="*/ 31 h 52"/>
                  <a:gd name="T34" fmla="*/ 79 w 90"/>
                  <a:gd name="T35" fmla="*/ 36 h 52"/>
                  <a:gd name="T36" fmla="*/ 79 w 90"/>
                  <a:gd name="T37" fmla="*/ 39 h 52"/>
                  <a:gd name="T38" fmla="*/ 78 w 90"/>
                  <a:gd name="T39" fmla="*/ 39 h 52"/>
                  <a:gd name="T40" fmla="*/ 74 w 90"/>
                  <a:gd name="T41" fmla="*/ 41 h 52"/>
                  <a:gd name="T42" fmla="*/ 71 w 90"/>
                  <a:gd name="T43" fmla="*/ 37 h 52"/>
                  <a:gd name="T44" fmla="*/ 67 w 90"/>
                  <a:gd name="T45" fmla="*/ 37 h 52"/>
                  <a:gd name="T46" fmla="*/ 63 w 90"/>
                  <a:gd name="T47" fmla="*/ 39 h 52"/>
                  <a:gd name="T48" fmla="*/ 60 w 90"/>
                  <a:gd name="T49" fmla="*/ 41 h 52"/>
                  <a:gd name="T50" fmla="*/ 60 w 90"/>
                  <a:gd name="T51" fmla="*/ 42 h 52"/>
                  <a:gd name="T52" fmla="*/ 57 w 90"/>
                  <a:gd name="T53" fmla="*/ 44 h 52"/>
                  <a:gd name="T54" fmla="*/ 54 w 90"/>
                  <a:gd name="T55" fmla="*/ 44 h 52"/>
                  <a:gd name="T56" fmla="*/ 54 w 90"/>
                  <a:gd name="T57" fmla="*/ 45 h 52"/>
                  <a:gd name="T58" fmla="*/ 56 w 90"/>
                  <a:gd name="T59" fmla="*/ 48 h 52"/>
                  <a:gd name="T60" fmla="*/ 51 w 90"/>
                  <a:gd name="T61" fmla="*/ 50 h 52"/>
                  <a:gd name="T62" fmla="*/ 48 w 90"/>
                  <a:gd name="T63" fmla="*/ 50 h 52"/>
                  <a:gd name="T64" fmla="*/ 41 w 90"/>
                  <a:gd name="T65" fmla="*/ 52 h 52"/>
                  <a:gd name="T66" fmla="*/ 37 w 90"/>
                  <a:gd name="T67" fmla="*/ 50 h 52"/>
                  <a:gd name="T68" fmla="*/ 33 w 90"/>
                  <a:gd name="T69" fmla="*/ 48 h 52"/>
                  <a:gd name="T70" fmla="*/ 32 w 90"/>
                  <a:gd name="T71" fmla="*/ 47 h 52"/>
                  <a:gd name="T72" fmla="*/ 27 w 90"/>
                  <a:gd name="T73" fmla="*/ 47 h 52"/>
                  <a:gd name="T74" fmla="*/ 24 w 90"/>
                  <a:gd name="T75" fmla="*/ 48 h 52"/>
                  <a:gd name="T76" fmla="*/ 22 w 90"/>
                  <a:gd name="T77" fmla="*/ 48 h 52"/>
                  <a:gd name="T78" fmla="*/ 18 w 90"/>
                  <a:gd name="T79" fmla="*/ 50 h 52"/>
                  <a:gd name="T80" fmla="*/ 13 w 90"/>
                  <a:gd name="T81" fmla="*/ 50 h 52"/>
                  <a:gd name="T82" fmla="*/ 8 w 90"/>
                  <a:gd name="T83" fmla="*/ 50 h 52"/>
                  <a:gd name="T84" fmla="*/ 10 w 90"/>
                  <a:gd name="T85" fmla="*/ 44 h 52"/>
                  <a:gd name="T86" fmla="*/ 8 w 90"/>
                  <a:gd name="T87" fmla="*/ 42 h 52"/>
                  <a:gd name="T88" fmla="*/ 7 w 90"/>
                  <a:gd name="T89" fmla="*/ 39 h 52"/>
                  <a:gd name="T90" fmla="*/ 2 w 90"/>
                  <a:gd name="T91" fmla="*/ 36 h 52"/>
                  <a:gd name="T92" fmla="*/ 2 w 90"/>
                  <a:gd name="T93" fmla="*/ 33 h 52"/>
                  <a:gd name="T94" fmla="*/ 2 w 90"/>
                  <a:gd name="T95" fmla="*/ 30 h 52"/>
                  <a:gd name="T96" fmla="*/ 2 w 90"/>
                  <a:gd name="T97" fmla="*/ 26 h 52"/>
                  <a:gd name="T98" fmla="*/ 2 w 90"/>
                  <a:gd name="T99" fmla="*/ 25 h 52"/>
                  <a:gd name="T100" fmla="*/ 5 w 90"/>
                  <a:gd name="T101" fmla="*/ 23 h 52"/>
                  <a:gd name="T102" fmla="*/ 8 w 90"/>
                  <a:gd name="T103" fmla="*/ 20 h 52"/>
                  <a:gd name="T104" fmla="*/ 8 w 90"/>
                  <a:gd name="T105" fmla="*/ 19 h 52"/>
                  <a:gd name="T106" fmla="*/ 7 w 90"/>
                  <a:gd name="T107" fmla="*/ 15 h 52"/>
                  <a:gd name="T108" fmla="*/ 2 w 90"/>
                  <a:gd name="T109" fmla="*/ 12 h 52"/>
                  <a:gd name="T110" fmla="*/ 0 w 90"/>
                  <a:gd name="T111" fmla="*/ 9 h 52"/>
                  <a:gd name="T112" fmla="*/ 0 w 90"/>
                  <a:gd name="T113" fmla="*/ 6 h 52"/>
                  <a:gd name="T114" fmla="*/ 2 w 90"/>
                  <a:gd name="T115" fmla="*/ 4 h 52"/>
                  <a:gd name="T116" fmla="*/ 3 w 90"/>
                  <a:gd name="T1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 h="52">
                    <a:moveTo>
                      <a:pt x="5" y="0"/>
                    </a:moveTo>
                    <a:lnTo>
                      <a:pt x="7" y="1"/>
                    </a:lnTo>
                    <a:lnTo>
                      <a:pt x="8" y="1"/>
                    </a:lnTo>
                    <a:lnTo>
                      <a:pt x="10" y="3"/>
                    </a:lnTo>
                    <a:lnTo>
                      <a:pt x="10" y="3"/>
                    </a:lnTo>
                    <a:lnTo>
                      <a:pt x="10" y="4"/>
                    </a:lnTo>
                    <a:lnTo>
                      <a:pt x="8" y="4"/>
                    </a:lnTo>
                    <a:lnTo>
                      <a:pt x="7" y="4"/>
                    </a:lnTo>
                    <a:lnTo>
                      <a:pt x="7" y="6"/>
                    </a:lnTo>
                    <a:lnTo>
                      <a:pt x="7" y="6"/>
                    </a:lnTo>
                    <a:lnTo>
                      <a:pt x="8" y="8"/>
                    </a:lnTo>
                    <a:lnTo>
                      <a:pt x="13" y="6"/>
                    </a:lnTo>
                    <a:lnTo>
                      <a:pt x="18" y="6"/>
                    </a:lnTo>
                    <a:lnTo>
                      <a:pt x="22" y="8"/>
                    </a:lnTo>
                    <a:lnTo>
                      <a:pt x="27" y="8"/>
                    </a:lnTo>
                    <a:lnTo>
                      <a:pt x="30" y="8"/>
                    </a:lnTo>
                    <a:lnTo>
                      <a:pt x="35" y="9"/>
                    </a:lnTo>
                    <a:lnTo>
                      <a:pt x="40" y="9"/>
                    </a:lnTo>
                    <a:lnTo>
                      <a:pt x="46" y="9"/>
                    </a:lnTo>
                    <a:lnTo>
                      <a:pt x="48" y="9"/>
                    </a:lnTo>
                    <a:lnTo>
                      <a:pt x="49" y="8"/>
                    </a:lnTo>
                    <a:lnTo>
                      <a:pt x="52" y="6"/>
                    </a:lnTo>
                    <a:lnTo>
                      <a:pt x="56" y="4"/>
                    </a:lnTo>
                    <a:lnTo>
                      <a:pt x="60" y="3"/>
                    </a:lnTo>
                    <a:lnTo>
                      <a:pt x="65" y="1"/>
                    </a:lnTo>
                    <a:lnTo>
                      <a:pt x="68" y="1"/>
                    </a:lnTo>
                    <a:lnTo>
                      <a:pt x="68" y="1"/>
                    </a:lnTo>
                    <a:lnTo>
                      <a:pt x="73" y="4"/>
                    </a:lnTo>
                    <a:lnTo>
                      <a:pt x="74" y="4"/>
                    </a:lnTo>
                    <a:lnTo>
                      <a:pt x="76" y="4"/>
                    </a:lnTo>
                    <a:lnTo>
                      <a:pt x="78" y="4"/>
                    </a:lnTo>
                    <a:lnTo>
                      <a:pt x="78" y="4"/>
                    </a:lnTo>
                    <a:lnTo>
                      <a:pt x="79" y="4"/>
                    </a:lnTo>
                    <a:lnTo>
                      <a:pt x="81" y="6"/>
                    </a:lnTo>
                    <a:lnTo>
                      <a:pt x="82" y="8"/>
                    </a:lnTo>
                    <a:lnTo>
                      <a:pt x="85" y="8"/>
                    </a:lnTo>
                    <a:lnTo>
                      <a:pt x="87" y="9"/>
                    </a:lnTo>
                    <a:lnTo>
                      <a:pt x="87" y="9"/>
                    </a:lnTo>
                    <a:lnTo>
                      <a:pt x="90" y="9"/>
                    </a:lnTo>
                    <a:lnTo>
                      <a:pt x="90" y="12"/>
                    </a:lnTo>
                    <a:lnTo>
                      <a:pt x="89" y="15"/>
                    </a:lnTo>
                    <a:lnTo>
                      <a:pt x="85" y="14"/>
                    </a:lnTo>
                    <a:lnTo>
                      <a:pt x="84" y="15"/>
                    </a:lnTo>
                    <a:lnTo>
                      <a:pt x="82" y="17"/>
                    </a:lnTo>
                    <a:lnTo>
                      <a:pt x="81" y="17"/>
                    </a:lnTo>
                    <a:lnTo>
                      <a:pt x="81" y="19"/>
                    </a:lnTo>
                    <a:lnTo>
                      <a:pt x="81" y="22"/>
                    </a:lnTo>
                    <a:lnTo>
                      <a:pt x="79" y="26"/>
                    </a:lnTo>
                    <a:lnTo>
                      <a:pt x="79" y="26"/>
                    </a:lnTo>
                    <a:lnTo>
                      <a:pt x="78" y="26"/>
                    </a:lnTo>
                    <a:lnTo>
                      <a:pt x="74" y="31"/>
                    </a:lnTo>
                    <a:lnTo>
                      <a:pt x="76" y="33"/>
                    </a:lnTo>
                    <a:lnTo>
                      <a:pt x="78" y="33"/>
                    </a:lnTo>
                    <a:lnTo>
                      <a:pt x="79" y="36"/>
                    </a:lnTo>
                    <a:lnTo>
                      <a:pt x="81" y="37"/>
                    </a:lnTo>
                    <a:lnTo>
                      <a:pt x="82" y="39"/>
                    </a:lnTo>
                    <a:lnTo>
                      <a:pt x="79" y="39"/>
                    </a:lnTo>
                    <a:lnTo>
                      <a:pt x="79" y="39"/>
                    </a:lnTo>
                    <a:lnTo>
                      <a:pt x="79" y="39"/>
                    </a:lnTo>
                    <a:lnTo>
                      <a:pt x="78" y="39"/>
                    </a:lnTo>
                    <a:lnTo>
                      <a:pt x="76" y="39"/>
                    </a:lnTo>
                    <a:lnTo>
                      <a:pt x="76" y="41"/>
                    </a:lnTo>
                    <a:lnTo>
                      <a:pt x="74" y="41"/>
                    </a:lnTo>
                    <a:lnTo>
                      <a:pt x="74" y="41"/>
                    </a:lnTo>
                    <a:lnTo>
                      <a:pt x="73" y="39"/>
                    </a:lnTo>
                    <a:lnTo>
                      <a:pt x="71" y="37"/>
                    </a:lnTo>
                    <a:lnTo>
                      <a:pt x="71" y="37"/>
                    </a:lnTo>
                    <a:lnTo>
                      <a:pt x="70" y="37"/>
                    </a:lnTo>
                    <a:lnTo>
                      <a:pt x="67" y="37"/>
                    </a:lnTo>
                    <a:lnTo>
                      <a:pt x="67" y="39"/>
                    </a:lnTo>
                    <a:lnTo>
                      <a:pt x="65" y="39"/>
                    </a:lnTo>
                    <a:lnTo>
                      <a:pt x="63" y="39"/>
                    </a:lnTo>
                    <a:lnTo>
                      <a:pt x="62" y="39"/>
                    </a:lnTo>
                    <a:lnTo>
                      <a:pt x="62" y="39"/>
                    </a:lnTo>
                    <a:lnTo>
                      <a:pt x="60" y="41"/>
                    </a:lnTo>
                    <a:lnTo>
                      <a:pt x="60" y="41"/>
                    </a:lnTo>
                    <a:lnTo>
                      <a:pt x="60" y="42"/>
                    </a:lnTo>
                    <a:lnTo>
                      <a:pt x="60" y="42"/>
                    </a:lnTo>
                    <a:lnTo>
                      <a:pt x="57" y="42"/>
                    </a:lnTo>
                    <a:lnTo>
                      <a:pt x="57" y="42"/>
                    </a:lnTo>
                    <a:lnTo>
                      <a:pt x="57" y="44"/>
                    </a:lnTo>
                    <a:lnTo>
                      <a:pt x="57" y="44"/>
                    </a:lnTo>
                    <a:lnTo>
                      <a:pt x="56" y="44"/>
                    </a:lnTo>
                    <a:lnTo>
                      <a:pt x="54" y="44"/>
                    </a:lnTo>
                    <a:lnTo>
                      <a:pt x="54" y="44"/>
                    </a:lnTo>
                    <a:lnTo>
                      <a:pt x="54" y="45"/>
                    </a:lnTo>
                    <a:lnTo>
                      <a:pt x="54" y="45"/>
                    </a:lnTo>
                    <a:lnTo>
                      <a:pt x="54" y="45"/>
                    </a:lnTo>
                    <a:lnTo>
                      <a:pt x="54" y="47"/>
                    </a:lnTo>
                    <a:lnTo>
                      <a:pt x="56" y="48"/>
                    </a:lnTo>
                    <a:lnTo>
                      <a:pt x="54" y="50"/>
                    </a:lnTo>
                    <a:lnTo>
                      <a:pt x="54" y="50"/>
                    </a:lnTo>
                    <a:lnTo>
                      <a:pt x="51" y="50"/>
                    </a:lnTo>
                    <a:lnTo>
                      <a:pt x="49" y="50"/>
                    </a:lnTo>
                    <a:lnTo>
                      <a:pt x="49" y="50"/>
                    </a:lnTo>
                    <a:lnTo>
                      <a:pt x="48" y="50"/>
                    </a:lnTo>
                    <a:lnTo>
                      <a:pt x="46" y="52"/>
                    </a:lnTo>
                    <a:lnTo>
                      <a:pt x="43" y="52"/>
                    </a:lnTo>
                    <a:lnTo>
                      <a:pt x="41" y="52"/>
                    </a:lnTo>
                    <a:lnTo>
                      <a:pt x="40" y="50"/>
                    </a:lnTo>
                    <a:lnTo>
                      <a:pt x="38" y="50"/>
                    </a:lnTo>
                    <a:lnTo>
                      <a:pt x="37" y="50"/>
                    </a:lnTo>
                    <a:lnTo>
                      <a:pt x="35" y="50"/>
                    </a:lnTo>
                    <a:lnTo>
                      <a:pt x="35" y="50"/>
                    </a:lnTo>
                    <a:lnTo>
                      <a:pt x="33" y="48"/>
                    </a:lnTo>
                    <a:lnTo>
                      <a:pt x="32" y="48"/>
                    </a:lnTo>
                    <a:lnTo>
                      <a:pt x="32" y="48"/>
                    </a:lnTo>
                    <a:lnTo>
                      <a:pt x="32" y="47"/>
                    </a:lnTo>
                    <a:lnTo>
                      <a:pt x="30" y="47"/>
                    </a:lnTo>
                    <a:lnTo>
                      <a:pt x="29" y="47"/>
                    </a:lnTo>
                    <a:lnTo>
                      <a:pt x="27" y="47"/>
                    </a:lnTo>
                    <a:lnTo>
                      <a:pt x="27" y="47"/>
                    </a:lnTo>
                    <a:lnTo>
                      <a:pt x="24" y="47"/>
                    </a:lnTo>
                    <a:lnTo>
                      <a:pt x="24" y="48"/>
                    </a:lnTo>
                    <a:lnTo>
                      <a:pt x="24" y="48"/>
                    </a:lnTo>
                    <a:lnTo>
                      <a:pt x="24" y="48"/>
                    </a:lnTo>
                    <a:lnTo>
                      <a:pt x="22" y="48"/>
                    </a:lnTo>
                    <a:lnTo>
                      <a:pt x="21" y="48"/>
                    </a:lnTo>
                    <a:lnTo>
                      <a:pt x="18" y="50"/>
                    </a:lnTo>
                    <a:lnTo>
                      <a:pt x="18" y="50"/>
                    </a:lnTo>
                    <a:lnTo>
                      <a:pt x="16" y="50"/>
                    </a:lnTo>
                    <a:lnTo>
                      <a:pt x="15" y="50"/>
                    </a:lnTo>
                    <a:lnTo>
                      <a:pt x="13" y="50"/>
                    </a:lnTo>
                    <a:lnTo>
                      <a:pt x="11" y="50"/>
                    </a:lnTo>
                    <a:lnTo>
                      <a:pt x="10" y="50"/>
                    </a:lnTo>
                    <a:lnTo>
                      <a:pt x="8" y="50"/>
                    </a:lnTo>
                    <a:lnTo>
                      <a:pt x="8" y="50"/>
                    </a:lnTo>
                    <a:lnTo>
                      <a:pt x="8" y="45"/>
                    </a:lnTo>
                    <a:lnTo>
                      <a:pt x="10" y="44"/>
                    </a:lnTo>
                    <a:lnTo>
                      <a:pt x="10" y="44"/>
                    </a:lnTo>
                    <a:lnTo>
                      <a:pt x="10" y="44"/>
                    </a:lnTo>
                    <a:lnTo>
                      <a:pt x="8" y="42"/>
                    </a:lnTo>
                    <a:lnTo>
                      <a:pt x="8" y="42"/>
                    </a:lnTo>
                    <a:lnTo>
                      <a:pt x="7" y="39"/>
                    </a:lnTo>
                    <a:lnTo>
                      <a:pt x="7" y="39"/>
                    </a:lnTo>
                    <a:lnTo>
                      <a:pt x="5" y="37"/>
                    </a:lnTo>
                    <a:lnTo>
                      <a:pt x="3" y="37"/>
                    </a:lnTo>
                    <a:lnTo>
                      <a:pt x="2" y="36"/>
                    </a:lnTo>
                    <a:lnTo>
                      <a:pt x="0" y="33"/>
                    </a:lnTo>
                    <a:lnTo>
                      <a:pt x="0" y="33"/>
                    </a:lnTo>
                    <a:lnTo>
                      <a:pt x="2" y="33"/>
                    </a:lnTo>
                    <a:lnTo>
                      <a:pt x="2" y="31"/>
                    </a:lnTo>
                    <a:lnTo>
                      <a:pt x="2" y="31"/>
                    </a:lnTo>
                    <a:lnTo>
                      <a:pt x="2" y="30"/>
                    </a:lnTo>
                    <a:lnTo>
                      <a:pt x="2" y="30"/>
                    </a:lnTo>
                    <a:lnTo>
                      <a:pt x="0" y="28"/>
                    </a:lnTo>
                    <a:lnTo>
                      <a:pt x="2" y="26"/>
                    </a:lnTo>
                    <a:lnTo>
                      <a:pt x="2" y="26"/>
                    </a:lnTo>
                    <a:lnTo>
                      <a:pt x="2" y="25"/>
                    </a:lnTo>
                    <a:lnTo>
                      <a:pt x="2" y="25"/>
                    </a:lnTo>
                    <a:lnTo>
                      <a:pt x="2" y="23"/>
                    </a:lnTo>
                    <a:lnTo>
                      <a:pt x="3" y="23"/>
                    </a:lnTo>
                    <a:lnTo>
                      <a:pt x="5" y="23"/>
                    </a:lnTo>
                    <a:lnTo>
                      <a:pt x="7" y="22"/>
                    </a:lnTo>
                    <a:lnTo>
                      <a:pt x="7" y="22"/>
                    </a:lnTo>
                    <a:lnTo>
                      <a:pt x="8" y="20"/>
                    </a:lnTo>
                    <a:lnTo>
                      <a:pt x="8" y="20"/>
                    </a:lnTo>
                    <a:lnTo>
                      <a:pt x="8" y="19"/>
                    </a:lnTo>
                    <a:lnTo>
                      <a:pt x="8" y="19"/>
                    </a:lnTo>
                    <a:lnTo>
                      <a:pt x="7" y="17"/>
                    </a:lnTo>
                    <a:lnTo>
                      <a:pt x="7" y="17"/>
                    </a:lnTo>
                    <a:lnTo>
                      <a:pt x="7" y="15"/>
                    </a:lnTo>
                    <a:lnTo>
                      <a:pt x="5" y="15"/>
                    </a:lnTo>
                    <a:lnTo>
                      <a:pt x="3" y="14"/>
                    </a:lnTo>
                    <a:lnTo>
                      <a:pt x="2" y="12"/>
                    </a:lnTo>
                    <a:lnTo>
                      <a:pt x="2" y="11"/>
                    </a:lnTo>
                    <a:lnTo>
                      <a:pt x="0" y="11"/>
                    </a:lnTo>
                    <a:lnTo>
                      <a:pt x="0" y="9"/>
                    </a:lnTo>
                    <a:lnTo>
                      <a:pt x="0" y="9"/>
                    </a:lnTo>
                    <a:lnTo>
                      <a:pt x="0" y="8"/>
                    </a:lnTo>
                    <a:lnTo>
                      <a:pt x="0" y="6"/>
                    </a:lnTo>
                    <a:lnTo>
                      <a:pt x="0" y="4"/>
                    </a:lnTo>
                    <a:lnTo>
                      <a:pt x="0" y="4"/>
                    </a:lnTo>
                    <a:lnTo>
                      <a:pt x="2" y="4"/>
                    </a:lnTo>
                    <a:lnTo>
                      <a:pt x="3" y="3"/>
                    </a:lnTo>
                    <a:lnTo>
                      <a:pt x="3" y="1"/>
                    </a:lnTo>
                    <a:lnTo>
                      <a:pt x="3" y="1"/>
                    </a:lnTo>
                    <a:lnTo>
                      <a:pt x="5" y="0"/>
                    </a:lnTo>
                    <a:lnTo>
                      <a:pt x="5"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8" name="Freeform 331">
                <a:extLst>
                  <a:ext uri="{FF2B5EF4-FFF2-40B4-BE49-F238E27FC236}">
                    <a16:creationId xmlns:a16="http://schemas.microsoft.com/office/drawing/2014/main" id="{40E376DF-5C71-462C-87CA-D4AB8E7D7531}"/>
                  </a:ext>
                </a:extLst>
              </p:cNvPr>
              <p:cNvSpPr>
                <a:spLocks/>
              </p:cNvSpPr>
              <p:nvPr/>
            </p:nvSpPr>
            <p:spPr bwMode="auto">
              <a:xfrm>
                <a:off x="5609056" y="3992941"/>
                <a:ext cx="224161" cy="159836"/>
              </a:xfrm>
              <a:custGeom>
                <a:avLst/>
                <a:gdLst>
                  <a:gd name="T0" fmla="*/ 74 w 115"/>
                  <a:gd name="T1" fmla="*/ 0 h 82"/>
                  <a:gd name="T2" fmla="*/ 83 w 115"/>
                  <a:gd name="T3" fmla="*/ 3 h 82"/>
                  <a:gd name="T4" fmla="*/ 83 w 115"/>
                  <a:gd name="T5" fmla="*/ 9 h 82"/>
                  <a:gd name="T6" fmla="*/ 85 w 115"/>
                  <a:gd name="T7" fmla="*/ 14 h 82"/>
                  <a:gd name="T8" fmla="*/ 90 w 115"/>
                  <a:gd name="T9" fmla="*/ 20 h 82"/>
                  <a:gd name="T10" fmla="*/ 93 w 115"/>
                  <a:gd name="T11" fmla="*/ 20 h 82"/>
                  <a:gd name="T12" fmla="*/ 96 w 115"/>
                  <a:gd name="T13" fmla="*/ 23 h 82"/>
                  <a:gd name="T14" fmla="*/ 94 w 115"/>
                  <a:gd name="T15" fmla="*/ 25 h 82"/>
                  <a:gd name="T16" fmla="*/ 94 w 115"/>
                  <a:gd name="T17" fmla="*/ 30 h 82"/>
                  <a:gd name="T18" fmla="*/ 102 w 115"/>
                  <a:gd name="T19" fmla="*/ 34 h 82"/>
                  <a:gd name="T20" fmla="*/ 108 w 115"/>
                  <a:gd name="T21" fmla="*/ 34 h 82"/>
                  <a:gd name="T22" fmla="*/ 112 w 115"/>
                  <a:gd name="T23" fmla="*/ 34 h 82"/>
                  <a:gd name="T24" fmla="*/ 112 w 115"/>
                  <a:gd name="T25" fmla="*/ 38 h 82"/>
                  <a:gd name="T26" fmla="*/ 110 w 115"/>
                  <a:gd name="T27" fmla="*/ 39 h 82"/>
                  <a:gd name="T28" fmla="*/ 115 w 115"/>
                  <a:gd name="T29" fmla="*/ 46 h 82"/>
                  <a:gd name="T30" fmla="*/ 108 w 115"/>
                  <a:gd name="T31" fmla="*/ 53 h 82"/>
                  <a:gd name="T32" fmla="*/ 102 w 115"/>
                  <a:gd name="T33" fmla="*/ 52 h 82"/>
                  <a:gd name="T34" fmla="*/ 99 w 115"/>
                  <a:gd name="T35" fmla="*/ 53 h 82"/>
                  <a:gd name="T36" fmla="*/ 97 w 115"/>
                  <a:gd name="T37" fmla="*/ 55 h 82"/>
                  <a:gd name="T38" fmla="*/ 96 w 115"/>
                  <a:gd name="T39" fmla="*/ 57 h 82"/>
                  <a:gd name="T40" fmla="*/ 94 w 115"/>
                  <a:gd name="T41" fmla="*/ 58 h 82"/>
                  <a:gd name="T42" fmla="*/ 93 w 115"/>
                  <a:gd name="T43" fmla="*/ 60 h 82"/>
                  <a:gd name="T44" fmla="*/ 86 w 115"/>
                  <a:gd name="T45" fmla="*/ 60 h 82"/>
                  <a:gd name="T46" fmla="*/ 75 w 115"/>
                  <a:gd name="T47" fmla="*/ 57 h 82"/>
                  <a:gd name="T48" fmla="*/ 74 w 115"/>
                  <a:gd name="T49" fmla="*/ 58 h 82"/>
                  <a:gd name="T50" fmla="*/ 71 w 115"/>
                  <a:gd name="T51" fmla="*/ 60 h 82"/>
                  <a:gd name="T52" fmla="*/ 69 w 115"/>
                  <a:gd name="T53" fmla="*/ 60 h 82"/>
                  <a:gd name="T54" fmla="*/ 61 w 115"/>
                  <a:gd name="T55" fmla="*/ 60 h 82"/>
                  <a:gd name="T56" fmla="*/ 52 w 115"/>
                  <a:gd name="T57" fmla="*/ 60 h 82"/>
                  <a:gd name="T58" fmla="*/ 41 w 115"/>
                  <a:gd name="T59" fmla="*/ 60 h 82"/>
                  <a:gd name="T60" fmla="*/ 37 w 115"/>
                  <a:gd name="T61" fmla="*/ 64 h 82"/>
                  <a:gd name="T62" fmla="*/ 39 w 115"/>
                  <a:gd name="T63" fmla="*/ 68 h 82"/>
                  <a:gd name="T64" fmla="*/ 39 w 115"/>
                  <a:gd name="T65" fmla="*/ 71 h 82"/>
                  <a:gd name="T66" fmla="*/ 41 w 115"/>
                  <a:gd name="T67" fmla="*/ 77 h 82"/>
                  <a:gd name="T68" fmla="*/ 41 w 115"/>
                  <a:gd name="T69" fmla="*/ 80 h 82"/>
                  <a:gd name="T70" fmla="*/ 37 w 115"/>
                  <a:gd name="T71" fmla="*/ 80 h 82"/>
                  <a:gd name="T72" fmla="*/ 36 w 115"/>
                  <a:gd name="T73" fmla="*/ 77 h 82"/>
                  <a:gd name="T74" fmla="*/ 33 w 115"/>
                  <a:gd name="T75" fmla="*/ 75 h 82"/>
                  <a:gd name="T76" fmla="*/ 23 w 115"/>
                  <a:gd name="T77" fmla="*/ 75 h 82"/>
                  <a:gd name="T78" fmla="*/ 17 w 115"/>
                  <a:gd name="T79" fmla="*/ 79 h 82"/>
                  <a:gd name="T80" fmla="*/ 12 w 115"/>
                  <a:gd name="T81" fmla="*/ 77 h 82"/>
                  <a:gd name="T82" fmla="*/ 8 w 115"/>
                  <a:gd name="T83" fmla="*/ 74 h 82"/>
                  <a:gd name="T84" fmla="*/ 4 w 115"/>
                  <a:gd name="T85" fmla="*/ 69 h 82"/>
                  <a:gd name="T86" fmla="*/ 0 w 115"/>
                  <a:gd name="T87" fmla="*/ 68 h 82"/>
                  <a:gd name="T88" fmla="*/ 1 w 115"/>
                  <a:gd name="T89" fmla="*/ 63 h 82"/>
                  <a:gd name="T90" fmla="*/ 3 w 115"/>
                  <a:gd name="T91" fmla="*/ 57 h 82"/>
                  <a:gd name="T92" fmla="*/ 4 w 115"/>
                  <a:gd name="T93" fmla="*/ 50 h 82"/>
                  <a:gd name="T94" fmla="*/ 3 w 115"/>
                  <a:gd name="T95" fmla="*/ 47 h 82"/>
                  <a:gd name="T96" fmla="*/ 8 w 115"/>
                  <a:gd name="T97" fmla="*/ 44 h 82"/>
                  <a:gd name="T98" fmla="*/ 14 w 115"/>
                  <a:gd name="T99" fmla="*/ 42 h 82"/>
                  <a:gd name="T100" fmla="*/ 15 w 115"/>
                  <a:gd name="T101" fmla="*/ 38 h 82"/>
                  <a:gd name="T102" fmla="*/ 19 w 115"/>
                  <a:gd name="T103" fmla="*/ 33 h 82"/>
                  <a:gd name="T104" fmla="*/ 17 w 115"/>
                  <a:gd name="T105" fmla="*/ 28 h 82"/>
                  <a:gd name="T106" fmla="*/ 22 w 115"/>
                  <a:gd name="T107" fmla="*/ 23 h 82"/>
                  <a:gd name="T108" fmla="*/ 28 w 115"/>
                  <a:gd name="T109" fmla="*/ 27 h 82"/>
                  <a:gd name="T110" fmla="*/ 33 w 115"/>
                  <a:gd name="T111" fmla="*/ 23 h 82"/>
                  <a:gd name="T112" fmla="*/ 36 w 115"/>
                  <a:gd name="T113" fmla="*/ 20 h 82"/>
                  <a:gd name="T114" fmla="*/ 37 w 115"/>
                  <a:gd name="T115" fmla="*/ 19 h 82"/>
                  <a:gd name="T116" fmla="*/ 42 w 115"/>
                  <a:gd name="T117" fmla="*/ 12 h 82"/>
                  <a:gd name="T118" fmla="*/ 50 w 115"/>
                  <a:gd name="T119" fmla="*/ 12 h 82"/>
                  <a:gd name="T120" fmla="*/ 55 w 115"/>
                  <a:gd name="T121" fmla="*/ 8 h 82"/>
                  <a:gd name="T122" fmla="*/ 64 w 115"/>
                  <a:gd name="T123" fmla="*/ 3 h 82"/>
                  <a:gd name="T124" fmla="*/ 71 w 115"/>
                  <a:gd name="T1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 h="82">
                    <a:moveTo>
                      <a:pt x="72" y="0"/>
                    </a:moveTo>
                    <a:lnTo>
                      <a:pt x="74" y="0"/>
                    </a:lnTo>
                    <a:lnTo>
                      <a:pt x="74" y="0"/>
                    </a:lnTo>
                    <a:lnTo>
                      <a:pt x="74" y="0"/>
                    </a:lnTo>
                    <a:lnTo>
                      <a:pt x="77" y="0"/>
                    </a:lnTo>
                    <a:lnTo>
                      <a:pt x="80" y="1"/>
                    </a:lnTo>
                    <a:lnTo>
                      <a:pt x="83" y="1"/>
                    </a:lnTo>
                    <a:lnTo>
                      <a:pt x="83" y="3"/>
                    </a:lnTo>
                    <a:lnTo>
                      <a:pt x="83" y="3"/>
                    </a:lnTo>
                    <a:lnTo>
                      <a:pt x="82" y="6"/>
                    </a:lnTo>
                    <a:lnTo>
                      <a:pt x="82" y="8"/>
                    </a:lnTo>
                    <a:lnTo>
                      <a:pt x="83" y="9"/>
                    </a:lnTo>
                    <a:lnTo>
                      <a:pt x="85" y="11"/>
                    </a:lnTo>
                    <a:lnTo>
                      <a:pt x="85" y="11"/>
                    </a:lnTo>
                    <a:lnTo>
                      <a:pt x="85" y="12"/>
                    </a:lnTo>
                    <a:lnTo>
                      <a:pt x="85" y="14"/>
                    </a:lnTo>
                    <a:lnTo>
                      <a:pt x="86" y="16"/>
                    </a:lnTo>
                    <a:lnTo>
                      <a:pt x="88" y="17"/>
                    </a:lnTo>
                    <a:lnTo>
                      <a:pt x="88" y="19"/>
                    </a:lnTo>
                    <a:lnTo>
                      <a:pt x="90" y="20"/>
                    </a:lnTo>
                    <a:lnTo>
                      <a:pt x="91" y="20"/>
                    </a:lnTo>
                    <a:lnTo>
                      <a:pt x="91" y="20"/>
                    </a:lnTo>
                    <a:lnTo>
                      <a:pt x="93" y="20"/>
                    </a:lnTo>
                    <a:lnTo>
                      <a:pt x="93" y="20"/>
                    </a:lnTo>
                    <a:lnTo>
                      <a:pt x="93" y="22"/>
                    </a:lnTo>
                    <a:lnTo>
                      <a:pt x="94" y="22"/>
                    </a:lnTo>
                    <a:lnTo>
                      <a:pt x="94" y="23"/>
                    </a:lnTo>
                    <a:lnTo>
                      <a:pt x="96" y="23"/>
                    </a:lnTo>
                    <a:lnTo>
                      <a:pt x="97" y="25"/>
                    </a:lnTo>
                    <a:lnTo>
                      <a:pt x="97" y="25"/>
                    </a:lnTo>
                    <a:lnTo>
                      <a:pt x="96" y="25"/>
                    </a:lnTo>
                    <a:lnTo>
                      <a:pt x="94" y="25"/>
                    </a:lnTo>
                    <a:lnTo>
                      <a:pt x="94" y="25"/>
                    </a:lnTo>
                    <a:lnTo>
                      <a:pt x="94" y="27"/>
                    </a:lnTo>
                    <a:lnTo>
                      <a:pt x="94" y="30"/>
                    </a:lnTo>
                    <a:lnTo>
                      <a:pt x="94" y="30"/>
                    </a:lnTo>
                    <a:lnTo>
                      <a:pt x="96" y="30"/>
                    </a:lnTo>
                    <a:lnTo>
                      <a:pt x="99" y="33"/>
                    </a:lnTo>
                    <a:lnTo>
                      <a:pt x="102" y="34"/>
                    </a:lnTo>
                    <a:lnTo>
                      <a:pt x="102" y="34"/>
                    </a:lnTo>
                    <a:lnTo>
                      <a:pt x="104" y="36"/>
                    </a:lnTo>
                    <a:lnTo>
                      <a:pt x="105" y="36"/>
                    </a:lnTo>
                    <a:lnTo>
                      <a:pt x="107" y="34"/>
                    </a:lnTo>
                    <a:lnTo>
                      <a:pt x="108" y="34"/>
                    </a:lnTo>
                    <a:lnTo>
                      <a:pt x="108" y="34"/>
                    </a:lnTo>
                    <a:lnTo>
                      <a:pt x="110" y="34"/>
                    </a:lnTo>
                    <a:lnTo>
                      <a:pt x="110" y="34"/>
                    </a:lnTo>
                    <a:lnTo>
                      <a:pt x="112" y="34"/>
                    </a:lnTo>
                    <a:lnTo>
                      <a:pt x="112" y="36"/>
                    </a:lnTo>
                    <a:lnTo>
                      <a:pt x="112" y="38"/>
                    </a:lnTo>
                    <a:lnTo>
                      <a:pt x="112" y="38"/>
                    </a:lnTo>
                    <a:lnTo>
                      <a:pt x="112" y="38"/>
                    </a:lnTo>
                    <a:lnTo>
                      <a:pt x="110" y="39"/>
                    </a:lnTo>
                    <a:lnTo>
                      <a:pt x="110" y="39"/>
                    </a:lnTo>
                    <a:lnTo>
                      <a:pt x="110" y="39"/>
                    </a:lnTo>
                    <a:lnTo>
                      <a:pt x="110" y="39"/>
                    </a:lnTo>
                    <a:lnTo>
                      <a:pt x="110" y="41"/>
                    </a:lnTo>
                    <a:lnTo>
                      <a:pt x="112" y="42"/>
                    </a:lnTo>
                    <a:lnTo>
                      <a:pt x="113" y="46"/>
                    </a:lnTo>
                    <a:lnTo>
                      <a:pt x="115" y="46"/>
                    </a:lnTo>
                    <a:lnTo>
                      <a:pt x="113" y="47"/>
                    </a:lnTo>
                    <a:lnTo>
                      <a:pt x="113" y="49"/>
                    </a:lnTo>
                    <a:lnTo>
                      <a:pt x="112" y="50"/>
                    </a:lnTo>
                    <a:lnTo>
                      <a:pt x="108" y="53"/>
                    </a:lnTo>
                    <a:lnTo>
                      <a:pt x="107" y="52"/>
                    </a:lnTo>
                    <a:lnTo>
                      <a:pt x="102" y="53"/>
                    </a:lnTo>
                    <a:lnTo>
                      <a:pt x="102" y="52"/>
                    </a:lnTo>
                    <a:lnTo>
                      <a:pt x="102" y="52"/>
                    </a:lnTo>
                    <a:lnTo>
                      <a:pt x="101" y="52"/>
                    </a:lnTo>
                    <a:lnTo>
                      <a:pt x="101" y="53"/>
                    </a:lnTo>
                    <a:lnTo>
                      <a:pt x="101" y="53"/>
                    </a:lnTo>
                    <a:lnTo>
                      <a:pt x="99" y="53"/>
                    </a:lnTo>
                    <a:lnTo>
                      <a:pt x="99" y="55"/>
                    </a:lnTo>
                    <a:lnTo>
                      <a:pt x="99" y="55"/>
                    </a:lnTo>
                    <a:lnTo>
                      <a:pt x="97" y="55"/>
                    </a:lnTo>
                    <a:lnTo>
                      <a:pt x="97" y="55"/>
                    </a:lnTo>
                    <a:lnTo>
                      <a:pt x="96" y="55"/>
                    </a:lnTo>
                    <a:lnTo>
                      <a:pt x="96" y="57"/>
                    </a:lnTo>
                    <a:lnTo>
                      <a:pt x="96" y="57"/>
                    </a:lnTo>
                    <a:lnTo>
                      <a:pt x="96" y="57"/>
                    </a:lnTo>
                    <a:lnTo>
                      <a:pt x="96" y="57"/>
                    </a:lnTo>
                    <a:lnTo>
                      <a:pt x="96" y="58"/>
                    </a:lnTo>
                    <a:lnTo>
                      <a:pt x="96" y="58"/>
                    </a:lnTo>
                    <a:lnTo>
                      <a:pt x="94" y="58"/>
                    </a:lnTo>
                    <a:lnTo>
                      <a:pt x="94" y="58"/>
                    </a:lnTo>
                    <a:lnTo>
                      <a:pt x="94" y="58"/>
                    </a:lnTo>
                    <a:lnTo>
                      <a:pt x="93" y="60"/>
                    </a:lnTo>
                    <a:lnTo>
                      <a:pt x="93" y="60"/>
                    </a:lnTo>
                    <a:lnTo>
                      <a:pt x="90" y="60"/>
                    </a:lnTo>
                    <a:lnTo>
                      <a:pt x="88" y="60"/>
                    </a:lnTo>
                    <a:lnTo>
                      <a:pt x="86" y="60"/>
                    </a:lnTo>
                    <a:lnTo>
                      <a:pt x="86" y="60"/>
                    </a:lnTo>
                    <a:lnTo>
                      <a:pt x="86" y="60"/>
                    </a:lnTo>
                    <a:lnTo>
                      <a:pt x="82" y="58"/>
                    </a:lnTo>
                    <a:lnTo>
                      <a:pt x="78" y="57"/>
                    </a:lnTo>
                    <a:lnTo>
                      <a:pt x="75" y="57"/>
                    </a:lnTo>
                    <a:lnTo>
                      <a:pt x="75" y="57"/>
                    </a:lnTo>
                    <a:lnTo>
                      <a:pt x="75" y="58"/>
                    </a:lnTo>
                    <a:lnTo>
                      <a:pt x="74" y="58"/>
                    </a:lnTo>
                    <a:lnTo>
                      <a:pt x="74" y="58"/>
                    </a:lnTo>
                    <a:lnTo>
                      <a:pt x="74" y="58"/>
                    </a:lnTo>
                    <a:lnTo>
                      <a:pt x="72" y="58"/>
                    </a:lnTo>
                    <a:lnTo>
                      <a:pt x="72" y="60"/>
                    </a:lnTo>
                    <a:lnTo>
                      <a:pt x="71" y="60"/>
                    </a:lnTo>
                    <a:lnTo>
                      <a:pt x="71" y="60"/>
                    </a:lnTo>
                    <a:lnTo>
                      <a:pt x="71" y="60"/>
                    </a:lnTo>
                    <a:lnTo>
                      <a:pt x="69" y="60"/>
                    </a:lnTo>
                    <a:lnTo>
                      <a:pt x="69" y="60"/>
                    </a:lnTo>
                    <a:lnTo>
                      <a:pt x="67" y="60"/>
                    </a:lnTo>
                    <a:lnTo>
                      <a:pt x="66" y="58"/>
                    </a:lnTo>
                    <a:lnTo>
                      <a:pt x="64" y="58"/>
                    </a:lnTo>
                    <a:lnTo>
                      <a:pt x="61" y="60"/>
                    </a:lnTo>
                    <a:lnTo>
                      <a:pt x="58" y="58"/>
                    </a:lnTo>
                    <a:lnTo>
                      <a:pt x="56" y="58"/>
                    </a:lnTo>
                    <a:lnTo>
                      <a:pt x="56" y="60"/>
                    </a:lnTo>
                    <a:lnTo>
                      <a:pt x="52" y="60"/>
                    </a:lnTo>
                    <a:lnTo>
                      <a:pt x="47" y="60"/>
                    </a:lnTo>
                    <a:lnTo>
                      <a:pt x="44" y="60"/>
                    </a:lnTo>
                    <a:lnTo>
                      <a:pt x="41" y="60"/>
                    </a:lnTo>
                    <a:lnTo>
                      <a:pt x="41" y="60"/>
                    </a:lnTo>
                    <a:lnTo>
                      <a:pt x="39" y="60"/>
                    </a:lnTo>
                    <a:lnTo>
                      <a:pt x="39" y="60"/>
                    </a:lnTo>
                    <a:lnTo>
                      <a:pt x="37" y="63"/>
                    </a:lnTo>
                    <a:lnTo>
                      <a:pt x="37" y="64"/>
                    </a:lnTo>
                    <a:lnTo>
                      <a:pt x="37" y="66"/>
                    </a:lnTo>
                    <a:lnTo>
                      <a:pt x="39" y="68"/>
                    </a:lnTo>
                    <a:lnTo>
                      <a:pt x="39" y="68"/>
                    </a:lnTo>
                    <a:lnTo>
                      <a:pt x="39" y="68"/>
                    </a:lnTo>
                    <a:lnTo>
                      <a:pt x="39" y="68"/>
                    </a:lnTo>
                    <a:lnTo>
                      <a:pt x="39" y="69"/>
                    </a:lnTo>
                    <a:lnTo>
                      <a:pt x="39" y="69"/>
                    </a:lnTo>
                    <a:lnTo>
                      <a:pt x="39" y="71"/>
                    </a:lnTo>
                    <a:lnTo>
                      <a:pt x="39" y="71"/>
                    </a:lnTo>
                    <a:lnTo>
                      <a:pt x="39" y="72"/>
                    </a:lnTo>
                    <a:lnTo>
                      <a:pt x="41" y="75"/>
                    </a:lnTo>
                    <a:lnTo>
                      <a:pt x="41" y="77"/>
                    </a:lnTo>
                    <a:lnTo>
                      <a:pt x="39" y="77"/>
                    </a:lnTo>
                    <a:lnTo>
                      <a:pt x="39" y="79"/>
                    </a:lnTo>
                    <a:lnTo>
                      <a:pt x="41" y="80"/>
                    </a:lnTo>
                    <a:lnTo>
                      <a:pt x="41" y="80"/>
                    </a:lnTo>
                    <a:lnTo>
                      <a:pt x="41" y="82"/>
                    </a:lnTo>
                    <a:lnTo>
                      <a:pt x="39" y="82"/>
                    </a:lnTo>
                    <a:lnTo>
                      <a:pt x="39" y="82"/>
                    </a:lnTo>
                    <a:lnTo>
                      <a:pt x="37" y="80"/>
                    </a:lnTo>
                    <a:lnTo>
                      <a:pt x="37" y="80"/>
                    </a:lnTo>
                    <a:lnTo>
                      <a:pt x="37" y="79"/>
                    </a:lnTo>
                    <a:lnTo>
                      <a:pt x="36" y="79"/>
                    </a:lnTo>
                    <a:lnTo>
                      <a:pt x="36" y="77"/>
                    </a:lnTo>
                    <a:lnTo>
                      <a:pt x="34" y="77"/>
                    </a:lnTo>
                    <a:lnTo>
                      <a:pt x="34" y="75"/>
                    </a:lnTo>
                    <a:lnTo>
                      <a:pt x="33" y="75"/>
                    </a:lnTo>
                    <a:lnTo>
                      <a:pt x="33" y="75"/>
                    </a:lnTo>
                    <a:lnTo>
                      <a:pt x="31" y="75"/>
                    </a:lnTo>
                    <a:lnTo>
                      <a:pt x="28" y="74"/>
                    </a:lnTo>
                    <a:lnTo>
                      <a:pt x="25" y="74"/>
                    </a:lnTo>
                    <a:lnTo>
                      <a:pt x="23" y="75"/>
                    </a:lnTo>
                    <a:lnTo>
                      <a:pt x="22" y="75"/>
                    </a:lnTo>
                    <a:lnTo>
                      <a:pt x="19" y="77"/>
                    </a:lnTo>
                    <a:lnTo>
                      <a:pt x="19" y="77"/>
                    </a:lnTo>
                    <a:lnTo>
                      <a:pt x="17" y="79"/>
                    </a:lnTo>
                    <a:lnTo>
                      <a:pt x="15" y="79"/>
                    </a:lnTo>
                    <a:lnTo>
                      <a:pt x="15" y="79"/>
                    </a:lnTo>
                    <a:lnTo>
                      <a:pt x="14" y="77"/>
                    </a:lnTo>
                    <a:lnTo>
                      <a:pt x="12" y="77"/>
                    </a:lnTo>
                    <a:lnTo>
                      <a:pt x="12" y="77"/>
                    </a:lnTo>
                    <a:lnTo>
                      <a:pt x="11" y="75"/>
                    </a:lnTo>
                    <a:lnTo>
                      <a:pt x="9" y="75"/>
                    </a:lnTo>
                    <a:lnTo>
                      <a:pt x="8" y="74"/>
                    </a:lnTo>
                    <a:lnTo>
                      <a:pt x="8" y="72"/>
                    </a:lnTo>
                    <a:lnTo>
                      <a:pt x="8" y="72"/>
                    </a:lnTo>
                    <a:lnTo>
                      <a:pt x="6" y="69"/>
                    </a:lnTo>
                    <a:lnTo>
                      <a:pt x="4" y="69"/>
                    </a:lnTo>
                    <a:lnTo>
                      <a:pt x="4" y="69"/>
                    </a:lnTo>
                    <a:lnTo>
                      <a:pt x="1" y="69"/>
                    </a:lnTo>
                    <a:lnTo>
                      <a:pt x="1" y="68"/>
                    </a:lnTo>
                    <a:lnTo>
                      <a:pt x="0" y="68"/>
                    </a:lnTo>
                    <a:lnTo>
                      <a:pt x="0" y="66"/>
                    </a:lnTo>
                    <a:lnTo>
                      <a:pt x="1" y="64"/>
                    </a:lnTo>
                    <a:lnTo>
                      <a:pt x="1" y="64"/>
                    </a:lnTo>
                    <a:lnTo>
                      <a:pt x="1" y="63"/>
                    </a:lnTo>
                    <a:lnTo>
                      <a:pt x="1" y="60"/>
                    </a:lnTo>
                    <a:lnTo>
                      <a:pt x="0" y="58"/>
                    </a:lnTo>
                    <a:lnTo>
                      <a:pt x="1" y="58"/>
                    </a:lnTo>
                    <a:lnTo>
                      <a:pt x="3" y="57"/>
                    </a:lnTo>
                    <a:lnTo>
                      <a:pt x="3" y="57"/>
                    </a:lnTo>
                    <a:lnTo>
                      <a:pt x="4" y="53"/>
                    </a:lnTo>
                    <a:lnTo>
                      <a:pt x="4" y="52"/>
                    </a:lnTo>
                    <a:lnTo>
                      <a:pt x="4" y="50"/>
                    </a:lnTo>
                    <a:lnTo>
                      <a:pt x="3" y="50"/>
                    </a:lnTo>
                    <a:lnTo>
                      <a:pt x="3" y="49"/>
                    </a:lnTo>
                    <a:lnTo>
                      <a:pt x="3" y="47"/>
                    </a:lnTo>
                    <a:lnTo>
                      <a:pt x="3" y="47"/>
                    </a:lnTo>
                    <a:lnTo>
                      <a:pt x="4" y="46"/>
                    </a:lnTo>
                    <a:lnTo>
                      <a:pt x="6" y="46"/>
                    </a:lnTo>
                    <a:lnTo>
                      <a:pt x="6" y="46"/>
                    </a:lnTo>
                    <a:lnTo>
                      <a:pt x="8" y="44"/>
                    </a:lnTo>
                    <a:lnTo>
                      <a:pt x="11" y="44"/>
                    </a:lnTo>
                    <a:lnTo>
                      <a:pt x="12" y="44"/>
                    </a:lnTo>
                    <a:lnTo>
                      <a:pt x="12" y="42"/>
                    </a:lnTo>
                    <a:lnTo>
                      <a:pt x="14" y="42"/>
                    </a:lnTo>
                    <a:lnTo>
                      <a:pt x="14" y="41"/>
                    </a:lnTo>
                    <a:lnTo>
                      <a:pt x="15" y="41"/>
                    </a:lnTo>
                    <a:lnTo>
                      <a:pt x="15" y="39"/>
                    </a:lnTo>
                    <a:lnTo>
                      <a:pt x="15" y="38"/>
                    </a:lnTo>
                    <a:lnTo>
                      <a:pt x="15" y="36"/>
                    </a:lnTo>
                    <a:lnTo>
                      <a:pt x="15" y="34"/>
                    </a:lnTo>
                    <a:lnTo>
                      <a:pt x="15" y="34"/>
                    </a:lnTo>
                    <a:lnTo>
                      <a:pt x="19" y="33"/>
                    </a:lnTo>
                    <a:lnTo>
                      <a:pt x="19" y="31"/>
                    </a:lnTo>
                    <a:lnTo>
                      <a:pt x="19" y="30"/>
                    </a:lnTo>
                    <a:lnTo>
                      <a:pt x="17" y="30"/>
                    </a:lnTo>
                    <a:lnTo>
                      <a:pt x="17" y="28"/>
                    </a:lnTo>
                    <a:lnTo>
                      <a:pt x="19" y="27"/>
                    </a:lnTo>
                    <a:lnTo>
                      <a:pt x="19" y="27"/>
                    </a:lnTo>
                    <a:lnTo>
                      <a:pt x="20" y="25"/>
                    </a:lnTo>
                    <a:lnTo>
                      <a:pt x="22" y="23"/>
                    </a:lnTo>
                    <a:lnTo>
                      <a:pt x="23" y="23"/>
                    </a:lnTo>
                    <a:lnTo>
                      <a:pt x="23" y="25"/>
                    </a:lnTo>
                    <a:lnTo>
                      <a:pt x="28" y="27"/>
                    </a:lnTo>
                    <a:lnTo>
                      <a:pt x="28" y="27"/>
                    </a:lnTo>
                    <a:lnTo>
                      <a:pt x="30" y="27"/>
                    </a:lnTo>
                    <a:lnTo>
                      <a:pt x="31" y="27"/>
                    </a:lnTo>
                    <a:lnTo>
                      <a:pt x="33" y="25"/>
                    </a:lnTo>
                    <a:lnTo>
                      <a:pt x="33" y="23"/>
                    </a:lnTo>
                    <a:lnTo>
                      <a:pt x="33" y="22"/>
                    </a:lnTo>
                    <a:lnTo>
                      <a:pt x="33" y="20"/>
                    </a:lnTo>
                    <a:lnTo>
                      <a:pt x="33" y="20"/>
                    </a:lnTo>
                    <a:lnTo>
                      <a:pt x="36" y="20"/>
                    </a:lnTo>
                    <a:lnTo>
                      <a:pt x="36" y="20"/>
                    </a:lnTo>
                    <a:lnTo>
                      <a:pt x="37" y="20"/>
                    </a:lnTo>
                    <a:lnTo>
                      <a:pt x="37" y="20"/>
                    </a:lnTo>
                    <a:lnTo>
                      <a:pt x="37" y="19"/>
                    </a:lnTo>
                    <a:lnTo>
                      <a:pt x="37" y="19"/>
                    </a:lnTo>
                    <a:lnTo>
                      <a:pt x="37" y="16"/>
                    </a:lnTo>
                    <a:lnTo>
                      <a:pt x="39" y="14"/>
                    </a:lnTo>
                    <a:lnTo>
                      <a:pt x="42" y="12"/>
                    </a:lnTo>
                    <a:lnTo>
                      <a:pt x="44" y="11"/>
                    </a:lnTo>
                    <a:lnTo>
                      <a:pt x="44" y="11"/>
                    </a:lnTo>
                    <a:lnTo>
                      <a:pt x="49" y="12"/>
                    </a:lnTo>
                    <a:lnTo>
                      <a:pt x="50" y="12"/>
                    </a:lnTo>
                    <a:lnTo>
                      <a:pt x="52" y="8"/>
                    </a:lnTo>
                    <a:lnTo>
                      <a:pt x="53" y="8"/>
                    </a:lnTo>
                    <a:lnTo>
                      <a:pt x="55" y="8"/>
                    </a:lnTo>
                    <a:lnTo>
                      <a:pt x="55" y="8"/>
                    </a:lnTo>
                    <a:lnTo>
                      <a:pt x="56" y="8"/>
                    </a:lnTo>
                    <a:lnTo>
                      <a:pt x="58" y="6"/>
                    </a:lnTo>
                    <a:lnTo>
                      <a:pt x="63" y="5"/>
                    </a:lnTo>
                    <a:lnTo>
                      <a:pt x="64" y="3"/>
                    </a:lnTo>
                    <a:lnTo>
                      <a:pt x="64" y="3"/>
                    </a:lnTo>
                    <a:lnTo>
                      <a:pt x="66" y="1"/>
                    </a:lnTo>
                    <a:lnTo>
                      <a:pt x="69" y="0"/>
                    </a:lnTo>
                    <a:lnTo>
                      <a:pt x="71" y="0"/>
                    </a:lnTo>
                    <a:lnTo>
                      <a:pt x="7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9" name="Freeform 332">
                <a:extLst>
                  <a:ext uri="{FF2B5EF4-FFF2-40B4-BE49-F238E27FC236}">
                    <a16:creationId xmlns:a16="http://schemas.microsoft.com/office/drawing/2014/main" id="{CF27DAF4-555B-47F9-BEEB-F7C5BFFCE5EC}"/>
                  </a:ext>
                </a:extLst>
              </p:cNvPr>
              <p:cNvSpPr>
                <a:spLocks/>
              </p:cNvSpPr>
              <p:nvPr/>
            </p:nvSpPr>
            <p:spPr bwMode="auto">
              <a:xfrm>
                <a:off x="5835166" y="2829257"/>
                <a:ext cx="109156" cy="74070"/>
              </a:xfrm>
              <a:custGeom>
                <a:avLst/>
                <a:gdLst>
                  <a:gd name="T0" fmla="*/ 33 w 56"/>
                  <a:gd name="T1" fmla="*/ 1 h 38"/>
                  <a:gd name="T2" fmla="*/ 33 w 56"/>
                  <a:gd name="T3" fmla="*/ 1 h 38"/>
                  <a:gd name="T4" fmla="*/ 37 w 56"/>
                  <a:gd name="T5" fmla="*/ 1 h 38"/>
                  <a:gd name="T6" fmla="*/ 38 w 56"/>
                  <a:gd name="T7" fmla="*/ 3 h 38"/>
                  <a:gd name="T8" fmla="*/ 43 w 56"/>
                  <a:gd name="T9" fmla="*/ 4 h 38"/>
                  <a:gd name="T10" fmla="*/ 44 w 56"/>
                  <a:gd name="T11" fmla="*/ 4 h 38"/>
                  <a:gd name="T12" fmla="*/ 48 w 56"/>
                  <a:gd name="T13" fmla="*/ 8 h 38"/>
                  <a:gd name="T14" fmla="*/ 48 w 56"/>
                  <a:gd name="T15" fmla="*/ 11 h 38"/>
                  <a:gd name="T16" fmla="*/ 46 w 56"/>
                  <a:gd name="T17" fmla="*/ 11 h 38"/>
                  <a:gd name="T18" fmla="*/ 46 w 56"/>
                  <a:gd name="T19" fmla="*/ 14 h 38"/>
                  <a:gd name="T20" fmla="*/ 48 w 56"/>
                  <a:gd name="T21" fmla="*/ 14 h 38"/>
                  <a:gd name="T22" fmla="*/ 51 w 56"/>
                  <a:gd name="T23" fmla="*/ 15 h 38"/>
                  <a:gd name="T24" fmla="*/ 54 w 56"/>
                  <a:gd name="T25" fmla="*/ 17 h 38"/>
                  <a:gd name="T26" fmla="*/ 54 w 56"/>
                  <a:gd name="T27" fmla="*/ 19 h 38"/>
                  <a:gd name="T28" fmla="*/ 56 w 56"/>
                  <a:gd name="T29" fmla="*/ 22 h 38"/>
                  <a:gd name="T30" fmla="*/ 52 w 56"/>
                  <a:gd name="T31" fmla="*/ 26 h 38"/>
                  <a:gd name="T32" fmla="*/ 52 w 56"/>
                  <a:gd name="T33" fmla="*/ 26 h 38"/>
                  <a:gd name="T34" fmla="*/ 49 w 56"/>
                  <a:gd name="T35" fmla="*/ 26 h 38"/>
                  <a:gd name="T36" fmla="*/ 46 w 56"/>
                  <a:gd name="T37" fmla="*/ 30 h 38"/>
                  <a:gd name="T38" fmla="*/ 46 w 56"/>
                  <a:gd name="T39" fmla="*/ 31 h 38"/>
                  <a:gd name="T40" fmla="*/ 48 w 56"/>
                  <a:gd name="T41" fmla="*/ 34 h 38"/>
                  <a:gd name="T42" fmla="*/ 48 w 56"/>
                  <a:gd name="T43" fmla="*/ 36 h 38"/>
                  <a:gd name="T44" fmla="*/ 46 w 56"/>
                  <a:gd name="T45" fmla="*/ 38 h 38"/>
                  <a:gd name="T46" fmla="*/ 43 w 56"/>
                  <a:gd name="T47" fmla="*/ 38 h 38"/>
                  <a:gd name="T48" fmla="*/ 40 w 56"/>
                  <a:gd name="T49" fmla="*/ 36 h 38"/>
                  <a:gd name="T50" fmla="*/ 38 w 56"/>
                  <a:gd name="T51" fmla="*/ 34 h 38"/>
                  <a:gd name="T52" fmla="*/ 35 w 56"/>
                  <a:gd name="T53" fmla="*/ 33 h 38"/>
                  <a:gd name="T54" fmla="*/ 33 w 56"/>
                  <a:gd name="T55" fmla="*/ 30 h 38"/>
                  <a:gd name="T56" fmla="*/ 33 w 56"/>
                  <a:gd name="T57" fmla="*/ 26 h 38"/>
                  <a:gd name="T58" fmla="*/ 32 w 56"/>
                  <a:gd name="T59" fmla="*/ 28 h 38"/>
                  <a:gd name="T60" fmla="*/ 27 w 56"/>
                  <a:gd name="T61" fmla="*/ 30 h 38"/>
                  <a:gd name="T62" fmla="*/ 24 w 56"/>
                  <a:gd name="T63" fmla="*/ 30 h 38"/>
                  <a:gd name="T64" fmla="*/ 24 w 56"/>
                  <a:gd name="T65" fmla="*/ 28 h 38"/>
                  <a:gd name="T66" fmla="*/ 24 w 56"/>
                  <a:gd name="T67" fmla="*/ 26 h 38"/>
                  <a:gd name="T68" fmla="*/ 24 w 56"/>
                  <a:gd name="T69" fmla="*/ 23 h 38"/>
                  <a:gd name="T70" fmla="*/ 19 w 56"/>
                  <a:gd name="T71" fmla="*/ 22 h 38"/>
                  <a:gd name="T72" fmla="*/ 18 w 56"/>
                  <a:gd name="T73" fmla="*/ 23 h 38"/>
                  <a:gd name="T74" fmla="*/ 16 w 56"/>
                  <a:gd name="T75" fmla="*/ 20 h 38"/>
                  <a:gd name="T76" fmla="*/ 11 w 56"/>
                  <a:gd name="T77" fmla="*/ 19 h 38"/>
                  <a:gd name="T78" fmla="*/ 10 w 56"/>
                  <a:gd name="T79" fmla="*/ 15 h 38"/>
                  <a:gd name="T80" fmla="*/ 8 w 56"/>
                  <a:gd name="T81" fmla="*/ 14 h 38"/>
                  <a:gd name="T82" fmla="*/ 5 w 56"/>
                  <a:gd name="T83" fmla="*/ 15 h 38"/>
                  <a:gd name="T84" fmla="*/ 2 w 56"/>
                  <a:gd name="T85" fmla="*/ 14 h 38"/>
                  <a:gd name="T86" fmla="*/ 2 w 56"/>
                  <a:gd name="T87" fmla="*/ 11 h 38"/>
                  <a:gd name="T88" fmla="*/ 0 w 56"/>
                  <a:gd name="T89" fmla="*/ 8 h 38"/>
                  <a:gd name="T90" fmla="*/ 13 w 56"/>
                  <a:gd name="T91" fmla="*/ 3 h 38"/>
                  <a:gd name="T92" fmla="*/ 13 w 56"/>
                  <a:gd name="T93" fmla="*/ 4 h 38"/>
                  <a:gd name="T94" fmla="*/ 16 w 56"/>
                  <a:gd name="T95" fmla="*/ 4 h 38"/>
                  <a:gd name="T96" fmla="*/ 18 w 56"/>
                  <a:gd name="T97" fmla="*/ 6 h 38"/>
                  <a:gd name="T98" fmla="*/ 22 w 56"/>
                  <a:gd name="T99" fmla="*/ 4 h 38"/>
                  <a:gd name="T100" fmla="*/ 26 w 56"/>
                  <a:gd name="T101" fmla="*/ 3 h 38"/>
                  <a:gd name="T102" fmla="*/ 27 w 56"/>
                  <a:gd name="T103" fmla="*/ 3 h 38"/>
                  <a:gd name="T104" fmla="*/ 29 w 56"/>
                  <a:gd name="T105" fmla="*/ 1 h 38"/>
                  <a:gd name="T106" fmla="*/ 30 w 56"/>
                  <a:gd name="T10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38">
                    <a:moveTo>
                      <a:pt x="32" y="0"/>
                    </a:moveTo>
                    <a:lnTo>
                      <a:pt x="33" y="1"/>
                    </a:lnTo>
                    <a:lnTo>
                      <a:pt x="33" y="1"/>
                    </a:lnTo>
                    <a:lnTo>
                      <a:pt x="33" y="1"/>
                    </a:lnTo>
                    <a:lnTo>
                      <a:pt x="33" y="1"/>
                    </a:lnTo>
                    <a:lnTo>
                      <a:pt x="33" y="1"/>
                    </a:lnTo>
                    <a:lnTo>
                      <a:pt x="35" y="1"/>
                    </a:lnTo>
                    <a:lnTo>
                      <a:pt x="37" y="1"/>
                    </a:lnTo>
                    <a:lnTo>
                      <a:pt x="37" y="1"/>
                    </a:lnTo>
                    <a:lnTo>
                      <a:pt x="37" y="1"/>
                    </a:lnTo>
                    <a:lnTo>
                      <a:pt x="37" y="1"/>
                    </a:lnTo>
                    <a:lnTo>
                      <a:pt x="38" y="3"/>
                    </a:lnTo>
                    <a:lnTo>
                      <a:pt x="40" y="4"/>
                    </a:lnTo>
                    <a:lnTo>
                      <a:pt x="40" y="4"/>
                    </a:lnTo>
                    <a:lnTo>
                      <a:pt x="43" y="4"/>
                    </a:lnTo>
                    <a:lnTo>
                      <a:pt x="43" y="4"/>
                    </a:lnTo>
                    <a:lnTo>
                      <a:pt x="43" y="4"/>
                    </a:lnTo>
                    <a:lnTo>
                      <a:pt x="44" y="4"/>
                    </a:lnTo>
                    <a:lnTo>
                      <a:pt x="44" y="6"/>
                    </a:lnTo>
                    <a:lnTo>
                      <a:pt x="48" y="6"/>
                    </a:lnTo>
                    <a:lnTo>
                      <a:pt x="48" y="8"/>
                    </a:lnTo>
                    <a:lnTo>
                      <a:pt x="48" y="8"/>
                    </a:lnTo>
                    <a:lnTo>
                      <a:pt x="48" y="8"/>
                    </a:lnTo>
                    <a:lnTo>
                      <a:pt x="48" y="11"/>
                    </a:lnTo>
                    <a:lnTo>
                      <a:pt x="46" y="11"/>
                    </a:lnTo>
                    <a:lnTo>
                      <a:pt x="48" y="11"/>
                    </a:lnTo>
                    <a:lnTo>
                      <a:pt x="46" y="11"/>
                    </a:lnTo>
                    <a:lnTo>
                      <a:pt x="46" y="12"/>
                    </a:lnTo>
                    <a:lnTo>
                      <a:pt x="44" y="12"/>
                    </a:lnTo>
                    <a:lnTo>
                      <a:pt x="46" y="14"/>
                    </a:lnTo>
                    <a:lnTo>
                      <a:pt x="46" y="14"/>
                    </a:lnTo>
                    <a:lnTo>
                      <a:pt x="46" y="14"/>
                    </a:lnTo>
                    <a:lnTo>
                      <a:pt x="48" y="14"/>
                    </a:lnTo>
                    <a:lnTo>
                      <a:pt x="49" y="14"/>
                    </a:lnTo>
                    <a:lnTo>
                      <a:pt x="51" y="14"/>
                    </a:lnTo>
                    <a:lnTo>
                      <a:pt x="51" y="15"/>
                    </a:lnTo>
                    <a:lnTo>
                      <a:pt x="52" y="15"/>
                    </a:lnTo>
                    <a:lnTo>
                      <a:pt x="52" y="17"/>
                    </a:lnTo>
                    <a:lnTo>
                      <a:pt x="54" y="17"/>
                    </a:lnTo>
                    <a:lnTo>
                      <a:pt x="52" y="19"/>
                    </a:lnTo>
                    <a:lnTo>
                      <a:pt x="52" y="19"/>
                    </a:lnTo>
                    <a:lnTo>
                      <a:pt x="54" y="19"/>
                    </a:lnTo>
                    <a:lnTo>
                      <a:pt x="56" y="20"/>
                    </a:lnTo>
                    <a:lnTo>
                      <a:pt x="56" y="20"/>
                    </a:lnTo>
                    <a:lnTo>
                      <a:pt x="56" y="22"/>
                    </a:lnTo>
                    <a:lnTo>
                      <a:pt x="56" y="23"/>
                    </a:lnTo>
                    <a:lnTo>
                      <a:pt x="52" y="25"/>
                    </a:lnTo>
                    <a:lnTo>
                      <a:pt x="52" y="26"/>
                    </a:lnTo>
                    <a:lnTo>
                      <a:pt x="52" y="26"/>
                    </a:lnTo>
                    <a:lnTo>
                      <a:pt x="52" y="26"/>
                    </a:lnTo>
                    <a:lnTo>
                      <a:pt x="52" y="26"/>
                    </a:lnTo>
                    <a:lnTo>
                      <a:pt x="51" y="26"/>
                    </a:lnTo>
                    <a:lnTo>
                      <a:pt x="51" y="25"/>
                    </a:lnTo>
                    <a:lnTo>
                      <a:pt x="49" y="26"/>
                    </a:lnTo>
                    <a:lnTo>
                      <a:pt x="48" y="28"/>
                    </a:lnTo>
                    <a:lnTo>
                      <a:pt x="48" y="30"/>
                    </a:lnTo>
                    <a:lnTo>
                      <a:pt x="46" y="30"/>
                    </a:lnTo>
                    <a:lnTo>
                      <a:pt x="46" y="31"/>
                    </a:lnTo>
                    <a:lnTo>
                      <a:pt x="46" y="31"/>
                    </a:lnTo>
                    <a:lnTo>
                      <a:pt x="46" y="31"/>
                    </a:lnTo>
                    <a:lnTo>
                      <a:pt x="46" y="33"/>
                    </a:lnTo>
                    <a:lnTo>
                      <a:pt x="48" y="33"/>
                    </a:lnTo>
                    <a:lnTo>
                      <a:pt x="48" y="34"/>
                    </a:lnTo>
                    <a:lnTo>
                      <a:pt x="49" y="36"/>
                    </a:lnTo>
                    <a:lnTo>
                      <a:pt x="48" y="36"/>
                    </a:lnTo>
                    <a:lnTo>
                      <a:pt x="48" y="36"/>
                    </a:lnTo>
                    <a:lnTo>
                      <a:pt x="48" y="38"/>
                    </a:lnTo>
                    <a:lnTo>
                      <a:pt x="48" y="38"/>
                    </a:lnTo>
                    <a:lnTo>
                      <a:pt x="46" y="38"/>
                    </a:lnTo>
                    <a:lnTo>
                      <a:pt x="44" y="38"/>
                    </a:lnTo>
                    <a:lnTo>
                      <a:pt x="44" y="38"/>
                    </a:lnTo>
                    <a:lnTo>
                      <a:pt x="43" y="38"/>
                    </a:lnTo>
                    <a:lnTo>
                      <a:pt x="43" y="38"/>
                    </a:lnTo>
                    <a:lnTo>
                      <a:pt x="41" y="36"/>
                    </a:lnTo>
                    <a:lnTo>
                      <a:pt x="40" y="36"/>
                    </a:lnTo>
                    <a:lnTo>
                      <a:pt x="40" y="34"/>
                    </a:lnTo>
                    <a:lnTo>
                      <a:pt x="40" y="34"/>
                    </a:lnTo>
                    <a:lnTo>
                      <a:pt x="38" y="34"/>
                    </a:lnTo>
                    <a:lnTo>
                      <a:pt x="37" y="33"/>
                    </a:lnTo>
                    <a:lnTo>
                      <a:pt x="37" y="33"/>
                    </a:lnTo>
                    <a:lnTo>
                      <a:pt x="35" y="33"/>
                    </a:lnTo>
                    <a:lnTo>
                      <a:pt x="33" y="33"/>
                    </a:lnTo>
                    <a:lnTo>
                      <a:pt x="33" y="31"/>
                    </a:lnTo>
                    <a:lnTo>
                      <a:pt x="33" y="30"/>
                    </a:lnTo>
                    <a:lnTo>
                      <a:pt x="33" y="30"/>
                    </a:lnTo>
                    <a:lnTo>
                      <a:pt x="33" y="26"/>
                    </a:lnTo>
                    <a:lnTo>
                      <a:pt x="33" y="26"/>
                    </a:lnTo>
                    <a:lnTo>
                      <a:pt x="33" y="26"/>
                    </a:lnTo>
                    <a:lnTo>
                      <a:pt x="32" y="26"/>
                    </a:lnTo>
                    <a:lnTo>
                      <a:pt x="32" y="28"/>
                    </a:lnTo>
                    <a:lnTo>
                      <a:pt x="30" y="28"/>
                    </a:lnTo>
                    <a:lnTo>
                      <a:pt x="29" y="30"/>
                    </a:lnTo>
                    <a:lnTo>
                      <a:pt x="27" y="30"/>
                    </a:lnTo>
                    <a:lnTo>
                      <a:pt x="24" y="30"/>
                    </a:lnTo>
                    <a:lnTo>
                      <a:pt x="24" y="30"/>
                    </a:lnTo>
                    <a:lnTo>
                      <a:pt x="24" y="30"/>
                    </a:lnTo>
                    <a:lnTo>
                      <a:pt x="24" y="28"/>
                    </a:lnTo>
                    <a:lnTo>
                      <a:pt x="24" y="28"/>
                    </a:lnTo>
                    <a:lnTo>
                      <a:pt x="24" y="28"/>
                    </a:lnTo>
                    <a:lnTo>
                      <a:pt x="24" y="26"/>
                    </a:lnTo>
                    <a:lnTo>
                      <a:pt x="24" y="26"/>
                    </a:lnTo>
                    <a:lnTo>
                      <a:pt x="24" y="26"/>
                    </a:lnTo>
                    <a:lnTo>
                      <a:pt x="24" y="25"/>
                    </a:lnTo>
                    <a:lnTo>
                      <a:pt x="24" y="25"/>
                    </a:lnTo>
                    <a:lnTo>
                      <a:pt x="24" y="23"/>
                    </a:lnTo>
                    <a:lnTo>
                      <a:pt x="22" y="23"/>
                    </a:lnTo>
                    <a:lnTo>
                      <a:pt x="21" y="22"/>
                    </a:lnTo>
                    <a:lnTo>
                      <a:pt x="19" y="22"/>
                    </a:lnTo>
                    <a:lnTo>
                      <a:pt x="19" y="22"/>
                    </a:lnTo>
                    <a:lnTo>
                      <a:pt x="18" y="22"/>
                    </a:lnTo>
                    <a:lnTo>
                      <a:pt x="18" y="23"/>
                    </a:lnTo>
                    <a:lnTo>
                      <a:pt x="18" y="23"/>
                    </a:lnTo>
                    <a:lnTo>
                      <a:pt x="16" y="23"/>
                    </a:lnTo>
                    <a:lnTo>
                      <a:pt x="16" y="20"/>
                    </a:lnTo>
                    <a:lnTo>
                      <a:pt x="16" y="20"/>
                    </a:lnTo>
                    <a:lnTo>
                      <a:pt x="15" y="19"/>
                    </a:lnTo>
                    <a:lnTo>
                      <a:pt x="11" y="19"/>
                    </a:lnTo>
                    <a:lnTo>
                      <a:pt x="11" y="19"/>
                    </a:lnTo>
                    <a:lnTo>
                      <a:pt x="11" y="17"/>
                    </a:lnTo>
                    <a:lnTo>
                      <a:pt x="10" y="15"/>
                    </a:lnTo>
                    <a:lnTo>
                      <a:pt x="10" y="15"/>
                    </a:lnTo>
                    <a:lnTo>
                      <a:pt x="10" y="14"/>
                    </a:lnTo>
                    <a:lnTo>
                      <a:pt x="8" y="14"/>
                    </a:lnTo>
                    <a:lnTo>
                      <a:pt x="8" y="14"/>
                    </a:lnTo>
                    <a:lnTo>
                      <a:pt x="7" y="15"/>
                    </a:lnTo>
                    <a:lnTo>
                      <a:pt x="5" y="15"/>
                    </a:lnTo>
                    <a:lnTo>
                      <a:pt x="5" y="15"/>
                    </a:lnTo>
                    <a:lnTo>
                      <a:pt x="3" y="14"/>
                    </a:lnTo>
                    <a:lnTo>
                      <a:pt x="2" y="14"/>
                    </a:lnTo>
                    <a:lnTo>
                      <a:pt x="2" y="12"/>
                    </a:lnTo>
                    <a:lnTo>
                      <a:pt x="0" y="11"/>
                    </a:lnTo>
                    <a:lnTo>
                      <a:pt x="2" y="11"/>
                    </a:lnTo>
                    <a:lnTo>
                      <a:pt x="0" y="11"/>
                    </a:lnTo>
                    <a:lnTo>
                      <a:pt x="0" y="9"/>
                    </a:lnTo>
                    <a:lnTo>
                      <a:pt x="0" y="8"/>
                    </a:lnTo>
                    <a:lnTo>
                      <a:pt x="7" y="4"/>
                    </a:lnTo>
                    <a:lnTo>
                      <a:pt x="10" y="3"/>
                    </a:lnTo>
                    <a:lnTo>
                      <a:pt x="13" y="3"/>
                    </a:lnTo>
                    <a:lnTo>
                      <a:pt x="13" y="4"/>
                    </a:lnTo>
                    <a:lnTo>
                      <a:pt x="13" y="4"/>
                    </a:lnTo>
                    <a:lnTo>
                      <a:pt x="13" y="4"/>
                    </a:lnTo>
                    <a:lnTo>
                      <a:pt x="15" y="4"/>
                    </a:lnTo>
                    <a:lnTo>
                      <a:pt x="15" y="4"/>
                    </a:lnTo>
                    <a:lnTo>
                      <a:pt x="16" y="4"/>
                    </a:lnTo>
                    <a:lnTo>
                      <a:pt x="18" y="4"/>
                    </a:lnTo>
                    <a:lnTo>
                      <a:pt x="18" y="4"/>
                    </a:lnTo>
                    <a:lnTo>
                      <a:pt x="18" y="6"/>
                    </a:lnTo>
                    <a:lnTo>
                      <a:pt x="19" y="6"/>
                    </a:lnTo>
                    <a:lnTo>
                      <a:pt x="21" y="6"/>
                    </a:lnTo>
                    <a:lnTo>
                      <a:pt x="22" y="4"/>
                    </a:lnTo>
                    <a:lnTo>
                      <a:pt x="24" y="4"/>
                    </a:lnTo>
                    <a:lnTo>
                      <a:pt x="24" y="3"/>
                    </a:lnTo>
                    <a:lnTo>
                      <a:pt x="26" y="3"/>
                    </a:lnTo>
                    <a:lnTo>
                      <a:pt x="26" y="3"/>
                    </a:lnTo>
                    <a:lnTo>
                      <a:pt x="27" y="3"/>
                    </a:lnTo>
                    <a:lnTo>
                      <a:pt x="27" y="3"/>
                    </a:lnTo>
                    <a:lnTo>
                      <a:pt x="27" y="1"/>
                    </a:lnTo>
                    <a:lnTo>
                      <a:pt x="29" y="1"/>
                    </a:lnTo>
                    <a:lnTo>
                      <a:pt x="29" y="1"/>
                    </a:lnTo>
                    <a:lnTo>
                      <a:pt x="29" y="1"/>
                    </a:lnTo>
                    <a:lnTo>
                      <a:pt x="30" y="1"/>
                    </a:lnTo>
                    <a:lnTo>
                      <a:pt x="30" y="1"/>
                    </a:lnTo>
                    <a:lnTo>
                      <a:pt x="32" y="0"/>
                    </a:lnTo>
                    <a:close/>
                  </a:path>
                </a:pathLst>
              </a:custGeom>
              <a:solidFill>
                <a:schemeClr val="accent1">
                  <a:lumMod val="60000"/>
                  <a:lumOff val="4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0" name="Freeform 333">
                <a:extLst>
                  <a:ext uri="{FF2B5EF4-FFF2-40B4-BE49-F238E27FC236}">
                    <a16:creationId xmlns:a16="http://schemas.microsoft.com/office/drawing/2014/main" id="{6B7A9B7C-7974-44EF-8173-FA6EDDDECA5A}"/>
                  </a:ext>
                </a:extLst>
              </p:cNvPr>
              <p:cNvSpPr>
                <a:spLocks noEditPoints="1"/>
              </p:cNvSpPr>
              <p:nvPr/>
            </p:nvSpPr>
            <p:spPr bwMode="auto">
              <a:xfrm>
                <a:off x="8246352" y="3655727"/>
                <a:ext cx="128649" cy="171531"/>
              </a:xfrm>
              <a:custGeom>
                <a:avLst/>
                <a:gdLst>
                  <a:gd name="T0" fmla="*/ 55 w 66"/>
                  <a:gd name="T1" fmla="*/ 77 h 88"/>
                  <a:gd name="T2" fmla="*/ 55 w 66"/>
                  <a:gd name="T3" fmla="*/ 72 h 88"/>
                  <a:gd name="T4" fmla="*/ 45 w 66"/>
                  <a:gd name="T5" fmla="*/ 66 h 88"/>
                  <a:gd name="T6" fmla="*/ 50 w 66"/>
                  <a:gd name="T7" fmla="*/ 63 h 88"/>
                  <a:gd name="T8" fmla="*/ 36 w 66"/>
                  <a:gd name="T9" fmla="*/ 56 h 88"/>
                  <a:gd name="T10" fmla="*/ 39 w 66"/>
                  <a:gd name="T11" fmla="*/ 67 h 88"/>
                  <a:gd name="T12" fmla="*/ 36 w 66"/>
                  <a:gd name="T13" fmla="*/ 59 h 88"/>
                  <a:gd name="T14" fmla="*/ 37 w 66"/>
                  <a:gd name="T15" fmla="*/ 56 h 88"/>
                  <a:gd name="T16" fmla="*/ 7 w 66"/>
                  <a:gd name="T17" fmla="*/ 3 h 88"/>
                  <a:gd name="T18" fmla="*/ 12 w 66"/>
                  <a:gd name="T19" fmla="*/ 4 h 88"/>
                  <a:gd name="T20" fmla="*/ 14 w 66"/>
                  <a:gd name="T21" fmla="*/ 3 h 88"/>
                  <a:gd name="T22" fmla="*/ 20 w 66"/>
                  <a:gd name="T23" fmla="*/ 9 h 88"/>
                  <a:gd name="T24" fmla="*/ 23 w 66"/>
                  <a:gd name="T25" fmla="*/ 6 h 88"/>
                  <a:gd name="T26" fmla="*/ 25 w 66"/>
                  <a:gd name="T27" fmla="*/ 20 h 88"/>
                  <a:gd name="T28" fmla="*/ 37 w 66"/>
                  <a:gd name="T29" fmla="*/ 22 h 88"/>
                  <a:gd name="T30" fmla="*/ 58 w 66"/>
                  <a:gd name="T31" fmla="*/ 22 h 88"/>
                  <a:gd name="T32" fmla="*/ 63 w 66"/>
                  <a:gd name="T33" fmla="*/ 26 h 88"/>
                  <a:gd name="T34" fmla="*/ 58 w 66"/>
                  <a:gd name="T35" fmla="*/ 33 h 88"/>
                  <a:gd name="T36" fmla="*/ 55 w 66"/>
                  <a:gd name="T37" fmla="*/ 36 h 88"/>
                  <a:gd name="T38" fmla="*/ 50 w 66"/>
                  <a:gd name="T39" fmla="*/ 37 h 88"/>
                  <a:gd name="T40" fmla="*/ 45 w 66"/>
                  <a:gd name="T41" fmla="*/ 44 h 88"/>
                  <a:gd name="T42" fmla="*/ 47 w 66"/>
                  <a:gd name="T43" fmla="*/ 53 h 88"/>
                  <a:gd name="T44" fmla="*/ 52 w 66"/>
                  <a:gd name="T45" fmla="*/ 55 h 88"/>
                  <a:gd name="T46" fmla="*/ 55 w 66"/>
                  <a:gd name="T47" fmla="*/ 47 h 88"/>
                  <a:gd name="T48" fmla="*/ 59 w 66"/>
                  <a:gd name="T49" fmla="*/ 44 h 88"/>
                  <a:gd name="T50" fmla="*/ 63 w 66"/>
                  <a:gd name="T51" fmla="*/ 55 h 88"/>
                  <a:gd name="T52" fmla="*/ 64 w 66"/>
                  <a:gd name="T53" fmla="*/ 69 h 88"/>
                  <a:gd name="T54" fmla="*/ 66 w 66"/>
                  <a:gd name="T55" fmla="*/ 80 h 88"/>
                  <a:gd name="T56" fmla="*/ 59 w 66"/>
                  <a:gd name="T57" fmla="*/ 80 h 88"/>
                  <a:gd name="T58" fmla="*/ 61 w 66"/>
                  <a:gd name="T59" fmla="*/ 86 h 88"/>
                  <a:gd name="T60" fmla="*/ 56 w 66"/>
                  <a:gd name="T61" fmla="*/ 74 h 88"/>
                  <a:gd name="T62" fmla="*/ 53 w 66"/>
                  <a:gd name="T63" fmla="*/ 66 h 88"/>
                  <a:gd name="T64" fmla="*/ 47 w 66"/>
                  <a:gd name="T65" fmla="*/ 58 h 88"/>
                  <a:gd name="T66" fmla="*/ 37 w 66"/>
                  <a:gd name="T67" fmla="*/ 50 h 88"/>
                  <a:gd name="T68" fmla="*/ 36 w 66"/>
                  <a:gd name="T69" fmla="*/ 48 h 88"/>
                  <a:gd name="T70" fmla="*/ 36 w 66"/>
                  <a:gd name="T71" fmla="*/ 53 h 88"/>
                  <a:gd name="T72" fmla="*/ 34 w 66"/>
                  <a:gd name="T73" fmla="*/ 58 h 88"/>
                  <a:gd name="T74" fmla="*/ 36 w 66"/>
                  <a:gd name="T75" fmla="*/ 66 h 88"/>
                  <a:gd name="T76" fmla="*/ 30 w 66"/>
                  <a:gd name="T77" fmla="*/ 72 h 88"/>
                  <a:gd name="T78" fmla="*/ 26 w 66"/>
                  <a:gd name="T79" fmla="*/ 69 h 88"/>
                  <a:gd name="T80" fmla="*/ 26 w 66"/>
                  <a:gd name="T81" fmla="*/ 67 h 88"/>
                  <a:gd name="T82" fmla="*/ 22 w 66"/>
                  <a:gd name="T83" fmla="*/ 72 h 88"/>
                  <a:gd name="T84" fmla="*/ 18 w 66"/>
                  <a:gd name="T85" fmla="*/ 74 h 88"/>
                  <a:gd name="T86" fmla="*/ 14 w 66"/>
                  <a:gd name="T87" fmla="*/ 67 h 88"/>
                  <a:gd name="T88" fmla="*/ 11 w 66"/>
                  <a:gd name="T89" fmla="*/ 55 h 88"/>
                  <a:gd name="T90" fmla="*/ 9 w 66"/>
                  <a:gd name="T91" fmla="*/ 48 h 88"/>
                  <a:gd name="T92" fmla="*/ 9 w 66"/>
                  <a:gd name="T93" fmla="*/ 39 h 88"/>
                  <a:gd name="T94" fmla="*/ 4 w 66"/>
                  <a:gd name="T95" fmla="*/ 33 h 88"/>
                  <a:gd name="T96" fmla="*/ 0 w 66"/>
                  <a:gd name="T97" fmla="*/ 29 h 88"/>
                  <a:gd name="T98" fmla="*/ 6 w 66"/>
                  <a:gd name="T99" fmla="*/ 22 h 88"/>
                  <a:gd name="T100" fmla="*/ 12 w 66"/>
                  <a:gd name="T101" fmla="*/ 20 h 88"/>
                  <a:gd name="T102" fmla="*/ 6 w 66"/>
                  <a:gd name="T103" fmla="*/ 15 h 88"/>
                  <a:gd name="T104" fmla="*/ 0 w 66"/>
                  <a:gd name="T105" fmla="*/ 9 h 88"/>
                  <a:gd name="T106" fmla="*/ 6 w 66"/>
                  <a:gd name="T107"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88">
                    <a:moveTo>
                      <a:pt x="55" y="74"/>
                    </a:moveTo>
                    <a:lnTo>
                      <a:pt x="56" y="74"/>
                    </a:lnTo>
                    <a:lnTo>
                      <a:pt x="56" y="74"/>
                    </a:lnTo>
                    <a:lnTo>
                      <a:pt x="56" y="75"/>
                    </a:lnTo>
                    <a:lnTo>
                      <a:pt x="56" y="77"/>
                    </a:lnTo>
                    <a:lnTo>
                      <a:pt x="55" y="77"/>
                    </a:lnTo>
                    <a:lnTo>
                      <a:pt x="55" y="77"/>
                    </a:lnTo>
                    <a:lnTo>
                      <a:pt x="55" y="75"/>
                    </a:lnTo>
                    <a:lnTo>
                      <a:pt x="55" y="74"/>
                    </a:lnTo>
                    <a:lnTo>
                      <a:pt x="55" y="74"/>
                    </a:lnTo>
                    <a:close/>
                    <a:moveTo>
                      <a:pt x="55" y="70"/>
                    </a:moveTo>
                    <a:lnTo>
                      <a:pt x="55" y="70"/>
                    </a:lnTo>
                    <a:lnTo>
                      <a:pt x="55" y="72"/>
                    </a:lnTo>
                    <a:lnTo>
                      <a:pt x="55" y="72"/>
                    </a:lnTo>
                    <a:lnTo>
                      <a:pt x="55" y="74"/>
                    </a:lnTo>
                    <a:lnTo>
                      <a:pt x="55" y="72"/>
                    </a:lnTo>
                    <a:lnTo>
                      <a:pt x="55" y="72"/>
                    </a:lnTo>
                    <a:lnTo>
                      <a:pt x="55" y="70"/>
                    </a:lnTo>
                    <a:close/>
                    <a:moveTo>
                      <a:pt x="44" y="61"/>
                    </a:moveTo>
                    <a:lnTo>
                      <a:pt x="45" y="64"/>
                    </a:lnTo>
                    <a:lnTo>
                      <a:pt x="45" y="66"/>
                    </a:lnTo>
                    <a:lnTo>
                      <a:pt x="44" y="67"/>
                    </a:lnTo>
                    <a:lnTo>
                      <a:pt x="42" y="67"/>
                    </a:lnTo>
                    <a:lnTo>
                      <a:pt x="44" y="61"/>
                    </a:lnTo>
                    <a:close/>
                    <a:moveTo>
                      <a:pt x="48" y="59"/>
                    </a:moveTo>
                    <a:lnTo>
                      <a:pt x="48" y="61"/>
                    </a:lnTo>
                    <a:lnTo>
                      <a:pt x="50" y="63"/>
                    </a:lnTo>
                    <a:lnTo>
                      <a:pt x="50" y="63"/>
                    </a:lnTo>
                    <a:lnTo>
                      <a:pt x="50" y="64"/>
                    </a:lnTo>
                    <a:lnTo>
                      <a:pt x="50" y="64"/>
                    </a:lnTo>
                    <a:lnTo>
                      <a:pt x="48" y="64"/>
                    </a:lnTo>
                    <a:lnTo>
                      <a:pt x="48" y="63"/>
                    </a:lnTo>
                    <a:lnTo>
                      <a:pt x="48" y="61"/>
                    </a:lnTo>
                    <a:lnTo>
                      <a:pt x="48" y="59"/>
                    </a:lnTo>
                    <a:close/>
                    <a:moveTo>
                      <a:pt x="36" y="56"/>
                    </a:moveTo>
                    <a:lnTo>
                      <a:pt x="37" y="58"/>
                    </a:lnTo>
                    <a:lnTo>
                      <a:pt x="37" y="58"/>
                    </a:lnTo>
                    <a:lnTo>
                      <a:pt x="37" y="59"/>
                    </a:lnTo>
                    <a:lnTo>
                      <a:pt x="39" y="59"/>
                    </a:lnTo>
                    <a:lnTo>
                      <a:pt x="41" y="63"/>
                    </a:lnTo>
                    <a:lnTo>
                      <a:pt x="41" y="64"/>
                    </a:lnTo>
                    <a:lnTo>
                      <a:pt x="39" y="67"/>
                    </a:lnTo>
                    <a:lnTo>
                      <a:pt x="39" y="69"/>
                    </a:lnTo>
                    <a:lnTo>
                      <a:pt x="36" y="69"/>
                    </a:lnTo>
                    <a:lnTo>
                      <a:pt x="36" y="69"/>
                    </a:lnTo>
                    <a:lnTo>
                      <a:pt x="37" y="64"/>
                    </a:lnTo>
                    <a:lnTo>
                      <a:pt x="37" y="63"/>
                    </a:lnTo>
                    <a:lnTo>
                      <a:pt x="37" y="61"/>
                    </a:lnTo>
                    <a:lnTo>
                      <a:pt x="36" y="59"/>
                    </a:lnTo>
                    <a:lnTo>
                      <a:pt x="36" y="59"/>
                    </a:lnTo>
                    <a:lnTo>
                      <a:pt x="36" y="58"/>
                    </a:lnTo>
                    <a:lnTo>
                      <a:pt x="34" y="56"/>
                    </a:lnTo>
                    <a:lnTo>
                      <a:pt x="36" y="56"/>
                    </a:lnTo>
                    <a:close/>
                    <a:moveTo>
                      <a:pt x="36" y="53"/>
                    </a:moveTo>
                    <a:lnTo>
                      <a:pt x="37" y="55"/>
                    </a:lnTo>
                    <a:lnTo>
                      <a:pt x="37" y="56"/>
                    </a:lnTo>
                    <a:lnTo>
                      <a:pt x="36" y="55"/>
                    </a:lnTo>
                    <a:lnTo>
                      <a:pt x="36" y="55"/>
                    </a:lnTo>
                    <a:lnTo>
                      <a:pt x="36" y="55"/>
                    </a:lnTo>
                    <a:lnTo>
                      <a:pt x="36" y="53"/>
                    </a:lnTo>
                    <a:close/>
                    <a:moveTo>
                      <a:pt x="4" y="0"/>
                    </a:moveTo>
                    <a:lnTo>
                      <a:pt x="6" y="1"/>
                    </a:lnTo>
                    <a:lnTo>
                      <a:pt x="7" y="3"/>
                    </a:lnTo>
                    <a:lnTo>
                      <a:pt x="9" y="3"/>
                    </a:lnTo>
                    <a:lnTo>
                      <a:pt x="9" y="4"/>
                    </a:lnTo>
                    <a:lnTo>
                      <a:pt x="9" y="4"/>
                    </a:lnTo>
                    <a:lnTo>
                      <a:pt x="11" y="4"/>
                    </a:lnTo>
                    <a:lnTo>
                      <a:pt x="11" y="4"/>
                    </a:lnTo>
                    <a:lnTo>
                      <a:pt x="12" y="4"/>
                    </a:lnTo>
                    <a:lnTo>
                      <a:pt x="12" y="4"/>
                    </a:lnTo>
                    <a:lnTo>
                      <a:pt x="12" y="4"/>
                    </a:lnTo>
                    <a:lnTo>
                      <a:pt x="14" y="4"/>
                    </a:lnTo>
                    <a:lnTo>
                      <a:pt x="12" y="3"/>
                    </a:lnTo>
                    <a:lnTo>
                      <a:pt x="12" y="3"/>
                    </a:lnTo>
                    <a:lnTo>
                      <a:pt x="12" y="3"/>
                    </a:lnTo>
                    <a:lnTo>
                      <a:pt x="14" y="3"/>
                    </a:lnTo>
                    <a:lnTo>
                      <a:pt x="14" y="3"/>
                    </a:lnTo>
                    <a:lnTo>
                      <a:pt x="14" y="3"/>
                    </a:lnTo>
                    <a:lnTo>
                      <a:pt x="15" y="4"/>
                    </a:lnTo>
                    <a:lnTo>
                      <a:pt x="15" y="6"/>
                    </a:lnTo>
                    <a:lnTo>
                      <a:pt x="15" y="7"/>
                    </a:lnTo>
                    <a:lnTo>
                      <a:pt x="17" y="7"/>
                    </a:lnTo>
                    <a:lnTo>
                      <a:pt x="18" y="9"/>
                    </a:lnTo>
                    <a:lnTo>
                      <a:pt x="20" y="9"/>
                    </a:lnTo>
                    <a:lnTo>
                      <a:pt x="22" y="9"/>
                    </a:lnTo>
                    <a:lnTo>
                      <a:pt x="22" y="7"/>
                    </a:lnTo>
                    <a:lnTo>
                      <a:pt x="22" y="6"/>
                    </a:lnTo>
                    <a:lnTo>
                      <a:pt x="22" y="6"/>
                    </a:lnTo>
                    <a:lnTo>
                      <a:pt x="22" y="6"/>
                    </a:lnTo>
                    <a:lnTo>
                      <a:pt x="23" y="6"/>
                    </a:lnTo>
                    <a:lnTo>
                      <a:pt x="23" y="6"/>
                    </a:lnTo>
                    <a:lnTo>
                      <a:pt x="25" y="9"/>
                    </a:lnTo>
                    <a:lnTo>
                      <a:pt x="25" y="11"/>
                    </a:lnTo>
                    <a:lnTo>
                      <a:pt x="25" y="15"/>
                    </a:lnTo>
                    <a:lnTo>
                      <a:pt x="25" y="18"/>
                    </a:lnTo>
                    <a:lnTo>
                      <a:pt x="25" y="18"/>
                    </a:lnTo>
                    <a:lnTo>
                      <a:pt x="25" y="20"/>
                    </a:lnTo>
                    <a:lnTo>
                      <a:pt x="25" y="20"/>
                    </a:lnTo>
                    <a:lnTo>
                      <a:pt x="26" y="20"/>
                    </a:lnTo>
                    <a:lnTo>
                      <a:pt x="28" y="20"/>
                    </a:lnTo>
                    <a:lnTo>
                      <a:pt x="30" y="20"/>
                    </a:lnTo>
                    <a:lnTo>
                      <a:pt x="31" y="22"/>
                    </a:lnTo>
                    <a:lnTo>
                      <a:pt x="34" y="22"/>
                    </a:lnTo>
                    <a:lnTo>
                      <a:pt x="36" y="22"/>
                    </a:lnTo>
                    <a:lnTo>
                      <a:pt x="37" y="22"/>
                    </a:lnTo>
                    <a:lnTo>
                      <a:pt x="39" y="22"/>
                    </a:lnTo>
                    <a:lnTo>
                      <a:pt x="42" y="22"/>
                    </a:lnTo>
                    <a:lnTo>
                      <a:pt x="47" y="22"/>
                    </a:lnTo>
                    <a:lnTo>
                      <a:pt x="48" y="22"/>
                    </a:lnTo>
                    <a:lnTo>
                      <a:pt x="48" y="22"/>
                    </a:lnTo>
                    <a:lnTo>
                      <a:pt x="53" y="22"/>
                    </a:lnTo>
                    <a:lnTo>
                      <a:pt x="58" y="22"/>
                    </a:lnTo>
                    <a:lnTo>
                      <a:pt x="59" y="22"/>
                    </a:lnTo>
                    <a:lnTo>
                      <a:pt x="63" y="23"/>
                    </a:lnTo>
                    <a:lnTo>
                      <a:pt x="64" y="25"/>
                    </a:lnTo>
                    <a:lnTo>
                      <a:pt x="64" y="25"/>
                    </a:lnTo>
                    <a:lnTo>
                      <a:pt x="64" y="26"/>
                    </a:lnTo>
                    <a:lnTo>
                      <a:pt x="63" y="26"/>
                    </a:lnTo>
                    <a:lnTo>
                      <a:pt x="63" y="26"/>
                    </a:lnTo>
                    <a:lnTo>
                      <a:pt x="61" y="26"/>
                    </a:lnTo>
                    <a:lnTo>
                      <a:pt x="59" y="26"/>
                    </a:lnTo>
                    <a:lnTo>
                      <a:pt x="59" y="28"/>
                    </a:lnTo>
                    <a:lnTo>
                      <a:pt x="59" y="28"/>
                    </a:lnTo>
                    <a:lnTo>
                      <a:pt x="59" y="29"/>
                    </a:lnTo>
                    <a:lnTo>
                      <a:pt x="58" y="31"/>
                    </a:lnTo>
                    <a:lnTo>
                      <a:pt x="58" y="33"/>
                    </a:lnTo>
                    <a:lnTo>
                      <a:pt x="58" y="33"/>
                    </a:lnTo>
                    <a:lnTo>
                      <a:pt x="58" y="34"/>
                    </a:lnTo>
                    <a:lnTo>
                      <a:pt x="56" y="34"/>
                    </a:lnTo>
                    <a:lnTo>
                      <a:pt x="56" y="34"/>
                    </a:lnTo>
                    <a:lnTo>
                      <a:pt x="56" y="34"/>
                    </a:lnTo>
                    <a:lnTo>
                      <a:pt x="55" y="36"/>
                    </a:lnTo>
                    <a:lnTo>
                      <a:pt x="55" y="36"/>
                    </a:lnTo>
                    <a:lnTo>
                      <a:pt x="55" y="36"/>
                    </a:lnTo>
                    <a:lnTo>
                      <a:pt x="53" y="36"/>
                    </a:lnTo>
                    <a:lnTo>
                      <a:pt x="53" y="36"/>
                    </a:lnTo>
                    <a:lnTo>
                      <a:pt x="52" y="36"/>
                    </a:lnTo>
                    <a:lnTo>
                      <a:pt x="52" y="37"/>
                    </a:lnTo>
                    <a:lnTo>
                      <a:pt x="50" y="37"/>
                    </a:lnTo>
                    <a:lnTo>
                      <a:pt x="50" y="37"/>
                    </a:lnTo>
                    <a:lnTo>
                      <a:pt x="48" y="37"/>
                    </a:lnTo>
                    <a:lnTo>
                      <a:pt x="47" y="37"/>
                    </a:lnTo>
                    <a:lnTo>
                      <a:pt x="47" y="39"/>
                    </a:lnTo>
                    <a:lnTo>
                      <a:pt x="47" y="39"/>
                    </a:lnTo>
                    <a:lnTo>
                      <a:pt x="45" y="40"/>
                    </a:lnTo>
                    <a:lnTo>
                      <a:pt x="45" y="42"/>
                    </a:lnTo>
                    <a:lnTo>
                      <a:pt x="45" y="44"/>
                    </a:lnTo>
                    <a:lnTo>
                      <a:pt x="45" y="45"/>
                    </a:lnTo>
                    <a:lnTo>
                      <a:pt x="45" y="48"/>
                    </a:lnTo>
                    <a:lnTo>
                      <a:pt x="47" y="53"/>
                    </a:lnTo>
                    <a:lnTo>
                      <a:pt x="47" y="53"/>
                    </a:lnTo>
                    <a:lnTo>
                      <a:pt x="47" y="53"/>
                    </a:lnTo>
                    <a:lnTo>
                      <a:pt x="47" y="53"/>
                    </a:lnTo>
                    <a:lnTo>
                      <a:pt x="47" y="53"/>
                    </a:lnTo>
                    <a:lnTo>
                      <a:pt x="47" y="52"/>
                    </a:lnTo>
                    <a:lnTo>
                      <a:pt x="48" y="52"/>
                    </a:lnTo>
                    <a:lnTo>
                      <a:pt x="48" y="52"/>
                    </a:lnTo>
                    <a:lnTo>
                      <a:pt x="48" y="52"/>
                    </a:lnTo>
                    <a:lnTo>
                      <a:pt x="50" y="53"/>
                    </a:lnTo>
                    <a:lnTo>
                      <a:pt x="50" y="55"/>
                    </a:lnTo>
                    <a:lnTo>
                      <a:pt x="52" y="55"/>
                    </a:lnTo>
                    <a:lnTo>
                      <a:pt x="52" y="55"/>
                    </a:lnTo>
                    <a:lnTo>
                      <a:pt x="53" y="53"/>
                    </a:lnTo>
                    <a:lnTo>
                      <a:pt x="53" y="53"/>
                    </a:lnTo>
                    <a:lnTo>
                      <a:pt x="53" y="52"/>
                    </a:lnTo>
                    <a:lnTo>
                      <a:pt x="53" y="50"/>
                    </a:lnTo>
                    <a:lnTo>
                      <a:pt x="53" y="48"/>
                    </a:lnTo>
                    <a:lnTo>
                      <a:pt x="55" y="47"/>
                    </a:lnTo>
                    <a:lnTo>
                      <a:pt x="56" y="47"/>
                    </a:lnTo>
                    <a:lnTo>
                      <a:pt x="56" y="45"/>
                    </a:lnTo>
                    <a:lnTo>
                      <a:pt x="56" y="44"/>
                    </a:lnTo>
                    <a:lnTo>
                      <a:pt x="56" y="44"/>
                    </a:lnTo>
                    <a:lnTo>
                      <a:pt x="58" y="44"/>
                    </a:lnTo>
                    <a:lnTo>
                      <a:pt x="58" y="44"/>
                    </a:lnTo>
                    <a:lnTo>
                      <a:pt x="59" y="44"/>
                    </a:lnTo>
                    <a:lnTo>
                      <a:pt x="59" y="44"/>
                    </a:lnTo>
                    <a:lnTo>
                      <a:pt x="59" y="44"/>
                    </a:lnTo>
                    <a:lnTo>
                      <a:pt x="61" y="47"/>
                    </a:lnTo>
                    <a:lnTo>
                      <a:pt x="61" y="50"/>
                    </a:lnTo>
                    <a:lnTo>
                      <a:pt x="61" y="50"/>
                    </a:lnTo>
                    <a:lnTo>
                      <a:pt x="61" y="53"/>
                    </a:lnTo>
                    <a:lnTo>
                      <a:pt x="63" y="55"/>
                    </a:lnTo>
                    <a:lnTo>
                      <a:pt x="63" y="56"/>
                    </a:lnTo>
                    <a:lnTo>
                      <a:pt x="63" y="58"/>
                    </a:lnTo>
                    <a:lnTo>
                      <a:pt x="63" y="58"/>
                    </a:lnTo>
                    <a:lnTo>
                      <a:pt x="64" y="59"/>
                    </a:lnTo>
                    <a:lnTo>
                      <a:pt x="64" y="61"/>
                    </a:lnTo>
                    <a:lnTo>
                      <a:pt x="64" y="63"/>
                    </a:lnTo>
                    <a:lnTo>
                      <a:pt x="64" y="69"/>
                    </a:lnTo>
                    <a:lnTo>
                      <a:pt x="64" y="70"/>
                    </a:lnTo>
                    <a:lnTo>
                      <a:pt x="66" y="70"/>
                    </a:lnTo>
                    <a:lnTo>
                      <a:pt x="66" y="75"/>
                    </a:lnTo>
                    <a:lnTo>
                      <a:pt x="66" y="77"/>
                    </a:lnTo>
                    <a:lnTo>
                      <a:pt x="66" y="80"/>
                    </a:lnTo>
                    <a:lnTo>
                      <a:pt x="66" y="80"/>
                    </a:lnTo>
                    <a:lnTo>
                      <a:pt x="66" y="80"/>
                    </a:lnTo>
                    <a:lnTo>
                      <a:pt x="64" y="80"/>
                    </a:lnTo>
                    <a:lnTo>
                      <a:pt x="64" y="80"/>
                    </a:lnTo>
                    <a:lnTo>
                      <a:pt x="64" y="78"/>
                    </a:lnTo>
                    <a:lnTo>
                      <a:pt x="63" y="78"/>
                    </a:lnTo>
                    <a:lnTo>
                      <a:pt x="61" y="78"/>
                    </a:lnTo>
                    <a:lnTo>
                      <a:pt x="61" y="78"/>
                    </a:lnTo>
                    <a:lnTo>
                      <a:pt x="59" y="80"/>
                    </a:lnTo>
                    <a:lnTo>
                      <a:pt x="59" y="80"/>
                    </a:lnTo>
                    <a:lnTo>
                      <a:pt x="59" y="81"/>
                    </a:lnTo>
                    <a:lnTo>
                      <a:pt x="59" y="83"/>
                    </a:lnTo>
                    <a:lnTo>
                      <a:pt x="61" y="83"/>
                    </a:lnTo>
                    <a:lnTo>
                      <a:pt x="61" y="85"/>
                    </a:lnTo>
                    <a:lnTo>
                      <a:pt x="61" y="86"/>
                    </a:lnTo>
                    <a:lnTo>
                      <a:pt x="61" y="86"/>
                    </a:lnTo>
                    <a:lnTo>
                      <a:pt x="61" y="88"/>
                    </a:lnTo>
                    <a:lnTo>
                      <a:pt x="61" y="88"/>
                    </a:lnTo>
                    <a:lnTo>
                      <a:pt x="59" y="86"/>
                    </a:lnTo>
                    <a:lnTo>
                      <a:pt x="59" y="85"/>
                    </a:lnTo>
                    <a:lnTo>
                      <a:pt x="58" y="81"/>
                    </a:lnTo>
                    <a:lnTo>
                      <a:pt x="56" y="77"/>
                    </a:lnTo>
                    <a:lnTo>
                      <a:pt x="56" y="74"/>
                    </a:lnTo>
                    <a:lnTo>
                      <a:pt x="55" y="72"/>
                    </a:lnTo>
                    <a:lnTo>
                      <a:pt x="55" y="67"/>
                    </a:lnTo>
                    <a:lnTo>
                      <a:pt x="55" y="66"/>
                    </a:lnTo>
                    <a:lnTo>
                      <a:pt x="55" y="64"/>
                    </a:lnTo>
                    <a:lnTo>
                      <a:pt x="55" y="64"/>
                    </a:lnTo>
                    <a:lnTo>
                      <a:pt x="55" y="64"/>
                    </a:lnTo>
                    <a:lnTo>
                      <a:pt x="53" y="66"/>
                    </a:lnTo>
                    <a:lnTo>
                      <a:pt x="53" y="64"/>
                    </a:lnTo>
                    <a:lnTo>
                      <a:pt x="52" y="63"/>
                    </a:lnTo>
                    <a:lnTo>
                      <a:pt x="50" y="59"/>
                    </a:lnTo>
                    <a:lnTo>
                      <a:pt x="48" y="58"/>
                    </a:lnTo>
                    <a:lnTo>
                      <a:pt x="48" y="56"/>
                    </a:lnTo>
                    <a:lnTo>
                      <a:pt x="48" y="58"/>
                    </a:lnTo>
                    <a:lnTo>
                      <a:pt x="47" y="58"/>
                    </a:lnTo>
                    <a:lnTo>
                      <a:pt x="45" y="59"/>
                    </a:lnTo>
                    <a:lnTo>
                      <a:pt x="44" y="61"/>
                    </a:lnTo>
                    <a:lnTo>
                      <a:pt x="42" y="61"/>
                    </a:lnTo>
                    <a:lnTo>
                      <a:pt x="39" y="58"/>
                    </a:lnTo>
                    <a:lnTo>
                      <a:pt x="37" y="55"/>
                    </a:lnTo>
                    <a:lnTo>
                      <a:pt x="37" y="53"/>
                    </a:lnTo>
                    <a:lnTo>
                      <a:pt x="37" y="50"/>
                    </a:lnTo>
                    <a:lnTo>
                      <a:pt x="37" y="48"/>
                    </a:lnTo>
                    <a:lnTo>
                      <a:pt x="37" y="47"/>
                    </a:lnTo>
                    <a:lnTo>
                      <a:pt x="36" y="45"/>
                    </a:lnTo>
                    <a:lnTo>
                      <a:pt x="36" y="45"/>
                    </a:lnTo>
                    <a:lnTo>
                      <a:pt x="36" y="47"/>
                    </a:lnTo>
                    <a:lnTo>
                      <a:pt x="36" y="47"/>
                    </a:lnTo>
                    <a:lnTo>
                      <a:pt x="36" y="48"/>
                    </a:lnTo>
                    <a:lnTo>
                      <a:pt x="34" y="48"/>
                    </a:lnTo>
                    <a:lnTo>
                      <a:pt x="31" y="47"/>
                    </a:lnTo>
                    <a:lnTo>
                      <a:pt x="33" y="48"/>
                    </a:lnTo>
                    <a:lnTo>
                      <a:pt x="36" y="48"/>
                    </a:lnTo>
                    <a:lnTo>
                      <a:pt x="36" y="50"/>
                    </a:lnTo>
                    <a:lnTo>
                      <a:pt x="36" y="52"/>
                    </a:lnTo>
                    <a:lnTo>
                      <a:pt x="36" y="53"/>
                    </a:lnTo>
                    <a:lnTo>
                      <a:pt x="36" y="53"/>
                    </a:lnTo>
                    <a:lnTo>
                      <a:pt x="34" y="53"/>
                    </a:lnTo>
                    <a:lnTo>
                      <a:pt x="34" y="55"/>
                    </a:lnTo>
                    <a:lnTo>
                      <a:pt x="36" y="56"/>
                    </a:lnTo>
                    <a:lnTo>
                      <a:pt x="34" y="56"/>
                    </a:lnTo>
                    <a:lnTo>
                      <a:pt x="34" y="56"/>
                    </a:lnTo>
                    <a:lnTo>
                      <a:pt x="34" y="58"/>
                    </a:lnTo>
                    <a:lnTo>
                      <a:pt x="34" y="59"/>
                    </a:lnTo>
                    <a:lnTo>
                      <a:pt x="34" y="59"/>
                    </a:lnTo>
                    <a:lnTo>
                      <a:pt x="34" y="61"/>
                    </a:lnTo>
                    <a:lnTo>
                      <a:pt x="36" y="61"/>
                    </a:lnTo>
                    <a:lnTo>
                      <a:pt x="36" y="63"/>
                    </a:lnTo>
                    <a:lnTo>
                      <a:pt x="37" y="64"/>
                    </a:lnTo>
                    <a:lnTo>
                      <a:pt x="36" y="66"/>
                    </a:lnTo>
                    <a:lnTo>
                      <a:pt x="36" y="66"/>
                    </a:lnTo>
                    <a:lnTo>
                      <a:pt x="34" y="67"/>
                    </a:lnTo>
                    <a:lnTo>
                      <a:pt x="33" y="69"/>
                    </a:lnTo>
                    <a:lnTo>
                      <a:pt x="33" y="70"/>
                    </a:lnTo>
                    <a:lnTo>
                      <a:pt x="31" y="72"/>
                    </a:lnTo>
                    <a:lnTo>
                      <a:pt x="30" y="72"/>
                    </a:lnTo>
                    <a:lnTo>
                      <a:pt x="30" y="72"/>
                    </a:lnTo>
                    <a:lnTo>
                      <a:pt x="30" y="70"/>
                    </a:lnTo>
                    <a:lnTo>
                      <a:pt x="30" y="70"/>
                    </a:lnTo>
                    <a:lnTo>
                      <a:pt x="30" y="69"/>
                    </a:lnTo>
                    <a:lnTo>
                      <a:pt x="31" y="67"/>
                    </a:lnTo>
                    <a:lnTo>
                      <a:pt x="30" y="67"/>
                    </a:lnTo>
                    <a:lnTo>
                      <a:pt x="30" y="67"/>
                    </a:lnTo>
                    <a:lnTo>
                      <a:pt x="26" y="69"/>
                    </a:lnTo>
                    <a:lnTo>
                      <a:pt x="26" y="67"/>
                    </a:lnTo>
                    <a:lnTo>
                      <a:pt x="26" y="66"/>
                    </a:lnTo>
                    <a:lnTo>
                      <a:pt x="26" y="64"/>
                    </a:lnTo>
                    <a:lnTo>
                      <a:pt x="28" y="63"/>
                    </a:lnTo>
                    <a:lnTo>
                      <a:pt x="26" y="64"/>
                    </a:lnTo>
                    <a:lnTo>
                      <a:pt x="26" y="66"/>
                    </a:lnTo>
                    <a:lnTo>
                      <a:pt x="26" y="67"/>
                    </a:lnTo>
                    <a:lnTo>
                      <a:pt x="26" y="69"/>
                    </a:lnTo>
                    <a:lnTo>
                      <a:pt x="25" y="70"/>
                    </a:lnTo>
                    <a:lnTo>
                      <a:pt x="25" y="70"/>
                    </a:lnTo>
                    <a:lnTo>
                      <a:pt x="23" y="72"/>
                    </a:lnTo>
                    <a:lnTo>
                      <a:pt x="22" y="72"/>
                    </a:lnTo>
                    <a:lnTo>
                      <a:pt x="22" y="74"/>
                    </a:lnTo>
                    <a:lnTo>
                      <a:pt x="22" y="72"/>
                    </a:lnTo>
                    <a:lnTo>
                      <a:pt x="22" y="70"/>
                    </a:lnTo>
                    <a:lnTo>
                      <a:pt x="20" y="66"/>
                    </a:lnTo>
                    <a:lnTo>
                      <a:pt x="20" y="66"/>
                    </a:lnTo>
                    <a:lnTo>
                      <a:pt x="20" y="69"/>
                    </a:lnTo>
                    <a:lnTo>
                      <a:pt x="20" y="70"/>
                    </a:lnTo>
                    <a:lnTo>
                      <a:pt x="20" y="72"/>
                    </a:lnTo>
                    <a:lnTo>
                      <a:pt x="18" y="74"/>
                    </a:lnTo>
                    <a:lnTo>
                      <a:pt x="17" y="74"/>
                    </a:lnTo>
                    <a:lnTo>
                      <a:pt x="17" y="74"/>
                    </a:lnTo>
                    <a:lnTo>
                      <a:pt x="15" y="72"/>
                    </a:lnTo>
                    <a:lnTo>
                      <a:pt x="15" y="72"/>
                    </a:lnTo>
                    <a:lnTo>
                      <a:pt x="14" y="69"/>
                    </a:lnTo>
                    <a:lnTo>
                      <a:pt x="14" y="69"/>
                    </a:lnTo>
                    <a:lnTo>
                      <a:pt x="14" y="67"/>
                    </a:lnTo>
                    <a:lnTo>
                      <a:pt x="14" y="66"/>
                    </a:lnTo>
                    <a:lnTo>
                      <a:pt x="12" y="63"/>
                    </a:lnTo>
                    <a:lnTo>
                      <a:pt x="12" y="59"/>
                    </a:lnTo>
                    <a:lnTo>
                      <a:pt x="12" y="59"/>
                    </a:lnTo>
                    <a:lnTo>
                      <a:pt x="12" y="59"/>
                    </a:lnTo>
                    <a:lnTo>
                      <a:pt x="12" y="56"/>
                    </a:lnTo>
                    <a:lnTo>
                      <a:pt x="11" y="55"/>
                    </a:lnTo>
                    <a:lnTo>
                      <a:pt x="11" y="53"/>
                    </a:lnTo>
                    <a:lnTo>
                      <a:pt x="12" y="52"/>
                    </a:lnTo>
                    <a:lnTo>
                      <a:pt x="12" y="52"/>
                    </a:lnTo>
                    <a:lnTo>
                      <a:pt x="11" y="52"/>
                    </a:lnTo>
                    <a:lnTo>
                      <a:pt x="9" y="50"/>
                    </a:lnTo>
                    <a:lnTo>
                      <a:pt x="9" y="50"/>
                    </a:lnTo>
                    <a:lnTo>
                      <a:pt x="9" y="48"/>
                    </a:lnTo>
                    <a:lnTo>
                      <a:pt x="9" y="47"/>
                    </a:lnTo>
                    <a:lnTo>
                      <a:pt x="7" y="47"/>
                    </a:lnTo>
                    <a:lnTo>
                      <a:pt x="7" y="45"/>
                    </a:lnTo>
                    <a:lnTo>
                      <a:pt x="7" y="45"/>
                    </a:lnTo>
                    <a:lnTo>
                      <a:pt x="7" y="44"/>
                    </a:lnTo>
                    <a:lnTo>
                      <a:pt x="7" y="42"/>
                    </a:lnTo>
                    <a:lnTo>
                      <a:pt x="9" y="39"/>
                    </a:lnTo>
                    <a:lnTo>
                      <a:pt x="9" y="39"/>
                    </a:lnTo>
                    <a:lnTo>
                      <a:pt x="9" y="36"/>
                    </a:lnTo>
                    <a:lnTo>
                      <a:pt x="9" y="36"/>
                    </a:lnTo>
                    <a:lnTo>
                      <a:pt x="9" y="36"/>
                    </a:lnTo>
                    <a:lnTo>
                      <a:pt x="7" y="34"/>
                    </a:lnTo>
                    <a:lnTo>
                      <a:pt x="6" y="34"/>
                    </a:lnTo>
                    <a:lnTo>
                      <a:pt x="4" y="33"/>
                    </a:lnTo>
                    <a:lnTo>
                      <a:pt x="4" y="33"/>
                    </a:lnTo>
                    <a:lnTo>
                      <a:pt x="3" y="33"/>
                    </a:lnTo>
                    <a:lnTo>
                      <a:pt x="3" y="33"/>
                    </a:lnTo>
                    <a:lnTo>
                      <a:pt x="1" y="31"/>
                    </a:lnTo>
                    <a:lnTo>
                      <a:pt x="0" y="31"/>
                    </a:lnTo>
                    <a:lnTo>
                      <a:pt x="0" y="29"/>
                    </a:lnTo>
                    <a:lnTo>
                      <a:pt x="0" y="29"/>
                    </a:lnTo>
                    <a:lnTo>
                      <a:pt x="0" y="28"/>
                    </a:lnTo>
                    <a:lnTo>
                      <a:pt x="1" y="25"/>
                    </a:lnTo>
                    <a:lnTo>
                      <a:pt x="1" y="25"/>
                    </a:lnTo>
                    <a:lnTo>
                      <a:pt x="3" y="26"/>
                    </a:lnTo>
                    <a:lnTo>
                      <a:pt x="3" y="26"/>
                    </a:lnTo>
                    <a:lnTo>
                      <a:pt x="4" y="25"/>
                    </a:lnTo>
                    <a:lnTo>
                      <a:pt x="6" y="22"/>
                    </a:lnTo>
                    <a:lnTo>
                      <a:pt x="7" y="22"/>
                    </a:lnTo>
                    <a:lnTo>
                      <a:pt x="9" y="22"/>
                    </a:lnTo>
                    <a:lnTo>
                      <a:pt x="9" y="22"/>
                    </a:lnTo>
                    <a:lnTo>
                      <a:pt x="11" y="22"/>
                    </a:lnTo>
                    <a:lnTo>
                      <a:pt x="12" y="22"/>
                    </a:lnTo>
                    <a:lnTo>
                      <a:pt x="12" y="20"/>
                    </a:lnTo>
                    <a:lnTo>
                      <a:pt x="12" y="20"/>
                    </a:lnTo>
                    <a:lnTo>
                      <a:pt x="12" y="20"/>
                    </a:lnTo>
                    <a:lnTo>
                      <a:pt x="11" y="18"/>
                    </a:lnTo>
                    <a:lnTo>
                      <a:pt x="11" y="18"/>
                    </a:lnTo>
                    <a:lnTo>
                      <a:pt x="11" y="17"/>
                    </a:lnTo>
                    <a:lnTo>
                      <a:pt x="11" y="17"/>
                    </a:lnTo>
                    <a:lnTo>
                      <a:pt x="7" y="17"/>
                    </a:lnTo>
                    <a:lnTo>
                      <a:pt x="6" y="15"/>
                    </a:lnTo>
                    <a:lnTo>
                      <a:pt x="6" y="15"/>
                    </a:lnTo>
                    <a:lnTo>
                      <a:pt x="4" y="14"/>
                    </a:lnTo>
                    <a:lnTo>
                      <a:pt x="3" y="12"/>
                    </a:lnTo>
                    <a:lnTo>
                      <a:pt x="1" y="12"/>
                    </a:lnTo>
                    <a:lnTo>
                      <a:pt x="1" y="11"/>
                    </a:lnTo>
                    <a:lnTo>
                      <a:pt x="0" y="11"/>
                    </a:lnTo>
                    <a:lnTo>
                      <a:pt x="0" y="9"/>
                    </a:lnTo>
                    <a:lnTo>
                      <a:pt x="1" y="9"/>
                    </a:lnTo>
                    <a:lnTo>
                      <a:pt x="1" y="7"/>
                    </a:lnTo>
                    <a:lnTo>
                      <a:pt x="3" y="6"/>
                    </a:lnTo>
                    <a:lnTo>
                      <a:pt x="4" y="4"/>
                    </a:lnTo>
                    <a:lnTo>
                      <a:pt x="4" y="4"/>
                    </a:lnTo>
                    <a:lnTo>
                      <a:pt x="6" y="3"/>
                    </a:lnTo>
                    <a:lnTo>
                      <a:pt x="6" y="3"/>
                    </a:lnTo>
                    <a:lnTo>
                      <a:pt x="6" y="1"/>
                    </a:lnTo>
                    <a:lnTo>
                      <a:pt x="4" y="1"/>
                    </a:lnTo>
                    <a:lnTo>
                      <a:pt x="4" y="1"/>
                    </a:lnTo>
                    <a:lnTo>
                      <a:pt x="4" y="1"/>
                    </a:lnTo>
                    <a:lnTo>
                      <a:pt x="4"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1" name="Freeform 334">
                <a:extLst>
                  <a:ext uri="{FF2B5EF4-FFF2-40B4-BE49-F238E27FC236}">
                    <a16:creationId xmlns:a16="http://schemas.microsoft.com/office/drawing/2014/main" id="{F9BBFD89-5C69-4BC8-B0EB-6BA30A8683E3}"/>
                  </a:ext>
                </a:extLst>
              </p:cNvPr>
              <p:cNvSpPr>
                <a:spLocks/>
              </p:cNvSpPr>
              <p:nvPr/>
            </p:nvSpPr>
            <p:spPr bwMode="auto">
              <a:xfrm>
                <a:off x="4084765" y="4041673"/>
                <a:ext cx="5848" cy="5848"/>
              </a:xfrm>
              <a:custGeom>
                <a:avLst/>
                <a:gdLst>
                  <a:gd name="T0" fmla="*/ 0 w 3"/>
                  <a:gd name="T1" fmla="*/ 0 h 3"/>
                  <a:gd name="T2" fmla="*/ 1 w 3"/>
                  <a:gd name="T3" fmla="*/ 2 h 3"/>
                  <a:gd name="T4" fmla="*/ 3 w 3"/>
                  <a:gd name="T5" fmla="*/ 3 h 3"/>
                  <a:gd name="T6" fmla="*/ 1 w 3"/>
                  <a:gd name="T7" fmla="*/ 3 h 3"/>
                  <a:gd name="T8" fmla="*/ 1 w 3"/>
                  <a:gd name="T9" fmla="*/ 3 h 3"/>
                  <a:gd name="T10" fmla="*/ 0 w 3"/>
                  <a:gd name="T11" fmla="*/ 3 h 3"/>
                  <a:gd name="T12" fmla="*/ 0 w 3"/>
                  <a:gd name="T13" fmla="*/ 3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1" y="2"/>
                    </a:lnTo>
                    <a:lnTo>
                      <a:pt x="3" y="3"/>
                    </a:lnTo>
                    <a:lnTo>
                      <a:pt x="1" y="3"/>
                    </a:lnTo>
                    <a:lnTo>
                      <a:pt x="1" y="3"/>
                    </a:lnTo>
                    <a:lnTo>
                      <a:pt x="0" y="3"/>
                    </a:lnTo>
                    <a:lnTo>
                      <a:pt x="0" y="3"/>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2" name="Freeform 335">
                <a:extLst>
                  <a:ext uri="{FF2B5EF4-FFF2-40B4-BE49-F238E27FC236}">
                    <a16:creationId xmlns:a16="http://schemas.microsoft.com/office/drawing/2014/main" id="{973A7EB5-86A5-415C-B6DA-7AE0AE083E52}"/>
                  </a:ext>
                </a:extLst>
              </p:cNvPr>
              <p:cNvSpPr>
                <a:spLocks/>
              </p:cNvSpPr>
              <p:nvPr/>
            </p:nvSpPr>
            <p:spPr bwMode="auto">
              <a:xfrm>
                <a:off x="6207467" y="3053417"/>
                <a:ext cx="107208" cy="95512"/>
              </a:xfrm>
              <a:custGeom>
                <a:avLst/>
                <a:gdLst>
                  <a:gd name="T0" fmla="*/ 22 w 55"/>
                  <a:gd name="T1" fmla="*/ 3 h 49"/>
                  <a:gd name="T2" fmla="*/ 25 w 55"/>
                  <a:gd name="T3" fmla="*/ 3 h 49"/>
                  <a:gd name="T4" fmla="*/ 29 w 55"/>
                  <a:gd name="T5" fmla="*/ 3 h 49"/>
                  <a:gd name="T6" fmla="*/ 32 w 55"/>
                  <a:gd name="T7" fmla="*/ 4 h 49"/>
                  <a:gd name="T8" fmla="*/ 35 w 55"/>
                  <a:gd name="T9" fmla="*/ 3 h 49"/>
                  <a:gd name="T10" fmla="*/ 38 w 55"/>
                  <a:gd name="T11" fmla="*/ 3 h 49"/>
                  <a:gd name="T12" fmla="*/ 43 w 55"/>
                  <a:gd name="T13" fmla="*/ 4 h 49"/>
                  <a:gd name="T14" fmla="*/ 44 w 55"/>
                  <a:gd name="T15" fmla="*/ 6 h 49"/>
                  <a:gd name="T16" fmla="*/ 46 w 55"/>
                  <a:gd name="T17" fmla="*/ 8 h 49"/>
                  <a:gd name="T18" fmla="*/ 49 w 55"/>
                  <a:gd name="T19" fmla="*/ 8 h 49"/>
                  <a:gd name="T20" fmla="*/ 52 w 55"/>
                  <a:gd name="T21" fmla="*/ 8 h 49"/>
                  <a:gd name="T22" fmla="*/ 52 w 55"/>
                  <a:gd name="T23" fmla="*/ 11 h 49"/>
                  <a:gd name="T24" fmla="*/ 49 w 55"/>
                  <a:gd name="T25" fmla="*/ 14 h 49"/>
                  <a:gd name="T26" fmla="*/ 49 w 55"/>
                  <a:gd name="T27" fmla="*/ 17 h 49"/>
                  <a:gd name="T28" fmla="*/ 52 w 55"/>
                  <a:gd name="T29" fmla="*/ 19 h 49"/>
                  <a:gd name="T30" fmla="*/ 55 w 55"/>
                  <a:gd name="T31" fmla="*/ 22 h 49"/>
                  <a:gd name="T32" fmla="*/ 54 w 55"/>
                  <a:gd name="T33" fmla="*/ 23 h 49"/>
                  <a:gd name="T34" fmla="*/ 51 w 55"/>
                  <a:gd name="T35" fmla="*/ 23 h 49"/>
                  <a:gd name="T36" fmla="*/ 52 w 55"/>
                  <a:gd name="T37" fmla="*/ 27 h 49"/>
                  <a:gd name="T38" fmla="*/ 54 w 55"/>
                  <a:gd name="T39" fmla="*/ 30 h 49"/>
                  <a:gd name="T40" fmla="*/ 52 w 55"/>
                  <a:gd name="T41" fmla="*/ 30 h 49"/>
                  <a:gd name="T42" fmla="*/ 51 w 55"/>
                  <a:gd name="T43" fmla="*/ 31 h 49"/>
                  <a:gd name="T44" fmla="*/ 49 w 55"/>
                  <a:gd name="T45" fmla="*/ 31 h 49"/>
                  <a:gd name="T46" fmla="*/ 47 w 55"/>
                  <a:gd name="T47" fmla="*/ 31 h 49"/>
                  <a:gd name="T48" fmla="*/ 47 w 55"/>
                  <a:gd name="T49" fmla="*/ 34 h 49"/>
                  <a:gd name="T50" fmla="*/ 46 w 55"/>
                  <a:gd name="T51" fmla="*/ 34 h 49"/>
                  <a:gd name="T52" fmla="*/ 44 w 55"/>
                  <a:gd name="T53" fmla="*/ 36 h 49"/>
                  <a:gd name="T54" fmla="*/ 43 w 55"/>
                  <a:gd name="T55" fmla="*/ 38 h 49"/>
                  <a:gd name="T56" fmla="*/ 40 w 55"/>
                  <a:gd name="T57" fmla="*/ 41 h 49"/>
                  <a:gd name="T58" fmla="*/ 40 w 55"/>
                  <a:gd name="T59" fmla="*/ 44 h 49"/>
                  <a:gd name="T60" fmla="*/ 41 w 55"/>
                  <a:gd name="T61" fmla="*/ 47 h 49"/>
                  <a:gd name="T62" fmla="*/ 40 w 55"/>
                  <a:gd name="T63" fmla="*/ 49 h 49"/>
                  <a:gd name="T64" fmla="*/ 38 w 55"/>
                  <a:gd name="T65" fmla="*/ 47 h 49"/>
                  <a:gd name="T66" fmla="*/ 32 w 55"/>
                  <a:gd name="T67" fmla="*/ 44 h 49"/>
                  <a:gd name="T68" fmla="*/ 29 w 55"/>
                  <a:gd name="T69" fmla="*/ 42 h 49"/>
                  <a:gd name="T70" fmla="*/ 29 w 55"/>
                  <a:gd name="T71" fmla="*/ 41 h 49"/>
                  <a:gd name="T72" fmla="*/ 27 w 55"/>
                  <a:gd name="T73" fmla="*/ 39 h 49"/>
                  <a:gd name="T74" fmla="*/ 22 w 55"/>
                  <a:gd name="T75" fmla="*/ 34 h 49"/>
                  <a:gd name="T76" fmla="*/ 19 w 55"/>
                  <a:gd name="T77" fmla="*/ 31 h 49"/>
                  <a:gd name="T78" fmla="*/ 14 w 55"/>
                  <a:gd name="T79" fmla="*/ 27 h 49"/>
                  <a:gd name="T80" fmla="*/ 10 w 55"/>
                  <a:gd name="T81" fmla="*/ 22 h 49"/>
                  <a:gd name="T82" fmla="*/ 6 w 55"/>
                  <a:gd name="T83" fmla="*/ 17 h 49"/>
                  <a:gd name="T84" fmla="*/ 5 w 55"/>
                  <a:gd name="T85" fmla="*/ 14 h 49"/>
                  <a:gd name="T86" fmla="*/ 0 w 55"/>
                  <a:gd name="T87" fmla="*/ 8 h 49"/>
                  <a:gd name="T88" fmla="*/ 2 w 55"/>
                  <a:gd name="T89" fmla="*/ 1 h 49"/>
                  <a:gd name="T90" fmla="*/ 5 w 55"/>
                  <a:gd name="T91" fmla="*/ 1 h 49"/>
                  <a:gd name="T92" fmla="*/ 8 w 55"/>
                  <a:gd name="T93" fmla="*/ 4 h 49"/>
                  <a:gd name="T94" fmla="*/ 11 w 55"/>
                  <a:gd name="T95"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49">
                    <a:moveTo>
                      <a:pt x="17" y="0"/>
                    </a:moveTo>
                    <a:lnTo>
                      <a:pt x="21" y="3"/>
                    </a:lnTo>
                    <a:lnTo>
                      <a:pt x="22" y="3"/>
                    </a:lnTo>
                    <a:lnTo>
                      <a:pt x="22" y="3"/>
                    </a:lnTo>
                    <a:lnTo>
                      <a:pt x="24" y="3"/>
                    </a:lnTo>
                    <a:lnTo>
                      <a:pt x="25" y="3"/>
                    </a:lnTo>
                    <a:lnTo>
                      <a:pt x="25" y="3"/>
                    </a:lnTo>
                    <a:lnTo>
                      <a:pt x="27" y="3"/>
                    </a:lnTo>
                    <a:lnTo>
                      <a:pt x="29" y="3"/>
                    </a:lnTo>
                    <a:lnTo>
                      <a:pt x="29" y="3"/>
                    </a:lnTo>
                    <a:lnTo>
                      <a:pt x="30" y="4"/>
                    </a:lnTo>
                    <a:lnTo>
                      <a:pt x="32" y="4"/>
                    </a:lnTo>
                    <a:lnTo>
                      <a:pt x="32" y="3"/>
                    </a:lnTo>
                    <a:lnTo>
                      <a:pt x="33" y="3"/>
                    </a:lnTo>
                    <a:lnTo>
                      <a:pt x="35" y="3"/>
                    </a:lnTo>
                    <a:lnTo>
                      <a:pt x="36" y="3"/>
                    </a:lnTo>
                    <a:lnTo>
                      <a:pt x="36" y="3"/>
                    </a:lnTo>
                    <a:lnTo>
                      <a:pt x="38" y="3"/>
                    </a:lnTo>
                    <a:lnTo>
                      <a:pt x="40" y="3"/>
                    </a:lnTo>
                    <a:lnTo>
                      <a:pt x="40" y="4"/>
                    </a:lnTo>
                    <a:lnTo>
                      <a:pt x="43" y="4"/>
                    </a:lnTo>
                    <a:lnTo>
                      <a:pt x="44" y="4"/>
                    </a:lnTo>
                    <a:lnTo>
                      <a:pt x="44" y="6"/>
                    </a:lnTo>
                    <a:lnTo>
                      <a:pt x="44" y="6"/>
                    </a:lnTo>
                    <a:lnTo>
                      <a:pt x="44" y="6"/>
                    </a:lnTo>
                    <a:lnTo>
                      <a:pt x="44" y="8"/>
                    </a:lnTo>
                    <a:lnTo>
                      <a:pt x="46" y="8"/>
                    </a:lnTo>
                    <a:lnTo>
                      <a:pt x="47" y="8"/>
                    </a:lnTo>
                    <a:lnTo>
                      <a:pt x="47" y="8"/>
                    </a:lnTo>
                    <a:lnTo>
                      <a:pt x="49" y="8"/>
                    </a:lnTo>
                    <a:lnTo>
                      <a:pt x="51" y="6"/>
                    </a:lnTo>
                    <a:lnTo>
                      <a:pt x="52" y="8"/>
                    </a:lnTo>
                    <a:lnTo>
                      <a:pt x="52" y="8"/>
                    </a:lnTo>
                    <a:lnTo>
                      <a:pt x="52" y="8"/>
                    </a:lnTo>
                    <a:lnTo>
                      <a:pt x="52" y="9"/>
                    </a:lnTo>
                    <a:lnTo>
                      <a:pt x="52" y="11"/>
                    </a:lnTo>
                    <a:lnTo>
                      <a:pt x="51" y="12"/>
                    </a:lnTo>
                    <a:lnTo>
                      <a:pt x="49" y="14"/>
                    </a:lnTo>
                    <a:lnTo>
                      <a:pt x="49" y="14"/>
                    </a:lnTo>
                    <a:lnTo>
                      <a:pt x="49" y="15"/>
                    </a:lnTo>
                    <a:lnTo>
                      <a:pt x="49" y="17"/>
                    </a:lnTo>
                    <a:lnTo>
                      <a:pt x="49" y="17"/>
                    </a:lnTo>
                    <a:lnTo>
                      <a:pt x="49" y="17"/>
                    </a:lnTo>
                    <a:lnTo>
                      <a:pt x="51" y="19"/>
                    </a:lnTo>
                    <a:lnTo>
                      <a:pt x="52" y="19"/>
                    </a:lnTo>
                    <a:lnTo>
                      <a:pt x="54" y="20"/>
                    </a:lnTo>
                    <a:lnTo>
                      <a:pt x="55" y="22"/>
                    </a:lnTo>
                    <a:lnTo>
                      <a:pt x="55" y="22"/>
                    </a:lnTo>
                    <a:lnTo>
                      <a:pt x="55" y="23"/>
                    </a:lnTo>
                    <a:lnTo>
                      <a:pt x="55" y="23"/>
                    </a:lnTo>
                    <a:lnTo>
                      <a:pt x="54" y="23"/>
                    </a:lnTo>
                    <a:lnTo>
                      <a:pt x="52" y="23"/>
                    </a:lnTo>
                    <a:lnTo>
                      <a:pt x="52" y="23"/>
                    </a:lnTo>
                    <a:lnTo>
                      <a:pt x="51" y="23"/>
                    </a:lnTo>
                    <a:lnTo>
                      <a:pt x="51" y="23"/>
                    </a:lnTo>
                    <a:lnTo>
                      <a:pt x="51" y="23"/>
                    </a:lnTo>
                    <a:lnTo>
                      <a:pt x="52" y="27"/>
                    </a:lnTo>
                    <a:lnTo>
                      <a:pt x="54" y="28"/>
                    </a:lnTo>
                    <a:lnTo>
                      <a:pt x="55" y="30"/>
                    </a:lnTo>
                    <a:lnTo>
                      <a:pt x="54" y="30"/>
                    </a:lnTo>
                    <a:lnTo>
                      <a:pt x="54" y="31"/>
                    </a:lnTo>
                    <a:lnTo>
                      <a:pt x="54" y="31"/>
                    </a:lnTo>
                    <a:lnTo>
                      <a:pt x="52" y="30"/>
                    </a:lnTo>
                    <a:lnTo>
                      <a:pt x="52" y="30"/>
                    </a:lnTo>
                    <a:lnTo>
                      <a:pt x="51" y="30"/>
                    </a:lnTo>
                    <a:lnTo>
                      <a:pt x="51" y="31"/>
                    </a:lnTo>
                    <a:lnTo>
                      <a:pt x="49" y="31"/>
                    </a:lnTo>
                    <a:lnTo>
                      <a:pt x="49" y="31"/>
                    </a:lnTo>
                    <a:lnTo>
                      <a:pt x="49" y="31"/>
                    </a:lnTo>
                    <a:lnTo>
                      <a:pt x="47" y="31"/>
                    </a:lnTo>
                    <a:lnTo>
                      <a:pt x="47" y="31"/>
                    </a:lnTo>
                    <a:lnTo>
                      <a:pt x="47" y="31"/>
                    </a:lnTo>
                    <a:lnTo>
                      <a:pt x="46" y="31"/>
                    </a:lnTo>
                    <a:lnTo>
                      <a:pt x="47" y="33"/>
                    </a:lnTo>
                    <a:lnTo>
                      <a:pt x="47" y="34"/>
                    </a:lnTo>
                    <a:lnTo>
                      <a:pt x="47" y="36"/>
                    </a:lnTo>
                    <a:lnTo>
                      <a:pt x="47" y="36"/>
                    </a:lnTo>
                    <a:lnTo>
                      <a:pt x="46" y="34"/>
                    </a:lnTo>
                    <a:lnTo>
                      <a:pt x="46" y="34"/>
                    </a:lnTo>
                    <a:lnTo>
                      <a:pt x="46" y="34"/>
                    </a:lnTo>
                    <a:lnTo>
                      <a:pt x="44" y="36"/>
                    </a:lnTo>
                    <a:lnTo>
                      <a:pt x="43" y="36"/>
                    </a:lnTo>
                    <a:lnTo>
                      <a:pt x="43" y="38"/>
                    </a:lnTo>
                    <a:lnTo>
                      <a:pt x="43" y="38"/>
                    </a:lnTo>
                    <a:lnTo>
                      <a:pt x="43" y="39"/>
                    </a:lnTo>
                    <a:lnTo>
                      <a:pt x="43" y="41"/>
                    </a:lnTo>
                    <a:lnTo>
                      <a:pt x="40" y="41"/>
                    </a:lnTo>
                    <a:lnTo>
                      <a:pt x="40" y="41"/>
                    </a:lnTo>
                    <a:lnTo>
                      <a:pt x="40" y="41"/>
                    </a:lnTo>
                    <a:lnTo>
                      <a:pt x="40" y="44"/>
                    </a:lnTo>
                    <a:lnTo>
                      <a:pt x="40" y="44"/>
                    </a:lnTo>
                    <a:lnTo>
                      <a:pt x="41" y="47"/>
                    </a:lnTo>
                    <a:lnTo>
                      <a:pt x="41" y="47"/>
                    </a:lnTo>
                    <a:lnTo>
                      <a:pt x="41" y="47"/>
                    </a:lnTo>
                    <a:lnTo>
                      <a:pt x="40" y="49"/>
                    </a:lnTo>
                    <a:lnTo>
                      <a:pt x="40" y="49"/>
                    </a:lnTo>
                    <a:lnTo>
                      <a:pt x="40" y="49"/>
                    </a:lnTo>
                    <a:lnTo>
                      <a:pt x="38" y="47"/>
                    </a:lnTo>
                    <a:lnTo>
                      <a:pt x="38" y="47"/>
                    </a:lnTo>
                    <a:lnTo>
                      <a:pt x="35" y="45"/>
                    </a:lnTo>
                    <a:lnTo>
                      <a:pt x="33" y="45"/>
                    </a:lnTo>
                    <a:lnTo>
                      <a:pt x="32" y="44"/>
                    </a:lnTo>
                    <a:lnTo>
                      <a:pt x="30" y="44"/>
                    </a:lnTo>
                    <a:lnTo>
                      <a:pt x="30" y="42"/>
                    </a:lnTo>
                    <a:lnTo>
                      <a:pt x="29" y="42"/>
                    </a:lnTo>
                    <a:lnTo>
                      <a:pt x="29" y="42"/>
                    </a:lnTo>
                    <a:lnTo>
                      <a:pt x="27" y="42"/>
                    </a:lnTo>
                    <a:lnTo>
                      <a:pt x="29" y="41"/>
                    </a:lnTo>
                    <a:lnTo>
                      <a:pt x="29" y="41"/>
                    </a:lnTo>
                    <a:lnTo>
                      <a:pt x="29" y="41"/>
                    </a:lnTo>
                    <a:lnTo>
                      <a:pt x="27" y="39"/>
                    </a:lnTo>
                    <a:lnTo>
                      <a:pt x="24" y="38"/>
                    </a:lnTo>
                    <a:lnTo>
                      <a:pt x="22" y="36"/>
                    </a:lnTo>
                    <a:lnTo>
                      <a:pt x="22" y="34"/>
                    </a:lnTo>
                    <a:lnTo>
                      <a:pt x="22" y="33"/>
                    </a:lnTo>
                    <a:lnTo>
                      <a:pt x="22" y="33"/>
                    </a:lnTo>
                    <a:lnTo>
                      <a:pt x="19" y="31"/>
                    </a:lnTo>
                    <a:lnTo>
                      <a:pt x="17" y="30"/>
                    </a:lnTo>
                    <a:lnTo>
                      <a:pt x="14" y="27"/>
                    </a:lnTo>
                    <a:lnTo>
                      <a:pt x="14" y="27"/>
                    </a:lnTo>
                    <a:lnTo>
                      <a:pt x="13" y="25"/>
                    </a:lnTo>
                    <a:lnTo>
                      <a:pt x="11" y="23"/>
                    </a:lnTo>
                    <a:lnTo>
                      <a:pt x="10" y="22"/>
                    </a:lnTo>
                    <a:lnTo>
                      <a:pt x="8" y="20"/>
                    </a:lnTo>
                    <a:lnTo>
                      <a:pt x="6" y="19"/>
                    </a:lnTo>
                    <a:lnTo>
                      <a:pt x="6" y="17"/>
                    </a:lnTo>
                    <a:lnTo>
                      <a:pt x="6" y="14"/>
                    </a:lnTo>
                    <a:lnTo>
                      <a:pt x="5" y="14"/>
                    </a:lnTo>
                    <a:lnTo>
                      <a:pt x="5" y="14"/>
                    </a:lnTo>
                    <a:lnTo>
                      <a:pt x="2" y="11"/>
                    </a:lnTo>
                    <a:lnTo>
                      <a:pt x="0" y="9"/>
                    </a:lnTo>
                    <a:lnTo>
                      <a:pt x="0" y="8"/>
                    </a:lnTo>
                    <a:lnTo>
                      <a:pt x="0" y="4"/>
                    </a:lnTo>
                    <a:lnTo>
                      <a:pt x="2" y="1"/>
                    </a:lnTo>
                    <a:lnTo>
                      <a:pt x="2" y="1"/>
                    </a:lnTo>
                    <a:lnTo>
                      <a:pt x="2" y="1"/>
                    </a:lnTo>
                    <a:lnTo>
                      <a:pt x="3" y="1"/>
                    </a:lnTo>
                    <a:lnTo>
                      <a:pt x="5" y="1"/>
                    </a:lnTo>
                    <a:lnTo>
                      <a:pt x="6" y="4"/>
                    </a:lnTo>
                    <a:lnTo>
                      <a:pt x="8" y="4"/>
                    </a:lnTo>
                    <a:lnTo>
                      <a:pt x="8" y="4"/>
                    </a:lnTo>
                    <a:lnTo>
                      <a:pt x="10" y="4"/>
                    </a:lnTo>
                    <a:lnTo>
                      <a:pt x="11" y="3"/>
                    </a:lnTo>
                    <a:lnTo>
                      <a:pt x="11" y="1"/>
                    </a:lnTo>
                    <a:lnTo>
                      <a:pt x="16" y="1"/>
                    </a:lnTo>
                    <a:lnTo>
                      <a:pt x="17"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3" name="Freeform 336">
                <a:extLst>
                  <a:ext uri="{FF2B5EF4-FFF2-40B4-BE49-F238E27FC236}">
                    <a16:creationId xmlns:a16="http://schemas.microsoft.com/office/drawing/2014/main" id="{BE9D0DD2-57F4-42F0-9BCF-4F87042B21F2}"/>
                  </a:ext>
                </a:extLst>
              </p:cNvPr>
              <p:cNvSpPr>
                <a:spLocks noEditPoints="1"/>
              </p:cNvSpPr>
              <p:nvPr/>
            </p:nvSpPr>
            <p:spPr bwMode="auto">
              <a:xfrm>
                <a:off x="7026140" y="3170370"/>
                <a:ext cx="159836" cy="115005"/>
              </a:xfrm>
              <a:custGeom>
                <a:avLst/>
                <a:gdLst>
                  <a:gd name="T0" fmla="*/ 6 w 82"/>
                  <a:gd name="T1" fmla="*/ 39 h 59"/>
                  <a:gd name="T2" fmla="*/ 11 w 82"/>
                  <a:gd name="T3" fmla="*/ 41 h 59"/>
                  <a:gd name="T4" fmla="*/ 15 w 82"/>
                  <a:gd name="T5" fmla="*/ 41 h 59"/>
                  <a:gd name="T6" fmla="*/ 17 w 82"/>
                  <a:gd name="T7" fmla="*/ 45 h 59"/>
                  <a:gd name="T8" fmla="*/ 17 w 82"/>
                  <a:gd name="T9" fmla="*/ 50 h 59"/>
                  <a:gd name="T10" fmla="*/ 7 w 82"/>
                  <a:gd name="T11" fmla="*/ 45 h 59"/>
                  <a:gd name="T12" fmla="*/ 3 w 82"/>
                  <a:gd name="T13" fmla="*/ 42 h 59"/>
                  <a:gd name="T14" fmla="*/ 1 w 82"/>
                  <a:gd name="T15" fmla="*/ 37 h 59"/>
                  <a:gd name="T16" fmla="*/ 11 w 82"/>
                  <a:gd name="T17" fmla="*/ 22 h 59"/>
                  <a:gd name="T18" fmla="*/ 3 w 82"/>
                  <a:gd name="T19" fmla="*/ 14 h 59"/>
                  <a:gd name="T20" fmla="*/ 3 w 82"/>
                  <a:gd name="T21" fmla="*/ 15 h 59"/>
                  <a:gd name="T22" fmla="*/ 25 w 82"/>
                  <a:gd name="T23" fmla="*/ 0 h 59"/>
                  <a:gd name="T24" fmla="*/ 28 w 82"/>
                  <a:gd name="T25" fmla="*/ 1 h 59"/>
                  <a:gd name="T26" fmla="*/ 33 w 82"/>
                  <a:gd name="T27" fmla="*/ 6 h 59"/>
                  <a:gd name="T28" fmla="*/ 39 w 82"/>
                  <a:gd name="T29" fmla="*/ 11 h 59"/>
                  <a:gd name="T30" fmla="*/ 47 w 82"/>
                  <a:gd name="T31" fmla="*/ 7 h 59"/>
                  <a:gd name="T32" fmla="*/ 55 w 82"/>
                  <a:gd name="T33" fmla="*/ 1 h 59"/>
                  <a:gd name="T34" fmla="*/ 63 w 82"/>
                  <a:gd name="T35" fmla="*/ 11 h 59"/>
                  <a:gd name="T36" fmla="*/ 69 w 82"/>
                  <a:gd name="T37" fmla="*/ 20 h 59"/>
                  <a:gd name="T38" fmla="*/ 77 w 82"/>
                  <a:gd name="T39" fmla="*/ 23 h 59"/>
                  <a:gd name="T40" fmla="*/ 77 w 82"/>
                  <a:gd name="T41" fmla="*/ 26 h 59"/>
                  <a:gd name="T42" fmla="*/ 67 w 82"/>
                  <a:gd name="T43" fmla="*/ 31 h 59"/>
                  <a:gd name="T44" fmla="*/ 66 w 82"/>
                  <a:gd name="T45" fmla="*/ 44 h 59"/>
                  <a:gd name="T46" fmla="*/ 63 w 82"/>
                  <a:gd name="T47" fmla="*/ 48 h 59"/>
                  <a:gd name="T48" fmla="*/ 59 w 82"/>
                  <a:gd name="T49" fmla="*/ 50 h 59"/>
                  <a:gd name="T50" fmla="*/ 56 w 82"/>
                  <a:gd name="T51" fmla="*/ 59 h 59"/>
                  <a:gd name="T52" fmla="*/ 50 w 82"/>
                  <a:gd name="T53" fmla="*/ 55 h 59"/>
                  <a:gd name="T54" fmla="*/ 47 w 82"/>
                  <a:gd name="T55" fmla="*/ 52 h 59"/>
                  <a:gd name="T56" fmla="*/ 50 w 82"/>
                  <a:gd name="T57" fmla="*/ 50 h 59"/>
                  <a:gd name="T58" fmla="*/ 48 w 82"/>
                  <a:gd name="T59" fmla="*/ 45 h 59"/>
                  <a:gd name="T60" fmla="*/ 52 w 82"/>
                  <a:gd name="T61" fmla="*/ 42 h 59"/>
                  <a:gd name="T62" fmla="*/ 44 w 82"/>
                  <a:gd name="T63" fmla="*/ 37 h 59"/>
                  <a:gd name="T64" fmla="*/ 33 w 82"/>
                  <a:gd name="T65" fmla="*/ 45 h 59"/>
                  <a:gd name="T66" fmla="*/ 25 w 82"/>
                  <a:gd name="T67" fmla="*/ 50 h 59"/>
                  <a:gd name="T68" fmla="*/ 23 w 82"/>
                  <a:gd name="T69" fmla="*/ 45 h 59"/>
                  <a:gd name="T70" fmla="*/ 25 w 82"/>
                  <a:gd name="T71" fmla="*/ 44 h 59"/>
                  <a:gd name="T72" fmla="*/ 23 w 82"/>
                  <a:gd name="T73" fmla="*/ 42 h 59"/>
                  <a:gd name="T74" fmla="*/ 20 w 82"/>
                  <a:gd name="T75" fmla="*/ 39 h 59"/>
                  <a:gd name="T76" fmla="*/ 15 w 82"/>
                  <a:gd name="T77" fmla="*/ 34 h 59"/>
                  <a:gd name="T78" fmla="*/ 12 w 82"/>
                  <a:gd name="T79" fmla="*/ 33 h 59"/>
                  <a:gd name="T80" fmla="*/ 17 w 82"/>
                  <a:gd name="T81" fmla="*/ 30 h 59"/>
                  <a:gd name="T82" fmla="*/ 9 w 82"/>
                  <a:gd name="T83" fmla="*/ 22 h 59"/>
                  <a:gd name="T84" fmla="*/ 12 w 82"/>
                  <a:gd name="T85" fmla="*/ 18 h 59"/>
                  <a:gd name="T86" fmla="*/ 7 w 82"/>
                  <a:gd name="T87" fmla="*/ 15 h 59"/>
                  <a:gd name="T88" fmla="*/ 6 w 82"/>
                  <a:gd name="T89" fmla="*/ 12 h 59"/>
                  <a:gd name="T90" fmla="*/ 3 w 82"/>
                  <a:gd name="T91" fmla="*/ 11 h 59"/>
                  <a:gd name="T92" fmla="*/ 14 w 82"/>
                  <a:gd name="T93" fmla="*/ 11 h 59"/>
                  <a:gd name="T94" fmla="*/ 18 w 82"/>
                  <a:gd name="T95" fmla="*/ 12 h 59"/>
                  <a:gd name="T96" fmla="*/ 25 w 82"/>
                  <a:gd name="T97" fmla="*/ 14 h 59"/>
                  <a:gd name="T98" fmla="*/ 26 w 82"/>
                  <a:gd name="T99" fmla="*/ 9 h 59"/>
                  <a:gd name="T100" fmla="*/ 20 w 82"/>
                  <a:gd name="T101" fmla="*/ 4 h 59"/>
                  <a:gd name="T102" fmla="*/ 22 w 82"/>
                  <a:gd name="T103"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59">
                    <a:moveTo>
                      <a:pt x="4" y="36"/>
                    </a:moveTo>
                    <a:lnTo>
                      <a:pt x="4" y="36"/>
                    </a:lnTo>
                    <a:lnTo>
                      <a:pt x="4" y="37"/>
                    </a:lnTo>
                    <a:lnTo>
                      <a:pt x="6" y="37"/>
                    </a:lnTo>
                    <a:lnTo>
                      <a:pt x="6" y="39"/>
                    </a:lnTo>
                    <a:lnTo>
                      <a:pt x="6" y="39"/>
                    </a:lnTo>
                    <a:lnTo>
                      <a:pt x="7" y="39"/>
                    </a:lnTo>
                    <a:lnTo>
                      <a:pt x="7" y="39"/>
                    </a:lnTo>
                    <a:lnTo>
                      <a:pt x="9" y="41"/>
                    </a:lnTo>
                    <a:lnTo>
                      <a:pt x="11" y="41"/>
                    </a:lnTo>
                    <a:lnTo>
                      <a:pt x="12" y="41"/>
                    </a:lnTo>
                    <a:lnTo>
                      <a:pt x="14" y="39"/>
                    </a:lnTo>
                    <a:lnTo>
                      <a:pt x="14" y="39"/>
                    </a:lnTo>
                    <a:lnTo>
                      <a:pt x="15" y="41"/>
                    </a:lnTo>
                    <a:lnTo>
                      <a:pt x="15" y="41"/>
                    </a:lnTo>
                    <a:lnTo>
                      <a:pt x="15" y="42"/>
                    </a:lnTo>
                    <a:lnTo>
                      <a:pt x="14" y="42"/>
                    </a:lnTo>
                    <a:lnTo>
                      <a:pt x="15" y="44"/>
                    </a:lnTo>
                    <a:lnTo>
                      <a:pt x="17" y="44"/>
                    </a:lnTo>
                    <a:lnTo>
                      <a:pt x="17" y="45"/>
                    </a:lnTo>
                    <a:lnTo>
                      <a:pt x="17" y="47"/>
                    </a:lnTo>
                    <a:lnTo>
                      <a:pt x="18" y="48"/>
                    </a:lnTo>
                    <a:lnTo>
                      <a:pt x="18" y="50"/>
                    </a:lnTo>
                    <a:lnTo>
                      <a:pt x="20" y="52"/>
                    </a:lnTo>
                    <a:lnTo>
                      <a:pt x="17" y="50"/>
                    </a:lnTo>
                    <a:lnTo>
                      <a:pt x="12" y="50"/>
                    </a:lnTo>
                    <a:lnTo>
                      <a:pt x="11" y="48"/>
                    </a:lnTo>
                    <a:lnTo>
                      <a:pt x="9" y="47"/>
                    </a:lnTo>
                    <a:lnTo>
                      <a:pt x="7" y="47"/>
                    </a:lnTo>
                    <a:lnTo>
                      <a:pt x="7" y="45"/>
                    </a:lnTo>
                    <a:lnTo>
                      <a:pt x="6" y="45"/>
                    </a:lnTo>
                    <a:lnTo>
                      <a:pt x="6" y="45"/>
                    </a:lnTo>
                    <a:lnTo>
                      <a:pt x="4" y="44"/>
                    </a:lnTo>
                    <a:lnTo>
                      <a:pt x="4" y="44"/>
                    </a:lnTo>
                    <a:lnTo>
                      <a:pt x="3" y="42"/>
                    </a:lnTo>
                    <a:lnTo>
                      <a:pt x="1" y="39"/>
                    </a:lnTo>
                    <a:lnTo>
                      <a:pt x="1" y="37"/>
                    </a:lnTo>
                    <a:lnTo>
                      <a:pt x="0" y="37"/>
                    </a:lnTo>
                    <a:lnTo>
                      <a:pt x="0" y="37"/>
                    </a:lnTo>
                    <a:lnTo>
                      <a:pt x="1" y="37"/>
                    </a:lnTo>
                    <a:lnTo>
                      <a:pt x="4" y="36"/>
                    </a:lnTo>
                    <a:close/>
                    <a:moveTo>
                      <a:pt x="11" y="22"/>
                    </a:moveTo>
                    <a:lnTo>
                      <a:pt x="11" y="22"/>
                    </a:lnTo>
                    <a:lnTo>
                      <a:pt x="11" y="22"/>
                    </a:lnTo>
                    <a:lnTo>
                      <a:pt x="11" y="22"/>
                    </a:lnTo>
                    <a:lnTo>
                      <a:pt x="11" y="22"/>
                    </a:lnTo>
                    <a:lnTo>
                      <a:pt x="11" y="22"/>
                    </a:lnTo>
                    <a:lnTo>
                      <a:pt x="11" y="22"/>
                    </a:lnTo>
                    <a:lnTo>
                      <a:pt x="11" y="22"/>
                    </a:lnTo>
                    <a:close/>
                    <a:moveTo>
                      <a:pt x="3" y="14"/>
                    </a:moveTo>
                    <a:lnTo>
                      <a:pt x="4" y="14"/>
                    </a:lnTo>
                    <a:lnTo>
                      <a:pt x="4" y="14"/>
                    </a:lnTo>
                    <a:lnTo>
                      <a:pt x="4" y="15"/>
                    </a:lnTo>
                    <a:lnTo>
                      <a:pt x="3" y="15"/>
                    </a:lnTo>
                    <a:lnTo>
                      <a:pt x="3" y="15"/>
                    </a:lnTo>
                    <a:lnTo>
                      <a:pt x="3" y="14"/>
                    </a:lnTo>
                    <a:lnTo>
                      <a:pt x="3" y="14"/>
                    </a:lnTo>
                    <a:lnTo>
                      <a:pt x="3" y="14"/>
                    </a:lnTo>
                    <a:close/>
                    <a:moveTo>
                      <a:pt x="23" y="0"/>
                    </a:moveTo>
                    <a:lnTo>
                      <a:pt x="25" y="0"/>
                    </a:lnTo>
                    <a:lnTo>
                      <a:pt x="26" y="1"/>
                    </a:lnTo>
                    <a:lnTo>
                      <a:pt x="26" y="1"/>
                    </a:lnTo>
                    <a:lnTo>
                      <a:pt x="26" y="1"/>
                    </a:lnTo>
                    <a:lnTo>
                      <a:pt x="28" y="1"/>
                    </a:lnTo>
                    <a:lnTo>
                      <a:pt x="28" y="1"/>
                    </a:lnTo>
                    <a:lnTo>
                      <a:pt x="30" y="3"/>
                    </a:lnTo>
                    <a:lnTo>
                      <a:pt x="31" y="4"/>
                    </a:lnTo>
                    <a:lnTo>
                      <a:pt x="33" y="4"/>
                    </a:lnTo>
                    <a:lnTo>
                      <a:pt x="33" y="4"/>
                    </a:lnTo>
                    <a:lnTo>
                      <a:pt x="33" y="6"/>
                    </a:lnTo>
                    <a:lnTo>
                      <a:pt x="34" y="6"/>
                    </a:lnTo>
                    <a:lnTo>
                      <a:pt x="36" y="7"/>
                    </a:lnTo>
                    <a:lnTo>
                      <a:pt x="36" y="9"/>
                    </a:lnTo>
                    <a:lnTo>
                      <a:pt x="37" y="11"/>
                    </a:lnTo>
                    <a:lnTo>
                      <a:pt x="39" y="11"/>
                    </a:lnTo>
                    <a:lnTo>
                      <a:pt x="41" y="11"/>
                    </a:lnTo>
                    <a:lnTo>
                      <a:pt x="44" y="12"/>
                    </a:lnTo>
                    <a:lnTo>
                      <a:pt x="45" y="12"/>
                    </a:lnTo>
                    <a:lnTo>
                      <a:pt x="47" y="9"/>
                    </a:lnTo>
                    <a:lnTo>
                      <a:pt x="47" y="7"/>
                    </a:lnTo>
                    <a:lnTo>
                      <a:pt x="48" y="7"/>
                    </a:lnTo>
                    <a:lnTo>
                      <a:pt x="52" y="6"/>
                    </a:lnTo>
                    <a:lnTo>
                      <a:pt x="52" y="4"/>
                    </a:lnTo>
                    <a:lnTo>
                      <a:pt x="53" y="4"/>
                    </a:lnTo>
                    <a:lnTo>
                      <a:pt x="55" y="1"/>
                    </a:lnTo>
                    <a:lnTo>
                      <a:pt x="55" y="1"/>
                    </a:lnTo>
                    <a:lnTo>
                      <a:pt x="56" y="1"/>
                    </a:lnTo>
                    <a:lnTo>
                      <a:pt x="58" y="4"/>
                    </a:lnTo>
                    <a:lnTo>
                      <a:pt x="61" y="9"/>
                    </a:lnTo>
                    <a:lnTo>
                      <a:pt x="63" y="11"/>
                    </a:lnTo>
                    <a:lnTo>
                      <a:pt x="63" y="12"/>
                    </a:lnTo>
                    <a:lnTo>
                      <a:pt x="64" y="14"/>
                    </a:lnTo>
                    <a:lnTo>
                      <a:pt x="64" y="15"/>
                    </a:lnTo>
                    <a:lnTo>
                      <a:pt x="67" y="18"/>
                    </a:lnTo>
                    <a:lnTo>
                      <a:pt x="69" y="20"/>
                    </a:lnTo>
                    <a:lnTo>
                      <a:pt x="72" y="22"/>
                    </a:lnTo>
                    <a:lnTo>
                      <a:pt x="72" y="22"/>
                    </a:lnTo>
                    <a:lnTo>
                      <a:pt x="74" y="22"/>
                    </a:lnTo>
                    <a:lnTo>
                      <a:pt x="75" y="22"/>
                    </a:lnTo>
                    <a:lnTo>
                      <a:pt x="77" y="23"/>
                    </a:lnTo>
                    <a:lnTo>
                      <a:pt x="78" y="23"/>
                    </a:lnTo>
                    <a:lnTo>
                      <a:pt x="78" y="25"/>
                    </a:lnTo>
                    <a:lnTo>
                      <a:pt x="80" y="25"/>
                    </a:lnTo>
                    <a:lnTo>
                      <a:pt x="82" y="28"/>
                    </a:lnTo>
                    <a:lnTo>
                      <a:pt x="77" y="26"/>
                    </a:lnTo>
                    <a:lnTo>
                      <a:pt x="74" y="26"/>
                    </a:lnTo>
                    <a:lnTo>
                      <a:pt x="72" y="28"/>
                    </a:lnTo>
                    <a:lnTo>
                      <a:pt x="71" y="28"/>
                    </a:lnTo>
                    <a:lnTo>
                      <a:pt x="69" y="30"/>
                    </a:lnTo>
                    <a:lnTo>
                      <a:pt x="67" y="31"/>
                    </a:lnTo>
                    <a:lnTo>
                      <a:pt x="67" y="34"/>
                    </a:lnTo>
                    <a:lnTo>
                      <a:pt x="66" y="39"/>
                    </a:lnTo>
                    <a:lnTo>
                      <a:pt x="66" y="41"/>
                    </a:lnTo>
                    <a:lnTo>
                      <a:pt x="66" y="42"/>
                    </a:lnTo>
                    <a:lnTo>
                      <a:pt x="66" y="44"/>
                    </a:lnTo>
                    <a:lnTo>
                      <a:pt x="66" y="44"/>
                    </a:lnTo>
                    <a:lnTo>
                      <a:pt x="64" y="44"/>
                    </a:lnTo>
                    <a:lnTo>
                      <a:pt x="64" y="48"/>
                    </a:lnTo>
                    <a:lnTo>
                      <a:pt x="64" y="48"/>
                    </a:lnTo>
                    <a:lnTo>
                      <a:pt x="63" y="48"/>
                    </a:lnTo>
                    <a:lnTo>
                      <a:pt x="63" y="48"/>
                    </a:lnTo>
                    <a:lnTo>
                      <a:pt x="63" y="48"/>
                    </a:lnTo>
                    <a:lnTo>
                      <a:pt x="61" y="47"/>
                    </a:lnTo>
                    <a:lnTo>
                      <a:pt x="61" y="48"/>
                    </a:lnTo>
                    <a:lnTo>
                      <a:pt x="59" y="50"/>
                    </a:lnTo>
                    <a:lnTo>
                      <a:pt x="59" y="52"/>
                    </a:lnTo>
                    <a:lnTo>
                      <a:pt x="59" y="52"/>
                    </a:lnTo>
                    <a:lnTo>
                      <a:pt x="59" y="58"/>
                    </a:lnTo>
                    <a:lnTo>
                      <a:pt x="59" y="58"/>
                    </a:lnTo>
                    <a:lnTo>
                      <a:pt x="56" y="59"/>
                    </a:lnTo>
                    <a:lnTo>
                      <a:pt x="55" y="59"/>
                    </a:lnTo>
                    <a:lnTo>
                      <a:pt x="53" y="56"/>
                    </a:lnTo>
                    <a:lnTo>
                      <a:pt x="52" y="56"/>
                    </a:lnTo>
                    <a:lnTo>
                      <a:pt x="52" y="56"/>
                    </a:lnTo>
                    <a:lnTo>
                      <a:pt x="50" y="55"/>
                    </a:lnTo>
                    <a:lnTo>
                      <a:pt x="50" y="55"/>
                    </a:lnTo>
                    <a:lnTo>
                      <a:pt x="50" y="53"/>
                    </a:lnTo>
                    <a:lnTo>
                      <a:pt x="47" y="52"/>
                    </a:lnTo>
                    <a:lnTo>
                      <a:pt x="47" y="52"/>
                    </a:lnTo>
                    <a:lnTo>
                      <a:pt x="47" y="52"/>
                    </a:lnTo>
                    <a:lnTo>
                      <a:pt x="47" y="50"/>
                    </a:lnTo>
                    <a:lnTo>
                      <a:pt x="47" y="50"/>
                    </a:lnTo>
                    <a:lnTo>
                      <a:pt x="48" y="50"/>
                    </a:lnTo>
                    <a:lnTo>
                      <a:pt x="50" y="50"/>
                    </a:lnTo>
                    <a:lnTo>
                      <a:pt x="50" y="50"/>
                    </a:lnTo>
                    <a:lnTo>
                      <a:pt x="52" y="48"/>
                    </a:lnTo>
                    <a:lnTo>
                      <a:pt x="52" y="48"/>
                    </a:lnTo>
                    <a:lnTo>
                      <a:pt x="50" y="47"/>
                    </a:lnTo>
                    <a:lnTo>
                      <a:pt x="48" y="47"/>
                    </a:lnTo>
                    <a:lnTo>
                      <a:pt x="48" y="45"/>
                    </a:lnTo>
                    <a:lnTo>
                      <a:pt x="48" y="45"/>
                    </a:lnTo>
                    <a:lnTo>
                      <a:pt x="48" y="44"/>
                    </a:lnTo>
                    <a:lnTo>
                      <a:pt x="48" y="44"/>
                    </a:lnTo>
                    <a:lnTo>
                      <a:pt x="50" y="44"/>
                    </a:lnTo>
                    <a:lnTo>
                      <a:pt x="52" y="42"/>
                    </a:lnTo>
                    <a:lnTo>
                      <a:pt x="50" y="42"/>
                    </a:lnTo>
                    <a:lnTo>
                      <a:pt x="48" y="39"/>
                    </a:lnTo>
                    <a:lnTo>
                      <a:pt x="47" y="37"/>
                    </a:lnTo>
                    <a:lnTo>
                      <a:pt x="45" y="37"/>
                    </a:lnTo>
                    <a:lnTo>
                      <a:pt x="44" y="37"/>
                    </a:lnTo>
                    <a:lnTo>
                      <a:pt x="41" y="41"/>
                    </a:lnTo>
                    <a:lnTo>
                      <a:pt x="39" y="41"/>
                    </a:lnTo>
                    <a:lnTo>
                      <a:pt x="37" y="42"/>
                    </a:lnTo>
                    <a:lnTo>
                      <a:pt x="34" y="44"/>
                    </a:lnTo>
                    <a:lnTo>
                      <a:pt x="33" y="45"/>
                    </a:lnTo>
                    <a:lnTo>
                      <a:pt x="33" y="47"/>
                    </a:lnTo>
                    <a:lnTo>
                      <a:pt x="30" y="47"/>
                    </a:lnTo>
                    <a:lnTo>
                      <a:pt x="30" y="47"/>
                    </a:lnTo>
                    <a:lnTo>
                      <a:pt x="26" y="50"/>
                    </a:lnTo>
                    <a:lnTo>
                      <a:pt x="25" y="50"/>
                    </a:lnTo>
                    <a:lnTo>
                      <a:pt x="25" y="48"/>
                    </a:lnTo>
                    <a:lnTo>
                      <a:pt x="25" y="48"/>
                    </a:lnTo>
                    <a:lnTo>
                      <a:pt x="25" y="47"/>
                    </a:lnTo>
                    <a:lnTo>
                      <a:pt x="23" y="47"/>
                    </a:lnTo>
                    <a:lnTo>
                      <a:pt x="23" y="45"/>
                    </a:lnTo>
                    <a:lnTo>
                      <a:pt x="23" y="45"/>
                    </a:lnTo>
                    <a:lnTo>
                      <a:pt x="25" y="45"/>
                    </a:lnTo>
                    <a:lnTo>
                      <a:pt x="26" y="45"/>
                    </a:lnTo>
                    <a:lnTo>
                      <a:pt x="26" y="45"/>
                    </a:lnTo>
                    <a:lnTo>
                      <a:pt x="25" y="44"/>
                    </a:lnTo>
                    <a:lnTo>
                      <a:pt x="25" y="44"/>
                    </a:lnTo>
                    <a:lnTo>
                      <a:pt x="23" y="42"/>
                    </a:lnTo>
                    <a:lnTo>
                      <a:pt x="23" y="42"/>
                    </a:lnTo>
                    <a:lnTo>
                      <a:pt x="23" y="42"/>
                    </a:lnTo>
                    <a:lnTo>
                      <a:pt x="23" y="42"/>
                    </a:lnTo>
                    <a:lnTo>
                      <a:pt x="25" y="41"/>
                    </a:lnTo>
                    <a:lnTo>
                      <a:pt x="25" y="41"/>
                    </a:lnTo>
                    <a:lnTo>
                      <a:pt x="25" y="39"/>
                    </a:lnTo>
                    <a:lnTo>
                      <a:pt x="22" y="39"/>
                    </a:lnTo>
                    <a:lnTo>
                      <a:pt x="20" y="39"/>
                    </a:lnTo>
                    <a:lnTo>
                      <a:pt x="18" y="37"/>
                    </a:lnTo>
                    <a:lnTo>
                      <a:pt x="18" y="37"/>
                    </a:lnTo>
                    <a:lnTo>
                      <a:pt x="17" y="36"/>
                    </a:lnTo>
                    <a:lnTo>
                      <a:pt x="15" y="36"/>
                    </a:lnTo>
                    <a:lnTo>
                      <a:pt x="15" y="34"/>
                    </a:lnTo>
                    <a:lnTo>
                      <a:pt x="12" y="33"/>
                    </a:lnTo>
                    <a:lnTo>
                      <a:pt x="12" y="33"/>
                    </a:lnTo>
                    <a:lnTo>
                      <a:pt x="12" y="33"/>
                    </a:lnTo>
                    <a:lnTo>
                      <a:pt x="12" y="33"/>
                    </a:lnTo>
                    <a:lnTo>
                      <a:pt x="12" y="33"/>
                    </a:lnTo>
                    <a:lnTo>
                      <a:pt x="15" y="33"/>
                    </a:lnTo>
                    <a:lnTo>
                      <a:pt x="15" y="31"/>
                    </a:lnTo>
                    <a:lnTo>
                      <a:pt x="17" y="31"/>
                    </a:lnTo>
                    <a:lnTo>
                      <a:pt x="17" y="31"/>
                    </a:lnTo>
                    <a:lnTo>
                      <a:pt x="17" y="30"/>
                    </a:lnTo>
                    <a:lnTo>
                      <a:pt x="17" y="28"/>
                    </a:lnTo>
                    <a:lnTo>
                      <a:pt x="14" y="26"/>
                    </a:lnTo>
                    <a:lnTo>
                      <a:pt x="12" y="25"/>
                    </a:lnTo>
                    <a:lnTo>
                      <a:pt x="11" y="23"/>
                    </a:lnTo>
                    <a:lnTo>
                      <a:pt x="9" y="22"/>
                    </a:lnTo>
                    <a:lnTo>
                      <a:pt x="9" y="20"/>
                    </a:lnTo>
                    <a:lnTo>
                      <a:pt x="9" y="20"/>
                    </a:lnTo>
                    <a:lnTo>
                      <a:pt x="12" y="18"/>
                    </a:lnTo>
                    <a:lnTo>
                      <a:pt x="12" y="18"/>
                    </a:lnTo>
                    <a:lnTo>
                      <a:pt x="12" y="18"/>
                    </a:lnTo>
                    <a:lnTo>
                      <a:pt x="11" y="17"/>
                    </a:lnTo>
                    <a:lnTo>
                      <a:pt x="9" y="15"/>
                    </a:lnTo>
                    <a:lnTo>
                      <a:pt x="9" y="15"/>
                    </a:lnTo>
                    <a:lnTo>
                      <a:pt x="9" y="15"/>
                    </a:lnTo>
                    <a:lnTo>
                      <a:pt x="7" y="15"/>
                    </a:lnTo>
                    <a:lnTo>
                      <a:pt x="4" y="14"/>
                    </a:lnTo>
                    <a:lnTo>
                      <a:pt x="4" y="14"/>
                    </a:lnTo>
                    <a:lnTo>
                      <a:pt x="4" y="14"/>
                    </a:lnTo>
                    <a:lnTo>
                      <a:pt x="4" y="14"/>
                    </a:lnTo>
                    <a:lnTo>
                      <a:pt x="6" y="12"/>
                    </a:lnTo>
                    <a:lnTo>
                      <a:pt x="6" y="12"/>
                    </a:lnTo>
                    <a:lnTo>
                      <a:pt x="6" y="12"/>
                    </a:lnTo>
                    <a:lnTo>
                      <a:pt x="4" y="12"/>
                    </a:lnTo>
                    <a:lnTo>
                      <a:pt x="4" y="11"/>
                    </a:lnTo>
                    <a:lnTo>
                      <a:pt x="3" y="11"/>
                    </a:lnTo>
                    <a:lnTo>
                      <a:pt x="6" y="7"/>
                    </a:lnTo>
                    <a:lnTo>
                      <a:pt x="7" y="7"/>
                    </a:lnTo>
                    <a:lnTo>
                      <a:pt x="9" y="7"/>
                    </a:lnTo>
                    <a:lnTo>
                      <a:pt x="14" y="9"/>
                    </a:lnTo>
                    <a:lnTo>
                      <a:pt x="14" y="11"/>
                    </a:lnTo>
                    <a:lnTo>
                      <a:pt x="14" y="11"/>
                    </a:lnTo>
                    <a:lnTo>
                      <a:pt x="15" y="11"/>
                    </a:lnTo>
                    <a:lnTo>
                      <a:pt x="17" y="12"/>
                    </a:lnTo>
                    <a:lnTo>
                      <a:pt x="18" y="12"/>
                    </a:lnTo>
                    <a:lnTo>
                      <a:pt x="18" y="12"/>
                    </a:lnTo>
                    <a:lnTo>
                      <a:pt x="20" y="12"/>
                    </a:lnTo>
                    <a:lnTo>
                      <a:pt x="22" y="12"/>
                    </a:lnTo>
                    <a:lnTo>
                      <a:pt x="23" y="14"/>
                    </a:lnTo>
                    <a:lnTo>
                      <a:pt x="23" y="14"/>
                    </a:lnTo>
                    <a:lnTo>
                      <a:pt x="25" y="14"/>
                    </a:lnTo>
                    <a:lnTo>
                      <a:pt x="25" y="14"/>
                    </a:lnTo>
                    <a:lnTo>
                      <a:pt x="26" y="12"/>
                    </a:lnTo>
                    <a:lnTo>
                      <a:pt x="28" y="11"/>
                    </a:lnTo>
                    <a:lnTo>
                      <a:pt x="28" y="11"/>
                    </a:lnTo>
                    <a:lnTo>
                      <a:pt x="26" y="9"/>
                    </a:lnTo>
                    <a:lnTo>
                      <a:pt x="25" y="7"/>
                    </a:lnTo>
                    <a:lnTo>
                      <a:pt x="23" y="7"/>
                    </a:lnTo>
                    <a:lnTo>
                      <a:pt x="22" y="6"/>
                    </a:lnTo>
                    <a:lnTo>
                      <a:pt x="22" y="4"/>
                    </a:lnTo>
                    <a:lnTo>
                      <a:pt x="20" y="4"/>
                    </a:lnTo>
                    <a:lnTo>
                      <a:pt x="20" y="4"/>
                    </a:lnTo>
                    <a:lnTo>
                      <a:pt x="20" y="4"/>
                    </a:lnTo>
                    <a:lnTo>
                      <a:pt x="20" y="3"/>
                    </a:lnTo>
                    <a:lnTo>
                      <a:pt x="20" y="3"/>
                    </a:lnTo>
                    <a:lnTo>
                      <a:pt x="22" y="3"/>
                    </a:lnTo>
                    <a:lnTo>
                      <a:pt x="22" y="3"/>
                    </a:lnTo>
                    <a:lnTo>
                      <a:pt x="23" y="1"/>
                    </a:lnTo>
                    <a:lnTo>
                      <a:pt x="23" y="1"/>
                    </a:lnTo>
                    <a:lnTo>
                      <a:pt x="2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4" name="Freeform 337">
                <a:extLst>
                  <a:ext uri="{FF2B5EF4-FFF2-40B4-BE49-F238E27FC236}">
                    <a16:creationId xmlns:a16="http://schemas.microsoft.com/office/drawing/2014/main" id="{29B0897D-F4E9-4350-99E7-55863A238CA8}"/>
                  </a:ext>
                </a:extLst>
              </p:cNvPr>
              <p:cNvSpPr>
                <a:spLocks/>
              </p:cNvSpPr>
              <p:nvPr/>
            </p:nvSpPr>
            <p:spPr bwMode="auto">
              <a:xfrm>
                <a:off x="3788484" y="4063113"/>
                <a:ext cx="5848" cy="3898"/>
              </a:xfrm>
              <a:custGeom>
                <a:avLst/>
                <a:gdLst>
                  <a:gd name="T0" fmla="*/ 2 w 3"/>
                  <a:gd name="T1" fmla="*/ 0 h 2"/>
                  <a:gd name="T2" fmla="*/ 2 w 3"/>
                  <a:gd name="T3" fmla="*/ 0 h 2"/>
                  <a:gd name="T4" fmla="*/ 3 w 3"/>
                  <a:gd name="T5" fmla="*/ 2 h 2"/>
                  <a:gd name="T6" fmla="*/ 3 w 3"/>
                  <a:gd name="T7" fmla="*/ 2 h 2"/>
                  <a:gd name="T8" fmla="*/ 3 w 3"/>
                  <a:gd name="T9" fmla="*/ 2 h 2"/>
                  <a:gd name="T10" fmla="*/ 3 w 3"/>
                  <a:gd name="T11" fmla="*/ 2 h 2"/>
                  <a:gd name="T12" fmla="*/ 2 w 3"/>
                  <a:gd name="T13" fmla="*/ 2 h 2"/>
                  <a:gd name="T14" fmla="*/ 0 w 3"/>
                  <a:gd name="T15" fmla="*/ 0 h 2"/>
                  <a:gd name="T16" fmla="*/ 2 w 3"/>
                  <a:gd name="T17" fmla="*/ 0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lnTo>
                      <a:pt x="2" y="0"/>
                    </a:lnTo>
                    <a:lnTo>
                      <a:pt x="3" y="2"/>
                    </a:lnTo>
                    <a:lnTo>
                      <a:pt x="3" y="2"/>
                    </a:lnTo>
                    <a:lnTo>
                      <a:pt x="3" y="2"/>
                    </a:lnTo>
                    <a:lnTo>
                      <a:pt x="3" y="2"/>
                    </a:lnTo>
                    <a:lnTo>
                      <a:pt x="2" y="2"/>
                    </a:lnTo>
                    <a:lnTo>
                      <a:pt x="0" y="0"/>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5" name="Freeform 338">
                <a:extLst>
                  <a:ext uri="{FF2B5EF4-FFF2-40B4-BE49-F238E27FC236}">
                    <a16:creationId xmlns:a16="http://schemas.microsoft.com/office/drawing/2014/main" id="{682589B1-3756-4EC8-BB49-F344562FD604}"/>
                  </a:ext>
                </a:extLst>
              </p:cNvPr>
              <p:cNvSpPr>
                <a:spLocks noEditPoints="1"/>
              </p:cNvSpPr>
              <p:nvPr/>
            </p:nvSpPr>
            <p:spPr bwMode="auto">
              <a:xfrm>
                <a:off x="8946123" y="4698559"/>
                <a:ext cx="1298181" cy="1428780"/>
              </a:xfrm>
              <a:custGeom>
                <a:avLst/>
                <a:gdLst>
                  <a:gd name="T0" fmla="*/ 497 w 666"/>
                  <a:gd name="T1" fmla="*/ 517 h 733"/>
                  <a:gd name="T2" fmla="*/ 479 w 666"/>
                  <a:gd name="T3" fmla="*/ 482 h 733"/>
                  <a:gd name="T4" fmla="*/ 511 w 666"/>
                  <a:gd name="T5" fmla="*/ 485 h 733"/>
                  <a:gd name="T6" fmla="*/ 508 w 666"/>
                  <a:gd name="T7" fmla="*/ 504 h 733"/>
                  <a:gd name="T8" fmla="*/ 497 w 666"/>
                  <a:gd name="T9" fmla="*/ 515 h 733"/>
                  <a:gd name="T10" fmla="*/ 475 w 666"/>
                  <a:gd name="T11" fmla="*/ 519 h 733"/>
                  <a:gd name="T12" fmla="*/ 459 w 666"/>
                  <a:gd name="T13" fmla="*/ 476 h 733"/>
                  <a:gd name="T14" fmla="*/ 506 w 666"/>
                  <a:gd name="T15" fmla="*/ 457 h 733"/>
                  <a:gd name="T16" fmla="*/ 448 w 666"/>
                  <a:gd name="T17" fmla="*/ 465 h 733"/>
                  <a:gd name="T18" fmla="*/ 358 w 666"/>
                  <a:gd name="T19" fmla="*/ 389 h 733"/>
                  <a:gd name="T20" fmla="*/ 587 w 666"/>
                  <a:gd name="T21" fmla="*/ 263 h 733"/>
                  <a:gd name="T22" fmla="*/ 585 w 666"/>
                  <a:gd name="T23" fmla="*/ 222 h 733"/>
                  <a:gd name="T24" fmla="*/ 554 w 666"/>
                  <a:gd name="T25" fmla="*/ 202 h 733"/>
                  <a:gd name="T26" fmla="*/ 522 w 666"/>
                  <a:gd name="T27" fmla="*/ 150 h 733"/>
                  <a:gd name="T28" fmla="*/ 383 w 666"/>
                  <a:gd name="T29" fmla="*/ 103 h 733"/>
                  <a:gd name="T30" fmla="*/ 347 w 666"/>
                  <a:gd name="T31" fmla="*/ 82 h 733"/>
                  <a:gd name="T32" fmla="*/ 177 w 666"/>
                  <a:gd name="T33" fmla="*/ 65 h 733"/>
                  <a:gd name="T34" fmla="*/ 345 w 666"/>
                  <a:gd name="T35" fmla="*/ 62 h 733"/>
                  <a:gd name="T36" fmla="*/ 341 w 666"/>
                  <a:gd name="T37" fmla="*/ 21 h 733"/>
                  <a:gd name="T38" fmla="*/ 260 w 666"/>
                  <a:gd name="T39" fmla="*/ 18 h 733"/>
                  <a:gd name="T40" fmla="*/ 344 w 666"/>
                  <a:gd name="T41" fmla="*/ 18 h 733"/>
                  <a:gd name="T42" fmla="*/ 434 w 666"/>
                  <a:gd name="T43" fmla="*/ 27 h 733"/>
                  <a:gd name="T44" fmla="*/ 459 w 666"/>
                  <a:gd name="T45" fmla="*/ 65 h 733"/>
                  <a:gd name="T46" fmla="*/ 483 w 666"/>
                  <a:gd name="T47" fmla="*/ 125 h 733"/>
                  <a:gd name="T48" fmla="*/ 519 w 666"/>
                  <a:gd name="T49" fmla="*/ 153 h 733"/>
                  <a:gd name="T50" fmla="*/ 544 w 666"/>
                  <a:gd name="T51" fmla="*/ 185 h 733"/>
                  <a:gd name="T52" fmla="*/ 579 w 666"/>
                  <a:gd name="T53" fmla="*/ 229 h 733"/>
                  <a:gd name="T54" fmla="*/ 576 w 666"/>
                  <a:gd name="T55" fmla="*/ 328 h 733"/>
                  <a:gd name="T56" fmla="*/ 554 w 666"/>
                  <a:gd name="T57" fmla="*/ 363 h 733"/>
                  <a:gd name="T58" fmla="*/ 535 w 666"/>
                  <a:gd name="T59" fmla="*/ 413 h 733"/>
                  <a:gd name="T60" fmla="*/ 484 w 666"/>
                  <a:gd name="T61" fmla="*/ 448 h 733"/>
                  <a:gd name="T62" fmla="*/ 465 w 666"/>
                  <a:gd name="T63" fmla="*/ 432 h 733"/>
                  <a:gd name="T64" fmla="*/ 413 w 666"/>
                  <a:gd name="T65" fmla="*/ 435 h 733"/>
                  <a:gd name="T66" fmla="*/ 382 w 666"/>
                  <a:gd name="T67" fmla="*/ 386 h 733"/>
                  <a:gd name="T68" fmla="*/ 349 w 666"/>
                  <a:gd name="T69" fmla="*/ 383 h 733"/>
                  <a:gd name="T70" fmla="*/ 355 w 666"/>
                  <a:gd name="T71" fmla="*/ 350 h 733"/>
                  <a:gd name="T72" fmla="*/ 322 w 666"/>
                  <a:gd name="T73" fmla="*/ 370 h 733"/>
                  <a:gd name="T74" fmla="*/ 293 w 666"/>
                  <a:gd name="T75" fmla="*/ 334 h 733"/>
                  <a:gd name="T76" fmla="*/ 166 w 666"/>
                  <a:gd name="T77" fmla="*/ 347 h 733"/>
                  <a:gd name="T78" fmla="*/ 76 w 666"/>
                  <a:gd name="T79" fmla="*/ 380 h 733"/>
                  <a:gd name="T80" fmla="*/ 41 w 666"/>
                  <a:gd name="T81" fmla="*/ 341 h 733"/>
                  <a:gd name="T82" fmla="*/ 5 w 666"/>
                  <a:gd name="T83" fmla="*/ 241 h 733"/>
                  <a:gd name="T84" fmla="*/ 14 w 666"/>
                  <a:gd name="T85" fmla="*/ 237 h 733"/>
                  <a:gd name="T86" fmla="*/ 16 w 666"/>
                  <a:gd name="T87" fmla="*/ 175 h 733"/>
                  <a:gd name="T88" fmla="*/ 76 w 666"/>
                  <a:gd name="T89" fmla="*/ 151 h 733"/>
                  <a:gd name="T90" fmla="*/ 136 w 666"/>
                  <a:gd name="T91" fmla="*/ 104 h 733"/>
                  <a:gd name="T92" fmla="*/ 158 w 666"/>
                  <a:gd name="T93" fmla="*/ 99 h 733"/>
                  <a:gd name="T94" fmla="*/ 166 w 666"/>
                  <a:gd name="T95" fmla="*/ 92 h 733"/>
                  <a:gd name="T96" fmla="*/ 174 w 666"/>
                  <a:gd name="T97" fmla="*/ 77 h 733"/>
                  <a:gd name="T98" fmla="*/ 185 w 666"/>
                  <a:gd name="T99" fmla="*/ 63 h 733"/>
                  <a:gd name="T100" fmla="*/ 200 w 666"/>
                  <a:gd name="T101" fmla="*/ 57 h 733"/>
                  <a:gd name="T102" fmla="*/ 224 w 666"/>
                  <a:gd name="T103" fmla="*/ 70 h 733"/>
                  <a:gd name="T104" fmla="*/ 241 w 666"/>
                  <a:gd name="T105" fmla="*/ 66 h 733"/>
                  <a:gd name="T106" fmla="*/ 260 w 666"/>
                  <a:gd name="T107" fmla="*/ 36 h 733"/>
                  <a:gd name="T108" fmla="*/ 286 w 666"/>
                  <a:gd name="T109" fmla="*/ 27 h 733"/>
                  <a:gd name="T110" fmla="*/ 298 w 666"/>
                  <a:gd name="T111" fmla="*/ 25 h 733"/>
                  <a:gd name="T112" fmla="*/ 333 w 666"/>
                  <a:gd name="T113" fmla="*/ 30 h 733"/>
                  <a:gd name="T114" fmla="*/ 333 w 666"/>
                  <a:gd name="T115" fmla="*/ 55 h 733"/>
                  <a:gd name="T116" fmla="*/ 350 w 666"/>
                  <a:gd name="T117" fmla="*/ 87 h 733"/>
                  <a:gd name="T118" fmla="*/ 412 w 666"/>
                  <a:gd name="T119" fmla="*/ 88 h 733"/>
                  <a:gd name="T120" fmla="*/ 418 w 666"/>
                  <a:gd name="T121" fmla="*/ 29 h 733"/>
                  <a:gd name="T122" fmla="*/ 421 w 666"/>
                  <a:gd name="T123" fmla="*/ 2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6" h="733">
                    <a:moveTo>
                      <a:pt x="666" y="728"/>
                    </a:moveTo>
                    <a:lnTo>
                      <a:pt x="666" y="730"/>
                    </a:lnTo>
                    <a:lnTo>
                      <a:pt x="664" y="733"/>
                    </a:lnTo>
                    <a:lnTo>
                      <a:pt x="664" y="733"/>
                    </a:lnTo>
                    <a:lnTo>
                      <a:pt x="664" y="733"/>
                    </a:lnTo>
                    <a:lnTo>
                      <a:pt x="666" y="728"/>
                    </a:lnTo>
                    <a:lnTo>
                      <a:pt x="666" y="728"/>
                    </a:lnTo>
                    <a:close/>
                    <a:moveTo>
                      <a:pt x="497" y="519"/>
                    </a:moveTo>
                    <a:lnTo>
                      <a:pt x="497" y="519"/>
                    </a:lnTo>
                    <a:lnTo>
                      <a:pt x="498" y="520"/>
                    </a:lnTo>
                    <a:lnTo>
                      <a:pt x="498" y="522"/>
                    </a:lnTo>
                    <a:lnTo>
                      <a:pt x="497" y="523"/>
                    </a:lnTo>
                    <a:lnTo>
                      <a:pt x="497" y="523"/>
                    </a:lnTo>
                    <a:lnTo>
                      <a:pt x="495" y="523"/>
                    </a:lnTo>
                    <a:lnTo>
                      <a:pt x="494" y="522"/>
                    </a:lnTo>
                    <a:lnTo>
                      <a:pt x="494" y="522"/>
                    </a:lnTo>
                    <a:lnTo>
                      <a:pt x="495" y="522"/>
                    </a:lnTo>
                    <a:lnTo>
                      <a:pt x="495" y="522"/>
                    </a:lnTo>
                    <a:lnTo>
                      <a:pt x="495" y="520"/>
                    </a:lnTo>
                    <a:lnTo>
                      <a:pt x="495" y="520"/>
                    </a:lnTo>
                    <a:lnTo>
                      <a:pt x="497" y="520"/>
                    </a:lnTo>
                    <a:lnTo>
                      <a:pt x="497" y="519"/>
                    </a:lnTo>
                    <a:close/>
                    <a:moveTo>
                      <a:pt x="498" y="515"/>
                    </a:moveTo>
                    <a:lnTo>
                      <a:pt x="498" y="517"/>
                    </a:lnTo>
                    <a:lnTo>
                      <a:pt x="498" y="519"/>
                    </a:lnTo>
                    <a:lnTo>
                      <a:pt x="498" y="519"/>
                    </a:lnTo>
                    <a:lnTo>
                      <a:pt x="498" y="519"/>
                    </a:lnTo>
                    <a:lnTo>
                      <a:pt x="498" y="517"/>
                    </a:lnTo>
                    <a:lnTo>
                      <a:pt x="497" y="517"/>
                    </a:lnTo>
                    <a:lnTo>
                      <a:pt x="497" y="517"/>
                    </a:lnTo>
                    <a:lnTo>
                      <a:pt x="497" y="515"/>
                    </a:lnTo>
                    <a:lnTo>
                      <a:pt x="498" y="515"/>
                    </a:lnTo>
                    <a:close/>
                    <a:moveTo>
                      <a:pt x="508" y="508"/>
                    </a:moveTo>
                    <a:lnTo>
                      <a:pt x="509" y="508"/>
                    </a:lnTo>
                    <a:lnTo>
                      <a:pt x="509" y="508"/>
                    </a:lnTo>
                    <a:lnTo>
                      <a:pt x="509" y="509"/>
                    </a:lnTo>
                    <a:lnTo>
                      <a:pt x="509" y="509"/>
                    </a:lnTo>
                    <a:lnTo>
                      <a:pt x="508" y="509"/>
                    </a:lnTo>
                    <a:lnTo>
                      <a:pt x="508" y="509"/>
                    </a:lnTo>
                    <a:lnTo>
                      <a:pt x="508" y="508"/>
                    </a:lnTo>
                    <a:lnTo>
                      <a:pt x="508" y="508"/>
                    </a:lnTo>
                    <a:lnTo>
                      <a:pt x="508" y="508"/>
                    </a:lnTo>
                    <a:close/>
                    <a:moveTo>
                      <a:pt x="461" y="474"/>
                    </a:moveTo>
                    <a:lnTo>
                      <a:pt x="461" y="474"/>
                    </a:lnTo>
                    <a:lnTo>
                      <a:pt x="464" y="476"/>
                    </a:lnTo>
                    <a:lnTo>
                      <a:pt x="467" y="476"/>
                    </a:lnTo>
                    <a:lnTo>
                      <a:pt x="467" y="476"/>
                    </a:lnTo>
                    <a:lnTo>
                      <a:pt x="468" y="476"/>
                    </a:lnTo>
                    <a:lnTo>
                      <a:pt x="468" y="476"/>
                    </a:lnTo>
                    <a:lnTo>
                      <a:pt x="470" y="478"/>
                    </a:lnTo>
                    <a:lnTo>
                      <a:pt x="472" y="478"/>
                    </a:lnTo>
                    <a:lnTo>
                      <a:pt x="472" y="478"/>
                    </a:lnTo>
                    <a:lnTo>
                      <a:pt x="472" y="478"/>
                    </a:lnTo>
                    <a:lnTo>
                      <a:pt x="473" y="479"/>
                    </a:lnTo>
                    <a:lnTo>
                      <a:pt x="475" y="479"/>
                    </a:lnTo>
                    <a:lnTo>
                      <a:pt x="475" y="479"/>
                    </a:lnTo>
                    <a:lnTo>
                      <a:pt x="476" y="481"/>
                    </a:lnTo>
                    <a:lnTo>
                      <a:pt x="479" y="482"/>
                    </a:lnTo>
                    <a:lnTo>
                      <a:pt x="483" y="482"/>
                    </a:lnTo>
                    <a:lnTo>
                      <a:pt x="487" y="482"/>
                    </a:lnTo>
                    <a:lnTo>
                      <a:pt x="487" y="482"/>
                    </a:lnTo>
                    <a:lnTo>
                      <a:pt x="489" y="481"/>
                    </a:lnTo>
                    <a:lnTo>
                      <a:pt x="489" y="481"/>
                    </a:lnTo>
                    <a:lnTo>
                      <a:pt x="490" y="482"/>
                    </a:lnTo>
                    <a:lnTo>
                      <a:pt x="490" y="481"/>
                    </a:lnTo>
                    <a:lnTo>
                      <a:pt x="490" y="481"/>
                    </a:lnTo>
                    <a:lnTo>
                      <a:pt x="492" y="479"/>
                    </a:lnTo>
                    <a:lnTo>
                      <a:pt x="492" y="479"/>
                    </a:lnTo>
                    <a:lnTo>
                      <a:pt x="494" y="479"/>
                    </a:lnTo>
                    <a:lnTo>
                      <a:pt x="495" y="479"/>
                    </a:lnTo>
                    <a:lnTo>
                      <a:pt x="497" y="479"/>
                    </a:lnTo>
                    <a:lnTo>
                      <a:pt x="497" y="479"/>
                    </a:lnTo>
                    <a:lnTo>
                      <a:pt x="498" y="479"/>
                    </a:lnTo>
                    <a:lnTo>
                      <a:pt x="500" y="479"/>
                    </a:lnTo>
                    <a:lnTo>
                      <a:pt x="500" y="479"/>
                    </a:lnTo>
                    <a:lnTo>
                      <a:pt x="502" y="478"/>
                    </a:lnTo>
                    <a:lnTo>
                      <a:pt x="502" y="478"/>
                    </a:lnTo>
                    <a:lnTo>
                      <a:pt x="505" y="478"/>
                    </a:lnTo>
                    <a:lnTo>
                      <a:pt x="505" y="478"/>
                    </a:lnTo>
                    <a:lnTo>
                      <a:pt x="506" y="476"/>
                    </a:lnTo>
                    <a:lnTo>
                      <a:pt x="508" y="476"/>
                    </a:lnTo>
                    <a:lnTo>
                      <a:pt x="511" y="478"/>
                    </a:lnTo>
                    <a:lnTo>
                      <a:pt x="511" y="479"/>
                    </a:lnTo>
                    <a:lnTo>
                      <a:pt x="511" y="482"/>
                    </a:lnTo>
                    <a:lnTo>
                      <a:pt x="511" y="482"/>
                    </a:lnTo>
                    <a:lnTo>
                      <a:pt x="511" y="484"/>
                    </a:lnTo>
                    <a:lnTo>
                      <a:pt x="511" y="485"/>
                    </a:lnTo>
                    <a:lnTo>
                      <a:pt x="511" y="487"/>
                    </a:lnTo>
                    <a:lnTo>
                      <a:pt x="511" y="489"/>
                    </a:lnTo>
                    <a:lnTo>
                      <a:pt x="511" y="490"/>
                    </a:lnTo>
                    <a:lnTo>
                      <a:pt x="511" y="493"/>
                    </a:lnTo>
                    <a:lnTo>
                      <a:pt x="511" y="495"/>
                    </a:lnTo>
                    <a:lnTo>
                      <a:pt x="511" y="496"/>
                    </a:lnTo>
                    <a:lnTo>
                      <a:pt x="511" y="498"/>
                    </a:lnTo>
                    <a:lnTo>
                      <a:pt x="513" y="498"/>
                    </a:lnTo>
                    <a:lnTo>
                      <a:pt x="513" y="498"/>
                    </a:lnTo>
                    <a:lnTo>
                      <a:pt x="513" y="500"/>
                    </a:lnTo>
                    <a:lnTo>
                      <a:pt x="513" y="501"/>
                    </a:lnTo>
                    <a:lnTo>
                      <a:pt x="513" y="501"/>
                    </a:lnTo>
                    <a:lnTo>
                      <a:pt x="511" y="501"/>
                    </a:lnTo>
                    <a:lnTo>
                      <a:pt x="511" y="501"/>
                    </a:lnTo>
                    <a:lnTo>
                      <a:pt x="511" y="500"/>
                    </a:lnTo>
                    <a:lnTo>
                      <a:pt x="511" y="500"/>
                    </a:lnTo>
                    <a:lnTo>
                      <a:pt x="511" y="498"/>
                    </a:lnTo>
                    <a:lnTo>
                      <a:pt x="509" y="498"/>
                    </a:lnTo>
                    <a:lnTo>
                      <a:pt x="509" y="498"/>
                    </a:lnTo>
                    <a:lnTo>
                      <a:pt x="511" y="496"/>
                    </a:lnTo>
                    <a:lnTo>
                      <a:pt x="511" y="496"/>
                    </a:lnTo>
                    <a:lnTo>
                      <a:pt x="509" y="496"/>
                    </a:lnTo>
                    <a:lnTo>
                      <a:pt x="509" y="498"/>
                    </a:lnTo>
                    <a:lnTo>
                      <a:pt x="509" y="498"/>
                    </a:lnTo>
                    <a:lnTo>
                      <a:pt x="509" y="498"/>
                    </a:lnTo>
                    <a:lnTo>
                      <a:pt x="508" y="500"/>
                    </a:lnTo>
                    <a:lnTo>
                      <a:pt x="508" y="501"/>
                    </a:lnTo>
                    <a:lnTo>
                      <a:pt x="508" y="503"/>
                    </a:lnTo>
                    <a:lnTo>
                      <a:pt x="508" y="504"/>
                    </a:lnTo>
                    <a:lnTo>
                      <a:pt x="506" y="506"/>
                    </a:lnTo>
                    <a:lnTo>
                      <a:pt x="506" y="506"/>
                    </a:lnTo>
                    <a:lnTo>
                      <a:pt x="506" y="508"/>
                    </a:lnTo>
                    <a:lnTo>
                      <a:pt x="506" y="511"/>
                    </a:lnTo>
                    <a:lnTo>
                      <a:pt x="506" y="514"/>
                    </a:lnTo>
                    <a:lnTo>
                      <a:pt x="506" y="517"/>
                    </a:lnTo>
                    <a:lnTo>
                      <a:pt x="506" y="517"/>
                    </a:lnTo>
                    <a:lnTo>
                      <a:pt x="505" y="517"/>
                    </a:lnTo>
                    <a:lnTo>
                      <a:pt x="505" y="519"/>
                    </a:lnTo>
                    <a:lnTo>
                      <a:pt x="503" y="517"/>
                    </a:lnTo>
                    <a:lnTo>
                      <a:pt x="502" y="514"/>
                    </a:lnTo>
                    <a:lnTo>
                      <a:pt x="503" y="514"/>
                    </a:lnTo>
                    <a:lnTo>
                      <a:pt x="505" y="514"/>
                    </a:lnTo>
                    <a:lnTo>
                      <a:pt x="505" y="514"/>
                    </a:lnTo>
                    <a:lnTo>
                      <a:pt x="505" y="514"/>
                    </a:lnTo>
                    <a:lnTo>
                      <a:pt x="505" y="512"/>
                    </a:lnTo>
                    <a:lnTo>
                      <a:pt x="503" y="512"/>
                    </a:lnTo>
                    <a:lnTo>
                      <a:pt x="502" y="511"/>
                    </a:lnTo>
                    <a:lnTo>
                      <a:pt x="500" y="512"/>
                    </a:lnTo>
                    <a:lnTo>
                      <a:pt x="500" y="514"/>
                    </a:lnTo>
                    <a:lnTo>
                      <a:pt x="500" y="514"/>
                    </a:lnTo>
                    <a:lnTo>
                      <a:pt x="500" y="515"/>
                    </a:lnTo>
                    <a:lnTo>
                      <a:pt x="498" y="512"/>
                    </a:lnTo>
                    <a:lnTo>
                      <a:pt x="497" y="511"/>
                    </a:lnTo>
                    <a:lnTo>
                      <a:pt x="497" y="511"/>
                    </a:lnTo>
                    <a:lnTo>
                      <a:pt x="498" y="512"/>
                    </a:lnTo>
                    <a:lnTo>
                      <a:pt x="498" y="514"/>
                    </a:lnTo>
                    <a:lnTo>
                      <a:pt x="497" y="514"/>
                    </a:lnTo>
                    <a:lnTo>
                      <a:pt x="497" y="515"/>
                    </a:lnTo>
                    <a:lnTo>
                      <a:pt x="497" y="515"/>
                    </a:lnTo>
                    <a:lnTo>
                      <a:pt x="497" y="517"/>
                    </a:lnTo>
                    <a:lnTo>
                      <a:pt x="497" y="519"/>
                    </a:lnTo>
                    <a:lnTo>
                      <a:pt x="495" y="519"/>
                    </a:lnTo>
                    <a:lnTo>
                      <a:pt x="492" y="517"/>
                    </a:lnTo>
                    <a:lnTo>
                      <a:pt x="492" y="517"/>
                    </a:lnTo>
                    <a:lnTo>
                      <a:pt x="492" y="519"/>
                    </a:lnTo>
                    <a:lnTo>
                      <a:pt x="494" y="519"/>
                    </a:lnTo>
                    <a:lnTo>
                      <a:pt x="494" y="520"/>
                    </a:lnTo>
                    <a:lnTo>
                      <a:pt x="492" y="520"/>
                    </a:lnTo>
                    <a:lnTo>
                      <a:pt x="492" y="523"/>
                    </a:lnTo>
                    <a:lnTo>
                      <a:pt x="490" y="525"/>
                    </a:lnTo>
                    <a:lnTo>
                      <a:pt x="490" y="525"/>
                    </a:lnTo>
                    <a:lnTo>
                      <a:pt x="489" y="525"/>
                    </a:lnTo>
                    <a:lnTo>
                      <a:pt x="486" y="523"/>
                    </a:lnTo>
                    <a:lnTo>
                      <a:pt x="484" y="523"/>
                    </a:lnTo>
                    <a:lnTo>
                      <a:pt x="481" y="523"/>
                    </a:lnTo>
                    <a:lnTo>
                      <a:pt x="479" y="523"/>
                    </a:lnTo>
                    <a:lnTo>
                      <a:pt x="478" y="522"/>
                    </a:lnTo>
                    <a:lnTo>
                      <a:pt x="478" y="522"/>
                    </a:lnTo>
                    <a:lnTo>
                      <a:pt x="478" y="520"/>
                    </a:lnTo>
                    <a:lnTo>
                      <a:pt x="479" y="520"/>
                    </a:lnTo>
                    <a:lnTo>
                      <a:pt x="481" y="520"/>
                    </a:lnTo>
                    <a:lnTo>
                      <a:pt x="481" y="520"/>
                    </a:lnTo>
                    <a:lnTo>
                      <a:pt x="481" y="520"/>
                    </a:lnTo>
                    <a:lnTo>
                      <a:pt x="479" y="520"/>
                    </a:lnTo>
                    <a:lnTo>
                      <a:pt x="478" y="519"/>
                    </a:lnTo>
                    <a:lnTo>
                      <a:pt x="476" y="519"/>
                    </a:lnTo>
                    <a:lnTo>
                      <a:pt x="475" y="519"/>
                    </a:lnTo>
                    <a:lnTo>
                      <a:pt x="473" y="515"/>
                    </a:lnTo>
                    <a:lnTo>
                      <a:pt x="473" y="514"/>
                    </a:lnTo>
                    <a:lnTo>
                      <a:pt x="472" y="514"/>
                    </a:lnTo>
                    <a:lnTo>
                      <a:pt x="472" y="514"/>
                    </a:lnTo>
                    <a:lnTo>
                      <a:pt x="472" y="512"/>
                    </a:lnTo>
                    <a:lnTo>
                      <a:pt x="468" y="506"/>
                    </a:lnTo>
                    <a:lnTo>
                      <a:pt x="467" y="504"/>
                    </a:lnTo>
                    <a:lnTo>
                      <a:pt x="467" y="501"/>
                    </a:lnTo>
                    <a:lnTo>
                      <a:pt x="470" y="503"/>
                    </a:lnTo>
                    <a:lnTo>
                      <a:pt x="470" y="504"/>
                    </a:lnTo>
                    <a:lnTo>
                      <a:pt x="470" y="506"/>
                    </a:lnTo>
                    <a:lnTo>
                      <a:pt x="472" y="503"/>
                    </a:lnTo>
                    <a:lnTo>
                      <a:pt x="472" y="503"/>
                    </a:lnTo>
                    <a:lnTo>
                      <a:pt x="468" y="501"/>
                    </a:lnTo>
                    <a:lnTo>
                      <a:pt x="468" y="500"/>
                    </a:lnTo>
                    <a:lnTo>
                      <a:pt x="468" y="500"/>
                    </a:lnTo>
                    <a:lnTo>
                      <a:pt x="468" y="500"/>
                    </a:lnTo>
                    <a:lnTo>
                      <a:pt x="467" y="500"/>
                    </a:lnTo>
                    <a:lnTo>
                      <a:pt x="467" y="498"/>
                    </a:lnTo>
                    <a:lnTo>
                      <a:pt x="467" y="496"/>
                    </a:lnTo>
                    <a:lnTo>
                      <a:pt x="465" y="493"/>
                    </a:lnTo>
                    <a:lnTo>
                      <a:pt x="462" y="490"/>
                    </a:lnTo>
                    <a:lnTo>
                      <a:pt x="461" y="487"/>
                    </a:lnTo>
                    <a:lnTo>
                      <a:pt x="461" y="485"/>
                    </a:lnTo>
                    <a:lnTo>
                      <a:pt x="461" y="485"/>
                    </a:lnTo>
                    <a:lnTo>
                      <a:pt x="459" y="482"/>
                    </a:lnTo>
                    <a:lnTo>
                      <a:pt x="459" y="481"/>
                    </a:lnTo>
                    <a:lnTo>
                      <a:pt x="459" y="479"/>
                    </a:lnTo>
                    <a:lnTo>
                      <a:pt x="459" y="476"/>
                    </a:lnTo>
                    <a:lnTo>
                      <a:pt x="461" y="474"/>
                    </a:lnTo>
                    <a:close/>
                    <a:moveTo>
                      <a:pt x="509" y="471"/>
                    </a:moveTo>
                    <a:lnTo>
                      <a:pt x="511" y="471"/>
                    </a:lnTo>
                    <a:lnTo>
                      <a:pt x="511" y="471"/>
                    </a:lnTo>
                    <a:lnTo>
                      <a:pt x="509" y="473"/>
                    </a:lnTo>
                    <a:lnTo>
                      <a:pt x="509" y="471"/>
                    </a:lnTo>
                    <a:lnTo>
                      <a:pt x="509" y="471"/>
                    </a:lnTo>
                    <a:lnTo>
                      <a:pt x="509" y="471"/>
                    </a:lnTo>
                    <a:close/>
                    <a:moveTo>
                      <a:pt x="461" y="470"/>
                    </a:moveTo>
                    <a:lnTo>
                      <a:pt x="461" y="470"/>
                    </a:lnTo>
                    <a:lnTo>
                      <a:pt x="461" y="471"/>
                    </a:lnTo>
                    <a:lnTo>
                      <a:pt x="461" y="473"/>
                    </a:lnTo>
                    <a:lnTo>
                      <a:pt x="459" y="471"/>
                    </a:lnTo>
                    <a:lnTo>
                      <a:pt x="461" y="470"/>
                    </a:lnTo>
                    <a:lnTo>
                      <a:pt x="461" y="470"/>
                    </a:lnTo>
                    <a:close/>
                    <a:moveTo>
                      <a:pt x="513" y="468"/>
                    </a:moveTo>
                    <a:lnTo>
                      <a:pt x="513" y="468"/>
                    </a:lnTo>
                    <a:lnTo>
                      <a:pt x="514" y="470"/>
                    </a:lnTo>
                    <a:lnTo>
                      <a:pt x="513" y="471"/>
                    </a:lnTo>
                    <a:lnTo>
                      <a:pt x="513" y="471"/>
                    </a:lnTo>
                    <a:lnTo>
                      <a:pt x="513" y="470"/>
                    </a:lnTo>
                    <a:lnTo>
                      <a:pt x="511" y="470"/>
                    </a:lnTo>
                    <a:lnTo>
                      <a:pt x="509" y="470"/>
                    </a:lnTo>
                    <a:lnTo>
                      <a:pt x="508" y="470"/>
                    </a:lnTo>
                    <a:lnTo>
                      <a:pt x="508" y="470"/>
                    </a:lnTo>
                    <a:lnTo>
                      <a:pt x="508" y="468"/>
                    </a:lnTo>
                    <a:lnTo>
                      <a:pt x="509" y="468"/>
                    </a:lnTo>
                    <a:lnTo>
                      <a:pt x="513" y="468"/>
                    </a:lnTo>
                    <a:close/>
                    <a:moveTo>
                      <a:pt x="506" y="457"/>
                    </a:moveTo>
                    <a:lnTo>
                      <a:pt x="508" y="459"/>
                    </a:lnTo>
                    <a:lnTo>
                      <a:pt x="509" y="462"/>
                    </a:lnTo>
                    <a:lnTo>
                      <a:pt x="511" y="462"/>
                    </a:lnTo>
                    <a:lnTo>
                      <a:pt x="511" y="462"/>
                    </a:lnTo>
                    <a:lnTo>
                      <a:pt x="511" y="463"/>
                    </a:lnTo>
                    <a:lnTo>
                      <a:pt x="511" y="463"/>
                    </a:lnTo>
                    <a:lnTo>
                      <a:pt x="513" y="465"/>
                    </a:lnTo>
                    <a:lnTo>
                      <a:pt x="511" y="465"/>
                    </a:lnTo>
                    <a:lnTo>
                      <a:pt x="511" y="465"/>
                    </a:lnTo>
                    <a:lnTo>
                      <a:pt x="511" y="467"/>
                    </a:lnTo>
                    <a:lnTo>
                      <a:pt x="509" y="467"/>
                    </a:lnTo>
                    <a:lnTo>
                      <a:pt x="508" y="467"/>
                    </a:lnTo>
                    <a:lnTo>
                      <a:pt x="508" y="467"/>
                    </a:lnTo>
                    <a:lnTo>
                      <a:pt x="508" y="465"/>
                    </a:lnTo>
                    <a:lnTo>
                      <a:pt x="506" y="463"/>
                    </a:lnTo>
                    <a:lnTo>
                      <a:pt x="506" y="462"/>
                    </a:lnTo>
                    <a:lnTo>
                      <a:pt x="505" y="460"/>
                    </a:lnTo>
                    <a:lnTo>
                      <a:pt x="505" y="460"/>
                    </a:lnTo>
                    <a:lnTo>
                      <a:pt x="503" y="460"/>
                    </a:lnTo>
                    <a:lnTo>
                      <a:pt x="505" y="460"/>
                    </a:lnTo>
                    <a:lnTo>
                      <a:pt x="506" y="457"/>
                    </a:lnTo>
                    <a:close/>
                    <a:moveTo>
                      <a:pt x="449" y="456"/>
                    </a:moveTo>
                    <a:lnTo>
                      <a:pt x="451" y="457"/>
                    </a:lnTo>
                    <a:lnTo>
                      <a:pt x="451" y="459"/>
                    </a:lnTo>
                    <a:lnTo>
                      <a:pt x="451" y="460"/>
                    </a:lnTo>
                    <a:lnTo>
                      <a:pt x="451" y="462"/>
                    </a:lnTo>
                    <a:lnTo>
                      <a:pt x="451" y="463"/>
                    </a:lnTo>
                    <a:lnTo>
                      <a:pt x="449" y="463"/>
                    </a:lnTo>
                    <a:lnTo>
                      <a:pt x="448" y="465"/>
                    </a:lnTo>
                    <a:lnTo>
                      <a:pt x="448" y="465"/>
                    </a:lnTo>
                    <a:lnTo>
                      <a:pt x="448" y="463"/>
                    </a:lnTo>
                    <a:lnTo>
                      <a:pt x="448" y="462"/>
                    </a:lnTo>
                    <a:lnTo>
                      <a:pt x="446" y="460"/>
                    </a:lnTo>
                    <a:lnTo>
                      <a:pt x="448" y="460"/>
                    </a:lnTo>
                    <a:lnTo>
                      <a:pt x="448" y="459"/>
                    </a:lnTo>
                    <a:lnTo>
                      <a:pt x="448" y="457"/>
                    </a:lnTo>
                    <a:lnTo>
                      <a:pt x="448" y="457"/>
                    </a:lnTo>
                    <a:lnTo>
                      <a:pt x="448" y="456"/>
                    </a:lnTo>
                    <a:lnTo>
                      <a:pt x="449" y="456"/>
                    </a:lnTo>
                    <a:close/>
                    <a:moveTo>
                      <a:pt x="467" y="437"/>
                    </a:moveTo>
                    <a:lnTo>
                      <a:pt x="468" y="437"/>
                    </a:lnTo>
                    <a:lnTo>
                      <a:pt x="468" y="437"/>
                    </a:lnTo>
                    <a:lnTo>
                      <a:pt x="468" y="438"/>
                    </a:lnTo>
                    <a:lnTo>
                      <a:pt x="468" y="438"/>
                    </a:lnTo>
                    <a:lnTo>
                      <a:pt x="468" y="438"/>
                    </a:lnTo>
                    <a:lnTo>
                      <a:pt x="465" y="438"/>
                    </a:lnTo>
                    <a:lnTo>
                      <a:pt x="467" y="437"/>
                    </a:lnTo>
                    <a:close/>
                    <a:moveTo>
                      <a:pt x="470" y="433"/>
                    </a:moveTo>
                    <a:lnTo>
                      <a:pt x="472" y="435"/>
                    </a:lnTo>
                    <a:lnTo>
                      <a:pt x="468" y="437"/>
                    </a:lnTo>
                    <a:lnTo>
                      <a:pt x="468" y="435"/>
                    </a:lnTo>
                    <a:lnTo>
                      <a:pt x="468" y="435"/>
                    </a:lnTo>
                    <a:lnTo>
                      <a:pt x="468" y="433"/>
                    </a:lnTo>
                    <a:lnTo>
                      <a:pt x="470" y="433"/>
                    </a:lnTo>
                    <a:close/>
                    <a:moveTo>
                      <a:pt x="353" y="389"/>
                    </a:moveTo>
                    <a:lnTo>
                      <a:pt x="356" y="389"/>
                    </a:lnTo>
                    <a:lnTo>
                      <a:pt x="356" y="389"/>
                    </a:lnTo>
                    <a:lnTo>
                      <a:pt x="358" y="389"/>
                    </a:lnTo>
                    <a:lnTo>
                      <a:pt x="356" y="391"/>
                    </a:lnTo>
                    <a:lnTo>
                      <a:pt x="356" y="391"/>
                    </a:lnTo>
                    <a:lnTo>
                      <a:pt x="360" y="392"/>
                    </a:lnTo>
                    <a:lnTo>
                      <a:pt x="361" y="391"/>
                    </a:lnTo>
                    <a:lnTo>
                      <a:pt x="363" y="391"/>
                    </a:lnTo>
                    <a:lnTo>
                      <a:pt x="364" y="392"/>
                    </a:lnTo>
                    <a:lnTo>
                      <a:pt x="364" y="394"/>
                    </a:lnTo>
                    <a:lnTo>
                      <a:pt x="363" y="394"/>
                    </a:lnTo>
                    <a:lnTo>
                      <a:pt x="360" y="394"/>
                    </a:lnTo>
                    <a:lnTo>
                      <a:pt x="358" y="394"/>
                    </a:lnTo>
                    <a:lnTo>
                      <a:pt x="356" y="394"/>
                    </a:lnTo>
                    <a:lnTo>
                      <a:pt x="356" y="396"/>
                    </a:lnTo>
                    <a:lnTo>
                      <a:pt x="355" y="397"/>
                    </a:lnTo>
                    <a:lnTo>
                      <a:pt x="353" y="396"/>
                    </a:lnTo>
                    <a:lnTo>
                      <a:pt x="352" y="396"/>
                    </a:lnTo>
                    <a:lnTo>
                      <a:pt x="350" y="396"/>
                    </a:lnTo>
                    <a:lnTo>
                      <a:pt x="349" y="396"/>
                    </a:lnTo>
                    <a:lnTo>
                      <a:pt x="347" y="397"/>
                    </a:lnTo>
                    <a:lnTo>
                      <a:pt x="345" y="396"/>
                    </a:lnTo>
                    <a:lnTo>
                      <a:pt x="342" y="394"/>
                    </a:lnTo>
                    <a:lnTo>
                      <a:pt x="342" y="394"/>
                    </a:lnTo>
                    <a:lnTo>
                      <a:pt x="342" y="392"/>
                    </a:lnTo>
                    <a:lnTo>
                      <a:pt x="342" y="391"/>
                    </a:lnTo>
                    <a:lnTo>
                      <a:pt x="350" y="391"/>
                    </a:lnTo>
                    <a:lnTo>
                      <a:pt x="353" y="389"/>
                    </a:lnTo>
                    <a:close/>
                    <a:moveTo>
                      <a:pt x="585" y="259"/>
                    </a:moveTo>
                    <a:lnTo>
                      <a:pt x="587" y="259"/>
                    </a:lnTo>
                    <a:lnTo>
                      <a:pt x="587" y="259"/>
                    </a:lnTo>
                    <a:lnTo>
                      <a:pt x="587" y="263"/>
                    </a:lnTo>
                    <a:lnTo>
                      <a:pt x="585" y="263"/>
                    </a:lnTo>
                    <a:lnTo>
                      <a:pt x="585" y="263"/>
                    </a:lnTo>
                    <a:lnTo>
                      <a:pt x="585" y="260"/>
                    </a:lnTo>
                    <a:lnTo>
                      <a:pt x="585" y="259"/>
                    </a:lnTo>
                    <a:close/>
                    <a:moveTo>
                      <a:pt x="585" y="252"/>
                    </a:moveTo>
                    <a:lnTo>
                      <a:pt x="587" y="254"/>
                    </a:lnTo>
                    <a:lnTo>
                      <a:pt x="585" y="255"/>
                    </a:lnTo>
                    <a:lnTo>
                      <a:pt x="585" y="257"/>
                    </a:lnTo>
                    <a:lnTo>
                      <a:pt x="585" y="257"/>
                    </a:lnTo>
                    <a:lnTo>
                      <a:pt x="585" y="255"/>
                    </a:lnTo>
                    <a:lnTo>
                      <a:pt x="585" y="254"/>
                    </a:lnTo>
                    <a:lnTo>
                      <a:pt x="585" y="254"/>
                    </a:lnTo>
                    <a:lnTo>
                      <a:pt x="585" y="252"/>
                    </a:lnTo>
                    <a:close/>
                    <a:moveTo>
                      <a:pt x="2" y="230"/>
                    </a:moveTo>
                    <a:lnTo>
                      <a:pt x="3" y="235"/>
                    </a:lnTo>
                    <a:lnTo>
                      <a:pt x="3" y="235"/>
                    </a:lnTo>
                    <a:lnTo>
                      <a:pt x="3" y="237"/>
                    </a:lnTo>
                    <a:lnTo>
                      <a:pt x="3" y="237"/>
                    </a:lnTo>
                    <a:lnTo>
                      <a:pt x="3" y="238"/>
                    </a:lnTo>
                    <a:lnTo>
                      <a:pt x="3" y="238"/>
                    </a:lnTo>
                    <a:lnTo>
                      <a:pt x="0" y="233"/>
                    </a:lnTo>
                    <a:lnTo>
                      <a:pt x="0" y="230"/>
                    </a:lnTo>
                    <a:lnTo>
                      <a:pt x="0" y="230"/>
                    </a:lnTo>
                    <a:lnTo>
                      <a:pt x="2" y="230"/>
                    </a:lnTo>
                    <a:close/>
                    <a:moveTo>
                      <a:pt x="584" y="218"/>
                    </a:moveTo>
                    <a:lnTo>
                      <a:pt x="584" y="218"/>
                    </a:lnTo>
                    <a:lnTo>
                      <a:pt x="584" y="221"/>
                    </a:lnTo>
                    <a:lnTo>
                      <a:pt x="585" y="221"/>
                    </a:lnTo>
                    <a:lnTo>
                      <a:pt x="585" y="222"/>
                    </a:lnTo>
                    <a:lnTo>
                      <a:pt x="582" y="230"/>
                    </a:lnTo>
                    <a:lnTo>
                      <a:pt x="580" y="232"/>
                    </a:lnTo>
                    <a:lnTo>
                      <a:pt x="580" y="233"/>
                    </a:lnTo>
                    <a:lnTo>
                      <a:pt x="580" y="233"/>
                    </a:lnTo>
                    <a:lnTo>
                      <a:pt x="580" y="233"/>
                    </a:lnTo>
                    <a:lnTo>
                      <a:pt x="579" y="230"/>
                    </a:lnTo>
                    <a:lnTo>
                      <a:pt x="579" y="229"/>
                    </a:lnTo>
                    <a:lnTo>
                      <a:pt x="580" y="227"/>
                    </a:lnTo>
                    <a:lnTo>
                      <a:pt x="580" y="227"/>
                    </a:lnTo>
                    <a:lnTo>
                      <a:pt x="580" y="224"/>
                    </a:lnTo>
                    <a:lnTo>
                      <a:pt x="582" y="222"/>
                    </a:lnTo>
                    <a:lnTo>
                      <a:pt x="584" y="222"/>
                    </a:lnTo>
                    <a:lnTo>
                      <a:pt x="584" y="221"/>
                    </a:lnTo>
                    <a:lnTo>
                      <a:pt x="582" y="219"/>
                    </a:lnTo>
                    <a:lnTo>
                      <a:pt x="582" y="219"/>
                    </a:lnTo>
                    <a:lnTo>
                      <a:pt x="582" y="218"/>
                    </a:lnTo>
                    <a:lnTo>
                      <a:pt x="582" y="218"/>
                    </a:lnTo>
                    <a:lnTo>
                      <a:pt x="584" y="218"/>
                    </a:lnTo>
                    <a:close/>
                    <a:moveTo>
                      <a:pt x="552" y="199"/>
                    </a:moveTo>
                    <a:lnTo>
                      <a:pt x="552" y="199"/>
                    </a:lnTo>
                    <a:lnTo>
                      <a:pt x="554" y="199"/>
                    </a:lnTo>
                    <a:lnTo>
                      <a:pt x="554" y="199"/>
                    </a:lnTo>
                    <a:lnTo>
                      <a:pt x="554" y="199"/>
                    </a:lnTo>
                    <a:lnTo>
                      <a:pt x="554" y="200"/>
                    </a:lnTo>
                    <a:lnTo>
                      <a:pt x="555" y="202"/>
                    </a:lnTo>
                    <a:lnTo>
                      <a:pt x="555" y="202"/>
                    </a:lnTo>
                    <a:lnTo>
                      <a:pt x="555" y="203"/>
                    </a:lnTo>
                    <a:lnTo>
                      <a:pt x="554" y="203"/>
                    </a:lnTo>
                    <a:lnTo>
                      <a:pt x="554" y="202"/>
                    </a:lnTo>
                    <a:lnTo>
                      <a:pt x="550" y="199"/>
                    </a:lnTo>
                    <a:lnTo>
                      <a:pt x="552" y="199"/>
                    </a:lnTo>
                    <a:close/>
                    <a:moveTo>
                      <a:pt x="543" y="180"/>
                    </a:moveTo>
                    <a:lnTo>
                      <a:pt x="544" y="180"/>
                    </a:lnTo>
                    <a:lnTo>
                      <a:pt x="544" y="181"/>
                    </a:lnTo>
                    <a:lnTo>
                      <a:pt x="544" y="181"/>
                    </a:lnTo>
                    <a:lnTo>
                      <a:pt x="543" y="181"/>
                    </a:lnTo>
                    <a:lnTo>
                      <a:pt x="543" y="181"/>
                    </a:lnTo>
                    <a:lnTo>
                      <a:pt x="543" y="180"/>
                    </a:lnTo>
                    <a:lnTo>
                      <a:pt x="543" y="180"/>
                    </a:lnTo>
                    <a:close/>
                    <a:moveTo>
                      <a:pt x="535" y="177"/>
                    </a:moveTo>
                    <a:lnTo>
                      <a:pt x="535" y="178"/>
                    </a:lnTo>
                    <a:lnTo>
                      <a:pt x="535" y="180"/>
                    </a:lnTo>
                    <a:lnTo>
                      <a:pt x="535" y="180"/>
                    </a:lnTo>
                    <a:lnTo>
                      <a:pt x="535" y="178"/>
                    </a:lnTo>
                    <a:lnTo>
                      <a:pt x="535" y="177"/>
                    </a:lnTo>
                    <a:lnTo>
                      <a:pt x="535" y="177"/>
                    </a:lnTo>
                    <a:close/>
                    <a:moveTo>
                      <a:pt x="36" y="156"/>
                    </a:moveTo>
                    <a:lnTo>
                      <a:pt x="36" y="156"/>
                    </a:lnTo>
                    <a:lnTo>
                      <a:pt x="36" y="158"/>
                    </a:lnTo>
                    <a:lnTo>
                      <a:pt x="36" y="159"/>
                    </a:lnTo>
                    <a:lnTo>
                      <a:pt x="35" y="159"/>
                    </a:lnTo>
                    <a:lnTo>
                      <a:pt x="35" y="158"/>
                    </a:lnTo>
                    <a:lnTo>
                      <a:pt x="35" y="158"/>
                    </a:lnTo>
                    <a:lnTo>
                      <a:pt x="36" y="156"/>
                    </a:lnTo>
                    <a:close/>
                    <a:moveTo>
                      <a:pt x="522" y="148"/>
                    </a:moveTo>
                    <a:lnTo>
                      <a:pt x="522" y="150"/>
                    </a:lnTo>
                    <a:lnTo>
                      <a:pt x="522" y="150"/>
                    </a:lnTo>
                    <a:lnTo>
                      <a:pt x="522" y="150"/>
                    </a:lnTo>
                    <a:lnTo>
                      <a:pt x="522" y="151"/>
                    </a:lnTo>
                    <a:lnTo>
                      <a:pt x="522" y="151"/>
                    </a:lnTo>
                    <a:lnTo>
                      <a:pt x="520" y="150"/>
                    </a:lnTo>
                    <a:lnTo>
                      <a:pt x="522" y="148"/>
                    </a:lnTo>
                    <a:close/>
                    <a:moveTo>
                      <a:pt x="520" y="147"/>
                    </a:moveTo>
                    <a:lnTo>
                      <a:pt x="520" y="148"/>
                    </a:lnTo>
                    <a:lnTo>
                      <a:pt x="520" y="148"/>
                    </a:lnTo>
                    <a:lnTo>
                      <a:pt x="520" y="148"/>
                    </a:lnTo>
                    <a:lnTo>
                      <a:pt x="520" y="148"/>
                    </a:lnTo>
                    <a:lnTo>
                      <a:pt x="520" y="148"/>
                    </a:lnTo>
                    <a:lnTo>
                      <a:pt x="520" y="147"/>
                    </a:lnTo>
                    <a:lnTo>
                      <a:pt x="520" y="147"/>
                    </a:lnTo>
                    <a:close/>
                    <a:moveTo>
                      <a:pt x="483" y="120"/>
                    </a:moveTo>
                    <a:lnTo>
                      <a:pt x="483" y="120"/>
                    </a:lnTo>
                    <a:lnTo>
                      <a:pt x="483" y="122"/>
                    </a:lnTo>
                    <a:lnTo>
                      <a:pt x="483" y="123"/>
                    </a:lnTo>
                    <a:lnTo>
                      <a:pt x="483" y="123"/>
                    </a:lnTo>
                    <a:lnTo>
                      <a:pt x="483" y="123"/>
                    </a:lnTo>
                    <a:lnTo>
                      <a:pt x="481" y="123"/>
                    </a:lnTo>
                    <a:lnTo>
                      <a:pt x="481" y="122"/>
                    </a:lnTo>
                    <a:lnTo>
                      <a:pt x="479" y="122"/>
                    </a:lnTo>
                    <a:lnTo>
                      <a:pt x="479" y="120"/>
                    </a:lnTo>
                    <a:lnTo>
                      <a:pt x="481" y="120"/>
                    </a:lnTo>
                    <a:lnTo>
                      <a:pt x="481" y="120"/>
                    </a:lnTo>
                    <a:lnTo>
                      <a:pt x="483" y="120"/>
                    </a:lnTo>
                    <a:close/>
                    <a:moveTo>
                      <a:pt x="385" y="101"/>
                    </a:moveTo>
                    <a:lnTo>
                      <a:pt x="385" y="103"/>
                    </a:lnTo>
                    <a:lnTo>
                      <a:pt x="385" y="103"/>
                    </a:lnTo>
                    <a:lnTo>
                      <a:pt x="383" y="103"/>
                    </a:lnTo>
                    <a:lnTo>
                      <a:pt x="383" y="104"/>
                    </a:lnTo>
                    <a:lnTo>
                      <a:pt x="383" y="103"/>
                    </a:lnTo>
                    <a:lnTo>
                      <a:pt x="383" y="103"/>
                    </a:lnTo>
                    <a:lnTo>
                      <a:pt x="385" y="101"/>
                    </a:lnTo>
                    <a:close/>
                    <a:moveTo>
                      <a:pt x="385" y="93"/>
                    </a:moveTo>
                    <a:lnTo>
                      <a:pt x="386" y="93"/>
                    </a:lnTo>
                    <a:lnTo>
                      <a:pt x="386" y="95"/>
                    </a:lnTo>
                    <a:lnTo>
                      <a:pt x="385" y="95"/>
                    </a:lnTo>
                    <a:lnTo>
                      <a:pt x="385" y="95"/>
                    </a:lnTo>
                    <a:lnTo>
                      <a:pt x="383" y="96"/>
                    </a:lnTo>
                    <a:lnTo>
                      <a:pt x="383" y="96"/>
                    </a:lnTo>
                    <a:lnTo>
                      <a:pt x="382" y="98"/>
                    </a:lnTo>
                    <a:lnTo>
                      <a:pt x="382" y="98"/>
                    </a:lnTo>
                    <a:lnTo>
                      <a:pt x="380" y="98"/>
                    </a:lnTo>
                    <a:lnTo>
                      <a:pt x="380" y="98"/>
                    </a:lnTo>
                    <a:lnTo>
                      <a:pt x="379" y="98"/>
                    </a:lnTo>
                    <a:lnTo>
                      <a:pt x="380" y="96"/>
                    </a:lnTo>
                    <a:lnTo>
                      <a:pt x="380" y="95"/>
                    </a:lnTo>
                    <a:lnTo>
                      <a:pt x="382" y="93"/>
                    </a:lnTo>
                    <a:lnTo>
                      <a:pt x="383" y="93"/>
                    </a:lnTo>
                    <a:lnTo>
                      <a:pt x="385" y="93"/>
                    </a:lnTo>
                    <a:close/>
                    <a:moveTo>
                      <a:pt x="349" y="81"/>
                    </a:moveTo>
                    <a:lnTo>
                      <a:pt x="349" y="82"/>
                    </a:lnTo>
                    <a:lnTo>
                      <a:pt x="349" y="84"/>
                    </a:lnTo>
                    <a:lnTo>
                      <a:pt x="350" y="84"/>
                    </a:lnTo>
                    <a:lnTo>
                      <a:pt x="349" y="84"/>
                    </a:lnTo>
                    <a:lnTo>
                      <a:pt x="349" y="84"/>
                    </a:lnTo>
                    <a:lnTo>
                      <a:pt x="349" y="82"/>
                    </a:lnTo>
                    <a:lnTo>
                      <a:pt x="347" y="82"/>
                    </a:lnTo>
                    <a:lnTo>
                      <a:pt x="347" y="82"/>
                    </a:lnTo>
                    <a:lnTo>
                      <a:pt x="349" y="82"/>
                    </a:lnTo>
                    <a:lnTo>
                      <a:pt x="349" y="81"/>
                    </a:lnTo>
                    <a:close/>
                    <a:moveTo>
                      <a:pt x="342" y="81"/>
                    </a:moveTo>
                    <a:lnTo>
                      <a:pt x="342" y="81"/>
                    </a:lnTo>
                    <a:lnTo>
                      <a:pt x="342" y="82"/>
                    </a:lnTo>
                    <a:lnTo>
                      <a:pt x="341" y="82"/>
                    </a:lnTo>
                    <a:lnTo>
                      <a:pt x="341" y="82"/>
                    </a:lnTo>
                    <a:lnTo>
                      <a:pt x="341" y="81"/>
                    </a:lnTo>
                    <a:lnTo>
                      <a:pt x="341" y="81"/>
                    </a:lnTo>
                    <a:lnTo>
                      <a:pt x="342" y="81"/>
                    </a:lnTo>
                    <a:close/>
                    <a:moveTo>
                      <a:pt x="347" y="79"/>
                    </a:moveTo>
                    <a:lnTo>
                      <a:pt x="347" y="81"/>
                    </a:lnTo>
                    <a:lnTo>
                      <a:pt x="347" y="81"/>
                    </a:lnTo>
                    <a:lnTo>
                      <a:pt x="345" y="82"/>
                    </a:lnTo>
                    <a:lnTo>
                      <a:pt x="345" y="81"/>
                    </a:lnTo>
                    <a:lnTo>
                      <a:pt x="347" y="79"/>
                    </a:lnTo>
                    <a:close/>
                    <a:moveTo>
                      <a:pt x="167" y="76"/>
                    </a:moveTo>
                    <a:lnTo>
                      <a:pt x="169" y="76"/>
                    </a:lnTo>
                    <a:lnTo>
                      <a:pt x="169" y="77"/>
                    </a:lnTo>
                    <a:lnTo>
                      <a:pt x="169" y="77"/>
                    </a:lnTo>
                    <a:lnTo>
                      <a:pt x="169" y="77"/>
                    </a:lnTo>
                    <a:lnTo>
                      <a:pt x="169" y="79"/>
                    </a:lnTo>
                    <a:lnTo>
                      <a:pt x="167" y="79"/>
                    </a:lnTo>
                    <a:lnTo>
                      <a:pt x="167" y="77"/>
                    </a:lnTo>
                    <a:lnTo>
                      <a:pt x="167" y="77"/>
                    </a:lnTo>
                    <a:lnTo>
                      <a:pt x="167" y="76"/>
                    </a:lnTo>
                    <a:lnTo>
                      <a:pt x="167" y="76"/>
                    </a:lnTo>
                    <a:close/>
                    <a:moveTo>
                      <a:pt x="177" y="65"/>
                    </a:moveTo>
                    <a:lnTo>
                      <a:pt x="178" y="65"/>
                    </a:lnTo>
                    <a:lnTo>
                      <a:pt x="178" y="66"/>
                    </a:lnTo>
                    <a:lnTo>
                      <a:pt x="178" y="66"/>
                    </a:lnTo>
                    <a:lnTo>
                      <a:pt x="177" y="66"/>
                    </a:lnTo>
                    <a:lnTo>
                      <a:pt x="177" y="66"/>
                    </a:lnTo>
                    <a:lnTo>
                      <a:pt x="177" y="65"/>
                    </a:lnTo>
                    <a:lnTo>
                      <a:pt x="177" y="65"/>
                    </a:lnTo>
                    <a:close/>
                    <a:moveTo>
                      <a:pt x="344" y="52"/>
                    </a:moveTo>
                    <a:lnTo>
                      <a:pt x="344" y="52"/>
                    </a:lnTo>
                    <a:lnTo>
                      <a:pt x="344" y="54"/>
                    </a:lnTo>
                    <a:lnTo>
                      <a:pt x="344" y="55"/>
                    </a:lnTo>
                    <a:lnTo>
                      <a:pt x="345" y="55"/>
                    </a:lnTo>
                    <a:lnTo>
                      <a:pt x="345" y="55"/>
                    </a:lnTo>
                    <a:lnTo>
                      <a:pt x="345" y="54"/>
                    </a:lnTo>
                    <a:lnTo>
                      <a:pt x="347" y="54"/>
                    </a:lnTo>
                    <a:lnTo>
                      <a:pt x="347" y="54"/>
                    </a:lnTo>
                    <a:lnTo>
                      <a:pt x="347" y="55"/>
                    </a:lnTo>
                    <a:lnTo>
                      <a:pt x="345" y="55"/>
                    </a:lnTo>
                    <a:lnTo>
                      <a:pt x="345" y="57"/>
                    </a:lnTo>
                    <a:lnTo>
                      <a:pt x="345" y="57"/>
                    </a:lnTo>
                    <a:lnTo>
                      <a:pt x="344" y="58"/>
                    </a:lnTo>
                    <a:lnTo>
                      <a:pt x="344" y="58"/>
                    </a:lnTo>
                    <a:lnTo>
                      <a:pt x="345" y="60"/>
                    </a:lnTo>
                    <a:lnTo>
                      <a:pt x="347" y="60"/>
                    </a:lnTo>
                    <a:lnTo>
                      <a:pt x="347" y="60"/>
                    </a:lnTo>
                    <a:lnTo>
                      <a:pt x="347" y="60"/>
                    </a:lnTo>
                    <a:lnTo>
                      <a:pt x="347" y="62"/>
                    </a:lnTo>
                    <a:lnTo>
                      <a:pt x="347" y="62"/>
                    </a:lnTo>
                    <a:lnTo>
                      <a:pt x="345" y="62"/>
                    </a:lnTo>
                    <a:lnTo>
                      <a:pt x="344" y="62"/>
                    </a:lnTo>
                    <a:lnTo>
                      <a:pt x="341" y="62"/>
                    </a:lnTo>
                    <a:lnTo>
                      <a:pt x="339" y="62"/>
                    </a:lnTo>
                    <a:lnTo>
                      <a:pt x="339" y="60"/>
                    </a:lnTo>
                    <a:lnTo>
                      <a:pt x="339" y="60"/>
                    </a:lnTo>
                    <a:lnTo>
                      <a:pt x="341" y="60"/>
                    </a:lnTo>
                    <a:lnTo>
                      <a:pt x="339" y="57"/>
                    </a:lnTo>
                    <a:lnTo>
                      <a:pt x="339" y="55"/>
                    </a:lnTo>
                    <a:lnTo>
                      <a:pt x="341" y="54"/>
                    </a:lnTo>
                    <a:lnTo>
                      <a:pt x="342" y="54"/>
                    </a:lnTo>
                    <a:lnTo>
                      <a:pt x="344" y="52"/>
                    </a:lnTo>
                    <a:close/>
                    <a:moveTo>
                      <a:pt x="338" y="52"/>
                    </a:moveTo>
                    <a:lnTo>
                      <a:pt x="338" y="54"/>
                    </a:lnTo>
                    <a:lnTo>
                      <a:pt x="338" y="54"/>
                    </a:lnTo>
                    <a:lnTo>
                      <a:pt x="338" y="55"/>
                    </a:lnTo>
                    <a:lnTo>
                      <a:pt x="338" y="55"/>
                    </a:lnTo>
                    <a:lnTo>
                      <a:pt x="336" y="55"/>
                    </a:lnTo>
                    <a:lnTo>
                      <a:pt x="336" y="54"/>
                    </a:lnTo>
                    <a:lnTo>
                      <a:pt x="336" y="54"/>
                    </a:lnTo>
                    <a:lnTo>
                      <a:pt x="336" y="54"/>
                    </a:lnTo>
                    <a:lnTo>
                      <a:pt x="338" y="52"/>
                    </a:lnTo>
                    <a:close/>
                    <a:moveTo>
                      <a:pt x="341" y="21"/>
                    </a:moveTo>
                    <a:lnTo>
                      <a:pt x="341" y="21"/>
                    </a:lnTo>
                    <a:lnTo>
                      <a:pt x="339" y="22"/>
                    </a:lnTo>
                    <a:lnTo>
                      <a:pt x="339" y="22"/>
                    </a:lnTo>
                    <a:lnTo>
                      <a:pt x="336" y="24"/>
                    </a:lnTo>
                    <a:lnTo>
                      <a:pt x="338" y="22"/>
                    </a:lnTo>
                    <a:lnTo>
                      <a:pt x="341" y="21"/>
                    </a:lnTo>
                    <a:lnTo>
                      <a:pt x="341" y="21"/>
                    </a:lnTo>
                    <a:close/>
                    <a:moveTo>
                      <a:pt x="251" y="19"/>
                    </a:moveTo>
                    <a:lnTo>
                      <a:pt x="252" y="19"/>
                    </a:lnTo>
                    <a:lnTo>
                      <a:pt x="252" y="21"/>
                    </a:lnTo>
                    <a:lnTo>
                      <a:pt x="252" y="21"/>
                    </a:lnTo>
                    <a:lnTo>
                      <a:pt x="254" y="22"/>
                    </a:lnTo>
                    <a:lnTo>
                      <a:pt x="254" y="24"/>
                    </a:lnTo>
                    <a:lnTo>
                      <a:pt x="256" y="24"/>
                    </a:lnTo>
                    <a:lnTo>
                      <a:pt x="256" y="24"/>
                    </a:lnTo>
                    <a:lnTo>
                      <a:pt x="256" y="25"/>
                    </a:lnTo>
                    <a:lnTo>
                      <a:pt x="256" y="25"/>
                    </a:lnTo>
                    <a:lnTo>
                      <a:pt x="254" y="25"/>
                    </a:lnTo>
                    <a:lnTo>
                      <a:pt x="251" y="25"/>
                    </a:lnTo>
                    <a:lnTo>
                      <a:pt x="249" y="25"/>
                    </a:lnTo>
                    <a:lnTo>
                      <a:pt x="248" y="25"/>
                    </a:lnTo>
                    <a:lnTo>
                      <a:pt x="248" y="25"/>
                    </a:lnTo>
                    <a:lnTo>
                      <a:pt x="248" y="24"/>
                    </a:lnTo>
                    <a:lnTo>
                      <a:pt x="249" y="24"/>
                    </a:lnTo>
                    <a:lnTo>
                      <a:pt x="249" y="24"/>
                    </a:lnTo>
                    <a:lnTo>
                      <a:pt x="249" y="22"/>
                    </a:lnTo>
                    <a:lnTo>
                      <a:pt x="249" y="21"/>
                    </a:lnTo>
                    <a:lnTo>
                      <a:pt x="251" y="19"/>
                    </a:lnTo>
                    <a:lnTo>
                      <a:pt x="251" y="19"/>
                    </a:lnTo>
                    <a:close/>
                    <a:moveTo>
                      <a:pt x="252" y="16"/>
                    </a:moveTo>
                    <a:lnTo>
                      <a:pt x="252" y="16"/>
                    </a:lnTo>
                    <a:lnTo>
                      <a:pt x="254" y="18"/>
                    </a:lnTo>
                    <a:lnTo>
                      <a:pt x="256" y="18"/>
                    </a:lnTo>
                    <a:lnTo>
                      <a:pt x="256" y="19"/>
                    </a:lnTo>
                    <a:lnTo>
                      <a:pt x="257" y="19"/>
                    </a:lnTo>
                    <a:lnTo>
                      <a:pt x="260" y="18"/>
                    </a:lnTo>
                    <a:lnTo>
                      <a:pt x="262" y="19"/>
                    </a:lnTo>
                    <a:lnTo>
                      <a:pt x="262" y="19"/>
                    </a:lnTo>
                    <a:lnTo>
                      <a:pt x="263" y="18"/>
                    </a:lnTo>
                    <a:lnTo>
                      <a:pt x="265" y="18"/>
                    </a:lnTo>
                    <a:lnTo>
                      <a:pt x="265" y="16"/>
                    </a:lnTo>
                    <a:lnTo>
                      <a:pt x="267" y="18"/>
                    </a:lnTo>
                    <a:lnTo>
                      <a:pt x="268" y="19"/>
                    </a:lnTo>
                    <a:lnTo>
                      <a:pt x="268" y="19"/>
                    </a:lnTo>
                    <a:lnTo>
                      <a:pt x="270" y="19"/>
                    </a:lnTo>
                    <a:lnTo>
                      <a:pt x="270" y="21"/>
                    </a:lnTo>
                    <a:lnTo>
                      <a:pt x="268" y="21"/>
                    </a:lnTo>
                    <a:lnTo>
                      <a:pt x="268" y="22"/>
                    </a:lnTo>
                    <a:lnTo>
                      <a:pt x="267" y="22"/>
                    </a:lnTo>
                    <a:lnTo>
                      <a:pt x="265" y="24"/>
                    </a:lnTo>
                    <a:lnTo>
                      <a:pt x="260" y="27"/>
                    </a:lnTo>
                    <a:lnTo>
                      <a:pt x="256" y="24"/>
                    </a:lnTo>
                    <a:lnTo>
                      <a:pt x="254" y="22"/>
                    </a:lnTo>
                    <a:lnTo>
                      <a:pt x="252" y="21"/>
                    </a:lnTo>
                    <a:lnTo>
                      <a:pt x="252" y="18"/>
                    </a:lnTo>
                    <a:lnTo>
                      <a:pt x="252" y="18"/>
                    </a:lnTo>
                    <a:lnTo>
                      <a:pt x="252" y="16"/>
                    </a:lnTo>
                    <a:lnTo>
                      <a:pt x="252" y="16"/>
                    </a:lnTo>
                    <a:close/>
                    <a:moveTo>
                      <a:pt x="345" y="14"/>
                    </a:moveTo>
                    <a:lnTo>
                      <a:pt x="344" y="16"/>
                    </a:lnTo>
                    <a:lnTo>
                      <a:pt x="342" y="19"/>
                    </a:lnTo>
                    <a:lnTo>
                      <a:pt x="341" y="21"/>
                    </a:lnTo>
                    <a:lnTo>
                      <a:pt x="341" y="19"/>
                    </a:lnTo>
                    <a:lnTo>
                      <a:pt x="342" y="19"/>
                    </a:lnTo>
                    <a:lnTo>
                      <a:pt x="344" y="18"/>
                    </a:lnTo>
                    <a:lnTo>
                      <a:pt x="344" y="16"/>
                    </a:lnTo>
                    <a:lnTo>
                      <a:pt x="344" y="16"/>
                    </a:lnTo>
                    <a:lnTo>
                      <a:pt x="344" y="16"/>
                    </a:lnTo>
                    <a:lnTo>
                      <a:pt x="344" y="14"/>
                    </a:lnTo>
                    <a:lnTo>
                      <a:pt x="345" y="14"/>
                    </a:lnTo>
                    <a:close/>
                    <a:moveTo>
                      <a:pt x="284" y="13"/>
                    </a:moveTo>
                    <a:lnTo>
                      <a:pt x="284" y="14"/>
                    </a:lnTo>
                    <a:lnTo>
                      <a:pt x="284" y="16"/>
                    </a:lnTo>
                    <a:lnTo>
                      <a:pt x="286" y="16"/>
                    </a:lnTo>
                    <a:lnTo>
                      <a:pt x="284" y="18"/>
                    </a:lnTo>
                    <a:lnTo>
                      <a:pt x="284" y="19"/>
                    </a:lnTo>
                    <a:lnTo>
                      <a:pt x="282" y="16"/>
                    </a:lnTo>
                    <a:lnTo>
                      <a:pt x="284" y="16"/>
                    </a:lnTo>
                    <a:lnTo>
                      <a:pt x="282" y="14"/>
                    </a:lnTo>
                    <a:lnTo>
                      <a:pt x="284" y="14"/>
                    </a:lnTo>
                    <a:lnTo>
                      <a:pt x="284" y="13"/>
                    </a:lnTo>
                    <a:close/>
                    <a:moveTo>
                      <a:pt x="427" y="10"/>
                    </a:moveTo>
                    <a:lnTo>
                      <a:pt x="429" y="10"/>
                    </a:lnTo>
                    <a:lnTo>
                      <a:pt x="429" y="10"/>
                    </a:lnTo>
                    <a:lnTo>
                      <a:pt x="429" y="11"/>
                    </a:lnTo>
                    <a:lnTo>
                      <a:pt x="429" y="11"/>
                    </a:lnTo>
                    <a:lnTo>
                      <a:pt x="431" y="14"/>
                    </a:lnTo>
                    <a:lnTo>
                      <a:pt x="432" y="16"/>
                    </a:lnTo>
                    <a:lnTo>
                      <a:pt x="432" y="18"/>
                    </a:lnTo>
                    <a:lnTo>
                      <a:pt x="432" y="18"/>
                    </a:lnTo>
                    <a:lnTo>
                      <a:pt x="432" y="21"/>
                    </a:lnTo>
                    <a:lnTo>
                      <a:pt x="432" y="22"/>
                    </a:lnTo>
                    <a:lnTo>
                      <a:pt x="434" y="25"/>
                    </a:lnTo>
                    <a:lnTo>
                      <a:pt x="434" y="27"/>
                    </a:lnTo>
                    <a:lnTo>
                      <a:pt x="435" y="27"/>
                    </a:lnTo>
                    <a:lnTo>
                      <a:pt x="435" y="27"/>
                    </a:lnTo>
                    <a:lnTo>
                      <a:pt x="437" y="27"/>
                    </a:lnTo>
                    <a:lnTo>
                      <a:pt x="437" y="30"/>
                    </a:lnTo>
                    <a:lnTo>
                      <a:pt x="437" y="30"/>
                    </a:lnTo>
                    <a:lnTo>
                      <a:pt x="437" y="32"/>
                    </a:lnTo>
                    <a:lnTo>
                      <a:pt x="437" y="33"/>
                    </a:lnTo>
                    <a:lnTo>
                      <a:pt x="438" y="33"/>
                    </a:lnTo>
                    <a:lnTo>
                      <a:pt x="438" y="35"/>
                    </a:lnTo>
                    <a:lnTo>
                      <a:pt x="438" y="35"/>
                    </a:lnTo>
                    <a:lnTo>
                      <a:pt x="440" y="38"/>
                    </a:lnTo>
                    <a:lnTo>
                      <a:pt x="440" y="40"/>
                    </a:lnTo>
                    <a:lnTo>
                      <a:pt x="442" y="41"/>
                    </a:lnTo>
                    <a:lnTo>
                      <a:pt x="442" y="44"/>
                    </a:lnTo>
                    <a:lnTo>
                      <a:pt x="443" y="47"/>
                    </a:lnTo>
                    <a:lnTo>
                      <a:pt x="443" y="49"/>
                    </a:lnTo>
                    <a:lnTo>
                      <a:pt x="443" y="54"/>
                    </a:lnTo>
                    <a:lnTo>
                      <a:pt x="443" y="55"/>
                    </a:lnTo>
                    <a:lnTo>
                      <a:pt x="445" y="57"/>
                    </a:lnTo>
                    <a:lnTo>
                      <a:pt x="445" y="60"/>
                    </a:lnTo>
                    <a:lnTo>
                      <a:pt x="446" y="63"/>
                    </a:lnTo>
                    <a:lnTo>
                      <a:pt x="446" y="63"/>
                    </a:lnTo>
                    <a:lnTo>
                      <a:pt x="449" y="65"/>
                    </a:lnTo>
                    <a:lnTo>
                      <a:pt x="451" y="63"/>
                    </a:lnTo>
                    <a:lnTo>
                      <a:pt x="453" y="62"/>
                    </a:lnTo>
                    <a:lnTo>
                      <a:pt x="454" y="62"/>
                    </a:lnTo>
                    <a:lnTo>
                      <a:pt x="456" y="62"/>
                    </a:lnTo>
                    <a:lnTo>
                      <a:pt x="457" y="63"/>
                    </a:lnTo>
                    <a:lnTo>
                      <a:pt x="459" y="65"/>
                    </a:lnTo>
                    <a:lnTo>
                      <a:pt x="462" y="68"/>
                    </a:lnTo>
                    <a:lnTo>
                      <a:pt x="465" y="70"/>
                    </a:lnTo>
                    <a:lnTo>
                      <a:pt x="467" y="70"/>
                    </a:lnTo>
                    <a:lnTo>
                      <a:pt x="468" y="71"/>
                    </a:lnTo>
                    <a:lnTo>
                      <a:pt x="468" y="73"/>
                    </a:lnTo>
                    <a:lnTo>
                      <a:pt x="467" y="74"/>
                    </a:lnTo>
                    <a:lnTo>
                      <a:pt x="468" y="76"/>
                    </a:lnTo>
                    <a:lnTo>
                      <a:pt x="468" y="77"/>
                    </a:lnTo>
                    <a:lnTo>
                      <a:pt x="468" y="79"/>
                    </a:lnTo>
                    <a:lnTo>
                      <a:pt x="468" y="82"/>
                    </a:lnTo>
                    <a:lnTo>
                      <a:pt x="470" y="85"/>
                    </a:lnTo>
                    <a:lnTo>
                      <a:pt x="470" y="88"/>
                    </a:lnTo>
                    <a:lnTo>
                      <a:pt x="470" y="90"/>
                    </a:lnTo>
                    <a:lnTo>
                      <a:pt x="470" y="92"/>
                    </a:lnTo>
                    <a:lnTo>
                      <a:pt x="470" y="93"/>
                    </a:lnTo>
                    <a:lnTo>
                      <a:pt x="472" y="95"/>
                    </a:lnTo>
                    <a:lnTo>
                      <a:pt x="472" y="96"/>
                    </a:lnTo>
                    <a:lnTo>
                      <a:pt x="473" y="98"/>
                    </a:lnTo>
                    <a:lnTo>
                      <a:pt x="475" y="99"/>
                    </a:lnTo>
                    <a:lnTo>
                      <a:pt x="476" y="101"/>
                    </a:lnTo>
                    <a:lnTo>
                      <a:pt x="476" y="101"/>
                    </a:lnTo>
                    <a:lnTo>
                      <a:pt x="476" y="103"/>
                    </a:lnTo>
                    <a:lnTo>
                      <a:pt x="479" y="107"/>
                    </a:lnTo>
                    <a:lnTo>
                      <a:pt x="479" y="110"/>
                    </a:lnTo>
                    <a:lnTo>
                      <a:pt x="479" y="117"/>
                    </a:lnTo>
                    <a:lnTo>
                      <a:pt x="478" y="118"/>
                    </a:lnTo>
                    <a:lnTo>
                      <a:pt x="479" y="120"/>
                    </a:lnTo>
                    <a:lnTo>
                      <a:pt x="481" y="125"/>
                    </a:lnTo>
                    <a:lnTo>
                      <a:pt x="483" y="125"/>
                    </a:lnTo>
                    <a:lnTo>
                      <a:pt x="483" y="126"/>
                    </a:lnTo>
                    <a:lnTo>
                      <a:pt x="483" y="129"/>
                    </a:lnTo>
                    <a:lnTo>
                      <a:pt x="484" y="131"/>
                    </a:lnTo>
                    <a:lnTo>
                      <a:pt x="486" y="133"/>
                    </a:lnTo>
                    <a:lnTo>
                      <a:pt x="487" y="134"/>
                    </a:lnTo>
                    <a:lnTo>
                      <a:pt x="489" y="134"/>
                    </a:lnTo>
                    <a:lnTo>
                      <a:pt x="490" y="134"/>
                    </a:lnTo>
                    <a:lnTo>
                      <a:pt x="492" y="136"/>
                    </a:lnTo>
                    <a:lnTo>
                      <a:pt x="494" y="136"/>
                    </a:lnTo>
                    <a:lnTo>
                      <a:pt x="495" y="137"/>
                    </a:lnTo>
                    <a:lnTo>
                      <a:pt x="497" y="137"/>
                    </a:lnTo>
                    <a:lnTo>
                      <a:pt x="498" y="137"/>
                    </a:lnTo>
                    <a:lnTo>
                      <a:pt x="498" y="137"/>
                    </a:lnTo>
                    <a:lnTo>
                      <a:pt x="500" y="137"/>
                    </a:lnTo>
                    <a:lnTo>
                      <a:pt x="500" y="139"/>
                    </a:lnTo>
                    <a:lnTo>
                      <a:pt x="502" y="140"/>
                    </a:lnTo>
                    <a:lnTo>
                      <a:pt x="503" y="142"/>
                    </a:lnTo>
                    <a:lnTo>
                      <a:pt x="505" y="144"/>
                    </a:lnTo>
                    <a:lnTo>
                      <a:pt x="506" y="144"/>
                    </a:lnTo>
                    <a:lnTo>
                      <a:pt x="508" y="145"/>
                    </a:lnTo>
                    <a:lnTo>
                      <a:pt x="508" y="145"/>
                    </a:lnTo>
                    <a:lnTo>
                      <a:pt x="509" y="145"/>
                    </a:lnTo>
                    <a:lnTo>
                      <a:pt x="513" y="147"/>
                    </a:lnTo>
                    <a:lnTo>
                      <a:pt x="514" y="148"/>
                    </a:lnTo>
                    <a:lnTo>
                      <a:pt x="516" y="148"/>
                    </a:lnTo>
                    <a:lnTo>
                      <a:pt x="519" y="150"/>
                    </a:lnTo>
                    <a:lnTo>
                      <a:pt x="519" y="151"/>
                    </a:lnTo>
                    <a:lnTo>
                      <a:pt x="520" y="153"/>
                    </a:lnTo>
                    <a:lnTo>
                      <a:pt x="519" y="153"/>
                    </a:lnTo>
                    <a:lnTo>
                      <a:pt x="517" y="153"/>
                    </a:lnTo>
                    <a:lnTo>
                      <a:pt x="517" y="155"/>
                    </a:lnTo>
                    <a:lnTo>
                      <a:pt x="519" y="158"/>
                    </a:lnTo>
                    <a:lnTo>
                      <a:pt x="520" y="159"/>
                    </a:lnTo>
                    <a:lnTo>
                      <a:pt x="522" y="161"/>
                    </a:lnTo>
                    <a:lnTo>
                      <a:pt x="525" y="162"/>
                    </a:lnTo>
                    <a:lnTo>
                      <a:pt x="525" y="166"/>
                    </a:lnTo>
                    <a:lnTo>
                      <a:pt x="525" y="166"/>
                    </a:lnTo>
                    <a:lnTo>
                      <a:pt x="527" y="169"/>
                    </a:lnTo>
                    <a:lnTo>
                      <a:pt x="528" y="170"/>
                    </a:lnTo>
                    <a:lnTo>
                      <a:pt x="528" y="172"/>
                    </a:lnTo>
                    <a:lnTo>
                      <a:pt x="530" y="177"/>
                    </a:lnTo>
                    <a:lnTo>
                      <a:pt x="530" y="180"/>
                    </a:lnTo>
                    <a:lnTo>
                      <a:pt x="531" y="181"/>
                    </a:lnTo>
                    <a:lnTo>
                      <a:pt x="531" y="183"/>
                    </a:lnTo>
                    <a:lnTo>
                      <a:pt x="533" y="183"/>
                    </a:lnTo>
                    <a:lnTo>
                      <a:pt x="533" y="181"/>
                    </a:lnTo>
                    <a:lnTo>
                      <a:pt x="535" y="185"/>
                    </a:lnTo>
                    <a:lnTo>
                      <a:pt x="536" y="185"/>
                    </a:lnTo>
                    <a:lnTo>
                      <a:pt x="536" y="185"/>
                    </a:lnTo>
                    <a:lnTo>
                      <a:pt x="535" y="181"/>
                    </a:lnTo>
                    <a:lnTo>
                      <a:pt x="536" y="178"/>
                    </a:lnTo>
                    <a:lnTo>
                      <a:pt x="536" y="178"/>
                    </a:lnTo>
                    <a:lnTo>
                      <a:pt x="538" y="178"/>
                    </a:lnTo>
                    <a:lnTo>
                      <a:pt x="538" y="180"/>
                    </a:lnTo>
                    <a:lnTo>
                      <a:pt x="539" y="181"/>
                    </a:lnTo>
                    <a:lnTo>
                      <a:pt x="543" y="183"/>
                    </a:lnTo>
                    <a:lnTo>
                      <a:pt x="544" y="185"/>
                    </a:lnTo>
                    <a:lnTo>
                      <a:pt x="544" y="185"/>
                    </a:lnTo>
                    <a:lnTo>
                      <a:pt x="544" y="183"/>
                    </a:lnTo>
                    <a:lnTo>
                      <a:pt x="544" y="181"/>
                    </a:lnTo>
                    <a:lnTo>
                      <a:pt x="546" y="181"/>
                    </a:lnTo>
                    <a:lnTo>
                      <a:pt x="546" y="183"/>
                    </a:lnTo>
                    <a:lnTo>
                      <a:pt x="547" y="185"/>
                    </a:lnTo>
                    <a:lnTo>
                      <a:pt x="547" y="189"/>
                    </a:lnTo>
                    <a:lnTo>
                      <a:pt x="547" y="194"/>
                    </a:lnTo>
                    <a:lnTo>
                      <a:pt x="549" y="199"/>
                    </a:lnTo>
                    <a:lnTo>
                      <a:pt x="549" y="199"/>
                    </a:lnTo>
                    <a:lnTo>
                      <a:pt x="550" y="200"/>
                    </a:lnTo>
                    <a:lnTo>
                      <a:pt x="552" y="202"/>
                    </a:lnTo>
                    <a:lnTo>
                      <a:pt x="554" y="203"/>
                    </a:lnTo>
                    <a:lnTo>
                      <a:pt x="554" y="203"/>
                    </a:lnTo>
                    <a:lnTo>
                      <a:pt x="558" y="207"/>
                    </a:lnTo>
                    <a:lnTo>
                      <a:pt x="558" y="207"/>
                    </a:lnTo>
                    <a:lnTo>
                      <a:pt x="560" y="207"/>
                    </a:lnTo>
                    <a:lnTo>
                      <a:pt x="563" y="208"/>
                    </a:lnTo>
                    <a:lnTo>
                      <a:pt x="563" y="210"/>
                    </a:lnTo>
                    <a:lnTo>
                      <a:pt x="566" y="214"/>
                    </a:lnTo>
                    <a:lnTo>
                      <a:pt x="566" y="216"/>
                    </a:lnTo>
                    <a:lnTo>
                      <a:pt x="569" y="218"/>
                    </a:lnTo>
                    <a:lnTo>
                      <a:pt x="571" y="218"/>
                    </a:lnTo>
                    <a:lnTo>
                      <a:pt x="571" y="219"/>
                    </a:lnTo>
                    <a:lnTo>
                      <a:pt x="572" y="221"/>
                    </a:lnTo>
                    <a:lnTo>
                      <a:pt x="572" y="221"/>
                    </a:lnTo>
                    <a:lnTo>
                      <a:pt x="572" y="222"/>
                    </a:lnTo>
                    <a:lnTo>
                      <a:pt x="574" y="225"/>
                    </a:lnTo>
                    <a:lnTo>
                      <a:pt x="577" y="225"/>
                    </a:lnTo>
                    <a:lnTo>
                      <a:pt x="579" y="229"/>
                    </a:lnTo>
                    <a:lnTo>
                      <a:pt x="579" y="232"/>
                    </a:lnTo>
                    <a:lnTo>
                      <a:pt x="579" y="235"/>
                    </a:lnTo>
                    <a:lnTo>
                      <a:pt x="580" y="235"/>
                    </a:lnTo>
                    <a:lnTo>
                      <a:pt x="582" y="237"/>
                    </a:lnTo>
                    <a:lnTo>
                      <a:pt x="582" y="237"/>
                    </a:lnTo>
                    <a:lnTo>
                      <a:pt x="580" y="241"/>
                    </a:lnTo>
                    <a:lnTo>
                      <a:pt x="582" y="252"/>
                    </a:lnTo>
                    <a:lnTo>
                      <a:pt x="582" y="255"/>
                    </a:lnTo>
                    <a:lnTo>
                      <a:pt x="582" y="259"/>
                    </a:lnTo>
                    <a:lnTo>
                      <a:pt x="585" y="265"/>
                    </a:lnTo>
                    <a:lnTo>
                      <a:pt x="585" y="266"/>
                    </a:lnTo>
                    <a:lnTo>
                      <a:pt x="587" y="268"/>
                    </a:lnTo>
                    <a:lnTo>
                      <a:pt x="588" y="271"/>
                    </a:lnTo>
                    <a:lnTo>
                      <a:pt x="588" y="276"/>
                    </a:lnTo>
                    <a:lnTo>
                      <a:pt x="588" y="279"/>
                    </a:lnTo>
                    <a:lnTo>
                      <a:pt x="588" y="281"/>
                    </a:lnTo>
                    <a:lnTo>
                      <a:pt x="587" y="284"/>
                    </a:lnTo>
                    <a:lnTo>
                      <a:pt x="585" y="289"/>
                    </a:lnTo>
                    <a:lnTo>
                      <a:pt x="585" y="292"/>
                    </a:lnTo>
                    <a:lnTo>
                      <a:pt x="584" y="298"/>
                    </a:lnTo>
                    <a:lnTo>
                      <a:pt x="582" y="300"/>
                    </a:lnTo>
                    <a:lnTo>
                      <a:pt x="582" y="301"/>
                    </a:lnTo>
                    <a:lnTo>
                      <a:pt x="580" y="307"/>
                    </a:lnTo>
                    <a:lnTo>
                      <a:pt x="580" y="311"/>
                    </a:lnTo>
                    <a:lnTo>
                      <a:pt x="580" y="314"/>
                    </a:lnTo>
                    <a:lnTo>
                      <a:pt x="580" y="317"/>
                    </a:lnTo>
                    <a:lnTo>
                      <a:pt x="579" y="318"/>
                    </a:lnTo>
                    <a:lnTo>
                      <a:pt x="579" y="322"/>
                    </a:lnTo>
                    <a:lnTo>
                      <a:pt x="576" y="328"/>
                    </a:lnTo>
                    <a:lnTo>
                      <a:pt x="572" y="331"/>
                    </a:lnTo>
                    <a:lnTo>
                      <a:pt x="572" y="334"/>
                    </a:lnTo>
                    <a:lnTo>
                      <a:pt x="572" y="336"/>
                    </a:lnTo>
                    <a:lnTo>
                      <a:pt x="572" y="337"/>
                    </a:lnTo>
                    <a:lnTo>
                      <a:pt x="569" y="341"/>
                    </a:lnTo>
                    <a:lnTo>
                      <a:pt x="569" y="341"/>
                    </a:lnTo>
                    <a:lnTo>
                      <a:pt x="568" y="342"/>
                    </a:lnTo>
                    <a:lnTo>
                      <a:pt x="568" y="342"/>
                    </a:lnTo>
                    <a:lnTo>
                      <a:pt x="568" y="342"/>
                    </a:lnTo>
                    <a:lnTo>
                      <a:pt x="568" y="342"/>
                    </a:lnTo>
                    <a:lnTo>
                      <a:pt x="568" y="344"/>
                    </a:lnTo>
                    <a:lnTo>
                      <a:pt x="565" y="344"/>
                    </a:lnTo>
                    <a:lnTo>
                      <a:pt x="563" y="345"/>
                    </a:lnTo>
                    <a:lnTo>
                      <a:pt x="560" y="348"/>
                    </a:lnTo>
                    <a:lnTo>
                      <a:pt x="560" y="350"/>
                    </a:lnTo>
                    <a:lnTo>
                      <a:pt x="558" y="352"/>
                    </a:lnTo>
                    <a:lnTo>
                      <a:pt x="558" y="353"/>
                    </a:lnTo>
                    <a:lnTo>
                      <a:pt x="557" y="353"/>
                    </a:lnTo>
                    <a:lnTo>
                      <a:pt x="557" y="355"/>
                    </a:lnTo>
                    <a:lnTo>
                      <a:pt x="555" y="356"/>
                    </a:lnTo>
                    <a:lnTo>
                      <a:pt x="555" y="356"/>
                    </a:lnTo>
                    <a:lnTo>
                      <a:pt x="555" y="358"/>
                    </a:lnTo>
                    <a:lnTo>
                      <a:pt x="555" y="361"/>
                    </a:lnTo>
                    <a:lnTo>
                      <a:pt x="555" y="363"/>
                    </a:lnTo>
                    <a:lnTo>
                      <a:pt x="554" y="363"/>
                    </a:lnTo>
                    <a:lnTo>
                      <a:pt x="554" y="363"/>
                    </a:lnTo>
                    <a:lnTo>
                      <a:pt x="554" y="363"/>
                    </a:lnTo>
                    <a:lnTo>
                      <a:pt x="552" y="363"/>
                    </a:lnTo>
                    <a:lnTo>
                      <a:pt x="554" y="363"/>
                    </a:lnTo>
                    <a:lnTo>
                      <a:pt x="554" y="364"/>
                    </a:lnTo>
                    <a:lnTo>
                      <a:pt x="552" y="366"/>
                    </a:lnTo>
                    <a:lnTo>
                      <a:pt x="550" y="367"/>
                    </a:lnTo>
                    <a:lnTo>
                      <a:pt x="549" y="369"/>
                    </a:lnTo>
                    <a:lnTo>
                      <a:pt x="549" y="370"/>
                    </a:lnTo>
                    <a:lnTo>
                      <a:pt x="547" y="375"/>
                    </a:lnTo>
                    <a:lnTo>
                      <a:pt x="547" y="378"/>
                    </a:lnTo>
                    <a:lnTo>
                      <a:pt x="547" y="380"/>
                    </a:lnTo>
                    <a:lnTo>
                      <a:pt x="547" y="380"/>
                    </a:lnTo>
                    <a:lnTo>
                      <a:pt x="547" y="380"/>
                    </a:lnTo>
                    <a:lnTo>
                      <a:pt x="547" y="380"/>
                    </a:lnTo>
                    <a:lnTo>
                      <a:pt x="546" y="380"/>
                    </a:lnTo>
                    <a:lnTo>
                      <a:pt x="546" y="380"/>
                    </a:lnTo>
                    <a:lnTo>
                      <a:pt x="546" y="381"/>
                    </a:lnTo>
                    <a:lnTo>
                      <a:pt x="547" y="381"/>
                    </a:lnTo>
                    <a:lnTo>
                      <a:pt x="546" y="381"/>
                    </a:lnTo>
                    <a:lnTo>
                      <a:pt x="546" y="381"/>
                    </a:lnTo>
                    <a:lnTo>
                      <a:pt x="546" y="381"/>
                    </a:lnTo>
                    <a:lnTo>
                      <a:pt x="544" y="383"/>
                    </a:lnTo>
                    <a:lnTo>
                      <a:pt x="541" y="389"/>
                    </a:lnTo>
                    <a:lnTo>
                      <a:pt x="541" y="391"/>
                    </a:lnTo>
                    <a:lnTo>
                      <a:pt x="539" y="392"/>
                    </a:lnTo>
                    <a:lnTo>
                      <a:pt x="538" y="396"/>
                    </a:lnTo>
                    <a:lnTo>
                      <a:pt x="538" y="397"/>
                    </a:lnTo>
                    <a:lnTo>
                      <a:pt x="538" y="402"/>
                    </a:lnTo>
                    <a:lnTo>
                      <a:pt x="538" y="405"/>
                    </a:lnTo>
                    <a:lnTo>
                      <a:pt x="536" y="408"/>
                    </a:lnTo>
                    <a:lnTo>
                      <a:pt x="536" y="410"/>
                    </a:lnTo>
                    <a:lnTo>
                      <a:pt x="535" y="413"/>
                    </a:lnTo>
                    <a:lnTo>
                      <a:pt x="536" y="416"/>
                    </a:lnTo>
                    <a:lnTo>
                      <a:pt x="536" y="418"/>
                    </a:lnTo>
                    <a:lnTo>
                      <a:pt x="536" y="419"/>
                    </a:lnTo>
                    <a:lnTo>
                      <a:pt x="535" y="421"/>
                    </a:lnTo>
                    <a:lnTo>
                      <a:pt x="533" y="421"/>
                    </a:lnTo>
                    <a:lnTo>
                      <a:pt x="531" y="422"/>
                    </a:lnTo>
                    <a:lnTo>
                      <a:pt x="530" y="424"/>
                    </a:lnTo>
                    <a:lnTo>
                      <a:pt x="528" y="426"/>
                    </a:lnTo>
                    <a:lnTo>
                      <a:pt x="527" y="426"/>
                    </a:lnTo>
                    <a:lnTo>
                      <a:pt x="520" y="426"/>
                    </a:lnTo>
                    <a:lnTo>
                      <a:pt x="511" y="426"/>
                    </a:lnTo>
                    <a:lnTo>
                      <a:pt x="509" y="427"/>
                    </a:lnTo>
                    <a:lnTo>
                      <a:pt x="505" y="427"/>
                    </a:lnTo>
                    <a:lnTo>
                      <a:pt x="502" y="430"/>
                    </a:lnTo>
                    <a:lnTo>
                      <a:pt x="498" y="432"/>
                    </a:lnTo>
                    <a:lnTo>
                      <a:pt x="490" y="440"/>
                    </a:lnTo>
                    <a:lnTo>
                      <a:pt x="484" y="441"/>
                    </a:lnTo>
                    <a:lnTo>
                      <a:pt x="484" y="441"/>
                    </a:lnTo>
                    <a:lnTo>
                      <a:pt x="483" y="440"/>
                    </a:lnTo>
                    <a:lnTo>
                      <a:pt x="481" y="441"/>
                    </a:lnTo>
                    <a:lnTo>
                      <a:pt x="481" y="441"/>
                    </a:lnTo>
                    <a:lnTo>
                      <a:pt x="483" y="443"/>
                    </a:lnTo>
                    <a:lnTo>
                      <a:pt x="483" y="444"/>
                    </a:lnTo>
                    <a:lnTo>
                      <a:pt x="484" y="443"/>
                    </a:lnTo>
                    <a:lnTo>
                      <a:pt x="486" y="443"/>
                    </a:lnTo>
                    <a:lnTo>
                      <a:pt x="486" y="444"/>
                    </a:lnTo>
                    <a:lnTo>
                      <a:pt x="486" y="446"/>
                    </a:lnTo>
                    <a:lnTo>
                      <a:pt x="484" y="448"/>
                    </a:lnTo>
                    <a:lnTo>
                      <a:pt x="484" y="448"/>
                    </a:lnTo>
                    <a:lnTo>
                      <a:pt x="483" y="448"/>
                    </a:lnTo>
                    <a:lnTo>
                      <a:pt x="483" y="448"/>
                    </a:lnTo>
                    <a:lnTo>
                      <a:pt x="483" y="444"/>
                    </a:lnTo>
                    <a:lnTo>
                      <a:pt x="481" y="443"/>
                    </a:lnTo>
                    <a:lnTo>
                      <a:pt x="479" y="443"/>
                    </a:lnTo>
                    <a:lnTo>
                      <a:pt x="478" y="443"/>
                    </a:lnTo>
                    <a:lnTo>
                      <a:pt x="478" y="444"/>
                    </a:lnTo>
                    <a:lnTo>
                      <a:pt x="476" y="441"/>
                    </a:lnTo>
                    <a:lnTo>
                      <a:pt x="475" y="440"/>
                    </a:lnTo>
                    <a:lnTo>
                      <a:pt x="473" y="440"/>
                    </a:lnTo>
                    <a:lnTo>
                      <a:pt x="473" y="440"/>
                    </a:lnTo>
                    <a:lnTo>
                      <a:pt x="472" y="440"/>
                    </a:lnTo>
                    <a:lnTo>
                      <a:pt x="470" y="438"/>
                    </a:lnTo>
                    <a:lnTo>
                      <a:pt x="470" y="437"/>
                    </a:lnTo>
                    <a:lnTo>
                      <a:pt x="470" y="435"/>
                    </a:lnTo>
                    <a:lnTo>
                      <a:pt x="472" y="435"/>
                    </a:lnTo>
                    <a:lnTo>
                      <a:pt x="472" y="433"/>
                    </a:lnTo>
                    <a:lnTo>
                      <a:pt x="470" y="433"/>
                    </a:lnTo>
                    <a:lnTo>
                      <a:pt x="468" y="432"/>
                    </a:lnTo>
                    <a:lnTo>
                      <a:pt x="468" y="433"/>
                    </a:lnTo>
                    <a:lnTo>
                      <a:pt x="467" y="433"/>
                    </a:lnTo>
                    <a:lnTo>
                      <a:pt x="467" y="435"/>
                    </a:lnTo>
                    <a:lnTo>
                      <a:pt x="464" y="437"/>
                    </a:lnTo>
                    <a:lnTo>
                      <a:pt x="462" y="437"/>
                    </a:lnTo>
                    <a:lnTo>
                      <a:pt x="461" y="435"/>
                    </a:lnTo>
                    <a:lnTo>
                      <a:pt x="461" y="435"/>
                    </a:lnTo>
                    <a:lnTo>
                      <a:pt x="462" y="435"/>
                    </a:lnTo>
                    <a:lnTo>
                      <a:pt x="464" y="433"/>
                    </a:lnTo>
                    <a:lnTo>
                      <a:pt x="465" y="432"/>
                    </a:lnTo>
                    <a:lnTo>
                      <a:pt x="465" y="430"/>
                    </a:lnTo>
                    <a:lnTo>
                      <a:pt x="465" y="429"/>
                    </a:lnTo>
                    <a:lnTo>
                      <a:pt x="464" y="429"/>
                    </a:lnTo>
                    <a:lnTo>
                      <a:pt x="462" y="427"/>
                    </a:lnTo>
                    <a:lnTo>
                      <a:pt x="457" y="430"/>
                    </a:lnTo>
                    <a:lnTo>
                      <a:pt x="456" y="430"/>
                    </a:lnTo>
                    <a:lnTo>
                      <a:pt x="456" y="432"/>
                    </a:lnTo>
                    <a:lnTo>
                      <a:pt x="457" y="432"/>
                    </a:lnTo>
                    <a:lnTo>
                      <a:pt x="457" y="432"/>
                    </a:lnTo>
                    <a:lnTo>
                      <a:pt x="459" y="432"/>
                    </a:lnTo>
                    <a:lnTo>
                      <a:pt x="457" y="433"/>
                    </a:lnTo>
                    <a:lnTo>
                      <a:pt x="456" y="433"/>
                    </a:lnTo>
                    <a:lnTo>
                      <a:pt x="454" y="435"/>
                    </a:lnTo>
                    <a:lnTo>
                      <a:pt x="451" y="437"/>
                    </a:lnTo>
                    <a:lnTo>
                      <a:pt x="446" y="440"/>
                    </a:lnTo>
                    <a:lnTo>
                      <a:pt x="445" y="441"/>
                    </a:lnTo>
                    <a:lnTo>
                      <a:pt x="443" y="443"/>
                    </a:lnTo>
                    <a:lnTo>
                      <a:pt x="440" y="441"/>
                    </a:lnTo>
                    <a:lnTo>
                      <a:pt x="438" y="441"/>
                    </a:lnTo>
                    <a:lnTo>
                      <a:pt x="437" y="440"/>
                    </a:lnTo>
                    <a:lnTo>
                      <a:pt x="432" y="438"/>
                    </a:lnTo>
                    <a:lnTo>
                      <a:pt x="429" y="437"/>
                    </a:lnTo>
                    <a:lnTo>
                      <a:pt x="427" y="435"/>
                    </a:lnTo>
                    <a:lnTo>
                      <a:pt x="426" y="435"/>
                    </a:lnTo>
                    <a:lnTo>
                      <a:pt x="423" y="435"/>
                    </a:lnTo>
                    <a:lnTo>
                      <a:pt x="420" y="433"/>
                    </a:lnTo>
                    <a:lnTo>
                      <a:pt x="416" y="433"/>
                    </a:lnTo>
                    <a:lnTo>
                      <a:pt x="415" y="435"/>
                    </a:lnTo>
                    <a:lnTo>
                      <a:pt x="413" y="435"/>
                    </a:lnTo>
                    <a:lnTo>
                      <a:pt x="412" y="435"/>
                    </a:lnTo>
                    <a:lnTo>
                      <a:pt x="408" y="432"/>
                    </a:lnTo>
                    <a:lnTo>
                      <a:pt x="407" y="430"/>
                    </a:lnTo>
                    <a:lnTo>
                      <a:pt x="401" y="429"/>
                    </a:lnTo>
                    <a:lnTo>
                      <a:pt x="397" y="427"/>
                    </a:lnTo>
                    <a:lnTo>
                      <a:pt x="394" y="422"/>
                    </a:lnTo>
                    <a:lnTo>
                      <a:pt x="390" y="418"/>
                    </a:lnTo>
                    <a:lnTo>
                      <a:pt x="388" y="416"/>
                    </a:lnTo>
                    <a:lnTo>
                      <a:pt x="388" y="415"/>
                    </a:lnTo>
                    <a:lnTo>
                      <a:pt x="388" y="413"/>
                    </a:lnTo>
                    <a:lnTo>
                      <a:pt x="388" y="410"/>
                    </a:lnTo>
                    <a:lnTo>
                      <a:pt x="390" y="408"/>
                    </a:lnTo>
                    <a:lnTo>
                      <a:pt x="390" y="407"/>
                    </a:lnTo>
                    <a:lnTo>
                      <a:pt x="388" y="402"/>
                    </a:lnTo>
                    <a:lnTo>
                      <a:pt x="385" y="397"/>
                    </a:lnTo>
                    <a:lnTo>
                      <a:pt x="383" y="396"/>
                    </a:lnTo>
                    <a:lnTo>
                      <a:pt x="380" y="392"/>
                    </a:lnTo>
                    <a:lnTo>
                      <a:pt x="377" y="391"/>
                    </a:lnTo>
                    <a:lnTo>
                      <a:pt x="377" y="389"/>
                    </a:lnTo>
                    <a:lnTo>
                      <a:pt x="377" y="389"/>
                    </a:lnTo>
                    <a:lnTo>
                      <a:pt x="379" y="389"/>
                    </a:lnTo>
                    <a:lnTo>
                      <a:pt x="379" y="388"/>
                    </a:lnTo>
                    <a:lnTo>
                      <a:pt x="380" y="388"/>
                    </a:lnTo>
                    <a:lnTo>
                      <a:pt x="380" y="389"/>
                    </a:lnTo>
                    <a:lnTo>
                      <a:pt x="382" y="389"/>
                    </a:lnTo>
                    <a:lnTo>
                      <a:pt x="382" y="388"/>
                    </a:lnTo>
                    <a:lnTo>
                      <a:pt x="382" y="386"/>
                    </a:lnTo>
                    <a:lnTo>
                      <a:pt x="382" y="386"/>
                    </a:lnTo>
                    <a:lnTo>
                      <a:pt x="382" y="386"/>
                    </a:lnTo>
                    <a:lnTo>
                      <a:pt x="380" y="385"/>
                    </a:lnTo>
                    <a:lnTo>
                      <a:pt x="379" y="386"/>
                    </a:lnTo>
                    <a:lnTo>
                      <a:pt x="377" y="386"/>
                    </a:lnTo>
                    <a:lnTo>
                      <a:pt x="375" y="388"/>
                    </a:lnTo>
                    <a:lnTo>
                      <a:pt x="375" y="388"/>
                    </a:lnTo>
                    <a:lnTo>
                      <a:pt x="374" y="388"/>
                    </a:lnTo>
                    <a:lnTo>
                      <a:pt x="374" y="388"/>
                    </a:lnTo>
                    <a:lnTo>
                      <a:pt x="371" y="389"/>
                    </a:lnTo>
                    <a:lnTo>
                      <a:pt x="368" y="389"/>
                    </a:lnTo>
                    <a:lnTo>
                      <a:pt x="366" y="389"/>
                    </a:lnTo>
                    <a:lnTo>
                      <a:pt x="366" y="388"/>
                    </a:lnTo>
                    <a:lnTo>
                      <a:pt x="368" y="386"/>
                    </a:lnTo>
                    <a:lnTo>
                      <a:pt x="369" y="385"/>
                    </a:lnTo>
                    <a:lnTo>
                      <a:pt x="371" y="380"/>
                    </a:lnTo>
                    <a:lnTo>
                      <a:pt x="369" y="375"/>
                    </a:lnTo>
                    <a:lnTo>
                      <a:pt x="369" y="374"/>
                    </a:lnTo>
                    <a:lnTo>
                      <a:pt x="366" y="370"/>
                    </a:lnTo>
                    <a:lnTo>
                      <a:pt x="366" y="367"/>
                    </a:lnTo>
                    <a:lnTo>
                      <a:pt x="364" y="366"/>
                    </a:lnTo>
                    <a:lnTo>
                      <a:pt x="363" y="367"/>
                    </a:lnTo>
                    <a:lnTo>
                      <a:pt x="363" y="369"/>
                    </a:lnTo>
                    <a:lnTo>
                      <a:pt x="361" y="370"/>
                    </a:lnTo>
                    <a:lnTo>
                      <a:pt x="361" y="375"/>
                    </a:lnTo>
                    <a:lnTo>
                      <a:pt x="358" y="381"/>
                    </a:lnTo>
                    <a:lnTo>
                      <a:pt x="356" y="381"/>
                    </a:lnTo>
                    <a:lnTo>
                      <a:pt x="355" y="381"/>
                    </a:lnTo>
                    <a:lnTo>
                      <a:pt x="352" y="381"/>
                    </a:lnTo>
                    <a:lnTo>
                      <a:pt x="350" y="383"/>
                    </a:lnTo>
                    <a:lnTo>
                      <a:pt x="349" y="383"/>
                    </a:lnTo>
                    <a:lnTo>
                      <a:pt x="347" y="383"/>
                    </a:lnTo>
                    <a:lnTo>
                      <a:pt x="347" y="383"/>
                    </a:lnTo>
                    <a:lnTo>
                      <a:pt x="349" y="378"/>
                    </a:lnTo>
                    <a:lnTo>
                      <a:pt x="350" y="378"/>
                    </a:lnTo>
                    <a:lnTo>
                      <a:pt x="352" y="378"/>
                    </a:lnTo>
                    <a:lnTo>
                      <a:pt x="353" y="378"/>
                    </a:lnTo>
                    <a:lnTo>
                      <a:pt x="353" y="378"/>
                    </a:lnTo>
                    <a:lnTo>
                      <a:pt x="355" y="375"/>
                    </a:lnTo>
                    <a:lnTo>
                      <a:pt x="355" y="372"/>
                    </a:lnTo>
                    <a:lnTo>
                      <a:pt x="355" y="370"/>
                    </a:lnTo>
                    <a:lnTo>
                      <a:pt x="355" y="369"/>
                    </a:lnTo>
                    <a:lnTo>
                      <a:pt x="355" y="367"/>
                    </a:lnTo>
                    <a:lnTo>
                      <a:pt x="355" y="366"/>
                    </a:lnTo>
                    <a:lnTo>
                      <a:pt x="358" y="361"/>
                    </a:lnTo>
                    <a:lnTo>
                      <a:pt x="360" y="358"/>
                    </a:lnTo>
                    <a:lnTo>
                      <a:pt x="361" y="356"/>
                    </a:lnTo>
                    <a:lnTo>
                      <a:pt x="361" y="355"/>
                    </a:lnTo>
                    <a:lnTo>
                      <a:pt x="361" y="352"/>
                    </a:lnTo>
                    <a:lnTo>
                      <a:pt x="361" y="350"/>
                    </a:lnTo>
                    <a:lnTo>
                      <a:pt x="361" y="350"/>
                    </a:lnTo>
                    <a:lnTo>
                      <a:pt x="363" y="348"/>
                    </a:lnTo>
                    <a:lnTo>
                      <a:pt x="361" y="344"/>
                    </a:lnTo>
                    <a:lnTo>
                      <a:pt x="361" y="342"/>
                    </a:lnTo>
                    <a:lnTo>
                      <a:pt x="360" y="341"/>
                    </a:lnTo>
                    <a:lnTo>
                      <a:pt x="360" y="342"/>
                    </a:lnTo>
                    <a:lnTo>
                      <a:pt x="360" y="344"/>
                    </a:lnTo>
                    <a:lnTo>
                      <a:pt x="358" y="347"/>
                    </a:lnTo>
                    <a:lnTo>
                      <a:pt x="356" y="348"/>
                    </a:lnTo>
                    <a:lnTo>
                      <a:pt x="355" y="350"/>
                    </a:lnTo>
                    <a:lnTo>
                      <a:pt x="353" y="353"/>
                    </a:lnTo>
                    <a:lnTo>
                      <a:pt x="352" y="358"/>
                    </a:lnTo>
                    <a:lnTo>
                      <a:pt x="350" y="358"/>
                    </a:lnTo>
                    <a:lnTo>
                      <a:pt x="349" y="358"/>
                    </a:lnTo>
                    <a:lnTo>
                      <a:pt x="347" y="359"/>
                    </a:lnTo>
                    <a:lnTo>
                      <a:pt x="345" y="361"/>
                    </a:lnTo>
                    <a:lnTo>
                      <a:pt x="342" y="361"/>
                    </a:lnTo>
                    <a:lnTo>
                      <a:pt x="341" y="363"/>
                    </a:lnTo>
                    <a:lnTo>
                      <a:pt x="341" y="364"/>
                    </a:lnTo>
                    <a:lnTo>
                      <a:pt x="336" y="370"/>
                    </a:lnTo>
                    <a:lnTo>
                      <a:pt x="333" y="372"/>
                    </a:lnTo>
                    <a:lnTo>
                      <a:pt x="333" y="374"/>
                    </a:lnTo>
                    <a:lnTo>
                      <a:pt x="333" y="374"/>
                    </a:lnTo>
                    <a:lnTo>
                      <a:pt x="333" y="375"/>
                    </a:lnTo>
                    <a:lnTo>
                      <a:pt x="333" y="375"/>
                    </a:lnTo>
                    <a:lnTo>
                      <a:pt x="334" y="378"/>
                    </a:lnTo>
                    <a:lnTo>
                      <a:pt x="333" y="378"/>
                    </a:lnTo>
                    <a:lnTo>
                      <a:pt x="333" y="378"/>
                    </a:lnTo>
                    <a:lnTo>
                      <a:pt x="331" y="377"/>
                    </a:lnTo>
                    <a:lnTo>
                      <a:pt x="330" y="378"/>
                    </a:lnTo>
                    <a:lnTo>
                      <a:pt x="328" y="378"/>
                    </a:lnTo>
                    <a:lnTo>
                      <a:pt x="327" y="375"/>
                    </a:lnTo>
                    <a:lnTo>
                      <a:pt x="325" y="375"/>
                    </a:lnTo>
                    <a:lnTo>
                      <a:pt x="323" y="374"/>
                    </a:lnTo>
                    <a:lnTo>
                      <a:pt x="323" y="372"/>
                    </a:lnTo>
                    <a:lnTo>
                      <a:pt x="322" y="372"/>
                    </a:lnTo>
                    <a:lnTo>
                      <a:pt x="322" y="372"/>
                    </a:lnTo>
                    <a:lnTo>
                      <a:pt x="322" y="372"/>
                    </a:lnTo>
                    <a:lnTo>
                      <a:pt x="322" y="370"/>
                    </a:lnTo>
                    <a:lnTo>
                      <a:pt x="322" y="370"/>
                    </a:lnTo>
                    <a:lnTo>
                      <a:pt x="323" y="372"/>
                    </a:lnTo>
                    <a:lnTo>
                      <a:pt x="325" y="372"/>
                    </a:lnTo>
                    <a:lnTo>
                      <a:pt x="325" y="374"/>
                    </a:lnTo>
                    <a:lnTo>
                      <a:pt x="327" y="372"/>
                    </a:lnTo>
                    <a:lnTo>
                      <a:pt x="325" y="369"/>
                    </a:lnTo>
                    <a:lnTo>
                      <a:pt x="323" y="366"/>
                    </a:lnTo>
                    <a:lnTo>
                      <a:pt x="323" y="366"/>
                    </a:lnTo>
                    <a:lnTo>
                      <a:pt x="322" y="363"/>
                    </a:lnTo>
                    <a:lnTo>
                      <a:pt x="322" y="361"/>
                    </a:lnTo>
                    <a:lnTo>
                      <a:pt x="320" y="359"/>
                    </a:lnTo>
                    <a:lnTo>
                      <a:pt x="317" y="358"/>
                    </a:lnTo>
                    <a:lnTo>
                      <a:pt x="317" y="355"/>
                    </a:lnTo>
                    <a:lnTo>
                      <a:pt x="317" y="352"/>
                    </a:lnTo>
                    <a:lnTo>
                      <a:pt x="315" y="352"/>
                    </a:lnTo>
                    <a:lnTo>
                      <a:pt x="314" y="350"/>
                    </a:lnTo>
                    <a:lnTo>
                      <a:pt x="309" y="350"/>
                    </a:lnTo>
                    <a:lnTo>
                      <a:pt x="308" y="347"/>
                    </a:lnTo>
                    <a:lnTo>
                      <a:pt x="306" y="344"/>
                    </a:lnTo>
                    <a:lnTo>
                      <a:pt x="308" y="342"/>
                    </a:lnTo>
                    <a:lnTo>
                      <a:pt x="308" y="342"/>
                    </a:lnTo>
                    <a:lnTo>
                      <a:pt x="309" y="342"/>
                    </a:lnTo>
                    <a:lnTo>
                      <a:pt x="308" y="341"/>
                    </a:lnTo>
                    <a:lnTo>
                      <a:pt x="304" y="337"/>
                    </a:lnTo>
                    <a:lnTo>
                      <a:pt x="301" y="336"/>
                    </a:lnTo>
                    <a:lnTo>
                      <a:pt x="300" y="334"/>
                    </a:lnTo>
                    <a:lnTo>
                      <a:pt x="298" y="334"/>
                    </a:lnTo>
                    <a:lnTo>
                      <a:pt x="297" y="334"/>
                    </a:lnTo>
                    <a:lnTo>
                      <a:pt x="293" y="334"/>
                    </a:lnTo>
                    <a:lnTo>
                      <a:pt x="287" y="331"/>
                    </a:lnTo>
                    <a:lnTo>
                      <a:pt x="286" y="329"/>
                    </a:lnTo>
                    <a:lnTo>
                      <a:pt x="281" y="331"/>
                    </a:lnTo>
                    <a:lnTo>
                      <a:pt x="279" y="331"/>
                    </a:lnTo>
                    <a:lnTo>
                      <a:pt x="271" y="326"/>
                    </a:lnTo>
                    <a:lnTo>
                      <a:pt x="267" y="323"/>
                    </a:lnTo>
                    <a:lnTo>
                      <a:pt x="265" y="323"/>
                    </a:lnTo>
                    <a:lnTo>
                      <a:pt x="263" y="323"/>
                    </a:lnTo>
                    <a:lnTo>
                      <a:pt x="262" y="323"/>
                    </a:lnTo>
                    <a:lnTo>
                      <a:pt x="260" y="325"/>
                    </a:lnTo>
                    <a:lnTo>
                      <a:pt x="259" y="325"/>
                    </a:lnTo>
                    <a:lnTo>
                      <a:pt x="249" y="325"/>
                    </a:lnTo>
                    <a:lnTo>
                      <a:pt x="241" y="325"/>
                    </a:lnTo>
                    <a:lnTo>
                      <a:pt x="235" y="326"/>
                    </a:lnTo>
                    <a:lnTo>
                      <a:pt x="232" y="326"/>
                    </a:lnTo>
                    <a:lnTo>
                      <a:pt x="226" y="329"/>
                    </a:lnTo>
                    <a:lnTo>
                      <a:pt x="219" y="333"/>
                    </a:lnTo>
                    <a:lnTo>
                      <a:pt x="213" y="333"/>
                    </a:lnTo>
                    <a:lnTo>
                      <a:pt x="208" y="336"/>
                    </a:lnTo>
                    <a:lnTo>
                      <a:pt x="205" y="336"/>
                    </a:lnTo>
                    <a:lnTo>
                      <a:pt x="200" y="336"/>
                    </a:lnTo>
                    <a:lnTo>
                      <a:pt x="191" y="336"/>
                    </a:lnTo>
                    <a:lnTo>
                      <a:pt x="188" y="336"/>
                    </a:lnTo>
                    <a:lnTo>
                      <a:pt x="183" y="339"/>
                    </a:lnTo>
                    <a:lnTo>
                      <a:pt x="181" y="341"/>
                    </a:lnTo>
                    <a:lnTo>
                      <a:pt x="178" y="341"/>
                    </a:lnTo>
                    <a:lnTo>
                      <a:pt x="172" y="345"/>
                    </a:lnTo>
                    <a:lnTo>
                      <a:pt x="167" y="345"/>
                    </a:lnTo>
                    <a:lnTo>
                      <a:pt x="166" y="347"/>
                    </a:lnTo>
                    <a:lnTo>
                      <a:pt x="164" y="347"/>
                    </a:lnTo>
                    <a:lnTo>
                      <a:pt x="163" y="348"/>
                    </a:lnTo>
                    <a:lnTo>
                      <a:pt x="159" y="355"/>
                    </a:lnTo>
                    <a:lnTo>
                      <a:pt x="158" y="356"/>
                    </a:lnTo>
                    <a:lnTo>
                      <a:pt x="155" y="361"/>
                    </a:lnTo>
                    <a:lnTo>
                      <a:pt x="153" y="361"/>
                    </a:lnTo>
                    <a:lnTo>
                      <a:pt x="151" y="361"/>
                    </a:lnTo>
                    <a:lnTo>
                      <a:pt x="148" y="363"/>
                    </a:lnTo>
                    <a:lnTo>
                      <a:pt x="147" y="361"/>
                    </a:lnTo>
                    <a:lnTo>
                      <a:pt x="145" y="361"/>
                    </a:lnTo>
                    <a:lnTo>
                      <a:pt x="142" y="361"/>
                    </a:lnTo>
                    <a:lnTo>
                      <a:pt x="134" y="363"/>
                    </a:lnTo>
                    <a:lnTo>
                      <a:pt x="133" y="361"/>
                    </a:lnTo>
                    <a:lnTo>
                      <a:pt x="131" y="361"/>
                    </a:lnTo>
                    <a:lnTo>
                      <a:pt x="128" y="361"/>
                    </a:lnTo>
                    <a:lnTo>
                      <a:pt x="123" y="361"/>
                    </a:lnTo>
                    <a:lnTo>
                      <a:pt x="114" y="361"/>
                    </a:lnTo>
                    <a:lnTo>
                      <a:pt x="110" y="363"/>
                    </a:lnTo>
                    <a:lnTo>
                      <a:pt x="109" y="363"/>
                    </a:lnTo>
                    <a:lnTo>
                      <a:pt x="106" y="363"/>
                    </a:lnTo>
                    <a:lnTo>
                      <a:pt x="101" y="363"/>
                    </a:lnTo>
                    <a:lnTo>
                      <a:pt x="98" y="364"/>
                    </a:lnTo>
                    <a:lnTo>
                      <a:pt x="98" y="364"/>
                    </a:lnTo>
                    <a:lnTo>
                      <a:pt x="95" y="369"/>
                    </a:lnTo>
                    <a:lnTo>
                      <a:pt x="92" y="370"/>
                    </a:lnTo>
                    <a:lnTo>
                      <a:pt x="88" y="370"/>
                    </a:lnTo>
                    <a:lnTo>
                      <a:pt x="87" y="370"/>
                    </a:lnTo>
                    <a:lnTo>
                      <a:pt x="81" y="375"/>
                    </a:lnTo>
                    <a:lnTo>
                      <a:pt x="76" y="380"/>
                    </a:lnTo>
                    <a:lnTo>
                      <a:pt x="74" y="380"/>
                    </a:lnTo>
                    <a:lnTo>
                      <a:pt x="71" y="380"/>
                    </a:lnTo>
                    <a:lnTo>
                      <a:pt x="69" y="380"/>
                    </a:lnTo>
                    <a:lnTo>
                      <a:pt x="68" y="381"/>
                    </a:lnTo>
                    <a:lnTo>
                      <a:pt x="62" y="380"/>
                    </a:lnTo>
                    <a:lnTo>
                      <a:pt x="57" y="380"/>
                    </a:lnTo>
                    <a:lnTo>
                      <a:pt x="52" y="380"/>
                    </a:lnTo>
                    <a:lnTo>
                      <a:pt x="47" y="377"/>
                    </a:lnTo>
                    <a:lnTo>
                      <a:pt x="44" y="377"/>
                    </a:lnTo>
                    <a:lnTo>
                      <a:pt x="41" y="372"/>
                    </a:lnTo>
                    <a:lnTo>
                      <a:pt x="38" y="370"/>
                    </a:lnTo>
                    <a:lnTo>
                      <a:pt x="35" y="367"/>
                    </a:lnTo>
                    <a:lnTo>
                      <a:pt x="33" y="369"/>
                    </a:lnTo>
                    <a:lnTo>
                      <a:pt x="32" y="369"/>
                    </a:lnTo>
                    <a:lnTo>
                      <a:pt x="30" y="367"/>
                    </a:lnTo>
                    <a:lnTo>
                      <a:pt x="30" y="366"/>
                    </a:lnTo>
                    <a:lnTo>
                      <a:pt x="30" y="364"/>
                    </a:lnTo>
                    <a:lnTo>
                      <a:pt x="30" y="359"/>
                    </a:lnTo>
                    <a:lnTo>
                      <a:pt x="30" y="355"/>
                    </a:lnTo>
                    <a:lnTo>
                      <a:pt x="32" y="356"/>
                    </a:lnTo>
                    <a:lnTo>
                      <a:pt x="33" y="358"/>
                    </a:lnTo>
                    <a:lnTo>
                      <a:pt x="35" y="358"/>
                    </a:lnTo>
                    <a:lnTo>
                      <a:pt x="38" y="356"/>
                    </a:lnTo>
                    <a:lnTo>
                      <a:pt x="40" y="353"/>
                    </a:lnTo>
                    <a:lnTo>
                      <a:pt x="40" y="350"/>
                    </a:lnTo>
                    <a:lnTo>
                      <a:pt x="40" y="347"/>
                    </a:lnTo>
                    <a:lnTo>
                      <a:pt x="40" y="342"/>
                    </a:lnTo>
                    <a:lnTo>
                      <a:pt x="40" y="341"/>
                    </a:lnTo>
                    <a:lnTo>
                      <a:pt x="41" y="341"/>
                    </a:lnTo>
                    <a:lnTo>
                      <a:pt x="41" y="337"/>
                    </a:lnTo>
                    <a:lnTo>
                      <a:pt x="41" y="329"/>
                    </a:lnTo>
                    <a:lnTo>
                      <a:pt x="40" y="326"/>
                    </a:lnTo>
                    <a:lnTo>
                      <a:pt x="36" y="320"/>
                    </a:lnTo>
                    <a:lnTo>
                      <a:pt x="35" y="314"/>
                    </a:lnTo>
                    <a:lnTo>
                      <a:pt x="33" y="312"/>
                    </a:lnTo>
                    <a:lnTo>
                      <a:pt x="32" y="307"/>
                    </a:lnTo>
                    <a:lnTo>
                      <a:pt x="30" y="303"/>
                    </a:lnTo>
                    <a:lnTo>
                      <a:pt x="30" y="300"/>
                    </a:lnTo>
                    <a:lnTo>
                      <a:pt x="30" y="295"/>
                    </a:lnTo>
                    <a:lnTo>
                      <a:pt x="30" y="292"/>
                    </a:lnTo>
                    <a:lnTo>
                      <a:pt x="30" y="290"/>
                    </a:lnTo>
                    <a:lnTo>
                      <a:pt x="28" y="285"/>
                    </a:lnTo>
                    <a:lnTo>
                      <a:pt x="25" y="282"/>
                    </a:lnTo>
                    <a:lnTo>
                      <a:pt x="24" y="281"/>
                    </a:lnTo>
                    <a:lnTo>
                      <a:pt x="24" y="279"/>
                    </a:lnTo>
                    <a:lnTo>
                      <a:pt x="24" y="276"/>
                    </a:lnTo>
                    <a:lnTo>
                      <a:pt x="21" y="273"/>
                    </a:lnTo>
                    <a:lnTo>
                      <a:pt x="17" y="270"/>
                    </a:lnTo>
                    <a:lnTo>
                      <a:pt x="17" y="268"/>
                    </a:lnTo>
                    <a:lnTo>
                      <a:pt x="17" y="260"/>
                    </a:lnTo>
                    <a:lnTo>
                      <a:pt x="16" y="259"/>
                    </a:lnTo>
                    <a:lnTo>
                      <a:pt x="11" y="251"/>
                    </a:lnTo>
                    <a:lnTo>
                      <a:pt x="6" y="243"/>
                    </a:lnTo>
                    <a:lnTo>
                      <a:pt x="5" y="241"/>
                    </a:lnTo>
                    <a:lnTo>
                      <a:pt x="3" y="240"/>
                    </a:lnTo>
                    <a:lnTo>
                      <a:pt x="5" y="240"/>
                    </a:lnTo>
                    <a:lnTo>
                      <a:pt x="5" y="240"/>
                    </a:lnTo>
                    <a:lnTo>
                      <a:pt x="5" y="241"/>
                    </a:lnTo>
                    <a:lnTo>
                      <a:pt x="6" y="241"/>
                    </a:lnTo>
                    <a:lnTo>
                      <a:pt x="6" y="240"/>
                    </a:lnTo>
                    <a:lnTo>
                      <a:pt x="6" y="240"/>
                    </a:lnTo>
                    <a:lnTo>
                      <a:pt x="6" y="238"/>
                    </a:lnTo>
                    <a:lnTo>
                      <a:pt x="6" y="238"/>
                    </a:lnTo>
                    <a:lnTo>
                      <a:pt x="8" y="240"/>
                    </a:lnTo>
                    <a:lnTo>
                      <a:pt x="10" y="244"/>
                    </a:lnTo>
                    <a:lnTo>
                      <a:pt x="10" y="246"/>
                    </a:lnTo>
                    <a:lnTo>
                      <a:pt x="11" y="246"/>
                    </a:lnTo>
                    <a:lnTo>
                      <a:pt x="13" y="246"/>
                    </a:lnTo>
                    <a:lnTo>
                      <a:pt x="13" y="244"/>
                    </a:lnTo>
                    <a:lnTo>
                      <a:pt x="14" y="243"/>
                    </a:lnTo>
                    <a:lnTo>
                      <a:pt x="13" y="241"/>
                    </a:lnTo>
                    <a:lnTo>
                      <a:pt x="11" y="241"/>
                    </a:lnTo>
                    <a:lnTo>
                      <a:pt x="10" y="238"/>
                    </a:lnTo>
                    <a:lnTo>
                      <a:pt x="8" y="235"/>
                    </a:lnTo>
                    <a:lnTo>
                      <a:pt x="6" y="233"/>
                    </a:lnTo>
                    <a:lnTo>
                      <a:pt x="6" y="232"/>
                    </a:lnTo>
                    <a:lnTo>
                      <a:pt x="8" y="230"/>
                    </a:lnTo>
                    <a:lnTo>
                      <a:pt x="10" y="232"/>
                    </a:lnTo>
                    <a:lnTo>
                      <a:pt x="10" y="233"/>
                    </a:lnTo>
                    <a:lnTo>
                      <a:pt x="11" y="235"/>
                    </a:lnTo>
                    <a:lnTo>
                      <a:pt x="11" y="237"/>
                    </a:lnTo>
                    <a:lnTo>
                      <a:pt x="11" y="238"/>
                    </a:lnTo>
                    <a:lnTo>
                      <a:pt x="11" y="238"/>
                    </a:lnTo>
                    <a:lnTo>
                      <a:pt x="11" y="240"/>
                    </a:lnTo>
                    <a:lnTo>
                      <a:pt x="13" y="240"/>
                    </a:lnTo>
                    <a:lnTo>
                      <a:pt x="13" y="238"/>
                    </a:lnTo>
                    <a:lnTo>
                      <a:pt x="14" y="237"/>
                    </a:lnTo>
                    <a:lnTo>
                      <a:pt x="14" y="238"/>
                    </a:lnTo>
                    <a:lnTo>
                      <a:pt x="14" y="241"/>
                    </a:lnTo>
                    <a:lnTo>
                      <a:pt x="16" y="241"/>
                    </a:lnTo>
                    <a:lnTo>
                      <a:pt x="17" y="243"/>
                    </a:lnTo>
                    <a:lnTo>
                      <a:pt x="19" y="243"/>
                    </a:lnTo>
                    <a:lnTo>
                      <a:pt x="19" y="241"/>
                    </a:lnTo>
                    <a:lnTo>
                      <a:pt x="19" y="240"/>
                    </a:lnTo>
                    <a:lnTo>
                      <a:pt x="19" y="237"/>
                    </a:lnTo>
                    <a:lnTo>
                      <a:pt x="19" y="235"/>
                    </a:lnTo>
                    <a:lnTo>
                      <a:pt x="16" y="230"/>
                    </a:lnTo>
                    <a:lnTo>
                      <a:pt x="13" y="224"/>
                    </a:lnTo>
                    <a:lnTo>
                      <a:pt x="11" y="221"/>
                    </a:lnTo>
                    <a:lnTo>
                      <a:pt x="10" y="218"/>
                    </a:lnTo>
                    <a:lnTo>
                      <a:pt x="8" y="216"/>
                    </a:lnTo>
                    <a:lnTo>
                      <a:pt x="8" y="213"/>
                    </a:lnTo>
                    <a:lnTo>
                      <a:pt x="8" y="210"/>
                    </a:lnTo>
                    <a:lnTo>
                      <a:pt x="8" y="208"/>
                    </a:lnTo>
                    <a:lnTo>
                      <a:pt x="8" y="205"/>
                    </a:lnTo>
                    <a:lnTo>
                      <a:pt x="10" y="202"/>
                    </a:lnTo>
                    <a:lnTo>
                      <a:pt x="13" y="197"/>
                    </a:lnTo>
                    <a:lnTo>
                      <a:pt x="13" y="196"/>
                    </a:lnTo>
                    <a:lnTo>
                      <a:pt x="13" y="194"/>
                    </a:lnTo>
                    <a:lnTo>
                      <a:pt x="13" y="192"/>
                    </a:lnTo>
                    <a:lnTo>
                      <a:pt x="13" y="189"/>
                    </a:lnTo>
                    <a:lnTo>
                      <a:pt x="13" y="189"/>
                    </a:lnTo>
                    <a:lnTo>
                      <a:pt x="11" y="186"/>
                    </a:lnTo>
                    <a:lnTo>
                      <a:pt x="13" y="181"/>
                    </a:lnTo>
                    <a:lnTo>
                      <a:pt x="16" y="175"/>
                    </a:lnTo>
                    <a:lnTo>
                      <a:pt x="16" y="175"/>
                    </a:lnTo>
                    <a:lnTo>
                      <a:pt x="17" y="173"/>
                    </a:lnTo>
                    <a:lnTo>
                      <a:pt x="17" y="175"/>
                    </a:lnTo>
                    <a:lnTo>
                      <a:pt x="17" y="178"/>
                    </a:lnTo>
                    <a:lnTo>
                      <a:pt x="17" y="181"/>
                    </a:lnTo>
                    <a:lnTo>
                      <a:pt x="17" y="183"/>
                    </a:lnTo>
                    <a:lnTo>
                      <a:pt x="19" y="183"/>
                    </a:lnTo>
                    <a:lnTo>
                      <a:pt x="21" y="183"/>
                    </a:lnTo>
                    <a:lnTo>
                      <a:pt x="21" y="181"/>
                    </a:lnTo>
                    <a:lnTo>
                      <a:pt x="22" y="180"/>
                    </a:lnTo>
                    <a:lnTo>
                      <a:pt x="24" y="175"/>
                    </a:lnTo>
                    <a:lnTo>
                      <a:pt x="25" y="173"/>
                    </a:lnTo>
                    <a:lnTo>
                      <a:pt x="28" y="172"/>
                    </a:lnTo>
                    <a:lnTo>
                      <a:pt x="33" y="170"/>
                    </a:lnTo>
                    <a:lnTo>
                      <a:pt x="36" y="169"/>
                    </a:lnTo>
                    <a:lnTo>
                      <a:pt x="40" y="167"/>
                    </a:lnTo>
                    <a:lnTo>
                      <a:pt x="41" y="164"/>
                    </a:lnTo>
                    <a:lnTo>
                      <a:pt x="43" y="162"/>
                    </a:lnTo>
                    <a:lnTo>
                      <a:pt x="44" y="161"/>
                    </a:lnTo>
                    <a:lnTo>
                      <a:pt x="54" y="156"/>
                    </a:lnTo>
                    <a:lnTo>
                      <a:pt x="55" y="156"/>
                    </a:lnTo>
                    <a:lnTo>
                      <a:pt x="57" y="156"/>
                    </a:lnTo>
                    <a:lnTo>
                      <a:pt x="58" y="156"/>
                    </a:lnTo>
                    <a:lnTo>
                      <a:pt x="62" y="156"/>
                    </a:lnTo>
                    <a:lnTo>
                      <a:pt x="63" y="156"/>
                    </a:lnTo>
                    <a:lnTo>
                      <a:pt x="65" y="158"/>
                    </a:lnTo>
                    <a:lnTo>
                      <a:pt x="69" y="156"/>
                    </a:lnTo>
                    <a:lnTo>
                      <a:pt x="71" y="155"/>
                    </a:lnTo>
                    <a:lnTo>
                      <a:pt x="74" y="153"/>
                    </a:lnTo>
                    <a:lnTo>
                      <a:pt x="76" y="151"/>
                    </a:lnTo>
                    <a:lnTo>
                      <a:pt x="81" y="151"/>
                    </a:lnTo>
                    <a:lnTo>
                      <a:pt x="84" y="150"/>
                    </a:lnTo>
                    <a:lnTo>
                      <a:pt x="90" y="147"/>
                    </a:lnTo>
                    <a:lnTo>
                      <a:pt x="93" y="147"/>
                    </a:lnTo>
                    <a:lnTo>
                      <a:pt x="96" y="147"/>
                    </a:lnTo>
                    <a:lnTo>
                      <a:pt x="99" y="145"/>
                    </a:lnTo>
                    <a:lnTo>
                      <a:pt x="106" y="145"/>
                    </a:lnTo>
                    <a:lnTo>
                      <a:pt x="109" y="144"/>
                    </a:lnTo>
                    <a:lnTo>
                      <a:pt x="115" y="140"/>
                    </a:lnTo>
                    <a:lnTo>
                      <a:pt x="117" y="140"/>
                    </a:lnTo>
                    <a:lnTo>
                      <a:pt x="120" y="139"/>
                    </a:lnTo>
                    <a:lnTo>
                      <a:pt x="122" y="136"/>
                    </a:lnTo>
                    <a:lnTo>
                      <a:pt x="125" y="133"/>
                    </a:lnTo>
                    <a:lnTo>
                      <a:pt x="125" y="129"/>
                    </a:lnTo>
                    <a:lnTo>
                      <a:pt x="126" y="128"/>
                    </a:lnTo>
                    <a:lnTo>
                      <a:pt x="128" y="126"/>
                    </a:lnTo>
                    <a:lnTo>
                      <a:pt x="128" y="125"/>
                    </a:lnTo>
                    <a:lnTo>
                      <a:pt x="129" y="123"/>
                    </a:lnTo>
                    <a:lnTo>
                      <a:pt x="131" y="122"/>
                    </a:lnTo>
                    <a:lnTo>
                      <a:pt x="136" y="118"/>
                    </a:lnTo>
                    <a:lnTo>
                      <a:pt x="136" y="118"/>
                    </a:lnTo>
                    <a:lnTo>
                      <a:pt x="137" y="117"/>
                    </a:lnTo>
                    <a:lnTo>
                      <a:pt x="136" y="117"/>
                    </a:lnTo>
                    <a:lnTo>
                      <a:pt x="134" y="115"/>
                    </a:lnTo>
                    <a:lnTo>
                      <a:pt x="134" y="112"/>
                    </a:lnTo>
                    <a:lnTo>
                      <a:pt x="134" y="110"/>
                    </a:lnTo>
                    <a:lnTo>
                      <a:pt x="134" y="107"/>
                    </a:lnTo>
                    <a:lnTo>
                      <a:pt x="134" y="106"/>
                    </a:lnTo>
                    <a:lnTo>
                      <a:pt x="136" y="104"/>
                    </a:lnTo>
                    <a:lnTo>
                      <a:pt x="136" y="103"/>
                    </a:lnTo>
                    <a:lnTo>
                      <a:pt x="137" y="101"/>
                    </a:lnTo>
                    <a:lnTo>
                      <a:pt x="139" y="101"/>
                    </a:lnTo>
                    <a:lnTo>
                      <a:pt x="140" y="99"/>
                    </a:lnTo>
                    <a:lnTo>
                      <a:pt x="142" y="98"/>
                    </a:lnTo>
                    <a:lnTo>
                      <a:pt x="142" y="98"/>
                    </a:lnTo>
                    <a:lnTo>
                      <a:pt x="144" y="95"/>
                    </a:lnTo>
                    <a:lnTo>
                      <a:pt x="145" y="93"/>
                    </a:lnTo>
                    <a:lnTo>
                      <a:pt x="145" y="93"/>
                    </a:lnTo>
                    <a:lnTo>
                      <a:pt x="147" y="98"/>
                    </a:lnTo>
                    <a:lnTo>
                      <a:pt x="148" y="99"/>
                    </a:lnTo>
                    <a:lnTo>
                      <a:pt x="150" y="103"/>
                    </a:lnTo>
                    <a:lnTo>
                      <a:pt x="151" y="106"/>
                    </a:lnTo>
                    <a:lnTo>
                      <a:pt x="153" y="107"/>
                    </a:lnTo>
                    <a:lnTo>
                      <a:pt x="153" y="109"/>
                    </a:lnTo>
                    <a:lnTo>
                      <a:pt x="155" y="109"/>
                    </a:lnTo>
                    <a:lnTo>
                      <a:pt x="155" y="109"/>
                    </a:lnTo>
                    <a:lnTo>
                      <a:pt x="155" y="107"/>
                    </a:lnTo>
                    <a:lnTo>
                      <a:pt x="155" y="104"/>
                    </a:lnTo>
                    <a:lnTo>
                      <a:pt x="155" y="103"/>
                    </a:lnTo>
                    <a:lnTo>
                      <a:pt x="155" y="103"/>
                    </a:lnTo>
                    <a:lnTo>
                      <a:pt x="155" y="101"/>
                    </a:lnTo>
                    <a:lnTo>
                      <a:pt x="156" y="103"/>
                    </a:lnTo>
                    <a:lnTo>
                      <a:pt x="156" y="103"/>
                    </a:lnTo>
                    <a:lnTo>
                      <a:pt x="158" y="104"/>
                    </a:lnTo>
                    <a:lnTo>
                      <a:pt x="158" y="104"/>
                    </a:lnTo>
                    <a:lnTo>
                      <a:pt x="158" y="101"/>
                    </a:lnTo>
                    <a:lnTo>
                      <a:pt x="158" y="101"/>
                    </a:lnTo>
                    <a:lnTo>
                      <a:pt x="158" y="99"/>
                    </a:lnTo>
                    <a:lnTo>
                      <a:pt x="158" y="99"/>
                    </a:lnTo>
                    <a:lnTo>
                      <a:pt x="156" y="99"/>
                    </a:lnTo>
                    <a:lnTo>
                      <a:pt x="156" y="98"/>
                    </a:lnTo>
                    <a:lnTo>
                      <a:pt x="155" y="96"/>
                    </a:lnTo>
                    <a:lnTo>
                      <a:pt x="153" y="95"/>
                    </a:lnTo>
                    <a:lnTo>
                      <a:pt x="153" y="95"/>
                    </a:lnTo>
                    <a:lnTo>
                      <a:pt x="153" y="93"/>
                    </a:lnTo>
                    <a:lnTo>
                      <a:pt x="155" y="93"/>
                    </a:lnTo>
                    <a:lnTo>
                      <a:pt x="155" y="93"/>
                    </a:lnTo>
                    <a:lnTo>
                      <a:pt x="155" y="92"/>
                    </a:lnTo>
                    <a:lnTo>
                      <a:pt x="155" y="90"/>
                    </a:lnTo>
                    <a:lnTo>
                      <a:pt x="155" y="90"/>
                    </a:lnTo>
                    <a:lnTo>
                      <a:pt x="156" y="90"/>
                    </a:lnTo>
                    <a:lnTo>
                      <a:pt x="158" y="93"/>
                    </a:lnTo>
                    <a:lnTo>
                      <a:pt x="159" y="92"/>
                    </a:lnTo>
                    <a:lnTo>
                      <a:pt x="159" y="92"/>
                    </a:lnTo>
                    <a:lnTo>
                      <a:pt x="161" y="90"/>
                    </a:lnTo>
                    <a:lnTo>
                      <a:pt x="163" y="92"/>
                    </a:lnTo>
                    <a:lnTo>
                      <a:pt x="163" y="92"/>
                    </a:lnTo>
                    <a:lnTo>
                      <a:pt x="164" y="93"/>
                    </a:lnTo>
                    <a:lnTo>
                      <a:pt x="167" y="93"/>
                    </a:lnTo>
                    <a:lnTo>
                      <a:pt x="167" y="93"/>
                    </a:lnTo>
                    <a:lnTo>
                      <a:pt x="170" y="93"/>
                    </a:lnTo>
                    <a:lnTo>
                      <a:pt x="172" y="93"/>
                    </a:lnTo>
                    <a:lnTo>
                      <a:pt x="172" y="93"/>
                    </a:lnTo>
                    <a:lnTo>
                      <a:pt x="170" y="92"/>
                    </a:lnTo>
                    <a:lnTo>
                      <a:pt x="169" y="92"/>
                    </a:lnTo>
                    <a:lnTo>
                      <a:pt x="167" y="92"/>
                    </a:lnTo>
                    <a:lnTo>
                      <a:pt x="166" y="92"/>
                    </a:lnTo>
                    <a:lnTo>
                      <a:pt x="166" y="90"/>
                    </a:lnTo>
                    <a:lnTo>
                      <a:pt x="166" y="88"/>
                    </a:lnTo>
                    <a:lnTo>
                      <a:pt x="167" y="88"/>
                    </a:lnTo>
                    <a:lnTo>
                      <a:pt x="167" y="88"/>
                    </a:lnTo>
                    <a:lnTo>
                      <a:pt x="169" y="88"/>
                    </a:lnTo>
                    <a:lnTo>
                      <a:pt x="169" y="87"/>
                    </a:lnTo>
                    <a:lnTo>
                      <a:pt x="169" y="85"/>
                    </a:lnTo>
                    <a:lnTo>
                      <a:pt x="170" y="85"/>
                    </a:lnTo>
                    <a:lnTo>
                      <a:pt x="170" y="84"/>
                    </a:lnTo>
                    <a:lnTo>
                      <a:pt x="169" y="84"/>
                    </a:lnTo>
                    <a:lnTo>
                      <a:pt x="167" y="87"/>
                    </a:lnTo>
                    <a:lnTo>
                      <a:pt x="167" y="85"/>
                    </a:lnTo>
                    <a:lnTo>
                      <a:pt x="166" y="84"/>
                    </a:lnTo>
                    <a:lnTo>
                      <a:pt x="166" y="82"/>
                    </a:lnTo>
                    <a:lnTo>
                      <a:pt x="167" y="79"/>
                    </a:lnTo>
                    <a:lnTo>
                      <a:pt x="167" y="79"/>
                    </a:lnTo>
                    <a:lnTo>
                      <a:pt x="169" y="79"/>
                    </a:lnTo>
                    <a:lnTo>
                      <a:pt x="169" y="79"/>
                    </a:lnTo>
                    <a:lnTo>
                      <a:pt x="170" y="77"/>
                    </a:lnTo>
                    <a:lnTo>
                      <a:pt x="170" y="77"/>
                    </a:lnTo>
                    <a:lnTo>
                      <a:pt x="170" y="76"/>
                    </a:lnTo>
                    <a:lnTo>
                      <a:pt x="170" y="76"/>
                    </a:lnTo>
                    <a:lnTo>
                      <a:pt x="174" y="77"/>
                    </a:lnTo>
                    <a:lnTo>
                      <a:pt x="175" y="79"/>
                    </a:lnTo>
                    <a:lnTo>
                      <a:pt x="175" y="79"/>
                    </a:lnTo>
                    <a:lnTo>
                      <a:pt x="175" y="77"/>
                    </a:lnTo>
                    <a:lnTo>
                      <a:pt x="175" y="77"/>
                    </a:lnTo>
                    <a:lnTo>
                      <a:pt x="175" y="77"/>
                    </a:lnTo>
                    <a:lnTo>
                      <a:pt x="174" y="77"/>
                    </a:lnTo>
                    <a:lnTo>
                      <a:pt x="174" y="76"/>
                    </a:lnTo>
                    <a:lnTo>
                      <a:pt x="174" y="76"/>
                    </a:lnTo>
                    <a:lnTo>
                      <a:pt x="172" y="74"/>
                    </a:lnTo>
                    <a:lnTo>
                      <a:pt x="174" y="74"/>
                    </a:lnTo>
                    <a:lnTo>
                      <a:pt x="175" y="74"/>
                    </a:lnTo>
                    <a:lnTo>
                      <a:pt x="175" y="73"/>
                    </a:lnTo>
                    <a:lnTo>
                      <a:pt x="175" y="73"/>
                    </a:lnTo>
                    <a:lnTo>
                      <a:pt x="175" y="73"/>
                    </a:lnTo>
                    <a:lnTo>
                      <a:pt x="175" y="73"/>
                    </a:lnTo>
                    <a:lnTo>
                      <a:pt x="177" y="73"/>
                    </a:lnTo>
                    <a:lnTo>
                      <a:pt x="180" y="74"/>
                    </a:lnTo>
                    <a:lnTo>
                      <a:pt x="180" y="74"/>
                    </a:lnTo>
                    <a:lnTo>
                      <a:pt x="180" y="74"/>
                    </a:lnTo>
                    <a:lnTo>
                      <a:pt x="180" y="73"/>
                    </a:lnTo>
                    <a:lnTo>
                      <a:pt x="178" y="71"/>
                    </a:lnTo>
                    <a:lnTo>
                      <a:pt x="178" y="71"/>
                    </a:lnTo>
                    <a:lnTo>
                      <a:pt x="177" y="70"/>
                    </a:lnTo>
                    <a:lnTo>
                      <a:pt x="177" y="68"/>
                    </a:lnTo>
                    <a:lnTo>
                      <a:pt x="178" y="66"/>
                    </a:lnTo>
                    <a:lnTo>
                      <a:pt x="178" y="66"/>
                    </a:lnTo>
                    <a:lnTo>
                      <a:pt x="180" y="66"/>
                    </a:lnTo>
                    <a:lnTo>
                      <a:pt x="181" y="66"/>
                    </a:lnTo>
                    <a:lnTo>
                      <a:pt x="181" y="65"/>
                    </a:lnTo>
                    <a:lnTo>
                      <a:pt x="183" y="65"/>
                    </a:lnTo>
                    <a:lnTo>
                      <a:pt x="183" y="63"/>
                    </a:lnTo>
                    <a:lnTo>
                      <a:pt x="183" y="62"/>
                    </a:lnTo>
                    <a:lnTo>
                      <a:pt x="185" y="62"/>
                    </a:lnTo>
                    <a:lnTo>
                      <a:pt x="185" y="62"/>
                    </a:lnTo>
                    <a:lnTo>
                      <a:pt x="185" y="63"/>
                    </a:lnTo>
                    <a:lnTo>
                      <a:pt x="185" y="65"/>
                    </a:lnTo>
                    <a:lnTo>
                      <a:pt x="185" y="65"/>
                    </a:lnTo>
                    <a:lnTo>
                      <a:pt x="185" y="65"/>
                    </a:lnTo>
                    <a:lnTo>
                      <a:pt x="185" y="65"/>
                    </a:lnTo>
                    <a:lnTo>
                      <a:pt x="186" y="65"/>
                    </a:lnTo>
                    <a:lnTo>
                      <a:pt x="186" y="65"/>
                    </a:lnTo>
                    <a:lnTo>
                      <a:pt x="186" y="65"/>
                    </a:lnTo>
                    <a:lnTo>
                      <a:pt x="188" y="66"/>
                    </a:lnTo>
                    <a:lnTo>
                      <a:pt x="188" y="66"/>
                    </a:lnTo>
                    <a:lnTo>
                      <a:pt x="188" y="65"/>
                    </a:lnTo>
                    <a:lnTo>
                      <a:pt x="189" y="65"/>
                    </a:lnTo>
                    <a:lnTo>
                      <a:pt x="189" y="63"/>
                    </a:lnTo>
                    <a:lnTo>
                      <a:pt x="189" y="62"/>
                    </a:lnTo>
                    <a:lnTo>
                      <a:pt x="189" y="60"/>
                    </a:lnTo>
                    <a:lnTo>
                      <a:pt x="191" y="60"/>
                    </a:lnTo>
                    <a:lnTo>
                      <a:pt x="191" y="58"/>
                    </a:lnTo>
                    <a:lnTo>
                      <a:pt x="191" y="58"/>
                    </a:lnTo>
                    <a:lnTo>
                      <a:pt x="189" y="57"/>
                    </a:lnTo>
                    <a:lnTo>
                      <a:pt x="191" y="57"/>
                    </a:lnTo>
                    <a:lnTo>
                      <a:pt x="192" y="57"/>
                    </a:lnTo>
                    <a:lnTo>
                      <a:pt x="192" y="58"/>
                    </a:lnTo>
                    <a:lnTo>
                      <a:pt x="192" y="60"/>
                    </a:lnTo>
                    <a:lnTo>
                      <a:pt x="194" y="60"/>
                    </a:lnTo>
                    <a:lnTo>
                      <a:pt x="194" y="58"/>
                    </a:lnTo>
                    <a:lnTo>
                      <a:pt x="196" y="58"/>
                    </a:lnTo>
                    <a:lnTo>
                      <a:pt x="196" y="58"/>
                    </a:lnTo>
                    <a:lnTo>
                      <a:pt x="197" y="60"/>
                    </a:lnTo>
                    <a:lnTo>
                      <a:pt x="199" y="58"/>
                    </a:lnTo>
                    <a:lnTo>
                      <a:pt x="200" y="57"/>
                    </a:lnTo>
                    <a:lnTo>
                      <a:pt x="200" y="55"/>
                    </a:lnTo>
                    <a:lnTo>
                      <a:pt x="200" y="54"/>
                    </a:lnTo>
                    <a:lnTo>
                      <a:pt x="202" y="54"/>
                    </a:lnTo>
                    <a:lnTo>
                      <a:pt x="204" y="54"/>
                    </a:lnTo>
                    <a:lnTo>
                      <a:pt x="205" y="55"/>
                    </a:lnTo>
                    <a:lnTo>
                      <a:pt x="208" y="57"/>
                    </a:lnTo>
                    <a:lnTo>
                      <a:pt x="210" y="58"/>
                    </a:lnTo>
                    <a:lnTo>
                      <a:pt x="211" y="58"/>
                    </a:lnTo>
                    <a:lnTo>
                      <a:pt x="213" y="60"/>
                    </a:lnTo>
                    <a:lnTo>
                      <a:pt x="215" y="62"/>
                    </a:lnTo>
                    <a:lnTo>
                      <a:pt x="216" y="65"/>
                    </a:lnTo>
                    <a:lnTo>
                      <a:pt x="221" y="68"/>
                    </a:lnTo>
                    <a:lnTo>
                      <a:pt x="221" y="68"/>
                    </a:lnTo>
                    <a:lnTo>
                      <a:pt x="221" y="70"/>
                    </a:lnTo>
                    <a:lnTo>
                      <a:pt x="219" y="71"/>
                    </a:lnTo>
                    <a:lnTo>
                      <a:pt x="219" y="74"/>
                    </a:lnTo>
                    <a:lnTo>
                      <a:pt x="219" y="77"/>
                    </a:lnTo>
                    <a:lnTo>
                      <a:pt x="219" y="77"/>
                    </a:lnTo>
                    <a:lnTo>
                      <a:pt x="221" y="76"/>
                    </a:lnTo>
                    <a:lnTo>
                      <a:pt x="221" y="76"/>
                    </a:lnTo>
                    <a:lnTo>
                      <a:pt x="222" y="76"/>
                    </a:lnTo>
                    <a:lnTo>
                      <a:pt x="222" y="76"/>
                    </a:lnTo>
                    <a:lnTo>
                      <a:pt x="221" y="76"/>
                    </a:lnTo>
                    <a:lnTo>
                      <a:pt x="221" y="74"/>
                    </a:lnTo>
                    <a:lnTo>
                      <a:pt x="221" y="73"/>
                    </a:lnTo>
                    <a:lnTo>
                      <a:pt x="221" y="73"/>
                    </a:lnTo>
                    <a:lnTo>
                      <a:pt x="222" y="71"/>
                    </a:lnTo>
                    <a:lnTo>
                      <a:pt x="224" y="71"/>
                    </a:lnTo>
                    <a:lnTo>
                      <a:pt x="224" y="70"/>
                    </a:lnTo>
                    <a:lnTo>
                      <a:pt x="224" y="70"/>
                    </a:lnTo>
                    <a:lnTo>
                      <a:pt x="226" y="70"/>
                    </a:lnTo>
                    <a:lnTo>
                      <a:pt x="227" y="70"/>
                    </a:lnTo>
                    <a:lnTo>
                      <a:pt x="227" y="70"/>
                    </a:lnTo>
                    <a:lnTo>
                      <a:pt x="233" y="71"/>
                    </a:lnTo>
                    <a:lnTo>
                      <a:pt x="235" y="73"/>
                    </a:lnTo>
                    <a:lnTo>
                      <a:pt x="235" y="74"/>
                    </a:lnTo>
                    <a:lnTo>
                      <a:pt x="235" y="74"/>
                    </a:lnTo>
                    <a:lnTo>
                      <a:pt x="237" y="73"/>
                    </a:lnTo>
                    <a:lnTo>
                      <a:pt x="237" y="71"/>
                    </a:lnTo>
                    <a:lnTo>
                      <a:pt x="237" y="70"/>
                    </a:lnTo>
                    <a:lnTo>
                      <a:pt x="238" y="71"/>
                    </a:lnTo>
                    <a:lnTo>
                      <a:pt x="240" y="71"/>
                    </a:lnTo>
                    <a:lnTo>
                      <a:pt x="241" y="73"/>
                    </a:lnTo>
                    <a:lnTo>
                      <a:pt x="241" y="74"/>
                    </a:lnTo>
                    <a:lnTo>
                      <a:pt x="241" y="74"/>
                    </a:lnTo>
                    <a:lnTo>
                      <a:pt x="241" y="74"/>
                    </a:lnTo>
                    <a:lnTo>
                      <a:pt x="241" y="73"/>
                    </a:lnTo>
                    <a:lnTo>
                      <a:pt x="241" y="71"/>
                    </a:lnTo>
                    <a:lnTo>
                      <a:pt x="241" y="70"/>
                    </a:lnTo>
                    <a:lnTo>
                      <a:pt x="243" y="70"/>
                    </a:lnTo>
                    <a:lnTo>
                      <a:pt x="245" y="70"/>
                    </a:lnTo>
                    <a:lnTo>
                      <a:pt x="245" y="70"/>
                    </a:lnTo>
                    <a:lnTo>
                      <a:pt x="243" y="70"/>
                    </a:lnTo>
                    <a:lnTo>
                      <a:pt x="241" y="68"/>
                    </a:lnTo>
                    <a:lnTo>
                      <a:pt x="241" y="66"/>
                    </a:lnTo>
                    <a:lnTo>
                      <a:pt x="243" y="66"/>
                    </a:lnTo>
                    <a:lnTo>
                      <a:pt x="243" y="66"/>
                    </a:lnTo>
                    <a:lnTo>
                      <a:pt x="241" y="66"/>
                    </a:lnTo>
                    <a:lnTo>
                      <a:pt x="240" y="65"/>
                    </a:lnTo>
                    <a:lnTo>
                      <a:pt x="238" y="63"/>
                    </a:lnTo>
                    <a:lnTo>
                      <a:pt x="240" y="60"/>
                    </a:lnTo>
                    <a:lnTo>
                      <a:pt x="241" y="58"/>
                    </a:lnTo>
                    <a:lnTo>
                      <a:pt x="243" y="57"/>
                    </a:lnTo>
                    <a:lnTo>
                      <a:pt x="243" y="57"/>
                    </a:lnTo>
                    <a:lnTo>
                      <a:pt x="243" y="55"/>
                    </a:lnTo>
                    <a:lnTo>
                      <a:pt x="245" y="54"/>
                    </a:lnTo>
                    <a:lnTo>
                      <a:pt x="245" y="52"/>
                    </a:lnTo>
                    <a:lnTo>
                      <a:pt x="245" y="51"/>
                    </a:lnTo>
                    <a:lnTo>
                      <a:pt x="246" y="51"/>
                    </a:lnTo>
                    <a:lnTo>
                      <a:pt x="248" y="51"/>
                    </a:lnTo>
                    <a:lnTo>
                      <a:pt x="249" y="49"/>
                    </a:lnTo>
                    <a:lnTo>
                      <a:pt x="249" y="49"/>
                    </a:lnTo>
                    <a:lnTo>
                      <a:pt x="251" y="47"/>
                    </a:lnTo>
                    <a:lnTo>
                      <a:pt x="249" y="44"/>
                    </a:lnTo>
                    <a:lnTo>
                      <a:pt x="249" y="44"/>
                    </a:lnTo>
                    <a:lnTo>
                      <a:pt x="249" y="43"/>
                    </a:lnTo>
                    <a:lnTo>
                      <a:pt x="252" y="41"/>
                    </a:lnTo>
                    <a:lnTo>
                      <a:pt x="252" y="38"/>
                    </a:lnTo>
                    <a:lnTo>
                      <a:pt x="254" y="38"/>
                    </a:lnTo>
                    <a:lnTo>
                      <a:pt x="256" y="38"/>
                    </a:lnTo>
                    <a:lnTo>
                      <a:pt x="256" y="38"/>
                    </a:lnTo>
                    <a:lnTo>
                      <a:pt x="256" y="35"/>
                    </a:lnTo>
                    <a:lnTo>
                      <a:pt x="256" y="35"/>
                    </a:lnTo>
                    <a:lnTo>
                      <a:pt x="257" y="35"/>
                    </a:lnTo>
                    <a:lnTo>
                      <a:pt x="257" y="35"/>
                    </a:lnTo>
                    <a:lnTo>
                      <a:pt x="259" y="35"/>
                    </a:lnTo>
                    <a:lnTo>
                      <a:pt x="260" y="36"/>
                    </a:lnTo>
                    <a:lnTo>
                      <a:pt x="260" y="36"/>
                    </a:lnTo>
                    <a:lnTo>
                      <a:pt x="260" y="35"/>
                    </a:lnTo>
                    <a:lnTo>
                      <a:pt x="260" y="33"/>
                    </a:lnTo>
                    <a:lnTo>
                      <a:pt x="260" y="33"/>
                    </a:lnTo>
                    <a:lnTo>
                      <a:pt x="262" y="33"/>
                    </a:lnTo>
                    <a:lnTo>
                      <a:pt x="262" y="32"/>
                    </a:lnTo>
                    <a:lnTo>
                      <a:pt x="262" y="32"/>
                    </a:lnTo>
                    <a:lnTo>
                      <a:pt x="262" y="32"/>
                    </a:lnTo>
                    <a:lnTo>
                      <a:pt x="265" y="32"/>
                    </a:lnTo>
                    <a:lnTo>
                      <a:pt x="265" y="30"/>
                    </a:lnTo>
                    <a:lnTo>
                      <a:pt x="265" y="29"/>
                    </a:lnTo>
                    <a:lnTo>
                      <a:pt x="267" y="30"/>
                    </a:lnTo>
                    <a:lnTo>
                      <a:pt x="267" y="32"/>
                    </a:lnTo>
                    <a:lnTo>
                      <a:pt x="268" y="32"/>
                    </a:lnTo>
                    <a:lnTo>
                      <a:pt x="271" y="32"/>
                    </a:lnTo>
                    <a:lnTo>
                      <a:pt x="274" y="32"/>
                    </a:lnTo>
                    <a:lnTo>
                      <a:pt x="276" y="32"/>
                    </a:lnTo>
                    <a:lnTo>
                      <a:pt x="278" y="32"/>
                    </a:lnTo>
                    <a:lnTo>
                      <a:pt x="279" y="32"/>
                    </a:lnTo>
                    <a:lnTo>
                      <a:pt x="279" y="32"/>
                    </a:lnTo>
                    <a:lnTo>
                      <a:pt x="281" y="32"/>
                    </a:lnTo>
                    <a:lnTo>
                      <a:pt x="282" y="33"/>
                    </a:lnTo>
                    <a:lnTo>
                      <a:pt x="282" y="30"/>
                    </a:lnTo>
                    <a:lnTo>
                      <a:pt x="284" y="30"/>
                    </a:lnTo>
                    <a:lnTo>
                      <a:pt x="284" y="30"/>
                    </a:lnTo>
                    <a:lnTo>
                      <a:pt x="286" y="30"/>
                    </a:lnTo>
                    <a:lnTo>
                      <a:pt x="286" y="30"/>
                    </a:lnTo>
                    <a:lnTo>
                      <a:pt x="286" y="29"/>
                    </a:lnTo>
                    <a:lnTo>
                      <a:pt x="286" y="27"/>
                    </a:lnTo>
                    <a:lnTo>
                      <a:pt x="286" y="25"/>
                    </a:lnTo>
                    <a:lnTo>
                      <a:pt x="286" y="24"/>
                    </a:lnTo>
                    <a:lnTo>
                      <a:pt x="286" y="24"/>
                    </a:lnTo>
                    <a:lnTo>
                      <a:pt x="282" y="21"/>
                    </a:lnTo>
                    <a:lnTo>
                      <a:pt x="279" y="21"/>
                    </a:lnTo>
                    <a:lnTo>
                      <a:pt x="278" y="21"/>
                    </a:lnTo>
                    <a:lnTo>
                      <a:pt x="278" y="21"/>
                    </a:lnTo>
                    <a:lnTo>
                      <a:pt x="274" y="19"/>
                    </a:lnTo>
                    <a:lnTo>
                      <a:pt x="273" y="18"/>
                    </a:lnTo>
                    <a:lnTo>
                      <a:pt x="273" y="18"/>
                    </a:lnTo>
                    <a:lnTo>
                      <a:pt x="276" y="16"/>
                    </a:lnTo>
                    <a:lnTo>
                      <a:pt x="276" y="16"/>
                    </a:lnTo>
                    <a:lnTo>
                      <a:pt x="278" y="18"/>
                    </a:lnTo>
                    <a:lnTo>
                      <a:pt x="278" y="19"/>
                    </a:lnTo>
                    <a:lnTo>
                      <a:pt x="279" y="18"/>
                    </a:lnTo>
                    <a:lnTo>
                      <a:pt x="279" y="18"/>
                    </a:lnTo>
                    <a:lnTo>
                      <a:pt x="279" y="18"/>
                    </a:lnTo>
                    <a:lnTo>
                      <a:pt x="281" y="18"/>
                    </a:lnTo>
                    <a:lnTo>
                      <a:pt x="284" y="19"/>
                    </a:lnTo>
                    <a:lnTo>
                      <a:pt x="286" y="21"/>
                    </a:lnTo>
                    <a:lnTo>
                      <a:pt x="287" y="21"/>
                    </a:lnTo>
                    <a:lnTo>
                      <a:pt x="289" y="19"/>
                    </a:lnTo>
                    <a:lnTo>
                      <a:pt x="290" y="19"/>
                    </a:lnTo>
                    <a:lnTo>
                      <a:pt x="290" y="21"/>
                    </a:lnTo>
                    <a:lnTo>
                      <a:pt x="292" y="22"/>
                    </a:lnTo>
                    <a:lnTo>
                      <a:pt x="293" y="24"/>
                    </a:lnTo>
                    <a:lnTo>
                      <a:pt x="295" y="24"/>
                    </a:lnTo>
                    <a:lnTo>
                      <a:pt x="297" y="25"/>
                    </a:lnTo>
                    <a:lnTo>
                      <a:pt x="298" y="25"/>
                    </a:lnTo>
                    <a:lnTo>
                      <a:pt x="300" y="25"/>
                    </a:lnTo>
                    <a:lnTo>
                      <a:pt x="303" y="25"/>
                    </a:lnTo>
                    <a:lnTo>
                      <a:pt x="308" y="27"/>
                    </a:lnTo>
                    <a:lnTo>
                      <a:pt x="308" y="29"/>
                    </a:lnTo>
                    <a:lnTo>
                      <a:pt x="309" y="29"/>
                    </a:lnTo>
                    <a:lnTo>
                      <a:pt x="311" y="29"/>
                    </a:lnTo>
                    <a:lnTo>
                      <a:pt x="312" y="29"/>
                    </a:lnTo>
                    <a:lnTo>
                      <a:pt x="315" y="29"/>
                    </a:lnTo>
                    <a:lnTo>
                      <a:pt x="317" y="29"/>
                    </a:lnTo>
                    <a:lnTo>
                      <a:pt x="317" y="30"/>
                    </a:lnTo>
                    <a:lnTo>
                      <a:pt x="320" y="32"/>
                    </a:lnTo>
                    <a:lnTo>
                      <a:pt x="322" y="32"/>
                    </a:lnTo>
                    <a:lnTo>
                      <a:pt x="325" y="30"/>
                    </a:lnTo>
                    <a:lnTo>
                      <a:pt x="327" y="29"/>
                    </a:lnTo>
                    <a:lnTo>
                      <a:pt x="330" y="27"/>
                    </a:lnTo>
                    <a:lnTo>
                      <a:pt x="331" y="27"/>
                    </a:lnTo>
                    <a:lnTo>
                      <a:pt x="333" y="25"/>
                    </a:lnTo>
                    <a:lnTo>
                      <a:pt x="333" y="25"/>
                    </a:lnTo>
                    <a:lnTo>
                      <a:pt x="331" y="27"/>
                    </a:lnTo>
                    <a:lnTo>
                      <a:pt x="331" y="27"/>
                    </a:lnTo>
                    <a:lnTo>
                      <a:pt x="333" y="29"/>
                    </a:lnTo>
                    <a:lnTo>
                      <a:pt x="333" y="29"/>
                    </a:lnTo>
                    <a:lnTo>
                      <a:pt x="331" y="29"/>
                    </a:lnTo>
                    <a:lnTo>
                      <a:pt x="330" y="30"/>
                    </a:lnTo>
                    <a:lnTo>
                      <a:pt x="330" y="32"/>
                    </a:lnTo>
                    <a:lnTo>
                      <a:pt x="330" y="32"/>
                    </a:lnTo>
                    <a:lnTo>
                      <a:pt x="331" y="32"/>
                    </a:lnTo>
                    <a:lnTo>
                      <a:pt x="331" y="32"/>
                    </a:lnTo>
                    <a:lnTo>
                      <a:pt x="333" y="30"/>
                    </a:lnTo>
                    <a:lnTo>
                      <a:pt x="334" y="32"/>
                    </a:lnTo>
                    <a:lnTo>
                      <a:pt x="334" y="33"/>
                    </a:lnTo>
                    <a:lnTo>
                      <a:pt x="334" y="35"/>
                    </a:lnTo>
                    <a:lnTo>
                      <a:pt x="336" y="35"/>
                    </a:lnTo>
                    <a:lnTo>
                      <a:pt x="338" y="35"/>
                    </a:lnTo>
                    <a:lnTo>
                      <a:pt x="339" y="33"/>
                    </a:lnTo>
                    <a:lnTo>
                      <a:pt x="338" y="32"/>
                    </a:lnTo>
                    <a:lnTo>
                      <a:pt x="338" y="30"/>
                    </a:lnTo>
                    <a:lnTo>
                      <a:pt x="338" y="30"/>
                    </a:lnTo>
                    <a:lnTo>
                      <a:pt x="341" y="27"/>
                    </a:lnTo>
                    <a:lnTo>
                      <a:pt x="342" y="27"/>
                    </a:lnTo>
                    <a:lnTo>
                      <a:pt x="342" y="30"/>
                    </a:lnTo>
                    <a:lnTo>
                      <a:pt x="344" y="32"/>
                    </a:lnTo>
                    <a:lnTo>
                      <a:pt x="345" y="32"/>
                    </a:lnTo>
                    <a:lnTo>
                      <a:pt x="347" y="32"/>
                    </a:lnTo>
                    <a:lnTo>
                      <a:pt x="347" y="33"/>
                    </a:lnTo>
                    <a:lnTo>
                      <a:pt x="342" y="40"/>
                    </a:lnTo>
                    <a:lnTo>
                      <a:pt x="341" y="41"/>
                    </a:lnTo>
                    <a:lnTo>
                      <a:pt x="342" y="41"/>
                    </a:lnTo>
                    <a:lnTo>
                      <a:pt x="342" y="43"/>
                    </a:lnTo>
                    <a:lnTo>
                      <a:pt x="341" y="46"/>
                    </a:lnTo>
                    <a:lnTo>
                      <a:pt x="339" y="46"/>
                    </a:lnTo>
                    <a:lnTo>
                      <a:pt x="339" y="46"/>
                    </a:lnTo>
                    <a:lnTo>
                      <a:pt x="338" y="44"/>
                    </a:lnTo>
                    <a:lnTo>
                      <a:pt x="338" y="46"/>
                    </a:lnTo>
                    <a:lnTo>
                      <a:pt x="336" y="46"/>
                    </a:lnTo>
                    <a:lnTo>
                      <a:pt x="333" y="47"/>
                    </a:lnTo>
                    <a:lnTo>
                      <a:pt x="333" y="52"/>
                    </a:lnTo>
                    <a:lnTo>
                      <a:pt x="333" y="55"/>
                    </a:lnTo>
                    <a:lnTo>
                      <a:pt x="333" y="57"/>
                    </a:lnTo>
                    <a:lnTo>
                      <a:pt x="333" y="60"/>
                    </a:lnTo>
                    <a:lnTo>
                      <a:pt x="331" y="62"/>
                    </a:lnTo>
                    <a:lnTo>
                      <a:pt x="330" y="62"/>
                    </a:lnTo>
                    <a:lnTo>
                      <a:pt x="327" y="66"/>
                    </a:lnTo>
                    <a:lnTo>
                      <a:pt x="327" y="66"/>
                    </a:lnTo>
                    <a:lnTo>
                      <a:pt x="325" y="68"/>
                    </a:lnTo>
                    <a:lnTo>
                      <a:pt x="325" y="70"/>
                    </a:lnTo>
                    <a:lnTo>
                      <a:pt x="327" y="71"/>
                    </a:lnTo>
                    <a:lnTo>
                      <a:pt x="327" y="73"/>
                    </a:lnTo>
                    <a:lnTo>
                      <a:pt x="331" y="74"/>
                    </a:lnTo>
                    <a:lnTo>
                      <a:pt x="333" y="76"/>
                    </a:lnTo>
                    <a:lnTo>
                      <a:pt x="336" y="77"/>
                    </a:lnTo>
                    <a:lnTo>
                      <a:pt x="338" y="79"/>
                    </a:lnTo>
                    <a:lnTo>
                      <a:pt x="338" y="81"/>
                    </a:lnTo>
                    <a:lnTo>
                      <a:pt x="341" y="82"/>
                    </a:lnTo>
                    <a:lnTo>
                      <a:pt x="342" y="82"/>
                    </a:lnTo>
                    <a:lnTo>
                      <a:pt x="342" y="82"/>
                    </a:lnTo>
                    <a:lnTo>
                      <a:pt x="342" y="82"/>
                    </a:lnTo>
                    <a:lnTo>
                      <a:pt x="344" y="82"/>
                    </a:lnTo>
                    <a:lnTo>
                      <a:pt x="344" y="82"/>
                    </a:lnTo>
                    <a:lnTo>
                      <a:pt x="344" y="84"/>
                    </a:lnTo>
                    <a:lnTo>
                      <a:pt x="344" y="84"/>
                    </a:lnTo>
                    <a:lnTo>
                      <a:pt x="344" y="84"/>
                    </a:lnTo>
                    <a:lnTo>
                      <a:pt x="345" y="85"/>
                    </a:lnTo>
                    <a:lnTo>
                      <a:pt x="347" y="85"/>
                    </a:lnTo>
                    <a:lnTo>
                      <a:pt x="349" y="85"/>
                    </a:lnTo>
                    <a:lnTo>
                      <a:pt x="350" y="85"/>
                    </a:lnTo>
                    <a:lnTo>
                      <a:pt x="350" y="87"/>
                    </a:lnTo>
                    <a:lnTo>
                      <a:pt x="353" y="88"/>
                    </a:lnTo>
                    <a:lnTo>
                      <a:pt x="356" y="90"/>
                    </a:lnTo>
                    <a:lnTo>
                      <a:pt x="358" y="90"/>
                    </a:lnTo>
                    <a:lnTo>
                      <a:pt x="361" y="93"/>
                    </a:lnTo>
                    <a:lnTo>
                      <a:pt x="364" y="96"/>
                    </a:lnTo>
                    <a:lnTo>
                      <a:pt x="366" y="98"/>
                    </a:lnTo>
                    <a:lnTo>
                      <a:pt x="371" y="98"/>
                    </a:lnTo>
                    <a:lnTo>
                      <a:pt x="372" y="98"/>
                    </a:lnTo>
                    <a:lnTo>
                      <a:pt x="374" y="99"/>
                    </a:lnTo>
                    <a:lnTo>
                      <a:pt x="377" y="99"/>
                    </a:lnTo>
                    <a:lnTo>
                      <a:pt x="379" y="103"/>
                    </a:lnTo>
                    <a:lnTo>
                      <a:pt x="379" y="103"/>
                    </a:lnTo>
                    <a:lnTo>
                      <a:pt x="380" y="104"/>
                    </a:lnTo>
                    <a:lnTo>
                      <a:pt x="380" y="106"/>
                    </a:lnTo>
                    <a:lnTo>
                      <a:pt x="383" y="107"/>
                    </a:lnTo>
                    <a:lnTo>
                      <a:pt x="386" y="109"/>
                    </a:lnTo>
                    <a:lnTo>
                      <a:pt x="390" y="110"/>
                    </a:lnTo>
                    <a:lnTo>
                      <a:pt x="391" y="112"/>
                    </a:lnTo>
                    <a:lnTo>
                      <a:pt x="393" y="112"/>
                    </a:lnTo>
                    <a:lnTo>
                      <a:pt x="394" y="112"/>
                    </a:lnTo>
                    <a:lnTo>
                      <a:pt x="399" y="110"/>
                    </a:lnTo>
                    <a:lnTo>
                      <a:pt x="401" y="109"/>
                    </a:lnTo>
                    <a:lnTo>
                      <a:pt x="404" y="107"/>
                    </a:lnTo>
                    <a:lnTo>
                      <a:pt x="405" y="104"/>
                    </a:lnTo>
                    <a:lnTo>
                      <a:pt x="405" y="103"/>
                    </a:lnTo>
                    <a:lnTo>
                      <a:pt x="408" y="96"/>
                    </a:lnTo>
                    <a:lnTo>
                      <a:pt x="410" y="93"/>
                    </a:lnTo>
                    <a:lnTo>
                      <a:pt x="412" y="90"/>
                    </a:lnTo>
                    <a:lnTo>
                      <a:pt x="412" y="88"/>
                    </a:lnTo>
                    <a:lnTo>
                      <a:pt x="412" y="85"/>
                    </a:lnTo>
                    <a:lnTo>
                      <a:pt x="413" y="81"/>
                    </a:lnTo>
                    <a:lnTo>
                      <a:pt x="415" y="76"/>
                    </a:lnTo>
                    <a:lnTo>
                      <a:pt x="415" y="73"/>
                    </a:lnTo>
                    <a:lnTo>
                      <a:pt x="415" y="70"/>
                    </a:lnTo>
                    <a:lnTo>
                      <a:pt x="413" y="65"/>
                    </a:lnTo>
                    <a:lnTo>
                      <a:pt x="415" y="63"/>
                    </a:lnTo>
                    <a:lnTo>
                      <a:pt x="415" y="60"/>
                    </a:lnTo>
                    <a:lnTo>
                      <a:pt x="413" y="58"/>
                    </a:lnTo>
                    <a:lnTo>
                      <a:pt x="413" y="57"/>
                    </a:lnTo>
                    <a:lnTo>
                      <a:pt x="413" y="55"/>
                    </a:lnTo>
                    <a:lnTo>
                      <a:pt x="413" y="51"/>
                    </a:lnTo>
                    <a:lnTo>
                      <a:pt x="415" y="49"/>
                    </a:lnTo>
                    <a:lnTo>
                      <a:pt x="415" y="47"/>
                    </a:lnTo>
                    <a:lnTo>
                      <a:pt x="415" y="43"/>
                    </a:lnTo>
                    <a:lnTo>
                      <a:pt x="416" y="41"/>
                    </a:lnTo>
                    <a:lnTo>
                      <a:pt x="418" y="40"/>
                    </a:lnTo>
                    <a:lnTo>
                      <a:pt x="418" y="40"/>
                    </a:lnTo>
                    <a:lnTo>
                      <a:pt x="420" y="40"/>
                    </a:lnTo>
                    <a:lnTo>
                      <a:pt x="420" y="40"/>
                    </a:lnTo>
                    <a:lnTo>
                      <a:pt x="420" y="38"/>
                    </a:lnTo>
                    <a:lnTo>
                      <a:pt x="418" y="38"/>
                    </a:lnTo>
                    <a:lnTo>
                      <a:pt x="418" y="36"/>
                    </a:lnTo>
                    <a:lnTo>
                      <a:pt x="418" y="36"/>
                    </a:lnTo>
                    <a:lnTo>
                      <a:pt x="416" y="36"/>
                    </a:lnTo>
                    <a:lnTo>
                      <a:pt x="416" y="35"/>
                    </a:lnTo>
                    <a:lnTo>
                      <a:pt x="416" y="33"/>
                    </a:lnTo>
                    <a:lnTo>
                      <a:pt x="418" y="30"/>
                    </a:lnTo>
                    <a:lnTo>
                      <a:pt x="418" y="29"/>
                    </a:lnTo>
                    <a:lnTo>
                      <a:pt x="420" y="29"/>
                    </a:lnTo>
                    <a:lnTo>
                      <a:pt x="420" y="29"/>
                    </a:lnTo>
                    <a:lnTo>
                      <a:pt x="420" y="29"/>
                    </a:lnTo>
                    <a:lnTo>
                      <a:pt x="420" y="27"/>
                    </a:lnTo>
                    <a:lnTo>
                      <a:pt x="421" y="22"/>
                    </a:lnTo>
                    <a:lnTo>
                      <a:pt x="423" y="18"/>
                    </a:lnTo>
                    <a:lnTo>
                      <a:pt x="423" y="13"/>
                    </a:lnTo>
                    <a:lnTo>
                      <a:pt x="426" y="13"/>
                    </a:lnTo>
                    <a:lnTo>
                      <a:pt x="426" y="11"/>
                    </a:lnTo>
                    <a:lnTo>
                      <a:pt x="427" y="10"/>
                    </a:lnTo>
                    <a:close/>
                    <a:moveTo>
                      <a:pt x="423" y="8"/>
                    </a:moveTo>
                    <a:lnTo>
                      <a:pt x="424" y="10"/>
                    </a:lnTo>
                    <a:lnTo>
                      <a:pt x="423" y="10"/>
                    </a:lnTo>
                    <a:lnTo>
                      <a:pt x="423" y="10"/>
                    </a:lnTo>
                    <a:lnTo>
                      <a:pt x="423" y="10"/>
                    </a:lnTo>
                    <a:lnTo>
                      <a:pt x="423" y="8"/>
                    </a:lnTo>
                    <a:lnTo>
                      <a:pt x="423" y="8"/>
                    </a:lnTo>
                    <a:close/>
                    <a:moveTo>
                      <a:pt x="424" y="2"/>
                    </a:moveTo>
                    <a:lnTo>
                      <a:pt x="426" y="2"/>
                    </a:lnTo>
                    <a:lnTo>
                      <a:pt x="424" y="3"/>
                    </a:lnTo>
                    <a:lnTo>
                      <a:pt x="424" y="3"/>
                    </a:lnTo>
                    <a:lnTo>
                      <a:pt x="423" y="2"/>
                    </a:lnTo>
                    <a:lnTo>
                      <a:pt x="424" y="2"/>
                    </a:lnTo>
                    <a:lnTo>
                      <a:pt x="424" y="2"/>
                    </a:lnTo>
                    <a:close/>
                    <a:moveTo>
                      <a:pt x="423" y="0"/>
                    </a:moveTo>
                    <a:lnTo>
                      <a:pt x="423" y="0"/>
                    </a:lnTo>
                    <a:lnTo>
                      <a:pt x="423" y="2"/>
                    </a:lnTo>
                    <a:lnTo>
                      <a:pt x="423" y="2"/>
                    </a:lnTo>
                    <a:lnTo>
                      <a:pt x="421" y="2"/>
                    </a:lnTo>
                    <a:lnTo>
                      <a:pt x="423" y="0"/>
                    </a:lnTo>
                    <a:close/>
                  </a:path>
                </a:pathLst>
              </a:custGeom>
              <a:solidFill>
                <a:schemeClr val="accent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6" name="Freeform 339">
                <a:extLst>
                  <a:ext uri="{FF2B5EF4-FFF2-40B4-BE49-F238E27FC236}">
                    <a16:creationId xmlns:a16="http://schemas.microsoft.com/office/drawing/2014/main" id="{748DDC2B-C248-4886-B3AC-AF2F78EF919C}"/>
                  </a:ext>
                </a:extLst>
              </p:cNvPr>
              <p:cNvSpPr>
                <a:spLocks/>
              </p:cNvSpPr>
              <p:nvPr/>
            </p:nvSpPr>
            <p:spPr bwMode="auto">
              <a:xfrm>
                <a:off x="6032037" y="2920870"/>
                <a:ext cx="216364" cy="95512"/>
              </a:xfrm>
              <a:custGeom>
                <a:avLst/>
                <a:gdLst>
                  <a:gd name="T0" fmla="*/ 82 w 111"/>
                  <a:gd name="T1" fmla="*/ 2 h 49"/>
                  <a:gd name="T2" fmla="*/ 90 w 111"/>
                  <a:gd name="T3" fmla="*/ 3 h 49"/>
                  <a:gd name="T4" fmla="*/ 100 w 111"/>
                  <a:gd name="T5" fmla="*/ 5 h 49"/>
                  <a:gd name="T6" fmla="*/ 104 w 111"/>
                  <a:gd name="T7" fmla="*/ 5 h 49"/>
                  <a:gd name="T8" fmla="*/ 107 w 111"/>
                  <a:gd name="T9" fmla="*/ 8 h 49"/>
                  <a:gd name="T10" fmla="*/ 106 w 111"/>
                  <a:gd name="T11" fmla="*/ 13 h 49"/>
                  <a:gd name="T12" fmla="*/ 109 w 111"/>
                  <a:gd name="T13" fmla="*/ 19 h 49"/>
                  <a:gd name="T14" fmla="*/ 109 w 111"/>
                  <a:gd name="T15" fmla="*/ 24 h 49"/>
                  <a:gd name="T16" fmla="*/ 106 w 111"/>
                  <a:gd name="T17" fmla="*/ 25 h 49"/>
                  <a:gd name="T18" fmla="*/ 101 w 111"/>
                  <a:gd name="T19" fmla="*/ 24 h 49"/>
                  <a:gd name="T20" fmla="*/ 104 w 111"/>
                  <a:gd name="T21" fmla="*/ 27 h 49"/>
                  <a:gd name="T22" fmla="*/ 101 w 111"/>
                  <a:gd name="T23" fmla="*/ 30 h 49"/>
                  <a:gd name="T24" fmla="*/ 100 w 111"/>
                  <a:gd name="T25" fmla="*/ 35 h 49"/>
                  <a:gd name="T26" fmla="*/ 101 w 111"/>
                  <a:gd name="T27" fmla="*/ 36 h 49"/>
                  <a:gd name="T28" fmla="*/ 95 w 111"/>
                  <a:gd name="T29" fmla="*/ 39 h 49"/>
                  <a:gd name="T30" fmla="*/ 93 w 111"/>
                  <a:gd name="T31" fmla="*/ 43 h 49"/>
                  <a:gd name="T32" fmla="*/ 85 w 111"/>
                  <a:gd name="T33" fmla="*/ 44 h 49"/>
                  <a:gd name="T34" fmla="*/ 78 w 111"/>
                  <a:gd name="T35" fmla="*/ 44 h 49"/>
                  <a:gd name="T36" fmla="*/ 73 w 111"/>
                  <a:gd name="T37" fmla="*/ 47 h 49"/>
                  <a:gd name="T38" fmla="*/ 70 w 111"/>
                  <a:gd name="T39" fmla="*/ 47 h 49"/>
                  <a:gd name="T40" fmla="*/ 62 w 111"/>
                  <a:gd name="T41" fmla="*/ 46 h 49"/>
                  <a:gd name="T42" fmla="*/ 48 w 111"/>
                  <a:gd name="T43" fmla="*/ 44 h 49"/>
                  <a:gd name="T44" fmla="*/ 41 w 111"/>
                  <a:gd name="T45" fmla="*/ 41 h 49"/>
                  <a:gd name="T46" fmla="*/ 40 w 111"/>
                  <a:gd name="T47" fmla="*/ 36 h 49"/>
                  <a:gd name="T48" fmla="*/ 32 w 111"/>
                  <a:gd name="T49" fmla="*/ 38 h 49"/>
                  <a:gd name="T50" fmla="*/ 24 w 111"/>
                  <a:gd name="T51" fmla="*/ 38 h 49"/>
                  <a:gd name="T52" fmla="*/ 19 w 111"/>
                  <a:gd name="T53" fmla="*/ 41 h 49"/>
                  <a:gd name="T54" fmla="*/ 14 w 111"/>
                  <a:gd name="T55" fmla="*/ 39 h 49"/>
                  <a:gd name="T56" fmla="*/ 10 w 111"/>
                  <a:gd name="T57" fmla="*/ 39 h 49"/>
                  <a:gd name="T58" fmla="*/ 3 w 111"/>
                  <a:gd name="T59" fmla="*/ 36 h 49"/>
                  <a:gd name="T60" fmla="*/ 2 w 111"/>
                  <a:gd name="T61" fmla="*/ 35 h 49"/>
                  <a:gd name="T62" fmla="*/ 0 w 111"/>
                  <a:gd name="T63" fmla="*/ 33 h 49"/>
                  <a:gd name="T64" fmla="*/ 3 w 111"/>
                  <a:gd name="T65" fmla="*/ 28 h 49"/>
                  <a:gd name="T66" fmla="*/ 3 w 111"/>
                  <a:gd name="T67" fmla="*/ 27 h 49"/>
                  <a:gd name="T68" fmla="*/ 8 w 111"/>
                  <a:gd name="T69" fmla="*/ 30 h 49"/>
                  <a:gd name="T70" fmla="*/ 10 w 111"/>
                  <a:gd name="T71" fmla="*/ 31 h 49"/>
                  <a:gd name="T72" fmla="*/ 13 w 111"/>
                  <a:gd name="T73" fmla="*/ 30 h 49"/>
                  <a:gd name="T74" fmla="*/ 18 w 111"/>
                  <a:gd name="T75" fmla="*/ 28 h 49"/>
                  <a:gd name="T76" fmla="*/ 21 w 111"/>
                  <a:gd name="T77" fmla="*/ 30 h 49"/>
                  <a:gd name="T78" fmla="*/ 25 w 111"/>
                  <a:gd name="T79" fmla="*/ 30 h 49"/>
                  <a:gd name="T80" fmla="*/ 32 w 111"/>
                  <a:gd name="T81" fmla="*/ 27 h 49"/>
                  <a:gd name="T82" fmla="*/ 40 w 111"/>
                  <a:gd name="T83" fmla="*/ 25 h 49"/>
                  <a:gd name="T84" fmla="*/ 44 w 111"/>
                  <a:gd name="T85" fmla="*/ 25 h 49"/>
                  <a:gd name="T86" fmla="*/ 48 w 111"/>
                  <a:gd name="T87" fmla="*/ 27 h 49"/>
                  <a:gd name="T88" fmla="*/ 51 w 111"/>
                  <a:gd name="T89" fmla="*/ 28 h 49"/>
                  <a:gd name="T90" fmla="*/ 49 w 111"/>
                  <a:gd name="T91" fmla="*/ 24 h 49"/>
                  <a:gd name="T92" fmla="*/ 49 w 111"/>
                  <a:gd name="T93" fmla="*/ 19 h 49"/>
                  <a:gd name="T94" fmla="*/ 52 w 111"/>
                  <a:gd name="T95" fmla="*/ 14 h 49"/>
                  <a:gd name="T96" fmla="*/ 57 w 111"/>
                  <a:gd name="T97" fmla="*/ 11 h 49"/>
                  <a:gd name="T98" fmla="*/ 60 w 111"/>
                  <a:gd name="T99" fmla="*/ 9 h 49"/>
                  <a:gd name="T100" fmla="*/ 62 w 111"/>
                  <a:gd name="T101" fmla="*/ 5 h 49"/>
                  <a:gd name="T102" fmla="*/ 66 w 111"/>
                  <a:gd name="T103" fmla="*/ 8 h 49"/>
                  <a:gd name="T104" fmla="*/ 73 w 111"/>
                  <a:gd name="T105" fmla="*/ 8 h 49"/>
                  <a:gd name="T106" fmla="*/ 79 w 111"/>
                  <a:gd name="T10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49">
                    <a:moveTo>
                      <a:pt x="79" y="0"/>
                    </a:moveTo>
                    <a:lnTo>
                      <a:pt x="81" y="0"/>
                    </a:lnTo>
                    <a:lnTo>
                      <a:pt x="82" y="2"/>
                    </a:lnTo>
                    <a:lnTo>
                      <a:pt x="82" y="2"/>
                    </a:lnTo>
                    <a:lnTo>
                      <a:pt x="82" y="2"/>
                    </a:lnTo>
                    <a:lnTo>
                      <a:pt x="84" y="2"/>
                    </a:lnTo>
                    <a:lnTo>
                      <a:pt x="84" y="2"/>
                    </a:lnTo>
                    <a:lnTo>
                      <a:pt x="85" y="2"/>
                    </a:lnTo>
                    <a:lnTo>
                      <a:pt x="89" y="3"/>
                    </a:lnTo>
                    <a:lnTo>
                      <a:pt x="90" y="3"/>
                    </a:lnTo>
                    <a:lnTo>
                      <a:pt x="90" y="3"/>
                    </a:lnTo>
                    <a:lnTo>
                      <a:pt x="92" y="3"/>
                    </a:lnTo>
                    <a:lnTo>
                      <a:pt x="95" y="5"/>
                    </a:lnTo>
                    <a:lnTo>
                      <a:pt x="96" y="5"/>
                    </a:lnTo>
                    <a:lnTo>
                      <a:pt x="100" y="5"/>
                    </a:lnTo>
                    <a:lnTo>
                      <a:pt x="100" y="5"/>
                    </a:lnTo>
                    <a:lnTo>
                      <a:pt x="101" y="5"/>
                    </a:lnTo>
                    <a:lnTo>
                      <a:pt x="101" y="5"/>
                    </a:lnTo>
                    <a:lnTo>
                      <a:pt x="103" y="5"/>
                    </a:lnTo>
                    <a:lnTo>
                      <a:pt x="104" y="5"/>
                    </a:lnTo>
                    <a:lnTo>
                      <a:pt x="104" y="6"/>
                    </a:lnTo>
                    <a:lnTo>
                      <a:pt x="106" y="6"/>
                    </a:lnTo>
                    <a:lnTo>
                      <a:pt x="107" y="6"/>
                    </a:lnTo>
                    <a:lnTo>
                      <a:pt x="107" y="8"/>
                    </a:lnTo>
                    <a:lnTo>
                      <a:pt x="107" y="8"/>
                    </a:lnTo>
                    <a:lnTo>
                      <a:pt x="107" y="8"/>
                    </a:lnTo>
                    <a:lnTo>
                      <a:pt x="107" y="9"/>
                    </a:lnTo>
                    <a:lnTo>
                      <a:pt x="107" y="9"/>
                    </a:lnTo>
                    <a:lnTo>
                      <a:pt x="106" y="11"/>
                    </a:lnTo>
                    <a:lnTo>
                      <a:pt x="106" y="13"/>
                    </a:lnTo>
                    <a:lnTo>
                      <a:pt x="107" y="16"/>
                    </a:lnTo>
                    <a:lnTo>
                      <a:pt x="109" y="17"/>
                    </a:lnTo>
                    <a:lnTo>
                      <a:pt x="109" y="19"/>
                    </a:lnTo>
                    <a:lnTo>
                      <a:pt x="111" y="19"/>
                    </a:lnTo>
                    <a:lnTo>
                      <a:pt x="109" y="19"/>
                    </a:lnTo>
                    <a:lnTo>
                      <a:pt x="109" y="20"/>
                    </a:lnTo>
                    <a:lnTo>
                      <a:pt x="109" y="22"/>
                    </a:lnTo>
                    <a:lnTo>
                      <a:pt x="109" y="22"/>
                    </a:lnTo>
                    <a:lnTo>
                      <a:pt x="109" y="22"/>
                    </a:lnTo>
                    <a:lnTo>
                      <a:pt x="109" y="24"/>
                    </a:lnTo>
                    <a:lnTo>
                      <a:pt x="109" y="24"/>
                    </a:lnTo>
                    <a:lnTo>
                      <a:pt x="107" y="25"/>
                    </a:lnTo>
                    <a:lnTo>
                      <a:pt x="106" y="25"/>
                    </a:lnTo>
                    <a:lnTo>
                      <a:pt x="106" y="25"/>
                    </a:lnTo>
                    <a:lnTo>
                      <a:pt x="106" y="25"/>
                    </a:lnTo>
                    <a:lnTo>
                      <a:pt x="104" y="25"/>
                    </a:lnTo>
                    <a:lnTo>
                      <a:pt x="103" y="24"/>
                    </a:lnTo>
                    <a:lnTo>
                      <a:pt x="103" y="24"/>
                    </a:lnTo>
                    <a:lnTo>
                      <a:pt x="103" y="24"/>
                    </a:lnTo>
                    <a:lnTo>
                      <a:pt x="101" y="24"/>
                    </a:lnTo>
                    <a:lnTo>
                      <a:pt x="101" y="25"/>
                    </a:lnTo>
                    <a:lnTo>
                      <a:pt x="100" y="25"/>
                    </a:lnTo>
                    <a:lnTo>
                      <a:pt x="100" y="25"/>
                    </a:lnTo>
                    <a:lnTo>
                      <a:pt x="103" y="27"/>
                    </a:lnTo>
                    <a:lnTo>
                      <a:pt x="104" y="27"/>
                    </a:lnTo>
                    <a:lnTo>
                      <a:pt x="103" y="28"/>
                    </a:lnTo>
                    <a:lnTo>
                      <a:pt x="103" y="28"/>
                    </a:lnTo>
                    <a:lnTo>
                      <a:pt x="103" y="30"/>
                    </a:lnTo>
                    <a:lnTo>
                      <a:pt x="101" y="30"/>
                    </a:lnTo>
                    <a:lnTo>
                      <a:pt x="101" y="30"/>
                    </a:lnTo>
                    <a:lnTo>
                      <a:pt x="100" y="30"/>
                    </a:lnTo>
                    <a:lnTo>
                      <a:pt x="101" y="33"/>
                    </a:lnTo>
                    <a:lnTo>
                      <a:pt x="101" y="33"/>
                    </a:lnTo>
                    <a:lnTo>
                      <a:pt x="100" y="33"/>
                    </a:lnTo>
                    <a:lnTo>
                      <a:pt x="100" y="35"/>
                    </a:lnTo>
                    <a:lnTo>
                      <a:pt x="101" y="35"/>
                    </a:lnTo>
                    <a:lnTo>
                      <a:pt x="101" y="35"/>
                    </a:lnTo>
                    <a:lnTo>
                      <a:pt x="101" y="36"/>
                    </a:lnTo>
                    <a:lnTo>
                      <a:pt x="101" y="36"/>
                    </a:lnTo>
                    <a:lnTo>
                      <a:pt x="101" y="36"/>
                    </a:lnTo>
                    <a:lnTo>
                      <a:pt x="101" y="38"/>
                    </a:lnTo>
                    <a:lnTo>
                      <a:pt x="100" y="38"/>
                    </a:lnTo>
                    <a:lnTo>
                      <a:pt x="100" y="38"/>
                    </a:lnTo>
                    <a:lnTo>
                      <a:pt x="98" y="38"/>
                    </a:lnTo>
                    <a:lnTo>
                      <a:pt x="95" y="39"/>
                    </a:lnTo>
                    <a:lnTo>
                      <a:pt x="95" y="39"/>
                    </a:lnTo>
                    <a:lnTo>
                      <a:pt x="93" y="41"/>
                    </a:lnTo>
                    <a:lnTo>
                      <a:pt x="93" y="43"/>
                    </a:lnTo>
                    <a:lnTo>
                      <a:pt x="93" y="43"/>
                    </a:lnTo>
                    <a:lnTo>
                      <a:pt x="93" y="43"/>
                    </a:lnTo>
                    <a:lnTo>
                      <a:pt x="90" y="43"/>
                    </a:lnTo>
                    <a:lnTo>
                      <a:pt x="90" y="43"/>
                    </a:lnTo>
                    <a:lnTo>
                      <a:pt x="89" y="43"/>
                    </a:lnTo>
                    <a:lnTo>
                      <a:pt x="87" y="44"/>
                    </a:lnTo>
                    <a:lnTo>
                      <a:pt x="85" y="44"/>
                    </a:lnTo>
                    <a:lnTo>
                      <a:pt x="82" y="44"/>
                    </a:lnTo>
                    <a:lnTo>
                      <a:pt x="79" y="44"/>
                    </a:lnTo>
                    <a:lnTo>
                      <a:pt x="79" y="44"/>
                    </a:lnTo>
                    <a:lnTo>
                      <a:pt x="78" y="44"/>
                    </a:lnTo>
                    <a:lnTo>
                      <a:pt x="78" y="44"/>
                    </a:lnTo>
                    <a:lnTo>
                      <a:pt x="78" y="46"/>
                    </a:lnTo>
                    <a:lnTo>
                      <a:pt x="76" y="46"/>
                    </a:lnTo>
                    <a:lnTo>
                      <a:pt x="74" y="47"/>
                    </a:lnTo>
                    <a:lnTo>
                      <a:pt x="74" y="47"/>
                    </a:lnTo>
                    <a:lnTo>
                      <a:pt x="73" y="47"/>
                    </a:lnTo>
                    <a:lnTo>
                      <a:pt x="73" y="49"/>
                    </a:lnTo>
                    <a:lnTo>
                      <a:pt x="73" y="47"/>
                    </a:lnTo>
                    <a:lnTo>
                      <a:pt x="71" y="47"/>
                    </a:lnTo>
                    <a:lnTo>
                      <a:pt x="71" y="47"/>
                    </a:lnTo>
                    <a:lnTo>
                      <a:pt x="70" y="47"/>
                    </a:lnTo>
                    <a:lnTo>
                      <a:pt x="66" y="47"/>
                    </a:lnTo>
                    <a:lnTo>
                      <a:pt x="65" y="47"/>
                    </a:lnTo>
                    <a:lnTo>
                      <a:pt x="63" y="46"/>
                    </a:lnTo>
                    <a:lnTo>
                      <a:pt x="63" y="46"/>
                    </a:lnTo>
                    <a:lnTo>
                      <a:pt x="62" y="46"/>
                    </a:lnTo>
                    <a:lnTo>
                      <a:pt x="60" y="46"/>
                    </a:lnTo>
                    <a:lnTo>
                      <a:pt x="57" y="46"/>
                    </a:lnTo>
                    <a:lnTo>
                      <a:pt x="55" y="46"/>
                    </a:lnTo>
                    <a:lnTo>
                      <a:pt x="54" y="46"/>
                    </a:lnTo>
                    <a:lnTo>
                      <a:pt x="48" y="44"/>
                    </a:lnTo>
                    <a:lnTo>
                      <a:pt x="46" y="44"/>
                    </a:lnTo>
                    <a:lnTo>
                      <a:pt x="44" y="44"/>
                    </a:lnTo>
                    <a:lnTo>
                      <a:pt x="43" y="43"/>
                    </a:lnTo>
                    <a:lnTo>
                      <a:pt x="41" y="43"/>
                    </a:lnTo>
                    <a:lnTo>
                      <a:pt x="41" y="41"/>
                    </a:lnTo>
                    <a:lnTo>
                      <a:pt x="40" y="41"/>
                    </a:lnTo>
                    <a:lnTo>
                      <a:pt x="38" y="38"/>
                    </a:lnTo>
                    <a:lnTo>
                      <a:pt x="38" y="38"/>
                    </a:lnTo>
                    <a:lnTo>
                      <a:pt x="38" y="36"/>
                    </a:lnTo>
                    <a:lnTo>
                      <a:pt x="40" y="36"/>
                    </a:lnTo>
                    <a:lnTo>
                      <a:pt x="40" y="36"/>
                    </a:lnTo>
                    <a:lnTo>
                      <a:pt x="38" y="36"/>
                    </a:lnTo>
                    <a:lnTo>
                      <a:pt x="37" y="36"/>
                    </a:lnTo>
                    <a:lnTo>
                      <a:pt x="33" y="38"/>
                    </a:lnTo>
                    <a:lnTo>
                      <a:pt x="32" y="38"/>
                    </a:lnTo>
                    <a:lnTo>
                      <a:pt x="30" y="38"/>
                    </a:lnTo>
                    <a:lnTo>
                      <a:pt x="29" y="38"/>
                    </a:lnTo>
                    <a:lnTo>
                      <a:pt x="29" y="38"/>
                    </a:lnTo>
                    <a:lnTo>
                      <a:pt x="25" y="38"/>
                    </a:lnTo>
                    <a:lnTo>
                      <a:pt x="24" y="38"/>
                    </a:lnTo>
                    <a:lnTo>
                      <a:pt x="22" y="39"/>
                    </a:lnTo>
                    <a:lnTo>
                      <a:pt x="22" y="41"/>
                    </a:lnTo>
                    <a:lnTo>
                      <a:pt x="22" y="41"/>
                    </a:lnTo>
                    <a:lnTo>
                      <a:pt x="21" y="41"/>
                    </a:lnTo>
                    <a:lnTo>
                      <a:pt x="19" y="41"/>
                    </a:lnTo>
                    <a:lnTo>
                      <a:pt x="18" y="41"/>
                    </a:lnTo>
                    <a:lnTo>
                      <a:pt x="18" y="39"/>
                    </a:lnTo>
                    <a:lnTo>
                      <a:pt x="16" y="39"/>
                    </a:lnTo>
                    <a:lnTo>
                      <a:pt x="14" y="39"/>
                    </a:lnTo>
                    <a:lnTo>
                      <a:pt x="14" y="39"/>
                    </a:lnTo>
                    <a:lnTo>
                      <a:pt x="14" y="39"/>
                    </a:lnTo>
                    <a:lnTo>
                      <a:pt x="13" y="38"/>
                    </a:lnTo>
                    <a:lnTo>
                      <a:pt x="13" y="38"/>
                    </a:lnTo>
                    <a:lnTo>
                      <a:pt x="10" y="39"/>
                    </a:lnTo>
                    <a:lnTo>
                      <a:pt x="10" y="39"/>
                    </a:lnTo>
                    <a:lnTo>
                      <a:pt x="7" y="39"/>
                    </a:lnTo>
                    <a:lnTo>
                      <a:pt x="5" y="38"/>
                    </a:lnTo>
                    <a:lnTo>
                      <a:pt x="5" y="38"/>
                    </a:lnTo>
                    <a:lnTo>
                      <a:pt x="5" y="38"/>
                    </a:lnTo>
                    <a:lnTo>
                      <a:pt x="3" y="36"/>
                    </a:lnTo>
                    <a:lnTo>
                      <a:pt x="2" y="36"/>
                    </a:lnTo>
                    <a:lnTo>
                      <a:pt x="2" y="36"/>
                    </a:lnTo>
                    <a:lnTo>
                      <a:pt x="2" y="36"/>
                    </a:lnTo>
                    <a:lnTo>
                      <a:pt x="2" y="35"/>
                    </a:lnTo>
                    <a:lnTo>
                      <a:pt x="2" y="35"/>
                    </a:lnTo>
                    <a:lnTo>
                      <a:pt x="2" y="35"/>
                    </a:lnTo>
                    <a:lnTo>
                      <a:pt x="0" y="35"/>
                    </a:lnTo>
                    <a:lnTo>
                      <a:pt x="0" y="33"/>
                    </a:lnTo>
                    <a:lnTo>
                      <a:pt x="0" y="33"/>
                    </a:lnTo>
                    <a:lnTo>
                      <a:pt x="0" y="33"/>
                    </a:lnTo>
                    <a:lnTo>
                      <a:pt x="0" y="33"/>
                    </a:lnTo>
                    <a:lnTo>
                      <a:pt x="2" y="30"/>
                    </a:lnTo>
                    <a:lnTo>
                      <a:pt x="2" y="28"/>
                    </a:lnTo>
                    <a:lnTo>
                      <a:pt x="0" y="28"/>
                    </a:lnTo>
                    <a:lnTo>
                      <a:pt x="3" y="28"/>
                    </a:lnTo>
                    <a:lnTo>
                      <a:pt x="3" y="28"/>
                    </a:lnTo>
                    <a:lnTo>
                      <a:pt x="3" y="28"/>
                    </a:lnTo>
                    <a:lnTo>
                      <a:pt x="3" y="27"/>
                    </a:lnTo>
                    <a:lnTo>
                      <a:pt x="3" y="27"/>
                    </a:lnTo>
                    <a:lnTo>
                      <a:pt x="3" y="27"/>
                    </a:lnTo>
                    <a:lnTo>
                      <a:pt x="5" y="27"/>
                    </a:lnTo>
                    <a:lnTo>
                      <a:pt x="7" y="28"/>
                    </a:lnTo>
                    <a:lnTo>
                      <a:pt x="8" y="28"/>
                    </a:lnTo>
                    <a:lnTo>
                      <a:pt x="8" y="28"/>
                    </a:lnTo>
                    <a:lnTo>
                      <a:pt x="8" y="30"/>
                    </a:lnTo>
                    <a:lnTo>
                      <a:pt x="8" y="30"/>
                    </a:lnTo>
                    <a:lnTo>
                      <a:pt x="8" y="30"/>
                    </a:lnTo>
                    <a:lnTo>
                      <a:pt x="10" y="30"/>
                    </a:lnTo>
                    <a:lnTo>
                      <a:pt x="10" y="30"/>
                    </a:lnTo>
                    <a:lnTo>
                      <a:pt x="10" y="31"/>
                    </a:lnTo>
                    <a:lnTo>
                      <a:pt x="10" y="31"/>
                    </a:lnTo>
                    <a:lnTo>
                      <a:pt x="11" y="31"/>
                    </a:lnTo>
                    <a:lnTo>
                      <a:pt x="11" y="31"/>
                    </a:lnTo>
                    <a:lnTo>
                      <a:pt x="13" y="30"/>
                    </a:lnTo>
                    <a:lnTo>
                      <a:pt x="13" y="30"/>
                    </a:lnTo>
                    <a:lnTo>
                      <a:pt x="13" y="27"/>
                    </a:lnTo>
                    <a:lnTo>
                      <a:pt x="14" y="27"/>
                    </a:lnTo>
                    <a:lnTo>
                      <a:pt x="14" y="27"/>
                    </a:lnTo>
                    <a:lnTo>
                      <a:pt x="18" y="27"/>
                    </a:lnTo>
                    <a:lnTo>
                      <a:pt x="18" y="28"/>
                    </a:lnTo>
                    <a:lnTo>
                      <a:pt x="19" y="28"/>
                    </a:lnTo>
                    <a:lnTo>
                      <a:pt x="19" y="28"/>
                    </a:lnTo>
                    <a:lnTo>
                      <a:pt x="21" y="28"/>
                    </a:lnTo>
                    <a:lnTo>
                      <a:pt x="21" y="30"/>
                    </a:lnTo>
                    <a:lnTo>
                      <a:pt x="21" y="30"/>
                    </a:lnTo>
                    <a:lnTo>
                      <a:pt x="22" y="30"/>
                    </a:lnTo>
                    <a:lnTo>
                      <a:pt x="24" y="30"/>
                    </a:lnTo>
                    <a:lnTo>
                      <a:pt x="24" y="30"/>
                    </a:lnTo>
                    <a:lnTo>
                      <a:pt x="25" y="30"/>
                    </a:lnTo>
                    <a:lnTo>
                      <a:pt x="25" y="30"/>
                    </a:lnTo>
                    <a:lnTo>
                      <a:pt x="27" y="28"/>
                    </a:lnTo>
                    <a:lnTo>
                      <a:pt x="27" y="28"/>
                    </a:lnTo>
                    <a:lnTo>
                      <a:pt x="29" y="28"/>
                    </a:lnTo>
                    <a:lnTo>
                      <a:pt x="30" y="27"/>
                    </a:lnTo>
                    <a:lnTo>
                      <a:pt x="32" y="27"/>
                    </a:lnTo>
                    <a:lnTo>
                      <a:pt x="40" y="25"/>
                    </a:lnTo>
                    <a:lnTo>
                      <a:pt x="40" y="25"/>
                    </a:lnTo>
                    <a:lnTo>
                      <a:pt x="40" y="24"/>
                    </a:lnTo>
                    <a:lnTo>
                      <a:pt x="40" y="24"/>
                    </a:lnTo>
                    <a:lnTo>
                      <a:pt x="40" y="25"/>
                    </a:lnTo>
                    <a:lnTo>
                      <a:pt x="41" y="25"/>
                    </a:lnTo>
                    <a:lnTo>
                      <a:pt x="43" y="25"/>
                    </a:lnTo>
                    <a:lnTo>
                      <a:pt x="43" y="25"/>
                    </a:lnTo>
                    <a:lnTo>
                      <a:pt x="44" y="25"/>
                    </a:lnTo>
                    <a:lnTo>
                      <a:pt x="44" y="25"/>
                    </a:lnTo>
                    <a:lnTo>
                      <a:pt x="46" y="25"/>
                    </a:lnTo>
                    <a:lnTo>
                      <a:pt x="48" y="25"/>
                    </a:lnTo>
                    <a:lnTo>
                      <a:pt x="48" y="27"/>
                    </a:lnTo>
                    <a:lnTo>
                      <a:pt x="48" y="27"/>
                    </a:lnTo>
                    <a:lnTo>
                      <a:pt x="48" y="27"/>
                    </a:lnTo>
                    <a:lnTo>
                      <a:pt x="48" y="27"/>
                    </a:lnTo>
                    <a:lnTo>
                      <a:pt x="49" y="28"/>
                    </a:lnTo>
                    <a:lnTo>
                      <a:pt x="51" y="28"/>
                    </a:lnTo>
                    <a:lnTo>
                      <a:pt x="51" y="28"/>
                    </a:lnTo>
                    <a:lnTo>
                      <a:pt x="51" y="28"/>
                    </a:lnTo>
                    <a:lnTo>
                      <a:pt x="51" y="27"/>
                    </a:lnTo>
                    <a:lnTo>
                      <a:pt x="51" y="25"/>
                    </a:lnTo>
                    <a:lnTo>
                      <a:pt x="51" y="25"/>
                    </a:lnTo>
                    <a:lnTo>
                      <a:pt x="51" y="24"/>
                    </a:lnTo>
                    <a:lnTo>
                      <a:pt x="49" y="24"/>
                    </a:lnTo>
                    <a:lnTo>
                      <a:pt x="49" y="24"/>
                    </a:lnTo>
                    <a:lnTo>
                      <a:pt x="49" y="24"/>
                    </a:lnTo>
                    <a:lnTo>
                      <a:pt x="51" y="22"/>
                    </a:lnTo>
                    <a:lnTo>
                      <a:pt x="51" y="20"/>
                    </a:lnTo>
                    <a:lnTo>
                      <a:pt x="49" y="19"/>
                    </a:lnTo>
                    <a:lnTo>
                      <a:pt x="48" y="17"/>
                    </a:lnTo>
                    <a:lnTo>
                      <a:pt x="48" y="17"/>
                    </a:lnTo>
                    <a:lnTo>
                      <a:pt x="48" y="16"/>
                    </a:lnTo>
                    <a:lnTo>
                      <a:pt x="49" y="16"/>
                    </a:lnTo>
                    <a:lnTo>
                      <a:pt x="52" y="14"/>
                    </a:lnTo>
                    <a:lnTo>
                      <a:pt x="52" y="14"/>
                    </a:lnTo>
                    <a:lnTo>
                      <a:pt x="54" y="14"/>
                    </a:lnTo>
                    <a:lnTo>
                      <a:pt x="55" y="13"/>
                    </a:lnTo>
                    <a:lnTo>
                      <a:pt x="55" y="13"/>
                    </a:lnTo>
                    <a:lnTo>
                      <a:pt x="57" y="11"/>
                    </a:lnTo>
                    <a:lnTo>
                      <a:pt x="57" y="8"/>
                    </a:lnTo>
                    <a:lnTo>
                      <a:pt x="57" y="8"/>
                    </a:lnTo>
                    <a:lnTo>
                      <a:pt x="57" y="8"/>
                    </a:lnTo>
                    <a:lnTo>
                      <a:pt x="60" y="9"/>
                    </a:lnTo>
                    <a:lnTo>
                      <a:pt x="60" y="9"/>
                    </a:lnTo>
                    <a:lnTo>
                      <a:pt x="62" y="9"/>
                    </a:lnTo>
                    <a:lnTo>
                      <a:pt x="62" y="8"/>
                    </a:lnTo>
                    <a:lnTo>
                      <a:pt x="62" y="8"/>
                    </a:lnTo>
                    <a:lnTo>
                      <a:pt x="62" y="6"/>
                    </a:lnTo>
                    <a:lnTo>
                      <a:pt x="62" y="5"/>
                    </a:lnTo>
                    <a:lnTo>
                      <a:pt x="62" y="5"/>
                    </a:lnTo>
                    <a:lnTo>
                      <a:pt x="63" y="5"/>
                    </a:lnTo>
                    <a:lnTo>
                      <a:pt x="63" y="6"/>
                    </a:lnTo>
                    <a:lnTo>
                      <a:pt x="65" y="6"/>
                    </a:lnTo>
                    <a:lnTo>
                      <a:pt x="66" y="8"/>
                    </a:lnTo>
                    <a:lnTo>
                      <a:pt x="68" y="8"/>
                    </a:lnTo>
                    <a:lnTo>
                      <a:pt x="71" y="8"/>
                    </a:lnTo>
                    <a:lnTo>
                      <a:pt x="71" y="8"/>
                    </a:lnTo>
                    <a:lnTo>
                      <a:pt x="73" y="8"/>
                    </a:lnTo>
                    <a:lnTo>
                      <a:pt x="73" y="8"/>
                    </a:lnTo>
                    <a:lnTo>
                      <a:pt x="74" y="8"/>
                    </a:lnTo>
                    <a:lnTo>
                      <a:pt x="76" y="6"/>
                    </a:lnTo>
                    <a:lnTo>
                      <a:pt x="76" y="5"/>
                    </a:lnTo>
                    <a:lnTo>
                      <a:pt x="78" y="5"/>
                    </a:lnTo>
                    <a:lnTo>
                      <a:pt x="79" y="5"/>
                    </a:lnTo>
                    <a:lnTo>
                      <a:pt x="79" y="3"/>
                    </a:lnTo>
                    <a:lnTo>
                      <a:pt x="79" y="0"/>
                    </a:lnTo>
                    <a:lnTo>
                      <a:pt x="79" y="0"/>
                    </a:lnTo>
                    <a:close/>
                  </a:path>
                </a:pathLst>
              </a:custGeom>
              <a:solidFill>
                <a:schemeClr val="bg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7" name="Freeform 341">
                <a:extLst>
                  <a:ext uri="{FF2B5EF4-FFF2-40B4-BE49-F238E27FC236}">
                    <a16:creationId xmlns:a16="http://schemas.microsoft.com/office/drawing/2014/main" id="{A01D4CDA-FB2C-450D-91AF-A90BA46707D9}"/>
                  </a:ext>
                </a:extLst>
              </p:cNvPr>
              <p:cNvSpPr>
                <a:spLocks noEditPoints="1"/>
              </p:cNvSpPr>
              <p:nvPr/>
            </p:nvSpPr>
            <p:spPr bwMode="auto">
              <a:xfrm>
                <a:off x="3691023" y="5035775"/>
                <a:ext cx="561376" cy="1103259"/>
              </a:xfrm>
              <a:custGeom>
                <a:avLst/>
                <a:gdLst>
                  <a:gd name="T0" fmla="*/ 127 w 288"/>
                  <a:gd name="T1" fmla="*/ 561 h 566"/>
                  <a:gd name="T2" fmla="*/ 79 w 288"/>
                  <a:gd name="T3" fmla="*/ 531 h 566"/>
                  <a:gd name="T4" fmla="*/ 121 w 288"/>
                  <a:gd name="T5" fmla="*/ 558 h 566"/>
                  <a:gd name="T6" fmla="*/ 80 w 288"/>
                  <a:gd name="T7" fmla="*/ 561 h 566"/>
                  <a:gd name="T8" fmla="*/ 170 w 288"/>
                  <a:gd name="T9" fmla="*/ 276 h 566"/>
                  <a:gd name="T10" fmla="*/ 126 w 288"/>
                  <a:gd name="T11" fmla="*/ 5 h 566"/>
                  <a:gd name="T12" fmla="*/ 142 w 288"/>
                  <a:gd name="T13" fmla="*/ 4 h 566"/>
                  <a:gd name="T14" fmla="*/ 170 w 288"/>
                  <a:gd name="T15" fmla="*/ 21 h 566"/>
                  <a:gd name="T16" fmla="*/ 208 w 288"/>
                  <a:gd name="T17" fmla="*/ 41 h 566"/>
                  <a:gd name="T18" fmla="*/ 228 w 288"/>
                  <a:gd name="T19" fmla="*/ 60 h 566"/>
                  <a:gd name="T20" fmla="*/ 222 w 288"/>
                  <a:gd name="T21" fmla="*/ 75 h 566"/>
                  <a:gd name="T22" fmla="*/ 238 w 288"/>
                  <a:gd name="T23" fmla="*/ 87 h 566"/>
                  <a:gd name="T24" fmla="*/ 260 w 288"/>
                  <a:gd name="T25" fmla="*/ 86 h 566"/>
                  <a:gd name="T26" fmla="*/ 272 w 288"/>
                  <a:gd name="T27" fmla="*/ 73 h 566"/>
                  <a:gd name="T28" fmla="*/ 285 w 288"/>
                  <a:gd name="T29" fmla="*/ 60 h 566"/>
                  <a:gd name="T30" fmla="*/ 280 w 288"/>
                  <a:gd name="T31" fmla="*/ 84 h 566"/>
                  <a:gd name="T32" fmla="*/ 268 w 288"/>
                  <a:gd name="T33" fmla="*/ 92 h 566"/>
                  <a:gd name="T34" fmla="*/ 255 w 288"/>
                  <a:gd name="T35" fmla="*/ 101 h 566"/>
                  <a:gd name="T36" fmla="*/ 236 w 288"/>
                  <a:gd name="T37" fmla="*/ 123 h 566"/>
                  <a:gd name="T38" fmla="*/ 227 w 288"/>
                  <a:gd name="T39" fmla="*/ 144 h 566"/>
                  <a:gd name="T40" fmla="*/ 224 w 288"/>
                  <a:gd name="T41" fmla="*/ 161 h 566"/>
                  <a:gd name="T42" fmla="*/ 219 w 288"/>
                  <a:gd name="T43" fmla="*/ 194 h 566"/>
                  <a:gd name="T44" fmla="*/ 244 w 288"/>
                  <a:gd name="T45" fmla="*/ 229 h 566"/>
                  <a:gd name="T46" fmla="*/ 176 w 288"/>
                  <a:gd name="T47" fmla="*/ 271 h 566"/>
                  <a:gd name="T48" fmla="*/ 165 w 288"/>
                  <a:gd name="T49" fmla="*/ 287 h 566"/>
                  <a:gd name="T50" fmla="*/ 129 w 288"/>
                  <a:gd name="T51" fmla="*/ 305 h 566"/>
                  <a:gd name="T52" fmla="*/ 129 w 288"/>
                  <a:gd name="T53" fmla="*/ 328 h 566"/>
                  <a:gd name="T54" fmla="*/ 143 w 288"/>
                  <a:gd name="T55" fmla="*/ 327 h 566"/>
                  <a:gd name="T56" fmla="*/ 129 w 288"/>
                  <a:gd name="T57" fmla="*/ 339 h 566"/>
                  <a:gd name="T58" fmla="*/ 120 w 288"/>
                  <a:gd name="T59" fmla="*/ 368 h 566"/>
                  <a:gd name="T60" fmla="*/ 86 w 288"/>
                  <a:gd name="T61" fmla="*/ 396 h 566"/>
                  <a:gd name="T62" fmla="*/ 107 w 288"/>
                  <a:gd name="T63" fmla="*/ 427 h 566"/>
                  <a:gd name="T64" fmla="*/ 85 w 288"/>
                  <a:gd name="T65" fmla="*/ 456 h 566"/>
                  <a:gd name="T66" fmla="*/ 74 w 288"/>
                  <a:gd name="T67" fmla="*/ 468 h 566"/>
                  <a:gd name="T68" fmla="*/ 66 w 288"/>
                  <a:gd name="T69" fmla="*/ 492 h 566"/>
                  <a:gd name="T70" fmla="*/ 74 w 288"/>
                  <a:gd name="T71" fmla="*/ 511 h 566"/>
                  <a:gd name="T72" fmla="*/ 19 w 288"/>
                  <a:gd name="T73" fmla="*/ 500 h 566"/>
                  <a:gd name="T74" fmla="*/ 11 w 288"/>
                  <a:gd name="T75" fmla="*/ 479 h 566"/>
                  <a:gd name="T76" fmla="*/ 0 w 288"/>
                  <a:gd name="T77" fmla="*/ 457 h 566"/>
                  <a:gd name="T78" fmla="*/ 17 w 288"/>
                  <a:gd name="T79" fmla="*/ 437 h 566"/>
                  <a:gd name="T80" fmla="*/ 23 w 288"/>
                  <a:gd name="T81" fmla="*/ 413 h 566"/>
                  <a:gd name="T82" fmla="*/ 27 w 288"/>
                  <a:gd name="T83" fmla="*/ 390 h 566"/>
                  <a:gd name="T84" fmla="*/ 30 w 288"/>
                  <a:gd name="T85" fmla="*/ 372 h 566"/>
                  <a:gd name="T86" fmla="*/ 27 w 288"/>
                  <a:gd name="T87" fmla="*/ 357 h 566"/>
                  <a:gd name="T88" fmla="*/ 22 w 288"/>
                  <a:gd name="T89" fmla="*/ 335 h 566"/>
                  <a:gd name="T90" fmla="*/ 25 w 288"/>
                  <a:gd name="T91" fmla="*/ 317 h 566"/>
                  <a:gd name="T92" fmla="*/ 27 w 288"/>
                  <a:gd name="T93" fmla="*/ 292 h 566"/>
                  <a:gd name="T94" fmla="*/ 31 w 288"/>
                  <a:gd name="T95" fmla="*/ 278 h 566"/>
                  <a:gd name="T96" fmla="*/ 36 w 288"/>
                  <a:gd name="T97" fmla="*/ 254 h 566"/>
                  <a:gd name="T98" fmla="*/ 38 w 288"/>
                  <a:gd name="T99" fmla="*/ 231 h 566"/>
                  <a:gd name="T100" fmla="*/ 45 w 288"/>
                  <a:gd name="T101" fmla="*/ 213 h 566"/>
                  <a:gd name="T102" fmla="*/ 52 w 288"/>
                  <a:gd name="T103" fmla="*/ 194 h 566"/>
                  <a:gd name="T104" fmla="*/ 50 w 288"/>
                  <a:gd name="T105" fmla="*/ 175 h 566"/>
                  <a:gd name="T106" fmla="*/ 47 w 288"/>
                  <a:gd name="T107" fmla="*/ 156 h 566"/>
                  <a:gd name="T108" fmla="*/ 47 w 288"/>
                  <a:gd name="T109" fmla="*/ 139 h 566"/>
                  <a:gd name="T110" fmla="*/ 52 w 288"/>
                  <a:gd name="T111" fmla="*/ 119 h 566"/>
                  <a:gd name="T112" fmla="*/ 64 w 288"/>
                  <a:gd name="T113" fmla="*/ 92 h 566"/>
                  <a:gd name="T114" fmla="*/ 74 w 288"/>
                  <a:gd name="T115" fmla="*/ 75 h 566"/>
                  <a:gd name="T116" fmla="*/ 74 w 288"/>
                  <a:gd name="T117" fmla="*/ 49 h 566"/>
                  <a:gd name="T118" fmla="*/ 91 w 288"/>
                  <a:gd name="T119" fmla="*/ 32 h 566"/>
                  <a:gd name="T120" fmla="*/ 105 w 288"/>
                  <a:gd name="T121" fmla="*/ 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566">
                    <a:moveTo>
                      <a:pt x="131" y="560"/>
                    </a:moveTo>
                    <a:lnTo>
                      <a:pt x="132" y="560"/>
                    </a:lnTo>
                    <a:lnTo>
                      <a:pt x="135" y="560"/>
                    </a:lnTo>
                    <a:lnTo>
                      <a:pt x="137" y="560"/>
                    </a:lnTo>
                    <a:lnTo>
                      <a:pt x="138" y="560"/>
                    </a:lnTo>
                    <a:lnTo>
                      <a:pt x="138" y="560"/>
                    </a:lnTo>
                    <a:lnTo>
                      <a:pt x="140" y="560"/>
                    </a:lnTo>
                    <a:lnTo>
                      <a:pt x="142" y="560"/>
                    </a:lnTo>
                    <a:lnTo>
                      <a:pt x="142" y="560"/>
                    </a:lnTo>
                    <a:lnTo>
                      <a:pt x="138" y="561"/>
                    </a:lnTo>
                    <a:lnTo>
                      <a:pt x="138" y="561"/>
                    </a:lnTo>
                    <a:lnTo>
                      <a:pt x="134" y="561"/>
                    </a:lnTo>
                    <a:lnTo>
                      <a:pt x="132" y="561"/>
                    </a:lnTo>
                    <a:lnTo>
                      <a:pt x="131" y="561"/>
                    </a:lnTo>
                    <a:lnTo>
                      <a:pt x="129" y="563"/>
                    </a:lnTo>
                    <a:lnTo>
                      <a:pt x="127" y="563"/>
                    </a:lnTo>
                    <a:lnTo>
                      <a:pt x="127" y="561"/>
                    </a:lnTo>
                    <a:lnTo>
                      <a:pt x="129" y="561"/>
                    </a:lnTo>
                    <a:lnTo>
                      <a:pt x="129" y="561"/>
                    </a:lnTo>
                    <a:lnTo>
                      <a:pt x="131" y="560"/>
                    </a:lnTo>
                    <a:lnTo>
                      <a:pt x="131" y="560"/>
                    </a:lnTo>
                    <a:close/>
                    <a:moveTo>
                      <a:pt x="72" y="519"/>
                    </a:moveTo>
                    <a:lnTo>
                      <a:pt x="72" y="519"/>
                    </a:lnTo>
                    <a:lnTo>
                      <a:pt x="75" y="524"/>
                    </a:lnTo>
                    <a:lnTo>
                      <a:pt x="77" y="525"/>
                    </a:lnTo>
                    <a:lnTo>
                      <a:pt x="77" y="527"/>
                    </a:lnTo>
                    <a:lnTo>
                      <a:pt x="75" y="525"/>
                    </a:lnTo>
                    <a:lnTo>
                      <a:pt x="74" y="527"/>
                    </a:lnTo>
                    <a:lnTo>
                      <a:pt x="74" y="528"/>
                    </a:lnTo>
                    <a:lnTo>
                      <a:pt x="74" y="528"/>
                    </a:lnTo>
                    <a:lnTo>
                      <a:pt x="74" y="530"/>
                    </a:lnTo>
                    <a:lnTo>
                      <a:pt x="74" y="530"/>
                    </a:lnTo>
                    <a:lnTo>
                      <a:pt x="75" y="531"/>
                    </a:lnTo>
                    <a:lnTo>
                      <a:pt x="79" y="531"/>
                    </a:lnTo>
                    <a:lnTo>
                      <a:pt x="79" y="531"/>
                    </a:lnTo>
                    <a:lnTo>
                      <a:pt x="80" y="536"/>
                    </a:lnTo>
                    <a:lnTo>
                      <a:pt x="82" y="538"/>
                    </a:lnTo>
                    <a:lnTo>
                      <a:pt x="83" y="538"/>
                    </a:lnTo>
                    <a:lnTo>
                      <a:pt x="85" y="541"/>
                    </a:lnTo>
                    <a:lnTo>
                      <a:pt x="88" y="544"/>
                    </a:lnTo>
                    <a:lnTo>
                      <a:pt x="91" y="546"/>
                    </a:lnTo>
                    <a:lnTo>
                      <a:pt x="94" y="549"/>
                    </a:lnTo>
                    <a:lnTo>
                      <a:pt x="97" y="550"/>
                    </a:lnTo>
                    <a:lnTo>
                      <a:pt x="101" y="552"/>
                    </a:lnTo>
                    <a:lnTo>
                      <a:pt x="102" y="553"/>
                    </a:lnTo>
                    <a:lnTo>
                      <a:pt x="107" y="555"/>
                    </a:lnTo>
                    <a:lnTo>
                      <a:pt x="110" y="557"/>
                    </a:lnTo>
                    <a:lnTo>
                      <a:pt x="113" y="558"/>
                    </a:lnTo>
                    <a:lnTo>
                      <a:pt x="120" y="558"/>
                    </a:lnTo>
                    <a:lnTo>
                      <a:pt x="121" y="558"/>
                    </a:lnTo>
                    <a:lnTo>
                      <a:pt x="121" y="558"/>
                    </a:lnTo>
                    <a:lnTo>
                      <a:pt x="121" y="561"/>
                    </a:lnTo>
                    <a:lnTo>
                      <a:pt x="120" y="563"/>
                    </a:lnTo>
                    <a:lnTo>
                      <a:pt x="118" y="563"/>
                    </a:lnTo>
                    <a:lnTo>
                      <a:pt x="115" y="563"/>
                    </a:lnTo>
                    <a:lnTo>
                      <a:pt x="113" y="563"/>
                    </a:lnTo>
                    <a:lnTo>
                      <a:pt x="112" y="563"/>
                    </a:lnTo>
                    <a:lnTo>
                      <a:pt x="110" y="563"/>
                    </a:lnTo>
                    <a:lnTo>
                      <a:pt x="109" y="565"/>
                    </a:lnTo>
                    <a:lnTo>
                      <a:pt x="107" y="565"/>
                    </a:lnTo>
                    <a:lnTo>
                      <a:pt x="105" y="565"/>
                    </a:lnTo>
                    <a:lnTo>
                      <a:pt x="104" y="566"/>
                    </a:lnTo>
                    <a:lnTo>
                      <a:pt x="102" y="566"/>
                    </a:lnTo>
                    <a:lnTo>
                      <a:pt x="101" y="566"/>
                    </a:lnTo>
                    <a:lnTo>
                      <a:pt x="96" y="563"/>
                    </a:lnTo>
                    <a:lnTo>
                      <a:pt x="93" y="563"/>
                    </a:lnTo>
                    <a:lnTo>
                      <a:pt x="83" y="563"/>
                    </a:lnTo>
                    <a:lnTo>
                      <a:pt x="80" y="561"/>
                    </a:lnTo>
                    <a:lnTo>
                      <a:pt x="77" y="561"/>
                    </a:lnTo>
                    <a:lnTo>
                      <a:pt x="75" y="561"/>
                    </a:lnTo>
                    <a:lnTo>
                      <a:pt x="74" y="561"/>
                    </a:lnTo>
                    <a:lnTo>
                      <a:pt x="72" y="561"/>
                    </a:lnTo>
                    <a:lnTo>
                      <a:pt x="71" y="563"/>
                    </a:lnTo>
                    <a:lnTo>
                      <a:pt x="71" y="558"/>
                    </a:lnTo>
                    <a:lnTo>
                      <a:pt x="72" y="552"/>
                    </a:lnTo>
                    <a:lnTo>
                      <a:pt x="72" y="546"/>
                    </a:lnTo>
                    <a:lnTo>
                      <a:pt x="72" y="541"/>
                    </a:lnTo>
                    <a:lnTo>
                      <a:pt x="72" y="536"/>
                    </a:lnTo>
                    <a:lnTo>
                      <a:pt x="72" y="530"/>
                    </a:lnTo>
                    <a:lnTo>
                      <a:pt x="72" y="525"/>
                    </a:lnTo>
                    <a:lnTo>
                      <a:pt x="72" y="519"/>
                    </a:lnTo>
                    <a:close/>
                    <a:moveTo>
                      <a:pt x="167" y="275"/>
                    </a:moveTo>
                    <a:lnTo>
                      <a:pt x="168" y="275"/>
                    </a:lnTo>
                    <a:lnTo>
                      <a:pt x="168" y="275"/>
                    </a:lnTo>
                    <a:lnTo>
                      <a:pt x="170" y="276"/>
                    </a:lnTo>
                    <a:lnTo>
                      <a:pt x="170" y="276"/>
                    </a:lnTo>
                    <a:lnTo>
                      <a:pt x="168" y="276"/>
                    </a:lnTo>
                    <a:lnTo>
                      <a:pt x="167" y="275"/>
                    </a:lnTo>
                    <a:lnTo>
                      <a:pt x="167" y="275"/>
                    </a:lnTo>
                    <a:lnTo>
                      <a:pt x="167" y="275"/>
                    </a:lnTo>
                    <a:close/>
                    <a:moveTo>
                      <a:pt x="107" y="0"/>
                    </a:moveTo>
                    <a:lnTo>
                      <a:pt x="107" y="0"/>
                    </a:lnTo>
                    <a:lnTo>
                      <a:pt x="109" y="0"/>
                    </a:lnTo>
                    <a:lnTo>
                      <a:pt x="109" y="2"/>
                    </a:lnTo>
                    <a:lnTo>
                      <a:pt x="112" y="4"/>
                    </a:lnTo>
                    <a:lnTo>
                      <a:pt x="113" y="5"/>
                    </a:lnTo>
                    <a:lnTo>
                      <a:pt x="115" y="5"/>
                    </a:lnTo>
                    <a:lnTo>
                      <a:pt x="116" y="5"/>
                    </a:lnTo>
                    <a:lnTo>
                      <a:pt x="116" y="5"/>
                    </a:lnTo>
                    <a:lnTo>
                      <a:pt x="123" y="5"/>
                    </a:lnTo>
                    <a:lnTo>
                      <a:pt x="124" y="5"/>
                    </a:lnTo>
                    <a:lnTo>
                      <a:pt x="126" y="5"/>
                    </a:lnTo>
                    <a:lnTo>
                      <a:pt x="127" y="5"/>
                    </a:lnTo>
                    <a:lnTo>
                      <a:pt x="129" y="5"/>
                    </a:lnTo>
                    <a:lnTo>
                      <a:pt x="131" y="7"/>
                    </a:lnTo>
                    <a:lnTo>
                      <a:pt x="131" y="8"/>
                    </a:lnTo>
                    <a:lnTo>
                      <a:pt x="132" y="10"/>
                    </a:lnTo>
                    <a:lnTo>
                      <a:pt x="132" y="12"/>
                    </a:lnTo>
                    <a:lnTo>
                      <a:pt x="134" y="15"/>
                    </a:lnTo>
                    <a:lnTo>
                      <a:pt x="134" y="16"/>
                    </a:lnTo>
                    <a:lnTo>
                      <a:pt x="134" y="15"/>
                    </a:lnTo>
                    <a:lnTo>
                      <a:pt x="135" y="12"/>
                    </a:lnTo>
                    <a:lnTo>
                      <a:pt x="135" y="10"/>
                    </a:lnTo>
                    <a:lnTo>
                      <a:pt x="137" y="8"/>
                    </a:lnTo>
                    <a:lnTo>
                      <a:pt x="138" y="4"/>
                    </a:lnTo>
                    <a:lnTo>
                      <a:pt x="140" y="4"/>
                    </a:lnTo>
                    <a:lnTo>
                      <a:pt x="140" y="4"/>
                    </a:lnTo>
                    <a:lnTo>
                      <a:pt x="142" y="4"/>
                    </a:lnTo>
                    <a:lnTo>
                      <a:pt x="142" y="4"/>
                    </a:lnTo>
                    <a:lnTo>
                      <a:pt x="143" y="4"/>
                    </a:lnTo>
                    <a:lnTo>
                      <a:pt x="143" y="4"/>
                    </a:lnTo>
                    <a:lnTo>
                      <a:pt x="149" y="4"/>
                    </a:lnTo>
                    <a:lnTo>
                      <a:pt x="156" y="4"/>
                    </a:lnTo>
                    <a:lnTo>
                      <a:pt x="156" y="4"/>
                    </a:lnTo>
                    <a:lnTo>
                      <a:pt x="156" y="4"/>
                    </a:lnTo>
                    <a:lnTo>
                      <a:pt x="157" y="5"/>
                    </a:lnTo>
                    <a:lnTo>
                      <a:pt x="157" y="7"/>
                    </a:lnTo>
                    <a:lnTo>
                      <a:pt x="157" y="7"/>
                    </a:lnTo>
                    <a:lnTo>
                      <a:pt x="159" y="7"/>
                    </a:lnTo>
                    <a:lnTo>
                      <a:pt x="159" y="7"/>
                    </a:lnTo>
                    <a:lnTo>
                      <a:pt x="159" y="8"/>
                    </a:lnTo>
                    <a:lnTo>
                      <a:pt x="162" y="10"/>
                    </a:lnTo>
                    <a:lnTo>
                      <a:pt x="164" y="13"/>
                    </a:lnTo>
                    <a:lnTo>
                      <a:pt x="167" y="16"/>
                    </a:lnTo>
                    <a:lnTo>
                      <a:pt x="168" y="19"/>
                    </a:lnTo>
                    <a:lnTo>
                      <a:pt x="170" y="21"/>
                    </a:lnTo>
                    <a:lnTo>
                      <a:pt x="172" y="23"/>
                    </a:lnTo>
                    <a:lnTo>
                      <a:pt x="173" y="23"/>
                    </a:lnTo>
                    <a:lnTo>
                      <a:pt x="175" y="24"/>
                    </a:lnTo>
                    <a:lnTo>
                      <a:pt x="175" y="24"/>
                    </a:lnTo>
                    <a:lnTo>
                      <a:pt x="176" y="26"/>
                    </a:lnTo>
                    <a:lnTo>
                      <a:pt x="179" y="27"/>
                    </a:lnTo>
                    <a:lnTo>
                      <a:pt x="181" y="29"/>
                    </a:lnTo>
                    <a:lnTo>
                      <a:pt x="181" y="30"/>
                    </a:lnTo>
                    <a:lnTo>
                      <a:pt x="184" y="32"/>
                    </a:lnTo>
                    <a:lnTo>
                      <a:pt x="189" y="34"/>
                    </a:lnTo>
                    <a:lnTo>
                      <a:pt x="192" y="34"/>
                    </a:lnTo>
                    <a:lnTo>
                      <a:pt x="195" y="34"/>
                    </a:lnTo>
                    <a:lnTo>
                      <a:pt x="198" y="35"/>
                    </a:lnTo>
                    <a:lnTo>
                      <a:pt x="202" y="38"/>
                    </a:lnTo>
                    <a:lnTo>
                      <a:pt x="205" y="40"/>
                    </a:lnTo>
                    <a:lnTo>
                      <a:pt x="205" y="40"/>
                    </a:lnTo>
                    <a:lnTo>
                      <a:pt x="208" y="41"/>
                    </a:lnTo>
                    <a:lnTo>
                      <a:pt x="214" y="46"/>
                    </a:lnTo>
                    <a:lnTo>
                      <a:pt x="217" y="46"/>
                    </a:lnTo>
                    <a:lnTo>
                      <a:pt x="219" y="48"/>
                    </a:lnTo>
                    <a:lnTo>
                      <a:pt x="220" y="48"/>
                    </a:lnTo>
                    <a:lnTo>
                      <a:pt x="220" y="48"/>
                    </a:lnTo>
                    <a:lnTo>
                      <a:pt x="222" y="48"/>
                    </a:lnTo>
                    <a:lnTo>
                      <a:pt x="224" y="48"/>
                    </a:lnTo>
                    <a:lnTo>
                      <a:pt x="225" y="49"/>
                    </a:lnTo>
                    <a:lnTo>
                      <a:pt x="228" y="51"/>
                    </a:lnTo>
                    <a:lnTo>
                      <a:pt x="230" y="54"/>
                    </a:lnTo>
                    <a:lnTo>
                      <a:pt x="231" y="56"/>
                    </a:lnTo>
                    <a:lnTo>
                      <a:pt x="231" y="56"/>
                    </a:lnTo>
                    <a:lnTo>
                      <a:pt x="231" y="57"/>
                    </a:lnTo>
                    <a:lnTo>
                      <a:pt x="231" y="57"/>
                    </a:lnTo>
                    <a:lnTo>
                      <a:pt x="230" y="59"/>
                    </a:lnTo>
                    <a:lnTo>
                      <a:pt x="228" y="59"/>
                    </a:lnTo>
                    <a:lnTo>
                      <a:pt x="228" y="60"/>
                    </a:lnTo>
                    <a:lnTo>
                      <a:pt x="228" y="60"/>
                    </a:lnTo>
                    <a:lnTo>
                      <a:pt x="227" y="62"/>
                    </a:lnTo>
                    <a:lnTo>
                      <a:pt x="227" y="64"/>
                    </a:lnTo>
                    <a:lnTo>
                      <a:pt x="227" y="64"/>
                    </a:lnTo>
                    <a:lnTo>
                      <a:pt x="227" y="65"/>
                    </a:lnTo>
                    <a:lnTo>
                      <a:pt x="224" y="67"/>
                    </a:lnTo>
                    <a:lnTo>
                      <a:pt x="224" y="67"/>
                    </a:lnTo>
                    <a:lnTo>
                      <a:pt x="224" y="68"/>
                    </a:lnTo>
                    <a:lnTo>
                      <a:pt x="224" y="68"/>
                    </a:lnTo>
                    <a:lnTo>
                      <a:pt x="224" y="68"/>
                    </a:lnTo>
                    <a:lnTo>
                      <a:pt x="222" y="68"/>
                    </a:lnTo>
                    <a:lnTo>
                      <a:pt x="222" y="70"/>
                    </a:lnTo>
                    <a:lnTo>
                      <a:pt x="222" y="71"/>
                    </a:lnTo>
                    <a:lnTo>
                      <a:pt x="222" y="73"/>
                    </a:lnTo>
                    <a:lnTo>
                      <a:pt x="222" y="75"/>
                    </a:lnTo>
                    <a:lnTo>
                      <a:pt x="222" y="75"/>
                    </a:lnTo>
                    <a:lnTo>
                      <a:pt x="222" y="75"/>
                    </a:lnTo>
                    <a:lnTo>
                      <a:pt x="222" y="75"/>
                    </a:lnTo>
                    <a:lnTo>
                      <a:pt x="222" y="76"/>
                    </a:lnTo>
                    <a:lnTo>
                      <a:pt x="220" y="76"/>
                    </a:lnTo>
                    <a:lnTo>
                      <a:pt x="220" y="76"/>
                    </a:lnTo>
                    <a:lnTo>
                      <a:pt x="220" y="78"/>
                    </a:lnTo>
                    <a:lnTo>
                      <a:pt x="220" y="78"/>
                    </a:lnTo>
                    <a:lnTo>
                      <a:pt x="219" y="78"/>
                    </a:lnTo>
                    <a:lnTo>
                      <a:pt x="219" y="79"/>
                    </a:lnTo>
                    <a:lnTo>
                      <a:pt x="217" y="79"/>
                    </a:lnTo>
                    <a:lnTo>
                      <a:pt x="217" y="81"/>
                    </a:lnTo>
                    <a:lnTo>
                      <a:pt x="216" y="81"/>
                    </a:lnTo>
                    <a:lnTo>
                      <a:pt x="216" y="82"/>
                    </a:lnTo>
                    <a:lnTo>
                      <a:pt x="217" y="84"/>
                    </a:lnTo>
                    <a:lnTo>
                      <a:pt x="224" y="84"/>
                    </a:lnTo>
                    <a:lnTo>
                      <a:pt x="228" y="84"/>
                    </a:lnTo>
                    <a:lnTo>
                      <a:pt x="235" y="86"/>
                    </a:lnTo>
                    <a:lnTo>
                      <a:pt x="238" y="87"/>
                    </a:lnTo>
                    <a:lnTo>
                      <a:pt x="239" y="86"/>
                    </a:lnTo>
                    <a:lnTo>
                      <a:pt x="241" y="86"/>
                    </a:lnTo>
                    <a:lnTo>
                      <a:pt x="243" y="87"/>
                    </a:lnTo>
                    <a:lnTo>
                      <a:pt x="244" y="87"/>
                    </a:lnTo>
                    <a:lnTo>
                      <a:pt x="246" y="87"/>
                    </a:lnTo>
                    <a:lnTo>
                      <a:pt x="247" y="87"/>
                    </a:lnTo>
                    <a:lnTo>
                      <a:pt x="247" y="89"/>
                    </a:lnTo>
                    <a:lnTo>
                      <a:pt x="249" y="87"/>
                    </a:lnTo>
                    <a:lnTo>
                      <a:pt x="250" y="86"/>
                    </a:lnTo>
                    <a:lnTo>
                      <a:pt x="250" y="86"/>
                    </a:lnTo>
                    <a:lnTo>
                      <a:pt x="252" y="84"/>
                    </a:lnTo>
                    <a:lnTo>
                      <a:pt x="254" y="84"/>
                    </a:lnTo>
                    <a:lnTo>
                      <a:pt x="255" y="84"/>
                    </a:lnTo>
                    <a:lnTo>
                      <a:pt x="257" y="86"/>
                    </a:lnTo>
                    <a:lnTo>
                      <a:pt x="257" y="86"/>
                    </a:lnTo>
                    <a:lnTo>
                      <a:pt x="258" y="86"/>
                    </a:lnTo>
                    <a:lnTo>
                      <a:pt x="260" y="86"/>
                    </a:lnTo>
                    <a:lnTo>
                      <a:pt x="260" y="84"/>
                    </a:lnTo>
                    <a:lnTo>
                      <a:pt x="260" y="82"/>
                    </a:lnTo>
                    <a:lnTo>
                      <a:pt x="260" y="82"/>
                    </a:lnTo>
                    <a:lnTo>
                      <a:pt x="261" y="81"/>
                    </a:lnTo>
                    <a:lnTo>
                      <a:pt x="261" y="81"/>
                    </a:lnTo>
                    <a:lnTo>
                      <a:pt x="263" y="79"/>
                    </a:lnTo>
                    <a:lnTo>
                      <a:pt x="263" y="79"/>
                    </a:lnTo>
                    <a:lnTo>
                      <a:pt x="266" y="79"/>
                    </a:lnTo>
                    <a:lnTo>
                      <a:pt x="266" y="78"/>
                    </a:lnTo>
                    <a:lnTo>
                      <a:pt x="266" y="78"/>
                    </a:lnTo>
                    <a:lnTo>
                      <a:pt x="268" y="78"/>
                    </a:lnTo>
                    <a:lnTo>
                      <a:pt x="268" y="76"/>
                    </a:lnTo>
                    <a:lnTo>
                      <a:pt x="269" y="76"/>
                    </a:lnTo>
                    <a:lnTo>
                      <a:pt x="269" y="75"/>
                    </a:lnTo>
                    <a:lnTo>
                      <a:pt x="271" y="75"/>
                    </a:lnTo>
                    <a:lnTo>
                      <a:pt x="271" y="75"/>
                    </a:lnTo>
                    <a:lnTo>
                      <a:pt x="272" y="73"/>
                    </a:lnTo>
                    <a:lnTo>
                      <a:pt x="274" y="68"/>
                    </a:lnTo>
                    <a:lnTo>
                      <a:pt x="274" y="64"/>
                    </a:lnTo>
                    <a:lnTo>
                      <a:pt x="274" y="57"/>
                    </a:lnTo>
                    <a:lnTo>
                      <a:pt x="276" y="57"/>
                    </a:lnTo>
                    <a:lnTo>
                      <a:pt x="276" y="59"/>
                    </a:lnTo>
                    <a:lnTo>
                      <a:pt x="277" y="59"/>
                    </a:lnTo>
                    <a:lnTo>
                      <a:pt x="277" y="57"/>
                    </a:lnTo>
                    <a:lnTo>
                      <a:pt x="279" y="57"/>
                    </a:lnTo>
                    <a:lnTo>
                      <a:pt x="279" y="57"/>
                    </a:lnTo>
                    <a:lnTo>
                      <a:pt x="280" y="57"/>
                    </a:lnTo>
                    <a:lnTo>
                      <a:pt x="280" y="57"/>
                    </a:lnTo>
                    <a:lnTo>
                      <a:pt x="282" y="57"/>
                    </a:lnTo>
                    <a:lnTo>
                      <a:pt x="282" y="57"/>
                    </a:lnTo>
                    <a:lnTo>
                      <a:pt x="284" y="57"/>
                    </a:lnTo>
                    <a:lnTo>
                      <a:pt x="284" y="59"/>
                    </a:lnTo>
                    <a:lnTo>
                      <a:pt x="285" y="59"/>
                    </a:lnTo>
                    <a:lnTo>
                      <a:pt x="285" y="60"/>
                    </a:lnTo>
                    <a:lnTo>
                      <a:pt x="285" y="64"/>
                    </a:lnTo>
                    <a:lnTo>
                      <a:pt x="287" y="65"/>
                    </a:lnTo>
                    <a:lnTo>
                      <a:pt x="288" y="68"/>
                    </a:lnTo>
                    <a:lnTo>
                      <a:pt x="288" y="68"/>
                    </a:lnTo>
                    <a:lnTo>
                      <a:pt x="287" y="70"/>
                    </a:lnTo>
                    <a:lnTo>
                      <a:pt x="287" y="71"/>
                    </a:lnTo>
                    <a:lnTo>
                      <a:pt x="287" y="75"/>
                    </a:lnTo>
                    <a:lnTo>
                      <a:pt x="287" y="76"/>
                    </a:lnTo>
                    <a:lnTo>
                      <a:pt x="287" y="76"/>
                    </a:lnTo>
                    <a:lnTo>
                      <a:pt x="287" y="78"/>
                    </a:lnTo>
                    <a:lnTo>
                      <a:pt x="287" y="79"/>
                    </a:lnTo>
                    <a:lnTo>
                      <a:pt x="285" y="81"/>
                    </a:lnTo>
                    <a:lnTo>
                      <a:pt x="285" y="82"/>
                    </a:lnTo>
                    <a:lnTo>
                      <a:pt x="284" y="82"/>
                    </a:lnTo>
                    <a:lnTo>
                      <a:pt x="282" y="84"/>
                    </a:lnTo>
                    <a:lnTo>
                      <a:pt x="282" y="84"/>
                    </a:lnTo>
                    <a:lnTo>
                      <a:pt x="280" y="84"/>
                    </a:lnTo>
                    <a:lnTo>
                      <a:pt x="280" y="84"/>
                    </a:lnTo>
                    <a:lnTo>
                      <a:pt x="279" y="86"/>
                    </a:lnTo>
                    <a:lnTo>
                      <a:pt x="279" y="86"/>
                    </a:lnTo>
                    <a:lnTo>
                      <a:pt x="277" y="87"/>
                    </a:lnTo>
                    <a:lnTo>
                      <a:pt x="276" y="87"/>
                    </a:lnTo>
                    <a:lnTo>
                      <a:pt x="276" y="87"/>
                    </a:lnTo>
                    <a:lnTo>
                      <a:pt x="274" y="87"/>
                    </a:lnTo>
                    <a:lnTo>
                      <a:pt x="274" y="87"/>
                    </a:lnTo>
                    <a:lnTo>
                      <a:pt x="272" y="87"/>
                    </a:lnTo>
                    <a:lnTo>
                      <a:pt x="272" y="87"/>
                    </a:lnTo>
                    <a:lnTo>
                      <a:pt x="271" y="89"/>
                    </a:lnTo>
                    <a:lnTo>
                      <a:pt x="271" y="89"/>
                    </a:lnTo>
                    <a:lnTo>
                      <a:pt x="269" y="90"/>
                    </a:lnTo>
                    <a:lnTo>
                      <a:pt x="269" y="90"/>
                    </a:lnTo>
                    <a:lnTo>
                      <a:pt x="269" y="90"/>
                    </a:lnTo>
                    <a:lnTo>
                      <a:pt x="268" y="92"/>
                    </a:lnTo>
                    <a:lnTo>
                      <a:pt x="268" y="92"/>
                    </a:lnTo>
                    <a:lnTo>
                      <a:pt x="268" y="92"/>
                    </a:lnTo>
                    <a:lnTo>
                      <a:pt x="268" y="93"/>
                    </a:lnTo>
                    <a:lnTo>
                      <a:pt x="265" y="93"/>
                    </a:lnTo>
                    <a:lnTo>
                      <a:pt x="263" y="95"/>
                    </a:lnTo>
                    <a:lnTo>
                      <a:pt x="263" y="95"/>
                    </a:lnTo>
                    <a:lnTo>
                      <a:pt x="261" y="97"/>
                    </a:lnTo>
                    <a:lnTo>
                      <a:pt x="260" y="97"/>
                    </a:lnTo>
                    <a:lnTo>
                      <a:pt x="258" y="98"/>
                    </a:lnTo>
                    <a:lnTo>
                      <a:pt x="258" y="100"/>
                    </a:lnTo>
                    <a:lnTo>
                      <a:pt x="258" y="100"/>
                    </a:lnTo>
                    <a:lnTo>
                      <a:pt x="258" y="100"/>
                    </a:lnTo>
                    <a:lnTo>
                      <a:pt x="258" y="101"/>
                    </a:lnTo>
                    <a:lnTo>
                      <a:pt x="258" y="101"/>
                    </a:lnTo>
                    <a:lnTo>
                      <a:pt x="257" y="101"/>
                    </a:lnTo>
                    <a:lnTo>
                      <a:pt x="257" y="100"/>
                    </a:lnTo>
                    <a:lnTo>
                      <a:pt x="255" y="101"/>
                    </a:lnTo>
                    <a:lnTo>
                      <a:pt x="255" y="101"/>
                    </a:lnTo>
                    <a:lnTo>
                      <a:pt x="255" y="101"/>
                    </a:lnTo>
                    <a:lnTo>
                      <a:pt x="255" y="103"/>
                    </a:lnTo>
                    <a:lnTo>
                      <a:pt x="255" y="103"/>
                    </a:lnTo>
                    <a:lnTo>
                      <a:pt x="254" y="103"/>
                    </a:lnTo>
                    <a:lnTo>
                      <a:pt x="254" y="104"/>
                    </a:lnTo>
                    <a:lnTo>
                      <a:pt x="252" y="104"/>
                    </a:lnTo>
                    <a:lnTo>
                      <a:pt x="250" y="106"/>
                    </a:lnTo>
                    <a:lnTo>
                      <a:pt x="249" y="108"/>
                    </a:lnTo>
                    <a:lnTo>
                      <a:pt x="249" y="111"/>
                    </a:lnTo>
                    <a:lnTo>
                      <a:pt x="247" y="112"/>
                    </a:lnTo>
                    <a:lnTo>
                      <a:pt x="246" y="112"/>
                    </a:lnTo>
                    <a:lnTo>
                      <a:pt x="246" y="114"/>
                    </a:lnTo>
                    <a:lnTo>
                      <a:pt x="244" y="116"/>
                    </a:lnTo>
                    <a:lnTo>
                      <a:pt x="243" y="117"/>
                    </a:lnTo>
                    <a:lnTo>
                      <a:pt x="241" y="120"/>
                    </a:lnTo>
                    <a:lnTo>
                      <a:pt x="238" y="122"/>
                    </a:lnTo>
                    <a:lnTo>
                      <a:pt x="236" y="123"/>
                    </a:lnTo>
                    <a:lnTo>
                      <a:pt x="235" y="123"/>
                    </a:lnTo>
                    <a:lnTo>
                      <a:pt x="235" y="125"/>
                    </a:lnTo>
                    <a:lnTo>
                      <a:pt x="235" y="127"/>
                    </a:lnTo>
                    <a:lnTo>
                      <a:pt x="231" y="128"/>
                    </a:lnTo>
                    <a:lnTo>
                      <a:pt x="231" y="130"/>
                    </a:lnTo>
                    <a:lnTo>
                      <a:pt x="230" y="130"/>
                    </a:lnTo>
                    <a:lnTo>
                      <a:pt x="230" y="131"/>
                    </a:lnTo>
                    <a:lnTo>
                      <a:pt x="230" y="133"/>
                    </a:lnTo>
                    <a:lnTo>
                      <a:pt x="228" y="134"/>
                    </a:lnTo>
                    <a:lnTo>
                      <a:pt x="227" y="136"/>
                    </a:lnTo>
                    <a:lnTo>
                      <a:pt x="228" y="138"/>
                    </a:lnTo>
                    <a:lnTo>
                      <a:pt x="228" y="139"/>
                    </a:lnTo>
                    <a:lnTo>
                      <a:pt x="228" y="141"/>
                    </a:lnTo>
                    <a:lnTo>
                      <a:pt x="227" y="141"/>
                    </a:lnTo>
                    <a:lnTo>
                      <a:pt x="227" y="142"/>
                    </a:lnTo>
                    <a:lnTo>
                      <a:pt x="227" y="142"/>
                    </a:lnTo>
                    <a:lnTo>
                      <a:pt x="227" y="144"/>
                    </a:lnTo>
                    <a:lnTo>
                      <a:pt x="227" y="145"/>
                    </a:lnTo>
                    <a:lnTo>
                      <a:pt x="227" y="147"/>
                    </a:lnTo>
                    <a:lnTo>
                      <a:pt x="225" y="149"/>
                    </a:lnTo>
                    <a:lnTo>
                      <a:pt x="225" y="150"/>
                    </a:lnTo>
                    <a:lnTo>
                      <a:pt x="225" y="150"/>
                    </a:lnTo>
                    <a:lnTo>
                      <a:pt x="225" y="152"/>
                    </a:lnTo>
                    <a:lnTo>
                      <a:pt x="225" y="152"/>
                    </a:lnTo>
                    <a:lnTo>
                      <a:pt x="225" y="153"/>
                    </a:lnTo>
                    <a:lnTo>
                      <a:pt x="225" y="155"/>
                    </a:lnTo>
                    <a:lnTo>
                      <a:pt x="224" y="155"/>
                    </a:lnTo>
                    <a:lnTo>
                      <a:pt x="224" y="156"/>
                    </a:lnTo>
                    <a:lnTo>
                      <a:pt x="222" y="156"/>
                    </a:lnTo>
                    <a:lnTo>
                      <a:pt x="224" y="158"/>
                    </a:lnTo>
                    <a:lnTo>
                      <a:pt x="224" y="158"/>
                    </a:lnTo>
                    <a:lnTo>
                      <a:pt x="222" y="160"/>
                    </a:lnTo>
                    <a:lnTo>
                      <a:pt x="224" y="161"/>
                    </a:lnTo>
                    <a:lnTo>
                      <a:pt x="224" y="161"/>
                    </a:lnTo>
                    <a:lnTo>
                      <a:pt x="224" y="163"/>
                    </a:lnTo>
                    <a:lnTo>
                      <a:pt x="222" y="166"/>
                    </a:lnTo>
                    <a:lnTo>
                      <a:pt x="222" y="168"/>
                    </a:lnTo>
                    <a:lnTo>
                      <a:pt x="224" y="174"/>
                    </a:lnTo>
                    <a:lnTo>
                      <a:pt x="222" y="174"/>
                    </a:lnTo>
                    <a:lnTo>
                      <a:pt x="222" y="175"/>
                    </a:lnTo>
                    <a:lnTo>
                      <a:pt x="220" y="175"/>
                    </a:lnTo>
                    <a:lnTo>
                      <a:pt x="220" y="175"/>
                    </a:lnTo>
                    <a:lnTo>
                      <a:pt x="219" y="175"/>
                    </a:lnTo>
                    <a:lnTo>
                      <a:pt x="219" y="179"/>
                    </a:lnTo>
                    <a:lnTo>
                      <a:pt x="217" y="185"/>
                    </a:lnTo>
                    <a:lnTo>
                      <a:pt x="217" y="186"/>
                    </a:lnTo>
                    <a:lnTo>
                      <a:pt x="219" y="188"/>
                    </a:lnTo>
                    <a:lnTo>
                      <a:pt x="219" y="190"/>
                    </a:lnTo>
                    <a:lnTo>
                      <a:pt x="219" y="191"/>
                    </a:lnTo>
                    <a:lnTo>
                      <a:pt x="219" y="193"/>
                    </a:lnTo>
                    <a:lnTo>
                      <a:pt x="219" y="194"/>
                    </a:lnTo>
                    <a:lnTo>
                      <a:pt x="219" y="194"/>
                    </a:lnTo>
                    <a:lnTo>
                      <a:pt x="217" y="194"/>
                    </a:lnTo>
                    <a:lnTo>
                      <a:pt x="219" y="197"/>
                    </a:lnTo>
                    <a:lnTo>
                      <a:pt x="219" y="199"/>
                    </a:lnTo>
                    <a:lnTo>
                      <a:pt x="220" y="201"/>
                    </a:lnTo>
                    <a:lnTo>
                      <a:pt x="228" y="205"/>
                    </a:lnTo>
                    <a:lnTo>
                      <a:pt x="231" y="207"/>
                    </a:lnTo>
                    <a:lnTo>
                      <a:pt x="235" y="210"/>
                    </a:lnTo>
                    <a:lnTo>
                      <a:pt x="238" y="212"/>
                    </a:lnTo>
                    <a:lnTo>
                      <a:pt x="238" y="215"/>
                    </a:lnTo>
                    <a:lnTo>
                      <a:pt x="235" y="218"/>
                    </a:lnTo>
                    <a:lnTo>
                      <a:pt x="235" y="221"/>
                    </a:lnTo>
                    <a:lnTo>
                      <a:pt x="235" y="223"/>
                    </a:lnTo>
                    <a:lnTo>
                      <a:pt x="236" y="226"/>
                    </a:lnTo>
                    <a:lnTo>
                      <a:pt x="239" y="227"/>
                    </a:lnTo>
                    <a:lnTo>
                      <a:pt x="241" y="229"/>
                    </a:lnTo>
                    <a:lnTo>
                      <a:pt x="244" y="229"/>
                    </a:lnTo>
                    <a:lnTo>
                      <a:pt x="244" y="229"/>
                    </a:lnTo>
                    <a:lnTo>
                      <a:pt x="244" y="229"/>
                    </a:lnTo>
                    <a:lnTo>
                      <a:pt x="244" y="235"/>
                    </a:lnTo>
                    <a:lnTo>
                      <a:pt x="244" y="237"/>
                    </a:lnTo>
                    <a:lnTo>
                      <a:pt x="244" y="238"/>
                    </a:lnTo>
                    <a:lnTo>
                      <a:pt x="238" y="246"/>
                    </a:lnTo>
                    <a:lnTo>
                      <a:pt x="235" y="251"/>
                    </a:lnTo>
                    <a:lnTo>
                      <a:pt x="233" y="254"/>
                    </a:lnTo>
                    <a:lnTo>
                      <a:pt x="231" y="257"/>
                    </a:lnTo>
                    <a:lnTo>
                      <a:pt x="230" y="259"/>
                    </a:lnTo>
                    <a:lnTo>
                      <a:pt x="222" y="264"/>
                    </a:lnTo>
                    <a:lnTo>
                      <a:pt x="211" y="267"/>
                    </a:lnTo>
                    <a:lnTo>
                      <a:pt x="202" y="270"/>
                    </a:lnTo>
                    <a:lnTo>
                      <a:pt x="198" y="270"/>
                    </a:lnTo>
                    <a:lnTo>
                      <a:pt x="183" y="271"/>
                    </a:lnTo>
                    <a:lnTo>
                      <a:pt x="181" y="273"/>
                    </a:lnTo>
                    <a:lnTo>
                      <a:pt x="176" y="271"/>
                    </a:lnTo>
                    <a:lnTo>
                      <a:pt x="173" y="273"/>
                    </a:lnTo>
                    <a:lnTo>
                      <a:pt x="170" y="271"/>
                    </a:lnTo>
                    <a:lnTo>
                      <a:pt x="167" y="271"/>
                    </a:lnTo>
                    <a:lnTo>
                      <a:pt x="165" y="270"/>
                    </a:lnTo>
                    <a:lnTo>
                      <a:pt x="162" y="270"/>
                    </a:lnTo>
                    <a:lnTo>
                      <a:pt x="162" y="270"/>
                    </a:lnTo>
                    <a:lnTo>
                      <a:pt x="164" y="273"/>
                    </a:lnTo>
                    <a:lnTo>
                      <a:pt x="162" y="275"/>
                    </a:lnTo>
                    <a:lnTo>
                      <a:pt x="164" y="276"/>
                    </a:lnTo>
                    <a:lnTo>
                      <a:pt x="164" y="276"/>
                    </a:lnTo>
                    <a:lnTo>
                      <a:pt x="165" y="278"/>
                    </a:lnTo>
                    <a:lnTo>
                      <a:pt x="167" y="279"/>
                    </a:lnTo>
                    <a:lnTo>
                      <a:pt x="165" y="279"/>
                    </a:lnTo>
                    <a:lnTo>
                      <a:pt x="165" y="279"/>
                    </a:lnTo>
                    <a:lnTo>
                      <a:pt x="167" y="281"/>
                    </a:lnTo>
                    <a:lnTo>
                      <a:pt x="167" y="283"/>
                    </a:lnTo>
                    <a:lnTo>
                      <a:pt x="165" y="287"/>
                    </a:lnTo>
                    <a:lnTo>
                      <a:pt x="164" y="287"/>
                    </a:lnTo>
                    <a:lnTo>
                      <a:pt x="164" y="287"/>
                    </a:lnTo>
                    <a:lnTo>
                      <a:pt x="162" y="289"/>
                    </a:lnTo>
                    <a:lnTo>
                      <a:pt x="162" y="294"/>
                    </a:lnTo>
                    <a:lnTo>
                      <a:pt x="161" y="295"/>
                    </a:lnTo>
                    <a:lnTo>
                      <a:pt x="162" y="297"/>
                    </a:lnTo>
                    <a:lnTo>
                      <a:pt x="164" y="301"/>
                    </a:lnTo>
                    <a:lnTo>
                      <a:pt x="164" y="303"/>
                    </a:lnTo>
                    <a:lnTo>
                      <a:pt x="162" y="305"/>
                    </a:lnTo>
                    <a:lnTo>
                      <a:pt x="156" y="308"/>
                    </a:lnTo>
                    <a:lnTo>
                      <a:pt x="154" y="308"/>
                    </a:lnTo>
                    <a:lnTo>
                      <a:pt x="149" y="309"/>
                    </a:lnTo>
                    <a:lnTo>
                      <a:pt x="145" y="309"/>
                    </a:lnTo>
                    <a:lnTo>
                      <a:pt x="142" y="309"/>
                    </a:lnTo>
                    <a:lnTo>
                      <a:pt x="137" y="306"/>
                    </a:lnTo>
                    <a:lnTo>
                      <a:pt x="134" y="305"/>
                    </a:lnTo>
                    <a:lnTo>
                      <a:pt x="129" y="305"/>
                    </a:lnTo>
                    <a:lnTo>
                      <a:pt x="126" y="303"/>
                    </a:lnTo>
                    <a:lnTo>
                      <a:pt x="127" y="303"/>
                    </a:lnTo>
                    <a:lnTo>
                      <a:pt x="127" y="303"/>
                    </a:lnTo>
                    <a:lnTo>
                      <a:pt x="126" y="301"/>
                    </a:lnTo>
                    <a:lnTo>
                      <a:pt x="126" y="301"/>
                    </a:lnTo>
                    <a:lnTo>
                      <a:pt x="123" y="303"/>
                    </a:lnTo>
                    <a:lnTo>
                      <a:pt x="123" y="305"/>
                    </a:lnTo>
                    <a:lnTo>
                      <a:pt x="123" y="306"/>
                    </a:lnTo>
                    <a:lnTo>
                      <a:pt x="121" y="308"/>
                    </a:lnTo>
                    <a:lnTo>
                      <a:pt x="123" y="311"/>
                    </a:lnTo>
                    <a:lnTo>
                      <a:pt x="124" y="316"/>
                    </a:lnTo>
                    <a:lnTo>
                      <a:pt x="124" y="319"/>
                    </a:lnTo>
                    <a:lnTo>
                      <a:pt x="123" y="323"/>
                    </a:lnTo>
                    <a:lnTo>
                      <a:pt x="124" y="325"/>
                    </a:lnTo>
                    <a:lnTo>
                      <a:pt x="126" y="327"/>
                    </a:lnTo>
                    <a:lnTo>
                      <a:pt x="129" y="328"/>
                    </a:lnTo>
                    <a:lnTo>
                      <a:pt x="129" y="328"/>
                    </a:lnTo>
                    <a:lnTo>
                      <a:pt x="131" y="328"/>
                    </a:lnTo>
                    <a:lnTo>
                      <a:pt x="131" y="328"/>
                    </a:lnTo>
                    <a:lnTo>
                      <a:pt x="131" y="328"/>
                    </a:lnTo>
                    <a:lnTo>
                      <a:pt x="131" y="330"/>
                    </a:lnTo>
                    <a:lnTo>
                      <a:pt x="131" y="331"/>
                    </a:lnTo>
                    <a:lnTo>
                      <a:pt x="132" y="331"/>
                    </a:lnTo>
                    <a:lnTo>
                      <a:pt x="135" y="331"/>
                    </a:lnTo>
                    <a:lnTo>
                      <a:pt x="137" y="331"/>
                    </a:lnTo>
                    <a:lnTo>
                      <a:pt x="137" y="330"/>
                    </a:lnTo>
                    <a:lnTo>
                      <a:pt x="138" y="328"/>
                    </a:lnTo>
                    <a:lnTo>
                      <a:pt x="135" y="328"/>
                    </a:lnTo>
                    <a:lnTo>
                      <a:pt x="135" y="328"/>
                    </a:lnTo>
                    <a:lnTo>
                      <a:pt x="137" y="327"/>
                    </a:lnTo>
                    <a:lnTo>
                      <a:pt x="140" y="327"/>
                    </a:lnTo>
                    <a:lnTo>
                      <a:pt x="142" y="325"/>
                    </a:lnTo>
                    <a:lnTo>
                      <a:pt x="143" y="327"/>
                    </a:lnTo>
                    <a:lnTo>
                      <a:pt x="143" y="327"/>
                    </a:lnTo>
                    <a:lnTo>
                      <a:pt x="143" y="328"/>
                    </a:lnTo>
                    <a:lnTo>
                      <a:pt x="145" y="331"/>
                    </a:lnTo>
                    <a:lnTo>
                      <a:pt x="145" y="333"/>
                    </a:lnTo>
                    <a:lnTo>
                      <a:pt x="145" y="336"/>
                    </a:lnTo>
                    <a:lnTo>
                      <a:pt x="143" y="336"/>
                    </a:lnTo>
                    <a:lnTo>
                      <a:pt x="143" y="338"/>
                    </a:lnTo>
                    <a:lnTo>
                      <a:pt x="138" y="339"/>
                    </a:lnTo>
                    <a:lnTo>
                      <a:pt x="137" y="339"/>
                    </a:lnTo>
                    <a:lnTo>
                      <a:pt x="135" y="338"/>
                    </a:lnTo>
                    <a:lnTo>
                      <a:pt x="135" y="335"/>
                    </a:lnTo>
                    <a:lnTo>
                      <a:pt x="134" y="333"/>
                    </a:lnTo>
                    <a:lnTo>
                      <a:pt x="132" y="333"/>
                    </a:lnTo>
                    <a:lnTo>
                      <a:pt x="129" y="333"/>
                    </a:lnTo>
                    <a:lnTo>
                      <a:pt x="127" y="335"/>
                    </a:lnTo>
                    <a:lnTo>
                      <a:pt x="124" y="336"/>
                    </a:lnTo>
                    <a:lnTo>
                      <a:pt x="124" y="338"/>
                    </a:lnTo>
                    <a:lnTo>
                      <a:pt x="129" y="339"/>
                    </a:lnTo>
                    <a:lnTo>
                      <a:pt x="132" y="341"/>
                    </a:lnTo>
                    <a:lnTo>
                      <a:pt x="134" y="341"/>
                    </a:lnTo>
                    <a:lnTo>
                      <a:pt x="134" y="341"/>
                    </a:lnTo>
                    <a:lnTo>
                      <a:pt x="134" y="341"/>
                    </a:lnTo>
                    <a:lnTo>
                      <a:pt x="132" y="342"/>
                    </a:lnTo>
                    <a:lnTo>
                      <a:pt x="129" y="344"/>
                    </a:lnTo>
                    <a:lnTo>
                      <a:pt x="126" y="344"/>
                    </a:lnTo>
                    <a:lnTo>
                      <a:pt x="124" y="346"/>
                    </a:lnTo>
                    <a:lnTo>
                      <a:pt x="121" y="350"/>
                    </a:lnTo>
                    <a:lnTo>
                      <a:pt x="121" y="352"/>
                    </a:lnTo>
                    <a:lnTo>
                      <a:pt x="120" y="352"/>
                    </a:lnTo>
                    <a:lnTo>
                      <a:pt x="120" y="355"/>
                    </a:lnTo>
                    <a:lnTo>
                      <a:pt x="121" y="360"/>
                    </a:lnTo>
                    <a:lnTo>
                      <a:pt x="120" y="361"/>
                    </a:lnTo>
                    <a:lnTo>
                      <a:pt x="120" y="363"/>
                    </a:lnTo>
                    <a:lnTo>
                      <a:pt x="120" y="364"/>
                    </a:lnTo>
                    <a:lnTo>
                      <a:pt x="120" y="368"/>
                    </a:lnTo>
                    <a:lnTo>
                      <a:pt x="115" y="371"/>
                    </a:lnTo>
                    <a:lnTo>
                      <a:pt x="113" y="372"/>
                    </a:lnTo>
                    <a:lnTo>
                      <a:pt x="115" y="374"/>
                    </a:lnTo>
                    <a:lnTo>
                      <a:pt x="115" y="375"/>
                    </a:lnTo>
                    <a:lnTo>
                      <a:pt x="115" y="377"/>
                    </a:lnTo>
                    <a:lnTo>
                      <a:pt x="113" y="377"/>
                    </a:lnTo>
                    <a:lnTo>
                      <a:pt x="107" y="375"/>
                    </a:lnTo>
                    <a:lnTo>
                      <a:pt x="105" y="377"/>
                    </a:lnTo>
                    <a:lnTo>
                      <a:pt x="102" y="379"/>
                    </a:lnTo>
                    <a:lnTo>
                      <a:pt x="102" y="379"/>
                    </a:lnTo>
                    <a:lnTo>
                      <a:pt x="101" y="380"/>
                    </a:lnTo>
                    <a:lnTo>
                      <a:pt x="97" y="380"/>
                    </a:lnTo>
                    <a:lnTo>
                      <a:pt x="96" y="382"/>
                    </a:lnTo>
                    <a:lnTo>
                      <a:pt x="91" y="386"/>
                    </a:lnTo>
                    <a:lnTo>
                      <a:pt x="90" y="390"/>
                    </a:lnTo>
                    <a:lnTo>
                      <a:pt x="86" y="394"/>
                    </a:lnTo>
                    <a:lnTo>
                      <a:pt x="86" y="396"/>
                    </a:lnTo>
                    <a:lnTo>
                      <a:pt x="86" y="398"/>
                    </a:lnTo>
                    <a:lnTo>
                      <a:pt x="86" y="399"/>
                    </a:lnTo>
                    <a:lnTo>
                      <a:pt x="86" y="401"/>
                    </a:lnTo>
                    <a:lnTo>
                      <a:pt x="88" y="402"/>
                    </a:lnTo>
                    <a:lnTo>
                      <a:pt x="90" y="404"/>
                    </a:lnTo>
                    <a:lnTo>
                      <a:pt x="99" y="413"/>
                    </a:lnTo>
                    <a:lnTo>
                      <a:pt x="101" y="413"/>
                    </a:lnTo>
                    <a:lnTo>
                      <a:pt x="110" y="415"/>
                    </a:lnTo>
                    <a:lnTo>
                      <a:pt x="112" y="415"/>
                    </a:lnTo>
                    <a:lnTo>
                      <a:pt x="113" y="416"/>
                    </a:lnTo>
                    <a:lnTo>
                      <a:pt x="113" y="418"/>
                    </a:lnTo>
                    <a:lnTo>
                      <a:pt x="113" y="423"/>
                    </a:lnTo>
                    <a:lnTo>
                      <a:pt x="112" y="424"/>
                    </a:lnTo>
                    <a:lnTo>
                      <a:pt x="112" y="426"/>
                    </a:lnTo>
                    <a:lnTo>
                      <a:pt x="109" y="427"/>
                    </a:lnTo>
                    <a:lnTo>
                      <a:pt x="107" y="427"/>
                    </a:lnTo>
                    <a:lnTo>
                      <a:pt x="107" y="427"/>
                    </a:lnTo>
                    <a:lnTo>
                      <a:pt x="109" y="427"/>
                    </a:lnTo>
                    <a:lnTo>
                      <a:pt x="110" y="427"/>
                    </a:lnTo>
                    <a:lnTo>
                      <a:pt x="112" y="427"/>
                    </a:lnTo>
                    <a:lnTo>
                      <a:pt x="112" y="429"/>
                    </a:lnTo>
                    <a:lnTo>
                      <a:pt x="112" y="431"/>
                    </a:lnTo>
                    <a:lnTo>
                      <a:pt x="110" y="431"/>
                    </a:lnTo>
                    <a:lnTo>
                      <a:pt x="110" y="432"/>
                    </a:lnTo>
                    <a:lnTo>
                      <a:pt x="104" y="437"/>
                    </a:lnTo>
                    <a:lnTo>
                      <a:pt x="101" y="438"/>
                    </a:lnTo>
                    <a:lnTo>
                      <a:pt x="99" y="440"/>
                    </a:lnTo>
                    <a:lnTo>
                      <a:pt x="94" y="442"/>
                    </a:lnTo>
                    <a:lnTo>
                      <a:pt x="93" y="443"/>
                    </a:lnTo>
                    <a:lnTo>
                      <a:pt x="91" y="446"/>
                    </a:lnTo>
                    <a:lnTo>
                      <a:pt x="88" y="448"/>
                    </a:lnTo>
                    <a:lnTo>
                      <a:pt x="85" y="454"/>
                    </a:lnTo>
                    <a:lnTo>
                      <a:pt x="85" y="454"/>
                    </a:lnTo>
                    <a:lnTo>
                      <a:pt x="85" y="456"/>
                    </a:lnTo>
                    <a:lnTo>
                      <a:pt x="83" y="465"/>
                    </a:lnTo>
                    <a:lnTo>
                      <a:pt x="83" y="467"/>
                    </a:lnTo>
                    <a:lnTo>
                      <a:pt x="82" y="468"/>
                    </a:lnTo>
                    <a:lnTo>
                      <a:pt x="79" y="470"/>
                    </a:lnTo>
                    <a:lnTo>
                      <a:pt x="77" y="470"/>
                    </a:lnTo>
                    <a:lnTo>
                      <a:pt x="75" y="468"/>
                    </a:lnTo>
                    <a:lnTo>
                      <a:pt x="74" y="467"/>
                    </a:lnTo>
                    <a:lnTo>
                      <a:pt x="72" y="465"/>
                    </a:lnTo>
                    <a:lnTo>
                      <a:pt x="71" y="464"/>
                    </a:lnTo>
                    <a:lnTo>
                      <a:pt x="71" y="464"/>
                    </a:lnTo>
                    <a:lnTo>
                      <a:pt x="72" y="465"/>
                    </a:lnTo>
                    <a:lnTo>
                      <a:pt x="71" y="467"/>
                    </a:lnTo>
                    <a:lnTo>
                      <a:pt x="68" y="467"/>
                    </a:lnTo>
                    <a:lnTo>
                      <a:pt x="66" y="468"/>
                    </a:lnTo>
                    <a:lnTo>
                      <a:pt x="71" y="468"/>
                    </a:lnTo>
                    <a:lnTo>
                      <a:pt x="72" y="468"/>
                    </a:lnTo>
                    <a:lnTo>
                      <a:pt x="74" y="468"/>
                    </a:lnTo>
                    <a:lnTo>
                      <a:pt x="74" y="470"/>
                    </a:lnTo>
                    <a:lnTo>
                      <a:pt x="75" y="472"/>
                    </a:lnTo>
                    <a:lnTo>
                      <a:pt x="74" y="472"/>
                    </a:lnTo>
                    <a:lnTo>
                      <a:pt x="72" y="472"/>
                    </a:lnTo>
                    <a:lnTo>
                      <a:pt x="71" y="473"/>
                    </a:lnTo>
                    <a:lnTo>
                      <a:pt x="68" y="475"/>
                    </a:lnTo>
                    <a:lnTo>
                      <a:pt x="66" y="478"/>
                    </a:lnTo>
                    <a:lnTo>
                      <a:pt x="64" y="479"/>
                    </a:lnTo>
                    <a:lnTo>
                      <a:pt x="64" y="483"/>
                    </a:lnTo>
                    <a:lnTo>
                      <a:pt x="64" y="484"/>
                    </a:lnTo>
                    <a:lnTo>
                      <a:pt x="63" y="486"/>
                    </a:lnTo>
                    <a:lnTo>
                      <a:pt x="61" y="487"/>
                    </a:lnTo>
                    <a:lnTo>
                      <a:pt x="61" y="487"/>
                    </a:lnTo>
                    <a:lnTo>
                      <a:pt x="63" y="487"/>
                    </a:lnTo>
                    <a:lnTo>
                      <a:pt x="63" y="487"/>
                    </a:lnTo>
                    <a:lnTo>
                      <a:pt x="64" y="489"/>
                    </a:lnTo>
                    <a:lnTo>
                      <a:pt x="66" y="492"/>
                    </a:lnTo>
                    <a:lnTo>
                      <a:pt x="66" y="495"/>
                    </a:lnTo>
                    <a:lnTo>
                      <a:pt x="66" y="497"/>
                    </a:lnTo>
                    <a:lnTo>
                      <a:pt x="66" y="497"/>
                    </a:lnTo>
                    <a:lnTo>
                      <a:pt x="63" y="498"/>
                    </a:lnTo>
                    <a:lnTo>
                      <a:pt x="61" y="498"/>
                    </a:lnTo>
                    <a:lnTo>
                      <a:pt x="60" y="498"/>
                    </a:lnTo>
                    <a:lnTo>
                      <a:pt x="60" y="498"/>
                    </a:lnTo>
                    <a:lnTo>
                      <a:pt x="61" y="498"/>
                    </a:lnTo>
                    <a:lnTo>
                      <a:pt x="64" y="500"/>
                    </a:lnTo>
                    <a:lnTo>
                      <a:pt x="66" y="498"/>
                    </a:lnTo>
                    <a:lnTo>
                      <a:pt x="68" y="500"/>
                    </a:lnTo>
                    <a:lnTo>
                      <a:pt x="68" y="500"/>
                    </a:lnTo>
                    <a:lnTo>
                      <a:pt x="71" y="506"/>
                    </a:lnTo>
                    <a:lnTo>
                      <a:pt x="74" y="509"/>
                    </a:lnTo>
                    <a:lnTo>
                      <a:pt x="75" y="513"/>
                    </a:lnTo>
                    <a:lnTo>
                      <a:pt x="74" y="513"/>
                    </a:lnTo>
                    <a:lnTo>
                      <a:pt x="74" y="511"/>
                    </a:lnTo>
                    <a:lnTo>
                      <a:pt x="72" y="511"/>
                    </a:lnTo>
                    <a:lnTo>
                      <a:pt x="71" y="511"/>
                    </a:lnTo>
                    <a:lnTo>
                      <a:pt x="68" y="509"/>
                    </a:lnTo>
                    <a:lnTo>
                      <a:pt x="63" y="509"/>
                    </a:lnTo>
                    <a:lnTo>
                      <a:pt x="60" y="509"/>
                    </a:lnTo>
                    <a:lnTo>
                      <a:pt x="56" y="508"/>
                    </a:lnTo>
                    <a:lnTo>
                      <a:pt x="52" y="506"/>
                    </a:lnTo>
                    <a:lnTo>
                      <a:pt x="45" y="506"/>
                    </a:lnTo>
                    <a:lnTo>
                      <a:pt x="38" y="506"/>
                    </a:lnTo>
                    <a:lnTo>
                      <a:pt x="31" y="506"/>
                    </a:lnTo>
                    <a:lnTo>
                      <a:pt x="27" y="506"/>
                    </a:lnTo>
                    <a:lnTo>
                      <a:pt x="23" y="506"/>
                    </a:lnTo>
                    <a:lnTo>
                      <a:pt x="23" y="505"/>
                    </a:lnTo>
                    <a:lnTo>
                      <a:pt x="23" y="503"/>
                    </a:lnTo>
                    <a:lnTo>
                      <a:pt x="22" y="503"/>
                    </a:lnTo>
                    <a:lnTo>
                      <a:pt x="20" y="502"/>
                    </a:lnTo>
                    <a:lnTo>
                      <a:pt x="19" y="500"/>
                    </a:lnTo>
                    <a:lnTo>
                      <a:pt x="19" y="498"/>
                    </a:lnTo>
                    <a:lnTo>
                      <a:pt x="17" y="497"/>
                    </a:lnTo>
                    <a:lnTo>
                      <a:pt x="17" y="495"/>
                    </a:lnTo>
                    <a:lnTo>
                      <a:pt x="19" y="492"/>
                    </a:lnTo>
                    <a:lnTo>
                      <a:pt x="19" y="490"/>
                    </a:lnTo>
                    <a:lnTo>
                      <a:pt x="17" y="490"/>
                    </a:lnTo>
                    <a:lnTo>
                      <a:pt x="17" y="489"/>
                    </a:lnTo>
                    <a:lnTo>
                      <a:pt x="17" y="487"/>
                    </a:lnTo>
                    <a:lnTo>
                      <a:pt x="19" y="487"/>
                    </a:lnTo>
                    <a:lnTo>
                      <a:pt x="19" y="486"/>
                    </a:lnTo>
                    <a:lnTo>
                      <a:pt x="19" y="483"/>
                    </a:lnTo>
                    <a:lnTo>
                      <a:pt x="19" y="481"/>
                    </a:lnTo>
                    <a:lnTo>
                      <a:pt x="17" y="479"/>
                    </a:lnTo>
                    <a:lnTo>
                      <a:pt x="17" y="479"/>
                    </a:lnTo>
                    <a:lnTo>
                      <a:pt x="15" y="479"/>
                    </a:lnTo>
                    <a:lnTo>
                      <a:pt x="14" y="479"/>
                    </a:lnTo>
                    <a:lnTo>
                      <a:pt x="11" y="479"/>
                    </a:lnTo>
                    <a:lnTo>
                      <a:pt x="11" y="481"/>
                    </a:lnTo>
                    <a:lnTo>
                      <a:pt x="9" y="481"/>
                    </a:lnTo>
                    <a:lnTo>
                      <a:pt x="8" y="483"/>
                    </a:lnTo>
                    <a:lnTo>
                      <a:pt x="6" y="483"/>
                    </a:lnTo>
                    <a:lnTo>
                      <a:pt x="6" y="481"/>
                    </a:lnTo>
                    <a:lnTo>
                      <a:pt x="6" y="479"/>
                    </a:lnTo>
                    <a:lnTo>
                      <a:pt x="4" y="478"/>
                    </a:lnTo>
                    <a:lnTo>
                      <a:pt x="4" y="476"/>
                    </a:lnTo>
                    <a:lnTo>
                      <a:pt x="4" y="475"/>
                    </a:lnTo>
                    <a:lnTo>
                      <a:pt x="3" y="472"/>
                    </a:lnTo>
                    <a:lnTo>
                      <a:pt x="1" y="470"/>
                    </a:lnTo>
                    <a:lnTo>
                      <a:pt x="1" y="468"/>
                    </a:lnTo>
                    <a:lnTo>
                      <a:pt x="1" y="467"/>
                    </a:lnTo>
                    <a:lnTo>
                      <a:pt x="1" y="464"/>
                    </a:lnTo>
                    <a:lnTo>
                      <a:pt x="1" y="462"/>
                    </a:lnTo>
                    <a:lnTo>
                      <a:pt x="0" y="461"/>
                    </a:lnTo>
                    <a:lnTo>
                      <a:pt x="0" y="457"/>
                    </a:lnTo>
                    <a:lnTo>
                      <a:pt x="1" y="457"/>
                    </a:lnTo>
                    <a:lnTo>
                      <a:pt x="1" y="456"/>
                    </a:lnTo>
                    <a:lnTo>
                      <a:pt x="6" y="454"/>
                    </a:lnTo>
                    <a:lnTo>
                      <a:pt x="6" y="453"/>
                    </a:lnTo>
                    <a:lnTo>
                      <a:pt x="8" y="451"/>
                    </a:lnTo>
                    <a:lnTo>
                      <a:pt x="8" y="450"/>
                    </a:lnTo>
                    <a:lnTo>
                      <a:pt x="9" y="450"/>
                    </a:lnTo>
                    <a:lnTo>
                      <a:pt x="11" y="448"/>
                    </a:lnTo>
                    <a:lnTo>
                      <a:pt x="12" y="448"/>
                    </a:lnTo>
                    <a:lnTo>
                      <a:pt x="14" y="446"/>
                    </a:lnTo>
                    <a:lnTo>
                      <a:pt x="14" y="445"/>
                    </a:lnTo>
                    <a:lnTo>
                      <a:pt x="14" y="445"/>
                    </a:lnTo>
                    <a:lnTo>
                      <a:pt x="14" y="443"/>
                    </a:lnTo>
                    <a:lnTo>
                      <a:pt x="14" y="440"/>
                    </a:lnTo>
                    <a:lnTo>
                      <a:pt x="14" y="440"/>
                    </a:lnTo>
                    <a:lnTo>
                      <a:pt x="15" y="438"/>
                    </a:lnTo>
                    <a:lnTo>
                      <a:pt x="17" y="437"/>
                    </a:lnTo>
                    <a:lnTo>
                      <a:pt x="19" y="435"/>
                    </a:lnTo>
                    <a:lnTo>
                      <a:pt x="19" y="432"/>
                    </a:lnTo>
                    <a:lnTo>
                      <a:pt x="17" y="431"/>
                    </a:lnTo>
                    <a:lnTo>
                      <a:pt x="15" y="431"/>
                    </a:lnTo>
                    <a:lnTo>
                      <a:pt x="15" y="429"/>
                    </a:lnTo>
                    <a:lnTo>
                      <a:pt x="15" y="427"/>
                    </a:lnTo>
                    <a:lnTo>
                      <a:pt x="17" y="424"/>
                    </a:lnTo>
                    <a:lnTo>
                      <a:pt x="19" y="423"/>
                    </a:lnTo>
                    <a:lnTo>
                      <a:pt x="19" y="421"/>
                    </a:lnTo>
                    <a:lnTo>
                      <a:pt x="19" y="421"/>
                    </a:lnTo>
                    <a:lnTo>
                      <a:pt x="22" y="418"/>
                    </a:lnTo>
                    <a:lnTo>
                      <a:pt x="22" y="416"/>
                    </a:lnTo>
                    <a:lnTo>
                      <a:pt x="23" y="416"/>
                    </a:lnTo>
                    <a:lnTo>
                      <a:pt x="25" y="416"/>
                    </a:lnTo>
                    <a:lnTo>
                      <a:pt x="25" y="415"/>
                    </a:lnTo>
                    <a:lnTo>
                      <a:pt x="23" y="413"/>
                    </a:lnTo>
                    <a:lnTo>
                      <a:pt x="23" y="413"/>
                    </a:lnTo>
                    <a:lnTo>
                      <a:pt x="23" y="412"/>
                    </a:lnTo>
                    <a:lnTo>
                      <a:pt x="23" y="410"/>
                    </a:lnTo>
                    <a:lnTo>
                      <a:pt x="25" y="409"/>
                    </a:lnTo>
                    <a:lnTo>
                      <a:pt x="27" y="407"/>
                    </a:lnTo>
                    <a:lnTo>
                      <a:pt x="27" y="405"/>
                    </a:lnTo>
                    <a:lnTo>
                      <a:pt x="28" y="405"/>
                    </a:lnTo>
                    <a:lnTo>
                      <a:pt x="27" y="402"/>
                    </a:lnTo>
                    <a:lnTo>
                      <a:pt x="27" y="401"/>
                    </a:lnTo>
                    <a:lnTo>
                      <a:pt x="27" y="399"/>
                    </a:lnTo>
                    <a:lnTo>
                      <a:pt x="25" y="398"/>
                    </a:lnTo>
                    <a:lnTo>
                      <a:pt x="25" y="398"/>
                    </a:lnTo>
                    <a:lnTo>
                      <a:pt x="25" y="396"/>
                    </a:lnTo>
                    <a:lnTo>
                      <a:pt x="28" y="394"/>
                    </a:lnTo>
                    <a:lnTo>
                      <a:pt x="28" y="393"/>
                    </a:lnTo>
                    <a:lnTo>
                      <a:pt x="28" y="393"/>
                    </a:lnTo>
                    <a:lnTo>
                      <a:pt x="27" y="391"/>
                    </a:lnTo>
                    <a:lnTo>
                      <a:pt x="27" y="390"/>
                    </a:lnTo>
                    <a:lnTo>
                      <a:pt x="27" y="386"/>
                    </a:lnTo>
                    <a:lnTo>
                      <a:pt x="28" y="386"/>
                    </a:lnTo>
                    <a:lnTo>
                      <a:pt x="30" y="385"/>
                    </a:lnTo>
                    <a:lnTo>
                      <a:pt x="30" y="385"/>
                    </a:lnTo>
                    <a:lnTo>
                      <a:pt x="33" y="382"/>
                    </a:lnTo>
                    <a:lnTo>
                      <a:pt x="33" y="380"/>
                    </a:lnTo>
                    <a:lnTo>
                      <a:pt x="31" y="380"/>
                    </a:lnTo>
                    <a:lnTo>
                      <a:pt x="30" y="377"/>
                    </a:lnTo>
                    <a:lnTo>
                      <a:pt x="28" y="375"/>
                    </a:lnTo>
                    <a:lnTo>
                      <a:pt x="25" y="375"/>
                    </a:lnTo>
                    <a:lnTo>
                      <a:pt x="22" y="375"/>
                    </a:lnTo>
                    <a:lnTo>
                      <a:pt x="22" y="374"/>
                    </a:lnTo>
                    <a:lnTo>
                      <a:pt x="22" y="372"/>
                    </a:lnTo>
                    <a:lnTo>
                      <a:pt x="23" y="372"/>
                    </a:lnTo>
                    <a:lnTo>
                      <a:pt x="27" y="372"/>
                    </a:lnTo>
                    <a:lnTo>
                      <a:pt x="28" y="372"/>
                    </a:lnTo>
                    <a:lnTo>
                      <a:pt x="30" y="372"/>
                    </a:lnTo>
                    <a:lnTo>
                      <a:pt x="31" y="372"/>
                    </a:lnTo>
                    <a:lnTo>
                      <a:pt x="33" y="372"/>
                    </a:lnTo>
                    <a:lnTo>
                      <a:pt x="34" y="372"/>
                    </a:lnTo>
                    <a:lnTo>
                      <a:pt x="34" y="369"/>
                    </a:lnTo>
                    <a:lnTo>
                      <a:pt x="34" y="369"/>
                    </a:lnTo>
                    <a:lnTo>
                      <a:pt x="36" y="368"/>
                    </a:lnTo>
                    <a:lnTo>
                      <a:pt x="34" y="366"/>
                    </a:lnTo>
                    <a:lnTo>
                      <a:pt x="33" y="366"/>
                    </a:lnTo>
                    <a:lnTo>
                      <a:pt x="25" y="366"/>
                    </a:lnTo>
                    <a:lnTo>
                      <a:pt x="25" y="364"/>
                    </a:lnTo>
                    <a:lnTo>
                      <a:pt x="25" y="363"/>
                    </a:lnTo>
                    <a:lnTo>
                      <a:pt x="25" y="361"/>
                    </a:lnTo>
                    <a:lnTo>
                      <a:pt x="25" y="361"/>
                    </a:lnTo>
                    <a:lnTo>
                      <a:pt x="27" y="360"/>
                    </a:lnTo>
                    <a:lnTo>
                      <a:pt x="27" y="358"/>
                    </a:lnTo>
                    <a:lnTo>
                      <a:pt x="28" y="358"/>
                    </a:lnTo>
                    <a:lnTo>
                      <a:pt x="27" y="357"/>
                    </a:lnTo>
                    <a:lnTo>
                      <a:pt x="27" y="355"/>
                    </a:lnTo>
                    <a:lnTo>
                      <a:pt x="27" y="353"/>
                    </a:lnTo>
                    <a:lnTo>
                      <a:pt x="27" y="352"/>
                    </a:lnTo>
                    <a:lnTo>
                      <a:pt x="27" y="352"/>
                    </a:lnTo>
                    <a:lnTo>
                      <a:pt x="25" y="350"/>
                    </a:lnTo>
                    <a:lnTo>
                      <a:pt x="25" y="349"/>
                    </a:lnTo>
                    <a:lnTo>
                      <a:pt x="25" y="347"/>
                    </a:lnTo>
                    <a:lnTo>
                      <a:pt x="25" y="347"/>
                    </a:lnTo>
                    <a:lnTo>
                      <a:pt x="27" y="346"/>
                    </a:lnTo>
                    <a:lnTo>
                      <a:pt x="27" y="346"/>
                    </a:lnTo>
                    <a:lnTo>
                      <a:pt x="27" y="344"/>
                    </a:lnTo>
                    <a:lnTo>
                      <a:pt x="25" y="344"/>
                    </a:lnTo>
                    <a:lnTo>
                      <a:pt x="22" y="342"/>
                    </a:lnTo>
                    <a:lnTo>
                      <a:pt x="22" y="342"/>
                    </a:lnTo>
                    <a:lnTo>
                      <a:pt x="20" y="341"/>
                    </a:lnTo>
                    <a:lnTo>
                      <a:pt x="22" y="338"/>
                    </a:lnTo>
                    <a:lnTo>
                      <a:pt x="22" y="335"/>
                    </a:lnTo>
                    <a:lnTo>
                      <a:pt x="20" y="335"/>
                    </a:lnTo>
                    <a:lnTo>
                      <a:pt x="22" y="333"/>
                    </a:lnTo>
                    <a:lnTo>
                      <a:pt x="22" y="331"/>
                    </a:lnTo>
                    <a:lnTo>
                      <a:pt x="22" y="330"/>
                    </a:lnTo>
                    <a:lnTo>
                      <a:pt x="22" y="328"/>
                    </a:lnTo>
                    <a:lnTo>
                      <a:pt x="22" y="328"/>
                    </a:lnTo>
                    <a:lnTo>
                      <a:pt x="22" y="327"/>
                    </a:lnTo>
                    <a:lnTo>
                      <a:pt x="22" y="327"/>
                    </a:lnTo>
                    <a:lnTo>
                      <a:pt x="23" y="327"/>
                    </a:lnTo>
                    <a:lnTo>
                      <a:pt x="23" y="327"/>
                    </a:lnTo>
                    <a:lnTo>
                      <a:pt x="25" y="327"/>
                    </a:lnTo>
                    <a:lnTo>
                      <a:pt x="27" y="325"/>
                    </a:lnTo>
                    <a:lnTo>
                      <a:pt x="27" y="325"/>
                    </a:lnTo>
                    <a:lnTo>
                      <a:pt x="27" y="323"/>
                    </a:lnTo>
                    <a:lnTo>
                      <a:pt x="25" y="320"/>
                    </a:lnTo>
                    <a:lnTo>
                      <a:pt x="25" y="317"/>
                    </a:lnTo>
                    <a:lnTo>
                      <a:pt x="25" y="317"/>
                    </a:lnTo>
                    <a:lnTo>
                      <a:pt x="25" y="316"/>
                    </a:lnTo>
                    <a:lnTo>
                      <a:pt x="25" y="314"/>
                    </a:lnTo>
                    <a:lnTo>
                      <a:pt x="25" y="311"/>
                    </a:lnTo>
                    <a:lnTo>
                      <a:pt x="25" y="306"/>
                    </a:lnTo>
                    <a:lnTo>
                      <a:pt x="25" y="305"/>
                    </a:lnTo>
                    <a:lnTo>
                      <a:pt x="23" y="303"/>
                    </a:lnTo>
                    <a:lnTo>
                      <a:pt x="23" y="301"/>
                    </a:lnTo>
                    <a:lnTo>
                      <a:pt x="25" y="300"/>
                    </a:lnTo>
                    <a:lnTo>
                      <a:pt x="25" y="298"/>
                    </a:lnTo>
                    <a:lnTo>
                      <a:pt x="27" y="297"/>
                    </a:lnTo>
                    <a:lnTo>
                      <a:pt x="27" y="297"/>
                    </a:lnTo>
                    <a:lnTo>
                      <a:pt x="27" y="297"/>
                    </a:lnTo>
                    <a:lnTo>
                      <a:pt x="28" y="295"/>
                    </a:lnTo>
                    <a:lnTo>
                      <a:pt x="27" y="295"/>
                    </a:lnTo>
                    <a:lnTo>
                      <a:pt x="27" y="294"/>
                    </a:lnTo>
                    <a:lnTo>
                      <a:pt x="25" y="292"/>
                    </a:lnTo>
                    <a:lnTo>
                      <a:pt x="27" y="292"/>
                    </a:lnTo>
                    <a:lnTo>
                      <a:pt x="27" y="290"/>
                    </a:lnTo>
                    <a:lnTo>
                      <a:pt x="27" y="290"/>
                    </a:lnTo>
                    <a:lnTo>
                      <a:pt x="28" y="290"/>
                    </a:lnTo>
                    <a:lnTo>
                      <a:pt x="28" y="289"/>
                    </a:lnTo>
                    <a:lnTo>
                      <a:pt x="28" y="287"/>
                    </a:lnTo>
                    <a:lnTo>
                      <a:pt x="28" y="287"/>
                    </a:lnTo>
                    <a:lnTo>
                      <a:pt x="28" y="284"/>
                    </a:lnTo>
                    <a:lnTo>
                      <a:pt x="27" y="283"/>
                    </a:lnTo>
                    <a:lnTo>
                      <a:pt x="28" y="283"/>
                    </a:lnTo>
                    <a:lnTo>
                      <a:pt x="28" y="283"/>
                    </a:lnTo>
                    <a:lnTo>
                      <a:pt x="30" y="283"/>
                    </a:lnTo>
                    <a:lnTo>
                      <a:pt x="30" y="283"/>
                    </a:lnTo>
                    <a:lnTo>
                      <a:pt x="30" y="283"/>
                    </a:lnTo>
                    <a:lnTo>
                      <a:pt x="30" y="281"/>
                    </a:lnTo>
                    <a:lnTo>
                      <a:pt x="30" y="281"/>
                    </a:lnTo>
                    <a:lnTo>
                      <a:pt x="31" y="279"/>
                    </a:lnTo>
                    <a:lnTo>
                      <a:pt x="31" y="278"/>
                    </a:lnTo>
                    <a:lnTo>
                      <a:pt x="31" y="276"/>
                    </a:lnTo>
                    <a:lnTo>
                      <a:pt x="31" y="273"/>
                    </a:lnTo>
                    <a:lnTo>
                      <a:pt x="31" y="271"/>
                    </a:lnTo>
                    <a:lnTo>
                      <a:pt x="33" y="271"/>
                    </a:lnTo>
                    <a:lnTo>
                      <a:pt x="33" y="270"/>
                    </a:lnTo>
                    <a:lnTo>
                      <a:pt x="34" y="270"/>
                    </a:lnTo>
                    <a:lnTo>
                      <a:pt x="36" y="268"/>
                    </a:lnTo>
                    <a:lnTo>
                      <a:pt x="38" y="268"/>
                    </a:lnTo>
                    <a:lnTo>
                      <a:pt x="39" y="267"/>
                    </a:lnTo>
                    <a:lnTo>
                      <a:pt x="39" y="265"/>
                    </a:lnTo>
                    <a:lnTo>
                      <a:pt x="39" y="265"/>
                    </a:lnTo>
                    <a:lnTo>
                      <a:pt x="39" y="264"/>
                    </a:lnTo>
                    <a:lnTo>
                      <a:pt x="38" y="264"/>
                    </a:lnTo>
                    <a:lnTo>
                      <a:pt x="38" y="260"/>
                    </a:lnTo>
                    <a:lnTo>
                      <a:pt x="38" y="259"/>
                    </a:lnTo>
                    <a:lnTo>
                      <a:pt x="38" y="256"/>
                    </a:lnTo>
                    <a:lnTo>
                      <a:pt x="36" y="254"/>
                    </a:lnTo>
                    <a:lnTo>
                      <a:pt x="34" y="253"/>
                    </a:lnTo>
                    <a:lnTo>
                      <a:pt x="34" y="249"/>
                    </a:lnTo>
                    <a:lnTo>
                      <a:pt x="34" y="248"/>
                    </a:lnTo>
                    <a:lnTo>
                      <a:pt x="36" y="246"/>
                    </a:lnTo>
                    <a:lnTo>
                      <a:pt x="34" y="246"/>
                    </a:lnTo>
                    <a:lnTo>
                      <a:pt x="34" y="245"/>
                    </a:lnTo>
                    <a:lnTo>
                      <a:pt x="34" y="243"/>
                    </a:lnTo>
                    <a:lnTo>
                      <a:pt x="36" y="242"/>
                    </a:lnTo>
                    <a:lnTo>
                      <a:pt x="36" y="240"/>
                    </a:lnTo>
                    <a:lnTo>
                      <a:pt x="34" y="238"/>
                    </a:lnTo>
                    <a:lnTo>
                      <a:pt x="34" y="237"/>
                    </a:lnTo>
                    <a:lnTo>
                      <a:pt x="34" y="235"/>
                    </a:lnTo>
                    <a:lnTo>
                      <a:pt x="36" y="234"/>
                    </a:lnTo>
                    <a:lnTo>
                      <a:pt x="36" y="234"/>
                    </a:lnTo>
                    <a:lnTo>
                      <a:pt x="36" y="232"/>
                    </a:lnTo>
                    <a:lnTo>
                      <a:pt x="36" y="231"/>
                    </a:lnTo>
                    <a:lnTo>
                      <a:pt x="38" y="231"/>
                    </a:lnTo>
                    <a:lnTo>
                      <a:pt x="39" y="229"/>
                    </a:lnTo>
                    <a:lnTo>
                      <a:pt x="39" y="229"/>
                    </a:lnTo>
                    <a:lnTo>
                      <a:pt x="41" y="229"/>
                    </a:lnTo>
                    <a:lnTo>
                      <a:pt x="41" y="229"/>
                    </a:lnTo>
                    <a:lnTo>
                      <a:pt x="41" y="229"/>
                    </a:lnTo>
                    <a:lnTo>
                      <a:pt x="41" y="227"/>
                    </a:lnTo>
                    <a:lnTo>
                      <a:pt x="42" y="226"/>
                    </a:lnTo>
                    <a:lnTo>
                      <a:pt x="44" y="226"/>
                    </a:lnTo>
                    <a:lnTo>
                      <a:pt x="45" y="224"/>
                    </a:lnTo>
                    <a:lnTo>
                      <a:pt x="45" y="224"/>
                    </a:lnTo>
                    <a:lnTo>
                      <a:pt x="45" y="223"/>
                    </a:lnTo>
                    <a:lnTo>
                      <a:pt x="45" y="221"/>
                    </a:lnTo>
                    <a:lnTo>
                      <a:pt x="47" y="219"/>
                    </a:lnTo>
                    <a:lnTo>
                      <a:pt x="45" y="216"/>
                    </a:lnTo>
                    <a:lnTo>
                      <a:pt x="45" y="215"/>
                    </a:lnTo>
                    <a:lnTo>
                      <a:pt x="45" y="213"/>
                    </a:lnTo>
                    <a:lnTo>
                      <a:pt x="45" y="213"/>
                    </a:lnTo>
                    <a:lnTo>
                      <a:pt x="45" y="212"/>
                    </a:lnTo>
                    <a:lnTo>
                      <a:pt x="44" y="212"/>
                    </a:lnTo>
                    <a:lnTo>
                      <a:pt x="44" y="210"/>
                    </a:lnTo>
                    <a:lnTo>
                      <a:pt x="44" y="210"/>
                    </a:lnTo>
                    <a:lnTo>
                      <a:pt x="45" y="210"/>
                    </a:lnTo>
                    <a:lnTo>
                      <a:pt x="45" y="208"/>
                    </a:lnTo>
                    <a:lnTo>
                      <a:pt x="47" y="205"/>
                    </a:lnTo>
                    <a:lnTo>
                      <a:pt x="47" y="204"/>
                    </a:lnTo>
                    <a:lnTo>
                      <a:pt x="47" y="202"/>
                    </a:lnTo>
                    <a:lnTo>
                      <a:pt x="47" y="202"/>
                    </a:lnTo>
                    <a:lnTo>
                      <a:pt x="49" y="201"/>
                    </a:lnTo>
                    <a:lnTo>
                      <a:pt x="49" y="199"/>
                    </a:lnTo>
                    <a:lnTo>
                      <a:pt x="50" y="197"/>
                    </a:lnTo>
                    <a:lnTo>
                      <a:pt x="50" y="197"/>
                    </a:lnTo>
                    <a:lnTo>
                      <a:pt x="50" y="196"/>
                    </a:lnTo>
                    <a:lnTo>
                      <a:pt x="52" y="194"/>
                    </a:lnTo>
                    <a:lnTo>
                      <a:pt x="52" y="194"/>
                    </a:lnTo>
                    <a:lnTo>
                      <a:pt x="53" y="194"/>
                    </a:lnTo>
                    <a:lnTo>
                      <a:pt x="53" y="194"/>
                    </a:lnTo>
                    <a:lnTo>
                      <a:pt x="53" y="194"/>
                    </a:lnTo>
                    <a:lnTo>
                      <a:pt x="53" y="193"/>
                    </a:lnTo>
                    <a:lnTo>
                      <a:pt x="53" y="191"/>
                    </a:lnTo>
                    <a:lnTo>
                      <a:pt x="53" y="190"/>
                    </a:lnTo>
                    <a:lnTo>
                      <a:pt x="53" y="186"/>
                    </a:lnTo>
                    <a:lnTo>
                      <a:pt x="53" y="183"/>
                    </a:lnTo>
                    <a:lnTo>
                      <a:pt x="55" y="182"/>
                    </a:lnTo>
                    <a:lnTo>
                      <a:pt x="55" y="180"/>
                    </a:lnTo>
                    <a:lnTo>
                      <a:pt x="55" y="180"/>
                    </a:lnTo>
                    <a:lnTo>
                      <a:pt x="55" y="179"/>
                    </a:lnTo>
                    <a:lnTo>
                      <a:pt x="53" y="179"/>
                    </a:lnTo>
                    <a:lnTo>
                      <a:pt x="52" y="179"/>
                    </a:lnTo>
                    <a:lnTo>
                      <a:pt x="52" y="179"/>
                    </a:lnTo>
                    <a:lnTo>
                      <a:pt x="50" y="177"/>
                    </a:lnTo>
                    <a:lnTo>
                      <a:pt x="50" y="175"/>
                    </a:lnTo>
                    <a:lnTo>
                      <a:pt x="50" y="174"/>
                    </a:lnTo>
                    <a:lnTo>
                      <a:pt x="52" y="174"/>
                    </a:lnTo>
                    <a:lnTo>
                      <a:pt x="52" y="172"/>
                    </a:lnTo>
                    <a:lnTo>
                      <a:pt x="52" y="172"/>
                    </a:lnTo>
                    <a:lnTo>
                      <a:pt x="50" y="171"/>
                    </a:lnTo>
                    <a:lnTo>
                      <a:pt x="49" y="168"/>
                    </a:lnTo>
                    <a:lnTo>
                      <a:pt x="50" y="166"/>
                    </a:lnTo>
                    <a:lnTo>
                      <a:pt x="49" y="164"/>
                    </a:lnTo>
                    <a:lnTo>
                      <a:pt x="49" y="163"/>
                    </a:lnTo>
                    <a:lnTo>
                      <a:pt x="47" y="163"/>
                    </a:lnTo>
                    <a:lnTo>
                      <a:pt x="47" y="161"/>
                    </a:lnTo>
                    <a:lnTo>
                      <a:pt x="47" y="160"/>
                    </a:lnTo>
                    <a:lnTo>
                      <a:pt x="47" y="158"/>
                    </a:lnTo>
                    <a:lnTo>
                      <a:pt x="47" y="158"/>
                    </a:lnTo>
                    <a:lnTo>
                      <a:pt x="49" y="158"/>
                    </a:lnTo>
                    <a:lnTo>
                      <a:pt x="47" y="156"/>
                    </a:lnTo>
                    <a:lnTo>
                      <a:pt x="47" y="156"/>
                    </a:lnTo>
                    <a:lnTo>
                      <a:pt x="45" y="156"/>
                    </a:lnTo>
                    <a:lnTo>
                      <a:pt x="45" y="155"/>
                    </a:lnTo>
                    <a:lnTo>
                      <a:pt x="44" y="153"/>
                    </a:lnTo>
                    <a:lnTo>
                      <a:pt x="44" y="152"/>
                    </a:lnTo>
                    <a:lnTo>
                      <a:pt x="44" y="149"/>
                    </a:lnTo>
                    <a:lnTo>
                      <a:pt x="44" y="147"/>
                    </a:lnTo>
                    <a:lnTo>
                      <a:pt x="44" y="145"/>
                    </a:lnTo>
                    <a:lnTo>
                      <a:pt x="44" y="144"/>
                    </a:lnTo>
                    <a:lnTo>
                      <a:pt x="45" y="144"/>
                    </a:lnTo>
                    <a:lnTo>
                      <a:pt x="45" y="144"/>
                    </a:lnTo>
                    <a:lnTo>
                      <a:pt x="47" y="144"/>
                    </a:lnTo>
                    <a:lnTo>
                      <a:pt x="47" y="142"/>
                    </a:lnTo>
                    <a:lnTo>
                      <a:pt x="47" y="142"/>
                    </a:lnTo>
                    <a:lnTo>
                      <a:pt x="47" y="142"/>
                    </a:lnTo>
                    <a:lnTo>
                      <a:pt x="47" y="141"/>
                    </a:lnTo>
                    <a:lnTo>
                      <a:pt x="47" y="141"/>
                    </a:lnTo>
                    <a:lnTo>
                      <a:pt x="47" y="139"/>
                    </a:lnTo>
                    <a:lnTo>
                      <a:pt x="49" y="138"/>
                    </a:lnTo>
                    <a:lnTo>
                      <a:pt x="49" y="134"/>
                    </a:lnTo>
                    <a:lnTo>
                      <a:pt x="50" y="133"/>
                    </a:lnTo>
                    <a:lnTo>
                      <a:pt x="50" y="133"/>
                    </a:lnTo>
                    <a:lnTo>
                      <a:pt x="50" y="131"/>
                    </a:lnTo>
                    <a:lnTo>
                      <a:pt x="50" y="133"/>
                    </a:lnTo>
                    <a:lnTo>
                      <a:pt x="52" y="131"/>
                    </a:lnTo>
                    <a:lnTo>
                      <a:pt x="53" y="131"/>
                    </a:lnTo>
                    <a:lnTo>
                      <a:pt x="53" y="130"/>
                    </a:lnTo>
                    <a:lnTo>
                      <a:pt x="53" y="130"/>
                    </a:lnTo>
                    <a:lnTo>
                      <a:pt x="53" y="128"/>
                    </a:lnTo>
                    <a:lnTo>
                      <a:pt x="53" y="128"/>
                    </a:lnTo>
                    <a:lnTo>
                      <a:pt x="52" y="128"/>
                    </a:lnTo>
                    <a:lnTo>
                      <a:pt x="53" y="127"/>
                    </a:lnTo>
                    <a:lnTo>
                      <a:pt x="53" y="125"/>
                    </a:lnTo>
                    <a:lnTo>
                      <a:pt x="53" y="123"/>
                    </a:lnTo>
                    <a:lnTo>
                      <a:pt x="52" y="119"/>
                    </a:lnTo>
                    <a:lnTo>
                      <a:pt x="52" y="116"/>
                    </a:lnTo>
                    <a:lnTo>
                      <a:pt x="52" y="114"/>
                    </a:lnTo>
                    <a:lnTo>
                      <a:pt x="53" y="112"/>
                    </a:lnTo>
                    <a:lnTo>
                      <a:pt x="55" y="112"/>
                    </a:lnTo>
                    <a:lnTo>
                      <a:pt x="55" y="111"/>
                    </a:lnTo>
                    <a:lnTo>
                      <a:pt x="55" y="108"/>
                    </a:lnTo>
                    <a:lnTo>
                      <a:pt x="55" y="104"/>
                    </a:lnTo>
                    <a:lnTo>
                      <a:pt x="56" y="104"/>
                    </a:lnTo>
                    <a:lnTo>
                      <a:pt x="56" y="101"/>
                    </a:lnTo>
                    <a:lnTo>
                      <a:pt x="58" y="100"/>
                    </a:lnTo>
                    <a:lnTo>
                      <a:pt x="60" y="98"/>
                    </a:lnTo>
                    <a:lnTo>
                      <a:pt x="60" y="98"/>
                    </a:lnTo>
                    <a:lnTo>
                      <a:pt x="60" y="98"/>
                    </a:lnTo>
                    <a:lnTo>
                      <a:pt x="61" y="97"/>
                    </a:lnTo>
                    <a:lnTo>
                      <a:pt x="63" y="95"/>
                    </a:lnTo>
                    <a:lnTo>
                      <a:pt x="64" y="93"/>
                    </a:lnTo>
                    <a:lnTo>
                      <a:pt x="64" y="92"/>
                    </a:lnTo>
                    <a:lnTo>
                      <a:pt x="64" y="90"/>
                    </a:lnTo>
                    <a:lnTo>
                      <a:pt x="66" y="89"/>
                    </a:lnTo>
                    <a:lnTo>
                      <a:pt x="66" y="87"/>
                    </a:lnTo>
                    <a:lnTo>
                      <a:pt x="68" y="86"/>
                    </a:lnTo>
                    <a:lnTo>
                      <a:pt x="68" y="84"/>
                    </a:lnTo>
                    <a:lnTo>
                      <a:pt x="69" y="82"/>
                    </a:lnTo>
                    <a:lnTo>
                      <a:pt x="69" y="81"/>
                    </a:lnTo>
                    <a:lnTo>
                      <a:pt x="71" y="81"/>
                    </a:lnTo>
                    <a:lnTo>
                      <a:pt x="71" y="82"/>
                    </a:lnTo>
                    <a:lnTo>
                      <a:pt x="72" y="82"/>
                    </a:lnTo>
                    <a:lnTo>
                      <a:pt x="72" y="81"/>
                    </a:lnTo>
                    <a:lnTo>
                      <a:pt x="75" y="81"/>
                    </a:lnTo>
                    <a:lnTo>
                      <a:pt x="75" y="79"/>
                    </a:lnTo>
                    <a:lnTo>
                      <a:pt x="75" y="79"/>
                    </a:lnTo>
                    <a:lnTo>
                      <a:pt x="75" y="78"/>
                    </a:lnTo>
                    <a:lnTo>
                      <a:pt x="75" y="76"/>
                    </a:lnTo>
                    <a:lnTo>
                      <a:pt x="74" y="75"/>
                    </a:lnTo>
                    <a:lnTo>
                      <a:pt x="72" y="71"/>
                    </a:lnTo>
                    <a:lnTo>
                      <a:pt x="72" y="71"/>
                    </a:lnTo>
                    <a:lnTo>
                      <a:pt x="72" y="70"/>
                    </a:lnTo>
                    <a:lnTo>
                      <a:pt x="72" y="70"/>
                    </a:lnTo>
                    <a:lnTo>
                      <a:pt x="74" y="68"/>
                    </a:lnTo>
                    <a:lnTo>
                      <a:pt x="75" y="67"/>
                    </a:lnTo>
                    <a:lnTo>
                      <a:pt x="74" y="65"/>
                    </a:lnTo>
                    <a:lnTo>
                      <a:pt x="74" y="60"/>
                    </a:lnTo>
                    <a:lnTo>
                      <a:pt x="72" y="59"/>
                    </a:lnTo>
                    <a:lnTo>
                      <a:pt x="72" y="56"/>
                    </a:lnTo>
                    <a:lnTo>
                      <a:pt x="72" y="56"/>
                    </a:lnTo>
                    <a:lnTo>
                      <a:pt x="72" y="52"/>
                    </a:lnTo>
                    <a:lnTo>
                      <a:pt x="74" y="51"/>
                    </a:lnTo>
                    <a:lnTo>
                      <a:pt x="74" y="51"/>
                    </a:lnTo>
                    <a:lnTo>
                      <a:pt x="75" y="51"/>
                    </a:lnTo>
                    <a:lnTo>
                      <a:pt x="75" y="51"/>
                    </a:lnTo>
                    <a:lnTo>
                      <a:pt x="74" y="49"/>
                    </a:lnTo>
                    <a:lnTo>
                      <a:pt x="74" y="49"/>
                    </a:lnTo>
                    <a:lnTo>
                      <a:pt x="74" y="48"/>
                    </a:lnTo>
                    <a:lnTo>
                      <a:pt x="74" y="48"/>
                    </a:lnTo>
                    <a:lnTo>
                      <a:pt x="72" y="46"/>
                    </a:lnTo>
                    <a:lnTo>
                      <a:pt x="72" y="45"/>
                    </a:lnTo>
                    <a:lnTo>
                      <a:pt x="74" y="43"/>
                    </a:lnTo>
                    <a:lnTo>
                      <a:pt x="74" y="43"/>
                    </a:lnTo>
                    <a:lnTo>
                      <a:pt x="75" y="41"/>
                    </a:lnTo>
                    <a:lnTo>
                      <a:pt x="75" y="41"/>
                    </a:lnTo>
                    <a:lnTo>
                      <a:pt x="77" y="40"/>
                    </a:lnTo>
                    <a:lnTo>
                      <a:pt x="77" y="40"/>
                    </a:lnTo>
                    <a:lnTo>
                      <a:pt x="80" y="38"/>
                    </a:lnTo>
                    <a:lnTo>
                      <a:pt x="82" y="37"/>
                    </a:lnTo>
                    <a:lnTo>
                      <a:pt x="86" y="35"/>
                    </a:lnTo>
                    <a:lnTo>
                      <a:pt x="90" y="34"/>
                    </a:lnTo>
                    <a:lnTo>
                      <a:pt x="90" y="34"/>
                    </a:lnTo>
                    <a:lnTo>
                      <a:pt x="91" y="32"/>
                    </a:lnTo>
                    <a:lnTo>
                      <a:pt x="93" y="27"/>
                    </a:lnTo>
                    <a:lnTo>
                      <a:pt x="94" y="23"/>
                    </a:lnTo>
                    <a:lnTo>
                      <a:pt x="94" y="18"/>
                    </a:lnTo>
                    <a:lnTo>
                      <a:pt x="93" y="16"/>
                    </a:lnTo>
                    <a:lnTo>
                      <a:pt x="93" y="15"/>
                    </a:lnTo>
                    <a:lnTo>
                      <a:pt x="94" y="13"/>
                    </a:lnTo>
                    <a:lnTo>
                      <a:pt x="94" y="12"/>
                    </a:lnTo>
                    <a:lnTo>
                      <a:pt x="96" y="12"/>
                    </a:lnTo>
                    <a:lnTo>
                      <a:pt x="97" y="10"/>
                    </a:lnTo>
                    <a:lnTo>
                      <a:pt x="99" y="8"/>
                    </a:lnTo>
                    <a:lnTo>
                      <a:pt x="99" y="7"/>
                    </a:lnTo>
                    <a:lnTo>
                      <a:pt x="99" y="7"/>
                    </a:lnTo>
                    <a:lnTo>
                      <a:pt x="101" y="7"/>
                    </a:lnTo>
                    <a:lnTo>
                      <a:pt x="102" y="5"/>
                    </a:lnTo>
                    <a:lnTo>
                      <a:pt x="104" y="5"/>
                    </a:lnTo>
                    <a:lnTo>
                      <a:pt x="105" y="4"/>
                    </a:lnTo>
                    <a:lnTo>
                      <a:pt x="105" y="2"/>
                    </a:lnTo>
                    <a:lnTo>
                      <a:pt x="105" y="0"/>
                    </a:lnTo>
                    <a:lnTo>
                      <a:pt x="10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8" name="Freeform 342">
                <a:extLst>
                  <a:ext uri="{FF2B5EF4-FFF2-40B4-BE49-F238E27FC236}">
                    <a16:creationId xmlns:a16="http://schemas.microsoft.com/office/drawing/2014/main" id="{BB22099C-9F31-49B1-9700-788C8482D4FE}"/>
                  </a:ext>
                </a:extLst>
              </p:cNvPr>
              <p:cNvSpPr>
                <a:spLocks noEditPoints="1"/>
              </p:cNvSpPr>
              <p:nvPr/>
            </p:nvSpPr>
            <p:spPr bwMode="auto">
              <a:xfrm>
                <a:off x="6094412" y="4538723"/>
                <a:ext cx="346961" cy="387896"/>
              </a:xfrm>
              <a:custGeom>
                <a:avLst/>
                <a:gdLst>
                  <a:gd name="T0" fmla="*/ 42 w 178"/>
                  <a:gd name="T1" fmla="*/ 22 h 199"/>
                  <a:gd name="T2" fmla="*/ 66 w 178"/>
                  <a:gd name="T3" fmla="*/ 22 h 199"/>
                  <a:gd name="T4" fmla="*/ 72 w 178"/>
                  <a:gd name="T5" fmla="*/ 25 h 199"/>
                  <a:gd name="T6" fmla="*/ 75 w 178"/>
                  <a:gd name="T7" fmla="*/ 37 h 199"/>
                  <a:gd name="T8" fmla="*/ 79 w 178"/>
                  <a:gd name="T9" fmla="*/ 44 h 199"/>
                  <a:gd name="T10" fmla="*/ 88 w 178"/>
                  <a:gd name="T11" fmla="*/ 54 h 199"/>
                  <a:gd name="T12" fmla="*/ 98 w 178"/>
                  <a:gd name="T13" fmla="*/ 52 h 199"/>
                  <a:gd name="T14" fmla="*/ 110 w 178"/>
                  <a:gd name="T15" fmla="*/ 52 h 199"/>
                  <a:gd name="T16" fmla="*/ 112 w 178"/>
                  <a:gd name="T17" fmla="*/ 41 h 199"/>
                  <a:gd name="T18" fmla="*/ 128 w 178"/>
                  <a:gd name="T19" fmla="*/ 37 h 199"/>
                  <a:gd name="T20" fmla="*/ 129 w 178"/>
                  <a:gd name="T21" fmla="*/ 41 h 199"/>
                  <a:gd name="T22" fmla="*/ 146 w 178"/>
                  <a:gd name="T23" fmla="*/ 43 h 199"/>
                  <a:gd name="T24" fmla="*/ 148 w 178"/>
                  <a:gd name="T25" fmla="*/ 62 h 199"/>
                  <a:gd name="T26" fmla="*/ 150 w 178"/>
                  <a:gd name="T27" fmla="*/ 79 h 199"/>
                  <a:gd name="T28" fmla="*/ 153 w 178"/>
                  <a:gd name="T29" fmla="*/ 92 h 199"/>
                  <a:gd name="T30" fmla="*/ 153 w 178"/>
                  <a:gd name="T31" fmla="*/ 98 h 199"/>
                  <a:gd name="T32" fmla="*/ 159 w 178"/>
                  <a:gd name="T33" fmla="*/ 96 h 199"/>
                  <a:gd name="T34" fmla="*/ 172 w 178"/>
                  <a:gd name="T35" fmla="*/ 95 h 199"/>
                  <a:gd name="T36" fmla="*/ 178 w 178"/>
                  <a:gd name="T37" fmla="*/ 93 h 199"/>
                  <a:gd name="T38" fmla="*/ 178 w 178"/>
                  <a:gd name="T39" fmla="*/ 103 h 199"/>
                  <a:gd name="T40" fmla="*/ 176 w 178"/>
                  <a:gd name="T41" fmla="*/ 111 h 199"/>
                  <a:gd name="T42" fmla="*/ 176 w 178"/>
                  <a:gd name="T43" fmla="*/ 122 h 199"/>
                  <a:gd name="T44" fmla="*/ 148 w 178"/>
                  <a:gd name="T45" fmla="*/ 125 h 199"/>
                  <a:gd name="T46" fmla="*/ 151 w 178"/>
                  <a:gd name="T47" fmla="*/ 178 h 199"/>
                  <a:gd name="T48" fmla="*/ 162 w 178"/>
                  <a:gd name="T49" fmla="*/ 188 h 199"/>
                  <a:gd name="T50" fmla="*/ 148 w 178"/>
                  <a:gd name="T51" fmla="*/ 197 h 199"/>
                  <a:gd name="T52" fmla="*/ 132 w 178"/>
                  <a:gd name="T53" fmla="*/ 199 h 199"/>
                  <a:gd name="T54" fmla="*/ 118 w 178"/>
                  <a:gd name="T55" fmla="*/ 197 h 199"/>
                  <a:gd name="T56" fmla="*/ 102 w 178"/>
                  <a:gd name="T57" fmla="*/ 196 h 199"/>
                  <a:gd name="T58" fmla="*/ 96 w 178"/>
                  <a:gd name="T59" fmla="*/ 189 h 199"/>
                  <a:gd name="T60" fmla="*/ 69 w 178"/>
                  <a:gd name="T61" fmla="*/ 189 h 199"/>
                  <a:gd name="T62" fmla="*/ 39 w 178"/>
                  <a:gd name="T63" fmla="*/ 189 h 199"/>
                  <a:gd name="T64" fmla="*/ 30 w 178"/>
                  <a:gd name="T65" fmla="*/ 188 h 199"/>
                  <a:gd name="T66" fmla="*/ 22 w 178"/>
                  <a:gd name="T67" fmla="*/ 183 h 199"/>
                  <a:gd name="T68" fmla="*/ 12 w 178"/>
                  <a:gd name="T69" fmla="*/ 186 h 199"/>
                  <a:gd name="T70" fmla="*/ 3 w 178"/>
                  <a:gd name="T71" fmla="*/ 188 h 199"/>
                  <a:gd name="T72" fmla="*/ 1 w 178"/>
                  <a:gd name="T73" fmla="*/ 167 h 199"/>
                  <a:gd name="T74" fmla="*/ 5 w 178"/>
                  <a:gd name="T75" fmla="*/ 158 h 199"/>
                  <a:gd name="T76" fmla="*/ 19 w 178"/>
                  <a:gd name="T77" fmla="*/ 122 h 199"/>
                  <a:gd name="T78" fmla="*/ 30 w 178"/>
                  <a:gd name="T79" fmla="*/ 103 h 199"/>
                  <a:gd name="T80" fmla="*/ 27 w 178"/>
                  <a:gd name="T81" fmla="*/ 87 h 199"/>
                  <a:gd name="T82" fmla="*/ 20 w 178"/>
                  <a:gd name="T83" fmla="*/ 73 h 199"/>
                  <a:gd name="T84" fmla="*/ 20 w 178"/>
                  <a:gd name="T85" fmla="*/ 66 h 199"/>
                  <a:gd name="T86" fmla="*/ 23 w 178"/>
                  <a:gd name="T87" fmla="*/ 59 h 199"/>
                  <a:gd name="T88" fmla="*/ 9 w 178"/>
                  <a:gd name="T89" fmla="*/ 29 h 199"/>
                  <a:gd name="T90" fmla="*/ 16 w 178"/>
                  <a:gd name="T91" fmla="*/ 24 h 199"/>
                  <a:gd name="T92" fmla="*/ 23 w 178"/>
                  <a:gd name="T93" fmla="*/ 21 h 199"/>
                  <a:gd name="T94" fmla="*/ 19 w 178"/>
                  <a:gd name="T95" fmla="*/ 3 h 199"/>
                  <a:gd name="T96" fmla="*/ 12 w 178"/>
                  <a:gd name="T97" fmla="*/ 8 h 199"/>
                  <a:gd name="T98" fmla="*/ 12 w 178"/>
                  <a:gd name="T99" fmla="*/ 11 h 199"/>
                  <a:gd name="T100" fmla="*/ 8 w 178"/>
                  <a:gd name="T101" fmla="*/ 21 h 199"/>
                  <a:gd name="T102" fmla="*/ 6 w 178"/>
                  <a:gd name="T103" fmla="*/ 11 h 199"/>
                  <a:gd name="T104" fmla="*/ 9 w 178"/>
                  <a:gd name="T105" fmla="*/ 5 h 199"/>
                  <a:gd name="T106" fmla="*/ 14 w 178"/>
                  <a:gd name="T107" fmla="*/ 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 h="199">
                    <a:moveTo>
                      <a:pt x="30" y="21"/>
                    </a:moveTo>
                    <a:lnTo>
                      <a:pt x="33" y="21"/>
                    </a:lnTo>
                    <a:lnTo>
                      <a:pt x="34" y="22"/>
                    </a:lnTo>
                    <a:lnTo>
                      <a:pt x="36" y="22"/>
                    </a:lnTo>
                    <a:lnTo>
                      <a:pt x="39" y="22"/>
                    </a:lnTo>
                    <a:lnTo>
                      <a:pt x="42" y="22"/>
                    </a:lnTo>
                    <a:lnTo>
                      <a:pt x="44" y="22"/>
                    </a:lnTo>
                    <a:lnTo>
                      <a:pt x="49" y="22"/>
                    </a:lnTo>
                    <a:lnTo>
                      <a:pt x="53" y="22"/>
                    </a:lnTo>
                    <a:lnTo>
                      <a:pt x="58" y="22"/>
                    </a:lnTo>
                    <a:lnTo>
                      <a:pt x="63" y="22"/>
                    </a:lnTo>
                    <a:lnTo>
                      <a:pt x="66" y="22"/>
                    </a:lnTo>
                    <a:lnTo>
                      <a:pt x="68" y="22"/>
                    </a:lnTo>
                    <a:lnTo>
                      <a:pt x="69" y="22"/>
                    </a:lnTo>
                    <a:lnTo>
                      <a:pt x="71" y="24"/>
                    </a:lnTo>
                    <a:lnTo>
                      <a:pt x="71" y="24"/>
                    </a:lnTo>
                    <a:lnTo>
                      <a:pt x="71" y="25"/>
                    </a:lnTo>
                    <a:lnTo>
                      <a:pt x="72" y="25"/>
                    </a:lnTo>
                    <a:lnTo>
                      <a:pt x="72" y="27"/>
                    </a:lnTo>
                    <a:lnTo>
                      <a:pt x="72" y="29"/>
                    </a:lnTo>
                    <a:lnTo>
                      <a:pt x="72" y="30"/>
                    </a:lnTo>
                    <a:lnTo>
                      <a:pt x="72" y="32"/>
                    </a:lnTo>
                    <a:lnTo>
                      <a:pt x="74" y="35"/>
                    </a:lnTo>
                    <a:lnTo>
                      <a:pt x="75" y="37"/>
                    </a:lnTo>
                    <a:lnTo>
                      <a:pt x="75" y="38"/>
                    </a:lnTo>
                    <a:lnTo>
                      <a:pt x="75" y="40"/>
                    </a:lnTo>
                    <a:lnTo>
                      <a:pt x="77" y="41"/>
                    </a:lnTo>
                    <a:lnTo>
                      <a:pt x="77" y="43"/>
                    </a:lnTo>
                    <a:lnTo>
                      <a:pt x="79" y="44"/>
                    </a:lnTo>
                    <a:lnTo>
                      <a:pt x="79" y="44"/>
                    </a:lnTo>
                    <a:lnTo>
                      <a:pt x="80" y="48"/>
                    </a:lnTo>
                    <a:lnTo>
                      <a:pt x="82" y="51"/>
                    </a:lnTo>
                    <a:lnTo>
                      <a:pt x="85" y="54"/>
                    </a:lnTo>
                    <a:lnTo>
                      <a:pt x="85" y="54"/>
                    </a:lnTo>
                    <a:lnTo>
                      <a:pt x="87" y="54"/>
                    </a:lnTo>
                    <a:lnTo>
                      <a:pt x="88" y="54"/>
                    </a:lnTo>
                    <a:lnTo>
                      <a:pt x="90" y="54"/>
                    </a:lnTo>
                    <a:lnTo>
                      <a:pt x="91" y="54"/>
                    </a:lnTo>
                    <a:lnTo>
                      <a:pt x="91" y="54"/>
                    </a:lnTo>
                    <a:lnTo>
                      <a:pt x="94" y="52"/>
                    </a:lnTo>
                    <a:lnTo>
                      <a:pt x="96" y="52"/>
                    </a:lnTo>
                    <a:lnTo>
                      <a:pt x="98" y="52"/>
                    </a:lnTo>
                    <a:lnTo>
                      <a:pt x="99" y="51"/>
                    </a:lnTo>
                    <a:lnTo>
                      <a:pt x="101" y="51"/>
                    </a:lnTo>
                    <a:lnTo>
                      <a:pt x="104" y="52"/>
                    </a:lnTo>
                    <a:lnTo>
                      <a:pt x="104" y="52"/>
                    </a:lnTo>
                    <a:lnTo>
                      <a:pt x="107" y="52"/>
                    </a:lnTo>
                    <a:lnTo>
                      <a:pt x="110" y="52"/>
                    </a:lnTo>
                    <a:lnTo>
                      <a:pt x="110" y="48"/>
                    </a:lnTo>
                    <a:lnTo>
                      <a:pt x="110" y="48"/>
                    </a:lnTo>
                    <a:lnTo>
                      <a:pt x="112" y="46"/>
                    </a:lnTo>
                    <a:lnTo>
                      <a:pt x="112" y="44"/>
                    </a:lnTo>
                    <a:lnTo>
                      <a:pt x="112" y="43"/>
                    </a:lnTo>
                    <a:lnTo>
                      <a:pt x="112" y="41"/>
                    </a:lnTo>
                    <a:lnTo>
                      <a:pt x="113" y="40"/>
                    </a:lnTo>
                    <a:lnTo>
                      <a:pt x="115" y="38"/>
                    </a:lnTo>
                    <a:lnTo>
                      <a:pt x="118" y="38"/>
                    </a:lnTo>
                    <a:lnTo>
                      <a:pt x="120" y="38"/>
                    </a:lnTo>
                    <a:lnTo>
                      <a:pt x="123" y="37"/>
                    </a:lnTo>
                    <a:lnTo>
                      <a:pt x="128" y="37"/>
                    </a:lnTo>
                    <a:lnTo>
                      <a:pt x="129" y="37"/>
                    </a:lnTo>
                    <a:lnTo>
                      <a:pt x="129" y="37"/>
                    </a:lnTo>
                    <a:lnTo>
                      <a:pt x="128" y="40"/>
                    </a:lnTo>
                    <a:lnTo>
                      <a:pt x="128" y="41"/>
                    </a:lnTo>
                    <a:lnTo>
                      <a:pt x="128" y="41"/>
                    </a:lnTo>
                    <a:lnTo>
                      <a:pt x="129" y="41"/>
                    </a:lnTo>
                    <a:lnTo>
                      <a:pt x="134" y="41"/>
                    </a:lnTo>
                    <a:lnTo>
                      <a:pt x="137" y="43"/>
                    </a:lnTo>
                    <a:lnTo>
                      <a:pt x="142" y="43"/>
                    </a:lnTo>
                    <a:lnTo>
                      <a:pt x="145" y="43"/>
                    </a:lnTo>
                    <a:lnTo>
                      <a:pt x="145" y="43"/>
                    </a:lnTo>
                    <a:lnTo>
                      <a:pt x="146" y="43"/>
                    </a:lnTo>
                    <a:lnTo>
                      <a:pt x="146" y="44"/>
                    </a:lnTo>
                    <a:lnTo>
                      <a:pt x="146" y="46"/>
                    </a:lnTo>
                    <a:lnTo>
                      <a:pt x="145" y="51"/>
                    </a:lnTo>
                    <a:lnTo>
                      <a:pt x="146" y="54"/>
                    </a:lnTo>
                    <a:lnTo>
                      <a:pt x="148" y="57"/>
                    </a:lnTo>
                    <a:lnTo>
                      <a:pt x="148" y="62"/>
                    </a:lnTo>
                    <a:lnTo>
                      <a:pt x="146" y="65"/>
                    </a:lnTo>
                    <a:lnTo>
                      <a:pt x="146" y="70"/>
                    </a:lnTo>
                    <a:lnTo>
                      <a:pt x="146" y="74"/>
                    </a:lnTo>
                    <a:lnTo>
                      <a:pt x="146" y="76"/>
                    </a:lnTo>
                    <a:lnTo>
                      <a:pt x="148" y="77"/>
                    </a:lnTo>
                    <a:lnTo>
                      <a:pt x="150" y="79"/>
                    </a:lnTo>
                    <a:lnTo>
                      <a:pt x="151" y="82"/>
                    </a:lnTo>
                    <a:lnTo>
                      <a:pt x="153" y="85"/>
                    </a:lnTo>
                    <a:lnTo>
                      <a:pt x="153" y="87"/>
                    </a:lnTo>
                    <a:lnTo>
                      <a:pt x="153" y="88"/>
                    </a:lnTo>
                    <a:lnTo>
                      <a:pt x="153" y="90"/>
                    </a:lnTo>
                    <a:lnTo>
                      <a:pt x="153" y="92"/>
                    </a:lnTo>
                    <a:lnTo>
                      <a:pt x="153" y="93"/>
                    </a:lnTo>
                    <a:lnTo>
                      <a:pt x="151" y="93"/>
                    </a:lnTo>
                    <a:lnTo>
                      <a:pt x="151" y="95"/>
                    </a:lnTo>
                    <a:lnTo>
                      <a:pt x="151" y="96"/>
                    </a:lnTo>
                    <a:lnTo>
                      <a:pt x="153" y="98"/>
                    </a:lnTo>
                    <a:lnTo>
                      <a:pt x="153" y="98"/>
                    </a:lnTo>
                    <a:lnTo>
                      <a:pt x="153" y="98"/>
                    </a:lnTo>
                    <a:lnTo>
                      <a:pt x="153" y="98"/>
                    </a:lnTo>
                    <a:lnTo>
                      <a:pt x="154" y="98"/>
                    </a:lnTo>
                    <a:lnTo>
                      <a:pt x="156" y="96"/>
                    </a:lnTo>
                    <a:lnTo>
                      <a:pt x="157" y="96"/>
                    </a:lnTo>
                    <a:lnTo>
                      <a:pt x="159" y="96"/>
                    </a:lnTo>
                    <a:lnTo>
                      <a:pt x="161" y="96"/>
                    </a:lnTo>
                    <a:lnTo>
                      <a:pt x="164" y="96"/>
                    </a:lnTo>
                    <a:lnTo>
                      <a:pt x="165" y="96"/>
                    </a:lnTo>
                    <a:lnTo>
                      <a:pt x="169" y="95"/>
                    </a:lnTo>
                    <a:lnTo>
                      <a:pt x="170" y="95"/>
                    </a:lnTo>
                    <a:lnTo>
                      <a:pt x="172" y="95"/>
                    </a:lnTo>
                    <a:lnTo>
                      <a:pt x="173" y="96"/>
                    </a:lnTo>
                    <a:lnTo>
                      <a:pt x="175" y="96"/>
                    </a:lnTo>
                    <a:lnTo>
                      <a:pt x="176" y="95"/>
                    </a:lnTo>
                    <a:lnTo>
                      <a:pt x="176" y="95"/>
                    </a:lnTo>
                    <a:lnTo>
                      <a:pt x="176" y="95"/>
                    </a:lnTo>
                    <a:lnTo>
                      <a:pt x="178" y="93"/>
                    </a:lnTo>
                    <a:lnTo>
                      <a:pt x="178" y="96"/>
                    </a:lnTo>
                    <a:lnTo>
                      <a:pt x="178" y="98"/>
                    </a:lnTo>
                    <a:lnTo>
                      <a:pt x="178" y="101"/>
                    </a:lnTo>
                    <a:lnTo>
                      <a:pt x="178" y="101"/>
                    </a:lnTo>
                    <a:lnTo>
                      <a:pt x="178" y="101"/>
                    </a:lnTo>
                    <a:lnTo>
                      <a:pt x="178" y="103"/>
                    </a:lnTo>
                    <a:lnTo>
                      <a:pt x="178" y="103"/>
                    </a:lnTo>
                    <a:lnTo>
                      <a:pt x="178" y="104"/>
                    </a:lnTo>
                    <a:lnTo>
                      <a:pt x="178" y="106"/>
                    </a:lnTo>
                    <a:lnTo>
                      <a:pt x="178" y="106"/>
                    </a:lnTo>
                    <a:lnTo>
                      <a:pt x="178" y="109"/>
                    </a:lnTo>
                    <a:lnTo>
                      <a:pt x="176" y="111"/>
                    </a:lnTo>
                    <a:lnTo>
                      <a:pt x="176" y="112"/>
                    </a:lnTo>
                    <a:lnTo>
                      <a:pt x="178" y="115"/>
                    </a:lnTo>
                    <a:lnTo>
                      <a:pt x="178" y="117"/>
                    </a:lnTo>
                    <a:lnTo>
                      <a:pt x="176" y="118"/>
                    </a:lnTo>
                    <a:lnTo>
                      <a:pt x="176" y="120"/>
                    </a:lnTo>
                    <a:lnTo>
                      <a:pt x="176" y="122"/>
                    </a:lnTo>
                    <a:lnTo>
                      <a:pt x="176" y="122"/>
                    </a:lnTo>
                    <a:lnTo>
                      <a:pt x="178" y="125"/>
                    </a:lnTo>
                    <a:lnTo>
                      <a:pt x="176" y="125"/>
                    </a:lnTo>
                    <a:lnTo>
                      <a:pt x="176" y="125"/>
                    </a:lnTo>
                    <a:lnTo>
                      <a:pt x="175" y="125"/>
                    </a:lnTo>
                    <a:lnTo>
                      <a:pt x="148" y="125"/>
                    </a:lnTo>
                    <a:lnTo>
                      <a:pt x="148" y="128"/>
                    </a:lnTo>
                    <a:lnTo>
                      <a:pt x="148" y="145"/>
                    </a:lnTo>
                    <a:lnTo>
                      <a:pt x="148" y="150"/>
                    </a:lnTo>
                    <a:lnTo>
                      <a:pt x="148" y="169"/>
                    </a:lnTo>
                    <a:lnTo>
                      <a:pt x="150" y="172"/>
                    </a:lnTo>
                    <a:lnTo>
                      <a:pt x="151" y="178"/>
                    </a:lnTo>
                    <a:lnTo>
                      <a:pt x="151" y="178"/>
                    </a:lnTo>
                    <a:lnTo>
                      <a:pt x="153" y="178"/>
                    </a:lnTo>
                    <a:lnTo>
                      <a:pt x="156" y="181"/>
                    </a:lnTo>
                    <a:lnTo>
                      <a:pt x="156" y="183"/>
                    </a:lnTo>
                    <a:lnTo>
                      <a:pt x="159" y="185"/>
                    </a:lnTo>
                    <a:lnTo>
                      <a:pt x="162" y="188"/>
                    </a:lnTo>
                    <a:lnTo>
                      <a:pt x="165" y="191"/>
                    </a:lnTo>
                    <a:lnTo>
                      <a:pt x="169" y="192"/>
                    </a:lnTo>
                    <a:lnTo>
                      <a:pt x="164" y="194"/>
                    </a:lnTo>
                    <a:lnTo>
                      <a:pt x="157" y="196"/>
                    </a:lnTo>
                    <a:lnTo>
                      <a:pt x="153" y="196"/>
                    </a:lnTo>
                    <a:lnTo>
                      <a:pt x="148" y="197"/>
                    </a:lnTo>
                    <a:lnTo>
                      <a:pt x="145" y="197"/>
                    </a:lnTo>
                    <a:lnTo>
                      <a:pt x="140" y="199"/>
                    </a:lnTo>
                    <a:lnTo>
                      <a:pt x="140" y="199"/>
                    </a:lnTo>
                    <a:lnTo>
                      <a:pt x="139" y="197"/>
                    </a:lnTo>
                    <a:lnTo>
                      <a:pt x="135" y="197"/>
                    </a:lnTo>
                    <a:lnTo>
                      <a:pt x="132" y="199"/>
                    </a:lnTo>
                    <a:lnTo>
                      <a:pt x="131" y="199"/>
                    </a:lnTo>
                    <a:lnTo>
                      <a:pt x="129" y="199"/>
                    </a:lnTo>
                    <a:lnTo>
                      <a:pt x="128" y="197"/>
                    </a:lnTo>
                    <a:lnTo>
                      <a:pt x="126" y="197"/>
                    </a:lnTo>
                    <a:lnTo>
                      <a:pt x="123" y="196"/>
                    </a:lnTo>
                    <a:lnTo>
                      <a:pt x="118" y="197"/>
                    </a:lnTo>
                    <a:lnTo>
                      <a:pt x="115" y="197"/>
                    </a:lnTo>
                    <a:lnTo>
                      <a:pt x="110" y="196"/>
                    </a:lnTo>
                    <a:lnTo>
                      <a:pt x="109" y="196"/>
                    </a:lnTo>
                    <a:lnTo>
                      <a:pt x="107" y="196"/>
                    </a:lnTo>
                    <a:lnTo>
                      <a:pt x="105" y="196"/>
                    </a:lnTo>
                    <a:lnTo>
                      <a:pt x="102" y="196"/>
                    </a:lnTo>
                    <a:lnTo>
                      <a:pt x="101" y="194"/>
                    </a:lnTo>
                    <a:lnTo>
                      <a:pt x="99" y="192"/>
                    </a:lnTo>
                    <a:lnTo>
                      <a:pt x="98" y="191"/>
                    </a:lnTo>
                    <a:lnTo>
                      <a:pt x="98" y="189"/>
                    </a:lnTo>
                    <a:lnTo>
                      <a:pt x="98" y="189"/>
                    </a:lnTo>
                    <a:lnTo>
                      <a:pt x="96" y="189"/>
                    </a:lnTo>
                    <a:lnTo>
                      <a:pt x="93" y="189"/>
                    </a:lnTo>
                    <a:lnTo>
                      <a:pt x="88" y="189"/>
                    </a:lnTo>
                    <a:lnTo>
                      <a:pt x="87" y="189"/>
                    </a:lnTo>
                    <a:lnTo>
                      <a:pt x="80" y="189"/>
                    </a:lnTo>
                    <a:lnTo>
                      <a:pt x="75" y="189"/>
                    </a:lnTo>
                    <a:lnTo>
                      <a:pt x="69" y="189"/>
                    </a:lnTo>
                    <a:lnTo>
                      <a:pt x="64" y="189"/>
                    </a:lnTo>
                    <a:lnTo>
                      <a:pt x="58" y="189"/>
                    </a:lnTo>
                    <a:lnTo>
                      <a:pt x="53" y="189"/>
                    </a:lnTo>
                    <a:lnTo>
                      <a:pt x="47" y="189"/>
                    </a:lnTo>
                    <a:lnTo>
                      <a:pt x="42" y="189"/>
                    </a:lnTo>
                    <a:lnTo>
                      <a:pt x="39" y="189"/>
                    </a:lnTo>
                    <a:lnTo>
                      <a:pt x="36" y="189"/>
                    </a:lnTo>
                    <a:lnTo>
                      <a:pt x="33" y="189"/>
                    </a:lnTo>
                    <a:lnTo>
                      <a:pt x="33" y="189"/>
                    </a:lnTo>
                    <a:lnTo>
                      <a:pt x="33" y="189"/>
                    </a:lnTo>
                    <a:lnTo>
                      <a:pt x="31" y="189"/>
                    </a:lnTo>
                    <a:lnTo>
                      <a:pt x="30" y="188"/>
                    </a:lnTo>
                    <a:lnTo>
                      <a:pt x="28" y="188"/>
                    </a:lnTo>
                    <a:lnTo>
                      <a:pt x="27" y="186"/>
                    </a:lnTo>
                    <a:lnTo>
                      <a:pt x="25" y="185"/>
                    </a:lnTo>
                    <a:lnTo>
                      <a:pt x="25" y="183"/>
                    </a:lnTo>
                    <a:lnTo>
                      <a:pt x="23" y="183"/>
                    </a:lnTo>
                    <a:lnTo>
                      <a:pt x="22" y="183"/>
                    </a:lnTo>
                    <a:lnTo>
                      <a:pt x="20" y="183"/>
                    </a:lnTo>
                    <a:lnTo>
                      <a:pt x="19" y="185"/>
                    </a:lnTo>
                    <a:lnTo>
                      <a:pt x="17" y="185"/>
                    </a:lnTo>
                    <a:lnTo>
                      <a:pt x="16" y="185"/>
                    </a:lnTo>
                    <a:lnTo>
                      <a:pt x="14" y="186"/>
                    </a:lnTo>
                    <a:lnTo>
                      <a:pt x="12" y="186"/>
                    </a:lnTo>
                    <a:lnTo>
                      <a:pt x="9" y="186"/>
                    </a:lnTo>
                    <a:lnTo>
                      <a:pt x="9" y="186"/>
                    </a:lnTo>
                    <a:lnTo>
                      <a:pt x="8" y="186"/>
                    </a:lnTo>
                    <a:lnTo>
                      <a:pt x="6" y="186"/>
                    </a:lnTo>
                    <a:lnTo>
                      <a:pt x="5" y="186"/>
                    </a:lnTo>
                    <a:lnTo>
                      <a:pt x="3" y="188"/>
                    </a:lnTo>
                    <a:lnTo>
                      <a:pt x="0" y="188"/>
                    </a:lnTo>
                    <a:lnTo>
                      <a:pt x="1" y="181"/>
                    </a:lnTo>
                    <a:lnTo>
                      <a:pt x="1" y="180"/>
                    </a:lnTo>
                    <a:lnTo>
                      <a:pt x="1" y="177"/>
                    </a:lnTo>
                    <a:lnTo>
                      <a:pt x="1" y="169"/>
                    </a:lnTo>
                    <a:lnTo>
                      <a:pt x="1" y="167"/>
                    </a:lnTo>
                    <a:lnTo>
                      <a:pt x="1" y="166"/>
                    </a:lnTo>
                    <a:lnTo>
                      <a:pt x="1" y="166"/>
                    </a:lnTo>
                    <a:lnTo>
                      <a:pt x="3" y="164"/>
                    </a:lnTo>
                    <a:lnTo>
                      <a:pt x="5" y="164"/>
                    </a:lnTo>
                    <a:lnTo>
                      <a:pt x="5" y="161"/>
                    </a:lnTo>
                    <a:lnTo>
                      <a:pt x="5" y="158"/>
                    </a:lnTo>
                    <a:lnTo>
                      <a:pt x="8" y="148"/>
                    </a:lnTo>
                    <a:lnTo>
                      <a:pt x="9" y="140"/>
                    </a:lnTo>
                    <a:lnTo>
                      <a:pt x="11" y="136"/>
                    </a:lnTo>
                    <a:lnTo>
                      <a:pt x="12" y="131"/>
                    </a:lnTo>
                    <a:lnTo>
                      <a:pt x="17" y="125"/>
                    </a:lnTo>
                    <a:lnTo>
                      <a:pt x="19" y="122"/>
                    </a:lnTo>
                    <a:lnTo>
                      <a:pt x="20" y="120"/>
                    </a:lnTo>
                    <a:lnTo>
                      <a:pt x="25" y="118"/>
                    </a:lnTo>
                    <a:lnTo>
                      <a:pt x="27" y="115"/>
                    </a:lnTo>
                    <a:lnTo>
                      <a:pt x="28" y="112"/>
                    </a:lnTo>
                    <a:lnTo>
                      <a:pt x="30" y="107"/>
                    </a:lnTo>
                    <a:lnTo>
                      <a:pt x="30" y="103"/>
                    </a:lnTo>
                    <a:lnTo>
                      <a:pt x="31" y="96"/>
                    </a:lnTo>
                    <a:lnTo>
                      <a:pt x="31" y="95"/>
                    </a:lnTo>
                    <a:lnTo>
                      <a:pt x="30" y="92"/>
                    </a:lnTo>
                    <a:lnTo>
                      <a:pt x="30" y="90"/>
                    </a:lnTo>
                    <a:lnTo>
                      <a:pt x="28" y="88"/>
                    </a:lnTo>
                    <a:lnTo>
                      <a:pt x="27" y="87"/>
                    </a:lnTo>
                    <a:lnTo>
                      <a:pt x="27" y="85"/>
                    </a:lnTo>
                    <a:lnTo>
                      <a:pt x="23" y="81"/>
                    </a:lnTo>
                    <a:lnTo>
                      <a:pt x="23" y="79"/>
                    </a:lnTo>
                    <a:lnTo>
                      <a:pt x="22" y="77"/>
                    </a:lnTo>
                    <a:lnTo>
                      <a:pt x="22" y="74"/>
                    </a:lnTo>
                    <a:lnTo>
                      <a:pt x="20" y="73"/>
                    </a:lnTo>
                    <a:lnTo>
                      <a:pt x="20" y="70"/>
                    </a:lnTo>
                    <a:lnTo>
                      <a:pt x="19" y="68"/>
                    </a:lnTo>
                    <a:lnTo>
                      <a:pt x="19" y="66"/>
                    </a:lnTo>
                    <a:lnTo>
                      <a:pt x="19" y="66"/>
                    </a:lnTo>
                    <a:lnTo>
                      <a:pt x="20" y="65"/>
                    </a:lnTo>
                    <a:lnTo>
                      <a:pt x="20" y="66"/>
                    </a:lnTo>
                    <a:lnTo>
                      <a:pt x="19" y="66"/>
                    </a:lnTo>
                    <a:lnTo>
                      <a:pt x="19" y="66"/>
                    </a:lnTo>
                    <a:lnTo>
                      <a:pt x="23" y="62"/>
                    </a:lnTo>
                    <a:lnTo>
                      <a:pt x="23" y="62"/>
                    </a:lnTo>
                    <a:lnTo>
                      <a:pt x="23" y="60"/>
                    </a:lnTo>
                    <a:lnTo>
                      <a:pt x="23" y="59"/>
                    </a:lnTo>
                    <a:lnTo>
                      <a:pt x="23" y="57"/>
                    </a:lnTo>
                    <a:lnTo>
                      <a:pt x="20" y="49"/>
                    </a:lnTo>
                    <a:lnTo>
                      <a:pt x="17" y="41"/>
                    </a:lnTo>
                    <a:lnTo>
                      <a:pt x="16" y="37"/>
                    </a:lnTo>
                    <a:lnTo>
                      <a:pt x="12" y="32"/>
                    </a:lnTo>
                    <a:lnTo>
                      <a:pt x="9" y="29"/>
                    </a:lnTo>
                    <a:lnTo>
                      <a:pt x="9" y="25"/>
                    </a:lnTo>
                    <a:lnTo>
                      <a:pt x="8" y="25"/>
                    </a:lnTo>
                    <a:lnTo>
                      <a:pt x="9" y="25"/>
                    </a:lnTo>
                    <a:lnTo>
                      <a:pt x="9" y="25"/>
                    </a:lnTo>
                    <a:lnTo>
                      <a:pt x="12" y="24"/>
                    </a:lnTo>
                    <a:lnTo>
                      <a:pt x="16" y="24"/>
                    </a:lnTo>
                    <a:lnTo>
                      <a:pt x="19" y="22"/>
                    </a:lnTo>
                    <a:lnTo>
                      <a:pt x="20" y="22"/>
                    </a:lnTo>
                    <a:lnTo>
                      <a:pt x="22" y="21"/>
                    </a:lnTo>
                    <a:lnTo>
                      <a:pt x="23" y="22"/>
                    </a:lnTo>
                    <a:lnTo>
                      <a:pt x="23" y="22"/>
                    </a:lnTo>
                    <a:lnTo>
                      <a:pt x="23" y="21"/>
                    </a:lnTo>
                    <a:lnTo>
                      <a:pt x="28" y="21"/>
                    </a:lnTo>
                    <a:lnTo>
                      <a:pt x="30" y="21"/>
                    </a:lnTo>
                    <a:close/>
                    <a:moveTo>
                      <a:pt x="17" y="0"/>
                    </a:moveTo>
                    <a:lnTo>
                      <a:pt x="17" y="2"/>
                    </a:lnTo>
                    <a:lnTo>
                      <a:pt x="19" y="3"/>
                    </a:lnTo>
                    <a:lnTo>
                      <a:pt x="19" y="3"/>
                    </a:lnTo>
                    <a:lnTo>
                      <a:pt x="20" y="3"/>
                    </a:lnTo>
                    <a:lnTo>
                      <a:pt x="19" y="3"/>
                    </a:lnTo>
                    <a:lnTo>
                      <a:pt x="17" y="5"/>
                    </a:lnTo>
                    <a:lnTo>
                      <a:pt x="16" y="5"/>
                    </a:lnTo>
                    <a:lnTo>
                      <a:pt x="14" y="8"/>
                    </a:lnTo>
                    <a:lnTo>
                      <a:pt x="12" y="8"/>
                    </a:lnTo>
                    <a:lnTo>
                      <a:pt x="12" y="10"/>
                    </a:lnTo>
                    <a:lnTo>
                      <a:pt x="11" y="10"/>
                    </a:lnTo>
                    <a:lnTo>
                      <a:pt x="11" y="10"/>
                    </a:lnTo>
                    <a:lnTo>
                      <a:pt x="11" y="10"/>
                    </a:lnTo>
                    <a:lnTo>
                      <a:pt x="11" y="11"/>
                    </a:lnTo>
                    <a:lnTo>
                      <a:pt x="12" y="11"/>
                    </a:lnTo>
                    <a:lnTo>
                      <a:pt x="12" y="16"/>
                    </a:lnTo>
                    <a:lnTo>
                      <a:pt x="11" y="19"/>
                    </a:lnTo>
                    <a:lnTo>
                      <a:pt x="11" y="19"/>
                    </a:lnTo>
                    <a:lnTo>
                      <a:pt x="9" y="19"/>
                    </a:lnTo>
                    <a:lnTo>
                      <a:pt x="8" y="19"/>
                    </a:lnTo>
                    <a:lnTo>
                      <a:pt x="8" y="21"/>
                    </a:lnTo>
                    <a:lnTo>
                      <a:pt x="8" y="19"/>
                    </a:lnTo>
                    <a:lnTo>
                      <a:pt x="6" y="18"/>
                    </a:lnTo>
                    <a:lnTo>
                      <a:pt x="6" y="18"/>
                    </a:lnTo>
                    <a:lnTo>
                      <a:pt x="8" y="16"/>
                    </a:lnTo>
                    <a:lnTo>
                      <a:pt x="6" y="14"/>
                    </a:lnTo>
                    <a:lnTo>
                      <a:pt x="6" y="11"/>
                    </a:lnTo>
                    <a:lnTo>
                      <a:pt x="5" y="10"/>
                    </a:lnTo>
                    <a:lnTo>
                      <a:pt x="5" y="10"/>
                    </a:lnTo>
                    <a:lnTo>
                      <a:pt x="6" y="8"/>
                    </a:lnTo>
                    <a:lnTo>
                      <a:pt x="6" y="7"/>
                    </a:lnTo>
                    <a:lnTo>
                      <a:pt x="8" y="7"/>
                    </a:lnTo>
                    <a:lnTo>
                      <a:pt x="9" y="5"/>
                    </a:lnTo>
                    <a:lnTo>
                      <a:pt x="9" y="5"/>
                    </a:lnTo>
                    <a:lnTo>
                      <a:pt x="9" y="5"/>
                    </a:lnTo>
                    <a:lnTo>
                      <a:pt x="9" y="3"/>
                    </a:lnTo>
                    <a:lnTo>
                      <a:pt x="11" y="3"/>
                    </a:lnTo>
                    <a:lnTo>
                      <a:pt x="14" y="2"/>
                    </a:lnTo>
                    <a:lnTo>
                      <a:pt x="14" y="2"/>
                    </a:lnTo>
                    <a:lnTo>
                      <a:pt x="16" y="0"/>
                    </a:lnTo>
                    <a:lnTo>
                      <a:pt x="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9" name="Freeform 343">
                <a:extLst>
                  <a:ext uri="{FF2B5EF4-FFF2-40B4-BE49-F238E27FC236}">
                    <a16:creationId xmlns:a16="http://schemas.microsoft.com/office/drawing/2014/main" id="{8A8AC5F1-C7D4-4707-AECD-54ED0E2B51A8}"/>
                  </a:ext>
                </a:extLst>
              </p:cNvPr>
              <p:cNvSpPr>
                <a:spLocks noEditPoints="1"/>
              </p:cNvSpPr>
              <p:nvPr/>
            </p:nvSpPr>
            <p:spPr bwMode="auto">
              <a:xfrm>
                <a:off x="6989105" y="3191812"/>
                <a:ext cx="87716" cy="79919"/>
              </a:xfrm>
              <a:custGeom>
                <a:avLst/>
                <a:gdLst>
                  <a:gd name="T0" fmla="*/ 30 w 45"/>
                  <a:gd name="T1" fmla="*/ 11 h 41"/>
                  <a:gd name="T2" fmla="*/ 30 w 45"/>
                  <a:gd name="T3" fmla="*/ 11 h 41"/>
                  <a:gd name="T4" fmla="*/ 22 w 45"/>
                  <a:gd name="T5" fmla="*/ 3 h 41"/>
                  <a:gd name="T6" fmla="*/ 22 w 45"/>
                  <a:gd name="T7" fmla="*/ 4 h 41"/>
                  <a:gd name="T8" fmla="*/ 23 w 45"/>
                  <a:gd name="T9" fmla="*/ 3 h 41"/>
                  <a:gd name="T10" fmla="*/ 22 w 45"/>
                  <a:gd name="T11" fmla="*/ 0 h 41"/>
                  <a:gd name="T12" fmla="*/ 25 w 45"/>
                  <a:gd name="T13" fmla="*/ 1 h 41"/>
                  <a:gd name="T14" fmla="*/ 23 w 45"/>
                  <a:gd name="T15" fmla="*/ 3 h 41"/>
                  <a:gd name="T16" fmla="*/ 23 w 45"/>
                  <a:gd name="T17" fmla="*/ 3 h 41"/>
                  <a:gd name="T18" fmla="*/ 28 w 45"/>
                  <a:gd name="T19" fmla="*/ 4 h 41"/>
                  <a:gd name="T20" fmla="*/ 31 w 45"/>
                  <a:gd name="T21" fmla="*/ 7 h 41"/>
                  <a:gd name="T22" fmla="*/ 28 w 45"/>
                  <a:gd name="T23" fmla="*/ 9 h 41"/>
                  <a:gd name="T24" fmla="*/ 30 w 45"/>
                  <a:gd name="T25" fmla="*/ 12 h 41"/>
                  <a:gd name="T26" fmla="*/ 36 w 45"/>
                  <a:gd name="T27" fmla="*/ 17 h 41"/>
                  <a:gd name="T28" fmla="*/ 36 w 45"/>
                  <a:gd name="T29" fmla="*/ 20 h 41"/>
                  <a:gd name="T30" fmla="*/ 31 w 45"/>
                  <a:gd name="T31" fmla="*/ 22 h 41"/>
                  <a:gd name="T32" fmla="*/ 31 w 45"/>
                  <a:gd name="T33" fmla="*/ 22 h 41"/>
                  <a:gd name="T34" fmla="*/ 34 w 45"/>
                  <a:gd name="T35" fmla="*/ 25 h 41"/>
                  <a:gd name="T36" fmla="*/ 37 w 45"/>
                  <a:gd name="T37" fmla="*/ 26 h 41"/>
                  <a:gd name="T38" fmla="*/ 44 w 45"/>
                  <a:gd name="T39" fmla="*/ 28 h 41"/>
                  <a:gd name="T40" fmla="*/ 42 w 45"/>
                  <a:gd name="T41" fmla="*/ 31 h 41"/>
                  <a:gd name="T42" fmla="*/ 42 w 45"/>
                  <a:gd name="T43" fmla="*/ 31 h 41"/>
                  <a:gd name="T44" fmla="*/ 45 w 45"/>
                  <a:gd name="T45" fmla="*/ 34 h 41"/>
                  <a:gd name="T46" fmla="*/ 42 w 45"/>
                  <a:gd name="T47" fmla="*/ 34 h 41"/>
                  <a:gd name="T48" fmla="*/ 44 w 45"/>
                  <a:gd name="T49" fmla="*/ 36 h 41"/>
                  <a:gd name="T50" fmla="*/ 44 w 45"/>
                  <a:gd name="T51" fmla="*/ 39 h 41"/>
                  <a:gd name="T52" fmla="*/ 39 w 45"/>
                  <a:gd name="T53" fmla="*/ 41 h 41"/>
                  <a:gd name="T54" fmla="*/ 36 w 45"/>
                  <a:gd name="T55" fmla="*/ 36 h 41"/>
                  <a:gd name="T56" fmla="*/ 34 w 45"/>
                  <a:gd name="T57" fmla="*/ 33 h 41"/>
                  <a:gd name="T58" fmla="*/ 34 w 45"/>
                  <a:gd name="T59" fmla="*/ 30 h 41"/>
                  <a:gd name="T60" fmla="*/ 33 w 45"/>
                  <a:gd name="T61" fmla="*/ 28 h 41"/>
                  <a:gd name="T62" fmla="*/ 28 w 45"/>
                  <a:gd name="T63" fmla="*/ 30 h 41"/>
                  <a:gd name="T64" fmla="*/ 25 w 45"/>
                  <a:gd name="T65" fmla="*/ 28 h 41"/>
                  <a:gd name="T66" fmla="*/ 23 w 45"/>
                  <a:gd name="T67" fmla="*/ 26 h 41"/>
                  <a:gd name="T68" fmla="*/ 20 w 45"/>
                  <a:gd name="T69" fmla="*/ 26 h 41"/>
                  <a:gd name="T70" fmla="*/ 15 w 45"/>
                  <a:gd name="T71" fmla="*/ 23 h 41"/>
                  <a:gd name="T72" fmla="*/ 11 w 45"/>
                  <a:gd name="T73" fmla="*/ 20 h 41"/>
                  <a:gd name="T74" fmla="*/ 4 w 45"/>
                  <a:gd name="T75" fmla="*/ 20 h 41"/>
                  <a:gd name="T76" fmla="*/ 4 w 45"/>
                  <a:gd name="T77" fmla="*/ 19 h 41"/>
                  <a:gd name="T78" fmla="*/ 3 w 45"/>
                  <a:gd name="T79" fmla="*/ 14 h 41"/>
                  <a:gd name="T80" fmla="*/ 3 w 45"/>
                  <a:gd name="T81" fmla="*/ 11 h 41"/>
                  <a:gd name="T82" fmla="*/ 3 w 45"/>
                  <a:gd name="T83" fmla="*/ 7 h 41"/>
                  <a:gd name="T84" fmla="*/ 1 w 45"/>
                  <a:gd name="T85" fmla="*/ 4 h 41"/>
                  <a:gd name="T86" fmla="*/ 1 w 45"/>
                  <a:gd name="T87" fmla="*/ 3 h 41"/>
                  <a:gd name="T88" fmla="*/ 6 w 45"/>
                  <a:gd name="T89" fmla="*/ 1 h 41"/>
                  <a:gd name="T90" fmla="*/ 11 w 45"/>
                  <a:gd name="T91" fmla="*/ 1 h 41"/>
                  <a:gd name="T92" fmla="*/ 20 w 45"/>
                  <a:gd name="T93" fmla="*/ 1 h 41"/>
                  <a:gd name="T94" fmla="*/ 20 w 45"/>
                  <a:gd name="T9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41">
                    <a:moveTo>
                      <a:pt x="30" y="11"/>
                    </a:moveTo>
                    <a:lnTo>
                      <a:pt x="30" y="11"/>
                    </a:lnTo>
                    <a:lnTo>
                      <a:pt x="30" y="11"/>
                    </a:lnTo>
                    <a:lnTo>
                      <a:pt x="30" y="11"/>
                    </a:lnTo>
                    <a:lnTo>
                      <a:pt x="30" y="11"/>
                    </a:lnTo>
                    <a:lnTo>
                      <a:pt x="30" y="11"/>
                    </a:lnTo>
                    <a:lnTo>
                      <a:pt x="30" y="11"/>
                    </a:lnTo>
                    <a:lnTo>
                      <a:pt x="30" y="11"/>
                    </a:lnTo>
                    <a:close/>
                    <a:moveTo>
                      <a:pt x="22" y="3"/>
                    </a:moveTo>
                    <a:lnTo>
                      <a:pt x="22" y="3"/>
                    </a:lnTo>
                    <a:lnTo>
                      <a:pt x="22" y="3"/>
                    </a:lnTo>
                    <a:lnTo>
                      <a:pt x="22" y="4"/>
                    </a:lnTo>
                    <a:lnTo>
                      <a:pt x="22" y="4"/>
                    </a:lnTo>
                    <a:lnTo>
                      <a:pt x="23" y="4"/>
                    </a:lnTo>
                    <a:lnTo>
                      <a:pt x="23" y="3"/>
                    </a:lnTo>
                    <a:lnTo>
                      <a:pt x="23" y="3"/>
                    </a:lnTo>
                    <a:lnTo>
                      <a:pt x="22" y="3"/>
                    </a:lnTo>
                    <a:close/>
                    <a:moveTo>
                      <a:pt x="22" y="0"/>
                    </a:moveTo>
                    <a:lnTo>
                      <a:pt x="23" y="0"/>
                    </a:lnTo>
                    <a:lnTo>
                      <a:pt x="23" y="1"/>
                    </a:lnTo>
                    <a:lnTo>
                      <a:pt x="25" y="1"/>
                    </a:lnTo>
                    <a:lnTo>
                      <a:pt x="25" y="1"/>
                    </a:lnTo>
                    <a:lnTo>
                      <a:pt x="25" y="1"/>
                    </a:lnTo>
                    <a:lnTo>
                      <a:pt x="23" y="3"/>
                    </a:lnTo>
                    <a:lnTo>
                      <a:pt x="23" y="3"/>
                    </a:lnTo>
                    <a:lnTo>
                      <a:pt x="23" y="3"/>
                    </a:lnTo>
                    <a:lnTo>
                      <a:pt x="23" y="3"/>
                    </a:lnTo>
                    <a:lnTo>
                      <a:pt x="26" y="4"/>
                    </a:lnTo>
                    <a:lnTo>
                      <a:pt x="28" y="4"/>
                    </a:lnTo>
                    <a:lnTo>
                      <a:pt x="28" y="4"/>
                    </a:lnTo>
                    <a:lnTo>
                      <a:pt x="28" y="4"/>
                    </a:lnTo>
                    <a:lnTo>
                      <a:pt x="30" y="6"/>
                    </a:lnTo>
                    <a:lnTo>
                      <a:pt x="31" y="7"/>
                    </a:lnTo>
                    <a:lnTo>
                      <a:pt x="31" y="7"/>
                    </a:lnTo>
                    <a:lnTo>
                      <a:pt x="31" y="7"/>
                    </a:lnTo>
                    <a:lnTo>
                      <a:pt x="28" y="9"/>
                    </a:lnTo>
                    <a:lnTo>
                      <a:pt x="28" y="9"/>
                    </a:lnTo>
                    <a:lnTo>
                      <a:pt x="28" y="11"/>
                    </a:lnTo>
                    <a:lnTo>
                      <a:pt x="30" y="12"/>
                    </a:lnTo>
                    <a:lnTo>
                      <a:pt x="31" y="14"/>
                    </a:lnTo>
                    <a:lnTo>
                      <a:pt x="33" y="15"/>
                    </a:lnTo>
                    <a:lnTo>
                      <a:pt x="36" y="17"/>
                    </a:lnTo>
                    <a:lnTo>
                      <a:pt x="36" y="19"/>
                    </a:lnTo>
                    <a:lnTo>
                      <a:pt x="36" y="20"/>
                    </a:lnTo>
                    <a:lnTo>
                      <a:pt x="36" y="20"/>
                    </a:lnTo>
                    <a:lnTo>
                      <a:pt x="34" y="20"/>
                    </a:lnTo>
                    <a:lnTo>
                      <a:pt x="34" y="22"/>
                    </a:lnTo>
                    <a:lnTo>
                      <a:pt x="31" y="22"/>
                    </a:lnTo>
                    <a:lnTo>
                      <a:pt x="31" y="22"/>
                    </a:lnTo>
                    <a:lnTo>
                      <a:pt x="31" y="22"/>
                    </a:lnTo>
                    <a:lnTo>
                      <a:pt x="31" y="22"/>
                    </a:lnTo>
                    <a:lnTo>
                      <a:pt x="31" y="22"/>
                    </a:lnTo>
                    <a:lnTo>
                      <a:pt x="34" y="23"/>
                    </a:lnTo>
                    <a:lnTo>
                      <a:pt x="34" y="25"/>
                    </a:lnTo>
                    <a:lnTo>
                      <a:pt x="36" y="25"/>
                    </a:lnTo>
                    <a:lnTo>
                      <a:pt x="37" y="26"/>
                    </a:lnTo>
                    <a:lnTo>
                      <a:pt x="37" y="26"/>
                    </a:lnTo>
                    <a:lnTo>
                      <a:pt x="39" y="28"/>
                    </a:lnTo>
                    <a:lnTo>
                      <a:pt x="41" y="28"/>
                    </a:lnTo>
                    <a:lnTo>
                      <a:pt x="44" y="28"/>
                    </a:lnTo>
                    <a:lnTo>
                      <a:pt x="44" y="30"/>
                    </a:lnTo>
                    <a:lnTo>
                      <a:pt x="44" y="30"/>
                    </a:lnTo>
                    <a:lnTo>
                      <a:pt x="42" y="31"/>
                    </a:lnTo>
                    <a:lnTo>
                      <a:pt x="42" y="31"/>
                    </a:lnTo>
                    <a:lnTo>
                      <a:pt x="42" y="31"/>
                    </a:lnTo>
                    <a:lnTo>
                      <a:pt x="42" y="31"/>
                    </a:lnTo>
                    <a:lnTo>
                      <a:pt x="44" y="33"/>
                    </a:lnTo>
                    <a:lnTo>
                      <a:pt x="44" y="33"/>
                    </a:lnTo>
                    <a:lnTo>
                      <a:pt x="45" y="34"/>
                    </a:lnTo>
                    <a:lnTo>
                      <a:pt x="45" y="34"/>
                    </a:lnTo>
                    <a:lnTo>
                      <a:pt x="44" y="34"/>
                    </a:lnTo>
                    <a:lnTo>
                      <a:pt x="42" y="34"/>
                    </a:lnTo>
                    <a:lnTo>
                      <a:pt x="42" y="34"/>
                    </a:lnTo>
                    <a:lnTo>
                      <a:pt x="42" y="36"/>
                    </a:lnTo>
                    <a:lnTo>
                      <a:pt x="44" y="36"/>
                    </a:lnTo>
                    <a:lnTo>
                      <a:pt x="44" y="37"/>
                    </a:lnTo>
                    <a:lnTo>
                      <a:pt x="44" y="37"/>
                    </a:lnTo>
                    <a:lnTo>
                      <a:pt x="44" y="39"/>
                    </a:lnTo>
                    <a:lnTo>
                      <a:pt x="41" y="39"/>
                    </a:lnTo>
                    <a:lnTo>
                      <a:pt x="39" y="41"/>
                    </a:lnTo>
                    <a:lnTo>
                      <a:pt x="39" y="41"/>
                    </a:lnTo>
                    <a:lnTo>
                      <a:pt x="37" y="39"/>
                    </a:lnTo>
                    <a:lnTo>
                      <a:pt x="37" y="37"/>
                    </a:lnTo>
                    <a:lnTo>
                      <a:pt x="36" y="36"/>
                    </a:lnTo>
                    <a:lnTo>
                      <a:pt x="36" y="34"/>
                    </a:lnTo>
                    <a:lnTo>
                      <a:pt x="36" y="33"/>
                    </a:lnTo>
                    <a:lnTo>
                      <a:pt x="34" y="33"/>
                    </a:lnTo>
                    <a:lnTo>
                      <a:pt x="33" y="31"/>
                    </a:lnTo>
                    <a:lnTo>
                      <a:pt x="34" y="31"/>
                    </a:lnTo>
                    <a:lnTo>
                      <a:pt x="34" y="30"/>
                    </a:lnTo>
                    <a:lnTo>
                      <a:pt x="34" y="30"/>
                    </a:lnTo>
                    <a:lnTo>
                      <a:pt x="33" y="28"/>
                    </a:lnTo>
                    <a:lnTo>
                      <a:pt x="33" y="28"/>
                    </a:lnTo>
                    <a:lnTo>
                      <a:pt x="31" y="30"/>
                    </a:lnTo>
                    <a:lnTo>
                      <a:pt x="30" y="30"/>
                    </a:lnTo>
                    <a:lnTo>
                      <a:pt x="28" y="30"/>
                    </a:lnTo>
                    <a:lnTo>
                      <a:pt x="26" y="28"/>
                    </a:lnTo>
                    <a:lnTo>
                      <a:pt x="26" y="28"/>
                    </a:lnTo>
                    <a:lnTo>
                      <a:pt x="25" y="28"/>
                    </a:lnTo>
                    <a:lnTo>
                      <a:pt x="25" y="28"/>
                    </a:lnTo>
                    <a:lnTo>
                      <a:pt x="25" y="26"/>
                    </a:lnTo>
                    <a:lnTo>
                      <a:pt x="23" y="26"/>
                    </a:lnTo>
                    <a:lnTo>
                      <a:pt x="23" y="25"/>
                    </a:lnTo>
                    <a:lnTo>
                      <a:pt x="23" y="25"/>
                    </a:lnTo>
                    <a:lnTo>
                      <a:pt x="20" y="26"/>
                    </a:lnTo>
                    <a:lnTo>
                      <a:pt x="19" y="26"/>
                    </a:lnTo>
                    <a:lnTo>
                      <a:pt x="19" y="25"/>
                    </a:lnTo>
                    <a:lnTo>
                      <a:pt x="15" y="23"/>
                    </a:lnTo>
                    <a:lnTo>
                      <a:pt x="14" y="22"/>
                    </a:lnTo>
                    <a:lnTo>
                      <a:pt x="12" y="20"/>
                    </a:lnTo>
                    <a:lnTo>
                      <a:pt x="11" y="20"/>
                    </a:lnTo>
                    <a:lnTo>
                      <a:pt x="8" y="22"/>
                    </a:lnTo>
                    <a:lnTo>
                      <a:pt x="8" y="20"/>
                    </a:lnTo>
                    <a:lnTo>
                      <a:pt x="4" y="20"/>
                    </a:lnTo>
                    <a:lnTo>
                      <a:pt x="3" y="19"/>
                    </a:lnTo>
                    <a:lnTo>
                      <a:pt x="3" y="19"/>
                    </a:lnTo>
                    <a:lnTo>
                      <a:pt x="4" y="19"/>
                    </a:lnTo>
                    <a:lnTo>
                      <a:pt x="3" y="17"/>
                    </a:lnTo>
                    <a:lnTo>
                      <a:pt x="3" y="15"/>
                    </a:lnTo>
                    <a:lnTo>
                      <a:pt x="3" y="14"/>
                    </a:lnTo>
                    <a:lnTo>
                      <a:pt x="1" y="14"/>
                    </a:lnTo>
                    <a:lnTo>
                      <a:pt x="1" y="12"/>
                    </a:lnTo>
                    <a:lnTo>
                      <a:pt x="3" y="11"/>
                    </a:lnTo>
                    <a:lnTo>
                      <a:pt x="4" y="11"/>
                    </a:lnTo>
                    <a:lnTo>
                      <a:pt x="4" y="9"/>
                    </a:lnTo>
                    <a:lnTo>
                      <a:pt x="3" y="7"/>
                    </a:lnTo>
                    <a:lnTo>
                      <a:pt x="3" y="6"/>
                    </a:lnTo>
                    <a:lnTo>
                      <a:pt x="1" y="4"/>
                    </a:lnTo>
                    <a:lnTo>
                      <a:pt x="1" y="4"/>
                    </a:lnTo>
                    <a:lnTo>
                      <a:pt x="0" y="3"/>
                    </a:lnTo>
                    <a:lnTo>
                      <a:pt x="0" y="3"/>
                    </a:lnTo>
                    <a:lnTo>
                      <a:pt x="1" y="3"/>
                    </a:lnTo>
                    <a:lnTo>
                      <a:pt x="3" y="3"/>
                    </a:lnTo>
                    <a:lnTo>
                      <a:pt x="4" y="1"/>
                    </a:lnTo>
                    <a:lnTo>
                      <a:pt x="6" y="1"/>
                    </a:lnTo>
                    <a:lnTo>
                      <a:pt x="9" y="1"/>
                    </a:lnTo>
                    <a:lnTo>
                      <a:pt x="11" y="1"/>
                    </a:lnTo>
                    <a:lnTo>
                      <a:pt x="11" y="1"/>
                    </a:lnTo>
                    <a:lnTo>
                      <a:pt x="15" y="1"/>
                    </a:lnTo>
                    <a:lnTo>
                      <a:pt x="15" y="1"/>
                    </a:lnTo>
                    <a:lnTo>
                      <a:pt x="20" y="1"/>
                    </a:lnTo>
                    <a:lnTo>
                      <a:pt x="20" y="0"/>
                    </a:lnTo>
                    <a:lnTo>
                      <a:pt x="20" y="0"/>
                    </a:lnTo>
                    <a:lnTo>
                      <a:pt x="20" y="0"/>
                    </a:lnTo>
                    <a:lnTo>
                      <a:pt x="22" y="0"/>
                    </a:lnTo>
                    <a:lnTo>
                      <a:pt x="2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0" name="Freeform 344">
                <a:extLst>
                  <a:ext uri="{FF2B5EF4-FFF2-40B4-BE49-F238E27FC236}">
                    <a16:creationId xmlns:a16="http://schemas.microsoft.com/office/drawing/2014/main" id="{1270C12D-38D6-4DC4-9BB9-A141DEDD2EE2}"/>
                  </a:ext>
                </a:extLst>
              </p:cNvPr>
              <p:cNvSpPr>
                <a:spLocks/>
              </p:cNvSpPr>
              <p:nvPr/>
            </p:nvSpPr>
            <p:spPr bwMode="auto">
              <a:xfrm>
                <a:off x="6308826" y="3145031"/>
                <a:ext cx="48731" cy="97461"/>
              </a:xfrm>
              <a:custGeom>
                <a:avLst/>
                <a:gdLst>
                  <a:gd name="T0" fmla="*/ 6 w 25"/>
                  <a:gd name="T1" fmla="*/ 0 h 50"/>
                  <a:gd name="T2" fmla="*/ 6 w 25"/>
                  <a:gd name="T3" fmla="*/ 2 h 50"/>
                  <a:gd name="T4" fmla="*/ 6 w 25"/>
                  <a:gd name="T5" fmla="*/ 3 h 50"/>
                  <a:gd name="T6" fmla="*/ 10 w 25"/>
                  <a:gd name="T7" fmla="*/ 2 h 50"/>
                  <a:gd name="T8" fmla="*/ 11 w 25"/>
                  <a:gd name="T9" fmla="*/ 2 h 50"/>
                  <a:gd name="T10" fmla="*/ 13 w 25"/>
                  <a:gd name="T11" fmla="*/ 3 h 50"/>
                  <a:gd name="T12" fmla="*/ 14 w 25"/>
                  <a:gd name="T13" fmla="*/ 6 h 50"/>
                  <a:gd name="T14" fmla="*/ 18 w 25"/>
                  <a:gd name="T15" fmla="*/ 6 h 50"/>
                  <a:gd name="T16" fmla="*/ 18 w 25"/>
                  <a:gd name="T17" fmla="*/ 11 h 50"/>
                  <a:gd name="T18" fmla="*/ 18 w 25"/>
                  <a:gd name="T19" fmla="*/ 13 h 50"/>
                  <a:gd name="T20" fmla="*/ 18 w 25"/>
                  <a:gd name="T21" fmla="*/ 16 h 50"/>
                  <a:gd name="T22" fmla="*/ 18 w 25"/>
                  <a:gd name="T23" fmla="*/ 19 h 50"/>
                  <a:gd name="T24" fmla="*/ 16 w 25"/>
                  <a:gd name="T25" fmla="*/ 19 h 50"/>
                  <a:gd name="T26" fmla="*/ 18 w 25"/>
                  <a:gd name="T27" fmla="*/ 22 h 50"/>
                  <a:gd name="T28" fmla="*/ 18 w 25"/>
                  <a:gd name="T29" fmla="*/ 25 h 50"/>
                  <a:gd name="T30" fmla="*/ 19 w 25"/>
                  <a:gd name="T31" fmla="*/ 27 h 50"/>
                  <a:gd name="T32" fmla="*/ 21 w 25"/>
                  <a:gd name="T33" fmla="*/ 30 h 50"/>
                  <a:gd name="T34" fmla="*/ 24 w 25"/>
                  <a:gd name="T35" fmla="*/ 30 h 50"/>
                  <a:gd name="T36" fmla="*/ 24 w 25"/>
                  <a:gd name="T37" fmla="*/ 31 h 50"/>
                  <a:gd name="T38" fmla="*/ 24 w 25"/>
                  <a:gd name="T39" fmla="*/ 33 h 50"/>
                  <a:gd name="T40" fmla="*/ 25 w 25"/>
                  <a:gd name="T41" fmla="*/ 35 h 50"/>
                  <a:gd name="T42" fmla="*/ 24 w 25"/>
                  <a:gd name="T43" fmla="*/ 36 h 50"/>
                  <a:gd name="T44" fmla="*/ 22 w 25"/>
                  <a:gd name="T45" fmla="*/ 38 h 50"/>
                  <a:gd name="T46" fmla="*/ 21 w 25"/>
                  <a:gd name="T47" fmla="*/ 39 h 50"/>
                  <a:gd name="T48" fmla="*/ 21 w 25"/>
                  <a:gd name="T49" fmla="*/ 41 h 50"/>
                  <a:gd name="T50" fmla="*/ 19 w 25"/>
                  <a:gd name="T51" fmla="*/ 43 h 50"/>
                  <a:gd name="T52" fmla="*/ 18 w 25"/>
                  <a:gd name="T53" fmla="*/ 44 h 50"/>
                  <a:gd name="T54" fmla="*/ 16 w 25"/>
                  <a:gd name="T55" fmla="*/ 44 h 50"/>
                  <a:gd name="T56" fmla="*/ 14 w 25"/>
                  <a:gd name="T57" fmla="*/ 46 h 50"/>
                  <a:gd name="T58" fmla="*/ 14 w 25"/>
                  <a:gd name="T59" fmla="*/ 46 h 50"/>
                  <a:gd name="T60" fmla="*/ 16 w 25"/>
                  <a:gd name="T61" fmla="*/ 47 h 50"/>
                  <a:gd name="T62" fmla="*/ 14 w 25"/>
                  <a:gd name="T63" fmla="*/ 49 h 50"/>
                  <a:gd name="T64" fmla="*/ 14 w 25"/>
                  <a:gd name="T65" fmla="*/ 49 h 50"/>
                  <a:gd name="T66" fmla="*/ 14 w 25"/>
                  <a:gd name="T67" fmla="*/ 50 h 50"/>
                  <a:gd name="T68" fmla="*/ 13 w 25"/>
                  <a:gd name="T69" fmla="*/ 50 h 50"/>
                  <a:gd name="T70" fmla="*/ 11 w 25"/>
                  <a:gd name="T71" fmla="*/ 50 h 50"/>
                  <a:gd name="T72" fmla="*/ 10 w 25"/>
                  <a:gd name="T73" fmla="*/ 50 h 50"/>
                  <a:gd name="T74" fmla="*/ 10 w 25"/>
                  <a:gd name="T75" fmla="*/ 47 h 50"/>
                  <a:gd name="T76" fmla="*/ 2 w 25"/>
                  <a:gd name="T77" fmla="*/ 41 h 50"/>
                  <a:gd name="T78" fmla="*/ 0 w 25"/>
                  <a:gd name="T79" fmla="*/ 39 h 50"/>
                  <a:gd name="T80" fmla="*/ 0 w 25"/>
                  <a:gd name="T81" fmla="*/ 38 h 50"/>
                  <a:gd name="T82" fmla="*/ 2 w 25"/>
                  <a:gd name="T83" fmla="*/ 39 h 50"/>
                  <a:gd name="T84" fmla="*/ 2 w 25"/>
                  <a:gd name="T85" fmla="*/ 38 h 50"/>
                  <a:gd name="T86" fmla="*/ 0 w 25"/>
                  <a:gd name="T87" fmla="*/ 35 h 50"/>
                  <a:gd name="T88" fmla="*/ 2 w 25"/>
                  <a:gd name="T89" fmla="*/ 30 h 50"/>
                  <a:gd name="T90" fmla="*/ 2 w 25"/>
                  <a:gd name="T91" fmla="*/ 24 h 50"/>
                  <a:gd name="T92" fmla="*/ 2 w 25"/>
                  <a:gd name="T93" fmla="*/ 20 h 50"/>
                  <a:gd name="T94" fmla="*/ 3 w 25"/>
                  <a:gd name="T95" fmla="*/ 17 h 50"/>
                  <a:gd name="T96" fmla="*/ 3 w 25"/>
                  <a:gd name="T97" fmla="*/ 14 h 50"/>
                  <a:gd name="T98" fmla="*/ 0 w 25"/>
                  <a:gd name="T99" fmla="*/ 13 h 50"/>
                  <a:gd name="T100" fmla="*/ 0 w 25"/>
                  <a:gd name="T101" fmla="*/ 11 h 50"/>
                  <a:gd name="T102" fmla="*/ 0 w 25"/>
                  <a:gd name="T103" fmla="*/ 9 h 50"/>
                  <a:gd name="T104" fmla="*/ 2 w 25"/>
                  <a:gd name="T105" fmla="*/ 9 h 50"/>
                  <a:gd name="T106" fmla="*/ 2 w 25"/>
                  <a:gd name="T107" fmla="*/ 9 h 50"/>
                  <a:gd name="T108" fmla="*/ 2 w 25"/>
                  <a:gd name="T109" fmla="*/ 6 h 50"/>
                  <a:gd name="T110" fmla="*/ 0 w 25"/>
                  <a:gd name="T111" fmla="*/ 6 h 50"/>
                  <a:gd name="T112" fmla="*/ 2 w 25"/>
                  <a:gd name="T113" fmla="*/ 3 h 50"/>
                  <a:gd name="T114" fmla="*/ 3 w 25"/>
                  <a:gd name="T115" fmla="*/ 2 h 50"/>
                  <a:gd name="T116" fmla="*/ 5 w 25"/>
                  <a:gd name="T1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50">
                    <a:moveTo>
                      <a:pt x="5" y="0"/>
                    </a:moveTo>
                    <a:lnTo>
                      <a:pt x="6" y="0"/>
                    </a:lnTo>
                    <a:lnTo>
                      <a:pt x="6" y="0"/>
                    </a:lnTo>
                    <a:lnTo>
                      <a:pt x="6" y="2"/>
                    </a:lnTo>
                    <a:lnTo>
                      <a:pt x="6" y="2"/>
                    </a:lnTo>
                    <a:lnTo>
                      <a:pt x="6" y="3"/>
                    </a:lnTo>
                    <a:lnTo>
                      <a:pt x="8" y="3"/>
                    </a:lnTo>
                    <a:lnTo>
                      <a:pt x="10" y="2"/>
                    </a:lnTo>
                    <a:lnTo>
                      <a:pt x="11" y="2"/>
                    </a:lnTo>
                    <a:lnTo>
                      <a:pt x="11" y="2"/>
                    </a:lnTo>
                    <a:lnTo>
                      <a:pt x="11" y="2"/>
                    </a:lnTo>
                    <a:lnTo>
                      <a:pt x="13" y="3"/>
                    </a:lnTo>
                    <a:lnTo>
                      <a:pt x="13" y="5"/>
                    </a:lnTo>
                    <a:lnTo>
                      <a:pt x="14" y="6"/>
                    </a:lnTo>
                    <a:lnTo>
                      <a:pt x="16" y="6"/>
                    </a:lnTo>
                    <a:lnTo>
                      <a:pt x="18" y="6"/>
                    </a:lnTo>
                    <a:lnTo>
                      <a:pt x="18" y="8"/>
                    </a:lnTo>
                    <a:lnTo>
                      <a:pt x="18" y="11"/>
                    </a:lnTo>
                    <a:lnTo>
                      <a:pt x="18" y="13"/>
                    </a:lnTo>
                    <a:lnTo>
                      <a:pt x="18" y="13"/>
                    </a:lnTo>
                    <a:lnTo>
                      <a:pt x="18" y="13"/>
                    </a:lnTo>
                    <a:lnTo>
                      <a:pt x="18" y="16"/>
                    </a:lnTo>
                    <a:lnTo>
                      <a:pt x="18" y="17"/>
                    </a:lnTo>
                    <a:lnTo>
                      <a:pt x="18" y="19"/>
                    </a:lnTo>
                    <a:lnTo>
                      <a:pt x="18" y="19"/>
                    </a:lnTo>
                    <a:lnTo>
                      <a:pt x="16" y="19"/>
                    </a:lnTo>
                    <a:lnTo>
                      <a:pt x="18" y="22"/>
                    </a:lnTo>
                    <a:lnTo>
                      <a:pt x="18" y="22"/>
                    </a:lnTo>
                    <a:lnTo>
                      <a:pt x="18" y="24"/>
                    </a:lnTo>
                    <a:lnTo>
                      <a:pt x="18" y="25"/>
                    </a:lnTo>
                    <a:lnTo>
                      <a:pt x="19" y="27"/>
                    </a:lnTo>
                    <a:lnTo>
                      <a:pt x="19" y="27"/>
                    </a:lnTo>
                    <a:lnTo>
                      <a:pt x="21" y="30"/>
                    </a:lnTo>
                    <a:lnTo>
                      <a:pt x="21" y="30"/>
                    </a:lnTo>
                    <a:lnTo>
                      <a:pt x="22" y="30"/>
                    </a:lnTo>
                    <a:lnTo>
                      <a:pt x="24" y="30"/>
                    </a:lnTo>
                    <a:lnTo>
                      <a:pt x="24" y="30"/>
                    </a:lnTo>
                    <a:lnTo>
                      <a:pt x="24" y="31"/>
                    </a:lnTo>
                    <a:lnTo>
                      <a:pt x="24" y="31"/>
                    </a:lnTo>
                    <a:lnTo>
                      <a:pt x="24" y="33"/>
                    </a:lnTo>
                    <a:lnTo>
                      <a:pt x="25" y="35"/>
                    </a:lnTo>
                    <a:lnTo>
                      <a:pt x="25" y="35"/>
                    </a:lnTo>
                    <a:lnTo>
                      <a:pt x="24" y="36"/>
                    </a:lnTo>
                    <a:lnTo>
                      <a:pt x="24" y="36"/>
                    </a:lnTo>
                    <a:lnTo>
                      <a:pt x="22" y="38"/>
                    </a:lnTo>
                    <a:lnTo>
                      <a:pt x="22" y="38"/>
                    </a:lnTo>
                    <a:lnTo>
                      <a:pt x="21" y="38"/>
                    </a:lnTo>
                    <a:lnTo>
                      <a:pt x="21" y="39"/>
                    </a:lnTo>
                    <a:lnTo>
                      <a:pt x="21" y="41"/>
                    </a:lnTo>
                    <a:lnTo>
                      <a:pt x="21" y="41"/>
                    </a:lnTo>
                    <a:lnTo>
                      <a:pt x="19" y="43"/>
                    </a:lnTo>
                    <a:lnTo>
                      <a:pt x="19" y="43"/>
                    </a:lnTo>
                    <a:lnTo>
                      <a:pt x="19" y="44"/>
                    </a:lnTo>
                    <a:lnTo>
                      <a:pt x="18" y="44"/>
                    </a:lnTo>
                    <a:lnTo>
                      <a:pt x="16" y="44"/>
                    </a:lnTo>
                    <a:lnTo>
                      <a:pt x="16" y="44"/>
                    </a:lnTo>
                    <a:lnTo>
                      <a:pt x="16" y="46"/>
                    </a:lnTo>
                    <a:lnTo>
                      <a:pt x="14" y="46"/>
                    </a:lnTo>
                    <a:lnTo>
                      <a:pt x="14" y="46"/>
                    </a:lnTo>
                    <a:lnTo>
                      <a:pt x="14" y="46"/>
                    </a:lnTo>
                    <a:lnTo>
                      <a:pt x="14" y="47"/>
                    </a:lnTo>
                    <a:lnTo>
                      <a:pt x="16" y="47"/>
                    </a:lnTo>
                    <a:lnTo>
                      <a:pt x="16" y="49"/>
                    </a:lnTo>
                    <a:lnTo>
                      <a:pt x="14" y="49"/>
                    </a:lnTo>
                    <a:lnTo>
                      <a:pt x="14" y="49"/>
                    </a:lnTo>
                    <a:lnTo>
                      <a:pt x="14" y="49"/>
                    </a:lnTo>
                    <a:lnTo>
                      <a:pt x="14" y="50"/>
                    </a:lnTo>
                    <a:lnTo>
                      <a:pt x="14" y="50"/>
                    </a:lnTo>
                    <a:lnTo>
                      <a:pt x="13" y="50"/>
                    </a:lnTo>
                    <a:lnTo>
                      <a:pt x="13" y="50"/>
                    </a:lnTo>
                    <a:lnTo>
                      <a:pt x="11" y="50"/>
                    </a:lnTo>
                    <a:lnTo>
                      <a:pt x="11" y="50"/>
                    </a:lnTo>
                    <a:lnTo>
                      <a:pt x="10" y="50"/>
                    </a:lnTo>
                    <a:lnTo>
                      <a:pt x="10" y="50"/>
                    </a:lnTo>
                    <a:lnTo>
                      <a:pt x="10" y="49"/>
                    </a:lnTo>
                    <a:lnTo>
                      <a:pt x="10" y="47"/>
                    </a:lnTo>
                    <a:lnTo>
                      <a:pt x="8" y="44"/>
                    </a:lnTo>
                    <a:lnTo>
                      <a:pt x="2" y="41"/>
                    </a:lnTo>
                    <a:lnTo>
                      <a:pt x="2" y="41"/>
                    </a:lnTo>
                    <a:lnTo>
                      <a:pt x="0" y="39"/>
                    </a:lnTo>
                    <a:lnTo>
                      <a:pt x="0" y="38"/>
                    </a:lnTo>
                    <a:lnTo>
                      <a:pt x="0" y="38"/>
                    </a:lnTo>
                    <a:lnTo>
                      <a:pt x="2" y="38"/>
                    </a:lnTo>
                    <a:lnTo>
                      <a:pt x="2" y="39"/>
                    </a:lnTo>
                    <a:lnTo>
                      <a:pt x="2" y="38"/>
                    </a:lnTo>
                    <a:lnTo>
                      <a:pt x="2" y="38"/>
                    </a:lnTo>
                    <a:lnTo>
                      <a:pt x="0" y="35"/>
                    </a:lnTo>
                    <a:lnTo>
                      <a:pt x="0" y="35"/>
                    </a:lnTo>
                    <a:lnTo>
                      <a:pt x="0" y="31"/>
                    </a:lnTo>
                    <a:lnTo>
                      <a:pt x="2" y="30"/>
                    </a:lnTo>
                    <a:lnTo>
                      <a:pt x="2" y="27"/>
                    </a:lnTo>
                    <a:lnTo>
                      <a:pt x="2" y="24"/>
                    </a:lnTo>
                    <a:lnTo>
                      <a:pt x="2" y="22"/>
                    </a:lnTo>
                    <a:lnTo>
                      <a:pt x="2" y="20"/>
                    </a:lnTo>
                    <a:lnTo>
                      <a:pt x="3" y="19"/>
                    </a:lnTo>
                    <a:lnTo>
                      <a:pt x="3" y="17"/>
                    </a:lnTo>
                    <a:lnTo>
                      <a:pt x="3" y="17"/>
                    </a:lnTo>
                    <a:lnTo>
                      <a:pt x="3" y="14"/>
                    </a:lnTo>
                    <a:lnTo>
                      <a:pt x="2" y="14"/>
                    </a:lnTo>
                    <a:lnTo>
                      <a:pt x="0" y="13"/>
                    </a:lnTo>
                    <a:lnTo>
                      <a:pt x="0" y="13"/>
                    </a:lnTo>
                    <a:lnTo>
                      <a:pt x="0" y="11"/>
                    </a:lnTo>
                    <a:lnTo>
                      <a:pt x="0" y="11"/>
                    </a:lnTo>
                    <a:lnTo>
                      <a:pt x="0" y="9"/>
                    </a:lnTo>
                    <a:lnTo>
                      <a:pt x="0" y="9"/>
                    </a:lnTo>
                    <a:lnTo>
                      <a:pt x="2" y="9"/>
                    </a:lnTo>
                    <a:lnTo>
                      <a:pt x="2" y="9"/>
                    </a:lnTo>
                    <a:lnTo>
                      <a:pt x="2" y="9"/>
                    </a:lnTo>
                    <a:lnTo>
                      <a:pt x="2" y="8"/>
                    </a:lnTo>
                    <a:lnTo>
                      <a:pt x="2" y="6"/>
                    </a:lnTo>
                    <a:lnTo>
                      <a:pt x="0" y="6"/>
                    </a:lnTo>
                    <a:lnTo>
                      <a:pt x="0" y="6"/>
                    </a:lnTo>
                    <a:lnTo>
                      <a:pt x="2" y="5"/>
                    </a:lnTo>
                    <a:lnTo>
                      <a:pt x="2" y="3"/>
                    </a:lnTo>
                    <a:lnTo>
                      <a:pt x="3" y="3"/>
                    </a:lnTo>
                    <a:lnTo>
                      <a:pt x="3" y="2"/>
                    </a:lnTo>
                    <a:lnTo>
                      <a:pt x="5"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1" name="Freeform 345">
                <a:extLst>
                  <a:ext uri="{FF2B5EF4-FFF2-40B4-BE49-F238E27FC236}">
                    <a16:creationId xmlns:a16="http://schemas.microsoft.com/office/drawing/2014/main" id="{87BCF0A6-050F-48EA-96E3-CCFE61436107}"/>
                  </a:ext>
                </a:extLst>
              </p:cNvPr>
              <p:cNvSpPr>
                <a:spLocks/>
              </p:cNvSpPr>
              <p:nvPr/>
            </p:nvSpPr>
            <p:spPr bwMode="auto">
              <a:xfrm>
                <a:off x="3985354" y="3901329"/>
                <a:ext cx="3898" cy="1950"/>
              </a:xfrm>
              <a:custGeom>
                <a:avLst/>
                <a:gdLst>
                  <a:gd name="T0" fmla="*/ 2 w 2"/>
                  <a:gd name="T1" fmla="*/ 0 h 1"/>
                  <a:gd name="T2" fmla="*/ 2 w 2"/>
                  <a:gd name="T3" fmla="*/ 0 h 1"/>
                  <a:gd name="T4" fmla="*/ 2 w 2"/>
                  <a:gd name="T5" fmla="*/ 0 h 1"/>
                  <a:gd name="T6" fmla="*/ 0 w 2"/>
                  <a:gd name="T7" fmla="*/ 1 h 1"/>
                  <a:gd name="T8" fmla="*/ 0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2" y="0"/>
                    </a:lnTo>
                    <a:lnTo>
                      <a:pt x="0" y="1"/>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2" name="Freeform 346">
                <a:extLst>
                  <a:ext uri="{FF2B5EF4-FFF2-40B4-BE49-F238E27FC236}">
                    <a16:creationId xmlns:a16="http://schemas.microsoft.com/office/drawing/2014/main" id="{C07B5282-A15B-4E0C-AB20-7F19F0BBB3D9}"/>
                  </a:ext>
                </a:extLst>
              </p:cNvPr>
              <p:cNvSpPr>
                <a:spLocks noEditPoints="1"/>
              </p:cNvSpPr>
              <p:nvPr/>
            </p:nvSpPr>
            <p:spPr bwMode="auto">
              <a:xfrm>
                <a:off x="4018492" y="3914973"/>
                <a:ext cx="7797" cy="21442"/>
              </a:xfrm>
              <a:custGeom>
                <a:avLst/>
                <a:gdLst>
                  <a:gd name="T0" fmla="*/ 2 w 4"/>
                  <a:gd name="T1" fmla="*/ 8 h 11"/>
                  <a:gd name="T2" fmla="*/ 4 w 4"/>
                  <a:gd name="T3" fmla="*/ 8 h 11"/>
                  <a:gd name="T4" fmla="*/ 4 w 4"/>
                  <a:gd name="T5" fmla="*/ 10 h 11"/>
                  <a:gd name="T6" fmla="*/ 4 w 4"/>
                  <a:gd name="T7" fmla="*/ 10 h 11"/>
                  <a:gd name="T8" fmla="*/ 4 w 4"/>
                  <a:gd name="T9" fmla="*/ 10 h 11"/>
                  <a:gd name="T10" fmla="*/ 4 w 4"/>
                  <a:gd name="T11" fmla="*/ 10 h 11"/>
                  <a:gd name="T12" fmla="*/ 4 w 4"/>
                  <a:gd name="T13" fmla="*/ 10 h 11"/>
                  <a:gd name="T14" fmla="*/ 4 w 4"/>
                  <a:gd name="T15" fmla="*/ 11 h 11"/>
                  <a:gd name="T16" fmla="*/ 2 w 4"/>
                  <a:gd name="T17" fmla="*/ 11 h 11"/>
                  <a:gd name="T18" fmla="*/ 0 w 4"/>
                  <a:gd name="T19" fmla="*/ 10 h 11"/>
                  <a:gd name="T20" fmla="*/ 0 w 4"/>
                  <a:gd name="T21" fmla="*/ 10 h 11"/>
                  <a:gd name="T22" fmla="*/ 2 w 4"/>
                  <a:gd name="T23" fmla="*/ 8 h 11"/>
                  <a:gd name="T24" fmla="*/ 2 w 4"/>
                  <a:gd name="T25" fmla="*/ 0 h 11"/>
                  <a:gd name="T26" fmla="*/ 2 w 4"/>
                  <a:gd name="T27" fmla="*/ 0 h 11"/>
                  <a:gd name="T28" fmla="*/ 2 w 4"/>
                  <a:gd name="T29" fmla="*/ 0 h 11"/>
                  <a:gd name="T30" fmla="*/ 4 w 4"/>
                  <a:gd name="T31" fmla="*/ 2 h 11"/>
                  <a:gd name="T32" fmla="*/ 4 w 4"/>
                  <a:gd name="T33" fmla="*/ 2 h 11"/>
                  <a:gd name="T34" fmla="*/ 4 w 4"/>
                  <a:gd name="T35" fmla="*/ 4 h 11"/>
                  <a:gd name="T36" fmla="*/ 2 w 4"/>
                  <a:gd name="T37" fmla="*/ 2 h 11"/>
                  <a:gd name="T38" fmla="*/ 2 w 4"/>
                  <a:gd name="T39" fmla="*/ 0 h 11"/>
                  <a:gd name="T40" fmla="*/ 2 w 4"/>
                  <a:gd name="T41" fmla="*/ 0 h 11"/>
                  <a:gd name="T42" fmla="*/ 2 w 4"/>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1">
                    <a:moveTo>
                      <a:pt x="2" y="8"/>
                    </a:moveTo>
                    <a:lnTo>
                      <a:pt x="4" y="8"/>
                    </a:lnTo>
                    <a:lnTo>
                      <a:pt x="4" y="10"/>
                    </a:lnTo>
                    <a:lnTo>
                      <a:pt x="4" y="10"/>
                    </a:lnTo>
                    <a:lnTo>
                      <a:pt x="4" y="10"/>
                    </a:lnTo>
                    <a:lnTo>
                      <a:pt x="4" y="10"/>
                    </a:lnTo>
                    <a:lnTo>
                      <a:pt x="4" y="10"/>
                    </a:lnTo>
                    <a:lnTo>
                      <a:pt x="4" y="11"/>
                    </a:lnTo>
                    <a:lnTo>
                      <a:pt x="2" y="11"/>
                    </a:lnTo>
                    <a:lnTo>
                      <a:pt x="0" y="10"/>
                    </a:lnTo>
                    <a:lnTo>
                      <a:pt x="0" y="10"/>
                    </a:lnTo>
                    <a:lnTo>
                      <a:pt x="2" y="8"/>
                    </a:lnTo>
                    <a:close/>
                    <a:moveTo>
                      <a:pt x="2" y="0"/>
                    </a:moveTo>
                    <a:lnTo>
                      <a:pt x="2" y="0"/>
                    </a:lnTo>
                    <a:lnTo>
                      <a:pt x="2" y="0"/>
                    </a:lnTo>
                    <a:lnTo>
                      <a:pt x="4" y="2"/>
                    </a:lnTo>
                    <a:lnTo>
                      <a:pt x="4" y="2"/>
                    </a:lnTo>
                    <a:lnTo>
                      <a:pt x="4" y="4"/>
                    </a:lnTo>
                    <a:lnTo>
                      <a:pt x="2" y="2"/>
                    </a:lnTo>
                    <a:lnTo>
                      <a:pt x="2" y="0"/>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3" name="Freeform 347">
                <a:extLst>
                  <a:ext uri="{FF2B5EF4-FFF2-40B4-BE49-F238E27FC236}">
                    <a16:creationId xmlns:a16="http://schemas.microsoft.com/office/drawing/2014/main" id="{69D554BD-B145-4FD8-9DE4-814C7827198C}"/>
                  </a:ext>
                </a:extLst>
              </p:cNvPr>
              <p:cNvSpPr>
                <a:spLocks/>
              </p:cNvSpPr>
              <p:nvPr/>
            </p:nvSpPr>
            <p:spPr bwMode="auto">
              <a:xfrm>
                <a:off x="7468614" y="3283425"/>
                <a:ext cx="405438" cy="284586"/>
              </a:xfrm>
              <a:custGeom>
                <a:avLst/>
                <a:gdLst>
                  <a:gd name="T0" fmla="*/ 157 w 208"/>
                  <a:gd name="T1" fmla="*/ 9 h 146"/>
                  <a:gd name="T2" fmla="*/ 159 w 208"/>
                  <a:gd name="T3" fmla="*/ 14 h 146"/>
                  <a:gd name="T4" fmla="*/ 162 w 208"/>
                  <a:gd name="T5" fmla="*/ 30 h 146"/>
                  <a:gd name="T6" fmla="*/ 178 w 208"/>
                  <a:gd name="T7" fmla="*/ 22 h 146"/>
                  <a:gd name="T8" fmla="*/ 190 w 208"/>
                  <a:gd name="T9" fmla="*/ 17 h 146"/>
                  <a:gd name="T10" fmla="*/ 192 w 208"/>
                  <a:gd name="T11" fmla="*/ 20 h 146"/>
                  <a:gd name="T12" fmla="*/ 201 w 208"/>
                  <a:gd name="T13" fmla="*/ 17 h 146"/>
                  <a:gd name="T14" fmla="*/ 208 w 208"/>
                  <a:gd name="T15" fmla="*/ 20 h 146"/>
                  <a:gd name="T16" fmla="*/ 201 w 208"/>
                  <a:gd name="T17" fmla="*/ 22 h 146"/>
                  <a:gd name="T18" fmla="*/ 195 w 208"/>
                  <a:gd name="T19" fmla="*/ 27 h 146"/>
                  <a:gd name="T20" fmla="*/ 178 w 208"/>
                  <a:gd name="T21" fmla="*/ 27 h 146"/>
                  <a:gd name="T22" fmla="*/ 168 w 208"/>
                  <a:gd name="T23" fmla="*/ 30 h 146"/>
                  <a:gd name="T24" fmla="*/ 159 w 208"/>
                  <a:gd name="T25" fmla="*/ 36 h 146"/>
                  <a:gd name="T26" fmla="*/ 159 w 208"/>
                  <a:gd name="T27" fmla="*/ 44 h 146"/>
                  <a:gd name="T28" fmla="*/ 160 w 208"/>
                  <a:gd name="T29" fmla="*/ 52 h 146"/>
                  <a:gd name="T30" fmla="*/ 159 w 208"/>
                  <a:gd name="T31" fmla="*/ 57 h 146"/>
                  <a:gd name="T32" fmla="*/ 153 w 208"/>
                  <a:gd name="T33" fmla="*/ 64 h 146"/>
                  <a:gd name="T34" fmla="*/ 154 w 208"/>
                  <a:gd name="T35" fmla="*/ 72 h 146"/>
                  <a:gd name="T36" fmla="*/ 137 w 208"/>
                  <a:gd name="T37" fmla="*/ 72 h 146"/>
                  <a:gd name="T38" fmla="*/ 142 w 208"/>
                  <a:gd name="T39" fmla="*/ 85 h 146"/>
                  <a:gd name="T40" fmla="*/ 129 w 208"/>
                  <a:gd name="T41" fmla="*/ 93 h 146"/>
                  <a:gd name="T42" fmla="*/ 126 w 208"/>
                  <a:gd name="T43" fmla="*/ 109 h 146"/>
                  <a:gd name="T44" fmla="*/ 118 w 208"/>
                  <a:gd name="T45" fmla="*/ 109 h 146"/>
                  <a:gd name="T46" fmla="*/ 108 w 208"/>
                  <a:gd name="T47" fmla="*/ 110 h 146"/>
                  <a:gd name="T48" fmla="*/ 105 w 208"/>
                  <a:gd name="T49" fmla="*/ 116 h 146"/>
                  <a:gd name="T50" fmla="*/ 93 w 208"/>
                  <a:gd name="T51" fmla="*/ 116 h 146"/>
                  <a:gd name="T52" fmla="*/ 85 w 208"/>
                  <a:gd name="T53" fmla="*/ 123 h 146"/>
                  <a:gd name="T54" fmla="*/ 83 w 208"/>
                  <a:gd name="T55" fmla="*/ 137 h 146"/>
                  <a:gd name="T56" fmla="*/ 72 w 208"/>
                  <a:gd name="T57" fmla="*/ 143 h 146"/>
                  <a:gd name="T58" fmla="*/ 56 w 208"/>
                  <a:gd name="T59" fmla="*/ 145 h 146"/>
                  <a:gd name="T60" fmla="*/ 30 w 208"/>
                  <a:gd name="T61" fmla="*/ 146 h 146"/>
                  <a:gd name="T62" fmla="*/ 12 w 208"/>
                  <a:gd name="T63" fmla="*/ 132 h 146"/>
                  <a:gd name="T64" fmla="*/ 12 w 208"/>
                  <a:gd name="T65" fmla="*/ 115 h 146"/>
                  <a:gd name="T66" fmla="*/ 4 w 208"/>
                  <a:gd name="T67" fmla="*/ 105 h 146"/>
                  <a:gd name="T68" fmla="*/ 1 w 208"/>
                  <a:gd name="T69" fmla="*/ 88 h 146"/>
                  <a:gd name="T70" fmla="*/ 3 w 208"/>
                  <a:gd name="T71" fmla="*/ 80 h 146"/>
                  <a:gd name="T72" fmla="*/ 3 w 208"/>
                  <a:gd name="T73" fmla="*/ 69 h 146"/>
                  <a:gd name="T74" fmla="*/ 4 w 208"/>
                  <a:gd name="T75" fmla="*/ 64 h 146"/>
                  <a:gd name="T76" fmla="*/ 9 w 208"/>
                  <a:gd name="T77" fmla="*/ 60 h 146"/>
                  <a:gd name="T78" fmla="*/ 9 w 208"/>
                  <a:gd name="T79" fmla="*/ 53 h 146"/>
                  <a:gd name="T80" fmla="*/ 12 w 208"/>
                  <a:gd name="T81" fmla="*/ 49 h 146"/>
                  <a:gd name="T82" fmla="*/ 19 w 208"/>
                  <a:gd name="T83" fmla="*/ 50 h 146"/>
                  <a:gd name="T84" fmla="*/ 26 w 208"/>
                  <a:gd name="T85" fmla="*/ 55 h 146"/>
                  <a:gd name="T86" fmla="*/ 33 w 208"/>
                  <a:gd name="T87" fmla="*/ 53 h 146"/>
                  <a:gd name="T88" fmla="*/ 39 w 208"/>
                  <a:gd name="T89" fmla="*/ 46 h 146"/>
                  <a:gd name="T90" fmla="*/ 47 w 208"/>
                  <a:gd name="T91" fmla="*/ 41 h 146"/>
                  <a:gd name="T92" fmla="*/ 53 w 208"/>
                  <a:gd name="T93" fmla="*/ 39 h 146"/>
                  <a:gd name="T94" fmla="*/ 63 w 208"/>
                  <a:gd name="T95" fmla="*/ 24 h 146"/>
                  <a:gd name="T96" fmla="*/ 75 w 208"/>
                  <a:gd name="T97" fmla="*/ 17 h 146"/>
                  <a:gd name="T98" fmla="*/ 86 w 208"/>
                  <a:gd name="T99" fmla="*/ 19 h 146"/>
                  <a:gd name="T100" fmla="*/ 102 w 208"/>
                  <a:gd name="T101" fmla="*/ 20 h 146"/>
                  <a:gd name="T102" fmla="*/ 107 w 208"/>
                  <a:gd name="T103" fmla="*/ 24 h 146"/>
                  <a:gd name="T104" fmla="*/ 115 w 208"/>
                  <a:gd name="T105" fmla="*/ 22 h 146"/>
                  <a:gd name="T106" fmla="*/ 121 w 208"/>
                  <a:gd name="T107" fmla="*/ 19 h 146"/>
                  <a:gd name="T108" fmla="*/ 127 w 208"/>
                  <a:gd name="T109" fmla="*/ 22 h 146"/>
                  <a:gd name="T110" fmla="*/ 131 w 208"/>
                  <a:gd name="T111" fmla="*/ 16 h 146"/>
                  <a:gd name="T112" fmla="*/ 140 w 208"/>
                  <a:gd name="T113" fmla="*/ 14 h 146"/>
                  <a:gd name="T114" fmla="*/ 143 w 208"/>
                  <a:gd name="T115" fmla="*/ 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146">
                    <a:moveTo>
                      <a:pt x="151" y="0"/>
                    </a:moveTo>
                    <a:lnTo>
                      <a:pt x="153" y="1"/>
                    </a:lnTo>
                    <a:lnTo>
                      <a:pt x="156" y="3"/>
                    </a:lnTo>
                    <a:lnTo>
                      <a:pt x="157" y="5"/>
                    </a:lnTo>
                    <a:lnTo>
                      <a:pt x="156" y="8"/>
                    </a:lnTo>
                    <a:lnTo>
                      <a:pt x="156" y="9"/>
                    </a:lnTo>
                    <a:lnTo>
                      <a:pt x="157" y="9"/>
                    </a:lnTo>
                    <a:lnTo>
                      <a:pt x="157" y="9"/>
                    </a:lnTo>
                    <a:lnTo>
                      <a:pt x="159" y="9"/>
                    </a:lnTo>
                    <a:lnTo>
                      <a:pt x="160" y="9"/>
                    </a:lnTo>
                    <a:lnTo>
                      <a:pt x="160" y="9"/>
                    </a:lnTo>
                    <a:lnTo>
                      <a:pt x="160" y="11"/>
                    </a:lnTo>
                    <a:lnTo>
                      <a:pt x="160" y="11"/>
                    </a:lnTo>
                    <a:lnTo>
                      <a:pt x="159" y="14"/>
                    </a:lnTo>
                    <a:lnTo>
                      <a:pt x="159" y="17"/>
                    </a:lnTo>
                    <a:lnTo>
                      <a:pt x="159" y="20"/>
                    </a:lnTo>
                    <a:lnTo>
                      <a:pt x="159" y="22"/>
                    </a:lnTo>
                    <a:lnTo>
                      <a:pt x="159" y="24"/>
                    </a:lnTo>
                    <a:lnTo>
                      <a:pt x="160" y="27"/>
                    </a:lnTo>
                    <a:lnTo>
                      <a:pt x="160" y="28"/>
                    </a:lnTo>
                    <a:lnTo>
                      <a:pt x="162" y="30"/>
                    </a:lnTo>
                    <a:lnTo>
                      <a:pt x="162" y="30"/>
                    </a:lnTo>
                    <a:lnTo>
                      <a:pt x="164" y="30"/>
                    </a:lnTo>
                    <a:lnTo>
                      <a:pt x="165" y="28"/>
                    </a:lnTo>
                    <a:lnTo>
                      <a:pt x="168" y="27"/>
                    </a:lnTo>
                    <a:lnTo>
                      <a:pt x="172" y="25"/>
                    </a:lnTo>
                    <a:lnTo>
                      <a:pt x="176" y="24"/>
                    </a:lnTo>
                    <a:lnTo>
                      <a:pt x="178" y="22"/>
                    </a:lnTo>
                    <a:lnTo>
                      <a:pt x="179" y="20"/>
                    </a:lnTo>
                    <a:lnTo>
                      <a:pt x="184" y="17"/>
                    </a:lnTo>
                    <a:lnTo>
                      <a:pt x="187" y="17"/>
                    </a:lnTo>
                    <a:lnTo>
                      <a:pt x="187" y="17"/>
                    </a:lnTo>
                    <a:lnTo>
                      <a:pt x="190" y="17"/>
                    </a:lnTo>
                    <a:lnTo>
                      <a:pt x="190" y="17"/>
                    </a:lnTo>
                    <a:lnTo>
                      <a:pt x="190" y="17"/>
                    </a:lnTo>
                    <a:lnTo>
                      <a:pt x="192" y="17"/>
                    </a:lnTo>
                    <a:lnTo>
                      <a:pt x="192" y="19"/>
                    </a:lnTo>
                    <a:lnTo>
                      <a:pt x="192" y="19"/>
                    </a:lnTo>
                    <a:lnTo>
                      <a:pt x="190" y="20"/>
                    </a:lnTo>
                    <a:lnTo>
                      <a:pt x="190" y="20"/>
                    </a:lnTo>
                    <a:lnTo>
                      <a:pt x="190" y="20"/>
                    </a:lnTo>
                    <a:lnTo>
                      <a:pt x="192" y="20"/>
                    </a:lnTo>
                    <a:lnTo>
                      <a:pt x="195" y="20"/>
                    </a:lnTo>
                    <a:lnTo>
                      <a:pt x="197" y="19"/>
                    </a:lnTo>
                    <a:lnTo>
                      <a:pt x="198" y="19"/>
                    </a:lnTo>
                    <a:lnTo>
                      <a:pt x="198" y="19"/>
                    </a:lnTo>
                    <a:lnTo>
                      <a:pt x="200" y="17"/>
                    </a:lnTo>
                    <a:lnTo>
                      <a:pt x="200" y="17"/>
                    </a:lnTo>
                    <a:lnTo>
                      <a:pt x="201" y="17"/>
                    </a:lnTo>
                    <a:lnTo>
                      <a:pt x="203" y="19"/>
                    </a:lnTo>
                    <a:lnTo>
                      <a:pt x="205" y="17"/>
                    </a:lnTo>
                    <a:lnTo>
                      <a:pt x="206" y="19"/>
                    </a:lnTo>
                    <a:lnTo>
                      <a:pt x="208" y="20"/>
                    </a:lnTo>
                    <a:lnTo>
                      <a:pt x="208" y="20"/>
                    </a:lnTo>
                    <a:lnTo>
                      <a:pt x="208" y="20"/>
                    </a:lnTo>
                    <a:lnTo>
                      <a:pt x="208" y="20"/>
                    </a:lnTo>
                    <a:lnTo>
                      <a:pt x="206" y="20"/>
                    </a:lnTo>
                    <a:lnTo>
                      <a:pt x="206" y="20"/>
                    </a:lnTo>
                    <a:lnTo>
                      <a:pt x="206" y="20"/>
                    </a:lnTo>
                    <a:lnTo>
                      <a:pt x="205" y="20"/>
                    </a:lnTo>
                    <a:lnTo>
                      <a:pt x="203" y="20"/>
                    </a:lnTo>
                    <a:lnTo>
                      <a:pt x="201" y="22"/>
                    </a:lnTo>
                    <a:lnTo>
                      <a:pt x="201" y="22"/>
                    </a:lnTo>
                    <a:lnTo>
                      <a:pt x="203" y="24"/>
                    </a:lnTo>
                    <a:lnTo>
                      <a:pt x="203" y="24"/>
                    </a:lnTo>
                    <a:lnTo>
                      <a:pt x="203" y="24"/>
                    </a:lnTo>
                    <a:lnTo>
                      <a:pt x="201" y="25"/>
                    </a:lnTo>
                    <a:lnTo>
                      <a:pt x="198" y="27"/>
                    </a:lnTo>
                    <a:lnTo>
                      <a:pt x="197" y="27"/>
                    </a:lnTo>
                    <a:lnTo>
                      <a:pt x="195" y="27"/>
                    </a:lnTo>
                    <a:lnTo>
                      <a:pt x="194" y="27"/>
                    </a:lnTo>
                    <a:lnTo>
                      <a:pt x="192" y="27"/>
                    </a:lnTo>
                    <a:lnTo>
                      <a:pt x="192" y="27"/>
                    </a:lnTo>
                    <a:lnTo>
                      <a:pt x="187" y="27"/>
                    </a:lnTo>
                    <a:lnTo>
                      <a:pt x="183" y="27"/>
                    </a:lnTo>
                    <a:lnTo>
                      <a:pt x="181" y="27"/>
                    </a:lnTo>
                    <a:lnTo>
                      <a:pt x="178" y="27"/>
                    </a:lnTo>
                    <a:lnTo>
                      <a:pt x="176" y="27"/>
                    </a:lnTo>
                    <a:lnTo>
                      <a:pt x="175" y="28"/>
                    </a:lnTo>
                    <a:lnTo>
                      <a:pt x="173" y="28"/>
                    </a:lnTo>
                    <a:lnTo>
                      <a:pt x="172" y="28"/>
                    </a:lnTo>
                    <a:lnTo>
                      <a:pt x="170" y="28"/>
                    </a:lnTo>
                    <a:lnTo>
                      <a:pt x="168" y="30"/>
                    </a:lnTo>
                    <a:lnTo>
                      <a:pt x="168" y="30"/>
                    </a:lnTo>
                    <a:lnTo>
                      <a:pt x="165" y="33"/>
                    </a:lnTo>
                    <a:lnTo>
                      <a:pt x="164" y="33"/>
                    </a:lnTo>
                    <a:lnTo>
                      <a:pt x="164" y="35"/>
                    </a:lnTo>
                    <a:lnTo>
                      <a:pt x="162" y="35"/>
                    </a:lnTo>
                    <a:lnTo>
                      <a:pt x="160" y="35"/>
                    </a:lnTo>
                    <a:lnTo>
                      <a:pt x="160" y="35"/>
                    </a:lnTo>
                    <a:lnTo>
                      <a:pt x="159" y="36"/>
                    </a:lnTo>
                    <a:lnTo>
                      <a:pt x="157" y="38"/>
                    </a:lnTo>
                    <a:lnTo>
                      <a:pt x="156" y="39"/>
                    </a:lnTo>
                    <a:lnTo>
                      <a:pt x="154" y="41"/>
                    </a:lnTo>
                    <a:lnTo>
                      <a:pt x="156" y="41"/>
                    </a:lnTo>
                    <a:lnTo>
                      <a:pt x="157" y="42"/>
                    </a:lnTo>
                    <a:lnTo>
                      <a:pt x="157" y="42"/>
                    </a:lnTo>
                    <a:lnTo>
                      <a:pt x="159" y="44"/>
                    </a:lnTo>
                    <a:lnTo>
                      <a:pt x="159" y="46"/>
                    </a:lnTo>
                    <a:lnTo>
                      <a:pt x="159" y="47"/>
                    </a:lnTo>
                    <a:lnTo>
                      <a:pt x="160" y="49"/>
                    </a:lnTo>
                    <a:lnTo>
                      <a:pt x="160" y="50"/>
                    </a:lnTo>
                    <a:lnTo>
                      <a:pt x="160" y="50"/>
                    </a:lnTo>
                    <a:lnTo>
                      <a:pt x="160" y="52"/>
                    </a:lnTo>
                    <a:lnTo>
                      <a:pt x="160" y="52"/>
                    </a:lnTo>
                    <a:lnTo>
                      <a:pt x="160" y="52"/>
                    </a:lnTo>
                    <a:lnTo>
                      <a:pt x="160" y="53"/>
                    </a:lnTo>
                    <a:lnTo>
                      <a:pt x="160" y="53"/>
                    </a:lnTo>
                    <a:lnTo>
                      <a:pt x="160" y="55"/>
                    </a:lnTo>
                    <a:lnTo>
                      <a:pt x="160" y="55"/>
                    </a:lnTo>
                    <a:lnTo>
                      <a:pt x="160" y="55"/>
                    </a:lnTo>
                    <a:lnTo>
                      <a:pt x="159" y="57"/>
                    </a:lnTo>
                    <a:lnTo>
                      <a:pt x="159" y="58"/>
                    </a:lnTo>
                    <a:lnTo>
                      <a:pt x="157" y="58"/>
                    </a:lnTo>
                    <a:lnTo>
                      <a:pt x="156" y="60"/>
                    </a:lnTo>
                    <a:lnTo>
                      <a:pt x="156" y="61"/>
                    </a:lnTo>
                    <a:lnTo>
                      <a:pt x="154" y="63"/>
                    </a:lnTo>
                    <a:lnTo>
                      <a:pt x="153" y="64"/>
                    </a:lnTo>
                    <a:lnTo>
                      <a:pt x="153" y="64"/>
                    </a:lnTo>
                    <a:lnTo>
                      <a:pt x="151" y="64"/>
                    </a:lnTo>
                    <a:lnTo>
                      <a:pt x="153" y="66"/>
                    </a:lnTo>
                    <a:lnTo>
                      <a:pt x="153" y="66"/>
                    </a:lnTo>
                    <a:lnTo>
                      <a:pt x="154" y="68"/>
                    </a:lnTo>
                    <a:lnTo>
                      <a:pt x="154" y="69"/>
                    </a:lnTo>
                    <a:lnTo>
                      <a:pt x="154" y="71"/>
                    </a:lnTo>
                    <a:lnTo>
                      <a:pt x="154" y="72"/>
                    </a:lnTo>
                    <a:lnTo>
                      <a:pt x="153" y="72"/>
                    </a:lnTo>
                    <a:lnTo>
                      <a:pt x="149" y="74"/>
                    </a:lnTo>
                    <a:lnTo>
                      <a:pt x="148" y="74"/>
                    </a:lnTo>
                    <a:lnTo>
                      <a:pt x="143" y="74"/>
                    </a:lnTo>
                    <a:lnTo>
                      <a:pt x="143" y="74"/>
                    </a:lnTo>
                    <a:lnTo>
                      <a:pt x="142" y="74"/>
                    </a:lnTo>
                    <a:lnTo>
                      <a:pt x="137" y="72"/>
                    </a:lnTo>
                    <a:lnTo>
                      <a:pt x="137" y="74"/>
                    </a:lnTo>
                    <a:lnTo>
                      <a:pt x="135" y="76"/>
                    </a:lnTo>
                    <a:lnTo>
                      <a:pt x="138" y="79"/>
                    </a:lnTo>
                    <a:lnTo>
                      <a:pt x="140" y="80"/>
                    </a:lnTo>
                    <a:lnTo>
                      <a:pt x="142" y="82"/>
                    </a:lnTo>
                    <a:lnTo>
                      <a:pt x="142" y="83"/>
                    </a:lnTo>
                    <a:lnTo>
                      <a:pt x="142" y="85"/>
                    </a:lnTo>
                    <a:lnTo>
                      <a:pt x="138" y="87"/>
                    </a:lnTo>
                    <a:lnTo>
                      <a:pt x="137" y="88"/>
                    </a:lnTo>
                    <a:lnTo>
                      <a:pt x="134" y="88"/>
                    </a:lnTo>
                    <a:lnTo>
                      <a:pt x="132" y="88"/>
                    </a:lnTo>
                    <a:lnTo>
                      <a:pt x="131" y="90"/>
                    </a:lnTo>
                    <a:lnTo>
                      <a:pt x="131" y="93"/>
                    </a:lnTo>
                    <a:lnTo>
                      <a:pt x="129" y="93"/>
                    </a:lnTo>
                    <a:lnTo>
                      <a:pt x="129" y="94"/>
                    </a:lnTo>
                    <a:lnTo>
                      <a:pt x="129" y="96"/>
                    </a:lnTo>
                    <a:lnTo>
                      <a:pt x="127" y="98"/>
                    </a:lnTo>
                    <a:lnTo>
                      <a:pt x="127" y="99"/>
                    </a:lnTo>
                    <a:lnTo>
                      <a:pt x="127" y="102"/>
                    </a:lnTo>
                    <a:lnTo>
                      <a:pt x="127" y="107"/>
                    </a:lnTo>
                    <a:lnTo>
                      <a:pt x="126" y="109"/>
                    </a:lnTo>
                    <a:lnTo>
                      <a:pt x="124" y="110"/>
                    </a:lnTo>
                    <a:lnTo>
                      <a:pt x="123" y="112"/>
                    </a:lnTo>
                    <a:lnTo>
                      <a:pt x="121" y="112"/>
                    </a:lnTo>
                    <a:lnTo>
                      <a:pt x="119" y="112"/>
                    </a:lnTo>
                    <a:lnTo>
                      <a:pt x="119" y="110"/>
                    </a:lnTo>
                    <a:lnTo>
                      <a:pt x="118" y="110"/>
                    </a:lnTo>
                    <a:lnTo>
                      <a:pt x="118" y="109"/>
                    </a:lnTo>
                    <a:lnTo>
                      <a:pt x="116" y="109"/>
                    </a:lnTo>
                    <a:lnTo>
                      <a:pt x="115" y="110"/>
                    </a:lnTo>
                    <a:lnTo>
                      <a:pt x="113" y="110"/>
                    </a:lnTo>
                    <a:lnTo>
                      <a:pt x="112" y="109"/>
                    </a:lnTo>
                    <a:lnTo>
                      <a:pt x="112" y="109"/>
                    </a:lnTo>
                    <a:lnTo>
                      <a:pt x="110" y="110"/>
                    </a:lnTo>
                    <a:lnTo>
                      <a:pt x="108" y="110"/>
                    </a:lnTo>
                    <a:lnTo>
                      <a:pt x="105" y="113"/>
                    </a:lnTo>
                    <a:lnTo>
                      <a:pt x="104" y="113"/>
                    </a:lnTo>
                    <a:lnTo>
                      <a:pt x="102" y="113"/>
                    </a:lnTo>
                    <a:lnTo>
                      <a:pt x="104" y="115"/>
                    </a:lnTo>
                    <a:lnTo>
                      <a:pt x="104" y="115"/>
                    </a:lnTo>
                    <a:lnTo>
                      <a:pt x="105" y="115"/>
                    </a:lnTo>
                    <a:lnTo>
                      <a:pt x="105" y="116"/>
                    </a:lnTo>
                    <a:lnTo>
                      <a:pt x="104" y="116"/>
                    </a:lnTo>
                    <a:lnTo>
                      <a:pt x="102" y="116"/>
                    </a:lnTo>
                    <a:lnTo>
                      <a:pt x="101" y="118"/>
                    </a:lnTo>
                    <a:lnTo>
                      <a:pt x="99" y="118"/>
                    </a:lnTo>
                    <a:lnTo>
                      <a:pt x="96" y="118"/>
                    </a:lnTo>
                    <a:lnTo>
                      <a:pt x="94" y="116"/>
                    </a:lnTo>
                    <a:lnTo>
                      <a:pt x="93" y="116"/>
                    </a:lnTo>
                    <a:lnTo>
                      <a:pt x="91" y="118"/>
                    </a:lnTo>
                    <a:lnTo>
                      <a:pt x="91" y="118"/>
                    </a:lnTo>
                    <a:lnTo>
                      <a:pt x="90" y="121"/>
                    </a:lnTo>
                    <a:lnTo>
                      <a:pt x="88" y="121"/>
                    </a:lnTo>
                    <a:lnTo>
                      <a:pt x="88" y="121"/>
                    </a:lnTo>
                    <a:lnTo>
                      <a:pt x="86" y="123"/>
                    </a:lnTo>
                    <a:lnTo>
                      <a:pt x="85" y="123"/>
                    </a:lnTo>
                    <a:lnTo>
                      <a:pt x="85" y="124"/>
                    </a:lnTo>
                    <a:lnTo>
                      <a:pt x="83" y="128"/>
                    </a:lnTo>
                    <a:lnTo>
                      <a:pt x="85" y="129"/>
                    </a:lnTo>
                    <a:lnTo>
                      <a:pt x="85" y="132"/>
                    </a:lnTo>
                    <a:lnTo>
                      <a:pt x="83" y="134"/>
                    </a:lnTo>
                    <a:lnTo>
                      <a:pt x="83" y="135"/>
                    </a:lnTo>
                    <a:lnTo>
                      <a:pt x="83" y="137"/>
                    </a:lnTo>
                    <a:lnTo>
                      <a:pt x="85" y="139"/>
                    </a:lnTo>
                    <a:lnTo>
                      <a:pt x="83" y="139"/>
                    </a:lnTo>
                    <a:lnTo>
                      <a:pt x="83" y="140"/>
                    </a:lnTo>
                    <a:lnTo>
                      <a:pt x="82" y="140"/>
                    </a:lnTo>
                    <a:lnTo>
                      <a:pt x="80" y="140"/>
                    </a:lnTo>
                    <a:lnTo>
                      <a:pt x="75" y="142"/>
                    </a:lnTo>
                    <a:lnTo>
                      <a:pt x="72" y="143"/>
                    </a:lnTo>
                    <a:lnTo>
                      <a:pt x="67" y="143"/>
                    </a:lnTo>
                    <a:lnTo>
                      <a:pt x="67" y="145"/>
                    </a:lnTo>
                    <a:lnTo>
                      <a:pt x="64" y="145"/>
                    </a:lnTo>
                    <a:lnTo>
                      <a:pt x="63" y="145"/>
                    </a:lnTo>
                    <a:lnTo>
                      <a:pt x="61" y="145"/>
                    </a:lnTo>
                    <a:lnTo>
                      <a:pt x="58" y="145"/>
                    </a:lnTo>
                    <a:lnTo>
                      <a:pt x="56" y="145"/>
                    </a:lnTo>
                    <a:lnTo>
                      <a:pt x="55" y="145"/>
                    </a:lnTo>
                    <a:lnTo>
                      <a:pt x="53" y="146"/>
                    </a:lnTo>
                    <a:lnTo>
                      <a:pt x="53" y="146"/>
                    </a:lnTo>
                    <a:lnTo>
                      <a:pt x="52" y="146"/>
                    </a:lnTo>
                    <a:lnTo>
                      <a:pt x="50" y="146"/>
                    </a:lnTo>
                    <a:lnTo>
                      <a:pt x="45" y="145"/>
                    </a:lnTo>
                    <a:lnTo>
                      <a:pt x="30" y="146"/>
                    </a:lnTo>
                    <a:lnTo>
                      <a:pt x="28" y="146"/>
                    </a:lnTo>
                    <a:lnTo>
                      <a:pt x="22" y="145"/>
                    </a:lnTo>
                    <a:lnTo>
                      <a:pt x="15" y="143"/>
                    </a:lnTo>
                    <a:lnTo>
                      <a:pt x="11" y="142"/>
                    </a:lnTo>
                    <a:lnTo>
                      <a:pt x="6" y="140"/>
                    </a:lnTo>
                    <a:lnTo>
                      <a:pt x="9" y="135"/>
                    </a:lnTo>
                    <a:lnTo>
                      <a:pt x="12" y="132"/>
                    </a:lnTo>
                    <a:lnTo>
                      <a:pt x="15" y="128"/>
                    </a:lnTo>
                    <a:lnTo>
                      <a:pt x="19" y="124"/>
                    </a:lnTo>
                    <a:lnTo>
                      <a:pt x="19" y="123"/>
                    </a:lnTo>
                    <a:lnTo>
                      <a:pt x="19" y="121"/>
                    </a:lnTo>
                    <a:lnTo>
                      <a:pt x="19" y="116"/>
                    </a:lnTo>
                    <a:lnTo>
                      <a:pt x="17" y="115"/>
                    </a:lnTo>
                    <a:lnTo>
                      <a:pt x="12" y="115"/>
                    </a:lnTo>
                    <a:lnTo>
                      <a:pt x="9" y="115"/>
                    </a:lnTo>
                    <a:lnTo>
                      <a:pt x="6" y="113"/>
                    </a:lnTo>
                    <a:lnTo>
                      <a:pt x="4" y="113"/>
                    </a:lnTo>
                    <a:lnTo>
                      <a:pt x="4" y="112"/>
                    </a:lnTo>
                    <a:lnTo>
                      <a:pt x="4" y="110"/>
                    </a:lnTo>
                    <a:lnTo>
                      <a:pt x="4" y="107"/>
                    </a:lnTo>
                    <a:lnTo>
                      <a:pt x="4" y="105"/>
                    </a:lnTo>
                    <a:lnTo>
                      <a:pt x="4" y="102"/>
                    </a:lnTo>
                    <a:lnTo>
                      <a:pt x="4" y="102"/>
                    </a:lnTo>
                    <a:lnTo>
                      <a:pt x="3" y="96"/>
                    </a:lnTo>
                    <a:lnTo>
                      <a:pt x="3" y="93"/>
                    </a:lnTo>
                    <a:lnTo>
                      <a:pt x="1" y="90"/>
                    </a:lnTo>
                    <a:lnTo>
                      <a:pt x="1" y="88"/>
                    </a:lnTo>
                    <a:lnTo>
                      <a:pt x="1" y="88"/>
                    </a:lnTo>
                    <a:lnTo>
                      <a:pt x="3" y="85"/>
                    </a:lnTo>
                    <a:lnTo>
                      <a:pt x="4" y="83"/>
                    </a:lnTo>
                    <a:lnTo>
                      <a:pt x="6" y="82"/>
                    </a:lnTo>
                    <a:lnTo>
                      <a:pt x="6" y="82"/>
                    </a:lnTo>
                    <a:lnTo>
                      <a:pt x="6" y="82"/>
                    </a:lnTo>
                    <a:lnTo>
                      <a:pt x="4" y="80"/>
                    </a:lnTo>
                    <a:lnTo>
                      <a:pt x="3" y="80"/>
                    </a:lnTo>
                    <a:lnTo>
                      <a:pt x="1" y="80"/>
                    </a:lnTo>
                    <a:lnTo>
                      <a:pt x="1" y="79"/>
                    </a:lnTo>
                    <a:lnTo>
                      <a:pt x="0" y="79"/>
                    </a:lnTo>
                    <a:lnTo>
                      <a:pt x="1" y="76"/>
                    </a:lnTo>
                    <a:lnTo>
                      <a:pt x="0" y="72"/>
                    </a:lnTo>
                    <a:lnTo>
                      <a:pt x="1" y="71"/>
                    </a:lnTo>
                    <a:lnTo>
                      <a:pt x="3" y="69"/>
                    </a:lnTo>
                    <a:lnTo>
                      <a:pt x="6" y="69"/>
                    </a:lnTo>
                    <a:lnTo>
                      <a:pt x="4" y="66"/>
                    </a:lnTo>
                    <a:lnTo>
                      <a:pt x="4" y="66"/>
                    </a:lnTo>
                    <a:lnTo>
                      <a:pt x="4" y="66"/>
                    </a:lnTo>
                    <a:lnTo>
                      <a:pt x="4" y="64"/>
                    </a:lnTo>
                    <a:lnTo>
                      <a:pt x="4" y="64"/>
                    </a:lnTo>
                    <a:lnTo>
                      <a:pt x="4" y="64"/>
                    </a:lnTo>
                    <a:lnTo>
                      <a:pt x="6" y="64"/>
                    </a:lnTo>
                    <a:lnTo>
                      <a:pt x="6" y="63"/>
                    </a:lnTo>
                    <a:lnTo>
                      <a:pt x="8" y="63"/>
                    </a:lnTo>
                    <a:lnTo>
                      <a:pt x="8" y="61"/>
                    </a:lnTo>
                    <a:lnTo>
                      <a:pt x="8" y="61"/>
                    </a:lnTo>
                    <a:lnTo>
                      <a:pt x="8" y="61"/>
                    </a:lnTo>
                    <a:lnTo>
                      <a:pt x="9" y="60"/>
                    </a:lnTo>
                    <a:lnTo>
                      <a:pt x="9" y="58"/>
                    </a:lnTo>
                    <a:lnTo>
                      <a:pt x="9" y="57"/>
                    </a:lnTo>
                    <a:lnTo>
                      <a:pt x="9" y="57"/>
                    </a:lnTo>
                    <a:lnTo>
                      <a:pt x="9" y="57"/>
                    </a:lnTo>
                    <a:lnTo>
                      <a:pt x="9" y="55"/>
                    </a:lnTo>
                    <a:lnTo>
                      <a:pt x="9" y="53"/>
                    </a:lnTo>
                    <a:lnTo>
                      <a:pt x="9" y="53"/>
                    </a:lnTo>
                    <a:lnTo>
                      <a:pt x="9" y="52"/>
                    </a:lnTo>
                    <a:lnTo>
                      <a:pt x="11" y="52"/>
                    </a:lnTo>
                    <a:lnTo>
                      <a:pt x="11" y="52"/>
                    </a:lnTo>
                    <a:lnTo>
                      <a:pt x="11" y="50"/>
                    </a:lnTo>
                    <a:lnTo>
                      <a:pt x="11" y="50"/>
                    </a:lnTo>
                    <a:lnTo>
                      <a:pt x="12" y="49"/>
                    </a:lnTo>
                    <a:lnTo>
                      <a:pt x="12" y="49"/>
                    </a:lnTo>
                    <a:lnTo>
                      <a:pt x="11" y="47"/>
                    </a:lnTo>
                    <a:lnTo>
                      <a:pt x="12" y="47"/>
                    </a:lnTo>
                    <a:lnTo>
                      <a:pt x="12" y="47"/>
                    </a:lnTo>
                    <a:lnTo>
                      <a:pt x="14" y="49"/>
                    </a:lnTo>
                    <a:lnTo>
                      <a:pt x="15" y="50"/>
                    </a:lnTo>
                    <a:lnTo>
                      <a:pt x="17" y="50"/>
                    </a:lnTo>
                    <a:lnTo>
                      <a:pt x="19" y="50"/>
                    </a:lnTo>
                    <a:lnTo>
                      <a:pt x="20" y="50"/>
                    </a:lnTo>
                    <a:lnTo>
                      <a:pt x="22" y="50"/>
                    </a:lnTo>
                    <a:lnTo>
                      <a:pt x="22" y="50"/>
                    </a:lnTo>
                    <a:lnTo>
                      <a:pt x="23" y="52"/>
                    </a:lnTo>
                    <a:lnTo>
                      <a:pt x="25" y="52"/>
                    </a:lnTo>
                    <a:lnTo>
                      <a:pt x="26" y="53"/>
                    </a:lnTo>
                    <a:lnTo>
                      <a:pt x="26" y="55"/>
                    </a:lnTo>
                    <a:lnTo>
                      <a:pt x="26" y="55"/>
                    </a:lnTo>
                    <a:lnTo>
                      <a:pt x="28" y="53"/>
                    </a:lnTo>
                    <a:lnTo>
                      <a:pt x="28" y="53"/>
                    </a:lnTo>
                    <a:lnTo>
                      <a:pt x="30" y="53"/>
                    </a:lnTo>
                    <a:lnTo>
                      <a:pt x="31" y="53"/>
                    </a:lnTo>
                    <a:lnTo>
                      <a:pt x="31" y="53"/>
                    </a:lnTo>
                    <a:lnTo>
                      <a:pt x="33" y="53"/>
                    </a:lnTo>
                    <a:lnTo>
                      <a:pt x="34" y="52"/>
                    </a:lnTo>
                    <a:lnTo>
                      <a:pt x="36" y="50"/>
                    </a:lnTo>
                    <a:lnTo>
                      <a:pt x="37" y="50"/>
                    </a:lnTo>
                    <a:lnTo>
                      <a:pt x="37" y="49"/>
                    </a:lnTo>
                    <a:lnTo>
                      <a:pt x="37" y="47"/>
                    </a:lnTo>
                    <a:lnTo>
                      <a:pt x="39" y="46"/>
                    </a:lnTo>
                    <a:lnTo>
                      <a:pt x="39" y="46"/>
                    </a:lnTo>
                    <a:lnTo>
                      <a:pt x="39" y="46"/>
                    </a:lnTo>
                    <a:lnTo>
                      <a:pt x="37" y="44"/>
                    </a:lnTo>
                    <a:lnTo>
                      <a:pt x="39" y="44"/>
                    </a:lnTo>
                    <a:lnTo>
                      <a:pt x="39" y="44"/>
                    </a:lnTo>
                    <a:lnTo>
                      <a:pt x="41" y="44"/>
                    </a:lnTo>
                    <a:lnTo>
                      <a:pt x="44" y="42"/>
                    </a:lnTo>
                    <a:lnTo>
                      <a:pt x="47" y="41"/>
                    </a:lnTo>
                    <a:lnTo>
                      <a:pt x="49" y="41"/>
                    </a:lnTo>
                    <a:lnTo>
                      <a:pt x="50" y="41"/>
                    </a:lnTo>
                    <a:lnTo>
                      <a:pt x="52" y="41"/>
                    </a:lnTo>
                    <a:lnTo>
                      <a:pt x="52" y="41"/>
                    </a:lnTo>
                    <a:lnTo>
                      <a:pt x="52" y="39"/>
                    </a:lnTo>
                    <a:lnTo>
                      <a:pt x="52" y="39"/>
                    </a:lnTo>
                    <a:lnTo>
                      <a:pt x="53" y="39"/>
                    </a:lnTo>
                    <a:lnTo>
                      <a:pt x="56" y="38"/>
                    </a:lnTo>
                    <a:lnTo>
                      <a:pt x="58" y="36"/>
                    </a:lnTo>
                    <a:lnTo>
                      <a:pt x="60" y="35"/>
                    </a:lnTo>
                    <a:lnTo>
                      <a:pt x="60" y="31"/>
                    </a:lnTo>
                    <a:lnTo>
                      <a:pt x="61" y="28"/>
                    </a:lnTo>
                    <a:lnTo>
                      <a:pt x="61" y="25"/>
                    </a:lnTo>
                    <a:lnTo>
                      <a:pt x="63" y="24"/>
                    </a:lnTo>
                    <a:lnTo>
                      <a:pt x="63" y="22"/>
                    </a:lnTo>
                    <a:lnTo>
                      <a:pt x="64" y="22"/>
                    </a:lnTo>
                    <a:lnTo>
                      <a:pt x="67" y="20"/>
                    </a:lnTo>
                    <a:lnTo>
                      <a:pt x="69" y="20"/>
                    </a:lnTo>
                    <a:lnTo>
                      <a:pt x="74" y="20"/>
                    </a:lnTo>
                    <a:lnTo>
                      <a:pt x="74" y="19"/>
                    </a:lnTo>
                    <a:lnTo>
                      <a:pt x="75" y="17"/>
                    </a:lnTo>
                    <a:lnTo>
                      <a:pt x="75" y="16"/>
                    </a:lnTo>
                    <a:lnTo>
                      <a:pt x="77" y="16"/>
                    </a:lnTo>
                    <a:lnTo>
                      <a:pt x="77" y="16"/>
                    </a:lnTo>
                    <a:lnTo>
                      <a:pt x="78" y="16"/>
                    </a:lnTo>
                    <a:lnTo>
                      <a:pt x="82" y="17"/>
                    </a:lnTo>
                    <a:lnTo>
                      <a:pt x="85" y="19"/>
                    </a:lnTo>
                    <a:lnTo>
                      <a:pt x="86" y="19"/>
                    </a:lnTo>
                    <a:lnTo>
                      <a:pt x="88" y="19"/>
                    </a:lnTo>
                    <a:lnTo>
                      <a:pt x="91" y="19"/>
                    </a:lnTo>
                    <a:lnTo>
                      <a:pt x="96" y="19"/>
                    </a:lnTo>
                    <a:lnTo>
                      <a:pt x="97" y="20"/>
                    </a:lnTo>
                    <a:lnTo>
                      <a:pt x="99" y="20"/>
                    </a:lnTo>
                    <a:lnTo>
                      <a:pt x="101" y="20"/>
                    </a:lnTo>
                    <a:lnTo>
                      <a:pt x="102" y="20"/>
                    </a:lnTo>
                    <a:lnTo>
                      <a:pt x="102" y="20"/>
                    </a:lnTo>
                    <a:lnTo>
                      <a:pt x="104" y="20"/>
                    </a:lnTo>
                    <a:lnTo>
                      <a:pt x="104" y="20"/>
                    </a:lnTo>
                    <a:lnTo>
                      <a:pt x="105" y="22"/>
                    </a:lnTo>
                    <a:lnTo>
                      <a:pt x="105" y="22"/>
                    </a:lnTo>
                    <a:lnTo>
                      <a:pt x="105" y="22"/>
                    </a:lnTo>
                    <a:lnTo>
                      <a:pt x="107" y="24"/>
                    </a:lnTo>
                    <a:lnTo>
                      <a:pt x="108" y="25"/>
                    </a:lnTo>
                    <a:lnTo>
                      <a:pt x="110" y="25"/>
                    </a:lnTo>
                    <a:lnTo>
                      <a:pt x="112" y="24"/>
                    </a:lnTo>
                    <a:lnTo>
                      <a:pt x="113" y="24"/>
                    </a:lnTo>
                    <a:lnTo>
                      <a:pt x="113" y="24"/>
                    </a:lnTo>
                    <a:lnTo>
                      <a:pt x="113" y="24"/>
                    </a:lnTo>
                    <a:lnTo>
                      <a:pt x="115" y="22"/>
                    </a:lnTo>
                    <a:lnTo>
                      <a:pt x="116" y="22"/>
                    </a:lnTo>
                    <a:lnTo>
                      <a:pt x="118" y="20"/>
                    </a:lnTo>
                    <a:lnTo>
                      <a:pt x="118" y="20"/>
                    </a:lnTo>
                    <a:lnTo>
                      <a:pt x="119" y="20"/>
                    </a:lnTo>
                    <a:lnTo>
                      <a:pt x="119" y="20"/>
                    </a:lnTo>
                    <a:lnTo>
                      <a:pt x="121" y="20"/>
                    </a:lnTo>
                    <a:lnTo>
                      <a:pt x="121" y="19"/>
                    </a:lnTo>
                    <a:lnTo>
                      <a:pt x="121" y="19"/>
                    </a:lnTo>
                    <a:lnTo>
                      <a:pt x="121" y="19"/>
                    </a:lnTo>
                    <a:lnTo>
                      <a:pt x="123" y="19"/>
                    </a:lnTo>
                    <a:lnTo>
                      <a:pt x="123" y="19"/>
                    </a:lnTo>
                    <a:lnTo>
                      <a:pt x="124" y="20"/>
                    </a:lnTo>
                    <a:lnTo>
                      <a:pt x="126" y="22"/>
                    </a:lnTo>
                    <a:lnTo>
                      <a:pt x="127" y="22"/>
                    </a:lnTo>
                    <a:lnTo>
                      <a:pt x="127" y="22"/>
                    </a:lnTo>
                    <a:lnTo>
                      <a:pt x="129" y="22"/>
                    </a:lnTo>
                    <a:lnTo>
                      <a:pt x="129" y="20"/>
                    </a:lnTo>
                    <a:lnTo>
                      <a:pt x="129" y="20"/>
                    </a:lnTo>
                    <a:lnTo>
                      <a:pt x="129" y="17"/>
                    </a:lnTo>
                    <a:lnTo>
                      <a:pt x="129" y="17"/>
                    </a:lnTo>
                    <a:lnTo>
                      <a:pt x="131" y="16"/>
                    </a:lnTo>
                    <a:lnTo>
                      <a:pt x="132" y="14"/>
                    </a:lnTo>
                    <a:lnTo>
                      <a:pt x="135" y="14"/>
                    </a:lnTo>
                    <a:lnTo>
                      <a:pt x="137" y="14"/>
                    </a:lnTo>
                    <a:lnTo>
                      <a:pt x="137" y="16"/>
                    </a:lnTo>
                    <a:lnTo>
                      <a:pt x="138" y="16"/>
                    </a:lnTo>
                    <a:lnTo>
                      <a:pt x="140" y="16"/>
                    </a:lnTo>
                    <a:lnTo>
                      <a:pt x="140" y="14"/>
                    </a:lnTo>
                    <a:lnTo>
                      <a:pt x="142" y="14"/>
                    </a:lnTo>
                    <a:lnTo>
                      <a:pt x="142" y="12"/>
                    </a:lnTo>
                    <a:lnTo>
                      <a:pt x="140" y="9"/>
                    </a:lnTo>
                    <a:lnTo>
                      <a:pt x="140" y="9"/>
                    </a:lnTo>
                    <a:lnTo>
                      <a:pt x="142" y="9"/>
                    </a:lnTo>
                    <a:lnTo>
                      <a:pt x="142" y="8"/>
                    </a:lnTo>
                    <a:lnTo>
                      <a:pt x="143" y="6"/>
                    </a:lnTo>
                    <a:lnTo>
                      <a:pt x="145" y="5"/>
                    </a:lnTo>
                    <a:lnTo>
                      <a:pt x="146" y="3"/>
                    </a:lnTo>
                    <a:lnTo>
                      <a:pt x="148" y="1"/>
                    </a:lnTo>
                    <a:lnTo>
                      <a:pt x="15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4" name="Freeform 348">
                <a:extLst>
                  <a:ext uri="{FF2B5EF4-FFF2-40B4-BE49-F238E27FC236}">
                    <a16:creationId xmlns:a16="http://schemas.microsoft.com/office/drawing/2014/main" id="{F84E98E0-7605-475E-A1F8-228A9A28DA3D}"/>
                  </a:ext>
                </a:extLst>
              </p:cNvPr>
              <p:cNvSpPr>
                <a:spLocks noEditPoints="1"/>
              </p:cNvSpPr>
              <p:nvPr/>
            </p:nvSpPr>
            <p:spPr bwMode="auto">
              <a:xfrm>
                <a:off x="7219113" y="3669371"/>
                <a:ext cx="134497" cy="101360"/>
              </a:xfrm>
              <a:custGeom>
                <a:avLst/>
                <a:gdLst>
                  <a:gd name="T0" fmla="*/ 33 w 69"/>
                  <a:gd name="T1" fmla="*/ 29 h 52"/>
                  <a:gd name="T2" fmla="*/ 31 w 69"/>
                  <a:gd name="T3" fmla="*/ 30 h 52"/>
                  <a:gd name="T4" fmla="*/ 30 w 69"/>
                  <a:gd name="T5" fmla="*/ 29 h 52"/>
                  <a:gd name="T6" fmla="*/ 16 w 69"/>
                  <a:gd name="T7" fmla="*/ 27 h 52"/>
                  <a:gd name="T8" fmla="*/ 14 w 69"/>
                  <a:gd name="T9" fmla="*/ 27 h 52"/>
                  <a:gd name="T10" fmla="*/ 25 w 69"/>
                  <a:gd name="T11" fmla="*/ 26 h 52"/>
                  <a:gd name="T12" fmla="*/ 25 w 69"/>
                  <a:gd name="T13" fmla="*/ 27 h 52"/>
                  <a:gd name="T14" fmla="*/ 22 w 69"/>
                  <a:gd name="T15" fmla="*/ 27 h 52"/>
                  <a:gd name="T16" fmla="*/ 25 w 69"/>
                  <a:gd name="T17" fmla="*/ 26 h 52"/>
                  <a:gd name="T18" fmla="*/ 41 w 69"/>
                  <a:gd name="T19" fmla="*/ 26 h 52"/>
                  <a:gd name="T20" fmla="*/ 39 w 69"/>
                  <a:gd name="T21" fmla="*/ 26 h 52"/>
                  <a:gd name="T22" fmla="*/ 41 w 69"/>
                  <a:gd name="T23" fmla="*/ 24 h 52"/>
                  <a:gd name="T24" fmla="*/ 66 w 69"/>
                  <a:gd name="T25" fmla="*/ 13 h 52"/>
                  <a:gd name="T26" fmla="*/ 68 w 69"/>
                  <a:gd name="T27" fmla="*/ 13 h 52"/>
                  <a:gd name="T28" fmla="*/ 65 w 69"/>
                  <a:gd name="T29" fmla="*/ 0 h 52"/>
                  <a:gd name="T30" fmla="*/ 66 w 69"/>
                  <a:gd name="T31" fmla="*/ 4 h 52"/>
                  <a:gd name="T32" fmla="*/ 66 w 69"/>
                  <a:gd name="T33" fmla="*/ 7 h 52"/>
                  <a:gd name="T34" fmla="*/ 68 w 69"/>
                  <a:gd name="T35" fmla="*/ 7 h 52"/>
                  <a:gd name="T36" fmla="*/ 69 w 69"/>
                  <a:gd name="T37" fmla="*/ 18 h 52"/>
                  <a:gd name="T38" fmla="*/ 68 w 69"/>
                  <a:gd name="T39" fmla="*/ 19 h 52"/>
                  <a:gd name="T40" fmla="*/ 65 w 69"/>
                  <a:gd name="T41" fmla="*/ 21 h 52"/>
                  <a:gd name="T42" fmla="*/ 63 w 69"/>
                  <a:gd name="T43" fmla="*/ 19 h 52"/>
                  <a:gd name="T44" fmla="*/ 63 w 69"/>
                  <a:gd name="T45" fmla="*/ 18 h 52"/>
                  <a:gd name="T46" fmla="*/ 61 w 69"/>
                  <a:gd name="T47" fmla="*/ 18 h 52"/>
                  <a:gd name="T48" fmla="*/ 60 w 69"/>
                  <a:gd name="T49" fmla="*/ 19 h 52"/>
                  <a:gd name="T50" fmla="*/ 60 w 69"/>
                  <a:gd name="T51" fmla="*/ 22 h 52"/>
                  <a:gd name="T52" fmla="*/ 60 w 69"/>
                  <a:gd name="T53" fmla="*/ 26 h 52"/>
                  <a:gd name="T54" fmla="*/ 60 w 69"/>
                  <a:gd name="T55" fmla="*/ 29 h 52"/>
                  <a:gd name="T56" fmla="*/ 63 w 69"/>
                  <a:gd name="T57" fmla="*/ 30 h 52"/>
                  <a:gd name="T58" fmla="*/ 61 w 69"/>
                  <a:gd name="T59" fmla="*/ 32 h 52"/>
                  <a:gd name="T60" fmla="*/ 57 w 69"/>
                  <a:gd name="T61" fmla="*/ 32 h 52"/>
                  <a:gd name="T62" fmla="*/ 57 w 69"/>
                  <a:gd name="T63" fmla="*/ 33 h 52"/>
                  <a:gd name="T64" fmla="*/ 55 w 69"/>
                  <a:gd name="T65" fmla="*/ 37 h 52"/>
                  <a:gd name="T66" fmla="*/ 52 w 69"/>
                  <a:gd name="T67" fmla="*/ 45 h 52"/>
                  <a:gd name="T68" fmla="*/ 52 w 69"/>
                  <a:gd name="T69" fmla="*/ 49 h 52"/>
                  <a:gd name="T70" fmla="*/ 50 w 69"/>
                  <a:gd name="T71" fmla="*/ 52 h 52"/>
                  <a:gd name="T72" fmla="*/ 47 w 69"/>
                  <a:gd name="T73" fmla="*/ 52 h 52"/>
                  <a:gd name="T74" fmla="*/ 41 w 69"/>
                  <a:gd name="T75" fmla="*/ 52 h 52"/>
                  <a:gd name="T76" fmla="*/ 31 w 69"/>
                  <a:gd name="T77" fmla="*/ 51 h 52"/>
                  <a:gd name="T78" fmla="*/ 22 w 69"/>
                  <a:gd name="T79" fmla="*/ 49 h 52"/>
                  <a:gd name="T80" fmla="*/ 16 w 69"/>
                  <a:gd name="T81" fmla="*/ 49 h 52"/>
                  <a:gd name="T82" fmla="*/ 14 w 69"/>
                  <a:gd name="T83" fmla="*/ 48 h 52"/>
                  <a:gd name="T84" fmla="*/ 11 w 69"/>
                  <a:gd name="T85" fmla="*/ 46 h 52"/>
                  <a:gd name="T86" fmla="*/ 9 w 69"/>
                  <a:gd name="T87" fmla="*/ 43 h 52"/>
                  <a:gd name="T88" fmla="*/ 6 w 69"/>
                  <a:gd name="T89" fmla="*/ 40 h 52"/>
                  <a:gd name="T90" fmla="*/ 5 w 69"/>
                  <a:gd name="T91" fmla="*/ 37 h 52"/>
                  <a:gd name="T92" fmla="*/ 1 w 69"/>
                  <a:gd name="T93" fmla="*/ 33 h 52"/>
                  <a:gd name="T94" fmla="*/ 0 w 69"/>
                  <a:gd name="T95" fmla="*/ 30 h 52"/>
                  <a:gd name="T96" fmla="*/ 0 w 69"/>
                  <a:gd name="T97" fmla="*/ 27 h 52"/>
                  <a:gd name="T98" fmla="*/ 0 w 69"/>
                  <a:gd name="T99" fmla="*/ 29 h 52"/>
                  <a:gd name="T100" fmla="*/ 3 w 69"/>
                  <a:gd name="T101" fmla="*/ 30 h 52"/>
                  <a:gd name="T102" fmla="*/ 8 w 69"/>
                  <a:gd name="T103" fmla="*/ 32 h 52"/>
                  <a:gd name="T104" fmla="*/ 14 w 69"/>
                  <a:gd name="T105" fmla="*/ 30 h 52"/>
                  <a:gd name="T106" fmla="*/ 31 w 69"/>
                  <a:gd name="T107" fmla="*/ 32 h 52"/>
                  <a:gd name="T108" fmla="*/ 39 w 69"/>
                  <a:gd name="T109" fmla="*/ 29 h 52"/>
                  <a:gd name="T110" fmla="*/ 41 w 69"/>
                  <a:gd name="T111" fmla="*/ 26 h 52"/>
                  <a:gd name="T112" fmla="*/ 44 w 69"/>
                  <a:gd name="T113" fmla="*/ 22 h 52"/>
                  <a:gd name="T114" fmla="*/ 50 w 69"/>
                  <a:gd name="T115" fmla="*/ 16 h 52"/>
                  <a:gd name="T116" fmla="*/ 55 w 69"/>
                  <a:gd name="T117" fmla="*/ 11 h 52"/>
                  <a:gd name="T118" fmla="*/ 63 w 69"/>
                  <a:gd name="T119" fmla="*/ 4 h 52"/>
                  <a:gd name="T120" fmla="*/ 65 w 69"/>
                  <a:gd name="T1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52">
                    <a:moveTo>
                      <a:pt x="31" y="29"/>
                    </a:moveTo>
                    <a:lnTo>
                      <a:pt x="33" y="29"/>
                    </a:lnTo>
                    <a:lnTo>
                      <a:pt x="33" y="29"/>
                    </a:lnTo>
                    <a:lnTo>
                      <a:pt x="33" y="30"/>
                    </a:lnTo>
                    <a:lnTo>
                      <a:pt x="31" y="30"/>
                    </a:lnTo>
                    <a:lnTo>
                      <a:pt x="31" y="30"/>
                    </a:lnTo>
                    <a:lnTo>
                      <a:pt x="30" y="30"/>
                    </a:lnTo>
                    <a:lnTo>
                      <a:pt x="28" y="30"/>
                    </a:lnTo>
                    <a:lnTo>
                      <a:pt x="30" y="29"/>
                    </a:lnTo>
                    <a:lnTo>
                      <a:pt x="31" y="29"/>
                    </a:lnTo>
                    <a:close/>
                    <a:moveTo>
                      <a:pt x="14" y="27"/>
                    </a:moveTo>
                    <a:lnTo>
                      <a:pt x="16" y="27"/>
                    </a:lnTo>
                    <a:lnTo>
                      <a:pt x="14" y="27"/>
                    </a:lnTo>
                    <a:lnTo>
                      <a:pt x="14" y="27"/>
                    </a:lnTo>
                    <a:lnTo>
                      <a:pt x="14" y="27"/>
                    </a:lnTo>
                    <a:lnTo>
                      <a:pt x="14" y="27"/>
                    </a:lnTo>
                    <a:lnTo>
                      <a:pt x="14" y="27"/>
                    </a:lnTo>
                    <a:close/>
                    <a:moveTo>
                      <a:pt x="25" y="26"/>
                    </a:moveTo>
                    <a:lnTo>
                      <a:pt x="27" y="27"/>
                    </a:lnTo>
                    <a:lnTo>
                      <a:pt x="25" y="27"/>
                    </a:lnTo>
                    <a:lnTo>
                      <a:pt x="25" y="27"/>
                    </a:lnTo>
                    <a:lnTo>
                      <a:pt x="25" y="29"/>
                    </a:lnTo>
                    <a:lnTo>
                      <a:pt x="24" y="29"/>
                    </a:lnTo>
                    <a:lnTo>
                      <a:pt x="22" y="27"/>
                    </a:lnTo>
                    <a:lnTo>
                      <a:pt x="25" y="27"/>
                    </a:lnTo>
                    <a:lnTo>
                      <a:pt x="25" y="27"/>
                    </a:lnTo>
                    <a:lnTo>
                      <a:pt x="25" y="26"/>
                    </a:lnTo>
                    <a:close/>
                    <a:moveTo>
                      <a:pt x="41" y="24"/>
                    </a:moveTo>
                    <a:lnTo>
                      <a:pt x="41" y="26"/>
                    </a:lnTo>
                    <a:lnTo>
                      <a:pt x="41" y="26"/>
                    </a:lnTo>
                    <a:lnTo>
                      <a:pt x="41" y="26"/>
                    </a:lnTo>
                    <a:lnTo>
                      <a:pt x="41" y="26"/>
                    </a:lnTo>
                    <a:lnTo>
                      <a:pt x="39" y="26"/>
                    </a:lnTo>
                    <a:lnTo>
                      <a:pt x="39" y="26"/>
                    </a:lnTo>
                    <a:lnTo>
                      <a:pt x="39" y="24"/>
                    </a:lnTo>
                    <a:lnTo>
                      <a:pt x="41" y="24"/>
                    </a:lnTo>
                    <a:close/>
                    <a:moveTo>
                      <a:pt x="66" y="13"/>
                    </a:moveTo>
                    <a:lnTo>
                      <a:pt x="66" y="13"/>
                    </a:lnTo>
                    <a:lnTo>
                      <a:pt x="66" y="13"/>
                    </a:lnTo>
                    <a:lnTo>
                      <a:pt x="66" y="13"/>
                    </a:lnTo>
                    <a:lnTo>
                      <a:pt x="68" y="13"/>
                    </a:lnTo>
                    <a:lnTo>
                      <a:pt x="68" y="13"/>
                    </a:lnTo>
                    <a:lnTo>
                      <a:pt x="68" y="13"/>
                    </a:lnTo>
                    <a:lnTo>
                      <a:pt x="66" y="13"/>
                    </a:lnTo>
                    <a:close/>
                    <a:moveTo>
                      <a:pt x="65" y="0"/>
                    </a:moveTo>
                    <a:lnTo>
                      <a:pt x="66" y="0"/>
                    </a:lnTo>
                    <a:lnTo>
                      <a:pt x="66" y="2"/>
                    </a:lnTo>
                    <a:lnTo>
                      <a:pt x="66" y="4"/>
                    </a:lnTo>
                    <a:lnTo>
                      <a:pt x="66" y="5"/>
                    </a:lnTo>
                    <a:lnTo>
                      <a:pt x="66" y="7"/>
                    </a:lnTo>
                    <a:lnTo>
                      <a:pt x="66" y="7"/>
                    </a:lnTo>
                    <a:lnTo>
                      <a:pt x="66" y="7"/>
                    </a:lnTo>
                    <a:lnTo>
                      <a:pt x="68" y="7"/>
                    </a:lnTo>
                    <a:lnTo>
                      <a:pt x="68" y="7"/>
                    </a:lnTo>
                    <a:lnTo>
                      <a:pt x="69" y="8"/>
                    </a:lnTo>
                    <a:lnTo>
                      <a:pt x="69" y="16"/>
                    </a:lnTo>
                    <a:lnTo>
                      <a:pt x="69" y="18"/>
                    </a:lnTo>
                    <a:lnTo>
                      <a:pt x="68" y="18"/>
                    </a:lnTo>
                    <a:lnTo>
                      <a:pt x="68" y="18"/>
                    </a:lnTo>
                    <a:lnTo>
                      <a:pt x="68" y="19"/>
                    </a:lnTo>
                    <a:lnTo>
                      <a:pt x="66" y="19"/>
                    </a:lnTo>
                    <a:lnTo>
                      <a:pt x="66" y="19"/>
                    </a:lnTo>
                    <a:lnTo>
                      <a:pt x="65" y="21"/>
                    </a:lnTo>
                    <a:lnTo>
                      <a:pt x="65" y="21"/>
                    </a:lnTo>
                    <a:lnTo>
                      <a:pt x="63" y="19"/>
                    </a:lnTo>
                    <a:lnTo>
                      <a:pt x="63" y="19"/>
                    </a:lnTo>
                    <a:lnTo>
                      <a:pt x="63" y="19"/>
                    </a:lnTo>
                    <a:lnTo>
                      <a:pt x="63" y="19"/>
                    </a:lnTo>
                    <a:lnTo>
                      <a:pt x="63" y="18"/>
                    </a:lnTo>
                    <a:lnTo>
                      <a:pt x="63" y="18"/>
                    </a:lnTo>
                    <a:lnTo>
                      <a:pt x="63" y="18"/>
                    </a:lnTo>
                    <a:lnTo>
                      <a:pt x="61" y="18"/>
                    </a:lnTo>
                    <a:lnTo>
                      <a:pt x="61" y="18"/>
                    </a:lnTo>
                    <a:lnTo>
                      <a:pt x="61" y="18"/>
                    </a:lnTo>
                    <a:lnTo>
                      <a:pt x="60" y="19"/>
                    </a:lnTo>
                    <a:lnTo>
                      <a:pt x="60" y="21"/>
                    </a:lnTo>
                    <a:lnTo>
                      <a:pt x="60" y="22"/>
                    </a:lnTo>
                    <a:lnTo>
                      <a:pt x="60" y="22"/>
                    </a:lnTo>
                    <a:lnTo>
                      <a:pt x="60" y="24"/>
                    </a:lnTo>
                    <a:lnTo>
                      <a:pt x="60" y="24"/>
                    </a:lnTo>
                    <a:lnTo>
                      <a:pt x="60" y="26"/>
                    </a:lnTo>
                    <a:lnTo>
                      <a:pt x="60" y="26"/>
                    </a:lnTo>
                    <a:lnTo>
                      <a:pt x="60" y="27"/>
                    </a:lnTo>
                    <a:lnTo>
                      <a:pt x="60" y="29"/>
                    </a:lnTo>
                    <a:lnTo>
                      <a:pt x="60" y="29"/>
                    </a:lnTo>
                    <a:lnTo>
                      <a:pt x="63" y="29"/>
                    </a:lnTo>
                    <a:lnTo>
                      <a:pt x="63" y="30"/>
                    </a:lnTo>
                    <a:lnTo>
                      <a:pt x="63" y="30"/>
                    </a:lnTo>
                    <a:lnTo>
                      <a:pt x="63" y="32"/>
                    </a:lnTo>
                    <a:lnTo>
                      <a:pt x="61" y="32"/>
                    </a:lnTo>
                    <a:lnTo>
                      <a:pt x="60" y="32"/>
                    </a:lnTo>
                    <a:lnTo>
                      <a:pt x="58" y="32"/>
                    </a:lnTo>
                    <a:lnTo>
                      <a:pt x="57" y="32"/>
                    </a:lnTo>
                    <a:lnTo>
                      <a:pt x="55" y="33"/>
                    </a:lnTo>
                    <a:lnTo>
                      <a:pt x="57" y="33"/>
                    </a:lnTo>
                    <a:lnTo>
                      <a:pt x="57" y="33"/>
                    </a:lnTo>
                    <a:lnTo>
                      <a:pt x="57" y="35"/>
                    </a:lnTo>
                    <a:lnTo>
                      <a:pt x="57" y="37"/>
                    </a:lnTo>
                    <a:lnTo>
                      <a:pt x="55" y="37"/>
                    </a:lnTo>
                    <a:lnTo>
                      <a:pt x="55" y="40"/>
                    </a:lnTo>
                    <a:lnTo>
                      <a:pt x="54" y="41"/>
                    </a:lnTo>
                    <a:lnTo>
                      <a:pt x="52" y="45"/>
                    </a:lnTo>
                    <a:lnTo>
                      <a:pt x="52" y="46"/>
                    </a:lnTo>
                    <a:lnTo>
                      <a:pt x="52" y="49"/>
                    </a:lnTo>
                    <a:lnTo>
                      <a:pt x="52" y="49"/>
                    </a:lnTo>
                    <a:lnTo>
                      <a:pt x="52" y="52"/>
                    </a:lnTo>
                    <a:lnTo>
                      <a:pt x="50" y="52"/>
                    </a:lnTo>
                    <a:lnTo>
                      <a:pt x="50" y="52"/>
                    </a:lnTo>
                    <a:lnTo>
                      <a:pt x="49" y="52"/>
                    </a:lnTo>
                    <a:lnTo>
                      <a:pt x="49" y="52"/>
                    </a:lnTo>
                    <a:lnTo>
                      <a:pt x="47" y="52"/>
                    </a:lnTo>
                    <a:lnTo>
                      <a:pt x="46" y="52"/>
                    </a:lnTo>
                    <a:lnTo>
                      <a:pt x="44" y="52"/>
                    </a:lnTo>
                    <a:lnTo>
                      <a:pt x="41" y="52"/>
                    </a:lnTo>
                    <a:lnTo>
                      <a:pt x="38" y="51"/>
                    </a:lnTo>
                    <a:lnTo>
                      <a:pt x="35" y="51"/>
                    </a:lnTo>
                    <a:lnTo>
                      <a:pt x="31" y="51"/>
                    </a:lnTo>
                    <a:lnTo>
                      <a:pt x="28" y="51"/>
                    </a:lnTo>
                    <a:lnTo>
                      <a:pt x="25" y="49"/>
                    </a:lnTo>
                    <a:lnTo>
                      <a:pt x="22" y="49"/>
                    </a:lnTo>
                    <a:lnTo>
                      <a:pt x="20" y="49"/>
                    </a:lnTo>
                    <a:lnTo>
                      <a:pt x="17" y="49"/>
                    </a:lnTo>
                    <a:lnTo>
                      <a:pt x="16" y="49"/>
                    </a:lnTo>
                    <a:lnTo>
                      <a:pt x="16" y="49"/>
                    </a:lnTo>
                    <a:lnTo>
                      <a:pt x="14" y="49"/>
                    </a:lnTo>
                    <a:lnTo>
                      <a:pt x="14" y="48"/>
                    </a:lnTo>
                    <a:lnTo>
                      <a:pt x="13" y="48"/>
                    </a:lnTo>
                    <a:lnTo>
                      <a:pt x="13" y="46"/>
                    </a:lnTo>
                    <a:lnTo>
                      <a:pt x="11" y="46"/>
                    </a:lnTo>
                    <a:lnTo>
                      <a:pt x="11" y="45"/>
                    </a:lnTo>
                    <a:lnTo>
                      <a:pt x="9" y="43"/>
                    </a:lnTo>
                    <a:lnTo>
                      <a:pt x="9" y="43"/>
                    </a:lnTo>
                    <a:lnTo>
                      <a:pt x="8" y="41"/>
                    </a:lnTo>
                    <a:lnTo>
                      <a:pt x="8" y="41"/>
                    </a:lnTo>
                    <a:lnTo>
                      <a:pt x="6" y="40"/>
                    </a:lnTo>
                    <a:lnTo>
                      <a:pt x="6" y="38"/>
                    </a:lnTo>
                    <a:lnTo>
                      <a:pt x="5" y="37"/>
                    </a:lnTo>
                    <a:lnTo>
                      <a:pt x="5" y="37"/>
                    </a:lnTo>
                    <a:lnTo>
                      <a:pt x="3" y="35"/>
                    </a:lnTo>
                    <a:lnTo>
                      <a:pt x="3" y="35"/>
                    </a:lnTo>
                    <a:lnTo>
                      <a:pt x="1" y="33"/>
                    </a:lnTo>
                    <a:lnTo>
                      <a:pt x="1" y="32"/>
                    </a:lnTo>
                    <a:lnTo>
                      <a:pt x="0" y="32"/>
                    </a:lnTo>
                    <a:lnTo>
                      <a:pt x="0" y="30"/>
                    </a:lnTo>
                    <a:lnTo>
                      <a:pt x="0" y="30"/>
                    </a:lnTo>
                    <a:lnTo>
                      <a:pt x="0" y="29"/>
                    </a:lnTo>
                    <a:lnTo>
                      <a:pt x="0" y="27"/>
                    </a:lnTo>
                    <a:lnTo>
                      <a:pt x="0" y="27"/>
                    </a:lnTo>
                    <a:lnTo>
                      <a:pt x="0" y="27"/>
                    </a:lnTo>
                    <a:lnTo>
                      <a:pt x="0" y="29"/>
                    </a:lnTo>
                    <a:lnTo>
                      <a:pt x="1" y="29"/>
                    </a:lnTo>
                    <a:lnTo>
                      <a:pt x="1" y="29"/>
                    </a:lnTo>
                    <a:lnTo>
                      <a:pt x="3" y="30"/>
                    </a:lnTo>
                    <a:lnTo>
                      <a:pt x="3" y="32"/>
                    </a:lnTo>
                    <a:lnTo>
                      <a:pt x="5" y="32"/>
                    </a:lnTo>
                    <a:lnTo>
                      <a:pt x="8" y="32"/>
                    </a:lnTo>
                    <a:lnTo>
                      <a:pt x="9" y="32"/>
                    </a:lnTo>
                    <a:lnTo>
                      <a:pt x="13" y="30"/>
                    </a:lnTo>
                    <a:lnTo>
                      <a:pt x="14" y="30"/>
                    </a:lnTo>
                    <a:lnTo>
                      <a:pt x="20" y="30"/>
                    </a:lnTo>
                    <a:lnTo>
                      <a:pt x="25" y="30"/>
                    </a:lnTo>
                    <a:lnTo>
                      <a:pt x="31" y="32"/>
                    </a:lnTo>
                    <a:lnTo>
                      <a:pt x="33" y="30"/>
                    </a:lnTo>
                    <a:lnTo>
                      <a:pt x="36" y="30"/>
                    </a:lnTo>
                    <a:lnTo>
                      <a:pt x="39" y="29"/>
                    </a:lnTo>
                    <a:lnTo>
                      <a:pt x="39" y="27"/>
                    </a:lnTo>
                    <a:lnTo>
                      <a:pt x="41" y="27"/>
                    </a:lnTo>
                    <a:lnTo>
                      <a:pt x="41" y="26"/>
                    </a:lnTo>
                    <a:lnTo>
                      <a:pt x="42" y="24"/>
                    </a:lnTo>
                    <a:lnTo>
                      <a:pt x="42" y="24"/>
                    </a:lnTo>
                    <a:lnTo>
                      <a:pt x="44" y="22"/>
                    </a:lnTo>
                    <a:lnTo>
                      <a:pt x="44" y="21"/>
                    </a:lnTo>
                    <a:lnTo>
                      <a:pt x="46" y="19"/>
                    </a:lnTo>
                    <a:lnTo>
                      <a:pt x="50" y="16"/>
                    </a:lnTo>
                    <a:lnTo>
                      <a:pt x="54" y="13"/>
                    </a:lnTo>
                    <a:lnTo>
                      <a:pt x="54" y="13"/>
                    </a:lnTo>
                    <a:lnTo>
                      <a:pt x="55" y="11"/>
                    </a:lnTo>
                    <a:lnTo>
                      <a:pt x="57" y="10"/>
                    </a:lnTo>
                    <a:lnTo>
                      <a:pt x="63" y="5"/>
                    </a:lnTo>
                    <a:lnTo>
                      <a:pt x="63" y="4"/>
                    </a:lnTo>
                    <a:lnTo>
                      <a:pt x="65" y="0"/>
                    </a:lnTo>
                    <a:lnTo>
                      <a:pt x="65" y="0"/>
                    </a:lnTo>
                    <a:lnTo>
                      <a:pt x="65" y="0"/>
                    </a:lnTo>
                    <a:close/>
                  </a:path>
                </a:pathLst>
              </a:custGeom>
              <a:solidFill>
                <a:schemeClr val="accent1">
                  <a:lumMod val="60000"/>
                  <a:lumOff val="4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5" name="Freeform 349">
                <a:extLst>
                  <a:ext uri="{FF2B5EF4-FFF2-40B4-BE49-F238E27FC236}">
                    <a16:creationId xmlns:a16="http://schemas.microsoft.com/office/drawing/2014/main" id="{9D12ACF2-B1B3-448F-B6FF-BB9D66BF226E}"/>
                  </a:ext>
                </a:extLst>
              </p:cNvPr>
              <p:cNvSpPr>
                <a:spLocks/>
              </p:cNvSpPr>
              <p:nvPr/>
            </p:nvSpPr>
            <p:spPr bwMode="auto">
              <a:xfrm>
                <a:off x="5805927" y="3145031"/>
                <a:ext cx="7797" cy="5848"/>
              </a:xfrm>
              <a:custGeom>
                <a:avLst/>
                <a:gdLst>
                  <a:gd name="T0" fmla="*/ 1 w 4"/>
                  <a:gd name="T1" fmla="*/ 0 h 3"/>
                  <a:gd name="T2" fmla="*/ 1 w 4"/>
                  <a:gd name="T3" fmla="*/ 0 h 3"/>
                  <a:gd name="T4" fmla="*/ 3 w 4"/>
                  <a:gd name="T5" fmla="*/ 0 h 3"/>
                  <a:gd name="T6" fmla="*/ 4 w 4"/>
                  <a:gd name="T7" fmla="*/ 2 h 3"/>
                  <a:gd name="T8" fmla="*/ 4 w 4"/>
                  <a:gd name="T9" fmla="*/ 2 h 3"/>
                  <a:gd name="T10" fmla="*/ 4 w 4"/>
                  <a:gd name="T11" fmla="*/ 2 h 3"/>
                  <a:gd name="T12" fmla="*/ 3 w 4"/>
                  <a:gd name="T13" fmla="*/ 2 h 3"/>
                  <a:gd name="T14" fmla="*/ 3 w 4"/>
                  <a:gd name="T15" fmla="*/ 2 h 3"/>
                  <a:gd name="T16" fmla="*/ 1 w 4"/>
                  <a:gd name="T17" fmla="*/ 3 h 3"/>
                  <a:gd name="T18" fmla="*/ 1 w 4"/>
                  <a:gd name="T19" fmla="*/ 3 h 3"/>
                  <a:gd name="T20" fmla="*/ 0 w 4"/>
                  <a:gd name="T21" fmla="*/ 3 h 3"/>
                  <a:gd name="T22" fmla="*/ 0 w 4"/>
                  <a:gd name="T23" fmla="*/ 3 h 3"/>
                  <a:gd name="T24" fmla="*/ 0 w 4"/>
                  <a:gd name="T25" fmla="*/ 3 h 3"/>
                  <a:gd name="T26" fmla="*/ 0 w 4"/>
                  <a:gd name="T27" fmla="*/ 2 h 3"/>
                  <a:gd name="T28" fmla="*/ 0 w 4"/>
                  <a:gd name="T29" fmla="*/ 2 h 3"/>
                  <a:gd name="T30" fmla="*/ 0 w 4"/>
                  <a:gd name="T31" fmla="*/ 2 h 3"/>
                  <a:gd name="T32" fmla="*/ 0 w 4"/>
                  <a:gd name="T33" fmla="*/ 0 h 3"/>
                  <a:gd name="T34" fmla="*/ 0 w 4"/>
                  <a:gd name="T35" fmla="*/ 0 h 3"/>
                  <a:gd name="T36" fmla="*/ 1 w 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3">
                    <a:moveTo>
                      <a:pt x="1" y="0"/>
                    </a:moveTo>
                    <a:lnTo>
                      <a:pt x="1" y="0"/>
                    </a:lnTo>
                    <a:lnTo>
                      <a:pt x="3" y="0"/>
                    </a:lnTo>
                    <a:lnTo>
                      <a:pt x="4" y="2"/>
                    </a:lnTo>
                    <a:lnTo>
                      <a:pt x="4" y="2"/>
                    </a:lnTo>
                    <a:lnTo>
                      <a:pt x="4" y="2"/>
                    </a:lnTo>
                    <a:lnTo>
                      <a:pt x="3" y="2"/>
                    </a:lnTo>
                    <a:lnTo>
                      <a:pt x="3" y="2"/>
                    </a:lnTo>
                    <a:lnTo>
                      <a:pt x="1" y="3"/>
                    </a:lnTo>
                    <a:lnTo>
                      <a:pt x="1" y="3"/>
                    </a:lnTo>
                    <a:lnTo>
                      <a:pt x="0" y="3"/>
                    </a:lnTo>
                    <a:lnTo>
                      <a:pt x="0" y="3"/>
                    </a:lnTo>
                    <a:lnTo>
                      <a:pt x="0" y="3"/>
                    </a:lnTo>
                    <a:lnTo>
                      <a:pt x="0" y="2"/>
                    </a:lnTo>
                    <a:lnTo>
                      <a:pt x="0" y="2"/>
                    </a:lnTo>
                    <a:lnTo>
                      <a:pt x="0" y="2"/>
                    </a:lnTo>
                    <a:lnTo>
                      <a:pt x="0" y="0"/>
                    </a:lnTo>
                    <a:lnTo>
                      <a:pt x="0"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6" name="Freeform 350">
                <a:extLst>
                  <a:ext uri="{FF2B5EF4-FFF2-40B4-BE49-F238E27FC236}">
                    <a16:creationId xmlns:a16="http://schemas.microsoft.com/office/drawing/2014/main" id="{B090C5AC-4052-404D-8804-14C489C149F1}"/>
                  </a:ext>
                </a:extLst>
              </p:cNvPr>
              <p:cNvSpPr>
                <a:spLocks noEditPoints="1"/>
              </p:cNvSpPr>
              <p:nvPr/>
            </p:nvSpPr>
            <p:spPr bwMode="auto">
              <a:xfrm>
                <a:off x="3698820" y="4367192"/>
                <a:ext cx="7026944" cy="1602260"/>
              </a:xfrm>
              <a:custGeom>
                <a:avLst/>
                <a:gdLst>
                  <a:gd name="T0" fmla="*/ 0 w 3605"/>
                  <a:gd name="T1" fmla="*/ 818 h 822"/>
                  <a:gd name="T2" fmla="*/ 7 w 3605"/>
                  <a:gd name="T3" fmla="*/ 805 h 822"/>
                  <a:gd name="T4" fmla="*/ 8 w 3605"/>
                  <a:gd name="T5" fmla="*/ 750 h 822"/>
                  <a:gd name="T6" fmla="*/ 64 w 3605"/>
                  <a:gd name="T7" fmla="*/ 729 h 822"/>
                  <a:gd name="T8" fmla="*/ 3522 w 3605"/>
                  <a:gd name="T9" fmla="*/ 704 h 822"/>
                  <a:gd name="T10" fmla="*/ 8 w 3605"/>
                  <a:gd name="T11" fmla="*/ 651 h 822"/>
                  <a:gd name="T12" fmla="*/ 11 w 3605"/>
                  <a:gd name="T13" fmla="*/ 637 h 822"/>
                  <a:gd name="T14" fmla="*/ 297 w 3605"/>
                  <a:gd name="T15" fmla="*/ 515 h 822"/>
                  <a:gd name="T16" fmla="*/ 284 w 3605"/>
                  <a:gd name="T17" fmla="*/ 518 h 822"/>
                  <a:gd name="T18" fmla="*/ 155 w 3605"/>
                  <a:gd name="T19" fmla="*/ 482 h 822"/>
                  <a:gd name="T20" fmla="*/ 275 w 3605"/>
                  <a:gd name="T21" fmla="*/ 392 h 822"/>
                  <a:gd name="T22" fmla="*/ 270 w 3605"/>
                  <a:gd name="T23" fmla="*/ 392 h 822"/>
                  <a:gd name="T24" fmla="*/ 322 w 3605"/>
                  <a:gd name="T25" fmla="*/ 312 h 822"/>
                  <a:gd name="T26" fmla="*/ 317 w 3605"/>
                  <a:gd name="T27" fmla="*/ 321 h 822"/>
                  <a:gd name="T28" fmla="*/ 407 w 3605"/>
                  <a:gd name="T29" fmla="*/ 298 h 822"/>
                  <a:gd name="T30" fmla="*/ 404 w 3605"/>
                  <a:gd name="T31" fmla="*/ 299 h 822"/>
                  <a:gd name="T32" fmla="*/ 1478 w 3605"/>
                  <a:gd name="T33" fmla="*/ 265 h 822"/>
                  <a:gd name="T34" fmla="*/ 1465 w 3605"/>
                  <a:gd name="T35" fmla="*/ 271 h 822"/>
                  <a:gd name="T36" fmla="*/ 1453 w 3605"/>
                  <a:gd name="T37" fmla="*/ 282 h 822"/>
                  <a:gd name="T38" fmla="*/ 1461 w 3605"/>
                  <a:gd name="T39" fmla="*/ 271 h 822"/>
                  <a:gd name="T40" fmla="*/ 1470 w 3605"/>
                  <a:gd name="T41" fmla="*/ 265 h 822"/>
                  <a:gd name="T42" fmla="*/ 2922 w 3605"/>
                  <a:gd name="T43" fmla="*/ 263 h 822"/>
                  <a:gd name="T44" fmla="*/ 2921 w 3605"/>
                  <a:gd name="T45" fmla="*/ 258 h 822"/>
                  <a:gd name="T46" fmla="*/ 68 w 3605"/>
                  <a:gd name="T47" fmla="*/ 262 h 822"/>
                  <a:gd name="T48" fmla="*/ 64 w 3605"/>
                  <a:gd name="T49" fmla="*/ 260 h 822"/>
                  <a:gd name="T50" fmla="*/ 49 w 3605"/>
                  <a:gd name="T51" fmla="*/ 255 h 822"/>
                  <a:gd name="T52" fmla="*/ 51 w 3605"/>
                  <a:gd name="T53" fmla="*/ 246 h 822"/>
                  <a:gd name="T54" fmla="*/ 1560 w 3605"/>
                  <a:gd name="T55" fmla="*/ 199 h 822"/>
                  <a:gd name="T56" fmla="*/ 440 w 3605"/>
                  <a:gd name="T57" fmla="*/ 186 h 822"/>
                  <a:gd name="T58" fmla="*/ 1563 w 3605"/>
                  <a:gd name="T59" fmla="*/ 189 h 822"/>
                  <a:gd name="T60" fmla="*/ 1566 w 3605"/>
                  <a:gd name="T61" fmla="*/ 224 h 822"/>
                  <a:gd name="T62" fmla="*/ 1562 w 3605"/>
                  <a:gd name="T63" fmla="*/ 230 h 822"/>
                  <a:gd name="T64" fmla="*/ 1554 w 3605"/>
                  <a:gd name="T65" fmla="*/ 203 h 822"/>
                  <a:gd name="T66" fmla="*/ 1552 w 3605"/>
                  <a:gd name="T67" fmla="*/ 170 h 822"/>
                  <a:gd name="T68" fmla="*/ 455 w 3605"/>
                  <a:gd name="T69" fmla="*/ 165 h 822"/>
                  <a:gd name="T70" fmla="*/ 447 w 3605"/>
                  <a:gd name="T71" fmla="*/ 175 h 822"/>
                  <a:gd name="T72" fmla="*/ 442 w 3605"/>
                  <a:gd name="T73" fmla="*/ 178 h 822"/>
                  <a:gd name="T74" fmla="*/ 445 w 3605"/>
                  <a:gd name="T75" fmla="*/ 170 h 822"/>
                  <a:gd name="T76" fmla="*/ 464 w 3605"/>
                  <a:gd name="T77" fmla="*/ 161 h 822"/>
                  <a:gd name="T78" fmla="*/ 1468 w 3605"/>
                  <a:gd name="T79" fmla="*/ 158 h 822"/>
                  <a:gd name="T80" fmla="*/ 346 w 3605"/>
                  <a:gd name="T81" fmla="*/ 91 h 822"/>
                  <a:gd name="T82" fmla="*/ 341 w 3605"/>
                  <a:gd name="T83" fmla="*/ 85 h 822"/>
                  <a:gd name="T84" fmla="*/ 1489 w 3605"/>
                  <a:gd name="T85" fmla="*/ 88 h 822"/>
                  <a:gd name="T86" fmla="*/ 1491 w 3605"/>
                  <a:gd name="T87" fmla="*/ 115 h 822"/>
                  <a:gd name="T88" fmla="*/ 1508 w 3605"/>
                  <a:gd name="T89" fmla="*/ 142 h 822"/>
                  <a:gd name="T90" fmla="*/ 1502 w 3605"/>
                  <a:gd name="T91" fmla="*/ 148 h 822"/>
                  <a:gd name="T92" fmla="*/ 1487 w 3605"/>
                  <a:gd name="T93" fmla="*/ 123 h 822"/>
                  <a:gd name="T94" fmla="*/ 1481 w 3605"/>
                  <a:gd name="T95" fmla="*/ 90 h 822"/>
                  <a:gd name="T96" fmla="*/ 1521 w 3605"/>
                  <a:gd name="T97" fmla="*/ 60 h 822"/>
                  <a:gd name="T98" fmla="*/ 1483 w 3605"/>
                  <a:gd name="T99" fmla="*/ 52 h 822"/>
                  <a:gd name="T100" fmla="*/ 1322 w 3605"/>
                  <a:gd name="T101" fmla="*/ 39 h 822"/>
                  <a:gd name="T102" fmla="*/ 1525 w 3605"/>
                  <a:gd name="T103" fmla="*/ 30 h 822"/>
                  <a:gd name="T104" fmla="*/ 1543 w 3605"/>
                  <a:gd name="T105" fmla="*/ 22 h 822"/>
                  <a:gd name="T106" fmla="*/ 1555 w 3605"/>
                  <a:gd name="T107" fmla="*/ 28 h 822"/>
                  <a:gd name="T108" fmla="*/ 1550 w 3605"/>
                  <a:gd name="T109" fmla="*/ 43 h 822"/>
                  <a:gd name="T110" fmla="*/ 1544 w 3605"/>
                  <a:gd name="T111" fmla="*/ 54 h 822"/>
                  <a:gd name="T112" fmla="*/ 1533 w 3605"/>
                  <a:gd name="T113" fmla="*/ 68 h 822"/>
                  <a:gd name="T114" fmla="*/ 1522 w 3605"/>
                  <a:gd name="T115" fmla="*/ 63 h 822"/>
                  <a:gd name="T116" fmla="*/ 1519 w 3605"/>
                  <a:gd name="T117" fmla="*/ 39 h 822"/>
                  <a:gd name="T118" fmla="*/ 1532 w 3605"/>
                  <a:gd name="T119" fmla="*/ 24 h 822"/>
                  <a:gd name="T120" fmla="*/ 1539 w 3605"/>
                  <a:gd name="T121" fmla="*/ 5 h 822"/>
                  <a:gd name="T122" fmla="*/ 1530 w 3605"/>
                  <a:gd name="T123" fmla="*/ 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05" h="822">
                    <a:moveTo>
                      <a:pt x="2" y="810"/>
                    </a:moveTo>
                    <a:lnTo>
                      <a:pt x="2" y="811"/>
                    </a:lnTo>
                    <a:lnTo>
                      <a:pt x="4" y="813"/>
                    </a:lnTo>
                    <a:lnTo>
                      <a:pt x="5" y="815"/>
                    </a:lnTo>
                    <a:lnTo>
                      <a:pt x="7" y="815"/>
                    </a:lnTo>
                    <a:lnTo>
                      <a:pt x="8" y="815"/>
                    </a:lnTo>
                    <a:lnTo>
                      <a:pt x="13" y="815"/>
                    </a:lnTo>
                    <a:lnTo>
                      <a:pt x="18" y="813"/>
                    </a:lnTo>
                    <a:lnTo>
                      <a:pt x="18" y="815"/>
                    </a:lnTo>
                    <a:lnTo>
                      <a:pt x="19" y="815"/>
                    </a:lnTo>
                    <a:lnTo>
                      <a:pt x="19" y="816"/>
                    </a:lnTo>
                    <a:lnTo>
                      <a:pt x="18" y="816"/>
                    </a:lnTo>
                    <a:lnTo>
                      <a:pt x="15" y="816"/>
                    </a:lnTo>
                    <a:lnTo>
                      <a:pt x="13" y="816"/>
                    </a:lnTo>
                    <a:lnTo>
                      <a:pt x="10" y="816"/>
                    </a:lnTo>
                    <a:lnTo>
                      <a:pt x="10" y="816"/>
                    </a:lnTo>
                    <a:lnTo>
                      <a:pt x="7" y="816"/>
                    </a:lnTo>
                    <a:lnTo>
                      <a:pt x="5" y="818"/>
                    </a:lnTo>
                    <a:lnTo>
                      <a:pt x="5" y="819"/>
                    </a:lnTo>
                    <a:lnTo>
                      <a:pt x="5" y="819"/>
                    </a:lnTo>
                    <a:lnTo>
                      <a:pt x="7" y="819"/>
                    </a:lnTo>
                    <a:lnTo>
                      <a:pt x="7" y="819"/>
                    </a:lnTo>
                    <a:lnTo>
                      <a:pt x="8" y="821"/>
                    </a:lnTo>
                    <a:lnTo>
                      <a:pt x="7" y="821"/>
                    </a:lnTo>
                    <a:lnTo>
                      <a:pt x="5" y="822"/>
                    </a:lnTo>
                    <a:lnTo>
                      <a:pt x="5" y="822"/>
                    </a:lnTo>
                    <a:lnTo>
                      <a:pt x="4" y="821"/>
                    </a:lnTo>
                    <a:lnTo>
                      <a:pt x="4" y="818"/>
                    </a:lnTo>
                    <a:lnTo>
                      <a:pt x="2" y="818"/>
                    </a:lnTo>
                    <a:lnTo>
                      <a:pt x="2" y="818"/>
                    </a:lnTo>
                    <a:lnTo>
                      <a:pt x="0" y="818"/>
                    </a:lnTo>
                    <a:lnTo>
                      <a:pt x="0" y="818"/>
                    </a:lnTo>
                    <a:lnTo>
                      <a:pt x="2" y="816"/>
                    </a:lnTo>
                    <a:lnTo>
                      <a:pt x="4" y="816"/>
                    </a:lnTo>
                    <a:lnTo>
                      <a:pt x="5" y="816"/>
                    </a:lnTo>
                    <a:lnTo>
                      <a:pt x="5" y="815"/>
                    </a:lnTo>
                    <a:lnTo>
                      <a:pt x="4" y="815"/>
                    </a:lnTo>
                    <a:lnTo>
                      <a:pt x="2" y="813"/>
                    </a:lnTo>
                    <a:lnTo>
                      <a:pt x="0" y="815"/>
                    </a:lnTo>
                    <a:lnTo>
                      <a:pt x="0" y="815"/>
                    </a:lnTo>
                    <a:lnTo>
                      <a:pt x="0" y="815"/>
                    </a:lnTo>
                    <a:lnTo>
                      <a:pt x="0" y="813"/>
                    </a:lnTo>
                    <a:lnTo>
                      <a:pt x="0" y="813"/>
                    </a:lnTo>
                    <a:lnTo>
                      <a:pt x="0" y="811"/>
                    </a:lnTo>
                    <a:lnTo>
                      <a:pt x="2" y="811"/>
                    </a:lnTo>
                    <a:lnTo>
                      <a:pt x="2" y="810"/>
                    </a:lnTo>
                    <a:close/>
                    <a:moveTo>
                      <a:pt x="5" y="800"/>
                    </a:moveTo>
                    <a:lnTo>
                      <a:pt x="7" y="800"/>
                    </a:lnTo>
                    <a:lnTo>
                      <a:pt x="7" y="800"/>
                    </a:lnTo>
                    <a:lnTo>
                      <a:pt x="11" y="802"/>
                    </a:lnTo>
                    <a:lnTo>
                      <a:pt x="15" y="804"/>
                    </a:lnTo>
                    <a:lnTo>
                      <a:pt x="16" y="804"/>
                    </a:lnTo>
                    <a:lnTo>
                      <a:pt x="18" y="805"/>
                    </a:lnTo>
                    <a:lnTo>
                      <a:pt x="18" y="805"/>
                    </a:lnTo>
                    <a:lnTo>
                      <a:pt x="18" y="807"/>
                    </a:lnTo>
                    <a:lnTo>
                      <a:pt x="18" y="807"/>
                    </a:lnTo>
                    <a:lnTo>
                      <a:pt x="16" y="807"/>
                    </a:lnTo>
                    <a:lnTo>
                      <a:pt x="16" y="807"/>
                    </a:lnTo>
                    <a:lnTo>
                      <a:pt x="15" y="807"/>
                    </a:lnTo>
                    <a:lnTo>
                      <a:pt x="11" y="805"/>
                    </a:lnTo>
                    <a:lnTo>
                      <a:pt x="10" y="804"/>
                    </a:lnTo>
                    <a:lnTo>
                      <a:pt x="8" y="804"/>
                    </a:lnTo>
                    <a:lnTo>
                      <a:pt x="8" y="805"/>
                    </a:lnTo>
                    <a:lnTo>
                      <a:pt x="7" y="805"/>
                    </a:lnTo>
                    <a:lnTo>
                      <a:pt x="5" y="805"/>
                    </a:lnTo>
                    <a:lnTo>
                      <a:pt x="4" y="805"/>
                    </a:lnTo>
                    <a:lnTo>
                      <a:pt x="4" y="805"/>
                    </a:lnTo>
                    <a:lnTo>
                      <a:pt x="5" y="804"/>
                    </a:lnTo>
                    <a:lnTo>
                      <a:pt x="5" y="804"/>
                    </a:lnTo>
                    <a:lnTo>
                      <a:pt x="5" y="804"/>
                    </a:lnTo>
                    <a:lnTo>
                      <a:pt x="5" y="802"/>
                    </a:lnTo>
                    <a:lnTo>
                      <a:pt x="4" y="802"/>
                    </a:lnTo>
                    <a:lnTo>
                      <a:pt x="5" y="802"/>
                    </a:lnTo>
                    <a:lnTo>
                      <a:pt x="5" y="800"/>
                    </a:lnTo>
                    <a:close/>
                    <a:moveTo>
                      <a:pt x="24" y="742"/>
                    </a:moveTo>
                    <a:lnTo>
                      <a:pt x="24" y="744"/>
                    </a:lnTo>
                    <a:lnTo>
                      <a:pt x="26" y="744"/>
                    </a:lnTo>
                    <a:lnTo>
                      <a:pt x="27" y="745"/>
                    </a:lnTo>
                    <a:lnTo>
                      <a:pt x="29" y="745"/>
                    </a:lnTo>
                    <a:lnTo>
                      <a:pt x="30" y="745"/>
                    </a:lnTo>
                    <a:lnTo>
                      <a:pt x="30" y="747"/>
                    </a:lnTo>
                    <a:lnTo>
                      <a:pt x="30" y="747"/>
                    </a:lnTo>
                    <a:lnTo>
                      <a:pt x="27" y="748"/>
                    </a:lnTo>
                    <a:lnTo>
                      <a:pt x="24" y="747"/>
                    </a:lnTo>
                    <a:lnTo>
                      <a:pt x="23" y="747"/>
                    </a:lnTo>
                    <a:lnTo>
                      <a:pt x="19" y="747"/>
                    </a:lnTo>
                    <a:lnTo>
                      <a:pt x="15" y="748"/>
                    </a:lnTo>
                    <a:lnTo>
                      <a:pt x="11" y="752"/>
                    </a:lnTo>
                    <a:lnTo>
                      <a:pt x="8" y="753"/>
                    </a:lnTo>
                    <a:lnTo>
                      <a:pt x="7" y="753"/>
                    </a:lnTo>
                    <a:lnTo>
                      <a:pt x="7" y="755"/>
                    </a:lnTo>
                    <a:lnTo>
                      <a:pt x="7" y="755"/>
                    </a:lnTo>
                    <a:lnTo>
                      <a:pt x="5" y="756"/>
                    </a:lnTo>
                    <a:lnTo>
                      <a:pt x="7" y="753"/>
                    </a:lnTo>
                    <a:lnTo>
                      <a:pt x="7" y="752"/>
                    </a:lnTo>
                    <a:lnTo>
                      <a:pt x="8" y="750"/>
                    </a:lnTo>
                    <a:lnTo>
                      <a:pt x="10" y="750"/>
                    </a:lnTo>
                    <a:lnTo>
                      <a:pt x="8" y="748"/>
                    </a:lnTo>
                    <a:lnTo>
                      <a:pt x="8" y="747"/>
                    </a:lnTo>
                    <a:lnTo>
                      <a:pt x="8" y="747"/>
                    </a:lnTo>
                    <a:lnTo>
                      <a:pt x="10" y="747"/>
                    </a:lnTo>
                    <a:lnTo>
                      <a:pt x="10" y="748"/>
                    </a:lnTo>
                    <a:lnTo>
                      <a:pt x="11" y="748"/>
                    </a:lnTo>
                    <a:lnTo>
                      <a:pt x="16" y="747"/>
                    </a:lnTo>
                    <a:lnTo>
                      <a:pt x="19" y="745"/>
                    </a:lnTo>
                    <a:lnTo>
                      <a:pt x="21" y="744"/>
                    </a:lnTo>
                    <a:lnTo>
                      <a:pt x="21" y="744"/>
                    </a:lnTo>
                    <a:lnTo>
                      <a:pt x="21" y="744"/>
                    </a:lnTo>
                    <a:lnTo>
                      <a:pt x="21" y="744"/>
                    </a:lnTo>
                    <a:lnTo>
                      <a:pt x="23" y="744"/>
                    </a:lnTo>
                    <a:lnTo>
                      <a:pt x="24" y="742"/>
                    </a:lnTo>
                    <a:close/>
                    <a:moveTo>
                      <a:pt x="64" y="725"/>
                    </a:moveTo>
                    <a:lnTo>
                      <a:pt x="64" y="725"/>
                    </a:lnTo>
                    <a:lnTo>
                      <a:pt x="65" y="726"/>
                    </a:lnTo>
                    <a:lnTo>
                      <a:pt x="65" y="726"/>
                    </a:lnTo>
                    <a:lnTo>
                      <a:pt x="65" y="726"/>
                    </a:lnTo>
                    <a:lnTo>
                      <a:pt x="65" y="726"/>
                    </a:lnTo>
                    <a:lnTo>
                      <a:pt x="67" y="726"/>
                    </a:lnTo>
                    <a:lnTo>
                      <a:pt x="67" y="726"/>
                    </a:lnTo>
                    <a:lnTo>
                      <a:pt x="67" y="728"/>
                    </a:lnTo>
                    <a:lnTo>
                      <a:pt x="68" y="728"/>
                    </a:lnTo>
                    <a:lnTo>
                      <a:pt x="68" y="729"/>
                    </a:lnTo>
                    <a:lnTo>
                      <a:pt x="68" y="729"/>
                    </a:lnTo>
                    <a:lnTo>
                      <a:pt x="68" y="729"/>
                    </a:lnTo>
                    <a:lnTo>
                      <a:pt x="68" y="731"/>
                    </a:lnTo>
                    <a:lnTo>
                      <a:pt x="67" y="731"/>
                    </a:lnTo>
                    <a:lnTo>
                      <a:pt x="65" y="731"/>
                    </a:lnTo>
                    <a:lnTo>
                      <a:pt x="64" y="729"/>
                    </a:lnTo>
                    <a:lnTo>
                      <a:pt x="64" y="728"/>
                    </a:lnTo>
                    <a:lnTo>
                      <a:pt x="62" y="725"/>
                    </a:lnTo>
                    <a:lnTo>
                      <a:pt x="64" y="725"/>
                    </a:lnTo>
                    <a:lnTo>
                      <a:pt x="64" y="725"/>
                    </a:lnTo>
                    <a:close/>
                    <a:moveTo>
                      <a:pt x="3515" y="701"/>
                    </a:moveTo>
                    <a:lnTo>
                      <a:pt x="3515" y="701"/>
                    </a:lnTo>
                    <a:lnTo>
                      <a:pt x="3515" y="703"/>
                    </a:lnTo>
                    <a:lnTo>
                      <a:pt x="3515" y="703"/>
                    </a:lnTo>
                    <a:lnTo>
                      <a:pt x="3517" y="701"/>
                    </a:lnTo>
                    <a:lnTo>
                      <a:pt x="3517" y="701"/>
                    </a:lnTo>
                    <a:lnTo>
                      <a:pt x="3517" y="703"/>
                    </a:lnTo>
                    <a:lnTo>
                      <a:pt x="3517" y="703"/>
                    </a:lnTo>
                    <a:lnTo>
                      <a:pt x="3515" y="704"/>
                    </a:lnTo>
                    <a:lnTo>
                      <a:pt x="3517" y="706"/>
                    </a:lnTo>
                    <a:lnTo>
                      <a:pt x="3517" y="706"/>
                    </a:lnTo>
                    <a:lnTo>
                      <a:pt x="3517" y="706"/>
                    </a:lnTo>
                    <a:lnTo>
                      <a:pt x="3517" y="707"/>
                    </a:lnTo>
                    <a:lnTo>
                      <a:pt x="3517" y="707"/>
                    </a:lnTo>
                    <a:lnTo>
                      <a:pt x="3515" y="706"/>
                    </a:lnTo>
                    <a:lnTo>
                      <a:pt x="3515" y="706"/>
                    </a:lnTo>
                    <a:lnTo>
                      <a:pt x="3515" y="706"/>
                    </a:lnTo>
                    <a:lnTo>
                      <a:pt x="3515" y="704"/>
                    </a:lnTo>
                    <a:lnTo>
                      <a:pt x="3515" y="703"/>
                    </a:lnTo>
                    <a:lnTo>
                      <a:pt x="3515" y="701"/>
                    </a:lnTo>
                    <a:lnTo>
                      <a:pt x="3515" y="701"/>
                    </a:lnTo>
                    <a:close/>
                    <a:moveTo>
                      <a:pt x="3520" y="696"/>
                    </a:moveTo>
                    <a:lnTo>
                      <a:pt x="3520" y="696"/>
                    </a:lnTo>
                    <a:lnTo>
                      <a:pt x="3520" y="698"/>
                    </a:lnTo>
                    <a:lnTo>
                      <a:pt x="3520" y="698"/>
                    </a:lnTo>
                    <a:lnTo>
                      <a:pt x="3520" y="701"/>
                    </a:lnTo>
                    <a:lnTo>
                      <a:pt x="3522" y="703"/>
                    </a:lnTo>
                    <a:lnTo>
                      <a:pt x="3522" y="704"/>
                    </a:lnTo>
                    <a:lnTo>
                      <a:pt x="3520" y="704"/>
                    </a:lnTo>
                    <a:lnTo>
                      <a:pt x="3520" y="704"/>
                    </a:lnTo>
                    <a:lnTo>
                      <a:pt x="3520" y="704"/>
                    </a:lnTo>
                    <a:lnTo>
                      <a:pt x="3520" y="703"/>
                    </a:lnTo>
                    <a:lnTo>
                      <a:pt x="3520" y="700"/>
                    </a:lnTo>
                    <a:lnTo>
                      <a:pt x="3518" y="698"/>
                    </a:lnTo>
                    <a:lnTo>
                      <a:pt x="3520" y="698"/>
                    </a:lnTo>
                    <a:lnTo>
                      <a:pt x="3520" y="698"/>
                    </a:lnTo>
                    <a:lnTo>
                      <a:pt x="3520" y="696"/>
                    </a:lnTo>
                    <a:lnTo>
                      <a:pt x="3520" y="696"/>
                    </a:lnTo>
                    <a:close/>
                    <a:moveTo>
                      <a:pt x="3525" y="693"/>
                    </a:moveTo>
                    <a:lnTo>
                      <a:pt x="3525" y="695"/>
                    </a:lnTo>
                    <a:lnTo>
                      <a:pt x="3525" y="696"/>
                    </a:lnTo>
                    <a:lnTo>
                      <a:pt x="3525" y="696"/>
                    </a:lnTo>
                    <a:lnTo>
                      <a:pt x="3526" y="696"/>
                    </a:lnTo>
                    <a:lnTo>
                      <a:pt x="3526" y="696"/>
                    </a:lnTo>
                    <a:lnTo>
                      <a:pt x="3526" y="696"/>
                    </a:lnTo>
                    <a:lnTo>
                      <a:pt x="3526" y="696"/>
                    </a:lnTo>
                    <a:lnTo>
                      <a:pt x="3526" y="696"/>
                    </a:lnTo>
                    <a:lnTo>
                      <a:pt x="3526" y="696"/>
                    </a:lnTo>
                    <a:lnTo>
                      <a:pt x="3526" y="700"/>
                    </a:lnTo>
                    <a:lnTo>
                      <a:pt x="3526" y="701"/>
                    </a:lnTo>
                    <a:lnTo>
                      <a:pt x="3525" y="701"/>
                    </a:lnTo>
                    <a:lnTo>
                      <a:pt x="3525" y="701"/>
                    </a:lnTo>
                    <a:lnTo>
                      <a:pt x="3525" y="700"/>
                    </a:lnTo>
                    <a:lnTo>
                      <a:pt x="3525" y="700"/>
                    </a:lnTo>
                    <a:lnTo>
                      <a:pt x="3525" y="698"/>
                    </a:lnTo>
                    <a:lnTo>
                      <a:pt x="3525" y="695"/>
                    </a:lnTo>
                    <a:lnTo>
                      <a:pt x="3525" y="693"/>
                    </a:lnTo>
                    <a:close/>
                    <a:moveTo>
                      <a:pt x="7" y="649"/>
                    </a:moveTo>
                    <a:lnTo>
                      <a:pt x="8" y="649"/>
                    </a:lnTo>
                    <a:lnTo>
                      <a:pt x="8" y="651"/>
                    </a:lnTo>
                    <a:lnTo>
                      <a:pt x="10" y="651"/>
                    </a:lnTo>
                    <a:lnTo>
                      <a:pt x="10" y="652"/>
                    </a:lnTo>
                    <a:lnTo>
                      <a:pt x="10" y="654"/>
                    </a:lnTo>
                    <a:lnTo>
                      <a:pt x="8" y="652"/>
                    </a:lnTo>
                    <a:lnTo>
                      <a:pt x="7" y="654"/>
                    </a:lnTo>
                    <a:lnTo>
                      <a:pt x="5" y="654"/>
                    </a:lnTo>
                    <a:lnTo>
                      <a:pt x="5" y="654"/>
                    </a:lnTo>
                    <a:lnTo>
                      <a:pt x="5" y="652"/>
                    </a:lnTo>
                    <a:lnTo>
                      <a:pt x="5" y="651"/>
                    </a:lnTo>
                    <a:lnTo>
                      <a:pt x="5" y="649"/>
                    </a:lnTo>
                    <a:lnTo>
                      <a:pt x="7" y="649"/>
                    </a:lnTo>
                    <a:close/>
                    <a:moveTo>
                      <a:pt x="11" y="643"/>
                    </a:moveTo>
                    <a:lnTo>
                      <a:pt x="13" y="643"/>
                    </a:lnTo>
                    <a:lnTo>
                      <a:pt x="13" y="643"/>
                    </a:lnTo>
                    <a:lnTo>
                      <a:pt x="13" y="644"/>
                    </a:lnTo>
                    <a:lnTo>
                      <a:pt x="11" y="644"/>
                    </a:lnTo>
                    <a:lnTo>
                      <a:pt x="11" y="644"/>
                    </a:lnTo>
                    <a:lnTo>
                      <a:pt x="10" y="644"/>
                    </a:lnTo>
                    <a:lnTo>
                      <a:pt x="11" y="643"/>
                    </a:lnTo>
                    <a:close/>
                    <a:moveTo>
                      <a:pt x="15" y="635"/>
                    </a:moveTo>
                    <a:lnTo>
                      <a:pt x="15" y="635"/>
                    </a:lnTo>
                    <a:lnTo>
                      <a:pt x="15" y="635"/>
                    </a:lnTo>
                    <a:lnTo>
                      <a:pt x="15" y="635"/>
                    </a:lnTo>
                    <a:lnTo>
                      <a:pt x="15" y="637"/>
                    </a:lnTo>
                    <a:lnTo>
                      <a:pt x="15" y="637"/>
                    </a:lnTo>
                    <a:lnTo>
                      <a:pt x="15" y="638"/>
                    </a:lnTo>
                    <a:lnTo>
                      <a:pt x="15" y="638"/>
                    </a:lnTo>
                    <a:lnTo>
                      <a:pt x="15" y="638"/>
                    </a:lnTo>
                    <a:lnTo>
                      <a:pt x="13" y="638"/>
                    </a:lnTo>
                    <a:lnTo>
                      <a:pt x="11" y="637"/>
                    </a:lnTo>
                    <a:lnTo>
                      <a:pt x="11" y="637"/>
                    </a:lnTo>
                    <a:lnTo>
                      <a:pt x="11" y="637"/>
                    </a:lnTo>
                    <a:lnTo>
                      <a:pt x="11" y="635"/>
                    </a:lnTo>
                    <a:lnTo>
                      <a:pt x="13" y="635"/>
                    </a:lnTo>
                    <a:lnTo>
                      <a:pt x="15" y="635"/>
                    </a:lnTo>
                    <a:close/>
                    <a:moveTo>
                      <a:pt x="3602" y="610"/>
                    </a:moveTo>
                    <a:lnTo>
                      <a:pt x="3604" y="610"/>
                    </a:lnTo>
                    <a:lnTo>
                      <a:pt x="3605" y="611"/>
                    </a:lnTo>
                    <a:lnTo>
                      <a:pt x="3605" y="611"/>
                    </a:lnTo>
                    <a:lnTo>
                      <a:pt x="3605" y="613"/>
                    </a:lnTo>
                    <a:lnTo>
                      <a:pt x="3604" y="613"/>
                    </a:lnTo>
                    <a:lnTo>
                      <a:pt x="3604" y="614"/>
                    </a:lnTo>
                    <a:lnTo>
                      <a:pt x="3602" y="614"/>
                    </a:lnTo>
                    <a:lnTo>
                      <a:pt x="3600" y="614"/>
                    </a:lnTo>
                    <a:lnTo>
                      <a:pt x="3600" y="614"/>
                    </a:lnTo>
                    <a:lnTo>
                      <a:pt x="3600" y="613"/>
                    </a:lnTo>
                    <a:lnTo>
                      <a:pt x="3600" y="613"/>
                    </a:lnTo>
                    <a:lnTo>
                      <a:pt x="3600" y="611"/>
                    </a:lnTo>
                    <a:lnTo>
                      <a:pt x="3600" y="611"/>
                    </a:lnTo>
                    <a:lnTo>
                      <a:pt x="3602" y="610"/>
                    </a:lnTo>
                    <a:close/>
                    <a:moveTo>
                      <a:pt x="297" y="504"/>
                    </a:moveTo>
                    <a:lnTo>
                      <a:pt x="298" y="504"/>
                    </a:lnTo>
                    <a:lnTo>
                      <a:pt x="298" y="504"/>
                    </a:lnTo>
                    <a:lnTo>
                      <a:pt x="298" y="506"/>
                    </a:lnTo>
                    <a:lnTo>
                      <a:pt x="298" y="507"/>
                    </a:lnTo>
                    <a:lnTo>
                      <a:pt x="298" y="509"/>
                    </a:lnTo>
                    <a:lnTo>
                      <a:pt x="300" y="509"/>
                    </a:lnTo>
                    <a:lnTo>
                      <a:pt x="300" y="509"/>
                    </a:lnTo>
                    <a:lnTo>
                      <a:pt x="300" y="511"/>
                    </a:lnTo>
                    <a:lnTo>
                      <a:pt x="298" y="511"/>
                    </a:lnTo>
                    <a:lnTo>
                      <a:pt x="298" y="512"/>
                    </a:lnTo>
                    <a:lnTo>
                      <a:pt x="298" y="514"/>
                    </a:lnTo>
                    <a:lnTo>
                      <a:pt x="297" y="514"/>
                    </a:lnTo>
                    <a:lnTo>
                      <a:pt x="297" y="515"/>
                    </a:lnTo>
                    <a:lnTo>
                      <a:pt x="297" y="515"/>
                    </a:lnTo>
                    <a:lnTo>
                      <a:pt x="295" y="515"/>
                    </a:lnTo>
                    <a:lnTo>
                      <a:pt x="295" y="515"/>
                    </a:lnTo>
                    <a:lnTo>
                      <a:pt x="294" y="515"/>
                    </a:lnTo>
                    <a:lnTo>
                      <a:pt x="294" y="514"/>
                    </a:lnTo>
                    <a:lnTo>
                      <a:pt x="294" y="514"/>
                    </a:lnTo>
                    <a:lnTo>
                      <a:pt x="292" y="514"/>
                    </a:lnTo>
                    <a:lnTo>
                      <a:pt x="292" y="515"/>
                    </a:lnTo>
                    <a:lnTo>
                      <a:pt x="291" y="517"/>
                    </a:lnTo>
                    <a:lnTo>
                      <a:pt x="291" y="518"/>
                    </a:lnTo>
                    <a:lnTo>
                      <a:pt x="289" y="518"/>
                    </a:lnTo>
                    <a:lnTo>
                      <a:pt x="289" y="518"/>
                    </a:lnTo>
                    <a:lnTo>
                      <a:pt x="289" y="518"/>
                    </a:lnTo>
                    <a:lnTo>
                      <a:pt x="287" y="518"/>
                    </a:lnTo>
                    <a:lnTo>
                      <a:pt x="287" y="520"/>
                    </a:lnTo>
                    <a:lnTo>
                      <a:pt x="287" y="522"/>
                    </a:lnTo>
                    <a:lnTo>
                      <a:pt x="287" y="523"/>
                    </a:lnTo>
                    <a:lnTo>
                      <a:pt x="287" y="525"/>
                    </a:lnTo>
                    <a:lnTo>
                      <a:pt x="287" y="526"/>
                    </a:lnTo>
                    <a:lnTo>
                      <a:pt x="286" y="526"/>
                    </a:lnTo>
                    <a:lnTo>
                      <a:pt x="286" y="526"/>
                    </a:lnTo>
                    <a:lnTo>
                      <a:pt x="286" y="526"/>
                    </a:lnTo>
                    <a:lnTo>
                      <a:pt x="286" y="526"/>
                    </a:lnTo>
                    <a:lnTo>
                      <a:pt x="286" y="525"/>
                    </a:lnTo>
                    <a:lnTo>
                      <a:pt x="286" y="525"/>
                    </a:lnTo>
                    <a:lnTo>
                      <a:pt x="286" y="525"/>
                    </a:lnTo>
                    <a:lnTo>
                      <a:pt x="286" y="523"/>
                    </a:lnTo>
                    <a:lnTo>
                      <a:pt x="286" y="522"/>
                    </a:lnTo>
                    <a:lnTo>
                      <a:pt x="284" y="522"/>
                    </a:lnTo>
                    <a:lnTo>
                      <a:pt x="284" y="520"/>
                    </a:lnTo>
                    <a:lnTo>
                      <a:pt x="284" y="518"/>
                    </a:lnTo>
                    <a:lnTo>
                      <a:pt x="284" y="518"/>
                    </a:lnTo>
                    <a:lnTo>
                      <a:pt x="286" y="517"/>
                    </a:lnTo>
                    <a:lnTo>
                      <a:pt x="287" y="517"/>
                    </a:lnTo>
                    <a:lnTo>
                      <a:pt x="287" y="517"/>
                    </a:lnTo>
                    <a:lnTo>
                      <a:pt x="289" y="515"/>
                    </a:lnTo>
                    <a:lnTo>
                      <a:pt x="289" y="515"/>
                    </a:lnTo>
                    <a:lnTo>
                      <a:pt x="289" y="514"/>
                    </a:lnTo>
                    <a:lnTo>
                      <a:pt x="289" y="514"/>
                    </a:lnTo>
                    <a:lnTo>
                      <a:pt x="289" y="514"/>
                    </a:lnTo>
                    <a:lnTo>
                      <a:pt x="289" y="512"/>
                    </a:lnTo>
                    <a:lnTo>
                      <a:pt x="291" y="512"/>
                    </a:lnTo>
                    <a:lnTo>
                      <a:pt x="291" y="512"/>
                    </a:lnTo>
                    <a:lnTo>
                      <a:pt x="292" y="512"/>
                    </a:lnTo>
                    <a:lnTo>
                      <a:pt x="292" y="511"/>
                    </a:lnTo>
                    <a:lnTo>
                      <a:pt x="294" y="511"/>
                    </a:lnTo>
                    <a:lnTo>
                      <a:pt x="294" y="509"/>
                    </a:lnTo>
                    <a:lnTo>
                      <a:pt x="294" y="509"/>
                    </a:lnTo>
                    <a:lnTo>
                      <a:pt x="295" y="507"/>
                    </a:lnTo>
                    <a:lnTo>
                      <a:pt x="297" y="507"/>
                    </a:lnTo>
                    <a:lnTo>
                      <a:pt x="297" y="506"/>
                    </a:lnTo>
                    <a:lnTo>
                      <a:pt x="297" y="506"/>
                    </a:lnTo>
                    <a:lnTo>
                      <a:pt x="297" y="506"/>
                    </a:lnTo>
                    <a:lnTo>
                      <a:pt x="297" y="504"/>
                    </a:lnTo>
                    <a:lnTo>
                      <a:pt x="297" y="504"/>
                    </a:lnTo>
                    <a:close/>
                    <a:moveTo>
                      <a:pt x="155" y="477"/>
                    </a:moveTo>
                    <a:lnTo>
                      <a:pt x="157" y="477"/>
                    </a:lnTo>
                    <a:lnTo>
                      <a:pt x="158" y="477"/>
                    </a:lnTo>
                    <a:lnTo>
                      <a:pt x="158" y="477"/>
                    </a:lnTo>
                    <a:lnTo>
                      <a:pt x="160" y="479"/>
                    </a:lnTo>
                    <a:lnTo>
                      <a:pt x="160" y="481"/>
                    </a:lnTo>
                    <a:lnTo>
                      <a:pt x="160" y="482"/>
                    </a:lnTo>
                    <a:lnTo>
                      <a:pt x="158" y="482"/>
                    </a:lnTo>
                    <a:lnTo>
                      <a:pt x="155" y="482"/>
                    </a:lnTo>
                    <a:lnTo>
                      <a:pt x="153" y="484"/>
                    </a:lnTo>
                    <a:lnTo>
                      <a:pt x="152" y="482"/>
                    </a:lnTo>
                    <a:lnTo>
                      <a:pt x="152" y="482"/>
                    </a:lnTo>
                    <a:lnTo>
                      <a:pt x="150" y="481"/>
                    </a:lnTo>
                    <a:lnTo>
                      <a:pt x="149" y="481"/>
                    </a:lnTo>
                    <a:lnTo>
                      <a:pt x="150" y="479"/>
                    </a:lnTo>
                    <a:lnTo>
                      <a:pt x="152" y="479"/>
                    </a:lnTo>
                    <a:lnTo>
                      <a:pt x="153" y="479"/>
                    </a:lnTo>
                    <a:lnTo>
                      <a:pt x="153" y="477"/>
                    </a:lnTo>
                    <a:lnTo>
                      <a:pt x="155" y="477"/>
                    </a:lnTo>
                    <a:close/>
                    <a:moveTo>
                      <a:pt x="275" y="378"/>
                    </a:moveTo>
                    <a:lnTo>
                      <a:pt x="275" y="378"/>
                    </a:lnTo>
                    <a:lnTo>
                      <a:pt x="275" y="380"/>
                    </a:lnTo>
                    <a:lnTo>
                      <a:pt x="275" y="381"/>
                    </a:lnTo>
                    <a:lnTo>
                      <a:pt x="275" y="383"/>
                    </a:lnTo>
                    <a:lnTo>
                      <a:pt x="275" y="386"/>
                    </a:lnTo>
                    <a:lnTo>
                      <a:pt x="276" y="388"/>
                    </a:lnTo>
                    <a:lnTo>
                      <a:pt x="276" y="388"/>
                    </a:lnTo>
                    <a:lnTo>
                      <a:pt x="276" y="388"/>
                    </a:lnTo>
                    <a:lnTo>
                      <a:pt x="275" y="388"/>
                    </a:lnTo>
                    <a:lnTo>
                      <a:pt x="275" y="389"/>
                    </a:lnTo>
                    <a:lnTo>
                      <a:pt x="275" y="389"/>
                    </a:lnTo>
                    <a:lnTo>
                      <a:pt x="275" y="389"/>
                    </a:lnTo>
                    <a:lnTo>
                      <a:pt x="276" y="391"/>
                    </a:lnTo>
                    <a:lnTo>
                      <a:pt x="275" y="391"/>
                    </a:lnTo>
                    <a:lnTo>
                      <a:pt x="275" y="391"/>
                    </a:lnTo>
                    <a:lnTo>
                      <a:pt x="273" y="391"/>
                    </a:lnTo>
                    <a:lnTo>
                      <a:pt x="273" y="391"/>
                    </a:lnTo>
                    <a:lnTo>
                      <a:pt x="273" y="391"/>
                    </a:lnTo>
                    <a:lnTo>
                      <a:pt x="273" y="391"/>
                    </a:lnTo>
                    <a:lnTo>
                      <a:pt x="275" y="392"/>
                    </a:lnTo>
                    <a:lnTo>
                      <a:pt x="275" y="392"/>
                    </a:lnTo>
                    <a:lnTo>
                      <a:pt x="275" y="394"/>
                    </a:lnTo>
                    <a:lnTo>
                      <a:pt x="275" y="394"/>
                    </a:lnTo>
                    <a:lnTo>
                      <a:pt x="273" y="394"/>
                    </a:lnTo>
                    <a:lnTo>
                      <a:pt x="273" y="394"/>
                    </a:lnTo>
                    <a:lnTo>
                      <a:pt x="275" y="395"/>
                    </a:lnTo>
                    <a:lnTo>
                      <a:pt x="276" y="395"/>
                    </a:lnTo>
                    <a:lnTo>
                      <a:pt x="275" y="395"/>
                    </a:lnTo>
                    <a:lnTo>
                      <a:pt x="275" y="395"/>
                    </a:lnTo>
                    <a:lnTo>
                      <a:pt x="273" y="397"/>
                    </a:lnTo>
                    <a:lnTo>
                      <a:pt x="273" y="397"/>
                    </a:lnTo>
                    <a:lnTo>
                      <a:pt x="273" y="397"/>
                    </a:lnTo>
                    <a:lnTo>
                      <a:pt x="273" y="397"/>
                    </a:lnTo>
                    <a:lnTo>
                      <a:pt x="273" y="397"/>
                    </a:lnTo>
                    <a:lnTo>
                      <a:pt x="272" y="397"/>
                    </a:lnTo>
                    <a:lnTo>
                      <a:pt x="272" y="397"/>
                    </a:lnTo>
                    <a:lnTo>
                      <a:pt x="272" y="399"/>
                    </a:lnTo>
                    <a:lnTo>
                      <a:pt x="270" y="399"/>
                    </a:lnTo>
                    <a:lnTo>
                      <a:pt x="270" y="399"/>
                    </a:lnTo>
                    <a:lnTo>
                      <a:pt x="270" y="399"/>
                    </a:lnTo>
                    <a:lnTo>
                      <a:pt x="270" y="397"/>
                    </a:lnTo>
                    <a:lnTo>
                      <a:pt x="270" y="395"/>
                    </a:lnTo>
                    <a:lnTo>
                      <a:pt x="272" y="395"/>
                    </a:lnTo>
                    <a:lnTo>
                      <a:pt x="272" y="394"/>
                    </a:lnTo>
                    <a:lnTo>
                      <a:pt x="272" y="394"/>
                    </a:lnTo>
                    <a:lnTo>
                      <a:pt x="272" y="394"/>
                    </a:lnTo>
                    <a:lnTo>
                      <a:pt x="270" y="394"/>
                    </a:lnTo>
                    <a:lnTo>
                      <a:pt x="270" y="394"/>
                    </a:lnTo>
                    <a:lnTo>
                      <a:pt x="270" y="394"/>
                    </a:lnTo>
                    <a:lnTo>
                      <a:pt x="268" y="392"/>
                    </a:lnTo>
                    <a:lnTo>
                      <a:pt x="268" y="392"/>
                    </a:lnTo>
                    <a:lnTo>
                      <a:pt x="268" y="392"/>
                    </a:lnTo>
                    <a:lnTo>
                      <a:pt x="270" y="392"/>
                    </a:lnTo>
                    <a:lnTo>
                      <a:pt x="272" y="392"/>
                    </a:lnTo>
                    <a:lnTo>
                      <a:pt x="272" y="392"/>
                    </a:lnTo>
                    <a:lnTo>
                      <a:pt x="272" y="391"/>
                    </a:lnTo>
                    <a:lnTo>
                      <a:pt x="272" y="391"/>
                    </a:lnTo>
                    <a:lnTo>
                      <a:pt x="270" y="391"/>
                    </a:lnTo>
                    <a:lnTo>
                      <a:pt x="267" y="389"/>
                    </a:lnTo>
                    <a:lnTo>
                      <a:pt x="268" y="389"/>
                    </a:lnTo>
                    <a:lnTo>
                      <a:pt x="268" y="389"/>
                    </a:lnTo>
                    <a:lnTo>
                      <a:pt x="270" y="389"/>
                    </a:lnTo>
                    <a:lnTo>
                      <a:pt x="272" y="389"/>
                    </a:lnTo>
                    <a:lnTo>
                      <a:pt x="272" y="389"/>
                    </a:lnTo>
                    <a:lnTo>
                      <a:pt x="272" y="389"/>
                    </a:lnTo>
                    <a:lnTo>
                      <a:pt x="272" y="388"/>
                    </a:lnTo>
                    <a:lnTo>
                      <a:pt x="272" y="388"/>
                    </a:lnTo>
                    <a:lnTo>
                      <a:pt x="273" y="388"/>
                    </a:lnTo>
                    <a:lnTo>
                      <a:pt x="273" y="386"/>
                    </a:lnTo>
                    <a:lnTo>
                      <a:pt x="273" y="386"/>
                    </a:lnTo>
                    <a:lnTo>
                      <a:pt x="273" y="386"/>
                    </a:lnTo>
                    <a:lnTo>
                      <a:pt x="273" y="384"/>
                    </a:lnTo>
                    <a:lnTo>
                      <a:pt x="273" y="384"/>
                    </a:lnTo>
                    <a:lnTo>
                      <a:pt x="273" y="383"/>
                    </a:lnTo>
                    <a:lnTo>
                      <a:pt x="273" y="383"/>
                    </a:lnTo>
                    <a:lnTo>
                      <a:pt x="275" y="383"/>
                    </a:lnTo>
                    <a:lnTo>
                      <a:pt x="275" y="381"/>
                    </a:lnTo>
                    <a:lnTo>
                      <a:pt x="275" y="381"/>
                    </a:lnTo>
                    <a:lnTo>
                      <a:pt x="275" y="380"/>
                    </a:lnTo>
                    <a:lnTo>
                      <a:pt x="273" y="380"/>
                    </a:lnTo>
                    <a:lnTo>
                      <a:pt x="273" y="380"/>
                    </a:lnTo>
                    <a:lnTo>
                      <a:pt x="275" y="378"/>
                    </a:lnTo>
                    <a:lnTo>
                      <a:pt x="275" y="378"/>
                    </a:lnTo>
                    <a:lnTo>
                      <a:pt x="275" y="378"/>
                    </a:lnTo>
                    <a:close/>
                    <a:moveTo>
                      <a:pt x="322" y="312"/>
                    </a:moveTo>
                    <a:lnTo>
                      <a:pt x="324" y="312"/>
                    </a:lnTo>
                    <a:lnTo>
                      <a:pt x="324" y="315"/>
                    </a:lnTo>
                    <a:lnTo>
                      <a:pt x="324" y="315"/>
                    </a:lnTo>
                    <a:lnTo>
                      <a:pt x="325" y="315"/>
                    </a:lnTo>
                    <a:lnTo>
                      <a:pt x="327" y="314"/>
                    </a:lnTo>
                    <a:lnTo>
                      <a:pt x="328" y="314"/>
                    </a:lnTo>
                    <a:lnTo>
                      <a:pt x="327" y="315"/>
                    </a:lnTo>
                    <a:lnTo>
                      <a:pt x="325" y="317"/>
                    </a:lnTo>
                    <a:lnTo>
                      <a:pt x="325" y="317"/>
                    </a:lnTo>
                    <a:lnTo>
                      <a:pt x="324" y="318"/>
                    </a:lnTo>
                    <a:lnTo>
                      <a:pt x="322" y="318"/>
                    </a:lnTo>
                    <a:lnTo>
                      <a:pt x="322" y="320"/>
                    </a:lnTo>
                    <a:lnTo>
                      <a:pt x="324" y="320"/>
                    </a:lnTo>
                    <a:lnTo>
                      <a:pt x="324" y="321"/>
                    </a:lnTo>
                    <a:lnTo>
                      <a:pt x="322" y="321"/>
                    </a:lnTo>
                    <a:lnTo>
                      <a:pt x="322" y="321"/>
                    </a:lnTo>
                    <a:lnTo>
                      <a:pt x="321" y="321"/>
                    </a:lnTo>
                    <a:lnTo>
                      <a:pt x="321" y="321"/>
                    </a:lnTo>
                    <a:lnTo>
                      <a:pt x="321" y="321"/>
                    </a:lnTo>
                    <a:lnTo>
                      <a:pt x="319" y="321"/>
                    </a:lnTo>
                    <a:lnTo>
                      <a:pt x="319" y="321"/>
                    </a:lnTo>
                    <a:lnTo>
                      <a:pt x="321" y="323"/>
                    </a:lnTo>
                    <a:lnTo>
                      <a:pt x="322" y="325"/>
                    </a:lnTo>
                    <a:lnTo>
                      <a:pt x="322" y="325"/>
                    </a:lnTo>
                    <a:lnTo>
                      <a:pt x="319" y="323"/>
                    </a:lnTo>
                    <a:lnTo>
                      <a:pt x="317" y="323"/>
                    </a:lnTo>
                    <a:lnTo>
                      <a:pt x="317" y="323"/>
                    </a:lnTo>
                    <a:lnTo>
                      <a:pt x="317" y="323"/>
                    </a:lnTo>
                    <a:lnTo>
                      <a:pt x="316" y="323"/>
                    </a:lnTo>
                    <a:lnTo>
                      <a:pt x="316" y="321"/>
                    </a:lnTo>
                    <a:lnTo>
                      <a:pt x="316" y="321"/>
                    </a:lnTo>
                    <a:lnTo>
                      <a:pt x="317" y="321"/>
                    </a:lnTo>
                    <a:lnTo>
                      <a:pt x="316" y="320"/>
                    </a:lnTo>
                    <a:lnTo>
                      <a:pt x="316" y="320"/>
                    </a:lnTo>
                    <a:lnTo>
                      <a:pt x="317" y="320"/>
                    </a:lnTo>
                    <a:lnTo>
                      <a:pt x="317" y="320"/>
                    </a:lnTo>
                    <a:lnTo>
                      <a:pt x="319" y="320"/>
                    </a:lnTo>
                    <a:lnTo>
                      <a:pt x="321" y="320"/>
                    </a:lnTo>
                    <a:lnTo>
                      <a:pt x="321" y="320"/>
                    </a:lnTo>
                    <a:lnTo>
                      <a:pt x="321" y="318"/>
                    </a:lnTo>
                    <a:lnTo>
                      <a:pt x="321" y="318"/>
                    </a:lnTo>
                    <a:lnTo>
                      <a:pt x="321" y="318"/>
                    </a:lnTo>
                    <a:lnTo>
                      <a:pt x="322" y="318"/>
                    </a:lnTo>
                    <a:lnTo>
                      <a:pt x="322" y="318"/>
                    </a:lnTo>
                    <a:lnTo>
                      <a:pt x="322" y="317"/>
                    </a:lnTo>
                    <a:lnTo>
                      <a:pt x="322" y="314"/>
                    </a:lnTo>
                    <a:lnTo>
                      <a:pt x="322" y="312"/>
                    </a:lnTo>
                    <a:lnTo>
                      <a:pt x="322" y="312"/>
                    </a:lnTo>
                    <a:close/>
                    <a:moveTo>
                      <a:pt x="406" y="290"/>
                    </a:moveTo>
                    <a:lnTo>
                      <a:pt x="406" y="290"/>
                    </a:lnTo>
                    <a:lnTo>
                      <a:pt x="406" y="290"/>
                    </a:lnTo>
                    <a:lnTo>
                      <a:pt x="406" y="292"/>
                    </a:lnTo>
                    <a:lnTo>
                      <a:pt x="406" y="293"/>
                    </a:lnTo>
                    <a:lnTo>
                      <a:pt x="406" y="293"/>
                    </a:lnTo>
                    <a:lnTo>
                      <a:pt x="406" y="293"/>
                    </a:lnTo>
                    <a:lnTo>
                      <a:pt x="406" y="295"/>
                    </a:lnTo>
                    <a:lnTo>
                      <a:pt x="407" y="295"/>
                    </a:lnTo>
                    <a:lnTo>
                      <a:pt x="407" y="295"/>
                    </a:lnTo>
                    <a:lnTo>
                      <a:pt x="407" y="295"/>
                    </a:lnTo>
                    <a:lnTo>
                      <a:pt x="407" y="296"/>
                    </a:lnTo>
                    <a:lnTo>
                      <a:pt x="407" y="296"/>
                    </a:lnTo>
                    <a:lnTo>
                      <a:pt x="407" y="296"/>
                    </a:lnTo>
                    <a:lnTo>
                      <a:pt x="407" y="298"/>
                    </a:lnTo>
                    <a:lnTo>
                      <a:pt x="407" y="298"/>
                    </a:lnTo>
                    <a:lnTo>
                      <a:pt x="409" y="298"/>
                    </a:lnTo>
                    <a:lnTo>
                      <a:pt x="409" y="298"/>
                    </a:lnTo>
                    <a:lnTo>
                      <a:pt x="409" y="298"/>
                    </a:lnTo>
                    <a:lnTo>
                      <a:pt x="409" y="298"/>
                    </a:lnTo>
                    <a:lnTo>
                      <a:pt x="410" y="298"/>
                    </a:lnTo>
                    <a:lnTo>
                      <a:pt x="410" y="298"/>
                    </a:lnTo>
                    <a:lnTo>
                      <a:pt x="410" y="299"/>
                    </a:lnTo>
                    <a:lnTo>
                      <a:pt x="410" y="299"/>
                    </a:lnTo>
                    <a:lnTo>
                      <a:pt x="410" y="299"/>
                    </a:lnTo>
                    <a:lnTo>
                      <a:pt x="410" y="299"/>
                    </a:lnTo>
                    <a:lnTo>
                      <a:pt x="409" y="299"/>
                    </a:lnTo>
                    <a:lnTo>
                      <a:pt x="407" y="299"/>
                    </a:lnTo>
                    <a:lnTo>
                      <a:pt x="407" y="299"/>
                    </a:lnTo>
                    <a:lnTo>
                      <a:pt x="407" y="299"/>
                    </a:lnTo>
                    <a:lnTo>
                      <a:pt x="409" y="301"/>
                    </a:lnTo>
                    <a:lnTo>
                      <a:pt x="407" y="303"/>
                    </a:lnTo>
                    <a:lnTo>
                      <a:pt x="407" y="301"/>
                    </a:lnTo>
                    <a:lnTo>
                      <a:pt x="407" y="301"/>
                    </a:lnTo>
                    <a:lnTo>
                      <a:pt x="406" y="301"/>
                    </a:lnTo>
                    <a:lnTo>
                      <a:pt x="406" y="301"/>
                    </a:lnTo>
                    <a:lnTo>
                      <a:pt x="404" y="301"/>
                    </a:lnTo>
                    <a:lnTo>
                      <a:pt x="404" y="301"/>
                    </a:lnTo>
                    <a:lnTo>
                      <a:pt x="404" y="301"/>
                    </a:lnTo>
                    <a:lnTo>
                      <a:pt x="404" y="299"/>
                    </a:lnTo>
                    <a:lnTo>
                      <a:pt x="406" y="299"/>
                    </a:lnTo>
                    <a:lnTo>
                      <a:pt x="406" y="299"/>
                    </a:lnTo>
                    <a:lnTo>
                      <a:pt x="406" y="299"/>
                    </a:lnTo>
                    <a:lnTo>
                      <a:pt x="406" y="298"/>
                    </a:lnTo>
                    <a:lnTo>
                      <a:pt x="406" y="298"/>
                    </a:lnTo>
                    <a:lnTo>
                      <a:pt x="406" y="299"/>
                    </a:lnTo>
                    <a:lnTo>
                      <a:pt x="406" y="299"/>
                    </a:lnTo>
                    <a:lnTo>
                      <a:pt x="404" y="299"/>
                    </a:lnTo>
                    <a:lnTo>
                      <a:pt x="404" y="298"/>
                    </a:lnTo>
                    <a:lnTo>
                      <a:pt x="406" y="298"/>
                    </a:lnTo>
                    <a:lnTo>
                      <a:pt x="406" y="296"/>
                    </a:lnTo>
                    <a:lnTo>
                      <a:pt x="406" y="296"/>
                    </a:lnTo>
                    <a:lnTo>
                      <a:pt x="406" y="296"/>
                    </a:lnTo>
                    <a:lnTo>
                      <a:pt x="404" y="296"/>
                    </a:lnTo>
                    <a:lnTo>
                      <a:pt x="404" y="296"/>
                    </a:lnTo>
                    <a:lnTo>
                      <a:pt x="404" y="296"/>
                    </a:lnTo>
                    <a:lnTo>
                      <a:pt x="404" y="295"/>
                    </a:lnTo>
                    <a:lnTo>
                      <a:pt x="406" y="295"/>
                    </a:lnTo>
                    <a:lnTo>
                      <a:pt x="404" y="293"/>
                    </a:lnTo>
                    <a:lnTo>
                      <a:pt x="404" y="293"/>
                    </a:lnTo>
                    <a:lnTo>
                      <a:pt x="404" y="295"/>
                    </a:lnTo>
                    <a:lnTo>
                      <a:pt x="403" y="295"/>
                    </a:lnTo>
                    <a:lnTo>
                      <a:pt x="403" y="295"/>
                    </a:lnTo>
                    <a:lnTo>
                      <a:pt x="403" y="295"/>
                    </a:lnTo>
                    <a:lnTo>
                      <a:pt x="403" y="295"/>
                    </a:lnTo>
                    <a:lnTo>
                      <a:pt x="403" y="293"/>
                    </a:lnTo>
                    <a:lnTo>
                      <a:pt x="403" y="293"/>
                    </a:lnTo>
                    <a:lnTo>
                      <a:pt x="404" y="292"/>
                    </a:lnTo>
                    <a:lnTo>
                      <a:pt x="404" y="292"/>
                    </a:lnTo>
                    <a:lnTo>
                      <a:pt x="404" y="292"/>
                    </a:lnTo>
                    <a:lnTo>
                      <a:pt x="404" y="290"/>
                    </a:lnTo>
                    <a:lnTo>
                      <a:pt x="404" y="290"/>
                    </a:lnTo>
                    <a:lnTo>
                      <a:pt x="404" y="290"/>
                    </a:lnTo>
                    <a:lnTo>
                      <a:pt x="406" y="290"/>
                    </a:lnTo>
                    <a:close/>
                    <a:moveTo>
                      <a:pt x="1473" y="265"/>
                    </a:moveTo>
                    <a:lnTo>
                      <a:pt x="1475" y="265"/>
                    </a:lnTo>
                    <a:lnTo>
                      <a:pt x="1475" y="265"/>
                    </a:lnTo>
                    <a:lnTo>
                      <a:pt x="1476" y="265"/>
                    </a:lnTo>
                    <a:lnTo>
                      <a:pt x="1478" y="265"/>
                    </a:lnTo>
                    <a:lnTo>
                      <a:pt x="1478" y="265"/>
                    </a:lnTo>
                    <a:lnTo>
                      <a:pt x="1478" y="266"/>
                    </a:lnTo>
                    <a:lnTo>
                      <a:pt x="1480" y="266"/>
                    </a:lnTo>
                    <a:lnTo>
                      <a:pt x="1478" y="266"/>
                    </a:lnTo>
                    <a:lnTo>
                      <a:pt x="1478" y="266"/>
                    </a:lnTo>
                    <a:lnTo>
                      <a:pt x="1478" y="266"/>
                    </a:lnTo>
                    <a:lnTo>
                      <a:pt x="1478" y="266"/>
                    </a:lnTo>
                    <a:lnTo>
                      <a:pt x="1476" y="266"/>
                    </a:lnTo>
                    <a:lnTo>
                      <a:pt x="1476" y="268"/>
                    </a:lnTo>
                    <a:lnTo>
                      <a:pt x="1476" y="268"/>
                    </a:lnTo>
                    <a:lnTo>
                      <a:pt x="1476" y="268"/>
                    </a:lnTo>
                    <a:lnTo>
                      <a:pt x="1475" y="269"/>
                    </a:lnTo>
                    <a:lnTo>
                      <a:pt x="1475" y="268"/>
                    </a:lnTo>
                    <a:lnTo>
                      <a:pt x="1475" y="268"/>
                    </a:lnTo>
                    <a:lnTo>
                      <a:pt x="1475" y="268"/>
                    </a:lnTo>
                    <a:lnTo>
                      <a:pt x="1475" y="268"/>
                    </a:lnTo>
                    <a:lnTo>
                      <a:pt x="1473" y="268"/>
                    </a:lnTo>
                    <a:lnTo>
                      <a:pt x="1473" y="268"/>
                    </a:lnTo>
                    <a:lnTo>
                      <a:pt x="1473" y="268"/>
                    </a:lnTo>
                    <a:lnTo>
                      <a:pt x="1473" y="268"/>
                    </a:lnTo>
                    <a:lnTo>
                      <a:pt x="1472" y="268"/>
                    </a:lnTo>
                    <a:lnTo>
                      <a:pt x="1472" y="268"/>
                    </a:lnTo>
                    <a:lnTo>
                      <a:pt x="1472" y="269"/>
                    </a:lnTo>
                    <a:lnTo>
                      <a:pt x="1472" y="269"/>
                    </a:lnTo>
                    <a:lnTo>
                      <a:pt x="1472" y="269"/>
                    </a:lnTo>
                    <a:lnTo>
                      <a:pt x="1470" y="269"/>
                    </a:lnTo>
                    <a:lnTo>
                      <a:pt x="1470" y="268"/>
                    </a:lnTo>
                    <a:lnTo>
                      <a:pt x="1470" y="268"/>
                    </a:lnTo>
                    <a:lnTo>
                      <a:pt x="1468" y="269"/>
                    </a:lnTo>
                    <a:lnTo>
                      <a:pt x="1467" y="269"/>
                    </a:lnTo>
                    <a:lnTo>
                      <a:pt x="1467" y="269"/>
                    </a:lnTo>
                    <a:lnTo>
                      <a:pt x="1465" y="269"/>
                    </a:lnTo>
                    <a:lnTo>
                      <a:pt x="1465" y="271"/>
                    </a:lnTo>
                    <a:lnTo>
                      <a:pt x="1465" y="271"/>
                    </a:lnTo>
                    <a:lnTo>
                      <a:pt x="1465" y="271"/>
                    </a:lnTo>
                    <a:lnTo>
                      <a:pt x="1465" y="273"/>
                    </a:lnTo>
                    <a:lnTo>
                      <a:pt x="1465" y="273"/>
                    </a:lnTo>
                    <a:lnTo>
                      <a:pt x="1465" y="273"/>
                    </a:lnTo>
                    <a:lnTo>
                      <a:pt x="1464" y="273"/>
                    </a:lnTo>
                    <a:lnTo>
                      <a:pt x="1464" y="273"/>
                    </a:lnTo>
                    <a:lnTo>
                      <a:pt x="1464" y="273"/>
                    </a:lnTo>
                    <a:lnTo>
                      <a:pt x="1464" y="273"/>
                    </a:lnTo>
                    <a:lnTo>
                      <a:pt x="1462" y="273"/>
                    </a:lnTo>
                    <a:lnTo>
                      <a:pt x="1462" y="274"/>
                    </a:lnTo>
                    <a:lnTo>
                      <a:pt x="1462" y="274"/>
                    </a:lnTo>
                    <a:lnTo>
                      <a:pt x="1461" y="274"/>
                    </a:lnTo>
                    <a:lnTo>
                      <a:pt x="1461" y="274"/>
                    </a:lnTo>
                    <a:lnTo>
                      <a:pt x="1461" y="276"/>
                    </a:lnTo>
                    <a:lnTo>
                      <a:pt x="1459" y="276"/>
                    </a:lnTo>
                    <a:lnTo>
                      <a:pt x="1459" y="276"/>
                    </a:lnTo>
                    <a:lnTo>
                      <a:pt x="1459" y="277"/>
                    </a:lnTo>
                    <a:lnTo>
                      <a:pt x="1459" y="279"/>
                    </a:lnTo>
                    <a:lnTo>
                      <a:pt x="1459" y="279"/>
                    </a:lnTo>
                    <a:lnTo>
                      <a:pt x="1457" y="279"/>
                    </a:lnTo>
                    <a:lnTo>
                      <a:pt x="1457" y="279"/>
                    </a:lnTo>
                    <a:lnTo>
                      <a:pt x="1456" y="279"/>
                    </a:lnTo>
                    <a:lnTo>
                      <a:pt x="1456" y="280"/>
                    </a:lnTo>
                    <a:lnTo>
                      <a:pt x="1456" y="280"/>
                    </a:lnTo>
                    <a:lnTo>
                      <a:pt x="1457" y="280"/>
                    </a:lnTo>
                    <a:lnTo>
                      <a:pt x="1456" y="280"/>
                    </a:lnTo>
                    <a:lnTo>
                      <a:pt x="1456" y="280"/>
                    </a:lnTo>
                    <a:lnTo>
                      <a:pt x="1456" y="280"/>
                    </a:lnTo>
                    <a:lnTo>
                      <a:pt x="1454" y="280"/>
                    </a:lnTo>
                    <a:lnTo>
                      <a:pt x="1454" y="282"/>
                    </a:lnTo>
                    <a:lnTo>
                      <a:pt x="1453" y="282"/>
                    </a:lnTo>
                    <a:lnTo>
                      <a:pt x="1453" y="284"/>
                    </a:lnTo>
                    <a:lnTo>
                      <a:pt x="1453" y="284"/>
                    </a:lnTo>
                    <a:lnTo>
                      <a:pt x="1451" y="285"/>
                    </a:lnTo>
                    <a:lnTo>
                      <a:pt x="1451" y="285"/>
                    </a:lnTo>
                    <a:lnTo>
                      <a:pt x="1451" y="285"/>
                    </a:lnTo>
                    <a:lnTo>
                      <a:pt x="1451" y="285"/>
                    </a:lnTo>
                    <a:lnTo>
                      <a:pt x="1450" y="285"/>
                    </a:lnTo>
                    <a:lnTo>
                      <a:pt x="1451" y="285"/>
                    </a:lnTo>
                    <a:lnTo>
                      <a:pt x="1451" y="285"/>
                    </a:lnTo>
                    <a:lnTo>
                      <a:pt x="1451" y="284"/>
                    </a:lnTo>
                    <a:lnTo>
                      <a:pt x="1451" y="284"/>
                    </a:lnTo>
                    <a:lnTo>
                      <a:pt x="1451" y="284"/>
                    </a:lnTo>
                    <a:lnTo>
                      <a:pt x="1453" y="282"/>
                    </a:lnTo>
                    <a:lnTo>
                      <a:pt x="1454" y="280"/>
                    </a:lnTo>
                    <a:lnTo>
                      <a:pt x="1454" y="280"/>
                    </a:lnTo>
                    <a:lnTo>
                      <a:pt x="1454" y="280"/>
                    </a:lnTo>
                    <a:lnTo>
                      <a:pt x="1454" y="280"/>
                    </a:lnTo>
                    <a:lnTo>
                      <a:pt x="1456" y="279"/>
                    </a:lnTo>
                    <a:lnTo>
                      <a:pt x="1456" y="279"/>
                    </a:lnTo>
                    <a:lnTo>
                      <a:pt x="1456" y="279"/>
                    </a:lnTo>
                    <a:lnTo>
                      <a:pt x="1454" y="279"/>
                    </a:lnTo>
                    <a:lnTo>
                      <a:pt x="1456" y="277"/>
                    </a:lnTo>
                    <a:lnTo>
                      <a:pt x="1456" y="276"/>
                    </a:lnTo>
                    <a:lnTo>
                      <a:pt x="1457" y="276"/>
                    </a:lnTo>
                    <a:lnTo>
                      <a:pt x="1457" y="274"/>
                    </a:lnTo>
                    <a:lnTo>
                      <a:pt x="1459" y="273"/>
                    </a:lnTo>
                    <a:lnTo>
                      <a:pt x="1459" y="273"/>
                    </a:lnTo>
                    <a:lnTo>
                      <a:pt x="1459" y="273"/>
                    </a:lnTo>
                    <a:lnTo>
                      <a:pt x="1461" y="273"/>
                    </a:lnTo>
                    <a:lnTo>
                      <a:pt x="1461" y="273"/>
                    </a:lnTo>
                    <a:lnTo>
                      <a:pt x="1461" y="271"/>
                    </a:lnTo>
                    <a:lnTo>
                      <a:pt x="1461" y="271"/>
                    </a:lnTo>
                    <a:lnTo>
                      <a:pt x="1461" y="271"/>
                    </a:lnTo>
                    <a:lnTo>
                      <a:pt x="1461" y="271"/>
                    </a:lnTo>
                    <a:lnTo>
                      <a:pt x="1461" y="271"/>
                    </a:lnTo>
                    <a:lnTo>
                      <a:pt x="1462" y="271"/>
                    </a:lnTo>
                    <a:lnTo>
                      <a:pt x="1462" y="269"/>
                    </a:lnTo>
                    <a:lnTo>
                      <a:pt x="1462" y="269"/>
                    </a:lnTo>
                    <a:lnTo>
                      <a:pt x="1462" y="269"/>
                    </a:lnTo>
                    <a:lnTo>
                      <a:pt x="1462" y="269"/>
                    </a:lnTo>
                    <a:lnTo>
                      <a:pt x="1462" y="269"/>
                    </a:lnTo>
                    <a:lnTo>
                      <a:pt x="1462" y="268"/>
                    </a:lnTo>
                    <a:lnTo>
                      <a:pt x="1462" y="268"/>
                    </a:lnTo>
                    <a:lnTo>
                      <a:pt x="1464" y="268"/>
                    </a:lnTo>
                    <a:lnTo>
                      <a:pt x="1464" y="268"/>
                    </a:lnTo>
                    <a:lnTo>
                      <a:pt x="1464" y="268"/>
                    </a:lnTo>
                    <a:lnTo>
                      <a:pt x="1464" y="269"/>
                    </a:lnTo>
                    <a:lnTo>
                      <a:pt x="1465" y="269"/>
                    </a:lnTo>
                    <a:lnTo>
                      <a:pt x="1465" y="269"/>
                    </a:lnTo>
                    <a:lnTo>
                      <a:pt x="1465" y="268"/>
                    </a:lnTo>
                    <a:lnTo>
                      <a:pt x="1465" y="268"/>
                    </a:lnTo>
                    <a:lnTo>
                      <a:pt x="1467" y="268"/>
                    </a:lnTo>
                    <a:lnTo>
                      <a:pt x="1467" y="268"/>
                    </a:lnTo>
                    <a:lnTo>
                      <a:pt x="1467" y="266"/>
                    </a:lnTo>
                    <a:lnTo>
                      <a:pt x="1467" y="266"/>
                    </a:lnTo>
                    <a:lnTo>
                      <a:pt x="1467" y="266"/>
                    </a:lnTo>
                    <a:lnTo>
                      <a:pt x="1468" y="266"/>
                    </a:lnTo>
                    <a:lnTo>
                      <a:pt x="1468" y="266"/>
                    </a:lnTo>
                    <a:lnTo>
                      <a:pt x="1468" y="265"/>
                    </a:lnTo>
                    <a:lnTo>
                      <a:pt x="1468" y="265"/>
                    </a:lnTo>
                    <a:lnTo>
                      <a:pt x="1468" y="265"/>
                    </a:lnTo>
                    <a:lnTo>
                      <a:pt x="1470" y="265"/>
                    </a:lnTo>
                    <a:lnTo>
                      <a:pt x="1470" y="265"/>
                    </a:lnTo>
                    <a:lnTo>
                      <a:pt x="1470" y="265"/>
                    </a:lnTo>
                    <a:lnTo>
                      <a:pt x="1472" y="265"/>
                    </a:lnTo>
                    <a:lnTo>
                      <a:pt x="1472" y="265"/>
                    </a:lnTo>
                    <a:lnTo>
                      <a:pt x="1472" y="265"/>
                    </a:lnTo>
                    <a:lnTo>
                      <a:pt x="1473" y="265"/>
                    </a:lnTo>
                    <a:lnTo>
                      <a:pt x="1473" y="265"/>
                    </a:lnTo>
                    <a:lnTo>
                      <a:pt x="1473" y="265"/>
                    </a:lnTo>
                    <a:lnTo>
                      <a:pt x="1473" y="265"/>
                    </a:lnTo>
                    <a:close/>
                    <a:moveTo>
                      <a:pt x="2922" y="258"/>
                    </a:moveTo>
                    <a:lnTo>
                      <a:pt x="2922" y="258"/>
                    </a:lnTo>
                    <a:lnTo>
                      <a:pt x="2921" y="258"/>
                    </a:lnTo>
                    <a:lnTo>
                      <a:pt x="2921" y="258"/>
                    </a:lnTo>
                    <a:lnTo>
                      <a:pt x="2922" y="260"/>
                    </a:lnTo>
                    <a:lnTo>
                      <a:pt x="2922" y="260"/>
                    </a:lnTo>
                    <a:lnTo>
                      <a:pt x="2922" y="260"/>
                    </a:lnTo>
                    <a:lnTo>
                      <a:pt x="2922" y="258"/>
                    </a:lnTo>
                    <a:lnTo>
                      <a:pt x="2924" y="258"/>
                    </a:lnTo>
                    <a:lnTo>
                      <a:pt x="2924" y="258"/>
                    </a:lnTo>
                    <a:lnTo>
                      <a:pt x="2925" y="258"/>
                    </a:lnTo>
                    <a:lnTo>
                      <a:pt x="2925" y="258"/>
                    </a:lnTo>
                    <a:lnTo>
                      <a:pt x="2925" y="260"/>
                    </a:lnTo>
                    <a:lnTo>
                      <a:pt x="2924" y="260"/>
                    </a:lnTo>
                    <a:lnTo>
                      <a:pt x="2924" y="260"/>
                    </a:lnTo>
                    <a:lnTo>
                      <a:pt x="2924" y="262"/>
                    </a:lnTo>
                    <a:lnTo>
                      <a:pt x="2924" y="262"/>
                    </a:lnTo>
                    <a:lnTo>
                      <a:pt x="2924" y="262"/>
                    </a:lnTo>
                    <a:lnTo>
                      <a:pt x="2924" y="262"/>
                    </a:lnTo>
                    <a:lnTo>
                      <a:pt x="2924" y="262"/>
                    </a:lnTo>
                    <a:lnTo>
                      <a:pt x="2924" y="263"/>
                    </a:lnTo>
                    <a:lnTo>
                      <a:pt x="2922" y="263"/>
                    </a:lnTo>
                    <a:lnTo>
                      <a:pt x="2922" y="263"/>
                    </a:lnTo>
                    <a:lnTo>
                      <a:pt x="2922" y="263"/>
                    </a:lnTo>
                    <a:lnTo>
                      <a:pt x="2922" y="263"/>
                    </a:lnTo>
                    <a:lnTo>
                      <a:pt x="2922" y="263"/>
                    </a:lnTo>
                    <a:lnTo>
                      <a:pt x="2922" y="263"/>
                    </a:lnTo>
                    <a:lnTo>
                      <a:pt x="2922" y="265"/>
                    </a:lnTo>
                    <a:lnTo>
                      <a:pt x="2922" y="265"/>
                    </a:lnTo>
                    <a:lnTo>
                      <a:pt x="2922" y="266"/>
                    </a:lnTo>
                    <a:lnTo>
                      <a:pt x="2921" y="266"/>
                    </a:lnTo>
                    <a:lnTo>
                      <a:pt x="2921" y="268"/>
                    </a:lnTo>
                    <a:lnTo>
                      <a:pt x="2921" y="268"/>
                    </a:lnTo>
                    <a:lnTo>
                      <a:pt x="2921" y="268"/>
                    </a:lnTo>
                    <a:lnTo>
                      <a:pt x="2921" y="268"/>
                    </a:lnTo>
                    <a:lnTo>
                      <a:pt x="2921" y="268"/>
                    </a:lnTo>
                    <a:lnTo>
                      <a:pt x="2919" y="266"/>
                    </a:lnTo>
                    <a:lnTo>
                      <a:pt x="2919" y="266"/>
                    </a:lnTo>
                    <a:lnTo>
                      <a:pt x="2919" y="266"/>
                    </a:lnTo>
                    <a:lnTo>
                      <a:pt x="2919" y="266"/>
                    </a:lnTo>
                    <a:lnTo>
                      <a:pt x="2919" y="266"/>
                    </a:lnTo>
                    <a:lnTo>
                      <a:pt x="2919" y="266"/>
                    </a:lnTo>
                    <a:lnTo>
                      <a:pt x="2919" y="265"/>
                    </a:lnTo>
                    <a:lnTo>
                      <a:pt x="2919" y="265"/>
                    </a:lnTo>
                    <a:lnTo>
                      <a:pt x="2918" y="265"/>
                    </a:lnTo>
                    <a:lnTo>
                      <a:pt x="2918" y="265"/>
                    </a:lnTo>
                    <a:lnTo>
                      <a:pt x="2918" y="263"/>
                    </a:lnTo>
                    <a:lnTo>
                      <a:pt x="2919" y="262"/>
                    </a:lnTo>
                    <a:lnTo>
                      <a:pt x="2919" y="260"/>
                    </a:lnTo>
                    <a:lnTo>
                      <a:pt x="2919" y="260"/>
                    </a:lnTo>
                    <a:lnTo>
                      <a:pt x="2919" y="260"/>
                    </a:lnTo>
                    <a:lnTo>
                      <a:pt x="2919" y="260"/>
                    </a:lnTo>
                    <a:lnTo>
                      <a:pt x="2919" y="260"/>
                    </a:lnTo>
                    <a:lnTo>
                      <a:pt x="2919" y="258"/>
                    </a:lnTo>
                    <a:lnTo>
                      <a:pt x="2921" y="258"/>
                    </a:lnTo>
                    <a:lnTo>
                      <a:pt x="2921" y="258"/>
                    </a:lnTo>
                    <a:lnTo>
                      <a:pt x="2921" y="258"/>
                    </a:lnTo>
                    <a:lnTo>
                      <a:pt x="2922" y="258"/>
                    </a:lnTo>
                    <a:close/>
                    <a:moveTo>
                      <a:pt x="52" y="246"/>
                    </a:moveTo>
                    <a:lnTo>
                      <a:pt x="52" y="247"/>
                    </a:lnTo>
                    <a:lnTo>
                      <a:pt x="54" y="247"/>
                    </a:lnTo>
                    <a:lnTo>
                      <a:pt x="56" y="249"/>
                    </a:lnTo>
                    <a:lnTo>
                      <a:pt x="57" y="249"/>
                    </a:lnTo>
                    <a:lnTo>
                      <a:pt x="57" y="249"/>
                    </a:lnTo>
                    <a:lnTo>
                      <a:pt x="57" y="251"/>
                    </a:lnTo>
                    <a:lnTo>
                      <a:pt x="59" y="252"/>
                    </a:lnTo>
                    <a:lnTo>
                      <a:pt x="59" y="252"/>
                    </a:lnTo>
                    <a:lnTo>
                      <a:pt x="59" y="252"/>
                    </a:lnTo>
                    <a:lnTo>
                      <a:pt x="60" y="252"/>
                    </a:lnTo>
                    <a:lnTo>
                      <a:pt x="60" y="252"/>
                    </a:lnTo>
                    <a:lnTo>
                      <a:pt x="60" y="254"/>
                    </a:lnTo>
                    <a:lnTo>
                      <a:pt x="62" y="254"/>
                    </a:lnTo>
                    <a:lnTo>
                      <a:pt x="62" y="255"/>
                    </a:lnTo>
                    <a:lnTo>
                      <a:pt x="62" y="255"/>
                    </a:lnTo>
                    <a:lnTo>
                      <a:pt x="62" y="255"/>
                    </a:lnTo>
                    <a:lnTo>
                      <a:pt x="64" y="255"/>
                    </a:lnTo>
                    <a:lnTo>
                      <a:pt x="65" y="257"/>
                    </a:lnTo>
                    <a:lnTo>
                      <a:pt x="65" y="257"/>
                    </a:lnTo>
                    <a:lnTo>
                      <a:pt x="65" y="257"/>
                    </a:lnTo>
                    <a:lnTo>
                      <a:pt x="65" y="257"/>
                    </a:lnTo>
                    <a:lnTo>
                      <a:pt x="65" y="257"/>
                    </a:lnTo>
                    <a:lnTo>
                      <a:pt x="64" y="258"/>
                    </a:lnTo>
                    <a:lnTo>
                      <a:pt x="64" y="258"/>
                    </a:lnTo>
                    <a:lnTo>
                      <a:pt x="65" y="260"/>
                    </a:lnTo>
                    <a:lnTo>
                      <a:pt x="65" y="260"/>
                    </a:lnTo>
                    <a:lnTo>
                      <a:pt x="67" y="260"/>
                    </a:lnTo>
                    <a:lnTo>
                      <a:pt x="68" y="260"/>
                    </a:lnTo>
                    <a:lnTo>
                      <a:pt x="68" y="260"/>
                    </a:lnTo>
                    <a:lnTo>
                      <a:pt x="68" y="262"/>
                    </a:lnTo>
                    <a:lnTo>
                      <a:pt x="68" y="262"/>
                    </a:lnTo>
                    <a:lnTo>
                      <a:pt x="68" y="262"/>
                    </a:lnTo>
                    <a:lnTo>
                      <a:pt x="68" y="262"/>
                    </a:lnTo>
                    <a:lnTo>
                      <a:pt x="67" y="262"/>
                    </a:lnTo>
                    <a:lnTo>
                      <a:pt x="67" y="262"/>
                    </a:lnTo>
                    <a:lnTo>
                      <a:pt x="67" y="262"/>
                    </a:lnTo>
                    <a:lnTo>
                      <a:pt x="67" y="262"/>
                    </a:lnTo>
                    <a:lnTo>
                      <a:pt x="67" y="263"/>
                    </a:lnTo>
                    <a:lnTo>
                      <a:pt x="65" y="263"/>
                    </a:lnTo>
                    <a:lnTo>
                      <a:pt x="65" y="263"/>
                    </a:lnTo>
                    <a:lnTo>
                      <a:pt x="64" y="263"/>
                    </a:lnTo>
                    <a:lnTo>
                      <a:pt x="64" y="263"/>
                    </a:lnTo>
                    <a:lnTo>
                      <a:pt x="64" y="263"/>
                    </a:lnTo>
                    <a:lnTo>
                      <a:pt x="64" y="265"/>
                    </a:lnTo>
                    <a:lnTo>
                      <a:pt x="65" y="265"/>
                    </a:lnTo>
                    <a:lnTo>
                      <a:pt x="65" y="265"/>
                    </a:lnTo>
                    <a:lnTo>
                      <a:pt x="64" y="265"/>
                    </a:lnTo>
                    <a:lnTo>
                      <a:pt x="64" y="266"/>
                    </a:lnTo>
                    <a:lnTo>
                      <a:pt x="64" y="266"/>
                    </a:lnTo>
                    <a:lnTo>
                      <a:pt x="64" y="265"/>
                    </a:lnTo>
                    <a:lnTo>
                      <a:pt x="62" y="265"/>
                    </a:lnTo>
                    <a:lnTo>
                      <a:pt x="62" y="265"/>
                    </a:lnTo>
                    <a:lnTo>
                      <a:pt x="62" y="265"/>
                    </a:lnTo>
                    <a:lnTo>
                      <a:pt x="60" y="265"/>
                    </a:lnTo>
                    <a:lnTo>
                      <a:pt x="62" y="263"/>
                    </a:lnTo>
                    <a:lnTo>
                      <a:pt x="62" y="262"/>
                    </a:lnTo>
                    <a:lnTo>
                      <a:pt x="62" y="262"/>
                    </a:lnTo>
                    <a:lnTo>
                      <a:pt x="62" y="262"/>
                    </a:lnTo>
                    <a:lnTo>
                      <a:pt x="62" y="260"/>
                    </a:lnTo>
                    <a:lnTo>
                      <a:pt x="64" y="260"/>
                    </a:lnTo>
                    <a:lnTo>
                      <a:pt x="64" y="260"/>
                    </a:lnTo>
                    <a:lnTo>
                      <a:pt x="64" y="260"/>
                    </a:lnTo>
                    <a:lnTo>
                      <a:pt x="64" y="260"/>
                    </a:lnTo>
                    <a:lnTo>
                      <a:pt x="64" y="260"/>
                    </a:lnTo>
                    <a:lnTo>
                      <a:pt x="62" y="258"/>
                    </a:lnTo>
                    <a:lnTo>
                      <a:pt x="62" y="258"/>
                    </a:lnTo>
                    <a:lnTo>
                      <a:pt x="60" y="258"/>
                    </a:lnTo>
                    <a:lnTo>
                      <a:pt x="60" y="258"/>
                    </a:lnTo>
                    <a:lnTo>
                      <a:pt x="60" y="260"/>
                    </a:lnTo>
                    <a:lnTo>
                      <a:pt x="60" y="260"/>
                    </a:lnTo>
                    <a:lnTo>
                      <a:pt x="60" y="260"/>
                    </a:lnTo>
                    <a:lnTo>
                      <a:pt x="59" y="260"/>
                    </a:lnTo>
                    <a:lnTo>
                      <a:pt x="59" y="260"/>
                    </a:lnTo>
                    <a:lnTo>
                      <a:pt x="57" y="260"/>
                    </a:lnTo>
                    <a:lnTo>
                      <a:pt x="57" y="260"/>
                    </a:lnTo>
                    <a:lnTo>
                      <a:pt x="57" y="260"/>
                    </a:lnTo>
                    <a:lnTo>
                      <a:pt x="56" y="260"/>
                    </a:lnTo>
                    <a:lnTo>
                      <a:pt x="56" y="260"/>
                    </a:lnTo>
                    <a:lnTo>
                      <a:pt x="56" y="260"/>
                    </a:lnTo>
                    <a:lnTo>
                      <a:pt x="56" y="258"/>
                    </a:lnTo>
                    <a:lnTo>
                      <a:pt x="56" y="258"/>
                    </a:lnTo>
                    <a:lnTo>
                      <a:pt x="56" y="257"/>
                    </a:lnTo>
                    <a:lnTo>
                      <a:pt x="56" y="257"/>
                    </a:lnTo>
                    <a:lnTo>
                      <a:pt x="54" y="257"/>
                    </a:lnTo>
                    <a:lnTo>
                      <a:pt x="52" y="257"/>
                    </a:lnTo>
                    <a:lnTo>
                      <a:pt x="52" y="255"/>
                    </a:lnTo>
                    <a:lnTo>
                      <a:pt x="52" y="255"/>
                    </a:lnTo>
                    <a:lnTo>
                      <a:pt x="52" y="255"/>
                    </a:lnTo>
                    <a:lnTo>
                      <a:pt x="51" y="255"/>
                    </a:lnTo>
                    <a:lnTo>
                      <a:pt x="51" y="255"/>
                    </a:lnTo>
                    <a:lnTo>
                      <a:pt x="51" y="254"/>
                    </a:lnTo>
                    <a:lnTo>
                      <a:pt x="51" y="254"/>
                    </a:lnTo>
                    <a:lnTo>
                      <a:pt x="49" y="254"/>
                    </a:lnTo>
                    <a:lnTo>
                      <a:pt x="49" y="255"/>
                    </a:lnTo>
                    <a:lnTo>
                      <a:pt x="49" y="255"/>
                    </a:lnTo>
                    <a:lnTo>
                      <a:pt x="51" y="255"/>
                    </a:lnTo>
                    <a:lnTo>
                      <a:pt x="51" y="255"/>
                    </a:lnTo>
                    <a:lnTo>
                      <a:pt x="51" y="255"/>
                    </a:lnTo>
                    <a:lnTo>
                      <a:pt x="49" y="255"/>
                    </a:lnTo>
                    <a:lnTo>
                      <a:pt x="49" y="255"/>
                    </a:lnTo>
                    <a:lnTo>
                      <a:pt x="49" y="255"/>
                    </a:lnTo>
                    <a:lnTo>
                      <a:pt x="49" y="255"/>
                    </a:lnTo>
                    <a:lnTo>
                      <a:pt x="49" y="255"/>
                    </a:lnTo>
                    <a:lnTo>
                      <a:pt x="48" y="255"/>
                    </a:lnTo>
                    <a:lnTo>
                      <a:pt x="48" y="255"/>
                    </a:lnTo>
                    <a:lnTo>
                      <a:pt x="48" y="254"/>
                    </a:lnTo>
                    <a:lnTo>
                      <a:pt x="48" y="254"/>
                    </a:lnTo>
                    <a:lnTo>
                      <a:pt x="48" y="254"/>
                    </a:lnTo>
                    <a:lnTo>
                      <a:pt x="48" y="254"/>
                    </a:lnTo>
                    <a:lnTo>
                      <a:pt x="48" y="252"/>
                    </a:lnTo>
                    <a:lnTo>
                      <a:pt x="48" y="252"/>
                    </a:lnTo>
                    <a:lnTo>
                      <a:pt x="48" y="252"/>
                    </a:lnTo>
                    <a:lnTo>
                      <a:pt x="49" y="252"/>
                    </a:lnTo>
                    <a:lnTo>
                      <a:pt x="49" y="252"/>
                    </a:lnTo>
                    <a:lnTo>
                      <a:pt x="51" y="252"/>
                    </a:lnTo>
                    <a:lnTo>
                      <a:pt x="51" y="252"/>
                    </a:lnTo>
                    <a:lnTo>
                      <a:pt x="51" y="252"/>
                    </a:lnTo>
                    <a:lnTo>
                      <a:pt x="49" y="251"/>
                    </a:lnTo>
                    <a:lnTo>
                      <a:pt x="49" y="249"/>
                    </a:lnTo>
                    <a:lnTo>
                      <a:pt x="49" y="247"/>
                    </a:lnTo>
                    <a:lnTo>
                      <a:pt x="49" y="247"/>
                    </a:lnTo>
                    <a:lnTo>
                      <a:pt x="49" y="247"/>
                    </a:lnTo>
                    <a:lnTo>
                      <a:pt x="49" y="247"/>
                    </a:lnTo>
                    <a:lnTo>
                      <a:pt x="51" y="247"/>
                    </a:lnTo>
                    <a:lnTo>
                      <a:pt x="51" y="246"/>
                    </a:lnTo>
                    <a:lnTo>
                      <a:pt x="51" y="246"/>
                    </a:lnTo>
                    <a:lnTo>
                      <a:pt x="51" y="246"/>
                    </a:lnTo>
                    <a:lnTo>
                      <a:pt x="52" y="246"/>
                    </a:lnTo>
                    <a:close/>
                    <a:moveTo>
                      <a:pt x="1569" y="235"/>
                    </a:moveTo>
                    <a:lnTo>
                      <a:pt x="1569" y="235"/>
                    </a:lnTo>
                    <a:lnTo>
                      <a:pt x="1569" y="236"/>
                    </a:lnTo>
                    <a:lnTo>
                      <a:pt x="1571" y="236"/>
                    </a:lnTo>
                    <a:lnTo>
                      <a:pt x="1569" y="238"/>
                    </a:lnTo>
                    <a:lnTo>
                      <a:pt x="1569" y="238"/>
                    </a:lnTo>
                    <a:lnTo>
                      <a:pt x="1569" y="238"/>
                    </a:lnTo>
                    <a:lnTo>
                      <a:pt x="1568" y="238"/>
                    </a:lnTo>
                    <a:lnTo>
                      <a:pt x="1568" y="236"/>
                    </a:lnTo>
                    <a:lnTo>
                      <a:pt x="1569" y="235"/>
                    </a:lnTo>
                    <a:lnTo>
                      <a:pt x="1569" y="235"/>
                    </a:lnTo>
                    <a:close/>
                    <a:moveTo>
                      <a:pt x="1562" y="199"/>
                    </a:moveTo>
                    <a:lnTo>
                      <a:pt x="1562" y="199"/>
                    </a:lnTo>
                    <a:lnTo>
                      <a:pt x="1562" y="199"/>
                    </a:lnTo>
                    <a:lnTo>
                      <a:pt x="1562" y="200"/>
                    </a:lnTo>
                    <a:lnTo>
                      <a:pt x="1562" y="200"/>
                    </a:lnTo>
                    <a:lnTo>
                      <a:pt x="1562" y="200"/>
                    </a:lnTo>
                    <a:lnTo>
                      <a:pt x="1562" y="200"/>
                    </a:lnTo>
                    <a:lnTo>
                      <a:pt x="1562" y="199"/>
                    </a:lnTo>
                    <a:lnTo>
                      <a:pt x="1562" y="199"/>
                    </a:lnTo>
                    <a:lnTo>
                      <a:pt x="1562" y="199"/>
                    </a:lnTo>
                    <a:lnTo>
                      <a:pt x="1562" y="199"/>
                    </a:lnTo>
                    <a:close/>
                    <a:moveTo>
                      <a:pt x="1560" y="199"/>
                    </a:moveTo>
                    <a:lnTo>
                      <a:pt x="1560" y="199"/>
                    </a:lnTo>
                    <a:lnTo>
                      <a:pt x="1558" y="199"/>
                    </a:lnTo>
                    <a:lnTo>
                      <a:pt x="1560" y="199"/>
                    </a:lnTo>
                    <a:lnTo>
                      <a:pt x="1560" y="199"/>
                    </a:lnTo>
                    <a:lnTo>
                      <a:pt x="1560" y="199"/>
                    </a:lnTo>
                    <a:lnTo>
                      <a:pt x="1560" y="199"/>
                    </a:lnTo>
                    <a:lnTo>
                      <a:pt x="1560" y="199"/>
                    </a:lnTo>
                    <a:close/>
                    <a:moveTo>
                      <a:pt x="1492" y="183"/>
                    </a:moveTo>
                    <a:lnTo>
                      <a:pt x="1494" y="183"/>
                    </a:lnTo>
                    <a:lnTo>
                      <a:pt x="1494" y="184"/>
                    </a:lnTo>
                    <a:lnTo>
                      <a:pt x="1494" y="184"/>
                    </a:lnTo>
                    <a:lnTo>
                      <a:pt x="1492" y="188"/>
                    </a:lnTo>
                    <a:lnTo>
                      <a:pt x="1492" y="188"/>
                    </a:lnTo>
                    <a:lnTo>
                      <a:pt x="1491" y="189"/>
                    </a:lnTo>
                    <a:lnTo>
                      <a:pt x="1491" y="189"/>
                    </a:lnTo>
                    <a:lnTo>
                      <a:pt x="1489" y="189"/>
                    </a:lnTo>
                    <a:lnTo>
                      <a:pt x="1487" y="189"/>
                    </a:lnTo>
                    <a:lnTo>
                      <a:pt x="1487" y="188"/>
                    </a:lnTo>
                    <a:lnTo>
                      <a:pt x="1487" y="188"/>
                    </a:lnTo>
                    <a:lnTo>
                      <a:pt x="1486" y="188"/>
                    </a:lnTo>
                    <a:lnTo>
                      <a:pt x="1486" y="186"/>
                    </a:lnTo>
                    <a:lnTo>
                      <a:pt x="1486" y="186"/>
                    </a:lnTo>
                    <a:lnTo>
                      <a:pt x="1487" y="186"/>
                    </a:lnTo>
                    <a:lnTo>
                      <a:pt x="1489" y="183"/>
                    </a:lnTo>
                    <a:lnTo>
                      <a:pt x="1491" y="183"/>
                    </a:lnTo>
                    <a:lnTo>
                      <a:pt x="1491" y="183"/>
                    </a:lnTo>
                    <a:lnTo>
                      <a:pt x="1492" y="183"/>
                    </a:lnTo>
                    <a:close/>
                    <a:moveTo>
                      <a:pt x="442" y="181"/>
                    </a:moveTo>
                    <a:lnTo>
                      <a:pt x="440" y="181"/>
                    </a:lnTo>
                    <a:lnTo>
                      <a:pt x="440" y="183"/>
                    </a:lnTo>
                    <a:lnTo>
                      <a:pt x="439" y="183"/>
                    </a:lnTo>
                    <a:lnTo>
                      <a:pt x="439" y="183"/>
                    </a:lnTo>
                    <a:lnTo>
                      <a:pt x="440" y="183"/>
                    </a:lnTo>
                    <a:lnTo>
                      <a:pt x="440" y="183"/>
                    </a:lnTo>
                    <a:lnTo>
                      <a:pt x="439" y="184"/>
                    </a:lnTo>
                    <a:lnTo>
                      <a:pt x="439" y="184"/>
                    </a:lnTo>
                    <a:lnTo>
                      <a:pt x="439" y="186"/>
                    </a:lnTo>
                    <a:lnTo>
                      <a:pt x="440" y="186"/>
                    </a:lnTo>
                    <a:lnTo>
                      <a:pt x="440" y="186"/>
                    </a:lnTo>
                    <a:lnTo>
                      <a:pt x="440" y="184"/>
                    </a:lnTo>
                    <a:lnTo>
                      <a:pt x="440" y="183"/>
                    </a:lnTo>
                    <a:lnTo>
                      <a:pt x="440" y="183"/>
                    </a:lnTo>
                    <a:lnTo>
                      <a:pt x="440" y="183"/>
                    </a:lnTo>
                    <a:lnTo>
                      <a:pt x="440" y="181"/>
                    </a:lnTo>
                    <a:lnTo>
                      <a:pt x="442" y="181"/>
                    </a:lnTo>
                    <a:lnTo>
                      <a:pt x="442" y="181"/>
                    </a:lnTo>
                    <a:close/>
                    <a:moveTo>
                      <a:pt x="1550" y="162"/>
                    </a:moveTo>
                    <a:lnTo>
                      <a:pt x="1552" y="162"/>
                    </a:lnTo>
                    <a:lnTo>
                      <a:pt x="1555" y="165"/>
                    </a:lnTo>
                    <a:lnTo>
                      <a:pt x="1557" y="165"/>
                    </a:lnTo>
                    <a:lnTo>
                      <a:pt x="1558" y="169"/>
                    </a:lnTo>
                    <a:lnTo>
                      <a:pt x="1558" y="170"/>
                    </a:lnTo>
                    <a:lnTo>
                      <a:pt x="1558" y="170"/>
                    </a:lnTo>
                    <a:lnTo>
                      <a:pt x="1560" y="173"/>
                    </a:lnTo>
                    <a:lnTo>
                      <a:pt x="1560" y="173"/>
                    </a:lnTo>
                    <a:lnTo>
                      <a:pt x="1560" y="175"/>
                    </a:lnTo>
                    <a:lnTo>
                      <a:pt x="1560" y="175"/>
                    </a:lnTo>
                    <a:lnTo>
                      <a:pt x="1560" y="176"/>
                    </a:lnTo>
                    <a:lnTo>
                      <a:pt x="1560" y="176"/>
                    </a:lnTo>
                    <a:lnTo>
                      <a:pt x="1560" y="178"/>
                    </a:lnTo>
                    <a:lnTo>
                      <a:pt x="1562" y="180"/>
                    </a:lnTo>
                    <a:lnTo>
                      <a:pt x="1562" y="181"/>
                    </a:lnTo>
                    <a:lnTo>
                      <a:pt x="1560" y="181"/>
                    </a:lnTo>
                    <a:lnTo>
                      <a:pt x="1560" y="184"/>
                    </a:lnTo>
                    <a:lnTo>
                      <a:pt x="1560" y="184"/>
                    </a:lnTo>
                    <a:lnTo>
                      <a:pt x="1560" y="184"/>
                    </a:lnTo>
                    <a:lnTo>
                      <a:pt x="1560" y="186"/>
                    </a:lnTo>
                    <a:lnTo>
                      <a:pt x="1562" y="186"/>
                    </a:lnTo>
                    <a:lnTo>
                      <a:pt x="1562" y="188"/>
                    </a:lnTo>
                    <a:lnTo>
                      <a:pt x="1562" y="188"/>
                    </a:lnTo>
                    <a:lnTo>
                      <a:pt x="1563" y="189"/>
                    </a:lnTo>
                    <a:lnTo>
                      <a:pt x="1563" y="189"/>
                    </a:lnTo>
                    <a:lnTo>
                      <a:pt x="1563" y="189"/>
                    </a:lnTo>
                    <a:lnTo>
                      <a:pt x="1565" y="189"/>
                    </a:lnTo>
                    <a:lnTo>
                      <a:pt x="1565" y="191"/>
                    </a:lnTo>
                    <a:lnTo>
                      <a:pt x="1565" y="192"/>
                    </a:lnTo>
                    <a:lnTo>
                      <a:pt x="1565" y="194"/>
                    </a:lnTo>
                    <a:lnTo>
                      <a:pt x="1565" y="197"/>
                    </a:lnTo>
                    <a:lnTo>
                      <a:pt x="1565" y="199"/>
                    </a:lnTo>
                    <a:lnTo>
                      <a:pt x="1563" y="199"/>
                    </a:lnTo>
                    <a:lnTo>
                      <a:pt x="1563" y="199"/>
                    </a:lnTo>
                    <a:lnTo>
                      <a:pt x="1563" y="200"/>
                    </a:lnTo>
                    <a:lnTo>
                      <a:pt x="1562" y="200"/>
                    </a:lnTo>
                    <a:lnTo>
                      <a:pt x="1562" y="202"/>
                    </a:lnTo>
                    <a:lnTo>
                      <a:pt x="1562" y="202"/>
                    </a:lnTo>
                    <a:lnTo>
                      <a:pt x="1562" y="202"/>
                    </a:lnTo>
                    <a:lnTo>
                      <a:pt x="1562" y="203"/>
                    </a:lnTo>
                    <a:lnTo>
                      <a:pt x="1562" y="205"/>
                    </a:lnTo>
                    <a:lnTo>
                      <a:pt x="1562" y="205"/>
                    </a:lnTo>
                    <a:lnTo>
                      <a:pt x="1563" y="208"/>
                    </a:lnTo>
                    <a:lnTo>
                      <a:pt x="1563" y="210"/>
                    </a:lnTo>
                    <a:lnTo>
                      <a:pt x="1563" y="211"/>
                    </a:lnTo>
                    <a:lnTo>
                      <a:pt x="1563" y="213"/>
                    </a:lnTo>
                    <a:lnTo>
                      <a:pt x="1563" y="214"/>
                    </a:lnTo>
                    <a:lnTo>
                      <a:pt x="1563" y="214"/>
                    </a:lnTo>
                    <a:lnTo>
                      <a:pt x="1563" y="217"/>
                    </a:lnTo>
                    <a:lnTo>
                      <a:pt x="1563" y="217"/>
                    </a:lnTo>
                    <a:lnTo>
                      <a:pt x="1563" y="219"/>
                    </a:lnTo>
                    <a:lnTo>
                      <a:pt x="1563" y="219"/>
                    </a:lnTo>
                    <a:lnTo>
                      <a:pt x="1563" y="222"/>
                    </a:lnTo>
                    <a:lnTo>
                      <a:pt x="1563" y="224"/>
                    </a:lnTo>
                    <a:lnTo>
                      <a:pt x="1565" y="224"/>
                    </a:lnTo>
                    <a:lnTo>
                      <a:pt x="1566" y="224"/>
                    </a:lnTo>
                    <a:lnTo>
                      <a:pt x="1566" y="224"/>
                    </a:lnTo>
                    <a:lnTo>
                      <a:pt x="1568" y="225"/>
                    </a:lnTo>
                    <a:lnTo>
                      <a:pt x="1568" y="228"/>
                    </a:lnTo>
                    <a:lnTo>
                      <a:pt x="1568" y="228"/>
                    </a:lnTo>
                    <a:lnTo>
                      <a:pt x="1569" y="232"/>
                    </a:lnTo>
                    <a:lnTo>
                      <a:pt x="1569" y="233"/>
                    </a:lnTo>
                    <a:lnTo>
                      <a:pt x="1569" y="233"/>
                    </a:lnTo>
                    <a:lnTo>
                      <a:pt x="1569" y="233"/>
                    </a:lnTo>
                    <a:lnTo>
                      <a:pt x="1569" y="233"/>
                    </a:lnTo>
                    <a:lnTo>
                      <a:pt x="1568" y="233"/>
                    </a:lnTo>
                    <a:lnTo>
                      <a:pt x="1568" y="232"/>
                    </a:lnTo>
                    <a:lnTo>
                      <a:pt x="1566" y="230"/>
                    </a:lnTo>
                    <a:lnTo>
                      <a:pt x="1566" y="230"/>
                    </a:lnTo>
                    <a:lnTo>
                      <a:pt x="1565" y="230"/>
                    </a:lnTo>
                    <a:lnTo>
                      <a:pt x="1565" y="230"/>
                    </a:lnTo>
                    <a:lnTo>
                      <a:pt x="1565" y="228"/>
                    </a:lnTo>
                    <a:lnTo>
                      <a:pt x="1565" y="228"/>
                    </a:lnTo>
                    <a:lnTo>
                      <a:pt x="1565" y="228"/>
                    </a:lnTo>
                    <a:lnTo>
                      <a:pt x="1565" y="228"/>
                    </a:lnTo>
                    <a:lnTo>
                      <a:pt x="1563" y="228"/>
                    </a:lnTo>
                    <a:lnTo>
                      <a:pt x="1563" y="228"/>
                    </a:lnTo>
                    <a:lnTo>
                      <a:pt x="1563" y="228"/>
                    </a:lnTo>
                    <a:lnTo>
                      <a:pt x="1563" y="228"/>
                    </a:lnTo>
                    <a:lnTo>
                      <a:pt x="1563" y="230"/>
                    </a:lnTo>
                    <a:lnTo>
                      <a:pt x="1563" y="230"/>
                    </a:lnTo>
                    <a:lnTo>
                      <a:pt x="1563" y="230"/>
                    </a:lnTo>
                    <a:lnTo>
                      <a:pt x="1563" y="230"/>
                    </a:lnTo>
                    <a:lnTo>
                      <a:pt x="1563" y="232"/>
                    </a:lnTo>
                    <a:lnTo>
                      <a:pt x="1562" y="232"/>
                    </a:lnTo>
                    <a:lnTo>
                      <a:pt x="1562" y="232"/>
                    </a:lnTo>
                    <a:lnTo>
                      <a:pt x="1562" y="232"/>
                    </a:lnTo>
                    <a:lnTo>
                      <a:pt x="1562" y="230"/>
                    </a:lnTo>
                    <a:lnTo>
                      <a:pt x="1560" y="230"/>
                    </a:lnTo>
                    <a:lnTo>
                      <a:pt x="1560" y="230"/>
                    </a:lnTo>
                    <a:lnTo>
                      <a:pt x="1560" y="228"/>
                    </a:lnTo>
                    <a:lnTo>
                      <a:pt x="1560" y="228"/>
                    </a:lnTo>
                    <a:lnTo>
                      <a:pt x="1558" y="227"/>
                    </a:lnTo>
                    <a:lnTo>
                      <a:pt x="1560" y="227"/>
                    </a:lnTo>
                    <a:lnTo>
                      <a:pt x="1560" y="227"/>
                    </a:lnTo>
                    <a:lnTo>
                      <a:pt x="1560" y="225"/>
                    </a:lnTo>
                    <a:lnTo>
                      <a:pt x="1560" y="224"/>
                    </a:lnTo>
                    <a:lnTo>
                      <a:pt x="1560" y="222"/>
                    </a:lnTo>
                    <a:lnTo>
                      <a:pt x="1560" y="222"/>
                    </a:lnTo>
                    <a:lnTo>
                      <a:pt x="1558" y="221"/>
                    </a:lnTo>
                    <a:lnTo>
                      <a:pt x="1558" y="221"/>
                    </a:lnTo>
                    <a:lnTo>
                      <a:pt x="1557" y="221"/>
                    </a:lnTo>
                    <a:lnTo>
                      <a:pt x="1555" y="219"/>
                    </a:lnTo>
                    <a:lnTo>
                      <a:pt x="1555" y="217"/>
                    </a:lnTo>
                    <a:lnTo>
                      <a:pt x="1555" y="217"/>
                    </a:lnTo>
                    <a:lnTo>
                      <a:pt x="1557" y="217"/>
                    </a:lnTo>
                    <a:lnTo>
                      <a:pt x="1557" y="216"/>
                    </a:lnTo>
                    <a:lnTo>
                      <a:pt x="1557" y="213"/>
                    </a:lnTo>
                    <a:lnTo>
                      <a:pt x="1555" y="211"/>
                    </a:lnTo>
                    <a:lnTo>
                      <a:pt x="1555" y="211"/>
                    </a:lnTo>
                    <a:lnTo>
                      <a:pt x="1555" y="210"/>
                    </a:lnTo>
                    <a:lnTo>
                      <a:pt x="1555" y="210"/>
                    </a:lnTo>
                    <a:lnTo>
                      <a:pt x="1555" y="210"/>
                    </a:lnTo>
                    <a:lnTo>
                      <a:pt x="1555" y="210"/>
                    </a:lnTo>
                    <a:lnTo>
                      <a:pt x="1555" y="208"/>
                    </a:lnTo>
                    <a:lnTo>
                      <a:pt x="1554" y="208"/>
                    </a:lnTo>
                    <a:lnTo>
                      <a:pt x="1554" y="208"/>
                    </a:lnTo>
                    <a:lnTo>
                      <a:pt x="1554" y="205"/>
                    </a:lnTo>
                    <a:lnTo>
                      <a:pt x="1554" y="205"/>
                    </a:lnTo>
                    <a:lnTo>
                      <a:pt x="1554" y="203"/>
                    </a:lnTo>
                    <a:lnTo>
                      <a:pt x="1552" y="203"/>
                    </a:lnTo>
                    <a:lnTo>
                      <a:pt x="1552" y="203"/>
                    </a:lnTo>
                    <a:lnTo>
                      <a:pt x="1552" y="202"/>
                    </a:lnTo>
                    <a:lnTo>
                      <a:pt x="1552" y="202"/>
                    </a:lnTo>
                    <a:lnTo>
                      <a:pt x="1552" y="199"/>
                    </a:lnTo>
                    <a:lnTo>
                      <a:pt x="1552" y="199"/>
                    </a:lnTo>
                    <a:lnTo>
                      <a:pt x="1554" y="197"/>
                    </a:lnTo>
                    <a:lnTo>
                      <a:pt x="1554" y="197"/>
                    </a:lnTo>
                    <a:lnTo>
                      <a:pt x="1554" y="195"/>
                    </a:lnTo>
                    <a:lnTo>
                      <a:pt x="1555" y="195"/>
                    </a:lnTo>
                    <a:lnTo>
                      <a:pt x="1555" y="194"/>
                    </a:lnTo>
                    <a:lnTo>
                      <a:pt x="1555" y="194"/>
                    </a:lnTo>
                    <a:lnTo>
                      <a:pt x="1555" y="191"/>
                    </a:lnTo>
                    <a:lnTo>
                      <a:pt x="1555" y="189"/>
                    </a:lnTo>
                    <a:lnTo>
                      <a:pt x="1555" y="188"/>
                    </a:lnTo>
                    <a:lnTo>
                      <a:pt x="1555" y="186"/>
                    </a:lnTo>
                    <a:lnTo>
                      <a:pt x="1555" y="186"/>
                    </a:lnTo>
                    <a:lnTo>
                      <a:pt x="1555" y="186"/>
                    </a:lnTo>
                    <a:lnTo>
                      <a:pt x="1555" y="184"/>
                    </a:lnTo>
                    <a:lnTo>
                      <a:pt x="1554" y="178"/>
                    </a:lnTo>
                    <a:lnTo>
                      <a:pt x="1554" y="178"/>
                    </a:lnTo>
                    <a:lnTo>
                      <a:pt x="1554" y="178"/>
                    </a:lnTo>
                    <a:lnTo>
                      <a:pt x="1554" y="176"/>
                    </a:lnTo>
                    <a:lnTo>
                      <a:pt x="1555" y="176"/>
                    </a:lnTo>
                    <a:lnTo>
                      <a:pt x="1555" y="176"/>
                    </a:lnTo>
                    <a:lnTo>
                      <a:pt x="1555" y="176"/>
                    </a:lnTo>
                    <a:lnTo>
                      <a:pt x="1555" y="176"/>
                    </a:lnTo>
                    <a:lnTo>
                      <a:pt x="1555" y="175"/>
                    </a:lnTo>
                    <a:lnTo>
                      <a:pt x="1554" y="173"/>
                    </a:lnTo>
                    <a:lnTo>
                      <a:pt x="1554" y="173"/>
                    </a:lnTo>
                    <a:lnTo>
                      <a:pt x="1552" y="172"/>
                    </a:lnTo>
                    <a:lnTo>
                      <a:pt x="1552" y="170"/>
                    </a:lnTo>
                    <a:lnTo>
                      <a:pt x="1550" y="170"/>
                    </a:lnTo>
                    <a:lnTo>
                      <a:pt x="1550" y="167"/>
                    </a:lnTo>
                    <a:lnTo>
                      <a:pt x="1550" y="167"/>
                    </a:lnTo>
                    <a:lnTo>
                      <a:pt x="1550" y="167"/>
                    </a:lnTo>
                    <a:lnTo>
                      <a:pt x="1550" y="165"/>
                    </a:lnTo>
                    <a:lnTo>
                      <a:pt x="1550" y="165"/>
                    </a:lnTo>
                    <a:lnTo>
                      <a:pt x="1550" y="164"/>
                    </a:lnTo>
                    <a:lnTo>
                      <a:pt x="1550" y="164"/>
                    </a:lnTo>
                    <a:lnTo>
                      <a:pt x="1550" y="162"/>
                    </a:lnTo>
                    <a:lnTo>
                      <a:pt x="1550" y="162"/>
                    </a:lnTo>
                    <a:lnTo>
                      <a:pt x="1550" y="162"/>
                    </a:lnTo>
                    <a:close/>
                    <a:moveTo>
                      <a:pt x="467" y="154"/>
                    </a:moveTo>
                    <a:lnTo>
                      <a:pt x="467" y="154"/>
                    </a:lnTo>
                    <a:lnTo>
                      <a:pt x="467" y="156"/>
                    </a:lnTo>
                    <a:lnTo>
                      <a:pt x="469" y="156"/>
                    </a:lnTo>
                    <a:lnTo>
                      <a:pt x="467" y="158"/>
                    </a:lnTo>
                    <a:lnTo>
                      <a:pt x="469" y="159"/>
                    </a:lnTo>
                    <a:lnTo>
                      <a:pt x="470" y="161"/>
                    </a:lnTo>
                    <a:lnTo>
                      <a:pt x="470" y="161"/>
                    </a:lnTo>
                    <a:lnTo>
                      <a:pt x="469" y="161"/>
                    </a:lnTo>
                    <a:lnTo>
                      <a:pt x="466" y="162"/>
                    </a:lnTo>
                    <a:lnTo>
                      <a:pt x="466" y="164"/>
                    </a:lnTo>
                    <a:lnTo>
                      <a:pt x="466" y="164"/>
                    </a:lnTo>
                    <a:lnTo>
                      <a:pt x="464" y="165"/>
                    </a:lnTo>
                    <a:lnTo>
                      <a:pt x="462" y="165"/>
                    </a:lnTo>
                    <a:lnTo>
                      <a:pt x="462" y="165"/>
                    </a:lnTo>
                    <a:lnTo>
                      <a:pt x="461" y="167"/>
                    </a:lnTo>
                    <a:lnTo>
                      <a:pt x="459" y="167"/>
                    </a:lnTo>
                    <a:lnTo>
                      <a:pt x="459" y="165"/>
                    </a:lnTo>
                    <a:lnTo>
                      <a:pt x="458" y="167"/>
                    </a:lnTo>
                    <a:lnTo>
                      <a:pt x="455" y="167"/>
                    </a:lnTo>
                    <a:lnTo>
                      <a:pt x="455" y="165"/>
                    </a:lnTo>
                    <a:lnTo>
                      <a:pt x="453" y="165"/>
                    </a:lnTo>
                    <a:lnTo>
                      <a:pt x="453" y="167"/>
                    </a:lnTo>
                    <a:lnTo>
                      <a:pt x="451" y="167"/>
                    </a:lnTo>
                    <a:lnTo>
                      <a:pt x="450" y="170"/>
                    </a:lnTo>
                    <a:lnTo>
                      <a:pt x="450" y="170"/>
                    </a:lnTo>
                    <a:lnTo>
                      <a:pt x="451" y="170"/>
                    </a:lnTo>
                    <a:lnTo>
                      <a:pt x="453" y="172"/>
                    </a:lnTo>
                    <a:lnTo>
                      <a:pt x="455" y="173"/>
                    </a:lnTo>
                    <a:lnTo>
                      <a:pt x="455" y="173"/>
                    </a:lnTo>
                    <a:lnTo>
                      <a:pt x="455" y="173"/>
                    </a:lnTo>
                    <a:lnTo>
                      <a:pt x="453" y="173"/>
                    </a:lnTo>
                    <a:lnTo>
                      <a:pt x="453" y="172"/>
                    </a:lnTo>
                    <a:lnTo>
                      <a:pt x="451" y="172"/>
                    </a:lnTo>
                    <a:lnTo>
                      <a:pt x="450" y="172"/>
                    </a:lnTo>
                    <a:lnTo>
                      <a:pt x="450" y="170"/>
                    </a:lnTo>
                    <a:lnTo>
                      <a:pt x="448" y="170"/>
                    </a:lnTo>
                    <a:lnTo>
                      <a:pt x="448" y="170"/>
                    </a:lnTo>
                    <a:lnTo>
                      <a:pt x="447" y="172"/>
                    </a:lnTo>
                    <a:lnTo>
                      <a:pt x="448" y="176"/>
                    </a:lnTo>
                    <a:lnTo>
                      <a:pt x="450" y="180"/>
                    </a:lnTo>
                    <a:lnTo>
                      <a:pt x="450" y="180"/>
                    </a:lnTo>
                    <a:lnTo>
                      <a:pt x="450" y="183"/>
                    </a:lnTo>
                    <a:lnTo>
                      <a:pt x="448" y="183"/>
                    </a:lnTo>
                    <a:lnTo>
                      <a:pt x="448" y="183"/>
                    </a:lnTo>
                    <a:lnTo>
                      <a:pt x="448" y="184"/>
                    </a:lnTo>
                    <a:lnTo>
                      <a:pt x="448" y="184"/>
                    </a:lnTo>
                    <a:lnTo>
                      <a:pt x="448" y="181"/>
                    </a:lnTo>
                    <a:lnTo>
                      <a:pt x="450" y="180"/>
                    </a:lnTo>
                    <a:lnTo>
                      <a:pt x="448" y="176"/>
                    </a:lnTo>
                    <a:lnTo>
                      <a:pt x="448" y="176"/>
                    </a:lnTo>
                    <a:lnTo>
                      <a:pt x="447" y="175"/>
                    </a:lnTo>
                    <a:lnTo>
                      <a:pt x="447" y="175"/>
                    </a:lnTo>
                    <a:lnTo>
                      <a:pt x="445" y="176"/>
                    </a:lnTo>
                    <a:lnTo>
                      <a:pt x="445" y="176"/>
                    </a:lnTo>
                    <a:lnTo>
                      <a:pt x="444" y="180"/>
                    </a:lnTo>
                    <a:lnTo>
                      <a:pt x="442" y="181"/>
                    </a:lnTo>
                    <a:lnTo>
                      <a:pt x="442" y="181"/>
                    </a:lnTo>
                    <a:lnTo>
                      <a:pt x="442" y="184"/>
                    </a:lnTo>
                    <a:lnTo>
                      <a:pt x="442" y="186"/>
                    </a:lnTo>
                    <a:lnTo>
                      <a:pt x="440" y="186"/>
                    </a:lnTo>
                    <a:lnTo>
                      <a:pt x="440" y="188"/>
                    </a:lnTo>
                    <a:lnTo>
                      <a:pt x="440" y="188"/>
                    </a:lnTo>
                    <a:lnTo>
                      <a:pt x="439" y="188"/>
                    </a:lnTo>
                    <a:lnTo>
                      <a:pt x="439" y="188"/>
                    </a:lnTo>
                    <a:lnTo>
                      <a:pt x="439" y="186"/>
                    </a:lnTo>
                    <a:lnTo>
                      <a:pt x="437" y="186"/>
                    </a:lnTo>
                    <a:lnTo>
                      <a:pt x="437" y="186"/>
                    </a:lnTo>
                    <a:lnTo>
                      <a:pt x="436" y="186"/>
                    </a:lnTo>
                    <a:lnTo>
                      <a:pt x="436" y="186"/>
                    </a:lnTo>
                    <a:lnTo>
                      <a:pt x="437" y="184"/>
                    </a:lnTo>
                    <a:lnTo>
                      <a:pt x="437" y="183"/>
                    </a:lnTo>
                    <a:lnTo>
                      <a:pt x="437" y="183"/>
                    </a:lnTo>
                    <a:lnTo>
                      <a:pt x="439" y="181"/>
                    </a:lnTo>
                    <a:lnTo>
                      <a:pt x="440" y="181"/>
                    </a:lnTo>
                    <a:lnTo>
                      <a:pt x="439" y="180"/>
                    </a:lnTo>
                    <a:lnTo>
                      <a:pt x="439" y="180"/>
                    </a:lnTo>
                    <a:lnTo>
                      <a:pt x="439" y="180"/>
                    </a:lnTo>
                    <a:lnTo>
                      <a:pt x="439" y="178"/>
                    </a:lnTo>
                    <a:lnTo>
                      <a:pt x="439" y="178"/>
                    </a:lnTo>
                    <a:lnTo>
                      <a:pt x="439" y="178"/>
                    </a:lnTo>
                    <a:lnTo>
                      <a:pt x="440" y="180"/>
                    </a:lnTo>
                    <a:lnTo>
                      <a:pt x="442" y="180"/>
                    </a:lnTo>
                    <a:lnTo>
                      <a:pt x="442" y="180"/>
                    </a:lnTo>
                    <a:lnTo>
                      <a:pt x="442" y="178"/>
                    </a:lnTo>
                    <a:lnTo>
                      <a:pt x="442" y="178"/>
                    </a:lnTo>
                    <a:lnTo>
                      <a:pt x="440" y="176"/>
                    </a:lnTo>
                    <a:lnTo>
                      <a:pt x="440" y="176"/>
                    </a:lnTo>
                    <a:lnTo>
                      <a:pt x="440" y="176"/>
                    </a:lnTo>
                    <a:lnTo>
                      <a:pt x="442" y="176"/>
                    </a:lnTo>
                    <a:lnTo>
                      <a:pt x="444" y="176"/>
                    </a:lnTo>
                    <a:lnTo>
                      <a:pt x="444" y="176"/>
                    </a:lnTo>
                    <a:lnTo>
                      <a:pt x="444" y="176"/>
                    </a:lnTo>
                    <a:lnTo>
                      <a:pt x="444" y="175"/>
                    </a:lnTo>
                    <a:lnTo>
                      <a:pt x="442" y="175"/>
                    </a:lnTo>
                    <a:lnTo>
                      <a:pt x="444" y="173"/>
                    </a:lnTo>
                    <a:lnTo>
                      <a:pt x="444" y="173"/>
                    </a:lnTo>
                    <a:lnTo>
                      <a:pt x="445" y="175"/>
                    </a:lnTo>
                    <a:lnTo>
                      <a:pt x="445" y="173"/>
                    </a:lnTo>
                    <a:lnTo>
                      <a:pt x="445" y="173"/>
                    </a:lnTo>
                    <a:lnTo>
                      <a:pt x="445" y="172"/>
                    </a:lnTo>
                    <a:lnTo>
                      <a:pt x="444" y="170"/>
                    </a:lnTo>
                    <a:lnTo>
                      <a:pt x="442" y="169"/>
                    </a:lnTo>
                    <a:lnTo>
                      <a:pt x="440" y="169"/>
                    </a:lnTo>
                    <a:lnTo>
                      <a:pt x="442" y="169"/>
                    </a:lnTo>
                    <a:lnTo>
                      <a:pt x="442" y="169"/>
                    </a:lnTo>
                    <a:lnTo>
                      <a:pt x="442" y="169"/>
                    </a:lnTo>
                    <a:lnTo>
                      <a:pt x="442" y="169"/>
                    </a:lnTo>
                    <a:lnTo>
                      <a:pt x="442" y="169"/>
                    </a:lnTo>
                    <a:lnTo>
                      <a:pt x="444" y="169"/>
                    </a:lnTo>
                    <a:lnTo>
                      <a:pt x="444" y="169"/>
                    </a:lnTo>
                    <a:lnTo>
                      <a:pt x="444" y="169"/>
                    </a:lnTo>
                    <a:lnTo>
                      <a:pt x="444" y="170"/>
                    </a:lnTo>
                    <a:lnTo>
                      <a:pt x="445" y="170"/>
                    </a:lnTo>
                    <a:lnTo>
                      <a:pt x="445" y="170"/>
                    </a:lnTo>
                    <a:lnTo>
                      <a:pt x="445" y="170"/>
                    </a:lnTo>
                    <a:lnTo>
                      <a:pt x="445" y="170"/>
                    </a:lnTo>
                    <a:lnTo>
                      <a:pt x="445" y="169"/>
                    </a:lnTo>
                    <a:lnTo>
                      <a:pt x="445" y="169"/>
                    </a:lnTo>
                    <a:lnTo>
                      <a:pt x="445" y="169"/>
                    </a:lnTo>
                    <a:lnTo>
                      <a:pt x="447" y="169"/>
                    </a:lnTo>
                    <a:lnTo>
                      <a:pt x="447" y="169"/>
                    </a:lnTo>
                    <a:lnTo>
                      <a:pt x="448" y="169"/>
                    </a:lnTo>
                    <a:lnTo>
                      <a:pt x="448" y="169"/>
                    </a:lnTo>
                    <a:lnTo>
                      <a:pt x="448" y="167"/>
                    </a:lnTo>
                    <a:lnTo>
                      <a:pt x="448" y="167"/>
                    </a:lnTo>
                    <a:lnTo>
                      <a:pt x="448" y="165"/>
                    </a:lnTo>
                    <a:lnTo>
                      <a:pt x="448" y="165"/>
                    </a:lnTo>
                    <a:lnTo>
                      <a:pt x="448" y="165"/>
                    </a:lnTo>
                    <a:lnTo>
                      <a:pt x="450" y="165"/>
                    </a:lnTo>
                    <a:lnTo>
                      <a:pt x="450" y="164"/>
                    </a:lnTo>
                    <a:lnTo>
                      <a:pt x="450" y="164"/>
                    </a:lnTo>
                    <a:lnTo>
                      <a:pt x="451" y="164"/>
                    </a:lnTo>
                    <a:lnTo>
                      <a:pt x="451" y="162"/>
                    </a:lnTo>
                    <a:lnTo>
                      <a:pt x="451" y="162"/>
                    </a:lnTo>
                    <a:lnTo>
                      <a:pt x="453" y="162"/>
                    </a:lnTo>
                    <a:lnTo>
                      <a:pt x="453" y="164"/>
                    </a:lnTo>
                    <a:lnTo>
                      <a:pt x="453" y="164"/>
                    </a:lnTo>
                    <a:lnTo>
                      <a:pt x="456" y="162"/>
                    </a:lnTo>
                    <a:lnTo>
                      <a:pt x="458" y="164"/>
                    </a:lnTo>
                    <a:lnTo>
                      <a:pt x="459" y="164"/>
                    </a:lnTo>
                    <a:lnTo>
                      <a:pt x="461" y="164"/>
                    </a:lnTo>
                    <a:lnTo>
                      <a:pt x="461" y="164"/>
                    </a:lnTo>
                    <a:lnTo>
                      <a:pt x="462" y="164"/>
                    </a:lnTo>
                    <a:lnTo>
                      <a:pt x="462" y="164"/>
                    </a:lnTo>
                    <a:lnTo>
                      <a:pt x="462" y="164"/>
                    </a:lnTo>
                    <a:lnTo>
                      <a:pt x="464" y="164"/>
                    </a:lnTo>
                    <a:lnTo>
                      <a:pt x="464" y="162"/>
                    </a:lnTo>
                    <a:lnTo>
                      <a:pt x="464" y="161"/>
                    </a:lnTo>
                    <a:lnTo>
                      <a:pt x="464" y="161"/>
                    </a:lnTo>
                    <a:lnTo>
                      <a:pt x="464" y="159"/>
                    </a:lnTo>
                    <a:lnTo>
                      <a:pt x="464" y="161"/>
                    </a:lnTo>
                    <a:lnTo>
                      <a:pt x="464" y="159"/>
                    </a:lnTo>
                    <a:lnTo>
                      <a:pt x="464" y="159"/>
                    </a:lnTo>
                    <a:lnTo>
                      <a:pt x="464" y="159"/>
                    </a:lnTo>
                    <a:lnTo>
                      <a:pt x="466" y="159"/>
                    </a:lnTo>
                    <a:lnTo>
                      <a:pt x="466" y="159"/>
                    </a:lnTo>
                    <a:lnTo>
                      <a:pt x="467" y="158"/>
                    </a:lnTo>
                    <a:lnTo>
                      <a:pt x="467" y="158"/>
                    </a:lnTo>
                    <a:lnTo>
                      <a:pt x="466" y="158"/>
                    </a:lnTo>
                    <a:lnTo>
                      <a:pt x="467" y="156"/>
                    </a:lnTo>
                    <a:lnTo>
                      <a:pt x="467" y="156"/>
                    </a:lnTo>
                    <a:lnTo>
                      <a:pt x="467" y="154"/>
                    </a:lnTo>
                    <a:close/>
                    <a:moveTo>
                      <a:pt x="1476" y="148"/>
                    </a:moveTo>
                    <a:lnTo>
                      <a:pt x="1478" y="148"/>
                    </a:lnTo>
                    <a:lnTo>
                      <a:pt x="1480" y="150"/>
                    </a:lnTo>
                    <a:lnTo>
                      <a:pt x="1481" y="150"/>
                    </a:lnTo>
                    <a:lnTo>
                      <a:pt x="1481" y="151"/>
                    </a:lnTo>
                    <a:lnTo>
                      <a:pt x="1480" y="154"/>
                    </a:lnTo>
                    <a:lnTo>
                      <a:pt x="1478" y="156"/>
                    </a:lnTo>
                    <a:lnTo>
                      <a:pt x="1476" y="159"/>
                    </a:lnTo>
                    <a:lnTo>
                      <a:pt x="1475" y="161"/>
                    </a:lnTo>
                    <a:lnTo>
                      <a:pt x="1473" y="161"/>
                    </a:lnTo>
                    <a:lnTo>
                      <a:pt x="1472" y="161"/>
                    </a:lnTo>
                    <a:lnTo>
                      <a:pt x="1472" y="161"/>
                    </a:lnTo>
                    <a:lnTo>
                      <a:pt x="1472" y="162"/>
                    </a:lnTo>
                    <a:lnTo>
                      <a:pt x="1472" y="162"/>
                    </a:lnTo>
                    <a:lnTo>
                      <a:pt x="1470" y="162"/>
                    </a:lnTo>
                    <a:lnTo>
                      <a:pt x="1470" y="161"/>
                    </a:lnTo>
                    <a:lnTo>
                      <a:pt x="1468" y="161"/>
                    </a:lnTo>
                    <a:lnTo>
                      <a:pt x="1468" y="158"/>
                    </a:lnTo>
                    <a:lnTo>
                      <a:pt x="1470" y="156"/>
                    </a:lnTo>
                    <a:lnTo>
                      <a:pt x="1473" y="151"/>
                    </a:lnTo>
                    <a:lnTo>
                      <a:pt x="1476" y="148"/>
                    </a:lnTo>
                    <a:close/>
                    <a:moveTo>
                      <a:pt x="1521" y="134"/>
                    </a:moveTo>
                    <a:lnTo>
                      <a:pt x="1522" y="136"/>
                    </a:lnTo>
                    <a:lnTo>
                      <a:pt x="1525" y="137"/>
                    </a:lnTo>
                    <a:lnTo>
                      <a:pt x="1528" y="140"/>
                    </a:lnTo>
                    <a:lnTo>
                      <a:pt x="1530" y="140"/>
                    </a:lnTo>
                    <a:lnTo>
                      <a:pt x="1530" y="142"/>
                    </a:lnTo>
                    <a:lnTo>
                      <a:pt x="1530" y="142"/>
                    </a:lnTo>
                    <a:lnTo>
                      <a:pt x="1527" y="140"/>
                    </a:lnTo>
                    <a:lnTo>
                      <a:pt x="1525" y="140"/>
                    </a:lnTo>
                    <a:lnTo>
                      <a:pt x="1524" y="140"/>
                    </a:lnTo>
                    <a:lnTo>
                      <a:pt x="1522" y="140"/>
                    </a:lnTo>
                    <a:lnTo>
                      <a:pt x="1521" y="140"/>
                    </a:lnTo>
                    <a:lnTo>
                      <a:pt x="1521" y="139"/>
                    </a:lnTo>
                    <a:lnTo>
                      <a:pt x="1521" y="137"/>
                    </a:lnTo>
                    <a:lnTo>
                      <a:pt x="1519" y="136"/>
                    </a:lnTo>
                    <a:lnTo>
                      <a:pt x="1519" y="136"/>
                    </a:lnTo>
                    <a:lnTo>
                      <a:pt x="1521" y="136"/>
                    </a:lnTo>
                    <a:lnTo>
                      <a:pt x="1521" y="134"/>
                    </a:lnTo>
                    <a:close/>
                    <a:moveTo>
                      <a:pt x="341" y="80"/>
                    </a:moveTo>
                    <a:lnTo>
                      <a:pt x="343" y="80"/>
                    </a:lnTo>
                    <a:lnTo>
                      <a:pt x="343" y="82"/>
                    </a:lnTo>
                    <a:lnTo>
                      <a:pt x="344" y="85"/>
                    </a:lnTo>
                    <a:lnTo>
                      <a:pt x="344" y="87"/>
                    </a:lnTo>
                    <a:lnTo>
                      <a:pt x="344" y="87"/>
                    </a:lnTo>
                    <a:lnTo>
                      <a:pt x="344" y="87"/>
                    </a:lnTo>
                    <a:lnTo>
                      <a:pt x="344" y="88"/>
                    </a:lnTo>
                    <a:lnTo>
                      <a:pt x="346" y="90"/>
                    </a:lnTo>
                    <a:lnTo>
                      <a:pt x="346" y="90"/>
                    </a:lnTo>
                    <a:lnTo>
                      <a:pt x="346" y="91"/>
                    </a:lnTo>
                    <a:lnTo>
                      <a:pt x="347" y="93"/>
                    </a:lnTo>
                    <a:lnTo>
                      <a:pt x="347" y="93"/>
                    </a:lnTo>
                    <a:lnTo>
                      <a:pt x="347" y="95"/>
                    </a:lnTo>
                    <a:lnTo>
                      <a:pt x="347" y="95"/>
                    </a:lnTo>
                    <a:lnTo>
                      <a:pt x="346" y="96"/>
                    </a:lnTo>
                    <a:lnTo>
                      <a:pt x="346" y="96"/>
                    </a:lnTo>
                    <a:lnTo>
                      <a:pt x="347" y="99"/>
                    </a:lnTo>
                    <a:lnTo>
                      <a:pt x="349" y="101"/>
                    </a:lnTo>
                    <a:lnTo>
                      <a:pt x="352" y="101"/>
                    </a:lnTo>
                    <a:lnTo>
                      <a:pt x="352" y="101"/>
                    </a:lnTo>
                    <a:lnTo>
                      <a:pt x="352" y="102"/>
                    </a:lnTo>
                    <a:lnTo>
                      <a:pt x="349" y="102"/>
                    </a:lnTo>
                    <a:lnTo>
                      <a:pt x="347" y="101"/>
                    </a:lnTo>
                    <a:lnTo>
                      <a:pt x="346" y="99"/>
                    </a:lnTo>
                    <a:lnTo>
                      <a:pt x="346" y="98"/>
                    </a:lnTo>
                    <a:lnTo>
                      <a:pt x="344" y="95"/>
                    </a:lnTo>
                    <a:lnTo>
                      <a:pt x="344" y="93"/>
                    </a:lnTo>
                    <a:lnTo>
                      <a:pt x="343" y="91"/>
                    </a:lnTo>
                    <a:lnTo>
                      <a:pt x="341" y="91"/>
                    </a:lnTo>
                    <a:lnTo>
                      <a:pt x="341" y="91"/>
                    </a:lnTo>
                    <a:lnTo>
                      <a:pt x="341" y="90"/>
                    </a:lnTo>
                    <a:lnTo>
                      <a:pt x="343" y="90"/>
                    </a:lnTo>
                    <a:lnTo>
                      <a:pt x="341" y="88"/>
                    </a:lnTo>
                    <a:lnTo>
                      <a:pt x="341" y="88"/>
                    </a:lnTo>
                    <a:lnTo>
                      <a:pt x="339" y="88"/>
                    </a:lnTo>
                    <a:lnTo>
                      <a:pt x="339" y="88"/>
                    </a:lnTo>
                    <a:lnTo>
                      <a:pt x="339" y="87"/>
                    </a:lnTo>
                    <a:lnTo>
                      <a:pt x="339" y="87"/>
                    </a:lnTo>
                    <a:lnTo>
                      <a:pt x="339" y="87"/>
                    </a:lnTo>
                    <a:lnTo>
                      <a:pt x="339" y="85"/>
                    </a:lnTo>
                    <a:lnTo>
                      <a:pt x="339" y="85"/>
                    </a:lnTo>
                    <a:lnTo>
                      <a:pt x="341" y="85"/>
                    </a:lnTo>
                    <a:lnTo>
                      <a:pt x="341" y="84"/>
                    </a:lnTo>
                    <a:lnTo>
                      <a:pt x="341" y="84"/>
                    </a:lnTo>
                    <a:lnTo>
                      <a:pt x="341" y="82"/>
                    </a:lnTo>
                    <a:lnTo>
                      <a:pt x="341" y="80"/>
                    </a:lnTo>
                    <a:lnTo>
                      <a:pt x="341" y="80"/>
                    </a:lnTo>
                    <a:close/>
                    <a:moveTo>
                      <a:pt x="1577" y="74"/>
                    </a:moveTo>
                    <a:lnTo>
                      <a:pt x="1579" y="74"/>
                    </a:lnTo>
                    <a:lnTo>
                      <a:pt x="1579" y="76"/>
                    </a:lnTo>
                    <a:lnTo>
                      <a:pt x="1579" y="77"/>
                    </a:lnTo>
                    <a:lnTo>
                      <a:pt x="1577" y="79"/>
                    </a:lnTo>
                    <a:lnTo>
                      <a:pt x="1577" y="79"/>
                    </a:lnTo>
                    <a:lnTo>
                      <a:pt x="1577" y="79"/>
                    </a:lnTo>
                    <a:lnTo>
                      <a:pt x="1577" y="79"/>
                    </a:lnTo>
                    <a:lnTo>
                      <a:pt x="1576" y="79"/>
                    </a:lnTo>
                    <a:lnTo>
                      <a:pt x="1576" y="77"/>
                    </a:lnTo>
                    <a:lnTo>
                      <a:pt x="1577" y="76"/>
                    </a:lnTo>
                    <a:lnTo>
                      <a:pt x="1577" y="76"/>
                    </a:lnTo>
                    <a:lnTo>
                      <a:pt x="1577" y="74"/>
                    </a:lnTo>
                    <a:lnTo>
                      <a:pt x="1577" y="74"/>
                    </a:lnTo>
                    <a:close/>
                    <a:moveTo>
                      <a:pt x="1481" y="73"/>
                    </a:moveTo>
                    <a:lnTo>
                      <a:pt x="1483" y="74"/>
                    </a:lnTo>
                    <a:lnTo>
                      <a:pt x="1484" y="74"/>
                    </a:lnTo>
                    <a:lnTo>
                      <a:pt x="1484" y="76"/>
                    </a:lnTo>
                    <a:lnTo>
                      <a:pt x="1484" y="77"/>
                    </a:lnTo>
                    <a:lnTo>
                      <a:pt x="1484" y="80"/>
                    </a:lnTo>
                    <a:lnTo>
                      <a:pt x="1484" y="80"/>
                    </a:lnTo>
                    <a:lnTo>
                      <a:pt x="1486" y="82"/>
                    </a:lnTo>
                    <a:lnTo>
                      <a:pt x="1486" y="84"/>
                    </a:lnTo>
                    <a:lnTo>
                      <a:pt x="1486" y="85"/>
                    </a:lnTo>
                    <a:lnTo>
                      <a:pt x="1487" y="87"/>
                    </a:lnTo>
                    <a:lnTo>
                      <a:pt x="1487" y="88"/>
                    </a:lnTo>
                    <a:lnTo>
                      <a:pt x="1489" y="88"/>
                    </a:lnTo>
                    <a:lnTo>
                      <a:pt x="1489" y="90"/>
                    </a:lnTo>
                    <a:lnTo>
                      <a:pt x="1487" y="95"/>
                    </a:lnTo>
                    <a:lnTo>
                      <a:pt x="1487" y="96"/>
                    </a:lnTo>
                    <a:lnTo>
                      <a:pt x="1487" y="96"/>
                    </a:lnTo>
                    <a:lnTo>
                      <a:pt x="1487" y="96"/>
                    </a:lnTo>
                    <a:lnTo>
                      <a:pt x="1487" y="96"/>
                    </a:lnTo>
                    <a:lnTo>
                      <a:pt x="1489" y="96"/>
                    </a:lnTo>
                    <a:lnTo>
                      <a:pt x="1491" y="96"/>
                    </a:lnTo>
                    <a:lnTo>
                      <a:pt x="1491" y="98"/>
                    </a:lnTo>
                    <a:lnTo>
                      <a:pt x="1491" y="99"/>
                    </a:lnTo>
                    <a:lnTo>
                      <a:pt x="1491" y="99"/>
                    </a:lnTo>
                    <a:lnTo>
                      <a:pt x="1491" y="99"/>
                    </a:lnTo>
                    <a:lnTo>
                      <a:pt x="1491" y="101"/>
                    </a:lnTo>
                    <a:lnTo>
                      <a:pt x="1491" y="101"/>
                    </a:lnTo>
                    <a:lnTo>
                      <a:pt x="1491" y="102"/>
                    </a:lnTo>
                    <a:lnTo>
                      <a:pt x="1491" y="102"/>
                    </a:lnTo>
                    <a:lnTo>
                      <a:pt x="1491" y="104"/>
                    </a:lnTo>
                    <a:lnTo>
                      <a:pt x="1491" y="104"/>
                    </a:lnTo>
                    <a:lnTo>
                      <a:pt x="1492" y="106"/>
                    </a:lnTo>
                    <a:lnTo>
                      <a:pt x="1492" y="109"/>
                    </a:lnTo>
                    <a:lnTo>
                      <a:pt x="1492" y="109"/>
                    </a:lnTo>
                    <a:lnTo>
                      <a:pt x="1492" y="110"/>
                    </a:lnTo>
                    <a:lnTo>
                      <a:pt x="1492" y="110"/>
                    </a:lnTo>
                    <a:lnTo>
                      <a:pt x="1492" y="112"/>
                    </a:lnTo>
                    <a:lnTo>
                      <a:pt x="1491" y="112"/>
                    </a:lnTo>
                    <a:lnTo>
                      <a:pt x="1491" y="112"/>
                    </a:lnTo>
                    <a:lnTo>
                      <a:pt x="1491" y="112"/>
                    </a:lnTo>
                    <a:lnTo>
                      <a:pt x="1491" y="112"/>
                    </a:lnTo>
                    <a:lnTo>
                      <a:pt x="1489" y="113"/>
                    </a:lnTo>
                    <a:lnTo>
                      <a:pt x="1489" y="115"/>
                    </a:lnTo>
                    <a:lnTo>
                      <a:pt x="1489" y="115"/>
                    </a:lnTo>
                    <a:lnTo>
                      <a:pt x="1491" y="115"/>
                    </a:lnTo>
                    <a:lnTo>
                      <a:pt x="1491" y="117"/>
                    </a:lnTo>
                    <a:lnTo>
                      <a:pt x="1492" y="118"/>
                    </a:lnTo>
                    <a:lnTo>
                      <a:pt x="1492" y="118"/>
                    </a:lnTo>
                    <a:lnTo>
                      <a:pt x="1494" y="118"/>
                    </a:lnTo>
                    <a:lnTo>
                      <a:pt x="1494" y="118"/>
                    </a:lnTo>
                    <a:lnTo>
                      <a:pt x="1495" y="118"/>
                    </a:lnTo>
                    <a:lnTo>
                      <a:pt x="1495" y="118"/>
                    </a:lnTo>
                    <a:lnTo>
                      <a:pt x="1495" y="118"/>
                    </a:lnTo>
                    <a:lnTo>
                      <a:pt x="1495" y="118"/>
                    </a:lnTo>
                    <a:lnTo>
                      <a:pt x="1498" y="120"/>
                    </a:lnTo>
                    <a:lnTo>
                      <a:pt x="1498" y="121"/>
                    </a:lnTo>
                    <a:lnTo>
                      <a:pt x="1498" y="123"/>
                    </a:lnTo>
                    <a:lnTo>
                      <a:pt x="1500" y="125"/>
                    </a:lnTo>
                    <a:lnTo>
                      <a:pt x="1502" y="125"/>
                    </a:lnTo>
                    <a:lnTo>
                      <a:pt x="1502" y="126"/>
                    </a:lnTo>
                    <a:lnTo>
                      <a:pt x="1502" y="128"/>
                    </a:lnTo>
                    <a:lnTo>
                      <a:pt x="1502" y="128"/>
                    </a:lnTo>
                    <a:lnTo>
                      <a:pt x="1502" y="128"/>
                    </a:lnTo>
                    <a:lnTo>
                      <a:pt x="1502" y="128"/>
                    </a:lnTo>
                    <a:lnTo>
                      <a:pt x="1502" y="128"/>
                    </a:lnTo>
                    <a:lnTo>
                      <a:pt x="1502" y="129"/>
                    </a:lnTo>
                    <a:lnTo>
                      <a:pt x="1502" y="131"/>
                    </a:lnTo>
                    <a:lnTo>
                      <a:pt x="1502" y="132"/>
                    </a:lnTo>
                    <a:lnTo>
                      <a:pt x="1502" y="134"/>
                    </a:lnTo>
                    <a:lnTo>
                      <a:pt x="1503" y="134"/>
                    </a:lnTo>
                    <a:lnTo>
                      <a:pt x="1503" y="136"/>
                    </a:lnTo>
                    <a:lnTo>
                      <a:pt x="1505" y="139"/>
                    </a:lnTo>
                    <a:lnTo>
                      <a:pt x="1506" y="140"/>
                    </a:lnTo>
                    <a:lnTo>
                      <a:pt x="1506" y="142"/>
                    </a:lnTo>
                    <a:lnTo>
                      <a:pt x="1506" y="142"/>
                    </a:lnTo>
                    <a:lnTo>
                      <a:pt x="1508" y="142"/>
                    </a:lnTo>
                    <a:lnTo>
                      <a:pt x="1508" y="142"/>
                    </a:lnTo>
                    <a:lnTo>
                      <a:pt x="1508" y="143"/>
                    </a:lnTo>
                    <a:lnTo>
                      <a:pt x="1508" y="143"/>
                    </a:lnTo>
                    <a:lnTo>
                      <a:pt x="1508" y="143"/>
                    </a:lnTo>
                    <a:lnTo>
                      <a:pt x="1508" y="145"/>
                    </a:lnTo>
                    <a:lnTo>
                      <a:pt x="1509" y="147"/>
                    </a:lnTo>
                    <a:lnTo>
                      <a:pt x="1509" y="147"/>
                    </a:lnTo>
                    <a:lnTo>
                      <a:pt x="1509" y="148"/>
                    </a:lnTo>
                    <a:lnTo>
                      <a:pt x="1509" y="148"/>
                    </a:lnTo>
                    <a:lnTo>
                      <a:pt x="1511" y="150"/>
                    </a:lnTo>
                    <a:lnTo>
                      <a:pt x="1511" y="150"/>
                    </a:lnTo>
                    <a:lnTo>
                      <a:pt x="1511" y="151"/>
                    </a:lnTo>
                    <a:lnTo>
                      <a:pt x="1511" y="151"/>
                    </a:lnTo>
                    <a:lnTo>
                      <a:pt x="1511" y="151"/>
                    </a:lnTo>
                    <a:lnTo>
                      <a:pt x="1509" y="151"/>
                    </a:lnTo>
                    <a:lnTo>
                      <a:pt x="1509" y="151"/>
                    </a:lnTo>
                    <a:lnTo>
                      <a:pt x="1509" y="151"/>
                    </a:lnTo>
                    <a:lnTo>
                      <a:pt x="1509" y="151"/>
                    </a:lnTo>
                    <a:lnTo>
                      <a:pt x="1508" y="151"/>
                    </a:lnTo>
                    <a:lnTo>
                      <a:pt x="1508" y="151"/>
                    </a:lnTo>
                    <a:lnTo>
                      <a:pt x="1508" y="151"/>
                    </a:lnTo>
                    <a:lnTo>
                      <a:pt x="1505" y="148"/>
                    </a:lnTo>
                    <a:lnTo>
                      <a:pt x="1505" y="148"/>
                    </a:lnTo>
                    <a:lnTo>
                      <a:pt x="1503" y="148"/>
                    </a:lnTo>
                    <a:lnTo>
                      <a:pt x="1503" y="148"/>
                    </a:lnTo>
                    <a:lnTo>
                      <a:pt x="1503" y="148"/>
                    </a:lnTo>
                    <a:lnTo>
                      <a:pt x="1503" y="148"/>
                    </a:lnTo>
                    <a:lnTo>
                      <a:pt x="1503" y="148"/>
                    </a:lnTo>
                    <a:lnTo>
                      <a:pt x="1502" y="148"/>
                    </a:lnTo>
                    <a:lnTo>
                      <a:pt x="1502" y="148"/>
                    </a:lnTo>
                    <a:lnTo>
                      <a:pt x="1502" y="148"/>
                    </a:lnTo>
                    <a:lnTo>
                      <a:pt x="1502" y="148"/>
                    </a:lnTo>
                    <a:lnTo>
                      <a:pt x="1502" y="148"/>
                    </a:lnTo>
                    <a:lnTo>
                      <a:pt x="1502" y="148"/>
                    </a:lnTo>
                    <a:lnTo>
                      <a:pt x="1500" y="148"/>
                    </a:lnTo>
                    <a:lnTo>
                      <a:pt x="1500" y="148"/>
                    </a:lnTo>
                    <a:lnTo>
                      <a:pt x="1500" y="147"/>
                    </a:lnTo>
                    <a:lnTo>
                      <a:pt x="1500" y="147"/>
                    </a:lnTo>
                    <a:lnTo>
                      <a:pt x="1500" y="145"/>
                    </a:lnTo>
                    <a:lnTo>
                      <a:pt x="1500" y="145"/>
                    </a:lnTo>
                    <a:lnTo>
                      <a:pt x="1502" y="145"/>
                    </a:lnTo>
                    <a:lnTo>
                      <a:pt x="1502" y="143"/>
                    </a:lnTo>
                    <a:lnTo>
                      <a:pt x="1502" y="143"/>
                    </a:lnTo>
                    <a:lnTo>
                      <a:pt x="1502" y="142"/>
                    </a:lnTo>
                    <a:lnTo>
                      <a:pt x="1502" y="142"/>
                    </a:lnTo>
                    <a:lnTo>
                      <a:pt x="1500" y="140"/>
                    </a:lnTo>
                    <a:lnTo>
                      <a:pt x="1500" y="140"/>
                    </a:lnTo>
                    <a:lnTo>
                      <a:pt x="1500" y="140"/>
                    </a:lnTo>
                    <a:lnTo>
                      <a:pt x="1498" y="139"/>
                    </a:lnTo>
                    <a:lnTo>
                      <a:pt x="1498" y="139"/>
                    </a:lnTo>
                    <a:lnTo>
                      <a:pt x="1498" y="139"/>
                    </a:lnTo>
                    <a:lnTo>
                      <a:pt x="1497" y="139"/>
                    </a:lnTo>
                    <a:lnTo>
                      <a:pt x="1497" y="137"/>
                    </a:lnTo>
                    <a:lnTo>
                      <a:pt x="1497" y="136"/>
                    </a:lnTo>
                    <a:lnTo>
                      <a:pt x="1497" y="134"/>
                    </a:lnTo>
                    <a:lnTo>
                      <a:pt x="1497" y="134"/>
                    </a:lnTo>
                    <a:lnTo>
                      <a:pt x="1497" y="132"/>
                    </a:lnTo>
                    <a:lnTo>
                      <a:pt x="1495" y="131"/>
                    </a:lnTo>
                    <a:lnTo>
                      <a:pt x="1495" y="129"/>
                    </a:lnTo>
                    <a:lnTo>
                      <a:pt x="1494" y="128"/>
                    </a:lnTo>
                    <a:lnTo>
                      <a:pt x="1492" y="128"/>
                    </a:lnTo>
                    <a:lnTo>
                      <a:pt x="1491" y="126"/>
                    </a:lnTo>
                    <a:lnTo>
                      <a:pt x="1491" y="126"/>
                    </a:lnTo>
                    <a:lnTo>
                      <a:pt x="1487" y="123"/>
                    </a:lnTo>
                    <a:lnTo>
                      <a:pt x="1487" y="123"/>
                    </a:lnTo>
                    <a:lnTo>
                      <a:pt x="1486" y="121"/>
                    </a:lnTo>
                    <a:lnTo>
                      <a:pt x="1486" y="121"/>
                    </a:lnTo>
                    <a:lnTo>
                      <a:pt x="1486" y="120"/>
                    </a:lnTo>
                    <a:lnTo>
                      <a:pt x="1486" y="118"/>
                    </a:lnTo>
                    <a:lnTo>
                      <a:pt x="1486" y="118"/>
                    </a:lnTo>
                    <a:lnTo>
                      <a:pt x="1486" y="118"/>
                    </a:lnTo>
                    <a:lnTo>
                      <a:pt x="1486" y="118"/>
                    </a:lnTo>
                    <a:lnTo>
                      <a:pt x="1484" y="115"/>
                    </a:lnTo>
                    <a:lnTo>
                      <a:pt x="1483" y="113"/>
                    </a:lnTo>
                    <a:lnTo>
                      <a:pt x="1483" y="113"/>
                    </a:lnTo>
                    <a:lnTo>
                      <a:pt x="1483" y="113"/>
                    </a:lnTo>
                    <a:lnTo>
                      <a:pt x="1483" y="113"/>
                    </a:lnTo>
                    <a:lnTo>
                      <a:pt x="1481" y="112"/>
                    </a:lnTo>
                    <a:lnTo>
                      <a:pt x="1481" y="110"/>
                    </a:lnTo>
                    <a:lnTo>
                      <a:pt x="1481" y="110"/>
                    </a:lnTo>
                    <a:lnTo>
                      <a:pt x="1483" y="110"/>
                    </a:lnTo>
                    <a:lnTo>
                      <a:pt x="1484" y="109"/>
                    </a:lnTo>
                    <a:lnTo>
                      <a:pt x="1484" y="109"/>
                    </a:lnTo>
                    <a:lnTo>
                      <a:pt x="1484" y="107"/>
                    </a:lnTo>
                    <a:lnTo>
                      <a:pt x="1484" y="107"/>
                    </a:lnTo>
                    <a:lnTo>
                      <a:pt x="1484" y="106"/>
                    </a:lnTo>
                    <a:lnTo>
                      <a:pt x="1484" y="106"/>
                    </a:lnTo>
                    <a:lnTo>
                      <a:pt x="1484" y="106"/>
                    </a:lnTo>
                    <a:lnTo>
                      <a:pt x="1483" y="102"/>
                    </a:lnTo>
                    <a:lnTo>
                      <a:pt x="1481" y="101"/>
                    </a:lnTo>
                    <a:lnTo>
                      <a:pt x="1481" y="99"/>
                    </a:lnTo>
                    <a:lnTo>
                      <a:pt x="1481" y="98"/>
                    </a:lnTo>
                    <a:lnTo>
                      <a:pt x="1481" y="98"/>
                    </a:lnTo>
                    <a:lnTo>
                      <a:pt x="1481" y="93"/>
                    </a:lnTo>
                    <a:lnTo>
                      <a:pt x="1481" y="91"/>
                    </a:lnTo>
                    <a:lnTo>
                      <a:pt x="1481" y="90"/>
                    </a:lnTo>
                    <a:lnTo>
                      <a:pt x="1481" y="90"/>
                    </a:lnTo>
                    <a:lnTo>
                      <a:pt x="1483" y="90"/>
                    </a:lnTo>
                    <a:lnTo>
                      <a:pt x="1483" y="88"/>
                    </a:lnTo>
                    <a:lnTo>
                      <a:pt x="1483" y="84"/>
                    </a:lnTo>
                    <a:lnTo>
                      <a:pt x="1483" y="84"/>
                    </a:lnTo>
                    <a:lnTo>
                      <a:pt x="1483" y="84"/>
                    </a:lnTo>
                    <a:lnTo>
                      <a:pt x="1483" y="85"/>
                    </a:lnTo>
                    <a:lnTo>
                      <a:pt x="1481" y="88"/>
                    </a:lnTo>
                    <a:lnTo>
                      <a:pt x="1481" y="88"/>
                    </a:lnTo>
                    <a:lnTo>
                      <a:pt x="1480" y="87"/>
                    </a:lnTo>
                    <a:lnTo>
                      <a:pt x="1480" y="87"/>
                    </a:lnTo>
                    <a:lnTo>
                      <a:pt x="1480" y="87"/>
                    </a:lnTo>
                    <a:lnTo>
                      <a:pt x="1481" y="85"/>
                    </a:lnTo>
                    <a:lnTo>
                      <a:pt x="1480" y="85"/>
                    </a:lnTo>
                    <a:lnTo>
                      <a:pt x="1480" y="84"/>
                    </a:lnTo>
                    <a:lnTo>
                      <a:pt x="1481" y="82"/>
                    </a:lnTo>
                    <a:lnTo>
                      <a:pt x="1481" y="80"/>
                    </a:lnTo>
                    <a:lnTo>
                      <a:pt x="1481" y="80"/>
                    </a:lnTo>
                    <a:lnTo>
                      <a:pt x="1481" y="80"/>
                    </a:lnTo>
                    <a:lnTo>
                      <a:pt x="1481" y="79"/>
                    </a:lnTo>
                    <a:lnTo>
                      <a:pt x="1481" y="79"/>
                    </a:lnTo>
                    <a:lnTo>
                      <a:pt x="1481" y="77"/>
                    </a:lnTo>
                    <a:lnTo>
                      <a:pt x="1481" y="76"/>
                    </a:lnTo>
                    <a:lnTo>
                      <a:pt x="1481" y="74"/>
                    </a:lnTo>
                    <a:lnTo>
                      <a:pt x="1481" y="74"/>
                    </a:lnTo>
                    <a:lnTo>
                      <a:pt x="1481" y="74"/>
                    </a:lnTo>
                    <a:lnTo>
                      <a:pt x="1481" y="73"/>
                    </a:lnTo>
                    <a:close/>
                    <a:moveTo>
                      <a:pt x="1519" y="57"/>
                    </a:moveTo>
                    <a:lnTo>
                      <a:pt x="1519" y="57"/>
                    </a:lnTo>
                    <a:lnTo>
                      <a:pt x="1519" y="58"/>
                    </a:lnTo>
                    <a:lnTo>
                      <a:pt x="1521" y="60"/>
                    </a:lnTo>
                    <a:lnTo>
                      <a:pt x="1521" y="60"/>
                    </a:lnTo>
                    <a:lnTo>
                      <a:pt x="1521" y="60"/>
                    </a:lnTo>
                    <a:lnTo>
                      <a:pt x="1521" y="60"/>
                    </a:lnTo>
                    <a:lnTo>
                      <a:pt x="1522" y="60"/>
                    </a:lnTo>
                    <a:lnTo>
                      <a:pt x="1524" y="58"/>
                    </a:lnTo>
                    <a:lnTo>
                      <a:pt x="1524" y="58"/>
                    </a:lnTo>
                    <a:lnTo>
                      <a:pt x="1524" y="58"/>
                    </a:lnTo>
                    <a:lnTo>
                      <a:pt x="1524" y="57"/>
                    </a:lnTo>
                    <a:lnTo>
                      <a:pt x="1522" y="58"/>
                    </a:lnTo>
                    <a:lnTo>
                      <a:pt x="1521" y="58"/>
                    </a:lnTo>
                    <a:lnTo>
                      <a:pt x="1521" y="58"/>
                    </a:lnTo>
                    <a:lnTo>
                      <a:pt x="1521" y="57"/>
                    </a:lnTo>
                    <a:lnTo>
                      <a:pt x="1519" y="57"/>
                    </a:lnTo>
                    <a:close/>
                    <a:moveTo>
                      <a:pt x="1536" y="52"/>
                    </a:moveTo>
                    <a:lnTo>
                      <a:pt x="1535" y="52"/>
                    </a:lnTo>
                    <a:lnTo>
                      <a:pt x="1535" y="54"/>
                    </a:lnTo>
                    <a:lnTo>
                      <a:pt x="1535" y="54"/>
                    </a:lnTo>
                    <a:lnTo>
                      <a:pt x="1535" y="55"/>
                    </a:lnTo>
                    <a:lnTo>
                      <a:pt x="1535" y="55"/>
                    </a:lnTo>
                    <a:lnTo>
                      <a:pt x="1536" y="55"/>
                    </a:lnTo>
                    <a:lnTo>
                      <a:pt x="1538" y="57"/>
                    </a:lnTo>
                    <a:lnTo>
                      <a:pt x="1538" y="57"/>
                    </a:lnTo>
                    <a:lnTo>
                      <a:pt x="1539" y="57"/>
                    </a:lnTo>
                    <a:lnTo>
                      <a:pt x="1539" y="55"/>
                    </a:lnTo>
                    <a:lnTo>
                      <a:pt x="1539" y="55"/>
                    </a:lnTo>
                    <a:lnTo>
                      <a:pt x="1538" y="54"/>
                    </a:lnTo>
                    <a:lnTo>
                      <a:pt x="1538" y="54"/>
                    </a:lnTo>
                    <a:lnTo>
                      <a:pt x="1538" y="54"/>
                    </a:lnTo>
                    <a:lnTo>
                      <a:pt x="1536" y="54"/>
                    </a:lnTo>
                    <a:lnTo>
                      <a:pt x="1536" y="52"/>
                    </a:lnTo>
                    <a:close/>
                    <a:moveTo>
                      <a:pt x="1480" y="49"/>
                    </a:moveTo>
                    <a:lnTo>
                      <a:pt x="1481" y="49"/>
                    </a:lnTo>
                    <a:lnTo>
                      <a:pt x="1483" y="50"/>
                    </a:lnTo>
                    <a:lnTo>
                      <a:pt x="1483" y="52"/>
                    </a:lnTo>
                    <a:lnTo>
                      <a:pt x="1484" y="54"/>
                    </a:lnTo>
                    <a:lnTo>
                      <a:pt x="1484" y="55"/>
                    </a:lnTo>
                    <a:lnTo>
                      <a:pt x="1483" y="55"/>
                    </a:lnTo>
                    <a:lnTo>
                      <a:pt x="1483" y="55"/>
                    </a:lnTo>
                    <a:lnTo>
                      <a:pt x="1483" y="57"/>
                    </a:lnTo>
                    <a:lnTo>
                      <a:pt x="1481" y="58"/>
                    </a:lnTo>
                    <a:lnTo>
                      <a:pt x="1481" y="58"/>
                    </a:lnTo>
                    <a:lnTo>
                      <a:pt x="1480" y="58"/>
                    </a:lnTo>
                    <a:lnTo>
                      <a:pt x="1480" y="60"/>
                    </a:lnTo>
                    <a:lnTo>
                      <a:pt x="1480" y="60"/>
                    </a:lnTo>
                    <a:lnTo>
                      <a:pt x="1478" y="60"/>
                    </a:lnTo>
                    <a:lnTo>
                      <a:pt x="1476" y="60"/>
                    </a:lnTo>
                    <a:lnTo>
                      <a:pt x="1476" y="60"/>
                    </a:lnTo>
                    <a:lnTo>
                      <a:pt x="1478" y="58"/>
                    </a:lnTo>
                    <a:lnTo>
                      <a:pt x="1478" y="57"/>
                    </a:lnTo>
                    <a:lnTo>
                      <a:pt x="1478" y="57"/>
                    </a:lnTo>
                    <a:lnTo>
                      <a:pt x="1476" y="57"/>
                    </a:lnTo>
                    <a:lnTo>
                      <a:pt x="1478" y="57"/>
                    </a:lnTo>
                    <a:lnTo>
                      <a:pt x="1478" y="55"/>
                    </a:lnTo>
                    <a:lnTo>
                      <a:pt x="1478" y="54"/>
                    </a:lnTo>
                    <a:lnTo>
                      <a:pt x="1480" y="52"/>
                    </a:lnTo>
                    <a:lnTo>
                      <a:pt x="1480" y="49"/>
                    </a:lnTo>
                    <a:lnTo>
                      <a:pt x="1480" y="49"/>
                    </a:lnTo>
                    <a:close/>
                    <a:moveTo>
                      <a:pt x="1320" y="35"/>
                    </a:moveTo>
                    <a:lnTo>
                      <a:pt x="1320" y="35"/>
                    </a:lnTo>
                    <a:lnTo>
                      <a:pt x="1322" y="35"/>
                    </a:lnTo>
                    <a:lnTo>
                      <a:pt x="1322" y="36"/>
                    </a:lnTo>
                    <a:lnTo>
                      <a:pt x="1322" y="36"/>
                    </a:lnTo>
                    <a:lnTo>
                      <a:pt x="1322" y="36"/>
                    </a:lnTo>
                    <a:lnTo>
                      <a:pt x="1322" y="36"/>
                    </a:lnTo>
                    <a:lnTo>
                      <a:pt x="1322" y="38"/>
                    </a:lnTo>
                    <a:lnTo>
                      <a:pt x="1322" y="39"/>
                    </a:lnTo>
                    <a:lnTo>
                      <a:pt x="1322" y="39"/>
                    </a:lnTo>
                    <a:lnTo>
                      <a:pt x="1322" y="39"/>
                    </a:lnTo>
                    <a:lnTo>
                      <a:pt x="1322" y="39"/>
                    </a:lnTo>
                    <a:lnTo>
                      <a:pt x="1320" y="39"/>
                    </a:lnTo>
                    <a:lnTo>
                      <a:pt x="1320" y="39"/>
                    </a:lnTo>
                    <a:lnTo>
                      <a:pt x="1320" y="39"/>
                    </a:lnTo>
                    <a:lnTo>
                      <a:pt x="1320" y="38"/>
                    </a:lnTo>
                    <a:lnTo>
                      <a:pt x="1319" y="38"/>
                    </a:lnTo>
                    <a:lnTo>
                      <a:pt x="1319" y="36"/>
                    </a:lnTo>
                    <a:lnTo>
                      <a:pt x="1319" y="36"/>
                    </a:lnTo>
                    <a:lnTo>
                      <a:pt x="1319" y="36"/>
                    </a:lnTo>
                    <a:lnTo>
                      <a:pt x="1317" y="36"/>
                    </a:lnTo>
                    <a:lnTo>
                      <a:pt x="1317" y="35"/>
                    </a:lnTo>
                    <a:lnTo>
                      <a:pt x="1317" y="35"/>
                    </a:lnTo>
                    <a:lnTo>
                      <a:pt x="1317" y="35"/>
                    </a:lnTo>
                    <a:lnTo>
                      <a:pt x="1319" y="35"/>
                    </a:lnTo>
                    <a:lnTo>
                      <a:pt x="1320" y="35"/>
                    </a:lnTo>
                    <a:close/>
                    <a:moveTo>
                      <a:pt x="1524" y="28"/>
                    </a:moveTo>
                    <a:lnTo>
                      <a:pt x="1524" y="28"/>
                    </a:lnTo>
                    <a:lnTo>
                      <a:pt x="1524" y="30"/>
                    </a:lnTo>
                    <a:lnTo>
                      <a:pt x="1524" y="30"/>
                    </a:lnTo>
                    <a:lnTo>
                      <a:pt x="1524" y="30"/>
                    </a:lnTo>
                    <a:lnTo>
                      <a:pt x="1525" y="30"/>
                    </a:lnTo>
                    <a:lnTo>
                      <a:pt x="1525" y="32"/>
                    </a:lnTo>
                    <a:lnTo>
                      <a:pt x="1525" y="32"/>
                    </a:lnTo>
                    <a:lnTo>
                      <a:pt x="1524" y="32"/>
                    </a:lnTo>
                    <a:lnTo>
                      <a:pt x="1524" y="33"/>
                    </a:lnTo>
                    <a:lnTo>
                      <a:pt x="1527" y="32"/>
                    </a:lnTo>
                    <a:lnTo>
                      <a:pt x="1527" y="32"/>
                    </a:lnTo>
                    <a:lnTo>
                      <a:pt x="1527" y="30"/>
                    </a:lnTo>
                    <a:lnTo>
                      <a:pt x="1527" y="30"/>
                    </a:lnTo>
                    <a:lnTo>
                      <a:pt x="1525" y="30"/>
                    </a:lnTo>
                    <a:lnTo>
                      <a:pt x="1525" y="30"/>
                    </a:lnTo>
                    <a:lnTo>
                      <a:pt x="1525" y="28"/>
                    </a:lnTo>
                    <a:lnTo>
                      <a:pt x="1525" y="28"/>
                    </a:lnTo>
                    <a:lnTo>
                      <a:pt x="1524" y="28"/>
                    </a:lnTo>
                    <a:close/>
                    <a:moveTo>
                      <a:pt x="1489" y="27"/>
                    </a:moveTo>
                    <a:lnTo>
                      <a:pt x="1491" y="27"/>
                    </a:lnTo>
                    <a:lnTo>
                      <a:pt x="1492" y="28"/>
                    </a:lnTo>
                    <a:lnTo>
                      <a:pt x="1492" y="30"/>
                    </a:lnTo>
                    <a:lnTo>
                      <a:pt x="1489" y="33"/>
                    </a:lnTo>
                    <a:lnTo>
                      <a:pt x="1486" y="35"/>
                    </a:lnTo>
                    <a:lnTo>
                      <a:pt x="1486" y="35"/>
                    </a:lnTo>
                    <a:lnTo>
                      <a:pt x="1484" y="35"/>
                    </a:lnTo>
                    <a:lnTo>
                      <a:pt x="1484" y="35"/>
                    </a:lnTo>
                    <a:lnTo>
                      <a:pt x="1484" y="33"/>
                    </a:lnTo>
                    <a:lnTo>
                      <a:pt x="1484" y="33"/>
                    </a:lnTo>
                    <a:lnTo>
                      <a:pt x="1484" y="32"/>
                    </a:lnTo>
                    <a:lnTo>
                      <a:pt x="1484" y="30"/>
                    </a:lnTo>
                    <a:lnTo>
                      <a:pt x="1486" y="28"/>
                    </a:lnTo>
                    <a:lnTo>
                      <a:pt x="1487" y="27"/>
                    </a:lnTo>
                    <a:lnTo>
                      <a:pt x="1489" y="27"/>
                    </a:lnTo>
                    <a:close/>
                    <a:moveTo>
                      <a:pt x="1541" y="21"/>
                    </a:moveTo>
                    <a:lnTo>
                      <a:pt x="1539" y="22"/>
                    </a:lnTo>
                    <a:lnTo>
                      <a:pt x="1539" y="22"/>
                    </a:lnTo>
                    <a:lnTo>
                      <a:pt x="1539" y="22"/>
                    </a:lnTo>
                    <a:lnTo>
                      <a:pt x="1539" y="22"/>
                    </a:lnTo>
                    <a:lnTo>
                      <a:pt x="1539" y="24"/>
                    </a:lnTo>
                    <a:lnTo>
                      <a:pt x="1541" y="24"/>
                    </a:lnTo>
                    <a:lnTo>
                      <a:pt x="1541" y="24"/>
                    </a:lnTo>
                    <a:lnTo>
                      <a:pt x="1541" y="24"/>
                    </a:lnTo>
                    <a:lnTo>
                      <a:pt x="1541" y="24"/>
                    </a:lnTo>
                    <a:lnTo>
                      <a:pt x="1541" y="22"/>
                    </a:lnTo>
                    <a:lnTo>
                      <a:pt x="1543" y="22"/>
                    </a:lnTo>
                    <a:lnTo>
                      <a:pt x="1543" y="22"/>
                    </a:lnTo>
                    <a:lnTo>
                      <a:pt x="1541" y="21"/>
                    </a:lnTo>
                    <a:close/>
                    <a:moveTo>
                      <a:pt x="1543" y="19"/>
                    </a:moveTo>
                    <a:lnTo>
                      <a:pt x="1543" y="19"/>
                    </a:lnTo>
                    <a:lnTo>
                      <a:pt x="1541" y="21"/>
                    </a:lnTo>
                    <a:lnTo>
                      <a:pt x="1543" y="21"/>
                    </a:lnTo>
                    <a:lnTo>
                      <a:pt x="1544" y="21"/>
                    </a:lnTo>
                    <a:lnTo>
                      <a:pt x="1544" y="21"/>
                    </a:lnTo>
                    <a:lnTo>
                      <a:pt x="1544" y="21"/>
                    </a:lnTo>
                    <a:lnTo>
                      <a:pt x="1543" y="22"/>
                    </a:lnTo>
                    <a:lnTo>
                      <a:pt x="1543" y="22"/>
                    </a:lnTo>
                    <a:lnTo>
                      <a:pt x="1544" y="22"/>
                    </a:lnTo>
                    <a:lnTo>
                      <a:pt x="1544" y="22"/>
                    </a:lnTo>
                    <a:lnTo>
                      <a:pt x="1546" y="22"/>
                    </a:lnTo>
                    <a:lnTo>
                      <a:pt x="1546" y="21"/>
                    </a:lnTo>
                    <a:lnTo>
                      <a:pt x="1547" y="21"/>
                    </a:lnTo>
                    <a:lnTo>
                      <a:pt x="1547" y="21"/>
                    </a:lnTo>
                    <a:lnTo>
                      <a:pt x="1547" y="22"/>
                    </a:lnTo>
                    <a:lnTo>
                      <a:pt x="1547" y="22"/>
                    </a:lnTo>
                    <a:lnTo>
                      <a:pt x="1549" y="22"/>
                    </a:lnTo>
                    <a:lnTo>
                      <a:pt x="1550" y="22"/>
                    </a:lnTo>
                    <a:lnTo>
                      <a:pt x="1550" y="22"/>
                    </a:lnTo>
                    <a:lnTo>
                      <a:pt x="1550" y="24"/>
                    </a:lnTo>
                    <a:lnTo>
                      <a:pt x="1550" y="25"/>
                    </a:lnTo>
                    <a:lnTo>
                      <a:pt x="1552" y="25"/>
                    </a:lnTo>
                    <a:lnTo>
                      <a:pt x="1552" y="27"/>
                    </a:lnTo>
                    <a:lnTo>
                      <a:pt x="1552" y="27"/>
                    </a:lnTo>
                    <a:lnTo>
                      <a:pt x="1554" y="27"/>
                    </a:lnTo>
                    <a:lnTo>
                      <a:pt x="1554" y="27"/>
                    </a:lnTo>
                    <a:lnTo>
                      <a:pt x="1552" y="27"/>
                    </a:lnTo>
                    <a:lnTo>
                      <a:pt x="1554" y="28"/>
                    </a:lnTo>
                    <a:lnTo>
                      <a:pt x="1555" y="28"/>
                    </a:lnTo>
                    <a:lnTo>
                      <a:pt x="1555" y="30"/>
                    </a:lnTo>
                    <a:lnTo>
                      <a:pt x="1555" y="30"/>
                    </a:lnTo>
                    <a:lnTo>
                      <a:pt x="1557" y="30"/>
                    </a:lnTo>
                    <a:lnTo>
                      <a:pt x="1557" y="30"/>
                    </a:lnTo>
                    <a:lnTo>
                      <a:pt x="1557" y="28"/>
                    </a:lnTo>
                    <a:lnTo>
                      <a:pt x="1557" y="28"/>
                    </a:lnTo>
                    <a:lnTo>
                      <a:pt x="1558" y="27"/>
                    </a:lnTo>
                    <a:lnTo>
                      <a:pt x="1562" y="27"/>
                    </a:lnTo>
                    <a:lnTo>
                      <a:pt x="1563" y="30"/>
                    </a:lnTo>
                    <a:lnTo>
                      <a:pt x="1563" y="30"/>
                    </a:lnTo>
                    <a:lnTo>
                      <a:pt x="1562" y="30"/>
                    </a:lnTo>
                    <a:lnTo>
                      <a:pt x="1560" y="30"/>
                    </a:lnTo>
                    <a:lnTo>
                      <a:pt x="1558" y="30"/>
                    </a:lnTo>
                    <a:lnTo>
                      <a:pt x="1558" y="30"/>
                    </a:lnTo>
                    <a:lnTo>
                      <a:pt x="1558" y="32"/>
                    </a:lnTo>
                    <a:lnTo>
                      <a:pt x="1558" y="33"/>
                    </a:lnTo>
                    <a:lnTo>
                      <a:pt x="1557" y="33"/>
                    </a:lnTo>
                    <a:lnTo>
                      <a:pt x="1557" y="32"/>
                    </a:lnTo>
                    <a:lnTo>
                      <a:pt x="1557" y="32"/>
                    </a:lnTo>
                    <a:lnTo>
                      <a:pt x="1555" y="32"/>
                    </a:lnTo>
                    <a:lnTo>
                      <a:pt x="1554" y="32"/>
                    </a:lnTo>
                    <a:lnTo>
                      <a:pt x="1554" y="32"/>
                    </a:lnTo>
                    <a:lnTo>
                      <a:pt x="1552" y="33"/>
                    </a:lnTo>
                    <a:lnTo>
                      <a:pt x="1552" y="35"/>
                    </a:lnTo>
                    <a:lnTo>
                      <a:pt x="1552" y="36"/>
                    </a:lnTo>
                    <a:lnTo>
                      <a:pt x="1552" y="36"/>
                    </a:lnTo>
                    <a:lnTo>
                      <a:pt x="1554" y="38"/>
                    </a:lnTo>
                    <a:lnTo>
                      <a:pt x="1554" y="39"/>
                    </a:lnTo>
                    <a:lnTo>
                      <a:pt x="1554" y="39"/>
                    </a:lnTo>
                    <a:lnTo>
                      <a:pt x="1552" y="39"/>
                    </a:lnTo>
                    <a:lnTo>
                      <a:pt x="1552" y="39"/>
                    </a:lnTo>
                    <a:lnTo>
                      <a:pt x="1550" y="43"/>
                    </a:lnTo>
                    <a:lnTo>
                      <a:pt x="1550" y="43"/>
                    </a:lnTo>
                    <a:lnTo>
                      <a:pt x="1550" y="44"/>
                    </a:lnTo>
                    <a:lnTo>
                      <a:pt x="1550" y="44"/>
                    </a:lnTo>
                    <a:lnTo>
                      <a:pt x="1550" y="44"/>
                    </a:lnTo>
                    <a:lnTo>
                      <a:pt x="1549" y="44"/>
                    </a:lnTo>
                    <a:lnTo>
                      <a:pt x="1549" y="44"/>
                    </a:lnTo>
                    <a:lnTo>
                      <a:pt x="1549" y="46"/>
                    </a:lnTo>
                    <a:lnTo>
                      <a:pt x="1549" y="46"/>
                    </a:lnTo>
                    <a:lnTo>
                      <a:pt x="1549" y="46"/>
                    </a:lnTo>
                    <a:lnTo>
                      <a:pt x="1550" y="47"/>
                    </a:lnTo>
                    <a:lnTo>
                      <a:pt x="1550" y="47"/>
                    </a:lnTo>
                    <a:lnTo>
                      <a:pt x="1549" y="47"/>
                    </a:lnTo>
                    <a:lnTo>
                      <a:pt x="1549" y="47"/>
                    </a:lnTo>
                    <a:lnTo>
                      <a:pt x="1547" y="47"/>
                    </a:lnTo>
                    <a:lnTo>
                      <a:pt x="1547" y="47"/>
                    </a:lnTo>
                    <a:lnTo>
                      <a:pt x="1546" y="47"/>
                    </a:lnTo>
                    <a:lnTo>
                      <a:pt x="1546" y="47"/>
                    </a:lnTo>
                    <a:lnTo>
                      <a:pt x="1546" y="49"/>
                    </a:lnTo>
                    <a:lnTo>
                      <a:pt x="1547" y="49"/>
                    </a:lnTo>
                    <a:lnTo>
                      <a:pt x="1546" y="49"/>
                    </a:lnTo>
                    <a:lnTo>
                      <a:pt x="1546" y="50"/>
                    </a:lnTo>
                    <a:lnTo>
                      <a:pt x="1544" y="50"/>
                    </a:lnTo>
                    <a:lnTo>
                      <a:pt x="1544" y="52"/>
                    </a:lnTo>
                    <a:lnTo>
                      <a:pt x="1543" y="52"/>
                    </a:lnTo>
                    <a:lnTo>
                      <a:pt x="1543" y="52"/>
                    </a:lnTo>
                    <a:lnTo>
                      <a:pt x="1541" y="52"/>
                    </a:lnTo>
                    <a:lnTo>
                      <a:pt x="1541" y="54"/>
                    </a:lnTo>
                    <a:lnTo>
                      <a:pt x="1543" y="54"/>
                    </a:lnTo>
                    <a:lnTo>
                      <a:pt x="1544" y="54"/>
                    </a:lnTo>
                    <a:lnTo>
                      <a:pt x="1544" y="54"/>
                    </a:lnTo>
                    <a:lnTo>
                      <a:pt x="1544" y="54"/>
                    </a:lnTo>
                    <a:lnTo>
                      <a:pt x="1544" y="54"/>
                    </a:lnTo>
                    <a:lnTo>
                      <a:pt x="1543" y="54"/>
                    </a:lnTo>
                    <a:lnTo>
                      <a:pt x="1543" y="55"/>
                    </a:lnTo>
                    <a:lnTo>
                      <a:pt x="1541" y="54"/>
                    </a:lnTo>
                    <a:lnTo>
                      <a:pt x="1539" y="55"/>
                    </a:lnTo>
                    <a:lnTo>
                      <a:pt x="1539" y="55"/>
                    </a:lnTo>
                    <a:lnTo>
                      <a:pt x="1541" y="55"/>
                    </a:lnTo>
                    <a:lnTo>
                      <a:pt x="1544" y="57"/>
                    </a:lnTo>
                    <a:lnTo>
                      <a:pt x="1546" y="57"/>
                    </a:lnTo>
                    <a:lnTo>
                      <a:pt x="1547" y="55"/>
                    </a:lnTo>
                    <a:lnTo>
                      <a:pt x="1549" y="55"/>
                    </a:lnTo>
                    <a:lnTo>
                      <a:pt x="1549" y="57"/>
                    </a:lnTo>
                    <a:lnTo>
                      <a:pt x="1549" y="57"/>
                    </a:lnTo>
                    <a:lnTo>
                      <a:pt x="1547" y="57"/>
                    </a:lnTo>
                    <a:lnTo>
                      <a:pt x="1546" y="60"/>
                    </a:lnTo>
                    <a:lnTo>
                      <a:pt x="1544" y="60"/>
                    </a:lnTo>
                    <a:lnTo>
                      <a:pt x="1543" y="60"/>
                    </a:lnTo>
                    <a:lnTo>
                      <a:pt x="1543" y="61"/>
                    </a:lnTo>
                    <a:lnTo>
                      <a:pt x="1543" y="61"/>
                    </a:lnTo>
                    <a:lnTo>
                      <a:pt x="1543" y="61"/>
                    </a:lnTo>
                    <a:lnTo>
                      <a:pt x="1539" y="61"/>
                    </a:lnTo>
                    <a:lnTo>
                      <a:pt x="1538" y="60"/>
                    </a:lnTo>
                    <a:lnTo>
                      <a:pt x="1536" y="60"/>
                    </a:lnTo>
                    <a:lnTo>
                      <a:pt x="1536" y="60"/>
                    </a:lnTo>
                    <a:lnTo>
                      <a:pt x="1535" y="60"/>
                    </a:lnTo>
                    <a:lnTo>
                      <a:pt x="1535" y="61"/>
                    </a:lnTo>
                    <a:lnTo>
                      <a:pt x="1535" y="63"/>
                    </a:lnTo>
                    <a:lnTo>
                      <a:pt x="1536" y="66"/>
                    </a:lnTo>
                    <a:lnTo>
                      <a:pt x="1536" y="66"/>
                    </a:lnTo>
                    <a:lnTo>
                      <a:pt x="1535" y="66"/>
                    </a:lnTo>
                    <a:lnTo>
                      <a:pt x="1533" y="68"/>
                    </a:lnTo>
                    <a:lnTo>
                      <a:pt x="1533" y="68"/>
                    </a:lnTo>
                    <a:lnTo>
                      <a:pt x="1533" y="68"/>
                    </a:lnTo>
                    <a:lnTo>
                      <a:pt x="1533" y="66"/>
                    </a:lnTo>
                    <a:lnTo>
                      <a:pt x="1535" y="66"/>
                    </a:lnTo>
                    <a:lnTo>
                      <a:pt x="1535" y="65"/>
                    </a:lnTo>
                    <a:lnTo>
                      <a:pt x="1535" y="63"/>
                    </a:lnTo>
                    <a:lnTo>
                      <a:pt x="1535" y="61"/>
                    </a:lnTo>
                    <a:lnTo>
                      <a:pt x="1535" y="61"/>
                    </a:lnTo>
                    <a:lnTo>
                      <a:pt x="1533" y="61"/>
                    </a:lnTo>
                    <a:lnTo>
                      <a:pt x="1533" y="61"/>
                    </a:lnTo>
                    <a:lnTo>
                      <a:pt x="1532" y="61"/>
                    </a:lnTo>
                    <a:lnTo>
                      <a:pt x="1532" y="60"/>
                    </a:lnTo>
                    <a:lnTo>
                      <a:pt x="1532" y="60"/>
                    </a:lnTo>
                    <a:lnTo>
                      <a:pt x="1530" y="61"/>
                    </a:lnTo>
                    <a:lnTo>
                      <a:pt x="1530" y="61"/>
                    </a:lnTo>
                    <a:lnTo>
                      <a:pt x="1530" y="60"/>
                    </a:lnTo>
                    <a:lnTo>
                      <a:pt x="1530" y="60"/>
                    </a:lnTo>
                    <a:lnTo>
                      <a:pt x="1528" y="60"/>
                    </a:lnTo>
                    <a:lnTo>
                      <a:pt x="1528" y="60"/>
                    </a:lnTo>
                    <a:lnTo>
                      <a:pt x="1527" y="60"/>
                    </a:lnTo>
                    <a:lnTo>
                      <a:pt x="1527" y="58"/>
                    </a:lnTo>
                    <a:lnTo>
                      <a:pt x="1527" y="58"/>
                    </a:lnTo>
                    <a:lnTo>
                      <a:pt x="1525" y="58"/>
                    </a:lnTo>
                    <a:lnTo>
                      <a:pt x="1525" y="58"/>
                    </a:lnTo>
                    <a:lnTo>
                      <a:pt x="1525" y="60"/>
                    </a:lnTo>
                    <a:lnTo>
                      <a:pt x="1524" y="60"/>
                    </a:lnTo>
                    <a:lnTo>
                      <a:pt x="1524" y="60"/>
                    </a:lnTo>
                    <a:lnTo>
                      <a:pt x="1524" y="61"/>
                    </a:lnTo>
                    <a:lnTo>
                      <a:pt x="1525" y="61"/>
                    </a:lnTo>
                    <a:lnTo>
                      <a:pt x="1524" y="61"/>
                    </a:lnTo>
                    <a:lnTo>
                      <a:pt x="1522" y="61"/>
                    </a:lnTo>
                    <a:lnTo>
                      <a:pt x="1522" y="61"/>
                    </a:lnTo>
                    <a:lnTo>
                      <a:pt x="1522" y="63"/>
                    </a:lnTo>
                    <a:lnTo>
                      <a:pt x="1522" y="63"/>
                    </a:lnTo>
                    <a:lnTo>
                      <a:pt x="1522" y="65"/>
                    </a:lnTo>
                    <a:lnTo>
                      <a:pt x="1522" y="65"/>
                    </a:lnTo>
                    <a:lnTo>
                      <a:pt x="1521" y="63"/>
                    </a:lnTo>
                    <a:lnTo>
                      <a:pt x="1521" y="63"/>
                    </a:lnTo>
                    <a:lnTo>
                      <a:pt x="1521" y="65"/>
                    </a:lnTo>
                    <a:lnTo>
                      <a:pt x="1521" y="65"/>
                    </a:lnTo>
                    <a:lnTo>
                      <a:pt x="1521" y="66"/>
                    </a:lnTo>
                    <a:lnTo>
                      <a:pt x="1519" y="65"/>
                    </a:lnTo>
                    <a:lnTo>
                      <a:pt x="1519" y="65"/>
                    </a:lnTo>
                    <a:lnTo>
                      <a:pt x="1519" y="65"/>
                    </a:lnTo>
                    <a:lnTo>
                      <a:pt x="1519" y="63"/>
                    </a:lnTo>
                    <a:lnTo>
                      <a:pt x="1519" y="63"/>
                    </a:lnTo>
                    <a:lnTo>
                      <a:pt x="1519" y="61"/>
                    </a:lnTo>
                    <a:lnTo>
                      <a:pt x="1519" y="61"/>
                    </a:lnTo>
                    <a:lnTo>
                      <a:pt x="1519" y="61"/>
                    </a:lnTo>
                    <a:lnTo>
                      <a:pt x="1519" y="60"/>
                    </a:lnTo>
                    <a:lnTo>
                      <a:pt x="1519" y="60"/>
                    </a:lnTo>
                    <a:lnTo>
                      <a:pt x="1519" y="60"/>
                    </a:lnTo>
                    <a:lnTo>
                      <a:pt x="1517" y="58"/>
                    </a:lnTo>
                    <a:lnTo>
                      <a:pt x="1517" y="58"/>
                    </a:lnTo>
                    <a:lnTo>
                      <a:pt x="1517" y="55"/>
                    </a:lnTo>
                    <a:lnTo>
                      <a:pt x="1517" y="54"/>
                    </a:lnTo>
                    <a:lnTo>
                      <a:pt x="1517" y="54"/>
                    </a:lnTo>
                    <a:lnTo>
                      <a:pt x="1519" y="47"/>
                    </a:lnTo>
                    <a:lnTo>
                      <a:pt x="1519" y="46"/>
                    </a:lnTo>
                    <a:lnTo>
                      <a:pt x="1521" y="44"/>
                    </a:lnTo>
                    <a:lnTo>
                      <a:pt x="1521" y="41"/>
                    </a:lnTo>
                    <a:lnTo>
                      <a:pt x="1521" y="41"/>
                    </a:lnTo>
                    <a:lnTo>
                      <a:pt x="1521" y="39"/>
                    </a:lnTo>
                    <a:lnTo>
                      <a:pt x="1521" y="39"/>
                    </a:lnTo>
                    <a:lnTo>
                      <a:pt x="1519" y="39"/>
                    </a:lnTo>
                    <a:lnTo>
                      <a:pt x="1519" y="39"/>
                    </a:lnTo>
                    <a:lnTo>
                      <a:pt x="1519" y="39"/>
                    </a:lnTo>
                    <a:lnTo>
                      <a:pt x="1519" y="38"/>
                    </a:lnTo>
                    <a:lnTo>
                      <a:pt x="1519" y="38"/>
                    </a:lnTo>
                    <a:lnTo>
                      <a:pt x="1519" y="36"/>
                    </a:lnTo>
                    <a:lnTo>
                      <a:pt x="1519" y="33"/>
                    </a:lnTo>
                    <a:lnTo>
                      <a:pt x="1521" y="32"/>
                    </a:lnTo>
                    <a:lnTo>
                      <a:pt x="1522" y="30"/>
                    </a:lnTo>
                    <a:lnTo>
                      <a:pt x="1522" y="28"/>
                    </a:lnTo>
                    <a:lnTo>
                      <a:pt x="1522" y="28"/>
                    </a:lnTo>
                    <a:lnTo>
                      <a:pt x="1522" y="28"/>
                    </a:lnTo>
                    <a:lnTo>
                      <a:pt x="1522" y="28"/>
                    </a:lnTo>
                    <a:lnTo>
                      <a:pt x="1522" y="27"/>
                    </a:lnTo>
                    <a:lnTo>
                      <a:pt x="1522" y="27"/>
                    </a:lnTo>
                    <a:lnTo>
                      <a:pt x="1524" y="27"/>
                    </a:lnTo>
                    <a:lnTo>
                      <a:pt x="1525" y="25"/>
                    </a:lnTo>
                    <a:lnTo>
                      <a:pt x="1525" y="25"/>
                    </a:lnTo>
                    <a:lnTo>
                      <a:pt x="1527" y="25"/>
                    </a:lnTo>
                    <a:lnTo>
                      <a:pt x="1527" y="25"/>
                    </a:lnTo>
                    <a:lnTo>
                      <a:pt x="1527" y="25"/>
                    </a:lnTo>
                    <a:lnTo>
                      <a:pt x="1528" y="24"/>
                    </a:lnTo>
                    <a:lnTo>
                      <a:pt x="1528" y="24"/>
                    </a:lnTo>
                    <a:lnTo>
                      <a:pt x="1528" y="24"/>
                    </a:lnTo>
                    <a:lnTo>
                      <a:pt x="1528" y="25"/>
                    </a:lnTo>
                    <a:lnTo>
                      <a:pt x="1530" y="25"/>
                    </a:lnTo>
                    <a:lnTo>
                      <a:pt x="1530" y="24"/>
                    </a:lnTo>
                    <a:lnTo>
                      <a:pt x="1530" y="24"/>
                    </a:lnTo>
                    <a:lnTo>
                      <a:pt x="1532" y="22"/>
                    </a:lnTo>
                    <a:lnTo>
                      <a:pt x="1532" y="22"/>
                    </a:lnTo>
                    <a:lnTo>
                      <a:pt x="1532" y="22"/>
                    </a:lnTo>
                    <a:lnTo>
                      <a:pt x="1532" y="22"/>
                    </a:lnTo>
                    <a:lnTo>
                      <a:pt x="1533" y="22"/>
                    </a:lnTo>
                    <a:lnTo>
                      <a:pt x="1532" y="24"/>
                    </a:lnTo>
                    <a:lnTo>
                      <a:pt x="1532" y="24"/>
                    </a:lnTo>
                    <a:lnTo>
                      <a:pt x="1533" y="24"/>
                    </a:lnTo>
                    <a:lnTo>
                      <a:pt x="1533" y="24"/>
                    </a:lnTo>
                    <a:lnTo>
                      <a:pt x="1533" y="24"/>
                    </a:lnTo>
                    <a:lnTo>
                      <a:pt x="1535" y="24"/>
                    </a:lnTo>
                    <a:lnTo>
                      <a:pt x="1535" y="24"/>
                    </a:lnTo>
                    <a:lnTo>
                      <a:pt x="1535" y="24"/>
                    </a:lnTo>
                    <a:lnTo>
                      <a:pt x="1536" y="24"/>
                    </a:lnTo>
                    <a:lnTo>
                      <a:pt x="1536" y="24"/>
                    </a:lnTo>
                    <a:lnTo>
                      <a:pt x="1538" y="24"/>
                    </a:lnTo>
                    <a:lnTo>
                      <a:pt x="1538" y="22"/>
                    </a:lnTo>
                    <a:lnTo>
                      <a:pt x="1538" y="22"/>
                    </a:lnTo>
                    <a:lnTo>
                      <a:pt x="1539" y="22"/>
                    </a:lnTo>
                    <a:lnTo>
                      <a:pt x="1539" y="21"/>
                    </a:lnTo>
                    <a:lnTo>
                      <a:pt x="1539" y="19"/>
                    </a:lnTo>
                    <a:lnTo>
                      <a:pt x="1541" y="19"/>
                    </a:lnTo>
                    <a:lnTo>
                      <a:pt x="1541" y="19"/>
                    </a:lnTo>
                    <a:lnTo>
                      <a:pt x="1541" y="19"/>
                    </a:lnTo>
                    <a:lnTo>
                      <a:pt x="1543" y="19"/>
                    </a:lnTo>
                    <a:close/>
                    <a:moveTo>
                      <a:pt x="1543" y="0"/>
                    </a:moveTo>
                    <a:lnTo>
                      <a:pt x="1543" y="0"/>
                    </a:lnTo>
                    <a:lnTo>
                      <a:pt x="1544" y="2"/>
                    </a:lnTo>
                    <a:lnTo>
                      <a:pt x="1544" y="2"/>
                    </a:lnTo>
                    <a:lnTo>
                      <a:pt x="1544" y="2"/>
                    </a:lnTo>
                    <a:lnTo>
                      <a:pt x="1544" y="2"/>
                    </a:lnTo>
                    <a:lnTo>
                      <a:pt x="1543" y="2"/>
                    </a:lnTo>
                    <a:lnTo>
                      <a:pt x="1541" y="2"/>
                    </a:lnTo>
                    <a:lnTo>
                      <a:pt x="1539" y="3"/>
                    </a:lnTo>
                    <a:lnTo>
                      <a:pt x="1539" y="3"/>
                    </a:lnTo>
                    <a:lnTo>
                      <a:pt x="1538" y="3"/>
                    </a:lnTo>
                    <a:lnTo>
                      <a:pt x="1539" y="5"/>
                    </a:lnTo>
                    <a:lnTo>
                      <a:pt x="1539" y="5"/>
                    </a:lnTo>
                    <a:lnTo>
                      <a:pt x="1541" y="5"/>
                    </a:lnTo>
                    <a:lnTo>
                      <a:pt x="1541" y="5"/>
                    </a:lnTo>
                    <a:lnTo>
                      <a:pt x="1539" y="5"/>
                    </a:lnTo>
                    <a:lnTo>
                      <a:pt x="1539" y="5"/>
                    </a:lnTo>
                    <a:lnTo>
                      <a:pt x="1541" y="5"/>
                    </a:lnTo>
                    <a:lnTo>
                      <a:pt x="1541" y="5"/>
                    </a:lnTo>
                    <a:lnTo>
                      <a:pt x="1541" y="5"/>
                    </a:lnTo>
                    <a:lnTo>
                      <a:pt x="1541" y="5"/>
                    </a:lnTo>
                    <a:lnTo>
                      <a:pt x="1541" y="5"/>
                    </a:lnTo>
                    <a:lnTo>
                      <a:pt x="1541" y="6"/>
                    </a:lnTo>
                    <a:lnTo>
                      <a:pt x="1541" y="6"/>
                    </a:lnTo>
                    <a:lnTo>
                      <a:pt x="1541" y="8"/>
                    </a:lnTo>
                    <a:lnTo>
                      <a:pt x="1541" y="8"/>
                    </a:lnTo>
                    <a:lnTo>
                      <a:pt x="1539" y="8"/>
                    </a:lnTo>
                    <a:lnTo>
                      <a:pt x="1539" y="6"/>
                    </a:lnTo>
                    <a:lnTo>
                      <a:pt x="1538" y="6"/>
                    </a:lnTo>
                    <a:lnTo>
                      <a:pt x="1538" y="5"/>
                    </a:lnTo>
                    <a:lnTo>
                      <a:pt x="1535" y="5"/>
                    </a:lnTo>
                    <a:lnTo>
                      <a:pt x="1535" y="5"/>
                    </a:lnTo>
                    <a:lnTo>
                      <a:pt x="1535" y="5"/>
                    </a:lnTo>
                    <a:lnTo>
                      <a:pt x="1535" y="5"/>
                    </a:lnTo>
                    <a:lnTo>
                      <a:pt x="1535" y="5"/>
                    </a:lnTo>
                    <a:lnTo>
                      <a:pt x="1535" y="6"/>
                    </a:lnTo>
                    <a:lnTo>
                      <a:pt x="1535" y="6"/>
                    </a:lnTo>
                    <a:lnTo>
                      <a:pt x="1535" y="5"/>
                    </a:lnTo>
                    <a:lnTo>
                      <a:pt x="1533" y="5"/>
                    </a:lnTo>
                    <a:lnTo>
                      <a:pt x="1533" y="5"/>
                    </a:lnTo>
                    <a:lnTo>
                      <a:pt x="1533" y="6"/>
                    </a:lnTo>
                    <a:lnTo>
                      <a:pt x="1533" y="6"/>
                    </a:lnTo>
                    <a:lnTo>
                      <a:pt x="1532" y="6"/>
                    </a:lnTo>
                    <a:lnTo>
                      <a:pt x="1530" y="5"/>
                    </a:lnTo>
                    <a:lnTo>
                      <a:pt x="1530" y="5"/>
                    </a:lnTo>
                    <a:lnTo>
                      <a:pt x="1530" y="3"/>
                    </a:lnTo>
                    <a:lnTo>
                      <a:pt x="1530" y="3"/>
                    </a:lnTo>
                    <a:lnTo>
                      <a:pt x="1532" y="3"/>
                    </a:lnTo>
                    <a:lnTo>
                      <a:pt x="1533" y="3"/>
                    </a:lnTo>
                    <a:lnTo>
                      <a:pt x="1535" y="3"/>
                    </a:lnTo>
                    <a:lnTo>
                      <a:pt x="1535" y="3"/>
                    </a:lnTo>
                    <a:lnTo>
                      <a:pt x="1533" y="3"/>
                    </a:lnTo>
                    <a:lnTo>
                      <a:pt x="1535" y="3"/>
                    </a:lnTo>
                    <a:lnTo>
                      <a:pt x="1535" y="3"/>
                    </a:lnTo>
                    <a:lnTo>
                      <a:pt x="1536" y="3"/>
                    </a:lnTo>
                    <a:lnTo>
                      <a:pt x="1536" y="3"/>
                    </a:lnTo>
                    <a:lnTo>
                      <a:pt x="1536" y="3"/>
                    </a:lnTo>
                    <a:lnTo>
                      <a:pt x="1538" y="3"/>
                    </a:lnTo>
                    <a:lnTo>
                      <a:pt x="1538" y="2"/>
                    </a:lnTo>
                    <a:lnTo>
                      <a:pt x="1538" y="2"/>
                    </a:lnTo>
                    <a:lnTo>
                      <a:pt x="1538" y="2"/>
                    </a:lnTo>
                    <a:lnTo>
                      <a:pt x="1539" y="2"/>
                    </a:lnTo>
                    <a:lnTo>
                      <a:pt x="1539" y="2"/>
                    </a:lnTo>
                    <a:lnTo>
                      <a:pt x="1539" y="2"/>
                    </a:lnTo>
                    <a:lnTo>
                      <a:pt x="1541" y="2"/>
                    </a:lnTo>
                    <a:lnTo>
                      <a:pt x="1541" y="2"/>
                    </a:lnTo>
                    <a:lnTo>
                      <a:pt x="1541" y="2"/>
                    </a:lnTo>
                    <a:lnTo>
                      <a:pt x="1543" y="2"/>
                    </a:lnTo>
                    <a:lnTo>
                      <a:pt x="154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grpSp>
        <p:sp>
          <p:nvSpPr>
            <p:cNvPr id="26" name="Freeform 25">
              <a:extLst>
                <a:ext uri="{FF2B5EF4-FFF2-40B4-BE49-F238E27FC236}">
                  <a16:creationId xmlns:a16="http://schemas.microsoft.com/office/drawing/2014/main" id="{DDF89F87-00A8-45DA-BC09-895001B6F1BA}"/>
                </a:ext>
              </a:extLst>
            </p:cNvPr>
            <p:cNvSpPr>
              <a:spLocks noEditPoints="1"/>
            </p:cNvSpPr>
            <p:nvPr/>
          </p:nvSpPr>
          <p:spPr bwMode="auto">
            <a:xfrm>
              <a:off x="205705" y="2994953"/>
              <a:ext cx="7775444" cy="669369"/>
            </a:xfrm>
            <a:custGeom>
              <a:avLst/>
              <a:gdLst>
                <a:gd name="T0" fmla="*/ 5077 w 5204"/>
                <a:gd name="T1" fmla="*/ 437 h 448"/>
                <a:gd name="T2" fmla="*/ 5030 w 5204"/>
                <a:gd name="T3" fmla="*/ 437 h 448"/>
                <a:gd name="T4" fmla="*/ 5125 w 5204"/>
                <a:gd name="T5" fmla="*/ 434 h 448"/>
                <a:gd name="T6" fmla="*/ 5170 w 5204"/>
                <a:gd name="T7" fmla="*/ 424 h 448"/>
                <a:gd name="T8" fmla="*/ 5196 w 5204"/>
                <a:gd name="T9" fmla="*/ 416 h 448"/>
                <a:gd name="T10" fmla="*/ 25 w 5204"/>
                <a:gd name="T11" fmla="*/ 402 h 448"/>
                <a:gd name="T12" fmla="*/ 19 w 5204"/>
                <a:gd name="T13" fmla="*/ 397 h 448"/>
                <a:gd name="T14" fmla="*/ 85 w 5204"/>
                <a:gd name="T15" fmla="*/ 379 h 448"/>
                <a:gd name="T16" fmla="*/ 126 w 5204"/>
                <a:gd name="T17" fmla="*/ 372 h 448"/>
                <a:gd name="T18" fmla="*/ 118 w 5204"/>
                <a:gd name="T19" fmla="*/ 374 h 448"/>
                <a:gd name="T20" fmla="*/ 110 w 5204"/>
                <a:gd name="T21" fmla="*/ 371 h 448"/>
                <a:gd name="T22" fmla="*/ 539 w 5204"/>
                <a:gd name="T23" fmla="*/ 366 h 448"/>
                <a:gd name="T24" fmla="*/ 519 w 5204"/>
                <a:gd name="T25" fmla="*/ 368 h 448"/>
                <a:gd name="T26" fmla="*/ 506 w 5204"/>
                <a:gd name="T27" fmla="*/ 364 h 448"/>
                <a:gd name="T28" fmla="*/ 524 w 5204"/>
                <a:gd name="T29" fmla="*/ 353 h 448"/>
                <a:gd name="T30" fmla="*/ 5183 w 5204"/>
                <a:gd name="T31" fmla="*/ 344 h 448"/>
                <a:gd name="T32" fmla="*/ 494 w 5204"/>
                <a:gd name="T33" fmla="*/ 338 h 448"/>
                <a:gd name="T34" fmla="*/ 222 w 5204"/>
                <a:gd name="T35" fmla="*/ 333 h 448"/>
                <a:gd name="T36" fmla="*/ 479 w 5204"/>
                <a:gd name="T37" fmla="*/ 339 h 448"/>
                <a:gd name="T38" fmla="*/ 230 w 5204"/>
                <a:gd name="T39" fmla="*/ 319 h 448"/>
                <a:gd name="T40" fmla="*/ 207 w 5204"/>
                <a:gd name="T41" fmla="*/ 333 h 448"/>
                <a:gd name="T42" fmla="*/ 211 w 5204"/>
                <a:gd name="T43" fmla="*/ 317 h 448"/>
                <a:gd name="T44" fmla="*/ 473 w 5204"/>
                <a:gd name="T45" fmla="*/ 327 h 448"/>
                <a:gd name="T46" fmla="*/ 492 w 5204"/>
                <a:gd name="T47" fmla="*/ 314 h 448"/>
                <a:gd name="T48" fmla="*/ 235 w 5204"/>
                <a:gd name="T49" fmla="*/ 309 h 448"/>
                <a:gd name="T50" fmla="*/ 107 w 5204"/>
                <a:gd name="T51" fmla="*/ 303 h 448"/>
                <a:gd name="T52" fmla="*/ 304 w 5204"/>
                <a:gd name="T53" fmla="*/ 265 h 448"/>
                <a:gd name="T54" fmla="*/ 314 w 5204"/>
                <a:gd name="T55" fmla="*/ 262 h 448"/>
                <a:gd name="T56" fmla="*/ 237 w 5204"/>
                <a:gd name="T57" fmla="*/ 262 h 448"/>
                <a:gd name="T58" fmla="*/ 5197 w 5204"/>
                <a:gd name="T59" fmla="*/ 201 h 448"/>
                <a:gd name="T60" fmla="*/ 180 w 5204"/>
                <a:gd name="T61" fmla="*/ 5 h 448"/>
                <a:gd name="T62" fmla="*/ 266 w 5204"/>
                <a:gd name="T63" fmla="*/ 24 h 448"/>
                <a:gd name="T64" fmla="*/ 419 w 5204"/>
                <a:gd name="T65" fmla="*/ 265 h 448"/>
                <a:gd name="T66" fmla="*/ 490 w 5204"/>
                <a:gd name="T67" fmla="*/ 295 h 448"/>
                <a:gd name="T68" fmla="*/ 552 w 5204"/>
                <a:gd name="T69" fmla="*/ 360 h 448"/>
                <a:gd name="T70" fmla="*/ 522 w 5204"/>
                <a:gd name="T71" fmla="*/ 361 h 448"/>
                <a:gd name="T72" fmla="*/ 501 w 5204"/>
                <a:gd name="T73" fmla="*/ 319 h 448"/>
                <a:gd name="T74" fmla="*/ 479 w 5204"/>
                <a:gd name="T75" fmla="*/ 309 h 448"/>
                <a:gd name="T76" fmla="*/ 460 w 5204"/>
                <a:gd name="T77" fmla="*/ 301 h 448"/>
                <a:gd name="T78" fmla="*/ 416 w 5204"/>
                <a:gd name="T79" fmla="*/ 273 h 448"/>
                <a:gd name="T80" fmla="*/ 348 w 5204"/>
                <a:gd name="T81" fmla="*/ 270 h 448"/>
                <a:gd name="T82" fmla="*/ 307 w 5204"/>
                <a:gd name="T83" fmla="*/ 251 h 448"/>
                <a:gd name="T84" fmla="*/ 285 w 5204"/>
                <a:gd name="T85" fmla="*/ 260 h 448"/>
                <a:gd name="T86" fmla="*/ 266 w 5204"/>
                <a:gd name="T87" fmla="*/ 278 h 448"/>
                <a:gd name="T88" fmla="*/ 238 w 5204"/>
                <a:gd name="T89" fmla="*/ 279 h 448"/>
                <a:gd name="T90" fmla="*/ 255 w 5204"/>
                <a:gd name="T91" fmla="*/ 245 h 448"/>
                <a:gd name="T92" fmla="*/ 214 w 5204"/>
                <a:gd name="T93" fmla="*/ 279 h 448"/>
                <a:gd name="T94" fmla="*/ 181 w 5204"/>
                <a:gd name="T95" fmla="*/ 323 h 448"/>
                <a:gd name="T96" fmla="*/ 143 w 5204"/>
                <a:gd name="T97" fmla="*/ 347 h 448"/>
                <a:gd name="T98" fmla="*/ 104 w 5204"/>
                <a:gd name="T99" fmla="*/ 369 h 448"/>
                <a:gd name="T100" fmla="*/ 71 w 5204"/>
                <a:gd name="T101" fmla="*/ 380 h 448"/>
                <a:gd name="T102" fmla="*/ 112 w 5204"/>
                <a:gd name="T103" fmla="*/ 355 h 448"/>
                <a:gd name="T104" fmla="*/ 156 w 5204"/>
                <a:gd name="T105" fmla="*/ 309 h 448"/>
                <a:gd name="T106" fmla="*/ 107 w 5204"/>
                <a:gd name="T107" fmla="*/ 297 h 448"/>
                <a:gd name="T108" fmla="*/ 60 w 5204"/>
                <a:gd name="T109" fmla="*/ 275 h 448"/>
                <a:gd name="T110" fmla="*/ 49 w 5204"/>
                <a:gd name="T111" fmla="*/ 248 h 448"/>
                <a:gd name="T112" fmla="*/ 50 w 5204"/>
                <a:gd name="T113" fmla="*/ 216 h 448"/>
                <a:gd name="T114" fmla="*/ 106 w 5204"/>
                <a:gd name="T115" fmla="*/ 177 h 448"/>
                <a:gd name="T116" fmla="*/ 27 w 5204"/>
                <a:gd name="T117" fmla="*/ 164 h 448"/>
                <a:gd name="T118" fmla="*/ 66 w 5204"/>
                <a:gd name="T119" fmla="*/ 122 h 448"/>
                <a:gd name="T120" fmla="*/ 117 w 5204"/>
                <a:gd name="T121" fmla="*/ 126 h 448"/>
                <a:gd name="T122" fmla="*/ 73 w 5204"/>
                <a:gd name="T123" fmla="*/ 54 h 448"/>
                <a:gd name="T124" fmla="*/ 131 w 5204"/>
                <a:gd name="T125" fmla="*/ 1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4" h="448">
                  <a:moveTo>
                    <a:pt x="5016" y="442"/>
                  </a:moveTo>
                  <a:lnTo>
                    <a:pt x="5019" y="443"/>
                  </a:lnTo>
                  <a:lnTo>
                    <a:pt x="5022" y="445"/>
                  </a:lnTo>
                  <a:lnTo>
                    <a:pt x="5022" y="446"/>
                  </a:lnTo>
                  <a:lnTo>
                    <a:pt x="5025" y="446"/>
                  </a:lnTo>
                  <a:lnTo>
                    <a:pt x="5027" y="448"/>
                  </a:lnTo>
                  <a:lnTo>
                    <a:pt x="5027" y="448"/>
                  </a:lnTo>
                  <a:lnTo>
                    <a:pt x="5024" y="448"/>
                  </a:lnTo>
                  <a:lnTo>
                    <a:pt x="5019" y="445"/>
                  </a:lnTo>
                  <a:lnTo>
                    <a:pt x="5016" y="443"/>
                  </a:lnTo>
                  <a:lnTo>
                    <a:pt x="5016" y="443"/>
                  </a:lnTo>
                  <a:lnTo>
                    <a:pt x="5016" y="442"/>
                  </a:lnTo>
                  <a:close/>
                  <a:moveTo>
                    <a:pt x="5087" y="438"/>
                  </a:moveTo>
                  <a:lnTo>
                    <a:pt x="5088" y="440"/>
                  </a:lnTo>
                  <a:lnTo>
                    <a:pt x="5088" y="440"/>
                  </a:lnTo>
                  <a:lnTo>
                    <a:pt x="5087" y="440"/>
                  </a:lnTo>
                  <a:lnTo>
                    <a:pt x="5087" y="440"/>
                  </a:lnTo>
                  <a:lnTo>
                    <a:pt x="5087" y="438"/>
                  </a:lnTo>
                  <a:lnTo>
                    <a:pt x="5087" y="438"/>
                  </a:lnTo>
                  <a:close/>
                  <a:moveTo>
                    <a:pt x="5090" y="438"/>
                  </a:moveTo>
                  <a:lnTo>
                    <a:pt x="5092" y="438"/>
                  </a:lnTo>
                  <a:lnTo>
                    <a:pt x="5093" y="440"/>
                  </a:lnTo>
                  <a:lnTo>
                    <a:pt x="5092" y="440"/>
                  </a:lnTo>
                  <a:lnTo>
                    <a:pt x="5090" y="438"/>
                  </a:lnTo>
                  <a:lnTo>
                    <a:pt x="5090" y="438"/>
                  </a:lnTo>
                  <a:close/>
                  <a:moveTo>
                    <a:pt x="5065" y="437"/>
                  </a:moveTo>
                  <a:lnTo>
                    <a:pt x="5066" y="438"/>
                  </a:lnTo>
                  <a:lnTo>
                    <a:pt x="5066" y="438"/>
                  </a:lnTo>
                  <a:lnTo>
                    <a:pt x="5070" y="438"/>
                  </a:lnTo>
                  <a:lnTo>
                    <a:pt x="5068" y="440"/>
                  </a:lnTo>
                  <a:lnTo>
                    <a:pt x="5066" y="440"/>
                  </a:lnTo>
                  <a:lnTo>
                    <a:pt x="5066" y="442"/>
                  </a:lnTo>
                  <a:lnTo>
                    <a:pt x="5065" y="442"/>
                  </a:lnTo>
                  <a:lnTo>
                    <a:pt x="5065" y="443"/>
                  </a:lnTo>
                  <a:lnTo>
                    <a:pt x="5065" y="443"/>
                  </a:lnTo>
                  <a:lnTo>
                    <a:pt x="5063" y="442"/>
                  </a:lnTo>
                  <a:lnTo>
                    <a:pt x="5063" y="442"/>
                  </a:lnTo>
                  <a:lnTo>
                    <a:pt x="5063" y="442"/>
                  </a:lnTo>
                  <a:lnTo>
                    <a:pt x="5065" y="440"/>
                  </a:lnTo>
                  <a:lnTo>
                    <a:pt x="5063" y="440"/>
                  </a:lnTo>
                  <a:lnTo>
                    <a:pt x="5063" y="440"/>
                  </a:lnTo>
                  <a:lnTo>
                    <a:pt x="5062" y="438"/>
                  </a:lnTo>
                  <a:lnTo>
                    <a:pt x="5062" y="438"/>
                  </a:lnTo>
                  <a:lnTo>
                    <a:pt x="5062" y="437"/>
                  </a:lnTo>
                  <a:lnTo>
                    <a:pt x="5062" y="437"/>
                  </a:lnTo>
                  <a:lnTo>
                    <a:pt x="5065" y="437"/>
                  </a:lnTo>
                  <a:close/>
                  <a:moveTo>
                    <a:pt x="5076" y="437"/>
                  </a:moveTo>
                  <a:lnTo>
                    <a:pt x="5076" y="437"/>
                  </a:lnTo>
                  <a:lnTo>
                    <a:pt x="5077" y="437"/>
                  </a:lnTo>
                  <a:lnTo>
                    <a:pt x="5077" y="438"/>
                  </a:lnTo>
                  <a:lnTo>
                    <a:pt x="5076" y="438"/>
                  </a:lnTo>
                  <a:lnTo>
                    <a:pt x="5076" y="440"/>
                  </a:lnTo>
                  <a:lnTo>
                    <a:pt x="5076" y="442"/>
                  </a:lnTo>
                  <a:lnTo>
                    <a:pt x="5076" y="442"/>
                  </a:lnTo>
                  <a:lnTo>
                    <a:pt x="5074" y="442"/>
                  </a:lnTo>
                  <a:lnTo>
                    <a:pt x="5073" y="442"/>
                  </a:lnTo>
                  <a:lnTo>
                    <a:pt x="5071" y="442"/>
                  </a:lnTo>
                  <a:lnTo>
                    <a:pt x="5070" y="442"/>
                  </a:lnTo>
                  <a:lnTo>
                    <a:pt x="5068" y="442"/>
                  </a:lnTo>
                  <a:lnTo>
                    <a:pt x="5068" y="442"/>
                  </a:lnTo>
                  <a:lnTo>
                    <a:pt x="5068" y="442"/>
                  </a:lnTo>
                  <a:lnTo>
                    <a:pt x="5073" y="440"/>
                  </a:lnTo>
                  <a:lnTo>
                    <a:pt x="5074" y="440"/>
                  </a:lnTo>
                  <a:lnTo>
                    <a:pt x="5076" y="438"/>
                  </a:lnTo>
                  <a:lnTo>
                    <a:pt x="5076" y="437"/>
                  </a:lnTo>
                  <a:lnTo>
                    <a:pt x="5076" y="437"/>
                  </a:lnTo>
                  <a:close/>
                  <a:moveTo>
                    <a:pt x="5082" y="435"/>
                  </a:moveTo>
                  <a:lnTo>
                    <a:pt x="5084" y="435"/>
                  </a:lnTo>
                  <a:lnTo>
                    <a:pt x="5085" y="437"/>
                  </a:lnTo>
                  <a:lnTo>
                    <a:pt x="5085" y="437"/>
                  </a:lnTo>
                  <a:lnTo>
                    <a:pt x="5084" y="438"/>
                  </a:lnTo>
                  <a:lnTo>
                    <a:pt x="5084" y="438"/>
                  </a:lnTo>
                  <a:lnTo>
                    <a:pt x="5085" y="438"/>
                  </a:lnTo>
                  <a:lnTo>
                    <a:pt x="5087" y="438"/>
                  </a:lnTo>
                  <a:lnTo>
                    <a:pt x="5087" y="440"/>
                  </a:lnTo>
                  <a:lnTo>
                    <a:pt x="5085" y="440"/>
                  </a:lnTo>
                  <a:lnTo>
                    <a:pt x="5085" y="442"/>
                  </a:lnTo>
                  <a:lnTo>
                    <a:pt x="5085" y="440"/>
                  </a:lnTo>
                  <a:lnTo>
                    <a:pt x="5085" y="442"/>
                  </a:lnTo>
                  <a:lnTo>
                    <a:pt x="5082" y="443"/>
                  </a:lnTo>
                  <a:lnTo>
                    <a:pt x="5081" y="442"/>
                  </a:lnTo>
                  <a:lnTo>
                    <a:pt x="5079" y="443"/>
                  </a:lnTo>
                  <a:lnTo>
                    <a:pt x="5081" y="440"/>
                  </a:lnTo>
                  <a:lnTo>
                    <a:pt x="5082" y="438"/>
                  </a:lnTo>
                  <a:lnTo>
                    <a:pt x="5082" y="438"/>
                  </a:lnTo>
                  <a:lnTo>
                    <a:pt x="5082" y="438"/>
                  </a:lnTo>
                  <a:lnTo>
                    <a:pt x="5082" y="435"/>
                  </a:lnTo>
                  <a:close/>
                  <a:moveTo>
                    <a:pt x="5013" y="435"/>
                  </a:moveTo>
                  <a:lnTo>
                    <a:pt x="5014" y="435"/>
                  </a:lnTo>
                  <a:lnTo>
                    <a:pt x="5014" y="437"/>
                  </a:lnTo>
                  <a:lnTo>
                    <a:pt x="5014" y="437"/>
                  </a:lnTo>
                  <a:lnTo>
                    <a:pt x="5013" y="437"/>
                  </a:lnTo>
                  <a:lnTo>
                    <a:pt x="5013" y="437"/>
                  </a:lnTo>
                  <a:lnTo>
                    <a:pt x="5013" y="437"/>
                  </a:lnTo>
                  <a:lnTo>
                    <a:pt x="5013" y="435"/>
                  </a:lnTo>
                  <a:close/>
                  <a:moveTo>
                    <a:pt x="5030" y="435"/>
                  </a:moveTo>
                  <a:lnTo>
                    <a:pt x="5032" y="437"/>
                  </a:lnTo>
                  <a:lnTo>
                    <a:pt x="5030" y="437"/>
                  </a:lnTo>
                  <a:lnTo>
                    <a:pt x="5030" y="438"/>
                  </a:lnTo>
                  <a:lnTo>
                    <a:pt x="5029" y="438"/>
                  </a:lnTo>
                  <a:lnTo>
                    <a:pt x="5027" y="437"/>
                  </a:lnTo>
                  <a:lnTo>
                    <a:pt x="5027" y="435"/>
                  </a:lnTo>
                  <a:lnTo>
                    <a:pt x="5030" y="435"/>
                  </a:lnTo>
                  <a:close/>
                  <a:moveTo>
                    <a:pt x="5092" y="434"/>
                  </a:moveTo>
                  <a:lnTo>
                    <a:pt x="5092" y="434"/>
                  </a:lnTo>
                  <a:lnTo>
                    <a:pt x="5093" y="435"/>
                  </a:lnTo>
                  <a:lnTo>
                    <a:pt x="5093" y="435"/>
                  </a:lnTo>
                  <a:lnTo>
                    <a:pt x="5092" y="435"/>
                  </a:lnTo>
                  <a:lnTo>
                    <a:pt x="5092" y="437"/>
                  </a:lnTo>
                  <a:lnTo>
                    <a:pt x="5090" y="435"/>
                  </a:lnTo>
                  <a:lnTo>
                    <a:pt x="5090" y="435"/>
                  </a:lnTo>
                  <a:lnTo>
                    <a:pt x="5090" y="435"/>
                  </a:lnTo>
                  <a:lnTo>
                    <a:pt x="5090" y="434"/>
                  </a:lnTo>
                  <a:lnTo>
                    <a:pt x="5092" y="434"/>
                  </a:lnTo>
                  <a:close/>
                  <a:moveTo>
                    <a:pt x="5000" y="434"/>
                  </a:moveTo>
                  <a:lnTo>
                    <a:pt x="5002" y="434"/>
                  </a:lnTo>
                  <a:lnTo>
                    <a:pt x="5000" y="434"/>
                  </a:lnTo>
                  <a:lnTo>
                    <a:pt x="5000" y="435"/>
                  </a:lnTo>
                  <a:lnTo>
                    <a:pt x="5000" y="437"/>
                  </a:lnTo>
                  <a:lnTo>
                    <a:pt x="4997" y="438"/>
                  </a:lnTo>
                  <a:lnTo>
                    <a:pt x="4995" y="438"/>
                  </a:lnTo>
                  <a:lnTo>
                    <a:pt x="4995" y="438"/>
                  </a:lnTo>
                  <a:lnTo>
                    <a:pt x="4995" y="437"/>
                  </a:lnTo>
                  <a:lnTo>
                    <a:pt x="4997" y="437"/>
                  </a:lnTo>
                  <a:lnTo>
                    <a:pt x="4999" y="435"/>
                  </a:lnTo>
                  <a:lnTo>
                    <a:pt x="4999" y="435"/>
                  </a:lnTo>
                  <a:lnTo>
                    <a:pt x="5000" y="434"/>
                  </a:lnTo>
                  <a:lnTo>
                    <a:pt x="5000" y="434"/>
                  </a:lnTo>
                  <a:close/>
                  <a:moveTo>
                    <a:pt x="5126" y="432"/>
                  </a:moveTo>
                  <a:lnTo>
                    <a:pt x="5128" y="434"/>
                  </a:lnTo>
                  <a:lnTo>
                    <a:pt x="5131" y="434"/>
                  </a:lnTo>
                  <a:lnTo>
                    <a:pt x="5134" y="434"/>
                  </a:lnTo>
                  <a:lnTo>
                    <a:pt x="5136" y="434"/>
                  </a:lnTo>
                  <a:lnTo>
                    <a:pt x="5136" y="434"/>
                  </a:lnTo>
                  <a:lnTo>
                    <a:pt x="5134" y="434"/>
                  </a:lnTo>
                  <a:lnTo>
                    <a:pt x="5133" y="434"/>
                  </a:lnTo>
                  <a:lnTo>
                    <a:pt x="5131" y="435"/>
                  </a:lnTo>
                  <a:lnTo>
                    <a:pt x="5129" y="435"/>
                  </a:lnTo>
                  <a:lnTo>
                    <a:pt x="5126" y="434"/>
                  </a:lnTo>
                  <a:lnTo>
                    <a:pt x="5123" y="435"/>
                  </a:lnTo>
                  <a:lnTo>
                    <a:pt x="5123" y="435"/>
                  </a:lnTo>
                  <a:lnTo>
                    <a:pt x="5123" y="434"/>
                  </a:lnTo>
                  <a:lnTo>
                    <a:pt x="5122" y="434"/>
                  </a:lnTo>
                  <a:lnTo>
                    <a:pt x="5122" y="434"/>
                  </a:lnTo>
                  <a:lnTo>
                    <a:pt x="5123" y="434"/>
                  </a:lnTo>
                  <a:lnTo>
                    <a:pt x="5125" y="434"/>
                  </a:lnTo>
                  <a:lnTo>
                    <a:pt x="5125" y="434"/>
                  </a:lnTo>
                  <a:lnTo>
                    <a:pt x="5126" y="432"/>
                  </a:lnTo>
                  <a:close/>
                  <a:moveTo>
                    <a:pt x="5144" y="427"/>
                  </a:moveTo>
                  <a:lnTo>
                    <a:pt x="5145" y="429"/>
                  </a:lnTo>
                  <a:lnTo>
                    <a:pt x="5145" y="429"/>
                  </a:lnTo>
                  <a:lnTo>
                    <a:pt x="5144" y="431"/>
                  </a:lnTo>
                  <a:lnTo>
                    <a:pt x="5142" y="431"/>
                  </a:lnTo>
                  <a:lnTo>
                    <a:pt x="5142" y="431"/>
                  </a:lnTo>
                  <a:lnTo>
                    <a:pt x="5142" y="429"/>
                  </a:lnTo>
                  <a:lnTo>
                    <a:pt x="5142" y="429"/>
                  </a:lnTo>
                  <a:lnTo>
                    <a:pt x="5144" y="427"/>
                  </a:lnTo>
                  <a:close/>
                  <a:moveTo>
                    <a:pt x="5118" y="427"/>
                  </a:moveTo>
                  <a:lnTo>
                    <a:pt x="5122" y="429"/>
                  </a:lnTo>
                  <a:lnTo>
                    <a:pt x="5122" y="429"/>
                  </a:lnTo>
                  <a:lnTo>
                    <a:pt x="5122" y="431"/>
                  </a:lnTo>
                  <a:lnTo>
                    <a:pt x="5120" y="431"/>
                  </a:lnTo>
                  <a:lnTo>
                    <a:pt x="5118" y="431"/>
                  </a:lnTo>
                  <a:lnTo>
                    <a:pt x="5118" y="432"/>
                  </a:lnTo>
                  <a:lnTo>
                    <a:pt x="5120" y="434"/>
                  </a:lnTo>
                  <a:lnTo>
                    <a:pt x="5117" y="434"/>
                  </a:lnTo>
                  <a:lnTo>
                    <a:pt x="5112" y="435"/>
                  </a:lnTo>
                  <a:lnTo>
                    <a:pt x="5104" y="435"/>
                  </a:lnTo>
                  <a:lnTo>
                    <a:pt x="5103" y="435"/>
                  </a:lnTo>
                  <a:lnTo>
                    <a:pt x="5104" y="435"/>
                  </a:lnTo>
                  <a:lnTo>
                    <a:pt x="5106" y="435"/>
                  </a:lnTo>
                  <a:lnTo>
                    <a:pt x="5109" y="434"/>
                  </a:lnTo>
                  <a:lnTo>
                    <a:pt x="5112" y="434"/>
                  </a:lnTo>
                  <a:lnTo>
                    <a:pt x="5115" y="432"/>
                  </a:lnTo>
                  <a:lnTo>
                    <a:pt x="5117" y="432"/>
                  </a:lnTo>
                  <a:lnTo>
                    <a:pt x="5118" y="431"/>
                  </a:lnTo>
                  <a:lnTo>
                    <a:pt x="5115" y="431"/>
                  </a:lnTo>
                  <a:lnTo>
                    <a:pt x="5115" y="429"/>
                  </a:lnTo>
                  <a:lnTo>
                    <a:pt x="5117" y="429"/>
                  </a:lnTo>
                  <a:lnTo>
                    <a:pt x="5117" y="429"/>
                  </a:lnTo>
                  <a:lnTo>
                    <a:pt x="5118" y="427"/>
                  </a:lnTo>
                  <a:close/>
                  <a:moveTo>
                    <a:pt x="4943" y="426"/>
                  </a:moveTo>
                  <a:lnTo>
                    <a:pt x="4945" y="426"/>
                  </a:lnTo>
                  <a:lnTo>
                    <a:pt x="4945" y="427"/>
                  </a:lnTo>
                  <a:lnTo>
                    <a:pt x="4943" y="429"/>
                  </a:lnTo>
                  <a:lnTo>
                    <a:pt x="4943" y="429"/>
                  </a:lnTo>
                  <a:lnTo>
                    <a:pt x="4942" y="427"/>
                  </a:lnTo>
                  <a:lnTo>
                    <a:pt x="4939" y="427"/>
                  </a:lnTo>
                  <a:lnTo>
                    <a:pt x="4940" y="427"/>
                  </a:lnTo>
                  <a:lnTo>
                    <a:pt x="4942" y="427"/>
                  </a:lnTo>
                  <a:lnTo>
                    <a:pt x="4943" y="426"/>
                  </a:lnTo>
                  <a:close/>
                  <a:moveTo>
                    <a:pt x="5169" y="423"/>
                  </a:moveTo>
                  <a:lnTo>
                    <a:pt x="5170" y="423"/>
                  </a:lnTo>
                  <a:lnTo>
                    <a:pt x="5170" y="423"/>
                  </a:lnTo>
                  <a:lnTo>
                    <a:pt x="5170" y="423"/>
                  </a:lnTo>
                  <a:lnTo>
                    <a:pt x="5170" y="424"/>
                  </a:lnTo>
                  <a:lnTo>
                    <a:pt x="5170" y="424"/>
                  </a:lnTo>
                  <a:lnTo>
                    <a:pt x="5169" y="424"/>
                  </a:lnTo>
                  <a:lnTo>
                    <a:pt x="5169" y="424"/>
                  </a:lnTo>
                  <a:lnTo>
                    <a:pt x="5167" y="424"/>
                  </a:lnTo>
                  <a:lnTo>
                    <a:pt x="5167" y="424"/>
                  </a:lnTo>
                  <a:lnTo>
                    <a:pt x="5167" y="424"/>
                  </a:lnTo>
                  <a:lnTo>
                    <a:pt x="5167" y="423"/>
                  </a:lnTo>
                  <a:lnTo>
                    <a:pt x="5169" y="423"/>
                  </a:lnTo>
                  <a:close/>
                  <a:moveTo>
                    <a:pt x="5183" y="418"/>
                  </a:moveTo>
                  <a:lnTo>
                    <a:pt x="5183" y="420"/>
                  </a:lnTo>
                  <a:lnTo>
                    <a:pt x="5183" y="420"/>
                  </a:lnTo>
                  <a:lnTo>
                    <a:pt x="5183" y="420"/>
                  </a:lnTo>
                  <a:lnTo>
                    <a:pt x="5183" y="420"/>
                  </a:lnTo>
                  <a:lnTo>
                    <a:pt x="5182" y="420"/>
                  </a:lnTo>
                  <a:lnTo>
                    <a:pt x="5180" y="420"/>
                  </a:lnTo>
                  <a:lnTo>
                    <a:pt x="5180" y="420"/>
                  </a:lnTo>
                  <a:lnTo>
                    <a:pt x="5180" y="420"/>
                  </a:lnTo>
                  <a:lnTo>
                    <a:pt x="5182" y="418"/>
                  </a:lnTo>
                  <a:lnTo>
                    <a:pt x="5183" y="418"/>
                  </a:lnTo>
                  <a:close/>
                  <a:moveTo>
                    <a:pt x="4931" y="416"/>
                  </a:moveTo>
                  <a:lnTo>
                    <a:pt x="4934" y="416"/>
                  </a:lnTo>
                  <a:lnTo>
                    <a:pt x="4936" y="416"/>
                  </a:lnTo>
                  <a:lnTo>
                    <a:pt x="4937" y="418"/>
                  </a:lnTo>
                  <a:lnTo>
                    <a:pt x="4940" y="420"/>
                  </a:lnTo>
                  <a:lnTo>
                    <a:pt x="4939" y="420"/>
                  </a:lnTo>
                  <a:lnTo>
                    <a:pt x="4939" y="420"/>
                  </a:lnTo>
                  <a:lnTo>
                    <a:pt x="4939" y="420"/>
                  </a:lnTo>
                  <a:lnTo>
                    <a:pt x="4936" y="420"/>
                  </a:lnTo>
                  <a:lnTo>
                    <a:pt x="4936" y="420"/>
                  </a:lnTo>
                  <a:lnTo>
                    <a:pt x="4932" y="421"/>
                  </a:lnTo>
                  <a:lnTo>
                    <a:pt x="4931" y="420"/>
                  </a:lnTo>
                  <a:lnTo>
                    <a:pt x="4929" y="418"/>
                  </a:lnTo>
                  <a:lnTo>
                    <a:pt x="4928" y="418"/>
                  </a:lnTo>
                  <a:lnTo>
                    <a:pt x="4926" y="418"/>
                  </a:lnTo>
                  <a:lnTo>
                    <a:pt x="4929" y="416"/>
                  </a:lnTo>
                  <a:lnTo>
                    <a:pt x="4931" y="416"/>
                  </a:lnTo>
                  <a:close/>
                  <a:moveTo>
                    <a:pt x="5204" y="410"/>
                  </a:moveTo>
                  <a:lnTo>
                    <a:pt x="5204" y="413"/>
                  </a:lnTo>
                  <a:lnTo>
                    <a:pt x="5202" y="415"/>
                  </a:lnTo>
                  <a:lnTo>
                    <a:pt x="5200" y="415"/>
                  </a:lnTo>
                  <a:lnTo>
                    <a:pt x="5200" y="415"/>
                  </a:lnTo>
                  <a:lnTo>
                    <a:pt x="5200" y="416"/>
                  </a:lnTo>
                  <a:lnTo>
                    <a:pt x="5199" y="416"/>
                  </a:lnTo>
                  <a:lnTo>
                    <a:pt x="5197" y="416"/>
                  </a:lnTo>
                  <a:lnTo>
                    <a:pt x="5193" y="420"/>
                  </a:lnTo>
                  <a:lnTo>
                    <a:pt x="5193" y="420"/>
                  </a:lnTo>
                  <a:lnTo>
                    <a:pt x="5193" y="420"/>
                  </a:lnTo>
                  <a:lnTo>
                    <a:pt x="5194" y="418"/>
                  </a:lnTo>
                  <a:lnTo>
                    <a:pt x="5196" y="416"/>
                  </a:lnTo>
                  <a:lnTo>
                    <a:pt x="5196" y="416"/>
                  </a:lnTo>
                  <a:lnTo>
                    <a:pt x="5197" y="415"/>
                  </a:lnTo>
                  <a:lnTo>
                    <a:pt x="5197" y="415"/>
                  </a:lnTo>
                  <a:lnTo>
                    <a:pt x="5197" y="413"/>
                  </a:lnTo>
                  <a:lnTo>
                    <a:pt x="5197" y="413"/>
                  </a:lnTo>
                  <a:lnTo>
                    <a:pt x="5199" y="412"/>
                  </a:lnTo>
                  <a:lnTo>
                    <a:pt x="5199" y="412"/>
                  </a:lnTo>
                  <a:lnTo>
                    <a:pt x="5200" y="412"/>
                  </a:lnTo>
                  <a:lnTo>
                    <a:pt x="5202" y="412"/>
                  </a:lnTo>
                  <a:lnTo>
                    <a:pt x="5202" y="410"/>
                  </a:lnTo>
                  <a:lnTo>
                    <a:pt x="5204" y="410"/>
                  </a:lnTo>
                  <a:lnTo>
                    <a:pt x="5204" y="410"/>
                  </a:lnTo>
                  <a:close/>
                  <a:moveTo>
                    <a:pt x="5" y="405"/>
                  </a:moveTo>
                  <a:lnTo>
                    <a:pt x="6" y="407"/>
                  </a:lnTo>
                  <a:lnTo>
                    <a:pt x="6" y="407"/>
                  </a:lnTo>
                  <a:lnTo>
                    <a:pt x="6" y="407"/>
                  </a:lnTo>
                  <a:lnTo>
                    <a:pt x="6" y="408"/>
                  </a:lnTo>
                  <a:lnTo>
                    <a:pt x="5" y="410"/>
                  </a:lnTo>
                  <a:lnTo>
                    <a:pt x="0" y="412"/>
                  </a:lnTo>
                  <a:lnTo>
                    <a:pt x="0" y="407"/>
                  </a:lnTo>
                  <a:lnTo>
                    <a:pt x="2" y="405"/>
                  </a:lnTo>
                  <a:lnTo>
                    <a:pt x="3" y="405"/>
                  </a:lnTo>
                  <a:lnTo>
                    <a:pt x="5" y="405"/>
                  </a:lnTo>
                  <a:close/>
                  <a:moveTo>
                    <a:pt x="32" y="399"/>
                  </a:moveTo>
                  <a:lnTo>
                    <a:pt x="32" y="399"/>
                  </a:lnTo>
                  <a:lnTo>
                    <a:pt x="32" y="401"/>
                  </a:lnTo>
                  <a:lnTo>
                    <a:pt x="30" y="401"/>
                  </a:lnTo>
                  <a:lnTo>
                    <a:pt x="30" y="402"/>
                  </a:lnTo>
                  <a:lnTo>
                    <a:pt x="30" y="402"/>
                  </a:lnTo>
                  <a:lnTo>
                    <a:pt x="30" y="402"/>
                  </a:lnTo>
                  <a:lnTo>
                    <a:pt x="30" y="401"/>
                  </a:lnTo>
                  <a:lnTo>
                    <a:pt x="30" y="401"/>
                  </a:lnTo>
                  <a:lnTo>
                    <a:pt x="30" y="401"/>
                  </a:lnTo>
                  <a:lnTo>
                    <a:pt x="32" y="399"/>
                  </a:lnTo>
                  <a:lnTo>
                    <a:pt x="32" y="399"/>
                  </a:lnTo>
                  <a:close/>
                  <a:moveTo>
                    <a:pt x="24" y="396"/>
                  </a:moveTo>
                  <a:lnTo>
                    <a:pt x="24" y="396"/>
                  </a:lnTo>
                  <a:lnTo>
                    <a:pt x="24" y="399"/>
                  </a:lnTo>
                  <a:lnTo>
                    <a:pt x="25" y="399"/>
                  </a:lnTo>
                  <a:lnTo>
                    <a:pt x="25" y="399"/>
                  </a:lnTo>
                  <a:lnTo>
                    <a:pt x="27" y="397"/>
                  </a:lnTo>
                  <a:lnTo>
                    <a:pt x="27" y="397"/>
                  </a:lnTo>
                  <a:lnTo>
                    <a:pt x="28" y="396"/>
                  </a:lnTo>
                  <a:lnTo>
                    <a:pt x="28" y="397"/>
                  </a:lnTo>
                  <a:lnTo>
                    <a:pt x="30" y="397"/>
                  </a:lnTo>
                  <a:lnTo>
                    <a:pt x="28" y="399"/>
                  </a:lnTo>
                  <a:lnTo>
                    <a:pt x="25" y="401"/>
                  </a:lnTo>
                  <a:lnTo>
                    <a:pt x="25" y="402"/>
                  </a:lnTo>
                  <a:lnTo>
                    <a:pt x="25" y="402"/>
                  </a:lnTo>
                  <a:lnTo>
                    <a:pt x="27" y="402"/>
                  </a:lnTo>
                  <a:lnTo>
                    <a:pt x="28" y="402"/>
                  </a:lnTo>
                  <a:lnTo>
                    <a:pt x="28" y="402"/>
                  </a:lnTo>
                  <a:lnTo>
                    <a:pt x="28" y="402"/>
                  </a:lnTo>
                  <a:lnTo>
                    <a:pt x="27" y="404"/>
                  </a:lnTo>
                  <a:lnTo>
                    <a:pt x="25" y="404"/>
                  </a:lnTo>
                  <a:lnTo>
                    <a:pt x="24" y="405"/>
                  </a:lnTo>
                  <a:lnTo>
                    <a:pt x="22" y="407"/>
                  </a:lnTo>
                  <a:lnTo>
                    <a:pt x="20" y="407"/>
                  </a:lnTo>
                  <a:lnTo>
                    <a:pt x="19" y="407"/>
                  </a:lnTo>
                  <a:lnTo>
                    <a:pt x="16" y="408"/>
                  </a:lnTo>
                  <a:lnTo>
                    <a:pt x="14" y="408"/>
                  </a:lnTo>
                  <a:lnTo>
                    <a:pt x="14" y="410"/>
                  </a:lnTo>
                  <a:lnTo>
                    <a:pt x="14" y="410"/>
                  </a:lnTo>
                  <a:lnTo>
                    <a:pt x="13" y="410"/>
                  </a:lnTo>
                  <a:lnTo>
                    <a:pt x="13" y="410"/>
                  </a:lnTo>
                  <a:lnTo>
                    <a:pt x="11" y="410"/>
                  </a:lnTo>
                  <a:lnTo>
                    <a:pt x="11" y="410"/>
                  </a:lnTo>
                  <a:lnTo>
                    <a:pt x="9" y="410"/>
                  </a:lnTo>
                  <a:lnTo>
                    <a:pt x="9" y="412"/>
                  </a:lnTo>
                  <a:lnTo>
                    <a:pt x="9" y="412"/>
                  </a:lnTo>
                  <a:lnTo>
                    <a:pt x="8" y="410"/>
                  </a:lnTo>
                  <a:lnTo>
                    <a:pt x="6" y="410"/>
                  </a:lnTo>
                  <a:lnTo>
                    <a:pt x="8" y="408"/>
                  </a:lnTo>
                  <a:lnTo>
                    <a:pt x="9" y="408"/>
                  </a:lnTo>
                  <a:lnTo>
                    <a:pt x="11" y="408"/>
                  </a:lnTo>
                  <a:lnTo>
                    <a:pt x="13" y="407"/>
                  </a:lnTo>
                  <a:lnTo>
                    <a:pt x="16" y="407"/>
                  </a:lnTo>
                  <a:lnTo>
                    <a:pt x="17" y="405"/>
                  </a:lnTo>
                  <a:lnTo>
                    <a:pt x="17" y="404"/>
                  </a:lnTo>
                  <a:lnTo>
                    <a:pt x="17" y="404"/>
                  </a:lnTo>
                  <a:lnTo>
                    <a:pt x="19" y="402"/>
                  </a:lnTo>
                  <a:lnTo>
                    <a:pt x="20" y="402"/>
                  </a:lnTo>
                  <a:lnTo>
                    <a:pt x="20" y="404"/>
                  </a:lnTo>
                  <a:lnTo>
                    <a:pt x="20" y="404"/>
                  </a:lnTo>
                  <a:lnTo>
                    <a:pt x="22" y="404"/>
                  </a:lnTo>
                  <a:lnTo>
                    <a:pt x="22" y="402"/>
                  </a:lnTo>
                  <a:lnTo>
                    <a:pt x="22" y="402"/>
                  </a:lnTo>
                  <a:lnTo>
                    <a:pt x="22" y="402"/>
                  </a:lnTo>
                  <a:lnTo>
                    <a:pt x="20" y="401"/>
                  </a:lnTo>
                  <a:lnTo>
                    <a:pt x="19" y="401"/>
                  </a:lnTo>
                  <a:lnTo>
                    <a:pt x="19" y="401"/>
                  </a:lnTo>
                  <a:lnTo>
                    <a:pt x="17" y="401"/>
                  </a:lnTo>
                  <a:lnTo>
                    <a:pt x="17" y="401"/>
                  </a:lnTo>
                  <a:lnTo>
                    <a:pt x="17" y="399"/>
                  </a:lnTo>
                  <a:lnTo>
                    <a:pt x="17" y="399"/>
                  </a:lnTo>
                  <a:lnTo>
                    <a:pt x="17" y="399"/>
                  </a:lnTo>
                  <a:lnTo>
                    <a:pt x="17" y="397"/>
                  </a:lnTo>
                  <a:lnTo>
                    <a:pt x="19" y="397"/>
                  </a:lnTo>
                  <a:lnTo>
                    <a:pt x="20" y="397"/>
                  </a:lnTo>
                  <a:lnTo>
                    <a:pt x="22" y="396"/>
                  </a:lnTo>
                  <a:lnTo>
                    <a:pt x="24" y="396"/>
                  </a:lnTo>
                  <a:close/>
                  <a:moveTo>
                    <a:pt x="33" y="393"/>
                  </a:moveTo>
                  <a:lnTo>
                    <a:pt x="35" y="393"/>
                  </a:lnTo>
                  <a:lnTo>
                    <a:pt x="36" y="393"/>
                  </a:lnTo>
                  <a:lnTo>
                    <a:pt x="38" y="394"/>
                  </a:lnTo>
                  <a:lnTo>
                    <a:pt x="38" y="394"/>
                  </a:lnTo>
                  <a:lnTo>
                    <a:pt x="36" y="394"/>
                  </a:lnTo>
                  <a:lnTo>
                    <a:pt x="35" y="396"/>
                  </a:lnTo>
                  <a:lnTo>
                    <a:pt x="35" y="396"/>
                  </a:lnTo>
                  <a:lnTo>
                    <a:pt x="35" y="396"/>
                  </a:lnTo>
                  <a:lnTo>
                    <a:pt x="35" y="396"/>
                  </a:lnTo>
                  <a:lnTo>
                    <a:pt x="33" y="396"/>
                  </a:lnTo>
                  <a:lnTo>
                    <a:pt x="32" y="396"/>
                  </a:lnTo>
                  <a:lnTo>
                    <a:pt x="32" y="394"/>
                  </a:lnTo>
                  <a:lnTo>
                    <a:pt x="32" y="394"/>
                  </a:lnTo>
                  <a:lnTo>
                    <a:pt x="32" y="393"/>
                  </a:lnTo>
                  <a:lnTo>
                    <a:pt x="33" y="393"/>
                  </a:lnTo>
                  <a:lnTo>
                    <a:pt x="33" y="393"/>
                  </a:lnTo>
                  <a:close/>
                  <a:moveTo>
                    <a:pt x="39" y="391"/>
                  </a:moveTo>
                  <a:lnTo>
                    <a:pt x="39" y="391"/>
                  </a:lnTo>
                  <a:lnTo>
                    <a:pt x="41" y="393"/>
                  </a:lnTo>
                  <a:lnTo>
                    <a:pt x="41" y="393"/>
                  </a:lnTo>
                  <a:lnTo>
                    <a:pt x="41" y="393"/>
                  </a:lnTo>
                  <a:lnTo>
                    <a:pt x="41" y="393"/>
                  </a:lnTo>
                  <a:lnTo>
                    <a:pt x="39" y="394"/>
                  </a:lnTo>
                  <a:lnTo>
                    <a:pt x="39" y="394"/>
                  </a:lnTo>
                  <a:lnTo>
                    <a:pt x="38" y="394"/>
                  </a:lnTo>
                  <a:lnTo>
                    <a:pt x="38" y="393"/>
                  </a:lnTo>
                  <a:lnTo>
                    <a:pt x="38" y="391"/>
                  </a:lnTo>
                  <a:lnTo>
                    <a:pt x="39" y="391"/>
                  </a:lnTo>
                  <a:lnTo>
                    <a:pt x="39" y="391"/>
                  </a:lnTo>
                  <a:close/>
                  <a:moveTo>
                    <a:pt x="79" y="386"/>
                  </a:moveTo>
                  <a:lnTo>
                    <a:pt x="82" y="388"/>
                  </a:lnTo>
                  <a:lnTo>
                    <a:pt x="82" y="388"/>
                  </a:lnTo>
                  <a:lnTo>
                    <a:pt x="84" y="388"/>
                  </a:lnTo>
                  <a:lnTo>
                    <a:pt x="82" y="390"/>
                  </a:lnTo>
                  <a:lnTo>
                    <a:pt x="80" y="388"/>
                  </a:lnTo>
                  <a:lnTo>
                    <a:pt x="79" y="388"/>
                  </a:lnTo>
                  <a:lnTo>
                    <a:pt x="79" y="386"/>
                  </a:lnTo>
                  <a:close/>
                  <a:moveTo>
                    <a:pt x="87" y="377"/>
                  </a:moveTo>
                  <a:lnTo>
                    <a:pt x="87" y="377"/>
                  </a:lnTo>
                  <a:lnTo>
                    <a:pt x="88" y="379"/>
                  </a:lnTo>
                  <a:lnTo>
                    <a:pt x="87" y="379"/>
                  </a:lnTo>
                  <a:lnTo>
                    <a:pt x="87" y="380"/>
                  </a:lnTo>
                  <a:lnTo>
                    <a:pt x="87" y="380"/>
                  </a:lnTo>
                  <a:lnTo>
                    <a:pt x="85" y="379"/>
                  </a:lnTo>
                  <a:lnTo>
                    <a:pt x="85" y="379"/>
                  </a:lnTo>
                  <a:lnTo>
                    <a:pt x="85" y="379"/>
                  </a:lnTo>
                  <a:lnTo>
                    <a:pt x="87" y="377"/>
                  </a:lnTo>
                  <a:lnTo>
                    <a:pt x="87" y="377"/>
                  </a:lnTo>
                  <a:close/>
                  <a:moveTo>
                    <a:pt x="68" y="375"/>
                  </a:moveTo>
                  <a:lnTo>
                    <a:pt x="68" y="375"/>
                  </a:lnTo>
                  <a:lnTo>
                    <a:pt x="69" y="377"/>
                  </a:lnTo>
                  <a:lnTo>
                    <a:pt x="69" y="377"/>
                  </a:lnTo>
                  <a:lnTo>
                    <a:pt x="71" y="380"/>
                  </a:lnTo>
                  <a:lnTo>
                    <a:pt x="71" y="380"/>
                  </a:lnTo>
                  <a:lnTo>
                    <a:pt x="73" y="382"/>
                  </a:lnTo>
                  <a:lnTo>
                    <a:pt x="74" y="382"/>
                  </a:lnTo>
                  <a:lnTo>
                    <a:pt x="74" y="382"/>
                  </a:lnTo>
                  <a:lnTo>
                    <a:pt x="76" y="383"/>
                  </a:lnTo>
                  <a:lnTo>
                    <a:pt x="76" y="383"/>
                  </a:lnTo>
                  <a:lnTo>
                    <a:pt x="71" y="382"/>
                  </a:lnTo>
                  <a:lnTo>
                    <a:pt x="69" y="383"/>
                  </a:lnTo>
                  <a:lnTo>
                    <a:pt x="68" y="383"/>
                  </a:lnTo>
                  <a:lnTo>
                    <a:pt x="61" y="385"/>
                  </a:lnTo>
                  <a:lnTo>
                    <a:pt x="60" y="385"/>
                  </a:lnTo>
                  <a:lnTo>
                    <a:pt x="58" y="385"/>
                  </a:lnTo>
                  <a:lnTo>
                    <a:pt x="57" y="386"/>
                  </a:lnTo>
                  <a:lnTo>
                    <a:pt x="57" y="388"/>
                  </a:lnTo>
                  <a:lnTo>
                    <a:pt x="55" y="388"/>
                  </a:lnTo>
                  <a:lnTo>
                    <a:pt x="54" y="388"/>
                  </a:lnTo>
                  <a:lnTo>
                    <a:pt x="50" y="388"/>
                  </a:lnTo>
                  <a:lnTo>
                    <a:pt x="50" y="388"/>
                  </a:lnTo>
                  <a:lnTo>
                    <a:pt x="49" y="388"/>
                  </a:lnTo>
                  <a:lnTo>
                    <a:pt x="49" y="386"/>
                  </a:lnTo>
                  <a:lnTo>
                    <a:pt x="49" y="385"/>
                  </a:lnTo>
                  <a:lnTo>
                    <a:pt x="49" y="385"/>
                  </a:lnTo>
                  <a:lnTo>
                    <a:pt x="50" y="383"/>
                  </a:lnTo>
                  <a:lnTo>
                    <a:pt x="52" y="383"/>
                  </a:lnTo>
                  <a:lnTo>
                    <a:pt x="54" y="379"/>
                  </a:lnTo>
                  <a:lnTo>
                    <a:pt x="55" y="379"/>
                  </a:lnTo>
                  <a:lnTo>
                    <a:pt x="55" y="379"/>
                  </a:lnTo>
                  <a:lnTo>
                    <a:pt x="58" y="379"/>
                  </a:lnTo>
                  <a:lnTo>
                    <a:pt x="60" y="377"/>
                  </a:lnTo>
                  <a:lnTo>
                    <a:pt x="65" y="375"/>
                  </a:lnTo>
                  <a:lnTo>
                    <a:pt x="65" y="375"/>
                  </a:lnTo>
                  <a:lnTo>
                    <a:pt x="68" y="375"/>
                  </a:lnTo>
                  <a:close/>
                  <a:moveTo>
                    <a:pt x="128" y="375"/>
                  </a:moveTo>
                  <a:lnTo>
                    <a:pt x="129" y="375"/>
                  </a:lnTo>
                  <a:lnTo>
                    <a:pt x="129" y="377"/>
                  </a:lnTo>
                  <a:lnTo>
                    <a:pt x="129" y="377"/>
                  </a:lnTo>
                  <a:lnTo>
                    <a:pt x="129" y="377"/>
                  </a:lnTo>
                  <a:lnTo>
                    <a:pt x="128" y="377"/>
                  </a:lnTo>
                  <a:lnTo>
                    <a:pt x="128" y="375"/>
                  </a:lnTo>
                  <a:lnTo>
                    <a:pt x="128" y="375"/>
                  </a:lnTo>
                  <a:close/>
                  <a:moveTo>
                    <a:pt x="126" y="372"/>
                  </a:moveTo>
                  <a:lnTo>
                    <a:pt x="126" y="374"/>
                  </a:lnTo>
                  <a:lnTo>
                    <a:pt x="126" y="375"/>
                  </a:lnTo>
                  <a:lnTo>
                    <a:pt x="126" y="375"/>
                  </a:lnTo>
                  <a:lnTo>
                    <a:pt x="126" y="375"/>
                  </a:lnTo>
                  <a:lnTo>
                    <a:pt x="125" y="375"/>
                  </a:lnTo>
                  <a:lnTo>
                    <a:pt x="125" y="375"/>
                  </a:lnTo>
                  <a:lnTo>
                    <a:pt x="125" y="374"/>
                  </a:lnTo>
                  <a:lnTo>
                    <a:pt x="125" y="374"/>
                  </a:lnTo>
                  <a:lnTo>
                    <a:pt x="126" y="374"/>
                  </a:lnTo>
                  <a:lnTo>
                    <a:pt x="126" y="374"/>
                  </a:lnTo>
                  <a:lnTo>
                    <a:pt x="126" y="372"/>
                  </a:lnTo>
                  <a:lnTo>
                    <a:pt x="126" y="372"/>
                  </a:lnTo>
                  <a:lnTo>
                    <a:pt x="126" y="372"/>
                  </a:lnTo>
                  <a:close/>
                  <a:moveTo>
                    <a:pt x="531" y="371"/>
                  </a:moveTo>
                  <a:lnTo>
                    <a:pt x="531" y="371"/>
                  </a:lnTo>
                  <a:lnTo>
                    <a:pt x="533" y="372"/>
                  </a:lnTo>
                  <a:lnTo>
                    <a:pt x="535" y="375"/>
                  </a:lnTo>
                  <a:lnTo>
                    <a:pt x="536" y="377"/>
                  </a:lnTo>
                  <a:lnTo>
                    <a:pt x="536" y="379"/>
                  </a:lnTo>
                  <a:lnTo>
                    <a:pt x="535" y="379"/>
                  </a:lnTo>
                  <a:lnTo>
                    <a:pt x="533" y="379"/>
                  </a:lnTo>
                  <a:lnTo>
                    <a:pt x="533" y="379"/>
                  </a:lnTo>
                  <a:lnTo>
                    <a:pt x="533" y="379"/>
                  </a:lnTo>
                  <a:lnTo>
                    <a:pt x="533" y="377"/>
                  </a:lnTo>
                  <a:lnTo>
                    <a:pt x="531" y="375"/>
                  </a:lnTo>
                  <a:lnTo>
                    <a:pt x="531" y="375"/>
                  </a:lnTo>
                  <a:lnTo>
                    <a:pt x="530" y="375"/>
                  </a:lnTo>
                  <a:lnTo>
                    <a:pt x="530" y="375"/>
                  </a:lnTo>
                  <a:lnTo>
                    <a:pt x="531" y="374"/>
                  </a:lnTo>
                  <a:lnTo>
                    <a:pt x="531" y="372"/>
                  </a:lnTo>
                  <a:lnTo>
                    <a:pt x="531" y="372"/>
                  </a:lnTo>
                  <a:lnTo>
                    <a:pt x="531" y="371"/>
                  </a:lnTo>
                  <a:close/>
                  <a:moveTo>
                    <a:pt x="121" y="371"/>
                  </a:moveTo>
                  <a:lnTo>
                    <a:pt x="121" y="371"/>
                  </a:lnTo>
                  <a:lnTo>
                    <a:pt x="121" y="372"/>
                  </a:lnTo>
                  <a:lnTo>
                    <a:pt x="121" y="372"/>
                  </a:lnTo>
                  <a:lnTo>
                    <a:pt x="121" y="374"/>
                  </a:lnTo>
                  <a:lnTo>
                    <a:pt x="121" y="374"/>
                  </a:lnTo>
                  <a:lnTo>
                    <a:pt x="121" y="374"/>
                  </a:lnTo>
                  <a:lnTo>
                    <a:pt x="120" y="375"/>
                  </a:lnTo>
                  <a:lnTo>
                    <a:pt x="120" y="375"/>
                  </a:lnTo>
                  <a:lnTo>
                    <a:pt x="120" y="375"/>
                  </a:lnTo>
                  <a:lnTo>
                    <a:pt x="117" y="377"/>
                  </a:lnTo>
                  <a:lnTo>
                    <a:pt x="117" y="379"/>
                  </a:lnTo>
                  <a:lnTo>
                    <a:pt x="117" y="377"/>
                  </a:lnTo>
                  <a:lnTo>
                    <a:pt x="118" y="375"/>
                  </a:lnTo>
                  <a:lnTo>
                    <a:pt x="118" y="375"/>
                  </a:lnTo>
                  <a:lnTo>
                    <a:pt x="117" y="374"/>
                  </a:lnTo>
                  <a:lnTo>
                    <a:pt x="118" y="374"/>
                  </a:lnTo>
                  <a:lnTo>
                    <a:pt x="118" y="374"/>
                  </a:lnTo>
                  <a:lnTo>
                    <a:pt x="120" y="372"/>
                  </a:lnTo>
                  <a:lnTo>
                    <a:pt x="120" y="372"/>
                  </a:lnTo>
                  <a:lnTo>
                    <a:pt x="121" y="371"/>
                  </a:lnTo>
                  <a:lnTo>
                    <a:pt x="121" y="371"/>
                  </a:lnTo>
                  <a:close/>
                  <a:moveTo>
                    <a:pt x="506" y="371"/>
                  </a:moveTo>
                  <a:lnTo>
                    <a:pt x="509" y="372"/>
                  </a:lnTo>
                  <a:lnTo>
                    <a:pt x="509" y="374"/>
                  </a:lnTo>
                  <a:lnTo>
                    <a:pt x="511" y="374"/>
                  </a:lnTo>
                  <a:lnTo>
                    <a:pt x="511" y="375"/>
                  </a:lnTo>
                  <a:lnTo>
                    <a:pt x="511" y="377"/>
                  </a:lnTo>
                  <a:lnTo>
                    <a:pt x="512" y="379"/>
                  </a:lnTo>
                  <a:lnTo>
                    <a:pt x="512" y="379"/>
                  </a:lnTo>
                  <a:lnTo>
                    <a:pt x="512" y="379"/>
                  </a:lnTo>
                  <a:lnTo>
                    <a:pt x="514" y="379"/>
                  </a:lnTo>
                  <a:lnTo>
                    <a:pt x="514" y="379"/>
                  </a:lnTo>
                  <a:lnTo>
                    <a:pt x="516" y="379"/>
                  </a:lnTo>
                  <a:lnTo>
                    <a:pt x="516" y="379"/>
                  </a:lnTo>
                  <a:lnTo>
                    <a:pt x="516" y="380"/>
                  </a:lnTo>
                  <a:lnTo>
                    <a:pt x="516" y="382"/>
                  </a:lnTo>
                  <a:lnTo>
                    <a:pt x="514" y="382"/>
                  </a:lnTo>
                  <a:lnTo>
                    <a:pt x="514" y="383"/>
                  </a:lnTo>
                  <a:lnTo>
                    <a:pt x="512" y="382"/>
                  </a:lnTo>
                  <a:lnTo>
                    <a:pt x="512" y="382"/>
                  </a:lnTo>
                  <a:lnTo>
                    <a:pt x="509" y="380"/>
                  </a:lnTo>
                  <a:lnTo>
                    <a:pt x="509" y="379"/>
                  </a:lnTo>
                  <a:lnTo>
                    <a:pt x="509" y="377"/>
                  </a:lnTo>
                  <a:lnTo>
                    <a:pt x="508" y="377"/>
                  </a:lnTo>
                  <a:lnTo>
                    <a:pt x="508" y="375"/>
                  </a:lnTo>
                  <a:lnTo>
                    <a:pt x="506" y="374"/>
                  </a:lnTo>
                  <a:lnTo>
                    <a:pt x="506" y="372"/>
                  </a:lnTo>
                  <a:lnTo>
                    <a:pt x="505" y="372"/>
                  </a:lnTo>
                  <a:lnTo>
                    <a:pt x="503" y="371"/>
                  </a:lnTo>
                  <a:lnTo>
                    <a:pt x="505" y="371"/>
                  </a:lnTo>
                  <a:lnTo>
                    <a:pt x="506" y="371"/>
                  </a:lnTo>
                  <a:close/>
                  <a:moveTo>
                    <a:pt x="115" y="369"/>
                  </a:moveTo>
                  <a:lnTo>
                    <a:pt x="115" y="369"/>
                  </a:lnTo>
                  <a:lnTo>
                    <a:pt x="115" y="371"/>
                  </a:lnTo>
                  <a:lnTo>
                    <a:pt x="114" y="371"/>
                  </a:lnTo>
                  <a:lnTo>
                    <a:pt x="112" y="369"/>
                  </a:lnTo>
                  <a:lnTo>
                    <a:pt x="112" y="369"/>
                  </a:lnTo>
                  <a:lnTo>
                    <a:pt x="115" y="369"/>
                  </a:lnTo>
                  <a:close/>
                  <a:moveTo>
                    <a:pt x="109" y="369"/>
                  </a:moveTo>
                  <a:lnTo>
                    <a:pt x="110" y="369"/>
                  </a:lnTo>
                  <a:lnTo>
                    <a:pt x="110" y="369"/>
                  </a:lnTo>
                  <a:lnTo>
                    <a:pt x="110" y="369"/>
                  </a:lnTo>
                  <a:lnTo>
                    <a:pt x="110" y="371"/>
                  </a:lnTo>
                  <a:lnTo>
                    <a:pt x="110" y="371"/>
                  </a:lnTo>
                  <a:lnTo>
                    <a:pt x="110" y="371"/>
                  </a:lnTo>
                  <a:lnTo>
                    <a:pt x="112" y="369"/>
                  </a:lnTo>
                  <a:lnTo>
                    <a:pt x="112" y="369"/>
                  </a:lnTo>
                  <a:lnTo>
                    <a:pt x="112" y="369"/>
                  </a:lnTo>
                  <a:lnTo>
                    <a:pt x="112" y="371"/>
                  </a:lnTo>
                  <a:lnTo>
                    <a:pt x="112" y="372"/>
                  </a:lnTo>
                  <a:lnTo>
                    <a:pt x="114" y="372"/>
                  </a:lnTo>
                  <a:lnTo>
                    <a:pt x="114" y="372"/>
                  </a:lnTo>
                  <a:lnTo>
                    <a:pt x="110" y="374"/>
                  </a:lnTo>
                  <a:lnTo>
                    <a:pt x="110" y="372"/>
                  </a:lnTo>
                  <a:lnTo>
                    <a:pt x="109" y="374"/>
                  </a:lnTo>
                  <a:lnTo>
                    <a:pt x="109" y="374"/>
                  </a:lnTo>
                  <a:lnTo>
                    <a:pt x="107" y="374"/>
                  </a:lnTo>
                  <a:lnTo>
                    <a:pt x="107" y="371"/>
                  </a:lnTo>
                  <a:lnTo>
                    <a:pt x="107" y="369"/>
                  </a:lnTo>
                  <a:lnTo>
                    <a:pt x="109" y="369"/>
                  </a:lnTo>
                  <a:lnTo>
                    <a:pt x="109" y="369"/>
                  </a:lnTo>
                  <a:close/>
                  <a:moveTo>
                    <a:pt x="505" y="366"/>
                  </a:moveTo>
                  <a:lnTo>
                    <a:pt x="506" y="366"/>
                  </a:lnTo>
                  <a:lnTo>
                    <a:pt x="506" y="366"/>
                  </a:lnTo>
                  <a:lnTo>
                    <a:pt x="506" y="366"/>
                  </a:lnTo>
                  <a:lnTo>
                    <a:pt x="505" y="368"/>
                  </a:lnTo>
                  <a:lnTo>
                    <a:pt x="505" y="368"/>
                  </a:lnTo>
                  <a:lnTo>
                    <a:pt x="503" y="369"/>
                  </a:lnTo>
                  <a:lnTo>
                    <a:pt x="503" y="369"/>
                  </a:lnTo>
                  <a:lnTo>
                    <a:pt x="501" y="371"/>
                  </a:lnTo>
                  <a:lnTo>
                    <a:pt x="501" y="371"/>
                  </a:lnTo>
                  <a:lnTo>
                    <a:pt x="501" y="368"/>
                  </a:lnTo>
                  <a:lnTo>
                    <a:pt x="500" y="366"/>
                  </a:lnTo>
                  <a:lnTo>
                    <a:pt x="501" y="366"/>
                  </a:lnTo>
                  <a:lnTo>
                    <a:pt x="501" y="366"/>
                  </a:lnTo>
                  <a:lnTo>
                    <a:pt x="503" y="366"/>
                  </a:lnTo>
                  <a:lnTo>
                    <a:pt x="505" y="366"/>
                  </a:lnTo>
                  <a:close/>
                  <a:moveTo>
                    <a:pt x="183" y="358"/>
                  </a:moveTo>
                  <a:lnTo>
                    <a:pt x="184" y="358"/>
                  </a:lnTo>
                  <a:lnTo>
                    <a:pt x="184" y="358"/>
                  </a:lnTo>
                  <a:lnTo>
                    <a:pt x="184" y="360"/>
                  </a:lnTo>
                  <a:lnTo>
                    <a:pt x="183" y="361"/>
                  </a:lnTo>
                  <a:lnTo>
                    <a:pt x="183" y="361"/>
                  </a:lnTo>
                  <a:lnTo>
                    <a:pt x="181" y="360"/>
                  </a:lnTo>
                  <a:lnTo>
                    <a:pt x="181" y="360"/>
                  </a:lnTo>
                  <a:lnTo>
                    <a:pt x="183" y="358"/>
                  </a:lnTo>
                  <a:lnTo>
                    <a:pt x="183" y="358"/>
                  </a:lnTo>
                  <a:close/>
                  <a:moveTo>
                    <a:pt x="535" y="356"/>
                  </a:moveTo>
                  <a:lnTo>
                    <a:pt x="536" y="358"/>
                  </a:lnTo>
                  <a:lnTo>
                    <a:pt x="538" y="360"/>
                  </a:lnTo>
                  <a:lnTo>
                    <a:pt x="539" y="361"/>
                  </a:lnTo>
                  <a:lnTo>
                    <a:pt x="539" y="363"/>
                  </a:lnTo>
                  <a:lnTo>
                    <a:pt x="539" y="364"/>
                  </a:lnTo>
                  <a:lnTo>
                    <a:pt x="539" y="366"/>
                  </a:lnTo>
                  <a:lnTo>
                    <a:pt x="539" y="369"/>
                  </a:lnTo>
                  <a:lnTo>
                    <a:pt x="538" y="371"/>
                  </a:lnTo>
                  <a:lnTo>
                    <a:pt x="536" y="372"/>
                  </a:lnTo>
                  <a:lnTo>
                    <a:pt x="535" y="372"/>
                  </a:lnTo>
                  <a:lnTo>
                    <a:pt x="535" y="371"/>
                  </a:lnTo>
                  <a:lnTo>
                    <a:pt x="533" y="371"/>
                  </a:lnTo>
                  <a:lnTo>
                    <a:pt x="533" y="371"/>
                  </a:lnTo>
                  <a:lnTo>
                    <a:pt x="533" y="371"/>
                  </a:lnTo>
                  <a:lnTo>
                    <a:pt x="533" y="369"/>
                  </a:lnTo>
                  <a:lnTo>
                    <a:pt x="533" y="369"/>
                  </a:lnTo>
                  <a:lnTo>
                    <a:pt x="531" y="369"/>
                  </a:lnTo>
                  <a:lnTo>
                    <a:pt x="531" y="369"/>
                  </a:lnTo>
                  <a:lnTo>
                    <a:pt x="530" y="371"/>
                  </a:lnTo>
                  <a:lnTo>
                    <a:pt x="528" y="372"/>
                  </a:lnTo>
                  <a:lnTo>
                    <a:pt x="528" y="374"/>
                  </a:lnTo>
                  <a:lnTo>
                    <a:pt x="527" y="372"/>
                  </a:lnTo>
                  <a:lnTo>
                    <a:pt x="527" y="369"/>
                  </a:lnTo>
                  <a:lnTo>
                    <a:pt x="527" y="368"/>
                  </a:lnTo>
                  <a:lnTo>
                    <a:pt x="528" y="366"/>
                  </a:lnTo>
                  <a:lnTo>
                    <a:pt x="530" y="364"/>
                  </a:lnTo>
                  <a:lnTo>
                    <a:pt x="530" y="360"/>
                  </a:lnTo>
                  <a:lnTo>
                    <a:pt x="535" y="356"/>
                  </a:lnTo>
                  <a:close/>
                  <a:moveTo>
                    <a:pt x="501" y="350"/>
                  </a:moveTo>
                  <a:lnTo>
                    <a:pt x="505" y="350"/>
                  </a:lnTo>
                  <a:lnTo>
                    <a:pt x="508" y="350"/>
                  </a:lnTo>
                  <a:lnTo>
                    <a:pt x="508" y="350"/>
                  </a:lnTo>
                  <a:lnTo>
                    <a:pt x="509" y="352"/>
                  </a:lnTo>
                  <a:lnTo>
                    <a:pt x="509" y="352"/>
                  </a:lnTo>
                  <a:lnTo>
                    <a:pt x="509" y="353"/>
                  </a:lnTo>
                  <a:lnTo>
                    <a:pt x="509" y="353"/>
                  </a:lnTo>
                  <a:lnTo>
                    <a:pt x="509" y="355"/>
                  </a:lnTo>
                  <a:lnTo>
                    <a:pt x="509" y="355"/>
                  </a:lnTo>
                  <a:lnTo>
                    <a:pt x="514" y="356"/>
                  </a:lnTo>
                  <a:lnTo>
                    <a:pt x="516" y="358"/>
                  </a:lnTo>
                  <a:lnTo>
                    <a:pt x="517" y="360"/>
                  </a:lnTo>
                  <a:lnTo>
                    <a:pt x="517" y="361"/>
                  </a:lnTo>
                  <a:lnTo>
                    <a:pt x="519" y="363"/>
                  </a:lnTo>
                  <a:lnTo>
                    <a:pt x="520" y="366"/>
                  </a:lnTo>
                  <a:lnTo>
                    <a:pt x="522" y="366"/>
                  </a:lnTo>
                  <a:lnTo>
                    <a:pt x="522" y="368"/>
                  </a:lnTo>
                  <a:lnTo>
                    <a:pt x="522" y="368"/>
                  </a:lnTo>
                  <a:lnTo>
                    <a:pt x="520" y="366"/>
                  </a:lnTo>
                  <a:lnTo>
                    <a:pt x="517" y="364"/>
                  </a:lnTo>
                  <a:lnTo>
                    <a:pt x="517" y="364"/>
                  </a:lnTo>
                  <a:lnTo>
                    <a:pt x="517" y="366"/>
                  </a:lnTo>
                  <a:lnTo>
                    <a:pt x="516" y="366"/>
                  </a:lnTo>
                  <a:lnTo>
                    <a:pt x="516" y="368"/>
                  </a:lnTo>
                  <a:lnTo>
                    <a:pt x="516" y="368"/>
                  </a:lnTo>
                  <a:lnTo>
                    <a:pt x="519" y="368"/>
                  </a:lnTo>
                  <a:lnTo>
                    <a:pt x="520" y="369"/>
                  </a:lnTo>
                  <a:lnTo>
                    <a:pt x="522" y="369"/>
                  </a:lnTo>
                  <a:lnTo>
                    <a:pt x="522" y="371"/>
                  </a:lnTo>
                  <a:lnTo>
                    <a:pt x="522" y="371"/>
                  </a:lnTo>
                  <a:lnTo>
                    <a:pt x="522" y="371"/>
                  </a:lnTo>
                  <a:lnTo>
                    <a:pt x="522" y="372"/>
                  </a:lnTo>
                  <a:lnTo>
                    <a:pt x="522" y="372"/>
                  </a:lnTo>
                  <a:lnTo>
                    <a:pt x="522" y="372"/>
                  </a:lnTo>
                  <a:lnTo>
                    <a:pt x="525" y="372"/>
                  </a:lnTo>
                  <a:lnTo>
                    <a:pt x="525" y="372"/>
                  </a:lnTo>
                  <a:lnTo>
                    <a:pt x="525" y="375"/>
                  </a:lnTo>
                  <a:lnTo>
                    <a:pt x="525" y="377"/>
                  </a:lnTo>
                  <a:lnTo>
                    <a:pt x="525" y="377"/>
                  </a:lnTo>
                  <a:lnTo>
                    <a:pt x="525" y="379"/>
                  </a:lnTo>
                  <a:lnTo>
                    <a:pt x="525" y="379"/>
                  </a:lnTo>
                  <a:lnTo>
                    <a:pt x="525" y="380"/>
                  </a:lnTo>
                  <a:lnTo>
                    <a:pt x="525" y="380"/>
                  </a:lnTo>
                  <a:lnTo>
                    <a:pt x="524" y="382"/>
                  </a:lnTo>
                  <a:lnTo>
                    <a:pt x="524" y="382"/>
                  </a:lnTo>
                  <a:lnTo>
                    <a:pt x="522" y="382"/>
                  </a:lnTo>
                  <a:lnTo>
                    <a:pt x="522" y="382"/>
                  </a:lnTo>
                  <a:lnTo>
                    <a:pt x="520" y="380"/>
                  </a:lnTo>
                  <a:lnTo>
                    <a:pt x="520" y="379"/>
                  </a:lnTo>
                  <a:lnTo>
                    <a:pt x="519" y="379"/>
                  </a:lnTo>
                  <a:lnTo>
                    <a:pt x="517" y="379"/>
                  </a:lnTo>
                  <a:lnTo>
                    <a:pt x="517" y="377"/>
                  </a:lnTo>
                  <a:lnTo>
                    <a:pt x="517" y="377"/>
                  </a:lnTo>
                  <a:lnTo>
                    <a:pt x="516" y="377"/>
                  </a:lnTo>
                  <a:lnTo>
                    <a:pt x="516" y="375"/>
                  </a:lnTo>
                  <a:lnTo>
                    <a:pt x="516" y="374"/>
                  </a:lnTo>
                  <a:lnTo>
                    <a:pt x="516" y="374"/>
                  </a:lnTo>
                  <a:lnTo>
                    <a:pt x="516" y="374"/>
                  </a:lnTo>
                  <a:lnTo>
                    <a:pt x="514" y="374"/>
                  </a:lnTo>
                  <a:lnTo>
                    <a:pt x="514" y="375"/>
                  </a:lnTo>
                  <a:lnTo>
                    <a:pt x="514" y="375"/>
                  </a:lnTo>
                  <a:lnTo>
                    <a:pt x="512" y="375"/>
                  </a:lnTo>
                  <a:lnTo>
                    <a:pt x="511" y="372"/>
                  </a:lnTo>
                  <a:lnTo>
                    <a:pt x="509" y="371"/>
                  </a:lnTo>
                  <a:lnTo>
                    <a:pt x="508" y="371"/>
                  </a:lnTo>
                  <a:lnTo>
                    <a:pt x="509" y="369"/>
                  </a:lnTo>
                  <a:lnTo>
                    <a:pt x="509" y="369"/>
                  </a:lnTo>
                  <a:lnTo>
                    <a:pt x="511" y="369"/>
                  </a:lnTo>
                  <a:lnTo>
                    <a:pt x="511" y="369"/>
                  </a:lnTo>
                  <a:lnTo>
                    <a:pt x="509" y="366"/>
                  </a:lnTo>
                  <a:lnTo>
                    <a:pt x="509" y="366"/>
                  </a:lnTo>
                  <a:lnTo>
                    <a:pt x="509" y="364"/>
                  </a:lnTo>
                  <a:lnTo>
                    <a:pt x="509" y="364"/>
                  </a:lnTo>
                  <a:lnTo>
                    <a:pt x="506" y="364"/>
                  </a:lnTo>
                  <a:lnTo>
                    <a:pt x="506" y="364"/>
                  </a:lnTo>
                  <a:lnTo>
                    <a:pt x="505" y="363"/>
                  </a:lnTo>
                  <a:lnTo>
                    <a:pt x="505" y="363"/>
                  </a:lnTo>
                  <a:lnTo>
                    <a:pt x="503" y="363"/>
                  </a:lnTo>
                  <a:lnTo>
                    <a:pt x="501" y="363"/>
                  </a:lnTo>
                  <a:lnTo>
                    <a:pt x="501" y="361"/>
                  </a:lnTo>
                  <a:lnTo>
                    <a:pt x="500" y="361"/>
                  </a:lnTo>
                  <a:lnTo>
                    <a:pt x="500" y="360"/>
                  </a:lnTo>
                  <a:lnTo>
                    <a:pt x="501" y="360"/>
                  </a:lnTo>
                  <a:lnTo>
                    <a:pt x="503" y="360"/>
                  </a:lnTo>
                  <a:lnTo>
                    <a:pt x="503" y="361"/>
                  </a:lnTo>
                  <a:lnTo>
                    <a:pt x="505" y="361"/>
                  </a:lnTo>
                  <a:lnTo>
                    <a:pt x="506" y="360"/>
                  </a:lnTo>
                  <a:lnTo>
                    <a:pt x="506" y="358"/>
                  </a:lnTo>
                  <a:lnTo>
                    <a:pt x="506" y="358"/>
                  </a:lnTo>
                  <a:lnTo>
                    <a:pt x="506" y="356"/>
                  </a:lnTo>
                  <a:lnTo>
                    <a:pt x="506" y="356"/>
                  </a:lnTo>
                  <a:lnTo>
                    <a:pt x="505" y="355"/>
                  </a:lnTo>
                  <a:lnTo>
                    <a:pt x="503" y="356"/>
                  </a:lnTo>
                  <a:lnTo>
                    <a:pt x="500" y="358"/>
                  </a:lnTo>
                  <a:lnTo>
                    <a:pt x="500" y="356"/>
                  </a:lnTo>
                  <a:lnTo>
                    <a:pt x="500" y="356"/>
                  </a:lnTo>
                  <a:lnTo>
                    <a:pt x="501" y="355"/>
                  </a:lnTo>
                  <a:lnTo>
                    <a:pt x="503" y="353"/>
                  </a:lnTo>
                  <a:lnTo>
                    <a:pt x="503" y="353"/>
                  </a:lnTo>
                  <a:lnTo>
                    <a:pt x="501" y="352"/>
                  </a:lnTo>
                  <a:lnTo>
                    <a:pt x="501" y="350"/>
                  </a:lnTo>
                  <a:lnTo>
                    <a:pt x="501" y="350"/>
                  </a:lnTo>
                  <a:close/>
                  <a:moveTo>
                    <a:pt x="511" y="347"/>
                  </a:moveTo>
                  <a:lnTo>
                    <a:pt x="514" y="347"/>
                  </a:lnTo>
                  <a:lnTo>
                    <a:pt x="516" y="347"/>
                  </a:lnTo>
                  <a:lnTo>
                    <a:pt x="516" y="349"/>
                  </a:lnTo>
                  <a:lnTo>
                    <a:pt x="516" y="349"/>
                  </a:lnTo>
                  <a:lnTo>
                    <a:pt x="516" y="349"/>
                  </a:lnTo>
                  <a:lnTo>
                    <a:pt x="516" y="350"/>
                  </a:lnTo>
                  <a:lnTo>
                    <a:pt x="516" y="350"/>
                  </a:lnTo>
                  <a:lnTo>
                    <a:pt x="516" y="350"/>
                  </a:lnTo>
                  <a:lnTo>
                    <a:pt x="514" y="352"/>
                  </a:lnTo>
                  <a:lnTo>
                    <a:pt x="512" y="352"/>
                  </a:lnTo>
                  <a:lnTo>
                    <a:pt x="511" y="352"/>
                  </a:lnTo>
                  <a:lnTo>
                    <a:pt x="509" y="349"/>
                  </a:lnTo>
                  <a:lnTo>
                    <a:pt x="509" y="349"/>
                  </a:lnTo>
                  <a:lnTo>
                    <a:pt x="509" y="349"/>
                  </a:lnTo>
                  <a:lnTo>
                    <a:pt x="511" y="347"/>
                  </a:lnTo>
                  <a:lnTo>
                    <a:pt x="511" y="347"/>
                  </a:lnTo>
                  <a:close/>
                  <a:moveTo>
                    <a:pt x="519" y="345"/>
                  </a:moveTo>
                  <a:lnTo>
                    <a:pt x="520" y="347"/>
                  </a:lnTo>
                  <a:lnTo>
                    <a:pt x="522" y="349"/>
                  </a:lnTo>
                  <a:lnTo>
                    <a:pt x="524" y="352"/>
                  </a:lnTo>
                  <a:lnTo>
                    <a:pt x="524" y="353"/>
                  </a:lnTo>
                  <a:lnTo>
                    <a:pt x="522" y="358"/>
                  </a:lnTo>
                  <a:lnTo>
                    <a:pt x="522" y="358"/>
                  </a:lnTo>
                  <a:lnTo>
                    <a:pt x="522" y="358"/>
                  </a:lnTo>
                  <a:lnTo>
                    <a:pt x="520" y="358"/>
                  </a:lnTo>
                  <a:lnTo>
                    <a:pt x="519" y="358"/>
                  </a:lnTo>
                  <a:lnTo>
                    <a:pt x="519" y="356"/>
                  </a:lnTo>
                  <a:lnTo>
                    <a:pt x="519" y="356"/>
                  </a:lnTo>
                  <a:lnTo>
                    <a:pt x="519" y="356"/>
                  </a:lnTo>
                  <a:lnTo>
                    <a:pt x="519" y="355"/>
                  </a:lnTo>
                  <a:lnTo>
                    <a:pt x="516" y="355"/>
                  </a:lnTo>
                  <a:lnTo>
                    <a:pt x="516" y="355"/>
                  </a:lnTo>
                  <a:lnTo>
                    <a:pt x="514" y="353"/>
                  </a:lnTo>
                  <a:lnTo>
                    <a:pt x="514" y="352"/>
                  </a:lnTo>
                  <a:lnTo>
                    <a:pt x="514" y="352"/>
                  </a:lnTo>
                  <a:lnTo>
                    <a:pt x="516" y="352"/>
                  </a:lnTo>
                  <a:lnTo>
                    <a:pt x="517" y="350"/>
                  </a:lnTo>
                  <a:lnTo>
                    <a:pt x="517" y="350"/>
                  </a:lnTo>
                  <a:lnTo>
                    <a:pt x="519" y="345"/>
                  </a:lnTo>
                  <a:close/>
                  <a:moveTo>
                    <a:pt x="199" y="344"/>
                  </a:moveTo>
                  <a:lnTo>
                    <a:pt x="200" y="344"/>
                  </a:lnTo>
                  <a:lnTo>
                    <a:pt x="200" y="344"/>
                  </a:lnTo>
                  <a:lnTo>
                    <a:pt x="199" y="345"/>
                  </a:lnTo>
                  <a:lnTo>
                    <a:pt x="197" y="347"/>
                  </a:lnTo>
                  <a:lnTo>
                    <a:pt x="196" y="349"/>
                  </a:lnTo>
                  <a:lnTo>
                    <a:pt x="196" y="347"/>
                  </a:lnTo>
                  <a:lnTo>
                    <a:pt x="196" y="347"/>
                  </a:lnTo>
                  <a:lnTo>
                    <a:pt x="196" y="347"/>
                  </a:lnTo>
                  <a:lnTo>
                    <a:pt x="196" y="345"/>
                  </a:lnTo>
                  <a:lnTo>
                    <a:pt x="197" y="345"/>
                  </a:lnTo>
                  <a:lnTo>
                    <a:pt x="199" y="344"/>
                  </a:lnTo>
                  <a:close/>
                  <a:moveTo>
                    <a:pt x="203" y="344"/>
                  </a:moveTo>
                  <a:lnTo>
                    <a:pt x="205" y="344"/>
                  </a:lnTo>
                  <a:lnTo>
                    <a:pt x="205" y="344"/>
                  </a:lnTo>
                  <a:lnTo>
                    <a:pt x="205" y="345"/>
                  </a:lnTo>
                  <a:lnTo>
                    <a:pt x="205" y="345"/>
                  </a:lnTo>
                  <a:lnTo>
                    <a:pt x="205" y="345"/>
                  </a:lnTo>
                  <a:lnTo>
                    <a:pt x="203" y="345"/>
                  </a:lnTo>
                  <a:lnTo>
                    <a:pt x="203" y="345"/>
                  </a:lnTo>
                  <a:lnTo>
                    <a:pt x="202" y="345"/>
                  </a:lnTo>
                  <a:lnTo>
                    <a:pt x="202" y="345"/>
                  </a:lnTo>
                  <a:lnTo>
                    <a:pt x="203" y="344"/>
                  </a:lnTo>
                  <a:close/>
                  <a:moveTo>
                    <a:pt x="5183" y="344"/>
                  </a:moveTo>
                  <a:lnTo>
                    <a:pt x="5185" y="344"/>
                  </a:lnTo>
                  <a:lnTo>
                    <a:pt x="5186" y="344"/>
                  </a:lnTo>
                  <a:lnTo>
                    <a:pt x="5186" y="344"/>
                  </a:lnTo>
                  <a:lnTo>
                    <a:pt x="5186" y="344"/>
                  </a:lnTo>
                  <a:lnTo>
                    <a:pt x="5185" y="345"/>
                  </a:lnTo>
                  <a:lnTo>
                    <a:pt x="5185" y="345"/>
                  </a:lnTo>
                  <a:lnTo>
                    <a:pt x="5183" y="344"/>
                  </a:lnTo>
                  <a:lnTo>
                    <a:pt x="5183" y="344"/>
                  </a:lnTo>
                  <a:close/>
                  <a:moveTo>
                    <a:pt x="512" y="341"/>
                  </a:moveTo>
                  <a:lnTo>
                    <a:pt x="516" y="342"/>
                  </a:lnTo>
                  <a:lnTo>
                    <a:pt x="516" y="344"/>
                  </a:lnTo>
                  <a:lnTo>
                    <a:pt x="516" y="344"/>
                  </a:lnTo>
                  <a:lnTo>
                    <a:pt x="516" y="345"/>
                  </a:lnTo>
                  <a:lnTo>
                    <a:pt x="514" y="345"/>
                  </a:lnTo>
                  <a:lnTo>
                    <a:pt x="514" y="345"/>
                  </a:lnTo>
                  <a:lnTo>
                    <a:pt x="514" y="345"/>
                  </a:lnTo>
                  <a:lnTo>
                    <a:pt x="512" y="345"/>
                  </a:lnTo>
                  <a:lnTo>
                    <a:pt x="511" y="345"/>
                  </a:lnTo>
                  <a:lnTo>
                    <a:pt x="511" y="345"/>
                  </a:lnTo>
                  <a:lnTo>
                    <a:pt x="511" y="344"/>
                  </a:lnTo>
                  <a:lnTo>
                    <a:pt x="511" y="344"/>
                  </a:lnTo>
                  <a:lnTo>
                    <a:pt x="512" y="342"/>
                  </a:lnTo>
                  <a:lnTo>
                    <a:pt x="512" y="341"/>
                  </a:lnTo>
                  <a:close/>
                  <a:moveTo>
                    <a:pt x="494" y="338"/>
                  </a:moveTo>
                  <a:lnTo>
                    <a:pt x="495" y="338"/>
                  </a:lnTo>
                  <a:lnTo>
                    <a:pt x="495" y="339"/>
                  </a:lnTo>
                  <a:lnTo>
                    <a:pt x="495" y="339"/>
                  </a:lnTo>
                  <a:lnTo>
                    <a:pt x="497" y="341"/>
                  </a:lnTo>
                  <a:lnTo>
                    <a:pt x="498" y="341"/>
                  </a:lnTo>
                  <a:lnTo>
                    <a:pt x="498" y="341"/>
                  </a:lnTo>
                  <a:lnTo>
                    <a:pt x="500" y="342"/>
                  </a:lnTo>
                  <a:lnTo>
                    <a:pt x="498" y="344"/>
                  </a:lnTo>
                  <a:lnTo>
                    <a:pt x="498" y="344"/>
                  </a:lnTo>
                  <a:lnTo>
                    <a:pt x="498" y="344"/>
                  </a:lnTo>
                  <a:lnTo>
                    <a:pt x="497" y="347"/>
                  </a:lnTo>
                  <a:lnTo>
                    <a:pt x="498" y="349"/>
                  </a:lnTo>
                  <a:lnTo>
                    <a:pt x="497" y="350"/>
                  </a:lnTo>
                  <a:lnTo>
                    <a:pt x="497" y="352"/>
                  </a:lnTo>
                  <a:lnTo>
                    <a:pt x="497" y="353"/>
                  </a:lnTo>
                  <a:lnTo>
                    <a:pt x="497" y="355"/>
                  </a:lnTo>
                  <a:lnTo>
                    <a:pt x="495" y="355"/>
                  </a:lnTo>
                  <a:lnTo>
                    <a:pt x="495" y="353"/>
                  </a:lnTo>
                  <a:lnTo>
                    <a:pt x="495" y="353"/>
                  </a:lnTo>
                  <a:lnTo>
                    <a:pt x="494" y="355"/>
                  </a:lnTo>
                  <a:lnTo>
                    <a:pt x="494" y="355"/>
                  </a:lnTo>
                  <a:lnTo>
                    <a:pt x="492" y="352"/>
                  </a:lnTo>
                  <a:lnTo>
                    <a:pt x="494" y="349"/>
                  </a:lnTo>
                  <a:lnTo>
                    <a:pt x="495" y="347"/>
                  </a:lnTo>
                  <a:lnTo>
                    <a:pt x="494" y="345"/>
                  </a:lnTo>
                  <a:lnTo>
                    <a:pt x="492" y="344"/>
                  </a:lnTo>
                  <a:lnTo>
                    <a:pt x="492" y="344"/>
                  </a:lnTo>
                  <a:lnTo>
                    <a:pt x="490" y="342"/>
                  </a:lnTo>
                  <a:lnTo>
                    <a:pt x="490" y="341"/>
                  </a:lnTo>
                  <a:lnTo>
                    <a:pt x="490" y="339"/>
                  </a:lnTo>
                  <a:lnTo>
                    <a:pt x="492" y="338"/>
                  </a:lnTo>
                  <a:lnTo>
                    <a:pt x="494" y="338"/>
                  </a:lnTo>
                  <a:close/>
                  <a:moveTo>
                    <a:pt x="498" y="334"/>
                  </a:moveTo>
                  <a:lnTo>
                    <a:pt x="500" y="334"/>
                  </a:lnTo>
                  <a:lnTo>
                    <a:pt x="505" y="336"/>
                  </a:lnTo>
                  <a:lnTo>
                    <a:pt x="506" y="336"/>
                  </a:lnTo>
                  <a:lnTo>
                    <a:pt x="506" y="336"/>
                  </a:lnTo>
                  <a:lnTo>
                    <a:pt x="508" y="336"/>
                  </a:lnTo>
                  <a:lnTo>
                    <a:pt x="509" y="336"/>
                  </a:lnTo>
                  <a:lnTo>
                    <a:pt x="511" y="338"/>
                  </a:lnTo>
                  <a:lnTo>
                    <a:pt x="511" y="338"/>
                  </a:lnTo>
                  <a:lnTo>
                    <a:pt x="511" y="339"/>
                  </a:lnTo>
                  <a:lnTo>
                    <a:pt x="511" y="341"/>
                  </a:lnTo>
                  <a:lnTo>
                    <a:pt x="511" y="342"/>
                  </a:lnTo>
                  <a:lnTo>
                    <a:pt x="511" y="342"/>
                  </a:lnTo>
                  <a:lnTo>
                    <a:pt x="511" y="344"/>
                  </a:lnTo>
                  <a:lnTo>
                    <a:pt x="509" y="344"/>
                  </a:lnTo>
                  <a:lnTo>
                    <a:pt x="509" y="344"/>
                  </a:lnTo>
                  <a:lnTo>
                    <a:pt x="508" y="342"/>
                  </a:lnTo>
                  <a:lnTo>
                    <a:pt x="506" y="341"/>
                  </a:lnTo>
                  <a:lnTo>
                    <a:pt x="505" y="339"/>
                  </a:lnTo>
                  <a:lnTo>
                    <a:pt x="505" y="339"/>
                  </a:lnTo>
                  <a:lnTo>
                    <a:pt x="506" y="341"/>
                  </a:lnTo>
                  <a:lnTo>
                    <a:pt x="506" y="341"/>
                  </a:lnTo>
                  <a:lnTo>
                    <a:pt x="506" y="342"/>
                  </a:lnTo>
                  <a:lnTo>
                    <a:pt x="508" y="344"/>
                  </a:lnTo>
                  <a:lnTo>
                    <a:pt x="508" y="344"/>
                  </a:lnTo>
                  <a:lnTo>
                    <a:pt x="508" y="345"/>
                  </a:lnTo>
                  <a:lnTo>
                    <a:pt x="508" y="345"/>
                  </a:lnTo>
                  <a:lnTo>
                    <a:pt x="508" y="345"/>
                  </a:lnTo>
                  <a:lnTo>
                    <a:pt x="508" y="347"/>
                  </a:lnTo>
                  <a:lnTo>
                    <a:pt x="508" y="347"/>
                  </a:lnTo>
                  <a:lnTo>
                    <a:pt x="505" y="347"/>
                  </a:lnTo>
                  <a:lnTo>
                    <a:pt x="503" y="347"/>
                  </a:lnTo>
                  <a:lnTo>
                    <a:pt x="501" y="347"/>
                  </a:lnTo>
                  <a:lnTo>
                    <a:pt x="501" y="347"/>
                  </a:lnTo>
                  <a:lnTo>
                    <a:pt x="501" y="345"/>
                  </a:lnTo>
                  <a:lnTo>
                    <a:pt x="500" y="344"/>
                  </a:lnTo>
                  <a:lnTo>
                    <a:pt x="500" y="342"/>
                  </a:lnTo>
                  <a:lnTo>
                    <a:pt x="500" y="341"/>
                  </a:lnTo>
                  <a:lnTo>
                    <a:pt x="500" y="339"/>
                  </a:lnTo>
                  <a:lnTo>
                    <a:pt x="498" y="338"/>
                  </a:lnTo>
                  <a:lnTo>
                    <a:pt x="497" y="336"/>
                  </a:lnTo>
                  <a:lnTo>
                    <a:pt x="497" y="336"/>
                  </a:lnTo>
                  <a:lnTo>
                    <a:pt x="497" y="334"/>
                  </a:lnTo>
                  <a:lnTo>
                    <a:pt x="498" y="334"/>
                  </a:lnTo>
                  <a:close/>
                  <a:moveTo>
                    <a:pt x="218" y="331"/>
                  </a:moveTo>
                  <a:lnTo>
                    <a:pt x="222" y="333"/>
                  </a:lnTo>
                  <a:lnTo>
                    <a:pt x="222" y="333"/>
                  </a:lnTo>
                  <a:lnTo>
                    <a:pt x="222" y="333"/>
                  </a:lnTo>
                  <a:lnTo>
                    <a:pt x="222" y="333"/>
                  </a:lnTo>
                  <a:lnTo>
                    <a:pt x="221" y="333"/>
                  </a:lnTo>
                  <a:lnTo>
                    <a:pt x="219" y="334"/>
                  </a:lnTo>
                  <a:lnTo>
                    <a:pt x="219" y="334"/>
                  </a:lnTo>
                  <a:lnTo>
                    <a:pt x="218" y="336"/>
                  </a:lnTo>
                  <a:lnTo>
                    <a:pt x="216" y="336"/>
                  </a:lnTo>
                  <a:lnTo>
                    <a:pt x="216" y="334"/>
                  </a:lnTo>
                  <a:lnTo>
                    <a:pt x="216" y="333"/>
                  </a:lnTo>
                  <a:lnTo>
                    <a:pt x="218" y="331"/>
                  </a:lnTo>
                  <a:close/>
                  <a:moveTo>
                    <a:pt x="5178" y="331"/>
                  </a:moveTo>
                  <a:lnTo>
                    <a:pt x="5177" y="331"/>
                  </a:lnTo>
                  <a:lnTo>
                    <a:pt x="5175" y="333"/>
                  </a:lnTo>
                  <a:lnTo>
                    <a:pt x="5174" y="333"/>
                  </a:lnTo>
                  <a:lnTo>
                    <a:pt x="5174" y="331"/>
                  </a:lnTo>
                  <a:lnTo>
                    <a:pt x="5174" y="331"/>
                  </a:lnTo>
                  <a:lnTo>
                    <a:pt x="5178" y="331"/>
                  </a:lnTo>
                  <a:close/>
                  <a:moveTo>
                    <a:pt x="475" y="325"/>
                  </a:moveTo>
                  <a:lnTo>
                    <a:pt x="476" y="325"/>
                  </a:lnTo>
                  <a:lnTo>
                    <a:pt x="479" y="327"/>
                  </a:lnTo>
                  <a:lnTo>
                    <a:pt x="481" y="327"/>
                  </a:lnTo>
                  <a:lnTo>
                    <a:pt x="481" y="328"/>
                  </a:lnTo>
                  <a:lnTo>
                    <a:pt x="483" y="331"/>
                  </a:lnTo>
                  <a:lnTo>
                    <a:pt x="484" y="333"/>
                  </a:lnTo>
                  <a:lnTo>
                    <a:pt x="484" y="334"/>
                  </a:lnTo>
                  <a:lnTo>
                    <a:pt x="486" y="339"/>
                  </a:lnTo>
                  <a:lnTo>
                    <a:pt x="487" y="341"/>
                  </a:lnTo>
                  <a:lnTo>
                    <a:pt x="487" y="342"/>
                  </a:lnTo>
                  <a:lnTo>
                    <a:pt x="487" y="344"/>
                  </a:lnTo>
                  <a:lnTo>
                    <a:pt x="487" y="344"/>
                  </a:lnTo>
                  <a:lnTo>
                    <a:pt x="486" y="345"/>
                  </a:lnTo>
                  <a:lnTo>
                    <a:pt x="486" y="345"/>
                  </a:lnTo>
                  <a:lnTo>
                    <a:pt x="487" y="347"/>
                  </a:lnTo>
                  <a:lnTo>
                    <a:pt x="487" y="350"/>
                  </a:lnTo>
                  <a:lnTo>
                    <a:pt x="486" y="352"/>
                  </a:lnTo>
                  <a:lnTo>
                    <a:pt x="486" y="352"/>
                  </a:lnTo>
                  <a:lnTo>
                    <a:pt x="484" y="352"/>
                  </a:lnTo>
                  <a:lnTo>
                    <a:pt x="484" y="350"/>
                  </a:lnTo>
                  <a:lnTo>
                    <a:pt x="484" y="350"/>
                  </a:lnTo>
                  <a:lnTo>
                    <a:pt x="483" y="347"/>
                  </a:lnTo>
                  <a:lnTo>
                    <a:pt x="481" y="345"/>
                  </a:lnTo>
                  <a:lnTo>
                    <a:pt x="481" y="345"/>
                  </a:lnTo>
                  <a:lnTo>
                    <a:pt x="481" y="344"/>
                  </a:lnTo>
                  <a:lnTo>
                    <a:pt x="483" y="344"/>
                  </a:lnTo>
                  <a:lnTo>
                    <a:pt x="483" y="342"/>
                  </a:lnTo>
                  <a:lnTo>
                    <a:pt x="483" y="342"/>
                  </a:lnTo>
                  <a:lnTo>
                    <a:pt x="483" y="342"/>
                  </a:lnTo>
                  <a:lnTo>
                    <a:pt x="481" y="342"/>
                  </a:lnTo>
                  <a:lnTo>
                    <a:pt x="479" y="342"/>
                  </a:lnTo>
                  <a:lnTo>
                    <a:pt x="479" y="341"/>
                  </a:lnTo>
                  <a:lnTo>
                    <a:pt x="479" y="339"/>
                  </a:lnTo>
                  <a:lnTo>
                    <a:pt x="479" y="339"/>
                  </a:lnTo>
                  <a:lnTo>
                    <a:pt x="478" y="341"/>
                  </a:lnTo>
                  <a:lnTo>
                    <a:pt x="476" y="339"/>
                  </a:lnTo>
                  <a:lnTo>
                    <a:pt x="476" y="339"/>
                  </a:lnTo>
                  <a:lnTo>
                    <a:pt x="476" y="338"/>
                  </a:lnTo>
                  <a:lnTo>
                    <a:pt x="476" y="338"/>
                  </a:lnTo>
                  <a:lnTo>
                    <a:pt x="478" y="336"/>
                  </a:lnTo>
                  <a:lnTo>
                    <a:pt x="478" y="334"/>
                  </a:lnTo>
                  <a:lnTo>
                    <a:pt x="478" y="334"/>
                  </a:lnTo>
                  <a:lnTo>
                    <a:pt x="476" y="334"/>
                  </a:lnTo>
                  <a:lnTo>
                    <a:pt x="476" y="331"/>
                  </a:lnTo>
                  <a:lnTo>
                    <a:pt x="475" y="331"/>
                  </a:lnTo>
                  <a:lnTo>
                    <a:pt x="475" y="331"/>
                  </a:lnTo>
                  <a:lnTo>
                    <a:pt x="473" y="334"/>
                  </a:lnTo>
                  <a:lnTo>
                    <a:pt x="471" y="334"/>
                  </a:lnTo>
                  <a:lnTo>
                    <a:pt x="470" y="336"/>
                  </a:lnTo>
                  <a:lnTo>
                    <a:pt x="470" y="334"/>
                  </a:lnTo>
                  <a:lnTo>
                    <a:pt x="470" y="334"/>
                  </a:lnTo>
                  <a:lnTo>
                    <a:pt x="470" y="331"/>
                  </a:lnTo>
                  <a:lnTo>
                    <a:pt x="470" y="330"/>
                  </a:lnTo>
                  <a:lnTo>
                    <a:pt x="470" y="330"/>
                  </a:lnTo>
                  <a:lnTo>
                    <a:pt x="471" y="330"/>
                  </a:lnTo>
                  <a:lnTo>
                    <a:pt x="471" y="328"/>
                  </a:lnTo>
                  <a:lnTo>
                    <a:pt x="473" y="328"/>
                  </a:lnTo>
                  <a:lnTo>
                    <a:pt x="473" y="327"/>
                  </a:lnTo>
                  <a:lnTo>
                    <a:pt x="475" y="325"/>
                  </a:lnTo>
                  <a:lnTo>
                    <a:pt x="475" y="325"/>
                  </a:lnTo>
                  <a:close/>
                  <a:moveTo>
                    <a:pt x="214" y="316"/>
                  </a:moveTo>
                  <a:lnTo>
                    <a:pt x="216" y="317"/>
                  </a:lnTo>
                  <a:lnTo>
                    <a:pt x="216" y="317"/>
                  </a:lnTo>
                  <a:lnTo>
                    <a:pt x="218" y="319"/>
                  </a:lnTo>
                  <a:lnTo>
                    <a:pt x="218" y="319"/>
                  </a:lnTo>
                  <a:lnTo>
                    <a:pt x="216" y="319"/>
                  </a:lnTo>
                  <a:lnTo>
                    <a:pt x="216" y="319"/>
                  </a:lnTo>
                  <a:lnTo>
                    <a:pt x="214" y="317"/>
                  </a:lnTo>
                  <a:lnTo>
                    <a:pt x="213" y="316"/>
                  </a:lnTo>
                  <a:lnTo>
                    <a:pt x="213" y="316"/>
                  </a:lnTo>
                  <a:lnTo>
                    <a:pt x="214" y="316"/>
                  </a:lnTo>
                  <a:close/>
                  <a:moveTo>
                    <a:pt x="219" y="316"/>
                  </a:moveTo>
                  <a:lnTo>
                    <a:pt x="222" y="317"/>
                  </a:lnTo>
                  <a:lnTo>
                    <a:pt x="224" y="317"/>
                  </a:lnTo>
                  <a:lnTo>
                    <a:pt x="222" y="319"/>
                  </a:lnTo>
                  <a:lnTo>
                    <a:pt x="222" y="320"/>
                  </a:lnTo>
                  <a:lnTo>
                    <a:pt x="224" y="320"/>
                  </a:lnTo>
                  <a:lnTo>
                    <a:pt x="225" y="319"/>
                  </a:lnTo>
                  <a:lnTo>
                    <a:pt x="227" y="319"/>
                  </a:lnTo>
                  <a:lnTo>
                    <a:pt x="229" y="319"/>
                  </a:lnTo>
                  <a:lnTo>
                    <a:pt x="229" y="319"/>
                  </a:lnTo>
                  <a:lnTo>
                    <a:pt x="230" y="319"/>
                  </a:lnTo>
                  <a:lnTo>
                    <a:pt x="229" y="320"/>
                  </a:lnTo>
                  <a:lnTo>
                    <a:pt x="229" y="320"/>
                  </a:lnTo>
                  <a:lnTo>
                    <a:pt x="229" y="322"/>
                  </a:lnTo>
                  <a:lnTo>
                    <a:pt x="230" y="322"/>
                  </a:lnTo>
                  <a:lnTo>
                    <a:pt x="232" y="323"/>
                  </a:lnTo>
                  <a:lnTo>
                    <a:pt x="232" y="323"/>
                  </a:lnTo>
                  <a:lnTo>
                    <a:pt x="232" y="323"/>
                  </a:lnTo>
                  <a:lnTo>
                    <a:pt x="230" y="327"/>
                  </a:lnTo>
                  <a:lnTo>
                    <a:pt x="230" y="327"/>
                  </a:lnTo>
                  <a:lnTo>
                    <a:pt x="230" y="327"/>
                  </a:lnTo>
                  <a:lnTo>
                    <a:pt x="227" y="327"/>
                  </a:lnTo>
                  <a:lnTo>
                    <a:pt x="224" y="325"/>
                  </a:lnTo>
                  <a:lnTo>
                    <a:pt x="222" y="325"/>
                  </a:lnTo>
                  <a:lnTo>
                    <a:pt x="222" y="325"/>
                  </a:lnTo>
                  <a:lnTo>
                    <a:pt x="221" y="327"/>
                  </a:lnTo>
                  <a:lnTo>
                    <a:pt x="222" y="327"/>
                  </a:lnTo>
                  <a:lnTo>
                    <a:pt x="224" y="327"/>
                  </a:lnTo>
                  <a:lnTo>
                    <a:pt x="225" y="327"/>
                  </a:lnTo>
                  <a:lnTo>
                    <a:pt x="225" y="328"/>
                  </a:lnTo>
                  <a:lnTo>
                    <a:pt x="225" y="328"/>
                  </a:lnTo>
                  <a:lnTo>
                    <a:pt x="225" y="330"/>
                  </a:lnTo>
                  <a:lnTo>
                    <a:pt x="224" y="330"/>
                  </a:lnTo>
                  <a:lnTo>
                    <a:pt x="222" y="330"/>
                  </a:lnTo>
                  <a:lnTo>
                    <a:pt x="221" y="330"/>
                  </a:lnTo>
                  <a:lnTo>
                    <a:pt x="221" y="331"/>
                  </a:lnTo>
                  <a:lnTo>
                    <a:pt x="218" y="331"/>
                  </a:lnTo>
                  <a:lnTo>
                    <a:pt x="214" y="333"/>
                  </a:lnTo>
                  <a:lnTo>
                    <a:pt x="214" y="333"/>
                  </a:lnTo>
                  <a:lnTo>
                    <a:pt x="213" y="334"/>
                  </a:lnTo>
                  <a:lnTo>
                    <a:pt x="213" y="334"/>
                  </a:lnTo>
                  <a:lnTo>
                    <a:pt x="210" y="334"/>
                  </a:lnTo>
                  <a:lnTo>
                    <a:pt x="211" y="336"/>
                  </a:lnTo>
                  <a:lnTo>
                    <a:pt x="211" y="336"/>
                  </a:lnTo>
                  <a:lnTo>
                    <a:pt x="211" y="336"/>
                  </a:lnTo>
                  <a:lnTo>
                    <a:pt x="211" y="336"/>
                  </a:lnTo>
                  <a:lnTo>
                    <a:pt x="210" y="339"/>
                  </a:lnTo>
                  <a:lnTo>
                    <a:pt x="207" y="341"/>
                  </a:lnTo>
                  <a:lnTo>
                    <a:pt x="207" y="341"/>
                  </a:lnTo>
                  <a:lnTo>
                    <a:pt x="207" y="341"/>
                  </a:lnTo>
                  <a:lnTo>
                    <a:pt x="205" y="339"/>
                  </a:lnTo>
                  <a:lnTo>
                    <a:pt x="205" y="339"/>
                  </a:lnTo>
                  <a:lnTo>
                    <a:pt x="210" y="336"/>
                  </a:lnTo>
                  <a:lnTo>
                    <a:pt x="210" y="336"/>
                  </a:lnTo>
                  <a:lnTo>
                    <a:pt x="208" y="336"/>
                  </a:lnTo>
                  <a:lnTo>
                    <a:pt x="207" y="334"/>
                  </a:lnTo>
                  <a:lnTo>
                    <a:pt x="205" y="336"/>
                  </a:lnTo>
                  <a:lnTo>
                    <a:pt x="205" y="336"/>
                  </a:lnTo>
                  <a:lnTo>
                    <a:pt x="205" y="334"/>
                  </a:lnTo>
                  <a:lnTo>
                    <a:pt x="207" y="333"/>
                  </a:lnTo>
                  <a:lnTo>
                    <a:pt x="207" y="333"/>
                  </a:lnTo>
                  <a:lnTo>
                    <a:pt x="205" y="333"/>
                  </a:lnTo>
                  <a:lnTo>
                    <a:pt x="205" y="333"/>
                  </a:lnTo>
                  <a:lnTo>
                    <a:pt x="203" y="333"/>
                  </a:lnTo>
                  <a:lnTo>
                    <a:pt x="202" y="333"/>
                  </a:lnTo>
                  <a:lnTo>
                    <a:pt x="202" y="333"/>
                  </a:lnTo>
                  <a:lnTo>
                    <a:pt x="200" y="334"/>
                  </a:lnTo>
                  <a:lnTo>
                    <a:pt x="203" y="334"/>
                  </a:lnTo>
                  <a:lnTo>
                    <a:pt x="203" y="334"/>
                  </a:lnTo>
                  <a:lnTo>
                    <a:pt x="203" y="334"/>
                  </a:lnTo>
                  <a:lnTo>
                    <a:pt x="203" y="334"/>
                  </a:lnTo>
                  <a:lnTo>
                    <a:pt x="203" y="336"/>
                  </a:lnTo>
                  <a:lnTo>
                    <a:pt x="203" y="336"/>
                  </a:lnTo>
                  <a:lnTo>
                    <a:pt x="203" y="338"/>
                  </a:lnTo>
                  <a:lnTo>
                    <a:pt x="202" y="338"/>
                  </a:lnTo>
                  <a:lnTo>
                    <a:pt x="199" y="334"/>
                  </a:lnTo>
                  <a:lnTo>
                    <a:pt x="199" y="331"/>
                  </a:lnTo>
                  <a:lnTo>
                    <a:pt x="197" y="328"/>
                  </a:lnTo>
                  <a:lnTo>
                    <a:pt x="196" y="328"/>
                  </a:lnTo>
                  <a:lnTo>
                    <a:pt x="197" y="327"/>
                  </a:lnTo>
                  <a:lnTo>
                    <a:pt x="199" y="325"/>
                  </a:lnTo>
                  <a:lnTo>
                    <a:pt x="200" y="323"/>
                  </a:lnTo>
                  <a:lnTo>
                    <a:pt x="202" y="322"/>
                  </a:lnTo>
                  <a:lnTo>
                    <a:pt x="203" y="322"/>
                  </a:lnTo>
                  <a:lnTo>
                    <a:pt x="205" y="322"/>
                  </a:lnTo>
                  <a:lnTo>
                    <a:pt x="207" y="323"/>
                  </a:lnTo>
                  <a:lnTo>
                    <a:pt x="207" y="323"/>
                  </a:lnTo>
                  <a:lnTo>
                    <a:pt x="207" y="323"/>
                  </a:lnTo>
                  <a:lnTo>
                    <a:pt x="207" y="325"/>
                  </a:lnTo>
                  <a:lnTo>
                    <a:pt x="207" y="325"/>
                  </a:lnTo>
                  <a:lnTo>
                    <a:pt x="208" y="327"/>
                  </a:lnTo>
                  <a:lnTo>
                    <a:pt x="210" y="328"/>
                  </a:lnTo>
                  <a:lnTo>
                    <a:pt x="210" y="330"/>
                  </a:lnTo>
                  <a:lnTo>
                    <a:pt x="211" y="330"/>
                  </a:lnTo>
                  <a:lnTo>
                    <a:pt x="210" y="328"/>
                  </a:lnTo>
                  <a:lnTo>
                    <a:pt x="210" y="327"/>
                  </a:lnTo>
                  <a:lnTo>
                    <a:pt x="210" y="323"/>
                  </a:lnTo>
                  <a:lnTo>
                    <a:pt x="208" y="323"/>
                  </a:lnTo>
                  <a:lnTo>
                    <a:pt x="210" y="322"/>
                  </a:lnTo>
                  <a:lnTo>
                    <a:pt x="211" y="322"/>
                  </a:lnTo>
                  <a:lnTo>
                    <a:pt x="211" y="322"/>
                  </a:lnTo>
                  <a:lnTo>
                    <a:pt x="210" y="320"/>
                  </a:lnTo>
                  <a:lnTo>
                    <a:pt x="208" y="320"/>
                  </a:lnTo>
                  <a:lnTo>
                    <a:pt x="208" y="319"/>
                  </a:lnTo>
                  <a:lnTo>
                    <a:pt x="208" y="319"/>
                  </a:lnTo>
                  <a:lnTo>
                    <a:pt x="208" y="319"/>
                  </a:lnTo>
                  <a:lnTo>
                    <a:pt x="210" y="317"/>
                  </a:lnTo>
                  <a:lnTo>
                    <a:pt x="210" y="317"/>
                  </a:lnTo>
                  <a:lnTo>
                    <a:pt x="211" y="317"/>
                  </a:lnTo>
                  <a:lnTo>
                    <a:pt x="211" y="319"/>
                  </a:lnTo>
                  <a:lnTo>
                    <a:pt x="213" y="320"/>
                  </a:lnTo>
                  <a:lnTo>
                    <a:pt x="213" y="320"/>
                  </a:lnTo>
                  <a:lnTo>
                    <a:pt x="214" y="320"/>
                  </a:lnTo>
                  <a:lnTo>
                    <a:pt x="214" y="320"/>
                  </a:lnTo>
                  <a:lnTo>
                    <a:pt x="214" y="320"/>
                  </a:lnTo>
                  <a:lnTo>
                    <a:pt x="216" y="319"/>
                  </a:lnTo>
                  <a:lnTo>
                    <a:pt x="216" y="319"/>
                  </a:lnTo>
                  <a:lnTo>
                    <a:pt x="218" y="319"/>
                  </a:lnTo>
                  <a:lnTo>
                    <a:pt x="218" y="319"/>
                  </a:lnTo>
                  <a:lnTo>
                    <a:pt x="218" y="319"/>
                  </a:lnTo>
                  <a:lnTo>
                    <a:pt x="218" y="319"/>
                  </a:lnTo>
                  <a:lnTo>
                    <a:pt x="219" y="317"/>
                  </a:lnTo>
                  <a:lnTo>
                    <a:pt x="219" y="317"/>
                  </a:lnTo>
                  <a:lnTo>
                    <a:pt x="218" y="316"/>
                  </a:lnTo>
                  <a:lnTo>
                    <a:pt x="219" y="316"/>
                  </a:lnTo>
                  <a:close/>
                  <a:moveTo>
                    <a:pt x="470" y="309"/>
                  </a:moveTo>
                  <a:lnTo>
                    <a:pt x="470" y="309"/>
                  </a:lnTo>
                  <a:lnTo>
                    <a:pt x="473" y="312"/>
                  </a:lnTo>
                  <a:lnTo>
                    <a:pt x="473" y="312"/>
                  </a:lnTo>
                  <a:lnTo>
                    <a:pt x="473" y="314"/>
                  </a:lnTo>
                  <a:lnTo>
                    <a:pt x="471" y="314"/>
                  </a:lnTo>
                  <a:lnTo>
                    <a:pt x="471" y="316"/>
                  </a:lnTo>
                  <a:lnTo>
                    <a:pt x="473" y="316"/>
                  </a:lnTo>
                  <a:lnTo>
                    <a:pt x="473" y="316"/>
                  </a:lnTo>
                  <a:lnTo>
                    <a:pt x="475" y="312"/>
                  </a:lnTo>
                  <a:lnTo>
                    <a:pt x="476" y="312"/>
                  </a:lnTo>
                  <a:lnTo>
                    <a:pt x="476" y="312"/>
                  </a:lnTo>
                  <a:lnTo>
                    <a:pt x="479" y="312"/>
                  </a:lnTo>
                  <a:lnTo>
                    <a:pt x="481" y="314"/>
                  </a:lnTo>
                  <a:lnTo>
                    <a:pt x="483" y="314"/>
                  </a:lnTo>
                  <a:lnTo>
                    <a:pt x="483" y="316"/>
                  </a:lnTo>
                  <a:lnTo>
                    <a:pt x="481" y="319"/>
                  </a:lnTo>
                  <a:lnTo>
                    <a:pt x="479" y="319"/>
                  </a:lnTo>
                  <a:lnTo>
                    <a:pt x="479" y="319"/>
                  </a:lnTo>
                  <a:lnTo>
                    <a:pt x="478" y="319"/>
                  </a:lnTo>
                  <a:lnTo>
                    <a:pt x="476" y="320"/>
                  </a:lnTo>
                  <a:lnTo>
                    <a:pt x="478" y="320"/>
                  </a:lnTo>
                  <a:lnTo>
                    <a:pt x="481" y="320"/>
                  </a:lnTo>
                  <a:lnTo>
                    <a:pt x="483" y="322"/>
                  </a:lnTo>
                  <a:lnTo>
                    <a:pt x="483" y="323"/>
                  </a:lnTo>
                  <a:lnTo>
                    <a:pt x="483" y="327"/>
                  </a:lnTo>
                  <a:lnTo>
                    <a:pt x="479" y="325"/>
                  </a:lnTo>
                  <a:lnTo>
                    <a:pt x="478" y="323"/>
                  </a:lnTo>
                  <a:lnTo>
                    <a:pt x="475" y="322"/>
                  </a:lnTo>
                  <a:lnTo>
                    <a:pt x="473" y="322"/>
                  </a:lnTo>
                  <a:lnTo>
                    <a:pt x="473" y="322"/>
                  </a:lnTo>
                  <a:lnTo>
                    <a:pt x="471" y="323"/>
                  </a:lnTo>
                  <a:lnTo>
                    <a:pt x="473" y="327"/>
                  </a:lnTo>
                  <a:lnTo>
                    <a:pt x="471" y="327"/>
                  </a:lnTo>
                  <a:lnTo>
                    <a:pt x="468" y="327"/>
                  </a:lnTo>
                  <a:lnTo>
                    <a:pt x="467" y="325"/>
                  </a:lnTo>
                  <a:lnTo>
                    <a:pt x="465" y="322"/>
                  </a:lnTo>
                  <a:lnTo>
                    <a:pt x="462" y="319"/>
                  </a:lnTo>
                  <a:lnTo>
                    <a:pt x="460" y="317"/>
                  </a:lnTo>
                  <a:lnTo>
                    <a:pt x="459" y="316"/>
                  </a:lnTo>
                  <a:lnTo>
                    <a:pt x="459" y="314"/>
                  </a:lnTo>
                  <a:lnTo>
                    <a:pt x="459" y="312"/>
                  </a:lnTo>
                  <a:lnTo>
                    <a:pt x="460" y="312"/>
                  </a:lnTo>
                  <a:lnTo>
                    <a:pt x="462" y="312"/>
                  </a:lnTo>
                  <a:lnTo>
                    <a:pt x="462" y="311"/>
                  </a:lnTo>
                  <a:lnTo>
                    <a:pt x="464" y="312"/>
                  </a:lnTo>
                  <a:lnTo>
                    <a:pt x="465" y="312"/>
                  </a:lnTo>
                  <a:lnTo>
                    <a:pt x="465" y="312"/>
                  </a:lnTo>
                  <a:lnTo>
                    <a:pt x="465" y="311"/>
                  </a:lnTo>
                  <a:lnTo>
                    <a:pt x="467" y="311"/>
                  </a:lnTo>
                  <a:lnTo>
                    <a:pt x="467" y="311"/>
                  </a:lnTo>
                  <a:lnTo>
                    <a:pt x="468" y="309"/>
                  </a:lnTo>
                  <a:lnTo>
                    <a:pt x="470" y="309"/>
                  </a:lnTo>
                  <a:close/>
                  <a:moveTo>
                    <a:pt x="489" y="308"/>
                  </a:moveTo>
                  <a:lnTo>
                    <a:pt x="490" y="309"/>
                  </a:lnTo>
                  <a:lnTo>
                    <a:pt x="490" y="311"/>
                  </a:lnTo>
                  <a:lnTo>
                    <a:pt x="490" y="311"/>
                  </a:lnTo>
                  <a:lnTo>
                    <a:pt x="489" y="311"/>
                  </a:lnTo>
                  <a:lnTo>
                    <a:pt x="487" y="309"/>
                  </a:lnTo>
                  <a:lnTo>
                    <a:pt x="486" y="309"/>
                  </a:lnTo>
                  <a:lnTo>
                    <a:pt x="486" y="309"/>
                  </a:lnTo>
                  <a:lnTo>
                    <a:pt x="489" y="308"/>
                  </a:lnTo>
                  <a:close/>
                  <a:moveTo>
                    <a:pt x="483" y="308"/>
                  </a:moveTo>
                  <a:lnTo>
                    <a:pt x="484" y="308"/>
                  </a:lnTo>
                  <a:lnTo>
                    <a:pt x="486" y="311"/>
                  </a:lnTo>
                  <a:lnTo>
                    <a:pt x="486" y="312"/>
                  </a:lnTo>
                  <a:lnTo>
                    <a:pt x="489" y="312"/>
                  </a:lnTo>
                  <a:lnTo>
                    <a:pt x="492" y="312"/>
                  </a:lnTo>
                  <a:lnTo>
                    <a:pt x="495" y="316"/>
                  </a:lnTo>
                  <a:lnTo>
                    <a:pt x="497" y="317"/>
                  </a:lnTo>
                  <a:lnTo>
                    <a:pt x="497" y="319"/>
                  </a:lnTo>
                  <a:lnTo>
                    <a:pt x="498" y="322"/>
                  </a:lnTo>
                  <a:lnTo>
                    <a:pt x="498" y="323"/>
                  </a:lnTo>
                  <a:lnTo>
                    <a:pt x="498" y="323"/>
                  </a:lnTo>
                  <a:lnTo>
                    <a:pt x="497" y="322"/>
                  </a:lnTo>
                  <a:lnTo>
                    <a:pt x="495" y="320"/>
                  </a:lnTo>
                  <a:lnTo>
                    <a:pt x="495" y="319"/>
                  </a:lnTo>
                  <a:lnTo>
                    <a:pt x="495" y="319"/>
                  </a:lnTo>
                  <a:lnTo>
                    <a:pt x="494" y="317"/>
                  </a:lnTo>
                  <a:lnTo>
                    <a:pt x="494" y="316"/>
                  </a:lnTo>
                  <a:lnTo>
                    <a:pt x="494" y="316"/>
                  </a:lnTo>
                  <a:lnTo>
                    <a:pt x="492" y="314"/>
                  </a:lnTo>
                  <a:lnTo>
                    <a:pt x="492" y="314"/>
                  </a:lnTo>
                  <a:lnTo>
                    <a:pt x="492" y="314"/>
                  </a:lnTo>
                  <a:lnTo>
                    <a:pt x="492" y="314"/>
                  </a:lnTo>
                  <a:lnTo>
                    <a:pt x="492" y="316"/>
                  </a:lnTo>
                  <a:lnTo>
                    <a:pt x="492" y="317"/>
                  </a:lnTo>
                  <a:lnTo>
                    <a:pt x="495" y="322"/>
                  </a:lnTo>
                  <a:lnTo>
                    <a:pt x="497" y="323"/>
                  </a:lnTo>
                  <a:lnTo>
                    <a:pt x="497" y="323"/>
                  </a:lnTo>
                  <a:lnTo>
                    <a:pt x="497" y="325"/>
                  </a:lnTo>
                  <a:lnTo>
                    <a:pt x="497" y="327"/>
                  </a:lnTo>
                  <a:lnTo>
                    <a:pt x="497" y="328"/>
                  </a:lnTo>
                  <a:lnTo>
                    <a:pt x="497" y="328"/>
                  </a:lnTo>
                  <a:lnTo>
                    <a:pt x="497" y="328"/>
                  </a:lnTo>
                  <a:lnTo>
                    <a:pt x="494" y="330"/>
                  </a:lnTo>
                  <a:lnTo>
                    <a:pt x="492" y="333"/>
                  </a:lnTo>
                  <a:lnTo>
                    <a:pt x="489" y="334"/>
                  </a:lnTo>
                  <a:lnTo>
                    <a:pt x="489" y="334"/>
                  </a:lnTo>
                  <a:lnTo>
                    <a:pt x="487" y="334"/>
                  </a:lnTo>
                  <a:lnTo>
                    <a:pt x="487" y="334"/>
                  </a:lnTo>
                  <a:lnTo>
                    <a:pt x="487" y="333"/>
                  </a:lnTo>
                  <a:lnTo>
                    <a:pt x="487" y="331"/>
                  </a:lnTo>
                  <a:lnTo>
                    <a:pt x="487" y="331"/>
                  </a:lnTo>
                  <a:lnTo>
                    <a:pt x="489" y="327"/>
                  </a:lnTo>
                  <a:lnTo>
                    <a:pt x="489" y="327"/>
                  </a:lnTo>
                  <a:lnTo>
                    <a:pt x="487" y="323"/>
                  </a:lnTo>
                  <a:lnTo>
                    <a:pt x="486" y="322"/>
                  </a:lnTo>
                  <a:lnTo>
                    <a:pt x="486" y="320"/>
                  </a:lnTo>
                  <a:lnTo>
                    <a:pt x="484" y="316"/>
                  </a:lnTo>
                  <a:lnTo>
                    <a:pt x="484" y="314"/>
                  </a:lnTo>
                  <a:lnTo>
                    <a:pt x="484" y="312"/>
                  </a:lnTo>
                  <a:lnTo>
                    <a:pt x="483" y="311"/>
                  </a:lnTo>
                  <a:lnTo>
                    <a:pt x="483" y="309"/>
                  </a:lnTo>
                  <a:lnTo>
                    <a:pt x="483" y="308"/>
                  </a:lnTo>
                  <a:lnTo>
                    <a:pt x="483" y="308"/>
                  </a:lnTo>
                  <a:close/>
                  <a:moveTo>
                    <a:pt x="225" y="306"/>
                  </a:moveTo>
                  <a:lnTo>
                    <a:pt x="227" y="306"/>
                  </a:lnTo>
                  <a:lnTo>
                    <a:pt x="227" y="306"/>
                  </a:lnTo>
                  <a:lnTo>
                    <a:pt x="229" y="306"/>
                  </a:lnTo>
                  <a:lnTo>
                    <a:pt x="229" y="308"/>
                  </a:lnTo>
                  <a:lnTo>
                    <a:pt x="230" y="308"/>
                  </a:lnTo>
                  <a:lnTo>
                    <a:pt x="230" y="306"/>
                  </a:lnTo>
                  <a:lnTo>
                    <a:pt x="230" y="306"/>
                  </a:lnTo>
                  <a:lnTo>
                    <a:pt x="233" y="308"/>
                  </a:lnTo>
                  <a:lnTo>
                    <a:pt x="233" y="308"/>
                  </a:lnTo>
                  <a:lnTo>
                    <a:pt x="235" y="309"/>
                  </a:lnTo>
                  <a:lnTo>
                    <a:pt x="235" y="309"/>
                  </a:lnTo>
                  <a:lnTo>
                    <a:pt x="235" y="309"/>
                  </a:lnTo>
                  <a:lnTo>
                    <a:pt x="237" y="309"/>
                  </a:lnTo>
                  <a:lnTo>
                    <a:pt x="235" y="309"/>
                  </a:lnTo>
                  <a:lnTo>
                    <a:pt x="235" y="311"/>
                  </a:lnTo>
                  <a:lnTo>
                    <a:pt x="233" y="312"/>
                  </a:lnTo>
                  <a:lnTo>
                    <a:pt x="233" y="311"/>
                  </a:lnTo>
                  <a:lnTo>
                    <a:pt x="233" y="311"/>
                  </a:lnTo>
                  <a:lnTo>
                    <a:pt x="232" y="311"/>
                  </a:lnTo>
                  <a:lnTo>
                    <a:pt x="232" y="309"/>
                  </a:lnTo>
                  <a:lnTo>
                    <a:pt x="232" y="309"/>
                  </a:lnTo>
                  <a:lnTo>
                    <a:pt x="230" y="311"/>
                  </a:lnTo>
                  <a:lnTo>
                    <a:pt x="230" y="311"/>
                  </a:lnTo>
                  <a:lnTo>
                    <a:pt x="232" y="312"/>
                  </a:lnTo>
                  <a:lnTo>
                    <a:pt x="230" y="312"/>
                  </a:lnTo>
                  <a:lnTo>
                    <a:pt x="230" y="312"/>
                  </a:lnTo>
                  <a:lnTo>
                    <a:pt x="229" y="312"/>
                  </a:lnTo>
                  <a:lnTo>
                    <a:pt x="227" y="312"/>
                  </a:lnTo>
                  <a:lnTo>
                    <a:pt x="227" y="312"/>
                  </a:lnTo>
                  <a:lnTo>
                    <a:pt x="227" y="311"/>
                  </a:lnTo>
                  <a:lnTo>
                    <a:pt x="227" y="312"/>
                  </a:lnTo>
                  <a:lnTo>
                    <a:pt x="225" y="312"/>
                  </a:lnTo>
                  <a:lnTo>
                    <a:pt x="225" y="314"/>
                  </a:lnTo>
                  <a:lnTo>
                    <a:pt x="224" y="314"/>
                  </a:lnTo>
                  <a:lnTo>
                    <a:pt x="224" y="314"/>
                  </a:lnTo>
                  <a:lnTo>
                    <a:pt x="224" y="316"/>
                  </a:lnTo>
                  <a:lnTo>
                    <a:pt x="222" y="316"/>
                  </a:lnTo>
                  <a:lnTo>
                    <a:pt x="221" y="316"/>
                  </a:lnTo>
                  <a:lnTo>
                    <a:pt x="216" y="314"/>
                  </a:lnTo>
                  <a:lnTo>
                    <a:pt x="216" y="314"/>
                  </a:lnTo>
                  <a:lnTo>
                    <a:pt x="219" y="311"/>
                  </a:lnTo>
                  <a:lnTo>
                    <a:pt x="221" y="309"/>
                  </a:lnTo>
                  <a:lnTo>
                    <a:pt x="222" y="309"/>
                  </a:lnTo>
                  <a:lnTo>
                    <a:pt x="224" y="309"/>
                  </a:lnTo>
                  <a:lnTo>
                    <a:pt x="224" y="309"/>
                  </a:lnTo>
                  <a:lnTo>
                    <a:pt x="224" y="308"/>
                  </a:lnTo>
                  <a:lnTo>
                    <a:pt x="224" y="306"/>
                  </a:lnTo>
                  <a:lnTo>
                    <a:pt x="224" y="306"/>
                  </a:lnTo>
                  <a:lnTo>
                    <a:pt x="225" y="306"/>
                  </a:lnTo>
                  <a:close/>
                  <a:moveTo>
                    <a:pt x="230" y="301"/>
                  </a:moveTo>
                  <a:lnTo>
                    <a:pt x="230" y="303"/>
                  </a:lnTo>
                  <a:lnTo>
                    <a:pt x="230" y="303"/>
                  </a:lnTo>
                  <a:lnTo>
                    <a:pt x="230" y="303"/>
                  </a:lnTo>
                  <a:lnTo>
                    <a:pt x="230" y="303"/>
                  </a:lnTo>
                  <a:lnTo>
                    <a:pt x="229" y="304"/>
                  </a:lnTo>
                  <a:lnTo>
                    <a:pt x="229" y="304"/>
                  </a:lnTo>
                  <a:lnTo>
                    <a:pt x="227" y="304"/>
                  </a:lnTo>
                  <a:lnTo>
                    <a:pt x="225" y="303"/>
                  </a:lnTo>
                  <a:lnTo>
                    <a:pt x="227" y="303"/>
                  </a:lnTo>
                  <a:lnTo>
                    <a:pt x="229" y="301"/>
                  </a:lnTo>
                  <a:lnTo>
                    <a:pt x="230" y="301"/>
                  </a:lnTo>
                  <a:close/>
                  <a:moveTo>
                    <a:pt x="109" y="298"/>
                  </a:moveTo>
                  <a:lnTo>
                    <a:pt x="107" y="303"/>
                  </a:lnTo>
                  <a:lnTo>
                    <a:pt x="106" y="303"/>
                  </a:lnTo>
                  <a:lnTo>
                    <a:pt x="104" y="303"/>
                  </a:lnTo>
                  <a:lnTo>
                    <a:pt x="104" y="301"/>
                  </a:lnTo>
                  <a:lnTo>
                    <a:pt x="104" y="301"/>
                  </a:lnTo>
                  <a:lnTo>
                    <a:pt x="106" y="300"/>
                  </a:lnTo>
                  <a:lnTo>
                    <a:pt x="109" y="298"/>
                  </a:lnTo>
                  <a:lnTo>
                    <a:pt x="109" y="298"/>
                  </a:lnTo>
                  <a:close/>
                  <a:moveTo>
                    <a:pt x="347" y="271"/>
                  </a:moveTo>
                  <a:lnTo>
                    <a:pt x="347" y="273"/>
                  </a:lnTo>
                  <a:lnTo>
                    <a:pt x="345" y="275"/>
                  </a:lnTo>
                  <a:lnTo>
                    <a:pt x="342" y="276"/>
                  </a:lnTo>
                  <a:lnTo>
                    <a:pt x="342" y="276"/>
                  </a:lnTo>
                  <a:lnTo>
                    <a:pt x="344" y="275"/>
                  </a:lnTo>
                  <a:lnTo>
                    <a:pt x="345" y="273"/>
                  </a:lnTo>
                  <a:lnTo>
                    <a:pt x="345" y="273"/>
                  </a:lnTo>
                  <a:lnTo>
                    <a:pt x="347" y="271"/>
                  </a:lnTo>
                  <a:close/>
                  <a:moveTo>
                    <a:pt x="292" y="270"/>
                  </a:moveTo>
                  <a:lnTo>
                    <a:pt x="295" y="270"/>
                  </a:lnTo>
                  <a:lnTo>
                    <a:pt x="293" y="271"/>
                  </a:lnTo>
                  <a:lnTo>
                    <a:pt x="292" y="271"/>
                  </a:lnTo>
                  <a:lnTo>
                    <a:pt x="289" y="271"/>
                  </a:lnTo>
                  <a:lnTo>
                    <a:pt x="290" y="270"/>
                  </a:lnTo>
                  <a:lnTo>
                    <a:pt x="292" y="270"/>
                  </a:lnTo>
                  <a:close/>
                  <a:moveTo>
                    <a:pt x="306" y="265"/>
                  </a:moveTo>
                  <a:lnTo>
                    <a:pt x="307" y="265"/>
                  </a:lnTo>
                  <a:lnTo>
                    <a:pt x="309" y="267"/>
                  </a:lnTo>
                  <a:lnTo>
                    <a:pt x="307" y="267"/>
                  </a:lnTo>
                  <a:lnTo>
                    <a:pt x="303" y="271"/>
                  </a:lnTo>
                  <a:lnTo>
                    <a:pt x="303" y="271"/>
                  </a:lnTo>
                  <a:lnTo>
                    <a:pt x="303" y="273"/>
                  </a:lnTo>
                  <a:lnTo>
                    <a:pt x="301" y="273"/>
                  </a:lnTo>
                  <a:lnTo>
                    <a:pt x="301" y="273"/>
                  </a:lnTo>
                  <a:lnTo>
                    <a:pt x="301" y="275"/>
                  </a:lnTo>
                  <a:lnTo>
                    <a:pt x="301" y="275"/>
                  </a:lnTo>
                  <a:lnTo>
                    <a:pt x="300" y="276"/>
                  </a:lnTo>
                  <a:lnTo>
                    <a:pt x="300" y="276"/>
                  </a:lnTo>
                  <a:lnTo>
                    <a:pt x="298" y="276"/>
                  </a:lnTo>
                  <a:lnTo>
                    <a:pt x="298" y="276"/>
                  </a:lnTo>
                  <a:lnTo>
                    <a:pt x="296" y="276"/>
                  </a:lnTo>
                  <a:lnTo>
                    <a:pt x="295" y="276"/>
                  </a:lnTo>
                  <a:lnTo>
                    <a:pt x="295" y="276"/>
                  </a:lnTo>
                  <a:lnTo>
                    <a:pt x="296" y="275"/>
                  </a:lnTo>
                  <a:lnTo>
                    <a:pt x="296" y="273"/>
                  </a:lnTo>
                  <a:lnTo>
                    <a:pt x="296" y="273"/>
                  </a:lnTo>
                  <a:lnTo>
                    <a:pt x="300" y="271"/>
                  </a:lnTo>
                  <a:lnTo>
                    <a:pt x="301" y="270"/>
                  </a:lnTo>
                  <a:lnTo>
                    <a:pt x="303" y="268"/>
                  </a:lnTo>
                  <a:lnTo>
                    <a:pt x="304" y="265"/>
                  </a:lnTo>
                  <a:lnTo>
                    <a:pt x="304" y="265"/>
                  </a:lnTo>
                  <a:lnTo>
                    <a:pt x="306" y="265"/>
                  </a:lnTo>
                  <a:close/>
                  <a:moveTo>
                    <a:pt x="30" y="264"/>
                  </a:moveTo>
                  <a:lnTo>
                    <a:pt x="32" y="264"/>
                  </a:lnTo>
                  <a:lnTo>
                    <a:pt x="33" y="265"/>
                  </a:lnTo>
                  <a:lnTo>
                    <a:pt x="33" y="265"/>
                  </a:lnTo>
                  <a:lnTo>
                    <a:pt x="35" y="265"/>
                  </a:lnTo>
                  <a:lnTo>
                    <a:pt x="36" y="265"/>
                  </a:lnTo>
                  <a:lnTo>
                    <a:pt x="36" y="265"/>
                  </a:lnTo>
                  <a:lnTo>
                    <a:pt x="38" y="267"/>
                  </a:lnTo>
                  <a:lnTo>
                    <a:pt x="38" y="268"/>
                  </a:lnTo>
                  <a:lnTo>
                    <a:pt x="38" y="268"/>
                  </a:lnTo>
                  <a:lnTo>
                    <a:pt x="38" y="270"/>
                  </a:lnTo>
                  <a:lnTo>
                    <a:pt x="38" y="271"/>
                  </a:lnTo>
                  <a:lnTo>
                    <a:pt x="38" y="271"/>
                  </a:lnTo>
                  <a:lnTo>
                    <a:pt x="39" y="273"/>
                  </a:lnTo>
                  <a:lnTo>
                    <a:pt x="39" y="275"/>
                  </a:lnTo>
                  <a:lnTo>
                    <a:pt x="36" y="275"/>
                  </a:lnTo>
                  <a:lnTo>
                    <a:pt x="33" y="275"/>
                  </a:lnTo>
                  <a:lnTo>
                    <a:pt x="32" y="276"/>
                  </a:lnTo>
                  <a:lnTo>
                    <a:pt x="32" y="276"/>
                  </a:lnTo>
                  <a:lnTo>
                    <a:pt x="32" y="278"/>
                  </a:lnTo>
                  <a:lnTo>
                    <a:pt x="32" y="278"/>
                  </a:lnTo>
                  <a:lnTo>
                    <a:pt x="30" y="278"/>
                  </a:lnTo>
                  <a:lnTo>
                    <a:pt x="30" y="276"/>
                  </a:lnTo>
                  <a:lnTo>
                    <a:pt x="28" y="276"/>
                  </a:lnTo>
                  <a:lnTo>
                    <a:pt x="24" y="276"/>
                  </a:lnTo>
                  <a:lnTo>
                    <a:pt x="19" y="273"/>
                  </a:lnTo>
                  <a:lnTo>
                    <a:pt x="17" y="273"/>
                  </a:lnTo>
                  <a:lnTo>
                    <a:pt x="14" y="270"/>
                  </a:lnTo>
                  <a:lnTo>
                    <a:pt x="13" y="268"/>
                  </a:lnTo>
                  <a:lnTo>
                    <a:pt x="14" y="268"/>
                  </a:lnTo>
                  <a:lnTo>
                    <a:pt x="14" y="267"/>
                  </a:lnTo>
                  <a:lnTo>
                    <a:pt x="20" y="268"/>
                  </a:lnTo>
                  <a:lnTo>
                    <a:pt x="22" y="267"/>
                  </a:lnTo>
                  <a:lnTo>
                    <a:pt x="22" y="265"/>
                  </a:lnTo>
                  <a:lnTo>
                    <a:pt x="24" y="265"/>
                  </a:lnTo>
                  <a:lnTo>
                    <a:pt x="27" y="264"/>
                  </a:lnTo>
                  <a:lnTo>
                    <a:pt x="27" y="264"/>
                  </a:lnTo>
                  <a:lnTo>
                    <a:pt x="28" y="265"/>
                  </a:lnTo>
                  <a:lnTo>
                    <a:pt x="30" y="264"/>
                  </a:lnTo>
                  <a:lnTo>
                    <a:pt x="30" y="264"/>
                  </a:lnTo>
                  <a:close/>
                  <a:moveTo>
                    <a:pt x="334" y="264"/>
                  </a:moveTo>
                  <a:lnTo>
                    <a:pt x="336" y="264"/>
                  </a:lnTo>
                  <a:lnTo>
                    <a:pt x="334" y="265"/>
                  </a:lnTo>
                  <a:lnTo>
                    <a:pt x="334" y="265"/>
                  </a:lnTo>
                  <a:lnTo>
                    <a:pt x="333" y="265"/>
                  </a:lnTo>
                  <a:lnTo>
                    <a:pt x="333" y="265"/>
                  </a:lnTo>
                  <a:lnTo>
                    <a:pt x="334" y="264"/>
                  </a:lnTo>
                  <a:close/>
                  <a:moveTo>
                    <a:pt x="314" y="262"/>
                  </a:moveTo>
                  <a:lnTo>
                    <a:pt x="317" y="264"/>
                  </a:lnTo>
                  <a:lnTo>
                    <a:pt x="317" y="264"/>
                  </a:lnTo>
                  <a:lnTo>
                    <a:pt x="320" y="264"/>
                  </a:lnTo>
                  <a:lnTo>
                    <a:pt x="320" y="264"/>
                  </a:lnTo>
                  <a:lnTo>
                    <a:pt x="320" y="264"/>
                  </a:lnTo>
                  <a:lnTo>
                    <a:pt x="320" y="264"/>
                  </a:lnTo>
                  <a:lnTo>
                    <a:pt x="319" y="265"/>
                  </a:lnTo>
                  <a:lnTo>
                    <a:pt x="315" y="265"/>
                  </a:lnTo>
                  <a:lnTo>
                    <a:pt x="314" y="267"/>
                  </a:lnTo>
                  <a:lnTo>
                    <a:pt x="314" y="267"/>
                  </a:lnTo>
                  <a:lnTo>
                    <a:pt x="312" y="265"/>
                  </a:lnTo>
                  <a:lnTo>
                    <a:pt x="312" y="265"/>
                  </a:lnTo>
                  <a:lnTo>
                    <a:pt x="312" y="264"/>
                  </a:lnTo>
                  <a:lnTo>
                    <a:pt x="312" y="264"/>
                  </a:lnTo>
                  <a:lnTo>
                    <a:pt x="312" y="264"/>
                  </a:lnTo>
                  <a:lnTo>
                    <a:pt x="314" y="262"/>
                  </a:lnTo>
                  <a:lnTo>
                    <a:pt x="314" y="262"/>
                  </a:lnTo>
                  <a:close/>
                  <a:moveTo>
                    <a:pt x="298" y="262"/>
                  </a:moveTo>
                  <a:lnTo>
                    <a:pt x="298" y="262"/>
                  </a:lnTo>
                  <a:lnTo>
                    <a:pt x="298" y="264"/>
                  </a:lnTo>
                  <a:lnTo>
                    <a:pt x="298" y="264"/>
                  </a:lnTo>
                  <a:lnTo>
                    <a:pt x="298" y="265"/>
                  </a:lnTo>
                  <a:lnTo>
                    <a:pt x="298" y="267"/>
                  </a:lnTo>
                  <a:lnTo>
                    <a:pt x="296" y="268"/>
                  </a:lnTo>
                  <a:lnTo>
                    <a:pt x="296" y="268"/>
                  </a:lnTo>
                  <a:lnTo>
                    <a:pt x="296" y="268"/>
                  </a:lnTo>
                  <a:lnTo>
                    <a:pt x="296" y="268"/>
                  </a:lnTo>
                  <a:lnTo>
                    <a:pt x="296" y="268"/>
                  </a:lnTo>
                  <a:lnTo>
                    <a:pt x="296" y="268"/>
                  </a:lnTo>
                  <a:lnTo>
                    <a:pt x="295" y="268"/>
                  </a:lnTo>
                  <a:lnTo>
                    <a:pt x="295" y="267"/>
                  </a:lnTo>
                  <a:lnTo>
                    <a:pt x="295" y="265"/>
                  </a:lnTo>
                  <a:lnTo>
                    <a:pt x="295" y="265"/>
                  </a:lnTo>
                  <a:lnTo>
                    <a:pt x="295" y="265"/>
                  </a:lnTo>
                  <a:lnTo>
                    <a:pt x="296" y="262"/>
                  </a:lnTo>
                  <a:lnTo>
                    <a:pt x="296" y="262"/>
                  </a:lnTo>
                  <a:lnTo>
                    <a:pt x="296" y="264"/>
                  </a:lnTo>
                  <a:lnTo>
                    <a:pt x="296" y="264"/>
                  </a:lnTo>
                  <a:lnTo>
                    <a:pt x="296" y="264"/>
                  </a:lnTo>
                  <a:lnTo>
                    <a:pt x="298" y="262"/>
                  </a:lnTo>
                  <a:lnTo>
                    <a:pt x="298" y="262"/>
                  </a:lnTo>
                  <a:close/>
                  <a:moveTo>
                    <a:pt x="237" y="262"/>
                  </a:moveTo>
                  <a:lnTo>
                    <a:pt x="237" y="262"/>
                  </a:lnTo>
                  <a:lnTo>
                    <a:pt x="237" y="262"/>
                  </a:lnTo>
                  <a:lnTo>
                    <a:pt x="235" y="265"/>
                  </a:lnTo>
                  <a:lnTo>
                    <a:pt x="235" y="265"/>
                  </a:lnTo>
                  <a:lnTo>
                    <a:pt x="235" y="265"/>
                  </a:lnTo>
                  <a:lnTo>
                    <a:pt x="235" y="264"/>
                  </a:lnTo>
                  <a:lnTo>
                    <a:pt x="237" y="262"/>
                  </a:lnTo>
                  <a:close/>
                  <a:moveTo>
                    <a:pt x="5137" y="259"/>
                  </a:moveTo>
                  <a:lnTo>
                    <a:pt x="5137" y="262"/>
                  </a:lnTo>
                  <a:lnTo>
                    <a:pt x="5141" y="262"/>
                  </a:lnTo>
                  <a:lnTo>
                    <a:pt x="5142" y="264"/>
                  </a:lnTo>
                  <a:lnTo>
                    <a:pt x="5145" y="264"/>
                  </a:lnTo>
                  <a:lnTo>
                    <a:pt x="5147" y="265"/>
                  </a:lnTo>
                  <a:lnTo>
                    <a:pt x="5147" y="267"/>
                  </a:lnTo>
                  <a:lnTo>
                    <a:pt x="5145" y="265"/>
                  </a:lnTo>
                  <a:lnTo>
                    <a:pt x="5141" y="265"/>
                  </a:lnTo>
                  <a:lnTo>
                    <a:pt x="5137" y="262"/>
                  </a:lnTo>
                  <a:lnTo>
                    <a:pt x="5134" y="262"/>
                  </a:lnTo>
                  <a:lnTo>
                    <a:pt x="5136" y="260"/>
                  </a:lnTo>
                  <a:lnTo>
                    <a:pt x="5137" y="259"/>
                  </a:lnTo>
                  <a:close/>
                  <a:moveTo>
                    <a:pt x="293" y="253"/>
                  </a:moveTo>
                  <a:lnTo>
                    <a:pt x="293" y="253"/>
                  </a:lnTo>
                  <a:lnTo>
                    <a:pt x="295" y="254"/>
                  </a:lnTo>
                  <a:lnTo>
                    <a:pt x="295" y="254"/>
                  </a:lnTo>
                  <a:lnTo>
                    <a:pt x="292" y="254"/>
                  </a:lnTo>
                  <a:lnTo>
                    <a:pt x="292" y="254"/>
                  </a:lnTo>
                  <a:lnTo>
                    <a:pt x="292" y="254"/>
                  </a:lnTo>
                  <a:lnTo>
                    <a:pt x="292" y="253"/>
                  </a:lnTo>
                  <a:lnTo>
                    <a:pt x="292" y="253"/>
                  </a:lnTo>
                  <a:lnTo>
                    <a:pt x="293" y="253"/>
                  </a:lnTo>
                  <a:close/>
                  <a:moveTo>
                    <a:pt x="5156" y="189"/>
                  </a:moveTo>
                  <a:lnTo>
                    <a:pt x="5158" y="191"/>
                  </a:lnTo>
                  <a:lnTo>
                    <a:pt x="5158" y="193"/>
                  </a:lnTo>
                  <a:lnTo>
                    <a:pt x="5159" y="193"/>
                  </a:lnTo>
                  <a:lnTo>
                    <a:pt x="5163" y="193"/>
                  </a:lnTo>
                  <a:lnTo>
                    <a:pt x="5164" y="193"/>
                  </a:lnTo>
                  <a:lnTo>
                    <a:pt x="5167" y="193"/>
                  </a:lnTo>
                  <a:lnTo>
                    <a:pt x="5169" y="191"/>
                  </a:lnTo>
                  <a:lnTo>
                    <a:pt x="5172" y="191"/>
                  </a:lnTo>
                  <a:lnTo>
                    <a:pt x="5174" y="189"/>
                  </a:lnTo>
                  <a:lnTo>
                    <a:pt x="5175" y="191"/>
                  </a:lnTo>
                  <a:lnTo>
                    <a:pt x="5177" y="191"/>
                  </a:lnTo>
                  <a:lnTo>
                    <a:pt x="5178" y="193"/>
                  </a:lnTo>
                  <a:lnTo>
                    <a:pt x="5178" y="193"/>
                  </a:lnTo>
                  <a:lnTo>
                    <a:pt x="5178" y="194"/>
                  </a:lnTo>
                  <a:lnTo>
                    <a:pt x="5178" y="194"/>
                  </a:lnTo>
                  <a:lnTo>
                    <a:pt x="5183" y="196"/>
                  </a:lnTo>
                  <a:lnTo>
                    <a:pt x="5185" y="196"/>
                  </a:lnTo>
                  <a:lnTo>
                    <a:pt x="5185" y="197"/>
                  </a:lnTo>
                  <a:lnTo>
                    <a:pt x="5186" y="197"/>
                  </a:lnTo>
                  <a:lnTo>
                    <a:pt x="5188" y="199"/>
                  </a:lnTo>
                  <a:lnTo>
                    <a:pt x="5189" y="197"/>
                  </a:lnTo>
                  <a:lnTo>
                    <a:pt x="5191" y="199"/>
                  </a:lnTo>
                  <a:lnTo>
                    <a:pt x="5194" y="199"/>
                  </a:lnTo>
                  <a:lnTo>
                    <a:pt x="5197" y="199"/>
                  </a:lnTo>
                  <a:lnTo>
                    <a:pt x="5197" y="201"/>
                  </a:lnTo>
                  <a:lnTo>
                    <a:pt x="5196" y="202"/>
                  </a:lnTo>
                  <a:lnTo>
                    <a:pt x="5193" y="202"/>
                  </a:lnTo>
                  <a:lnTo>
                    <a:pt x="5188" y="202"/>
                  </a:lnTo>
                  <a:lnTo>
                    <a:pt x="5186" y="204"/>
                  </a:lnTo>
                  <a:lnTo>
                    <a:pt x="5186" y="205"/>
                  </a:lnTo>
                  <a:lnTo>
                    <a:pt x="5186" y="207"/>
                  </a:lnTo>
                  <a:lnTo>
                    <a:pt x="5185" y="207"/>
                  </a:lnTo>
                  <a:lnTo>
                    <a:pt x="5185" y="207"/>
                  </a:lnTo>
                  <a:lnTo>
                    <a:pt x="5183" y="207"/>
                  </a:lnTo>
                  <a:lnTo>
                    <a:pt x="5183" y="204"/>
                  </a:lnTo>
                  <a:lnTo>
                    <a:pt x="5182" y="204"/>
                  </a:lnTo>
                  <a:lnTo>
                    <a:pt x="5182" y="204"/>
                  </a:lnTo>
                  <a:lnTo>
                    <a:pt x="5180" y="202"/>
                  </a:lnTo>
                  <a:lnTo>
                    <a:pt x="5178" y="202"/>
                  </a:lnTo>
                  <a:lnTo>
                    <a:pt x="5177" y="202"/>
                  </a:lnTo>
                  <a:lnTo>
                    <a:pt x="5175" y="201"/>
                  </a:lnTo>
                  <a:lnTo>
                    <a:pt x="5175" y="199"/>
                  </a:lnTo>
                  <a:lnTo>
                    <a:pt x="5175" y="199"/>
                  </a:lnTo>
                  <a:lnTo>
                    <a:pt x="5174" y="197"/>
                  </a:lnTo>
                  <a:lnTo>
                    <a:pt x="5172" y="197"/>
                  </a:lnTo>
                  <a:lnTo>
                    <a:pt x="5167" y="196"/>
                  </a:lnTo>
                  <a:lnTo>
                    <a:pt x="5166" y="196"/>
                  </a:lnTo>
                  <a:lnTo>
                    <a:pt x="5164" y="196"/>
                  </a:lnTo>
                  <a:lnTo>
                    <a:pt x="5163" y="197"/>
                  </a:lnTo>
                  <a:lnTo>
                    <a:pt x="5161" y="197"/>
                  </a:lnTo>
                  <a:lnTo>
                    <a:pt x="5159" y="199"/>
                  </a:lnTo>
                  <a:lnTo>
                    <a:pt x="5158" y="199"/>
                  </a:lnTo>
                  <a:lnTo>
                    <a:pt x="5156" y="197"/>
                  </a:lnTo>
                  <a:lnTo>
                    <a:pt x="5155" y="197"/>
                  </a:lnTo>
                  <a:lnTo>
                    <a:pt x="5153" y="196"/>
                  </a:lnTo>
                  <a:lnTo>
                    <a:pt x="5153" y="196"/>
                  </a:lnTo>
                  <a:lnTo>
                    <a:pt x="5153" y="194"/>
                  </a:lnTo>
                  <a:lnTo>
                    <a:pt x="5153" y="193"/>
                  </a:lnTo>
                  <a:lnTo>
                    <a:pt x="5155" y="189"/>
                  </a:lnTo>
                  <a:lnTo>
                    <a:pt x="5156" y="189"/>
                  </a:lnTo>
                  <a:close/>
                  <a:moveTo>
                    <a:pt x="36" y="128"/>
                  </a:moveTo>
                  <a:lnTo>
                    <a:pt x="36" y="128"/>
                  </a:lnTo>
                  <a:lnTo>
                    <a:pt x="35" y="130"/>
                  </a:lnTo>
                  <a:lnTo>
                    <a:pt x="32" y="131"/>
                  </a:lnTo>
                  <a:lnTo>
                    <a:pt x="32" y="131"/>
                  </a:lnTo>
                  <a:lnTo>
                    <a:pt x="32" y="131"/>
                  </a:lnTo>
                  <a:lnTo>
                    <a:pt x="33" y="130"/>
                  </a:lnTo>
                  <a:lnTo>
                    <a:pt x="36" y="128"/>
                  </a:lnTo>
                  <a:close/>
                  <a:moveTo>
                    <a:pt x="170" y="0"/>
                  </a:moveTo>
                  <a:lnTo>
                    <a:pt x="172" y="0"/>
                  </a:lnTo>
                  <a:lnTo>
                    <a:pt x="170" y="0"/>
                  </a:lnTo>
                  <a:lnTo>
                    <a:pt x="169" y="2"/>
                  </a:lnTo>
                  <a:lnTo>
                    <a:pt x="170" y="2"/>
                  </a:lnTo>
                  <a:lnTo>
                    <a:pt x="180" y="5"/>
                  </a:lnTo>
                  <a:lnTo>
                    <a:pt x="183" y="5"/>
                  </a:lnTo>
                  <a:lnTo>
                    <a:pt x="184" y="7"/>
                  </a:lnTo>
                  <a:lnTo>
                    <a:pt x="183" y="8"/>
                  </a:lnTo>
                  <a:lnTo>
                    <a:pt x="180" y="10"/>
                  </a:lnTo>
                  <a:lnTo>
                    <a:pt x="175" y="13"/>
                  </a:lnTo>
                  <a:lnTo>
                    <a:pt x="177" y="13"/>
                  </a:lnTo>
                  <a:lnTo>
                    <a:pt x="178" y="15"/>
                  </a:lnTo>
                  <a:lnTo>
                    <a:pt x="180" y="15"/>
                  </a:lnTo>
                  <a:lnTo>
                    <a:pt x="181" y="15"/>
                  </a:lnTo>
                  <a:lnTo>
                    <a:pt x="184" y="13"/>
                  </a:lnTo>
                  <a:lnTo>
                    <a:pt x="188" y="10"/>
                  </a:lnTo>
                  <a:lnTo>
                    <a:pt x="189" y="8"/>
                  </a:lnTo>
                  <a:lnTo>
                    <a:pt x="189" y="8"/>
                  </a:lnTo>
                  <a:lnTo>
                    <a:pt x="192" y="8"/>
                  </a:lnTo>
                  <a:lnTo>
                    <a:pt x="194" y="10"/>
                  </a:lnTo>
                  <a:lnTo>
                    <a:pt x="197" y="11"/>
                  </a:lnTo>
                  <a:lnTo>
                    <a:pt x="196" y="13"/>
                  </a:lnTo>
                  <a:lnTo>
                    <a:pt x="196" y="13"/>
                  </a:lnTo>
                  <a:lnTo>
                    <a:pt x="197" y="15"/>
                  </a:lnTo>
                  <a:lnTo>
                    <a:pt x="200" y="15"/>
                  </a:lnTo>
                  <a:lnTo>
                    <a:pt x="203" y="16"/>
                  </a:lnTo>
                  <a:lnTo>
                    <a:pt x="208" y="13"/>
                  </a:lnTo>
                  <a:lnTo>
                    <a:pt x="211" y="13"/>
                  </a:lnTo>
                  <a:lnTo>
                    <a:pt x="214" y="13"/>
                  </a:lnTo>
                  <a:lnTo>
                    <a:pt x="218" y="13"/>
                  </a:lnTo>
                  <a:lnTo>
                    <a:pt x="224" y="13"/>
                  </a:lnTo>
                  <a:lnTo>
                    <a:pt x="225" y="13"/>
                  </a:lnTo>
                  <a:lnTo>
                    <a:pt x="229" y="13"/>
                  </a:lnTo>
                  <a:lnTo>
                    <a:pt x="232" y="15"/>
                  </a:lnTo>
                  <a:lnTo>
                    <a:pt x="232" y="16"/>
                  </a:lnTo>
                  <a:lnTo>
                    <a:pt x="229" y="18"/>
                  </a:lnTo>
                  <a:lnTo>
                    <a:pt x="229" y="19"/>
                  </a:lnTo>
                  <a:lnTo>
                    <a:pt x="230" y="21"/>
                  </a:lnTo>
                  <a:lnTo>
                    <a:pt x="232" y="21"/>
                  </a:lnTo>
                  <a:lnTo>
                    <a:pt x="232" y="22"/>
                  </a:lnTo>
                  <a:lnTo>
                    <a:pt x="233" y="22"/>
                  </a:lnTo>
                  <a:lnTo>
                    <a:pt x="238" y="22"/>
                  </a:lnTo>
                  <a:lnTo>
                    <a:pt x="238" y="22"/>
                  </a:lnTo>
                  <a:lnTo>
                    <a:pt x="238" y="24"/>
                  </a:lnTo>
                  <a:lnTo>
                    <a:pt x="237" y="26"/>
                  </a:lnTo>
                  <a:lnTo>
                    <a:pt x="246" y="26"/>
                  </a:lnTo>
                  <a:lnTo>
                    <a:pt x="248" y="26"/>
                  </a:lnTo>
                  <a:lnTo>
                    <a:pt x="251" y="24"/>
                  </a:lnTo>
                  <a:lnTo>
                    <a:pt x="255" y="24"/>
                  </a:lnTo>
                  <a:lnTo>
                    <a:pt x="257" y="24"/>
                  </a:lnTo>
                  <a:lnTo>
                    <a:pt x="259" y="26"/>
                  </a:lnTo>
                  <a:lnTo>
                    <a:pt x="260" y="26"/>
                  </a:lnTo>
                  <a:lnTo>
                    <a:pt x="262" y="26"/>
                  </a:lnTo>
                  <a:lnTo>
                    <a:pt x="266" y="24"/>
                  </a:lnTo>
                  <a:lnTo>
                    <a:pt x="271" y="24"/>
                  </a:lnTo>
                  <a:lnTo>
                    <a:pt x="273" y="24"/>
                  </a:lnTo>
                  <a:lnTo>
                    <a:pt x="274" y="24"/>
                  </a:lnTo>
                  <a:lnTo>
                    <a:pt x="281" y="26"/>
                  </a:lnTo>
                  <a:lnTo>
                    <a:pt x="284" y="26"/>
                  </a:lnTo>
                  <a:lnTo>
                    <a:pt x="287" y="29"/>
                  </a:lnTo>
                  <a:lnTo>
                    <a:pt x="289" y="29"/>
                  </a:lnTo>
                  <a:lnTo>
                    <a:pt x="290" y="27"/>
                  </a:lnTo>
                  <a:lnTo>
                    <a:pt x="292" y="27"/>
                  </a:lnTo>
                  <a:lnTo>
                    <a:pt x="293" y="29"/>
                  </a:lnTo>
                  <a:lnTo>
                    <a:pt x="295" y="29"/>
                  </a:lnTo>
                  <a:lnTo>
                    <a:pt x="296" y="30"/>
                  </a:lnTo>
                  <a:lnTo>
                    <a:pt x="298" y="30"/>
                  </a:lnTo>
                  <a:lnTo>
                    <a:pt x="307" y="32"/>
                  </a:lnTo>
                  <a:lnTo>
                    <a:pt x="311" y="32"/>
                  </a:lnTo>
                  <a:lnTo>
                    <a:pt x="319" y="32"/>
                  </a:lnTo>
                  <a:lnTo>
                    <a:pt x="322" y="32"/>
                  </a:lnTo>
                  <a:lnTo>
                    <a:pt x="325" y="32"/>
                  </a:lnTo>
                  <a:lnTo>
                    <a:pt x="330" y="35"/>
                  </a:lnTo>
                  <a:lnTo>
                    <a:pt x="333" y="35"/>
                  </a:lnTo>
                  <a:lnTo>
                    <a:pt x="334" y="37"/>
                  </a:lnTo>
                  <a:lnTo>
                    <a:pt x="342" y="37"/>
                  </a:lnTo>
                  <a:lnTo>
                    <a:pt x="345" y="35"/>
                  </a:lnTo>
                  <a:lnTo>
                    <a:pt x="350" y="35"/>
                  </a:lnTo>
                  <a:lnTo>
                    <a:pt x="355" y="34"/>
                  </a:lnTo>
                  <a:lnTo>
                    <a:pt x="358" y="34"/>
                  </a:lnTo>
                  <a:lnTo>
                    <a:pt x="361" y="35"/>
                  </a:lnTo>
                  <a:lnTo>
                    <a:pt x="361" y="34"/>
                  </a:lnTo>
                  <a:lnTo>
                    <a:pt x="363" y="34"/>
                  </a:lnTo>
                  <a:lnTo>
                    <a:pt x="371" y="35"/>
                  </a:lnTo>
                  <a:lnTo>
                    <a:pt x="374" y="38"/>
                  </a:lnTo>
                  <a:lnTo>
                    <a:pt x="375" y="40"/>
                  </a:lnTo>
                  <a:lnTo>
                    <a:pt x="385" y="43"/>
                  </a:lnTo>
                  <a:lnTo>
                    <a:pt x="386" y="45"/>
                  </a:lnTo>
                  <a:lnTo>
                    <a:pt x="388" y="46"/>
                  </a:lnTo>
                  <a:lnTo>
                    <a:pt x="389" y="46"/>
                  </a:lnTo>
                  <a:lnTo>
                    <a:pt x="391" y="45"/>
                  </a:lnTo>
                  <a:lnTo>
                    <a:pt x="393" y="46"/>
                  </a:lnTo>
                  <a:lnTo>
                    <a:pt x="394" y="46"/>
                  </a:lnTo>
                  <a:lnTo>
                    <a:pt x="394" y="267"/>
                  </a:lnTo>
                  <a:lnTo>
                    <a:pt x="397" y="267"/>
                  </a:lnTo>
                  <a:lnTo>
                    <a:pt x="402" y="268"/>
                  </a:lnTo>
                  <a:lnTo>
                    <a:pt x="402" y="267"/>
                  </a:lnTo>
                  <a:lnTo>
                    <a:pt x="407" y="267"/>
                  </a:lnTo>
                  <a:lnTo>
                    <a:pt x="410" y="268"/>
                  </a:lnTo>
                  <a:lnTo>
                    <a:pt x="412" y="267"/>
                  </a:lnTo>
                  <a:lnTo>
                    <a:pt x="413" y="265"/>
                  </a:lnTo>
                  <a:lnTo>
                    <a:pt x="416" y="265"/>
                  </a:lnTo>
                  <a:lnTo>
                    <a:pt x="419" y="265"/>
                  </a:lnTo>
                  <a:lnTo>
                    <a:pt x="423" y="265"/>
                  </a:lnTo>
                  <a:lnTo>
                    <a:pt x="423" y="267"/>
                  </a:lnTo>
                  <a:lnTo>
                    <a:pt x="421" y="268"/>
                  </a:lnTo>
                  <a:lnTo>
                    <a:pt x="421" y="271"/>
                  </a:lnTo>
                  <a:lnTo>
                    <a:pt x="423" y="273"/>
                  </a:lnTo>
                  <a:lnTo>
                    <a:pt x="426" y="273"/>
                  </a:lnTo>
                  <a:lnTo>
                    <a:pt x="427" y="275"/>
                  </a:lnTo>
                  <a:lnTo>
                    <a:pt x="429" y="278"/>
                  </a:lnTo>
                  <a:lnTo>
                    <a:pt x="432" y="279"/>
                  </a:lnTo>
                  <a:lnTo>
                    <a:pt x="434" y="281"/>
                  </a:lnTo>
                  <a:lnTo>
                    <a:pt x="435" y="282"/>
                  </a:lnTo>
                  <a:lnTo>
                    <a:pt x="438" y="284"/>
                  </a:lnTo>
                  <a:lnTo>
                    <a:pt x="440" y="286"/>
                  </a:lnTo>
                  <a:lnTo>
                    <a:pt x="442" y="287"/>
                  </a:lnTo>
                  <a:lnTo>
                    <a:pt x="443" y="289"/>
                  </a:lnTo>
                  <a:lnTo>
                    <a:pt x="445" y="292"/>
                  </a:lnTo>
                  <a:lnTo>
                    <a:pt x="445" y="293"/>
                  </a:lnTo>
                  <a:lnTo>
                    <a:pt x="445" y="295"/>
                  </a:lnTo>
                  <a:lnTo>
                    <a:pt x="446" y="297"/>
                  </a:lnTo>
                  <a:lnTo>
                    <a:pt x="448" y="293"/>
                  </a:lnTo>
                  <a:lnTo>
                    <a:pt x="451" y="293"/>
                  </a:lnTo>
                  <a:lnTo>
                    <a:pt x="453" y="292"/>
                  </a:lnTo>
                  <a:lnTo>
                    <a:pt x="456" y="290"/>
                  </a:lnTo>
                  <a:lnTo>
                    <a:pt x="459" y="290"/>
                  </a:lnTo>
                  <a:lnTo>
                    <a:pt x="460" y="289"/>
                  </a:lnTo>
                  <a:lnTo>
                    <a:pt x="460" y="284"/>
                  </a:lnTo>
                  <a:lnTo>
                    <a:pt x="462" y="284"/>
                  </a:lnTo>
                  <a:lnTo>
                    <a:pt x="462" y="284"/>
                  </a:lnTo>
                  <a:lnTo>
                    <a:pt x="464" y="282"/>
                  </a:lnTo>
                  <a:lnTo>
                    <a:pt x="462" y="281"/>
                  </a:lnTo>
                  <a:lnTo>
                    <a:pt x="465" y="281"/>
                  </a:lnTo>
                  <a:lnTo>
                    <a:pt x="468" y="279"/>
                  </a:lnTo>
                  <a:lnTo>
                    <a:pt x="471" y="278"/>
                  </a:lnTo>
                  <a:lnTo>
                    <a:pt x="475" y="278"/>
                  </a:lnTo>
                  <a:lnTo>
                    <a:pt x="476" y="278"/>
                  </a:lnTo>
                  <a:lnTo>
                    <a:pt x="478" y="279"/>
                  </a:lnTo>
                  <a:lnTo>
                    <a:pt x="481" y="281"/>
                  </a:lnTo>
                  <a:lnTo>
                    <a:pt x="481" y="282"/>
                  </a:lnTo>
                  <a:lnTo>
                    <a:pt x="481" y="284"/>
                  </a:lnTo>
                  <a:lnTo>
                    <a:pt x="481" y="284"/>
                  </a:lnTo>
                  <a:lnTo>
                    <a:pt x="483" y="287"/>
                  </a:lnTo>
                  <a:lnTo>
                    <a:pt x="483" y="289"/>
                  </a:lnTo>
                  <a:lnTo>
                    <a:pt x="484" y="289"/>
                  </a:lnTo>
                  <a:lnTo>
                    <a:pt x="486" y="290"/>
                  </a:lnTo>
                  <a:lnTo>
                    <a:pt x="487" y="290"/>
                  </a:lnTo>
                  <a:lnTo>
                    <a:pt x="489" y="292"/>
                  </a:lnTo>
                  <a:lnTo>
                    <a:pt x="490" y="293"/>
                  </a:lnTo>
                  <a:lnTo>
                    <a:pt x="490" y="293"/>
                  </a:lnTo>
                  <a:lnTo>
                    <a:pt x="490" y="295"/>
                  </a:lnTo>
                  <a:lnTo>
                    <a:pt x="490" y="295"/>
                  </a:lnTo>
                  <a:lnTo>
                    <a:pt x="492" y="297"/>
                  </a:lnTo>
                  <a:lnTo>
                    <a:pt x="492" y="297"/>
                  </a:lnTo>
                  <a:lnTo>
                    <a:pt x="495" y="298"/>
                  </a:lnTo>
                  <a:lnTo>
                    <a:pt x="497" y="300"/>
                  </a:lnTo>
                  <a:lnTo>
                    <a:pt x="498" y="300"/>
                  </a:lnTo>
                  <a:lnTo>
                    <a:pt x="500" y="303"/>
                  </a:lnTo>
                  <a:lnTo>
                    <a:pt x="501" y="304"/>
                  </a:lnTo>
                  <a:lnTo>
                    <a:pt x="505" y="306"/>
                  </a:lnTo>
                  <a:lnTo>
                    <a:pt x="505" y="308"/>
                  </a:lnTo>
                  <a:lnTo>
                    <a:pt x="506" y="311"/>
                  </a:lnTo>
                  <a:lnTo>
                    <a:pt x="508" y="314"/>
                  </a:lnTo>
                  <a:lnTo>
                    <a:pt x="509" y="316"/>
                  </a:lnTo>
                  <a:lnTo>
                    <a:pt x="511" y="317"/>
                  </a:lnTo>
                  <a:lnTo>
                    <a:pt x="512" y="320"/>
                  </a:lnTo>
                  <a:lnTo>
                    <a:pt x="514" y="322"/>
                  </a:lnTo>
                  <a:lnTo>
                    <a:pt x="517" y="325"/>
                  </a:lnTo>
                  <a:lnTo>
                    <a:pt x="519" y="328"/>
                  </a:lnTo>
                  <a:lnTo>
                    <a:pt x="520" y="330"/>
                  </a:lnTo>
                  <a:lnTo>
                    <a:pt x="522" y="331"/>
                  </a:lnTo>
                  <a:lnTo>
                    <a:pt x="520" y="333"/>
                  </a:lnTo>
                  <a:lnTo>
                    <a:pt x="520" y="334"/>
                  </a:lnTo>
                  <a:lnTo>
                    <a:pt x="522" y="334"/>
                  </a:lnTo>
                  <a:lnTo>
                    <a:pt x="524" y="336"/>
                  </a:lnTo>
                  <a:lnTo>
                    <a:pt x="524" y="338"/>
                  </a:lnTo>
                  <a:lnTo>
                    <a:pt x="524" y="339"/>
                  </a:lnTo>
                  <a:lnTo>
                    <a:pt x="525" y="339"/>
                  </a:lnTo>
                  <a:lnTo>
                    <a:pt x="527" y="341"/>
                  </a:lnTo>
                  <a:lnTo>
                    <a:pt x="527" y="341"/>
                  </a:lnTo>
                  <a:lnTo>
                    <a:pt x="527" y="342"/>
                  </a:lnTo>
                  <a:lnTo>
                    <a:pt x="527" y="344"/>
                  </a:lnTo>
                  <a:lnTo>
                    <a:pt x="530" y="344"/>
                  </a:lnTo>
                  <a:lnTo>
                    <a:pt x="531" y="344"/>
                  </a:lnTo>
                  <a:lnTo>
                    <a:pt x="533" y="345"/>
                  </a:lnTo>
                  <a:lnTo>
                    <a:pt x="535" y="345"/>
                  </a:lnTo>
                  <a:lnTo>
                    <a:pt x="536" y="347"/>
                  </a:lnTo>
                  <a:lnTo>
                    <a:pt x="538" y="349"/>
                  </a:lnTo>
                  <a:lnTo>
                    <a:pt x="539" y="349"/>
                  </a:lnTo>
                  <a:lnTo>
                    <a:pt x="542" y="349"/>
                  </a:lnTo>
                  <a:lnTo>
                    <a:pt x="544" y="350"/>
                  </a:lnTo>
                  <a:lnTo>
                    <a:pt x="547" y="352"/>
                  </a:lnTo>
                  <a:lnTo>
                    <a:pt x="547" y="353"/>
                  </a:lnTo>
                  <a:lnTo>
                    <a:pt x="550" y="355"/>
                  </a:lnTo>
                  <a:lnTo>
                    <a:pt x="552" y="353"/>
                  </a:lnTo>
                  <a:lnTo>
                    <a:pt x="552" y="355"/>
                  </a:lnTo>
                  <a:lnTo>
                    <a:pt x="553" y="356"/>
                  </a:lnTo>
                  <a:lnTo>
                    <a:pt x="553" y="358"/>
                  </a:lnTo>
                  <a:lnTo>
                    <a:pt x="553" y="358"/>
                  </a:lnTo>
                  <a:lnTo>
                    <a:pt x="552" y="360"/>
                  </a:lnTo>
                  <a:lnTo>
                    <a:pt x="552" y="361"/>
                  </a:lnTo>
                  <a:lnTo>
                    <a:pt x="552" y="363"/>
                  </a:lnTo>
                  <a:lnTo>
                    <a:pt x="552" y="363"/>
                  </a:lnTo>
                  <a:lnTo>
                    <a:pt x="552" y="364"/>
                  </a:lnTo>
                  <a:lnTo>
                    <a:pt x="552" y="366"/>
                  </a:lnTo>
                  <a:lnTo>
                    <a:pt x="552" y="368"/>
                  </a:lnTo>
                  <a:lnTo>
                    <a:pt x="553" y="369"/>
                  </a:lnTo>
                  <a:lnTo>
                    <a:pt x="553" y="371"/>
                  </a:lnTo>
                  <a:lnTo>
                    <a:pt x="550" y="374"/>
                  </a:lnTo>
                  <a:lnTo>
                    <a:pt x="550" y="375"/>
                  </a:lnTo>
                  <a:lnTo>
                    <a:pt x="550" y="375"/>
                  </a:lnTo>
                  <a:lnTo>
                    <a:pt x="549" y="377"/>
                  </a:lnTo>
                  <a:lnTo>
                    <a:pt x="546" y="380"/>
                  </a:lnTo>
                  <a:lnTo>
                    <a:pt x="546" y="382"/>
                  </a:lnTo>
                  <a:lnTo>
                    <a:pt x="544" y="380"/>
                  </a:lnTo>
                  <a:lnTo>
                    <a:pt x="541" y="380"/>
                  </a:lnTo>
                  <a:lnTo>
                    <a:pt x="539" y="377"/>
                  </a:lnTo>
                  <a:lnTo>
                    <a:pt x="539" y="375"/>
                  </a:lnTo>
                  <a:lnTo>
                    <a:pt x="538" y="374"/>
                  </a:lnTo>
                  <a:lnTo>
                    <a:pt x="538" y="372"/>
                  </a:lnTo>
                  <a:lnTo>
                    <a:pt x="539" y="372"/>
                  </a:lnTo>
                  <a:lnTo>
                    <a:pt x="542" y="371"/>
                  </a:lnTo>
                  <a:lnTo>
                    <a:pt x="542" y="371"/>
                  </a:lnTo>
                  <a:lnTo>
                    <a:pt x="541" y="369"/>
                  </a:lnTo>
                  <a:lnTo>
                    <a:pt x="541" y="369"/>
                  </a:lnTo>
                  <a:lnTo>
                    <a:pt x="541" y="368"/>
                  </a:lnTo>
                  <a:lnTo>
                    <a:pt x="541" y="366"/>
                  </a:lnTo>
                  <a:lnTo>
                    <a:pt x="541" y="364"/>
                  </a:lnTo>
                  <a:lnTo>
                    <a:pt x="541" y="361"/>
                  </a:lnTo>
                  <a:lnTo>
                    <a:pt x="539" y="360"/>
                  </a:lnTo>
                  <a:lnTo>
                    <a:pt x="538" y="356"/>
                  </a:lnTo>
                  <a:lnTo>
                    <a:pt x="538" y="356"/>
                  </a:lnTo>
                  <a:lnTo>
                    <a:pt x="538" y="355"/>
                  </a:lnTo>
                  <a:lnTo>
                    <a:pt x="539" y="355"/>
                  </a:lnTo>
                  <a:lnTo>
                    <a:pt x="535" y="356"/>
                  </a:lnTo>
                  <a:lnTo>
                    <a:pt x="530" y="358"/>
                  </a:lnTo>
                  <a:lnTo>
                    <a:pt x="528" y="360"/>
                  </a:lnTo>
                  <a:lnTo>
                    <a:pt x="527" y="360"/>
                  </a:lnTo>
                  <a:lnTo>
                    <a:pt x="527" y="360"/>
                  </a:lnTo>
                  <a:lnTo>
                    <a:pt x="528" y="361"/>
                  </a:lnTo>
                  <a:lnTo>
                    <a:pt x="527" y="361"/>
                  </a:lnTo>
                  <a:lnTo>
                    <a:pt x="527" y="361"/>
                  </a:lnTo>
                  <a:lnTo>
                    <a:pt x="527" y="363"/>
                  </a:lnTo>
                  <a:lnTo>
                    <a:pt x="525" y="366"/>
                  </a:lnTo>
                  <a:lnTo>
                    <a:pt x="525" y="366"/>
                  </a:lnTo>
                  <a:lnTo>
                    <a:pt x="524" y="364"/>
                  </a:lnTo>
                  <a:lnTo>
                    <a:pt x="522" y="364"/>
                  </a:lnTo>
                  <a:lnTo>
                    <a:pt x="522" y="363"/>
                  </a:lnTo>
                  <a:lnTo>
                    <a:pt x="522" y="361"/>
                  </a:lnTo>
                  <a:lnTo>
                    <a:pt x="522" y="361"/>
                  </a:lnTo>
                  <a:lnTo>
                    <a:pt x="524" y="360"/>
                  </a:lnTo>
                  <a:lnTo>
                    <a:pt x="525" y="358"/>
                  </a:lnTo>
                  <a:lnTo>
                    <a:pt x="527" y="353"/>
                  </a:lnTo>
                  <a:lnTo>
                    <a:pt x="528" y="353"/>
                  </a:lnTo>
                  <a:lnTo>
                    <a:pt x="531" y="352"/>
                  </a:lnTo>
                  <a:lnTo>
                    <a:pt x="527" y="352"/>
                  </a:lnTo>
                  <a:lnTo>
                    <a:pt x="527" y="352"/>
                  </a:lnTo>
                  <a:lnTo>
                    <a:pt x="525" y="350"/>
                  </a:lnTo>
                  <a:lnTo>
                    <a:pt x="525" y="350"/>
                  </a:lnTo>
                  <a:lnTo>
                    <a:pt x="524" y="349"/>
                  </a:lnTo>
                  <a:lnTo>
                    <a:pt x="522" y="349"/>
                  </a:lnTo>
                  <a:lnTo>
                    <a:pt x="522" y="347"/>
                  </a:lnTo>
                  <a:lnTo>
                    <a:pt x="520" y="347"/>
                  </a:lnTo>
                  <a:lnTo>
                    <a:pt x="520" y="345"/>
                  </a:lnTo>
                  <a:lnTo>
                    <a:pt x="520" y="345"/>
                  </a:lnTo>
                  <a:lnTo>
                    <a:pt x="520" y="344"/>
                  </a:lnTo>
                  <a:lnTo>
                    <a:pt x="519" y="344"/>
                  </a:lnTo>
                  <a:lnTo>
                    <a:pt x="519" y="344"/>
                  </a:lnTo>
                  <a:lnTo>
                    <a:pt x="517" y="342"/>
                  </a:lnTo>
                  <a:lnTo>
                    <a:pt x="517" y="341"/>
                  </a:lnTo>
                  <a:lnTo>
                    <a:pt x="516" y="341"/>
                  </a:lnTo>
                  <a:lnTo>
                    <a:pt x="514" y="339"/>
                  </a:lnTo>
                  <a:lnTo>
                    <a:pt x="512" y="338"/>
                  </a:lnTo>
                  <a:lnTo>
                    <a:pt x="512" y="338"/>
                  </a:lnTo>
                  <a:lnTo>
                    <a:pt x="512" y="336"/>
                  </a:lnTo>
                  <a:lnTo>
                    <a:pt x="512" y="334"/>
                  </a:lnTo>
                  <a:lnTo>
                    <a:pt x="512" y="334"/>
                  </a:lnTo>
                  <a:lnTo>
                    <a:pt x="511" y="334"/>
                  </a:lnTo>
                  <a:lnTo>
                    <a:pt x="503" y="333"/>
                  </a:lnTo>
                  <a:lnTo>
                    <a:pt x="505" y="328"/>
                  </a:lnTo>
                  <a:lnTo>
                    <a:pt x="503" y="325"/>
                  </a:lnTo>
                  <a:lnTo>
                    <a:pt x="501" y="322"/>
                  </a:lnTo>
                  <a:lnTo>
                    <a:pt x="501" y="322"/>
                  </a:lnTo>
                  <a:lnTo>
                    <a:pt x="501" y="322"/>
                  </a:lnTo>
                  <a:lnTo>
                    <a:pt x="501" y="322"/>
                  </a:lnTo>
                  <a:lnTo>
                    <a:pt x="505" y="323"/>
                  </a:lnTo>
                  <a:lnTo>
                    <a:pt x="508" y="325"/>
                  </a:lnTo>
                  <a:lnTo>
                    <a:pt x="508" y="323"/>
                  </a:lnTo>
                  <a:lnTo>
                    <a:pt x="505" y="320"/>
                  </a:lnTo>
                  <a:lnTo>
                    <a:pt x="503" y="320"/>
                  </a:lnTo>
                  <a:lnTo>
                    <a:pt x="503" y="319"/>
                  </a:lnTo>
                  <a:lnTo>
                    <a:pt x="503" y="319"/>
                  </a:lnTo>
                  <a:lnTo>
                    <a:pt x="503" y="317"/>
                  </a:lnTo>
                  <a:lnTo>
                    <a:pt x="508" y="317"/>
                  </a:lnTo>
                  <a:lnTo>
                    <a:pt x="508" y="317"/>
                  </a:lnTo>
                  <a:lnTo>
                    <a:pt x="503" y="317"/>
                  </a:lnTo>
                  <a:lnTo>
                    <a:pt x="501" y="317"/>
                  </a:lnTo>
                  <a:lnTo>
                    <a:pt x="501" y="319"/>
                  </a:lnTo>
                  <a:lnTo>
                    <a:pt x="500" y="319"/>
                  </a:lnTo>
                  <a:lnTo>
                    <a:pt x="500" y="319"/>
                  </a:lnTo>
                  <a:lnTo>
                    <a:pt x="500" y="319"/>
                  </a:lnTo>
                  <a:lnTo>
                    <a:pt x="498" y="317"/>
                  </a:lnTo>
                  <a:lnTo>
                    <a:pt x="497" y="316"/>
                  </a:lnTo>
                  <a:lnTo>
                    <a:pt x="495" y="314"/>
                  </a:lnTo>
                  <a:lnTo>
                    <a:pt x="495" y="312"/>
                  </a:lnTo>
                  <a:lnTo>
                    <a:pt x="495" y="311"/>
                  </a:lnTo>
                  <a:lnTo>
                    <a:pt x="495" y="309"/>
                  </a:lnTo>
                  <a:lnTo>
                    <a:pt x="497" y="304"/>
                  </a:lnTo>
                  <a:lnTo>
                    <a:pt x="497" y="304"/>
                  </a:lnTo>
                  <a:lnTo>
                    <a:pt x="497" y="304"/>
                  </a:lnTo>
                  <a:lnTo>
                    <a:pt x="497" y="304"/>
                  </a:lnTo>
                  <a:lnTo>
                    <a:pt x="497" y="304"/>
                  </a:lnTo>
                  <a:lnTo>
                    <a:pt x="495" y="306"/>
                  </a:lnTo>
                  <a:lnTo>
                    <a:pt x="494" y="309"/>
                  </a:lnTo>
                  <a:lnTo>
                    <a:pt x="492" y="311"/>
                  </a:lnTo>
                  <a:lnTo>
                    <a:pt x="492" y="309"/>
                  </a:lnTo>
                  <a:lnTo>
                    <a:pt x="490" y="309"/>
                  </a:lnTo>
                  <a:lnTo>
                    <a:pt x="489" y="308"/>
                  </a:lnTo>
                  <a:lnTo>
                    <a:pt x="486" y="308"/>
                  </a:lnTo>
                  <a:lnTo>
                    <a:pt x="484" y="306"/>
                  </a:lnTo>
                  <a:lnTo>
                    <a:pt x="483" y="301"/>
                  </a:lnTo>
                  <a:lnTo>
                    <a:pt x="481" y="300"/>
                  </a:lnTo>
                  <a:lnTo>
                    <a:pt x="481" y="298"/>
                  </a:lnTo>
                  <a:lnTo>
                    <a:pt x="479" y="298"/>
                  </a:lnTo>
                  <a:lnTo>
                    <a:pt x="479" y="297"/>
                  </a:lnTo>
                  <a:lnTo>
                    <a:pt x="478" y="292"/>
                  </a:lnTo>
                  <a:lnTo>
                    <a:pt x="476" y="289"/>
                  </a:lnTo>
                  <a:lnTo>
                    <a:pt x="476" y="287"/>
                  </a:lnTo>
                  <a:lnTo>
                    <a:pt x="476" y="286"/>
                  </a:lnTo>
                  <a:lnTo>
                    <a:pt x="476" y="286"/>
                  </a:lnTo>
                  <a:lnTo>
                    <a:pt x="475" y="287"/>
                  </a:lnTo>
                  <a:lnTo>
                    <a:pt x="475" y="287"/>
                  </a:lnTo>
                  <a:lnTo>
                    <a:pt x="475" y="287"/>
                  </a:lnTo>
                  <a:lnTo>
                    <a:pt x="475" y="289"/>
                  </a:lnTo>
                  <a:lnTo>
                    <a:pt x="476" y="289"/>
                  </a:lnTo>
                  <a:lnTo>
                    <a:pt x="475" y="289"/>
                  </a:lnTo>
                  <a:lnTo>
                    <a:pt x="475" y="290"/>
                  </a:lnTo>
                  <a:lnTo>
                    <a:pt x="476" y="292"/>
                  </a:lnTo>
                  <a:lnTo>
                    <a:pt x="476" y="297"/>
                  </a:lnTo>
                  <a:lnTo>
                    <a:pt x="478" y="298"/>
                  </a:lnTo>
                  <a:lnTo>
                    <a:pt x="478" y="301"/>
                  </a:lnTo>
                  <a:lnTo>
                    <a:pt x="478" y="303"/>
                  </a:lnTo>
                  <a:lnTo>
                    <a:pt x="479" y="304"/>
                  </a:lnTo>
                  <a:lnTo>
                    <a:pt x="481" y="308"/>
                  </a:lnTo>
                  <a:lnTo>
                    <a:pt x="481" y="309"/>
                  </a:lnTo>
                  <a:lnTo>
                    <a:pt x="481" y="309"/>
                  </a:lnTo>
                  <a:lnTo>
                    <a:pt x="479" y="309"/>
                  </a:lnTo>
                  <a:lnTo>
                    <a:pt x="479" y="311"/>
                  </a:lnTo>
                  <a:lnTo>
                    <a:pt x="476" y="309"/>
                  </a:lnTo>
                  <a:lnTo>
                    <a:pt x="476" y="309"/>
                  </a:lnTo>
                  <a:lnTo>
                    <a:pt x="475" y="308"/>
                  </a:lnTo>
                  <a:lnTo>
                    <a:pt x="473" y="306"/>
                  </a:lnTo>
                  <a:lnTo>
                    <a:pt x="468" y="306"/>
                  </a:lnTo>
                  <a:lnTo>
                    <a:pt x="468" y="306"/>
                  </a:lnTo>
                  <a:lnTo>
                    <a:pt x="468" y="306"/>
                  </a:lnTo>
                  <a:lnTo>
                    <a:pt x="468" y="303"/>
                  </a:lnTo>
                  <a:lnTo>
                    <a:pt x="468" y="301"/>
                  </a:lnTo>
                  <a:lnTo>
                    <a:pt x="467" y="298"/>
                  </a:lnTo>
                  <a:lnTo>
                    <a:pt x="467" y="298"/>
                  </a:lnTo>
                  <a:lnTo>
                    <a:pt x="470" y="297"/>
                  </a:lnTo>
                  <a:lnTo>
                    <a:pt x="468" y="297"/>
                  </a:lnTo>
                  <a:lnTo>
                    <a:pt x="467" y="297"/>
                  </a:lnTo>
                  <a:lnTo>
                    <a:pt x="467" y="297"/>
                  </a:lnTo>
                  <a:lnTo>
                    <a:pt x="465" y="293"/>
                  </a:lnTo>
                  <a:lnTo>
                    <a:pt x="465" y="293"/>
                  </a:lnTo>
                  <a:lnTo>
                    <a:pt x="465" y="293"/>
                  </a:lnTo>
                  <a:lnTo>
                    <a:pt x="465" y="295"/>
                  </a:lnTo>
                  <a:lnTo>
                    <a:pt x="465" y="297"/>
                  </a:lnTo>
                  <a:lnTo>
                    <a:pt x="465" y="297"/>
                  </a:lnTo>
                  <a:lnTo>
                    <a:pt x="465" y="298"/>
                  </a:lnTo>
                  <a:lnTo>
                    <a:pt x="465" y="298"/>
                  </a:lnTo>
                  <a:lnTo>
                    <a:pt x="464" y="298"/>
                  </a:lnTo>
                  <a:lnTo>
                    <a:pt x="464" y="298"/>
                  </a:lnTo>
                  <a:lnTo>
                    <a:pt x="462" y="298"/>
                  </a:lnTo>
                  <a:lnTo>
                    <a:pt x="462" y="298"/>
                  </a:lnTo>
                  <a:lnTo>
                    <a:pt x="460" y="297"/>
                  </a:lnTo>
                  <a:lnTo>
                    <a:pt x="460" y="297"/>
                  </a:lnTo>
                  <a:lnTo>
                    <a:pt x="459" y="297"/>
                  </a:lnTo>
                  <a:lnTo>
                    <a:pt x="459" y="295"/>
                  </a:lnTo>
                  <a:lnTo>
                    <a:pt x="454" y="295"/>
                  </a:lnTo>
                  <a:lnTo>
                    <a:pt x="453" y="293"/>
                  </a:lnTo>
                  <a:lnTo>
                    <a:pt x="453" y="293"/>
                  </a:lnTo>
                  <a:lnTo>
                    <a:pt x="453" y="295"/>
                  </a:lnTo>
                  <a:lnTo>
                    <a:pt x="453" y="295"/>
                  </a:lnTo>
                  <a:lnTo>
                    <a:pt x="453" y="295"/>
                  </a:lnTo>
                  <a:lnTo>
                    <a:pt x="451" y="297"/>
                  </a:lnTo>
                  <a:lnTo>
                    <a:pt x="451" y="297"/>
                  </a:lnTo>
                  <a:lnTo>
                    <a:pt x="453" y="297"/>
                  </a:lnTo>
                  <a:lnTo>
                    <a:pt x="454" y="297"/>
                  </a:lnTo>
                  <a:lnTo>
                    <a:pt x="456" y="297"/>
                  </a:lnTo>
                  <a:lnTo>
                    <a:pt x="457" y="298"/>
                  </a:lnTo>
                  <a:lnTo>
                    <a:pt x="459" y="298"/>
                  </a:lnTo>
                  <a:lnTo>
                    <a:pt x="459" y="300"/>
                  </a:lnTo>
                  <a:lnTo>
                    <a:pt x="459" y="300"/>
                  </a:lnTo>
                  <a:lnTo>
                    <a:pt x="460" y="300"/>
                  </a:lnTo>
                  <a:lnTo>
                    <a:pt x="460" y="301"/>
                  </a:lnTo>
                  <a:lnTo>
                    <a:pt x="460" y="301"/>
                  </a:lnTo>
                  <a:lnTo>
                    <a:pt x="462" y="301"/>
                  </a:lnTo>
                  <a:lnTo>
                    <a:pt x="464" y="303"/>
                  </a:lnTo>
                  <a:lnTo>
                    <a:pt x="465" y="304"/>
                  </a:lnTo>
                  <a:lnTo>
                    <a:pt x="465" y="306"/>
                  </a:lnTo>
                  <a:lnTo>
                    <a:pt x="465" y="308"/>
                  </a:lnTo>
                  <a:lnTo>
                    <a:pt x="465" y="308"/>
                  </a:lnTo>
                  <a:lnTo>
                    <a:pt x="465" y="308"/>
                  </a:lnTo>
                  <a:lnTo>
                    <a:pt x="460" y="308"/>
                  </a:lnTo>
                  <a:lnTo>
                    <a:pt x="459" y="309"/>
                  </a:lnTo>
                  <a:lnTo>
                    <a:pt x="457" y="309"/>
                  </a:lnTo>
                  <a:lnTo>
                    <a:pt x="457" y="309"/>
                  </a:lnTo>
                  <a:lnTo>
                    <a:pt x="454" y="308"/>
                  </a:lnTo>
                  <a:lnTo>
                    <a:pt x="451" y="306"/>
                  </a:lnTo>
                  <a:lnTo>
                    <a:pt x="445" y="303"/>
                  </a:lnTo>
                  <a:lnTo>
                    <a:pt x="445" y="303"/>
                  </a:lnTo>
                  <a:lnTo>
                    <a:pt x="445" y="301"/>
                  </a:lnTo>
                  <a:lnTo>
                    <a:pt x="443" y="301"/>
                  </a:lnTo>
                  <a:lnTo>
                    <a:pt x="443" y="301"/>
                  </a:lnTo>
                  <a:lnTo>
                    <a:pt x="442" y="300"/>
                  </a:lnTo>
                  <a:lnTo>
                    <a:pt x="440" y="298"/>
                  </a:lnTo>
                  <a:lnTo>
                    <a:pt x="438" y="297"/>
                  </a:lnTo>
                  <a:lnTo>
                    <a:pt x="438" y="297"/>
                  </a:lnTo>
                  <a:lnTo>
                    <a:pt x="437" y="295"/>
                  </a:lnTo>
                  <a:lnTo>
                    <a:pt x="434" y="293"/>
                  </a:lnTo>
                  <a:lnTo>
                    <a:pt x="432" y="292"/>
                  </a:lnTo>
                  <a:lnTo>
                    <a:pt x="432" y="292"/>
                  </a:lnTo>
                  <a:lnTo>
                    <a:pt x="430" y="292"/>
                  </a:lnTo>
                  <a:lnTo>
                    <a:pt x="430" y="292"/>
                  </a:lnTo>
                  <a:lnTo>
                    <a:pt x="430" y="290"/>
                  </a:lnTo>
                  <a:lnTo>
                    <a:pt x="430" y="290"/>
                  </a:lnTo>
                  <a:lnTo>
                    <a:pt x="427" y="290"/>
                  </a:lnTo>
                  <a:lnTo>
                    <a:pt x="426" y="289"/>
                  </a:lnTo>
                  <a:lnTo>
                    <a:pt x="418" y="286"/>
                  </a:lnTo>
                  <a:lnTo>
                    <a:pt x="415" y="284"/>
                  </a:lnTo>
                  <a:lnTo>
                    <a:pt x="413" y="282"/>
                  </a:lnTo>
                  <a:lnTo>
                    <a:pt x="412" y="282"/>
                  </a:lnTo>
                  <a:lnTo>
                    <a:pt x="412" y="282"/>
                  </a:lnTo>
                  <a:lnTo>
                    <a:pt x="412" y="282"/>
                  </a:lnTo>
                  <a:lnTo>
                    <a:pt x="413" y="281"/>
                  </a:lnTo>
                  <a:lnTo>
                    <a:pt x="415" y="281"/>
                  </a:lnTo>
                  <a:lnTo>
                    <a:pt x="416" y="279"/>
                  </a:lnTo>
                  <a:lnTo>
                    <a:pt x="416" y="278"/>
                  </a:lnTo>
                  <a:lnTo>
                    <a:pt x="415" y="278"/>
                  </a:lnTo>
                  <a:lnTo>
                    <a:pt x="415" y="276"/>
                  </a:lnTo>
                  <a:lnTo>
                    <a:pt x="415" y="275"/>
                  </a:lnTo>
                  <a:lnTo>
                    <a:pt x="415" y="275"/>
                  </a:lnTo>
                  <a:lnTo>
                    <a:pt x="415" y="275"/>
                  </a:lnTo>
                  <a:lnTo>
                    <a:pt x="416" y="273"/>
                  </a:lnTo>
                  <a:lnTo>
                    <a:pt x="416" y="273"/>
                  </a:lnTo>
                  <a:lnTo>
                    <a:pt x="416" y="273"/>
                  </a:lnTo>
                  <a:lnTo>
                    <a:pt x="418" y="275"/>
                  </a:lnTo>
                  <a:lnTo>
                    <a:pt x="419" y="276"/>
                  </a:lnTo>
                  <a:lnTo>
                    <a:pt x="419" y="278"/>
                  </a:lnTo>
                  <a:lnTo>
                    <a:pt x="419" y="281"/>
                  </a:lnTo>
                  <a:lnTo>
                    <a:pt x="419" y="281"/>
                  </a:lnTo>
                  <a:lnTo>
                    <a:pt x="419" y="279"/>
                  </a:lnTo>
                  <a:lnTo>
                    <a:pt x="419" y="278"/>
                  </a:lnTo>
                  <a:lnTo>
                    <a:pt x="419" y="278"/>
                  </a:lnTo>
                  <a:lnTo>
                    <a:pt x="419" y="276"/>
                  </a:lnTo>
                  <a:lnTo>
                    <a:pt x="421" y="276"/>
                  </a:lnTo>
                  <a:lnTo>
                    <a:pt x="423" y="276"/>
                  </a:lnTo>
                  <a:lnTo>
                    <a:pt x="424" y="276"/>
                  </a:lnTo>
                  <a:lnTo>
                    <a:pt x="419" y="275"/>
                  </a:lnTo>
                  <a:lnTo>
                    <a:pt x="418" y="273"/>
                  </a:lnTo>
                  <a:lnTo>
                    <a:pt x="418" y="273"/>
                  </a:lnTo>
                  <a:lnTo>
                    <a:pt x="416" y="271"/>
                  </a:lnTo>
                  <a:lnTo>
                    <a:pt x="415" y="273"/>
                  </a:lnTo>
                  <a:lnTo>
                    <a:pt x="412" y="276"/>
                  </a:lnTo>
                  <a:lnTo>
                    <a:pt x="410" y="276"/>
                  </a:lnTo>
                  <a:lnTo>
                    <a:pt x="405" y="278"/>
                  </a:lnTo>
                  <a:lnTo>
                    <a:pt x="402" y="279"/>
                  </a:lnTo>
                  <a:lnTo>
                    <a:pt x="399" y="278"/>
                  </a:lnTo>
                  <a:lnTo>
                    <a:pt x="397" y="278"/>
                  </a:lnTo>
                  <a:lnTo>
                    <a:pt x="389" y="275"/>
                  </a:lnTo>
                  <a:lnTo>
                    <a:pt x="388" y="275"/>
                  </a:lnTo>
                  <a:lnTo>
                    <a:pt x="389" y="273"/>
                  </a:lnTo>
                  <a:lnTo>
                    <a:pt x="391" y="273"/>
                  </a:lnTo>
                  <a:lnTo>
                    <a:pt x="389" y="271"/>
                  </a:lnTo>
                  <a:lnTo>
                    <a:pt x="389" y="270"/>
                  </a:lnTo>
                  <a:lnTo>
                    <a:pt x="388" y="270"/>
                  </a:lnTo>
                  <a:lnTo>
                    <a:pt x="388" y="270"/>
                  </a:lnTo>
                  <a:lnTo>
                    <a:pt x="388" y="271"/>
                  </a:lnTo>
                  <a:lnTo>
                    <a:pt x="388" y="271"/>
                  </a:lnTo>
                  <a:lnTo>
                    <a:pt x="388" y="271"/>
                  </a:lnTo>
                  <a:lnTo>
                    <a:pt x="386" y="273"/>
                  </a:lnTo>
                  <a:lnTo>
                    <a:pt x="385" y="273"/>
                  </a:lnTo>
                  <a:lnTo>
                    <a:pt x="378" y="271"/>
                  </a:lnTo>
                  <a:lnTo>
                    <a:pt x="372" y="271"/>
                  </a:lnTo>
                  <a:lnTo>
                    <a:pt x="366" y="270"/>
                  </a:lnTo>
                  <a:lnTo>
                    <a:pt x="358" y="271"/>
                  </a:lnTo>
                  <a:lnTo>
                    <a:pt x="353" y="273"/>
                  </a:lnTo>
                  <a:lnTo>
                    <a:pt x="352" y="273"/>
                  </a:lnTo>
                  <a:lnTo>
                    <a:pt x="348" y="271"/>
                  </a:lnTo>
                  <a:lnTo>
                    <a:pt x="348" y="271"/>
                  </a:lnTo>
                  <a:lnTo>
                    <a:pt x="350" y="271"/>
                  </a:lnTo>
                  <a:lnTo>
                    <a:pt x="350" y="271"/>
                  </a:lnTo>
                  <a:lnTo>
                    <a:pt x="348" y="270"/>
                  </a:lnTo>
                  <a:lnTo>
                    <a:pt x="347" y="268"/>
                  </a:lnTo>
                  <a:lnTo>
                    <a:pt x="344" y="268"/>
                  </a:lnTo>
                  <a:lnTo>
                    <a:pt x="342" y="268"/>
                  </a:lnTo>
                  <a:lnTo>
                    <a:pt x="342" y="267"/>
                  </a:lnTo>
                  <a:lnTo>
                    <a:pt x="341" y="267"/>
                  </a:lnTo>
                  <a:lnTo>
                    <a:pt x="339" y="267"/>
                  </a:lnTo>
                  <a:lnTo>
                    <a:pt x="337" y="265"/>
                  </a:lnTo>
                  <a:lnTo>
                    <a:pt x="339" y="262"/>
                  </a:lnTo>
                  <a:lnTo>
                    <a:pt x="339" y="260"/>
                  </a:lnTo>
                  <a:lnTo>
                    <a:pt x="339" y="260"/>
                  </a:lnTo>
                  <a:lnTo>
                    <a:pt x="341" y="257"/>
                  </a:lnTo>
                  <a:lnTo>
                    <a:pt x="341" y="259"/>
                  </a:lnTo>
                  <a:lnTo>
                    <a:pt x="339" y="259"/>
                  </a:lnTo>
                  <a:lnTo>
                    <a:pt x="337" y="260"/>
                  </a:lnTo>
                  <a:lnTo>
                    <a:pt x="336" y="262"/>
                  </a:lnTo>
                  <a:lnTo>
                    <a:pt x="334" y="264"/>
                  </a:lnTo>
                  <a:lnTo>
                    <a:pt x="333" y="264"/>
                  </a:lnTo>
                  <a:lnTo>
                    <a:pt x="331" y="264"/>
                  </a:lnTo>
                  <a:lnTo>
                    <a:pt x="328" y="264"/>
                  </a:lnTo>
                  <a:lnTo>
                    <a:pt x="326" y="262"/>
                  </a:lnTo>
                  <a:lnTo>
                    <a:pt x="325" y="262"/>
                  </a:lnTo>
                  <a:lnTo>
                    <a:pt x="323" y="262"/>
                  </a:lnTo>
                  <a:lnTo>
                    <a:pt x="325" y="260"/>
                  </a:lnTo>
                  <a:lnTo>
                    <a:pt x="326" y="260"/>
                  </a:lnTo>
                  <a:lnTo>
                    <a:pt x="326" y="259"/>
                  </a:lnTo>
                  <a:lnTo>
                    <a:pt x="326" y="259"/>
                  </a:lnTo>
                  <a:lnTo>
                    <a:pt x="320" y="259"/>
                  </a:lnTo>
                  <a:lnTo>
                    <a:pt x="320" y="257"/>
                  </a:lnTo>
                  <a:lnTo>
                    <a:pt x="320" y="257"/>
                  </a:lnTo>
                  <a:lnTo>
                    <a:pt x="320" y="257"/>
                  </a:lnTo>
                  <a:lnTo>
                    <a:pt x="319" y="256"/>
                  </a:lnTo>
                  <a:lnTo>
                    <a:pt x="317" y="257"/>
                  </a:lnTo>
                  <a:lnTo>
                    <a:pt x="315" y="257"/>
                  </a:lnTo>
                  <a:lnTo>
                    <a:pt x="314" y="257"/>
                  </a:lnTo>
                  <a:lnTo>
                    <a:pt x="314" y="256"/>
                  </a:lnTo>
                  <a:lnTo>
                    <a:pt x="315" y="256"/>
                  </a:lnTo>
                  <a:lnTo>
                    <a:pt x="317" y="254"/>
                  </a:lnTo>
                  <a:lnTo>
                    <a:pt x="314" y="254"/>
                  </a:lnTo>
                  <a:lnTo>
                    <a:pt x="314" y="254"/>
                  </a:lnTo>
                  <a:lnTo>
                    <a:pt x="312" y="253"/>
                  </a:lnTo>
                  <a:lnTo>
                    <a:pt x="312" y="251"/>
                  </a:lnTo>
                  <a:lnTo>
                    <a:pt x="314" y="249"/>
                  </a:lnTo>
                  <a:lnTo>
                    <a:pt x="319" y="248"/>
                  </a:lnTo>
                  <a:lnTo>
                    <a:pt x="317" y="248"/>
                  </a:lnTo>
                  <a:lnTo>
                    <a:pt x="314" y="248"/>
                  </a:lnTo>
                  <a:lnTo>
                    <a:pt x="312" y="249"/>
                  </a:lnTo>
                  <a:lnTo>
                    <a:pt x="309" y="251"/>
                  </a:lnTo>
                  <a:lnTo>
                    <a:pt x="307" y="251"/>
                  </a:lnTo>
                  <a:lnTo>
                    <a:pt x="307" y="251"/>
                  </a:lnTo>
                  <a:lnTo>
                    <a:pt x="306" y="251"/>
                  </a:lnTo>
                  <a:lnTo>
                    <a:pt x="304" y="251"/>
                  </a:lnTo>
                  <a:lnTo>
                    <a:pt x="304" y="251"/>
                  </a:lnTo>
                  <a:lnTo>
                    <a:pt x="304" y="253"/>
                  </a:lnTo>
                  <a:lnTo>
                    <a:pt x="303" y="253"/>
                  </a:lnTo>
                  <a:lnTo>
                    <a:pt x="303" y="253"/>
                  </a:lnTo>
                  <a:lnTo>
                    <a:pt x="303" y="253"/>
                  </a:lnTo>
                  <a:lnTo>
                    <a:pt x="301" y="253"/>
                  </a:lnTo>
                  <a:lnTo>
                    <a:pt x="300" y="251"/>
                  </a:lnTo>
                  <a:lnTo>
                    <a:pt x="300" y="251"/>
                  </a:lnTo>
                  <a:lnTo>
                    <a:pt x="300" y="251"/>
                  </a:lnTo>
                  <a:lnTo>
                    <a:pt x="298" y="253"/>
                  </a:lnTo>
                  <a:lnTo>
                    <a:pt x="298" y="253"/>
                  </a:lnTo>
                  <a:lnTo>
                    <a:pt x="296" y="253"/>
                  </a:lnTo>
                  <a:lnTo>
                    <a:pt x="295" y="253"/>
                  </a:lnTo>
                  <a:lnTo>
                    <a:pt x="293" y="253"/>
                  </a:lnTo>
                  <a:lnTo>
                    <a:pt x="293" y="251"/>
                  </a:lnTo>
                  <a:lnTo>
                    <a:pt x="293" y="251"/>
                  </a:lnTo>
                  <a:lnTo>
                    <a:pt x="296" y="246"/>
                  </a:lnTo>
                  <a:lnTo>
                    <a:pt x="296" y="246"/>
                  </a:lnTo>
                  <a:lnTo>
                    <a:pt x="295" y="246"/>
                  </a:lnTo>
                  <a:lnTo>
                    <a:pt x="293" y="248"/>
                  </a:lnTo>
                  <a:lnTo>
                    <a:pt x="293" y="249"/>
                  </a:lnTo>
                  <a:lnTo>
                    <a:pt x="292" y="249"/>
                  </a:lnTo>
                  <a:lnTo>
                    <a:pt x="290" y="249"/>
                  </a:lnTo>
                  <a:lnTo>
                    <a:pt x="290" y="249"/>
                  </a:lnTo>
                  <a:lnTo>
                    <a:pt x="289" y="249"/>
                  </a:lnTo>
                  <a:lnTo>
                    <a:pt x="287" y="249"/>
                  </a:lnTo>
                  <a:lnTo>
                    <a:pt x="287" y="251"/>
                  </a:lnTo>
                  <a:lnTo>
                    <a:pt x="287" y="251"/>
                  </a:lnTo>
                  <a:lnTo>
                    <a:pt x="289" y="249"/>
                  </a:lnTo>
                  <a:lnTo>
                    <a:pt x="290" y="249"/>
                  </a:lnTo>
                  <a:lnTo>
                    <a:pt x="290" y="249"/>
                  </a:lnTo>
                  <a:lnTo>
                    <a:pt x="289" y="253"/>
                  </a:lnTo>
                  <a:lnTo>
                    <a:pt x="289" y="254"/>
                  </a:lnTo>
                  <a:lnTo>
                    <a:pt x="287" y="254"/>
                  </a:lnTo>
                  <a:lnTo>
                    <a:pt x="287" y="254"/>
                  </a:lnTo>
                  <a:lnTo>
                    <a:pt x="285" y="254"/>
                  </a:lnTo>
                  <a:lnTo>
                    <a:pt x="285" y="256"/>
                  </a:lnTo>
                  <a:lnTo>
                    <a:pt x="287" y="257"/>
                  </a:lnTo>
                  <a:lnTo>
                    <a:pt x="289" y="257"/>
                  </a:lnTo>
                  <a:lnTo>
                    <a:pt x="290" y="257"/>
                  </a:lnTo>
                  <a:lnTo>
                    <a:pt x="290" y="257"/>
                  </a:lnTo>
                  <a:lnTo>
                    <a:pt x="289" y="259"/>
                  </a:lnTo>
                  <a:lnTo>
                    <a:pt x="289" y="260"/>
                  </a:lnTo>
                  <a:lnTo>
                    <a:pt x="289" y="260"/>
                  </a:lnTo>
                  <a:lnTo>
                    <a:pt x="287" y="260"/>
                  </a:lnTo>
                  <a:lnTo>
                    <a:pt x="285" y="260"/>
                  </a:lnTo>
                  <a:lnTo>
                    <a:pt x="285" y="260"/>
                  </a:lnTo>
                  <a:lnTo>
                    <a:pt x="284" y="262"/>
                  </a:lnTo>
                  <a:lnTo>
                    <a:pt x="284" y="262"/>
                  </a:lnTo>
                  <a:lnTo>
                    <a:pt x="285" y="262"/>
                  </a:lnTo>
                  <a:lnTo>
                    <a:pt x="287" y="260"/>
                  </a:lnTo>
                  <a:lnTo>
                    <a:pt x="289" y="260"/>
                  </a:lnTo>
                  <a:lnTo>
                    <a:pt x="290" y="260"/>
                  </a:lnTo>
                  <a:lnTo>
                    <a:pt x="292" y="260"/>
                  </a:lnTo>
                  <a:lnTo>
                    <a:pt x="293" y="260"/>
                  </a:lnTo>
                  <a:lnTo>
                    <a:pt x="293" y="260"/>
                  </a:lnTo>
                  <a:lnTo>
                    <a:pt x="293" y="262"/>
                  </a:lnTo>
                  <a:lnTo>
                    <a:pt x="293" y="262"/>
                  </a:lnTo>
                  <a:lnTo>
                    <a:pt x="293" y="264"/>
                  </a:lnTo>
                  <a:lnTo>
                    <a:pt x="292" y="264"/>
                  </a:lnTo>
                  <a:lnTo>
                    <a:pt x="290" y="264"/>
                  </a:lnTo>
                  <a:lnTo>
                    <a:pt x="290" y="265"/>
                  </a:lnTo>
                  <a:lnTo>
                    <a:pt x="290" y="265"/>
                  </a:lnTo>
                  <a:lnTo>
                    <a:pt x="290" y="267"/>
                  </a:lnTo>
                  <a:lnTo>
                    <a:pt x="290" y="268"/>
                  </a:lnTo>
                  <a:lnTo>
                    <a:pt x="290" y="270"/>
                  </a:lnTo>
                  <a:lnTo>
                    <a:pt x="290" y="270"/>
                  </a:lnTo>
                  <a:lnTo>
                    <a:pt x="289" y="270"/>
                  </a:lnTo>
                  <a:lnTo>
                    <a:pt x="289" y="270"/>
                  </a:lnTo>
                  <a:lnTo>
                    <a:pt x="287" y="273"/>
                  </a:lnTo>
                  <a:lnTo>
                    <a:pt x="287" y="273"/>
                  </a:lnTo>
                  <a:lnTo>
                    <a:pt x="285" y="273"/>
                  </a:lnTo>
                  <a:lnTo>
                    <a:pt x="285" y="273"/>
                  </a:lnTo>
                  <a:lnTo>
                    <a:pt x="285" y="273"/>
                  </a:lnTo>
                  <a:lnTo>
                    <a:pt x="284" y="273"/>
                  </a:lnTo>
                  <a:lnTo>
                    <a:pt x="282" y="273"/>
                  </a:lnTo>
                  <a:lnTo>
                    <a:pt x="281" y="273"/>
                  </a:lnTo>
                  <a:lnTo>
                    <a:pt x="279" y="273"/>
                  </a:lnTo>
                  <a:lnTo>
                    <a:pt x="278" y="273"/>
                  </a:lnTo>
                  <a:lnTo>
                    <a:pt x="278" y="271"/>
                  </a:lnTo>
                  <a:lnTo>
                    <a:pt x="274" y="273"/>
                  </a:lnTo>
                  <a:lnTo>
                    <a:pt x="274" y="273"/>
                  </a:lnTo>
                  <a:lnTo>
                    <a:pt x="273" y="270"/>
                  </a:lnTo>
                  <a:lnTo>
                    <a:pt x="273" y="270"/>
                  </a:lnTo>
                  <a:lnTo>
                    <a:pt x="273" y="273"/>
                  </a:lnTo>
                  <a:lnTo>
                    <a:pt x="273" y="273"/>
                  </a:lnTo>
                  <a:lnTo>
                    <a:pt x="271" y="275"/>
                  </a:lnTo>
                  <a:lnTo>
                    <a:pt x="270" y="278"/>
                  </a:lnTo>
                  <a:lnTo>
                    <a:pt x="270" y="278"/>
                  </a:lnTo>
                  <a:lnTo>
                    <a:pt x="270" y="278"/>
                  </a:lnTo>
                  <a:lnTo>
                    <a:pt x="270" y="275"/>
                  </a:lnTo>
                  <a:lnTo>
                    <a:pt x="268" y="275"/>
                  </a:lnTo>
                  <a:lnTo>
                    <a:pt x="268" y="276"/>
                  </a:lnTo>
                  <a:lnTo>
                    <a:pt x="266" y="276"/>
                  </a:lnTo>
                  <a:lnTo>
                    <a:pt x="268" y="278"/>
                  </a:lnTo>
                  <a:lnTo>
                    <a:pt x="266" y="278"/>
                  </a:lnTo>
                  <a:lnTo>
                    <a:pt x="265" y="278"/>
                  </a:lnTo>
                  <a:lnTo>
                    <a:pt x="265" y="278"/>
                  </a:lnTo>
                  <a:lnTo>
                    <a:pt x="265" y="278"/>
                  </a:lnTo>
                  <a:lnTo>
                    <a:pt x="265" y="279"/>
                  </a:lnTo>
                  <a:lnTo>
                    <a:pt x="265" y="279"/>
                  </a:lnTo>
                  <a:lnTo>
                    <a:pt x="262" y="282"/>
                  </a:lnTo>
                  <a:lnTo>
                    <a:pt x="260" y="282"/>
                  </a:lnTo>
                  <a:lnTo>
                    <a:pt x="260" y="281"/>
                  </a:lnTo>
                  <a:lnTo>
                    <a:pt x="260" y="281"/>
                  </a:lnTo>
                  <a:lnTo>
                    <a:pt x="257" y="282"/>
                  </a:lnTo>
                  <a:lnTo>
                    <a:pt x="257" y="282"/>
                  </a:lnTo>
                  <a:lnTo>
                    <a:pt x="255" y="282"/>
                  </a:lnTo>
                  <a:lnTo>
                    <a:pt x="255" y="282"/>
                  </a:lnTo>
                  <a:lnTo>
                    <a:pt x="255" y="282"/>
                  </a:lnTo>
                  <a:lnTo>
                    <a:pt x="255" y="284"/>
                  </a:lnTo>
                  <a:lnTo>
                    <a:pt x="254" y="286"/>
                  </a:lnTo>
                  <a:lnTo>
                    <a:pt x="252" y="287"/>
                  </a:lnTo>
                  <a:lnTo>
                    <a:pt x="251" y="287"/>
                  </a:lnTo>
                  <a:lnTo>
                    <a:pt x="251" y="289"/>
                  </a:lnTo>
                  <a:lnTo>
                    <a:pt x="251" y="289"/>
                  </a:lnTo>
                  <a:lnTo>
                    <a:pt x="249" y="289"/>
                  </a:lnTo>
                  <a:lnTo>
                    <a:pt x="248" y="287"/>
                  </a:lnTo>
                  <a:lnTo>
                    <a:pt x="248" y="287"/>
                  </a:lnTo>
                  <a:lnTo>
                    <a:pt x="248" y="289"/>
                  </a:lnTo>
                  <a:lnTo>
                    <a:pt x="248" y="289"/>
                  </a:lnTo>
                  <a:lnTo>
                    <a:pt x="246" y="289"/>
                  </a:lnTo>
                  <a:lnTo>
                    <a:pt x="246" y="289"/>
                  </a:lnTo>
                  <a:lnTo>
                    <a:pt x="244" y="289"/>
                  </a:lnTo>
                  <a:lnTo>
                    <a:pt x="243" y="289"/>
                  </a:lnTo>
                  <a:lnTo>
                    <a:pt x="241" y="290"/>
                  </a:lnTo>
                  <a:lnTo>
                    <a:pt x="240" y="290"/>
                  </a:lnTo>
                  <a:lnTo>
                    <a:pt x="237" y="289"/>
                  </a:lnTo>
                  <a:lnTo>
                    <a:pt x="237" y="289"/>
                  </a:lnTo>
                  <a:lnTo>
                    <a:pt x="237" y="287"/>
                  </a:lnTo>
                  <a:lnTo>
                    <a:pt x="237" y="287"/>
                  </a:lnTo>
                  <a:lnTo>
                    <a:pt x="237" y="286"/>
                  </a:lnTo>
                  <a:lnTo>
                    <a:pt x="238" y="286"/>
                  </a:lnTo>
                  <a:lnTo>
                    <a:pt x="240" y="284"/>
                  </a:lnTo>
                  <a:lnTo>
                    <a:pt x="243" y="284"/>
                  </a:lnTo>
                  <a:lnTo>
                    <a:pt x="244" y="282"/>
                  </a:lnTo>
                  <a:lnTo>
                    <a:pt x="246" y="281"/>
                  </a:lnTo>
                  <a:lnTo>
                    <a:pt x="248" y="281"/>
                  </a:lnTo>
                  <a:lnTo>
                    <a:pt x="249" y="278"/>
                  </a:lnTo>
                  <a:lnTo>
                    <a:pt x="249" y="278"/>
                  </a:lnTo>
                  <a:lnTo>
                    <a:pt x="249" y="278"/>
                  </a:lnTo>
                  <a:lnTo>
                    <a:pt x="244" y="279"/>
                  </a:lnTo>
                  <a:lnTo>
                    <a:pt x="243" y="279"/>
                  </a:lnTo>
                  <a:lnTo>
                    <a:pt x="243" y="279"/>
                  </a:lnTo>
                  <a:lnTo>
                    <a:pt x="238" y="279"/>
                  </a:lnTo>
                  <a:lnTo>
                    <a:pt x="238" y="279"/>
                  </a:lnTo>
                  <a:lnTo>
                    <a:pt x="238" y="278"/>
                  </a:lnTo>
                  <a:lnTo>
                    <a:pt x="238" y="275"/>
                  </a:lnTo>
                  <a:lnTo>
                    <a:pt x="240" y="273"/>
                  </a:lnTo>
                  <a:lnTo>
                    <a:pt x="241" y="270"/>
                  </a:lnTo>
                  <a:lnTo>
                    <a:pt x="243" y="268"/>
                  </a:lnTo>
                  <a:lnTo>
                    <a:pt x="244" y="267"/>
                  </a:lnTo>
                  <a:lnTo>
                    <a:pt x="246" y="262"/>
                  </a:lnTo>
                  <a:lnTo>
                    <a:pt x="246" y="260"/>
                  </a:lnTo>
                  <a:lnTo>
                    <a:pt x="244" y="259"/>
                  </a:lnTo>
                  <a:lnTo>
                    <a:pt x="244" y="257"/>
                  </a:lnTo>
                  <a:lnTo>
                    <a:pt x="246" y="256"/>
                  </a:lnTo>
                  <a:lnTo>
                    <a:pt x="251" y="254"/>
                  </a:lnTo>
                  <a:lnTo>
                    <a:pt x="254" y="253"/>
                  </a:lnTo>
                  <a:lnTo>
                    <a:pt x="259" y="251"/>
                  </a:lnTo>
                  <a:lnTo>
                    <a:pt x="259" y="251"/>
                  </a:lnTo>
                  <a:lnTo>
                    <a:pt x="260" y="251"/>
                  </a:lnTo>
                  <a:lnTo>
                    <a:pt x="262" y="251"/>
                  </a:lnTo>
                  <a:lnTo>
                    <a:pt x="263" y="253"/>
                  </a:lnTo>
                  <a:lnTo>
                    <a:pt x="265" y="253"/>
                  </a:lnTo>
                  <a:lnTo>
                    <a:pt x="266" y="251"/>
                  </a:lnTo>
                  <a:lnTo>
                    <a:pt x="270" y="253"/>
                  </a:lnTo>
                  <a:lnTo>
                    <a:pt x="276" y="254"/>
                  </a:lnTo>
                  <a:lnTo>
                    <a:pt x="278" y="254"/>
                  </a:lnTo>
                  <a:lnTo>
                    <a:pt x="278" y="253"/>
                  </a:lnTo>
                  <a:lnTo>
                    <a:pt x="278" y="253"/>
                  </a:lnTo>
                  <a:lnTo>
                    <a:pt x="273" y="251"/>
                  </a:lnTo>
                  <a:lnTo>
                    <a:pt x="270" y="251"/>
                  </a:lnTo>
                  <a:lnTo>
                    <a:pt x="265" y="248"/>
                  </a:lnTo>
                  <a:lnTo>
                    <a:pt x="263" y="246"/>
                  </a:lnTo>
                  <a:lnTo>
                    <a:pt x="263" y="246"/>
                  </a:lnTo>
                  <a:lnTo>
                    <a:pt x="265" y="246"/>
                  </a:lnTo>
                  <a:lnTo>
                    <a:pt x="266" y="246"/>
                  </a:lnTo>
                  <a:lnTo>
                    <a:pt x="266" y="245"/>
                  </a:lnTo>
                  <a:lnTo>
                    <a:pt x="266" y="245"/>
                  </a:lnTo>
                  <a:lnTo>
                    <a:pt x="268" y="243"/>
                  </a:lnTo>
                  <a:lnTo>
                    <a:pt x="270" y="241"/>
                  </a:lnTo>
                  <a:lnTo>
                    <a:pt x="274" y="240"/>
                  </a:lnTo>
                  <a:lnTo>
                    <a:pt x="273" y="240"/>
                  </a:lnTo>
                  <a:lnTo>
                    <a:pt x="270" y="240"/>
                  </a:lnTo>
                  <a:lnTo>
                    <a:pt x="268" y="240"/>
                  </a:lnTo>
                  <a:lnTo>
                    <a:pt x="266" y="241"/>
                  </a:lnTo>
                  <a:lnTo>
                    <a:pt x="266" y="243"/>
                  </a:lnTo>
                  <a:lnTo>
                    <a:pt x="265" y="245"/>
                  </a:lnTo>
                  <a:lnTo>
                    <a:pt x="265" y="245"/>
                  </a:lnTo>
                  <a:lnTo>
                    <a:pt x="263" y="245"/>
                  </a:lnTo>
                  <a:lnTo>
                    <a:pt x="257" y="245"/>
                  </a:lnTo>
                  <a:lnTo>
                    <a:pt x="257" y="245"/>
                  </a:lnTo>
                  <a:lnTo>
                    <a:pt x="255" y="245"/>
                  </a:lnTo>
                  <a:lnTo>
                    <a:pt x="255" y="245"/>
                  </a:lnTo>
                  <a:lnTo>
                    <a:pt x="251" y="246"/>
                  </a:lnTo>
                  <a:lnTo>
                    <a:pt x="249" y="248"/>
                  </a:lnTo>
                  <a:lnTo>
                    <a:pt x="248" y="249"/>
                  </a:lnTo>
                  <a:lnTo>
                    <a:pt x="246" y="249"/>
                  </a:lnTo>
                  <a:lnTo>
                    <a:pt x="243" y="251"/>
                  </a:lnTo>
                  <a:lnTo>
                    <a:pt x="241" y="251"/>
                  </a:lnTo>
                  <a:lnTo>
                    <a:pt x="240" y="253"/>
                  </a:lnTo>
                  <a:lnTo>
                    <a:pt x="238" y="254"/>
                  </a:lnTo>
                  <a:lnTo>
                    <a:pt x="238" y="254"/>
                  </a:lnTo>
                  <a:lnTo>
                    <a:pt x="240" y="256"/>
                  </a:lnTo>
                  <a:lnTo>
                    <a:pt x="238" y="256"/>
                  </a:lnTo>
                  <a:lnTo>
                    <a:pt x="238" y="257"/>
                  </a:lnTo>
                  <a:lnTo>
                    <a:pt x="235" y="257"/>
                  </a:lnTo>
                  <a:lnTo>
                    <a:pt x="232" y="260"/>
                  </a:lnTo>
                  <a:lnTo>
                    <a:pt x="232" y="262"/>
                  </a:lnTo>
                  <a:lnTo>
                    <a:pt x="232" y="262"/>
                  </a:lnTo>
                  <a:lnTo>
                    <a:pt x="232" y="264"/>
                  </a:lnTo>
                  <a:lnTo>
                    <a:pt x="232" y="264"/>
                  </a:lnTo>
                  <a:lnTo>
                    <a:pt x="230" y="265"/>
                  </a:lnTo>
                  <a:lnTo>
                    <a:pt x="227" y="267"/>
                  </a:lnTo>
                  <a:lnTo>
                    <a:pt x="225" y="267"/>
                  </a:lnTo>
                  <a:lnTo>
                    <a:pt x="225" y="267"/>
                  </a:lnTo>
                  <a:lnTo>
                    <a:pt x="224" y="267"/>
                  </a:lnTo>
                  <a:lnTo>
                    <a:pt x="222" y="267"/>
                  </a:lnTo>
                  <a:lnTo>
                    <a:pt x="221" y="267"/>
                  </a:lnTo>
                  <a:lnTo>
                    <a:pt x="221" y="267"/>
                  </a:lnTo>
                  <a:lnTo>
                    <a:pt x="222" y="267"/>
                  </a:lnTo>
                  <a:lnTo>
                    <a:pt x="224" y="268"/>
                  </a:lnTo>
                  <a:lnTo>
                    <a:pt x="225" y="270"/>
                  </a:lnTo>
                  <a:lnTo>
                    <a:pt x="227" y="271"/>
                  </a:lnTo>
                  <a:lnTo>
                    <a:pt x="227" y="271"/>
                  </a:lnTo>
                  <a:lnTo>
                    <a:pt x="225" y="273"/>
                  </a:lnTo>
                  <a:lnTo>
                    <a:pt x="224" y="275"/>
                  </a:lnTo>
                  <a:lnTo>
                    <a:pt x="222" y="275"/>
                  </a:lnTo>
                  <a:lnTo>
                    <a:pt x="219" y="275"/>
                  </a:lnTo>
                  <a:lnTo>
                    <a:pt x="218" y="276"/>
                  </a:lnTo>
                  <a:lnTo>
                    <a:pt x="218" y="276"/>
                  </a:lnTo>
                  <a:lnTo>
                    <a:pt x="221" y="276"/>
                  </a:lnTo>
                  <a:lnTo>
                    <a:pt x="221" y="278"/>
                  </a:lnTo>
                  <a:lnTo>
                    <a:pt x="221" y="278"/>
                  </a:lnTo>
                  <a:lnTo>
                    <a:pt x="219" y="279"/>
                  </a:lnTo>
                  <a:lnTo>
                    <a:pt x="218" y="279"/>
                  </a:lnTo>
                  <a:lnTo>
                    <a:pt x="216" y="279"/>
                  </a:lnTo>
                  <a:lnTo>
                    <a:pt x="216" y="279"/>
                  </a:lnTo>
                  <a:lnTo>
                    <a:pt x="216" y="279"/>
                  </a:lnTo>
                  <a:lnTo>
                    <a:pt x="216" y="278"/>
                  </a:lnTo>
                  <a:lnTo>
                    <a:pt x="214" y="278"/>
                  </a:lnTo>
                  <a:lnTo>
                    <a:pt x="214" y="279"/>
                  </a:lnTo>
                  <a:lnTo>
                    <a:pt x="211" y="281"/>
                  </a:lnTo>
                  <a:lnTo>
                    <a:pt x="211" y="281"/>
                  </a:lnTo>
                  <a:lnTo>
                    <a:pt x="213" y="281"/>
                  </a:lnTo>
                  <a:lnTo>
                    <a:pt x="211" y="281"/>
                  </a:lnTo>
                  <a:lnTo>
                    <a:pt x="211" y="282"/>
                  </a:lnTo>
                  <a:lnTo>
                    <a:pt x="210" y="282"/>
                  </a:lnTo>
                  <a:lnTo>
                    <a:pt x="210" y="284"/>
                  </a:lnTo>
                  <a:lnTo>
                    <a:pt x="205" y="286"/>
                  </a:lnTo>
                  <a:lnTo>
                    <a:pt x="205" y="287"/>
                  </a:lnTo>
                  <a:lnTo>
                    <a:pt x="205" y="289"/>
                  </a:lnTo>
                  <a:lnTo>
                    <a:pt x="203" y="290"/>
                  </a:lnTo>
                  <a:lnTo>
                    <a:pt x="205" y="292"/>
                  </a:lnTo>
                  <a:lnTo>
                    <a:pt x="208" y="292"/>
                  </a:lnTo>
                  <a:lnTo>
                    <a:pt x="210" y="292"/>
                  </a:lnTo>
                  <a:lnTo>
                    <a:pt x="211" y="293"/>
                  </a:lnTo>
                  <a:lnTo>
                    <a:pt x="214" y="295"/>
                  </a:lnTo>
                  <a:lnTo>
                    <a:pt x="216" y="297"/>
                  </a:lnTo>
                  <a:lnTo>
                    <a:pt x="216" y="297"/>
                  </a:lnTo>
                  <a:lnTo>
                    <a:pt x="216" y="297"/>
                  </a:lnTo>
                  <a:lnTo>
                    <a:pt x="216" y="298"/>
                  </a:lnTo>
                  <a:lnTo>
                    <a:pt x="214" y="300"/>
                  </a:lnTo>
                  <a:lnTo>
                    <a:pt x="211" y="301"/>
                  </a:lnTo>
                  <a:lnTo>
                    <a:pt x="211" y="301"/>
                  </a:lnTo>
                  <a:lnTo>
                    <a:pt x="210" y="303"/>
                  </a:lnTo>
                  <a:lnTo>
                    <a:pt x="208" y="303"/>
                  </a:lnTo>
                  <a:lnTo>
                    <a:pt x="207" y="304"/>
                  </a:lnTo>
                  <a:lnTo>
                    <a:pt x="205" y="306"/>
                  </a:lnTo>
                  <a:lnTo>
                    <a:pt x="205" y="306"/>
                  </a:lnTo>
                  <a:lnTo>
                    <a:pt x="205" y="308"/>
                  </a:lnTo>
                  <a:lnTo>
                    <a:pt x="202" y="309"/>
                  </a:lnTo>
                  <a:lnTo>
                    <a:pt x="202" y="309"/>
                  </a:lnTo>
                  <a:lnTo>
                    <a:pt x="203" y="309"/>
                  </a:lnTo>
                  <a:lnTo>
                    <a:pt x="203" y="311"/>
                  </a:lnTo>
                  <a:lnTo>
                    <a:pt x="203" y="312"/>
                  </a:lnTo>
                  <a:lnTo>
                    <a:pt x="202" y="312"/>
                  </a:lnTo>
                  <a:lnTo>
                    <a:pt x="200" y="312"/>
                  </a:lnTo>
                  <a:lnTo>
                    <a:pt x="199" y="312"/>
                  </a:lnTo>
                  <a:lnTo>
                    <a:pt x="199" y="312"/>
                  </a:lnTo>
                  <a:lnTo>
                    <a:pt x="199" y="314"/>
                  </a:lnTo>
                  <a:lnTo>
                    <a:pt x="192" y="314"/>
                  </a:lnTo>
                  <a:lnTo>
                    <a:pt x="191" y="317"/>
                  </a:lnTo>
                  <a:lnTo>
                    <a:pt x="189" y="317"/>
                  </a:lnTo>
                  <a:lnTo>
                    <a:pt x="188" y="319"/>
                  </a:lnTo>
                  <a:lnTo>
                    <a:pt x="186" y="320"/>
                  </a:lnTo>
                  <a:lnTo>
                    <a:pt x="184" y="320"/>
                  </a:lnTo>
                  <a:lnTo>
                    <a:pt x="183" y="320"/>
                  </a:lnTo>
                  <a:lnTo>
                    <a:pt x="183" y="322"/>
                  </a:lnTo>
                  <a:lnTo>
                    <a:pt x="183" y="322"/>
                  </a:lnTo>
                  <a:lnTo>
                    <a:pt x="181" y="323"/>
                  </a:lnTo>
                  <a:lnTo>
                    <a:pt x="181" y="323"/>
                  </a:lnTo>
                  <a:lnTo>
                    <a:pt x="180" y="325"/>
                  </a:lnTo>
                  <a:lnTo>
                    <a:pt x="178" y="325"/>
                  </a:lnTo>
                  <a:lnTo>
                    <a:pt x="177" y="325"/>
                  </a:lnTo>
                  <a:lnTo>
                    <a:pt x="177" y="327"/>
                  </a:lnTo>
                  <a:lnTo>
                    <a:pt x="177" y="327"/>
                  </a:lnTo>
                  <a:lnTo>
                    <a:pt x="175" y="327"/>
                  </a:lnTo>
                  <a:lnTo>
                    <a:pt x="173" y="327"/>
                  </a:lnTo>
                  <a:lnTo>
                    <a:pt x="172" y="328"/>
                  </a:lnTo>
                  <a:lnTo>
                    <a:pt x="170" y="330"/>
                  </a:lnTo>
                  <a:lnTo>
                    <a:pt x="170" y="330"/>
                  </a:lnTo>
                  <a:lnTo>
                    <a:pt x="172" y="330"/>
                  </a:lnTo>
                  <a:lnTo>
                    <a:pt x="172" y="331"/>
                  </a:lnTo>
                  <a:lnTo>
                    <a:pt x="172" y="331"/>
                  </a:lnTo>
                  <a:lnTo>
                    <a:pt x="170" y="334"/>
                  </a:lnTo>
                  <a:lnTo>
                    <a:pt x="170" y="334"/>
                  </a:lnTo>
                  <a:lnTo>
                    <a:pt x="169" y="334"/>
                  </a:lnTo>
                  <a:lnTo>
                    <a:pt x="169" y="336"/>
                  </a:lnTo>
                  <a:lnTo>
                    <a:pt x="167" y="336"/>
                  </a:lnTo>
                  <a:lnTo>
                    <a:pt x="166" y="336"/>
                  </a:lnTo>
                  <a:lnTo>
                    <a:pt x="166" y="336"/>
                  </a:lnTo>
                  <a:lnTo>
                    <a:pt x="166" y="338"/>
                  </a:lnTo>
                  <a:lnTo>
                    <a:pt x="164" y="338"/>
                  </a:lnTo>
                  <a:lnTo>
                    <a:pt x="164" y="338"/>
                  </a:lnTo>
                  <a:lnTo>
                    <a:pt x="162" y="339"/>
                  </a:lnTo>
                  <a:lnTo>
                    <a:pt x="161" y="339"/>
                  </a:lnTo>
                  <a:lnTo>
                    <a:pt x="161" y="339"/>
                  </a:lnTo>
                  <a:lnTo>
                    <a:pt x="159" y="339"/>
                  </a:lnTo>
                  <a:lnTo>
                    <a:pt x="158" y="339"/>
                  </a:lnTo>
                  <a:lnTo>
                    <a:pt x="158" y="339"/>
                  </a:lnTo>
                  <a:lnTo>
                    <a:pt x="156" y="341"/>
                  </a:lnTo>
                  <a:lnTo>
                    <a:pt x="156" y="341"/>
                  </a:lnTo>
                  <a:lnTo>
                    <a:pt x="156" y="342"/>
                  </a:lnTo>
                  <a:lnTo>
                    <a:pt x="155" y="344"/>
                  </a:lnTo>
                  <a:lnTo>
                    <a:pt x="155" y="344"/>
                  </a:lnTo>
                  <a:lnTo>
                    <a:pt x="153" y="344"/>
                  </a:lnTo>
                  <a:lnTo>
                    <a:pt x="151" y="342"/>
                  </a:lnTo>
                  <a:lnTo>
                    <a:pt x="151" y="344"/>
                  </a:lnTo>
                  <a:lnTo>
                    <a:pt x="148" y="344"/>
                  </a:lnTo>
                  <a:lnTo>
                    <a:pt x="148" y="345"/>
                  </a:lnTo>
                  <a:lnTo>
                    <a:pt x="150" y="345"/>
                  </a:lnTo>
                  <a:lnTo>
                    <a:pt x="150" y="345"/>
                  </a:lnTo>
                  <a:lnTo>
                    <a:pt x="150" y="345"/>
                  </a:lnTo>
                  <a:lnTo>
                    <a:pt x="148" y="345"/>
                  </a:lnTo>
                  <a:lnTo>
                    <a:pt x="148" y="345"/>
                  </a:lnTo>
                  <a:lnTo>
                    <a:pt x="147" y="345"/>
                  </a:lnTo>
                  <a:lnTo>
                    <a:pt x="147" y="347"/>
                  </a:lnTo>
                  <a:lnTo>
                    <a:pt x="143" y="347"/>
                  </a:lnTo>
                  <a:lnTo>
                    <a:pt x="143" y="347"/>
                  </a:lnTo>
                  <a:lnTo>
                    <a:pt x="140" y="350"/>
                  </a:lnTo>
                  <a:lnTo>
                    <a:pt x="140" y="350"/>
                  </a:lnTo>
                  <a:lnTo>
                    <a:pt x="140" y="350"/>
                  </a:lnTo>
                  <a:lnTo>
                    <a:pt x="142" y="350"/>
                  </a:lnTo>
                  <a:lnTo>
                    <a:pt x="143" y="350"/>
                  </a:lnTo>
                  <a:lnTo>
                    <a:pt x="143" y="350"/>
                  </a:lnTo>
                  <a:lnTo>
                    <a:pt x="143" y="352"/>
                  </a:lnTo>
                  <a:lnTo>
                    <a:pt x="145" y="352"/>
                  </a:lnTo>
                  <a:lnTo>
                    <a:pt x="145" y="352"/>
                  </a:lnTo>
                  <a:lnTo>
                    <a:pt x="142" y="353"/>
                  </a:lnTo>
                  <a:lnTo>
                    <a:pt x="142" y="355"/>
                  </a:lnTo>
                  <a:lnTo>
                    <a:pt x="142" y="355"/>
                  </a:lnTo>
                  <a:lnTo>
                    <a:pt x="142" y="355"/>
                  </a:lnTo>
                  <a:lnTo>
                    <a:pt x="140" y="353"/>
                  </a:lnTo>
                  <a:lnTo>
                    <a:pt x="140" y="353"/>
                  </a:lnTo>
                  <a:lnTo>
                    <a:pt x="140" y="353"/>
                  </a:lnTo>
                  <a:lnTo>
                    <a:pt x="140" y="353"/>
                  </a:lnTo>
                  <a:lnTo>
                    <a:pt x="139" y="355"/>
                  </a:lnTo>
                  <a:lnTo>
                    <a:pt x="137" y="356"/>
                  </a:lnTo>
                  <a:lnTo>
                    <a:pt x="128" y="360"/>
                  </a:lnTo>
                  <a:lnTo>
                    <a:pt x="126" y="360"/>
                  </a:lnTo>
                  <a:lnTo>
                    <a:pt x="126" y="361"/>
                  </a:lnTo>
                  <a:lnTo>
                    <a:pt x="126" y="363"/>
                  </a:lnTo>
                  <a:lnTo>
                    <a:pt x="126" y="363"/>
                  </a:lnTo>
                  <a:lnTo>
                    <a:pt x="125" y="364"/>
                  </a:lnTo>
                  <a:lnTo>
                    <a:pt x="125" y="363"/>
                  </a:lnTo>
                  <a:lnTo>
                    <a:pt x="125" y="361"/>
                  </a:lnTo>
                  <a:lnTo>
                    <a:pt x="125" y="360"/>
                  </a:lnTo>
                  <a:lnTo>
                    <a:pt x="123" y="360"/>
                  </a:lnTo>
                  <a:lnTo>
                    <a:pt x="123" y="360"/>
                  </a:lnTo>
                  <a:lnTo>
                    <a:pt x="123" y="360"/>
                  </a:lnTo>
                  <a:lnTo>
                    <a:pt x="121" y="360"/>
                  </a:lnTo>
                  <a:lnTo>
                    <a:pt x="121" y="361"/>
                  </a:lnTo>
                  <a:lnTo>
                    <a:pt x="120" y="361"/>
                  </a:lnTo>
                  <a:lnTo>
                    <a:pt x="120" y="361"/>
                  </a:lnTo>
                  <a:lnTo>
                    <a:pt x="117" y="363"/>
                  </a:lnTo>
                  <a:lnTo>
                    <a:pt x="115" y="364"/>
                  </a:lnTo>
                  <a:lnTo>
                    <a:pt x="114" y="364"/>
                  </a:lnTo>
                  <a:lnTo>
                    <a:pt x="114" y="366"/>
                  </a:lnTo>
                  <a:lnTo>
                    <a:pt x="112" y="366"/>
                  </a:lnTo>
                  <a:lnTo>
                    <a:pt x="112" y="366"/>
                  </a:lnTo>
                  <a:lnTo>
                    <a:pt x="110" y="366"/>
                  </a:lnTo>
                  <a:lnTo>
                    <a:pt x="110" y="366"/>
                  </a:lnTo>
                  <a:lnTo>
                    <a:pt x="109" y="366"/>
                  </a:lnTo>
                  <a:lnTo>
                    <a:pt x="109" y="368"/>
                  </a:lnTo>
                  <a:lnTo>
                    <a:pt x="107" y="366"/>
                  </a:lnTo>
                  <a:lnTo>
                    <a:pt x="106" y="366"/>
                  </a:lnTo>
                  <a:lnTo>
                    <a:pt x="106" y="368"/>
                  </a:lnTo>
                  <a:lnTo>
                    <a:pt x="104" y="369"/>
                  </a:lnTo>
                  <a:lnTo>
                    <a:pt x="102" y="369"/>
                  </a:lnTo>
                  <a:lnTo>
                    <a:pt x="99" y="369"/>
                  </a:lnTo>
                  <a:lnTo>
                    <a:pt x="99" y="369"/>
                  </a:lnTo>
                  <a:lnTo>
                    <a:pt x="98" y="369"/>
                  </a:lnTo>
                  <a:lnTo>
                    <a:pt x="98" y="368"/>
                  </a:lnTo>
                  <a:lnTo>
                    <a:pt x="99" y="366"/>
                  </a:lnTo>
                  <a:lnTo>
                    <a:pt x="99" y="366"/>
                  </a:lnTo>
                  <a:lnTo>
                    <a:pt x="99" y="366"/>
                  </a:lnTo>
                  <a:lnTo>
                    <a:pt x="101" y="366"/>
                  </a:lnTo>
                  <a:lnTo>
                    <a:pt x="102" y="366"/>
                  </a:lnTo>
                  <a:lnTo>
                    <a:pt x="102" y="366"/>
                  </a:lnTo>
                  <a:lnTo>
                    <a:pt x="101" y="364"/>
                  </a:lnTo>
                  <a:lnTo>
                    <a:pt x="101" y="364"/>
                  </a:lnTo>
                  <a:lnTo>
                    <a:pt x="99" y="364"/>
                  </a:lnTo>
                  <a:lnTo>
                    <a:pt x="98" y="364"/>
                  </a:lnTo>
                  <a:lnTo>
                    <a:pt x="96" y="364"/>
                  </a:lnTo>
                  <a:lnTo>
                    <a:pt x="96" y="366"/>
                  </a:lnTo>
                  <a:lnTo>
                    <a:pt x="96" y="366"/>
                  </a:lnTo>
                  <a:lnTo>
                    <a:pt x="95" y="368"/>
                  </a:lnTo>
                  <a:lnTo>
                    <a:pt x="95" y="369"/>
                  </a:lnTo>
                  <a:lnTo>
                    <a:pt x="91" y="372"/>
                  </a:lnTo>
                  <a:lnTo>
                    <a:pt x="90" y="374"/>
                  </a:lnTo>
                  <a:lnTo>
                    <a:pt x="88" y="374"/>
                  </a:lnTo>
                  <a:lnTo>
                    <a:pt x="88" y="374"/>
                  </a:lnTo>
                  <a:lnTo>
                    <a:pt x="87" y="375"/>
                  </a:lnTo>
                  <a:lnTo>
                    <a:pt x="87" y="375"/>
                  </a:lnTo>
                  <a:lnTo>
                    <a:pt x="85" y="375"/>
                  </a:lnTo>
                  <a:lnTo>
                    <a:pt x="85" y="375"/>
                  </a:lnTo>
                  <a:lnTo>
                    <a:pt x="84" y="375"/>
                  </a:lnTo>
                  <a:lnTo>
                    <a:pt x="84" y="375"/>
                  </a:lnTo>
                  <a:lnTo>
                    <a:pt x="85" y="374"/>
                  </a:lnTo>
                  <a:lnTo>
                    <a:pt x="85" y="374"/>
                  </a:lnTo>
                  <a:lnTo>
                    <a:pt x="84" y="372"/>
                  </a:lnTo>
                  <a:lnTo>
                    <a:pt x="84" y="372"/>
                  </a:lnTo>
                  <a:lnTo>
                    <a:pt x="82" y="372"/>
                  </a:lnTo>
                  <a:lnTo>
                    <a:pt x="82" y="372"/>
                  </a:lnTo>
                  <a:lnTo>
                    <a:pt x="82" y="375"/>
                  </a:lnTo>
                  <a:lnTo>
                    <a:pt x="82" y="375"/>
                  </a:lnTo>
                  <a:lnTo>
                    <a:pt x="80" y="377"/>
                  </a:lnTo>
                  <a:lnTo>
                    <a:pt x="79" y="377"/>
                  </a:lnTo>
                  <a:lnTo>
                    <a:pt x="79" y="377"/>
                  </a:lnTo>
                  <a:lnTo>
                    <a:pt x="77" y="375"/>
                  </a:lnTo>
                  <a:lnTo>
                    <a:pt x="74" y="375"/>
                  </a:lnTo>
                  <a:lnTo>
                    <a:pt x="74" y="375"/>
                  </a:lnTo>
                  <a:lnTo>
                    <a:pt x="76" y="377"/>
                  </a:lnTo>
                  <a:lnTo>
                    <a:pt x="74" y="379"/>
                  </a:lnTo>
                  <a:lnTo>
                    <a:pt x="73" y="379"/>
                  </a:lnTo>
                  <a:lnTo>
                    <a:pt x="73" y="380"/>
                  </a:lnTo>
                  <a:lnTo>
                    <a:pt x="71" y="380"/>
                  </a:lnTo>
                  <a:lnTo>
                    <a:pt x="71" y="379"/>
                  </a:lnTo>
                  <a:lnTo>
                    <a:pt x="73" y="377"/>
                  </a:lnTo>
                  <a:lnTo>
                    <a:pt x="73" y="377"/>
                  </a:lnTo>
                  <a:lnTo>
                    <a:pt x="73" y="375"/>
                  </a:lnTo>
                  <a:lnTo>
                    <a:pt x="73" y="375"/>
                  </a:lnTo>
                  <a:lnTo>
                    <a:pt x="73" y="374"/>
                  </a:lnTo>
                  <a:lnTo>
                    <a:pt x="74" y="372"/>
                  </a:lnTo>
                  <a:lnTo>
                    <a:pt x="76" y="372"/>
                  </a:lnTo>
                  <a:lnTo>
                    <a:pt x="76" y="372"/>
                  </a:lnTo>
                  <a:lnTo>
                    <a:pt x="77" y="372"/>
                  </a:lnTo>
                  <a:lnTo>
                    <a:pt x="77" y="372"/>
                  </a:lnTo>
                  <a:lnTo>
                    <a:pt x="79" y="372"/>
                  </a:lnTo>
                  <a:lnTo>
                    <a:pt x="79" y="372"/>
                  </a:lnTo>
                  <a:lnTo>
                    <a:pt x="79" y="371"/>
                  </a:lnTo>
                  <a:lnTo>
                    <a:pt x="82" y="369"/>
                  </a:lnTo>
                  <a:lnTo>
                    <a:pt x="84" y="368"/>
                  </a:lnTo>
                  <a:lnTo>
                    <a:pt x="85" y="364"/>
                  </a:lnTo>
                  <a:lnTo>
                    <a:pt x="88" y="363"/>
                  </a:lnTo>
                  <a:lnTo>
                    <a:pt x="91" y="360"/>
                  </a:lnTo>
                  <a:lnTo>
                    <a:pt x="95" y="358"/>
                  </a:lnTo>
                  <a:lnTo>
                    <a:pt x="102" y="356"/>
                  </a:lnTo>
                  <a:lnTo>
                    <a:pt x="102" y="356"/>
                  </a:lnTo>
                  <a:lnTo>
                    <a:pt x="102" y="356"/>
                  </a:lnTo>
                  <a:lnTo>
                    <a:pt x="102" y="356"/>
                  </a:lnTo>
                  <a:lnTo>
                    <a:pt x="102" y="358"/>
                  </a:lnTo>
                  <a:lnTo>
                    <a:pt x="106" y="356"/>
                  </a:lnTo>
                  <a:lnTo>
                    <a:pt x="107" y="356"/>
                  </a:lnTo>
                  <a:lnTo>
                    <a:pt x="107" y="356"/>
                  </a:lnTo>
                  <a:lnTo>
                    <a:pt x="107" y="358"/>
                  </a:lnTo>
                  <a:lnTo>
                    <a:pt x="106" y="358"/>
                  </a:lnTo>
                  <a:lnTo>
                    <a:pt x="106" y="358"/>
                  </a:lnTo>
                  <a:lnTo>
                    <a:pt x="107" y="361"/>
                  </a:lnTo>
                  <a:lnTo>
                    <a:pt x="109" y="361"/>
                  </a:lnTo>
                  <a:lnTo>
                    <a:pt x="109" y="361"/>
                  </a:lnTo>
                  <a:lnTo>
                    <a:pt x="109" y="361"/>
                  </a:lnTo>
                  <a:lnTo>
                    <a:pt x="109" y="360"/>
                  </a:lnTo>
                  <a:lnTo>
                    <a:pt x="110" y="360"/>
                  </a:lnTo>
                  <a:lnTo>
                    <a:pt x="110" y="360"/>
                  </a:lnTo>
                  <a:lnTo>
                    <a:pt x="112" y="360"/>
                  </a:lnTo>
                  <a:lnTo>
                    <a:pt x="112" y="360"/>
                  </a:lnTo>
                  <a:lnTo>
                    <a:pt x="114" y="360"/>
                  </a:lnTo>
                  <a:lnTo>
                    <a:pt x="115" y="360"/>
                  </a:lnTo>
                  <a:lnTo>
                    <a:pt x="115" y="360"/>
                  </a:lnTo>
                  <a:lnTo>
                    <a:pt x="117" y="360"/>
                  </a:lnTo>
                  <a:lnTo>
                    <a:pt x="115" y="360"/>
                  </a:lnTo>
                  <a:lnTo>
                    <a:pt x="114" y="358"/>
                  </a:lnTo>
                  <a:lnTo>
                    <a:pt x="112" y="356"/>
                  </a:lnTo>
                  <a:lnTo>
                    <a:pt x="112" y="356"/>
                  </a:lnTo>
                  <a:lnTo>
                    <a:pt x="112" y="355"/>
                  </a:lnTo>
                  <a:lnTo>
                    <a:pt x="114" y="353"/>
                  </a:lnTo>
                  <a:lnTo>
                    <a:pt x="115" y="352"/>
                  </a:lnTo>
                  <a:lnTo>
                    <a:pt x="115" y="350"/>
                  </a:lnTo>
                  <a:lnTo>
                    <a:pt x="118" y="349"/>
                  </a:lnTo>
                  <a:lnTo>
                    <a:pt x="120" y="347"/>
                  </a:lnTo>
                  <a:lnTo>
                    <a:pt x="123" y="345"/>
                  </a:lnTo>
                  <a:lnTo>
                    <a:pt x="131" y="342"/>
                  </a:lnTo>
                  <a:lnTo>
                    <a:pt x="132" y="341"/>
                  </a:lnTo>
                  <a:lnTo>
                    <a:pt x="134" y="339"/>
                  </a:lnTo>
                  <a:lnTo>
                    <a:pt x="136" y="338"/>
                  </a:lnTo>
                  <a:lnTo>
                    <a:pt x="136" y="339"/>
                  </a:lnTo>
                  <a:lnTo>
                    <a:pt x="136" y="339"/>
                  </a:lnTo>
                  <a:lnTo>
                    <a:pt x="137" y="341"/>
                  </a:lnTo>
                  <a:lnTo>
                    <a:pt x="139" y="341"/>
                  </a:lnTo>
                  <a:lnTo>
                    <a:pt x="139" y="341"/>
                  </a:lnTo>
                  <a:lnTo>
                    <a:pt x="139" y="339"/>
                  </a:lnTo>
                  <a:lnTo>
                    <a:pt x="139" y="338"/>
                  </a:lnTo>
                  <a:lnTo>
                    <a:pt x="139" y="338"/>
                  </a:lnTo>
                  <a:lnTo>
                    <a:pt x="139" y="336"/>
                  </a:lnTo>
                  <a:lnTo>
                    <a:pt x="139" y="334"/>
                  </a:lnTo>
                  <a:lnTo>
                    <a:pt x="140" y="333"/>
                  </a:lnTo>
                  <a:lnTo>
                    <a:pt x="142" y="331"/>
                  </a:lnTo>
                  <a:lnTo>
                    <a:pt x="143" y="330"/>
                  </a:lnTo>
                  <a:lnTo>
                    <a:pt x="145" y="328"/>
                  </a:lnTo>
                  <a:lnTo>
                    <a:pt x="147" y="328"/>
                  </a:lnTo>
                  <a:lnTo>
                    <a:pt x="148" y="328"/>
                  </a:lnTo>
                  <a:lnTo>
                    <a:pt x="150" y="325"/>
                  </a:lnTo>
                  <a:lnTo>
                    <a:pt x="151" y="325"/>
                  </a:lnTo>
                  <a:lnTo>
                    <a:pt x="153" y="325"/>
                  </a:lnTo>
                  <a:lnTo>
                    <a:pt x="153" y="325"/>
                  </a:lnTo>
                  <a:lnTo>
                    <a:pt x="153" y="325"/>
                  </a:lnTo>
                  <a:lnTo>
                    <a:pt x="155" y="325"/>
                  </a:lnTo>
                  <a:lnTo>
                    <a:pt x="156" y="327"/>
                  </a:lnTo>
                  <a:lnTo>
                    <a:pt x="156" y="325"/>
                  </a:lnTo>
                  <a:lnTo>
                    <a:pt x="156" y="325"/>
                  </a:lnTo>
                  <a:lnTo>
                    <a:pt x="156" y="325"/>
                  </a:lnTo>
                  <a:lnTo>
                    <a:pt x="155" y="325"/>
                  </a:lnTo>
                  <a:lnTo>
                    <a:pt x="155" y="323"/>
                  </a:lnTo>
                  <a:lnTo>
                    <a:pt x="153" y="322"/>
                  </a:lnTo>
                  <a:lnTo>
                    <a:pt x="153" y="322"/>
                  </a:lnTo>
                  <a:lnTo>
                    <a:pt x="153" y="320"/>
                  </a:lnTo>
                  <a:lnTo>
                    <a:pt x="155" y="317"/>
                  </a:lnTo>
                  <a:lnTo>
                    <a:pt x="155" y="314"/>
                  </a:lnTo>
                  <a:lnTo>
                    <a:pt x="155" y="312"/>
                  </a:lnTo>
                  <a:lnTo>
                    <a:pt x="156" y="311"/>
                  </a:lnTo>
                  <a:lnTo>
                    <a:pt x="161" y="311"/>
                  </a:lnTo>
                  <a:lnTo>
                    <a:pt x="158" y="311"/>
                  </a:lnTo>
                  <a:lnTo>
                    <a:pt x="158" y="311"/>
                  </a:lnTo>
                  <a:lnTo>
                    <a:pt x="156" y="309"/>
                  </a:lnTo>
                  <a:lnTo>
                    <a:pt x="156" y="308"/>
                  </a:lnTo>
                  <a:lnTo>
                    <a:pt x="156" y="306"/>
                  </a:lnTo>
                  <a:lnTo>
                    <a:pt x="156" y="304"/>
                  </a:lnTo>
                  <a:lnTo>
                    <a:pt x="159" y="301"/>
                  </a:lnTo>
                  <a:lnTo>
                    <a:pt x="164" y="300"/>
                  </a:lnTo>
                  <a:lnTo>
                    <a:pt x="162" y="300"/>
                  </a:lnTo>
                  <a:lnTo>
                    <a:pt x="162" y="298"/>
                  </a:lnTo>
                  <a:lnTo>
                    <a:pt x="164" y="295"/>
                  </a:lnTo>
                  <a:lnTo>
                    <a:pt x="166" y="290"/>
                  </a:lnTo>
                  <a:lnTo>
                    <a:pt x="164" y="293"/>
                  </a:lnTo>
                  <a:lnTo>
                    <a:pt x="161" y="297"/>
                  </a:lnTo>
                  <a:lnTo>
                    <a:pt x="153" y="300"/>
                  </a:lnTo>
                  <a:lnTo>
                    <a:pt x="148" y="301"/>
                  </a:lnTo>
                  <a:lnTo>
                    <a:pt x="147" y="301"/>
                  </a:lnTo>
                  <a:lnTo>
                    <a:pt x="145" y="301"/>
                  </a:lnTo>
                  <a:lnTo>
                    <a:pt x="143" y="300"/>
                  </a:lnTo>
                  <a:lnTo>
                    <a:pt x="142" y="298"/>
                  </a:lnTo>
                  <a:lnTo>
                    <a:pt x="142" y="297"/>
                  </a:lnTo>
                  <a:lnTo>
                    <a:pt x="142" y="295"/>
                  </a:lnTo>
                  <a:lnTo>
                    <a:pt x="142" y="293"/>
                  </a:lnTo>
                  <a:lnTo>
                    <a:pt x="143" y="293"/>
                  </a:lnTo>
                  <a:lnTo>
                    <a:pt x="147" y="295"/>
                  </a:lnTo>
                  <a:lnTo>
                    <a:pt x="148" y="295"/>
                  </a:lnTo>
                  <a:lnTo>
                    <a:pt x="145" y="293"/>
                  </a:lnTo>
                  <a:lnTo>
                    <a:pt x="142" y="292"/>
                  </a:lnTo>
                  <a:lnTo>
                    <a:pt x="142" y="292"/>
                  </a:lnTo>
                  <a:lnTo>
                    <a:pt x="140" y="293"/>
                  </a:lnTo>
                  <a:lnTo>
                    <a:pt x="139" y="295"/>
                  </a:lnTo>
                  <a:lnTo>
                    <a:pt x="137" y="295"/>
                  </a:lnTo>
                  <a:lnTo>
                    <a:pt x="137" y="295"/>
                  </a:lnTo>
                  <a:lnTo>
                    <a:pt x="137" y="297"/>
                  </a:lnTo>
                  <a:lnTo>
                    <a:pt x="137" y="298"/>
                  </a:lnTo>
                  <a:lnTo>
                    <a:pt x="136" y="300"/>
                  </a:lnTo>
                  <a:lnTo>
                    <a:pt x="137" y="304"/>
                  </a:lnTo>
                  <a:lnTo>
                    <a:pt x="137" y="306"/>
                  </a:lnTo>
                  <a:lnTo>
                    <a:pt x="136" y="306"/>
                  </a:lnTo>
                  <a:lnTo>
                    <a:pt x="132" y="304"/>
                  </a:lnTo>
                  <a:lnTo>
                    <a:pt x="129" y="300"/>
                  </a:lnTo>
                  <a:lnTo>
                    <a:pt x="128" y="298"/>
                  </a:lnTo>
                  <a:lnTo>
                    <a:pt x="125" y="295"/>
                  </a:lnTo>
                  <a:lnTo>
                    <a:pt x="123" y="297"/>
                  </a:lnTo>
                  <a:lnTo>
                    <a:pt x="123" y="298"/>
                  </a:lnTo>
                  <a:lnTo>
                    <a:pt x="121" y="298"/>
                  </a:lnTo>
                  <a:lnTo>
                    <a:pt x="118" y="297"/>
                  </a:lnTo>
                  <a:lnTo>
                    <a:pt x="117" y="295"/>
                  </a:lnTo>
                  <a:lnTo>
                    <a:pt x="115" y="293"/>
                  </a:lnTo>
                  <a:lnTo>
                    <a:pt x="112" y="293"/>
                  </a:lnTo>
                  <a:lnTo>
                    <a:pt x="110" y="295"/>
                  </a:lnTo>
                  <a:lnTo>
                    <a:pt x="107" y="297"/>
                  </a:lnTo>
                  <a:lnTo>
                    <a:pt x="107" y="297"/>
                  </a:lnTo>
                  <a:lnTo>
                    <a:pt x="102" y="298"/>
                  </a:lnTo>
                  <a:lnTo>
                    <a:pt x="102" y="298"/>
                  </a:lnTo>
                  <a:lnTo>
                    <a:pt x="101" y="300"/>
                  </a:lnTo>
                  <a:lnTo>
                    <a:pt x="101" y="300"/>
                  </a:lnTo>
                  <a:lnTo>
                    <a:pt x="99" y="301"/>
                  </a:lnTo>
                  <a:lnTo>
                    <a:pt x="95" y="303"/>
                  </a:lnTo>
                  <a:lnTo>
                    <a:pt x="88" y="301"/>
                  </a:lnTo>
                  <a:lnTo>
                    <a:pt x="91" y="301"/>
                  </a:lnTo>
                  <a:lnTo>
                    <a:pt x="93" y="300"/>
                  </a:lnTo>
                  <a:lnTo>
                    <a:pt x="95" y="298"/>
                  </a:lnTo>
                  <a:lnTo>
                    <a:pt x="95" y="297"/>
                  </a:lnTo>
                  <a:lnTo>
                    <a:pt x="95" y="295"/>
                  </a:lnTo>
                  <a:lnTo>
                    <a:pt x="95" y="293"/>
                  </a:lnTo>
                  <a:lnTo>
                    <a:pt x="96" y="292"/>
                  </a:lnTo>
                  <a:lnTo>
                    <a:pt x="95" y="292"/>
                  </a:lnTo>
                  <a:lnTo>
                    <a:pt x="93" y="292"/>
                  </a:lnTo>
                  <a:lnTo>
                    <a:pt x="91" y="290"/>
                  </a:lnTo>
                  <a:lnTo>
                    <a:pt x="90" y="287"/>
                  </a:lnTo>
                  <a:lnTo>
                    <a:pt x="91" y="286"/>
                  </a:lnTo>
                  <a:lnTo>
                    <a:pt x="93" y="284"/>
                  </a:lnTo>
                  <a:lnTo>
                    <a:pt x="93" y="282"/>
                  </a:lnTo>
                  <a:lnTo>
                    <a:pt x="93" y="281"/>
                  </a:lnTo>
                  <a:lnTo>
                    <a:pt x="91" y="279"/>
                  </a:lnTo>
                  <a:lnTo>
                    <a:pt x="88" y="273"/>
                  </a:lnTo>
                  <a:lnTo>
                    <a:pt x="87" y="268"/>
                  </a:lnTo>
                  <a:lnTo>
                    <a:pt x="85" y="267"/>
                  </a:lnTo>
                  <a:lnTo>
                    <a:pt x="87" y="262"/>
                  </a:lnTo>
                  <a:lnTo>
                    <a:pt x="88" y="259"/>
                  </a:lnTo>
                  <a:lnTo>
                    <a:pt x="91" y="257"/>
                  </a:lnTo>
                  <a:lnTo>
                    <a:pt x="91" y="257"/>
                  </a:lnTo>
                  <a:lnTo>
                    <a:pt x="90" y="257"/>
                  </a:lnTo>
                  <a:lnTo>
                    <a:pt x="88" y="257"/>
                  </a:lnTo>
                  <a:lnTo>
                    <a:pt x="88" y="259"/>
                  </a:lnTo>
                  <a:lnTo>
                    <a:pt x="87" y="259"/>
                  </a:lnTo>
                  <a:lnTo>
                    <a:pt x="84" y="264"/>
                  </a:lnTo>
                  <a:lnTo>
                    <a:pt x="82" y="267"/>
                  </a:lnTo>
                  <a:lnTo>
                    <a:pt x="80" y="267"/>
                  </a:lnTo>
                  <a:lnTo>
                    <a:pt x="84" y="268"/>
                  </a:lnTo>
                  <a:lnTo>
                    <a:pt x="84" y="268"/>
                  </a:lnTo>
                  <a:lnTo>
                    <a:pt x="84" y="270"/>
                  </a:lnTo>
                  <a:lnTo>
                    <a:pt x="84" y="271"/>
                  </a:lnTo>
                  <a:lnTo>
                    <a:pt x="82" y="273"/>
                  </a:lnTo>
                  <a:lnTo>
                    <a:pt x="80" y="273"/>
                  </a:lnTo>
                  <a:lnTo>
                    <a:pt x="79" y="275"/>
                  </a:lnTo>
                  <a:lnTo>
                    <a:pt x="73" y="276"/>
                  </a:lnTo>
                  <a:lnTo>
                    <a:pt x="66" y="276"/>
                  </a:lnTo>
                  <a:lnTo>
                    <a:pt x="63" y="276"/>
                  </a:lnTo>
                  <a:lnTo>
                    <a:pt x="60" y="275"/>
                  </a:lnTo>
                  <a:lnTo>
                    <a:pt x="60" y="273"/>
                  </a:lnTo>
                  <a:lnTo>
                    <a:pt x="60" y="273"/>
                  </a:lnTo>
                  <a:lnTo>
                    <a:pt x="55" y="270"/>
                  </a:lnTo>
                  <a:lnTo>
                    <a:pt x="52" y="267"/>
                  </a:lnTo>
                  <a:lnTo>
                    <a:pt x="50" y="265"/>
                  </a:lnTo>
                  <a:lnTo>
                    <a:pt x="49" y="265"/>
                  </a:lnTo>
                  <a:lnTo>
                    <a:pt x="47" y="264"/>
                  </a:lnTo>
                  <a:lnTo>
                    <a:pt x="47" y="262"/>
                  </a:lnTo>
                  <a:lnTo>
                    <a:pt x="47" y="262"/>
                  </a:lnTo>
                  <a:lnTo>
                    <a:pt x="46" y="260"/>
                  </a:lnTo>
                  <a:lnTo>
                    <a:pt x="44" y="260"/>
                  </a:lnTo>
                  <a:lnTo>
                    <a:pt x="43" y="260"/>
                  </a:lnTo>
                  <a:lnTo>
                    <a:pt x="47" y="256"/>
                  </a:lnTo>
                  <a:lnTo>
                    <a:pt x="49" y="254"/>
                  </a:lnTo>
                  <a:lnTo>
                    <a:pt x="50" y="253"/>
                  </a:lnTo>
                  <a:lnTo>
                    <a:pt x="52" y="254"/>
                  </a:lnTo>
                  <a:lnTo>
                    <a:pt x="55" y="254"/>
                  </a:lnTo>
                  <a:lnTo>
                    <a:pt x="57" y="256"/>
                  </a:lnTo>
                  <a:lnTo>
                    <a:pt x="57" y="256"/>
                  </a:lnTo>
                  <a:lnTo>
                    <a:pt x="58" y="257"/>
                  </a:lnTo>
                  <a:lnTo>
                    <a:pt x="57" y="259"/>
                  </a:lnTo>
                  <a:lnTo>
                    <a:pt x="57" y="260"/>
                  </a:lnTo>
                  <a:lnTo>
                    <a:pt x="57" y="259"/>
                  </a:lnTo>
                  <a:lnTo>
                    <a:pt x="60" y="257"/>
                  </a:lnTo>
                  <a:lnTo>
                    <a:pt x="61" y="256"/>
                  </a:lnTo>
                  <a:lnTo>
                    <a:pt x="63" y="256"/>
                  </a:lnTo>
                  <a:lnTo>
                    <a:pt x="63" y="256"/>
                  </a:lnTo>
                  <a:lnTo>
                    <a:pt x="65" y="257"/>
                  </a:lnTo>
                  <a:lnTo>
                    <a:pt x="66" y="260"/>
                  </a:lnTo>
                  <a:lnTo>
                    <a:pt x="69" y="259"/>
                  </a:lnTo>
                  <a:lnTo>
                    <a:pt x="71" y="256"/>
                  </a:lnTo>
                  <a:lnTo>
                    <a:pt x="69" y="256"/>
                  </a:lnTo>
                  <a:lnTo>
                    <a:pt x="68" y="254"/>
                  </a:lnTo>
                  <a:lnTo>
                    <a:pt x="63" y="254"/>
                  </a:lnTo>
                  <a:lnTo>
                    <a:pt x="65" y="254"/>
                  </a:lnTo>
                  <a:lnTo>
                    <a:pt x="66" y="254"/>
                  </a:lnTo>
                  <a:lnTo>
                    <a:pt x="68" y="253"/>
                  </a:lnTo>
                  <a:lnTo>
                    <a:pt x="66" y="253"/>
                  </a:lnTo>
                  <a:lnTo>
                    <a:pt x="66" y="251"/>
                  </a:lnTo>
                  <a:lnTo>
                    <a:pt x="61" y="254"/>
                  </a:lnTo>
                  <a:lnTo>
                    <a:pt x="55" y="254"/>
                  </a:lnTo>
                  <a:lnTo>
                    <a:pt x="50" y="253"/>
                  </a:lnTo>
                  <a:lnTo>
                    <a:pt x="47" y="253"/>
                  </a:lnTo>
                  <a:lnTo>
                    <a:pt x="46" y="253"/>
                  </a:lnTo>
                  <a:lnTo>
                    <a:pt x="46" y="251"/>
                  </a:lnTo>
                  <a:lnTo>
                    <a:pt x="47" y="249"/>
                  </a:lnTo>
                  <a:lnTo>
                    <a:pt x="49" y="249"/>
                  </a:lnTo>
                  <a:lnTo>
                    <a:pt x="49" y="248"/>
                  </a:lnTo>
                  <a:lnTo>
                    <a:pt x="49" y="248"/>
                  </a:lnTo>
                  <a:lnTo>
                    <a:pt x="46" y="249"/>
                  </a:lnTo>
                  <a:lnTo>
                    <a:pt x="46" y="248"/>
                  </a:lnTo>
                  <a:lnTo>
                    <a:pt x="46" y="246"/>
                  </a:lnTo>
                  <a:lnTo>
                    <a:pt x="46" y="246"/>
                  </a:lnTo>
                  <a:lnTo>
                    <a:pt x="44" y="248"/>
                  </a:lnTo>
                  <a:lnTo>
                    <a:pt x="44" y="248"/>
                  </a:lnTo>
                  <a:lnTo>
                    <a:pt x="43" y="246"/>
                  </a:lnTo>
                  <a:lnTo>
                    <a:pt x="43" y="246"/>
                  </a:lnTo>
                  <a:lnTo>
                    <a:pt x="44" y="245"/>
                  </a:lnTo>
                  <a:lnTo>
                    <a:pt x="44" y="245"/>
                  </a:lnTo>
                  <a:lnTo>
                    <a:pt x="43" y="245"/>
                  </a:lnTo>
                  <a:lnTo>
                    <a:pt x="43" y="246"/>
                  </a:lnTo>
                  <a:lnTo>
                    <a:pt x="43" y="248"/>
                  </a:lnTo>
                  <a:lnTo>
                    <a:pt x="43" y="248"/>
                  </a:lnTo>
                  <a:lnTo>
                    <a:pt x="41" y="249"/>
                  </a:lnTo>
                  <a:lnTo>
                    <a:pt x="39" y="248"/>
                  </a:lnTo>
                  <a:lnTo>
                    <a:pt x="38" y="248"/>
                  </a:lnTo>
                  <a:lnTo>
                    <a:pt x="38" y="245"/>
                  </a:lnTo>
                  <a:lnTo>
                    <a:pt x="35" y="243"/>
                  </a:lnTo>
                  <a:lnTo>
                    <a:pt x="35" y="241"/>
                  </a:lnTo>
                  <a:lnTo>
                    <a:pt x="36" y="240"/>
                  </a:lnTo>
                  <a:lnTo>
                    <a:pt x="35" y="238"/>
                  </a:lnTo>
                  <a:lnTo>
                    <a:pt x="33" y="238"/>
                  </a:lnTo>
                  <a:lnTo>
                    <a:pt x="32" y="240"/>
                  </a:lnTo>
                  <a:lnTo>
                    <a:pt x="32" y="238"/>
                  </a:lnTo>
                  <a:lnTo>
                    <a:pt x="30" y="238"/>
                  </a:lnTo>
                  <a:lnTo>
                    <a:pt x="30" y="237"/>
                  </a:lnTo>
                  <a:lnTo>
                    <a:pt x="32" y="237"/>
                  </a:lnTo>
                  <a:lnTo>
                    <a:pt x="32" y="237"/>
                  </a:lnTo>
                  <a:lnTo>
                    <a:pt x="35" y="235"/>
                  </a:lnTo>
                  <a:lnTo>
                    <a:pt x="36" y="235"/>
                  </a:lnTo>
                  <a:lnTo>
                    <a:pt x="33" y="234"/>
                  </a:lnTo>
                  <a:lnTo>
                    <a:pt x="32" y="234"/>
                  </a:lnTo>
                  <a:lnTo>
                    <a:pt x="33" y="232"/>
                  </a:lnTo>
                  <a:lnTo>
                    <a:pt x="35" y="232"/>
                  </a:lnTo>
                  <a:lnTo>
                    <a:pt x="39" y="232"/>
                  </a:lnTo>
                  <a:lnTo>
                    <a:pt x="38" y="230"/>
                  </a:lnTo>
                  <a:lnTo>
                    <a:pt x="36" y="229"/>
                  </a:lnTo>
                  <a:lnTo>
                    <a:pt x="36" y="229"/>
                  </a:lnTo>
                  <a:lnTo>
                    <a:pt x="38" y="226"/>
                  </a:lnTo>
                  <a:lnTo>
                    <a:pt x="41" y="223"/>
                  </a:lnTo>
                  <a:lnTo>
                    <a:pt x="44" y="218"/>
                  </a:lnTo>
                  <a:lnTo>
                    <a:pt x="46" y="218"/>
                  </a:lnTo>
                  <a:lnTo>
                    <a:pt x="47" y="216"/>
                  </a:lnTo>
                  <a:lnTo>
                    <a:pt x="49" y="216"/>
                  </a:lnTo>
                  <a:lnTo>
                    <a:pt x="50" y="218"/>
                  </a:lnTo>
                  <a:lnTo>
                    <a:pt x="50" y="218"/>
                  </a:lnTo>
                  <a:lnTo>
                    <a:pt x="50" y="218"/>
                  </a:lnTo>
                  <a:lnTo>
                    <a:pt x="50" y="216"/>
                  </a:lnTo>
                  <a:lnTo>
                    <a:pt x="52" y="215"/>
                  </a:lnTo>
                  <a:lnTo>
                    <a:pt x="54" y="213"/>
                  </a:lnTo>
                  <a:lnTo>
                    <a:pt x="54" y="213"/>
                  </a:lnTo>
                  <a:lnTo>
                    <a:pt x="52" y="213"/>
                  </a:lnTo>
                  <a:lnTo>
                    <a:pt x="50" y="215"/>
                  </a:lnTo>
                  <a:lnTo>
                    <a:pt x="50" y="213"/>
                  </a:lnTo>
                  <a:lnTo>
                    <a:pt x="50" y="210"/>
                  </a:lnTo>
                  <a:lnTo>
                    <a:pt x="50" y="208"/>
                  </a:lnTo>
                  <a:lnTo>
                    <a:pt x="50" y="207"/>
                  </a:lnTo>
                  <a:lnTo>
                    <a:pt x="52" y="205"/>
                  </a:lnTo>
                  <a:lnTo>
                    <a:pt x="55" y="205"/>
                  </a:lnTo>
                  <a:lnTo>
                    <a:pt x="57" y="205"/>
                  </a:lnTo>
                  <a:lnTo>
                    <a:pt x="57" y="205"/>
                  </a:lnTo>
                  <a:lnTo>
                    <a:pt x="54" y="204"/>
                  </a:lnTo>
                  <a:lnTo>
                    <a:pt x="55" y="202"/>
                  </a:lnTo>
                  <a:lnTo>
                    <a:pt x="57" y="201"/>
                  </a:lnTo>
                  <a:lnTo>
                    <a:pt x="60" y="201"/>
                  </a:lnTo>
                  <a:lnTo>
                    <a:pt x="63" y="201"/>
                  </a:lnTo>
                  <a:lnTo>
                    <a:pt x="66" y="202"/>
                  </a:lnTo>
                  <a:lnTo>
                    <a:pt x="68" y="204"/>
                  </a:lnTo>
                  <a:lnTo>
                    <a:pt x="68" y="204"/>
                  </a:lnTo>
                  <a:lnTo>
                    <a:pt x="66" y="205"/>
                  </a:lnTo>
                  <a:lnTo>
                    <a:pt x="66" y="205"/>
                  </a:lnTo>
                  <a:lnTo>
                    <a:pt x="66" y="205"/>
                  </a:lnTo>
                  <a:lnTo>
                    <a:pt x="66" y="205"/>
                  </a:lnTo>
                  <a:lnTo>
                    <a:pt x="68" y="205"/>
                  </a:lnTo>
                  <a:lnTo>
                    <a:pt x="69" y="204"/>
                  </a:lnTo>
                  <a:lnTo>
                    <a:pt x="71" y="204"/>
                  </a:lnTo>
                  <a:lnTo>
                    <a:pt x="71" y="205"/>
                  </a:lnTo>
                  <a:lnTo>
                    <a:pt x="73" y="205"/>
                  </a:lnTo>
                  <a:lnTo>
                    <a:pt x="76" y="204"/>
                  </a:lnTo>
                  <a:lnTo>
                    <a:pt x="77" y="204"/>
                  </a:lnTo>
                  <a:lnTo>
                    <a:pt x="79" y="202"/>
                  </a:lnTo>
                  <a:lnTo>
                    <a:pt x="82" y="201"/>
                  </a:lnTo>
                  <a:lnTo>
                    <a:pt x="85" y="196"/>
                  </a:lnTo>
                  <a:lnTo>
                    <a:pt x="87" y="194"/>
                  </a:lnTo>
                  <a:lnTo>
                    <a:pt x="88" y="194"/>
                  </a:lnTo>
                  <a:lnTo>
                    <a:pt x="90" y="194"/>
                  </a:lnTo>
                  <a:lnTo>
                    <a:pt x="90" y="196"/>
                  </a:lnTo>
                  <a:lnTo>
                    <a:pt x="91" y="196"/>
                  </a:lnTo>
                  <a:lnTo>
                    <a:pt x="98" y="196"/>
                  </a:lnTo>
                  <a:lnTo>
                    <a:pt x="101" y="194"/>
                  </a:lnTo>
                  <a:lnTo>
                    <a:pt x="104" y="193"/>
                  </a:lnTo>
                  <a:lnTo>
                    <a:pt x="106" y="191"/>
                  </a:lnTo>
                  <a:lnTo>
                    <a:pt x="107" y="189"/>
                  </a:lnTo>
                  <a:lnTo>
                    <a:pt x="109" y="188"/>
                  </a:lnTo>
                  <a:lnTo>
                    <a:pt x="107" y="185"/>
                  </a:lnTo>
                  <a:lnTo>
                    <a:pt x="107" y="183"/>
                  </a:lnTo>
                  <a:lnTo>
                    <a:pt x="106" y="177"/>
                  </a:lnTo>
                  <a:lnTo>
                    <a:pt x="102" y="174"/>
                  </a:lnTo>
                  <a:lnTo>
                    <a:pt x="99" y="174"/>
                  </a:lnTo>
                  <a:lnTo>
                    <a:pt x="98" y="174"/>
                  </a:lnTo>
                  <a:lnTo>
                    <a:pt x="99" y="171"/>
                  </a:lnTo>
                  <a:lnTo>
                    <a:pt x="102" y="171"/>
                  </a:lnTo>
                  <a:lnTo>
                    <a:pt x="104" y="171"/>
                  </a:lnTo>
                  <a:lnTo>
                    <a:pt x="106" y="169"/>
                  </a:lnTo>
                  <a:lnTo>
                    <a:pt x="107" y="169"/>
                  </a:lnTo>
                  <a:lnTo>
                    <a:pt x="107" y="167"/>
                  </a:lnTo>
                  <a:lnTo>
                    <a:pt x="107" y="166"/>
                  </a:lnTo>
                  <a:lnTo>
                    <a:pt x="107" y="164"/>
                  </a:lnTo>
                  <a:lnTo>
                    <a:pt x="106" y="164"/>
                  </a:lnTo>
                  <a:lnTo>
                    <a:pt x="104" y="163"/>
                  </a:lnTo>
                  <a:lnTo>
                    <a:pt x="104" y="161"/>
                  </a:lnTo>
                  <a:lnTo>
                    <a:pt x="102" y="161"/>
                  </a:lnTo>
                  <a:lnTo>
                    <a:pt x="99" y="164"/>
                  </a:lnTo>
                  <a:lnTo>
                    <a:pt x="96" y="164"/>
                  </a:lnTo>
                  <a:lnTo>
                    <a:pt x="95" y="164"/>
                  </a:lnTo>
                  <a:lnTo>
                    <a:pt x="93" y="166"/>
                  </a:lnTo>
                  <a:lnTo>
                    <a:pt x="88" y="167"/>
                  </a:lnTo>
                  <a:lnTo>
                    <a:pt x="87" y="169"/>
                  </a:lnTo>
                  <a:lnTo>
                    <a:pt x="82" y="172"/>
                  </a:lnTo>
                  <a:lnTo>
                    <a:pt x="80" y="174"/>
                  </a:lnTo>
                  <a:lnTo>
                    <a:pt x="79" y="175"/>
                  </a:lnTo>
                  <a:lnTo>
                    <a:pt x="79" y="171"/>
                  </a:lnTo>
                  <a:lnTo>
                    <a:pt x="74" y="167"/>
                  </a:lnTo>
                  <a:lnTo>
                    <a:pt x="73" y="169"/>
                  </a:lnTo>
                  <a:lnTo>
                    <a:pt x="73" y="171"/>
                  </a:lnTo>
                  <a:lnTo>
                    <a:pt x="74" y="171"/>
                  </a:lnTo>
                  <a:lnTo>
                    <a:pt x="76" y="171"/>
                  </a:lnTo>
                  <a:lnTo>
                    <a:pt x="76" y="172"/>
                  </a:lnTo>
                  <a:lnTo>
                    <a:pt x="74" y="174"/>
                  </a:lnTo>
                  <a:lnTo>
                    <a:pt x="73" y="172"/>
                  </a:lnTo>
                  <a:lnTo>
                    <a:pt x="69" y="171"/>
                  </a:lnTo>
                  <a:lnTo>
                    <a:pt x="66" y="169"/>
                  </a:lnTo>
                  <a:lnTo>
                    <a:pt x="58" y="169"/>
                  </a:lnTo>
                  <a:lnTo>
                    <a:pt x="52" y="172"/>
                  </a:lnTo>
                  <a:lnTo>
                    <a:pt x="52" y="171"/>
                  </a:lnTo>
                  <a:lnTo>
                    <a:pt x="50" y="171"/>
                  </a:lnTo>
                  <a:lnTo>
                    <a:pt x="50" y="171"/>
                  </a:lnTo>
                  <a:lnTo>
                    <a:pt x="49" y="172"/>
                  </a:lnTo>
                  <a:lnTo>
                    <a:pt x="49" y="172"/>
                  </a:lnTo>
                  <a:lnTo>
                    <a:pt x="47" y="172"/>
                  </a:lnTo>
                  <a:lnTo>
                    <a:pt x="46" y="172"/>
                  </a:lnTo>
                  <a:lnTo>
                    <a:pt x="41" y="171"/>
                  </a:lnTo>
                  <a:lnTo>
                    <a:pt x="32" y="169"/>
                  </a:lnTo>
                  <a:lnTo>
                    <a:pt x="28" y="169"/>
                  </a:lnTo>
                  <a:lnTo>
                    <a:pt x="27" y="166"/>
                  </a:lnTo>
                  <a:lnTo>
                    <a:pt x="27" y="164"/>
                  </a:lnTo>
                  <a:lnTo>
                    <a:pt x="27" y="164"/>
                  </a:lnTo>
                  <a:lnTo>
                    <a:pt x="27" y="161"/>
                  </a:lnTo>
                  <a:lnTo>
                    <a:pt x="25" y="161"/>
                  </a:lnTo>
                  <a:lnTo>
                    <a:pt x="20" y="158"/>
                  </a:lnTo>
                  <a:lnTo>
                    <a:pt x="19" y="156"/>
                  </a:lnTo>
                  <a:lnTo>
                    <a:pt x="20" y="156"/>
                  </a:lnTo>
                  <a:lnTo>
                    <a:pt x="20" y="156"/>
                  </a:lnTo>
                  <a:lnTo>
                    <a:pt x="22" y="156"/>
                  </a:lnTo>
                  <a:lnTo>
                    <a:pt x="25" y="156"/>
                  </a:lnTo>
                  <a:lnTo>
                    <a:pt x="27" y="155"/>
                  </a:lnTo>
                  <a:lnTo>
                    <a:pt x="28" y="153"/>
                  </a:lnTo>
                  <a:lnTo>
                    <a:pt x="32" y="153"/>
                  </a:lnTo>
                  <a:lnTo>
                    <a:pt x="32" y="153"/>
                  </a:lnTo>
                  <a:lnTo>
                    <a:pt x="30" y="153"/>
                  </a:lnTo>
                  <a:lnTo>
                    <a:pt x="24" y="152"/>
                  </a:lnTo>
                  <a:lnTo>
                    <a:pt x="24" y="152"/>
                  </a:lnTo>
                  <a:lnTo>
                    <a:pt x="13" y="150"/>
                  </a:lnTo>
                  <a:lnTo>
                    <a:pt x="5" y="147"/>
                  </a:lnTo>
                  <a:lnTo>
                    <a:pt x="3" y="145"/>
                  </a:lnTo>
                  <a:lnTo>
                    <a:pt x="3" y="144"/>
                  </a:lnTo>
                  <a:lnTo>
                    <a:pt x="5" y="142"/>
                  </a:lnTo>
                  <a:lnTo>
                    <a:pt x="5" y="142"/>
                  </a:lnTo>
                  <a:lnTo>
                    <a:pt x="5" y="144"/>
                  </a:lnTo>
                  <a:lnTo>
                    <a:pt x="5" y="144"/>
                  </a:lnTo>
                  <a:lnTo>
                    <a:pt x="9" y="142"/>
                  </a:lnTo>
                  <a:lnTo>
                    <a:pt x="13" y="139"/>
                  </a:lnTo>
                  <a:lnTo>
                    <a:pt x="17" y="139"/>
                  </a:lnTo>
                  <a:lnTo>
                    <a:pt x="19" y="139"/>
                  </a:lnTo>
                  <a:lnTo>
                    <a:pt x="20" y="137"/>
                  </a:lnTo>
                  <a:lnTo>
                    <a:pt x="22" y="134"/>
                  </a:lnTo>
                  <a:lnTo>
                    <a:pt x="25" y="134"/>
                  </a:lnTo>
                  <a:lnTo>
                    <a:pt x="27" y="133"/>
                  </a:lnTo>
                  <a:lnTo>
                    <a:pt x="30" y="133"/>
                  </a:lnTo>
                  <a:lnTo>
                    <a:pt x="32" y="133"/>
                  </a:lnTo>
                  <a:lnTo>
                    <a:pt x="33" y="133"/>
                  </a:lnTo>
                  <a:lnTo>
                    <a:pt x="38" y="133"/>
                  </a:lnTo>
                  <a:lnTo>
                    <a:pt x="38" y="133"/>
                  </a:lnTo>
                  <a:lnTo>
                    <a:pt x="39" y="133"/>
                  </a:lnTo>
                  <a:lnTo>
                    <a:pt x="39" y="133"/>
                  </a:lnTo>
                  <a:lnTo>
                    <a:pt x="35" y="130"/>
                  </a:lnTo>
                  <a:lnTo>
                    <a:pt x="36" y="130"/>
                  </a:lnTo>
                  <a:lnTo>
                    <a:pt x="36" y="128"/>
                  </a:lnTo>
                  <a:lnTo>
                    <a:pt x="41" y="126"/>
                  </a:lnTo>
                  <a:lnTo>
                    <a:pt x="44" y="125"/>
                  </a:lnTo>
                  <a:lnTo>
                    <a:pt x="47" y="126"/>
                  </a:lnTo>
                  <a:lnTo>
                    <a:pt x="52" y="123"/>
                  </a:lnTo>
                  <a:lnTo>
                    <a:pt x="55" y="122"/>
                  </a:lnTo>
                  <a:lnTo>
                    <a:pt x="61" y="122"/>
                  </a:lnTo>
                  <a:lnTo>
                    <a:pt x="66" y="122"/>
                  </a:lnTo>
                  <a:lnTo>
                    <a:pt x="68" y="122"/>
                  </a:lnTo>
                  <a:lnTo>
                    <a:pt x="65" y="122"/>
                  </a:lnTo>
                  <a:lnTo>
                    <a:pt x="63" y="122"/>
                  </a:lnTo>
                  <a:lnTo>
                    <a:pt x="65" y="123"/>
                  </a:lnTo>
                  <a:lnTo>
                    <a:pt x="65" y="123"/>
                  </a:lnTo>
                  <a:lnTo>
                    <a:pt x="65" y="125"/>
                  </a:lnTo>
                  <a:lnTo>
                    <a:pt x="63" y="126"/>
                  </a:lnTo>
                  <a:lnTo>
                    <a:pt x="63" y="130"/>
                  </a:lnTo>
                  <a:lnTo>
                    <a:pt x="63" y="130"/>
                  </a:lnTo>
                  <a:lnTo>
                    <a:pt x="61" y="131"/>
                  </a:lnTo>
                  <a:lnTo>
                    <a:pt x="66" y="134"/>
                  </a:lnTo>
                  <a:lnTo>
                    <a:pt x="74" y="134"/>
                  </a:lnTo>
                  <a:lnTo>
                    <a:pt x="79" y="134"/>
                  </a:lnTo>
                  <a:lnTo>
                    <a:pt x="80" y="134"/>
                  </a:lnTo>
                  <a:lnTo>
                    <a:pt x="82" y="134"/>
                  </a:lnTo>
                  <a:lnTo>
                    <a:pt x="88" y="134"/>
                  </a:lnTo>
                  <a:lnTo>
                    <a:pt x="91" y="136"/>
                  </a:lnTo>
                  <a:lnTo>
                    <a:pt x="93" y="134"/>
                  </a:lnTo>
                  <a:lnTo>
                    <a:pt x="98" y="130"/>
                  </a:lnTo>
                  <a:lnTo>
                    <a:pt x="99" y="130"/>
                  </a:lnTo>
                  <a:lnTo>
                    <a:pt x="101" y="130"/>
                  </a:lnTo>
                  <a:lnTo>
                    <a:pt x="102" y="131"/>
                  </a:lnTo>
                  <a:lnTo>
                    <a:pt x="104" y="131"/>
                  </a:lnTo>
                  <a:lnTo>
                    <a:pt x="104" y="131"/>
                  </a:lnTo>
                  <a:lnTo>
                    <a:pt x="104" y="130"/>
                  </a:lnTo>
                  <a:lnTo>
                    <a:pt x="104" y="128"/>
                  </a:lnTo>
                  <a:lnTo>
                    <a:pt x="98" y="126"/>
                  </a:lnTo>
                  <a:lnTo>
                    <a:pt x="93" y="128"/>
                  </a:lnTo>
                  <a:lnTo>
                    <a:pt x="91" y="126"/>
                  </a:lnTo>
                  <a:lnTo>
                    <a:pt x="93" y="125"/>
                  </a:lnTo>
                  <a:lnTo>
                    <a:pt x="88" y="120"/>
                  </a:lnTo>
                  <a:lnTo>
                    <a:pt x="87" y="119"/>
                  </a:lnTo>
                  <a:lnTo>
                    <a:pt x="84" y="119"/>
                  </a:lnTo>
                  <a:lnTo>
                    <a:pt x="84" y="117"/>
                  </a:lnTo>
                  <a:lnTo>
                    <a:pt x="82" y="114"/>
                  </a:lnTo>
                  <a:lnTo>
                    <a:pt x="84" y="114"/>
                  </a:lnTo>
                  <a:lnTo>
                    <a:pt x="85" y="114"/>
                  </a:lnTo>
                  <a:lnTo>
                    <a:pt x="87" y="114"/>
                  </a:lnTo>
                  <a:lnTo>
                    <a:pt x="88" y="117"/>
                  </a:lnTo>
                  <a:lnTo>
                    <a:pt x="90" y="117"/>
                  </a:lnTo>
                  <a:lnTo>
                    <a:pt x="90" y="120"/>
                  </a:lnTo>
                  <a:lnTo>
                    <a:pt x="91" y="123"/>
                  </a:lnTo>
                  <a:lnTo>
                    <a:pt x="96" y="125"/>
                  </a:lnTo>
                  <a:lnTo>
                    <a:pt x="101" y="125"/>
                  </a:lnTo>
                  <a:lnTo>
                    <a:pt x="102" y="125"/>
                  </a:lnTo>
                  <a:lnTo>
                    <a:pt x="104" y="125"/>
                  </a:lnTo>
                  <a:lnTo>
                    <a:pt x="109" y="126"/>
                  </a:lnTo>
                  <a:lnTo>
                    <a:pt x="110" y="126"/>
                  </a:lnTo>
                  <a:lnTo>
                    <a:pt x="117" y="126"/>
                  </a:lnTo>
                  <a:lnTo>
                    <a:pt x="117" y="123"/>
                  </a:lnTo>
                  <a:lnTo>
                    <a:pt x="117" y="122"/>
                  </a:lnTo>
                  <a:lnTo>
                    <a:pt x="115" y="122"/>
                  </a:lnTo>
                  <a:lnTo>
                    <a:pt x="110" y="122"/>
                  </a:lnTo>
                  <a:lnTo>
                    <a:pt x="107" y="120"/>
                  </a:lnTo>
                  <a:lnTo>
                    <a:pt x="104" y="120"/>
                  </a:lnTo>
                  <a:lnTo>
                    <a:pt x="99" y="123"/>
                  </a:lnTo>
                  <a:lnTo>
                    <a:pt x="98" y="122"/>
                  </a:lnTo>
                  <a:lnTo>
                    <a:pt x="96" y="120"/>
                  </a:lnTo>
                  <a:lnTo>
                    <a:pt x="93" y="119"/>
                  </a:lnTo>
                  <a:lnTo>
                    <a:pt x="93" y="117"/>
                  </a:lnTo>
                  <a:lnTo>
                    <a:pt x="95" y="114"/>
                  </a:lnTo>
                  <a:lnTo>
                    <a:pt x="96" y="112"/>
                  </a:lnTo>
                  <a:lnTo>
                    <a:pt x="95" y="112"/>
                  </a:lnTo>
                  <a:lnTo>
                    <a:pt x="91" y="111"/>
                  </a:lnTo>
                  <a:lnTo>
                    <a:pt x="85" y="112"/>
                  </a:lnTo>
                  <a:lnTo>
                    <a:pt x="85" y="111"/>
                  </a:lnTo>
                  <a:lnTo>
                    <a:pt x="85" y="109"/>
                  </a:lnTo>
                  <a:lnTo>
                    <a:pt x="82" y="112"/>
                  </a:lnTo>
                  <a:lnTo>
                    <a:pt x="80" y="111"/>
                  </a:lnTo>
                  <a:lnTo>
                    <a:pt x="76" y="111"/>
                  </a:lnTo>
                  <a:lnTo>
                    <a:pt x="69" y="109"/>
                  </a:lnTo>
                  <a:lnTo>
                    <a:pt x="66" y="108"/>
                  </a:lnTo>
                  <a:lnTo>
                    <a:pt x="65" y="106"/>
                  </a:lnTo>
                  <a:lnTo>
                    <a:pt x="63" y="100"/>
                  </a:lnTo>
                  <a:lnTo>
                    <a:pt x="60" y="97"/>
                  </a:lnTo>
                  <a:lnTo>
                    <a:pt x="43" y="85"/>
                  </a:lnTo>
                  <a:lnTo>
                    <a:pt x="33" y="84"/>
                  </a:lnTo>
                  <a:lnTo>
                    <a:pt x="30" y="81"/>
                  </a:lnTo>
                  <a:lnTo>
                    <a:pt x="27" y="79"/>
                  </a:lnTo>
                  <a:lnTo>
                    <a:pt x="25" y="79"/>
                  </a:lnTo>
                  <a:lnTo>
                    <a:pt x="22" y="79"/>
                  </a:lnTo>
                  <a:lnTo>
                    <a:pt x="24" y="78"/>
                  </a:lnTo>
                  <a:lnTo>
                    <a:pt x="25" y="76"/>
                  </a:lnTo>
                  <a:lnTo>
                    <a:pt x="24" y="78"/>
                  </a:lnTo>
                  <a:lnTo>
                    <a:pt x="25" y="78"/>
                  </a:lnTo>
                  <a:lnTo>
                    <a:pt x="27" y="78"/>
                  </a:lnTo>
                  <a:lnTo>
                    <a:pt x="27" y="76"/>
                  </a:lnTo>
                  <a:lnTo>
                    <a:pt x="28" y="73"/>
                  </a:lnTo>
                  <a:lnTo>
                    <a:pt x="30" y="68"/>
                  </a:lnTo>
                  <a:lnTo>
                    <a:pt x="30" y="65"/>
                  </a:lnTo>
                  <a:lnTo>
                    <a:pt x="39" y="65"/>
                  </a:lnTo>
                  <a:lnTo>
                    <a:pt x="47" y="65"/>
                  </a:lnTo>
                  <a:lnTo>
                    <a:pt x="49" y="65"/>
                  </a:lnTo>
                  <a:lnTo>
                    <a:pt x="58" y="63"/>
                  </a:lnTo>
                  <a:lnTo>
                    <a:pt x="60" y="63"/>
                  </a:lnTo>
                  <a:lnTo>
                    <a:pt x="65" y="62"/>
                  </a:lnTo>
                  <a:lnTo>
                    <a:pt x="69" y="59"/>
                  </a:lnTo>
                  <a:lnTo>
                    <a:pt x="73" y="54"/>
                  </a:lnTo>
                  <a:lnTo>
                    <a:pt x="74" y="52"/>
                  </a:lnTo>
                  <a:lnTo>
                    <a:pt x="74" y="52"/>
                  </a:lnTo>
                  <a:lnTo>
                    <a:pt x="74" y="52"/>
                  </a:lnTo>
                  <a:lnTo>
                    <a:pt x="74" y="51"/>
                  </a:lnTo>
                  <a:lnTo>
                    <a:pt x="76" y="46"/>
                  </a:lnTo>
                  <a:lnTo>
                    <a:pt x="77" y="43"/>
                  </a:lnTo>
                  <a:lnTo>
                    <a:pt x="85" y="34"/>
                  </a:lnTo>
                  <a:lnTo>
                    <a:pt x="90" y="30"/>
                  </a:lnTo>
                  <a:lnTo>
                    <a:pt x="91" y="29"/>
                  </a:lnTo>
                  <a:lnTo>
                    <a:pt x="93" y="29"/>
                  </a:lnTo>
                  <a:lnTo>
                    <a:pt x="93" y="29"/>
                  </a:lnTo>
                  <a:lnTo>
                    <a:pt x="95" y="29"/>
                  </a:lnTo>
                  <a:lnTo>
                    <a:pt x="95" y="30"/>
                  </a:lnTo>
                  <a:lnTo>
                    <a:pt x="93" y="30"/>
                  </a:lnTo>
                  <a:lnTo>
                    <a:pt x="91" y="32"/>
                  </a:lnTo>
                  <a:lnTo>
                    <a:pt x="90" y="32"/>
                  </a:lnTo>
                  <a:lnTo>
                    <a:pt x="90" y="32"/>
                  </a:lnTo>
                  <a:lnTo>
                    <a:pt x="91" y="32"/>
                  </a:lnTo>
                  <a:lnTo>
                    <a:pt x="95" y="32"/>
                  </a:lnTo>
                  <a:lnTo>
                    <a:pt x="96" y="30"/>
                  </a:lnTo>
                  <a:lnTo>
                    <a:pt x="106" y="29"/>
                  </a:lnTo>
                  <a:lnTo>
                    <a:pt x="110" y="26"/>
                  </a:lnTo>
                  <a:lnTo>
                    <a:pt x="110" y="26"/>
                  </a:lnTo>
                  <a:lnTo>
                    <a:pt x="118" y="21"/>
                  </a:lnTo>
                  <a:lnTo>
                    <a:pt x="120" y="21"/>
                  </a:lnTo>
                  <a:lnTo>
                    <a:pt x="120" y="22"/>
                  </a:lnTo>
                  <a:lnTo>
                    <a:pt x="118" y="24"/>
                  </a:lnTo>
                  <a:lnTo>
                    <a:pt x="120" y="26"/>
                  </a:lnTo>
                  <a:lnTo>
                    <a:pt x="118" y="29"/>
                  </a:lnTo>
                  <a:lnTo>
                    <a:pt x="121" y="29"/>
                  </a:lnTo>
                  <a:lnTo>
                    <a:pt x="121" y="29"/>
                  </a:lnTo>
                  <a:lnTo>
                    <a:pt x="121" y="29"/>
                  </a:lnTo>
                  <a:lnTo>
                    <a:pt x="121" y="27"/>
                  </a:lnTo>
                  <a:lnTo>
                    <a:pt x="121" y="26"/>
                  </a:lnTo>
                  <a:lnTo>
                    <a:pt x="123" y="24"/>
                  </a:lnTo>
                  <a:lnTo>
                    <a:pt x="125" y="24"/>
                  </a:lnTo>
                  <a:lnTo>
                    <a:pt x="129" y="22"/>
                  </a:lnTo>
                  <a:lnTo>
                    <a:pt x="123" y="22"/>
                  </a:lnTo>
                  <a:lnTo>
                    <a:pt x="120" y="21"/>
                  </a:lnTo>
                  <a:lnTo>
                    <a:pt x="118" y="21"/>
                  </a:lnTo>
                  <a:lnTo>
                    <a:pt x="125" y="16"/>
                  </a:lnTo>
                  <a:lnTo>
                    <a:pt x="129" y="13"/>
                  </a:lnTo>
                  <a:lnTo>
                    <a:pt x="131" y="13"/>
                  </a:lnTo>
                  <a:lnTo>
                    <a:pt x="131" y="15"/>
                  </a:lnTo>
                  <a:lnTo>
                    <a:pt x="131" y="15"/>
                  </a:lnTo>
                  <a:lnTo>
                    <a:pt x="131" y="16"/>
                  </a:lnTo>
                  <a:lnTo>
                    <a:pt x="129" y="16"/>
                  </a:lnTo>
                  <a:lnTo>
                    <a:pt x="129" y="18"/>
                  </a:lnTo>
                  <a:lnTo>
                    <a:pt x="131" y="18"/>
                  </a:lnTo>
                  <a:lnTo>
                    <a:pt x="132" y="16"/>
                  </a:lnTo>
                  <a:lnTo>
                    <a:pt x="134" y="16"/>
                  </a:lnTo>
                  <a:lnTo>
                    <a:pt x="140" y="16"/>
                  </a:lnTo>
                  <a:lnTo>
                    <a:pt x="142" y="15"/>
                  </a:lnTo>
                  <a:lnTo>
                    <a:pt x="142" y="15"/>
                  </a:lnTo>
                  <a:lnTo>
                    <a:pt x="148" y="15"/>
                  </a:lnTo>
                  <a:lnTo>
                    <a:pt x="150" y="15"/>
                  </a:lnTo>
                  <a:lnTo>
                    <a:pt x="155" y="11"/>
                  </a:lnTo>
                  <a:lnTo>
                    <a:pt x="159" y="10"/>
                  </a:lnTo>
                  <a:lnTo>
                    <a:pt x="161" y="8"/>
                  </a:lnTo>
                  <a:lnTo>
                    <a:pt x="164" y="5"/>
                  </a:lnTo>
                  <a:lnTo>
                    <a:pt x="166" y="2"/>
                  </a:lnTo>
                  <a:lnTo>
                    <a:pt x="17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grpSp>
      <p:sp>
        <p:nvSpPr>
          <p:cNvPr id="2" name="Title 1">
            <a:extLst>
              <a:ext uri="{FF2B5EF4-FFF2-40B4-BE49-F238E27FC236}">
                <a16:creationId xmlns:a16="http://schemas.microsoft.com/office/drawing/2014/main" id="{11CF016F-1911-414E-9D71-8BEB27D880B4}"/>
              </a:ext>
            </a:extLst>
          </p:cNvPr>
          <p:cNvSpPr>
            <a:spLocks noGrp="1"/>
          </p:cNvSpPr>
          <p:nvPr>
            <p:ph type="ctrTitle"/>
          </p:nvPr>
        </p:nvSpPr>
        <p:spPr>
          <a:xfrm>
            <a:off x="792026" y="717827"/>
            <a:ext cx="7862206" cy="505506"/>
          </a:xfrm>
        </p:spPr>
        <p:txBody>
          <a:bodyPr/>
          <a:lstStyle/>
          <a:p>
            <a:r>
              <a:rPr lang="en-GB" dirty="0"/>
              <a:t>Guidance and case studies for ESG integration</a:t>
            </a:r>
          </a:p>
        </p:txBody>
      </p:sp>
      <p:sp>
        <p:nvSpPr>
          <p:cNvPr id="3" name="Subtitle 2">
            <a:extLst>
              <a:ext uri="{FF2B5EF4-FFF2-40B4-BE49-F238E27FC236}">
                <a16:creationId xmlns:a16="http://schemas.microsoft.com/office/drawing/2014/main" id="{576796A2-56DD-41EB-9D52-A6281FDF9E7C}"/>
              </a:ext>
            </a:extLst>
          </p:cNvPr>
          <p:cNvSpPr>
            <a:spLocks noGrp="1"/>
          </p:cNvSpPr>
          <p:nvPr>
            <p:ph type="subTitle" idx="1"/>
          </p:nvPr>
        </p:nvSpPr>
        <p:spPr/>
        <p:txBody>
          <a:bodyPr/>
          <a:lstStyle/>
          <a:p>
            <a:r>
              <a:rPr lang="en-GB"/>
              <a:t>Support investors incorporating ESG issues </a:t>
            </a:r>
          </a:p>
        </p:txBody>
      </p:sp>
      <p:sp>
        <p:nvSpPr>
          <p:cNvPr id="5" name="Slide Number Placeholder 4">
            <a:extLst>
              <a:ext uri="{FF2B5EF4-FFF2-40B4-BE49-F238E27FC236}">
                <a16:creationId xmlns:a16="http://schemas.microsoft.com/office/drawing/2014/main" id="{1189A0AE-E450-4667-80DF-D78A1EA77F03}"/>
              </a:ext>
            </a:extLst>
          </p:cNvPr>
          <p:cNvSpPr>
            <a:spLocks noGrp="1"/>
          </p:cNvSpPr>
          <p:nvPr>
            <p:ph type="sldNum" sz="quarter" idx="4"/>
          </p:nvPr>
        </p:nvSpPr>
        <p:spPr/>
        <p:txBody>
          <a:bodyPr/>
          <a:lstStyle/>
          <a:p>
            <a:fld id="{AB3D6D62-770D-4A03-AB63-5CBA935EDD21}" type="slidenum">
              <a:rPr lang="en-GB" smtClean="0"/>
              <a:pPr/>
              <a:t>14</a:t>
            </a:fld>
            <a:endParaRPr lang="en-GB"/>
          </a:p>
        </p:txBody>
      </p:sp>
      <p:sp>
        <p:nvSpPr>
          <p:cNvPr id="17" name="Rectangle 16">
            <a:extLst>
              <a:ext uri="{FF2B5EF4-FFF2-40B4-BE49-F238E27FC236}">
                <a16:creationId xmlns:a16="http://schemas.microsoft.com/office/drawing/2014/main" id="{03938521-5627-4DBE-B5AB-314EE6559239}"/>
              </a:ext>
            </a:extLst>
          </p:cNvPr>
          <p:cNvSpPr/>
          <p:nvPr/>
        </p:nvSpPr>
        <p:spPr>
          <a:xfrm>
            <a:off x="3180833" y="2840911"/>
            <a:ext cx="1326423" cy="861774"/>
          </a:xfrm>
          <a:prstGeom prst="rect">
            <a:avLst/>
          </a:prstGeom>
        </p:spPr>
        <p:txBody>
          <a:bodyPr wrap="square">
            <a:spAutoFit/>
          </a:bodyPr>
          <a:lstStyle/>
          <a:p>
            <a:r>
              <a:rPr lang="en-US" sz="1000"/>
              <a:t>Guidance and case studies </a:t>
            </a:r>
            <a:r>
              <a:rPr lang="en-US" sz="1000">
                <a:cs typeface="Arial" panose="020B0604020202020204" pitchFamily="34" charset="0"/>
              </a:rPr>
              <a:t>for ESG integration: equities and fixed income (2018)</a:t>
            </a:r>
          </a:p>
        </p:txBody>
      </p:sp>
      <p:sp>
        <p:nvSpPr>
          <p:cNvPr id="357" name="Content Placeholder 340">
            <a:extLst>
              <a:ext uri="{FF2B5EF4-FFF2-40B4-BE49-F238E27FC236}">
                <a16:creationId xmlns:a16="http://schemas.microsoft.com/office/drawing/2014/main" id="{D64146A7-12CE-4BE0-873F-4700BFC93855}"/>
              </a:ext>
            </a:extLst>
          </p:cNvPr>
          <p:cNvSpPr txBox="1">
            <a:spLocks/>
          </p:cNvSpPr>
          <p:nvPr/>
        </p:nvSpPr>
        <p:spPr>
          <a:xfrm>
            <a:off x="5497764" y="5283857"/>
            <a:ext cx="1249906" cy="751661"/>
          </a:xfrm>
          <a:prstGeom prst="rect">
            <a:avLst/>
          </a:prstGeom>
          <a:solidFill>
            <a:schemeClr val="accent4">
              <a:alpha val="80000"/>
            </a:schemeClr>
          </a:solidFill>
        </p:spPr>
        <p:txBody>
          <a:bodyPr vert="horz" lIns="91440" tIns="45720" rIns="91440" bIns="45720" rtlCol="0">
            <a:noAutofit/>
          </a:bodyPr>
          <a:lstStyle>
            <a:lvl1pPr marL="285750" indent="-285750" algn="l" defTabSz="914400" rtl="0" eaLnBrk="1" latinLnBrk="0" hangingPunct="1">
              <a:lnSpc>
                <a:spcPct val="90000"/>
              </a:lnSpc>
              <a:spcBef>
                <a:spcPts val="1000"/>
              </a:spcBef>
              <a:buClr>
                <a:srgbClr val="00AFF0"/>
              </a:buClr>
              <a:buFont typeface="Wingdings" panose="05000000000000000000" pitchFamily="2" charset="2"/>
              <a:buChar char="§"/>
              <a:defRPr sz="1500" kern="1200">
                <a:solidFill>
                  <a:schemeClr val="tx1"/>
                </a:solidFill>
                <a:latin typeface="Arial" panose="020B0604020202020204" pitchFamily="34" charset="0"/>
                <a:ea typeface="+mn-ea"/>
                <a:cs typeface="Arial" panose="020B0604020202020204" pitchFamily="34" charset="0"/>
              </a:defRPr>
            </a:lvl1pPr>
            <a:lvl2pPr marL="742950" indent="-285750" algn="l" defTabSz="914400" rtl="0" eaLnBrk="1" latinLnBrk="0" hangingPunct="1">
              <a:lnSpc>
                <a:spcPct val="90000"/>
              </a:lnSpc>
              <a:spcBef>
                <a:spcPts val="500"/>
              </a:spcBef>
              <a:buClr>
                <a:srgbClr val="00AFF0"/>
              </a:buClr>
              <a:buFont typeface="Wingdings" panose="05000000000000000000" pitchFamily="2" charset="2"/>
              <a:buChar char="§"/>
              <a:defRPr sz="1500" kern="1200">
                <a:solidFill>
                  <a:schemeClr val="tx1"/>
                </a:solidFill>
                <a:latin typeface="Arial" panose="020B0604020202020204" pitchFamily="34" charset="0"/>
                <a:ea typeface="+mn-ea"/>
                <a:cs typeface="Arial" panose="020B0604020202020204" pitchFamily="34" charset="0"/>
              </a:defRPr>
            </a:lvl2pPr>
            <a:lvl3pPr marL="1200150" indent="-285750" algn="l" defTabSz="914400" rtl="0" eaLnBrk="1" latinLnBrk="0" hangingPunct="1">
              <a:lnSpc>
                <a:spcPct val="90000"/>
              </a:lnSpc>
              <a:spcBef>
                <a:spcPts val="500"/>
              </a:spcBef>
              <a:buClr>
                <a:srgbClr val="00AFF0"/>
              </a:buClr>
              <a:buFont typeface="Wingdings" panose="05000000000000000000" pitchFamily="2" charset="2"/>
              <a:buChar char="§"/>
              <a:defRPr sz="1200" kern="1200">
                <a:solidFill>
                  <a:schemeClr val="tx1"/>
                </a:solidFill>
                <a:latin typeface="Arial" panose="020B0604020202020204" pitchFamily="34" charset="0"/>
                <a:ea typeface="+mn-ea"/>
                <a:cs typeface="Arial" panose="020B0604020202020204" pitchFamily="34" charset="0"/>
              </a:defRPr>
            </a:lvl3pPr>
            <a:lvl4pPr marL="1657350" indent="-285750" algn="l" defTabSz="914400" rtl="0" eaLnBrk="1" latinLnBrk="0" hangingPunct="1">
              <a:lnSpc>
                <a:spcPct val="90000"/>
              </a:lnSpc>
              <a:spcBef>
                <a:spcPts val="500"/>
              </a:spcBef>
              <a:buClr>
                <a:srgbClr val="00AFF0"/>
              </a:buClr>
              <a:buFont typeface="Wingdings" panose="05000000000000000000" pitchFamily="2" charset="2"/>
              <a:buChar char="§"/>
              <a:defRPr sz="1000" kern="1200">
                <a:solidFill>
                  <a:schemeClr val="tx1"/>
                </a:solidFill>
                <a:latin typeface="Arial" panose="020B0604020202020204" pitchFamily="34" charset="0"/>
                <a:ea typeface="+mn-ea"/>
                <a:cs typeface="Arial" panose="020B0604020202020204" pitchFamily="34" charset="0"/>
              </a:defRPr>
            </a:lvl4pPr>
            <a:lvl5pPr marL="2114550" indent="-285750" algn="l" defTabSz="914400" rtl="0" eaLnBrk="1" latinLnBrk="0" hangingPunct="1">
              <a:lnSpc>
                <a:spcPct val="90000"/>
              </a:lnSpc>
              <a:spcBef>
                <a:spcPts val="500"/>
              </a:spcBef>
              <a:buClr>
                <a:srgbClr val="00AFF0"/>
              </a:buClr>
              <a:buFont typeface="Wingdings" panose="05000000000000000000" pitchFamily="2" charset="2"/>
              <a:buChar char="§"/>
              <a:defRPr sz="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000">
                <a:solidFill>
                  <a:schemeClr val="bg1"/>
                </a:solidFill>
              </a:rPr>
              <a:t>Guidance and case studies for ESG integration: The Americas (2019)</a:t>
            </a:r>
            <a:endParaRPr lang="fr-FR" sz="1000">
              <a:solidFill>
                <a:schemeClr val="bg1"/>
              </a:solidFill>
            </a:endParaRPr>
          </a:p>
        </p:txBody>
      </p:sp>
      <p:pic>
        <p:nvPicPr>
          <p:cNvPr id="1028" name="Picture 4" descr="https://ukwest1-mediap.svc.ms/transform/thumbnail?provider=spo&amp;inputFormat=png&amp;cs=fFNQTw&amp;docid=https%3A%2F%2Fpriassociation.sharepoint.com%3A443%2F_api%2Fv2.0%2Fdrives%2Fb!SeSgJQDts0arpKsO_L8jpNx6BUJdgqFJjKclwQ4pNgiwGUfHij3iTa77szuVyo2E%2Fitems%2F01KTBFC2GC4MJ7X2NM4VE2BA764JISGM6H%3Fversion%3DPublished&amp;access_token=eyJ0eXAiOiJKV1QiLCJhbGciOiJub25lIn0.eyJhdWQiOiIwMDAwMDAwMy0wMDAwLTBmZjEtY2UwMC0wMDAwMDAwMDAwMDAvcHJpYXNzb2NpYXRpb24uc2hhcmVwb2ludC5jb21AZmJjMjU3MGQtYTk4Zi00MWYxLWE4YWQtMTJiMTMxYmQ5M2U4IiwiaXNzIjoiMDAwMDAwMDMtMDAwMC0wZmYxLWNlMDAtMDAwMDAwMDAwMDAwIiwibmJmIjoiMTU1MjkxODMzNSIsImV4cCI6IjE1NTI5Mzk5MzUiLCJlbmRwb2ludHVybCI6Imw1enJyS3ZtZWhiNGY1eEkyR0FrYnV6b2R3SDRhNmtSSCtnNzhKWDdjL3c9IiwiZW5kcG9pbnR1cmxMZW5ndGgiOiIxMjEiLCJpc2xvb3BiYWNrIjoiVHJ1ZSIsImNpZCI6Ik1qSXpOV05oT1dVdFpEQTBOeTA0TURBd0xXVXpOVEl0T0dSaFl6TXpPVEF5WW1JdyIsInZlciI6Imhhc2hlZHByb29mdG9rZW4iLCJzaXRlaWQiOiJNalZoTUdVME5Ea3RaV1F3TUMwME5tSXpMV0ZpWVRRdFlXSXdaV1pqWW1ZeU0yRTAiLCJzaWduaW5fc3RhdGUiOiJbXCJrbXNpXCJdIiwibmFtZWlkIjoiMCMuZnxtZW1iZXJzaGlwfHNpb2JoYW4uYXJjaGVyQHVucHJpLm9yZyIsIm5paSI6Im1pY3Jvc29mdC5zaGFyZXBvaW50IiwiaXN1c2VyIjoidHJ1ZSIsImNhY2hla2V5IjoiMGguZnxtZW1iZXJzaGlwfDEwMDNiZmZkYWM1ZmNkNDhAbGl2ZS5jb20iLCJ0dCI6IjAiLCJ1c2VQZXJzaXN0ZW50Q29va2llIjoiMyJ9.U3dSTnRUbHdhbFgyZGYvdzJtWE9OSnptVHhaYWFhRFMrWVB2V1FJVW1aND0&amp;encodeFailures=1&amp;width=573&amp;height=573&amp;srcWidth=3000&amp;srcHeight=3000">
            <a:hlinkClick r:id="rId3"/>
            <a:extLst>
              <a:ext uri="{FF2B5EF4-FFF2-40B4-BE49-F238E27FC236}">
                <a16:creationId xmlns:a16="http://schemas.microsoft.com/office/drawing/2014/main" id="{9D8EAACA-1860-4B9D-8756-0D9752C4A58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87563" y="2521428"/>
            <a:ext cx="1565317" cy="1565317"/>
          </a:xfrm>
          <a:prstGeom prst="rect">
            <a:avLst/>
          </a:prstGeom>
          <a:noFill/>
          <a:extLst>
            <a:ext uri="{909E8E84-426E-40DD-AFC4-6F175D3DCCD1}">
              <a14:hiddenFill xmlns:a14="http://schemas.microsoft.com/office/drawing/2010/main">
                <a:solidFill>
                  <a:srgbClr val="FFFFFF"/>
                </a:solidFill>
              </a14:hiddenFill>
            </a:ext>
          </a:extLst>
        </p:spPr>
      </p:pic>
      <p:cxnSp>
        <p:nvCxnSpPr>
          <p:cNvPr id="22" name="Straight Connector 21">
            <a:extLst>
              <a:ext uri="{FF2B5EF4-FFF2-40B4-BE49-F238E27FC236}">
                <a16:creationId xmlns:a16="http://schemas.microsoft.com/office/drawing/2014/main" id="{33D293B0-2F1A-404A-8AF1-FB0B55D41F66}"/>
              </a:ext>
            </a:extLst>
          </p:cNvPr>
          <p:cNvCxnSpPr>
            <a:cxnSpLocks/>
            <a:stCxn id="357" idx="0"/>
          </p:cNvCxnSpPr>
          <p:nvPr/>
        </p:nvCxnSpPr>
        <p:spPr>
          <a:xfrm flipH="1" flipV="1">
            <a:off x="5842441" y="3956120"/>
            <a:ext cx="280277" cy="1327736"/>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360" name="Content Placeholder 340">
            <a:extLst>
              <a:ext uri="{FF2B5EF4-FFF2-40B4-BE49-F238E27FC236}">
                <a16:creationId xmlns:a16="http://schemas.microsoft.com/office/drawing/2014/main" id="{9BB324E0-50E2-427F-872D-0A3BDE171520}"/>
              </a:ext>
            </a:extLst>
          </p:cNvPr>
          <p:cNvSpPr txBox="1">
            <a:spLocks/>
          </p:cNvSpPr>
          <p:nvPr/>
        </p:nvSpPr>
        <p:spPr>
          <a:xfrm>
            <a:off x="8117069" y="5266467"/>
            <a:ext cx="1249906" cy="627742"/>
          </a:xfrm>
          <a:prstGeom prst="rect">
            <a:avLst/>
          </a:prstGeom>
          <a:solidFill>
            <a:schemeClr val="accent2">
              <a:lumMod val="40000"/>
              <a:lumOff val="60000"/>
              <a:alpha val="80000"/>
            </a:schemeClr>
          </a:solidFill>
        </p:spPr>
        <p:txBody>
          <a:bodyPr vert="horz" lIns="91440" tIns="45720" rIns="91440" bIns="45720" rtlCol="0">
            <a:noAutofit/>
          </a:bodyPr>
          <a:lstStyle>
            <a:lvl1pPr marL="285750" indent="-285750" algn="l" defTabSz="914400" rtl="0" eaLnBrk="1" latinLnBrk="0" hangingPunct="1">
              <a:lnSpc>
                <a:spcPct val="90000"/>
              </a:lnSpc>
              <a:spcBef>
                <a:spcPts val="1000"/>
              </a:spcBef>
              <a:buClr>
                <a:srgbClr val="00AFF0"/>
              </a:buClr>
              <a:buFont typeface="Wingdings" panose="05000000000000000000" pitchFamily="2" charset="2"/>
              <a:buChar char="§"/>
              <a:defRPr sz="1500" kern="1200">
                <a:solidFill>
                  <a:schemeClr val="tx1"/>
                </a:solidFill>
                <a:latin typeface="Arial" panose="020B0604020202020204" pitchFamily="34" charset="0"/>
                <a:ea typeface="+mn-ea"/>
                <a:cs typeface="Arial" panose="020B0604020202020204" pitchFamily="34" charset="0"/>
              </a:defRPr>
            </a:lvl1pPr>
            <a:lvl2pPr marL="742950" indent="-285750" algn="l" defTabSz="914400" rtl="0" eaLnBrk="1" latinLnBrk="0" hangingPunct="1">
              <a:lnSpc>
                <a:spcPct val="90000"/>
              </a:lnSpc>
              <a:spcBef>
                <a:spcPts val="500"/>
              </a:spcBef>
              <a:buClr>
                <a:srgbClr val="00AFF0"/>
              </a:buClr>
              <a:buFont typeface="Wingdings" panose="05000000000000000000" pitchFamily="2" charset="2"/>
              <a:buChar char="§"/>
              <a:defRPr sz="1500" kern="1200">
                <a:solidFill>
                  <a:schemeClr val="tx1"/>
                </a:solidFill>
                <a:latin typeface="Arial" panose="020B0604020202020204" pitchFamily="34" charset="0"/>
                <a:ea typeface="+mn-ea"/>
                <a:cs typeface="Arial" panose="020B0604020202020204" pitchFamily="34" charset="0"/>
              </a:defRPr>
            </a:lvl2pPr>
            <a:lvl3pPr marL="1200150" indent="-285750" algn="l" defTabSz="914400" rtl="0" eaLnBrk="1" latinLnBrk="0" hangingPunct="1">
              <a:lnSpc>
                <a:spcPct val="90000"/>
              </a:lnSpc>
              <a:spcBef>
                <a:spcPts val="500"/>
              </a:spcBef>
              <a:buClr>
                <a:srgbClr val="00AFF0"/>
              </a:buClr>
              <a:buFont typeface="Wingdings" panose="05000000000000000000" pitchFamily="2" charset="2"/>
              <a:buChar char="§"/>
              <a:defRPr sz="1200" kern="1200">
                <a:solidFill>
                  <a:schemeClr val="tx1"/>
                </a:solidFill>
                <a:latin typeface="Arial" panose="020B0604020202020204" pitchFamily="34" charset="0"/>
                <a:ea typeface="+mn-ea"/>
                <a:cs typeface="Arial" panose="020B0604020202020204" pitchFamily="34" charset="0"/>
              </a:defRPr>
            </a:lvl3pPr>
            <a:lvl4pPr marL="1657350" indent="-285750" algn="l" defTabSz="914400" rtl="0" eaLnBrk="1" latinLnBrk="0" hangingPunct="1">
              <a:lnSpc>
                <a:spcPct val="90000"/>
              </a:lnSpc>
              <a:spcBef>
                <a:spcPts val="500"/>
              </a:spcBef>
              <a:buClr>
                <a:srgbClr val="00AFF0"/>
              </a:buClr>
              <a:buFont typeface="Wingdings" panose="05000000000000000000" pitchFamily="2" charset="2"/>
              <a:buChar char="§"/>
              <a:defRPr sz="1000" kern="1200">
                <a:solidFill>
                  <a:schemeClr val="tx1"/>
                </a:solidFill>
                <a:latin typeface="Arial" panose="020B0604020202020204" pitchFamily="34" charset="0"/>
                <a:ea typeface="+mn-ea"/>
                <a:cs typeface="Arial" panose="020B0604020202020204" pitchFamily="34" charset="0"/>
              </a:defRPr>
            </a:lvl4pPr>
            <a:lvl5pPr marL="2114550" indent="-285750" algn="l" defTabSz="914400" rtl="0" eaLnBrk="1" latinLnBrk="0" hangingPunct="1">
              <a:lnSpc>
                <a:spcPct val="90000"/>
              </a:lnSpc>
              <a:spcBef>
                <a:spcPts val="500"/>
              </a:spcBef>
              <a:buClr>
                <a:srgbClr val="00AFF0"/>
              </a:buClr>
              <a:buFont typeface="Wingdings" panose="05000000000000000000" pitchFamily="2" charset="2"/>
              <a:buChar char="§"/>
              <a:defRPr sz="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000"/>
              <a:t>Guidance and case studies for ESG integration: APAC (Q2 2019)</a:t>
            </a:r>
            <a:endParaRPr lang="fr-FR" sz="1000"/>
          </a:p>
        </p:txBody>
      </p:sp>
      <p:cxnSp>
        <p:nvCxnSpPr>
          <p:cNvPr id="1024" name="Straight Connector 1023">
            <a:extLst>
              <a:ext uri="{FF2B5EF4-FFF2-40B4-BE49-F238E27FC236}">
                <a16:creationId xmlns:a16="http://schemas.microsoft.com/office/drawing/2014/main" id="{D0475D06-CCB5-4E36-98B9-E7D457D1F4B4}"/>
              </a:ext>
            </a:extLst>
          </p:cNvPr>
          <p:cNvCxnSpPr>
            <a:cxnSpLocks/>
            <a:stCxn id="360" idx="0"/>
            <a:endCxn id="310" idx="30"/>
          </p:cNvCxnSpPr>
          <p:nvPr/>
        </p:nvCxnSpPr>
        <p:spPr>
          <a:xfrm flipV="1">
            <a:off x="8742023" y="4152407"/>
            <a:ext cx="78431" cy="1114061"/>
          </a:xfrm>
          <a:prstGeom prst="line">
            <a:avLst/>
          </a:prstGeom>
          <a:ln>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364" name="Content Placeholder 340">
            <a:extLst>
              <a:ext uri="{FF2B5EF4-FFF2-40B4-BE49-F238E27FC236}">
                <a16:creationId xmlns:a16="http://schemas.microsoft.com/office/drawing/2014/main" id="{1B62C71A-BC34-4692-9381-DE4A1204B8DB}"/>
              </a:ext>
            </a:extLst>
          </p:cNvPr>
          <p:cNvSpPr txBox="1">
            <a:spLocks/>
          </p:cNvSpPr>
          <p:nvPr/>
        </p:nvSpPr>
        <p:spPr>
          <a:xfrm>
            <a:off x="8318337" y="2250423"/>
            <a:ext cx="1249906" cy="627742"/>
          </a:xfrm>
          <a:prstGeom prst="rect">
            <a:avLst/>
          </a:prstGeom>
          <a:solidFill>
            <a:srgbClr val="5DD4FF"/>
          </a:solidFill>
        </p:spPr>
        <p:txBody>
          <a:bodyPr vert="horz" lIns="91440" tIns="45720" rIns="91440" bIns="45720" rtlCol="0">
            <a:noAutofit/>
          </a:bodyPr>
          <a:lstStyle>
            <a:lvl1pPr marL="285750" indent="-285750" algn="l" defTabSz="914400" rtl="0" eaLnBrk="1" latinLnBrk="0" hangingPunct="1">
              <a:lnSpc>
                <a:spcPct val="90000"/>
              </a:lnSpc>
              <a:spcBef>
                <a:spcPts val="1000"/>
              </a:spcBef>
              <a:buClr>
                <a:srgbClr val="00AFF0"/>
              </a:buClr>
              <a:buFont typeface="Wingdings" panose="05000000000000000000" pitchFamily="2" charset="2"/>
              <a:buChar char="§"/>
              <a:defRPr sz="1500" kern="1200">
                <a:solidFill>
                  <a:schemeClr val="tx1"/>
                </a:solidFill>
                <a:latin typeface="Arial" panose="020B0604020202020204" pitchFamily="34" charset="0"/>
                <a:ea typeface="+mn-ea"/>
                <a:cs typeface="Arial" panose="020B0604020202020204" pitchFamily="34" charset="0"/>
              </a:defRPr>
            </a:lvl1pPr>
            <a:lvl2pPr marL="742950" indent="-285750" algn="l" defTabSz="914400" rtl="0" eaLnBrk="1" latinLnBrk="0" hangingPunct="1">
              <a:lnSpc>
                <a:spcPct val="90000"/>
              </a:lnSpc>
              <a:spcBef>
                <a:spcPts val="500"/>
              </a:spcBef>
              <a:buClr>
                <a:srgbClr val="00AFF0"/>
              </a:buClr>
              <a:buFont typeface="Wingdings" panose="05000000000000000000" pitchFamily="2" charset="2"/>
              <a:buChar char="§"/>
              <a:defRPr sz="1500" kern="1200">
                <a:solidFill>
                  <a:schemeClr val="tx1"/>
                </a:solidFill>
                <a:latin typeface="Arial" panose="020B0604020202020204" pitchFamily="34" charset="0"/>
                <a:ea typeface="+mn-ea"/>
                <a:cs typeface="Arial" panose="020B0604020202020204" pitchFamily="34" charset="0"/>
              </a:defRPr>
            </a:lvl2pPr>
            <a:lvl3pPr marL="1200150" indent="-285750" algn="l" defTabSz="914400" rtl="0" eaLnBrk="1" latinLnBrk="0" hangingPunct="1">
              <a:lnSpc>
                <a:spcPct val="90000"/>
              </a:lnSpc>
              <a:spcBef>
                <a:spcPts val="500"/>
              </a:spcBef>
              <a:buClr>
                <a:srgbClr val="00AFF0"/>
              </a:buClr>
              <a:buFont typeface="Wingdings" panose="05000000000000000000" pitchFamily="2" charset="2"/>
              <a:buChar char="§"/>
              <a:defRPr sz="1200" kern="1200">
                <a:solidFill>
                  <a:schemeClr val="tx1"/>
                </a:solidFill>
                <a:latin typeface="Arial" panose="020B0604020202020204" pitchFamily="34" charset="0"/>
                <a:ea typeface="+mn-ea"/>
                <a:cs typeface="Arial" panose="020B0604020202020204" pitchFamily="34" charset="0"/>
              </a:defRPr>
            </a:lvl3pPr>
            <a:lvl4pPr marL="1657350" indent="-285750" algn="l" defTabSz="914400" rtl="0" eaLnBrk="1" latinLnBrk="0" hangingPunct="1">
              <a:lnSpc>
                <a:spcPct val="90000"/>
              </a:lnSpc>
              <a:spcBef>
                <a:spcPts val="500"/>
              </a:spcBef>
              <a:buClr>
                <a:srgbClr val="00AFF0"/>
              </a:buClr>
              <a:buFont typeface="Wingdings" panose="05000000000000000000" pitchFamily="2" charset="2"/>
              <a:buChar char="§"/>
              <a:defRPr sz="1000" kern="1200">
                <a:solidFill>
                  <a:schemeClr val="tx1"/>
                </a:solidFill>
                <a:latin typeface="Arial" panose="020B0604020202020204" pitchFamily="34" charset="0"/>
                <a:ea typeface="+mn-ea"/>
                <a:cs typeface="Arial" panose="020B0604020202020204" pitchFamily="34" charset="0"/>
              </a:defRPr>
            </a:lvl4pPr>
            <a:lvl5pPr marL="2114550" indent="-285750" algn="l" defTabSz="914400" rtl="0" eaLnBrk="1" latinLnBrk="0" hangingPunct="1">
              <a:lnSpc>
                <a:spcPct val="90000"/>
              </a:lnSpc>
              <a:spcBef>
                <a:spcPts val="500"/>
              </a:spcBef>
              <a:buClr>
                <a:srgbClr val="00AFF0"/>
              </a:buClr>
              <a:buFont typeface="Wingdings" panose="05000000000000000000" pitchFamily="2" charset="2"/>
              <a:buChar char="§"/>
              <a:defRPr sz="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000">
                <a:solidFill>
                  <a:schemeClr val="bg1"/>
                </a:solidFill>
              </a:rPr>
              <a:t>Guidance and case studies for ESG integration: EMEA (2019)</a:t>
            </a:r>
            <a:endParaRPr lang="fr-FR" sz="1000">
              <a:solidFill>
                <a:schemeClr val="bg1"/>
              </a:solidFill>
            </a:endParaRPr>
          </a:p>
        </p:txBody>
      </p:sp>
      <p:cxnSp>
        <p:nvCxnSpPr>
          <p:cNvPr id="1029" name="Straight Connector 1028">
            <a:extLst>
              <a:ext uri="{FF2B5EF4-FFF2-40B4-BE49-F238E27FC236}">
                <a16:creationId xmlns:a16="http://schemas.microsoft.com/office/drawing/2014/main" id="{C78F0ECA-4A90-4E48-8A5C-28722FAACC9E}"/>
              </a:ext>
            </a:extLst>
          </p:cNvPr>
          <p:cNvCxnSpPr>
            <a:cxnSpLocks/>
            <a:stCxn id="364" idx="2"/>
            <a:endCxn id="301" idx="9"/>
          </p:cNvCxnSpPr>
          <p:nvPr/>
        </p:nvCxnSpPr>
        <p:spPr>
          <a:xfrm flipH="1">
            <a:off x="7465346" y="2878165"/>
            <a:ext cx="1477944" cy="800480"/>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B9932225-0415-4BBC-827D-13641064C36B}"/>
              </a:ext>
            </a:extLst>
          </p:cNvPr>
          <p:cNvSpPr/>
          <p:nvPr/>
        </p:nvSpPr>
        <p:spPr>
          <a:xfrm>
            <a:off x="2144486" y="1764102"/>
            <a:ext cx="7639149" cy="461665"/>
          </a:xfrm>
          <a:prstGeom prst="rect">
            <a:avLst/>
          </a:prstGeom>
        </p:spPr>
        <p:txBody>
          <a:bodyPr wrap="square">
            <a:spAutoFit/>
          </a:bodyPr>
          <a:lstStyle/>
          <a:p>
            <a:pPr lvl="0"/>
            <a:r>
              <a:rPr lang="en-GB" sz="1200">
                <a:solidFill>
                  <a:srgbClr val="000000"/>
                </a:solidFill>
              </a:rPr>
              <a:t>PRI has partnered with CFA Institute to create a best-practice report and three regional reports on ESG integration into equity, corporate bond and sovereign debt portfolios. </a:t>
            </a:r>
          </a:p>
        </p:txBody>
      </p:sp>
      <p:sp>
        <p:nvSpPr>
          <p:cNvPr id="20" name="Rectangle 19">
            <a:extLst>
              <a:ext uri="{FF2B5EF4-FFF2-40B4-BE49-F238E27FC236}">
                <a16:creationId xmlns:a16="http://schemas.microsoft.com/office/drawing/2014/main" id="{BB5972F4-0642-4EA5-96D0-C2913FE6E343}"/>
              </a:ext>
            </a:extLst>
          </p:cNvPr>
          <p:cNvSpPr/>
          <p:nvPr/>
        </p:nvSpPr>
        <p:spPr>
          <a:xfrm>
            <a:off x="2759661" y="4187129"/>
            <a:ext cx="1797068" cy="1800493"/>
          </a:xfrm>
          <a:prstGeom prst="rect">
            <a:avLst/>
          </a:prstGeom>
        </p:spPr>
        <p:txBody>
          <a:bodyPr wrap="square" anchor="t">
            <a:spAutoFit/>
          </a:bodyPr>
          <a:lstStyle/>
          <a:p>
            <a:r>
              <a:rPr lang="en-GB" sz="1400" b="1">
                <a:solidFill>
                  <a:schemeClr val="tx2"/>
                </a:solidFill>
              </a:rPr>
              <a:t>1,100</a:t>
            </a:r>
            <a:r>
              <a:rPr lang="en-GB" sz="1400">
                <a:solidFill>
                  <a:srgbClr val="000000"/>
                </a:solidFill>
              </a:rPr>
              <a:t> </a:t>
            </a:r>
            <a:r>
              <a:rPr lang="en-GB" sz="1100">
                <a:solidFill>
                  <a:srgbClr val="000000"/>
                </a:solidFill>
              </a:rPr>
              <a:t>financial professionals surveyed </a:t>
            </a:r>
          </a:p>
          <a:p>
            <a:endParaRPr lang="en-GB" sz="1100">
              <a:solidFill>
                <a:srgbClr val="000000"/>
              </a:solidFill>
            </a:endParaRPr>
          </a:p>
          <a:p>
            <a:r>
              <a:rPr lang="en-GB" sz="1400" b="1">
                <a:solidFill>
                  <a:schemeClr val="tx2"/>
                </a:solidFill>
              </a:rPr>
              <a:t>23</a:t>
            </a:r>
            <a:r>
              <a:rPr lang="en-GB" sz="1100">
                <a:solidFill>
                  <a:srgbClr val="000000"/>
                </a:solidFill>
              </a:rPr>
              <a:t> workshops in </a:t>
            </a:r>
          </a:p>
          <a:p>
            <a:r>
              <a:rPr lang="en-GB" sz="1400" b="1">
                <a:solidFill>
                  <a:schemeClr val="tx2"/>
                </a:solidFill>
              </a:rPr>
              <a:t>17</a:t>
            </a:r>
            <a:r>
              <a:rPr lang="en-GB" sz="1100">
                <a:solidFill>
                  <a:srgbClr val="000000"/>
                </a:solidFill>
              </a:rPr>
              <a:t> major markets</a:t>
            </a:r>
            <a:endParaRPr lang="en-GB"/>
          </a:p>
          <a:p>
            <a:endParaRPr lang="en-GB" sz="1100">
              <a:solidFill>
                <a:srgbClr val="000000"/>
              </a:solidFill>
            </a:endParaRPr>
          </a:p>
          <a:p>
            <a:r>
              <a:rPr lang="en-GB" sz="1400" b="1">
                <a:solidFill>
                  <a:schemeClr val="tx2"/>
                </a:solidFill>
              </a:rPr>
              <a:t>30</a:t>
            </a:r>
            <a:r>
              <a:rPr lang="en-GB" sz="1100">
                <a:solidFill>
                  <a:srgbClr val="000000"/>
                </a:solidFill>
              </a:rPr>
              <a:t> case studies written by equity and fixed-income practitioners</a:t>
            </a:r>
          </a:p>
        </p:txBody>
      </p:sp>
      <p:sp>
        <p:nvSpPr>
          <p:cNvPr id="365" name="Google Shape;597;p39">
            <a:extLst>
              <a:ext uri="{FF2B5EF4-FFF2-40B4-BE49-F238E27FC236}">
                <a16:creationId xmlns:a16="http://schemas.microsoft.com/office/drawing/2014/main" id="{449A252C-DA4E-4C3A-8590-102BF273DF17}"/>
              </a:ext>
            </a:extLst>
          </p:cNvPr>
          <p:cNvSpPr/>
          <p:nvPr/>
        </p:nvSpPr>
        <p:spPr>
          <a:xfrm>
            <a:off x="2352168" y="4303717"/>
            <a:ext cx="320378" cy="337776"/>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solidFill>
            <a:srgbClr val="00B0F0"/>
          </a:solid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366" name="Google Shape;671;p39">
            <a:extLst>
              <a:ext uri="{FF2B5EF4-FFF2-40B4-BE49-F238E27FC236}">
                <a16:creationId xmlns:a16="http://schemas.microsoft.com/office/drawing/2014/main" id="{17CEABB4-9A98-49ED-85EE-DABF72306D90}"/>
              </a:ext>
            </a:extLst>
          </p:cNvPr>
          <p:cNvGrpSpPr/>
          <p:nvPr/>
        </p:nvGrpSpPr>
        <p:grpSpPr>
          <a:xfrm>
            <a:off x="2342812" y="4839593"/>
            <a:ext cx="344477" cy="348926"/>
            <a:chOff x="5941025" y="3634400"/>
            <a:chExt cx="467650" cy="467650"/>
          </a:xfrm>
          <a:solidFill>
            <a:srgbClr val="00B0F0"/>
          </a:solidFill>
        </p:grpSpPr>
        <p:sp>
          <p:nvSpPr>
            <p:cNvPr id="367" name="Google Shape;672;p39">
              <a:extLst>
                <a:ext uri="{FF2B5EF4-FFF2-40B4-BE49-F238E27FC236}">
                  <a16:creationId xmlns:a16="http://schemas.microsoft.com/office/drawing/2014/main" id="{E70A4823-DFB2-4191-85A3-5159CC8D25E1}"/>
                </a:ext>
              </a:extLst>
            </p:cNvPr>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8" name="Google Shape;673;p39">
              <a:extLst>
                <a:ext uri="{FF2B5EF4-FFF2-40B4-BE49-F238E27FC236}">
                  <a16:creationId xmlns:a16="http://schemas.microsoft.com/office/drawing/2014/main" id="{7EF29F7B-48D8-4C8E-A7CA-25DF6FD1B6A1}"/>
                </a:ext>
              </a:extLst>
            </p:cNvPr>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 name="Google Shape;674;p39">
              <a:extLst>
                <a:ext uri="{FF2B5EF4-FFF2-40B4-BE49-F238E27FC236}">
                  <a16:creationId xmlns:a16="http://schemas.microsoft.com/office/drawing/2014/main" id="{B9DEB3CB-EFE9-4673-B53E-B8B093F6DD10}"/>
                </a:ext>
              </a:extLst>
            </p:cNvPr>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0" name="Google Shape;675;p39">
              <a:extLst>
                <a:ext uri="{FF2B5EF4-FFF2-40B4-BE49-F238E27FC236}">
                  <a16:creationId xmlns:a16="http://schemas.microsoft.com/office/drawing/2014/main" id="{0741771E-073B-4EF7-B07D-01EDED961BFD}"/>
                </a:ext>
              </a:extLst>
            </p:cNvPr>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1" name="Google Shape;676;p39">
              <a:extLst>
                <a:ext uri="{FF2B5EF4-FFF2-40B4-BE49-F238E27FC236}">
                  <a16:creationId xmlns:a16="http://schemas.microsoft.com/office/drawing/2014/main" id="{29A5CF23-7824-4E88-9991-F2DB9C855C4A}"/>
                </a:ext>
              </a:extLst>
            </p:cNvPr>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 name="Google Shape;677;p39">
              <a:extLst>
                <a:ext uri="{FF2B5EF4-FFF2-40B4-BE49-F238E27FC236}">
                  <a16:creationId xmlns:a16="http://schemas.microsoft.com/office/drawing/2014/main" id="{5CAA5ABA-C67C-4783-8DD9-86090A141346}"/>
                </a:ext>
              </a:extLst>
            </p:cNvPr>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88" name="Google Shape;455;p39">
            <a:extLst>
              <a:ext uri="{FF2B5EF4-FFF2-40B4-BE49-F238E27FC236}">
                <a16:creationId xmlns:a16="http://schemas.microsoft.com/office/drawing/2014/main" id="{20B8F3E2-7FB7-476E-997F-C36A6CB45573}"/>
              </a:ext>
            </a:extLst>
          </p:cNvPr>
          <p:cNvGrpSpPr/>
          <p:nvPr/>
        </p:nvGrpSpPr>
        <p:grpSpPr>
          <a:xfrm>
            <a:off x="2364529" y="5442995"/>
            <a:ext cx="288000" cy="396001"/>
            <a:chOff x="590250" y="244200"/>
            <a:chExt cx="407975" cy="532175"/>
          </a:xfrm>
          <a:solidFill>
            <a:srgbClr val="00B0F0"/>
          </a:solidFill>
        </p:grpSpPr>
        <p:sp>
          <p:nvSpPr>
            <p:cNvPr id="389" name="Google Shape;456;p39">
              <a:extLst>
                <a:ext uri="{FF2B5EF4-FFF2-40B4-BE49-F238E27FC236}">
                  <a16:creationId xmlns:a16="http://schemas.microsoft.com/office/drawing/2014/main" id="{ECE2B0EB-D205-40FC-B839-57FB976FD4F1}"/>
                </a:ext>
              </a:extLst>
            </p:cNvPr>
            <p:cNvSpPr/>
            <p:nvPr/>
          </p:nvSpPr>
          <p:spPr>
            <a:xfrm>
              <a:off x="623125" y="313625"/>
              <a:ext cx="375100" cy="462750"/>
            </a:xfrm>
            <a:custGeom>
              <a:avLst/>
              <a:gdLst/>
              <a:ahLst/>
              <a:cxnLst/>
              <a:rect l="l" t="t" r="r" b="b"/>
              <a:pathLst>
                <a:path w="15004" h="18510" fill="none" extrusionOk="0">
                  <a:moveTo>
                    <a:pt x="1" y="17536"/>
                  </a:moveTo>
                  <a:lnTo>
                    <a:pt x="1" y="17536"/>
                  </a:lnTo>
                  <a:lnTo>
                    <a:pt x="1" y="17536"/>
                  </a:lnTo>
                  <a:lnTo>
                    <a:pt x="25" y="17682"/>
                  </a:lnTo>
                  <a:lnTo>
                    <a:pt x="49" y="17852"/>
                  </a:lnTo>
                  <a:lnTo>
                    <a:pt x="123" y="18023"/>
                  </a:lnTo>
                  <a:lnTo>
                    <a:pt x="220" y="18193"/>
                  </a:lnTo>
                  <a:lnTo>
                    <a:pt x="293" y="18291"/>
                  </a:lnTo>
                  <a:lnTo>
                    <a:pt x="390" y="18364"/>
                  </a:lnTo>
                  <a:lnTo>
                    <a:pt x="488" y="18412"/>
                  </a:lnTo>
                  <a:lnTo>
                    <a:pt x="610" y="18461"/>
                  </a:lnTo>
                  <a:lnTo>
                    <a:pt x="756" y="18510"/>
                  </a:lnTo>
                  <a:lnTo>
                    <a:pt x="926" y="18510"/>
                  </a:lnTo>
                  <a:lnTo>
                    <a:pt x="14468" y="18510"/>
                  </a:lnTo>
                  <a:lnTo>
                    <a:pt x="14468" y="18510"/>
                  </a:lnTo>
                  <a:lnTo>
                    <a:pt x="14541" y="18510"/>
                  </a:lnTo>
                  <a:lnTo>
                    <a:pt x="14614" y="18485"/>
                  </a:lnTo>
                  <a:lnTo>
                    <a:pt x="14736" y="18412"/>
                  </a:lnTo>
                  <a:lnTo>
                    <a:pt x="14833" y="18291"/>
                  </a:lnTo>
                  <a:lnTo>
                    <a:pt x="14906" y="18144"/>
                  </a:lnTo>
                  <a:lnTo>
                    <a:pt x="14955" y="17974"/>
                  </a:lnTo>
                  <a:lnTo>
                    <a:pt x="14979" y="17779"/>
                  </a:lnTo>
                  <a:lnTo>
                    <a:pt x="15003" y="17438"/>
                  </a:lnTo>
                  <a:lnTo>
                    <a:pt x="15003" y="487"/>
                  </a:lnTo>
                  <a:lnTo>
                    <a:pt x="15003" y="487"/>
                  </a:lnTo>
                  <a:lnTo>
                    <a:pt x="15003" y="341"/>
                  </a:lnTo>
                  <a:lnTo>
                    <a:pt x="14979" y="219"/>
                  </a:lnTo>
                  <a:lnTo>
                    <a:pt x="14955" y="146"/>
                  </a:lnTo>
                  <a:lnTo>
                    <a:pt x="14906" y="73"/>
                  </a:lnTo>
                  <a:lnTo>
                    <a:pt x="14833" y="49"/>
                  </a:lnTo>
                  <a:lnTo>
                    <a:pt x="14736" y="24"/>
                  </a:lnTo>
                  <a:lnTo>
                    <a:pt x="14468" y="0"/>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0" name="Google Shape;457;p39">
              <a:extLst>
                <a:ext uri="{FF2B5EF4-FFF2-40B4-BE49-F238E27FC236}">
                  <a16:creationId xmlns:a16="http://schemas.microsoft.com/office/drawing/2014/main" id="{135007D4-D281-4705-AFF6-CAD704B854AF}"/>
                </a:ext>
              </a:extLst>
            </p:cNvPr>
            <p:cNvSpPr/>
            <p:nvPr/>
          </p:nvSpPr>
          <p:spPr>
            <a:xfrm>
              <a:off x="590250" y="269775"/>
              <a:ext cx="377525" cy="462775"/>
            </a:xfrm>
            <a:custGeom>
              <a:avLst/>
              <a:gdLst/>
              <a:ahLst/>
              <a:cxnLst/>
              <a:rect l="l" t="t" r="r" b="b"/>
              <a:pathLst>
                <a:path w="15101" h="18511" fill="none" extrusionOk="0">
                  <a:moveTo>
                    <a:pt x="14321" y="0"/>
                  </a:moveTo>
                  <a:lnTo>
                    <a:pt x="780" y="0"/>
                  </a:lnTo>
                  <a:lnTo>
                    <a:pt x="780" y="0"/>
                  </a:lnTo>
                  <a:lnTo>
                    <a:pt x="634" y="25"/>
                  </a:lnTo>
                  <a:lnTo>
                    <a:pt x="488" y="74"/>
                  </a:lnTo>
                  <a:lnTo>
                    <a:pt x="342" y="122"/>
                  </a:lnTo>
                  <a:lnTo>
                    <a:pt x="220" y="220"/>
                  </a:lnTo>
                  <a:lnTo>
                    <a:pt x="122" y="341"/>
                  </a:lnTo>
                  <a:lnTo>
                    <a:pt x="74" y="488"/>
                  </a:lnTo>
                  <a:lnTo>
                    <a:pt x="25" y="634"/>
                  </a:lnTo>
                  <a:lnTo>
                    <a:pt x="1" y="780"/>
                  </a:lnTo>
                  <a:lnTo>
                    <a:pt x="1" y="17731"/>
                  </a:lnTo>
                  <a:lnTo>
                    <a:pt x="1" y="17731"/>
                  </a:lnTo>
                  <a:lnTo>
                    <a:pt x="25" y="17877"/>
                  </a:lnTo>
                  <a:lnTo>
                    <a:pt x="74" y="18023"/>
                  </a:lnTo>
                  <a:lnTo>
                    <a:pt x="122" y="18169"/>
                  </a:lnTo>
                  <a:lnTo>
                    <a:pt x="220" y="18291"/>
                  </a:lnTo>
                  <a:lnTo>
                    <a:pt x="342" y="18388"/>
                  </a:lnTo>
                  <a:lnTo>
                    <a:pt x="488" y="18437"/>
                  </a:lnTo>
                  <a:lnTo>
                    <a:pt x="634" y="18486"/>
                  </a:lnTo>
                  <a:lnTo>
                    <a:pt x="780" y="18510"/>
                  </a:lnTo>
                  <a:lnTo>
                    <a:pt x="14321" y="18510"/>
                  </a:lnTo>
                  <a:lnTo>
                    <a:pt x="14321" y="18510"/>
                  </a:lnTo>
                  <a:lnTo>
                    <a:pt x="14467" y="18486"/>
                  </a:lnTo>
                  <a:lnTo>
                    <a:pt x="14614" y="18437"/>
                  </a:lnTo>
                  <a:lnTo>
                    <a:pt x="14760" y="18388"/>
                  </a:lnTo>
                  <a:lnTo>
                    <a:pt x="14881" y="18291"/>
                  </a:lnTo>
                  <a:lnTo>
                    <a:pt x="14979" y="18169"/>
                  </a:lnTo>
                  <a:lnTo>
                    <a:pt x="15028" y="18023"/>
                  </a:lnTo>
                  <a:lnTo>
                    <a:pt x="15076" y="17877"/>
                  </a:lnTo>
                  <a:lnTo>
                    <a:pt x="15101" y="17731"/>
                  </a:lnTo>
                  <a:lnTo>
                    <a:pt x="15101" y="780"/>
                  </a:lnTo>
                  <a:lnTo>
                    <a:pt x="15101" y="780"/>
                  </a:lnTo>
                  <a:lnTo>
                    <a:pt x="15076" y="634"/>
                  </a:lnTo>
                  <a:lnTo>
                    <a:pt x="15028" y="488"/>
                  </a:lnTo>
                  <a:lnTo>
                    <a:pt x="14979" y="341"/>
                  </a:lnTo>
                  <a:lnTo>
                    <a:pt x="14881" y="220"/>
                  </a:lnTo>
                  <a:lnTo>
                    <a:pt x="14760" y="122"/>
                  </a:lnTo>
                  <a:lnTo>
                    <a:pt x="14614" y="74"/>
                  </a:lnTo>
                  <a:lnTo>
                    <a:pt x="14467" y="25"/>
                  </a:lnTo>
                  <a:lnTo>
                    <a:pt x="14321" y="0"/>
                  </a:lnTo>
                  <a:lnTo>
                    <a:pt x="14321" y="0"/>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 name="Google Shape;458;p39">
              <a:extLst>
                <a:ext uri="{FF2B5EF4-FFF2-40B4-BE49-F238E27FC236}">
                  <a16:creationId xmlns:a16="http://schemas.microsoft.com/office/drawing/2014/main" id="{61CA9F72-D8F8-49F4-BCED-520F7618E12C}"/>
                </a:ext>
              </a:extLst>
            </p:cNvPr>
            <p:cNvSpPr/>
            <p:nvPr/>
          </p:nvSpPr>
          <p:spPr>
            <a:xfrm>
              <a:off x="796650" y="274025"/>
              <a:ext cx="45100" cy="45100"/>
            </a:xfrm>
            <a:custGeom>
              <a:avLst/>
              <a:gdLst/>
              <a:ahLst/>
              <a:cxnLst/>
              <a:rect l="l" t="t" r="r" b="b"/>
              <a:pathLst>
                <a:path w="1804" h="1804" fill="none" extrusionOk="0">
                  <a:moveTo>
                    <a:pt x="902" y="1"/>
                  </a:moveTo>
                  <a:lnTo>
                    <a:pt x="902" y="1"/>
                  </a:lnTo>
                  <a:lnTo>
                    <a:pt x="1073" y="25"/>
                  </a:lnTo>
                  <a:lnTo>
                    <a:pt x="1243" y="74"/>
                  </a:lnTo>
                  <a:lnTo>
                    <a:pt x="1414"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4" y="1657"/>
                  </a:lnTo>
                  <a:lnTo>
                    <a:pt x="1243" y="1730"/>
                  </a:lnTo>
                  <a:lnTo>
                    <a:pt x="1073" y="1779"/>
                  </a:lnTo>
                  <a:lnTo>
                    <a:pt x="902" y="1803"/>
                  </a:lnTo>
                  <a:lnTo>
                    <a:pt x="902" y="1803"/>
                  </a:lnTo>
                  <a:lnTo>
                    <a:pt x="732" y="1779"/>
                  </a:lnTo>
                  <a:lnTo>
                    <a:pt x="561" y="1730"/>
                  </a:lnTo>
                  <a:lnTo>
                    <a:pt x="391"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1" y="147"/>
                  </a:lnTo>
                  <a:lnTo>
                    <a:pt x="561" y="74"/>
                  </a:lnTo>
                  <a:lnTo>
                    <a:pt x="732" y="25"/>
                  </a:lnTo>
                  <a:lnTo>
                    <a:pt x="902" y="1"/>
                  </a:lnTo>
                  <a:lnTo>
                    <a:pt x="902" y="1"/>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2" name="Google Shape;459;p39">
              <a:extLst>
                <a:ext uri="{FF2B5EF4-FFF2-40B4-BE49-F238E27FC236}">
                  <a16:creationId xmlns:a16="http://schemas.microsoft.com/office/drawing/2014/main" id="{5A398B27-1A04-4475-B8A7-6DA9BF9B310D}"/>
                </a:ext>
              </a:extLst>
            </p:cNvPr>
            <p:cNvSpPr/>
            <p:nvPr/>
          </p:nvSpPr>
          <p:spPr>
            <a:xfrm>
              <a:off x="713850" y="274025"/>
              <a:ext cx="45075" cy="45100"/>
            </a:xfrm>
            <a:custGeom>
              <a:avLst/>
              <a:gdLst/>
              <a:ahLst/>
              <a:cxnLst/>
              <a:rect l="l" t="t" r="r" b="b"/>
              <a:pathLst>
                <a:path w="1803" h="1804" fill="none" extrusionOk="0">
                  <a:moveTo>
                    <a:pt x="902" y="1"/>
                  </a:moveTo>
                  <a:lnTo>
                    <a:pt x="902" y="1"/>
                  </a:lnTo>
                  <a:lnTo>
                    <a:pt x="1072" y="25"/>
                  </a:lnTo>
                  <a:lnTo>
                    <a:pt x="1243" y="74"/>
                  </a:lnTo>
                  <a:lnTo>
                    <a:pt x="1413"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0" y="147"/>
                  </a:lnTo>
                  <a:lnTo>
                    <a:pt x="561" y="74"/>
                  </a:lnTo>
                  <a:lnTo>
                    <a:pt x="731" y="25"/>
                  </a:lnTo>
                  <a:lnTo>
                    <a:pt x="902" y="1"/>
                  </a:lnTo>
                  <a:lnTo>
                    <a:pt x="902" y="1"/>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3" name="Google Shape;460;p39">
              <a:extLst>
                <a:ext uri="{FF2B5EF4-FFF2-40B4-BE49-F238E27FC236}">
                  <a16:creationId xmlns:a16="http://schemas.microsoft.com/office/drawing/2014/main" id="{BBDA8269-8AD3-4130-AF02-9E26002B51CB}"/>
                </a:ext>
              </a:extLst>
            </p:cNvPr>
            <p:cNvSpPr/>
            <p:nvPr/>
          </p:nvSpPr>
          <p:spPr>
            <a:xfrm>
              <a:off x="631050" y="274025"/>
              <a:ext cx="45075" cy="45100"/>
            </a:xfrm>
            <a:custGeom>
              <a:avLst/>
              <a:gdLst/>
              <a:ahLst/>
              <a:cxnLst/>
              <a:rect l="l" t="t" r="r" b="b"/>
              <a:pathLst>
                <a:path w="1803" h="1804" fill="none" extrusionOk="0">
                  <a:moveTo>
                    <a:pt x="0" y="902"/>
                  </a:moveTo>
                  <a:lnTo>
                    <a:pt x="0" y="902"/>
                  </a:lnTo>
                  <a:lnTo>
                    <a:pt x="25" y="732"/>
                  </a:lnTo>
                  <a:lnTo>
                    <a:pt x="73" y="561"/>
                  </a:lnTo>
                  <a:lnTo>
                    <a:pt x="147" y="391"/>
                  </a:lnTo>
                  <a:lnTo>
                    <a:pt x="268" y="269"/>
                  </a:lnTo>
                  <a:lnTo>
                    <a:pt x="390" y="147"/>
                  </a:lnTo>
                  <a:lnTo>
                    <a:pt x="561" y="74"/>
                  </a:lnTo>
                  <a:lnTo>
                    <a:pt x="731" y="25"/>
                  </a:lnTo>
                  <a:lnTo>
                    <a:pt x="902" y="1"/>
                  </a:lnTo>
                  <a:lnTo>
                    <a:pt x="902" y="1"/>
                  </a:lnTo>
                  <a:lnTo>
                    <a:pt x="1072" y="25"/>
                  </a:lnTo>
                  <a:lnTo>
                    <a:pt x="1243" y="74"/>
                  </a:lnTo>
                  <a:lnTo>
                    <a:pt x="1413" y="147"/>
                  </a:lnTo>
                  <a:lnTo>
                    <a:pt x="1535" y="269"/>
                  </a:lnTo>
                  <a:lnTo>
                    <a:pt x="1657" y="391"/>
                  </a:lnTo>
                  <a:lnTo>
                    <a:pt x="1730" y="561"/>
                  </a:lnTo>
                  <a:lnTo>
                    <a:pt x="1778" y="732"/>
                  </a:lnTo>
                  <a:lnTo>
                    <a:pt x="1803" y="902"/>
                  </a:lnTo>
                  <a:lnTo>
                    <a:pt x="1803" y="902"/>
                  </a:lnTo>
                  <a:lnTo>
                    <a:pt x="1778"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8" y="1535"/>
                  </a:lnTo>
                  <a:lnTo>
                    <a:pt x="147" y="1414"/>
                  </a:lnTo>
                  <a:lnTo>
                    <a:pt x="73" y="1243"/>
                  </a:lnTo>
                  <a:lnTo>
                    <a:pt x="25" y="1073"/>
                  </a:lnTo>
                  <a:lnTo>
                    <a:pt x="0" y="902"/>
                  </a:lnTo>
                  <a:lnTo>
                    <a:pt x="0" y="902"/>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 name="Google Shape;461;p39">
              <a:extLst>
                <a:ext uri="{FF2B5EF4-FFF2-40B4-BE49-F238E27FC236}">
                  <a16:creationId xmlns:a16="http://schemas.microsoft.com/office/drawing/2014/main" id="{E5A5BF97-8AC4-407F-B8D0-6BFF87B04617}"/>
                </a:ext>
              </a:extLst>
            </p:cNvPr>
            <p:cNvSpPr/>
            <p:nvPr/>
          </p:nvSpPr>
          <p:spPr>
            <a:xfrm>
              <a:off x="649925" y="590050"/>
              <a:ext cx="133975" cy="25"/>
            </a:xfrm>
            <a:custGeom>
              <a:avLst/>
              <a:gdLst/>
              <a:ahLst/>
              <a:cxnLst/>
              <a:rect l="l" t="t" r="r" b="b"/>
              <a:pathLst>
                <a:path w="5359" h="1" fill="none" extrusionOk="0">
                  <a:moveTo>
                    <a:pt x="5358" y="0"/>
                  </a:moveTo>
                  <a:lnTo>
                    <a:pt x="0" y="0"/>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 name="Google Shape;462;p39">
              <a:extLst>
                <a:ext uri="{FF2B5EF4-FFF2-40B4-BE49-F238E27FC236}">
                  <a16:creationId xmlns:a16="http://schemas.microsoft.com/office/drawing/2014/main" id="{2BA1FFFF-742F-4983-B4A2-A2944D163447}"/>
                </a:ext>
              </a:extLst>
            </p:cNvPr>
            <p:cNvSpPr/>
            <p:nvPr/>
          </p:nvSpPr>
          <p:spPr>
            <a:xfrm>
              <a:off x="649925" y="534625"/>
              <a:ext cx="255750" cy="25"/>
            </a:xfrm>
            <a:custGeom>
              <a:avLst/>
              <a:gdLst/>
              <a:ahLst/>
              <a:cxnLst/>
              <a:rect l="l" t="t" r="r" b="b"/>
              <a:pathLst>
                <a:path w="10230" h="1" fill="none" extrusionOk="0">
                  <a:moveTo>
                    <a:pt x="10229" y="1"/>
                  </a:moveTo>
                  <a:lnTo>
                    <a:pt x="0" y="1"/>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 name="Google Shape;463;p39">
              <a:extLst>
                <a:ext uri="{FF2B5EF4-FFF2-40B4-BE49-F238E27FC236}">
                  <a16:creationId xmlns:a16="http://schemas.microsoft.com/office/drawing/2014/main" id="{09BE0A01-1A02-460A-9BE0-2DEF5A00C13F}"/>
                </a:ext>
              </a:extLst>
            </p:cNvPr>
            <p:cNvSpPr/>
            <p:nvPr/>
          </p:nvSpPr>
          <p:spPr>
            <a:xfrm>
              <a:off x="649925" y="479825"/>
              <a:ext cx="255750" cy="25"/>
            </a:xfrm>
            <a:custGeom>
              <a:avLst/>
              <a:gdLst/>
              <a:ahLst/>
              <a:cxnLst/>
              <a:rect l="l" t="t" r="r" b="b"/>
              <a:pathLst>
                <a:path w="10230" h="1" fill="none" extrusionOk="0">
                  <a:moveTo>
                    <a:pt x="10229" y="1"/>
                  </a:moveTo>
                  <a:lnTo>
                    <a:pt x="0" y="1"/>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 name="Google Shape;464;p39">
              <a:extLst>
                <a:ext uri="{FF2B5EF4-FFF2-40B4-BE49-F238E27FC236}">
                  <a16:creationId xmlns:a16="http://schemas.microsoft.com/office/drawing/2014/main" id="{73C58B28-573E-4988-8D54-DABF2E029064}"/>
                </a:ext>
              </a:extLst>
            </p:cNvPr>
            <p:cNvSpPr/>
            <p:nvPr/>
          </p:nvSpPr>
          <p:spPr>
            <a:xfrm>
              <a:off x="649925" y="424425"/>
              <a:ext cx="255750" cy="25"/>
            </a:xfrm>
            <a:custGeom>
              <a:avLst/>
              <a:gdLst/>
              <a:ahLst/>
              <a:cxnLst/>
              <a:rect l="l" t="t" r="r" b="b"/>
              <a:pathLst>
                <a:path w="10230" h="1" fill="none" extrusionOk="0">
                  <a:moveTo>
                    <a:pt x="10229" y="1"/>
                  </a:moveTo>
                  <a:lnTo>
                    <a:pt x="0" y="1"/>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 name="Google Shape;465;p39">
              <a:extLst>
                <a:ext uri="{FF2B5EF4-FFF2-40B4-BE49-F238E27FC236}">
                  <a16:creationId xmlns:a16="http://schemas.microsoft.com/office/drawing/2014/main" id="{7CAA73D4-ED6E-4606-B36B-E221C357DAFE}"/>
                </a:ext>
              </a:extLst>
            </p:cNvPr>
            <p:cNvSpPr/>
            <p:nvPr/>
          </p:nvSpPr>
          <p:spPr>
            <a:xfrm>
              <a:off x="879475" y="274025"/>
              <a:ext cx="45075" cy="45100"/>
            </a:xfrm>
            <a:custGeom>
              <a:avLst/>
              <a:gdLst/>
              <a:ahLst/>
              <a:cxnLst/>
              <a:rect l="l" t="t" r="r" b="b"/>
              <a:pathLst>
                <a:path w="1803" h="1804" fill="none" extrusionOk="0">
                  <a:moveTo>
                    <a:pt x="901" y="1803"/>
                  </a:moveTo>
                  <a:lnTo>
                    <a:pt x="901" y="1803"/>
                  </a:lnTo>
                  <a:lnTo>
                    <a:pt x="731" y="1779"/>
                  </a:lnTo>
                  <a:lnTo>
                    <a:pt x="560" y="1730"/>
                  </a:lnTo>
                  <a:lnTo>
                    <a:pt x="390" y="1657"/>
                  </a:lnTo>
                  <a:lnTo>
                    <a:pt x="268" y="1535"/>
                  </a:lnTo>
                  <a:lnTo>
                    <a:pt x="146" y="1414"/>
                  </a:lnTo>
                  <a:lnTo>
                    <a:pt x="73" y="1243"/>
                  </a:lnTo>
                  <a:lnTo>
                    <a:pt x="25" y="1073"/>
                  </a:lnTo>
                  <a:lnTo>
                    <a:pt x="0" y="902"/>
                  </a:lnTo>
                  <a:lnTo>
                    <a:pt x="0" y="902"/>
                  </a:lnTo>
                  <a:lnTo>
                    <a:pt x="25" y="732"/>
                  </a:lnTo>
                  <a:lnTo>
                    <a:pt x="73" y="561"/>
                  </a:lnTo>
                  <a:lnTo>
                    <a:pt x="146" y="391"/>
                  </a:lnTo>
                  <a:lnTo>
                    <a:pt x="268" y="269"/>
                  </a:lnTo>
                  <a:lnTo>
                    <a:pt x="390" y="147"/>
                  </a:lnTo>
                  <a:lnTo>
                    <a:pt x="560" y="74"/>
                  </a:lnTo>
                  <a:lnTo>
                    <a:pt x="731" y="25"/>
                  </a:lnTo>
                  <a:lnTo>
                    <a:pt x="901" y="1"/>
                  </a:lnTo>
                  <a:lnTo>
                    <a:pt x="901" y="1"/>
                  </a:lnTo>
                  <a:lnTo>
                    <a:pt x="1072" y="25"/>
                  </a:lnTo>
                  <a:lnTo>
                    <a:pt x="1242" y="74"/>
                  </a:lnTo>
                  <a:lnTo>
                    <a:pt x="1413" y="147"/>
                  </a:lnTo>
                  <a:lnTo>
                    <a:pt x="1535" y="269"/>
                  </a:lnTo>
                  <a:lnTo>
                    <a:pt x="1656" y="391"/>
                  </a:lnTo>
                  <a:lnTo>
                    <a:pt x="1729" y="561"/>
                  </a:lnTo>
                  <a:lnTo>
                    <a:pt x="1778" y="732"/>
                  </a:lnTo>
                  <a:lnTo>
                    <a:pt x="1802" y="902"/>
                  </a:lnTo>
                  <a:lnTo>
                    <a:pt x="1802" y="902"/>
                  </a:lnTo>
                  <a:lnTo>
                    <a:pt x="1778" y="1073"/>
                  </a:lnTo>
                  <a:lnTo>
                    <a:pt x="1729" y="1243"/>
                  </a:lnTo>
                  <a:lnTo>
                    <a:pt x="1656" y="1414"/>
                  </a:lnTo>
                  <a:lnTo>
                    <a:pt x="1535" y="1535"/>
                  </a:lnTo>
                  <a:lnTo>
                    <a:pt x="1413" y="1657"/>
                  </a:lnTo>
                  <a:lnTo>
                    <a:pt x="1242" y="1730"/>
                  </a:lnTo>
                  <a:lnTo>
                    <a:pt x="1072" y="1779"/>
                  </a:lnTo>
                  <a:lnTo>
                    <a:pt x="901" y="1803"/>
                  </a:lnTo>
                  <a:lnTo>
                    <a:pt x="901" y="1803"/>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 name="Google Shape;466;p39">
              <a:extLst>
                <a:ext uri="{FF2B5EF4-FFF2-40B4-BE49-F238E27FC236}">
                  <a16:creationId xmlns:a16="http://schemas.microsoft.com/office/drawing/2014/main" id="{7D1CA629-86D9-4C86-B4BD-C724CC5505B5}"/>
                </a:ext>
              </a:extLst>
            </p:cNvPr>
            <p:cNvSpPr/>
            <p:nvPr/>
          </p:nvSpPr>
          <p:spPr>
            <a:xfrm>
              <a:off x="654800" y="244200"/>
              <a:ext cx="25" cy="51175"/>
            </a:xfrm>
            <a:custGeom>
              <a:avLst/>
              <a:gdLst/>
              <a:ahLst/>
              <a:cxnLst/>
              <a:rect l="l" t="t" r="r" b="b"/>
              <a:pathLst>
                <a:path w="1" h="2047" fill="none" extrusionOk="0">
                  <a:moveTo>
                    <a:pt x="0" y="1"/>
                  </a:moveTo>
                  <a:lnTo>
                    <a:pt x="0" y="2046"/>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 name="Google Shape;467;p39">
              <a:extLst>
                <a:ext uri="{FF2B5EF4-FFF2-40B4-BE49-F238E27FC236}">
                  <a16:creationId xmlns:a16="http://schemas.microsoft.com/office/drawing/2014/main" id="{D1132989-DAA5-4D23-AA2A-64007567D83C}"/>
                </a:ext>
              </a:extLst>
            </p:cNvPr>
            <p:cNvSpPr/>
            <p:nvPr/>
          </p:nvSpPr>
          <p:spPr>
            <a:xfrm>
              <a:off x="737600" y="244200"/>
              <a:ext cx="25" cy="51175"/>
            </a:xfrm>
            <a:custGeom>
              <a:avLst/>
              <a:gdLst/>
              <a:ahLst/>
              <a:cxnLst/>
              <a:rect l="l" t="t" r="r" b="b"/>
              <a:pathLst>
                <a:path w="1" h="2047" fill="none" extrusionOk="0">
                  <a:moveTo>
                    <a:pt x="1" y="1"/>
                  </a:moveTo>
                  <a:lnTo>
                    <a:pt x="1" y="2046"/>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1" name="Google Shape;468;p39">
              <a:extLst>
                <a:ext uri="{FF2B5EF4-FFF2-40B4-BE49-F238E27FC236}">
                  <a16:creationId xmlns:a16="http://schemas.microsoft.com/office/drawing/2014/main" id="{DD6954CC-1BE6-46B2-B1F8-4041FFAF1757}"/>
                </a:ext>
              </a:extLst>
            </p:cNvPr>
            <p:cNvSpPr/>
            <p:nvPr/>
          </p:nvSpPr>
          <p:spPr>
            <a:xfrm>
              <a:off x="820400" y="244200"/>
              <a:ext cx="25" cy="51175"/>
            </a:xfrm>
            <a:custGeom>
              <a:avLst/>
              <a:gdLst/>
              <a:ahLst/>
              <a:cxnLst/>
              <a:rect l="l" t="t" r="r" b="b"/>
              <a:pathLst>
                <a:path w="1" h="2047" fill="none" extrusionOk="0">
                  <a:moveTo>
                    <a:pt x="1" y="1"/>
                  </a:moveTo>
                  <a:lnTo>
                    <a:pt x="1" y="2046"/>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2" name="Google Shape;469;p39">
              <a:extLst>
                <a:ext uri="{FF2B5EF4-FFF2-40B4-BE49-F238E27FC236}">
                  <a16:creationId xmlns:a16="http://schemas.microsoft.com/office/drawing/2014/main" id="{88610997-5E39-4C99-BB2F-FD8C3EA58903}"/>
                </a:ext>
              </a:extLst>
            </p:cNvPr>
            <p:cNvSpPr/>
            <p:nvPr/>
          </p:nvSpPr>
          <p:spPr>
            <a:xfrm>
              <a:off x="903225" y="244200"/>
              <a:ext cx="25" cy="51175"/>
            </a:xfrm>
            <a:custGeom>
              <a:avLst/>
              <a:gdLst/>
              <a:ahLst/>
              <a:cxnLst/>
              <a:rect l="l" t="t" r="r" b="b"/>
              <a:pathLst>
                <a:path w="1" h="2047" fill="none" extrusionOk="0">
                  <a:moveTo>
                    <a:pt x="0" y="1"/>
                  </a:moveTo>
                  <a:lnTo>
                    <a:pt x="0" y="2046"/>
                  </a:lnTo>
                </a:path>
              </a:pathLst>
            </a:custGeom>
            <a:grpFill/>
            <a:ln w="19050" cap="rnd"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endParaRPr/>
            </a:p>
          </p:txBody>
        </p:sp>
      </p:grpSp>
      <p:pic>
        <p:nvPicPr>
          <p:cNvPr id="23" name="Picture 22" descr="A close up of a device&#10;&#10;Description generated with high confidence">
            <a:hlinkClick r:id="rId5"/>
            <a:extLst>
              <a:ext uri="{FF2B5EF4-FFF2-40B4-BE49-F238E27FC236}">
                <a16:creationId xmlns:a16="http://schemas.microsoft.com/office/drawing/2014/main" id="{2791CC79-D237-43B8-AD8C-2666B16D75E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83899" y="5099956"/>
            <a:ext cx="1033569" cy="1033569"/>
          </a:xfrm>
          <a:prstGeom prst="rect">
            <a:avLst/>
          </a:prstGeom>
        </p:spPr>
      </p:pic>
      <p:pic>
        <p:nvPicPr>
          <p:cNvPr id="1033" name="Picture 1032" descr="A screenshot of a cell phone&#10;&#10;Description generated with high confidence">
            <a:hlinkClick r:id="rId7"/>
            <a:extLst>
              <a:ext uri="{FF2B5EF4-FFF2-40B4-BE49-F238E27FC236}">
                <a16:creationId xmlns:a16="http://schemas.microsoft.com/office/drawing/2014/main" id="{9C19CC51-1E1D-4C6C-87C2-F0769D670A9D}"/>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98603" y="2131554"/>
            <a:ext cx="1005067" cy="1005067"/>
          </a:xfrm>
          <a:prstGeom prst="rect">
            <a:avLst/>
          </a:prstGeom>
        </p:spPr>
      </p:pic>
      <p:pic>
        <p:nvPicPr>
          <p:cNvPr id="7" name="Picture 6">
            <a:extLst>
              <a:ext uri="{FF2B5EF4-FFF2-40B4-BE49-F238E27FC236}">
                <a16:creationId xmlns:a16="http://schemas.microsoft.com/office/drawing/2014/main" id="{4552A4CA-8DD0-499D-82A8-2FEBCAF0291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277611" y="5185175"/>
            <a:ext cx="855335" cy="855335"/>
          </a:xfrm>
          <a:prstGeom prst="rect">
            <a:avLst/>
          </a:prstGeom>
        </p:spPr>
      </p:pic>
    </p:spTree>
    <p:extLst>
      <p:ext uri="{BB962C8B-B14F-4D97-AF65-F5344CB8AC3E}">
        <p14:creationId xmlns:p14="http://schemas.microsoft.com/office/powerpoint/2010/main" val="38541929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341EB6-D64E-44CE-9898-C96707B28BA9}"/>
              </a:ext>
            </a:extLst>
          </p:cNvPr>
          <p:cNvSpPr>
            <a:spLocks noGrp="1"/>
          </p:cNvSpPr>
          <p:nvPr>
            <p:ph type="ctrTitle"/>
          </p:nvPr>
        </p:nvSpPr>
        <p:spPr/>
        <p:txBody>
          <a:bodyPr/>
          <a:lstStyle/>
          <a:p>
            <a:r>
              <a:rPr lang="en-US">
                <a:cs typeface="Arial"/>
              </a:rPr>
              <a:t>Guidance and case studies for ESG integration</a:t>
            </a:r>
            <a:endParaRPr lang="en-US"/>
          </a:p>
        </p:txBody>
      </p:sp>
      <p:sp>
        <p:nvSpPr>
          <p:cNvPr id="3" name="Subtitle 2">
            <a:extLst>
              <a:ext uri="{FF2B5EF4-FFF2-40B4-BE49-F238E27FC236}">
                <a16:creationId xmlns:a16="http://schemas.microsoft.com/office/drawing/2014/main" id="{896FF5A8-8147-43BA-BE27-9F3FEBF22834}"/>
              </a:ext>
            </a:extLst>
          </p:cNvPr>
          <p:cNvSpPr>
            <a:spLocks noGrp="1"/>
          </p:cNvSpPr>
          <p:nvPr>
            <p:ph type="subTitle" idx="1"/>
          </p:nvPr>
        </p:nvSpPr>
        <p:spPr/>
        <p:txBody>
          <a:bodyPr/>
          <a:lstStyle/>
          <a:p>
            <a:r>
              <a:rPr lang="en-US"/>
              <a:t>Summary of findings from PRI-CFA</a:t>
            </a:r>
            <a:r>
              <a:rPr lang="en-GB"/>
              <a:t> </a:t>
            </a:r>
            <a:r>
              <a:rPr lang="en-US"/>
              <a:t>Institute regional reports (2018-19)</a:t>
            </a:r>
            <a:r>
              <a:rPr lang="en-GB"/>
              <a:t> </a:t>
            </a:r>
            <a:endParaRPr lang="en-US"/>
          </a:p>
        </p:txBody>
      </p:sp>
      <p:graphicFrame>
        <p:nvGraphicFramePr>
          <p:cNvPr id="7" name="Table 7">
            <a:extLst>
              <a:ext uri="{FF2B5EF4-FFF2-40B4-BE49-F238E27FC236}">
                <a16:creationId xmlns:a16="http://schemas.microsoft.com/office/drawing/2014/main" id="{C7B5277C-8B85-4A04-9EA2-E57B5AB795FA}"/>
              </a:ext>
            </a:extLst>
          </p:cNvPr>
          <p:cNvGraphicFramePr>
            <a:graphicFrameLocks noGrp="1"/>
          </p:cNvGraphicFramePr>
          <p:nvPr>
            <p:ph idx="12"/>
            <p:extLst>
              <p:ext uri="{D42A27DB-BD31-4B8C-83A1-F6EECF244321}">
                <p14:modId xmlns:p14="http://schemas.microsoft.com/office/powerpoint/2010/main" val="3596624966"/>
              </p:ext>
            </p:extLst>
          </p:nvPr>
        </p:nvGraphicFramePr>
        <p:xfrm>
          <a:off x="2157699" y="1808164"/>
          <a:ext cx="7876602" cy="4369505"/>
        </p:xfrm>
        <a:graphic>
          <a:graphicData uri="http://schemas.openxmlformats.org/drawingml/2006/table">
            <a:tbl>
              <a:tblPr firstRow="1" bandRow="1">
                <a:tableStyleId>{5C22544A-7EE6-4342-B048-85BDC9FD1C3A}</a:tableStyleId>
              </a:tblPr>
              <a:tblGrid>
                <a:gridCol w="2028478">
                  <a:extLst>
                    <a:ext uri="{9D8B030D-6E8A-4147-A177-3AD203B41FA5}">
                      <a16:colId xmlns:a16="http://schemas.microsoft.com/office/drawing/2014/main" val="3176577213"/>
                    </a:ext>
                  </a:extLst>
                </a:gridCol>
                <a:gridCol w="1909822">
                  <a:extLst>
                    <a:ext uri="{9D8B030D-6E8A-4147-A177-3AD203B41FA5}">
                      <a16:colId xmlns:a16="http://schemas.microsoft.com/office/drawing/2014/main" val="732873085"/>
                    </a:ext>
                  </a:extLst>
                </a:gridCol>
                <a:gridCol w="1969151">
                  <a:extLst>
                    <a:ext uri="{9D8B030D-6E8A-4147-A177-3AD203B41FA5}">
                      <a16:colId xmlns:a16="http://schemas.microsoft.com/office/drawing/2014/main" val="471197125"/>
                    </a:ext>
                  </a:extLst>
                </a:gridCol>
                <a:gridCol w="1969151">
                  <a:extLst>
                    <a:ext uri="{9D8B030D-6E8A-4147-A177-3AD203B41FA5}">
                      <a16:colId xmlns:a16="http://schemas.microsoft.com/office/drawing/2014/main" val="1295146886"/>
                    </a:ext>
                  </a:extLst>
                </a:gridCol>
              </a:tblGrid>
              <a:tr h="441562">
                <a:tc>
                  <a:txBody>
                    <a:bodyPr/>
                    <a:lstStyle/>
                    <a:p>
                      <a:endParaRPr lang="en-US" sz="1200"/>
                    </a:p>
                  </a:txBody>
                  <a:tcPr anchor="ctr"/>
                </a:tc>
                <a:tc>
                  <a:txBody>
                    <a:bodyPr/>
                    <a:lstStyle/>
                    <a:p>
                      <a:pPr algn="ctr"/>
                      <a:r>
                        <a:rPr lang="en-US" sz="1200"/>
                        <a:t>AMERICAS</a:t>
                      </a:r>
                    </a:p>
                  </a:txBody>
                  <a:tcPr anchor="ctr"/>
                </a:tc>
                <a:tc>
                  <a:txBody>
                    <a:bodyPr/>
                    <a:lstStyle/>
                    <a:p>
                      <a:pPr algn="ctr"/>
                      <a:r>
                        <a:rPr lang="en-US" sz="1200"/>
                        <a:t>ASIA PACIFIC</a:t>
                      </a:r>
                    </a:p>
                  </a:txBody>
                  <a:tcPr anchor="ctr"/>
                </a:tc>
                <a:tc>
                  <a:txBody>
                    <a:bodyPr/>
                    <a:lstStyle/>
                    <a:p>
                      <a:pPr algn="ctr"/>
                      <a:r>
                        <a:rPr lang="en-US" sz="1200"/>
                        <a:t>EUROPE,  MIDDLE EAST AND AFRICA</a:t>
                      </a:r>
                    </a:p>
                  </a:txBody>
                  <a:tcPr anchor="ctr"/>
                </a:tc>
                <a:extLst>
                  <a:ext uri="{0D108BD9-81ED-4DB2-BD59-A6C34878D82A}">
                    <a16:rowId xmlns:a16="http://schemas.microsoft.com/office/drawing/2014/main" val="3578518514"/>
                  </a:ext>
                </a:extLst>
              </a:tr>
              <a:tr h="794812">
                <a:tc>
                  <a:txBody>
                    <a:bodyPr/>
                    <a:lstStyle/>
                    <a:p>
                      <a:pPr lvl="0">
                        <a:buNone/>
                      </a:pPr>
                      <a:r>
                        <a:rPr lang="en-US" sz="1200" b="1"/>
                        <a:t>ESG Drivers</a:t>
                      </a:r>
                    </a:p>
                    <a:p>
                      <a:pPr lvl="0">
                        <a:buNone/>
                      </a:pPr>
                      <a:endParaRPr lang="en-US" sz="1200" b="1"/>
                    </a:p>
                  </a:txBody>
                  <a:tcPr/>
                </a:tc>
                <a:tc>
                  <a:txBody>
                    <a:bodyPr/>
                    <a:lstStyle/>
                    <a:p>
                      <a:pPr marL="171450" lvl="0" indent="-171450">
                        <a:buClr>
                          <a:schemeClr val="accent1"/>
                        </a:buClr>
                        <a:buFont typeface="Wingdings" panose="05000000000000000000" pitchFamily="2" charset="2"/>
                        <a:buChar char="§"/>
                      </a:pPr>
                      <a:r>
                        <a:rPr lang="en-US" sz="1200"/>
                        <a:t>Risk management</a:t>
                      </a:r>
                    </a:p>
                    <a:p>
                      <a:pPr marL="171450" lvl="0" indent="-171450">
                        <a:buClr>
                          <a:schemeClr val="accent1"/>
                        </a:buClr>
                        <a:buFont typeface="Wingdings" panose="05000000000000000000" pitchFamily="2" charset="2"/>
                        <a:buChar char="§"/>
                      </a:pPr>
                      <a:r>
                        <a:rPr lang="en-US" sz="1200"/>
                        <a:t>Client demand</a:t>
                      </a:r>
                    </a:p>
                    <a:p>
                      <a:pPr marL="171450" lvl="0" indent="-171450">
                        <a:buClr>
                          <a:schemeClr val="accent1"/>
                        </a:buClr>
                        <a:buFont typeface="Wingdings" panose="05000000000000000000" pitchFamily="2" charset="2"/>
                        <a:buChar char="§"/>
                      </a:pPr>
                      <a:r>
                        <a:rPr lang="en-US" sz="1200" b="1"/>
                        <a:t>Fiduciary duty</a:t>
                      </a:r>
                    </a:p>
                  </a:txBody>
                  <a:tcPr/>
                </a:tc>
                <a:tc>
                  <a:txBody>
                    <a:bodyPr/>
                    <a:lstStyle/>
                    <a:p>
                      <a:pPr marL="171450" lvl="0" indent="-171450">
                        <a:buClr>
                          <a:schemeClr val="accent1"/>
                        </a:buClr>
                        <a:buFont typeface="Wingdings" panose="05000000000000000000" pitchFamily="2" charset="2"/>
                        <a:buChar char="§"/>
                      </a:pPr>
                      <a:r>
                        <a:rPr lang="en-US" sz="1200" b="0"/>
                        <a:t>Risk management</a:t>
                      </a:r>
                    </a:p>
                    <a:p>
                      <a:pPr marL="171450" lvl="0" indent="-171450">
                        <a:buClr>
                          <a:schemeClr val="accent1"/>
                        </a:buClr>
                        <a:buFont typeface="Wingdings" panose="05000000000000000000" pitchFamily="2" charset="2"/>
                        <a:buChar char="§"/>
                      </a:pPr>
                      <a:r>
                        <a:rPr lang="en-US" sz="1200" b="0"/>
                        <a:t>Client demand</a:t>
                      </a:r>
                    </a:p>
                    <a:p>
                      <a:pPr marL="171450" lvl="0" indent="-171450">
                        <a:buClr>
                          <a:schemeClr val="accent1"/>
                        </a:buClr>
                        <a:buFont typeface="Wingdings" panose="05000000000000000000" pitchFamily="2" charset="2"/>
                        <a:buChar char="§"/>
                      </a:pPr>
                      <a:r>
                        <a:rPr lang="en-US" sz="1200" b="1"/>
                        <a:t>Regulation</a:t>
                      </a:r>
                    </a:p>
                    <a:p>
                      <a:pPr marL="171450" lvl="0" indent="-171450">
                        <a:buClr>
                          <a:schemeClr val="accent1"/>
                        </a:buClr>
                        <a:buFont typeface="Wingdings" panose="05000000000000000000" pitchFamily="2" charset="2"/>
                        <a:buChar char="§"/>
                      </a:pPr>
                      <a:r>
                        <a:rPr lang="en-US" sz="1200" b="1"/>
                        <a:t>Fiduciary duty</a:t>
                      </a:r>
                    </a:p>
                  </a:txBody>
                  <a:tcPr/>
                </a:tc>
                <a:tc>
                  <a:txBody>
                    <a:bodyPr/>
                    <a:lstStyle/>
                    <a:p>
                      <a:pPr marL="171450" lvl="0" indent="-171450">
                        <a:buClr>
                          <a:schemeClr val="accent1"/>
                        </a:buClr>
                        <a:buFont typeface="Wingdings" panose="05000000000000000000" pitchFamily="2" charset="2"/>
                        <a:buChar char="§"/>
                      </a:pPr>
                      <a:r>
                        <a:rPr lang="en-US" sz="1200" b="0" i="0" u="none" strike="noStrike" noProof="0">
                          <a:latin typeface="Arial"/>
                        </a:rPr>
                        <a:t>Risk management</a:t>
                      </a:r>
                    </a:p>
                    <a:p>
                      <a:pPr marL="171450" lvl="0" indent="-171450">
                        <a:buClr>
                          <a:schemeClr val="accent1"/>
                        </a:buClr>
                        <a:buFont typeface="Wingdings" panose="05000000000000000000" pitchFamily="2" charset="2"/>
                        <a:buChar char="§"/>
                      </a:pPr>
                      <a:r>
                        <a:rPr lang="en-US" sz="1200" b="0" i="0" u="none" strike="noStrike" noProof="0">
                          <a:latin typeface="Arial"/>
                        </a:rPr>
                        <a:t>Client demand</a:t>
                      </a:r>
                    </a:p>
                    <a:p>
                      <a:pPr marL="171450" lvl="0" indent="-171450">
                        <a:buClr>
                          <a:schemeClr val="accent1"/>
                        </a:buClr>
                        <a:buFont typeface="Wingdings" panose="05000000000000000000" pitchFamily="2" charset="2"/>
                        <a:buChar char="§"/>
                      </a:pPr>
                      <a:r>
                        <a:rPr lang="en-US" sz="1200" b="1" i="0" u="none" strike="noStrike" noProof="0">
                          <a:latin typeface="Arial"/>
                        </a:rPr>
                        <a:t>Alpha generation</a:t>
                      </a:r>
                      <a:endParaRPr lang="en-US" sz="1200" b="1"/>
                    </a:p>
                  </a:txBody>
                  <a:tcPr/>
                </a:tc>
                <a:extLst>
                  <a:ext uri="{0D108BD9-81ED-4DB2-BD59-A6C34878D82A}">
                    <a16:rowId xmlns:a16="http://schemas.microsoft.com/office/drawing/2014/main" val="4099976646"/>
                  </a:ext>
                </a:extLst>
              </a:tr>
              <a:tr h="1033301">
                <a:tc>
                  <a:txBody>
                    <a:bodyPr/>
                    <a:lstStyle/>
                    <a:p>
                      <a:pPr lvl="0">
                        <a:buNone/>
                      </a:pPr>
                      <a:r>
                        <a:rPr lang="en-US" sz="1200" b="1"/>
                        <a:t>ESG Barriers</a:t>
                      </a:r>
                    </a:p>
                    <a:p>
                      <a:pPr lvl="0">
                        <a:buNone/>
                      </a:pPr>
                      <a:endParaRPr lang="en-US" sz="1200" b="1"/>
                    </a:p>
                  </a:txBody>
                  <a:tcPr/>
                </a:tc>
                <a:tc>
                  <a:txBody>
                    <a:bodyPr/>
                    <a:lstStyle/>
                    <a:p>
                      <a:pPr marL="171450" lvl="0" indent="-171450">
                        <a:buClr>
                          <a:schemeClr val="accent1"/>
                        </a:buClr>
                        <a:buFont typeface="Wingdings" panose="05000000000000000000" pitchFamily="2" charset="2"/>
                        <a:buChar char="§"/>
                      </a:pPr>
                      <a:r>
                        <a:rPr lang="en-US" sz="1200"/>
                        <a:t>Lack of insight (on ESG issues)</a:t>
                      </a:r>
                    </a:p>
                    <a:p>
                      <a:pPr marL="171450" lvl="0" indent="-171450">
                        <a:buClr>
                          <a:schemeClr val="accent1"/>
                        </a:buClr>
                        <a:buFont typeface="Wingdings" panose="05000000000000000000" pitchFamily="2" charset="2"/>
                        <a:buChar char="§"/>
                      </a:pPr>
                      <a:r>
                        <a:rPr lang="en-US" sz="1200"/>
                        <a:t>Data quality</a:t>
                      </a:r>
                    </a:p>
                    <a:p>
                      <a:pPr marL="171450" lvl="0" indent="-171450">
                        <a:buClr>
                          <a:schemeClr val="accent1"/>
                        </a:buClr>
                        <a:buFont typeface="Wingdings" panose="05000000000000000000" pitchFamily="2" charset="2"/>
                        <a:buChar char="§"/>
                      </a:pPr>
                      <a:r>
                        <a:rPr lang="en-US" sz="1200"/>
                        <a:t>Performance fears</a:t>
                      </a:r>
                    </a:p>
                    <a:p>
                      <a:pPr marL="171450" lvl="0" indent="-171450">
                        <a:buClr>
                          <a:schemeClr val="accent1"/>
                        </a:buClr>
                        <a:buFont typeface="Wingdings" panose="05000000000000000000" pitchFamily="2" charset="2"/>
                        <a:buChar char="§"/>
                      </a:pPr>
                      <a:r>
                        <a:rPr lang="en-US" sz="1200" b="1"/>
                        <a:t>Lack of ESG culture</a:t>
                      </a:r>
                      <a:endParaRPr lang="en-US" sz="1200"/>
                    </a:p>
                  </a:txBody>
                  <a:tcPr/>
                </a:tc>
                <a:tc>
                  <a:txBody>
                    <a:bodyPr/>
                    <a:lstStyle/>
                    <a:p>
                      <a:pPr marL="171450" lvl="0" indent="-171450" algn="l">
                        <a:lnSpc>
                          <a:spcPct val="100000"/>
                        </a:lnSpc>
                        <a:spcBef>
                          <a:spcPts val="0"/>
                        </a:spcBef>
                        <a:spcAft>
                          <a:spcPts val="0"/>
                        </a:spcAft>
                        <a:buClr>
                          <a:schemeClr val="accent1"/>
                        </a:buClr>
                        <a:buFont typeface="Wingdings" panose="05000000000000000000" pitchFamily="2" charset="2"/>
                        <a:buChar char="§"/>
                      </a:pPr>
                      <a:r>
                        <a:rPr lang="en-US" sz="1200" b="0" i="0" u="none" strike="noStrike" noProof="0">
                          <a:latin typeface="Arial"/>
                        </a:rPr>
                        <a:t>Lack of insight</a:t>
                      </a:r>
                    </a:p>
                    <a:p>
                      <a:pPr marL="171450" lvl="0" indent="-171450" algn="l">
                        <a:lnSpc>
                          <a:spcPct val="100000"/>
                        </a:lnSpc>
                        <a:spcBef>
                          <a:spcPts val="0"/>
                        </a:spcBef>
                        <a:spcAft>
                          <a:spcPts val="0"/>
                        </a:spcAft>
                        <a:buClr>
                          <a:schemeClr val="accent1"/>
                        </a:buClr>
                        <a:buFont typeface="Wingdings" panose="05000000000000000000" pitchFamily="2" charset="2"/>
                        <a:buChar char="§"/>
                      </a:pPr>
                      <a:r>
                        <a:rPr lang="en-US" sz="1200" b="0" i="0" u="none" strike="noStrike" noProof="0">
                          <a:latin typeface="Arial"/>
                        </a:rPr>
                        <a:t>Data quality</a:t>
                      </a:r>
                    </a:p>
                    <a:p>
                      <a:pPr marL="171450" lvl="0" indent="-171450" algn="l">
                        <a:lnSpc>
                          <a:spcPct val="100000"/>
                        </a:lnSpc>
                        <a:spcBef>
                          <a:spcPts val="0"/>
                        </a:spcBef>
                        <a:spcAft>
                          <a:spcPts val="0"/>
                        </a:spcAft>
                        <a:buClr>
                          <a:schemeClr val="accent1"/>
                        </a:buClr>
                        <a:buFont typeface="Wingdings" panose="05000000000000000000" pitchFamily="2" charset="2"/>
                        <a:buChar char="§"/>
                      </a:pPr>
                      <a:r>
                        <a:rPr lang="en-US" sz="1200" b="0" i="0" u="none" strike="noStrike" noProof="0">
                          <a:latin typeface="Arial"/>
                        </a:rPr>
                        <a:t>Performance fears</a:t>
                      </a:r>
                    </a:p>
                    <a:p>
                      <a:pPr marL="171450" lvl="0" indent="-171450" algn="l">
                        <a:lnSpc>
                          <a:spcPct val="100000"/>
                        </a:lnSpc>
                        <a:spcBef>
                          <a:spcPts val="0"/>
                        </a:spcBef>
                        <a:spcAft>
                          <a:spcPts val="0"/>
                        </a:spcAft>
                        <a:buClr>
                          <a:schemeClr val="accent1"/>
                        </a:buClr>
                        <a:buFont typeface="Wingdings" panose="05000000000000000000" pitchFamily="2" charset="2"/>
                        <a:buChar char="§"/>
                      </a:pPr>
                      <a:r>
                        <a:rPr lang="en-US" sz="1200" b="1" i="0" u="none" strike="noStrike" noProof="0">
                          <a:latin typeface="Arial"/>
                        </a:rPr>
                        <a:t>Low client demand</a:t>
                      </a:r>
                    </a:p>
                    <a:p>
                      <a:pPr marL="171450" lvl="0" indent="-171450" algn="l">
                        <a:lnSpc>
                          <a:spcPct val="100000"/>
                        </a:lnSpc>
                        <a:spcBef>
                          <a:spcPts val="0"/>
                        </a:spcBef>
                        <a:spcAft>
                          <a:spcPts val="0"/>
                        </a:spcAft>
                        <a:buClr>
                          <a:schemeClr val="accent1"/>
                        </a:buClr>
                        <a:buFont typeface="Wingdings" panose="05000000000000000000" pitchFamily="2" charset="2"/>
                        <a:buChar char="§"/>
                      </a:pPr>
                      <a:r>
                        <a:rPr lang="en-US" sz="1200" b="1" i="0" u="none" strike="noStrike" noProof="0">
                          <a:latin typeface="Arial"/>
                        </a:rPr>
                        <a:t>Limited ESG research</a:t>
                      </a:r>
                      <a:endParaRPr lang="en-US" sz="1200" b="1"/>
                    </a:p>
                  </a:txBody>
                  <a:tcPr/>
                </a:tc>
                <a:tc>
                  <a:txBody>
                    <a:bodyPr/>
                    <a:lstStyle/>
                    <a:p>
                      <a:pPr marL="171450" lvl="0" indent="-171450" algn="l">
                        <a:lnSpc>
                          <a:spcPct val="100000"/>
                        </a:lnSpc>
                        <a:spcBef>
                          <a:spcPts val="0"/>
                        </a:spcBef>
                        <a:spcAft>
                          <a:spcPts val="0"/>
                        </a:spcAft>
                        <a:buClr>
                          <a:schemeClr val="accent1"/>
                        </a:buClr>
                        <a:buFont typeface="Wingdings" panose="05000000000000000000" pitchFamily="2" charset="2"/>
                        <a:buChar char="§"/>
                      </a:pPr>
                      <a:r>
                        <a:rPr lang="en-US" sz="1200" b="0" i="0" u="none" strike="noStrike" noProof="0">
                          <a:latin typeface="Arial"/>
                        </a:rPr>
                        <a:t>Lack of insight</a:t>
                      </a:r>
                    </a:p>
                    <a:p>
                      <a:pPr marL="171450" lvl="0" indent="-171450" algn="l">
                        <a:lnSpc>
                          <a:spcPct val="100000"/>
                        </a:lnSpc>
                        <a:spcBef>
                          <a:spcPts val="0"/>
                        </a:spcBef>
                        <a:spcAft>
                          <a:spcPts val="0"/>
                        </a:spcAft>
                        <a:buClr>
                          <a:schemeClr val="accent1"/>
                        </a:buClr>
                        <a:buFont typeface="Wingdings" panose="05000000000000000000" pitchFamily="2" charset="2"/>
                        <a:buChar char="§"/>
                      </a:pPr>
                      <a:r>
                        <a:rPr lang="en-US" sz="1200" b="0" i="0" u="none" strike="noStrike" noProof="0">
                          <a:latin typeface="Arial"/>
                        </a:rPr>
                        <a:t>Data quality</a:t>
                      </a:r>
                    </a:p>
                    <a:p>
                      <a:pPr marL="171450" lvl="0" indent="-171450" algn="l">
                        <a:lnSpc>
                          <a:spcPct val="100000"/>
                        </a:lnSpc>
                        <a:spcBef>
                          <a:spcPts val="0"/>
                        </a:spcBef>
                        <a:spcAft>
                          <a:spcPts val="0"/>
                        </a:spcAft>
                        <a:buClr>
                          <a:schemeClr val="accent1"/>
                        </a:buClr>
                        <a:buFont typeface="Wingdings" panose="05000000000000000000" pitchFamily="2" charset="2"/>
                        <a:buChar char="§"/>
                      </a:pPr>
                      <a:r>
                        <a:rPr lang="en-US" sz="1200" b="0" i="0" u="none" strike="noStrike" noProof="0">
                          <a:latin typeface="Arial"/>
                        </a:rPr>
                        <a:t>Performance fears</a:t>
                      </a:r>
                    </a:p>
                    <a:p>
                      <a:pPr marL="171450" lvl="0" indent="-171450" algn="l">
                        <a:lnSpc>
                          <a:spcPct val="100000"/>
                        </a:lnSpc>
                        <a:spcBef>
                          <a:spcPts val="0"/>
                        </a:spcBef>
                        <a:spcAft>
                          <a:spcPts val="0"/>
                        </a:spcAft>
                        <a:buClr>
                          <a:schemeClr val="accent1"/>
                        </a:buClr>
                        <a:buFont typeface="Wingdings" panose="05000000000000000000" pitchFamily="2" charset="2"/>
                        <a:buChar char="§"/>
                      </a:pPr>
                      <a:r>
                        <a:rPr lang="en-US" sz="1200" b="1" i="0" u="none" strike="noStrike" noProof="0">
                          <a:latin typeface="Arial"/>
                        </a:rPr>
                        <a:t>Too much non-material information </a:t>
                      </a:r>
                      <a:endParaRPr lang="en-US" sz="1200" b="1"/>
                    </a:p>
                  </a:txBody>
                  <a:tcPr/>
                </a:tc>
                <a:extLst>
                  <a:ext uri="{0D108BD9-81ED-4DB2-BD59-A6C34878D82A}">
                    <a16:rowId xmlns:a16="http://schemas.microsoft.com/office/drawing/2014/main" val="763583362"/>
                  </a:ext>
                </a:extLst>
              </a:tr>
              <a:tr h="794812">
                <a:tc>
                  <a:txBody>
                    <a:bodyPr/>
                    <a:lstStyle/>
                    <a:p>
                      <a:pPr lvl="0">
                        <a:buNone/>
                      </a:pPr>
                      <a:r>
                        <a:rPr lang="en-US" sz="1200" b="1"/>
                        <a:t>Preferred ESG Approach</a:t>
                      </a:r>
                    </a:p>
                  </a:txBody>
                  <a:tcPr/>
                </a:tc>
                <a:tc>
                  <a:txBody>
                    <a:bodyPr/>
                    <a:lstStyle/>
                    <a:p>
                      <a:pPr marL="171450" lvl="0" indent="-171450">
                        <a:buClr>
                          <a:schemeClr val="accent1"/>
                        </a:buClr>
                        <a:buFont typeface="Wingdings" panose="05000000000000000000" pitchFamily="2" charset="2"/>
                        <a:buChar char="§"/>
                      </a:pPr>
                      <a:r>
                        <a:rPr lang="en-US" sz="1200"/>
                        <a:t>Screening</a:t>
                      </a:r>
                    </a:p>
                    <a:p>
                      <a:pPr marL="171450" lvl="0" indent="-171450">
                        <a:buClr>
                          <a:schemeClr val="accent1"/>
                        </a:buClr>
                        <a:buFont typeface="Wingdings" panose="05000000000000000000" pitchFamily="2" charset="2"/>
                        <a:buChar char="§"/>
                      </a:pPr>
                      <a:r>
                        <a:rPr lang="en-US" sz="1200"/>
                        <a:t>Risk management</a:t>
                      </a:r>
                    </a:p>
                    <a:p>
                      <a:pPr marL="171450" lvl="0" indent="-171450">
                        <a:buClr>
                          <a:schemeClr val="accent1"/>
                        </a:buClr>
                        <a:buFont typeface="Wingdings" panose="05000000000000000000" pitchFamily="2" charset="2"/>
                        <a:buChar char="§"/>
                      </a:pPr>
                      <a:r>
                        <a:rPr lang="en-US" sz="1200" b="1"/>
                        <a:t>Alpha generation</a:t>
                      </a:r>
                      <a:r>
                        <a:rPr lang="en-US" sz="1200"/>
                        <a:t> </a:t>
                      </a:r>
                    </a:p>
                  </a:txBody>
                  <a:tcPr/>
                </a:tc>
                <a:tc>
                  <a:txBody>
                    <a:bodyPr/>
                    <a:lstStyle/>
                    <a:p>
                      <a:pPr marL="171450" lvl="0" indent="-171450">
                        <a:buClr>
                          <a:schemeClr val="accent1"/>
                        </a:buClr>
                        <a:buFont typeface="Wingdings" panose="05000000000000000000" pitchFamily="2" charset="2"/>
                        <a:buChar char="§"/>
                      </a:pPr>
                      <a:r>
                        <a:rPr lang="en-US" sz="1200" b="0" i="0" u="none" strike="noStrike" noProof="0">
                          <a:latin typeface="Arial"/>
                        </a:rPr>
                        <a:t>Screening </a:t>
                      </a:r>
                    </a:p>
                    <a:p>
                      <a:pPr marL="171450" lvl="0" indent="-171450">
                        <a:buClr>
                          <a:schemeClr val="accent1"/>
                        </a:buClr>
                        <a:buFont typeface="Wingdings" panose="05000000000000000000" pitchFamily="2" charset="2"/>
                        <a:buChar char="§"/>
                      </a:pPr>
                      <a:r>
                        <a:rPr lang="en-US" sz="1200" b="0" i="0" u="none" strike="noStrike" noProof="0">
                          <a:latin typeface="Arial"/>
                        </a:rPr>
                        <a:t>Risk management</a:t>
                      </a:r>
                      <a:endParaRPr lang="en-US" sz="1200"/>
                    </a:p>
                  </a:txBody>
                  <a:tcPr/>
                </a:tc>
                <a:tc>
                  <a:txBody>
                    <a:bodyPr/>
                    <a:lstStyle/>
                    <a:p>
                      <a:pPr marL="171450" lvl="0" indent="-171450">
                        <a:buClr>
                          <a:schemeClr val="accent1"/>
                        </a:buClr>
                        <a:buFont typeface="Wingdings" panose="05000000000000000000" pitchFamily="2" charset="2"/>
                        <a:buChar char="§"/>
                      </a:pPr>
                      <a:r>
                        <a:rPr lang="en-US" sz="1200" b="0" i="0" u="none" strike="noStrike" noProof="0">
                          <a:latin typeface="Arial"/>
                        </a:rPr>
                        <a:t>Screening</a:t>
                      </a:r>
                    </a:p>
                    <a:p>
                      <a:pPr marL="171450" lvl="0" indent="-171450">
                        <a:buClr>
                          <a:schemeClr val="accent1"/>
                        </a:buClr>
                        <a:buFont typeface="Wingdings" panose="05000000000000000000" pitchFamily="2" charset="2"/>
                        <a:buChar char="§"/>
                      </a:pPr>
                      <a:r>
                        <a:rPr lang="en-US" sz="1200" b="0" i="0" u="none" strike="noStrike" noProof="0">
                          <a:latin typeface="Arial"/>
                        </a:rPr>
                        <a:t>Risk management</a:t>
                      </a:r>
                    </a:p>
                    <a:p>
                      <a:pPr marL="171450" lvl="0" indent="-171450">
                        <a:buClr>
                          <a:schemeClr val="accent1"/>
                        </a:buClr>
                        <a:buFont typeface="Wingdings" panose="05000000000000000000" pitchFamily="2" charset="2"/>
                        <a:buChar char="§"/>
                      </a:pPr>
                      <a:r>
                        <a:rPr lang="en-US" sz="1200" b="1" i="0" u="none" strike="noStrike" noProof="0">
                          <a:latin typeface="Arial"/>
                        </a:rPr>
                        <a:t>Alpha generation</a:t>
                      </a:r>
                    </a:p>
                    <a:p>
                      <a:pPr marL="171450" lvl="0" indent="-171450">
                        <a:buClr>
                          <a:schemeClr val="accent1"/>
                        </a:buClr>
                        <a:buFont typeface="Wingdings" panose="05000000000000000000" pitchFamily="2" charset="2"/>
                        <a:buChar char="§"/>
                      </a:pPr>
                      <a:r>
                        <a:rPr lang="en-US" sz="1200" b="1" i="0" u="none" strike="noStrike" noProof="0">
                          <a:latin typeface="Arial"/>
                        </a:rPr>
                        <a:t>Impact and SDGs</a:t>
                      </a:r>
                      <a:endParaRPr lang="en-US" sz="1200" b="1"/>
                    </a:p>
                  </a:txBody>
                  <a:tcPr/>
                </a:tc>
                <a:extLst>
                  <a:ext uri="{0D108BD9-81ED-4DB2-BD59-A6C34878D82A}">
                    <a16:rowId xmlns:a16="http://schemas.microsoft.com/office/drawing/2014/main" val="2730809949"/>
                  </a:ext>
                </a:extLst>
              </a:tr>
              <a:tr h="441562">
                <a:tc>
                  <a:txBody>
                    <a:bodyPr/>
                    <a:lstStyle/>
                    <a:p>
                      <a:pPr lvl="0">
                        <a:buNone/>
                      </a:pPr>
                      <a:r>
                        <a:rPr lang="en-US" sz="1200" b="1"/>
                        <a:t>Level of ESG integration</a:t>
                      </a:r>
                    </a:p>
                  </a:txBody>
                  <a:tcPr/>
                </a:tc>
                <a:tc>
                  <a:txBody>
                    <a:bodyPr/>
                    <a:lstStyle/>
                    <a:p>
                      <a:pPr marL="171450" lvl="0" indent="-171450">
                        <a:buClr>
                          <a:schemeClr val="accent1"/>
                        </a:buClr>
                        <a:buFont typeface="Wingdings" panose="05000000000000000000" pitchFamily="2" charset="2"/>
                        <a:buChar char="§"/>
                      </a:pPr>
                      <a:r>
                        <a:rPr lang="en-US" sz="1200"/>
                        <a:t>Product-level</a:t>
                      </a:r>
                    </a:p>
                    <a:p>
                      <a:pPr marL="171450" lvl="0" indent="-171450">
                        <a:buClr>
                          <a:schemeClr val="accent1"/>
                        </a:buClr>
                        <a:buFont typeface="Wingdings" panose="05000000000000000000" pitchFamily="2" charset="2"/>
                        <a:buChar char="§"/>
                      </a:pPr>
                      <a:r>
                        <a:rPr lang="en-US" sz="1200" b="1"/>
                        <a:t>Some firm-level</a:t>
                      </a:r>
                    </a:p>
                  </a:txBody>
                  <a:tcPr/>
                </a:tc>
                <a:tc>
                  <a:txBody>
                    <a:bodyPr/>
                    <a:lstStyle/>
                    <a:p>
                      <a:pPr marL="171450" lvl="0" indent="-171450">
                        <a:buClr>
                          <a:schemeClr val="accent1"/>
                        </a:buClr>
                        <a:buFont typeface="Wingdings" panose="05000000000000000000" pitchFamily="2" charset="2"/>
                        <a:buChar char="§"/>
                      </a:pPr>
                      <a:r>
                        <a:rPr lang="en-US" sz="1200" b="0" i="0" u="none" strike="noStrike" noProof="0">
                          <a:latin typeface="Arial"/>
                        </a:rPr>
                        <a:t>Product-level </a:t>
                      </a:r>
                      <a:endParaRPr lang="en-US" sz="1200"/>
                    </a:p>
                  </a:txBody>
                  <a:tcPr/>
                </a:tc>
                <a:tc>
                  <a:txBody>
                    <a:bodyPr/>
                    <a:lstStyle/>
                    <a:p>
                      <a:pPr marL="171450" lvl="0" indent="-171450">
                        <a:buClr>
                          <a:schemeClr val="accent1"/>
                        </a:buClr>
                        <a:buFont typeface="Wingdings" panose="05000000000000000000" pitchFamily="2" charset="2"/>
                        <a:buChar char="§"/>
                      </a:pPr>
                      <a:r>
                        <a:rPr lang="en-US" sz="1200" b="0" i="0" u="none" strike="noStrike" noProof="0">
                          <a:latin typeface="Arial"/>
                        </a:rPr>
                        <a:t>Product-level</a:t>
                      </a:r>
                    </a:p>
                    <a:p>
                      <a:pPr marL="171450" lvl="0" indent="-171450">
                        <a:buClr>
                          <a:schemeClr val="accent1"/>
                        </a:buClr>
                        <a:buFont typeface="Wingdings" panose="05000000000000000000" pitchFamily="2" charset="2"/>
                        <a:buChar char="§"/>
                      </a:pPr>
                      <a:r>
                        <a:rPr lang="en-US" sz="1200" b="1" i="0" u="none" strike="noStrike" noProof="0">
                          <a:latin typeface="Arial"/>
                        </a:rPr>
                        <a:t>Firm-level </a:t>
                      </a:r>
                      <a:endParaRPr lang="en-US" sz="1200" b="1"/>
                    </a:p>
                  </a:txBody>
                  <a:tcPr/>
                </a:tc>
                <a:extLst>
                  <a:ext uri="{0D108BD9-81ED-4DB2-BD59-A6C34878D82A}">
                    <a16:rowId xmlns:a16="http://schemas.microsoft.com/office/drawing/2014/main" val="3846130401"/>
                  </a:ext>
                </a:extLst>
              </a:tr>
              <a:tr h="775884">
                <a:tc>
                  <a:txBody>
                    <a:bodyPr/>
                    <a:lstStyle/>
                    <a:p>
                      <a:pPr lvl="0">
                        <a:buNone/>
                      </a:pPr>
                      <a:r>
                        <a:rPr lang="en-US" sz="1200" b="1"/>
                        <a:t>% of firms integrating ESG</a:t>
                      </a:r>
                    </a:p>
                  </a:txBody>
                  <a:tcPr/>
                </a:tc>
                <a:tc>
                  <a:txBody>
                    <a:bodyPr/>
                    <a:lstStyle/>
                    <a:p>
                      <a:pPr marL="171450" lvl="0" indent="-171450">
                        <a:buClr>
                          <a:schemeClr val="accent1"/>
                        </a:buClr>
                        <a:buFont typeface="Wingdings" panose="05000000000000000000" pitchFamily="2" charset="2"/>
                        <a:buChar char="§"/>
                      </a:pPr>
                      <a:r>
                        <a:rPr lang="en-US" sz="1200" b="0" i="0" u="none" strike="noStrike" noProof="0">
                          <a:latin typeface="Arial"/>
                        </a:rPr>
                        <a:t>44% PMs/analysts</a:t>
                      </a:r>
                    </a:p>
                    <a:p>
                      <a:pPr marL="171450" lvl="0" indent="-171450">
                        <a:buClr>
                          <a:schemeClr val="accent1"/>
                        </a:buClr>
                        <a:buFont typeface="Wingdings" panose="05000000000000000000" pitchFamily="2" charset="2"/>
                        <a:buChar char="§"/>
                      </a:pPr>
                      <a:r>
                        <a:rPr lang="en-US" sz="1200" b="0" i="0" u="none" strike="noStrike" noProof="0">
                          <a:latin typeface="Arial"/>
                        </a:rPr>
                        <a:t>22% ESG specialist</a:t>
                      </a:r>
                      <a:endParaRPr lang="en-US" sz="1200"/>
                    </a:p>
                    <a:p>
                      <a:pPr marL="171450" lvl="0" indent="-171450">
                        <a:buClr>
                          <a:schemeClr val="accent1"/>
                        </a:buClr>
                        <a:buFont typeface="Wingdings" panose="05000000000000000000" pitchFamily="2" charset="2"/>
                        <a:buChar char="§"/>
                      </a:pPr>
                      <a:endParaRPr lang="en-US" sz="1200"/>
                    </a:p>
                  </a:txBody>
                  <a:tcPr/>
                </a:tc>
                <a:tc>
                  <a:txBody>
                    <a:bodyPr/>
                    <a:lstStyle/>
                    <a:p>
                      <a:pPr marL="171450" lvl="0" indent="-171450">
                        <a:buClr>
                          <a:schemeClr val="accent1"/>
                        </a:buClr>
                        <a:buFont typeface="Wingdings" panose="05000000000000000000" pitchFamily="2" charset="2"/>
                        <a:buChar char="§"/>
                      </a:pPr>
                      <a:r>
                        <a:rPr lang="en-US" sz="1200" b="0" i="0" u="none" strike="noStrike" noProof="0">
                          <a:latin typeface="Arial"/>
                        </a:rPr>
                        <a:t>31% PMs/analysts</a:t>
                      </a:r>
                    </a:p>
                    <a:p>
                      <a:pPr marL="171450" lvl="0" indent="-171450">
                        <a:buClr>
                          <a:schemeClr val="accent1"/>
                        </a:buClr>
                        <a:buFont typeface="Wingdings" panose="05000000000000000000" pitchFamily="2" charset="2"/>
                        <a:buChar char="§"/>
                      </a:pPr>
                      <a:r>
                        <a:rPr lang="en-US" sz="1200" b="0" i="0" u="none" strike="noStrike" noProof="0">
                          <a:latin typeface="Arial"/>
                        </a:rPr>
                        <a:t>44% ESG specialist</a:t>
                      </a:r>
                    </a:p>
                  </a:txBody>
                  <a:tcPr/>
                </a:tc>
                <a:tc>
                  <a:txBody>
                    <a:bodyPr/>
                    <a:lstStyle/>
                    <a:p>
                      <a:pPr marL="171450" lvl="0" indent="-171450" algn="l">
                        <a:lnSpc>
                          <a:spcPct val="100000"/>
                        </a:lnSpc>
                        <a:spcBef>
                          <a:spcPts val="0"/>
                        </a:spcBef>
                        <a:spcAft>
                          <a:spcPts val="0"/>
                        </a:spcAft>
                        <a:buClr>
                          <a:schemeClr val="accent1"/>
                        </a:buClr>
                        <a:buFont typeface="Wingdings" panose="05000000000000000000" pitchFamily="2" charset="2"/>
                        <a:buChar char="§"/>
                      </a:pPr>
                      <a:r>
                        <a:rPr lang="en-US" sz="1200" b="0" i="0" u="none" strike="noStrike" noProof="0">
                          <a:latin typeface="Arial"/>
                        </a:rPr>
                        <a:t>45% PMs/analysts</a:t>
                      </a:r>
                    </a:p>
                    <a:p>
                      <a:pPr marL="171450" lvl="0" indent="-171450" algn="l">
                        <a:lnSpc>
                          <a:spcPct val="100000"/>
                        </a:lnSpc>
                        <a:spcBef>
                          <a:spcPts val="0"/>
                        </a:spcBef>
                        <a:spcAft>
                          <a:spcPts val="0"/>
                        </a:spcAft>
                        <a:buClr>
                          <a:schemeClr val="accent1"/>
                        </a:buClr>
                        <a:buFont typeface="Wingdings" panose="05000000000000000000" pitchFamily="2" charset="2"/>
                        <a:buChar char="§"/>
                      </a:pPr>
                      <a:r>
                        <a:rPr lang="en-US" sz="1200" b="0" i="0" u="none" strike="noStrike" noProof="0">
                          <a:latin typeface="Arial"/>
                        </a:rPr>
                        <a:t>45% ESG specialist</a:t>
                      </a:r>
                      <a:endParaRPr lang="en-US" sz="1200"/>
                    </a:p>
                  </a:txBody>
                  <a:tcPr/>
                </a:tc>
                <a:extLst>
                  <a:ext uri="{0D108BD9-81ED-4DB2-BD59-A6C34878D82A}">
                    <a16:rowId xmlns:a16="http://schemas.microsoft.com/office/drawing/2014/main" val="132117868"/>
                  </a:ext>
                </a:extLst>
              </a:tr>
            </a:tbl>
          </a:graphicData>
        </a:graphic>
      </p:graphicFrame>
      <p:sp>
        <p:nvSpPr>
          <p:cNvPr id="5" name="Slide Number Placeholder 4">
            <a:extLst>
              <a:ext uri="{FF2B5EF4-FFF2-40B4-BE49-F238E27FC236}">
                <a16:creationId xmlns:a16="http://schemas.microsoft.com/office/drawing/2014/main" id="{7CC9EBCD-F250-4FE5-8A8E-E76640688C14}"/>
              </a:ext>
            </a:extLst>
          </p:cNvPr>
          <p:cNvSpPr>
            <a:spLocks noGrp="1"/>
          </p:cNvSpPr>
          <p:nvPr>
            <p:ph type="sldNum" sz="quarter" idx="4"/>
          </p:nvPr>
        </p:nvSpPr>
        <p:spPr/>
        <p:txBody>
          <a:bodyPr/>
          <a:lstStyle/>
          <a:p>
            <a:fld id="{AB3D6D62-770D-4A03-AB63-5CBA935EDD21}" type="slidenum">
              <a:rPr lang="en-GB" smtClean="0"/>
              <a:pPr/>
              <a:t>15</a:t>
            </a:fld>
            <a:endParaRPr lang="en-GB"/>
          </a:p>
        </p:txBody>
      </p:sp>
    </p:spTree>
    <p:extLst>
      <p:ext uri="{BB962C8B-B14F-4D97-AF65-F5344CB8AC3E}">
        <p14:creationId xmlns:p14="http://schemas.microsoft.com/office/powerpoint/2010/main" val="350773163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5FB272-213D-4A8D-8DFD-1DA786930D91}"/>
              </a:ext>
            </a:extLst>
          </p:cNvPr>
          <p:cNvSpPr>
            <a:spLocks noGrp="1"/>
          </p:cNvSpPr>
          <p:nvPr>
            <p:ph type="ctrTitle"/>
          </p:nvPr>
        </p:nvSpPr>
        <p:spPr>
          <a:xfrm>
            <a:off x="2144486" y="653142"/>
            <a:ext cx="8096002" cy="505506"/>
          </a:xfrm>
        </p:spPr>
        <p:txBody>
          <a:bodyPr/>
          <a:lstStyle/>
          <a:p>
            <a:r>
              <a:rPr lang="en-GB"/>
              <a:t>What does the data reveal about the myths and realities of ESG?</a:t>
            </a:r>
          </a:p>
        </p:txBody>
      </p:sp>
      <p:sp>
        <p:nvSpPr>
          <p:cNvPr id="3" name="Subtitle 2">
            <a:extLst>
              <a:ext uri="{FF2B5EF4-FFF2-40B4-BE49-F238E27FC236}">
                <a16:creationId xmlns:a16="http://schemas.microsoft.com/office/drawing/2014/main" id="{90BB1271-EFB8-486C-8C7A-5075A3694053}"/>
              </a:ext>
            </a:extLst>
          </p:cNvPr>
          <p:cNvSpPr>
            <a:spLocks noGrp="1"/>
          </p:cNvSpPr>
          <p:nvPr>
            <p:ph type="subTitle" idx="1"/>
          </p:nvPr>
        </p:nvSpPr>
        <p:spPr>
          <a:xfrm>
            <a:off x="2171981" y="1208596"/>
            <a:ext cx="7862206" cy="424315"/>
          </a:xfrm>
        </p:spPr>
        <p:txBody>
          <a:bodyPr/>
          <a:lstStyle/>
          <a:p>
            <a:r>
              <a:rPr lang="en-GB"/>
              <a:t>ESG analysis helps better manage risks, meet market demand and fulfil investor duty </a:t>
            </a:r>
          </a:p>
        </p:txBody>
      </p:sp>
      <p:sp>
        <p:nvSpPr>
          <p:cNvPr id="5" name="Slide Number Placeholder 4">
            <a:extLst>
              <a:ext uri="{FF2B5EF4-FFF2-40B4-BE49-F238E27FC236}">
                <a16:creationId xmlns:a16="http://schemas.microsoft.com/office/drawing/2014/main" id="{E9925C94-08C7-460B-AF0C-059C124298F9}"/>
              </a:ext>
            </a:extLst>
          </p:cNvPr>
          <p:cNvSpPr>
            <a:spLocks noGrp="1"/>
          </p:cNvSpPr>
          <p:nvPr>
            <p:ph type="sldNum" sz="quarter" idx="4"/>
          </p:nvPr>
        </p:nvSpPr>
        <p:spPr/>
        <p:txBody>
          <a:bodyPr/>
          <a:lstStyle/>
          <a:p>
            <a:fld id="{AB3D6D62-770D-4A03-AB63-5CBA935EDD21}" type="slidenum">
              <a:rPr lang="en-GB" smtClean="0"/>
              <a:pPr/>
              <a:t>16</a:t>
            </a:fld>
            <a:endParaRPr lang="en-GB"/>
          </a:p>
        </p:txBody>
      </p:sp>
      <p:sp>
        <p:nvSpPr>
          <p:cNvPr id="7" name="Rectangle 6">
            <a:extLst>
              <a:ext uri="{FF2B5EF4-FFF2-40B4-BE49-F238E27FC236}">
                <a16:creationId xmlns:a16="http://schemas.microsoft.com/office/drawing/2014/main" id="{A1A10722-6B14-46CF-B2A6-EF8B6CC9FA97}"/>
              </a:ext>
            </a:extLst>
          </p:cNvPr>
          <p:cNvSpPr/>
          <p:nvPr/>
        </p:nvSpPr>
        <p:spPr>
          <a:xfrm>
            <a:off x="2125015" y="1821500"/>
            <a:ext cx="2340000" cy="285571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EBE57F4E-4952-4242-BC7B-C9769D0BF260}"/>
              </a:ext>
            </a:extLst>
          </p:cNvPr>
          <p:cNvSpPr/>
          <p:nvPr/>
        </p:nvSpPr>
        <p:spPr>
          <a:xfrm>
            <a:off x="4898392" y="1819490"/>
            <a:ext cx="2340000" cy="285571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Graphic 9" descr="Bullseye">
            <a:extLst>
              <a:ext uri="{FF2B5EF4-FFF2-40B4-BE49-F238E27FC236}">
                <a16:creationId xmlns:a16="http://schemas.microsoft.com/office/drawing/2014/main" id="{676FFBEB-2B52-4497-BB4D-1859440ABBE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087775" y="1937999"/>
            <a:ext cx="695677" cy="695677"/>
          </a:xfrm>
          <a:prstGeom prst="rect">
            <a:avLst/>
          </a:prstGeom>
        </p:spPr>
      </p:pic>
      <p:pic>
        <p:nvPicPr>
          <p:cNvPr id="11" name="Graphic 10" descr="Children">
            <a:extLst>
              <a:ext uri="{FF2B5EF4-FFF2-40B4-BE49-F238E27FC236}">
                <a16:creationId xmlns:a16="http://schemas.microsoft.com/office/drawing/2014/main" id="{1E8856BC-DD50-4C0D-9037-25613984BE0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43512" y="1866104"/>
            <a:ext cx="914400" cy="914400"/>
          </a:xfrm>
          <a:prstGeom prst="rect">
            <a:avLst/>
          </a:prstGeom>
        </p:spPr>
      </p:pic>
      <p:cxnSp>
        <p:nvCxnSpPr>
          <p:cNvPr id="14" name="Straight Connector 13">
            <a:extLst>
              <a:ext uri="{FF2B5EF4-FFF2-40B4-BE49-F238E27FC236}">
                <a16:creationId xmlns:a16="http://schemas.microsoft.com/office/drawing/2014/main" id="{4EC4458E-B833-4A82-8FB9-9F81DCDD704C}"/>
              </a:ext>
            </a:extLst>
          </p:cNvPr>
          <p:cNvCxnSpPr>
            <a:cxnSpLocks/>
          </p:cNvCxnSpPr>
          <p:nvPr/>
        </p:nvCxnSpPr>
        <p:spPr>
          <a:xfrm>
            <a:off x="2297314" y="2867499"/>
            <a:ext cx="1989056"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F555D6C-FA52-4585-A395-A8801CFD9E5A}"/>
              </a:ext>
            </a:extLst>
          </p:cNvPr>
          <p:cNvCxnSpPr>
            <a:cxnSpLocks/>
          </p:cNvCxnSpPr>
          <p:nvPr/>
        </p:nvCxnSpPr>
        <p:spPr>
          <a:xfrm>
            <a:off x="5098921" y="2865489"/>
            <a:ext cx="1989056" cy="0"/>
          </a:xfrm>
          <a:prstGeom prst="line">
            <a:avLst/>
          </a:prstGeom>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6863EE8F-C51A-47A4-A601-DC770BD9F3CA}"/>
              </a:ext>
            </a:extLst>
          </p:cNvPr>
          <p:cNvSpPr/>
          <p:nvPr/>
        </p:nvSpPr>
        <p:spPr>
          <a:xfrm>
            <a:off x="2240945" y="3516249"/>
            <a:ext cx="2144820" cy="1015663"/>
          </a:xfrm>
          <a:prstGeom prst="rect">
            <a:avLst/>
          </a:prstGeom>
          <a:noFill/>
        </p:spPr>
        <p:txBody>
          <a:bodyPr wrap="square">
            <a:spAutoFit/>
          </a:bodyPr>
          <a:lstStyle/>
          <a:p>
            <a:pPr algn="ctr"/>
            <a:r>
              <a:rPr lang="en-US" sz="1200"/>
              <a:t>Increasing recognition within the financial community that ESG factors often play a material role in determining risk and return.</a:t>
            </a:r>
          </a:p>
        </p:txBody>
      </p:sp>
      <p:sp>
        <p:nvSpPr>
          <p:cNvPr id="18" name="Rectangle 17">
            <a:extLst>
              <a:ext uri="{FF2B5EF4-FFF2-40B4-BE49-F238E27FC236}">
                <a16:creationId xmlns:a16="http://schemas.microsoft.com/office/drawing/2014/main" id="{CD6BF5EF-DBE1-4658-8943-44680C1102AF}"/>
              </a:ext>
            </a:extLst>
          </p:cNvPr>
          <p:cNvSpPr/>
          <p:nvPr/>
        </p:nvSpPr>
        <p:spPr>
          <a:xfrm>
            <a:off x="4950451" y="3514239"/>
            <a:ext cx="2290236" cy="1015663"/>
          </a:xfrm>
          <a:prstGeom prst="rect">
            <a:avLst/>
          </a:prstGeom>
        </p:spPr>
        <p:txBody>
          <a:bodyPr wrap="square">
            <a:spAutoFit/>
          </a:bodyPr>
          <a:lstStyle/>
          <a:p>
            <a:pPr algn="ctr"/>
            <a:r>
              <a:rPr lang="en-US" sz="1200">
                <a:solidFill>
                  <a:srgbClr val="000000"/>
                </a:solidFill>
              </a:rPr>
              <a:t>Growing demands from beneficiaries and investors for greater transparency about how and where their money is being invested. </a:t>
            </a:r>
            <a:endParaRPr lang="en-GB" sz="1200"/>
          </a:p>
        </p:txBody>
      </p:sp>
      <p:sp>
        <p:nvSpPr>
          <p:cNvPr id="20" name="TextBox 19">
            <a:extLst>
              <a:ext uri="{FF2B5EF4-FFF2-40B4-BE49-F238E27FC236}">
                <a16:creationId xmlns:a16="http://schemas.microsoft.com/office/drawing/2014/main" id="{08506A18-0CBE-4140-86B1-66B413EDB961}"/>
              </a:ext>
            </a:extLst>
          </p:cNvPr>
          <p:cNvSpPr txBox="1"/>
          <p:nvPr/>
        </p:nvSpPr>
        <p:spPr>
          <a:xfrm>
            <a:off x="2644512" y="1921472"/>
            <a:ext cx="452487" cy="769441"/>
          </a:xfrm>
          <a:prstGeom prst="rect">
            <a:avLst/>
          </a:prstGeom>
          <a:noFill/>
        </p:spPr>
        <p:txBody>
          <a:bodyPr wrap="square" rtlCol="0">
            <a:spAutoFit/>
          </a:bodyPr>
          <a:lstStyle/>
          <a:p>
            <a:r>
              <a:rPr lang="en-GB" sz="4400">
                <a:solidFill>
                  <a:srgbClr val="FA961E"/>
                </a:solidFill>
                <a:latin typeface="+mj-lt"/>
              </a:rPr>
              <a:t>1</a:t>
            </a:r>
          </a:p>
        </p:txBody>
      </p:sp>
      <p:sp>
        <p:nvSpPr>
          <p:cNvPr id="21" name="TextBox 20">
            <a:extLst>
              <a:ext uri="{FF2B5EF4-FFF2-40B4-BE49-F238E27FC236}">
                <a16:creationId xmlns:a16="http://schemas.microsoft.com/office/drawing/2014/main" id="{911E00BD-CB06-4844-8B23-E9E77C0AD6CB}"/>
              </a:ext>
            </a:extLst>
          </p:cNvPr>
          <p:cNvSpPr txBox="1"/>
          <p:nvPr/>
        </p:nvSpPr>
        <p:spPr>
          <a:xfrm>
            <a:off x="5334609" y="1951280"/>
            <a:ext cx="452487" cy="707886"/>
          </a:xfrm>
          <a:prstGeom prst="rect">
            <a:avLst/>
          </a:prstGeom>
          <a:noFill/>
        </p:spPr>
        <p:txBody>
          <a:bodyPr wrap="square" rtlCol="0">
            <a:spAutoFit/>
          </a:bodyPr>
          <a:lstStyle/>
          <a:p>
            <a:r>
              <a:rPr lang="en-GB" sz="4000">
                <a:solidFill>
                  <a:srgbClr val="FA961E"/>
                </a:solidFill>
                <a:latin typeface="+mj-lt"/>
              </a:rPr>
              <a:t>2</a:t>
            </a:r>
          </a:p>
        </p:txBody>
      </p:sp>
      <p:sp>
        <p:nvSpPr>
          <p:cNvPr id="9" name="Rectangle 8">
            <a:extLst>
              <a:ext uri="{FF2B5EF4-FFF2-40B4-BE49-F238E27FC236}">
                <a16:creationId xmlns:a16="http://schemas.microsoft.com/office/drawing/2014/main" id="{E467AEEA-179B-44F2-B058-A509F7501E50}"/>
              </a:ext>
            </a:extLst>
          </p:cNvPr>
          <p:cNvSpPr/>
          <p:nvPr/>
        </p:nvSpPr>
        <p:spPr>
          <a:xfrm>
            <a:off x="7694187" y="1808164"/>
            <a:ext cx="2340000" cy="285571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2" name="Graphic 11" descr="Document">
            <a:extLst>
              <a:ext uri="{FF2B5EF4-FFF2-40B4-BE49-F238E27FC236}">
                <a16:creationId xmlns:a16="http://schemas.microsoft.com/office/drawing/2014/main" id="{A0BB5020-74E1-4959-8B9D-C498CDFFC8B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785835" y="1985320"/>
            <a:ext cx="614654" cy="614654"/>
          </a:xfrm>
          <a:prstGeom prst="rect">
            <a:avLst/>
          </a:prstGeom>
        </p:spPr>
      </p:pic>
      <p:cxnSp>
        <p:nvCxnSpPr>
          <p:cNvPr id="16" name="Straight Connector 15">
            <a:extLst>
              <a:ext uri="{FF2B5EF4-FFF2-40B4-BE49-F238E27FC236}">
                <a16:creationId xmlns:a16="http://schemas.microsoft.com/office/drawing/2014/main" id="{E8DADF50-DBEF-447B-BA46-F2ACA005A2DA}"/>
              </a:ext>
            </a:extLst>
          </p:cNvPr>
          <p:cNvCxnSpPr>
            <a:cxnSpLocks/>
          </p:cNvCxnSpPr>
          <p:nvPr/>
        </p:nvCxnSpPr>
        <p:spPr>
          <a:xfrm>
            <a:off x="7921438" y="2854163"/>
            <a:ext cx="1989056" cy="0"/>
          </a:xfrm>
          <a:prstGeom prst="line">
            <a:avLst/>
          </a:prstGeom>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4B21E72D-F1F3-4D07-891C-AB2F38504505}"/>
              </a:ext>
            </a:extLst>
          </p:cNvPr>
          <p:cNvSpPr/>
          <p:nvPr/>
        </p:nvSpPr>
        <p:spPr>
          <a:xfrm>
            <a:off x="7746944" y="3484239"/>
            <a:ext cx="2232920" cy="1046440"/>
          </a:xfrm>
          <a:prstGeom prst="rect">
            <a:avLst/>
          </a:prstGeom>
        </p:spPr>
        <p:txBody>
          <a:bodyPr wrap="square">
            <a:spAutoFit/>
          </a:bodyPr>
          <a:lstStyle/>
          <a:p>
            <a:pPr algn="ctr"/>
            <a:r>
              <a:rPr lang="en-US" sz="1200"/>
              <a:t>Higher levels of regulatory guidance that incorporating ESG factors is part of an investor’s fiduciary duty to their clients and beneficiaries.</a:t>
            </a:r>
            <a:r>
              <a:rPr lang="en-US" sz="1400"/>
              <a:t> </a:t>
            </a:r>
          </a:p>
        </p:txBody>
      </p:sp>
      <p:sp>
        <p:nvSpPr>
          <p:cNvPr id="22" name="TextBox 21">
            <a:extLst>
              <a:ext uri="{FF2B5EF4-FFF2-40B4-BE49-F238E27FC236}">
                <a16:creationId xmlns:a16="http://schemas.microsoft.com/office/drawing/2014/main" id="{CE9377BF-95C2-4405-A10F-3AF04A4E6E58}"/>
              </a:ext>
            </a:extLst>
          </p:cNvPr>
          <p:cNvSpPr txBox="1"/>
          <p:nvPr/>
        </p:nvSpPr>
        <p:spPr>
          <a:xfrm>
            <a:off x="8347780" y="1964333"/>
            <a:ext cx="452487" cy="707886"/>
          </a:xfrm>
          <a:prstGeom prst="rect">
            <a:avLst/>
          </a:prstGeom>
          <a:noFill/>
        </p:spPr>
        <p:txBody>
          <a:bodyPr wrap="square" rtlCol="0">
            <a:spAutoFit/>
          </a:bodyPr>
          <a:lstStyle/>
          <a:p>
            <a:r>
              <a:rPr lang="en-GB" sz="4000">
                <a:solidFill>
                  <a:srgbClr val="FA961E"/>
                </a:solidFill>
                <a:latin typeface="+mj-lt"/>
              </a:rPr>
              <a:t>3</a:t>
            </a:r>
          </a:p>
        </p:txBody>
      </p:sp>
      <p:sp>
        <p:nvSpPr>
          <p:cNvPr id="23" name="Rectangle 22">
            <a:extLst>
              <a:ext uri="{FF2B5EF4-FFF2-40B4-BE49-F238E27FC236}">
                <a16:creationId xmlns:a16="http://schemas.microsoft.com/office/drawing/2014/main" id="{B48694DF-DA32-4925-BB47-6A50FAE56CAE}"/>
              </a:ext>
            </a:extLst>
          </p:cNvPr>
          <p:cNvSpPr/>
          <p:nvPr/>
        </p:nvSpPr>
        <p:spPr>
          <a:xfrm>
            <a:off x="2122718" y="4792760"/>
            <a:ext cx="7883974" cy="1336579"/>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b="1">
              <a:solidFill>
                <a:schemeClr val="tx1"/>
              </a:solidFill>
            </a:endParaRPr>
          </a:p>
          <a:p>
            <a:pPr algn="ctr"/>
            <a:endParaRPr lang="en-GB" sz="1200">
              <a:solidFill>
                <a:schemeClr val="tx1"/>
              </a:solidFill>
            </a:endParaRPr>
          </a:p>
          <a:p>
            <a:pPr algn="ctr"/>
            <a:endParaRPr lang="en-GB" sz="1200">
              <a:solidFill>
                <a:schemeClr val="tx1"/>
              </a:solidFill>
            </a:endParaRPr>
          </a:p>
          <a:p>
            <a:pPr algn="ctr"/>
            <a:endParaRPr lang="en-GB" sz="1200">
              <a:solidFill>
                <a:schemeClr val="tx1"/>
              </a:solidFill>
            </a:endParaRPr>
          </a:p>
          <a:p>
            <a:pPr algn="ctr"/>
            <a:r>
              <a:rPr lang="en-GB" sz="1200">
                <a:solidFill>
                  <a:schemeClr val="tx1"/>
                </a:solidFill>
              </a:rPr>
              <a:t>Growing academic evidence supports that</a:t>
            </a:r>
            <a:r>
              <a:rPr lang="en-GB" sz="1600" b="1">
                <a:solidFill>
                  <a:schemeClr val="tx1"/>
                </a:solidFill>
              </a:rPr>
              <a:t> </a:t>
            </a:r>
            <a:endParaRPr lang="en-GB" sz="1600" b="1">
              <a:solidFill>
                <a:schemeClr val="tx1"/>
              </a:solidFill>
              <a:cs typeface="Arial"/>
            </a:endParaRPr>
          </a:p>
          <a:p>
            <a:pPr algn="ctr"/>
            <a:r>
              <a:rPr lang="en-GB" sz="1600" b="1">
                <a:solidFill>
                  <a:schemeClr val="tx1"/>
                </a:solidFill>
              </a:rPr>
              <a:t>ESG incorporation does not come at a cost</a:t>
            </a:r>
          </a:p>
          <a:p>
            <a:pPr algn="ctr"/>
            <a:endParaRPr lang="en-GB" sz="1600" b="1">
              <a:solidFill>
                <a:schemeClr val="tx1"/>
              </a:solidFill>
            </a:endParaRPr>
          </a:p>
        </p:txBody>
      </p:sp>
      <p:sp>
        <p:nvSpPr>
          <p:cNvPr id="30" name="Rectangle 29">
            <a:extLst>
              <a:ext uri="{FF2B5EF4-FFF2-40B4-BE49-F238E27FC236}">
                <a16:creationId xmlns:a16="http://schemas.microsoft.com/office/drawing/2014/main" id="{328D9ED9-6817-47FA-98F1-FC80FE3FE51E}"/>
              </a:ext>
            </a:extLst>
          </p:cNvPr>
          <p:cNvSpPr/>
          <p:nvPr/>
        </p:nvSpPr>
        <p:spPr>
          <a:xfrm>
            <a:off x="2122719" y="3028518"/>
            <a:ext cx="2340001" cy="338554"/>
          </a:xfrm>
          <a:prstGeom prst="rect">
            <a:avLst/>
          </a:prstGeom>
        </p:spPr>
        <p:txBody>
          <a:bodyPr wrap="square">
            <a:spAutoFit/>
          </a:bodyPr>
          <a:lstStyle/>
          <a:p>
            <a:pPr algn="ctr"/>
            <a:r>
              <a:rPr lang="en-US" sz="1600" b="1"/>
              <a:t>Materiality</a:t>
            </a:r>
            <a:endParaRPr lang="en-GB" sz="1600" b="1"/>
          </a:p>
        </p:txBody>
      </p:sp>
      <p:sp>
        <p:nvSpPr>
          <p:cNvPr id="31" name="Rectangle 30">
            <a:extLst>
              <a:ext uri="{FF2B5EF4-FFF2-40B4-BE49-F238E27FC236}">
                <a16:creationId xmlns:a16="http://schemas.microsoft.com/office/drawing/2014/main" id="{B0D60D0B-EACB-44ED-927B-3C328505CE34}"/>
              </a:ext>
            </a:extLst>
          </p:cNvPr>
          <p:cNvSpPr/>
          <p:nvPr/>
        </p:nvSpPr>
        <p:spPr>
          <a:xfrm>
            <a:off x="4896097" y="3078068"/>
            <a:ext cx="2339999" cy="338554"/>
          </a:xfrm>
          <a:prstGeom prst="rect">
            <a:avLst/>
          </a:prstGeom>
        </p:spPr>
        <p:txBody>
          <a:bodyPr wrap="square">
            <a:spAutoFit/>
          </a:bodyPr>
          <a:lstStyle/>
          <a:p>
            <a:pPr algn="ctr"/>
            <a:r>
              <a:rPr lang="en-US" sz="1600" b="1">
                <a:solidFill>
                  <a:srgbClr val="000000"/>
                </a:solidFill>
              </a:rPr>
              <a:t>Market demand</a:t>
            </a:r>
            <a:endParaRPr lang="en-GB" sz="1600" b="1"/>
          </a:p>
        </p:txBody>
      </p:sp>
      <p:sp>
        <p:nvSpPr>
          <p:cNvPr id="32" name="Rectangle 31">
            <a:extLst>
              <a:ext uri="{FF2B5EF4-FFF2-40B4-BE49-F238E27FC236}">
                <a16:creationId xmlns:a16="http://schemas.microsoft.com/office/drawing/2014/main" id="{B3E48BFE-BB01-4EE5-931F-F06F3434CE25}"/>
              </a:ext>
            </a:extLst>
          </p:cNvPr>
          <p:cNvSpPr/>
          <p:nvPr/>
        </p:nvSpPr>
        <p:spPr>
          <a:xfrm>
            <a:off x="7707423" y="3036108"/>
            <a:ext cx="2339999" cy="338554"/>
          </a:xfrm>
          <a:prstGeom prst="rect">
            <a:avLst/>
          </a:prstGeom>
        </p:spPr>
        <p:txBody>
          <a:bodyPr wrap="square">
            <a:spAutoFit/>
          </a:bodyPr>
          <a:lstStyle/>
          <a:p>
            <a:pPr algn="ctr"/>
            <a:r>
              <a:rPr lang="en-US" sz="1600" b="1"/>
              <a:t>Regulation</a:t>
            </a:r>
            <a:endParaRPr lang="en-GB"/>
          </a:p>
        </p:txBody>
      </p:sp>
      <p:pic>
        <p:nvPicPr>
          <p:cNvPr id="26" name="Graphic 25" descr="Open Book">
            <a:extLst>
              <a:ext uri="{FF2B5EF4-FFF2-40B4-BE49-F238E27FC236}">
                <a16:creationId xmlns:a16="http://schemas.microsoft.com/office/drawing/2014/main" id="{1AF15221-674B-402D-A2BD-324E72B5D4BF}"/>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752039" y="4881724"/>
            <a:ext cx="687923" cy="687923"/>
          </a:xfrm>
          <a:prstGeom prst="rect">
            <a:avLst/>
          </a:prstGeom>
        </p:spPr>
      </p:pic>
    </p:spTree>
    <p:extLst>
      <p:ext uri="{BB962C8B-B14F-4D97-AF65-F5344CB8AC3E}">
        <p14:creationId xmlns:p14="http://schemas.microsoft.com/office/powerpoint/2010/main" val="417708657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05F333A1-FEAA-41FF-9366-F04C017099C7}"/>
              </a:ext>
            </a:extLst>
          </p:cNvPr>
          <p:cNvSpPr>
            <a:spLocks noGrp="1"/>
          </p:cNvSpPr>
          <p:nvPr>
            <p:ph type="ctrTitle"/>
          </p:nvPr>
        </p:nvSpPr>
        <p:spPr/>
        <p:txBody>
          <a:bodyPr/>
          <a:lstStyle/>
          <a:p>
            <a:r>
              <a:rPr lang="en-GB"/>
              <a:t>Contents</a:t>
            </a:r>
          </a:p>
        </p:txBody>
      </p:sp>
      <p:sp>
        <p:nvSpPr>
          <p:cNvPr id="8" name="Content Placeholder 7">
            <a:extLst>
              <a:ext uri="{FF2B5EF4-FFF2-40B4-BE49-F238E27FC236}">
                <a16:creationId xmlns:a16="http://schemas.microsoft.com/office/drawing/2014/main" id="{D5B039B8-FFAC-4748-A649-45E34E903D99}"/>
              </a:ext>
            </a:extLst>
          </p:cNvPr>
          <p:cNvSpPr>
            <a:spLocks noGrp="1"/>
          </p:cNvSpPr>
          <p:nvPr>
            <p:ph idx="12"/>
          </p:nvPr>
        </p:nvSpPr>
        <p:spPr>
          <a:xfrm>
            <a:off x="2144485" y="1993901"/>
            <a:ext cx="7732810" cy="4210957"/>
          </a:xfrm>
        </p:spPr>
        <p:txBody>
          <a:bodyPr/>
          <a:lstStyle/>
          <a:p>
            <a:r>
              <a:rPr lang="en-GB" sz="1600" dirty="0">
                <a:latin typeface="+mn-lt"/>
              </a:rPr>
              <a:t>An introduction to responsible investment – and PRI.</a:t>
            </a:r>
          </a:p>
          <a:p>
            <a:endParaRPr lang="en-GB" sz="1600" dirty="0"/>
          </a:p>
          <a:p>
            <a:r>
              <a:rPr lang="en-GB" sz="1600" dirty="0">
                <a:solidFill>
                  <a:srgbClr val="009FE3"/>
                </a:solidFill>
                <a:latin typeface="+mj-lt"/>
              </a:rPr>
              <a:t>A policy response: Why sustainable finance is inevitable.</a:t>
            </a:r>
          </a:p>
          <a:p>
            <a:endParaRPr lang="en-GB" sz="1600" dirty="0"/>
          </a:p>
          <a:p>
            <a:r>
              <a:rPr lang="en-GB" sz="1600" dirty="0"/>
              <a:t>What’s next for sustainable finance.</a:t>
            </a:r>
          </a:p>
          <a:p>
            <a:pPr marL="457200" lvl="1" indent="0">
              <a:buNone/>
            </a:pPr>
            <a:br>
              <a:rPr lang="en-GB" sz="1100" dirty="0"/>
            </a:br>
            <a:endParaRPr lang="en-GB" dirty="0"/>
          </a:p>
        </p:txBody>
      </p:sp>
      <p:sp>
        <p:nvSpPr>
          <p:cNvPr id="11" name="Rectangle 10">
            <a:extLst>
              <a:ext uri="{FF2B5EF4-FFF2-40B4-BE49-F238E27FC236}">
                <a16:creationId xmlns:a16="http://schemas.microsoft.com/office/drawing/2014/main" id="{F7ACFB2A-005D-4DFB-9500-ECACAC0B778B}"/>
              </a:ext>
            </a:extLst>
          </p:cNvPr>
          <p:cNvSpPr/>
          <p:nvPr/>
        </p:nvSpPr>
        <p:spPr>
          <a:xfrm>
            <a:off x="2144485" y="2585897"/>
            <a:ext cx="7727867" cy="673127"/>
          </a:xfrm>
          <a:prstGeom prst="rect">
            <a:avLst/>
          </a:prstGeom>
          <a:noFill/>
          <a:ln>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Slide Number Placeholder 1">
            <a:extLst>
              <a:ext uri="{FF2B5EF4-FFF2-40B4-BE49-F238E27FC236}">
                <a16:creationId xmlns:a16="http://schemas.microsoft.com/office/drawing/2014/main" id="{652A3745-1BB2-450F-9E77-31AB7460015A}"/>
              </a:ext>
            </a:extLst>
          </p:cNvPr>
          <p:cNvSpPr>
            <a:spLocks noGrp="1"/>
          </p:cNvSpPr>
          <p:nvPr>
            <p:ph type="sldNum" sz="quarter" idx="4"/>
          </p:nvPr>
        </p:nvSpPr>
        <p:spPr/>
        <p:txBody>
          <a:bodyPr/>
          <a:lstStyle/>
          <a:p>
            <a:fld id="{AB3D6D62-770D-4A03-AB63-5CBA935EDD21}" type="slidenum">
              <a:rPr lang="en-GB" smtClean="0"/>
              <a:pPr/>
              <a:t>17</a:t>
            </a:fld>
            <a:endParaRPr lang="en-GB"/>
          </a:p>
        </p:txBody>
      </p:sp>
      <p:sp>
        <p:nvSpPr>
          <p:cNvPr id="3" name="Rectangle 2">
            <a:extLst>
              <a:ext uri="{FF2B5EF4-FFF2-40B4-BE49-F238E27FC236}">
                <a16:creationId xmlns:a16="http://schemas.microsoft.com/office/drawing/2014/main" id="{214E44EE-C688-4563-B7D1-DE0F7B8732A0}"/>
              </a:ext>
            </a:extLst>
          </p:cNvPr>
          <p:cNvSpPr/>
          <p:nvPr/>
        </p:nvSpPr>
        <p:spPr>
          <a:xfrm>
            <a:off x="2273882" y="5359401"/>
            <a:ext cx="7862205" cy="584775"/>
          </a:xfrm>
          <a:prstGeom prst="rect">
            <a:avLst/>
          </a:prstGeom>
        </p:spPr>
        <p:txBody>
          <a:bodyPr wrap="square">
            <a:spAutoFit/>
          </a:bodyPr>
          <a:lstStyle/>
          <a:p>
            <a:r>
              <a:rPr lang="en-GB" sz="800" i="1">
                <a:solidFill>
                  <a:schemeClr val="bg2">
                    <a:lumMod val="50000"/>
                  </a:schemeClr>
                </a:solidFill>
              </a:rPr>
              <a:t>This presentation is being provided to you by PRI Association (“the PRI”) and its subsidiaries for information purposes only. The presentation is incomplete without reference to, and should be viewed solely in conjunction with, the oral briefing provided by the PRI.  No reliance may be placed on its accuracy or completeness.  Neither the presentation, nor any of its contents, may be reproduced, or used for any other purpose, without the prior written consent of the PRI. PRI Association is incorporated in England &amp; Wales, registered number 7207947 and registered at 25 Camperdown Street, London E1 8DZ.</a:t>
            </a:r>
          </a:p>
        </p:txBody>
      </p:sp>
    </p:spTree>
    <p:extLst>
      <p:ext uri="{BB962C8B-B14F-4D97-AF65-F5344CB8AC3E}">
        <p14:creationId xmlns:p14="http://schemas.microsoft.com/office/powerpoint/2010/main" val="3343240892"/>
      </p:ext>
    </p:extLst>
  </p:cSld>
  <p:clrMapOvr>
    <a:masterClrMapping/>
  </p:clrMapOvr>
  <p:transition spd="slow">
    <p:push dir="u"/>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895713-06E3-472D-A205-07CDAC62D3A4}"/>
              </a:ext>
            </a:extLst>
          </p:cNvPr>
          <p:cNvSpPr>
            <a:spLocks noGrp="1"/>
          </p:cNvSpPr>
          <p:nvPr>
            <p:ph type="ctrTitle"/>
          </p:nvPr>
        </p:nvSpPr>
        <p:spPr/>
        <p:txBody>
          <a:bodyPr/>
          <a:lstStyle/>
          <a:p>
            <a:r>
              <a:rPr lang="en-GB" dirty="0"/>
              <a:t>Similar ideas are being adopted globally</a:t>
            </a:r>
          </a:p>
        </p:txBody>
      </p:sp>
      <p:sp>
        <p:nvSpPr>
          <p:cNvPr id="7" name="Slide Number Placeholder 6">
            <a:extLst>
              <a:ext uri="{FF2B5EF4-FFF2-40B4-BE49-F238E27FC236}">
                <a16:creationId xmlns:a16="http://schemas.microsoft.com/office/drawing/2014/main" id="{12ADAAED-38AE-4B31-8824-4FD55A20B12D}"/>
              </a:ext>
            </a:extLst>
          </p:cNvPr>
          <p:cNvSpPr>
            <a:spLocks noGrp="1"/>
          </p:cNvSpPr>
          <p:nvPr>
            <p:ph type="sldNum" sz="quarter" idx="4"/>
          </p:nvPr>
        </p:nvSpPr>
        <p:spPr/>
        <p:txBody>
          <a:bodyPr/>
          <a:lstStyle/>
          <a:p>
            <a:fld id="{AB3D6D62-770D-4A03-AB63-5CBA935EDD21}" type="slidenum">
              <a:rPr lang="en-GB" smtClean="0"/>
              <a:pPr/>
              <a:t>18</a:t>
            </a:fld>
            <a:endParaRPr lang="en-GB" dirty="0"/>
          </a:p>
        </p:txBody>
      </p:sp>
      <p:pic>
        <p:nvPicPr>
          <p:cNvPr id="5" name="Picture 4">
            <a:extLst>
              <a:ext uri="{FF2B5EF4-FFF2-40B4-BE49-F238E27FC236}">
                <a16:creationId xmlns:a16="http://schemas.microsoft.com/office/drawing/2014/main" id="{BF110653-5286-444F-A2D0-9A4D431B9193}"/>
              </a:ext>
            </a:extLst>
          </p:cNvPr>
          <p:cNvPicPr>
            <a:picLocks noChangeAspect="1"/>
          </p:cNvPicPr>
          <p:nvPr/>
        </p:nvPicPr>
        <p:blipFill rotWithShape="1">
          <a:blip r:embed="rId3"/>
          <a:srcRect l="51959" t="21778" r="15553" b="24136"/>
          <a:stretch/>
        </p:blipFill>
        <p:spPr>
          <a:xfrm>
            <a:off x="3727728" y="1158648"/>
            <a:ext cx="4695723" cy="4668580"/>
          </a:xfrm>
          <a:prstGeom prst="rect">
            <a:avLst/>
          </a:prstGeom>
        </p:spPr>
      </p:pic>
    </p:spTree>
    <p:extLst>
      <p:ext uri="{BB962C8B-B14F-4D97-AF65-F5344CB8AC3E}">
        <p14:creationId xmlns:p14="http://schemas.microsoft.com/office/powerpoint/2010/main" val="3992383341"/>
      </p:ext>
    </p:extLst>
  </p:cSld>
  <p:clrMapOvr>
    <a:masterClrMapping/>
  </p:clrMapOvr>
  <p:transition spd="slow">
    <p:push dir="u"/>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30E2D57-05CE-479B-BE62-19A5023FFB75}"/>
              </a:ext>
            </a:extLst>
          </p:cNvPr>
          <p:cNvSpPr>
            <a:spLocks noGrp="1"/>
          </p:cNvSpPr>
          <p:nvPr>
            <p:ph type="ctrTitle"/>
          </p:nvPr>
        </p:nvSpPr>
        <p:spPr/>
        <p:txBody>
          <a:bodyPr/>
          <a:lstStyle/>
          <a:p>
            <a:r>
              <a:rPr lang="en-GB" dirty="0"/>
              <a:t>Policy effectiveness is hampered by weak implementation and weak signals … leading to … an implementation gap</a:t>
            </a:r>
          </a:p>
        </p:txBody>
      </p:sp>
      <p:sp>
        <p:nvSpPr>
          <p:cNvPr id="6" name="Subtitle 5">
            <a:extLst>
              <a:ext uri="{FF2B5EF4-FFF2-40B4-BE49-F238E27FC236}">
                <a16:creationId xmlns:a16="http://schemas.microsoft.com/office/drawing/2014/main" id="{7CB669F7-26A4-458F-9B79-88EE019AF885}"/>
              </a:ext>
            </a:extLst>
          </p:cNvPr>
          <p:cNvSpPr>
            <a:spLocks noGrp="1"/>
          </p:cNvSpPr>
          <p:nvPr>
            <p:ph type="subTitle" idx="1"/>
          </p:nvPr>
        </p:nvSpPr>
        <p:spPr>
          <a:xfrm>
            <a:off x="911951" y="1329190"/>
            <a:ext cx="7862206" cy="424315"/>
          </a:xfrm>
        </p:spPr>
        <p:txBody>
          <a:bodyPr/>
          <a:lstStyle/>
          <a:p>
            <a:r>
              <a:rPr lang="en-GB" dirty="0"/>
              <a:t>“A piece of regulation in isolation is a matter of compliance. We need to look at the ecosystem and how regulations coordinate. In a well-functioning market, there should be positive reinforcement that enables responsible investment.”</a:t>
            </a:r>
          </a:p>
          <a:p>
            <a:endParaRPr lang="en-GB" dirty="0"/>
          </a:p>
        </p:txBody>
      </p:sp>
      <p:sp>
        <p:nvSpPr>
          <p:cNvPr id="7" name="Content Placeholder 6">
            <a:extLst>
              <a:ext uri="{FF2B5EF4-FFF2-40B4-BE49-F238E27FC236}">
                <a16:creationId xmlns:a16="http://schemas.microsoft.com/office/drawing/2014/main" id="{F189EB92-9B41-48CA-9A6D-9FE9DB292AFE}"/>
              </a:ext>
            </a:extLst>
          </p:cNvPr>
          <p:cNvSpPr>
            <a:spLocks noGrp="1"/>
          </p:cNvSpPr>
          <p:nvPr>
            <p:ph idx="12"/>
          </p:nvPr>
        </p:nvSpPr>
        <p:spPr>
          <a:xfrm>
            <a:off x="911951" y="2243999"/>
            <a:ext cx="7862207" cy="3960859"/>
          </a:xfrm>
        </p:spPr>
        <p:txBody>
          <a:bodyPr/>
          <a:lstStyle/>
          <a:p>
            <a:pPr marL="0" indent="0">
              <a:buNone/>
            </a:pPr>
            <a:r>
              <a:rPr lang="en-GB" dirty="0"/>
              <a:t>Policy design</a:t>
            </a:r>
          </a:p>
          <a:p>
            <a:r>
              <a:rPr lang="en-GB" dirty="0"/>
              <a:t>Unclear objectives, weak drafting</a:t>
            </a:r>
          </a:p>
          <a:p>
            <a:r>
              <a:rPr lang="en-GB" dirty="0"/>
              <a:t>Positions ESG as voluntary</a:t>
            </a:r>
          </a:p>
          <a:p>
            <a:r>
              <a:rPr lang="en-GB" dirty="0"/>
              <a:t>Not aligned with wider policy frameworks</a:t>
            </a:r>
          </a:p>
          <a:p>
            <a:pPr marL="0" indent="0">
              <a:buNone/>
            </a:pPr>
            <a:endParaRPr lang="en-GB" dirty="0"/>
          </a:p>
          <a:p>
            <a:pPr marL="0" indent="0">
              <a:buNone/>
            </a:pPr>
            <a:r>
              <a:rPr lang="en-GB" dirty="0"/>
              <a:t>Policy monitoring</a:t>
            </a:r>
          </a:p>
          <a:p>
            <a:r>
              <a:rPr lang="en-GB" dirty="0"/>
              <a:t>Very little monitoring of responsible investment policy</a:t>
            </a:r>
          </a:p>
          <a:p>
            <a:pPr marL="0" indent="0">
              <a:buNone/>
            </a:pPr>
            <a:endParaRPr lang="en-GB" dirty="0"/>
          </a:p>
        </p:txBody>
      </p:sp>
      <p:sp>
        <p:nvSpPr>
          <p:cNvPr id="4" name="Slide Number Placeholder 3">
            <a:extLst>
              <a:ext uri="{FF2B5EF4-FFF2-40B4-BE49-F238E27FC236}">
                <a16:creationId xmlns:a16="http://schemas.microsoft.com/office/drawing/2014/main" id="{FB5C9B67-3BFF-4E1C-849E-7910AD1E012C}"/>
              </a:ext>
            </a:extLst>
          </p:cNvPr>
          <p:cNvSpPr>
            <a:spLocks noGrp="1"/>
          </p:cNvSpPr>
          <p:nvPr>
            <p:ph type="sldNum" sz="quarter" idx="4"/>
          </p:nvPr>
        </p:nvSpPr>
        <p:spPr/>
        <p:txBody>
          <a:bodyPr/>
          <a:lstStyle/>
          <a:p>
            <a:fld id="{AB3D6D62-770D-4A03-AB63-5CBA935EDD21}" type="slidenum">
              <a:rPr lang="en-GB" smtClean="0"/>
              <a:pPr/>
              <a:t>19</a:t>
            </a:fld>
            <a:endParaRPr lang="en-GB" dirty="0"/>
          </a:p>
        </p:txBody>
      </p:sp>
    </p:spTree>
    <p:extLst>
      <p:ext uri="{BB962C8B-B14F-4D97-AF65-F5344CB8AC3E}">
        <p14:creationId xmlns:p14="http://schemas.microsoft.com/office/powerpoint/2010/main" val="3713216111"/>
      </p:ext>
    </p:extLst>
  </p:cSld>
  <p:clrMapOvr>
    <a:masterClrMapping/>
  </p:clrMapOvr>
  <p:transition spd="slow">
    <p:push dir="u"/>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05F333A1-FEAA-41FF-9366-F04C017099C7}"/>
              </a:ext>
            </a:extLst>
          </p:cNvPr>
          <p:cNvSpPr>
            <a:spLocks noGrp="1"/>
          </p:cNvSpPr>
          <p:nvPr>
            <p:ph type="ctrTitle"/>
          </p:nvPr>
        </p:nvSpPr>
        <p:spPr/>
        <p:txBody>
          <a:bodyPr/>
          <a:lstStyle/>
          <a:p>
            <a:r>
              <a:rPr lang="en-GB"/>
              <a:t>Contents</a:t>
            </a:r>
          </a:p>
        </p:txBody>
      </p:sp>
      <p:sp>
        <p:nvSpPr>
          <p:cNvPr id="8" name="Content Placeholder 7">
            <a:extLst>
              <a:ext uri="{FF2B5EF4-FFF2-40B4-BE49-F238E27FC236}">
                <a16:creationId xmlns:a16="http://schemas.microsoft.com/office/drawing/2014/main" id="{D5B039B8-FFAC-4748-A649-45E34E903D99}"/>
              </a:ext>
            </a:extLst>
          </p:cNvPr>
          <p:cNvSpPr>
            <a:spLocks noGrp="1"/>
          </p:cNvSpPr>
          <p:nvPr>
            <p:ph idx="12"/>
          </p:nvPr>
        </p:nvSpPr>
        <p:spPr>
          <a:xfrm>
            <a:off x="2144485" y="1993901"/>
            <a:ext cx="7732810" cy="4210957"/>
          </a:xfrm>
        </p:spPr>
        <p:txBody>
          <a:bodyPr/>
          <a:lstStyle/>
          <a:p>
            <a:r>
              <a:rPr lang="en-GB" sz="1600" dirty="0">
                <a:solidFill>
                  <a:schemeClr val="accent1"/>
                </a:solidFill>
                <a:latin typeface="+mj-lt"/>
              </a:rPr>
              <a:t>An introduction to responsible investment – and PRI.</a:t>
            </a:r>
          </a:p>
          <a:p>
            <a:endParaRPr lang="en-GB" sz="1600" dirty="0"/>
          </a:p>
          <a:p>
            <a:r>
              <a:rPr lang="en-GB" sz="1600" dirty="0"/>
              <a:t>A policy response: Why sustainable finance is inevitable.</a:t>
            </a:r>
          </a:p>
          <a:p>
            <a:endParaRPr lang="en-GB" sz="1600" dirty="0"/>
          </a:p>
          <a:p>
            <a:r>
              <a:rPr lang="en-GB" sz="1600" dirty="0"/>
              <a:t>What’s next for sustainable finance.</a:t>
            </a:r>
          </a:p>
          <a:p>
            <a:pPr marL="457200" lvl="1" indent="0">
              <a:buNone/>
            </a:pPr>
            <a:br>
              <a:rPr lang="en-GB" sz="1100" dirty="0"/>
            </a:br>
            <a:endParaRPr lang="en-GB" dirty="0"/>
          </a:p>
        </p:txBody>
      </p:sp>
      <p:sp>
        <p:nvSpPr>
          <p:cNvPr id="11" name="Rectangle 10">
            <a:extLst>
              <a:ext uri="{FF2B5EF4-FFF2-40B4-BE49-F238E27FC236}">
                <a16:creationId xmlns:a16="http://schemas.microsoft.com/office/drawing/2014/main" id="{F7ACFB2A-005D-4DFB-9500-ECACAC0B778B}"/>
              </a:ext>
            </a:extLst>
          </p:cNvPr>
          <p:cNvSpPr/>
          <p:nvPr/>
        </p:nvSpPr>
        <p:spPr>
          <a:xfrm>
            <a:off x="2144486" y="1881388"/>
            <a:ext cx="7727867" cy="673127"/>
          </a:xfrm>
          <a:prstGeom prst="rect">
            <a:avLst/>
          </a:prstGeom>
          <a:noFill/>
          <a:ln>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Slide Number Placeholder 1">
            <a:extLst>
              <a:ext uri="{FF2B5EF4-FFF2-40B4-BE49-F238E27FC236}">
                <a16:creationId xmlns:a16="http://schemas.microsoft.com/office/drawing/2014/main" id="{652A3745-1BB2-450F-9E77-31AB7460015A}"/>
              </a:ext>
            </a:extLst>
          </p:cNvPr>
          <p:cNvSpPr>
            <a:spLocks noGrp="1"/>
          </p:cNvSpPr>
          <p:nvPr>
            <p:ph type="sldNum" sz="quarter" idx="4"/>
          </p:nvPr>
        </p:nvSpPr>
        <p:spPr/>
        <p:txBody>
          <a:bodyPr/>
          <a:lstStyle/>
          <a:p>
            <a:fld id="{AB3D6D62-770D-4A03-AB63-5CBA935EDD21}" type="slidenum">
              <a:rPr lang="en-GB" smtClean="0"/>
              <a:pPr/>
              <a:t>2</a:t>
            </a:fld>
            <a:endParaRPr lang="en-GB"/>
          </a:p>
        </p:txBody>
      </p:sp>
      <p:sp>
        <p:nvSpPr>
          <p:cNvPr id="3" name="Rectangle 2">
            <a:extLst>
              <a:ext uri="{FF2B5EF4-FFF2-40B4-BE49-F238E27FC236}">
                <a16:creationId xmlns:a16="http://schemas.microsoft.com/office/drawing/2014/main" id="{214E44EE-C688-4563-B7D1-DE0F7B8732A0}"/>
              </a:ext>
            </a:extLst>
          </p:cNvPr>
          <p:cNvSpPr/>
          <p:nvPr/>
        </p:nvSpPr>
        <p:spPr>
          <a:xfrm>
            <a:off x="2273882" y="5359401"/>
            <a:ext cx="7862205" cy="584775"/>
          </a:xfrm>
          <a:prstGeom prst="rect">
            <a:avLst/>
          </a:prstGeom>
        </p:spPr>
        <p:txBody>
          <a:bodyPr wrap="square">
            <a:spAutoFit/>
          </a:bodyPr>
          <a:lstStyle/>
          <a:p>
            <a:r>
              <a:rPr lang="en-GB" sz="800" i="1">
                <a:solidFill>
                  <a:schemeClr val="bg2">
                    <a:lumMod val="50000"/>
                  </a:schemeClr>
                </a:solidFill>
              </a:rPr>
              <a:t>This presentation is being provided to you by PRI Association (“the PRI”) and its subsidiaries for information purposes only. The presentation is incomplete without reference to, and should be viewed solely in conjunction with, the oral briefing provided by the PRI.  No reliance may be placed on its accuracy or completeness.  Neither the presentation, nor any of its contents, may be reproduced, or used for any other purpose, without the prior written consent of the PRI. PRI Association is incorporated in England &amp; Wales, registered number 7207947 and registered at 25 Camperdown Street, London E1 8DZ.</a:t>
            </a:r>
          </a:p>
        </p:txBody>
      </p:sp>
    </p:spTree>
    <p:extLst>
      <p:ext uri="{BB962C8B-B14F-4D97-AF65-F5344CB8AC3E}">
        <p14:creationId xmlns:p14="http://schemas.microsoft.com/office/powerpoint/2010/main" val="2673965050"/>
      </p:ext>
    </p:extLst>
  </p:cSld>
  <p:clrMapOvr>
    <a:masterClrMapping/>
  </p:clrMapOvr>
  <p:transition spd="slow">
    <p:push dir="u"/>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30E2D57-05CE-479B-BE62-19A5023FFB75}"/>
              </a:ext>
            </a:extLst>
          </p:cNvPr>
          <p:cNvSpPr>
            <a:spLocks noGrp="1"/>
          </p:cNvSpPr>
          <p:nvPr>
            <p:ph type="ctrTitle"/>
          </p:nvPr>
        </p:nvSpPr>
        <p:spPr/>
        <p:txBody>
          <a:bodyPr/>
          <a:lstStyle/>
          <a:p>
            <a:r>
              <a:rPr lang="en-GB" dirty="0"/>
              <a:t>Pathways for ‘Well Below’ 2°C </a:t>
            </a:r>
          </a:p>
        </p:txBody>
      </p:sp>
      <p:sp>
        <p:nvSpPr>
          <p:cNvPr id="4" name="Slide Number Placeholder 3">
            <a:extLst>
              <a:ext uri="{FF2B5EF4-FFF2-40B4-BE49-F238E27FC236}">
                <a16:creationId xmlns:a16="http://schemas.microsoft.com/office/drawing/2014/main" id="{FB5C9B67-3BFF-4E1C-849E-7910AD1E012C}"/>
              </a:ext>
            </a:extLst>
          </p:cNvPr>
          <p:cNvSpPr>
            <a:spLocks noGrp="1"/>
          </p:cNvSpPr>
          <p:nvPr>
            <p:ph type="sldNum" sz="quarter" idx="4"/>
          </p:nvPr>
        </p:nvSpPr>
        <p:spPr/>
        <p:txBody>
          <a:bodyPr/>
          <a:lstStyle/>
          <a:p>
            <a:fld id="{AB3D6D62-770D-4A03-AB63-5CBA935EDD21}" type="slidenum">
              <a:rPr lang="en-GB" smtClean="0"/>
              <a:pPr/>
              <a:t>20</a:t>
            </a:fld>
            <a:endParaRPr lang="en-GB" dirty="0"/>
          </a:p>
        </p:txBody>
      </p:sp>
      <p:sp>
        <p:nvSpPr>
          <p:cNvPr id="9" name="Subtitle 8">
            <a:extLst>
              <a:ext uri="{FF2B5EF4-FFF2-40B4-BE49-F238E27FC236}">
                <a16:creationId xmlns:a16="http://schemas.microsoft.com/office/drawing/2014/main" id="{32AA84D0-BD82-463D-9A45-B674B58E71B7}"/>
              </a:ext>
            </a:extLst>
          </p:cNvPr>
          <p:cNvSpPr>
            <a:spLocks noGrp="1"/>
          </p:cNvSpPr>
          <p:nvPr>
            <p:ph type="subTitle" idx="1"/>
          </p:nvPr>
        </p:nvSpPr>
        <p:spPr>
          <a:xfrm>
            <a:off x="827315" y="1208539"/>
            <a:ext cx="8525232" cy="474206"/>
          </a:xfrm>
        </p:spPr>
        <p:txBody>
          <a:bodyPr/>
          <a:lstStyle/>
          <a:p>
            <a:r>
              <a:rPr lang="en-GB" dirty="0"/>
              <a:t>The longer the delay in climate policy action, the more forceful, urgent and disruptive the policy will inevitably need to be. </a:t>
            </a:r>
          </a:p>
        </p:txBody>
      </p:sp>
      <p:pic>
        <p:nvPicPr>
          <p:cNvPr id="10" name="Picture 9">
            <a:extLst>
              <a:ext uri="{FF2B5EF4-FFF2-40B4-BE49-F238E27FC236}">
                <a16:creationId xmlns:a16="http://schemas.microsoft.com/office/drawing/2014/main" id="{9E30720E-697D-4A53-88FC-452C05690ED5}"/>
              </a:ext>
            </a:extLst>
          </p:cNvPr>
          <p:cNvPicPr>
            <a:picLocks noChangeAspect="1"/>
          </p:cNvPicPr>
          <p:nvPr/>
        </p:nvPicPr>
        <p:blipFill>
          <a:blip r:embed="rId3"/>
          <a:stretch>
            <a:fillRect/>
          </a:stretch>
        </p:blipFill>
        <p:spPr>
          <a:xfrm>
            <a:off x="2144487" y="1682745"/>
            <a:ext cx="7322661" cy="4650286"/>
          </a:xfrm>
          <a:prstGeom prst="rect">
            <a:avLst/>
          </a:prstGeom>
        </p:spPr>
      </p:pic>
    </p:spTree>
    <p:extLst>
      <p:ext uri="{BB962C8B-B14F-4D97-AF65-F5344CB8AC3E}">
        <p14:creationId xmlns:p14="http://schemas.microsoft.com/office/powerpoint/2010/main" val="195742592"/>
      </p:ext>
    </p:extLst>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05F333A1-FEAA-41FF-9366-F04C017099C7}"/>
              </a:ext>
            </a:extLst>
          </p:cNvPr>
          <p:cNvSpPr>
            <a:spLocks noGrp="1"/>
          </p:cNvSpPr>
          <p:nvPr>
            <p:ph type="ctrTitle"/>
          </p:nvPr>
        </p:nvSpPr>
        <p:spPr/>
        <p:txBody>
          <a:bodyPr/>
          <a:lstStyle/>
          <a:p>
            <a:r>
              <a:rPr lang="en-GB"/>
              <a:t>Contents</a:t>
            </a:r>
          </a:p>
        </p:txBody>
      </p:sp>
      <p:sp>
        <p:nvSpPr>
          <p:cNvPr id="8" name="Content Placeholder 7">
            <a:extLst>
              <a:ext uri="{FF2B5EF4-FFF2-40B4-BE49-F238E27FC236}">
                <a16:creationId xmlns:a16="http://schemas.microsoft.com/office/drawing/2014/main" id="{D5B039B8-FFAC-4748-A649-45E34E903D99}"/>
              </a:ext>
            </a:extLst>
          </p:cNvPr>
          <p:cNvSpPr>
            <a:spLocks noGrp="1"/>
          </p:cNvSpPr>
          <p:nvPr>
            <p:ph idx="12"/>
          </p:nvPr>
        </p:nvSpPr>
        <p:spPr>
          <a:xfrm>
            <a:off x="2144485" y="1993901"/>
            <a:ext cx="7732810" cy="4210957"/>
          </a:xfrm>
        </p:spPr>
        <p:txBody>
          <a:bodyPr/>
          <a:lstStyle/>
          <a:p>
            <a:r>
              <a:rPr lang="en-GB" sz="1600" dirty="0">
                <a:latin typeface="+mn-lt"/>
              </a:rPr>
              <a:t>An introduction to responsible investment – and PRI.</a:t>
            </a:r>
          </a:p>
          <a:p>
            <a:endParaRPr lang="en-GB" sz="1600" dirty="0"/>
          </a:p>
          <a:p>
            <a:r>
              <a:rPr lang="en-GB" sz="1600" dirty="0">
                <a:latin typeface="+mn-lt"/>
              </a:rPr>
              <a:t>A policy response: Why sustainable finance is inevitable.</a:t>
            </a:r>
          </a:p>
          <a:p>
            <a:endParaRPr lang="en-GB" sz="1600" dirty="0"/>
          </a:p>
          <a:p>
            <a:r>
              <a:rPr lang="en-GB" sz="1600" dirty="0">
                <a:solidFill>
                  <a:srgbClr val="009FE3"/>
                </a:solidFill>
                <a:latin typeface="+mj-lt"/>
              </a:rPr>
              <a:t>What’s next for sustainable finance.</a:t>
            </a:r>
          </a:p>
          <a:p>
            <a:pPr marL="457200" lvl="1" indent="0">
              <a:buNone/>
            </a:pPr>
            <a:br>
              <a:rPr lang="en-GB" sz="1100" dirty="0"/>
            </a:br>
            <a:endParaRPr lang="en-GB" dirty="0"/>
          </a:p>
        </p:txBody>
      </p:sp>
      <p:sp>
        <p:nvSpPr>
          <p:cNvPr id="11" name="Rectangle 10">
            <a:extLst>
              <a:ext uri="{FF2B5EF4-FFF2-40B4-BE49-F238E27FC236}">
                <a16:creationId xmlns:a16="http://schemas.microsoft.com/office/drawing/2014/main" id="{F7ACFB2A-005D-4DFB-9500-ECACAC0B778B}"/>
              </a:ext>
            </a:extLst>
          </p:cNvPr>
          <p:cNvSpPr/>
          <p:nvPr/>
        </p:nvSpPr>
        <p:spPr>
          <a:xfrm>
            <a:off x="2144485" y="3147165"/>
            <a:ext cx="7727867" cy="673127"/>
          </a:xfrm>
          <a:prstGeom prst="rect">
            <a:avLst/>
          </a:prstGeom>
          <a:noFill/>
          <a:ln>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Slide Number Placeholder 1">
            <a:extLst>
              <a:ext uri="{FF2B5EF4-FFF2-40B4-BE49-F238E27FC236}">
                <a16:creationId xmlns:a16="http://schemas.microsoft.com/office/drawing/2014/main" id="{652A3745-1BB2-450F-9E77-31AB7460015A}"/>
              </a:ext>
            </a:extLst>
          </p:cNvPr>
          <p:cNvSpPr>
            <a:spLocks noGrp="1"/>
          </p:cNvSpPr>
          <p:nvPr>
            <p:ph type="sldNum" sz="quarter" idx="4"/>
          </p:nvPr>
        </p:nvSpPr>
        <p:spPr/>
        <p:txBody>
          <a:bodyPr/>
          <a:lstStyle/>
          <a:p>
            <a:fld id="{AB3D6D62-770D-4A03-AB63-5CBA935EDD21}" type="slidenum">
              <a:rPr lang="en-GB" smtClean="0"/>
              <a:pPr/>
              <a:t>21</a:t>
            </a:fld>
            <a:endParaRPr lang="en-GB"/>
          </a:p>
        </p:txBody>
      </p:sp>
      <p:sp>
        <p:nvSpPr>
          <p:cNvPr id="3" name="Rectangle 2">
            <a:extLst>
              <a:ext uri="{FF2B5EF4-FFF2-40B4-BE49-F238E27FC236}">
                <a16:creationId xmlns:a16="http://schemas.microsoft.com/office/drawing/2014/main" id="{214E44EE-C688-4563-B7D1-DE0F7B8732A0}"/>
              </a:ext>
            </a:extLst>
          </p:cNvPr>
          <p:cNvSpPr/>
          <p:nvPr/>
        </p:nvSpPr>
        <p:spPr>
          <a:xfrm>
            <a:off x="2273882" y="5359401"/>
            <a:ext cx="7862205" cy="584775"/>
          </a:xfrm>
          <a:prstGeom prst="rect">
            <a:avLst/>
          </a:prstGeom>
        </p:spPr>
        <p:txBody>
          <a:bodyPr wrap="square">
            <a:spAutoFit/>
          </a:bodyPr>
          <a:lstStyle/>
          <a:p>
            <a:r>
              <a:rPr lang="en-GB" sz="800" i="1">
                <a:solidFill>
                  <a:schemeClr val="bg2">
                    <a:lumMod val="50000"/>
                  </a:schemeClr>
                </a:solidFill>
              </a:rPr>
              <a:t>This presentation is being provided to you by PRI Association (“the PRI”) and its subsidiaries for information purposes only. The presentation is incomplete without reference to, and should be viewed solely in conjunction with, the oral briefing provided by the PRI.  No reliance may be placed on its accuracy or completeness.  Neither the presentation, nor any of its contents, may be reproduced, or used for any other purpose, without the prior written consent of the PRI. PRI Association is incorporated in England &amp; Wales, registered number 7207947 and registered at 25 Camperdown Street, London E1 8DZ.</a:t>
            </a:r>
          </a:p>
        </p:txBody>
      </p:sp>
    </p:spTree>
    <p:extLst>
      <p:ext uri="{BB962C8B-B14F-4D97-AF65-F5344CB8AC3E}">
        <p14:creationId xmlns:p14="http://schemas.microsoft.com/office/powerpoint/2010/main" val="965109241"/>
      </p:ext>
    </p:extLst>
  </p:cSld>
  <p:clrMapOvr>
    <a:masterClrMapping/>
  </p:clrMapOvr>
  <p:transition spd="slow">
    <p:push dir="u"/>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43622C-8AAB-4D2B-8CF1-ED3598527F82}"/>
              </a:ext>
            </a:extLst>
          </p:cNvPr>
          <p:cNvSpPr>
            <a:spLocks noGrp="1"/>
          </p:cNvSpPr>
          <p:nvPr>
            <p:ph type="ctrTitle"/>
          </p:nvPr>
        </p:nvSpPr>
        <p:spPr/>
        <p:txBody>
          <a:bodyPr/>
          <a:lstStyle/>
          <a:p>
            <a:r>
              <a:rPr lang="en-GB" dirty="0">
                <a:cs typeface="Arial"/>
              </a:rPr>
              <a:t>Next steps</a:t>
            </a:r>
            <a:endParaRPr lang="en-US" b="0" dirty="0">
              <a:cs typeface="Arial"/>
            </a:endParaRPr>
          </a:p>
        </p:txBody>
      </p:sp>
      <p:sp>
        <p:nvSpPr>
          <p:cNvPr id="3" name="Subtitle 2">
            <a:extLst>
              <a:ext uri="{FF2B5EF4-FFF2-40B4-BE49-F238E27FC236}">
                <a16:creationId xmlns:a16="http://schemas.microsoft.com/office/drawing/2014/main" id="{6C85652C-39FC-4235-9E98-0AE3C941DC0F}"/>
              </a:ext>
            </a:extLst>
          </p:cNvPr>
          <p:cNvSpPr>
            <a:spLocks noGrp="1"/>
          </p:cNvSpPr>
          <p:nvPr>
            <p:ph type="subTitle" idx="1"/>
          </p:nvPr>
        </p:nvSpPr>
        <p:spPr>
          <a:xfrm>
            <a:off x="893407" y="1143751"/>
            <a:ext cx="7862206" cy="424315"/>
          </a:xfrm>
        </p:spPr>
        <p:txBody>
          <a:bodyPr anchor="t">
            <a:noAutofit/>
          </a:bodyPr>
          <a:lstStyle/>
          <a:p>
            <a:r>
              <a:rPr lang="en-GB" dirty="0"/>
              <a:t>Incorporating sustainability preferences and responsible investment practices</a:t>
            </a:r>
            <a:endParaRPr lang="en-US" dirty="0"/>
          </a:p>
        </p:txBody>
      </p:sp>
      <p:sp>
        <p:nvSpPr>
          <p:cNvPr id="5" name="Slide Number Placeholder 4">
            <a:extLst>
              <a:ext uri="{FF2B5EF4-FFF2-40B4-BE49-F238E27FC236}">
                <a16:creationId xmlns:a16="http://schemas.microsoft.com/office/drawing/2014/main" id="{28643A43-0E7D-433A-B063-EC1295EC86CC}"/>
              </a:ext>
            </a:extLst>
          </p:cNvPr>
          <p:cNvSpPr>
            <a:spLocks noGrp="1"/>
          </p:cNvSpPr>
          <p:nvPr>
            <p:ph type="sldNum" sz="quarter" idx="4"/>
          </p:nvPr>
        </p:nvSpPr>
        <p:spPr/>
        <p:txBody>
          <a:bodyPr/>
          <a:lstStyle/>
          <a:p>
            <a:fld id="{AB3D6D62-770D-4A03-AB63-5CBA935EDD21}" type="slidenum">
              <a:rPr lang="en-GB" smtClean="0"/>
              <a:pPr/>
              <a:t>22</a:t>
            </a:fld>
            <a:endParaRPr lang="en-GB"/>
          </a:p>
        </p:txBody>
      </p:sp>
      <p:sp>
        <p:nvSpPr>
          <p:cNvPr id="15" name="Arrow: Pentagon 14">
            <a:extLst>
              <a:ext uri="{FF2B5EF4-FFF2-40B4-BE49-F238E27FC236}">
                <a16:creationId xmlns:a16="http://schemas.microsoft.com/office/drawing/2014/main" id="{304FD1A0-9D57-4F5A-8C01-E7401B1065A0}"/>
              </a:ext>
            </a:extLst>
          </p:cNvPr>
          <p:cNvSpPr/>
          <p:nvPr/>
        </p:nvSpPr>
        <p:spPr>
          <a:xfrm>
            <a:off x="2164898" y="1939856"/>
            <a:ext cx="2195444" cy="79311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000"/>
          </a:p>
        </p:txBody>
      </p:sp>
      <p:sp>
        <p:nvSpPr>
          <p:cNvPr id="16" name="Arrow: Chevron 15">
            <a:extLst>
              <a:ext uri="{FF2B5EF4-FFF2-40B4-BE49-F238E27FC236}">
                <a16:creationId xmlns:a16="http://schemas.microsoft.com/office/drawing/2014/main" id="{7B3159D1-8BBE-48C8-99EF-6F2602F3503D}"/>
              </a:ext>
            </a:extLst>
          </p:cNvPr>
          <p:cNvSpPr/>
          <p:nvPr/>
        </p:nvSpPr>
        <p:spPr>
          <a:xfrm>
            <a:off x="4064276" y="1939856"/>
            <a:ext cx="2195443" cy="793110"/>
          </a:xfrm>
          <a:prstGeom prst="chevr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000">
              <a:solidFill>
                <a:schemeClr val="tx1"/>
              </a:solidFill>
            </a:endParaRPr>
          </a:p>
        </p:txBody>
      </p:sp>
      <p:sp>
        <p:nvSpPr>
          <p:cNvPr id="17" name="Arrow: Chevron 16">
            <a:extLst>
              <a:ext uri="{FF2B5EF4-FFF2-40B4-BE49-F238E27FC236}">
                <a16:creationId xmlns:a16="http://schemas.microsoft.com/office/drawing/2014/main" id="{60B69360-EF62-4D1B-90C9-C2E7F335BFBA}"/>
              </a:ext>
            </a:extLst>
          </p:cNvPr>
          <p:cNvSpPr/>
          <p:nvPr/>
        </p:nvSpPr>
        <p:spPr>
          <a:xfrm>
            <a:off x="5946400" y="1939856"/>
            <a:ext cx="2195443" cy="793110"/>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000">
              <a:solidFill>
                <a:schemeClr val="tx1"/>
              </a:solidFill>
            </a:endParaRPr>
          </a:p>
        </p:txBody>
      </p:sp>
      <p:sp>
        <p:nvSpPr>
          <p:cNvPr id="18" name="Arrow: Chevron 17">
            <a:extLst>
              <a:ext uri="{FF2B5EF4-FFF2-40B4-BE49-F238E27FC236}">
                <a16:creationId xmlns:a16="http://schemas.microsoft.com/office/drawing/2014/main" id="{596FFBC3-4943-4229-8E3E-0675DCF64AB3}"/>
              </a:ext>
            </a:extLst>
          </p:cNvPr>
          <p:cNvSpPr/>
          <p:nvPr/>
        </p:nvSpPr>
        <p:spPr>
          <a:xfrm>
            <a:off x="7819900" y="1939856"/>
            <a:ext cx="2195443" cy="793110"/>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000">
              <a:solidFill>
                <a:schemeClr val="tx1"/>
              </a:solidFill>
            </a:endParaRPr>
          </a:p>
        </p:txBody>
      </p:sp>
      <p:grpSp>
        <p:nvGrpSpPr>
          <p:cNvPr id="19" name="Group 18">
            <a:extLst>
              <a:ext uri="{FF2B5EF4-FFF2-40B4-BE49-F238E27FC236}">
                <a16:creationId xmlns:a16="http://schemas.microsoft.com/office/drawing/2014/main" id="{A2128047-CE3F-46D6-8EF7-395ED01475C6}"/>
              </a:ext>
            </a:extLst>
          </p:cNvPr>
          <p:cNvGrpSpPr/>
          <p:nvPr/>
        </p:nvGrpSpPr>
        <p:grpSpPr>
          <a:xfrm>
            <a:off x="2285665" y="2922568"/>
            <a:ext cx="7368546" cy="2076246"/>
            <a:chOff x="640898" y="2922564"/>
            <a:chExt cx="7368546" cy="2349609"/>
          </a:xfrm>
        </p:grpSpPr>
        <p:sp>
          <p:nvSpPr>
            <p:cNvPr id="20" name="Rectangle 19">
              <a:extLst>
                <a:ext uri="{FF2B5EF4-FFF2-40B4-BE49-F238E27FC236}">
                  <a16:creationId xmlns:a16="http://schemas.microsoft.com/office/drawing/2014/main" id="{F69084D6-0CBC-4E3E-9722-40E70AFD5925}"/>
                </a:ext>
              </a:extLst>
            </p:cNvPr>
            <p:cNvSpPr/>
            <p:nvPr/>
          </p:nvSpPr>
          <p:spPr>
            <a:xfrm>
              <a:off x="640898" y="2922564"/>
              <a:ext cx="1790973" cy="429975"/>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Understand regulatory frameworks</a:t>
              </a:r>
            </a:p>
          </p:txBody>
        </p:sp>
        <p:sp>
          <p:nvSpPr>
            <p:cNvPr id="21" name="Rectangle 20">
              <a:extLst>
                <a:ext uri="{FF2B5EF4-FFF2-40B4-BE49-F238E27FC236}">
                  <a16:creationId xmlns:a16="http://schemas.microsoft.com/office/drawing/2014/main" id="{4A2C6E11-2B33-4E1D-B5A0-99D79CE14FB8}"/>
                </a:ext>
              </a:extLst>
            </p:cNvPr>
            <p:cNvSpPr/>
            <p:nvPr/>
          </p:nvSpPr>
          <p:spPr>
            <a:xfrm>
              <a:off x="640898" y="3414897"/>
              <a:ext cx="1790973" cy="429975"/>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Determine beneficiary obligations and preferences </a:t>
              </a:r>
            </a:p>
          </p:txBody>
        </p:sp>
        <p:sp>
          <p:nvSpPr>
            <p:cNvPr id="22" name="Rectangle 21">
              <a:extLst>
                <a:ext uri="{FF2B5EF4-FFF2-40B4-BE49-F238E27FC236}">
                  <a16:creationId xmlns:a16="http://schemas.microsoft.com/office/drawing/2014/main" id="{7DA19453-CC07-4355-8E93-06361CD416E9}"/>
                </a:ext>
              </a:extLst>
            </p:cNvPr>
            <p:cNvSpPr/>
            <p:nvPr/>
          </p:nvSpPr>
          <p:spPr>
            <a:xfrm>
              <a:off x="640898" y="3907231"/>
              <a:ext cx="1790973" cy="429975"/>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Define </a:t>
              </a:r>
              <a:r>
                <a:rPr lang="en-US" sz="1000" kern="0" err="1">
                  <a:solidFill>
                    <a:schemeClr val="tx1"/>
                  </a:solidFill>
                  <a:cs typeface="Arial" pitchFamily="34" charset="0"/>
                </a:rPr>
                <a:t>organisational</a:t>
              </a:r>
              <a:r>
                <a:rPr lang="en-US" sz="1000" kern="0">
                  <a:solidFill>
                    <a:schemeClr val="tx1"/>
                  </a:solidFill>
                  <a:cs typeface="Arial" pitchFamily="34" charset="0"/>
                </a:rPr>
                <a:t> mission/purpose</a:t>
              </a:r>
            </a:p>
          </p:txBody>
        </p:sp>
        <p:sp>
          <p:nvSpPr>
            <p:cNvPr id="26" name="Rectangle 25">
              <a:extLst>
                <a:ext uri="{FF2B5EF4-FFF2-40B4-BE49-F238E27FC236}">
                  <a16:creationId xmlns:a16="http://schemas.microsoft.com/office/drawing/2014/main" id="{0FDF09A0-FA06-4F53-A483-A10E6F354574}"/>
                </a:ext>
              </a:extLst>
            </p:cNvPr>
            <p:cNvSpPr/>
            <p:nvPr/>
          </p:nvSpPr>
          <p:spPr>
            <a:xfrm>
              <a:off x="2497563" y="2922564"/>
              <a:ext cx="1790973" cy="42997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State investment beliefs/views</a:t>
              </a:r>
            </a:p>
          </p:txBody>
        </p:sp>
        <p:sp>
          <p:nvSpPr>
            <p:cNvPr id="27" name="Rectangle 26">
              <a:extLst>
                <a:ext uri="{FF2B5EF4-FFF2-40B4-BE49-F238E27FC236}">
                  <a16:creationId xmlns:a16="http://schemas.microsoft.com/office/drawing/2014/main" id="{28DAD85F-F5B9-4150-9C81-1F4330FFB25B}"/>
                </a:ext>
              </a:extLst>
            </p:cNvPr>
            <p:cNvSpPr/>
            <p:nvPr/>
          </p:nvSpPr>
          <p:spPr>
            <a:xfrm>
              <a:off x="2497563" y="3414897"/>
              <a:ext cx="1790973" cy="42997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Articulate sustainability preferences</a:t>
              </a:r>
            </a:p>
          </p:txBody>
        </p:sp>
        <p:sp>
          <p:nvSpPr>
            <p:cNvPr id="28" name="Rectangle 27">
              <a:extLst>
                <a:ext uri="{FF2B5EF4-FFF2-40B4-BE49-F238E27FC236}">
                  <a16:creationId xmlns:a16="http://schemas.microsoft.com/office/drawing/2014/main" id="{B686450D-724A-4C27-8B18-C334492F59F0}"/>
                </a:ext>
              </a:extLst>
            </p:cNvPr>
            <p:cNvSpPr/>
            <p:nvPr/>
          </p:nvSpPr>
          <p:spPr>
            <a:xfrm>
              <a:off x="2497563" y="3907231"/>
              <a:ext cx="1790973" cy="42997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Explain how </a:t>
              </a:r>
              <a:r>
                <a:rPr lang="en-US" sz="1000" kern="0" err="1">
                  <a:solidFill>
                    <a:schemeClr val="tx1"/>
                  </a:solidFill>
                  <a:cs typeface="Arial" pitchFamily="34" charset="0"/>
                </a:rPr>
                <a:t>organisation</a:t>
              </a:r>
              <a:r>
                <a:rPr lang="en-US" sz="1000" kern="0">
                  <a:solidFill>
                    <a:schemeClr val="tx1"/>
                  </a:solidFill>
                  <a:cs typeface="Arial" pitchFamily="34" charset="0"/>
                </a:rPr>
                <a:t> adds value</a:t>
              </a:r>
            </a:p>
          </p:txBody>
        </p:sp>
        <p:sp>
          <p:nvSpPr>
            <p:cNvPr id="39" name="Rectangle 38">
              <a:extLst>
                <a:ext uri="{FF2B5EF4-FFF2-40B4-BE49-F238E27FC236}">
                  <a16:creationId xmlns:a16="http://schemas.microsoft.com/office/drawing/2014/main" id="{7BD3BE27-00B3-4515-85FE-B475F8A039DD}"/>
                </a:ext>
              </a:extLst>
            </p:cNvPr>
            <p:cNvSpPr/>
            <p:nvPr/>
          </p:nvSpPr>
          <p:spPr>
            <a:xfrm>
              <a:off x="4361806" y="2922564"/>
              <a:ext cx="1790973" cy="42997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Define financial risk/return preference</a:t>
              </a:r>
            </a:p>
          </p:txBody>
        </p:sp>
        <p:sp>
          <p:nvSpPr>
            <p:cNvPr id="40" name="Rectangle 39">
              <a:extLst>
                <a:ext uri="{FF2B5EF4-FFF2-40B4-BE49-F238E27FC236}">
                  <a16:creationId xmlns:a16="http://schemas.microsoft.com/office/drawing/2014/main" id="{8DB692AD-BAAC-46B8-A322-86AB1E521FDA}"/>
                </a:ext>
              </a:extLst>
            </p:cNvPr>
            <p:cNvSpPr/>
            <p:nvPr/>
          </p:nvSpPr>
          <p:spPr>
            <a:xfrm>
              <a:off x="4361806" y="3414897"/>
              <a:ext cx="1790973" cy="42997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Determine appropriate time horizon</a:t>
              </a:r>
            </a:p>
          </p:txBody>
        </p:sp>
        <p:sp>
          <p:nvSpPr>
            <p:cNvPr id="41" name="Rectangle 40">
              <a:extLst>
                <a:ext uri="{FF2B5EF4-FFF2-40B4-BE49-F238E27FC236}">
                  <a16:creationId xmlns:a16="http://schemas.microsoft.com/office/drawing/2014/main" id="{AD510C86-7E68-4CDB-9AC1-E049B2A4AE16}"/>
                </a:ext>
              </a:extLst>
            </p:cNvPr>
            <p:cNvSpPr/>
            <p:nvPr/>
          </p:nvSpPr>
          <p:spPr>
            <a:xfrm>
              <a:off x="4361806" y="3907231"/>
              <a:ext cx="1790973" cy="42997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Set out responsible investment approach</a:t>
              </a:r>
            </a:p>
          </p:txBody>
        </p:sp>
        <p:sp>
          <p:nvSpPr>
            <p:cNvPr id="42" name="Rectangle 41">
              <a:extLst>
                <a:ext uri="{FF2B5EF4-FFF2-40B4-BE49-F238E27FC236}">
                  <a16:creationId xmlns:a16="http://schemas.microsoft.com/office/drawing/2014/main" id="{56AB089A-ADA0-499F-BF7B-DD1A72D9B7B2}"/>
                </a:ext>
              </a:extLst>
            </p:cNvPr>
            <p:cNvSpPr/>
            <p:nvPr/>
          </p:nvSpPr>
          <p:spPr>
            <a:xfrm>
              <a:off x="4361806" y="4399564"/>
              <a:ext cx="1790973" cy="42997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Conduct scenario analysis (e.g. climate risk)</a:t>
              </a:r>
            </a:p>
          </p:txBody>
        </p:sp>
        <p:sp>
          <p:nvSpPr>
            <p:cNvPr id="45" name="Rectangle 44">
              <a:extLst>
                <a:ext uri="{FF2B5EF4-FFF2-40B4-BE49-F238E27FC236}">
                  <a16:creationId xmlns:a16="http://schemas.microsoft.com/office/drawing/2014/main" id="{997FDF36-27F8-4445-84E8-A09F060ABFA2}"/>
                </a:ext>
              </a:extLst>
            </p:cNvPr>
            <p:cNvSpPr/>
            <p:nvPr/>
          </p:nvSpPr>
          <p:spPr>
            <a:xfrm>
              <a:off x="6218471" y="2922564"/>
              <a:ext cx="1790973" cy="184097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Codify investment strategy with respect to:</a:t>
              </a:r>
            </a:p>
            <a:p>
              <a:pPr>
                <a:lnSpc>
                  <a:spcPct val="90000"/>
                </a:lnSpc>
                <a:defRPr/>
              </a:pPr>
              <a:endParaRPr lang="en-US" sz="1000" kern="0">
                <a:solidFill>
                  <a:schemeClr val="tx1"/>
                </a:solidFill>
                <a:cs typeface="Arial" pitchFamily="34" charset="0"/>
              </a:endParaRPr>
            </a:p>
            <a:p>
              <a:pPr marL="171450" indent="-171450">
                <a:lnSpc>
                  <a:spcPct val="90000"/>
                </a:lnSpc>
                <a:buClr>
                  <a:schemeClr val="accent1"/>
                </a:buClr>
                <a:buFont typeface="Wingdings" panose="05000000000000000000" pitchFamily="2" charset="2"/>
                <a:buChar char="§"/>
                <a:defRPr/>
              </a:pPr>
              <a:r>
                <a:rPr lang="en-US" sz="1000" kern="0">
                  <a:solidFill>
                    <a:schemeClr val="tx1"/>
                  </a:solidFill>
                  <a:cs typeface="Arial" pitchFamily="34" charset="0"/>
                </a:rPr>
                <a:t>Investment decision-making</a:t>
              </a:r>
            </a:p>
            <a:p>
              <a:pPr marL="171450" indent="-171450">
                <a:lnSpc>
                  <a:spcPct val="90000"/>
                </a:lnSpc>
                <a:buClr>
                  <a:schemeClr val="accent1"/>
                </a:buClr>
                <a:buFont typeface="Wingdings" panose="05000000000000000000" pitchFamily="2" charset="2"/>
                <a:buChar char="§"/>
                <a:defRPr/>
              </a:pPr>
              <a:r>
                <a:rPr lang="en-US" sz="1000" kern="0">
                  <a:solidFill>
                    <a:schemeClr val="tx1"/>
                  </a:solidFill>
                  <a:cs typeface="Arial" pitchFamily="34" charset="0"/>
                </a:rPr>
                <a:t>Asset/market allocation</a:t>
              </a:r>
            </a:p>
            <a:p>
              <a:pPr marL="171450" indent="-171450">
                <a:lnSpc>
                  <a:spcPct val="90000"/>
                </a:lnSpc>
                <a:buClr>
                  <a:schemeClr val="accent1"/>
                </a:buClr>
                <a:buFont typeface="Wingdings" panose="05000000000000000000" pitchFamily="2" charset="2"/>
                <a:buChar char="§"/>
                <a:defRPr/>
              </a:pPr>
              <a:r>
                <a:rPr lang="en-US" sz="1000" kern="0">
                  <a:solidFill>
                    <a:schemeClr val="tx1"/>
                  </a:solidFill>
                  <a:cs typeface="Arial" pitchFamily="34" charset="0"/>
                </a:rPr>
                <a:t>ESG incorporation</a:t>
              </a:r>
            </a:p>
            <a:p>
              <a:pPr marL="171450" indent="-171450">
                <a:lnSpc>
                  <a:spcPct val="90000"/>
                </a:lnSpc>
                <a:buClr>
                  <a:schemeClr val="accent1"/>
                </a:buClr>
                <a:buFont typeface="Wingdings" panose="05000000000000000000" pitchFamily="2" charset="2"/>
                <a:buChar char="§"/>
                <a:defRPr/>
              </a:pPr>
              <a:r>
                <a:rPr lang="en-US" sz="1000" kern="0">
                  <a:solidFill>
                    <a:schemeClr val="tx1"/>
                  </a:solidFill>
                  <a:cs typeface="Arial" pitchFamily="34" charset="0"/>
                </a:rPr>
                <a:t>Active ownership</a:t>
              </a:r>
            </a:p>
            <a:p>
              <a:pPr marL="171450" indent="-171450">
                <a:lnSpc>
                  <a:spcPct val="90000"/>
                </a:lnSpc>
                <a:buClr>
                  <a:schemeClr val="accent1"/>
                </a:buClr>
                <a:buFont typeface="Wingdings" panose="05000000000000000000" pitchFamily="2" charset="2"/>
                <a:buChar char="§"/>
                <a:defRPr/>
              </a:pPr>
              <a:r>
                <a:rPr lang="en-US" sz="1000" kern="0">
                  <a:solidFill>
                    <a:schemeClr val="tx1"/>
                  </a:solidFill>
                  <a:cs typeface="Arial" pitchFamily="34" charset="0"/>
                </a:rPr>
                <a:t>Manager selection, appointment and monitoring</a:t>
              </a:r>
            </a:p>
          </p:txBody>
        </p:sp>
        <p:sp>
          <p:nvSpPr>
            <p:cNvPr id="50" name="Rectangle 49">
              <a:extLst>
                <a:ext uri="{FF2B5EF4-FFF2-40B4-BE49-F238E27FC236}">
                  <a16:creationId xmlns:a16="http://schemas.microsoft.com/office/drawing/2014/main" id="{B4FB2C1E-3A01-4C5A-93F4-32C4CA27D5F0}"/>
                </a:ext>
              </a:extLst>
            </p:cNvPr>
            <p:cNvSpPr/>
            <p:nvPr/>
          </p:nvSpPr>
          <p:spPr>
            <a:xfrm>
              <a:off x="6218471" y="4842199"/>
              <a:ext cx="1790973" cy="42997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nSpc>
                  <a:spcPct val="90000"/>
                </a:lnSpc>
                <a:defRPr/>
              </a:pPr>
              <a:r>
                <a:rPr lang="en-US" sz="1000" kern="0">
                  <a:solidFill>
                    <a:schemeClr val="tx1"/>
                  </a:solidFill>
                  <a:cs typeface="Arial" pitchFamily="34" charset="0"/>
                </a:rPr>
                <a:t>Ensure adequate resourcing and oversight</a:t>
              </a:r>
            </a:p>
          </p:txBody>
        </p:sp>
      </p:grpSp>
      <p:sp>
        <p:nvSpPr>
          <p:cNvPr id="51" name="TextBox 50">
            <a:extLst>
              <a:ext uri="{FF2B5EF4-FFF2-40B4-BE49-F238E27FC236}">
                <a16:creationId xmlns:a16="http://schemas.microsoft.com/office/drawing/2014/main" id="{9FBBDEB9-9081-4C60-B099-42C9889ACF9F}"/>
              </a:ext>
            </a:extLst>
          </p:cNvPr>
          <p:cNvSpPr txBox="1"/>
          <p:nvPr/>
        </p:nvSpPr>
        <p:spPr>
          <a:xfrm>
            <a:off x="2252171" y="2013481"/>
            <a:ext cx="1692949" cy="523220"/>
          </a:xfrm>
          <a:prstGeom prst="rect">
            <a:avLst/>
          </a:prstGeom>
          <a:noFill/>
        </p:spPr>
        <p:txBody>
          <a:bodyPr wrap="square" rtlCol="0" anchor="b">
            <a:spAutoFit/>
          </a:bodyPr>
          <a:lstStyle/>
          <a:p>
            <a:r>
              <a:rPr lang="en-IN" sz="1400" b="1">
                <a:solidFill>
                  <a:schemeClr val="bg1"/>
                </a:solidFill>
                <a:cs typeface="Arial" panose="020B0604020202020204" pitchFamily="34" charset="0"/>
              </a:rPr>
              <a:t>Fiduciary obligations</a:t>
            </a:r>
          </a:p>
        </p:txBody>
      </p:sp>
      <p:sp>
        <p:nvSpPr>
          <p:cNvPr id="52" name="TextBox 51">
            <a:extLst>
              <a:ext uri="{FF2B5EF4-FFF2-40B4-BE49-F238E27FC236}">
                <a16:creationId xmlns:a16="http://schemas.microsoft.com/office/drawing/2014/main" id="{0E8FF308-E43B-403B-AB98-E839DA365AD8}"/>
              </a:ext>
            </a:extLst>
          </p:cNvPr>
          <p:cNvSpPr txBox="1"/>
          <p:nvPr/>
        </p:nvSpPr>
        <p:spPr>
          <a:xfrm>
            <a:off x="4502973" y="2034425"/>
            <a:ext cx="1567967" cy="523220"/>
          </a:xfrm>
          <a:prstGeom prst="rect">
            <a:avLst/>
          </a:prstGeom>
          <a:noFill/>
        </p:spPr>
        <p:txBody>
          <a:bodyPr wrap="square" rtlCol="0" anchor="b">
            <a:spAutoFit/>
          </a:bodyPr>
          <a:lstStyle/>
          <a:p>
            <a:r>
              <a:rPr lang="en-IN" sz="1400" b="1">
                <a:solidFill>
                  <a:schemeClr val="bg1"/>
                </a:solidFill>
                <a:cs typeface="Arial" panose="020B0604020202020204" pitchFamily="34" charset="0"/>
              </a:rPr>
              <a:t>Investment principles</a:t>
            </a:r>
          </a:p>
        </p:txBody>
      </p:sp>
      <p:sp>
        <p:nvSpPr>
          <p:cNvPr id="53" name="TextBox 52">
            <a:extLst>
              <a:ext uri="{FF2B5EF4-FFF2-40B4-BE49-F238E27FC236}">
                <a16:creationId xmlns:a16="http://schemas.microsoft.com/office/drawing/2014/main" id="{86C81A1A-9817-4668-B8AE-86386B527434}"/>
              </a:ext>
            </a:extLst>
          </p:cNvPr>
          <p:cNvSpPr txBox="1"/>
          <p:nvPr/>
        </p:nvSpPr>
        <p:spPr>
          <a:xfrm>
            <a:off x="6470837" y="2013481"/>
            <a:ext cx="1543644" cy="523220"/>
          </a:xfrm>
          <a:prstGeom prst="rect">
            <a:avLst/>
          </a:prstGeom>
          <a:noFill/>
        </p:spPr>
        <p:txBody>
          <a:bodyPr wrap="square" rtlCol="0" anchor="b">
            <a:spAutoFit/>
          </a:bodyPr>
          <a:lstStyle/>
          <a:p>
            <a:r>
              <a:rPr lang="en-IN" sz="1400" b="1">
                <a:solidFill>
                  <a:schemeClr val="bg1"/>
                </a:solidFill>
                <a:cs typeface="Arial" panose="020B0604020202020204" pitchFamily="34" charset="0"/>
              </a:rPr>
              <a:t>Strategy formulation</a:t>
            </a:r>
          </a:p>
        </p:txBody>
      </p:sp>
      <p:sp>
        <p:nvSpPr>
          <p:cNvPr id="54" name="TextBox 53">
            <a:extLst>
              <a:ext uri="{FF2B5EF4-FFF2-40B4-BE49-F238E27FC236}">
                <a16:creationId xmlns:a16="http://schemas.microsoft.com/office/drawing/2014/main" id="{D6B97635-AD5B-4562-82A8-21BA33A5775C}"/>
              </a:ext>
            </a:extLst>
          </p:cNvPr>
          <p:cNvSpPr txBox="1"/>
          <p:nvPr/>
        </p:nvSpPr>
        <p:spPr>
          <a:xfrm>
            <a:off x="8301303" y="1954108"/>
            <a:ext cx="1554579" cy="738664"/>
          </a:xfrm>
          <a:prstGeom prst="rect">
            <a:avLst/>
          </a:prstGeom>
          <a:noFill/>
        </p:spPr>
        <p:txBody>
          <a:bodyPr wrap="square" rtlCol="0" anchor="b">
            <a:spAutoFit/>
          </a:bodyPr>
          <a:lstStyle/>
          <a:p>
            <a:r>
              <a:rPr lang="en-IN" sz="1400" b="1">
                <a:solidFill>
                  <a:schemeClr val="bg1"/>
                </a:solidFill>
                <a:cs typeface="Arial" panose="020B0604020202020204" pitchFamily="34" charset="0"/>
              </a:rPr>
              <a:t>Investment policy and governance</a:t>
            </a:r>
          </a:p>
        </p:txBody>
      </p:sp>
      <p:sp>
        <p:nvSpPr>
          <p:cNvPr id="59" name="Arrow: Chevron 58">
            <a:extLst>
              <a:ext uri="{FF2B5EF4-FFF2-40B4-BE49-F238E27FC236}">
                <a16:creationId xmlns:a16="http://schemas.microsoft.com/office/drawing/2014/main" id="{3911E55C-BE3D-4F46-A499-A38F423E79B5}"/>
              </a:ext>
            </a:extLst>
          </p:cNvPr>
          <p:cNvSpPr/>
          <p:nvPr/>
        </p:nvSpPr>
        <p:spPr>
          <a:xfrm>
            <a:off x="2135189" y="5358178"/>
            <a:ext cx="7871503" cy="428445"/>
          </a:xfrm>
          <a:prstGeom prst="chevr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000">
                <a:solidFill>
                  <a:schemeClr val="bg1"/>
                </a:solidFill>
              </a:rPr>
              <a:t>1) Set up an internal working group, 2) Review peer/leader practices, 3) Utilise investment consultant expertise </a:t>
            </a:r>
          </a:p>
        </p:txBody>
      </p:sp>
    </p:spTree>
    <p:extLst>
      <p:ext uri="{BB962C8B-B14F-4D97-AF65-F5344CB8AC3E}">
        <p14:creationId xmlns:p14="http://schemas.microsoft.com/office/powerpoint/2010/main" val="292925983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a:extLst>
              <a:ext uri="{FF2B5EF4-FFF2-40B4-BE49-F238E27FC236}">
                <a16:creationId xmlns:a16="http://schemas.microsoft.com/office/drawing/2014/main" id="{8ECA9101-D243-40CE-8797-11EF1A8A1573}"/>
              </a:ext>
            </a:extLst>
          </p:cNvPr>
          <p:cNvGraphicFramePr>
            <a:graphicFrameLocks noGrp="1"/>
          </p:cNvGraphicFramePr>
          <p:nvPr>
            <p:extLst/>
          </p:nvPr>
        </p:nvGraphicFramePr>
        <p:xfrm>
          <a:off x="2140959" y="2147827"/>
          <a:ext cx="3827121" cy="3194885"/>
        </p:xfrm>
        <a:graphic>
          <a:graphicData uri="http://schemas.openxmlformats.org/drawingml/2006/table">
            <a:tbl>
              <a:tblPr firstRow="1" bandRow="1">
                <a:tableStyleId>{5C22544A-7EE6-4342-B048-85BDC9FD1C3A}</a:tableStyleId>
              </a:tblPr>
              <a:tblGrid>
                <a:gridCol w="1275707">
                  <a:extLst>
                    <a:ext uri="{9D8B030D-6E8A-4147-A177-3AD203B41FA5}">
                      <a16:colId xmlns:a16="http://schemas.microsoft.com/office/drawing/2014/main" val="806943704"/>
                    </a:ext>
                  </a:extLst>
                </a:gridCol>
                <a:gridCol w="1275707">
                  <a:extLst>
                    <a:ext uri="{9D8B030D-6E8A-4147-A177-3AD203B41FA5}">
                      <a16:colId xmlns:a16="http://schemas.microsoft.com/office/drawing/2014/main" val="4183058469"/>
                    </a:ext>
                  </a:extLst>
                </a:gridCol>
                <a:gridCol w="1275707">
                  <a:extLst>
                    <a:ext uri="{9D8B030D-6E8A-4147-A177-3AD203B41FA5}">
                      <a16:colId xmlns:a16="http://schemas.microsoft.com/office/drawing/2014/main" val="3846657029"/>
                    </a:ext>
                  </a:extLst>
                </a:gridCol>
              </a:tblGrid>
              <a:tr h="377349">
                <a:tc>
                  <a:txBody>
                    <a:bodyPr/>
                    <a:lstStyle/>
                    <a:p>
                      <a:pPr algn="ctr"/>
                      <a:r>
                        <a:rPr lang="en-GB" sz="1000"/>
                        <a:t>Value</a:t>
                      </a:r>
                    </a:p>
                  </a:txBody>
                  <a:tcPr anchor="ctr"/>
                </a:tc>
                <a:tc>
                  <a:txBody>
                    <a:bodyPr/>
                    <a:lstStyle/>
                    <a:p>
                      <a:pPr algn="ctr"/>
                      <a:r>
                        <a:rPr lang="en-GB" sz="1000"/>
                        <a:t>Values</a:t>
                      </a:r>
                    </a:p>
                  </a:txBody>
                  <a:tcPr anchor="ctr">
                    <a:solidFill>
                      <a:schemeClr val="accent4"/>
                    </a:solidFill>
                  </a:tcPr>
                </a:tc>
                <a:tc>
                  <a:txBody>
                    <a:bodyPr/>
                    <a:lstStyle/>
                    <a:p>
                      <a:pPr algn="ctr"/>
                      <a:r>
                        <a:rPr lang="en-GB" sz="1000"/>
                        <a:t>Impact</a:t>
                      </a:r>
                    </a:p>
                  </a:txBody>
                  <a:tcPr anchor="ctr">
                    <a:solidFill>
                      <a:schemeClr val="accent5"/>
                    </a:solidFill>
                  </a:tcPr>
                </a:tc>
                <a:extLst>
                  <a:ext uri="{0D108BD9-81ED-4DB2-BD59-A6C34878D82A}">
                    <a16:rowId xmlns:a16="http://schemas.microsoft.com/office/drawing/2014/main" val="1452643126"/>
                  </a:ext>
                </a:extLst>
              </a:tr>
              <a:tr h="352192">
                <a:tc>
                  <a:txBody>
                    <a:bodyPr/>
                    <a:lstStyle/>
                    <a:p>
                      <a:pPr algn="ctr"/>
                      <a:endParaRPr lang="en-GB" sz="1000"/>
                    </a:p>
                  </a:txBody>
                  <a:tcPr anchor="ctr">
                    <a:lnB w="12700" cmpd="sng">
                      <a:noFill/>
                    </a:lnB>
                    <a:solidFill>
                      <a:schemeClr val="accent2">
                        <a:lumMod val="20000"/>
                        <a:lumOff val="80000"/>
                      </a:schemeClr>
                    </a:solidFill>
                  </a:tcPr>
                </a:tc>
                <a:tc>
                  <a:txBody>
                    <a:bodyPr/>
                    <a:lstStyle/>
                    <a:p>
                      <a:pPr algn="ctr"/>
                      <a:endParaRPr lang="en-GB" sz="1000"/>
                    </a:p>
                  </a:txBody>
                  <a:tcPr anchor="ctr">
                    <a:lnB w="12700" cmpd="sng">
                      <a:noFill/>
                    </a:lnB>
                    <a:solidFill>
                      <a:schemeClr val="accent4">
                        <a:lumMod val="20000"/>
                        <a:lumOff val="80000"/>
                      </a:schemeClr>
                    </a:solidFill>
                  </a:tcPr>
                </a:tc>
                <a:tc>
                  <a:txBody>
                    <a:bodyPr/>
                    <a:lstStyle/>
                    <a:p>
                      <a:pPr algn="ctr"/>
                      <a:endParaRPr lang="en-GB" sz="1000"/>
                    </a:p>
                  </a:txBody>
                  <a:tcPr anchor="ctr">
                    <a:lnB w="12700" cmpd="sng">
                      <a:noFill/>
                    </a:lnB>
                    <a:solidFill>
                      <a:schemeClr val="accent5">
                        <a:lumMod val="20000"/>
                        <a:lumOff val="80000"/>
                      </a:schemeClr>
                    </a:solidFill>
                  </a:tcPr>
                </a:tc>
                <a:extLst>
                  <a:ext uri="{0D108BD9-81ED-4DB2-BD59-A6C34878D82A}">
                    <a16:rowId xmlns:a16="http://schemas.microsoft.com/office/drawing/2014/main" val="879271081"/>
                  </a:ext>
                </a:extLst>
              </a:tr>
              <a:tr h="352192">
                <a:tc>
                  <a:txBody>
                    <a:bodyPr/>
                    <a:lstStyle/>
                    <a:p>
                      <a:pPr algn="ctr"/>
                      <a:endParaRPr lang="en-GB" sz="1000"/>
                    </a:p>
                  </a:txBody>
                  <a:tcPr anchor="ctr">
                    <a:lnT w="12700" cmpd="sng">
                      <a:noFill/>
                    </a:lnT>
                    <a:lnB w="12700" cmpd="sng">
                      <a:noFill/>
                    </a:lnB>
                    <a:solidFill>
                      <a:schemeClr val="accent2">
                        <a:lumMod val="20000"/>
                        <a:lumOff val="80000"/>
                      </a:schemeClr>
                    </a:solidFill>
                  </a:tcPr>
                </a:tc>
                <a:tc>
                  <a:txBody>
                    <a:bodyPr/>
                    <a:lstStyle/>
                    <a:p>
                      <a:pPr algn="ctr"/>
                      <a:endParaRPr lang="en-GB" sz="1000"/>
                    </a:p>
                  </a:txBody>
                  <a:tcPr anchor="ctr">
                    <a:lnT w="12700" cmpd="sng">
                      <a:noFill/>
                    </a:lnT>
                    <a:lnB w="12700" cmpd="sng">
                      <a:noFill/>
                    </a:lnB>
                    <a:solidFill>
                      <a:schemeClr val="accent4">
                        <a:lumMod val="20000"/>
                        <a:lumOff val="80000"/>
                      </a:schemeClr>
                    </a:solidFill>
                  </a:tcPr>
                </a:tc>
                <a:tc>
                  <a:txBody>
                    <a:bodyPr/>
                    <a:lstStyle/>
                    <a:p>
                      <a:pPr algn="ctr"/>
                      <a:endParaRPr lang="en-GB" sz="1000"/>
                    </a:p>
                  </a:txBody>
                  <a:tcPr anchor="ctr">
                    <a:lnT w="12700" cmpd="sng">
                      <a:noFill/>
                    </a:lnT>
                    <a:lnB w="12700" cmpd="sng">
                      <a:noFill/>
                    </a:lnB>
                    <a:solidFill>
                      <a:schemeClr val="accent5">
                        <a:lumMod val="20000"/>
                        <a:lumOff val="80000"/>
                      </a:schemeClr>
                    </a:solidFill>
                  </a:tcPr>
                </a:tc>
                <a:extLst>
                  <a:ext uri="{0D108BD9-81ED-4DB2-BD59-A6C34878D82A}">
                    <a16:rowId xmlns:a16="http://schemas.microsoft.com/office/drawing/2014/main" val="667592449"/>
                  </a:ext>
                </a:extLst>
              </a:tr>
              <a:tr h="352192">
                <a:tc>
                  <a:txBody>
                    <a:bodyPr/>
                    <a:lstStyle/>
                    <a:p>
                      <a:pPr algn="ctr"/>
                      <a:endParaRPr lang="en-GB" sz="1000"/>
                    </a:p>
                  </a:txBody>
                  <a:tcPr anchor="ctr">
                    <a:lnT w="12700" cmpd="sng">
                      <a:noFill/>
                    </a:lnT>
                    <a:lnB w="12700" cmpd="sng">
                      <a:noFill/>
                    </a:lnB>
                    <a:solidFill>
                      <a:schemeClr val="accent2">
                        <a:lumMod val="20000"/>
                        <a:lumOff val="80000"/>
                      </a:schemeClr>
                    </a:solidFill>
                  </a:tcPr>
                </a:tc>
                <a:tc>
                  <a:txBody>
                    <a:bodyPr/>
                    <a:lstStyle/>
                    <a:p>
                      <a:pPr algn="ctr"/>
                      <a:endParaRPr lang="en-GB" sz="1000"/>
                    </a:p>
                  </a:txBody>
                  <a:tcPr anchor="ctr">
                    <a:lnT w="12700" cmpd="sng">
                      <a:noFill/>
                    </a:lnT>
                    <a:lnB w="12700" cmpd="sng">
                      <a:noFill/>
                    </a:lnB>
                    <a:solidFill>
                      <a:schemeClr val="accent4">
                        <a:lumMod val="20000"/>
                        <a:lumOff val="80000"/>
                      </a:schemeClr>
                    </a:solidFill>
                  </a:tcPr>
                </a:tc>
                <a:tc>
                  <a:txBody>
                    <a:bodyPr/>
                    <a:lstStyle/>
                    <a:p>
                      <a:pPr algn="ctr"/>
                      <a:endParaRPr lang="en-GB" sz="1000"/>
                    </a:p>
                  </a:txBody>
                  <a:tcPr anchor="ctr">
                    <a:lnT w="12700" cmpd="sng">
                      <a:noFill/>
                    </a:lnT>
                    <a:lnB w="12700" cmpd="sng">
                      <a:noFill/>
                    </a:lnB>
                    <a:solidFill>
                      <a:schemeClr val="accent5">
                        <a:lumMod val="20000"/>
                        <a:lumOff val="80000"/>
                      </a:schemeClr>
                    </a:solidFill>
                  </a:tcPr>
                </a:tc>
                <a:extLst>
                  <a:ext uri="{0D108BD9-81ED-4DB2-BD59-A6C34878D82A}">
                    <a16:rowId xmlns:a16="http://schemas.microsoft.com/office/drawing/2014/main" val="3140929428"/>
                  </a:ext>
                </a:extLst>
              </a:tr>
              <a:tr h="352192">
                <a:tc>
                  <a:txBody>
                    <a:bodyPr/>
                    <a:lstStyle/>
                    <a:p>
                      <a:pPr algn="ctr"/>
                      <a:endParaRPr lang="en-GB" sz="1000"/>
                    </a:p>
                  </a:txBody>
                  <a:tcPr anchor="ctr">
                    <a:lnT w="12700" cmpd="sng">
                      <a:noFill/>
                    </a:lnT>
                    <a:lnB w="12700" cmpd="sng">
                      <a:noFill/>
                    </a:lnB>
                    <a:solidFill>
                      <a:schemeClr val="accent2">
                        <a:lumMod val="20000"/>
                        <a:lumOff val="80000"/>
                      </a:schemeClr>
                    </a:solidFill>
                  </a:tcPr>
                </a:tc>
                <a:tc>
                  <a:txBody>
                    <a:bodyPr/>
                    <a:lstStyle/>
                    <a:p>
                      <a:pPr algn="ctr"/>
                      <a:endParaRPr lang="en-GB" sz="1000"/>
                    </a:p>
                  </a:txBody>
                  <a:tcPr anchor="ctr">
                    <a:lnT w="12700" cmpd="sng">
                      <a:noFill/>
                    </a:lnT>
                    <a:lnB w="12700" cmpd="sng">
                      <a:noFill/>
                    </a:lnB>
                    <a:solidFill>
                      <a:schemeClr val="accent4">
                        <a:lumMod val="20000"/>
                        <a:lumOff val="80000"/>
                      </a:schemeClr>
                    </a:solidFill>
                  </a:tcPr>
                </a:tc>
                <a:tc>
                  <a:txBody>
                    <a:bodyPr/>
                    <a:lstStyle/>
                    <a:p>
                      <a:pPr algn="ctr"/>
                      <a:endParaRPr lang="en-GB" sz="1000"/>
                    </a:p>
                  </a:txBody>
                  <a:tcPr anchor="ctr">
                    <a:lnT w="12700" cmpd="sng">
                      <a:noFill/>
                    </a:lnT>
                    <a:lnB w="12700" cmpd="sng">
                      <a:noFill/>
                    </a:lnB>
                    <a:solidFill>
                      <a:schemeClr val="accent5">
                        <a:lumMod val="20000"/>
                        <a:lumOff val="80000"/>
                      </a:schemeClr>
                    </a:solidFill>
                  </a:tcPr>
                </a:tc>
                <a:extLst>
                  <a:ext uri="{0D108BD9-81ED-4DB2-BD59-A6C34878D82A}">
                    <a16:rowId xmlns:a16="http://schemas.microsoft.com/office/drawing/2014/main" val="2116556256"/>
                  </a:ext>
                </a:extLst>
              </a:tr>
              <a:tr h="352192">
                <a:tc>
                  <a:txBody>
                    <a:bodyPr/>
                    <a:lstStyle/>
                    <a:p>
                      <a:pPr algn="ctr"/>
                      <a:endParaRPr lang="en-GB" sz="1000"/>
                    </a:p>
                  </a:txBody>
                  <a:tcPr anchor="ctr">
                    <a:lnT w="12700" cmpd="sng">
                      <a:noFill/>
                    </a:lnT>
                    <a:lnB w="12700" cmpd="sng">
                      <a:noFill/>
                    </a:lnB>
                    <a:solidFill>
                      <a:schemeClr val="accent2">
                        <a:lumMod val="20000"/>
                        <a:lumOff val="80000"/>
                      </a:schemeClr>
                    </a:solidFill>
                  </a:tcPr>
                </a:tc>
                <a:tc>
                  <a:txBody>
                    <a:bodyPr/>
                    <a:lstStyle/>
                    <a:p>
                      <a:pPr algn="ctr"/>
                      <a:endParaRPr lang="en-GB" sz="1000"/>
                    </a:p>
                  </a:txBody>
                  <a:tcPr anchor="ctr">
                    <a:lnT w="12700" cmpd="sng">
                      <a:noFill/>
                    </a:lnT>
                    <a:lnB w="12700" cmpd="sng">
                      <a:noFill/>
                    </a:lnB>
                    <a:solidFill>
                      <a:schemeClr val="accent4">
                        <a:lumMod val="20000"/>
                        <a:lumOff val="80000"/>
                      </a:schemeClr>
                    </a:solidFill>
                  </a:tcPr>
                </a:tc>
                <a:tc>
                  <a:txBody>
                    <a:bodyPr/>
                    <a:lstStyle/>
                    <a:p>
                      <a:pPr algn="ctr"/>
                      <a:endParaRPr lang="en-GB" sz="1000"/>
                    </a:p>
                  </a:txBody>
                  <a:tcPr anchor="ctr">
                    <a:lnT w="12700" cmpd="sng">
                      <a:noFill/>
                    </a:lnT>
                    <a:lnB w="12700" cmpd="sng">
                      <a:noFill/>
                    </a:lnB>
                    <a:solidFill>
                      <a:schemeClr val="accent5">
                        <a:lumMod val="20000"/>
                        <a:lumOff val="80000"/>
                      </a:schemeClr>
                    </a:solidFill>
                  </a:tcPr>
                </a:tc>
                <a:extLst>
                  <a:ext uri="{0D108BD9-81ED-4DB2-BD59-A6C34878D82A}">
                    <a16:rowId xmlns:a16="http://schemas.microsoft.com/office/drawing/2014/main" val="2330689698"/>
                  </a:ext>
                </a:extLst>
              </a:tr>
              <a:tr h="352192">
                <a:tc>
                  <a:txBody>
                    <a:bodyPr/>
                    <a:lstStyle/>
                    <a:p>
                      <a:pPr algn="ctr"/>
                      <a:endParaRPr lang="en-GB" sz="1000"/>
                    </a:p>
                  </a:txBody>
                  <a:tcPr anchor="ctr">
                    <a:lnT w="12700" cmpd="sng">
                      <a:noFill/>
                    </a:lnT>
                    <a:lnB w="12700" cmpd="sng">
                      <a:noFill/>
                    </a:lnB>
                    <a:solidFill>
                      <a:schemeClr val="accent2">
                        <a:lumMod val="20000"/>
                        <a:lumOff val="80000"/>
                      </a:schemeClr>
                    </a:solidFill>
                  </a:tcPr>
                </a:tc>
                <a:tc>
                  <a:txBody>
                    <a:bodyPr/>
                    <a:lstStyle/>
                    <a:p>
                      <a:pPr algn="ctr"/>
                      <a:endParaRPr lang="en-GB" sz="1000"/>
                    </a:p>
                  </a:txBody>
                  <a:tcPr anchor="ctr">
                    <a:lnT w="12700" cmpd="sng">
                      <a:noFill/>
                    </a:lnT>
                    <a:lnB w="12700" cmpd="sng">
                      <a:noFill/>
                    </a:lnB>
                    <a:solidFill>
                      <a:schemeClr val="accent4">
                        <a:lumMod val="20000"/>
                        <a:lumOff val="80000"/>
                      </a:schemeClr>
                    </a:solidFill>
                  </a:tcPr>
                </a:tc>
                <a:tc>
                  <a:txBody>
                    <a:bodyPr/>
                    <a:lstStyle/>
                    <a:p>
                      <a:pPr algn="ctr"/>
                      <a:endParaRPr lang="en-GB" sz="1000"/>
                    </a:p>
                  </a:txBody>
                  <a:tcPr anchor="ctr">
                    <a:lnT w="12700" cmpd="sng">
                      <a:noFill/>
                    </a:lnT>
                    <a:lnB w="12700" cmpd="sng">
                      <a:noFill/>
                    </a:lnB>
                    <a:solidFill>
                      <a:schemeClr val="accent5">
                        <a:lumMod val="20000"/>
                        <a:lumOff val="80000"/>
                      </a:schemeClr>
                    </a:solidFill>
                  </a:tcPr>
                </a:tc>
                <a:extLst>
                  <a:ext uri="{0D108BD9-81ED-4DB2-BD59-A6C34878D82A}">
                    <a16:rowId xmlns:a16="http://schemas.microsoft.com/office/drawing/2014/main" val="3452277135"/>
                  </a:ext>
                </a:extLst>
              </a:tr>
              <a:tr h="352192">
                <a:tc>
                  <a:txBody>
                    <a:bodyPr/>
                    <a:lstStyle/>
                    <a:p>
                      <a:pPr algn="ctr"/>
                      <a:endParaRPr lang="en-GB" sz="1000"/>
                    </a:p>
                  </a:txBody>
                  <a:tcPr anchor="ctr">
                    <a:lnT w="12700" cmpd="sng">
                      <a:noFill/>
                    </a:lnT>
                    <a:lnB w="12700" cmpd="sng">
                      <a:noFill/>
                    </a:lnB>
                    <a:solidFill>
                      <a:schemeClr val="accent2">
                        <a:lumMod val="20000"/>
                        <a:lumOff val="80000"/>
                      </a:schemeClr>
                    </a:solidFill>
                  </a:tcPr>
                </a:tc>
                <a:tc>
                  <a:txBody>
                    <a:bodyPr/>
                    <a:lstStyle/>
                    <a:p>
                      <a:pPr algn="ctr"/>
                      <a:endParaRPr lang="en-GB" sz="1000"/>
                    </a:p>
                  </a:txBody>
                  <a:tcPr anchor="ctr">
                    <a:lnT w="12700" cmpd="sng">
                      <a:noFill/>
                    </a:lnT>
                    <a:lnB w="12700" cmpd="sng">
                      <a:noFill/>
                    </a:lnB>
                    <a:solidFill>
                      <a:schemeClr val="accent4">
                        <a:lumMod val="20000"/>
                        <a:lumOff val="80000"/>
                      </a:schemeClr>
                    </a:solidFill>
                  </a:tcPr>
                </a:tc>
                <a:tc>
                  <a:txBody>
                    <a:bodyPr/>
                    <a:lstStyle/>
                    <a:p>
                      <a:pPr algn="ctr"/>
                      <a:endParaRPr lang="en-GB" sz="1000"/>
                    </a:p>
                  </a:txBody>
                  <a:tcPr anchor="ctr">
                    <a:lnT w="12700" cmpd="sng">
                      <a:noFill/>
                    </a:lnT>
                    <a:lnB w="12700" cmpd="sng">
                      <a:noFill/>
                    </a:lnB>
                    <a:solidFill>
                      <a:schemeClr val="accent5">
                        <a:lumMod val="20000"/>
                        <a:lumOff val="80000"/>
                      </a:schemeClr>
                    </a:solidFill>
                  </a:tcPr>
                </a:tc>
                <a:extLst>
                  <a:ext uri="{0D108BD9-81ED-4DB2-BD59-A6C34878D82A}">
                    <a16:rowId xmlns:a16="http://schemas.microsoft.com/office/drawing/2014/main" val="3565426612"/>
                  </a:ext>
                </a:extLst>
              </a:tr>
              <a:tr h="352192">
                <a:tc>
                  <a:txBody>
                    <a:bodyPr/>
                    <a:lstStyle/>
                    <a:p>
                      <a:pPr algn="ctr"/>
                      <a:endParaRPr lang="en-GB" sz="1000" b="1">
                        <a:solidFill>
                          <a:schemeClr val="bg1"/>
                        </a:solidFill>
                      </a:endParaRPr>
                    </a:p>
                  </a:txBody>
                  <a:tcPr anchor="ctr">
                    <a:lnT w="12700" cmpd="sng">
                      <a:noFill/>
                    </a:lnT>
                    <a:solidFill>
                      <a:schemeClr val="accent2">
                        <a:lumMod val="20000"/>
                        <a:lumOff val="80000"/>
                      </a:schemeClr>
                    </a:solidFill>
                  </a:tcPr>
                </a:tc>
                <a:tc>
                  <a:txBody>
                    <a:bodyPr/>
                    <a:lstStyle/>
                    <a:p>
                      <a:pPr algn="ctr"/>
                      <a:endParaRPr lang="en-GB" sz="1000" b="1">
                        <a:solidFill>
                          <a:schemeClr val="bg1"/>
                        </a:solidFill>
                      </a:endParaRPr>
                    </a:p>
                  </a:txBody>
                  <a:tcPr anchor="ctr">
                    <a:lnT w="12700" cmpd="sng">
                      <a:noFill/>
                    </a:lnT>
                    <a:solidFill>
                      <a:schemeClr val="accent4">
                        <a:lumMod val="20000"/>
                        <a:lumOff val="80000"/>
                      </a:schemeClr>
                    </a:solidFill>
                  </a:tcPr>
                </a:tc>
                <a:tc>
                  <a:txBody>
                    <a:bodyPr/>
                    <a:lstStyle/>
                    <a:p>
                      <a:pPr algn="ctr"/>
                      <a:endParaRPr lang="en-GB" sz="1000" b="1">
                        <a:solidFill>
                          <a:schemeClr val="bg1"/>
                        </a:solidFill>
                      </a:endParaRPr>
                    </a:p>
                  </a:txBody>
                  <a:tcPr anchor="ctr">
                    <a:lnT w="12700" cmpd="sng">
                      <a:noFill/>
                    </a:lnT>
                    <a:solidFill>
                      <a:schemeClr val="accent5">
                        <a:lumMod val="20000"/>
                        <a:lumOff val="80000"/>
                      </a:schemeClr>
                    </a:solidFill>
                  </a:tcPr>
                </a:tc>
                <a:extLst>
                  <a:ext uri="{0D108BD9-81ED-4DB2-BD59-A6C34878D82A}">
                    <a16:rowId xmlns:a16="http://schemas.microsoft.com/office/drawing/2014/main" val="412315531"/>
                  </a:ext>
                </a:extLst>
              </a:tr>
            </a:tbl>
          </a:graphicData>
        </a:graphic>
      </p:graphicFrame>
      <p:sp>
        <p:nvSpPr>
          <p:cNvPr id="7" name="Arrow: Down 6">
            <a:extLst>
              <a:ext uri="{FF2B5EF4-FFF2-40B4-BE49-F238E27FC236}">
                <a16:creationId xmlns:a16="http://schemas.microsoft.com/office/drawing/2014/main" id="{CA0D558B-4A24-4552-880C-105420202737}"/>
              </a:ext>
            </a:extLst>
          </p:cNvPr>
          <p:cNvSpPr/>
          <p:nvPr/>
        </p:nvSpPr>
        <p:spPr>
          <a:xfrm>
            <a:off x="2389744" y="2768667"/>
            <a:ext cx="798991" cy="2394512"/>
          </a:xfrm>
          <a:prstGeom prst="downArrow">
            <a:avLst>
              <a:gd name="adj1" fmla="val 74806"/>
              <a:gd name="adj2" fmla="val 36822"/>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a:extLst>
              <a:ext uri="{FF2B5EF4-FFF2-40B4-BE49-F238E27FC236}">
                <a16:creationId xmlns:a16="http://schemas.microsoft.com/office/drawing/2014/main" id="{C932E0BA-DAA2-46C8-9BCE-21059B9AC673}"/>
              </a:ext>
            </a:extLst>
          </p:cNvPr>
          <p:cNvSpPr/>
          <p:nvPr/>
        </p:nvSpPr>
        <p:spPr>
          <a:xfrm>
            <a:off x="2247385" y="3280729"/>
            <a:ext cx="1056443" cy="1086687"/>
          </a:xfrm>
          <a:prstGeom prst="rect">
            <a:avLst/>
          </a:prstGeom>
          <a:solidFill>
            <a:srgbClr val="FFFFFF">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Slide Number Placeholder 4">
            <a:extLst>
              <a:ext uri="{FF2B5EF4-FFF2-40B4-BE49-F238E27FC236}">
                <a16:creationId xmlns:a16="http://schemas.microsoft.com/office/drawing/2014/main" id="{70441A8D-5A14-48BA-A4C2-D592819029A0}"/>
              </a:ext>
            </a:extLst>
          </p:cNvPr>
          <p:cNvSpPr>
            <a:spLocks noGrp="1"/>
          </p:cNvSpPr>
          <p:nvPr>
            <p:ph type="sldNum" sz="quarter" idx="4"/>
          </p:nvPr>
        </p:nvSpPr>
        <p:spPr/>
        <p:txBody>
          <a:bodyPr/>
          <a:lstStyle/>
          <a:p>
            <a:fld id="{AB3D6D62-770D-4A03-AB63-5CBA935EDD21}" type="slidenum">
              <a:rPr lang="en-GB" smtClean="0"/>
              <a:pPr/>
              <a:t>23</a:t>
            </a:fld>
            <a:endParaRPr lang="en-GB"/>
          </a:p>
        </p:txBody>
      </p:sp>
      <p:sp>
        <p:nvSpPr>
          <p:cNvPr id="4" name="Title 6">
            <a:extLst>
              <a:ext uri="{FF2B5EF4-FFF2-40B4-BE49-F238E27FC236}">
                <a16:creationId xmlns:a16="http://schemas.microsoft.com/office/drawing/2014/main" id="{F15CD1FC-213F-46E7-80B1-E99923DA64B3}"/>
              </a:ext>
            </a:extLst>
          </p:cNvPr>
          <p:cNvSpPr>
            <a:spLocks noGrp="1"/>
          </p:cNvSpPr>
          <p:nvPr>
            <p:ph type="ctrTitle"/>
          </p:nvPr>
        </p:nvSpPr>
        <p:spPr>
          <a:xfrm>
            <a:off x="2144486" y="653142"/>
            <a:ext cx="7862206" cy="505506"/>
          </a:xfrm>
        </p:spPr>
        <p:txBody>
          <a:bodyPr/>
          <a:lstStyle/>
          <a:p>
            <a:r>
              <a:rPr lang="en-GB"/>
              <a:t>Asset allocation decision-making </a:t>
            </a:r>
          </a:p>
        </p:txBody>
      </p:sp>
      <p:sp>
        <p:nvSpPr>
          <p:cNvPr id="6" name="Subtitle 7">
            <a:extLst>
              <a:ext uri="{FF2B5EF4-FFF2-40B4-BE49-F238E27FC236}">
                <a16:creationId xmlns:a16="http://schemas.microsoft.com/office/drawing/2014/main" id="{9E3D0736-0CA7-40EB-9188-3C233AB7F3F8}"/>
              </a:ext>
            </a:extLst>
          </p:cNvPr>
          <p:cNvSpPr>
            <a:spLocks noGrp="1"/>
          </p:cNvSpPr>
          <p:nvPr>
            <p:ph type="subTitle" idx="1"/>
          </p:nvPr>
        </p:nvSpPr>
        <p:spPr>
          <a:xfrm>
            <a:off x="2144486" y="1208540"/>
            <a:ext cx="7862206" cy="424315"/>
          </a:xfrm>
        </p:spPr>
        <p:txBody>
          <a:bodyPr/>
          <a:lstStyle/>
          <a:p>
            <a:r>
              <a:rPr lang="en-GB"/>
              <a:t>A simplified illustrative framework for incorporating ESG across asset classes</a:t>
            </a:r>
          </a:p>
        </p:txBody>
      </p:sp>
      <p:sp>
        <p:nvSpPr>
          <p:cNvPr id="10" name="Rectangle 9">
            <a:extLst>
              <a:ext uri="{FF2B5EF4-FFF2-40B4-BE49-F238E27FC236}">
                <a16:creationId xmlns:a16="http://schemas.microsoft.com/office/drawing/2014/main" id="{E24ED459-BE22-49FE-9251-95FDDC56F689}"/>
              </a:ext>
            </a:extLst>
          </p:cNvPr>
          <p:cNvSpPr/>
          <p:nvPr/>
        </p:nvSpPr>
        <p:spPr>
          <a:xfrm>
            <a:off x="1892172" y="3216530"/>
            <a:ext cx="248786" cy="369332"/>
          </a:xfrm>
          <a:prstGeom prst="rect">
            <a:avLst/>
          </a:prstGeom>
        </p:spPr>
        <p:txBody>
          <a:bodyPr wrap="none">
            <a:spAutoFit/>
          </a:bodyPr>
          <a:lstStyle/>
          <a:p>
            <a:r>
              <a:rPr lang="en-GB"/>
              <a:t> </a:t>
            </a:r>
          </a:p>
        </p:txBody>
      </p:sp>
      <p:graphicFrame>
        <p:nvGraphicFramePr>
          <p:cNvPr id="2" name="Table 1">
            <a:extLst>
              <a:ext uri="{FF2B5EF4-FFF2-40B4-BE49-F238E27FC236}">
                <a16:creationId xmlns:a16="http://schemas.microsoft.com/office/drawing/2014/main" id="{5E1A6A52-3E75-40C5-B17A-88C1248C312C}"/>
              </a:ext>
            </a:extLst>
          </p:cNvPr>
          <p:cNvGraphicFramePr>
            <a:graphicFrameLocks noGrp="1"/>
          </p:cNvGraphicFramePr>
          <p:nvPr>
            <p:extLst/>
          </p:nvPr>
        </p:nvGraphicFramePr>
        <p:xfrm>
          <a:off x="6223922" y="1808166"/>
          <a:ext cx="3827120" cy="3554320"/>
        </p:xfrm>
        <a:graphic>
          <a:graphicData uri="http://schemas.openxmlformats.org/drawingml/2006/table">
            <a:tbl>
              <a:tblPr firstRow="1" bandRow="1">
                <a:tableStyleId>{5C22544A-7EE6-4342-B048-85BDC9FD1C3A}</a:tableStyleId>
              </a:tblPr>
              <a:tblGrid>
                <a:gridCol w="956780">
                  <a:extLst>
                    <a:ext uri="{9D8B030D-6E8A-4147-A177-3AD203B41FA5}">
                      <a16:colId xmlns:a16="http://schemas.microsoft.com/office/drawing/2014/main" val="806943704"/>
                    </a:ext>
                  </a:extLst>
                </a:gridCol>
                <a:gridCol w="956780">
                  <a:extLst>
                    <a:ext uri="{9D8B030D-6E8A-4147-A177-3AD203B41FA5}">
                      <a16:colId xmlns:a16="http://schemas.microsoft.com/office/drawing/2014/main" val="4183058469"/>
                    </a:ext>
                  </a:extLst>
                </a:gridCol>
                <a:gridCol w="956780">
                  <a:extLst>
                    <a:ext uri="{9D8B030D-6E8A-4147-A177-3AD203B41FA5}">
                      <a16:colId xmlns:a16="http://schemas.microsoft.com/office/drawing/2014/main" val="3846657029"/>
                    </a:ext>
                  </a:extLst>
                </a:gridCol>
                <a:gridCol w="956780">
                  <a:extLst>
                    <a:ext uri="{9D8B030D-6E8A-4147-A177-3AD203B41FA5}">
                      <a16:colId xmlns:a16="http://schemas.microsoft.com/office/drawing/2014/main" val="1623739136"/>
                    </a:ext>
                  </a:extLst>
                </a:gridCol>
              </a:tblGrid>
              <a:tr h="528862">
                <a:tc>
                  <a:txBody>
                    <a:bodyPr/>
                    <a:lstStyle/>
                    <a:p>
                      <a:r>
                        <a:rPr lang="en-GB" sz="1000"/>
                        <a:t>Asset class</a:t>
                      </a:r>
                    </a:p>
                  </a:txBody>
                  <a:tcPr anchor="ctr"/>
                </a:tc>
                <a:tc>
                  <a:txBody>
                    <a:bodyPr/>
                    <a:lstStyle/>
                    <a:p>
                      <a:pPr algn="ctr"/>
                      <a:r>
                        <a:rPr lang="en-GB" sz="1000"/>
                        <a:t>Strategic asset allocation</a:t>
                      </a:r>
                    </a:p>
                  </a:txBody>
                  <a:tcPr anchor="ctr"/>
                </a:tc>
                <a:tc>
                  <a:txBody>
                    <a:bodyPr/>
                    <a:lstStyle/>
                    <a:p>
                      <a:pPr algn="ctr"/>
                      <a:r>
                        <a:rPr lang="en-GB" sz="1000"/>
                        <a:t>Risk allocation</a:t>
                      </a:r>
                    </a:p>
                  </a:txBody>
                  <a:tcPr anchor="ctr"/>
                </a:tc>
                <a:tc>
                  <a:txBody>
                    <a:bodyPr/>
                    <a:lstStyle/>
                    <a:p>
                      <a:pPr algn="ctr"/>
                      <a:r>
                        <a:rPr lang="en-GB" sz="1000"/>
                        <a:t>Active or Passive?</a:t>
                      </a:r>
                    </a:p>
                  </a:txBody>
                  <a:tcPr anchor="ctr"/>
                </a:tc>
                <a:extLst>
                  <a:ext uri="{0D108BD9-81ED-4DB2-BD59-A6C34878D82A}">
                    <a16:rowId xmlns:a16="http://schemas.microsoft.com/office/drawing/2014/main" val="1452643126"/>
                  </a:ext>
                </a:extLst>
              </a:tr>
              <a:tr h="375710">
                <a:tc>
                  <a:txBody>
                    <a:bodyPr/>
                    <a:lstStyle/>
                    <a:p>
                      <a:r>
                        <a:rPr lang="en-GB" sz="1000"/>
                        <a:t>Equities</a:t>
                      </a:r>
                    </a:p>
                  </a:txBody>
                  <a:tcPr anchor="ctr"/>
                </a:tc>
                <a:tc>
                  <a:txBody>
                    <a:bodyPr/>
                    <a:lstStyle/>
                    <a:p>
                      <a:pPr algn="ctr"/>
                      <a:r>
                        <a:rPr lang="en-GB" sz="1000"/>
                        <a:t>25-45%</a:t>
                      </a:r>
                    </a:p>
                  </a:txBody>
                  <a:tcPr anchor="ctr"/>
                </a:tc>
                <a:tc>
                  <a:txBody>
                    <a:bodyPr/>
                    <a:lstStyle/>
                    <a:p>
                      <a:pPr lvl="0" algn="ctr">
                        <a:buNone/>
                      </a:pPr>
                      <a:r>
                        <a:rPr lang="en-GB" sz="1000"/>
                        <a:t>25-45%</a:t>
                      </a:r>
                    </a:p>
                  </a:txBody>
                  <a:tcPr anchor="ctr"/>
                </a:tc>
                <a:tc>
                  <a:txBody>
                    <a:bodyPr/>
                    <a:lstStyle/>
                    <a:p>
                      <a:pPr lvl="0" algn="ctr">
                        <a:buNone/>
                      </a:pPr>
                      <a:r>
                        <a:rPr lang="en-GB" sz="1000"/>
                        <a:t>Both</a:t>
                      </a:r>
                    </a:p>
                  </a:txBody>
                  <a:tcPr anchor="ctr"/>
                </a:tc>
                <a:extLst>
                  <a:ext uri="{0D108BD9-81ED-4DB2-BD59-A6C34878D82A}">
                    <a16:rowId xmlns:a16="http://schemas.microsoft.com/office/drawing/2014/main" val="879271081"/>
                  </a:ext>
                </a:extLst>
              </a:tr>
              <a:tr h="375710">
                <a:tc>
                  <a:txBody>
                    <a:bodyPr/>
                    <a:lstStyle/>
                    <a:p>
                      <a:r>
                        <a:rPr lang="en-GB" sz="1000"/>
                        <a:t>Fixed income</a:t>
                      </a:r>
                    </a:p>
                  </a:txBody>
                  <a:tcPr anchor="ctr"/>
                </a:tc>
                <a:tc>
                  <a:txBody>
                    <a:bodyPr/>
                    <a:lstStyle/>
                    <a:p>
                      <a:pPr algn="ctr"/>
                      <a:r>
                        <a:rPr lang="en-GB" sz="1000"/>
                        <a:t>25-55%</a:t>
                      </a:r>
                    </a:p>
                  </a:txBody>
                  <a:tcPr anchor="ctr"/>
                </a:tc>
                <a:tc>
                  <a:txBody>
                    <a:bodyPr/>
                    <a:lstStyle/>
                    <a:p>
                      <a:pPr lvl="0" algn="ctr">
                        <a:buNone/>
                      </a:pPr>
                      <a:r>
                        <a:rPr lang="en-GB" sz="1000"/>
                        <a:t>25-55%</a:t>
                      </a:r>
                    </a:p>
                  </a:txBody>
                  <a:tcPr anchor="ctr"/>
                </a:tc>
                <a:tc>
                  <a:txBody>
                    <a:bodyPr/>
                    <a:lstStyle/>
                    <a:p>
                      <a:pPr lvl="0" algn="ctr">
                        <a:buNone/>
                      </a:pPr>
                      <a:r>
                        <a:rPr lang="en-GB" sz="1000"/>
                        <a:t>Active</a:t>
                      </a:r>
                    </a:p>
                  </a:txBody>
                  <a:tcPr anchor="ctr"/>
                </a:tc>
                <a:extLst>
                  <a:ext uri="{0D108BD9-81ED-4DB2-BD59-A6C34878D82A}">
                    <a16:rowId xmlns:a16="http://schemas.microsoft.com/office/drawing/2014/main" val="667592449"/>
                  </a:ext>
                </a:extLst>
              </a:tr>
              <a:tr h="375710">
                <a:tc>
                  <a:txBody>
                    <a:bodyPr/>
                    <a:lstStyle/>
                    <a:p>
                      <a:r>
                        <a:rPr lang="en-GB" sz="1000"/>
                        <a:t>Real estate</a:t>
                      </a:r>
                    </a:p>
                  </a:txBody>
                  <a:tcPr anchor="ctr"/>
                </a:tc>
                <a:tc>
                  <a:txBody>
                    <a:bodyPr/>
                    <a:lstStyle/>
                    <a:p>
                      <a:pPr algn="ctr"/>
                      <a:r>
                        <a:rPr lang="en-GB" sz="1000"/>
                        <a:t>0-5%</a:t>
                      </a:r>
                    </a:p>
                  </a:txBody>
                  <a:tcPr anchor="ctr"/>
                </a:tc>
                <a:tc>
                  <a:txBody>
                    <a:bodyPr/>
                    <a:lstStyle/>
                    <a:p>
                      <a:pPr lvl="0" algn="ctr">
                        <a:buNone/>
                      </a:pPr>
                      <a:r>
                        <a:rPr lang="en-GB" sz="1000"/>
                        <a:t>0-5%</a:t>
                      </a:r>
                    </a:p>
                  </a:txBody>
                  <a:tcPr anchor="ctr"/>
                </a:tc>
                <a:tc>
                  <a:txBody>
                    <a:bodyPr/>
                    <a:lstStyle/>
                    <a:p>
                      <a:pPr lvl="0" algn="ctr">
                        <a:buNone/>
                      </a:pPr>
                      <a:r>
                        <a:rPr lang="en-GB" sz="1000"/>
                        <a:t>Active</a:t>
                      </a:r>
                    </a:p>
                  </a:txBody>
                  <a:tcPr anchor="ctr"/>
                </a:tc>
                <a:extLst>
                  <a:ext uri="{0D108BD9-81ED-4DB2-BD59-A6C34878D82A}">
                    <a16:rowId xmlns:a16="http://schemas.microsoft.com/office/drawing/2014/main" val="3140929428"/>
                  </a:ext>
                </a:extLst>
              </a:tr>
              <a:tr h="375710">
                <a:tc>
                  <a:txBody>
                    <a:bodyPr/>
                    <a:lstStyle/>
                    <a:p>
                      <a:r>
                        <a:rPr lang="en-GB" sz="1000"/>
                        <a:t>Private equity</a:t>
                      </a:r>
                    </a:p>
                  </a:txBody>
                  <a:tcPr anchor="ctr"/>
                </a:tc>
                <a:tc>
                  <a:txBody>
                    <a:bodyPr/>
                    <a:lstStyle/>
                    <a:p>
                      <a:pPr lvl="0" algn="ctr">
                        <a:lnSpc>
                          <a:spcPct val="100000"/>
                        </a:lnSpc>
                        <a:spcBef>
                          <a:spcPts val="0"/>
                        </a:spcBef>
                        <a:spcAft>
                          <a:spcPts val="0"/>
                        </a:spcAft>
                        <a:buNone/>
                      </a:pPr>
                      <a:r>
                        <a:rPr lang="en-GB" sz="1000" b="0" i="0" u="none" strike="noStrike" noProof="0">
                          <a:latin typeface="Arial"/>
                        </a:rPr>
                        <a:t>0-5%</a:t>
                      </a:r>
                    </a:p>
                  </a:txBody>
                  <a:tcPr anchor="ctr"/>
                </a:tc>
                <a:tc>
                  <a:txBody>
                    <a:bodyPr/>
                    <a:lstStyle/>
                    <a:p>
                      <a:pPr lvl="0" algn="ctr">
                        <a:lnSpc>
                          <a:spcPct val="100000"/>
                        </a:lnSpc>
                        <a:spcBef>
                          <a:spcPts val="0"/>
                        </a:spcBef>
                        <a:spcAft>
                          <a:spcPts val="0"/>
                        </a:spcAft>
                        <a:buNone/>
                      </a:pPr>
                      <a:r>
                        <a:rPr lang="en-GB" sz="1000" b="0" i="0" u="none" strike="noStrike" noProof="0">
                          <a:latin typeface="Arial"/>
                        </a:rPr>
                        <a:t>0-5%</a:t>
                      </a:r>
                      <a:endParaRPr lang="en-GB" sz="1000"/>
                    </a:p>
                  </a:txBody>
                  <a:tcPr anchor="ctr"/>
                </a:tc>
                <a:tc>
                  <a:txBody>
                    <a:bodyPr/>
                    <a:lstStyle/>
                    <a:p>
                      <a:pPr lvl="0" algn="ctr">
                        <a:lnSpc>
                          <a:spcPct val="100000"/>
                        </a:lnSpc>
                        <a:spcBef>
                          <a:spcPts val="0"/>
                        </a:spcBef>
                        <a:spcAft>
                          <a:spcPts val="0"/>
                        </a:spcAft>
                        <a:buNone/>
                      </a:pPr>
                      <a:r>
                        <a:rPr lang="en-GB" sz="1000"/>
                        <a:t>Active</a:t>
                      </a:r>
                    </a:p>
                  </a:txBody>
                  <a:tcPr anchor="ctr"/>
                </a:tc>
                <a:extLst>
                  <a:ext uri="{0D108BD9-81ED-4DB2-BD59-A6C34878D82A}">
                    <a16:rowId xmlns:a16="http://schemas.microsoft.com/office/drawing/2014/main" val="2116556256"/>
                  </a:ext>
                </a:extLst>
              </a:tr>
              <a:tr h="375710">
                <a:tc>
                  <a:txBody>
                    <a:bodyPr/>
                    <a:lstStyle/>
                    <a:p>
                      <a:r>
                        <a:rPr lang="en-GB" sz="1000"/>
                        <a:t>Hedge funds</a:t>
                      </a:r>
                    </a:p>
                  </a:txBody>
                  <a:tcPr anchor="ctr"/>
                </a:tc>
                <a:tc>
                  <a:txBody>
                    <a:bodyPr/>
                    <a:lstStyle/>
                    <a:p>
                      <a:pPr algn="ctr"/>
                      <a:r>
                        <a:rPr lang="en-GB" sz="1000"/>
                        <a:t>0-5%</a:t>
                      </a:r>
                    </a:p>
                  </a:txBody>
                  <a:tcPr anchor="ctr"/>
                </a:tc>
                <a:tc>
                  <a:txBody>
                    <a:bodyPr/>
                    <a:lstStyle/>
                    <a:p>
                      <a:pPr lvl="0" algn="ctr">
                        <a:buNone/>
                      </a:pPr>
                      <a:r>
                        <a:rPr lang="en-GB" sz="1000"/>
                        <a:t>0-5%</a:t>
                      </a:r>
                    </a:p>
                  </a:txBody>
                  <a:tcPr anchor="ctr"/>
                </a:tc>
                <a:tc>
                  <a:txBody>
                    <a:bodyPr/>
                    <a:lstStyle/>
                    <a:p>
                      <a:pPr lvl="0" algn="ctr">
                        <a:buNone/>
                      </a:pPr>
                      <a:r>
                        <a:rPr lang="en-GB" sz="1000"/>
                        <a:t>Active</a:t>
                      </a:r>
                    </a:p>
                  </a:txBody>
                  <a:tcPr anchor="ctr"/>
                </a:tc>
                <a:extLst>
                  <a:ext uri="{0D108BD9-81ED-4DB2-BD59-A6C34878D82A}">
                    <a16:rowId xmlns:a16="http://schemas.microsoft.com/office/drawing/2014/main" val="2330689698"/>
                  </a:ext>
                </a:extLst>
              </a:tr>
              <a:tr h="375710">
                <a:tc>
                  <a:txBody>
                    <a:bodyPr/>
                    <a:lstStyle/>
                    <a:p>
                      <a:r>
                        <a:rPr lang="en-GB" sz="1000"/>
                        <a:t>Infrastructure</a:t>
                      </a:r>
                    </a:p>
                  </a:txBody>
                  <a:tcPr anchor="ctr"/>
                </a:tc>
                <a:tc>
                  <a:txBody>
                    <a:bodyPr/>
                    <a:lstStyle/>
                    <a:p>
                      <a:pPr algn="ctr"/>
                      <a:r>
                        <a:rPr lang="en-GB" sz="1000"/>
                        <a:t>0-5%</a:t>
                      </a:r>
                    </a:p>
                  </a:txBody>
                  <a:tcPr anchor="ctr"/>
                </a:tc>
                <a:tc>
                  <a:txBody>
                    <a:bodyPr/>
                    <a:lstStyle/>
                    <a:p>
                      <a:pPr lvl="0" algn="ctr">
                        <a:buNone/>
                      </a:pPr>
                      <a:r>
                        <a:rPr lang="en-GB" sz="1000"/>
                        <a:t>0-5%</a:t>
                      </a:r>
                    </a:p>
                  </a:txBody>
                  <a:tcPr anchor="ctr"/>
                </a:tc>
                <a:tc>
                  <a:txBody>
                    <a:bodyPr/>
                    <a:lstStyle/>
                    <a:p>
                      <a:pPr lvl="0" algn="ctr">
                        <a:buNone/>
                      </a:pPr>
                      <a:r>
                        <a:rPr lang="en-GB" sz="1000"/>
                        <a:t>Active</a:t>
                      </a:r>
                    </a:p>
                  </a:txBody>
                  <a:tcPr anchor="ctr"/>
                </a:tc>
                <a:extLst>
                  <a:ext uri="{0D108BD9-81ED-4DB2-BD59-A6C34878D82A}">
                    <a16:rowId xmlns:a16="http://schemas.microsoft.com/office/drawing/2014/main" val="3452277135"/>
                  </a:ext>
                </a:extLst>
              </a:tr>
              <a:tr h="375710">
                <a:tc>
                  <a:txBody>
                    <a:bodyPr/>
                    <a:lstStyle/>
                    <a:p>
                      <a:r>
                        <a:rPr lang="en-GB" sz="1000"/>
                        <a:t>Other</a:t>
                      </a:r>
                    </a:p>
                  </a:txBody>
                  <a:tcPr anchor="ctr"/>
                </a:tc>
                <a:tc>
                  <a:txBody>
                    <a:bodyPr/>
                    <a:lstStyle/>
                    <a:p>
                      <a:pPr algn="ctr"/>
                      <a:r>
                        <a:rPr lang="en-GB" sz="1000"/>
                        <a:t>0-15%</a:t>
                      </a:r>
                    </a:p>
                  </a:txBody>
                  <a:tcPr anchor="ctr"/>
                </a:tc>
                <a:tc>
                  <a:txBody>
                    <a:bodyPr/>
                    <a:lstStyle/>
                    <a:p>
                      <a:pPr lvl="0" algn="ctr">
                        <a:buNone/>
                      </a:pPr>
                      <a:r>
                        <a:rPr lang="en-GB" sz="1000"/>
                        <a:t>0%</a:t>
                      </a:r>
                    </a:p>
                  </a:txBody>
                  <a:tcPr anchor="ctr"/>
                </a:tc>
                <a:tc>
                  <a:txBody>
                    <a:bodyPr/>
                    <a:lstStyle/>
                    <a:p>
                      <a:pPr lvl="0" algn="ctr">
                        <a:buNone/>
                      </a:pPr>
                      <a:r>
                        <a:rPr lang="en-GB" sz="1000"/>
                        <a:t>NA</a:t>
                      </a:r>
                    </a:p>
                  </a:txBody>
                  <a:tcPr anchor="ctr"/>
                </a:tc>
                <a:extLst>
                  <a:ext uri="{0D108BD9-81ED-4DB2-BD59-A6C34878D82A}">
                    <a16:rowId xmlns:a16="http://schemas.microsoft.com/office/drawing/2014/main" val="3565426612"/>
                  </a:ext>
                </a:extLst>
              </a:tr>
              <a:tr h="375710">
                <a:tc>
                  <a:txBody>
                    <a:bodyPr/>
                    <a:lstStyle/>
                    <a:p>
                      <a:r>
                        <a:rPr lang="en-GB" sz="1000" b="1">
                          <a:solidFill>
                            <a:schemeClr val="bg1"/>
                          </a:solidFill>
                        </a:rPr>
                        <a:t>Total</a:t>
                      </a:r>
                    </a:p>
                  </a:txBody>
                  <a:tcPr anchor="ctr">
                    <a:solidFill>
                      <a:schemeClr val="accent1"/>
                    </a:solidFill>
                  </a:tcPr>
                </a:tc>
                <a:tc>
                  <a:txBody>
                    <a:bodyPr/>
                    <a:lstStyle/>
                    <a:p>
                      <a:pPr algn="ctr"/>
                      <a:r>
                        <a:rPr lang="en-GB" sz="1000" b="1">
                          <a:solidFill>
                            <a:schemeClr val="bg1"/>
                          </a:solidFill>
                        </a:rPr>
                        <a:t>100%</a:t>
                      </a:r>
                    </a:p>
                  </a:txBody>
                  <a:tcPr anchor="ctr">
                    <a:solidFill>
                      <a:schemeClr val="accent1"/>
                    </a:solidFill>
                  </a:tcPr>
                </a:tc>
                <a:tc>
                  <a:txBody>
                    <a:bodyPr/>
                    <a:lstStyle/>
                    <a:p>
                      <a:pPr algn="ctr"/>
                      <a:r>
                        <a:rPr lang="en-GB" sz="1000" b="1">
                          <a:solidFill>
                            <a:schemeClr val="bg1"/>
                          </a:solidFill>
                        </a:rPr>
                        <a:t>100%</a:t>
                      </a:r>
                    </a:p>
                  </a:txBody>
                  <a:tcPr anchor="ctr">
                    <a:solidFill>
                      <a:schemeClr val="accent1"/>
                    </a:solidFill>
                  </a:tcPr>
                </a:tc>
                <a:tc>
                  <a:txBody>
                    <a:bodyPr/>
                    <a:lstStyle/>
                    <a:p>
                      <a:pPr algn="ctr"/>
                      <a:endParaRPr lang="en-GB" sz="1000" b="1">
                        <a:solidFill>
                          <a:schemeClr val="bg1"/>
                        </a:solidFill>
                      </a:endParaRPr>
                    </a:p>
                  </a:txBody>
                  <a:tcPr anchor="ctr">
                    <a:solidFill>
                      <a:schemeClr val="accent1"/>
                    </a:solidFill>
                  </a:tcPr>
                </a:tc>
                <a:extLst>
                  <a:ext uri="{0D108BD9-81ED-4DB2-BD59-A6C34878D82A}">
                    <a16:rowId xmlns:a16="http://schemas.microsoft.com/office/drawing/2014/main" val="412315531"/>
                  </a:ext>
                </a:extLst>
              </a:tr>
            </a:tbl>
          </a:graphicData>
        </a:graphic>
      </p:graphicFrame>
      <p:sp>
        <p:nvSpPr>
          <p:cNvPr id="11" name="Arrow: Down 10">
            <a:extLst>
              <a:ext uri="{FF2B5EF4-FFF2-40B4-BE49-F238E27FC236}">
                <a16:creationId xmlns:a16="http://schemas.microsoft.com/office/drawing/2014/main" id="{27039EFE-12EF-4C63-94C7-DEE29E262D7B}"/>
              </a:ext>
            </a:extLst>
          </p:cNvPr>
          <p:cNvSpPr/>
          <p:nvPr/>
        </p:nvSpPr>
        <p:spPr>
          <a:xfrm>
            <a:off x="3655023" y="2768667"/>
            <a:ext cx="798991" cy="2394512"/>
          </a:xfrm>
          <a:prstGeom prst="downArrow">
            <a:avLst>
              <a:gd name="adj1" fmla="val 74806"/>
              <a:gd name="adj2" fmla="val 3682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Arrow: Down 11">
            <a:extLst>
              <a:ext uri="{FF2B5EF4-FFF2-40B4-BE49-F238E27FC236}">
                <a16:creationId xmlns:a16="http://schemas.microsoft.com/office/drawing/2014/main" id="{7C80C306-A3D1-4A13-9E77-43E4BCFE73C0}"/>
              </a:ext>
            </a:extLst>
          </p:cNvPr>
          <p:cNvSpPr/>
          <p:nvPr/>
        </p:nvSpPr>
        <p:spPr>
          <a:xfrm>
            <a:off x="4945373" y="2768667"/>
            <a:ext cx="812762" cy="2394512"/>
          </a:xfrm>
          <a:prstGeom prst="downArrow">
            <a:avLst>
              <a:gd name="adj1" fmla="val 74806"/>
              <a:gd name="adj2" fmla="val 3682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61DDF171-F9D0-496F-8E03-C024FD9546C7}"/>
              </a:ext>
            </a:extLst>
          </p:cNvPr>
          <p:cNvSpPr/>
          <p:nvPr/>
        </p:nvSpPr>
        <p:spPr>
          <a:xfrm>
            <a:off x="2243038" y="3604312"/>
            <a:ext cx="899605" cy="461665"/>
          </a:xfrm>
          <a:prstGeom prst="rect">
            <a:avLst/>
          </a:prstGeom>
        </p:spPr>
        <p:txBody>
          <a:bodyPr wrap="none">
            <a:spAutoFit/>
          </a:bodyPr>
          <a:lstStyle/>
          <a:p>
            <a:pPr algn="ctr"/>
            <a:r>
              <a:rPr lang="en-GB" sz="1200"/>
              <a:t>ESG</a:t>
            </a:r>
          </a:p>
          <a:p>
            <a:pPr algn="ctr"/>
            <a:r>
              <a:rPr lang="en-GB" sz="1200"/>
              <a:t>integration</a:t>
            </a:r>
          </a:p>
        </p:txBody>
      </p:sp>
      <p:sp>
        <p:nvSpPr>
          <p:cNvPr id="14" name="Rectangle 13">
            <a:extLst>
              <a:ext uri="{FF2B5EF4-FFF2-40B4-BE49-F238E27FC236}">
                <a16:creationId xmlns:a16="http://schemas.microsoft.com/office/drawing/2014/main" id="{11802223-6D97-4992-A6B1-C81ED77B0D6E}"/>
              </a:ext>
            </a:extLst>
          </p:cNvPr>
          <p:cNvSpPr/>
          <p:nvPr/>
        </p:nvSpPr>
        <p:spPr>
          <a:xfrm>
            <a:off x="2624480" y="1772652"/>
            <a:ext cx="2860078" cy="276999"/>
          </a:xfrm>
          <a:prstGeom prst="rect">
            <a:avLst/>
          </a:prstGeom>
        </p:spPr>
        <p:txBody>
          <a:bodyPr wrap="none" anchor="t">
            <a:spAutoFit/>
          </a:bodyPr>
          <a:lstStyle/>
          <a:p>
            <a:pPr algn="ctr"/>
            <a:r>
              <a:rPr lang="en-GB" sz="1200" b="1"/>
              <a:t>Responsible investment approaches</a:t>
            </a:r>
          </a:p>
        </p:txBody>
      </p:sp>
      <p:sp>
        <p:nvSpPr>
          <p:cNvPr id="16" name="Rectangle 15">
            <a:extLst>
              <a:ext uri="{FF2B5EF4-FFF2-40B4-BE49-F238E27FC236}">
                <a16:creationId xmlns:a16="http://schemas.microsoft.com/office/drawing/2014/main" id="{82FBBAED-115C-4CD3-8EFF-F4E4D3DC6520}"/>
              </a:ext>
            </a:extLst>
          </p:cNvPr>
          <p:cNvSpPr/>
          <p:nvPr/>
        </p:nvSpPr>
        <p:spPr>
          <a:xfrm>
            <a:off x="3506660" y="3284223"/>
            <a:ext cx="1056443" cy="1086687"/>
          </a:xfrm>
          <a:prstGeom prst="rect">
            <a:avLst/>
          </a:prstGeom>
          <a:solidFill>
            <a:srgbClr val="FFFFFF">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78FE5D31-9FAA-4461-83AF-D39C8E3C5AF4}"/>
              </a:ext>
            </a:extLst>
          </p:cNvPr>
          <p:cNvSpPr/>
          <p:nvPr/>
        </p:nvSpPr>
        <p:spPr>
          <a:xfrm>
            <a:off x="3514920" y="3319736"/>
            <a:ext cx="984565" cy="1015663"/>
          </a:xfrm>
          <a:prstGeom prst="rect">
            <a:avLst/>
          </a:prstGeom>
        </p:spPr>
        <p:txBody>
          <a:bodyPr wrap="none" anchor="t">
            <a:spAutoFit/>
          </a:bodyPr>
          <a:lstStyle/>
          <a:p>
            <a:pPr algn="ctr"/>
            <a:r>
              <a:rPr lang="en-GB" sz="1200"/>
              <a:t>ESG</a:t>
            </a:r>
          </a:p>
          <a:p>
            <a:pPr algn="ctr"/>
            <a:r>
              <a:rPr lang="en-GB" sz="1200"/>
              <a:t>screening</a:t>
            </a:r>
            <a:endParaRPr lang="en-GB" sz="1200">
              <a:cs typeface="Arial"/>
            </a:endParaRPr>
          </a:p>
          <a:p>
            <a:pPr algn="ctr"/>
            <a:r>
              <a:rPr lang="en-GB" sz="1200"/>
              <a:t>+</a:t>
            </a:r>
            <a:endParaRPr lang="en-GB" sz="1200">
              <a:cs typeface="Arial"/>
            </a:endParaRPr>
          </a:p>
          <a:p>
            <a:pPr algn="ctr"/>
            <a:r>
              <a:rPr lang="en-GB" sz="1200">
                <a:cs typeface="Arial"/>
              </a:rPr>
              <a:t>Combined </a:t>
            </a:r>
          </a:p>
          <a:p>
            <a:pPr algn="ctr"/>
            <a:r>
              <a:rPr lang="en-GB" sz="1200">
                <a:cs typeface="Arial"/>
              </a:rPr>
              <a:t>approaches</a:t>
            </a:r>
          </a:p>
        </p:txBody>
      </p:sp>
      <p:sp>
        <p:nvSpPr>
          <p:cNvPr id="18" name="Rectangle 17">
            <a:extLst>
              <a:ext uri="{FF2B5EF4-FFF2-40B4-BE49-F238E27FC236}">
                <a16:creationId xmlns:a16="http://schemas.microsoft.com/office/drawing/2014/main" id="{CF4B25C2-D1CD-43B1-B99F-86B8D6B6C0E2}"/>
              </a:ext>
            </a:extLst>
          </p:cNvPr>
          <p:cNvSpPr/>
          <p:nvPr/>
        </p:nvSpPr>
        <p:spPr>
          <a:xfrm>
            <a:off x="4781608" y="3280729"/>
            <a:ext cx="1056443" cy="1086687"/>
          </a:xfrm>
          <a:prstGeom prst="rect">
            <a:avLst/>
          </a:prstGeom>
          <a:solidFill>
            <a:srgbClr val="FFFFFF">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a:extLst>
              <a:ext uri="{FF2B5EF4-FFF2-40B4-BE49-F238E27FC236}">
                <a16:creationId xmlns:a16="http://schemas.microsoft.com/office/drawing/2014/main" id="{73F080E0-E502-460A-8149-DF0E664C875F}"/>
              </a:ext>
            </a:extLst>
          </p:cNvPr>
          <p:cNvSpPr/>
          <p:nvPr/>
        </p:nvSpPr>
        <p:spPr>
          <a:xfrm>
            <a:off x="4781608" y="3316242"/>
            <a:ext cx="1056443" cy="1015663"/>
          </a:xfrm>
          <a:prstGeom prst="rect">
            <a:avLst/>
          </a:prstGeom>
        </p:spPr>
        <p:txBody>
          <a:bodyPr wrap="square">
            <a:spAutoFit/>
          </a:bodyPr>
          <a:lstStyle/>
          <a:p>
            <a:pPr algn="ctr"/>
            <a:r>
              <a:rPr lang="en-GB" sz="1200"/>
              <a:t>ESG</a:t>
            </a:r>
          </a:p>
          <a:p>
            <a:pPr algn="ctr"/>
            <a:r>
              <a:rPr lang="en-GB" sz="1200"/>
              <a:t>thematic</a:t>
            </a:r>
          </a:p>
          <a:p>
            <a:pPr algn="ctr"/>
            <a:r>
              <a:rPr lang="en-GB" sz="1200"/>
              <a:t>+</a:t>
            </a:r>
          </a:p>
          <a:p>
            <a:pPr algn="ctr"/>
            <a:r>
              <a:rPr lang="en-GB" sz="1200"/>
              <a:t>Combined</a:t>
            </a:r>
          </a:p>
          <a:p>
            <a:pPr algn="ctr"/>
            <a:r>
              <a:rPr lang="en-GB" sz="1200"/>
              <a:t> approaches</a:t>
            </a:r>
          </a:p>
        </p:txBody>
      </p:sp>
    </p:spTree>
    <p:extLst>
      <p:ext uri="{BB962C8B-B14F-4D97-AF65-F5344CB8AC3E}">
        <p14:creationId xmlns:p14="http://schemas.microsoft.com/office/powerpoint/2010/main" val="1052117654"/>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F6E35B-3741-4E94-A4A8-6384252DAF88}"/>
              </a:ext>
            </a:extLst>
          </p:cNvPr>
          <p:cNvSpPr>
            <a:spLocks noGrp="1"/>
          </p:cNvSpPr>
          <p:nvPr>
            <p:ph type="ctrTitle"/>
          </p:nvPr>
        </p:nvSpPr>
        <p:spPr>
          <a:xfrm>
            <a:off x="2144486" y="653142"/>
            <a:ext cx="7862206" cy="505506"/>
          </a:xfrm>
        </p:spPr>
        <p:txBody>
          <a:bodyPr/>
          <a:lstStyle/>
          <a:p>
            <a:r>
              <a:rPr lang="en-GB"/>
              <a:t>Market evolution and framework for getting started</a:t>
            </a:r>
          </a:p>
        </p:txBody>
      </p:sp>
      <p:sp>
        <p:nvSpPr>
          <p:cNvPr id="3" name="Subtitle 2">
            <a:extLst>
              <a:ext uri="{FF2B5EF4-FFF2-40B4-BE49-F238E27FC236}">
                <a16:creationId xmlns:a16="http://schemas.microsoft.com/office/drawing/2014/main" id="{C59158D1-0830-4456-8FF9-10141AD241CC}"/>
              </a:ext>
            </a:extLst>
          </p:cNvPr>
          <p:cNvSpPr>
            <a:spLocks noGrp="1"/>
          </p:cNvSpPr>
          <p:nvPr>
            <p:ph type="subTitle" idx="1"/>
          </p:nvPr>
        </p:nvSpPr>
        <p:spPr>
          <a:xfrm>
            <a:off x="2144486" y="1208540"/>
            <a:ext cx="7862206" cy="424315"/>
          </a:xfrm>
        </p:spPr>
        <p:txBody>
          <a:bodyPr/>
          <a:lstStyle/>
          <a:p>
            <a:r>
              <a:rPr lang="en-GB"/>
              <a:t>Asset owner framework for assessing sustainable investment options across asset classes</a:t>
            </a:r>
          </a:p>
        </p:txBody>
      </p:sp>
      <p:sp>
        <p:nvSpPr>
          <p:cNvPr id="5" name="Slide Number Placeholder 4">
            <a:extLst>
              <a:ext uri="{FF2B5EF4-FFF2-40B4-BE49-F238E27FC236}">
                <a16:creationId xmlns:a16="http://schemas.microsoft.com/office/drawing/2014/main" id="{3DF83EE0-ECE2-4F10-AD8C-8F824F4E204B}"/>
              </a:ext>
            </a:extLst>
          </p:cNvPr>
          <p:cNvSpPr>
            <a:spLocks noGrp="1"/>
          </p:cNvSpPr>
          <p:nvPr>
            <p:ph type="sldNum" sz="quarter" idx="4"/>
          </p:nvPr>
        </p:nvSpPr>
        <p:spPr/>
        <p:txBody>
          <a:bodyPr/>
          <a:lstStyle/>
          <a:p>
            <a:fld id="{AB3D6D62-770D-4A03-AB63-5CBA935EDD21}" type="slidenum">
              <a:rPr lang="en-GB" smtClean="0"/>
              <a:pPr/>
              <a:t>24</a:t>
            </a:fld>
            <a:endParaRPr lang="en-GB"/>
          </a:p>
        </p:txBody>
      </p:sp>
      <p:sp>
        <p:nvSpPr>
          <p:cNvPr id="6" name="Rectangle 5">
            <a:extLst>
              <a:ext uri="{FF2B5EF4-FFF2-40B4-BE49-F238E27FC236}">
                <a16:creationId xmlns:a16="http://schemas.microsoft.com/office/drawing/2014/main" id="{45C79C9A-3CD6-432D-9CC7-6B1AE5EE47F5}"/>
              </a:ext>
            </a:extLst>
          </p:cNvPr>
          <p:cNvSpPr/>
          <p:nvPr/>
        </p:nvSpPr>
        <p:spPr>
          <a:xfrm>
            <a:off x="2556169" y="2638028"/>
            <a:ext cx="1273558" cy="127355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60E7210E-023C-4CA6-9F17-ECBD29E24A22}"/>
              </a:ext>
            </a:extLst>
          </p:cNvPr>
          <p:cNvSpPr/>
          <p:nvPr/>
        </p:nvSpPr>
        <p:spPr>
          <a:xfrm>
            <a:off x="4425618" y="2638028"/>
            <a:ext cx="1273558" cy="127355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A7987A31-A697-49A3-AFE2-72DC9F825480}"/>
              </a:ext>
            </a:extLst>
          </p:cNvPr>
          <p:cNvSpPr/>
          <p:nvPr/>
        </p:nvSpPr>
        <p:spPr>
          <a:xfrm>
            <a:off x="6295067" y="2638028"/>
            <a:ext cx="1273558" cy="127355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A632689D-7E1B-4552-A4F0-BE5830647F2C}"/>
              </a:ext>
            </a:extLst>
          </p:cNvPr>
          <p:cNvSpPr/>
          <p:nvPr/>
        </p:nvSpPr>
        <p:spPr>
          <a:xfrm>
            <a:off x="8164517" y="2638028"/>
            <a:ext cx="1273558" cy="127355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a:extLst>
              <a:ext uri="{FF2B5EF4-FFF2-40B4-BE49-F238E27FC236}">
                <a16:creationId xmlns:a16="http://schemas.microsoft.com/office/drawing/2014/main" id="{684B6220-43AD-41B9-B87A-6665EA799CD2}"/>
              </a:ext>
            </a:extLst>
          </p:cNvPr>
          <p:cNvSpPr/>
          <p:nvPr/>
        </p:nvSpPr>
        <p:spPr>
          <a:xfrm>
            <a:off x="2405093" y="4071923"/>
            <a:ext cx="1581132" cy="1384995"/>
          </a:xfrm>
          <a:prstGeom prst="rect">
            <a:avLst/>
          </a:prstGeom>
        </p:spPr>
        <p:txBody>
          <a:bodyPr wrap="square">
            <a:spAutoFit/>
          </a:bodyPr>
          <a:lstStyle/>
          <a:p>
            <a:pPr algn="ctr"/>
            <a:r>
              <a:rPr lang="en-GB" sz="1400"/>
              <a:t>Determine organisation’s sustainability goals and codify in investment policies</a:t>
            </a:r>
          </a:p>
        </p:txBody>
      </p:sp>
      <p:sp>
        <p:nvSpPr>
          <p:cNvPr id="11" name="Rectangle 10">
            <a:extLst>
              <a:ext uri="{FF2B5EF4-FFF2-40B4-BE49-F238E27FC236}">
                <a16:creationId xmlns:a16="http://schemas.microsoft.com/office/drawing/2014/main" id="{DFD8AE6A-45B0-4A9B-A27C-684B779AA9DC}"/>
              </a:ext>
            </a:extLst>
          </p:cNvPr>
          <p:cNvSpPr/>
          <p:nvPr/>
        </p:nvSpPr>
        <p:spPr>
          <a:xfrm>
            <a:off x="4266591" y="4071923"/>
            <a:ext cx="1581132" cy="1384995"/>
          </a:xfrm>
          <a:prstGeom prst="rect">
            <a:avLst/>
          </a:prstGeom>
        </p:spPr>
        <p:txBody>
          <a:bodyPr wrap="square">
            <a:spAutoFit/>
          </a:bodyPr>
          <a:lstStyle/>
          <a:p>
            <a:pPr algn="ctr"/>
            <a:r>
              <a:rPr lang="en-GB" sz="1400"/>
              <a:t>Reflect asset allocation decisions incorporating preferred ESG approach(es)</a:t>
            </a:r>
          </a:p>
        </p:txBody>
      </p:sp>
      <p:sp>
        <p:nvSpPr>
          <p:cNvPr id="12" name="Rectangle 11">
            <a:extLst>
              <a:ext uri="{FF2B5EF4-FFF2-40B4-BE49-F238E27FC236}">
                <a16:creationId xmlns:a16="http://schemas.microsoft.com/office/drawing/2014/main" id="{224E7C29-C9A9-4268-85E3-3BBACC2E5148}"/>
              </a:ext>
            </a:extLst>
          </p:cNvPr>
          <p:cNvSpPr/>
          <p:nvPr/>
        </p:nvSpPr>
        <p:spPr>
          <a:xfrm>
            <a:off x="6159898" y="4071923"/>
            <a:ext cx="1581132" cy="1169551"/>
          </a:xfrm>
          <a:prstGeom prst="rect">
            <a:avLst/>
          </a:prstGeom>
        </p:spPr>
        <p:txBody>
          <a:bodyPr wrap="square">
            <a:spAutoFit/>
          </a:bodyPr>
          <a:lstStyle/>
          <a:p>
            <a:pPr algn="ctr"/>
            <a:r>
              <a:rPr lang="en-GB" sz="1400"/>
              <a:t>Assess external managers rigorously to ensure genuine alignment</a:t>
            </a:r>
          </a:p>
        </p:txBody>
      </p:sp>
      <p:sp>
        <p:nvSpPr>
          <p:cNvPr id="13" name="Rectangle 12">
            <a:extLst>
              <a:ext uri="{FF2B5EF4-FFF2-40B4-BE49-F238E27FC236}">
                <a16:creationId xmlns:a16="http://schemas.microsoft.com/office/drawing/2014/main" id="{D09AC791-9328-461D-9BDC-4848D2E7AD10}"/>
              </a:ext>
            </a:extLst>
          </p:cNvPr>
          <p:cNvSpPr/>
          <p:nvPr/>
        </p:nvSpPr>
        <p:spPr>
          <a:xfrm>
            <a:off x="8037295" y="4071923"/>
            <a:ext cx="1581133" cy="1169551"/>
          </a:xfrm>
          <a:prstGeom prst="rect">
            <a:avLst/>
          </a:prstGeom>
        </p:spPr>
        <p:txBody>
          <a:bodyPr wrap="square">
            <a:spAutoFit/>
          </a:bodyPr>
          <a:lstStyle/>
          <a:p>
            <a:pPr algn="ctr"/>
            <a:r>
              <a:rPr lang="en-GB" sz="1400"/>
              <a:t>Monitor manager performance carefully and reassess fit where necessary </a:t>
            </a:r>
          </a:p>
        </p:txBody>
      </p:sp>
      <p:sp>
        <p:nvSpPr>
          <p:cNvPr id="14" name="Cross 13">
            <a:extLst>
              <a:ext uri="{FF2B5EF4-FFF2-40B4-BE49-F238E27FC236}">
                <a16:creationId xmlns:a16="http://schemas.microsoft.com/office/drawing/2014/main" id="{510CEBDE-2334-4923-99C9-81CE33BED7B6}"/>
              </a:ext>
            </a:extLst>
          </p:cNvPr>
          <p:cNvSpPr/>
          <p:nvPr/>
        </p:nvSpPr>
        <p:spPr>
          <a:xfrm>
            <a:off x="3985616" y="3108960"/>
            <a:ext cx="320040" cy="320040"/>
          </a:xfrm>
          <a:prstGeom prst="plus">
            <a:avLst>
              <a:gd name="adj" fmla="val 3493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Cross 14">
            <a:extLst>
              <a:ext uri="{FF2B5EF4-FFF2-40B4-BE49-F238E27FC236}">
                <a16:creationId xmlns:a16="http://schemas.microsoft.com/office/drawing/2014/main" id="{1E5420D7-5BE0-412E-9866-6048EC777802}"/>
              </a:ext>
            </a:extLst>
          </p:cNvPr>
          <p:cNvSpPr/>
          <p:nvPr/>
        </p:nvSpPr>
        <p:spPr>
          <a:xfrm>
            <a:off x="5814617" y="3120224"/>
            <a:ext cx="320040" cy="320040"/>
          </a:xfrm>
          <a:prstGeom prst="plus">
            <a:avLst>
              <a:gd name="adj" fmla="val 3493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Cross 15">
            <a:extLst>
              <a:ext uri="{FF2B5EF4-FFF2-40B4-BE49-F238E27FC236}">
                <a16:creationId xmlns:a16="http://schemas.microsoft.com/office/drawing/2014/main" id="{B765806E-7C94-44DA-82E4-DB8B073E6E3C}"/>
              </a:ext>
            </a:extLst>
          </p:cNvPr>
          <p:cNvSpPr/>
          <p:nvPr/>
        </p:nvSpPr>
        <p:spPr>
          <a:xfrm>
            <a:off x="7706551" y="3120224"/>
            <a:ext cx="320040" cy="320040"/>
          </a:xfrm>
          <a:prstGeom prst="plus">
            <a:avLst>
              <a:gd name="adj" fmla="val 3493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 name="Group 32">
            <a:extLst>
              <a:ext uri="{FF2B5EF4-FFF2-40B4-BE49-F238E27FC236}">
                <a16:creationId xmlns:a16="http://schemas.microsoft.com/office/drawing/2014/main" id="{B5C5EFEB-E39B-4DE8-B9D5-25D742157848}"/>
              </a:ext>
            </a:extLst>
          </p:cNvPr>
          <p:cNvGrpSpPr/>
          <p:nvPr/>
        </p:nvGrpSpPr>
        <p:grpSpPr>
          <a:xfrm>
            <a:off x="2902421" y="2821066"/>
            <a:ext cx="693853" cy="899887"/>
            <a:chOff x="1378506" y="2823607"/>
            <a:chExt cx="693853" cy="899887"/>
          </a:xfrm>
          <a:solidFill>
            <a:schemeClr val="bg1"/>
          </a:solidFill>
        </p:grpSpPr>
        <p:sp>
          <p:nvSpPr>
            <p:cNvPr id="31" name="Freeform 6">
              <a:extLst>
                <a:ext uri="{FF2B5EF4-FFF2-40B4-BE49-F238E27FC236}">
                  <a16:creationId xmlns:a16="http://schemas.microsoft.com/office/drawing/2014/main" id="{7BD2818B-C2D2-41B3-9C9C-FFAF5EECCC7F}"/>
                </a:ext>
              </a:extLst>
            </p:cNvPr>
            <p:cNvSpPr>
              <a:spLocks/>
            </p:cNvSpPr>
            <p:nvPr/>
          </p:nvSpPr>
          <p:spPr bwMode="auto">
            <a:xfrm>
              <a:off x="1405290" y="2823607"/>
              <a:ext cx="372073" cy="288383"/>
            </a:xfrm>
            <a:custGeom>
              <a:avLst/>
              <a:gdLst/>
              <a:ahLst/>
              <a:cxnLst>
                <a:cxn ang="0">
                  <a:pos x="18" y="2"/>
                </a:cxn>
                <a:cxn ang="0">
                  <a:pos x="88" y="18"/>
                </a:cxn>
                <a:cxn ang="0">
                  <a:pos x="193" y="53"/>
                </a:cxn>
                <a:cxn ang="0">
                  <a:pos x="313" y="110"/>
                </a:cxn>
                <a:cxn ang="0">
                  <a:pos x="429" y="197"/>
                </a:cxn>
                <a:cxn ang="0">
                  <a:pos x="521" y="318"/>
                </a:cxn>
                <a:cxn ang="0">
                  <a:pos x="564" y="435"/>
                </a:cxn>
                <a:cxn ang="0">
                  <a:pos x="603" y="412"/>
                </a:cxn>
                <a:cxn ang="0">
                  <a:pos x="686" y="382"/>
                </a:cxn>
                <a:cxn ang="0">
                  <a:pos x="803" y="370"/>
                </a:cxn>
                <a:cxn ang="0">
                  <a:pos x="948" y="401"/>
                </a:cxn>
                <a:cxn ang="0">
                  <a:pos x="1018" y="443"/>
                </a:cxn>
                <a:cxn ang="0">
                  <a:pos x="960" y="470"/>
                </a:cxn>
                <a:cxn ang="0">
                  <a:pos x="883" y="543"/>
                </a:cxn>
                <a:cxn ang="0">
                  <a:pos x="822" y="647"/>
                </a:cxn>
                <a:cxn ang="0">
                  <a:pos x="749" y="724"/>
                </a:cxn>
                <a:cxn ang="0">
                  <a:pos x="670" y="754"/>
                </a:cxn>
                <a:cxn ang="0">
                  <a:pos x="564" y="736"/>
                </a:cxn>
                <a:cxn ang="0">
                  <a:pos x="584" y="692"/>
                </a:cxn>
                <a:cxn ang="0">
                  <a:pos x="630" y="617"/>
                </a:cxn>
                <a:cxn ang="0">
                  <a:pos x="705" y="537"/>
                </a:cxn>
                <a:cxn ang="0">
                  <a:pos x="813" y="478"/>
                </a:cxn>
                <a:cxn ang="0">
                  <a:pos x="873" y="465"/>
                </a:cxn>
                <a:cxn ang="0">
                  <a:pos x="819" y="458"/>
                </a:cxn>
                <a:cxn ang="0">
                  <a:pos x="736" y="465"/>
                </a:cxn>
                <a:cxn ang="0">
                  <a:pos x="647" y="511"/>
                </a:cxn>
                <a:cxn ang="0">
                  <a:pos x="605" y="563"/>
                </a:cxn>
                <a:cxn ang="0">
                  <a:pos x="578" y="611"/>
                </a:cxn>
                <a:cxn ang="0">
                  <a:pos x="522" y="699"/>
                </a:cxn>
                <a:cxn ang="0">
                  <a:pos x="470" y="756"/>
                </a:cxn>
                <a:cxn ang="0">
                  <a:pos x="445" y="762"/>
                </a:cxn>
                <a:cxn ang="0">
                  <a:pos x="447" y="699"/>
                </a:cxn>
                <a:cxn ang="0">
                  <a:pos x="439" y="591"/>
                </a:cxn>
                <a:cxn ang="0">
                  <a:pos x="413" y="459"/>
                </a:cxn>
                <a:cxn ang="0">
                  <a:pos x="356" y="324"/>
                </a:cxn>
                <a:cxn ang="0">
                  <a:pos x="258" y="205"/>
                </a:cxn>
                <a:cxn ang="0">
                  <a:pos x="194" y="162"/>
                </a:cxn>
                <a:cxn ang="0">
                  <a:pos x="225" y="192"/>
                </a:cxn>
                <a:cxn ang="0">
                  <a:pos x="270" y="255"/>
                </a:cxn>
                <a:cxn ang="0">
                  <a:pos x="316" y="356"/>
                </a:cxn>
                <a:cxn ang="0">
                  <a:pos x="346" y="497"/>
                </a:cxn>
                <a:cxn ang="0">
                  <a:pos x="346" y="684"/>
                </a:cxn>
                <a:cxn ang="0">
                  <a:pos x="320" y="795"/>
                </a:cxn>
                <a:cxn ang="0">
                  <a:pos x="278" y="786"/>
                </a:cxn>
                <a:cxn ang="0">
                  <a:pos x="218" y="761"/>
                </a:cxn>
                <a:cxn ang="0">
                  <a:pos x="156" y="709"/>
                </a:cxn>
                <a:cxn ang="0">
                  <a:pos x="105" y="624"/>
                </a:cxn>
                <a:cxn ang="0">
                  <a:pos x="79" y="496"/>
                </a:cxn>
                <a:cxn ang="0">
                  <a:pos x="77" y="294"/>
                </a:cxn>
                <a:cxn ang="0">
                  <a:pos x="64" y="144"/>
                </a:cxn>
                <a:cxn ang="0">
                  <a:pos x="41" y="54"/>
                </a:cxn>
                <a:cxn ang="0">
                  <a:pos x="9" y="7"/>
                </a:cxn>
              </a:cxnLst>
              <a:rect l="0" t="0" r="r" b="b"/>
              <a:pathLst>
                <a:path w="1027" h="796">
                  <a:moveTo>
                    <a:pt x="0" y="0"/>
                  </a:moveTo>
                  <a:lnTo>
                    <a:pt x="2" y="0"/>
                  </a:lnTo>
                  <a:lnTo>
                    <a:pt x="8" y="1"/>
                  </a:lnTo>
                  <a:lnTo>
                    <a:pt x="18" y="2"/>
                  </a:lnTo>
                  <a:lnTo>
                    <a:pt x="31" y="5"/>
                  </a:lnTo>
                  <a:lnTo>
                    <a:pt x="48" y="9"/>
                  </a:lnTo>
                  <a:lnTo>
                    <a:pt x="67" y="13"/>
                  </a:lnTo>
                  <a:lnTo>
                    <a:pt x="88" y="18"/>
                  </a:lnTo>
                  <a:lnTo>
                    <a:pt x="112" y="25"/>
                  </a:lnTo>
                  <a:lnTo>
                    <a:pt x="138" y="33"/>
                  </a:lnTo>
                  <a:lnTo>
                    <a:pt x="165" y="42"/>
                  </a:lnTo>
                  <a:lnTo>
                    <a:pt x="193" y="53"/>
                  </a:lnTo>
                  <a:lnTo>
                    <a:pt x="222" y="64"/>
                  </a:lnTo>
                  <a:lnTo>
                    <a:pt x="252" y="78"/>
                  </a:lnTo>
                  <a:lnTo>
                    <a:pt x="283" y="93"/>
                  </a:lnTo>
                  <a:lnTo>
                    <a:pt x="313" y="110"/>
                  </a:lnTo>
                  <a:lnTo>
                    <a:pt x="344" y="129"/>
                  </a:lnTo>
                  <a:lnTo>
                    <a:pt x="372" y="149"/>
                  </a:lnTo>
                  <a:lnTo>
                    <a:pt x="401" y="172"/>
                  </a:lnTo>
                  <a:lnTo>
                    <a:pt x="429" y="197"/>
                  </a:lnTo>
                  <a:lnTo>
                    <a:pt x="455" y="224"/>
                  </a:lnTo>
                  <a:lnTo>
                    <a:pt x="480" y="253"/>
                  </a:lnTo>
                  <a:lnTo>
                    <a:pt x="501" y="285"/>
                  </a:lnTo>
                  <a:lnTo>
                    <a:pt x="521" y="318"/>
                  </a:lnTo>
                  <a:lnTo>
                    <a:pt x="538" y="355"/>
                  </a:lnTo>
                  <a:lnTo>
                    <a:pt x="552" y="393"/>
                  </a:lnTo>
                  <a:lnTo>
                    <a:pt x="563" y="436"/>
                  </a:lnTo>
                  <a:lnTo>
                    <a:pt x="564" y="435"/>
                  </a:lnTo>
                  <a:lnTo>
                    <a:pt x="569" y="431"/>
                  </a:lnTo>
                  <a:lnTo>
                    <a:pt x="578" y="426"/>
                  </a:lnTo>
                  <a:lnTo>
                    <a:pt x="589" y="420"/>
                  </a:lnTo>
                  <a:lnTo>
                    <a:pt x="603" y="412"/>
                  </a:lnTo>
                  <a:lnTo>
                    <a:pt x="620" y="404"/>
                  </a:lnTo>
                  <a:lnTo>
                    <a:pt x="639" y="397"/>
                  </a:lnTo>
                  <a:lnTo>
                    <a:pt x="662" y="389"/>
                  </a:lnTo>
                  <a:lnTo>
                    <a:pt x="686" y="382"/>
                  </a:lnTo>
                  <a:lnTo>
                    <a:pt x="712" y="376"/>
                  </a:lnTo>
                  <a:lnTo>
                    <a:pt x="741" y="372"/>
                  </a:lnTo>
                  <a:lnTo>
                    <a:pt x="771" y="370"/>
                  </a:lnTo>
                  <a:lnTo>
                    <a:pt x="803" y="370"/>
                  </a:lnTo>
                  <a:lnTo>
                    <a:pt x="838" y="372"/>
                  </a:lnTo>
                  <a:lnTo>
                    <a:pt x="873" y="378"/>
                  </a:lnTo>
                  <a:lnTo>
                    <a:pt x="910" y="387"/>
                  </a:lnTo>
                  <a:lnTo>
                    <a:pt x="948" y="401"/>
                  </a:lnTo>
                  <a:lnTo>
                    <a:pt x="987" y="418"/>
                  </a:lnTo>
                  <a:lnTo>
                    <a:pt x="1027" y="441"/>
                  </a:lnTo>
                  <a:lnTo>
                    <a:pt x="1025" y="441"/>
                  </a:lnTo>
                  <a:lnTo>
                    <a:pt x="1018" y="443"/>
                  </a:lnTo>
                  <a:lnTo>
                    <a:pt x="1008" y="446"/>
                  </a:lnTo>
                  <a:lnTo>
                    <a:pt x="994" y="452"/>
                  </a:lnTo>
                  <a:lnTo>
                    <a:pt x="977" y="460"/>
                  </a:lnTo>
                  <a:lnTo>
                    <a:pt x="960" y="470"/>
                  </a:lnTo>
                  <a:lnTo>
                    <a:pt x="941" y="483"/>
                  </a:lnTo>
                  <a:lnTo>
                    <a:pt x="921" y="500"/>
                  </a:lnTo>
                  <a:lnTo>
                    <a:pt x="902" y="519"/>
                  </a:lnTo>
                  <a:lnTo>
                    <a:pt x="883" y="543"/>
                  </a:lnTo>
                  <a:lnTo>
                    <a:pt x="867" y="570"/>
                  </a:lnTo>
                  <a:lnTo>
                    <a:pt x="856" y="589"/>
                  </a:lnTo>
                  <a:lnTo>
                    <a:pt x="845" y="609"/>
                  </a:lnTo>
                  <a:lnTo>
                    <a:pt x="822" y="647"/>
                  </a:lnTo>
                  <a:lnTo>
                    <a:pt x="796" y="681"/>
                  </a:lnTo>
                  <a:lnTo>
                    <a:pt x="781" y="697"/>
                  </a:lnTo>
                  <a:lnTo>
                    <a:pt x="765" y="712"/>
                  </a:lnTo>
                  <a:lnTo>
                    <a:pt x="749" y="724"/>
                  </a:lnTo>
                  <a:lnTo>
                    <a:pt x="732" y="736"/>
                  </a:lnTo>
                  <a:lnTo>
                    <a:pt x="712" y="744"/>
                  </a:lnTo>
                  <a:lnTo>
                    <a:pt x="691" y="751"/>
                  </a:lnTo>
                  <a:lnTo>
                    <a:pt x="670" y="754"/>
                  </a:lnTo>
                  <a:lnTo>
                    <a:pt x="646" y="755"/>
                  </a:lnTo>
                  <a:lnTo>
                    <a:pt x="620" y="752"/>
                  </a:lnTo>
                  <a:lnTo>
                    <a:pt x="593" y="746"/>
                  </a:lnTo>
                  <a:lnTo>
                    <a:pt x="564" y="736"/>
                  </a:lnTo>
                  <a:lnTo>
                    <a:pt x="565" y="734"/>
                  </a:lnTo>
                  <a:lnTo>
                    <a:pt x="568" y="728"/>
                  </a:lnTo>
                  <a:lnTo>
                    <a:pt x="571" y="719"/>
                  </a:lnTo>
                  <a:lnTo>
                    <a:pt x="584" y="692"/>
                  </a:lnTo>
                  <a:lnTo>
                    <a:pt x="592" y="675"/>
                  </a:lnTo>
                  <a:lnTo>
                    <a:pt x="603" y="657"/>
                  </a:lnTo>
                  <a:lnTo>
                    <a:pt x="615" y="638"/>
                  </a:lnTo>
                  <a:lnTo>
                    <a:pt x="630" y="617"/>
                  </a:lnTo>
                  <a:lnTo>
                    <a:pt x="645" y="596"/>
                  </a:lnTo>
                  <a:lnTo>
                    <a:pt x="663" y="576"/>
                  </a:lnTo>
                  <a:lnTo>
                    <a:pt x="683" y="556"/>
                  </a:lnTo>
                  <a:lnTo>
                    <a:pt x="705" y="537"/>
                  </a:lnTo>
                  <a:lnTo>
                    <a:pt x="729" y="519"/>
                  </a:lnTo>
                  <a:lnTo>
                    <a:pt x="755" y="503"/>
                  </a:lnTo>
                  <a:lnTo>
                    <a:pt x="784" y="490"/>
                  </a:lnTo>
                  <a:lnTo>
                    <a:pt x="813" y="478"/>
                  </a:lnTo>
                  <a:lnTo>
                    <a:pt x="846" y="471"/>
                  </a:lnTo>
                  <a:lnTo>
                    <a:pt x="881" y="467"/>
                  </a:lnTo>
                  <a:lnTo>
                    <a:pt x="879" y="466"/>
                  </a:lnTo>
                  <a:lnTo>
                    <a:pt x="873" y="465"/>
                  </a:lnTo>
                  <a:lnTo>
                    <a:pt x="863" y="463"/>
                  </a:lnTo>
                  <a:lnTo>
                    <a:pt x="851" y="461"/>
                  </a:lnTo>
                  <a:lnTo>
                    <a:pt x="836" y="459"/>
                  </a:lnTo>
                  <a:lnTo>
                    <a:pt x="819" y="458"/>
                  </a:lnTo>
                  <a:lnTo>
                    <a:pt x="800" y="457"/>
                  </a:lnTo>
                  <a:lnTo>
                    <a:pt x="779" y="459"/>
                  </a:lnTo>
                  <a:lnTo>
                    <a:pt x="758" y="461"/>
                  </a:lnTo>
                  <a:lnTo>
                    <a:pt x="736" y="465"/>
                  </a:lnTo>
                  <a:lnTo>
                    <a:pt x="713" y="473"/>
                  </a:lnTo>
                  <a:lnTo>
                    <a:pt x="690" y="483"/>
                  </a:lnTo>
                  <a:lnTo>
                    <a:pt x="668" y="495"/>
                  </a:lnTo>
                  <a:lnTo>
                    <a:pt x="647" y="511"/>
                  </a:lnTo>
                  <a:lnTo>
                    <a:pt x="627" y="531"/>
                  </a:lnTo>
                  <a:lnTo>
                    <a:pt x="608" y="556"/>
                  </a:lnTo>
                  <a:lnTo>
                    <a:pt x="607" y="558"/>
                  </a:lnTo>
                  <a:lnTo>
                    <a:pt x="605" y="563"/>
                  </a:lnTo>
                  <a:lnTo>
                    <a:pt x="600" y="572"/>
                  </a:lnTo>
                  <a:lnTo>
                    <a:pt x="594" y="583"/>
                  </a:lnTo>
                  <a:lnTo>
                    <a:pt x="587" y="596"/>
                  </a:lnTo>
                  <a:lnTo>
                    <a:pt x="578" y="611"/>
                  </a:lnTo>
                  <a:lnTo>
                    <a:pt x="569" y="628"/>
                  </a:lnTo>
                  <a:lnTo>
                    <a:pt x="559" y="645"/>
                  </a:lnTo>
                  <a:lnTo>
                    <a:pt x="536" y="681"/>
                  </a:lnTo>
                  <a:lnTo>
                    <a:pt x="522" y="699"/>
                  </a:lnTo>
                  <a:lnTo>
                    <a:pt x="510" y="715"/>
                  </a:lnTo>
                  <a:lnTo>
                    <a:pt x="497" y="731"/>
                  </a:lnTo>
                  <a:lnTo>
                    <a:pt x="484" y="745"/>
                  </a:lnTo>
                  <a:lnTo>
                    <a:pt x="470" y="756"/>
                  </a:lnTo>
                  <a:lnTo>
                    <a:pt x="457" y="766"/>
                  </a:lnTo>
                  <a:lnTo>
                    <a:pt x="444" y="771"/>
                  </a:lnTo>
                  <a:lnTo>
                    <a:pt x="444" y="769"/>
                  </a:lnTo>
                  <a:lnTo>
                    <a:pt x="445" y="762"/>
                  </a:lnTo>
                  <a:lnTo>
                    <a:pt x="446" y="752"/>
                  </a:lnTo>
                  <a:lnTo>
                    <a:pt x="446" y="738"/>
                  </a:lnTo>
                  <a:lnTo>
                    <a:pt x="447" y="719"/>
                  </a:lnTo>
                  <a:lnTo>
                    <a:pt x="447" y="699"/>
                  </a:lnTo>
                  <a:lnTo>
                    <a:pt x="446" y="675"/>
                  </a:lnTo>
                  <a:lnTo>
                    <a:pt x="445" y="649"/>
                  </a:lnTo>
                  <a:lnTo>
                    <a:pt x="442" y="621"/>
                  </a:lnTo>
                  <a:lnTo>
                    <a:pt x="439" y="591"/>
                  </a:lnTo>
                  <a:lnTo>
                    <a:pt x="435" y="559"/>
                  </a:lnTo>
                  <a:lnTo>
                    <a:pt x="429" y="527"/>
                  </a:lnTo>
                  <a:lnTo>
                    <a:pt x="422" y="493"/>
                  </a:lnTo>
                  <a:lnTo>
                    <a:pt x="413" y="459"/>
                  </a:lnTo>
                  <a:lnTo>
                    <a:pt x="402" y="425"/>
                  </a:lnTo>
                  <a:lnTo>
                    <a:pt x="389" y="391"/>
                  </a:lnTo>
                  <a:lnTo>
                    <a:pt x="374" y="357"/>
                  </a:lnTo>
                  <a:lnTo>
                    <a:pt x="356" y="324"/>
                  </a:lnTo>
                  <a:lnTo>
                    <a:pt x="336" y="292"/>
                  </a:lnTo>
                  <a:lnTo>
                    <a:pt x="313" y="261"/>
                  </a:lnTo>
                  <a:lnTo>
                    <a:pt x="287" y="233"/>
                  </a:lnTo>
                  <a:lnTo>
                    <a:pt x="258" y="205"/>
                  </a:lnTo>
                  <a:lnTo>
                    <a:pt x="226" y="181"/>
                  </a:lnTo>
                  <a:lnTo>
                    <a:pt x="190" y="159"/>
                  </a:lnTo>
                  <a:lnTo>
                    <a:pt x="191" y="160"/>
                  </a:lnTo>
                  <a:lnTo>
                    <a:pt x="194" y="162"/>
                  </a:lnTo>
                  <a:lnTo>
                    <a:pt x="200" y="167"/>
                  </a:lnTo>
                  <a:lnTo>
                    <a:pt x="207" y="173"/>
                  </a:lnTo>
                  <a:lnTo>
                    <a:pt x="215" y="181"/>
                  </a:lnTo>
                  <a:lnTo>
                    <a:pt x="225" y="192"/>
                  </a:lnTo>
                  <a:lnTo>
                    <a:pt x="235" y="205"/>
                  </a:lnTo>
                  <a:lnTo>
                    <a:pt x="246" y="219"/>
                  </a:lnTo>
                  <a:lnTo>
                    <a:pt x="258" y="236"/>
                  </a:lnTo>
                  <a:lnTo>
                    <a:pt x="270" y="255"/>
                  </a:lnTo>
                  <a:lnTo>
                    <a:pt x="282" y="276"/>
                  </a:lnTo>
                  <a:lnTo>
                    <a:pt x="293" y="300"/>
                  </a:lnTo>
                  <a:lnTo>
                    <a:pt x="305" y="327"/>
                  </a:lnTo>
                  <a:lnTo>
                    <a:pt x="316" y="356"/>
                  </a:lnTo>
                  <a:lnTo>
                    <a:pt x="325" y="387"/>
                  </a:lnTo>
                  <a:lnTo>
                    <a:pt x="334" y="421"/>
                  </a:lnTo>
                  <a:lnTo>
                    <a:pt x="340" y="458"/>
                  </a:lnTo>
                  <a:lnTo>
                    <a:pt x="346" y="497"/>
                  </a:lnTo>
                  <a:lnTo>
                    <a:pt x="349" y="540"/>
                  </a:lnTo>
                  <a:lnTo>
                    <a:pt x="351" y="585"/>
                  </a:lnTo>
                  <a:lnTo>
                    <a:pt x="350" y="633"/>
                  </a:lnTo>
                  <a:lnTo>
                    <a:pt x="346" y="684"/>
                  </a:lnTo>
                  <a:lnTo>
                    <a:pt x="340" y="738"/>
                  </a:lnTo>
                  <a:lnTo>
                    <a:pt x="330" y="796"/>
                  </a:lnTo>
                  <a:lnTo>
                    <a:pt x="325" y="796"/>
                  </a:lnTo>
                  <a:lnTo>
                    <a:pt x="320" y="795"/>
                  </a:lnTo>
                  <a:lnTo>
                    <a:pt x="311" y="794"/>
                  </a:lnTo>
                  <a:lnTo>
                    <a:pt x="302" y="792"/>
                  </a:lnTo>
                  <a:lnTo>
                    <a:pt x="290" y="789"/>
                  </a:lnTo>
                  <a:lnTo>
                    <a:pt x="278" y="786"/>
                  </a:lnTo>
                  <a:lnTo>
                    <a:pt x="264" y="781"/>
                  </a:lnTo>
                  <a:lnTo>
                    <a:pt x="250" y="775"/>
                  </a:lnTo>
                  <a:lnTo>
                    <a:pt x="234" y="769"/>
                  </a:lnTo>
                  <a:lnTo>
                    <a:pt x="218" y="761"/>
                  </a:lnTo>
                  <a:lnTo>
                    <a:pt x="203" y="750"/>
                  </a:lnTo>
                  <a:lnTo>
                    <a:pt x="186" y="738"/>
                  </a:lnTo>
                  <a:lnTo>
                    <a:pt x="171" y="725"/>
                  </a:lnTo>
                  <a:lnTo>
                    <a:pt x="156" y="709"/>
                  </a:lnTo>
                  <a:lnTo>
                    <a:pt x="142" y="691"/>
                  </a:lnTo>
                  <a:lnTo>
                    <a:pt x="128" y="672"/>
                  </a:lnTo>
                  <a:lnTo>
                    <a:pt x="115" y="649"/>
                  </a:lnTo>
                  <a:lnTo>
                    <a:pt x="105" y="624"/>
                  </a:lnTo>
                  <a:lnTo>
                    <a:pt x="96" y="596"/>
                  </a:lnTo>
                  <a:lnTo>
                    <a:pt x="87" y="566"/>
                  </a:lnTo>
                  <a:lnTo>
                    <a:pt x="82" y="532"/>
                  </a:lnTo>
                  <a:lnTo>
                    <a:pt x="79" y="496"/>
                  </a:lnTo>
                  <a:lnTo>
                    <a:pt x="78" y="456"/>
                  </a:lnTo>
                  <a:lnTo>
                    <a:pt x="79" y="397"/>
                  </a:lnTo>
                  <a:lnTo>
                    <a:pt x="78" y="343"/>
                  </a:lnTo>
                  <a:lnTo>
                    <a:pt x="77" y="294"/>
                  </a:lnTo>
                  <a:lnTo>
                    <a:pt x="75" y="250"/>
                  </a:lnTo>
                  <a:lnTo>
                    <a:pt x="73" y="211"/>
                  </a:lnTo>
                  <a:lnTo>
                    <a:pt x="69" y="176"/>
                  </a:lnTo>
                  <a:lnTo>
                    <a:pt x="64" y="144"/>
                  </a:lnTo>
                  <a:lnTo>
                    <a:pt x="59" y="117"/>
                  </a:lnTo>
                  <a:lnTo>
                    <a:pt x="54" y="93"/>
                  </a:lnTo>
                  <a:lnTo>
                    <a:pt x="48" y="73"/>
                  </a:lnTo>
                  <a:lnTo>
                    <a:pt x="41" y="54"/>
                  </a:lnTo>
                  <a:lnTo>
                    <a:pt x="34" y="40"/>
                  </a:lnTo>
                  <a:lnTo>
                    <a:pt x="26" y="26"/>
                  </a:lnTo>
                  <a:lnTo>
                    <a:pt x="17" y="16"/>
                  </a:lnTo>
                  <a:lnTo>
                    <a:pt x="9" y="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pic>
          <p:nvPicPr>
            <p:cNvPr id="32" name="Graphic 31" descr="Checklist">
              <a:extLst>
                <a:ext uri="{FF2B5EF4-FFF2-40B4-BE49-F238E27FC236}">
                  <a16:creationId xmlns:a16="http://schemas.microsoft.com/office/drawing/2014/main" id="{84FBBC1A-A15A-44EB-8C05-2C7C269C2655}"/>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78506" y="3029641"/>
              <a:ext cx="693853" cy="693853"/>
            </a:xfrm>
            <a:prstGeom prst="rect">
              <a:avLst/>
            </a:prstGeom>
          </p:spPr>
        </p:pic>
      </p:grpSp>
      <p:grpSp>
        <p:nvGrpSpPr>
          <p:cNvPr id="34" name="Group 104">
            <a:extLst>
              <a:ext uri="{FF2B5EF4-FFF2-40B4-BE49-F238E27FC236}">
                <a16:creationId xmlns:a16="http://schemas.microsoft.com/office/drawing/2014/main" id="{3E85CF52-2BCE-4E09-8C98-FC174ACC4E6F}"/>
              </a:ext>
            </a:extLst>
          </p:cNvPr>
          <p:cNvGrpSpPr/>
          <p:nvPr/>
        </p:nvGrpSpPr>
        <p:grpSpPr>
          <a:xfrm>
            <a:off x="8515038" y="3039476"/>
            <a:ext cx="625644" cy="481536"/>
            <a:chOff x="612775" y="4005263"/>
            <a:chExt cx="1028700" cy="790575"/>
          </a:xfrm>
          <a:solidFill>
            <a:schemeClr val="bg1"/>
          </a:solidFill>
          <a:effectLst/>
        </p:grpSpPr>
        <p:sp>
          <p:nvSpPr>
            <p:cNvPr id="35" name="Freeform 7">
              <a:extLst>
                <a:ext uri="{FF2B5EF4-FFF2-40B4-BE49-F238E27FC236}">
                  <a16:creationId xmlns:a16="http://schemas.microsoft.com/office/drawing/2014/main" id="{E18E46C3-A34C-4BDD-923B-15D5F927D2B8}"/>
                </a:ext>
              </a:extLst>
            </p:cNvPr>
            <p:cNvSpPr>
              <a:spLocks/>
            </p:cNvSpPr>
            <p:nvPr/>
          </p:nvSpPr>
          <p:spPr bwMode="auto">
            <a:xfrm>
              <a:off x="915988" y="4005263"/>
              <a:ext cx="725487" cy="727075"/>
            </a:xfrm>
            <a:custGeom>
              <a:avLst/>
              <a:gdLst/>
              <a:ahLst/>
              <a:cxnLst>
                <a:cxn ang="0">
                  <a:pos x="249" y="0"/>
                </a:cxn>
                <a:cxn ang="0">
                  <a:pos x="262" y="1"/>
                </a:cxn>
                <a:cxn ang="0">
                  <a:pos x="276" y="3"/>
                </a:cxn>
                <a:cxn ang="0">
                  <a:pos x="291" y="7"/>
                </a:cxn>
                <a:cxn ang="0">
                  <a:pos x="306" y="12"/>
                </a:cxn>
                <a:cxn ang="0">
                  <a:pos x="321" y="19"/>
                </a:cxn>
                <a:cxn ang="0">
                  <a:pos x="336" y="27"/>
                </a:cxn>
                <a:cxn ang="0">
                  <a:pos x="350" y="36"/>
                </a:cxn>
                <a:cxn ang="0">
                  <a:pos x="365" y="46"/>
                </a:cxn>
                <a:cxn ang="0">
                  <a:pos x="378" y="56"/>
                </a:cxn>
                <a:cxn ang="0">
                  <a:pos x="391" y="68"/>
                </a:cxn>
                <a:cxn ang="0">
                  <a:pos x="403" y="79"/>
                </a:cxn>
                <a:cxn ang="0">
                  <a:pos x="413" y="92"/>
                </a:cxn>
                <a:cxn ang="0">
                  <a:pos x="425" y="112"/>
                </a:cxn>
                <a:cxn ang="0">
                  <a:pos x="436" y="132"/>
                </a:cxn>
                <a:cxn ang="0">
                  <a:pos x="444" y="153"/>
                </a:cxn>
                <a:cxn ang="0">
                  <a:pos x="451" y="175"/>
                </a:cxn>
                <a:cxn ang="0">
                  <a:pos x="455" y="197"/>
                </a:cxn>
                <a:cxn ang="0">
                  <a:pos x="457" y="219"/>
                </a:cxn>
                <a:cxn ang="0">
                  <a:pos x="456" y="242"/>
                </a:cxn>
                <a:cxn ang="0">
                  <a:pos x="454" y="264"/>
                </a:cxn>
                <a:cxn ang="0">
                  <a:pos x="450" y="286"/>
                </a:cxn>
                <a:cxn ang="0">
                  <a:pos x="443" y="307"/>
                </a:cxn>
                <a:cxn ang="0">
                  <a:pos x="434" y="328"/>
                </a:cxn>
                <a:cxn ang="0">
                  <a:pos x="423" y="349"/>
                </a:cxn>
                <a:cxn ang="0">
                  <a:pos x="410" y="368"/>
                </a:cxn>
                <a:cxn ang="0">
                  <a:pos x="395" y="385"/>
                </a:cxn>
                <a:cxn ang="0">
                  <a:pos x="378" y="401"/>
                </a:cxn>
                <a:cxn ang="0">
                  <a:pos x="360" y="415"/>
                </a:cxn>
                <a:cxn ang="0">
                  <a:pos x="341" y="428"/>
                </a:cxn>
                <a:cxn ang="0">
                  <a:pos x="322" y="437"/>
                </a:cxn>
                <a:cxn ang="0">
                  <a:pos x="301" y="446"/>
                </a:cxn>
                <a:cxn ang="0">
                  <a:pos x="280" y="452"/>
                </a:cxn>
                <a:cxn ang="0">
                  <a:pos x="258" y="456"/>
                </a:cxn>
                <a:cxn ang="0">
                  <a:pos x="236" y="458"/>
                </a:cxn>
                <a:cxn ang="0">
                  <a:pos x="213" y="457"/>
                </a:cxn>
                <a:cxn ang="0">
                  <a:pos x="191" y="455"/>
                </a:cxn>
                <a:cxn ang="0">
                  <a:pos x="168" y="450"/>
                </a:cxn>
                <a:cxn ang="0">
                  <a:pos x="147" y="443"/>
                </a:cxn>
                <a:cxn ang="0">
                  <a:pos x="126" y="434"/>
                </a:cxn>
                <a:cxn ang="0">
                  <a:pos x="107" y="424"/>
                </a:cxn>
                <a:cxn ang="0">
                  <a:pos x="90" y="412"/>
                </a:cxn>
                <a:cxn ang="0">
                  <a:pos x="74" y="399"/>
                </a:cxn>
                <a:cxn ang="0">
                  <a:pos x="60" y="385"/>
                </a:cxn>
                <a:cxn ang="0">
                  <a:pos x="48" y="371"/>
                </a:cxn>
                <a:cxn ang="0">
                  <a:pos x="37" y="356"/>
                </a:cxn>
                <a:cxn ang="0">
                  <a:pos x="28" y="340"/>
                </a:cxn>
                <a:cxn ang="0">
                  <a:pos x="19" y="324"/>
                </a:cxn>
                <a:cxn ang="0">
                  <a:pos x="13" y="308"/>
                </a:cxn>
                <a:cxn ang="0">
                  <a:pos x="8" y="293"/>
                </a:cxn>
                <a:cxn ang="0">
                  <a:pos x="4" y="277"/>
                </a:cxn>
                <a:cxn ang="0">
                  <a:pos x="1" y="262"/>
                </a:cxn>
                <a:cxn ang="0">
                  <a:pos x="0" y="248"/>
                </a:cxn>
                <a:cxn ang="0">
                  <a:pos x="0" y="235"/>
                </a:cxn>
                <a:cxn ang="0">
                  <a:pos x="226" y="235"/>
                </a:cxn>
                <a:cxn ang="0">
                  <a:pos x="226" y="3"/>
                </a:cxn>
                <a:cxn ang="0">
                  <a:pos x="237" y="0"/>
                </a:cxn>
                <a:cxn ang="0">
                  <a:pos x="249" y="0"/>
                </a:cxn>
              </a:cxnLst>
              <a:rect l="0" t="0" r="r" b="b"/>
              <a:pathLst>
                <a:path w="457" h="458">
                  <a:moveTo>
                    <a:pt x="249" y="0"/>
                  </a:moveTo>
                  <a:lnTo>
                    <a:pt x="262" y="1"/>
                  </a:lnTo>
                  <a:lnTo>
                    <a:pt x="276" y="3"/>
                  </a:lnTo>
                  <a:lnTo>
                    <a:pt x="291" y="7"/>
                  </a:lnTo>
                  <a:lnTo>
                    <a:pt x="306" y="12"/>
                  </a:lnTo>
                  <a:lnTo>
                    <a:pt x="321" y="19"/>
                  </a:lnTo>
                  <a:lnTo>
                    <a:pt x="336" y="27"/>
                  </a:lnTo>
                  <a:lnTo>
                    <a:pt x="350" y="36"/>
                  </a:lnTo>
                  <a:lnTo>
                    <a:pt x="365" y="46"/>
                  </a:lnTo>
                  <a:lnTo>
                    <a:pt x="378" y="56"/>
                  </a:lnTo>
                  <a:lnTo>
                    <a:pt x="391" y="68"/>
                  </a:lnTo>
                  <a:lnTo>
                    <a:pt x="403" y="79"/>
                  </a:lnTo>
                  <a:lnTo>
                    <a:pt x="413" y="92"/>
                  </a:lnTo>
                  <a:lnTo>
                    <a:pt x="425" y="112"/>
                  </a:lnTo>
                  <a:lnTo>
                    <a:pt x="436" y="132"/>
                  </a:lnTo>
                  <a:lnTo>
                    <a:pt x="444" y="153"/>
                  </a:lnTo>
                  <a:lnTo>
                    <a:pt x="451" y="175"/>
                  </a:lnTo>
                  <a:lnTo>
                    <a:pt x="455" y="197"/>
                  </a:lnTo>
                  <a:lnTo>
                    <a:pt x="457" y="219"/>
                  </a:lnTo>
                  <a:lnTo>
                    <a:pt x="456" y="242"/>
                  </a:lnTo>
                  <a:lnTo>
                    <a:pt x="454" y="264"/>
                  </a:lnTo>
                  <a:lnTo>
                    <a:pt x="450" y="286"/>
                  </a:lnTo>
                  <a:lnTo>
                    <a:pt x="443" y="307"/>
                  </a:lnTo>
                  <a:lnTo>
                    <a:pt x="434" y="328"/>
                  </a:lnTo>
                  <a:lnTo>
                    <a:pt x="423" y="349"/>
                  </a:lnTo>
                  <a:lnTo>
                    <a:pt x="410" y="368"/>
                  </a:lnTo>
                  <a:lnTo>
                    <a:pt x="395" y="385"/>
                  </a:lnTo>
                  <a:lnTo>
                    <a:pt x="378" y="401"/>
                  </a:lnTo>
                  <a:lnTo>
                    <a:pt x="360" y="415"/>
                  </a:lnTo>
                  <a:lnTo>
                    <a:pt x="341" y="428"/>
                  </a:lnTo>
                  <a:lnTo>
                    <a:pt x="322" y="437"/>
                  </a:lnTo>
                  <a:lnTo>
                    <a:pt x="301" y="446"/>
                  </a:lnTo>
                  <a:lnTo>
                    <a:pt x="280" y="452"/>
                  </a:lnTo>
                  <a:lnTo>
                    <a:pt x="258" y="456"/>
                  </a:lnTo>
                  <a:lnTo>
                    <a:pt x="236" y="458"/>
                  </a:lnTo>
                  <a:lnTo>
                    <a:pt x="213" y="457"/>
                  </a:lnTo>
                  <a:lnTo>
                    <a:pt x="191" y="455"/>
                  </a:lnTo>
                  <a:lnTo>
                    <a:pt x="168" y="450"/>
                  </a:lnTo>
                  <a:lnTo>
                    <a:pt x="147" y="443"/>
                  </a:lnTo>
                  <a:lnTo>
                    <a:pt x="126" y="434"/>
                  </a:lnTo>
                  <a:lnTo>
                    <a:pt x="107" y="424"/>
                  </a:lnTo>
                  <a:lnTo>
                    <a:pt x="90" y="412"/>
                  </a:lnTo>
                  <a:lnTo>
                    <a:pt x="74" y="399"/>
                  </a:lnTo>
                  <a:lnTo>
                    <a:pt x="60" y="385"/>
                  </a:lnTo>
                  <a:lnTo>
                    <a:pt x="48" y="371"/>
                  </a:lnTo>
                  <a:lnTo>
                    <a:pt x="37" y="356"/>
                  </a:lnTo>
                  <a:lnTo>
                    <a:pt x="28" y="340"/>
                  </a:lnTo>
                  <a:lnTo>
                    <a:pt x="19" y="324"/>
                  </a:lnTo>
                  <a:lnTo>
                    <a:pt x="13" y="308"/>
                  </a:lnTo>
                  <a:lnTo>
                    <a:pt x="8" y="293"/>
                  </a:lnTo>
                  <a:lnTo>
                    <a:pt x="4" y="277"/>
                  </a:lnTo>
                  <a:lnTo>
                    <a:pt x="1" y="262"/>
                  </a:lnTo>
                  <a:lnTo>
                    <a:pt x="0" y="248"/>
                  </a:lnTo>
                  <a:lnTo>
                    <a:pt x="0" y="235"/>
                  </a:lnTo>
                  <a:lnTo>
                    <a:pt x="226" y="235"/>
                  </a:lnTo>
                  <a:lnTo>
                    <a:pt x="226" y="3"/>
                  </a:lnTo>
                  <a:lnTo>
                    <a:pt x="237" y="0"/>
                  </a:lnTo>
                  <a:lnTo>
                    <a:pt x="2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9">
              <a:extLst>
                <a:ext uri="{FF2B5EF4-FFF2-40B4-BE49-F238E27FC236}">
                  <a16:creationId xmlns:a16="http://schemas.microsoft.com/office/drawing/2014/main" id="{E1A84175-8534-4579-B84F-49626EB93B19}"/>
                </a:ext>
              </a:extLst>
            </p:cNvPr>
            <p:cNvSpPr>
              <a:spLocks/>
            </p:cNvSpPr>
            <p:nvPr/>
          </p:nvSpPr>
          <p:spPr bwMode="auto">
            <a:xfrm>
              <a:off x="612775" y="4203700"/>
              <a:ext cx="477837" cy="592138"/>
            </a:xfrm>
            <a:custGeom>
              <a:avLst/>
              <a:gdLst/>
              <a:ahLst/>
              <a:cxnLst>
                <a:cxn ang="0">
                  <a:pos x="204" y="0"/>
                </a:cxn>
                <a:cxn ang="0">
                  <a:pos x="279" y="1"/>
                </a:cxn>
                <a:cxn ang="0">
                  <a:pos x="286" y="1"/>
                </a:cxn>
                <a:cxn ang="0">
                  <a:pos x="292" y="3"/>
                </a:cxn>
                <a:cxn ang="0">
                  <a:pos x="296" y="7"/>
                </a:cxn>
                <a:cxn ang="0">
                  <a:pos x="299" y="11"/>
                </a:cxn>
                <a:cxn ang="0">
                  <a:pos x="301" y="17"/>
                </a:cxn>
                <a:cxn ang="0">
                  <a:pos x="301" y="24"/>
                </a:cxn>
                <a:cxn ang="0">
                  <a:pos x="301" y="31"/>
                </a:cxn>
                <a:cxn ang="0">
                  <a:pos x="299" y="37"/>
                </a:cxn>
                <a:cxn ang="0">
                  <a:pos x="296" y="41"/>
                </a:cxn>
                <a:cxn ang="0">
                  <a:pos x="292" y="45"/>
                </a:cxn>
                <a:cxn ang="0">
                  <a:pos x="285" y="46"/>
                </a:cxn>
                <a:cxn ang="0">
                  <a:pos x="278" y="47"/>
                </a:cxn>
                <a:cxn ang="0">
                  <a:pos x="161" y="47"/>
                </a:cxn>
                <a:cxn ang="0">
                  <a:pos x="161" y="373"/>
                </a:cxn>
                <a:cxn ang="0">
                  <a:pos x="31" y="373"/>
                </a:cxn>
                <a:cxn ang="0">
                  <a:pos x="31" y="214"/>
                </a:cxn>
                <a:cxn ang="0">
                  <a:pos x="28" y="211"/>
                </a:cxn>
                <a:cxn ang="0">
                  <a:pos x="28" y="210"/>
                </a:cxn>
                <a:cxn ang="0">
                  <a:pos x="27" y="209"/>
                </a:cxn>
                <a:cxn ang="0">
                  <a:pos x="26" y="209"/>
                </a:cxn>
                <a:cxn ang="0">
                  <a:pos x="17" y="208"/>
                </a:cxn>
                <a:cxn ang="0">
                  <a:pos x="10" y="207"/>
                </a:cxn>
                <a:cxn ang="0">
                  <a:pos x="5" y="205"/>
                </a:cxn>
                <a:cxn ang="0">
                  <a:pos x="2" y="201"/>
                </a:cxn>
                <a:cxn ang="0">
                  <a:pos x="1" y="196"/>
                </a:cxn>
                <a:cxn ang="0">
                  <a:pos x="0" y="189"/>
                </a:cxn>
                <a:cxn ang="0">
                  <a:pos x="0" y="60"/>
                </a:cxn>
                <a:cxn ang="0">
                  <a:pos x="1" y="46"/>
                </a:cxn>
                <a:cxn ang="0">
                  <a:pos x="3" y="34"/>
                </a:cxn>
                <a:cxn ang="0">
                  <a:pos x="7" y="24"/>
                </a:cxn>
                <a:cxn ang="0">
                  <a:pos x="12" y="16"/>
                </a:cxn>
                <a:cxn ang="0">
                  <a:pos x="19" y="9"/>
                </a:cxn>
                <a:cxn ang="0">
                  <a:pos x="28" y="5"/>
                </a:cxn>
                <a:cxn ang="0">
                  <a:pos x="38" y="2"/>
                </a:cxn>
                <a:cxn ang="0">
                  <a:pos x="51" y="1"/>
                </a:cxn>
                <a:cxn ang="0">
                  <a:pos x="66" y="1"/>
                </a:cxn>
                <a:cxn ang="0">
                  <a:pos x="70" y="12"/>
                </a:cxn>
                <a:cxn ang="0">
                  <a:pos x="73" y="23"/>
                </a:cxn>
                <a:cxn ang="0">
                  <a:pos x="77" y="36"/>
                </a:cxn>
                <a:cxn ang="0">
                  <a:pos x="81" y="49"/>
                </a:cxn>
                <a:cxn ang="0">
                  <a:pos x="86" y="41"/>
                </a:cxn>
                <a:cxn ang="0">
                  <a:pos x="89" y="34"/>
                </a:cxn>
                <a:cxn ang="0">
                  <a:pos x="92" y="27"/>
                </a:cxn>
                <a:cxn ang="0">
                  <a:pos x="89" y="22"/>
                </a:cxn>
                <a:cxn ang="0">
                  <a:pos x="86" y="16"/>
                </a:cxn>
                <a:cxn ang="0">
                  <a:pos x="82" y="9"/>
                </a:cxn>
                <a:cxn ang="0">
                  <a:pos x="108" y="9"/>
                </a:cxn>
                <a:cxn ang="0">
                  <a:pos x="104" y="18"/>
                </a:cxn>
                <a:cxn ang="0">
                  <a:pos x="99" y="26"/>
                </a:cxn>
                <a:cxn ang="0">
                  <a:pos x="102" y="33"/>
                </a:cxn>
                <a:cxn ang="0">
                  <a:pos x="106" y="40"/>
                </a:cxn>
                <a:cxn ang="0">
                  <a:pos x="110" y="48"/>
                </a:cxn>
                <a:cxn ang="0">
                  <a:pos x="115" y="32"/>
                </a:cxn>
                <a:cxn ang="0">
                  <a:pos x="120" y="17"/>
                </a:cxn>
                <a:cxn ang="0">
                  <a:pos x="125" y="3"/>
                </a:cxn>
                <a:cxn ang="0">
                  <a:pos x="126" y="2"/>
                </a:cxn>
                <a:cxn ang="0">
                  <a:pos x="127" y="1"/>
                </a:cxn>
                <a:cxn ang="0">
                  <a:pos x="129" y="1"/>
                </a:cxn>
                <a:cxn ang="0">
                  <a:pos x="130" y="1"/>
                </a:cxn>
                <a:cxn ang="0">
                  <a:pos x="204" y="0"/>
                </a:cxn>
              </a:cxnLst>
              <a:rect l="0" t="0" r="r" b="b"/>
              <a:pathLst>
                <a:path w="301" h="373">
                  <a:moveTo>
                    <a:pt x="204" y="0"/>
                  </a:moveTo>
                  <a:lnTo>
                    <a:pt x="279" y="1"/>
                  </a:lnTo>
                  <a:lnTo>
                    <a:pt x="286" y="1"/>
                  </a:lnTo>
                  <a:lnTo>
                    <a:pt x="292" y="3"/>
                  </a:lnTo>
                  <a:lnTo>
                    <a:pt x="296" y="7"/>
                  </a:lnTo>
                  <a:lnTo>
                    <a:pt x="299" y="11"/>
                  </a:lnTo>
                  <a:lnTo>
                    <a:pt x="301" y="17"/>
                  </a:lnTo>
                  <a:lnTo>
                    <a:pt x="301" y="24"/>
                  </a:lnTo>
                  <a:lnTo>
                    <a:pt x="301" y="31"/>
                  </a:lnTo>
                  <a:lnTo>
                    <a:pt x="299" y="37"/>
                  </a:lnTo>
                  <a:lnTo>
                    <a:pt x="296" y="41"/>
                  </a:lnTo>
                  <a:lnTo>
                    <a:pt x="292" y="45"/>
                  </a:lnTo>
                  <a:lnTo>
                    <a:pt x="285" y="46"/>
                  </a:lnTo>
                  <a:lnTo>
                    <a:pt x="278" y="47"/>
                  </a:lnTo>
                  <a:lnTo>
                    <a:pt x="161" y="47"/>
                  </a:lnTo>
                  <a:lnTo>
                    <a:pt x="161" y="373"/>
                  </a:lnTo>
                  <a:lnTo>
                    <a:pt x="31" y="373"/>
                  </a:lnTo>
                  <a:lnTo>
                    <a:pt x="31" y="214"/>
                  </a:lnTo>
                  <a:lnTo>
                    <a:pt x="28" y="211"/>
                  </a:lnTo>
                  <a:lnTo>
                    <a:pt x="28" y="210"/>
                  </a:lnTo>
                  <a:lnTo>
                    <a:pt x="27" y="209"/>
                  </a:lnTo>
                  <a:lnTo>
                    <a:pt x="26" y="209"/>
                  </a:lnTo>
                  <a:lnTo>
                    <a:pt x="17" y="208"/>
                  </a:lnTo>
                  <a:lnTo>
                    <a:pt x="10" y="207"/>
                  </a:lnTo>
                  <a:lnTo>
                    <a:pt x="5" y="205"/>
                  </a:lnTo>
                  <a:lnTo>
                    <a:pt x="2" y="201"/>
                  </a:lnTo>
                  <a:lnTo>
                    <a:pt x="1" y="196"/>
                  </a:lnTo>
                  <a:lnTo>
                    <a:pt x="0" y="189"/>
                  </a:lnTo>
                  <a:lnTo>
                    <a:pt x="0" y="60"/>
                  </a:lnTo>
                  <a:lnTo>
                    <a:pt x="1" y="46"/>
                  </a:lnTo>
                  <a:lnTo>
                    <a:pt x="3" y="34"/>
                  </a:lnTo>
                  <a:lnTo>
                    <a:pt x="7" y="24"/>
                  </a:lnTo>
                  <a:lnTo>
                    <a:pt x="12" y="16"/>
                  </a:lnTo>
                  <a:lnTo>
                    <a:pt x="19" y="9"/>
                  </a:lnTo>
                  <a:lnTo>
                    <a:pt x="28" y="5"/>
                  </a:lnTo>
                  <a:lnTo>
                    <a:pt x="38" y="2"/>
                  </a:lnTo>
                  <a:lnTo>
                    <a:pt x="51" y="1"/>
                  </a:lnTo>
                  <a:lnTo>
                    <a:pt x="66" y="1"/>
                  </a:lnTo>
                  <a:lnTo>
                    <a:pt x="70" y="12"/>
                  </a:lnTo>
                  <a:lnTo>
                    <a:pt x="73" y="23"/>
                  </a:lnTo>
                  <a:lnTo>
                    <a:pt x="77" y="36"/>
                  </a:lnTo>
                  <a:lnTo>
                    <a:pt x="81" y="49"/>
                  </a:lnTo>
                  <a:lnTo>
                    <a:pt x="86" y="41"/>
                  </a:lnTo>
                  <a:lnTo>
                    <a:pt x="89" y="34"/>
                  </a:lnTo>
                  <a:lnTo>
                    <a:pt x="92" y="27"/>
                  </a:lnTo>
                  <a:lnTo>
                    <a:pt x="89" y="22"/>
                  </a:lnTo>
                  <a:lnTo>
                    <a:pt x="86" y="16"/>
                  </a:lnTo>
                  <a:lnTo>
                    <a:pt x="82" y="9"/>
                  </a:lnTo>
                  <a:lnTo>
                    <a:pt x="108" y="9"/>
                  </a:lnTo>
                  <a:lnTo>
                    <a:pt x="104" y="18"/>
                  </a:lnTo>
                  <a:lnTo>
                    <a:pt x="99" y="26"/>
                  </a:lnTo>
                  <a:lnTo>
                    <a:pt x="102" y="33"/>
                  </a:lnTo>
                  <a:lnTo>
                    <a:pt x="106" y="40"/>
                  </a:lnTo>
                  <a:lnTo>
                    <a:pt x="110" y="48"/>
                  </a:lnTo>
                  <a:lnTo>
                    <a:pt x="115" y="32"/>
                  </a:lnTo>
                  <a:lnTo>
                    <a:pt x="120" y="17"/>
                  </a:lnTo>
                  <a:lnTo>
                    <a:pt x="125" y="3"/>
                  </a:lnTo>
                  <a:lnTo>
                    <a:pt x="126" y="2"/>
                  </a:lnTo>
                  <a:lnTo>
                    <a:pt x="127" y="1"/>
                  </a:lnTo>
                  <a:lnTo>
                    <a:pt x="129" y="1"/>
                  </a:lnTo>
                  <a:lnTo>
                    <a:pt x="130" y="1"/>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B52FA698-EB8D-4CDB-93ED-ABA444A9107A}"/>
                </a:ext>
              </a:extLst>
            </p:cNvPr>
            <p:cNvSpPr>
              <a:spLocks/>
            </p:cNvSpPr>
            <p:nvPr/>
          </p:nvSpPr>
          <p:spPr bwMode="auto">
            <a:xfrm>
              <a:off x="1036638" y="4005263"/>
              <a:ext cx="193675" cy="333375"/>
            </a:xfrm>
            <a:custGeom>
              <a:avLst/>
              <a:gdLst/>
              <a:ahLst/>
              <a:cxnLst>
                <a:cxn ang="0">
                  <a:pos x="122" y="0"/>
                </a:cxn>
                <a:cxn ang="0">
                  <a:pos x="122" y="210"/>
                </a:cxn>
                <a:cxn ang="0">
                  <a:pos x="91" y="167"/>
                </a:cxn>
                <a:cxn ang="0">
                  <a:pos x="61" y="124"/>
                </a:cxn>
                <a:cxn ang="0">
                  <a:pos x="31" y="82"/>
                </a:cxn>
                <a:cxn ang="0">
                  <a:pos x="0" y="39"/>
                </a:cxn>
                <a:cxn ang="0">
                  <a:pos x="19" y="28"/>
                </a:cxn>
                <a:cxn ang="0">
                  <a:pos x="39" y="18"/>
                </a:cxn>
                <a:cxn ang="0">
                  <a:pos x="59" y="10"/>
                </a:cxn>
                <a:cxn ang="0">
                  <a:pos x="79" y="5"/>
                </a:cxn>
                <a:cxn ang="0">
                  <a:pos x="100" y="1"/>
                </a:cxn>
                <a:cxn ang="0">
                  <a:pos x="122" y="0"/>
                </a:cxn>
              </a:cxnLst>
              <a:rect l="0" t="0" r="r" b="b"/>
              <a:pathLst>
                <a:path w="122" h="210">
                  <a:moveTo>
                    <a:pt x="122" y="0"/>
                  </a:moveTo>
                  <a:lnTo>
                    <a:pt x="122" y="210"/>
                  </a:lnTo>
                  <a:lnTo>
                    <a:pt x="91" y="167"/>
                  </a:lnTo>
                  <a:lnTo>
                    <a:pt x="61" y="124"/>
                  </a:lnTo>
                  <a:lnTo>
                    <a:pt x="31" y="82"/>
                  </a:lnTo>
                  <a:lnTo>
                    <a:pt x="0" y="39"/>
                  </a:lnTo>
                  <a:lnTo>
                    <a:pt x="19" y="28"/>
                  </a:lnTo>
                  <a:lnTo>
                    <a:pt x="39" y="18"/>
                  </a:lnTo>
                  <a:lnTo>
                    <a:pt x="59" y="10"/>
                  </a:lnTo>
                  <a:lnTo>
                    <a:pt x="79" y="5"/>
                  </a:lnTo>
                  <a:lnTo>
                    <a:pt x="100" y="1"/>
                  </a:lnTo>
                  <a:lnTo>
                    <a:pt x="1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5">
              <a:extLst>
                <a:ext uri="{FF2B5EF4-FFF2-40B4-BE49-F238E27FC236}">
                  <a16:creationId xmlns:a16="http://schemas.microsoft.com/office/drawing/2014/main" id="{2104585F-BC7C-4649-BC73-1EF98AC12DE6}"/>
                </a:ext>
              </a:extLst>
            </p:cNvPr>
            <p:cNvSpPr>
              <a:spLocks/>
            </p:cNvSpPr>
            <p:nvPr/>
          </p:nvSpPr>
          <p:spPr bwMode="auto">
            <a:xfrm>
              <a:off x="676275" y="4008438"/>
              <a:ext cx="176212" cy="193675"/>
            </a:xfrm>
            <a:custGeom>
              <a:avLst/>
              <a:gdLst/>
              <a:ahLst/>
              <a:cxnLst>
                <a:cxn ang="0">
                  <a:pos x="57" y="0"/>
                </a:cxn>
                <a:cxn ang="0">
                  <a:pos x="66" y="1"/>
                </a:cxn>
                <a:cxn ang="0">
                  <a:pos x="74" y="3"/>
                </a:cxn>
                <a:cxn ang="0">
                  <a:pos x="82" y="7"/>
                </a:cxn>
                <a:cxn ang="0">
                  <a:pos x="88" y="12"/>
                </a:cxn>
                <a:cxn ang="0">
                  <a:pos x="94" y="18"/>
                </a:cxn>
                <a:cxn ang="0">
                  <a:pos x="99" y="26"/>
                </a:cxn>
                <a:cxn ang="0">
                  <a:pos x="103" y="34"/>
                </a:cxn>
                <a:cxn ang="0">
                  <a:pos x="107" y="43"/>
                </a:cxn>
                <a:cxn ang="0">
                  <a:pos x="110" y="51"/>
                </a:cxn>
                <a:cxn ang="0">
                  <a:pos x="111" y="59"/>
                </a:cxn>
                <a:cxn ang="0">
                  <a:pos x="110" y="67"/>
                </a:cxn>
                <a:cxn ang="0">
                  <a:pos x="108" y="74"/>
                </a:cxn>
                <a:cxn ang="0">
                  <a:pos x="103" y="81"/>
                </a:cxn>
                <a:cxn ang="0">
                  <a:pos x="96" y="88"/>
                </a:cxn>
                <a:cxn ang="0">
                  <a:pos x="93" y="92"/>
                </a:cxn>
                <a:cxn ang="0">
                  <a:pos x="91" y="96"/>
                </a:cxn>
                <a:cxn ang="0">
                  <a:pos x="86" y="104"/>
                </a:cxn>
                <a:cxn ang="0">
                  <a:pos x="78" y="113"/>
                </a:cxn>
                <a:cxn ang="0">
                  <a:pos x="69" y="119"/>
                </a:cxn>
                <a:cxn ang="0">
                  <a:pos x="60" y="122"/>
                </a:cxn>
                <a:cxn ang="0">
                  <a:pos x="51" y="122"/>
                </a:cxn>
                <a:cxn ang="0">
                  <a:pos x="42" y="120"/>
                </a:cxn>
                <a:cxn ang="0">
                  <a:pos x="34" y="113"/>
                </a:cxn>
                <a:cxn ang="0">
                  <a:pos x="26" y="105"/>
                </a:cxn>
                <a:cxn ang="0">
                  <a:pos x="18" y="94"/>
                </a:cxn>
                <a:cxn ang="0">
                  <a:pos x="9" y="84"/>
                </a:cxn>
                <a:cxn ang="0">
                  <a:pos x="2" y="72"/>
                </a:cxn>
                <a:cxn ang="0">
                  <a:pos x="1" y="68"/>
                </a:cxn>
                <a:cxn ang="0">
                  <a:pos x="0" y="63"/>
                </a:cxn>
                <a:cxn ang="0">
                  <a:pos x="0" y="58"/>
                </a:cxn>
                <a:cxn ang="0">
                  <a:pos x="1" y="53"/>
                </a:cxn>
                <a:cxn ang="0">
                  <a:pos x="4" y="45"/>
                </a:cxn>
                <a:cxn ang="0">
                  <a:pos x="8" y="37"/>
                </a:cxn>
                <a:cxn ang="0">
                  <a:pos x="12" y="28"/>
                </a:cxn>
                <a:cxn ang="0">
                  <a:pos x="16" y="20"/>
                </a:cxn>
                <a:cxn ang="0">
                  <a:pos x="22" y="13"/>
                </a:cxn>
                <a:cxn ang="0">
                  <a:pos x="29" y="8"/>
                </a:cxn>
                <a:cxn ang="0">
                  <a:pos x="37" y="3"/>
                </a:cxn>
                <a:cxn ang="0">
                  <a:pos x="46" y="1"/>
                </a:cxn>
                <a:cxn ang="0">
                  <a:pos x="57" y="0"/>
                </a:cxn>
              </a:cxnLst>
              <a:rect l="0" t="0" r="r" b="b"/>
              <a:pathLst>
                <a:path w="111" h="122">
                  <a:moveTo>
                    <a:pt x="57" y="0"/>
                  </a:moveTo>
                  <a:lnTo>
                    <a:pt x="66" y="1"/>
                  </a:lnTo>
                  <a:lnTo>
                    <a:pt x="74" y="3"/>
                  </a:lnTo>
                  <a:lnTo>
                    <a:pt x="82" y="7"/>
                  </a:lnTo>
                  <a:lnTo>
                    <a:pt x="88" y="12"/>
                  </a:lnTo>
                  <a:lnTo>
                    <a:pt x="94" y="18"/>
                  </a:lnTo>
                  <a:lnTo>
                    <a:pt x="99" y="26"/>
                  </a:lnTo>
                  <a:lnTo>
                    <a:pt x="103" y="34"/>
                  </a:lnTo>
                  <a:lnTo>
                    <a:pt x="107" y="43"/>
                  </a:lnTo>
                  <a:lnTo>
                    <a:pt x="110" y="51"/>
                  </a:lnTo>
                  <a:lnTo>
                    <a:pt x="111" y="59"/>
                  </a:lnTo>
                  <a:lnTo>
                    <a:pt x="110" y="67"/>
                  </a:lnTo>
                  <a:lnTo>
                    <a:pt x="108" y="74"/>
                  </a:lnTo>
                  <a:lnTo>
                    <a:pt x="103" y="81"/>
                  </a:lnTo>
                  <a:lnTo>
                    <a:pt x="96" y="88"/>
                  </a:lnTo>
                  <a:lnTo>
                    <a:pt x="93" y="92"/>
                  </a:lnTo>
                  <a:lnTo>
                    <a:pt x="91" y="96"/>
                  </a:lnTo>
                  <a:lnTo>
                    <a:pt x="86" y="104"/>
                  </a:lnTo>
                  <a:lnTo>
                    <a:pt x="78" y="113"/>
                  </a:lnTo>
                  <a:lnTo>
                    <a:pt x="69" y="119"/>
                  </a:lnTo>
                  <a:lnTo>
                    <a:pt x="60" y="122"/>
                  </a:lnTo>
                  <a:lnTo>
                    <a:pt x="51" y="122"/>
                  </a:lnTo>
                  <a:lnTo>
                    <a:pt x="42" y="120"/>
                  </a:lnTo>
                  <a:lnTo>
                    <a:pt x="34" y="113"/>
                  </a:lnTo>
                  <a:lnTo>
                    <a:pt x="26" y="105"/>
                  </a:lnTo>
                  <a:lnTo>
                    <a:pt x="18" y="94"/>
                  </a:lnTo>
                  <a:lnTo>
                    <a:pt x="9" y="84"/>
                  </a:lnTo>
                  <a:lnTo>
                    <a:pt x="2" y="72"/>
                  </a:lnTo>
                  <a:lnTo>
                    <a:pt x="1" y="68"/>
                  </a:lnTo>
                  <a:lnTo>
                    <a:pt x="0" y="63"/>
                  </a:lnTo>
                  <a:lnTo>
                    <a:pt x="0" y="58"/>
                  </a:lnTo>
                  <a:lnTo>
                    <a:pt x="1" y="53"/>
                  </a:lnTo>
                  <a:lnTo>
                    <a:pt x="4" y="45"/>
                  </a:lnTo>
                  <a:lnTo>
                    <a:pt x="8" y="37"/>
                  </a:lnTo>
                  <a:lnTo>
                    <a:pt x="12" y="28"/>
                  </a:lnTo>
                  <a:lnTo>
                    <a:pt x="16" y="20"/>
                  </a:lnTo>
                  <a:lnTo>
                    <a:pt x="22" y="13"/>
                  </a:lnTo>
                  <a:lnTo>
                    <a:pt x="29" y="8"/>
                  </a:lnTo>
                  <a:lnTo>
                    <a:pt x="37" y="3"/>
                  </a:lnTo>
                  <a:lnTo>
                    <a:pt x="46" y="1"/>
                  </a:lnTo>
                  <a:lnTo>
                    <a:pt x="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100">
            <a:extLst>
              <a:ext uri="{FF2B5EF4-FFF2-40B4-BE49-F238E27FC236}">
                <a16:creationId xmlns:a16="http://schemas.microsoft.com/office/drawing/2014/main" id="{CD2B0279-A544-46C8-9BA6-1DEBFFA7CB37}"/>
              </a:ext>
            </a:extLst>
          </p:cNvPr>
          <p:cNvGrpSpPr/>
          <p:nvPr/>
        </p:nvGrpSpPr>
        <p:grpSpPr>
          <a:xfrm>
            <a:off x="4793178" y="3073482"/>
            <a:ext cx="512189" cy="420041"/>
            <a:chOff x="5513388" y="5051426"/>
            <a:chExt cx="1058863" cy="868363"/>
          </a:xfrm>
          <a:solidFill>
            <a:schemeClr val="bg1"/>
          </a:solidFill>
        </p:grpSpPr>
        <p:sp>
          <p:nvSpPr>
            <p:cNvPr id="40" name="Freeform 59">
              <a:extLst>
                <a:ext uri="{FF2B5EF4-FFF2-40B4-BE49-F238E27FC236}">
                  <a16:creationId xmlns:a16="http://schemas.microsoft.com/office/drawing/2014/main" id="{809CA51F-9ED2-4CBD-9698-74BE133504FA}"/>
                </a:ext>
              </a:extLst>
            </p:cNvPr>
            <p:cNvSpPr>
              <a:spLocks/>
            </p:cNvSpPr>
            <p:nvPr/>
          </p:nvSpPr>
          <p:spPr bwMode="auto">
            <a:xfrm>
              <a:off x="5513388" y="5051426"/>
              <a:ext cx="1058863" cy="868363"/>
            </a:xfrm>
            <a:custGeom>
              <a:avLst/>
              <a:gdLst/>
              <a:ahLst/>
              <a:cxnLst>
                <a:cxn ang="0">
                  <a:pos x="0" y="0"/>
                </a:cxn>
                <a:cxn ang="0">
                  <a:pos x="21" y="0"/>
                </a:cxn>
                <a:cxn ang="0">
                  <a:pos x="21" y="523"/>
                </a:cxn>
                <a:cxn ang="0">
                  <a:pos x="667" y="523"/>
                </a:cxn>
                <a:cxn ang="0">
                  <a:pos x="667" y="545"/>
                </a:cxn>
                <a:cxn ang="0">
                  <a:pos x="21" y="545"/>
                </a:cxn>
                <a:cxn ang="0">
                  <a:pos x="21" y="547"/>
                </a:cxn>
                <a:cxn ang="0">
                  <a:pos x="0" y="547"/>
                </a:cxn>
                <a:cxn ang="0">
                  <a:pos x="0" y="0"/>
                </a:cxn>
              </a:cxnLst>
              <a:rect l="0" t="0" r="r" b="b"/>
              <a:pathLst>
                <a:path w="667" h="547">
                  <a:moveTo>
                    <a:pt x="0" y="0"/>
                  </a:moveTo>
                  <a:lnTo>
                    <a:pt x="21" y="0"/>
                  </a:lnTo>
                  <a:lnTo>
                    <a:pt x="21" y="523"/>
                  </a:lnTo>
                  <a:lnTo>
                    <a:pt x="667" y="523"/>
                  </a:lnTo>
                  <a:lnTo>
                    <a:pt x="667" y="545"/>
                  </a:lnTo>
                  <a:lnTo>
                    <a:pt x="21" y="545"/>
                  </a:lnTo>
                  <a:lnTo>
                    <a:pt x="21" y="547"/>
                  </a:lnTo>
                  <a:lnTo>
                    <a:pt x="0" y="547"/>
                  </a:lnTo>
                  <a:lnTo>
                    <a:pt x="0" y="0"/>
                  </a:lnTo>
                  <a:close/>
                </a:path>
              </a:pathLst>
            </a:custGeom>
            <a:grpFill/>
            <a:ln w="0">
              <a:noFill/>
              <a:prstDash val="solid"/>
              <a:round/>
              <a:headEnd/>
              <a:tailEnd/>
            </a:ln>
          </p:spPr>
          <p:txBody>
            <a:bodyPr vert="horz" wrap="square" lIns="68598" tIns="34299" rIns="68598" bIns="34299" numCol="1" anchor="t" anchorCtr="0" compatLnSpc="1">
              <a:prstTxWarp prst="textNoShape">
                <a:avLst/>
              </a:prstTxWarp>
            </a:bodyPr>
            <a:lstStyle/>
            <a:p>
              <a:endParaRPr lang="en-US"/>
            </a:p>
          </p:txBody>
        </p:sp>
        <p:sp>
          <p:nvSpPr>
            <p:cNvPr id="41" name="Freeform 60">
              <a:extLst>
                <a:ext uri="{FF2B5EF4-FFF2-40B4-BE49-F238E27FC236}">
                  <a16:creationId xmlns:a16="http://schemas.microsoft.com/office/drawing/2014/main" id="{B05DEEB6-8FE3-402E-8170-623DD70139DD}"/>
                </a:ext>
              </a:extLst>
            </p:cNvPr>
            <p:cNvSpPr>
              <a:spLocks/>
            </p:cNvSpPr>
            <p:nvPr/>
          </p:nvSpPr>
          <p:spPr bwMode="auto">
            <a:xfrm>
              <a:off x="5715000" y="5467351"/>
              <a:ext cx="157163" cy="158750"/>
            </a:xfrm>
            <a:custGeom>
              <a:avLst/>
              <a:gdLst/>
              <a:ahLst/>
              <a:cxnLst>
                <a:cxn ang="0">
                  <a:pos x="49" y="0"/>
                </a:cxn>
                <a:cxn ang="0">
                  <a:pos x="69" y="3"/>
                </a:cxn>
                <a:cxn ang="0">
                  <a:pos x="85" y="14"/>
                </a:cxn>
                <a:cxn ang="0">
                  <a:pos x="96" y="31"/>
                </a:cxn>
                <a:cxn ang="0">
                  <a:pos x="99" y="51"/>
                </a:cxn>
                <a:cxn ang="0">
                  <a:pos x="96" y="71"/>
                </a:cxn>
                <a:cxn ang="0">
                  <a:pos x="85" y="85"/>
                </a:cxn>
                <a:cxn ang="0">
                  <a:pos x="69" y="96"/>
                </a:cxn>
                <a:cxn ang="0">
                  <a:pos x="49" y="100"/>
                </a:cxn>
                <a:cxn ang="0">
                  <a:pos x="29" y="96"/>
                </a:cxn>
                <a:cxn ang="0">
                  <a:pos x="14" y="85"/>
                </a:cxn>
                <a:cxn ang="0">
                  <a:pos x="3" y="71"/>
                </a:cxn>
                <a:cxn ang="0">
                  <a:pos x="0" y="51"/>
                </a:cxn>
                <a:cxn ang="0">
                  <a:pos x="3" y="31"/>
                </a:cxn>
                <a:cxn ang="0">
                  <a:pos x="14" y="14"/>
                </a:cxn>
                <a:cxn ang="0">
                  <a:pos x="29" y="3"/>
                </a:cxn>
                <a:cxn ang="0">
                  <a:pos x="49" y="0"/>
                </a:cxn>
              </a:cxnLst>
              <a:rect l="0" t="0" r="r" b="b"/>
              <a:pathLst>
                <a:path w="99" h="100">
                  <a:moveTo>
                    <a:pt x="49" y="0"/>
                  </a:moveTo>
                  <a:lnTo>
                    <a:pt x="69" y="3"/>
                  </a:lnTo>
                  <a:lnTo>
                    <a:pt x="85" y="14"/>
                  </a:lnTo>
                  <a:lnTo>
                    <a:pt x="96" y="31"/>
                  </a:lnTo>
                  <a:lnTo>
                    <a:pt x="99" y="51"/>
                  </a:lnTo>
                  <a:lnTo>
                    <a:pt x="96" y="71"/>
                  </a:lnTo>
                  <a:lnTo>
                    <a:pt x="85" y="85"/>
                  </a:lnTo>
                  <a:lnTo>
                    <a:pt x="69" y="96"/>
                  </a:lnTo>
                  <a:lnTo>
                    <a:pt x="49" y="100"/>
                  </a:lnTo>
                  <a:lnTo>
                    <a:pt x="29" y="96"/>
                  </a:lnTo>
                  <a:lnTo>
                    <a:pt x="14" y="85"/>
                  </a:lnTo>
                  <a:lnTo>
                    <a:pt x="3" y="71"/>
                  </a:lnTo>
                  <a:lnTo>
                    <a:pt x="0" y="51"/>
                  </a:lnTo>
                  <a:lnTo>
                    <a:pt x="3" y="31"/>
                  </a:lnTo>
                  <a:lnTo>
                    <a:pt x="14" y="14"/>
                  </a:lnTo>
                  <a:lnTo>
                    <a:pt x="29" y="3"/>
                  </a:lnTo>
                  <a:lnTo>
                    <a:pt x="49" y="0"/>
                  </a:lnTo>
                  <a:close/>
                </a:path>
              </a:pathLst>
            </a:custGeom>
            <a:grpFill/>
            <a:ln w="0">
              <a:noFill/>
              <a:prstDash val="solid"/>
              <a:round/>
              <a:headEnd/>
              <a:tailEnd/>
            </a:ln>
          </p:spPr>
          <p:txBody>
            <a:bodyPr vert="horz" wrap="square" lIns="68598" tIns="34299" rIns="68598" bIns="34299" numCol="1" anchor="t" anchorCtr="0" compatLnSpc="1">
              <a:prstTxWarp prst="textNoShape">
                <a:avLst/>
              </a:prstTxWarp>
            </a:bodyPr>
            <a:lstStyle/>
            <a:p>
              <a:endParaRPr lang="en-US"/>
            </a:p>
          </p:txBody>
        </p:sp>
        <p:sp>
          <p:nvSpPr>
            <p:cNvPr id="42" name="Freeform 61">
              <a:extLst>
                <a:ext uri="{FF2B5EF4-FFF2-40B4-BE49-F238E27FC236}">
                  <a16:creationId xmlns:a16="http://schemas.microsoft.com/office/drawing/2014/main" id="{869FD546-48AA-4948-8BC8-414EE7171D15}"/>
                </a:ext>
              </a:extLst>
            </p:cNvPr>
            <p:cNvSpPr>
              <a:spLocks/>
            </p:cNvSpPr>
            <p:nvPr/>
          </p:nvSpPr>
          <p:spPr bwMode="auto">
            <a:xfrm>
              <a:off x="5768975" y="5175251"/>
              <a:ext cx="190500" cy="190500"/>
            </a:xfrm>
            <a:custGeom>
              <a:avLst/>
              <a:gdLst/>
              <a:ahLst/>
              <a:cxnLst>
                <a:cxn ang="0">
                  <a:pos x="60" y="0"/>
                </a:cxn>
                <a:cxn ang="0">
                  <a:pos x="84" y="4"/>
                </a:cxn>
                <a:cxn ang="0">
                  <a:pos x="102" y="17"/>
                </a:cxn>
                <a:cxn ang="0">
                  <a:pos x="114" y="37"/>
                </a:cxn>
                <a:cxn ang="0">
                  <a:pos x="120" y="60"/>
                </a:cxn>
                <a:cxn ang="0">
                  <a:pos x="114" y="84"/>
                </a:cxn>
                <a:cxn ang="0">
                  <a:pos x="102" y="102"/>
                </a:cxn>
                <a:cxn ang="0">
                  <a:pos x="84" y="115"/>
                </a:cxn>
                <a:cxn ang="0">
                  <a:pos x="60" y="120"/>
                </a:cxn>
                <a:cxn ang="0">
                  <a:pos x="36" y="115"/>
                </a:cxn>
                <a:cxn ang="0">
                  <a:pos x="18" y="102"/>
                </a:cxn>
                <a:cxn ang="0">
                  <a:pos x="6" y="84"/>
                </a:cxn>
                <a:cxn ang="0">
                  <a:pos x="0" y="60"/>
                </a:cxn>
                <a:cxn ang="0">
                  <a:pos x="6" y="37"/>
                </a:cxn>
                <a:cxn ang="0">
                  <a:pos x="18" y="17"/>
                </a:cxn>
                <a:cxn ang="0">
                  <a:pos x="36" y="4"/>
                </a:cxn>
                <a:cxn ang="0">
                  <a:pos x="60" y="0"/>
                </a:cxn>
              </a:cxnLst>
              <a:rect l="0" t="0" r="r" b="b"/>
              <a:pathLst>
                <a:path w="120" h="120">
                  <a:moveTo>
                    <a:pt x="60" y="0"/>
                  </a:moveTo>
                  <a:lnTo>
                    <a:pt x="84" y="4"/>
                  </a:lnTo>
                  <a:lnTo>
                    <a:pt x="102" y="17"/>
                  </a:lnTo>
                  <a:lnTo>
                    <a:pt x="114" y="37"/>
                  </a:lnTo>
                  <a:lnTo>
                    <a:pt x="120" y="60"/>
                  </a:lnTo>
                  <a:lnTo>
                    <a:pt x="114" y="84"/>
                  </a:lnTo>
                  <a:lnTo>
                    <a:pt x="102" y="102"/>
                  </a:lnTo>
                  <a:lnTo>
                    <a:pt x="84" y="115"/>
                  </a:lnTo>
                  <a:lnTo>
                    <a:pt x="60" y="120"/>
                  </a:lnTo>
                  <a:lnTo>
                    <a:pt x="36" y="115"/>
                  </a:lnTo>
                  <a:lnTo>
                    <a:pt x="18" y="102"/>
                  </a:lnTo>
                  <a:lnTo>
                    <a:pt x="6" y="84"/>
                  </a:lnTo>
                  <a:lnTo>
                    <a:pt x="0" y="60"/>
                  </a:lnTo>
                  <a:lnTo>
                    <a:pt x="6" y="37"/>
                  </a:lnTo>
                  <a:lnTo>
                    <a:pt x="18" y="17"/>
                  </a:lnTo>
                  <a:lnTo>
                    <a:pt x="36" y="4"/>
                  </a:lnTo>
                  <a:lnTo>
                    <a:pt x="60" y="0"/>
                  </a:lnTo>
                  <a:close/>
                </a:path>
              </a:pathLst>
            </a:custGeom>
            <a:grpFill/>
            <a:ln w="0">
              <a:noFill/>
              <a:prstDash val="solid"/>
              <a:round/>
              <a:headEnd/>
              <a:tailEnd/>
            </a:ln>
          </p:spPr>
          <p:txBody>
            <a:bodyPr vert="horz" wrap="square" lIns="68598" tIns="34299" rIns="68598" bIns="34299" numCol="1" anchor="t" anchorCtr="0" compatLnSpc="1">
              <a:prstTxWarp prst="textNoShape">
                <a:avLst/>
              </a:prstTxWarp>
            </a:bodyPr>
            <a:lstStyle/>
            <a:p>
              <a:endParaRPr lang="en-US"/>
            </a:p>
          </p:txBody>
        </p:sp>
        <p:sp>
          <p:nvSpPr>
            <p:cNvPr id="43" name="Freeform 62">
              <a:extLst>
                <a:ext uri="{FF2B5EF4-FFF2-40B4-BE49-F238E27FC236}">
                  <a16:creationId xmlns:a16="http://schemas.microsoft.com/office/drawing/2014/main" id="{D219A5BD-BEC6-4F57-8515-167A5C3A43F1}"/>
                </a:ext>
              </a:extLst>
            </p:cNvPr>
            <p:cNvSpPr>
              <a:spLocks/>
            </p:cNvSpPr>
            <p:nvPr/>
          </p:nvSpPr>
          <p:spPr bwMode="auto">
            <a:xfrm>
              <a:off x="6100763" y="5157788"/>
              <a:ext cx="330200" cy="331788"/>
            </a:xfrm>
            <a:custGeom>
              <a:avLst/>
              <a:gdLst/>
              <a:ahLst/>
              <a:cxnLst>
                <a:cxn ang="0">
                  <a:pos x="105" y="0"/>
                </a:cxn>
                <a:cxn ang="0">
                  <a:pos x="138" y="6"/>
                </a:cxn>
                <a:cxn ang="0">
                  <a:pos x="167" y="20"/>
                </a:cxn>
                <a:cxn ang="0">
                  <a:pos x="188" y="44"/>
                </a:cxn>
                <a:cxn ang="0">
                  <a:pos x="203" y="73"/>
                </a:cxn>
                <a:cxn ang="0">
                  <a:pos x="208" y="106"/>
                </a:cxn>
                <a:cxn ang="0">
                  <a:pos x="203" y="138"/>
                </a:cxn>
                <a:cxn ang="0">
                  <a:pos x="188" y="168"/>
                </a:cxn>
                <a:cxn ang="0">
                  <a:pos x="167" y="189"/>
                </a:cxn>
                <a:cxn ang="0">
                  <a:pos x="138" y="204"/>
                </a:cxn>
                <a:cxn ang="0">
                  <a:pos x="105" y="209"/>
                </a:cxn>
                <a:cxn ang="0">
                  <a:pos x="72" y="204"/>
                </a:cxn>
                <a:cxn ang="0">
                  <a:pos x="43" y="189"/>
                </a:cxn>
                <a:cxn ang="0">
                  <a:pos x="20" y="168"/>
                </a:cxn>
                <a:cxn ang="0">
                  <a:pos x="5" y="138"/>
                </a:cxn>
                <a:cxn ang="0">
                  <a:pos x="0" y="106"/>
                </a:cxn>
                <a:cxn ang="0">
                  <a:pos x="5" y="73"/>
                </a:cxn>
                <a:cxn ang="0">
                  <a:pos x="20" y="44"/>
                </a:cxn>
                <a:cxn ang="0">
                  <a:pos x="43" y="20"/>
                </a:cxn>
                <a:cxn ang="0">
                  <a:pos x="72" y="6"/>
                </a:cxn>
                <a:cxn ang="0">
                  <a:pos x="105" y="0"/>
                </a:cxn>
              </a:cxnLst>
              <a:rect l="0" t="0" r="r" b="b"/>
              <a:pathLst>
                <a:path w="208" h="209">
                  <a:moveTo>
                    <a:pt x="105" y="0"/>
                  </a:moveTo>
                  <a:lnTo>
                    <a:pt x="138" y="6"/>
                  </a:lnTo>
                  <a:lnTo>
                    <a:pt x="167" y="20"/>
                  </a:lnTo>
                  <a:lnTo>
                    <a:pt x="188" y="44"/>
                  </a:lnTo>
                  <a:lnTo>
                    <a:pt x="203" y="73"/>
                  </a:lnTo>
                  <a:lnTo>
                    <a:pt x="208" y="106"/>
                  </a:lnTo>
                  <a:lnTo>
                    <a:pt x="203" y="138"/>
                  </a:lnTo>
                  <a:lnTo>
                    <a:pt x="188" y="168"/>
                  </a:lnTo>
                  <a:lnTo>
                    <a:pt x="167" y="189"/>
                  </a:lnTo>
                  <a:lnTo>
                    <a:pt x="138" y="204"/>
                  </a:lnTo>
                  <a:lnTo>
                    <a:pt x="105" y="209"/>
                  </a:lnTo>
                  <a:lnTo>
                    <a:pt x="72" y="204"/>
                  </a:lnTo>
                  <a:lnTo>
                    <a:pt x="43" y="189"/>
                  </a:lnTo>
                  <a:lnTo>
                    <a:pt x="20" y="168"/>
                  </a:lnTo>
                  <a:lnTo>
                    <a:pt x="5" y="138"/>
                  </a:lnTo>
                  <a:lnTo>
                    <a:pt x="0" y="106"/>
                  </a:lnTo>
                  <a:lnTo>
                    <a:pt x="5" y="73"/>
                  </a:lnTo>
                  <a:lnTo>
                    <a:pt x="20" y="44"/>
                  </a:lnTo>
                  <a:lnTo>
                    <a:pt x="43" y="20"/>
                  </a:lnTo>
                  <a:lnTo>
                    <a:pt x="72" y="6"/>
                  </a:lnTo>
                  <a:lnTo>
                    <a:pt x="105" y="0"/>
                  </a:lnTo>
                  <a:close/>
                </a:path>
              </a:pathLst>
            </a:custGeom>
            <a:grpFill/>
            <a:ln w="0">
              <a:noFill/>
              <a:prstDash val="solid"/>
              <a:round/>
              <a:headEnd/>
              <a:tailEnd/>
            </a:ln>
          </p:spPr>
          <p:txBody>
            <a:bodyPr vert="horz" wrap="square" lIns="68598" tIns="34299" rIns="68598" bIns="34299" numCol="1" anchor="t" anchorCtr="0" compatLnSpc="1">
              <a:prstTxWarp prst="textNoShape">
                <a:avLst/>
              </a:prstTxWarp>
            </a:bodyPr>
            <a:lstStyle/>
            <a:p>
              <a:endParaRPr lang="en-US"/>
            </a:p>
          </p:txBody>
        </p:sp>
        <p:sp>
          <p:nvSpPr>
            <p:cNvPr id="44" name="Freeform 63">
              <a:extLst>
                <a:ext uri="{FF2B5EF4-FFF2-40B4-BE49-F238E27FC236}">
                  <a16:creationId xmlns:a16="http://schemas.microsoft.com/office/drawing/2014/main" id="{0A3D7514-FE37-4C76-825D-8ED501523409}"/>
                </a:ext>
              </a:extLst>
            </p:cNvPr>
            <p:cNvSpPr>
              <a:spLocks/>
            </p:cNvSpPr>
            <p:nvPr/>
          </p:nvSpPr>
          <p:spPr bwMode="auto">
            <a:xfrm>
              <a:off x="6022975" y="5553076"/>
              <a:ext cx="173038" cy="176213"/>
            </a:xfrm>
            <a:custGeom>
              <a:avLst/>
              <a:gdLst/>
              <a:ahLst/>
              <a:cxnLst>
                <a:cxn ang="0">
                  <a:pos x="54" y="0"/>
                </a:cxn>
                <a:cxn ang="0">
                  <a:pos x="76" y="4"/>
                </a:cxn>
                <a:cxn ang="0">
                  <a:pos x="92" y="17"/>
                </a:cxn>
                <a:cxn ang="0">
                  <a:pos x="105" y="35"/>
                </a:cxn>
                <a:cxn ang="0">
                  <a:pos x="109" y="55"/>
                </a:cxn>
                <a:cxn ang="0">
                  <a:pos x="105" y="77"/>
                </a:cxn>
                <a:cxn ang="0">
                  <a:pos x="92" y="95"/>
                </a:cxn>
                <a:cxn ang="0">
                  <a:pos x="76" y="108"/>
                </a:cxn>
                <a:cxn ang="0">
                  <a:pos x="54" y="111"/>
                </a:cxn>
                <a:cxn ang="0">
                  <a:pos x="32" y="108"/>
                </a:cxn>
                <a:cxn ang="0">
                  <a:pos x="16" y="95"/>
                </a:cxn>
                <a:cxn ang="0">
                  <a:pos x="3" y="77"/>
                </a:cxn>
                <a:cxn ang="0">
                  <a:pos x="0" y="55"/>
                </a:cxn>
                <a:cxn ang="0">
                  <a:pos x="3" y="35"/>
                </a:cxn>
                <a:cxn ang="0">
                  <a:pos x="16" y="17"/>
                </a:cxn>
                <a:cxn ang="0">
                  <a:pos x="32" y="4"/>
                </a:cxn>
                <a:cxn ang="0">
                  <a:pos x="54" y="0"/>
                </a:cxn>
              </a:cxnLst>
              <a:rect l="0" t="0" r="r" b="b"/>
              <a:pathLst>
                <a:path w="109" h="111">
                  <a:moveTo>
                    <a:pt x="54" y="0"/>
                  </a:moveTo>
                  <a:lnTo>
                    <a:pt x="76" y="4"/>
                  </a:lnTo>
                  <a:lnTo>
                    <a:pt x="92" y="17"/>
                  </a:lnTo>
                  <a:lnTo>
                    <a:pt x="105" y="35"/>
                  </a:lnTo>
                  <a:lnTo>
                    <a:pt x="109" y="55"/>
                  </a:lnTo>
                  <a:lnTo>
                    <a:pt x="105" y="77"/>
                  </a:lnTo>
                  <a:lnTo>
                    <a:pt x="92" y="95"/>
                  </a:lnTo>
                  <a:lnTo>
                    <a:pt x="76" y="108"/>
                  </a:lnTo>
                  <a:lnTo>
                    <a:pt x="54" y="111"/>
                  </a:lnTo>
                  <a:lnTo>
                    <a:pt x="32" y="108"/>
                  </a:lnTo>
                  <a:lnTo>
                    <a:pt x="16" y="95"/>
                  </a:lnTo>
                  <a:lnTo>
                    <a:pt x="3" y="77"/>
                  </a:lnTo>
                  <a:lnTo>
                    <a:pt x="0" y="55"/>
                  </a:lnTo>
                  <a:lnTo>
                    <a:pt x="3" y="35"/>
                  </a:lnTo>
                  <a:lnTo>
                    <a:pt x="16" y="17"/>
                  </a:lnTo>
                  <a:lnTo>
                    <a:pt x="32" y="4"/>
                  </a:lnTo>
                  <a:lnTo>
                    <a:pt x="54" y="0"/>
                  </a:lnTo>
                  <a:close/>
                </a:path>
              </a:pathLst>
            </a:custGeom>
            <a:grpFill/>
            <a:ln w="0">
              <a:noFill/>
              <a:prstDash val="solid"/>
              <a:round/>
              <a:headEnd/>
              <a:tailEnd/>
            </a:ln>
          </p:spPr>
          <p:txBody>
            <a:bodyPr vert="horz" wrap="square" lIns="68598" tIns="34299" rIns="68598" bIns="34299" numCol="1" anchor="t" anchorCtr="0" compatLnSpc="1">
              <a:prstTxWarp prst="textNoShape">
                <a:avLst/>
              </a:prstTxWarp>
            </a:bodyPr>
            <a:lstStyle/>
            <a:p>
              <a:endParaRPr lang="en-US"/>
            </a:p>
          </p:txBody>
        </p:sp>
      </p:grpSp>
      <p:grpSp>
        <p:nvGrpSpPr>
          <p:cNvPr id="45" name="Group 127">
            <a:extLst>
              <a:ext uri="{FF2B5EF4-FFF2-40B4-BE49-F238E27FC236}">
                <a16:creationId xmlns:a16="http://schemas.microsoft.com/office/drawing/2014/main" id="{401A1E88-B819-4B64-80BE-711C6F10157E}"/>
              </a:ext>
            </a:extLst>
          </p:cNvPr>
          <p:cNvGrpSpPr/>
          <p:nvPr/>
        </p:nvGrpSpPr>
        <p:grpSpPr>
          <a:xfrm>
            <a:off x="6608172" y="2994949"/>
            <a:ext cx="607299" cy="609172"/>
            <a:chOff x="608013" y="5319713"/>
            <a:chExt cx="998537" cy="1000125"/>
          </a:xfrm>
          <a:solidFill>
            <a:schemeClr val="bg1"/>
          </a:solidFill>
          <a:effectLst/>
        </p:grpSpPr>
        <p:sp>
          <p:nvSpPr>
            <p:cNvPr id="46" name="Freeform 8">
              <a:extLst>
                <a:ext uri="{FF2B5EF4-FFF2-40B4-BE49-F238E27FC236}">
                  <a16:creationId xmlns:a16="http://schemas.microsoft.com/office/drawing/2014/main" id="{FFE642C8-376F-4D82-9112-B57386E2C569}"/>
                </a:ext>
              </a:extLst>
            </p:cNvPr>
            <p:cNvSpPr>
              <a:spLocks noEditPoints="1"/>
            </p:cNvSpPr>
            <p:nvPr/>
          </p:nvSpPr>
          <p:spPr bwMode="auto">
            <a:xfrm>
              <a:off x="608013" y="5319713"/>
              <a:ext cx="998537" cy="1000125"/>
            </a:xfrm>
            <a:custGeom>
              <a:avLst/>
              <a:gdLst/>
              <a:ahLst/>
              <a:cxnLst>
                <a:cxn ang="0">
                  <a:pos x="251" y="146"/>
                </a:cxn>
                <a:cxn ang="0">
                  <a:pos x="195" y="179"/>
                </a:cxn>
                <a:cxn ang="0">
                  <a:pos x="155" y="231"/>
                </a:cxn>
                <a:cxn ang="0">
                  <a:pos x="135" y="294"/>
                </a:cxn>
                <a:cxn ang="0">
                  <a:pos x="166" y="295"/>
                </a:cxn>
                <a:cxn ang="0">
                  <a:pos x="185" y="302"/>
                </a:cxn>
                <a:cxn ang="0">
                  <a:pos x="187" y="323"/>
                </a:cxn>
                <a:cxn ang="0">
                  <a:pos x="174" y="336"/>
                </a:cxn>
                <a:cxn ang="0">
                  <a:pos x="138" y="355"/>
                </a:cxn>
                <a:cxn ang="0">
                  <a:pos x="158" y="407"/>
                </a:cxn>
                <a:cxn ang="0">
                  <a:pos x="195" y="452"/>
                </a:cxn>
                <a:cxn ang="0">
                  <a:pos x="243" y="483"/>
                </a:cxn>
                <a:cxn ang="0">
                  <a:pos x="293" y="494"/>
                </a:cxn>
                <a:cxn ang="0">
                  <a:pos x="297" y="451"/>
                </a:cxn>
                <a:cxn ang="0">
                  <a:pos x="314" y="443"/>
                </a:cxn>
                <a:cxn ang="0">
                  <a:pos x="332" y="450"/>
                </a:cxn>
                <a:cxn ang="0">
                  <a:pos x="335" y="494"/>
                </a:cxn>
                <a:cxn ang="0">
                  <a:pos x="392" y="480"/>
                </a:cxn>
                <a:cxn ang="0">
                  <a:pos x="443" y="444"/>
                </a:cxn>
                <a:cxn ang="0">
                  <a:pos x="478" y="394"/>
                </a:cxn>
                <a:cxn ang="0">
                  <a:pos x="493" y="338"/>
                </a:cxn>
                <a:cxn ang="0">
                  <a:pos x="455" y="336"/>
                </a:cxn>
                <a:cxn ang="0">
                  <a:pos x="442" y="324"/>
                </a:cxn>
                <a:cxn ang="0">
                  <a:pos x="443" y="305"/>
                </a:cxn>
                <a:cxn ang="0">
                  <a:pos x="456" y="296"/>
                </a:cxn>
                <a:cxn ang="0">
                  <a:pos x="493" y="295"/>
                </a:cxn>
                <a:cxn ang="0">
                  <a:pos x="477" y="236"/>
                </a:cxn>
                <a:cxn ang="0">
                  <a:pos x="441" y="186"/>
                </a:cxn>
                <a:cxn ang="0">
                  <a:pos x="390" y="151"/>
                </a:cxn>
                <a:cxn ang="0">
                  <a:pos x="335" y="138"/>
                </a:cxn>
                <a:cxn ang="0">
                  <a:pos x="334" y="175"/>
                </a:cxn>
                <a:cxn ang="0">
                  <a:pos x="322" y="188"/>
                </a:cxn>
                <a:cxn ang="0">
                  <a:pos x="302" y="186"/>
                </a:cxn>
                <a:cxn ang="0">
                  <a:pos x="293" y="167"/>
                </a:cxn>
                <a:cxn ang="0">
                  <a:pos x="335" y="0"/>
                </a:cxn>
                <a:cxn ang="0">
                  <a:pos x="388" y="93"/>
                </a:cxn>
                <a:cxn ang="0">
                  <a:pos x="453" y="127"/>
                </a:cxn>
                <a:cxn ang="0">
                  <a:pos x="503" y="176"/>
                </a:cxn>
                <a:cxn ang="0">
                  <a:pos x="536" y="242"/>
                </a:cxn>
                <a:cxn ang="0">
                  <a:pos x="629" y="295"/>
                </a:cxn>
                <a:cxn ang="0">
                  <a:pos x="544" y="364"/>
                </a:cxn>
                <a:cxn ang="0">
                  <a:pos x="516" y="435"/>
                </a:cxn>
                <a:cxn ang="0">
                  <a:pos x="473" y="490"/>
                </a:cxn>
                <a:cxn ang="0">
                  <a:pos x="412" y="528"/>
                </a:cxn>
                <a:cxn ang="0">
                  <a:pos x="335" y="551"/>
                </a:cxn>
                <a:cxn ang="0">
                  <a:pos x="293" y="551"/>
                </a:cxn>
                <a:cxn ang="0">
                  <a:pos x="217" y="529"/>
                </a:cxn>
                <a:cxn ang="0">
                  <a:pos x="157" y="490"/>
                </a:cxn>
                <a:cxn ang="0">
                  <a:pos x="113" y="436"/>
                </a:cxn>
                <a:cxn ang="0">
                  <a:pos x="85" y="365"/>
                </a:cxn>
                <a:cxn ang="0">
                  <a:pos x="0" y="295"/>
                </a:cxn>
                <a:cxn ang="0">
                  <a:pos x="92" y="242"/>
                </a:cxn>
                <a:cxn ang="0">
                  <a:pos x="126" y="177"/>
                </a:cxn>
                <a:cxn ang="0">
                  <a:pos x="175" y="127"/>
                </a:cxn>
                <a:cxn ang="0">
                  <a:pos x="240" y="93"/>
                </a:cxn>
                <a:cxn ang="0">
                  <a:pos x="293" y="0"/>
                </a:cxn>
              </a:cxnLst>
              <a:rect l="0" t="0" r="r" b="b"/>
              <a:pathLst>
                <a:path w="629" h="630">
                  <a:moveTo>
                    <a:pt x="293" y="137"/>
                  </a:moveTo>
                  <a:lnTo>
                    <a:pt x="272" y="140"/>
                  </a:lnTo>
                  <a:lnTo>
                    <a:pt x="251" y="146"/>
                  </a:lnTo>
                  <a:lnTo>
                    <a:pt x="231" y="155"/>
                  </a:lnTo>
                  <a:lnTo>
                    <a:pt x="213" y="166"/>
                  </a:lnTo>
                  <a:lnTo>
                    <a:pt x="195" y="179"/>
                  </a:lnTo>
                  <a:lnTo>
                    <a:pt x="180" y="195"/>
                  </a:lnTo>
                  <a:lnTo>
                    <a:pt x="166" y="212"/>
                  </a:lnTo>
                  <a:lnTo>
                    <a:pt x="155" y="231"/>
                  </a:lnTo>
                  <a:lnTo>
                    <a:pt x="146" y="251"/>
                  </a:lnTo>
                  <a:lnTo>
                    <a:pt x="139" y="272"/>
                  </a:lnTo>
                  <a:lnTo>
                    <a:pt x="135" y="294"/>
                  </a:lnTo>
                  <a:lnTo>
                    <a:pt x="144" y="294"/>
                  </a:lnTo>
                  <a:lnTo>
                    <a:pt x="151" y="295"/>
                  </a:lnTo>
                  <a:lnTo>
                    <a:pt x="166" y="295"/>
                  </a:lnTo>
                  <a:lnTo>
                    <a:pt x="174" y="296"/>
                  </a:lnTo>
                  <a:lnTo>
                    <a:pt x="180" y="299"/>
                  </a:lnTo>
                  <a:lnTo>
                    <a:pt x="185" y="302"/>
                  </a:lnTo>
                  <a:lnTo>
                    <a:pt x="187" y="308"/>
                  </a:lnTo>
                  <a:lnTo>
                    <a:pt x="188" y="315"/>
                  </a:lnTo>
                  <a:lnTo>
                    <a:pt x="187" y="323"/>
                  </a:lnTo>
                  <a:lnTo>
                    <a:pt x="185" y="329"/>
                  </a:lnTo>
                  <a:lnTo>
                    <a:pt x="180" y="333"/>
                  </a:lnTo>
                  <a:lnTo>
                    <a:pt x="174" y="336"/>
                  </a:lnTo>
                  <a:lnTo>
                    <a:pt x="166" y="337"/>
                  </a:lnTo>
                  <a:lnTo>
                    <a:pt x="136" y="337"/>
                  </a:lnTo>
                  <a:lnTo>
                    <a:pt x="138" y="355"/>
                  </a:lnTo>
                  <a:lnTo>
                    <a:pt x="142" y="373"/>
                  </a:lnTo>
                  <a:lnTo>
                    <a:pt x="149" y="390"/>
                  </a:lnTo>
                  <a:lnTo>
                    <a:pt x="158" y="407"/>
                  </a:lnTo>
                  <a:lnTo>
                    <a:pt x="169" y="423"/>
                  </a:lnTo>
                  <a:lnTo>
                    <a:pt x="182" y="438"/>
                  </a:lnTo>
                  <a:lnTo>
                    <a:pt x="195" y="452"/>
                  </a:lnTo>
                  <a:lnTo>
                    <a:pt x="211" y="464"/>
                  </a:lnTo>
                  <a:lnTo>
                    <a:pt x="226" y="475"/>
                  </a:lnTo>
                  <a:lnTo>
                    <a:pt x="243" y="483"/>
                  </a:lnTo>
                  <a:lnTo>
                    <a:pt x="259" y="490"/>
                  </a:lnTo>
                  <a:lnTo>
                    <a:pt x="277" y="493"/>
                  </a:lnTo>
                  <a:lnTo>
                    <a:pt x="293" y="494"/>
                  </a:lnTo>
                  <a:lnTo>
                    <a:pt x="293" y="466"/>
                  </a:lnTo>
                  <a:lnTo>
                    <a:pt x="295" y="457"/>
                  </a:lnTo>
                  <a:lnTo>
                    <a:pt x="297" y="451"/>
                  </a:lnTo>
                  <a:lnTo>
                    <a:pt x="301" y="446"/>
                  </a:lnTo>
                  <a:lnTo>
                    <a:pt x="306" y="443"/>
                  </a:lnTo>
                  <a:lnTo>
                    <a:pt x="314" y="443"/>
                  </a:lnTo>
                  <a:lnTo>
                    <a:pt x="322" y="443"/>
                  </a:lnTo>
                  <a:lnTo>
                    <a:pt x="327" y="446"/>
                  </a:lnTo>
                  <a:lnTo>
                    <a:pt x="332" y="450"/>
                  </a:lnTo>
                  <a:lnTo>
                    <a:pt x="334" y="457"/>
                  </a:lnTo>
                  <a:lnTo>
                    <a:pt x="335" y="465"/>
                  </a:lnTo>
                  <a:lnTo>
                    <a:pt x="335" y="494"/>
                  </a:lnTo>
                  <a:lnTo>
                    <a:pt x="355" y="492"/>
                  </a:lnTo>
                  <a:lnTo>
                    <a:pt x="374" y="487"/>
                  </a:lnTo>
                  <a:lnTo>
                    <a:pt x="392" y="480"/>
                  </a:lnTo>
                  <a:lnTo>
                    <a:pt x="410" y="470"/>
                  </a:lnTo>
                  <a:lnTo>
                    <a:pt x="427" y="458"/>
                  </a:lnTo>
                  <a:lnTo>
                    <a:pt x="443" y="444"/>
                  </a:lnTo>
                  <a:lnTo>
                    <a:pt x="456" y="428"/>
                  </a:lnTo>
                  <a:lnTo>
                    <a:pt x="468" y="412"/>
                  </a:lnTo>
                  <a:lnTo>
                    <a:pt x="478" y="394"/>
                  </a:lnTo>
                  <a:lnTo>
                    <a:pt x="486" y="376"/>
                  </a:lnTo>
                  <a:lnTo>
                    <a:pt x="491" y="357"/>
                  </a:lnTo>
                  <a:lnTo>
                    <a:pt x="493" y="338"/>
                  </a:lnTo>
                  <a:lnTo>
                    <a:pt x="478" y="337"/>
                  </a:lnTo>
                  <a:lnTo>
                    <a:pt x="463" y="337"/>
                  </a:lnTo>
                  <a:lnTo>
                    <a:pt x="455" y="336"/>
                  </a:lnTo>
                  <a:lnTo>
                    <a:pt x="449" y="333"/>
                  </a:lnTo>
                  <a:lnTo>
                    <a:pt x="445" y="329"/>
                  </a:lnTo>
                  <a:lnTo>
                    <a:pt x="442" y="324"/>
                  </a:lnTo>
                  <a:lnTo>
                    <a:pt x="441" y="317"/>
                  </a:lnTo>
                  <a:lnTo>
                    <a:pt x="442" y="310"/>
                  </a:lnTo>
                  <a:lnTo>
                    <a:pt x="443" y="305"/>
                  </a:lnTo>
                  <a:lnTo>
                    <a:pt x="446" y="301"/>
                  </a:lnTo>
                  <a:lnTo>
                    <a:pt x="450" y="298"/>
                  </a:lnTo>
                  <a:lnTo>
                    <a:pt x="456" y="296"/>
                  </a:lnTo>
                  <a:lnTo>
                    <a:pt x="463" y="295"/>
                  </a:lnTo>
                  <a:lnTo>
                    <a:pt x="478" y="295"/>
                  </a:lnTo>
                  <a:lnTo>
                    <a:pt x="493" y="295"/>
                  </a:lnTo>
                  <a:lnTo>
                    <a:pt x="490" y="275"/>
                  </a:lnTo>
                  <a:lnTo>
                    <a:pt x="485" y="255"/>
                  </a:lnTo>
                  <a:lnTo>
                    <a:pt x="477" y="236"/>
                  </a:lnTo>
                  <a:lnTo>
                    <a:pt x="467" y="218"/>
                  </a:lnTo>
                  <a:lnTo>
                    <a:pt x="455" y="201"/>
                  </a:lnTo>
                  <a:lnTo>
                    <a:pt x="441" y="186"/>
                  </a:lnTo>
                  <a:lnTo>
                    <a:pt x="425" y="172"/>
                  </a:lnTo>
                  <a:lnTo>
                    <a:pt x="408" y="160"/>
                  </a:lnTo>
                  <a:lnTo>
                    <a:pt x="390" y="151"/>
                  </a:lnTo>
                  <a:lnTo>
                    <a:pt x="372" y="144"/>
                  </a:lnTo>
                  <a:lnTo>
                    <a:pt x="354" y="139"/>
                  </a:lnTo>
                  <a:lnTo>
                    <a:pt x="335" y="138"/>
                  </a:lnTo>
                  <a:lnTo>
                    <a:pt x="335" y="152"/>
                  </a:lnTo>
                  <a:lnTo>
                    <a:pt x="335" y="167"/>
                  </a:lnTo>
                  <a:lnTo>
                    <a:pt x="334" y="175"/>
                  </a:lnTo>
                  <a:lnTo>
                    <a:pt x="331" y="181"/>
                  </a:lnTo>
                  <a:lnTo>
                    <a:pt x="327" y="186"/>
                  </a:lnTo>
                  <a:lnTo>
                    <a:pt x="322" y="188"/>
                  </a:lnTo>
                  <a:lnTo>
                    <a:pt x="315" y="189"/>
                  </a:lnTo>
                  <a:lnTo>
                    <a:pt x="308" y="188"/>
                  </a:lnTo>
                  <a:lnTo>
                    <a:pt x="302" y="186"/>
                  </a:lnTo>
                  <a:lnTo>
                    <a:pt x="297" y="181"/>
                  </a:lnTo>
                  <a:lnTo>
                    <a:pt x="295" y="175"/>
                  </a:lnTo>
                  <a:lnTo>
                    <a:pt x="293" y="167"/>
                  </a:lnTo>
                  <a:lnTo>
                    <a:pt x="293" y="137"/>
                  </a:lnTo>
                  <a:close/>
                  <a:moveTo>
                    <a:pt x="293" y="0"/>
                  </a:moveTo>
                  <a:lnTo>
                    <a:pt x="335" y="0"/>
                  </a:lnTo>
                  <a:lnTo>
                    <a:pt x="335" y="80"/>
                  </a:lnTo>
                  <a:lnTo>
                    <a:pt x="362" y="86"/>
                  </a:lnTo>
                  <a:lnTo>
                    <a:pt x="388" y="93"/>
                  </a:lnTo>
                  <a:lnTo>
                    <a:pt x="412" y="102"/>
                  </a:lnTo>
                  <a:lnTo>
                    <a:pt x="433" y="114"/>
                  </a:lnTo>
                  <a:lnTo>
                    <a:pt x="453" y="127"/>
                  </a:lnTo>
                  <a:lnTo>
                    <a:pt x="472" y="141"/>
                  </a:lnTo>
                  <a:lnTo>
                    <a:pt x="489" y="158"/>
                  </a:lnTo>
                  <a:lnTo>
                    <a:pt x="503" y="176"/>
                  </a:lnTo>
                  <a:lnTo>
                    <a:pt x="516" y="196"/>
                  </a:lnTo>
                  <a:lnTo>
                    <a:pt x="527" y="218"/>
                  </a:lnTo>
                  <a:lnTo>
                    <a:pt x="536" y="242"/>
                  </a:lnTo>
                  <a:lnTo>
                    <a:pt x="544" y="267"/>
                  </a:lnTo>
                  <a:lnTo>
                    <a:pt x="550" y="295"/>
                  </a:lnTo>
                  <a:lnTo>
                    <a:pt x="629" y="295"/>
                  </a:lnTo>
                  <a:lnTo>
                    <a:pt x="629" y="336"/>
                  </a:lnTo>
                  <a:lnTo>
                    <a:pt x="550" y="336"/>
                  </a:lnTo>
                  <a:lnTo>
                    <a:pt x="544" y="364"/>
                  </a:lnTo>
                  <a:lnTo>
                    <a:pt x="537" y="389"/>
                  </a:lnTo>
                  <a:lnTo>
                    <a:pt x="528" y="413"/>
                  </a:lnTo>
                  <a:lnTo>
                    <a:pt x="516" y="435"/>
                  </a:lnTo>
                  <a:lnTo>
                    <a:pt x="504" y="455"/>
                  </a:lnTo>
                  <a:lnTo>
                    <a:pt x="489" y="473"/>
                  </a:lnTo>
                  <a:lnTo>
                    <a:pt x="473" y="490"/>
                  </a:lnTo>
                  <a:lnTo>
                    <a:pt x="454" y="505"/>
                  </a:lnTo>
                  <a:lnTo>
                    <a:pt x="434" y="518"/>
                  </a:lnTo>
                  <a:lnTo>
                    <a:pt x="412" y="528"/>
                  </a:lnTo>
                  <a:lnTo>
                    <a:pt x="388" y="538"/>
                  </a:lnTo>
                  <a:lnTo>
                    <a:pt x="363" y="546"/>
                  </a:lnTo>
                  <a:lnTo>
                    <a:pt x="335" y="551"/>
                  </a:lnTo>
                  <a:lnTo>
                    <a:pt x="335" y="630"/>
                  </a:lnTo>
                  <a:lnTo>
                    <a:pt x="293" y="630"/>
                  </a:lnTo>
                  <a:lnTo>
                    <a:pt x="293" y="551"/>
                  </a:lnTo>
                  <a:lnTo>
                    <a:pt x="266" y="546"/>
                  </a:lnTo>
                  <a:lnTo>
                    <a:pt x="240" y="538"/>
                  </a:lnTo>
                  <a:lnTo>
                    <a:pt x="217" y="529"/>
                  </a:lnTo>
                  <a:lnTo>
                    <a:pt x="195" y="518"/>
                  </a:lnTo>
                  <a:lnTo>
                    <a:pt x="175" y="505"/>
                  </a:lnTo>
                  <a:lnTo>
                    <a:pt x="157" y="490"/>
                  </a:lnTo>
                  <a:lnTo>
                    <a:pt x="141" y="474"/>
                  </a:lnTo>
                  <a:lnTo>
                    <a:pt x="126" y="456"/>
                  </a:lnTo>
                  <a:lnTo>
                    <a:pt x="113" y="436"/>
                  </a:lnTo>
                  <a:lnTo>
                    <a:pt x="102" y="414"/>
                  </a:lnTo>
                  <a:lnTo>
                    <a:pt x="93" y="390"/>
                  </a:lnTo>
                  <a:lnTo>
                    <a:pt x="85" y="365"/>
                  </a:lnTo>
                  <a:lnTo>
                    <a:pt x="79" y="338"/>
                  </a:lnTo>
                  <a:lnTo>
                    <a:pt x="0" y="338"/>
                  </a:lnTo>
                  <a:lnTo>
                    <a:pt x="0" y="295"/>
                  </a:lnTo>
                  <a:lnTo>
                    <a:pt x="79" y="295"/>
                  </a:lnTo>
                  <a:lnTo>
                    <a:pt x="85" y="268"/>
                  </a:lnTo>
                  <a:lnTo>
                    <a:pt x="92" y="242"/>
                  </a:lnTo>
                  <a:lnTo>
                    <a:pt x="102" y="218"/>
                  </a:lnTo>
                  <a:lnTo>
                    <a:pt x="113" y="196"/>
                  </a:lnTo>
                  <a:lnTo>
                    <a:pt x="126" y="177"/>
                  </a:lnTo>
                  <a:lnTo>
                    <a:pt x="140" y="158"/>
                  </a:lnTo>
                  <a:lnTo>
                    <a:pt x="157" y="142"/>
                  </a:lnTo>
                  <a:lnTo>
                    <a:pt x="175" y="127"/>
                  </a:lnTo>
                  <a:lnTo>
                    <a:pt x="194" y="114"/>
                  </a:lnTo>
                  <a:lnTo>
                    <a:pt x="216" y="103"/>
                  </a:lnTo>
                  <a:lnTo>
                    <a:pt x="240" y="93"/>
                  </a:lnTo>
                  <a:lnTo>
                    <a:pt x="265" y="86"/>
                  </a:lnTo>
                  <a:lnTo>
                    <a:pt x="293" y="80"/>
                  </a:lnTo>
                  <a:lnTo>
                    <a:pt x="2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1">
              <a:extLst>
                <a:ext uri="{FF2B5EF4-FFF2-40B4-BE49-F238E27FC236}">
                  <a16:creationId xmlns:a16="http://schemas.microsoft.com/office/drawing/2014/main" id="{871D94DA-E6D7-4659-A63C-8E8343743432}"/>
                </a:ext>
              </a:extLst>
            </p:cNvPr>
            <p:cNvSpPr>
              <a:spLocks noEditPoints="1"/>
            </p:cNvSpPr>
            <p:nvPr/>
          </p:nvSpPr>
          <p:spPr bwMode="auto">
            <a:xfrm>
              <a:off x="957263" y="5670550"/>
              <a:ext cx="300037" cy="301625"/>
            </a:xfrm>
            <a:custGeom>
              <a:avLst/>
              <a:gdLst/>
              <a:ahLst/>
              <a:cxnLst>
                <a:cxn ang="0">
                  <a:pos x="81" y="28"/>
                </a:cxn>
                <a:cxn ang="0">
                  <a:pos x="57" y="38"/>
                </a:cxn>
                <a:cxn ang="0">
                  <a:pos x="38" y="57"/>
                </a:cxn>
                <a:cxn ang="0">
                  <a:pos x="28" y="81"/>
                </a:cxn>
                <a:cxn ang="0">
                  <a:pos x="28" y="108"/>
                </a:cxn>
                <a:cxn ang="0">
                  <a:pos x="38" y="133"/>
                </a:cxn>
                <a:cxn ang="0">
                  <a:pos x="57" y="151"/>
                </a:cxn>
                <a:cxn ang="0">
                  <a:pos x="81" y="161"/>
                </a:cxn>
                <a:cxn ang="0">
                  <a:pos x="108" y="161"/>
                </a:cxn>
                <a:cxn ang="0">
                  <a:pos x="133" y="151"/>
                </a:cxn>
                <a:cxn ang="0">
                  <a:pos x="151" y="133"/>
                </a:cxn>
                <a:cxn ang="0">
                  <a:pos x="161" y="108"/>
                </a:cxn>
                <a:cxn ang="0">
                  <a:pos x="161" y="81"/>
                </a:cxn>
                <a:cxn ang="0">
                  <a:pos x="151" y="57"/>
                </a:cxn>
                <a:cxn ang="0">
                  <a:pos x="132" y="38"/>
                </a:cxn>
                <a:cxn ang="0">
                  <a:pos x="108" y="28"/>
                </a:cxn>
                <a:cxn ang="0">
                  <a:pos x="94" y="0"/>
                </a:cxn>
                <a:cxn ang="0">
                  <a:pos x="124" y="4"/>
                </a:cxn>
                <a:cxn ang="0">
                  <a:pos x="151" y="18"/>
                </a:cxn>
                <a:cxn ang="0">
                  <a:pos x="171" y="39"/>
                </a:cxn>
                <a:cxn ang="0">
                  <a:pos x="185" y="65"/>
                </a:cxn>
                <a:cxn ang="0">
                  <a:pos x="189" y="95"/>
                </a:cxn>
                <a:cxn ang="0">
                  <a:pos x="184" y="126"/>
                </a:cxn>
                <a:cxn ang="0">
                  <a:pos x="170" y="152"/>
                </a:cxn>
                <a:cxn ang="0">
                  <a:pos x="149" y="172"/>
                </a:cxn>
                <a:cxn ang="0">
                  <a:pos x="123" y="185"/>
                </a:cxn>
                <a:cxn ang="0">
                  <a:pos x="93" y="190"/>
                </a:cxn>
                <a:cxn ang="0">
                  <a:pos x="63" y="185"/>
                </a:cxn>
                <a:cxn ang="0">
                  <a:pos x="38" y="171"/>
                </a:cxn>
                <a:cxn ang="0">
                  <a:pos x="18" y="150"/>
                </a:cxn>
                <a:cxn ang="0">
                  <a:pos x="4" y="124"/>
                </a:cxn>
                <a:cxn ang="0">
                  <a:pos x="0" y="94"/>
                </a:cxn>
                <a:cxn ang="0">
                  <a:pos x="4" y="64"/>
                </a:cxn>
                <a:cxn ang="0">
                  <a:pos x="18" y="38"/>
                </a:cxn>
                <a:cxn ang="0">
                  <a:pos x="38" y="18"/>
                </a:cxn>
                <a:cxn ang="0">
                  <a:pos x="64" y="4"/>
                </a:cxn>
                <a:cxn ang="0">
                  <a:pos x="94" y="0"/>
                </a:cxn>
              </a:cxnLst>
              <a:rect l="0" t="0" r="r" b="b"/>
              <a:pathLst>
                <a:path w="189" h="190">
                  <a:moveTo>
                    <a:pt x="94" y="26"/>
                  </a:moveTo>
                  <a:lnTo>
                    <a:pt x="81" y="28"/>
                  </a:lnTo>
                  <a:lnTo>
                    <a:pt x="68" y="32"/>
                  </a:lnTo>
                  <a:lnTo>
                    <a:pt x="57" y="38"/>
                  </a:lnTo>
                  <a:lnTo>
                    <a:pt x="46" y="47"/>
                  </a:lnTo>
                  <a:lnTo>
                    <a:pt x="38" y="57"/>
                  </a:lnTo>
                  <a:lnTo>
                    <a:pt x="32" y="69"/>
                  </a:lnTo>
                  <a:lnTo>
                    <a:pt x="28" y="81"/>
                  </a:lnTo>
                  <a:lnTo>
                    <a:pt x="27" y="95"/>
                  </a:lnTo>
                  <a:lnTo>
                    <a:pt x="28" y="108"/>
                  </a:lnTo>
                  <a:lnTo>
                    <a:pt x="32" y="122"/>
                  </a:lnTo>
                  <a:lnTo>
                    <a:pt x="38" y="133"/>
                  </a:lnTo>
                  <a:lnTo>
                    <a:pt x="46" y="143"/>
                  </a:lnTo>
                  <a:lnTo>
                    <a:pt x="57" y="151"/>
                  </a:lnTo>
                  <a:lnTo>
                    <a:pt x="68" y="157"/>
                  </a:lnTo>
                  <a:lnTo>
                    <a:pt x="81" y="161"/>
                  </a:lnTo>
                  <a:lnTo>
                    <a:pt x="94" y="163"/>
                  </a:lnTo>
                  <a:lnTo>
                    <a:pt x="108" y="161"/>
                  </a:lnTo>
                  <a:lnTo>
                    <a:pt x="121" y="157"/>
                  </a:lnTo>
                  <a:lnTo>
                    <a:pt x="133" y="151"/>
                  </a:lnTo>
                  <a:lnTo>
                    <a:pt x="143" y="143"/>
                  </a:lnTo>
                  <a:lnTo>
                    <a:pt x="151" y="133"/>
                  </a:lnTo>
                  <a:lnTo>
                    <a:pt x="158" y="121"/>
                  </a:lnTo>
                  <a:lnTo>
                    <a:pt x="161" y="108"/>
                  </a:lnTo>
                  <a:lnTo>
                    <a:pt x="163" y="95"/>
                  </a:lnTo>
                  <a:lnTo>
                    <a:pt x="161" y="81"/>
                  </a:lnTo>
                  <a:lnTo>
                    <a:pt x="157" y="68"/>
                  </a:lnTo>
                  <a:lnTo>
                    <a:pt x="151" y="57"/>
                  </a:lnTo>
                  <a:lnTo>
                    <a:pt x="142" y="46"/>
                  </a:lnTo>
                  <a:lnTo>
                    <a:pt x="132" y="38"/>
                  </a:lnTo>
                  <a:lnTo>
                    <a:pt x="121" y="32"/>
                  </a:lnTo>
                  <a:lnTo>
                    <a:pt x="108" y="28"/>
                  </a:lnTo>
                  <a:lnTo>
                    <a:pt x="94" y="26"/>
                  </a:lnTo>
                  <a:close/>
                  <a:moveTo>
                    <a:pt x="94" y="0"/>
                  </a:moveTo>
                  <a:lnTo>
                    <a:pt x="110" y="1"/>
                  </a:lnTo>
                  <a:lnTo>
                    <a:pt x="124" y="4"/>
                  </a:lnTo>
                  <a:lnTo>
                    <a:pt x="138" y="10"/>
                  </a:lnTo>
                  <a:lnTo>
                    <a:pt x="151" y="18"/>
                  </a:lnTo>
                  <a:lnTo>
                    <a:pt x="162" y="28"/>
                  </a:lnTo>
                  <a:lnTo>
                    <a:pt x="171" y="39"/>
                  </a:lnTo>
                  <a:lnTo>
                    <a:pt x="179" y="51"/>
                  </a:lnTo>
                  <a:lnTo>
                    <a:pt x="185" y="65"/>
                  </a:lnTo>
                  <a:lnTo>
                    <a:pt x="188" y="79"/>
                  </a:lnTo>
                  <a:lnTo>
                    <a:pt x="189" y="95"/>
                  </a:lnTo>
                  <a:lnTo>
                    <a:pt x="188" y="111"/>
                  </a:lnTo>
                  <a:lnTo>
                    <a:pt x="184" y="126"/>
                  </a:lnTo>
                  <a:lnTo>
                    <a:pt x="178" y="139"/>
                  </a:lnTo>
                  <a:lnTo>
                    <a:pt x="170" y="152"/>
                  </a:lnTo>
                  <a:lnTo>
                    <a:pt x="161" y="163"/>
                  </a:lnTo>
                  <a:lnTo>
                    <a:pt x="149" y="172"/>
                  </a:lnTo>
                  <a:lnTo>
                    <a:pt x="137" y="180"/>
                  </a:lnTo>
                  <a:lnTo>
                    <a:pt x="123" y="185"/>
                  </a:lnTo>
                  <a:lnTo>
                    <a:pt x="109" y="189"/>
                  </a:lnTo>
                  <a:lnTo>
                    <a:pt x="93" y="190"/>
                  </a:lnTo>
                  <a:lnTo>
                    <a:pt x="78" y="189"/>
                  </a:lnTo>
                  <a:lnTo>
                    <a:pt x="63" y="185"/>
                  </a:lnTo>
                  <a:lnTo>
                    <a:pt x="50" y="179"/>
                  </a:lnTo>
                  <a:lnTo>
                    <a:pt x="38" y="171"/>
                  </a:lnTo>
                  <a:lnTo>
                    <a:pt x="27" y="162"/>
                  </a:lnTo>
                  <a:lnTo>
                    <a:pt x="18" y="150"/>
                  </a:lnTo>
                  <a:lnTo>
                    <a:pt x="10" y="138"/>
                  </a:lnTo>
                  <a:lnTo>
                    <a:pt x="4" y="124"/>
                  </a:lnTo>
                  <a:lnTo>
                    <a:pt x="1" y="110"/>
                  </a:lnTo>
                  <a:lnTo>
                    <a:pt x="0" y="94"/>
                  </a:lnTo>
                  <a:lnTo>
                    <a:pt x="1" y="79"/>
                  </a:lnTo>
                  <a:lnTo>
                    <a:pt x="4" y="64"/>
                  </a:lnTo>
                  <a:lnTo>
                    <a:pt x="10" y="51"/>
                  </a:lnTo>
                  <a:lnTo>
                    <a:pt x="18" y="38"/>
                  </a:lnTo>
                  <a:lnTo>
                    <a:pt x="27" y="27"/>
                  </a:lnTo>
                  <a:lnTo>
                    <a:pt x="38" y="18"/>
                  </a:lnTo>
                  <a:lnTo>
                    <a:pt x="51" y="10"/>
                  </a:lnTo>
                  <a:lnTo>
                    <a:pt x="64" y="4"/>
                  </a:lnTo>
                  <a:lnTo>
                    <a:pt x="79" y="1"/>
                  </a:lnTo>
                  <a:lnTo>
                    <a:pt x="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2969837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895713-06E3-472D-A205-07CDAC62D3A4}"/>
              </a:ext>
            </a:extLst>
          </p:cNvPr>
          <p:cNvSpPr>
            <a:spLocks noGrp="1"/>
          </p:cNvSpPr>
          <p:nvPr>
            <p:ph type="ctrTitle"/>
          </p:nvPr>
        </p:nvSpPr>
        <p:spPr/>
        <p:txBody>
          <a:bodyPr/>
          <a:lstStyle/>
          <a:p>
            <a:r>
              <a:rPr lang="en-GB" dirty="0"/>
              <a:t>PRI: Climate Action – scenario analysis tools</a:t>
            </a:r>
          </a:p>
        </p:txBody>
      </p:sp>
      <p:sp>
        <p:nvSpPr>
          <p:cNvPr id="7" name="Slide Number Placeholder 6">
            <a:extLst>
              <a:ext uri="{FF2B5EF4-FFF2-40B4-BE49-F238E27FC236}">
                <a16:creationId xmlns:a16="http://schemas.microsoft.com/office/drawing/2014/main" id="{12ADAAED-38AE-4B31-8824-4FD55A20B12D}"/>
              </a:ext>
            </a:extLst>
          </p:cNvPr>
          <p:cNvSpPr>
            <a:spLocks noGrp="1"/>
          </p:cNvSpPr>
          <p:nvPr>
            <p:ph type="sldNum" sz="quarter" idx="4"/>
          </p:nvPr>
        </p:nvSpPr>
        <p:spPr/>
        <p:txBody>
          <a:bodyPr/>
          <a:lstStyle/>
          <a:p>
            <a:fld id="{AB3D6D62-770D-4A03-AB63-5CBA935EDD21}" type="slidenum">
              <a:rPr lang="en-GB" smtClean="0"/>
              <a:pPr/>
              <a:t>25</a:t>
            </a:fld>
            <a:endParaRPr lang="en-GB" dirty="0"/>
          </a:p>
        </p:txBody>
      </p:sp>
      <p:sp>
        <p:nvSpPr>
          <p:cNvPr id="6" name="Rectangle 5">
            <a:extLst>
              <a:ext uri="{FF2B5EF4-FFF2-40B4-BE49-F238E27FC236}">
                <a16:creationId xmlns:a16="http://schemas.microsoft.com/office/drawing/2014/main" id="{AC0436FA-2503-4A2C-9D99-575B641611A9}"/>
              </a:ext>
            </a:extLst>
          </p:cNvPr>
          <p:cNvSpPr/>
          <p:nvPr/>
        </p:nvSpPr>
        <p:spPr>
          <a:xfrm>
            <a:off x="5416420" y="2288150"/>
            <a:ext cx="4590272" cy="769441"/>
          </a:xfrm>
          <a:prstGeom prst="rect">
            <a:avLst/>
          </a:prstGeom>
          <a:noFill/>
          <a:ln>
            <a:solidFill>
              <a:schemeClr val="tx2">
                <a:lumMod val="20000"/>
                <a:lumOff val="80000"/>
              </a:schemeClr>
            </a:solidFill>
          </a:ln>
        </p:spPr>
        <p:txBody>
          <a:bodyPr wrap="square">
            <a:spAutoFit/>
          </a:bodyPr>
          <a:lstStyle/>
          <a:p>
            <a:r>
              <a:rPr lang="en-GB" sz="1100" b="1" dirty="0"/>
              <a:t>PACTA is a free-to-use, </a:t>
            </a:r>
            <a:r>
              <a:rPr lang="en-GB" sz="1100" b="1" dirty="0">
                <a:hlinkClick r:id="rId3"/>
              </a:rPr>
              <a:t>online tool</a:t>
            </a:r>
            <a:r>
              <a:rPr lang="en-GB" sz="1100" b="1" dirty="0"/>
              <a:t> </a:t>
            </a:r>
            <a:r>
              <a:rPr lang="en-GB" sz="1100" dirty="0"/>
              <a:t>– developed by the 2⁰ Investing Initiative – for </a:t>
            </a:r>
            <a:r>
              <a:rPr lang="en-GB" sz="1100" b="1" dirty="0"/>
              <a:t>assessing climate transition risk </a:t>
            </a:r>
            <a:r>
              <a:rPr lang="en-GB" sz="1100" dirty="0"/>
              <a:t>in investor portfolios, allowing investors to see the gap between their existing portfolio and 2° benchmarks. </a:t>
            </a:r>
          </a:p>
        </p:txBody>
      </p:sp>
      <p:sp>
        <p:nvSpPr>
          <p:cNvPr id="38" name="Rectangle 37">
            <a:extLst>
              <a:ext uri="{FF2B5EF4-FFF2-40B4-BE49-F238E27FC236}">
                <a16:creationId xmlns:a16="http://schemas.microsoft.com/office/drawing/2014/main" id="{E0C38D86-4376-415A-9C36-83E65E745C98}"/>
              </a:ext>
            </a:extLst>
          </p:cNvPr>
          <p:cNvSpPr/>
          <p:nvPr/>
        </p:nvSpPr>
        <p:spPr>
          <a:xfrm>
            <a:off x="2144486" y="5109720"/>
            <a:ext cx="7875814" cy="340647"/>
          </a:xfrm>
          <a:prstGeom prst="rect">
            <a:avLst/>
          </a:prstGeom>
          <a:solidFill>
            <a:schemeClr val="accent2">
              <a:lumMod val="20000"/>
              <a:lumOff val="80000"/>
            </a:schemeClr>
          </a:solidFill>
          <a:ln w="12700" cap="flat" cmpd="sng" algn="ctr">
            <a:noFill/>
            <a:prstDash val="solid"/>
            <a:miter lim="800000"/>
          </a:ln>
          <a:effectLst/>
        </p:spPr>
        <p:txBody>
          <a:bodyPr rtlCol="0" anchor="ctr"/>
          <a:lstStyle/>
          <a:p>
            <a:pPr lvl="0" algn="ctr">
              <a:defRPr/>
            </a:pPr>
            <a:endParaRPr lang="en-GB" sz="900" b="1" i="1" dirty="0"/>
          </a:p>
        </p:txBody>
      </p:sp>
      <p:graphicFrame>
        <p:nvGraphicFramePr>
          <p:cNvPr id="4" name="Diagram 3">
            <a:extLst>
              <a:ext uri="{FF2B5EF4-FFF2-40B4-BE49-F238E27FC236}">
                <a16:creationId xmlns:a16="http://schemas.microsoft.com/office/drawing/2014/main" id="{6D007A20-9769-4AC3-9EE7-34A4A49C9FC0}"/>
              </a:ext>
            </a:extLst>
          </p:cNvPr>
          <p:cNvGraphicFramePr/>
          <p:nvPr>
            <p:extLst/>
          </p:nvPr>
        </p:nvGraphicFramePr>
        <p:xfrm>
          <a:off x="2134791" y="2204189"/>
          <a:ext cx="3101474" cy="247538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5" name="Rectangle 14">
            <a:extLst>
              <a:ext uri="{FF2B5EF4-FFF2-40B4-BE49-F238E27FC236}">
                <a16:creationId xmlns:a16="http://schemas.microsoft.com/office/drawing/2014/main" id="{9FAA2229-B220-478E-99AD-7B626F6D0CB8}"/>
              </a:ext>
            </a:extLst>
          </p:cNvPr>
          <p:cNvSpPr/>
          <p:nvPr/>
        </p:nvSpPr>
        <p:spPr>
          <a:xfrm>
            <a:off x="4449604" y="4092384"/>
            <a:ext cx="5557089" cy="769441"/>
          </a:xfrm>
          <a:prstGeom prst="rect">
            <a:avLst/>
          </a:prstGeom>
          <a:noFill/>
          <a:ln>
            <a:solidFill>
              <a:schemeClr val="tx2">
                <a:lumMod val="60000"/>
                <a:lumOff val="40000"/>
              </a:schemeClr>
            </a:solidFill>
          </a:ln>
        </p:spPr>
        <p:txBody>
          <a:bodyPr wrap="square">
            <a:spAutoFit/>
          </a:bodyPr>
          <a:lstStyle/>
          <a:p>
            <a:r>
              <a:rPr lang="en-GB" sz="1100" dirty="0"/>
              <a:t>The</a:t>
            </a:r>
            <a:r>
              <a:rPr lang="en-GB" sz="1100" b="1" dirty="0"/>
              <a:t> 2 Degrees of Separation </a:t>
            </a:r>
            <a:r>
              <a:rPr lang="en-GB" sz="1100" dirty="0"/>
              <a:t>study, produced with Carbon Tracker, gives an in-depth sector and </a:t>
            </a:r>
            <a:r>
              <a:rPr lang="en-GB" sz="1100" b="1" dirty="0"/>
              <a:t>company-level analysis </a:t>
            </a:r>
            <a:r>
              <a:rPr lang="en-GB" sz="1100" dirty="0"/>
              <a:t>of</a:t>
            </a:r>
            <a:r>
              <a:rPr lang="en-GB" sz="1100" b="1" dirty="0"/>
              <a:t> oil and gas companies’ upstream exposure </a:t>
            </a:r>
            <a:r>
              <a:rPr lang="en-GB" sz="1100" dirty="0"/>
              <a:t>to</a:t>
            </a:r>
            <a:r>
              <a:rPr lang="en-GB" sz="1100" b="1" dirty="0"/>
              <a:t> climate transition risks</a:t>
            </a:r>
            <a:r>
              <a:rPr lang="en-GB" sz="1100" dirty="0"/>
              <a:t>. Access an online toolkit with further company-specific analysis </a:t>
            </a:r>
            <a:r>
              <a:rPr lang="en-GB" sz="1100" dirty="0">
                <a:hlinkClick r:id="rId9"/>
              </a:rPr>
              <a:t>here</a:t>
            </a:r>
            <a:r>
              <a:rPr lang="en-GB" sz="1100" dirty="0"/>
              <a:t>. </a:t>
            </a:r>
          </a:p>
        </p:txBody>
      </p:sp>
      <p:sp>
        <p:nvSpPr>
          <p:cNvPr id="16" name="Rectangle 15">
            <a:extLst>
              <a:ext uri="{FF2B5EF4-FFF2-40B4-BE49-F238E27FC236}">
                <a16:creationId xmlns:a16="http://schemas.microsoft.com/office/drawing/2014/main" id="{69B4B2AE-468E-4097-8320-4031F72E79AD}"/>
              </a:ext>
            </a:extLst>
          </p:cNvPr>
          <p:cNvSpPr/>
          <p:nvPr/>
        </p:nvSpPr>
        <p:spPr>
          <a:xfrm>
            <a:off x="4964633" y="3281565"/>
            <a:ext cx="5042060" cy="600164"/>
          </a:xfrm>
          <a:prstGeom prst="rect">
            <a:avLst/>
          </a:prstGeom>
          <a:noFill/>
          <a:ln>
            <a:solidFill>
              <a:schemeClr val="tx2">
                <a:lumMod val="40000"/>
                <a:lumOff val="60000"/>
              </a:schemeClr>
            </a:solidFill>
          </a:ln>
        </p:spPr>
        <p:txBody>
          <a:bodyPr wrap="square">
            <a:spAutoFit/>
          </a:bodyPr>
          <a:lstStyle/>
          <a:p>
            <a:r>
              <a:rPr lang="en-GB" sz="1100" dirty="0"/>
              <a:t>The</a:t>
            </a:r>
            <a:r>
              <a:rPr lang="en-GB" sz="1100" b="1" dirty="0"/>
              <a:t> Transition Pathway Initiative, </a:t>
            </a:r>
            <a:r>
              <a:rPr lang="en-GB" sz="1100" dirty="0"/>
              <a:t>for which PRI provides the secretariat, offers </a:t>
            </a:r>
            <a:r>
              <a:rPr lang="en-GB" sz="1100" b="1" dirty="0"/>
              <a:t>in-depth sector-level analysis </a:t>
            </a:r>
            <a:r>
              <a:rPr lang="en-GB" sz="1100" dirty="0"/>
              <a:t>of industrial sectors. Tools, research and reports are available </a:t>
            </a:r>
            <a:r>
              <a:rPr lang="en-GB" sz="1100" dirty="0">
                <a:hlinkClick r:id="rId10"/>
              </a:rPr>
              <a:t>here</a:t>
            </a:r>
            <a:r>
              <a:rPr lang="en-GB" sz="1100" dirty="0"/>
              <a:t>.</a:t>
            </a:r>
          </a:p>
        </p:txBody>
      </p:sp>
      <p:sp>
        <p:nvSpPr>
          <p:cNvPr id="8" name="Rectangle 7">
            <a:extLst>
              <a:ext uri="{FF2B5EF4-FFF2-40B4-BE49-F238E27FC236}">
                <a16:creationId xmlns:a16="http://schemas.microsoft.com/office/drawing/2014/main" id="{12B2FEF4-D772-4277-862C-CC5A437446C4}"/>
              </a:ext>
            </a:extLst>
          </p:cNvPr>
          <p:cNvSpPr/>
          <p:nvPr/>
        </p:nvSpPr>
        <p:spPr>
          <a:xfrm>
            <a:off x="3009900" y="5172950"/>
            <a:ext cx="5870685" cy="230832"/>
          </a:xfrm>
          <a:prstGeom prst="rect">
            <a:avLst/>
          </a:prstGeom>
        </p:spPr>
        <p:txBody>
          <a:bodyPr wrap="square">
            <a:spAutoFit/>
          </a:bodyPr>
          <a:lstStyle/>
          <a:p>
            <a:pPr lvl="0" algn="ctr">
              <a:defRPr/>
            </a:pPr>
            <a:r>
              <a:rPr lang="en-GB" sz="900" b="1" i="1" dirty="0"/>
              <a:t>PRI encourages signatories to undertake climate scenario analysis to better understand climate risk.</a:t>
            </a:r>
          </a:p>
        </p:txBody>
      </p:sp>
      <p:sp>
        <p:nvSpPr>
          <p:cNvPr id="9" name="Subtitle 8">
            <a:extLst>
              <a:ext uri="{FF2B5EF4-FFF2-40B4-BE49-F238E27FC236}">
                <a16:creationId xmlns:a16="http://schemas.microsoft.com/office/drawing/2014/main" id="{882C88D2-793A-46F5-9A37-60C9A2581A77}"/>
              </a:ext>
            </a:extLst>
          </p:cNvPr>
          <p:cNvSpPr>
            <a:spLocks noGrp="1"/>
          </p:cNvSpPr>
          <p:nvPr>
            <p:ph type="subTitle" idx="1"/>
          </p:nvPr>
        </p:nvSpPr>
        <p:spPr/>
        <p:txBody>
          <a:bodyPr/>
          <a:lstStyle/>
          <a:p>
            <a:endParaRPr lang="en-GB"/>
          </a:p>
        </p:txBody>
      </p:sp>
    </p:spTree>
    <p:extLst>
      <p:ext uri="{BB962C8B-B14F-4D97-AF65-F5344CB8AC3E}">
        <p14:creationId xmlns:p14="http://schemas.microsoft.com/office/powerpoint/2010/main" val="339177558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30E2D57-05CE-479B-BE62-19A5023FFB75}"/>
              </a:ext>
            </a:extLst>
          </p:cNvPr>
          <p:cNvSpPr>
            <a:spLocks noGrp="1"/>
          </p:cNvSpPr>
          <p:nvPr>
            <p:ph type="ctrTitle"/>
          </p:nvPr>
        </p:nvSpPr>
        <p:spPr>
          <a:xfrm>
            <a:off x="777090" y="888899"/>
            <a:ext cx="7862206" cy="505506"/>
          </a:xfrm>
        </p:spPr>
        <p:txBody>
          <a:bodyPr/>
          <a:lstStyle/>
          <a:p>
            <a:r>
              <a:rPr lang="en-GB" dirty="0"/>
              <a:t>Supported by ‘Expert Panels’ and Financial Centre Sustainability Groups</a:t>
            </a:r>
          </a:p>
        </p:txBody>
      </p:sp>
      <p:sp>
        <p:nvSpPr>
          <p:cNvPr id="4" name="Slide Number Placeholder 3">
            <a:extLst>
              <a:ext uri="{FF2B5EF4-FFF2-40B4-BE49-F238E27FC236}">
                <a16:creationId xmlns:a16="http://schemas.microsoft.com/office/drawing/2014/main" id="{FB5C9B67-3BFF-4E1C-849E-7910AD1E012C}"/>
              </a:ext>
            </a:extLst>
          </p:cNvPr>
          <p:cNvSpPr>
            <a:spLocks noGrp="1"/>
          </p:cNvSpPr>
          <p:nvPr>
            <p:ph type="sldNum" sz="quarter" idx="4"/>
          </p:nvPr>
        </p:nvSpPr>
        <p:spPr/>
        <p:txBody>
          <a:bodyPr/>
          <a:lstStyle/>
          <a:p>
            <a:fld id="{AB3D6D62-770D-4A03-AB63-5CBA935EDD21}" type="slidenum">
              <a:rPr lang="en-GB" smtClean="0"/>
              <a:pPr/>
              <a:t>26</a:t>
            </a:fld>
            <a:endParaRPr lang="en-GB" dirty="0"/>
          </a:p>
        </p:txBody>
      </p:sp>
      <p:grpSp>
        <p:nvGrpSpPr>
          <p:cNvPr id="8" name="Group 7">
            <a:extLst>
              <a:ext uri="{FF2B5EF4-FFF2-40B4-BE49-F238E27FC236}">
                <a16:creationId xmlns:a16="http://schemas.microsoft.com/office/drawing/2014/main" id="{39A9317E-57FF-412D-B9C7-A481BE7EEE19}"/>
              </a:ext>
            </a:extLst>
          </p:cNvPr>
          <p:cNvGrpSpPr/>
          <p:nvPr/>
        </p:nvGrpSpPr>
        <p:grpSpPr>
          <a:xfrm>
            <a:off x="3187355" y="2419578"/>
            <a:ext cx="5817291" cy="2937171"/>
            <a:chOff x="205705" y="2438397"/>
            <a:chExt cx="7775444" cy="3637897"/>
          </a:xfrm>
          <a:solidFill>
            <a:schemeClr val="bg1">
              <a:lumMod val="75000"/>
            </a:schemeClr>
          </a:solidFill>
        </p:grpSpPr>
        <p:grpSp>
          <p:nvGrpSpPr>
            <p:cNvPr id="9" name="Group 8">
              <a:extLst>
                <a:ext uri="{FF2B5EF4-FFF2-40B4-BE49-F238E27FC236}">
                  <a16:creationId xmlns:a16="http://schemas.microsoft.com/office/drawing/2014/main" id="{29F37642-945A-48DD-975A-904BDC380873}"/>
                </a:ext>
              </a:extLst>
            </p:cNvPr>
            <p:cNvGrpSpPr/>
            <p:nvPr/>
          </p:nvGrpSpPr>
          <p:grpSpPr>
            <a:xfrm>
              <a:off x="396108" y="2438397"/>
              <a:ext cx="7252908" cy="3637897"/>
              <a:chOff x="1250598" y="1219200"/>
              <a:chExt cx="9874755" cy="4952972"/>
            </a:xfrm>
            <a:grpFill/>
          </p:grpSpPr>
          <p:sp>
            <p:nvSpPr>
              <p:cNvPr id="11" name="Freeform 7">
                <a:extLst>
                  <a:ext uri="{FF2B5EF4-FFF2-40B4-BE49-F238E27FC236}">
                    <a16:creationId xmlns:a16="http://schemas.microsoft.com/office/drawing/2014/main" id="{6060ED61-464F-4EA8-B549-B9D251B37231}"/>
                  </a:ext>
                </a:extLst>
              </p:cNvPr>
              <p:cNvSpPr>
                <a:spLocks/>
              </p:cNvSpPr>
              <p:nvPr/>
            </p:nvSpPr>
            <p:spPr bwMode="auto">
              <a:xfrm>
                <a:off x="6474511" y="4858396"/>
                <a:ext cx="218313" cy="196872"/>
              </a:xfrm>
              <a:custGeom>
                <a:avLst/>
                <a:gdLst>
                  <a:gd name="T0" fmla="*/ 76 w 112"/>
                  <a:gd name="T1" fmla="*/ 5 h 101"/>
                  <a:gd name="T2" fmla="*/ 87 w 112"/>
                  <a:gd name="T3" fmla="*/ 5 h 101"/>
                  <a:gd name="T4" fmla="*/ 98 w 112"/>
                  <a:gd name="T5" fmla="*/ 11 h 101"/>
                  <a:gd name="T6" fmla="*/ 109 w 112"/>
                  <a:gd name="T7" fmla="*/ 14 h 101"/>
                  <a:gd name="T8" fmla="*/ 112 w 112"/>
                  <a:gd name="T9" fmla="*/ 16 h 101"/>
                  <a:gd name="T10" fmla="*/ 112 w 112"/>
                  <a:gd name="T11" fmla="*/ 25 h 101"/>
                  <a:gd name="T12" fmla="*/ 112 w 112"/>
                  <a:gd name="T13" fmla="*/ 38 h 101"/>
                  <a:gd name="T14" fmla="*/ 111 w 112"/>
                  <a:gd name="T15" fmla="*/ 44 h 101"/>
                  <a:gd name="T16" fmla="*/ 109 w 112"/>
                  <a:gd name="T17" fmla="*/ 47 h 101"/>
                  <a:gd name="T18" fmla="*/ 109 w 112"/>
                  <a:gd name="T19" fmla="*/ 49 h 101"/>
                  <a:gd name="T20" fmla="*/ 111 w 112"/>
                  <a:gd name="T21" fmla="*/ 52 h 101"/>
                  <a:gd name="T22" fmla="*/ 112 w 112"/>
                  <a:gd name="T23" fmla="*/ 62 h 101"/>
                  <a:gd name="T24" fmla="*/ 111 w 112"/>
                  <a:gd name="T25" fmla="*/ 68 h 101"/>
                  <a:gd name="T26" fmla="*/ 106 w 112"/>
                  <a:gd name="T27" fmla="*/ 74 h 101"/>
                  <a:gd name="T28" fmla="*/ 103 w 112"/>
                  <a:gd name="T29" fmla="*/ 80 h 101"/>
                  <a:gd name="T30" fmla="*/ 101 w 112"/>
                  <a:gd name="T31" fmla="*/ 87 h 101"/>
                  <a:gd name="T32" fmla="*/ 92 w 112"/>
                  <a:gd name="T33" fmla="*/ 96 h 101"/>
                  <a:gd name="T34" fmla="*/ 85 w 112"/>
                  <a:gd name="T35" fmla="*/ 99 h 101"/>
                  <a:gd name="T36" fmla="*/ 73 w 112"/>
                  <a:gd name="T37" fmla="*/ 99 h 101"/>
                  <a:gd name="T38" fmla="*/ 60 w 112"/>
                  <a:gd name="T39" fmla="*/ 98 h 101"/>
                  <a:gd name="T40" fmla="*/ 56 w 112"/>
                  <a:gd name="T41" fmla="*/ 95 h 101"/>
                  <a:gd name="T42" fmla="*/ 56 w 112"/>
                  <a:gd name="T43" fmla="*/ 91 h 101"/>
                  <a:gd name="T44" fmla="*/ 51 w 112"/>
                  <a:gd name="T45" fmla="*/ 90 h 101"/>
                  <a:gd name="T46" fmla="*/ 41 w 112"/>
                  <a:gd name="T47" fmla="*/ 87 h 101"/>
                  <a:gd name="T48" fmla="*/ 37 w 112"/>
                  <a:gd name="T49" fmla="*/ 80 h 101"/>
                  <a:gd name="T50" fmla="*/ 37 w 112"/>
                  <a:gd name="T51" fmla="*/ 76 h 101"/>
                  <a:gd name="T52" fmla="*/ 37 w 112"/>
                  <a:gd name="T53" fmla="*/ 71 h 101"/>
                  <a:gd name="T54" fmla="*/ 30 w 112"/>
                  <a:gd name="T55" fmla="*/ 69 h 101"/>
                  <a:gd name="T56" fmla="*/ 27 w 112"/>
                  <a:gd name="T57" fmla="*/ 65 h 101"/>
                  <a:gd name="T58" fmla="*/ 15 w 112"/>
                  <a:gd name="T59" fmla="*/ 58 h 101"/>
                  <a:gd name="T60" fmla="*/ 11 w 112"/>
                  <a:gd name="T61" fmla="*/ 49 h 101"/>
                  <a:gd name="T62" fmla="*/ 8 w 112"/>
                  <a:gd name="T63" fmla="*/ 44 h 101"/>
                  <a:gd name="T64" fmla="*/ 3 w 112"/>
                  <a:gd name="T65" fmla="*/ 36 h 101"/>
                  <a:gd name="T66" fmla="*/ 0 w 112"/>
                  <a:gd name="T67" fmla="*/ 33 h 101"/>
                  <a:gd name="T68" fmla="*/ 5 w 112"/>
                  <a:gd name="T69" fmla="*/ 32 h 101"/>
                  <a:gd name="T70" fmla="*/ 11 w 112"/>
                  <a:gd name="T71" fmla="*/ 33 h 101"/>
                  <a:gd name="T72" fmla="*/ 22 w 112"/>
                  <a:gd name="T73" fmla="*/ 35 h 101"/>
                  <a:gd name="T74" fmla="*/ 27 w 112"/>
                  <a:gd name="T75" fmla="*/ 33 h 101"/>
                  <a:gd name="T76" fmla="*/ 30 w 112"/>
                  <a:gd name="T77" fmla="*/ 30 h 101"/>
                  <a:gd name="T78" fmla="*/ 33 w 112"/>
                  <a:gd name="T79" fmla="*/ 28 h 101"/>
                  <a:gd name="T80" fmla="*/ 33 w 112"/>
                  <a:gd name="T81" fmla="*/ 27 h 101"/>
                  <a:gd name="T82" fmla="*/ 35 w 112"/>
                  <a:gd name="T83" fmla="*/ 25 h 101"/>
                  <a:gd name="T84" fmla="*/ 37 w 112"/>
                  <a:gd name="T85" fmla="*/ 22 h 101"/>
                  <a:gd name="T86" fmla="*/ 38 w 112"/>
                  <a:gd name="T87" fmla="*/ 21 h 101"/>
                  <a:gd name="T88" fmla="*/ 40 w 112"/>
                  <a:gd name="T89" fmla="*/ 21 h 101"/>
                  <a:gd name="T90" fmla="*/ 41 w 112"/>
                  <a:gd name="T91" fmla="*/ 19 h 101"/>
                  <a:gd name="T92" fmla="*/ 43 w 112"/>
                  <a:gd name="T93" fmla="*/ 17 h 101"/>
                  <a:gd name="T94" fmla="*/ 46 w 112"/>
                  <a:gd name="T95" fmla="*/ 16 h 101"/>
                  <a:gd name="T96" fmla="*/ 48 w 112"/>
                  <a:gd name="T97" fmla="*/ 17 h 101"/>
                  <a:gd name="T98" fmla="*/ 49 w 112"/>
                  <a:gd name="T99" fmla="*/ 16 h 101"/>
                  <a:gd name="T100" fmla="*/ 51 w 112"/>
                  <a:gd name="T101" fmla="*/ 16 h 101"/>
                  <a:gd name="T102" fmla="*/ 52 w 112"/>
                  <a:gd name="T103" fmla="*/ 16 h 101"/>
                  <a:gd name="T104" fmla="*/ 54 w 112"/>
                  <a:gd name="T105" fmla="*/ 14 h 101"/>
                  <a:gd name="T106" fmla="*/ 56 w 112"/>
                  <a:gd name="T107" fmla="*/ 14 h 101"/>
                  <a:gd name="T108" fmla="*/ 52 w 112"/>
                  <a:gd name="T109" fmla="*/ 13 h 101"/>
                  <a:gd name="T110" fmla="*/ 52 w 112"/>
                  <a:gd name="T111" fmla="*/ 11 h 101"/>
                  <a:gd name="T112" fmla="*/ 54 w 112"/>
                  <a:gd name="T113" fmla="*/ 5 h 101"/>
                  <a:gd name="T114" fmla="*/ 62 w 112"/>
                  <a:gd name="T11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01">
                    <a:moveTo>
                      <a:pt x="73" y="0"/>
                    </a:moveTo>
                    <a:lnTo>
                      <a:pt x="74" y="0"/>
                    </a:lnTo>
                    <a:lnTo>
                      <a:pt x="74" y="2"/>
                    </a:lnTo>
                    <a:lnTo>
                      <a:pt x="76" y="5"/>
                    </a:lnTo>
                    <a:lnTo>
                      <a:pt x="76" y="5"/>
                    </a:lnTo>
                    <a:lnTo>
                      <a:pt x="79" y="5"/>
                    </a:lnTo>
                    <a:lnTo>
                      <a:pt x="82" y="5"/>
                    </a:lnTo>
                    <a:lnTo>
                      <a:pt x="87" y="5"/>
                    </a:lnTo>
                    <a:lnTo>
                      <a:pt x="90" y="6"/>
                    </a:lnTo>
                    <a:lnTo>
                      <a:pt x="90" y="8"/>
                    </a:lnTo>
                    <a:lnTo>
                      <a:pt x="93" y="8"/>
                    </a:lnTo>
                    <a:lnTo>
                      <a:pt x="98" y="11"/>
                    </a:lnTo>
                    <a:lnTo>
                      <a:pt x="101" y="11"/>
                    </a:lnTo>
                    <a:lnTo>
                      <a:pt x="104" y="13"/>
                    </a:lnTo>
                    <a:lnTo>
                      <a:pt x="108" y="14"/>
                    </a:lnTo>
                    <a:lnTo>
                      <a:pt x="109" y="14"/>
                    </a:lnTo>
                    <a:lnTo>
                      <a:pt x="111" y="16"/>
                    </a:lnTo>
                    <a:lnTo>
                      <a:pt x="111" y="16"/>
                    </a:lnTo>
                    <a:lnTo>
                      <a:pt x="112" y="16"/>
                    </a:lnTo>
                    <a:lnTo>
                      <a:pt x="112" y="16"/>
                    </a:lnTo>
                    <a:lnTo>
                      <a:pt x="111" y="17"/>
                    </a:lnTo>
                    <a:lnTo>
                      <a:pt x="111" y="21"/>
                    </a:lnTo>
                    <a:lnTo>
                      <a:pt x="112" y="24"/>
                    </a:lnTo>
                    <a:lnTo>
                      <a:pt x="112" y="25"/>
                    </a:lnTo>
                    <a:lnTo>
                      <a:pt x="112" y="32"/>
                    </a:lnTo>
                    <a:lnTo>
                      <a:pt x="112" y="36"/>
                    </a:lnTo>
                    <a:lnTo>
                      <a:pt x="112" y="38"/>
                    </a:lnTo>
                    <a:lnTo>
                      <a:pt x="112" y="38"/>
                    </a:lnTo>
                    <a:lnTo>
                      <a:pt x="112" y="40"/>
                    </a:lnTo>
                    <a:lnTo>
                      <a:pt x="112" y="40"/>
                    </a:lnTo>
                    <a:lnTo>
                      <a:pt x="112" y="41"/>
                    </a:lnTo>
                    <a:lnTo>
                      <a:pt x="111" y="44"/>
                    </a:lnTo>
                    <a:lnTo>
                      <a:pt x="111" y="44"/>
                    </a:lnTo>
                    <a:lnTo>
                      <a:pt x="111" y="46"/>
                    </a:lnTo>
                    <a:lnTo>
                      <a:pt x="111" y="46"/>
                    </a:lnTo>
                    <a:lnTo>
                      <a:pt x="109" y="47"/>
                    </a:lnTo>
                    <a:lnTo>
                      <a:pt x="109" y="47"/>
                    </a:lnTo>
                    <a:lnTo>
                      <a:pt x="109" y="49"/>
                    </a:lnTo>
                    <a:lnTo>
                      <a:pt x="109" y="49"/>
                    </a:lnTo>
                    <a:lnTo>
                      <a:pt x="109" y="49"/>
                    </a:lnTo>
                    <a:lnTo>
                      <a:pt x="111" y="51"/>
                    </a:lnTo>
                    <a:lnTo>
                      <a:pt x="111" y="51"/>
                    </a:lnTo>
                    <a:lnTo>
                      <a:pt x="111" y="52"/>
                    </a:lnTo>
                    <a:lnTo>
                      <a:pt x="111" y="52"/>
                    </a:lnTo>
                    <a:lnTo>
                      <a:pt x="109" y="55"/>
                    </a:lnTo>
                    <a:lnTo>
                      <a:pt x="111" y="57"/>
                    </a:lnTo>
                    <a:lnTo>
                      <a:pt x="111" y="60"/>
                    </a:lnTo>
                    <a:lnTo>
                      <a:pt x="112" y="62"/>
                    </a:lnTo>
                    <a:lnTo>
                      <a:pt x="112" y="62"/>
                    </a:lnTo>
                    <a:lnTo>
                      <a:pt x="112" y="63"/>
                    </a:lnTo>
                    <a:lnTo>
                      <a:pt x="112" y="65"/>
                    </a:lnTo>
                    <a:lnTo>
                      <a:pt x="111" y="68"/>
                    </a:lnTo>
                    <a:lnTo>
                      <a:pt x="109" y="69"/>
                    </a:lnTo>
                    <a:lnTo>
                      <a:pt x="108" y="73"/>
                    </a:lnTo>
                    <a:lnTo>
                      <a:pt x="106" y="73"/>
                    </a:lnTo>
                    <a:lnTo>
                      <a:pt x="106" y="74"/>
                    </a:lnTo>
                    <a:lnTo>
                      <a:pt x="106" y="74"/>
                    </a:lnTo>
                    <a:lnTo>
                      <a:pt x="106" y="77"/>
                    </a:lnTo>
                    <a:lnTo>
                      <a:pt x="106" y="79"/>
                    </a:lnTo>
                    <a:lnTo>
                      <a:pt x="103" y="80"/>
                    </a:lnTo>
                    <a:lnTo>
                      <a:pt x="104" y="84"/>
                    </a:lnTo>
                    <a:lnTo>
                      <a:pt x="104" y="84"/>
                    </a:lnTo>
                    <a:lnTo>
                      <a:pt x="104" y="84"/>
                    </a:lnTo>
                    <a:lnTo>
                      <a:pt x="101" y="87"/>
                    </a:lnTo>
                    <a:lnTo>
                      <a:pt x="98" y="90"/>
                    </a:lnTo>
                    <a:lnTo>
                      <a:pt x="97" y="91"/>
                    </a:lnTo>
                    <a:lnTo>
                      <a:pt x="95" y="95"/>
                    </a:lnTo>
                    <a:lnTo>
                      <a:pt x="92" y="96"/>
                    </a:lnTo>
                    <a:lnTo>
                      <a:pt x="90" y="99"/>
                    </a:lnTo>
                    <a:lnTo>
                      <a:pt x="89" y="101"/>
                    </a:lnTo>
                    <a:lnTo>
                      <a:pt x="87" y="99"/>
                    </a:lnTo>
                    <a:lnTo>
                      <a:pt x="85" y="99"/>
                    </a:lnTo>
                    <a:lnTo>
                      <a:pt x="82" y="98"/>
                    </a:lnTo>
                    <a:lnTo>
                      <a:pt x="79" y="99"/>
                    </a:lnTo>
                    <a:lnTo>
                      <a:pt x="76" y="99"/>
                    </a:lnTo>
                    <a:lnTo>
                      <a:pt x="73" y="99"/>
                    </a:lnTo>
                    <a:lnTo>
                      <a:pt x="68" y="96"/>
                    </a:lnTo>
                    <a:lnTo>
                      <a:pt x="65" y="96"/>
                    </a:lnTo>
                    <a:lnTo>
                      <a:pt x="60" y="98"/>
                    </a:lnTo>
                    <a:lnTo>
                      <a:pt x="60" y="98"/>
                    </a:lnTo>
                    <a:lnTo>
                      <a:pt x="60" y="96"/>
                    </a:lnTo>
                    <a:lnTo>
                      <a:pt x="59" y="95"/>
                    </a:lnTo>
                    <a:lnTo>
                      <a:pt x="57" y="95"/>
                    </a:lnTo>
                    <a:lnTo>
                      <a:pt x="56" y="95"/>
                    </a:lnTo>
                    <a:lnTo>
                      <a:pt x="56" y="95"/>
                    </a:lnTo>
                    <a:lnTo>
                      <a:pt x="56" y="95"/>
                    </a:lnTo>
                    <a:lnTo>
                      <a:pt x="56" y="93"/>
                    </a:lnTo>
                    <a:lnTo>
                      <a:pt x="56" y="91"/>
                    </a:lnTo>
                    <a:lnTo>
                      <a:pt x="56" y="91"/>
                    </a:lnTo>
                    <a:lnTo>
                      <a:pt x="56" y="91"/>
                    </a:lnTo>
                    <a:lnTo>
                      <a:pt x="54" y="90"/>
                    </a:lnTo>
                    <a:lnTo>
                      <a:pt x="51" y="90"/>
                    </a:lnTo>
                    <a:lnTo>
                      <a:pt x="48" y="88"/>
                    </a:lnTo>
                    <a:lnTo>
                      <a:pt x="43" y="88"/>
                    </a:lnTo>
                    <a:lnTo>
                      <a:pt x="41" y="88"/>
                    </a:lnTo>
                    <a:lnTo>
                      <a:pt x="41" y="87"/>
                    </a:lnTo>
                    <a:lnTo>
                      <a:pt x="40" y="87"/>
                    </a:lnTo>
                    <a:lnTo>
                      <a:pt x="40" y="85"/>
                    </a:lnTo>
                    <a:lnTo>
                      <a:pt x="38" y="84"/>
                    </a:lnTo>
                    <a:lnTo>
                      <a:pt x="37" y="80"/>
                    </a:lnTo>
                    <a:lnTo>
                      <a:pt x="35" y="80"/>
                    </a:lnTo>
                    <a:lnTo>
                      <a:pt x="37" y="79"/>
                    </a:lnTo>
                    <a:lnTo>
                      <a:pt x="37" y="77"/>
                    </a:lnTo>
                    <a:lnTo>
                      <a:pt x="37" y="76"/>
                    </a:lnTo>
                    <a:lnTo>
                      <a:pt x="37" y="74"/>
                    </a:lnTo>
                    <a:lnTo>
                      <a:pt x="37" y="73"/>
                    </a:lnTo>
                    <a:lnTo>
                      <a:pt x="37" y="73"/>
                    </a:lnTo>
                    <a:lnTo>
                      <a:pt x="37" y="71"/>
                    </a:lnTo>
                    <a:lnTo>
                      <a:pt x="35" y="71"/>
                    </a:lnTo>
                    <a:lnTo>
                      <a:pt x="33" y="71"/>
                    </a:lnTo>
                    <a:lnTo>
                      <a:pt x="30" y="71"/>
                    </a:lnTo>
                    <a:lnTo>
                      <a:pt x="30" y="69"/>
                    </a:lnTo>
                    <a:lnTo>
                      <a:pt x="30" y="68"/>
                    </a:lnTo>
                    <a:lnTo>
                      <a:pt x="29" y="66"/>
                    </a:lnTo>
                    <a:lnTo>
                      <a:pt x="29" y="66"/>
                    </a:lnTo>
                    <a:lnTo>
                      <a:pt x="27" y="65"/>
                    </a:lnTo>
                    <a:lnTo>
                      <a:pt x="26" y="65"/>
                    </a:lnTo>
                    <a:lnTo>
                      <a:pt x="21" y="63"/>
                    </a:lnTo>
                    <a:lnTo>
                      <a:pt x="19" y="60"/>
                    </a:lnTo>
                    <a:lnTo>
                      <a:pt x="15" y="58"/>
                    </a:lnTo>
                    <a:lnTo>
                      <a:pt x="15" y="57"/>
                    </a:lnTo>
                    <a:lnTo>
                      <a:pt x="13" y="55"/>
                    </a:lnTo>
                    <a:lnTo>
                      <a:pt x="11" y="51"/>
                    </a:lnTo>
                    <a:lnTo>
                      <a:pt x="11" y="49"/>
                    </a:lnTo>
                    <a:lnTo>
                      <a:pt x="11" y="49"/>
                    </a:lnTo>
                    <a:lnTo>
                      <a:pt x="8" y="46"/>
                    </a:lnTo>
                    <a:lnTo>
                      <a:pt x="8" y="46"/>
                    </a:lnTo>
                    <a:lnTo>
                      <a:pt x="8" y="44"/>
                    </a:lnTo>
                    <a:lnTo>
                      <a:pt x="5" y="41"/>
                    </a:lnTo>
                    <a:lnTo>
                      <a:pt x="3" y="40"/>
                    </a:lnTo>
                    <a:lnTo>
                      <a:pt x="3" y="38"/>
                    </a:lnTo>
                    <a:lnTo>
                      <a:pt x="3" y="36"/>
                    </a:lnTo>
                    <a:lnTo>
                      <a:pt x="2" y="36"/>
                    </a:lnTo>
                    <a:lnTo>
                      <a:pt x="2" y="35"/>
                    </a:lnTo>
                    <a:lnTo>
                      <a:pt x="0" y="33"/>
                    </a:lnTo>
                    <a:lnTo>
                      <a:pt x="0" y="33"/>
                    </a:lnTo>
                    <a:lnTo>
                      <a:pt x="0" y="32"/>
                    </a:lnTo>
                    <a:lnTo>
                      <a:pt x="0" y="32"/>
                    </a:lnTo>
                    <a:lnTo>
                      <a:pt x="3" y="32"/>
                    </a:lnTo>
                    <a:lnTo>
                      <a:pt x="5" y="32"/>
                    </a:lnTo>
                    <a:lnTo>
                      <a:pt x="7" y="32"/>
                    </a:lnTo>
                    <a:lnTo>
                      <a:pt x="8" y="32"/>
                    </a:lnTo>
                    <a:lnTo>
                      <a:pt x="10" y="33"/>
                    </a:lnTo>
                    <a:lnTo>
                      <a:pt x="11" y="33"/>
                    </a:lnTo>
                    <a:lnTo>
                      <a:pt x="13" y="33"/>
                    </a:lnTo>
                    <a:lnTo>
                      <a:pt x="16" y="33"/>
                    </a:lnTo>
                    <a:lnTo>
                      <a:pt x="19" y="35"/>
                    </a:lnTo>
                    <a:lnTo>
                      <a:pt x="22" y="35"/>
                    </a:lnTo>
                    <a:lnTo>
                      <a:pt x="27" y="33"/>
                    </a:lnTo>
                    <a:lnTo>
                      <a:pt x="27" y="33"/>
                    </a:lnTo>
                    <a:lnTo>
                      <a:pt x="27" y="33"/>
                    </a:lnTo>
                    <a:lnTo>
                      <a:pt x="27" y="33"/>
                    </a:lnTo>
                    <a:lnTo>
                      <a:pt x="29" y="32"/>
                    </a:lnTo>
                    <a:lnTo>
                      <a:pt x="29" y="32"/>
                    </a:lnTo>
                    <a:lnTo>
                      <a:pt x="29" y="30"/>
                    </a:lnTo>
                    <a:lnTo>
                      <a:pt x="30" y="30"/>
                    </a:lnTo>
                    <a:lnTo>
                      <a:pt x="32" y="28"/>
                    </a:lnTo>
                    <a:lnTo>
                      <a:pt x="32" y="28"/>
                    </a:lnTo>
                    <a:lnTo>
                      <a:pt x="32" y="28"/>
                    </a:lnTo>
                    <a:lnTo>
                      <a:pt x="33" y="28"/>
                    </a:lnTo>
                    <a:lnTo>
                      <a:pt x="32" y="28"/>
                    </a:lnTo>
                    <a:lnTo>
                      <a:pt x="32" y="28"/>
                    </a:lnTo>
                    <a:lnTo>
                      <a:pt x="32" y="27"/>
                    </a:lnTo>
                    <a:lnTo>
                      <a:pt x="33" y="27"/>
                    </a:lnTo>
                    <a:lnTo>
                      <a:pt x="33" y="27"/>
                    </a:lnTo>
                    <a:lnTo>
                      <a:pt x="35" y="27"/>
                    </a:lnTo>
                    <a:lnTo>
                      <a:pt x="35" y="27"/>
                    </a:lnTo>
                    <a:lnTo>
                      <a:pt x="35" y="25"/>
                    </a:lnTo>
                    <a:lnTo>
                      <a:pt x="35" y="24"/>
                    </a:lnTo>
                    <a:lnTo>
                      <a:pt x="35" y="24"/>
                    </a:lnTo>
                    <a:lnTo>
                      <a:pt x="37" y="24"/>
                    </a:lnTo>
                    <a:lnTo>
                      <a:pt x="37" y="22"/>
                    </a:lnTo>
                    <a:lnTo>
                      <a:pt x="37" y="22"/>
                    </a:lnTo>
                    <a:lnTo>
                      <a:pt x="38" y="22"/>
                    </a:lnTo>
                    <a:lnTo>
                      <a:pt x="38" y="22"/>
                    </a:lnTo>
                    <a:lnTo>
                      <a:pt x="38" y="21"/>
                    </a:lnTo>
                    <a:lnTo>
                      <a:pt x="40" y="21"/>
                    </a:lnTo>
                    <a:lnTo>
                      <a:pt x="40" y="21"/>
                    </a:lnTo>
                    <a:lnTo>
                      <a:pt x="40" y="21"/>
                    </a:lnTo>
                    <a:lnTo>
                      <a:pt x="40" y="21"/>
                    </a:lnTo>
                    <a:lnTo>
                      <a:pt x="41" y="21"/>
                    </a:lnTo>
                    <a:lnTo>
                      <a:pt x="41" y="21"/>
                    </a:lnTo>
                    <a:lnTo>
                      <a:pt x="41" y="21"/>
                    </a:lnTo>
                    <a:lnTo>
                      <a:pt x="41" y="19"/>
                    </a:lnTo>
                    <a:lnTo>
                      <a:pt x="41" y="19"/>
                    </a:lnTo>
                    <a:lnTo>
                      <a:pt x="41" y="19"/>
                    </a:lnTo>
                    <a:lnTo>
                      <a:pt x="41" y="17"/>
                    </a:lnTo>
                    <a:lnTo>
                      <a:pt x="43" y="17"/>
                    </a:lnTo>
                    <a:lnTo>
                      <a:pt x="43" y="17"/>
                    </a:lnTo>
                    <a:lnTo>
                      <a:pt x="44" y="17"/>
                    </a:lnTo>
                    <a:lnTo>
                      <a:pt x="46" y="16"/>
                    </a:lnTo>
                    <a:lnTo>
                      <a:pt x="46" y="16"/>
                    </a:lnTo>
                    <a:lnTo>
                      <a:pt x="46" y="17"/>
                    </a:lnTo>
                    <a:lnTo>
                      <a:pt x="48" y="17"/>
                    </a:lnTo>
                    <a:lnTo>
                      <a:pt x="48" y="17"/>
                    </a:lnTo>
                    <a:lnTo>
                      <a:pt x="48" y="17"/>
                    </a:lnTo>
                    <a:lnTo>
                      <a:pt x="48" y="16"/>
                    </a:lnTo>
                    <a:lnTo>
                      <a:pt x="48" y="16"/>
                    </a:lnTo>
                    <a:lnTo>
                      <a:pt x="49" y="16"/>
                    </a:lnTo>
                    <a:lnTo>
                      <a:pt x="49" y="16"/>
                    </a:lnTo>
                    <a:lnTo>
                      <a:pt x="49" y="16"/>
                    </a:lnTo>
                    <a:lnTo>
                      <a:pt x="49" y="16"/>
                    </a:lnTo>
                    <a:lnTo>
                      <a:pt x="51" y="16"/>
                    </a:lnTo>
                    <a:lnTo>
                      <a:pt x="51" y="16"/>
                    </a:lnTo>
                    <a:lnTo>
                      <a:pt x="51" y="16"/>
                    </a:lnTo>
                    <a:lnTo>
                      <a:pt x="51" y="16"/>
                    </a:lnTo>
                    <a:lnTo>
                      <a:pt x="51" y="17"/>
                    </a:lnTo>
                    <a:lnTo>
                      <a:pt x="52" y="16"/>
                    </a:lnTo>
                    <a:lnTo>
                      <a:pt x="52" y="16"/>
                    </a:lnTo>
                    <a:lnTo>
                      <a:pt x="52" y="16"/>
                    </a:lnTo>
                    <a:lnTo>
                      <a:pt x="52" y="14"/>
                    </a:lnTo>
                    <a:lnTo>
                      <a:pt x="54" y="14"/>
                    </a:lnTo>
                    <a:lnTo>
                      <a:pt x="54" y="14"/>
                    </a:lnTo>
                    <a:lnTo>
                      <a:pt x="54" y="14"/>
                    </a:lnTo>
                    <a:lnTo>
                      <a:pt x="54" y="14"/>
                    </a:lnTo>
                    <a:lnTo>
                      <a:pt x="56" y="14"/>
                    </a:lnTo>
                    <a:lnTo>
                      <a:pt x="54" y="14"/>
                    </a:lnTo>
                    <a:lnTo>
                      <a:pt x="54" y="13"/>
                    </a:lnTo>
                    <a:lnTo>
                      <a:pt x="54" y="13"/>
                    </a:lnTo>
                    <a:lnTo>
                      <a:pt x="52" y="13"/>
                    </a:lnTo>
                    <a:lnTo>
                      <a:pt x="51" y="13"/>
                    </a:lnTo>
                    <a:lnTo>
                      <a:pt x="51" y="13"/>
                    </a:lnTo>
                    <a:lnTo>
                      <a:pt x="51" y="13"/>
                    </a:lnTo>
                    <a:lnTo>
                      <a:pt x="52" y="11"/>
                    </a:lnTo>
                    <a:lnTo>
                      <a:pt x="52" y="10"/>
                    </a:lnTo>
                    <a:lnTo>
                      <a:pt x="52" y="6"/>
                    </a:lnTo>
                    <a:lnTo>
                      <a:pt x="54" y="5"/>
                    </a:lnTo>
                    <a:lnTo>
                      <a:pt x="54" y="5"/>
                    </a:lnTo>
                    <a:lnTo>
                      <a:pt x="54" y="5"/>
                    </a:lnTo>
                    <a:lnTo>
                      <a:pt x="56" y="3"/>
                    </a:lnTo>
                    <a:lnTo>
                      <a:pt x="59" y="2"/>
                    </a:lnTo>
                    <a:lnTo>
                      <a:pt x="62" y="0"/>
                    </a:lnTo>
                    <a:lnTo>
                      <a:pt x="65" y="0"/>
                    </a:lnTo>
                    <a:lnTo>
                      <a:pt x="70" y="0"/>
                    </a:lnTo>
                    <a:lnTo>
                      <a:pt x="7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 name="Freeform 8">
                <a:extLst>
                  <a:ext uri="{FF2B5EF4-FFF2-40B4-BE49-F238E27FC236}">
                    <a16:creationId xmlns:a16="http://schemas.microsoft.com/office/drawing/2014/main" id="{9FBD28A5-32D2-45F7-A189-0D1FC282FDF1}"/>
                  </a:ext>
                </a:extLst>
              </p:cNvPr>
              <p:cNvSpPr>
                <a:spLocks noEditPoints="1"/>
              </p:cNvSpPr>
              <p:nvPr/>
            </p:nvSpPr>
            <p:spPr bwMode="auto">
              <a:xfrm>
                <a:off x="6382897" y="4645931"/>
                <a:ext cx="329419" cy="280688"/>
              </a:xfrm>
              <a:custGeom>
                <a:avLst/>
                <a:gdLst>
                  <a:gd name="T0" fmla="*/ 98 w 169"/>
                  <a:gd name="T1" fmla="*/ 122 h 144"/>
                  <a:gd name="T2" fmla="*/ 123 w 169"/>
                  <a:gd name="T3" fmla="*/ 4 h 144"/>
                  <a:gd name="T4" fmla="*/ 125 w 169"/>
                  <a:gd name="T5" fmla="*/ 5 h 144"/>
                  <a:gd name="T6" fmla="*/ 128 w 169"/>
                  <a:gd name="T7" fmla="*/ 5 h 144"/>
                  <a:gd name="T8" fmla="*/ 134 w 169"/>
                  <a:gd name="T9" fmla="*/ 8 h 144"/>
                  <a:gd name="T10" fmla="*/ 139 w 169"/>
                  <a:gd name="T11" fmla="*/ 8 h 144"/>
                  <a:gd name="T12" fmla="*/ 144 w 169"/>
                  <a:gd name="T13" fmla="*/ 11 h 144"/>
                  <a:gd name="T14" fmla="*/ 155 w 169"/>
                  <a:gd name="T15" fmla="*/ 16 h 144"/>
                  <a:gd name="T16" fmla="*/ 159 w 169"/>
                  <a:gd name="T17" fmla="*/ 21 h 144"/>
                  <a:gd name="T18" fmla="*/ 164 w 169"/>
                  <a:gd name="T19" fmla="*/ 24 h 144"/>
                  <a:gd name="T20" fmla="*/ 167 w 169"/>
                  <a:gd name="T21" fmla="*/ 32 h 144"/>
                  <a:gd name="T22" fmla="*/ 164 w 169"/>
                  <a:gd name="T23" fmla="*/ 40 h 144"/>
                  <a:gd name="T24" fmla="*/ 162 w 169"/>
                  <a:gd name="T25" fmla="*/ 49 h 144"/>
                  <a:gd name="T26" fmla="*/ 166 w 169"/>
                  <a:gd name="T27" fmla="*/ 60 h 144"/>
                  <a:gd name="T28" fmla="*/ 159 w 169"/>
                  <a:gd name="T29" fmla="*/ 65 h 144"/>
                  <a:gd name="T30" fmla="*/ 159 w 169"/>
                  <a:gd name="T31" fmla="*/ 73 h 144"/>
                  <a:gd name="T32" fmla="*/ 156 w 169"/>
                  <a:gd name="T33" fmla="*/ 79 h 144"/>
                  <a:gd name="T34" fmla="*/ 159 w 169"/>
                  <a:gd name="T35" fmla="*/ 84 h 144"/>
                  <a:gd name="T36" fmla="*/ 158 w 169"/>
                  <a:gd name="T37" fmla="*/ 87 h 144"/>
                  <a:gd name="T38" fmla="*/ 139 w 169"/>
                  <a:gd name="T39" fmla="*/ 93 h 144"/>
                  <a:gd name="T40" fmla="*/ 120 w 169"/>
                  <a:gd name="T41" fmla="*/ 100 h 144"/>
                  <a:gd name="T42" fmla="*/ 117 w 169"/>
                  <a:gd name="T43" fmla="*/ 109 h 144"/>
                  <a:gd name="T44" fmla="*/ 99 w 169"/>
                  <a:gd name="T45" fmla="*/ 115 h 144"/>
                  <a:gd name="T46" fmla="*/ 96 w 169"/>
                  <a:gd name="T47" fmla="*/ 122 h 144"/>
                  <a:gd name="T48" fmla="*/ 91 w 169"/>
                  <a:gd name="T49" fmla="*/ 122 h 144"/>
                  <a:gd name="T50" fmla="*/ 90 w 169"/>
                  <a:gd name="T51" fmla="*/ 125 h 144"/>
                  <a:gd name="T52" fmla="*/ 87 w 169"/>
                  <a:gd name="T53" fmla="*/ 125 h 144"/>
                  <a:gd name="T54" fmla="*/ 85 w 169"/>
                  <a:gd name="T55" fmla="*/ 126 h 144"/>
                  <a:gd name="T56" fmla="*/ 84 w 169"/>
                  <a:gd name="T57" fmla="*/ 130 h 144"/>
                  <a:gd name="T58" fmla="*/ 77 w 169"/>
                  <a:gd name="T59" fmla="*/ 136 h 144"/>
                  <a:gd name="T60" fmla="*/ 76 w 169"/>
                  <a:gd name="T61" fmla="*/ 139 h 144"/>
                  <a:gd name="T62" fmla="*/ 69 w 169"/>
                  <a:gd name="T63" fmla="*/ 144 h 144"/>
                  <a:gd name="T64" fmla="*/ 52 w 169"/>
                  <a:gd name="T65" fmla="*/ 141 h 144"/>
                  <a:gd name="T66" fmla="*/ 33 w 169"/>
                  <a:gd name="T67" fmla="*/ 136 h 144"/>
                  <a:gd name="T68" fmla="*/ 8 w 169"/>
                  <a:gd name="T69" fmla="*/ 128 h 144"/>
                  <a:gd name="T70" fmla="*/ 0 w 169"/>
                  <a:gd name="T71" fmla="*/ 90 h 144"/>
                  <a:gd name="T72" fmla="*/ 28 w 169"/>
                  <a:gd name="T73" fmla="*/ 67 h 144"/>
                  <a:gd name="T74" fmla="*/ 30 w 169"/>
                  <a:gd name="T75" fmla="*/ 51 h 144"/>
                  <a:gd name="T76" fmla="*/ 30 w 169"/>
                  <a:gd name="T77" fmla="*/ 43 h 144"/>
                  <a:gd name="T78" fmla="*/ 35 w 169"/>
                  <a:gd name="T79" fmla="*/ 41 h 144"/>
                  <a:gd name="T80" fmla="*/ 39 w 169"/>
                  <a:gd name="T81" fmla="*/ 46 h 144"/>
                  <a:gd name="T82" fmla="*/ 49 w 169"/>
                  <a:gd name="T83" fmla="*/ 45 h 144"/>
                  <a:gd name="T84" fmla="*/ 54 w 169"/>
                  <a:gd name="T85" fmla="*/ 52 h 144"/>
                  <a:gd name="T86" fmla="*/ 69 w 169"/>
                  <a:gd name="T87" fmla="*/ 56 h 144"/>
                  <a:gd name="T88" fmla="*/ 74 w 169"/>
                  <a:gd name="T89" fmla="*/ 49 h 144"/>
                  <a:gd name="T90" fmla="*/ 82 w 169"/>
                  <a:gd name="T91" fmla="*/ 59 h 144"/>
                  <a:gd name="T92" fmla="*/ 95 w 169"/>
                  <a:gd name="T93" fmla="*/ 65 h 144"/>
                  <a:gd name="T94" fmla="*/ 101 w 169"/>
                  <a:gd name="T95" fmla="*/ 73 h 144"/>
                  <a:gd name="T96" fmla="*/ 110 w 169"/>
                  <a:gd name="T97" fmla="*/ 73 h 144"/>
                  <a:gd name="T98" fmla="*/ 114 w 169"/>
                  <a:gd name="T99" fmla="*/ 76 h 144"/>
                  <a:gd name="T100" fmla="*/ 110 w 169"/>
                  <a:gd name="T101" fmla="*/ 59 h 144"/>
                  <a:gd name="T102" fmla="*/ 104 w 169"/>
                  <a:gd name="T103" fmla="*/ 60 h 144"/>
                  <a:gd name="T104" fmla="*/ 93 w 169"/>
                  <a:gd name="T105" fmla="*/ 51 h 144"/>
                  <a:gd name="T106" fmla="*/ 96 w 169"/>
                  <a:gd name="T107" fmla="*/ 37 h 144"/>
                  <a:gd name="T108" fmla="*/ 95 w 169"/>
                  <a:gd name="T109" fmla="*/ 19 h 144"/>
                  <a:gd name="T110" fmla="*/ 99 w 169"/>
                  <a:gd name="T111" fmla="*/ 8 h 144"/>
                  <a:gd name="T112" fmla="*/ 117 w 169"/>
                  <a:gd name="T113"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144">
                    <a:moveTo>
                      <a:pt x="79" y="137"/>
                    </a:moveTo>
                    <a:lnTo>
                      <a:pt x="77" y="139"/>
                    </a:lnTo>
                    <a:lnTo>
                      <a:pt x="77" y="139"/>
                    </a:lnTo>
                    <a:lnTo>
                      <a:pt x="77" y="137"/>
                    </a:lnTo>
                    <a:lnTo>
                      <a:pt x="79" y="137"/>
                    </a:lnTo>
                    <a:lnTo>
                      <a:pt x="79" y="137"/>
                    </a:lnTo>
                    <a:close/>
                    <a:moveTo>
                      <a:pt x="98" y="122"/>
                    </a:moveTo>
                    <a:lnTo>
                      <a:pt x="98" y="122"/>
                    </a:lnTo>
                    <a:lnTo>
                      <a:pt x="98" y="122"/>
                    </a:lnTo>
                    <a:lnTo>
                      <a:pt x="98" y="122"/>
                    </a:lnTo>
                    <a:close/>
                    <a:moveTo>
                      <a:pt x="125" y="0"/>
                    </a:moveTo>
                    <a:lnTo>
                      <a:pt x="125" y="0"/>
                    </a:lnTo>
                    <a:lnTo>
                      <a:pt x="125" y="2"/>
                    </a:lnTo>
                    <a:lnTo>
                      <a:pt x="123" y="2"/>
                    </a:lnTo>
                    <a:lnTo>
                      <a:pt x="123" y="2"/>
                    </a:lnTo>
                    <a:lnTo>
                      <a:pt x="123" y="4"/>
                    </a:lnTo>
                    <a:lnTo>
                      <a:pt x="123" y="4"/>
                    </a:lnTo>
                    <a:lnTo>
                      <a:pt x="123" y="5"/>
                    </a:lnTo>
                    <a:lnTo>
                      <a:pt x="123" y="5"/>
                    </a:lnTo>
                    <a:lnTo>
                      <a:pt x="125" y="5"/>
                    </a:lnTo>
                    <a:lnTo>
                      <a:pt x="125" y="5"/>
                    </a:lnTo>
                    <a:lnTo>
                      <a:pt x="125" y="5"/>
                    </a:lnTo>
                    <a:lnTo>
                      <a:pt x="125" y="5"/>
                    </a:lnTo>
                    <a:lnTo>
                      <a:pt x="125" y="5"/>
                    </a:lnTo>
                    <a:lnTo>
                      <a:pt x="125" y="5"/>
                    </a:lnTo>
                    <a:lnTo>
                      <a:pt x="126" y="5"/>
                    </a:lnTo>
                    <a:lnTo>
                      <a:pt x="126" y="5"/>
                    </a:lnTo>
                    <a:lnTo>
                      <a:pt x="126" y="5"/>
                    </a:lnTo>
                    <a:lnTo>
                      <a:pt x="126" y="5"/>
                    </a:lnTo>
                    <a:lnTo>
                      <a:pt x="126" y="5"/>
                    </a:lnTo>
                    <a:lnTo>
                      <a:pt x="128" y="5"/>
                    </a:lnTo>
                    <a:lnTo>
                      <a:pt x="128" y="5"/>
                    </a:lnTo>
                    <a:lnTo>
                      <a:pt x="131" y="8"/>
                    </a:lnTo>
                    <a:lnTo>
                      <a:pt x="131" y="8"/>
                    </a:lnTo>
                    <a:lnTo>
                      <a:pt x="131" y="8"/>
                    </a:lnTo>
                    <a:lnTo>
                      <a:pt x="132" y="8"/>
                    </a:lnTo>
                    <a:lnTo>
                      <a:pt x="132" y="8"/>
                    </a:lnTo>
                    <a:lnTo>
                      <a:pt x="132" y="8"/>
                    </a:lnTo>
                    <a:lnTo>
                      <a:pt x="132" y="8"/>
                    </a:lnTo>
                    <a:lnTo>
                      <a:pt x="134" y="8"/>
                    </a:lnTo>
                    <a:lnTo>
                      <a:pt x="134" y="8"/>
                    </a:lnTo>
                    <a:lnTo>
                      <a:pt x="134" y="8"/>
                    </a:lnTo>
                    <a:lnTo>
                      <a:pt x="134" y="7"/>
                    </a:lnTo>
                    <a:lnTo>
                      <a:pt x="134" y="7"/>
                    </a:lnTo>
                    <a:lnTo>
                      <a:pt x="136" y="7"/>
                    </a:lnTo>
                    <a:lnTo>
                      <a:pt x="137" y="7"/>
                    </a:lnTo>
                    <a:lnTo>
                      <a:pt x="139" y="8"/>
                    </a:lnTo>
                    <a:lnTo>
                      <a:pt x="139" y="8"/>
                    </a:lnTo>
                    <a:lnTo>
                      <a:pt x="140" y="10"/>
                    </a:lnTo>
                    <a:lnTo>
                      <a:pt x="140" y="10"/>
                    </a:lnTo>
                    <a:lnTo>
                      <a:pt x="140" y="10"/>
                    </a:lnTo>
                    <a:lnTo>
                      <a:pt x="142" y="10"/>
                    </a:lnTo>
                    <a:lnTo>
                      <a:pt x="142" y="10"/>
                    </a:lnTo>
                    <a:lnTo>
                      <a:pt x="144" y="11"/>
                    </a:lnTo>
                    <a:lnTo>
                      <a:pt x="144" y="11"/>
                    </a:lnTo>
                    <a:lnTo>
                      <a:pt x="144" y="11"/>
                    </a:lnTo>
                    <a:lnTo>
                      <a:pt x="145" y="13"/>
                    </a:lnTo>
                    <a:lnTo>
                      <a:pt x="145" y="13"/>
                    </a:lnTo>
                    <a:lnTo>
                      <a:pt x="147" y="13"/>
                    </a:lnTo>
                    <a:lnTo>
                      <a:pt x="148" y="13"/>
                    </a:lnTo>
                    <a:lnTo>
                      <a:pt x="150" y="13"/>
                    </a:lnTo>
                    <a:lnTo>
                      <a:pt x="151" y="15"/>
                    </a:lnTo>
                    <a:lnTo>
                      <a:pt x="153" y="15"/>
                    </a:lnTo>
                    <a:lnTo>
                      <a:pt x="155" y="16"/>
                    </a:lnTo>
                    <a:lnTo>
                      <a:pt x="156" y="16"/>
                    </a:lnTo>
                    <a:lnTo>
                      <a:pt x="158" y="18"/>
                    </a:lnTo>
                    <a:lnTo>
                      <a:pt x="159" y="18"/>
                    </a:lnTo>
                    <a:lnTo>
                      <a:pt x="159" y="18"/>
                    </a:lnTo>
                    <a:lnTo>
                      <a:pt x="159" y="19"/>
                    </a:lnTo>
                    <a:lnTo>
                      <a:pt x="159" y="19"/>
                    </a:lnTo>
                    <a:lnTo>
                      <a:pt x="159" y="21"/>
                    </a:lnTo>
                    <a:lnTo>
                      <a:pt x="159" y="21"/>
                    </a:lnTo>
                    <a:lnTo>
                      <a:pt x="161" y="21"/>
                    </a:lnTo>
                    <a:lnTo>
                      <a:pt x="161" y="21"/>
                    </a:lnTo>
                    <a:lnTo>
                      <a:pt x="161" y="21"/>
                    </a:lnTo>
                    <a:lnTo>
                      <a:pt x="162" y="21"/>
                    </a:lnTo>
                    <a:lnTo>
                      <a:pt x="162" y="21"/>
                    </a:lnTo>
                    <a:lnTo>
                      <a:pt x="162" y="22"/>
                    </a:lnTo>
                    <a:lnTo>
                      <a:pt x="164" y="22"/>
                    </a:lnTo>
                    <a:lnTo>
                      <a:pt x="164" y="24"/>
                    </a:lnTo>
                    <a:lnTo>
                      <a:pt x="166" y="24"/>
                    </a:lnTo>
                    <a:lnTo>
                      <a:pt x="164" y="26"/>
                    </a:lnTo>
                    <a:lnTo>
                      <a:pt x="164" y="27"/>
                    </a:lnTo>
                    <a:lnTo>
                      <a:pt x="166" y="29"/>
                    </a:lnTo>
                    <a:lnTo>
                      <a:pt x="167" y="29"/>
                    </a:lnTo>
                    <a:lnTo>
                      <a:pt x="167" y="30"/>
                    </a:lnTo>
                    <a:lnTo>
                      <a:pt x="167" y="32"/>
                    </a:lnTo>
                    <a:lnTo>
                      <a:pt x="167" y="32"/>
                    </a:lnTo>
                    <a:lnTo>
                      <a:pt x="169" y="33"/>
                    </a:lnTo>
                    <a:lnTo>
                      <a:pt x="169" y="35"/>
                    </a:lnTo>
                    <a:lnTo>
                      <a:pt x="169" y="35"/>
                    </a:lnTo>
                    <a:lnTo>
                      <a:pt x="167" y="38"/>
                    </a:lnTo>
                    <a:lnTo>
                      <a:pt x="166" y="38"/>
                    </a:lnTo>
                    <a:lnTo>
                      <a:pt x="164" y="38"/>
                    </a:lnTo>
                    <a:lnTo>
                      <a:pt x="164" y="38"/>
                    </a:lnTo>
                    <a:lnTo>
                      <a:pt x="164" y="40"/>
                    </a:lnTo>
                    <a:lnTo>
                      <a:pt x="164" y="40"/>
                    </a:lnTo>
                    <a:lnTo>
                      <a:pt x="164" y="40"/>
                    </a:lnTo>
                    <a:lnTo>
                      <a:pt x="164" y="41"/>
                    </a:lnTo>
                    <a:lnTo>
                      <a:pt x="166" y="43"/>
                    </a:lnTo>
                    <a:lnTo>
                      <a:pt x="164" y="45"/>
                    </a:lnTo>
                    <a:lnTo>
                      <a:pt x="164" y="46"/>
                    </a:lnTo>
                    <a:lnTo>
                      <a:pt x="162" y="46"/>
                    </a:lnTo>
                    <a:lnTo>
                      <a:pt x="162" y="49"/>
                    </a:lnTo>
                    <a:lnTo>
                      <a:pt x="164" y="49"/>
                    </a:lnTo>
                    <a:lnTo>
                      <a:pt x="164" y="49"/>
                    </a:lnTo>
                    <a:lnTo>
                      <a:pt x="164" y="51"/>
                    </a:lnTo>
                    <a:lnTo>
                      <a:pt x="164" y="52"/>
                    </a:lnTo>
                    <a:lnTo>
                      <a:pt x="164" y="54"/>
                    </a:lnTo>
                    <a:lnTo>
                      <a:pt x="164" y="57"/>
                    </a:lnTo>
                    <a:lnTo>
                      <a:pt x="164" y="60"/>
                    </a:lnTo>
                    <a:lnTo>
                      <a:pt x="166" y="60"/>
                    </a:lnTo>
                    <a:lnTo>
                      <a:pt x="167" y="60"/>
                    </a:lnTo>
                    <a:lnTo>
                      <a:pt x="167" y="60"/>
                    </a:lnTo>
                    <a:lnTo>
                      <a:pt x="167" y="62"/>
                    </a:lnTo>
                    <a:lnTo>
                      <a:pt x="166" y="62"/>
                    </a:lnTo>
                    <a:lnTo>
                      <a:pt x="166" y="62"/>
                    </a:lnTo>
                    <a:lnTo>
                      <a:pt x="164" y="63"/>
                    </a:lnTo>
                    <a:lnTo>
                      <a:pt x="161" y="65"/>
                    </a:lnTo>
                    <a:lnTo>
                      <a:pt x="159" y="65"/>
                    </a:lnTo>
                    <a:lnTo>
                      <a:pt x="159" y="67"/>
                    </a:lnTo>
                    <a:lnTo>
                      <a:pt x="159" y="68"/>
                    </a:lnTo>
                    <a:lnTo>
                      <a:pt x="159" y="68"/>
                    </a:lnTo>
                    <a:lnTo>
                      <a:pt x="159" y="70"/>
                    </a:lnTo>
                    <a:lnTo>
                      <a:pt x="159" y="71"/>
                    </a:lnTo>
                    <a:lnTo>
                      <a:pt x="159" y="73"/>
                    </a:lnTo>
                    <a:lnTo>
                      <a:pt x="159" y="73"/>
                    </a:lnTo>
                    <a:lnTo>
                      <a:pt x="159" y="73"/>
                    </a:lnTo>
                    <a:lnTo>
                      <a:pt x="158" y="74"/>
                    </a:lnTo>
                    <a:lnTo>
                      <a:pt x="158" y="76"/>
                    </a:lnTo>
                    <a:lnTo>
                      <a:pt x="158" y="78"/>
                    </a:lnTo>
                    <a:lnTo>
                      <a:pt x="156" y="78"/>
                    </a:lnTo>
                    <a:lnTo>
                      <a:pt x="155" y="79"/>
                    </a:lnTo>
                    <a:lnTo>
                      <a:pt x="155" y="79"/>
                    </a:lnTo>
                    <a:lnTo>
                      <a:pt x="156" y="79"/>
                    </a:lnTo>
                    <a:lnTo>
                      <a:pt x="156" y="79"/>
                    </a:lnTo>
                    <a:lnTo>
                      <a:pt x="158" y="81"/>
                    </a:lnTo>
                    <a:lnTo>
                      <a:pt x="156" y="81"/>
                    </a:lnTo>
                    <a:lnTo>
                      <a:pt x="156" y="81"/>
                    </a:lnTo>
                    <a:lnTo>
                      <a:pt x="158" y="81"/>
                    </a:lnTo>
                    <a:lnTo>
                      <a:pt x="158" y="82"/>
                    </a:lnTo>
                    <a:lnTo>
                      <a:pt x="159" y="82"/>
                    </a:lnTo>
                    <a:lnTo>
                      <a:pt x="159" y="84"/>
                    </a:lnTo>
                    <a:lnTo>
                      <a:pt x="159" y="84"/>
                    </a:lnTo>
                    <a:lnTo>
                      <a:pt x="159" y="85"/>
                    </a:lnTo>
                    <a:lnTo>
                      <a:pt x="159" y="85"/>
                    </a:lnTo>
                    <a:lnTo>
                      <a:pt x="161" y="84"/>
                    </a:lnTo>
                    <a:lnTo>
                      <a:pt x="161" y="84"/>
                    </a:lnTo>
                    <a:lnTo>
                      <a:pt x="162" y="84"/>
                    </a:lnTo>
                    <a:lnTo>
                      <a:pt x="162" y="85"/>
                    </a:lnTo>
                    <a:lnTo>
                      <a:pt x="159" y="85"/>
                    </a:lnTo>
                    <a:lnTo>
                      <a:pt x="158" y="87"/>
                    </a:lnTo>
                    <a:lnTo>
                      <a:pt x="153" y="89"/>
                    </a:lnTo>
                    <a:lnTo>
                      <a:pt x="150" y="89"/>
                    </a:lnTo>
                    <a:lnTo>
                      <a:pt x="148" y="90"/>
                    </a:lnTo>
                    <a:lnTo>
                      <a:pt x="147" y="90"/>
                    </a:lnTo>
                    <a:lnTo>
                      <a:pt x="145" y="90"/>
                    </a:lnTo>
                    <a:lnTo>
                      <a:pt x="142" y="92"/>
                    </a:lnTo>
                    <a:lnTo>
                      <a:pt x="140" y="92"/>
                    </a:lnTo>
                    <a:lnTo>
                      <a:pt x="139" y="93"/>
                    </a:lnTo>
                    <a:lnTo>
                      <a:pt x="136" y="93"/>
                    </a:lnTo>
                    <a:lnTo>
                      <a:pt x="132" y="95"/>
                    </a:lnTo>
                    <a:lnTo>
                      <a:pt x="129" y="95"/>
                    </a:lnTo>
                    <a:lnTo>
                      <a:pt x="126" y="97"/>
                    </a:lnTo>
                    <a:lnTo>
                      <a:pt x="125" y="97"/>
                    </a:lnTo>
                    <a:lnTo>
                      <a:pt x="123" y="98"/>
                    </a:lnTo>
                    <a:lnTo>
                      <a:pt x="120" y="100"/>
                    </a:lnTo>
                    <a:lnTo>
                      <a:pt x="120" y="100"/>
                    </a:lnTo>
                    <a:lnTo>
                      <a:pt x="120" y="100"/>
                    </a:lnTo>
                    <a:lnTo>
                      <a:pt x="120" y="101"/>
                    </a:lnTo>
                    <a:lnTo>
                      <a:pt x="121" y="103"/>
                    </a:lnTo>
                    <a:lnTo>
                      <a:pt x="121" y="104"/>
                    </a:lnTo>
                    <a:lnTo>
                      <a:pt x="121" y="106"/>
                    </a:lnTo>
                    <a:lnTo>
                      <a:pt x="121" y="109"/>
                    </a:lnTo>
                    <a:lnTo>
                      <a:pt x="120" y="109"/>
                    </a:lnTo>
                    <a:lnTo>
                      <a:pt x="117" y="109"/>
                    </a:lnTo>
                    <a:lnTo>
                      <a:pt x="112" y="109"/>
                    </a:lnTo>
                    <a:lnTo>
                      <a:pt x="109" y="109"/>
                    </a:lnTo>
                    <a:lnTo>
                      <a:pt x="106" y="111"/>
                    </a:lnTo>
                    <a:lnTo>
                      <a:pt x="103" y="112"/>
                    </a:lnTo>
                    <a:lnTo>
                      <a:pt x="101" y="114"/>
                    </a:lnTo>
                    <a:lnTo>
                      <a:pt x="101" y="114"/>
                    </a:lnTo>
                    <a:lnTo>
                      <a:pt x="101" y="114"/>
                    </a:lnTo>
                    <a:lnTo>
                      <a:pt x="99" y="115"/>
                    </a:lnTo>
                    <a:lnTo>
                      <a:pt x="99" y="119"/>
                    </a:lnTo>
                    <a:lnTo>
                      <a:pt x="99" y="120"/>
                    </a:lnTo>
                    <a:lnTo>
                      <a:pt x="98" y="122"/>
                    </a:lnTo>
                    <a:lnTo>
                      <a:pt x="98" y="122"/>
                    </a:lnTo>
                    <a:lnTo>
                      <a:pt x="98" y="122"/>
                    </a:lnTo>
                    <a:lnTo>
                      <a:pt x="96" y="122"/>
                    </a:lnTo>
                    <a:lnTo>
                      <a:pt x="96" y="122"/>
                    </a:lnTo>
                    <a:lnTo>
                      <a:pt x="96" y="122"/>
                    </a:lnTo>
                    <a:lnTo>
                      <a:pt x="96" y="122"/>
                    </a:lnTo>
                    <a:lnTo>
                      <a:pt x="95" y="122"/>
                    </a:lnTo>
                    <a:lnTo>
                      <a:pt x="95" y="122"/>
                    </a:lnTo>
                    <a:lnTo>
                      <a:pt x="95" y="122"/>
                    </a:lnTo>
                    <a:lnTo>
                      <a:pt x="93" y="122"/>
                    </a:lnTo>
                    <a:lnTo>
                      <a:pt x="93" y="122"/>
                    </a:lnTo>
                    <a:lnTo>
                      <a:pt x="93" y="122"/>
                    </a:lnTo>
                    <a:lnTo>
                      <a:pt x="91" y="122"/>
                    </a:lnTo>
                    <a:lnTo>
                      <a:pt x="91" y="122"/>
                    </a:lnTo>
                    <a:lnTo>
                      <a:pt x="91" y="122"/>
                    </a:lnTo>
                    <a:lnTo>
                      <a:pt x="91" y="123"/>
                    </a:lnTo>
                    <a:lnTo>
                      <a:pt x="91" y="123"/>
                    </a:lnTo>
                    <a:lnTo>
                      <a:pt x="90" y="123"/>
                    </a:lnTo>
                    <a:lnTo>
                      <a:pt x="90" y="123"/>
                    </a:lnTo>
                    <a:lnTo>
                      <a:pt x="90" y="123"/>
                    </a:lnTo>
                    <a:lnTo>
                      <a:pt x="90" y="125"/>
                    </a:lnTo>
                    <a:lnTo>
                      <a:pt x="90" y="125"/>
                    </a:lnTo>
                    <a:lnTo>
                      <a:pt x="88" y="125"/>
                    </a:lnTo>
                    <a:lnTo>
                      <a:pt x="88" y="125"/>
                    </a:lnTo>
                    <a:lnTo>
                      <a:pt x="88" y="126"/>
                    </a:lnTo>
                    <a:lnTo>
                      <a:pt x="88" y="126"/>
                    </a:lnTo>
                    <a:lnTo>
                      <a:pt x="87" y="126"/>
                    </a:lnTo>
                    <a:lnTo>
                      <a:pt x="87" y="125"/>
                    </a:lnTo>
                    <a:lnTo>
                      <a:pt x="87" y="125"/>
                    </a:lnTo>
                    <a:lnTo>
                      <a:pt x="87" y="125"/>
                    </a:lnTo>
                    <a:lnTo>
                      <a:pt x="85" y="125"/>
                    </a:lnTo>
                    <a:lnTo>
                      <a:pt x="85" y="125"/>
                    </a:lnTo>
                    <a:lnTo>
                      <a:pt x="85" y="126"/>
                    </a:lnTo>
                    <a:lnTo>
                      <a:pt x="85" y="126"/>
                    </a:lnTo>
                    <a:lnTo>
                      <a:pt x="85" y="126"/>
                    </a:lnTo>
                    <a:lnTo>
                      <a:pt x="85" y="126"/>
                    </a:lnTo>
                    <a:lnTo>
                      <a:pt x="85" y="126"/>
                    </a:lnTo>
                    <a:lnTo>
                      <a:pt x="85" y="128"/>
                    </a:lnTo>
                    <a:lnTo>
                      <a:pt x="84" y="128"/>
                    </a:lnTo>
                    <a:lnTo>
                      <a:pt x="84" y="128"/>
                    </a:lnTo>
                    <a:lnTo>
                      <a:pt x="84" y="128"/>
                    </a:lnTo>
                    <a:lnTo>
                      <a:pt x="84" y="128"/>
                    </a:lnTo>
                    <a:lnTo>
                      <a:pt x="84" y="128"/>
                    </a:lnTo>
                    <a:lnTo>
                      <a:pt x="84" y="130"/>
                    </a:lnTo>
                    <a:lnTo>
                      <a:pt x="84" y="130"/>
                    </a:lnTo>
                    <a:lnTo>
                      <a:pt x="82" y="130"/>
                    </a:lnTo>
                    <a:lnTo>
                      <a:pt x="82" y="130"/>
                    </a:lnTo>
                    <a:lnTo>
                      <a:pt x="82" y="130"/>
                    </a:lnTo>
                    <a:lnTo>
                      <a:pt x="80" y="131"/>
                    </a:lnTo>
                    <a:lnTo>
                      <a:pt x="80" y="133"/>
                    </a:lnTo>
                    <a:lnTo>
                      <a:pt x="79" y="133"/>
                    </a:lnTo>
                    <a:lnTo>
                      <a:pt x="79" y="134"/>
                    </a:lnTo>
                    <a:lnTo>
                      <a:pt x="77" y="136"/>
                    </a:lnTo>
                    <a:lnTo>
                      <a:pt x="79" y="136"/>
                    </a:lnTo>
                    <a:lnTo>
                      <a:pt x="79" y="136"/>
                    </a:lnTo>
                    <a:lnTo>
                      <a:pt x="79" y="136"/>
                    </a:lnTo>
                    <a:lnTo>
                      <a:pt x="77" y="137"/>
                    </a:lnTo>
                    <a:lnTo>
                      <a:pt x="77" y="137"/>
                    </a:lnTo>
                    <a:lnTo>
                      <a:pt x="77" y="137"/>
                    </a:lnTo>
                    <a:lnTo>
                      <a:pt x="77" y="137"/>
                    </a:lnTo>
                    <a:lnTo>
                      <a:pt x="76" y="139"/>
                    </a:lnTo>
                    <a:lnTo>
                      <a:pt x="74" y="141"/>
                    </a:lnTo>
                    <a:lnTo>
                      <a:pt x="74" y="141"/>
                    </a:lnTo>
                    <a:lnTo>
                      <a:pt x="74" y="141"/>
                    </a:lnTo>
                    <a:lnTo>
                      <a:pt x="74" y="142"/>
                    </a:lnTo>
                    <a:lnTo>
                      <a:pt x="74" y="142"/>
                    </a:lnTo>
                    <a:lnTo>
                      <a:pt x="73" y="142"/>
                    </a:lnTo>
                    <a:lnTo>
                      <a:pt x="74" y="142"/>
                    </a:lnTo>
                    <a:lnTo>
                      <a:pt x="69" y="144"/>
                    </a:lnTo>
                    <a:lnTo>
                      <a:pt x="66" y="144"/>
                    </a:lnTo>
                    <a:lnTo>
                      <a:pt x="63" y="142"/>
                    </a:lnTo>
                    <a:lnTo>
                      <a:pt x="60" y="142"/>
                    </a:lnTo>
                    <a:lnTo>
                      <a:pt x="58" y="142"/>
                    </a:lnTo>
                    <a:lnTo>
                      <a:pt x="57" y="142"/>
                    </a:lnTo>
                    <a:lnTo>
                      <a:pt x="55" y="141"/>
                    </a:lnTo>
                    <a:lnTo>
                      <a:pt x="54" y="141"/>
                    </a:lnTo>
                    <a:lnTo>
                      <a:pt x="52" y="141"/>
                    </a:lnTo>
                    <a:lnTo>
                      <a:pt x="50" y="141"/>
                    </a:lnTo>
                    <a:lnTo>
                      <a:pt x="47" y="141"/>
                    </a:lnTo>
                    <a:lnTo>
                      <a:pt x="46" y="137"/>
                    </a:lnTo>
                    <a:lnTo>
                      <a:pt x="44" y="137"/>
                    </a:lnTo>
                    <a:lnTo>
                      <a:pt x="43" y="136"/>
                    </a:lnTo>
                    <a:lnTo>
                      <a:pt x="41" y="136"/>
                    </a:lnTo>
                    <a:lnTo>
                      <a:pt x="33" y="136"/>
                    </a:lnTo>
                    <a:lnTo>
                      <a:pt x="33" y="136"/>
                    </a:lnTo>
                    <a:lnTo>
                      <a:pt x="30" y="136"/>
                    </a:lnTo>
                    <a:lnTo>
                      <a:pt x="27" y="137"/>
                    </a:lnTo>
                    <a:lnTo>
                      <a:pt x="24" y="137"/>
                    </a:lnTo>
                    <a:lnTo>
                      <a:pt x="21" y="137"/>
                    </a:lnTo>
                    <a:lnTo>
                      <a:pt x="17" y="136"/>
                    </a:lnTo>
                    <a:lnTo>
                      <a:pt x="14" y="133"/>
                    </a:lnTo>
                    <a:lnTo>
                      <a:pt x="11" y="130"/>
                    </a:lnTo>
                    <a:lnTo>
                      <a:pt x="8" y="128"/>
                    </a:lnTo>
                    <a:lnTo>
                      <a:pt x="8" y="126"/>
                    </a:lnTo>
                    <a:lnTo>
                      <a:pt x="5" y="123"/>
                    </a:lnTo>
                    <a:lnTo>
                      <a:pt x="3" y="123"/>
                    </a:lnTo>
                    <a:lnTo>
                      <a:pt x="3" y="123"/>
                    </a:lnTo>
                    <a:lnTo>
                      <a:pt x="2" y="117"/>
                    </a:lnTo>
                    <a:lnTo>
                      <a:pt x="0" y="114"/>
                    </a:lnTo>
                    <a:lnTo>
                      <a:pt x="0" y="95"/>
                    </a:lnTo>
                    <a:lnTo>
                      <a:pt x="0" y="90"/>
                    </a:lnTo>
                    <a:lnTo>
                      <a:pt x="0" y="73"/>
                    </a:lnTo>
                    <a:lnTo>
                      <a:pt x="0" y="70"/>
                    </a:lnTo>
                    <a:lnTo>
                      <a:pt x="27" y="70"/>
                    </a:lnTo>
                    <a:lnTo>
                      <a:pt x="28" y="70"/>
                    </a:lnTo>
                    <a:lnTo>
                      <a:pt x="28" y="70"/>
                    </a:lnTo>
                    <a:lnTo>
                      <a:pt x="30" y="70"/>
                    </a:lnTo>
                    <a:lnTo>
                      <a:pt x="28" y="67"/>
                    </a:lnTo>
                    <a:lnTo>
                      <a:pt x="28" y="67"/>
                    </a:lnTo>
                    <a:lnTo>
                      <a:pt x="28" y="65"/>
                    </a:lnTo>
                    <a:lnTo>
                      <a:pt x="28" y="63"/>
                    </a:lnTo>
                    <a:lnTo>
                      <a:pt x="30" y="62"/>
                    </a:lnTo>
                    <a:lnTo>
                      <a:pt x="30" y="60"/>
                    </a:lnTo>
                    <a:lnTo>
                      <a:pt x="28" y="57"/>
                    </a:lnTo>
                    <a:lnTo>
                      <a:pt x="28" y="56"/>
                    </a:lnTo>
                    <a:lnTo>
                      <a:pt x="30" y="54"/>
                    </a:lnTo>
                    <a:lnTo>
                      <a:pt x="30" y="51"/>
                    </a:lnTo>
                    <a:lnTo>
                      <a:pt x="30" y="51"/>
                    </a:lnTo>
                    <a:lnTo>
                      <a:pt x="30" y="49"/>
                    </a:lnTo>
                    <a:lnTo>
                      <a:pt x="30" y="48"/>
                    </a:lnTo>
                    <a:lnTo>
                      <a:pt x="30" y="48"/>
                    </a:lnTo>
                    <a:lnTo>
                      <a:pt x="30" y="46"/>
                    </a:lnTo>
                    <a:lnTo>
                      <a:pt x="30" y="46"/>
                    </a:lnTo>
                    <a:lnTo>
                      <a:pt x="30" y="46"/>
                    </a:lnTo>
                    <a:lnTo>
                      <a:pt x="30" y="43"/>
                    </a:lnTo>
                    <a:lnTo>
                      <a:pt x="30" y="41"/>
                    </a:lnTo>
                    <a:lnTo>
                      <a:pt x="30" y="38"/>
                    </a:lnTo>
                    <a:lnTo>
                      <a:pt x="30" y="40"/>
                    </a:lnTo>
                    <a:lnTo>
                      <a:pt x="32" y="40"/>
                    </a:lnTo>
                    <a:lnTo>
                      <a:pt x="32" y="40"/>
                    </a:lnTo>
                    <a:lnTo>
                      <a:pt x="32" y="41"/>
                    </a:lnTo>
                    <a:lnTo>
                      <a:pt x="33" y="41"/>
                    </a:lnTo>
                    <a:lnTo>
                      <a:pt x="35" y="41"/>
                    </a:lnTo>
                    <a:lnTo>
                      <a:pt x="35" y="43"/>
                    </a:lnTo>
                    <a:lnTo>
                      <a:pt x="35" y="45"/>
                    </a:lnTo>
                    <a:lnTo>
                      <a:pt x="35" y="46"/>
                    </a:lnTo>
                    <a:lnTo>
                      <a:pt x="35" y="46"/>
                    </a:lnTo>
                    <a:lnTo>
                      <a:pt x="35" y="46"/>
                    </a:lnTo>
                    <a:lnTo>
                      <a:pt x="36" y="48"/>
                    </a:lnTo>
                    <a:lnTo>
                      <a:pt x="38" y="48"/>
                    </a:lnTo>
                    <a:lnTo>
                      <a:pt x="39" y="46"/>
                    </a:lnTo>
                    <a:lnTo>
                      <a:pt x="39" y="46"/>
                    </a:lnTo>
                    <a:lnTo>
                      <a:pt x="41" y="46"/>
                    </a:lnTo>
                    <a:lnTo>
                      <a:pt x="43" y="45"/>
                    </a:lnTo>
                    <a:lnTo>
                      <a:pt x="46" y="45"/>
                    </a:lnTo>
                    <a:lnTo>
                      <a:pt x="47" y="45"/>
                    </a:lnTo>
                    <a:lnTo>
                      <a:pt x="47" y="45"/>
                    </a:lnTo>
                    <a:lnTo>
                      <a:pt x="49" y="45"/>
                    </a:lnTo>
                    <a:lnTo>
                      <a:pt x="49" y="45"/>
                    </a:lnTo>
                    <a:lnTo>
                      <a:pt x="49" y="46"/>
                    </a:lnTo>
                    <a:lnTo>
                      <a:pt x="49" y="46"/>
                    </a:lnTo>
                    <a:lnTo>
                      <a:pt x="49" y="49"/>
                    </a:lnTo>
                    <a:lnTo>
                      <a:pt x="49" y="49"/>
                    </a:lnTo>
                    <a:lnTo>
                      <a:pt x="50" y="51"/>
                    </a:lnTo>
                    <a:lnTo>
                      <a:pt x="50" y="51"/>
                    </a:lnTo>
                    <a:lnTo>
                      <a:pt x="52" y="52"/>
                    </a:lnTo>
                    <a:lnTo>
                      <a:pt x="54" y="52"/>
                    </a:lnTo>
                    <a:lnTo>
                      <a:pt x="57" y="52"/>
                    </a:lnTo>
                    <a:lnTo>
                      <a:pt x="57" y="54"/>
                    </a:lnTo>
                    <a:lnTo>
                      <a:pt x="58" y="54"/>
                    </a:lnTo>
                    <a:lnTo>
                      <a:pt x="60" y="54"/>
                    </a:lnTo>
                    <a:lnTo>
                      <a:pt x="63" y="54"/>
                    </a:lnTo>
                    <a:lnTo>
                      <a:pt x="65" y="54"/>
                    </a:lnTo>
                    <a:lnTo>
                      <a:pt x="68" y="56"/>
                    </a:lnTo>
                    <a:lnTo>
                      <a:pt x="69" y="56"/>
                    </a:lnTo>
                    <a:lnTo>
                      <a:pt x="71" y="56"/>
                    </a:lnTo>
                    <a:lnTo>
                      <a:pt x="71" y="54"/>
                    </a:lnTo>
                    <a:lnTo>
                      <a:pt x="73" y="54"/>
                    </a:lnTo>
                    <a:lnTo>
                      <a:pt x="73" y="54"/>
                    </a:lnTo>
                    <a:lnTo>
                      <a:pt x="73" y="52"/>
                    </a:lnTo>
                    <a:lnTo>
                      <a:pt x="74" y="51"/>
                    </a:lnTo>
                    <a:lnTo>
                      <a:pt x="74" y="49"/>
                    </a:lnTo>
                    <a:lnTo>
                      <a:pt x="74" y="49"/>
                    </a:lnTo>
                    <a:lnTo>
                      <a:pt x="76" y="49"/>
                    </a:lnTo>
                    <a:lnTo>
                      <a:pt x="76" y="49"/>
                    </a:lnTo>
                    <a:lnTo>
                      <a:pt x="77" y="52"/>
                    </a:lnTo>
                    <a:lnTo>
                      <a:pt x="79" y="54"/>
                    </a:lnTo>
                    <a:lnTo>
                      <a:pt x="80" y="57"/>
                    </a:lnTo>
                    <a:lnTo>
                      <a:pt x="80" y="59"/>
                    </a:lnTo>
                    <a:lnTo>
                      <a:pt x="82" y="59"/>
                    </a:lnTo>
                    <a:lnTo>
                      <a:pt x="82" y="59"/>
                    </a:lnTo>
                    <a:lnTo>
                      <a:pt x="84" y="59"/>
                    </a:lnTo>
                    <a:lnTo>
                      <a:pt x="85" y="59"/>
                    </a:lnTo>
                    <a:lnTo>
                      <a:pt x="88" y="60"/>
                    </a:lnTo>
                    <a:lnTo>
                      <a:pt x="91" y="62"/>
                    </a:lnTo>
                    <a:lnTo>
                      <a:pt x="93" y="62"/>
                    </a:lnTo>
                    <a:lnTo>
                      <a:pt x="93" y="63"/>
                    </a:lnTo>
                    <a:lnTo>
                      <a:pt x="95" y="63"/>
                    </a:lnTo>
                    <a:lnTo>
                      <a:pt x="95" y="65"/>
                    </a:lnTo>
                    <a:lnTo>
                      <a:pt x="95" y="67"/>
                    </a:lnTo>
                    <a:lnTo>
                      <a:pt x="96" y="68"/>
                    </a:lnTo>
                    <a:lnTo>
                      <a:pt x="96" y="68"/>
                    </a:lnTo>
                    <a:lnTo>
                      <a:pt x="98" y="68"/>
                    </a:lnTo>
                    <a:lnTo>
                      <a:pt x="98" y="68"/>
                    </a:lnTo>
                    <a:lnTo>
                      <a:pt x="99" y="70"/>
                    </a:lnTo>
                    <a:lnTo>
                      <a:pt x="99" y="71"/>
                    </a:lnTo>
                    <a:lnTo>
                      <a:pt x="101" y="73"/>
                    </a:lnTo>
                    <a:lnTo>
                      <a:pt x="101" y="74"/>
                    </a:lnTo>
                    <a:lnTo>
                      <a:pt x="103" y="76"/>
                    </a:lnTo>
                    <a:lnTo>
                      <a:pt x="104" y="76"/>
                    </a:lnTo>
                    <a:lnTo>
                      <a:pt x="106" y="76"/>
                    </a:lnTo>
                    <a:lnTo>
                      <a:pt x="106" y="76"/>
                    </a:lnTo>
                    <a:lnTo>
                      <a:pt x="107" y="74"/>
                    </a:lnTo>
                    <a:lnTo>
                      <a:pt x="109" y="74"/>
                    </a:lnTo>
                    <a:lnTo>
                      <a:pt x="110" y="73"/>
                    </a:lnTo>
                    <a:lnTo>
                      <a:pt x="110" y="74"/>
                    </a:lnTo>
                    <a:lnTo>
                      <a:pt x="110" y="74"/>
                    </a:lnTo>
                    <a:lnTo>
                      <a:pt x="112" y="76"/>
                    </a:lnTo>
                    <a:lnTo>
                      <a:pt x="112" y="76"/>
                    </a:lnTo>
                    <a:lnTo>
                      <a:pt x="112" y="76"/>
                    </a:lnTo>
                    <a:lnTo>
                      <a:pt x="114" y="76"/>
                    </a:lnTo>
                    <a:lnTo>
                      <a:pt x="114" y="76"/>
                    </a:lnTo>
                    <a:lnTo>
                      <a:pt x="114" y="76"/>
                    </a:lnTo>
                    <a:lnTo>
                      <a:pt x="114" y="73"/>
                    </a:lnTo>
                    <a:lnTo>
                      <a:pt x="114" y="70"/>
                    </a:lnTo>
                    <a:lnTo>
                      <a:pt x="114" y="68"/>
                    </a:lnTo>
                    <a:lnTo>
                      <a:pt x="114" y="65"/>
                    </a:lnTo>
                    <a:lnTo>
                      <a:pt x="114" y="57"/>
                    </a:lnTo>
                    <a:lnTo>
                      <a:pt x="114" y="57"/>
                    </a:lnTo>
                    <a:lnTo>
                      <a:pt x="112" y="59"/>
                    </a:lnTo>
                    <a:lnTo>
                      <a:pt x="110" y="59"/>
                    </a:lnTo>
                    <a:lnTo>
                      <a:pt x="109" y="59"/>
                    </a:lnTo>
                    <a:lnTo>
                      <a:pt x="109" y="59"/>
                    </a:lnTo>
                    <a:lnTo>
                      <a:pt x="109" y="60"/>
                    </a:lnTo>
                    <a:lnTo>
                      <a:pt x="109" y="60"/>
                    </a:lnTo>
                    <a:lnTo>
                      <a:pt x="109" y="62"/>
                    </a:lnTo>
                    <a:lnTo>
                      <a:pt x="109" y="62"/>
                    </a:lnTo>
                    <a:lnTo>
                      <a:pt x="107" y="62"/>
                    </a:lnTo>
                    <a:lnTo>
                      <a:pt x="104" y="60"/>
                    </a:lnTo>
                    <a:lnTo>
                      <a:pt x="103" y="60"/>
                    </a:lnTo>
                    <a:lnTo>
                      <a:pt x="101" y="59"/>
                    </a:lnTo>
                    <a:lnTo>
                      <a:pt x="99" y="57"/>
                    </a:lnTo>
                    <a:lnTo>
                      <a:pt x="99" y="56"/>
                    </a:lnTo>
                    <a:lnTo>
                      <a:pt x="96" y="54"/>
                    </a:lnTo>
                    <a:lnTo>
                      <a:pt x="95" y="54"/>
                    </a:lnTo>
                    <a:lnTo>
                      <a:pt x="95" y="52"/>
                    </a:lnTo>
                    <a:lnTo>
                      <a:pt x="93" y="51"/>
                    </a:lnTo>
                    <a:lnTo>
                      <a:pt x="93" y="49"/>
                    </a:lnTo>
                    <a:lnTo>
                      <a:pt x="93" y="49"/>
                    </a:lnTo>
                    <a:lnTo>
                      <a:pt x="93" y="48"/>
                    </a:lnTo>
                    <a:lnTo>
                      <a:pt x="93" y="46"/>
                    </a:lnTo>
                    <a:lnTo>
                      <a:pt x="95" y="43"/>
                    </a:lnTo>
                    <a:lnTo>
                      <a:pt x="95" y="40"/>
                    </a:lnTo>
                    <a:lnTo>
                      <a:pt x="95" y="38"/>
                    </a:lnTo>
                    <a:lnTo>
                      <a:pt x="96" y="37"/>
                    </a:lnTo>
                    <a:lnTo>
                      <a:pt x="96" y="33"/>
                    </a:lnTo>
                    <a:lnTo>
                      <a:pt x="96" y="32"/>
                    </a:lnTo>
                    <a:lnTo>
                      <a:pt x="96" y="30"/>
                    </a:lnTo>
                    <a:lnTo>
                      <a:pt x="96" y="27"/>
                    </a:lnTo>
                    <a:lnTo>
                      <a:pt x="96" y="26"/>
                    </a:lnTo>
                    <a:lnTo>
                      <a:pt x="96" y="24"/>
                    </a:lnTo>
                    <a:lnTo>
                      <a:pt x="96" y="21"/>
                    </a:lnTo>
                    <a:lnTo>
                      <a:pt x="95" y="19"/>
                    </a:lnTo>
                    <a:lnTo>
                      <a:pt x="93" y="16"/>
                    </a:lnTo>
                    <a:lnTo>
                      <a:pt x="93" y="15"/>
                    </a:lnTo>
                    <a:lnTo>
                      <a:pt x="95" y="15"/>
                    </a:lnTo>
                    <a:lnTo>
                      <a:pt x="96" y="13"/>
                    </a:lnTo>
                    <a:lnTo>
                      <a:pt x="98" y="11"/>
                    </a:lnTo>
                    <a:lnTo>
                      <a:pt x="98" y="11"/>
                    </a:lnTo>
                    <a:lnTo>
                      <a:pt x="99" y="10"/>
                    </a:lnTo>
                    <a:lnTo>
                      <a:pt x="99" y="8"/>
                    </a:lnTo>
                    <a:lnTo>
                      <a:pt x="101" y="7"/>
                    </a:lnTo>
                    <a:lnTo>
                      <a:pt x="101" y="5"/>
                    </a:lnTo>
                    <a:lnTo>
                      <a:pt x="101" y="5"/>
                    </a:lnTo>
                    <a:lnTo>
                      <a:pt x="101" y="4"/>
                    </a:lnTo>
                    <a:lnTo>
                      <a:pt x="106" y="4"/>
                    </a:lnTo>
                    <a:lnTo>
                      <a:pt x="109" y="4"/>
                    </a:lnTo>
                    <a:lnTo>
                      <a:pt x="114" y="2"/>
                    </a:lnTo>
                    <a:lnTo>
                      <a:pt x="117" y="2"/>
                    </a:lnTo>
                    <a:lnTo>
                      <a:pt x="121" y="0"/>
                    </a:lnTo>
                    <a:lnTo>
                      <a:pt x="12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 name="Freeform 9">
                <a:extLst>
                  <a:ext uri="{FF2B5EF4-FFF2-40B4-BE49-F238E27FC236}">
                    <a16:creationId xmlns:a16="http://schemas.microsoft.com/office/drawing/2014/main" id="{F3A53F37-7177-467F-9F98-C8DB61496EBC}"/>
                  </a:ext>
                </a:extLst>
              </p:cNvPr>
              <p:cNvSpPr>
                <a:spLocks noEditPoints="1"/>
              </p:cNvSpPr>
              <p:nvPr/>
            </p:nvSpPr>
            <p:spPr bwMode="auto">
              <a:xfrm>
                <a:off x="6228909" y="5045521"/>
                <a:ext cx="602310" cy="793334"/>
              </a:xfrm>
              <a:custGeom>
                <a:avLst/>
                <a:gdLst>
                  <a:gd name="T0" fmla="*/ 306 w 309"/>
                  <a:gd name="T1" fmla="*/ 407 h 407"/>
                  <a:gd name="T2" fmla="*/ 170 w 309"/>
                  <a:gd name="T3" fmla="*/ 101 h 407"/>
                  <a:gd name="T4" fmla="*/ 159 w 309"/>
                  <a:gd name="T5" fmla="*/ 109 h 407"/>
                  <a:gd name="T6" fmla="*/ 153 w 309"/>
                  <a:gd name="T7" fmla="*/ 115 h 407"/>
                  <a:gd name="T8" fmla="*/ 156 w 309"/>
                  <a:gd name="T9" fmla="*/ 123 h 407"/>
                  <a:gd name="T10" fmla="*/ 159 w 309"/>
                  <a:gd name="T11" fmla="*/ 126 h 407"/>
                  <a:gd name="T12" fmla="*/ 167 w 309"/>
                  <a:gd name="T13" fmla="*/ 131 h 407"/>
                  <a:gd name="T14" fmla="*/ 172 w 309"/>
                  <a:gd name="T15" fmla="*/ 123 h 407"/>
                  <a:gd name="T16" fmla="*/ 180 w 309"/>
                  <a:gd name="T17" fmla="*/ 122 h 407"/>
                  <a:gd name="T18" fmla="*/ 185 w 309"/>
                  <a:gd name="T19" fmla="*/ 115 h 407"/>
                  <a:gd name="T20" fmla="*/ 185 w 309"/>
                  <a:gd name="T21" fmla="*/ 107 h 407"/>
                  <a:gd name="T22" fmla="*/ 177 w 309"/>
                  <a:gd name="T23" fmla="*/ 101 h 407"/>
                  <a:gd name="T24" fmla="*/ 202 w 309"/>
                  <a:gd name="T25" fmla="*/ 3 h 407"/>
                  <a:gd name="T26" fmla="*/ 215 w 309"/>
                  <a:gd name="T27" fmla="*/ 5 h 407"/>
                  <a:gd name="T28" fmla="*/ 219 w 309"/>
                  <a:gd name="T29" fmla="*/ 22 h 407"/>
                  <a:gd name="T30" fmla="*/ 224 w 309"/>
                  <a:gd name="T31" fmla="*/ 33 h 407"/>
                  <a:gd name="T32" fmla="*/ 224 w 309"/>
                  <a:gd name="T33" fmla="*/ 49 h 407"/>
                  <a:gd name="T34" fmla="*/ 219 w 309"/>
                  <a:gd name="T35" fmla="*/ 57 h 407"/>
                  <a:gd name="T36" fmla="*/ 208 w 309"/>
                  <a:gd name="T37" fmla="*/ 62 h 407"/>
                  <a:gd name="T38" fmla="*/ 208 w 309"/>
                  <a:gd name="T39" fmla="*/ 73 h 407"/>
                  <a:gd name="T40" fmla="*/ 224 w 309"/>
                  <a:gd name="T41" fmla="*/ 74 h 407"/>
                  <a:gd name="T42" fmla="*/ 232 w 309"/>
                  <a:gd name="T43" fmla="*/ 73 h 407"/>
                  <a:gd name="T44" fmla="*/ 232 w 309"/>
                  <a:gd name="T45" fmla="*/ 93 h 407"/>
                  <a:gd name="T46" fmla="*/ 215 w 309"/>
                  <a:gd name="T47" fmla="*/ 112 h 407"/>
                  <a:gd name="T48" fmla="*/ 196 w 309"/>
                  <a:gd name="T49" fmla="*/ 142 h 407"/>
                  <a:gd name="T50" fmla="*/ 169 w 309"/>
                  <a:gd name="T51" fmla="*/ 166 h 407"/>
                  <a:gd name="T52" fmla="*/ 137 w 309"/>
                  <a:gd name="T53" fmla="*/ 180 h 407"/>
                  <a:gd name="T54" fmla="*/ 123 w 309"/>
                  <a:gd name="T55" fmla="*/ 185 h 407"/>
                  <a:gd name="T56" fmla="*/ 100 w 309"/>
                  <a:gd name="T57" fmla="*/ 186 h 407"/>
                  <a:gd name="T58" fmla="*/ 77 w 309"/>
                  <a:gd name="T59" fmla="*/ 191 h 407"/>
                  <a:gd name="T60" fmla="*/ 62 w 309"/>
                  <a:gd name="T61" fmla="*/ 192 h 407"/>
                  <a:gd name="T62" fmla="*/ 43 w 309"/>
                  <a:gd name="T63" fmla="*/ 196 h 407"/>
                  <a:gd name="T64" fmla="*/ 38 w 309"/>
                  <a:gd name="T65" fmla="*/ 191 h 407"/>
                  <a:gd name="T66" fmla="*/ 33 w 309"/>
                  <a:gd name="T67" fmla="*/ 186 h 407"/>
                  <a:gd name="T68" fmla="*/ 29 w 309"/>
                  <a:gd name="T69" fmla="*/ 191 h 407"/>
                  <a:gd name="T70" fmla="*/ 29 w 309"/>
                  <a:gd name="T71" fmla="*/ 180 h 407"/>
                  <a:gd name="T72" fmla="*/ 21 w 309"/>
                  <a:gd name="T73" fmla="*/ 169 h 407"/>
                  <a:gd name="T74" fmla="*/ 27 w 309"/>
                  <a:gd name="T75" fmla="*/ 161 h 407"/>
                  <a:gd name="T76" fmla="*/ 13 w 309"/>
                  <a:gd name="T77" fmla="*/ 128 h 407"/>
                  <a:gd name="T78" fmla="*/ 2 w 309"/>
                  <a:gd name="T79" fmla="*/ 98 h 407"/>
                  <a:gd name="T80" fmla="*/ 5 w 309"/>
                  <a:gd name="T81" fmla="*/ 93 h 407"/>
                  <a:gd name="T82" fmla="*/ 11 w 309"/>
                  <a:gd name="T83" fmla="*/ 93 h 407"/>
                  <a:gd name="T84" fmla="*/ 13 w 309"/>
                  <a:gd name="T85" fmla="*/ 99 h 407"/>
                  <a:gd name="T86" fmla="*/ 24 w 309"/>
                  <a:gd name="T87" fmla="*/ 104 h 407"/>
                  <a:gd name="T88" fmla="*/ 41 w 309"/>
                  <a:gd name="T89" fmla="*/ 103 h 407"/>
                  <a:gd name="T90" fmla="*/ 49 w 309"/>
                  <a:gd name="T91" fmla="*/ 96 h 407"/>
                  <a:gd name="T92" fmla="*/ 60 w 309"/>
                  <a:gd name="T93" fmla="*/ 51 h 407"/>
                  <a:gd name="T94" fmla="*/ 62 w 309"/>
                  <a:gd name="T95" fmla="*/ 63 h 407"/>
                  <a:gd name="T96" fmla="*/ 63 w 309"/>
                  <a:gd name="T97" fmla="*/ 71 h 407"/>
                  <a:gd name="T98" fmla="*/ 76 w 309"/>
                  <a:gd name="T99" fmla="*/ 71 h 407"/>
                  <a:gd name="T100" fmla="*/ 87 w 309"/>
                  <a:gd name="T101" fmla="*/ 62 h 407"/>
                  <a:gd name="T102" fmla="*/ 93 w 309"/>
                  <a:gd name="T103" fmla="*/ 51 h 407"/>
                  <a:gd name="T104" fmla="*/ 101 w 309"/>
                  <a:gd name="T105" fmla="*/ 49 h 407"/>
                  <a:gd name="T106" fmla="*/ 114 w 309"/>
                  <a:gd name="T107" fmla="*/ 55 h 407"/>
                  <a:gd name="T108" fmla="*/ 126 w 309"/>
                  <a:gd name="T109" fmla="*/ 55 h 407"/>
                  <a:gd name="T110" fmla="*/ 134 w 309"/>
                  <a:gd name="T111" fmla="*/ 46 h 407"/>
                  <a:gd name="T112" fmla="*/ 144 w 309"/>
                  <a:gd name="T113" fmla="*/ 38 h 407"/>
                  <a:gd name="T114" fmla="*/ 153 w 309"/>
                  <a:gd name="T115" fmla="*/ 22 h 407"/>
                  <a:gd name="T116" fmla="*/ 159 w 309"/>
                  <a:gd name="T117" fmla="*/ 18 h 407"/>
                  <a:gd name="T118" fmla="*/ 164 w 309"/>
                  <a:gd name="T119" fmla="*/ 14 h 407"/>
                  <a:gd name="T120" fmla="*/ 177 w 309"/>
                  <a:gd name="T121" fmla="*/ 7 h 407"/>
                  <a:gd name="T122" fmla="*/ 191 w 309"/>
                  <a:gd name="T123"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9" h="407">
                    <a:moveTo>
                      <a:pt x="306" y="404"/>
                    </a:moveTo>
                    <a:lnTo>
                      <a:pt x="308" y="405"/>
                    </a:lnTo>
                    <a:lnTo>
                      <a:pt x="309" y="405"/>
                    </a:lnTo>
                    <a:lnTo>
                      <a:pt x="309" y="405"/>
                    </a:lnTo>
                    <a:lnTo>
                      <a:pt x="309" y="407"/>
                    </a:lnTo>
                    <a:lnTo>
                      <a:pt x="308" y="407"/>
                    </a:lnTo>
                    <a:lnTo>
                      <a:pt x="306" y="407"/>
                    </a:lnTo>
                    <a:lnTo>
                      <a:pt x="304" y="405"/>
                    </a:lnTo>
                    <a:lnTo>
                      <a:pt x="306" y="405"/>
                    </a:lnTo>
                    <a:lnTo>
                      <a:pt x="306" y="404"/>
                    </a:lnTo>
                    <a:close/>
                    <a:moveTo>
                      <a:pt x="175" y="99"/>
                    </a:moveTo>
                    <a:lnTo>
                      <a:pt x="175" y="99"/>
                    </a:lnTo>
                    <a:lnTo>
                      <a:pt x="174" y="99"/>
                    </a:lnTo>
                    <a:lnTo>
                      <a:pt x="170" y="101"/>
                    </a:lnTo>
                    <a:lnTo>
                      <a:pt x="167" y="103"/>
                    </a:lnTo>
                    <a:lnTo>
                      <a:pt x="166" y="104"/>
                    </a:lnTo>
                    <a:lnTo>
                      <a:pt x="164" y="104"/>
                    </a:lnTo>
                    <a:lnTo>
                      <a:pt x="163" y="104"/>
                    </a:lnTo>
                    <a:lnTo>
                      <a:pt x="161" y="106"/>
                    </a:lnTo>
                    <a:lnTo>
                      <a:pt x="161" y="107"/>
                    </a:lnTo>
                    <a:lnTo>
                      <a:pt x="159" y="109"/>
                    </a:lnTo>
                    <a:lnTo>
                      <a:pt x="159" y="111"/>
                    </a:lnTo>
                    <a:lnTo>
                      <a:pt x="159" y="111"/>
                    </a:lnTo>
                    <a:lnTo>
                      <a:pt x="158" y="111"/>
                    </a:lnTo>
                    <a:lnTo>
                      <a:pt x="158" y="112"/>
                    </a:lnTo>
                    <a:lnTo>
                      <a:pt x="156" y="114"/>
                    </a:lnTo>
                    <a:lnTo>
                      <a:pt x="155" y="114"/>
                    </a:lnTo>
                    <a:lnTo>
                      <a:pt x="153" y="115"/>
                    </a:lnTo>
                    <a:lnTo>
                      <a:pt x="153" y="115"/>
                    </a:lnTo>
                    <a:lnTo>
                      <a:pt x="153" y="115"/>
                    </a:lnTo>
                    <a:lnTo>
                      <a:pt x="153" y="117"/>
                    </a:lnTo>
                    <a:lnTo>
                      <a:pt x="155" y="118"/>
                    </a:lnTo>
                    <a:lnTo>
                      <a:pt x="155" y="120"/>
                    </a:lnTo>
                    <a:lnTo>
                      <a:pt x="156" y="122"/>
                    </a:lnTo>
                    <a:lnTo>
                      <a:pt x="156" y="123"/>
                    </a:lnTo>
                    <a:lnTo>
                      <a:pt x="158" y="123"/>
                    </a:lnTo>
                    <a:lnTo>
                      <a:pt x="158" y="125"/>
                    </a:lnTo>
                    <a:lnTo>
                      <a:pt x="158" y="126"/>
                    </a:lnTo>
                    <a:lnTo>
                      <a:pt x="158" y="126"/>
                    </a:lnTo>
                    <a:lnTo>
                      <a:pt x="158" y="126"/>
                    </a:lnTo>
                    <a:lnTo>
                      <a:pt x="158" y="126"/>
                    </a:lnTo>
                    <a:lnTo>
                      <a:pt x="159" y="126"/>
                    </a:lnTo>
                    <a:lnTo>
                      <a:pt x="159" y="128"/>
                    </a:lnTo>
                    <a:lnTo>
                      <a:pt x="159" y="128"/>
                    </a:lnTo>
                    <a:lnTo>
                      <a:pt x="161" y="128"/>
                    </a:lnTo>
                    <a:lnTo>
                      <a:pt x="161" y="129"/>
                    </a:lnTo>
                    <a:lnTo>
                      <a:pt x="163" y="131"/>
                    </a:lnTo>
                    <a:lnTo>
                      <a:pt x="166" y="131"/>
                    </a:lnTo>
                    <a:lnTo>
                      <a:pt x="167" y="131"/>
                    </a:lnTo>
                    <a:lnTo>
                      <a:pt x="167" y="131"/>
                    </a:lnTo>
                    <a:lnTo>
                      <a:pt x="167" y="131"/>
                    </a:lnTo>
                    <a:lnTo>
                      <a:pt x="169" y="129"/>
                    </a:lnTo>
                    <a:lnTo>
                      <a:pt x="169" y="128"/>
                    </a:lnTo>
                    <a:lnTo>
                      <a:pt x="169" y="128"/>
                    </a:lnTo>
                    <a:lnTo>
                      <a:pt x="170" y="125"/>
                    </a:lnTo>
                    <a:lnTo>
                      <a:pt x="172" y="123"/>
                    </a:lnTo>
                    <a:lnTo>
                      <a:pt x="174" y="123"/>
                    </a:lnTo>
                    <a:lnTo>
                      <a:pt x="174" y="123"/>
                    </a:lnTo>
                    <a:lnTo>
                      <a:pt x="175" y="123"/>
                    </a:lnTo>
                    <a:lnTo>
                      <a:pt x="175" y="123"/>
                    </a:lnTo>
                    <a:lnTo>
                      <a:pt x="175" y="123"/>
                    </a:lnTo>
                    <a:lnTo>
                      <a:pt x="177" y="123"/>
                    </a:lnTo>
                    <a:lnTo>
                      <a:pt x="180" y="122"/>
                    </a:lnTo>
                    <a:lnTo>
                      <a:pt x="180" y="122"/>
                    </a:lnTo>
                    <a:lnTo>
                      <a:pt x="182" y="122"/>
                    </a:lnTo>
                    <a:lnTo>
                      <a:pt x="183" y="120"/>
                    </a:lnTo>
                    <a:lnTo>
                      <a:pt x="183" y="118"/>
                    </a:lnTo>
                    <a:lnTo>
                      <a:pt x="183" y="117"/>
                    </a:lnTo>
                    <a:lnTo>
                      <a:pt x="183" y="115"/>
                    </a:lnTo>
                    <a:lnTo>
                      <a:pt x="185" y="115"/>
                    </a:lnTo>
                    <a:lnTo>
                      <a:pt x="185" y="115"/>
                    </a:lnTo>
                    <a:lnTo>
                      <a:pt x="186" y="112"/>
                    </a:lnTo>
                    <a:lnTo>
                      <a:pt x="186" y="111"/>
                    </a:lnTo>
                    <a:lnTo>
                      <a:pt x="186" y="111"/>
                    </a:lnTo>
                    <a:lnTo>
                      <a:pt x="186" y="109"/>
                    </a:lnTo>
                    <a:lnTo>
                      <a:pt x="186" y="109"/>
                    </a:lnTo>
                    <a:lnTo>
                      <a:pt x="185" y="107"/>
                    </a:lnTo>
                    <a:lnTo>
                      <a:pt x="185" y="107"/>
                    </a:lnTo>
                    <a:lnTo>
                      <a:pt x="183" y="106"/>
                    </a:lnTo>
                    <a:lnTo>
                      <a:pt x="182" y="104"/>
                    </a:lnTo>
                    <a:lnTo>
                      <a:pt x="180" y="104"/>
                    </a:lnTo>
                    <a:lnTo>
                      <a:pt x="178" y="103"/>
                    </a:lnTo>
                    <a:lnTo>
                      <a:pt x="178" y="101"/>
                    </a:lnTo>
                    <a:lnTo>
                      <a:pt x="177" y="101"/>
                    </a:lnTo>
                    <a:lnTo>
                      <a:pt x="177" y="99"/>
                    </a:lnTo>
                    <a:lnTo>
                      <a:pt x="175" y="99"/>
                    </a:lnTo>
                    <a:lnTo>
                      <a:pt x="175" y="99"/>
                    </a:lnTo>
                    <a:close/>
                    <a:moveTo>
                      <a:pt x="191" y="0"/>
                    </a:moveTo>
                    <a:lnTo>
                      <a:pt x="194" y="0"/>
                    </a:lnTo>
                    <a:lnTo>
                      <a:pt x="199" y="3"/>
                    </a:lnTo>
                    <a:lnTo>
                      <a:pt x="202" y="3"/>
                    </a:lnTo>
                    <a:lnTo>
                      <a:pt x="205" y="3"/>
                    </a:lnTo>
                    <a:lnTo>
                      <a:pt x="208" y="2"/>
                    </a:lnTo>
                    <a:lnTo>
                      <a:pt x="211" y="3"/>
                    </a:lnTo>
                    <a:lnTo>
                      <a:pt x="213" y="3"/>
                    </a:lnTo>
                    <a:lnTo>
                      <a:pt x="215" y="5"/>
                    </a:lnTo>
                    <a:lnTo>
                      <a:pt x="215" y="5"/>
                    </a:lnTo>
                    <a:lnTo>
                      <a:pt x="215" y="5"/>
                    </a:lnTo>
                    <a:lnTo>
                      <a:pt x="215" y="8"/>
                    </a:lnTo>
                    <a:lnTo>
                      <a:pt x="216" y="11"/>
                    </a:lnTo>
                    <a:lnTo>
                      <a:pt x="216" y="13"/>
                    </a:lnTo>
                    <a:lnTo>
                      <a:pt x="218" y="18"/>
                    </a:lnTo>
                    <a:lnTo>
                      <a:pt x="218" y="19"/>
                    </a:lnTo>
                    <a:lnTo>
                      <a:pt x="218" y="21"/>
                    </a:lnTo>
                    <a:lnTo>
                      <a:pt x="219" y="22"/>
                    </a:lnTo>
                    <a:lnTo>
                      <a:pt x="219" y="24"/>
                    </a:lnTo>
                    <a:lnTo>
                      <a:pt x="219" y="24"/>
                    </a:lnTo>
                    <a:lnTo>
                      <a:pt x="221" y="25"/>
                    </a:lnTo>
                    <a:lnTo>
                      <a:pt x="221" y="27"/>
                    </a:lnTo>
                    <a:lnTo>
                      <a:pt x="223" y="29"/>
                    </a:lnTo>
                    <a:lnTo>
                      <a:pt x="223" y="32"/>
                    </a:lnTo>
                    <a:lnTo>
                      <a:pt x="224" y="33"/>
                    </a:lnTo>
                    <a:lnTo>
                      <a:pt x="224" y="35"/>
                    </a:lnTo>
                    <a:lnTo>
                      <a:pt x="224" y="35"/>
                    </a:lnTo>
                    <a:lnTo>
                      <a:pt x="224" y="38"/>
                    </a:lnTo>
                    <a:lnTo>
                      <a:pt x="224" y="41"/>
                    </a:lnTo>
                    <a:lnTo>
                      <a:pt x="224" y="44"/>
                    </a:lnTo>
                    <a:lnTo>
                      <a:pt x="224" y="47"/>
                    </a:lnTo>
                    <a:lnTo>
                      <a:pt x="224" y="49"/>
                    </a:lnTo>
                    <a:lnTo>
                      <a:pt x="224" y="54"/>
                    </a:lnTo>
                    <a:lnTo>
                      <a:pt x="223" y="55"/>
                    </a:lnTo>
                    <a:lnTo>
                      <a:pt x="224" y="57"/>
                    </a:lnTo>
                    <a:lnTo>
                      <a:pt x="224" y="59"/>
                    </a:lnTo>
                    <a:lnTo>
                      <a:pt x="223" y="59"/>
                    </a:lnTo>
                    <a:lnTo>
                      <a:pt x="223" y="59"/>
                    </a:lnTo>
                    <a:lnTo>
                      <a:pt x="219" y="57"/>
                    </a:lnTo>
                    <a:lnTo>
                      <a:pt x="216" y="55"/>
                    </a:lnTo>
                    <a:lnTo>
                      <a:pt x="215" y="55"/>
                    </a:lnTo>
                    <a:lnTo>
                      <a:pt x="215" y="55"/>
                    </a:lnTo>
                    <a:lnTo>
                      <a:pt x="213" y="57"/>
                    </a:lnTo>
                    <a:lnTo>
                      <a:pt x="211" y="59"/>
                    </a:lnTo>
                    <a:lnTo>
                      <a:pt x="210" y="60"/>
                    </a:lnTo>
                    <a:lnTo>
                      <a:pt x="208" y="62"/>
                    </a:lnTo>
                    <a:lnTo>
                      <a:pt x="207" y="65"/>
                    </a:lnTo>
                    <a:lnTo>
                      <a:pt x="207" y="66"/>
                    </a:lnTo>
                    <a:lnTo>
                      <a:pt x="207" y="68"/>
                    </a:lnTo>
                    <a:lnTo>
                      <a:pt x="207" y="71"/>
                    </a:lnTo>
                    <a:lnTo>
                      <a:pt x="207" y="71"/>
                    </a:lnTo>
                    <a:lnTo>
                      <a:pt x="208" y="71"/>
                    </a:lnTo>
                    <a:lnTo>
                      <a:pt x="208" y="73"/>
                    </a:lnTo>
                    <a:lnTo>
                      <a:pt x="211" y="76"/>
                    </a:lnTo>
                    <a:lnTo>
                      <a:pt x="215" y="77"/>
                    </a:lnTo>
                    <a:lnTo>
                      <a:pt x="216" y="79"/>
                    </a:lnTo>
                    <a:lnTo>
                      <a:pt x="221" y="79"/>
                    </a:lnTo>
                    <a:lnTo>
                      <a:pt x="224" y="79"/>
                    </a:lnTo>
                    <a:lnTo>
                      <a:pt x="224" y="77"/>
                    </a:lnTo>
                    <a:lnTo>
                      <a:pt x="224" y="74"/>
                    </a:lnTo>
                    <a:lnTo>
                      <a:pt x="224" y="71"/>
                    </a:lnTo>
                    <a:lnTo>
                      <a:pt x="224" y="71"/>
                    </a:lnTo>
                    <a:lnTo>
                      <a:pt x="226" y="71"/>
                    </a:lnTo>
                    <a:lnTo>
                      <a:pt x="226" y="73"/>
                    </a:lnTo>
                    <a:lnTo>
                      <a:pt x="227" y="73"/>
                    </a:lnTo>
                    <a:lnTo>
                      <a:pt x="229" y="73"/>
                    </a:lnTo>
                    <a:lnTo>
                      <a:pt x="232" y="73"/>
                    </a:lnTo>
                    <a:lnTo>
                      <a:pt x="234" y="73"/>
                    </a:lnTo>
                    <a:lnTo>
                      <a:pt x="235" y="73"/>
                    </a:lnTo>
                    <a:lnTo>
                      <a:pt x="237" y="73"/>
                    </a:lnTo>
                    <a:lnTo>
                      <a:pt x="237" y="76"/>
                    </a:lnTo>
                    <a:lnTo>
                      <a:pt x="235" y="81"/>
                    </a:lnTo>
                    <a:lnTo>
                      <a:pt x="234" y="84"/>
                    </a:lnTo>
                    <a:lnTo>
                      <a:pt x="232" y="93"/>
                    </a:lnTo>
                    <a:lnTo>
                      <a:pt x="230" y="98"/>
                    </a:lnTo>
                    <a:lnTo>
                      <a:pt x="229" y="99"/>
                    </a:lnTo>
                    <a:lnTo>
                      <a:pt x="224" y="103"/>
                    </a:lnTo>
                    <a:lnTo>
                      <a:pt x="224" y="104"/>
                    </a:lnTo>
                    <a:lnTo>
                      <a:pt x="223" y="104"/>
                    </a:lnTo>
                    <a:lnTo>
                      <a:pt x="221" y="104"/>
                    </a:lnTo>
                    <a:lnTo>
                      <a:pt x="215" y="112"/>
                    </a:lnTo>
                    <a:lnTo>
                      <a:pt x="213" y="115"/>
                    </a:lnTo>
                    <a:lnTo>
                      <a:pt x="210" y="120"/>
                    </a:lnTo>
                    <a:lnTo>
                      <a:pt x="208" y="123"/>
                    </a:lnTo>
                    <a:lnTo>
                      <a:pt x="205" y="128"/>
                    </a:lnTo>
                    <a:lnTo>
                      <a:pt x="202" y="133"/>
                    </a:lnTo>
                    <a:lnTo>
                      <a:pt x="199" y="137"/>
                    </a:lnTo>
                    <a:lnTo>
                      <a:pt x="196" y="142"/>
                    </a:lnTo>
                    <a:lnTo>
                      <a:pt x="193" y="144"/>
                    </a:lnTo>
                    <a:lnTo>
                      <a:pt x="191" y="145"/>
                    </a:lnTo>
                    <a:lnTo>
                      <a:pt x="188" y="148"/>
                    </a:lnTo>
                    <a:lnTo>
                      <a:pt x="183" y="153"/>
                    </a:lnTo>
                    <a:lnTo>
                      <a:pt x="178" y="158"/>
                    </a:lnTo>
                    <a:lnTo>
                      <a:pt x="174" y="163"/>
                    </a:lnTo>
                    <a:lnTo>
                      <a:pt x="169" y="166"/>
                    </a:lnTo>
                    <a:lnTo>
                      <a:pt x="164" y="170"/>
                    </a:lnTo>
                    <a:lnTo>
                      <a:pt x="163" y="170"/>
                    </a:lnTo>
                    <a:lnTo>
                      <a:pt x="158" y="175"/>
                    </a:lnTo>
                    <a:lnTo>
                      <a:pt x="153" y="177"/>
                    </a:lnTo>
                    <a:lnTo>
                      <a:pt x="147" y="180"/>
                    </a:lnTo>
                    <a:lnTo>
                      <a:pt x="144" y="181"/>
                    </a:lnTo>
                    <a:lnTo>
                      <a:pt x="137" y="180"/>
                    </a:lnTo>
                    <a:lnTo>
                      <a:pt x="134" y="181"/>
                    </a:lnTo>
                    <a:lnTo>
                      <a:pt x="133" y="183"/>
                    </a:lnTo>
                    <a:lnTo>
                      <a:pt x="133" y="185"/>
                    </a:lnTo>
                    <a:lnTo>
                      <a:pt x="131" y="186"/>
                    </a:lnTo>
                    <a:lnTo>
                      <a:pt x="129" y="186"/>
                    </a:lnTo>
                    <a:lnTo>
                      <a:pt x="126" y="185"/>
                    </a:lnTo>
                    <a:lnTo>
                      <a:pt x="123" y="185"/>
                    </a:lnTo>
                    <a:lnTo>
                      <a:pt x="122" y="186"/>
                    </a:lnTo>
                    <a:lnTo>
                      <a:pt x="120" y="188"/>
                    </a:lnTo>
                    <a:lnTo>
                      <a:pt x="117" y="188"/>
                    </a:lnTo>
                    <a:lnTo>
                      <a:pt x="111" y="186"/>
                    </a:lnTo>
                    <a:lnTo>
                      <a:pt x="104" y="185"/>
                    </a:lnTo>
                    <a:lnTo>
                      <a:pt x="103" y="185"/>
                    </a:lnTo>
                    <a:lnTo>
                      <a:pt x="100" y="186"/>
                    </a:lnTo>
                    <a:lnTo>
                      <a:pt x="98" y="186"/>
                    </a:lnTo>
                    <a:lnTo>
                      <a:pt x="93" y="186"/>
                    </a:lnTo>
                    <a:lnTo>
                      <a:pt x="90" y="185"/>
                    </a:lnTo>
                    <a:lnTo>
                      <a:pt x="88" y="185"/>
                    </a:lnTo>
                    <a:lnTo>
                      <a:pt x="85" y="186"/>
                    </a:lnTo>
                    <a:lnTo>
                      <a:pt x="84" y="186"/>
                    </a:lnTo>
                    <a:lnTo>
                      <a:pt x="77" y="191"/>
                    </a:lnTo>
                    <a:lnTo>
                      <a:pt x="73" y="191"/>
                    </a:lnTo>
                    <a:lnTo>
                      <a:pt x="71" y="192"/>
                    </a:lnTo>
                    <a:lnTo>
                      <a:pt x="70" y="192"/>
                    </a:lnTo>
                    <a:lnTo>
                      <a:pt x="66" y="191"/>
                    </a:lnTo>
                    <a:lnTo>
                      <a:pt x="65" y="191"/>
                    </a:lnTo>
                    <a:lnTo>
                      <a:pt x="63" y="191"/>
                    </a:lnTo>
                    <a:lnTo>
                      <a:pt x="62" y="192"/>
                    </a:lnTo>
                    <a:lnTo>
                      <a:pt x="59" y="192"/>
                    </a:lnTo>
                    <a:lnTo>
                      <a:pt x="57" y="194"/>
                    </a:lnTo>
                    <a:lnTo>
                      <a:pt x="51" y="197"/>
                    </a:lnTo>
                    <a:lnTo>
                      <a:pt x="49" y="197"/>
                    </a:lnTo>
                    <a:lnTo>
                      <a:pt x="49" y="197"/>
                    </a:lnTo>
                    <a:lnTo>
                      <a:pt x="46" y="197"/>
                    </a:lnTo>
                    <a:lnTo>
                      <a:pt x="43" y="196"/>
                    </a:lnTo>
                    <a:lnTo>
                      <a:pt x="41" y="196"/>
                    </a:lnTo>
                    <a:lnTo>
                      <a:pt x="41" y="194"/>
                    </a:lnTo>
                    <a:lnTo>
                      <a:pt x="41" y="192"/>
                    </a:lnTo>
                    <a:lnTo>
                      <a:pt x="41" y="192"/>
                    </a:lnTo>
                    <a:lnTo>
                      <a:pt x="40" y="192"/>
                    </a:lnTo>
                    <a:lnTo>
                      <a:pt x="38" y="192"/>
                    </a:lnTo>
                    <a:lnTo>
                      <a:pt x="38" y="191"/>
                    </a:lnTo>
                    <a:lnTo>
                      <a:pt x="36" y="191"/>
                    </a:lnTo>
                    <a:lnTo>
                      <a:pt x="35" y="191"/>
                    </a:lnTo>
                    <a:lnTo>
                      <a:pt x="33" y="191"/>
                    </a:lnTo>
                    <a:lnTo>
                      <a:pt x="33" y="189"/>
                    </a:lnTo>
                    <a:lnTo>
                      <a:pt x="33" y="189"/>
                    </a:lnTo>
                    <a:lnTo>
                      <a:pt x="33" y="188"/>
                    </a:lnTo>
                    <a:lnTo>
                      <a:pt x="33" y="186"/>
                    </a:lnTo>
                    <a:lnTo>
                      <a:pt x="33" y="186"/>
                    </a:lnTo>
                    <a:lnTo>
                      <a:pt x="32" y="186"/>
                    </a:lnTo>
                    <a:lnTo>
                      <a:pt x="30" y="186"/>
                    </a:lnTo>
                    <a:lnTo>
                      <a:pt x="30" y="186"/>
                    </a:lnTo>
                    <a:lnTo>
                      <a:pt x="29" y="186"/>
                    </a:lnTo>
                    <a:lnTo>
                      <a:pt x="29" y="188"/>
                    </a:lnTo>
                    <a:lnTo>
                      <a:pt x="29" y="191"/>
                    </a:lnTo>
                    <a:lnTo>
                      <a:pt x="29" y="189"/>
                    </a:lnTo>
                    <a:lnTo>
                      <a:pt x="27" y="188"/>
                    </a:lnTo>
                    <a:lnTo>
                      <a:pt x="27" y="186"/>
                    </a:lnTo>
                    <a:lnTo>
                      <a:pt x="27" y="185"/>
                    </a:lnTo>
                    <a:lnTo>
                      <a:pt x="29" y="183"/>
                    </a:lnTo>
                    <a:lnTo>
                      <a:pt x="29" y="181"/>
                    </a:lnTo>
                    <a:lnTo>
                      <a:pt x="29" y="180"/>
                    </a:lnTo>
                    <a:lnTo>
                      <a:pt x="27" y="177"/>
                    </a:lnTo>
                    <a:lnTo>
                      <a:pt x="25" y="175"/>
                    </a:lnTo>
                    <a:lnTo>
                      <a:pt x="24" y="175"/>
                    </a:lnTo>
                    <a:lnTo>
                      <a:pt x="24" y="172"/>
                    </a:lnTo>
                    <a:lnTo>
                      <a:pt x="22" y="172"/>
                    </a:lnTo>
                    <a:lnTo>
                      <a:pt x="21" y="170"/>
                    </a:lnTo>
                    <a:lnTo>
                      <a:pt x="21" y="169"/>
                    </a:lnTo>
                    <a:lnTo>
                      <a:pt x="19" y="166"/>
                    </a:lnTo>
                    <a:lnTo>
                      <a:pt x="21" y="166"/>
                    </a:lnTo>
                    <a:lnTo>
                      <a:pt x="21" y="164"/>
                    </a:lnTo>
                    <a:lnTo>
                      <a:pt x="22" y="166"/>
                    </a:lnTo>
                    <a:lnTo>
                      <a:pt x="24" y="166"/>
                    </a:lnTo>
                    <a:lnTo>
                      <a:pt x="25" y="164"/>
                    </a:lnTo>
                    <a:lnTo>
                      <a:pt x="27" y="161"/>
                    </a:lnTo>
                    <a:lnTo>
                      <a:pt x="27" y="158"/>
                    </a:lnTo>
                    <a:lnTo>
                      <a:pt x="27" y="155"/>
                    </a:lnTo>
                    <a:lnTo>
                      <a:pt x="25" y="148"/>
                    </a:lnTo>
                    <a:lnTo>
                      <a:pt x="24" y="147"/>
                    </a:lnTo>
                    <a:lnTo>
                      <a:pt x="21" y="144"/>
                    </a:lnTo>
                    <a:lnTo>
                      <a:pt x="18" y="137"/>
                    </a:lnTo>
                    <a:lnTo>
                      <a:pt x="13" y="128"/>
                    </a:lnTo>
                    <a:lnTo>
                      <a:pt x="10" y="123"/>
                    </a:lnTo>
                    <a:lnTo>
                      <a:pt x="6" y="112"/>
                    </a:lnTo>
                    <a:lnTo>
                      <a:pt x="3" y="106"/>
                    </a:lnTo>
                    <a:lnTo>
                      <a:pt x="0" y="99"/>
                    </a:lnTo>
                    <a:lnTo>
                      <a:pt x="0" y="99"/>
                    </a:lnTo>
                    <a:lnTo>
                      <a:pt x="0" y="99"/>
                    </a:lnTo>
                    <a:lnTo>
                      <a:pt x="2" y="98"/>
                    </a:lnTo>
                    <a:lnTo>
                      <a:pt x="3" y="98"/>
                    </a:lnTo>
                    <a:lnTo>
                      <a:pt x="3" y="98"/>
                    </a:lnTo>
                    <a:lnTo>
                      <a:pt x="3" y="96"/>
                    </a:lnTo>
                    <a:lnTo>
                      <a:pt x="5" y="96"/>
                    </a:lnTo>
                    <a:lnTo>
                      <a:pt x="5" y="95"/>
                    </a:lnTo>
                    <a:lnTo>
                      <a:pt x="5" y="95"/>
                    </a:lnTo>
                    <a:lnTo>
                      <a:pt x="5" y="93"/>
                    </a:lnTo>
                    <a:lnTo>
                      <a:pt x="6" y="92"/>
                    </a:lnTo>
                    <a:lnTo>
                      <a:pt x="6" y="92"/>
                    </a:lnTo>
                    <a:lnTo>
                      <a:pt x="8" y="90"/>
                    </a:lnTo>
                    <a:lnTo>
                      <a:pt x="10" y="92"/>
                    </a:lnTo>
                    <a:lnTo>
                      <a:pt x="10" y="92"/>
                    </a:lnTo>
                    <a:lnTo>
                      <a:pt x="11" y="93"/>
                    </a:lnTo>
                    <a:lnTo>
                      <a:pt x="11" y="93"/>
                    </a:lnTo>
                    <a:lnTo>
                      <a:pt x="13" y="93"/>
                    </a:lnTo>
                    <a:lnTo>
                      <a:pt x="13" y="95"/>
                    </a:lnTo>
                    <a:lnTo>
                      <a:pt x="13" y="95"/>
                    </a:lnTo>
                    <a:lnTo>
                      <a:pt x="13" y="96"/>
                    </a:lnTo>
                    <a:lnTo>
                      <a:pt x="13" y="96"/>
                    </a:lnTo>
                    <a:lnTo>
                      <a:pt x="13" y="98"/>
                    </a:lnTo>
                    <a:lnTo>
                      <a:pt x="13" y="99"/>
                    </a:lnTo>
                    <a:lnTo>
                      <a:pt x="13" y="99"/>
                    </a:lnTo>
                    <a:lnTo>
                      <a:pt x="14" y="101"/>
                    </a:lnTo>
                    <a:lnTo>
                      <a:pt x="16" y="101"/>
                    </a:lnTo>
                    <a:lnTo>
                      <a:pt x="18" y="103"/>
                    </a:lnTo>
                    <a:lnTo>
                      <a:pt x="19" y="103"/>
                    </a:lnTo>
                    <a:lnTo>
                      <a:pt x="22" y="103"/>
                    </a:lnTo>
                    <a:lnTo>
                      <a:pt x="24" y="104"/>
                    </a:lnTo>
                    <a:lnTo>
                      <a:pt x="27" y="104"/>
                    </a:lnTo>
                    <a:lnTo>
                      <a:pt x="30" y="103"/>
                    </a:lnTo>
                    <a:lnTo>
                      <a:pt x="35" y="104"/>
                    </a:lnTo>
                    <a:lnTo>
                      <a:pt x="36" y="104"/>
                    </a:lnTo>
                    <a:lnTo>
                      <a:pt x="38" y="104"/>
                    </a:lnTo>
                    <a:lnTo>
                      <a:pt x="40" y="104"/>
                    </a:lnTo>
                    <a:lnTo>
                      <a:pt x="41" y="103"/>
                    </a:lnTo>
                    <a:lnTo>
                      <a:pt x="40" y="103"/>
                    </a:lnTo>
                    <a:lnTo>
                      <a:pt x="41" y="101"/>
                    </a:lnTo>
                    <a:lnTo>
                      <a:pt x="43" y="101"/>
                    </a:lnTo>
                    <a:lnTo>
                      <a:pt x="43" y="101"/>
                    </a:lnTo>
                    <a:lnTo>
                      <a:pt x="44" y="99"/>
                    </a:lnTo>
                    <a:lnTo>
                      <a:pt x="46" y="98"/>
                    </a:lnTo>
                    <a:lnTo>
                      <a:pt x="49" y="96"/>
                    </a:lnTo>
                    <a:lnTo>
                      <a:pt x="51" y="96"/>
                    </a:lnTo>
                    <a:lnTo>
                      <a:pt x="51" y="40"/>
                    </a:lnTo>
                    <a:lnTo>
                      <a:pt x="51" y="41"/>
                    </a:lnTo>
                    <a:lnTo>
                      <a:pt x="55" y="44"/>
                    </a:lnTo>
                    <a:lnTo>
                      <a:pt x="57" y="46"/>
                    </a:lnTo>
                    <a:lnTo>
                      <a:pt x="57" y="47"/>
                    </a:lnTo>
                    <a:lnTo>
                      <a:pt x="60" y="51"/>
                    </a:lnTo>
                    <a:lnTo>
                      <a:pt x="62" y="55"/>
                    </a:lnTo>
                    <a:lnTo>
                      <a:pt x="62" y="59"/>
                    </a:lnTo>
                    <a:lnTo>
                      <a:pt x="62" y="59"/>
                    </a:lnTo>
                    <a:lnTo>
                      <a:pt x="63" y="60"/>
                    </a:lnTo>
                    <a:lnTo>
                      <a:pt x="63" y="62"/>
                    </a:lnTo>
                    <a:lnTo>
                      <a:pt x="63" y="62"/>
                    </a:lnTo>
                    <a:lnTo>
                      <a:pt x="62" y="63"/>
                    </a:lnTo>
                    <a:lnTo>
                      <a:pt x="62" y="65"/>
                    </a:lnTo>
                    <a:lnTo>
                      <a:pt x="60" y="66"/>
                    </a:lnTo>
                    <a:lnTo>
                      <a:pt x="60" y="68"/>
                    </a:lnTo>
                    <a:lnTo>
                      <a:pt x="60" y="71"/>
                    </a:lnTo>
                    <a:lnTo>
                      <a:pt x="60" y="71"/>
                    </a:lnTo>
                    <a:lnTo>
                      <a:pt x="62" y="73"/>
                    </a:lnTo>
                    <a:lnTo>
                      <a:pt x="63" y="71"/>
                    </a:lnTo>
                    <a:lnTo>
                      <a:pt x="65" y="71"/>
                    </a:lnTo>
                    <a:lnTo>
                      <a:pt x="66" y="73"/>
                    </a:lnTo>
                    <a:lnTo>
                      <a:pt x="71" y="71"/>
                    </a:lnTo>
                    <a:lnTo>
                      <a:pt x="73" y="73"/>
                    </a:lnTo>
                    <a:lnTo>
                      <a:pt x="74" y="73"/>
                    </a:lnTo>
                    <a:lnTo>
                      <a:pt x="76" y="73"/>
                    </a:lnTo>
                    <a:lnTo>
                      <a:pt x="76" y="71"/>
                    </a:lnTo>
                    <a:lnTo>
                      <a:pt x="77" y="70"/>
                    </a:lnTo>
                    <a:lnTo>
                      <a:pt x="77" y="70"/>
                    </a:lnTo>
                    <a:lnTo>
                      <a:pt x="79" y="70"/>
                    </a:lnTo>
                    <a:lnTo>
                      <a:pt x="81" y="70"/>
                    </a:lnTo>
                    <a:lnTo>
                      <a:pt x="81" y="68"/>
                    </a:lnTo>
                    <a:lnTo>
                      <a:pt x="82" y="65"/>
                    </a:lnTo>
                    <a:lnTo>
                      <a:pt x="87" y="62"/>
                    </a:lnTo>
                    <a:lnTo>
                      <a:pt x="88" y="62"/>
                    </a:lnTo>
                    <a:lnTo>
                      <a:pt x="88" y="62"/>
                    </a:lnTo>
                    <a:lnTo>
                      <a:pt x="88" y="60"/>
                    </a:lnTo>
                    <a:lnTo>
                      <a:pt x="90" y="57"/>
                    </a:lnTo>
                    <a:lnTo>
                      <a:pt x="92" y="54"/>
                    </a:lnTo>
                    <a:lnTo>
                      <a:pt x="92" y="52"/>
                    </a:lnTo>
                    <a:lnTo>
                      <a:pt x="93" y="51"/>
                    </a:lnTo>
                    <a:lnTo>
                      <a:pt x="93" y="49"/>
                    </a:lnTo>
                    <a:lnTo>
                      <a:pt x="95" y="49"/>
                    </a:lnTo>
                    <a:lnTo>
                      <a:pt x="95" y="49"/>
                    </a:lnTo>
                    <a:lnTo>
                      <a:pt x="96" y="47"/>
                    </a:lnTo>
                    <a:lnTo>
                      <a:pt x="98" y="47"/>
                    </a:lnTo>
                    <a:lnTo>
                      <a:pt x="100" y="47"/>
                    </a:lnTo>
                    <a:lnTo>
                      <a:pt x="101" y="49"/>
                    </a:lnTo>
                    <a:lnTo>
                      <a:pt x="104" y="51"/>
                    </a:lnTo>
                    <a:lnTo>
                      <a:pt x="106" y="52"/>
                    </a:lnTo>
                    <a:lnTo>
                      <a:pt x="107" y="52"/>
                    </a:lnTo>
                    <a:lnTo>
                      <a:pt x="109" y="54"/>
                    </a:lnTo>
                    <a:lnTo>
                      <a:pt x="111" y="54"/>
                    </a:lnTo>
                    <a:lnTo>
                      <a:pt x="112" y="54"/>
                    </a:lnTo>
                    <a:lnTo>
                      <a:pt x="114" y="55"/>
                    </a:lnTo>
                    <a:lnTo>
                      <a:pt x="114" y="55"/>
                    </a:lnTo>
                    <a:lnTo>
                      <a:pt x="117" y="55"/>
                    </a:lnTo>
                    <a:lnTo>
                      <a:pt x="120" y="57"/>
                    </a:lnTo>
                    <a:lnTo>
                      <a:pt x="122" y="57"/>
                    </a:lnTo>
                    <a:lnTo>
                      <a:pt x="123" y="55"/>
                    </a:lnTo>
                    <a:lnTo>
                      <a:pt x="125" y="55"/>
                    </a:lnTo>
                    <a:lnTo>
                      <a:pt x="126" y="55"/>
                    </a:lnTo>
                    <a:lnTo>
                      <a:pt x="128" y="55"/>
                    </a:lnTo>
                    <a:lnTo>
                      <a:pt x="129" y="55"/>
                    </a:lnTo>
                    <a:lnTo>
                      <a:pt x="131" y="54"/>
                    </a:lnTo>
                    <a:lnTo>
                      <a:pt x="131" y="54"/>
                    </a:lnTo>
                    <a:lnTo>
                      <a:pt x="133" y="51"/>
                    </a:lnTo>
                    <a:lnTo>
                      <a:pt x="133" y="49"/>
                    </a:lnTo>
                    <a:lnTo>
                      <a:pt x="134" y="46"/>
                    </a:lnTo>
                    <a:lnTo>
                      <a:pt x="136" y="43"/>
                    </a:lnTo>
                    <a:lnTo>
                      <a:pt x="136" y="41"/>
                    </a:lnTo>
                    <a:lnTo>
                      <a:pt x="136" y="40"/>
                    </a:lnTo>
                    <a:lnTo>
                      <a:pt x="137" y="40"/>
                    </a:lnTo>
                    <a:lnTo>
                      <a:pt x="139" y="38"/>
                    </a:lnTo>
                    <a:lnTo>
                      <a:pt x="144" y="38"/>
                    </a:lnTo>
                    <a:lnTo>
                      <a:pt x="144" y="38"/>
                    </a:lnTo>
                    <a:lnTo>
                      <a:pt x="145" y="36"/>
                    </a:lnTo>
                    <a:lnTo>
                      <a:pt x="147" y="35"/>
                    </a:lnTo>
                    <a:lnTo>
                      <a:pt x="148" y="33"/>
                    </a:lnTo>
                    <a:lnTo>
                      <a:pt x="150" y="32"/>
                    </a:lnTo>
                    <a:lnTo>
                      <a:pt x="152" y="25"/>
                    </a:lnTo>
                    <a:lnTo>
                      <a:pt x="152" y="24"/>
                    </a:lnTo>
                    <a:lnTo>
                      <a:pt x="153" y="22"/>
                    </a:lnTo>
                    <a:lnTo>
                      <a:pt x="155" y="21"/>
                    </a:lnTo>
                    <a:lnTo>
                      <a:pt x="155" y="21"/>
                    </a:lnTo>
                    <a:lnTo>
                      <a:pt x="156" y="21"/>
                    </a:lnTo>
                    <a:lnTo>
                      <a:pt x="156" y="19"/>
                    </a:lnTo>
                    <a:lnTo>
                      <a:pt x="158" y="19"/>
                    </a:lnTo>
                    <a:lnTo>
                      <a:pt x="159" y="19"/>
                    </a:lnTo>
                    <a:lnTo>
                      <a:pt x="159" y="18"/>
                    </a:lnTo>
                    <a:lnTo>
                      <a:pt x="161" y="18"/>
                    </a:lnTo>
                    <a:lnTo>
                      <a:pt x="161" y="16"/>
                    </a:lnTo>
                    <a:lnTo>
                      <a:pt x="163" y="16"/>
                    </a:lnTo>
                    <a:lnTo>
                      <a:pt x="163" y="16"/>
                    </a:lnTo>
                    <a:lnTo>
                      <a:pt x="163" y="16"/>
                    </a:lnTo>
                    <a:lnTo>
                      <a:pt x="164" y="14"/>
                    </a:lnTo>
                    <a:lnTo>
                      <a:pt x="164" y="14"/>
                    </a:lnTo>
                    <a:lnTo>
                      <a:pt x="166" y="14"/>
                    </a:lnTo>
                    <a:lnTo>
                      <a:pt x="166" y="13"/>
                    </a:lnTo>
                    <a:lnTo>
                      <a:pt x="167" y="11"/>
                    </a:lnTo>
                    <a:lnTo>
                      <a:pt x="169" y="8"/>
                    </a:lnTo>
                    <a:lnTo>
                      <a:pt x="172" y="7"/>
                    </a:lnTo>
                    <a:lnTo>
                      <a:pt x="174" y="7"/>
                    </a:lnTo>
                    <a:lnTo>
                      <a:pt x="177" y="7"/>
                    </a:lnTo>
                    <a:lnTo>
                      <a:pt x="178" y="5"/>
                    </a:lnTo>
                    <a:lnTo>
                      <a:pt x="180" y="3"/>
                    </a:lnTo>
                    <a:lnTo>
                      <a:pt x="182" y="2"/>
                    </a:lnTo>
                    <a:lnTo>
                      <a:pt x="183" y="2"/>
                    </a:lnTo>
                    <a:lnTo>
                      <a:pt x="186" y="2"/>
                    </a:lnTo>
                    <a:lnTo>
                      <a:pt x="186" y="2"/>
                    </a:lnTo>
                    <a:lnTo>
                      <a:pt x="19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 name="Freeform 10">
                <a:extLst>
                  <a:ext uri="{FF2B5EF4-FFF2-40B4-BE49-F238E27FC236}">
                    <a16:creationId xmlns:a16="http://schemas.microsoft.com/office/drawing/2014/main" id="{D88BD530-EFE0-43FE-815B-D7DB5157793C}"/>
                  </a:ext>
                </a:extLst>
              </p:cNvPr>
              <p:cNvSpPr>
                <a:spLocks/>
              </p:cNvSpPr>
              <p:nvPr/>
            </p:nvSpPr>
            <p:spPr bwMode="auto">
              <a:xfrm>
                <a:off x="7033937" y="4772630"/>
                <a:ext cx="3898" cy="9747"/>
              </a:xfrm>
              <a:custGeom>
                <a:avLst/>
                <a:gdLst>
                  <a:gd name="T0" fmla="*/ 0 w 2"/>
                  <a:gd name="T1" fmla="*/ 0 h 5"/>
                  <a:gd name="T2" fmla="*/ 2 w 2"/>
                  <a:gd name="T3" fmla="*/ 0 h 5"/>
                  <a:gd name="T4" fmla="*/ 2 w 2"/>
                  <a:gd name="T5" fmla="*/ 0 h 5"/>
                  <a:gd name="T6" fmla="*/ 2 w 2"/>
                  <a:gd name="T7" fmla="*/ 2 h 5"/>
                  <a:gd name="T8" fmla="*/ 2 w 2"/>
                  <a:gd name="T9" fmla="*/ 2 h 5"/>
                  <a:gd name="T10" fmla="*/ 2 w 2"/>
                  <a:gd name="T11" fmla="*/ 3 h 5"/>
                  <a:gd name="T12" fmla="*/ 2 w 2"/>
                  <a:gd name="T13" fmla="*/ 3 h 5"/>
                  <a:gd name="T14" fmla="*/ 2 w 2"/>
                  <a:gd name="T15" fmla="*/ 5 h 5"/>
                  <a:gd name="T16" fmla="*/ 0 w 2"/>
                  <a:gd name="T17" fmla="*/ 5 h 5"/>
                  <a:gd name="T18" fmla="*/ 0 w 2"/>
                  <a:gd name="T19" fmla="*/ 5 h 5"/>
                  <a:gd name="T20" fmla="*/ 0 w 2"/>
                  <a:gd name="T21" fmla="*/ 3 h 5"/>
                  <a:gd name="T22" fmla="*/ 0 w 2"/>
                  <a:gd name="T23" fmla="*/ 3 h 5"/>
                  <a:gd name="T24" fmla="*/ 0 w 2"/>
                  <a:gd name="T25" fmla="*/ 2 h 5"/>
                  <a:gd name="T26" fmla="*/ 0 w 2"/>
                  <a:gd name="T27" fmla="*/ 0 h 5"/>
                  <a:gd name="T28" fmla="*/ 0 w 2"/>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5">
                    <a:moveTo>
                      <a:pt x="0" y="0"/>
                    </a:moveTo>
                    <a:lnTo>
                      <a:pt x="2" y="0"/>
                    </a:lnTo>
                    <a:lnTo>
                      <a:pt x="2" y="0"/>
                    </a:lnTo>
                    <a:lnTo>
                      <a:pt x="2" y="2"/>
                    </a:lnTo>
                    <a:lnTo>
                      <a:pt x="2" y="2"/>
                    </a:lnTo>
                    <a:lnTo>
                      <a:pt x="2" y="3"/>
                    </a:lnTo>
                    <a:lnTo>
                      <a:pt x="2" y="3"/>
                    </a:lnTo>
                    <a:lnTo>
                      <a:pt x="2" y="5"/>
                    </a:lnTo>
                    <a:lnTo>
                      <a:pt x="0" y="5"/>
                    </a:lnTo>
                    <a:lnTo>
                      <a:pt x="0" y="5"/>
                    </a:lnTo>
                    <a:lnTo>
                      <a:pt x="0" y="3"/>
                    </a:lnTo>
                    <a:lnTo>
                      <a:pt x="0" y="3"/>
                    </a:lnTo>
                    <a:lnTo>
                      <a:pt x="0" y="2"/>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 name="Freeform 11">
                <a:extLst>
                  <a:ext uri="{FF2B5EF4-FFF2-40B4-BE49-F238E27FC236}">
                    <a16:creationId xmlns:a16="http://schemas.microsoft.com/office/drawing/2014/main" id="{571573C2-7AC5-46DF-9048-8811785DD74B}"/>
                  </a:ext>
                </a:extLst>
              </p:cNvPr>
              <p:cNvSpPr>
                <a:spLocks noEditPoints="1"/>
              </p:cNvSpPr>
              <p:nvPr/>
            </p:nvSpPr>
            <p:spPr bwMode="auto">
              <a:xfrm>
                <a:off x="6963765" y="3879887"/>
                <a:ext cx="337216" cy="189075"/>
              </a:xfrm>
              <a:custGeom>
                <a:avLst/>
                <a:gdLst>
                  <a:gd name="T0" fmla="*/ 162 w 173"/>
                  <a:gd name="T1" fmla="*/ 92 h 97"/>
                  <a:gd name="T2" fmla="*/ 172 w 173"/>
                  <a:gd name="T3" fmla="*/ 94 h 97"/>
                  <a:gd name="T4" fmla="*/ 161 w 173"/>
                  <a:gd name="T5" fmla="*/ 97 h 97"/>
                  <a:gd name="T6" fmla="*/ 156 w 173"/>
                  <a:gd name="T7" fmla="*/ 94 h 97"/>
                  <a:gd name="T8" fmla="*/ 3 w 173"/>
                  <a:gd name="T9" fmla="*/ 77 h 97"/>
                  <a:gd name="T10" fmla="*/ 3 w 173"/>
                  <a:gd name="T11" fmla="*/ 77 h 97"/>
                  <a:gd name="T12" fmla="*/ 3 w 173"/>
                  <a:gd name="T13" fmla="*/ 74 h 97"/>
                  <a:gd name="T14" fmla="*/ 3 w 173"/>
                  <a:gd name="T15" fmla="*/ 72 h 97"/>
                  <a:gd name="T16" fmla="*/ 0 w 173"/>
                  <a:gd name="T17" fmla="*/ 55 h 97"/>
                  <a:gd name="T18" fmla="*/ 0 w 173"/>
                  <a:gd name="T19" fmla="*/ 52 h 97"/>
                  <a:gd name="T20" fmla="*/ 139 w 173"/>
                  <a:gd name="T21" fmla="*/ 4 h 97"/>
                  <a:gd name="T22" fmla="*/ 140 w 173"/>
                  <a:gd name="T23" fmla="*/ 11 h 97"/>
                  <a:gd name="T24" fmla="*/ 144 w 173"/>
                  <a:gd name="T25" fmla="*/ 15 h 97"/>
                  <a:gd name="T26" fmla="*/ 145 w 173"/>
                  <a:gd name="T27" fmla="*/ 22 h 97"/>
                  <a:gd name="T28" fmla="*/ 148 w 173"/>
                  <a:gd name="T29" fmla="*/ 26 h 97"/>
                  <a:gd name="T30" fmla="*/ 151 w 173"/>
                  <a:gd name="T31" fmla="*/ 34 h 97"/>
                  <a:gd name="T32" fmla="*/ 140 w 173"/>
                  <a:gd name="T33" fmla="*/ 40 h 97"/>
                  <a:gd name="T34" fmla="*/ 137 w 173"/>
                  <a:gd name="T35" fmla="*/ 50 h 97"/>
                  <a:gd name="T36" fmla="*/ 132 w 173"/>
                  <a:gd name="T37" fmla="*/ 53 h 97"/>
                  <a:gd name="T38" fmla="*/ 115 w 173"/>
                  <a:gd name="T39" fmla="*/ 58 h 97"/>
                  <a:gd name="T40" fmla="*/ 101 w 173"/>
                  <a:gd name="T41" fmla="*/ 63 h 97"/>
                  <a:gd name="T42" fmla="*/ 93 w 173"/>
                  <a:gd name="T43" fmla="*/ 67 h 97"/>
                  <a:gd name="T44" fmla="*/ 87 w 173"/>
                  <a:gd name="T45" fmla="*/ 72 h 97"/>
                  <a:gd name="T46" fmla="*/ 77 w 173"/>
                  <a:gd name="T47" fmla="*/ 74 h 97"/>
                  <a:gd name="T48" fmla="*/ 68 w 173"/>
                  <a:gd name="T49" fmla="*/ 78 h 97"/>
                  <a:gd name="T50" fmla="*/ 57 w 173"/>
                  <a:gd name="T51" fmla="*/ 81 h 97"/>
                  <a:gd name="T52" fmla="*/ 43 w 173"/>
                  <a:gd name="T53" fmla="*/ 85 h 97"/>
                  <a:gd name="T54" fmla="*/ 36 w 173"/>
                  <a:gd name="T55" fmla="*/ 91 h 97"/>
                  <a:gd name="T56" fmla="*/ 25 w 173"/>
                  <a:gd name="T57" fmla="*/ 92 h 97"/>
                  <a:gd name="T58" fmla="*/ 21 w 173"/>
                  <a:gd name="T59" fmla="*/ 94 h 97"/>
                  <a:gd name="T60" fmla="*/ 13 w 173"/>
                  <a:gd name="T61" fmla="*/ 89 h 97"/>
                  <a:gd name="T62" fmla="*/ 9 w 173"/>
                  <a:gd name="T63" fmla="*/ 75 h 97"/>
                  <a:gd name="T64" fmla="*/ 6 w 173"/>
                  <a:gd name="T65" fmla="*/ 66 h 97"/>
                  <a:gd name="T66" fmla="*/ 5 w 173"/>
                  <a:gd name="T67" fmla="*/ 61 h 97"/>
                  <a:gd name="T68" fmla="*/ 5 w 173"/>
                  <a:gd name="T69" fmla="*/ 58 h 97"/>
                  <a:gd name="T70" fmla="*/ 3 w 173"/>
                  <a:gd name="T71" fmla="*/ 55 h 97"/>
                  <a:gd name="T72" fmla="*/ 2 w 173"/>
                  <a:gd name="T73" fmla="*/ 48 h 97"/>
                  <a:gd name="T74" fmla="*/ 6 w 173"/>
                  <a:gd name="T75" fmla="*/ 36 h 97"/>
                  <a:gd name="T76" fmla="*/ 9 w 173"/>
                  <a:gd name="T77" fmla="*/ 33 h 97"/>
                  <a:gd name="T78" fmla="*/ 8 w 173"/>
                  <a:gd name="T79" fmla="*/ 28 h 97"/>
                  <a:gd name="T80" fmla="*/ 9 w 173"/>
                  <a:gd name="T81" fmla="*/ 25 h 97"/>
                  <a:gd name="T82" fmla="*/ 11 w 173"/>
                  <a:gd name="T83" fmla="*/ 22 h 97"/>
                  <a:gd name="T84" fmla="*/ 14 w 173"/>
                  <a:gd name="T85" fmla="*/ 22 h 97"/>
                  <a:gd name="T86" fmla="*/ 19 w 173"/>
                  <a:gd name="T87" fmla="*/ 23 h 97"/>
                  <a:gd name="T88" fmla="*/ 22 w 173"/>
                  <a:gd name="T89" fmla="*/ 23 h 97"/>
                  <a:gd name="T90" fmla="*/ 32 w 173"/>
                  <a:gd name="T91" fmla="*/ 23 h 97"/>
                  <a:gd name="T92" fmla="*/ 39 w 173"/>
                  <a:gd name="T93" fmla="*/ 23 h 97"/>
                  <a:gd name="T94" fmla="*/ 50 w 173"/>
                  <a:gd name="T95" fmla="*/ 25 h 97"/>
                  <a:gd name="T96" fmla="*/ 60 w 173"/>
                  <a:gd name="T97" fmla="*/ 25 h 97"/>
                  <a:gd name="T98" fmla="*/ 66 w 173"/>
                  <a:gd name="T99" fmla="*/ 29 h 97"/>
                  <a:gd name="T100" fmla="*/ 71 w 173"/>
                  <a:gd name="T101" fmla="*/ 25 h 97"/>
                  <a:gd name="T102" fmla="*/ 77 w 173"/>
                  <a:gd name="T103" fmla="*/ 15 h 97"/>
                  <a:gd name="T104" fmla="*/ 87 w 173"/>
                  <a:gd name="T105" fmla="*/ 9 h 97"/>
                  <a:gd name="T106" fmla="*/ 99 w 173"/>
                  <a:gd name="T107" fmla="*/ 4 h 97"/>
                  <a:gd name="T108" fmla="*/ 118 w 173"/>
                  <a:gd name="T109" fmla="*/ 3 h 97"/>
                  <a:gd name="T110" fmla="*/ 132 w 173"/>
                  <a:gd name="T11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97">
                    <a:moveTo>
                      <a:pt x="159" y="92"/>
                    </a:moveTo>
                    <a:lnTo>
                      <a:pt x="161" y="92"/>
                    </a:lnTo>
                    <a:lnTo>
                      <a:pt x="162" y="92"/>
                    </a:lnTo>
                    <a:lnTo>
                      <a:pt x="162" y="92"/>
                    </a:lnTo>
                    <a:lnTo>
                      <a:pt x="164" y="92"/>
                    </a:lnTo>
                    <a:lnTo>
                      <a:pt x="169" y="92"/>
                    </a:lnTo>
                    <a:lnTo>
                      <a:pt x="173" y="94"/>
                    </a:lnTo>
                    <a:lnTo>
                      <a:pt x="172" y="94"/>
                    </a:lnTo>
                    <a:lnTo>
                      <a:pt x="172" y="96"/>
                    </a:lnTo>
                    <a:lnTo>
                      <a:pt x="169" y="96"/>
                    </a:lnTo>
                    <a:lnTo>
                      <a:pt x="167" y="97"/>
                    </a:lnTo>
                    <a:lnTo>
                      <a:pt x="161" y="97"/>
                    </a:lnTo>
                    <a:lnTo>
                      <a:pt x="159" y="97"/>
                    </a:lnTo>
                    <a:lnTo>
                      <a:pt x="158" y="96"/>
                    </a:lnTo>
                    <a:lnTo>
                      <a:pt x="156" y="94"/>
                    </a:lnTo>
                    <a:lnTo>
                      <a:pt x="156" y="94"/>
                    </a:lnTo>
                    <a:lnTo>
                      <a:pt x="156" y="92"/>
                    </a:lnTo>
                    <a:lnTo>
                      <a:pt x="158" y="92"/>
                    </a:lnTo>
                    <a:lnTo>
                      <a:pt x="159" y="92"/>
                    </a:lnTo>
                    <a:close/>
                    <a:moveTo>
                      <a:pt x="3" y="77"/>
                    </a:moveTo>
                    <a:lnTo>
                      <a:pt x="3" y="77"/>
                    </a:lnTo>
                    <a:lnTo>
                      <a:pt x="3" y="77"/>
                    </a:lnTo>
                    <a:lnTo>
                      <a:pt x="2" y="78"/>
                    </a:lnTo>
                    <a:lnTo>
                      <a:pt x="3" y="77"/>
                    </a:lnTo>
                    <a:lnTo>
                      <a:pt x="3" y="77"/>
                    </a:lnTo>
                    <a:close/>
                    <a:moveTo>
                      <a:pt x="3" y="72"/>
                    </a:moveTo>
                    <a:lnTo>
                      <a:pt x="3" y="74"/>
                    </a:lnTo>
                    <a:lnTo>
                      <a:pt x="3" y="74"/>
                    </a:lnTo>
                    <a:lnTo>
                      <a:pt x="3" y="74"/>
                    </a:lnTo>
                    <a:lnTo>
                      <a:pt x="3" y="74"/>
                    </a:lnTo>
                    <a:lnTo>
                      <a:pt x="2" y="74"/>
                    </a:lnTo>
                    <a:lnTo>
                      <a:pt x="3" y="72"/>
                    </a:lnTo>
                    <a:close/>
                    <a:moveTo>
                      <a:pt x="0" y="52"/>
                    </a:moveTo>
                    <a:lnTo>
                      <a:pt x="2" y="53"/>
                    </a:lnTo>
                    <a:lnTo>
                      <a:pt x="0" y="53"/>
                    </a:lnTo>
                    <a:lnTo>
                      <a:pt x="0" y="55"/>
                    </a:lnTo>
                    <a:lnTo>
                      <a:pt x="0" y="55"/>
                    </a:lnTo>
                    <a:lnTo>
                      <a:pt x="0" y="53"/>
                    </a:lnTo>
                    <a:lnTo>
                      <a:pt x="0" y="53"/>
                    </a:lnTo>
                    <a:lnTo>
                      <a:pt x="0" y="52"/>
                    </a:lnTo>
                    <a:close/>
                    <a:moveTo>
                      <a:pt x="136" y="0"/>
                    </a:moveTo>
                    <a:lnTo>
                      <a:pt x="137" y="1"/>
                    </a:lnTo>
                    <a:lnTo>
                      <a:pt x="137" y="3"/>
                    </a:lnTo>
                    <a:lnTo>
                      <a:pt x="139" y="4"/>
                    </a:lnTo>
                    <a:lnTo>
                      <a:pt x="139" y="6"/>
                    </a:lnTo>
                    <a:lnTo>
                      <a:pt x="139" y="7"/>
                    </a:lnTo>
                    <a:lnTo>
                      <a:pt x="140" y="9"/>
                    </a:lnTo>
                    <a:lnTo>
                      <a:pt x="140" y="11"/>
                    </a:lnTo>
                    <a:lnTo>
                      <a:pt x="142" y="11"/>
                    </a:lnTo>
                    <a:lnTo>
                      <a:pt x="142" y="12"/>
                    </a:lnTo>
                    <a:lnTo>
                      <a:pt x="142" y="14"/>
                    </a:lnTo>
                    <a:lnTo>
                      <a:pt x="144" y="15"/>
                    </a:lnTo>
                    <a:lnTo>
                      <a:pt x="144" y="17"/>
                    </a:lnTo>
                    <a:lnTo>
                      <a:pt x="145" y="18"/>
                    </a:lnTo>
                    <a:lnTo>
                      <a:pt x="145" y="20"/>
                    </a:lnTo>
                    <a:lnTo>
                      <a:pt x="145" y="22"/>
                    </a:lnTo>
                    <a:lnTo>
                      <a:pt x="147" y="23"/>
                    </a:lnTo>
                    <a:lnTo>
                      <a:pt x="147" y="25"/>
                    </a:lnTo>
                    <a:lnTo>
                      <a:pt x="148" y="25"/>
                    </a:lnTo>
                    <a:lnTo>
                      <a:pt x="148" y="26"/>
                    </a:lnTo>
                    <a:lnTo>
                      <a:pt x="150" y="28"/>
                    </a:lnTo>
                    <a:lnTo>
                      <a:pt x="150" y="31"/>
                    </a:lnTo>
                    <a:lnTo>
                      <a:pt x="151" y="33"/>
                    </a:lnTo>
                    <a:lnTo>
                      <a:pt x="151" y="34"/>
                    </a:lnTo>
                    <a:lnTo>
                      <a:pt x="145" y="37"/>
                    </a:lnTo>
                    <a:lnTo>
                      <a:pt x="144" y="37"/>
                    </a:lnTo>
                    <a:lnTo>
                      <a:pt x="142" y="39"/>
                    </a:lnTo>
                    <a:lnTo>
                      <a:pt x="140" y="40"/>
                    </a:lnTo>
                    <a:lnTo>
                      <a:pt x="139" y="45"/>
                    </a:lnTo>
                    <a:lnTo>
                      <a:pt x="140" y="47"/>
                    </a:lnTo>
                    <a:lnTo>
                      <a:pt x="140" y="48"/>
                    </a:lnTo>
                    <a:lnTo>
                      <a:pt x="137" y="50"/>
                    </a:lnTo>
                    <a:lnTo>
                      <a:pt x="136" y="50"/>
                    </a:lnTo>
                    <a:lnTo>
                      <a:pt x="134" y="52"/>
                    </a:lnTo>
                    <a:lnTo>
                      <a:pt x="132" y="52"/>
                    </a:lnTo>
                    <a:lnTo>
                      <a:pt x="132" y="53"/>
                    </a:lnTo>
                    <a:lnTo>
                      <a:pt x="131" y="53"/>
                    </a:lnTo>
                    <a:lnTo>
                      <a:pt x="126" y="55"/>
                    </a:lnTo>
                    <a:lnTo>
                      <a:pt x="121" y="56"/>
                    </a:lnTo>
                    <a:lnTo>
                      <a:pt x="115" y="58"/>
                    </a:lnTo>
                    <a:lnTo>
                      <a:pt x="112" y="59"/>
                    </a:lnTo>
                    <a:lnTo>
                      <a:pt x="110" y="61"/>
                    </a:lnTo>
                    <a:lnTo>
                      <a:pt x="106" y="61"/>
                    </a:lnTo>
                    <a:lnTo>
                      <a:pt x="101" y="63"/>
                    </a:lnTo>
                    <a:lnTo>
                      <a:pt x="98" y="64"/>
                    </a:lnTo>
                    <a:lnTo>
                      <a:pt x="95" y="66"/>
                    </a:lnTo>
                    <a:lnTo>
                      <a:pt x="93" y="66"/>
                    </a:lnTo>
                    <a:lnTo>
                      <a:pt x="93" y="67"/>
                    </a:lnTo>
                    <a:lnTo>
                      <a:pt x="91" y="69"/>
                    </a:lnTo>
                    <a:lnTo>
                      <a:pt x="90" y="72"/>
                    </a:lnTo>
                    <a:lnTo>
                      <a:pt x="88" y="72"/>
                    </a:lnTo>
                    <a:lnTo>
                      <a:pt x="87" y="72"/>
                    </a:lnTo>
                    <a:lnTo>
                      <a:pt x="85" y="74"/>
                    </a:lnTo>
                    <a:lnTo>
                      <a:pt x="82" y="74"/>
                    </a:lnTo>
                    <a:lnTo>
                      <a:pt x="79" y="72"/>
                    </a:lnTo>
                    <a:lnTo>
                      <a:pt x="77" y="74"/>
                    </a:lnTo>
                    <a:lnTo>
                      <a:pt x="77" y="74"/>
                    </a:lnTo>
                    <a:lnTo>
                      <a:pt x="73" y="75"/>
                    </a:lnTo>
                    <a:lnTo>
                      <a:pt x="69" y="78"/>
                    </a:lnTo>
                    <a:lnTo>
                      <a:pt x="68" y="78"/>
                    </a:lnTo>
                    <a:lnTo>
                      <a:pt x="63" y="80"/>
                    </a:lnTo>
                    <a:lnTo>
                      <a:pt x="62" y="81"/>
                    </a:lnTo>
                    <a:lnTo>
                      <a:pt x="60" y="81"/>
                    </a:lnTo>
                    <a:lnTo>
                      <a:pt x="57" y="81"/>
                    </a:lnTo>
                    <a:lnTo>
                      <a:pt x="52" y="81"/>
                    </a:lnTo>
                    <a:lnTo>
                      <a:pt x="49" y="81"/>
                    </a:lnTo>
                    <a:lnTo>
                      <a:pt x="44" y="83"/>
                    </a:lnTo>
                    <a:lnTo>
                      <a:pt x="43" y="85"/>
                    </a:lnTo>
                    <a:lnTo>
                      <a:pt x="41" y="86"/>
                    </a:lnTo>
                    <a:lnTo>
                      <a:pt x="38" y="88"/>
                    </a:lnTo>
                    <a:lnTo>
                      <a:pt x="36" y="89"/>
                    </a:lnTo>
                    <a:lnTo>
                      <a:pt x="36" y="91"/>
                    </a:lnTo>
                    <a:lnTo>
                      <a:pt x="33" y="91"/>
                    </a:lnTo>
                    <a:lnTo>
                      <a:pt x="32" y="91"/>
                    </a:lnTo>
                    <a:lnTo>
                      <a:pt x="30" y="91"/>
                    </a:lnTo>
                    <a:lnTo>
                      <a:pt x="25" y="92"/>
                    </a:lnTo>
                    <a:lnTo>
                      <a:pt x="25" y="92"/>
                    </a:lnTo>
                    <a:lnTo>
                      <a:pt x="22" y="92"/>
                    </a:lnTo>
                    <a:lnTo>
                      <a:pt x="21" y="94"/>
                    </a:lnTo>
                    <a:lnTo>
                      <a:pt x="21" y="94"/>
                    </a:lnTo>
                    <a:lnTo>
                      <a:pt x="19" y="92"/>
                    </a:lnTo>
                    <a:lnTo>
                      <a:pt x="16" y="91"/>
                    </a:lnTo>
                    <a:lnTo>
                      <a:pt x="13" y="92"/>
                    </a:lnTo>
                    <a:lnTo>
                      <a:pt x="13" y="89"/>
                    </a:lnTo>
                    <a:lnTo>
                      <a:pt x="9" y="85"/>
                    </a:lnTo>
                    <a:lnTo>
                      <a:pt x="11" y="78"/>
                    </a:lnTo>
                    <a:lnTo>
                      <a:pt x="11" y="78"/>
                    </a:lnTo>
                    <a:lnTo>
                      <a:pt x="9" y="75"/>
                    </a:lnTo>
                    <a:lnTo>
                      <a:pt x="8" y="74"/>
                    </a:lnTo>
                    <a:lnTo>
                      <a:pt x="8" y="70"/>
                    </a:lnTo>
                    <a:lnTo>
                      <a:pt x="6" y="69"/>
                    </a:lnTo>
                    <a:lnTo>
                      <a:pt x="6" y="66"/>
                    </a:lnTo>
                    <a:lnTo>
                      <a:pt x="6" y="66"/>
                    </a:lnTo>
                    <a:lnTo>
                      <a:pt x="6" y="66"/>
                    </a:lnTo>
                    <a:lnTo>
                      <a:pt x="6" y="63"/>
                    </a:lnTo>
                    <a:lnTo>
                      <a:pt x="5" y="61"/>
                    </a:lnTo>
                    <a:lnTo>
                      <a:pt x="5" y="61"/>
                    </a:lnTo>
                    <a:lnTo>
                      <a:pt x="5" y="59"/>
                    </a:lnTo>
                    <a:lnTo>
                      <a:pt x="5" y="59"/>
                    </a:lnTo>
                    <a:lnTo>
                      <a:pt x="5" y="58"/>
                    </a:lnTo>
                    <a:lnTo>
                      <a:pt x="5" y="56"/>
                    </a:lnTo>
                    <a:lnTo>
                      <a:pt x="2" y="55"/>
                    </a:lnTo>
                    <a:lnTo>
                      <a:pt x="2" y="53"/>
                    </a:lnTo>
                    <a:lnTo>
                      <a:pt x="3" y="55"/>
                    </a:lnTo>
                    <a:lnTo>
                      <a:pt x="3" y="55"/>
                    </a:lnTo>
                    <a:lnTo>
                      <a:pt x="3" y="53"/>
                    </a:lnTo>
                    <a:lnTo>
                      <a:pt x="3" y="53"/>
                    </a:lnTo>
                    <a:lnTo>
                      <a:pt x="2" y="48"/>
                    </a:lnTo>
                    <a:lnTo>
                      <a:pt x="5" y="44"/>
                    </a:lnTo>
                    <a:lnTo>
                      <a:pt x="3" y="39"/>
                    </a:lnTo>
                    <a:lnTo>
                      <a:pt x="6" y="36"/>
                    </a:lnTo>
                    <a:lnTo>
                      <a:pt x="6" y="36"/>
                    </a:lnTo>
                    <a:lnTo>
                      <a:pt x="8" y="36"/>
                    </a:lnTo>
                    <a:lnTo>
                      <a:pt x="8" y="34"/>
                    </a:lnTo>
                    <a:lnTo>
                      <a:pt x="9" y="34"/>
                    </a:lnTo>
                    <a:lnTo>
                      <a:pt x="9" y="33"/>
                    </a:lnTo>
                    <a:lnTo>
                      <a:pt x="9" y="33"/>
                    </a:lnTo>
                    <a:lnTo>
                      <a:pt x="8" y="31"/>
                    </a:lnTo>
                    <a:lnTo>
                      <a:pt x="8" y="29"/>
                    </a:lnTo>
                    <a:lnTo>
                      <a:pt x="8" y="28"/>
                    </a:lnTo>
                    <a:lnTo>
                      <a:pt x="8" y="28"/>
                    </a:lnTo>
                    <a:lnTo>
                      <a:pt x="8" y="26"/>
                    </a:lnTo>
                    <a:lnTo>
                      <a:pt x="9" y="25"/>
                    </a:lnTo>
                    <a:lnTo>
                      <a:pt x="9" y="25"/>
                    </a:lnTo>
                    <a:lnTo>
                      <a:pt x="9" y="25"/>
                    </a:lnTo>
                    <a:lnTo>
                      <a:pt x="9" y="23"/>
                    </a:lnTo>
                    <a:lnTo>
                      <a:pt x="11" y="22"/>
                    </a:lnTo>
                    <a:lnTo>
                      <a:pt x="11" y="22"/>
                    </a:lnTo>
                    <a:lnTo>
                      <a:pt x="13" y="22"/>
                    </a:lnTo>
                    <a:lnTo>
                      <a:pt x="13" y="22"/>
                    </a:lnTo>
                    <a:lnTo>
                      <a:pt x="14" y="22"/>
                    </a:lnTo>
                    <a:lnTo>
                      <a:pt x="14" y="22"/>
                    </a:lnTo>
                    <a:lnTo>
                      <a:pt x="16" y="23"/>
                    </a:lnTo>
                    <a:lnTo>
                      <a:pt x="17" y="23"/>
                    </a:lnTo>
                    <a:lnTo>
                      <a:pt x="17" y="25"/>
                    </a:lnTo>
                    <a:lnTo>
                      <a:pt x="19" y="23"/>
                    </a:lnTo>
                    <a:lnTo>
                      <a:pt x="19" y="25"/>
                    </a:lnTo>
                    <a:lnTo>
                      <a:pt x="21" y="25"/>
                    </a:lnTo>
                    <a:lnTo>
                      <a:pt x="21" y="23"/>
                    </a:lnTo>
                    <a:lnTo>
                      <a:pt x="22" y="23"/>
                    </a:lnTo>
                    <a:lnTo>
                      <a:pt x="24" y="23"/>
                    </a:lnTo>
                    <a:lnTo>
                      <a:pt x="25" y="23"/>
                    </a:lnTo>
                    <a:lnTo>
                      <a:pt x="28" y="23"/>
                    </a:lnTo>
                    <a:lnTo>
                      <a:pt x="32" y="23"/>
                    </a:lnTo>
                    <a:lnTo>
                      <a:pt x="35" y="23"/>
                    </a:lnTo>
                    <a:lnTo>
                      <a:pt x="38" y="23"/>
                    </a:lnTo>
                    <a:lnTo>
                      <a:pt x="38" y="23"/>
                    </a:lnTo>
                    <a:lnTo>
                      <a:pt x="39" y="23"/>
                    </a:lnTo>
                    <a:lnTo>
                      <a:pt x="41" y="25"/>
                    </a:lnTo>
                    <a:lnTo>
                      <a:pt x="43" y="25"/>
                    </a:lnTo>
                    <a:lnTo>
                      <a:pt x="47" y="25"/>
                    </a:lnTo>
                    <a:lnTo>
                      <a:pt x="50" y="25"/>
                    </a:lnTo>
                    <a:lnTo>
                      <a:pt x="54" y="26"/>
                    </a:lnTo>
                    <a:lnTo>
                      <a:pt x="57" y="25"/>
                    </a:lnTo>
                    <a:lnTo>
                      <a:pt x="60" y="25"/>
                    </a:lnTo>
                    <a:lnTo>
                      <a:pt x="60" y="25"/>
                    </a:lnTo>
                    <a:lnTo>
                      <a:pt x="62" y="26"/>
                    </a:lnTo>
                    <a:lnTo>
                      <a:pt x="63" y="28"/>
                    </a:lnTo>
                    <a:lnTo>
                      <a:pt x="63" y="29"/>
                    </a:lnTo>
                    <a:lnTo>
                      <a:pt x="66" y="29"/>
                    </a:lnTo>
                    <a:lnTo>
                      <a:pt x="68" y="29"/>
                    </a:lnTo>
                    <a:lnTo>
                      <a:pt x="69" y="28"/>
                    </a:lnTo>
                    <a:lnTo>
                      <a:pt x="71" y="28"/>
                    </a:lnTo>
                    <a:lnTo>
                      <a:pt x="71" y="25"/>
                    </a:lnTo>
                    <a:lnTo>
                      <a:pt x="73" y="23"/>
                    </a:lnTo>
                    <a:lnTo>
                      <a:pt x="74" y="20"/>
                    </a:lnTo>
                    <a:lnTo>
                      <a:pt x="76" y="18"/>
                    </a:lnTo>
                    <a:lnTo>
                      <a:pt x="77" y="15"/>
                    </a:lnTo>
                    <a:lnTo>
                      <a:pt x="79" y="15"/>
                    </a:lnTo>
                    <a:lnTo>
                      <a:pt x="80" y="12"/>
                    </a:lnTo>
                    <a:lnTo>
                      <a:pt x="84" y="11"/>
                    </a:lnTo>
                    <a:lnTo>
                      <a:pt x="87" y="9"/>
                    </a:lnTo>
                    <a:lnTo>
                      <a:pt x="91" y="7"/>
                    </a:lnTo>
                    <a:lnTo>
                      <a:pt x="93" y="6"/>
                    </a:lnTo>
                    <a:lnTo>
                      <a:pt x="96" y="4"/>
                    </a:lnTo>
                    <a:lnTo>
                      <a:pt x="99" y="4"/>
                    </a:lnTo>
                    <a:lnTo>
                      <a:pt x="104" y="4"/>
                    </a:lnTo>
                    <a:lnTo>
                      <a:pt x="109" y="3"/>
                    </a:lnTo>
                    <a:lnTo>
                      <a:pt x="112" y="3"/>
                    </a:lnTo>
                    <a:lnTo>
                      <a:pt x="118" y="3"/>
                    </a:lnTo>
                    <a:lnTo>
                      <a:pt x="121" y="1"/>
                    </a:lnTo>
                    <a:lnTo>
                      <a:pt x="126" y="1"/>
                    </a:lnTo>
                    <a:lnTo>
                      <a:pt x="129" y="1"/>
                    </a:lnTo>
                    <a:lnTo>
                      <a:pt x="132" y="0"/>
                    </a:lnTo>
                    <a:lnTo>
                      <a:pt x="13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 name="Freeform 12">
                <a:extLst>
                  <a:ext uri="{FF2B5EF4-FFF2-40B4-BE49-F238E27FC236}">
                    <a16:creationId xmlns:a16="http://schemas.microsoft.com/office/drawing/2014/main" id="{5D7B5EFA-ED10-49BE-90FE-3CECFBC8680F}"/>
                  </a:ext>
                </a:extLst>
              </p:cNvPr>
              <p:cNvSpPr>
                <a:spLocks/>
              </p:cNvSpPr>
              <p:nvPr/>
            </p:nvSpPr>
            <p:spPr bwMode="auto">
              <a:xfrm>
                <a:off x="6328319" y="3123589"/>
                <a:ext cx="48731" cy="48731"/>
              </a:xfrm>
              <a:custGeom>
                <a:avLst/>
                <a:gdLst>
                  <a:gd name="T0" fmla="*/ 12 w 25"/>
                  <a:gd name="T1" fmla="*/ 0 h 25"/>
                  <a:gd name="T2" fmla="*/ 12 w 25"/>
                  <a:gd name="T3" fmla="*/ 2 h 25"/>
                  <a:gd name="T4" fmla="*/ 14 w 25"/>
                  <a:gd name="T5" fmla="*/ 3 h 25"/>
                  <a:gd name="T6" fmla="*/ 15 w 25"/>
                  <a:gd name="T7" fmla="*/ 3 h 25"/>
                  <a:gd name="T8" fmla="*/ 17 w 25"/>
                  <a:gd name="T9" fmla="*/ 6 h 25"/>
                  <a:gd name="T10" fmla="*/ 20 w 25"/>
                  <a:gd name="T11" fmla="*/ 8 h 25"/>
                  <a:gd name="T12" fmla="*/ 23 w 25"/>
                  <a:gd name="T13" fmla="*/ 9 h 25"/>
                  <a:gd name="T14" fmla="*/ 25 w 25"/>
                  <a:gd name="T15" fmla="*/ 11 h 25"/>
                  <a:gd name="T16" fmla="*/ 25 w 25"/>
                  <a:gd name="T17" fmla="*/ 11 h 25"/>
                  <a:gd name="T18" fmla="*/ 23 w 25"/>
                  <a:gd name="T19" fmla="*/ 16 h 25"/>
                  <a:gd name="T20" fmla="*/ 22 w 25"/>
                  <a:gd name="T21" fmla="*/ 16 h 25"/>
                  <a:gd name="T22" fmla="*/ 22 w 25"/>
                  <a:gd name="T23" fmla="*/ 17 h 25"/>
                  <a:gd name="T24" fmla="*/ 20 w 25"/>
                  <a:gd name="T25" fmla="*/ 19 h 25"/>
                  <a:gd name="T26" fmla="*/ 19 w 25"/>
                  <a:gd name="T27" fmla="*/ 20 h 25"/>
                  <a:gd name="T28" fmla="*/ 19 w 25"/>
                  <a:gd name="T29" fmla="*/ 20 h 25"/>
                  <a:gd name="T30" fmla="*/ 17 w 25"/>
                  <a:gd name="T31" fmla="*/ 19 h 25"/>
                  <a:gd name="T32" fmla="*/ 11 w 25"/>
                  <a:gd name="T33" fmla="*/ 20 h 25"/>
                  <a:gd name="T34" fmla="*/ 11 w 25"/>
                  <a:gd name="T35" fmla="*/ 24 h 25"/>
                  <a:gd name="T36" fmla="*/ 11 w 25"/>
                  <a:gd name="T37" fmla="*/ 25 h 25"/>
                  <a:gd name="T38" fmla="*/ 8 w 25"/>
                  <a:gd name="T39" fmla="*/ 24 h 25"/>
                  <a:gd name="T40" fmla="*/ 8 w 25"/>
                  <a:gd name="T41" fmla="*/ 22 h 25"/>
                  <a:gd name="T42" fmla="*/ 8 w 25"/>
                  <a:gd name="T43" fmla="*/ 17 h 25"/>
                  <a:gd name="T44" fmla="*/ 4 w 25"/>
                  <a:gd name="T45" fmla="*/ 17 h 25"/>
                  <a:gd name="T46" fmla="*/ 3 w 25"/>
                  <a:gd name="T47" fmla="*/ 14 h 25"/>
                  <a:gd name="T48" fmla="*/ 1 w 25"/>
                  <a:gd name="T49" fmla="*/ 13 h 25"/>
                  <a:gd name="T50" fmla="*/ 1 w 25"/>
                  <a:gd name="T51" fmla="*/ 11 h 25"/>
                  <a:gd name="T52" fmla="*/ 0 w 25"/>
                  <a:gd name="T53" fmla="*/ 9 h 25"/>
                  <a:gd name="T54" fmla="*/ 1 w 25"/>
                  <a:gd name="T55" fmla="*/ 9 h 25"/>
                  <a:gd name="T56" fmla="*/ 3 w 25"/>
                  <a:gd name="T57" fmla="*/ 8 h 25"/>
                  <a:gd name="T58" fmla="*/ 6 w 25"/>
                  <a:gd name="T59" fmla="*/ 6 h 25"/>
                  <a:gd name="T60" fmla="*/ 6 w 25"/>
                  <a:gd name="T61" fmla="*/ 6 h 25"/>
                  <a:gd name="T62" fmla="*/ 9 w 25"/>
                  <a:gd name="T63" fmla="*/ 5 h 25"/>
                  <a:gd name="T64" fmla="*/ 9 w 25"/>
                  <a:gd name="T65" fmla="*/ 3 h 25"/>
                  <a:gd name="T66" fmla="*/ 9 w 25"/>
                  <a:gd name="T67" fmla="*/ 2 h 25"/>
                  <a:gd name="T68" fmla="*/ 11 w 25"/>
                  <a:gd name="T69" fmla="*/ 0 h 25"/>
                  <a:gd name="T70" fmla="*/ 11 w 25"/>
                  <a:gd name="T7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5">
                    <a:moveTo>
                      <a:pt x="11" y="0"/>
                    </a:moveTo>
                    <a:lnTo>
                      <a:pt x="12" y="0"/>
                    </a:lnTo>
                    <a:lnTo>
                      <a:pt x="12" y="2"/>
                    </a:lnTo>
                    <a:lnTo>
                      <a:pt x="12" y="2"/>
                    </a:lnTo>
                    <a:lnTo>
                      <a:pt x="12" y="2"/>
                    </a:lnTo>
                    <a:lnTo>
                      <a:pt x="14" y="3"/>
                    </a:lnTo>
                    <a:lnTo>
                      <a:pt x="15" y="3"/>
                    </a:lnTo>
                    <a:lnTo>
                      <a:pt x="15" y="3"/>
                    </a:lnTo>
                    <a:lnTo>
                      <a:pt x="17" y="5"/>
                    </a:lnTo>
                    <a:lnTo>
                      <a:pt x="17" y="6"/>
                    </a:lnTo>
                    <a:lnTo>
                      <a:pt x="19" y="6"/>
                    </a:lnTo>
                    <a:lnTo>
                      <a:pt x="20" y="8"/>
                    </a:lnTo>
                    <a:lnTo>
                      <a:pt x="20" y="9"/>
                    </a:lnTo>
                    <a:lnTo>
                      <a:pt x="23" y="9"/>
                    </a:lnTo>
                    <a:lnTo>
                      <a:pt x="25" y="9"/>
                    </a:lnTo>
                    <a:lnTo>
                      <a:pt x="25" y="11"/>
                    </a:lnTo>
                    <a:lnTo>
                      <a:pt x="25" y="11"/>
                    </a:lnTo>
                    <a:lnTo>
                      <a:pt x="25" y="11"/>
                    </a:lnTo>
                    <a:lnTo>
                      <a:pt x="23" y="14"/>
                    </a:lnTo>
                    <a:lnTo>
                      <a:pt x="23" y="16"/>
                    </a:lnTo>
                    <a:lnTo>
                      <a:pt x="22" y="16"/>
                    </a:lnTo>
                    <a:lnTo>
                      <a:pt x="22" y="16"/>
                    </a:lnTo>
                    <a:lnTo>
                      <a:pt x="22" y="17"/>
                    </a:lnTo>
                    <a:lnTo>
                      <a:pt x="22" y="17"/>
                    </a:lnTo>
                    <a:lnTo>
                      <a:pt x="22" y="17"/>
                    </a:lnTo>
                    <a:lnTo>
                      <a:pt x="20" y="19"/>
                    </a:lnTo>
                    <a:lnTo>
                      <a:pt x="19" y="19"/>
                    </a:lnTo>
                    <a:lnTo>
                      <a:pt x="19" y="20"/>
                    </a:lnTo>
                    <a:lnTo>
                      <a:pt x="19" y="20"/>
                    </a:lnTo>
                    <a:lnTo>
                      <a:pt x="19" y="20"/>
                    </a:lnTo>
                    <a:lnTo>
                      <a:pt x="17" y="20"/>
                    </a:lnTo>
                    <a:lnTo>
                      <a:pt x="17" y="19"/>
                    </a:lnTo>
                    <a:lnTo>
                      <a:pt x="15" y="19"/>
                    </a:lnTo>
                    <a:lnTo>
                      <a:pt x="11" y="20"/>
                    </a:lnTo>
                    <a:lnTo>
                      <a:pt x="11" y="22"/>
                    </a:lnTo>
                    <a:lnTo>
                      <a:pt x="11" y="24"/>
                    </a:lnTo>
                    <a:lnTo>
                      <a:pt x="11" y="24"/>
                    </a:lnTo>
                    <a:lnTo>
                      <a:pt x="11" y="25"/>
                    </a:lnTo>
                    <a:lnTo>
                      <a:pt x="8" y="24"/>
                    </a:lnTo>
                    <a:lnTo>
                      <a:pt x="8" y="24"/>
                    </a:lnTo>
                    <a:lnTo>
                      <a:pt x="8" y="24"/>
                    </a:lnTo>
                    <a:lnTo>
                      <a:pt x="8" y="22"/>
                    </a:lnTo>
                    <a:lnTo>
                      <a:pt x="8" y="19"/>
                    </a:lnTo>
                    <a:lnTo>
                      <a:pt x="8" y="17"/>
                    </a:lnTo>
                    <a:lnTo>
                      <a:pt x="6" y="17"/>
                    </a:lnTo>
                    <a:lnTo>
                      <a:pt x="4" y="17"/>
                    </a:lnTo>
                    <a:lnTo>
                      <a:pt x="3" y="16"/>
                    </a:lnTo>
                    <a:lnTo>
                      <a:pt x="3" y="14"/>
                    </a:lnTo>
                    <a:lnTo>
                      <a:pt x="1" y="13"/>
                    </a:lnTo>
                    <a:lnTo>
                      <a:pt x="1" y="13"/>
                    </a:lnTo>
                    <a:lnTo>
                      <a:pt x="1" y="13"/>
                    </a:lnTo>
                    <a:lnTo>
                      <a:pt x="1" y="11"/>
                    </a:lnTo>
                    <a:lnTo>
                      <a:pt x="1" y="9"/>
                    </a:lnTo>
                    <a:lnTo>
                      <a:pt x="0" y="9"/>
                    </a:lnTo>
                    <a:lnTo>
                      <a:pt x="1" y="9"/>
                    </a:lnTo>
                    <a:lnTo>
                      <a:pt x="1" y="9"/>
                    </a:lnTo>
                    <a:lnTo>
                      <a:pt x="3" y="9"/>
                    </a:lnTo>
                    <a:lnTo>
                      <a:pt x="3" y="8"/>
                    </a:lnTo>
                    <a:lnTo>
                      <a:pt x="4" y="8"/>
                    </a:lnTo>
                    <a:lnTo>
                      <a:pt x="6" y="6"/>
                    </a:lnTo>
                    <a:lnTo>
                      <a:pt x="8" y="6"/>
                    </a:lnTo>
                    <a:lnTo>
                      <a:pt x="6" y="6"/>
                    </a:lnTo>
                    <a:lnTo>
                      <a:pt x="8" y="5"/>
                    </a:lnTo>
                    <a:lnTo>
                      <a:pt x="9" y="5"/>
                    </a:lnTo>
                    <a:lnTo>
                      <a:pt x="9" y="3"/>
                    </a:lnTo>
                    <a:lnTo>
                      <a:pt x="9" y="3"/>
                    </a:lnTo>
                    <a:lnTo>
                      <a:pt x="9" y="2"/>
                    </a:lnTo>
                    <a:lnTo>
                      <a:pt x="9" y="2"/>
                    </a:lnTo>
                    <a:lnTo>
                      <a:pt x="9" y="2"/>
                    </a:lnTo>
                    <a:lnTo>
                      <a:pt x="11" y="0"/>
                    </a:lnTo>
                    <a:lnTo>
                      <a:pt x="11" y="0"/>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 name="Freeform 13">
                <a:extLst>
                  <a:ext uri="{FF2B5EF4-FFF2-40B4-BE49-F238E27FC236}">
                    <a16:creationId xmlns:a16="http://schemas.microsoft.com/office/drawing/2014/main" id="{A67236AA-4711-44AC-936A-8E9C1D89A9AF}"/>
                  </a:ext>
                </a:extLst>
              </p:cNvPr>
              <p:cNvSpPr>
                <a:spLocks noEditPoints="1"/>
              </p:cNvSpPr>
              <p:nvPr/>
            </p:nvSpPr>
            <p:spPr bwMode="auto">
              <a:xfrm>
                <a:off x="11039587" y="4794072"/>
                <a:ext cx="37036" cy="17544"/>
              </a:xfrm>
              <a:custGeom>
                <a:avLst/>
                <a:gdLst>
                  <a:gd name="T0" fmla="*/ 14 w 19"/>
                  <a:gd name="T1" fmla="*/ 6 h 9"/>
                  <a:gd name="T2" fmla="*/ 17 w 19"/>
                  <a:gd name="T3" fmla="*/ 6 h 9"/>
                  <a:gd name="T4" fmla="*/ 17 w 19"/>
                  <a:gd name="T5" fmla="*/ 8 h 9"/>
                  <a:gd name="T6" fmla="*/ 19 w 19"/>
                  <a:gd name="T7" fmla="*/ 8 h 9"/>
                  <a:gd name="T8" fmla="*/ 19 w 19"/>
                  <a:gd name="T9" fmla="*/ 8 h 9"/>
                  <a:gd name="T10" fmla="*/ 19 w 19"/>
                  <a:gd name="T11" fmla="*/ 9 h 9"/>
                  <a:gd name="T12" fmla="*/ 19 w 19"/>
                  <a:gd name="T13" fmla="*/ 9 h 9"/>
                  <a:gd name="T14" fmla="*/ 16 w 19"/>
                  <a:gd name="T15" fmla="*/ 9 h 9"/>
                  <a:gd name="T16" fmla="*/ 14 w 19"/>
                  <a:gd name="T17" fmla="*/ 8 h 9"/>
                  <a:gd name="T18" fmla="*/ 13 w 19"/>
                  <a:gd name="T19" fmla="*/ 8 h 9"/>
                  <a:gd name="T20" fmla="*/ 11 w 19"/>
                  <a:gd name="T21" fmla="*/ 8 h 9"/>
                  <a:gd name="T22" fmla="*/ 11 w 19"/>
                  <a:gd name="T23" fmla="*/ 6 h 9"/>
                  <a:gd name="T24" fmla="*/ 11 w 19"/>
                  <a:gd name="T25" fmla="*/ 6 h 9"/>
                  <a:gd name="T26" fmla="*/ 14 w 19"/>
                  <a:gd name="T27" fmla="*/ 6 h 9"/>
                  <a:gd name="T28" fmla="*/ 6 w 19"/>
                  <a:gd name="T29" fmla="*/ 0 h 9"/>
                  <a:gd name="T30" fmla="*/ 8 w 19"/>
                  <a:gd name="T31" fmla="*/ 2 h 9"/>
                  <a:gd name="T32" fmla="*/ 9 w 19"/>
                  <a:gd name="T33" fmla="*/ 3 h 9"/>
                  <a:gd name="T34" fmla="*/ 8 w 19"/>
                  <a:gd name="T35" fmla="*/ 6 h 9"/>
                  <a:gd name="T36" fmla="*/ 6 w 19"/>
                  <a:gd name="T37" fmla="*/ 5 h 9"/>
                  <a:gd name="T38" fmla="*/ 5 w 19"/>
                  <a:gd name="T39" fmla="*/ 6 h 9"/>
                  <a:gd name="T40" fmla="*/ 3 w 19"/>
                  <a:gd name="T41" fmla="*/ 5 h 9"/>
                  <a:gd name="T42" fmla="*/ 2 w 19"/>
                  <a:gd name="T43" fmla="*/ 3 h 9"/>
                  <a:gd name="T44" fmla="*/ 0 w 19"/>
                  <a:gd name="T45" fmla="*/ 2 h 9"/>
                  <a:gd name="T46" fmla="*/ 0 w 19"/>
                  <a:gd name="T47" fmla="*/ 2 h 9"/>
                  <a:gd name="T48" fmla="*/ 2 w 19"/>
                  <a:gd name="T49" fmla="*/ 2 h 9"/>
                  <a:gd name="T50" fmla="*/ 5 w 19"/>
                  <a:gd name="T51" fmla="*/ 2 h 9"/>
                  <a:gd name="T52" fmla="*/ 6 w 1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9">
                    <a:moveTo>
                      <a:pt x="14" y="6"/>
                    </a:moveTo>
                    <a:lnTo>
                      <a:pt x="17" y="6"/>
                    </a:lnTo>
                    <a:lnTo>
                      <a:pt x="17" y="8"/>
                    </a:lnTo>
                    <a:lnTo>
                      <a:pt x="19" y="8"/>
                    </a:lnTo>
                    <a:lnTo>
                      <a:pt x="19" y="8"/>
                    </a:lnTo>
                    <a:lnTo>
                      <a:pt x="19" y="9"/>
                    </a:lnTo>
                    <a:lnTo>
                      <a:pt x="19" y="9"/>
                    </a:lnTo>
                    <a:lnTo>
                      <a:pt x="16" y="9"/>
                    </a:lnTo>
                    <a:lnTo>
                      <a:pt x="14" y="8"/>
                    </a:lnTo>
                    <a:lnTo>
                      <a:pt x="13" y="8"/>
                    </a:lnTo>
                    <a:lnTo>
                      <a:pt x="11" y="8"/>
                    </a:lnTo>
                    <a:lnTo>
                      <a:pt x="11" y="6"/>
                    </a:lnTo>
                    <a:lnTo>
                      <a:pt x="11" y="6"/>
                    </a:lnTo>
                    <a:lnTo>
                      <a:pt x="14" y="6"/>
                    </a:lnTo>
                    <a:close/>
                    <a:moveTo>
                      <a:pt x="6" y="0"/>
                    </a:moveTo>
                    <a:lnTo>
                      <a:pt x="8" y="2"/>
                    </a:lnTo>
                    <a:lnTo>
                      <a:pt x="9" y="3"/>
                    </a:lnTo>
                    <a:lnTo>
                      <a:pt x="8" y="6"/>
                    </a:lnTo>
                    <a:lnTo>
                      <a:pt x="6" y="5"/>
                    </a:lnTo>
                    <a:lnTo>
                      <a:pt x="5" y="6"/>
                    </a:lnTo>
                    <a:lnTo>
                      <a:pt x="3" y="5"/>
                    </a:lnTo>
                    <a:lnTo>
                      <a:pt x="2" y="3"/>
                    </a:lnTo>
                    <a:lnTo>
                      <a:pt x="0" y="2"/>
                    </a:lnTo>
                    <a:lnTo>
                      <a:pt x="0" y="2"/>
                    </a:lnTo>
                    <a:lnTo>
                      <a:pt x="2" y="2"/>
                    </a:lnTo>
                    <a:lnTo>
                      <a:pt x="5" y="2"/>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 name="Freeform 14">
                <a:extLst>
                  <a:ext uri="{FF2B5EF4-FFF2-40B4-BE49-F238E27FC236}">
                    <a16:creationId xmlns:a16="http://schemas.microsoft.com/office/drawing/2014/main" id="{CFA5B197-52F4-4A95-8DEB-F8125791736F}"/>
                  </a:ext>
                </a:extLst>
              </p:cNvPr>
              <p:cNvSpPr>
                <a:spLocks noEditPoints="1"/>
              </p:cNvSpPr>
              <p:nvPr/>
            </p:nvSpPr>
            <p:spPr bwMode="auto">
              <a:xfrm>
                <a:off x="10889497" y="4788224"/>
                <a:ext cx="54578" cy="31188"/>
              </a:xfrm>
              <a:custGeom>
                <a:avLst/>
                <a:gdLst>
                  <a:gd name="T0" fmla="*/ 0 w 28"/>
                  <a:gd name="T1" fmla="*/ 16 h 16"/>
                  <a:gd name="T2" fmla="*/ 0 w 28"/>
                  <a:gd name="T3" fmla="*/ 16 h 16"/>
                  <a:gd name="T4" fmla="*/ 0 w 28"/>
                  <a:gd name="T5" fmla="*/ 16 h 16"/>
                  <a:gd name="T6" fmla="*/ 1 w 28"/>
                  <a:gd name="T7" fmla="*/ 16 h 16"/>
                  <a:gd name="T8" fmla="*/ 1 w 28"/>
                  <a:gd name="T9" fmla="*/ 16 h 16"/>
                  <a:gd name="T10" fmla="*/ 0 w 28"/>
                  <a:gd name="T11" fmla="*/ 16 h 16"/>
                  <a:gd name="T12" fmla="*/ 0 w 28"/>
                  <a:gd name="T13" fmla="*/ 16 h 16"/>
                  <a:gd name="T14" fmla="*/ 0 w 28"/>
                  <a:gd name="T15" fmla="*/ 16 h 16"/>
                  <a:gd name="T16" fmla="*/ 0 w 28"/>
                  <a:gd name="T17" fmla="*/ 16 h 16"/>
                  <a:gd name="T18" fmla="*/ 28 w 28"/>
                  <a:gd name="T19" fmla="*/ 0 h 16"/>
                  <a:gd name="T20" fmla="*/ 28 w 28"/>
                  <a:gd name="T21" fmla="*/ 1 h 16"/>
                  <a:gd name="T22" fmla="*/ 28 w 28"/>
                  <a:gd name="T23" fmla="*/ 1 h 16"/>
                  <a:gd name="T24" fmla="*/ 28 w 28"/>
                  <a:gd name="T25" fmla="*/ 1 h 16"/>
                  <a:gd name="T26" fmla="*/ 28 w 28"/>
                  <a:gd name="T27" fmla="*/ 1 h 16"/>
                  <a:gd name="T28" fmla="*/ 28 w 28"/>
                  <a:gd name="T29" fmla="*/ 0 h 16"/>
                  <a:gd name="T30" fmla="*/ 28 w 28"/>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6">
                    <a:moveTo>
                      <a:pt x="0" y="16"/>
                    </a:moveTo>
                    <a:lnTo>
                      <a:pt x="0" y="16"/>
                    </a:lnTo>
                    <a:lnTo>
                      <a:pt x="0" y="16"/>
                    </a:lnTo>
                    <a:lnTo>
                      <a:pt x="1" y="16"/>
                    </a:lnTo>
                    <a:lnTo>
                      <a:pt x="1" y="16"/>
                    </a:lnTo>
                    <a:lnTo>
                      <a:pt x="0" y="16"/>
                    </a:lnTo>
                    <a:lnTo>
                      <a:pt x="0" y="16"/>
                    </a:lnTo>
                    <a:lnTo>
                      <a:pt x="0" y="16"/>
                    </a:lnTo>
                    <a:lnTo>
                      <a:pt x="0" y="16"/>
                    </a:lnTo>
                    <a:close/>
                    <a:moveTo>
                      <a:pt x="28" y="0"/>
                    </a:moveTo>
                    <a:lnTo>
                      <a:pt x="28" y="1"/>
                    </a:lnTo>
                    <a:lnTo>
                      <a:pt x="28" y="1"/>
                    </a:lnTo>
                    <a:lnTo>
                      <a:pt x="28" y="1"/>
                    </a:lnTo>
                    <a:lnTo>
                      <a:pt x="28" y="1"/>
                    </a:lnTo>
                    <a:lnTo>
                      <a:pt x="28" y="0"/>
                    </a:lnTo>
                    <a:lnTo>
                      <a:pt x="2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 name="Freeform 15">
                <a:extLst>
                  <a:ext uri="{FF2B5EF4-FFF2-40B4-BE49-F238E27FC236}">
                    <a16:creationId xmlns:a16="http://schemas.microsoft.com/office/drawing/2014/main" id="{B56E493B-B733-45F7-B176-F2A8F621D04B}"/>
                  </a:ext>
                </a:extLst>
              </p:cNvPr>
              <p:cNvSpPr>
                <a:spLocks noEditPoints="1"/>
              </p:cNvSpPr>
              <p:nvPr/>
            </p:nvSpPr>
            <p:spPr bwMode="auto">
              <a:xfrm>
                <a:off x="10454821" y="4803817"/>
                <a:ext cx="95512" cy="187125"/>
              </a:xfrm>
              <a:custGeom>
                <a:avLst/>
                <a:gdLst>
                  <a:gd name="T0" fmla="*/ 49 w 49"/>
                  <a:gd name="T1" fmla="*/ 94 h 96"/>
                  <a:gd name="T2" fmla="*/ 48 w 49"/>
                  <a:gd name="T3" fmla="*/ 96 h 96"/>
                  <a:gd name="T4" fmla="*/ 41 w 49"/>
                  <a:gd name="T5" fmla="*/ 82 h 96"/>
                  <a:gd name="T6" fmla="*/ 44 w 49"/>
                  <a:gd name="T7" fmla="*/ 85 h 96"/>
                  <a:gd name="T8" fmla="*/ 41 w 49"/>
                  <a:gd name="T9" fmla="*/ 85 h 96"/>
                  <a:gd name="T10" fmla="*/ 41 w 49"/>
                  <a:gd name="T11" fmla="*/ 82 h 96"/>
                  <a:gd name="T12" fmla="*/ 40 w 49"/>
                  <a:gd name="T13" fmla="*/ 74 h 96"/>
                  <a:gd name="T14" fmla="*/ 41 w 49"/>
                  <a:gd name="T15" fmla="*/ 75 h 96"/>
                  <a:gd name="T16" fmla="*/ 40 w 49"/>
                  <a:gd name="T17" fmla="*/ 77 h 96"/>
                  <a:gd name="T18" fmla="*/ 37 w 49"/>
                  <a:gd name="T19" fmla="*/ 72 h 96"/>
                  <a:gd name="T20" fmla="*/ 29 w 49"/>
                  <a:gd name="T21" fmla="*/ 55 h 96"/>
                  <a:gd name="T22" fmla="*/ 30 w 49"/>
                  <a:gd name="T23" fmla="*/ 60 h 96"/>
                  <a:gd name="T24" fmla="*/ 27 w 49"/>
                  <a:gd name="T25" fmla="*/ 58 h 96"/>
                  <a:gd name="T26" fmla="*/ 26 w 49"/>
                  <a:gd name="T27" fmla="*/ 58 h 96"/>
                  <a:gd name="T28" fmla="*/ 26 w 49"/>
                  <a:gd name="T29" fmla="*/ 56 h 96"/>
                  <a:gd name="T30" fmla="*/ 27 w 49"/>
                  <a:gd name="T31" fmla="*/ 56 h 96"/>
                  <a:gd name="T32" fmla="*/ 26 w 49"/>
                  <a:gd name="T33" fmla="*/ 42 h 96"/>
                  <a:gd name="T34" fmla="*/ 27 w 49"/>
                  <a:gd name="T35" fmla="*/ 44 h 96"/>
                  <a:gd name="T36" fmla="*/ 29 w 49"/>
                  <a:gd name="T37" fmla="*/ 45 h 96"/>
                  <a:gd name="T38" fmla="*/ 26 w 49"/>
                  <a:gd name="T39" fmla="*/ 45 h 96"/>
                  <a:gd name="T40" fmla="*/ 24 w 49"/>
                  <a:gd name="T41" fmla="*/ 42 h 96"/>
                  <a:gd name="T42" fmla="*/ 24 w 49"/>
                  <a:gd name="T43" fmla="*/ 34 h 96"/>
                  <a:gd name="T44" fmla="*/ 26 w 49"/>
                  <a:gd name="T45" fmla="*/ 36 h 96"/>
                  <a:gd name="T46" fmla="*/ 26 w 49"/>
                  <a:gd name="T47" fmla="*/ 38 h 96"/>
                  <a:gd name="T48" fmla="*/ 21 w 49"/>
                  <a:gd name="T49" fmla="*/ 36 h 96"/>
                  <a:gd name="T50" fmla="*/ 24 w 49"/>
                  <a:gd name="T51" fmla="*/ 34 h 96"/>
                  <a:gd name="T52" fmla="*/ 15 w 49"/>
                  <a:gd name="T53" fmla="*/ 34 h 96"/>
                  <a:gd name="T54" fmla="*/ 15 w 49"/>
                  <a:gd name="T55" fmla="*/ 36 h 96"/>
                  <a:gd name="T56" fmla="*/ 18 w 49"/>
                  <a:gd name="T57" fmla="*/ 38 h 96"/>
                  <a:gd name="T58" fmla="*/ 19 w 49"/>
                  <a:gd name="T59" fmla="*/ 39 h 96"/>
                  <a:gd name="T60" fmla="*/ 16 w 49"/>
                  <a:gd name="T61" fmla="*/ 41 h 96"/>
                  <a:gd name="T62" fmla="*/ 15 w 49"/>
                  <a:gd name="T63" fmla="*/ 41 h 96"/>
                  <a:gd name="T64" fmla="*/ 13 w 49"/>
                  <a:gd name="T65" fmla="*/ 34 h 96"/>
                  <a:gd name="T66" fmla="*/ 11 w 49"/>
                  <a:gd name="T67" fmla="*/ 34 h 96"/>
                  <a:gd name="T68" fmla="*/ 11 w 49"/>
                  <a:gd name="T69" fmla="*/ 31 h 96"/>
                  <a:gd name="T70" fmla="*/ 11 w 49"/>
                  <a:gd name="T71" fmla="*/ 28 h 96"/>
                  <a:gd name="T72" fmla="*/ 10 w 49"/>
                  <a:gd name="T73" fmla="*/ 28 h 96"/>
                  <a:gd name="T74" fmla="*/ 26 w 49"/>
                  <a:gd name="T75" fmla="*/ 25 h 96"/>
                  <a:gd name="T76" fmla="*/ 26 w 49"/>
                  <a:gd name="T77" fmla="*/ 33 h 96"/>
                  <a:gd name="T78" fmla="*/ 24 w 49"/>
                  <a:gd name="T79" fmla="*/ 28 h 96"/>
                  <a:gd name="T80" fmla="*/ 21 w 49"/>
                  <a:gd name="T81" fmla="*/ 25 h 96"/>
                  <a:gd name="T82" fmla="*/ 18 w 49"/>
                  <a:gd name="T83" fmla="*/ 25 h 96"/>
                  <a:gd name="T84" fmla="*/ 24 w 49"/>
                  <a:gd name="T85" fmla="*/ 19 h 96"/>
                  <a:gd name="T86" fmla="*/ 26 w 49"/>
                  <a:gd name="T87" fmla="*/ 23 h 96"/>
                  <a:gd name="T88" fmla="*/ 24 w 49"/>
                  <a:gd name="T89" fmla="*/ 19 h 96"/>
                  <a:gd name="T90" fmla="*/ 3 w 49"/>
                  <a:gd name="T91" fmla="*/ 14 h 96"/>
                  <a:gd name="T92" fmla="*/ 7 w 49"/>
                  <a:gd name="T93" fmla="*/ 20 h 96"/>
                  <a:gd name="T94" fmla="*/ 8 w 49"/>
                  <a:gd name="T95" fmla="*/ 17 h 96"/>
                  <a:gd name="T96" fmla="*/ 8 w 49"/>
                  <a:gd name="T97" fmla="*/ 17 h 96"/>
                  <a:gd name="T98" fmla="*/ 10 w 49"/>
                  <a:gd name="T99" fmla="*/ 20 h 96"/>
                  <a:gd name="T100" fmla="*/ 11 w 49"/>
                  <a:gd name="T101" fmla="*/ 25 h 96"/>
                  <a:gd name="T102" fmla="*/ 5 w 49"/>
                  <a:gd name="T103" fmla="*/ 28 h 96"/>
                  <a:gd name="T104" fmla="*/ 3 w 49"/>
                  <a:gd name="T105" fmla="*/ 25 h 96"/>
                  <a:gd name="T106" fmla="*/ 0 w 49"/>
                  <a:gd name="T107" fmla="*/ 16 h 96"/>
                  <a:gd name="T108" fmla="*/ 2 w 49"/>
                  <a:gd name="T109" fmla="*/ 12 h 96"/>
                  <a:gd name="T110" fmla="*/ 16 w 49"/>
                  <a:gd name="T111" fmla="*/ 8 h 96"/>
                  <a:gd name="T112" fmla="*/ 13 w 49"/>
                  <a:gd name="T113" fmla="*/ 8 h 96"/>
                  <a:gd name="T114" fmla="*/ 15 w 49"/>
                  <a:gd name="T115" fmla="*/ 6 h 96"/>
                  <a:gd name="T116" fmla="*/ 16 w 49"/>
                  <a:gd name="T117" fmla="*/ 1 h 96"/>
                  <a:gd name="T118" fmla="*/ 15 w 49"/>
                  <a:gd name="T119" fmla="*/ 1 h 96"/>
                  <a:gd name="T120" fmla="*/ 15 w 49"/>
                  <a:gd name="T121" fmla="*/ 3 h 96"/>
                  <a:gd name="T122" fmla="*/ 15 w 49"/>
                  <a:gd name="T12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96">
                    <a:moveTo>
                      <a:pt x="49" y="94"/>
                    </a:moveTo>
                    <a:lnTo>
                      <a:pt x="49" y="94"/>
                    </a:lnTo>
                    <a:lnTo>
                      <a:pt x="49" y="94"/>
                    </a:lnTo>
                    <a:lnTo>
                      <a:pt x="49" y="96"/>
                    </a:lnTo>
                    <a:lnTo>
                      <a:pt x="49" y="96"/>
                    </a:lnTo>
                    <a:lnTo>
                      <a:pt x="48" y="96"/>
                    </a:lnTo>
                    <a:lnTo>
                      <a:pt x="48" y="94"/>
                    </a:lnTo>
                    <a:lnTo>
                      <a:pt x="49" y="94"/>
                    </a:lnTo>
                    <a:close/>
                    <a:moveTo>
                      <a:pt x="41" y="82"/>
                    </a:moveTo>
                    <a:lnTo>
                      <a:pt x="41" y="82"/>
                    </a:lnTo>
                    <a:lnTo>
                      <a:pt x="41" y="85"/>
                    </a:lnTo>
                    <a:lnTo>
                      <a:pt x="44" y="85"/>
                    </a:lnTo>
                    <a:lnTo>
                      <a:pt x="43" y="86"/>
                    </a:lnTo>
                    <a:lnTo>
                      <a:pt x="41" y="86"/>
                    </a:lnTo>
                    <a:lnTo>
                      <a:pt x="41" y="85"/>
                    </a:lnTo>
                    <a:lnTo>
                      <a:pt x="40" y="85"/>
                    </a:lnTo>
                    <a:lnTo>
                      <a:pt x="40" y="82"/>
                    </a:lnTo>
                    <a:lnTo>
                      <a:pt x="41" y="82"/>
                    </a:lnTo>
                    <a:close/>
                    <a:moveTo>
                      <a:pt x="38" y="72"/>
                    </a:moveTo>
                    <a:lnTo>
                      <a:pt x="38" y="72"/>
                    </a:lnTo>
                    <a:lnTo>
                      <a:pt x="40" y="74"/>
                    </a:lnTo>
                    <a:lnTo>
                      <a:pt x="40" y="74"/>
                    </a:lnTo>
                    <a:lnTo>
                      <a:pt x="40" y="74"/>
                    </a:lnTo>
                    <a:lnTo>
                      <a:pt x="41" y="75"/>
                    </a:lnTo>
                    <a:lnTo>
                      <a:pt x="41" y="77"/>
                    </a:lnTo>
                    <a:lnTo>
                      <a:pt x="41" y="77"/>
                    </a:lnTo>
                    <a:lnTo>
                      <a:pt x="40" y="77"/>
                    </a:lnTo>
                    <a:lnTo>
                      <a:pt x="37" y="75"/>
                    </a:lnTo>
                    <a:lnTo>
                      <a:pt x="37" y="75"/>
                    </a:lnTo>
                    <a:lnTo>
                      <a:pt x="37" y="72"/>
                    </a:lnTo>
                    <a:lnTo>
                      <a:pt x="37" y="72"/>
                    </a:lnTo>
                    <a:lnTo>
                      <a:pt x="38" y="72"/>
                    </a:lnTo>
                    <a:close/>
                    <a:moveTo>
                      <a:pt x="29" y="55"/>
                    </a:moveTo>
                    <a:lnTo>
                      <a:pt x="30" y="58"/>
                    </a:lnTo>
                    <a:lnTo>
                      <a:pt x="30" y="58"/>
                    </a:lnTo>
                    <a:lnTo>
                      <a:pt x="30" y="60"/>
                    </a:lnTo>
                    <a:lnTo>
                      <a:pt x="29" y="60"/>
                    </a:lnTo>
                    <a:lnTo>
                      <a:pt x="26" y="60"/>
                    </a:lnTo>
                    <a:lnTo>
                      <a:pt x="27" y="58"/>
                    </a:lnTo>
                    <a:lnTo>
                      <a:pt x="27" y="58"/>
                    </a:lnTo>
                    <a:lnTo>
                      <a:pt x="26" y="58"/>
                    </a:lnTo>
                    <a:lnTo>
                      <a:pt x="26" y="58"/>
                    </a:lnTo>
                    <a:lnTo>
                      <a:pt x="24" y="58"/>
                    </a:lnTo>
                    <a:lnTo>
                      <a:pt x="26" y="56"/>
                    </a:lnTo>
                    <a:lnTo>
                      <a:pt x="26" y="56"/>
                    </a:lnTo>
                    <a:lnTo>
                      <a:pt x="27" y="55"/>
                    </a:lnTo>
                    <a:lnTo>
                      <a:pt x="27" y="55"/>
                    </a:lnTo>
                    <a:lnTo>
                      <a:pt x="27" y="56"/>
                    </a:lnTo>
                    <a:lnTo>
                      <a:pt x="29" y="55"/>
                    </a:lnTo>
                    <a:close/>
                    <a:moveTo>
                      <a:pt x="26" y="42"/>
                    </a:moveTo>
                    <a:lnTo>
                      <a:pt x="26" y="42"/>
                    </a:lnTo>
                    <a:lnTo>
                      <a:pt x="26" y="42"/>
                    </a:lnTo>
                    <a:lnTo>
                      <a:pt x="27" y="42"/>
                    </a:lnTo>
                    <a:lnTo>
                      <a:pt x="27" y="44"/>
                    </a:lnTo>
                    <a:lnTo>
                      <a:pt x="29" y="44"/>
                    </a:lnTo>
                    <a:lnTo>
                      <a:pt x="29" y="44"/>
                    </a:lnTo>
                    <a:lnTo>
                      <a:pt x="29" y="45"/>
                    </a:lnTo>
                    <a:lnTo>
                      <a:pt x="27" y="44"/>
                    </a:lnTo>
                    <a:lnTo>
                      <a:pt x="26" y="45"/>
                    </a:lnTo>
                    <a:lnTo>
                      <a:pt x="26" y="45"/>
                    </a:lnTo>
                    <a:lnTo>
                      <a:pt x="24" y="44"/>
                    </a:lnTo>
                    <a:lnTo>
                      <a:pt x="24" y="42"/>
                    </a:lnTo>
                    <a:lnTo>
                      <a:pt x="24" y="42"/>
                    </a:lnTo>
                    <a:lnTo>
                      <a:pt x="26" y="42"/>
                    </a:lnTo>
                    <a:lnTo>
                      <a:pt x="26" y="42"/>
                    </a:lnTo>
                    <a:close/>
                    <a:moveTo>
                      <a:pt x="24" y="34"/>
                    </a:moveTo>
                    <a:lnTo>
                      <a:pt x="26" y="34"/>
                    </a:lnTo>
                    <a:lnTo>
                      <a:pt x="26" y="36"/>
                    </a:lnTo>
                    <a:lnTo>
                      <a:pt x="26" y="36"/>
                    </a:lnTo>
                    <a:lnTo>
                      <a:pt x="27" y="38"/>
                    </a:lnTo>
                    <a:lnTo>
                      <a:pt x="27" y="38"/>
                    </a:lnTo>
                    <a:lnTo>
                      <a:pt x="26" y="38"/>
                    </a:lnTo>
                    <a:lnTo>
                      <a:pt x="22" y="38"/>
                    </a:lnTo>
                    <a:lnTo>
                      <a:pt x="22" y="38"/>
                    </a:lnTo>
                    <a:lnTo>
                      <a:pt x="21" y="36"/>
                    </a:lnTo>
                    <a:lnTo>
                      <a:pt x="22" y="36"/>
                    </a:lnTo>
                    <a:lnTo>
                      <a:pt x="24" y="36"/>
                    </a:lnTo>
                    <a:lnTo>
                      <a:pt x="24" y="34"/>
                    </a:lnTo>
                    <a:close/>
                    <a:moveTo>
                      <a:pt x="11" y="31"/>
                    </a:moveTo>
                    <a:lnTo>
                      <a:pt x="13" y="31"/>
                    </a:lnTo>
                    <a:lnTo>
                      <a:pt x="15" y="34"/>
                    </a:lnTo>
                    <a:lnTo>
                      <a:pt x="15" y="34"/>
                    </a:lnTo>
                    <a:lnTo>
                      <a:pt x="15" y="34"/>
                    </a:lnTo>
                    <a:lnTo>
                      <a:pt x="15" y="36"/>
                    </a:lnTo>
                    <a:lnTo>
                      <a:pt x="18" y="36"/>
                    </a:lnTo>
                    <a:lnTo>
                      <a:pt x="18" y="36"/>
                    </a:lnTo>
                    <a:lnTo>
                      <a:pt x="18" y="38"/>
                    </a:lnTo>
                    <a:lnTo>
                      <a:pt x="19" y="38"/>
                    </a:lnTo>
                    <a:lnTo>
                      <a:pt x="19" y="39"/>
                    </a:lnTo>
                    <a:lnTo>
                      <a:pt x="19" y="39"/>
                    </a:lnTo>
                    <a:lnTo>
                      <a:pt x="19" y="41"/>
                    </a:lnTo>
                    <a:lnTo>
                      <a:pt x="16" y="41"/>
                    </a:lnTo>
                    <a:lnTo>
                      <a:pt x="16" y="41"/>
                    </a:lnTo>
                    <a:lnTo>
                      <a:pt x="15" y="41"/>
                    </a:lnTo>
                    <a:lnTo>
                      <a:pt x="15" y="41"/>
                    </a:lnTo>
                    <a:lnTo>
                      <a:pt x="15" y="41"/>
                    </a:lnTo>
                    <a:lnTo>
                      <a:pt x="13" y="39"/>
                    </a:lnTo>
                    <a:lnTo>
                      <a:pt x="13" y="36"/>
                    </a:lnTo>
                    <a:lnTo>
                      <a:pt x="13" y="34"/>
                    </a:lnTo>
                    <a:lnTo>
                      <a:pt x="13" y="34"/>
                    </a:lnTo>
                    <a:lnTo>
                      <a:pt x="11" y="34"/>
                    </a:lnTo>
                    <a:lnTo>
                      <a:pt x="11" y="34"/>
                    </a:lnTo>
                    <a:lnTo>
                      <a:pt x="10" y="34"/>
                    </a:lnTo>
                    <a:lnTo>
                      <a:pt x="10" y="31"/>
                    </a:lnTo>
                    <a:lnTo>
                      <a:pt x="11" y="31"/>
                    </a:lnTo>
                    <a:lnTo>
                      <a:pt x="11" y="31"/>
                    </a:lnTo>
                    <a:close/>
                    <a:moveTo>
                      <a:pt x="10" y="27"/>
                    </a:moveTo>
                    <a:lnTo>
                      <a:pt x="11" y="28"/>
                    </a:lnTo>
                    <a:lnTo>
                      <a:pt x="11" y="28"/>
                    </a:lnTo>
                    <a:lnTo>
                      <a:pt x="11" y="30"/>
                    </a:lnTo>
                    <a:lnTo>
                      <a:pt x="10" y="28"/>
                    </a:lnTo>
                    <a:lnTo>
                      <a:pt x="10" y="27"/>
                    </a:lnTo>
                    <a:close/>
                    <a:moveTo>
                      <a:pt x="24" y="25"/>
                    </a:moveTo>
                    <a:lnTo>
                      <a:pt x="26" y="25"/>
                    </a:lnTo>
                    <a:lnTo>
                      <a:pt x="26" y="31"/>
                    </a:lnTo>
                    <a:lnTo>
                      <a:pt x="26" y="33"/>
                    </a:lnTo>
                    <a:lnTo>
                      <a:pt x="26" y="33"/>
                    </a:lnTo>
                    <a:lnTo>
                      <a:pt x="26" y="33"/>
                    </a:lnTo>
                    <a:lnTo>
                      <a:pt x="26" y="31"/>
                    </a:lnTo>
                    <a:lnTo>
                      <a:pt x="24" y="28"/>
                    </a:lnTo>
                    <a:lnTo>
                      <a:pt x="24" y="25"/>
                    </a:lnTo>
                    <a:close/>
                    <a:moveTo>
                      <a:pt x="22" y="22"/>
                    </a:moveTo>
                    <a:lnTo>
                      <a:pt x="21" y="25"/>
                    </a:lnTo>
                    <a:lnTo>
                      <a:pt x="21" y="25"/>
                    </a:lnTo>
                    <a:lnTo>
                      <a:pt x="18" y="25"/>
                    </a:lnTo>
                    <a:lnTo>
                      <a:pt x="18" y="25"/>
                    </a:lnTo>
                    <a:lnTo>
                      <a:pt x="19" y="23"/>
                    </a:lnTo>
                    <a:lnTo>
                      <a:pt x="22" y="22"/>
                    </a:lnTo>
                    <a:close/>
                    <a:moveTo>
                      <a:pt x="24" y="19"/>
                    </a:moveTo>
                    <a:lnTo>
                      <a:pt x="26" y="22"/>
                    </a:lnTo>
                    <a:lnTo>
                      <a:pt x="26" y="23"/>
                    </a:lnTo>
                    <a:lnTo>
                      <a:pt x="26" y="23"/>
                    </a:lnTo>
                    <a:lnTo>
                      <a:pt x="24" y="23"/>
                    </a:lnTo>
                    <a:lnTo>
                      <a:pt x="24" y="19"/>
                    </a:lnTo>
                    <a:lnTo>
                      <a:pt x="24" y="19"/>
                    </a:lnTo>
                    <a:lnTo>
                      <a:pt x="24" y="19"/>
                    </a:lnTo>
                    <a:close/>
                    <a:moveTo>
                      <a:pt x="2" y="12"/>
                    </a:moveTo>
                    <a:lnTo>
                      <a:pt x="3" y="14"/>
                    </a:lnTo>
                    <a:lnTo>
                      <a:pt x="3" y="16"/>
                    </a:lnTo>
                    <a:lnTo>
                      <a:pt x="5" y="20"/>
                    </a:lnTo>
                    <a:lnTo>
                      <a:pt x="7" y="20"/>
                    </a:lnTo>
                    <a:lnTo>
                      <a:pt x="7" y="20"/>
                    </a:lnTo>
                    <a:lnTo>
                      <a:pt x="7" y="19"/>
                    </a:lnTo>
                    <a:lnTo>
                      <a:pt x="8" y="17"/>
                    </a:lnTo>
                    <a:lnTo>
                      <a:pt x="8" y="17"/>
                    </a:lnTo>
                    <a:lnTo>
                      <a:pt x="8" y="17"/>
                    </a:lnTo>
                    <a:lnTo>
                      <a:pt x="8" y="17"/>
                    </a:lnTo>
                    <a:lnTo>
                      <a:pt x="8" y="19"/>
                    </a:lnTo>
                    <a:lnTo>
                      <a:pt x="10" y="20"/>
                    </a:lnTo>
                    <a:lnTo>
                      <a:pt x="10" y="20"/>
                    </a:lnTo>
                    <a:lnTo>
                      <a:pt x="10" y="23"/>
                    </a:lnTo>
                    <a:lnTo>
                      <a:pt x="11" y="25"/>
                    </a:lnTo>
                    <a:lnTo>
                      <a:pt x="11" y="25"/>
                    </a:lnTo>
                    <a:lnTo>
                      <a:pt x="10" y="27"/>
                    </a:lnTo>
                    <a:lnTo>
                      <a:pt x="7" y="27"/>
                    </a:lnTo>
                    <a:lnTo>
                      <a:pt x="5" y="28"/>
                    </a:lnTo>
                    <a:lnTo>
                      <a:pt x="5" y="28"/>
                    </a:lnTo>
                    <a:lnTo>
                      <a:pt x="5" y="27"/>
                    </a:lnTo>
                    <a:lnTo>
                      <a:pt x="3" y="25"/>
                    </a:lnTo>
                    <a:lnTo>
                      <a:pt x="2" y="23"/>
                    </a:lnTo>
                    <a:lnTo>
                      <a:pt x="3" y="22"/>
                    </a:lnTo>
                    <a:lnTo>
                      <a:pt x="0" y="16"/>
                    </a:lnTo>
                    <a:lnTo>
                      <a:pt x="0" y="14"/>
                    </a:lnTo>
                    <a:lnTo>
                      <a:pt x="2" y="12"/>
                    </a:lnTo>
                    <a:lnTo>
                      <a:pt x="2" y="12"/>
                    </a:lnTo>
                    <a:close/>
                    <a:moveTo>
                      <a:pt x="15" y="6"/>
                    </a:moveTo>
                    <a:lnTo>
                      <a:pt x="16" y="6"/>
                    </a:lnTo>
                    <a:lnTo>
                      <a:pt x="16" y="8"/>
                    </a:lnTo>
                    <a:lnTo>
                      <a:pt x="16" y="8"/>
                    </a:lnTo>
                    <a:lnTo>
                      <a:pt x="15" y="8"/>
                    </a:lnTo>
                    <a:lnTo>
                      <a:pt x="13" y="8"/>
                    </a:lnTo>
                    <a:lnTo>
                      <a:pt x="15" y="6"/>
                    </a:lnTo>
                    <a:lnTo>
                      <a:pt x="15" y="6"/>
                    </a:lnTo>
                    <a:lnTo>
                      <a:pt x="15" y="6"/>
                    </a:lnTo>
                    <a:close/>
                    <a:moveTo>
                      <a:pt x="15" y="0"/>
                    </a:moveTo>
                    <a:lnTo>
                      <a:pt x="16" y="0"/>
                    </a:lnTo>
                    <a:lnTo>
                      <a:pt x="16" y="1"/>
                    </a:lnTo>
                    <a:lnTo>
                      <a:pt x="16" y="1"/>
                    </a:lnTo>
                    <a:lnTo>
                      <a:pt x="16" y="1"/>
                    </a:lnTo>
                    <a:lnTo>
                      <a:pt x="15" y="1"/>
                    </a:lnTo>
                    <a:lnTo>
                      <a:pt x="15" y="3"/>
                    </a:lnTo>
                    <a:lnTo>
                      <a:pt x="15" y="3"/>
                    </a:lnTo>
                    <a:lnTo>
                      <a:pt x="15" y="3"/>
                    </a:lnTo>
                    <a:lnTo>
                      <a:pt x="13" y="0"/>
                    </a:lnTo>
                    <a:lnTo>
                      <a:pt x="15" y="0"/>
                    </a:lnTo>
                    <a:lnTo>
                      <a:pt x="1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 name="Freeform 16">
                <a:extLst>
                  <a:ext uri="{FF2B5EF4-FFF2-40B4-BE49-F238E27FC236}">
                    <a16:creationId xmlns:a16="http://schemas.microsoft.com/office/drawing/2014/main" id="{B4B34081-1E8B-4232-9624-A955A305D930}"/>
                  </a:ext>
                </a:extLst>
              </p:cNvPr>
              <p:cNvSpPr>
                <a:spLocks noEditPoints="1"/>
              </p:cNvSpPr>
              <p:nvPr/>
            </p:nvSpPr>
            <p:spPr bwMode="auto">
              <a:xfrm>
                <a:off x="8642045" y="3749289"/>
                <a:ext cx="206617" cy="426880"/>
              </a:xfrm>
              <a:custGeom>
                <a:avLst/>
                <a:gdLst>
                  <a:gd name="T0" fmla="*/ 28 w 106"/>
                  <a:gd name="T1" fmla="*/ 194 h 219"/>
                  <a:gd name="T2" fmla="*/ 27 w 106"/>
                  <a:gd name="T3" fmla="*/ 193 h 219"/>
                  <a:gd name="T4" fmla="*/ 71 w 106"/>
                  <a:gd name="T5" fmla="*/ 40 h 219"/>
                  <a:gd name="T6" fmla="*/ 68 w 106"/>
                  <a:gd name="T7" fmla="*/ 40 h 219"/>
                  <a:gd name="T8" fmla="*/ 77 w 106"/>
                  <a:gd name="T9" fmla="*/ 37 h 219"/>
                  <a:gd name="T10" fmla="*/ 47 w 106"/>
                  <a:gd name="T11" fmla="*/ 2 h 219"/>
                  <a:gd name="T12" fmla="*/ 57 w 106"/>
                  <a:gd name="T13" fmla="*/ 7 h 219"/>
                  <a:gd name="T14" fmla="*/ 68 w 106"/>
                  <a:gd name="T15" fmla="*/ 10 h 219"/>
                  <a:gd name="T16" fmla="*/ 66 w 106"/>
                  <a:gd name="T17" fmla="*/ 18 h 219"/>
                  <a:gd name="T18" fmla="*/ 71 w 106"/>
                  <a:gd name="T19" fmla="*/ 22 h 219"/>
                  <a:gd name="T20" fmla="*/ 82 w 106"/>
                  <a:gd name="T21" fmla="*/ 27 h 219"/>
                  <a:gd name="T22" fmla="*/ 76 w 106"/>
                  <a:gd name="T23" fmla="*/ 35 h 219"/>
                  <a:gd name="T24" fmla="*/ 68 w 106"/>
                  <a:gd name="T25" fmla="*/ 37 h 219"/>
                  <a:gd name="T26" fmla="*/ 58 w 106"/>
                  <a:gd name="T27" fmla="*/ 52 h 219"/>
                  <a:gd name="T28" fmla="*/ 52 w 106"/>
                  <a:gd name="T29" fmla="*/ 70 h 219"/>
                  <a:gd name="T30" fmla="*/ 63 w 106"/>
                  <a:gd name="T31" fmla="*/ 84 h 219"/>
                  <a:gd name="T32" fmla="*/ 79 w 106"/>
                  <a:gd name="T33" fmla="*/ 101 h 219"/>
                  <a:gd name="T34" fmla="*/ 87 w 106"/>
                  <a:gd name="T35" fmla="*/ 107 h 219"/>
                  <a:gd name="T36" fmla="*/ 95 w 106"/>
                  <a:gd name="T37" fmla="*/ 119 h 219"/>
                  <a:gd name="T38" fmla="*/ 102 w 106"/>
                  <a:gd name="T39" fmla="*/ 137 h 219"/>
                  <a:gd name="T40" fmla="*/ 106 w 106"/>
                  <a:gd name="T41" fmla="*/ 155 h 219"/>
                  <a:gd name="T42" fmla="*/ 102 w 106"/>
                  <a:gd name="T43" fmla="*/ 169 h 219"/>
                  <a:gd name="T44" fmla="*/ 102 w 106"/>
                  <a:gd name="T45" fmla="*/ 172 h 219"/>
                  <a:gd name="T46" fmla="*/ 91 w 106"/>
                  <a:gd name="T47" fmla="*/ 183 h 219"/>
                  <a:gd name="T48" fmla="*/ 74 w 106"/>
                  <a:gd name="T49" fmla="*/ 193 h 219"/>
                  <a:gd name="T50" fmla="*/ 68 w 106"/>
                  <a:gd name="T51" fmla="*/ 193 h 219"/>
                  <a:gd name="T52" fmla="*/ 63 w 106"/>
                  <a:gd name="T53" fmla="*/ 194 h 219"/>
                  <a:gd name="T54" fmla="*/ 65 w 106"/>
                  <a:gd name="T55" fmla="*/ 200 h 219"/>
                  <a:gd name="T56" fmla="*/ 61 w 106"/>
                  <a:gd name="T57" fmla="*/ 205 h 219"/>
                  <a:gd name="T58" fmla="*/ 47 w 106"/>
                  <a:gd name="T59" fmla="*/ 213 h 219"/>
                  <a:gd name="T60" fmla="*/ 41 w 106"/>
                  <a:gd name="T61" fmla="*/ 200 h 219"/>
                  <a:gd name="T62" fmla="*/ 36 w 106"/>
                  <a:gd name="T63" fmla="*/ 196 h 219"/>
                  <a:gd name="T64" fmla="*/ 39 w 106"/>
                  <a:gd name="T65" fmla="*/ 191 h 219"/>
                  <a:gd name="T66" fmla="*/ 46 w 106"/>
                  <a:gd name="T67" fmla="*/ 186 h 219"/>
                  <a:gd name="T68" fmla="*/ 55 w 106"/>
                  <a:gd name="T69" fmla="*/ 186 h 219"/>
                  <a:gd name="T70" fmla="*/ 54 w 106"/>
                  <a:gd name="T71" fmla="*/ 178 h 219"/>
                  <a:gd name="T72" fmla="*/ 60 w 106"/>
                  <a:gd name="T73" fmla="*/ 174 h 219"/>
                  <a:gd name="T74" fmla="*/ 68 w 106"/>
                  <a:gd name="T75" fmla="*/ 169 h 219"/>
                  <a:gd name="T76" fmla="*/ 79 w 106"/>
                  <a:gd name="T77" fmla="*/ 163 h 219"/>
                  <a:gd name="T78" fmla="*/ 77 w 106"/>
                  <a:gd name="T79" fmla="*/ 142 h 219"/>
                  <a:gd name="T80" fmla="*/ 77 w 106"/>
                  <a:gd name="T81" fmla="*/ 130 h 219"/>
                  <a:gd name="T82" fmla="*/ 79 w 106"/>
                  <a:gd name="T83" fmla="*/ 122 h 219"/>
                  <a:gd name="T84" fmla="*/ 76 w 106"/>
                  <a:gd name="T85" fmla="*/ 112 h 219"/>
                  <a:gd name="T86" fmla="*/ 68 w 106"/>
                  <a:gd name="T87" fmla="*/ 103 h 219"/>
                  <a:gd name="T88" fmla="*/ 63 w 106"/>
                  <a:gd name="T89" fmla="*/ 98 h 219"/>
                  <a:gd name="T90" fmla="*/ 52 w 106"/>
                  <a:gd name="T91" fmla="*/ 85 h 219"/>
                  <a:gd name="T92" fmla="*/ 43 w 106"/>
                  <a:gd name="T93" fmla="*/ 76 h 219"/>
                  <a:gd name="T94" fmla="*/ 35 w 106"/>
                  <a:gd name="T95" fmla="*/ 68 h 219"/>
                  <a:gd name="T96" fmla="*/ 28 w 106"/>
                  <a:gd name="T97" fmla="*/ 59 h 219"/>
                  <a:gd name="T98" fmla="*/ 39 w 106"/>
                  <a:gd name="T99" fmla="*/ 52 h 219"/>
                  <a:gd name="T100" fmla="*/ 36 w 106"/>
                  <a:gd name="T101" fmla="*/ 46 h 219"/>
                  <a:gd name="T102" fmla="*/ 35 w 106"/>
                  <a:gd name="T103" fmla="*/ 41 h 219"/>
                  <a:gd name="T104" fmla="*/ 20 w 106"/>
                  <a:gd name="T105" fmla="*/ 40 h 219"/>
                  <a:gd name="T106" fmla="*/ 13 w 106"/>
                  <a:gd name="T107" fmla="*/ 27 h 219"/>
                  <a:gd name="T108" fmla="*/ 8 w 106"/>
                  <a:gd name="T109" fmla="*/ 27 h 219"/>
                  <a:gd name="T110" fmla="*/ 2 w 106"/>
                  <a:gd name="T111" fmla="*/ 15 h 219"/>
                  <a:gd name="T112" fmla="*/ 11 w 106"/>
                  <a:gd name="T113" fmla="*/ 13 h 219"/>
                  <a:gd name="T114" fmla="*/ 17 w 106"/>
                  <a:gd name="T115" fmla="*/ 10 h 219"/>
                  <a:gd name="T116" fmla="*/ 27 w 106"/>
                  <a:gd name="T117" fmla="*/ 13 h 219"/>
                  <a:gd name="T118" fmla="*/ 35 w 106"/>
                  <a:gd name="T119" fmla="*/ 10 h 219"/>
                  <a:gd name="T120" fmla="*/ 41 w 106"/>
                  <a:gd name="T121" fmla="*/ 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6" h="219">
                    <a:moveTo>
                      <a:pt x="66" y="216"/>
                    </a:moveTo>
                    <a:lnTo>
                      <a:pt x="66" y="216"/>
                    </a:lnTo>
                    <a:lnTo>
                      <a:pt x="66" y="218"/>
                    </a:lnTo>
                    <a:lnTo>
                      <a:pt x="65" y="218"/>
                    </a:lnTo>
                    <a:lnTo>
                      <a:pt x="65" y="218"/>
                    </a:lnTo>
                    <a:lnTo>
                      <a:pt x="65" y="218"/>
                    </a:lnTo>
                    <a:lnTo>
                      <a:pt x="66" y="216"/>
                    </a:lnTo>
                    <a:close/>
                    <a:moveTo>
                      <a:pt x="27" y="193"/>
                    </a:moveTo>
                    <a:lnTo>
                      <a:pt x="28" y="193"/>
                    </a:lnTo>
                    <a:lnTo>
                      <a:pt x="28" y="194"/>
                    </a:lnTo>
                    <a:lnTo>
                      <a:pt x="28" y="196"/>
                    </a:lnTo>
                    <a:lnTo>
                      <a:pt x="28" y="197"/>
                    </a:lnTo>
                    <a:lnTo>
                      <a:pt x="28" y="197"/>
                    </a:lnTo>
                    <a:lnTo>
                      <a:pt x="27" y="197"/>
                    </a:lnTo>
                    <a:lnTo>
                      <a:pt x="27" y="194"/>
                    </a:lnTo>
                    <a:lnTo>
                      <a:pt x="25" y="194"/>
                    </a:lnTo>
                    <a:lnTo>
                      <a:pt x="25" y="193"/>
                    </a:lnTo>
                    <a:lnTo>
                      <a:pt x="25" y="193"/>
                    </a:lnTo>
                    <a:lnTo>
                      <a:pt x="27" y="193"/>
                    </a:lnTo>
                    <a:lnTo>
                      <a:pt x="27" y="193"/>
                    </a:lnTo>
                    <a:close/>
                    <a:moveTo>
                      <a:pt x="73" y="193"/>
                    </a:moveTo>
                    <a:lnTo>
                      <a:pt x="74" y="193"/>
                    </a:lnTo>
                    <a:lnTo>
                      <a:pt x="73" y="193"/>
                    </a:lnTo>
                    <a:lnTo>
                      <a:pt x="71" y="194"/>
                    </a:lnTo>
                    <a:lnTo>
                      <a:pt x="71" y="193"/>
                    </a:lnTo>
                    <a:lnTo>
                      <a:pt x="73" y="193"/>
                    </a:lnTo>
                    <a:lnTo>
                      <a:pt x="73" y="193"/>
                    </a:lnTo>
                    <a:close/>
                    <a:moveTo>
                      <a:pt x="69" y="38"/>
                    </a:moveTo>
                    <a:lnTo>
                      <a:pt x="71" y="40"/>
                    </a:lnTo>
                    <a:lnTo>
                      <a:pt x="71" y="40"/>
                    </a:lnTo>
                    <a:lnTo>
                      <a:pt x="71" y="40"/>
                    </a:lnTo>
                    <a:lnTo>
                      <a:pt x="71" y="40"/>
                    </a:lnTo>
                    <a:lnTo>
                      <a:pt x="71" y="40"/>
                    </a:lnTo>
                    <a:lnTo>
                      <a:pt x="71" y="40"/>
                    </a:lnTo>
                    <a:lnTo>
                      <a:pt x="69" y="40"/>
                    </a:lnTo>
                    <a:lnTo>
                      <a:pt x="69" y="38"/>
                    </a:lnTo>
                    <a:close/>
                    <a:moveTo>
                      <a:pt x="68" y="38"/>
                    </a:moveTo>
                    <a:lnTo>
                      <a:pt x="68" y="38"/>
                    </a:lnTo>
                    <a:lnTo>
                      <a:pt x="68" y="40"/>
                    </a:lnTo>
                    <a:lnTo>
                      <a:pt x="68" y="40"/>
                    </a:lnTo>
                    <a:lnTo>
                      <a:pt x="68" y="38"/>
                    </a:lnTo>
                    <a:lnTo>
                      <a:pt x="68" y="38"/>
                    </a:lnTo>
                    <a:lnTo>
                      <a:pt x="68" y="38"/>
                    </a:lnTo>
                    <a:close/>
                    <a:moveTo>
                      <a:pt x="79" y="37"/>
                    </a:moveTo>
                    <a:lnTo>
                      <a:pt x="79" y="37"/>
                    </a:lnTo>
                    <a:lnTo>
                      <a:pt x="79" y="38"/>
                    </a:lnTo>
                    <a:lnTo>
                      <a:pt x="77" y="38"/>
                    </a:lnTo>
                    <a:lnTo>
                      <a:pt x="76" y="38"/>
                    </a:lnTo>
                    <a:lnTo>
                      <a:pt x="77" y="37"/>
                    </a:lnTo>
                    <a:lnTo>
                      <a:pt x="77" y="37"/>
                    </a:lnTo>
                    <a:lnTo>
                      <a:pt x="79" y="37"/>
                    </a:lnTo>
                    <a:close/>
                    <a:moveTo>
                      <a:pt x="77" y="32"/>
                    </a:moveTo>
                    <a:lnTo>
                      <a:pt x="79" y="33"/>
                    </a:lnTo>
                    <a:lnTo>
                      <a:pt x="79" y="33"/>
                    </a:lnTo>
                    <a:lnTo>
                      <a:pt x="77" y="35"/>
                    </a:lnTo>
                    <a:lnTo>
                      <a:pt x="76" y="35"/>
                    </a:lnTo>
                    <a:lnTo>
                      <a:pt x="77" y="33"/>
                    </a:lnTo>
                    <a:lnTo>
                      <a:pt x="77" y="32"/>
                    </a:lnTo>
                    <a:close/>
                    <a:moveTo>
                      <a:pt x="46" y="0"/>
                    </a:moveTo>
                    <a:lnTo>
                      <a:pt x="47" y="2"/>
                    </a:lnTo>
                    <a:lnTo>
                      <a:pt x="47" y="4"/>
                    </a:lnTo>
                    <a:lnTo>
                      <a:pt x="49" y="4"/>
                    </a:lnTo>
                    <a:lnTo>
                      <a:pt x="49" y="5"/>
                    </a:lnTo>
                    <a:lnTo>
                      <a:pt x="49" y="5"/>
                    </a:lnTo>
                    <a:lnTo>
                      <a:pt x="52" y="7"/>
                    </a:lnTo>
                    <a:lnTo>
                      <a:pt x="54" y="7"/>
                    </a:lnTo>
                    <a:lnTo>
                      <a:pt x="54" y="8"/>
                    </a:lnTo>
                    <a:lnTo>
                      <a:pt x="55" y="8"/>
                    </a:lnTo>
                    <a:lnTo>
                      <a:pt x="55" y="7"/>
                    </a:lnTo>
                    <a:lnTo>
                      <a:pt x="57" y="7"/>
                    </a:lnTo>
                    <a:lnTo>
                      <a:pt x="57" y="7"/>
                    </a:lnTo>
                    <a:lnTo>
                      <a:pt x="58" y="7"/>
                    </a:lnTo>
                    <a:lnTo>
                      <a:pt x="58" y="7"/>
                    </a:lnTo>
                    <a:lnTo>
                      <a:pt x="60" y="8"/>
                    </a:lnTo>
                    <a:lnTo>
                      <a:pt x="60" y="8"/>
                    </a:lnTo>
                    <a:lnTo>
                      <a:pt x="61" y="8"/>
                    </a:lnTo>
                    <a:lnTo>
                      <a:pt x="63" y="8"/>
                    </a:lnTo>
                    <a:lnTo>
                      <a:pt x="65" y="8"/>
                    </a:lnTo>
                    <a:lnTo>
                      <a:pt x="65" y="8"/>
                    </a:lnTo>
                    <a:lnTo>
                      <a:pt x="68" y="10"/>
                    </a:lnTo>
                    <a:lnTo>
                      <a:pt x="66" y="11"/>
                    </a:lnTo>
                    <a:lnTo>
                      <a:pt x="66" y="11"/>
                    </a:lnTo>
                    <a:lnTo>
                      <a:pt x="65" y="13"/>
                    </a:lnTo>
                    <a:lnTo>
                      <a:pt x="65" y="13"/>
                    </a:lnTo>
                    <a:lnTo>
                      <a:pt x="65" y="15"/>
                    </a:lnTo>
                    <a:lnTo>
                      <a:pt x="63" y="16"/>
                    </a:lnTo>
                    <a:lnTo>
                      <a:pt x="65" y="16"/>
                    </a:lnTo>
                    <a:lnTo>
                      <a:pt x="65" y="16"/>
                    </a:lnTo>
                    <a:lnTo>
                      <a:pt x="65" y="18"/>
                    </a:lnTo>
                    <a:lnTo>
                      <a:pt x="66" y="18"/>
                    </a:lnTo>
                    <a:lnTo>
                      <a:pt x="66" y="19"/>
                    </a:lnTo>
                    <a:lnTo>
                      <a:pt x="66" y="21"/>
                    </a:lnTo>
                    <a:lnTo>
                      <a:pt x="66" y="22"/>
                    </a:lnTo>
                    <a:lnTo>
                      <a:pt x="66" y="22"/>
                    </a:lnTo>
                    <a:lnTo>
                      <a:pt x="66" y="21"/>
                    </a:lnTo>
                    <a:lnTo>
                      <a:pt x="68" y="22"/>
                    </a:lnTo>
                    <a:lnTo>
                      <a:pt x="69" y="22"/>
                    </a:lnTo>
                    <a:lnTo>
                      <a:pt x="69" y="22"/>
                    </a:lnTo>
                    <a:lnTo>
                      <a:pt x="69" y="22"/>
                    </a:lnTo>
                    <a:lnTo>
                      <a:pt x="71" y="22"/>
                    </a:lnTo>
                    <a:lnTo>
                      <a:pt x="71" y="24"/>
                    </a:lnTo>
                    <a:lnTo>
                      <a:pt x="71" y="24"/>
                    </a:lnTo>
                    <a:lnTo>
                      <a:pt x="73" y="26"/>
                    </a:lnTo>
                    <a:lnTo>
                      <a:pt x="74" y="26"/>
                    </a:lnTo>
                    <a:lnTo>
                      <a:pt x="76" y="27"/>
                    </a:lnTo>
                    <a:lnTo>
                      <a:pt x="77" y="27"/>
                    </a:lnTo>
                    <a:lnTo>
                      <a:pt x="77" y="27"/>
                    </a:lnTo>
                    <a:lnTo>
                      <a:pt x="80" y="27"/>
                    </a:lnTo>
                    <a:lnTo>
                      <a:pt x="82" y="27"/>
                    </a:lnTo>
                    <a:lnTo>
                      <a:pt x="82" y="27"/>
                    </a:lnTo>
                    <a:lnTo>
                      <a:pt x="84" y="29"/>
                    </a:lnTo>
                    <a:lnTo>
                      <a:pt x="85" y="29"/>
                    </a:lnTo>
                    <a:lnTo>
                      <a:pt x="84" y="29"/>
                    </a:lnTo>
                    <a:lnTo>
                      <a:pt x="82" y="29"/>
                    </a:lnTo>
                    <a:lnTo>
                      <a:pt x="80" y="30"/>
                    </a:lnTo>
                    <a:lnTo>
                      <a:pt x="80" y="30"/>
                    </a:lnTo>
                    <a:lnTo>
                      <a:pt x="79" y="32"/>
                    </a:lnTo>
                    <a:lnTo>
                      <a:pt x="76" y="32"/>
                    </a:lnTo>
                    <a:lnTo>
                      <a:pt x="76" y="33"/>
                    </a:lnTo>
                    <a:lnTo>
                      <a:pt x="76" y="35"/>
                    </a:lnTo>
                    <a:lnTo>
                      <a:pt x="76" y="35"/>
                    </a:lnTo>
                    <a:lnTo>
                      <a:pt x="73" y="37"/>
                    </a:lnTo>
                    <a:lnTo>
                      <a:pt x="73" y="37"/>
                    </a:lnTo>
                    <a:lnTo>
                      <a:pt x="71" y="37"/>
                    </a:lnTo>
                    <a:lnTo>
                      <a:pt x="71" y="37"/>
                    </a:lnTo>
                    <a:lnTo>
                      <a:pt x="71" y="37"/>
                    </a:lnTo>
                    <a:lnTo>
                      <a:pt x="69" y="37"/>
                    </a:lnTo>
                    <a:lnTo>
                      <a:pt x="69" y="37"/>
                    </a:lnTo>
                    <a:lnTo>
                      <a:pt x="68" y="37"/>
                    </a:lnTo>
                    <a:lnTo>
                      <a:pt x="68" y="37"/>
                    </a:lnTo>
                    <a:lnTo>
                      <a:pt x="66" y="37"/>
                    </a:lnTo>
                    <a:lnTo>
                      <a:pt x="66" y="37"/>
                    </a:lnTo>
                    <a:lnTo>
                      <a:pt x="66" y="37"/>
                    </a:lnTo>
                    <a:lnTo>
                      <a:pt x="66" y="40"/>
                    </a:lnTo>
                    <a:lnTo>
                      <a:pt x="66" y="40"/>
                    </a:lnTo>
                    <a:lnTo>
                      <a:pt x="65" y="43"/>
                    </a:lnTo>
                    <a:lnTo>
                      <a:pt x="65" y="46"/>
                    </a:lnTo>
                    <a:lnTo>
                      <a:pt x="63" y="48"/>
                    </a:lnTo>
                    <a:lnTo>
                      <a:pt x="61" y="49"/>
                    </a:lnTo>
                    <a:lnTo>
                      <a:pt x="58" y="52"/>
                    </a:lnTo>
                    <a:lnTo>
                      <a:pt x="57" y="52"/>
                    </a:lnTo>
                    <a:lnTo>
                      <a:pt x="55" y="52"/>
                    </a:lnTo>
                    <a:lnTo>
                      <a:pt x="54" y="57"/>
                    </a:lnTo>
                    <a:lnTo>
                      <a:pt x="54" y="60"/>
                    </a:lnTo>
                    <a:lnTo>
                      <a:pt x="54" y="60"/>
                    </a:lnTo>
                    <a:lnTo>
                      <a:pt x="54" y="62"/>
                    </a:lnTo>
                    <a:lnTo>
                      <a:pt x="52" y="65"/>
                    </a:lnTo>
                    <a:lnTo>
                      <a:pt x="50" y="65"/>
                    </a:lnTo>
                    <a:lnTo>
                      <a:pt x="50" y="67"/>
                    </a:lnTo>
                    <a:lnTo>
                      <a:pt x="52" y="70"/>
                    </a:lnTo>
                    <a:lnTo>
                      <a:pt x="52" y="70"/>
                    </a:lnTo>
                    <a:lnTo>
                      <a:pt x="54" y="71"/>
                    </a:lnTo>
                    <a:lnTo>
                      <a:pt x="54" y="73"/>
                    </a:lnTo>
                    <a:lnTo>
                      <a:pt x="55" y="74"/>
                    </a:lnTo>
                    <a:lnTo>
                      <a:pt x="57" y="76"/>
                    </a:lnTo>
                    <a:lnTo>
                      <a:pt x="58" y="78"/>
                    </a:lnTo>
                    <a:lnTo>
                      <a:pt x="60" y="78"/>
                    </a:lnTo>
                    <a:lnTo>
                      <a:pt x="61" y="81"/>
                    </a:lnTo>
                    <a:lnTo>
                      <a:pt x="63" y="82"/>
                    </a:lnTo>
                    <a:lnTo>
                      <a:pt x="63" y="84"/>
                    </a:lnTo>
                    <a:lnTo>
                      <a:pt x="63" y="85"/>
                    </a:lnTo>
                    <a:lnTo>
                      <a:pt x="61" y="85"/>
                    </a:lnTo>
                    <a:lnTo>
                      <a:pt x="61" y="85"/>
                    </a:lnTo>
                    <a:lnTo>
                      <a:pt x="63" y="87"/>
                    </a:lnTo>
                    <a:lnTo>
                      <a:pt x="66" y="90"/>
                    </a:lnTo>
                    <a:lnTo>
                      <a:pt x="69" y="93"/>
                    </a:lnTo>
                    <a:lnTo>
                      <a:pt x="73" y="95"/>
                    </a:lnTo>
                    <a:lnTo>
                      <a:pt x="73" y="98"/>
                    </a:lnTo>
                    <a:lnTo>
                      <a:pt x="76" y="100"/>
                    </a:lnTo>
                    <a:lnTo>
                      <a:pt x="79" y="101"/>
                    </a:lnTo>
                    <a:lnTo>
                      <a:pt x="79" y="101"/>
                    </a:lnTo>
                    <a:lnTo>
                      <a:pt x="79" y="103"/>
                    </a:lnTo>
                    <a:lnTo>
                      <a:pt x="80" y="104"/>
                    </a:lnTo>
                    <a:lnTo>
                      <a:pt x="82" y="104"/>
                    </a:lnTo>
                    <a:lnTo>
                      <a:pt x="82" y="106"/>
                    </a:lnTo>
                    <a:lnTo>
                      <a:pt x="84" y="106"/>
                    </a:lnTo>
                    <a:lnTo>
                      <a:pt x="84" y="106"/>
                    </a:lnTo>
                    <a:lnTo>
                      <a:pt x="85" y="106"/>
                    </a:lnTo>
                    <a:lnTo>
                      <a:pt x="85" y="106"/>
                    </a:lnTo>
                    <a:lnTo>
                      <a:pt x="87" y="107"/>
                    </a:lnTo>
                    <a:lnTo>
                      <a:pt x="87" y="109"/>
                    </a:lnTo>
                    <a:lnTo>
                      <a:pt x="88" y="109"/>
                    </a:lnTo>
                    <a:lnTo>
                      <a:pt x="88" y="109"/>
                    </a:lnTo>
                    <a:lnTo>
                      <a:pt x="88" y="109"/>
                    </a:lnTo>
                    <a:lnTo>
                      <a:pt x="88" y="111"/>
                    </a:lnTo>
                    <a:lnTo>
                      <a:pt x="90" y="111"/>
                    </a:lnTo>
                    <a:lnTo>
                      <a:pt x="91" y="112"/>
                    </a:lnTo>
                    <a:lnTo>
                      <a:pt x="91" y="114"/>
                    </a:lnTo>
                    <a:lnTo>
                      <a:pt x="93" y="117"/>
                    </a:lnTo>
                    <a:lnTo>
                      <a:pt x="95" y="119"/>
                    </a:lnTo>
                    <a:lnTo>
                      <a:pt x="96" y="119"/>
                    </a:lnTo>
                    <a:lnTo>
                      <a:pt x="96" y="120"/>
                    </a:lnTo>
                    <a:lnTo>
                      <a:pt x="98" y="123"/>
                    </a:lnTo>
                    <a:lnTo>
                      <a:pt x="99" y="125"/>
                    </a:lnTo>
                    <a:lnTo>
                      <a:pt x="99" y="128"/>
                    </a:lnTo>
                    <a:lnTo>
                      <a:pt x="101" y="130"/>
                    </a:lnTo>
                    <a:lnTo>
                      <a:pt x="101" y="133"/>
                    </a:lnTo>
                    <a:lnTo>
                      <a:pt x="101" y="134"/>
                    </a:lnTo>
                    <a:lnTo>
                      <a:pt x="102" y="136"/>
                    </a:lnTo>
                    <a:lnTo>
                      <a:pt x="102" y="137"/>
                    </a:lnTo>
                    <a:lnTo>
                      <a:pt x="102" y="139"/>
                    </a:lnTo>
                    <a:lnTo>
                      <a:pt x="102" y="139"/>
                    </a:lnTo>
                    <a:lnTo>
                      <a:pt x="104" y="142"/>
                    </a:lnTo>
                    <a:lnTo>
                      <a:pt x="104" y="144"/>
                    </a:lnTo>
                    <a:lnTo>
                      <a:pt x="102" y="142"/>
                    </a:lnTo>
                    <a:lnTo>
                      <a:pt x="102" y="147"/>
                    </a:lnTo>
                    <a:lnTo>
                      <a:pt x="104" y="148"/>
                    </a:lnTo>
                    <a:lnTo>
                      <a:pt x="104" y="150"/>
                    </a:lnTo>
                    <a:lnTo>
                      <a:pt x="104" y="152"/>
                    </a:lnTo>
                    <a:lnTo>
                      <a:pt x="106" y="155"/>
                    </a:lnTo>
                    <a:lnTo>
                      <a:pt x="106" y="155"/>
                    </a:lnTo>
                    <a:lnTo>
                      <a:pt x="106" y="159"/>
                    </a:lnTo>
                    <a:lnTo>
                      <a:pt x="106" y="161"/>
                    </a:lnTo>
                    <a:lnTo>
                      <a:pt x="106" y="159"/>
                    </a:lnTo>
                    <a:lnTo>
                      <a:pt x="104" y="158"/>
                    </a:lnTo>
                    <a:lnTo>
                      <a:pt x="104" y="159"/>
                    </a:lnTo>
                    <a:lnTo>
                      <a:pt x="102" y="159"/>
                    </a:lnTo>
                    <a:lnTo>
                      <a:pt x="104" y="164"/>
                    </a:lnTo>
                    <a:lnTo>
                      <a:pt x="102" y="163"/>
                    </a:lnTo>
                    <a:lnTo>
                      <a:pt x="102" y="169"/>
                    </a:lnTo>
                    <a:lnTo>
                      <a:pt x="102" y="169"/>
                    </a:lnTo>
                    <a:lnTo>
                      <a:pt x="102" y="171"/>
                    </a:lnTo>
                    <a:lnTo>
                      <a:pt x="102" y="171"/>
                    </a:lnTo>
                    <a:lnTo>
                      <a:pt x="102" y="171"/>
                    </a:lnTo>
                    <a:lnTo>
                      <a:pt x="102" y="169"/>
                    </a:lnTo>
                    <a:lnTo>
                      <a:pt x="102" y="169"/>
                    </a:lnTo>
                    <a:lnTo>
                      <a:pt x="102" y="171"/>
                    </a:lnTo>
                    <a:lnTo>
                      <a:pt x="102" y="171"/>
                    </a:lnTo>
                    <a:lnTo>
                      <a:pt x="102" y="172"/>
                    </a:lnTo>
                    <a:lnTo>
                      <a:pt x="102" y="172"/>
                    </a:lnTo>
                    <a:lnTo>
                      <a:pt x="102" y="174"/>
                    </a:lnTo>
                    <a:lnTo>
                      <a:pt x="102" y="174"/>
                    </a:lnTo>
                    <a:lnTo>
                      <a:pt x="101" y="175"/>
                    </a:lnTo>
                    <a:lnTo>
                      <a:pt x="99" y="175"/>
                    </a:lnTo>
                    <a:lnTo>
                      <a:pt x="99" y="177"/>
                    </a:lnTo>
                    <a:lnTo>
                      <a:pt x="99" y="178"/>
                    </a:lnTo>
                    <a:lnTo>
                      <a:pt x="96" y="180"/>
                    </a:lnTo>
                    <a:lnTo>
                      <a:pt x="95" y="182"/>
                    </a:lnTo>
                    <a:lnTo>
                      <a:pt x="93" y="182"/>
                    </a:lnTo>
                    <a:lnTo>
                      <a:pt x="91" y="183"/>
                    </a:lnTo>
                    <a:lnTo>
                      <a:pt x="88" y="185"/>
                    </a:lnTo>
                    <a:lnTo>
                      <a:pt x="88" y="185"/>
                    </a:lnTo>
                    <a:lnTo>
                      <a:pt x="87" y="185"/>
                    </a:lnTo>
                    <a:lnTo>
                      <a:pt x="85" y="188"/>
                    </a:lnTo>
                    <a:lnTo>
                      <a:pt x="82" y="188"/>
                    </a:lnTo>
                    <a:lnTo>
                      <a:pt x="79" y="191"/>
                    </a:lnTo>
                    <a:lnTo>
                      <a:pt x="77" y="191"/>
                    </a:lnTo>
                    <a:lnTo>
                      <a:pt x="76" y="191"/>
                    </a:lnTo>
                    <a:lnTo>
                      <a:pt x="74" y="193"/>
                    </a:lnTo>
                    <a:lnTo>
                      <a:pt x="74" y="193"/>
                    </a:lnTo>
                    <a:lnTo>
                      <a:pt x="74" y="191"/>
                    </a:lnTo>
                    <a:lnTo>
                      <a:pt x="73" y="191"/>
                    </a:lnTo>
                    <a:lnTo>
                      <a:pt x="71" y="191"/>
                    </a:lnTo>
                    <a:lnTo>
                      <a:pt x="71" y="189"/>
                    </a:lnTo>
                    <a:lnTo>
                      <a:pt x="71" y="189"/>
                    </a:lnTo>
                    <a:lnTo>
                      <a:pt x="71" y="189"/>
                    </a:lnTo>
                    <a:lnTo>
                      <a:pt x="69" y="193"/>
                    </a:lnTo>
                    <a:lnTo>
                      <a:pt x="69" y="193"/>
                    </a:lnTo>
                    <a:lnTo>
                      <a:pt x="69" y="193"/>
                    </a:lnTo>
                    <a:lnTo>
                      <a:pt x="68" y="193"/>
                    </a:lnTo>
                    <a:lnTo>
                      <a:pt x="66" y="191"/>
                    </a:lnTo>
                    <a:lnTo>
                      <a:pt x="65" y="191"/>
                    </a:lnTo>
                    <a:lnTo>
                      <a:pt x="65" y="191"/>
                    </a:lnTo>
                    <a:lnTo>
                      <a:pt x="66" y="191"/>
                    </a:lnTo>
                    <a:lnTo>
                      <a:pt x="66" y="193"/>
                    </a:lnTo>
                    <a:lnTo>
                      <a:pt x="68" y="193"/>
                    </a:lnTo>
                    <a:lnTo>
                      <a:pt x="68" y="194"/>
                    </a:lnTo>
                    <a:lnTo>
                      <a:pt x="68" y="194"/>
                    </a:lnTo>
                    <a:lnTo>
                      <a:pt x="65" y="194"/>
                    </a:lnTo>
                    <a:lnTo>
                      <a:pt x="63" y="194"/>
                    </a:lnTo>
                    <a:lnTo>
                      <a:pt x="63" y="194"/>
                    </a:lnTo>
                    <a:lnTo>
                      <a:pt x="65" y="196"/>
                    </a:lnTo>
                    <a:lnTo>
                      <a:pt x="66" y="196"/>
                    </a:lnTo>
                    <a:lnTo>
                      <a:pt x="68" y="196"/>
                    </a:lnTo>
                    <a:lnTo>
                      <a:pt x="68" y="197"/>
                    </a:lnTo>
                    <a:lnTo>
                      <a:pt x="66" y="197"/>
                    </a:lnTo>
                    <a:lnTo>
                      <a:pt x="66" y="199"/>
                    </a:lnTo>
                    <a:lnTo>
                      <a:pt x="66" y="199"/>
                    </a:lnTo>
                    <a:lnTo>
                      <a:pt x="66" y="200"/>
                    </a:lnTo>
                    <a:lnTo>
                      <a:pt x="65" y="200"/>
                    </a:lnTo>
                    <a:lnTo>
                      <a:pt x="65" y="200"/>
                    </a:lnTo>
                    <a:lnTo>
                      <a:pt x="63" y="199"/>
                    </a:lnTo>
                    <a:lnTo>
                      <a:pt x="58" y="196"/>
                    </a:lnTo>
                    <a:lnTo>
                      <a:pt x="58" y="196"/>
                    </a:lnTo>
                    <a:lnTo>
                      <a:pt x="63" y="200"/>
                    </a:lnTo>
                    <a:lnTo>
                      <a:pt x="65" y="202"/>
                    </a:lnTo>
                    <a:lnTo>
                      <a:pt x="65" y="204"/>
                    </a:lnTo>
                    <a:lnTo>
                      <a:pt x="65" y="204"/>
                    </a:lnTo>
                    <a:lnTo>
                      <a:pt x="63" y="205"/>
                    </a:lnTo>
                    <a:lnTo>
                      <a:pt x="61" y="205"/>
                    </a:lnTo>
                    <a:lnTo>
                      <a:pt x="58" y="204"/>
                    </a:lnTo>
                    <a:lnTo>
                      <a:pt x="55" y="199"/>
                    </a:lnTo>
                    <a:lnTo>
                      <a:pt x="54" y="199"/>
                    </a:lnTo>
                    <a:lnTo>
                      <a:pt x="58" y="204"/>
                    </a:lnTo>
                    <a:lnTo>
                      <a:pt x="58" y="204"/>
                    </a:lnTo>
                    <a:lnTo>
                      <a:pt x="58" y="205"/>
                    </a:lnTo>
                    <a:lnTo>
                      <a:pt x="58" y="207"/>
                    </a:lnTo>
                    <a:lnTo>
                      <a:pt x="58" y="207"/>
                    </a:lnTo>
                    <a:lnTo>
                      <a:pt x="49" y="211"/>
                    </a:lnTo>
                    <a:lnTo>
                      <a:pt x="47" y="213"/>
                    </a:lnTo>
                    <a:lnTo>
                      <a:pt x="46" y="216"/>
                    </a:lnTo>
                    <a:lnTo>
                      <a:pt x="44" y="218"/>
                    </a:lnTo>
                    <a:lnTo>
                      <a:pt x="43" y="218"/>
                    </a:lnTo>
                    <a:lnTo>
                      <a:pt x="39" y="219"/>
                    </a:lnTo>
                    <a:lnTo>
                      <a:pt x="38" y="219"/>
                    </a:lnTo>
                    <a:lnTo>
                      <a:pt x="39" y="216"/>
                    </a:lnTo>
                    <a:lnTo>
                      <a:pt x="39" y="216"/>
                    </a:lnTo>
                    <a:lnTo>
                      <a:pt x="39" y="210"/>
                    </a:lnTo>
                    <a:lnTo>
                      <a:pt x="39" y="204"/>
                    </a:lnTo>
                    <a:lnTo>
                      <a:pt x="41" y="200"/>
                    </a:lnTo>
                    <a:lnTo>
                      <a:pt x="41" y="200"/>
                    </a:lnTo>
                    <a:lnTo>
                      <a:pt x="43" y="200"/>
                    </a:lnTo>
                    <a:lnTo>
                      <a:pt x="43" y="199"/>
                    </a:lnTo>
                    <a:lnTo>
                      <a:pt x="43" y="199"/>
                    </a:lnTo>
                    <a:lnTo>
                      <a:pt x="43" y="197"/>
                    </a:lnTo>
                    <a:lnTo>
                      <a:pt x="41" y="197"/>
                    </a:lnTo>
                    <a:lnTo>
                      <a:pt x="39" y="197"/>
                    </a:lnTo>
                    <a:lnTo>
                      <a:pt x="39" y="196"/>
                    </a:lnTo>
                    <a:lnTo>
                      <a:pt x="38" y="196"/>
                    </a:lnTo>
                    <a:lnTo>
                      <a:pt x="36" y="196"/>
                    </a:lnTo>
                    <a:lnTo>
                      <a:pt x="36" y="196"/>
                    </a:lnTo>
                    <a:lnTo>
                      <a:pt x="36" y="194"/>
                    </a:lnTo>
                    <a:lnTo>
                      <a:pt x="35" y="194"/>
                    </a:lnTo>
                    <a:lnTo>
                      <a:pt x="33" y="193"/>
                    </a:lnTo>
                    <a:lnTo>
                      <a:pt x="35" y="193"/>
                    </a:lnTo>
                    <a:lnTo>
                      <a:pt x="35" y="191"/>
                    </a:lnTo>
                    <a:lnTo>
                      <a:pt x="35" y="191"/>
                    </a:lnTo>
                    <a:lnTo>
                      <a:pt x="38" y="191"/>
                    </a:lnTo>
                    <a:lnTo>
                      <a:pt x="39" y="191"/>
                    </a:lnTo>
                    <a:lnTo>
                      <a:pt x="39" y="191"/>
                    </a:lnTo>
                    <a:lnTo>
                      <a:pt x="39" y="189"/>
                    </a:lnTo>
                    <a:lnTo>
                      <a:pt x="41" y="189"/>
                    </a:lnTo>
                    <a:lnTo>
                      <a:pt x="43" y="188"/>
                    </a:lnTo>
                    <a:lnTo>
                      <a:pt x="43" y="188"/>
                    </a:lnTo>
                    <a:lnTo>
                      <a:pt x="43" y="186"/>
                    </a:lnTo>
                    <a:lnTo>
                      <a:pt x="43" y="186"/>
                    </a:lnTo>
                    <a:lnTo>
                      <a:pt x="43" y="185"/>
                    </a:lnTo>
                    <a:lnTo>
                      <a:pt x="44" y="185"/>
                    </a:lnTo>
                    <a:lnTo>
                      <a:pt x="46" y="186"/>
                    </a:lnTo>
                    <a:lnTo>
                      <a:pt x="46" y="186"/>
                    </a:lnTo>
                    <a:lnTo>
                      <a:pt x="47" y="185"/>
                    </a:lnTo>
                    <a:lnTo>
                      <a:pt x="47" y="185"/>
                    </a:lnTo>
                    <a:lnTo>
                      <a:pt x="49" y="185"/>
                    </a:lnTo>
                    <a:lnTo>
                      <a:pt x="50" y="185"/>
                    </a:lnTo>
                    <a:lnTo>
                      <a:pt x="52" y="185"/>
                    </a:lnTo>
                    <a:lnTo>
                      <a:pt x="52" y="185"/>
                    </a:lnTo>
                    <a:lnTo>
                      <a:pt x="54" y="185"/>
                    </a:lnTo>
                    <a:lnTo>
                      <a:pt x="54" y="186"/>
                    </a:lnTo>
                    <a:lnTo>
                      <a:pt x="54" y="186"/>
                    </a:lnTo>
                    <a:lnTo>
                      <a:pt x="55" y="186"/>
                    </a:lnTo>
                    <a:lnTo>
                      <a:pt x="55" y="186"/>
                    </a:lnTo>
                    <a:lnTo>
                      <a:pt x="57" y="186"/>
                    </a:lnTo>
                    <a:lnTo>
                      <a:pt x="58" y="186"/>
                    </a:lnTo>
                    <a:lnTo>
                      <a:pt x="58" y="185"/>
                    </a:lnTo>
                    <a:lnTo>
                      <a:pt x="58" y="183"/>
                    </a:lnTo>
                    <a:lnTo>
                      <a:pt x="58" y="183"/>
                    </a:lnTo>
                    <a:lnTo>
                      <a:pt x="57" y="183"/>
                    </a:lnTo>
                    <a:lnTo>
                      <a:pt x="55" y="180"/>
                    </a:lnTo>
                    <a:lnTo>
                      <a:pt x="54" y="180"/>
                    </a:lnTo>
                    <a:lnTo>
                      <a:pt x="54" y="178"/>
                    </a:lnTo>
                    <a:lnTo>
                      <a:pt x="54" y="177"/>
                    </a:lnTo>
                    <a:lnTo>
                      <a:pt x="54" y="175"/>
                    </a:lnTo>
                    <a:lnTo>
                      <a:pt x="54" y="175"/>
                    </a:lnTo>
                    <a:lnTo>
                      <a:pt x="54" y="175"/>
                    </a:lnTo>
                    <a:lnTo>
                      <a:pt x="55" y="175"/>
                    </a:lnTo>
                    <a:lnTo>
                      <a:pt x="55" y="174"/>
                    </a:lnTo>
                    <a:lnTo>
                      <a:pt x="55" y="174"/>
                    </a:lnTo>
                    <a:lnTo>
                      <a:pt x="57" y="172"/>
                    </a:lnTo>
                    <a:lnTo>
                      <a:pt x="58" y="174"/>
                    </a:lnTo>
                    <a:lnTo>
                      <a:pt x="60" y="174"/>
                    </a:lnTo>
                    <a:lnTo>
                      <a:pt x="61" y="174"/>
                    </a:lnTo>
                    <a:lnTo>
                      <a:pt x="61" y="174"/>
                    </a:lnTo>
                    <a:lnTo>
                      <a:pt x="61" y="174"/>
                    </a:lnTo>
                    <a:lnTo>
                      <a:pt x="61" y="174"/>
                    </a:lnTo>
                    <a:lnTo>
                      <a:pt x="61" y="171"/>
                    </a:lnTo>
                    <a:lnTo>
                      <a:pt x="61" y="171"/>
                    </a:lnTo>
                    <a:lnTo>
                      <a:pt x="63" y="171"/>
                    </a:lnTo>
                    <a:lnTo>
                      <a:pt x="65" y="171"/>
                    </a:lnTo>
                    <a:lnTo>
                      <a:pt x="66" y="169"/>
                    </a:lnTo>
                    <a:lnTo>
                      <a:pt x="68" y="169"/>
                    </a:lnTo>
                    <a:lnTo>
                      <a:pt x="69" y="169"/>
                    </a:lnTo>
                    <a:lnTo>
                      <a:pt x="71" y="167"/>
                    </a:lnTo>
                    <a:lnTo>
                      <a:pt x="73" y="166"/>
                    </a:lnTo>
                    <a:lnTo>
                      <a:pt x="74" y="164"/>
                    </a:lnTo>
                    <a:lnTo>
                      <a:pt x="74" y="164"/>
                    </a:lnTo>
                    <a:lnTo>
                      <a:pt x="76" y="164"/>
                    </a:lnTo>
                    <a:lnTo>
                      <a:pt x="76" y="166"/>
                    </a:lnTo>
                    <a:lnTo>
                      <a:pt x="77" y="166"/>
                    </a:lnTo>
                    <a:lnTo>
                      <a:pt x="77" y="164"/>
                    </a:lnTo>
                    <a:lnTo>
                      <a:pt x="79" y="163"/>
                    </a:lnTo>
                    <a:lnTo>
                      <a:pt x="79" y="161"/>
                    </a:lnTo>
                    <a:lnTo>
                      <a:pt x="79" y="159"/>
                    </a:lnTo>
                    <a:lnTo>
                      <a:pt x="77" y="158"/>
                    </a:lnTo>
                    <a:lnTo>
                      <a:pt x="77" y="156"/>
                    </a:lnTo>
                    <a:lnTo>
                      <a:pt x="77" y="155"/>
                    </a:lnTo>
                    <a:lnTo>
                      <a:pt x="79" y="152"/>
                    </a:lnTo>
                    <a:lnTo>
                      <a:pt x="79" y="148"/>
                    </a:lnTo>
                    <a:lnTo>
                      <a:pt x="79" y="147"/>
                    </a:lnTo>
                    <a:lnTo>
                      <a:pt x="79" y="145"/>
                    </a:lnTo>
                    <a:lnTo>
                      <a:pt x="77" y="142"/>
                    </a:lnTo>
                    <a:lnTo>
                      <a:pt x="76" y="141"/>
                    </a:lnTo>
                    <a:lnTo>
                      <a:pt x="76" y="141"/>
                    </a:lnTo>
                    <a:lnTo>
                      <a:pt x="76" y="139"/>
                    </a:lnTo>
                    <a:lnTo>
                      <a:pt x="76" y="139"/>
                    </a:lnTo>
                    <a:lnTo>
                      <a:pt x="76" y="136"/>
                    </a:lnTo>
                    <a:lnTo>
                      <a:pt x="76" y="134"/>
                    </a:lnTo>
                    <a:lnTo>
                      <a:pt x="77" y="134"/>
                    </a:lnTo>
                    <a:lnTo>
                      <a:pt x="77" y="133"/>
                    </a:lnTo>
                    <a:lnTo>
                      <a:pt x="79" y="131"/>
                    </a:lnTo>
                    <a:lnTo>
                      <a:pt x="77" y="130"/>
                    </a:lnTo>
                    <a:lnTo>
                      <a:pt x="77" y="128"/>
                    </a:lnTo>
                    <a:lnTo>
                      <a:pt x="79" y="128"/>
                    </a:lnTo>
                    <a:lnTo>
                      <a:pt x="77" y="126"/>
                    </a:lnTo>
                    <a:lnTo>
                      <a:pt x="77" y="126"/>
                    </a:lnTo>
                    <a:lnTo>
                      <a:pt x="77" y="125"/>
                    </a:lnTo>
                    <a:lnTo>
                      <a:pt x="79" y="125"/>
                    </a:lnTo>
                    <a:lnTo>
                      <a:pt x="79" y="123"/>
                    </a:lnTo>
                    <a:lnTo>
                      <a:pt x="80" y="123"/>
                    </a:lnTo>
                    <a:lnTo>
                      <a:pt x="80" y="122"/>
                    </a:lnTo>
                    <a:lnTo>
                      <a:pt x="79" y="122"/>
                    </a:lnTo>
                    <a:lnTo>
                      <a:pt x="79" y="120"/>
                    </a:lnTo>
                    <a:lnTo>
                      <a:pt x="77" y="119"/>
                    </a:lnTo>
                    <a:lnTo>
                      <a:pt x="76" y="117"/>
                    </a:lnTo>
                    <a:lnTo>
                      <a:pt x="74" y="117"/>
                    </a:lnTo>
                    <a:lnTo>
                      <a:pt x="74" y="115"/>
                    </a:lnTo>
                    <a:lnTo>
                      <a:pt x="73" y="114"/>
                    </a:lnTo>
                    <a:lnTo>
                      <a:pt x="73" y="114"/>
                    </a:lnTo>
                    <a:lnTo>
                      <a:pt x="73" y="114"/>
                    </a:lnTo>
                    <a:lnTo>
                      <a:pt x="76" y="112"/>
                    </a:lnTo>
                    <a:lnTo>
                      <a:pt x="76" y="112"/>
                    </a:lnTo>
                    <a:lnTo>
                      <a:pt x="76" y="111"/>
                    </a:lnTo>
                    <a:lnTo>
                      <a:pt x="76" y="111"/>
                    </a:lnTo>
                    <a:lnTo>
                      <a:pt x="76" y="109"/>
                    </a:lnTo>
                    <a:lnTo>
                      <a:pt x="74" y="109"/>
                    </a:lnTo>
                    <a:lnTo>
                      <a:pt x="74" y="109"/>
                    </a:lnTo>
                    <a:lnTo>
                      <a:pt x="71" y="106"/>
                    </a:lnTo>
                    <a:lnTo>
                      <a:pt x="71" y="106"/>
                    </a:lnTo>
                    <a:lnTo>
                      <a:pt x="69" y="106"/>
                    </a:lnTo>
                    <a:lnTo>
                      <a:pt x="69" y="104"/>
                    </a:lnTo>
                    <a:lnTo>
                      <a:pt x="68" y="103"/>
                    </a:lnTo>
                    <a:lnTo>
                      <a:pt x="68" y="103"/>
                    </a:lnTo>
                    <a:lnTo>
                      <a:pt x="68" y="104"/>
                    </a:lnTo>
                    <a:lnTo>
                      <a:pt x="66" y="104"/>
                    </a:lnTo>
                    <a:lnTo>
                      <a:pt x="66" y="104"/>
                    </a:lnTo>
                    <a:lnTo>
                      <a:pt x="66" y="103"/>
                    </a:lnTo>
                    <a:lnTo>
                      <a:pt x="65" y="103"/>
                    </a:lnTo>
                    <a:lnTo>
                      <a:pt x="65" y="101"/>
                    </a:lnTo>
                    <a:lnTo>
                      <a:pt x="65" y="101"/>
                    </a:lnTo>
                    <a:lnTo>
                      <a:pt x="63" y="98"/>
                    </a:lnTo>
                    <a:lnTo>
                      <a:pt x="63" y="98"/>
                    </a:lnTo>
                    <a:lnTo>
                      <a:pt x="63" y="96"/>
                    </a:lnTo>
                    <a:lnTo>
                      <a:pt x="63" y="96"/>
                    </a:lnTo>
                    <a:lnTo>
                      <a:pt x="61" y="96"/>
                    </a:lnTo>
                    <a:lnTo>
                      <a:pt x="61" y="93"/>
                    </a:lnTo>
                    <a:lnTo>
                      <a:pt x="60" y="93"/>
                    </a:lnTo>
                    <a:lnTo>
                      <a:pt x="57" y="90"/>
                    </a:lnTo>
                    <a:lnTo>
                      <a:pt x="55" y="90"/>
                    </a:lnTo>
                    <a:lnTo>
                      <a:pt x="55" y="89"/>
                    </a:lnTo>
                    <a:lnTo>
                      <a:pt x="54" y="87"/>
                    </a:lnTo>
                    <a:lnTo>
                      <a:pt x="52" y="85"/>
                    </a:lnTo>
                    <a:lnTo>
                      <a:pt x="50" y="84"/>
                    </a:lnTo>
                    <a:lnTo>
                      <a:pt x="50" y="82"/>
                    </a:lnTo>
                    <a:lnTo>
                      <a:pt x="50" y="82"/>
                    </a:lnTo>
                    <a:lnTo>
                      <a:pt x="49" y="81"/>
                    </a:lnTo>
                    <a:lnTo>
                      <a:pt x="49" y="79"/>
                    </a:lnTo>
                    <a:lnTo>
                      <a:pt x="47" y="79"/>
                    </a:lnTo>
                    <a:lnTo>
                      <a:pt x="46" y="79"/>
                    </a:lnTo>
                    <a:lnTo>
                      <a:pt x="46" y="78"/>
                    </a:lnTo>
                    <a:lnTo>
                      <a:pt x="44" y="76"/>
                    </a:lnTo>
                    <a:lnTo>
                      <a:pt x="43" y="76"/>
                    </a:lnTo>
                    <a:lnTo>
                      <a:pt x="43" y="74"/>
                    </a:lnTo>
                    <a:lnTo>
                      <a:pt x="43" y="74"/>
                    </a:lnTo>
                    <a:lnTo>
                      <a:pt x="43" y="73"/>
                    </a:lnTo>
                    <a:lnTo>
                      <a:pt x="44" y="73"/>
                    </a:lnTo>
                    <a:lnTo>
                      <a:pt x="44" y="71"/>
                    </a:lnTo>
                    <a:lnTo>
                      <a:pt x="43" y="71"/>
                    </a:lnTo>
                    <a:lnTo>
                      <a:pt x="41" y="70"/>
                    </a:lnTo>
                    <a:lnTo>
                      <a:pt x="38" y="70"/>
                    </a:lnTo>
                    <a:lnTo>
                      <a:pt x="36" y="68"/>
                    </a:lnTo>
                    <a:lnTo>
                      <a:pt x="35" y="68"/>
                    </a:lnTo>
                    <a:lnTo>
                      <a:pt x="33" y="67"/>
                    </a:lnTo>
                    <a:lnTo>
                      <a:pt x="28" y="63"/>
                    </a:lnTo>
                    <a:lnTo>
                      <a:pt x="27" y="63"/>
                    </a:lnTo>
                    <a:lnTo>
                      <a:pt x="25" y="62"/>
                    </a:lnTo>
                    <a:lnTo>
                      <a:pt x="25" y="62"/>
                    </a:lnTo>
                    <a:lnTo>
                      <a:pt x="25" y="62"/>
                    </a:lnTo>
                    <a:lnTo>
                      <a:pt x="27" y="60"/>
                    </a:lnTo>
                    <a:lnTo>
                      <a:pt x="27" y="60"/>
                    </a:lnTo>
                    <a:lnTo>
                      <a:pt x="28" y="59"/>
                    </a:lnTo>
                    <a:lnTo>
                      <a:pt x="28" y="59"/>
                    </a:lnTo>
                    <a:lnTo>
                      <a:pt x="27" y="57"/>
                    </a:lnTo>
                    <a:lnTo>
                      <a:pt x="28" y="57"/>
                    </a:lnTo>
                    <a:lnTo>
                      <a:pt x="28" y="57"/>
                    </a:lnTo>
                    <a:lnTo>
                      <a:pt x="28" y="56"/>
                    </a:lnTo>
                    <a:lnTo>
                      <a:pt x="32" y="56"/>
                    </a:lnTo>
                    <a:lnTo>
                      <a:pt x="35" y="57"/>
                    </a:lnTo>
                    <a:lnTo>
                      <a:pt x="36" y="57"/>
                    </a:lnTo>
                    <a:lnTo>
                      <a:pt x="38" y="56"/>
                    </a:lnTo>
                    <a:lnTo>
                      <a:pt x="39" y="54"/>
                    </a:lnTo>
                    <a:lnTo>
                      <a:pt x="39" y="52"/>
                    </a:lnTo>
                    <a:lnTo>
                      <a:pt x="39" y="52"/>
                    </a:lnTo>
                    <a:lnTo>
                      <a:pt x="41" y="51"/>
                    </a:lnTo>
                    <a:lnTo>
                      <a:pt x="41" y="51"/>
                    </a:lnTo>
                    <a:lnTo>
                      <a:pt x="39" y="49"/>
                    </a:lnTo>
                    <a:lnTo>
                      <a:pt x="39" y="49"/>
                    </a:lnTo>
                    <a:lnTo>
                      <a:pt x="39" y="48"/>
                    </a:lnTo>
                    <a:lnTo>
                      <a:pt x="38" y="49"/>
                    </a:lnTo>
                    <a:lnTo>
                      <a:pt x="36" y="48"/>
                    </a:lnTo>
                    <a:lnTo>
                      <a:pt x="36" y="48"/>
                    </a:lnTo>
                    <a:lnTo>
                      <a:pt x="36" y="46"/>
                    </a:lnTo>
                    <a:lnTo>
                      <a:pt x="36" y="46"/>
                    </a:lnTo>
                    <a:lnTo>
                      <a:pt x="35" y="46"/>
                    </a:lnTo>
                    <a:lnTo>
                      <a:pt x="33" y="44"/>
                    </a:lnTo>
                    <a:lnTo>
                      <a:pt x="33" y="44"/>
                    </a:lnTo>
                    <a:lnTo>
                      <a:pt x="33" y="44"/>
                    </a:lnTo>
                    <a:lnTo>
                      <a:pt x="35" y="43"/>
                    </a:lnTo>
                    <a:lnTo>
                      <a:pt x="35" y="43"/>
                    </a:lnTo>
                    <a:lnTo>
                      <a:pt x="36" y="43"/>
                    </a:lnTo>
                    <a:lnTo>
                      <a:pt x="36" y="41"/>
                    </a:lnTo>
                    <a:lnTo>
                      <a:pt x="35" y="41"/>
                    </a:lnTo>
                    <a:lnTo>
                      <a:pt x="33" y="40"/>
                    </a:lnTo>
                    <a:lnTo>
                      <a:pt x="32" y="40"/>
                    </a:lnTo>
                    <a:lnTo>
                      <a:pt x="30" y="38"/>
                    </a:lnTo>
                    <a:lnTo>
                      <a:pt x="28" y="37"/>
                    </a:lnTo>
                    <a:lnTo>
                      <a:pt x="28" y="38"/>
                    </a:lnTo>
                    <a:lnTo>
                      <a:pt x="25" y="38"/>
                    </a:lnTo>
                    <a:lnTo>
                      <a:pt x="24" y="40"/>
                    </a:lnTo>
                    <a:lnTo>
                      <a:pt x="24" y="41"/>
                    </a:lnTo>
                    <a:lnTo>
                      <a:pt x="22" y="41"/>
                    </a:lnTo>
                    <a:lnTo>
                      <a:pt x="20" y="40"/>
                    </a:lnTo>
                    <a:lnTo>
                      <a:pt x="19" y="40"/>
                    </a:lnTo>
                    <a:lnTo>
                      <a:pt x="16" y="38"/>
                    </a:lnTo>
                    <a:lnTo>
                      <a:pt x="14" y="38"/>
                    </a:lnTo>
                    <a:lnTo>
                      <a:pt x="11" y="33"/>
                    </a:lnTo>
                    <a:lnTo>
                      <a:pt x="11" y="32"/>
                    </a:lnTo>
                    <a:lnTo>
                      <a:pt x="11" y="32"/>
                    </a:lnTo>
                    <a:lnTo>
                      <a:pt x="11" y="30"/>
                    </a:lnTo>
                    <a:lnTo>
                      <a:pt x="11" y="29"/>
                    </a:lnTo>
                    <a:lnTo>
                      <a:pt x="13" y="29"/>
                    </a:lnTo>
                    <a:lnTo>
                      <a:pt x="13" y="27"/>
                    </a:lnTo>
                    <a:lnTo>
                      <a:pt x="13" y="26"/>
                    </a:lnTo>
                    <a:lnTo>
                      <a:pt x="11" y="26"/>
                    </a:lnTo>
                    <a:lnTo>
                      <a:pt x="11" y="26"/>
                    </a:lnTo>
                    <a:lnTo>
                      <a:pt x="11" y="26"/>
                    </a:lnTo>
                    <a:lnTo>
                      <a:pt x="9" y="24"/>
                    </a:lnTo>
                    <a:lnTo>
                      <a:pt x="9" y="24"/>
                    </a:lnTo>
                    <a:lnTo>
                      <a:pt x="9" y="26"/>
                    </a:lnTo>
                    <a:lnTo>
                      <a:pt x="9" y="26"/>
                    </a:lnTo>
                    <a:lnTo>
                      <a:pt x="8" y="27"/>
                    </a:lnTo>
                    <a:lnTo>
                      <a:pt x="8" y="27"/>
                    </a:lnTo>
                    <a:lnTo>
                      <a:pt x="8" y="26"/>
                    </a:lnTo>
                    <a:lnTo>
                      <a:pt x="8" y="26"/>
                    </a:lnTo>
                    <a:lnTo>
                      <a:pt x="6" y="24"/>
                    </a:lnTo>
                    <a:lnTo>
                      <a:pt x="6" y="22"/>
                    </a:lnTo>
                    <a:lnTo>
                      <a:pt x="5" y="22"/>
                    </a:lnTo>
                    <a:lnTo>
                      <a:pt x="5" y="21"/>
                    </a:lnTo>
                    <a:lnTo>
                      <a:pt x="3" y="19"/>
                    </a:lnTo>
                    <a:lnTo>
                      <a:pt x="2" y="18"/>
                    </a:lnTo>
                    <a:lnTo>
                      <a:pt x="0" y="16"/>
                    </a:lnTo>
                    <a:lnTo>
                      <a:pt x="2" y="15"/>
                    </a:lnTo>
                    <a:lnTo>
                      <a:pt x="2" y="15"/>
                    </a:lnTo>
                    <a:lnTo>
                      <a:pt x="3" y="13"/>
                    </a:lnTo>
                    <a:lnTo>
                      <a:pt x="3" y="11"/>
                    </a:lnTo>
                    <a:lnTo>
                      <a:pt x="5" y="11"/>
                    </a:lnTo>
                    <a:lnTo>
                      <a:pt x="5" y="10"/>
                    </a:lnTo>
                    <a:lnTo>
                      <a:pt x="5" y="10"/>
                    </a:lnTo>
                    <a:lnTo>
                      <a:pt x="6" y="10"/>
                    </a:lnTo>
                    <a:lnTo>
                      <a:pt x="6" y="11"/>
                    </a:lnTo>
                    <a:lnTo>
                      <a:pt x="9" y="11"/>
                    </a:lnTo>
                    <a:lnTo>
                      <a:pt x="11" y="13"/>
                    </a:lnTo>
                    <a:lnTo>
                      <a:pt x="11" y="13"/>
                    </a:lnTo>
                    <a:lnTo>
                      <a:pt x="11" y="15"/>
                    </a:lnTo>
                    <a:lnTo>
                      <a:pt x="13" y="15"/>
                    </a:lnTo>
                    <a:lnTo>
                      <a:pt x="13" y="15"/>
                    </a:lnTo>
                    <a:lnTo>
                      <a:pt x="14" y="15"/>
                    </a:lnTo>
                    <a:lnTo>
                      <a:pt x="14" y="13"/>
                    </a:lnTo>
                    <a:lnTo>
                      <a:pt x="14" y="13"/>
                    </a:lnTo>
                    <a:lnTo>
                      <a:pt x="16" y="11"/>
                    </a:lnTo>
                    <a:lnTo>
                      <a:pt x="17" y="11"/>
                    </a:lnTo>
                    <a:lnTo>
                      <a:pt x="17" y="10"/>
                    </a:lnTo>
                    <a:lnTo>
                      <a:pt x="17" y="10"/>
                    </a:lnTo>
                    <a:lnTo>
                      <a:pt x="17" y="10"/>
                    </a:lnTo>
                    <a:lnTo>
                      <a:pt x="19" y="13"/>
                    </a:lnTo>
                    <a:lnTo>
                      <a:pt x="20" y="13"/>
                    </a:lnTo>
                    <a:lnTo>
                      <a:pt x="20" y="13"/>
                    </a:lnTo>
                    <a:lnTo>
                      <a:pt x="20" y="10"/>
                    </a:lnTo>
                    <a:lnTo>
                      <a:pt x="22" y="10"/>
                    </a:lnTo>
                    <a:lnTo>
                      <a:pt x="22" y="10"/>
                    </a:lnTo>
                    <a:lnTo>
                      <a:pt x="25" y="13"/>
                    </a:lnTo>
                    <a:lnTo>
                      <a:pt x="27" y="13"/>
                    </a:lnTo>
                    <a:lnTo>
                      <a:pt x="27" y="13"/>
                    </a:lnTo>
                    <a:lnTo>
                      <a:pt x="27" y="13"/>
                    </a:lnTo>
                    <a:lnTo>
                      <a:pt x="27" y="11"/>
                    </a:lnTo>
                    <a:lnTo>
                      <a:pt x="28" y="10"/>
                    </a:lnTo>
                    <a:lnTo>
                      <a:pt x="30" y="10"/>
                    </a:lnTo>
                    <a:lnTo>
                      <a:pt x="30" y="10"/>
                    </a:lnTo>
                    <a:lnTo>
                      <a:pt x="30" y="10"/>
                    </a:lnTo>
                    <a:lnTo>
                      <a:pt x="32" y="11"/>
                    </a:lnTo>
                    <a:lnTo>
                      <a:pt x="33" y="11"/>
                    </a:lnTo>
                    <a:lnTo>
                      <a:pt x="35" y="10"/>
                    </a:lnTo>
                    <a:lnTo>
                      <a:pt x="36" y="10"/>
                    </a:lnTo>
                    <a:lnTo>
                      <a:pt x="36" y="10"/>
                    </a:lnTo>
                    <a:lnTo>
                      <a:pt x="38" y="10"/>
                    </a:lnTo>
                    <a:lnTo>
                      <a:pt x="38" y="8"/>
                    </a:lnTo>
                    <a:lnTo>
                      <a:pt x="39" y="8"/>
                    </a:lnTo>
                    <a:lnTo>
                      <a:pt x="39" y="7"/>
                    </a:lnTo>
                    <a:lnTo>
                      <a:pt x="39" y="5"/>
                    </a:lnTo>
                    <a:lnTo>
                      <a:pt x="39" y="5"/>
                    </a:lnTo>
                    <a:lnTo>
                      <a:pt x="41" y="4"/>
                    </a:lnTo>
                    <a:lnTo>
                      <a:pt x="41" y="4"/>
                    </a:lnTo>
                    <a:lnTo>
                      <a:pt x="44" y="2"/>
                    </a:lnTo>
                    <a:lnTo>
                      <a:pt x="46" y="2"/>
                    </a:lnTo>
                    <a:lnTo>
                      <a:pt x="4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 name="Freeform 17">
                <a:extLst>
                  <a:ext uri="{FF2B5EF4-FFF2-40B4-BE49-F238E27FC236}">
                    <a16:creationId xmlns:a16="http://schemas.microsoft.com/office/drawing/2014/main" id="{D862AC11-CD60-4C00-8B1B-DC6B3AA782CB}"/>
                  </a:ext>
                </a:extLst>
              </p:cNvPr>
              <p:cNvSpPr>
                <a:spLocks noEditPoints="1"/>
              </p:cNvSpPr>
              <p:nvPr/>
            </p:nvSpPr>
            <p:spPr bwMode="auto">
              <a:xfrm>
                <a:off x="3932726" y="3897430"/>
                <a:ext cx="13645" cy="17544"/>
              </a:xfrm>
              <a:custGeom>
                <a:avLst/>
                <a:gdLst>
                  <a:gd name="T0" fmla="*/ 3 w 7"/>
                  <a:gd name="T1" fmla="*/ 8 h 9"/>
                  <a:gd name="T2" fmla="*/ 5 w 7"/>
                  <a:gd name="T3" fmla="*/ 9 h 9"/>
                  <a:gd name="T4" fmla="*/ 7 w 7"/>
                  <a:gd name="T5" fmla="*/ 9 h 9"/>
                  <a:gd name="T6" fmla="*/ 5 w 7"/>
                  <a:gd name="T7" fmla="*/ 9 h 9"/>
                  <a:gd name="T8" fmla="*/ 2 w 7"/>
                  <a:gd name="T9" fmla="*/ 9 h 9"/>
                  <a:gd name="T10" fmla="*/ 2 w 7"/>
                  <a:gd name="T11" fmla="*/ 8 h 9"/>
                  <a:gd name="T12" fmla="*/ 3 w 7"/>
                  <a:gd name="T13" fmla="*/ 8 h 9"/>
                  <a:gd name="T14" fmla="*/ 3 w 7"/>
                  <a:gd name="T15" fmla="*/ 0 h 9"/>
                  <a:gd name="T16" fmla="*/ 5 w 7"/>
                  <a:gd name="T17" fmla="*/ 0 h 9"/>
                  <a:gd name="T18" fmla="*/ 3 w 7"/>
                  <a:gd name="T19" fmla="*/ 0 h 9"/>
                  <a:gd name="T20" fmla="*/ 3 w 7"/>
                  <a:gd name="T21" fmla="*/ 0 h 9"/>
                  <a:gd name="T22" fmla="*/ 3 w 7"/>
                  <a:gd name="T23" fmla="*/ 0 h 9"/>
                  <a:gd name="T24" fmla="*/ 3 w 7"/>
                  <a:gd name="T25" fmla="*/ 0 h 9"/>
                  <a:gd name="T26" fmla="*/ 0 w 7"/>
                  <a:gd name="T27" fmla="*/ 0 h 9"/>
                  <a:gd name="T28" fmla="*/ 2 w 7"/>
                  <a:gd name="T29" fmla="*/ 0 h 9"/>
                  <a:gd name="T30" fmla="*/ 2 w 7"/>
                  <a:gd name="T31" fmla="*/ 0 h 9"/>
                  <a:gd name="T32" fmla="*/ 2 w 7"/>
                  <a:gd name="T33" fmla="*/ 0 h 9"/>
                  <a:gd name="T34" fmla="*/ 0 w 7"/>
                  <a:gd name="T35" fmla="*/ 0 h 9"/>
                  <a:gd name="T36" fmla="*/ 0 w 7"/>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9">
                    <a:moveTo>
                      <a:pt x="3" y="8"/>
                    </a:moveTo>
                    <a:lnTo>
                      <a:pt x="5" y="9"/>
                    </a:lnTo>
                    <a:lnTo>
                      <a:pt x="7" y="9"/>
                    </a:lnTo>
                    <a:lnTo>
                      <a:pt x="5" y="9"/>
                    </a:lnTo>
                    <a:lnTo>
                      <a:pt x="2" y="9"/>
                    </a:lnTo>
                    <a:lnTo>
                      <a:pt x="2" y="8"/>
                    </a:lnTo>
                    <a:lnTo>
                      <a:pt x="3" y="8"/>
                    </a:lnTo>
                    <a:close/>
                    <a:moveTo>
                      <a:pt x="3" y="0"/>
                    </a:moveTo>
                    <a:lnTo>
                      <a:pt x="5" y="0"/>
                    </a:lnTo>
                    <a:lnTo>
                      <a:pt x="3" y="0"/>
                    </a:lnTo>
                    <a:lnTo>
                      <a:pt x="3" y="0"/>
                    </a:lnTo>
                    <a:lnTo>
                      <a:pt x="3" y="0"/>
                    </a:lnTo>
                    <a:lnTo>
                      <a:pt x="3" y="0"/>
                    </a:lnTo>
                    <a:close/>
                    <a:moveTo>
                      <a:pt x="0" y="0"/>
                    </a:moveTo>
                    <a:lnTo>
                      <a:pt x="2" y="0"/>
                    </a:lnTo>
                    <a:lnTo>
                      <a:pt x="2" y="0"/>
                    </a:lnTo>
                    <a:lnTo>
                      <a:pt x="2"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 name="Freeform 18">
                <a:extLst>
                  <a:ext uri="{FF2B5EF4-FFF2-40B4-BE49-F238E27FC236}">
                    <a16:creationId xmlns:a16="http://schemas.microsoft.com/office/drawing/2014/main" id="{23CE4D7E-63A0-45CF-B181-DD88BA44DD75}"/>
                  </a:ext>
                </a:extLst>
              </p:cNvPr>
              <p:cNvSpPr>
                <a:spLocks noEditPoints="1"/>
              </p:cNvSpPr>
              <p:nvPr/>
            </p:nvSpPr>
            <p:spPr bwMode="auto">
              <a:xfrm>
                <a:off x="3942472" y="3885735"/>
                <a:ext cx="11695" cy="11695"/>
              </a:xfrm>
              <a:custGeom>
                <a:avLst/>
                <a:gdLst>
                  <a:gd name="T0" fmla="*/ 2 w 6"/>
                  <a:gd name="T1" fmla="*/ 4 h 6"/>
                  <a:gd name="T2" fmla="*/ 2 w 6"/>
                  <a:gd name="T3" fmla="*/ 4 h 6"/>
                  <a:gd name="T4" fmla="*/ 2 w 6"/>
                  <a:gd name="T5" fmla="*/ 6 h 6"/>
                  <a:gd name="T6" fmla="*/ 0 w 6"/>
                  <a:gd name="T7" fmla="*/ 6 h 6"/>
                  <a:gd name="T8" fmla="*/ 0 w 6"/>
                  <a:gd name="T9" fmla="*/ 4 h 6"/>
                  <a:gd name="T10" fmla="*/ 0 w 6"/>
                  <a:gd name="T11" fmla="*/ 4 h 6"/>
                  <a:gd name="T12" fmla="*/ 2 w 6"/>
                  <a:gd name="T13" fmla="*/ 4 h 6"/>
                  <a:gd name="T14" fmla="*/ 5 w 6"/>
                  <a:gd name="T15" fmla="*/ 3 h 6"/>
                  <a:gd name="T16" fmla="*/ 3 w 6"/>
                  <a:gd name="T17" fmla="*/ 4 h 6"/>
                  <a:gd name="T18" fmla="*/ 3 w 6"/>
                  <a:gd name="T19" fmla="*/ 4 h 6"/>
                  <a:gd name="T20" fmla="*/ 3 w 6"/>
                  <a:gd name="T21" fmla="*/ 4 h 6"/>
                  <a:gd name="T22" fmla="*/ 3 w 6"/>
                  <a:gd name="T23" fmla="*/ 4 h 6"/>
                  <a:gd name="T24" fmla="*/ 3 w 6"/>
                  <a:gd name="T25" fmla="*/ 4 h 6"/>
                  <a:gd name="T26" fmla="*/ 5 w 6"/>
                  <a:gd name="T27" fmla="*/ 3 h 6"/>
                  <a:gd name="T28" fmla="*/ 5 w 6"/>
                  <a:gd name="T29" fmla="*/ 0 h 6"/>
                  <a:gd name="T30" fmla="*/ 5 w 6"/>
                  <a:gd name="T31" fmla="*/ 0 h 6"/>
                  <a:gd name="T32" fmla="*/ 6 w 6"/>
                  <a:gd name="T33" fmla="*/ 1 h 6"/>
                  <a:gd name="T34" fmla="*/ 5 w 6"/>
                  <a:gd name="T35" fmla="*/ 1 h 6"/>
                  <a:gd name="T36" fmla="*/ 5 w 6"/>
                  <a:gd name="T37" fmla="*/ 0 h 6"/>
                  <a:gd name="T38" fmla="*/ 5 w 6"/>
                  <a:gd name="T39" fmla="*/ 0 h 6"/>
                  <a:gd name="T40" fmla="*/ 3 w 6"/>
                  <a:gd name="T41" fmla="*/ 0 h 6"/>
                  <a:gd name="T42" fmla="*/ 3 w 6"/>
                  <a:gd name="T43" fmla="*/ 0 h 6"/>
                  <a:gd name="T44" fmla="*/ 5 w 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2" y="4"/>
                    </a:moveTo>
                    <a:lnTo>
                      <a:pt x="2" y="4"/>
                    </a:lnTo>
                    <a:lnTo>
                      <a:pt x="2" y="6"/>
                    </a:lnTo>
                    <a:lnTo>
                      <a:pt x="0" y="6"/>
                    </a:lnTo>
                    <a:lnTo>
                      <a:pt x="0" y="4"/>
                    </a:lnTo>
                    <a:lnTo>
                      <a:pt x="0" y="4"/>
                    </a:lnTo>
                    <a:lnTo>
                      <a:pt x="2" y="4"/>
                    </a:lnTo>
                    <a:close/>
                    <a:moveTo>
                      <a:pt x="5" y="3"/>
                    </a:moveTo>
                    <a:lnTo>
                      <a:pt x="3" y="4"/>
                    </a:lnTo>
                    <a:lnTo>
                      <a:pt x="3" y="4"/>
                    </a:lnTo>
                    <a:lnTo>
                      <a:pt x="3" y="4"/>
                    </a:lnTo>
                    <a:lnTo>
                      <a:pt x="3" y="4"/>
                    </a:lnTo>
                    <a:lnTo>
                      <a:pt x="3" y="4"/>
                    </a:lnTo>
                    <a:lnTo>
                      <a:pt x="5" y="3"/>
                    </a:lnTo>
                    <a:close/>
                    <a:moveTo>
                      <a:pt x="5" y="0"/>
                    </a:moveTo>
                    <a:lnTo>
                      <a:pt x="5" y="0"/>
                    </a:lnTo>
                    <a:lnTo>
                      <a:pt x="6" y="1"/>
                    </a:lnTo>
                    <a:lnTo>
                      <a:pt x="5" y="1"/>
                    </a:lnTo>
                    <a:lnTo>
                      <a:pt x="5" y="0"/>
                    </a:lnTo>
                    <a:lnTo>
                      <a:pt x="5" y="0"/>
                    </a:lnTo>
                    <a:lnTo>
                      <a:pt x="3" y="0"/>
                    </a:lnTo>
                    <a:lnTo>
                      <a:pt x="3"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 name="Freeform 19">
                <a:extLst>
                  <a:ext uri="{FF2B5EF4-FFF2-40B4-BE49-F238E27FC236}">
                    <a16:creationId xmlns:a16="http://schemas.microsoft.com/office/drawing/2014/main" id="{9E934E82-CFBF-48CD-BFD8-996034E02579}"/>
                  </a:ext>
                </a:extLst>
              </p:cNvPr>
              <p:cNvSpPr>
                <a:spLocks noEditPoints="1"/>
              </p:cNvSpPr>
              <p:nvPr/>
            </p:nvSpPr>
            <p:spPr bwMode="auto">
              <a:xfrm>
                <a:off x="3696870" y="4074809"/>
                <a:ext cx="380099" cy="323571"/>
              </a:xfrm>
              <a:custGeom>
                <a:avLst/>
                <a:gdLst>
                  <a:gd name="T0" fmla="*/ 178 w 195"/>
                  <a:gd name="T1" fmla="*/ 46 h 166"/>
                  <a:gd name="T2" fmla="*/ 180 w 195"/>
                  <a:gd name="T3" fmla="*/ 44 h 166"/>
                  <a:gd name="T4" fmla="*/ 118 w 195"/>
                  <a:gd name="T5" fmla="*/ 18 h 166"/>
                  <a:gd name="T6" fmla="*/ 137 w 195"/>
                  <a:gd name="T7" fmla="*/ 19 h 166"/>
                  <a:gd name="T8" fmla="*/ 132 w 195"/>
                  <a:gd name="T9" fmla="*/ 16 h 166"/>
                  <a:gd name="T10" fmla="*/ 50 w 195"/>
                  <a:gd name="T11" fmla="*/ 2 h 166"/>
                  <a:gd name="T12" fmla="*/ 63 w 195"/>
                  <a:gd name="T13" fmla="*/ 10 h 166"/>
                  <a:gd name="T14" fmla="*/ 74 w 195"/>
                  <a:gd name="T15" fmla="*/ 22 h 166"/>
                  <a:gd name="T16" fmla="*/ 106 w 195"/>
                  <a:gd name="T17" fmla="*/ 24 h 166"/>
                  <a:gd name="T18" fmla="*/ 132 w 195"/>
                  <a:gd name="T19" fmla="*/ 24 h 166"/>
                  <a:gd name="T20" fmla="*/ 137 w 195"/>
                  <a:gd name="T21" fmla="*/ 22 h 166"/>
                  <a:gd name="T22" fmla="*/ 164 w 195"/>
                  <a:gd name="T23" fmla="*/ 22 h 166"/>
                  <a:gd name="T24" fmla="*/ 154 w 195"/>
                  <a:gd name="T25" fmla="*/ 27 h 166"/>
                  <a:gd name="T26" fmla="*/ 156 w 195"/>
                  <a:gd name="T27" fmla="*/ 29 h 166"/>
                  <a:gd name="T28" fmla="*/ 162 w 195"/>
                  <a:gd name="T29" fmla="*/ 33 h 166"/>
                  <a:gd name="T30" fmla="*/ 167 w 195"/>
                  <a:gd name="T31" fmla="*/ 35 h 166"/>
                  <a:gd name="T32" fmla="*/ 170 w 195"/>
                  <a:gd name="T33" fmla="*/ 33 h 166"/>
                  <a:gd name="T34" fmla="*/ 178 w 195"/>
                  <a:gd name="T35" fmla="*/ 43 h 166"/>
                  <a:gd name="T36" fmla="*/ 172 w 195"/>
                  <a:gd name="T37" fmla="*/ 52 h 166"/>
                  <a:gd name="T38" fmla="*/ 189 w 195"/>
                  <a:gd name="T39" fmla="*/ 51 h 166"/>
                  <a:gd name="T40" fmla="*/ 191 w 195"/>
                  <a:gd name="T41" fmla="*/ 60 h 166"/>
                  <a:gd name="T42" fmla="*/ 183 w 195"/>
                  <a:gd name="T43" fmla="*/ 68 h 166"/>
                  <a:gd name="T44" fmla="*/ 189 w 195"/>
                  <a:gd name="T45" fmla="*/ 73 h 166"/>
                  <a:gd name="T46" fmla="*/ 181 w 195"/>
                  <a:gd name="T47" fmla="*/ 78 h 166"/>
                  <a:gd name="T48" fmla="*/ 176 w 195"/>
                  <a:gd name="T49" fmla="*/ 82 h 166"/>
                  <a:gd name="T50" fmla="*/ 180 w 195"/>
                  <a:gd name="T51" fmla="*/ 96 h 166"/>
                  <a:gd name="T52" fmla="*/ 183 w 195"/>
                  <a:gd name="T53" fmla="*/ 108 h 166"/>
                  <a:gd name="T54" fmla="*/ 173 w 195"/>
                  <a:gd name="T55" fmla="*/ 112 h 166"/>
                  <a:gd name="T56" fmla="*/ 156 w 195"/>
                  <a:gd name="T57" fmla="*/ 117 h 166"/>
                  <a:gd name="T58" fmla="*/ 146 w 195"/>
                  <a:gd name="T59" fmla="*/ 119 h 166"/>
                  <a:gd name="T60" fmla="*/ 134 w 195"/>
                  <a:gd name="T61" fmla="*/ 119 h 166"/>
                  <a:gd name="T62" fmla="*/ 124 w 195"/>
                  <a:gd name="T63" fmla="*/ 114 h 166"/>
                  <a:gd name="T64" fmla="*/ 132 w 195"/>
                  <a:gd name="T65" fmla="*/ 130 h 166"/>
                  <a:gd name="T66" fmla="*/ 140 w 195"/>
                  <a:gd name="T67" fmla="*/ 141 h 166"/>
                  <a:gd name="T68" fmla="*/ 137 w 195"/>
                  <a:gd name="T69" fmla="*/ 147 h 166"/>
                  <a:gd name="T70" fmla="*/ 129 w 195"/>
                  <a:gd name="T71" fmla="*/ 155 h 166"/>
                  <a:gd name="T72" fmla="*/ 120 w 195"/>
                  <a:gd name="T73" fmla="*/ 159 h 166"/>
                  <a:gd name="T74" fmla="*/ 113 w 195"/>
                  <a:gd name="T75" fmla="*/ 163 h 166"/>
                  <a:gd name="T76" fmla="*/ 102 w 195"/>
                  <a:gd name="T77" fmla="*/ 164 h 166"/>
                  <a:gd name="T78" fmla="*/ 93 w 195"/>
                  <a:gd name="T79" fmla="*/ 152 h 166"/>
                  <a:gd name="T80" fmla="*/ 90 w 195"/>
                  <a:gd name="T81" fmla="*/ 142 h 166"/>
                  <a:gd name="T82" fmla="*/ 83 w 195"/>
                  <a:gd name="T83" fmla="*/ 136 h 166"/>
                  <a:gd name="T84" fmla="*/ 88 w 195"/>
                  <a:gd name="T85" fmla="*/ 126 h 166"/>
                  <a:gd name="T86" fmla="*/ 80 w 195"/>
                  <a:gd name="T87" fmla="*/ 114 h 166"/>
                  <a:gd name="T88" fmla="*/ 82 w 195"/>
                  <a:gd name="T89" fmla="*/ 96 h 166"/>
                  <a:gd name="T90" fmla="*/ 82 w 195"/>
                  <a:gd name="T91" fmla="*/ 85 h 166"/>
                  <a:gd name="T92" fmla="*/ 60 w 195"/>
                  <a:gd name="T93" fmla="*/ 87 h 166"/>
                  <a:gd name="T94" fmla="*/ 47 w 195"/>
                  <a:gd name="T95" fmla="*/ 76 h 166"/>
                  <a:gd name="T96" fmla="*/ 35 w 195"/>
                  <a:gd name="T97" fmla="*/ 74 h 166"/>
                  <a:gd name="T98" fmla="*/ 17 w 195"/>
                  <a:gd name="T99" fmla="*/ 71 h 166"/>
                  <a:gd name="T100" fmla="*/ 14 w 195"/>
                  <a:gd name="T101" fmla="*/ 60 h 166"/>
                  <a:gd name="T102" fmla="*/ 8 w 195"/>
                  <a:gd name="T103" fmla="*/ 44 h 166"/>
                  <a:gd name="T104" fmla="*/ 0 w 195"/>
                  <a:gd name="T105" fmla="*/ 43 h 166"/>
                  <a:gd name="T106" fmla="*/ 8 w 195"/>
                  <a:gd name="T107" fmla="*/ 24 h 166"/>
                  <a:gd name="T108" fmla="*/ 24 w 195"/>
                  <a:gd name="T109" fmla="*/ 7 h 166"/>
                  <a:gd name="T110" fmla="*/ 22 w 195"/>
                  <a:gd name="T111" fmla="*/ 8 h 166"/>
                  <a:gd name="T112" fmla="*/ 25 w 195"/>
                  <a:gd name="T113" fmla="*/ 19 h 166"/>
                  <a:gd name="T114" fmla="*/ 20 w 195"/>
                  <a:gd name="T115" fmla="*/ 38 h 166"/>
                  <a:gd name="T116" fmla="*/ 30 w 195"/>
                  <a:gd name="T117" fmla="*/ 44 h 166"/>
                  <a:gd name="T118" fmla="*/ 28 w 195"/>
                  <a:gd name="T119" fmla="*/ 27 h 166"/>
                  <a:gd name="T120" fmla="*/ 41 w 195"/>
                  <a:gd name="T121" fmla="*/ 13 h 166"/>
                  <a:gd name="T122" fmla="*/ 50 w 195"/>
                  <a:gd name="T123" fmla="*/ 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66">
                    <a:moveTo>
                      <a:pt x="180" y="44"/>
                    </a:moveTo>
                    <a:lnTo>
                      <a:pt x="181" y="44"/>
                    </a:lnTo>
                    <a:lnTo>
                      <a:pt x="180" y="46"/>
                    </a:lnTo>
                    <a:lnTo>
                      <a:pt x="181" y="46"/>
                    </a:lnTo>
                    <a:lnTo>
                      <a:pt x="181" y="46"/>
                    </a:lnTo>
                    <a:lnTo>
                      <a:pt x="180" y="48"/>
                    </a:lnTo>
                    <a:lnTo>
                      <a:pt x="180" y="48"/>
                    </a:lnTo>
                    <a:lnTo>
                      <a:pt x="178" y="48"/>
                    </a:lnTo>
                    <a:lnTo>
                      <a:pt x="178" y="46"/>
                    </a:lnTo>
                    <a:lnTo>
                      <a:pt x="178" y="46"/>
                    </a:lnTo>
                    <a:lnTo>
                      <a:pt x="180" y="44"/>
                    </a:lnTo>
                    <a:lnTo>
                      <a:pt x="180" y="44"/>
                    </a:lnTo>
                    <a:close/>
                    <a:moveTo>
                      <a:pt x="183" y="43"/>
                    </a:moveTo>
                    <a:lnTo>
                      <a:pt x="183" y="43"/>
                    </a:lnTo>
                    <a:lnTo>
                      <a:pt x="183" y="43"/>
                    </a:lnTo>
                    <a:lnTo>
                      <a:pt x="181" y="43"/>
                    </a:lnTo>
                    <a:lnTo>
                      <a:pt x="181" y="44"/>
                    </a:lnTo>
                    <a:lnTo>
                      <a:pt x="180" y="44"/>
                    </a:lnTo>
                    <a:lnTo>
                      <a:pt x="180" y="44"/>
                    </a:lnTo>
                    <a:lnTo>
                      <a:pt x="180" y="43"/>
                    </a:lnTo>
                    <a:lnTo>
                      <a:pt x="181" y="43"/>
                    </a:lnTo>
                    <a:lnTo>
                      <a:pt x="181" y="43"/>
                    </a:lnTo>
                    <a:lnTo>
                      <a:pt x="183" y="43"/>
                    </a:lnTo>
                    <a:close/>
                    <a:moveTo>
                      <a:pt x="115" y="18"/>
                    </a:moveTo>
                    <a:lnTo>
                      <a:pt x="117" y="18"/>
                    </a:lnTo>
                    <a:lnTo>
                      <a:pt x="118" y="18"/>
                    </a:lnTo>
                    <a:lnTo>
                      <a:pt x="118" y="18"/>
                    </a:lnTo>
                    <a:lnTo>
                      <a:pt x="117" y="19"/>
                    </a:lnTo>
                    <a:lnTo>
                      <a:pt x="117" y="18"/>
                    </a:lnTo>
                    <a:lnTo>
                      <a:pt x="115" y="18"/>
                    </a:lnTo>
                    <a:lnTo>
                      <a:pt x="115" y="18"/>
                    </a:lnTo>
                    <a:close/>
                    <a:moveTo>
                      <a:pt x="137" y="15"/>
                    </a:moveTo>
                    <a:lnTo>
                      <a:pt x="137" y="15"/>
                    </a:lnTo>
                    <a:lnTo>
                      <a:pt x="139" y="16"/>
                    </a:lnTo>
                    <a:lnTo>
                      <a:pt x="139" y="18"/>
                    </a:lnTo>
                    <a:lnTo>
                      <a:pt x="137" y="19"/>
                    </a:lnTo>
                    <a:lnTo>
                      <a:pt x="135" y="19"/>
                    </a:lnTo>
                    <a:lnTo>
                      <a:pt x="135" y="19"/>
                    </a:lnTo>
                    <a:lnTo>
                      <a:pt x="134" y="18"/>
                    </a:lnTo>
                    <a:lnTo>
                      <a:pt x="134" y="18"/>
                    </a:lnTo>
                    <a:lnTo>
                      <a:pt x="132" y="18"/>
                    </a:lnTo>
                    <a:lnTo>
                      <a:pt x="131" y="18"/>
                    </a:lnTo>
                    <a:lnTo>
                      <a:pt x="129" y="18"/>
                    </a:lnTo>
                    <a:lnTo>
                      <a:pt x="131" y="16"/>
                    </a:lnTo>
                    <a:lnTo>
                      <a:pt x="132" y="16"/>
                    </a:lnTo>
                    <a:lnTo>
                      <a:pt x="132" y="16"/>
                    </a:lnTo>
                    <a:lnTo>
                      <a:pt x="132" y="16"/>
                    </a:lnTo>
                    <a:lnTo>
                      <a:pt x="134" y="16"/>
                    </a:lnTo>
                    <a:lnTo>
                      <a:pt x="135" y="16"/>
                    </a:lnTo>
                    <a:lnTo>
                      <a:pt x="135" y="16"/>
                    </a:lnTo>
                    <a:lnTo>
                      <a:pt x="137" y="15"/>
                    </a:lnTo>
                    <a:close/>
                    <a:moveTo>
                      <a:pt x="49" y="0"/>
                    </a:moveTo>
                    <a:lnTo>
                      <a:pt x="50" y="0"/>
                    </a:lnTo>
                    <a:lnTo>
                      <a:pt x="50" y="2"/>
                    </a:lnTo>
                    <a:lnTo>
                      <a:pt x="52" y="2"/>
                    </a:lnTo>
                    <a:lnTo>
                      <a:pt x="52" y="5"/>
                    </a:lnTo>
                    <a:lnTo>
                      <a:pt x="52" y="7"/>
                    </a:lnTo>
                    <a:lnTo>
                      <a:pt x="53" y="8"/>
                    </a:lnTo>
                    <a:lnTo>
                      <a:pt x="53" y="10"/>
                    </a:lnTo>
                    <a:lnTo>
                      <a:pt x="55" y="10"/>
                    </a:lnTo>
                    <a:lnTo>
                      <a:pt x="55" y="10"/>
                    </a:lnTo>
                    <a:lnTo>
                      <a:pt x="60" y="10"/>
                    </a:lnTo>
                    <a:lnTo>
                      <a:pt x="63" y="10"/>
                    </a:lnTo>
                    <a:lnTo>
                      <a:pt x="66" y="11"/>
                    </a:lnTo>
                    <a:lnTo>
                      <a:pt x="69" y="13"/>
                    </a:lnTo>
                    <a:lnTo>
                      <a:pt x="72" y="15"/>
                    </a:lnTo>
                    <a:lnTo>
                      <a:pt x="72" y="16"/>
                    </a:lnTo>
                    <a:lnTo>
                      <a:pt x="72" y="18"/>
                    </a:lnTo>
                    <a:lnTo>
                      <a:pt x="74" y="19"/>
                    </a:lnTo>
                    <a:lnTo>
                      <a:pt x="72" y="19"/>
                    </a:lnTo>
                    <a:lnTo>
                      <a:pt x="74" y="21"/>
                    </a:lnTo>
                    <a:lnTo>
                      <a:pt x="74" y="22"/>
                    </a:lnTo>
                    <a:lnTo>
                      <a:pt x="76" y="24"/>
                    </a:lnTo>
                    <a:lnTo>
                      <a:pt x="80" y="24"/>
                    </a:lnTo>
                    <a:lnTo>
                      <a:pt x="83" y="24"/>
                    </a:lnTo>
                    <a:lnTo>
                      <a:pt x="90" y="22"/>
                    </a:lnTo>
                    <a:lnTo>
                      <a:pt x="93" y="22"/>
                    </a:lnTo>
                    <a:lnTo>
                      <a:pt x="102" y="22"/>
                    </a:lnTo>
                    <a:lnTo>
                      <a:pt x="106" y="22"/>
                    </a:lnTo>
                    <a:lnTo>
                      <a:pt x="106" y="24"/>
                    </a:lnTo>
                    <a:lnTo>
                      <a:pt x="106" y="24"/>
                    </a:lnTo>
                    <a:lnTo>
                      <a:pt x="109" y="27"/>
                    </a:lnTo>
                    <a:lnTo>
                      <a:pt x="112" y="29"/>
                    </a:lnTo>
                    <a:lnTo>
                      <a:pt x="113" y="29"/>
                    </a:lnTo>
                    <a:lnTo>
                      <a:pt x="117" y="30"/>
                    </a:lnTo>
                    <a:lnTo>
                      <a:pt x="120" y="30"/>
                    </a:lnTo>
                    <a:lnTo>
                      <a:pt x="121" y="30"/>
                    </a:lnTo>
                    <a:lnTo>
                      <a:pt x="121" y="30"/>
                    </a:lnTo>
                    <a:lnTo>
                      <a:pt x="123" y="30"/>
                    </a:lnTo>
                    <a:lnTo>
                      <a:pt x="132" y="24"/>
                    </a:lnTo>
                    <a:lnTo>
                      <a:pt x="139" y="26"/>
                    </a:lnTo>
                    <a:lnTo>
                      <a:pt x="139" y="24"/>
                    </a:lnTo>
                    <a:lnTo>
                      <a:pt x="140" y="24"/>
                    </a:lnTo>
                    <a:lnTo>
                      <a:pt x="137" y="24"/>
                    </a:lnTo>
                    <a:lnTo>
                      <a:pt x="134" y="22"/>
                    </a:lnTo>
                    <a:lnTo>
                      <a:pt x="132" y="24"/>
                    </a:lnTo>
                    <a:lnTo>
                      <a:pt x="131" y="22"/>
                    </a:lnTo>
                    <a:lnTo>
                      <a:pt x="132" y="22"/>
                    </a:lnTo>
                    <a:lnTo>
                      <a:pt x="137" y="22"/>
                    </a:lnTo>
                    <a:lnTo>
                      <a:pt x="143" y="22"/>
                    </a:lnTo>
                    <a:lnTo>
                      <a:pt x="146" y="21"/>
                    </a:lnTo>
                    <a:lnTo>
                      <a:pt x="150" y="21"/>
                    </a:lnTo>
                    <a:lnTo>
                      <a:pt x="151" y="21"/>
                    </a:lnTo>
                    <a:lnTo>
                      <a:pt x="154" y="21"/>
                    </a:lnTo>
                    <a:lnTo>
                      <a:pt x="161" y="21"/>
                    </a:lnTo>
                    <a:lnTo>
                      <a:pt x="167" y="21"/>
                    </a:lnTo>
                    <a:lnTo>
                      <a:pt x="165" y="21"/>
                    </a:lnTo>
                    <a:lnTo>
                      <a:pt x="164" y="22"/>
                    </a:lnTo>
                    <a:lnTo>
                      <a:pt x="161" y="22"/>
                    </a:lnTo>
                    <a:lnTo>
                      <a:pt x="159" y="24"/>
                    </a:lnTo>
                    <a:lnTo>
                      <a:pt x="154" y="24"/>
                    </a:lnTo>
                    <a:lnTo>
                      <a:pt x="151" y="24"/>
                    </a:lnTo>
                    <a:lnTo>
                      <a:pt x="153" y="24"/>
                    </a:lnTo>
                    <a:lnTo>
                      <a:pt x="153" y="26"/>
                    </a:lnTo>
                    <a:lnTo>
                      <a:pt x="153" y="26"/>
                    </a:lnTo>
                    <a:lnTo>
                      <a:pt x="153" y="26"/>
                    </a:lnTo>
                    <a:lnTo>
                      <a:pt x="154" y="27"/>
                    </a:lnTo>
                    <a:lnTo>
                      <a:pt x="154" y="27"/>
                    </a:lnTo>
                    <a:lnTo>
                      <a:pt x="154" y="29"/>
                    </a:lnTo>
                    <a:lnTo>
                      <a:pt x="154" y="30"/>
                    </a:lnTo>
                    <a:lnTo>
                      <a:pt x="154" y="30"/>
                    </a:lnTo>
                    <a:lnTo>
                      <a:pt x="154" y="30"/>
                    </a:lnTo>
                    <a:lnTo>
                      <a:pt x="156" y="30"/>
                    </a:lnTo>
                    <a:lnTo>
                      <a:pt x="156" y="29"/>
                    </a:lnTo>
                    <a:lnTo>
                      <a:pt x="156" y="29"/>
                    </a:lnTo>
                    <a:lnTo>
                      <a:pt x="156" y="29"/>
                    </a:lnTo>
                    <a:lnTo>
                      <a:pt x="158" y="29"/>
                    </a:lnTo>
                    <a:lnTo>
                      <a:pt x="159" y="32"/>
                    </a:lnTo>
                    <a:lnTo>
                      <a:pt x="159" y="35"/>
                    </a:lnTo>
                    <a:lnTo>
                      <a:pt x="161" y="35"/>
                    </a:lnTo>
                    <a:lnTo>
                      <a:pt x="161" y="35"/>
                    </a:lnTo>
                    <a:lnTo>
                      <a:pt x="161" y="33"/>
                    </a:lnTo>
                    <a:lnTo>
                      <a:pt x="161" y="33"/>
                    </a:lnTo>
                    <a:lnTo>
                      <a:pt x="162" y="33"/>
                    </a:lnTo>
                    <a:lnTo>
                      <a:pt x="162" y="33"/>
                    </a:lnTo>
                    <a:lnTo>
                      <a:pt x="162" y="33"/>
                    </a:lnTo>
                    <a:lnTo>
                      <a:pt x="162" y="33"/>
                    </a:lnTo>
                    <a:lnTo>
                      <a:pt x="162" y="32"/>
                    </a:lnTo>
                    <a:lnTo>
                      <a:pt x="162" y="32"/>
                    </a:lnTo>
                    <a:lnTo>
                      <a:pt x="162" y="32"/>
                    </a:lnTo>
                    <a:lnTo>
                      <a:pt x="164" y="32"/>
                    </a:lnTo>
                    <a:lnTo>
                      <a:pt x="164" y="32"/>
                    </a:lnTo>
                    <a:lnTo>
                      <a:pt x="165" y="33"/>
                    </a:lnTo>
                    <a:lnTo>
                      <a:pt x="167" y="35"/>
                    </a:lnTo>
                    <a:lnTo>
                      <a:pt x="167" y="35"/>
                    </a:lnTo>
                    <a:lnTo>
                      <a:pt x="167" y="35"/>
                    </a:lnTo>
                    <a:lnTo>
                      <a:pt x="169" y="37"/>
                    </a:lnTo>
                    <a:lnTo>
                      <a:pt x="169" y="37"/>
                    </a:lnTo>
                    <a:lnTo>
                      <a:pt x="169" y="35"/>
                    </a:lnTo>
                    <a:lnTo>
                      <a:pt x="169" y="35"/>
                    </a:lnTo>
                    <a:lnTo>
                      <a:pt x="169" y="33"/>
                    </a:lnTo>
                    <a:lnTo>
                      <a:pt x="170" y="33"/>
                    </a:lnTo>
                    <a:lnTo>
                      <a:pt x="170" y="33"/>
                    </a:lnTo>
                    <a:lnTo>
                      <a:pt x="172" y="33"/>
                    </a:lnTo>
                    <a:lnTo>
                      <a:pt x="175" y="37"/>
                    </a:lnTo>
                    <a:lnTo>
                      <a:pt x="175" y="37"/>
                    </a:lnTo>
                    <a:lnTo>
                      <a:pt x="178" y="38"/>
                    </a:lnTo>
                    <a:lnTo>
                      <a:pt x="181" y="40"/>
                    </a:lnTo>
                    <a:lnTo>
                      <a:pt x="181" y="41"/>
                    </a:lnTo>
                    <a:lnTo>
                      <a:pt x="181" y="41"/>
                    </a:lnTo>
                    <a:lnTo>
                      <a:pt x="180" y="43"/>
                    </a:lnTo>
                    <a:lnTo>
                      <a:pt x="178" y="43"/>
                    </a:lnTo>
                    <a:lnTo>
                      <a:pt x="178" y="44"/>
                    </a:lnTo>
                    <a:lnTo>
                      <a:pt x="178" y="46"/>
                    </a:lnTo>
                    <a:lnTo>
                      <a:pt x="178" y="46"/>
                    </a:lnTo>
                    <a:lnTo>
                      <a:pt x="178" y="46"/>
                    </a:lnTo>
                    <a:lnTo>
                      <a:pt x="176" y="48"/>
                    </a:lnTo>
                    <a:lnTo>
                      <a:pt x="176" y="49"/>
                    </a:lnTo>
                    <a:lnTo>
                      <a:pt x="175" y="52"/>
                    </a:lnTo>
                    <a:lnTo>
                      <a:pt x="170" y="52"/>
                    </a:lnTo>
                    <a:lnTo>
                      <a:pt x="172" y="52"/>
                    </a:lnTo>
                    <a:lnTo>
                      <a:pt x="173" y="52"/>
                    </a:lnTo>
                    <a:lnTo>
                      <a:pt x="175" y="54"/>
                    </a:lnTo>
                    <a:lnTo>
                      <a:pt x="176" y="54"/>
                    </a:lnTo>
                    <a:lnTo>
                      <a:pt x="178" y="54"/>
                    </a:lnTo>
                    <a:lnTo>
                      <a:pt x="181" y="52"/>
                    </a:lnTo>
                    <a:lnTo>
                      <a:pt x="181" y="52"/>
                    </a:lnTo>
                    <a:lnTo>
                      <a:pt x="186" y="52"/>
                    </a:lnTo>
                    <a:lnTo>
                      <a:pt x="187" y="51"/>
                    </a:lnTo>
                    <a:lnTo>
                      <a:pt x="189" y="51"/>
                    </a:lnTo>
                    <a:lnTo>
                      <a:pt x="191" y="51"/>
                    </a:lnTo>
                    <a:lnTo>
                      <a:pt x="194" y="52"/>
                    </a:lnTo>
                    <a:lnTo>
                      <a:pt x="195" y="56"/>
                    </a:lnTo>
                    <a:lnTo>
                      <a:pt x="195" y="56"/>
                    </a:lnTo>
                    <a:lnTo>
                      <a:pt x="195" y="57"/>
                    </a:lnTo>
                    <a:lnTo>
                      <a:pt x="194" y="57"/>
                    </a:lnTo>
                    <a:lnTo>
                      <a:pt x="194" y="59"/>
                    </a:lnTo>
                    <a:lnTo>
                      <a:pt x="192" y="60"/>
                    </a:lnTo>
                    <a:lnTo>
                      <a:pt x="191" y="60"/>
                    </a:lnTo>
                    <a:lnTo>
                      <a:pt x="189" y="62"/>
                    </a:lnTo>
                    <a:lnTo>
                      <a:pt x="189" y="62"/>
                    </a:lnTo>
                    <a:lnTo>
                      <a:pt x="187" y="63"/>
                    </a:lnTo>
                    <a:lnTo>
                      <a:pt x="186" y="63"/>
                    </a:lnTo>
                    <a:lnTo>
                      <a:pt x="186" y="63"/>
                    </a:lnTo>
                    <a:lnTo>
                      <a:pt x="184" y="65"/>
                    </a:lnTo>
                    <a:lnTo>
                      <a:pt x="184" y="67"/>
                    </a:lnTo>
                    <a:lnTo>
                      <a:pt x="183" y="67"/>
                    </a:lnTo>
                    <a:lnTo>
                      <a:pt x="183" y="68"/>
                    </a:lnTo>
                    <a:lnTo>
                      <a:pt x="184" y="70"/>
                    </a:lnTo>
                    <a:lnTo>
                      <a:pt x="184" y="70"/>
                    </a:lnTo>
                    <a:lnTo>
                      <a:pt x="184" y="71"/>
                    </a:lnTo>
                    <a:lnTo>
                      <a:pt x="184" y="71"/>
                    </a:lnTo>
                    <a:lnTo>
                      <a:pt x="184" y="73"/>
                    </a:lnTo>
                    <a:lnTo>
                      <a:pt x="186" y="73"/>
                    </a:lnTo>
                    <a:lnTo>
                      <a:pt x="186" y="73"/>
                    </a:lnTo>
                    <a:lnTo>
                      <a:pt x="187" y="73"/>
                    </a:lnTo>
                    <a:lnTo>
                      <a:pt x="189" y="73"/>
                    </a:lnTo>
                    <a:lnTo>
                      <a:pt x="189" y="73"/>
                    </a:lnTo>
                    <a:lnTo>
                      <a:pt x="189" y="73"/>
                    </a:lnTo>
                    <a:lnTo>
                      <a:pt x="189" y="74"/>
                    </a:lnTo>
                    <a:lnTo>
                      <a:pt x="187" y="76"/>
                    </a:lnTo>
                    <a:lnTo>
                      <a:pt x="184" y="78"/>
                    </a:lnTo>
                    <a:lnTo>
                      <a:pt x="184" y="78"/>
                    </a:lnTo>
                    <a:lnTo>
                      <a:pt x="183" y="78"/>
                    </a:lnTo>
                    <a:lnTo>
                      <a:pt x="181" y="78"/>
                    </a:lnTo>
                    <a:lnTo>
                      <a:pt x="181" y="78"/>
                    </a:lnTo>
                    <a:lnTo>
                      <a:pt x="180" y="78"/>
                    </a:lnTo>
                    <a:lnTo>
                      <a:pt x="180" y="79"/>
                    </a:lnTo>
                    <a:lnTo>
                      <a:pt x="180" y="79"/>
                    </a:lnTo>
                    <a:lnTo>
                      <a:pt x="178" y="79"/>
                    </a:lnTo>
                    <a:lnTo>
                      <a:pt x="176" y="79"/>
                    </a:lnTo>
                    <a:lnTo>
                      <a:pt x="176" y="79"/>
                    </a:lnTo>
                    <a:lnTo>
                      <a:pt x="176" y="81"/>
                    </a:lnTo>
                    <a:lnTo>
                      <a:pt x="176" y="82"/>
                    </a:lnTo>
                    <a:lnTo>
                      <a:pt x="176" y="82"/>
                    </a:lnTo>
                    <a:lnTo>
                      <a:pt x="176" y="84"/>
                    </a:lnTo>
                    <a:lnTo>
                      <a:pt x="176" y="85"/>
                    </a:lnTo>
                    <a:lnTo>
                      <a:pt x="176" y="87"/>
                    </a:lnTo>
                    <a:lnTo>
                      <a:pt x="176" y="87"/>
                    </a:lnTo>
                    <a:lnTo>
                      <a:pt x="175" y="89"/>
                    </a:lnTo>
                    <a:lnTo>
                      <a:pt x="173" y="90"/>
                    </a:lnTo>
                    <a:lnTo>
                      <a:pt x="173" y="90"/>
                    </a:lnTo>
                    <a:lnTo>
                      <a:pt x="176" y="93"/>
                    </a:lnTo>
                    <a:lnTo>
                      <a:pt x="180" y="96"/>
                    </a:lnTo>
                    <a:lnTo>
                      <a:pt x="183" y="101"/>
                    </a:lnTo>
                    <a:lnTo>
                      <a:pt x="183" y="101"/>
                    </a:lnTo>
                    <a:lnTo>
                      <a:pt x="184" y="101"/>
                    </a:lnTo>
                    <a:lnTo>
                      <a:pt x="184" y="103"/>
                    </a:lnTo>
                    <a:lnTo>
                      <a:pt x="184" y="104"/>
                    </a:lnTo>
                    <a:lnTo>
                      <a:pt x="184" y="104"/>
                    </a:lnTo>
                    <a:lnTo>
                      <a:pt x="184" y="104"/>
                    </a:lnTo>
                    <a:lnTo>
                      <a:pt x="184" y="106"/>
                    </a:lnTo>
                    <a:lnTo>
                      <a:pt x="183" y="108"/>
                    </a:lnTo>
                    <a:lnTo>
                      <a:pt x="181" y="108"/>
                    </a:lnTo>
                    <a:lnTo>
                      <a:pt x="180" y="108"/>
                    </a:lnTo>
                    <a:lnTo>
                      <a:pt x="180" y="109"/>
                    </a:lnTo>
                    <a:lnTo>
                      <a:pt x="180" y="111"/>
                    </a:lnTo>
                    <a:lnTo>
                      <a:pt x="178" y="111"/>
                    </a:lnTo>
                    <a:lnTo>
                      <a:pt x="178" y="111"/>
                    </a:lnTo>
                    <a:lnTo>
                      <a:pt x="176" y="111"/>
                    </a:lnTo>
                    <a:lnTo>
                      <a:pt x="175" y="111"/>
                    </a:lnTo>
                    <a:lnTo>
                      <a:pt x="173" y="112"/>
                    </a:lnTo>
                    <a:lnTo>
                      <a:pt x="172" y="112"/>
                    </a:lnTo>
                    <a:lnTo>
                      <a:pt x="170" y="114"/>
                    </a:lnTo>
                    <a:lnTo>
                      <a:pt x="167" y="115"/>
                    </a:lnTo>
                    <a:lnTo>
                      <a:pt x="164" y="115"/>
                    </a:lnTo>
                    <a:lnTo>
                      <a:pt x="162" y="117"/>
                    </a:lnTo>
                    <a:lnTo>
                      <a:pt x="159" y="115"/>
                    </a:lnTo>
                    <a:lnTo>
                      <a:pt x="158" y="115"/>
                    </a:lnTo>
                    <a:lnTo>
                      <a:pt x="156" y="117"/>
                    </a:lnTo>
                    <a:lnTo>
                      <a:pt x="156" y="117"/>
                    </a:lnTo>
                    <a:lnTo>
                      <a:pt x="154" y="117"/>
                    </a:lnTo>
                    <a:lnTo>
                      <a:pt x="154" y="117"/>
                    </a:lnTo>
                    <a:lnTo>
                      <a:pt x="154" y="119"/>
                    </a:lnTo>
                    <a:lnTo>
                      <a:pt x="153" y="123"/>
                    </a:lnTo>
                    <a:lnTo>
                      <a:pt x="153" y="123"/>
                    </a:lnTo>
                    <a:lnTo>
                      <a:pt x="151" y="123"/>
                    </a:lnTo>
                    <a:lnTo>
                      <a:pt x="150" y="122"/>
                    </a:lnTo>
                    <a:lnTo>
                      <a:pt x="148" y="122"/>
                    </a:lnTo>
                    <a:lnTo>
                      <a:pt x="146" y="119"/>
                    </a:lnTo>
                    <a:lnTo>
                      <a:pt x="145" y="119"/>
                    </a:lnTo>
                    <a:lnTo>
                      <a:pt x="145" y="119"/>
                    </a:lnTo>
                    <a:lnTo>
                      <a:pt x="142" y="120"/>
                    </a:lnTo>
                    <a:lnTo>
                      <a:pt x="142" y="119"/>
                    </a:lnTo>
                    <a:lnTo>
                      <a:pt x="140" y="119"/>
                    </a:lnTo>
                    <a:lnTo>
                      <a:pt x="139" y="119"/>
                    </a:lnTo>
                    <a:lnTo>
                      <a:pt x="137" y="119"/>
                    </a:lnTo>
                    <a:lnTo>
                      <a:pt x="135" y="119"/>
                    </a:lnTo>
                    <a:lnTo>
                      <a:pt x="134" y="119"/>
                    </a:lnTo>
                    <a:lnTo>
                      <a:pt x="134" y="117"/>
                    </a:lnTo>
                    <a:lnTo>
                      <a:pt x="134" y="117"/>
                    </a:lnTo>
                    <a:lnTo>
                      <a:pt x="132" y="115"/>
                    </a:lnTo>
                    <a:lnTo>
                      <a:pt x="132" y="115"/>
                    </a:lnTo>
                    <a:lnTo>
                      <a:pt x="128" y="115"/>
                    </a:lnTo>
                    <a:lnTo>
                      <a:pt x="126" y="115"/>
                    </a:lnTo>
                    <a:lnTo>
                      <a:pt x="126" y="114"/>
                    </a:lnTo>
                    <a:lnTo>
                      <a:pt x="124" y="114"/>
                    </a:lnTo>
                    <a:lnTo>
                      <a:pt x="124" y="114"/>
                    </a:lnTo>
                    <a:lnTo>
                      <a:pt x="124" y="114"/>
                    </a:lnTo>
                    <a:lnTo>
                      <a:pt x="126" y="117"/>
                    </a:lnTo>
                    <a:lnTo>
                      <a:pt x="126" y="119"/>
                    </a:lnTo>
                    <a:lnTo>
                      <a:pt x="128" y="120"/>
                    </a:lnTo>
                    <a:lnTo>
                      <a:pt x="132" y="123"/>
                    </a:lnTo>
                    <a:lnTo>
                      <a:pt x="132" y="123"/>
                    </a:lnTo>
                    <a:lnTo>
                      <a:pt x="132" y="125"/>
                    </a:lnTo>
                    <a:lnTo>
                      <a:pt x="132" y="128"/>
                    </a:lnTo>
                    <a:lnTo>
                      <a:pt x="132" y="130"/>
                    </a:lnTo>
                    <a:lnTo>
                      <a:pt x="134" y="133"/>
                    </a:lnTo>
                    <a:lnTo>
                      <a:pt x="135" y="136"/>
                    </a:lnTo>
                    <a:lnTo>
                      <a:pt x="135" y="137"/>
                    </a:lnTo>
                    <a:lnTo>
                      <a:pt x="135" y="139"/>
                    </a:lnTo>
                    <a:lnTo>
                      <a:pt x="135" y="139"/>
                    </a:lnTo>
                    <a:lnTo>
                      <a:pt x="135" y="139"/>
                    </a:lnTo>
                    <a:lnTo>
                      <a:pt x="135" y="139"/>
                    </a:lnTo>
                    <a:lnTo>
                      <a:pt x="137" y="141"/>
                    </a:lnTo>
                    <a:lnTo>
                      <a:pt x="140" y="141"/>
                    </a:lnTo>
                    <a:lnTo>
                      <a:pt x="142" y="141"/>
                    </a:lnTo>
                    <a:lnTo>
                      <a:pt x="145" y="141"/>
                    </a:lnTo>
                    <a:lnTo>
                      <a:pt x="145" y="142"/>
                    </a:lnTo>
                    <a:lnTo>
                      <a:pt x="145" y="144"/>
                    </a:lnTo>
                    <a:lnTo>
                      <a:pt x="143" y="144"/>
                    </a:lnTo>
                    <a:lnTo>
                      <a:pt x="143" y="145"/>
                    </a:lnTo>
                    <a:lnTo>
                      <a:pt x="142" y="145"/>
                    </a:lnTo>
                    <a:lnTo>
                      <a:pt x="140" y="145"/>
                    </a:lnTo>
                    <a:lnTo>
                      <a:pt x="137" y="147"/>
                    </a:lnTo>
                    <a:lnTo>
                      <a:pt x="137" y="147"/>
                    </a:lnTo>
                    <a:lnTo>
                      <a:pt x="135" y="147"/>
                    </a:lnTo>
                    <a:lnTo>
                      <a:pt x="135" y="147"/>
                    </a:lnTo>
                    <a:lnTo>
                      <a:pt x="135" y="148"/>
                    </a:lnTo>
                    <a:lnTo>
                      <a:pt x="134" y="150"/>
                    </a:lnTo>
                    <a:lnTo>
                      <a:pt x="134" y="152"/>
                    </a:lnTo>
                    <a:lnTo>
                      <a:pt x="132" y="153"/>
                    </a:lnTo>
                    <a:lnTo>
                      <a:pt x="131" y="155"/>
                    </a:lnTo>
                    <a:lnTo>
                      <a:pt x="129" y="155"/>
                    </a:lnTo>
                    <a:lnTo>
                      <a:pt x="129" y="155"/>
                    </a:lnTo>
                    <a:lnTo>
                      <a:pt x="128" y="155"/>
                    </a:lnTo>
                    <a:lnTo>
                      <a:pt x="128" y="156"/>
                    </a:lnTo>
                    <a:lnTo>
                      <a:pt x="126" y="156"/>
                    </a:lnTo>
                    <a:lnTo>
                      <a:pt x="124" y="158"/>
                    </a:lnTo>
                    <a:lnTo>
                      <a:pt x="124" y="158"/>
                    </a:lnTo>
                    <a:lnTo>
                      <a:pt x="123" y="158"/>
                    </a:lnTo>
                    <a:lnTo>
                      <a:pt x="121" y="159"/>
                    </a:lnTo>
                    <a:lnTo>
                      <a:pt x="120" y="159"/>
                    </a:lnTo>
                    <a:lnTo>
                      <a:pt x="118" y="161"/>
                    </a:lnTo>
                    <a:lnTo>
                      <a:pt x="117" y="163"/>
                    </a:lnTo>
                    <a:lnTo>
                      <a:pt x="117" y="163"/>
                    </a:lnTo>
                    <a:lnTo>
                      <a:pt x="115" y="164"/>
                    </a:lnTo>
                    <a:lnTo>
                      <a:pt x="115" y="166"/>
                    </a:lnTo>
                    <a:lnTo>
                      <a:pt x="113" y="166"/>
                    </a:lnTo>
                    <a:lnTo>
                      <a:pt x="113" y="164"/>
                    </a:lnTo>
                    <a:lnTo>
                      <a:pt x="113" y="163"/>
                    </a:lnTo>
                    <a:lnTo>
                      <a:pt x="113" y="163"/>
                    </a:lnTo>
                    <a:lnTo>
                      <a:pt x="112" y="161"/>
                    </a:lnTo>
                    <a:lnTo>
                      <a:pt x="112" y="161"/>
                    </a:lnTo>
                    <a:lnTo>
                      <a:pt x="110" y="161"/>
                    </a:lnTo>
                    <a:lnTo>
                      <a:pt x="109" y="163"/>
                    </a:lnTo>
                    <a:lnTo>
                      <a:pt x="107" y="163"/>
                    </a:lnTo>
                    <a:lnTo>
                      <a:pt x="107" y="164"/>
                    </a:lnTo>
                    <a:lnTo>
                      <a:pt x="106" y="164"/>
                    </a:lnTo>
                    <a:lnTo>
                      <a:pt x="104" y="164"/>
                    </a:lnTo>
                    <a:lnTo>
                      <a:pt x="102" y="164"/>
                    </a:lnTo>
                    <a:lnTo>
                      <a:pt x="102" y="164"/>
                    </a:lnTo>
                    <a:lnTo>
                      <a:pt x="101" y="164"/>
                    </a:lnTo>
                    <a:lnTo>
                      <a:pt x="98" y="161"/>
                    </a:lnTo>
                    <a:lnTo>
                      <a:pt x="94" y="158"/>
                    </a:lnTo>
                    <a:lnTo>
                      <a:pt x="94" y="156"/>
                    </a:lnTo>
                    <a:lnTo>
                      <a:pt x="94" y="156"/>
                    </a:lnTo>
                    <a:lnTo>
                      <a:pt x="93" y="155"/>
                    </a:lnTo>
                    <a:lnTo>
                      <a:pt x="93" y="153"/>
                    </a:lnTo>
                    <a:lnTo>
                      <a:pt x="93" y="152"/>
                    </a:lnTo>
                    <a:lnTo>
                      <a:pt x="93" y="152"/>
                    </a:lnTo>
                    <a:lnTo>
                      <a:pt x="91" y="148"/>
                    </a:lnTo>
                    <a:lnTo>
                      <a:pt x="91" y="147"/>
                    </a:lnTo>
                    <a:lnTo>
                      <a:pt x="90" y="147"/>
                    </a:lnTo>
                    <a:lnTo>
                      <a:pt x="91" y="145"/>
                    </a:lnTo>
                    <a:lnTo>
                      <a:pt x="90" y="145"/>
                    </a:lnTo>
                    <a:lnTo>
                      <a:pt x="90" y="145"/>
                    </a:lnTo>
                    <a:lnTo>
                      <a:pt x="90" y="142"/>
                    </a:lnTo>
                    <a:lnTo>
                      <a:pt x="90" y="142"/>
                    </a:lnTo>
                    <a:lnTo>
                      <a:pt x="90" y="141"/>
                    </a:lnTo>
                    <a:lnTo>
                      <a:pt x="88" y="141"/>
                    </a:lnTo>
                    <a:lnTo>
                      <a:pt x="88" y="141"/>
                    </a:lnTo>
                    <a:lnTo>
                      <a:pt x="87" y="139"/>
                    </a:lnTo>
                    <a:lnTo>
                      <a:pt x="85" y="137"/>
                    </a:lnTo>
                    <a:lnTo>
                      <a:pt x="85" y="137"/>
                    </a:lnTo>
                    <a:lnTo>
                      <a:pt x="83" y="137"/>
                    </a:lnTo>
                    <a:lnTo>
                      <a:pt x="83" y="136"/>
                    </a:lnTo>
                    <a:lnTo>
                      <a:pt x="83" y="136"/>
                    </a:lnTo>
                    <a:lnTo>
                      <a:pt x="82" y="136"/>
                    </a:lnTo>
                    <a:lnTo>
                      <a:pt x="82" y="134"/>
                    </a:lnTo>
                    <a:lnTo>
                      <a:pt x="80" y="136"/>
                    </a:lnTo>
                    <a:lnTo>
                      <a:pt x="80" y="134"/>
                    </a:lnTo>
                    <a:lnTo>
                      <a:pt x="80" y="134"/>
                    </a:lnTo>
                    <a:lnTo>
                      <a:pt x="85" y="130"/>
                    </a:lnTo>
                    <a:lnTo>
                      <a:pt x="87" y="128"/>
                    </a:lnTo>
                    <a:lnTo>
                      <a:pt x="87" y="128"/>
                    </a:lnTo>
                    <a:lnTo>
                      <a:pt x="88" y="126"/>
                    </a:lnTo>
                    <a:lnTo>
                      <a:pt x="88" y="126"/>
                    </a:lnTo>
                    <a:lnTo>
                      <a:pt x="87" y="126"/>
                    </a:lnTo>
                    <a:lnTo>
                      <a:pt x="85" y="122"/>
                    </a:lnTo>
                    <a:lnTo>
                      <a:pt x="85" y="122"/>
                    </a:lnTo>
                    <a:lnTo>
                      <a:pt x="83" y="122"/>
                    </a:lnTo>
                    <a:lnTo>
                      <a:pt x="83" y="120"/>
                    </a:lnTo>
                    <a:lnTo>
                      <a:pt x="82" y="117"/>
                    </a:lnTo>
                    <a:lnTo>
                      <a:pt x="80" y="115"/>
                    </a:lnTo>
                    <a:lnTo>
                      <a:pt x="80" y="114"/>
                    </a:lnTo>
                    <a:lnTo>
                      <a:pt x="80" y="112"/>
                    </a:lnTo>
                    <a:lnTo>
                      <a:pt x="80" y="111"/>
                    </a:lnTo>
                    <a:lnTo>
                      <a:pt x="80" y="111"/>
                    </a:lnTo>
                    <a:lnTo>
                      <a:pt x="80" y="109"/>
                    </a:lnTo>
                    <a:lnTo>
                      <a:pt x="80" y="104"/>
                    </a:lnTo>
                    <a:lnTo>
                      <a:pt x="80" y="101"/>
                    </a:lnTo>
                    <a:lnTo>
                      <a:pt x="80" y="100"/>
                    </a:lnTo>
                    <a:lnTo>
                      <a:pt x="80" y="98"/>
                    </a:lnTo>
                    <a:lnTo>
                      <a:pt x="82" y="96"/>
                    </a:lnTo>
                    <a:lnTo>
                      <a:pt x="83" y="95"/>
                    </a:lnTo>
                    <a:lnTo>
                      <a:pt x="83" y="93"/>
                    </a:lnTo>
                    <a:lnTo>
                      <a:pt x="83" y="92"/>
                    </a:lnTo>
                    <a:lnTo>
                      <a:pt x="85" y="90"/>
                    </a:lnTo>
                    <a:lnTo>
                      <a:pt x="87" y="89"/>
                    </a:lnTo>
                    <a:lnTo>
                      <a:pt x="85" y="87"/>
                    </a:lnTo>
                    <a:lnTo>
                      <a:pt x="85" y="87"/>
                    </a:lnTo>
                    <a:lnTo>
                      <a:pt x="83" y="85"/>
                    </a:lnTo>
                    <a:lnTo>
                      <a:pt x="82" y="85"/>
                    </a:lnTo>
                    <a:lnTo>
                      <a:pt x="80" y="85"/>
                    </a:lnTo>
                    <a:lnTo>
                      <a:pt x="79" y="85"/>
                    </a:lnTo>
                    <a:lnTo>
                      <a:pt x="76" y="87"/>
                    </a:lnTo>
                    <a:lnTo>
                      <a:pt x="71" y="87"/>
                    </a:lnTo>
                    <a:lnTo>
                      <a:pt x="68" y="87"/>
                    </a:lnTo>
                    <a:lnTo>
                      <a:pt x="65" y="87"/>
                    </a:lnTo>
                    <a:lnTo>
                      <a:pt x="61" y="87"/>
                    </a:lnTo>
                    <a:lnTo>
                      <a:pt x="60" y="87"/>
                    </a:lnTo>
                    <a:lnTo>
                      <a:pt x="60" y="87"/>
                    </a:lnTo>
                    <a:lnTo>
                      <a:pt x="58" y="87"/>
                    </a:lnTo>
                    <a:lnTo>
                      <a:pt x="58" y="87"/>
                    </a:lnTo>
                    <a:lnTo>
                      <a:pt x="57" y="87"/>
                    </a:lnTo>
                    <a:lnTo>
                      <a:pt x="57" y="87"/>
                    </a:lnTo>
                    <a:lnTo>
                      <a:pt x="55" y="84"/>
                    </a:lnTo>
                    <a:lnTo>
                      <a:pt x="52" y="82"/>
                    </a:lnTo>
                    <a:lnTo>
                      <a:pt x="50" y="79"/>
                    </a:lnTo>
                    <a:lnTo>
                      <a:pt x="47" y="76"/>
                    </a:lnTo>
                    <a:lnTo>
                      <a:pt x="47" y="76"/>
                    </a:lnTo>
                    <a:lnTo>
                      <a:pt x="46" y="76"/>
                    </a:lnTo>
                    <a:lnTo>
                      <a:pt x="46" y="76"/>
                    </a:lnTo>
                    <a:lnTo>
                      <a:pt x="44" y="74"/>
                    </a:lnTo>
                    <a:lnTo>
                      <a:pt x="42" y="74"/>
                    </a:lnTo>
                    <a:lnTo>
                      <a:pt x="41" y="74"/>
                    </a:lnTo>
                    <a:lnTo>
                      <a:pt x="39" y="73"/>
                    </a:lnTo>
                    <a:lnTo>
                      <a:pt x="38" y="73"/>
                    </a:lnTo>
                    <a:lnTo>
                      <a:pt x="38" y="74"/>
                    </a:lnTo>
                    <a:lnTo>
                      <a:pt x="35" y="74"/>
                    </a:lnTo>
                    <a:lnTo>
                      <a:pt x="33" y="74"/>
                    </a:lnTo>
                    <a:lnTo>
                      <a:pt x="31" y="74"/>
                    </a:lnTo>
                    <a:lnTo>
                      <a:pt x="28" y="74"/>
                    </a:lnTo>
                    <a:lnTo>
                      <a:pt x="25" y="74"/>
                    </a:lnTo>
                    <a:lnTo>
                      <a:pt x="22" y="74"/>
                    </a:lnTo>
                    <a:lnTo>
                      <a:pt x="22" y="74"/>
                    </a:lnTo>
                    <a:lnTo>
                      <a:pt x="20" y="74"/>
                    </a:lnTo>
                    <a:lnTo>
                      <a:pt x="19" y="73"/>
                    </a:lnTo>
                    <a:lnTo>
                      <a:pt x="17" y="71"/>
                    </a:lnTo>
                    <a:lnTo>
                      <a:pt x="17" y="70"/>
                    </a:lnTo>
                    <a:lnTo>
                      <a:pt x="16" y="70"/>
                    </a:lnTo>
                    <a:lnTo>
                      <a:pt x="14" y="68"/>
                    </a:lnTo>
                    <a:lnTo>
                      <a:pt x="14" y="68"/>
                    </a:lnTo>
                    <a:lnTo>
                      <a:pt x="12" y="67"/>
                    </a:lnTo>
                    <a:lnTo>
                      <a:pt x="12" y="67"/>
                    </a:lnTo>
                    <a:lnTo>
                      <a:pt x="12" y="63"/>
                    </a:lnTo>
                    <a:lnTo>
                      <a:pt x="14" y="63"/>
                    </a:lnTo>
                    <a:lnTo>
                      <a:pt x="14" y="60"/>
                    </a:lnTo>
                    <a:lnTo>
                      <a:pt x="14" y="60"/>
                    </a:lnTo>
                    <a:lnTo>
                      <a:pt x="14" y="59"/>
                    </a:lnTo>
                    <a:lnTo>
                      <a:pt x="14" y="59"/>
                    </a:lnTo>
                    <a:lnTo>
                      <a:pt x="14" y="56"/>
                    </a:lnTo>
                    <a:lnTo>
                      <a:pt x="14" y="56"/>
                    </a:lnTo>
                    <a:lnTo>
                      <a:pt x="12" y="54"/>
                    </a:lnTo>
                    <a:lnTo>
                      <a:pt x="11" y="51"/>
                    </a:lnTo>
                    <a:lnTo>
                      <a:pt x="9" y="48"/>
                    </a:lnTo>
                    <a:lnTo>
                      <a:pt x="8" y="44"/>
                    </a:lnTo>
                    <a:lnTo>
                      <a:pt x="8" y="44"/>
                    </a:lnTo>
                    <a:lnTo>
                      <a:pt x="6" y="44"/>
                    </a:lnTo>
                    <a:lnTo>
                      <a:pt x="6" y="44"/>
                    </a:lnTo>
                    <a:lnTo>
                      <a:pt x="5" y="43"/>
                    </a:lnTo>
                    <a:lnTo>
                      <a:pt x="5" y="41"/>
                    </a:lnTo>
                    <a:lnTo>
                      <a:pt x="3" y="43"/>
                    </a:lnTo>
                    <a:lnTo>
                      <a:pt x="3" y="43"/>
                    </a:lnTo>
                    <a:lnTo>
                      <a:pt x="0" y="43"/>
                    </a:lnTo>
                    <a:lnTo>
                      <a:pt x="0" y="43"/>
                    </a:lnTo>
                    <a:lnTo>
                      <a:pt x="0" y="43"/>
                    </a:lnTo>
                    <a:lnTo>
                      <a:pt x="1" y="41"/>
                    </a:lnTo>
                    <a:lnTo>
                      <a:pt x="3" y="40"/>
                    </a:lnTo>
                    <a:lnTo>
                      <a:pt x="3" y="38"/>
                    </a:lnTo>
                    <a:lnTo>
                      <a:pt x="5" y="37"/>
                    </a:lnTo>
                    <a:lnTo>
                      <a:pt x="5" y="35"/>
                    </a:lnTo>
                    <a:lnTo>
                      <a:pt x="6" y="30"/>
                    </a:lnTo>
                    <a:lnTo>
                      <a:pt x="6" y="29"/>
                    </a:lnTo>
                    <a:lnTo>
                      <a:pt x="8" y="24"/>
                    </a:lnTo>
                    <a:lnTo>
                      <a:pt x="9" y="21"/>
                    </a:lnTo>
                    <a:lnTo>
                      <a:pt x="9" y="19"/>
                    </a:lnTo>
                    <a:lnTo>
                      <a:pt x="11" y="18"/>
                    </a:lnTo>
                    <a:lnTo>
                      <a:pt x="12" y="16"/>
                    </a:lnTo>
                    <a:lnTo>
                      <a:pt x="14" y="15"/>
                    </a:lnTo>
                    <a:lnTo>
                      <a:pt x="16" y="15"/>
                    </a:lnTo>
                    <a:lnTo>
                      <a:pt x="20" y="8"/>
                    </a:lnTo>
                    <a:lnTo>
                      <a:pt x="20" y="7"/>
                    </a:lnTo>
                    <a:lnTo>
                      <a:pt x="24" y="7"/>
                    </a:lnTo>
                    <a:lnTo>
                      <a:pt x="27" y="5"/>
                    </a:lnTo>
                    <a:lnTo>
                      <a:pt x="28" y="5"/>
                    </a:lnTo>
                    <a:lnTo>
                      <a:pt x="30" y="5"/>
                    </a:lnTo>
                    <a:lnTo>
                      <a:pt x="30" y="5"/>
                    </a:lnTo>
                    <a:lnTo>
                      <a:pt x="30" y="5"/>
                    </a:lnTo>
                    <a:lnTo>
                      <a:pt x="28" y="7"/>
                    </a:lnTo>
                    <a:lnTo>
                      <a:pt x="27" y="7"/>
                    </a:lnTo>
                    <a:lnTo>
                      <a:pt x="22" y="8"/>
                    </a:lnTo>
                    <a:lnTo>
                      <a:pt x="22" y="8"/>
                    </a:lnTo>
                    <a:lnTo>
                      <a:pt x="20" y="8"/>
                    </a:lnTo>
                    <a:lnTo>
                      <a:pt x="20" y="10"/>
                    </a:lnTo>
                    <a:lnTo>
                      <a:pt x="20" y="11"/>
                    </a:lnTo>
                    <a:lnTo>
                      <a:pt x="22" y="15"/>
                    </a:lnTo>
                    <a:lnTo>
                      <a:pt x="24" y="15"/>
                    </a:lnTo>
                    <a:lnTo>
                      <a:pt x="25" y="16"/>
                    </a:lnTo>
                    <a:lnTo>
                      <a:pt x="25" y="18"/>
                    </a:lnTo>
                    <a:lnTo>
                      <a:pt x="24" y="18"/>
                    </a:lnTo>
                    <a:lnTo>
                      <a:pt x="25" y="19"/>
                    </a:lnTo>
                    <a:lnTo>
                      <a:pt x="25" y="21"/>
                    </a:lnTo>
                    <a:lnTo>
                      <a:pt x="25" y="22"/>
                    </a:lnTo>
                    <a:lnTo>
                      <a:pt x="25" y="26"/>
                    </a:lnTo>
                    <a:lnTo>
                      <a:pt x="24" y="27"/>
                    </a:lnTo>
                    <a:lnTo>
                      <a:pt x="22" y="29"/>
                    </a:lnTo>
                    <a:lnTo>
                      <a:pt x="20" y="30"/>
                    </a:lnTo>
                    <a:lnTo>
                      <a:pt x="19" y="33"/>
                    </a:lnTo>
                    <a:lnTo>
                      <a:pt x="20" y="37"/>
                    </a:lnTo>
                    <a:lnTo>
                      <a:pt x="20" y="38"/>
                    </a:lnTo>
                    <a:lnTo>
                      <a:pt x="22" y="40"/>
                    </a:lnTo>
                    <a:lnTo>
                      <a:pt x="24" y="40"/>
                    </a:lnTo>
                    <a:lnTo>
                      <a:pt x="24" y="41"/>
                    </a:lnTo>
                    <a:lnTo>
                      <a:pt x="24" y="43"/>
                    </a:lnTo>
                    <a:lnTo>
                      <a:pt x="24" y="44"/>
                    </a:lnTo>
                    <a:lnTo>
                      <a:pt x="25" y="44"/>
                    </a:lnTo>
                    <a:lnTo>
                      <a:pt x="25" y="44"/>
                    </a:lnTo>
                    <a:lnTo>
                      <a:pt x="27" y="44"/>
                    </a:lnTo>
                    <a:lnTo>
                      <a:pt x="30" y="44"/>
                    </a:lnTo>
                    <a:lnTo>
                      <a:pt x="31" y="43"/>
                    </a:lnTo>
                    <a:lnTo>
                      <a:pt x="31" y="43"/>
                    </a:lnTo>
                    <a:lnTo>
                      <a:pt x="33" y="41"/>
                    </a:lnTo>
                    <a:lnTo>
                      <a:pt x="33" y="38"/>
                    </a:lnTo>
                    <a:lnTo>
                      <a:pt x="33" y="35"/>
                    </a:lnTo>
                    <a:lnTo>
                      <a:pt x="33" y="33"/>
                    </a:lnTo>
                    <a:lnTo>
                      <a:pt x="31" y="32"/>
                    </a:lnTo>
                    <a:lnTo>
                      <a:pt x="30" y="29"/>
                    </a:lnTo>
                    <a:lnTo>
                      <a:pt x="28" y="27"/>
                    </a:lnTo>
                    <a:lnTo>
                      <a:pt x="28" y="24"/>
                    </a:lnTo>
                    <a:lnTo>
                      <a:pt x="27" y="24"/>
                    </a:lnTo>
                    <a:lnTo>
                      <a:pt x="27" y="22"/>
                    </a:lnTo>
                    <a:lnTo>
                      <a:pt x="27" y="21"/>
                    </a:lnTo>
                    <a:lnTo>
                      <a:pt x="28" y="19"/>
                    </a:lnTo>
                    <a:lnTo>
                      <a:pt x="28" y="18"/>
                    </a:lnTo>
                    <a:lnTo>
                      <a:pt x="30" y="16"/>
                    </a:lnTo>
                    <a:lnTo>
                      <a:pt x="38" y="15"/>
                    </a:lnTo>
                    <a:lnTo>
                      <a:pt x="41" y="13"/>
                    </a:lnTo>
                    <a:lnTo>
                      <a:pt x="46" y="11"/>
                    </a:lnTo>
                    <a:lnTo>
                      <a:pt x="47" y="11"/>
                    </a:lnTo>
                    <a:lnTo>
                      <a:pt x="47" y="10"/>
                    </a:lnTo>
                    <a:lnTo>
                      <a:pt x="49" y="10"/>
                    </a:lnTo>
                    <a:lnTo>
                      <a:pt x="50" y="10"/>
                    </a:lnTo>
                    <a:lnTo>
                      <a:pt x="52" y="10"/>
                    </a:lnTo>
                    <a:lnTo>
                      <a:pt x="52" y="8"/>
                    </a:lnTo>
                    <a:lnTo>
                      <a:pt x="52" y="7"/>
                    </a:lnTo>
                    <a:lnTo>
                      <a:pt x="50" y="7"/>
                    </a:lnTo>
                    <a:lnTo>
                      <a:pt x="46" y="8"/>
                    </a:lnTo>
                    <a:lnTo>
                      <a:pt x="46" y="7"/>
                    </a:lnTo>
                    <a:lnTo>
                      <a:pt x="46" y="7"/>
                    </a:lnTo>
                    <a:lnTo>
                      <a:pt x="44" y="4"/>
                    </a:lnTo>
                    <a:lnTo>
                      <a:pt x="46" y="2"/>
                    </a:lnTo>
                    <a:lnTo>
                      <a:pt x="46" y="0"/>
                    </a:lnTo>
                    <a:lnTo>
                      <a:pt x="47" y="0"/>
                    </a:lnTo>
                    <a:lnTo>
                      <a:pt x="4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 name="Freeform 20">
                <a:extLst>
                  <a:ext uri="{FF2B5EF4-FFF2-40B4-BE49-F238E27FC236}">
                    <a16:creationId xmlns:a16="http://schemas.microsoft.com/office/drawing/2014/main" id="{DDE8457D-3D01-41FD-AD2F-B34F942AFC3F}"/>
                  </a:ext>
                </a:extLst>
              </p:cNvPr>
              <p:cNvSpPr>
                <a:spLocks noEditPoints="1"/>
              </p:cNvSpPr>
              <p:nvPr/>
            </p:nvSpPr>
            <p:spPr bwMode="auto">
              <a:xfrm>
                <a:off x="4034086" y="4041673"/>
                <a:ext cx="5848" cy="17544"/>
              </a:xfrm>
              <a:custGeom>
                <a:avLst/>
                <a:gdLst>
                  <a:gd name="T0" fmla="*/ 2 w 3"/>
                  <a:gd name="T1" fmla="*/ 8 h 9"/>
                  <a:gd name="T2" fmla="*/ 2 w 3"/>
                  <a:gd name="T3" fmla="*/ 8 h 9"/>
                  <a:gd name="T4" fmla="*/ 2 w 3"/>
                  <a:gd name="T5" fmla="*/ 9 h 9"/>
                  <a:gd name="T6" fmla="*/ 2 w 3"/>
                  <a:gd name="T7" fmla="*/ 9 h 9"/>
                  <a:gd name="T8" fmla="*/ 2 w 3"/>
                  <a:gd name="T9" fmla="*/ 9 h 9"/>
                  <a:gd name="T10" fmla="*/ 2 w 3"/>
                  <a:gd name="T11" fmla="*/ 9 h 9"/>
                  <a:gd name="T12" fmla="*/ 2 w 3"/>
                  <a:gd name="T13" fmla="*/ 9 h 9"/>
                  <a:gd name="T14" fmla="*/ 0 w 3"/>
                  <a:gd name="T15" fmla="*/ 9 h 9"/>
                  <a:gd name="T16" fmla="*/ 0 w 3"/>
                  <a:gd name="T17" fmla="*/ 9 h 9"/>
                  <a:gd name="T18" fmla="*/ 0 w 3"/>
                  <a:gd name="T19" fmla="*/ 9 h 9"/>
                  <a:gd name="T20" fmla="*/ 0 w 3"/>
                  <a:gd name="T21" fmla="*/ 9 h 9"/>
                  <a:gd name="T22" fmla="*/ 2 w 3"/>
                  <a:gd name="T23" fmla="*/ 9 h 9"/>
                  <a:gd name="T24" fmla="*/ 0 w 3"/>
                  <a:gd name="T25" fmla="*/ 9 h 9"/>
                  <a:gd name="T26" fmla="*/ 0 w 3"/>
                  <a:gd name="T27" fmla="*/ 9 h 9"/>
                  <a:gd name="T28" fmla="*/ 2 w 3"/>
                  <a:gd name="T29" fmla="*/ 8 h 9"/>
                  <a:gd name="T30" fmla="*/ 2 w 3"/>
                  <a:gd name="T31" fmla="*/ 8 h 9"/>
                  <a:gd name="T32" fmla="*/ 3 w 3"/>
                  <a:gd name="T33" fmla="*/ 5 h 9"/>
                  <a:gd name="T34" fmla="*/ 3 w 3"/>
                  <a:gd name="T35" fmla="*/ 5 h 9"/>
                  <a:gd name="T36" fmla="*/ 3 w 3"/>
                  <a:gd name="T37" fmla="*/ 5 h 9"/>
                  <a:gd name="T38" fmla="*/ 3 w 3"/>
                  <a:gd name="T39" fmla="*/ 5 h 9"/>
                  <a:gd name="T40" fmla="*/ 3 w 3"/>
                  <a:gd name="T41" fmla="*/ 5 h 9"/>
                  <a:gd name="T42" fmla="*/ 3 w 3"/>
                  <a:gd name="T43" fmla="*/ 5 h 9"/>
                  <a:gd name="T44" fmla="*/ 2 w 3"/>
                  <a:gd name="T45" fmla="*/ 5 h 9"/>
                  <a:gd name="T46" fmla="*/ 2 w 3"/>
                  <a:gd name="T47" fmla="*/ 5 h 9"/>
                  <a:gd name="T48" fmla="*/ 2 w 3"/>
                  <a:gd name="T49" fmla="*/ 5 h 9"/>
                  <a:gd name="T50" fmla="*/ 2 w 3"/>
                  <a:gd name="T51" fmla="*/ 5 h 9"/>
                  <a:gd name="T52" fmla="*/ 2 w 3"/>
                  <a:gd name="T53" fmla="*/ 5 h 9"/>
                  <a:gd name="T54" fmla="*/ 2 w 3"/>
                  <a:gd name="T55" fmla="*/ 5 h 9"/>
                  <a:gd name="T56" fmla="*/ 2 w 3"/>
                  <a:gd name="T57" fmla="*/ 5 h 9"/>
                  <a:gd name="T58" fmla="*/ 2 w 3"/>
                  <a:gd name="T59" fmla="*/ 5 h 9"/>
                  <a:gd name="T60" fmla="*/ 2 w 3"/>
                  <a:gd name="T61" fmla="*/ 5 h 9"/>
                  <a:gd name="T62" fmla="*/ 2 w 3"/>
                  <a:gd name="T63" fmla="*/ 5 h 9"/>
                  <a:gd name="T64" fmla="*/ 2 w 3"/>
                  <a:gd name="T65" fmla="*/ 5 h 9"/>
                  <a:gd name="T66" fmla="*/ 2 w 3"/>
                  <a:gd name="T67" fmla="*/ 5 h 9"/>
                  <a:gd name="T68" fmla="*/ 2 w 3"/>
                  <a:gd name="T69" fmla="*/ 5 h 9"/>
                  <a:gd name="T70" fmla="*/ 2 w 3"/>
                  <a:gd name="T71" fmla="*/ 5 h 9"/>
                  <a:gd name="T72" fmla="*/ 2 w 3"/>
                  <a:gd name="T73" fmla="*/ 5 h 9"/>
                  <a:gd name="T74" fmla="*/ 3 w 3"/>
                  <a:gd name="T75" fmla="*/ 5 h 9"/>
                  <a:gd name="T76" fmla="*/ 3 w 3"/>
                  <a:gd name="T77" fmla="*/ 5 h 9"/>
                  <a:gd name="T78" fmla="*/ 3 w 3"/>
                  <a:gd name="T79" fmla="*/ 0 h 9"/>
                  <a:gd name="T80" fmla="*/ 3 w 3"/>
                  <a:gd name="T81" fmla="*/ 0 h 9"/>
                  <a:gd name="T82" fmla="*/ 3 w 3"/>
                  <a:gd name="T83" fmla="*/ 2 h 9"/>
                  <a:gd name="T84" fmla="*/ 3 w 3"/>
                  <a:gd name="T85" fmla="*/ 3 h 9"/>
                  <a:gd name="T86" fmla="*/ 3 w 3"/>
                  <a:gd name="T87" fmla="*/ 3 h 9"/>
                  <a:gd name="T88" fmla="*/ 2 w 3"/>
                  <a:gd name="T89" fmla="*/ 2 h 9"/>
                  <a:gd name="T90" fmla="*/ 2 w 3"/>
                  <a:gd name="T91" fmla="*/ 0 h 9"/>
                  <a:gd name="T92" fmla="*/ 3 w 3"/>
                  <a:gd name="T93" fmla="*/ 0 h 9"/>
                  <a:gd name="T94" fmla="*/ 3 w 3"/>
                  <a:gd name="T95" fmla="*/ 0 h 9"/>
                  <a:gd name="T96" fmla="*/ 3 w 3"/>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9">
                    <a:moveTo>
                      <a:pt x="2" y="8"/>
                    </a:moveTo>
                    <a:lnTo>
                      <a:pt x="2" y="8"/>
                    </a:lnTo>
                    <a:lnTo>
                      <a:pt x="2" y="9"/>
                    </a:lnTo>
                    <a:lnTo>
                      <a:pt x="2" y="9"/>
                    </a:lnTo>
                    <a:lnTo>
                      <a:pt x="2" y="9"/>
                    </a:lnTo>
                    <a:lnTo>
                      <a:pt x="2" y="9"/>
                    </a:lnTo>
                    <a:lnTo>
                      <a:pt x="2" y="9"/>
                    </a:lnTo>
                    <a:lnTo>
                      <a:pt x="0" y="9"/>
                    </a:lnTo>
                    <a:lnTo>
                      <a:pt x="0" y="9"/>
                    </a:lnTo>
                    <a:lnTo>
                      <a:pt x="0" y="9"/>
                    </a:lnTo>
                    <a:lnTo>
                      <a:pt x="0" y="9"/>
                    </a:lnTo>
                    <a:lnTo>
                      <a:pt x="2" y="9"/>
                    </a:lnTo>
                    <a:lnTo>
                      <a:pt x="0" y="9"/>
                    </a:lnTo>
                    <a:lnTo>
                      <a:pt x="0" y="9"/>
                    </a:lnTo>
                    <a:lnTo>
                      <a:pt x="2" y="8"/>
                    </a:lnTo>
                    <a:lnTo>
                      <a:pt x="2" y="8"/>
                    </a:lnTo>
                    <a:close/>
                    <a:moveTo>
                      <a:pt x="3" y="5"/>
                    </a:moveTo>
                    <a:lnTo>
                      <a:pt x="3" y="5"/>
                    </a:lnTo>
                    <a:lnTo>
                      <a:pt x="3" y="5"/>
                    </a:lnTo>
                    <a:lnTo>
                      <a:pt x="3" y="5"/>
                    </a:lnTo>
                    <a:lnTo>
                      <a:pt x="3" y="5"/>
                    </a:lnTo>
                    <a:lnTo>
                      <a:pt x="3"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3" y="5"/>
                    </a:lnTo>
                    <a:lnTo>
                      <a:pt x="3" y="5"/>
                    </a:lnTo>
                    <a:close/>
                    <a:moveTo>
                      <a:pt x="3" y="0"/>
                    </a:moveTo>
                    <a:lnTo>
                      <a:pt x="3" y="0"/>
                    </a:lnTo>
                    <a:lnTo>
                      <a:pt x="3" y="2"/>
                    </a:lnTo>
                    <a:lnTo>
                      <a:pt x="3" y="3"/>
                    </a:lnTo>
                    <a:lnTo>
                      <a:pt x="3" y="3"/>
                    </a:lnTo>
                    <a:lnTo>
                      <a:pt x="2" y="2"/>
                    </a:lnTo>
                    <a:lnTo>
                      <a:pt x="2" y="0"/>
                    </a:lnTo>
                    <a:lnTo>
                      <a:pt x="3" y="0"/>
                    </a:lnTo>
                    <a:lnTo>
                      <a:pt x="3"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 name="Freeform 21">
                <a:extLst>
                  <a:ext uri="{FF2B5EF4-FFF2-40B4-BE49-F238E27FC236}">
                    <a16:creationId xmlns:a16="http://schemas.microsoft.com/office/drawing/2014/main" id="{B8D8239B-C098-431D-8C38-6F1D3C4A45F8}"/>
                  </a:ext>
                </a:extLst>
              </p:cNvPr>
              <p:cNvSpPr>
                <a:spLocks/>
              </p:cNvSpPr>
              <p:nvPr/>
            </p:nvSpPr>
            <p:spPr bwMode="auto">
              <a:xfrm>
                <a:off x="6115854" y="317037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 name="Freeform 22">
                <a:extLst>
                  <a:ext uri="{FF2B5EF4-FFF2-40B4-BE49-F238E27FC236}">
                    <a16:creationId xmlns:a16="http://schemas.microsoft.com/office/drawing/2014/main" id="{E2BFB906-FED0-4DA1-A06A-A704C138453E}"/>
                  </a:ext>
                </a:extLst>
              </p:cNvPr>
              <p:cNvSpPr>
                <a:spLocks noEditPoints="1"/>
              </p:cNvSpPr>
              <p:nvPr/>
            </p:nvSpPr>
            <p:spPr bwMode="auto">
              <a:xfrm>
                <a:off x="7341914" y="3043671"/>
                <a:ext cx="483407" cy="282638"/>
              </a:xfrm>
              <a:custGeom>
                <a:avLst/>
                <a:gdLst>
                  <a:gd name="T0" fmla="*/ 218 w 248"/>
                  <a:gd name="T1" fmla="*/ 95 h 145"/>
                  <a:gd name="T2" fmla="*/ 218 w 248"/>
                  <a:gd name="T3" fmla="*/ 98 h 145"/>
                  <a:gd name="T4" fmla="*/ 213 w 248"/>
                  <a:gd name="T5" fmla="*/ 82 h 145"/>
                  <a:gd name="T6" fmla="*/ 35 w 248"/>
                  <a:gd name="T7" fmla="*/ 8 h 145"/>
                  <a:gd name="T8" fmla="*/ 33 w 248"/>
                  <a:gd name="T9" fmla="*/ 20 h 145"/>
                  <a:gd name="T10" fmla="*/ 39 w 248"/>
                  <a:gd name="T11" fmla="*/ 14 h 145"/>
                  <a:gd name="T12" fmla="*/ 41 w 248"/>
                  <a:gd name="T13" fmla="*/ 11 h 145"/>
                  <a:gd name="T14" fmla="*/ 39 w 248"/>
                  <a:gd name="T15" fmla="*/ 5 h 145"/>
                  <a:gd name="T16" fmla="*/ 47 w 248"/>
                  <a:gd name="T17" fmla="*/ 13 h 145"/>
                  <a:gd name="T18" fmla="*/ 54 w 248"/>
                  <a:gd name="T19" fmla="*/ 25 h 145"/>
                  <a:gd name="T20" fmla="*/ 58 w 248"/>
                  <a:gd name="T21" fmla="*/ 20 h 145"/>
                  <a:gd name="T22" fmla="*/ 69 w 248"/>
                  <a:gd name="T23" fmla="*/ 19 h 145"/>
                  <a:gd name="T24" fmla="*/ 85 w 248"/>
                  <a:gd name="T25" fmla="*/ 35 h 145"/>
                  <a:gd name="T26" fmla="*/ 114 w 248"/>
                  <a:gd name="T27" fmla="*/ 35 h 145"/>
                  <a:gd name="T28" fmla="*/ 131 w 248"/>
                  <a:gd name="T29" fmla="*/ 36 h 145"/>
                  <a:gd name="T30" fmla="*/ 147 w 248"/>
                  <a:gd name="T31" fmla="*/ 46 h 145"/>
                  <a:gd name="T32" fmla="*/ 151 w 248"/>
                  <a:gd name="T33" fmla="*/ 63 h 145"/>
                  <a:gd name="T34" fmla="*/ 162 w 248"/>
                  <a:gd name="T35" fmla="*/ 77 h 145"/>
                  <a:gd name="T36" fmla="*/ 175 w 248"/>
                  <a:gd name="T37" fmla="*/ 80 h 145"/>
                  <a:gd name="T38" fmla="*/ 181 w 248"/>
                  <a:gd name="T39" fmla="*/ 83 h 145"/>
                  <a:gd name="T40" fmla="*/ 194 w 248"/>
                  <a:gd name="T41" fmla="*/ 72 h 145"/>
                  <a:gd name="T42" fmla="*/ 210 w 248"/>
                  <a:gd name="T43" fmla="*/ 63 h 145"/>
                  <a:gd name="T44" fmla="*/ 221 w 248"/>
                  <a:gd name="T45" fmla="*/ 60 h 145"/>
                  <a:gd name="T46" fmla="*/ 210 w 248"/>
                  <a:gd name="T47" fmla="*/ 68 h 145"/>
                  <a:gd name="T48" fmla="*/ 214 w 248"/>
                  <a:gd name="T49" fmla="*/ 76 h 145"/>
                  <a:gd name="T50" fmla="*/ 225 w 248"/>
                  <a:gd name="T51" fmla="*/ 74 h 145"/>
                  <a:gd name="T52" fmla="*/ 229 w 248"/>
                  <a:gd name="T53" fmla="*/ 74 h 145"/>
                  <a:gd name="T54" fmla="*/ 237 w 248"/>
                  <a:gd name="T55" fmla="*/ 79 h 145"/>
                  <a:gd name="T56" fmla="*/ 248 w 248"/>
                  <a:gd name="T57" fmla="*/ 83 h 145"/>
                  <a:gd name="T58" fmla="*/ 238 w 248"/>
                  <a:gd name="T59" fmla="*/ 90 h 145"/>
                  <a:gd name="T60" fmla="*/ 230 w 248"/>
                  <a:gd name="T61" fmla="*/ 93 h 145"/>
                  <a:gd name="T62" fmla="*/ 221 w 248"/>
                  <a:gd name="T63" fmla="*/ 93 h 145"/>
                  <a:gd name="T64" fmla="*/ 208 w 248"/>
                  <a:gd name="T65" fmla="*/ 91 h 145"/>
                  <a:gd name="T66" fmla="*/ 211 w 248"/>
                  <a:gd name="T67" fmla="*/ 83 h 145"/>
                  <a:gd name="T68" fmla="*/ 199 w 248"/>
                  <a:gd name="T69" fmla="*/ 85 h 145"/>
                  <a:gd name="T70" fmla="*/ 192 w 248"/>
                  <a:gd name="T71" fmla="*/ 91 h 145"/>
                  <a:gd name="T72" fmla="*/ 184 w 248"/>
                  <a:gd name="T73" fmla="*/ 95 h 145"/>
                  <a:gd name="T74" fmla="*/ 186 w 248"/>
                  <a:gd name="T75" fmla="*/ 99 h 145"/>
                  <a:gd name="T76" fmla="*/ 183 w 248"/>
                  <a:gd name="T77" fmla="*/ 104 h 145"/>
                  <a:gd name="T78" fmla="*/ 166 w 248"/>
                  <a:gd name="T79" fmla="*/ 106 h 145"/>
                  <a:gd name="T80" fmla="*/ 172 w 248"/>
                  <a:gd name="T81" fmla="*/ 115 h 145"/>
                  <a:gd name="T82" fmla="*/ 178 w 248"/>
                  <a:gd name="T83" fmla="*/ 128 h 145"/>
                  <a:gd name="T84" fmla="*/ 170 w 248"/>
                  <a:gd name="T85" fmla="*/ 143 h 145"/>
                  <a:gd name="T86" fmla="*/ 156 w 248"/>
                  <a:gd name="T87" fmla="*/ 142 h 145"/>
                  <a:gd name="T88" fmla="*/ 148 w 248"/>
                  <a:gd name="T89" fmla="*/ 129 h 145"/>
                  <a:gd name="T90" fmla="*/ 128 w 248"/>
                  <a:gd name="T91" fmla="*/ 120 h 145"/>
                  <a:gd name="T92" fmla="*/ 102 w 248"/>
                  <a:gd name="T93" fmla="*/ 104 h 145"/>
                  <a:gd name="T94" fmla="*/ 87 w 248"/>
                  <a:gd name="T95" fmla="*/ 80 h 145"/>
                  <a:gd name="T96" fmla="*/ 74 w 248"/>
                  <a:gd name="T97" fmla="*/ 77 h 145"/>
                  <a:gd name="T98" fmla="*/ 60 w 248"/>
                  <a:gd name="T99" fmla="*/ 69 h 145"/>
                  <a:gd name="T100" fmla="*/ 57 w 248"/>
                  <a:gd name="T101" fmla="*/ 63 h 145"/>
                  <a:gd name="T102" fmla="*/ 50 w 248"/>
                  <a:gd name="T103" fmla="*/ 58 h 145"/>
                  <a:gd name="T104" fmla="*/ 36 w 248"/>
                  <a:gd name="T105" fmla="*/ 50 h 145"/>
                  <a:gd name="T106" fmla="*/ 36 w 248"/>
                  <a:gd name="T107" fmla="*/ 57 h 145"/>
                  <a:gd name="T108" fmla="*/ 30 w 248"/>
                  <a:gd name="T109" fmla="*/ 55 h 145"/>
                  <a:gd name="T110" fmla="*/ 19 w 248"/>
                  <a:gd name="T111" fmla="*/ 58 h 145"/>
                  <a:gd name="T112" fmla="*/ 16 w 248"/>
                  <a:gd name="T113" fmla="*/ 74 h 145"/>
                  <a:gd name="T114" fmla="*/ 0 w 248"/>
                  <a:gd name="T115" fmla="*/ 43 h 145"/>
                  <a:gd name="T116" fmla="*/ 17 w 248"/>
                  <a:gd name="T117" fmla="*/ 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8" h="145">
                    <a:moveTo>
                      <a:pt x="229" y="98"/>
                    </a:moveTo>
                    <a:lnTo>
                      <a:pt x="229" y="98"/>
                    </a:lnTo>
                    <a:lnTo>
                      <a:pt x="229" y="99"/>
                    </a:lnTo>
                    <a:lnTo>
                      <a:pt x="227" y="99"/>
                    </a:lnTo>
                    <a:lnTo>
                      <a:pt x="227" y="98"/>
                    </a:lnTo>
                    <a:lnTo>
                      <a:pt x="227" y="98"/>
                    </a:lnTo>
                    <a:lnTo>
                      <a:pt x="227" y="98"/>
                    </a:lnTo>
                    <a:lnTo>
                      <a:pt x="229" y="98"/>
                    </a:lnTo>
                    <a:lnTo>
                      <a:pt x="229" y="98"/>
                    </a:lnTo>
                    <a:close/>
                    <a:moveTo>
                      <a:pt x="218" y="95"/>
                    </a:moveTo>
                    <a:lnTo>
                      <a:pt x="218" y="95"/>
                    </a:lnTo>
                    <a:lnTo>
                      <a:pt x="218" y="96"/>
                    </a:lnTo>
                    <a:lnTo>
                      <a:pt x="219" y="96"/>
                    </a:lnTo>
                    <a:lnTo>
                      <a:pt x="221" y="96"/>
                    </a:lnTo>
                    <a:lnTo>
                      <a:pt x="219" y="98"/>
                    </a:lnTo>
                    <a:lnTo>
                      <a:pt x="221" y="99"/>
                    </a:lnTo>
                    <a:lnTo>
                      <a:pt x="221" y="99"/>
                    </a:lnTo>
                    <a:lnTo>
                      <a:pt x="219" y="99"/>
                    </a:lnTo>
                    <a:lnTo>
                      <a:pt x="218" y="99"/>
                    </a:lnTo>
                    <a:lnTo>
                      <a:pt x="218" y="99"/>
                    </a:lnTo>
                    <a:lnTo>
                      <a:pt x="218" y="98"/>
                    </a:lnTo>
                    <a:lnTo>
                      <a:pt x="218" y="98"/>
                    </a:lnTo>
                    <a:lnTo>
                      <a:pt x="218" y="98"/>
                    </a:lnTo>
                    <a:lnTo>
                      <a:pt x="218" y="98"/>
                    </a:lnTo>
                    <a:lnTo>
                      <a:pt x="216" y="96"/>
                    </a:lnTo>
                    <a:lnTo>
                      <a:pt x="216" y="96"/>
                    </a:lnTo>
                    <a:lnTo>
                      <a:pt x="216" y="95"/>
                    </a:lnTo>
                    <a:lnTo>
                      <a:pt x="218" y="95"/>
                    </a:lnTo>
                    <a:close/>
                    <a:moveTo>
                      <a:pt x="211" y="80"/>
                    </a:moveTo>
                    <a:lnTo>
                      <a:pt x="211" y="80"/>
                    </a:lnTo>
                    <a:lnTo>
                      <a:pt x="211" y="80"/>
                    </a:lnTo>
                    <a:lnTo>
                      <a:pt x="211" y="82"/>
                    </a:lnTo>
                    <a:lnTo>
                      <a:pt x="213" y="82"/>
                    </a:lnTo>
                    <a:lnTo>
                      <a:pt x="211" y="80"/>
                    </a:lnTo>
                    <a:lnTo>
                      <a:pt x="211" y="80"/>
                    </a:lnTo>
                    <a:lnTo>
                      <a:pt x="211" y="80"/>
                    </a:lnTo>
                    <a:close/>
                    <a:moveTo>
                      <a:pt x="38" y="0"/>
                    </a:moveTo>
                    <a:lnTo>
                      <a:pt x="38" y="0"/>
                    </a:lnTo>
                    <a:lnTo>
                      <a:pt x="38" y="0"/>
                    </a:lnTo>
                    <a:lnTo>
                      <a:pt x="38" y="2"/>
                    </a:lnTo>
                    <a:lnTo>
                      <a:pt x="36" y="3"/>
                    </a:lnTo>
                    <a:lnTo>
                      <a:pt x="36" y="5"/>
                    </a:lnTo>
                    <a:lnTo>
                      <a:pt x="35" y="6"/>
                    </a:lnTo>
                    <a:lnTo>
                      <a:pt x="35" y="8"/>
                    </a:lnTo>
                    <a:lnTo>
                      <a:pt x="33" y="11"/>
                    </a:lnTo>
                    <a:lnTo>
                      <a:pt x="33" y="13"/>
                    </a:lnTo>
                    <a:lnTo>
                      <a:pt x="33" y="13"/>
                    </a:lnTo>
                    <a:lnTo>
                      <a:pt x="33" y="14"/>
                    </a:lnTo>
                    <a:lnTo>
                      <a:pt x="33" y="16"/>
                    </a:lnTo>
                    <a:lnTo>
                      <a:pt x="33" y="17"/>
                    </a:lnTo>
                    <a:lnTo>
                      <a:pt x="33" y="17"/>
                    </a:lnTo>
                    <a:lnTo>
                      <a:pt x="33" y="19"/>
                    </a:lnTo>
                    <a:lnTo>
                      <a:pt x="33" y="19"/>
                    </a:lnTo>
                    <a:lnTo>
                      <a:pt x="33" y="20"/>
                    </a:lnTo>
                    <a:lnTo>
                      <a:pt x="33" y="20"/>
                    </a:lnTo>
                    <a:lnTo>
                      <a:pt x="35" y="20"/>
                    </a:lnTo>
                    <a:lnTo>
                      <a:pt x="36" y="20"/>
                    </a:lnTo>
                    <a:lnTo>
                      <a:pt x="36" y="19"/>
                    </a:lnTo>
                    <a:lnTo>
                      <a:pt x="38" y="19"/>
                    </a:lnTo>
                    <a:lnTo>
                      <a:pt x="39" y="16"/>
                    </a:lnTo>
                    <a:lnTo>
                      <a:pt x="39" y="16"/>
                    </a:lnTo>
                    <a:lnTo>
                      <a:pt x="38" y="16"/>
                    </a:lnTo>
                    <a:lnTo>
                      <a:pt x="38" y="16"/>
                    </a:lnTo>
                    <a:lnTo>
                      <a:pt x="38" y="14"/>
                    </a:lnTo>
                    <a:lnTo>
                      <a:pt x="38" y="14"/>
                    </a:lnTo>
                    <a:lnTo>
                      <a:pt x="39" y="14"/>
                    </a:lnTo>
                    <a:lnTo>
                      <a:pt x="39" y="14"/>
                    </a:lnTo>
                    <a:lnTo>
                      <a:pt x="39" y="14"/>
                    </a:lnTo>
                    <a:lnTo>
                      <a:pt x="39" y="14"/>
                    </a:lnTo>
                    <a:lnTo>
                      <a:pt x="41" y="14"/>
                    </a:lnTo>
                    <a:lnTo>
                      <a:pt x="41" y="14"/>
                    </a:lnTo>
                    <a:lnTo>
                      <a:pt x="39" y="14"/>
                    </a:lnTo>
                    <a:lnTo>
                      <a:pt x="39" y="13"/>
                    </a:lnTo>
                    <a:lnTo>
                      <a:pt x="39" y="13"/>
                    </a:lnTo>
                    <a:lnTo>
                      <a:pt x="39" y="11"/>
                    </a:lnTo>
                    <a:lnTo>
                      <a:pt x="41" y="11"/>
                    </a:lnTo>
                    <a:lnTo>
                      <a:pt x="41" y="11"/>
                    </a:lnTo>
                    <a:lnTo>
                      <a:pt x="41" y="9"/>
                    </a:lnTo>
                    <a:lnTo>
                      <a:pt x="41" y="9"/>
                    </a:lnTo>
                    <a:lnTo>
                      <a:pt x="39" y="11"/>
                    </a:lnTo>
                    <a:lnTo>
                      <a:pt x="38" y="11"/>
                    </a:lnTo>
                    <a:lnTo>
                      <a:pt x="38" y="9"/>
                    </a:lnTo>
                    <a:lnTo>
                      <a:pt x="39" y="9"/>
                    </a:lnTo>
                    <a:lnTo>
                      <a:pt x="39" y="8"/>
                    </a:lnTo>
                    <a:lnTo>
                      <a:pt x="41" y="8"/>
                    </a:lnTo>
                    <a:lnTo>
                      <a:pt x="41" y="6"/>
                    </a:lnTo>
                    <a:lnTo>
                      <a:pt x="39" y="6"/>
                    </a:lnTo>
                    <a:lnTo>
                      <a:pt x="39" y="5"/>
                    </a:lnTo>
                    <a:lnTo>
                      <a:pt x="39" y="3"/>
                    </a:lnTo>
                    <a:lnTo>
                      <a:pt x="39" y="3"/>
                    </a:lnTo>
                    <a:lnTo>
                      <a:pt x="39" y="2"/>
                    </a:lnTo>
                    <a:lnTo>
                      <a:pt x="41" y="3"/>
                    </a:lnTo>
                    <a:lnTo>
                      <a:pt x="43" y="3"/>
                    </a:lnTo>
                    <a:lnTo>
                      <a:pt x="44" y="5"/>
                    </a:lnTo>
                    <a:lnTo>
                      <a:pt x="47" y="6"/>
                    </a:lnTo>
                    <a:lnTo>
                      <a:pt x="49" y="6"/>
                    </a:lnTo>
                    <a:lnTo>
                      <a:pt x="50" y="8"/>
                    </a:lnTo>
                    <a:lnTo>
                      <a:pt x="49" y="9"/>
                    </a:lnTo>
                    <a:lnTo>
                      <a:pt x="47" y="13"/>
                    </a:lnTo>
                    <a:lnTo>
                      <a:pt x="47" y="14"/>
                    </a:lnTo>
                    <a:lnTo>
                      <a:pt x="47" y="16"/>
                    </a:lnTo>
                    <a:lnTo>
                      <a:pt x="47" y="16"/>
                    </a:lnTo>
                    <a:lnTo>
                      <a:pt x="49" y="17"/>
                    </a:lnTo>
                    <a:lnTo>
                      <a:pt x="54" y="22"/>
                    </a:lnTo>
                    <a:lnTo>
                      <a:pt x="54" y="22"/>
                    </a:lnTo>
                    <a:lnTo>
                      <a:pt x="52" y="24"/>
                    </a:lnTo>
                    <a:lnTo>
                      <a:pt x="52" y="25"/>
                    </a:lnTo>
                    <a:lnTo>
                      <a:pt x="52" y="25"/>
                    </a:lnTo>
                    <a:lnTo>
                      <a:pt x="52" y="25"/>
                    </a:lnTo>
                    <a:lnTo>
                      <a:pt x="54" y="25"/>
                    </a:lnTo>
                    <a:lnTo>
                      <a:pt x="55" y="25"/>
                    </a:lnTo>
                    <a:lnTo>
                      <a:pt x="57" y="24"/>
                    </a:lnTo>
                    <a:lnTo>
                      <a:pt x="57" y="24"/>
                    </a:lnTo>
                    <a:lnTo>
                      <a:pt x="57" y="24"/>
                    </a:lnTo>
                    <a:lnTo>
                      <a:pt x="57" y="24"/>
                    </a:lnTo>
                    <a:lnTo>
                      <a:pt x="57" y="22"/>
                    </a:lnTo>
                    <a:lnTo>
                      <a:pt x="57" y="22"/>
                    </a:lnTo>
                    <a:lnTo>
                      <a:pt x="57" y="22"/>
                    </a:lnTo>
                    <a:lnTo>
                      <a:pt x="58" y="22"/>
                    </a:lnTo>
                    <a:lnTo>
                      <a:pt x="58" y="22"/>
                    </a:lnTo>
                    <a:lnTo>
                      <a:pt x="58" y="20"/>
                    </a:lnTo>
                    <a:lnTo>
                      <a:pt x="58" y="19"/>
                    </a:lnTo>
                    <a:lnTo>
                      <a:pt x="58" y="17"/>
                    </a:lnTo>
                    <a:lnTo>
                      <a:pt x="58" y="16"/>
                    </a:lnTo>
                    <a:lnTo>
                      <a:pt x="58" y="16"/>
                    </a:lnTo>
                    <a:lnTo>
                      <a:pt x="58" y="13"/>
                    </a:lnTo>
                    <a:lnTo>
                      <a:pt x="58" y="13"/>
                    </a:lnTo>
                    <a:lnTo>
                      <a:pt x="61" y="14"/>
                    </a:lnTo>
                    <a:lnTo>
                      <a:pt x="63" y="16"/>
                    </a:lnTo>
                    <a:lnTo>
                      <a:pt x="65" y="16"/>
                    </a:lnTo>
                    <a:lnTo>
                      <a:pt x="66" y="17"/>
                    </a:lnTo>
                    <a:lnTo>
                      <a:pt x="69" y="19"/>
                    </a:lnTo>
                    <a:lnTo>
                      <a:pt x="71" y="20"/>
                    </a:lnTo>
                    <a:lnTo>
                      <a:pt x="73" y="20"/>
                    </a:lnTo>
                    <a:lnTo>
                      <a:pt x="74" y="22"/>
                    </a:lnTo>
                    <a:lnTo>
                      <a:pt x="74" y="24"/>
                    </a:lnTo>
                    <a:lnTo>
                      <a:pt x="74" y="25"/>
                    </a:lnTo>
                    <a:lnTo>
                      <a:pt x="77" y="27"/>
                    </a:lnTo>
                    <a:lnTo>
                      <a:pt x="79" y="28"/>
                    </a:lnTo>
                    <a:lnTo>
                      <a:pt x="80" y="30"/>
                    </a:lnTo>
                    <a:lnTo>
                      <a:pt x="82" y="32"/>
                    </a:lnTo>
                    <a:lnTo>
                      <a:pt x="84" y="33"/>
                    </a:lnTo>
                    <a:lnTo>
                      <a:pt x="85" y="35"/>
                    </a:lnTo>
                    <a:lnTo>
                      <a:pt x="87" y="36"/>
                    </a:lnTo>
                    <a:lnTo>
                      <a:pt x="88" y="36"/>
                    </a:lnTo>
                    <a:lnTo>
                      <a:pt x="90" y="36"/>
                    </a:lnTo>
                    <a:lnTo>
                      <a:pt x="93" y="36"/>
                    </a:lnTo>
                    <a:lnTo>
                      <a:pt x="96" y="36"/>
                    </a:lnTo>
                    <a:lnTo>
                      <a:pt x="99" y="35"/>
                    </a:lnTo>
                    <a:lnTo>
                      <a:pt x="102" y="35"/>
                    </a:lnTo>
                    <a:lnTo>
                      <a:pt x="104" y="35"/>
                    </a:lnTo>
                    <a:lnTo>
                      <a:pt x="107" y="35"/>
                    </a:lnTo>
                    <a:lnTo>
                      <a:pt x="112" y="35"/>
                    </a:lnTo>
                    <a:lnTo>
                      <a:pt x="114" y="35"/>
                    </a:lnTo>
                    <a:lnTo>
                      <a:pt x="117" y="35"/>
                    </a:lnTo>
                    <a:lnTo>
                      <a:pt x="118" y="36"/>
                    </a:lnTo>
                    <a:lnTo>
                      <a:pt x="120" y="36"/>
                    </a:lnTo>
                    <a:lnTo>
                      <a:pt x="123" y="36"/>
                    </a:lnTo>
                    <a:lnTo>
                      <a:pt x="123" y="36"/>
                    </a:lnTo>
                    <a:lnTo>
                      <a:pt x="125" y="35"/>
                    </a:lnTo>
                    <a:lnTo>
                      <a:pt x="126" y="35"/>
                    </a:lnTo>
                    <a:lnTo>
                      <a:pt x="128" y="33"/>
                    </a:lnTo>
                    <a:lnTo>
                      <a:pt x="129" y="33"/>
                    </a:lnTo>
                    <a:lnTo>
                      <a:pt x="131" y="35"/>
                    </a:lnTo>
                    <a:lnTo>
                      <a:pt x="131" y="36"/>
                    </a:lnTo>
                    <a:lnTo>
                      <a:pt x="132" y="36"/>
                    </a:lnTo>
                    <a:lnTo>
                      <a:pt x="134" y="38"/>
                    </a:lnTo>
                    <a:lnTo>
                      <a:pt x="136" y="39"/>
                    </a:lnTo>
                    <a:lnTo>
                      <a:pt x="137" y="39"/>
                    </a:lnTo>
                    <a:lnTo>
                      <a:pt x="139" y="43"/>
                    </a:lnTo>
                    <a:lnTo>
                      <a:pt x="140" y="44"/>
                    </a:lnTo>
                    <a:lnTo>
                      <a:pt x="140" y="46"/>
                    </a:lnTo>
                    <a:lnTo>
                      <a:pt x="142" y="47"/>
                    </a:lnTo>
                    <a:lnTo>
                      <a:pt x="143" y="47"/>
                    </a:lnTo>
                    <a:lnTo>
                      <a:pt x="145" y="46"/>
                    </a:lnTo>
                    <a:lnTo>
                      <a:pt x="147" y="46"/>
                    </a:lnTo>
                    <a:lnTo>
                      <a:pt x="147" y="47"/>
                    </a:lnTo>
                    <a:lnTo>
                      <a:pt x="147" y="49"/>
                    </a:lnTo>
                    <a:lnTo>
                      <a:pt x="145" y="52"/>
                    </a:lnTo>
                    <a:lnTo>
                      <a:pt x="145" y="55"/>
                    </a:lnTo>
                    <a:lnTo>
                      <a:pt x="145" y="57"/>
                    </a:lnTo>
                    <a:lnTo>
                      <a:pt x="145" y="60"/>
                    </a:lnTo>
                    <a:lnTo>
                      <a:pt x="145" y="61"/>
                    </a:lnTo>
                    <a:lnTo>
                      <a:pt x="145" y="63"/>
                    </a:lnTo>
                    <a:lnTo>
                      <a:pt x="148" y="63"/>
                    </a:lnTo>
                    <a:lnTo>
                      <a:pt x="150" y="63"/>
                    </a:lnTo>
                    <a:lnTo>
                      <a:pt x="151" y="63"/>
                    </a:lnTo>
                    <a:lnTo>
                      <a:pt x="153" y="65"/>
                    </a:lnTo>
                    <a:lnTo>
                      <a:pt x="153" y="68"/>
                    </a:lnTo>
                    <a:lnTo>
                      <a:pt x="153" y="69"/>
                    </a:lnTo>
                    <a:lnTo>
                      <a:pt x="153" y="71"/>
                    </a:lnTo>
                    <a:lnTo>
                      <a:pt x="155" y="74"/>
                    </a:lnTo>
                    <a:lnTo>
                      <a:pt x="155" y="76"/>
                    </a:lnTo>
                    <a:lnTo>
                      <a:pt x="155" y="77"/>
                    </a:lnTo>
                    <a:lnTo>
                      <a:pt x="156" y="77"/>
                    </a:lnTo>
                    <a:lnTo>
                      <a:pt x="156" y="77"/>
                    </a:lnTo>
                    <a:lnTo>
                      <a:pt x="159" y="77"/>
                    </a:lnTo>
                    <a:lnTo>
                      <a:pt x="162" y="77"/>
                    </a:lnTo>
                    <a:lnTo>
                      <a:pt x="164" y="77"/>
                    </a:lnTo>
                    <a:lnTo>
                      <a:pt x="167" y="77"/>
                    </a:lnTo>
                    <a:lnTo>
                      <a:pt x="170" y="77"/>
                    </a:lnTo>
                    <a:lnTo>
                      <a:pt x="170" y="77"/>
                    </a:lnTo>
                    <a:lnTo>
                      <a:pt x="172" y="77"/>
                    </a:lnTo>
                    <a:lnTo>
                      <a:pt x="173" y="77"/>
                    </a:lnTo>
                    <a:lnTo>
                      <a:pt x="173" y="77"/>
                    </a:lnTo>
                    <a:lnTo>
                      <a:pt x="173" y="79"/>
                    </a:lnTo>
                    <a:lnTo>
                      <a:pt x="175" y="79"/>
                    </a:lnTo>
                    <a:lnTo>
                      <a:pt x="175" y="80"/>
                    </a:lnTo>
                    <a:lnTo>
                      <a:pt x="175" y="80"/>
                    </a:lnTo>
                    <a:lnTo>
                      <a:pt x="175" y="82"/>
                    </a:lnTo>
                    <a:lnTo>
                      <a:pt x="175" y="83"/>
                    </a:lnTo>
                    <a:lnTo>
                      <a:pt x="175" y="85"/>
                    </a:lnTo>
                    <a:lnTo>
                      <a:pt x="177" y="85"/>
                    </a:lnTo>
                    <a:lnTo>
                      <a:pt x="178" y="87"/>
                    </a:lnTo>
                    <a:lnTo>
                      <a:pt x="180" y="87"/>
                    </a:lnTo>
                    <a:lnTo>
                      <a:pt x="181" y="87"/>
                    </a:lnTo>
                    <a:lnTo>
                      <a:pt x="181" y="87"/>
                    </a:lnTo>
                    <a:lnTo>
                      <a:pt x="183" y="87"/>
                    </a:lnTo>
                    <a:lnTo>
                      <a:pt x="183" y="85"/>
                    </a:lnTo>
                    <a:lnTo>
                      <a:pt x="181" y="83"/>
                    </a:lnTo>
                    <a:lnTo>
                      <a:pt x="181" y="83"/>
                    </a:lnTo>
                    <a:lnTo>
                      <a:pt x="183" y="82"/>
                    </a:lnTo>
                    <a:lnTo>
                      <a:pt x="183" y="80"/>
                    </a:lnTo>
                    <a:lnTo>
                      <a:pt x="184" y="79"/>
                    </a:lnTo>
                    <a:lnTo>
                      <a:pt x="186" y="79"/>
                    </a:lnTo>
                    <a:lnTo>
                      <a:pt x="188" y="77"/>
                    </a:lnTo>
                    <a:lnTo>
                      <a:pt x="189" y="76"/>
                    </a:lnTo>
                    <a:lnTo>
                      <a:pt x="189" y="74"/>
                    </a:lnTo>
                    <a:lnTo>
                      <a:pt x="191" y="72"/>
                    </a:lnTo>
                    <a:lnTo>
                      <a:pt x="192" y="72"/>
                    </a:lnTo>
                    <a:lnTo>
                      <a:pt x="194" y="72"/>
                    </a:lnTo>
                    <a:lnTo>
                      <a:pt x="194" y="71"/>
                    </a:lnTo>
                    <a:lnTo>
                      <a:pt x="197" y="69"/>
                    </a:lnTo>
                    <a:lnTo>
                      <a:pt x="197" y="69"/>
                    </a:lnTo>
                    <a:lnTo>
                      <a:pt x="200" y="68"/>
                    </a:lnTo>
                    <a:lnTo>
                      <a:pt x="202" y="68"/>
                    </a:lnTo>
                    <a:lnTo>
                      <a:pt x="203" y="66"/>
                    </a:lnTo>
                    <a:lnTo>
                      <a:pt x="207" y="65"/>
                    </a:lnTo>
                    <a:lnTo>
                      <a:pt x="208" y="63"/>
                    </a:lnTo>
                    <a:lnTo>
                      <a:pt x="208" y="61"/>
                    </a:lnTo>
                    <a:lnTo>
                      <a:pt x="210" y="61"/>
                    </a:lnTo>
                    <a:lnTo>
                      <a:pt x="210" y="63"/>
                    </a:lnTo>
                    <a:lnTo>
                      <a:pt x="211" y="63"/>
                    </a:lnTo>
                    <a:lnTo>
                      <a:pt x="211" y="61"/>
                    </a:lnTo>
                    <a:lnTo>
                      <a:pt x="213" y="61"/>
                    </a:lnTo>
                    <a:lnTo>
                      <a:pt x="213" y="60"/>
                    </a:lnTo>
                    <a:lnTo>
                      <a:pt x="214" y="60"/>
                    </a:lnTo>
                    <a:lnTo>
                      <a:pt x="214" y="60"/>
                    </a:lnTo>
                    <a:lnTo>
                      <a:pt x="216" y="58"/>
                    </a:lnTo>
                    <a:lnTo>
                      <a:pt x="218" y="58"/>
                    </a:lnTo>
                    <a:lnTo>
                      <a:pt x="218" y="58"/>
                    </a:lnTo>
                    <a:lnTo>
                      <a:pt x="219" y="58"/>
                    </a:lnTo>
                    <a:lnTo>
                      <a:pt x="221" y="60"/>
                    </a:lnTo>
                    <a:lnTo>
                      <a:pt x="221" y="60"/>
                    </a:lnTo>
                    <a:lnTo>
                      <a:pt x="221" y="60"/>
                    </a:lnTo>
                    <a:lnTo>
                      <a:pt x="218" y="61"/>
                    </a:lnTo>
                    <a:lnTo>
                      <a:pt x="216" y="63"/>
                    </a:lnTo>
                    <a:lnTo>
                      <a:pt x="214" y="63"/>
                    </a:lnTo>
                    <a:lnTo>
                      <a:pt x="214" y="63"/>
                    </a:lnTo>
                    <a:lnTo>
                      <a:pt x="214" y="65"/>
                    </a:lnTo>
                    <a:lnTo>
                      <a:pt x="213" y="65"/>
                    </a:lnTo>
                    <a:lnTo>
                      <a:pt x="211" y="65"/>
                    </a:lnTo>
                    <a:lnTo>
                      <a:pt x="211" y="66"/>
                    </a:lnTo>
                    <a:lnTo>
                      <a:pt x="210" y="68"/>
                    </a:lnTo>
                    <a:lnTo>
                      <a:pt x="205" y="71"/>
                    </a:lnTo>
                    <a:lnTo>
                      <a:pt x="205" y="71"/>
                    </a:lnTo>
                    <a:lnTo>
                      <a:pt x="205" y="71"/>
                    </a:lnTo>
                    <a:lnTo>
                      <a:pt x="207" y="71"/>
                    </a:lnTo>
                    <a:lnTo>
                      <a:pt x="208" y="72"/>
                    </a:lnTo>
                    <a:lnTo>
                      <a:pt x="210" y="72"/>
                    </a:lnTo>
                    <a:lnTo>
                      <a:pt x="211" y="72"/>
                    </a:lnTo>
                    <a:lnTo>
                      <a:pt x="213" y="72"/>
                    </a:lnTo>
                    <a:lnTo>
                      <a:pt x="213" y="74"/>
                    </a:lnTo>
                    <a:lnTo>
                      <a:pt x="214" y="76"/>
                    </a:lnTo>
                    <a:lnTo>
                      <a:pt x="214" y="76"/>
                    </a:lnTo>
                    <a:lnTo>
                      <a:pt x="216" y="77"/>
                    </a:lnTo>
                    <a:lnTo>
                      <a:pt x="218" y="77"/>
                    </a:lnTo>
                    <a:lnTo>
                      <a:pt x="219" y="77"/>
                    </a:lnTo>
                    <a:lnTo>
                      <a:pt x="221" y="77"/>
                    </a:lnTo>
                    <a:lnTo>
                      <a:pt x="221" y="77"/>
                    </a:lnTo>
                    <a:lnTo>
                      <a:pt x="222" y="79"/>
                    </a:lnTo>
                    <a:lnTo>
                      <a:pt x="222" y="77"/>
                    </a:lnTo>
                    <a:lnTo>
                      <a:pt x="224" y="74"/>
                    </a:lnTo>
                    <a:lnTo>
                      <a:pt x="224" y="76"/>
                    </a:lnTo>
                    <a:lnTo>
                      <a:pt x="225" y="76"/>
                    </a:lnTo>
                    <a:lnTo>
                      <a:pt x="225" y="74"/>
                    </a:lnTo>
                    <a:lnTo>
                      <a:pt x="225" y="74"/>
                    </a:lnTo>
                    <a:lnTo>
                      <a:pt x="225" y="72"/>
                    </a:lnTo>
                    <a:lnTo>
                      <a:pt x="225" y="71"/>
                    </a:lnTo>
                    <a:lnTo>
                      <a:pt x="227" y="71"/>
                    </a:lnTo>
                    <a:lnTo>
                      <a:pt x="227" y="71"/>
                    </a:lnTo>
                    <a:lnTo>
                      <a:pt x="227" y="71"/>
                    </a:lnTo>
                    <a:lnTo>
                      <a:pt x="227" y="71"/>
                    </a:lnTo>
                    <a:lnTo>
                      <a:pt x="227" y="72"/>
                    </a:lnTo>
                    <a:lnTo>
                      <a:pt x="229" y="72"/>
                    </a:lnTo>
                    <a:lnTo>
                      <a:pt x="229" y="72"/>
                    </a:lnTo>
                    <a:lnTo>
                      <a:pt x="229" y="74"/>
                    </a:lnTo>
                    <a:lnTo>
                      <a:pt x="230" y="74"/>
                    </a:lnTo>
                    <a:lnTo>
                      <a:pt x="230" y="77"/>
                    </a:lnTo>
                    <a:lnTo>
                      <a:pt x="230" y="77"/>
                    </a:lnTo>
                    <a:lnTo>
                      <a:pt x="232" y="77"/>
                    </a:lnTo>
                    <a:lnTo>
                      <a:pt x="233" y="77"/>
                    </a:lnTo>
                    <a:lnTo>
                      <a:pt x="233" y="77"/>
                    </a:lnTo>
                    <a:lnTo>
                      <a:pt x="235" y="79"/>
                    </a:lnTo>
                    <a:lnTo>
                      <a:pt x="235" y="79"/>
                    </a:lnTo>
                    <a:lnTo>
                      <a:pt x="235" y="80"/>
                    </a:lnTo>
                    <a:lnTo>
                      <a:pt x="235" y="80"/>
                    </a:lnTo>
                    <a:lnTo>
                      <a:pt x="237" y="79"/>
                    </a:lnTo>
                    <a:lnTo>
                      <a:pt x="237" y="79"/>
                    </a:lnTo>
                    <a:lnTo>
                      <a:pt x="238" y="80"/>
                    </a:lnTo>
                    <a:lnTo>
                      <a:pt x="240" y="80"/>
                    </a:lnTo>
                    <a:lnTo>
                      <a:pt x="241" y="82"/>
                    </a:lnTo>
                    <a:lnTo>
                      <a:pt x="241" y="82"/>
                    </a:lnTo>
                    <a:lnTo>
                      <a:pt x="243" y="82"/>
                    </a:lnTo>
                    <a:lnTo>
                      <a:pt x="244" y="83"/>
                    </a:lnTo>
                    <a:lnTo>
                      <a:pt x="244" y="83"/>
                    </a:lnTo>
                    <a:lnTo>
                      <a:pt x="246" y="82"/>
                    </a:lnTo>
                    <a:lnTo>
                      <a:pt x="248" y="83"/>
                    </a:lnTo>
                    <a:lnTo>
                      <a:pt x="248" y="83"/>
                    </a:lnTo>
                    <a:lnTo>
                      <a:pt x="248" y="83"/>
                    </a:lnTo>
                    <a:lnTo>
                      <a:pt x="243" y="87"/>
                    </a:lnTo>
                    <a:lnTo>
                      <a:pt x="243" y="87"/>
                    </a:lnTo>
                    <a:lnTo>
                      <a:pt x="241" y="88"/>
                    </a:lnTo>
                    <a:lnTo>
                      <a:pt x="240" y="88"/>
                    </a:lnTo>
                    <a:lnTo>
                      <a:pt x="240" y="88"/>
                    </a:lnTo>
                    <a:lnTo>
                      <a:pt x="238" y="87"/>
                    </a:lnTo>
                    <a:lnTo>
                      <a:pt x="237" y="88"/>
                    </a:lnTo>
                    <a:lnTo>
                      <a:pt x="237" y="88"/>
                    </a:lnTo>
                    <a:lnTo>
                      <a:pt x="237" y="88"/>
                    </a:lnTo>
                    <a:lnTo>
                      <a:pt x="238" y="90"/>
                    </a:lnTo>
                    <a:lnTo>
                      <a:pt x="237" y="90"/>
                    </a:lnTo>
                    <a:lnTo>
                      <a:pt x="237" y="90"/>
                    </a:lnTo>
                    <a:lnTo>
                      <a:pt x="235" y="90"/>
                    </a:lnTo>
                    <a:lnTo>
                      <a:pt x="235" y="90"/>
                    </a:lnTo>
                    <a:lnTo>
                      <a:pt x="235" y="90"/>
                    </a:lnTo>
                    <a:lnTo>
                      <a:pt x="235" y="90"/>
                    </a:lnTo>
                    <a:lnTo>
                      <a:pt x="233" y="90"/>
                    </a:lnTo>
                    <a:lnTo>
                      <a:pt x="232" y="91"/>
                    </a:lnTo>
                    <a:lnTo>
                      <a:pt x="232" y="93"/>
                    </a:lnTo>
                    <a:lnTo>
                      <a:pt x="230" y="93"/>
                    </a:lnTo>
                    <a:lnTo>
                      <a:pt x="230" y="93"/>
                    </a:lnTo>
                    <a:lnTo>
                      <a:pt x="229" y="93"/>
                    </a:lnTo>
                    <a:lnTo>
                      <a:pt x="229" y="95"/>
                    </a:lnTo>
                    <a:lnTo>
                      <a:pt x="227" y="95"/>
                    </a:lnTo>
                    <a:lnTo>
                      <a:pt x="227" y="95"/>
                    </a:lnTo>
                    <a:lnTo>
                      <a:pt x="227" y="93"/>
                    </a:lnTo>
                    <a:lnTo>
                      <a:pt x="225" y="93"/>
                    </a:lnTo>
                    <a:lnTo>
                      <a:pt x="225" y="93"/>
                    </a:lnTo>
                    <a:lnTo>
                      <a:pt x="224" y="93"/>
                    </a:lnTo>
                    <a:lnTo>
                      <a:pt x="224" y="93"/>
                    </a:lnTo>
                    <a:lnTo>
                      <a:pt x="222" y="93"/>
                    </a:lnTo>
                    <a:lnTo>
                      <a:pt x="221" y="93"/>
                    </a:lnTo>
                    <a:lnTo>
                      <a:pt x="219" y="93"/>
                    </a:lnTo>
                    <a:lnTo>
                      <a:pt x="218" y="93"/>
                    </a:lnTo>
                    <a:lnTo>
                      <a:pt x="216" y="93"/>
                    </a:lnTo>
                    <a:lnTo>
                      <a:pt x="216" y="93"/>
                    </a:lnTo>
                    <a:lnTo>
                      <a:pt x="213" y="95"/>
                    </a:lnTo>
                    <a:lnTo>
                      <a:pt x="211" y="93"/>
                    </a:lnTo>
                    <a:lnTo>
                      <a:pt x="211" y="93"/>
                    </a:lnTo>
                    <a:lnTo>
                      <a:pt x="210" y="91"/>
                    </a:lnTo>
                    <a:lnTo>
                      <a:pt x="210" y="91"/>
                    </a:lnTo>
                    <a:lnTo>
                      <a:pt x="208" y="91"/>
                    </a:lnTo>
                    <a:lnTo>
                      <a:pt x="208" y="91"/>
                    </a:lnTo>
                    <a:lnTo>
                      <a:pt x="208" y="90"/>
                    </a:lnTo>
                    <a:lnTo>
                      <a:pt x="208" y="90"/>
                    </a:lnTo>
                    <a:lnTo>
                      <a:pt x="208" y="90"/>
                    </a:lnTo>
                    <a:lnTo>
                      <a:pt x="211" y="88"/>
                    </a:lnTo>
                    <a:lnTo>
                      <a:pt x="213" y="87"/>
                    </a:lnTo>
                    <a:lnTo>
                      <a:pt x="213" y="85"/>
                    </a:lnTo>
                    <a:lnTo>
                      <a:pt x="213" y="85"/>
                    </a:lnTo>
                    <a:lnTo>
                      <a:pt x="213" y="85"/>
                    </a:lnTo>
                    <a:lnTo>
                      <a:pt x="213" y="85"/>
                    </a:lnTo>
                    <a:lnTo>
                      <a:pt x="211" y="83"/>
                    </a:lnTo>
                    <a:lnTo>
                      <a:pt x="211" y="83"/>
                    </a:lnTo>
                    <a:lnTo>
                      <a:pt x="213" y="83"/>
                    </a:lnTo>
                    <a:lnTo>
                      <a:pt x="213" y="83"/>
                    </a:lnTo>
                    <a:lnTo>
                      <a:pt x="211" y="82"/>
                    </a:lnTo>
                    <a:lnTo>
                      <a:pt x="210" y="80"/>
                    </a:lnTo>
                    <a:lnTo>
                      <a:pt x="208" y="79"/>
                    </a:lnTo>
                    <a:lnTo>
                      <a:pt x="208" y="80"/>
                    </a:lnTo>
                    <a:lnTo>
                      <a:pt x="207" y="82"/>
                    </a:lnTo>
                    <a:lnTo>
                      <a:pt x="207" y="82"/>
                    </a:lnTo>
                    <a:lnTo>
                      <a:pt x="205" y="83"/>
                    </a:lnTo>
                    <a:lnTo>
                      <a:pt x="203" y="83"/>
                    </a:lnTo>
                    <a:lnTo>
                      <a:pt x="199" y="85"/>
                    </a:lnTo>
                    <a:lnTo>
                      <a:pt x="199" y="87"/>
                    </a:lnTo>
                    <a:lnTo>
                      <a:pt x="199" y="87"/>
                    </a:lnTo>
                    <a:lnTo>
                      <a:pt x="197" y="85"/>
                    </a:lnTo>
                    <a:lnTo>
                      <a:pt x="196" y="83"/>
                    </a:lnTo>
                    <a:lnTo>
                      <a:pt x="194" y="83"/>
                    </a:lnTo>
                    <a:lnTo>
                      <a:pt x="194" y="83"/>
                    </a:lnTo>
                    <a:lnTo>
                      <a:pt x="192" y="85"/>
                    </a:lnTo>
                    <a:lnTo>
                      <a:pt x="192" y="87"/>
                    </a:lnTo>
                    <a:lnTo>
                      <a:pt x="192" y="87"/>
                    </a:lnTo>
                    <a:lnTo>
                      <a:pt x="191" y="88"/>
                    </a:lnTo>
                    <a:lnTo>
                      <a:pt x="192" y="91"/>
                    </a:lnTo>
                    <a:lnTo>
                      <a:pt x="192" y="93"/>
                    </a:lnTo>
                    <a:lnTo>
                      <a:pt x="191" y="93"/>
                    </a:lnTo>
                    <a:lnTo>
                      <a:pt x="192" y="95"/>
                    </a:lnTo>
                    <a:lnTo>
                      <a:pt x="191" y="95"/>
                    </a:lnTo>
                    <a:lnTo>
                      <a:pt x="189" y="93"/>
                    </a:lnTo>
                    <a:lnTo>
                      <a:pt x="188" y="93"/>
                    </a:lnTo>
                    <a:lnTo>
                      <a:pt x="183" y="95"/>
                    </a:lnTo>
                    <a:lnTo>
                      <a:pt x="183" y="95"/>
                    </a:lnTo>
                    <a:lnTo>
                      <a:pt x="183" y="95"/>
                    </a:lnTo>
                    <a:lnTo>
                      <a:pt x="183" y="95"/>
                    </a:lnTo>
                    <a:lnTo>
                      <a:pt x="184" y="95"/>
                    </a:lnTo>
                    <a:lnTo>
                      <a:pt x="188" y="95"/>
                    </a:lnTo>
                    <a:lnTo>
                      <a:pt x="188" y="95"/>
                    </a:lnTo>
                    <a:lnTo>
                      <a:pt x="188" y="96"/>
                    </a:lnTo>
                    <a:lnTo>
                      <a:pt x="188" y="96"/>
                    </a:lnTo>
                    <a:lnTo>
                      <a:pt x="188" y="96"/>
                    </a:lnTo>
                    <a:lnTo>
                      <a:pt x="186" y="96"/>
                    </a:lnTo>
                    <a:lnTo>
                      <a:pt x="184" y="96"/>
                    </a:lnTo>
                    <a:lnTo>
                      <a:pt x="184" y="98"/>
                    </a:lnTo>
                    <a:lnTo>
                      <a:pt x="186" y="98"/>
                    </a:lnTo>
                    <a:lnTo>
                      <a:pt x="186" y="98"/>
                    </a:lnTo>
                    <a:lnTo>
                      <a:pt x="186" y="99"/>
                    </a:lnTo>
                    <a:lnTo>
                      <a:pt x="186" y="99"/>
                    </a:lnTo>
                    <a:lnTo>
                      <a:pt x="186" y="99"/>
                    </a:lnTo>
                    <a:lnTo>
                      <a:pt x="186" y="99"/>
                    </a:lnTo>
                    <a:lnTo>
                      <a:pt x="184" y="99"/>
                    </a:lnTo>
                    <a:lnTo>
                      <a:pt x="184" y="99"/>
                    </a:lnTo>
                    <a:lnTo>
                      <a:pt x="184" y="99"/>
                    </a:lnTo>
                    <a:lnTo>
                      <a:pt x="184" y="99"/>
                    </a:lnTo>
                    <a:lnTo>
                      <a:pt x="183" y="99"/>
                    </a:lnTo>
                    <a:lnTo>
                      <a:pt x="183" y="99"/>
                    </a:lnTo>
                    <a:lnTo>
                      <a:pt x="183" y="101"/>
                    </a:lnTo>
                    <a:lnTo>
                      <a:pt x="183" y="104"/>
                    </a:lnTo>
                    <a:lnTo>
                      <a:pt x="181" y="104"/>
                    </a:lnTo>
                    <a:lnTo>
                      <a:pt x="180" y="106"/>
                    </a:lnTo>
                    <a:lnTo>
                      <a:pt x="180" y="106"/>
                    </a:lnTo>
                    <a:lnTo>
                      <a:pt x="178" y="106"/>
                    </a:lnTo>
                    <a:lnTo>
                      <a:pt x="177" y="106"/>
                    </a:lnTo>
                    <a:lnTo>
                      <a:pt x="175" y="104"/>
                    </a:lnTo>
                    <a:lnTo>
                      <a:pt x="172" y="104"/>
                    </a:lnTo>
                    <a:lnTo>
                      <a:pt x="170" y="104"/>
                    </a:lnTo>
                    <a:lnTo>
                      <a:pt x="167" y="104"/>
                    </a:lnTo>
                    <a:lnTo>
                      <a:pt x="167" y="106"/>
                    </a:lnTo>
                    <a:lnTo>
                      <a:pt x="166" y="106"/>
                    </a:lnTo>
                    <a:lnTo>
                      <a:pt x="166" y="106"/>
                    </a:lnTo>
                    <a:lnTo>
                      <a:pt x="164" y="110"/>
                    </a:lnTo>
                    <a:lnTo>
                      <a:pt x="164" y="110"/>
                    </a:lnTo>
                    <a:lnTo>
                      <a:pt x="166" y="110"/>
                    </a:lnTo>
                    <a:lnTo>
                      <a:pt x="169" y="112"/>
                    </a:lnTo>
                    <a:lnTo>
                      <a:pt x="169" y="112"/>
                    </a:lnTo>
                    <a:lnTo>
                      <a:pt x="169" y="112"/>
                    </a:lnTo>
                    <a:lnTo>
                      <a:pt x="169" y="113"/>
                    </a:lnTo>
                    <a:lnTo>
                      <a:pt x="169" y="113"/>
                    </a:lnTo>
                    <a:lnTo>
                      <a:pt x="170" y="115"/>
                    </a:lnTo>
                    <a:lnTo>
                      <a:pt x="172" y="115"/>
                    </a:lnTo>
                    <a:lnTo>
                      <a:pt x="173" y="115"/>
                    </a:lnTo>
                    <a:lnTo>
                      <a:pt x="175" y="115"/>
                    </a:lnTo>
                    <a:lnTo>
                      <a:pt x="175" y="115"/>
                    </a:lnTo>
                    <a:lnTo>
                      <a:pt x="175" y="115"/>
                    </a:lnTo>
                    <a:lnTo>
                      <a:pt x="177" y="117"/>
                    </a:lnTo>
                    <a:lnTo>
                      <a:pt x="175" y="120"/>
                    </a:lnTo>
                    <a:lnTo>
                      <a:pt x="175" y="121"/>
                    </a:lnTo>
                    <a:lnTo>
                      <a:pt x="175" y="123"/>
                    </a:lnTo>
                    <a:lnTo>
                      <a:pt x="177" y="124"/>
                    </a:lnTo>
                    <a:lnTo>
                      <a:pt x="178" y="126"/>
                    </a:lnTo>
                    <a:lnTo>
                      <a:pt x="178" y="128"/>
                    </a:lnTo>
                    <a:lnTo>
                      <a:pt x="178" y="128"/>
                    </a:lnTo>
                    <a:lnTo>
                      <a:pt x="178" y="128"/>
                    </a:lnTo>
                    <a:lnTo>
                      <a:pt x="178" y="129"/>
                    </a:lnTo>
                    <a:lnTo>
                      <a:pt x="178" y="131"/>
                    </a:lnTo>
                    <a:lnTo>
                      <a:pt x="177" y="132"/>
                    </a:lnTo>
                    <a:lnTo>
                      <a:pt x="177" y="132"/>
                    </a:lnTo>
                    <a:lnTo>
                      <a:pt x="175" y="134"/>
                    </a:lnTo>
                    <a:lnTo>
                      <a:pt x="173" y="135"/>
                    </a:lnTo>
                    <a:lnTo>
                      <a:pt x="172" y="139"/>
                    </a:lnTo>
                    <a:lnTo>
                      <a:pt x="170" y="139"/>
                    </a:lnTo>
                    <a:lnTo>
                      <a:pt x="170" y="143"/>
                    </a:lnTo>
                    <a:lnTo>
                      <a:pt x="170" y="145"/>
                    </a:lnTo>
                    <a:lnTo>
                      <a:pt x="170" y="145"/>
                    </a:lnTo>
                    <a:lnTo>
                      <a:pt x="169" y="143"/>
                    </a:lnTo>
                    <a:lnTo>
                      <a:pt x="169" y="143"/>
                    </a:lnTo>
                    <a:lnTo>
                      <a:pt x="167" y="143"/>
                    </a:lnTo>
                    <a:lnTo>
                      <a:pt x="167" y="143"/>
                    </a:lnTo>
                    <a:lnTo>
                      <a:pt x="166" y="143"/>
                    </a:lnTo>
                    <a:lnTo>
                      <a:pt x="164" y="143"/>
                    </a:lnTo>
                    <a:lnTo>
                      <a:pt x="162" y="143"/>
                    </a:lnTo>
                    <a:lnTo>
                      <a:pt x="161" y="142"/>
                    </a:lnTo>
                    <a:lnTo>
                      <a:pt x="156" y="142"/>
                    </a:lnTo>
                    <a:lnTo>
                      <a:pt x="153" y="142"/>
                    </a:lnTo>
                    <a:lnTo>
                      <a:pt x="153" y="140"/>
                    </a:lnTo>
                    <a:lnTo>
                      <a:pt x="153" y="137"/>
                    </a:lnTo>
                    <a:lnTo>
                      <a:pt x="153" y="134"/>
                    </a:lnTo>
                    <a:lnTo>
                      <a:pt x="155" y="132"/>
                    </a:lnTo>
                    <a:lnTo>
                      <a:pt x="155" y="132"/>
                    </a:lnTo>
                    <a:lnTo>
                      <a:pt x="153" y="131"/>
                    </a:lnTo>
                    <a:lnTo>
                      <a:pt x="153" y="131"/>
                    </a:lnTo>
                    <a:lnTo>
                      <a:pt x="150" y="131"/>
                    </a:lnTo>
                    <a:lnTo>
                      <a:pt x="150" y="129"/>
                    </a:lnTo>
                    <a:lnTo>
                      <a:pt x="148" y="129"/>
                    </a:lnTo>
                    <a:lnTo>
                      <a:pt x="147" y="128"/>
                    </a:lnTo>
                    <a:lnTo>
                      <a:pt x="147" y="128"/>
                    </a:lnTo>
                    <a:lnTo>
                      <a:pt x="145" y="126"/>
                    </a:lnTo>
                    <a:lnTo>
                      <a:pt x="143" y="126"/>
                    </a:lnTo>
                    <a:lnTo>
                      <a:pt x="142" y="126"/>
                    </a:lnTo>
                    <a:lnTo>
                      <a:pt x="140" y="128"/>
                    </a:lnTo>
                    <a:lnTo>
                      <a:pt x="140" y="128"/>
                    </a:lnTo>
                    <a:lnTo>
                      <a:pt x="139" y="128"/>
                    </a:lnTo>
                    <a:lnTo>
                      <a:pt x="136" y="124"/>
                    </a:lnTo>
                    <a:lnTo>
                      <a:pt x="131" y="121"/>
                    </a:lnTo>
                    <a:lnTo>
                      <a:pt x="128" y="120"/>
                    </a:lnTo>
                    <a:lnTo>
                      <a:pt x="126" y="118"/>
                    </a:lnTo>
                    <a:lnTo>
                      <a:pt x="125" y="118"/>
                    </a:lnTo>
                    <a:lnTo>
                      <a:pt x="123" y="117"/>
                    </a:lnTo>
                    <a:lnTo>
                      <a:pt x="120" y="115"/>
                    </a:lnTo>
                    <a:lnTo>
                      <a:pt x="118" y="115"/>
                    </a:lnTo>
                    <a:lnTo>
                      <a:pt x="115" y="113"/>
                    </a:lnTo>
                    <a:lnTo>
                      <a:pt x="112" y="112"/>
                    </a:lnTo>
                    <a:lnTo>
                      <a:pt x="112" y="110"/>
                    </a:lnTo>
                    <a:lnTo>
                      <a:pt x="109" y="107"/>
                    </a:lnTo>
                    <a:lnTo>
                      <a:pt x="106" y="106"/>
                    </a:lnTo>
                    <a:lnTo>
                      <a:pt x="102" y="104"/>
                    </a:lnTo>
                    <a:lnTo>
                      <a:pt x="101" y="102"/>
                    </a:lnTo>
                    <a:lnTo>
                      <a:pt x="96" y="99"/>
                    </a:lnTo>
                    <a:lnTo>
                      <a:pt x="95" y="98"/>
                    </a:lnTo>
                    <a:lnTo>
                      <a:pt x="95" y="98"/>
                    </a:lnTo>
                    <a:lnTo>
                      <a:pt x="93" y="96"/>
                    </a:lnTo>
                    <a:lnTo>
                      <a:pt x="93" y="91"/>
                    </a:lnTo>
                    <a:lnTo>
                      <a:pt x="91" y="90"/>
                    </a:lnTo>
                    <a:lnTo>
                      <a:pt x="90" y="88"/>
                    </a:lnTo>
                    <a:lnTo>
                      <a:pt x="88" y="85"/>
                    </a:lnTo>
                    <a:lnTo>
                      <a:pt x="87" y="82"/>
                    </a:lnTo>
                    <a:lnTo>
                      <a:pt x="87" y="80"/>
                    </a:lnTo>
                    <a:lnTo>
                      <a:pt x="85" y="79"/>
                    </a:lnTo>
                    <a:lnTo>
                      <a:pt x="84" y="77"/>
                    </a:lnTo>
                    <a:lnTo>
                      <a:pt x="82" y="76"/>
                    </a:lnTo>
                    <a:lnTo>
                      <a:pt x="80" y="76"/>
                    </a:lnTo>
                    <a:lnTo>
                      <a:pt x="79" y="76"/>
                    </a:lnTo>
                    <a:lnTo>
                      <a:pt x="79" y="76"/>
                    </a:lnTo>
                    <a:lnTo>
                      <a:pt x="79" y="76"/>
                    </a:lnTo>
                    <a:lnTo>
                      <a:pt x="77" y="77"/>
                    </a:lnTo>
                    <a:lnTo>
                      <a:pt x="76" y="77"/>
                    </a:lnTo>
                    <a:lnTo>
                      <a:pt x="76" y="77"/>
                    </a:lnTo>
                    <a:lnTo>
                      <a:pt x="74" y="77"/>
                    </a:lnTo>
                    <a:lnTo>
                      <a:pt x="71" y="76"/>
                    </a:lnTo>
                    <a:lnTo>
                      <a:pt x="71" y="76"/>
                    </a:lnTo>
                    <a:lnTo>
                      <a:pt x="69" y="76"/>
                    </a:lnTo>
                    <a:lnTo>
                      <a:pt x="66" y="77"/>
                    </a:lnTo>
                    <a:lnTo>
                      <a:pt x="65" y="76"/>
                    </a:lnTo>
                    <a:lnTo>
                      <a:pt x="61" y="74"/>
                    </a:lnTo>
                    <a:lnTo>
                      <a:pt x="60" y="74"/>
                    </a:lnTo>
                    <a:lnTo>
                      <a:pt x="58" y="72"/>
                    </a:lnTo>
                    <a:lnTo>
                      <a:pt x="58" y="72"/>
                    </a:lnTo>
                    <a:lnTo>
                      <a:pt x="60" y="71"/>
                    </a:lnTo>
                    <a:lnTo>
                      <a:pt x="60" y="69"/>
                    </a:lnTo>
                    <a:lnTo>
                      <a:pt x="60" y="69"/>
                    </a:lnTo>
                    <a:lnTo>
                      <a:pt x="60" y="68"/>
                    </a:lnTo>
                    <a:lnTo>
                      <a:pt x="60" y="68"/>
                    </a:lnTo>
                    <a:lnTo>
                      <a:pt x="60" y="66"/>
                    </a:lnTo>
                    <a:lnTo>
                      <a:pt x="60" y="66"/>
                    </a:lnTo>
                    <a:lnTo>
                      <a:pt x="61" y="66"/>
                    </a:lnTo>
                    <a:lnTo>
                      <a:pt x="61" y="66"/>
                    </a:lnTo>
                    <a:lnTo>
                      <a:pt x="60" y="66"/>
                    </a:lnTo>
                    <a:lnTo>
                      <a:pt x="60" y="65"/>
                    </a:lnTo>
                    <a:lnTo>
                      <a:pt x="58" y="63"/>
                    </a:lnTo>
                    <a:lnTo>
                      <a:pt x="57" y="63"/>
                    </a:lnTo>
                    <a:lnTo>
                      <a:pt x="57" y="63"/>
                    </a:lnTo>
                    <a:lnTo>
                      <a:pt x="58" y="63"/>
                    </a:lnTo>
                    <a:lnTo>
                      <a:pt x="58" y="61"/>
                    </a:lnTo>
                    <a:lnTo>
                      <a:pt x="58" y="60"/>
                    </a:lnTo>
                    <a:lnTo>
                      <a:pt x="58" y="60"/>
                    </a:lnTo>
                    <a:lnTo>
                      <a:pt x="58" y="60"/>
                    </a:lnTo>
                    <a:lnTo>
                      <a:pt x="58" y="60"/>
                    </a:lnTo>
                    <a:lnTo>
                      <a:pt x="57" y="58"/>
                    </a:lnTo>
                    <a:lnTo>
                      <a:pt x="57" y="58"/>
                    </a:lnTo>
                    <a:lnTo>
                      <a:pt x="55" y="58"/>
                    </a:lnTo>
                    <a:lnTo>
                      <a:pt x="50" y="58"/>
                    </a:lnTo>
                    <a:lnTo>
                      <a:pt x="49" y="57"/>
                    </a:lnTo>
                    <a:lnTo>
                      <a:pt x="47" y="57"/>
                    </a:lnTo>
                    <a:lnTo>
                      <a:pt x="47" y="55"/>
                    </a:lnTo>
                    <a:lnTo>
                      <a:pt x="46" y="54"/>
                    </a:lnTo>
                    <a:lnTo>
                      <a:pt x="46" y="54"/>
                    </a:lnTo>
                    <a:lnTo>
                      <a:pt x="44" y="54"/>
                    </a:lnTo>
                    <a:lnTo>
                      <a:pt x="43" y="54"/>
                    </a:lnTo>
                    <a:lnTo>
                      <a:pt x="43" y="54"/>
                    </a:lnTo>
                    <a:lnTo>
                      <a:pt x="39" y="50"/>
                    </a:lnTo>
                    <a:lnTo>
                      <a:pt x="38" y="49"/>
                    </a:lnTo>
                    <a:lnTo>
                      <a:pt x="36" y="50"/>
                    </a:lnTo>
                    <a:lnTo>
                      <a:pt x="36" y="52"/>
                    </a:lnTo>
                    <a:lnTo>
                      <a:pt x="35" y="52"/>
                    </a:lnTo>
                    <a:lnTo>
                      <a:pt x="33" y="50"/>
                    </a:lnTo>
                    <a:lnTo>
                      <a:pt x="32" y="52"/>
                    </a:lnTo>
                    <a:lnTo>
                      <a:pt x="32" y="52"/>
                    </a:lnTo>
                    <a:lnTo>
                      <a:pt x="32" y="52"/>
                    </a:lnTo>
                    <a:lnTo>
                      <a:pt x="32" y="54"/>
                    </a:lnTo>
                    <a:lnTo>
                      <a:pt x="33" y="54"/>
                    </a:lnTo>
                    <a:lnTo>
                      <a:pt x="35" y="55"/>
                    </a:lnTo>
                    <a:lnTo>
                      <a:pt x="36" y="57"/>
                    </a:lnTo>
                    <a:lnTo>
                      <a:pt x="36" y="57"/>
                    </a:lnTo>
                    <a:lnTo>
                      <a:pt x="36" y="58"/>
                    </a:lnTo>
                    <a:lnTo>
                      <a:pt x="36" y="58"/>
                    </a:lnTo>
                    <a:lnTo>
                      <a:pt x="35" y="58"/>
                    </a:lnTo>
                    <a:lnTo>
                      <a:pt x="35" y="58"/>
                    </a:lnTo>
                    <a:lnTo>
                      <a:pt x="35" y="58"/>
                    </a:lnTo>
                    <a:lnTo>
                      <a:pt x="35" y="57"/>
                    </a:lnTo>
                    <a:lnTo>
                      <a:pt x="35" y="57"/>
                    </a:lnTo>
                    <a:lnTo>
                      <a:pt x="33" y="55"/>
                    </a:lnTo>
                    <a:lnTo>
                      <a:pt x="33" y="55"/>
                    </a:lnTo>
                    <a:lnTo>
                      <a:pt x="32" y="55"/>
                    </a:lnTo>
                    <a:lnTo>
                      <a:pt x="30" y="55"/>
                    </a:lnTo>
                    <a:lnTo>
                      <a:pt x="30" y="55"/>
                    </a:lnTo>
                    <a:lnTo>
                      <a:pt x="28" y="55"/>
                    </a:lnTo>
                    <a:lnTo>
                      <a:pt x="28" y="55"/>
                    </a:lnTo>
                    <a:lnTo>
                      <a:pt x="28" y="57"/>
                    </a:lnTo>
                    <a:lnTo>
                      <a:pt x="27" y="58"/>
                    </a:lnTo>
                    <a:lnTo>
                      <a:pt x="27" y="60"/>
                    </a:lnTo>
                    <a:lnTo>
                      <a:pt x="25" y="60"/>
                    </a:lnTo>
                    <a:lnTo>
                      <a:pt x="24" y="60"/>
                    </a:lnTo>
                    <a:lnTo>
                      <a:pt x="22" y="58"/>
                    </a:lnTo>
                    <a:lnTo>
                      <a:pt x="20" y="57"/>
                    </a:lnTo>
                    <a:lnTo>
                      <a:pt x="19" y="58"/>
                    </a:lnTo>
                    <a:lnTo>
                      <a:pt x="17" y="60"/>
                    </a:lnTo>
                    <a:lnTo>
                      <a:pt x="16" y="63"/>
                    </a:lnTo>
                    <a:lnTo>
                      <a:pt x="16" y="65"/>
                    </a:lnTo>
                    <a:lnTo>
                      <a:pt x="16" y="65"/>
                    </a:lnTo>
                    <a:lnTo>
                      <a:pt x="14" y="66"/>
                    </a:lnTo>
                    <a:lnTo>
                      <a:pt x="14" y="69"/>
                    </a:lnTo>
                    <a:lnTo>
                      <a:pt x="16" y="72"/>
                    </a:lnTo>
                    <a:lnTo>
                      <a:pt x="16" y="74"/>
                    </a:lnTo>
                    <a:lnTo>
                      <a:pt x="16" y="74"/>
                    </a:lnTo>
                    <a:lnTo>
                      <a:pt x="16" y="74"/>
                    </a:lnTo>
                    <a:lnTo>
                      <a:pt x="16" y="74"/>
                    </a:lnTo>
                    <a:lnTo>
                      <a:pt x="16" y="76"/>
                    </a:lnTo>
                    <a:lnTo>
                      <a:pt x="16" y="76"/>
                    </a:lnTo>
                    <a:lnTo>
                      <a:pt x="14" y="76"/>
                    </a:lnTo>
                    <a:lnTo>
                      <a:pt x="13" y="76"/>
                    </a:lnTo>
                    <a:lnTo>
                      <a:pt x="11" y="76"/>
                    </a:lnTo>
                    <a:lnTo>
                      <a:pt x="8" y="76"/>
                    </a:lnTo>
                    <a:lnTo>
                      <a:pt x="3" y="74"/>
                    </a:lnTo>
                    <a:lnTo>
                      <a:pt x="0" y="74"/>
                    </a:lnTo>
                    <a:lnTo>
                      <a:pt x="0" y="71"/>
                    </a:lnTo>
                    <a:lnTo>
                      <a:pt x="0" y="66"/>
                    </a:lnTo>
                    <a:lnTo>
                      <a:pt x="0" y="43"/>
                    </a:lnTo>
                    <a:lnTo>
                      <a:pt x="0" y="39"/>
                    </a:lnTo>
                    <a:lnTo>
                      <a:pt x="0" y="22"/>
                    </a:lnTo>
                    <a:lnTo>
                      <a:pt x="0" y="19"/>
                    </a:lnTo>
                    <a:lnTo>
                      <a:pt x="0" y="11"/>
                    </a:lnTo>
                    <a:lnTo>
                      <a:pt x="2" y="9"/>
                    </a:lnTo>
                    <a:lnTo>
                      <a:pt x="5" y="9"/>
                    </a:lnTo>
                    <a:lnTo>
                      <a:pt x="6" y="8"/>
                    </a:lnTo>
                    <a:lnTo>
                      <a:pt x="9" y="8"/>
                    </a:lnTo>
                    <a:lnTo>
                      <a:pt x="11" y="6"/>
                    </a:lnTo>
                    <a:lnTo>
                      <a:pt x="14" y="6"/>
                    </a:lnTo>
                    <a:lnTo>
                      <a:pt x="17" y="5"/>
                    </a:lnTo>
                    <a:lnTo>
                      <a:pt x="19" y="5"/>
                    </a:lnTo>
                    <a:lnTo>
                      <a:pt x="22" y="5"/>
                    </a:lnTo>
                    <a:lnTo>
                      <a:pt x="24" y="3"/>
                    </a:lnTo>
                    <a:lnTo>
                      <a:pt x="28" y="3"/>
                    </a:lnTo>
                    <a:lnTo>
                      <a:pt x="32" y="2"/>
                    </a:lnTo>
                    <a:lnTo>
                      <a:pt x="33" y="2"/>
                    </a:lnTo>
                    <a:lnTo>
                      <a:pt x="36" y="0"/>
                    </a:lnTo>
                    <a:lnTo>
                      <a:pt x="3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 name="Freeform 23">
                <a:extLst>
                  <a:ext uri="{FF2B5EF4-FFF2-40B4-BE49-F238E27FC236}">
                    <a16:creationId xmlns:a16="http://schemas.microsoft.com/office/drawing/2014/main" id="{D437B16D-E305-4A34-A756-E82857AEEB0B}"/>
                  </a:ext>
                </a:extLst>
              </p:cNvPr>
              <p:cNvSpPr>
                <a:spLocks/>
              </p:cNvSpPr>
              <p:nvPr/>
            </p:nvSpPr>
            <p:spPr bwMode="auto">
              <a:xfrm>
                <a:off x="4117902" y="5285276"/>
                <a:ext cx="148141" cy="150091"/>
              </a:xfrm>
              <a:custGeom>
                <a:avLst/>
                <a:gdLst>
                  <a:gd name="T0" fmla="*/ 25 w 76"/>
                  <a:gd name="T1" fmla="*/ 2 h 77"/>
                  <a:gd name="T2" fmla="*/ 33 w 76"/>
                  <a:gd name="T3" fmla="*/ 10 h 77"/>
                  <a:gd name="T4" fmla="*/ 35 w 76"/>
                  <a:gd name="T5" fmla="*/ 14 h 77"/>
                  <a:gd name="T6" fmla="*/ 36 w 76"/>
                  <a:gd name="T7" fmla="*/ 16 h 77"/>
                  <a:gd name="T8" fmla="*/ 39 w 76"/>
                  <a:gd name="T9" fmla="*/ 14 h 77"/>
                  <a:gd name="T10" fmla="*/ 41 w 76"/>
                  <a:gd name="T11" fmla="*/ 13 h 77"/>
                  <a:gd name="T12" fmla="*/ 41 w 76"/>
                  <a:gd name="T13" fmla="*/ 13 h 77"/>
                  <a:gd name="T14" fmla="*/ 44 w 76"/>
                  <a:gd name="T15" fmla="*/ 16 h 77"/>
                  <a:gd name="T16" fmla="*/ 46 w 76"/>
                  <a:gd name="T17" fmla="*/ 17 h 77"/>
                  <a:gd name="T18" fmla="*/ 49 w 76"/>
                  <a:gd name="T19" fmla="*/ 19 h 77"/>
                  <a:gd name="T20" fmla="*/ 57 w 76"/>
                  <a:gd name="T21" fmla="*/ 22 h 77"/>
                  <a:gd name="T22" fmla="*/ 61 w 76"/>
                  <a:gd name="T23" fmla="*/ 27 h 77"/>
                  <a:gd name="T24" fmla="*/ 65 w 76"/>
                  <a:gd name="T25" fmla="*/ 28 h 77"/>
                  <a:gd name="T26" fmla="*/ 68 w 76"/>
                  <a:gd name="T27" fmla="*/ 32 h 77"/>
                  <a:gd name="T28" fmla="*/ 69 w 76"/>
                  <a:gd name="T29" fmla="*/ 35 h 77"/>
                  <a:gd name="T30" fmla="*/ 74 w 76"/>
                  <a:gd name="T31" fmla="*/ 40 h 77"/>
                  <a:gd name="T32" fmla="*/ 76 w 76"/>
                  <a:gd name="T33" fmla="*/ 41 h 77"/>
                  <a:gd name="T34" fmla="*/ 74 w 76"/>
                  <a:gd name="T35" fmla="*/ 43 h 77"/>
                  <a:gd name="T36" fmla="*/ 74 w 76"/>
                  <a:gd name="T37" fmla="*/ 44 h 77"/>
                  <a:gd name="T38" fmla="*/ 72 w 76"/>
                  <a:gd name="T39" fmla="*/ 46 h 77"/>
                  <a:gd name="T40" fmla="*/ 69 w 76"/>
                  <a:gd name="T41" fmla="*/ 47 h 77"/>
                  <a:gd name="T42" fmla="*/ 71 w 76"/>
                  <a:gd name="T43" fmla="*/ 51 h 77"/>
                  <a:gd name="T44" fmla="*/ 71 w 76"/>
                  <a:gd name="T45" fmla="*/ 54 h 77"/>
                  <a:gd name="T46" fmla="*/ 71 w 76"/>
                  <a:gd name="T47" fmla="*/ 55 h 77"/>
                  <a:gd name="T48" fmla="*/ 71 w 76"/>
                  <a:gd name="T49" fmla="*/ 57 h 77"/>
                  <a:gd name="T50" fmla="*/ 74 w 76"/>
                  <a:gd name="T51" fmla="*/ 58 h 77"/>
                  <a:gd name="T52" fmla="*/ 71 w 76"/>
                  <a:gd name="T53" fmla="*/ 63 h 77"/>
                  <a:gd name="T54" fmla="*/ 65 w 76"/>
                  <a:gd name="T55" fmla="*/ 71 h 77"/>
                  <a:gd name="T56" fmla="*/ 58 w 76"/>
                  <a:gd name="T57" fmla="*/ 74 h 77"/>
                  <a:gd name="T58" fmla="*/ 46 w 76"/>
                  <a:gd name="T59" fmla="*/ 77 h 77"/>
                  <a:gd name="T60" fmla="*/ 38 w 76"/>
                  <a:gd name="T61" fmla="*/ 76 h 77"/>
                  <a:gd name="T62" fmla="*/ 31 w 76"/>
                  <a:gd name="T63" fmla="*/ 77 h 77"/>
                  <a:gd name="T64" fmla="*/ 24 w 76"/>
                  <a:gd name="T65" fmla="*/ 73 h 77"/>
                  <a:gd name="T66" fmla="*/ 9 w 76"/>
                  <a:gd name="T67" fmla="*/ 69 h 77"/>
                  <a:gd name="T68" fmla="*/ 6 w 76"/>
                  <a:gd name="T69" fmla="*/ 66 h 77"/>
                  <a:gd name="T70" fmla="*/ 0 w 76"/>
                  <a:gd name="T71" fmla="*/ 57 h 77"/>
                  <a:gd name="T72" fmla="*/ 1 w 76"/>
                  <a:gd name="T73" fmla="*/ 49 h 77"/>
                  <a:gd name="T74" fmla="*/ 5 w 76"/>
                  <a:gd name="T75" fmla="*/ 47 h 77"/>
                  <a:gd name="T76" fmla="*/ 5 w 76"/>
                  <a:gd name="T77" fmla="*/ 43 h 77"/>
                  <a:gd name="T78" fmla="*/ 5 w 76"/>
                  <a:gd name="T79" fmla="*/ 35 h 77"/>
                  <a:gd name="T80" fmla="*/ 3 w 76"/>
                  <a:gd name="T81" fmla="*/ 32 h 77"/>
                  <a:gd name="T82" fmla="*/ 3 w 76"/>
                  <a:gd name="T83" fmla="*/ 28 h 77"/>
                  <a:gd name="T84" fmla="*/ 6 w 76"/>
                  <a:gd name="T85" fmla="*/ 27 h 77"/>
                  <a:gd name="T86" fmla="*/ 6 w 76"/>
                  <a:gd name="T87" fmla="*/ 24 h 77"/>
                  <a:gd name="T88" fmla="*/ 6 w 76"/>
                  <a:gd name="T89" fmla="*/ 21 h 77"/>
                  <a:gd name="T90" fmla="*/ 8 w 76"/>
                  <a:gd name="T91" fmla="*/ 16 h 77"/>
                  <a:gd name="T92" fmla="*/ 8 w 76"/>
                  <a:gd name="T93" fmla="*/ 13 h 77"/>
                  <a:gd name="T94" fmla="*/ 9 w 76"/>
                  <a:gd name="T95" fmla="*/ 10 h 77"/>
                  <a:gd name="T96" fmla="*/ 11 w 76"/>
                  <a:gd name="T97" fmla="*/ 5 h 77"/>
                  <a:gd name="T98" fmla="*/ 12 w 76"/>
                  <a:gd name="T99" fmla="*/ 2 h 77"/>
                  <a:gd name="T100" fmla="*/ 17 w 76"/>
                  <a:gd name="T101" fmla="*/ 3 h 77"/>
                  <a:gd name="T102" fmla="*/ 20 w 76"/>
                  <a:gd name="T10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77">
                    <a:moveTo>
                      <a:pt x="22" y="0"/>
                    </a:moveTo>
                    <a:lnTo>
                      <a:pt x="24" y="0"/>
                    </a:lnTo>
                    <a:lnTo>
                      <a:pt x="25" y="2"/>
                    </a:lnTo>
                    <a:lnTo>
                      <a:pt x="30" y="5"/>
                    </a:lnTo>
                    <a:lnTo>
                      <a:pt x="33" y="8"/>
                    </a:lnTo>
                    <a:lnTo>
                      <a:pt x="33" y="10"/>
                    </a:lnTo>
                    <a:lnTo>
                      <a:pt x="35" y="11"/>
                    </a:lnTo>
                    <a:lnTo>
                      <a:pt x="35" y="11"/>
                    </a:lnTo>
                    <a:lnTo>
                      <a:pt x="35" y="14"/>
                    </a:lnTo>
                    <a:lnTo>
                      <a:pt x="35" y="14"/>
                    </a:lnTo>
                    <a:lnTo>
                      <a:pt x="35" y="16"/>
                    </a:lnTo>
                    <a:lnTo>
                      <a:pt x="36" y="16"/>
                    </a:lnTo>
                    <a:lnTo>
                      <a:pt x="38" y="16"/>
                    </a:lnTo>
                    <a:lnTo>
                      <a:pt x="38" y="14"/>
                    </a:lnTo>
                    <a:lnTo>
                      <a:pt x="39" y="14"/>
                    </a:lnTo>
                    <a:lnTo>
                      <a:pt x="39" y="13"/>
                    </a:lnTo>
                    <a:lnTo>
                      <a:pt x="39" y="13"/>
                    </a:lnTo>
                    <a:lnTo>
                      <a:pt x="41" y="13"/>
                    </a:lnTo>
                    <a:lnTo>
                      <a:pt x="41" y="11"/>
                    </a:lnTo>
                    <a:lnTo>
                      <a:pt x="41" y="11"/>
                    </a:lnTo>
                    <a:lnTo>
                      <a:pt x="41" y="13"/>
                    </a:lnTo>
                    <a:lnTo>
                      <a:pt x="42" y="13"/>
                    </a:lnTo>
                    <a:lnTo>
                      <a:pt x="44" y="14"/>
                    </a:lnTo>
                    <a:lnTo>
                      <a:pt x="44" y="16"/>
                    </a:lnTo>
                    <a:lnTo>
                      <a:pt x="46" y="16"/>
                    </a:lnTo>
                    <a:lnTo>
                      <a:pt x="46" y="17"/>
                    </a:lnTo>
                    <a:lnTo>
                      <a:pt x="46" y="17"/>
                    </a:lnTo>
                    <a:lnTo>
                      <a:pt x="47" y="19"/>
                    </a:lnTo>
                    <a:lnTo>
                      <a:pt x="49" y="19"/>
                    </a:lnTo>
                    <a:lnTo>
                      <a:pt x="49" y="19"/>
                    </a:lnTo>
                    <a:lnTo>
                      <a:pt x="52" y="21"/>
                    </a:lnTo>
                    <a:lnTo>
                      <a:pt x="55" y="22"/>
                    </a:lnTo>
                    <a:lnTo>
                      <a:pt x="57" y="22"/>
                    </a:lnTo>
                    <a:lnTo>
                      <a:pt x="57" y="24"/>
                    </a:lnTo>
                    <a:lnTo>
                      <a:pt x="58" y="25"/>
                    </a:lnTo>
                    <a:lnTo>
                      <a:pt x="61" y="27"/>
                    </a:lnTo>
                    <a:lnTo>
                      <a:pt x="63" y="28"/>
                    </a:lnTo>
                    <a:lnTo>
                      <a:pt x="65" y="28"/>
                    </a:lnTo>
                    <a:lnTo>
                      <a:pt x="65" y="28"/>
                    </a:lnTo>
                    <a:lnTo>
                      <a:pt x="66" y="30"/>
                    </a:lnTo>
                    <a:lnTo>
                      <a:pt x="68" y="30"/>
                    </a:lnTo>
                    <a:lnTo>
                      <a:pt x="68" y="32"/>
                    </a:lnTo>
                    <a:lnTo>
                      <a:pt x="68" y="32"/>
                    </a:lnTo>
                    <a:lnTo>
                      <a:pt x="68" y="33"/>
                    </a:lnTo>
                    <a:lnTo>
                      <a:pt x="69" y="35"/>
                    </a:lnTo>
                    <a:lnTo>
                      <a:pt x="69" y="36"/>
                    </a:lnTo>
                    <a:lnTo>
                      <a:pt x="71" y="38"/>
                    </a:lnTo>
                    <a:lnTo>
                      <a:pt x="74" y="40"/>
                    </a:lnTo>
                    <a:lnTo>
                      <a:pt x="76" y="40"/>
                    </a:lnTo>
                    <a:lnTo>
                      <a:pt x="76" y="41"/>
                    </a:lnTo>
                    <a:lnTo>
                      <a:pt x="76" y="41"/>
                    </a:lnTo>
                    <a:lnTo>
                      <a:pt x="76" y="41"/>
                    </a:lnTo>
                    <a:lnTo>
                      <a:pt x="74" y="41"/>
                    </a:lnTo>
                    <a:lnTo>
                      <a:pt x="74" y="43"/>
                    </a:lnTo>
                    <a:lnTo>
                      <a:pt x="74" y="43"/>
                    </a:lnTo>
                    <a:lnTo>
                      <a:pt x="74" y="43"/>
                    </a:lnTo>
                    <a:lnTo>
                      <a:pt x="74" y="44"/>
                    </a:lnTo>
                    <a:lnTo>
                      <a:pt x="74" y="44"/>
                    </a:lnTo>
                    <a:lnTo>
                      <a:pt x="72" y="46"/>
                    </a:lnTo>
                    <a:lnTo>
                      <a:pt x="72" y="46"/>
                    </a:lnTo>
                    <a:lnTo>
                      <a:pt x="71" y="46"/>
                    </a:lnTo>
                    <a:lnTo>
                      <a:pt x="69" y="47"/>
                    </a:lnTo>
                    <a:lnTo>
                      <a:pt x="69" y="47"/>
                    </a:lnTo>
                    <a:lnTo>
                      <a:pt x="69" y="49"/>
                    </a:lnTo>
                    <a:lnTo>
                      <a:pt x="69" y="51"/>
                    </a:lnTo>
                    <a:lnTo>
                      <a:pt x="71" y="51"/>
                    </a:lnTo>
                    <a:lnTo>
                      <a:pt x="71" y="52"/>
                    </a:lnTo>
                    <a:lnTo>
                      <a:pt x="71" y="54"/>
                    </a:lnTo>
                    <a:lnTo>
                      <a:pt x="71" y="54"/>
                    </a:lnTo>
                    <a:lnTo>
                      <a:pt x="71" y="54"/>
                    </a:lnTo>
                    <a:lnTo>
                      <a:pt x="71" y="55"/>
                    </a:lnTo>
                    <a:lnTo>
                      <a:pt x="71" y="55"/>
                    </a:lnTo>
                    <a:lnTo>
                      <a:pt x="71" y="55"/>
                    </a:lnTo>
                    <a:lnTo>
                      <a:pt x="71" y="57"/>
                    </a:lnTo>
                    <a:lnTo>
                      <a:pt x="71" y="57"/>
                    </a:lnTo>
                    <a:lnTo>
                      <a:pt x="72" y="57"/>
                    </a:lnTo>
                    <a:lnTo>
                      <a:pt x="72" y="58"/>
                    </a:lnTo>
                    <a:lnTo>
                      <a:pt x="74" y="58"/>
                    </a:lnTo>
                    <a:lnTo>
                      <a:pt x="72" y="58"/>
                    </a:lnTo>
                    <a:lnTo>
                      <a:pt x="72" y="60"/>
                    </a:lnTo>
                    <a:lnTo>
                      <a:pt x="71" y="63"/>
                    </a:lnTo>
                    <a:lnTo>
                      <a:pt x="68" y="66"/>
                    </a:lnTo>
                    <a:lnTo>
                      <a:pt x="68" y="68"/>
                    </a:lnTo>
                    <a:lnTo>
                      <a:pt x="65" y="71"/>
                    </a:lnTo>
                    <a:lnTo>
                      <a:pt x="61" y="73"/>
                    </a:lnTo>
                    <a:lnTo>
                      <a:pt x="60" y="73"/>
                    </a:lnTo>
                    <a:lnTo>
                      <a:pt x="58" y="74"/>
                    </a:lnTo>
                    <a:lnTo>
                      <a:pt x="50" y="77"/>
                    </a:lnTo>
                    <a:lnTo>
                      <a:pt x="49" y="77"/>
                    </a:lnTo>
                    <a:lnTo>
                      <a:pt x="46" y="77"/>
                    </a:lnTo>
                    <a:lnTo>
                      <a:pt x="44" y="76"/>
                    </a:lnTo>
                    <a:lnTo>
                      <a:pt x="39" y="74"/>
                    </a:lnTo>
                    <a:lnTo>
                      <a:pt x="38" y="76"/>
                    </a:lnTo>
                    <a:lnTo>
                      <a:pt x="33" y="77"/>
                    </a:lnTo>
                    <a:lnTo>
                      <a:pt x="33" y="77"/>
                    </a:lnTo>
                    <a:lnTo>
                      <a:pt x="31" y="77"/>
                    </a:lnTo>
                    <a:lnTo>
                      <a:pt x="30" y="76"/>
                    </a:lnTo>
                    <a:lnTo>
                      <a:pt x="28" y="74"/>
                    </a:lnTo>
                    <a:lnTo>
                      <a:pt x="24" y="73"/>
                    </a:lnTo>
                    <a:lnTo>
                      <a:pt x="19" y="69"/>
                    </a:lnTo>
                    <a:lnTo>
                      <a:pt x="12" y="69"/>
                    </a:lnTo>
                    <a:lnTo>
                      <a:pt x="9" y="69"/>
                    </a:lnTo>
                    <a:lnTo>
                      <a:pt x="8" y="69"/>
                    </a:lnTo>
                    <a:lnTo>
                      <a:pt x="8" y="68"/>
                    </a:lnTo>
                    <a:lnTo>
                      <a:pt x="6" y="66"/>
                    </a:lnTo>
                    <a:lnTo>
                      <a:pt x="3" y="63"/>
                    </a:lnTo>
                    <a:lnTo>
                      <a:pt x="0" y="60"/>
                    </a:lnTo>
                    <a:lnTo>
                      <a:pt x="0" y="57"/>
                    </a:lnTo>
                    <a:lnTo>
                      <a:pt x="0" y="54"/>
                    </a:lnTo>
                    <a:lnTo>
                      <a:pt x="1" y="51"/>
                    </a:lnTo>
                    <a:lnTo>
                      <a:pt x="1" y="49"/>
                    </a:lnTo>
                    <a:lnTo>
                      <a:pt x="1" y="49"/>
                    </a:lnTo>
                    <a:lnTo>
                      <a:pt x="3" y="47"/>
                    </a:lnTo>
                    <a:lnTo>
                      <a:pt x="5" y="47"/>
                    </a:lnTo>
                    <a:lnTo>
                      <a:pt x="5" y="46"/>
                    </a:lnTo>
                    <a:lnTo>
                      <a:pt x="5" y="44"/>
                    </a:lnTo>
                    <a:lnTo>
                      <a:pt x="5" y="43"/>
                    </a:lnTo>
                    <a:lnTo>
                      <a:pt x="5" y="40"/>
                    </a:lnTo>
                    <a:lnTo>
                      <a:pt x="3" y="38"/>
                    </a:lnTo>
                    <a:lnTo>
                      <a:pt x="5" y="35"/>
                    </a:lnTo>
                    <a:lnTo>
                      <a:pt x="5" y="33"/>
                    </a:lnTo>
                    <a:lnTo>
                      <a:pt x="5" y="33"/>
                    </a:lnTo>
                    <a:lnTo>
                      <a:pt x="3" y="32"/>
                    </a:lnTo>
                    <a:lnTo>
                      <a:pt x="5" y="30"/>
                    </a:lnTo>
                    <a:lnTo>
                      <a:pt x="5" y="30"/>
                    </a:lnTo>
                    <a:lnTo>
                      <a:pt x="3" y="28"/>
                    </a:lnTo>
                    <a:lnTo>
                      <a:pt x="5" y="28"/>
                    </a:lnTo>
                    <a:lnTo>
                      <a:pt x="5" y="27"/>
                    </a:lnTo>
                    <a:lnTo>
                      <a:pt x="6" y="27"/>
                    </a:lnTo>
                    <a:lnTo>
                      <a:pt x="6" y="25"/>
                    </a:lnTo>
                    <a:lnTo>
                      <a:pt x="6" y="24"/>
                    </a:lnTo>
                    <a:lnTo>
                      <a:pt x="6" y="24"/>
                    </a:lnTo>
                    <a:lnTo>
                      <a:pt x="6" y="22"/>
                    </a:lnTo>
                    <a:lnTo>
                      <a:pt x="6" y="22"/>
                    </a:lnTo>
                    <a:lnTo>
                      <a:pt x="6" y="21"/>
                    </a:lnTo>
                    <a:lnTo>
                      <a:pt x="8" y="19"/>
                    </a:lnTo>
                    <a:lnTo>
                      <a:pt x="8" y="17"/>
                    </a:lnTo>
                    <a:lnTo>
                      <a:pt x="8" y="16"/>
                    </a:lnTo>
                    <a:lnTo>
                      <a:pt x="8" y="14"/>
                    </a:lnTo>
                    <a:lnTo>
                      <a:pt x="8" y="14"/>
                    </a:lnTo>
                    <a:lnTo>
                      <a:pt x="8" y="13"/>
                    </a:lnTo>
                    <a:lnTo>
                      <a:pt x="9" y="13"/>
                    </a:lnTo>
                    <a:lnTo>
                      <a:pt x="9" y="11"/>
                    </a:lnTo>
                    <a:lnTo>
                      <a:pt x="9" y="10"/>
                    </a:lnTo>
                    <a:lnTo>
                      <a:pt x="8" y="8"/>
                    </a:lnTo>
                    <a:lnTo>
                      <a:pt x="9" y="6"/>
                    </a:lnTo>
                    <a:lnTo>
                      <a:pt x="11" y="5"/>
                    </a:lnTo>
                    <a:lnTo>
                      <a:pt x="11" y="3"/>
                    </a:lnTo>
                    <a:lnTo>
                      <a:pt x="11" y="2"/>
                    </a:lnTo>
                    <a:lnTo>
                      <a:pt x="12" y="2"/>
                    </a:lnTo>
                    <a:lnTo>
                      <a:pt x="12" y="2"/>
                    </a:lnTo>
                    <a:lnTo>
                      <a:pt x="16" y="3"/>
                    </a:lnTo>
                    <a:lnTo>
                      <a:pt x="17" y="3"/>
                    </a:lnTo>
                    <a:lnTo>
                      <a:pt x="19" y="2"/>
                    </a:lnTo>
                    <a:lnTo>
                      <a:pt x="19" y="0"/>
                    </a:lnTo>
                    <a:lnTo>
                      <a:pt x="20" y="0"/>
                    </a:lnTo>
                    <a:lnTo>
                      <a:pt x="2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 name="Freeform 24">
                <a:extLst>
                  <a:ext uri="{FF2B5EF4-FFF2-40B4-BE49-F238E27FC236}">
                    <a16:creationId xmlns:a16="http://schemas.microsoft.com/office/drawing/2014/main" id="{FBC41553-5B3D-4457-975E-36BFFF5F5C99}"/>
                  </a:ext>
                </a:extLst>
              </p:cNvPr>
              <p:cNvSpPr>
                <a:spLocks noEditPoints="1"/>
              </p:cNvSpPr>
              <p:nvPr/>
            </p:nvSpPr>
            <p:spPr bwMode="auto">
              <a:xfrm>
                <a:off x="1250598" y="2909174"/>
                <a:ext cx="2627550" cy="970712"/>
              </a:xfrm>
              <a:custGeom>
                <a:avLst/>
                <a:gdLst>
                  <a:gd name="T0" fmla="*/ 55 w 1348"/>
                  <a:gd name="T1" fmla="*/ 474 h 498"/>
                  <a:gd name="T2" fmla="*/ 1 w 1348"/>
                  <a:gd name="T3" fmla="*/ 452 h 498"/>
                  <a:gd name="T4" fmla="*/ 1144 w 1348"/>
                  <a:gd name="T5" fmla="*/ 411 h 498"/>
                  <a:gd name="T6" fmla="*/ 910 w 1348"/>
                  <a:gd name="T7" fmla="*/ 368 h 498"/>
                  <a:gd name="T8" fmla="*/ 987 w 1348"/>
                  <a:gd name="T9" fmla="*/ 335 h 498"/>
                  <a:gd name="T10" fmla="*/ 1138 w 1348"/>
                  <a:gd name="T11" fmla="*/ 315 h 498"/>
                  <a:gd name="T12" fmla="*/ 583 w 1348"/>
                  <a:gd name="T13" fmla="*/ 266 h 498"/>
                  <a:gd name="T14" fmla="*/ 1242 w 1348"/>
                  <a:gd name="T15" fmla="*/ 175 h 498"/>
                  <a:gd name="T16" fmla="*/ 1253 w 1348"/>
                  <a:gd name="T17" fmla="*/ 151 h 498"/>
                  <a:gd name="T18" fmla="*/ 1173 w 1348"/>
                  <a:gd name="T19" fmla="*/ 115 h 498"/>
                  <a:gd name="T20" fmla="*/ 1058 w 1348"/>
                  <a:gd name="T21" fmla="*/ 75 h 498"/>
                  <a:gd name="T22" fmla="*/ 1078 w 1348"/>
                  <a:gd name="T23" fmla="*/ 66 h 498"/>
                  <a:gd name="T24" fmla="*/ 1099 w 1348"/>
                  <a:gd name="T25" fmla="*/ 55 h 498"/>
                  <a:gd name="T26" fmla="*/ 1045 w 1348"/>
                  <a:gd name="T27" fmla="*/ 34 h 498"/>
                  <a:gd name="T28" fmla="*/ 544 w 1348"/>
                  <a:gd name="T29" fmla="*/ 31 h 498"/>
                  <a:gd name="T30" fmla="*/ 542 w 1348"/>
                  <a:gd name="T31" fmla="*/ 22 h 498"/>
                  <a:gd name="T32" fmla="*/ 947 w 1348"/>
                  <a:gd name="T33" fmla="*/ 11 h 498"/>
                  <a:gd name="T34" fmla="*/ 992 w 1348"/>
                  <a:gd name="T35" fmla="*/ 42 h 498"/>
                  <a:gd name="T36" fmla="*/ 1034 w 1348"/>
                  <a:gd name="T37" fmla="*/ 41 h 498"/>
                  <a:gd name="T38" fmla="*/ 1088 w 1348"/>
                  <a:gd name="T39" fmla="*/ 47 h 498"/>
                  <a:gd name="T40" fmla="*/ 1091 w 1348"/>
                  <a:gd name="T41" fmla="*/ 63 h 498"/>
                  <a:gd name="T42" fmla="*/ 1058 w 1348"/>
                  <a:gd name="T43" fmla="*/ 63 h 498"/>
                  <a:gd name="T44" fmla="*/ 1048 w 1348"/>
                  <a:gd name="T45" fmla="*/ 102 h 498"/>
                  <a:gd name="T46" fmla="*/ 1069 w 1348"/>
                  <a:gd name="T47" fmla="*/ 116 h 498"/>
                  <a:gd name="T48" fmla="*/ 1080 w 1348"/>
                  <a:gd name="T49" fmla="*/ 80 h 498"/>
                  <a:gd name="T50" fmla="*/ 1111 w 1348"/>
                  <a:gd name="T51" fmla="*/ 77 h 498"/>
                  <a:gd name="T52" fmla="*/ 1111 w 1348"/>
                  <a:gd name="T53" fmla="*/ 97 h 498"/>
                  <a:gd name="T54" fmla="*/ 1113 w 1348"/>
                  <a:gd name="T55" fmla="*/ 138 h 498"/>
                  <a:gd name="T56" fmla="*/ 1174 w 1348"/>
                  <a:gd name="T57" fmla="*/ 115 h 498"/>
                  <a:gd name="T58" fmla="*/ 1214 w 1348"/>
                  <a:gd name="T59" fmla="*/ 97 h 498"/>
                  <a:gd name="T60" fmla="*/ 1297 w 1348"/>
                  <a:gd name="T61" fmla="*/ 66 h 498"/>
                  <a:gd name="T62" fmla="*/ 1335 w 1348"/>
                  <a:gd name="T63" fmla="*/ 64 h 498"/>
                  <a:gd name="T64" fmla="*/ 1332 w 1348"/>
                  <a:gd name="T65" fmla="*/ 89 h 498"/>
                  <a:gd name="T66" fmla="*/ 1307 w 1348"/>
                  <a:gd name="T67" fmla="*/ 101 h 498"/>
                  <a:gd name="T68" fmla="*/ 1302 w 1348"/>
                  <a:gd name="T69" fmla="*/ 130 h 498"/>
                  <a:gd name="T70" fmla="*/ 1247 w 1348"/>
                  <a:gd name="T71" fmla="*/ 146 h 498"/>
                  <a:gd name="T72" fmla="*/ 1225 w 1348"/>
                  <a:gd name="T73" fmla="*/ 171 h 498"/>
                  <a:gd name="T74" fmla="*/ 1222 w 1348"/>
                  <a:gd name="T75" fmla="*/ 203 h 498"/>
                  <a:gd name="T76" fmla="*/ 1219 w 1348"/>
                  <a:gd name="T77" fmla="*/ 176 h 498"/>
                  <a:gd name="T78" fmla="*/ 1211 w 1348"/>
                  <a:gd name="T79" fmla="*/ 195 h 498"/>
                  <a:gd name="T80" fmla="*/ 1206 w 1348"/>
                  <a:gd name="T81" fmla="*/ 203 h 498"/>
                  <a:gd name="T82" fmla="*/ 1222 w 1348"/>
                  <a:gd name="T83" fmla="*/ 231 h 498"/>
                  <a:gd name="T84" fmla="*/ 1215 w 1348"/>
                  <a:gd name="T85" fmla="*/ 244 h 498"/>
                  <a:gd name="T86" fmla="*/ 1190 w 1348"/>
                  <a:gd name="T87" fmla="*/ 264 h 498"/>
                  <a:gd name="T88" fmla="*/ 1149 w 1348"/>
                  <a:gd name="T89" fmla="*/ 294 h 498"/>
                  <a:gd name="T90" fmla="*/ 1151 w 1348"/>
                  <a:gd name="T91" fmla="*/ 356 h 498"/>
                  <a:gd name="T92" fmla="*/ 1144 w 1348"/>
                  <a:gd name="T93" fmla="*/ 401 h 498"/>
                  <a:gd name="T94" fmla="*/ 1119 w 1348"/>
                  <a:gd name="T95" fmla="*/ 365 h 498"/>
                  <a:gd name="T96" fmla="*/ 1069 w 1348"/>
                  <a:gd name="T97" fmla="*/ 321 h 498"/>
                  <a:gd name="T98" fmla="*/ 1020 w 1348"/>
                  <a:gd name="T99" fmla="*/ 327 h 498"/>
                  <a:gd name="T100" fmla="*/ 1026 w 1348"/>
                  <a:gd name="T101" fmla="*/ 343 h 498"/>
                  <a:gd name="T102" fmla="*/ 984 w 1348"/>
                  <a:gd name="T103" fmla="*/ 335 h 498"/>
                  <a:gd name="T104" fmla="*/ 925 w 1348"/>
                  <a:gd name="T105" fmla="*/ 353 h 498"/>
                  <a:gd name="T106" fmla="*/ 906 w 1348"/>
                  <a:gd name="T107" fmla="*/ 378 h 498"/>
                  <a:gd name="T108" fmla="*/ 864 w 1348"/>
                  <a:gd name="T109" fmla="*/ 351 h 498"/>
                  <a:gd name="T110" fmla="*/ 790 w 1348"/>
                  <a:gd name="T111" fmla="*/ 313 h 498"/>
                  <a:gd name="T112" fmla="*/ 621 w 1348"/>
                  <a:gd name="T113" fmla="*/ 283 h 498"/>
                  <a:gd name="T114" fmla="*/ 553 w 1348"/>
                  <a:gd name="T115" fmla="*/ 217 h 498"/>
                  <a:gd name="T116" fmla="*/ 537 w 1348"/>
                  <a:gd name="T117" fmla="*/ 200 h 498"/>
                  <a:gd name="T118" fmla="*/ 520 w 1348"/>
                  <a:gd name="T119" fmla="*/ 107 h 498"/>
                  <a:gd name="T120" fmla="*/ 522 w 1348"/>
                  <a:gd name="T121" fmla="*/ 42 h 498"/>
                  <a:gd name="T122" fmla="*/ 544 w 1348"/>
                  <a:gd name="T123" fmla="*/ 28 h 498"/>
                  <a:gd name="T124" fmla="*/ 548 w 1348"/>
                  <a:gd name="T125" fmla="*/ 25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 h="498">
                    <a:moveTo>
                      <a:pt x="63" y="479"/>
                    </a:moveTo>
                    <a:lnTo>
                      <a:pt x="66" y="480"/>
                    </a:lnTo>
                    <a:lnTo>
                      <a:pt x="72" y="483"/>
                    </a:lnTo>
                    <a:lnTo>
                      <a:pt x="74" y="485"/>
                    </a:lnTo>
                    <a:lnTo>
                      <a:pt x="74" y="487"/>
                    </a:lnTo>
                    <a:lnTo>
                      <a:pt x="75" y="487"/>
                    </a:lnTo>
                    <a:lnTo>
                      <a:pt x="75" y="488"/>
                    </a:lnTo>
                    <a:lnTo>
                      <a:pt x="77" y="490"/>
                    </a:lnTo>
                    <a:lnTo>
                      <a:pt x="79" y="490"/>
                    </a:lnTo>
                    <a:lnTo>
                      <a:pt x="77" y="491"/>
                    </a:lnTo>
                    <a:lnTo>
                      <a:pt x="74" y="493"/>
                    </a:lnTo>
                    <a:lnTo>
                      <a:pt x="71" y="493"/>
                    </a:lnTo>
                    <a:lnTo>
                      <a:pt x="67" y="496"/>
                    </a:lnTo>
                    <a:lnTo>
                      <a:pt x="66" y="498"/>
                    </a:lnTo>
                    <a:lnTo>
                      <a:pt x="66" y="498"/>
                    </a:lnTo>
                    <a:lnTo>
                      <a:pt x="66" y="498"/>
                    </a:lnTo>
                    <a:lnTo>
                      <a:pt x="63" y="496"/>
                    </a:lnTo>
                    <a:lnTo>
                      <a:pt x="63" y="496"/>
                    </a:lnTo>
                    <a:lnTo>
                      <a:pt x="63" y="491"/>
                    </a:lnTo>
                    <a:lnTo>
                      <a:pt x="61" y="488"/>
                    </a:lnTo>
                    <a:lnTo>
                      <a:pt x="60" y="487"/>
                    </a:lnTo>
                    <a:lnTo>
                      <a:pt x="61" y="485"/>
                    </a:lnTo>
                    <a:lnTo>
                      <a:pt x="61" y="483"/>
                    </a:lnTo>
                    <a:lnTo>
                      <a:pt x="63" y="482"/>
                    </a:lnTo>
                    <a:lnTo>
                      <a:pt x="63" y="480"/>
                    </a:lnTo>
                    <a:lnTo>
                      <a:pt x="63" y="479"/>
                    </a:lnTo>
                    <a:lnTo>
                      <a:pt x="63" y="479"/>
                    </a:lnTo>
                    <a:close/>
                    <a:moveTo>
                      <a:pt x="47" y="469"/>
                    </a:moveTo>
                    <a:lnTo>
                      <a:pt x="49" y="469"/>
                    </a:lnTo>
                    <a:lnTo>
                      <a:pt x="49" y="469"/>
                    </a:lnTo>
                    <a:lnTo>
                      <a:pt x="49" y="471"/>
                    </a:lnTo>
                    <a:lnTo>
                      <a:pt x="49" y="471"/>
                    </a:lnTo>
                    <a:lnTo>
                      <a:pt x="47" y="471"/>
                    </a:lnTo>
                    <a:lnTo>
                      <a:pt x="47" y="471"/>
                    </a:lnTo>
                    <a:lnTo>
                      <a:pt x="47" y="471"/>
                    </a:lnTo>
                    <a:lnTo>
                      <a:pt x="45" y="469"/>
                    </a:lnTo>
                    <a:lnTo>
                      <a:pt x="47" y="469"/>
                    </a:lnTo>
                    <a:close/>
                    <a:moveTo>
                      <a:pt x="52" y="468"/>
                    </a:moveTo>
                    <a:lnTo>
                      <a:pt x="53" y="468"/>
                    </a:lnTo>
                    <a:lnTo>
                      <a:pt x="53" y="469"/>
                    </a:lnTo>
                    <a:lnTo>
                      <a:pt x="53" y="469"/>
                    </a:lnTo>
                    <a:lnTo>
                      <a:pt x="55" y="469"/>
                    </a:lnTo>
                    <a:lnTo>
                      <a:pt x="56" y="468"/>
                    </a:lnTo>
                    <a:lnTo>
                      <a:pt x="58" y="469"/>
                    </a:lnTo>
                    <a:lnTo>
                      <a:pt x="60" y="469"/>
                    </a:lnTo>
                    <a:lnTo>
                      <a:pt x="60" y="471"/>
                    </a:lnTo>
                    <a:lnTo>
                      <a:pt x="61" y="471"/>
                    </a:lnTo>
                    <a:lnTo>
                      <a:pt x="61" y="472"/>
                    </a:lnTo>
                    <a:lnTo>
                      <a:pt x="60" y="472"/>
                    </a:lnTo>
                    <a:lnTo>
                      <a:pt x="56" y="472"/>
                    </a:lnTo>
                    <a:lnTo>
                      <a:pt x="56" y="474"/>
                    </a:lnTo>
                    <a:lnTo>
                      <a:pt x="55" y="474"/>
                    </a:lnTo>
                    <a:lnTo>
                      <a:pt x="55" y="474"/>
                    </a:lnTo>
                    <a:lnTo>
                      <a:pt x="55" y="472"/>
                    </a:lnTo>
                    <a:lnTo>
                      <a:pt x="53" y="471"/>
                    </a:lnTo>
                    <a:lnTo>
                      <a:pt x="53" y="471"/>
                    </a:lnTo>
                    <a:lnTo>
                      <a:pt x="52" y="471"/>
                    </a:lnTo>
                    <a:lnTo>
                      <a:pt x="50" y="469"/>
                    </a:lnTo>
                    <a:lnTo>
                      <a:pt x="50" y="468"/>
                    </a:lnTo>
                    <a:lnTo>
                      <a:pt x="52" y="468"/>
                    </a:lnTo>
                    <a:lnTo>
                      <a:pt x="52" y="468"/>
                    </a:lnTo>
                    <a:close/>
                    <a:moveTo>
                      <a:pt x="42" y="464"/>
                    </a:moveTo>
                    <a:lnTo>
                      <a:pt x="44" y="464"/>
                    </a:lnTo>
                    <a:lnTo>
                      <a:pt x="45" y="464"/>
                    </a:lnTo>
                    <a:lnTo>
                      <a:pt x="47" y="464"/>
                    </a:lnTo>
                    <a:lnTo>
                      <a:pt x="47" y="464"/>
                    </a:lnTo>
                    <a:lnTo>
                      <a:pt x="50" y="464"/>
                    </a:lnTo>
                    <a:lnTo>
                      <a:pt x="50" y="464"/>
                    </a:lnTo>
                    <a:lnTo>
                      <a:pt x="50" y="466"/>
                    </a:lnTo>
                    <a:lnTo>
                      <a:pt x="49" y="466"/>
                    </a:lnTo>
                    <a:lnTo>
                      <a:pt x="45" y="466"/>
                    </a:lnTo>
                    <a:lnTo>
                      <a:pt x="42" y="466"/>
                    </a:lnTo>
                    <a:lnTo>
                      <a:pt x="42" y="466"/>
                    </a:lnTo>
                    <a:lnTo>
                      <a:pt x="42" y="464"/>
                    </a:lnTo>
                    <a:lnTo>
                      <a:pt x="42" y="464"/>
                    </a:lnTo>
                    <a:close/>
                    <a:moveTo>
                      <a:pt x="33" y="457"/>
                    </a:moveTo>
                    <a:lnTo>
                      <a:pt x="34" y="460"/>
                    </a:lnTo>
                    <a:lnTo>
                      <a:pt x="34" y="460"/>
                    </a:lnTo>
                    <a:lnTo>
                      <a:pt x="34" y="460"/>
                    </a:lnTo>
                    <a:lnTo>
                      <a:pt x="34" y="461"/>
                    </a:lnTo>
                    <a:lnTo>
                      <a:pt x="34" y="461"/>
                    </a:lnTo>
                    <a:lnTo>
                      <a:pt x="36" y="461"/>
                    </a:lnTo>
                    <a:lnTo>
                      <a:pt x="36" y="461"/>
                    </a:lnTo>
                    <a:lnTo>
                      <a:pt x="36" y="463"/>
                    </a:lnTo>
                    <a:lnTo>
                      <a:pt x="38" y="463"/>
                    </a:lnTo>
                    <a:lnTo>
                      <a:pt x="36" y="463"/>
                    </a:lnTo>
                    <a:lnTo>
                      <a:pt x="34" y="463"/>
                    </a:lnTo>
                    <a:lnTo>
                      <a:pt x="34" y="463"/>
                    </a:lnTo>
                    <a:lnTo>
                      <a:pt x="33" y="463"/>
                    </a:lnTo>
                    <a:lnTo>
                      <a:pt x="33" y="463"/>
                    </a:lnTo>
                    <a:lnTo>
                      <a:pt x="33" y="461"/>
                    </a:lnTo>
                    <a:lnTo>
                      <a:pt x="33" y="461"/>
                    </a:lnTo>
                    <a:lnTo>
                      <a:pt x="31" y="461"/>
                    </a:lnTo>
                    <a:lnTo>
                      <a:pt x="31" y="463"/>
                    </a:lnTo>
                    <a:lnTo>
                      <a:pt x="31" y="463"/>
                    </a:lnTo>
                    <a:lnTo>
                      <a:pt x="30" y="463"/>
                    </a:lnTo>
                    <a:lnTo>
                      <a:pt x="30" y="461"/>
                    </a:lnTo>
                    <a:lnTo>
                      <a:pt x="28" y="460"/>
                    </a:lnTo>
                    <a:lnTo>
                      <a:pt x="28" y="460"/>
                    </a:lnTo>
                    <a:lnTo>
                      <a:pt x="28" y="458"/>
                    </a:lnTo>
                    <a:lnTo>
                      <a:pt x="30" y="458"/>
                    </a:lnTo>
                    <a:lnTo>
                      <a:pt x="31" y="457"/>
                    </a:lnTo>
                    <a:lnTo>
                      <a:pt x="33" y="457"/>
                    </a:lnTo>
                    <a:close/>
                    <a:moveTo>
                      <a:pt x="1" y="452"/>
                    </a:moveTo>
                    <a:lnTo>
                      <a:pt x="3" y="452"/>
                    </a:lnTo>
                    <a:lnTo>
                      <a:pt x="1" y="453"/>
                    </a:lnTo>
                    <a:lnTo>
                      <a:pt x="1" y="453"/>
                    </a:lnTo>
                    <a:lnTo>
                      <a:pt x="1" y="455"/>
                    </a:lnTo>
                    <a:lnTo>
                      <a:pt x="0" y="455"/>
                    </a:lnTo>
                    <a:lnTo>
                      <a:pt x="0" y="455"/>
                    </a:lnTo>
                    <a:lnTo>
                      <a:pt x="0" y="455"/>
                    </a:lnTo>
                    <a:lnTo>
                      <a:pt x="0" y="455"/>
                    </a:lnTo>
                    <a:lnTo>
                      <a:pt x="0" y="453"/>
                    </a:lnTo>
                    <a:lnTo>
                      <a:pt x="0" y="453"/>
                    </a:lnTo>
                    <a:lnTo>
                      <a:pt x="1" y="452"/>
                    </a:lnTo>
                    <a:close/>
                    <a:moveTo>
                      <a:pt x="9" y="449"/>
                    </a:moveTo>
                    <a:lnTo>
                      <a:pt x="12" y="449"/>
                    </a:lnTo>
                    <a:lnTo>
                      <a:pt x="12" y="450"/>
                    </a:lnTo>
                    <a:lnTo>
                      <a:pt x="12" y="450"/>
                    </a:lnTo>
                    <a:lnTo>
                      <a:pt x="12" y="452"/>
                    </a:lnTo>
                    <a:lnTo>
                      <a:pt x="12" y="453"/>
                    </a:lnTo>
                    <a:lnTo>
                      <a:pt x="12" y="453"/>
                    </a:lnTo>
                    <a:lnTo>
                      <a:pt x="11" y="455"/>
                    </a:lnTo>
                    <a:lnTo>
                      <a:pt x="9" y="453"/>
                    </a:lnTo>
                    <a:lnTo>
                      <a:pt x="9" y="453"/>
                    </a:lnTo>
                    <a:lnTo>
                      <a:pt x="8" y="453"/>
                    </a:lnTo>
                    <a:lnTo>
                      <a:pt x="6" y="453"/>
                    </a:lnTo>
                    <a:lnTo>
                      <a:pt x="6" y="452"/>
                    </a:lnTo>
                    <a:lnTo>
                      <a:pt x="6" y="450"/>
                    </a:lnTo>
                    <a:lnTo>
                      <a:pt x="9" y="449"/>
                    </a:lnTo>
                    <a:close/>
                    <a:moveTo>
                      <a:pt x="1133" y="414"/>
                    </a:moveTo>
                    <a:lnTo>
                      <a:pt x="1133" y="414"/>
                    </a:lnTo>
                    <a:lnTo>
                      <a:pt x="1133" y="414"/>
                    </a:lnTo>
                    <a:lnTo>
                      <a:pt x="1133" y="414"/>
                    </a:lnTo>
                    <a:lnTo>
                      <a:pt x="1133" y="414"/>
                    </a:lnTo>
                    <a:lnTo>
                      <a:pt x="1133" y="414"/>
                    </a:lnTo>
                    <a:lnTo>
                      <a:pt x="1133" y="414"/>
                    </a:lnTo>
                    <a:close/>
                    <a:moveTo>
                      <a:pt x="1137" y="412"/>
                    </a:moveTo>
                    <a:lnTo>
                      <a:pt x="1137" y="412"/>
                    </a:lnTo>
                    <a:lnTo>
                      <a:pt x="1137" y="412"/>
                    </a:lnTo>
                    <a:lnTo>
                      <a:pt x="1137" y="412"/>
                    </a:lnTo>
                    <a:lnTo>
                      <a:pt x="1135" y="412"/>
                    </a:lnTo>
                    <a:lnTo>
                      <a:pt x="1137" y="412"/>
                    </a:lnTo>
                    <a:lnTo>
                      <a:pt x="1137" y="412"/>
                    </a:lnTo>
                    <a:close/>
                    <a:moveTo>
                      <a:pt x="1138" y="411"/>
                    </a:moveTo>
                    <a:lnTo>
                      <a:pt x="1140" y="412"/>
                    </a:lnTo>
                    <a:lnTo>
                      <a:pt x="1140" y="412"/>
                    </a:lnTo>
                    <a:lnTo>
                      <a:pt x="1140" y="412"/>
                    </a:lnTo>
                    <a:lnTo>
                      <a:pt x="1140" y="412"/>
                    </a:lnTo>
                    <a:lnTo>
                      <a:pt x="1140" y="412"/>
                    </a:lnTo>
                    <a:lnTo>
                      <a:pt x="1140" y="412"/>
                    </a:lnTo>
                    <a:lnTo>
                      <a:pt x="1138" y="411"/>
                    </a:lnTo>
                    <a:lnTo>
                      <a:pt x="1138" y="411"/>
                    </a:lnTo>
                    <a:close/>
                    <a:moveTo>
                      <a:pt x="1146" y="411"/>
                    </a:moveTo>
                    <a:lnTo>
                      <a:pt x="1144" y="411"/>
                    </a:lnTo>
                    <a:lnTo>
                      <a:pt x="1144" y="411"/>
                    </a:lnTo>
                    <a:lnTo>
                      <a:pt x="1143" y="411"/>
                    </a:lnTo>
                    <a:lnTo>
                      <a:pt x="1143" y="411"/>
                    </a:lnTo>
                    <a:lnTo>
                      <a:pt x="1143" y="411"/>
                    </a:lnTo>
                    <a:lnTo>
                      <a:pt x="1146" y="411"/>
                    </a:lnTo>
                    <a:close/>
                    <a:moveTo>
                      <a:pt x="1148" y="409"/>
                    </a:moveTo>
                    <a:lnTo>
                      <a:pt x="1148" y="409"/>
                    </a:lnTo>
                    <a:lnTo>
                      <a:pt x="1148" y="409"/>
                    </a:lnTo>
                    <a:lnTo>
                      <a:pt x="1148" y="409"/>
                    </a:lnTo>
                    <a:lnTo>
                      <a:pt x="1148" y="409"/>
                    </a:lnTo>
                    <a:lnTo>
                      <a:pt x="1148" y="409"/>
                    </a:lnTo>
                    <a:lnTo>
                      <a:pt x="1148" y="409"/>
                    </a:lnTo>
                    <a:close/>
                    <a:moveTo>
                      <a:pt x="1151" y="408"/>
                    </a:moveTo>
                    <a:lnTo>
                      <a:pt x="1151" y="408"/>
                    </a:lnTo>
                    <a:lnTo>
                      <a:pt x="1151" y="408"/>
                    </a:lnTo>
                    <a:lnTo>
                      <a:pt x="1149" y="408"/>
                    </a:lnTo>
                    <a:lnTo>
                      <a:pt x="1151" y="408"/>
                    </a:lnTo>
                    <a:close/>
                    <a:moveTo>
                      <a:pt x="1156" y="401"/>
                    </a:moveTo>
                    <a:lnTo>
                      <a:pt x="1154" y="405"/>
                    </a:lnTo>
                    <a:lnTo>
                      <a:pt x="1151" y="408"/>
                    </a:lnTo>
                    <a:lnTo>
                      <a:pt x="1151" y="406"/>
                    </a:lnTo>
                    <a:lnTo>
                      <a:pt x="1152" y="406"/>
                    </a:lnTo>
                    <a:lnTo>
                      <a:pt x="1152" y="405"/>
                    </a:lnTo>
                    <a:lnTo>
                      <a:pt x="1154" y="405"/>
                    </a:lnTo>
                    <a:lnTo>
                      <a:pt x="1154" y="403"/>
                    </a:lnTo>
                    <a:lnTo>
                      <a:pt x="1154" y="403"/>
                    </a:lnTo>
                    <a:lnTo>
                      <a:pt x="1156" y="401"/>
                    </a:lnTo>
                    <a:lnTo>
                      <a:pt x="1156" y="401"/>
                    </a:lnTo>
                    <a:close/>
                    <a:moveTo>
                      <a:pt x="1127" y="383"/>
                    </a:moveTo>
                    <a:lnTo>
                      <a:pt x="1129" y="384"/>
                    </a:lnTo>
                    <a:lnTo>
                      <a:pt x="1129" y="384"/>
                    </a:lnTo>
                    <a:lnTo>
                      <a:pt x="1130" y="384"/>
                    </a:lnTo>
                    <a:lnTo>
                      <a:pt x="1129" y="386"/>
                    </a:lnTo>
                    <a:lnTo>
                      <a:pt x="1129" y="384"/>
                    </a:lnTo>
                    <a:lnTo>
                      <a:pt x="1127" y="384"/>
                    </a:lnTo>
                    <a:lnTo>
                      <a:pt x="1127" y="383"/>
                    </a:lnTo>
                    <a:close/>
                    <a:moveTo>
                      <a:pt x="1129" y="381"/>
                    </a:moveTo>
                    <a:lnTo>
                      <a:pt x="1129" y="381"/>
                    </a:lnTo>
                    <a:lnTo>
                      <a:pt x="1129" y="383"/>
                    </a:lnTo>
                    <a:lnTo>
                      <a:pt x="1129" y="384"/>
                    </a:lnTo>
                    <a:lnTo>
                      <a:pt x="1129" y="383"/>
                    </a:lnTo>
                    <a:lnTo>
                      <a:pt x="1129" y="381"/>
                    </a:lnTo>
                    <a:close/>
                    <a:moveTo>
                      <a:pt x="908" y="373"/>
                    </a:moveTo>
                    <a:lnTo>
                      <a:pt x="908" y="379"/>
                    </a:lnTo>
                    <a:lnTo>
                      <a:pt x="911" y="387"/>
                    </a:lnTo>
                    <a:lnTo>
                      <a:pt x="911" y="389"/>
                    </a:lnTo>
                    <a:lnTo>
                      <a:pt x="911" y="390"/>
                    </a:lnTo>
                    <a:lnTo>
                      <a:pt x="910" y="387"/>
                    </a:lnTo>
                    <a:lnTo>
                      <a:pt x="908" y="379"/>
                    </a:lnTo>
                    <a:lnTo>
                      <a:pt x="908" y="375"/>
                    </a:lnTo>
                    <a:lnTo>
                      <a:pt x="908" y="373"/>
                    </a:lnTo>
                    <a:close/>
                    <a:moveTo>
                      <a:pt x="913" y="364"/>
                    </a:moveTo>
                    <a:lnTo>
                      <a:pt x="910" y="368"/>
                    </a:lnTo>
                    <a:lnTo>
                      <a:pt x="908" y="371"/>
                    </a:lnTo>
                    <a:lnTo>
                      <a:pt x="908" y="373"/>
                    </a:lnTo>
                    <a:lnTo>
                      <a:pt x="908" y="371"/>
                    </a:lnTo>
                    <a:lnTo>
                      <a:pt x="910" y="368"/>
                    </a:lnTo>
                    <a:lnTo>
                      <a:pt x="911" y="364"/>
                    </a:lnTo>
                    <a:lnTo>
                      <a:pt x="913" y="364"/>
                    </a:lnTo>
                    <a:close/>
                    <a:moveTo>
                      <a:pt x="1152" y="364"/>
                    </a:moveTo>
                    <a:lnTo>
                      <a:pt x="1154" y="364"/>
                    </a:lnTo>
                    <a:lnTo>
                      <a:pt x="1154" y="365"/>
                    </a:lnTo>
                    <a:lnTo>
                      <a:pt x="1157" y="371"/>
                    </a:lnTo>
                    <a:lnTo>
                      <a:pt x="1157" y="373"/>
                    </a:lnTo>
                    <a:lnTo>
                      <a:pt x="1156" y="370"/>
                    </a:lnTo>
                    <a:lnTo>
                      <a:pt x="1154" y="367"/>
                    </a:lnTo>
                    <a:lnTo>
                      <a:pt x="1152" y="364"/>
                    </a:lnTo>
                    <a:close/>
                    <a:moveTo>
                      <a:pt x="916" y="359"/>
                    </a:moveTo>
                    <a:lnTo>
                      <a:pt x="916" y="359"/>
                    </a:lnTo>
                    <a:lnTo>
                      <a:pt x="914" y="360"/>
                    </a:lnTo>
                    <a:lnTo>
                      <a:pt x="913" y="362"/>
                    </a:lnTo>
                    <a:lnTo>
                      <a:pt x="913" y="362"/>
                    </a:lnTo>
                    <a:lnTo>
                      <a:pt x="914" y="360"/>
                    </a:lnTo>
                    <a:lnTo>
                      <a:pt x="914" y="360"/>
                    </a:lnTo>
                    <a:lnTo>
                      <a:pt x="914" y="359"/>
                    </a:lnTo>
                    <a:lnTo>
                      <a:pt x="916" y="359"/>
                    </a:lnTo>
                    <a:close/>
                    <a:moveTo>
                      <a:pt x="922" y="354"/>
                    </a:moveTo>
                    <a:lnTo>
                      <a:pt x="922" y="356"/>
                    </a:lnTo>
                    <a:lnTo>
                      <a:pt x="921" y="356"/>
                    </a:lnTo>
                    <a:lnTo>
                      <a:pt x="917" y="359"/>
                    </a:lnTo>
                    <a:lnTo>
                      <a:pt x="916" y="359"/>
                    </a:lnTo>
                    <a:lnTo>
                      <a:pt x="917" y="357"/>
                    </a:lnTo>
                    <a:lnTo>
                      <a:pt x="917" y="357"/>
                    </a:lnTo>
                    <a:lnTo>
                      <a:pt x="921" y="356"/>
                    </a:lnTo>
                    <a:lnTo>
                      <a:pt x="922" y="356"/>
                    </a:lnTo>
                    <a:lnTo>
                      <a:pt x="922" y="354"/>
                    </a:lnTo>
                    <a:lnTo>
                      <a:pt x="922" y="354"/>
                    </a:lnTo>
                    <a:close/>
                    <a:moveTo>
                      <a:pt x="944" y="340"/>
                    </a:moveTo>
                    <a:lnTo>
                      <a:pt x="946" y="340"/>
                    </a:lnTo>
                    <a:lnTo>
                      <a:pt x="944" y="342"/>
                    </a:lnTo>
                    <a:lnTo>
                      <a:pt x="943" y="343"/>
                    </a:lnTo>
                    <a:lnTo>
                      <a:pt x="941" y="343"/>
                    </a:lnTo>
                    <a:lnTo>
                      <a:pt x="944" y="340"/>
                    </a:lnTo>
                    <a:lnTo>
                      <a:pt x="944" y="340"/>
                    </a:lnTo>
                    <a:close/>
                    <a:moveTo>
                      <a:pt x="987" y="335"/>
                    </a:moveTo>
                    <a:lnTo>
                      <a:pt x="988" y="335"/>
                    </a:lnTo>
                    <a:lnTo>
                      <a:pt x="988" y="335"/>
                    </a:lnTo>
                    <a:lnTo>
                      <a:pt x="990" y="335"/>
                    </a:lnTo>
                    <a:lnTo>
                      <a:pt x="990" y="337"/>
                    </a:lnTo>
                    <a:lnTo>
                      <a:pt x="990" y="337"/>
                    </a:lnTo>
                    <a:lnTo>
                      <a:pt x="988" y="337"/>
                    </a:lnTo>
                    <a:lnTo>
                      <a:pt x="988" y="337"/>
                    </a:lnTo>
                    <a:lnTo>
                      <a:pt x="985" y="337"/>
                    </a:lnTo>
                    <a:lnTo>
                      <a:pt x="985" y="335"/>
                    </a:lnTo>
                    <a:lnTo>
                      <a:pt x="987" y="335"/>
                    </a:lnTo>
                    <a:close/>
                    <a:moveTo>
                      <a:pt x="1091" y="334"/>
                    </a:moveTo>
                    <a:lnTo>
                      <a:pt x="1088" y="335"/>
                    </a:lnTo>
                    <a:lnTo>
                      <a:pt x="1086" y="335"/>
                    </a:lnTo>
                    <a:lnTo>
                      <a:pt x="1085" y="335"/>
                    </a:lnTo>
                    <a:lnTo>
                      <a:pt x="1086" y="335"/>
                    </a:lnTo>
                    <a:lnTo>
                      <a:pt x="1088" y="335"/>
                    </a:lnTo>
                    <a:lnTo>
                      <a:pt x="1089" y="334"/>
                    </a:lnTo>
                    <a:lnTo>
                      <a:pt x="1089" y="334"/>
                    </a:lnTo>
                    <a:lnTo>
                      <a:pt x="1091" y="334"/>
                    </a:lnTo>
                    <a:close/>
                    <a:moveTo>
                      <a:pt x="1031" y="334"/>
                    </a:moveTo>
                    <a:lnTo>
                      <a:pt x="1031" y="334"/>
                    </a:lnTo>
                    <a:lnTo>
                      <a:pt x="1029" y="335"/>
                    </a:lnTo>
                    <a:lnTo>
                      <a:pt x="1029" y="334"/>
                    </a:lnTo>
                    <a:lnTo>
                      <a:pt x="1031" y="334"/>
                    </a:lnTo>
                    <a:lnTo>
                      <a:pt x="1031" y="334"/>
                    </a:lnTo>
                    <a:close/>
                    <a:moveTo>
                      <a:pt x="1031" y="329"/>
                    </a:moveTo>
                    <a:lnTo>
                      <a:pt x="1031" y="329"/>
                    </a:lnTo>
                    <a:lnTo>
                      <a:pt x="1033" y="331"/>
                    </a:lnTo>
                    <a:lnTo>
                      <a:pt x="1031" y="332"/>
                    </a:lnTo>
                    <a:lnTo>
                      <a:pt x="1031" y="334"/>
                    </a:lnTo>
                    <a:lnTo>
                      <a:pt x="1031" y="331"/>
                    </a:lnTo>
                    <a:lnTo>
                      <a:pt x="1031" y="329"/>
                    </a:lnTo>
                    <a:close/>
                    <a:moveTo>
                      <a:pt x="1026" y="327"/>
                    </a:moveTo>
                    <a:lnTo>
                      <a:pt x="1026" y="327"/>
                    </a:lnTo>
                    <a:lnTo>
                      <a:pt x="1026" y="327"/>
                    </a:lnTo>
                    <a:lnTo>
                      <a:pt x="1026" y="329"/>
                    </a:lnTo>
                    <a:lnTo>
                      <a:pt x="1025" y="329"/>
                    </a:lnTo>
                    <a:lnTo>
                      <a:pt x="1025" y="329"/>
                    </a:lnTo>
                    <a:lnTo>
                      <a:pt x="1025" y="327"/>
                    </a:lnTo>
                    <a:lnTo>
                      <a:pt x="1025" y="327"/>
                    </a:lnTo>
                    <a:lnTo>
                      <a:pt x="1025" y="327"/>
                    </a:lnTo>
                    <a:lnTo>
                      <a:pt x="1026" y="327"/>
                    </a:lnTo>
                    <a:close/>
                    <a:moveTo>
                      <a:pt x="1033" y="326"/>
                    </a:moveTo>
                    <a:lnTo>
                      <a:pt x="1036" y="326"/>
                    </a:lnTo>
                    <a:lnTo>
                      <a:pt x="1036" y="326"/>
                    </a:lnTo>
                    <a:lnTo>
                      <a:pt x="1036" y="326"/>
                    </a:lnTo>
                    <a:lnTo>
                      <a:pt x="1034" y="326"/>
                    </a:lnTo>
                    <a:lnTo>
                      <a:pt x="1034" y="326"/>
                    </a:lnTo>
                    <a:lnTo>
                      <a:pt x="1033" y="326"/>
                    </a:lnTo>
                    <a:close/>
                    <a:moveTo>
                      <a:pt x="1042" y="326"/>
                    </a:moveTo>
                    <a:lnTo>
                      <a:pt x="1042" y="326"/>
                    </a:lnTo>
                    <a:lnTo>
                      <a:pt x="1042" y="326"/>
                    </a:lnTo>
                    <a:lnTo>
                      <a:pt x="1039" y="326"/>
                    </a:lnTo>
                    <a:lnTo>
                      <a:pt x="1039" y="326"/>
                    </a:lnTo>
                    <a:lnTo>
                      <a:pt x="1040" y="326"/>
                    </a:lnTo>
                    <a:lnTo>
                      <a:pt x="1042" y="326"/>
                    </a:lnTo>
                    <a:close/>
                    <a:moveTo>
                      <a:pt x="1138" y="315"/>
                    </a:moveTo>
                    <a:lnTo>
                      <a:pt x="1138" y="318"/>
                    </a:lnTo>
                    <a:lnTo>
                      <a:pt x="1138" y="316"/>
                    </a:lnTo>
                    <a:lnTo>
                      <a:pt x="1138" y="315"/>
                    </a:lnTo>
                    <a:lnTo>
                      <a:pt x="1138" y="315"/>
                    </a:lnTo>
                    <a:lnTo>
                      <a:pt x="1138" y="315"/>
                    </a:lnTo>
                    <a:close/>
                    <a:moveTo>
                      <a:pt x="602" y="282"/>
                    </a:moveTo>
                    <a:lnTo>
                      <a:pt x="602" y="282"/>
                    </a:lnTo>
                    <a:lnTo>
                      <a:pt x="605" y="285"/>
                    </a:lnTo>
                    <a:lnTo>
                      <a:pt x="605" y="285"/>
                    </a:lnTo>
                    <a:lnTo>
                      <a:pt x="604" y="285"/>
                    </a:lnTo>
                    <a:lnTo>
                      <a:pt x="604" y="285"/>
                    </a:lnTo>
                    <a:lnTo>
                      <a:pt x="602" y="283"/>
                    </a:lnTo>
                    <a:lnTo>
                      <a:pt x="602" y="282"/>
                    </a:lnTo>
                    <a:lnTo>
                      <a:pt x="602" y="282"/>
                    </a:lnTo>
                    <a:close/>
                    <a:moveTo>
                      <a:pt x="588" y="277"/>
                    </a:moveTo>
                    <a:lnTo>
                      <a:pt x="588" y="277"/>
                    </a:lnTo>
                    <a:lnTo>
                      <a:pt x="589" y="279"/>
                    </a:lnTo>
                    <a:lnTo>
                      <a:pt x="589" y="279"/>
                    </a:lnTo>
                    <a:lnTo>
                      <a:pt x="588" y="279"/>
                    </a:lnTo>
                    <a:lnTo>
                      <a:pt x="588" y="279"/>
                    </a:lnTo>
                    <a:lnTo>
                      <a:pt x="588" y="277"/>
                    </a:lnTo>
                    <a:lnTo>
                      <a:pt x="588" y="277"/>
                    </a:lnTo>
                    <a:close/>
                    <a:moveTo>
                      <a:pt x="602" y="274"/>
                    </a:moveTo>
                    <a:lnTo>
                      <a:pt x="604" y="275"/>
                    </a:lnTo>
                    <a:lnTo>
                      <a:pt x="605" y="275"/>
                    </a:lnTo>
                    <a:lnTo>
                      <a:pt x="605" y="277"/>
                    </a:lnTo>
                    <a:lnTo>
                      <a:pt x="605" y="277"/>
                    </a:lnTo>
                    <a:lnTo>
                      <a:pt x="604" y="277"/>
                    </a:lnTo>
                    <a:lnTo>
                      <a:pt x="604" y="275"/>
                    </a:lnTo>
                    <a:lnTo>
                      <a:pt x="604" y="275"/>
                    </a:lnTo>
                    <a:lnTo>
                      <a:pt x="602" y="275"/>
                    </a:lnTo>
                    <a:lnTo>
                      <a:pt x="602" y="275"/>
                    </a:lnTo>
                    <a:lnTo>
                      <a:pt x="602" y="275"/>
                    </a:lnTo>
                    <a:lnTo>
                      <a:pt x="602" y="274"/>
                    </a:lnTo>
                    <a:lnTo>
                      <a:pt x="602" y="274"/>
                    </a:lnTo>
                    <a:close/>
                    <a:moveTo>
                      <a:pt x="580" y="266"/>
                    </a:moveTo>
                    <a:lnTo>
                      <a:pt x="582" y="266"/>
                    </a:lnTo>
                    <a:lnTo>
                      <a:pt x="582" y="266"/>
                    </a:lnTo>
                    <a:lnTo>
                      <a:pt x="580" y="268"/>
                    </a:lnTo>
                    <a:lnTo>
                      <a:pt x="580" y="268"/>
                    </a:lnTo>
                    <a:lnTo>
                      <a:pt x="578" y="268"/>
                    </a:lnTo>
                    <a:lnTo>
                      <a:pt x="577" y="266"/>
                    </a:lnTo>
                    <a:lnTo>
                      <a:pt x="580" y="266"/>
                    </a:lnTo>
                    <a:close/>
                    <a:moveTo>
                      <a:pt x="575" y="264"/>
                    </a:moveTo>
                    <a:lnTo>
                      <a:pt x="575" y="264"/>
                    </a:lnTo>
                    <a:lnTo>
                      <a:pt x="577" y="266"/>
                    </a:lnTo>
                    <a:lnTo>
                      <a:pt x="575" y="266"/>
                    </a:lnTo>
                    <a:lnTo>
                      <a:pt x="575" y="264"/>
                    </a:lnTo>
                    <a:lnTo>
                      <a:pt x="575" y="264"/>
                    </a:lnTo>
                    <a:lnTo>
                      <a:pt x="575" y="264"/>
                    </a:lnTo>
                    <a:close/>
                    <a:moveTo>
                      <a:pt x="583" y="264"/>
                    </a:moveTo>
                    <a:lnTo>
                      <a:pt x="586" y="264"/>
                    </a:lnTo>
                    <a:lnTo>
                      <a:pt x="588" y="264"/>
                    </a:lnTo>
                    <a:lnTo>
                      <a:pt x="588" y="264"/>
                    </a:lnTo>
                    <a:lnTo>
                      <a:pt x="588" y="266"/>
                    </a:lnTo>
                    <a:lnTo>
                      <a:pt x="583" y="266"/>
                    </a:lnTo>
                    <a:lnTo>
                      <a:pt x="583" y="266"/>
                    </a:lnTo>
                    <a:lnTo>
                      <a:pt x="583" y="264"/>
                    </a:lnTo>
                    <a:lnTo>
                      <a:pt x="582" y="264"/>
                    </a:lnTo>
                    <a:lnTo>
                      <a:pt x="583" y="264"/>
                    </a:lnTo>
                    <a:close/>
                    <a:moveTo>
                      <a:pt x="1208" y="255"/>
                    </a:moveTo>
                    <a:lnTo>
                      <a:pt x="1208" y="255"/>
                    </a:lnTo>
                    <a:lnTo>
                      <a:pt x="1209" y="255"/>
                    </a:lnTo>
                    <a:lnTo>
                      <a:pt x="1209" y="255"/>
                    </a:lnTo>
                    <a:lnTo>
                      <a:pt x="1208" y="255"/>
                    </a:lnTo>
                    <a:lnTo>
                      <a:pt x="1208" y="255"/>
                    </a:lnTo>
                    <a:lnTo>
                      <a:pt x="1208" y="255"/>
                    </a:lnTo>
                    <a:close/>
                    <a:moveTo>
                      <a:pt x="1214" y="250"/>
                    </a:moveTo>
                    <a:lnTo>
                      <a:pt x="1212" y="253"/>
                    </a:lnTo>
                    <a:lnTo>
                      <a:pt x="1209" y="255"/>
                    </a:lnTo>
                    <a:lnTo>
                      <a:pt x="1209" y="255"/>
                    </a:lnTo>
                    <a:lnTo>
                      <a:pt x="1211" y="253"/>
                    </a:lnTo>
                    <a:lnTo>
                      <a:pt x="1214" y="250"/>
                    </a:lnTo>
                    <a:lnTo>
                      <a:pt x="1214" y="250"/>
                    </a:lnTo>
                    <a:close/>
                    <a:moveTo>
                      <a:pt x="1220" y="247"/>
                    </a:moveTo>
                    <a:lnTo>
                      <a:pt x="1217" y="247"/>
                    </a:lnTo>
                    <a:lnTo>
                      <a:pt x="1217" y="247"/>
                    </a:lnTo>
                    <a:lnTo>
                      <a:pt x="1219" y="247"/>
                    </a:lnTo>
                    <a:lnTo>
                      <a:pt x="1220" y="247"/>
                    </a:lnTo>
                    <a:close/>
                    <a:moveTo>
                      <a:pt x="1225" y="236"/>
                    </a:moveTo>
                    <a:lnTo>
                      <a:pt x="1225" y="238"/>
                    </a:lnTo>
                    <a:lnTo>
                      <a:pt x="1225" y="241"/>
                    </a:lnTo>
                    <a:lnTo>
                      <a:pt x="1225" y="242"/>
                    </a:lnTo>
                    <a:lnTo>
                      <a:pt x="1225" y="245"/>
                    </a:lnTo>
                    <a:lnTo>
                      <a:pt x="1223" y="245"/>
                    </a:lnTo>
                    <a:lnTo>
                      <a:pt x="1222" y="245"/>
                    </a:lnTo>
                    <a:lnTo>
                      <a:pt x="1222" y="245"/>
                    </a:lnTo>
                    <a:lnTo>
                      <a:pt x="1223" y="245"/>
                    </a:lnTo>
                    <a:lnTo>
                      <a:pt x="1225" y="242"/>
                    </a:lnTo>
                    <a:lnTo>
                      <a:pt x="1225" y="241"/>
                    </a:lnTo>
                    <a:lnTo>
                      <a:pt x="1225" y="238"/>
                    </a:lnTo>
                    <a:lnTo>
                      <a:pt x="1225" y="236"/>
                    </a:lnTo>
                    <a:close/>
                    <a:moveTo>
                      <a:pt x="1222" y="234"/>
                    </a:moveTo>
                    <a:lnTo>
                      <a:pt x="1222" y="234"/>
                    </a:lnTo>
                    <a:lnTo>
                      <a:pt x="1222" y="234"/>
                    </a:lnTo>
                    <a:lnTo>
                      <a:pt x="1222" y="236"/>
                    </a:lnTo>
                    <a:lnTo>
                      <a:pt x="1222" y="236"/>
                    </a:lnTo>
                    <a:lnTo>
                      <a:pt x="1222" y="234"/>
                    </a:lnTo>
                    <a:close/>
                    <a:moveTo>
                      <a:pt x="1230" y="195"/>
                    </a:moveTo>
                    <a:lnTo>
                      <a:pt x="1230" y="197"/>
                    </a:lnTo>
                    <a:lnTo>
                      <a:pt x="1228" y="198"/>
                    </a:lnTo>
                    <a:lnTo>
                      <a:pt x="1226" y="201"/>
                    </a:lnTo>
                    <a:lnTo>
                      <a:pt x="1226" y="201"/>
                    </a:lnTo>
                    <a:lnTo>
                      <a:pt x="1228" y="198"/>
                    </a:lnTo>
                    <a:lnTo>
                      <a:pt x="1230" y="197"/>
                    </a:lnTo>
                    <a:lnTo>
                      <a:pt x="1230" y="195"/>
                    </a:lnTo>
                    <a:close/>
                    <a:moveTo>
                      <a:pt x="1244" y="170"/>
                    </a:moveTo>
                    <a:lnTo>
                      <a:pt x="1244" y="171"/>
                    </a:lnTo>
                    <a:lnTo>
                      <a:pt x="1242" y="175"/>
                    </a:lnTo>
                    <a:lnTo>
                      <a:pt x="1242" y="173"/>
                    </a:lnTo>
                    <a:lnTo>
                      <a:pt x="1244" y="170"/>
                    </a:lnTo>
                    <a:close/>
                    <a:moveTo>
                      <a:pt x="1244" y="156"/>
                    </a:moveTo>
                    <a:lnTo>
                      <a:pt x="1245" y="156"/>
                    </a:lnTo>
                    <a:lnTo>
                      <a:pt x="1245" y="156"/>
                    </a:lnTo>
                    <a:lnTo>
                      <a:pt x="1245" y="156"/>
                    </a:lnTo>
                    <a:lnTo>
                      <a:pt x="1244" y="157"/>
                    </a:lnTo>
                    <a:lnTo>
                      <a:pt x="1244" y="157"/>
                    </a:lnTo>
                    <a:lnTo>
                      <a:pt x="1242" y="157"/>
                    </a:lnTo>
                    <a:lnTo>
                      <a:pt x="1244" y="156"/>
                    </a:lnTo>
                    <a:lnTo>
                      <a:pt x="1244" y="156"/>
                    </a:lnTo>
                    <a:close/>
                    <a:moveTo>
                      <a:pt x="1271" y="146"/>
                    </a:moveTo>
                    <a:lnTo>
                      <a:pt x="1269" y="148"/>
                    </a:lnTo>
                    <a:lnTo>
                      <a:pt x="1267" y="149"/>
                    </a:lnTo>
                    <a:lnTo>
                      <a:pt x="1266" y="151"/>
                    </a:lnTo>
                    <a:lnTo>
                      <a:pt x="1267" y="151"/>
                    </a:lnTo>
                    <a:lnTo>
                      <a:pt x="1269" y="151"/>
                    </a:lnTo>
                    <a:lnTo>
                      <a:pt x="1269" y="149"/>
                    </a:lnTo>
                    <a:lnTo>
                      <a:pt x="1271" y="149"/>
                    </a:lnTo>
                    <a:lnTo>
                      <a:pt x="1272" y="148"/>
                    </a:lnTo>
                    <a:lnTo>
                      <a:pt x="1272" y="148"/>
                    </a:lnTo>
                    <a:lnTo>
                      <a:pt x="1274" y="149"/>
                    </a:lnTo>
                    <a:lnTo>
                      <a:pt x="1275" y="148"/>
                    </a:lnTo>
                    <a:lnTo>
                      <a:pt x="1277" y="148"/>
                    </a:lnTo>
                    <a:lnTo>
                      <a:pt x="1271" y="151"/>
                    </a:lnTo>
                    <a:lnTo>
                      <a:pt x="1269" y="151"/>
                    </a:lnTo>
                    <a:lnTo>
                      <a:pt x="1267" y="152"/>
                    </a:lnTo>
                    <a:lnTo>
                      <a:pt x="1266" y="152"/>
                    </a:lnTo>
                    <a:lnTo>
                      <a:pt x="1264" y="152"/>
                    </a:lnTo>
                    <a:lnTo>
                      <a:pt x="1258" y="156"/>
                    </a:lnTo>
                    <a:lnTo>
                      <a:pt x="1256" y="156"/>
                    </a:lnTo>
                    <a:lnTo>
                      <a:pt x="1256" y="156"/>
                    </a:lnTo>
                    <a:lnTo>
                      <a:pt x="1252" y="156"/>
                    </a:lnTo>
                    <a:lnTo>
                      <a:pt x="1250" y="156"/>
                    </a:lnTo>
                    <a:lnTo>
                      <a:pt x="1247" y="157"/>
                    </a:lnTo>
                    <a:lnTo>
                      <a:pt x="1249" y="156"/>
                    </a:lnTo>
                    <a:lnTo>
                      <a:pt x="1249" y="156"/>
                    </a:lnTo>
                    <a:lnTo>
                      <a:pt x="1249" y="156"/>
                    </a:lnTo>
                    <a:lnTo>
                      <a:pt x="1249" y="156"/>
                    </a:lnTo>
                    <a:lnTo>
                      <a:pt x="1247" y="156"/>
                    </a:lnTo>
                    <a:lnTo>
                      <a:pt x="1245" y="156"/>
                    </a:lnTo>
                    <a:lnTo>
                      <a:pt x="1245" y="156"/>
                    </a:lnTo>
                    <a:lnTo>
                      <a:pt x="1245" y="154"/>
                    </a:lnTo>
                    <a:lnTo>
                      <a:pt x="1247" y="154"/>
                    </a:lnTo>
                    <a:lnTo>
                      <a:pt x="1247" y="152"/>
                    </a:lnTo>
                    <a:lnTo>
                      <a:pt x="1250" y="152"/>
                    </a:lnTo>
                    <a:lnTo>
                      <a:pt x="1250" y="151"/>
                    </a:lnTo>
                    <a:lnTo>
                      <a:pt x="1252" y="152"/>
                    </a:lnTo>
                    <a:lnTo>
                      <a:pt x="1252" y="151"/>
                    </a:lnTo>
                    <a:lnTo>
                      <a:pt x="1252" y="151"/>
                    </a:lnTo>
                    <a:lnTo>
                      <a:pt x="1252" y="151"/>
                    </a:lnTo>
                    <a:lnTo>
                      <a:pt x="1253" y="151"/>
                    </a:lnTo>
                    <a:lnTo>
                      <a:pt x="1255" y="151"/>
                    </a:lnTo>
                    <a:lnTo>
                      <a:pt x="1255" y="151"/>
                    </a:lnTo>
                    <a:lnTo>
                      <a:pt x="1255" y="149"/>
                    </a:lnTo>
                    <a:lnTo>
                      <a:pt x="1256" y="151"/>
                    </a:lnTo>
                    <a:lnTo>
                      <a:pt x="1258" y="151"/>
                    </a:lnTo>
                    <a:lnTo>
                      <a:pt x="1260" y="149"/>
                    </a:lnTo>
                    <a:lnTo>
                      <a:pt x="1260" y="149"/>
                    </a:lnTo>
                    <a:lnTo>
                      <a:pt x="1263" y="149"/>
                    </a:lnTo>
                    <a:lnTo>
                      <a:pt x="1266" y="149"/>
                    </a:lnTo>
                    <a:lnTo>
                      <a:pt x="1267" y="149"/>
                    </a:lnTo>
                    <a:lnTo>
                      <a:pt x="1269" y="148"/>
                    </a:lnTo>
                    <a:lnTo>
                      <a:pt x="1271" y="146"/>
                    </a:lnTo>
                    <a:close/>
                    <a:moveTo>
                      <a:pt x="1304" y="143"/>
                    </a:moveTo>
                    <a:lnTo>
                      <a:pt x="1304" y="145"/>
                    </a:lnTo>
                    <a:lnTo>
                      <a:pt x="1304" y="145"/>
                    </a:lnTo>
                    <a:lnTo>
                      <a:pt x="1304" y="145"/>
                    </a:lnTo>
                    <a:lnTo>
                      <a:pt x="1301" y="145"/>
                    </a:lnTo>
                    <a:lnTo>
                      <a:pt x="1302" y="143"/>
                    </a:lnTo>
                    <a:lnTo>
                      <a:pt x="1302" y="143"/>
                    </a:lnTo>
                    <a:lnTo>
                      <a:pt x="1304" y="143"/>
                    </a:lnTo>
                    <a:lnTo>
                      <a:pt x="1304" y="143"/>
                    </a:lnTo>
                    <a:close/>
                    <a:moveTo>
                      <a:pt x="1294" y="141"/>
                    </a:moveTo>
                    <a:lnTo>
                      <a:pt x="1296" y="141"/>
                    </a:lnTo>
                    <a:lnTo>
                      <a:pt x="1296" y="143"/>
                    </a:lnTo>
                    <a:lnTo>
                      <a:pt x="1293" y="143"/>
                    </a:lnTo>
                    <a:lnTo>
                      <a:pt x="1291" y="143"/>
                    </a:lnTo>
                    <a:lnTo>
                      <a:pt x="1293" y="143"/>
                    </a:lnTo>
                    <a:lnTo>
                      <a:pt x="1294" y="141"/>
                    </a:lnTo>
                    <a:lnTo>
                      <a:pt x="1294" y="141"/>
                    </a:lnTo>
                    <a:close/>
                    <a:moveTo>
                      <a:pt x="1285" y="140"/>
                    </a:moveTo>
                    <a:lnTo>
                      <a:pt x="1285" y="140"/>
                    </a:lnTo>
                    <a:lnTo>
                      <a:pt x="1285" y="141"/>
                    </a:lnTo>
                    <a:lnTo>
                      <a:pt x="1283" y="141"/>
                    </a:lnTo>
                    <a:lnTo>
                      <a:pt x="1283" y="140"/>
                    </a:lnTo>
                    <a:lnTo>
                      <a:pt x="1283" y="140"/>
                    </a:lnTo>
                    <a:lnTo>
                      <a:pt x="1285" y="140"/>
                    </a:lnTo>
                    <a:close/>
                    <a:moveTo>
                      <a:pt x="1286" y="138"/>
                    </a:moveTo>
                    <a:lnTo>
                      <a:pt x="1286" y="141"/>
                    </a:lnTo>
                    <a:lnTo>
                      <a:pt x="1285" y="141"/>
                    </a:lnTo>
                    <a:lnTo>
                      <a:pt x="1285" y="141"/>
                    </a:lnTo>
                    <a:lnTo>
                      <a:pt x="1285" y="140"/>
                    </a:lnTo>
                    <a:lnTo>
                      <a:pt x="1285" y="140"/>
                    </a:lnTo>
                    <a:lnTo>
                      <a:pt x="1285" y="138"/>
                    </a:lnTo>
                    <a:lnTo>
                      <a:pt x="1285" y="138"/>
                    </a:lnTo>
                    <a:lnTo>
                      <a:pt x="1286" y="138"/>
                    </a:lnTo>
                    <a:close/>
                    <a:moveTo>
                      <a:pt x="1174" y="113"/>
                    </a:moveTo>
                    <a:lnTo>
                      <a:pt x="1174" y="113"/>
                    </a:lnTo>
                    <a:lnTo>
                      <a:pt x="1174" y="113"/>
                    </a:lnTo>
                    <a:lnTo>
                      <a:pt x="1174" y="115"/>
                    </a:lnTo>
                    <a:lnTo>
                      <a:pt x="1174" y="115"/>
                    </a:lnTo>
                    <a:lnTo>
                      <a:pt x="1174" y="115"/>
                    </a:lnTo>
                    <a:lnTo>
                      <a:pt x="1173" y="115"/>
                    </a:lnTo>
                    <a:lnTo>
                      <a:pt x="1173" y="115"/>
                    </a:lnTo>
                    <a:lnTo>
                      <a:pt x="1173" y="113"/>
                    </a:lnTo>
                    <a:lnTo>
                      <a:pt x="1174" y="113"/>
                    </a:lnTo>
                    <a:close/>
                    <a:moveTo>
                      <a:pt x="1214" y="96"/>
                    </a:moveTo>
                    <a:lnTo>
                      <a:pt x="1214" y="97"/>
                    </a:lnTo>
                    <a:lnTo>
                      <a:pt x="1214" y="97"/>
                    </a:lnTo>
                    <a:lnTo>
                      <a:pt x="1214" y="97"/>
                    </a:lnTo>
                    <a:lnTo>
                      <a:pt x="1214" y="97"/>
                    </a:lnTo>
                    <a:lnTo>
                      <a:pt x="1214" y="97"/>
                    </a:lnTo>
                    <a:lnTo>
                      <a:pt x="1214" y="96"/>
                    </a:lnTo>
                    <a:close/>
                    <a:moveTo>
                      <a:pt x="1323" y="93"/>
                    </a:moveTo>
                    <a:lnTo>
                      <a:pt x="1323" y="93"/>
                    </a:lnTo>
                    <a:lnTo>
                      <a:pt x="1324" y="94"/>
                    </a:lnTo>
                    <a:lnTo>
                      <a:pt x="1323" y="94"/>
                    </a:lnTo>
                    <a:lnTo>
                      <a:pt x="1323" y="94"/>
                    </a:lnTo>
                    <a:lnTo>
                      <a:pt x="1323" y="93"/>
                    </a:lnTo>
                    <a:lnTo>
                      <a:pt x="1323" y="93"/>
                    </a:lnTo>
                    <a:lnTo>
                      <a:pt x="1323" y="93"/>
                    </a:lnTo>
                    <a:close/>
                    <a:moveTo>
                      <a:pt x="1215" y="91"/>
                    </a:moveTo>
                    <a:lnTo>
                      <a:pt x="1215" y="91"/>
                    </a:lnTo>
                    <a:lnTo>
                      <a:pt x="1215" y="91"/>
                    </a:lnTo>
                    <a:lnTo>
                      <a:pt x="1215" y="93"/>
                    </a:lnTo>
                    <a:lnTo>
                      <a:pt x="1215" y="93"/>
                    </a:lnTo>
                    <a:lnTo>
                      <a:pt x="1215" y="93"/>
                    </a:lnTo>
                    <a:lnTo>
                      <a:pt x="1215" y="93"/>
                    </a:lnTo>
                    <a:lnTo>
                      <a:pt x="1215" y="91"/>
                    </a:lnTo>
                    <a:close/>
                    <a:moveTo>
                      <a:pt x="1329" y="89"/>
                    </a:moveTo>
                    <a:lnTo>
                      <a:pt x="1329" y="89"/>
                    </a:lnTo>
                    <a:lnTo>
                      <a:pt x="1331" y="91"/>
                    </a:lnTo>
                    <a:lnTo>
                      <a:pt x="1331" y="91"/>
                    </a:lnTo>
                    <a:lnTo>
                      <a:pt x="1329" y="91"/>
                    </a:lnTo>
                    <a:lnTo>
                      <a:pt x="1329" y="91"/>
                    </a:lnTo>
                    <a:lnTo>
                      <a:pt x="1329" y="93"/>
                    </a:lnTo>
                    <a:lnTo>
                      <a:pt x="1329" y="93"/>
                    </a:lnTo>
                    <a:lnTo>
                      <a:pt x="1327" y="93"/>
                    </a:lnTo>
                    <a:lnTo>
                      <a:pt x="1327" y="91"/>
                    </a:lnTo>
                    <a:lnTo>
                      <a:pt x="1327" y="91"/>
                    </a:lnTo>
                    <a:lnTo>
                      <a:pt x="1327" y="89"/>
                    </a:lnTo>
                    <a:lnTo>
                      <a:pt x="1329" y="89"/>
                    </a:lnTo>
                    <a:close/>
                    <a:moveTo>
                      <a:pt x="1072" y="77"/>
                    </a:moveTo>
                    <a:lnTo>
                      <a:pt x="1072" y="77"/>
                    </a:lnTo>
                    <a:lnTo>
                      <a:pt x="1074" y="77"/>
                    </a:lnTo>
                    <a:lnTo>
                      <a:pt x="1074" y="77"/>
                    </a:lnTo>
                    <a:lnTo>
                      <a:pt x="1072" y="78"/>
                    </a:lnTo>
                    <a:lnTo>
                      <a:pt x="1072" y="78"/>
                    </a:lnTo>
                    <a:lnTo>
                      <a:pt x="1072" y="77"/>
                    </a:lnTo>
                    <a:lnTo>
                      <a:pt x="1072" y="77"/>
                    </a:lnTo>
                    <a:lnTo>
                      <a:pt x="1072" y="77"/>
                    </a:lnTo>
                    <a:close/>
                    <a:moveTo>
                      <a:pt x="1058" y="74"/>
                    </a:moveTo>
                    <a:lnTo>
                      <a:pt x="1058" y="74"/>
                    </a:lnTo>
                    <a:lnTo>
                      <a:pt x="1058" y="74"/>
                    </a:lnTo>
                    <a:lnTo>
                      <a:pt x="1058" y="75"/>
                    </a:lnTo>
                    <a:lnTo>
                      <a:pt x="1058" y="75"/>
                    </a:lnTo>
                    <a:lnTo>
                      <a:pt x="1058" y="75"/>
                    </a:lnTo>
                    <a:lnTo>
                      <a:pt x="1058" y="75"/>
                    </a:lnTo>
                    <a:lnTo>
                      <a:pt x="1058" y="77"/>
                    </a:lnTo>
                    <a:lnTo>
                      <a:pt x="1058" y="77"/>
                    </a:lnTo>
                    <a:lnTo>
                      <a:pt x="1056" y="77"/>
                    </a:lnTo>
                    <a:lnTo>
                      <a:pt x="1056" y="77"/>
                    </a:lnTo>
                    <a:lnTo>
                      <a:pt x="1058" y="77"/>
                    </a:lnTo>
                    <a:lnTo>
                      <a:pt x="1058" y="77"/>
                    </a:lnTo>
                    <a:lnTo>
                      <a:pt x="1058" y="78"/>
                    </a:lnTo>
                    <a:lnTo>
                      <a:pt x="1056" y="78"/>
                    </a:lnTo>
                    <a:lnTo>
                      <a:pt x="1056" y="78"/>
                    </a:lnTo>
                    <a:lnTo>
                      <a:pt x="1056" y="78"/>
                    </a:lnTo>
                    <a:lnTo>
                      <a:pt x="1056" y="80"/>
                    </a:lnTo>
                    <a:lnTo>
                      <a:pt x="1055" y="80"/>
                    </a:lnTo>
                    <a:lnTo>
                      <a:pt x="1056" y="80"/>
                    </a:lnTo>
                    <a:lnTo>
                      <a:pt x="1055" y="80"/>
                    </a:lnTo>
                    <a:lnTo>
                      <a:pt x="1055" y="82"/>
                    </a:lnTo>
                    <a:lnTo>
                      <a:pt x="1053" y="82"/>
                    </a:lnTo>
                    <a:lnTo>
                      <a:pt x="1053" y="82"/>
                    </a:lnTo>
                    <a:lnTo>
                      <a:pt x="1053" y="82"/>
                    </a:lnTo>
                    <a:lnTo>
                      <a:pt x="1053" y="82"/>
                    </a:lnTo>
                    <a:lnTo>
                      <a:pt x="1053" y="80"/>
                    </a:lnTo>
                    <a:lnTo>
                      <a:pt x="1053" y="80"/>
                    </a:lnTo>
                    <a:lnTo>
                      <a:pt x="1053" y="78"/>
                    </a:lnTo>
                    <a:lnTo>
                      <a:pt x="1055" y="78"/>
                    </a:lnTo>
                    <a:lnTo>
                      <a:pt x="1055" y="77"/>
                    </a:lnTo>
                    <a:lnTo>
                      <a:pt x="1055" y="77"/>
                    </a:lnTo>
                    <a:lnTo>
                      <a:pt x="1056" y="75"/>
                    </a:lnTo>
                    <a:lnTo>
                      <a:pt x="1056" y="75"/>
                    </a:lnTo>
                    <a:lnTo>
                      <a:pt x="1056" y="74"/>
                    </a:lnTo>
                    <a:lnTo>
                      <a:pt x="1058" y="74"/>
                    </a:lnTo>
                    <a:close/>
                    <a:moveTo>
                      <a:pt x="1059" y="72"/>
                    </a:moveTo>
                    <a:lnTo>
                      <a:pt x="1059" y="72"/>
                    </a:lnTo>
                    <a:lnTo>
                      <a:pt x="1059" y="72"/>
                    </a:lnTo>
                    <a:lnTo>
                      <a:pt x="1059" y="72"/>
                    </a:lnTo>
                    <a:lnTo>
                      <a:pt x="1061" y="72"/>
                    </a:lnTo>
                    <a:lnTo>
                      <a:pt x="1059" y="74"/>
                    </a:lnTo>
                    <a:lnTo>
                      <a:pt x="1059" y="74"/>
                    </a:lnTo>
                    <a:lnTo>
                      <a:pt x="1059" y="74"/>
                    </a:lnTo>
                    <a:lnTo>
                      <a:pt x="1059" y="72"/>
                    </a:lnTo>
                    <a:lnTo>
                      <a:pt x="1059" y="72"/>
                    </a:lnTo>
                    <a:close/>
                    <a:moveTo>
                      <a:pt x="1080" y="66"/>
                    </a:moveTo>
                    <a:lnTo>
                      <a:pt x="1080" y="66"/>
                    </a:lnTo>
                    <a:lnTo>
                      <a:pt x="1080" y="66"/>
                    </a:lnTo>
                    <a:lnTo>
                      <a:pt x="1080" y="67"/>
                    </a:lnTo>
                    <a:lnTo>
                      <a:pt x="1080" y="67"/>
                    </a:lnTo>
                    <a:lnTo>
                      <a:pt x="1078" y="69"/>
                    </a:lnTo>
                    <a:lnTo>
                      <a:pt x="1078" y="69"/>
                    </a:lnTo>
                    <a:lnTo>
                      <a:pt x="1078" y="69"/>
                    </a:lnTo>
                    <a:lnTo>
                      <a:pt x="1078" y="67"/>
                    </a:lnTo>
                    <a:lnTo>
                      <a:pt x="1078" y="66"/>
                    </a:lnTo>
                    <a:lnTo>
                      <a:pt x="1080" y="66"/>
                    </a:lnTo>
                    <a:close/>
                    <a:moveTo>
                      <a:pt x="1094" y="64"/>
                    </a:moveTo>
                    <a:lnTo>
                      <a:pt x="1096" y="64"/>
                    </a:lnTo>
                    <a:lnTo>
                      <a:pt x="1096" y="64"/>
                    </a:lnTo>
                    <a:lnTo>
                      <a:pt x="1096" y="66"/>
                    </a:lnTo>
                    <a:lnTo>
                      <a:pt x="1096" y="66"/>
                    </a:lnTo>
                    <a:lnTo>
                      <a:pt x="1096" y="66"/>
                    </a:lnTo>
                    <a:lnTo>
                      <a:pt x="1096" y="66"/>
                    </a:lnTo>
                    <a:lnTo>
                      <a:pt x="1096" y="66"/>
                    </a:lnTo>
                    <a:lnTo>
                      <a:pt x="1094" y="66"/>
                    </a:lnTo>
                    <a:lnTo>
                      <a:pt x="1094" y="64"/>
                    </a:lnTo>
                    <a:lnTo>
                      <a:pt x="1094" y="64"/>
                    </a:lnTo>
                    <a:close/>
                    <a:moveTo>
                      <a:pt x="1107" y="60"/>
                    </a:moveTo>
                    <a:lnTo>
                      <a:pt x="1107" y="60"/>
                    </a:lnTo>
                    <a:lnTo>
                      <a:pt x="1108" y="60"/>
                    </a:lnTo>
                    <a:lnTo>
                      <a:pt x="1108" y="61"/>
                    </a:lnTo>
                    <a:lnTo>
                      <a:pt x="1108" y="61"/>
                    </a:lnTo>
                    <a:lnTo>
                      <a:pt x="1108" y="61"/>
                    </a:lnTo>
                    <a:lnTo>
                      <a:pt x="1108" y="63"/>
                    </a:lnTo>
                    <a:lnTo>
                      <a:pt x="1107" y="63"/>
                    </a:lnTo>
                    <a:lnTo>
                      <a:pt x="1105" y="63"/>
                    </a:lnTo>
                    <a:lnTo>
                      <a:pt x="1103" y="63"/>
                    </a:lnTo>
                    <a:lnTo>
                      <a:pt x="1103" y="61"/>
                    </a:lnTo>
                    <a:lnTo>
                      <a:pt x="1103" y="61"/>
                    </a:lnTo>
                    <a:lnTo>
                      <a:pt x="1103" y="61"/>
                    </a:lnTo>
                    <a:lnTo>
                      <a:pt x="1103" y="61"/>
                    </a:lnTo>
                    <a:lnTo>
                      <a:pt x="1103" y="61"/>
                    </a:lnTo>
                    <a:lnTo>
                      <a:pt x="1105" y="61"/>
                    </a:lnTo>
                    <a:lnTo>
                      <a:pt x="1105" y="61"/>
                    </a:lnTo>
                    <a:lnTo>
                      <a:pt x="1107" y="60"/>
                    </a:lnTo>
                    <a:lnTo>
                      <a:pt x="1107" y="60"/>
                    </a:lnTo>
                    <a:lnTo>
                      <a:pt x="1105" y="60"/>
                    </a:lnTo>
                    <a:lnTo>
                      <a:pt x="1107" y="60"/>
                    </a:lnTo>
                    <a:close/>
                    <a:moveTo>
                      <a:pt x="1099" y="55"/>
                    </a:moveTo>
                    <a:lnTo>
                      <a:pt x="1099" y="56"/>
                    </a:lnTo>
                    <a:lnTo>
                      <a:pt x="1100" y="56"/>
                    </a:lnTo>
                    <a:lnTo>
                      <a:pt x="1100" y="56"/>
                    </a:lnTo>
                    <a:lnTo>
                      <a:pt x="1100" y="56"/>
                    </a:lnTo>
                    <a:lnTo>
                      <a:pt x="1099" y="56"/>
                    </a:lnTo>
                    <a:lnTo>
                      <a:pt x="1099" y="56"/>
                    </a:lnTo>
                    <a:lnTo>
                      <a:pt x="1099" y="56"/>
                    </a:lnTo>
                    <a:lnTo>
                      <a:pt x="1099" y="55"/>
                    </a:lnTo>
                    <a:lnTo>
                      <a:pt x="1099" y="55"/>
                    </a:lnTo>
                    <a:close/>
                    <a:moveTo>
                      <a:pt x="1099" y="52"/>
                    </a:moveTo>
                    <a:lnTo>
                      <a:pt x="1099" y="52"/>
                    </a:lnTo>
                    <a:lnTo>
                      <a:pt x="1099" y="52"/>
                    </a:lnTo>
                    <a:lnTo>
                      <a:pt x="1099" y="53"/>
                    </a:lnTo>
                    <a:lnTo>
                      <a:pt x="1099" y="53"/>
                    </a:lnTo>
                    <a:lnTo>
                      <a:pt x="1099" y="55"/>
                    </a:lnTo>
                    <a:lnTo>
                      <a:pt x="1099" y="55"/>
                    </a:lnTo>
                    <a:lnTo>
                      <a:pt x="1099" y="55"/>
                    </a:lnTo>
                    <a:lnTo>
                      <a:pt x="1099" y="55"/>
                    </a:lnTo>
                    <a:lnTo>
                      <a:pt x="1099" y="55"/>
                    </a:lnTo>
                    <a:lnTo>
                      <a:pt x="1099" y="53"/>
                    </a:lnTo>
                    <a:lnTo>
                      <a:pt x="1097" y="53"/>
                    </a:lnTo>
                    <a:lnTo>
                      <a:pt x="1099" y="52"/>
                    </a:lnTo>
                    <a:lnTo>
                      <a:pt x="1099" y="52"/>
                    </a:lnTo>
                    <a:close/>
                    <a:moveTo>
                      <a:pt x="1006" y="45"/>
                    </a:moveTo>
                    <a:lnTo>
                      <a:pt x="1006" y="45"/>
                    </a:lnTo>
                    <a:lnTo>
                      <a:pt x="1006" y="45"/>
                    </a:lnTo>
                    <a:lnTo>
                      <a:pt x="1006" y="47"/>
                    </a:lnTo>
                    <a:lnTo>
                      <a:pt x="1006" y="47"/>
                    </a:lnTo>
                    <a:lnTo>
                      <a:pt x="1004" y="47"/>
                    </a:lnTo>
                    <a:lnTo>
                      <a:pt x="1004" y="47"/>
                    </a:lnTo>
                    <a:lnTo>
                      <a:pt x="1004" y="47"/>
                    </a:lnTo>
                    <a:lnTo>
                      <a:pt x="1003" y="47"/>
                    </a:lnTo>
                    <a:lnTo>
                      <a:pt x="1004" y="47"/>
                    </a:lnTo>
                    <a:lnTo>
                      <a:pt x="1004" y="47"/>
                    </a:lnTo>
                    <a:lnTo>
                      <a:pt x="1006" y="45"/>
                    </a:lnTo>
                    <a:close/>
                    <a:moveTo>
                      <a:pt x="1007" y="44"/>
                    </a:moveTo>
                    <a:lnTo>
                      <a:pt x="1007" y="44"/>
                    </a:lnTo>
                    <a:lnTo>
                      <a:pt x="1007" y="45"/>
                    </a:lnTo>
                    <a:lnTo>
                      <a:pt x="1006" y="45"/>
                    </a:lnTo>
                    <a:lnTo>
                      <a:pt x="1006" y="45"/>
                    </a:lnTo>
                    <a:lnTo>
                      <a:pt x="1006" y="44"/>
                    </a:lnTo>
                    <a:lnTo>
                      <a:pt x="1006" y="44"/>
                    </a:lnTo>
                    <a:lnTo>
                      <a:pt x="1007" y="44"/>
                    </a:lnTo>
                    <a:close/>
                    <a:moveTo>
                      <a:pt x="1004" y="44"/>
                    </a:moveTo>
                    <a:lnTo>
                      <a:pt x="1004" y="44"/>
                    </a:lnTo>
                    <a:lnTo>
                      <a:pt x="1004" y="44"/>
                    </a:lnTo>
                    <a:lnTo>
                      <a:pt x="1004" y="45"/>
                    </a:lnTo>
                    <a:lnTo>
                      <a:pt x="1004" y="45"/>
                    </a:lnTo>
                    <a:lnTo>
                      <a:pt x="1004" y="44"/>
                    </a:lnTo>
                    <a:lnTo>
                      <a:pt x="1004" y="44"/>
                    </a:lnTo>
                    <a:lnTo>
                      <a:pt x="1004" y="44"/>
                    </a:lnTo>
                    <a:close/>
                    <a:moveTo>
                      <a:pt x="1009" y="42"/>
                    </a:moveTo>
                    <a:lnTo>
                      <a:pt x="1009" y="42"/>
                    </a:lnTo>
                    <a:lnTo>
                      <a:pt x="1009" y="42"/>
                    </a:lnTo>
                    <a:lnTo>
                      <a:pt x="1009" y="42"/>
                    </a:lnTo>
                    <a:lnTo>
                      <a:pt x="1009" y="44"/>
                    </a:lnTo>
                    <a:lnTo>
                      <a:pt x="1007" y="42"/>
                    </a:lnTo>
                    <a:lnTo>
                      <a:pt x="1007" y="42"/>
                    </a:lnTo>
                    <a:lnTo>
                      <a:pt x="1009" y="42"/>
                    </a:lnTo>
                    <a:lnTo>
                      <a:pt x="1009" y="42"/>
                    </a:lnTo>
                    <a:close/>
                    <a:moveTo>
                      <a:pt x="539" y="37"/>
                    </a:moveTo>
                    <a:lnTo>
                      <a:pt x="541" y="39"/>
                    </a:lnTo>
                    <a:lnTo>
                      <a:pt x="541" y="39"/>
                    </a:lnTo>
                    <a:lnTo>
                      <a:pt x="539" y="41"/>
                    </a:lnTo>
                    <a:lnTo>
                      <a:pt x="539" y="41"/>
                    </a:lnTo>
                    <a:lnTo>
                      <a:pt x="539" y="39"/>
                    </a:lnTo>
                    <a:lnTo>
                      <a:pt x="539" y="39"/>
                    </a:lnTo>
                    <a:lnTo>
                      <a:pt x="539" y="37"/>
                    </a:lnTo>
                    <a:close/>
                    <a:moveTo>
                      <a:pt x="1044" y="34"/>
                    </a:moveTo>
                    <a:lnTo>
                      <a:pt x="1045" y="34"/>
                    </a:lnTo>
                    <a:lnTo>
                      <a:pt x="1047" y="34"/>
                    </a:lnTo>
                    <a:lnTo>
                      <a:pt x="1047" y="36"/>
                    </a:lnTo>
                    <a:lnTo>
                      <a:pt x="1047" y="36"/>
                    </a:lnTo>
                    <a:lnTo>
                      <a:pt x="1044" y="36"/>
                    </a:lnTo>
                    <a:lnTo>
                      <a:pt x="1044" y="36"/>
                    </a:lnTo>
                    <a:lnTo>
                      <a:pt x="1044" y="36"/>
                    </a:lnTo>
                    <a:lnTo>
                      <a:pt x="1044" y="37"/>
                    </a:lnTo>
                    <a:lnTo>
                      <a:pt x="1044" y="37"/>
                    </a:lnTo>
                    <a:lnTo>
                      <a:pt x="1040" y="39"/>
                    </a:lnTo>
                    <a:lnTo>
                      <a:pt x="1040" y="41"/>
                    </a:lnTo>
                    <a:lnTo>
                      <a:pt x="1040" y="41"/>
                    </a:lnTo>
                    <a:lnTo>
                      <a:pt x="1039" y="42"/>
                    </a:lnTo>
                    <a:lnTo>
                      <a:pt x="1037" y="42"/>
                    </a:lnTo>
                    <a:lnTo>
                      <a:pt x="1037" y="44"/>
                    </a:lnTo>
                    <a:lnTo>
                      <a:pt x="1037" y="42"/>
                    </a:lnTo>
                    <a:lnTo>
                      <a:pt x="1037" y="42"/>
                    </a:lnTo>
                    <a:lnTo>
                      <a:pt x="1037" y="42"/>
                    </a:lnTo>
                    <a:lnTo>
                      <a:pt x="1037" y="41"/>
                    </a:lnTo>
                    <a:lnTo>
                      <a:pt x="1037" y="41"/>
                    </a:lnTo>
                    <a:lnTo>
                      <a:pt x="1037" y="39"/>
                    </a:lnTo>
                    <a:lnTo>
                      <a:pt x="1037" y="41"/>
                    </a:lnTo>
                    <a:lnTo>
                      <a:pt x="1037" y="41"/>
                    </a:lnTo>
                    <a:lnTo>
                      <a:pt x="1037" y="41"/>
                    </a:lnTo>
                    <a:lnTo>
                      <a:pt x="1037" y="41"/>
                    </a:lnTo>
                    <a:lnTo>
                      <a:pt x="1036" y="41"/>
                    </a:lnTo>
                    <a:lnTo>
                      <a:pt x="1034" y="41"/>
                    </a:lnTo>
                    <a:lnTo>
                      <a:pt x="1034" y="39"/>
                    </a:lnTo>
                    <a:lnTo>
                      <a:pt x="1036" y="39"/>
                    </a:lnTo>
                    <a:lnTo>
                      <a:pt x="1037" y="36"/>
                    </a:lnTo>
                    <a:lnTo>
                      <a:pt x="1039" y="36"/>
                    </a:lnTo>
                    <a:lnTo>
                      <a:pt x="1042" y="34"/>
                    </a:lnTo>
                    <a:lnTo>
                      <a:pt x="1044" y="34"/>
                    </a:lnTo>
                    <a:close/>
                    <a:moveTo>
                      <a:pt x="545" y="34"/>
                    </a:moveTo>
                    <a:lnTo>
                      <a:pt x="545" y="34"/>
                    </a:lnTo>
                    <a:lnTo>
                      <a:pt x="547" y="36"/>
                    </a:lnTo>
                    <a:lnTo>
                      <a:pt x="547" y="36"/>
                    </a:lnTo>
                    <a:lnTo>
                      <a:pt x="545" y="37"/>
                    </a:lnTo>
                    <a:lnTo>
                      <a:pt x="545" y="37"/>
                    </a:lnTo>
                    <a:lnTo>
                      <a:pt x="545" y="36"/>
                    </a:lnTo>
                    <a:lnTo>
                      <a:pt x="545" y="36"/>
                    </a:lnTo>
                    <a:lnTo>
                      <a:pt x="545" y="37"/>
                    </a:lnTo>
                    <a:lnTo>
                      <a:pt x="545" y="36"/>
                    </a:lnTo>
                    <a:lnTo>
                      <a:pt x="545" y="34"/>
                    </a:lnTo>
                    <a:lnTo>
                      <a:pt x="545" y="34"/>
                    </a:lnTo>
                    <a:close/>
                    <a:moveTo>
                      <a:pt x="544" y="30"/>
                    </a:moveTo>
                    <a:lnTo>
                      <a:pt x="545" y="31"/>
                    </a:lnTo>
                    <a:lnTo>
                      <a:pt x="545" y="31"/>
                    </a:lnTo>
                    <a:lnTo>
                      <a:pt x="545" y="33"/>
                    </a:lnTo>
                    <a:lnTo>
                      <a:pt x="545" y="33"/>
                    </a:lnTo>
                    <a:lnTo>
                      <a:pt x="544" y="33"/>
                    </a:lnTo>
                    <a:lnTo>
                      <a:pt x="544" y="31"/>
                    </a:lnTo>
                    <a:lnTo>
                      <a:pt x="544" y="31"/>
                    </a:lnTo>
                    <a:lnTo>
                      <a:pt x="544" y="31"/>
                    </a:lnTo>
                    <a:lnTo>
                      <a:pt x="544" y="30"/>
                    </a:lnTo>
                    <a:close/>
                    <a:moveTo>
                      <a:pt x="1036" y="22"/>
                    </a:moveTo>
                    <a:lnTo>
                      <a:pt x="1037" y="22"/>
                    </a:lnTo>
                    <a:lnTo>
                      <a:pt x="1036" y="23"/>
                    </a:lnTo>
                    <a:lnTo>
                      <a:pt x="1036" y="23"/>
                    </a:lnTo>
                    <a:lnTo>
                      <a:pt x="1036" y="23"/>
                    </a:lnTo>
                    <a:lnTo>
                      <a:pt x="1034" y="25"/>
                    </a:lnTo>
                    <a:lnTo>
                      <a:pt x="1031" y="26"/>
                    </a:lnTo>
                    <a:lnTo>
                      <a:pt x="1029" y="26"/>
                    </a:lnTo>
                    <a:lnTo>
                      <a:pt x="1029" y="26"/>
                    </a:lnTo>
                    <a:lnTo>
                      <a:pt x="1031" y="26"/>
                    </a:lnTo>
                    <a:lnTo>
                      <a:pt x="1031" y="26"/>
                    </a:lnTo>
                    <a:lnTo>
                      <a:pt x="1029" y="26"/>
                    </a:lnTo>
                    <a:lnTo>
                      <a:pt x="1028" y="28"/>
                    </a:lnTo>
                    <a:lnTo>
                      <a:pt x="1026" y="28"/>
                    </a:lnTo>
                    <a:lnTo>
                      <a:pt x="1026" y="28"/>
                    </a:lnTo>
                    <a:lnTo>
                      <a:pt x="1026" y="28"/>
                    </a:lnTo>
                    <a:lnTo>
                      <a:pt x="1026" y="26"/>
                    </a:lnTo>
                    <a:lnTo>
                      <a:pt x="1026" y="26"/>
                    </a:lnTo>
                    <a:lnTo>
                      <a:pt x="1026" y="26"/>
                    </a:lnTo>
                    <a:lnTo>
                      <a:pt x="1026" y="26"/>
                    </a:lnTo>
                    <a:lnTo>
                      <a:pt x="1028" y="26"/>
                    </a:lnTo>
                    <a:lnTo>
                      <a:pt x="1033" y="23"/>
                    </a:lnTo>
                    <a:lnTo>
                      <a:pt x="1036" y="22"/>
                    </a:lnTo>
                    <a:lnTo>
                      <a:pt x="1036" y="22"/>
                    </a:lnTo>
                    <a:close/>
                    <a:moveTo>
                      <a:pt x="544" y="19"/>
                    </a:moveTo>
                    <a:lnTo>
                      <a:pt x="544" y="19"/>
                    </a:lnTo>
                    <a:lnTo>
                      <a:pt x="544" y="19"/>
                    </a:lnTo>
                    <a:lnTo>
                      <a:pt x="544" y="19"/>
                    </a:lnTo>
                    <a:lnTo>
                      <a:pt x="544" y="20"/>
                    </a:lnTo>
                    <a:lnTo>
                      <a:pt x="542" y="20"/>
                    </a:lnTo>
                    <a:lnTo>
                      <a:pt x="542" y="20"/>
                    </a:lnTo>
                    <a:lnTo>
                      <a:pt x="544" y="22"/>
                    </a:lnTo>
                    <a:lnTo>
                      <a:pt x="544" y="22"/>
                    </a:lnTo>
                    <a:lnTo>
                      <a:pt x="544" y="22"/>
                    </a:lnTo>
                    <a:lnTo>
                      <a:pt x="545" y="25"/>
                    </a:lnTo>
                    <a:lnTo>
                      <a:pt x="545" y="23"/>
                    </a:lnTo>
                    <a:lnTo>
                      <a:pt x="547" y="25"/>
                    </a:lnTo>
                    <a:lnTo>
                      <a:pt x="547" y="26"/>
                    </a:lnTo>
                    <a:lnTo>
                      <a:pt x="547" y="26"/>
                    </a:lnTo>
                    <a:lnTo>
                      <a:pt x="547" y="26"/>
                    </a:lnTo>
                    <a:lnTo>
                      <a:pt x="545" y="26"/>
                    </a:lnTo>
                    <a:lnTo>
                      <a:pt x="545" y="25"/>
                    </a:lnTo>
                    <a:lnTo>
                      <a:pt x="545" y="25"/>
                    </a:lnTo>
                    <a:lnTo>
                      <a:pt x="544" y="25"/>
                    </a:lnTo>
                    <a:lnTo>
                      <a:pt x="544" y="25"/>
                    </a:lnTo>
                    <a:lnTo>
                      <a:pt x="544" y="23"/>
                    </a:lnTo>
                    <a:lnTo>
                      <a:pt x="544" y="23"/>
                    </a:lnTo>
                    <a:lnTo>
                      <a:pt x="544" y="22"/>
                    </a:lnTo>
                    <a:lnTo>
                      <a:pt x="542" y="22"/>
                    </a:lnTo>
                    <a:lnTo>
                      <a:pt x="542" y="22"/>
                    </a:lnTo>
                    <a:lnTo>
                      <a:pt x="542" y="20"/>
                    </a:lnTo>
                    <a:lnTo>
                      <a:pt x="541" y="20"/>
                    </a:lnTo>
                    <a:lnTo>
                      <a:pt x="542" y="20"/>
                    </a:lnTo>
                    <a:lnTo>
                      <a:pt x="542" y="19"/>
                    </a:lnTo>
                    <a:lnTo>
                      <a:pt x="544" y="19"/>
                    </a:lnTo>
                    <a:close/>
                    <a:moveTo>
                      <a:pt x="539" y="15"/>
                    </a:moveTo>
                    <a:lnTo>
                      <a:pt x="539" y="15"/>
                    </a:lnTo>
                    <a:lnTo>
                      <a:pt x="539" y="15"/>
                    </a:lnTo>
                    <a:lnTo>
                      <a:pt x="541" y="17"/>
                    </a:lnTo>
                    <a:lnTo>
                      <a:pt x="541" y="17"/>
                    </a:lnTo>
                    <a:lnTo>
                      <a:pt x="541" y="17"/>
                    </a:lnTo>
                    <a:lnTo>
                      <a:pt x="539" y="17"/>
                    </a:lnTo>
                    <a:lnTo>
                      <a:pt x="539" y="17"/>
                    </a:lnTo>
                    <a:lnTo>
                      <a:pt x="539" y="15"/>
                    </a:lnTo>
                    <a:lnTo>
                      <a:pt x="539" y="15"/>
                    </a:lnTo>
                    <a:lnTo>
                      <a:pt x="539" y="15"/>
                    </a:lnTo>
                    <a:close/>
                    <a:moveTo>
                      <a:pt x="536" y="14"/>
                    </a:moveTo>
                    <a:lnTo>
                      <a:pt x="537" y="15"/>
                    </a:lnTo>
                    <a:lnTo>
                      <a:pt x="537" y="15"/>
                    </a:lnTo>
                    <a:lnTo>
                      <a:pt x="537" y="17"/>
                    </a:lnTo>
                    <a:lnTo>
                      <a:pt x="536" y="15"/>
                    </a:lnTo>
                    <a:lnTo>
                      <a:pt x="536" y="15"/>
                    </a:lnTo>
                    <a:lnTo>
                      <a:pt x="536" y="15"/>
                    </a:lnTo>
                    <a:lnTo>
                      <a:pt x="536" y="14"/>
                    </a:lnTo>
                    <a:lnTo>
                      <a:pt x="536" y="14"/>
                    </a:lnTo>
                    <a:lnTo>
                      <a:pt x="536" y="14"/>
                    </a:lnTo>
                    <a:close/>
                    <a:moveTo>
                      <a:pt x="539" y="12"/>
                    </a:moveTo>
                    <a:lnTo>
                      <a:pt x="541" y="12"/>
                    </a:lnTo>
                    <a:lnTo>
                      <a:pt x="541" y="12"/>
                    </a:lnTo>
                    <a:lnTo>
                      <a:pt x="541" y="14"/>
                    </a:lnTo>
                    <a:lnTo>
                      <a:pt x="541" y="14"/>
                    </a:lnTo>
                    <a:lnTo>
                      <a:pt x="539" y="12"/>
                    </a:lnTo>
                    <a:lnTo>
                      <a:pt x="539" y="12"/>
                    </a:lnTo>
                    <a:lnTo>
                      <a:pt x="539" y="14"/>
                    </a:lnTo>
                    <a:lnTo>
                      <a:pt x="539" y="14"/>
                    </a:lnTo>
                    <a:lnTo>
                      <a:pt x="537" y="14"/>
                    </a:lnTo>
                    <a:lnTo>
                      <a:pt x="537" y="12"/>
                    </a:lnTo>
                    <a:lnTo>
                      <a:pt x="537" y="12"/>
                    </a:lnTo>
                    <a:lnTo>
                      <a:pt x="539" y="12"/>
                    </a:lnTo>
                    <a:lnTo>
                      <a:pt x="539" y="12"/>
                    </a:lnTo>
                    <a:close/>
                    <a:moveTo>
                      <a:pt x="939" y="0"/>
                    </a:moveTo>
                    <a:lnTo>
                      <a:pt x="943" y="0"/>
                    </a:lnTo>
                    <a:lnTo>
                      <a:pt x="944" y="1"/>
                    </a:lnTo>
                    <a:lnTo>
                      <a:pt x="944" y="1"/>
                    </a:lnTo>
                    <a:lnTo>
                      <a:pt x="944" y="1"/>
                    </a:lnTo>
                    <a:lnTo>
                      <a:pt x="944" y="4"/>
                    </a:lnTo>
                    <a:lnTo>
                      <a:pt x="946" y="6"/>
                    </a:lnTo>
                    <a:lnTo>
                      <a:pt x="947" y="9"/>
                    </a:lnTo>
                    <a:lnTo>
                      <a:pt x="947" y="9"/>
                    </a:lnTo>
                    <a:lnTo>
                      <a:pt x="947" y="11"/>
                    </a:lnTo>
                    <a:lnTo>
                      <a:pt x="947" y="11"/>
                    </a:lnTo>
                    <a:lnTo>
                      <a:pt x="947" y="11"/>
                    </a:lnTo>
                    <a:lnTo>
                      <a:pt x="951" y="12"/>
                    </a:lnTo>
                    <a:lnTo>
                      <a:pt x="957" y="12"/>
                    </a:lnTo>
                    <a:lnTo>
                      <a:pt x="958" y="14"/>
                    </a:lnTo>
                    <a:lnTo>
                      <a:pt x="960" y="15"/>
                    </a:lnTo>
                    <a:lnTo>
                      <a:pt x="962" y="15"/>
                    </a:lnTo>
                    <a:lnTo>
                      <a:pt x="963" y="15"/>
                    </a:lnTo>
                    <a:lnTo>
                      <a:pt x="965" y="14"/>
                    </a:lnTo>
                    <a:lnTo>
                      <a:pt x="966" y="14"/>
                    </a:lnTo>
                    <a:lnTo>
                      <a:pt x="968" y="14"/>
                    </a:lnTo>
                    <a:lnTo>
                      <a:pt x="969" y="14"/>
                    </a:lnTo>
                    <a:lnTo>
                      <a:pt x="971" y="14"/>
                    </a:lnTo>
                    <a:lnTo>
                      <a:pt x="971" y="14"/>
                    </a:lnTo>
                    <a:lnTo>
                      <a:pt x="974" y="14"/>
                    </a:lnTo>
                    <a:lnTo>
                      <a:pt x="976" y="15"/>
                    </a:lnTo>
                    <a:lnTo>
                      <a:pt x="977" y="17"/>
                    </a:lnTo>
                    <a:lnTo>
                      <a:pt x="979" y="17"/>
                    </a:lnTo>
                    <a:lnTo>
                      <a:pt x="979" y="19"/>
                    </a:lnTo>
                    <a:lnTo>
                      <a:pt x="980" y="20"/>
                    </a:lnTo>
                    <a:lnTo>
                      <a:pt x="980" y="20"/>
                    </a:lnTo>
                    <a:lnTo>
                      <a:pt x="982" y="19"/>
                    </a:lnTo>
                    <a:lnTo>
                      <a:pt x="984" y="19"/>
                    </a:lnTo>
                    <a:lnTo>
                      <a:pt x="985" y="20"/>
                    </a:lnTo>
                    <a:lnTo>
                      <a:pt x="988" y="22"/>
                    </a:lnTo>
                    <a:lnTo>
                      <a:pt x="992" y="23"/>
                    </a:lnTo>
                    <a:lnTo>
                      <a:pt x="993" y="23"/>
                    </a:lnTo>
                    <a:lnTo>
                      <a:pt x="995" y="23"/>
                    </a:lnTo>
                    <a:lnTo>
                      <a:pt x="998" y="23"/>
                    </a:lnTo>
                    <a:lnTo>
                      <a:pt x="999" y="22"/>
                    </a:lnTo>
                    <a:lnTo>
                      <a:pt x="1001" y="22"/>
                    </a:lnTo>
                    <a:lnTo>
                      <a:pt x="1003" y="22"/>
                    </a:lnTo>
                    <a:lnTo>
                      <a:pt x="1003" y="23"/>
                    </a:lnTo>
                    <a:lnTo>
                      <a:pt x="1004" y="23"/>
                    </a:lnTo>
                    <a:lnTo>
                      <a:pt x="1006" y="23"/>
                    </a:lnTo>
                    <a:lnTo>
                      <a:pt x="1010" y="23"/>
                    </a:lnTo>
                    <a:lnTo>
                      <a:pt x="1014" y="23"/>
                    </a:lnTo>
                    <a:lnTo>
                      <a:pt x="1014" y="23"/>
                    </a:lnTo>
                    <a:lnTo>
                      <a:pt x="1015" y="25"/>
                    </a:lnTo>
                    <a:lnTo>
                      <a:pt x="1017" y="25"/>
                    </a:lnTo>
                    <a:lnTo>
                      <a:pt x="1018" y="25"/>
                    </a:lnTo>
                    <a:lnTo>
                      <a:pt x="1021" y="25"/>
                    </a:lnTo>
                    <a:lnTo>
                      <a:pt x="1020" y="25"/>
                    </a:lnTo>
                    <a:lnTo>
                      <a:pt x="1020" y="25"/>
                    </a:lnTo>
                    <a:lnTo>
                      <a:pt x="1020" y="25"/>
                    </a:lnTo>
                    <a:lnTo>
                      <a:pt x="1018" y="26"/>
                    </a:lnTo>
                    <a:lnTo>
                      <a:pt x="1017" y="26"/>
                    </a:lnTo>
                    <a:lnTo>
                      <a:pt x="1015" y="28"/>
                    </a:lnTo>
                    <a:lnTo>
                      <a:pt x="1012" y="30"/>
                    </a:lnTo>
                    <a:lnTo>
                      <a:pt x="1006" y="31"/>
                    </a:lnTo>
                    <a:lnTo>
                      <a:pt x="1003" y="33"/>
                    </a:lnTo>
                    <a:lnTo>
                      <a:pt x="1001" y="34"/>
                    </a:lnTo>
                    <a:lnTo>
                      <a:pt x="995" y="39"/>
                    </a:lnTo>
                    <a:lnTo>
                      <a:pt x="992" y="42"/>
                    </a:lnTo>
                    <a:lnTo>
                      <a:pt x="985" y="47"/>
                    </a:lnTo>
                    <a:lnTo>
                      <a:pt x="984" y="47"/>
                    </a:lnTo>
                    <a:lnTo>
                      <a:pt x="984" y="47"/>
                    </a:lnTo>
                    <a:lnTo>
                      <a:pt x="985" y="49"/>
                    </a:lnTo>
                    <a:lnTo>
                      <a:pt x="985" y="49"/>
                    </a:lnTo>
                    <a:lnTo>
                      <a:pt x="987" y="49"/>
                    </a:lnTo>
                    <a:lnTo>
                      <a:pt x="988" y="49"/>
                    </a:lnTo>
                    <a:lnTo>
                      <a:pt x="993" y="47"/>
                    </a:lnTo>
                    <a:lnTo>
                      <a:pt x="995" y="47"/>
                    </a:lnTo>
                    <a:lnTo>
                      <a:pt x="998" y="45"/>
                    </a:lnTo>
                    <a:lnTo>
                      <a:pt x="998" y="45"/>
                    </a:lnTo>
                    <a:lnTo>
                      <a:pt x="998" y="45"/>
                    </a:lnTo>
                    <a:lnTo>
                      <a:pt x="998" y="45"/>
                    </a:lnTo>
                    <a:lnTo>
                      <a:pt x="1001" y="44"/>
                    </a:lnTo>
                    <a:lnTo>
                      <a:pt x="1003" y="44"/>
                    </a:lnTo>
                    <a:lnTo>
                      <a:pt x="1003" y="44"/>
                    </a:lnTo>
                    <a:lnTo>
                      <a:pt x="1004" y="44"/>
                    </a:lnTo>
                    <a:lnTo>
                      <a:pt x="1004" y="45"/>
                    </a:lnTo>
                    <a:lnTo>
                      <a:pt x="1003" y="45"/>
                    </a:lnTo>
                    <a:lnTo>
                      <a:pt x="1003" y="47"/>
                    </a:lnTo>
                    <a:lnTo>
                      <a:pt x="1003" y="47"/>
                    </a:lnTo>
                    <a:lnTo>
                      <a:pt x="1003" y="49"/>
                    </a:lnTo>
                    <a:lnTo>
                      <a:pt x="1003" y="49"/>
                    </a:lnTo>
                    <a:lnTo>
                      <a:pt x="1001" y="50"/>
                    </a:lnTo>
                    <a:lnTo>
                      <a:pt x="1001" y="50"/>
                    </a:lnTo>
                    <a:lnTo>
                      <a:pt x="1004" y="50"/>
                    </a:lnTo>
                    <a:lnTo>
                      <a:pt x="1004" y="50"/>
                    </a:lnTo>
                    <a:lnTo>
                      <a:pt x="1004" y="49"/>
                    </a:lnTo>
                    <a:lnTo>
                      <a:pt x="1004" y="49"/>
                    </a:lnTo>
                    <a:lnTo>
                      <a:pt x="1004" y="49"/>
                    </a:lnTo>
                    <a:lnTo>
                      <a:pt x="1006" y="50"/>
                    </a:lnTo>
                    <a:lnTo>
                      <a:pt x="1007" y="50"/>
                    </a:lnTo>
                    <a:lnTo>
                      <a:pt x="1007" y="50"/>
                    </a:lnTo>
                    <a:lnTo>
                      <a:pt x="1010" y="50"/>
                    </a:lnTo>
                    <a:lnTo>
                      <a:pt x="1012" y="50"/>
                    </a:lnTo>
                    <a:lnTo>
                      <a:pt x="1015" y="49"/>
                    </a:lnTo>
                    <a:lnTo>
                      <a:pt x="1017" y="47"/>
                    </a:lnTo>
                    <a:lnTo>
                      <a:pt x="1020" y="47"/>
                    </a:lnTo>
                    <a:lnTo>
                      <a:pt x="1021" y="45"/>
                    </a:lnTo>
                    <a:lnTo>
                      <a:pt x="1025" y="45"/>
                    </a:lnTo>
                    <a:lnTo>
                      <a:pt x="1025" y="45"/>
                    </a:lnTo>
                    <a:lnTo>
                      <a:pt x="1026" y="44"/>
                    </a:lnTo>
                    <a:lnTo>
                      <a:pt x="1028" y="44"/>
                    </a:lnTo>
                    <a:lnTo>
                      <a:pt x="1029" y="42"/>
                    </a:lnTo>
                    <a:lnTo>
                      <a:pt x="1029" y="42"/>
                    </a:lnTo>
                    <a:lnTo>
                      <a:pt x="1031" y="42"/>
                    </a:lnTo>
                    <a:lnTo>
                      <a:pt x="1031" y="41"/>
                    </a:lnTo>
                    <a:lnTo>
                      <a:pt x="1033" y="39"/>
                    </a:lnTo>
                    <a:lnTo>
                      <a:pt x="1034" y="39"/>
                    </a:lnTo>
                    <a:lnTo>
                      <a:pt x="1034" y="39"/>
                    </a:lnTo>
                    <a:lnTo>
                      <a:pt x="1034" y="39"/>
                    </a:lnTo>
                    <a:lnTo>
                      <a:pt x="1034" y="41"/>
                    </a:lnTo>
                    <a:lnTo>
                      <a:pt x="1036" y="41"/>
                    </a:lnTo>
                    <a:lnTo>
                      <a:pt x="1036" y="41"/>
                    </a:lnTo>
                    <a:lnTo>
                      <a:pt x="1036" y="42"/>
                    </a:lnTo>
                    <a:lnTo>
                      <a:pt x="1036" y="42"/>
                    </a:lnTo>
                    <a:lnTo>
                      <a:pt x="1036" y="42"/>
                    </a:lnTo>
                    <a:lnTo>
                      <a:pt x="1037" y="44"/>
                    </a:lnTo>
                    <a:lnTo>
                      <a:pt x="1037" y="44"/>
                    </a:lnTo>
                    <a:lnTo>
                      <a:pt x="1037" y="45"/>
                    </a:lnTo>
                    <a:lnTo>
                      <a:pt x="1037" y="47"/>
                    </a:lnTo>
                    <a:lnTo>
                      <a:pt x="1037" y="47"/>
                    </a:lnTo>
                    <a:lnTo>
                      <a:pt x="1037" y="47"/>
                    </a:lnTo>
                    <a:lnTo>
                      <a:pt x="1037" y="47"/>
                    </a:lnTo>
                    <a:lnTo>
                      <a:pt x="1037" y="47"/>
                    </a:lnTo>
                    <a:lnTo>
                      <a:pt x="1037" y="45"/>
                    </a:lnTo>
                    <a:lnTo>
                      <a:pt x="1039" y="45"/>
                    </a:lnTo>
                    <a:lnTo>
                      <a:pt x="1040" y="44"/>
                    </a:lnTo>
                    <a:lnTo>
                      <a:pt x="1040" y="44"/>
                    </a:lnTo>
                    <a:lnTo>
                      <a:pt x="1042" y="44"/>
                    </a:lnTo>
                    <a:lnTo>
                      <a:pt x="1045" y="45"/>
                    </a:lnTo>
                    <a:lnTo>
                      <a:pt x="1047" y="45"/>
                    </a:lnTo>
                    <a:lnTo>
                      <a:pt x="1048" y="45"/>
                    </a:lnTo>
                    <a:lnTo>
                      <a:pt x="1048" y="47"/>
                    </a:lnTo>
                    <a:lnTo>
                      <a:pt x="1051" y="49"/>
                    </a:lnTo>
                    <a:lnTo>
                      <a:pt x="1051" y="50"/>
                    </a:lnTo>
                    <a:lnTo>
                      <a:pt x="1051" y="50"/>
                    </a:lnTo>
                    <a:lnTo>
                      <a:pt x="1053" y="50"/>
                    </a:lnTo>
                    <a:lnTo>
                      <a:pt x="1053" y="52"/>
                    </a:lnTo>
                    <a:lnTo>
                      <a:pt x="1053" y="52"/>
                    </a:lnTo>
                    <a:lnTo>
                      <a:pt x="1056" y="52"/>
                    </a:lnTo>
                    <a:lnTo>
                      <a:pt x="1056" y="52"/>
                    </a:lnTo>
                    <a:lnTo>
                      <a:pt x="1058" y="52"/>
                    </a:lnTo>
                    <a:lnTo>
                      <a:pt x="1058" y="52"/>
                    </a:lnTo>
                    <a:lnTo>
                      <a:pt x="1059" y="53"/>
                    </a:lnTo>
                    <a:lnTo>
                      <a:pt x="1061" y="53"/>
                    </a:lnTo>
                    <a:lnTo>
                      <a:pt x="1061" y="53"/>
                    </a:lnTo>
                    <a:lnTo>
                      <a:pt x="1062" y="53"/>
                    </a:lnTo>
                    <a:lnTo>
                      <a:pt x="1062" y="53"/>
                    </a:lnTo>
                    <a:lnTo>
                      <a:pt x="1062" y="53"/>
                    </a:lnTo>
                    <a:lnTo>
                      <a:pt x="1064" y="53"/>
                    </a:lnTo>
                    <a:lnTo>
                      <a:pt x="1066" y="52"/>
                    </a:lnTo>
                    <a:lnTo>
                      <a:pt x="1067" y="50"/>
                    </a:lnTo>
                    <a:lnTo>
                      <a:pt x="1069" y="50"/>
                    </a:lnTo>
                    <a:lnTo>
                      <a:pt x="1070" y="49"/>
                    </a:lnTo>
                    <a:lnTo>
                      <a:pt x="1070" y="49"/>
                    </a:lnTo>
                    <a:lnTo>
                      <a:pt x="1074" y="49"/>
                    </a:lnTo>
                    <a:lnTo>
                      <a:pt x="1075" y="49"/>
                    </a:lnTo>
                    <a:lnTo>
                      <a:pt x="1078" y="49"/>
                    </a:lnTo>
                    <a:lnTo>
                      <a:pt x="1081" y="49"/>
                    </a:lnTo>
                    <a:lnTo>
                      <a:pt x="1083" y="49"/>
                    </a:lnTo>
                    <a:lnTo>
                      <a:pt x="1085" y="47"/>
                    </a:lnTo>
                    <a:lnTo>
                      <a:pt x="1086" y="47"/>
                    </a:lnTo>
                    <a:lnTo>
                      <a:pt x="1088" y="47"/>
                    </a:lnTo>
                    <a:lnTo>
                      <a:pt x="1088" y="49"/>
                    </a:lnTo>
                    <a:lnTo>
                      <a:pt x="1086" y="49"/>
                    </a:lnTo>
                    <a:lnTo>
                      <a:pt x="1086" y="50"/>
                    </a:lnTo>
                    <a:lnTo>
                      <a:pt x="1086" y="52"/>
                    </a:lnTo>
                    <a:lnTo>
                      <a:pt x="1086" y="52"/>
                    </a:lnTo>
                    <a:lnTo>
                      <a:pt x="1086" y="52"/>
                    </a:lnTo>
                    <a:lnTo>
                      <a:pt x="1086" y="52"/>
                    </a:lnTo>
                    <a:lnTo>
                      <a:pt x="1088" y="52"/>
                    </a:lnTo>
                    <a:lnTo>
                      <a:pt x="1089" y="53"/>
                    </a:lnTo>
                    <a:lnTo>
                      <a:pt x="1091" y="53"/>
                    </a:lnTo>
                    <a:lnTo>
                      <a:pt x="1091" y="53"/>
                    </a:lnTo>
                    <a:lnTo>
                      <a:pt x="1092" y="53"/>
                    </a:lnTo>
                    <a:lnTo>
                      <a:pt x="1092" y="53"/>
                    </a:lnTo>
                    <a:lnTo>
                      <a:pt x="1094" y="53"/>
                    </a:lnTo>
                    <a:lnTo>
                      <a:pt x="1094" y="53"/>
                    </a:lnTo>
                    <a:lnTo>
                      <a:pt x="1096" y="53"/>
                    </a:lnTo>
                    <a:lnTo>
                      <a:pt x="1096" y="52"/>
                    </a:lnTo>
                    <a:lnTo>
                      <a:pt x="1096" y="52"/>
                    </a:lnTo>
                    <a:lnTo>
                      <a:pt x="1097" y="53"/>
                    </a:lnTo>
                    <a:lnTo>
                      <a:pt x="1097" y="53"/>
                    </a:lnTo>
                    <a:lnTo>
                      <a:pt x="1097" y="53"/>
                    </a:lnTo>
                    <a:lnTo>
                      <a:pt x="1099" y="55"/>
                    </a:lnTo>
                    <a:lnTo>
                      <a:pt x="1099" y="56"/>
                    </a:lnTo>
                    <a:lnTo>
                      <a:pt x="1099" y="56"/>
                    </a:lnTo>
                    <a:lnTo>
                      <a:pt x="1099" y="56"/>
                    </a:lnTo>
                    <a:lnTo>
                      <a:pt x="1099" y="58"/>
                    </a:lnTo>
                    <a:lnTo>
                      <a:pt x="1097" y="58"/>
                    </a:lnTo>
                    <a:lnTo>
                      <a:pt x="1099" y="58"/>
                    </a:lnTo>
                    <a:lnTo>
                      <a:pt x="1100" y="58"/>
                    </a:lnTo>
                    <a:lnTo>
                      <a:pt x="1100" y="58"/>
                    </a:lnTo>
                    <a:lnTo>
                      <a:pt x="1100" y="60"/>
                    </a:lnTo>
                    <a:lnTo>
                      <a:pt x="1100" y="60"/>
                    </a:lnTo>
                    <a:lnTo>
                      <a:pt x="1100" y="60"/>
                    </a:lnTo>
                    <a:lnTo>
                      <a:pt x="1102" y="60"/>
                    </a:lnTo>
                    <a:lnTo>
                      <a:pt x="1102" y="61"/>
                    </a:lnTo>
                    <a:lnTo>
                      <a:pt x="1103" y="61"/>
                    </a:lnTo>
                    <a:lnTo>
                      <a:pt x="1103" y="61"/>
                    </a:lnTo>
                    <a:lnTo>
                      <a:pt x="1102" y="63"/>
                    </a:lnTo>
                    <a:lnTo>
                      <a:pt x="1102" y="63"/>
                    </a:lnTo>
                    <a:lnTo>
                      <a:pt x="1097" y="61"/>
                    </a:lnTo>
                    <a:lnTo>
                      <a:pt x="1096" y="61"/>
                    </a:lnTo>
                    <a:lnTo>
                      <a:pt x="1094" y="61"/>
                    </a:lnTo>
                    <a:lnTo>
                      <a:pt x="1094" y="61"/>
                    </a:lnTo>
                    <a:lnTo>
                      <a:pt x="1094" y="61"/>
                    </a:lnTo>
                    <a:lnTo>
                      <a:pt x="1094" y="61"/>
                    </a:lnTo>
                    <a:lnTo>
                      <a:pt x="1094" y="61"/>
                    </a:lnTo>
                    <a:lnTo>
                      <a:pt x="1094" y="61"/>
                    </a:lnTo>
                    <a:lnTo>
                      <a:pt x="1092" y="61"/>
                    </a:lnTo>
                    <a:lnTo>
                      <a:pt x="1092" y="61"/>
                    </a:lnTo>
                    <a:lnTo>
                      <a:pt x="1092" y="61"/>
                    </a:lnTo>
                    <a:lnTo>
                      <a:pt x="1091" y="63"/>
                    </a:lnTo>
                    <a:lnTo>
                      <a:pt x="1091" y="63"/>
                    </a:lnTo>
                    <a:lnTo>
                      <a:pt x="1091" y="63"/>
                    </a:lnTo>
                    <a:lnTo>
                      <a:pt x="1091" y="64"/>
                    </a:lnTo>
                    <a:lnTo>
                      <a:pt x="1091" y="64"/>
                    </a:lnTo>
                    <a:lnTo>
                      <a:pt x="1091" y="64"/>
                    </a:lnTo>
                    <a:lnTo>
                      <a:pt x="1091" y="64"/>
                    </a:lnTo>
                    <a:lnTo>
                      <a:pt x="1089" y="64"/>
                    </a:lnTo>
                    <a:lnTo>
                      <a:pt x="1088" y="61"/>
                    </a:lnTo>
                    <a:lnTo>
                      <a:pt x="1086" y="61"/>
                    </a:lnTo>
                    <a:lnTo>
                      <a:pt x="1083" y="60"/>
                    </a:lnTo>
                    <a:lnTo>
                      <a:pt x="1081" y="60"/>
                    </a:lnTo>
                    <a:lnTo>
                      <a:pt x="1080" y="60"/>
                    </a:lnTo>
                    <a:lnTo>
                      <a:pt x="1078" y="60"/>
                    </a:lnTo>
                    <a:lnTo>
                      <a:pt x="1078" y="61"/>
                    </a:lnTo>
                    <a:lnTo>
                      <a:pt x="1077" y="61"/>
                    </a:lnTo>
                    <a:lnTo>
                      <a:pt x="1075" y="61"/>
                    </a:lnTo>
                    <a:lnTo>
                      <a:pt x="1074" y="63"/>
                    </a:lnTo>
                    <a:lnTo>
                      <a:pt x="1074" y="63"/>
                    </a:lnTo>
                    <a:lnTo>
                      <a:pt x="1074" y="63"/>
                    </a:lnTo>
                    <a:lnTo>
                      <a:pt x="1072" y="63"/>
                    </a:lnTo>
                    <a:lnTo>
                      <a:pt x="1070" y="63"/>
                    </a:lnTo>
                    <a:lnTo>
                      <a:pt x="1069" y="63"/>
                    </a:lnTo>
                    <a:lnTo>
                      <a:pt x="1069" y="63"/>
                    </a:lnTo>
                    <a:lnTo>
                      <a:pt x="1067" y="64"/>
                    </a:lnTo>
                    <a:lnTo>
                      <a:pt x="1067" y="64"/>
                    </a:lnTo>
                    <a:lnTo>
                      <a:pt x="1067" y="64"/>
                    </a:lnTo>
                    <a:lnTo>
                      <a:pt x="1066" y="66"/>
                    </a:lnTo>
                    <a:lnTo>
                      <a:pt x="1064" y="66"/>
                    </a:lnTo>
                    <a:lnTo>
                      <a:pt x="1064" y="67"/>
                    </a:lnTo>
                    <a:lnTo>
                      <a:pt x="1064" y="67"/>
                    </a:lnTo>
                    <a:lnTo>
                      <a:pt x="1064" y="67"/>
                    </a:lnTo>
                    <a:lnTo>
                      <a:pt x="1062" y="67"/>
                    </a:lnTo>
                    <a:lnTo>
                      <a:pt x="1062" y="67"/>
                    </a:lnTo>
                    <a:lnTo>
                      <a:pt x="1062" y="67"/>
                    </a:lnTo>
                    <a:lnTo>
                      <a:pt x="1062" y="66"/>
                    </a:lnTo>
                    <a:lnTo>
                      <a:pt x="1064" y="66"/>
                    </a:lnTo>
                    <a:lnTo>
                      <a:pt x="1064" y="66"/>
                    </a:lnTo>
                    <a:lnTo>
                      <a:pt x="1064" y="64"/>
                    </a:lnTo>
                    <a:lnTo>
                      <a:pt x="1064" y="64"/>
                    </a:lnTo>
                    <a:lnTo>
                      <a:pt x="1064" y="63"/>
                    </a:lnTo>
                    <a:lnTo>
                      <a:pt x="1064" y="64"/>
                    </a:lnTo>
                    <a:lnTo>
                      <a:pt x="1062" y="64"/>
                    </a:lnTo>
                    <a:lnTo>
                      <a:pt x="1062" y="64"/>
                    </a:lnTo>
                    <a:lnTo>
                      <a:pt x="1061" y="64"/>
                    </a:lnTo>
                    <a:lnTo>
                      <a:pt x="1061" y="64"/>
                    </a:lnTo>
                    <a:lnTo>
                      <a:pt x="1061" y="66"/>
                    </a:lnTo>
                    <a:lnTo>
                      <a:pt x="1059" y="66"/>
                    </a:lnTo>
                    <a:lnTo>
                      <a:pt x="1059" y="67"/>
                    </a:lnTo>
                    <a:lnTo>
                      <a:pt x="1058" y="66"/>
                    </a:lnTo>
                    <a:lnTo>
                      <a:pt x="1058" y="66"/>
                    </a:lnTo>
                    <a:lnTo>
                      <a:pt x="1058" y="64"/>
                    </a:lnTo>
                    <a:lnTo>
                      <a:pt x="1058" y="63"/>
                    </a:lnTo>
                    <a:lnTo>
                      <a:pt x="1058" y="63"/>
                    </a:lnTo>
                    <a:lnTo>
                      <a:pt x="1058" y="63"/>
                    </a:lnTo>
                    <a:lnTo>
                      <a:pt x="1058" y="64"/>
                    </a:lnTo>
                    <a:lnTo>
                      <a:pt x="1056" y="66"/>
                    </a:lnTo>
                    <a:lnTo>
                      <a:pt x="1056" y="67"/>
                    </a:lnTo>
                    <a:lnTo>
                      <a:pt x="1056" y="67"/>
                    </a:lnTo>
                    <a:lnTo>
                      <a:pt x="1055" y="69"/>
                    </a:lnTo>
                    <a:lnTo>
                      <a:pt x="1053" y="71"/>
                    </a:lnTo>
                    <a:lnTo>
                      <a:pt x="1053" y="72"/>
                    </a:lnTo>
                    <a:lnTo>
                      <a:pt x="1051" y="75"/>
                    </a:lnTo>
                    <a:lnTo>
                      <a:pt x="1050" y="75"/>
                    </a:lnTo>
                    <a:lnTo>
                      <a:pt x="1050" y="77"/>
                    </a:lnTo>
                    <a:lnTo>
                      <a:pt x="1050" y="77"/>
                    </a:lnTo>
                    <a:lnTo>
                      <a:pt x="1050" y="78"/>
                    </a:lnTo>
                    <a:lnTo>
                      <a:pt x="1048" y="78"/>
                    </a:lnTo>
                    <a:lnTo>
                      <a:pt x="1048" y="80"/>
                    </a:lnTo>
                    <a:lnTo>
                      <a:pt x="1047" y="80"/>
                    </a:lnTo>
                    <a:lnTo>
                      <a:pt x="1045" y="82"/>
                    </a:lnTo>
                    <a:lnTo>
                      <a:pt x="1045" y="82"/>
                    </a:lnTo>
                    <a:lnTo>
                      <a:pt x="1044" y="83"/>
                    </a:lnTo>
                    <a:lnTo>
                      <a:pt x="1044" y="85"/>
                    </a:lnTo>
                    <a:lnTo>
                      <a:pt x="1044" y="86"/>
                    </a:lnTo>
                    <a:lnTo>
                      <a:pt x="1044" y="86"/>
                    </a:lnTo>
                    <a:lnTo>
                      <a:pt x="1044" y="88"/>
                    </a:lnTo>
                    <a:lnTo>
                      <a:pt x="1045" y="86"/>
                    </a:lnTo>
                    <a:lnTo>
                      <a:pt x="1045" y="86"/>
                    </a:lnTo>
                    <a:lnTo>
                      <a:pt x="1045" y="86"/>
                    </a:lnTo>
                    <a:lnTo>
                      <a:pt x="1047" y="85"/>
                    </a:lnTo>
                    <a:lnTo>
                      <a:pt x="1047" y="85"/>
                    </a:lnTo>
                    <a:lnTo>
                      <a:pt x="1048" y="83"/>
                    </a:lnTo>
                    <a:lnTo>
                      <a:pt x="1050" y="82"/>
                    </a:lnTo>
                    <a:lnTo>
                      <a:pt x="1050" y="82"/>
                    </a:lnTo>
                    <a:lnTo>
                      <a:pt x="1050" y="82"/>
                    </a:lnTo>
                    <a:lnTo>
                      <a:pt x="1051" y="82"/>
                    </a:lnTo>
                    <a:lnTo>
                      <a:pt x="1051" y="82"/>
                    </a:lnTo>
                    <a:lnTo>
                      <a:pt x="1053" y="82"/>
                    </a:lnTo>
                    <a:lnTo>
                      <a:pt x="1053" y="83"/>
                    </a:lnTo>
                    <a:lnTo>
                      <a:pt x="1053" y="83"/>
                    </a:lnTo>
                    <a:lnTo>
                      <a:pt x="1053" y="85"/>
                    </a:lnTo>
                    <a:lnTo>
                      <a:pt x="1053" y="85"/>
                    </a:lnTo>
                    <a:lnTo>
                      <a:pt x="1051" y="86"/>
                    </a:lnTo>
                    <a:lnTo>
                      <a:pt x="1051" y="88"/>
                    </a:lnTo>
                    <a:lnTo>
                      <a:pt x="1050" y="89"/>
                    </a:lnTo>
                    <a:lnTo>
                      <a:pt x="1050" y="91"/>
                    </a:lnTo>
                    <a:lnTo>
                      <a:pt x="1051" y="93"/>
                    </a:lnTo>
                    <a:lnTo>
                      <a:pt x="1050" y="94"/>
                    </a:lnTo>
                    <a:lnTo>
                      <a:pt x="1050" y="94"/>
                    </a:lnTo>
                    <a:lnTo>
                      <a:pt x="1048" y="96"/>
                    </a:lnTo>
                    <a:lnTo>
                      <a:pt x="1048" y="97"/>
                    </a:lnTo>
                    <a:lnTo>
                      <a:pt x="1048" y="99"/>
                    </a:lnTo>
                    <a:lnTo>
                      <a:pt x="1048" y="99"/>
                    </a:lnTo>
                    <a:lnTo>
                      <a:pt x="1048" y="101"/>
                    </a:lnTo>
                    <a:lnTo>
                      <a:pt x="1048" y="102"/>
                    </a:lnTo>
                    <a:lnTo>
                      <a:pt x="1048" y="102"/>
                    </a:lnTo>
                    <a:lnTo>
                      <a:pt x="1047" y="104"/>
                    </a:lnTo>
                    <a:lnTo>
                      <a:pt x="1047" y="105"/>
                    </a:lnTo>
                    <a:lnTo>
                      <a:pt x="1047" y="105"/>
                    </a:lnTo>
                    <a:lnTo>
                      <a:pt x="1047" y="107"/>
                    </a:lnTo>
                    <a:lnTo>
                      <a:pt x="1045" y="108"/>
                    </a:lnTo>
                    <a:lnTo>
                      <a:pt x="1045" y="110"/>
                    </a:lnTo>
                    <a:lnTo>
                      <a:pt x="1045" y="110"/>
                    </a:lnTo>
                    <a:lnTo>
                      <a:pt x="1045" y="112"/>
                    </a:lnTo>
                    <a:lnTo>
                      <a:pt x="1045" y="112"/>
                    </a:lnTo>
                    <a:lnTo>
                      <a:pt x="1045" y="113"/>
                    </a:lnTo>
                    <a:lnTo>
                      <a:pt x="1045" y="113"/>
                    </a:lnTo>
                    <a:lnTo>
                      <a:pt x="1045" y="113"/>
                    </a:lnTo>
                    <a:lnTo>
                      <a:pt x="1045" y="113"/>
                    </a:lnTo>
                    <a:lnTo>
                      <a:pt x="1045" y="115"/>
                    </a:lnTo>
                    <a:lnTo>
                      <a:pt x="1045" y="115"/>
                    </a:lnTo>
                    <a:lnTo>
                      <a:pt x="1045" y="115"/>
                    </a:lnTo>
                    <a:lnTo>
                      <a:pt x="1047" y="116"/>
                    </a:lnTo>
                    <a:lnTo>
                      <a:pt x="1047" y="118"/>
                    </a:lnTo>
                    <a:lnTo>
                      <a:pt x="1047" y="118"/>
                    </a:lnTo>
                    <a:lnTo>
                      <a:pt x="1047" y="119"/>
                    </a:lnTo>
                    <a:lnTo>
                      <a:pt x="1047" y="119"/>
                    </a:lnTo>
                    <a:lnTo>
                      <a:pt x="1047" y="123"/>
                    </a:lnTo>
                    <a:lnTo>
                      <a:pt x="1047" y="126"/>
                    </a:lnTo>
                    <a:lnTo>
                      <a:pt x="1047" y="129"/>
                    </a:lnTo>
                    <a:lnTo>
                      <a:pt x="1047" y="129"/>
                    </a:lnTo>
                    <a:lnTo>
                      <a:pt x="1047" y="130"/>
                    </a:lnTo>
                    <a:lnTo>
                      <a:pt x="1048" y="130"/>
                    </a:lnTo>
                    <a:lnTo>
                      <a:pt x="1048" y="132"/>
                    </a:lnTo>
                    <a:lnTo>
                      <a:pt x="1050" y="134"/>
                    </a:lnTo>
                    <a:lnTo>
                      <a:pt x="1050" y="137"/>
                    </a:lnTo>
                    <a:lnTo>
                      <a:pt x="1050" y="137"/>
                    </a:lnTo>
                    <a:lnTo>
                      <a:pt x="1051" y="137"/>
                    </a:lnTo>
                    <a:lnTo>
                      <a:pt x="1051" y="137"/>
                    </a:lnTo>
                    <a:lnTo>
                      <a:pt x="1051" y="137"/>
                    </a:lnTo>
                    <a:lnTo>
                      <a:pt x="1051" y="138"/>
                    </a:lnTo>
                    <a:lnTo>
                      <a:pt x="1053" y="138"/>
                    </a:lnTo>
                    <a:lnTo>
                      <a:pt x="1055" y="138"/>
                    </a:lnTo>
                    <a:lnTo>
                      <a:pt x="1056" y="138"/>
                    </a:lnTo>
                    <a:lnTo>
                      <a:pt x="1058" y="138"/>
                    </a:lnTo>
                    <a:lnTo>
                      <a:pt x="1061" y="135"/>
                    </a:lnTo>
                    <a:lnTo>
                      <a:pt x="1062" y="135"/>
                    </a:lnTo>
                    <a:lnTo>
                      <a:pt x="1064" y="134"/>
                    </a:lnTo>
                    <a:lnTo>
                      <a:pt x="1064" y="132"/>
                    </a:lnTo>
                    <a:lnTo>
                      <a:pt x="1066" y="130"/>
                    </a:lnTo>
                    <a:lnTo>
                      <a:pt x="1067" y="127"/>
                    </a:lnTo>
                    <a:lnTo>
                      <a:pt x="1067" y="127"/>
                    </a:lnTo>
                    <a:lnTo>
                      <a:pt x="1069" y="124"/>
                    </a:lnTo>
                    <a:lnTo>
                      <a:pt x="1069" y="123"/>
                    </a:lnTo>
                    <a:lnTo>
                      <a:pt x="1069" y="121"/>
                    </a:lnTo>
                    <a:lnTo>
                      <a:pt x="1069" y="118"/>
                    </a:lnTo>
                    <a:lnTo>
                      <a:pt x="1069" y="116"/>
                    </a:lnTo>
                    <a:lnTo>
                      <a:pt x="1069" y="115"/>
                    </a:lnTo>
                    <a:lnTo>
                      <a:pt x="1069" y="112"/>
                    </a:lnTo>
                    <a:lnTo>
                      <a:pt x="1067" y="110"/>
                    </a:lnTo>
                    <a:lnTo>
                      <a:pt x="1067" y="110"/>
                    </a:lnTo>
                    <a:lnTo>
                      <a:pt x="1066" y="107"/>
                    </a:lnTo>
                    <a:lnTo>
                      <a:pt x="1064" y="104"/>
                    </a:lnTo>
                    <a:lnTo>
                      <a:pt x="1064" y="104"/>
                    </a:lnTo>
                    <a:lnTo>
                      <a:pt x="1066" y="101"/>
                    </a:lnTo>
                    <a:lnTo>
                      <a:pt x="1066" y="101"/>
                    </a:lnTo>
                    <a:lnTo>
                      <a:pt x="1066" y="99"/>
                    </a:lnTo>
                    <a:lnTo>
                      <a:pt x="1066" y="97"/>
                    </a:lnTo>
                    <a:lnTo>
                      <a:pt x="1066" y="96"/>
                    </a:lnTo>
                    <a:lnTo>
                      <a:pt x="1066" y="96"/>
                    </a:lnTo>
                    <a:lnTo>
                      <a:pt x="1067" y="94"/>
                    </a:lnTo>
                    <a:lnTo>
                      <a:pt x="1067" y="93"/>
                    </a:lnTo>
                    <a:lnTo>
                      <a:pt x="1069" y="91"/>
                    </a:lnTo>
                    <a:lnTo>
                      <a:pt x="1069" y="89"/>
                    </a:lnTo>
                    <a:lnTo>
                      <a:pt x="1069" y="88"/>
                    </a:lnTo>
                    <a:lnTo>
                      <a:pt x="1069" y="86"/>
                    </a:lnTo>
                    <a:lnTo>
                      <a:pt x="1069" y="85"/>
                    </a:lnTo>
                    <a:lnTo>
                      <a:pt x="1069" y="85"/>
                    </a:lnTo>
                    <a:lnTo>
                      <a:pt x="1069" y="85"/>
                    </a:lnTo>
                    <a:lnTo>
                      <a:pt x="1070" y="83"/>
                    </a:lnTo>
                    <a:lnTo>
                      <a:pt x="1072" y="83"/>
                    </a:lnTo>
                    <a:lnTo>
                      <a:pt x="1072" y="82"/>
                    </a:lnTo>
                    <a:lnTo>
                      <a:pt x="1072" y="80"/>
                    </a:lnTo>
                    <a:lnTo>
                      <a:pt x="1072" y="80"/>
                    </a:lnTo>
                    <a:lnTo>
                      <a:pt x="1074" y="80"/>
                    </a:lnTo>
                    <a:lnTo>
                      <a:pt x="1074" y="80"/>
                    </a:lnTo>
                    <a:lnTo>
                      <a:pt x="1074" y="80"/>
                    </a:lnTo>
                    <a:lnTo>
                      <a:pt x="1075" y="80"/>
                    </a:lnTo>
                    <a:lnTo>
                      <a:pt x="1075" y="78"/>
                    </a:lnTo>
                    <a:lnTo>
                      <a:pt x="1077" y="77"/>
                    </a:lnTo>
                    <a:lnTo>
                      <a:pt x="1078" y="75"/>
                    </a:lnTo>
                    <a:lnTo>
                      <a:pt x="1078" y="75"/>
                    </a:lnTo>
                    <a:lnTo>
                      <a:pt x="1078" y="75"/>
                    </a:lnTo>
                    <a:lnTo>
                      <a:pt x="1078" y="77"/>
                    </a:lnTo>
                    <a:lnTo>
                      <a:pt x="1078" y="77"/>
                    </a:lnTo>
                    <a:lnTo>
                      <a:pt x="1078" y="78"/>
                    </a:lnTo>
                    <a:lnTo>
                      <a:pt x="1078" y="78"/>
                    </a:lnTo>
                    <a:lnTo>
                      <a:pt x="1078" y="80"/>
                    </a:lnTo>
                    <a:lnTo>
                      <a:pt x="1078" y="80"/>
                    </a:lnTo>
                    <a:lnTo>
                      <a:pt x="1078" y="82"/>
                    </a:lnTo>
                    <a:lnTo>
                      <a:pt x="1078" y="82"/>
                    </a:lnTo>
                    <a:lnTo>
                      <a:pt x="1078" y="83"/>
                    </a:lnTo>
                    <a:lnTo>
                      <a:pt x="1078" y="83"/>
                    </a:lnTo>
                    <a:lnTo>
                      <a:pt x="1078" y="82"/>
                    </a:lnTo>
                    <a:lnTo>
                      <a:pt x="1080" y="82"/>
                    </a:lnTo>
                    <a:lnTo>
                      <a:pt x="1078" y="82"/>
                    </a:lnTo>
                    <a:lnTo>
                      <a:pt x="1078" y="80"/>
                    </a:lnTo>
                    <a:lnTo>
                      <a:pt x="1080" y="80"/>
                    </a:lnTo>
                    <a:lnTo>
                      <a:pt x="1080" y="80"/>
                    </a:lnTo>
                    <a:lnTo>
                      <a:pt x="1080" y="80"/>
                    </a:lnTo>
                    <a:lnTo>
                      <a:pt x="1080" y="80"/>
                    </a:lnTo>
                    <a:lnTo>
                      <a:pt x="1080" y="80"/>
                    </a:lnTo>
                    <a:lnTo>
                      <a:pt x="1078" y="83"/>
                    </a:lnTo>
                    <a:lnTo>
                      <a:pt x="1078" y="83"/>
                    </a:lnTo>
                    <a:lnTo>
                      <a:pt x="1080" y="83"/>
                    </a:lnTo>
                    <a:lnTo>
                      <a:pt x="1080" y="82"/>
                    </a:lnTo>
                    <a:lnTo>
                      <a:pt x="1081" y="80"/>
                    </a:lnTo>
                    <a:lnTo>
                      <a:pt x="1081" y="78"/>
                    </a:lnTo>
                    <a:lnTo>
                      <a:pt x="1081" y="78"/>
                    </a:lnTo>
                    <a:lnTo>
                      <a:pt x="1081" y="75"/>
                    </a:lnTo>
                    <a:lnTo>
                      <a:pt x="1081" y="75"/>
                    </a:lnTo>
                    <a:lnTo>
                      <a:pt x="1081" y="74"/>
                    </a:lnTo>
                    <a:lnTo>
                      <a:pt x="1083" y="74"/>
                    </a:lnTo>
                    <a:lnTo>
                      <a:pt x="1085" y="72"/>
                    </a:lnTo>
                    <a:lnTo>
                      <a:pt x="1085" y="72"/>
                    </a:lnTo>
                    <a:lnTo>
                      <a:pt x="1086" y="72"/>
                    </a:lnTo>
                    <a:lnTo>
                      <a:pt x="1088" y="72"/>
                    </a:lnTo>
                    <a:lnTo>
                      <a:pt x="1088" y="72"/>
                    </a:lnTo>
                    <a:lnTo>
                      <a:pt x="1088" y="72"/>
                    </a:lnTo>
                    <a:lnTo>
                      <a:pt x="1086" y="72"/>
                    </a:lnTo>
                    <a:lnTo>
                      <a:pt x="1086" y="71"/>
                    </a:lnTo>
                    <a:lnTo>
                      <a:pt x="1086" y="71"/>
                    </a:lnTo>
                    <a:lnTo>
                      <a:pt x="1086" y="69"/>
                    </a:lnTo>
                    <a:lnTo>
                      <a:pt x="1086" y="69"/>
                    </a:lnTo>
                    <a:lnTo>
                      <a:pt x="1086" y="67"/>
                    </a:lnTo>
                    <a:lnTo>
                      <a:pt x="1088" y="67"/>
                    </a:lnTo>
                    <a:lnTo>
                      <a:pt x="1088" y="66"/>
                    </a:lnTo>
                    <a:lnTo>
                      <a:pt x="1088" y="66"/>
                    </a:lnTo>
                    <a:lnTo>
                      <a:pt x="1088" y="66"/>
                    </a:lnTo>
                    <a:lnTo>
                      <a:pt x="1089" y="66"/>
                    </a:lnTo>
                    <a:lnTo>
                      <a:pt x="1089" y="66"/>
                    </a:lnTo>
                    <a:lnTo>
                      <a:pt x="1091" y="64"/>
                    </a:lnTo>
                    <a:lnTo>
                      <a:pt x="1091" y="66"/>
                    </a:lnTo>
                    <a:lnTo>
                      <a:pt x="1094" y="66"/>
                    </a:lnTo>
                    <a:lnTo>
                      <a:pt x="1096" y="67"/>
                    </a:lnTo>
                    <a:lnTo>
                      <a:pt x="1097" y="67"/>
                    </a:lnTo>
                    <a:lnTo>
                      <a:pt x="1097" y="67"/>
                    </a:lnTo>
                    <a:lnTo>
                      <a:pt x="1099" y="69"/>
                    </a:lnTo>
                    <a:lnTo>
                      <a:pt x="1099" y="69"/>
                    </a:lnTo>
                    <a:lnTo>
                      <a:pt x="1100" y="69"/>
                    </a:lnTo>
                    <a:lnTo>
                      <a:pt x="1100" y="71"/>
                    </a:lnTo>
                    <a:lnTo>
                      <a:pt x="1102" y="71"/>
                    </a:lnTo>
                    <a:lnTo>
                      <a:pt x="1102" y="71"/>
                    </a:lnTo>
                    <a:lnTo>
                      <a:pt x="1103" y="71"/>
                    </a:lnTo>
                    <a:lnTo>
                      <a:pt x="1107" y="72"/>
                    </a:lnTo>
                    <a:lnTo>
                      <a:pt x="1108" y="74"/>
                    </a:lnTo>
                    <a:lnTo>
                      <a:pt x="1110" y="74"/>
                    </a:lnTo>
                    <a:lnTo>
                      <a:pt x="1110" y="74"/>
                    </a:lnTo>
                    <a:lnTo>
                      <a:pt x="1110" y="75"/>
                    </a:lnTo>
                    <a:lnTo>
                      <a:pt x="1110" y="75"/>
                    </a:lnTo>
                    <a:lnTo>
                      <a:pt x="1111" y="77"/>
                    </a:lnTo>
                    <a:lnTo>
                      <a:pt x="1111" y="77"/>
                    </a:lnTo>
                    <a:lnTo>
                      <a:pt x="1111" y="77"/>
                    </a:lnTo>
                    <a:lnTo>
                      <a:pt x="1111" y="77"/>
                    </a:lnTo>
                    <a:lnTo>
                      <a:pt x="1111" y="78"/>
                    </a:lnTo>
                    <a:lnTo>
                      <a:pt x="1111" y="78"/>
                    </a:lnTo>
                    <a:lnTo>
                      <a:pt x="1111" y="78"/>
                    </a:lnTo>
                    <a:lnTo>
                      <a:pt x="1110" y="78"/>
                    </a:lnTo>
                    <a:lnTo>
                      <a:pt x="1110" y="78"/>
                    </a:lnTo>
                    <a:lnTo>
                      <a:pt x="1110" y="78"/>
                    </a:lnTo>
                    <a:lnTo>
                      <a:pt x="1110" y="80"/>
                    </a:lnTo>
                    <a:lnTo>
                      <a:pt x="1110" y="80"/>
                    </a:lnTo>
                    <a:lnTo>
                      <a:pt x="1111" y="82"/>
                    </a:lnTo>
                    <a:lnTo>
                      <a:pt x="1111" y="83"/>
                    </a:lnTo>
                    <a:lnTo>
                      <a:pt x="1111" y="85"/>
                    </a:lnTo>
                    <a:lnTo>
                      <a:pt x="1111" y="86"/>
                    </a:lnTo>
                    <a:lnTo>
                      <a:pt x="1111" y="88"/>
                    </a:lnTo>
                    <a:lnTo>
                      <a:pt x="1111" y="89"/>
                    </a:lnTo>
                    <a:lnTo>
                      <a:pt x="1111" y="91"/>
                    </a:lnTo>
                    <a:lnTo>
                      <a:pt x="1111" y="91"/>
                    </a:lnTo>
                    <a:lnTo>
                      <a:pt x="1110" y="93"/>
                    </a:lnTo>
                    <a:lnTo>
                      <a:pt x="1110" y="93"/>
                    </a:lnTo>
                    <a:lnTo>
                      <a:pt x="1108" y="93"/>
                    </a:lnTo>
                    <a:lnTo>
                      <a:pt x="1108" y="93"/>
                    </a:lnTo>
                    <a:lnTo>
                      <a:pt x="1108" y="93"/>
                    </a:lnTo>
                    <a:lnTo>
                      <a:pt x="1108" y="96"/>
                    </a:lnTo>
                    <a:lnTo>
                      <a:pt x="1107" y="96"/>
                    </a:lnTo>
                    <a:lnTo>
                      <a:pt x="1107" y="96"/>
                    </a:lnTo>
                    <a:lnTo>
                      <a:pt x="1107" y="96"/>
                    </a:lnTo>
                    <a:lnTo>
                      <a:pt x="1107" y="97"/>
                    </a:lnTo>
                    <a:lnTo>
                      <a:pt x="1105" y="97"/>
                    </a:lnTo>
                    <a:lnTo>
                      <a:pt x="1103" y="97"/>
                    </a:lnTo>
                    <a:lnTo>
                      <a:pt x="1103" y="97"/>
                    </a:lnTo>
                    <a:lnTo>
                      <a:pt x="1102" y="99"/>
                    </a:lnTo>
                    <a:lnTo>
                      <a:pt x="1102" y="101"/>
                    </a:lnTo>
                    <a:lnTo>
                      <a:pt x="1102" y="101"/>
                    </a:lnTo>
                    <a:lnTo>
                      <a:pt x="1102" y="102"/>
                    </a:lnTo>
                    <a:lnTo>
                      <a:pt x="1102" y="102"/>
                    </a:lnTo>
                    <a:lnTo>
                      <a:pt x="1103" y="104"/>
                    </a:lnTo>
                    <a:lnTo>
                      <a:pt x="1105" y="104"/>
                    </a:lnTo>
                    <a:lnTo>
                      <a:pt x="1107" y="104"/>
                    </a:lnTo>
                    <a:lnTo>
                      <a:pt x="1107" y="104"/>
                    </a:lnTo>
                    <a:lnTo>
                      <a:pt x="1108" y="102"/>
                    </a:lnTo>
                    <a:lnTo>
                      <a:pt x="1108" y="102"/>
                    </a:lnTo>
                    <a:lnTo>
                      <a:pt x="1110" y="102"/>
                    </a:lnTo>
                    <a:lnTo>
                      <a:pt x="1110" y="101"/>
                    </a:lnTo>
                    <a:lnTo>
                      <a:pt x="1111" y="99"/>
                    </a:lnTo>
                    <a:lnTo>
                      <a:pt x="1111" y="99"/>
                    </a:lnTo>
                    <a:lnTo>
                      <a:pt x="1110" y="99"/>
                    </a:lnTo>
                    <a:lnTo>
                      <a:pt x="1110" y="99"/>
                    </a:lnTo>
                    <a:lnTo>
                      <a:pt x="1111" y="99"/>
                    </a:lnTo>
                    <a:lnTo>
                      <a:pt x="1111" y="97"/>
                    </a:lnTo>
                    <a:lnTo>
                      <a:pt x="1111" y="97"/>
                    </a:lnTo>
                    <a:lnTo>
                      <a:pt x="1113" y="97"/>
                    </a:lnTo>
                    <a:lnTo>
                      <a:pt x="1115" y="96"/>
                    </a:lnTo>
                    <a:lnTo>
                      <a:pt x="1116" y="96"/>
                    </a:lnTo>
                    <a:lnTo>
                      <a:pt x="1116" y="96"/>
                    </a:lnTo>
                    <a:lnTo>
                      <a:pt x="1118" y="96"/>
                    </a:lnTo>
                    <a:lnTo>
                      <a:pt x="1119" y="97"/>
                    </a:lnTo>
                    <a:lnTo>
                      <a:pt x="1119" y="97"/>
                    </a:lnTo>
                    <a:lnTo>
                      <a:pt x="1121" y="99"/>
                    </a:lnTo>
                    <a:lnTo>
                      <a:pt x="1122" y="104"/>
                    </a:lnTo>
                    <a:lnTo>
                      <a:pt x="1122" y="110"/>
                    </a:lnTo>
                    <a:lnTo>
                      <a:pt x="1124" y="113"/>
                    </a:lnTo>
                    <a:lnTo>
                      <a:pt x="1124" y="113"/>
                    </a:lnTo>
                    <a:lnTo>
                      <a:pt x="1124" y="115"/>
                    </a:lnTo>
                    <a:lnTo>
                      <a:pt x="1124" y="119"/>
                    </a:lnTo>
                    <a:lnTo>
                      <a:pt x="1122" y="121"/>
                    </a:lnTo>
                    <a:lnTo>
                      <a:pt x="1121" y="123"/>
                    </a:lnTo>
                    <a:lnTo>
                      <a:pt x="1121" y="123"/>
                    </a:lnTo>
                    <a:lnTo>
                      <a:pt x="1121" y="121"/>
                    </a:lnTo>
                    <a:lnTo>
                      <a:pt x="1121" y="121"/>
                    </a:lnTo>
                    <a:lnTo>
                      <a:pt x="1121" y="119"/>
                    </a:lnTo>
                    <a:lnTo>
                      <a:pt x="1121" y="119"/>
                    </a:lnTo>
                    <a:lnTo>
                      <a:pt x="1119" y="119"/>
                    </a:lnTo>
                    <a:lnTo>
                      <a:pt x="1119" y="121"/>
                    </a:lnTo>
                    <a:lnTo>
                      <a:pt x="1119" y="121"/>
                    </a:lnTo>
                    <a:lnTo>
                      <a:pt x="1119" y="121"/>
                    </a:lnTo>
                    <a:lnTo>
                      <a:pt x="1119" y="121"/>
                    </a:lnTo>
                    <a:lnTo>
                      <a:pt x="1118" y="123"/>
                    </a:lnTo>
                    <a:lnTo>
                      <a:pt x="1118" y="123"/>
                    </a:lnTo>
                    <a:lnTo>
                      <a:pt x="1118" y="124"/>
                    </a:lnTo>
                    <a:lnTo>
                      <a:pt x="1118" y="126"/>
                    </a:lnTo>
                    <a:lnTo>
                      <a:pt x="1118" y="126"/>
                    </a:lnTo>
                    <a:lnTo>
                      <a:pt x="1116" y="126"/>
                    </a:lnTo>
                    <a:lnTo>
                      <a:pt x="1115" y="126"/>
                    </a:lnTo>
                    <a:lnTo>
                      <a:pt x="1115" y="127"/>
                    </a:lnTo>
                    <a:lnTo>
                      <a:pt x="1115" y="127"/>
                    </a:lnTo>
                    <a:lnTo>
                      <a:pt x="1113" y="129"/>
                    </a:lnTo>
                    <a:lnTo>
                      <a:pt x="1113" y="130"/>
                    </a:lnTo>
                    <a:lnTo>
                      <a:pt x="1113" y="130"/>
                    </a:lnTo>
                    <a:lnTo>
                      <a:pt x="1113" y="132"/>
                    </a:lnTo>
                    <a:lnTo>
                      <a:pt x="1113" y="132"/>
                    </a:lnTo>
                    <a:lnTo>
                      <a:pt x="1111" y="132"/>
                    </a:lnTo>
                    <a:lnTo>
                      <a:pt x="1111" y="134"/>
                    </a:lnTo>
                    <a:lnTo>
                      <a:pt x="1111" y="134"/>
                    </a:lnTo>
                    <a:lnTo>
                      <a:pt x="1111" y="134"/>
                    </a:lnTo>
                    <a:lnTo>
                      <a:pt x="1111" y="134"/>
                    </a:lnTo>
                    <a:lnTo>
                      <a:pt x="1111" y="134"/>
                    </a:lnTo>
                    <a:lnTo>
                      <a:pt x="1110" y="137"/>
                    </a:lnTo>
                    <a:lnTo>
                      <a:pt x="1110" y="137"/>
                    </a:lnTo>
                    <a:lnTo>
                      <a:pt x="1110" y="137"/>
                    </a:lnTo>
                    <a:lnTo>
                      <a:pt x="1111" y="137"/>
                    </a:lnTo>
                    <a:lnTo>
                      <a:pt x="1111" y="137"/>
                    </a:lnTo>
                    <a:lnTo>
                      <a:pt x="1113" y="138"/>
                    </a:lnTo>
                    <a:lnTo>
                      <a:pt x="1115" y="138"/>
                    </a:lnTo>
                    <a:lnTo>
                      <a:pt x="1116" y="140"/>
                    </a:lnTo>
                    <a:lnTo>
                      <a:pt x="1116" y="140"/>
                    </a:lnTo>
                    <a:lnTo>
                      <a:pt x="1118" y="140"/>
                    </a:lnTo>
                    <a:lnTo>
                      <a:pt x="1118" y="140"/>
                    </a:lnTo>
                    <a:lnTo>
                      <a:pt x="1118" y="140"/>
                    </a:lnTo>
                    <a:lnTo>
                      <a:pt x="1118" y="140"/>
                    </a:lnTo>
                    <a:lnTo>
                      <a:pt x="1119" y="140"/>
                    </a:lnTo>
                    <a:lnTo>
                      <a:pt x="1121" y="140"/>
                    </a:lnTo>
                    <a:lnTo>
                      <a:pt x="1121" y="140"/>
                    </a:lnTo>
                    <a:lnTo>
                      <a:pt x="1116" y="141"/>
                    </a:lnTo>
                    <a:lnTo>
                      <a:pt x="1116" y="141"/>
                    </a:lnTo>
                    <a:lnTo>
                      <a:pt x="1116" y="141"/>
                    </a:lnTo>
                    <a:lnTo>
                      <a:pt x="1118" y="141"/>
                    </a:lnTo>
                    <a:lnTo>
                      <a:pt x="1119" y="141"/>
                    </a:lnTo>
                    <a:lnTo>
                      <a:pt x="1119" y="141"/>
                    </a:lnTo>
                    <a:lnTo>
                      <a:pt x="1121" y="141"/>
                    </a:lnTo>
                    <a:lnTo>
                      <a:pt x="1121" y="141"/>
                    </a:lnTo>
                    <a:lnTo>
                      <a:pt x="1121" y="141"/>
                    </a:lnTo>
                    <a:lnTo>
                      <a:pt x="1122" y="141"/>
                    </a:lnTo>
                    <a:lnTo>
                      <a:pt x="1124" y="143"/>
                    </a:lnTo>
                    <a:lnTo>
                      <a:pt x="1124" y="141"/>
                    </a:lnTo>
                    <a:lnTo>
                      <a:pt x="1126" y="141"/>
                    </a:lnTo>
                    <a:lnTo>
                      <a:pt x="1126" y="141"/>
                    </a:lnTo>
                    <a:lnTo>
                      <a:pt x="1129" y="140"/>
                    </a:lnTo>
                    <a:lnTo>
                      <a:pt x="1130" y="140"/>
                    </a:lnTo>
                    <a:lnTo>
                      <a:pt x="1133" y="140"/>
                    </a:lnTo>
                    <a:lnTo>
                      <a:pt x="1135" y="140"/>
                    </a:lnTo>
                    <a:lnTo>
                      <a:pt x="1135" y="140"/>
                    </a:lnTo>
                    <a:lnTo>
                      <a:pt x="1138" y="138"/>
                    </a:lnTo>
                    <a:lnTo>
                      <a:pt x="1141" y="135"/>
                    </a:lnTo>
                    <a:lnTo>
                      <a:pt x="1146" y="134"/>
                    </a:lnTo>
                    <a:lnTo>
                      <a:pt x="1154" y="130"/>
                    </a:lnTo>
                    <a:lnTo>
                      <a:pt x="1156" y="130"/>
                    </a:lnTo>
                    <a:lnTo>
                      <a:pt x="1157" y="130"/>
                    </a:lnTo>
                    <a:lnTo>
                      <a:pt x="1157" y="130"/>
                    </a:lnTo>
                    <a:lnTo>
                      <a:pt x="1159" y="129"/>
                    </a:lnTo>
                    <a:lnTo>
                      <a:pt x="1163" y="127"/>
                    </a:lnTo>
                    <a:lnTo>
                      <a:pt x="1167" y="126"/>
                    </a:lnTo>
                    <a:lnTo>
                      <a:pt x="1168" y="124"/>
                    </a:lnTo>
                    <a:lnTo>
                      <a:pt x="1170" y="123"/>
                    </a:lnTo>
                    <a:lnTo>
                      <a:pt x="1171" y="123"/>
                    </a:lnTo>
                    <a:lnTo>
                      <a:pt x="1171" y="121"/>
                    </a:lnTo>
                    <a:lnTo>
                      <a:pt x="1173" y="119"/>
                    </a:lnTo>
                    <a:lnTo>
                      <a:pt x="1174" y="119"/>
                    </a:lnTo>
                    <a:lnTo>
                      <a:pt x="1174" y="119"/>
                    </a:lnTo>
                    <a:lnTo>
                      <a:pt x="1176" y="118"/>
                    </a:lnTo>
                    <a:lnTo>
                      <a:pt x="1176" y="118"/>
                    </a:lnTo>
                    <a:lnTo>
                      <a:pt x="1176" y="116"/>
                    </a:lnTo>
                    <a:lnTo>
                      <a:pt x="1174" y="115"/>
                    </a:lnTo>
                    <a:lnTo>
                      <a:pt x="1174" y="115"/>
                    </a:lnTo>
                    <a:lnTo>
                      <a:pt x="1174" y="115"/>
                    </a:lnTo>
                    <a:lnTo>
                      <a:pt x="1176" y="113"/>
                    </a:lnTo>
                    <a:lnTo>
                      <a:pt x="1174" y="113"/>
                    </a:lnTo>
                    <a:lnTo>
                      <a:pt x="1173" y="113"/>
                    </a:lnTo>
                    <a:lnTo>
                      <a:pt x="1173" y="110"/>
                    </a:lnTo>
                    <a:lnTo>
                      <a:pt x="1173" y="110"/>
                    </a:lnTo>
                    <a:lnTo>
                      <a:pt x="1173" y="110"/>
                    </a:lnTo>
                    <a:lnTo>
                      <a:pt x="1178" y="108"/>
                    </a:lnTo>
                    <a:lnTo>
                      <a:pt x="1182" y="108"/>
                    </a:lnTo>
                    <a:lnTo>
                      <a:pt x="1185" y="108"/>
                    </a:lnTo>
                    <a:lnTo>
                      <a:pt x="1190" y="108"/>
                    </a:lnTo>
                    <a:lnTo>
                      <a:pt x="1192" y="108"/>
                    </a:lnTo>
                    <a:lnTo>
                      <a:pt x="1193" y="110"/>
                    </a:lnTo>
                    <a:lnTo>
                      <a:pt x="1195" y="110"/>
                    </a:lnTo>
                    <a:lnTo>
                      <a:pt x="1197" y="110"/>
                    </a:lnTo>
                    <a:lnTo>
                      <a:pt x="1198" y="110"/>
                    </a:lnTo>
                    <a:lnTo>
                      <a:pt x="1201" y="110"/>
                    </a:lnTo>
                    <a:lnTo>
                      <a:pt x="1203" y="110"/>
                    </a:lnTo>
                    <a:lnTo>
                      <a:pt x="1203" y="110"/>
                    </a:lnTo>
                    <a:lnTo>
                      <a:pt x="1203" y="110"/>
                    </a:lnTo>
                    <a:lnTo>
                      <a:pt x="1203" y="110"/>
                    </a:lnTo>
                    <a:lnTo>
                      <a:pt x="1204" y="108"/>
                    </a:lnTo>
                    <a:lnTo>
                      <a:pt x="1206" y="108"/>
                    </a:lnTo>
                    <a:lnTo>
                      <a:pt x="1206" y="108"/>
                    </a:lnTo>
                    <a:lnTo>
                      <a:pt x="1208" y="108"/>
                    </a:lnTo>
                    <a:lnTo>
                      <a:pt x="1208" y="107"/>
                    </a:lnTo>
                    <a:lnTo>
                      <a:pt x="1209" y="107"/>
                    </a:lnTo>
                    <a:lnTo>
                      <a:pt x="1211" y="105"/>
                    </a:lnTo>
                    <a:lnTo>
                      <a:pt x="1212" y="105"/>
                    </a:lnTo>
                    <a:lnTo>
                      <a:pt x="1212" y="105"/>
                    </a:lnTo>
                    <a:lnTo>
                      <a:pt x="1214" y="105"/>
                    </a:lnTo>
                    <a:lnTo>
                      <a:pt x="1214" y="105"/>
                    </a:lnTo>
                    <a:lnTo>
                      <a:pt x="1214" y="104"/>
                    </a:lnTo>
                    <a:lnTo>
                      <a:pt x="1214" y="104"/>
                    </a:lnTo>
                    <a:lnTo>
                      <a:pt x="1214" y="104"/>
                    </a:lnTo>
                    <a:lnTo>
                      <a:pt x="1214" y="104"/>
                    </a:lnTo>
                    <a:lnTo>
                      <a:pt x="1214" y="104"/>
                    </a:lnTo>
                    <a:lnTo>
                      <a:pt x="1214" y="102"/>
                    </a:lnTo>
                    <a:lnTo>
                      <a:pt x="1214" y="101"/>
                    </a:lnTo>
                    <a:lnTo>
                      <a:pt x="1214" y="101"/>
                    </a:lnTo>
                    <a:lnTo>
                      <a:pt x="1214" y="101"/>
                    </a:lnTo>
                    <a:lnTo>
                      <a:pt x="1212" y="99"/>
                    </a:lnTo>
                    <a:lnTo>
                      <a:pt x="1212" y="99"/>
                    </a:lnTo>
                    <a:lnTo>
                      <a:pt x="1214" y="99"/>
                    </a:lnTo>
                    <a:lnTo>
                      <a:pt x="1214" y="99"/>
                    </a:lnTo>
                    <a:lnTo>
                      <a:pt x="1214" y="99"/>
                    </a:lnTo>
                    <a:lnTo>
                      <a:pt x="1214" y="99"/>
                    </a:lnTo>
                    <a:lnTo>
                      <a:pt x="1215" y="99"/>
                    </a:lnTo>
                    <a:lnTo>
                      <a:pt x="1215" y="97"/>
                    </a:lnTo>
                    <a:lnTo>
                      <a:pt x="1215" y="97"/>
                    </a:lnTo>
                    <a:lnTo>
                      <a:pt x="1215" y="97"/>
                    </a:lnTo>
                    <a:lnTo>
                      <a:pt x="1215" y="97"/>
                    </a:lnTo>
                    <a:lnTo>
                      <a:pt x="1214" y="97"/>
                    </a:lnTo>
                    <a:lnTo>
                      <a:pt x="1214" y="97"/>
                    </a:lnTo>
                    <a:lnTo>
                      <a:pt x="1215" y="96"/>
                    </a:lnTo>
                    <a:lnTo>
                      <a:pt x="1215" y="96"/>
                    </a:lnTo>
                    <a:lnTo>
                      <a:pt x="1214" y="96"/>
                    </a:lnTo>
                    <a:lnTo>
                      <a:pt x="1214" y="96"/>
                    </a:lnTo>
                    <a:lnTo>
                      <a:pt x="1212" y="96"/>
                    </a:lnTo>
                    <a:lnTo>
                      <a:pt x="1212" y="96"/>
                    </a:lnTo>
                    <a:lnTo>
                      <a:pt x="1212" y="96"/>
                    </a:lnTo>
                    <a:lnTo>
                      <a:pt x="1212" y="96"/>
                    </a:lnTo>
                    <a:lnTo>
                      <a:pt x="1214" y="94"/>
                    </a:lnTo>
                    <a:lnTo>
                      <a:pt x="1220" y="89"/>
                    </a:lnTo>
                    <a:lnTo>
                      <a:pt x="1220" y="89"/>
                    </a:lnTo>
                    <a:lnTo>
                      <a:pt x="1220" y="89"/>
                    </a:lnTo>
                    <a:lnTo>
                      <a:pt x="1220" y="88"/>
                    </a:lnTo>
                    <a:lnTo>
                      <a:pt x="1220" y="88"/>
                    </a:lnTo>
                    <a:lnTo>
                      <a:pt x="1220" y="88"/>
                    </a:lnTo>
                    <a:lnTo>
                      <a:pt x="1226" y="83"/>
                    </a:lnTo>
                    <a:lnTo>
                      <a:pt x="1230" y="82"/>
                    </a:lnTo>
                    <a:lnTo>
                      <a:pt x="1231" y="80"/>
                    </a:lnTo>
                    <a:lnTo>
                      <a:pt x="1234" y="78"/>
                    </a:lnTo>
                    <a:lnTo>
                      <a:pt x="1234" y="80"/>
                    </a:lnTo>
                    <a:lnTo>
                      <a:pt x="1236" y="78"/>
                    </a:lnTo>
                    <a:lnTo>
                      <a:pt x="1236" y="78"/>
                    </a:lnTo>
                    <a:lnTo>
                      <a:pt x="1239" y="78"/>
                    </a:lnTo>
                    <a:lnTo>
                      <a:pt x="1245" y="78"/>
                    </a:lnTo>
                    <a:lnTo>
                      <a:pt x="1252" y="78"/>
                    </a:lnTo>
                    <a:lnTo>
                      <a:pt x="1258" y="78"/>
                    </a:lnTo>
                    <a:lnTo>
                      <a:pt x="1264" y="78"/>
                    </a:lnTo>
                    <a:lnTo>
                      <a:pt x="1271" y="78"/>
                    </a:lnTo>
                    <a:lnTo>
                      <a:pt x="1275" y="78"/>
                    </a:lnTo>
                    <a:lnTo>
                      <a:pt x="1282" y="78"/>
                    </a:lnTo>
                    <a:lnTo>
                      <a:pt x="1283" y="75"/>
                    </a:lnTo>
                    <a:lnTo>
                      <a:pt x="1285" y="74"/>
                    </a:lnTo>
                    <a:lnTo>
                      <a:pt x="1286" y="75"/>
                    </a:lnTo>
                    <a:lnTo>
                      <a:pt x="1288" y="75"/>
                    </a:lnTo>
                    <a:lnTo>
                      <a:pt x="1288" y="74"/>
                    </a:lnTo>
                    <a:lnTo>
                      <a:pt x="1290" y="74"/>
                    </a:lnTo>
                    <a:lnTo>
                      <a:pt x="1290" y="74"/>
                    </a:lnTo>
                    <a:lnTo>
                      <a:pt x="1291" y="74"/>
                    </a:lnTo>
                    <a:lnTo>
                      <a:pt x="1291" y="75"/>
                    </a:lnTo>
                    <a:lnTo>
                      <a:pt x="1291" y="74"/>
                    </a:lnTo>
                    <a:lnTo>
                      <a:pt x="1291" y="74"/>
                    </a:lnTo>
                    <a:lnTo>
                      <a:pt x="1291" y="72"/>
                    </a:lnTo>
                    <a:lnTo>
                      <a:pt x="1293" y="72"/>
                    </a:lnTo>
                    <a:lnTo>
                      <a:pt x="1293" y="72"/>
                    </a:lnTo>
                    <a:lnTo>
                      <a:pt x="1294" y="72"/>
                    </a:lnTo>
                    <a:lnTo>
                      <a:pt x="1294" y="72"/>
                    </a:lnTo>
                    <a:lnTo>
                      <a:pt x="1294" y="71"/>
                    </a:lnTo>
                    <a:lnTo>
                      <a:pt x="1294" y="71"/>
                    </a:lnTo>
                    <a:lnTo>
                      <a:pt x="1294" y="69"/>
                    </a:lnTo>
                    <a:lnTo>
                      <a:pt x="1296" y="67"/>
                    </a:lnTo>
                    <a:lnTo>
                      <a:pt x="1297" y="66"/>
                    </a:lnTo>
                    <a:lnTo>
                      <a:pt x="1297" y="66"/>
                    </a:lnTo>
                    <a:lnTo>
                      <a:pt x="1297" y="64"/>
                    </a:lnTo>
                    <a:lnTo>
                      <a:pt x="1299" y="64"/>
                    </a:lnTo>
                    <a:lnTo>
                      <a:pt x="1299" y="63"/>
                    </a:lnTo>
                    <a:lnTo>
                      <a:pt x="1299" y="63"/>
                    </a:lnTo>
                    <a:lnTo>
                      <a:pt x="1299" y="61"/>
                    </a:lnTo>
                    <a:lnTo>
                      <a:pt x="1299" y="60"/>
                    </a:lnTo>
                    <a:lnTo>
                      <a:pt x="1301" y="58"/>
                    </a:lnTo>
                    <a:lnTo>
                      <a:pt x="1301" y="56"/>
                    </a:lnTo>
                    <a:lnTo>
                      <a:pt x="1301" y="55"/>
                    </a:lnTo>
                    <a:lnTo>
                      <a:pt x="1302" y="53"/>
                    </a:lnTo>
                    <a:lnTo>
                      <a:pt x="1304" y="52"/>
                    </a:lnTo>
                    <a:lnTo>
                      <a:pt x="1304" y="49"/>
                    </a:lnTo>
                    <a:lnTo>
                      <a:pt x="1305" y="45"/>
                    </a:lnTo>
                    <a:lnTo>
                      <a:pt x="1308" y="44"/>
                    </a:lnTo>
                    <a:lnTo>
                      <a:pt x="1308" y="42"/>
                    </a:lnTo>
                    <a:lnTo>
                      <a:pt x="1312" y="39"/>
                    </a:lnTo>
                    <a:lnTo>
                      <a:pt x="1313" y="37"/>
                    </a:lnTo>
                    <a:lnTo>
                      <a:pt x="1313" y="36"/>
                    </a:lnTo>
                    <a:lnTo>
                      <a:pt x="1315" y="34"/>
                    </a:lnTo>
                    <a:lnTo>
                      <a:pt x="1316" y="36"/>
                    </a:lnTo>
                    <a:lnTo>
                      <a:pt x="1318" y="36"/>
                    </a:lnTo>
                    <a:lnTo>
                      <a:pt x="1318" y="37"/>
                    </a:lnTo>
                    <a:lnTo>
                      <a:pt x="1318" y="37"/>
                    </a:lnTo>
                    <a:lnTo>
                      <a:pt x="1318" y="39"/>
                    </a:lnTo>
                    <a:lnTo>
                      <a:pt x="1320" y="39"/>
                    </a:lnTo>
                    <a:lnTo>
                      <a:pt x="1320" y="39"/>
                    </a:lnTo>
                    <a:lnTo>
                      <a:pt x="1321" y="39"/>
                    </a:lnTo>
                    <a:lnTo>
                      <a:pt x="1323" y="39"/>
                    </a:lnTo>
                    <a:lnTo>
                      <a:pt x="1326" y="37"/>
                    </a:lnTo>
                    <a:lnTo>
                      <a:pt x="1327" y="37"/>
                    </a:lnTo>
                    <a:lnTo>
                      <a:pt x="1327" y="37"/>
                    </a:lnTo>
                    <a:lnTo>
                      <a:pt x="1329" y="37"/>
                    </a:lnTo>
                    <a:lnTo>
                      <a:pt x="1329" y="37"/>
                    </a:lnTo>
                    <a:lnTo>
                      <a:pt x="1332" y="37"/>
                    </a:lnTo>
                    <a:lnTo>
                      <a:pt x="1334" y="41"/>
                    </a:lnTo>
                    <a:lnTo>
                      <a:pt x="1335" y="42"/>
                    </a:lnTo>
                    <a:lnTo>
                      <a:pt x="1335" y="44"/>
                    </a:lnTo>
                    <a:lnTo>
                      <a:pt x="1335" y="47"/>
                    </a:lnTo>
                    <a:lnTo>
                      <a:pt x="1335" y="50"/>
                    </a:lnTo>
                    <a:lnTo>
                      <a:pt x="1335" y="52"/>
                    </a:lnTo>
                    <a:lnTo>
                      <a:pt x="1335" y="55"/>
                    </a:lnTo>
                    <a:lnTo>
                      <a:pt x="1335" y="58"/>
                    </a:lnTo>
                    <a:lnTo>
                      <a:pt x="1335" y="61"/>
                    </a:lnTo>
                    <a:lnTo>
                      <a:pt x="1335" y="63"/>
                    </a:lnTo>
                    <a:lnTo>
                      <a:pt x="1337" y="63"/>
                    </a:lnTo>
                    <a:lnTo>
                      <a:pt x="1335" y="63"/>
                    </a:lnTo>
                    <a:lnTo>
                      <a:pt x="1335" y="64"/>
                    </a:lnTo>
                    <a:lnTo>
                      <a:pt x="1335" y="64"/>
                    </a:lnTo>
                    <a:lnTo>
                      <a:pt x="1335" y="64"/>
                    </a:lnTo>
                    <a:lnTo>
                      <a:pt x="1335" y="64"/>
                    </a:lnTo>
                    <a:lnTo>
                      <a:pt x="1335" y="64"/>
                    </a:lnTo>
                    <a:lnTo>
                      <a:pt x="1335" y="66"/>
                    </a:lnTo>
                    <a:lnTo>
                      <a:pt x="1335" y="66"/>
                    </a:lnTo>
                    <a:lnTo>
                      <a:pt x="1335" y="66"/>
                    </a:lnTo>
                    <a:lnTo>
                      <a:pt x="1335" y="67"/>
                    </a:lnTo>
                    <a:lnTo>
                      <a:pt x="1338" y="69"/>
                    </a:lnTo>
                    <a:lnTo>
                      <a:pt x="1340" y="69"/>
                    </a:lnTo>
                    <a:lnTo>
                      <a:pt x="1340" y="69"/>
                    </a:lnTo>
                    <a:lnTo>
                      <a:pt x="1340" y="69"/>
                    </a:lnTo>
                    <a:lnTo>
                      <a:pt x="1342" y="69"/>
                    </a:lnTo>
                    <a:lnTo>
                      <a:pt x="1342" y="69"/>
                    </a:lnTo>
                    <a:lnTo>
                      <a:pt x="1342" y="71"/>
                    </a:lnTo>
                    <a:lnTo>
                      <a:pt x="1340" y="71"/>
                    </a:lnTo>
                    <a:lnTo>
                      <a:pt x="1340" y="71"/>
                    </a:lnTo>
                    <a:lnTo>
                      <a:pt x="1340" y="71"/>
                    </a:lnTo>
                    <a:lnTo>
                      <a:pt x="1340" y="71"/>
                    </a:lnTo>
                    <a:lnTo>
                      <a:pt x="1340" y="72"/>
                    </a:lnTo>
                    <a:lnTo>
                      <a:pt x="1342" y="72"/>
                    </a:lnTo>
                    <a:lnTo>
                      <a:pt x="1342" y="74"/>
                    </a:lnTo>
                    <a:lnTo>
                      <a:pt x="1340" y="74"/>
                    </a:lnTo>
                    <a:lnTo>
                      <a:pt x="1340" y="74"/>
                    </a:lnTo>
                    <a:lnTo>
                      <a:pt x="1340" y="75"/>
                    </a:lnTo>
                    <a:lnTo>
                      <a:pt x="1342" y="75"/>
                    </a:lnTo>
                    <a:lnTo>
                      <a:pt x="1342" y="77"/>
                    </a:lnTo>
                    <a:lnTo>
                      <a:pt x="1343" y="77"/>
                    </a:lnTo>
                    <a:lnTo>
                      <a:pt x="1343" y="77"/>
                    </a:lnTo>
                    <a:lnTo>
                      <a:pt x="1343" y="75"/>
                    </a:lnTo>
                    <a:lnTo>
                      <a:pt x="1343" y="75"/>
                    </a:lnTo>
                    <a:lnTo>
                      <a:pt x="1345" y="75"/>
                    </a:lnTo>
                    <a:lnTo>
                      <a:pt x="1345" y="75"/>
                    </a:lnTo>
                    <a:lnTo>
                      <a:pt x="1345" y="77"/>
                    </a:lnTo>
                    <a:lnTo>
                      <a:pt x="1345" y="77"/>
                    </a:lnTo>
                    <a:lnTo>
                      <a:pt x="1346" y="78"/>
                    </a:lnTo>
                    <a:lnTo>
                      <a:pt x="1346" y="80"/>
                    </a:lnTo>
                    <a:lnTo>
                      <a:pt x="1346" y="80"/>
                    </a:lnTo>
                    <a:lnTo>
                      <a:pt x="1346" y="82"/>
                    </a:lnTo>
                    <a:lnTo>
                      <a:pt x="1346" y="82"/>
                    </a:lnTo>
                    <a:lnTo>
                      <a:pt x="1348" y="82"/>
                    </a:lnTo>
                    <a:lnTo>
                      <a:pt x="1348" y="82"/>
                    </a:lnTo>
                    <a:lnTo>
                      <a:pt x="1345" y="85"/>
                    </a:lnTo>
                    <a:lnTo>
                      <a:pt x="1342" y="85"/>
                    </a:lnTo>
                    <a:lnTo>
                      <a:pt x="1340" y="85"/>
                    </a:lnTo>
                    <a:lnTo>
                      <a:pt x="1338" y="86"/>
                    </a:lnTo>
                    <a:lnTo>
                      <a:pt x="1338" y="86"/>
                    </a:lnTo>
                    <a:lnTo>
                      <a:pt x="1338" y="86"/>
                    </a:lnTo>
                    <a:lnTo>
                      <a:pt x="1337" y="86"/>
                    </a:lnTo>
                    <a:lnTo>
                      <a:pt x="1335" y="86"/>
                    </a:lnTo>
                    <a:lnTo>
                      <a:pt x="1335" y="86"/>
                    </a:lnTo>
                    <a:lnTo>
                      <a:pt x="1334" y="89"/>
                    </a:lnTo>
                    <a:lnTo>
                      <a:pt x="1334" y="89"/>
                    </a:lnTo>
                    <a:lnTo>
                      <a:pt x="1334" y="89"/>
                    </a:lnTo>
                    <a:lnTo>
                      <a:pt x="1332" y="89"/>
                    </a:lnTo>
                    <a:lnTo>
                      <a:pt x="1332" y="89"/>
                    </a:lnTo>
                    <a:lnTo>
                      <a:pt x="1332" y="89"/>
                    </a:lnTo>
                    <a:lnTo>
                      <a:pt x="1331" y="88"/>
                    </a:lnTo>
                    <a:lnTo>
                      <a:pt x="1331" y="88"/>
                    </a:lnTo>
                    <a:lnTo>
                      <a:pt x="1331" y="88"/>
                    </a:lnTo>
                    <a:lnTo>
                      <a:pt x="1329" y="88"/>
                    </a:lnTo>
                    <a:lnTo>
                      <a:pt x="1329" y="88"/>
                    </a:lnTo>
                    <a:lnTo>
                      <a:pt x="1327" y="88"/>
                    </a:lnTo>
                    <a:lnTo>
                      <a:pt x="1327" y="89"/>
                    </a:lnTo>
                    <a:lnTo>
                      <a:pt x="1327" y="89"/>
                    </a:lnTo>
                    <a:lnTo>
                      <a:pt x="1326" y="88"/>
                    </a:lnTo>
                    <a:lnTo>
                      <a:pt x="1326" y="89"/>
                    </a:lnTo>
                    <a:lnTo>
                      <a:pt x="1326" y="91"/>
                    </a:lnTo>
                    <a:lnTo>
                      <a:pt x="1326" y="91"/>
                    </a:lnTo>
                    <a:lnTo>
                      <a:pt x="1326" y="93"/>
                    </a:lnTo>
                    <a:lnTo>
                      <a:pt x="1324" y="93"/>
                    </a:lnTo>
                    <a:lnTo>
                      <a:pt x="1324" y="91"/>
                    </a:lnTo>
                    <a:lnTo>
                      <a:pt x="1323" y="91"/>
                    </a:lnTo>
                    <a:lnTo>
                      <a:pt x="1321" y="91"/>
                    </a:lnTo>
                    <a:lnTo>
                      <a:pt x="1321" y="89"/>
                    </a:lnTo>
                    <a:lnTo>
                      <a:pt x="1323" y="89"/>
                    </a:lnTo>
                    <a:lnTo>
                      <a:pt x="1323" y="89"/>
                    </a:lnTo>
                    <a:lnTo>
                      <a:pt x="1321" y="89"/>
                    </a:lnTo>
                    <a:lnTo>
                      <a:pt x="1321" y="89"/>
                    </a:lnTo>
                    <a:lnTo>
                      <a:pt x="1321" y="88"/>
                    </a:lnTo>
                    <a:lnTo>
                      <a:pt x="1321" y="86"/>
                    </a:lnTo>
                    <a:lnTo>
                      <a:pt x="1321" y="88"/>
                    </a:lnTo>
                    <a:lnTo>
                      <a:pt x="1321" y="88"/>
                    </a:lnTo>
                    <a:lnTo>
                      <a:pt x="1320" y="89"/>
                    </a:lnTo>
                    <a:lnTo>
                      <a:pt x="1320" y="91"/>
                    </a:lnTo>
                    <a:lnTo>
                      <a:pt x="1318" y="94"/>
                    </a:lnTo>
                    <a:lnTo>
                      <a:pt x="1318" y="96"/>
                    </a:lnTo>
                    <a:lnTo>
                      <a:pt x="1316" y="96"/>
                    </a:lnTo>
                    <a:lnTo>
                      <a:pt x="1315" y="97"/>
                    </a:lnTo>
                    <a:lnTo>
                      <a:pt x="1313" y="97"/>
                    </a:lnTo>
                    <a:lnTo>
                      <a:pt x="1312" y="97"/>
                    </a:lnTo>
                    <a:lnTo>
                      <a:pt x="1312" y="99"/>
                    </a:lnTo>
                    <a:lnTo>
                      <a:pt x="1310" y="99"/>
                    </a:lnTo>
                    <a:lnTo>
                      <a:pt x="1310" y="97"/>
                    </a:lnTo>
                    <a:lnTo>
                      <a:pt x="1310" y="97"/>
                    </a:lnTo>
                    <a:lnTo>
                      <a:pt x="1310" y="99"/>
                    </a:lnTo>
                    <a:lnTo>
                      <a:pt x="1310" y="99"/>
                    </a:lnTo>
                    <a:lnTo>
                      <a:pt x="1308" y="97"/>
                    </a:lnTo>
                    <a:lnTo>
                      <a:pt x="1308" y="97"/>
                    </a:lnTo>
                    <a:lnTo>
                      <a:pt x="1308" y="97"/>
                    </a:lnTo>
                    <a:lnTo>
                      <a:pt x="1308" y="99"/>
                    </a:lnTo>
                    <a:lnTo>
                      <a:pt x="1307" y="99"/>
                    </a:lnTo>
                    <a:lnTo>
                      <a:pt x="1307" y="99"/>
                    </a:lnTo>
                    <a:lnTo>
                      <a:pt x="1307" y="99"/>
                    </a:lnTo>
                    <a:lnTo>
                      <a:pt x="1307" y="99"/>
                    </a:lnTo>
                    <a:lnTo>
                      <a:pt x="1307" y="101"/>
                    </a:lnTo>
                    <a:lnTo>
                      <a:pt x="1307" y="101"/>
                    </a:lnTo>
                    <a:lnTo>
                      <a:pt x="1307" y="101"/>
                    </a:lnTo>
                    <a:lnTo>
                      <a:pt x="1305" y="101"/>
                    </a:lnTo>
                    <a:lnTo>
                      <a:pt x="1305" y="101"/>
                    </a:lnTo>
                    <a:lnTo>
                      <a:pt x="1304" y="101"/>
                    </a:lnTo>
                    <a:lnTo>
                      <a:pt x="1304" y="101"/>
                    </a:lnTo>
                    <a:lnTo>
                      <a:pt x="1304" y="99"/>
                    </a:lnTo>
                    <a:lnTo>
                      <a:pt x="1302" y="101"/>
                    </a:lnTo>
                    <a:lnTo>
                      <a:pt x="1301" y="101"/>
                    </a:lnTo>
                    <a:lnTo>
                      <a:pt x="1301" y="102"/>
                    </a:lnTo>
                    <a:lnTo>
                      <a:pt x="1301" y="104"/>
                    </a:lnTo>
                    <a:lnTo>
                      <a:pt x="1301" y="104"/>
                    </a:lnTo>
                    <a:lnTo>
                      <a:pt x="1299" y="107"/>
                    </a:lnTo>
                    <a:lnTo>
                      <a:pt x="1296" y="108"/>
                    </a:lnTo>
                    <a:lnTo>
                      <a:pt x="1294" y="112"/>
                    </a:lnTo>
                    <a:lnTo>
                      <a:pt x="1294" y="113"/>
                    </a:lnTo>
                    <a:lnTo>
                      <a:pt x="1293" y="113"/>
                    </a:lnTo>
                    <a:lnTo>
                      <a:pt x="1293" y="116"/>
                    </a:lnTo>
                    <a:lnTo>
                      <a:pt x="1291" y="118"/>
                    </a:lnTo>
                    <a:lnTo>
                      <a:pt x="1293" y="118"/>
                    </a:lnTo>
                    <a:lnTo>
                      <a:pt x="1293" y="119"/>
                    </a:lnTo>
                    <a:lnTo>
                      <a:pt x="1293" y="121"/>
                    </a:lnTo>
                    <a:lnTo>
                      <a:pt x="1294" y="121"/>
                    </a:lnTo>
                    <a:lnTo>
                      <a:pt x="1294" y="121"/>
                    </a:lnTo>
                    <a:lnTo>
                      <a:pt x="1294" y="121"/>
                    </a:lnTo>
                    <a:lnTo>
                      <a:pt x="1296" y="121"/>
                    </a:lnTo>
                    <a:lnTo>
                      <a:pt x="1294" y="121"/>
                    </a:lnTo>
                    <a:lnTo>
                      <a:pt x="1294" y="121"/>
                    </a:lnTo>
                    <a:lnTo>
                      <a:pt x="1293" y="123"/>
                    </a:lnTo>
                    <a:lnTo>
                      <a:pt x="1291" y="123"/>
                    </a:lnTo>
                    <a:lnTo>
                      <a:pt x="1291" y="123"/>
                    </a:lnTo>
                    <a:lnTo>
                      <a:pt x="1291" y="124"/>
                    </a:lnTo>
                    <a:lnTo>
                      <a:pt x="1288" y="126"/>
                    </a:lnTo>
                    <a:lnTo>
                      <a:pt x="1290" y="127"/>
                    </a:lnTo>
                    <a:lnTo>
                      <a:pt x="1293" y="127"/>
                    </a:lnTo>
                    <a:lnTo>
                      <a:pt x="1293" y="127"/>
                    </a:lnTo>
                    <a:lnTo>
                      <a:pt x="1294" y="130"/>
                    </a:lnTo>
                    <a:lnTo>
                      <a:pt x="1294" y="132"/>
                    </a:lnTo>
                    <a:lnTo>
                      <a:pt x="1294" y="132"/>
                    </a:lnTo>
                    <a:lnTo>
                      <a:pt x="1296" y="134"/>
                    </a:lnTo>
                    <a:lnTo>
                      <a:pt x="1296" y="135"/>
                    </a:lnTo>
                    <a:lnTo>
                      <a:pt x="1297" y="137"/>
                    </a:lnTo>
                    <a:lnTo>
                      <a:pt x="1299" y="137"/>
                    </a:lnTo>
                    <a:lnTo>
                      <a:pt x="1302" y="135"/>
                    </a:lnTo>
                    <a:lnTo>
                      <a:pt x="1304" y="135"/>
                    </a:lnTo>
                    <a:lnTo>
                      <a:pt x="1304" y="134"/>
                    </a:lnTo>
                    <a:lnTo>
                      <a:pt x="1302" y="132"/>
                    </a:lnTo>
                    <a:lnTo>
                      <a:pt x="1302" y="132"/>
                    </a:lnTo>
                    <a:lnTo>
                      <a:pt x="1301" y="130"/>
                    </a:lnTo>
                    <a:lnTo>
                      <a:pt x="1301" y="132"/>
                    </a:lnTo>
                    <a:lnTo>
                      <a:pt x="1301" y="130"/>
                    </a:lnTo>
                    <a:lnTo>
                      <a:pt x="1301" y="130"/>
                    </a:lnTo>
                    <a:lnTo>
                      <a:pt x="1301" y="130"/>
                    </a:lnTo>
                    <a:lnTo>
                      <a:pt x="1302" y="130"/>
                    </a:lnTo>
                    <a:lnTo>
                      <a:pt x="1302" y="130"/>
                    </a:lnTo>
                    <a:lnTo>
                      <a:pt x="1304" y="132"/>
                    </a:lnTo>
                    <a:lnTo>
                      <a:pt x="1305" y="135"/>
                    </a:lnTo>
                    <a:lnTo>
                      <a:pt x="1305" y="137"/>
                    </a:lnTo>
                    <a:lnTo>
                      <a:pt x="1305" y="137"/>
                    </a:lnTo>
                    <a:lnTo>
                      <a:pt x="1304" y="137"/>
                    </a:lnTo>
                    <a:lnTo>
                      <a:pt x="1304" y="137"/>
                    </a:lnTo>
                    <a:lnTo>
                      <a:pt x="1297" y="138"/>
                    </a:lnTo>
                    <a:lnTo>
                      <a:pt x="1297" y="140"/>
                    </a:lnTo>
                    <a:lnTo>
                      <a:pt x="1294" y="140"/>
                    </a:lnTo>
                    <a:lnTo>
                      <a:pt x="1294" y="140"/>
                    </a:lnTo>
                    <a:lnTo>
                      <a:pt x="1294" y="138"/>
                    </a:lnTo>
                    <a:lnTo>
                      <a:pt x="1294" y="137"/>
                    </a:lnTo>
                    <a:lnTo>
                      <a:pt x="1294" y="137"/>
                    </a:lnTo>
                    <a:lnTo>
                      <a:pt x="1290" y="140"/>
                    </a:lnTo>
                    <a:lnTo>
                      <a:pt x="1288" y="140"/>
                    </a:lnTo>
                    <a:lnTo>
                      <a:pt x="1286" y="141"/>
                    </a:lnTo>
                    <a:lnTo>
                      <a:pt x="1286" y="140"/>
                    </a:lnTo>
                    <a:lnTo>
                      <a:pt x="1286" y="138"/>
                    </a:lnTo>
                    <a:lnTo>
                      <a:pt x="1288" y="137"/>
                    </a:lnTo>
                    <a:lnTo>
                      <a:pt x="1286" y="137"/>
                    </a:lnTo>
                    <a:lnTo>
                      <a:pt x="1285" y="137"/>
                    </a:lnTo>
                    <a:lnTo>
                      <a:pt x="1285" y="137"/>
                    </a:lnTo>
                    <a:lnTo>
                      <a:pt x="1285" y="137"/>
                    </a:lnTo>
                    <a:lnTo>
                      <a:pt x="1285" y="135"/>
                    </a:lnTo>
                    <a:lnTo>
                      <a:pt x="1283" y="135"/>
                    </a:lnTo>
                    <a:lnTo>
                      <a:pt x="1285" y="137"/>
                    </a:lnTo>
                    <a:lnTo>
                      <a:pt x="1283" y="138"/>
                    </a:lnTo>
                    <a:lnTo>
                      <a:pt x="1283" y="141"/>
                    </a:lnTo>
                    <a:lnTo>
                      <a:pt x="1282" y="143"/>
                    </a:lnTo>
                    <a:lnTo>
                      <a:pt x="1279" y="143"/>
                    </a:lnTo>
                    <a:lnTo>
                      <a:pt x="1275" y="143"/>
                    </a:lnTo>
                    <a:lnTo>
                      <a:pt x="1274" y="143"/>
                    </a:lnTo>
                    <a:lnTo>
                      <a:pt x="1271" y="145"/>
                    </a:lnTo>
                    <a:lnTo>
                      <a:pt x="1269" y="143"/>
                    </a:lnTo>
                    <a:lnTo>
                      <a:pt x="1267" y="145"/>
                    </a:lnTo>
                    <a:lnTo>
                      <a:pt x="1263" y="145"/>
                    </a:lnTo>
                    <a:lnTo>
                      <a:pt x="1261" y="145"/>
                    </a:lnTo>
                    <a:lnTo>
                      <a:pt x="1260" y="146"/>
                    </a:lnTo>
                    <a:lnTo>
                      <a:pt x="1258" y="146"/>
                    </a:lnTo>
                    <a:lnTo>
                      <a:pt x="1252" y="149"/>
                    </a:lnTo>
                    <a:lnTo>
                      <a:pt x="1250" y="149"/>
                    </a:lnTo>
                    <a:lnTo>
                      <a:pt x="1249" y="151"/>
                    </a:lnTo>
                    <a:lnTo>
                      <a:pt x="1249" y="152"/>
                    </a:lnTo>
                    <a:lnTo>
                      <a:pt x="1247" y="152"/>
                    </a:lnTo>
                    <a:lnTo>
                      <a:pt x="1247" y="152"/>
                    </a:lnTo>
                    <a:lnTo>
                      <a:pt x="1247" y="154"/>
                    </a:lnTo>
                    <a:lnTo>
                      <a:pt x="1247" y="152"/>
                    </a:lnTo>
                    <a:lnTo>
                      <a:pt x="1247" y="151"/>
                    </a:lnTo>
                    <a:lnTo>
                      <a:pt x="1249" y="148"/>
                    </a:lnTo>
                    <a:lnTo>
                      <a:pt x="1247" y="146"/>
                    </a:lnTo>
                    <a:lnTo>
                      <a:pt x="1247" y="146"/>
                    </a:lnTo>
                    <a:lnTo>
                      <a:pt x="1247" y="145"/>
                    </a:lnTo>
                    <a:lnTo>
                      <a:pt x="1247" y="146"/>
                    </a:lnTo>
                    <a:lnTo>
                      <a:pt x="1247" y="149"/>
                    </a:lnTo>
                    <a:lnTo>
                      <a:pt x="1247" y="151"/>
                    </a:lnTo>
                    <a:lnTo>
                      <a:pt x="1245" y="154"/>
                    </a:lnTo>
                    <a:lnTo>
                      <a:pt x="1245" y="154"/>
                    </a:lnTo>
                    <a:lnTo>
                      <a:pt x="1244" y="154"/>
                    </a:lnTo>
                    <a:lnTo>
                      <a:pt x="1244" y="154"/>
                    </a:lnTo>
                    <a:lnTo>
                      <a:pt x="1244" y="156"/>
                    </a:lnTo>
                    <a:lnTo>
                      <a:pt x="1242" y="156"/>
                    </a:lnTo>
                    <a:lnTo>
                      <a:pt x="1242" y="157"/>
                    </a:lnTo>
                    <a:lnTo>
                      <a:pt x="1242" y="159"/>
                    </a:lnTo>
                    <a:lnTo>
                      <a:pt x="1245" y="159"/>
                    </a:lnTo>
                    <a:lnTo>
                      <a:pt x="1245" y="159"/>
                    </a:lnTo>
                    <a:lnTo>
                      <a:pt x="1247" y="159"/>
                    </a:lnTo>
                    <a:lnTo>
                      <a:pt x="1247" y="160"/>
                    </a:lnTo>
                    <a:lnTo>
                      <a:pt x="1247" y="162"/>
                    </a:lnTo>
                    <a:lnTo>
                      <a:pt x="1245" y="164"/>
                    </a:lnTo>
                    <a:lnTo>
                      <a:pt x="1245" y="165"/>
                    </a:lnTo>
                    <a:lnTo>
                      <a:pt x="1245" y="168"/>
                    </a:lnTo>
                    <a:lnTo>
                      <a:pt x="1245" y="170"/>
                    </a:lnTo>
                    <a:lnTo>
                      <a:pt x="1245" y="170"/>
                    </a:lnTo>
                    <a:lnTo>
                      <a:pt x="1245" y="167"/>
                    </a:lnTo>
                    <a:lnTo>
                      <a:pt x="1245" y="167"/>
                    </a:lnTo>
                    <a:lnTo>
                      <a:pt x="1244" y="167"/>
                    </a:lnTo>
                    <a:lnTo>
                      <a:pt x="1244" y="171"/>
                    </a:lnTo>
                    <a:lnTo>
                      <a:pt x="1242" y="173"/>
                    </a:lnTo>
                    <a:lnTo>
                      <a:pt x="1241" y="175"/>
                    </a:lnTo>
                    <a:lnTo>
                      <a:pt x="1241" y="175"/>
                    </a:lnTo>
                    <a:lnTo>
                      <a:pt x="1241" y="175"/>
                    </a:lnTo>
                    <a:lnTo>
                      <a:pt x="1241" y="176"/>
                    </a:lnTo>
                    <a:lnTo>
                      <a:pt x="1239" y="176"/>
                    </a:lnTo>
                    <a:lnTo>
                      <a:pt x="1239" y="178"/>
                    </a:lnTo>
                    <a:lnTo>
                      <a:pt x="1239" y="178"/>
                    </a:lnTo>
                    <a:lnTo>
                      <a:pt x="1238" y="178"/>
                    </a:lnTo>
                    <a:lnTo>
                      <a:pt x="1238" y="178"/>
                    </a:lnTo>
                    <a:lnTo>
                      <a:pt x="1238" y="179"/>
                    </a:lnTo>
                    <a:lnTo>
                      <a:pt x="1236" y="179"/>
                    </a:lnTo>
                    <a:lnTo>
                      <a:pt x="1234" y="182"/>
                    </a:lnTo>
                    <a:lnTo>
                      <a:pt x="1233" y="184"/>
                    </a:lnTo>
                    <a:lnTo>
                      <a:pt x="1233" y="184"/>
                    </a:lnTo>
                    <a:lnTo>
                      <a:pt x="1233" y="182"/>
                    </a:lnTo>
                    <a:lnTo>
                      <a:pt x="1233" y="181"/>
                    </a:lnTo>
                    <a:lnTo>
                      <a:pt x="1231" y="179"/>
                    </a:lnTo>
                    <a:lnTo>
                      <a:pt x="1231" y="179"/>
                    </a:lnTo>
                    <a:lnTo>
                      <a:pt x="1230" y="179"/>
                    </a:lnTo>
                    <a:lnTo>
                      <a:pt x="1228" y="178"/>
                    </a:lnTo>
                    <a:lnTo>
                      <a:pt x="1226" y="178"/>
                    </a:lnTo>
                    <a:lnTo>
                      <a:pt x="1223" y="175"/>
                    </a:lnTo>
                    <a:lnTo>
                      <a:pt x="1223" y="175"/>
                    </a:lnTo>
                    <a:lnTo>
                      <a:pt x="1223" y="173"/>
                    </a:lnTo>
                    <a:lnTo>
                      <a:pt x="1225" y="171"/>
                    </a:lnTo>
                    <a:lnTo>
                      <a:pt x="1225" y="170"/>
                    </a:lnTo>
                    <a:lnTo>
                      <a:pt x="1226" y="170"/>
                    </a:lnTo>
                    <a:lnTo>
                      <a:pt x="1230" y="168"/>
                    </a:lnTo>
                    <a:lnTo>
                      <a:pt x="1230" y="167"/>
                    </a:lnTo>
                    <a:lnTo>
                      <a:pt x="1231" y="167"/>
                    </a:lnTo>
                    <a:lnTo>
                      <a:pt x="1230" y="168"/>
                    </a:lnTo>
                    <a:lnTo>
                      <a:pt x="1226" y="168"/>
                    </a:lnTo>
                    <a:lnTo>
                      <a:pt x="1226" y="170"/>
                    </a:lnTo>
                    <a:lnTo>
                      <a:pt x="1225" y="170"/>
                    </a:lnTo>
                    <a:lnTo>
                      <a:pt x="1225" y="171"/>
                    </a:lnTo>
                    <a:lnTo>
                      <a:pt x="1223" y="173"/>
                    </a:lnTo>
                    <a:lnTo>
                      <a:pt x="1223" y="173"/>
                    </a:lnTo>
                    <a:lnTo>
                      <a:pt x="1223" y="175"/>
                    </a:lnTo>
                    <a:lnTo>
                      <a:pt x="1223" y="175"/>
                    </a:lnTo>
                    <a:lnTo>
                      <a:pt x="1223" y="176"/>
                    </a:lnTo>
                    <a:lnTo>
                      <a:pt x="1225" y="178"/>
                    </a:lnTo>
                    <a:lnTo>
                      <a:pt x="1226" y="181"/>
                    </a:lnTo>
                    <a:lnTo>
                      <a:pt x="1226" y="184"/>
                    </a:lnTo>
                    <a:lnTo>
                      <a:pt x="1230" y="186"/>
                    </a:lnTo>
                    <a:lnTo>
                      <a:pt x="1230" y="187"/>
                    </a:lnTo>
                    <a:lnTo>
                      <a:pt x="1230" y="187"/>
                    </a:lnTo>
                    <a:lnTo>
                      <a:pt x="1230" y="189"/>
                    </a:lnTo>
                    <a:lnTo>
                      <a:pt x="1230" y="190"/>
                    </a:lnTo>
                    <a:lnTo>
                      <a:pt x="1230" y="190"/>
                    </a:lnTo>
                    <a:lnTo>
                      <a:pt x="1231" y="190"/>
                    </a:lnTo>
                    <a:lnTo>
                      <a:pt x="1231" y="192"/>
                    </a:lnTo>
                    <a:lnTo>
                      <a:pt x="1231" y="193"/>
                    </a:lnTo>
                    <a:lnTo>
                      <a:pt x="1231" y="193"/>
                    </a:lnTo>
                    <a:lnTo>
                      <a:pt x="1231" y="193"/>
                    </a:lnTo>
                    <a:lnTo>
                      <a:pt x="1231" y="193"/>
                    </a:lnTo>
                    <a:lnTo>
                      <a:pt x="1230" y="193"/>
                    </a:lnTo>
                    <a:lnTo>
                      <a:pt x="1230" y="193"/>
                    </a:lnTo>
                    <a:lnTo>
                      <a:pt x="1230" y="193"/>
                    </a:lnTo>
                    <a:lnTo>
                      <a:pt x="1230" y="195"/>
                    </a:lnTo>
                    <a:lnTo>
                      <a:pt x="1230" y="195"/>
                    </a:lnTo>
                    <a:lnTo>
                      <a:pt x="1228" y="197"/>
                    </a:lnTo>
                    <a:lnTo>
                      <a:pt x="1228" y="198"/>
                    </a:lnTo>
                    <a:lnTo>
                      <a:pt x="1226" y="198"/>
                    </a:lnTo>
                    <a:lnTo>
                      <a:pt x="1223" y="206"/>
                    </a:lnTo>
                    <a:lnTo>
                      <a:pt x="1223" y="208"/>
                    </a:lnTo>
                    <a:lnTo>
                      <a:pt x="1222" y="208"/>
                    </a:lnTo>
                    <a:lnTo>
                      <a:pt x="1222" y="208"/>
                    </a:lnTo>
                    <a:lnTo>
                      <a:pt x="1220" y="209"/>
                    </a:lnTo>
                    <a:lnTo>
                      <a:pt x="1220" y="209"/>
                    </a:lnTo>
                    <a:lnTo>
                      <a:pt x="1219" y="212"/>
                    </a:lnTo>
                    <a:lnTo>
                      <a:pt x="1219" y="214"/>
                    </a:lnTo>
                    <a:lnTo>
                      <a:pt x="1217" y="212"/>
                    </a:lnTo>
                    <a:lnTo>
                      <a:pt x="1217" y="212"/>
                    </a:lnTo>
                    <a:lnTo>
                      <a:pt x="1217" y="209"/>
                    </a:lnTo>
                    <a:lnTo>
                      <a:pt x="1219" y="206"/>
                    </a:lnTo>
                    <a:lnTo>
                      <a:pt x="1220" y="204"/>
                    </a:lnTo>
                    <a:lnTo>
                      <a:pt x="1222" y="203"/>
                    </a:lnTo>
                    <a:lnTo>
                      <a:pt x="1222" y="201"/>
                    </a:lnTo>
                    <a:lnTo>
                      <a:pt x="1220" y="200"/>
                    </a:lnTo>
                    <a:lnTo>
                      <a:pt x="1219" y="200"/>
                    </a:lnTo>
                    <a:lnTo>
                      <a:pt x="1220" y="200"/>
                    </a:lnTo>
                    <a:lnTo>
                      <a:pt x="1220" y="198"/>
                    </a:lnTo>
                    <a:lnTo>
                      <a:pt x="1219" y="198"/>
                    </a:lnTo>
                    <a:lnTo>
                      <a:pt x="1219" y="198"/>
                    </a:lnTo>
                    <a:lnTo>
                      <a:pt x="1219" y="197"/>
                    </a:lnTo>
                    <a:lnTo>
                      <a:pt x="1219" y="197"/>
                    </a:lnTo>
                    <a:lnTo>
                      <a:pt x="1219" y="195"/>
                    </a:lnTo>
                    <a:lnTo>
                      <a:pt x="1219" y="195"/>
                    </a:lnTo>
                    <a:lnTo>
                      <a:pt x="1219" y="193"/>
                    </a:lnTo>
                    <a:lnTo>
                      <a:pt x="1219" y="193"/>
                    </a:lnTo>
                    <a:lnTo>
                      <a:pt x="1219" y="195"/>
                    </a:lnTo>
                    <a:lnTo>
                      <a:pt x="1217" y="195"/>
                    </a:lnTo>
                    <a:lnTo>
                      <a:pt x="1217" y="195"/>
                    </a:lnTo>
                    <a:lnTo>
                      <a:pt x="1217" y="195"/>
                    </a:lnTo>
                    <a:lnTo>
                      <a:pt x="1217" y="195"/>
                    </a:lnTo>
                    <a:lnTo>
                      <a:pt x="1217" y="195"/>
                    </a:lnTo>
                    <a:lnTo>
                      <a:pt x="1215" y="195"/>
                    </a:lnTo>
                    <a:lnTo>
                      <a:pt x="1214" y="193"/>
                    </a:lnTo>
                    <a:lnTo>
                      <a:pt x="1214" y="192"/>
                    </a:lnTo>
                    <a:lnTo>
                      <a:pt x="1212" y="192"/>
                    </a:lnTo>
                    <a:lnTo>
                      <a:pt x="1214" y="190"/>
                    </a:lnTo>
                    <a:lnTo>
                      <a:pt x="1214" y="189"/>
                    </a:lnTo>
                    <a:lnTo>
                      <a:pt x="1215" y="190"/>
                    </a:lnTo>
                    <a:lnTo>
                      <a:pt x="1217" y="190"/>
                    </a:lnTo>
                    <a:lnTo>
                      <a:pt x="1217" y="189"/>
                    </a:lnTo>
                    <a:lnTo>
                      <a:pt x="1217" y="189"/>
                    </a:lnTo>
                    <a:lnTo>
                      <a:pt x="1214" y="189"/>
                    </a:lnTo>
                    <a:lnTo>
                      <a:pt x="1214" y="187"/>
                    </a:lnTo>
                    <a:lnTo>
                      <a:pt x="1214" y="187"/>
                    </a:lnTo>
                    <a:lnTo>
                      <a:pt x="1212" y="187"/>
                    </a:lnTo>
                    <a:lnTo>
                      <a:pt x="1212" y="189"/>
                    </a:lnTo>
                    <a:lnTo>
                      <a:pt x="1212" y="186"/>
                    </a:lnTo>
                    <a:lnTo>
                      <a:pt x="1214" y="186"/>
                    </a:lnTo>
                    <a:lnTo>
                      <a:pt x="1215" y="186"/>
                    </a:lnTo>
                    <a:lnTo>
                      <a:pt x="1214" y="184"/>
                    </a:lnTo>
                    <a:lnTo>
                      <a:pt x="1214" y="184"/>
                    </a:lnTo>
                    <a:lnTo>
                      <a:pt x="1212" y="184"/>
                    </a:lnTo>
                    <a:lnTo>
                      <a:pt x="1212" y="184"/>
                    </a:lnTo>
                    <a:lnTo>
                      <a:pt x="1212" y="182"/>
                    </a:lnTo>
                    <a:lnTo>
                      <a:pt x="1214" y="182"/>
                    </a:lnTo>
                    <a:lnTo>
                      <a:pt x="1214" y="184"/>
                    </a:lnTo>
                    <a:lnTo>
                      <a:pt x="1215" y="182"/>
                    </a:lnTo>
                    <a:lnTo>
                      <a:pt x="1215" y="181"/>
                    </a:lnTo>
                    <a:lnTo>
                      <a:pt x="1214" y="182"/>
                    </a:lnTo>
                    <a:lnTo>
                      <a:pt x="1214" y="179"/>
                    </a:lnTo>
                    <a:lnTo>
                      <a:pt x="1215" y="178"/>
                    </a:lnTo>
                    <a:lnTo>
                      <a:pt x="1215" y="176"/>
                    </a:lnTo>
                    <a:lnTo>
                      <a:pt x="1217" y="178"/>
                    </a:lnTo>
                    <a:lnTo>
                      <a:pt x="1219" y="176"/>
                    </a:lnTo>
                    <a:lnTo>
                      <a:pt x="1219" y="176"/>
                    </a:lnTo>
                    <a:lnTo>
                      <a:pt x="1217" y="176"/>
                    </a:lnTo>
                    <a:lnTo>
                      <a:pt x="1217" y="176"/>
                    </a:lnTo>
                    <a:lnTo>
                      <a:pt x="1219" y="175"/>
                    </a:lnTo>
                    <a:lnTo>
                      <a:pt x="1219" y="175"/>
                    </a:lnTo>
                    <a:lnTo>
                      <a:pt x="1217" y="175"/>
                    </a:lnTo>
                    <a:lnTo>
                      <a:pt x="1217" y="173"/>
                    </a:lnTo>
                    <a:lnTo>
                      <a:pt x="1217" y="173"/>
                    </a:lnTo>
                    <a:lnTo>
                      <a:pt x="1215" y="173"/>
                    </a:lnTo>
                    <a:lnTo>
                      <a:pt x="1215" y="175"/>
                    </a:lnTo>
                    <a:lnTo>
                      <a:pt x="1215" y="175"/>
                    </a:lnTo>
                    <a:lnTo>
                      <a:pt x="1215" y="176"/>
                    </a:lnTo>
                    <a:lnTo>
                      <a:pt x="1215" y="176"/>
                    </a:lnTo>
                    <a:lnTo>
                      <a:pt x="1214" y="176"/>
                    </a:lnTo>
                    <a:lnTo>
                      <a:pt x="1214" y="176"/>
                    </a:lnTo>
                    <a:lnTo>
                      <a:pt x="1214" y="176"/>
                    </a:lnTo>
                    <a:lnTo>
                      <a:pt x="1214" y="178"/>
                    </a:lnTo>
                    <a:lnTo>
                      <a:pt x="1214" y="178"/>
                    </a:lnTo>
                    <a:lnTo>
                      <a:pt x="1212" y="176"/>
                    </a:lnTo>
                    <a:lnTo>
                      <a:pt x="1212" y="176"/>
                    </a:lnTo>
                    <a:lnTo>
                      <a:pt x="1212" y="178"/>
                    </a:lnTo>
                    <a:lnTo>
                      <a:pt x="1212" y="178"/>
                    </a:lnTo>
                    <a:lnTo>
                      <a:pt x="1211" y="178"/>
                    </a:lnTo>
                    <a:lnTo>
                      <a:pt x="1211" y="179"/>
                    </a:lnTo>
                    <a:lnTo>
                      <a:pt x="1211" y="179"/>
                    </a:lnTo>
                    <a:lnTo>
                      <a:pt x="1209" y="179"/>
                    </a:lnTo>
                    <a:lnTo>
                      <a:pt x="1209" y="179"/>
                    </a:lnTo>
                    <a:lnTo>
                      <a:pt x="1211" y="181"/>
                    </a:lnTo>
                    <a:lnTo>
                      <a:pt x="1211" y="181"/>
                    </a:lnTo>
                    <a:lnTo>
                      <a:pt x="1211" y="182"/>
                    </a:lnTo>
                    <a:lnTo>
                      <a:pt x="1211" y="182"/>
                    </a:lnTo>
                    <a:lnTo>
                      <a:pt x="1209" y="182"/>
                    </a:lnTo>
                    <a:lnTo>
                      <a:pt x="1209" y="182"/>
                    </a:lnTo>
                    <a:lnTo>
                      <a:pt x="1209" y="182"/>
                    </a:lnTo>
                    <a:lnTo>
                      <a:pt x="1211" y="184"/>
                    </a:lnTo>
                    <a:lnTo>
                      <a:pt x="1209" y="186"/>
                    </a:lnTo>
                    <a:lnTo>
                      <a:pt x="1209" y="186"/>
                    </a:lnTo>
                    <a:lnTo>
                      <a:pt x="1209" y="187"/>
                    </a:lnTo>
                    <a:lnTo>
                      <a:pt x="1209" y="187"/>
                    </a:lnTo>
                    <a:lnTo>
                      <a:pt x="1209" y="190"/>
                    </a:lnTo>
                    <a:lnTo>
                      <a:pt x="1211" y="192"/>
                    </a:lnTo>
                    <a:lnTo>
                      <a:pt x="1211" y="193"/>
                    </a:lnTo>
                    <a:lnTo>
                      <a:pt x="1211" y="193"/>
                    </a:lnTo>
                    <a:lnTo>
                      <a:pt x="1211" y="193"/>
                    </a:lnTo>
                    <a:lnTo>
                      <a:pt x="1209" y="193"/>
                    </a:lnTo>
                    <a:lnTo>
                      <a:pt x="1209" y="192"/>
                    </a:lnTo>
                    <a:lnTo>
                      <a:pt x="1208" y="190"/>
                    </a:lnTo>
                    <a:lnTo>
                      <a:pt x="1208" y="190"/>
                    </a:lnTo>
                    <a:lnTo>
                      <a:pt x="1208" y="190"/>
                    </a:lnTo>
                    <a:lnTo>
                      <a:pt x="1208" y="190"/>
                    </a:lnTo>
                    <a:lnTo>
                      <a:pt x="1208" y="192"/>
                    </a:lnTo>
                    <a:lnTo>
                      <a:pt x="1211" y="195"/>
                    </a:lnTo>
                    <a:lnTo>
                      <a:pt x="1212" y="197"/>
                    </a:lnTo>
                    <a:lnTo>
                      <a:pt x="1212" y="198"/>
                    </a:lnTo>
                    <a:lnTo>
                      <a:pt x="1212" y="198"/>
                    </a:lnTo>
                    <a:lnTo>
                      <a:pt x="1211" y="198"/>
                    </a:lnTo>
                    <a:lnTo>
                      <a:pt x="1211" y="197"/>
                    </a:lnTo>
                    <a:lnTo>
                      <a:pt x="1209" y="197"/>
                    </a:lnTo>
                    <a:lnTo>
                      <a:pt x="1206" y="195"/>
                    </a:lnTo>
                    <a:lnTo>
                      <a:pt x="1204" y="193"/>
                    </a:lnTo>
                    <a:lnTo>
                      <a:pt x="1204" y="193"/>
                    </a:lnTo>
                    <a:lnTo>
                      <a:pt x="1204" y="195"/>
                    </a:lnTo>
                    <a:lnTo>
                      <a:pt x="1203" y="193"/>
                    </a:lnTo>
                    <a:lnTo>
                      <a:pt x="1203" y="193"/>
                    </a:lnTo>
                    <a:lnTo>
                      <a:pt x="1203" y="192"/>
                    </a:lnTo>
                    <a:lnTo>
                      <a:pt x="1201" y="192"/>
                    </a:lnTo>
                    <a:lnTo>
                      <a:pt x="1200" y="193"/>
                    </a:lnTo>
                    <a:lnTo>
                      <a:pt x="1200" y="193"/>
                    </a:lnTo>
                    <a:lnTo>
                      <a:pt x="1200" y="192"/>
                    </a:lnTo>
                    <a:lnTo>
                      <a:pt x="1200" y="190"/>
                    </a:lnTo>
                    <a:lnTo>
                      <a:pt x="1201" y="189"/>
                    </a:lnTo>
                    <a:lnTo>
                      <a:pt x="1201" y="189"/>
                    </a:lnTo>
                    <a:lnTo>
                      <a:pt x="1203" y="187"/>
                    </a:lnTo>
                    <a:lnTo>
                      <a:pt x="1203" y="186"/>
                    </a:lnTo>
                    <a:lnTo>
                      <a:pt x="1201" y="187"/>
                    </a:lnTo>
                    <a:lnTo>
                      <a:pt x="1201" y="187"/>
                    </a:lnTo>
                    <a:lnTo>
                      <a:pt x="1200" y="189"/>
                    </a:lnTo>
                    <a:lnTo>
                      <a:pt x="1200" y="190"/>
                    </a:lnTo>
                    <a:lnTo>
                      <a:pt x="1198" y="190"/>
                    </a:lnTo>
                    <a:lnTo>
                      <a:pt x="1198" y="193"/>
                    </a:lnTo>
                    <a:lnTo>
                      <a:pt x="1198" y="193"/>
                    </a:lnTo>
                    <a:lnTo>
                      <a:pt x="1200" y="193"/>
                    </a:lnTo>
                    <a:lnTo>
                      <a:pt x="1201" y="193"/>
                    </a:lnTo>
                    <a:lnTo>
                      <a:pt x="1201" y="193"/>
                    </a:lnTo>
                    <a:lnTo>
                      <a:pt x="1204" y="197"/>
                    </a:lnTo>
                    <a:lnTo>
                      <a:pt x="1208" y="198"/>
                    </a:lnTo>
                    <a:lnTo>
                      <a:pt x="1209" y="198"/>
                    </a:lnTo>
                    <a:lnTo>
                      <a:pt x="1211" y="200"/>
                    </a:lnTo>
                    <a:lnTo>
                      <a:pt x="1212" y="200"/>
                    </a:lnTo>
                    <a:lnTo>
                      <a:pt x="1214" y="201"/>
                    </a:lnTo>
                    <a:lnTo>
                      <a:pt x="1214" y="203"/>
                    </a:lnTo>
                    <a:lnTo>
                      <a:pt x="1212" y="203"/>
                    </a:lnTo>
                    <a:lnTo>
                      <a:pt x="1212" y="204"/>
                    </a:lnTo>
                    <a:lnTo>
                      <a:pt x="1212" y="206"/>
                    </a:lnTo>
                    <a:lnTo>
                      <a:pt x="1211" y="206"/>
                    </a:lnTo>
                    <a:lnTo>
                      <a:pt x="1211" y="204"/>
                    </a:lnTo>
                    <a:lnTo>
                      <a:pt x="1206" y="201"/>
                    </a:lnTo>
                    <a:lnTo>
                      <a:pt x="1204" y="200"/>
                    </a:lnTo>
                    <a:lnTo>
                      <a:pt x="1203" y="198"/>
                    </a:lnTo>
                    <a:lnTo>
                      <a:pt x="1201" y="197"/>
                    </a:lnTo>
                    <a:lnTo>
                      <a:pt x="1201" y="197"/>
                    </a:lnTo>
                    <a:lnTo>
                      <a:pt x="1204" y="200"/>
                    </a:lnTo>
                    <a:lnTo>
                      <a:pt x="1204" y="201"/>
                    </a:lnTo>
                    <a:lnTo>
                      <a:pt x="1206" y="203"/>
                    </a:lnTo>
                    <a:lnTo>
                      <a:pt x="1208" y="204"/>
                    </a:lnTo>
                    <a:lnTo>
                      <a:pt x="1209" y="206"/>
                    </a:lnTo>
                    <a:lnTo>
                      <a:pt x="1211" y="206"/>
                    </a:lnTo>
                    <a:lnTo>
                      <a:pt x="1212" y="208"/>
                    </a:lnTo>
                    <a:lnTo>
                      <a:pt x="1212" y="208"/>
                    </a:lnTo>
                    <a:lnTo>
                      <a:pt x="1214" y="208"/>
                    </a:lnTo>
                    <a:lnTo>
                      <a:pt x="1214" y="209"/>
                    </a:lnTo>
                    <a:lnTo>
                      <a:pt x="1214" y="211"/>
                    </a:lnTo>
                    <a:lnTo>
                      <a:pt x="1211" y="211"/>
                    </a:lnTo>
                    <a:lnTo>
                      <a:pt x="1211" y="211"/>
                    </a:lnTo>
                    <a:lnTo>
                      <a:pt x="1211" y="211"/>
                    </a:lnTo>
                    <a:lnTo>
                      <a:pt x="1211" y="212"/>
                    </a:lnTo>
                    <a:lnTo>
                      <a:pt x="1209" y="211"/>
                    </a:lnTo>
                    <a:lnTo>
                      <a:pt x="1206" y="208"/>
                    </a:lnTo>
                    <a:lnTo>
                      <a:pt x="1206" y="209"/>
                    </a:lnTo>
                    <a:lnTo>
                      <a:pt x="1206" y="209"/>
                    </a:lnTo>
                    <a:lnTo>
                      <a:pt x="1208" y="211"/>
                    </a:lnTo>
                    <a:lnTo>
                      <a:pt x="1209" y="212"/>
                    </a:lnTo>
                    <a:lnTo>
                      <a:pt x="1211" y="212"/>
                    </a:lnTo>
                    <a:lnTo>
                      <a:pt x="1212" y="214"/>
                    </a:lnTo>
                    <a:lnTo>
                      <a:pt x="1212" y="214"/>
                    </a:lnTo>
                    <a:lnTo>
                      <a:pt x="1212" y="216"/>
                    </a:lnTo>
                    <a:lnTo>
                      <a:pt x="1212" y="216"/>
                    </a:lnTo>
                    <a:lnTo>
                      <a:pt x="1211" y="217"/>
                    </a:lnTo>
                    <a:lnTo>
                      <a:pt x="1211" y="216"/>
                    </a:lnTo>
                    <a:lnTo>
                      <a:pt x="1209" y="216"/>
                    </a:lnTo>
                    <a:lnTo>
                      <a:pt x="1209" y="214"/>
                    </a:lnTo>
                    <a:lnTo>
                      <a:pt x="1208" y="212"/>
                    </a:lnTo>
                    <a:lnTo>
                      <a:pt x="1208" y="212"/>
                    </a:lnTo>
                    <a:lnTo>
                      <a:pt x="1203" y="211"/>
                    </a:lnTo>
                    <a:lnTo>
                      <a:pt x="1200" y="211"/>
                    </a:lnTo>
                    <a:lnTo>
                      <a:pt x="1200" y="211"/>
                    </a:lnTo>
                    <a:lnTo>
                      <a:pt x="1200" y="212"/>
                    </a:lnTo>
                    <a:lnTo>
                      <a:pt x="1203" y="212"/>
                    </a:lnTo>
                    <a:lnTo>
                      <a:pt x="1204" y="212"/>
                    </a:lnTo>
                    <a:lnTo>
                      <a:pt x="1206" y="214"/>
                    </a:lnTo>
                    <a:lnTo>
                      <a:pt x="1208" y="214"/>
                    </a:lnTo>
                    <a:lnTo>
                      <a:pt x="1208" y="216"/>
                    </a:lnTo>
                    <a:lnTo>
                      <a:pt x="1209" y="217"/>
                    </a:lnTo>
                    <a:lnTo>
                      <a:pt x="1211" y="219"/>
                    </a:lnTo>
                    <a:lnTo>
                      <a:pt x="1211" y="219"/>
                    </a:lnTo>
                    <a:lnTo>
                      <a:pt x="1214" y="217"/>
                    </a:lnTo>
                    <a:lnTo>
                      <a:pt x="1215" y="217"/>
                    </a:lnTo>
                    <a:lnTo>
                      <a:pt x="1217" y="219"/>
                    </a:lnTo>
                    <a:lnTo>
                      <a:pt x="1217" y="219"/>
                    </a:lnTo>
                    <a:lnTo>
                      <a:pt x="1219" y="220"/>
                    </a:lnTo>
                    <a:lnTo>
                      <a:pt x="1219" y="222"/>
                    </a:lnTo>
                    <a:lnTo>
                      <a:pt x="1220" y="230"/>
                    </a:lnTo>
                    <a:lnTo>
                      <a:pt x="1223" y="234"/>
                    </a:lnTo>
                    <a:lnTo>
                      <a:pt x="1223" y="236"/>
                    </a:lnTo>
                    <a:lnTo>
                      <a:pt x="1223" y="234"/>
                    </a:lnTo>
                    <a:lnTo>
                      <a:pt x="1222" y="231"/>
                    </a:lnTo>
                    <a:lnTo>
                      <a:pt x="1220" y="228"/>
                    </a:lnTo>
                    <a:lnTo>
                      <a:pt x="1219" y="223"/>
                    </a:lnTo>
                    <a:lnTo>
                      <a:pt x="1219" y="222"/>
                    </a:lnTo>
                    <a:lnTo>
                      <a:pt x="1219" y="222"/>
                    </a:lnTo>
                    <a:lnTo>
                      <a:pt x="1217" y="222"/>
                    </a:lnTo>
                    <a:lnTo>
                      <a:pt x="1217" y="223"/>
                    </a:lnTo>
                    <a:lnTo>
                      <a:pt x="1217" y="223"/>
                    </a:lnTo>
                    <a:lnTo>
                      <a:pt x="1217" y="225"/>
                    </a:lnTo>
                    <a:lnTo>
                      <a:pt x="1217" y="227"/>
                    </a:lnTo>
                    <a:lnTo>
                      <a:pt x="1219" y="227"/>
                    </a:lnTo>
                    <a:lnTo>
                      <a:pt x="1219" y="228"/>
                    </a:lnTo>
                    <a:lnTo>
                      <a:pt x="1220" y="231"/>
                    </a:lnTo>
                    <a:lnTo>
                      <a:pt x="1219" y="230"/>
                    </a:lnTo>
                    <a:lnTo>
                      <a:pt x="1219" y="230"/>
                    </a:lnTo>
                    <a:lnTo>
                      <a:pt x="1217" y="230"/>
                    </a:lnTo>
                    <a:lnTo>
                      <a:pt x="1215" y="228"/>
                    </a:lnTo>
                    <a:lnTo>
                      <a:pt x="1215" y="230"/>
                    </a:lnTo>
                    <a:lnTo>
                      <a:pt x="1215" y="231"/>
                    </a:lnTo>
                    <a:lnTo>
                      <a:pt x="1214" y="230"/>
                    </a:lnTo>
                    <a:lnTo>
                      <a:pt x="1214" y="230"/>
                    </a:lnTo>
                    <a:lnTo>
                      <a:pt x="1214" y="231"/>
                    </a:lnTo>
                    <a:lnTo>
                      <a:pt x="1212" y="231"/>
                    </a:lnTo>
                    <a:lnTo>
                      <a:pt x="1212" y="231"/>
                    </a:lnTo>
                    <a:lnTo>
                      <a:pt x="1211" y="231"/>
                    </a:lnTo>
                    <a:lnTo>
                      <a:pt x="1211" y="233"/>
                    </a:lnTo>
                    <a:lnTo>
                      <a:pt x="1209" y="233"/>
                    </a:lnTo>
                    <a:lnTo>
                      <a:pt x="1208" y="231"/>
                    </a:lnTo>
                    <a:lnTo>
                      <a:pt x="1206" y="231"/>
                    </a:lnTo>
                    <a:lnTo>
                      <a:pt x="1206" y="230"/>
                    </a:lnTo>
                    <a:lnTo>
                      <a:pt x="1206" y="231"/>
                    </a:lnTo>
                    <a:lnTo>
                      <a:pt x="1206" y="233"/>
                    </a:lnTo>
                    <a:lnTo>
                      <a:pt x="1206" y="234"/>
                    </a:lnTo>
                    <a:lnTo>
                      <a:pt x="1208" y="234"/>
                    </a:lnTo>
                    <a:lnTo>
                      <a:pt x="1209" y="234"/>
                    </a:lnTo>
                    <a:lnTo>
                      <a:pt x="1212" y="234"/>
                    </a:lnTo>
                    <a:lnTo>
                      <a:pt x="1214" y="233"/>
                    </a:lnTo>
                    <a:lnTo>
                      <a:pt x="1214" y="233"/>
                    </a:lnTo>
                    <a:lnTo>
                      <a:pt x="1215" y="233"/>
                    </a:lnTo>
                    <a:lnTo>
                      <a:pt x="1217" y="234"/>
                    </a:lnTo>
                    <a:lnTo>
                      <a:pt x="1215" y="236"/>
                    </a:lnTo>
                    <a:lnTo>
                      <a:pt x="1215" y="238"/>
                    </a:lnTo>
                    <a:lnTo>
                      <a:pt x="1217" y="238"/>
                    </a:lnTo>
                    <a:lnTo>
                      <a:pt x="1217" y="238"/>
                    </a:lnTo>
                    <a:lnTo>
                      <a:pt x="1217" y="234"/>
                    </a:lnTo>
                    <a:lnTo>
                      <a:pt x="1219" y="234"/>
                    </a:lnTo>
                    <a:lnTo>
                      <a:pt x="1220" y="234"/>
                    </a:lnTo>
                    <a:lnTo>
                      <a:pt x="1220" y="234"/>
                    </a:lnTo>
                    <a:lnTo>
                      <a:pt x="1220" y="236"/>
                    </a:lnTo>
                    <a:lnTo>
                      <a:pt x="1220" y="238"/>
                    </a:lnTo>
                    <a:lnTo>
                      <a:pt x="1220" y="239"/>
                    </a:lnTo>
                    <a:lnTo>
                      <a:pt x="1217" y="241"/>
                    </a:lnTo>
                    <a:lnTo>
                      <a:pt x="1215" y="244"/>
                    </a:lnTo>
                    <a:lnTo>
                      <a:pt x="1214" y="244"/>
                    </a:lnTo>
                    <a:lnTo>
                      <a:pt x="1214" y="244"/>
                    </a:lnTo>
                    <a:lnTo>
                      <a:pt x="1211" y="242"/>
                    </a:lnTo>
                    <a:lnTo>
                      <a:pt x="1211" y="242"/>
                    </a:lnTo>
                    <a:lnTo>
                      <a:pt x="1211" y="242"/>
                    </a:lnTo>
                    <a:lnTo>
                      <a:pt x="1209" y="242"/>
                    </a:lnTo>
                    <a:lnTo>
                      <a:pt x="1209" y="241"/>
                    </a:lnTo>
                    <a:lnTo>
                      <a:pt x="1209" y="241"/>
                    </a:lnTo>
                    <a:lnTo>
                      <a:pt x="1208" y="241"/>
                    </a:lnTo>
                    <a:lnTo>
                      <a:pt x="1208" y="242"/>
                    </a:lnTo>
                    <a:lnTo>
                      <a:pt x="1206" y="242"/>
                    </a:lnTo>
                    <a:lnTo>
                      <a:pt x="1204" y="242"/>
                    </a:lnTo>
                    <a:lnTo>
                      <a:pt x="1203" y="241"/>
                    </a:lnTo>
                    <a:lnTo>
                      <a:pt x="1203" y="242"/>
                    </a:lnTo>
                    <a:lnTo>
                      <a:pt x="1209" y="244"/>
                    </a:lnTo>
                    <a:lnTo>
                      <a:pt x="1209" y="244"/>
                    </a:lnTo>
                    <a:lnTo>
                      <a:pt x="1209" y="245"/>
                    </a:lnTo>
                    <a:lnTo>
                      <a:pt x="1209" y="245"/>
                    </a:lnTo>
                    <a:lnTo>
                      <a:pt x="1208" y="247"/>
                    </a:lnTo>
                    <a:lnTo>
                      <a:pt x="1208" y="247"/>
                    </a:lnTo>
                    <a:lnTo>
                      <a:pt x="1208" y="249"/>
                    </a:lnTo>
                    <a:lnTo>
                      <a:pt x="1206" y="250"/>
                    </a:lnTo>
                    <a:lnTo>
                      <a:pt x="1204" y="249"/>
                    </a:lnTo>
                    <a:lnTo>
                      <a:pt x="1201" y="247"/>
                    </a:lnTo>
                    <a:lnTo>
                      <a:pt x="1203" y="249"/>
                    </a:lnTo>
                    <a:lnTo>
                      <a:pt x="1204" y="250"/>
                    </a:lnTo>
                    <a:lnTo>
                      <a:pt x="1206" y="250"/>
                    </a:lnTo>
                    <a:lnTo>
                      <a:pt x="1211" y="250"/>
                    </a:lnTo>
                    <a:lnTo>
                      <a:pt x="1212" y="250"/>
                    </a:lnTo>
                    <a:lnTo>
                      <a:pt x="1211" y="252"/>
                    </a:lnTo>
                    <a:lnTo>
                      <a:pt x="1209" y="253"/>
                    </a:lnTo>
                    <a:lnTo>
                      <a:pt x="1208" y="253"/>
                    </a:lnTo>
                    <a:lnTo>
                      <a:pt x="1208" y="253"/>
                    </a:lnTo>
                    <a:lnTo>
                      <a:pt x="1206" y="255"/>
                    </a:lnTo>
                    <a:lnTo>
                      <a:pt x="1206" y="255"/>
                    </a:lnTo>
                    <a:lnTo>
                      <a:pt x="1204" y="255"/>
                    </a:lnTo>
                    <a:lnTo>
                      <a:pt x="1201" y="255"/>
                    </a:lnTo>
                    <a:lnTo>
                      <a:pt x="1201" y="253"/>
                    </a:lnTo>
                    <a:lnTo>
                      <a:pt x="1200" y="255"/>
                    </a:lnTo>
                    <a:lnTo>
                      <a:pt x="1198" y="256"/>
                    </a:lnTo>
                    <a:lnTo>
                      <a:pt x="1198" y="255"/>
                    </a:lnTo>
                    <a:lnTo>
                      <a:pt x="1197" y="255"/>
                    </a:lnTo>
                    <a:lnTo>
                      <a:pt x="1197" y="253"/>
                    </a:lnTo>
                    <a:lnTo>
                      <a:pt x="1197" y="256"/>
                    </a:lnTo>
                    <a:lnTo>
                      <a:pt x="1197" y="256"/>
                    </a:lnTo>
                    <a:lnTo>
                      <a:pt x="1197" y="256"/>
                    </a:lnTo>
                    <a:lnTo>
                      <a:pt x="1195" y="258"/>
                    </a:lnTo>
                    <a:lnTo>
                      <a:pt x="1193" y="260"/>
                    </a:lnTo>
                    <a:lnTo>
                      <a:pt x="1192" y="260"/>
                    </a:lnTo>
                    <a:lnTo>
                      <a:pt x="1192" y="261"/>
                    </a:lnTo>
                    <a:lnTo>
                      <a:pt x="1190" y="263"/>
                    </a:lnTo>
                    <a:lnTo>
                      <a:pt x="1190" y="264"/>
                    </a:lnTo>
                    <a:lnTo>
                      <a:pt x="1189" y="266"/>
                    </a:lnTo>
                    <a:lnTo>
                      <a:pt x="1189" y="266"/>
                    </a:lnTo>
                    <a:lnTo>
                      <a:pt x="1189" y="264"/>
                    </a:lnTo>
                    <a:lnTo>
                      <a:pt x="1189" y="263"/>
                    </a:lnTo>
                    <a:lnTo>
                      <a:pt x="1189" y="266"/>
                    </a:lnTo>
                    <a:lnTo>
                      <a:pt x="1189" y="268"/>
                    </a:lnTo>
                    <a:lnTo>
                      <a:pt x="1182" y="268"/>
                    </a:lnTo>
                    <a:lnTo>
                      <a:pt x="1179" y="268"/>
                    </a:lnTo>
                    <a:lnTo>
                      <a:pt x="1176" y="271"/>
                    </a:lnTo>
                    <a:lnTo>
                      <a:pt x="1174" y="271"/>
                    </a:lnTo>
                    <a:lnTo>
                      <a:pt x="1171" y="275"/>
                    </a:lnTo>
                    <a:lnTo>
                      <a:pt x="1171" y="279"/>
                    </a:lnTo>
                    <a:lnTo>
                      <a:pt x="1170" y="277"/>
                    </a:lnTo>
                    <a:lnTo>
                      <a:pt x="1170" y="275"/>
                    </a:lnTo>
                    <a:lnTo>
                      <a:pt x="1170" y="275"/>
                    </a:lnTo>
                    <a:lnTo>
                      <a:pt x="1170" y="277"/>
                    </a:lnTo>
                    <a:lnTo>
                      <a:pt x="1170" y="279"/>
                    </a:lnTo>
                    <a:lnTo>
                      <a:pt x="1170" y="280"/>
                    </a:lnTo>
                    <a:lnTo>
                      <a:pt x="1168" y="282"/>
                    </a:lnTo>
                    <a:lnTo>
                      <a:pt x="1167" y="282"/>
                    </a:lnTo>
                    <a:lnTo>
                      <a:pt x="1165" y="282"/>
                    </a:lnTo>
                    <a:lnTo>
                      <a:pt x="1165" y="283"/>
                    </a:lnTo>
                    <a:lnTo>
                      <a:pt x="1163" y="285"/>
                    </a:lnTo>
                    <a:lnTo>
                      <a:pt x="1162" y="285"/>
                    </a:lnTo>
                    <a:lnTo>
                      <a:pt x="1160" y="285"/>
                    </a:lnTo>
                    <a:lnTo>
                      <a:pt x="1160" y="286"/>
                    </a:lnTo>
                    <a:lnTo>
                      <a:pt x="1160" y="286"/>
                    </a:lnTo>
                    <a:lnTo>
                      <a:pt x="1159" y="288"/>
                    </a:lnTo>
                    <a:lnTo>
                      <a:pt x="1157" y="288"/>
                    </a:lnTo>
                    <a:lnTo>
                      <a:pt x="1157" y="288"/>
                    </a:lnTo>
                    <a:lnTo>
                      <a:pt x="1156" y="288"/>
                    </a:lnTo>
                    <a:lnTo>
                      <a:pt x="1156" y="290"/>
                    </a:lnTo>
                    <a:lnTo>
                      <a:pt x="1154" y="290"/>
                    </a:lnTo>
                    <a:lnTo>
                      <a:pt x="1152" y="290"/>
                    </a:lnTo>
                    <a:lnTo>
                      <a:pt x="1151" y="290"/>
                    </a:lnTo>
                    <a:lnTo>
                      <a:pt x="1151" y="290"/>
                    </a:lnTo>
                    <a:lnTo>
                      <a:pt x="1152" y="290"/>
                    </a:lnTo>
                    <a:lnTo>
                      <a:pt x="1152" y="291"/>
                    </a:lnTo>
                    <a:lnTo>
                      <a:pt x="1152" y="293"/>
                    </a:lnTo>
                    <a:lnTo>
                      <a:pt x="1152" y="293"/>
                    </a:lnTo>
                    <a:lnTo>
                      <a:pt x="1151" y="293"/>
                    </a:lnTo>
                    <a:lnTo>
                      <a:pt x="1151" y="293"/>
                    </a:lnTo>
                    <a:lnTo>
                      <a:pt x="1151" y="293"/>
                    </a:lnTo>
                    <a:lnTo>
                      <a:pt x="1149" y="291"/>
                    </a:lnTo>
                    <a:lnTo>
                      <a:pt x="1149" y="291"/>
                    </a:lnTo>
                    <a:lnTo>
                      <a:pt x="1149" y="293"/>
                    </a:lnTo>
                    <a:lnTo>
                      <a:pt x="1149" y="293"/>
                    </a:lnTo>
                    <a:lnTo>
                      <a:pt x="1148" y="291"/>
                    </a:lnTo>
                    <a:lnTo>
                      <a:pt x="1148" y="291"/>
                    </a:lnTo>
                    <a:lnTo>
                      <a:pt x="1148" y="293"/>
                    </a:lnTo>
                    <a:lnTo>
                      <a:pt x="1149" y="293"/>
                    </a:lnTo>
                    <a:lnTo>
                      <a:pt x="1149" y="294"/>
                    </a:lnTo>
                    <a:lnTo>
                      <a:pt x="1149" y="294"/>
                    </a:lnTo>
                    <a:lnTo>
                      <a:pt x="1148" y="296"/>
                    </a:lnTo>
                    <a:lnTo>
                      <a:pt x="1148" y="296"/>
                    </a:lnTo>
                    <a:lnTo>
                      <a:pt x="1148" y="296"/>
                    </a:lnTo>
                    <a:lnTo>
                      <a:pt x="1146" y="296"/>
                    </a:lnTo>
                    <a:lnTo>
                      <a:pt x="1146" y="297"/>
                    </a:lnTo>
                    <a:lnTo>
                      <a:pt x="1146" y="299"/>
                    </a:lnTo>
                    <a:lnTo>
                      <a:pt x="1144" y="299"/>
                    </a:lnTo>
                    <a:lnTo>
                      <a:pt x="1143" y="299"/>
                    </a:lnTo>
                    <a:lnTo>
                      <a:pt x="1143" y="299"/>
                    </a:lnTo>
                    <a:lnTo>
                      <a:pt x="1143" y="301"/>
                    </a:lnTo>
                    <a:lnTo>
                      <a:pt x="1144" y="301"/>
                    </a:lnTo>
                    <a:lnTo>
                      <a:pt x="1144" y="301"/>
                    </a:lnTo>
                    <a:lnTo>
                      <a:pt x="1143" y="302"/>
                    </a:lnTo>
                    <a:lnTo>
                      <a:pt x="1143" y="302"/>
                    </a:lnTo>
                    <a:lnTo>
                      <a:pt x="1141" y="302"/>
                    </a:lnTo>
                    <a:lnTo>
                      <a:pt x="1143" y="304"/>
                    </a:lnTo>
                    <a:lnTo>
                      <a:pt x="1143" y="304"/>
                    </a:lnTo>
                    <a:lnTo>
                      <a:pt x="1143" y="304"/>
                    </a:lnTo>
                    <a:lnTo>
                      <a:pt x="1141" y="304"/>
                    </a:lnTo>
                    <a:lnTo>
                      <a:pt x="1141" y="305"/>
                    </a:lnTo>
                    <a:lnTo>
                      <a:pt x="1141" y="305"/>
                    </a:lnTo>
                    <a:lnTo>
                      <a:pt x="1141" y="305"/>
                    </a:lnTo>
                    <a:lnTo>
                      <a:pt x="1143" y="305"/>
                    </a:lnTo>
                    <a:lnTo>
                      <a:pt x="1141" y="307"/>
                    </a:lnTo>
                    <a:lnTo>
                      <a:pt x="1141" y="307"/>
                    </a:lnTo>
                    <a:lnTo>
                      <a:pt x="1141" y="308"/>
                    </a:lnTo>
                    <a:lnTo>
                      <a:pt x="1140" y="308"/>
                    </a:lnTo>
                    <a:lnTo>
                      <a:pt x="1140" y="308"/>
                    </a:lnTo>
                    <a:lnTo>
                      <a:pt x="1140" y="308"/>
                    </a:lnTo>
                    <a:lnTo>
                      <a:pt x="1141" y="310"/>
                    </a:lnTo>
                    <a:lnTo>
                      <a:pt x="1140" y="312"/>
                    </a:lnTo>
                    <a:lnTo>
                      <a:pt x="1138" y="310"/>
                    </a:lnTo>
                    <a:lnTo>
                      <a:pt x="1138" y="310"/>
                    </a:lnTo>
                    <a:lnTo>
                      <a:pt x="1138" y="312"/>
                    </a:lnTo>
                    <a:lnTo>
                      <a:pt x="1138" y="312"/>
                    </a:lnTo>
                    <a:lnTo>
                      <a:pt x="1138" y="313"/>
                    </a:lnTo>
                    <a:lnTo>
                      <a:pt x="1138" y="315"/>
                    </a:lnTo>
                    <a:lnTo>
                      <a:pt x="1137" y="316"/>
                    </a:lnTo>
                    <a:lnTo>
                      <a:pt x="1137" y="316"/>
                    </a:lnTo>
                    <a:lnTo>
                      <a:pt x="1138" y="318"/>
                    </a:lnTo>
                    <a:lnTo>
                      <a:pt x="1138" y="320"/>
                    </a:lnTo>
                    <a:lnTo>
                      <a:pt x="1140" y="326"/>
                    </a:lnTo>
                    <a:lnTo>
                      <a:pt x="1140" y="327"/>
                    </a:lnTo>
                    <a:lnTo>
                      <a:pt x="1141" y="332"/>
                    </a:lnTo>
                    <a:lnTo>
                      <a:pt x="1143" y="338"/>
                    </a:lnTo>
                    <a:lnTo>
                      <a:pt x="1146" y="345"/>
                    </a:lnTo>
                    <a:lnTo>
                      <a:pt x="1151" y="353"/>
                    </a:lnTo>
                    <a:lnTo>
                      <a:pt x="1152" y="353"/>
                    </a:lnTo>
                    <a:lnTo>
                      <a:pt x="1151" y="354"/>
                    </a:lnTo>
                    <a:lnTo>
                      <a:pt x="1151" y="356"/>
                    </a:lnTo>
                    <a:lnTo>
                      <a:pt x="1151" y="356"/>
                    </a:lnTo>
                    <a:lnTo>
                      <a:pt x="1151" y="357"/>
                    </a:lnTo>
                    <a:lnTo>
                      <a:pt x="1151" y="359"/>
                    </a:lnTo>
                    <a:lnTo>
                      <a:pt x="1152" y="362"/>
                    </a:lnTo>
                    <a:lnTo>
                      <a:pt x="1152" y="362"/>
                    </a:lnTo>
                    <a:lnTo>
                      <a:pt x="1151" y="357"/>
                    </a:lnTo>
                    <a:lnTo>
                      <a:pt x="1151" y="356"/>
                    </a:lnTo>
                    <a:lnTo>
                      <a:pt x="1151" y="353"/>
                    </a:lnTo>
                    <a:lnTo>
                      <a:pt x="1151" y="353"/>
                    </a:lnTo>
                    <a:lnTo>
                      <a:pt x="1149" y="354"/>
                    </a:lnTo>
                    <a:lnTo>
                      <a:pt x="1149" y="354"/>
                    </a:lnTo>
                    <a:lnTo>
                      <a:pt x="1149" y="356"/>
                    </a:lnTo>
                    <a:lnTo>
                      <a:pt x="1149" y="354"/>
                    </a:lnTo>
                    <a:lnTo>
                      <a:pt x="1149" y="353"/>
                    </a:lnTo>
                    <a:lnTo>
                      <a:pt x="1149" y="351"/>
                    </a:lnTo>
                    <a:lnTo>
                      <a:pt x="1149" y="351"/>
                    </a:lnTo>
                    <a:lnTo>
                      <a:pt x="1148" y="351"/>
                    </a:lnTo>
                    <a:lnTo>
                      <a:pt x="1148" y="349"/>
                    </a:lnTo>
                    <a:lnTo>
                      <a:pt x="1148" y="349"/>
                    </a:lnTo>
                    <a:lnTo>
                      <a:pt x="1148" y="349"/>
                    </a:lnTo>
                    <a:lnTo>
                      <a:pt x="1148" y="349"/>
                    </a:lnTo>
                    <a:lnTo>
                      <a:pt x="1148" y="351"/>
                    </a:lnTo>
                    <a:lnTo>
                      <a:pt x="1148" y="353"/>
                    </a:lnTo>
                    <a:lnTo>
                      <a:pt x="1149" y="354"/>
                    </a:lnTo>
                    <a:lnTo>
                      <a:pt x="1149" y="356"/>
                    </a:lnTo>
                    <a:lnTo>
                      <a:pt x="1149" y="357"/>
                    </a:lnTo>
                    <a:lnTo>
                      <a:pt x="1156" y="373"/>
                    </a:lnTo>
                    <a:lnTo>
                      <a:pt x="1157" y="375"/>
                    </a:lnTo>
                    <a:lnTo>
                      <a:pt x="1159" y="376"/>
                    </a:lnTo>
                    <a:lnTo>
                      <a:pt x="1159" y="379"/>
                    </a:lnTo>
                    <a:lnTo>
                      <a:pt x="1159" y="383"/>
                    </a:lnTo>
                    <a:lnTo>
                      <a:pt x="1157" y="389"/>
                    </a:lnTo>
                    <a:lnTo>
                      <a:pt x="1157" y="394"/>
                    </a:lnTo>
                    <a:lnTo>
                      <a:pt x="1157" y="394"/>
                    </a:lnTo>
                    <a:lnTo>
                      <a:pt x="1157" y="394"/>
                    </a:lnTo>
                    <a:lnTo>
                      <a:pt x="1157" y="394"/>
                    </a:lnTo>
                    <a:lnTo>
                      <a:pt x="1156" y="395"/>
                    </a:lnTo>
                    <a:lnTo>
                      <a:pt x="1156" y="397"/>
                    </a:lnTo>
                    <a:lnTo>
                      <a:pt x="1154" y="400"/>
                    </a:lnTo>
                    <a:lnTo>
                      <a:pt x="1154" y="401"/>
                    </a:lnTo>
                    <a:lnTo>
                      <a:pt x="1152" y="403"/>
                    </a:lnTo>
                    <a:lnTo>
                      <a:pt x="1151" y="403"/>
                    </a:lnTo>
                    <a:lnTo>
                      <a:pt x="1149" y="405"/>
                    </a:lnTo>
                    <a:lnTo>
                      <a:pt x="1146" y="405"/>
                    </a:lnTo>
                    <a:lnTo>
                      <a:pt x="1144" y="405"/>
                    </a:lnTo>
                    <a:lnTo>
                      <a:pt x="1143" y="405"/>
                    </a:lnTo>
                    <a:lnTo>
                      <a:pt x="1143" y="403"/>
                    </a:lnTo>
                    <a:lnTo>
                      <a:pt x="1143" y="403"/>
                    </a:lnTo>
                    <a:lnTo>
                      <a:pt x="1143" y="401"/>
                    </a:lnTo>
                    <a:lnTo>
                      <a:pt x="1143" y="401"/>
                    </a:lnTo>
                    <a:lnTo>
                      <a:pt x="1146" y="403"/>
                    </a:lnTo>
                    <a:lnTo>
                      <a:pt x="1146" y="403"/>
                    </a:lnTo>
                    <a:lnTo>
                      <a:pt x="1144" y="401"/>
                    </a:lnTo>
                    <a:lnTo>
                      <a:pt x="1144" y="401"/>
                    </a:lnTo>
                    <a:lnTo>
                      <a:pt x="1143" y="401"/>
                    </a:lnTo>
                    <a:lnTo>
                      <a:pt x="1141" y="398"/>
                    </a:lnTo>
                    <a:lnTo>
                      <a:pt x="1140" y="395"/>
                    </a:lnTo>
                    <a:lnTo>
                      <a:pt x="1140" y="394"/>
                    </a:lnTo>
                    <a:lnTo>
                      <a:pt x="1137" y="394"/>
                    </a:lnTo>
                    <a:lnTo>
                      <a:pt x="1135" y="392"/>
                    </a:lnTo>
                    <a:lnTo>
                      <a:pt x="1133" y="389"/>
                    </a:lnTo>
                    <a:lnTo>
                      <a:pt x="1132" y="386"/>
                    </a:lnTo>
                    <a:lnTo>
                      <a:pt x="1132" y="384"/>
                    </a:lnTo>
                    <a:lnTo>
                      <a:pt x="1130" y="384"/>
                    </a:lnTo>
                    <a:lnTo>
                      <a:pt x="1132" y="383"/>
                    </a:lnTo>
                    <a:lnTo>
                      <a:pt x="1133" y="381"/>
                    </a:lnTo>
                    <a:lnTo>
                      <a:pt x="1132" y="381"/>
                    </a:lnTo>
                    <a:lnTo>
                      <a:pt x="1132" y="383"/>
                    </a:lnTo>
                    <a:lnTo>
                      <a:pt x="1130" y="383"/>
                    </a:lnTo>
                    <a:lnTo>
                      <a:pt x="1130" y="383"/>
                    </a:lnTo>
                    <a:lnTo>
                      <a:pt x="1130" y="383"/>
                    </a:lnTo>
                    <a:lnTo>
                      <a:pt x="1129" y="381"/>
                    </a:lnTo>
                    <a:lnTo>
                      <a:pt x="1129" y="378"/>
                    </a:lnTo>
                    <a:lnTo>
                      <a:pt x="1130" y="376"/>
                    </a:lnTo>
                    <a:lnTo>
                      <a:pt x="1129" y="376"/>
                    </a:lnTo>
                    <a:lnTo>
                      <a:pt x="1127" y="378"/>
                    </a:lnTo>
                    <a:lnTo>
                      <a:pt x="1129" y="378"/>
                    </a:lnTo>
                    <a:lnTo>
                      <a:pt x="1127" y="379"/>
                    </a:lnTo>
                    <a:lnTo>
                      <a:pt x="1127" y="378"/>
                    </a:lnTo>
                    <a:lnTo>
                      <a:pt x="1126" y="378"/>
                    </a:lnTo>
                    <a:lnTo>
                      <a:pt x="1126" y="378"/>
                    </a:lnTo>
                    <a:lnTo>
                      <a:pt x="1124" y="375"/>
                    </a:lnTo>
                    <a:lnTo>
                      <a:pt x="1121" y="370"/>
                    </a:lnTo>
                    <a:lnTo>
                      <a:pt x="1121" y="370"/>
                    </a:lnTo>
                    <a:lnTo>
                      <a:pt x="1121" y="368"/>
                    </a:lnTo>
                    <a:lnTo>
                      <a:pt x="1121" y="368"/>
                    </a:lnTo>
                    <a:lnTo>
                      <a:pt x="1121" y="368"/>
                    </a:lnTo>
                    <a:lnTo>
                      <a:pt x="1122" y="365"/>
                    </a:lnTo>
                    <a:lnTo>
                      <a:pt x="1124" y="364"/>
                    </a:lnTo>
                    <a:lnTo>
                      <a:pt x="1124" y="364"/>
                    </a:lnTo>
                    <a:lnTo>
                      <a:pt x="1124" y="362"/>
                    </a:lnTo>
                    <a:lnTo>
                      <a:pt x="1124" y="362"/>
                    </a:lnTo>
                    <a:lnTo>
                      <a:pt x="1122" y="362"/>
                    </a:lnTo>
                    <a:lnTo>
                      <a:pt x="1122" y="362"/>
                    </a:lnTo>
                    <a:lnTo>
                      <a:pt x="1122" y="362"/>
                    </a:lnTo>
                    <a:lnTo>
                      <a:pt x="1121" y="360"/>
                    </a:lnTo>
                    <a:lnTo>
                      <a:pt x="1121" y="362"/>
                    </a:lnTo>
                    <a:lnTo>
                      <a:pt x="1121" y="362"/>
                    </a:lnTo>
                    <a:lnTo>
                      <a:pt x="1122" y="362"/>
                    </a:lnTo>
                    <a:lnTo>
                      <a:pt x="1121" y="364"/>
                    </a:lnTo>
                    <a:lnTo>
                      <a:pt x="1121" y="365"/>
                    </a:lnTo>
                    <a:lnTo>
                      <a:pt x="1121" y="365"/>
                    </a:lnTo>
                    <a:lnTo>
                      <a:pt x="1119" y="365"/>
                    </a:lnTo>
                    <a:lnTo>
                      <a:pt x="1119" y="365"/>
                    </a:lnTo>
                    <a:lnTo>
                      <a:pt x="1119" y="365"/>
                    </a:lnTo>
                    <a:lnTo>
                      <a:pt x="1119" y="364"/>
                    </a:lnTo>
                    <a:lnTo>
                      <a:pt x="1118" y="364"/>
                    </a:lnTo>
                    <a:lnTo>
                      <a:pt x="1119" y="357"/>
                    </a:lnTo>
                    <a:lnTo>
                      <a:pt x="1121" y="353"/>
                    </a:lnTo>
                    <a:lnTo>
                      <a:pt x="1121" y="349"/>
                    </a:lnTo>
                    <a:lnTo>
                      <a:pt x="1121" y="348"/>
                    </a:lnTo>
                    <a:lnTo>
                      <a:pt x="1121" y="346"/>
                    </a:lnTo>
                    <a:lnTo>
                      <a:pt x="1119" y="345"/>
                    </a:lnTo>
                    <a:lnTo>
                      <a:pt x="1111" y="338"/>
                    </a:lnTo>
                    <a:lnTo>
                      <a:pt x="1107" y="331"/>
                    </a:lnTo>
                    <a:lnTo>
                      <a:pt x="1100" y="327"/>
                    </a:lnTo>
                    <a:lnTo>
                      <a:pt x="1097" y="329"/>
                    </a:lnTo>
                    <a:lnTo>
                      <a:pt x="1096" y="329"/>
                    </a:lnTo>
                    <a:lnTo>
                      <a:pt x="1096" y="329"/>
                    </a:lnTo>
                    <a:lnTo>
                      <a:pt x="1096" y="331"/>
                    </a:lnTo>
                    <a:lnTo>
                      <a:pt x="1096" y="331"/>
                    </a:lnTo>
                    <a:lnTo>
                      <a:pt x="1096" y="331"/>
                    </a:lnTo>
                    <a:lnTo>
                      <a:pt x="1094" y="331"/>
                    </a:lnTo>
                    <a:lnTo>
                      <a:pt x="1089" y="334"/>
                    </a:lnTo>
                    <a:lnTo>
                      <a:pt x="1089" y="334"/>
                    </a:lnTo>
                    <a:lnTo>
                      <a:pt x="1088" y="334"/>
                    </a:lnTo>
                    <a:lnTo>
                      <a:pt x="1086" y="334"/>
                    </a:lnTo>
                    <a:lnTo>
                      <a:pt x="1085" y="334"/>
                    </a:lnTo>
                    <a:lnTo>
                      <a:pt x="1083" y="334"/>
                    </a:lnTo>
                    <a:lnTo>
                      <a:pt x="1081" y="334"/>
                    </a:lnTo>
                    <a:lnTo>
                      <a:pt x="1081" y="334"/>
                    </a:lnTo>
                    <a:lnTo>
                      <a:pt x="1081" y="332"/>
                    </a:lnTo>
                    <a:lnTo>
                      <a:pt x="1081" y="332"/>
                    </a:lnTo>
                    <a:lnTo>
                      <a:pt x="1081" y="334"/>
                    </a:lnTo>
                    <a:lnTo>
                      <a:pt x="1083" y="334"/>
                    </a:lnTo>
                    <a:lnTo>
                      <a:pt x="1083" y="332"/>
                    </a:lnTo>
                    <a:lnTo>
                      <a:pt x="1081" y="332"/>
                    </a:lnTo>
                    <a:lnTo>
                      <a:pt x="1080" y="331"/>
                    </a:lnTo>
                    <a:lnTo>
                      <a:pt x="1077" y="327"/>
                    </a:lnTo>
                    <a:lnTo>
                      <a:pt x="1078" y="327"/>
                    </a:lnTo>
                    <a:lnTo>
                      <a:pt x="1078" y="327"/>
                    </a:lnTo>
                    <a:lnTo>
                      <a:pt x="1077" y="326"/>
                    </a:lnTo>
                    <a:lnTo>
                      <a:pt x="1078" y="326"/>
                    </a:lnTo>
                    <a:lnTo>
                      <a:pt x="1078" y="324"/>
                    </a:lnTo>
                    <a:lnTo>
                      <a:pt x="1077" y="324"/>
                    </a:lnTo>
                    <a:lnTo>
                      <a:pt x="1077" y="326"/>
                    </a:lnTo>
                    <a:lnTo>
                      <a:pt x="1077" y="326"/>
                    </a:lnTo>
                    <a:lnTo>
                      <a:pt x="1077" y="327"/>
                    </a:lnTo>
                    <a:lnTo>
                      <a:pt x="1075" y="327"/>
                    </a:lnTo>
                    <a:lnTo>
                      <a:pt x="1075" y="326"/>
                    </a:lnTo>
                    <a:lnTo>
                      <a:pt x="1070" y="324"/>
                    </a:lnTo>
                    <a:lnTo>
                      <a:pt x="1066" y="323"/>
                    </a:lnTo>
                    <a:lnTo>
                      <a:pt x="1069" y="323"/>
                    </a:lnTo>
                    <a:lnTo>
                      <a:pt x="1070" y="323"/>
                    </a:lnTo>
                    <a:lnTo>
                      <a:pt x="1070" y="323"/>
                    </a:lnTo>
                    <a:lnTo>
                      <a:pt x="1070" y="323"/>
                    </a:lnTo>
                    <a:lnTo>
                      <a:pt x="1069" y="321"/>
                    </a:lnTo>
                    <a:lnTo>
                      <a:pt x="1067" y="321"/>
                    </a:lnTo>
                    <a:lnTo>
                      <a:pt x="1066" y="321"/>
                    </a:lnTo>
                    <a:lnTo>
                      <a:pt x="1066" y="323"/>
                    </a:lnTo>
                    <a:lnTo>
                      <a:pt x="1064" y="323"/>
                    </a:lnTo>
                    <a:lnTo>
                      <a:pt x="1062" y="323"/>
                    </a:lnTo>
                    <a:lnTo>
                      <a:pt x="1059" y="324"/>
                    </a:lnTo>
                    <a:lnTo>
                      <a:pt x="1055" y="324"/>
                    </a:lnTo>
                    <a:lnTo>
                      <a:pt x="1056" y="324"/>
                    </a:lnTo>
                    <a:lnTo>
                      <a:pt x="1056" y="323"/>
                    </a:lnTo>
                    <a:lnTo>
                      <a:pt x="1058" y="323"/>
                    </a:lnTo>
                    <a:lnTo>
                      <a:pt x="1059" y="321"/>
                    </a:lnTo>
                    <a:lnTo>
                      <a:pt x="1058" y="321"/>
                    </a:lnTo>
                    <a:lnTo>
                      <a:pt x="1058" y="321"/>
                    </a:lnTo>
                    <a:lnTo>
                      <a:pt x="1058" y="321"/>
                    </a:lnTo>
                    <a:lnTo>
                      <a:pt x="1056" y="321"/>
                    </a:lnTo>
                    <a:lnTo>
                      <a:pt x="1056" y="321"/>
                    </a:lnTo>
                    <a:lnTo>
                      <a:pt x="1056" y="323"/>
                    </a:lnTo>
                    <a:lnTo>
                      <a:pt x="1055" y="323"/>
                    </a:lnTo>
                    <a:lnTo>
                      <a:pt x="1055" y="324"/>
                    </a:lnTo>
                    <a:lnTo>
                      <a:pt x="1051" y="324"/>
                    </a:lnTo>
                    <a:lnTo>
                      <a:pt x="1051" y="324"/>
                    </a:lnTo>
                    <a:lnTo>
                      <a:pt x="1051" y="324"/>
                    </a:lnTo>
                    <a:lnTo>
                      <a:pt x="1051" y="323"/>
                    </a:lnTo>
                    <a:lnTo>
                      <a:pt x="1051" y="324"/>
                    </a:lnTo>
                    <a:lnTo>
                      <a:pt x="1050" y="326"/>
                    </a:lnTo>
                    <a:lnTo>
                      <a:pt x="1044" y="326"/>
                    </a:lnTo>
                    <a:lnTo>
                      <a:pt x="1044" y="326"/>
                    </a:lnTo>
                    <a:lnTo>
                      <a:pt x="1045" y="326"/>
                    </a:lnTo>
                    <a:lnTo>
                      <a:pt x="1047" y="324"/>
                    </a:lnTo>
                    <a:lnTo>
                      <a:pt x="1047" y="324"/>
                    </a:lnTo>
                    <a:lnTo>
                      <a:pt x="1045" y="323"/>
                    </a:lnTo>
                    <a:lnTo>
                      <a:pt x="1045" y="323"/>
                    </a:lnTo>
                    <a:lnTo>
                      <a:pt x="1045" y="323"/>
                    </a:lnTo>
                    <a:lnTo>
                      <a:pt x="1045" y="321"/>
                    </a:lnTo>
                    <a:lnTo>
                      <a:pt x="1045" y="320"/>
                    </a:lnTo>
                    <a:lnTo>
                      <a:pt x="1044" y="318"/>
                    </a:lnTo>
                    <a:lnTo>
                      <a:pt x="1044" y="318"/>
                    </a:lnTo>
                    <a:lnTo>
                      <a:pt x="1042" y="321"/>
                    </a:lnTo>
                    <a:lnTo>
                      <a:pt x="1042" y="323"/>
                    </a:lnTo>
                    <a:lnTo>
                      <a:pt x="1042" y="324"/>
                    </a:lnTo>
                    <a:lnTo>
                      <a:pt x="1040" y="324"/>
                    </a:lnTo>
                    <a:lnTo>
                      <a:pt x="1039" y="324"/>
                    </a:lnTo>
                    <a:lnTo>
                      <a:pt x="1034" y="324"/>
                    </a:lnTo>
                    <a:lnTo>
                      <a:pt x="1033" y="323"/>
                    </a:lnTo>
                    <a:lnTo>
                      <a:pt x="1031" y="323"/>
                    </a:lnTo>
                    <a:lnTo>
                      <a:pt x="1031" y="323"/>
                    </a:lnTo>
                    <a:lnTo>
                      <a:pt x="1028" y="324"/>
                    </a:lnTo>
                    <a:lnTo>
                      <a:pt x="1026" y="324"/>
                    </a:lnTo>
                    <a:lnTo>
                      <a:pt x="1025" y="324"/>
                    </a:lnTo>
                    <a:lnTo>
                      <a:pt x="1025" y="324"/>
                    </a:lnTo>
                    <a:lnTo>
                      <a:pt x="1023" y="326"/>
                    </a:lnTo>
                    <a:lnTo>
                      <a:pt x="1020" y="327"/>
                    </a:lnTo>
                    <a:lnTo>
                      <a:pt x="1015" y="326"/>
                    </a:lnTo>
                    <a:lnTo>
                      <a:pt x="1014" y="324"/>
                    </a:lnTo>
                    <a:lnTo>
                      <a:pt x="1014" y="324"/>
                    </a:lnTo>
                    <a:lnTo>
                      <a:pt x="1012" y="323"/>
                    </a:lnTo>
                    <a:lnTo>
                      <a:pt x="1010" y="326"/>
                    </a:lnTo>
                    <a:lnTo>
                      <a:pt x="1009" y="327"/>
                    </a:lnTo>
                    <a:lnTo>
                      <a:pt x="1010" y="329"/>
                    </a:lnTo>
                    <a:lnTo>
                      <a:pt x="1012" y="329"/>
                    </a:lnTo>
                    <a:lnTo>
                      <a:pt x="1015" y="329"/>
                    </a:lnTo>
                    <a:lnTo>
                      <a:pt x="1017" y="327"/>
                    </a:lnTo>
                    <a:lnTo>
                      <a:pt x="1017" y="327"/>
                    </a:lnTo>
                    <a:lnTo>
                      <a:pt x="1018" y="327"/>
                    </a:lnTo>
                    <a:lnTo>
                      <a:pt x="1018" y="327"/>
                    </a:lnTo>
                    <a:lnTo>
                      <a:pt x="1020" y="327"/>
                    </a:lnTo>
                    <a:lnTo>
                      <a:pt x="1020" y="327"/>
                    </a:lnTo>
                    <a:lnTo>
                      <a:pt x="1018" y="329"/>
                    </a:lnTo>
                    <a:lnTo>
                      <a:pt x="1018" y="329"/>
                    </a:lnTo>
                    <a:lnTo>
                      <a:pt x="1017" y="329"/>
                    </a:lnTo>
                    <a:lnTo>
                      <a:pt x="1018" y="331"/>
                    </a:lnTo>
                    <a:lnTo>
                      <a:pt x="1020" y="331"/>
                    </a:lnTo>
                    <a:lnTo>
                      <a:pt x="1020" y="331"/>
                    </a:lnTo>
                    <a:lnTo>
                      <a:pt x="1021" y="329"/>
                    </a:lnTo>
                    <a:lnTo>
                      <a:pt x="1021" y="329"/>
                    </a:lnTo>
                    <a:lnTo>
                      <a:pt x="1023" y="329"/>
                    </a:lnTo>
                    <a:lnTo>
                      <a:pt x="1023" y="329"/>
                    </a:lnTo>
                    <a:lnTo>
                      <a:pt x="1023" y="331"/>
                    </a:lnTo>
                    <a:lnTo>
                      <a:pt x="1025" y="331"/>
                    </a:lnTo>
                    <a:lnTo>
                      <a:pt x="1025" y="332"/>
                    </a:lnTo>
                    <a:lnTo>
                      <a:pt x="1025" y="332"/>
                    </a:lnTo>
                    <a:lnTo>
                      <a:pt x="1023" y="332"/>
                    </a:lnTo>
                    <a:lnTo>
                      <a:pt x="1021" y="334"/>
                    </a:lnTo>
                    <a:lnTo>
                      <a:pt x="1020" y="334"/>
                    </a:lnTo>
                    <a:lnTo>
                      <a:pt x="1021" y="334"/>
                    </a:lnTo>
                    <a:lnTo>
                      <a:pt x="1020" y="335"/>
                    </a:lnTo>
                    <a:lnTo>
                      <a:pt x="1020" y="334"/>
                    </a:lnTo>
                    <a:lnTo>
                      <a:pt x="1020" y="335"/>
                    </a:lnTo>
                    <a:lnTo>
                      <a:pt x="1020" y="335"/>
                    </a:lnTo>
                    <a:lnTo>
                      <a:pt x="1018" y="335"/>
                    </a:lnTo>
                    <a:lnTo>
                      <a:pt x="1020" y="337"/>
                    </a:lnTo>
                    <a:lnTo>
                      <a:pt x="1021" y="337"/>
                    </a:lnTo>
                    <a:lnTo>
                      <a:pt x="1021" y="338"/>
                    </a:lnTo>
                    <a:lnTo>
                      <a:pt x="1026" y="340"/>
                    </a:lnTo>
                    <a:lnTo>
                      <a:pt x="1026" y="340"/>
                    </a:lnTo>
                    <a:lnTo>
                      <a:pt x="1028" y="342"/>
                    </a:lnTo>
                    <a:lnTo>
                      <a:pt x="1028" y="342"/>
                    </a:lnTo>
                    <a:lnTo>
                      <a:pt x="1029" y="342"/>
                    </a:lnTo>
                    <a:lnTo>
                      <a:pt x="1029" y="343"/>
                    </a:lnTo>
                    <a:lnTo>
                      <a:pt x="1028" y="343"/>
                    </a:lnTo>
                    <a:lnTo>
                      <a:pt x="1028" y="345"/>
                    </a:lnTo>
                    <a:lnTo>
                      <a:pt x="1026" y="345"/>
                    </a:lnTo>
                    <a:lnTo>
                      <a:pt x="1026" y="345"/>
                    </a:lnTo>
                    <a:lnTo>
                      <a:pt x="1026" y="343"/>
                    </a:lnTo>
                    <a:lnTo>
                      <a:pt x="1025" y="345"/>
                    </a:lnTo>
                    <a:lnTo>
                      <a:pt x="1023" y="345"/>
                    </a:lnTo>
                    <a:lnTo>
                      <a:pt x="1025" y="345"/>
                    </a:lnTo>
                    <a:lnTo>
                      <a:pt x="1023" y="343"/>
                    </a:lnTo>
                    <a:lnTo>
                      <a:pt x="1023" y="342"/>
                    </a:lnTo>
                    <a:lnTo>
                      <a:pt x="1021" y="342"/>
                    </a:lnTo>
                    <a:lnTo>
                      <a:pt x="1021" y="342"/>
                    </a:lnTo>
                    <a:lnTo>
                      <a:pt x="1020" y="340"/>
                    </a:lnTo>
                    <a:lnTo>
                      <a:pt x="1020" y="340"/>
                    </a:lnTo>
                    <a:lnTo>
                      <a:pt x="1018" y="340"/>
                    </a:lnTo>
                    <a:lnTo>
                      <a:pt x="1018" y="340"/>
                    </a:lnTo>
                    <a:lnTo>
                      <a:pt x="1018" y="338"/>
                    </a:lnTo>
                    <a:lnTo>
                      <a:pt x="1017" y="338"/>
                    </a:lnTo>
                    <a:lnTo>
                      <a:pt x="1017" y="338"/>
                    </a:lnTo>
                    <a:lnTo>
                      <a:pt x="1012" y="337"/>
                    </a:lnTo>
                    <a:lnTo>
                      <a:pt x="1012" y="337"/>
                    </a:lnTo>
                    <a:lnTo>
                      <a:pt x="1012" y="337"/>
                    </a:lnTo>
                    <a:lnTo>
                      <a:pt x="1014" y="338"/>
                    </a:lnTo>
                    <a:lnTo>
                      <a:pt x="1014" y="338"/>
                    </a:lnTo>
                    <a:lnTo>
                      <a:pt x="1014" y="340"/>
                    </a:lnTo>
                    <a:lnTo>
                      <a:pt x="1014" y="340"/>
                    </a:lnTo>
                    <a:lnTo>
                      <a:pt x="1014" y="342"/>
                    </a:lnTo>
                    <a:lnTo>
                      <a:pt x="1014" y="342"/>
                    </a:lnTo>
                    <a:lnTo>
                      <a:pt x="1012" y="343"/>
                    </a:lnTo>
                    <a:lnTo>
                      <a:pt x="1012" y="343"/>
                    </a:lnTo>
                    <a:lnTo>
                      <a:pt x="1010" y="343"/>
                    </a:lnTo>
                    <a:lnTo>
                      <a:pt x="1010" y="342"/>
                    </a:lnTo>
                    <a:lnTo>
                      <a:pt x="1009" y="340"/>
                    </a:lnTo>
                    <a:lnTo>
                      <a:pt x="1007" y="340"/>
                    </a:lnTo>
                    <a:lnTo>
                      <a:pt x="1006" y="342"/>
                    </a:lnTo>
                    <a:lnTo>
                      <a:pt x="1006" y="343"/>
                    </a:lnTo>
                    <a:lnTo>
                      <a:pt x="1004" y="343"/>
                    </a:lnTo>
                    <a:lnTo>
                      <a:pt x="1001" y="342"/>
                    </a:lnTo>
                    <a:lnTo>
                      <a:pt x="996" y="340"/>
                    </a:lnTo>
                    <a:lnTo>
                      <a:pt x="996" y="340"/>
                    </a:lnTo>
                    <a:lnTo>
                      <a:pt x="996" y="340"/>
                    </a:lnTo>
                    <a:lnTo>
                      <a:pt x="998" y="340"/>
                    </a:lnTo>
                    <a:lnTo>
                      <a:pt x="998" y="340"/>
                    </a:lnTo>
                    <a:lnTo>
                      <a:pt x="996" y="338"/>
                    </a:lnTo>
                    <a:lnTo>
                      <a:pt x="996" y="337"/>
                    </a:lnTo>
                    <a:lnTo>
                      <a:pt x="996" y="337"/>
                    </a:lnTo>
                    <a:lnTo>
                      <a:pt x="996" y="337"/>
                    </a:lnTo>
                    <a:lnTo>
                      <a:pt x="996" y="337"/>
                    </a:lnTo>
                    <a:lnTo>
                      <a:pt x="993" y="337"/>
                    </a:lnTo>
                    <a:lnTo>
                      <a:pt x="992" y="335"/>
                    </a:lnTo>
                    <a:lnTo>
                      <a:pt x="990" y="334"/>
                    </a:lnTo>
                    <a:lnTo>
                      <a:pt x="988" y="334"/>
                    </a:lnTo>
                    <a:lnTo>
                      <a:pt x="987" y="332"/>
                    </a:lnTo>
                    <a:lnTo>
                      <a:pt x="985" y="332"/>
                    </a:lnTo>
                    <a:lnTo>
                      <a:pt x="985" y="334"/>
                    </a:lnTo>
                    <a:lnTo>
                      <a:pt x="984" y="334"/>
                    </a:lnTo>
                    <a:lnTo>
                      <a:pt x="984" y="335"/>
                    </a:lnTo>
                    <a:lnTo>
                      <a:pt x="985" y="335"/>
                    </a:lnTo>
                    <a:lnTo>
                      <a:pt x="985" y="335"/>
                    </a:lnTo>
                    <a:lnTo>
                      <a:pt x="982" y="337"/>
                    </a:lnTo>
                    <a:lnTo>
                      <a:pt x="976" y="335"/>
                    </a:lnTo>
                    <a:lnTo>
                      <a:pt x="974" y="335"/>
                    </a:lnTo>
                    <a:lnTo>
                      <a:pt x="973" y="334"/>
                    </a:lnTo>
                    <a:lnTo>
                      <a:pt x="969" y="332"/>
                    </a:lnTo>
                    <a:lnTo>
                      <a:pt x="968" y="332"/>
                    </a:lnTo>
                    <a:lnTo>
                      <a:pt x="966" y="334"/>
                    </a:lnTo>
                    <a:lnTo>
                      <a:pt x="962" y="334"/>
                    </a:lnTo>
                    <a:lnTo>
                      <a:pt x="960" y="334"/>
                    </a:lnTo>
                    <a:lnTo>
                      <a:pt x="960" y="334"/>
                    </a:lnTo>
                    <a:lnTo>
                      <a:pt x="958" y="334"/>
                    </a:lnTo>
                    <a:lnTo>
                      <a:pt x="958" y="332"/>
                    </a:lnTo>
                    <a:lnTo>
                      <a:pt x="958" y="332"/>
                    </a:lnTo>
                    <a:lnTo>
                      <a:pt x="960" y="332"/>
                    </a:lnTo>
                    <a:lnTo>
                      <a:pt x="960" y="331"/>
                    </a:lnTo>
                    <a:lnTo>
                      <a:pt x="960" y="331"/>
                    </a:lnTo>
                    <a:lnTo>
                      <a:pt x="960" y="331"/>
                    </a:lnTo>
                    <a:lnTo>
                      <a:pt x="958" y="329"/>
                    </a:lnTo>
                    <a:lnTo>
                      <a:pt x="958" y="332"/>
                    </a:lnTo>
                    <a:lnTo>
                      <a:pt x="958" y="334"/>
                    </a:lnTo>
                    <a:lnTo>
                      <a:pt x="958" y="334"/>
                    </a:lnTo>
                    <a:lnTo>
                      <a:pt x="955" y="335"/>
                    </a:lnTo>
                    <a:lnTo>
                      <a:pt x="949" y="337"/>
                    </a:lnTo>
                    <a:lnTo>
                      <a:pt x="946" y="338"/>
                    </a:lnTo>
                    <a:lnTo>
                      <a:pt x="946" y="338"/>
                    </a:lnTo>
                    <a:lnTo>
                      <a:pt x="949" y="337"/>
                    </a:lnTo>
                    <a:lnTo>
                      <a:pt x="947" y="337"/>
                    </a:lnTo>
                    <a:lnTo>
                      <a:pt x="946" y="337"/>
                    </a:lnTo>
                    <a:lnTo>
                      <a:pt x="946" y="337"/>
                    </a:lnTo>
                    <a:lnTo>
                      <a:pt x="946" y="335"/>
                    </a:lnTo>
                    <a:lnTo>
                      <a:pt x="946" y="334"/>
                    </a:lnTo>
                    <a:lnTo>
                      <a:pt x="944" y="334"/>
                    </a:lnTo>
                    <a:lnTo>
                      <a:pt x="944" y="335"/>
                    </a:lnTo>
                    <a:lnTo>
                      <a:pt x="944" y="334"/>
                    </a:lnTo>
                    <a:lnTo>
                      <a:pt x="943" y="334"/>
                    </a:lnTo>
                    <a:lnTo>
                      <a:pt x="943" y="334"/>
                    </a:lnTo>
                    <a:lnTo>
                      <a:pt x="943" y="337"/>
                    </a:lnTo>
                    <a:lnTo>
                      <a:pt x="943" y="338"/>
                    </a:lnTo>
                    <a:lnTo>
                      <a:pt x="944" y="340"/>
                    </a:lnTo>
                    <a:lnTo>
                      <a:pt x="943" y="342"/>
                    </a:lnTo>
                    <a:lnTo>
                      <a:pt x="941" y="343"/>
                    </a:lnTo>
                    <a:lnTo>
                      <a:pt x="939" y="343"/>
                    </a:lnTo>
                    <a:lnTo>
                      <a:pt x="938" y="346"/>
                    </a:lnTo>
                    <a:lnTo>
                      <a:pt x="936" y="346"/>
                    </a:lnTo>
                    <a:lnTo>
                      <a:pt x="933" y="349"/>
                    </a:lnTo>
                    <a:lnTo>
                      <a:pt x="932" y="349"/>
                    </a:lnTo>
                    <a:lnTo>
                      <a:pt x="930" y="351"/>
                    </a:lnTo>
                    <a:lnTo>
                      <a:pt x="928" y="351"/>
                    </a:lnTo>
                    <a:lnTo>
                      <a:pt x="925" y="353"/>
                    </a:lnTo>
                    <a:lnTo>
                      <a:pt x="925" y="353"/>
                    </a:lnTo>
                    <a:lnTo>
                      <a:pt x="925" y="353"/>
                    </a:lnTo>
                    <a:lnTo>
                      <a:pt x="928" y="351"/>
                    </a:lnTo>
                    <a:lnTo>
                      <a:pt x="927" y="351"/>
                    </a:lnTo>
                    <a:lnTo>
                      <a:pt x="924" y="351"/>
                    </a:lnTo>
                    <a:lnTo>
                      <a:pt x="922" y="351"/>
                    </a:lnTo>
                    <a:lnTo>
                      <a:pt x="922" y="351"/>
                    </a:lnTo>
                    <a:lnTo>
                      <a:pt x="922" y="351"/>
                    </a:lnTo>
                    <a:lnTo>
                      <a:pt x="921" y="351"/>
                    </a:lnTo>
                    <a:lnTo>
                      <a:pt x="921" y="349"/>
                    </a:lnTo>
                    <a:lnTo>
                      <a:pt x="919" y="349"/>
                    </a:lnTo>
                    <a:lnTo>
                      <a:pt x="919" y="349"/>
                    </a:lnTo>
                    <a:lnTo>
                      <a:pt x="919" y="349"/>
                    </a:lnTo>
                    <a:lnTo>
                      <a:pt x="921" y="353"/>
                    </a:lnTo>
                    <a:lnTo>
                      <a:pt x="921" y="353"/>
                    </a:lnTo>
                    <a:lnTo>
                      <a:pt x="922" y="354"/>
                    </a:lnTo>
                    <a:lnTo>
                      <a:pt x="921" y="354"/>
                    </a:lnTo>
                    <a:lnTo>
                      <a:pt x="921" y="356"/>
                    </a:lnTo>
                    <a:lnTo>
                      <a:pt x="919" y="356"/>
                    </a:lnTo>
                    <a:lnTo>
                      <a:pt x="917" y="354"/>
                    </a:lnTo>
                    <a:lnTo>
                      <a:pt x="916" y="356"/>
                    </a:lnTo>
                    <a:lnTo>
                      <a:pt x="916" y="357"/>
                    </a:lnTo>
                    <a:lnTo>
                      <a:pt x="916" y="357"/>
                    </a:lnTo>
                    <a:lnTo>
                      <a:pt x="916" y="359"/>
                    </a:lnTo>
                    <a:lnTo>
                      <a:pt x="914" y="357"/>
                    </a:lnTo>
                    <a:lnTo>
                      <a:pt x="914" y="357"/>
                    </a:lnTo>
                    <a:lnTo>
                      <a:pt x="914" y="357"/>
                    </a:lnTo>
                    <a:lnTo>
                      <a:pt x="913" y="359"/>
                    </a:lnTo>
                    <a:lnTo>
                      <a:pt x="913" y="359"/>
                    </a:lnTo>
                    <a:lnTo>
                      <a:pt x="911" y="359"/>
                    </a:lnTo>
                    <a:lnTo>
                      <a:pt x="911" y="359"/>
                    </a:lnTo>
                    <a:lnTo>
                      <a:pt x="911" y="360"/>
                    </a:lnTo>
                    <a:lnTo>
                      <a:pt x="913" y="359"/>
                    </a:lnTo>
                    <a:lnTo>
                      <a:pt x="913" y="360"/>
                    </a:lnTo>
                    <a:lnTo>
                      <a:pt x="911" y="362"/>
                    </a:lnTo>
                    <a:lnTo>
                      <a:pt x="910" y="364"/>
                    </a:lnTo>
                    <a:lnTo>
                      <a:pt x="908" y="362"/>
                    </a:lnTo>
                    <a:lnTo>
                      <a:pt x="908" y="364"/>
                    </a:lnTo>
                    <a:lnTo>
                      <a:pt x="908" y="364"/>
                    </a:lnTo>
                    <a:lnTo>
                      <a:pt x="910" y="365"/>
                    </a:lnTo>
                    <a:lnTo>
                      <a:pt x="908" y="370"/>
                    </a:lnTo>
                    <a:lnTo>
                      <a:pt x="908" y="371"/>
                    </a:lnTo>
                    <a:lnTo>
                      <a:pt x="906" y="371"/>
                    </a:lnTo>
                    <a:lnTo>
                      <a:pt x="906" y="371"/>
                    </a:lnTo>
                    <a:lnTo>
                      <a:pt x="903" y="370"/>
                    </a:lnTo>
                    <a:lnTo>
                      <a:pt x="902" y="368"/>
                    </a:lnTo>
                    <a:lnTo>
                      <a:pt x="903" y="371"/>
                    </a:lnTo>
                    <a:lnTo>
                      <a:pt x="906" y="373"/>
                    </a:lnTo>
                    <a:lnTo>
                      <a:pt x="906" y="373"/>
                    </a:lnTo>
                    <a:lnTo>
                      <a:pt x="906" y="375"/>
                    </a:lnTo>
                    <a:lnTo>
                      <a:pt x="906" y="375"/>
                    </a:lnTo>
                    <a:lnTo>
                      <a:pt x="905" y="376"/>
                    </a:lnTo>
                    <a:lnTo>
                      <a:pt x="906" y="378"/>
                    </a:lnTo>
                    <a:lnTo>
                      <a:pt x="906" y="379"/>
                    </a:lnTo>
                    <a:lnTo>
                      <a:pt x="906" y="381"/>
                    </a:lnTo>
                    <a:lnTo>
                      <a:pt x="908" y="384"/>
                    </a:lnTo>
                    <a:lnTo>
                      <a:pt x="908" y="386"/>
                    </a:lnTo>
                    <a:lnTo>
                      <a:pt x="911" y="390"/>
                    </a:lnTo>
                    <a:lnTo>
                      <a:pt x="911" y="390"/>
                    </a:lnTo>
                    <a:lnTo>
                      <a:pt x="911" y="390"/>
                    </a:lnTo>
                    <a:lnTo>
                      <a:pt x="911" y="392"/>
                    </a:lnTo>
                    <a:lnTo>
                      <a:pt x="910" y="392"/>
                    </a:lnTo>
                    <a:lnTo>
                      <a:pt x="908" y="394"/>
                    </a:lnTo>
                    <a:lnTo>
                      <a:pt x="908" y="394"/>
                    </a:lnTo>
                    <a:lnTo>
                      <a:pt x="908" y="394"/>
                    </a:lnTo>
                    <a:lnTo>
                      <a:pt x="908" y="394"/>
                    </a:lnTo>
                    <a:lnTo>
                      <a:pt x="908" y="394"/>
                    </a:lnTo>
                    <a:lnTo>
                      <a:pt x="905" y="392"/>
                    </a:lnTo>
                    <a:lnTo>
                      <a:pt x="902" y="390"/>
                    </a:lnTo>
                    <a:lnTo>
                      <a:pt x="898" y="390"/>
                    </a:lnTo>
                    <a:lnTo>
                      <a:pt x="895" y="390"/>
                    </a:lnTo>
                    <a:lnTo>
                      <a:pt x="894" y="389"/>
                    </a:lnTo>
                    <a:lnTo>
                      <a:pt x="892" y="389"/>
                    </a:lnTo>
                    <a:lnTo>
                      <a:pt x="891" y="387"/>
                    </a:lnTo>
                    <a:lnTo>
                      <a:pt x="889" y="387"/>
                    </a:lnTo>
                    <a:lnTo>
                      <a:pt x="887" y="386"/>
                    </a:lnTo>
                    <a:lnTo>
                      <a:pt x="886" y="386"/>
                    </a:lnTo>
                    <a:lnTo>
                      <a:pt x="884" y="386"/>
                    </a:lnTo>
                    <a:lnTo>
                      <a:pt x="883" y="384"/>
                    </a:lnTo>
                    <a:lnTo>
                      <a:pt x="883" y="383"/>
                    </a:lnTo>
                    <a:lnTo>
                      <a:pt x="883" y="383"/>
                    </a:lnTo>
                    <a:lnTo>
                      <a:pt x="881" y="379"/>
                    </a:lnTo>
                    <a:lnTo>
                      <a:pt x="880" y="378"/>
                    </a:lnTo>
                    <a:lnTo>
                      <a:pt x="878" y="376"/>
                    </a:lnTo>
                    <a:lnTo>
                      <a:pt x="878" y="375"/>
                    </a:lnTo>
                    <a:lnTo>
                      <a:pt x="878" y="375"/>
                    </a:lnTo>
                    <a:lnTo>
                      <a:pt x="878" y="375"/>
                    </a:lnTo>
                    <a:lnTo>
                      <a:pt x="878" y="373"/>
                    </a:lnTo>
                    <a:lnTo>
                      <a:pt x="878" y="373"/>
                    </a:lnTo>
                    <a:lnTo>
                      <a:pt x="878" y="371"/>
                    </a:lnTo>
                    <a:lnTo>
                      <a:pt x="878" y="371"/>
                    </a:lnTo>
                    <a:lnTo>
                      <a:pt x="878" y="370"/>
                    </a:lnTo>
                    <a:lnTo>
                      <a:pt x="878" y="368"/>
                    </a:lnTo>
                    <a:lnTo>
                      <a:pt x="878" y="368"/>
                    </a:lnTo>
                    <a:lnTo>
                      <a:pt x="876" y="367"/>
                    </a:lnTo>
                    <a:lnTo>
                      <a:pt x="873" y="365"/>
                    </a:lnTo>
                    <a:lnTo>
                      <a:pt x="872" y="362"/>
                    </a:lnTo>
                    <a:lnTo>
                      <a:pt x="870" y="360"/>
                    </a:lnTo>
                    <a:lnTo>
                      <a:pt x="869" y="357"/>
                    </a:lnTo>
                    <a:lnTo>
                      <a:pt x="867" y="357"/>
                    </a:lnTo>
                    <a:lnTo>
                      <a:pt x="865" y="356"/>
                    </a:lnTo>
                    <a:lnTo>
                      <a:pt x="865" y="354"/>
                    </a:lnTo>
                    <a:lnTo>
                      <a:pt x="865" y="353"/>
                    </a:lnTo>
                    <a:lnTo>
                      <a:pt x="865" y="353"/>
                    </a:lnTo>
                    <a:lnTo>
                      <a:pt x="864" y="351"/>
                    </a:lnTo>
                    <a:lnTo>
                      <a:pt x="862" y="348"/>
                    </a:lnTo>
                    <a:lnTo>
                      <a:pt x="861" y="346"/>
                    </a:lnTo>
                    <a:lnTo>
                      <a:pt x="861" y="345"/>
                    </a:lnTo>
                    <a:lnTo>
                      <a:pt x="859" y="342"/>
                    </a:lnTo>
                    <a:lnTo>
                      <a:pt x="857" y="340"/>
                    </a:lnTo>
                    <a:lnTo>
                      <a:pt x="856" y="338"/>
                    </a:lnTo>
                    <a:lnTo>
                      <a:pt x="856" y="338"/>
                    </a:lnTo>
                    <a:lnTo>
                      <a:pt x="856" y="338"/>
                    </a:lnTo>
                    <a:lnTo>
                      <a:pt x="851" y="335"/>
                    </a:lnTo>
                    <a:lnTo>
                      <a:pt x="850" y="334"/>
                    </a:lnTo>
                    <a:lnTo>
                      <a:pt x="850" y="334"/>
                    </a:lnTo>
                    <a:lnTo>
                      <a:pt x="848" y="334"/>
                    </a:lnTo>
                    <a:lnTo>
                      <a:pt x="848" y="332"/>
                    </a:lnTo>
                    <a:lnTo>
                      <a:pt x="848" y="332"/>
                    </a:lnTo>
                    <a:lnTo>
                      <a:pt x="848" y="332"/>
                    </a:lnTo>
                    <a:lnTo>
                      <a:pt x="846" y="332"/>
                    </a:lnTo>
                    <a:lnTo>
                      <a:pt x="845" y="332"/>
                    </a:lnTo>
                    <a:lnTo>
                      <a:pt x="842" y="332"/>
                    </a:lnTo>
                    <a:lnTo>
                      <a:pt x="839" y="332"/>
                    </a:lnTo>
                    <a:lnTo>
                      <a:pt x="837" y="332"/>
                    </a:lnTo>
                    <a:lnTo>
                      <a:pt x="837" y="332"/>
                    </a:lnTo>
                    <a:lnTo>
                      <a:pt x="835" y="332"/>
                    </a:lnTo>
                    <a:lnTo>
                      <a:pt x="834" y="334"/>
                    </a:lnTo>
                    <a:lnTo>
                      <a:pt x="832" y="334"/>
                    </a:lnTo>
                    <a:lnTo>
                      <a:pt x="831" y="335"/>
                    </a:lnTo>
                    <a:lnTo>
                      <a:pt x="829" y="338"/>
                    </a:lnTo>
                    <a:lnTo>
                      <a:pt x="829" y="340"/>
                    </a:lnTo>
                    <a:lnTo>
                      <a:pt x="829" y="342"/>
                    </a:lnTo>
                    <a:lnTo>
                      <a:pt x="829" y="342"/>
                    </a:lnTo>
                    <a:lnTo>
                      <a:pt x="828" y="342"/>
                    </a:lnTo>
                    <a:lnTo>
                      <a:pt x="826" y="343"/>
                    </a:lnTo>
                    <a:lnTo>
                      <a:pt x="826" y="345"/>
                    </a:lnTo>
                    <a:lnTo>
                      <a:pt x="824" y="345"/>
                    </a:lnTo>
                    <a:lnTo>
                      <a:pt x="823" y="345"/>
                    </a:lnTo>
                    <a:lnTo>
                      <a:pt x="821" y="345"/>
                    </a:lnTo>
                    <a:lnTo>
                      <a:pt x="816" y="342"/>
                    </a:lnTo>
                    <a:lnTo>
                      <a:pt x="815" y="340"/>
                    </a:lnTo>
                    <a:lnTo>
                      <a:pt x="812" y="340"/>
                    </a:lnTo>
                    <a:lnTo>
                      <a:pt x="810" y="338"/>
                    </a:lnTo>
                    <a:lnTo>
                      <a:pt x="809" y="337"/>
                    </a:lnTo>
                    <a:lnTo>
                      <a:pt x="809" y="337"/>
                    </a:lnTo>
                    <a:lnTo>
                      <a:pt x="807" y="337"/>
                    </a:lnTo>
                    <a:lnTo>
                      <a:pt x="805" y="335"/>
                    </a:lnTo>
                    <a:lnTo>
                      <a:pt x="804" y="332"/>
                    </a:lnTo>
                    <a:lnTo>
                      <a:pt x="802" y="329"/>
                    </a:lnTo>
                    <a:lnTo>
                      <a:pt x="802" y="327"/>
                    </a:lnTo>
                    <a:lnTo>
                      <a:pt x="801" y="323"/>
                    </a:lnTo>
                    <a:lnTo>
                      <a:pt x="799" y="320"/>
                    </a:lnTo>
                    <a:lnTo>
                      <a:pt x="798" y="320"/>
                    </a:lnTo>
                    <a:lnTo>
                      <a:pt x="796" y="318"/>
                    </a:lnTo>
                    <a:lnTo>
                      <a:pt x="794" y="316"/>
                    </a:lnTo>
                    <a:lnTo>
                      <a:pt x="790" y="313"/>
                    </a:lnTo>
                    <a:lnTo>
                      <a:pt x="787" y="310"/>
                    </a:lnTo>
                    <a:lnTo>
                      <a:pt x="783" y="307"/>
                    </a:lnTo>
                    <a:lnTo>
                      <a:pt x="782" y="307"/>
                    </a:lnTo>
                    <a:lnTo>
                      <a:pt x="780" y="305"/>
                    </a:lnTo>
                    <a:lnTo>
                      <a:pt x="779" y="302"/>
                    </a:lnTo>
                    <a:lnTo>
                      <a:pt x="777" y="302"/>
                    </a:lnTo>
                    <a:lnTo>
                      <a:pt x="777" y="302"/>
                    </a:lnTo>
                    <a:lnTo>
                      <a:pt x="777" y="301"/>
                    </a:lnTo>
                    <a:lnTo>
                      <a:pt x="774" y="301"/>
                    </a:lnTo>
                    <a:lnTo>
                      <a:pt x="771" y="301"/>
                    </a:lnTo>
                    <a:lnTo>
                      <a:pt x="768" y="301"/>
                    </a:lnTo>
                    <a:lnTo>
                      <a:pt x="764" y="301"/>
                    </a:lnTo>
                    <a:lnTo>
                      <a:pt x="755" y="301"/>
                    </a:lnTo>
                    <a:lnTo>
                      <a:pt x="752" y="301"/>
                    </a:lnTo>
                    <a:lnTo>
                      <a:pt x="752" y="304"/>
                    </a:lnTo>
                    <a:lnTo>
                      <a:pt x="752" y="305"/>
                    </a:lnTo>
                    <a:lnTo>
                      <a:pt x="752" y="307"/>
                    </a:lnTo>
                    <a:lnTo>
                      <a:pt x="752" y="308"/>
                    </a:lnTo>
                    <a:lnTo>
                      <a:pt x="746" y="308"/>
                    </a:lnTo>
                    <a:lnTo>
                      <a:pt x="741" y="308"/>
                    </a:lnTo>
                    <a:lnTo>
                      <a:pt x="736" y="308"/>
                    </a:lnTo>
                    <a:lnTo>
                      <a:pt x="731" y="308"/>
                    </a:lnTo>
                    <a:lnTo>
                      <a:pt x="727" y="308"/>
                    </a:lnTo>
                    <a:lnTo>
                      <a:pt x="720" y="308"/>
                    </a:lnTo>
                    <a:lnTo>
                      <a:pt x="716" y="308"/>
                    </a:lnTo>
                    <a:lnTo>
                      <a:pt x="711" y="308"/>
                    </a:lnTo>
                    <a:lnTo>
                      <a:pt x="703" y="307"/>
                    </a:lnTo>
                    <a:lnTo>
                      <a:pt x="697" y="304"/>
                    </a:lnTo>
                    <a:lnTo>
                      <a:pt x="690" y="302"/>
                    </a:lnTo>
                    <a:lnTo>
                      <a:pt x="682" y="299"/>
                    </a:lnTo>
                    <a:lnTo>
                      <a:pt x="676" y="297"/>
                    </a:lnTo>
                    <a:lnTo>
                      <a:pt x="670" y="294"/>
                    </a:lnTo>
                    <a:lnTo>
                      <a:pt x="662" y="293"/>
                    </a:lnTo>
                    <a:lnTo>
                      <a:pt x="656" y="290"/>
                    </a:lnTo>
                    <a:lnTo>
                      <a:pt x="656" y="288"/>
                    </a:lnTo>
                    <a:lnTo>
                      <a:pt x="657" y="286"/>
                    </a:lnTo>
                    <a:lnTo>
                      <a:pt x="656" y="286"/>
                    </a:lnTo>
                    <a:lnTo>
                      <a:pt x="651" y="286"/>
                    </a:lnTo>
                    <a:lnTo>
                      <a:pt x="648" y="286"/>
                    </a:lnTo>
                    <a:lnTo>
                      <a:pt x="643" y="288"/>
                    </a:lnTo>
                    <a:lnTo>
                      <a:pt x="640" y="288"/>
                    </a:lnTo>
                    <a:lnTo>
                      <a:pt x="635" y="288"/>
                    </a:lnTo>
                    <a:lnTo>
                      <a:pt x="630" y="288"/>
                    </a:lnTo>
                    <a:lnTo>
                      <a:pt x="627" y="290"/>
                    </a:lnTo>
                    <a:lnTo>
                      <a:pt x="623" y="290"/>
                    </a:lnTo>
                    <a:lnTo>
                      <a:pt x="623" y="290"/>
                    </a:lnTo>
                    <a:lnTo>
                      <a:pt x="623" y="288"/>
                    </a:lnTo>
                    <a:lnTo>
                      <a:pt x="623" y="286"/>
                    </a:lnTo>
                    <a:lnTo>
                      <a:pt x="621" y="286"/>
                    </a:lnTo>
                    <a:lnTo>
                      <a:pt x="621" y="285"/>
                    </a:lnTo>
                    <a:lnTo>
                      <a:pt x="621" y="283"/>
                    </a:lnTo>
                    <a:lnTo>
                      <a:pt x="621" y="283"/>
                    </a:lnTo>
                    <a:lnTo>
                      <a:pt x="619" y="280"/>
                    </a:lnTo>
                    <a:lnTo>
                      <a:pt x="618" y="277"/>
                    </a:lnTo>
                    <a:lnTo>
                      <a:pt x="613" y="274"/>
                    </a:lnTo>
                    <a:lnTo>
                      <a:pt x="610" y="272"/>
                    </a:lnTo>
                    <a:lnTo>
                      <a:pt x="608" y="271"/>
                    </a:lnTo>
                    <a:lnTo>
                      <a:pt x="608" y="269"/>
                    </a:lnTo>
                    <a:lnTo>
                      <a:pt x="607" y="269"/>
                    </a:lnTo>
                    <a:lnTo>
                      <a:pt x="605" y="271"/>
                    </a:lnTo>
                    <a:lnTo>
                      <a:pt x="604" y="269"/>
                    </a:lnTo>
                    <a:lnTo>
                      <a:pt x="604" y="268"/>
                    </a:lnTo>
                    <a:lnTo>
                      <a:pt x="602" y="266"/>
                    </a:lnTo>
                    <a:lnTo>
                      <a:pt x="602" y="264"/>
                    </a:lnTo>
                    <a:lnTo>
                      <a:pt x="597" y="266"/>
                    </a:lnTo>
                    <a:lnTo>
                      <a:pt x="594" y="264"/>
                    </a:lnTo>
                    <a:lnTo>
                      <a:pt x="593" y="263"/>
                    </a:lnTo>
                    <a:lnTo>
                      <a:pt x="591" y="261"/>
                    </a:lnTo>
                    <a:lnTo>
                      <a:pt x="589" y="260"/>
                    </a:lnTo>
                    <a:lnTo>
                      <a:pt x="586" y="258"/>
                    </a:lnTo>
                    <a:lnTo>
                      <a:pt x="585" y="260"/>
                    </a:lnTo>
                    <a:lnTo>
                      <a:pt x="583" y="260"/>
                    </a:lnTo>
                    <a:lnTo>
                      <a:pt x="580" y="258"/>
                    </a:lnTo>
                    <a:lnTo>
                      <a:pt x="578" y="258"/>
                    </a:lnTo>
                    <a:lnTo>
                      <a:pt x="575" y="258"/>
                    </a:lnTo>
                    <a:lnTo>
                      <a:pt x="574" y="258"/>
                    </a:lnTo>
                    <a:lnTo>
                      <a:pt x="574" y="256"/>
                    </a:lnTo>
                    <a:lnTo>
                      <a:pt x="572" y="256"/>
                    </a:lnTo>
                    <a:lnTo>
                      <a:pt x="572" y="255"/>
                    </a:lnTo>
                    <a:lnTo>
                      <a:pt x="572" y="253"/>
                    </a:lnTo>
                    <a:lnTo>
                      <a:pt x="572" y="252"/>
                    </a:lnTo>
                    <a:lnTo>
                      <a:pt x="572" y="250"/>
                    </a:lnTo>
                    <a:lnTo>
                      <a:pt x="572" y="249"/>
                    </a:lnTo>
                    <a:lnTo>
                      <a:pt x="572" y="247"/>
                    </a:lnTo>
                    <a:lnTo>
                      <a:pt x="571" y="247"/>
                    </a:lnTo>
                    <a:lnTo>
                      <a:pt x="569" y="245"/>
                    </a:lnTo>
                    <a:lnTo>
                      <a:pt x="569" y="245"/>
                    </a:lnTo>
                    <a:lnTo>
                      <a:pt x="569" y="244"/>
                    </a:lnTo>
                    <a:lnTo>
                      <a:pt x="567" y="242"/>
                    </a:lnTo>
                    <a:lnTo>
                      <a:pt x="566" y="241"/>
                    </a:lnTo>
                    <a:lnTo>
                      <a:pt x="564" y="239"/>
                    </a:lnTo>
                    <a:lnTo>
                      <a:pt x="563" y="238"/>
                    </a:lnTo>
                    <a:lnTo>
                      <a:pt x="561" y="236"/>
                    </a:lnTo>
                    <a:lnTo>
                      <a:pt x="561" y="236"/>
                    </a:lnTo>
                    <a:lnTo>
                      <a:pt x="559" y="234"/>
                    </a:lnTo>
                    <a:lnTo>
                      <a:pt x="556" y="230"/>
                    </a:lnTo>
                    <a:lnTo>
                      <a:pt x="553" y="228"/>
                    </a:lnTo>
                    <a:lnTo>
                      <a:pt x="553" y="227"/>
                    </a:lnTo>
                    <a:lnTo>
                      <a:pt x="553" y="223"/>
                    </a:lnTo>
                    <a:lnTo>
                      <a:pt x="555" y="222"/>
                    </a:lnTo>
                    <a:lnTo>
                      <a:pt x="555" y="220"/>
                    </a:lnTo>
                    <a:lnTo>
                      <a:pt x="555" y="220"/>
                    </a:lnTo>
                    <a:lnTo>
                      <a:pt x="555" y="219"/>
                    </a:lnTo>
                    <a:lnTo>
                      <a:pt x="553" y="217"/>
                    </a:lnTo>
                    <a:lnTo>
                      <a:pt x="550" y="217"/>
                    </a:lnTo>
                    <a:lnTo>
                      <a:pt x="547" y="212"/>
                    </a:lnTo>
                    <a:lnTo>
                      <a:pt x="547" y="211"/>
                    </a:lnTo>
                    <a:lnTo>
                      <a:pt x="545" y="208"/>
                    </a:lnTo>
                    <a:lnTo>
                      <a:pt x="545" y="206"/>
                    </a:lnTo>
                    <a:lnTo>
                      <a:pt x="545" y="203"/>
                    </a:lnTo>
                    <a:lnTo>
                      <a:pt x="545" y="203"/>
                    </a:lnTo>
                    <a:lnTo>
                      <a:pt x="547" y="203"/>
                    </a:lnTo>
                    <a:lnTo>
                      <a:pt x="547" y="204"/>
                    </a:lnTo>
                    <a:lnTo>
                      <a:pt x="547" y="206"/>
                    </a:lnTo>
                    <a:lnTo>
                      <a:pt x="548" y="206"/>
                    </a:lnTo>
                    <a:lnTo>
                      <a:pt x="548" y="208"/>
                    </a:lnTo>
                    <a:lnTo>
                      <a:pt x="550" y="208"/>
                    </a:lnTo>
                    <a:lnTo>
                      <a:pt x="550" y="209"/>
                    </a:lnTo>
                    <a:lnTo>
                      <a:pt x="552" y="209"/>
                    </a:lnTo>
                    <a:lnTo>
                      <a:pt x="550" y="208"/>
                    </a:lnTo>
                    <a:lnTo>
                      <a:pt x="550" y="208"/>
                    </a:lnTo>
                    <a:lnTo>
                      <a:pt x="550" y="206"/>
                    </a:lnTo>
                    <a:lnTo>
                      <a:pt x="548" y="204"/>
                    </a:lnTo>
                    <a:lnTo>
                      <a:pt x="548" y="203"/>
                    </a:lnTo>
                    <a:lnTo>
                      <a:pt x="547" y="201"/>
                    </a:lnTo>
                    <a:lnTo>
                      <a:pt x="547" y="201"/>
                    </a:lnTo>
                    <a:lnTo>
                      <a:pt x="547" y="200"/>
                    </a:lnTo>
                    <a:lnTo>
                      <a:pt x="547" y="200"/>
                    </a:lnTo>
                    <a:lnTo>
                      <a:pt x="548" y="200"/>
                    </a:lnTo>
                    <a:lnTo>
                      <a:pt x="552" y="200"/>
                    </a:lnTo>
                    <a:lnTo>
                      <a:pt x="556" y="200"/>
                    </a:lnTo>
                    <a:lnTo>
                      <a:pt x="558" y="198"/>
                    </a:lnTo>
                    <a:lnTo>
                      <a:pt x="558" y="200"/>
                    </a:lnTo>
                    <a:lnTo>
                      <a:pt x="559" y="198"/>
                    </a:lnTo>
                    <a:lnTo>
                      <a:pt x="558" y="198"/>
                    </a:lnTo>
                    <a:lnTo>
                      <a:pt x="556" y="198"/>
                    </a:lnTo>
                    <a:lnTo>
                      <a:pt x="556" y="198"/>
                    </a:lnTo>
                    <a:lnTo>
                      <a:pt x="553" y="198"/>
                    </a:lnTo>
                    <a:lnTo>
                      <a:pt x="553" y="198"/>
                    </a:lnTo>
                    <a:lnTo>
                      <a:pt x="552" y="198"/>
                    </a:lnTo>
                    <a:lnTo>
                      <a:pt x="552" y="198"/>
                    </a:lnTo>
                    <a:lnTo>
                      <a:pt x="550" y="198"/>
                    </a:lnTo>
                    <a:lnTo>
                      <a:pt x="548" y="198"/>
                    </a:lnTo>
                    <a:lnTo>
                      <a:pt x="547" y="198"/>
                    </a:lnTo>
                    <a:lnTo>
                      <a:pt x="547" y="198"/>
                    </a:lnTo>
                    <a:lnTo>
                      <a:pt x="545" y="198"/>
                    </a:lnTo>
                    <a:lnTo>
                      <a:pt x="545" y="201"/>
                    </a:lnTo>
                    <a:lnTo>
                      <a:pt x="545" y="203"/>
                    </a:lnTo>
                    <a:lnTo>
                      <a:pt x="545" y="203"/>
                    </a:lnTo>
                    <a:lnTo>
                      <a:pt x="544" y="201"/>
                    </a:lnTo>
                    <a:lnTo>
                      <a:pt x="542" y="201"/>
                    </a:lnTo>
                    <a:lnTo>
                      <a:pt x="541" y="201"/>
                    </a:lnTo>
                    <a:lnTo>
                      <a:pt x="539" y="200"/>
                    </a:lnTo>
                    <a:lnTo>
                      <a:pt x="539" y="198"/>
                    </a:lnTo>
                    <a:lnTo>
                      <a:pt x="537" y="200"/>
                    </a:lnTo>
                    <a:lnTo>
                      <a:pt x="537" y="200"/>
                    </a:lnTo>
                    <a:lnTo>
                      <a:pt x="537" y="198"/>
                    </a:lnTo>
                    <a:lnTo>
                      <a:pt x="537" y="197"/>
                    </a:lnTo>
                    <a:lnTo>
                      <a:pt x="539" y="198"/>
                    </a:lnTo>
                    <a:lnTo>
                      <a:pt x="539" y="197"/>
                    </a:lnTo>
                    <a:lnTo>
                      <a:pt x="537" y="195"/>
                    </a:lnTo>
                    <a:lnTo>
                      <a:pt x="537" y="195"/>
                    </a:lnTo>
                    <a:lnTo>
                      <a:pt x="536" y="192"/>
                    </a:lnTo>
                    <a:lnTo>
                      <a:pt x="534" y="190"/>
                    </a:lnTo>
                    <a:lnTo>
                      <a:pt x="531" y="189"/>
                    </a:lnTo>
                    <a:lnTo>
                      <a:pt x="528" y="184"/>
                    </a:lnTo>
                    <a:lnTo>
                      <a:pt x="528" y="181"/>
                    </a:lnTo>
                    <a:lnTo>
                      <a:pt x="526" y="176"/>
                    </a:lnTo>
                    <a:lnTo>
                      <a:pt x="526" y="175"/>
                    </a:lnTo>
                    <a:lnTo>
                      <a:pt x="526" y="173"/>
                    </a:lnTo>
                    <a:lnTo>
                      <a:pt x="526" y="170"/>
                    </a:lnTo>
                    <a:lnTo>
                      <a:pt x="525" y="168"/>
                    </a:lnTo>
                    <a:lnTo>
                      <a:pt x="522" y="165"/>
                    </a:lnTo>
                    <a:lnTo>
                      <a:pt x="518" y="162"/>
                    </a:lnTo>
                    <a:lnTo>
                      <a:pt x="518" y="160"/>
                    </a:lnTo>
                    <a:lnTo>
                      <a:pt x="518" y="157"/>
                    </a:lnTo>
                    <a:lnTo>
                      <a:pt x="518" y="156"/>
                    </a:lnTo>
                    <a:lnTo>
                      <a:pt x="518" y="154"/>
                    </a:lnTo>
                    <a:lnTo>
                      <a:pt x="520" y="154"/>
                    </a:lnTo>
                    <a:lnTo>
                      <a:pt x="520" y="154"/>
                    </a:lnTo>
                    <a:lnTo>
                      <a:pt x="520" y="154"/>
                    </a:lnTo>
                    <a:lnTo>
                      <a:pt x="520" y="154"/>
                    </a:lnTo>
                    <a:lnTo>
                      <a:pt x="520" y="154"/>
                    </a:lnTo>
                    <a:lnTo>
                      <a:pt x="520" y="152"/>
                    </a:lnTo>
                    <a:lnTo>
                      <a:pt x="520" y="152"/>
                    </a:lnTo>
                    <a:lnTo>
                      <a:pt x="520" y="152"/>
                    </a:lnTo>
                    <a:lnTo>
                      <a:pt x="520" y="152"/>
                    </a:lnTo>
                    <a:lnTo>
                      <a:pt x="522" y="149"/>
                    </a:lnTo>
                    <a:lnTo>
                      <a:pt x="522" y="146"/>
                    </a:lnTo>
                    <a:lnTo>
                      <a:pt x="522" y="143"/>
                    </a:lnTo>
                    <a:lnTo>
                      <a:pt x="522" y="141"/>
                    </a:lnTo>
                    <a:lnTo>
                      <a:pt x="522" y="138"/>
                    </a:lnTo>
                    <a:lnTo>
                      <a:pt x="522" y="137"/>
                    </a:lnTo>
                    <a:lnTo>
                      <a:pt x="520" y="135"/>
                    </a:lnTo>
                    <a:lnTo>
                      <a:pt x="520" y="134"/>
                    </a:lnTo>
                    <a:lnTo>
                      <a:pt x="520" y="132"/>
                    </a:lnTo>
                    <a:lnTo>
                      <a:pt x="518" y="130"/>
                    </a:lnTo>
                    <a:lnTo>
                      <a:pt x="517" y="127"/>
                    </a:lnTo>
                    <a:lnTo>
                      <a:pt x="517" y="126"/>
                    </a:lnTo>
                    <a:lnTo>
                      <a:pt x="517" y="123"/>
                    </a:lnTo>
                    <a:lnTo>
                      <a:pt x="517" y="121"/>
                    </a:lnTo>
                    <a:lnTo>
                      <a:pt x="515" y="118"/>
                    </a:lnTo>
                    <a:lnTo>
                      <a:pt x="515" y="116"/>
                    </a:lnTo>
                    <a:lnTo>
                      <a:pt x="517" y="115"/>
                    </a:lnTo>
                    <a:lnTo>
                      <a:pt x="518" y="108"/>
                    </a:lnTo>
                    <a:lnTo>
                      <a:pt x="518" y="108"/>
                    </a:lnTo>
                    <a:lnTo>
                      <a:pt x="518" y="108"/>
                    </a:lnTo>
                    <a:lnTo>
                      <a:pt x="520" y="107"/>
                    </a:lnTo>
                    <a:lnTo>
                      <a:pt x="520" y="107"/>
                    </a:lnTo>
                    <a:lnTo>
                      <a:pt x="518" y="107"/>
                    </a:lnTo>
                    <a:lnTo>
                      <a:pt x="520" y="105"/>
                    </a:lnTo>
                    <a:lnTo>
                      <a:pt x="520" y="104"/>
                    </a:lnTo>
                    <a:lnTo>
                      <a:pt x="522" y="102"/>
                    </a:lnTo>
                    <a:lnTo>
                      <a:pt x="522" y="96"/>
                    </a:lnTo>
                    <a:lnTo>
                      <a:pt x="522" y="91"/>
                    </a:lnTo>
                    <a:lnTo>
                      <a:pt x="523" y="89"/>
                    </a:lnTo>
                    <a:lnTo>
                      <a:pt x="522" y="88"/>
                    </a:lnTo>
                    <a:lnTo>
                      <a:pt x="523" y="85"/>
                    </a:lnTo>
                    <a:lnTo>
                      <a:pt x="522" y="83"/>
                    </a:lnTo>
                    <a:lnTo>
                      <a:pt x="523" y="72"/>
                    </a:lnTo>
                    <a:lnTo>
                      <a:pt x="523" y="71"/>
                    </a:lnTo>
                    <a:lnTo>
                      <a:pt x="525" y="69"/>
                    </a:lnTo>
                    <a:lnTo>
                      <a:pt x="523" y="64"/>
                    </a:lnTo>
                    <a:lnTo>
                      <a:pt x="523" y="60"/>
                    </a:lnTo>
                    <a:lnTo>
                      <a:pt x="523" y="58"/>
                    </a:lnTo>
                    <a:lnTo>
                      <a:pt x="523" y="58"/>
                    </a:lnTo>
                    <a:lnTo>
                      <a:pt x="523" y="58"/>
                    </a:lnTo>
                    <a:lnTo>
                      <a:pt x="525" y="58"/>
                    </a:lnTo>
                    <a:lnTo>
                      <a:pt x="528" y="58"/>
                    </a:lnTo>
                    <a:lnTo>
                      <a:pt x="530" y="58"/>
                    </a:lnTo>
                    <a:lnTo>
                      <a:pt x="531" y="58"/>
                    </a:lnTo>
                    <a:lnTo>
                      <a:pt x="531" y="58"/>
                    </a:lnTo>
                    <a:lnTo>
                      <a:pt x="533" y="60"/>
                    </a:lnTo>
                    <a:lnTo>
                      <a:pt x="534" y="58"/>
                    </a:lnTo>
                    <a:lnTo>
                      <a:pt x="534" y="58"/>
                    </a:lnTo>
                    <a:lnTo>
                      <a:pt x="533" y="58"/>
                    </a:lnTo>
                    <a:lnTo>
                      <a:pt x="531" y="58"/>
                    </a:lnTo>
                    <a:lnTo>
                      <a:pt x="531" y="56"/>
                    </a:lnTo>
                    <a:lnTo>
                      <a:pt x="528" y="56"/>
                    </a:lnTo>
                    <a:lnTo>
                      <a:pt x="528" y="56"/>
                    </a:lnTo>
                    <a:lnTo>
                      <a:pt x="525" y="56"/>
                    </a:lnTo>
                    <a:lnTo>
                      <a:pt x="523" y="56"/>
                    </a:lnTo>
                    <a:lnTo>
                      <a:pt x="522" y="56"/>
                    </a:lnTo>
                    <a:lnTo>
                      <a:pt x="523" y="55"/>
                    </a:lnTo>
                    <a:lnTo>
                      <a:pt x="523" y="53"/>
                    </a:lnTo>
                    <a:lnTo>
                      <a:pt x="523" y="50"/>
                    </a:lnTo>
                    <a:lnTo>
                      <a:pt x="523" y="52"/>
                    </a:lnTo>
                    <a:lnTo>
                      <a:pt x="525" y="53"/>
                    </a:lnTo>
                    <a:lnTo>
                      <a:pt x="525" y="52"/>
                    </a:lnTo>
                    <a:lnTo>
                      <a:pt x="525" y="50"/>
                    </a:lnTo>
                    <a:lnTo>
                      <a:pt x="523" y="49"/>
                    </a:lnTo>
                    <a:lnTo>
                      <a:pt x="522" y="49"/>
                    </a:lnTo>
                    <a:lnTo>
                      <a:pt x="522" y="45"/>
                    </a:lnTo>
                    <a:lnTo>
                      <a:pt x="525" y="44"/>
                    </a:lnTo>
                    <a:lnTo>
                      <a:pt x="523" y="44"/>
                    </a:lnTo>
                    <a:lnTo>
                      <a:pt x="523" y="42"/>
                    </a:lnTo>
                    <a:lnTo>
                      <a:pt x="522" y="42"/>
                    </a:lnTo>
                    <a:lnTo>
                      <a:pt x="522" y="44"/>
                    </a:lnTo>
                    <a:lnTo>
                      <a:pt x="522" y="44"/>
                    </a:lnTo>
                    <a:lnTo>
                      <a:pt x="522" y="42"/>
                    </a:lnTo>
                    <a:lnTo>
                      <a:pt x="520" y="42"/>
                    </a:lnTo>
                    <a:lnTo>
                      <a:pt x="520" y="39"/>
                    </a:lnTo>
                    <a:lnTo>
                      <a:pt x="518" y="36"/>
                    </a:lnTo>
                    <a:lnTo>
                      <a:pt x="518" y="31"/>
                    </a:lnTo>
                    <a:lnTo>
                      <a:pt x="517" y="30"/>
                    </a:lnTo>
                    <a:lnTo>
                      <a:pt x="514" y="26"/>
                    </a:lnTo>
                    <a:lnTo>
                      <a:pt x="514" y="25"/>
                    </a:lnTo>
                    <a:lnTo>
                      <a:pt x="514" y="22"/>
                    </a:lnTo>
                    <a:lnTo>
                      <a:pt x="514" y="20"/>
                    </a:lnTo>
                    <a:lnTo>
                      <a:pt x="514" y="19"/>
                    </a:lnTo>
                    <a:lnTo>
                      <a:pt x="514" y="19"/>
                    </a:lnTo>
                    <a:lnTo>
                      <a:pt x="517" y="20"/>
                    </a:lnTo>
                    <a:lnTo>
                      <a:pt x="520" y="20"/>
                    </a:lnTo>
                    <a:lnTo>
                      <a:pt x="522" y="22"/>
                    </a:lnTo>
                    <a:lnTo>
                      <a:pt x="523" y="22"/>
                    </a:lnTo>
                    <a:lnTo>
                      <a:pt x="533" y="23"/>
                    </a:lnTo>
                    <a:lnTo>
                      <a:pt x="534" y="23"/>
                    </a:lnTo>
                    <a:lnTo>
                      <a:pt x="536" y="22"/>
                    </a:lnTo>
                    <a:lnTo>
                      <a:pt x="536" y="22"/>
                    </a:lnTo>
                    <a:lnTo>
                      <a:pt x="537" y="23"/>
                    </a:lnTo>
                    <a:lnTo>
                      <a:pt x="537" y="23"/>
                    </a:lnTo>
                    <a:lnTo>
                      <a:pt x="539" y="23"/>
                    </a:lnTo>
                    <a:lnTo>
                      <a:pt x="539" y="23"/>
                    </a:lnTo>
                    <a:lnTo>
                      <a:pt x="541" y="22"/>
                    </a:lnTo>
                    <a:lnTo>
                      <a:pt x="541" y="23"/>
                    </a:lnTo>
                    <a:lnTo>
                      <a:pt x="541" y="23"/>
                    </a:lnTo>
                    <a:lnTo>
                      <a:pt x="542" y="25"/>
                    </a:lnTo>
                    <a:lnTo>
                      <a:pt x="542" y="26"/>
                    </a:lnTo>
                    <a:lnTo>
                      <a:pt x="542" y="26"/>
                    </a:lnTo>
                    <a:lnTo>
                      <a:pt x="541" y="30"/>
                    </a:lnTo>
                    <a:lnTo>
                      <a:pt x="541" y="30"/>
                    </a:lnTo>
                    <a:lnTo>
                      <a:pt x="541" y="30"/>
                    </a:lnTo>
                    <a:lnTo>
                      <a:pt x="541" y="28"/>
                    </a:lnTo>
                    <a:lnTo>
                      <a:pt x="537" y="33"/>
                    </a:lnTo>
                    <a:lnTo>
                      <a:pt x="536" y="36"/>
                    </a:lnTo>
                    <a:lnTo>
                      <a:pt x="536" y="36"/>
                    </a:lnTo>
                    <a:lnTo>
                      <a:pt x="536" y="37"/>
                    </a:lnTo>
                    <a:lnTo>
                      <a:pt x="536" y="37"/>
                    </a:lnTo>
                    <a:lnTo>
                      <a:pt x="537" y="36"/>
                    </a:lnTo>
                    <a:lnTo>
                      <a:pt x="539" y="36"/>
                    </a:lnTo>
                    <a:lnTo>
                      <a:pt x="539" y="36"/>
                    </a:lnTo>
                    <a:lnTo>
                      <a:pt x="537" y="36"/>
                    </a:lnTo>
                    <a:lnTo>
                      <a:pt x="537" y="36"/>
                    </a:lnTo>
                    <a:lnTo>
                      <a:pt x="537" y="34"/>
                    </a:lnTo>
                    <a:lnTo>
                      <a:pt x="537" y="34"/>
                    </a:lnTo>
                    <a:lnTo>
                      <a:pt x="537" y="33"/>
                    </a:lnTo>
                    <a:lnTo>
                      <a:pt x="539" y="33"/>
                    </a:lnTo>
                    <a:lnTo>
                      <a:pt x="541" y="31"/>
                    </a:lnTo>
                    <a:lnTo>
                      <a:pt x="541" y="31"/>
                    </a:lnTo>
                    <a:lnTo>
                      <a:pt x="542" y="30"/>
                    </a:lnTo>
                    <a:lnTo>
                      <a:pt x="544" y="28"/>
                    </a:lnTo>
                    <a:lnTo>
                      <a:pt x="544" y="28"/>
                    </a:lnTo>
                    <a:lnTo>
                      <a:pt x="544" y="26"/>
                    </a:lnTo>
                    <a:lnTo>
                      <a:pt x="544" y="26"/>
                    </a:lnTo>
                    <a:lnTo>
                      <a:pt x="544" y="26"/>
                    </a:lnTo>
                    <a:lnTo>
                      <a:pt x="545" y="28"/>
                    </a:lnTo>
                    <a:lnTo>
                      <a:pt x="545" y="30"/>
                    </a:lnTo>
                    <a:lnTo>
                      <a:pt x="544" y="30"/>
                    </a:lnTo>
                    <a:lnTo>
                      <a:pt x="544" y="31"/>
                    </a:lnTo>
                    <a:lnTo>
                      <a:pt x="544" y="33"/>
                    </a:lnTo>
                    <a:lnTo>
                      <a:pt x="544" y="33"/>
                    </a:lnTo>
                    <a:lnTo>
                      <a:pt x="542" y="33"/>
                    </a:lnTo>
                    <a:lnTo>
                      <a:pt x="542" y="33"/>
                    </a:lnTo>
                    <a:lnTo>
                      <a:pt x="544" y="34"/>
                    </a:lnTo>
                    <a:lnTo>
                      <a:pt x="544" y="34"/>
                    </a:lnTo>
                    <a:lnTo>
                      <a:pt x="544" y="36"/>
                    </a:lnTo>
                    <a:lnTo>
                      <a:pt x="544" y="37"/>
                    </a:lnTo>
                    <a:lnTo>
                      <a:pt x="544" y="37"/>
                    </a:lnTo>
                    <a:lnTo>
                      <a:pt x="542" y="37"/>
                    </a:lnTo>
                    <a:lnTo>
                      <a:pt x="542" y="37"/>
                    </a:lnTo>
                    <a:lnTo>
                      <a:pt x="542" y="37"/>
                    </a:lnTo>
                    <a:lnTo>
                      <a:pt x="541" y="39"/>
                    </a:lnTo>
                    <a:lnTo>
                      <a:pt x="541" y="39"/>
                    </a:lnTo>
                    <a:lnTo>
                      <a:pt x="541" y="37"/>
                    </a:lnTo>
                    <a:lnTo>
                      <a:pt x="541" y="37"/>
                    </a:lnTo>
                    <a:lnTo>
                      <a:pt x="539" y="37"/>
                    </a:lnTo>
                    <a:lnTo>
                      <a:pt x="539" y="39"/>
                    </a:lnTo>
                    <a:lnTo>
                      <a:pt x="537" y="41"/>
                    </a:lnTo>
                    <a:lnTo>
                      <a:pt x="537" y="41"/>
                    </a:lnTo>
                    <a:lnTo>
                      <a:pt x="539" y="41"/>
                    </a:lnTo>
                    <a:lnTo>
                      <a:pt x="541" y="41"/>
                    </a:lnTo>
                    <a:lnTo>
                      <a:pt x="542" y="41"/>
                    </a:lnTo>
                    <a:lnTo>
                      <a:pt x="542" y="41"/>
                    </a:lnTo>
                    <a:lnTo>
                      <a:pt x="544" y="41"/>
                    </a:lnTo>
                    <a:lnTo>
                      <a:pt x="544" y="41"/>
                    </a:lnTo>
                    <a:lnTo>
                      <a:pt x="544" y="37"/>
                    </a:lnTo>
                    <a:lnTo>
                      <a:pt x="545" y="37"/>
                    </a:lnTo>
                    <a:lnTo>
                      <a:pt x="545" y="37"/>
                    </a:lnTo>
                    <a:lnTo>
                      <a:pt x="545" y="37"/>
                    </a:lnTo>
                    <a:lnTo>
                      <a:pt x="547" y="36"/>
                    </a:lnTo>
                    <a:lnTo>
                      <a:pt x="547" y="36"/>
                    </a:lnTo>
                    <a:lnTo>
                      <a:pt x="547" y="34"/>
                    </a:lnTo>
                    <a:lnTo>
                      <a:pt x="547" y="33"/>
                    </a:lnTo>
                    <a:lnTo>
                      <a:pt x="547" y="31"/>
                    </a:lnTo>
                    <a:lnTo>
                      <a:pt x="547" y="31"/>
                    </a:lnTo>
                    <a:lnTo>
                      <a:pt x="547" y="31"/>
                    </a:lnTo>
                    <a:lnTo>
                      <a:pt x="547" y="30"/>
                    </a:lnTo>
                    <a:lnTo>
                      <a:pt x="547" y="30"/>
                    </a:lnTo>
                    <a:lnTo>
                      <a:pt x="547" y="30"/>
                    </a:lnTo>
                    <a:lnTo>
                      <a:pt x="547" y="28"/>
                    </a:lnTo>
                    <a:lnTo>
                      <a:pt x="547" y="26"/>
                    </a:lnTo>
                    <a:lnTo>
                      <a:pt x="547" y="26"/>
                    </a:lnTo>
                    <a:lnTo>
                      <a:pt x="548" y="25"/>
                    </a:lnTo>
                    <a:lnTo>
                      <a:pt x="548" y="25"/>
                    </a:lnTo>
                    <a:lnTo>
                      <a:pt x="547" y="23"/>
                    </a:lnTo>
                    <a:lnTo>
                      <a:pt x="547" y="23"/>
                    </a:lnTo>
                    <a:lnTo>
                      <a:pt x="547" y="22"/>
                    </a:lnTo>
                    <a:lnTo>
                      <a:pt x="547" y="22"/>
                    </a:lnTo>
                    <a:lnTo>
                      <a:pt x="545" y="22"/>
                    </a:lnTo>
                    <a:lnTo>
                      <a:pt x="547" y="23"/>
                    </a:lnTo>
                    <a:lnTo>
                      <a:pt x="547" y="23"/>
                    </a:lnTo>
                    <a:lnTo>
                      <a:pt x="545" y="23"/>
                    </a:lnTo>
                    <a:lnTo>
                      <a:pt x="545" y="22"/>
                    </a:lnTo>
                    <a:lnTo>
                      <a:pt x="544" y="22"/>
                    </a:lnTo>
                    <a:lnTo>
                      <a:pt x="545" y="20"/>
                    </a:lnTo>
                    <a:lnTo>
                      <a:pt x="545" y="20"/>
                    </a:lnTo>
                    <a:lnTo>
                      <a:pt x="547" y="20"/>
                    </a:lnTo>
                    <a:lnTo>
                      <a:pt x="547" y="20"/>
                    </a:lnTo>
                    <a:lnTo>
                      <a:pt x="545" y="19"/>
                    </a:lnTo>
                    <a:lnTo>
                      <a:pt x="544" y="17"/>
                    </a:lnTo>
                    <a:lnTo>
                      <a:pt x="544" y="17"/>
                    </a:lnTo>
                    <a:lnTo>
                      <a:pt x="544" y="17"/>
                    </a:lnTo>
                    <a:lnTo>
                      <a:pt x="542" y="17"/>
                    </a:lnTo>
                    <a:lnTo>
                      <a:pt x="542" y="17"/>
                    </a:lnTo>
                    <a:lnTo>
                      <a:pt x="542" y="15"/>
                    </a:lnTo>
                    <a:lnTo>
                      <a:pt x="544" y="15"/>
                    </a:lnTo>
                    <a:lnTo>
                      <a:pt x="544" y="15"/>
                    </a:lnTo>
                    <a:lnTo>
                      <a:pt x="545" y="15"/>
                    </a:lnTo>
                    <a:lnTo>
                      <a:pt x="545" y="15"/>
                    </a:lnTo>
                    <a:lnTo>
                      <a:pt x="545" y="15"/>
                    </a:lnTo>
                    <a:lnTo>
                      <a:pt x="545" y="12"/>
                    </a:lnTo>
                    <a:lnTo>
                      <a:pt x="544" y="11"/>
                    </a:lnTo>
                    <a:lnTo>
                      <a:pt x="544" y="11"/>
                    </a:lnTo>
                    <a:lnTo>
                      <a:pt x="544" y="11"/>
                    </a:lnTo>
                    <a:lnTo>
                      <a:pt x="544" y="11"/>
                    </a:lnTo>
                    <a:lnTo>
                      <a:pt x="542" y="11"/>
                    </a:lnTo>
                    <a:lnTo>
                      <a:pt x="542" y="11"/>
                    </a:lnTo>
                    <a:lnTo>
                      <a:pt x="542" y="9"/>
                    </a:lnTo>
                    <a:lnTo>
                      <a:pt x="541" y="6"/>
                    </a:lnTo>
                    <a:lnTo>
                      <a:pt x="936" y="6"/>
                    </a:lnTo>
                    <a:lnTo>
                      <a:pt x="939" y="6"/>
                    </a:lnTo>
                    <a:lnTo>
                      <a:pt x="939" y="3"/>
                    </a:lnTo>
                    <a:lnTo>
                      <a:pt x="93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9" name="Freeform 26">
                <a:extLst>
                  <a:ext uri="{FF2B5EF4-FFF2-40B4-BE49-F238E27FC236}">
                    <a16:creationId xmlns:a16="http://schemas.microsoft.com/office/drawing/2014/main" id="{F78FD019-6708-4F85-89EF-CFCE13482E64}"/>
                  </a:ext>
                </a:extLst>
              </p:cNvPr>
              <p:cNvSpPr>
                <a:spLocks/>
              </p:cNvSpPr>
              <p:nvPr/>
            </p:nvSpPr>
            <p:spPr bwMode="auto">
              <a:xfrm>
                <a:off x="5630497" y="2718151"/>
                <a:ext cx="11695" cy="15594"/>
              </a:xfrm>
              <a:custGeom>
                <a:avLst/>
                <a:gdLst>
                  <a:gd name="T0" fmla="*/ 4 w 6"/>
                  <a:gd name="T1" fmla="*/ 0 h 8"/>
                  <a:gd name="T2" fmla="*/ 6 w 6"/>
                  <a:gd name="T3" fmla="*/ 0 h 8"/>
                  <a:gd name="T4" fmla="*/ 6 w 6"/>
                  <a:gd name="T5" fmla="*/ 0 h 8"/>
                  <a:gd name="T6" fmla="*/ 6 w 6"/>
                  <a:gd name="T7" fmla="*/ 3 h 8"/>
                  <a:gd name="T8" fmla="*/ 6 w 6"/>
                  <a:gd name="T9" fmla="*/ 5 h 8"/>
                  <a:gd name="T10" fmla="*/ 4 w 6"/>
                  <a:gd name="T11" fmla="*/ 5 h 8"/>
                  <a:gd name="T12" fmla="*/ 1 w 6"/>
                  <a:gd name="T13" fmla="*/ 8 h 8"/>
                  <a:gd name="T14" fmla="*/ 1 w 6"/>
                  <a:gd name="T15" fmla="*/ 6 h 8"/>
                  <a:gd name="T16" fmla="*/ 0 w 6"/>
                  <a:gd name="T17" fmla="*/ 8 h 8"/>
                  <a:gd name="T18" fmla="*/ 0 w 6"/>
                  <a:gd name="T19" fmla="*/ 6 h 8"/>
                  <a:gd name="T20" fmla="*/ 0 w 6"/>
                  <a:gd name="T21" fmla="*/ 6 h 8"/>
                  <a:gd name="T22" fmla="*/ 1 w 6"/>
                  <a:gd name="T23" fmla="*/ 5 h 8"/>
                  <a:gd name="T24" fmla="*/ 1 w 6"/>
                  <a:gd name="T25" fmla="*/ 3 h 8"/>
                  <a:gd name="T26" fmla="*/ 3 w 6"/>
                  <a:gd name="T27" fmla="*/ 2 h 8"/>
                  <a:gd name="T28" fmla="*/ 4 w 6"/>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4" y="0"/>
                    </a:moveTo>
                    <a:lnTo>
                      <a:pt x="6" y="0"/>
                    </a:lnTo>
                    <a:lnTo>
                      <a:pt x="6" y="0"/>
                    </a:lnTo>
                    <a:lnTo>
                      <a:pt x="6" y="3"/>
                    </a:lnTo>
                    <a:lnTo>
                      <a:pt x="6" y="5"/>
                    </a:lnTo>
                    <a:lnTo>
                      <a:pt x="4" y="5"/>
                    </a:lnTo>
                    <a:lnTo>
                      <a:pt x="1" y="8"/>
                    </a:lnTo>
                    <a:lnTo>
                      <a:pt x="1" y="6"/>
                    </a:lnTo>
                    <a:lnTo>
                      <a:pt x="0" y="8"/>
                    </a:lnTo>
                    <a:lnTo>
                      <a:pt x="0" y="6"/>
                    </a:lnTo>
                    <a:lnTo>
                      <a:pt x="0" y="6"/>
                    </a:lnTo>
                    <a:lnTo>
                      <a:pt x="1" y="5"/>
                    </a:lnTo>
                    <a:lnTo>
                      <a:pt x="1" y="3"/>
                    </a:lnTo>
                    <a:lnTo>
                      <a:pt x="3" y="2"/>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 name="Freeform 27">
                <a:extLst>
                  <a:ext uri="{FF2B5EF4-FFF2-40B4-BE49-F238E27FC236}">
                    <a16:creationId xmlns:a16="http://schemas.microsoft.com/office/drawing/2014/main" id="{8E79D5B3-B6C5-4B6E-84F0-2D9871302863}"/>
                  </a:ext>
                </a:extLst>
              </p:cNvPr>
              <p:cNvSpPr>
                <a:spLocks noEditPoints="1"/>
              </p:cNvSpPr>
              <p:nvPr/>
            </p:nvSpPr>
            <p:spPr bwMode="auto">
              <a:xfrm>
                <a:off x="5534985" y="2456954"/>
                <a:ext cx="278739" cy="458068"/>
              </a:xfrm>
              <a:custGeom>
                <a:avLst/>
                <a:gdLst>
                  <a:gd name="T0" fmla="*/ 80 w 143"/>
                  <a:gd name="T1" fmla="*/ 229 h 235"/>
                  <a:gd name="T2" fmla="*/ 57 w 143"/>
                  <a:gd name="T3" fmla="*/ 156 h 235"/>
                  <a:gd name="T4" fmla="*/ 31 w 143"/>
                  <a:gd name="T5" fmla="*/ 121 h 235"/>
                  <a:gd name="T6" fmla="*/ 36 w 143"/>
                  <a:gd name="T7" fmla="*/ 132 h 235"/>
                  <a:gd name="T8" fmla="*/ 25 w 143"/>
                  <a:gd name="T9" fmla="*/ 140 h 235"/>
                  <a:gd name="T10" fmla="*/ 14 w 143"/>
                  <a:gd name="T11" fmla="*/ 136 h 235"/>
                  <a:gd name="T12" fmla="*/ 0 w 143"/>
                  <a:gd name="T13" fmla="*/ 134 h 235"/>
                  <a:gd name="T14" fmla="*/ 9 w 143"/>
                  <a:gd name="T15" fmla="*/ 126 h 235"/>
                  <a:gd name="T16" fmla="*/ 42 w 143"/>
                  <a:gd name="T17" fmla="*/ 109 h 235"/>
                  <a:gd name="T18" fmla="*/ 30 w 143"/>
                  <a:gd name="T19" fmla="*/ 109 h 235"/>
                  <a:gd name="T20" fmla="*/ 25 w 143"/>
                  <a:gd name="T21" fmla="*/ 106 h 235"/>
                  <a:gd name="T22" fmla="*/ 33 w 143"/>
                  <a:gd name="T23" fmla="*/ 102 h 235"/>
                  <a:gd name="T24" fmla="*/ 27 w 143"/>
                  <a:gd name="T25" fmla="*/ 96 h 235"/>
                  <a:gd name="T26" fmla="*/ 23 w 143"/>
                  <a:gd name="T27" fmla="*/ 88 h 235"/>
                  <a:gd name="T28" fmla="*/ 27 w 143"/>
                  <a:gd name="T29" fmla="*/ 82 h 235"/>
                  <a:gd name="T30" fmla="*/ 27 w 143"/>
                  <a:gd name="T31" fmla="*/ 68 h 235"/>
                  <a:gd name="T32" fmla="*/ 33 w 143"/>
                  <a:gd name="T33" fmla="*/ 80 h 235"/>
                  <a:gd name="T34" fmla="*/ 22 w 143"/>
                  <a:gd name="T35" fmla="*/ 71 h 235"/>
                  <a:gd name="T36" fmla="*/ 11 w 143"/>
                  <a:gd name="T37" fmla="*/ 68 h 235"/>
                  <a:gd name="T38" fmla="*/ 25 w 143"/>
                  <a:gd name="T39" fmla="*/ 60 h 235"/>
                  <a:gd name="T40" fmla="*/ 16 w 143"/>
                  <a:gd name="T41" fmla="*/ 60 h 235"/>
                  <a:gd name="T42" fmla="*/ 20 w 143"/>
                  <a:gd name="T43" fmla="*/ 55 h 235"/>
                  <a:gd name="T44" fmla="*/ 63 w 143"/>
                  <a:gd name="T45" fmla="*/ 60 h 235"/>
                  <a:gd name="T46" fmla="*/ 75 w 143"/>
                  <a:gd name="T47" fmla="*/ 68 h 235"/>
                  <a:gd name="T48" fmla="*/ 82 w 143"/>
                  <a:gd name="T49" fmla="*/ 90 h 235"/>
                  <a:gd name="T50" fmla="*/ 71 w 143"/>
                  <a:gd name="T51" fmla="*/ 101 h 235"/>
                  <a:gd name="T52" fmla="*/ 94 w 143"/>
                  <a:gd name="T53" fmla="*/ 112 h 235"/>
                  <a:gd name="T54" fmla="*/ 118 w 143"/>
                  <a:gd name="T55" fmla="*/ 148 h 235"/>
                  <a:gd name="T56" fmla="*/ 123 w 143"/>
                  <a:gd name="T57" fmla="*/ 161 h 235"/>
                  <a:gd name="T58" fmla="*/ 142 w 143"/>
                  <a:gd name="T59" fmla="*/ 167 h 235"/>
                  <a:gd name="T60" fmla="*/ 135 w 143"/>
                  <a:gd name="T61" fmla="*/ 186 h 235"/>
                  <a:gd name="T62" fmla="*/ 131 w 143"/>
                  <a:gd name="T63" fmla="*/ 194 h 235"/>
                  <a:gd name="T64" fmla="*/ 121 w 143"/>
                  <a:gd name="T65" fmla="*/ 205 h 235"/>
                  <a:gd name="T66" fmla="*/ 90 w 143"/>
                  <a:gd name="T67" fmla="*/ 208 h 235"/>
                  <a:gd name="T68" fmla="*/ 63 w 143"/>
                  <a:gd name="T69" fmla="*/ 216 h 235"/>
                  <a:gd name="T70" fmla="*/ 39 w 143"/>
                  <a:gd name="T71" fmla="*/ 217 h 235"/>
                  <a:gd name="T72" fmla="*/ 52 w 143"/>
                  <a:gd name="T73" fmla="*/ 202 h 235"/>
                  <a:gd name="T74" fmla="*/ 79 w 143"/>
                  <a:gd name="T75" fmla="*/ 189 h 235"/>
                  <a:gd name="T76" fmla="*/ 55 w 143"/>
                  <a:gd name="T77" fmla="*/ 188 h 235"/>
                  <a:gd name="T78" fmla="*/ 57 w 143"/>
                  <a:gd name="T79" fmla="*/ 177 h 235"/>
                  <a:gd name="T80" fmla="*/ 52 w 143"/>
                  <a:gd name="T81" fmla="*/ 166 h 235"/>
                  <a:gd name="T82" fmla="*/ 72 w 143"/>
                  <a:gd name="T83" fmla="*/ 158 h 235"/>
                  <a:gd name="T84" fmla="*/ 74 w 143"/>
                  <a:gd name="T85" fmla="*/ 145 h 235"/>
                  <a:gd name="T86" fmla="*/ 74 w 143"/>
                  <a:gd name="T87" fmla="*/ 123 h 235"/>
                  <a:gd name="T88" fmla="*/ 53 w 143"/>
                  <a:gd name="T89" fmla="*/ 126 h 235"/>
                  <a:gd name="T90" fmla="*/ 50 w 143"/>
                  <a:gd name="T91" fmla="*/ 112 h 235"/>
                  <a:gd name="T92" fmla="*/ 46 w 143"/>
                  <a:gd name="T93" fmla="*/ 102 h 235"/>
                  <a:gd name="T94" fmla="*/ 39 w 143"/>
                  <a:gd name="T95" fmla="*/ 102 h 235"/>
                  <a:gd name="T96" fmla="*/ 38 w 143"/>
                  <a:gd name="T97" fmla="*/ 106 h 235"/>
                  <a:gd name="T98" fmla="*/ 36 w 143"/>
                  <a:gd name="T99" fmla="*/ 91 h 235"/>
                  <a:gd name="T100" fmla="*/ 36 w 143"/>
                  <a:gd name="T101" fmla="*/ 76 h 235"/>
                  <a:gd name="T102" fmla="*/ 41 w 143"/>
                  <a:gd name="T103" fmla="*/ 63 h 235"/>
                  <a:gd name="T104" fmla="*/ 44 w 143"/>
                  <a:gd name="T105" fmla="*/ 52 h 235"/>
                  <a:gd name="T106" fmla="*/ 68 w 143"/>
                  <a:gd name="T107" fmla="*/ 47 h 235"/>
                  <a:gd name="T108" fmla="*/ 72 w 143"/>
                  <a:gd name="T109" fmla="*/ 44 h 235"/>
                  <a:gd name="T110" fmla="*/ 77 w 143"/>
                  <a:gd name="T111" fmla="*/ 41 h 235"/>
                  <a:gd name="T112" fmla="*/ 69 w 143"/>
                  <a:gd name="T113" fmla="*/ 38 h 235"/>
                  <a:gd name="T114" fmla="*/ 77 w 143"/>
                  <a:gd name="T115" fmla="*/ 36 h 235"/>
                  <a:gd name="T116" fmla="*/ 102 w 143"/>
                  <a:gd name="T117" fmla="*/ 10 h 235"/>
                  <a:gd name="T118" fmla="*/ 96 w 143"/>
                  <a:gd name="T119" fmla="*/ 14 h 235"/>
                  <a:gd name="T120" fmla="*/ 98 w 143"/>
                  <a:gd name="T121" fmla="*/ 5 h 235"/>
                  <a:gd name="T122" fmla="*/ 107 w 143"/>
                  <a:gd name="T123"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235">
                    <a:moveTo>
                      <a:pt x="85" y="233"/>
                    </a:moveTo>
                    <a:lnTo>
                      <a:pt x="88" y="233"/>
                    </a:lnTo>
                    <a:lnTo>
                      <a:pt x="88" y="235"/>
                    </a:lnTo>
                    <a:lnTo>
                      <a:pt x="88" y="235"/>
                    </a:lnTo>
                    <a:lnTo>
                      <a:pt x="88" y="235"/>
                    </a:lnTo>
                    <a:lnTo>
                      <a:pt x="88" y="235"/>
                    </a:lnTo>
                    <a:lnTo>
                      <a:pt x="87" y="235"/>
                    </a:lnTo>
                    <a:lnTo>
                      <a:pt x="85" y="235"/>
                    </a:lnTo>
                    <a:lnTo>
                      <a:pt x="85" y="233"/>
                    </a:lnTo>
                    <a:close/>
                    <a:moveTo>
                      <a:pt x="80" y="229"/>
                    </a:moveTo>
                    <a:lnTo>
                      <a:pt x="82" y="229"/>
                    </a:lnTo>
                    <a:lnTo>
                      <a:pt x="82" y="229"/>
                    </a:lnTo>
                    <a:lnTo>
                      <a:pt x="80" y="230"/>
                    </a:lnTo>
                    <a:lnTo>
                      <a:pt x="80" y="230"/>
                    </a:lnTo>
                    <a:lnTo>
                      <a:pt x="80" y="230"/>
                    </a:lnTo>
                    <a:lnTo>
                      <a:pt x="80" y="229"/>
                    </a:lnTo>
                    <a:close/>
                    <a:moveTo>
                      <a:pt x="99" y="205"/>
                    </a:moveTo>
                    <a:lnTo>
                      <a:pt x="101" y="206"/>
                    </a:lnTo>
                    <a:lnTo>
                      <a:pt x="102" y="206"/>
                    </a:lnTo>
                    <a:lnTo>
                      <a:pt x="101" y="208"/>
                    </a:lnTo>
                    <a:lnTo>
                      <a:pt x="101" y="208"/>
                    </a:lnTo>
                    <a:lnTo>
                      <a:pt x="101" y="208"/>
                    </a:lnTo>
                    <a:lnTo>
                      <a:pt x="99" y="208"/>
                    </a:lnTo>
                    <a:lnTo>
                      <a:pt x="99" y="208"/>
                    </a:lnTo>
                    <a:lnTo>
                      <a:pt x="96" y="206"/>
                    </a:lnTo>
                    <a:lnTo>
                      <a:pt x="94" y="206"/>
                    </a:lnTo>
                    <a:lnTo>
                      <a:pt x="96" y="206"/>
                    </a:lnTo>
                    <a:lnTo>
                      <a:pt x="98" y="206"/>
                    </a:lnTo>
                    <a:lnTo>
                      <a:pt x="99" y="205"/>
                    </a:lnTo>
                    <a:close/>
                    <a:moveTo>
                      <a:pt x="53" y="154"/>
                    </a:moveTo>
                    <a:lnTo>
                      <a:pt x="55" y="154"/>
                    </a:lnTo>
                    <a:lnTo>
                      <a:pt x="57" y="156"/>
                    </a:lnTo>
                    <a:lnTo>
                      <a:pt x="58" y="156"/>
                    </a:lnTo>
                    <a:lnTo>
                      <a:pt x="60" y="156"/>
                    </a:lnTo>
                    <a:lnTo>
                      <a:pt x="58" y="158"/>
                    </a:lnTo>
                    <a:lnTo>
                      <a:pt x="57" y="158"/>
                    </a:lnTo>
                    <a:lnTo>
                      <a:pt x="57" y="159"/>
                    </a:lnTo>
                    <a:lnTo>
                      <a:pt x="55" y="159"/>
                    </a:lnTo>
                    <a:lnTo>
                      <a:pt x="53" y="159"/>
                    </a:lnTo>
                    <a:lnTo>
                      <a:pt x="53" y="159"/>
                    </a:lnTo>
                    <a:lnTo>
                      <a:pt x="52" y="158"/>
                    </a:lnTo>
                    <a:lnTo>
                      <a:pt x="52" y="154"/>
                    </a:lnTo>
                    <a:lnTo>
                      <a:pt x="53" y="154"/>
                    </a:lnTo>
                    <a:close/>
                    <a:moveTo>
                      <a:pt x="25" y="118"/>
                    </a:moveTo>
                    <a:lnTo>
                      <a:pt x="28" y="118"/>
                    </a:lnTo>
                    <a:lnTo>
                      <a:pt x="30" y="118"/>
                    </a:lnTo>
                    <a:lnTo>
                      <a:pt x="30" y="120"/>
                    </a:lnTo>
                    <a:lnTo>
                      <a:pt x="31" y="121"/>
                    </a:lnTo>
                    <a:lnTo>
                      <a:pt x="33" y="125"/>
                    </a:lnTo>
                    <a:lnTo>
                      <a:pt x="34" y="126"/>
                    </a:lnTo>
                    <a:lnTo>
                      <a:pt x="34" y="128"/>
                    </a:lnTo>
                    <a:lnTo>
                      <a:pt x="34" y="128"/>
                    </a:lnTo>
                    <a:lnTo>
                      <a:pt x="33" y="129"/>
                    </a:lnTo>
                    <a:lnTo>
                      <a:pt x="33" y="129"/>
                    </a:lnTo>
                    <a:lnTo>
                      <a:pt x="34" y="129"/>
                    </a:lnTo>
                    <a:lnTo>
                      <a:pt x="34" y="129"/>
                    </a:lnTo>
                    <a:lnTo>
                      <a:pt x="38" y="129"/>
                    </a:lnTo>
                    <a:lnTo>
                      <a:pt x="38" y="131"/>
                    </a:lnTo>
                    <a:lnTo>
                      <a:pt x="38" y="131"/>
                    </a:lnTo>
                    <a:lnTo>
                      <a:pt x="39" y="132"/>
                    </a:lnTo>
                    <a:lnTo>
                      <a:pt x="39" y="134"/>
                    </a:lnTo>
                    <a:lnTo>
                      <a:pt x="38" y="134"/>
                    </a:lnTo>
                    <a:lnTo>
                      <a:pt x="38" y="132"/>
                    </a:lnTo>
                    <a:lnTo>
                      <a:pt x="36" y="132"/>
                    </a:lnTo>
                    <a:lnTo>
                      <a:pt x="36" y="131"/>
                    </a:lnTo>
                    <a:lnTo>
                      <a:pt x="36" y="132"/>
                    </a:lnTo>
                    <a:lnTo>
                      <a:pt x="36" y="136"/>
                    </a:lnTo>
                    <a:lnTo>
                      <a:pt x="36" y="136"/>
                    </a:lnTo>
                    <a:lnTo>
                      <a:pt x="38" y="136"/>
                    </a:lnTo>
                    <a:lnTo>
                      <a:pt x="36" y="137"/>
                    </a:lnTo>
                    <a:lnTo>
                      <a:pt x="34" y="137"/>
                    </a:lnTo>
                    <a:lnTo>
                      <a:pt x="33" y="137"/>
                    </a:lnTo>
                    <a:lnTo>
                      <a:pt x="33" y="139"/>
                    </a:lnTo>
                    <a:lnTo>
                      <a:pt x="33" y="139"/>
                    </a:lnTo>
                    <a:lnTo>
                      <a:pt x="31" y="140"/>
                    </a:lnTo>
                    <a:lnTo>
                      <a:pt x="31" y="142"/>
                    </a:lnTo>
                    <a:lnTo>
                      <a:pt x="30" y="142"/>
                    </a:lnTo>
                    <a:lnTo>
                      <a:pt x="28" y="140"/>
                    </a:lnTo>
                    <a:lnTo>
                      <a:pt x="27" y="140"/>
                    </a:lnTo>
                    <a:lnTo>
                      <a:pt x="25" y="140"/>
                    </a:lnTo>
                    <a:lnTo>
                      <a:pt x="25" y="142"/>
                    </a:lnTo>
                    <a:lnTo>
                      <a:pt x="25" y="142"/>
                    </a:lnTo>
                    <a:lnTo>
                      <a:pt x="23" y="142"/>
                    </a:lnTo>
                    <a:lnTo>
                      <a:pt x="22" y="142"/>
                    </a:lnTo>
                    <a:lnTo>
                      <a:pt x="22" y="140"/>
                    </a:lnTo>
                    <a:lnTo>
                      <a:pt x="22" y="139"/>
                    </a:lnTo>
                    <a:lnTo>
                      <a:pt x="22" y="139"/>
                    </a:lnTo>
                    <a:lnTo>
                      <a:pt x="20" y="139"/>
                    </a:lnTo>
                    <a:lnTo>
                      <a:pt x="19" y="139"/>
                    </a:lnTo>
                    <a:lnTo>
                      <a:pt x="19" y="137"/>
                    </a:lnTo>
                    <a:lnTo>
                      <a:pt x="19" y="137"/>
                    </a:lnTo>
                    <a:lnTo>
                      <a:pt x="19" y="136"/>
                    </a:lnTo>
                    <a:lnTo>
                      <a:pt x="17" y="136"/>
                    </a:lnTo>
                    <a:lnTo>
                      <a:pt x="17" y="134"/>
                    </a:lnTo>
                    <a:lnTo>
                      <a:pt x="16" y="134"/>
                    </a:lnTo>
                    <a:lnTo>
                      <a:pt x="14" y="136"/>
                    </a:lnTo>
                    <a:lnTo>
                      <a:pt x="14" y="137"/>
                    </a:lnTo>
                    <a:lnTo>
                      <a:pt x="14" y="137"/>
                    </a:lnTo>
                    <a:lnTo>
                      <a:pt x="14" y="137"/>
                    </a:lnTo>
                    <a:lnTo>
                      <a:pt x="14" y="139"/>
                    </a:lnTo>
                    <a:lnTo>
                      <a:pt x="12" y="139"/>
                    </a:lnTo>
                    <a:lnTo>
                      <a:pt x="12" y="140"/>
                    </a:lnTo>
                    <a:lnTo>
                      <a:pt x="11" y="140"/>
                    </a:lnTo>
                    <a:lnTo>
                      <a:pt x="11" y="140"/>
                    </a:lnTo>
                    <a:lnTo>
                      <a:pt x="9" y="140"/>
                    </a:lnTo>
                    <a:lnTo>
                      <a:pt x="8" y="140"/>
                    </a:lnTo>
                    <a:lnTo>
                      <a:pt x="6" y="139"/>
                    </a:lnTo>
                    <a:lnTo>
                      <a:pt x="5" y="139"/>
                    </a:lnTo>
                    <a:lnTo>
                      <a:pt x="5" y="137"/>
                    </a:lnTo>
                    <a:lnTo>
                      <a:pt x="3" y="137"/>
                    </a:lnTo>
                    <a:lnTo>
                      <a:pt x="0" y="134"/>
                    </a:lnTo>
                    <a:lnTo>
                      <a:pt x="0" y="134"/>
                    </a:lnTo>
                    <a:lnTo>
                      <a:pt x="0" y="132"/>
                    </a:lnTo>
                    <a:lnTo>
                      <a:pt x="1" y="132"/>
                    </a:lnTo>
                    <a:lnTo>
                      <a:pt x="5" y="131"/>
                    </a:lnTo>
                    <a:lnTo>
                      <a:pt x="6" y="131"/>
                    </a:lnTo>
                    <a:lnTo>
                      <a:pt x="6" y="131"/>
                    </a:lnTo>
                    <a:lnTo>
                      <a:pt x="5" y="129"/>
                    </a:lnTo>
                    <a:lnTo>
                      <a:pt x="5" y="129"/>
                    </a:lnTo>
                    <a:lnTo>
                      <a:pt x="3" y="129"/>
                    </a:lnTo>
                    <a:lnTo>
                      <a:pt x="3" y="129"/>
                    </a:lnTo>
                    <a:lnTo>
                      <a:pt x="5" y="128"/>
                    </a:lnTo>
                    <a:lnTo>
                      <a:pt x="5" y="128"/>
                    </a:lnTo>
                    <a:lnTo>
                      <a:pt x="6" y="128"/>
                    </a:lnTo>
                    <a:lnTo>
                      <a:pt x="6" y="128"/>
                    </a:lnTo>
                    <a:lnTo>
                      <a:pt x="8" y="128"/>
                    </a:lnTo>
                    <a:lnTo>
                      <a:pt x="9" y="128"/>
                    </a:lnTo>
                    <a:lnTo>
                      <a:pt x="9" y="126"/>
                    </a:lnTo>
                    <a:lnTo>
                      <a:pt x="9" y="125"/>
                    </a:lnTo>
                    <a:lnTo>
                      <a:pt x="11" y="125"/>
                    </a:lnTo>
                    <a:lnTo>
                      <a:pt x="11" y="123"/>
                    </a:lnTo>
                    <a:lnTo>
                      <a:pt x="11" y="121"/>
                    </a:lnTo>
                    <a:lnTo>
                      <a:pt x="14" y="121"/>
                    </a:lnTo>
                    <a:lnTo>
                      <a:pt x="14" y="121"/>
                    </a:lnTo>
                    <a:lnTo>
                      <a:pt x="16" y="121"/>
                    </a:lnTo>
                    <a:lnTo>
                      <a:pt x="16" y="121"/>
                    </a:lnTo>
                    <a:lnTo>
                      <a:pt x="17" y="118"/>
                    </a:lnTo>
                    <a:lnTo>
                      <a:pt x="19" y="118"/>
                    </a:lnTo>
                    <a:lnTo>
                      <a:pt x="19" y="118"/>
                    </a:lnTo>
                    <a:lnTo>
                      <a:pt x="20" y="118"/>
                    </a:lnTo>
                    <a:lnTo>
                      <a:pt x="23" y="118"/>
                    </a:lnTo>
                    <a:lnTo>
                      <a:pt x="25" y="118"/>
                    </a:lnTo>
                    <a:close/>
                    <a:moveTo>
                      <a:pt x="42" y="109"/>
                    </a:moveTo>
                    <a:lnTo>
                      <a:pt x="42" y="109"/>
                    </a:lnTo>
                    <a:lnTo>
                      <a:pt x="42" y="109"/>
                    </a:lnTo>
                    <a:lnTo>
                      <a:pt x="44" y="110"/>
                    </a:lnTo>
                    <a:lnTo>
                      <a:pt x="44" y="112"/>
                    </a:lnTo>
                    <a:lnTo>
                      <a:pt x="44" y="114"/>
                    </a:lnTo>
                    <a:lnTo>
                      <a:pt x="42" y="114"/>
                    </a:lnTo>
                    <a:lnTo>
                      <a:pt x="41" y="114"/>
                    </a:lnTo>
                    <a:lnTo>
                      <a:pt x="41" y="114"/>
                    </a:lnTo>
                    <a:lnTo>
                      <a:pt x="39" y="110"/>
                    </a:lnTo>
                    <a:lnTo>
                      <a:pt x="41" y="109"/>
                    </a:lnTo>
                    <a:lnTo>
                      <a:pt x="41" y="109"/>
                    </a:lnTo>
                    <a:lnTo>
                      <a:pt x="41" y="109"/>
                    </a:lnTo>
                    <a:lnTo>
                      <a:pt x="42" y="109"/>
                    </a:lnTo>
                    <a:close/>
                    <a:moveTo>
                      <a:pt x="30" y="104"/>
                    </a:moveTo>
                    <a:lnTo>
                      <a:pt x="30" y="106"/>
                    </a:lnTo>
                    <a:lnTo>
                      <a:pt x="30" y="107"/>
                    </a:lnTo>
                    <a:lnTo>
                      <a:pt x="30" y="109"/>
                    </a:lnTo>
                    <a:lnTo>
                      <a:pt x="30" y="109"/>
                    </a:lnTo>
                    <a:lnTo>
                      <a:pt x="27" y="110"/>
                    </a:lnTo>
                    <a:lnTo>
                      <a:pt x="27" y="110"/>
                    </a:lnTo>
                    <a:lnTo>
                      <a:pt x="27" y="110"/>
                    </a:lnTo>
                    <a:lnTo>
                      <a:pt x="27" y="109"/>
                    </a:lnTo>
                    <a:lnTo>
                      <a:pt x="27" y="107"/>
                    </a:lnTo>
                    <a:lnTo>
                      <a:pt x="27" y="107"/>
                    </a:lnTo>
                    <a:lnTo>
                      <a:pt x="27" y="107"/>
                    </a:lnTo>
                    <a:lnTo>
                      <a:pt x="27" y="107"/>
                    </a:lnTo>
                    <a:lnTo>
                      <a:pt x="25" y="109"/>
                    </a:lnTo>
                    <a:lnTo>
                      <a:pt x="23" y="109"/>
                    </a:lnTo>
                    <a:lnTo>
                      <a:pt x="23" y="109"/>
                    </a:lnTo>
                    <a:lnTo>
                      <a:pt x="25" y="107"/>
                    </a:lnTo>
                    <a:lnTo>
                      <a:pt x="25" y="106"/>
                    </a:lnTo>
                    <a:lnTo>
                      <a:pt x="25" y="106"/>
                    </a:lnTo>
                    <a:lnTo>
                      <a:pt x="25" y="106"/>
                    </a:lnTo>
                    <a:lnTo>
                      <a:pt x="25" y="106"/>
                    </a:lnTo>
                    <a:lnTo>
                      <a:pt x="27" y="106"/>
                    </a:lnTo>
                    <a:lnTo>
                      <a:pt x="27" y="106"/>
                    </a:lnTo>
                    <a:lnTo>
                      <a:pt x="28" y="104"/>
                    </a:lnTo>
                    <a:lnTo>
                      <a:pt x="30" y="104"/>
                    </a:lnTo>
                    <a:close/>
                    <a:moveTo>
                      <a:pt x="34" y="99"/>
                    </a:moveTo>
                    <a:lnTo>
                      <a:pt x="34" y="99"/>
                    </a:lnTo>
                    <a:lnTo>
                      <a:pt x="34" y="102"/>
                    </a:lnTo>
                    <a:lnTo>
                      <a:pt x="31" y="106"/>
                    </a:lnTo>
                    <a:lnTo>
                      <a:pt x="31" y="106"/>
                    </a:lnTo>
                    <a:lnTo>
                      <a:pt x="30" y="106"/>
                    </a:lnTo>
                    <a:lnTo>
                      <a:pt x="30" y="106"/>
                    </a:lnTo>
                    <a:lnTo>
                      <a:pt x="30" y="106"/>
                    </a:lnTo>
                    <a:lnTo>
                      <a:pt x="30" y="104"/>
                    </a:lnTo>
                    <a:lnTo>
                      <a:pt x="30" y="104"/>
                    </a:lnTo>
                    <a:lnTo>
                      <a:pt x="33" y="102"/>
                    </a:lnTo>
                    <a:lnTo>
                      <a:pt x="31" y="102"/>
                    </a:lnTo>
                    <a:lnTo>
                      <a:pt x="31" y="102"/>
                    </a:lnTo>
                    <a:lnTo>
                      <a:pt x="31" y="101"/>
                    </a:lnTo>
                    <a:lnTo>
                      <a:pt x="34" y="101"/>
                    </a:lnTo>
                    <a:lnTo>
                      <a:pt x="34" y="99"/>
                    </a:lnTo>
                    <a:close/>
                    <a:moveTo>
                      <a:pt x="30" y="88"/>
                    </a:moveTo>
                    <a:lnTo>
                      <a:pt x="30" y="90"/>
                    </a:lnTo>
                    <a:lnTo>
                      <a:pt x="31" y="90"/>
                    </a:lnTo>
                    <a:lnTo>
                      <a:pt x="31" y="91"/>
                    </a:lnTo>
                    <a:lnTo>
                      <a:pt x="33" y="91"/>
                    </a:lnTo>
                    <a:lnTo>
                      <a:pt x="34" y="93"/>
                    </a:lnTo>
                    <a:lnTo>
                      <a:pt x="34" y="95"/>
                    </a:lnTo>
                    <a:lnTo>
                      <a:pt x="28" y="96"/>
                    </a:lnTo>
                    <a:lnTo>
                      <a:pt x="27" y="96"/>
                    </a:lnTo>
                    <a:lnTo>
                      <a:pt x="27" y="96"/>
                    </a:lnTo>
                    <a:lnTo>
                      <a:pt x="27" y="96"/>
                    </a:lnTo>
                    <a:lnTo>
                      <a:pt x="28" y="95"/>
                    </a:lnTo>
                    <a:lnTo>
                      <a:pt x="30" y="93"/>
                    </a:lnTo>
                    <a:lnTo>
                      <a:pt x="27" y="91"/>
                    </a:lnTo>
                    <a:lnTo>
                      <a:pt x="27" y="91"/>
                    </a:lnTo>
                    <a:lnTo>
                      <a:pt x="27" y="90"/>
                    </a:lnTo>
                    <a:lnTo>
                      <a:pt x="27" y="90"/>
                    </a:lnTo>
                    <a:lnTo>
                      <a:pt x="28" y="90"/>
                    </a:lnTo>
                    <a:lnTo>
                      <a:pt x="30" y="88"/>
                    </a:lnTo>
                    <a:close/>
                    <a:moveTo>
                      <a:pt x="23" y="88"/>
                    </a:moveTo>
                    <a:lnTo>
                      <a:pt x="23" y="88"/>
                    </a:lnTo>
                    <a:lnTo>
                      <a:pt x="23" y="90"/>
                    </a:lnTo>
                    <a:lnTo>
                      <a:pt x="22" y="90"/>
                    </a:lnTo>
                    <a:lnTo>
                      <a:pt x="22" y="90"/>
                    </a:lnTo>
                    <a:lnTo>
                      <a:pt x="22" y="90"/>
                    </a:lnTo>
                    <a:lnTo>
                      <a:pt x="23" y="88"/>
                    </a:lnTo>
                    <a:lnTo>
                      <a:pt x="23" y="88"/>
                    </a:lnTo>
                    <a:close/>
                    <a:moveTo>
                      <a:pt x="9" y="82"/>
                    </a:moveTo>
                    <a:lnTo>
                      <a:pt x="11" y="82"/>
                    </a:lnTo>
                    <a:lnTo>
                      <a:pt x="11" y="82"/>
                    </a:lnTo>
                    <a:lnTo>
                      <a:pt x="11" y="82"/>
                    </a:lnTo>
                    <a:lnTo>
                      <a:pt x="9" y="84"/>
                    </a:lnTo>
                    <a:lnTo>
                      <a:pt x="9" y="82"/>
                    </a:lnTo>
                    <a:lnTo>
                      <a:pt x="9" y="82"/>
                    </a:lnTo>
                    <a:lnTo>
                      <a:pt x="9" y="82"/>
                    </a:lnTo>
                    <a:lnTo>
                      <a:pt x="9" y="82"/>
                    </a:lnTo>
                    <a:close/>
                    <a:moveTo>
                      <a:pt x="27" y="80"/>
                    </a:moveTo>
                    <a:lnTo>
                      <a:pt x="27" y="80"/>
                    </a:lnTo>
                    <a:lnTo>
                      <a:pt x="27" y="82"/>
                    </a:lnTo>
                    <a:lnTo>
                      <a:pt x="27" y="82"/>
                    </a:lnTo>
                    <a:lnTo>
                      <a:pt x="27" y="82"/>
                    </a:lnTo>
                    <a:lnTo>
                      <a:pt x="27" y="84"/>
                    </a:lnTo>
                    <a:lnTo>
                      <a:pt x="27" y="82"/>
                    </a:lnTo>
                    <a:lnTo>
                      <a:pt x="25" y="82"/>
                    </a:lnTo>
                    <a:lnTo>
                      <a:pt x="25" y="82"/>
                    </a:lnTo>
                    <a:lnTo>
                      <a:pt x="27" y="80"/>
                    </a:lnTo>
                    <a:close/>
                    <a:moveTo>
                      <a:pt x="12" y="74"/>
                    </a:moveTo>
                    <a:lnTo>
                      <a:pt x="12" y="74"/>
                    </a:lnTo>
                    <a:lnTo>
                      <a:pt x="12" y="79"/>
                    </a:lnTo>
                    <a:lnTo>
                      <a:pt x="12" y="79"/>
                    </a:lnTo>
                    <a:lnTo>
                      <a:pt x="12" y="79"/>
                    </a:lnTo>
                    <a:lnTo>
                      <a:pt x="11" y="79"/>
                    </a:lnTo>
                    <a:lnTo>
                      <a:pt x="11" y="79"/>
                    </a:lnTo>
                    <a:lnTo>
                      <a:pt x="11" y="77"/>
                    </a:lnTo>
                    <a:lnTo>
                      <a:pt x="11" y="77"/>
                    </a:lnTo>
                    <a:lnTo>
                      <a:pt x="11" y="76"/>
                    </a:lnTo>
                    <a:lnTo>
                      <a:pt x="11" y="74"/>
                    </a:lnTo>
                    <a:lnTo>
                      <a:pt x="12" y="74"/>
                    </a:lnTo>
                    <a:close/>
                    <a:moveTo>
                      <a:pt x="27" y="68"/>
                    </a:moveTo>
                    <a:lnTo>
                      <a:pt x="28" y="68"/>
                    </a:lnTo>
                    <a:lnTo>
                      <a:pt x="28" y="69"/>
                    </a:lnTo>
                    <a:lnTo>
                      <a:pt x="28" y="71"/>
                    </a:lnTo>
                    <a:lnTo>
                      <a:pt x="28" y="73"/>
                    </a:lnTo>
                    <a:lnTo>
                      <a:pt x="28" y="74"/>
                    </a:lnTo>
                    <a:lnTo>
                      <a:pt x="30" y="74"/>
                    </a:lnTo>
                    <a:lnTo>
                      <a:pt x="30" y="76"/>
                    </a:lnTo>
                    <a:lnTo>
                      <a:pt x="30" y="76"/>
                    </a:lnTo>
                    <a:lnTo>
                      <a:pt x="30" y="76"/>
                    </a:lnTo>
                    <a:lnTo>
                      <a:pt x="33" y="76"/>
                    </a:lnTo>
                    <a:lnTo>
                      <a:pt x="34" y="76"/>
                    </a:lnTo>
                    <a:lnTo>
                      <a:pt x="36" y="77"/>
                    </a:lnTo>
                    <a:lnTo>
                      <a:pt x="36" y="77"/>
                    </a:lnTo>
                    <a:lnTo>
                      <a:pt x="36" y="77"/>
                    </a:lnTo>
                    <a:lnTo>
                      <a:pt x="34" y="79"/>
                    </a:lnTo>
                    <a:lnTo>
                      <a:pt x="33" y="80"/>
                    </a:lnTo>
                    <a:lnTo>
                      <a:pt x="31" y="80"/>
                    </a:lnTo>
                    <a:lnTo>
                      <a:pt x="31" y="80"/>
                    </a:lnTo>
                    <a:lnTo>
                      <a:pt x="31" y="80"/>
                    </a:lnTo>
                    <a:lnTo>
                      <a:pt x="30" y="77"/>
                    </a:lnTo>
                    <a:lnTo>
                      <a:pt x="28" y="79"/>
                    </a:lnTo>
                    <a:lnTo>
                      <a:pt x="27" y="77"/>
                    </a:lnTo>
                    <a:lnTo>
                      <a:pt x="27" y="77"/>
                    </a:lnTo>
                    <a:lnTo>
                      <a:pt x="25" y="77"/>
                    </a:lnTo>
                    <a:lnTo>
                      <a:pt x="25" y="76"/>
                    </a:lnTo>
                    <a:lnTo>
                      <a:pt x="22" y="74"/>
                    </a:lnTo>
                    <a:lnTo>
                      <a:pt x="20" y="73"/>
                    </a:lnTo>
                    <a:lnTo>
                      <a:pt x="20" y="73"/>
                    </a:lnTo>
                    <a:lnTo>
                      <a:pt x="20" y="73"/>
                    </a:lnTo>
                    <a:lnTo>
                      <a:pt x="20" y="71"/>
                    </a:lnTo>
                    <a:lnTo>
                      <a:pt x="22" y="73"/>
                    </a:lnTo>
                    <a:lnTo>
                      <a:pt x="22" y="71"/>
                    </a:lnTo>
                    <a:lnTo>
                      <a:pt x="22" y="71"/>
                    </a:lnTo>
                    <a:lnTo>
                      <a:pt x="22" y="71"/>
                    </a:lnTo>
                    <a:lnTo>
                      <a:pt x="22" y="71"/>
                    </a:lnTo>
                    <a:lnTo>
                      <a:pt x="22" y="69"/>
                    </a:lnTo>
                    <a:lnTo>
                      <a:pt x="25" y="69"/>
                    </a:lnTo>
                    <a:lnTo>
                      <a:pt x="27" y="68"/>
                    </a:lnTo>
                    <a:lnTo>
                      <a:pt x="27" y="68"/>
                    </a:lnTo>
                    <a:close/>
                    <a:moveTo>
                      <a:pt x="14" y="68"/>
                    </a:moveTo>
                    <a:lnTo>
                      <a:pt x="16" y="69"/>
                    </a:lnTo>
                    <a:lnTo>
                      <a:pt x="14" y="71"/>
                    </a:lnTo>
                    <a:lnTo>
                      <a:pt x="12" y="71"/>
                    </a:lnTo>
                    <a:lnTo>
                      <a:pt x="9" y="69"/>
                    </a:lnTo>
                    <a:lnTo>
                      <a:pt x="9" y="69"/>
                    </a:lnTo>
                    <a:lnTo>
                      <a:pt x="9" y="69"/>
                    </a:lnTo>
                    <a:lnTo>
                      <a:pt x="9" y="68"/>
                    </a:lnTo>
                    <a:lnTo>
                      <a:pt x="11" y="68"/>
                    </a:lnTo>
                    <a:lnTo>
                      <a:pt x="11" y="68"/>
                    </a:lnTo>
                    <a:lnTo>
                      <a:pt x="12" y="68"/>
                    </a:lnTo>
                    <a:lnTo>
                      <a:pt x="12" y="68"/>
                    </a:lnTo>
                    <a:lnTo>
                      <a:pt x="14" y="68"/>
                    </a:lnTo>
                    <a:close/>
                    <a:moveTo>
                      <a:pt x="28" y="50"/>
                    </a:moveTo>
                    <a:lnTo>
                      <a:pt x="28" y="50"/>
                    </a:lnTo>
                    <a:lnTo>
                      <a:pt x="28" y="52"/>
                    </a:lnTo>
                    <a:lnTo>
                      <a:pt x="28" y="54"/>
                    </a:lnTo>
                    <a:lnTo>
                      <a:pt x="27" y="57"/>
                    </a:lnTo>
                    <a:lnTo>
                      <a:pt x="25" y="57"/>
                    </a:lnTo>
                    <a:lnTo>
                      <a:pt x="25" y="58"/>
                    </a:lnTo>
                    <a:lnTo>
                      <a:pt x="23" y="58"/>
                    </a:lnTo>
                    <a:lnTo>
                      <a:pt x="25" y="58"/>
                    </a:lnTo>
                    <a:lnTo>
                      <a:pt x="25" y="60"/>
                    </a:lnTo>
                    <a:lnTo>
                      <a:pt x="25" y="60"/>
                    </a:lnTo>
                    <a:lnTo>
                      <a:pt x="25" y="60"/>
                    </a:lnTo>
                    <a:lnTo>
                      <a:pt x="22" y="62"/>
                    </a:lnTo>
                    <a:lnTo>
                      <a:pt x="22" y="63"/>
                    </a:lnTo>
                    <a:lnTo>
                      <a:pt x="19" y="65"/>
                    </a:lnTo>
                    <a:lnTo>
                      <a:pt x="19" y="65"/>
                    </a:lnTo>
                    <a:lnTo>
                      <a:pt x="17" y="66"/>
                    </a:lnTo>
                    <a:lnTo>
                      <a:pt x="17" y="66"/>
                    </a:lnTo>
                    <a:lnTo>
                      <a:pt x="17" y="66"/>
                    </a:lnTo>
                    <a:lnTo>
                      <a:pt x="17" y="66"/>
                    </a:lnTo>
                    <a:lnTo>
                      <a:pt x="16" y="65"/>
                    </a:lnTo>
                    <a:lnTo>
                      <a:pt x="17" y="63"/>
                    </a:lnTo>
                    <a:lnTo>
                      <a:pt x="17" y="63"/>
                    </a:lnTo>
                    <a:lnTo>
                      <a:pt x="19" y="63"/>
                    </a:lnTo>
                    <a:lnTo>
                      <a:pt x="19" y="63"/>
                    </a:lnTo>
                    <a:lnTo>
                      <a:pt x="17" y="62"/>
                    </a:lnTo>
                    <a:lnTo>
                      <a:pt x="16" y="62"/>
                    </a:lnTo>
                    <a:lnTo>
                      <a:pt x="16" y="60"/>
                    </a:lnTo>
                    <a:lnTo>
                      <a:pt x="17" y="60"/>
                    </a:lnTo>
                    <a:lnTo>
                      <a:pt x="16" y="60"/>
                    </a:lnTo>
                    <a:lnTo>
                      <a:pt x="16" y="60"/>
                    </a:lnTo>
                    <a:lnTo>
                      <a:pt x="16" y="60"/>
                    </a:lnTo>
                    <a:lnTo>
                      <a:pt x="16" y="58"/>
                    </a:lnTo>
                    <a:lnTo>
                      <a:pt x="16" y="58"/>
                    </a:lnTo>
                    <a:lnTo>
                      <a:pt x="16" y="57"/>
                    </a:lnTo>
                    <a:lnTo>
                      <a:pt x="16" y="57"/>
                    </a:lnTo>
                    <a:lnTo>
                      <a:pt x="16" y="57"/>
                    </a:lnTo>
                    <a:lnTo>
                      <a:pt x="17" y="57"/>
                    </a:lnTo>
                    <a:lnTo>
                      <a:pt x="17" y="57"/>
                    </a:lnTo>
                    <a:lnTo>
                      <a:pt x="19" y="57"/>
                    </a:lnTo>
                    <a:lnTo>
                      <a:pt x="19" y="57"/>
                    </a:lnTo>
                    <a:lnTo>
                      <a:pt x="20" y="57"/>
                    </a:lnTo>
                    <a:lnTo>
                      <a:pt x="20" y="57"/>
                    </a:lnTo>
                    <a:lnTo>
                      <a:pt x="20" y="55"/>
                    </a:lnTo>
                    <a:lnTo>
                      <a:pt x="20" y="55"/>
                    </a:lnTo>
                    <a:lnTo>
                      <a:pt x="20" y="54"/>
                    </a:lnTo>
                    <a:lnTo>
                      <a:pt x="23" y="54"/>
                    </a:lnTo>
                    <a:lnTo>
                      <a:pt x="27" y="50"/>
                    </a:lnTo>
                    <a:lnTo>
                      <a:pt x="28" y="50"/>
                    </a:lnTo>
                    <a:close/>
                    <a:moveTo>
                      <a:pt x="71" y="47"/>
                    </a:moveTo>
                    <a:lnTo>
                      <a:pt x="74" y="47"/>
                    </a:lnTo>
                    <a:lnTo>
                      <a:pt x="74" y="47"/>
                    </a:lnTo>
                    <a:lnTo>
                      <a:pt x="74" y="49"/>
                    </a:lnTo>
                    <a:lnTo>
                      <a:pt x="72" y="50"/>
                    </a:lnTo>
                    <a:lnTo>
                      <a:pt x="72" y="52"/>
                    </a:lnTo>
                    <a:lnTo>
                      <a:pt x="72" y="52"/>
                    </a:lnTo>
                    <a:lnTo>
                      <a:pt x="72" y="54"/>
                    </a:lnTo>
                    <a:lnTo>
                      <a:pt x="71" y="54"/>
                    </a:lnTo>
                    <a:lnTo>
                      <a:pt x="69" y="57"/>
                    </a:lnTo>
                    <a:lnTo>
                      <a:pt x="63" y="60"/>
                    </a:lnTo>
                    <a:lnTo>
                      <a:pt x="60" y="62"/>
                    </a:lnTo>
                    <a:lnTo>
                      <a:pt x="60" y="63"/>
                    </a:lnTo>
                    <a:lnTo>
                      <a:pt x="60" y="65"/>
                    </a:lnTo>
                    <a:lnTo>
                      <a:pt x="61" y="65"/>
                    </a:lnTo>
                    <a:lnTo>
                      <a:pt x="61" y="65"/>
                    </a:lnTo>
                    <a:lnTo>
                      <a:pt x="61" y="66"/>
                    </a:lnTo>
                    <a:lnTo>
                      <a:pt x="58" y="68"/>
                    </a:lnTo>
                    <a:lnTo>
                      <a:pt x="58" y="69"/>
                    </a:lnTo>
                    <a:lnTo>
                      <a:pt x="60" y="69"/>
                    </a:lnTo>
                    <a:lnTo>
                      <a:pt x="61" y="69"/>
                    </a:lnTo>
                    <a:lnTo>
                      <a:pt x="66" y="68"/>
                    </a:lnTo>
                    <a:lnTo>
                      <a:pt x="69" y="68"/>
                    </a:lnTo>
                    <a:lnTo>
                      <a:pt x="71" y="68"/>
                    </a:lnTo>
                    <a:lnTo>
                      <a:pt x="74" y="68"/>
                    </a:lnTo>
                    <a:lnTo>
                      <a:pt x="74" y="68"/>
                    </a:lnTo>
                    <a:lnTo>
                      <a:pt x="75" y="68"/>
                    </a:lnTo>
                    <a:lnTo>
                      <a:pt x="77" y="68"/>
                    </a:lnTo>
                    <a:lnTo>
                      <a:pt x="85" y="68"/>
                    </a:lnTo>
                    <a:lnTo>
                      <a:pt x="88" y="68"/>
                    </a:lnTo>
                    <a:lnTo>
                      <a:pt x="90" y="68"/>
                    </a:lnTo>
                    <a:lnTo>
                      <a:pt x="91" y="69"/>
                    </a:lnTo>
                    <a:lnTo>
                      <a:pt x="91" y="71"/>
                    </a:lnTo>
                    <a:lnTo>
                      <a:pt x="91" y="73"/>
                    </a:lnTo>
                    <a:lnTo>
                      <a:pt x="91" y="73"/>
                    </a:lnTo>
                    <a:lnTo>
                      <a:pt x="90" y="74"/>
                    </a:lnTo>
                    <a:lnTo>
                      <a:pt x="88" y="76"/>
                    </a:lnTo>
                    <a:lnTo>
                      <a:pt x="88" y="77"/>
                    </a:lnTo>
                    <a:lnTo>
                      <a:pt x="88" y="79"/>
                    </a:lnTo>
                    <a:lnTo>
                      <a:pt x="88" y="80"/>
                    </a:lnTo>
                    <a:lnTo>
                      <a:pt x="85" y="85"/>
                    </a:lnTo>
                    <a:lnTo>
                      <a:pt x="83" y="87"/>
                    </a:lnTo>
                    <a:lnTo>
                      <a:pt x="82" y="90"/>
                    </a:lnTo>
                    <a:lnTo>
                      <a:pt x="80" y="91"/>
                    </a:lnTo>
                    <a:lnTo>
                      <a:pt x="79" y="91"/>
                    </a:lnTo>
                    <a:lnTo>
                      <a:pt x="77" y="93"/>
                    </a:lnTo>
                    <a:lnTo>
                      <a:pt x="74" y="93"/>
                    </a:lnTo>
                    <a:lnTo>
                      <a:pt x="72" y="93"/>
                    </a:lnTo>
                    <a:lnTo>
                      <a:pt x="71" y="95"/>
                    </a:lnTo>
                    <a:lnTo>
                      <a:pt x="69" y="95"/>
                    </a:lnTo>
                    <a:lnTo>
                      <a:pt x="71" y="95"/>
                    </a:lnTo>
                    <a:lnTo>
                      <a:pt x="72" y="95"/>
                    </a:lnTo>
                    <a:lnTo>
                      <a:pt x="75" y="95"/>
                    </a:lnTo>
                    <a:lnTo>
                      <a:pt x="79" y="96"/>
                    </a:lnTo>
                    <a:lnTo>
                      <a:pt x="79" y="98"/>
                    </a:lnTo>
                    <a:lnTo>
                      <a:pt x="77" y="98"/>
                    </a:lnTo>
                    <a:lnTo>
                      <a:pt x="74" y="98"/>
                    </a:lnTo>
                    <a:lnTo>
                      <a:pt x="72" y="101"/>
                    </a:lnTo>
                    <a:lnTo>
                      <a:pt x="71" y="101"/>
                    </a:lnTo>
                    <a:lnTo>
                      <a:pt x="69" y="102"/>
                    </a:lnTo>
                    <a:lnTo>
                      <a:pt x="68" y="101"/>
                    </a:lnTo>
                    <a:lnTo>
                      <a:pt x="64" y="101"/>
                    </a:lnTo>
                    <a:lnTo>
                      <a:pt x="63" y="101"/>
                    </a:lnTo>
                    <a:lnTo>
                      <a:pt x="64" y="101"/>
                    </a:lnTo>
                    <a:lnTo>
                      <a:pt x="66" y="102"/>
                    </a:lnTo>
                    <a:lnTo>
                      <a:pt x="74" y="104"/>
                    </a:lnTo>
                    <a:lnTo>
                      <a:pt x="74" y="102"/>
                    </a:lnTo>
                    <a:lnTo>
                      <a:pt x="77" y="102"/>
                    </a:lnTo>
                    <a:lnTo>
                      <a:pt x="80" y="102"/>
                    </a:lnTo>
                    <a:lnTo>
                      <a:pt x="87" y="104"/>
                    </a:lnTo>
                    <a:lnTo>
                      <a:pt x="88" y="106"/>
                    </a:lnTo>
                    <a:lnTo>
                      <a:pt x="91" y="109"/>
                    </a:lnTo>
                    <a:lnTo>
                      <a:pt x="93" y="110"/>
                    </a:lnTo>
                    <a:lnTo>
                      <a:pt x="94" y="110"/>
                    </a:lnTo>
                    <a:lnTo>
                      <a:pt x="94" y="112"/>
                    </a:lnTo>
                    <a:lnTo>
                      <a:pt x="96" y="117"/>
                    </a:lnTo>
                    <a:lnTo>
                      <a:pt x="98" y="121"/>
                    </a:lnTo>
                    <a:lnTo>
                      <a:pt x="99" y="128"/>
                    </a:lnTo>
                    <a:lnTo>
                      <a:pt x="99" y="129"/>
                    </a:lnTo>
                    <a:lnTo>
                      <a:pt x="101" y="129"/>
                    </a:lnTo>
                    <a:lnTo>
                      <a:pt x="107" y="132"/>
                    </a:lnTo>
                    <a:lnTo>
                      <a:pt x="109" y="132"/>
                    </a:lnTo>
                    <a:lnTo>
                      <a:pt x="110" y="134"/>
                    </a:lnTo>
                    <a:lnTo>
                      <a:pt x="112" y="137"/>
                    </a:lnTo>
                    <a:lnTo>
                      <a:pt x="115" y="139"/>
                    </a:lnTo>
                    <a:lnTo>
                      <a:pt x="116" y="140"/>
                    </a:lnTo>
                    <a:lnTo>
                      <a:pt x="115" y="140"/>
                    </a:lnTo>
                    <a:lnTo>
                      <a:pt x="115" y="142"/>
                    </a:lnTo>
                    <a:lnTo>
                      <a:pt x="115" y="143"/>
                    </a:lnTo>
                    <a:lnTo>
                      <a:pt x="116" y="145"/>
                    </a:lnTo>
                    <a:lnTo>
                      <a:pt x="118" y="148"/>
                    </a:lnTo>
                    <a:lnTo>
                      <a:pt x="120" y="150"/>
                    </a:lnTo>
                    <a:lnTo>
                      <a:pt x="120" y="150"/>
                    </a:lnTo>
                    <a:lnTo>
                      <a:pt x="118" y="150"/>
                    </a:lnTo>
                    <a:lnTo>
                      <a:pt x="118" y="150"/>
                    </a:lnTo>
                    <a:lnTo>
                      <a:pt x="116" y="150"/>
                    </a:lnTo>
                    <a:lnTo>
                      <a:pt x="115" y="148"/>
                    </a:lnTo>
                    <a:lnTo>
                      <a:pt x="113" y="148"/>
                    </a:lnTo>
                    <a:lnTo>
                      <a:pt x="112" y="148"/>
                    </a:lnTo>
                    <a:lnTo>
                      <a:pt x="110" y="148"/>
                    </a:lnTo>
                    <a:lnTo>
                      <a:pt x="109" y="148"/>
                    </a:lnTo>
                    <a:lnTo>
                      <a:pt x="110" y="148"/>
                    </a:lnTo>
                    <a:lnTo>
                      <a:pt x="113" y="148"/>
                    </a:lnTo>
                    <a:lnTo>
                      <a:pt x="120" y="153"/>
                    </a:lnTo>
                    <a:lnTo>
                      <a:pt x="121" y="156"/>
                    </a:lnTo>
                    <a:lnTo>
                      <a:pt x="123" y="159"/>
                    </a:lnTo>
                    <a:lnTo>
                      <a:pt x="123" y="161"/>
                    </a:lnTo>
                    <a:lnTo>
                      <a:pt x="121" y="162"/>
                    </a:lnTo>
                    <a:lnTo>
                      <a:pt x="120" y="162"/>
                    </a:lnTo>
                    <a:lnTo>
                      <a:pt x="118" y="164"/>
                    </a:lnTo>
                    <a:lnTo>
                      <a:pt x="121" y="166"/>
                    </a:lnTo>
                    <a:lnTo>
                      <a:pt x="123" y="166"/>
                    </a:lnTo>
                    <a:lnTo>
                      <a:pt x="123" y="166"/>
                    </a:lnTo>
                    <a:lnTo>
                      <a:pt x="124" y="166"/>
                    </a:lnTo>
                    <a:lnTo>
                      <a:pt x="126" y="164"/>
                    </a:lnTo>
                    <a:lnTo>
                      <a:pt x="126" y="162"/>
                    </a:lnTo>
                    <a:lnTo>
                      <a:pt x="128" y="162"/>
                    </a:lnTo>
                    <a:lnTo>
                      <a:pt x="129" y="162"/>
                    </a:lnTo>
                    <a:lnTo>
                      <a:pt x="131" y="162"/>
                    </a:lnTo>
                    <a:lnTo>
                      <a:pt x="132" y="162"/>
                    </a:lnTo>
                    <a:lnTo>
                      <a:pt x="135" y="164"/>
                    </a:lnTo>
                    <a:lnTo>
                      <a:pt x="137" y="164"/>
                    </a:lnTo>
                    <a:lnTo>
                      <a:pt x="142" y="167"/>
                    </a:lnTo>
                    <a:lnTo>
                      <a:pt x="143" y="169"/>
                    </a:lnTo>
                    <a:lnTo>
                      <a:pt x="143" y="170"/>
                    </a:lnTo>
                    <a:lnTo>
                      <a:pt x="143" y="172"/>
                    </a:lnTo>
                    <a:lnTo>
                      <a:pt x="142" y="175"/>
                    </a:lnTo>
                    <a:lnTo>
                      <a:pt x="142" y="177"/>
                    </a:lnTo>
                    <a:lnTo>
                      <a:pt x="142" y="178"/>
                    </a:lnTo>
                    <a:lnTo>
                      <a:pt x="140" y="180"/>
                    </a:lnTo>
                    <a:lnTo>
                      <a:pt x="140" y="180"/>
                    </a:lnTo>
                    <a:lnTo>
                      <a:pt x="139" y="181"/>
                    </a:lnTo>
                    <a:lnTo>
                      <a:pt x="137" y="183"/>
                    </a:lnTo>
                    <a:lnTo>
                      <a:pt x="135" y="183"/>
                    </a:lnTo>
                    <a:lnTo>
                      <a:pt x="135" y="183"/>
                    </a:lnTo>
                    <a:lnTo>
                      <a:pt x="135" y="183"/>
                    </a:lnTo>
                    <a:lnTo>
                      <a:pt x="135" y="183"/>
                    </a:lnTo>
                    <a:lnTo>
                      <a:pt x="135" y="184"/>
                    </a:lnTo>
                    <a:lnTo>
                      <a:pt x="135" y="186"/>
                    </a:lnTo>
                    <a:lnTo>
                      <a:pt x="134" y="186"/>
                    </a:lnTo>
                    <a:lnTo>
                      <a:pt x="132" y="186"/>
                    </a:lnTo>
                    <a:lnTo>
                      <a:pt x="129" y="188"/>
                    </a:lnTo>
                    <a:lnTo>
                      <a:pt x="131" y="188"/>
                    </a:lnTo>
                    <a:lnTo>
                      <a:pt x="131" y="189"/>
                    </a:lnTo>
                    <a:lnTo>
                      <a:pt x="131" y="189"/>
                    </a:lnTo>
                    <a:lnTo>
                      <a:pt x="129" y="191"/>
                    </a:lnTo>
                    <a:lnTo>
                      <a:pt x="128" y="191"/>
                    </a:lnTo>
                    <a:lnTo>
                      <a:pt x="126" y="191"/>
                    </a:lnTo>
                    <a:lnTo>
                      <a:pt x="124" y="191"/>
                    </a:lnTo>
                    <a:lnTo>
                      <a:pt x="124" y="192"/>
                    </a:lnTo>
                    <a:lnTo>
                      <a:pt x="126" y="192"/>
                    </a:lnTo>
                    <a:lnTo>
                      <a:pt x="126" y="192"/>
                    </a:lnTo>
                    <a:lnTo>
                      <a:pt x="128" y="192"/>
                    </a:lnTo>
                    <a:lnTo>
                      <a:pt x="128" y="194"/>
                    </a:lnTo>
                    <a:lnTo>
                      <a:pt x="131" y="194"/>
                    </a:lnTo>
                    <a:lnTo>
                      <a:pt x="132" y="194"/>
                    </a:lnTo>
                    <a:lnTo>
                      <a:pt x="135" y="194"/>
                    </a:lnTo>
                    <a:lnTo>
                      <a:pt x="137" y="194"/>
                    </a:lnTo>
                    <a:lnTo>
                      <a:pt x="139" y="194"/>
                    </a:lnTo>
                    <a:lnTo>
                      <a:pt x="139" y="195"/>
                    </a:lnTo>
                    <a:lnTo>
                      <a:pt x="139" y="197"/>
                    </a:lnTo>
                    <a:lnTo>
                      <a:pt x="137" y="199"/>
                    </a:lnTo>
                    <a:lnTo>
                      <a:pt x="132" y="200"/>
                    </a:lnTo>
                    <a:lnTo>
                      <a:pt x="132" y="202"/>
                    </a:lnTo>
                    <a:lnTo>
                      <a:pt x="132" y="202"/>
                    </a:lnTo>
                    <a:lnTo>
                      <a:pt x="129" y="202"/>
                    </a:lnTo>
                    <a:lnTo>
                      <a:pt x="128" y="203"/>
                    </a:lnTo>
                    <a:lnTo>
                      <a:pt x="126" y="203"/>
                    </a:lnTo>
                    <a:lnTo>
                      <a:pt x="124" y="205"/>
                    </a:lnTo>
                    <a:lnTo>
                      <a:pt x="123" y="205"/>
                    </a:lnTo>
                    <a:lnTo>
                      <a:pt x="121" y="205"/>
                    </a:lnTo>
                    <a:lnTo>
                      <a:pt x="115" y="205"/>
                    </a:lnTo>
                    <a:lnTo>
                      <a:pt x="112" y="205"/>
                    </a:lnTo>
                    <a:lnTo>
                      <a:pt x="107" y="205"/>
                    </a:lnTo>
                    <a:lnTo>
                      <a:pt x="105" y="205"/>
                    </a:lnTo>
                    <a:lnTo>
                      <a:pt x="104" y="205"/>
                    </a:lnTo>
                    <a:lnTo>
                      <a:pt x="101" y="203"/>
                    </a:lnTo>
                    <a:lnTo>
                      <a:pt x="99" y="203"/>
                    </a:lnTo>
                    <a:lnTo>
                      <a:pt x="98" y="203"/>
                    </a:lnTo>
                    <a:lnTo>
                      <a:pt x="99" y="205"/>
                    </a:lnTo>
                    <a:lnTo>
                      <a:pt x="96" y="205"/>
                    </a:lnTo>
                    <a:lnTo>
                      <a:pt x="94" y="206"/>
                    </a:lnTo>
                    <a:lnTo>
                      <a:pt x="93" y="206"/>
                    </a:lnTo>
                    <a:lnTo>
                      <a:pt x="91" y="206"/>
                    </a:lnTo>
                    <a:lnTo>
                      <a:pt x="88" y="206"/>
                    </a:lnTo>
                    <a:lnTo>
                      <a:pt x="88" y="206"/>
                    </a:lnTo>
                    <a:lnTo>
                      <a:pt x="90" y="208"/>
                    </a:lnTo>
                    <a:lnTo>
                      <a:pt x="88" y="208"/>
                    </a:lnTo>
                    <a:lnTo>
                      <a:pt x="88" y="208"/>
                    </a:lnTo>
                    <a:lnTo>
                      <a:pt x="83" y="208"/>
                    </a:lnTo>
                    <a:lnTo>
                      <a:pt x="83" y="208"/>
                    </a:lnTo>
                    <a:lnTo>
                      <a:pt x="82" y="208"/>
                    </a:lnTo>
                    <a:lnTo>
                      <a:pt x="80" y="208"/>
                    </a:lnTo>
                    <a:lnTo>
                      <a:pt x="79" y="206"/>
                    </a:lnTo>
                    <a:lnTo>
                      <a:pt x="77" y="206"/>
                    </a:lnTo>
                    <a:lnTo>
                      <a:pt x="75" y="206"/>
                    </a:lnTo>
                    <a:lnTo>
                      <a:pt x="74" y="206"/>
                    </a:lnTo>
                    <a:lnTo>
                      <a:pt x="69" y="208"/>
                    </a:lnTo>
                    <a:lnTo>
                      <a:pt x="68" y="210"/>
                    </a:lnTo>
                    <a:lnTo>
                      <a:pt x="66" y="211"/>
                    </a:lnTo>
                    <a:lnTo>
                      <a:pt x="66" y="214"/>
                    </a:lnTo>
                    <a:lnTo>
                      <a:pt x="64" y="216"/>
                    </a:lnTo>
                    <a:lnTo>
                      <a:pt x="63" y="216"/>
                    </a:lnTo>
                    <a:lnTo>
                      <a:pt x="61" y="214"/>
                    </a:lnTo>
                    <a:lnTo>
                      <a:pt x="58" y="213"/>
                    </a:lnTo>
                    <a:lnTo>
                      <a:pt x="58" y="213"/>
                    </a:lnTo>
                    <a:lnTo>
                      <a:pt x="57" y="213"/>
                    </a:lnTo>
                    <a:lnTo>
                      <a:pt x="57" y="213"/>
                    </a:lnTo>
                    <a:lnTo>
                      <a:pt x="55" y="213"/>
                    </a:lnTo>
                    <a:lnTo>
                      <a:pt x="55" y="213"/>
                    </a:lnTo>
                    <a:lnTo>
                      <a:pt x="52" y="213"/>
                    </a:lnTo>
                    <a:lnTo>
                      <a:pt x="49" y="214"/>
                    </a:lnTo>
                    <a:lnTo>
                      <a:pt x="49" y="214"/>
                    </a:lnTo>
                    <a:lnTo>
                      <a:pt x="46" y="216"/>
                    </a:lnTo>
                    <a:lnTo>
                      <a:pt x="46" y="217"/>
                    </a:lnTo>
                    <a:lnTo>
                      <a:pt x="44" y="219"/>
                    </a:lnTo>
                    <a:lnTo>
                      <a:pt x="42" y="219"/>
                    </a:lnTo>
                    <a:lnTo>
                      <a:pt x="41" y="217"/>
                    </a:lnTo>
                    <a:lnTo>
                      <a:pt x="39" y="217"/>
                    </a:lnTo>
                    <a:lnTo>
                      <a:pt x="38" y="217"/>
                    </a:lnTo>
                    <a:lnTo>
                      <a:pt x="36" y="219"/>
                    </a:lnTo>
                    <a:lnTo>
                      <a:pt x="36" y="217"/>
                    </a:lnTo>
                    <a:lnTo>
                      <a:pt x="36" y="217"/>
                    </a:lnTo>
                    <a:lnTo>
                      <a:pt x="38" y="216"/>
                    </a:lnTo>
                    <a:lnTo>
                      <a:pt x="41" y="214"/>
                    </a:lnTo>
                    <a:lnTo>
                      <a:pt x="44" y="213"/>
                    </a:lnTo>
                    <a:lnTo>
                      <a:pt x="46" y="211"/>
                    </a:lnTo>
                    <a:lnTo>
                      <a:pt x="46" y="210"/>
                    </a:lnTo>
                    <a:lnTo>
                      <a:pt x="46" y="210"/>
                    </a:lnTo>
                    <a:lnTo>
                      <a:pt x="47" y="210"/>
                    </a:lnTo>
                    <a:lnTo>
                      <a:pt x="47" y="208"/>
                    </a:lnTo>
                    <a:lnTo>
                      <a:pt x="52" y="205"/>
                    </a:lnTo>
                    <a:lnTo>
                      <a:pt x="52" y="205"/>
                    </a:lnTo>
                    <a:lnTo>
                      <a:pt x="52" y="203"/>
                    </a:lnTo>
                    <a:lnTo>
                      <a:pt x="52" y="202"/>
                    </a:lnTo>
                    <a:lnTo>
                      <a:pt x="55" y="200"/>
                    </a:lnTo>
                    <a:lnTo>
                      <a:pt x="57" y="197"/>
                    </a:lnTo>
                    <a:lnTo>
                      <a:pt x="58" y="197"/>
                    </a:lnTo>
                    <a:lnTo>
                      <a:pt x="63" y="197"/>
                    </a:lnTo>
                    <a:lnTo>
                      <a:pt x="66" y="197"/>
                    </a:lnTo>
                    <a:lnTo>
                      <a:pt x="69" y="197"/>
                    </a:lnTo>
                    <a:lnTo>
                      <a:pt x="71" y="197"/>
                    </a:lnTo>
                    <a:lnTo>
                      <a:pt x="72" y="197"/>
                    </a:lnTo>
                    <a:lnTo>
                      <a:pt x="74" y="195"/>
                    </a:lnTo>
                    <a:lnTo>
                      <a:pt x="75" y="192"/>
                    </a:lnTo>
                    <a:lnTo>
                      <a:pt x="77" y="192"/>
                    </a:lnTo>
                    <a:lnTo>
                      <a:pt x="79" y="191"/>
                    </a:lnTo>
                    <a:lnTo>
                      <a:pt x="80" y="189"/>
                    </a:lnTo>
                    <a:lnTo>
                      <a:pt x="82" y="186"/>
                    </a:lnTo>
                    <a:lnTo>
                      <a:pt x="82" y="188"/>
                    </a:lnTo>
                    <a:lnTo>
                      <a:pt x="79" y="189"/>
                    </a:lnTo>
                    <a:lnTo>
                      <a:pt x="79" y="189"/>
                    </a:lnTo>
                    <a:lnTo>
                      <a:pt x="74" y="191"/>
                    </a:lnTo>
                    <a:lnTo>
                      <a:pt x="74" y="191"/>
                    </a:lnTo>
                    <a:lnTo>
                      <a:pt x="71" y="194"/>
                    </a:lnTo>
                    <a:lnTo>
                      <a:pt x="71" y="194"/>
                    </a:lnTo>
                    <a:lnTo>
                      <a:pt x="66" y="192"/>
                    </a:lnTo>
                    <a:lnTo>
                      <a:pt x="63" y="191"/>
                    </a:lnTo>
                    <a:lnTo>
                      <a:pt x="61" y="189"/>
                    </a:lnTo>
                    <a:lnTo>
                      <a:pt x="61" y="189"/>
                    </a:lnTo>
                    <a:lnTo>
                      <a:pt x="60" y="189"/>
                    </a:lnTo>
                    <a:lnTo>
                      <a:pt x="58" y="191"/>
                    </a:lnTo>
                    <a:lnTo>
                      <a:pt x="57" y="189"/>
                    </a:lnTo>
                    <a:lnTo>
                      <a:pt x="58" y="189"/>
                    </a:lnTo>
                    <a:lnTo>
                      <a:pt x="58" y="188"/>
                    </a:lnTo>
                    <a:lnTo>
                      <a:pt x="57" y="188"/>
                    </a:lnTo>
                    <a:lnTo>
                      <a:pt x="55" y="188"/>
                    </a:lnTo>
                    <a:lnTo>
                      <a:pt x="55" y="186"/>
                    </a:lnTo>
                    <a:lnTo>
                      <a:pt x="52" y="186"/>
                    </a:lnTo>
                    <a:lnTo>
                      <a:pt x="52" y="186"/>
                    </a:lnTo>
                    <a:lnTo>
                      <a:pt x="50" y="188"/>
                    </a:lnTo>
                    <a:lnTo>
                      <a:pt x="47" y="189"/>
                    </a:lnTo>
                    <a:lnTo>
                      <a:pt x="44" y="188"/>
                    </a:lnTo>
                    <a:lnTo>
                      <a:pt x="42" y="186"/>
                    </a:lnTo>
                    <a:lnTo>
                      <a:pt x="42" y="186"/>
                    </a:lnTo>
                    <a:lnTo>
                      <a:pt x="42" y="184"/>
                    </a:lnTo>
                    <a:lnTo>
                      <a:pt x="42" y="184"/>
                    </a:lnTo>
                    <a:lnTo>
                      <a:pt x="42" y="183"/>
                    </a:lnTo>
                    <a:lnTo>
                      <a:pt x="44" y="181"/>
                    </a:lnTo>
                    <a:lnTo>
                      <a:pt x="47" y="181"/>
                    </a:lnTo>
                    <a:lnTo>
                      <a:pt x="52" y="178"/>
                    </a:lnTo>
                    <a:lnTo>
                      <a:pt x="55" y="178"/>
                    </a:lnTo>
                    <a:lnTo>
                      <a:pt x="57" y="177"/>
                    </a:lnTo>
                    <a:lnTo>
                      <a:pt x="58" y="175"/>
                    </a:lnTo>
                    <a:lnTo>
                      <a:pt x="58" y="173"/>
                    </a:lnTo>
                    <a:lnTo>
                      <a:pt x="60" y="172"/>
                    </a:lnTo>
                    <a:lnTo>
                      <a:pt x="60" y="172"/>
                    </a:lnTo>
                    <a:lnTo>
                      <a:pt x="60" y="170"/>
                    </a:lnTo>
                    <a:lnTo>
                      <a:pt x="58" y="170"/>
                    </a:lnTo>
                    <a:lnTo>
                      <a:pt x="58" y="169"/>
                    </a:lnTo>
                    <a:lnTo>
                      <a:pt x="60" y="169"/>
                    </a:lnTo>
                    <a:lnTo>
                      <a:pt x="60" y="167"/>
                    </a:lnTo>
                    <a:lnTo>
                      <a:pt x="58" y="166"/>
                    </a:lnTo>
                    <a:lnTo>
                      <a:pt x="58" y="166"/>
                    </a:lnTo>
                    <a:lnTo>
                      <a:pt x="58" y="164"/>
                    </a:lnTo>
                    <a:lnTo>
                      <a:pt x="57" y="164"/>
                    </a:lnTo>
                    <a:lnTo>
                      <a:pt x="55" y="164"/>
                    </a:lnTo>
                    <a:lnTo>
                      <a:pt x="53" y="166"/>
                    </a:lnTo>
                    <a:lnTo>
                      <a:pt x="52" y="166"/>
                    </a:lnTo>
                    <a:lnTo>
                      <a:pt x="50" y="166"/>
                    </a:lnTo>
                    <a:lnTo>
                      <a:pt x="50" y="166"/>
                    </a:lnTo>
                    <a:lnTo>
                      <a:pt x="50" y="164"/>
                    </a:lnTo>
                    <a:lnTo>
                      <a:pt x="52" y="162"/>
                    </a:lnTo>
                    <a:lnTo>
                      <a:pt x="53" y="162"/>
                    </a:lnTo>
                    <a:lnTo>
                      <a:pt x="55" y="161"/>
                    </a:lnTo>
                    <a:lnTo>
                      <a:pt x="55" y="161"/>
                    </a:lnTo>
                    <a:lnTo>
                      <a:pt x="57" y="159"/>
                    </a:lnTo>
                    <a:lnTo>
                      <a:pt x="58" y="158"/>
                    </a:lnTo>
                    <a:lnTo>
                      <a:pt x="63" y="156"/>
                    </a:lnTo>
                    <a:lnTo>
                      <a:pt x="63" y="156"/>
                    </a:lnTo>
                    <a:lnTo>
                      <a:pt x="64" y="156"/>
                    </a:lnTo>
                    <a:lnTo>
                      <a:pt x="66" y="156"/>
                    </a:lnTo>
                    <a:lnTo>
                      <a:pt x="68" y="156"/>
                    </a:lnTo>
                    <a:lnTo>
                      <a:pt x="69" y="156"/>
                    </a:lnTo>
                    <a:lnTo>
                      <a:pt x="72" y="158"/>
                    </a:lnTo>
                    <a:lnTo>
                      <a:pt x="72" y="154"/>
                    </a:lnTo>
                    <a:lnTo>
                      <a:pt x="74" y="154"/>
                    </a:lnTo>
                    <a:lnTo>
                      <a:pt x="75" y="156"/>
                    </a:lnTo>
                    <a:lnTo>
                      <a:pt x="77" y="156"/>
                    </a:lnTo>
                    <a:lnTo>
                      <a:pt x="79" y="156"/>
                    </a:lnTo>
                    <a:lnTo>
                      <a:pt x="77" y="156"/>
                    </a:lnTo>
                    <a:lnTo>
                      <a:pt x="77" y="156"/>
                    </a:lnTo>
                    <a:lnTo>
                      <a:pt x="75" y="156"/>
                    </a:lnTo>
                    <a:lnTo>
                      <a:pt x="75" y="154"/>
                    </a:lnTo>
                    <a:lnTo>
                      <a:pt x="74" y="151"/>
                    </a:lnTo>
                    <a:lnTo>
                      <a:pt x="74" y="151"/>
                    </a:lnTo>
                    <a:lnTo>
                      <a:pt x="74" y="150"/>
                    </a:lnTo>
                    <a:lnTo>
                      <a:pt x="75" y="148"/>
                    </a:lnTo>
                    <a:lnTo>
                      <a:pt x="74" y="148"/>
                    </a:lnTo>
                    <a:lnTo>
                      <a:pt x="74" y="147"/>
                    </a:lnTo>
                    <a:lnTo>
                      <a:pt x="74" y="145"/>
                    </a:lnTo>
                    <a:lnTo>
                      <a:pt x="74" y="145"/>
                    </a:lnTo>
                    <a:lnTo>
                      <a:pt x="75" y="143"/>
                    </a:lnTo>
                    <a:lnTo>
                      <a:pt x="77" y="142"/>
                    </a:lnTo>
                    <a:lnTo>
                      <a:pt x="77" y="140"/>
                    </a:lnTo>
                    <a:lnTo>
                      <a:pt x="77" y="139"/>
                    </a:lnTo>
                    <a:lnTo>
                      <a:pt x="74" y="139"/>
                    </a:lnTo>
                    <a:lnTo>
                      <a:pt x="74" y="139"/>
                    </a:lnTo>
                    <a:lnTo>
                      <a:pt x="72" y="140"/>
                    </a:lnTo>
                    <a:lnTo>
                      <a:pt x="72" y="140"/>
                    </a:lnTo>
                    <a:lnTo>
                      <a:pt x="69" y="139"/>
                    </a:lnTo>
                    <a:lnTo>
                      <a:pt x="69" y="137"/>
                    </a:lnTo>
                    <a:lnTo>
                      <a:pt x="66" y="132"/>
                    </a:lnTo>
                    <a:lnTo>
                      <a:pt x="66" y="131"/>
                    </a:lnTo>
                    <a:lnTo>
                      <a:pt x="68" y="128"/>
                    </a:lnTo>
                    <a:lnTo>
                      <a:pt x="71" y="125"/>
                    </a:lnTo>
                    <a:lnTo>
                      <a:pt x="74" y="123"/>
                    </a:lnTo>
                    <a:lnTo>
                      <a:pt x="74" y="123"/>
                    </a:lnTo>
                    <a:lnTo>
                      <a:pt x="68" y="123"/>
                    </a:lnTo>
                    <a:lnTo>
                      <a:pt x="66" y="123"/>
                    </a:lnTo>
                    <a:lnTo>
                      <a:pt x="64" y="125"/>
                    </a:lnTo>
                    <a:lnTo>
                      <a:pt x="64" y="125"/>
                    </a:lnTo>
                    <a:lnTo>
                      <a:pt x="63" y="125"/>
                    </a:lnTo>
                    <a:lnTo>
                      <a:pt x="63" y="126"/>
                    </a:lnTo>
                    <a:lnTo>
                      <a:pt x="61" y="126"/>
                    </a:lnTo>
                    <a:lnTo>
                      <a:pt x="61" y="128"/>
                    </a:lnTo>
                    <a:lnTo>
                      <a:pt x="58" y="126"/>
                    </a:lnTo>
                    <a:lnTo>
                      <a:pt x="58" y="128"/>
                    </a:lnTo>
                    <a:lnTo>
                      <a:pt x="58" y="126"/>
                    </a:lnTo>
                    <a:lnTo>
                      <a:pt x="57" y="126"/>
                    </a:lnTo>
                    <a:lnTo>
                      <a:pt x="57" y="126"/>
                    </a:lnTo>
                    <a:lnTo>
                      <a:pt x="55" y="126"/>
                    </a:lnTo>
                    <a:lnTo>
                      <a:pt x="53" y="126"/>
                    </a:lnTo>
                    <a:lnTo>
                      <a:pt x="52" y="128"/>
                    </a:lnTo>
                    <a:lnTo>
                      <a:pt x="50" y="126"/>
                    </a:lnTo>
                    <a:lnTo>
                      <a:pt x="49" y="126"/>
                    </a:lnTo>
                    <a:lnTo>
                      <a:pt x="47" y="126"/>
                    </a:lnTo>
                    <a:lnTo>
                      <a:pt x="47" y="128"/>
                    </a:lnTo>
                    <a:lnTo>
                      <a:pt x="47" y="129"/>
                    </a:lnTo>
                    <a:lnTo>
                      <a:pt x="46" y="128"/>
                    </a:lnTo>
                    <a:lnTo>
                      <a:pt x="44" y="126"/>
                    </a:lnTo>
                    <a:lnTo>
                      <a:pt x="42" y="125"/>
                    </a:lnTo>
                    <a:lnTo>
                      <a:pt x="42" y="123"/>
                    </a:lnTo>
                    <a:lnTo>
                      <a:pt x="44" y="123"/>
                    </a:lnTo>
                    <a:lnTo>
                      <a:pt x="44" y="123"/>
                    </a:lnTo>
                    <a:lnTo>
                      <a:pt x="46" y="120"/>
                    </a:lnTo>
                    <a:lnTo>
                      <a:pt x="49" y="115"/>
                    </a:lnTo>
                    <a:lnTo>
                      <a:pt x="50" y="114"/>
                    </a:lnTo>
                    <a:lnTo>
                      <a:pt x="50" y="112"/>
                    </a:lnTo>
                    <a:lnTo>
                      <a:pt x="50" y="112"/>
                    </a:lnTo>
                    <a:lnTo>
                      <a:pt x="49" y="110"/>
                    </a:lnTo>
                    <a:lnTo>
                      <a:pt x="47" y="109"/>
                    </a:lnTo>
                    <a:lnTo>
                      <a:pt x="47" y="107"/>
                    </a:lnTo>
                    <a:lnTo>
                      <a:pt x="47" y="106"/>
                    </a:lnTo>
                    <a:lnTo>
                      <a:pt x="49" y="104"/>
                    </a:lnTo>
                    <a:lnTo>
                      <a:pt x="49" y="104"/>
                    </a:lnTo>
                    <a:lnTo>
                      <a:pt x="52" y="104"/>
                    </a:lnTo>
                    <a:lnTo>
                      <a:pt x="50" y="102"/>
                    </a:lnTo>
                    <a:lnTo>
                      <a:pt x="47" y="101"/>
                    </a:lnTo>
                    <a:lnTo>
                      <a:pt x="47" y="101"/>
                    </a:lnTo>
                    <a:lnTo>
                      <a:pt x="49" y="99"/>
                    </a:lnTo>
                    <a:lnTo>
                      <a:pt x="49" y="99"/>
                    </a:lnTo>
                    <a:lnTo>
                      <a:pt x="47" y="99"/>
                    </a:lnTo>
                    <a:lnTo>
                      <a:pt x="47" y="102"/>
                    </a:lnTo>
                    <a:lnTo>
                      <a:pt x="46" y="102"/>
                    </a:lnTo>
                    <a:lnTo>
                      <a:pt x="44" y="102"/>
                    </a:lnTo>
                    <a:lnTo>
                      <a:pt x="44" y="104"/>
                    </a:lnTo>
                    <a:lnTo>
                      <a:pt x="44" y="104"/>
                    </a:lnTo>
                    <a:lnTo>
                      <a:pt x="42" y="104"/>
                    </a:lnTo>
                    <a:lnTo>
                      <a:pt x="42" y="104"/>
                    </a:lnTo>
                    <a:lnTo>
                      <a:pt x="42" y="104"/>
                    </a:lnTo>
                    <a:lnTo>
                      <a:pt x="42" y="104"/>
                    </a:lnTo>
                    <a:lnTo>
                      <a:pt x="42" y="102"/>
                    </a:lnTo>
                    <a:lnTo>
                      <a:pt x="42" y="101"/>
                    </a:lnTo>
                    <a:lnTo>
                      <a:pt x="42" y="99"/>
                    </a:lnTo>
                    <a:lnTo>
                      <a:pt x="46" y="98"/>
                    </a:lnTo>
                    <a:lnTo>
                      <a:pt x="44" y="98"/>
                    </a:lnTo>
                    <a:lnTo>
                      <a:pt x="41" y="101"/>
                    </a:lnTo>
                    <a:lnTo>
                      <a:pt x="39" y="102"/>
                    </a:lnTo>
                    <a:lnTo>
                      <a:pt x="39" y="102"/>
                    </a:lnTo>
                    <a:lnTo>
                      <a:pt x="39" y="102"/>
                    </a:lnTo>
                    <a:lnTo>
                      <a:pt x="39" y="104"/>
                    </a:lnTo>
                    <a:lnTo>
                      <a:pt x="41" y="106"/>
                    </a:lnTo>
                    <a:lnTo>
                      <a:pt x="39" y="107"/>
                    </a:lnTo>
                    <a:lnTo>
                      <a:pt x="38" y="115"/>
                    </a:lnTo>
                    <a:lnTo>
                      <a:pt x="38" y="115"/>
                    </a:lnTo>
                    <a:lnTo>
                      <a:pt x="36" y="117"/>
                    </a:lnTo>
                    <a:lnTo>
                      <a:pt x="36" y="117"/>
                    </a:lnTo>
                    <a:lnTo>
                      <a:pt x="34" y="115"/>
                    </a:lnTo>
                    <a:lnTo>
                      <a:pt x="34" y="115"/>
                    </a:lnTo>
                    <a:lnTo>
                      <a:pt x="34" y="115"/>
                    </a:lnTo>
                    <a:lnTo>
                      <a:pt x="34" y="114"/>
                    </a:lnTo>
                    <a:lnTo>
                      <a:pt x="36" y="110"/>
                    </a:lnTo>
                    <a:lnTo>
                      <a:pt x="36" y="109"/>
                    </a:lnTo>
                    <a:lnTo>
                      <a:pt x="36" y="109"/>
                    </a:lnTo>
                    <a:lnTo>
                      <a:pt x="38" y="106"/>
                    </a:lnTo>
                    <a:lnTo>
                      <a:pt x="38" y="106"/>
                    </a:lnTo>
                    <a:lnTo>
                      <a:pt x="38" y="107"/>
                    </a:lnTo>
                    <a:lnTo>
                      <a:pt x="36" y="107"/>
                    </a:lnTo>
                    <a:lnTo>
                      <a:pt x="36" y="106"/>
                    </a:lnTo>
                    <a:lnTo>
                      <a:pt x="36" y="101"/>
                    </a:lnTo>
                    <a:lnTo>
                      <a:pt x="38" y="99"/>
                    </a:lnTo>
                    <a:lnTo>
                      <a:pt x="38" y="98"/>
                    </a:lnTo>
                    <a:lnTo>
                      <a:pt x="38" y="95"/>
                    </a:lnTo>
                    <a:lnTo>
                      <a:pt x="39" y="93"/>
                    </a:lnTo>
                    <a:lnTo>
                      <a:pt x="39" y="91"/>
                    </a:lnTo>
                    <a:lnTo>
                      <a:pt x="41" y="91"/>
                    </a:lnTo>
                    <a:lnTo>
                      <a:pt x="41" y="90"/>
                    </a:lnTo>
                    <a:lnTo>
                      <a:pt x="42" y="88"/>
                    </a:lnTo>
                    <a:lnTo>
                      <a:pt x="42" y="87"/>
                    </a:lnTo>
                    <a:lnTo>
                      <a:pt x="42" y="87"/>
                    </a:lnTo>
                    <a:lnTo>
                      <a:pt x="38" y="91"/>
                    </a:lnTo>
                    <a:lnTo>
                      <a:pt x="36" y="91"/>
                    </a:lnTo>
                    <a:lnTo>
                      <a:pt x="34" y="91"/>
                    </a:lnTo>
                    <a:lnTo>
                      <a:pt x="33" y="91"/>
                    </a:lnTo>
                    <a:lnTo>
                      <a:pt x="31" y="90"/>
                    </a:lnTo>
                    <a:lnTo>
                      <a:pt x="31" y="88"/>
                    </a:lnTo>
                    <a:lnTo>
                      <a:pt x="30" y="88"/>
                    </a:lnTo>
                    <a:lnTo>
                      <a:pt x="30" y="88"/>
                    </a:lnTo>
                    <a:lnTo>
                      <a:pt x="30" y="88"/>
                    </a:lnTo>
                    <a:lnTo>
                      <a:pt x="30" y="87"/>
                    </a:lnTo>
                    <a:lnTo>
                      <a:pt x="33" y="87"/>
                    </a:lnTo>
                    <a:lnTo>
                      <a:pt x="34" y="85"/>
                    </a:lnTo>
                    <a:lnTo>
                      <a:pt x="33" y="84"/>
                    </a:lnTo>
                    <a:lnTo>
                      <a:pt x="33" y="84"/>
                    </a:lnTo>
                    <a:lnTo>
                      <a:pt x="34" y="82"/>
                    </a:lnTo>
                    <a:lnTo>
                      <a:pt x="38" y="80"/>
                    </a:lnTo>
                    <a:lnTo>
                      <a:pt x="38" y="77"/>
                    </a:lnTo>
                    <a:lnTo>
                      <a:pt x="36" y="76"/>
                    </a:lnTo>
                    <a:lnTo>
                      <a:pt x="36" y="76"/>
                    </a:lnTo>
                    <a:lnTo>
                      <a:pt x="34" y="74"/>
                    </a:lnTo>
                    <a:lnTo>
                      <a:pt x="33" y="73"/>
                    </a:lnTo>
                    <a:lnTo>
                      <a:pt x="34" y="73"/>
                    </a:lnTo>
                    <a:lnTo>
                      <a:pt x="34" y="71"/>
                    </a:lnTo>
                    <a:lnTo>
                      <a:pt x="36" y="71"/>
                    </a:lnTo>
                    <a:lnTo>
                      <a:pt x="38" y="71"/>
                    </a:lnTo>
                    <a:lnTo>
                      <a:pt x="36" y="69"/>
                    </a:lnTo>
                    <a:lnTo>
                      <a:pt x="34" y="69"/>
                    </a:lnTo>
                    <a:lnTo>
                      <a:pt x="34" y="68"/>
                    </a:lnTo>
                    <a:lnTo>
                      <a:pt x="34" y="68"/>
                    </a:lnTo>
                    <a:lnTo>
                      <a:pt x="36" y="66"/>
                    </a:lnTo>
                    <a:lnTo>
                      <a:pt x="36" y="65"/>
                    </a:lnTo>
                    <a:lnTo>
                      <a:pt x="36" y="63"/>
                    </a:lnTo>
                    <a:lnTo>
                      <a:pt x="41" y="63"/>
                    </a:lnTo>
                    <a:lnTo>
                      <a:pt x="41" y="63"/>
                    </a:lnTo>
                    <a:lnTo>
                      <a:pt x="41" y="63"/>
                    </a:lnTo>
                    <a:lnTo>
                      <a:pt x="44" y="63"/>
                    </a:lnTo>
                    <a:lnTo>
                      <a:pt x="42" y="63"/>
                    </a:lnTo>
                    <a:lnTo>
                      <a:pt x="39" y="60"/>
                    </a:lnTo>
                    <a:lnTo>
                      <a:pt x="39" y="60"/>
                    </a:lnTo>
                    <a:lnTo>
                      <a:pt x="41" y="58"/>
                    </a:lnTo>
                    <a:lnTo>
                      <a:pt x="41" y="57"/>
                    </a:lnTo>
                    <a:lnTo>
                      <a:pt x="41" y="57"/>
                    </a:lnTo>
                    <a:lnTo>
                      <a:pt x="41" y="57"/>
                    </a:lnTo>
                    <a:lnTo>
                      <a:pt x="41" y="55"/>
                    </a:lnTo>
                    <a:lnTo>
                      <a:pt x="44" y="55"/>
                    </a:lnTo>
                    <a:lnTo>
                      <a:pt x="46" y="55"/>
                    </a:lnTo>
                    <a:lnTo>
                      <a:pt x="46" y="55"/>
                    </a:lnTo>
                    <a:lnTo>
                      <a:pt x="44" y="54"/>
                    </a:lnTo>
                    <a:lnTo>
                      <a:pt x="44" y="54"/>
                    </a:lnTo>
                    <a:lnTo>
                      <a:pt x="44" y="52"/>
                    </a:lnTo>
                    <a:lnTo>
                      <a:pt x="44" y="50"/>
                    </a:lnTo>
                    <a:lnTo>
                      <a:pt x="44" y="50"/>
                    </a:lnTo>
                    <a:lnTo>
                      <a:pt x="46" y="49"/>
                    </a:lnTo>
                    <a:lnTo>
                      <a:pt x="46" y="49"/>
                    </a:lnTo>
                    <a:lnTo>
                      <a:pt x="47" y="49"/>
                    </a:lnTo>
                    <a:lnTo>
                      <a:pt x="49" y="49"/>
                    </a:lnTo>
                    <a:lnTo>
                      <a:pt x="49" y="49"/>
                    </a:lnTo>
                    <a:lnTo>
                      <a:pt x="50" y="50"/>
                    </a:lnTo>
                    <a:lnTo>
                      <a:pt x="50" y="50"/>
                    </a:lnTo>
                    <a:lnTo>
                      <a:pt x="52" y="49"/>
                    </a:lnTo>
                    <a:lnTo>
                      <a:pt x="53" y="49"/>
                    </a:lnTo>
                    <a:lnTo>
                      <a:pt x="53" y="50"/>
                    </a:lnTo>
                    <a:lnTo>
                      <a:pt x="57" y="49"/>
                    </a:lnTo>
                    <a:lnTo>
                      <a:pt x="61" y="49"/>
                    </a:lnTo>
                    <a:lnTo>
                      <a:pt x="64" y="49"/>
                    </a:lnTo>
                    <a:lnTo>
                      <a:pt x="68" y="47"/>
                    </a:lnTo>
                    <a:lnTo>
                      <a:pt x="71" y="47"/>
                    </a:lnTo>
                    <a:close/>
                    <a:moveTo>
                      <a:pt x="75" y="44"/>
                    </a:moveTo>
                    <a:lnTo>
                      <a:pt x="75" y="44"/>
                    </a:lnTo>
                    <a:lnTo>
                      <a:pt x="75" y="44"/>
                    </a:lnTo>
                    <a:lnTo>
                      <a:pt x="75" y="46"/>
                    </a:lnTo>
                    <a:lnTo>
                      <a:pt x="75" y="46"/>
                    </a:lnTo>
                    <a:lnTo>
                      <a:pt x="75" y="46"/>
                    </a:lnTo>
                    <a:lnTo>
                      <a:pt x="74" y="44"/>
                    </a:lnTo>
                    <a:lnTo>
                      <a:pt x="75" y="44"/>
                    </a:lnTo>
                    <a:close/>
                    <a:moveTo>
                      <a:pt x="69" y="41"/>
                    </a:moveTo>
                    <a:lnTo>
                      <a:pt x="71" y="43"/>
                    </a:lnTo>
                    <a:lnTo>
                      <a:pt x="71" y="43"/>
                    </a:lnTo>
                    <a:lnTo>
                      <a:pt x="71" y="44"/>
                    </a:lnTo>
                    <a:lnTo>
                      <a:pt x="71" y="44"/>
                    </a:lnTo>
                    <a:lnTo>
                      <a:pt x="72" y="44"/>
                    </a:lnTo>
                    <a:lnTo>
                      <a:pt x="72" y="44"/>
                    </a:lnTo>
                    <a:lnTo>
                      <a:pt x="71" y="44"/>
                    </a:lnTo>
                    <a:lnTo>
                      <a:pt x="71" y="44"/>
                    </a:lnTo>
                    <a:lnTo>
                      <a:pt x="69" y="43"/>
                    </a:lnTo>
                    <a:lnTo>
                      <a:pt x="69" y="43"/>
                    </a:lnTo>
                    <a:lnTo>
                      <a:pt x="69" y="43"/>
                    </a:lnTo>
                    <a:lnTo>
                      <a:pt x="69" y="41"/>
                    </a:lnTo>
                    <a:close/>
                    <a:moveTo>
                      <a:pt x="71" y="36"/>
                    </a:moveTo>
                    <a:lnTo>
                      <a:pt x="72" y="36"/>
                    </a:lnTo>
                    <a:lnTo>
                      <a:pt x="74" y="38"/>
                    </a:lnTo>
                    <a:lnTo>
                      <a:pt x="74" y="38"/>
                    </a:lnTo>
                    <a:lnTo>
                      <a:pt x="74" y="39"/>
                    </a:lnTo>
                    <a:lnTo>
                      <a:pt x="74" y="39"/>
                    </a:lnTo>
                    <a:lnTo>
                      <a:pt x="74" y="39"/>
                    </a:lnTo>
                    <a:lnTo>
                      <a:pt x="74" y="39"/>
                    </a:lnTo>
                    <a:lnTo>
                      <a:pt x="75" y="41"/>
                    </a:lnTo>
                    <a:lnTo>
                      <a:pt x="77" y="41"/>
                    </a:lnTo>
                    <a:lnTo>
                      <a:pt x="77" y="41"/>
                    </a:lnTo>
                    <a:lnTo>
                      <a:pt x="77" y="43"/>
                    </a:lnTo>
                    <a:lnTo>
                      <a:pt x="77" y="43"/>
                    </a:lnTo>
                    <a:lnTo>
                      <a:pt x="77" y="43"/>
                    </a:lnTo>
                    <a:lnTo>
                      <a:pt x="74" y="41"/>
                    </a:lnTo>
                    <a:lnTo>
                      <a:pt x="72" y="41"/>
                    </a:lnTo>
                    <a:lnTo>
                      <a:pt x="71" y="41"/>
                    </a:lnTo>
                    <a:lnTo>
                      <a:pt x="71" y="41"/>
                    </a:lnTo>
                    <a:lnTo>
                      <a:pt x="71" y="41"/>
                    </a:lnTo>
                    <a:lnTo>
                      <a:pt x="71" y="39"/>
                    </a:lnTo>
                    <a:lnTo>
                      <a:pt x="71" y="39"/>
                    </a:lnTo>
                    <a:lnTo>
                      <a:pt x="71" y="41"/>
                    </a:lnTo>
                    <a:lnTo>
                      <a:pt x="69" y="41"/>
                    </a:lnTo>
                    <a:lnTo>
                      <a:pt x="69" y="39"/>
                    </a:lnTo>
                    <a:lnTo>
                      <a:pt x="69" y="39"/>
                    </a:lnTo>
                    <a:lnTo>
                      <a:pt x="69" y="38"/>
                    </a:lnTo>
                    <a:lnTo>
                      <a:pt x="69" y="38"/>
                    </a:lnTo>
                    <a:lnTo>
                      <a:pt x="71" y="36"/>
                    </a:lnTo>
                    <a:close/>
                    <a:moveTo>
                      <a:pt x="82" y="33"/>
                    </a:moveTo>
                    <a:lnTo>
                      <a:pt x="83" y="33"/>
                    </a:lnTo>
                    <a:lnTo>
                      <a:pt x="83" y="35"/>
                    </a:lnTo>
                    <a:lnTo>
                      <a:pt x="80" y="35"/>
                    </a:lnTo>
                    <a:lnTo>
                      <a:pt x="79" y="35"/>
                    </a:lnTo>
                    <a:lnTo>
                      <a:pt x="80" y="33"/>
                    </a:lnTo>
                    <a:lnTo>
                      <a:pt x="82" y="33"/>
                    </a:lnTo>
                    <a:close/>
                    <a:moveTo>
                      <a:pt x="75" y="33"/>
                    </a:moveTo>
                    <a:lnTo>
                      <a:pt x="77" y="33"/>
                    </a:lnTo>
                    <a:lnTo>
                      <a:pt x="77" y="35"/>
                    </a:lnTo>
                    <a:lnTo>
                      <a:pt x="79" y="35"/>
                    </a:lnTo>
                    <a:lnTo>
                      <a:pt x="79" y="35"/>
                    </a:lnTo>
                    <a:lnTo>
                      <a:pt x="79" y="36"/>
                    </a:lnTo>
                    <a:lnTo>
                      <a:pt x="77" y="36"/>
                    </a:lnTo>
                    <a:lnTo>
                      <a:pt x="77" y="36"/>
                    </a:lnTo>
                    <a:lnTo>
                      <a:pt x="77" y="35"/>
                    </a:lnTo>
                    <a:lnTo>
                      <a:pt x="75" y="35"/>
                    </a:lnTo>
                    <a:lnTo>
                      <a:pt x="74" y="33"/>
                    </a:lnTo>
                    <a:lnTo>
                      <a:pt x="74" y="33"/>
                    </a:lnTo>
                    <a:lnTo>
                      <a:pt x="74" y="33"/>
                    </a:lnTo>
                    <a:lnTo>
                      <a:pt x="75" y="33"/>
                    </a:lnTo>
                    <a:close/>
                    <a:moveTo>
                      <a:pt x="98" y="5"/>
                    </a:moveTo>
                    <a:lnTo>
                      <a:pt x="99" y="5"/>
                    </a:lnTo>
                    <a:lnTo>
                      <a:pt x="99" y="6"/>
                    </a:lnTo>
                    <a:lnTo>
                      <a:pt x="99" y="8"/>
                    </a:lnTo>
                    <a:lnTo>
                      <a:pt x="99" y="8"/>
                    </a:lnTo>
                    <a:lnTo>
                      <a:pt x="101" y="10"/>
                    </a:lnTo>
                    <a:lnTo>
                      <a:pt x="102" y="10"/>
                    </a:lnTo>
                    <a:lnTo>
                      <a:pt x="102" y="10"/>
                    </a:lnTo>
                    <a:lnTo>
                      <a:pt x="102" y="10"/>
                    </a:lnTo>
                    <a:lnTo>
                      <a:pt x="101" y="14"/>
                    </a:lnTo>
                    <a:lnTo>
                      <a:pt x="101" y="14"/>
                    </a:lnTo>
                    <a:lnTo>
                      <a:pt x="101" y="16"/>
                    </a:lnTo>
                    <a:lnTo>
                      <a:pt x="101" y="16"/>
                    </a:lnTo>
                    <a:lnTo>
                      <a:pt x="101" y="19"/>
                    </a:lnTo>
                    <a:lnTo>
                      <a:pt x="99" y="19"/>
                    </a:lnTo>
                    <a:lnTo>
                      <a:pt x="99" y="21"/>
                    </a:lnTo>
                    <a:lnTo>
                      <a:pt x="99" y="21"/>
                    </a:lnTo>
                    <a:lnTo>
                      <a:pt x="98" y="21"/>
                    </a:lnTo>
                    <a:lnTo>
                      <a:pt x="99" y="17"/>
                    </a:lnTo>
                    <a:lnTo>
                      <a:pt x="99" y="16"/>
                    </a:lnTo>
                    <a:lnTo>
                      <a:pt x="99" y="16"/>
                    </a:lnTo>
                    <a:lnTo>
                      <a:pt x="99" y="14"/>
                    </a:lnTo>
                    <a:lnTo>
                      <a:pt x="98" y="14"/>
                    </a:lnTo>
                    <a:lnTo>
                      <a:pt x="96" y="14"/>
                    </a:lnTo>
                    <a:lnTo>
                      <a:pt x="96" y="14"/>
                    </a:lnTo>
                    <a:lnTo>
                      <a:pt x="96" y="14"/>
                    </a:lnTo>
                    <a:lnTo>
                      <a:pt x="96" y="14"/>
                    </a:lnTo>
                    <a:lnTo>
                      <a:pt x="94" y="14"/>
                    </a:lnTo>
                    <a:lnTo>
                      <a:pt x="94" y="13"/>
                    </a:lnTo>
                    <a:lnTo>
                      <a:pt x="94" y="13"/>
                    </a:lnTo>
                    <a:lnTo>
                      <a:pt x="94" y="13"/>
                    </a:lnTo>
                    <a:lnTo>
                      <a:pt x="94" y="13"/>
                    </a:lnTo>
                    <a:lnTo>
                      <a:pt x="96" y="13"/>
                    </a:lnTo>
                    <a:lnTo>
                      <a:pt x="98" y="11"/>
                    </a:lnTo>
                    <a:lnTo>
                      <a:pt x="98" y="8"/>
                    </a:lnTo>
                    <a:lnTo>
                      <a:pt x="96" y="8"/>
                    </a:lnTo>
                    <a:lnTo>
                      <a:pt x="94" y="8"/>
                    </a:lnTo>
                    <a:lnTo>
                      <a:pt x="96" y="8"/>
                    </a:lnTo>
                    <a:lnTo>
                      <a:pt x="96" y="6"/>
                    </a:lnTo>
                    <a:lnTo>
                      <a:pt x="98" y="5"/>
                    </a:lnTo>
                    <a:lnTo>
                      <a:pt x="98" y="5"/>
                    </a:lnTo>
                    <a:close/>
                    <a:moveTo>
                      <a:pt x="102" y="3"/>
                    </a:moveTo>
                    <a:lnTo>
                      <a:pt x="104" y="3"/>
                    </a:lnTo>
                    <a:lnTo>
                      <a:pt x="104" y="3"/>
                    </a:lnTo>
                    <a:lnTo>
                      <a:pt x="104" y="5"/>
                    </a:lnTo>
                    <a:lnTo>
                      <a:pt x="102" y="5"/>
                    </a:lnTo>
                    <a:lnTo>
                      <a:pt x="102" y="5"/>
                    </a:lnTo>
                    <a:lnTo>
                      <a:pt x="102" y="6"/>
                    </a:lnTo>
                    <a:lnTo>
                      <a:pt x="102" y="6"/>
                    </a:lnTo>
                    <a:lnTo>
                      <a:pt x="102" y="8"/>
                    </a:lnTo>
                    <a:lnTo>
                      <a:pt x="102" y="8"/>
                    </a:lnTo>
                    <a:lnTo>
                      <a:pt x="101" y="5"/>
                    </a:lnTo>
                    <a:lnTo>
                      <a:pt x="102" y="3"/>
                    </a:lnTo>
                    <a:close/>
                    <a:moveTo>
                      <a:pt x="105" y="0"/>
                    </a:moveTo>
                    <a:lnTo>
                      <a:pt x="105" y="0"/>
                    </a:lnTo>
                    <a:lnTo>
                      <a:pt x="107" y="0"/>
                    </a:lnTo>
                    <a:lnTo>
                      <a:pt x="107" y="2"/>
                    </a:lnTo>
                    <a:lnTo>
                      <a:pt x="105" y="3"/>
                    </a:lnTo>
                    <a:lnTo>
                      <a:pt x="105" y="3"/>
                    </a:lnTo>
                    <a:lnTo>
                      <a:pt x="104" y="3"/>
                    </a:lnTo>
                    <a:lnTo>
                      <a:pt x="104" y="3"/>
                    </a:lnTo>
                    <a:lnTo>
                      <a:pt x="104" y="2"/>
                    </a:lnTo>
                    <a:lnTo>
                      <a:pt x="104" y="2"/>
                    </a:lnTo>
                    <a:lnTo>
                      <a:pt x="104" y="2"/>
                    </a:lnTo>
                    <a:lnTo>
                      <a:pt x="105" y="0"/>
                    </a:lnTo>
                    <a:lnTo>
                      <a:pt x="105" y="2"/>
                    </a:lnTo>
                    <a:lnTo>
                      <a:pt x="105" y="0"/>
                    </a:lnTo>
                    <a:close/>
                  </a:path>
                </a:pathLst>
              </a:custGeom>
              <a:solidFill>
                <a:srgbClr val="00B0F0"/>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 name="Freeform 28">
                <a:extLst>
                  <a:ext uri="{FF2B5EF4-FFF2-40B4-BE49-F238E27FC236}">
                    <a16:creationId xmlns:a16="http://schemas.microsoft.com/office/drawing/2014/main" id="{AEBB8331-0E14-4C97-AD09-2D96EAE2419C}"/>
                  </a:ext>
                </a:extLst>
              </p:cNvPr>
              <p:cNvSpPr>
                <a:spLocks noEditPoints="1"/>
              </p:cNvSpPr>
              <p:nvPr/>
            </p:nvSpPr>
            <p:spPr bwMode="auto">
              <a:xfrm>
                <a:off x="6597311" y="4298970"/>
                <a:ext cx="152039" cy="157888"/>
              </a:xfrm>
              <a:custGeom>
                <a:avLst/>
                <a:gdLst>
                  <a:gd name="T0" fmla="*/ 38 w 78"/>
                  <a:gd name="T1" fmla="*/ 65 h 81"/>
                  <a:gd name="T2" fmla="*/ 37 w 78"/>
                  <a:gd name="T3" fmla="*/ 68 h 81"/>
                  <a:gd name="T4" fmla="*/ 37 w 78"/>
                  <a:gd name="T5" fmla="*/ 65 h 81"/>
                  <a:gd name="T6" fmla="*/ 54 w 78"/>
                  <a:gd name="T7" fmla="*/ 56 h 81"/>
                  <a:gd name="T8" fmla="*/ 54 w 78"/>
                  <a:gd name="T9" fmla="*/ 59 h 81"/>
                  <a:gd name="T10" fmla="*/ 52 w 78"/>
                  <a:gd name="T11" fmla="*/ 57 h 81"/>
                  <a:gd name="T12" fmla="*/ 67 w 78"/>
                  <a:gd name="T13" fmla="*/ 5 h 81"/>
                  <a:gd name="T14" fmla="*/ 70 w 78"/>
                  <a:gd name="T15" fmla="*/ 7 h 81"/>
                  <a:gd name="T16" fmla="*/ 71 w 78"/>
                  <a:gd name="T17" fmla="*/ 15 h 81"/>
                  <a:gd name="T18" fmla="*/ 76 w 78"/>
                  <a:gd name="T19" fmla="*/ 21 h 81"/>
                  <a:gd name="T20" fmla="*/ 78 w 78"/>
                  <a:gd name="T21" fmla="*/ 26 h 81"/>
                  <a:gd name="T22" fmla="*/ 78 w 78"/>
                  <a:gd name="T23" fmla="*/ 35 h 81"/>
                  <a:gd name="T24" fmla="*/ 76 w 78"/>
                  <a:gd name="T25" fmla="*/ 40 h 81"/>
                  <a:gd name="T26" fmla="*/ 75 w 78"/>
                  <a:gd name="T27" fmla="*/ 43 h 81"/>
                  <a:gd name="T28" fmla="*/ 70 w 78"/>
                  <a:gd name="T29" fmla="*/ 48 h 81"/>
                  <a:gd name="T30" fmla="*/ 65 w 78"/>
                  <a:gd name="T31" fmla="*/ 56 h 81"/>
                  <a:gd name="T32" fmla="*/ 60 w 78"/>
                  <a:gd name="T33" fmla="*/ 57 h 81"/>
                  <a:gd name="T34" fmla="*/ 59 w 78"/>
                  <a:gd name="T35" fmla="*/ 57 h 81"/>
                  <a:gd name="T36" fmla="*/ 57 w 78"/>
                  <a:gd name="T37" fmla="*/ 56 h 81"/>
                  <a:gd name="T38" fmla="*/ 56 w 78"/>
                  <a:gd name="T39" fmla="*/ 54 h 81"/>
                  <a:gd name="T40" fmla="*/ 52 w 78"/>
                  <a:gd name="T41" fmla="*/ 54 h 81"/>
                  <a:gd name="T42" fmla="*/ 51 w 78"/>
                  <a:gd name="T43" fmla="*/ 59 h 81"/>
                  <a:gd name="T44" fmla="*/ 48 w 78"/>
                  <a:gd name="T45" fmla="*/ 59 h 81"/>
                  <a:gd name="T46" fmla="*/ 45 w 78"/>
                  <a:gd name="T47" fmla="*/ 59 h 81"/>
                  <a:gd name="T48" fmla="*/ 45 w 78"/>
                  <a:gd name="T49" fmla="*/ 57 h 81"/>
                  <a:gd name="T50" fmla="*/ 41 w 78"/>
                  <a:gd name="T51" fmla="*/ 59 h 81"/>
                  <a:gd name="T52" fmla="*/ 40 w 78"/>
                  <a:gd name="T53" fmla="*/ 60 h 81"/>
                  <a:gd name="T54" fmla="*/ 35 w 78"/>
                  <a:gd name="T55" fmla="*/ 62 h 81"/>
                  <a:gd name="T56" fmla="*/ 35 w 78"/>
                  <a:gd name="T57" fmla="*/ 65 h 81"/>
                  <a:gd name="T58" fmla="*/ 32 w 78"/>
                  <a:gd name="T59" fmla="*/ 73 h 81"/>
                  <a:gd name="T60" fmla="*/ 18 w 78"/>
                  <a:gd name="T61" fmla="*/ 74 h 81"/>
                  <a:gd name="T62" fmla="*/ 13 w 78"/>
                  <a:gd name="T63" fmla="*/ 76 h 81"/>
                  <a:gd name="T64" fmla="*/ 10 w 78"/>
                  <a:gd name="T65" fmla="*/ 78 h 81"/>
                  <a:gd name="T66" fmla="*/ 5 w 78"/>
                  <a:gd name="T67" fmla="*/ 81 h 81"/>
                  <a:gd name="T68" fmla="*/ 0 w 78"/>
                  <a:gd name="T69" fmla="*/ 81 h 81"/>
                  <a:gd name="T70" fmla="*/ 0 w 78"/>
                  <a:gd name="T71" fmla="*/ 73 h 81"/>
                  <a:gd name="T72" fmla="*/ 5 w 78"/>
                  <a:gd name="T73" fmla="*/ 65 h 81"/>
                  <a:gd name="T74" fmla="*/ 2 w 78"/>
                  <a:gd name="T75" fmla="*/ 62 h 81"/>
                  <a:gd name="T76" fmla="*/ 5 w 78"/>
                  <a:gd name="T77" fmla="*/ 54 h 81"/>
                  <a:gd name="T78" fmla="*/ 7 w 78"/>
                  <a:gd name="T79" fmla="*/ 48 h 81"/>
                  <a:gd name="T80" fmla="*/ 13 w 78"/>
                  <a:gd name="T81" fmla="*/ 43 h 81"/>
                  <a:gd name="T82" fmla="*/ 13 w 78"/>
                  <a:gd name="T83" fmla="*/ 46 h 81"/>
                  <a:gd name="T84" fmla="*/ 16 w 78"/>
                  <a:gd name="T85" fmla="*/ 43 h 81"/>
                  <a:gd name="T86" fmla="*/ 21 w 78"/>
                  <a:gd name="T87" fmla="*/ 38 h 81"/>
                  <a:gd name="T88" fmla="*/ 26 w 78"/>
                  <a:gd name="T89" fmla="*/ 35 h 81"/>
                  <a:gd name="T90" fmla="*/ 27 w 78"/>
                  <a:gd name="T91" fmla="*/ 33 h 81"/>
                  <a:gd name="T92" fmla="*/ 27 w 78"/>
                  <a:gd name="T93" fmla="*/ 26 h 81"/>
                  <a:gd name="T94" fmla="*/ 24 w 78"/>
                  <a:gd name="T95" fmla="*/ 29 h 81"/>
                  <a:gd name="T96" fmla="*/ 21 w 78"/>
                  <a:gd name="T97" fmla="*/ 27 h 81"/>
                  <a:gd name="T98" fmla="*/ 18 w 78"/>
                  <a:gd name="T99" fmla="*/ 24 h 81"/>
                  <a:gd name="T100" fmla="*/ 18 w 78"/>
                  <a:gd name="T101" fmla="*/ 18 h 81"/>
                  <a:gd name="T102" fmla="*/ 19 w 78"/>
                  <a:gd name="T103" fmla="*/ 13 h 81"/>
                  <a:gd name="T104" fmla="*/ 19 w 78"/>
                  <a:gd name="T105" fmla="*/ 8 h 81"/>
                  <a:gd name="T106" fmla="*/ 27 w 78"/>
                  <a:gd name="T107" fmla="*/ 8 h 81"/>
                  <a:gd name="T108" fmla="*/ 34 w 78"/>
                  <a:gd name="T109" fmla="*/ 7 h 81"/>
                  <a:gd name="T110" fmla="*/ 38 w 78"/>
                  <a:gd name="T111" fmla="*/ 10 h 81"/>
                  <a:gd name="T112" fmla="*/ 45 w 78"/>
                  <a:gd name="T113" fmla="*/ 7 h 81"/>
                  <a:gd name="T114" fmla="*/ 54 w 78"/>
                  <a:gd name="T115" fmla="*/ 7 h 81"/>
                  <a:gd name="T116" fmla="*/ 63 w 78"/>
                  <a:gd name="T1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81">
                    <a:moveTo>
                      <a:pt x="37" y="63"/>
                    </a:moveTo>
                    <a:lnTo>
                      <a:pt x="38" y="63"/>
                    </a:lnTo>
                    <a:lnTo>
                      <a:pt x="38" y="63"/>
                    </a:lnTo>
                    <a:lnTo>
                      <a:pt x="38" y="65"/>
                    </a:lnTo>
                    <a:lnTo>
                      <a:pt x="38" y="65"/>
                    </a:lnTo>
                    <a:lnTo>
                      <a:pt x="40" y="65"/>
                    </a:lnTo>
                    <a:lnTo>
                      <a:pt x="40" y="65"/>
                    </a:lnTo>
                    <a:lnTo>
                      <a:pt x="40" y="67"/>
                    </a:lnTo>
                    <a:lnTo>
                      <a:pt x="40" y="67"/>
                    </a:lnTo>
                    <a:lnTo>
                      <a:pt x="37" y="68"/>
                    </a:lnTo>
                    <a:lnTo>
                      <a:pt x="37" y="67"/>
                    </a:lnTo>
                    <a:lnTo>
                      <a:pt x="38" y="67"/>
                    </a:lnTo>
                    <a:lnTo>
                      <a:pt x="38" y="67"/>
                    </a:lnTo>
                    <a:lnTo>
                      <a:pt x="38" y="65"/>
                    </a:lnTo>
                    <a:lnTo>
                      <a:pt x="37" y="65"/>
                    </a:lnTo>
                    <a:lnTo>
                      <a:pt x="37" y="65"/>
                    </a:lnTo>
                    <a:lnTo>
                      <a:pt x="37" y="65"/>
                    </a:lnTo>
                    <a:lnTo>
                      <a:pt x="37" y="63"/>
                    </a:lnTo>
                    <a:lnTo>
                      <a:pt x="37" y="63"/>
                    </a:lnTo>
                    <a:close/>
                    <a:moveTo>
                      <a:pt x="54" y="56"/>
                    </a:moveTo>
                    <a:lnTo>
                      <a:pt x="56" y="57"/>
                    </a:lnTo>
                    <a:lnTo>
                      <a:pt x="56" y="57"/>
                    </a:lnTo>
                    <a:lnTo>
                      <a:pt x="54" y="57"/>
                    </a:lnTo>
                    <a:lnTo>
                      <a:pt x="54" y="59"/>
                    </a:lnTo>
                    <a:lnTo>
                      <a:pt x="54" y="59"/>
                    </a:lnTo>
                    <a:lnTo>
                      <a:pt x="54" y="59"/>
                    </a:lnTo>
                    <a:lnTo>
                      <a:pt x="54" y="59"/>
                    </a:lnTo>
                    <a:lnTo>
                      <a:pt x="52" y="59"/>
                    </a:lnTo>
                    <a:lnTo>
                      <a:pt x="52" y="57"/>
                    </a:lnTo>
                    <a:lnTo>
                      <a:pt x="52" y="57"/>
                    </a:lnTo>
                    <a:lnTo>
                      <a:pt x="52" y="57"/>
                    </a:lnTo>
                    <a:lnTo>
                      <a:pt x="52" y="57"/>
                    </a:lnTo>
                    <a:lnTo>
                      <a:pt x="54" y="56"/>
                    </a:lnTo>
                    <a:close/>
                    <a:moveTo>
                      <a:pt x="63" y="0"/>
                    </a:moveTo>
                    <a:lnTo>
                      <a:pt x="67" y="5"/>
                    </a:lnTo>
                    <a:lnTo>
                      <a:pt x="67" y="5"/>
                    </a:lnTo>
                    <a:lnTo>
                      <a:pt x="67" y="5"/>
                    </a:lnTo>
                    <a:lnTo>
                      <a:pt x="67" y="5"/>
                    </a:lnTo>
                    <a:lnTo>
                      <a:pt x="68" y="7"/>
                    </a:lnTo>
                    <a:lnTo>
                      <a:pt x="70" y="7"/>
                    </a:lnTo>
                    <a:lnTo>
                      <a:pt x="71" y="8"/>
                    </a:lnTo>
                    <a:lnTo>
                      <a:pt x="71" y="8"/>
                    </a:lnTo>
                    <a:lnTo>
                      <a:pt x="70" y="11"/>
                    </a:lnTo>
                    <a:lnTo>
                      <a:pt x="70" y="11"/>
                    </a:lnTo>
                    <a:lnTo>
                      <a:pt x="71" y="15"/>
                    </a:lnTo>
                    <a:lnTo>
                      <a:pt x="71" y="16"/>
                    </a:lnTo>
                    <a:lnTo>
                      <a:pt x="73" y="18"/>
                    </a:lnTo>
                    <a:lnTo>
                      <a:pt x="75" y="19"/>
                    </a:lnTo>
                    <a:lnTo>
                      <a:pt x="75" y="19"/>
                    </a:lnTo>
                    <a:lnTo>
                      <a:pt x="76" y="21"/>
                    </a:lnTo>
                    <a:lnTo>
                      <a:pt x="76" y="22"/>
                    </a:lnTo>
                    <a:lnTo>
                      <a:pt x="76" y="22"/>
                    </a:lnTo>
                    <a:lnTo>
                      <a:pt x="76" y="22"/>
                    </a:lnTo>
                    <a:lnTo>
                      <a:pt x="78" y="24"/>
                    </a:lnTo>
                    <a:lnTo>
                      <a:pt x="78" y="26"/>
                    </a:lnTo>
                    <a:lnTo>
                      <a:pt x="78" y="29"/>
                    </a:lnTo>
                    <a:lnTo>
                      <a:pt x="78" y="30"/>
                    </a:lnTo>
                    <a:lnTo>
                      <a:pt x="78" y="33"/>
                    </a:lnTo>
                    <a:lnTo>
                      <a:pt x="78" y="35"/>
                    </a:lnTo>
                    <a:lnTo>
                      <a:pt x="78" y="35"/>
                    </a:lnTo>
                    <a:lnTo>
                      <a:pt x="78" y="37"/>
                    </a:lnTo>
                    <a:lnTo>
                      <a:pt x="78" y="37"/>
                    </a:lnTo>
                    <a:lnTo>
                      <a:pt x="78" y="38"/>
                    </a:lnTo>
                    <a:lnTo>
                      <a:pt x="76" y="38"/>
                    </a:lnTo>
                    <a:lnTo>
                      <a:pt x="76" y="40"/>
                    </a:lnTo>
                    <a:lnTo>
                      <a:pt x="76" y="40"/>
                    </a:lnTo>
                    <a:lnTo>
                      <a:pt x="76" y="41"/>
                    </a:lnTo>
                    <a:lnTo>
                      <a:pt x="76" y="43"/>
                    </a:lnTo>
                    <a:lnTo>
                      <a:pt x="76" y="43"/>
                    </a:lnTo>
                    <a:lnTo>
                      <a:pt x="75" y="43"/>
                    </a:lnTo>
                    <a:lnTo>
                      <a:pt x="73" y="43"/>
                    </a:lnTo>
                    <a:lnTo>
                      <a:pt x="73" y="44"/>
                    </a:lnTo>
                    <a:lnTo>
                      <a:pt x="71" y="44"/>
                    </a:lnTo>
                    <a:lnTo>
                      <a:pt x="71" y="46"/>
                    </a:lnTo>
                    <a:lnTo>
                      <a:pt x="70" y="48"/>
                    </a:lnTo>
                    <a:lnTo>
                      <a:pt x="68" y="49"/>
                    </a:lnTo>
                    <a:lnTo>
                      <a:pt x="68" y="51"/>
                    </a:lnTo>
                    <a:lnTo>
                      <a:pt x="67" y="52"/>
                    </a:lnTo>
                    <a:lnTo>
                      <a:pt x="67" y="52"/>
                    </a:lnTo>
                    <a:lnTo>
                      <a:pt x="65" y="56"/>
                    </a:lnTo>
                    <a:lnTo>
                      <a:pt x="65" y="56"/>
                    </a:lnTo>
                    <a:lnTo>
                      <a:pt x="63" y="57"/>
                    </a:lnTo>
                    <a:lnTo>
                      <a:pt x="63" y="57"/>
                    </a:lnTo>
                    <a:lnTo>
                      <a:pt x="62" y="57"/>
                    </a:lnTo>
                    <a:lnTo>
                      <a:pt x="60" y="57"/>
                    </a:lnTo>
                    <a:lnTo>
                      <a:pt x="60" y="57"/>
                    </a:lnTo>
                    <a:lnTo>
                      <a:pt x="60" y="56"/>
                    </a:lnTo>
                    <a:lnTo>
                      <a:pt x="60" y="56"/>
                    </a:lnTo>
                    <a:lnTo>
                      <a:pt x="59" y="56"/>
                    </a:lnTo>
                    <a:lnTo>
                      <a:pt x="59" y="57"/>
                    </a:lnTo>
                    <a:lnTo>
                      <a:pt x="57" y="57"/>
                    </a:lnTo>
                    <a:lnTo>
                      <a:pt x="57" y="57"/>
                    </a:lnTo>
                    <a:lnTo>
                      <a:pt x="56" y="57"/>
                    </a:lnTo>
                    <a:lnTo>
                      <a:pt x="56" y="57"/>
                    </a:lnTo>
                    <a:lnTo>
                      <a:pt x="57" y="56"/>
                    </a:lnTo>
                    <a:lnTo>
                      <a:pt x="57" y="56"/>
                    </a:lnTo>
                    <a:lnTo>
                      <a:pt x="57" y="56"/>
                    </a:lnTo>
                    <a:lnTo>
                      <a:pt x="56" y="56"/>
                    </a:lnTo>
                    <a:lnTo>
                      <a:pt x="54" y="56"/>
                    </a:lnTo>
                    <a:lnTo>
                      <a:pt x="56" y="54"/>
                    </a:lnTo>
                    <a:lnTo>
                      <a:pt x="56" y="54"/>
                    </a:lnTo>
                    <a:lnTo>
                      <a:pt x="54" y="54"/>
                    </a:lnTo>
                    <a:lnTo>
                      <a:pt x="54" y="54"/>
                    </a:lnTo>
                    <a:lnTo>
                      <a:pt x="54" y="54"/>
                    </a:lnTo>
                    <a:lnTo>
                      <a:pt x="52" y="54"/>
                    </a:lnTo>
                    <a:lnTo>
                      <a:pt x="52" y="56"/>
                    </a:lnTo>
                    <a:lnTo>
                      <a:pt x="52" y="57"/>
                    </a:lnTo>
                    <a:lnTo>
                      <a:pt x="51" y="57"/>
                    </a:lnTo>
                    <a:lnTo>
                      <a:pt x="51" y="57"/>
                    </a:lnTo>
                    <a:lnTo>
                      <a:pt x="51" y="59"/>
                    </a:lnTo>
                    <a:lnTo>
                      <a:pt x="49" y="59"/>
                    </a:lnTo>
                    <a:lnTo>
                      <a:pt x="49" y="59"/>
                    </a:lnTo>
                    <a:lnTo>
                      <a:pt x="48" y="59"/>
                    </a:lnTo>
                    <a:lnTo>
                      <a:pt x="48" y="59"/>
                    </a:lnTo>
                    <a:lnTo>
                      <a:pt x="48" y="59"/>
                    </a:lnTo>
                    <a:lnTo>
                      <a:pt x="46" y="59"/>
                    </a:lnTo>
                    <a:lnTo>
                      <a:pt x="46" y="59"/>
                    </a:lnTo>
                    <a:lnTo>
                      <a:pt x="46" y="59"/>
                    </a:lnTo>
                    <a:lnTo>
                      <a:pt x="45" y="59"/>
                    </a:lnTo>
                    <a:lnTo>
                      <a:pt x="45" y="59"/>
                    </a:lnTo>
                    <a:lnTo>
                      <a:pt x="46" y="57"/>
                    </a:lnTo>
                    <a:lnTo>
                      <a:pt x="45" y="57"/>
                    </a:lnTo>
                    <a:lnTo>
                      <a:pt x="45" y="57"/>
                    </a:lnTo>
                    <a:lnTo>
                      <a:pt x="45" y="57"/>
                    </a:lnTo>
                    <a:lnTo>
                      <a:pt x="45" y="57"/>
                    </a:lnTo>
                    <a:lnTo>
                      <a:pt x="43" y="59"/>
                    </a:lnTo>
                    <a:lnTo>
                      <a:pt x="43" y="59"/>
                    </a:lnTo>
                    <a:lnTo>
                      <a:pt x="43" y="60"/>
                    </a:lnTo>
                    <a:lnTo>
                      <a:pt x="41" y="60"/>
                    </a:lnTo>
                    <a:lnTo>
                      <a:pt x="41" y="59"/>
                    </a:lnTo>
                    <a:lnTo>
                      <a:pt x="41" y="59"/>
                    </a:lnTo>
                    <a:lnTo>
                      <a:pt x="41" y="59"/>
                    </a:lnTo>
                    <a:lnTo>
                      <a:pt x="40" y="60"/>
                    </a:lnTo>
                    <a:lnTo>
                      <a:pt x="40" y="60"/>
                    </a:lnTo>
                    <a:lnTo>
                      <a:pt x="40" y="60"/>
                    </a:lnTo>
                    <a:lnTo>
                      <a:pt x="38" y="60"/>
                    </a:lnTo>
                    <a:lnTo>
                      <a:pt x="38" y="60"/>
                    </a:lnTo>
                    <a:lnTo>
                      <a:pt x="37" y="62"/>
                    </a:lnTo>
                    <a:lnTo>
                      <a:pt x="35" y="62"/>
                    </a:lnTo>
                    <a:lnTo>
                      <a:pt x="35" y="62"/>
                    </a:lnTo>
                    <a:lnTo>
                      <a:pt x="35" y="63"/>
                    </a:lnTo>
                    <a:lnTo>
                      <a:pt x="35" y="63"/>
                    </a:lnTo>
                    <a:lnTo>
                      <a:pt x="35" y="63"/>
                    </a:lnTo>
                    <a:lnTo>
                      <a:pt x="35" y="63"/>
                    </a:lnTo>
                    <a:lnTo>
                      <a:pt x="35" y="65"/>
                    </a:lnTo>
                    <a:lnTo>
                      <a:pt x="34" y="67"/>
                    </a:lnTo>
                    <a:lnTo>
                      <a:pt x="32" y="68"/>
                    </a:lnTo>
                    <a:lnTo>
                      <a:pt x="32" y="71"/>
                    </a:lnTo>
                    <a:lnTo>
                      <a:pt x="32" y="73"/>
                    </a:lnTo>
                    <a:lnTo>
                      <a:pt x="32" y="73"/>
                    </a:lnTo>
                    <a:lnTo>
                      <a:pt x="32" y="74"/>
                    </a:lnTo>
                    <a:lnTo>
                      <a:pt x="32" y="74"/>
                    </a:lnTo>
                    <a:lnTo>
                      <a:pt x="19" y="74"/>
                    </a:lnTo>
                    <a:lnTo>
                      <a:pt x="18" y="74"/>
                    </a:lnTo>
                    <a:lnTo>
                      <a:pt x="18" y="74"/>
                    </a:lnTo>
                    <a:lnTo>
                      <a:pt x="18" y="74"/>
                    </a:lnTo>
                    <a:lnTo>
                      <a:pt x="16" y="76"/>
                    </a:lnTo>
                    <a:lnTo>
                      <a:pt x="15" y="76"/>
                    </a:lnTo>
                    <a:lnTo>
                      <a:pt x="15" y="76"/>
                    </a:lnTo>
                    <a:lnTo>
                      <a:pt x="13" y="76"/>
                    </a:lnTo>
                    <a:lnTo>
                      <a:pt x="13" y="76"/>
                    </a:lnTo>
                    <a:lnTo>
                      <a:pt x="13" y="76"/>
                    </a:lnTo>
                    <a:lnTo>
                      <a:pt x="11" y="76"/>
                    </a:lnTo>
                    <a:lnTo>
                      <a:pt x="11" y="76"/>
                    </a:lnTo>
                    <a:lnTo>
                      <a:pt x="10" y="78"/>
                    </a:lnTo>
                    <a:lnTo>
                      <a:pt x="10" y="78"/>
                    </a:lnTo>
                    <a:lnTo>
                      <a:pt x="8" y="79"/>
                    </a:lnTo>
                    <a:lnTo>
                      <a:pt x="8" y="81"/>
                    </a:lnTo>
                    <a:lnTo>
                      <a:pt x="7" y="81"/>
                    </a:lnTo>
                    <a:lnTo>
                      <a:pt x="5" y="81"/>
                    </a:lnTo>
                    <a:lnTo>
                      <a:pt x="5" y="81"/>
                    </a:lnTo>
                    <a:lnTo>
                      <a:pt x="5" y="81"/>
                    </a:lnTo>
                    <a:lnTo>
                      <a:pt x="4" y="79"/>
                    </a:lnTo>
                    <a:lnTo>
                      <a:pt x="4" y="79"/>
                    </a:lnTo>
                    <a:lnTo>
                      <a:pt x="0" y="81"/>
                    </a:lnTo>
                    <a:lnTo>
                      <a:pt x="0" y="81"/>
                    </a:lnTo>
                    <a:lnTo>
                      <a:pt x="0" y="79"/>
                    </a:lnTo>
                    <a:lnTo>
                      <a:pt x="0" y="76"/>
                    </a:lnTo>
                    <a:lnTo>
                      <a:pt x="0" y="74"/>
                    </a:lnTo>
                    <a:lnTo>
                      <a:pt x="0" y="73"/>
                    </a:lnTo>
                    <a:lnTo>
                      <a:pt x="0" y="71"/>
                    </a:lnTo>
                    <a:lnTo>
                      <a:pt x="0" y="70"/>
                    </a:lnTo>
                    <a:lnTo>
                      <a:pt x="2" y="68"/>
                    </a:lnTo>
                    <a:lnTo>
                      <a:pt x="2" y="68"/>
                    </a:lnTo>
                    <a:lnTo>
                      <a:pt x="5" y="65"/>
                    </a:lnTo>
                    <a:lnTo>
                      <a:pt x="5" y="63"/>
                    </a:lnTo>
                    <a:lnTo>
                      <a:pt x="4" y="62"/>
                    </a:lnTo>
                    <a:lnTo>
                      <a:pt x="2" y="62"/>
                    </a:lnTo>
                    <a:lnTo>
                      <a:pt x="2" y="62"/>
                    </a:lnTo>
                    <a:lnTo>
                      <a:pt x="2" y="62"/>
                    </a:lnTo>
                    <a:lnTo>
                      <a:pt x="2" y="59"/>
                    </a:lnTo>
                    <a:lnTo>
                      <a:pt x="4" y="59"/>
                    </a:lnTo>
                    <a:lnTo>
                      <a:pt x="4" y="59"/>
                    </a:lnTo>
                    <a:lnTo>
                      <a:pt x="4" y="57"/>
                    </a:lnTo>
                    <a:lnTo>
                      <a:pt x="5" y="54"/>
                    </a:lnTo>
                    <a:lnTo>
                      <a:pt x="5" y="54"/>
                    </a:lnTo>
                    <a:lnTo>
                      <a:pt x="5" y="51"/>
                    </a:lnTo>
                    <a:lnTo>
                      <a:pt x="5" y="49"/>
                    </a:lnTo>
                    <a:lnTo>
                      <a:pt x="5" y="49"/>
                    </a:lnTo>
                    <a:lnTo>
                      <a:pt x="7" y="48"/>
                    </a:lnTo>
                    <a:lnTo>
                      <a:pt x="10" y="46"/>
                    </a:lnTo>
                    <a:lnTo>
                      <a:pt x="10" y="44"/>
                    </a:lnTo>
                    <a:lnTo>
                      <a:pt x="11" y="43"/>
                    </a:lnTo>
                    <a:lnTo>
                      <a:pt x="13" y="43"/>
                    </a:lnTo>
                    <a:lnTo>
                      <a:pt x="13" y="43"/>
                    </a:lnTo>
                    <a:lnTo>
                      <a:pt x="13" y="43"/>
                    </a:lnTo>
                    <a:lnTo>
                      <a:pt x="13" y="43"/>
                    </a:lnTo>
                    <a:lnTo>
                      <a:pt x="13" y="43"/>
                    </a:lnTo>
                    <a:lnTo>
                      <a:pt x="13" y="44"/>
                    </a:lnTo>
                    <a:lnTo>
                      <a:pt x="13" y="46"/>
                    </a:lnTo>
                    <a:lnTo>
                      <a:pt x="13" y="46"/>
                    </a:lnTo>
                    <a:lnTo>
                      <a:pt x="15" y="46"/>
                    </a:lnTo>
                    <a:lnTo>
                      <a:pt x="15" y="46"/>
                    </a:lnTo>
                    <a:lnTo>
                      <a:pt x="15" y="46"/>
                    </a:lnTo>
                    <a:lnTo>
                      <a:pt x="16" y="43"/>
                    </a:lnTo>
                    <a:lnTo>
                      <a:pt x="16" y="43"/>
                    </a:lnTo>
                    <a:lnTo>
                      <a:pt x="18" y="41"/>
                    </a:lnTo>
                    <a:lnTo>
                      <a:pt x="19" y="40"/>
                    </a:lnTo>
                    <a:lnTo>
                      <a:pt x="21" y="38"/>
                    </a:lnTo>
                    <a:lnTo>
                      <a:pt x="21" y="38"/>
                    </a:lnTo>
                    <a:lnTo>
                      <a:pt x="21" y="38"/>
                    </a:lnTo>
                    <a:lnTo>
                      <a:pt x="22" y="38"/>
                    </a:lnTo>
                    <a:lnTo>
                      <a:pt x="24" y="37"/>
                    </a:lnTo>
                    <a:lnTo>
                      <a:pt x="24" y="37"/>
                    </a:lnTo>
                    <a:lnTo>
                      <a:pt x="26" y="35"/>
                    </a:lnTo>
                    <a:lnTo>
                      <a:pt x="26" y="35"/>
                    </a:lnTo>
                    <a:lnTo>
                      <a:pt x="26" y="33"/>
                    </a:lnTo>
                    <a:lnTo>
                      <a:pt x="26" y="33"/>
                    </a:lnTo>
                    <a:lnTo>
                      <a:pt x="27" y="33"/>
                    </a:lnTo>
                    <a:lnTo>
                      <a:pt x="27" y="33"/>
                    </a:lnTo>
                    <a:lnTo>
                      <a:pt x="27" y="29"/>
                    </a:lnTo>
                    <a:lnTo>
                      <a:pt x="27" y="27"/>
                    </a:lnTo>
                    <a:lnTo>
                      <a:pt x="27" y="27"/>
                    </a:lnTo>
                    <a:lnTo>
                      <a:pt x="27" y="26"/>
                    </a:lnTo>
                    <a:lnTo>
                      <a:pt x="27" y="26"/>
                    </a:lnTo>
                    <a:lnTo>
                      <a:pt x="27" y="26"/>
                    </a:lnTo>
                    <a:lnTo>
                      <a:pt x="26" y="27"/>
                    </a:lnTo>
                    <a:lnTo>
                      <a:pt x="26" y="29"/>
                    </a:lnTo>
                    <a:lnTo>
                      <a:pt x="24" y="29"/>
                    </a:lnTo>
                    <a:lnTo>
                      <a:pt x="24" y="29"/>
                    </a:lnTo>
                    <a:lnTo>
                      <a:pt x="24" y="29"/>
                    </a:lnTo>
                    <a:lnTo>
                      <a:pt x="24" y="27"/>
                    </a:lnTo>
                    <a:lnTo>
                      <a:pt x="22" y="27"/>
                    </a:lnTo>
                    <a:lnTo>
                      <a:pt x="22" y="27"/>
                    </a:lnTo>
                    <a:lnTo>
                      <a:pt x="21" y="27"/>
                    </a:lnTo>
                    <a:lnTo>
                      <a:pt x="21" y="26"/>
                    </a:lnTo>
                    <a:lnTo>
                      <a:pt x="21" y="26"/>
                    </a:lnTo>
                    <a:lnTo>
                      <a:pt x="18" y="26"/>
                    </a:lnTo>
                    <a:lnTo>
                      <a:pt x="18" y="26"/>
                    </a:lnTo>
                    <a:lnTo>
                      <a:pt x="18" y="24"/>
                    </a:lnTo>
                    <a:lnTo>
                      <a:pt x="18" y="22"/>
                    </a:lnTo>
                    <a:lnTo>
                      <a:pt x="19" y="19"/>
                    </a:lnTo>
                    <a:lnTo>
                      <a:pt x="19" y="19"/>
                    </a:lnTo>
                    <a:lnTo>
                      <a:pt x="19" y="18"/>
                    </a:lnTo>
                    <a:lnTo>
                      <a:pt x="18" y="18"/>
                    </a:lnTo>
                    <a:lnTo>
                      <a:pt x="18" y="18"/>
                    </a:lnTo>
                    <a:lnTo>
                      <a:pt x="18" y="16"/>
                    </a:lnTo>
                    <a:lnTo>
                      <a:pt x="18" y="15"/>
                    </a:lnTo>
                    <a:lnTo>
                      <a:pt x="18" y="13"/>
                    </a:lnTo>
                    <a:lnTo>
                      <a:pt x="19" y="13"/>
                    </a:lnTo>
                    <a:lnTo>
                      <a:pt x="19" y="11"/>
                    </a:lnTo>
                    <a:lnTo>
                      <a:pt x="19" y="11"/>
                    </a:lnTo>
                    <a:lnTo>
                      <a:pt x="19" y="10"/>
                    </a:lnTo>
                    <a:lnTo>
                      <a:pt x="19" y="10"/>
                    </a:lnTo>
                    <a:lnTo>
                      <a:pt x="19" y="8"/>
                    </a:lnTo>
                    <a:lnTo>
                      <a:pt x="21" y="7"/>
                    </a:lnTo>
                    <a:lnTo>
                      <a:pt x="22" y="7"/>
                    </a:lnTo>
                    <a:lnTo>
                      <a:pt x="24" y="7"/>
                    </a:lnTo>
                    <a:lnTo>
                      <a:pt x="26" y="7"/>
                    </a:lnTo>
                    <a:lnTo>
                      <a:pt x="27" y="8"/>
                    </a:lnTo>
                    <a:lnTo>
                      <a:pt x="29" y="8"/>
                    </a:lnTo>
                    <a:lnTo>
                      <a:pt x="30" y="7"/>
                    </a:lnTo>
                    <a:lnTo>
                      <a:pt x="32" y="5"/>
                    </a:lnTo>
                    <a:lnTo>
                      <a:pt x="34" y="7"/>
                    </a:lnTo>
                    <a:lnTo>
                      <a:pt x="34" y="7"/>
                    </a:lnTo>
                    <a:lnTo>
                      <a:pt x="35" y="8"/>
                    </a:lnTo>
                    <a:lnTo>
                      <a:pt x="37" y="10"/>
                    </a:lnTo>
                    <a:lnTo>
                      <a:pt x="37" y="10"/>
                    </a:lnTo>
                    <a:lnTo>
                      <a:pt x="37" y="10"/>
                    </a:lnTo>
                    <a:lnTo>
                      <a:pt x="38" y="10"/>
                    </a:lnTo>
                    <a:lnTo>
                      <a:pt x="38" y="8"/>
                    </a:lnTo>
                    <a:lnTo>
                      <a:pt x="38" y="8"/>
                    </a:lnTo>
                    <a:lnTo>
                      <a:pt x="40" y="7"/>
                    </a:lnTo>
                    <a:lnTo>
                      <a:pt x="43" y="7"/>
                    </a:lnTo>
                    <a:lnTo>
                      <a:pt x="45" y="7"/>
                    </a:lnTo>
                    <a:lnTo>
                      <a:pt x="46" y="7"/>
                    </a:lnTo>
                    <a:lnTo>
                      <a:pt x="48" y="5"/>
                    </a:lnTo>
                    <a:lnTo>
                      <a:pt x="49" y="5"/>
                    </a:lnTo>
                    <a:lnTo>
                      <a:pt x="52" y="7"/>
                    </a:lnTo>
                    <a:lnTo>
                      <a:pt x="54" y="7"/>
                    </a:lnTo>
                    <a:lnTo>
                      <a:pt x="57" y="7"/>
                    </a:lnTo>
                    <a:lnTo>
                      <a:pt x="57" y="7"/>
                    </a:lnTo>
                    <a:lnTo>
                      <a:pt x="59" y="5"/>
                    </a:lnTo>
                    <a:lnTo>
                      <a:pt x="60" y="4"/>
                    </a:lnTo>
                    <a:lnTo>
                      <a:pt x="6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 name="Freeform 29">
                <a:extLst>
                  <a:ext uri="{FF2B5EF4-FFF2-40B4-BE49-F238E27FC236}">
                    <a16:creationId xmlns:a16="http://schemas.microsoft.com/office/drawing/2014/main" id="{99186EA1-C28B-48DE-89AC-4AF49892BC36}"/>
                  </a:ext>
                </a:extLst>
              </p:cNvPr>
              <p:cNvSpPr>
                <a:spLocks noEditPoints="1"/>
              </p:cNvSpPr>
              <p:nvPr/>
            </p:nvSpPr>
            <p:spPr bwMode="auto">
              <a:xfrm>
                <a:off x="6388745" y="2798069"/>
                <a:ext cx="506798" cy="284586"/>
              </a:xfrm>
              <a:custGeom>
                <a:avLst/>
                <a:gdLst>
                  <a:gd name="T0" fmla="*/ 161 w 260"/>
                  <a:gd name="T1" fmla="*/ 0 h 146"/>
                  <a:gd name="T2" fmla="*/ 175 w 260"/>
                  <a:gd name="T3" fmla="*/ 13 h 146"/>
                  <a:gd name="T4" fmla="*/ 174 w 260"/>
                  <a:gd name="T5" fmla="*/ 20 h 146"/>
                  <a:gd name="T6" fmla="*/ 188 w 260"/>
                  <a:gd name="T7" fmla="*/ 25 h 146"/>
                  <a:gd name="T8" fmla="*/ 193 w 260"/>
                  <a:gd name="T9" fmla="*/ 31 h 146"/>
                  <a:gd name="T10" fmla="*/ 202 w 260"/>
                  <a:gd name="T11" fmla="*/ 38 h 146"/>
                  <a:gd name="T12" fmla="*/ 216 w 260"/>
                  <a:gd name="T13" fmla="*/ 38 h 146"/>
                  <a:gd name="T14" fmla="*/ 230 w 260"/>
                  <a:gd name="T15" fmla="*/ 46 h 146"/>
                  <a:gd name="T16" fmla="*/ 245 w 260"/>
                  <a:gd name="T17" fmla="*/ 49 h 146"/>
                  <a:gd name="T18" fmla="*/ 257 w 260"/>
                  <a:gd name="T19" fmla="*/ 52 h 146"/>
                  <a:gd name="T20" fmla="*/ 256 w 260"/>
                  <a:gd name="T21" fmla="*/ 63 h 146"/>
                  <a:gd name="T22" fmla="*/ 254 w 260"/>
                  <a:gd name="T23" fmla="*/ 68 h 146"/>
                  <a:gd name="T24" fmla="*/ 256 w 260"/>
                  <a:gd name="T25" fmla="*/ 77 h 146"/>
                  <a:gd name="T26" fmla="*/ 246 w 260"/>
                  <a:gd name="T27" fmla="*/ 85 h 146"/>
                  <a:gd name="T28" fmla="*/ 232 w 260"/>
                  <a:gd name="T29" fmla="*/ 93 h 146"/>
                  <a:gd name="T30" fmla="*/ 232 w 260"/>
                  <a:gd name="T31" fmla="*/ 99 h 146"/>
                  <a:gd name="T32" fmla="*/ 207 w 260"/>
                  <a:gd name="T33" fmla="*/ 106 h 146"/>
                  <a:gd name="T34" fmla="*/ 189 w 260"/>
                  <a:gd name="T35" fmla="*/ 113 h 146"/>
                  <a:gd name="T36" fmla="*/ 186 w 260"/>
                  <a:gd name="T37" fmla="*/ 124 h 146"/>
                  <a:gd name="T38" fmla="*/ 207 w 260"/>
                  <a:gd name="T39" fmla="*/ 129 h 146"/>
                  <a:gd name="T40" fmla="*/ 196 w 260"/>
                  <a:gd name="T41" fmla="*/ 134 h 146"/>
                  <a:gd name="T42" fmla="*/ 170 w 260"/>
                  <a:gd name="T43" fmla="*/ 146 h 146"/>
                  <a:gd name="T44" fmla="*/ 161 w 260"/>
                  <a:gd name="T45" fmla="*/ 134 h 146"/>
                  <a:gd name="T46" fmla="*/ 166 w 260"/>
                  <a:gd name="T47" fmla="*/ 120 h 146"/>
                  <a:gd name="T48" fmla="*/ 142 w 260"/>
                  <a:gd name="T49" fmla="*/ 113 h 146"/>
                  <a:gd name="T50" fmla="*/ 137 w 260"/>
                  <a:gd name="T51" fmla="*/ 109 h 146"/>
                  <a:gd name="T52" fmla="*/ 144 w 260"/>
                  <a:gd name="T53" fmla="*/ 107 h 146"/>
                  <a:gd name="T54" fmla="*/ 141 w 260"/>
                  <a:gd name="T55" fmla="*/ 106 h 146"/>
                  <a:gd name="T56" fmla="*/ 125 w 260"/>
                  <a:gd name="T57" fmla="*/ 110 h 146"/>
                  <a:gd name="T58" fmla="*/ 109 w 260"/>
                  <a:gd name="T59" fmla="*/ 123 h 146"/>
                  <a:gd name="T60" fmla="*/ 100 w 260"/>
                  <a:gd name="T61" fmla="*/ 131 h 146"/>
                  <a:gd name="T62" fmla="*/ 87 w 260"/>
                  <a:gd name="T63" fmla="*/ 128 h 146"/>
                  <a:gd name="T64" fmla="*/ 95 w 260"/>
                  <a:gd name="T65" fmla="*/ 121 h 146"/>
                  <a:gd name="T66" fmla="*/ 101 w 260"/>
                  <a:gd name="T67" fmla="*/ 109 h 146"/>
                  <a:gd name="T68" fmla="*/ 106 w 260"/>
                  <a:gd name="T69" fmla="*/ 110 h 146"/>
                  <a:gd name="T70" fmla="*/ 112 w 260"/>
                  <a:gd name="T71" fmla="*/ 109 h 146"/>
                  <a:gd name="T72" fmla="*/ 106 w 260"/>
                  <a:gd name="T73" fmla="*/ 98 h 146"/>
                  <a:gd name="T74" fmla="*/ 101 w 260"/>
                  <a:gd name="T75" fmla="*/ 91 h 146"/>
                  <a:gd name="T76" fmla="*/ 96 w 260"/>
                  <a:gd name="T77" fmla="*/ 82 h 146"/>
                  <a:gd name="T78" fmla="*/ 88 w 260"/>
                  <a:gd name="T79" fmla="*/ 77 h 146"/>
                  <a:gd name="T80" fmla="*/ 77 w 260"/>
                  <a:gd name="T81" fmla="*/ 72 h 146"/>
                  <a:gd name="T82" fmla="*/ 62 w 260"/>
                  <a:gd name="T83" fmla="*/ 77 h 146"/>
                  <a:gd name="T84" fmla="*/ 40 w 260"/>
                  <a:gd name="T85" fmla="*/ 87 h 146"/>
                  <a:gd name="T86" fmla="*/ 22 w 260"/>
                  <a:gd name="T87" fmla="*/ 82 h 146"/>
                  <a:gd name="T88" fmla="*/ 10 w 260"/>
                  <a:gd name="T89" fmla="*/ 83 h 146"/>
                  <a:gd name="T90" fmla="*/ 3 w 260"/>
                  <a:gd name="T91" fmla="*/ 77 h 146"/>
                  <a:gd name="T92" fmla="*/ 2 w 260"/>
                  <a:gd name="T93" fmla="*/ 69 h 146"/>
                  <a:gd name="T94" fmla="*/ 10 w 260"/>
                  <a:gd name="T95" fmla="*/ 63 h 146"/>
                  <a:gd name="T96" fmla="*/ 11 w 260"/>
                  <a:gd name="T97" fmla="*/ 49 h 146"/>
                  <a:gd name="T98" fmla="*/ 29 w 260"/>
                  <a:gd name="T99" fmla="*/ 35 h 146"/>
                  <a:gd name="T100" fmla="*/ 25 w 260"/>
                  <a:gd name="T101" fmla="*/ 25 h 146"/>
                  <a:gd name="T102" fmla="*/ 22 w 260"/>
                  <a:gd name="T103" fmla="*/ 14 h 146"/>
                  <a:gd name="T104" fmla="*/ 36 w 260"/>
                  <a:gd name="T105" fmla="*/ 9 h 146"/>
                  <a:gd name="T106" fmla="*/ 63 w 260"/>
                  <a:gd name="T107" fmla="*/ 11 h 146"/>
                  <a:gd name="T108" fmla="*/ 81 w 260"/>
                  <a:gd name="T109" fmla="*/ 16 h 146"/>
                  <a:gd name="T110" fmla="*/ 90 w 260"/>
                  <a:gd name="T111" fmla="*/ 16 h 146"/>
                  <a:gd name="T112" fmla="*/ 100 w 260"/>
                  <a:gd name="T113" fmla="*/ 14 h 146"/>
                  <a:gd name="T114" fmla="*/ 114 w 260"/>
                  <a:gd name="T115" fmla="*/ 17 h 146"/>
                  <a:gd name="T116" fmla="*/ 122 w 260"/>
                  <a:gd name="T117" fmla="*/ 16 h 146"/>
                  <a:gd name="T118" fmla="*/ 133 w 260"/>
                  <a:gd name="T119" fmla="*/ 5 h 146"/>
                  <a:gd name="T120" fmla="*/ 148 w 260"/>
                  <a:gd name="T121"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 h="146">
                    <a:moveTo>
                      <a:pt x="136" y="112"/>
                    </a:moveTo>
                    <a:lnTo>
                      <a:pt x="136" y="113"/>
                    </a:lnTo>
                    <a:lnTo>
                      <a:pt x="137" y="113"/>
                    </a:lnTo>
                    <a:lnTo>
                      <a:pt x="142" y="115"/>
                    </a:lnTo>
                    <a:lnTo>
                      <a:pt x="145" y="115"/>
                    </a:lnTo>
                    <a:lnTo>
                      <a:pt x="142" y="115"/>
                    </a:lnTo>
                    <a:lnTo>
                      <a:pt x="137" y="115"/>
                    </a:lnTo>
                    <a:lnTo>
                      <a:pt x="136" y="113"/>
                    </a:lnTo>
                    <a:lnTo>
                      <a:pt x="136" y="113"/>
                    </a:lnTo>
                    <a:lnTo>
                      <a:pt x="136" y="112"/>
                    </a:lnTo>
                    <a:close/>
                    <a:moveTo>
                      <a:pt x="161" y="0"/>
                    </a:moveTo>
                    <a:lnTo>
                      <a:pt x="163" y="0"/>
                    </a:lnTo>
                    <a:lnTo>
                      <a:pt x="166" y="0"/>
                    </a:lnTo>
                    <a:lnTo>
                      <a:pt x="167" y="0"/>
                    </a:lnTo>
                    <a:lnTo>
                      <a:pt x="169" y="0"/>
                    </a:lnTo>
                    <a:lnTo>
                      <a:pt x="170" y="2"/>
                    </a:lnTo>
                    <a:lnTo>
                      <a:pt x="172" y="3"/>
                    </a:lnTo>
                    <a:lnTo>
                      <a:pt x="174" y="6"/>
                    </a:lnTo>
                    <a:lnTo>
                      <a:pt x="177" y="11"/>
                    </a:lnTo>
                    <a:lnTo>
                      <a:pt x="177" y="11"/>
                    </a:lnTo>
                    <a:lnTo>
                      <a:pt x="177" y="13"/>
                    </a:lnTo>
                    <a:lnTo>
                      <a:pt x="175" y="13"/>
                    </a:lnTo>
                    <a:lnTo>
                      <a:pt x="174" y="13"/>
                    </a:lnTo>
                    <a:lnTo>
                      <a:pt x="174" y="14"/>
                    </a:lnTo>
                    <a:lnTo>
                      <a:pt x="174" y="14"/>
                    </a:lnTo>
                    <a:lnTo>
                      <a:pt x="174" y="16"/>
                    </a:lnTo>
                    <a:lnTo>
                      <a:pt x="174" y="17"/>
                    </a:lnTo>
                    <a:lnTo>
                      <a:pt x="174" y="17"/>
                    </a:lnTo>
                    <a:lnTo>
                      <a:pt x="175" y="19"/>
                    </a:lnTo>
                    <a:lnTo>
                      <a:pt x="175" y="19"/>
                    </a:lnTo>
                    <a:lnTo>
                      <a:pt x="175" y="20"/>
                    </a:lnTo>
                    <a:lnTo>
                      <a:pt x="175" y="20"/>
                    </a:lnTo>
                    <a:lnTo>
                      <a:pt x="174" y="20"/>
                    </a:lnTo>
                    <a:lnTo>
                      <a:pt x="175" y="20"/>
                    </a:lnTo>
                    <a:lnTo>
                      <a:pt x="178" y="22"/>
                    </a:lnTo>
                    <a:lnTo>
                      <a:pt x="180" y="22"/>
                    </a:lnTo>
                    <a:lnTo>
                      <a:pt x="182" y="22"/>
                    </a:lnTo>
                    <a:lnTo>
                      <a:pt x="182" y="22"/>
                    </a:lnTo>
                    <a:lnTo>
                      <a:pt x="183" y="22"/>
                    </a:lnTo>
                    <a:lnTo>
                      <a:pt x="186" y="22"/>
                    </a:lnTo>
                    <a:lnTo>
                      <a:pt x="186" y="22"/>
                    </a:lnTo>
                    <a:lnTo>
                      <a:pt x="188" y="22"/>
                    </a:lnTo>
                    <a:lnTo>
                      <a:pt x="188" y="24"/>
                    </a:lnTo>
                    <a:lnTo>
                      <a:pt x="188" y="25"/>
                    </a:lnTo>
                    <a:lnTo>
                      <a:pt x="188" y="25"/>
                    </a:lnTo>
                    <a:lnTo>
                      <a:pt x="189" y="25"/>
                    </a:lnTo>
                    <a:lnTo>
                      <a:pt x="191" y="25"/>
                    </a:lnTo>
                    <a:lnTo>
                      <a:pt x="191" y="25"/>
                    </a:lnTo>
                    <a:lnTo>
                      <a:pt x="189" y="27"/>
                    </a:lnTo>
                    <a:lnTo>
                      <a:pt x="191" y="27"/>
                    </a:lnTo>
                    <a:lnTo>
                      <a:pt x="191" y="28"/>
                    </a:lnTo>
                    <a:lnTo>
                      <a:pt x="191" y="30"/>
                    </a:lnTo>
                    <a:lnTo>
                      <a:pt x="191" y="30"/>
                    </a:lnTo>
                    <a:lnTo>
                      <a:pt x="193" y="31"/>
                    </a:lnTo>
                    <a:lnTo>
                      <a:pt x="193" y="31"/>
                    </a:lnTo>
                    <a:lnTo>
                      <a:pt x="191" y="33"/>
                    </a:lnTo>
                    <a:lnTo>
                      <a:pt x="191" y="33"/>
                    </a:lnTo>
                    <a:lnTo>
                      <a:pt x="191" y="35"/>
                    </a:lnTo>
                    <a:lnTo>
                      <a:pt x="193" y="36"/>
                    </a:lnTo>
                    <a:lnTo>
                      <a:pt x="194" y="36"/>
                    </a:lnTo>
                    <a:lnTo>
                      <a:pt x="194" y="38"/>
                    </a:lnTo>
                    <a:lnTo>
                      <a:pt x="196" y="38"/>
                    </a:lnTo>
                    <a:lnTo>
                      <a:pt x="197" y="38"/>
                    </a:lnTo>
                    <a:lnTo>
                      <a:pt x="199" y="36"/>
                    </a:lnTo>
                    <a:lnTo>
                      <a:pt x="200" y="36"/>
                    </a:lnTo>
                    <a:lnTo>
                      <a:pt x="202" y="38"/>
                    </a:lnTo>
                    <a:lnTo>
                      <a:pt x="204" y="38"/>
                    </a:lnTo>
                    <a:lnTo>
                      <a:pt x="204" y="39"/>
                    </a:lnTo>
                    <a:lnTo>
                      <a:pt x="205" y="39"/>
                    </a:lnTo>
                    <a:lnTo>
                      <a:pt x="205" y="39"/>
                    </a:lnTo>
                    <a:lnTo>
                      <a:pt x="207" y="39"/>
                    </a:lnTo>
                    <a:lnTo>
                      <a:pt x="208" y="41"/>
                    </a:lnTo>
                    <a:lnTo>
                      <a:pt x="210" y="41"/>
                    </a:lnTo>
                    <a:lnTo>
                      <a:pt x="210" y="39"/>
                    </a:lnTo>
                    <a:lnTo>
                      <a:pt x="211" y="39"/>
                    </a:lnTo>
                    <a:lnTo>
                      <a:pt x="215" y="38"/>
                    </a:lnTo>
                    <a:lnTo>
                      <a:pt x="216" y="38"/>
                    </a:lnTo>
                    <a:lnTo>
                      <a:pt x="218" y="38"/>
                    </a:lnTo>
                    <a:lnTo>
                      <a:pt x="218" y="38"/>
                    </a:lnTo>
                    <a:lnTo>
                      <a:pt x="219" y="36"/>
                    </a:lnTo>
                    <a:lnTo>
                      <a:pt x="221" y="36"/>
                    </a:lnTo>
                    <a:lnTo>
                      <a:pt x="222" y="38"/>
                    </a:lnTo>
                    <a:lnTo>
                      <a:pt x="222" y="39"/>
                    </a:lnTo>
                    <a:lnTo>
                      <a:pt x="224" y="41"/>
                    </a:lnTo>
                    <a:lnTo>
                      <a:pt x="224" y="42"/>
                    </a:lnTo>
                    <a:lnTo>
                      <a:pt x="229" y="46"/>
                    </a:lnTo>
                    <a:lnTo>
                      <a:pt x="230" y="46"/>
                    </a:lnTo>
                    <a:lnTo>
                      <a:pt x="230" y="46"/>
                    </a:lnTo>
                    <a:lnTo>
                      <a:pt x="232" y="46"/>
                    </a:lnTo>
                    <a:lnTo>
                      <a:pt x="232" y="46"/>
                    </a:lnTo>
                    <a:lnTo>
                      <a:pt x="232" y="44"/>
                    </a:lnTo>
                    <a:lnTo>
                      <a:pt x="232" y="44"/>
                    </a:lnTo>
                    <a:lnTo>
                      <a:pt x="234" y="44"/>
                    </a:lnTo>
                    <a:lnTo>
                      <a:pt x="235" y="46"/>
                    </a:lnTo>
                    <a:lnTo>
                      <a:pt x="237" y="46"/>
                    </a:lnTo>
                    <a:lnTo>
                      <a:pt x="238" y="46"/>
                    </a:lnTo>
                    <a:lnTo>
                      <a:pt x="240" y="47"/>
                    </a:lnTo>
                    <a:lnTo>
                      <a:pt x="243" y="49"/>
                    </a:lnTo>
                    <a:lnTo>
                      <a:pt x="245" y="49"/>
                    </a:lnTo>
                    <a:lnTo>
                      <a:pt x="245" y="47"/>
                    </a:lnTo>
                    <a:lnTo>
                      <a:pt x="246" y="47"/>
                    </a:lnTo>
                    <a:lnTo>
                      <a:pt x="246" y="47"/>
                    </a:lnTo>
                    <a:lnTo>
                      <a:pt x="248" y="49"/>
                    </a:lnTo>
                    <a:lnTo>
                      <a:pt x="248" y="49"/>
                    </a:lnTo>
                    <a:lnTo>
                      <a:pt x="249" y="50"/>
                    </a:lnTo>
                    <a:lnTo>
                      <a:pt x="251" y="50"/>
                    </a:lnTo>
                    <a:lnTo>
                      <a:pt x="252" y="52"/>
                    </a:lnTo>
                    <a:lnTo>
                      <a:pt x="254" y="54"/>
                    </a:lnTo>
                    <a:lnTo>
                      <a:pt x="256" y="54"/>
                    </a:lnTo>
                    <a:lnTo>
                      <a:pt x="257" y="52"/>
                    </a:lnTo>
                    <a:lnTo>
                      <a:pt x="259" y="52"/>
                    </a:lnTo>
                    <a:lnTo>
                      <a:pt x="259" y="52"/>
                    </a:lnTo>
                    <a:lnTo>
                      <a:pt x="259" y="54"/>
                    </a:lnTo>
                    <a:lnTo>
                      <a:pt x="259" y="54"/>
                    </a:lnTo>
                    <a:lnTo>
                      <a:pt x="259" y="55"/>
                    </a:lnTo>
                    <a:lnTo>
                      <a:pt x="260" y="57"/>
                    </a:lnTo>
                    <a:lnTo>
                      <a:pt x="260" y="58"/>
                    </a:lnTo>
                    <a:lnTo>
                      <a:pt x="259" y="58"/>
                    </a:lnTo>
                    <a:lnTo>
                      <a:pt x="259" y="60"/>
                    </a:lnTo>
                    <a:lnTo>
                      <a:pt x="257" y="61"/>
                    </a:lnTo>
                    <a:lnTo>
                      <a:pt x="256" y="63"/>
                    </a:lnTo>
                    <a:lnTo>
                      <a:pt x="254" y="63"/>
                    </a:lnTo>
                    <a:lnTo>
                      <a:pt x="254" y="63"/>
                    </a:lnTo>
                    <a:lnTo>
                      <a:pt x="254" y="65"/>
                    </a:lnTo>
                    <a:lnTo>
                      <a:pt x="254" y="65"/>
                    </a:lnTo>
                    <a:lnTo>
                      <a:pt x="256" y="66"/>
                    </a:lnTo>
                    <a:lnTo>
                      <a:pt x="257" y="66"/>
                    </a:lnTo>
                    <a:lnTo>
                      <a:pt x="259" y="66"/>
                    </a:lnTo>
                    <a:lnTo>
                      <a:pt x="257" y="68"/>
                    </a:lnTo>
                    <a:lnTo>
                      <a:pt x="257" y="68"/>
                    </a:lnTo>
                    <a:lnTo>
                      <a:pt x="256" y="68"/>
                    </a:lnTo>
                    <a:lnTo>
                      <a:pt x="254" y="68"/>
                    </a:lnTo>
                    <a:lnTo>
                      <a:pt x="254" y="68"/>
                    </a:lnTo>
                    <a:lnTo>
                      <a:pt x="252" y="69"/>
                    </a:lnTo>
                    <a:lnTo>
                      <a:pt x="252" y="71"/>
                    </a:lnTo>
                    <a:lnTo>
                      <a:pt x="254" y="71"/>
                    </a:lnTo>
                    <a:lnTo>
                      <a:pt x="256" y="72"/>
                    </a:lnTo>
                    <a:lnTo>
                      <a:pt x="256" y="72"/>
                    </a:lnTo>
                    <a:lnTo>
                      <a:pt x="256" y="74"/>
                    </a:lnTo>
                    <a:lnTo>
                      <a:pt x="256" y="76"/>
                    </a:lnTo>
                    <a:lnTo>
                      <a:pt x="256" y="76"/>
                    </a:lnTo>
                    <a:lnTo>
                      <a:pt x="256" y="77"/>
                    </a:lnTo>
                    <a:lnTo>
                      <a:pt x="256" y="77"/>
                    </a:lnTo>
                    <a:lnTo>
                      <a:pt x="257" y="77"/>
                    </a:lnTo>
                    <a:lnTo>
                      <a:pt x="257" y="77"/>
                    </a:lnTo>
                    <a:lnTo>
                      <a:pt x="257" y="77"/>
                    </a:lnTo>
                    <a:lnTo>
                      <a:pt x="256" y="79"/>
                    </a:lnTo>
                    <a:lnTo>
                      <a:pt x="256" y="82"/>
                    </a:lnTo>
                    <a:lnTo>
                      <a:pt x="254" y="82"/>
                    </a:lnTo>
                    <a:lnTo>
                      <a:pt x="254" y="83"/>
                    </a:lnTo>
                    <a:lnTo>
                      <a:pt x="254" y="85"/>
                    </a:lnTo>
                    <a:lnTo>
                      <a:pt x="252" y="85"/>
                    </a:lnTo>
                    <a:lnTo>
                      <a:pt x="249" y="85"/>
                    </a:lnTo>
                    <a:lnTo>
                      <a:pt x="246" y="85"/>
                    </a:lnTo>
                    <a:lnTo>
                      <a:pt x="245" y="85"/>
                    </a:lnTo>
                    <a:lnTo>
                      <a:pt x="241" y="85"/>
                    </a:lnTo>
                    <a:lnTo>
                      <a:pt x="241" y="85"/>
                    </a:lnTo>
                    <a:lnTo>
                      <a:pt x="240" y="87"/>
                    </a:lnTo>
                    <a:lnTo>
                      <a:pt x="238" y="88"/>
                    </a:lnTo>
                    <a:lnTo>
                      <a:pt x="237" y="88"/>
                    </a:lnTo>
                    <a:lnTo>
                      <a:pt x="235" y="90"/>
                    </a:lnTo>
                    <a:lnTo>
                      <a:pt x="234" y="90"/>
                    </a:lnTo>
                    <a:lnTo>
                      <a:pt x="234" y="91"/>
                    </a:lnTo>
                    <a:lnTo>
                      <a:pt x="234" y="93"/>
                    </a:lnTo>
                    <a:lnTo>
                      <a:pt x="232" y="93"/>
                    </a:lnTo>
                    <a:lnTo>
                      <a:pt x="232" y="94"/>
                    </a:lnTo>
                    <a:lnTo>
                      <a:pt x="232" y="94"/>
                    </a:lnTo>
                    <a:lnTo>
                      <a:pt x="232" y="94"/>
                    </a:lnTo>
                    <a:lnTo>
                      <a:pt x="232" y="94"/>
                    </a:lnTo>
                    <a:lnTo>
                      <a:pt x="234" y="94"/>
                    </a:lnTo>
                    <a:lnTo>
                      <a:pt x="234" y="96"/>
                    </a:lnTo>
                    <a:lnTo>
                      <a:pt x="234" y="96"/>
                    </a:lnTo>
                    <a:lnTo>
                      <a:pt x="232" y="96"/>
                    </a:lnTo>
                    <a:lnTo>
                      <a:pt x="232" y="98"/>
                    </a:lnTo>
                    <a:lnTo>
                      <a:pt x="232" y="98"/>
                    </a:lnTo>
                    <a:lnTo>
                      <a:pt x="232" y="99"/>
                    </a:lnTo>
                    <a:lnTo>
                      <a:pt x="232" y="99"/>
                    </a:lnTo>
                    <a:lnTo>
                      <a:pt x="227" y="99"/>
                    </a:lnTo>
                    <a:lnTo>
                      <a:pt x="222" y="99"/>
                    </a:lnTo>
                    <a:lnTo>
                      <a:pt x="219" y="102"/>
                    </a:lnTo>
                    <a:lnTo>
                      <a:pt x="218" y="102"/>
                    </a:lnTo>
                    <a:lnTo>
                      <a:pt x="215" y="102"/>
                    </a:lnTo>
                    <a:lnTo>
                      <a:pt x="213" y="104"/>
                    </a:lnTo>
                    <a:lnTo>
                      <a:pt x="211" y="106"/>
                    </a:lnTo>
                    <a:lnTo>
                      <a:pt x="210" y="104"/>
                    </a:lnTo>
                    <a:lnTo>
                      <a:pt x="208" y="104"/>
                    </a:lnTo>
                    <a:lnTo>
                      <a:pt x="207" y="106"/>
                    </a:lnTo>
                    <a:lnTo>
                      <a:pt x="204" y="107"/>
                    </a:lnTo>
                    <a:lnTo>
                      <a:pt x="204" y="107"/>
                    </a:lnTo>
                    <a:lnTo>
                      <a:pt x="200" y="107"/>
                    </a:lnTo>
                    <a:lnTo>
                      <a:pt x="197" y="107"/>
                    </a:lnTo>
                    <a:lnTo>
                      <a:pt x="191" y="112"/>
                    </a:lnTo>
                    <a:lnTo>
                      <a:pt x="189" y="115"/>
                    </a:lnTo>
                    <a:lnTo>
                      <a:pt x="189" y="115"/>
                    </a:lnTo>
                    <a:lnTo>
                      <a:pt x="188" y="117"/>
                    </a:lnTo>
                    <a:lnTo>
                      <a:pt x="186" y="117"/>
                    </a:lnTo>
                    <a:lnTo>
                      <a:pt x="186" y="117"/>
                    </a:lnTo>
                    <a:lnTo>
                      <a:pt x="189" y="113"/>
                    </a:lnTo>
                    <a:lnTo>
                      <a:pt x="189" y="113"/>
                    </a:lnTo>
                    <a:lnTo>
                      <a:pt x="189" y="113"/>
                    </a:lnTo>
                    <a:lnTo>
                      <a:pt x="189" y="112"/>
                    </a:lnTo>
                    <a:lnTo>
                      <a:pt x="189" y="110"/>
                    </a:lnTo>
                    <a:lnTo>
                      <a:pt x="186" y="113"/>
                    </a:lnTo>
                    <a:lnTo>
                      <a:pt x="185" y="113"/>
                    </a:lnTo>
                    <a:lnTo>
                      <a:pt x="183" y="115"/>
                    </a:lnTo>
                    <a:lnTo>
                      <a:pt x="183" y="117"/>
                    </a:lnTo>
                    <a:lnTo>
                      <a:pt x="183" y="118"/>
                    </a:lnTo>
                    <a:lnTo>
                      <a:pt x="185" y="121"/>
                    </a:lnTo>
                    <a:lnTo>
                      <a:pt x="186" y="124"/>
                    </a:lnTo>
                    <a:lnTo>
                      <a:pt x="189" y="128"/>
                    </a:lnTo>
                    <a:lnTo>
                      <a:pt x="191" y="131"/>
                    </a:lnTo>
                    <a:lnTo>
                      <a:pt x="193" y="131"/>
                    </a:lnTo>
                    <a:lnTo>
                      <a:pt x="194" y="131"/>
                    </a:lnTo>
                    <a:lnTo>
                      <a:pt x="197" y="129"/>
                    </a:lnTo>
                    <a:lnTo>
                      <a:pt x="197" y="129"/>
                    </a:lnTo>
                    <a:lnTo>
                      <a:pt x="200" y="129"/>
                    </a:lnTo>
                    <a:lnTo>
                      <a:pt x="202" y="129"/>
                    </a:lnTo>
                    <a:lnTo>
                      <a:pt x="202" y="128"/>
                    </a:lnTo>
                    <a:lnTo>
                      <a:pt x="204" y="128"/>
                    </a:lnTo>
                    <a:lnTo>
                      <a:pt x="207" y="129"/>
                    </a:lnTo>
                    <a:lnTo>
                      <a:pt x="208" y="129"/>
                    </a:lnTo>
                    <a:lnTo>
                      <a:pt x="208" y="131"/>
                    </a:lnTo>
                    <a:lnTo>
                      <a:pt x="207" y="132"/>
                    </a:lnTo>
                    <a:lnTo>
                      <a:pt x="207" y="134"/>
                    </a:lnTo>
                    <a:lnTo>
                      <a:pt x="205" y="135"/>
                    </a:lnTo>
                    <a:lnTo>
                      <a:pt x="204" y="135"/>
                    </a:lnTo>
                    <a:lnTo>
                      <a:pt x="200" y="135"/>
                    </a:lnTo>
                    <a:lnTo>
                      <a:pt x="199" y="135"/>
                    </a:lnTo>
                    <a:lnTo>
                      <a:pt x="197" y="135"/>
                    </a:lnTo>
                    <a:lnTo>
                      <a:pt x="197" y="135"/>
                    </a:lnTo>
                    <a:lnTo>
                      <a:pt x="196" y="134"/>
                    </a:lnTo>
                    <a:lnTo>
                      <a:pt x="194" y="134"/>
                    </a:lnTo>
                    <a:lnTo>
                      <a:pt x="193" y="134"/>
                    </a:lnTo>
                    <a:lnTo>
                      <a:pt x="191" y="137"/>
                    </a:lnTo>
                    <a:lnTo>
                      <a:pt x="188" y="139"/>
                    </a:lnTo>
                    <a:lnTo>
                      <a:pt x="186" y="140"/>
                    </a:lnTo>
                    <a:lnTo>
                      <a:pt x="185" y="140"/>
                    </a:lnTo>
                    <a:lnTo>
                      <a:pt x="182" y="140"/>
                    </a:lnTo>
                    <a:lnTo>
                      <a:pt x="178" y="142"/>
                    </a:lnTo>
                    <a:lnTo>
                      <a:pt x="175" y="145"/>
                    </a:lnTo>
                    <a:lnTo>
                      <a:pt x="172" y="146"/>
                    </a:lnTo>
                    <a:lnTo>
                      <a:pt x="170" y="146"/>
                    </a:lnTo>
                    <a:lnTo>
                      <a:pt x="167" y="146"/>
                    </a:lnTo>
                    <a:lnTo>
                      <a:pt x="166" y="146"/>
                    </a:lnTo>
                    <a:lnTo>
                      <a:pt x="163" y="145"/>
                    </a:lnTo>
                    <a:lnTo>
                      <a:pt x="164" y="143"/>
                    </a:lnTo>
                    <a:lnTo>
                      <a:pt x="164" y="143"/>
                    </a:lnTo>
                    <a:lnTo>
                      <a:pt x="164" y="142"/>
                    </a:lnTo>
                    <a:lnTo>
                      <a:pt x="166" y="139"/>
                    </a:lnTo>
                    <a:lnTo>
                      <a:pt x="166" y="137"/>
                    </a:lnTo>
                    <a:lnTo>
                      <a:pt x="164" y="134"/>
                    </a:lnTo>
                    <a:lnTo>
                      <a:pt x="163" y="132"/>
                    </a:lnTo>
                    <a:lnTo>
                      <a:pt x="161" y="134"/>
                    </a:lnTo>
                    <a:lnTo>
                      <a:pt x="159" y="132"/>
                    </a:lnTo>
                    <a:lnTo>
                      <a:pt x="156" y="131"/>
                    </a:lnTo>
                    <a:lnTo>
                      <a:pt x="153" y="129"/>
                    </a:lnTo>
                    <a:lnTo>
                      <a:pt x="152" y="131"/>
                    </a:lnTo>
                    <a:lnTo>
                      <a:pt x="150" y="131"/>
                    </a:lnTo>
                    <a:lnTo>
                      <a:pt x="150" y="129"/>
                    </a:lnTo>
                    <a:lnTo>
                      <a:pt x="155" y="126"/>
                    </a:lnTo>
                    <a:lnTo>
                      <a:pt x="159" y="123"/>
                    </a:lnTo>
                    <a:lnTo>
                      <a:pt x="161" y="123"/>
                    </a:lnTo>
                    <a:lnTo>
                      <a:pt x="164" y="121"/>
                    </a:lnTo>
                    <a:lnTo>
                      <a:pt x="166" y="120"/>
                    </a:lnTo>
                    <a:lnTo>
                      <a:pt x="166" y="118"/>
                    </a:lnTo>
                    <a:lnTo>
                      <a:pt x="166" y="117"/>
                    </a:lnTo>
                    <a:lnTo>
                      <a:pt x="164" y="117"/>
                    </a:lnTo>
                    <a:lnTo>
                      <a:pt x="163" y="117"/>
                    </a:lnTo>
                    <a:lnTo>
                      <a:pt x="161" y="117"/>
                    </a:lnTo>
                    <a:lnTo>
                      <a:pt x="159" y="115"/>
                    </a:lnTo>
                    <a:lnTo>
                      <a:pt x="156" y="117"/>
                    </a:lnTo>
                    <a:lnTo>
                      <a:pt x="153" y="117"/>
                    </a:lnTo>
                    <a:lnTo>
                      <a:pt x="150" y="117"/>
                    </a:lnTo>
                    <a:lnTo>
                      <a:pt x="147" y="117"/>
                    </a:lnTo>
                    <a:lnTo>
                      <a:pt x="142" y="113"/>
                    </a:lnTo>
                    <a:lnTo>
                      <a:pt x="141" y="113"/>
                    </a:lnTo>
                    <a:lnTo>
                      <a:pt x="141" y="113"/>
                    </a:lnTo>
                    <a:lnTo>
                      <a:pt x="139" y="112"/>
                    </a:lnTo>
                    <a:lnTo>
                      <a:pt x="141" y="112"/>
                    </a:lnTo>
                    <a:lnTo>
                      <a:pt x="141" y="112"/>
                    </a:lnTo>
                    <a:lnTo>
                      <a:pt x="142" y="112"/>
                    </a:lnTo>
                    <a:lnTo>
                      <a:pt x="142" y="112"/>
                    </a:lnTo>
                    <a:lnTo>
                      <a:pt x="142" y="110"/>
                    </a:lnTo>
                    <a:lnTo>
                      <a:pt x="141" y="110"/>
                    </a:lnTo>
                    <a:lnTo>
                      <a:pt x="139" y="110"/>
                    </a:lnTo>
                    <a:lnTo>
                      <a:pt x="137" y="109"/>
                    </a:lnTo>
                    <a:lnTo>
                      <a:pt x="136" y="109"/>
                    </a:lnTo>
                    <a:lnTo>
                      <a:pt x="139" y="109"/>
                    </a:lnTo>
                    <a:lnTo>
                      <a:pt x="141" y="109"/>
                    </a:lnTo>
                    <a:lnTo>
                      <a:pt x="144" y="109"/>
                    </a:lnTo>
                    <a:lnTo>
                      <a:pt x="147" y="110"/>
                    </a:lnTo>
                    <a:lnTo>
                      <a:pt x="148" y="109"/>
                    </a:lnTo>
                    <a:lnTo>
                      <a:pt x="150" y="107"/>
                    </a:lnTo>
                    <a:lnTo>
                      <a:pt x="150" y="107"/>
                    </a:lnTo>
                    <a:lnTo>
                      <a:pt x="147" y="109"/>
                    </a:lnTo>
                    <a:lnTo>
                      <a:pt x="144" y="107"/>
                    </a:lnTo>
                    <a:lnTo>
                      <a:pt x="144" y="107"/>
                    </a:lnTo>
                    <a:lnTo>
                      <a:pt x="142" y="106"/>
                    </a:lnTo>
                    <a:lnTo>
                      <a:pt x="142" y="104"/>
                    </a:lnTo>
                    <a:lnTo>
                      <a:pt x="142" y="102"/>
                    </a:lnTo>
                    <a:lnTo>
                      <a:pt x="142" y="101"/>
                    </a:lnTo>
                    <a:lnTo>
                      <a:pt x="141" y="99"/>
                    </a:lnTo>
                    <a:lnTo>
                      <a:pt x="141" y="98"/>
                    </a:lnTo>
                    <a:lnTo>
                      <a:pt x="139" y="96"/>
                    </a:lnTo>
                    <a:lnTo>
                      <a:pt x="141" y="99"/>
                    </a:lnTo>
                    <a:lnTo>
                      <a:pt x="141" y="101"/>
                    </a:lnTo>
                    <a:lnTo>
                      <a:pt x="141" y="102"/>
                    </a:lnTo>
                    <a:lnTo>
                      <a:pt x="141" y="106"/>
                    </a:lnTo>
                    <a:lnTo>
                      <a:pt x="141" y="107"/>
                    </a:lnTo>
                    <a:lnTo>
                      <a:pt x="139" y="107"/>
                    </a:lnTo>
                    <a:lnTo>
                      <a:pt x="137" y="107"/>
                    </a:lnTo>
                    <a:lnTo>
                      <a:pt x="136" y="107"/>
                    </a:lnTo>
                    <a:lnTo>
                      <a:pt x="136" y="104"/>
                    </a:lnTo>
                    <a:lnTo>
                      <a:pt x="136" y="106"/>
                    </a:lnTo>
                    <a:lnTo>
                      <a:pt x="134" y="107"/>
                    </a:lnTo>
                    <a:lnTo>
                      <a:pt x="133" y="107"/>
                    </a:lnTo>
                    <a:lnTo>
                      <a:pt x="129" y="107"/>
                    </a:lnTo>
                    <a:lnTo>
                      <a:pt x="125" y="109"/>
                    </a:lnTo>
                    <a:lnTo>
                      <a:pt x="125" y="110"/>
                    </a:lnTo>
                    <a:lnTo>
                      <a:pt x="123" y="112"/>
                    </a:lnTo>
                    <a:lnTo>
                      <a:pt x="123" y="113"/>
                    </a:lnTo>
                    <a:lnTo>
                      <a:pt x="123" y="113"/>
                    </a:lnTo>
                    <a:lnTo>
                      <a:pt x="122" y="117"/>
                    </a:lnTo>
                    <a:lnTo>
                      <a:pt x="120" y="117"/>
                    </a:lnTo>
                    <a:lnTo>
                      <a:pt x="117" y="121"/>
                    </a:lnTo>
                    <a:lnTo>
                      <a:pt x="117" y="121"/>
                    </a:lnTo>
                    <a:lnTo>
                      <a:pt x="114" y="121"/>
                    </a:lnTo>
                    <a:lnTo>
                      <a:pt x="112" y="123"/>
                    </a:lnTo>
                    <a:lnTo>
                      <a:pt x="111" y="123"/>
                    </a:lnTo>
                    <a:lnTo>
                      <a:pt x="109" y="123"/>
                    </a:lnTo>
                    <a:lnTo>
                      <a:pt x="107" y="123"/>
                    </a:lnTo>
                    <a:lnTo>
                      <a:pt x="107" y="124"/>
                    </a:lnTo>
                    <a:lnTo>
                      <a:pt x="107" y="126"/>
                    </a:lnTo>
                    <a:lnTo>
                      <a:pt x="109" y="126"/>
                    </a:lnTo>
                    <a:lnTo>
                      <a:pt x="109" y="131"/>
                    </a:lnTo>
                    <a:lnTo>
                      <a:pt x="109" y="132"/>
                    </a:lnTo>
                    <a:lnTo>
                      <a:pt x="109" y="131"/>
                    </a:lnTo>
                    <a:lnTo>
                      <a:pt x="107" y="129"/>
                    </a:lnTo>
                    <a:lnTo>
                      <a:pt x="104" y="129"/>
                    </a:lnTo>
                    <a:lnTo>
                      <a:pt x="103" y="129"/>
                    </a:lnTo>
                    <a:lnTo>
                      <a:pt x="100" y="131"/>
                    </a:lnTo>
                    <a:lnTo>
                      <a:pt x="98" y="131"/>
                    </a:lnTo>
                    <a:lnTo>
                      <a:pt x="96" y="131"/>
                    </a:lnTo>
                    <a:lnTo>
                      <a:pt x="96" y="131"/>
                    </a:lnTo>
                    <a:lnTo>
                      <a:pt x="96" y="131"/>
                    </a:lnTo>
                    <a:lnTo>
                      <a:pt x="96" y="131"/>
                    </a:lnTo>
                    <a:lnTo>
                      <a:pt x="96" y="132"/>
                    </a:lnTo>
                    <a:lnTo>
                      <a:pt x="96" y="132"/>
                    </a:lnTo>
                    <a:lnTo>
                      <a:pt x="95" y="132"/>
                    </a:lnTo>
                    <a:lnTo>
                      <a:pt x="92" y="131"/>
                    </a:lnTo>
                    <a:lnTo>
                      <a:pt x="88" y="131"/>
                    </a:lnTo>
                    <a:lnTo>
                      <a:pt x="87" y="128"/>
                    </a:lnTo>
                    <a:lnTo>
                      <a:pt x="88" y="128"/>
                    </a:lnTo>
                    <a:lnTo>
                      <a:pt x="88" y="128"/>
                    </a:lnTo>
                    <a:lnTo>
                      <a:pt x="92" y="128"/>
                    </a:lnTo>
                    <a:lnTo>
                      <a:pt x="92" y="128"/>
                    </a:lnTo>
                    <a:lnTo>
                      <a:pt x="92" y="126"/>
                    </a:lnTo>
                    <a:lnTo>
                      <a:pt x="92" y="126"/>
                    </a:lnTo>
                    <a:lnTo>
                      <a:pt x="92" y="126"/>
                    </a:lnTo>
                    <a:lnTo>
                      <a:pt x="92" y="124"/>
                    </a:lnTo>
                    <a:lnTo>
                      <a:pt x="93" y="123"/>
                    </a:lnTo>
                    <a:lnTo>
                      <a:pt x="95" y="123"/>
                    </a:lnTo>
                    <a:lnTo>
                      <a:pt x="95" y="121"/>
                    </a:lnTo>
                    <a:lnTo>
                      <a:pt x="95" y="120"/>
                    </a:lnTo>
                    <a:lnTo>
                      <a:pt x="96" y="118"/>
                    </a:lnTo>
                    <a:lnTo>
                      <a:pt x="98" y="118"/>
                    </a:lnTo>
                    <a:lnTo>
                      <a:pt x="98" y="117"/>
                    </a:lnTo>
                    <a:lnTo>
                      <a:pt x="100" y="115"/>
                    </a:lnTo>
                    <a:lnTo>
                      <a:pt x="98" y="113"/>
                    </a:lnTo>
                    <a:lnTo>
                      <a:pt x="98" y="112"/>
                    </a:lnTo>
                    <a:lnTo>
                      <a:pt x="98" y="110"/>
                    </a:lnTo>
                    <a:lnTo>
                      <a:pt x="98" y="110"/>
                    </a:lnTo>
                    <a:lnTo>
                      <a:pt x="100" y="109"/>
                    </a:lnTo>
                    <a:lnTo>
                      <a:pt x="101" y="109"/>
                    </a:lnTo>
                    <a:lnTo>
                      <a:pt x="101" y="109"/>
                    </a:lnTo>
                    <a:lnTo>
                      <a:pt x="101" y="109"/>
                    </a:lnTo>
                    <a:lnTo>
                      <a:pt x="103" y="112"/>
                    </a:lnTo>
                    <a:lnTo>
                      <a:pt x="103" y="112"/>
                    </a:lnTo>
                    <a:lnTo>
                      <a:pt x="103" y="112"/>
                    </a:lnTo>
                    <a:lnTo>
                      <a:pt x="103" y="110"/>
                    </a:lnTo>
                    <a:lnTo>
                      <a:pt x="104" y="110"/>
                    </a:lnTo>
                    <a:lnTo>
                      <a:pt x="104" y="110"/>
                    </a:lnTo>
                    <a:lnTo>
                      <a:pt x="106" y="110"/>
                    </a:lnTo>
                    <a:lnTo>
                      <a:pt x="106" y="110"/>
                    </a:lnTo>
                    <a:lnTo>
                      <a:pt x="106" y="110"/>
                    </a:lnTo>
                    <a:lnTo>
                      <a:pt x="107" y="110"/>
                    </a:lnTo>
                    <a:lnTo>
                      <a:pt x="107" y="112"/>
                    </a:lnTo>
                    <a:lnTo>
                      <a:pt x="109" y="110"/>
                    </a:lnTo>
                    <a:lnTo>
                      <a:pt x="109" y="110"/>
                    </a:lnTo>
                    <a:lnTo>
                      <a:pt x="111" y="110"/>
                    </a:lnTo>
                    <a:lnTo>
                      <a:pt x="111" y="112"/>
                    </a:lnTo>
                    <a:lnTo>
                      <a:pt x="112" y="112"/>
                    </a:lnTo>
                    <a:lnTo>
                      <a:pt x="115" y="112"/>
                    </a:lnTo>
                    <a:lnTo>
                      <a:pt x="115" y="112"/>
                    </a:lnTo>
                    <a:lnTo>
                      <a:pt x="115" y="110"/>
                    </a:lnTo>
                    <a:lnTo>
                      <a:pt x="112" y="109"/>
                    </a:lnTo>
                    <a:lnTo>
                      <a:pt x="112" y="107"/>
                    </a:lnTo>
                    <a:lnTo>
                      <a:pt x="112" y="106"/>
                    </a:lnTo>
                    <a:lnTo>
                      <a:pt x="112" y="104"/>
                    </a:lnTo>
                    <a:lnTo>
                      <a:pt x="112" y="104"/>
                    </a:lnTo>
                    <a:lnTo>
                      <a:pt x="109" y="102"/>
                    </a:lnTo>
                    <a:lnTo>
                      <a:pt x="107" y="101"/>
                    </a:lnTo>
                    <a:lnTo>
                      <a:pt x="107" y="101"/>
                    </a:lnTo>
                    <a:lnTo>
                      <a:pt x="107" y="101"/>
                    </a:lnTo>
                    <a:lnTo>
                      <a:pt x="107" y="99"/>
                    </a:lnTo>
                    <a:lnTo>
                      <a:pt x="106" y="99"/>
                    </a:lnTo>
                    <a:lnTo>
                      <a:pt x="106" y="98"/>
                    </a:lnTo>
                    <a:lnTo>
                      <a:pt x="107" y="98"/>
                    </a:lnTo>
                    <a:lnTo>
                      <a:pt x="107" y="96"/>
                    </a:lnTo>
                    <a:lnTo>
                      <a:pt x="107" y="96"/>
                    </a:lnTo>
                    <a:lnTo>
                      <a:pt x="106" y="94"/>
                    </a:lnTo>
                    <a:lnTo>
                      <a:pt x="106" y="94"/>
                    </a:lnTo>
                    <a:lnTo>
                      <a:pt x="104" y="94"/>
                    </a:lnTo>
                    <a:lnTo>
                      <a:pt x="104" y="93"/>
                    </a:lnTo>
                    <a:lnTo>
                      <a:pt x="101" y="93"/>
                    </a:lnTo>
                    <a:lnTo>
                      <a:pt x="101" y="91"/>
                    </a:lnTo>
                    <a:lnTo>
                      <a:pt x="101" y="91"/>
                    </a:lnTo>
                    <a:lnTo>
                      <a:pt x="101" y="91"/>
                    </a:lnTo>
                    <a:lnTo>
                      <a:pt x="101" y="90"/>
                    </a:lnTo>
                    <a:lnTo>
                      <a:pt x="101" y="88"/>
                    </a:lnTo>
                    <a:lnTo>
                      <a:pt x="103" y="87"/>
                    </a:lnTo>
                    <a:lnTo>
                      <a:pt x="103" y="87"/>
                    </a:lnTo>
                    <a:lnTo>
                      <a:pt x="101" y="83"/>
                    </a:lnTo>
                    <a:lnTo>
                      <a:pt x="101" y="82"/>
                    </a:lnTo>
                    <a:lnTo>
                      <a:pt x="101" y="82"/>
                    </a:lnTo>
                    <a:lnTo>
                      <a:pt x="100" y="83"/>
                    </a:lnTo>
                    <a:lnTo>
                      <a:pt x="98" y="83"/>
                    </a:lnTo>
                    <a:lnTo>
                      <a:pt x="98" y="83"/>
                    </a:lnTo>
                    <a:lnTo>
                      <a:pt x="96" y="82"/>
                    </a:lnTo>
                    <a:lnTo>
                      <a:pt x="96" y="80"/>
                    </a:lnTo>
                    <a:lnTo>
                      <a:pt x="93" y="79"/>
                    </a:lnTo>
                    <a:lnTo>
                      <a:pt x="92" y="79"/>
                    </a:lnTo>
                    <a:lnTo>
                      <a:pt x="92" y="80"/>
                    </a:lnTo>
                    <a:lnTo>
                      <a:pt x="92" y="80"/>
                    </a:lnTo>
                    <a:lnTo>
                      <a:pt x="90" y="79"/>
                    </a:lnTo>
                    <a:lnTo>
                      <a:pt x="90" y="79"/>
                    </a:lnTo>
                    <a:lnTo>
                      <a:pt x="90" y="79"/>
                    </a:lnTo>
                    <a:lnTo>
                      <a:pt x="88" y="79"/>
                    </a:lnTo>
                    <a:lnTo>
                      <a:pt x="90" y="79"/>
                    </a:lnTo>
                    <a:lnTo>
                      <a:pt x="88" y="77"/>
                    </a:lnTo>
                    <a:lnTo>
                      <a:pt x="87" y="77"/>
                    </a:lnTo>
                    <a:lnTo>
                      <a:pt x="85" y="77"/>
                    </a:lnTo>
                    <a:lnTo>
                      <a:pt x="85" y="77"/>
                    </a:lnTo>
                    <a:lnTo>
                      <a:pt x="85" y="76"/>
                    </a:lnTo>
                    <a:lnTo>
                      <a:pt x="84" y="76"/>
                    </a:lnTo>
                    <a:lnTo>
                      <a:pt x="82" y="76"/>
                    </a:lnTo>
                    <a:lnTo>
                      <a:pt x="82" y="74"/>
                    </a:lnTo>
                    <a:lnTo>
                      <a:pt x="81" y="74"/>
                    </a:lnTo>
                    <a:lnTo>
                      <a:pt x="79" y="74"/>
                    </a:lnTo>
                    <a:lnTo>
                      <a:pt x="77" y="74"/>
                    </a:lnTo>
                    <a:lnTo>
                      <a:pt x="77" y="72"/>
                    </a:lnTo>
                    <a:lnTo>
                      <a:pt x="77" y="74"/>
                    </a:lnTo>
                    <a:lnTo>
                      <a:pt x="76" y="74"/>
                    </a:lnTo>
                    <a:lnTo>
                      <a:pt x="74" y="74"/>
                    </a:lnTo>
                    <a:lnTo>
                      <a:pt x="73" y="76"/>
                    </a:lnTo>
                    <a:lnTo>
                      <a:pt x="70" y="76"/>
                    </a:lnTo>
                    <a:lnTo>
                      <a:pt x="68" y="76"/>
                    </a:lnTo>
                    <a:lnTo>
                      <a:pt x="68" y="76"/>
                    </a:lnTo>
                    <a:lnTo>
                      <a:pt x="65" y="77"/>
                    </a:lnTo>
                    <a:lnTo>
                      <a:pt x="65" y="77"/>
                    </a:lnTo>
                    <a:lnTo>
                      <a:pt x="63" y="77"/>
                    </a:lnTo>
                    <a:lnTo>
                      <a:pt x="62" y="77"/>
                    </a:lnTo>
                    <a:lnTo>
                      <a:pt x="60" y="79"/>
                    </a:lnTo>
                    <a:lnTo>
                      <a:pt x="60" y="80"/>
                    </a:lnTo>
                    <a:lnTo>
                      <a:pt x="59" y="80"/>
                    </a:lnTo>
                    <a:lnTo>
                      <a:pt x="59" y="82"/>
                    </a:lnTo>
                    <a:lnTo>
                      <a:pt x="54" y="82"/>
                    </a:lnTo>
                    <a:lnTo>
                      <a:pt x="51" y="83"/>
                    </a:lnTo>
                    <a:lnTo>
                      <a:pt x="47" y="83"/>
                    </a:lnTo>
                    <a:lnTo>
                      <a:pt x="44" y="85"/>
                    </a:lnTo>
                    <a:lnTo>
                      <a:pt x="43" y="87"/>
                    </a:lnTo>
                    <a:lnTo>
                      <a:pt x="41" y="87"/>
                    </a:lnTo>
                    <a:lnTo>
                      <a:pt x="40" y="87"/>
                    </a:lnTo>
                    <a:lnTo>
                      <a:pt x="40" y="87"/>
                    </a:lnTo>
                    <a:lnTo>
                      <a:pt x="36" y="83"/>
                    </a:lnTo>
                    <a:lnTo>
                      <a:pt x="35" y="83"/>
                    </a:lnTo>
                    <a:lnTo>
                      <a:pt x="33" y="83"/>
                    </a:lnTo>
                    <a:lnTo>
                      <a:pt x="32" y="83"/>
                    </a:lnTo>
                    <a:lnTo>
                      <a:pt x="30" y="83"/>
                    </a:lnTo>
                    <a:lnTo>
                      <a:pt x="29" y="83"/>
                    </a:lnTo>
                    <a:lnTo>
                      <a:pt x="27" y="83"/>
                    </a:lnTo>
                    <a:lnTo>
                      <a:pt x="27" y="83"/>
                    </a:lnTo>
                    <a:lnTo>
                      <a:pt x="27" y="83"/>
                    </a:lnTo>
                    <a:lnTo>
                      <a:pt x="22" y="82"/>
                    </a:lnTo>
                    <a:lnTo>
                      <a:pt x="22" y="82"/>
                    </a:lnTo>
                    <a:lnTo>
                      <a:pt x="22" y="82"/>
                    </a:lnTo>
                    <a:lnTo>
                      <a:pt x="21" y="82"/>
                    </a:lnTo>
                    <a:lnTo>
                      <a:pt x="18" y="82"/>
                    </a:lnTo>
                    <a:lnTo>
                      <a:pt x="16" y="80"/>
                    </a:lnTo>
                    <a:lnTo>
                      <a:pt x="14" y="80"/>
                    </a:lnTo>
                    <a:lnTo>
                      <a:pt x="13" y="80"/>
                    </a:lnTo>
                    <a:lnTo>
                      <a:pt x="13" y="82"/>
                    </a:lnTo>
                    <a:lnTo>
                      <a:pt x="11" y="82"/>
                    </a:lnTo>
                    <a:lnTo>
                      <a:pt x="11" y="83"/>
                    </a:lnTo>
                    <a:lnTo>
                      <a:pt x="10" y="83"/>
                    </a:lnTo>
                    <a:lnTo>
                      <a:pt x="10" y="82"/>
                    </a:lnTo>
                    <a:lnTo>
                      <a:pt x="10" y="82"/>
                    </a:lnTo>
                    <a:lnTo>
                      <a:pt x="10" y="80"/>
                    </a:lnTo>
                    <a:lnTo>
                      <a:pt x="10" y="80"/>
                    </a:lnTo>
                    <a:lnTo>
                      <a:pt x="10" y="80"/>
                    </a:lnTo>
                    <a:lnTo>
                      <a:pt x="8" y="80"/>
                    </a:lnTo>
                    <a:lnTo>
                      <a:pt x="8" y="80"/>
                    </a:lnTo>
                    <a:lnTo>
                      <a:pt x="8" y="80"/>
                    </a:lnTo>
                    <a:lnTo>
                      <a:pt x="6" y="79"/>
                    </a:lnTo>
                    <a:lnTo>
                      <a:pt x="5" y="79"/>
                    </a:lnTo>
                    <a:lnTo>
                      <a:pt x="3" y="77"/>
                    </a:lnTo>
                    <a:lnTo>
                      <a:pt x="3" y="77"/>
                    </a:lnTo>
                    <a:lnTo>
                      <a:pt x="2" y="77"/>
                    </a:lnTo>
                    <a:lnTo>
                      <a:pt x="2" y="76"/>
                    </a:lnTo>
                    <a:lnTo>
                      <a:pt x="2" y="76"/>
                    </a:lnTo>
                    <a:lnTo>
                      <a:pt x="2" y="76"/>
                    </a:lnTo>
                    <a:lnTo>
                      <a:pt x="2" y="74"/>
                    </a:lnTo>
                    <a:lnTo>
                      <a:pt x="2" y="74"/>
                    </a:lnTo>
                    <a:lnTo>
                      <a:pt x="2" y="74"/>
                    </a:lnTo>
                    <a:lnTo>
                      <a:pt x="0" y="74"/>
                    </a:lnTo>
                    <a:lnTo>
                      <a:pt x="0" y="71"/>
                    </a:lnTo>
                    <a:lnTo>
                      <a:pt x="2" y="69"/>
                    </a:lnTo>
                    <a:lnTo>
                      <a:pt x="3" y="68"/>
                    </a:lnTo>
                    <a:lnTo>
                      <a:pt x="3" y="66"/>
                    </a:lnTo>
                    <a:lnTo>
                      <a:pt x="3" y="65"/>
                    </a:lnTo>
                    <a:lnTo>
                      <a:pt x="5" y="63"/>
                    </a:lnTo>
                    <a:lnTo>
                      <a:pt x="5" y="63"/>
                    </a:lnTo>
                    <a:lnTo>
                      <a:pt x="5" y="61"/>
                    </a:lnTo>
                    <a:lnTo>
                      <a:pt x="6" y="61"/>
                    </a:lnTo>
                    <a:lnTo>
                      <a:pt x="8" y="63"/>
                    </a:lnTo>
                    <a:lnTo>
                      <a:pt x="10" y="63"/>
                    </a:lnTo>
                    <a:lnTo>
                      <a:pt x="10" y="63"/>
                    </a:lnTo>
                    <a:lnTo>
                      <a:pt x="10" y="63"/>
                    </a:lnTo>
                    <a:lnTo>
                      <a:pt x="10" y="61"/>
                    </a:lnTo>
                    <a:lnTo>
                      <a:pt x="8" y="61"/>
                    </a:lnTo>
                    <a:lnTo>
                      <a:pt x="8" y="60"/>
                    </a:lnTo>
                    <a:lnTo>
                      <a:pt x="8" y="60"/>
                    </a:lnTo>
                    <a:lnTo>
                      <a:pt x="8" y="58"/>
                    </a:lnTo>
                    <a:lnTo>
                      <a:pt x="8" y="58"/>
                    </a:lnTo>
                    <a:lnTo>
                      <a:pt x="8" y="57"/>
                    </a:lnTo>
                    <a:lnTo>
                      <a:pt x="8" y="55"/>
                    </a:lnTo>
                    <a:lnTo>
                      <a:pt x="6" y="54"/>
                    </a:lnTo>
                    <a:lnTo>
                      <a:pt x="8" y="52"/>
                    </a:lnTo>
                    <a:lnTo>
                      <a:pt x="11" y="49"/>
                    </a:lnTo>
                    <a:lnTo>
                      <a:pt x="11" y="47"/>
                    </a:lnTo>
                    <a:lnTo>
                      <a:pt x="13" y="47"/>
                    </a:lnTo>
                    <a:lnTo>
                      <a:pt x="16" y="44"/>
                    </a:lnTo>
                    <a:lnTo>
                      <a:pt x="18" y="41"/>
                    </a:lnTo>
                    <a:lnTo>
                      <a:pt x="19" y="41"/>
                    </a:lnTo>
                    <a:lnTo>
                      <a:pt x="22" y="38"/>
                    </a:lnTo>
                    <a:lnTo>
                      <a:pt x="22" y="38"/>
                    </a:lnTo>
                    <a:lnTo>
                      <a:pt x="27" y="36"/>
                    </a:lnTo>
                    <a:lnTo>
                      <a:pt x="27" y="36"/>
                    </a:lnTo>
                    <a:lnTo>
                      <a:pt x="27" y="35"/>
                    </a:lnTo>
                    <a:lnTo>
                      <a:pt x="29" y="35"/>
                    </a:lnTo>
                    <a:lnTo>
                      <a:pt x="29" y="33"/>
                    </a:lnTo>
                    <a:lnTo>
                      <a:pt x="27" y="31"/>
                    </a:lnTo>
                    <a:lnTo>
                      <a:pt x="27" y="30"/>
                    </a:lnTo>
                    <a:lnTo>
                      <a:pt x="27" y="30"/>
                    </a:lnTo>
                    <a:lnTo>
                      <a:pt x="27" y="30"/>
                    </a:lnTo>
                    <a:lnTo>
                      <a:pt x="27" y="30"/>
                    </a:lnTo>
                    <a:lnTo>
                      <a:pt x="27" y="30"/>
                    </a:lnTo>
                    <a:lnTo>
                      <a:pt x="29" y="28"/>
                    </a:lnTo>
                    <a:lnTo>
                      <a:pt x="29" y="28"/>
                    </a:lnTo>
                    <a:lnTo>
                      <a:pt x="27" y="27"/>
                    </a:lnTo>
                    <a:lnTo>
                      <a:pt x="25" y="25"/>
                    </a:lnTo>
                    <a:lnTo>
                      <a:pt x="25" y="24"/>
                    </a:lnTo>
                    <a:lnTo>
                      <a:pt x="22" y="20"/>
                    </a:lnTo>
                    <a:lnTo>
                      <a:pt x="22" y="20"/>
                    </a:lnTo>
                    <a:lnTo>
                      <a:pt x="22" y="19"/>
                    </a:lnTo>
                    <a:lnTo>
                      <a:pt x="22" y="19"/>
                    </a:lnTo>
                    <a:lnTo>
                      <a:pt x="22" y="17"/>
                    </a:lnTo>
                    <a:lnTo>
                      <a:pt x="21" y="16"/>
                    </a:lnTo>
                    <a:lnTo>
                      <a:pt x="21" y="16"/>
                    </a:lnTo>
                    <a:lnTo>
                      <a:pt x="21" y="14"/>
                    </a:lnTo>
                    <a:lnTo>
                      <a:pt x="22" y="14"/>
                    </a:lnTo>
                    <a:lnTo>
                      <a:pt x="22" y="14"/>
                    </a:lnTo>
                    <a:lnTo>
                      <a:pt x="24" y="14"/>
                    </a:lnTo>
                    <a:lnTo>
                      <a:pt x="25" y="14"/>
                    </a:lnTo>
                    <a:lnTo>
                      <a:pt x="25" y="14"/>
                    </a:lnTo>
                    <a:lnTo>
                      <a:pt x="27" y="14"/>
                    </a:lnTo>
                    <a:lnTo>
                      <a:pt x="29" y="13"/>
                    </a:lnTo>
                    <a:lnTo>
                      <a:pt x="30" y="11"/>
                    </a:lnTo>
                    <a:lnTo>
                      <a:pt x="32" y="9"/>
                    </a:lnTo>
                    <a:lnTo>
                      <a:pt x="32" y="9"/>
                    </a:lnTo>
                    <a:lnTo>
                      <a:pt x="33" y="9"/>
                    </a:lnTo>
                    <a:lnTo>
                      <a:pt x="35" y="9"/>
                    </a:lnTo>
                    <a:lnTo>
                      <a:pt x="36" y="9"/>
                    </a:lnTo>
                    <a:lnTo>
                      <a:pt x="40" y="8"/>
                    </a:lnTo>
                    <a:lnTo>
                      <a:pt x="41" y="8"/>
                    </a:lnTo>
                    <a:lnTo>
                      <a:pt x="43" y="8"/>
                    </a:lnTo>
                    <a:lnTo>
                      <a:pt x="44" y="8"/>
                    </a:lnTo>
                    <a:lnTo>
                      <a:pt x="49" y="8"/>
                    </a:lnTo>
                    <a:lnTo>
                      <a:pt x="52" y="8"/>
                    </a:lnTo>
                    <a:lnTo>
                      <a:pt x="54" y="8"/>
                    </a:lnTo>
                    <a:lnTo>
                      <a:pt x="60" y="9"/>
                    </a:lnTo>
                    <a:lnTo>
                      <a:pt x="62" y="9"/>
                    </a:lnTo>
                    <a:lnTo>
                      <a:pt x="62" y="9"/>
                    </a:lnTo>
                    <a:lnTo>
                      <a:pt x="63" y="11"/>
                    </a:lnTo>
                    <a:lnTo>
                      <a:pt x="66" y="11"/>
                    </a:lnTo>
                    <a:lnTo>
                      <a:pt x="70" y="11"/>
                    </a:lnTo>
                    <a:lnTo>
                      <a:pt x="71" y="11"/>
                    </a:lnTo>
                    <a:lnTo>
                      <a:pt x="73" y="11"/>
                    </a:lnTo>
                    <a:lnTo>
                      <a:pt x="74" y="14"/>
                    </a:lnTo>
                    <a:lnTo>
                      <a:pt x="74" y="14"/>
                    </a:lnTo>
                    <a:lnTo>
                      <a:pt x="76" y="14"/>
                    </a:lnTo>
                    <a:lnTo>
                      <a:pt x="76" y="14"/>
                    </a:lnTo>
                    <a:lnTo>
                      <a:pt x="79" y="14"/>
                    </a:lnTo>
                    <a:lnTo>
                      <a:pt x="81" y="14"/>
                    </a:lnTo>
                    <a:lnTo>
                      <a:pt x="81" y="16"/>
                    </a:lnTo>
                    <a:lnTo>
                      <a:pt x="81" y="17"/>
                    </a:lnTo>
                    <a:lnTo>
                      <a:pt x="81" y="17"/>
                    </a:lnTo>
                    <a:lnTo>
                      <a:pt x="82" y="16"/>
                    </a:lnTo>
                    <a:lnTo>
                      <a:pt x="82" y="14"/>
                    </a:lnTo>
                    <a:lnTo>
                      <a:pt x="82" y="14"/>
                    </a:lnTo>
                    <a:lnTo>
                      <a:pt x="85" y="16"/>
                    </a:lnTo>
                    <a:lnTo>
                      <a:pt x="85" y="16"/>
                    </a:lnTo>
                    <a:lnTo>
                      <a:pt x="87" y="14"/>
                    </a:lnTo>
                    <a:lnTo>
                      <a:pt x="87" y="14"/>
                    </a:lnTo>
                    <a:lnTo>
                      <a:pt x="88" y="14"/>
                    </a:lnTo>
                    <a:lnTo>
                      <a:pt x="90" y="16"/>
                    </a:lnTo>
                    <a:lnTo>
                      <a:pt x="92" y="16"/>
                    </a:lnTo>
                    <a:lnTo>
                      <a:pt x="93" y="16"/>
                    </a:lnTo>
                    <a:lnTo>
                      <a:pt x="93" y="17"/>
                    </a:lnTo>
                    <a:lnTo>
                      <a:pt x="95" y="17"/>
                    </a:lnTo>
                    <a:lnTo>
                      <a:pt x="95" y="17"/>
                    </a:lnTo>
                    <a:lnTo>
                      <a:pt x="96" y="16"/>
                    </a:lnTo>
                    <a:lnTo>
                      <a:pt x="96" y="16"/>
                    </a:lnTo>
                    <a:lnTo>
                      <a:pt x="98" y="16"/>
                    </a:lnTo>
                    <a:lnTo>
                      <a:pt x="98" y="14"/>
                    </a:lnTo>
                    <a:lnTo>
                      <a:pt x="100" y="14"/>
                    </a:lnTo>
                    <a:lnTo>
                      <a:pt x="100" y="14"/>
                    </a:lnTo>
                    <a:lnTo>
                      <a:pt x="101" y="14"/>
                    </a:lnTo>
                    <a:lnTo>
                      <a:pt x="101" y="14"/>
                    </a:lnTo>
                    <a:lnTo>
                      <a:pt x="101" y="14"/>
                    </a:lnTo>
                    <a:lnTo>
                      <a:pt x="103" y="16"/>
                    </a:lnTo>
                    <a:lnTo>
                      <a:pt x="103" y="17"/>
                    </a:lnTo>
                    <a:lnTo>
                      <a:pt x="104" y="19"/>
                    </a:lnTo>
                    <a:lnTo>
                      <a:pt x="106" y="17"/>
                    </a:lnTo>
                    <a:lnTo>
                      <a:pt x="107" y="17"/>
                    </a:lnTo>
                    <a:lnTo>
                      <a:pt x="109" y="17"/>
                    </a:lnTo>
                    <a:lnTo>
                      <a:pt x="112" y="17"/>
                    </a:lnTo>
                    <a:lnTo>
                      <a:pt x="114" y="17"/>
                    </a:lnTo>
                    <a:lnTo>
                      <a:pt x="115" y="17"/>
                    </a:lnTo>
                    <a:lnTo>
                      <a:pt x="117" y="17"/>
                    </a:lnTo>
                    <a:lnTo>
                      <a:pt x="118" y="19"/>
                    </a:lnTo>
                    <a:lnTo>
                      <a:pt x="118" y="19"/>
                    </a:lnTo>
                    <a:lnTo>
                      <a:pt x="120" y="20"/>
                    </a:lnTo>
                    <a:lnTo>
                      <a:pt x="122" y="20"/>
                    </a:lnTo>
                    <a:lnTo>
                      <a:pt x="122" y="20"/>
                    </a:lnTo>
                    <a:lnTo>
                      <a:pt x="123" y="19"/>
                    </a:lnTo>
                    <a:lnTo>
                      <a:pt x="122" y="17"/>
                    </a:lnTo>
                    <a:lnTo>
                      <a:pt x="122" y="17"/>
                    </a:lnTo>
                    <a:lnTo>
                      <a:pt x="122" y="16"/>
                    </a:lnTo>
                    <a:lnTo>
                      <a:pt x="122" y="14"/>
                    </a:lnTo>
                    <a:lnTo>
                      <a:pt x="122" y="13"/>
                    </a:lnTo>
                    <a:lnTo>
                      <a:pt x="123" y="11"/>
                    </a:lnTo>
                    <a:lnTo>
                      <a:pt x="123" y="9"/>
                    </a:lnTo>
                    <a:lnTo>
                      <a:pt x="125" y="8"/>
                    </a:lnTo>
                    <a:lnTo>
                      <a:pt x="126" y="8"/>
                    </a:lnTo>
                    <a:lnTo>
                      <a:pt x="128" y="6"/>
                    </a:lnTo>
                    <a:lnTo>
                      <a:pt x="129" y="5"/>
                    </a:lnTo>
                    <a:lnTo>
                      <a:pt x="131" y="5"/>
                    </a:lnTo>
                    <a:lnTo>
                      <a:pt x="131" y="6"/>
                    </a:lnTo>
                    <a:lnTo>
                      <a:pt x="133" y="5"/>
                    </a:lnTo>
                    <a:lnTo>
                      <a:pt x="136" y="5"/>
                    </a:lnTo>
                    <a:lnTo>
                      <a:pt x="139" y="5"/>
                    </a:lnTo>
                    <a:lnTo>
                      <a:pt x="139" y="5"/>
                    </a:lnTo>
                    <a:lnTo>
                      <a:pt x="141" y="5"/>
                    </a:lnTo>
                    <a:lnTo>
                      <a:pt x="142" y="6"/>
                    </a:lnTo>
                    <a:lnTo>
                      <a:pt x="144" y="6"/>
                    </a:lnTo>
                    <a:lnTo>
                      <a:pt x="144" y="6"/>
                    </a:lnTo>
                    <a:lnTo>
                      <a:pt x="145" y="5"/>
                    </a:lnTo>
                    <a:lnTo>
                      <a:pt x="147" y="5"/>
                    </a:lnTo>
                    <a:lnTo>
                      <a:pt x="147" y="2"/>
                    </a:lnTo>
                    <a:lnTo>
                      <a:pt x="148" y="2"/>
                    </a:lnTo>
                    <a:lnTo>
                      <a:pt x="148" y="0"/>
                    </a:lnTo>
                    <a:lnTo>
                      <a:pt x="150" y="0"/>
                    </a:lnTo>
                    <a:lnTo>
                      <a:pt x="152" y="2"/>
                    </a:lnTo>
                    <a:lnTo>
                      <a:pt x="155" y="2"/>
                    </a:lnTo>
                    <a:lnTo>
                      <a:pt x="155" y="2"/>
                    </a:lnTo>
                    <a:lnTo>
                      <a:pt x="159" y="0"/>
                    </a:lnTo>
                    <a:lnTo>
                      <a:pt x="16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 name="Freeform 30">
                <a:extLst>
                  <a:ext uri="{FF2B5EF4-FFF2-40B4-BE49-F238E27FC236}">
                    <a16:creationId xmlns:a16="http://schemas.microsoft.com/office/drawing/2014/main" id="{EAA7A0F2-7B20-4CC1-A5BD-5B7CB076C19D}"/>
                  </a:ext>
                </a:extLst>
              </p:cNvPr>
              <p:cNvSpPr>
                <a:spLocks noEditPoints="1"/>
              </p:cNvSpPr>
              <p:nvPr/>
            </p:nvSpPr>
            <p:spPr bwMode="auto">
              <a:xfrm>
                <a:off x="6597311" y="4443212"/>
                <a:ext cx="307977" cy="302130"/>
              </a:xfrm>
              <a:custGeom>
                <a:avLst/>
                <a:gdLst>
                  <a:gd name="T0" fmla="*/ 145 w 158"/>
                  <a:gd name="T1" fmla="*/ 100 h 155"/>
                  <a:gd name="T2" fmla="*/ 144 w 158"/>
                  <a:gd name="T3" fmla="*/ 74 h 155"/>
                  <a:gd name="T4" fmla="*/ 141 w 158"/>
                  <a:gd name="T5" fmla="*/ 76 h 155"/>
                  <a:gd name="T6" fmla="*/ 149 w 158"/>
                  <a:gd name="T7" fmla="*/ 59 h 155"/>
                  <a:gd name="T8" fmla="*/ 147 w 158"/>
                  <a:gd name="T9" fmla="*/ 57 h 155"/>
                  <a:gd name="T10" fmla="*/ 37 w 158"/>
                  <a:gd name="T11" fmla="*/ 19 h 155"/>
                  <a:gd name="T12" fmla="*/ 32 w 158"/>
                  <a:gd name="T13" fmla="*/ 18 h 155"/>
                  <a:gd name="T14" fmla="*/ 52 w 158"/>
                  <a:gd name="T15" fmla="*/ 18 h 155"/>
                  <a:gd name="T16" fmla="*/ 49 w 158"/>
                  <a:gd name="T17" fmla="*/ 13 h 155"/>
                  <a:gd name="T18" fmla="*/ 34 w 158"/>
                  <a:gd name="T19" fmla="*/ 2 h 155"/>
                  <a:gd name="T20" fmla="*/ 30 w 158"/>
                  <a:gd name="T21" fmla="*/ 19 h 155"/>
                  <a:gd name="T22" fmla="*/ 32 w 158"/>
                  <a:gd name="T23" fmla="*/ 26 h 155"/>
                  <a:gd name="T24" fmla="*/ 35 w 158"/>
                  <a:gd name="T25" fmla="*/ 26 h 155"/>
                  <a:gd name="T26" fmla="*/ 37 w 158"/>
                  <a:gd name="T27" fmla="*/ 21 h 155"/>
                  <a:gd name="T28" fmla="*/ 43 w 158"/>
                  <a:gd name="T29" fmla="*/ 21 h 155"/>
                  <a:gd name="T30" fmla="*/ 48 w 158"/>
                  <a:gd name="T31" fmla="*/ 22 h 155"/>
                  <a:gd name="T32" fmla="*/ 48 w 158"/>
                  <a:gd name="T33" fmla="*/ 27 h 155"/>
                  <a:gd name="T34" fmla="*/ 52 w 158"/>
                  <a:gd name="T35" fmla="*/ 22 h 155"/>
                  <a:gd name="T36" fmla="*/ 62 w 158"/>
                  <a:gd name="T37" fmla="*/ 18 h 155"/>
                  <a:gd name="T38" fmla="*/ 56 w 158"/>
                  <a:gd name="T39" fmla="*/ 16 h 155"/>
                  <a:gd name="T40" fmla="*/ 56 w 158"/>
                  <a:gd name="T41" fmla="*/ 13 h 155"/>
                  <a:gd name="T42" fmla="*/ 59 w 158"/>
                  <a:gd name="T43" fmla="*/ 8 h 155"/>
                  <a:gd name="T44" fmla="*/ 62 w 158"/>
                  <a:gd name="T45" fmla="*/ 7 h 155"/>
                  <a:gd name="T46" fmla="*/ 67 w 158"/>
                  <a:gd name="T47" fmla="*/ 2 h 155"/>
                  <a:gd name="T48" fmla="*/ 93 w 158"/>
                  <a:gd name="T49" fmla="*/ 18 h 155"/>
                  <a:gd name="T50" fmla="*/ 117 w 158"/>
                  <a:gd name="T51" fmla="*/ 30 h 155"/>
                  <a:gd name="T52" fmla="*/ 119 w 158"/>
                  <a:gd name="T53" fmla="*/ 37 h 155"/>
                  <a:gd name="T54" fmla="*/ 131 w 158"/>
                  <a:gd name="T55" fmla="*/ 48 h 155"/>
                  <a:gd name="T56" fmla="*/ 138 w 158"/>
                  <a:gd name="T57" fmla="*/ 60 h 155"/>
                  <a:gd name="T58" fmla="*/ 138 w 158"/>
                  <a:gd name="T59" fmla="*/ 79 h 155"/>
                  <a:gd name="T60" fmla="*/ 141 w 158"/>
                  <a:gd name="T61" fmla="*/ 95 h 155"/>
                  <a:gd name="T62" fmla="*/ 144 w 158"/>
                  <a:gd name="T63" fmla="*/ 114 h 155"/>
                  <a:gd name="T64" fmla="*/ 147 w 158"/>
                  <a:gd name="T65" fmla="*/ 130 h 155"/>
                  <a:gd name="T66" fmla="*/ 158 w 158"/>
                  <a:gd name="T67" fmla="*/ 137 h 155"/>
                  <a:gd name="T68" fmla="*/ 141 w 158"/>
                  <a:gd name="T69" fmla="*/ 147 h 155"/>
                  <a:gd name="T70" fmla="*/ 120 w 158"/>
                  <a:gd name="T71" fmla="*/ 149 h 155"/>
                  <a:gd name="T72" fmla="*/ 109 w 158"/>
                  <a:gd name="T73" fmla="*/ 153 h 155"/>
                  <a:gd name="T74" fmla="*/ 95 w 158"/>
                  <a:gd name="T75" fmla="*/ 153 h 155"/>
                  <a:gd name="T76" fmla="*/ 81 w 158"/>
                  <a:gd name="T77" fmla="*/ 153 h 155"/>
                  <a:gd name="T78" fmla="*/ 75 w 158"/>
                  <a:gd name="T79" fmla="*/ 149 h 155"/>
                  <a:gd name="T80" fmla="*/ 73 w 158"/>
                  <a:gd name="T81" fmla="*/ 139 h 155"/>
                  <a:gd name="T82" fmla="*/ 71 w 158"/>
                  <a:gd name="T83" fmla="*/ 130 h 155"/>
                  <a:gd name="T84" fmla="*/ 63 w 158"/>
                  <a:gd name="T85" fmla="*/ 125 h 155"/>
                  <a:gd name="T86" fmla="*/ 52 w 158"/>
                  <a:gd name="T87" fmla="*/ 123 h 155"/>
                  <a:gd name="T88" fmla="*/ 41 w 158"/>
                  <a:gd name="T89" fmla="*/ 119 h 155"/>
                  <a:gd name="T90" fmla="*/ 32 w 158"/>
                  <a:gd name="T91" fmla="*/ 114 h 155"/>
                  <a:gd name="T92" fmla="*/ 24 w 158"/>
                  <a:gd name="T93" fmla="*/ 111 h 155"/>
                  <a:gd name="T94" fmla="*/ 21 w 158"/>
                  <a:gd name="T95" fmla="*/ 104 h 155"/>
                  <a:gd name="T96" fmla="*/ 15 w 158"/>
                  <a:gd name="T97" fmla="*/ 95 h 155"/>
                  <a:gd name="T98" fmla="*/ 15 w 158"/>
                  <a:gd name="T99" fmla="*/ 87 h 155"/>
                  <a:gd name="T100" fmla="*/ 8 w 158"/>
                  <a:gd name="T101" fmla="*/ 79 h 155"/>
                  <a:gd name="T102" fmla="*/ 2 w 158"/>
                  <a:gd name="T103" fmla="*/ 74 h 155"/>
                  <a:gd name="T104" fmla="*/ 5 w 158"/>
                  <a:gd name="T105" fmla="*/ 70 h 155"/>
                  <a:gd name="T106" fmla="*/ 4 w 158"/>
                  <a:gd name="T107" fmla="*/ 60 h 155"/>
                  <a:gd name="T108" fmla="*/ 0 w 158"/>
                  <a:gd name="T109" fmla="*/ 56 h 155"/>
                  <a:gd name="T110" fmla="*/ 11 w 158"/>
                  <a:gd name="T111" fmla="*/ 40 h 155"/>
                  <a:gd name="T112" fmla="*/ 16 w 158"/>
                  <a:gd name="T113" fmla="*/ 34 h 155"/>
                  <a:gd name="T114" fmla="*/ 15 w 158"/>
                  <a:gd name="T115" fmla="*/ 29 h 155"/>
                  <a:gd name="T116" fmla="*/ 13 w 158"/>
                  <a:gd name="T117" fmla="*/ 24 h 155"/>
                  <a:gd name="T118" fmla="*/ 19 w 158"/>
                  <a:gd name="T119" fmla="*/ 19 h 155"/>
                  <a:gd name="T120" fmla="*/ 16 w 158"/>
                  <a:gd name="T121" fmla="*/ 7 h 155"/>
                  <a:gd name="T122" fmla="*/ 18 w 158"/>
                  <a:gd name="T12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55">
                    <a:moveTo>
                      <a:pt x="150" y="97"/>
                    </a:moveTo>
                    <a:lnTo>
                      <a:pt x="150" y="98"/>
                    </a:lnTo>
                    <a:lnTo>
                      <a:pt x="149" y="100"/>
                    </a:lnTo>
                    <a:lnTo>
                      <a:pt x="147" y="100"/>
                    </a:lnTo>
                    <a:lnTo>
                      <a:pt x="147" y="101"/>
                    </a:lnTo>
                    <a:lnTo>
                      <a:pt x="145" y="101"/>
                    </a:lnTo>
                    <a:lnTo>
                      <a:pt x="145" y="101"/>
                    </a:lnTo>
                    <a:lnTo>
                      <a:pt x="145" y="100"/>
                    </a:lnTo>
                    <a:lnTo>
                      <a:pt x="145" y="100"/>
                    </a:lnTo>
                    <a:lnTo>
                      <a:pt x="147" y="100"/>
                    </a:lnTo>
                    <a:lnTo>
                      <a:pt x="149" y="98"/>
                    </a:lnTo>
                    <a:lnTo>
                      <a:pt x="150" y="97"/>
                    </a:lnTo>
                    <a:lnTo>
                      <a:pt x="150" y="97"/>
                    </a:lnTo>
                    <a:close/>
                    <a:moveTo>
                      <a:pt x="141" y="68"/>
                    </a:moveTo>
                    <a:lnTo>
                      <a:pt x="142" y="70"/>
                    </a:lnTo>
                    <a:lnTo>
                      <a:pt x="142" y="71"/>
                    </a:lnTo>
                    <a:lnTo>
                      <a:pt x="142" y="74"/>
                    </a:lnTo>
                    <a:lnTo>
                      <a:pt x="144" y="74"/>
                    </a:lnTo>
                    <a:lnTo>
                      <a:pt x="144" y="74"/>
                    </a:lnTo>
                    <a:lnTo>
                      <a:pt x="145" y="78"/>
                    </a:lnTo>
                    <a:lnTo>
                      <a:pt x="144" y="79"/>
                    </a:lnTo>
                    <a:lnTo>
                      <a:pt x="144" y="79"/>
                    </a:lnTo>
                    <a:lnTo>
                      <a:pt x="144" y="79"/>
                    </a:lnTo>
                    <a:lnTo>
                      <a:pt x="142" y="79"/>
                    </a:lnTo>
                    <a:lnTo>
                      <a:pt x="142" y="78"/>
                    </a:lnTo>
                    <a:lnTo>
                      <a:pt x="142" y="78"/>
                    </a:lnTo>
                    <a:lnTo>
                      <a:pt x="141" y="76"/>
                    </a:lnTo>
                    <a:lnTo>
                      <a:pt x="141" y="76"/>
                    </a:lnTo>
                    <a:lnTo>
                      <a:pt x="139" y="74"/>
                    </a:lnTo>
                    <a:lnTo>
                      <a:pt x="139" y="74"/>
                    </a:lnTo>
                    <a:lnTo>
                      <a:pt x="139" y="71"/>
                    </a:lnTo>
                    <a:lnTo>
                      <a:pt x="141" y="70"/>
                    </a:lnTo>
                    <a:lnTo>
                      <a:pt x="141" y="68"/>
                    </a:lnTo>
                    <a:close/>
                    <a:moveTo>
                      <a:pt x="149" y="57"/>
                    </a:moveTo>
                    <a:lnTo>
                      <a:pt x="149" y="57"/>
                    </a:lnTo>
                    <a:lnTo>
                      <a:pt x="149" y="59"/>
                    </a:lnTo>
                    <a:lnTo>
                      <a:pt x="149" y="60"/>
                    </a:lnTo>
                    <a:lnTo>
                      <a:pt x="149" y="62"/>
                    </a:lnTo>
                    <a:lnTo>
                      <a:pt x="149" y="63"/>
                    </a:lnTo>
                    <a:lnTo>
                      <a:pt x="147" y="65"/>
                    </a:lnTo>
                    <a:lnTo>
                      <a:pt x="147" y="65"/>
                    </a:lnTo>
                    <a:lnTo>
                      <a:pt x="147" y="63"/>
                    </a:lnTo>
                    <a:lnTo>
                      <a:pt x="145" y="63"/>
                    </a:lnTo>
                    <a:lnTo>
                      <a:pt x="147" y="60"/>
                    </a:lnTo>
                    <a:lnTo>
                      <a:pt x="147" y="57"/>
                    </a:lnTo>
                    <a:lnTo>
                      <a:pt x="147" y="57"/>
                    </a:lnTo>
                    <a:lnTo>
                      <a:pt x="149" y="57"/>
                    </a:lnTo>
                    <a:close/>
                    <a:moveTo>
                      <a:pt x="32" y="18"/>
                    </a:moveTo>
                    <a:lnTo>
                      <a:pt x="34" y="18"/>
                    </a:lnTo>
                    <a:lnTo>
                      <a:pt x="34" y="19"/>
                    </a:lnTo>
                    <a:lnTo>
                      <a:pt x="34" y="19"/>
                    </a:lnTo>
                    <a:lnTo>
                      <a:pt x="35" y="19"/>
                    </a:lnTo>
                    <a:lnTo>
                      <a:pt x="37" y="18"/>
                    </a:lnTo>
                    <a:lnTo>
                      <a:pt x="37" y="19"/>
                    </a:lnTo>
                    <a:lnTo>
                      <a:pt x="37" y="19"/>
                    </a:lnTo>
                    <a:lnTo>
                      <a:pt x="37" y="19"/>
                    </a:lnTo>
                    <a:lnTo>
                      <a:pt x="35" y="21"/>
                    </a:lnTo>
                    <a:lnTo>
                      <a:pt x="34" y="21"/>
                    </a:lnTo>
                    <a:lnTo>
                      <a:pt x="34" y="21"/>
                    </a:lnTo>
                    <a:lnTo>
                      <a:pt x="34" y="21"/>
                    </a:lnTo>
                    <a:lnTo>
                      <a:pt x="34" y="21"/>
                    </a:lnTo>
                    <a:lnTo>
                      <a:pt x="32" y="19"/>
                    </a:lnTo>
                    <a:lnTo>
                      <a:pt x="32" y="18"/>
                    </a:lnTo>
                    <a:lnTo>
                      <a:pt x="32" y="18"/>
                    </a:lnTo>
                    <a:close/>
                    <a:moveTo>
                      <a:pt x="49" y="13"/>
                    </a:moveTo>
                    <a:lnTo>
                      <a:pt x="49" y="15"/>
                    </a:lnTo>
                    <a:lnTo>
                      <a:pt x="51" y="15"/>
                    </a:lnTo>
                    <a:lnTo>
                      <a:pt x="51" y="15"/>
                    </a:lnTo>
                    <a:lnTo>
                      <a:pt x="51" y="15"/>
                    </a:lnTo>
                    <a:lnTo>
                      <a:pt x="52" y="16"/>
                    </a:lnTo>
                    <a:lnTo>
                      <a:pt x="52" y="16"/>
                    </a:lnTo>
                    <a:lnTo>
                      <a:pt x="52" y="18"/>
                    </a:lnTo>
                    <a:lnTo>
                      <a:pt x="51" y="18"/>
                    </a:lnTo>
                    <a:lnTo>
                      <a:pt x="51" y="18"/>
                    </a:lnTo>
                    <a:lnTo>
                      <a:pt x="49" y="16"/>
                    </a:lnTo>
                    <a:lnTo>
                      <a:pt x="48" y="16"/>
                    </a:lnTo>
                    <a:lnTo>
                      <a:pt x="48" y="16"/>
                    </a:lnTo>
                    <a:lnTo>
                      <a:pt x="48" y="15"/>
                    </a:lnTo>
                    <a:lnTo>
                      <a:pt x="48" y="15"/>
                    </a:lnTo>
                    <a:lnTo>
                      <a:pt x="48" y="13"/>
                    </a:lnTo>
                    <a:lnTo>
                      <a:pt x="49" y="13"/>
                    </a:lnTo>
                    <a:close/>
                    <a:moveTo>
                      <a:pt x="18" y="0"/>
                    </a:moveTo>
                    <a:lnTo>
                      <a:pt x="18" y="0"/>
                    </a:lnTo>
                    <a:lnTo>
                      <a:pt x="19" y="0"/>
                    </a:lnTo>
                    <a:lnTo>
                      <a:pt x="32" y="0"/>
                    </a:lnTo>
                    <a:lnTo>
                      <a:pt x="32" y="0"/>
                    </a:lnTo>
                    <a:lnTo>
                      <a:pt x="32" y="0"/>
                    </a:lnTo>
                    <a:lnTo>
                      <a:pt x="34" y="0"/>
                    </a:lnTo>
                    <a:lnTo>
                      <a:pt x="34" y="0"/>
                    </a:lnTo>
                    <a:lnTo>
                      <a:pt x="34" y="2"/>
                    </a:lnTo>
                    <a:lnTo>
                      <a:pt x="34" y="2"/>
                    </a:lnTo>
                    <a:lnTo>
                      <a:pt x="34" y="5"/>
                    </a:lnTo>
                    <a:lnTo>
                      <a:pt x="32" y="7"/>
                    </a:lnTo>
                    <a:lnTo>
                      <a:pt x="32" y="8"/>
                    </a:lnTo>
                    <a:lnTo>
                      <a:pt x="30" y="15"/>
                    </a:lnTo>
                    <a:lnTo>
                      <a:pt x="30" y="15"/>
                    </a:lnTo>
                    <a:lnTo>
                      <a:pt x="30" y="16"/>
                    </a:lnTo>
                    <a:lnTo>
                      <a:pt x="30" y="19"/>
                    </a:lnTo>
                    <a:lnTo>
                      <a:pt x="30" y="19"/>
                    </a:lnTo>
                    <a:lnTo>
                      <a:pt x="32" y="21"/>
                    </a:lnTo>
                    <a:lnTo>
                      <a:pt x="32" y="21"/>
                    </a:lnTo>
                    <a:lnTo>
                      <a:pt x="32" y="21"/>
                    </a:lnTo>
                    <a:lnTo>
                      <a:pt x="32" y="22"/>
                    </a:lnTo>
                    <a:lnTo>
                      <a:pt x="32" y="22"/>
                    </a:lnTo>
                    <a:lnTo>
                      <a:pt x="32" y="22"/>
                    </a:lnTo>
                    <a:lnTo>
                      <a:pt x="32" y="24"/>
                    </a:lnTo>
                    <a:lnTo>
                      <a:pt x="32" y="24"/>
                    </a:lnTo>
                    <a:lnTo>
                      <a:pt x="32" y="26"/>
                    </a:lnTo>
                    <a:lnTo>
                      <a:pt x="32" y="26"/>
                    </a:lnTo>
                    <a:lnTo>
                      <a:pt x="32" y="26"/>
                    </a:lnTo>
                    <a:lnTo>
                      <a:pt x="34" y="27"/>
                    </a:lnTo>
                    <a:lnTo>
                      <a:pt x="34" y="26"/>
                    </a:lnTo>
                    <a:lnTo>
                      <a:pt x="34" y="26"/>
                    </a:lnTo>
                    <a:lnTo>
                      <a:pt x="34" y="24"/>
                    </a:lnTo>
                    <a:lnTo>
                      <a:pt x="34" y="24"/>
                    </a:lnTo>
                    <a:lnTo>
                      <a:pt x="35" y="26"/>
                    </a:lnTo>
                    <a:lnTo>
                      <a:pt x="35" y="26"/>
                    </a:lnTo>
                    <a:lnTo>
                      <a:pt x="35" y="24"/>
                    </a:lnTo>
                    <a:lnTo>
                      <a:pt x="35" y="24"/>
                    </a:lnTo>
                    <a:lnTo>
                      <a:pt x="35" y="22"/>
                    </a:lnTo>
                    <a:lnTo>
                      <a:pt x="35" y="22"/>
                    </a:lnTo>
                    <a:lnTo>
                      <a:pt x="37" y="22"/>
                    </a:lnTo>
                    <a:lnTo>
                      <a:pt x="38" y="22"/>
                    </a:lnTo>
                    <a:lnTo>
                      <a:pt x="37" y="22"/>
                    </a:lnTo>
                    <a:lnTo>
                      <a:pt x="37" y="21"/>
                    </a:lnTo>
                    <a:lnTo>
                      <a:pt x="37" y="21"/>
                    </a:lnTo>
                    <a:lnTo>
                      <a:pt x="38" y="21"/>
                    </a:lnTo>
                    <a:lnTo>
                      <a:pt x="38" y="19"/>
                    </a:lnTo>
                    <a:lnTo>
                      <a:pt x="38" y="19"/>
                    </a:lnTo>
                    <a:lnTo>
                      <a:pt x="40" y="19"/>
                    </a:lnTo>
                    <a:lnTo>
                      <a:pt x="40" y="19"/>
                    </a:lnTo>
                    <a:lnTo>
                      <a:pt x="40" y="21"/>
                    </a:lnTo>
                    <a:lnTo>
                      <a:pt x="41" y="21"/>
                    </a:lnTo>
                    <a:lnTo>
                      <a:pt x="41" y="21"/>
                    </a:lnTo>
                    <a:lnTo>
                      <a:pt x="43" y="21"/>
                    </a:lnTo>
                    <a:lnTo>
                      <a:pt x="43" y="21"/>
                    </a:lnTo>
                    <a:lnTo>
                      <a:pt x="43" y="22"/>
                    </a:lnTo>
                    <a:lnTo>
                      <a:pt x="43" y="22"/>
                    </a:lnTo>
                    <a:lnTo>
                      <a:pt x="45" y="21"/>
                    </a:lnTo>
                    <a:lnTo>
                      <a:pt x="45" y="21"/>
                    </a:lnTo>
                    <a:lnTo>
                      <a:pt x="45" y="22"/>
                    </a:lnTo>
                    <a:lnTo>
                      <a:pt x="46" y="22"/>
                    </a:lnTo>
                    <a:lnTo>
                      <a:pt x="46" y="22"/>
                    </a:lnTo>
                    <a:lnTo>
                      <a:pt x="48" y="22"/>
                    </a:lnTo>
                    <a:lnTo>
                      <a:pt x="48" y="22"/>
                    </a:lnTo>
                    <a:lnTo>
                      <a:pt x="48" y="24"/>
                    </a:lnTo>
                    <a:lnTo>
                      <a:pt x="48" y="26"/>
                    </a:lnTo>
                    <a:lnTo>
                      <a:pt x="48" y="27"/>
                    </a:lnTo>
                    <a:lnTo>
                      <a:pt x="46" y="27"/>
                    </a:lnTo>
                    <a:lnTo>
                      <a:pt x="46" y="29"/>
                    </a:lnTo>
                    <a:lnTo>
                      <a:pt x="46" y="29"/>
                    </a:lnTo>
                    <a:lnTo>
                      <a:pt x="46" y="29"/>
                    </a:lnTo>
                    <a:lnTo>
                      <a:pt x="48" y="27"/>
                    </a:lnTo>
                    <a:lnTo>
                      <a:pt x="49" y="27"/>
                    </a:lnTo>
                    <a:lnTo>
                      <a:pt x="49" y="27"/>
                    </a:lnTo>
                    <a:lnTo>
                      <a:pt x="48" y="24"/>
                    </a:lnTo>
                    <a:lnTo>
                      <a:pt x="48" y="22"/>
                    </a:lnTo>
                    <a:lnTo>
                      <a:pt x="48" y="21"/>
                    </a:lnTo>
                    <a:lnTo>
                      <a:pt x="49" y="21"/>
                    </a:lnTo>
                    <a:lnTo>
                      <a:pt x="49" y="21"/>
                    </a:lnTo>
                    <a:lnTo>
                      <a:pt x="51" y="21"/>
                    </a:lnTo>
                    <a:lnTo>
                      <a:pt x="52" y="22"/>
                    </a:lnTo>
                    <a:lnTo>
                      <a:pt x="56" y="22"/>
                    </a:lnTo>
                    <a:lnTo>
                      <a:pt x="56" y="22"/>
                    </a:lnTo>
                    <a:lnTo>
                      <a:pt x="56" y="22"/>
                    </a:lnTo>
                    <a:lnTo>
                      <a:pt x="56" y="21"/>
                    </a:lnTo>
                    <a:lnTo>
                      <a:pt x="57" y="21"/>
                    </a:lnTo>
                    <a:lnTo>
                      <a:pt x="59" y="21"/>
                    </a:lnTo>
                    <a:lnTo>
                      <a:pt x="60" y="18"/>
                    </a:lnTo>
                    <a:lnTo>
                      <a:pt x="62" y="18"/>
                    </a:lnTo>
                    <a:lnTo>
                      <a:pt x="62" y="18"/>
                    </a:lnTo>
                    <a:lnTo>
                      <a:pt x="62" y="16"/>
                    </a:lnTo>
                    <a:lnTo>
                      <a:pt x="60" y="16"/>
                    </a:lnTo>
                    <a:lnTo>
                      <a:pt x="59" y="18"/>
                    </a:lnTo>
                    <a:lnTo>
                      <a:pt x="57" y="18"/>
                    </a:lnTo>
                    <a:lnTo>
                      <a:pt x="54" y="16"/>
                    </a:lnTo>
                    <a:lnTo>
                      <a:pt x="52" y="16"/>
                    </a:lnTo>
                    <a:lnTo>
                      <a:pt x="52" y="16"/>
                    </a:lnTo>
                    <a:lnTo>
                      <a:pt x="54" y="15"/>
                    </a:lnTo>
                    <a:lnTo>
                      <a:pt x="56" y="16"/>
                    </a:lnTo>
                    <a:lnTo>
                      <a:pt x="56" y="15"/>
                    </a:lnTo>
                    <a:lnTo>
                      <a:pt x="57" y="15"/>
                    </a:lnTo>
                    <a:lnTo>
                      <a:pt x="57" y="15"/>
                    </a:lnTo>
                    <a:lnTo>
                      <a:pt x="57" y="15"/>
                    </a:lnTo>
                    <a:lnTo>
                      <a:pt x="57" y="15"/>
                    </a:lnTo>
                    <a:lnTo>
                      <a:pt x="56" y="15"/>
                    </a:lnTo>
                    <a:lnTo>
                      <a:pt x="54" y="15"/>
                    </a:lnTo>
                    <a:lnTo>
                      <a:pt x="54" y="13"/>
                    </a:lnTo>
                    <a:lnTo>
                      <a:pt x="56" y="13"/>
                    </a:lnTo>
                    <a:lnTo>
                      <a:pt x="56" y="13"/>
                    </a:lnTo>
                    <a:lnTo>
                      <a:pt x="57" y="13"/>
                    </a:lnTo>
                    <a:lnTo>
                      <a:pt x="57" y="11"/>
                    </a:lnTo>
                    <a:lnTo>
                      <a:pt x="59" y="11"/>
                    </a:lnTo>
                    <a:lnTo>
                      <a:pt x="59" y="10"/>
                    </a:lnTo>
                    <a:lnTo>
                      <a:pt x="60" y="10"/>
                    </a:lnTo>
                    <a:lnTo>
                      <a:pt x="59" y="10"/>
                    </a:lnTo>
                    <a:lnTo>
                      <a:pt x="59" y="8"/>
                    </a:lnTo>
                    <a:lnTo>
                      <a:pt x="59" y="8"/>
                    </a:lnTo>
                    <a:lnTo>
                      <a:pt x="60" y="8"/>
                    </a:lnTo>
                    <a:lnTo>
                      <a:pt x="60" y="8"/>
                    </a:lnTo>
                    <a:lnTo>
                      <a:pt x="62" y="8"/>
                    </a:lnTo>
                    <a:lnTo>
                      <a:pt x="62" y="8"/>
                    </a:lnTo>
                    <a:lnTo>
                      <a:pt x="63" y="8"/>
                    </a:lnTo>
                    <a:lnTo>
                      <a:pt x="63" y="8"/>
                    </a:lnTo>
                    <a:lnTo>
                      <a:pt x="62" y="7"/>
                    </a:lnTo>
                    <a:lnTo>
                      <a:pt x="62" y="7"/>
                    </a:lnTo>
                    <a:lnTo>
                      <a:pt x="62" y="7"/>
                    </a:lnTo>
                    <a:lnTo>
                      <a:pt x="62" y="5"/>
                    </a:lnTo>
                    <a:lnTo>
                      <a:pt x="62" y="5"/>
                    </a:lnTo>
                    <a:lnTo>
                      <a:pt x="63" y="5"/>
                    </a:lnTo>
                    <a:lnTo>
                      <a:pt x="63" y="5"/>
                    </a:lnTo>
                    <a:lnTo>
                      <a:pt x="63" y="5"/>
                    </a:lnTo>
                    <a:lnTo>
                      <a:pt x="63" y="4"/>
                    </a:lnTo>
                    <a:lnTo>
                      <a:pt x="63" y="4"/>
                    </a:lnTo>
                    <a:lnTo>
                      <a:pt x="65" y="2"/>
                    </a:lnTo>
                    <a:lnTo>
                      <a:pt x="67" y="2"/>
                    </a:lnTo>
                    <a:lnTo>
                      <a:pt x="70" y="4"/>
                    </a:lnTo>
                    <a:lnTo>
                      <a:pt x="73" y="5"/>
                    </a:lnTo>
                    <a:lnTo>
                      <a:pt x="76" y="7"/>
                    </a:lnTo>
                    <a:lnTo>
                      <a:pt x="79" y="8"/>
                    </a:lnTo>
                    <a:lnTo>
                      <a:pt x="81" y="10"/>
                    </a:lnTo>
                    <a:lnTo>
                      <a:pt x="84" y="11"/>
                    </a:lnTo>
                    <a:lnTo>
                      <a:pt x="87" y="15"/>
                    </a:lnTo>
                    <a:lnTo>
                      <a:pt x="90" y="16"/>
                    </a:lnTo>
                    <a:lnTo>
                      <a:pt x="93" y="18"/>
                    </a:lnTo>
                    <a:lnTo>
                      <a:pt x="97" y="19"/>
                    </a:lnTo>
                    <a:lnTo>
                      <a:pt x="100" y="21"/>
                    </a:lnTo>
                    <a:lnTo>
                      <a:pt x="103" y="22"/>
                    </a:lnTo>
                    <a:lnTo>
                      <a:pt x="106" y="24"/>
                    </a:lnTo>
                    <a:lnTo>
                      <a:pt x="109" y="26"/>
                    </a:lnTo>
                    <a:lnTo>
                      <a:pt x="112" y="27"/>
                    </a:lnTo>
                    <a:lnTo>
                      <a:pt x="115" y="29"/>
                    </a:lnTo>
                    <a:lnTo>
                      <a:pt x="117" y="30"/>
                    </a:lnTo>
                    <a:lnTo>
                      <a:pt x="117" y="30"/>
                    </a:lnTo>
                    <a:lnTo>
                      <a:pt x="117" y="32"/>
                    </a:lnTo>
                    <a:lnTo>
                      <a:pt x="117" y="34"/>
                    </a:lnTo>
                    <a:lnTo>
                      <a:pt x="117" y="34"/>
                    </a:lnTo>
                    <a:lnTo>
                      <a:pt x="117" y="35"/>
                    </a:lnTo>
                    <a:lnTo>
                      <a:pt x="117" y="37"/>
                    </a:lnTo>
                    <a:lnTo>
                      <a:pt x="117" y="37"/>
                    </a:lnTo>
                    <a:lnTo>
                      <a:pt x="117" y="37"/>
                    </a:lnTo>
                    <a:lnTo>
                      <a:pt x="117" y="37"/>
                    </a:lnTo>
                    <a:lnTo>
                      <a:pt x="119" y="37"/>
                    </a:lnTo>
                    <a:lnTo>
                      <a:pt x="119" y="37"/>
                    </a:lnTo>
                    <a:lnTo>
                      <a:pt x="119" y="38"/>
                    </a:lnTo>
                    <a:lnTo>
                      <a:pt x="119" y="40"/>
                    </a:lnTo>
                    <a:lnTo>
                      <a:pt x="120" y="40"/>
                    </a:lnTo>
                    <a:lnTo>
                      <a:pt x="123" y="41"/>
                    </a:lnTo>
                    <a:lnTo>
                      <a:pt x="125" y="43"/>
                    </a:lnTo>
                    <a:lnTo>
                      <a:pt x="127" y="45"/>
                    </a:lnTo>
                    <a:lnTo>
                      <a:pt x="130" y="46"/>
                    </a:lnTo>
                    <a:lnTo>
                      <a:pt x="131" y="48"/>
                    </a:lnTo>
                    <a:lnTo>
                      <a:pt x="134" y="49"/>
                    </a:lnTo>
                    <a:lnTo>
                      <a:pt x="136" y="51"/>
                    </a:lnTo>
                    <a:lnTo>
                      <a:pt x="138" y="52"/>
                    </a:lnTo>
                    <a:lnTo>
                      <a:pt x="139" y="54"/>
                    </a:lnTo>
                    <a:lnTo>
                      <a:pt x="139" y="54"/>
                    </a:lnTo>
                    <a:lnTo>
                      <a:pt x="139" y="56"/>
                    </a:lnTo>
                    <a:lnTo>
                      <a:pt x="138" y="57"/>
                    </a:lnTo>
                    <a:lnTo>
                      <a:pt x="138" y="59"/>
                    </a:lnTo>
                    <a:lnTo>
                      <a:pt x="138" y="60"/>
                    </a:lnTo>
                    <a:lnTo>
                      <a:pt x="138" y="62"/>
                    </a:lnTo>
                    <a:lnTo>
                      <a:pt x="136" y="65"/>
                    </a:lnTo>
                    <a:lnTo>
                      <a:pt x="136" y="67"/>
                    </a:lnTo>
                    <a:lnTo>
                      <a:pt x="134" y="71"/>
                    </a:lnTo>
                    <a:lnTo>
                      <a:pt x="134" y="73"/>
                    </a:lnTo>
                    <a:lnTo>
                      <a:pt x="134" y="76"/>
                    </a:lnTo>
                    <a:lnTo>
                      <a:pt x="134" y="78"/>
                    </a:lnTo>
                    <a:lnTo>
                      <a:pt x="136" y="79"/>
                    </a:lnTo>
                    <a:lnTo>
                      <a:pt x="138" y="79"/>
                    </a:lnTo>
                    <a:lnTo>
                      <a:pt x="138" y="81"/>
                    </a:lnTo>
                    <a:lnTo>
                      <a:pt x="139" y="82"/>
                    </a:lnTo>
                    <a:lnTo>
                      <a:pt x="141" y="84"/>
                    </a:lnTo>
                    <a:lnTo>
                      <a:pt x="144" y="86"/>
                    </a:lnTo>
                    <a:lnTo>
                      <a:pt x="144" y="87"/>
                    </a:lnTo>
                    <a:lnTo>
                      <a:pt x="144" y="89"/>
                    </a:lnTo>
                    <a:lnTo>
                      <a:pt x="142" y="90"/>
                    </a:lnTo>
                    <a:lnTo>
                      <a:pt x="142" y="92"/>
                    </a:lnTo>
                    <a:lnTo>
                      <a:pt x="141" y="95"/>
                    </a:lnTo>
                    <a:lnTo>
                      <a:pt x="141" y="98"/>
                    </a:lnTo>
                    <a:lnTo>
                      <a:pt x="141" y="98"/>
                    </a:lnTo>
                    <a:lnTo>
                      <a:pt x="142" y="98"/>
                    </a:lnTo>
                    <a:lnTo>
                      <a:pt x="142" y="101"/>
                    </a:lnTo>
                    <a:lnTo>
                      <a:pt x="141" y="104"/>
                    </a:lnTo>
                    <a:lnTo>
                      <a:pt x="141" y="106"/>
                    </a:lnTo>
                    <a:lnTo>
                      <a:pt x="141" y="108"/>
                    </a:lnTo>
                    <a:lnTo>
                      <a:pt x="142" y="112"/>
                    </a:lnTo>
                    <a:lnTo>
                      <a:pt x="144" y="114"/>
                    </a:lnTo>
                    <a:lnTo>
                      <a:pt x="144" y="114"/>
                    </a:lnTo>
                    <a:lnTo>
                      <a:pt x="142" y="115"/>
                    </a:lnTo>
                    <a:lnTo>
                      <a:pt x="145" y="119"/>
                    </a:lnTo>
                    <a:lnTo>
                      <a:pt x="145" y="122"/>
                    </a:lnTo>
                    <a:lnTo>
                      <a:pt x="147" y="125"/>
                    </a:lnTo>
                    <a:lnTo>
                      <a:pt x="147" y="126"/>
                    </a:lnTo>
                    <a:lnTo>
                      <a:pt x="147" y="128"/>
                    </a:lnTo>
                    <a:lnTo>
                      <a:pt x="149" y="130"/>
                    </a:lnTo>
                    <a:lnTo>
                      <a:pt x="147" y="130"/>
                    </a:lnTo>
                    <a:lnTo>
                      <a:pt x="149" y="131"/>
                    </a:lnTo>
                    <a:lnTo>
                      <a:pt x="150" y="131"/>
                    </a:lnTo>
                    <a:lnTo>
                      <a:pt x="150" y="133"/>
                    </a:lnTo>
                    <a:lnTo>
                      <a:pt x="152" y="133"/>
                    </a:lnTo>
                    <a:lnTo>
                      <a:pt x="153" y="133"/>
                    </a:lnTo>
                    <a:lnTo>
                      <a:pt x="153" y="134"/>
                    </a:lnTo>
                    <a:lnTo>
                      <a:pt x="156" y="136"/>
                    </a:lnTo>
                    <a:lnTo>
                      <a:pt x="156" y="136"/>
                    </a:lnTo>
                    <a:lnTo>
                      <a:pt x="158" y="137"/>
                    </a:lnTo>
                    <a:lnTo>
                      <a:pt x="158" y="137"/>
                    </a:lnTo>
                    <a:lnTo>
                      <a:pt x="156" y="139"/>
                    </a:lnTo>
                    <a:lnTo>
                      <a:pt x="153" y="141"/>
                    </a:lnTo>
                    <a:lnTo>
                      <a:pt x="150" y="142"/>
                    </a:lnTo>
                    <a:lnTo>
                      <a:pt x="149" y="144"/>
                    </a:lnTo>
                    <a:lnTo>
                      <a:pt x="147" y="144"/>
                    </a:lnTo>
                    <a:lnTo>
                      <a:pt x="145" y="144"/>
                    </a:lnTo>
                    <a:lnTo>
                      <a:pt x="142" y="145"/>
                    </a:lnTo>
                    <a:lnTo>
                      <a:pt x="141" y="147"/>
                    </a:lnTo>
                    <a:lnTo>
                      <a:pt x="139" y="147"/>
                    </a:lnTo>
                    <a:lnTo>
                      <a:pt x="136" y="147"/>
                    </a:lnTo>
                    <a:lnTo>
                      <a:pt x="133" y="149"/>
                    </a:lnTo>
                    <a:lnTo>
                      <a:pt x="131" y="150"/>
                    </a:lnTo>
                    <a:lnTo>
                      <a:pt x="130" y="150"/>
                    </a:lnTo>
                    <a:lnTo>
                      <a:pt x="127" y="150"/>
                    </a:lnTo>
                    <a:lnTo>
                      <a:pt x="125" y="149"/>
                    </a:lnTo>
                    <a:lnTo>
                      <a:pt x="122" y="149"/>
                    </a:lnTo>
                    <a:lnTo>
                      <a:pt x="120" y="149"/>
                    </a:lnTo>
                    <a:lnTo>
                      <a:pt x="120" y="150"/>
                    </a:lnTo>
                    <a:lnTo>
                      <a:pt x="120" y="150"/>
                    </a:lnTo>
                    <a:lnTo>
                      <a:pt x="120" y="152"/>
                    </a:lnTo>
                    <a:lnTo>
                      <a:pt x="119" y="153"/>
                    </a:lnTo>
                    <a:lnTo>
                      <a:pt x="115" y="155"/>
                    </a:lnTo>
                    <a:lnTo>
                      <a:pt x="112" y="155"/>
                    </a:lnTo>
                    <a:lnTo>
                      <a:pt x="111" y="155"/>
                    </a:lnTo>
                    <a:lnTo>
                      <a:pt x="109" y="155"/>
                    </a:lnTo>
                    <a:lnTo>
                      <a:pt x="109" y="153"/>
                    </a:lnTo>
                    <a:lnTo>
                      <a:pt x="108" y="153"/>
                    </a:lnTo>
                    <a:lnTo>
                      <a:pt x="106" y="153"/>
                    </a:lnTo>
                    <a:lnTo>
                      <a:pt x="104" y="153"/>
                    </a:lnTo>
                    <a:lnTo>
                      <a:pt x="103" y="155"/>
                    </a:lnTo>
                    <a:lnTo>
                      <a:pt x="101" y="155"/>
                    </a:lnTo>
                    <a:lnTo>
                      <a:pt x="98" y="155"/>
                    </a:lnTo>
                    <a:lnTo>
                      <a:pt x="97" y="155"/>
                    </a:lnTo>
                    <a:lnTo>
                      <a:pt x="95" y="153"/>
                    </a:lnTo>
                    <a:lnTo>
                      <a:pt x="95" y="153"/>
                    </a:lnTo>
                    <a:lnTo>
                      <a:pt x="92" y="152"/>
                    </a:lnTo>
                    <a:lnTo>
                      <a:pt x="90" y="152"/>
                    </a:lnTo>
                    <a:lnTo>
                      <a:pt x="89" y="153"/>
                    </a:lnTo>
                    <a:lnTo>
                      <a:pt x="87" y="153"/>
                    </a:lnTo>
                    <a:lnTo>
                      <a:pt x="87" y="153"/>
                    </a:lnTo>
                    <a:lnTo>
                      <a:pt x="86" y="153"/>
                    </a:lnTo>
                    <a:lnTo>
                      <a:pt x="86" y="153"/>
                    </a:lnTo>
                    <a:lnTo>
                      <a:pt x="84" y="153"/>
                    </a:lnTo>
                    <a:lnTo>
                      <a:pt x="81" y="153"/>
                    </a:lnTo>
                    <a:lnTo>
                      <a:pt x="78" y="153"/>
                    </a:lnTo>
                    <a:lnTo>
                      <a:pt x="78" y="153"/>
                    </a:lnTo>
                    <a:lnTo>
                      <a:pt x="78" y="152"/>
                    </a:lnTo>
                    <a:lnTo>
                      <a:pt x="78" y="150"/>
                    </a:lnTo>
                    <a:lnTo>
                      <a:pt x="76" y="150"/>
                    </a:lnTo>
                    <a:lnTo>
                      <a:pt x="76" y="150"/>
                    </a:lnTo>
                    <a:lnTo>
                      <a:pt x="76" y="150"/>
                    </a:lnTo>
                    <a:lnTo>
                      <a:pt x="75" y="149"/>
                    </a:lnTo>
                    <a:lnTo>
                      <a:pt x="75" y="149"/>
                    </a:lnTo>
                    <a:lnTo>
                      <a:pt x="75" y="147"/>
                    </a:lnTo>
                    <a:lnTo>
                      <a:pt x="73" y="147"/>
                    </a:lnTo>
                    <a:lnTo>
                      <a:pt x="73" y="145"/>
                    </a:lnTo>
                    <a:lnTo>
                      <a:pt x="73" y="145"/>
                    </a:lnTo>
                    <a:lnTo>
                      <a:pt x="73" y="145"/>
                    </a:lnTo>
                    <a:lnTo>
                      <a:pt x="73" y="142"/>
                    </a:lnTo>
                    <a:lnTo>
                      <a:pt x="75" y="142"/>
                    </a:lnTo>
                    <a:lnTo>
                      <a:pt x="75" y="141"/>
                    </a:lnTo>
                    <a:lnTo>
                      <a:pt x="73" y="139"/>
                    </a:lnTo>
                    <a:lnTo>
                      <a:pt x="73" y="137"/>
                    </a:lnTo>
                    <a:lnTo>
                      <a:pt x="73" y="137"/>
                    </a:lnTo>
                    <a:lnTo>
                      <a:pt x="73" y="136"/>
                    </a:lnTo>
                    <a:lnTo>
                      <a:pt x="73" y="136"/>
                    </a:lnTo>
                    <a:lnTo>
                      <a:pt x="73" y="134"/>
                    </a:lnTo>
                    <a:lnTo>
                      <a:pt x="73" y="134"/>
                    </a:lnTo>
                    <a:lnTo>
                      <a:pt x="71" y="131"/>
                    </a:lnTo>
                    <a:lnTo>
                      <a:pt x="71" y="131"/>
                    </a:lnTo>
                    <a:lnTo>
                      <a:pt x="71" y="130"/>
                    </a:lnTo>
                    <a:lnTo>
                      <a:pt x="68" y="126"/>
                    </a:lnTo>
                    <a:lnTo>
                      <a:pt x="68" y="126"/>
                    </a:lnTo>
                    <a:lnTo>
                      <a:pt x="65" y="123"/>
                    </a:lnTo>
                    <a:lnTo>
                      <a:pt x="63" y="123"/>
                    </a:lnTo>
                    <a:lnTo>
                      <a:pt x="63" y="123"/>
                    </a:lnTo>
                    <a:lnTo>
                      <a:pt x="63" y="123"/>
                    </a:lnTo>
                    <a:lnTo>
                      <a:pt x="63" y="125"/>
                    </a:lnTo>
                    <a:lnTo>
                      <a:pt x="63" y="125"/>
                    </a:lnTo>
                    <a:lnTo>
                      <a:pt x="63" y="125"/>
                    </a:lnTo>
                    <a:lnTo>
                      <a:pt x="62" y="125"/>
                    </a:lnTo>
                    <a:lnTo>
                      <a:pt x="62" y="125"/>
                    </a:lnTo>
                    <a:lnTo>
                      <a:pt x="60" y="125"/>
                    </a:lnTo>
                    <a:lnTo>
                      <a:pt x="60" y="125"/>
                    </a:lnTo>
                    <a:lnTo>
                      <a:pt x="57" y="125"/>
                    </a:lnTo>
                    <a:lnTo>
                      <a:pt x="57" y="125"/>
                    </a:lnTo>
                    <a:lnTo>
                      <a:pt x="56" y="125"/>
                    </a:lnTo>
                    <a:lnTo>
                      <a:pt x="54" y="123"/>
                    </a:lnTo>
                    <a:lnTo>
                      <a:pt x="52" y="123"/>
                    </a:lnTo>
                    <a:lnTo>
                      <a:pt x="52" y="123"/>
                    </a:lnTo>
                    <a:lnTo>
                      <a:pt x="49" y="122"/>
                    </a:lnTo>
                    <a:lnTo>
                      <a:pt x="49" y="122"/>
                    </a:lnTo>
                    <a:lnTo>
                      <a:pt x="49" y="122"/>
                    </a:lnTo>
                    <a:lnTo>
                      <a:pt x="48" y="122"/>
                    </a:lnTo>
                    <a:lnTo>
                      <a:pt x="46" y="120"/>
                    </a:lnTo>
                    <a:lnTo>
                      <a:pt x="45" y="120"/>
                    </a:lnTo>
                    <a:lnTo>
                      <a:pt x="43" y="119"/>
                    </a:lnTo>
                    <a:lnTo>
                      <a:pt x="41" y="119"/>
                    </a:lnTo>
                    <a:lnTo>
                      <a:pt x="40" y="117"/>
                    </a:lnTo>
                    <a:lnTo>
                      <a:pt x="38" y="117"/>
                    </a:lnTo>
                    <a:lnTo>
                      <a:pt x="37" y="117"/>
                    </a:lnTo>
                    <a:lnTo>
                      <a:pt x="35" y="117"/>
                    </a:lnTo>
                    <a:lnTo>
                      <a:pt x="35" y="117"/>
                    </a:lnTo>
                    <a:lnTo>
                      <a:pt x="34" y="115"/>
                    </a:lnTo>
                    <a:lnTo>
                      <a:pt x="34" y="115"/>
                    </a:lnTo>
                    <a:lnTo>
                      <a:pt x="34" y="115"/>
                    </a:lnTo>
                    <a:lnTo>
                      <a:pt x="32" y="114"/>
                    </a:lnTo>
                    <a:lnTo>
                      <a:pt x="32" y="114"/>
                    </a:lnTo>
                    <a:lnTo>
                      <a:pt x="30" y="114"/>
                    </a:lnTo>
                    <a:lnTo>
                      <a:pt x="30" y="114"/>
                    </a:lnTo>
                    <a:lnTo>
                      <a:pt x="30" y="114"/>
                    </a:lnTo>
                    <a:lnTo>
                      <a:pt x="29" y="112"/>
                    </a:lnTo>
                    <a:lnTo>
                      <a:pt x="29" y="112"/>
                    </a:lnTo>
                    <a:lnTo>
                      <a:pt x="27" y="111"/>
                    </a:lnTo>
                    <a:lnTo>
                      <a:pt x="26" y="111"/>
                    </a:lnTo>
                    <a:lnTo>
                      <a:pt x="24" y="111"/>
                    </a:lnTo>
                    <a:lnTo>
                      <a:pt x="24" y="111"/>
                    </a:lnTo>
                    <a:lnTo>
                      <a:pt x="22" y="109"/>
                    </a:lnTo>
                    <a:lnTo>
                      <a:pt x="22" y="109"/>
                    </a:lnTo>
                    <a:lnTo>
                      <a:pt x="22" y="108"/>
                    </a:lnTo>
                    <a:lnTo>
                      <a:pt x="22" y="108"/>
                    </a:lnTo>
                    <a:lnTo>
                      <a:pt x="21" y="106"/>
                    </a:lnTo>
                    <a:lnTo>
                      <a:pt x="21" y="104"/>
                    </a:lnTo>
                    <a:lnTo>
                      <a:pt x="21" y="104"/>
                    </a:lnTo>
                    <a:lnTo>
                      <a:pt x="21" y="104"/>
                    </a:lnTo>
                    <a:lnTo>
                      <a:pt x="21" y="103"/>
                    </a:lnTo>
                    <a:lnTo>
                      <a:pt x="21" y="103"/>
                    </a:lnTo>
                    <a:lnTo>
                      <a:pt x="19" y="103"/>
                    </a:lnTo>
                    <a:lnTo>
                      <a:pt x="19" y="103"/>
                    </a:lnTo>
                    <a:lnTo>
                      <a:pt x="19" y="101"/>
                    </a:lnTo>
                    <a:lnTo>
                      <a:pt x="18" y="100"/>
                    </a:lnTo>
                    <a:lnTo>
                      <a:pt x="16" y="97"/>
                    </a:lnTo>
                    <a:lnTo>
                      <a:pt x="16" y="95"/>
                    </a:lnTo>
                    <a:lnTo>
                      <a:pt x="15" y="95"/>
                    </a:lnTo>
                    <a:lnTo>
                      <a:pt x="15" y="93"/>
                    </a:lnTo>
                    <a:lnTo>
                      <a:pt x="15" y="92"/>
                    </a:lnTo>
                    <a:lnTo>
                      <a:pt x="15" y="90"/>
                    </a:lnTo>
                    <a:lnTo>
                      <a:pt x="15" y="89"/>
                    </a:lnTo>
                    <a:lnTo>
                      <a:pt x="15" y="89"/>
                    </a:lnTo>
                    <a:lnTo>
                      <a:pt x="15" y="89"/>
                    </a:lnTo>
                    <a:lnTo>
                      <a:pt x="15" y="89"/>
                    </a:lnTo>
                    <a:lnTo>
                      <a:pt x="15" y="89"/>
                    </a:lnTo>
                    <a:lnTo>
                      <a:pt x="15" y="87"/>
                    </a:lnTo>
                    <a:lnTo>
                      <a:pt x="15" y="86"/>
                    </a:lnTo>
                    <a:lnTo>
                      <a:pt x="13" y="86"/>
                    </a:lnTo>
                    <a:lnTo>
                      <a:pt x="11" y="84"/>
                    </a:lnTo>
                    <a:lnTo>
                      <a:pt x="11" y="82"/>
                    </a:lnTo>
                    <a:lnTo>
                      <a:pt x="11" y="81"/>
                    </a:lnTo>
                    <a:lnTo>
                      <a:pt x="8" y="79"/>
                    </a:lnTo>
                    <a:lnTo>
                      <a:pt x="8" y="79"/>
                    </a:lnTo>
                    <a:lnTo>
                      <a:pt x="8" y="79"/>
                    </a:lnTo>
                    <a:lnTo>
                      <a:pt x="8" y="79"/>
                    </a:lnTo>
                    <a:lnTo>
                      <a:pt x="7" y="79"/>
                    </a:lnTo>
                    <a:lnTo>
                      <a:pt x="7" y="79"/>
                    </a:lnTo>
                    <a:lnTo>
                      <a:pt x="5" y="79"/>
                    </a:lnTo>
                    <a:lnTo>
                      <a:pt x="5" y="79"/>
                    </a:lnTo>
                    <a:lnTo>
                      <a:pt x="4" y="78"/>
                    </a:lnTo>
                    <a:lnTo>
                      <a:pt x="4" y="76"/>
                    </a:lnTo>
                    <a:lnTo>
                      <a:pt x="2" y="76"/>
                    </a:lnTo>
                    <a:lnTo>
                      <a:pt x="2" y="76"/>
                    </a:lnTo>
                    <a:lnTo>
                      <a:pt x="2" y="74"/>
                    </a:lnTo>
                    <a:lnTo>
                      <a:pt x="4" y="73"/>
                    </a:lnTo>
                    <a:lnTo>
                      <a:pt x="4" y="73"/>
                    </a:lnTo>
                    <a:lnTo>
                      <a:pt x="4" y="73"/>
                    </a:lnTo>
                    <a:lnTo>
                      <a:pt x="4" y="73"/>
                    </a:lnTo>
                    <a:lnTo>
                      <a:pt x="5" y="73"/>
                    </a:lnTo>
                    <a:lnTo>
                      <a:pt x="5" y="71"/>
                    </a:lnTo>
                    <a:lnTo>
                      <a:pt x="5" y="71"/>
                    </a:lnTo>
                    <a:lnTo>
                      <a:pt x="5" y="70"/>
                    </a:lnTo>
                    <a:lnTo>
                      <a:pt x="5" y="70"/>
                    </a:lnTo>
                    <a:lnTo>
                      <a:pt x="5" y="67"/>
                    </a:lnTo>
                    <a:lnTo>
                      <a:pt x="4" y="65"/>
                    </a:lnTo>
                    <a:lnTo>
                      <a:pt x="4" y="65"/>
                    </a:lnTo>
                    <a:lnTo>
                      <a:pt x="4" y="63"/>
                    </a:lnTo>
                    <a:lnTo>
                      <a:pt x="4" y="63"/>
                    </a:lnTo>
                    <a:lnTo>
                      <a:pt x="4" y="62"/>
                    </a:lnTo>
                    <a:lnTo>
                      <a:pt x="4" y="62"/>
                    </a:lnTo>
                    <a:lnTo>
                      <a:pt x="4" y="60"/>
                    </a:lnTo>
                    <a:lnTo>
                      <a:pt x="4" y="60"/>
                    </a:lnTo>
                    <a:lnTo>
                      <a:pt x="4" y="60"/>
                    </a:lnTo>
                    <a:lnTo>
                      <a:pt x="4" y="59"/>
                    </a:lnTo>
                    <a:lnTo>
                      <a:pt x="4" y="57"/>
                    </a:lnTo>
                    <a:lnTo>
                      <a:pt x="2" y="57"/>
                    </a:lnTo>
                    <a:lnTo>
                      <a:pt x="0" y="57"/>
                    </a:lnTo>
                    <a:lnTo>
                      <a:pt x="0" y="57"/>
                    </a:lnTo>
                    <a:lnTo>
                      <a:pt x="0" y="57"/>
                    </a:lnTo>
                    <a:lnTo>
                      <a:pt x="0" y="57"/>
                    </a:lnTo>
                    <a:lnTo>
                      <a:pt x="0" y="56"/>
                    </a:lnTo>
                    <a:lnTo>
                      <a:pt x="2" y="51"/>
                    </a:lnTo>
                    <a:lnTo>
                      <a:pt x="2" y="51"/>
                    </a:lnTo>
                    <a:lnTo>
                      <a:pt x="2" y="51"/>
                    </a:lnTo>
                    <a:lnTo>
                      <a:pt x="4" y="49"/>
                    </a:lnTo>
                    <a:lnTo>
                      <a:pt x="5" y="48"/>
                    </a:lnTo>
                    <a:lnTo>
                      <a:pt x="8" y="45"/>
                    </a:lnTo>
                    <a:lnTo>
                      <a:pt x="10" y="43"/>
                    </a:lnTo>
                    <a:lnTo>
                      <a:pt x="10" y="41"/>
                    </a:lnTo>
                    <a:lnTo>
                      <a:pt x="11" y="40"/>
                    </a:lnTo>
                    <a:lnTo>
                      <a:pt x="11" y="40"/>
                    </a:lnTo>
                    <a:lnTo>
                      <a:pt x="11" y="38"/>
                    </a:lnTo>
                    <a:lnTo>
                      <a:pt x="13" y="38"/>
                    </a:lnTo>
                    <a:lnTo>
                      <a:pt x="15" y="37"/>
                    </a:lnTo>
                    <a:lnTo>
                      <a:pt x="16" y="35"/>
                    </a:lnTo>
                    <a:lnTo>
                      <a:pt x="16" y="35"/>
                    </a:lnTo>
                    <a:lnTo>
                      <a:pt x="15" y="35"/>
                    </a:lnTo>
                    <a:lnTo>
                      <a:pt x="16" y="35"/>
                    </a:lnTo>
                    <a:lnTo>
                      <a:pt x="16" y="34"/>
                    </a:lnTo>
                    <a:lnTo>
                      <a:pt x="18" y="34"/>
                    </a:lnTo>
                    <a:lnTo>
                      <a:pt x="18" y="32"/>
                    </a:lnTo>
                    <a:lnTo>
                      <a:pt x="18" y="30"/>
                    </a:lnTo>
                    <a:lnTo>
                      <a:pt x="18" y="30"/>
                    </a:lnTo>
                    <a:lnTo>
                      <a:pt x="18" y="30"/>
                    </a:lnTo>
                    <a:lnTo>
                      <a:pt x="18" y="29"/>
                    </a:lnTo>
                    <a:lnTo>
                      <a:pt x="16" y="29"/>
                    </a:lnTo>
                    <a:lnTo>
                      <a:pt x="15" y="29"/>
                    </a:lnTo>
                    <a:lnTo>
                      <a:pt x="15" y="29"/>
                    </a:lnTo>
                    <a:lnTo>
                      <a:pt x="13" y="27"/>
                    </a:lnTo>
                    <a:lnTo>
                      <a:pt x="13" y="27"/>
                    </a:lnTo>
                    <a:lnTo>
                      <a:pt x="13" y="27"/>
                    </a:lnTo>
                    <a:lnTo>
                      <a:pt x="13" y="26"/>
                    </a:lnTo>
                    <a:lnTo>
                      <a:pt x="13" y="26"/>
                    </a:lnTo>
                    <a:lnTo>
                      <a:pt x="13" y="26"/>
                    </a:lnTo>
                    <a:lnTo>
                      <a:pt x="13" y="24"/>
                    </a:lnTo>
                    <a:lnTo>
                      <a:pt x="13" y="24"/>
                    </a:lnTo>
                    <a:lnTo>
                      <a:pt x="13" y="24"/>
                    </a:lnTo>
                    <a:lnTo>
                      <a:pt x="15" y="21"/>
                    </a:lnTo>
                    <a:lnTo>
                      <a:pt x="15" y="21"/>
                    </a:lnTo>
                    <a:lnTo>
                      <a:pt x="15" y="21"/>
                    </a:lnTo>
                    <a:lnTo>
                      <a:pt x="16" y="21"/>
                    </a:lnTo>
                    <a:lnTo>
                      <a:pt x="16" y="21"/>
                    </a:lnTo>
                    <a:lnTo>
                      <a:pt x="18" y="21"/>
                    </a:lnTo>
                    <a:lnTo>
                      <a:pt x="18" y="21"/>
                    </a:lnTo>
                    <a:lnTo>
                      <a:pt x="18" y="19"/>
                    </a:lnTo>
                    <a:lnTo>
                      <a:pt x="19" y="19"/>
                    </a:lnTo>
                    <a:lnTo>
                      <a:pt x="19" y="18"/>
                    </a:lnTo>
                    <a:lnTo>
                      <a:pt x="19" y="16"/>
                    </a:lnTo>
                    <a:lnTo>
                      <a:pt x="18" y="15"/>
                    </a:lnTo>
                    <a:lnTo>
                      <a:pt x="18" y="13"/>
                    </a:lnTo>
                    <a:lnTo>
                      <a:pt x="18" y="10"/>
                    </a:lnTo>
                    <a:lnTo>
                      <a:pt x="18" y="8"/>
                    </a:lnTo>
                    <a:lnTo>
                      <a:pt x="18" y="7"/>
                    </a:lnTo>
                    <a:lnTo>
                      <a:pt x="16" y="7"/>
                    </a:lnTo>
                    <a:lnTo>
                      <a:pt x="16" y="7"/>
                    </a:lnTo>
                    <a:lnTo>
                      <a:pt x="13" y="4"/>
                    </a:lnTo>
                    <a:lnTo>
                      <a:pt x="13" y="2"/>
                    </a:lnTo>
                    <a:lnTo>
                      <a:pt x="13" y="2"/>
                    </a:lnTo>
                    <a:lnTo>
                      <a:pt x="13" y="2"/>
                    </a:lnTo>
                    <a:lnTo>
                      <a:pt x="15" y="2"/>
                    </a:lnTo>
                    <a:lnTo>
                      <a:pt x="15" y="2"/>
                    </a:lnTo>
                    <a:lnTo>
                      <a:pt x="16" y="2"/>
                    </a:lnTo>
                    <a:lnTo>
                      <a:pt x="18" y="0"/>
                    </a:lnTo>
                    <a:lnTo>
                      <a:pt x="1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 name="Freeform 31">
                <a:extLst>
                  <a:ext uri="{FF2B5EF4-FFF2-40B4-BE49-F238E27FC236}">
                    <a16:creationId xmlns:a16="http://schemas.microsoft.com/office/drawing/2014/main" id="{2D92F1B6-41DF-4B58-8293-C5735A6FAA78}"/>
                  </a:ext>
                </a:extLst>
              </p:cNvPr>
              <p:cNvSpPr>
                <a:spLocks noEditPoints="1"/>
              </p:cNvSpPr>
              <p:nvPr/>
            </p:nvSpPr>
            <p:spPr bwMode="auto">
              <a:xfrm>
                <a:off x="9096213" y="3694711"/>
                <a:ext cx="105258" cy="97461"/>
              </a:xfrm>
              <a:custGeom>
                <a:avLst/>
                <a:gdLst>
                  <a:gd name="T0" fmla="*/ 4 w 54"/>
                  <a:gd name="T1" fmla="*/ 13 h 50"/>
                  <a:gd name="T2" fmla="*/ 0 w 54"/>
                  <a:gd name="T3" fmla="*/ 13 h 50"/>
                  <a:gd name="T4" fmla="*/ 2 w 54"/>
                  <a:gd name="T5" fmla="*/ 13 h 50"/>
                  <a:gd name="T6" fmla="*/ 48 w 54"/>
                  <a:gd name="T7" fmla="*/ 0 h 50"/>
                  <a:gd name="T8" fmla="*/ 49 w 54"/>
                  <a:gd name="T9" fmla="*/ 0 h 50"/>
                  <a:gd name="T10" fmla="*/ 51 w 54"/>
                  <a:gd name="T11" fmla="*/ 2 h 50"/>
                  <a:gd name="T12" fmla="*/ 52 w 54"/>
                  <a:gd name="T13" fmla="*/ 3 h 50"/>
                  <a:gd name="T14" fmla="*/ 52 w 54"/>
                  <a:gd name="T15" fmla="*/ 6 h 50"/>
                  <a:gd name="T16" fmla="*/ 52 w 54"/>
                  <a:gd name="T17" fmla="*/ 8 h 50"/>
                  <a:gd name="T18" fmla="*/ 52 w 54"/>
                  <a:gd name="T19" fmla="*/ 11 h 50"/>
                  <a:gd name="T20" fmla="*/ 49 w 54"/>
                  <a:gd name="T21" fmla="*/ 17 h 50"/>
                  <a:gd name="T22" fmla="*/ 48 w 54"/>
                  <a:gd name="T23" fmla="*/ 22 h 50"/>
                  <a:gd name="T24" fmla="*/ 46 w 54"/>
                  <a:gd name="T25" fmla="*/ 28 h 50"/>
                  <a:gd name="T26" fmla="*/ 45 w 54"/>
                  <a:gd name="T27" fmla="*/ 33 h 50"/>
                  <a:gd name="T28" fmla="*/ 43 w 54"/>
                  <a:gd name="T29" fmla="*/ 38 h 50"/>
                  <a:gd name="T30" fmla="*/ 40 w 54"/>
                  <a:gd name="T31" fmla="*/ 43 h 50"/>
                  <a:gd name="T32" fmla="*/ 38 w 54"/>
                  <a:gd name="T33" fmla="*/ 46 h 50"/>
                  <a:gd name="T34" fmla="*/ 38 w 54"/>
                  <a:gd name="T35" fmla="*/ 49 h 50"/>
                  <a:gd name="T36" fmla="*/ 37 w 54"/>
                  <a:gd name="T37" fmla="*/ 50 h 50"/>
                  <a:gd name="T38" fmla="*/ 35 w 54"/>
                  <a:gd name="T39" fmla="*/ 47 h 50"/>
                  <a:gd name="T40" fmla="*/ 33 w 54"/>
                  <a:gd name="T41" fmla="*/ 44 h 50"/>
                  <a:gd name="T42" fmla="*/ 30 w 54"/>
                  <a:gd name="T43" fmla="*/ 43 h 50"/>
                  <a:gd name="T44" fmla="*/ 30 w 54"/>
                  <a:gd name="T45" fmla="*/ 41 h 50"/>
                  <a:gd name="T46" fmla="*/ 29 w 54"/>
                  <a:gd name="T47" fmla="*/ 39 h 50"/>
                  <a:gd name="T48" fmla="*/ 27 w 54"/>
                  <a:gd name="T49" fmla="*/ 33 h 50"/>
                  <a:gd name="T50" fmla="*/ 27 w 54"/>
                  <a:gd name="T51" fmla="*/ 32 h 50"/>
                  <a:gd name="T52" fmla="*/ 27 w 54"/>
                  <a:gd name="T53" fmla="*/ 30 h 50"/>
                  <a:gd name="T54" fmla="*/ 27 w 54"/>
                  <a:gd name="T55" fmla="*/ 27 h 50"/>
                  <a:gd name="T56" fmla="*/ 27 w 54"/>
                  <a:gd name="T57" fmla="*/ 24 h 50"/>
                  <a:gd name="T58" fmla="*/ 37 w 54"/>
                  <a:gd name="T59" fmla="*/ 9 h 50"/>
                  <a:gd name="T60" fmla="*/ 38 w 54"/>
                  <a:gd name="T61" fmla="*/ 6 h 50"/>
                  <a:gd name="T62" fmla="*/ 40 w 54"/>
                  <a:gd name="T63" fmla="*/ 3 h 50"/>
                  <a:gd name="T64" fmla="*/ 45 w 54"/>
                  <a:gd name="T65" fmla="*/ 2 h 50"/>
                  <a:gd name="T66" fmla="*/ 48 w 54"/>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0">
                    <a:moveTo>
                      <a:pt x="2" y="11"/>
                    </a:moveTo>
                    <a:lnTo>
                      <a:pt x="4" y="13"/>
                    </a:lnTo>
                    <a:lnTo>
                      <a:pt x="4" y="13"/>
                    </a:lnTo>
                    <a:lnTo>
                      <a:pt x="0" y="13"/>
                    </a:lnTo>
                    <a:lnTo>
                      <a:pt x="0" y="13"/>
                    </a:lnTo>
                    <a:lnTo>
                      <a:pt x="2" y="13"/>
                    </a:lnTo>
                    <a:lnTo>
                      <a:pt x="2" y="11"/>
                    </a:lnTo>
                    <a:close/>
                    <a:moveTo>
                      <a:pt x="48" y="0"/>
                    </a:moveTo>
                    <a:lnTo>
                      <a:pt x="49" y="0"/>
                    </a:lnTo>
                    <a:lnTo>
                      <a:pt x="49" y="0"/>
                    </a:lnTo>
                    <a:lnTo>
                      <a:pt x="49" y="2"/>
                    </a:lnTo>
                    <a:lnTo>
                      <a:pt x="51" y="2"/>
                    </a:lnTo>
                    <a:lnTo>
                      <a:pt x="52" y="2"/>
                    </a:lnTo>
                    <a:lnTo>
                      <a:pt x="52" y="3"/>
                    </a:lnTo>
                    <a:lnTo>
                      <a:pt x="54" y="5"/>
                    </a:lnTo>
                    <a:lnTo>
                      <a:pt x="52" y="6"/>
                    </a:lnTo>
                    <a:lnTo>
                      <a:pt x="52" y="6"/>
                    </a:lnTo>
                    <a:lnTo>
                      <a:pt x="52" y="8"/>
                    </a:lnTo>
                    <a:lnTo>
                      <a:pt x="52" y="9"/>
                    </a:lnTo>
                    <a:lnTo>
                      <a:pt x="52" y="11"/>
                    </a:lnTo>
                    <a:lnTo>
                      <a:pt x="51" y="14"/>
                    </a:lnTo>
                    <a:lnTo>
                      <a:pt x="49" y="17"/>
                    </a:lnTo>
                    <a:lnTo>
                      <a:pt x="49" y="19"/>
                    </a:lnTo>
                    <a:lnTo>
                      <a:pt x="48" y="22"/>
                    </a:lnTo>
                    <a:lnTo>
                      <a:pt x="48" y="24"/>
                    </a:lnTo>
                    <a:lnTo>
                      <a:pt x="46" y="28"/>
                    </a:lnTo>
                    <a:lnTo>
                      <a:pt x="46" y="32"/>
                    </a:lnTo>
                    <a:lnTo>
                      <a:pt x="45" y="33"/>
                    </a:lnTo>
                    <a:lnTo>
                      <a:pt x="45" y="35"/>
                    </a:lnTo>
                    <a:lnTo>
                      <a:pt x="43" y="38"/>
                    </a:lnTo>
                    <a:lnTo>
                      <a:pt x="40" y="39"/>
                    </a:lnTo>
                    <a:lnTo>
                      <a:pt x="40" y="43"/>
                    </a:lnTo>
                    <a:lnTo>
                      <a:pt x="38" y="44"/>
                    </a:lnTo>
                    <a:lnTo>
                      <a:pt x="38" y="46"/>
                    </a:lnTo>
                    <a:lnTo>
                      <a:pt x="38" y="47"/>
                    </a:lnTo>
                    <a:lnTo>
                      <a:pt x="38" y="49"/>
                    </a:lnTo>
                    <a:lnTo>
                      <a:pt x="38" y="50"/>
                    </a:lnTo>
                    <a:lnTo>
                      <a:pt x="37" y="50"/>
                    </a:lnTo>
                    <a:lnTo>
                      <a:pt x="35" y="49"/>
                    </a:lnTo>
                    <a:lnTo>
                      <a:pt x="35" y="47"/>
                    </a:lnTo>
                    <a:lnTo>
                      <a:pt x="33" y="44"/>
                    </a:lnTo>
                    <a:lnTo>
                      <a:pt x="33" y="44"/>
                    </a:lnTo>
                    <a:lnTo>
                      <a:pt x="32" y="43"/>
                    </a:lnTo>
                    <a:lnTo>
                      <a:pt x="30" y="43"/>
                    </a:lnTo>
                    <a:lnTo>
                      <a:pt x="30" y="41"/>
                    </a:lnTo>
                    <a:lnTo>
                      <a:pt x="30" y="41"/>
                    </a:lnTo>
                    <a:lnTo>
                      <a:pt x="29" y="39"/>
                    </a:lnTo>
                    <a:lnTo>
                      <a:pt x="29" y="39"/>
                    </a:lnTo>
                    <a:lnTo>
                      <a:pt x="27" y="35"/>
                    </a:lnTo>
                    <a:lnTo>
                      <a:pt x="27" y="33"/>
                    </a:lnTo>
                    <a:lnTo>
                      <a:pt x="27" y="33"/>
                    </a:lnTo>
                    <a:lnTo>
                      <a:pt x="27" y="32"/>
                    </a:lnTo>
                    <a:lnTo>
                      <a:pt x="27" y="32"/>
                    </a:lnTo>
                    <a:lnTo>
                      <a:pt x="27" y="30"/>
                    </a:lnTo>
                    <a:lnTo>
                      <a:pt x="27" y="28"/>
                    </a:lnTo>
                    <a:lnTo>
                      <a:pt x="27" y="27"/>
                    </a:lnTo>
                    <a:lnTo>
                      <a:pt x="27" y="24"/>
                    </a:lnTo>
                    <a:lnTo>
                      <a:pt x="27" y="24"/>
                    </a:lnTo>
                    <a:lnTo>
                      <a:pt x="35" y="13"/>
                    </a:lnTo>
                    <a:lnTo>
                      <a:pt x="37" y="9"/>
                    </a:lnTo>
                    <a:lnTo>
                      <a:pt x="38" y="8"/>
                    </a:lnTo>
                    <a:lnTo>
                      <a:pt x="38" y="6"/>
                    </a:lnTo>
                    <a:lnTo>
                      <a:pt x="40" y="5"/>
                    </a:lnTo>
                    <a:lnTo>
                      <a:pt x="40" y="3"/>
                    </a:lnTo>
                    <a:lnTo>
                      <a:pt x="41" y="3"/>
                    </a:lnTo>
                    <a:lnTo>
                      <a:pt x="45" y="2"/>
                    </a:lnTo>
                    <a:lnTo>
                      <a:pt x="46" y="0"/>
                    </a:lnTo>
                    <a:lnTo>
                      <a:pt x="4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5" name="Freeform 32">
                <a:extLst>
                  <a:ext uri="{FF2B5EF4-FFF2-40B4-BE49-F238E27FC236}">
                    <a16:creationId xmlns:a16="http://schemas.microsoft.com/office/drawing/2014/main" id="{1C907931-05D7-4B82-B979-1B0734A15258}"/>
                  </a:ext>
                </a:extLst>
              </p:cNvPr>
              <p:cNvSpPr>
                <a:spLocks noEditPoints="1"/>
              </p:cNvSpPr>
              <p:nvPr/>
            </p:nvSpPr>
            <p:spPr bwMode="auto">
              <a:xfrm>
                <a:off x="4018492" y="4096251"/>
                <a:ext cx="40934" cy="37036"/>
              </a:xfrm>
              <a:custGeom>
                <a:avLst/>
                <a:gdLst>
                  <a:gd name="T0" fmla="*/ 15 w 21"/>
                  <a:gd name="T1" fmla="*/ 8 h 19"/>
                  <a:gd name="T2" fmla="*/ 15 w 21"/>
                  <a:gd name="T3" fmla="*/ 10 h 19"/>
                  <a:gd name="T4" fmla="*/ 13 w 21"/>
                  <a:gd name="T5" fmla="*/ 11 h 19"/>
                  <a:gd name="T6" fmla="*/ 13 w 21"/>
                  <a:gd name="T7" fmla="*/ 13 h 19"/>
                  <a:gd name="T8" fmla="*/ 13 w 21"/>
                  <a:gd name="T9" fmla="*/ 13 h 19"/>
                  <a:gd name="T10" fmla="*/ 13 w 21"/>
                  <a:gd name="T11" fmla="*/ 15 h 19"/>
                  <a:gd name="T12" fmla="*/ 15 w 21"/>
                  <a:gd name="T13" fmla="*/ 16 h 19"/>
                  <a:gd name="T14" fmla="*/ 15 w 21"/>
                  <a:gd name="T15" fmla="*/ 16 h 19"/>
                  <a:gd name="T16" fmla="*/ 15 w 21"/>
                  <a:gd name="T17" fmla="*/ 18 h 19"/>
                  <a:gd name="T18" fmla="*/ 13 w 21"/>
                  <a:gd name="T19" fmla="*/ 18 h 19"/>
                  <a:gd name="T20" fmla="*/ 11 w 21"/>
                  <a:gd name="T21" fmla="*/ 19 h 19"/>
                  <a:gd name="T22" fmla="*/ 5 w 21"/>
                  <a:gd name="T23" fmla="*/ 19 h 19"/>
                  <a:gd name="T24" fmla="*/ 2 w 21"/>
                  <a:gd name="T25" fmla="*/ 19 h 19"/>
                  <a:gd name="T26" fmla="*/ 0 w 21"/>
                  <a:gd name="T27" fmla="*/ 19 h 19"/>
                  <a:gd name="T28" fmla="*/ 5 w 21"/>
                  <a:gd name="T29" fmla="*/ 18 h 19"/>
                  <a:gd name="T30" fmla="*/ 5 w 21"/>
                  <a:gd name="T31" fmla="*/ 16 h 19"/>
                  <a:gd name="T32" fmla="*/ 7 w 21"/>
                  <a:gd name="T33" fmla="*/ 16 h 19"/>
                  <a:gd name="T34" fmla="*/ 7 w 21"/>
                  <a:gd name="T35" fmla="*/ 16 h 19"/>
                  <a:gd name="T36" fmla="*/ 7 w 21"/>
                  <a:gd name="T37" fmla="*/ 13 h 19"/>
                  <a:gd name="T38" fmla="*/ 7 w 21"/>
                  <a:gd name="T39" fmla="*/ 11 h 19"/>
                  <a:gd name="T40" fmla="*/ 7 w 21"/>
                  <a:gd name="T41" fmla="*/ 11 h 19"/>
                  <a:gd name="T42" fmla="*/ 7 w 21"/>
                  <a:gd name="T43" fmla="*/ 11 h 19"/>
                  <a:gd name="T44" fmla="*/ 5 w 21"/>
                  <a:gd name="T45" fmla="*/ 10 h 19"/>
                  <a:gd name="T46" fmla="*/ 5 w 21"/>
                  <a:gd name="T47" fmla="*/ 10 h 19"/>
                  <a:gd name="T48" fmla="*/ 5 w 21"/>
                  <a:gd name="T49" fmla="*/ 10 h 19"/>
                  <a:gd name="T50" fmla="*/ 7 w 21"/>
                  <a:gd name="T51" fmla="*/ 10 h 19"/>
                  <a:gd name="T52" fmla="*/ 8 w 21"/>
                  <a:gd name="T53" fmla="*/ 8 h 19"/>
                  <a:gd name="T54" fmla="*/ 11 w 21"/>
                  <a:gd name="T55" fmla="*/ 8 h 19"/>
                  <a:gd name="T56" fmla="*/ 13 w 21"/>
                  <a:gd name="T57" fmla="*/ 8 h 19"/>
                  <a:gd name="T58" fmla="*/ 15 w 21"/>
                  <a:gd name="T59" fmla="*/ 8 h 19"/>
                  <a:gd name="T60" fmla="*/ 21 w 21"/>
                  <a:gd name="T61" fmla="*/ 0 h 19"/>
                  <a:gd name="T62" fmla="*/ 21 w 21"/>
                  <a:gd name="T63" fmla="*/ 2 h 19"/>
                  <a:gd name="T64" fmla="*/ 18 w 21"/>
                  <a:gd name="T65" fmla="*/ 4 h 19"/>
                  <a:gd name="T66" fmla="*/ 16 w 21"/>
                  <a:gd name="T67" fmla="*/ 4 h 19"/>
                  <a:gd name="T68" fmla="*/ 16 w 21"/>
                  <a:gd name="T69" fmla="*/ 4 h 19"/>
                  <a:gd name="T70" fmla="*/ 18 w 21"/>
                  <a:gd name="T71" fmla="*/ 2 h 19"/>
                  <a:gd name="T72" fmla="*/ 21 w 21"/>
                  <a:gd name="T73" fmla="*/ 2 h 19"/>
                  <a:gd name="T74" fmla="*/ 21 w 21"/>
                  <a:gd name="T7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19">
                    <a:moveTo>
                      <a:pt x="15" y="8"/>
                    </a:moveTo>
                    <a:lnTo>
                      <a:pt x="15" y="10"/>
                    </a:lnTo>
                    <a:lnTo>
                      <a:pt x="13" y="11"/>
                    </a:lnTo>
                    <a:lnTo>
                      <a:pt x="13" y="13"/>
                    </a:lnTo>
                    <a:lnTo>
                      <a:pt x="13" y="13"/>
                    </a:lnTo>
                    <a:lnTo>
                      <a:pt x="13" y="15"/>
                    </a:lnTo>
                    <a:lnTo>
                      <a:pt x="15" y="16"/>
                    </a:lnTo>
                    <a:lnTo>
                      <a:pt x="15" y="16"/>
                    </a:lnTo>
                    <a:lnTo>
                      <a:pt x="15" y="18"/>
                    </a:lnTo>
                    <a:lnTo>
                      <a:pt x="13" y="18"/>
                    </a:lnTo>
                    <a:lnTo>
                      <a:pt x="11" y="19"/>
                    </a:lnTo>
                    <a:lnTo>
                      <a:pt x="5" y="19"/>
                    </a:lnTo>
                    <a:lnTo>
                      <a:pt x="2" y="19"/>
                    </a:lnTo>
                    <a:lnTo>
                      <a:pt x="0" y="19"/>
                    </a:lnTo>
                    <a:lnTo>
                      <a:pt x="5" y="18"/>
                    </a:lnTo>
                    <a:lnTo>
                      <a:pt x="5" y="16"/>
                    </a:lnTo>
                    <a:lnTo>
                      <a:pt x="7" y="16"/>
                    </a:lnTo>
                    <a:lnTo>
                      <a:pt x="7" y="16"/>
                    </a:lnTo>
                    <a:lnTo>
                      <a:pt x="7" y="13"/>
                    </a:lnTo>
                    <a:lnTo>
                      <a:pt x="7" y="11"/>
                    </a:lnTo>
                    <a:lnTo>
                      <a:pt x="7" y="11"/>
                    </a:lnTo>
                    <a:lnTo>
                      <a:pt x="7" y="11"/>
                    </a:lnTo>
                    <a:lnTo>
                      <a:pt x="5" y="10"/>
                    </a:lnTo>
                    <a:lnTo>
                      <a:pt x="5" y="10"/>
                    </a:lnTo>
                    <a:lnTo>
                      <a:pt x="5" y="10"/>
                    </a:lnTo>
                    <a:lnTo>
                      <a:pt x="7" y="10"/>
                    </a:lnTo>
                    <a:lnTo>
                      <a:pt x="8" y="8"/>
                    </a:lnTo>
                    <a:lnTo>
                      <a:pt x="11" y="8"/>
                    </a:lnTo>
                    <a:lnTo>
                      <a:pt x="13" y="8"/>
                    </a:lnTo>
                    <a:lnTo>
                      <a:pt x="15" y="8"/>
                    </a:lnTo>
                    <a:close/>
                    <a:moveTo>
                      <a:pt x="21" y="0"/>
                    </a:moveTo>
                    <a:lnTo>
                      <a:pt x="21" y="2"/>
                    </a:lnTo>
                    <a:lnTo>
                      <a:pt x="18" y="4"/>
                    </a:lnTo>
                    <a:lnTo>
                      <a:pt x="16" y="4"/>
                    </a:lnTo>
                    <a:lnTo>
                      <a:pt x="16" y="4"/>
                    </a:lnTo>
                    <a:lnTo>
                      <a:pt x="18" y="2"/>
                    </a:lnTo>
                    <a:lnTo>
                      <a:pt x="21" y="2"/>
                    </a:lnTo>
                    <a:lnTo>
                      <a:pt x="2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6" name="Freeform 33">
                <a:extLst>
                  <a:ext uri="{FF2B5EF4-FFF2-40B4-BE49-F238E27FC236}">
                    <a16:creationId xmlns:a16="http://schemas.microsoft.com/office/drawing/2014/main" id="{BBC90218-BE3F-4606-8357-78857E4F1C55}"/>
                  </a:ext>
                </a:extLst>
              </p:cNvPr>
              <p:cNvSpPr>
                <a:spLocks noEditPoints="1"/>
              </p:cNvSpPr>
              <p:nvPr/>
            </p:nvSpPr>
            <p:spPr bwMode="auto">
              <a:xfrm>
                <a:off x="6488155" y="3162573"/>
                <a:ext cx="539935" cy="206617"/>
              </a:xfrm>
              <a:custGeom>
                <a:avLst/>
                <a:gdLst>
                  <a:gd name="T0" fmla="*/ 135 w 277"/>
                  <a:gd name="T1" fmla="*/ 0 h 106"/>
                  <a:gd name="T2" fmla="*/ 149 w 277"/>
                  <a:gd name="T3" fmla="*/ 7 h 106"/>
                  <a:gd name="T4" fmla="*/ 164 w 277"/>
                  <a:gd name="T5" fmla="*/ 15 h 106"/>
                  <a:gd name="T6" fmla="*/ 205 w 277"/>
                  <a:gd name="T7" fmla="*/ 19 h 106"/>
                  <a:gd name="T8" fmla="*/ 227 w 277"/>
                  <a:gd name="T9" fmla="*/ 11 h 106"/>
                  <a:gd name="T10" fmla="*/ 239 w 277"/>
                  <a:gd name="T11" fmla="*/ 11 h 106"/>
                  <a:gd name="T12" fmla="*/ 247 w 277"/>
                  <a:gd name="T13" fmla="*/ 10 h 106"/>
                  <a:gd name="T14" fmla="*/ 255 w 277"/>
                  <a:gd name="T15" fmla="*/ 16 h 106"/>
                  <a:gd name="T16" fmla="*/ 260 w 277"/>
                  <a:gd name="T17" fmla="*/ 21 h 106"/>
                  <a:gd name="T18" fmla="*/ 260 w 277"/>
                  <a:gd name="T19" fmla="*/ 32 h 106"/>
                  <a:gd name="T20" fmla="*/ 271 w 277"/>
                  <a:gd name="T21" fmla="*/ 37 h 106"/>
                  <a:gd name="T22" fmla="*/ 272 w 277"/>
                  <a:gd name="T23" fmla="*/ 41 h 106"/>
                  <a:gd name="T24" fmla="*/ 266 w 277"/>
                  <a:gd name="T25" fmla="*/ 48 h 106"/>
                  <a:gd name="T26" fmla="*/ 268 w 277"/>
                  <a:gd name="T27" fmla="*/ 54 h 106"/>
                  <a:gd name="T28" fmla="*/ 271 w 277"/>
                  <a:gd name="T29" fmla="*/ 63 h 106"/>
                  <a:gd name="T30" fmla="*/ 268 w 277"/>
                  <a:gd name="T31" fmla="*/ 70 h 106"/>
                  <a:gd name="T32" fmla="*/ 272 w 277"/>
                  <a:gd name="T33" fmla="*/ 76 h 106"/>
                  <a:gd name="T34" fmla="*/ 276 w 277"/>
                  <a:gd name="T35" fmla="*/ 84 h 106"/>
                  <a:gd name="T36" fmla="*/ 269 w 277"/>
                  <a:gd name="T37" fmla="*/ 87 h 106"/>
                  <a:gd name="T38" fmla="*/ 265 w 277"/>
                  <a:gd name="T39" fmla="*/ 81 h 106"/>
                  <a:gd name="T40" fmla="*/ 252 w 277"/>
                  <a:gd name="T41" fmla="*/ 81 h 106"/>
                  <a:gd name="T42" fmla="*/ 239 w 277"/>
                  <a:gd name="T43" fmla="*/ 82 h 106"/>
                  <a:gd name="T44" fmla="*/ 225 w 277"/>
                  <a:gd name="T45" fmla="*/ 86 h 106"/>
                  <a:gd name="T46" fmla="*/ 198 w 277"/>
                  <a:gd name="T47" fmla="*/ 92 h 106"/>
                  <a:gd name="T48" fmla="*/ 181 w 277"/>
                  <a:gd name="T49" fmla="*/ 89 h 106"/>
                  <a:gd name="T50" fmla="*/ 164 w 277"/>
                  <a:gd name="T51" fmla="*/ 92 h 106"/>
                  <a:gd name="T52" fmla="*/ 159 w 277"/>
                  <a:gd name="T53" fmla="*/ 100 h 106"/>
                  <a:gd name="T54" fmla="*/ 151 w 277"/>
                  <a:gd name="T55" fmla="*/ 106 h 106"/>
                  <a:gd name="T56" fmla="*/ 153 w 277"/>
                  <a:gd name="T57" fmla="*/ 90 h 106"/>
                  <a:gd name="T58" fmla="*/ 143 w 277"/>
                  <a:gd name="T59" fmla="*/ 93 h 106"/>
                  <a:gd name="T60" fmla="*/ 119 w 277"/>
                  <a:gd name="T61" fmla="*/ 98 h 106"/>
                  <a:gd name="T62" fmla="*/ 96 w 277"/>
                  <a:gd name="T63" fmla="*/ 98 h 106"/>
                  <a:gd name="T64" fmla="*/ 71 w 277"/>
                  <a:gd name="T65" fmla="*/ 95 h 106"/>
                  <a:gd name="T66" fmla="*/ 58 w 277"/>
                  <a:gd name="T67" fmla="*/ 100 h 106"/>
                  <a:gd name="T68" fmla="*/ 47 w 277"/>
                  <a:gd name="T69" fmla="*/ 92 h 106"/>
                  <a:gd name="T70" fmla="*/ 34 w 277"/>
                  <a:gd name="T71" fmla="*/ 90 h 106"/>
                  <a:gd name="T72" fmla="*/ 34 w 277"/>
                  <a:gd name="T73" fmla="*/ 89 h 106"/>
                  <a:gd name="T74" fmla="*/ 23 w 277"/>
                  <a:gd name="T75" fmla="*/ 86 h 106"/>
                  <a:gd name="T76" fmla="*/ 22 w 277"/>
                  <a:gd name="T77" fmla="*/ 78 h 106"/>
                  <a:gd name="T78" fmla="*/ 17 w 277"/>
                  <a:gd name="T79" fmla="*/ 68 h 106"/>
                  <a:gd name="T80" fmla="*/ 9 w 277"/>
                  <a:gd name="T81" fmla="*/ 63 h 106"/>
                  <a:gd name="T82" fmla="*/ 14 w 277"/>
                  <a:gd name="T83" fmla="*/ 63 h 106"/>
                  <a:gd name="T84" fmla="*/ 19 w 277"/>
                  <a:gd name="T85" fmla="*/ 62 h 106"/>
                  <a:gd name="T86" fmla="*/ 19 w 277"/>
                  <a:gd name="T87" fmla="*/ 54 h 106"/>
                  <a:gd name="T88" fmla="*/ 15 w 277"/>
                  <a:gd name="T89" fmla="*/ 48 h 106"/>
                  <a:gd name="T90" fmla="*/ 6 w 277"/>
                  <a:gd name="T91" fmla="*/ 43 h 106"/>
                  <a:gd name="T92" fmla="*/ 23 w 277"/>
                  <a:gd name="T93" fmla="*/ 29 h 106"/>
                  <a:gd name="T94" fmla="*/ 31 w 277"/>
                  <a:gd name="T95" fmla="*/ 27 h 106"/>
                  <a:gd name="T96" fmla="*/ 49 w 277"/>
                  <a:gd name="T97" fmla="*/ 29 h 106"/>
                  <a:gd name="T98" fmla="*/ 60 w 277"/>
                  <a:gd name="T99" fmla="*/ 24 h 106"/>
                  <a:gd name="T100" fmla="*/ 50 w 277"/>
                  <a:gd name="T101" fmla="*/ 16 h 106"/>
                  <a:gd name="T102" fmla="*/ 93 w 277"/>
                  <a:gd name="T103" fmla="*/ 8 h 106"/>
                  <a:gd name="T104" fmla="*/ 23 w 277"/>
                  <a:gd name="T105" fmla="*/ 0 h 106"/>
                  <a:gd name="T106" fmla="*/ 31 w 277"/>
                  <a:gd name="T107" fmla="*/ 2 h 106"/>
                  <a:gd name="T108" fmla="*/ 49 w 277"/>
                  <a:gd name="T109" fmla="*/ 16 h 106"/>
                  <a:gd name="T110" fmla="*/ 26 w 277"/>
                  <a:gd name="T111" fmla="*/ 19 h 106"/>
                  <a:gd name="T112" fmla="*/ 8 w 277"/>
                  <a:gd name="T113" fmla="*/ 34 h 106"/>
                  <a:gd name="T114" fmla="*/ 9 w 277"/>
                  <a:gd name="T115" fmla="*/ 26 h 106"/>
                  <a:gd name="T116" fmla="*/ 9 w 277"/>
                  <a:gd name="T117" fmla="*/ 19 h 106"/>
                  <a:gd name="T118" fmla="*/ 14 w 277"/>
                  <a:gd name="T119" fmla="*/ 11 h 106"/>
                  <a:gd name="T120" fmla="*/ 9 w 277"/>
                  <a:gd name="T121" fmla="*/ 5 h 106"/>
                  <a:gd name="T122" fmla="*/ 17 w 277"/>
                  <a:gd name="T123"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106">
                    <a:moveTo>
                      <a:pt x="3" y="32"/>
                    </a:moveTo>
                    <a:lnTo>
                      <a:pt x="4" y="34"/>
                    </a:lnTo>
                    <a:lnTo>
                      <a:pt x="4" y="34"/>
                    </a:lnTo>
                    <a:lnTo>
                      <a:pt x="1" y="35"/>
                    </a:lnTo>
                    <a:lnTo>
                      <a:pt x="0" y="34"/>
                    </a:lnTo>
                    <a:lnTo>
                      <a:pt x="1" y="34"/>
                    </a:lnTo>
                    <a:lnTo>
                      <a:pt x="3" y="32"/>
                    </a:lnTo>
                    <a:lnTo>
                      <a:pt x="3" y="32"/>
                    </a:lnTo>
                    <a:close/>
                    <a:moveTo>
                      <a:pt x="135" y="0"/>
                    </a:moveTo>
                    <a:lnTo>
                      <a:pt x="137" y="2"/>
                    </a:lnTo>
                    <a:lnTo>
                      <a:pt x="137" y="2"/>
                    </a:lnTo>
                    <a:lnTo>
                      <a:pt x="137" y="2"/>
                    </a:lnTo>
                    <a:lnTo>
                      <a:pt x="137" y="4"/>
                    </a:lnTo>
                    <a:lnTo>
                      <a:pt x="138" y="5"/>
                    </a:lnTo>
                    <a:lnTo>
                      <a:pt x="138" y="7"/>
                    </a:lnTo>
                    <a:lnTo>
                      <a:pt x="143" y="8"/>
                    </a:lnTo>
                    <a:lnTo>
                      <a:pt x="148" y="7"/>
                    </a:lnTo>
                    <a:lnTo>
                      <a:pt x="149" y="7"/>
                    </a:lnTo>
                    <a:lnTo>
                      <a:pt x="149" y="7"/>
                    </a:lnTo>
                    <a:lnTo>
                      <a:pt x="151" y="11"/>
                    </a:lnTo>
                    <a:lnTo>
                      <a:pt x="153" y="13"/>
                    </a:lnTo>
                    <a:lnTo>
                      <a:pt x="156" y="15"/>
                    </a:lnTo>
                    <a:lnTo>
                      <a:pt x="157" y="15"/>
                    </a:lnTo>
                    <a:lnTo>
                      <a:pt x="157" y="13"/>
                    </a:lnTo>
                    <a:lnTo>
                      <a:pt x="159" y="13"/>
                    </a:lnTo>
                    <a:lnTo>
                      <a:pt x="160" y="13"/>
                    </a:lnTo>
                    <a:lnTo>
                      <a:pt x="164" y="15"/>
                    </a:lnTo>
                    <a:lnTo>
                      <a:pt x="165" y="16"/>
                    </a:lnTo>
                    <a:lnTo>
                      <a:pt x="170" y="18"/>
                    </a:lnTo>
                    <a:lnTo>
                      <a:pt x="175" y="18"/>
                    </a:lnTo>
                    <a:lnTo>
                      <a:pt x="176" y="19"/>
                    </a:lnTo>
                    <a:lnTo>
                      <a:pt x="184" y="21"/>
                    </a:lnTo>
                    <a:lnTo>
                      <a:pt x="186" y="21"/>
                    </a:lnTo>
                    <a:lnTo>
                      <a:pt x="190" y="19"/>
                    </a:lnTo>
                    <a:lnTo>
                      <a:pt x="198" y="18"/>
                    </a:lnTo>
                    <a:lnTo>
                      <a:pt x="205" y="19"/>
                    </a:lnTo>
                    <a:lnTo>
                      <a:pt x="206" y="19"/>
                    </a:lnTo>
                    <a:lnTo>
                      <a:pt x="208" y="19"/>
                    </a:lnTo>
                    <a:lnTo>
                      <a:pt x="209" y="19"/>
                    </a:lnTo>
                    <a:lnTo>
                      <a:pt x="211" y="19"/>
                    </a:lnTo>
                    <a:lnTo>
                      <a:pt x="217" y="18"/>
                    </a:lnTo>
                    <a:lnTo>
                      <a:pt x="219" y="16"/>
                    </a:lnTo>
                    <a:lnTo>
                      <a:pt x="220" y="16"/>
                    </a:lnTo>
                    <a:lnTo>
                      <a:pt x="222" y="15"/>
                    </a:lnTo>
                    <a:lnTo>
                      <a:pt x="227" y="11"/>
                    </a:lnTo>
                    <a:lnTo>
                      <a:pt x="228" y="10"/>
                    </a:lnTo>
                    <a:lnTo>
                      <a:pt x="230" y="10"/>
                    </a:lnTo>
                    <a:lnTo>
                      <a:pt x="231" y="11"/>
                    </a:lnTo>
                    <a:lnTo>
                      <a:pt x="233" y="11"/>
                    </a:lnTo>
                    <a:lnTo>
                      <a:pt x="233" y="11"/>
                    </a:lnTo>
                    <a:lnTo>
                      <a:pt x="235" y="10"/>
                    </a:lnTo>
                    <a:lnTo>
                      <a:pt x="238" y="10"/>
                    </a:lnTo>
                    <a:lnTo>
                      <a:pt x="239" y="11"/>
                    </a:lnTo>
                    <a:lnTo>
                      <a:pt x="239" y="11"/>
                    </a:lnTo>
                    <a:lnTo>
                      <a:pt x="241" y="11"/>
                    </a:lnTo>
                    <a:lnTo>
                      <a:pt x="242" y="11"/>
                    </a:lnTo>
                    <a:lnTo>
                      <a:pt x="242" y="11"/>
                    </a:lnTo>
                    <a:lnTo>
                      <a:pt x="244" y="10"/>
                    </a:lnTo>
                    <a:lnTo>
                      <a:pt x="244" y="10"/>
                    </a:lnTo>
                    <a:lnTo>
                      <a:pt x="244" y="10"/>
                    </a:lnTo>
                    <a:lnTo>
                      <a:pt x="246" y="8"/>
                    </a:lnTo>
                    <a:lnTo>
                      <a:pt x="247" y="10"/>
                    </a:lnTo>
                    <a:lnTo>
                      <a:pt x="247" y="10"/>
                    </a:lnTo>
                    <a:lnTo>
                      <a:pt x="247" y="11"/>
                    </a:lnTo>
                    <a:lnTo>
                      <a:pt x="249" y="11"/>
                    </a:lnTo>
                    <a:lnTo>
                      <a:pt x="252" y="13"/>
                    </a:lnTo>
                    <a:lnTo>
                      <a:pt x="252" y="15"/>
                    </a:lnTo>
                    <a:lnTo>
                      <a:pt x="253" y="15"/>
                    </a:lnTo>
                    <a:lnTo>
                      <a:pt x="252" y="15"/>
                    </a:lnTo>
                    <a:lnTo>
                      <a:pt x="252" y="15"/>
                    </a:lnTo>
                    <a:lnTo>
                      <a:pt x="253" y="16"/>
                    </a:lnTo>
                    <a:lnTo>
                      <a:pt x="255" y="16"/>
                    </a:lnTo>
                    <a:lnTo>
                      <a:pt x="255" y="16"/>
                    </a:lnTo>
                    <a:lnTo>
                      <a:pt x="257" y="16"/>
                    </a:lnTo>
                    <a:lnTo>
                      <a:pt x="257" y="16"/>
                    </a:lnTo>
                    <a:lnTo>
                      <a:pt x="257" y="18"/>
                    </a:lnTo>
                    <a:lnTo>
                      <a:pt x="257" y="18"/>
                    </a:lnTo>
                    <a:lnTo>
                      <a:pt x="257" y="18"/>
                    </a:lnTo>
                    <a:lnTo>
                      <a:pt x="258" y="19"/>
                    </a:lnTo>
                    <a:lnTo>
                      <a:pt x="258" y="19"/>
                    </a:lnTo>
                    <a:lnTo>
                      <a:pt x="260" y="21"/>
                    </a:lnTo>
                    <a:lnTo>
                      <a:pt x="260" y="22"/>
                    </a:lnTo>
                    <a:lnTo>
                      <a:pt x="261" y="24"/>
                    </a:lnTo>
                    <a:lnTo>
                      <a:pt x="261" y="26"/>
                    </a:lnTo>
                    <a:lnTo>
                      <a:pt x="260" y="26"/>
                    </a:lnTo>
                    <a:lnTo>
                      <a:pt x="258" y="27"/>
                    </a:lnTo>
                    <a:lnTo>
                      <a:pt x="258" y="29"/>
                    </a:lnTo>
                    <a:lnTo>
                      <a:pt x="260" y="29"/>
                    </a:lnTo>
                    <a:lnTo>
                      <a:pt x="260" y="30"/>
                    </a:lnTo>
                    <a:lnTo>
                      <a:pt x="260" y="32"/>
                    </a:lnTo>
                    <a:lnTo>
                      <a:pt x="261" y="34"/>
                    </a:lnTo>
                    <a:lnTo>
                      <a:pt x="260" y="34"/>
                    </a:lnTo>
                    <a:lnTo>
                      <a:pt x="260" y="34"/>
                    </a:lnTo>
                    <a:lnTo>
                      <a:pt x="261" y="35"/>
                    </a:lnTo>
                    <a:lnTo>
                      <a:pt x="265" y="35"/>
                    </a:lnTo>
                    <a:lnTo>
                      <a:pt x="265" y="37"/>
                    </a:lnTo>
                    <a:lnTo>
                      <a:pt x="268" y="35"/>
                    </a:lnTo>
                    <a:lnTo>
                      <a:pt x="269" y="35"/>
                    </a:lnTo>
                    <a:lnTo>
                      <a:pt x="271" y="37"/>
                    </a:lnTo>
                    <a:lnTo>
                      <a:pt x="272" y="38"/>
                    </a:lnTo>
                    <a:lnTo>
                      <a:pt x="276" y="40"/>
                    </a:lnTo>
                    <a:lnTo>
                      <a:pt x="276" y="41"/>
                    </a:lnTo>
                    <a:lnTo>
                      <a:pt x="276" y="41"/>
                    </a:lnTo>
                    <a:lnTo>
                      <a:pt x="277" y="41"/>
                    </a:lnTo>
                    <a:lnTo>
                      <a:pt x="276" y="41"/>
                    </a:lnTo>
                    <a:lnTo>
                      <a:pt x="276" y="41"/>
                    </a:lnTo>
                    <a:lnTo>
                      <a:pt x="274" y="40"/>
                    </a:lnTo>
                    <a:lnTo>
                      <a:pt x="272" y="41"/>
                    </a:lnTo>
                    <a:lnTo>
                      <a:pt x="271" y="41"/>
                    </a:lnTo>
                    <a:lnTo>
                      <a:pt x="271" y="46"/>
                    </a:lnTo>
                    <a:lnTo>
                      <a:pt x="269" y="46"/>
                    </a:lnTo>
                    <a:lnTo>
                      <a:pt x="268" y="46"/>
                    </a:lnTo>
                    <a:lnTo>
                      <a:pt x="266" y="46"/>
                    </a:lnTo>
                    <a:lnTo>
                      <a:pt x="266" y="46"/>
                    </a:lnTo>
                    <a:lnTo>
                      <a:pt x="265" y="46"/>
                    </a:lnTo>
                    <a:lnTo>
                      <a:pt x="265" y="48"/>
                    </a:lnTo>
                    <a:lnTo>
                      <a:pt x="266" y="48"/>
                    </a:lnTo>
                    <a:lnTo>
                      <a:pt x="266" y="49"/>
                    </a:lnTo>
                    <a:lnTo>
                      <a:pt x="266" y="49"/>
                    </a:lnTo>
                    <a:lnTo>
                      <a:pt x="266" y="51"/>
                    </a:lnTo>
                    <a:lnTo>
                      <a:pt x="268" y="51"/>
                    </a:lnTo>
                    <a:lnTo>
                      <a:pt x="268" y="51"/>
                    </a:lnTo>
                    <a:lnTo>
                      <a:pt x="268" y="52"/>
                    </a:lnTo>
                    <a:lnTo>
                      <a:pt x="268" y="52"/>
                    </a:lnTo>
                    <a:lnTo>
                      <a:pt x="266" y="52"/>
                    </a:lnTo>
                    <a:lnTo>
                      <a:pt x="268" y="54"/>
                    </a:lnTo>
                    <a:lnTo>
                      <a:pt x="268" y="56"/>
                    </a:lnTo>
                    <a:lnTo>
                      <a:pt x="269" y="56"/>
                    </a:lnTo>
                    <a:lnTo>
                      <a:pt x="269" y="59"/>
                    </a:lnTo>
                    <a:lnTo>
                      <a:pt x="269" y="59"/>
                    </a:lnTo>
                    <a:lnTo>
                      <a:pt x="269" y="60"/>
                    </a:lnTo>
                    <a:lnTo>
                      <a:pt x="269" y="63"/>
                    </a:lnTo>
                    <a:lnTo>
                      <a:pt x="269" y="63"/>
                    </a:lnTo>
                    <a:lnTo>
                      <a:pt x="269" y="63"/>
                    </a:lnTo>
                    <a:lnTo>
                      <a:pt x="271" y="63"/>
                    </a:lnTo>
                    <a:lnTo>
                      <a:pt x="271" y="63"/>
                    </a:lnTo>
                    <a:lnTo>
                      <a:pt x="271" y="65"/>
                    </a:lnTo>
                    <a:lnTo>
                      <a:pt x="271" y="65"/>
                    </a:lnTo>
                    <a:lnTo>
                      <a:pt x="271" y="65"/>
                    </a:lnTo>
                    <a:lnTo>
                      <a:pt x="271" y="67"/>
                    </a:lnTo>
                    <a:lnTo>
                      <a:pt x="269" y="68"/>
                    </a:lnTo>
                    <a:lnTo>
                      <a:pt x="269" y="68"/>
                    </a:lnTo>
                    <a:lnTo>
                      <a:pt x="269" y="70"/>
                    </a:lnTo>
                    <a:lnTo>
                      <a:pt x="268" y="70"/>
                    </a:lnTo>
                    <a:lnTo>
                      <a:pt x="268" y="71"/>
                    </a:lnTo>
                    <a:lnTo>
                      <a:pt x="268" y="71"/>
                    </a:lnTo>
                    <a:lnTo>
                      <a:pt x="269" y="71"/>
                    </a:lnTo>
                    <a:lnTo>
                      <a:pt x="271" y="73"/>
                    </a:lnTo>
                    <a:lnTo>
                      <a:pt x="272" y="74"/>
                    </a:lnTo>
                    <a:lnTo>
                      <a:pt x="274" y="74"/>
                    </a:lnTo>
                    <a:lnTo>
                      <a:pt x="272" y="76"/>
                    </a:lnTo>
                    <a:lnTo>
                      <a:pt x="272" y="76"/>
                    </a:lnTo>
                    <a:lnTo>
                      <a:pt x="272" y="76"/>
                    </a:lnTo>
                    <a:lnTo>
                      <a:pt x="272" y="78"/>
                    </a:lnTo>
                    <a:lnTo>
                      <a:pt x="272" y="78"/>
                    </a:lnTo>
                    <a:lnTo>
                      <a:pt x="272" y="79"/>
                    </a:lnTo>
                    <a:lnTo>
                      <a:pt x="274" y="79"/>
                    </a:lnTo>
                    <a:lnTo>
                      <a:pt x="276" y="81"/>
                    </a:lnTo>
                    <a:lnTo>
                      <a:pt x="276" y="82"/>
                    </a:lnTo>
                    <a:lnTo>
                      <a:pt x="276" y="82"/>
                    </a:lnTo>
                    <a:lnTo>
                      <a:pt x="276" y="82"/>
                    </a:lnTo>
                    <a:lnTo>
                      <a:pt x="276" y="84"/>
                    </a:lnTo>
                    <a:lnTo>
                      <a:pt x="276" y="84"/>
                    </a:lnTo>
                    <a:lnTo>
                      <a:pt x="276" y="84"/>
                    </a:lnTo>
                    <a:lnTo>
                      <a:pt x="274" y="84"/>
                    </a:lnTo>
                    <a:lnTo>
                      <a:pt x="274" y="84"/>
                    </a:lnTo>
                    <a:lnTo>
                      <a:pt x="272" y="84"/>
                    </a:lnTo>
                    <a:lnTo>
                      <a:pt x="272" y="84"/>
                    </a:lnTo>
                    <a:lnTo>
                      <a:pt x="271" y="86"/>
                    </a:lnTo>
                    <a:lnTo>
                      <a:pt x="269" y="87"/>
                    </a:lnTo>
                    <a:lnTo>
                      <a:pt x="269" y="87"/>
                    </a:lnTo>
                    <a:lnTo>
                      <a:pt x="268" y="87"/>
                    </a:lnTo>
                    <a:lnTo>
                      <a:pt x="268" y="87"/>
                    </a:lnTo>
                    <a:lnTo>
                      <a:pt x="268" y="86"/>
                    </a:lnTo>
                    <a:lnTo>
                      <a:pt x="268" y="82"/>
                    </a:lnTo>
                    <a:lnTo>
                      <a:pt x="268" y="82"/>
                    </a:lnTo>
                    <a:lnTo>
                      <a:pt x="268" y="82"/>
                    </a:lnTo>
                    <a:lnTo>
                      <a:pt x="266" y="81"/>
                    </a:lnTo>
                    <a:lnTo>
                      <a:pt x="266" y="81"/>
                    </a:lnTo>
                    <a:lnTo>
                      <a:pt x="265" y="81"/>
                    </a:lnTo>
                    <a:lnTo>
                      <a:pt x="265" y="82"/>
                    </a:lnTo>
                    <a:lnTo>
                      <a:pt x="263" y="82"/>
                    </a:lnTo>
                    <a:lnTo>
                      <a:pt x="260" y="82"/>
                    </a:lnTo>
                    <a:lnTo>
                      <a:pt x="258" y="82"/>
                    </a:lnTo>
                    <a:lnTo>
                      <a:pt x="258" y="82"/>
                    </a:lnTo>
                    <a:lnTo>
                      <a:pt x="255" y="81"/>
                    </a:lnTo>
                    <a:lnTo>
                      <a:pt x="253" y="81"/>
                    </a:lnTo>
                    <a:lnTo>
                      <a:pt x="253" y="81"/>
                    </a:lnTo>
                    <a:lnTo>
                      <a:pt x="252" y="81"/>
                    </a:lnTo>
                    <a:lnTo>
                      <a:pt x="249" y="81"/>
                    </a:lnTo>
                    <a:lnTo>
                      <a:pt x="249" y="81"/>
                    </a:lnTo>
                    <a:lnTo>
                      <a:pt x="247" y="81"/>
                    </a:lnTo>
                    <a:lnTo>
                      <a:pt x="247" y="81"/>
                    </a:lnTo>
                    <a:lnTo>
                      <a:pt x="246" y="82"/>
                    </a:lnTo>
                    <a:lnTo>
                      <a:pt x="242" y="84"/>
                    </a:lnTo>
                    <a:lnTo>
                      <a:pt x="241" y="84"/>
                    </a:lnTo>
                    <a:lnTo>
                      <a:pt x="241" y="82"/>
                    </a:lnTo>
                    <a:lnTo>
                      <a:pt x="239" y="82"/>
                    </a:lnTo>
                    <a:lnTo>
                      <a:pt x="239" y="82"/>
                    </a:lnTo>
                    <a:lnTo>
                      <a:pt x="239" y="81"/>
                    </a:lnTo>
                    <a:lnTo>
                      <a:pt x="238" y="82"/>
                    </a:lnTo>
                    <a:lnTo>
                      <a:pt x="236" y="82"/>
                    </a:lnTo>
                    <a:lnTo>
                      <a:pt x="235" y="84"/>
                    </a:lnTo>
                    <a:lnTo>
                      <a:pt x="231" y="84"/>
                    </a:lnTo>
                    <a:lnTo>
                      <a:pt x="228" y="86"/>
                    </a:lnTo>
                    <a:lnTo>
                      <a:pt x="227" y="86"/>
                    </a:lnTo>
                    <a:lnTo>
                      <a:pt x="225" y="86"/>
                    </a:lnTo>
                    <a:lnTo>
                      <a:pt x="224" y="86"/>
                    </a:lnTo>
                    <a:lnTo>
                      <a:pt x="220" y="84"/>
                    </a:lnTo>
                    <a:lnTo>
                      <a:pt x="219" y="84"/>
                    </a:lnTo>
                    <a:lnTo>
                      <a:pt x="217" y="86"/>
                    </a:lnTo>
                    <a:lnTo>
                      <a:pt x="214" y="87"/>
                    </a:lnTo>
                    <a:lnTo>
                      <a:pt x="208" y="89"/>
                    </a:lnTo>
                    <a:lnTo>
                      <a:pt x="203" y="90"/>
                    </a:lnTo>
                    <a:lnTo>
                      <a:pt x="200" y="92"/>
                    </a:lnTo>
                    <a:lnTo>
                      <a:pt x="198" y="92"/>
                    </a:lnTo>
                    <a:lnTo>
                      <a:pt x="194" y="92"/>
                    </a:lnTo>
                    <a:lnTo>
                      <a:pt x="190" y="92"/>
                    </a:lnTo>
                    <a:lnTo>
                      <a:pt x="189" y="92"/>
                    </a:lnTo>
                    <a:lnTo>
                      <a:pt x="187" y="92"/>
                    </a:lnTo>
                    <a:lnTo>
                      <a:pt x="186" y="90"/>
                    </a:lnTo>
                    <a:lnTo>
                      <a:pt x="184" y="89"/>
                    </a:lnTo>
                    <a:lnTo>
                      <a:pt x="184" y="89"/>
                    </a:lnTo>
                    <a:lnTo>
                      <a:pt x="183" y="89"/>
                    </a:lnTo>
                    <a:lnTo>
                      <a:pt x="181" y="89"/>
                    </a:lnTo>
                    <a:lnTo>
                      <a:pt x="176" y="90"/>
                    </a:lnTo>
                    <a:lnTo>
                      <a:pt x="175" y="90"/>
                    </a:lnTo>
                    <a:lnTo>
                      <a:pt x="175" y="90"/>
                    </a:lnTo>
                    <a:lnTo>
                      <a:pt x="171" y="92"/>
                    </a:lnTo>
                    <a:lnTo>
                      <a:pt x="170" y="92"/>
                    </a:lnTo>
                    <a:lnTo>
                      <a:pt x="168" y="92"/>
                    </a:lnTo>
                    <a:lnTo>
                      <a:pt x="167" y="92"/>
                    </a:lnTo>
                    <a:lnTo>
                      <a:pt x="165" y="92"/>
                    </a:lnTo>
                    <a:lnTo>
                      <a:pt x="164" y="92"/>
                    </a:lnTo>
                    <a:lnTo>
                      <a:pt x="162" y="90"/>
                    </a:lnTo>
                    <a:lnTo>
                      <a:pt x="160" y="90"/>
                    </a:lnTo>
                    <a:lnTo>
                      <a:pt x="159" y="90"/>
                    </a:lnTo>
                    <a:lnTo>
                      <a:pt x="159" y="90"/>
                    </a:lnTo>
                    <a:lnTo>
                      <a:pt x="157" y="92"/>
                    </a:lnTo>
                    <a:lnTo>
                      <a:pt x="157" y="95"/>
                    </a:lnTo>
                    <a:lnTo>
                      <a:pt x="157" y="95"/>
                    </a:lnTo>
                    <a:lnTo>
                      <a:pt x="159" y="98"/>
                    </a:lnTo>
                    <a:lnTo>
                      <a:pt x="159" y="100"/>
                    </a:lnTo>
                    <a:lnTo>
                      <a:pt x="157" y="100"/>
                    </a:lnTo>
                    <a:lnTo>
                      <a:pt x="156" y="100"/>
                    </a:lnTo>
                    <a:lnTo>
                      <a:pt x="156" y="100"/>
                    </a:lnTo>
                    <a:lnTo>
                      <a:pt x="154" y="100"/>
                    </a:lnTo>
                    <a:lnTo>
                      <a:pt x="154" y="103"/>
                    </a:lnTo>
                    <a:lnTo>
                      <a:pt x="153" y="103"/>
                    </a:lnTo>
                    <a:lnTo>
                      <a:pt x="153" y="104"/>
                    </a:lnTo>
                    <a:lnTo>
                      <a:pt x="151" y="106"/>
                    </a:lnTo>
                    <a:lnTo>
                      <a:pt x="151" y="106"/>
                    </a:lnTo>
                    <a:lnTo>
                      <a:pt x="149" y="104"/>
                    </a:lnTo>
                    <a:lnTo>
                      <a:pt x="148" y="104"/>
                    </a:lnTo>
                    <a:lnTo>
                      <a:pt x="148" y="103"/>
                    </a:lnTo>
                    <a:lnTo>
                      <a:pt x="148" y="100"/>
                    </a:lnTo>
                    <a:lnTo>
                      <a:pt x="146" y="98"/>
                    </a:lnTo>
                    <a:lnTo>
                      <a:pt x="148" y="97"/>
                    </a:lnTo>
                    <a:lnTo>
                      <a:pt x="149" y="95"/>
                    </a:lnTo>
                    <a:lnTo>
                      <a:pt x="153" y="92"/>
                    </a:lnTo>
                    <a:lnTo>
                      <a:pt x="153" y="90"/>
                    </a:lnTo>
                    <a:lnTo>
                      <a:pt x="151" y="90"/>
                    </a:lnTo>
                    <a:lnTo>
                      <a:pt x="151" y="89"/>
                    </a:lnTo>
                    <a:lnTo>
                      <a:pt x="149" y="89"/>
                    </a:lnTo>
                    <a:lnTo>
                      <a:pt x="148" y="89"/>
                    </a:lnTo>
                    <a:lnTo>
                      <a:pt x="146" y="90"/>
                    </a:lnTo>
                    <a:lnTo>
                      <a:pt x="145" y="90"/>
                    </a:lnTo>
                    <a:lnTo>
                      <a:pt x="145" y="92"/>
                    </a:lnTo>
                    <a:lnTo>
                      <a:pt x="143" y="92"/>
                    </a:lnTo>
                    <a:lnTo>
                      <a:pt x="143" y="93"/>
                    </a:lnTo>
                    <a:lnTo>
                      <a:pt x="140" y="93"/>
                    </a:lnTo>
                    <a:lnTo>
                      <a:pt x="137" y="92"/>
                    </a:lnTo>
                    <a:lnTo>
                      <a:pt x="134" y="92"/>
                    </a:lnTo>
                    <a:lnTo>
                      <a:pt x="132" y="90"/>
                    </a:lnTo>
                    <a:lnTo>
                      <a:pt x="131" y="90"/>
                    </a:lnTo>
                    <a:lnTo>
                      <a:pt x="129" y="90"/>
                    </a:lnTo>
                    <a:lnTo>
                      <a:pt x="124" y="93"/>
                    </a:lnTo>
                    <a:lnTo>
                      <a:pt x="121" y="98"/>
                    </a:lnTo>
                    <a:lnTo>
                      <a:pt x="119" y="98"/>
                    </a:lnTo>
                    <a:lnTo>
                      <a:pt x="116" y="100"/>
                    </a:lnTo>
                    <a:lnTo>
                      <a:pt x="113" y="101"/>
                    </a:lnTo>
                    <a:lnTo>
                      <a:pt x="112" y="100"/>
                    </a:lnTo>
                    <a:lnTo>
                      <a:pt x="107" y="101"/>
                    </a:lnTo>
                    <a:lnTo>
                      <a:pt x="105" y="101"/>
                    </a:lnTo>
                    <a:lnTo>
                      <a:pt x="102" y="103"/>
                    </a:lnTo>
                    <a:lnTo>
                      <a:pt x="99" y="101"/>
                    </a:lnTo>
                    <a:lnTo>
                      <a:pt x="97" y="100"/>
                    </a:lnTo>
                    <a:lnTo>
                      <a:pt x="96" y="98"/>
                    </a:lnTo>
                    <a:lnTo>
                      <a:pt x="93" y="95"/>
                    </a:lnTo>
                    <a:lnTo>
                      <a:pt x="91" y="93"/>
                    </a:lnTo>
                    <a:lnTo>
                      <a:pt x="88" y="93"/>
                    </a:lnTo>
                    <a:lnTo>
                      <a:pt x="82" y="90"/>
                    </a:lnTo>
                    <a:lnTo>
                      <a:pt x="80" y="89"/>
                    </a:lnTo>
                    <a:lnTo>
                      <a:pt x="77" y="89"/>
                    </a:lnTo>
                    <a:lnTo>
                      <a:pt x="72" y="89"/>
                    </a:lnTo>
                    <a:lnTo>
                      <a:pt x="71" y="90"/>
                    </a:lnTo>
                    <a:lnTo>
                      <a:pt x="71" y="95"/>
                    </a:lnTo>
                    <a:lnTo>
                      <a:pt x="69" y="95"/>
                    </a:lnTo>
                    <a:lnTo>
                      <a:pt x="69" y="98"/>
                    </a:lnTo>
                    <a:lnTo>
                      <a:pt x="69" y="98"/>
                    </a:lnTo>
                    <a:lnTo>
                      <a:pt x="67" y="100"/>
                    </a:lnTo>
                    <a:lnTo>
                      <a:pt x="67" y="98"/>
                    </a:lnTo>
                    <a:lnTo>
                      <a:pt x="66" y="98"/>
                    </a:lnTo>
                    <a:lnTo>
                      <a:pt x="64" y="98"/>
                    </a:lnTo>
                    <a:lnTo>
                      <a:pt x="60" y="100"/>
                    </a:lnTo>
                    <a:lnTo>
                      <a:pt x="58" y="100"/>
                    </a:lnTo>
                    <a:lnTo>
                      <a:pt x="53" y="98"/>
                    </a:lnTo>
                    <a:lnTo>
                      <a:pt x="52" y="98"/>
                    </a:lnTo>
                    <a:lnTo>
                      <a:pt x="50" y="97"/>
                    </a:lnTo>
                    <a:lnTo>
                      <a:pt x="50" y="95"/>
                    </a:lnTo>
                    <a:lnTo>
                      <a:pt x="49" y="93"/>
                    </a:lnTo>
                    <a:lnTo>
                      <a:pt x="49" y="92"/>
                    </a:lnTo>
                    <a:lnTo>
                      <a:pt x="49" y="92"/>
                    </a:lnTo>
                    <a:lnTo>
                      <a:pt x="47" y="92"/>
                    </a:lnTo>
                    <a:lnTo>
                      <a:pt x="47" y="92"/>
                    </a:lnTo>
                    <a:lnTo>
                      <a:pt x="45" y="92"/>
                    </a:lnTo>
                    <a:lnTo>
                      <a:pt x="44" y="92"/>
                    </a:lnTo>
                    <a:lnTo>
                      <a:pt x="41" y="90"/>
                    </a:lnTo>
                    <a:lnTo>
                      <a:pt x="37" y="90"/>
                    </a:lnTo>
                    <a:lnTo>
                      <a:pt x="36" y="92"/>
                    </a:lnTo>
                    <a:lnTo>
                      <a:pt x="36" y="92"/>
                    </a:lnTo>
                    <a:lnTo>
                      <a:pt x="34" y="92"/>
                    </a:lnTo>
                    <a:lnTo>
                      <a:pt x="34" y="92"/>
                    </a:lnTo>
                    <a:lnTo>
                      <a:pt x="34" y="90"/>
                    </a:lnTo>
                    <a:lnTo>
                      <a:pt x="31" y="90"/>
                    </a:lnTo>
                    <a:lnTo>
                      <a:pt x="28" y="92"/>
                    </a:lnTo>
                    <a:lnTo>
                      <a:pt x="26" y="92"/>
                    </a:lnTo>
                    <a:lnTo>
                      <a:pt x="25" y="92"/>
                    </a:lnTo>
                    <a:lnTo>
                      <a:pt x="26" y="90"/>
                    </a:lnTo>
                    <a:lnTo>
                      <a:pt x="26" y="90"/>
                    </a:lnTo>
                    <a:lnTo>
                      <a:pt x="28" y="90"/>
                    </a:lnTo>
                    <a:lnTo>
                      <a:pt x="33" y="90"/>
                    </a:lnTo>
                    <a:lnTo>
                      <a:pt x="34" y="89"/>
                    </a:lnTo>
                    <a:lnTo>
                      <a:pt x="34" y="87"/>
                    </a:lnTo>
                    <a:lnTo>
                      <a:pt x="37" y="87"/>
                    </a:lnTo>
                    <a:lnTo>
                      <a:pt x="37" y="86"/>
                    </a:lnTo>
                    <a:lnTo>
                      <a:pt x="36" y="86"/>
                    </a:lnTo>
                    <a:lnTo>
                      <a:pt x="28" y="87"/>
                    </a:lnTo>
                    <a:lnTo>
                      <a:pt x="25" y="86"/>
                    </a:lnTo>
                    <a:lnTo>
                      <a:pt x="23" y="87"/>
                    </a:lnTo>
                    <a:lnTo>
                      <a:pt x="23" y="87"/>
                    </a:lnTo>
                    <a:lnTo>
                      <a:pt x="23" y="86"/>
                    </a:lnTo>
                    <a:lnTo>
                      <a:pt x="23" y="84"/>
                    </a:lnTo>
                    <a:lnTo>
                      <a:pt x="25" y="84"/>
                    </a:lnTo>
                    <a:lnTo>
                      <a:pt x="26" y="84"/>
                    </a:lnTo>
                    <a:lnTo>
                      <a:pt x="26" y="82"/>
                    </a:lnTo>
                    <a:lnTo>
                      <a:pt x="25" y="81"/>
                    </a:lnTo>
                    <a:lnTo>
                      <a:pt x="25" y="81"/>
                    </a:lnTo>
                    <a:lnTo>
                      <a:pt x="23" y="81"/>
                    </a:lnTo>
                    <a:lnTo>
                      <a:pt x="22" y="81"/>
                    </a:lnTo>
                    <a:lnTo>
                      <a:pt x="22" y="78"/>
                    </a:lnTo>
                    <a:lnTo>
                      <a:pt x="22" y="76"/>
                    </a:lnTo>
                    <a:lnTo>
                      <a:pt x="20" y="76"/>
                    </a:lnTo>
                    <a:lnTo>
                      <a:pt x="20" y="74"/>
                    </a:lnTo>
                    <a:lnTo>
                      <a:pt x="22" y="74"/>
                    </a:lnTo>
                    <a:lnTo>
                      <a:pt x="23" y="71"/>
                    </a:lnTo>
                    <a:lnTo>
                      <a:pt x="22" y="70"/>
                    </a:lnTo>
                    <a:lnTo>
                      <a:pt x="22" y="70"/>
                    </a:lnTo>
                    <a:lnTo>
                      <a:pt x="19" y="68"/>
                    </a:lnTo>
                    <a:lnTo>
                      <a:pt x="17" y="68"/>
                    </a:lnTo>
                    <a:lnTo>
                      <a:pt x="17" y="68"/>
                    </a:lnTo>
                    <a:lnTo>
                      <a:pt x="14" y="67"/>
                    </a:lnTo>
                    <a:lnTo>
                      <a:pt x="14" y="67"/>
                    </a:lnTo>
                    <a:lnTo>
                      <a:pt x="12" y="67"/>
                    </a:lnTo>
                    <a:lnTo>
                      <a:pt x="12" y="67"/>
                    </a:lnTo>
                    <a:lnTo>
                      <a:pt x="11" y="67"/>
                    </a:lnTo>
                    <a:lnTo>
                      <a:pt x="9" y="67"/>
                    </a:lnTo>
                    <a:lnTo>
                      <a:pt x="9" y="65"/>
                    </a:lnTo>
                    <a:lnTo>
                      <a:pt x="9" y="63"/>
                    </a:lnTo>
                    <a:lnTo>
                      <a:pt x="11" y="63"/>
                    </a:lnTo>
                    <a:lnTo>
                      <a:pt x="11" y="62"/>
                    </a:lnTo>
                    <a:lnTo>
                      <a:pt x="11" y="60"/>
                    </a:lnTo>
                    <a:lnTo>
                      <a:pt x="11" y="59"/>
                    </a:lnTo>
                    <a:lnTo>
                      <a:pt x="11" y="59"/>
                    </a:lnTo>
                    <a:lnTo>
                      <a:pt x="12" y="59"/>
                    </a:lnTo>
                    <a:lnTo>
                      <a:pt x="14" y="60"/>
                    </a:lnTo>
                    <a:lnTo>
                      <a:pt x="14" y="62"/>
                    </a:lnTo>
                    <a:lnTo>
                      <a:pt x="14" y="63"/>
                    </a:lnTo>
                    <a:lnTo>
                      <a:pt x="14" y="63"/>
                    </a:lnTo>
                    <a:lnTo>
                      <a:pt x="14" y="65"/>
                    </a:lnTo>
                    <a:lnTo>
                      <a:pt x="15" y="63"/>
                    </a:lnTo>
                    <a:lnTo>
                      <a:pt x="15" y="63"/>
                    </a:lnTo>
                    <a:lnTo>
                      <a:pt x="15" y="63"/>
                    </a:lnTo>
                    <a:lnTo>
                      <a:pt x="17" y="63"/>
                    </a:lnTo>
                    <a:lnTo>
                      <a:pt x="20" y="63"/>
                    </a:lnTo>
                    <a:lnTo>
                      <a:pt x="22" y="62"/>
                    </a:lnTo>
                    <a:lnTo>
                      <a:pt x="19" y="62"/>
                    </a:lnTo>
                    <a:lnTo>
                      <a:pt x="17" y="62"/>
                    </a:lnTo>
                    <a:lnTo>
                      <a:pt x="17" y="60"/>
                    </a:lnTo>
                    <a:lnTo>
                      <a:pt x="15" y="59"/>
                    </a:lnTo>
                    <a:lnTo>
                      <a:pt x="15" y="59"/>
                    </a:lnTo>
                    <a:lnTo>
                      <a:pt x="15" y="59"/>
                    </a:lnTo>
                    <a:lnTo>
                      <a:pt x="15" y="57"/>
                    </a:lnTo>
                    <a:lnTo>
                      <a:pt x="17" y="57"/>
                    </a:lnTo>
                    <a:lnTo>
                      <a:pt x="19" y="56"/>
                    </a:lnTo>
                    <a:lnTo>
                      <a:pt x="19" y="54"/>
                    </a:lnTo>
                    <a:lnTo>
                      <a:pt x="19" y="54"/>
                    </a:lnTo>
                    <a:lnTo>
                      <a:pt x="17" y="54"/>
                    </a:lnTo>
                    <a:lnTo>
                      <a:pt x="17" y="54"/>
                    </a:lnTo>
                    <a:lnTo>
                      <a:pt x="17" y="52"/>
                    </a:lnTo>
                    <a:lnTo>
                      <a:pt x="17" y="52"/>
                    </a:lnTo>
                    <a:lnTo>
                      <a:pt x="17" y="51"/>
                    </a:lnTo>
                    <a:lnTo>
                      <a:pt x="15" y="49"/>
                    </a:lnTo>
                    <a:lnTo>
                      <a:pt x="14" y="48"/>
                    </a:lnTo>
                    <a:lnTo>
                      <a:pt x="15" y="48"/>
                    </a:lnTo>
                    <a:lnTo>
                      <a:pt x="17" y="46"/>
                    </a:lnTo>
                    <a:lnTo>
                      <a:pt x="19" y="45"/>
                    </a:lnTo>
                    <a:lnTo>
                      <a:pt x="17" y="45"/>
                    </a:lnTo>
                    <a:lnTo>
                      <a:pt x="17" y="43"/>
                    </a:lnTo>
                    <a:lnTo>
                      <a:pt x="12" y="45"/>
                    </a:lnTo>
                    <a:lnTo>
                      <a:pt x="9" y="45"/>
                    </a:lnTo>
                    <a:lnTo>
                      <a:pt x="6" y="45"/>
                    </a:lnTo>
                    <a:lnTo>
                      <a:pt x="6" y="45"/>
                    </a:lnTo>
                    <a:lnTo>
                      <a:pt x="6" y="43"/>
                    </a:lnTo>
                    <a:lnTo>
                      <a:pt x="8" y="41"/>
                    </a:lnTo>
                    <a:lnTo>
                      <a:pt x="8" y="38"/>
                    </a:lnTo>
                    <a:lnTo>
                      <a:pt x="8" y="37"/>
                    </a:lnTo>
                    <a:lnTo>
                      <a:pt x="9" y="35"/>
                    </a:lnTo>
                    <a:lnTo>
                      <a:pt x="12" y="34"/>
                    </a:lnTo>
                    <a:lnTo>
                      <a:pt x="15" y="29"/>
                    </a:lnTo>
                    <a:lnTo>
                      <a:pt x="19" y="29"/>
                    </a:lnTo>
                    <a:lnTo>
                      <a:pt x="20" y="29"/>
                    </a:lnTo>
                    <a:lnTo>
                      <a:pt x="23" y="29"/>
                    </a:lnTo>
                    <a:lnTo>
                      <a:pt x="23" y="29"/>
                    </a:lnTo>
                    <a:lnTo>
                      <a:pt x="23" y="30"/>
                    </a:lnTo>
                    <a:lnTo>
                      <a:pt x="26" y="30"/>
                    </a:lnTo>
                    <a:lnTo>
                      <a:pt x="30" y="30"/>
                    </a:lnTo>
                    <a:lnTo>
                      <a:pt x="31" y="30"/>
                    </a:lnTo>
                    <a:lnTo>
                      <a:pt x="31" y="30"/>
                    </a:lnTo>
                    <a:lnTo>
                      <a:pt x="30" y="29"/>
                    </a:lnTo>
                    <a:lnTo>
                      <a:pt x="30" y="27"/>
                    </a:lnTo>
                    <a:lnTo>
                      <a:pt x="31" y="27"/>
                    </a:lnTo>
                    <a:lnTo>
                      <a:pt x="33" y="27"/>
                    </a:lnTo>
                    <a:lnTo>
                      <a:pt x="33" y="29"/>
                    </a:lnTo>
                    <a:lnTo>
                      <a:pt x="33" y="29"/>
                    </a:lnTo>
                    <a:lnTo>
                      <a:pt x="33" y="30"/>
                    </a:lnTo>
                    <a:lnTo>
                      <a:pt x="33" y="30"/>
                    </a:lnTo>
                    <a:lnTo>
                      <a:pt x="37" y="29"/>
                    </a:lnTo>
                    <a:lnTo>
                      <a:pt x="42" y="30"/>
                    </a:lnTo>
                    <a:lnTo>
                      <a:pt x="44" y="29"/>
                    </a:lnTo>
                    <a:lnTo>
                      <a:pt x="49" y="29"/>
                    </a:lnTo>
                    <a:lnTo>
                      <a:pt x="49" y="29"/>
                    </a:lnTo>
                    <a:lnTo>
                      <a:pt x="47" y="29"/>
                    </a:lnTo>
                    <a:lnTo>
                      <a:pt x="47" y="27"/>
                    </a:lnTo>
                    <a:lnTo>
                      <a:pt x="45" y="27"/>
                    </a:lnTo>
                    <a:lnTo>
                      <a:pt x="45" y="27"/>
                    </a:lnTo>
                    <a:lnTo>
                      <a:pt x="47" y="26"/>
                    </a:lnTo>
                    <a:lnTo>
                      <a:pt x="49" y="26"/>
                    </a:lnTo>
                    <a:lnTo>
                      <a:pt x="55" y="24"/>
                    </a:lnTo>
                    <a:lnTo>
                      <a:pt x="60" y="24"/>
                    </a:lnTo>
                    <a:lnTo>
                      <a:pt x="60" y="22"/>
                    </a:lnTo>
                    <a:lnTo>
                      <a:pt x="60" y="22"/>
                    </a:lnTo>
                    <a:lnTo>
                      <a:pt x="53" y="22"/>
                    </a:lnTo>
                    <a:lnTo>
                      <a:pt x="52" y="22"/>
                    </a:lnTo>
                    <a:lnTo>
                      <a:pt x="50" y="21"/>
                    </a:lnTo>
                    <a:lnTo>
                      <a:pt x="49" y="19"/>
                    </a:lnTo>
                    <a:lnTo>
                      <a:pt x="49" y="19"/>
                    </a:lnTo>
                    <a:lnTo>
                      <a:pt x="49" y="18"/>
                    </a:lnTo>
                    <a:lnTo>
                      <a:pt x="50" y="16"/>
                    </a:lnTo>
                    <a:lnTo>
                      <a:pt x="50" y="15"/>
                    </a:lnTo>
                    <a:lnTo>
                      <a:pt x="53" y="15"/>
                    </a:lnTo>
                    <a:lnTo>
                      <a:pt x="61" y="16"/>
                    </a:lnTo>
                    <a:lnTo>
                      <a:pt x="67" y="16"/>
                    </a:lnTo>
                    <a:lnTo>
                      <a:pt x="74" y="18"/>
                    </a:lnTo>
                    <a:lnTo>
                      <a:pt x="80" y="18"/>
                    </a:lnTo>
                    <a:lnTo>
                      <a:pt x="82" y="16"/>
                    </a:lnTo>
                    <a:lnTo>
                      <a:pt x="83" y="13"/>
                    </a:lnTo>
                    <a:lnTo>
                      <a:pt x="93" y="8"/>
                    </a:lnTo>
                    <a:lnTo>
                      <a:pt x="96" y="7"/>
                    </a:lnTo>
                    <a:lnTo>
                      <a:pt x="99" y="5"/>
                    </a:lnTo>
                    <a:lnTo>
                      <a:pt x="105" y="4"/>
                    </a:lnTo>
                    <a:lnTo>
                      <a:pt x="110" y="2"/>
                    </a:lnTo>
                    <a:lnTo>
                      <a:pt x="112" y="2"/>
                    </a:lnTo>
                    <a:lnTo>
                      <a:pt x="123" y="2"/>
                    </a:lnTo>
                    <a:lnTo>
                      <a:pt x="131" y="2"/>
                    </a:lnTo>
                    <a:lnTo>
                      <a:pt x="135" y="0"/>
                    </a:lnTo>
                    <a:close/>
                    <a:moveTo>
                      <a:pt x="23" y="0"/>
                    </a:moveTo>
                    <a:lnTo>
                      <a:pt x="23" y="0"/>
                    </a:lnTo>
                    <a:lnTo>
                      <a:pt x="25" y="2"/>
                    </a:lnTo>
                    <a:lnTo>
                      <a:pt x="26" y="4"/>
                    </a:lnTo>
                    <a:lnTo>
                      <a:pt x="26" y="4"/>
                    </a:lnTo>
                    <a:lnTo>
                      <a:pt x="28" y="4"/>
                    </a:lnTo>
                    <a:lnTo>
                      <a:pt x="28" y="2"/>
                    </a:lnTo>
                    <a:lnTo>
                      <a:pt x="30" y="2"/>
                    </a:lnTo>
                    <a:lnTo>
                      <a:pt x="31" y="2"/>
                    </a:lnTo>
                    <a:lnTo>
                      <a:pt x="31" y="2"/>
                    </a:lnTo>
                    <a:lnTo>
                      <a:pt x="31" y="2"/>
                    </a:lnTo>
                    <a:lnTo>
                      <a:pt x="34" y="2"/>
                    </a:lnTo>
                    <a:lnTo>
                      <a:pt x="33" y="5"/>
                    </a:lnTo>
                    <a:lnTo>
                      <a:pt x="34" y="7"/>
                    </a:lnTo>
                    <a:lnTo>
                      <a:pt x="36" y="10"/>
                    </a:lnTo>
                    <a:lnTo>
                      <a:pt x="39" y="11"/>
                    </a:lnTo>
                    <a:lnTo>
                      <a:pt x="47" y="15"/>
                    </a:lnTo>
                    <a:lnTo>
                      <a:pt x="49" y="15"/>
                    </a:lnTo>
                    <a:lnTo>
                      <a:pt x="49" y="16"/>
                    </a:lnTo>
                    <a:lnTo>
                      <a:pt x="49" y="18"/>
                    </a:lnTo>
                    <a:lnTo>
                      <a:pt x="47" y="19"/>
                    </a:lnTo>
                    <a:lnTo>
                      <a:pt x="45" y="19"/>
                    </a:lnTo>
                    <a:lnTo>
                      <a:pt x="37" y="18"/>
                    </a:lnTo>
                    <a:lnTo>
                      <a:pt x="36" y="18"/>
                    </a:lnTo>
                    <a:lnTo>
                      <a:pt x="34" y="18"/>
                    </a:lnTo>
                    <a:lnTo>
                      <a:pt x="33" y="19"/>
                    </a:lnTo>
                    <a:lnTo>
                      <a:pt x="30" y="19"/>
                    </a:lnTo>
                    <a:lnTo>
                      <a:pt x="26" y="19"/>
                    </a:lnTo>
                    <a:lnTo>
                      <a:pt x="25" y="22"/>
                    </a:lnTo>
                    <a:lnTo>
                      <a:pt x="23" y="24"/>
                    </a:lnTo>
                    <a:lnTo>
                      <a:pt x="19" y="27"/>
                    </a:lnTo>
                    <a:lnTo>
                      <a:pt x="15" y="27"/>
                    </a:lnTo>
                    <a:lnTo>
                      <a:pt x="11" y="32"/>
                    </a:lnTo>
                    <a:lnTo>
                      <a:pt x="9" y="34"/>
                    </a:lnTo>
                    <a:lnTo>
                      <a:pt x="9" y="35"/>
                    </a:lnTo>
                    <a:lnTo>
                      <a:pt x="8" y="35"/>
                    </a:lnTo>
                    <a:lnTo>
                      <a:pt x="8" y="34"/>
                    </a:lnTo>
                    <a:lnTo>
                      <a:pt x="9" y="34"/>
                    </a:lnTo>
                    <a:lnTo>
                      <a:pt x="8" y="32"/>
                    </a:lnTo>
                    <a:lnTo>
                      <a:pt x="8" y="30"/>
                    </a:lnTo>
                    <a:lnTo>
                      <a:pt x="9" y="29"/>
                    </a:lnTo>
                    <a:lnTo>
                      <a:pt x="11" y="29"/>
                    </a:lnTo>
                    <a:lnTo>
                      <a:pt x="15" y="27"/>
                    </a:lnTo>
                    <a:lnTo>
                      <a:pt x="15" y="26"/>
                    </a:lnTo>
                    <a:lnTo>
                      <a:pt x="12" y="26"/>
                    </a:lnTo>
                    <a:lnTo>
                      <a:pt x="9" y="26"/>
                    </a:lnTo>
                    <a:lnTo>
                      <a:pt x="8" y="26"/>
                    </a:lnTo>
                    <a:lnTo>
                      <a:pt x="6" y="26"/>
                    </a:lnTo>
                    <a:lnTo>
                      <a:pt x="6" y="24"/>
                    </a:lnTo>
                    <a:lnTo>
                      <a:pt x="6" y="24"/>
                    </a:lnTo>
                    <a:lnTo>
                      <a:pt x="6" y="24"/>
                    </a:lnTo>
                    <a:lnTo>
                      <a:pt x="6" y="24"/>
                    </a:lnTo>
                    <a:lnTo>
                      <a:pt x="8" y="22"/>
                    </a:lnTo>
                    <a:lnTo>
                      <a:pt x="8" y="21"/>
                    </a:lnTo>
                    <a:lnTo>
                      <a:pt x="9" y="19"/>
                    </a:lnTo>
                    <a:lnTo>
                      <a:pt x="9" y="19"/>
                    </a:lnTo>
                    <a:lnTo>
                      <a:pt x="9" y="18"/>
                    </a:lnTo>
                    <a:lnTo>
                      <a:pt x="9" y="18"/>
                    </a:lnTo>
                    <a:lnTo>
                      <a:pt x="9" y="18"/>
                    </a:lnTo>
                    <a:lnTo>
                      <a:pt x="9" y="16"/>
                    </a:lnTo>
                    <a:lnTo>
                      <a:pt x="9" y="15"/>
                    </a:lnTo>
                    <a:lnTo>
                      <a:pt x="12" y="13"/>
                    </a:lnTo>
                    <a:lnTo>
                      <a:pt x="14" y="13"/>
                    </a:lnTo>
                    <a:lnTo>
                      <a:pt x="14" y="11"/>
                    </a:lnTo>
                    <a:lnTo>
                      <a:pt x="14" y="10"/>
                    </a:lnTo>
                    <a:lnTo>
                      <a:pt x="12" y="8"/>
                    </a:lnTo>
                    <a:lnTo>
                      <a:pt x="12" y="8"/>
                    </a:lnTo>
                    <a:lnTo>
                      <a:pt x="12" y="8"/>
                    </a:lnTo>
                    <a:lnTo>
                      <a:pt x="11" y="8"/>
                    </a:lnTo>
                    <a:lnTo>
                      <a:pt x="11" y="7"/>
                    </a:lnTo>
                    <a:lnTo>
                      <a:pt x="9" y="7"/>
                    </a:lnTo>
                    <a:lnTo>
                      <a:pt x="9" y="7"/>
                    </a:lnTo>
                    <a:lnTo>
                      <a:pt x="9" y="5"/>
                    </a:lnTo>
                    <a:lnTo>
                      <a:pt x="9" y="5"/>
                    </a:lnTo>
                    <a:lnTo>
                      <a:pt x="12" y="5"/>
                    </a:lnTo>
                    <a:lnTo>
                      <a:pt x="12" y="5"/>
                    </a:lnTo>
                    <a:lnTo>
                      <a:pt x="12" y="4"/>
                    </a:lnTo>
                    <a:lnTo>
                      <a:pt x="12" y="4"/>
                    </a:lnTo>
                    <a:lnTo>
                      <a:pt x="14" y="2"/>
                    </a:lnTo>
                    <a:lnTo>
                      <a:pt x="14" y="2"/>
                    </a:lnTo>
                    <a:lnTo>
                      <a:pt x="15" y="2"/>
                    </a:lnTo>
                    <a:lnTo>
                      <a:pt x="17" y="2"/>
                    </a:lnTo>
                    <a:lnTo>
                      <a:pt x="19" y="2"/>
                    </a:lnTo>
                    <a:lnTo>
                      <a:pt x="19" y="0"/>
                    </a:lnTo>
                    <a:lnTo>
                      <a:pt x="22" y="0"/>
                    </a:lnTo>
                    <a:lnTo>
                      <a:pt x="2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7" name="Freeform 34">
                <a:extLst>
                  <a:ext uri="{FF2B5EF4-FFF2-40B4-BE49-F238E27FC236}">
                    <a16:creationId xmlns:a16="http://schemas.microsoft.com/office/drawing/2014/main" id="{3419169D-E16D-4C19-97BD-C1D83A0933B5}"/>
                  </a:ext>
                </a:extLst>
              </p:cNvPr>
              <p:cNvSpPr>
                <a:spLocks noEditPoints="1"/>
              </p:cNvSpPr>
              <p:nvPr/>
            </p:nvSpPr>
            <p:spPr bwMode="auto">
              <a:xfrm>
                <a:off x="10965517" y="4942213"/>
                <a:ext cx="42883" cy="81867"/>
              </a:xfrm>
              <a:custGeom>
                <a:avLst/>
                <a:gdLst>
                  <a:gd name="T0" fmla="*/ 8 w 22"/>
                  <a:gd name="T1" fmla="*/ 41 h 42"/>
                  <a:gd name="T2" fmla="*/ 8 w 22"/>
                  <a:gd name="T3" fmla="*/ 42 h 42"/>
                  <a:gd name="T4" fmla="*/ 6 w 22"/>
                  <a:gd name="T5" fmla="*/ 42 h 42"/>
                  <a:gd name="T6" fmla="*/ 6 w 22"/>
                  <a:gd name="T7" fmla="*/ 42 h 42"/>
                  <a:gd name="T8" fmla="*/ 8 w 22"/>
                  <a:gd name="T9" fmla="*/ 41 h 42"/>
                  <a:gd name="T10" fmla="*/ 8 w 22"/>
                  <a:gd name="T11" fmla="*/ 41 h 42"/>
                  <a:gd name="T12" fmla="*/ 2 w 22"/>
                  <a:gd name="T13" fmla="*/ 37 h 42"/>
                  <a:gd name="T14" fmla="*/ 2 w 22"/>
                  <a:gd name="T15" fmla="*/ 37 h 42"/>
                  <a:gd name="T16" fmla="*/ 2 w 22"/>
                  <a:gd name="T17" fmla="*/ 37 h 42"/>
                  <a:gd name="T18" fmla="*/ 3 w 22"/>
                  <a:gd name="T19" fmla="*/ 37 h 42"/>
                  <a:gd name="T20" fmla="*/ 3 w 22"/>
                  <a:gd name="T21" fmla="*/ 39 h 42"/>
                  <a:gd name="T22" fmla="*/ 3 w 22"/>
                  <a:gd name="T23" fmla="*/ 39 h 42"/>
                  <a:gd name="T24" fmla="*/ 3 w 22"/>
                  <a:gd name="T25" fmla="*/ 39 h 42"/>
                  <a:gd name="T26" fmla="*/ 3 w 22"/>
                  <a:gd name="T27" fmla="*/ 39 h 42"/>
                  <a:gd name="T28" fmla="*/ 5 w 22"/>
                  <a:gd name="T29" fmla="*/ 39 h 42"/>
                  <a:gd name="T30" fmla="*/ 5 w 22"/>
                  <a:gd name="T31" fmla="*/ 37 h 42"/>
                  <a:gd name="T32" fmla="*/ 5 w 22"/>
                  <a:gd name="T33" fmla="*/ 39 h 42"/>
                  <a:gd name="T34" fmla="*/ 3 w 22"/>
                  <a:gd name="T35" fmla="*/ 41 h 42"/>
                  <a:gd name="T36" fmla="*/ 3 w 22"/>
                  <a:gd name="T37" fmla="*/ 39 h 42"/>
                  <a:gd name="T38" fmla="*/ 2 w 22"/>
                  <a:gd name="T39" fmla="*/ 39 h 42"/>
                  <a:gd name="T40" fmla="*/ 0 w 22"/>
                  <a:gd name="T41" fmla="*/ 37 h 42"/>
                  <a:gd name="T42" fmla="*/ 2 w 22"/>
                  <a:gd name="T43" fmla="*/ 37 h 42"/>
                  <a:gd name="T44" fmla="*/ 21 w 22"/>
                  <a:gd name="T45" fmla="*/ 0 h 42"/>
                  <a:gd name="T46" fmla="*/ 22 w 22"/>
                  <a:gd name="T47" fmla="*/ 0 h 42"/>
                  <a:gd name="T48" fmla="*/ 22 w 22"/>
                  <a:gd name="T49" fmla="*/ 1 h 42"/>
                  <a:gd name="T50" fmla="*/ 21 w 22"/>
                  <a:gd name="T51" fmla="*/ 1 h 42"/>
                  <a:gd name="T52" fmla="*/ 21 w 22"/>
                  <a:gd name="T53" fmla="*/ 1 h 42"/>
                  <a:gd name="T54" fmla="*/ 21 w 22"/>
                  <a:gd name="T55" fmla="*/ 1 h 42"/>
                  <a:gd name="T56" fmla="*/ 19 w 22"/>
                  <a:gd name="T57" fmla="*/ 1 h 42"/>
                  <a:gd name="T58" fmla="*/ 19 w 22"/>
                  <a:gd name="T59" fmla="*/ 1 h 42"/>
                  <a:gd name="T60" fmla="*/ 21 w 22"/>
                  <a:gd name="T61" fmla="*/ 0 h 42"/>
                  <a:gd name="T62" fmla="*/ 21 w 22"/>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42">
                    <a:moveTo>
                      <a:pt x="8" y="41"/>
                    </a:moveTo>
                    <a:lnTo>
                      <a:pt x="8" y="42"/>
                    </a:lnTo>
                    <a:lnTo>
                      <a:pt x="6" y="42"/>
                    </a:lnTo>
                    <a:lnTo>
                      <a:pt x="6" y="42"/>
                    </a:lnTo>
                    <a:lnTo>
                      <a:pt x="8" y="41"/>
                    </a:lnTo>
                    <a:lnTo>
                      <a:pt x="8" y="41"/>
                    </a:lnTo>
                    <a:close/>
                    <a:moveTo>
                      <a:pt x="2" y="37"/>
                    </a:moveTo>
                    <a:lnTo>
                      <a:pt x="2" y="37"/>
                    </a:lnTo>
                    <a:lnTo>
                      <a:pt x="2" y="37"/>
                    </a:lnTo>
                    <a:lnTo>
                      <a:pt x="3" y="37"/>
                    </a:lnTo>
                    <a:lnTo>
                      <a:pt x="3" y="39"/>
                    </a:lnTo>
                    <a:lnTo>
                      <a:pt x="3" y="39"/>
                    </a:lnTo>
                    <a:lnTo>
                      <a:pt x="3" y="39"/>
                    </a:lnTo>
                    <a:lnTo>
                      <a:pt x="3" y="39"/>
                    </a:lnTo>
                    <a:lnTo>
                      <a:pt x="5" y="39"/>
                    </a:lnTo>
                    <a:lnTo>
                      <a:pt x="5" y="37"/>
                    </a:lnTo>
                    <a:lnTo>
                      <a:pt x="5" y="39"/>
                    </a:lnTo>
                    <a:lnTo>
                      <a:pt x="3" y="41"/>
                    </a:lnTo>
                    <a:lnTo>
                      <a:pt x="3" y="39"/>
                    </a:lnTo>
                    <a:lnTo>
                      <a:pt x="2" y="39"/>
                    </a:lnTo>
                    <a:lnTo>
                      <a:pt x="0" y="37"/>
                    </a:lnTo>
                    <a:lnTo>
                      <a:pt x="2" y="37"/>
                    </a:lnTo>
                    <a:close/>
                    <a:moveTo>
                      <a:pt x="21" y="0"/>
                    </a:moveTo>
                    <a:lnTo>
                      <a:pt x="22" y="0"/>
                    </a:lnTo>
                    <a:lnTo>
                      <a:pt x="22" y="1"/>
                    </a:lnTo>
                    <a:lnTo>
                      <a:pt x="21" y="1"/>
                    </a:lnTo>
                    <a:lnTo>
                      <a:pt x="21" y="1"/>
                    </a:lnTo>
                    <a:lnTo>
                      <a:pt x="21" y="1"/>
                    </a:lnTo>
                    <a:lnTo>
                      <a:pt x="19" y="1"/>
                    </a:lnTo>
                    <a:lnTo>
                      <a:pt x="19" y="1"/>
                    </a:lnTo>
                    <a:lnTo>
                      <a:pt x="21" y="0"/>
                    </a:lnTo>
                    <a:lnTo>
                      <a:pt x="2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8" name="Freeform 35">
                <a:extLst>
                  <a:ext uri="{FF2B5EF4-FFF2-40B4-BE49-F238E27FC236}">
                    <a16:creationId xmlns:a16="http://schemas.microsoft.com/office/drawing/2014/main" id="{4CF5C3C8-6DEC-4B3F-BD44-B1C05D96CED7}"/>
                  </a:ext>
                </a:extLst>
              </p:cNvPr>
              <p:cNvSpPr>
                <a:spLocks noEditPoints="1"/>
              </p:cNvSpPr>
              <p:nvPr/>
            </p:nvSpPr>
            <p:spPr bwMode="auto">
              <a:xfrm>
                <a:off x="5977459" y="3320461"/>
                <a:ext cx="113055" cy="224161"/>
              </a:xfrm>
              <a:custGeom>
                <a:avLst/>
                <a:gdLst>
                  <a:gd name="T0" fmla="*/ 50 w 58"/>
                  <a:gd name="T1" fmla="*/ 58 h 115"/>
                  <a:gd name="T2" fmla="*/ 49 w 58"/>
                  <a:gd name="T3" fmla="*/ 60 h 115"/>
                  <a:gd name="T4" fmla="*/ 47 w 58"/>
                  <a:gd name="T5" fmla="*/ 60 h 115"/>
                  <a:gd name="T6" fmla="*/ 46 w 58"/>
                  <a:gd name="T7" fmla="*/ 58 h 115"/>
                  <a:gd name="T8" fmla="*/ 49 w 58"/>
                  <a:gd name="T9" fmla="*/ 57 h 115"/>
                  <a:gd name="T10" fmla="*/ 53 w 58"/>
                  <a:gd name="T11" fmla="*/ 42 h 115"/>
                  <a:gd name="T12" fmla="*/ 53 w 58"/>
                  <a:gd name="T13" fmla="*/ 41 h 115"/>
                  <a:gd name="T14" fmla="*/ 33 w 58"/>
                  <a:gd name="T15" fmla="*/ 0 h 115"/>
                  <a:gd name="T16" fmla="*/ 33 w 58"/>
                  <a:gd name="T17" fmla="*/ 3 h 115"/>
                  <a:gd name="T18" fmla="*/ 33 w 58"/>
                  <a:gd name="T19" fmla="*/ 1 h 115"/>
                  <a:gd name="T20" fmla="*/ 38 w 58"/>
                  <a:gd name="T21" fmla="*/ 1 h 115"/>
                  <a:gd name="T22" fmla="*/ 39 w 58"/>
                  <a:gd name="T23" fmla="*/ 9 h 115"/>
                  <a:gd name="T24" fmla="*/ 44 w 58"/>
                  <a:gd name="T25" fmla="*/ 8 h 115"/>
                  <a:gd name="T26" fmla="*/ 50 w 58"/>
                  <a:gd name="T27" fmla="*/ 5 h 115"/>
                  <a:gd name="T28" fmla="*/ 50 w 58"/>
                  <a:gd name="T29" fmla="*/ 8 h 115"/>
                  <a:gd name="T30" fmla="*/ 44 w 58"/>
                  <a:gd name="T31" fmla="*/ 16 h 115"/>
                  <a:gd name="T32" fmla="*/ 42 w 58"/>
                  <a:gd name="T33" fmla="*/ 19 h 115"/>
                  <a:gd name="T34" fmla="*/ 46 w 58"/>
                  <a:gd name="T35" fmla="*/ 25 h 115"/>
                  <a:gd name="T36" fmla="*/ 50 w 58"/>
                  <a:gd name="T37" fmla="*/ 30 h 115"/>
                  <a:gd name="T38" fmla="*/ 52 w 58"/>
                  <a:gd name="T39" fmla="*/ 34 h 115"/>
                  <a:gd name="T40" fmla="*/ 46 w 58"/>
                  <a:gd name="T41" fmla="*/ 44 h 115"/>
                  <a:gd name="T42" fmla="*/ 38 w 58"/>
                  <a:gd name="T43" fmla="*/ 50 h 115"/>
                  <a:gd name="T44" fmla="*/ 36 w 58"/>
                  <a:gd name="T45" fmla="*/ 53 h 115"/>
                  <a:gd name="T46" fmla="*/ 42 w 58"/>
                  <a:gd name="T47" fmla="*/ 60 h 115"/>
                  <a:gd name="T48" fmla="*/ 46 w 58"/>
                  <a:gd name="T49" fmla="*/ 63 h 115"/>
                  <a:gd name="T50" fmla="*/ 49 w 58"/>
                  <a:gd name="T51" fmla="*/ 61 h 115"/>
                  <a:gd name="T52" fmla="*/ 53 w 58"/>
                  <a:gd name="T53" fmla="*/ 66 h 115"/>
                  <a:gd name="T54" fmla="*/ 52 w 58"/>
                  <a:gd name="T55" fmla="*/ 66 h 115"/>
                  <a:gd name="T56" fmla="*/ 55 w 58"/>
                  <a:gd name="T57" fmla="*/ 68 h 115"/>
                  <a:gd name="T58" fmla="*/ 57 w 58"/>
                  <a:gd name="T59" fmla="*/ 71 h 115"/>
                  <a:gd name="T60" fmla="*/ 57 w 58"/>
                  <a:gd name="T61" fmla="*/ 77 h 115"/>
                  <a:gd name="T62" fmla="*/ 57 w 58"/>
                  <a:gd name="T63" fmla="*/ 80 h 115"/>
                  <a:gd name="T64" fmla="*/ 50 w 58"/>
                  <a:gd name="T65" fmla="*/ 83 h 115"/>
                  <a:gd name="T66" fmla="*/ 46 w 58"/>
                  <a:gd name="T67" fmla="*/ 86 h 115"/>
                  <a:gd name="T68" fmla="*/ 42 w 58"/>
                  <a:gd name="T69" fmla="*/ 90 h 115"/>
                  <a:gd name="T70" fmla="*/ 39 w 58"/>
                  <a:gd name="T71" fmla="*/ 91 h 115"/>
                  <a:gd name="T72" fmla="*/ 38 w 58"/>
                  <a:gd name="T73" fmla="*/ 96 h 115"/>
                  <a:gd name="T74" fmla="*/ 39 w 58"/>
                  <a:gd name="T75" fmla="*/ 104 h 115"/>
                  <a:gd name="T76" fmla="*/ 38 w 58"/>
                  <a:gd name="T77" fmla="*/ 109 h 115"/>
                  <a:gd name="T78" fmla="*/ 35 w 58"/>
                  <a:gd name="T79" fmla="*/ 112 h 115"/>
                  <a:gd name="T80" fmla="*/ 28 w 58"/>
                  <a:gd name="T81" fmla="*/ 115 h 115"/>
                  <a:gd name="T82" fmla="*/ 27 w 58"/>
                  <a:gd name="T83" fmla="*/ 105 h 115"/>
                  <a:gd name="T84" fmla="*/ 24 w 58"/>
                  <a:gd name="T85" fmla="*/ 93 h 115"/>
                  <a:gd name="T86" fmla="*/ 20 w 58"/>
                  <a:gd name="T87" fmla="*/ 85 h 115"/>
                  <a:gd name="T88" fmla="*/ 14 w 58"/>
                  <a:gd name="T89" fmla="*/ 80 h 115"/>
                  <a:gd name="T90" fmla="*/ 9 w 58"/>
                  <a:gd name="T91" fmla="*/ 72 h 115"/>
                  <a:gd name="T92" fmla="*/ 5 w 58"/>
                  <a:gd name="T93" fmla="*/ 68 h 115"/>
                  <a:gd name="T94" fmla="*/ 1 w 58"/>
                  <a:gd name="T95" fmla="*/ 64 h 115"/>
                  <a:gd name="T96" fmla="*/ 0 w 58"/>
                  <a:gd name="T97" fmla="*/ 58 h 115"/>
                  <a:gd name="T98" fmla="*/ 0 w 58"/>
                  <a:gd name="T99" fmla="*/ 53 h 115"/>
                  <a:gd name="T100" fmla="*/ 6 w 58"/>
                  <a:gd name="T101" fmla="*/ 47 h 115"/>
                  <a:gd name="T102" fmla="*/ 9 w 58"/>
                  <a:gd name="T103" fmla="*/ 44 h 115"/>
                  <a:gd name="T104" fmla="*/ 11 w 58"/>
                  <a:gd name="T105" fmla="*/ 39 h 115"/>
                  <a:gd name="T106" fmla="*/ 11 w 58"/>
                  <a:gd name="T107" fmla="*/ 33 h 115"/>
                  <a:gd name="T108" fmla="*/ 11 w 58"/>
                  <a:gd name="T109" fmla="*/ 28 h 115"/>
                  <a:gd name="T110" fmla="*/ 9 w 58"/>
                  <a:gd name="T111" fmla="*/ 23 h 115"/>
                  <a:gd name="T112" fmla="*/ 11 w 58"/>
                  <a:gd name="T113" fmla="*/ 16 h 115"/>
                  <a:gd name="T114" fmla="*/ 9 w 58"/>
                  <a:gd name="T115" fmla="*/ 14 h 115"/>
                  <a:gd name="T116" fmla="*/ 12 w 58"/>
                  <a:gd name="T117" fmla="*/ 11 h 115"/>
                  <a:gd name="T118" fmla="*/ 16 w 58"/>
                  <a:gd name="T119" fmla="*/ 8 h 115"/>
                  <a:gd name="T120" fmla="*/ 19 w 58"/>
                  <a:gd name="T121" fmla="*/ 6 h 115"/>
                  <a:gd name="T122" fmla="*/ 31 w 58"/>
                  <a:gd name="T1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115">
                    <a:moveTo>
                      <a:pt x="49" y="57"/>
                    </a:moveTo>
                    <a:lnTo>
                      <a:pt x="50" y="58"/>
                    </a:lnTo>
                    <a:lnTo>
                      <a:pt x="50" y="58"/>
                    </a:lnTo>
                    <a:lnTo>
                      <a:pt x="50" y="58"/>
                    </a:lnTo>
                    <a:lnTo>
                      <a:pt x="50" y="58"/>
                    </a:lnTo>
                    <a:lnTo>
                      <a:pt x="49" y="60"/>
                    </a:lnTo>
                    <a:lnTo>
                      <a:pt x="49" y="60"/>
                    </a:lnTo>
                    <a:lnTo>
                      <a:pt x="49" y="60"/>
                    </a:lnTo>
                    <a:lnTo>
                      <a:pt x="47" y="60"/>
                    </a:lnTo>
                    <a:lnTo>
                      <a:pt x="47" y="60"/>
                    </a:lnTo>
                    <a:lnTo>
                      <a:pt x="46" y="60"/>
                    </a:lnTo>
                    <a:lnTo>
                      <a:pt x="46" y="58"/>
                    </a:lnTo>
                    <a:lnTo>
                      <a:pt x="46" y="57"/>
                    </a:lnTo>
                    <a:lnTo>
                      <a:pt x="46" y="57"/>
                    </a:lnTo>
                    <a:lnTo>
                      <a:pt x="49" y="57"/>
                    </a:lnTo>
                    <a:close/>
                    <a:moveTo>
                      <a:pt x="53" y="41"/>
                    </a:moveTo>
                    <a:lnTo>
                      <a:pt x="53" y="42"/>
                    </a:lnTo>
                    <a:lnTo>
                      <a:pt x="53" y="42"/>
                    </a:lnTo>
                    <a:lnTo>
                      <a:pt x="52" y="44"/>
                    </a:lnTo>
                    <a:lnTo>
                      <a:pt x="52" y="42"/>
                    </a:lnTo>
                    <a:lnTo>
                      <a:pt x="53" y="41"/>
                    </a:lnTo>
                    <a:close/>
                    <a:moveTo>
                      <a:pt x="31" y="0"/>
                    </a:moveTo>
                    <a:lnTo>
                      <a:pt x="31" y="0"/>
                    </a:lnTo>
                    <a:lnTo>
                      <a:pt x="33" y="0"/>
                    </a:lnTo>
                    <a:lnTo>
                      <a:pt x="33" y="1"/>
                    </a:lnTo>
                    <a:lnTo>
                      <a:pt x="31" y="1"/>
                    </a:lnTo>
                    <a:lnTo>
                      <a:pt x="33" y="3"/>
                    </a:lnTo>
                    <a:lnTo>
                      <a:pt x="35" y="3"/>
                    </a:lnTo>
                    <a:lnTo>
                      <a:pt x="33" y="1"/>
                    </a:lnTo>
                    <a:lnTo>
                      <a:pt x="33" y="1"/>
                    </a:lnTo>
                    <a:lnTo>
                      <a:pt x="35" y="1"/>
                    </a:lnTo>
                    <a:lnTo>
                      <a:pt x="36" y="1"/>
                    </a:lnTo>
                    <a:lnTo>
                      <a:pt x="38" y="1"/>
                    </a:lnTo>
                    <a:lnTo>
                      <a:pt x="38" y="5"/>
                    </a:lnTo>
                    <a:lnTo>
                      <a:pt x="41" y="8"/>
                    </a:lnTo>
                    <a:lnTo>
                      <a:pt x="39" y="9"/>
                    </a:lnTo>
                    <a:lnTo>
                      <a:pt x="41" y="9"/>
                    </a:lnTo>
                    <a:lnTo>
                      <a:pt x="42" y="9"/>
                    </a:lnTo>
                    <a:lnTo>
                      <a:pt x="44" y="8"/>
                    </a:lnTo>
                    <a:lnTo>
                      <a:pt x="46" y="6"/>
                    </a:lnTo>
                    <a:lnTo>
                      <a:pt x="49" y="5"/>
                    </a:lnTo>
                    <a:lnTo>
                      <a:pt x="50" y="5"/>
                    </a:lnTo>
                    <a:lnTo>
                      <a:pt x="50" y="6"/>
                    </a:lnTo>
                    <a:lnTo>
                      <a:pt x="52" y="8"/>
                    </a:lnTo>
                    <a:lnTo>
                      <a:pt x="50" y="8"/>
                    </a:lnTo>
                    <a:lnTo>
                      <a:pt x="49" y="9"/>
                    </a:lnTo>
                    <a:lnTo>
                      <a:pt x="47" y="14"/>
                    </a:lnTo>
                    <a:lnTo>
                      <a:pt x="44" y="16"/>
                    </a:lnTo>
                    <a:lnTo>
                      <a:pt x="42" y="17"/>
                    </a:lnTo>
                    <a:lnTo>
                      <a:pt x="42" y="17"/>
                    </a:lnTo>
                    <a:lnTo>
                      <a:pt x="42" y="19"/>
                    </a:lnTo>
                    <a:lnTo>
                      <a:pt x="42" y="22"/>
                    </a:lnTo>
                    <a:lnTo>
                      <a:pt x="44" y="23"/>
                    </a:lnTo>
                    <a:lnTo>
                      <a:pt x="46" y="25"/>
                    </a:lnTo>
                    <a:lnTo>
                      <a:pt x="47" y="25"/>
                    </a:lnTo>
                    <a:lnTo>
                      <a:pt x="50" y="28"/>
                    </a:lnTo>
                    <a:lnTo>
                      <a:pt x="50" y="30"/>
                    </a:lnTo>
                    <a:lnTo>
                      <a:pt x="50" y="31"/>
                    </a:lnTo>
                    <a:lnTo>
                      <a:pt x="50" y="33"/>
                    </a:lnTo>
                    <a:lnTo>
                      <a:pt x="52" y="34"/>
                    </a:lnTo>
                    <a:lnTo>
                      <a:pt x="49" y="38"/>
                    </a:lnTo>
                    <a:lnTo>
                      <a:pt x="47" y="41"/>
                    </a:lnTo>
                    <a:lnTo>
                      <a:pt x="46" y="44"/>
                    </a:lnTo>
                    <a:lnTo>
                      <a:pt x="42" y="45"/>
                    </a:lnTo>
                    <a:lnTo>
                      <a:pt x="38" y="49"/>
                    </a:lnTo>
                    <a:lnTo>
                      <a:pt x="38" y="50"/>
                    </a:lnTo>
                    <a:lnTo>
                      <a:pt x="36" y="52"/>
                    </a:lnTo>
                    <a:lnTo>
                      <a:pt x="36" y="52"/>
                    </a:lnTo>
                    <a:lnTo>
                      <a:pt x="36" y="53"/>
                    </a:lnTo>
                    <a:lnTo>
                      <a:pt x="38" y="57"/>
                    </a:lnTo>
                    <a:lnTo>
                      <a:pt x="39" y="60"/>
                    </a:lnTo>
                    <a:lnTo>
                      <a:pt x="42" y="60"/>
                    </a:lnTo>
                    <a:lnTo>
                      <a:pt x="46" y="60"/>
                    </a:lnTo>
                    <a:lnTo>
                      <a:pt x="46" y="61"/>
                    </a:lnTo>
                    <a:lnTo>
                      <a:pt x="46" y="63"/>
                    </a:lnTo>
                    <a:lnTo>
                      <a:pt x="47" y="63"/>
                    </a:lnTo>
                    <a:lnTo>
                      <a:pt x="49" y="63"/>
                    </a:lnTo>
                    <a:lnTo>
                      <a:pt x="49" y="61"/>
                    </a:lnTo>
                    <a:lnTo>
                      <a:pt x="50" y="61"/>
                    </a:lnTo>
                    <a:lnTo>
                      <a:pt x="52" y="64"/>
                    </a:lnTo>
                    <a:lnTo>
                      <a:pt x="53" y="66"/>
                    </a:lnTo>
                    <a:lnTo>
                      <a:pt x="53" y="66"/>
                    </a:lnTo>
                    <a:lnTo>
                      <a:pt x="53" y="66"/>
                    </a:lnTo>
                    <a:lnTo>
                      <a:pt x="52" y="66"/>
                    </a:lnTo>
                    <a:lnTo>
                      <a:pt x="53" y="68"/>
                    </a:lnTo>
                    <a:lnTo>
                      <a:pt x="55" y="68"/>
                    </a:lnTo>
                    <a:lnTo>
                      <a:pt x="55" y="68"/>
                    </a:lnTo>
                    <a:lnTo>
                      <a:pt x="57" y="68"/>
                    </a:lnTo>
                    <a:lnTo>
                      <a:pt x="57" y="68"/>
                    </a:lnTo>
                    <a:lnTo>
                      <a:pt x="57" y="71"/>
                    </a:lnTo>
                    <a:lnTo>
                      <a:pt x="57" y="72"/>
                    </a:lnTo>
                    <a:lnTo>
                      <a:pt x="57" y="74"/>
                    </a:lnTo>
                    <a:lnTo>
                      <a:pt x="57" y="77"/>
                    </a:lnTo>
                    <a:lnTo>
                      <a:pt x="58" y="79"/>
                    </a:lnTo>
                    <a:lnTo>
                      <a:pt x="58" y="79"/>
                    </a:lnTo>
                    <a:lnTo>
                      <a:pt x="57" y="80"/>
                    </a:lnTo>
                    <a:lnTo>
                      <a:pt x="55" y="82"/>
                    </a:lnTo>
                    <a:lnTo>
                      <a:pt x="52" y="83"/>
                    </a:lnTo>
                    <a:lnTo>
                      <a:pt x="50" y="83"/>
                    </a:lnTo>
                    <a:lnTo>
                      <a:pt x="47" y="85"/>
                    </a:lnTo>
                    <a:lnTo>
                      <a:pt x="47" y="86"/>
                    </a:lnTo>
                    <a:lnTo>
                      <a:pt x="46" y="86"/>
                    </a:lnTo>
                    <a:lnTo>
                      <a:pt x="44" y="88"/>
                    </a:lnTo>
                    <a:lnTo>
                      <a:pt x="44" y="88"/>
                    </a:lnTo>
                    <a:lnTo>
                      <a:pt x="42" y="90"/>
                    </a:lnTo>
                    <a:lnTo>
                      <a:pt x="42" y="91"/>
                    </a:lnTo>
                    <a:lnTo>
                      <a:pt x="39" y="91"/>
                    </a:lnTo>
                    <a:lnTo>
                      <a:pt x="39" y="91"/>
                    </a:lnTo>
                    <a:lnTo>
                      <a:pt x="38" y="93"/>
                    </a:lnTo>
                    <a:lnTo>
                      <a:pt x="38" y="94"/>
                    </a:lnTo>
                    <a:lnTo>
                      <a:pt x="38" y="96"/>
                    </a:lnTo>
                    <a:lnTo>
                      <a:pt x="38" y="99"/>
                    </a:lnTo>
                    <a:lnTo>
                      <a:pt x="39" y="102"/>
                    </a:lnTo>
                    <a:lnTo>
                      <a:pt x="39" y="104"/>
                    </a:lnTo>
                    <a:lnTo>
                      <a:pt x="39" y="105"/>
                    </a:lnTo>
                    <a:lnTo>
                      <a:pt x="38" y="105"/>
                    </a:lnTo>
                    <a:lnTo>
                      <a:pt x="38" y="109"/>
                    </a:lnTo>
                    <a:lnTo>
                      <a:pt x="36" y="109"/>
                    </a:lnTo>
                    <a:lnTo>
                      <a:pt x="35" y="112"/>
                    </a:lnTo>
                    <a:lnTo>
                      <a:pt x="35" y="112"/>
                    </a:lnTo>
                    <a:lnTo>
                      <a:pt x="33" y="113"/>
                    </a:lnTo>
                    <a:lnTo>
                      <a:pt x="30" y="113"/>
                    </a:lnTo>
                    <a:lnTo>
                      <a:pt x="28" y="115"/>
                    </a:lnTo>
                    <a:lnTo>
                      <a:pt x="28" y="112"/>
                    </a:lnTo>
                    <a:lnTo>
                      <a:pt x="27" y="109"/>
                    </a:lnTo>
                    <a:lnTo>
                      <a:pt x="27" y="105"/>
                    </a:lnTo>
                    <a:lnTo>
                      <a:pt x="25" y="101"/>
                    </a:lnTo>
                    <a:lnTo>
                      <a:pt x="24" y="97"/>
                    </a:lnTo>
                    <a:lnTo>
                      <a:pt x="24" y="93"/>
                    </a:lnTo>
                    <a:lnTo>
                      <a:pt x="22" y="90"/>
                    </a:lnTo>
                    <a:lnTo>
                      <a:pt x="22" y="85"/>
                    </a:lnTo>
                    <a:lnTo>
                      <a:pt x="20" y="85"/>
                    </a:lnTo>
                    <a:lnTo>
                      <a:pt x="19" y="83"/>
                    </a:lnTo>
                    <a:lnTo>
                      <a:pt x="16" y="82"/>
                    </a:lnTo>
                    <a:lnTo>
                      <a:pt x="14" y="80"/>
                    </a:lnTo>
                    <a:lnTo>
                      <a:pt x="11" y="79"/>
                    </a:lnTo>
                    <a:lnTo>
                      <a:pt x="11" y="75"/>
                    </a:lnTo>
                    <a:lnTo>
                      <a:pt x="9" y="72"/>
                    </a:lnTo>
                    <a:lnTo>
                      <a:pt x="8" y="69"/>
                    </a:lnTo>
                    <a:lnTo>
                      <a:pt x="8" y="69"/>
                    </a:lnTo>
                    <a:lnTo>
                      <a:pt x="5" y="68"/>
                    </a:lnTo>
                    <a:lnTo>
                      <a:pt x="3" y="68"/>
                    </a:lnTo>
                    <a:lnTo>
                      <a:pt x="3" y="66"/>
                    </a:lnTo>
                    <a:lnTo>
                      <a:pt x="1" y="64"/>
                    </a:lnTo>
                    <a:lnTo>
                      <a:pt x="1" y="61"/>
                    </a:lnTo>
                    <a:lnTo>
                      <a:pt x="0" y="60"/>
                    </a:lnTo>
                    <a:lnTo>
                      <a:pt x="0" y="58"/>
                    </a:lnTo>
                    <a:lnTo>
                      <a:pt x="0" y="55"/>
                    </a:lnTo>
                    <a:lnTo>
                      <a:pt x="0" y="53"/>
                    </a:lnTo>
                    <a:lnTo>
                      <a:pt x="0" y="53"/>
                    </a:lnTo>
                    <a:lnTo>
                      <a:pt x="3" y="50"/>
                    </a:lnTo>
                    <a:lnTo>
                      <a:pt x="5" y="49"/>
                    </a:lnTo>
                    <a:lnTo>
                      <a:pt x="6" y="47"/>
                    </a:lnTo>
                    <a:lnTo>
                      <a:pt x="8" y="47"/>
                    </a:lnTo>
                    <a:lnTo>
                      <a:pt x="8" y="45"/>
                    </a:lnTo>
                    <a:lnTo>
                      <a:pt x="9" y="44"/>
                    </a:lnTo>
                    <a:lnTo>
                      <a:pt x="9" y="42"/>
                    </a:lnTo>
                    <a:lnTo>
                      <a:pt x="9" y="41"/>
                    </a:lnTo>
                    <a:lnTo>
                      <a:pt x="11" y="39"/>
                    </a:lnTo>
                    <a:lnTo>
                      <a:pt x="11" y="38"/>
                    </a:lnTo>
                    <a:lnTo>
                      <a:pt x="12" y="34"/>
                    </a:lnTo>
                    <a:lnTo>
                      <a:pt x="11" y="33"/>
                    </a:lnTo>
                    <a:lnTo>
                      <a:pt x="11" y="31"/>
                    </a:lnTo>
                    <a:lnTo>
                      <a:pt x="11" y="28"/>
                    </a:lnTo>
                    <a:lnTo>
                      <a:pt x="11" y="28"/>
                    </a:lnTo>
                    <a:lnTo>
                      <a:pt x="11" y="27"/>
                    </a:lnTo>
                    <a:lnTo>
                      <a:pt x="9" y="25"/>
                    </a:lnTo>
                    <a:lnTo>
                      <a:pt x="9" y="23"/>
                    </a:lnTo>
                    <a:lnTo>
                      <a:pt x="11" y="22"/>
                    </a:lnTo>
                    <a:lnTo>
                      <a:pt x="11" y="19"/>
                    </a:lnTo>
                    <a:lnTo>
                      <a:pt x="11" y="16"/>
                    </a:lnTo>
                    <a:lnTo>
                      <a:pt x="11" y="16"/>
                    </a:lnTo>
                    <a:lnTo>
                      <a:pt x="11" y="14"/>
                    </a:lnTo>
                    <a:lnTo>
                      <a:pt x="9" y="14"/>
                    </a:lnTo>
                    <a:lnTo>
                      <a:pt x="9" y="14"/>
                    </a:lnTo>
                    <a:lnTo>
                      <a:pt x="9" y="12"/>
                    </a:lnTo>
                    <a:lnTo>
                      <a:pt x="12" y="11"/>
                    </a:lnTo>
                    <a:lnTo>
                      <a:pt x="12" y="9"/>
                    </a:lnTo>
                    <a:lnTo>
                      <a:pt x="14" y="9"/>
                    </a:lnTo>
                    <a:lnTo>
                      <a:pt x="16" y="8"/>
                    </a:lnTo>
                    <a:lnTo>
                      <a:pt x="16" y="8"/>
                    </a:lnTo>
                    <a:lnTo>
                      <a:pt x="14" y="6"/>
                    </a:lnTo>
                    <a:lnTo>
                      <a:pt x="19" y="6"/>
                    </a:lnTo>
                    <a:lnTo>
                      <a:pt x="22" y="3"/>
                    </a:lnTo>
                    <a:lnTo>
                      <a:pt x="24" y="3"/>
                    </a:lnTo>
                    <a:lnTo>
                      <a:pt x="3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9" name="Freeform 36">
                <a:extLst>
                  <a:ext uri="{FF2B5EF4-FFF2-40B4-BE49-F238E27FC236}">
                    <a16:creationId xmlns:a16="http://schemas.microsoft.com/office/drawing/2014/main" id="{AA93A47A-850D-4895-A49E-27C86E6D6F91}"/>
                  </a:ext>
                </a:extLst>
              </p:cNvPr>
              <p:cNvSpPr>
                <a:spLocks noEditPoints="1"/>
              </p:cNvSpPr>
              <p:nvPr/>
            </p:nvSpPr>
            <p:spPr bwMode="auto">
              <a:xfrm>
                <a:off x="7244453" y="3139182"/>
                <a:ext cx="399591" cy="251450"/>
              </a:xfrm>
              <a:custGeom>
                <a:avLst/>
                <a:gdLst>
                  <a:gd name="T0" fmla="*/ 7 w 205"/>
                  <a:gd name="T1" fmla="*/ 63 h 129"/>
                  <a:gd name="T2" fmla="*/ 97 w 205"/>
                  <a:gd name="T3" fmla="*/ 6 h 129"/>
                  <a:gd name="T4" fmla="*/ 108 w 205"/>
                  <a:gd name="T5" fmla="*/ 11 h 129"/>
                  <a:gd name="T6" fmla="*/ 110 w 205"/>
                  <a:gd name="T7" fmla="*/ 16 h 129"/>
                  <a:gd name="T8" fmla="*/ 110 w 205"/>
                  <a:gd name="T9" fmla="*/ 20 h 129"/>
                  <a:gd name="T10" fmla="*/ 116 w 205"/>
                  <a:gd name="T11" fmla="*/ 28 h 129"/>
                  <a:gd name="T12" fmla="*/ 129 w 205"/>
                  <a:gd name="T13" fmla="*/ 27 h 129"/>
                  <a:gd name="T14" fmla="*/ 137 w 205"/>
                  <a:gd name="T15" fmla="*/ 33 h 129"/>
                  <a:gd name="T16" fmla="*/ 146 w 205"/>
                  <a:gd name="T17" fmla="*/ 50 h 129"/>
                  <a:gd name="T18" fmla="*/ 168 w 205"/>
                  <a:gd name="T19" fmla="*/ 66 h 129"/>
                  <a:gd name="T20" fmla="*/ 189 w 205"/>
                  <a:gd name="T21" fmla="*/ 79 h 129"/>
                  <a:gd name="T22" fmla="*/ 198 w 205"/>
                  <a:gd name="T23" fmla="*/ 80 h 129"/>
                  <a:gd name="T24" fmla="*/ 203 w 205"/>
                  <a:gd name="T25" fmla="*/ 88 h 129"/>
                  <a:gd name="T26" fmla="*/ 192 w 205"/>
                  <a:gd name="T27" fmla="*/ 90 h 129"/>
                  <a:gd name="T28" fmla="*/ 178 w 205"/>
                  <a:gd name="T29" fmla="*/ 96 h 129"/>
                  <a:gd name="T30" fmla="*/ 168 w 205"/>
                  <a:gd name="T31" fmla="*/ 113 h 129"/>
                  <a:gd name="T32" fmla="*/ 159 w 205"/>
                  <a:gd name="T33" fmla="*/ 116 h 129"/>
                  <a:gd name="T34" fmla="*/ 152 w 205"/>
                  <a:gd name="T35" fmla="*/ 121 h 129"/>
                  <a:gd name="T36" fmla="*/ 145 w 205"/>
                  <a:gd name="T37" fmla="*/ 127 h 129"/>
                  <a:gd name="T38" fmla="*/ 137 w 205"/>
                  <a:gd name="T39" fmla="*/ 124 h 129"/>
                  <a:gd name="T40" fmla="*/ 127 w 205"/>
                  <a:gd name="T41" fmla="*/ 121 h 129"/>
                  <a:gd name="T42" fmla="*/ 124 w 205"/>
                  <a:gd name="T43" fmla="*/ 115 h 129"/>
                  <a:gd name="T44" fmla="*/ 118 w 205"/>
                  <a:gd name="T45" fmla="*/ 104 h 129"/>
                  <a:gd name="T46" fmla="*/ 100 w 205"/>
                  <a:gd name="T47" fmla="*/ 94 h 129"/>
                  <a:gd name="T48" fmla="*/ 91 w 205"/>
                  <a:gd name="T49" fmla="*/ 86 h 129"/>
                  <a:gd name="T50" fmla="*/ 82 w 205"/>
                  <a:gd name="T51" fmla="*/ 85 h 129"/>
                  <a:gd name="T52" fmla="*/ 69 w 205"/>
                  <a:gd name="T53" fmla="*/ 82 h 129"/>
                  <a:gd name="T54" fmla="*/ 59 w 205"/>
                  <a:gd name="T55" fmla="*/ 77 h 129"/>
                  <a:gd name="T56" fmla="*/ 53 w 205"/>
                  <a:gd name="T57" fmla="*/ 80 h 129"/>
                  <a:gd name="T58" fmla="*/ 34 w 205"/>
                  <a:gd name="T59" fmla="*/ 86 h 129"/>
                  <a:gd name="T60" fmla="*/ 20 w 205"/>
                  <a:gd name="T61" fmla="*/ 93 h 129"/>
                  <a:gd name="T62" fmla="*/ 18 w 205"/>
                  <a:gd name="T63" fmla="*/ 71 h 129"/>
                  <a:gd name="T64" fmla="*/ 15 w 205"/>
                  <a:gd name="T65" fmla="*/ 61 h 129"/>
                  <a:gd name="T66" fmla="*/ 9 w 205"/>
                  <a:gd name="T67" fmla="*/ 58 h 129"/>
                  <a:gd name="T68" fmla="*/ 14 w 205"/>
                  <a:gd name="T69" fmla="*/ 53 h 129"/>
                  <a:gd name="T70" fmla="*/ 7 w 205"/>
                  <a:gd name="T71" fmla="*/ 49 h 129"/>
                  <a:gd name="T72" fmla="*/ 4 w 205"/>
                  <a:gd name="T73" fmla="*/ 39 h 129"/>
                  <a:gd name="T74" fmla="*/ 12 w 205"/>
                  <a:gd name="T75" fmla="*/ 34 h 129"/>
                  <a:gd name="T76" fmla="*/ 25 w 205"/>
                  <a:gd name="T77" fmla="*/ 36 h 129"/>
                  <a:gd name="T78" fmla="*/ 31 w 205"/>
                  <a:gd name="T79" fmla="*/ 33 h 129"/>
                  <a:gd name="T80" fmla="*/ 25 w 205"/>
                  <a:gd name="T81" fmla="*/ 25 h 129"/>
                  <a:gd name="T82" fmla="*/ 18 w 205"/>
                  <a:gd name="T83" fmla="*/ 12 h 129"/>
                  <a:gd name="T84" fmla="*/ 4 w 205"/>
                  <a:gd name="T85" fmla="*/ 19 h 129"/>
                  <a:gd name="T86" fmla="*/ 1 w 205"/>
                  <a:gd name="T87" fmla="*/ 22 h 129"/>
                  <a:gd name="T88" fmla="*/ 17 w 205"/>
                  <a:gd name="T89" fmla="*/ 9 h 129"/>
                  <a:gd name="T90" fmla="*/ 34 w 205"/>
                  <a:gd name="T91" fmla="*/ 14 h 129"/>
                  <a:gd name="T92" fmla="*/ 42 w 205"/>
                  <a:gd name="T93" fmla="*/ 25 h 129"/>
                  <a:gd name="T94" fmla="*/ 53 w 205"/>
                  <a:gd name="T95" fmla="*/ 25 h 129"/>
                  <a:gd name="T96" fmla="*/ 66 w 205"/>
                  <a:gd name="T97" fmla="*/ 25 h 129"/>
                  <a:gd name="T98" fmla="*/ 66 w 205"/>
                  <a:gd name="T99" fmla="*/ 17 h 129"/>
                  <a:gd name="T100" fmla="*/ 75 w 205"/>
                  <a:gd name="T101" fmla="*/ 20 h 129"/>
                  <a:gd name="T102" fmla="*/ 74 w 205"/>
                  <a:gd name="T103" fmla="*/ 11 h 129"/>
                  <a:gd name="T104" fmla="*/ 80 w 205"/>
                  <a:gd name="T105" fmla="*/ 6 h 129"/>
                  <a:gd name="T106" fmla="*/ 85 w 205"/>
                  <a:gd name="T107" fmla="*/ 9 h 129"/>
                  <a:gd name="T108" fmla="*/ 82 w 205"/>
                  <a:gd name="T109" fmla="*/ 5 h 129"/>
                  <a:gd name="T110" fmla="*/ 88 w 205"/>
                  <a:gd name="T11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129">
                    <a:moveTo>
                      <a:pt x="7" y="63"/>
                    </a:moveTo>
                    <a:lnTo>
                      <a:pt x="9" y="63"/>
                    </a:lnTo>
                    <a:lnTo>
                      <a:pt x="7" y="64"/>
                    </a:lnTo>
                    <a:lnTo>
                      <a:pt x="9" y="69"/>
                    </a:lnTo>
                    <a:lnTo>
                      <a:pt x="9" y="69"/>
                    </a:lnTo>
                    <a:lnTo>
                      <a:pt x="7" y="68"/>
                    </a:lnTo>
                    <a:lnTo>
                      <a:pt x="7" y="64"/>
                    </a:lnTo>
                    <a:lnTo>
                      <a:pt x="7" y="63"/>
                    </a:lnTo>
                    <a:close/>
                    <a:moveTo>
                      <a:pt x="88" y="0"/>
                    </a:moveTo>
                    <a:lnTo>
                      <a:pt x="89" y="1"/>
                    </a:lnTo>
                    <a:lnTo>
                      <a:pt x="93" y="5"/>
                    </a:lnTo>
                    <a:lnTo>
                      <a:pt x="93" y="5"/>
                    </a:lnTo>
                    <a:lnTo>
                      <a:pt x="94" y="5"/>
                    </a:lnTo>
                    <a:lnTo>
                      <a:pt x="96" y="5"/>
                    </a:lnTo>
                    <a:lnTo>
                      <a:pt x="96" y="5"/>
                    </a:lnTo>
                    <a:lnTo>
                      <a:pt x="97" y="6"/>
                    </a:lnTo>
                    <a:lnTo>
                      <a:pt x="97" y="8"/>
                    </a:lnTo>
                    <a:lnTo>
                      <a:pt x="99" y="8"/>
                    </a:lnTo>
                    <a:lnTo>
                      <a:pt x="100" y="9"/>
                    </a:lnTo>
                    <a:lnTo>
                      <a:pt x="105" y="9"/>
                    </a:lnTo>
                    <a:lnTo>
                      <a:pt x="107" y="9"/>
                    </a:lnTo>
                    <a:lnTo>
                      <a:pt x="107" y="9"/>
                    </a:lnTo>
                    <a:lnTo>
                      <a:pt x="108" y="11"/>
                    </a:lnTo>
                    <a:lnTo>
                      <a:pt x="108" y="11"/>
                    </a:lnTo>
                    <a:lnTo>
                      <a:pt x="108" y="11"/>
                    </a:lnTo>
                    <a:lnTo>
                      <a:pt x="108" y="11"/>
                    </a:lnTo>
                    <a:lnTo>
                      <a:pt x="108" y="12"/>
                    </a:lnTo>
                    <a:lnTo>
                      <a:pt x="108" y="14"/>
                    </a:lnTo>
                    <a:lnTo>
                      <a:pt x="107" y="14"/>
                    </a:lnTo>
                    <a:lnTo>
                      <a:pt x="107" y="14"/>
                    </a:lnTo>
                    <a:lnTo>
                      <a:pt x="108" y="14"/>
                    </a:lnTo>
                    <a:lnTo>
                      <a:pt x="110" y="16"/>
                    </a:lnTo>
                    <a:lnTo>
                      <a:pt x="110" y="17"/>
                    </a:lnTo>
                    <a:lnTo>
                      <a:pt x="111" y="17"/>
                    </a:lnTo>
                    <a:lnTo>
                      <a:pt x="111" y="17"/>
                    </a:lnTo>
                    <a:lnTo>
                      <a:pt x="110" y="17"/>
                    </a:lnTo>
                    <a:lnTo>
                      <a:pt x="110" y="17"/>
                    </a:lnTo>
                    <a:lnTo>
                      <a:pt x="110" y="19"/>
                    </a:lnTo>
                    <a:lnTo>
                      <a:pt x="110" y="19"/>
                    </a:lnTo>
                    <a:lnTo>
                      <a:pt x="110" y="20"/>
                    </a:lnTo>
                    <a:lnTo>
                      <a:pt x="110" y="20"/>
                    </a:lnTo>
                    <a:lnTo>
                      <a:pt x="110" y="22"/>
                    </a:lnTo>
                    <a:lnTo>
                      <a:pt x="108" y="23"/>
                    </a:lnTo>
                    <a:lnTo>
                      <a:pt x="108" y="23"/>
                    </a:lnTo>
                    <a:lnTo>
                      <a:pt x="110" y="25"/>
                    </a:lnTo>
                    <a:lnTo>
                      <a:pt x="111" y="25"/>
                    </a:lnTo>
                    <a:lnTo>
                      <a:pt x="115" y="27"/>
                    </a:lnTo>
                    <a:lnTo>
                      <a:pt x="116" y="28"/>
                    </a:lnTo>
                    <a:lnTo>
                      <a:pt x="119" y="27"/>
                    </a:lnTo>
                    <a:lnTo>
                      <a:pt x="121" y="27"/>
                    </a:lnTo>
                    <a:lnTo>
                      <a:pt x="121" y="27"/>
                    </a:lnTo>
                    <a:lnTo>
                      <a:pt x="124" y="28"/>
                    </a:lnTo>
                    <a:lnTo>
                      <a:pt x="126" y="28"/>
                    </a:lnTo>
                    <a:lnTo>
                      <a:pt x="126" y="28"/>
                    </a:lnTo>
                    <a:lnTo>
                      <a:pt x="127" y="28"/>
                    </a:lnTo>
                    <a:lnTo>
                      <a:pt x="129" y="27"/>
                    </a:lnTo>
                    <a:lnTo>
                      <a:pt x="129" y="27"/>
                    </a:lnTo>
                    <a:lnTo>
                      <a:pt x="129" y="27"/>
                    </a:lnTo>
                    <a:lnTo>
                      <a:pt x="130" y="27"/>
                    </a:lnTo>
                    <a:lnTo>
                      <a:pt x="132" y="27"/>
                    </a:lnTo>
                    <a:lnTo>
                      <a:pt x="134" y="28"/>
                    </a:lnTo>
                    <a:lnTo>
                      <a:pt x="135" y="30"/>
                    </a:lnTo>
                    <a:lnTo>
                      <a:pt x="137" y="31"/>
                    </a:lnTo>
                    <a:lnTo>
                      <a:pt x="137" y="33"/>
                    </a:lnTo>
                    <a:lnTo>
                      <a:pt x="138" y="36"/>
                    </a:lnTo>
                    <a:lnTo>
                      <a:pt x="140" y="39"/>
                    </a:lnTo>
                    <a:lnTo>
                      <a:pt x="141" y="41"/>
                    </a:lnTo>
                    <a:lnTo>
                      <a:pt x="143" y="42"/>
                    </a:lnTo>
                    <a:lnTo>
                      <a:pt x="143" y="47"/>
                    </a:lnTo>
                    <a:lnTo>
                      <a:pt x="145" y="49"/>
                    </a:lnTo>
                    <a:lnTo>
                      <a:pt x="145" y="49"/>
                    </a:lnTo>
                    <a:lnTo>
                      <a:pt x="146" y="50"/>
                    </a:lnTo>
                    <a:lnTo>
                      <a:pt x="151" y="53"/>
                    </a:lnTo>
                    <a:lnTo>
                      <a:pt x="152" y="55"/>
                    </a:lnTo>
                    <a:lnTo>
                      <a:pt x="156" y="57"/>
                    </a:lnTo>
                    <a:lnTo>
                      <a:pt x="159" y="58"/>
                    </a:lnTo>
                    <a:lnTo>
                      <a:pt x="162" y="61"/>
                    </a:lnTo>
                    <a:lnTo>
                      <a:pt x="162" y="63"/>
                    </a:lnTo>
                    <a:lnTo>
                      <a:pt x="165" y="64"/>
                    </a:lnTo>
                    <a:lnTo>
                      <a:pt x="168" y="66"/>
                    </a:lnTo>
                    <a:lnTo>
                      <a:pt x="170" y="66"/>
                    </a:lnTo>
                    <a:lnTo>
                      <a:pt x="173" y="68"/>
                    </a:lnTo>
                    <a:lnTo>
                      <a:pt x="175" y="69"/>
                    </a:lnTo>
                    <a:lnTo>
                      <a:pt x="176" y="69"/>
                    </a:lnTo>
                    <a:lnTo>
                      <a:pt x="178" y="71"/>
                    </a:lnTo>
                    <a:lnTo>
                      <a:pt x="181" y="72"/>
                    </a:lnTo>
                    <a:lnTo>
                      <a:pt x="186" y="75"/>
                    </a:lnTo>
                    <a:lnTo>
                      <a:pt x="189" y="79"/>
                    </a:lnTo>
                    <a:lnTo>
                      <a:pt x="190" y="79"/>
                    </a:lnTo>
                    <a:lnTo>
                      <a:pt x="190" y="79"/>
                    </a:lnTo>
                    <a:lnTo>
                      <a:pt x="192" y="77"/>
                    </a:lnTo>
                    <a:lnTo>
                      <a:pt x="193" y="77"/>
                    </a:lnTo>
                    <a:lnTo>
                      <a:pt x="195" y="77"/>
                    </a:lnTo>
                    <a:lnTo>
                      <a:pt x="197" y="79"/>
                    </a:lnTo>
                    <a:lnTo>
                      <a:pt x="197" y="79"/>
                    </a:lnTo>
                    <a:lnTo>
                      <a:pt x="198" y="80"/>
                    </a:lnTo>
                    <a:lnTo>
                      <a:pt x="200" y="80"/>
                    </a:lnTo>
                    <a:lnTo>
                      <a:pt x="200" y="82"/>
                    </a:lnTo>
                    <a:lnTo>
                      <a:pt x="203" y="82"/>
                    </a:lnTo>
                    <a:lnTo>
                      <a:pt x="203" y="82"/>
                    </a:lnTo>
                    <a:lnTo>
                      <a:pt x="205" y="83"/>
                    </a:lnTo>
                    <a:lnTo>
                      <a:pt x="205" y="83"/>
                    </a:lnTo>
                    <a:lnTo>
                      <a:pt x="203" y="85"/>
                    </a:lnTo>
                    <a:lnTo>
                      <a:pt x="203" y="88"/>
                    </a:lnTo>
                    <a:lnTo>
                      <a:pt x="203" y="91"/>
                    </a:lnTo>
                    <a:lnTo>
                      <a:pt x="203" y="93"/>
                    </a:lnTo>
                    <a:lnTo>
                      <a:pt x="201" y="93"/>
                    </a:lnTo>
                    <a:lnTo>
                      <a:pt x="200" y="93"/>
                    </a:lnTo>
                    <a:lnTo>
                      <a:pt x="197" y="91"/>
                    </a:lnTo>
                    <a:lnTo>
                      <a:pt x="193" y="90"/>
                    </a:lnTo>
                    <a:lnTo>
                      <a:pt x="192" y="90"/>
                    </a:lnTo>
                    <a:lnTo>
                      <a:pt x="192" y="90"/>
                    </a:lnTo>
                    <a:lnTo>
                      <a:pt x="190" y="90"/>
                    </a:lnTo>
                    <a:lnTo>
                      <a:pt x="190" y="91"/>
                    </a:lnTo>
                    <a:lnTo>
                      <a:pt x="189" y="93"/>
                    </a:lnTo>
                    <a:lnTo>
                      <a:pt x="189" y="94"/>
                    </a:lnTo>
                    <a:lnTo>
                      <a:pt x="184" y="94"/>
                    </a:lnTo>
                    <a:lnTo>
                      <a:pt x="182" y="94"/>
                    </a:lnTo>
                    <a:lnTo>
                      <a:pt x="179" y="96"/>
                    </a:lnTo>
                    <a:lnTo>
                      <a:pt x="178" y="96"/>
                    </a:lnTo>
                    <a:lnTo>
                      <a:pt x="178" y="98"/>
                    </a:lnTo>
                    <a:lnTo>
                      <a:pt x="176" y="99"/>
                    </a:lnTo>
                    <a:lnTo>
                      <a:pt x="176" y="102"/>
                    </a:lnTo>
                    <a:lnTo>
                      <a:pt x="175" y="105"/>
                    </a:lnTo>
                    <a:lnTo>
                      <a:pt x="175" y="109"/>
                    </a:lnTo>
                    <a:lnTo>
                      <a:pt x="173" y="110"/>
                    </a:lnTo>
                    <a:lnTo>
                      <a:pt x="171" y="112"/>
                    </a:lnTo>
                    <a:lnTo>
                      <a:pt x="168" y="113"/>
                    </a:lnTo>
                    <a:lnTo>
                      <a:pt x="167" y="113"/>
                    </a:lnTo>
                    <a:lnTo>
                      <a:pt x="167" y="113"/>
                    </a:lnTo>
                    <a:lnTo>
                      <a:pt x="167" y="115"/>
                    </a:lnTo>
                    <a:lnTo>
                      <a:pt x="167" y="115"/>
                    </a:lnTo>
                    <a:lnTo>
                      <a:pt x="165" y="115"/>
                    </a:lnTo>
                    <a:lnTo>
                      <a:pt x="164" y="115"/>
                    </a:lnTo>
                    <a:lnTo>
                      <a:pt x="162" y="115"/>
                    </a:lnTo>
                    <a:lnTo>
                      <a:pt x="159" y="116"/>
                    </a:lnTo>
                    <a:lnTo>
                      <a:pt x="156" y="118"/>
                    </a:lnTo>
                    <a:lnTo>
                      <a:pt x="154" y="118"/>
                    </a:lnTo>
                    <a:lnTo>
                      <a:pt x="154" y="118"/>
                    </a:lnTo>
                    <a:lnTo>
                      <a:pt x="152" y="118"/>
                    </a:lnTo>
                    <a:lnTo>
                      <a:pt x="154" y="120"/>
                    </a:lnTo>
                    <a:lnTo>
                      <a:pt x="154" y="120"/>
                    </a:lnTo>
                    <a:lnTo>
                      <a:pt x="154" y="120"/>
                    </a:lnTo>
                    <a:lnTo>
                      <a:pt x="152" y="121"/>
                    </a:lnTo>
                    <a:lnTo>
                      <a:pt x="152" y="123"/>
                    </a:lnTo>
                    <a:lnTo>
                      <a:pt x="152" y="124"/>
                    </a:lnTo>
                    <a:lnTo>
                      <a:pt x="151" y="124"/>
                    </a:lnTo>
                    <a:lnTo>
                      <a:pt x="149" y="126"/>
                    </a:lnTo>
                    <a:lnTo>
                      <a:pt x="148" y="127"/>
                    </a:lnTo>
                    <a:lnTo>
                      <a:pt x="146" y="127"/>
                    </a:lnTo>
                    <a:lnTo>
                      <a:pt x="146" y="127"/>
                    </a:lnTo>
                    <a:lnTo>
                      <a:pt x="145" y="127"/>
                    </a:lnTo>
                    <a:lnTo>
                      <a:pt x="143" y="127"/>
                    </a:lnTo>
                    <a:lnTo>
                      <a:pt x="143" y="127"/>
                    </a:lnTo>
                    <a:lnTo>
                      <a:pt x="141" y="129"/>
                    </a:lnTo>
                    <a:lnTo>
                      <a:pt x="141" y="129"/>
                    </a:lnTo>
                    <a:lnTo>
                      <a:pt x="141" y="127"/>
                    </a:lnTo>
                    <a:lnTo>
                      <a:pt x="140" y="126"/>
                    </a:lnTo>
                    <a:lnTo>
                      <a:pt x="138" y="126"/>
                    </a:lnTo>
                    <a:lnTo>
                      <a:pt x="137" y="124"/>
                    </a:lnTo>
                    <a:lnTo>
                      <a:pt x="137" y="124"/>
                    </a:lnTo>
                    <a:lnTo>
                      <a:pt x="135" y="124"/>
                    </a:lnTo>
                    <a:lnTo>
                      <a:pt x="134" y="124"/>
                    </a:lnTo>
                    <a:lnTo>
                      <a:pt x="132" y="124"/>
                    </a:lnTo>
                    <a:lnTo>
                      <a:pt x="130" y="124"/>
                    </a:lnTo>
                    <a:lnTo>
                      <a:pt x="129" y="123"/>
                    </a:lnTo>
                    <a:lnTo>
                      <a:pt x="127" y="121"/>
                    </a:lnTo>
                    <a:lnTo>
                      <a:pt x="127" y="121"/>
                    </a:lnTo>
                    <a:lnTo>
                      <a:pt x="126" y="121"/>
                    </a:lnTo>
                    <a:lnTo>
                      <a:pt x="126" y="121"/>
                    </a:lnTo>
                    <a:lnTo>
                      <a:pt x="126" y="120"/>
                    </a:lnTo>
                    <a:lnTo>
                      <a:pt x="126" y="120"/>
                    </a:lnTo>
                    <a:lnTo>
                      <a:pt x="126" y="116"/>
                    </a:lnTo>
                    <a:lnTo>
                      <a:pt x="126" y="116"/>
                    </a:lnTo>
                    <a:lnTo>
                      <a:pt x="124" y="115"/>
                    </a:lnTo>
                    <a:lnTo>
                      <a:pt x="124" y="115"/>
                    </a:lnTo>
                    <a:lnTo>
                      <a:pt x="126" y="115"/>
                    </a:lnTo>
                    <a:lnTo>
                      <a:pt x="126" y="113"/>
                    </a:lnTo>
                    <a:lnTo>
                      <a:pt x="126" y="112"/>
                    </a:lnTo>
                    <a:lnTo>
                      <a:pt x="126" y="110"/>
                    </a:lnTo>
                    <a:lnTo>
                      <a:pt x="124" y="109"/>
                    </a:lnTo>
                    <a:lnTo>
                      <a:pt x="126" y="105"/>
                    </a:lnTo>
                    <a:lnTo>
                      <a:pt x="124" y="104"/>
                    </a:lnTo>
                    <a:lnTo>
                      <a:pt x="118" y="104"/>
                    </a:lnTo>
                    <a:lnTo>
                      <a:pt x="113" y="104"/>
                    </a:lnTo>
                    <a:lnTo>
                      <a:pt x="113" y="104"/>
                    </a:lnTo>
                    <a:lnTo>
                      <a:pt x="110" y="101"/>
                    </a:lnTo>
                    <a:lnTo>
                      <a:pt x="108" y="99"/>
                    </a:lnTo>
                    <a:lnTo>
                      <a:pt x="107" y="98"/>
                    </a:lnTo>
                    <a:lnTo>
                      <a:pt x="104" y="96"/>
                    </a:lnTo>
                    <a:lnTo>
                      <a:pt x="102" y="96"/>
                    </a:lnTo>
                    <a:lnTo>
                      <a:pt x="100" y="94"/>
                    </a:lnTo>
                    <a:lnTo>
                      <a:pt x="99" y="93"/>
                    </a:lnTo>
                    <a:lnTo>
                      <a:pt x="99" y="91"/>
                    </a:lnTo>
                    <a:lnTo>
                      <a:pt x="99" y="91"/>
                    </a:lnTo>
                    <a:lnTo>
                      <a:pt x="97" y="90"/>
                    </a:lnTo>
                    <a:lnTo>
                      <a:pt x="97" y="90"/>
                    </a:lnTo>
                    <a:lnTo>
                      <a:pt x="97" y="90"/>
                    </a:lnTo>
                    <a:lnTo>
                      <a:pt x="93" y="88"/>
                    </a:lnTo>
                    <a:lnTo>
                      <a:pt x="91" y="86"/>
                    </a:lnTo>
                    <a:lnTo>
                      <a:pt x="89" y="88"/>
                    </a:lnTo>
                    <a:lnTo>
                      <a:pt x="88" y="88"/>
                    </a:lnTo>
                    <a:lnTo>
                      <a:pt x="88" y="86"/>
                    </a:lnTo>
                    <a:lnTo>
                      <a:pt x="86" y="88"/>
                    </a:lnTo>
                    <a:lnTo>
                      <a:pt x="85" y="88"/>
                    </a:lnTo>
                    <a:lnTo>
                      <a:pt x="83" y="88"/>
                    </a:lnTo>
                    <a:lnTo>
                      <a:pt x="83" y="88"/>
                    </a:lnTo>
                    <a:lnTo>
                      <a:pt x="82" y="85"/>
                    </a:lnTo>
                    <a:lnTo>
                      <a:pt x="78" y="85"/>
                    </a:lnTo>
                    <a:lnTo>
                      <a:pt x="77" y="85"/>
                    </a:lnTo>
                    <a:lnTo>
                      <a:pt x="75" y="83"/>
                    </a:lnTo>
                    <a:lnTo>
                      <a:pt x="72" y="83"/>
                    </a:lnTo>
                    <a:lnTo>
                      <a:pt x="70" y="83"/>
                    </a:lnTo>
                    <a:lnTo>
                      <a:pt x="70" y="82"/>
                    </a:lnTo>
                    <a:lnTo>
                      <a:pt x="69" y="82"/>
                    </a:lnTo>
                    <a:lnTo>
                      <a:pt x="69" y="82"/>
                    </a:lnTo>
                    <a:lnTo>
                      <a:pt x="69" y="80"/>
                    </a:lnTo>
                    <a:lnTo>
                      <a:pt x="69" y="80"/>
                    </a:lnTo>
                    <a:lnTo>
                      <a:pt x="69" y="79"/>
                    </a:lnTo>
                    <a:lnTo>
                      <a:pt x="67" y="79"/>
                    </a:lnTo>
                    <a:lnTo>
                      <a:pt x="66" y="79"/>
                    </a:lnTo>
                    <a:lnTo>
                      <a:pt x="63" y="79"/>
                    </a:lnTo>
                    <a:lnTo>
                      <a:pt x="61" y="77"/>
                    </a:lnTo>
                    <a:lnTo>
                      <a:pt x="59" y="77"/>
                    </a:lnTo>
                    <a:lnTo>
                      <a:pt x="58" y="77"/>
                    </a:lnTo>
                    <a:lnTo>
                      <a:pt x="56" y="77"/>
                    </a:lnTo>
                    <a:lnTo>
                      <a:pt x="56" y="79"/>
                    </a:lnTo>
                    <a:lnTo>
                      <a:pt x="55" y="79"/>
                    </a:lnTo>
                    <a:lnTo>
                      <a:pt x="55" y="80"/>
                    </a:lnTo>
                    <a:lnTo>
                      <a:pt x="55" y="80"/>
                    </a:lnTo>
                    <a:lnTo>
                      <a:pt x="53" y="80"/>
                    </a:lnTo>
                    <a:lnTo>
                      <a:pt x="53" y="80"/>
                    </a:lnTo>
                    <a:lnTo>
                      <a:pt x="52" y="80"/>
                    </a:lnTo>
                    <a:lnTo>
                      <a:pt x="48" y="80"/>
                    </a:lnTo>
                    <a:lnTo>
                      <a:pt x="44" y="80"/>
                    </a:lnTo>
                    <a:lnTo>
                      <a:pt x="42" y="82"/>
                    </a:lnTo>
                    <a:lnTo>
                      <a:pt x="39" y="82"/>
                    </a:lnTo>
                    <a:lnTo>
                      <a:pt x="37" y="83"/>
                    </a:lnTo>
                    <a:lnTo>
                      <a:pt x="34" y="85"/>
                    </a:lnTo>
                    <a:lnTo>
                      <a:pt x="34" y="86"/>
                    </a:lnTo>
                    <a:lnTo>
                      <a:pt x="33" y="90"/>
                    </a:lnTo>
                    <a:lnTo>
                      <a:pt x="31" y="91"/>
                    </a:lnTo>
                    <a:lnTo>
                      <a:pt x="31" y="91"/>
                    </a:lnTo>
                    <a:lnTo>
                      <a:pt x="29" y="91"/>
                    </a:lnTo>
                    <a:lnTo>
                      <a:pt x="28" y="91"/>
                    </a:lnTo>
                    <a:lnTo>
                      <a:pt x="26" y="93"/>
                    </a:lnTo>
                    <a:lnTo>
                      <a:pt x="25" y="93"/>
                    </a:lnTo>
                    <a:lnTo>
                      <a:pt x="20" y="93"/>
                    </a:lnTo>
                    <a:lnTo>
                      <a:pt x="20" y="91"/>
                    </a:lnTo>
                    <a:lnTo>
                      <a:pt x="18" y="88"/>
                    </a:lnTo>
                    <a:lnTo>
                      <a:pt x="18" y="83"/>
                    </a:lnTo>
                    <a:lnTo>
                      <a:pt x="18" y="82"/>
                    </a:lnTo>
                    <a:lnTo>
                      <a:pt x="20" y="77"/>
                    </a:lnTo>
                    <a:lnTo>
                      <a:pt x="18" y="75"/>
                    </a:lnTo>
                    <a:lnTo>
                      <a:pt x="18" y="74"/>
                    </a:lnTo>
                    <a:lnTo>
                      <a:pt x="18" y="71"/>
                    </a:lnTo>
                    <a:lnTo>
                      <a:pt x="20" y="69"/>
                    </a:lnTo>
                    <a:lnTo>
                      <a:pt x="20" y="68"/>
                    </a:lnTo>
                    <a:lnTo>
                      <a:pt x="20" y="66"/>
                    </a:lnTo>
                    <a:lnTo>
                      <a:pt x="18" y="64"/>
                    </a:lnTo>
                    <a:lnTo>
                      <a:pt x="17" y="63"/>
                    </a:lnTo>
                    <a:lnTo>
                      <a:pt x="17" y="63"/>
                    </a:lnTo>
                    <a:lnTo>
                      <a:pt x="17" y="61"/>
                    </a:lnTo>
                    <a:lnTo>
                      <a:pt x="15" y="61"/>
                    </a:lnTo>
                    <a:lnTo>
                      <a:pt x="15" y="61"/>
                    </a:lnTo>
                    <a:lnTo>
                      <a:pt x="14" y="60"/>
                    </a:lnTo>
                    <a:lnTo>
                      <a:pt x="12" y="60"/>
                    </a:lnTo>
                    <a:lnTo>
                      <a:pt x="11" y="60"/>
                    </a:lnTo>
                    <a:lnTo>
                      <a:pt x="11" y="60"/>
                    </a:lnTo>
                    <a:lnTo>
                      <a:pt x="9" y="61"/>
                    </a:lnTo>
                    <a:lnTo>
                      <a:pt x="9" y="60"/>
                    </a:lnTo>
                    <a:lnTo>
                      <a:pt x="9" y="58"/>
                    </a:lnTo>
                    <a:lnTo>
                      <a:pt x="11" y="55"/>
                    </a:lnTo>
                    <a:lnTo>
                      <a:pt x="11" y="55"/>
                    </a:lnTo>
                    <a:lnTo>
                      <a:pt x="12" y="57"/>
                    </a:lnTo>
                    <a:lnTo>
                      <a:pt x="14" y="57"/>
                    </a:lnTo>
                    <a:lnTo>
                      <a:pt x="15" y="57"/>
                    </a:lnTo>
                    <a:lnTo>
                      <a:pt x="15" y="55"/>
                    </a:lnTo>
                    <a:lnTo>
                      <a:pt x="15" y="55"/>
                    </a:lnTo>
                    <a:lnTo>
                      <a:pt x="14" y="53"/>
                    </a:lnTo>
                    <a:lnTo>
                      <a:pt x="14" y="52"/>
                    </a:lnTo>
                    <a:lnTo>
                      <a:pt x="14" y="52"/>
                    </a:lnTo>
                    <a:lnTo>
                      <a:pt x="14" y="50"/>
                    </a:lnTo>
                    <a:lnTo>
                      <a:pt x="14" y="49"/>
                    </a:lnTo>
                    <a:lnTo>
                      <a:pt x="12" y="49"/>
                    </a:lnTo>
                    <a:lnTo>
                      <a:pt x="11" y="49"/>
                    </a:lnTo>
                    <a:lnTo>
                      <a:pt x="9" y="49"/>
                    </a:lnTo>
                    <a:lnTo>
                      <a:pt x="7" y="49"/>
                    </a:lnTo>
                    <a:lnTo>
                      <a:pt x="6" y="50"/>
                    </a:lnTo>
                    <a:lnTo>
                      <a:pt x="7" y="52"/>
                    </a:lnTo>
                    <a:lnTo>
                      <a:pt x="6" y="50"/>
                    </a:lnTo>
                    <a:lnTo>
                      <a:pt x="6" y="50"/>
                    </a:lnTo>
                    <a:lnTo>
                      <a:pt x="4" y="47"/>
                    </a:lnTo>
                    <a:lnTo>
                      <a:pt x="3" y="44"/>
                    </a:lnTo>
                    <a:lnTo>
                      <a:pt x="3" y="41"/>
                    </a:lnTo>
                    <a:lnTo>
                      <a:pt x="4" y="39"/>
                    </a:lnTo>
                    <a:lnTo>
                      <a:pt x="4" y="36"/>
                    </a:lnTo>
                    <a:lnTo>
                      <a:pt x="6" y="33"/>
                    </a:lnTo>
                    <a:lnTo>
                      <a:pt x="6" y="30"/>
                    </a:lnTo>
                    <a:lnTo>
                      <a:pt x="7" y="31"/>
                    </a:lnTo>
                    <a:lnTo>
                      <a:pt x="7" y="33"/>
                    </a:lnTo>
                    <a:lnTo>
                      <a:pt x="9" y="34"/>
                    </a:lnTo>
                    <a:lnTo>
                      <a:pt x="9" y="34"/>
                    </a:lnTo>
                    <a:lnTo>
                      <a:pt x="12" y="34"/>
                    </a:lnTo>
                    <a:lnTo>
                      <a:pt x="14" y="34"/>
                    </a:lnTo>
                    <a:lnTo>
                      <a:pt x="14" y="34"/>
                    </a:lnTo>
                    <a:lnTo>
                      <a:pt x="15" y="34"/>
                    </a:lnTo>
                    <a:lnTo>
                      <a:pt x="17" y="36"/>
                    </a:lnTo>
                    <a:lnTo>
                      <a:pt x="18" y="38"/>
                    </a:lnTo>
                    <a:lnTo>
                      <a:pt x="20" y="38"/>
                    </a:lnTo>
                    <a:lnTo>
                      <a:pt x="23" y="36"/>
                    </a:lnTo>
                    <a:lnTo>
                      <a:pt x="25" y="36"/>
                    </a:lnTo>
                    <a:lnTo>
                      <a:pt x="25" y="36"/>
                    </a:lnTo>
                    <a:lnTo>
                      <a:pt x="26" y="36"/>
                    </a:lnTo>
                    <a:lnTo>
                      <a:pt x="26" y="36"/>
                    </a:lnTo>
                    <a:lnTo>
                      <a:pt x="26" y="34"/>
                    </a:lnTo>
                    <a:lnTo>
                      <a:pt x="26" y="34"/>
                    </a:lnTo>
                    <a:lnTo>
                      <a:pt x="26" y="33"/>
                    </a:lnTo>
                    <a:lnTo>
                      <a:pt x="29" y="34"/>
                    </a:lnTo>
                    <a:lnTo>
                      <a:pt x="31" y="33"/>
                    </a:lnTo>
                    <a:lnTo>
                      <a:pt x="31" y="33"/>
                    </a:lnTo>
                    <a:lnTo>
                      <a:pt x="31" y="33"/>
                    </a:lnTo>
                    <a:lnTo>
                      <a:pt x="31" y="31"/>
                    </a:lnTo>
                    <a:lnTo>
                      <a:pt x="31" y="31"/>
                    </a:lnTo>
                    <a:lnTo>
                      <a:pt x="31" y="30"/>
                    </a:lnTo>
                    <a:lnTo>
                      <a:pt x="31" y="30"/>
                    </a:lnTo>
                    <a:lnTo>
                      <a:pt x="29" y="28"/>
                    </a:lnTo>
                    <a:lnTo>
                      <a:pt x="25" y="25"/>
                    </a:lnTo>
                    <a:lnTo>
                      <a:pt x="25" y="23"/>
                    </a:lnTo>
                    <a:lnTo>
                      <a:pt x="23" y="22"/>
                    </a:lnTo>
                    <a:lnTo>
                      <a:pt x="22" y="20"/>
                    </a:lnTo>
                    <a:lnTo>
                      <a:pt x="22" y="17"/>
                    </a:lnTo>
                    <a:lnTo>
                      <a:pt x="20" y="16"/>
                    </a:lnTo>
                    <a:lnTo>
                      <a:pt x="18" y="12"/>
                    </a:lnTo>
                    <a:lnTo>
                      <a:pt x="18" y="12"/>
                    </a:lnTo>
                    <a:lnTo>
                      <a:pt x="18" y="12"/>
                    </a:lnTo>
                    <a:lnTo>
                      <a:pt x="15" y="11"/>
                    </a:lnTo>
                    <a:lnTo>
                      <a:pt x="14" y="12"/>
                    </a:lnTo>
                    <a:lnTo>
                      <a:pt x="11" y="12"/>
                    </a:lnTo>
                    <a:lnTo>
                      <a:pt x="9" y="12"/>
                    </a:lnTo>
                    <a:lnTo>
                      <a:pt x="9" y="12"/>
                    </a:lnTo>
                    <a:lnTo>
                      <a:pt x="6" y="14"/>
                    </a:lnTo>
                    <a:lnTo>
                      <a:pt x="6" y="16"/>
                    </a:lnTo>
                    <a:lnTo>
                      <a:pt x="4" y="19"/>
                    </a:lnTo>
                    <a:lnTo>
                      <a:pt x="6" y="20"/>
                    </a:lnTo>
                    <a:lnTo>
                      <a:pt x="6" y="20"/>
                    </a:lnTo>
                    <a:lnTo>
                      <a:pt x="4" y="25"/>
                    </a:lnTo>
                    <a:lnTo>
                      <a:pt x="4" y="28"/>
                    </a:lnTo>
                    <a:lnTo>
                      <a:pt x="4" y="28"/>
                    </a:lnTo>
                    <a:lnTo>
                      <a:pt x="4" y="27"/>
                    </a:lnTo>
                    <a:lnTo>
                      <a:pt x="3" y="25"/>
                    </a:lnTo>
                    <a:lnTo>
                      <a:pt x="1" y="22"/>
                    </a:lnTo>
                    <a:lnTo>
                      <a:pt x="0" y="17"/>
                    </a:lnTo>
                    <a:lnTo>
                      <a:pt x="3" y="16"/>
                    </a:lnTo>
                    <a:lnTo>
                      <a:pt x="4" y="12"/>
                    </a:lnTo>
                    <a:lnTo>
                      <a:pt x="7" y="12"/>
                    </a:lnTo>
                    <a:lnTo>
                      <a:pt x="7" y="11"/>
                    </a:lnTo>
                    <a:lnTo>
                      <a:pt x="11" y="11"/>
                    </a:lnTo>
                    <a:lnTo>
                      <a:pt x="14" y="9"/>
                    </a:lnTo>
                    <a:lnTo>
                      <a:pt x="17" y="9"/>
                    </a:lnTo>
                    <a:lnTo>
                      <a:pt x="20" y="8"/>
                    </a:lnTo>
                    <a:lnTo>
                      <a:pt x="22" y="8"/>
                    </a:lnTo>
                    <a:lnTo>
                      <a:pt x="23" y="8"/>
                    </a:lnTo>
                    <a:lnTo>
                      <a:pt x="25" y="9"/>
                    </a:lnTo>
                    <a:lnTo>
                      <a:pt x="25" y="9"/>
                    </a:lnTo>
                    <a:lnTo>
                      <a:pt x="28" y="11"/>
                    </a:lnTo>
                    <a:lnTo>
                      <a:pt x="31" y="12"/>
                    </a:lnTo>
                    <a:lnTo>
                      <a:pt x="34" y="14"/>
                    </a:lnTo>
                    <a:lnTo>
                      <a:pt x="34" y="16"/>
                    </a:lnTo>
                    <a:lnTo>
                      <a:pt x="34" y="16"/>
                    </a:lnTo>
                    <a:lnTo>
                      <a:pt x="36" y="17"/>
                    </a:lnTo>
                    <a:lnTo>
                      <a:pt x="37" y="20"/>
                    </a:lnTo>
                    <a:lnTo>
                      <a:pt x="39" y="22"/>
                    </a:lnTo>
                    <a:lnTo>
                      <a:pt x="39" y="23"/>
                    </a:lnTo>
                    <a:lnTo>
                      <a:pt x="41" y="23"/>
                    </a:lnTo>
                    <a:lnTo>
                      <a:pt x="42" y="25"/>
                    </a:lnTo>
                    <a:lnTo>
                      <a:pt x="42" y="27"/>
                    </a:lnTo>
                    <a:lnTo>
                      <a:pt x="42" y="27"/>
                    </a:lnTo>
                    <a:lnTo>
                      <a:pt x="44" y="27"/>
                    </a:lnTo>
                    <a:lnTo>
                      <a:pt x="45" y="27"/>
                    </a:lnTo>
                    <a:lnTo>
                      <a:pt x="48" y="25"/>
                    </a:lnTo>
                    <a:lnTo>
                      <a:pt x="50" y="25"/>
                    </a:lnTo>
                    <a:lnTo>
                      <a:pt x="50" y="25"/>
                    </a:lnTo>
                    <a:lnTo>
                      <a:pt x="53" y="25"/>
                    </a:lnTo>
                    <a:lnTo>
                      <a:pt x="58" y="27"/>
                    </a:lnTo>
                    <a:lnTo>
                      <a:pt x="61" y="27"/>
                    </a:lnTo>
                    <a:lnTo>
                      <a:pt x="63" y="27"/>
                    </a:lnTo>
                    <a:lnTo>
                      <a:pt x="64" y="27"/>
                    </a:lnTo>
                    <a:lnTo>
                      <a:pt x="66" y="27"/>
                    </a:lnTo>
                    <a:lnTo>
                      <a:pt x="66" y="27"/>
                    </a:lnTo>
                    <a:lnTo>
                      <a:pt x="66" y="25"/>
                    </a:lnTo>
                    <a:lnTo>
                      <a:pt x="66" y="25"/>
                    </a:lnTo>
                    <a:lnTo>
                      <a:pt x="66" y="25"/>
                    </a:lnTo>
                    <a:lnTo>
                      <a:pt x="66" y="25"/>
                    </a:lnTo>
                    <a:lnTo>
                      <a:pt x="66" y="23"/>
                    </a:lnTo>
                    <a:lnTo>
                      <a:pt x="64" y="20"/>
                    </a:lnTo>
                    <a:lnTo>
                      <a:pt x="64" y="17"/>
                    </a:lnTo>
                    <a:lnTo>
                      <a:pt x="66" y="16"/>
                    </a:lnTo>
                    <a:lnTo>
                      <a:pt x="66" y="16"/>
                    </a:lnTo>
                    <a:lnTo>
                      <a:pt x="66" y="17"/>
                    </a:lnTo>
                    <a:lnTo>
                      <a:pt x="66" y="19"/>
                    </a:lnTo>
                    <a:lnTo>
                      <a:pt x="66" y="19"/>
                    </a:lnTo>
                    <a:lnTo>
                      <a:pt x="67" y="19"/>
                    </a:lnTo>
                    <a:lnTo>
                      <a:pt x="69" y="20"/>
                    </a:lnTo>
                    <a:lnTo>
                      <a:pt x="70" y="22"/>
                    </a:lnTo>
                    <a:lnTo>
                      <a:pt x="70" y="22"/>
                    </a:lnTo>
                    <a:lnTo>
                      <a:pt x="72" y="20"/>
                    </a:lnTo>
                    <a:lnTo>
                      <a:pt x="75" y="20"/>
                    </a:lnTo>
                    <a:lnTo>
                      <a:pt x="77" y="19"/>
                    </a:lnTo>
                    <a:lnTo>
                      <a:pt x="77" y="17"/>
                    </a:lnTo>
                    <a:lnTo>
                      <a:pt x="77" y="17"/>
                    </a:lnTo>
                    <a:lnTo>
                      <a:pt x="75" y="16"/>
                    </a:lnTo>
                    <a:lnTo>
                      <a:pt x="75" y="14"/>
                    </a:lnTo>
                    <a:lnTo>
                      <a:pt x="74" y="12"/>
                    </a:lnTo>
                    <a:lnTo>
                      <a:pt x="74" y="12"/>
                    </a:lnTo>
                    <a:lnTo>
                      <a:pt x="74" y="11"/>
                    </a:lnTo>
                    <a:lnTo>
                      <a:pt x="74" y="11"/>
                    </a:lnTo>
                    <a:lnTo>
                      <a:pt x="75" y="11"/>
                    </a:lnTo>
                    <a:lnTo>
                      <a:pt x="77" y="11"/>
                    </a:lnTo>
                    <a:lnTo>
                      <a:pt x="77" y="9"/>
                    </a:lnTo>
                    <a:lnTo>
                      <a:pt x="78" y="8"/>
                    </a:lnTo>
                    <a:lnTo>
                      <a:pt x="78" y="6"/>
                    </a:lnTo>
                    <a:lnTo>
                      <a:pt x="78" y="6"/>
                    </a:lnTo>
                    <a:lnTo>
                      <a:pt x="80" y="6"/>
                    </a:lnTo>
                    <a:lnTo>
                      <a:pt x="80" y="6"/>
                    </a:lnTo>
                    <a:lnTo>
                      <a:pt x="82" y="6"/>
                    </a:lnTo>
                    <a:lnTo>
                      <a:pt x="83" y="6"/>
                    </a:lnTo>
                    <a:lnTo>
                      <a:pt x="83" y="6"/>
                    </a:lnTo>
                    <a:lnTo>
                      <a:pt x="85" y="8"/>
                    </a:lnTo>
                    <a:lnTo>
                      <a:pt x="85" y="8"/>
                    </a:lnTo>
                    <a:lnTo>
                      <a:pt x="85" y="9"/>
                    </a:lnTo>
                    <a:lnTo>
                      <a:pt x="85" y="9"/>
                    </a:lnTo>
                    <a:lnTo>
                      <a:pt x="85" y="9"/>
                    </a:lnTo>
                    <a:lnTo>
                      <a:pt x="86" y="9"/>
                    </a:lnTo>
                    <a:lnTo>
                      <a:pt x="86" y="9"/>
                    </a:lnTo>
                    <a:lnTo>
                      <a:pt x="86" y="8"/>
                    </a:lnTo>
                    <a:lnTo>
                      <a:pt x="86" y="8"/>
                    </a:lnTo>
                    <a:lnTo>
                      <a:pt x="85" y="6"/>
                    </a:lnTo>
                    <a:lnTo>
                      <a:pt x="83" y="5"/>
                    </a:lnTo>
                    <a:lnTo>
                      <a:pt x="82" y="5"/>
                    </a:lnTo>
                    <a:lnTo>
                      <a:pt x="82" y="3"/>
                    </a:lnTo>
                    <a:lnTo>
                      <a:pt x="82" y="3"/>
                    </a:lnTo>
                    <a:lnTo>
                      <a:pt x="82" y="3"/>
                    </a:lnTo>
                    <a:lnTo>
                      <a:pt x="83" y="1"/>
                    </a:lnTo>
                    <a:lnTo>
                      <a:pt x="85" y="3"/>
                    </a:lnTo>
                    <a:lnTo>
                      <a:pt x="86" y="3"/>
                    </a:lnTo>
                    <a:lnTo>
                      <a:pt x="86" y="1"/>
                    </a:lnTo>
                    <a:lnTo>
                      <a:pt x="8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0" name="Freeform 37">
                <a:extLst>
                  <a:ext uri="{FF2B5EF4-FFF2-40B4-BE49-F238E27FC236}">
                    <a16:creationId xmlns:a16="http://schemas.microsoft.com/office/drawing/2014/main" id="{C1FFF0EB-6052-433E-B62B-0EBF7D247013}"/>
                  </a:ext>
                </a:extLst>
              </p:cNvPr>
              <p:cNvSpPr>
                <a:spLocks noEditPoints="1"/>
              </p:cNvSpPr>
              <p:nvPr/>
            </p:nvSpPr>
            <p:spPr bwMode="auto">
              <a:xfrm>
                <a:off x="9259948" y="4643981"/>
                <a:ext cx="91614" cy="38984"/>
              </a:xfrm>
              <a:custGeom>
                <a:avLst/>
                <a:gdLst>
                  <a:gd name="T0" fmla="*/ 6 w 47"/>
                  <a:gd name="T1" fmla="*/ 16 h 20"/>
                  <a:gd name="T2" fmla="*/ 5 w 47"/>
                  <a:gd name="T3" fmla="*/ 17 h 20"/>
                  <a:gd name="T4" fmla="*/ 3 w 47"/>
                  <a:gd name="T5" fmla="*/ 19 h 20"/>
                  <a:gd name="T6" fmla="*/ 2 w 47"/>
                  <a:gd name="T7" fmla="*/ 19 h 20"/>
                  <a:gd name="T8" fmla="*/ 0 w 47"/>
                  <a:gd name="T9" fmla="*/ 19 h 20"/>
                  <a:gd name="T10" fmla="*/ 2 w 47"/>
                  <a:gd name="T11" fmla="*/ 17 h 20"/>
                  <a:gd name="T12" fmla="*/ 43 w 47"/>
                  <a:gd name="T13" fmla="*/ 3 h 20"/>
                  <a:gd name="T14" fmla="*/ 46 w 47"/>
                  <a:gd name="T15" fmla="*/ 3 h 20"/>
                  <a:gd name="T16" fmla="*/ 47 w 47"/>
                  <a:gd name="T17" fmla="*/ 5 h 20"/>
                  <a:gd name="T18" fmla="*/ 41 w 47"/>
                  <a:gd name="T19" fmla="*/ 9 h 20"/>
                  <a:gd name="T20" fmla="*/ 38 w 47"/>
                  <a:gd name="T21" fmla="*/ 9 h 20"/>
                  <a:gd name="T22" fmla="*/ 35 w 47"/>
                  <a:gd name="T23" fmla="*/ 11 h 20"/>
                  <a:gd name="T24" fmla="*/ 31 w 47"/>
                  <a:gd name="T25" fmla="*/ 12 h 20"/>
                  <a:gd name="T26" fmla="*/ 30 w 47"/>
                  <a:gd name="T27" fmla="*/ 14 h 20"/>
                  <a:gd name="T28" fmla="*/ 27 w 47"/>
                  <a:gd name="T29" fmla="*/ 14 h 20"/>
                  <a:gd name="T30" fmla="*/ 24 w 47"/>
                  <a:gd name="T31" fmla="*/ 16 h 20"/>
                  <a:gd name="T32" fmla="*/ 17 w 47"/>
                  <a:gd name="T33" fmla="*/ 19 h 20"/>
                  <a:gd name="T34" fmla="*/ 14 w 47"/>
                  <a:gd name="T35" fmla="*/ 19 h 20"/>
                  <a:gd name="T36" fmla="*/ 13 w 47"/>
                  <a:gd name="T37" fmla="*/ 17 h 20"/>
                  <a:gd name="T38" fmla="*/ 13 w 47"/>
                  <a:gd name="T39" fmla="*/ 16 h 20"/>
                  <a:gd name="T40" fmla="*/ 16 w 47"/>
                  <a:gd name="T41" fmla="*/ 16 h 20"/>
                  <a:gd name="T42" fmla="*/ 16 w 47"/>
                  <a:gd name="T43" fmla="*/ 14 h 20"/>
                  <a:gd name="T44" fmla="*/ 16 w 47"/>
                  <a:gd name="T45" fmla="*/ 12 h 20"/>
                  <a:gd name="T46" fmla="*/ 13 w 47"/>
                  <a:gd name="T47" fmla="*/ 14 h 20"/>
                  <a:gd name="T48" fmla="*/ 13 w 47"/>
                  <a:gd name="T49" fmla="*/ 12 h 20"/>
                  <a:gd name="T50" fmla="*/ 16 w 47"/>
                  <a:gd name="T51" fmla="*/ 9 h 20"/>
                  <a:gd name="T52" fmla="*/ 19 w 47"/>
                  <a:gd name="T53" fmla="*/ 6 h 20"/>
                  <a:gd name="T54" fmla="*/ 25 w 47"/>
                  <a:gd name="T55" fmla="*/ 6 h 20"/>
                  <a:gd name="T56" fmla="*/ 31 w 47"/>
                  <a:gd name="T57" fmla="*/ 6 h 20"/>
                  <a:gd name="T58" fmla="*/ 38 w 47"/>
                  <a:gd name="T59" fmla="*/ 5 h 20"/>
                  <a:gd name="T60" fmla="*/ 41 w 47"/>
                  <a:gd name="T61" fmla="*/ 5 h 20"/>
                  <a:gd name="T62" fmla="*/ 43 w 47"/>
                  <a:gd name="T63" fmla="*/ 3 h 20"/>
                  <a:gd name="T64" fmla="*/ 22 w 47"/>
                  <a:gd name="T65" fmla="*/ 3 h 20"/>
                  <a:gd name="T66" fmla="*/ 22 w 47"/>
                  <a:gd name="T67" fmla="*/ 1 h 20"/>
                  <a:gd name="T68" fmla="*/ 24 w 47"/>
                  <a:gd name="T6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20">
                    <a:moveTo>
                      <a:pt x="6" y="16"/>
                    </a:moveTo>
                    <a:lnTo>
                      <a:pt x="6" y="16"/>
                    </a:lnTo>
                    <a:lnTo>
                      <a:pt x="5" y="17"/>
                    </a:lnTo>
                    <a:lnTo>
                      <a:pt x="5" y="17"/>
                    </a:lnTo>
                    <a:lnTo>
                      <a:pt x="5" y="19"/>
                    </a:lnTo>
                    <a:lnTo>
                      <a:pt x="3" y="19"/>
                    </a:lnTo>
                    <a:lnTo>
                      <a:pt x="2" y="19"/>
                    </a:lnTo>
                    <a:lnTo>
                      <a:pt x="2" y="19"/>
                    </a:lnTo>
                    <a:lnTo>
                      <a:pt x="0" y="19"/>
                    </a:lnTo>
                    <a:lnTo>
                      <a:pt x="0" y="19"/>
                    </a:lnTo>
                    <a:lnTo>
                      <a:pt x="0" y="17"/>
                    </a:lnTo>
                    <a:lnTo>
                      <a:pt x="2" y="17"/>
                    </a:lnTo>
                    <a:lnTo>
                      <a:pt x="6" y="16"/>
                    </a:lnTo>
                    <a:close/>
                    <a:moveTo>
                      <a:pt x="43" y="3"/>
                    </a:moveTo>
                    <a:lnTo>
                      <a:pt x="44" y="3"/>
                    </a:lnTo>
                    <a:lnTo>
                      <a:pt x="46" y="3"/>
                    </a:lnTo>
                    <a:lnTo>
                      <a:pt x="46" y="5"/>
                    </a:lnTo>
                    <a:lnTo>
                      <a:pt x="47" y="5"/>
                    </a:lnTo>
                    <a:lnTo>
                      <a:pt x="44" y="6"/>
                    </a:lnTo>
                    <a:lnTo>
                      <a:pt x="41" y="9"/>
                    </a:lnTo>
                    <a:lnTo>
                      <a:pt x="39" y="9"/>
                    </a:lnTo>
                    <a:lnTo>
                      <a:pt x="38" y="9"/>
                    </a:lnTo>
                    <a:lnTo>
                      <a:pt x="36" y="11"/>
                    </a:lnTo>
                    <a:lnTo>
                      <a:pt x="35" y="11"/>
                    </a:lnTo>
                    <a:lnTo>
                      <a:pt x="33" y="12"/>
                    </a:lnTo>
                    <a:lnTo>
                      <a:pt x="31" y="12"/>
                    </a:lnTo>
                    <a:lnTo>
                      <a:pt x="30" y="12"/>
                    </a:lnTo>
                    <a:lnTo>
                      <a:pt x="30" y="14"/>
                    </a:lnTo>
                    <a:lnTo>
                      <a:pt x="27" y="14"/>
                    </a:lnTo>
                    <a:lnTo>
                      <a:pt x="27" y="14"/>
                    </a:lnTo>
                    <a:lnTo>
                      <a:pt x="25" y="14"/>
                    </a:lnTo>
                    <a:lnTo>
                      <a:pt x="24" y="16"/>
                    </a:lnTo>
                    <a:lnTo>
                      <a:pt x="19" y="17"/>
                    </a:lnTo>
                    <a:lnTo>
                      <a:pt x="17" y="19"/>
                    </a:lnTo>
                    <a:lnTo>
                      <a:pt x="14" y="20"/>
                    </a:lnTo>
                    <a:lnTo>
                      <a:pt x="14" y="19"/>
                    </a:lnTo>
                    <a:lnTo>
                      <a:pt x="14" y="17"/>
                    </a:lnTo>
                    <a:lnTo>
                      <a:pt x="13" y="17"/>
                    </a:lnTo>
                    <a:lnTo>
                      <a:pt x="13" y="17"/>
                    </a:lnTo>
                    <a:lnTo>
                      <a:pt x="13" y="16"/>
                    </a:lnTo>
                    <a:lnTo>
                      <a:pt x="14" y="16"/>
                    </a:lnTo>
                    <a:lnTo>
                      <a:pt x="16" y="16"/>
                    </a:lnTo>
                    <a:lnTo>
                      <a:pt x="16" y="14"/>
                    </a:lnTo>
                    <a:lnTo>
                      <a:pt x="16" y="14"/>
                    </a:lnTo>
                    <a:lnTo>
                      <a:pt x="16" y="12"/>
                    </a:lnTo>
                    <a:lnTo>
                      <a:pt x="16" y="12"/>
                    </a:lnTo>
                    <a:lnTo>
                      <a:pt x="14" y="14"/>
                    </a:lnTo>
                    <a:lnTo>
                      <a:pt x="13" y="14"/>
                    </a:lnTo>
                    <a:lnTo>
                      <a:pt x="13" y="14"/>
                    </a:lnTo>
                    <a:lnTo>
                      <a:pt x="13" y="12"/>
                    </a:lnTo>
                    <a:lnTo>
                      <a:pt x="14" y="11"/>
                    </a:lnTo>
                    <a:lnTo>
                      <a:pt x="16" y="9"/>
                    </a:lnTo>
                    <a:lnTo>
                      <a:pt x="16" y="8"/>
                    </a:lnTo>
                    <a:lnTo>
                      <a:pt x="19" y="6"/>
                    </a:lnTo>
                    <a:lnTo>
                      <a:pt x="19" y="6"/>
                    </a:lnTo>
                    <a:lnTo>
                      <a:pt x="25" y="6"/>
                    </a:lnTo>
                    <a:lnTo>
                      <a:pt x="27" y="6"/>
                    </a:lnTo>
                    <a:lnTo>
                      <a:pt x="31" y="6"/>
                    </a:lnTo>
                    <a:lnTo>
                      <a:pt x="36" y="5"/>
                    </a:lnTo>
                    <a:lnTo>
                      <a:pt x="38" y="5"/>
                    </a:lnTo>
                    <a:lnTo>
                      <a:pt x="39" y="5"/>
                    </a:lnTo>
                    <a:lnTo>
                      <a:pt x="41" y="5"/>
                    </a:lnTo>
                    <a:lnTo>
                      <a:pt x="41" y="3"/>
                    </a:lnTo>
                    <a:lnTo>
                      <a:pt x="43" y="3"/>
                    </a:lnTo>
                    <a:close/>
                    <a:moveTo>
                      <a:pt x="24" y="0"/>
                    </a:moveTo>
                    <a:lnTo>
                      <a:pt x="22" y="3"/>
                    </a:lnTo>
                    <a:lnTo>
                      <a:pt x="20" y="3"/>
                    </a:lnTo>
                    <a:lnTo>
                      <a:pt x="22" y="1"/>
                    </a:lnTo>
                    <a:lnTo>
                      <a:pt x="22" y="0"/>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1" name="Freeform 38">
                <a:extLst>
                  <a:ext uri="{FF2B5EF4-FFF2-40B4-BE49-F238E27FC236}">
                    <a16:creationId xmlns:a16="http://schemas.microsoft.com/office/drawing/2014/main" id="{0FE30506-EE04-4D22-868E-CEB2454DE21F}"/>
                  </a:ext>
                </a:extLst>
              </p:cNvPr>
              <p:cNvSpPr>
                <a:spLocks noEditPoints="1"/>
              </p:cNvSpPr>
              <p:nvPr/>
            </p:nvSpPr>
            <p:spPr bwMode="auto">
              <a:xfrm>
                <a:off x="7661586" y="3197659"/>
                <a:ext cx="218313" cy="144242"/>
              </a:xfrm>
              <a:custGeom>
                <a:avLst/>
                <a:gdLst>
                  <a:gd name="T0" fmla="*/ 49 w 112"/>
                  <a:gd name="T1" fmla="*/ 22 h 74"/>
                  <a:gd name="T2" fmla="*/ 47 w 112"/>
                  <a:gd name="T3" fmla="*/ 1 h 74"/>
                  <a:gd name="T4" fmla="*/ 47 w 112"/>
                  <a:gd name="T5" fmla="*/ 1 h 74"/>
                  <a:gd name="T6" fmla="*/ 49 w 112"/>
                  <a:gd name="T7" fmla="*/ 4 h 74"/>
                  <a:gd name="T8" fmla="*/ 49 w 112"/>
                  <a:gd name="T9" fmla="*/ 6 h 74"/>
                  <a:gd name="T10" fmla="*/ 44 w 112"/>
                  <a:gd name="T11" fmla="*/ 12 h 74"/>
                  <a:gd name="T12" fmla="*/ 49 w 112"/>
                  <a:gd name="T13" fmla="*/ 16 h 74"/>
                  <a:gd name="T14" fmla="*/ 47 w 112"/>
                  <a:gd name="T15" fmla="*/ 17 h 74"/>
                  <a:gd name="T16" fmla="*/ 44 w 112"/>
                  <a:gd name="T17" fmla="*/ 17 h 74"/>
                  <a:gd name="T18" fmla="*/ 32 w 112"/>
                  <a:gd name="T19" fmla="*/ 17 h 74"/>
                  <a:gd name="T20" fmla="*/ 30 w 112"/>
                  <a:gd name="T21" fmla="*/ 19 h 74"/>
                  <a:gd name="T22" fmla="*/ 28 w 112"/>
                  <a:gd name="T23" fmla="*/ 27 h 74"/>
                  <a:gd name="T24" fmla="*/ 38 w 112"/>
                  <a:gd name="T25" fmla="*/ 27 h 74"/>
                  <a:gd name="T26" fmla="*/ 44 w 112"/>
                  <a:gd name="T27" fmla="*/ 25 h 74"/>
                  <a:gd name="T28" fmla="*/ 50 w 112"/>
                  <a:gd name="T29" fmla="*/ 28 h 74"/>
                  <a:gd name="T30" fmla="*/ 58 w 112"/>
                  <a:gd name="T31" fmla="*/ 25 h 74"/>
                  <a:gd name="T32" fmla="*/ 60 w 112"/>
                  <a:gd name="T33" fmla="*/ 27 h 74"/>
                  <a:gd name="T34" fmla="*/ 65 w 112"/>
                  <a:gd name="T35" fmla="*/ 30 h 74"/>
                  <a:gd name="T36" fmla="*/ 71 w 112"/>
                  <a:gd name="T37" fmla="*/ 31 h 74"/>
                  <a:gd name="T38" fmla="*/ 77 w 112"/>
                  <a:gd name="T39" fmla="*/ 28 h 74"/>
                  <a:gd name="T40" fmla="*/ 88 w 112"/>
                  <a:gd name="T41" fmla="*/ 28 h 74"/>
                  <a:gd name="T42" fmla="*/ 91 w 112"/>
                  <a:gd name="T43" fmla="*/ 31 h 74"/>
                  <a:gd name="T44" fmla="*/ 93 w 112"/>
                  <a:gd name="T45" fmla="*/ 36 h 74"/>
                  <a:gd name="T46" fmla="*/ 95 w 112"/>
                  <a:gd name="T47" fmla="*/ 42 h 74"/>
                  <a:gd name="T48" fmla="*/ 101 w 112"/>
                  <a:gd name="T49" fmla="*/ 41 h 74"/>
                  <a:gd name="T50" fmla="*/ 107 w 112"/>
                  <a:gd name="T51" fmla="*/ 49 h 74"/>
                  <a:gd name="T52" fmla="*/ 110 w 112"/>
                  <a:gd name="T53" fmla="*/ 55 h 74"/>
                  <a:gd name="T54" fmla="*/ 112 w 112"/>
                  <a:gd name="T55" fmla="*/ 63 h 74"/>
                  <a:gd name="T56" fmla="*/ 109 w 112"/>
                  <a:gd name="T57" fmla="*/ 64 h 74"/>
                  <a:gd name="T58" fmla="*/ 101 w 112"/>
                  <a:gd name="T59" fmla="*/ 61 h 74"/>
                  <a:gd name="T60" fmla="*/ 91 w 112"/>
                  <a:gd name="T61" fmla="*/ 64 h 74"/>
                  <a:gd name="T62" fmla="*/ 91 w 112"/>
                  <a:gd name="T63" fmla="*/ 61 h 74"/>
                  <a:gd name="T64" fmla="*/ 80 w 112"/>
                  <a:gd name="T65" fmla="*/ 64 h 74"/>
                  <a:gd name="T66" fmla="*/ 65 w 112"/>
                  <a:gd name="T67" fmla="*/ 74 h 74"/>
                  <a:gd name="T68" fmla="*/ 60 w 112"/>
                  <a:gd name="T69" fmla="*/ 66 h 74"/>
                  <a:gd name="T70" fmla="*/ 61 w 112"/>
                  <a:gd name="T71" fmla="*/ 53 h 74"/>
                  <a:gd name="T72" fmla="*/ 57 w 112"/>
                  <a:gd name="T73" fmla="*/ 52 h 74"/>
                  <a:gd name="T74" fmla="*/ 47 w 112"/>
                  <a:gd name="T75" fmla="*/ 47 h 74"/>
                  <a:gd name="T76" fmla="*/ 41 w 112"/>
                  <a:gd name="T77" fmla="*/ 53 h 74"/>
                  <a:gd name="T78" fmla="*/ 38 w 112"/>
                  <a:gd name="T79" fmla="*/ 60 h 74"/>
                  <a:gd name="T80" fmla="*/ 30 w 112"/>
                  <a:gd name="T81" fmla="*/ 61 h 74"/>
                  <a:gd name="T82" fmla="*/ 27 w 112"/>
                  <a:gd name="T83" fmla="*/ 66 h 74"/>
                  <a:gd name="T84" fmla="*/ 22 w 112"/>
                  <a:gd name="T85" fmla="*/ 63 h 74"/>
                  <a:gd name="T86" fmla="*/ 17 w 112"/>
                  <a:gd name="T87" fmla="*/ 66 h 74"/>
                  <a:gd name="T88" fmla="*/ 11 w 112"/>
                  <a:gd name="T89" fmla="*/ 69 h 74"/>
                  <a:gd name="T90" fmla="*/ 6 w 112"/>
                  <a:gd name="T91" fmla="*/ 60 h 74"/>
                  <a:gd name="T92" fmla="*/ 14 w 112"/>
                  <a:gd name="T93" fmla="*/ 52 h 74"/>
                  <a:gd name="T94" fmla="*/ 13 w 112"/>
                  <a:gd name="T95" fmla="*/ 45 h 74"/>
                  <a:gd name="T96" fmla="*/ 11 w 112"/>
                  <a:gd name="T97" fmla="*/ 36 h 74"/>
                  <a:gd name="T98" fmla="*/ 5 w 112"/>
                  <a:gd name="T99" fmla="*/ 34 h 74"/>
                  <a:gd name="T100" fmla="*/ 0 w 112"/>
                  <a:gd name="T101" fmla="*/ 31 h 74"/>
                  <a:gd name="T102" fmla="*/ 8 w 112"/>
                  <a:gd name="T103" fmla="*/ 25 h 74"/>
                  <a:gd name="T104" fmla="*/ 17 w 112"/>
                  <a:gd name="T105" fmla="*/ 25 h 74"/>
                  <a:gd name="T106" fmla="*/ 20 w 112"/>
                  <a:gd name="T107" fmla="*/ 20 h 74"/>
                  <a:gd name="T108" fmla="*/ 22 w 112"/>
                  <a:gd name="T109" fmla="*/ 20 h 74"/>
                  <a:gd name="T110" fmla="*/ 24 w 112"/>
                  <a:gd name="T111" fmla="*/ 17 h 74"/>
                  <a:gd name="T112" fmla="*/ 19 w 112"/>
                  <a:gd name="T113" fmla="*/ 16 h 74"/>
                  <a:gd name="T114" fmla="*/ 27 w 112"/>
                  <a:gd name="T115" fmla="*/ 16 h 74"/>
                  <a:gd name="T116" fmla="*/ 28 w 112"/>
                  <a:gd name="T117" fmla="*/ 8 h 74"/>
                  <a:gd name="T118" fmla="*/ 33 w 112"/>
                  <a:gd name="T119" fmla="*/ 6 h 74"/>
                  <a:gd name="T120" fmla="*/ 43 w 112"/>
                  <a:gd name="T12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74">
                    <a:moveTo>
                      <a:pt x="46" y="20"/>
                    </a:moveTo>
                    <a:lnTo>
                      <a:pt x="46" y="20"/>
                    </a:lnTo>
                    <a:lnTo>
                      <a:pt x="47" y="20"/>
                    </a:lnTo>
                    <a:lnTo>
                      <a:pt x="49" y="20"/>
                    </a:lnTo>
                    <a:lnTo>
                      <a:pt x="49" y="20"/>
                    </a:lnTo>
                    <a:lnTo>
                      <a:pt x="49" y="22"/>
                    </a:lnTo>
                    <a:lnTo>
                      <a:pt x="47" y="22"/>
                    </a:lnTo>
                    <a:lnTo>
                      <a:pt x="47" y="22"/>
                    </a:lnTo>
                    <a:lnTo>
                      <a:pt x="46" y="22"/>
                    </a:lnTo>
                    <a:lnTo>
                      <a:pt x="46" y="20"/>
                    </a:lnTo>
                    <a:lnTo>
                      <a:pt x="46" y="20"/>
                    </a:lnTo>
                    <a:close/>
                    <a:moveTo>
                      <a:pt x="47" y="1"/>
                    </a:moveTo>
                    <a:lnTo>
                      <a:pt x="47" y="1"/>
                    </a:lnTo>
                    <a:lnTo>
                      <a:pt x="47" y="1"/>
                    </a:lnTo>
                    <a:lnTo>
                      <a:pt x="49" y="3"/>
                    </a:lnTo>
                    <a:lnTo>
                      <a:pt x="47" y="3"/>
                    </a:lnTo>
                    <a:lnTo>
                      <a:pt x="47" y="1"/>
                    </a:lnTo>
                    <a:lnTo>
                      <a:pt x="47" y="1"/>
                    </a:lnTo>
                    <a:lnTo>
                      <a:pt x="47" y="1"/>
                    </a:lnTo>
                    <a:close/>
                    <a:moveTo>
                      <a:pt x="44" y="0"/>
                    </a:moveTo>
                    <a:lnTo>
                      <a:pt x="46" y="1"/>
                    </a:lnTo>
                    <a:lnTo>
                      <a:pt x="47" y="3"/>
                    </a:lnTo>
                    <a:lnTo>
                      <a:pt x="49" y="4"/>
                    </a:lnTo>
                    <a:lnTo>
                      <a:pt x="49" y="4"/>
                    </a:lnTo>
                    <a:lnTo>
                      <a:pt x="47" y="4"/>
                    </a:lnTo>
                    <a:lnTo>
                      <a:pt x="47" y="4"/>
                    </a:lnTo>
                    <a:lnTo>
                      <a:pt x="49" y="6"/>
                    </a:lnTo>
                    <a:lnTo>
                      <a:pt x="49" y="6"/>
                    </a:lnTo>
                    <a:lnTo>
                      <a:pt x="49" y="6"/>
                    </a:lnTo>
                    <a:lnTo>
                      <a:pt x="49" y="6"/>
                    </a:lnTo>
                    <a:lnTo>
                      <a:pt x="49" y="8"/>
                    </a:lnTo>
                    <a:lnTo>
                      <a:pt x="47" y="9"/>
                    </a:lnTo>
                    <a:lnTo>
                      <a:pt x="44" y="11"/>
                    </a:lnTo>
                    <a:lnTo>
                      <a:pt x="44" y="11"/>
                    </a:lnTo>
                    <a:lnTo>
                      <a:pt x="44" y="11"/>
                    </a:lnTo>
                    <a:lnTo>
                      <a:pt x="44" y="12"/>
                    </a:lnTo>
                    <a:lnTo>
                      <a:pt x="44" y="12"/>
                    </a:lnTo>
                    <a:lnTo>
                      <a:pt x="46" y="12"/>
                    </a:lnTo>
                    <a:lnTo>
                      <a:pt x="46" y="12"/>
                    </a:lnTo>
                    <a:lnTo>
                      <a:pt x="47" y="14"/>
                    </a:lnTo>
                    <a:lnTo>
                      <a:pt x="47" y="14"/>
                    </a:lnTo>
                    <a:lnTo>
                      <a:pt x="49" y="16"/>
                    </a:lnTo>
                    <a:lnTo>
                      <a:pt x="52" y="14"/>
                    </a:lnTo>
                    <a:lnTo>
                      <a:pt x="52" y="14"/>
                    </a:lnTo>
                    <a:lnTo>
                      <a:pt x="52" y="14"/>
                    </a:lnTo>
                    <a:lnTo>
                      <a:pt x="52" y="16"/>
                    </a:lnTo>
                    <a:lnTo>
                      <a:pt x="49" y="16"/>
                    </a:lnTo>
                    <a:lnTo>
                      <a:pt x="47" y="17"/>
                    </a:lnTo>
                    <a:lnTo>
                      <a:pt x="47" y="19"/>
                    </a:lnTo>
                    <a:lnTo>
                      <a:pt x="47" y="19"/>
                    </a:lnTo>
                    <a:lnTo>
                      <a:pt x="47" y="19"/>
                    </a:lnTo>
                    <a:lnTo>
                      <a:pt x="46" y="19"/>
                    </a:lnTo>
                    <a:lnTo>
                      <a:pt x="46" y="17"/>
                    </a:lnTo>
                    <a:lnTo>
                      <a:pt x="44" y="17"/>
                    </a:lnTo>
                    <a:lnTo>
                      <a:pt x="43" y="17"/>
                    </a:lnTo>
                    <a:lnTo>
                      <a:pt x="39" y="16"/>
                    </a:lnTo>
                    <a:lnTo>
                      <a:pt x="38" y="16"/>
                    </a:lnTo>
                    <a:lnTo>
                      <a:pt x="35" y="16"/>
                    </a:lnTo>
                    <a:lnTo>
                      <a:pt x="32" y="17"/>
                    </a:lnTo>
                    <a:lnTo>
                      <a:pt x="32" y="17"/>
                    </a:lnTo>
                    <a:lnTo>
                      <a:pt x="32" y="17"/>
                    </a:lnTo>
                    <a:lnTo>
                      <a:pt x="32" y="19"/>
                    </a:lnTo>
                    <a:lnTo>
                      <a:pt x="32" y="19"/>
                    </a:lnTo>
                    <a:lnTo>
                      <a:pt x="32" y="20"/>
                    </a:lnTo>
                    <a:lnTo>
                      <a:pt x="30" y="20"/>
                    </a:lnTo>
                    <a:lnTo>
                      <a:pt x="30" y="19"/>
                    </a:lnTo>
                    <a:lnTo>
                      <a:pt x="28" y="19"/>
                    </a:lnTo>
                    <a:lnTo>
                      <a:pt x="28" y="20"/>
                    </a:lnTo>
                    <a:lnTo>
                      <a:pt x="28" y="22"/>
                    </a:lnTo>
                    <a:lnTo>
                      <a:pt x="27" y="22"/>
                    </a:lnTo>
                    <a:lnTo>
                      <a:pt x="28" y="23"/>
                    </a:lnTo>
                    <a:lnTo>
                      <a:pt x="28" y="27"/>
                    </a:lnTo>
                    <a:lnTo>
                      <a:pt x="30" y="27"/>
                    </a:lnTo>
                    <a:lnTo>
                      <a:pt x="32" y="27"/>
                    </a:lnTo>
                    <a:lnTo>
                      <a:pt x="33" y="25"/>
                    </a:lnTo>
                    <a:lnTo>
                      <a:pt x="33" y="25"/>
                    </a:lnTo>
                    <a:lnTo>
                      <a:pt x="35" y="25"/>
                    </a:lnTo>
                    <a:lnTo>
                      <a:pt x="38" y="27"/>
                    </a:lnTo>
                    <a:lnTo>
                      <a:pt x="39" y="25"/>
                    </a:lnTo>
                    <a:lnTo>
                      <a:pt x="41" y="25"/>
                    </a:lnTo>
                    <a:lnTo>
                      <a:pt x="41" y="25"/>
                    </a:lnTo>
                    <a:lnTo>
                      <a:pt x="41" y="25"/>
                    </a:lnTo>
                    <a:lnTo>
                      <a:pt x="43" y="27"/>
                    </a:lnTo>
                    <a:lnTo>
                      <a:pt x="44" y="25"/>
                    </a:lnTo>
                    <a:lnTo>
                      <a:pt x="46" y="25"/>
                    </a:lnTo>
                    <a:lnTo>
                      <a:pt x="47" y="25"/>
                    </a:lnTo>
                    <a:lnTo>
                      <a:pt x="47" y="25"/>
                    </a:lnTo>
                    <a:lnTo>
                      <a:pt x="49" y="27"/>
                    </a:lnTo>
                    <a:lnTo>
                      <a:pt x="49" y="28"/>
                    </a:lnTo>
                    <a:lnTo>
                      <a:pt x="50" y="28"/>
                    </a:lnTo>
                    <a:lnTo>
                      <a:pt x="54" y="28"/>
                    </a:lnTo>
                    <a:lnTo>
                      <a:pt x="54" y="27"/>
                    </a:lnTo>
                    <a:lnTo>
                      <a:pt x="55" y="27"/>
                    </a:lnTo>
                    <a:lnTo>
                      <a:pt x="57" y="27"/>
                    </a:lnTo>
                    <a:lnTo>
                      <a:pt x="57" y="27"/>
                    </a:lnTo>
                    <a:lnTo>
                      <a:pt x="58" y="25"/>
                    </a:lnTo>
                    <a:lnTo>
                      <a:pt x="58" y="25"/>
                    </a:lnTo>
                    <a:lnTo>
                      <a:pt x="60" y="25"/>
                    </a:lnTo>
                    <a:lnTo>
                      <a:pt x="60" y="25"/>
                    </a:lnTo>
                    <a:lnTo>
                      <a:pt x="60" y="25"/>
                    </a:lnTo>
                    <a:lnTo>
                      <a:pt x="60" y="27"/>
                    </a:lnTo>
                    <a:lnTo>
                      <a:pt x="60" y="27"/>
                    </a:lnTo>
                    <a:lnTo>
                      <a:pt x="61" y="28"/>
                    </a:lnTo>
                    <a:lnTo>
                      <a:pt x="63" y="28"/>
                    </a:lnTo>
                    <a:lnTo>
                      <a:pt x="63" y="28"/>
                    </a:lnTo>
                    <a:lnTo>
                      <a:pt x="63" y="28"/>
                    </a:lnTo>
                    <a:lnTo>
                      <a:pt x="63" y="30"/>
                    </a:lnTo>
                    <a:lnTo>
                      <a:pt x="65" y="30"/>
                    </a:lnTo>
                    <a:lnTo>
                      <a:pt x="65" y="30"/>
                    </a:lnTo>
                    <a:lnTo>
                      <a:pt x="68" y="30"/>
                    </a:lnTo>
                    <a:lnTo>
                      <a:pt x="68" y="30"/>
                    </a:lnTo>
                    <a:lnTo>
                      <a:pt x="69" y="30"/>
                    </a:lnTo>
                    <a:lnTo>
                      <a:pt x="69" y="31"/>
                    </a:lnTo>
                    <a:lnTo>
                      <a:pt x="71" y="31"/>
                    </a:lnTo>
                    <a:lnTo>
                      <a:pt x="71" y="31"/>
                    </a:lnTo>
                    <a:lnTo>
                      <a:pt x="71" y="31"/>
                    </a:lnTo>
                    <a:lnTo>
                      <a:pt x="73" y="30"/>
                    </a:lnTo>
                    <a:lnTo>
                      <a:pt x="74" y="30"/>
                    </a:lnTo>
                    <a:lnTo>
                      <a:pt x="76" y="28"/>
                    </a:lnTo>
                    <a:lnTo>
                      <a:pt x="77" y="28"/>
                    </a:lnTo>
                    <a:lnTo>
                      <a:pt x="80" y="30"/>
                    </a:lnTo>
                    <a:lnTo>
                      <a:pt x="82" y="30"/>
                    </a:lnTo>
                    <a:lnTo>
                      <a:pt x="84" y="30"/>
                    </a:lnTo>
                    <a:lnTo>
                      <a:pt x="85" y="28"/>
                    </a:lnTo>
                    <a:lnTo>
                      <a:pt x="87" y="28"/>
                    </a:lnTo>
                    <a:lnTo>
                      <a:pt x="88" y="28"/>
                    </a:lnTo>
                    <a:lnTo>
                      <a:pt x="88" y="28"/>
                    </a:lnTo>
                    <a:lnTo>
                      <a:pt x="90" y="28"/>
                    </a:lnTo>
                    <a:lnTo>
                      <a:pt x="91" y="28"/>
                    </a:lnTo>
                    <a:lnTo>
                      <a:pt x="91" y="28"/>
                    </a:lnTo>
                    <a:lnTo>
                      <a:pt x="91" y="30"/>
                    </a:lnTo>
                    <a:lnTo>
                      <a:pt x="91" y="31"/>
                    </a:lnTo>
                    <a:lnTo>
                      <a:pt x="91" y="33"/>
                    </a:lnTo>
                    <a:lnTo>
                      <a:pt x="93" y="34"/>
                    </a:lnTo>
                    <a:lnTo>
                      <a:pt x="93" y="34"/>
                    </a:lnTo>
                    <a:lnTo>
                      <a:pt x="93" y="36"/>
                    </a:lnTo>
                    <a:lnTo>
                      <a:pt x="93" y="36"/>
                    </a:lnTo>
                    <a:lnTo>
                      <a:pt x="93" y="36"/>
                    </a:lnTo>
                    <a:lnTo>
                      <a:pt x="93" y="38"/>
                    </a:lnTo>
                    <a:lnTo>
                      <a:pt x="91" y="38"/>
                    </a:lnTo>
                    <a:lnTo>
                      <a:pt x="93" y="38"/>
                    </a:lnTo>
                    <a:lnTo>
                      <a:pt x="93" y="41"/>
                    </a:lnTo>
                    <a:lnTo>
                      <a:pt x="93" y="42"/>
                    </a:lnTo>
                    <a:lnTo>
                      <a:pt x="95" y="42"/>
                    </a:lnTo>
                    <a:lnTo>
                      <a:pt x="96" y="42"/>
                    </a:lnTo>
                    <a:lnTo>
                      <a:pt x="96" y="42"/>
                    </a:lnTo>
                    <a:lnTo>
                      <a:pt x="98" y="42"/>
                    </a:lnTo>
                    <a:lnTo>
                      <a:pt x="98" y="41"/>
                    </a:lnTo>
                    <a:lnTo>
                      <a:pt x="99" y="41"/>
                    </a:lnTo>
                    <a:lnTo>
                      <a:pt x="101" y="41"/>
                    </a:lnTo>
                    <a:lnTo>
                      <a:pt x="104" y="42"/>
                    </a:lnTo>
                    <a:lnTo>
                      <a:pt x="107" y="44"/>
                    </a:lnTo>
                    <a:lnTo>
                      <a:pt x="109" y="44"/>
                    </a:lnTo>
                    <a:lnTo>
                      <a:pt x="109" y="45"/>
                    </a:lnTo>
                    <a:lnTo>
                      <a:pt x="107" y="47"/>
                    </a:lnTo>
                    <a:lnTo>
                      <a:pt x="107" y="49"/>
                    </a:lnTo>
                    <a:lnTo>
                      <a:pt x="107" y="50"/>
                    </a:lnTo>
                    <a:lnTo>
                      <a:pt x="109" y="52"/>
                    </a:lnTo>
                    <a:lnTo>
                      <a:pt x="109" y="53"/>
                    </a:lnTo>
                    <a:lnTo>
                      <a:pt x="109" y="55"/>
                    </a:lnTo>
                    <a:lnTo>
                      <a:pt x="110" y="55"/>
                    </a:lnTo>
                    <a:lnTo>
                      <a:pt x="110" y="55"/>
                    </a:lnTo>
                    <a:lnTo>
                      <a:pt x="110" y="56"/>
                    </a:lnTo>
                    <a:lnTo>
                      <a:pt x="109" y="58"/>
                    </a:lnTo>
                    <a:lnTo>
                      <a:pt x="110" y="60"/>
                    </a:lnTo>
                    <a:lnTo>
                      <a:pt x="110" y="60"/>
                    </a:lnTo>
                    <a:lnTo>
                      <a:pt x="112" y="61"/>
                    </a:lnTo>
                    <a:lnTo>
                      <a:pt x="112" y="63"/>
                    </a:lnTo>
                    <a:lnTo>
                      <a:pt x="112" y="63"/>
                    </a:lnTo>
                    <a:lnTo>
                      <a:pt x="110" y="64"/>
                    </a:lnTo>
                    <a:lnTo>
                      <a:pt x="110" y="64"/>
                    </a:lnTo>
                    <a:lnTo>
                      <a:pt x="109" y="64"/>
                    </a:lnTo>
                    <a:lnTo>
                      <a:pt x="109" y="64"/>
                    </a:lnTo>
                    <a:lnTo>
                      <a:pt x="109" y="64"/>
                    </a:lnTo>
                    <a:lnTo>
                      <a:pt x="107" y="63"/>
                    </a:lnTo>
                    <a:lnTo>
                      <a:pt x="106" y="61"/>
                    </a:lnTo>
                    <a:lnTo>
                      <a:pt x="104" y="63"/>
                    </a:lnTo>
                    <a:lnTo>
                      <a:pt x="102" y="61"/>
                    </a:lnTo>
                    <a:lnTo>
                      <a:pt x="101" y="61"/>
                    </a:lnTo>
                    <a:lnTo>
                      <a:pt x="101" y="61"/>
                    </a:lnTo>
                    <a:lnTo>
                      <a:pt x="99" y="63"/>
                    </a:lnTo>
                    <a:lnTo>
                      <a:pt x="99" y="63"/>
                    </a:lnTo>
                    <a:lnTo>
                      <a:pt x="98" y="63"/>
                    </a:lnTo>
                    <a:lnTo>
                      <a:pt x="96" y="64"/>
                    </a:lnTo>
                    <a:lnTo>
                      <a:pt x="93" y="64"/>
                    </a:lnTo>
                    <a:lnTo>
                      <a:pt x="91" y="64"/>
                    </a:lnTo>
                    <a:lnTo>
                      <a:pt x="91" y="64"/>
                    </a:lnTo>
                    <a:lnTo>
                      <a:pt x="91" y="64"/>
                    </a:lnTo>
                    <a:lnTo>
                      <a:pt x="93" y="63"/>
                    </a:lnTo>
                    <a:lnTo>
                      <a:pt x="93" y="63"/>
                    </a:lnTo>
                    <a:lnTo>
                      <a:pt x="93" y="61"/>
                    </a:lnTo>
                    <a:lnTo>
                      <a:pt x="91" y="61"/>
                    </a:lnTo>
                    <a:lnTo>
                      <a:pt x="91" y="61"/>
                    </a:lnTo>
                    <a:lnTo>
                      <a:pt x="91" y="61"/>
                    </a:lnTo>
                    <a:lnTo>
                      <a:pt x="88" y="61"/>
                    </a:lnTo>
                    <a:lnTo>
                      <a:pt x="88" y="61"/>
                    </a:lnTo>
                    <a:lnTo>
                      <a:pt x="85" y="61"/>
                    </a:lnTo>
                    <a:lnTo>
                      <a:pt x="80" y="64"/>
                    </a:lnTo>
                    <a:lnTo>
                      <a:pt x="79" y="66"/>
                    </a:lnTo>
                    <a:lnTo>
                      <a:pt x="77" y="68"/>
                    </a:lnTo>
                    <a:lnTo>
                      <a:pt x="73" y="69"/>
                    </a:lnTo>
                    <a:lnTo>
                      <a:pt x="69" y="71"/>
                    </a:lnTo>
                    <a:lnTo>
                      <a:pt x="66" y="72"/>
                    </a:lnTo>
                    <a:lnTo>
                      <a:pt x="65" y="74"/>
                    </a:lnTo>
                    <a:lnTo>
                      <a:pt x="63" y="74"/>
                    </a:lnTo>
                    <a:lnTo>
                      <a:pt x="63" y="74"/>
                    </a:lnTo>
                    <a:lnTo>
                      <a:pt x="61" y="72"/>
                    </a:lnTo>
                    <a:lnTo>
                      <a:pt x="61" y="71"/>
                    </a:lnTo>
                    <a:lnTo>
                      <a:pt x="60" y="68"/>
                    </a:lnTo>
                    <a:lnTo>
                      <a:pt x="60" y="66"/>
                    </a:lnTo>
                    <a:lnTo>
                      <a:pt x="60" y="64"/>
                    </a:lnTo>
                    <a:lnTo>
                      <a:pt x="60" y="61"/>
                    </a:lnTo>
                    <a:lnTo>
                      <a:pt x="60" y="58"/>
                    </a:lnTo>
                    <a:lnTo>
                      <a:pt x="61" y="55"/>
                    </a:lnTo>
                    <a:lnTo>
                      <a:pt x="61" y="55"/>
                    </a:lnTo>
                    <a:lnTo>
                      <a:pt x="61" y="53"/>
                    </a:lnTo>
                    <a:lnTo>
                      <a:pt x="61" y="53"/>
                    </a:lnTo>
                    <a:lnTo>
                      <a:pt x="60" y="53"/>
                    </a:lnTo>
                    <a:lnTo>
                      <a:pt x="58" y="53"/>
                    </a:lnTo>
                    <a:lnTo>
                      <a:pt x="58" y="53"/>
                    </a:lnTo>
                    <a:lnTo>
                      <a:pt x="57" y="53"/>
                    </a:lnTo>
                    <a:lnTo>
                      <a:pt x="57" y="52"/>
                    </a:lnTo>
                    <a:lnTo>
                      <a:pt x="58" y="49"/>
                    </a:lnTo>
                    <a:lnTo>
                      <a:pt x="57" y="47"/>
                    </a:lnTo>
                    <a:lnTo>
                      <a:pt x="54" y="45"/>
                    </a:lnTo>
                    <a:lnTo>
                      <a:pt x="52" y="44"/>
                    </a:lnTo>
                    <a:lnTo>
                      <a:pt x="49" y="45"/>
                    </a:lnTo>
                    <a:lnTo>
                      <a:pt x="47" y="47"/>
                    </a:lnTo>
                    <a:lnTo>
                      <a:pt x="46" y="49"/>
                    </a:lnTo>
                    <a:lnTo>
                      <a:pt x="44" y="50"/>
                    </a:lnTo>
                    <a:lnTo>
                      <a:pt x="43" y="52"/>
                    </a:lnTo>
                    <a:lnTo>
                      <a:pt x="43" y="53"/>
                    </a:lnTo>
                    <a:lnTo>
                      <a:pt x="41" y="53"/>
                    </a:lnTo>
                    <a:lnTo>
                      <a:pt x="41" y="53"/>
                    </a:lnTo>
                    <a:lnTo>
                      <a:pt x="43" y="56"/>
                    </a:lnTo>
                    <a:lnTo>
                      <a:pt x="43" y="58"/>
                    </a:lnTo>
                    <a:lnTo>
                      <a:pt x="41" y="58"/>
                    </a:lnTo>
                    <a:lnTo>
                      <a:pt x="41" y="60"/>
                    </a:lnTo>
                    <a:lnTo>
                      <a:pt x="39" y="60"/>
                    </a:lnTo>
                    <a:lnTo>
                      <a:pt x="38" y="60"/>
                    </a:lnTo>
                    <a:lnTo>
                      <a:pt x="38" y="58"/>
                    </a:lnTo>
                    <a:lnTo>
                      <a:pt x="36" y="58"/>
                    </a:lnTo>
                    <a:lnTo>
                      <a:pt x="33" y="58"/>
                    </a:lnTo>
                    <a:lnTo>
                      <a:pt x="32" y="60"/>
                    </a:lnTo>
                    <a:lnTo>
                      <a:pt x="30" y="61"/>
                    </a:lnTo>
                    <a:lnTo>
                      <a:pt x="30" y="61"/>
                    </a:lnTo>
                    <a:lnTo>
                      <a:pt x="30" y="64"/>
                    </a:lnTo>
                    <a:lnTo>
                      <a:pt x="30" y="64"/>
                    </a:lnTo>
                    <a:lnTo>
                      <a:pt x="30" y="66"/>
                    </a:lnTo>
                    <a:lnTo>
                      <a:pt x="28" y="66"/>
                    </a:lnTo>
                    <a:lnTo>
                      <a:pt x="28" y="66"/>
                    </a:lnTo>
                    <a:lnTo>
                      <a:pt x="27" y="66"/>
                    </a:lnTo>
                    <a:lnTo>
                      <a:pt x="25" y="64"/>
                    </a:lnTo>
                    <a:lnTo>
                      <a:pt x="24" y="63"/>
                    </a:lnTo>
                    <a:lnTo>
                      <a:pt x="24" y="63"/>
                    </a:lnTo>
                    <a:lnTo>
                      <a:pt x="22" y="63"/>
                    </a:lnTo>
                    <a:lnTo>
                      <a:pt x="22" y="63"/>
                    </a:lnTo>
                    <a:lnTo>
                      <a:pt x="22" y="63"/>
                    </a:lnTo>
                    <a:lnTo>
                      <a:pt x="22" y="64"/>
                    </a:lnTo>
                    <a:lnTo>
                      <a:pt x="20" y="64"/>
                    </a:lnTo>
                    <a:lnTo>
                      <a:pt x="20" y="64"/>
                    </a:lnTo>
                    <a:lnTo>
                      <a:pt x="19" y="64"/>
                    </a:lnTo>
                    <a:lnTo>
                      <a:pt x="19" y="64"/>
                    </a:lnTo>
                    <a:lnTo>
                      <a:pt x="17" y="66"/>
                    </a:lnTo>
                    <a:lnTo>
                      <a:pt x="16" y="66"/>
                    </a:lnTo>
                    <a:lnTo>
                      <a:pt x="14" y="68"/>
                    </a:lnTo>
                    <a:lnTo>
                      <a:pt x="14" y="68"/>
                    </a:lnTo>
                    <a:lnTo>
                      <a:pt x="14" y="68"/>
                    </a:lnTo>
                    <a:lnTo>
                      <a:pt x="13" y="68"/>
                    </a:lnTo>
                    <a:lnTo>
                      <a:pt x="11" y="69"/>
                    </a:lnTo>
                    <a:lnTo>
                      <a:pt x="9" y="69"/>
                    </a:lnTo>
                    <a:lnTo>
                      <a:pt x="8" y="68"/>
                    </a:lnTo>
                    <a:lnTo>
                      <a:pt x="6" y="66"/>
                    </a:lnTo>
                    <a:lnTo>
                      <a:pt x="6" y="66"/>
                    </a:lnTo>
                    <a:lnTo>
                      <a:pt x="6" y="64"/>
                    </a:lnTo>
                    <a:lnTo>
                      <a:pt x="6" y="60"/>
                    </a:lnTo>
                    <a:lnTo>
                      <a:pt x="8" y="60"/>
                    </a:lnTo>
                    <a:lnTo>
                      <a:pt x="9" y="56"/>
                    </a:lnTo>
                    <a:lnTo>
                      <a:pt x="11" y="55"/>
                    </a:lnTo>
                    <a:lnTo>
                      <a:pt x="13" y="53"/>
                    </a:lnTo>
                    <a:lnTo>
                      <a:pt x="13" y="53"/>
                    </a:lnTo>
                    <a:lnTo>
                      <a:pt x="14" y="52"/>
                    </a:lnTo>
                    <a:lnTo>
                      <a:pt x="14" y="50"/>
                    </a:lnTo>
                    <a:lnTo>
                      <a:pt x="14" y="49"/>
                    </a:lnTo>
                    <a:lnTo>
                      <a:pt x="14" y="49"/>
                    </a:lnTo>
                    <a:lnTo>
                      <a:pt x="14" y="49"/>
                    </a:lnTo>
                    <a:lnTo>
                      <a:pt x="14" y="47"/>
                    </a:lnTo>
                    <a:lnTo>
                      <a:pt x="13" y="45"/>
                    </a:lnTo>
                    <a:lnTo>
                      <a:pt x="11" y="44"/>
                    </a:lnTo>
                    <a:lnTo>
                      <a:pt x="11" y="42"/>
                    </a:lnTo>
                    <a:lnTo>
                      <a:pt x="11" y="41"/>
                    </a:lnTo>
                    <a:lnTo>
                      <a:pt x="13" y="38"/>
                    </a:lnTo>
                    <a:lnTo>
                      <a:pt x="11" y="36"/>
                    </a:lnTo>
                    <a:lnTo>
                      <a:pt x="11" y="36"/>
                    </a:lnTo>
                    <a:lnTo>
                      <a:pt x="11" y="36"/>
                    </a:lnTo>
                    <a:lnTo>
                      <a:pt x="9" y="36"/>
                    </a:lnTo>
                    <a:lnTo>
                      <a:pt x="8" y="36"/>
                    </a:lnTo>
                    <a:lnTo>
                      <a:pt x="6" y="36"/>
                    </a:lnTo>
                    <a:lnTo>
                      <a:pt x="5" y="34"/>
                    </a:lnTo>
                    <a:lnTo>
                      <a:pt x="5" y="34"/>
                    </a:lnTo>
                    <a:lnTo>
                      <a:pt x="5" y="33"/>
                    </a:lnTo>
                    <a:lnTo>
                      <a:pt x="5" y="33"/>
                    </a:lnTo>
                    <a:lnTo>
                      <a:pt x="5" y="33"/>
                    </a:lnTo>
                    <a:lnTo>
                      <a:pt x="2" y="31"/>
                    </a:lnTo>
                    <a:lnTo>
                      <a:pt x="0" y="31"/>
                    </a:lnTo>
                    <a:lnTo>
                      <a:pt x="0" y="31"/>
                    </a:lnTo>
                    <a:lnTo>
                      <a:pt x="2" y="27"/>
                    </a:lnTo>
                    <a:lnTo>
                      <a:pt x="2" y="27"/>
                    </a:lnTo>
                    <a:lnTo>
                      <a:pt x="3" y="27"/>
                    </a:lnTo>
                    <a:lnTo>
                      <a:pt x="3" y="25"/>
                    </a:lnTo>
                    <a:lnTo>
                      <a:pt x="6" y="25"/>
                    </a:lnTo>
                    <a:lnTo>
                      <a:pt x="8" y="25"/>
                    </a:lnTo>
                    <a:lnTo>
                      <a:pt x="11" y="25"/>
                    </a:lnTo>
                    <a:lnTo>
                      <a:pt x="13" y="27"/>
                    </a:lnTo>
                    <a:lnTo>
                      <a:pt x="14" y="27"/>
                    </a:lnTo>
                    <a:lnTo>
                      <a:pt x="16" y="27"/>
                    </a:lnTo>
                    <a:lnTo>
                      <a:pt x="16" y="27"/>
                    </a:lnTo>
                    <a:lnTo>
                      <a:pt x="17" y="25"/>
                    </a:lnTo>
                    <a:lnTo>
                      <a:pt x="19" y="25"/>
                    </a:lnTo>
                    <a:lnTo>
                      <a:pt x="19" y="22"/>
                    </a:lnTo>
                    <a:lnTo>
                      <a:pt x="19" y="20"/>
                    </a:lnTo>
                    <a:lnTo>
                      <a:pt x="19" y="20"/>
                    </a:lnTo>
                    <a:lnTo>
                      <a:pt x="20" y="20"/>
                    </a:lnTo>
                    <a:lnTo>
                      <a:pt x="20" y="20"/>
                    </a:lnTo>
                    <a:lnTo>
                      <a:pt x="20" y="20"/>
                    </a:lnTo>
                    <a:lnTo>
                      <a:pt x="20" y="20"/>
                    </a:lnTo>
                    <a:lnTo>
                      <a:pt x="22" y="20"/>
                    </a:lnTo>
                    <a:lnTo>
                      <a:pt x="22" y="20"/>
                    </a:lnTo>
                    <a:lnTo>
                      <a:pt x="22" y="20"/>
                    </a:lnTo>
                    <a:lnTo>
                      <a:pt x="22" y="20"/>
                    </a:lnTo>
                    <a:lnTo>
                      <a:pt x="22" y="19"/>
                    </a:lnTo>
                    <a:lnTo>
                      <a:pt x="22" y="19"/>
                    </a:lnTo>
                    <a:lnTo>
                      <a:pt x="20" y="19"/>
                    </a:lnTo>
                    <a:lnTo>
                      <a:pt x="20" y="17"/>
                    </a:lnTo>
                    <a:lnTo>
                      <a:pt x="22" y="17"/>
                    </a:lnTo>
                    <a:lnTo>
                      <a:pt x="24" y="17"/>
                    </a:lnTo>
                    <a:lnTo>
                      <a:pt x="24" y="17"/>
                    </a:lnTo>
                    <a:lnTo>
                      <a:pt x="24" y="17"/>
                    </a:lnTo>
                    <a:lnTo>
                      <a:pt x="24" y="16"/>
                    </a:lnTo>
                    <a:lnTo>
                      <a:pt x="24" y="16"/>
                    </a:lnTo>
                    <a:lnTo>
                      <a:pt x="20" y="16"/>
                    </a:lnTo>
                    <a:lnTo>
                      <a:pt x="19" y="16"/>
                    </a:lnTo>
                    <a:lnTo>
                      <a:pt x="19" y="16"/>
                    </a:lnTo>
                    <a:lnTo>
                      <a:pt x="19" y="16"/>
                    </a:lnTo>
                    <a:lnTo>
                      <a:pt x="19" y="16"/>
                    </a:lnTo>
                    <a:lnTo>
                      <a:pt x="24" y="14"/>
                    </a:lnTo>
                    <a:lnTo>
                      <a:pt x="25" y="14"/>
                    </a:lnTo>
                    <a:lnTo>
                      <a:pt x="27" y="16"/>
                    </a:lnTo>
                    <a:lnTo>
                      <a:pt x="28" y="16"/>
                    </a:lnTo>
                    <a:lnTo>
                      <a:pt x="27" y="14"/>
                    </a:lnTo>
                    <a:lnTo>
                      <a:pt x="28" y="14"/>
                    </a:lnTo>
                    <a:lnTo>
                      <a:pt x="28" y="12"/>
                    </a:lnTo>
                    <a:lnTo>
                      <a:pt x="27" y="9"/>
                    </a:lnTo>
                    <a:lnTo>
                      <a:pt x="28" y="8"/>
                    </a:lnTo>
                    <a:lnTo>
                      <a:pt x="28" y="8"/>
                    </a:lnTo>
                    <a:lnTo>
                      <a:pt x="28" y="6"/>
                    </a:lnTo>
                    <a:lnTo>
                      <a:pt x="30" y="4"/>
                    </a:lnTo>
                    <a:lnTo>
                      <a:pt x="30" y="4"/>
                    </a:lnTo>
                    <a:lnTo>
                      <a:pt x="32" y="4"/>
                    </a:lnTo>
                    <a:lnTo>
                      <a:pt x="33" y="6"/>
                    </a:lnTo>
                    <a:lnTo>
                      <a:pt x="35" y="8"/>
                    </a:lnTo>
                    <a:lnTo>
                      <a:pt x="35" y="8"/>
                    </a:lnTo>
                    <a:lnTo>
                      <a:pt x="35" y="6"/>
                    </a:lnTo>
                    <a:lnTo>
                      <a:pt x="39" y="4"/>
                    </a:lnTo>
                    <a:lnTo>
                      <a:pt x="41" y="4"/>
                    </a:lnTo>
                    <a:lnTo>
                      <a:pt x="43" y="3"/>
                    </a:lnTo>
                    <a:lnTo>
                      <a:pt x="43" y="3"/>
                    </a:lnTo>
                    <a:lnTo>
                      <a:pt x="44" y="1"/>
                    </a:lnTo>
                    <a:lnTo>
                      <a:pt x="4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2" name="Freeform 39">
                <a:extLst>
                  <a:ext uri="{FF2B5EF4-FFF2-40B4-BE49-F238E27FC236}">
                    <a16:creationId xmlns:a16="http://schemas.microsoft.com/office/drawing/2014/main" id="{ADEB0F6F-988F-4C76-B2BF-8DE076E49578}"/>
                  </a:ext>
                </a:extLst>
              </p:cNvPr>
              <p:cNvSpPr>
                <a:spLocks noEditPoints="1"/>
              </p:cNvSpPr>
              <p:nvPr/>
            </p:nvSpPr>
            <p:spPr bwMode="auto">
              <a:xfrm>
                <a:off x="8507548" y="3835055"/>
                <a:ext cx="231958" cy="424930"/>
              </a:xfrm>
              <a:custGeom>
                <a:avLst/>
                <a:gdLst>
                  <a:gd name="T0" fmla="*/ 25 w 119"/>
                  <a:gd name="T1" fmla="*/ 191 h 218"/>
                  <a:gd name="T2" fmla="*/ 14 w 119"/>
                  <a:gd name="T3" fmla="*/ 182 h 218"/>
                  <a:gd name="T4" fmla="*/ 14 w 119"/>
                  <a:gd name="T5" fmla="*/ 182 h 218"/>
                  <a:gd name="T6" fmla="*/ 39 w 119"/>
                  <a:gd name="T7" fmla="*/ 163 h 218"/>
                  <a:gd name="T8" fmla="*/ 39 w 119"/>
                  <a:gd name="T9" fmla="*/ 158 h 218"/>
                  <a:gd name="T10" fmla="*/ 75 w 119"/>
                  <a:gd name="T11" fmla="*/ 130 h 218"/>
                  <a:gd name="T12" fmla="*/ 71 w 119"/>
                  <a:gd name="T13" fmla="*/ 123 h 218"/>
                  <a:gd name="T14" fmla="*/ 42 w 119"/>
                  <a:gd name="T15" fmla="*/ 2 h 218"/>
                  <a:gd name="T16" fmla="*/ 44 w 119"/>
                  <a:gd name="T17" fmla="*/ 12 h 218"/>
                  <a:gd name="T18" fmla="*/ 56 w 119"/>
                  <a:gd name="T19" fmla="*/ 15 h 218"/>
                  <a:gd name="T20" fmla="*/ 53 w 119"/>
                  <a:gd name="T21" fmla="*/ 30 h 218"/>
                  <a:gd name="T22" fmla="*/ 53 w 119"/>
                  <a:gd name="T23" fmla="*/ 45 h 218"/>
                  <a:gd name="T24" fmla="*/ 64 w 119"/>
                  <a:gd name="T25" fmla="*/ 37 h 218"/>
                  <a:gd name="T26" fmla="*/ 75 w 119"/>
                  <a:gd name="T27" fmla="*/ 38 h 218"/>
                  <a:gd name="T28" fmla="*/ 83 w 119"/>
                  <a:gd name="T29" fmla="*/ 37 h 218"/>
                  <a:gd name="T30" fmla="*/ 89 w 119"/>
                  <a:gd name="T31" fmla="*/ 30 h 218"/>
                  <a:gd name="T32" fmla="*/ 105 w 119"/>
                  <a:gd name="T33" fmla="*/ 45 h 218"/>
                  <a:gd name="T34" fmla="*/ 113 w 119"/>
                  <a:gd name="T35" fmla="*/ 65 h 218"/>
                  <a:gd name="T36" fmla="*/ 119 w 119"/>
                  <a:gd name="T37" fmla="*/ 73 h 218"/>
                  <a:gd name="T38" fmla="*/ 118 w 119"/>
                  <a:gd name="T39" fmla="*/ 87 h 218"/>
                  <a:gd name="T40" fmla="*/ 112 w 119"/>
                  <a:gd name="T41" fmla="*/ 93 h 218"/>
                  <a:gd name="T42" fmla="*/ 96 w 119"/>
                  <a:gd name="T43" fmla="*/ 90 h 218"/>
                  <a:gd name="T44" fmla="*/ 80 w 119"/>
                  <a:gd name="T45" fmla="*/ 93 h 218"/>
                  <a:gd name="T46" fmla="*/ 72 w 119"/>
                  <a:gd name="T47" fmla="*/ 103 h 218"/>
                  <a:gd name="T48" fmla="*/ 78 w 119"/>
                  <a:gd name="T49" fmla="*/ 120 h 218"/>
                  <a:gd name="T50" fmla="*/ 75 w 119"/>
                  <a:gd name="T51" fmla="*/ 122 h 218"/>
                  <a:gd name="T52" fmla="*/ 66 w 119"/>
                  <a:gd name="T53" fmla="*/ 117 h 218"/>
                  <a:gd name="T54" fmla="*/ 52 w 119"/>
                  <a:gd name="T55" fmla="*/ 111 h 218"/>
                  <a:gd name="T56" fmla="*/ 41 w 119"/>
                  <a:gd name="T57" fmla="*/ 104 h 218"/>
                  <a:gd name="T58" fmla="*/ 36 w 119"/>
                  <a:gd name="T59" fmla="*/ 127 h 218"/>
                  <a:gd name="T60" fmla="*/ 26 w 119"/>
                  <a:gd name="T61" fmla="*/ 150 h 218"/>
                  <a:gd name="T62" fmla="*/ 34 w 119"/>
                  <a:gd name="T63" fmla="*/ 164 h 218"/>
                  <a:gd name="T64" fmla="*/ 41 w 119"/>
                  <a:gd name="T65" fmla="*/ 175 h 218"/>
                  <a:gd name="T66" fmla="*/ 42 w 119"/>
                  <a:gd name="T67" fmla="*/ 190 h 218"/>
                  <a:gd name="T68" fmla="*/ 45 w 119"/>
                  <a:gd name="T69" fmla="*/ 196 h 218"/>
                  <a:gd name="T70" fmla="*/ 64 w 119"/>
                  <a:gd name="T71" fmla="*/ 205 h 218"/>
                  <a:gd name="T72" fmla="*/ 63 w 119"/>
                  <a:gd name="T73" fmla="*/ 215 h 218"/>
                  <a:gd name="T74" fmla="*/ 53 w 119"/>
                  <a:gd name="T75" fmla="*/ 216 h 218"/>
                  <a:gd name="T76" fmla="*/ 52 w 119"/>
                  <a:gd name="T77" fmla="*/ 208 h 218"/>
                  <a:gd name="T78" fmla="*/ 41 w 119"/>
                  <a:gd name="T79" fmla="*/ 202 h 218"/>
                  <a:gd name="T80" fmla="*/ 33 w 119"/>
                  <a:gd name="T81" fmla="*/ 193 h 218"/>
                  <a:gd name="T82" fmla="*/ 23 w 119"/>
                  <a:gd name="T83" fmla="*/ 183 h 218"/>
                  <a:gd name="T84" fmla="*/ 14 w 119"/>
                  <a:gd name="T85" fmla="*/ 180 h 218"/>
                  <a:gd name="T86" fmla="*/ 20 w 119"/>
                  <a:gd name="T87" fmla="*/ 150 h 218"/>
                  <a:gd name="T88" fmla="*/ 30 w 119"/>
                  <a:gd name="T89" fmla="*/ 134 h 218"/>
                  <a:gd name="T90" fmla="*/ 30 w 119"/>
                  <a:gd name="T91" fmla="*/ 120 h 218"/>
                  <a:gd name="T92" fmla="*/ 26 w 119"/>
                  <a:gd name="T93" fmla="*/ 108 h 218"/>
                  <a:gd name="T94" fmla="*/ 17 w 119"/>
                  <a:gd name="T95" fmla="*/ 89 h 218"/>
                  <a:gd name="T96" fmla="*/ 15 w 119"/>
                  <a:gd name="T97" fmla="*/ 76 h 218"/>
                  <a:gd name="T98" fmla="*/ 22 w 119"/>
                  <a:gd name="T99" fmla="*/ 62 h 218"/>
                  <a:gd name="T100" fmla="*/ 17 w 119"/>
                  <a:gd name="T101" fmla="*/ 54 h 218"/>
                  <a:gd name="T102" fmla="*/ 6 w 119"/>
                  <a:gd name="T103" fmla="*/ 38 h 218"/>
                  <a:gd name="T104" fmla="*/ 1 w 119"/>
                  <a:gd name="T105" fmla="*/ 29 h 218"/>
                  <a:gd name="T106" fmla="*/ 6 w 119"/>
                  <a:gd name="T107" fmla="*/ 21 h 218"/>
                  <a:gd name="T108" fmla="*/ 15 w 119"/>
                  <a:gd name="T109" fmla="*/ 12 h 218"/>
                  <a:gd name="T110" fmla="*/ 25 w 119"/>
                  <a:gd name="T111" fmla="*/ 7 h 218"/>
                  <a:gd name="T112" fmla="*/ 31 w 119"/>
                  <a:gd name="T113" fmla="*/ 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18">
                    <a:moveTo>
                      <a:pt x="33" y="202"/>
                    </a:moveTo>
                    <a:lnTo>
                      <a:pt x="34" y="204"/>
                    </a:lnTo>
                    <a:lnTo>
                      <a:pt x="33" y="205"/>
                    </a:lnTo>
                    <a:lnTo>
                      <a:pt x="33" y="205"/>
                    </a:lnTo>
                    <a:lnTo>
                      <a:pt x="33" y="204"/>
                    </a:lnTo>
                    <a:lnTo>
                      <a:pt x="33" y="202"/>
                    </a:lnTo>
                    <a:close/>
                    <a:moveTo>
                      <a:pt x="25" y="188"/>
                    </a:moveTo>
                    <a:lnTo>
                      <a:pt x="25" y="190"/>
                    </a:lnTo>
                    <a:lnTo>
                      <a:pt x="25" y="191"/>
                    </a:lnTo>
                    <a:lnTo>
                      <a:pt x="25" y="191"/>
                    </a:lnTo>
                    <a:lnTo>
                      <a:pt x="25" y="190"/>
                    </a:lnTo>
                    <a:lnTo>
                      <a:pt x="25" y="188"/>
                    </a:lnTo>
                    <a:lnTo>
                      <a:pt x="25" y="188"/>
                    </a:lnTo>
                    <a:close/>
                    <a:moveTo>
                      <a:pt x="17" y="182"/>
                    </a:moveTo>
                    <a:lnTo>
                      <a:pt x="19" y="183"/>
                    </a:lnTo>
                    <a:lnTo>
                      <a:pt x="19" y="185"/>
                    </a:lnTo>
                    <a:lnTo>
                      <a:pt x="19" y="185"/>
                    </a:lnTo>
                    <a:lnTo>
                      <a:pt x="17" y="182"/>
                    </a:lnTo>
                    <a:close/>
                    <a:moveTo>
                      <a:pt x="14" y="182"/>
                    </a:moveTo>
                    <a:lnTo>
                      <a:pt x="14" y="182"/>
                    </a:lnTo>
                    <a:lnTo>
                      <a:pt x="15" y="182"/>
                    </a:lnTo>
                    <a:lnTo>
                      <a:pt x="15" y="183"/>
                    </a:lnTo>
                    <a:lnTo>
                      <a:pt x="15" y="185"/>
                    </a:lnTo>
                    <a:lnTo>
                      <a:pt x="15" y="186"/>
                    </a:lnTo>
                    <a:lnTo>
                      <a:pt x="14" y="186"/>
                    </a:lnTo>
                    <a:lnTo>
                      <a:pt x="14" y="186"/>
                    </a:lnTo>
                    <a:lnTo>
                      <a:pt x="14" y="186"/>
                    </a:lnTo>
                    <a:lnTo>
                      <a:pt x="14" y="185"/>
                    </a:lnTo>
                    <a:lnTo>
                      <a:pt x="14" y="182"/>
                    </a:lnTo>
                    <a:lnTo>
                      <a:pt x="14" y="182"/>
                    </a:lnTo>
                    <a:close/>
                    <a:moveTo>
                      <a:pt x="14" y="167"/>
                    </a:moveTo>
                    <a:lnTo>
                      <a:pt x="14" y="167"/>
                    </a:lnTo>
                    <a:lnTo>
                      <a:pt x="14" y="167"/>
                    </a:lnTo>
                    <a:lnTo>
                      <a:pt x="14" y="169"/>
                    </a:lnTo>
                    <a:lnTo>
                      <a:pt x="14" y="167"/>
                    </a:lnTo>
                    <a:lnTo>
                      <a:pt x="14" y="167"/>
                    </a:lnTo>
                    <a:lnTo>
                      <a:pt x="14" y="167"/>
                    </a:lnTo>
                    <a:close/>
                    <a:moveTo>
                      <a:pt x="39" y="160"/>
                    </a:moveTo>
                    <a:lnTo>
                      <a:pt x="39" y="161"/>
                    </a:lnTo>
                    <a:lnTo>
                      <a:pt x="39" y="163"/>
                    </a:lnTo>
                    <a:lnTo>
                      <a:pt x="37" y="163"/>
                    </a:lnTo>
                    <a:lnTo>
                      <a:pt x="37" y="163"/>
                    </a:lnTo>
                    <a:lnTo>
                      <a:pt x="37" y="161"/>
                    </a:lnTo>
                    <a:lnTo>
                      <a:pt x="37" y="161"/>
                    </a:lnTo>
                    <a:lnTo>
                      <a:pt x="39" y="161"/>
                    </a:lnTo>
                    <a:lnTo>
                      <a:pt x="39" y="160"/>
                    </a:lnTo>
                    <a:close/>
                    <a:moveTo>
                      <a:pt x="37" y="158"/>
                    </a:moveTo>
                    <a:lnTo>
                      <a:pt x="39" y="158"/>
                    </a:lnTo>
                    <a:lnTo>
                      <a:pt x="39" y="158"/>
                    </a:lnTo>
                    <a:lnTo>
                      <a:pt x="39" y="158"/>
                    </a:lnTo>
                    <a:lnTo>
                      <a:pt x="39" y="160"/>
                    </a:lnTo>
                    <a:lnTo>
                      <a:pt x="39" y="158"/>
                    </a:lnTo>
                    <a:lnTo>
                      <a:pt x="39" y="158"/>
                    </a:lnTo>
                    <a:lnTo>
                      <a:pt x="37" y="158"/>
                    </a:lnTo>
                    <a:close/>
                    <a:moveTo>
                      <a:pt x="75" y="130"/>
                    </a:moveTo>
                    <a:lnTo>
                      <a:pt x="75" y="130"/>
                    </a:lnTo>
                    <a:lnTo>
                      <a:pt x="75" y="131"/>
                    </a:lnTo>
                    <a:lnTo>
                      <a:pt x="75" y="131"/>
                    </a:lnTo>
                    <a:lnTo>
                      <a:pt x="75" y="130"/>
                    </a:lnTo>
                    <a:lnTo>
                      <a:pt x="75" y="130"/>
                    </a:lnTo>
                    <a:close/>
                    <a:moveTo>
                      <a:pt x="71" y="123"/>
                    </a:moveTo>
                    <a:lnTo>
                      <a:pt x="72" y="123"/>
                    </a:lnTo>
                    <a:lnTo>
                      <a:pt x="72" y="125"/>
                    </a:lnTo>
                    <a:lnTo>
                      <a:pt x="74" y="125"/>
                    </a:lnTo>
                    <a:lnTo>
                      <a:pt x="74" y="125"/>
                    </a:lnTo>
                    <a:lnTo>
                      <a:pt x="74" y="127"/>
                    </a:lnTo>
                    <a:lnTo>
                      <a:pt x="72" y="125"/>
                    </a:lnTo>
                    <a:lnTo>
                      <a:pt x="72" y="125"/>
                    </a:lnTo>
                    <a:lnTo>
                      <a:pt x="72" y="125"/>
                    </a:lnTo>
                    <a:lnTo>
                      <a:pt x="71" y="123"/>
                    </a:lnTo>
                    <a:lnTo>
                      <a:pt x="71" y="123"/>
                    </a:lnTo>
                    <a:close/>
                    <a:moveTo>
                      <a:pt x="37" y="0"/>
                    </a:moveTo>
                    <a:lnTo>
                      <a:pt x="37" y="2"/>
                    </a:lnTo>
                    <a:lnTo>
                      <a:pt x="39" y="2"/>
                    </a:lnTo>
                    <a:lnTo>
                      <a:pt x="41" y="2"/>
                    </a:lnTo>
                    <a:lnTo>
                      <a:pt x="41" y="4"/>
                    </a:lnTo>
                    <a:lnTo>
                      <a:pt x="41" y="4"/>
                    </a:lnTo>
                    <a:lnTo>
                      <a:pt x="41" y="4"/>
                    </a:lnTo>
                    <a:lnTo>
                      <a:pt x="42" y="2"/>
                    </a:lnTo>
                    <a:lnTo>
                      <a:pt x="42" y="2"/>
                    </a:lnTo>
                    <a:lnTo>
                      <a:pt x="42" y="2"/>
                    </a:lnTo>
                    <a:lnTo>
                      <a:pt x="44" y="2"/>
                    </a:lnTo>
                    <a:lnTo>
                      <a:pt x="45" y="4"/>
                    </a:lnTo>
                    <a:lnTo>
                      <a:pt x="45" y="5"/>
                    </a:lnTo>
                    <a:lnTo>
                      <a:pt x="45" y="5"/>
                    </a:lnTo>
                    <a:lnTo>
                      <a:pt x="47" y="5"/>
                    </a:lnTo>
                    <a:lnTo>
                      <a:pt x="47" y="7"/>
                    </a:lnTo>
                    <a:lnTo>
                      <a:pt x="45" y="7"/>
                    </a:lnTo>
                    <a:lnTo>
                      <a:pt x="45" y="10"/>
                    </a:lnTo>
                    <a:lnTo>
                      <a:pt x="44" y="12"/>
                    </a:lnTo>
                    <a:lnTo>
                      <a:pt x="44" y="13"/>
                    </a:lnTo>
                    <a:lnTo>
                      <a:pt x="45" y="15"/>
                    </a:lnTo>
                    <a:lnTo>
                      <a:pt x="47" y="15"/>
                    </a:lnTo>
                    <a:lnTo>
                      <a:pt x="48" y="15"/>
                    </a:lnTo>
                    <a:lnTo>
                      <a:pt x="50" y="15"/>
                    </a:lnTo>
                    <a:lnTo>
                      <a:pt x="50" y="13"/>
                    </a:lnTo>
                    <a:lnTo>
                      <a:pt x="52" y="13"/>
                    </a:lnTo>
                    <a:lnTo>
                      <a:pt x="52" y="13"/>
                    </a:lnTo>
                    <a:lnTo>
                      <a:pt x="55" y="13"/>
                    </a:lnTo>
                    <a:lnTo>
                      <a:pt x="56" y="15"/>
                    </a:lnTo>
                    <a:lnTo>
                      <a:pt x="56" y="15"/>
                    </a:lnTo>
                    <a:lnTo>
                      <a:pt x="56" y="18"/>
                    </a:lnTo>
                    <a:lnTo>
                      <a:pt x="56" y="19"/>
                    </a:lnTo>
                    <a:lnTo>
                      <a:pt x="56" y="21"/>
                    </a:lnTo>
                    <a:lnTo>
                      <a:pt x="56" y="23"/>
                    </a:lnTo>
                    <a:lnTo>
                      <a:pt x="56" y="26"/>
                    </a:lnTo>
                    <a:lnTo>
                      <a:pt x="55" y="29"/>
                    </a:lnTo>
                    <a:lnTo>
                      <a:pt x="55" y="29"/>
                    </a:lnTo>
                    <a:lnTo>
                      <a:pt x="53" y="30"/>
                    </a:lnTo>
                    <a:lnTo>
                      <a:pt x="53" y="30"/>
                    </a:lnTo>
                    <a:lnTo>
                      <a:pt x="53" y="32"/>
                    </a:lnTo>
                    <a:lnTo>
                      <a:pt x="55" y="32"/>
                    </a:lnTo>
                    <a:lnTo>
                      <a:pt x="55" y="34"/>
                    </a:lnTo>
                    <a:lnTo>
                      <a:pt x="55" y="34"/>
                    </a:lnTo>
                    <a:lnTo>
                      <a:pt x="55" y="35"/>
                    </a:lnTo>
                    <a:lnTo>
                      <a:pt x="55" y="37"/>
                    </a:lnTo>
                    <a:lnTo>
                      <a:pt x="53" y="40"/>
                    </a:lnTo>
                    <a:lnTo>
                      <a:pt x="52" y="43"/>
                    </a:lnTo>
                    <a:lnTo>
                      <a:pt x="52" y="45"/>
                    </a:lnTo>
                    <a:lnTo>
                      <a:pt x="53" y="45"/>
                    </a:lnTo>
                    <a:lnTo>
                      <a:pt x="55" y="45"/>
                    </a:lnTo>
                    <a:lnTo>
                      <a:pt x="55" y="45"/>
                    </a:lnTo>
                    <a:lnTo>
                      <a:pt x="56" y="43"/>
                    </a:lnTo>
                    <a:lnTo>
                      <a:pt x="60" y="41"/>
                    </a:lnTo>
                    <a:lnTo>
                      <a:pt x="61" y="40"/>
                    </a:lnTo>
                    <a:lnTo>
                      <a:pt x="61" y="40"/>
                    </a:lnTo>
                    <a:lnTo>
                      <a:pt x="63" y="38"/>
                    </a:lnTo>
                    <a:lnTo>
                      <a:pt x="64" y="38"/>
                    </a:lnTo>
                    <a:lnTo>
                      <a:pt x="64" y="37"/>
                    </a:lnTo>
                    <a:lnTo>
                      <a:pt x="64" y="37"/>
                    </a:lnTo>
                    <a:lnTo>
                      <a:pt x="66" y="37"/>
                    </a:lnTo>
                    <a:lnTo>
                      <a:pt x="66" y="37"/>
                    </a:lnTo>
                    <a:lnTo>
                      <a:pt x="67" y="35"/>
                    </a:lnTo>
                    <a:lnTo>
                      <a:pt x="69" y="34"/>
                    </a:lnTo>
                    <a:lnTo>
                      <a:pt x="69" y="34"/>
                    </a:lnTo>
                    <a:lnTo>
                      <a:pt x="71" y="35"/>
                    </a:lnTo>
                    <a:lnTo>
                      <a:pt x="72" y="37"/>
                    </a:lnTo>
                    <a:lnTo>
                      <a:pt x="74" y="37"/>
                    </a:lnTo>
                    <a:lnTo>
                      <a:pt x="75" y="38"/>
                    </a:lnTo>
                    <a:lnTo>
                      <a:pt x="75" y="38"/>
                    </a:lnTo>
                    <a:lnTo>
                      <a:pt x="75" y="40"/>
                    </a:lnTo>
                    <a:lnTo>
                      <a:pt x="77" y="40"/>
                    </a:lnTo>
                    <a:lnTo>
                      <a:pt x="77" y="40"/>
                    </a:lnTo>
                    <a:lnTo>
                      <a:pt x="77" y="40"/>
                    </a:lnTo>
                    <a:lnTo>
                      <a:pt x="77" y="40"/>
                    </a:lnTo>
                    <a:lnTo>
                      <a:pt x="77" y="38"/>
                    </a:lnTo>
                    <a:lnTo>
                      <a:pt x="78" y="38"/>
                    </a:lnTo>
                    <a:lnTo>
                      <a:pt x="80" y="38"/>
                    </a:lnTo>
                    <a:lnTo>
                      <a:pt x="82" y="37"/>
                    </a:lnTo>
                    <a:lnTo>
                      <a:pt x="83" y="37"/>
                    </a:lnTo>
                    <a:lnTo>
                      <a:pt x="83" y="35"/>
                    </a:lnTo>
                    <a:lnTo>
                      <a:pt x="83" y="34"/>
                    </a:lnTo>
                    <a:lnTo>
                      <a:pt x="85" y="34"/>
                    </a:lnTo>
                    <a:lnTo>
                      <a:pt x="85" y="34"/>
                    </a:lnTo>
                    <a:lnTo>
                      <a:pt x="86" y="32"/>
                    </a:lnTo>
                    <a:lnTo>
                      <a:pt x="85" y="32"/>
                    </a:lnTo>
                    <a:lnTo>
                      <a:pt x="85" y="32"/>
                    </a:lnTo>
                    <a:lnTo>
                      <a:pt x="86" y="32"/>
                    </a:lnTo>
                    <a:lnTo>
                      <a:pt x="86" y="30"/>
                    </a:lnTo>
                    <a:lnTo>
                      <a:pt x="89" y="30"/>
                    </a:lnTo>
                    <a:lnTo>
                      <a:pt x="91" y="32"/>
                    </a:lnTo>
                    <a:lnTo>
                      <a:pt x="93" y="32"/>
                    </a:lnTo>
                    <a:lnTo>
                      <a:pt x="94" y="34"/>
                    </a:lnTo>
                    <a:lnTo>
                      <a:pt x="96" y="32"/>
                    </a:lnTo>
                    <a:lnTo>
                      <a:pt x="97" y="34"/>
                    </a:lnTo>
                    <a:lnTo>
                      <a:pt x="99" y="37"/>
                    </a:lnTo>
                    <a:lnTo>
                      <a:pt x="101" y="40"/>
                    </a:lnTo>
                    <a:lnTo>
                      <a:pt x="102" y="41"/>
                    </a:lnTo>
                    <a:lnTo>
                      <a:pt x="104" y="43"/>
                    </a:lnTo>
                    <a:lnTo>
                      <a:pt x="105" y="45"/>
                    </a:lnTo>
                    <a:lnTo>
                      <a:pt x="107" y="45"/>
                    </a:lnTo>
                    <a:lnTo>
                      <a:pt x="108" y="48"/>
                    </a:lnTo>
                    <a:lnTo>
                      <a:pt x="107" y="51"/>
                    </a:lnTo>
                    <a:lnTo>
                      <a:pt x="107" y="54"/>
                    </a:lnTo>
                    <a:lnTo>
                      <a:pt x="107" y="57"/>
                    </a:lnTo>
                    <a:lnTo>
                      <a:pt x="108" y="60"/>
                    </a:lnTo>
                    <a:lnTo>
                      <a:pt x="110" y="62"/>
                    </a:lnTo>
                    <a:lnTo>
                      <a:pt x="112" y="63"/>
                    </a:lnTo>
                    <a:lnTo>
                      <a:pt x="112" y="65"/>
                    </a:lnTo>
                    <a:lnTo>
                      <a:pt x="113" y="65"/>
                    </a:lnTo>
                    <a:lnTo>
                      <a:pt x="115" y="67"/>
                    </a:lnTo>
                    <a:lnTo>
                      <a:pt x="116" y="67"/>
                    </a:lnTo>
                    <a:lnTo>
                      <a:pt x="116" y="68"/>
                    </a:lnTo>
                    <a:lnTo>
                      <a:pt x="116" y="68"/>
                    </a:lnTo>
                    <a:lnTo>
                      <a:pt x="116" y="70"/>
                    </a:lnTo>
                    <a:lnTo>
                      <a:pt x="118" y="70"/>
                    </a:lnTo>
                    <a:lnTo>
                      <a:pt x="119" y="71"/>
                    </a:lnTo>
                    <a:lnTo>
                      <a:pt x="119" y="71"/>
                    </a:lnTo>
                    <a:lnTo>
                      <a:pt x="119" y="71"/>
                    </a:lnTo>
                    <a:lnTo>
                      <a:pt x="119" y="73"/>
                    </a:lnTo>
                    <a:lnTo>
                      <a:pt x="119" y="75"/>
                    </a:lnTo>
                    <a:lnTo>
                      <a:pt x="119" y="76"/>
                    </a:lnTo>
                    <a:lnTo>
                      <a:pt x="118" y="76"/>
                    </a:lnTo>
                    <a:lnTo>
                      <a:pt x="118" y="76"/>
                    </a:lnTo>
                    <a:lnTo>
                      <a:pt x="118" y="78"/>
                    </a:lnTo>
                    <a:lnTo>
                      <a:pt x="118" y="79"/>
                    </a:lnTo>
                    <a:lnTo>
                      <a:pt x="118" y="81"/>
                    </a:lnTo>
                    <a:lnTo>
                      <a:pt x="118" y="82"/>
                    </a:lnTo>
                    <a:lnTo>
                      <a:pt x="118" y="84"/>
                    </a:lnTo>
                    <a:lnTo>
                      <a:pt x="118" y="87"/>
                    </a:lnTo>
                    <a:lnTo>
                      <a:pt x="118" y="87"/>
                    </a:lnTo>
                    <a:lnTo>
                      <a:pt x="118" y="89"/>
                    </a:lnTo>
                    <a:lnTo>
                      <a:pt x="116" y="89"/>
                    </a:lnTo>
                    <a:lnTo>
                      <a:pt x="116" y="90"/>
                    </a:lnTo>
                    <a:lnTo>
                      <a:pt x="115" y="90"/>
                    </a:lnTo>
                    <a:lnTo>
                      <a:pt x="113" y="92"/>
                    </a:lnTo>
                    <a:lnTo>
                      <a:pt x="113" y="92"/>
                    </a:lnTo>
                    <a:lnTo>
                      <a:pt x="113" y="92"/>
                    </a:lnTo>
                    <a:lnTo>
                      <a:pt x="112" y="93"/>
                    </a:lnTo>
                    <a:lnTo>
                      <a:pt x="112" y="93"/>
                    </a:lnTo>
                    <a:lnTo>
                      <a:pt x="110" y="92"/>
                    </a:lnTo>
                    <a:lnTo>
                      <a:pt x="110" y="92"/>
                    </a:lnTo>
                    <a:lnTo>
                      <a:pt x="110" y="90"/>
                    </a:lnTo>
                    <a:lnTo>
                      <a:pt x="108" y="90"/>
                    </a:lnTo>
                    <a:lnTo>
                      <a:pt x="107" y="90"/>
                    </a:lnTo>
                    <a:lnTo>
                      <a:pt x="105" y="90"/>
                    </a:lnTo>
                    <a:lnTo>
                      <a:pt x="102" y="90"/>
                    </a:lnTo>
                    <a:lnTo>
                      <a:pt x="99" y="90"/>
                    </a:lnTo>
                    <a:lnTo>
                      <a:pt x="97" y="90"/>
                    </a:lnTo>
                    <a:lnTo>
                      <a:pt x="96" y="90"/>
                    </a:lnTo>
                    <a:lnTo>
                      <a:pt x="94" y="90"/>
                    </a:lnTo>
                    <a:lnTo>
                      <a:pt x="94" y="90"/>
                    </a:lnTo>
                    <a:lnTo>
                      <a:pt x="93" y="90"/>
                    </a:lnTo>
                    <a:lnTo>
                      <a:pt x="91" y="90"/>
                    </a:lnTo>
                    <a:lnTo>
                      <a:pt x="89" y="90"/>
                    </a:lnTo>
                    <a:lnTo>
                      <a:pt x="88" y="90"/>
                    </a:lnTo>
                    <a:lnTo>
                      <a:pt x="86" y="90"/>
                    </a:lnTo>
                    <a:lnTo>
                      <a:pt x="85" y="92"/>
                    </a:lnTo>
                    <a:lnTo>
                      <a:pt x="82" y="92"/>
                    </a:lnTo>
                    <a:lnTo>
                      <a:pt x="80" y="93"/>
                    </a:lnTo>
                    <a:lnTo>
                      <a:pt x="80" y="95"/>
                    </a:lnTo>
                    <a:lnTo>
                      <a:pt x="78" y="97"/>
                    </a:lnTo>
                    <a:lnTo>
                      <a:pt x="78" y="98"/>
                    </a:lnTo>
                    <a:lnTo>
                      <a:pt x="77" y="100"/>
                    </a:lnTo>
                    <a:lnTo>
                      <a:pt x="75" y="101"/>
                    </a:lnTo>
                    <a:lnTo>
                      <a:pt x="75" y="101"/>
                    </a:lnTo>
                    <a:lnTo>
                      <a:pt x="75" y="103"/>
                    </a:lnTo>
                    <a:lnTo>
                      <a:pt x="74" y="103"/>
                    </a:lnTo>
                    <a:lnTo>
                      <a:pt x="72" y="103"/>
                    </a:lnTo>
                    <a:lnTo>
                      <a:pt x="72" y="103"/>
                    </a:lnTo>
                    <a:lnTo>
                      <a:pt x="72" y="106"/>
                    </a:lnTo>
                    <a:lnTo>
                      <a:pt x="72" y="108"/>
                    </a:lnTo>
                    <a:lnTo>
                      <a:pt x="74" y="109"/>
                    </a:lnTo>
                    <a:lnTo>
                      <a:pt x="74" y="111"/>
                    </a:lnTo>
                    <a:lnTo>
                      <a:pt x="74" y="114"/>
                    </a:lnTo>
                    <a:lnTo>
                      <a:pt x="74" y="115"/>
                    </a:lnTo>
                    <a:lnTo>
                      <a:pt x="77" y="117"/>
                    </a:lnTo>
                    <a:lnTo>
                      <a:pt x="77" y="119"/>
                    </a:lnTo>
                    <a:lnTo>
                      <a:pt x="78" y="119"/>
                    </a:lnTo>
                    <a:lnTo>
                      <a:pt x="78" y="120"/>
                    </a:lnTo>
                    <a:lnTo>
                      <a:pt x="77" y="122"/>
                    </a:lnTo>
                    <a:lnTo>
                      <a:pt x="78" y="123"/>
                    </a:lnTo>
                    <a:lnTo>
                      <a:pt x="80" y="130"/>
                    </a:lnTo>
                    <a:lnTo>
                      <a:pt x="80" y="130"/>
                    </a:lnTo>
                    <a:lnTo>
                      <a:pt x="80" y="130"/>
                    </a:lnTo>
                    <a:lnTo>
                      <a:pt x="80" y="128"/>
                    </a:lnTo>
                    <a:lnTo>
                      <a:pt x="78" y="127"/>
                    </a:lnTo>
                    <a:lnTo>
                      <a:pt x="78" y="125"/>
                    </a:lnTo>
                    <a:lnTo>
                      <a:pt x="77" y="123"/>
                    </a:lnTo>
                    <a:lnTo>
                      <a:pt x="75" y="122"/>
                    </a:lnTo>
                    <a:lnTo>
                      <a:pt x="75" y="123"/>
                    </a:lnTo>
                    <a:lnTo>
                      <a:pt x="75" y="123"/>
                    </a:lnTo>
                    <a:lnTo>
                      <a:pt x="74" y="123"/>
                    </a:lnTo>
                    <a:lnTo>
                      <a:pt x="72" y="122"/>
                    </a:lnTo>
                    <a:lnTo>
                      <a:pt x="71" y="120"/>
                    </a:lnTo>
                    <a:lnTo>
                      <a:pt x="71" y="120"/>
                    </a:lnTo>
                    <a:lnTo>
                      <a:pt x="71" y="120"/>
                    </a:lnTo>
                    <a:lnTo>
                      <a:pt x="69" y="119"/>
                    </a:lnTo>
                    <a:lnTo>
                      <a:pt x="67" y="117"/>
                    </a:lnTo>
                    <a:lnTo>
                      <a:pt x="66" y="117"/>
                    </a:lnTo>
                    <a:lnTo>
                      <a:pt x="66" y="117"/>
                    </a:lnTo>
                    <a:lnTo>
                      <a:pt x="64" y="115"/>
                    </a:lnTo>
                    <a:lnTo>
                      <a:pt x="63" y="115"/>
                    </a:lnTo>
                    <a:lnTo>
                      <a:pt x="60" y="117"/>
                    </a:lnTo>
                    <a:lnTo>
                      <a:pt x="55" y="115"/>
                    </a:lnTo>
                    <a:lnTo>
                      <a:pt x="52" y="117"/>
                    </a:lnTo>
                    <a:lnTo>
                      <a:pt x="52" y="115"/>
                    </a:lnTo>
                    <a:lnTo>
                      <a:pt x="50" y="115"/>
                    </a:lnTo>
                    <a:lnTo>
                      <a:pt x="52" y="114"/>
                    </a:lnTo>
                    <a:lnTo>
                      <a:pt x="52" y="111"/>
                    </a:lnTo>
                    <a:lnTo>
                      <a:pt x="52" y="108"/>
                    </a:lnTo>
                    <a:lnTo>
                      <a:pt x="52" y="106"/>
                    </a:lnTo>
                    <a:lnTo>
                      <a:pt x="52" y="106"/>
                    </a:lnTo>
                    <a:lnTo>
                      <a:pt x="52" y="104"/>
                    </a:lnTo>
                    <a:lnTo>
                      <a:pt x="52" y="104"/>
                    </a:lnTo>
                    <a:lnTo>
                      <a:pt x="48" y="103"/>
                    </a:lnTo>
                    <a:lnTo>
                      <a:pt x="47" y="103"/>
                    </a:lnTo>
                    <a:lnTo>
                      <a:pt x="45" y="103"/>
                    </a:lnTo>
                    <a:lnTo>
                      <a:pt x="42" y="104"/>
                    </a:lnTo>
                    <a:lnTo>
                      <a:pt x="41" y="104"/>
                    </a:lnTo>
                    <a:lnTo>
                      <a:pt x="39" y="106"/>
                    </a:lnTo>
                    <a:lnTo>
                      <a:pt x="37" y="108"/>
                    </a:lnTo>
                    <a:lnTo>
                      <a:pt x="39" y="108"/>
                    </a:lnTo>
                    <a:lnTo>
                      <a:pt x="39" y="111"/>
                    </a:lnTo>
                    <a:lnTo>
                      <a:pt x="37" y="114"/>
                    </a:lnTo>
                    <a:lnTo>
                      <a:pt x="37" y="115"/>
                    </a:lnTo>
                    <a:lnTo>
                      <a:pt x="39" y="120"/>
                    </a:lnTo>
                    <a:lnTo>
                      <a:pt x="37" y="123"/>
                    </a:lnTo>
                    <a:lnTo>
                      <a:pt x="37" y="125"/>
                    </a:lnTo>
                    <a:lnTo>
                      <a:pt x="36" y="127"/>
                    </a:lnTo>
                    <a:lnTo>
                      <a:pt x="36" y="130"/>
                    </a:lnTo>
                    <a:lnTo>
                      <a:pt x="34" y="130"/>
                    </a:lnTo>
                    <a:lnTo>
                      <a:pt x="33" y="133"/>
                    </a:lnTo>
                    <a:lnTo>
                      <a:pt x="33" y="138"/>
                    </a:lnTo>
                    <a:lnTo>
                      <a:pt x="31" y="139"/>
                    </a:lnTo>
                    <a:lnTo>
                      <a:pt x="31" y="142"/>
                    </a:lnTo>
                    <a:lnTo>
                      <a:pt x="28" y="145"/>
                    </a:lnTo>
                    <a:lnTo>
                      <a:pt x="28" y="149"/>
                    </a:lnTo>
                    <a:lnTo>
                      <a:pt x="26" y="150"/>
                    </a:lnTo>
                    <a:lnTo>
                      <a:pt x="26" y="150"/>
                    </a:lnTo>
                    <a:lnTo>
                      <a:pt x="26" y="152"/>
                    </a:lnTo>
                    <a:lnTo>
                      <a:pt x="26" y="155"/>
                    </a:lnTo>
                    <a:lnTo>
                      <a:pt x="26" y="158"/>
                    </a:lnTo>
                    <a:lnTo>
                      <a:pt x="26" y="160"/>
                    </a:lnTo>
                    <a:lnTo>
                      <a:pt x="28" y="163"/>
                    </a:lnTo>
                    <a:lnTo>
                      <a:pt x="28" y="164"/>
                    </a:lnTo>
                    <a:lnTo>
                      <a:pt x="28" y="164"/>
                    </a:lnTo>
                    <a:lnTo>
                      <a:pt x="28" y="166"/>
                    </a:lnTo>
                    <a:lnTo>
                      <a:pt x="30" y="166"/>
                    </a:lnTo>
                    <a:lnTo>
                      <a:pt x="34" y="164"/>
                    </a:lnTo>
                    <a:lnTo>
                      <a:pt x="36" y="164"/>
                    </a:lnTo>
                    <a:lnTo>
                      <a:pt x="36" y="166"/>
                    </a:lnTo>
                    <a:lnTo>
                      <a:pt x="37" y="167"/>
                    </a:lnTo>
                    <a:lnTo>
                      <a:pt x="37" y="174"/>
                    </a:lnTo>
                    <a:lnTo>
                      <a:pt x="37" y="175"/>
                    </a:lnTo>
                    <a:lnTo>
                      <a:pt x="39" y="175"/>
                    </a:lnTo>
                    <a:lnTo>
                      <a:pt x="41" y="177"/>
                    </a:lnTo>
                    <a:lnTo>
                      <a:pt x="41" y="177"/>
                    </a:lnTo>
                    <a:lnTo>
                      <a:pt x="41" y="177"/>
                    </a:lnTo>
                    <a:lnTo>
                      <a:pt x="41" y="175"/>
                    </a:lnTo>
                    <a:lnTo>
                      <a:pt x="42" y="177"/>
                    </a:lnTo>
                    <a:lnTo>
                      <a:pt x="42" y="180"/>
                    </a:lnTo>
                    <a:lnTo>
                      <a:pt x="45" y="191"/>
                    </a:lnTo>
                    <a:lnTo>
                      <a:pt x="45" y="193"/>
                    </a:lnTo>
                    <a:lnTo>
                      <a:pt x="47" y="194"/>
                    </a:lnTo>
                    <a:lnTo>
                      <a:pt x="45" y="194"/>
                    </a:lnTo>
                    <a:lnTo>
                      <a:pt x="44" y="191"/>
                    </a:lnTo>
                    <a:lnTo>
                      <a:pt x="44" y="190"/>
                    </a:lnTo>
                    <a:lnTo>
                      <a:pt x="44" y="190"/>
                    </a:lnTo>
                    <a:lnTo>
                      <a:pt x="42" y="190"/>
                    </a:lnTo>
                    <a:lnTo>
                      <a:pt x="42" y="190"/>
                    </a:lnTo>
                    <a:lnTo>
                      <a:pt x="44" y="188"/>
                    </a:lnTo>
                    <a:lnTo>
                      <a:pt x="42" y="188"/>
                    </a:lnTo>
                    <a:lnTo>
                      <a:pt x="42" y="186"/>
                    </a:lnTo>
                    <a:lnTo>
                      <a:pt x="41" y="188"/>
                    </a:lnTo>
                    <a:lnTo>
                      <a:pt x="41" y="190"/>
                    </a:lnTo>
                    <a:lnTo>
                      <a:pt x="41" y="191"/>
                    </a:lnTo>
                    <a:lnTo>
                      <a:pt x="44" y="194"/>
                    </a:lnTo>
                    <a:lnTo>
                      <a:pt x="44" y="194"/>
                    </a:lnTo>
                    <a:lnTo>
                      <a:pt x="45" y="196"/>
                    </a:lnTo>
                    <a:lnTo>
                      <a:pt x="47" y="196"/>
                    </a:lnTo>
                    <a:lnTo>
                      <a:pt x="48" y="196"/>
                    </a:lnTo>
                    <a:lnTo>
                      <a:pt x="50" y="197"/>
                    </a:lnTo>
                    <a:lnTo>
                      <a:pt x="53" y="199"/>
                    </a:lnTo>
                    <a:lnTo>
                      <a:pt x="55" y="199"/>
                    </a:lnTo>
                    <a:lnTo>
                      <a:pt x="56" y="199"/>
                    </a:lnTo>
                    <a:lnTo>
                      <a:pt x="58" y="199"/>
                    </a:lnTo>
                    <a:lnTo>
                      <a:pt x="60" y="199"/>
                    </a:lnTo>
                    <a:lnTo>
                      <a:pt x="61" y="201"/>
                    </a:lnTo>
                    <a:lnTo>
                      <a:pt x="64" y="205"/>
                    </a:lnTo>
                    <a:lnTo>
                      <a:pt x="69" y="208"/>
                    </a:lnTo>
                    <a:lnTo>
                      <a:pt x="69" y="210"/>
                    </a:lnTo>
                    <a:lnTo>
                      <a:pt x="67" y="210"/>
                    </a:lnTo>
                    <a:lnTo>
                      <a:pt x="66" y="213"/>
                    </a:lnTo>
                    <a:lnTo>
                      <a:pt x="66" y="213"/>
                    </a:lnTo>
                    <a:lnTo>
                      <a:pt x="66" y="215"/>
                    </a:lnTo>
                    <a:lnTo>
                      <a:pt x="64" y="215"/>
                    </a:lnTo>
                    <a:lnTo>
                      <a:pt x="63" y="215"/>
                    </a:lnTo>
                    <a:lnTo>
                      <a:pt x="63" y="215"/>
                    </a:lnTo>
                    <a:lnTo>
                      <a:pt x="63" y="215"/>
                    </a:lnTo>
                    <a:lnTo>
                      <a:pt x="61" y="213"/>
                    </a:lnTo>
                    <a:lnTo>
                      <a:pt x="61" y="213"/>
                    </a:lnTo>
                    <a:lnTo>
                      <a:pt x="61" y="213"/>
                    </a:lnTo>
                    <a:lnTo>
                      <a:pt x="58" y="215"/>
                    </a:lnTo>
                    <a:lnTo>
                      <a:pt x="56" y="215"/>
                    </a:lnTo>
                    <a:lnTo>
                      <a:pt x="56" y="216"/>
                    </a:lnTo>
                    <a:lnTo>
                      <a:pt x="55" y="216"/>
                    </a:lnTo>
                    <a:lnTo>
                      <a:pt x="55" y="218"/>
                    </a:lnTo>
                    <a:lnTo>
                      <a:pt x="55" y="218"/>
                    </a:lnTo>
                    <a:lnTo>
                      <a:pt x="53" y="216"/>
                    </a:lnTo>
                    <a:lnTo>
                      <a:pt x="53" y="216"/>
                    </a:lnTo>
                    <a:lnTo>
                      <a:pt x="53" y="215"/>
                    </a:lnTo>
                    <a:lnTo>
                      <a:pt x="53" y="215"/>
                    </a:lnTo>
                    <a:lnTo>
                      <a:pt x="53" y="213"/>
                    </a:lnTo>
                    <a:lnTo>
                      <a:pt x="55" y="212"/>
                    </a:lnTo>
                    <a:lnTo>
                      <a:pt x="53" y="210"/>
                    </a:lnTo>
                    <a:lnTo>
                      <a:pt x="53" y="208"/>
                    </a:lnTo>
                    <a:lnTo>
                      <a:pt x="53" y="208"/>
                    </a:lnTo>
                    <a:lnTo>
                      <a:pt x="53" y="208"/>
                    </a:lnTo>
                    <a:lnTo>
                      <a:pt x="52" y="208"/>
                    </a:lnTo>
                    <a:lnTo>
                      <a:pt x="50" y="207"/>
                    </a:lnTo>
                    <a:lnTo>
                      <a:pt x="50" y="205"/>
                    </a:lnTo>
                    <a:lnTo>
                      <a:pt x="48" y="205"/>
                    </a:lnTo>
                    <a:lnTo>
                      <a:pt x="48" y="205"/>
                    </a:lnTo>
                    <a:lnTo>
                      <a:pt x="47" y="205"/>
                    </a:lnTo>
                    <a:lnTo>
                      <a:pt x="47" y="205"/>
                    </a:lnTo>
                    <a:lnTo>
                      <a:pt x="44" y="204"/>
                    </a:lnTo>
                    <a:lnTo>
                      <a:pt x="42" y="202"/>
                    </a:lnTo>
                    <a:lnTo>
                      <a:pt x="42" y="202"/>
                    </a:lnTo>
                    <a:lnTo>
                      <a:pt x="41" y="202"/>
                    </a:lnTo>
                    <a:lnTo>
                      <a:pt x="41" y="202"/>
                    </a:lnTo>
                    <a:lnTo>
                      <a:pt x="41" y="205"/>
                    </a:lnTo>
                    <a:lnTo>
                      <a:pt x="41" y="205"/>
                    </a:lnTo>
                    <a:lnTo>
                      <a:pt x="36" y="202"/>
                    </a:lnTo>
                    <a:lnTo>
                      <a:pt x="34" y="199"/>
                    </a:lnTo>
                    <a:lnTo>
                      <a:pt x="34" y="196"/>
                    </a:lnTo>
                    <a:lnTo>
                      <a:pt x="34" y="196"/>
                    </a:lnTo>
                    <a:lnTo>
                      <a:pt x="33" y="196"/>
                    </a:lnTo>
                    <a:lnTo>
                      <a:pt x="31" y="194"/>
                    </a:lnTo>
                    <a:lnTo>
                      <a:pt x="33" y="193"/>
                    </a:lnTo>
                    <a:lnTo>
                      <a:pt x="31" y="193"/>
                    </a:lnTo>
                    <a:lnTo>
                      <a:pt x="30" y="193"/>
                    </a:lnTo>
                    <a:lnTo>
                      <a:pt x="30" y="193"/>
                    </a:lnTo>
                    <a:lnTo>
                      <a:pt x="28" y="190"/>
                    </a:lnTo>
                    <a:lnTo>
                      <a:pt x="28" y="190"/>
                    </a:lnTo>
                    <a:lnTo>
                      <a:pt x="26" y="188"/>
                    </a:lnTo>
                    <a:lnTo>
                      <a:pt x="25" y="188"/>
                    </a:lnTo>
                    <a:lnTo>
                      <a:pt x="25" y="186"/>
                    </a:lnTo>
                    <a:lnTo>
                      <a:pt x="25" y="185"/>
                    </a:lnTo>
                    <a:lnTo>
                      <a:pt x="23" y="183"/>
                    </a:lnTo>
                    <a:lnTo>
                      <a:pt x="22" y="183"/>
                    </a:lnTo>
                    <a:lnTo>
                      <a:pt x="20" y="183"/>
                    </a:lnTo>
                    <a:lnTo>
                      <a:pt x="20" y="180"/>
                    </a:lnTo>
                    <a:lnTo>
                      <a:pt x="19" y="179"/>
                    </a:lnTo>
                    <a:lnTo>
                      <a:pt x="19" y="179"/>
                    </a:lnTo>
                    <a:lnTo>
                      <a:pt x="17" y="179"/>
                    </a:lnTo>
                    <a:lnTo>
                      <a:pt x="17" y="180"/>
                    </a:lnTo>
                    <a:lnTo>
                      <a:pt x="15" y="180"/>
                    </a:lnTo>
                    <a:lnTo>
                      <a:pt x="15" y="180"/>
                    </a:lnTo>
                    <a:lnTo>
                      <a:pt x="14" y="180"/>
                    </a:lnTo>
                    <a:lnTo>
                      <a:pt x="12" y="177"/>
                    </a:lnTo>
                    <a:lnTo>
                      <a:pt x="12" y="175"/>
                    </a:lnTo>
                    <a:lnTo>
                      <a:pt x="12" y="172"/>
                    </a:lnTo>
                    <a:lnTo>
                      <a:pt x="14" y="169"/>
                    </a:lnTo>
                    <a:lnTo>
                      <a:pt x="15" y="164"/>
                    </a:lnTo>
                    <a:lnTo>
                      <a:pt x="15" y="161"/>
                    </a:lnTo>
                    <a:lnTo>
                      <a:pt x="17" y="161"/>
                    </a:lnTo>
                    <a:lnTo>
                      <a:pt x="17" y="156"/>
                    </a:lnTo>
                    <a:lnTo>
                      <a:pt x="20" y="152"/>
                    </a:lnTo>
                    <a:lnTo>
                      <a:pt x="20" y="150"/>
                    </a:lnTo>
                    <a:lnTo>
                      <a:pt x="20" y="149"/>
                    </a:lnTo>
                    <a:lnTo>
                      <a:pt x="20" y="149"/>
                    </a:lnTo>
                    <a:lnTo>
                      <a:pt x="20" y="147"/>
                    </a:lnTo>
                    <a:lnTo>
                      <a:pt x="20" y="145"/>
                    </a:lnTo>
                    <a:lnTo>
                      <a:pt x="20" y="145"/>
                    </a:lnTo>
                    <a:lnTo>
                      <a:pt x="20" y="144"/>
                    </a:lnTo>
                    <a:lnTo>
                      <a:pt x="22" y="142"/>
                    </a:lnTo>
                    <a:lnTo>
                      <a:pt x="25" y="141"/>
                    </a:lnTo>
                    <a:lnTo>
                      <a:pt x="26" y="139"/>
                    </a:lnTo>
                    <a:lnTo>
                      <a:pt x="30" y="134"/>
                    </a:lnTo>
                    <a:lnTo>
                      <a:pt x="30" y="131"/>
                    </a:lnTo>
                    <a:lnTo>
                      <a:pt x="31" y="131"/>
                    </a:lnTo>
                    <a:lnTo>
                      <a:pt x="31" y="131"/>
                    </a:lnTo>
                    <a:lnTo>
                      <a:pt x="33" y="130"/>
                    </a:lnTo>
                    <a:lnTo>
                      <a:pt x="33" y="130"/>
                    </a:lnTo>
                    <a:lnTo>
                      <a:pt x="33" y="128"/>
                    </a:lnTo>
                    <a:lnTo>
                      <a:pt x="31" y="123"/>
                    </a:lnTo>
                    <a:lnTo>
                      <a:pt x="31" y="122"/>
                    </a:lnTo>
                    <a:lnTo>
                      <a:pt x="30" y="120"/>
                    </a:lnTo>
                    <a:lnTo>
                      <a:pt x="30" y="120"/>
                    </a:lnTo>
                    <a:lnTo>
                      <a:pt x="30" y="119"/>
                    </a:lnTo>
                    <a:lnTo>
                      <a:pt x="30" y="117"/>
                    </a:lnTo>
                    <a:lnTo>
                      <a:pt x="30" y="117"/>
                    </a:lnTo>
                    <a:lnTo>
                      <a:pt x="28" y="115"/>
                    </a:lnTo>
                    <a:lnTo>
                      <a:pt x="26" y="114"/>
                    </a:lnTo>
                    <a:lnTo>
                      <a:pt x="26" y="112"/>
                    </a:lnTo>
                    <a:lnTo>
                      <a:pt x="26" y="111"/>
                    </a:lnTo>
                    <a:lnTo>
                      <a:pt x="26" y="111"/>
                    </a:lnTo>
                    <a:lnTo>
                      <a:pt x="25" y="109"/>
                    </a:lnTo>
                    <a:lnTo>
                      <a:pt x="26" y="108"/>
                    </a:lnTo>
                    <a:lnTo>
                      <a:pt x="26" y="108"/>
                    </a:lnTo>
                    <a:lnTo>
                      <a:pt x="26" y="103"/>
                    </a:lnTo>
                    <a:lnTo>
                      <a:pt x="26" y="103"/>
                    </a:lnTo>
                    <a:lnTo>
                      <a:pt x="26" y="100"/>
                    </a:lnTo>
                    <a:lnTo>
                      <a:pt x="25" y="98"/>
                    </a:lnTo>
                    <a:lnTo>
                      <a:pt x="25" y="97"/>
                    </a:lnTo>
                    <a:lnTo>
                      <a:pt x="23" y="95"/>
                    </a:lnTo>
                    <a:lnTo>
                      <a:pt x="20" y="93"/>
                    </a:lnTo>
                    <a:lnTo>
                      <a:pt x="17" y="90"/>
                    </a:lnTo>
                    <a:lnTo>
                      <a:pt x="17" y="89"/>
                    </a:lnTo>
                    <a:lnTo>
                      <a:pt x="15" y="87"/>
                    </a:lnTo>
                    <a:lnTo>
                      <a:pt x="14" y="86"/>
                    </a:lnTo>
                    <a:lnTo>
                      <a:pt x="12" y="84"/>
                    </a:lnTo>
                    <a:lnTo>
                      <a:pt x="12" y="82"/>
                    </a:lnTo>
                    <a:lnTo>
                      <a:pt x="12" y="79"/>
                    </a:lnTo>
                    <a:lnTo>
                      <a:pt x="12" y="79"/>
                    </a:lnTo>
                    <a:lnTo>
                      <a:pt x="12" y="78"/>
                    </a:lnTo>
                    <a:lnTo>
                      <a:pt x="14" y="78"/>
                    </a:lnTo>
                    <a:lnTo>
                      <a:pt x="14" y="78"/>
                    </a:lnTo>
                    <a:lnTo>
                      <a:pt x="15" y="76"/>
                    </a:lnTo>
                    <a:lnTo>
                      <a:pt x="17" y="76"/>
                    </a:lnTo>
                    <a:lnTo>
                      <a:pt x="17" y="76"/>
                    </a:lnTo>
                    <a:lnTo>
                      <a:pt x="17" y="76"/>
                    </a:lnTo>
                    <a:lnTo>
                      <a:pt x="17" y="73"/>
                    </a:lnTo>
                    <a:lnTo>
                      <a:pt x="17" y="70"/>
                    </a:lnTo>
                    <a:lnTo>
                      <a:pt x="17" y="68"/>
                    </a:lnTo>
                    <a:lnTo>
                      <a:pt x="19" y="67"/>
                    </a:lnTo>
                    <a:lnTo>
                      <a:pt x="22" y="63"/>
                    </a:lnTo>
                    <a:lnTo>
                      <a:pt x="22" y="63"/>
                    </a:lnTo>
                    <a:lnTo>
                      <a:pt x="22" y="62"/>
                    </a:lnTo>
                    <a:lnTo>
                      <a:pt x="22" y="62"/>
                    </a:lnTo>
                    <a:lnTo>
                      <a:pt x="22" y="60"/>
                    </a:lnTo>
                    <a:lnTo>
                      <a:pt x="22" y="60"/>
                    </a:lnTo>
                    <a:lnTo>
                      <a:pt x="20" y="62"/>
                    </a:lnTo>
                    <a:lnTo>
                      <a:pt x="19" y="62"/>
                    </a:lnTo>
                    <a:lnTo>
                      <a:pt x="19" y="59"/>
                    </a:lnTo>
                    <a:lnTo>
                      <a:pt x="17" y="59"/>
                    </a:lnTo>
                    <a:lnTo>
                      <a:pt x="17" y="57"/>
                    </a:lnTo>
                    <a:lnTo>
                      <a:pt x="17" y="56"/>
                    </a:lnTo>
                    <a:lnTo>
                      <a:pt x="17" y="54"/>
                    </a:lnTo>
                    <a:lnTo>
                      <a:pt x="15" y="52"/>
                    </a:lnTo>
                    <a:lnTo>
                      <a:pt x="14" y="49"/>
                    </a:lnTo>
                    <a:lnTo>
                      <a:pt x="12" y="48"/>
                    </a:lnTo>
                    <a:lnTo>
                      <a:pt x="11" y="46"/>
                    </a:lnTo>
                    <a:lnTo>
                      <a:pt x="9" y="45"/>
                    </a:lnTo>
                    <a:lnTo>
                      <a:pt x="6" y="41"/>
                    </a:lnTo>
                    <a:lnTo>
                      <a:pt x="6" y="40"/>
                    </a:lnTo>
                    <a:lnTo>
                      <a:pt x="6" y="40"/>
                    </a:lnTo>
                    <a:lnTo>
                      <a:pt x="4" y="40"/>
                    </a:lnTo>
                    <a:lnTo>
                      <a:pt x="6" y="38"/>
                    </a:lnTo>
                    <a:lnTo>
                      <a:pt x="6" y="37"/>
                    </a:lnTo>
                    <a:lnTo>
                      <a:pt x="4" y="35"/>
                    </a:lnTo>
                    <a:lnTo>
                      <a:pt x="4" y="34"/>
                    </a:lnTo>
                    <a:lnTo>
                      <a:pt x="4" y="34"/>
                    </a:lnTo>
                    <a:lnTo>
                      <a:pt x="4" y="32"/>
                    </a:lnTo>
                    <a:lnTo>
                      <a:pt x="3" y="34"/>
                    </a:lnTo>
                    <a:lnTo>
                      <a:pt x="1" y="32"/>
                    </a:lnTo>
                    <a:lnTo>
                      <a:pt x="1" y="30"/>
                    </a:lnTo>
                    <a:lnTo>
                      <a:pt x="0" y="29"/>
                    </a:lnTo>
                    <a:lnTo>
                      <a:pt x="1" y="29"/>
                    </a:lnTo>
                    <a:lnTo>
                      <a:pt x="3" y="30"/>
                    </a:lnTo>
                    <a:lnTo>
                      <a:pt x="3" y="30"/>
                    </a:lnTo>
                    <a:lnTo>
                      <a:pt x="3" y="29"/>
                    </a:lnTo>
                    <a:lnTo>
                      <a:pt x="4" y="29"/>
                    </a:lnTo>
                    <a:lnTo>
                      <a:pt x="6" y="29"/>
                    </a:lnTo>
                    <a:lnTo>
                      <a:pt x="6" y="29"/>
                    </a:lnTo>
                    <a:lnTo>
                      <a:pt x="6" y="27"/>
                    </a:lnTo>
                    <a:lnTo>
                      <a:pt x="6" y="24"/>
                    </a:lnTo>
                    <a:lnTo>
                      <a:pt x="6" y="23"/>
                    </a:lnTo>
                    <a:lnTo>
                      <a:pt x="6" y="21"/>
                    </a:lnTo>
                    <a:lnTo>
                      <a:pt x="6" y="18"/>
                    </a:lnTo>
                    <a:lnTo>
                      <a:pt x="7" y="16"/>
                    </a:lnTo>
                    <a:lnTo>
                      <a:pt x="7" y="13"/>
                    </a:lnTo>
                    <a:lnTo>
                      <a:pt x="9" y="13"/>
                    </a:lnTo>
                    <a:lnTo>
                      <a:pt x="9" y="12"/>
                    </a:lnTo>
                    <a:lnTo>
                      <a:pt x="11" y="12"/>
                    </a:lnTo>
                    <a:lnTo>
                      <a:pt x="11" y="12"/>
                    </a:lnTo>
                    <a:lnTo>
                      <a:pt x="12" y="12"/>
                    </a:lnTo>
                    <a:lnTo>
                      <a:pt x="14" y="12"/>
                    </a:lnTo>
                    <a:lnTo>
                      <a:pt x="15" y="12"/>
                    </a:lnTo>
                    <a:lnTo>
                      <a:pt x="15" y="12"/>
                    </a:lnTo>
                    <a:lnTo>
                      <a:pt x="17" y="12"/>
                    </a:lnTo>
                    <a:lnTo>
                      <a:pt x="20" y="12"/>
                    </a:lnTo>
                    <a:lnTo>
                      <a:pt x="22" y="12"/>
                    </a:lnTo>
                    <a:lnTo>
                      <a:pt x="22" y="12"/>
                    </a:lnTo>
                    <a:lnTo>
                      <a:pt x="23" y="12"/>
                    </a:lnTo>
                    <a:lnTo>
                      <a:pt x="23" y="10"/>
                    </a:lnTo>
                    <a:lnTo>
                      <a:pt x="23" y="10"/>
                    </a:lnTo>
                    <a:lnTo>
                      <a:pt x="25" y="7"/>
                    </a:lnTo>
                    <a:lnTo>
                      <a:pt x="25" y="7"/>
                    </a:lnTo>
                    <a:lnTo>
                      <a:pt x="25" y="7"/>
                    </a:lnTo>
                    <a:lnTo>
                      <a:pt x="26" y="5"/>
                    </a:lnTo>
                    <a:lnTo>
                      <a:pt x="26" y="5"/>
                    </a:lnTo>
                    <a:lnTo>
                      <a:pt x="28" y="7"/>
                    </a:lnTo>
                    <a:lnTo>
                      <a:pt x="28" y="7"/>
                    </a:lnTo>
                    <a:lnTo>
                      <a:pt x="30" y="7"/>
                    </a:lnTo>
                    <a:lnTo>
                      <a:pt x="31" y="5"/>
                    </a:lnTo>
                    <a:lnTo>
                      <a:pt x="31" y="5"/>
                    </a:lnTo>
                    <a:lnTo>
                      <a:pt x="31" y="5"/>
                    </a:lnTo>
                    <a:lnTo>
                      <a:pt x="31" y="4"/>
                    </a:lnTo>
                    <a:lnTo>
                      <a:pt x="30" y="2"/>
                    </a:lnTo>
                    <a:lnTo>
                      <a:pt x="31" y="2"/>
                    </a:lnTo>
                    <a:lnTo>
                      <a:pt x="31" y="2"/>
                    </a:lnTo>
                    <a:lnTo>
                      <a:pt x="33" y="2"/>
                    </a:lnTo>
                    <a:lnTo>
                      <a:pt x="34" y="2"/>
                    </a:lnTo>
                    <a:lnTo>
                      <a:pt x="34" y="2"/>
                    </a:lnTo>
                    <a:lnTo>
                      <a:pt x="36" y="2"/>
                    </a:lnTo>
                    <a:lnTo>
                      <a:pt x="3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3" name="Freeform 40">
                <a:extLst>
                  <a:ext uri="{FF2B5EF4-FFF2-40B4-BE49-F238E27FC236}">
                    <a16:creationId xmlns:a16="http://schemas.microsoft.com/office/drawing/2014/main" id="{7DA519A3-806E-4918-8E86-30182EB9E58B}"/>
                  </a:ext>
                </a:extLst>
              </p:cNvPr>
              <p:cNvSpPr>
                <a:spLocks/>
              </p:cNvSpPr>
              <p:nvPr/>
            </p:nvSpPr>
            <p:spPr bwMode="auto">
              <a:xfrm>
                <a:off x="5761096" y="4104048"/>
                <a:ext cx="52630" cy="144242"/>
              </a:xfrm>
              <a:custGeom>
                <a:avLst/>
                <a:gdLst>
                  <a:gd name="T0" fmla="*/ 4 w 27"/>
                  <a:gd name="T1" fmla="*/ 1 h 74"/>
                  <a:gd name="T2" fmla="*/ 8 w 27"/>
                  <a:gd name="T3" fmla="*/ 3 h 74"/>
                  <a:gd name="T4" fmla="*/ 10 w 27"/>
                  <a:gd name="T5" fmla="*/ 3 h 74"/>
                  <a:gd name="T6" fmla="*/ 15 w 27"/>
                  <a:gd name="T7" fmla="*/ 3 h 74"/>
                  <a:gd name="T8" fmla="*/ 13 w 27"/>
                  <a:gd name="T9" fmla="*/ 6 h 74"/>
                  <a:gd name="T10" fmla="*/ 13 w 27"/>
                  <a:gd name="T11" fmla="*/ 11 h 74"/>
                  <a:gd name="T12" fmla="*/ 13 w 27"/>
                  <a:gd name="T13" fmla="*/ 11 h 74"/>
                  <a:gd name="T14" fmla="*/ 19 w 27"/>
                  <a:gd name="T15" fmla="*/ 15 h 74"/>
                  <a:gd name="T16" fmla="*/ 21 w 27"/>
                  <a:gd name="T17" fmla="*/ 17 h 74"/>
                  <a:gd name="T18" fmla="*/ 21 w 27"/>
                  <a:gd name="T19" fmla="*/ 23 h 74"/>
                  <a:gd name="T20" fmla="*/ 21 w 27"/>
                  <a:gd name="T21" fmla="*/ 26 h 74"/>
                  <a:gd name="T22" fmla="*/ 24 w 27"/>
                  <a:gd name="T23" fmla="*/ 29 h 74"/>
                  <a:gd name="T24" fmla="*/ 24 w 27"/>
                  <a:gd name="T25" fmla="*/ 34 h 74"/>
                  <a:gd name="T26" fmla="*/ 26 w 27"/>
                  <a:gd name="T27" fmla="*/ 42 h 74"/>
                  <a:gd name="T28" fmla="*/ 24 w 27"/>
                  <a:gd name="T29" fmla="*/ 59 h 74"/>
                  <a:gd name="T30" fmla="*/ 24 w 27"/>
                  <a:gd name="T31" fmla="*/ 63 h 74"/>
                  <a:gd name="T32" fmla="*/ 24 w 27"/>
                  <a:gd name="T33" fmla="*/ 64 h 74"/>
                  <a:gd name="T34" fmla="*/ 26 w 27"/>
                  <a:gd name="T35" fmla="*/ 66 h 74"/>
                  <a:gd name="T36" fmla="*/ 27 w 27"/>
                  <a:gd name="T37" fmla="*/ 70 h 74"/>
                  <a:gd name="T38" fmla="*/ 26 w 27"/>
                  <a:gd name="T39" fmla="*/ 70 h 74"/>
                  <a:gd name="T40" fmla="*/ 19 w 27"/>
                  <a:gd name="T41" fmla="*/ 74 h 74"/>
                  <a:gd name="T42" fmla="*/ 18 w 27"/>
                  <a:gd name="T43" fmla="*/ 72 h 74"/>
                  <a:gd name="T44" fmla="*/ 16 w 27"/>
                  <a:gd name="T45" fmla="*/ 72 h 74"/>
                  <a:gd name="T46" fmla="*/ 16 w 27"/>
                  <a:gd name="T47" fmla="*/ 69 h 74"/>
                  <a:gd name="T48" fmla="*/ 13 w 27"/>
                  <a:gd name="T49" fmla="*/ 69 h 74"/>
                  <a:gd name="T50" fmla="*/ 12 w 27"/>
                  <a:gd name="T51" fmla="*/ 67 h 74"/>
                  <a:gd name="T52" fmla="*/ 12 w 27"/>
                  <a:gd name="T53" fmla="*/ 66 h 74"/>
                  <a:gd name="T54" fmla="*/ 10 w 27"/>
                  <a:gd name="T55" fmla="*/ 64 h 74"/>
                  <a:gd name="T56" fmla="*/ 10 w 27"/>
                  <a:gd name="T57" fmla="*/ 63 h 74"/>
                  <a:gd name="T58" fmla="*/ 10 w 27"/>
                  <a:gd name="T59" fmla="*/ 61 h 74"/>
                  <a:gd name="T60" fmla="*/ 10 w 27"/>
                  <a:gd name="T61" fmla="*/ 59 h 74"/>
                  <a:gd name="T62" fmla="*/ 10 w 27"/>
                  <a:gd name="T63" fmla="*/ 58 h 74"/>
                  <a:gd name="T64" fmla="*/ 12 w 27"/>
                  <a:gd name="T65" fmla="*/ 55 h 74"/>
                  <a:gd name="T66" fmla="*/ 10 w 27"/>
                  <a:gd name="T67" fmla="*/ 55 h 74"/>
                  <a:gd name="T68" fmla="*/ 8 w 27"/>
                  <a:gd name="T69" fmla="*/ 53 h 74"/>
                  <a:gd name="T70" fmla="*/ 10 w 27"/>
                  <a:gd name="T71" fmla="*/ 50 h 74"/>
                  <a:gd name="T72" fmla="*/ 10 w 27"/>
                  <a:gd name="T73" fmla="*/ 42 h 74"/>
                  <a:gd name="T74" fmla="*/ 12 w 27"/>
                  <a:gd name="T75" fmla="*/ 41 h 74"/>
                  <a:gd name="T76" fmla="*/ 10 w 27"/>
                  <a:gd name="T77" fmla="*/ 39 h 74"/>
                  <a:gd name="T78" fmla="*/ 8 w 27"/>
                  <a:gd name="T79" fmla="*/ 36 h 74"/>
                  <a:gd name="T80" fmla="*/ 7 w 27"/>
                  <a:gd name="T81" fmla="*/ 34 h 74"/>
                  <a:gd name="T82" fmla="*/ 8 w 27"/>
                  <a:gd name="T83" fmla="*/ 33 h 74"/>
                  <a:gd name="T84" fmla="*/ 8 w 27"/>
                  <a:gd name="T85" fmla="*/ 31 h 74"/>
                  <a:gd name="T86" fmla="*/ 8 w 27"/>
                  <a:gd name="T87" fmla="*/ 28 h 74"/>
                  <a:gd name="T88" fmla="*/ 10 w 27"/>
                  <a:gd name="T89" fmla="*/ 25 h 74"/>
                  <a:gd name="T90" fmla="*/ 8 w 27"/>
                  <a:gd name="T91" fmla="*/ 23 h 74"/>
                  <a:gd name="T92" fmla="*/ 5 w 27"/>
                  <a:gd name="T93" fmla="*/ 25 h 74"/>
                  <a:gd name="T94" fmla="*/ 5 w 27"/>
                  <a:gd name="T95" fmla="*/ 25 h 74"/>
                  <a:gd name="T96" fmla="*/ 5 w 27"/>
                  <a:gd name="T97" fmla="*/ 23 h 74"/>
                  <a:gd name="T98" fmla="*/ 5 w 27"/>
                  <a:gd name="T99" fmla="*/ 23 h 74"/>
                  <a:gd name="T100" fmla="*/ 7 w 27"/>
                  <a:gd name="T101" fmla="*/ 22 h 74"/>
                  <a:gd name="T102" fmla="*/ 5 w 27"/>
                  <a:gd name="T103" fmla="*/ 22 h 74"/>
                  <a:gd name="T104" fmla="*/ 5 w 27"/>
                  <a:gd name="T105" fmla="*/ 22 h 74"/>
                  <a:gd name="T106" fmla="*/ 7 w 27"/>
                  <a:gd name="T107" fmla="*/ 22 h 74"/>
                  <a:gd name="T108" fmla="*/ 7 w 27"/>
                  <a:gd name="T109" fmla="*/ 18 h 74"/>
                  <a:gd name="T110" fmla="*/ 7 w 27"/>
                  <a:gd name="T111" fmla="*/ 14 h 74"/>
                  <a:gd name="T112" fmla="*/ 7 w 27"/>
                  <a:gd name="T113" fmla="*/ 12 h 74"/>
                  <a:gd name="T114" fmla="*/ 5 w 27"/>
                  <a:gd name="T115" fmla="*/ 11 h 74"/>
                  <a:gd name="T116" fmla="*/ 4 w 27"/>
                  <a:gd name="T117" fmla="*/ 9 h 74"/>
                  <a:gd name="T118" fmla="*/ 0 w 27"/>
                  <a:gd name="T119" fmla="*/ 7 h 74"/>
                  <a:gd name="T120" fmla="*/ 0 w 27"/>
                  <a:gd name="T121" fmla="*/ 6 h 74"/>
                  <a:gd name="T122" fmla="*/ 2 w 27"/>
                  <a:gd name="T123" fmla="*/ 3 h 74"/>
                  <a:gd name="T124" fmla="*/ 2 w 27"/>
                  <a:gd name="T125"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 h="74">
                    <a:moveTo>
                      <a:pt x="0" y="0"/>
                    </a:moveTo>
                    <a:lnTo>
                      <a:pt x="4" y="1"/>
                    </a:lnTo>
                    <a:lnTo>
                      <a:pt x="8" y="3"/>
                    </a:lnTo>
                    <a:lnTo>
                      <a:pt x="8" y="3"/>
                    </a:lnTo>
                    <a:lnTo>
                      <a:pt x="8" y="3"/>
                    </a:lnTo>
                    <a:lnTo>
                      <a:pt x="10" y="3"/>
                    </a:lnTo>
                    <a:lnTo>
                      <a:pt x="12" y="3"/>
                    </a:lnTo>
                    <a:lnTo>
                      <a:pt x="15" y="3"/>
                    </a:lnTo>
                    <a:lnTo>
                      <a:pt x="15" y="4"/>
                    </a:lnTo>
                    <a:lnTo>
                      <a:pt x="13" y="6"/>
                    </a:lnTo>
                    <a:lnTo>
                      <a:pt x="13" y="6"/>
                    </a:lnTo>
                    <a:lnTo>
                      <a:pt x="13" y="11"/>
                    </a:lnTo>
                    <a:lnTo>
                      <a:pt x="13" y="11"/>
                    </a:lnTo>
                    <a:lnTo>
                      <a:pt x="13" y="11"/>
                    </a:lnTo>
                    <a:lnTo>
                      <a:pt x="16" y="12"/>
                    </a:lnTo>
                    <a:lnTo>
                      <a:pt x="19" y="15"/>
                    </a:lnTo>
                    <a:lnTo>
                      <a:pt x="21" y="17"/>
                    </a:lnTo>
                    <a:lnTo>
                      <a:pt x="21" y="17"/>
                    </a:lnTo>
                    <a:lnTo>
                      <a:pt x="21" y="20"/>
                    </a:lnTo>
                    <a:lnTo>
                      <a:pt x="21" y="23"/>
                    </a:lnTo>
                    <a:lnTo>
                      <a:pt x="21" y="25"/>
                    </a:lnTo>
                    <a:lnTo>
                      <a:pt x="21" y="26"/>
                    </a:lnTo>
                    <a:lnTo>
                      <a:pt x="23" y="26"/>
                    </a:lnTo>
                    <a:lnTo>
                      <a:pt x="24" y="29"/>
                    </a:lnTo>
                    <a:lnTo>
                      <a:pt x="24" y="29"/>
                    </a:lnTo>
                    <a:lnTo>
                      <a:pt x="24" y="34"/>
                    </a:lnTo>
                    <a:lnTo>
                      <a:pt x="26" y="37"/>
                    </a:lnTo>
                    <a:lnTo>
                      <a:pt x="26" y="42"/>
                    </a:lnTo>
                    <a:lnTo>
                      <a:pt x="26" y="59"/>
                    </a:lnTo>
                    <a:lnTo>
                      <a:pt x="24" y="59"/>
                    </a:lnTo>
                    <a:lnTo>
                      <a:pt x="24" y="61"/>
                    </a:lnTo>
                    <a:lnTo>
                      <a:pt x="24" y="63"/>
                    </a:lnTo>
                    <a:lnTo>
                      <a:pt x="24" y="64"/>
                    </a:lnTo>
                    <a:lnTo>
                      <a:pt x="24" y="64"/>
                    </a:lnTo>
                    <a:lnTo>
                      <a:pt x="24" y="66"/>
                    </a:lnTo>
                    <a:lnTo>
                      <a:pt x="26" y="66"/>
                    </a:lnTo>
                    <a:lnTo>
                      <a:pt x="27" y="67"/>
                    </a:lnTo>
                    <a:lnTo>
                      <a:pt x="27" y="70"/>
                    </a:lnTo>
                    <a:lnTo>
                      <a:pt x="26" y="70"/>
                    </a:lnTo>
                    <a:lnTo>
                      <a:pt x="26" y="70"/>
                    </a:lnTo>
                    <a:lnTo>
                      <a:pt x="21" y="72"/>
                    </a:lnTo>
                    <a:lnTo>
                      <a:pt x="19" y="74"/>
                    </a:lnTo>
                    <a:lnTo>
                      <a:pt x="19" y="72"/>
                    </a:lnTo>
                    <a:lnTo>
                      <a:pt x="18" y="72"/>
                    </a:lnTo>
                    <a:lnTo>
                      <a:pt x="18" y="72"/>
                    </a:lnTo>
                    <a:lnTo>
                      <a:pt x="16" y="72"/>
                    </a:lnTo>
                    <a:lnTo>
                      <a:pt x="16" y="70"/>
                    </a:lnTo>
                    <a:lnTo>
                      <a:pt x="16" y="69"/>
                    </a:lnTo>
                    <a:lnTo>
                      <a:pt x="15" y="69"/>
                    </a:lnTo>
                    <a:lnTo>
                      <a:pt x="13" y="69"/>
                    </a:lnTo>
                    <a:lnTo>
                      <a:pt x="13" y="67"/>
                    </a:lnTo>
                    <a:lnTo>
                      <a:pt x="12" y="67"/>
                    </a:lnTo>
                    <a:lnTo>
                      <a:pt x="12" y="66"/>
                    </a:lnTo>
                    <a:lnTo>
                      <a:pt x="12" y="66"/>
                    </a:lnTo>
                    <a:lnTo>
                      <a:pt x="12" y="66"/>
                    </a:lnTo>
                    <a:lnTo>
                      <a:pt x="10" y="64"/>
                    </a:lnTo>
                    <a:lnTo>
                      <a:pt x="10" y="63"/>
                    </a:lnTo>
                    <a:lnTo>
                      <a:pt x="10" y="63"/>
                    </a:lnTo>
                    <a:lnTo>
                      <a:pt x="10" y="61"/>
                    </a:lnTo>
                    <a:lnTo>
                      <a:pt x="10" y="61"/>
                    </a:lnTo>
                    <a:lnTo>
                      <a:pt x="10" y="59"/>
                    </a:lnTo>
                    <a:lnTo>
                      <a:pt x="10" y="59"/>
                    </a:lnTo>
                    <a:lnTo>
                      <a:pt x="10" y="59"/>
                    </a:lnTo>
                    <a:lnTo>
                      <a:pt x="10" y="58"/>
                    </a:lnTo>
                    <a:lnTo>
                      <a:pt x="10" y="56"/>
                    </a:lnTo>
                    <a:lnTo>
                      <a:pt x="12" y="55"/>
                    </a:lnTo>
                    <a:lnTo>
                      <a:pt x="10" y="55"/>
                    </a:lnTo>
                    <a:lnTo>
                      <a:pt x="10" y="55"/>
                    </a:lnTo>
                    <a:lnTo>
                      <a:pt x="8" y="53"/>
                    </a:lnTo>
                    <a:lnTo>
                      <a:pt x="8" y="53"/>
                    </a:lnTo>
                    <a:lnTo>
                      <a:pt x="8" y="52"/>
                    </a:lnTo>
                    <a:lnTo>
                      <a:pt x="10" y="50"/>
                    </a:lnTo>
                    <a:lnTo>
                      <a:pt x="10" y="44"/>
                    </a:lnTo>
                    <a:lnTo>
                      <a:pt x="10" y="42"/>
                    </a:lnTo>
                    <a:lnTo>
                      <a:pt x="12" y="42"/>
                    </a:lnTo>
                    <a:lnTo>
                      <a:pt x="12" y="41"/>
                    </a:lnTo>
                    <a:lnTo>
                      <a:pt x="12" y="41"/>
                    </a:lnTo>
                    <a:lnTo>
                      <a:pt x="10" y="39"/>
                    </a:lnTo>
                    <a:lnTo>
                      <a:pt x="8" y="37"/>
                    </a:lnTo>
                    <a:lnTo>
                      <a:pt x="8" y="36"/>
                    </a:lnTo>
                    <a:lnTo>
                      <a:pt x="7" y="34"/>
                    </a:lnTo>
                    <a:lnTo>
                      <a:pt x="7" y="34"/>
                    </a:lnTo>
                    <a:lnTo>
                      <a:pt x="8" y="34"/>
                    </a:lnTo>
                    <a:lnTo>
                      <a:pt x="8" y="33"/>
                    </a:lnTo>
                    <a:lnTo>
                      <a:pt x="8" y="33"/>
                    </a:lnTo>
                    <a:lnTo>
                      <a:pt x="8" y="31"/>
                    </a:lnTo>
                    <a:lnTo>
                      <a:pt x="8" y="29"/>
                    </a:lnTo>
                    <a:lnTo>
                      <a:pt x="8" y="28"/>
                    </a:lnTo>
                    <a:lnTo>
                      <a:pt x="10" y="26"/>
                    </a:lnTo>
                    <a:lnTo>
                      <a:pt x="10" y="25"/>
                    </a:lnTo>
                    <a:lnTo>
                      <a:pt x="8" y="23"/>
                    </a:lnTo>
                    <a:lnTo>
                      <a:pt x="8" y="23"/>
                    </a:lnTo>
                    <a:lnTo>
                      <a:pt x="7" y="23"/>
                    </a:lnTo>
                    <a:lnTo>
                      <a:pt x="5" y="25"/>
                    </a:lnTo>
                    <a:lnTo>
                      <a:pt x="5" y="25"/>
                    </a:lnTo>
                    <a:lnTo>
                      <a:pt x="5" y="25"/>
                    </a:lnTo>
                    <a:lnTo>
                      <a:pt x="5" y="25"/>
                    </a:lnTo>
                    <a:lnTo>
                      <a:pt x="5" y="23"/>
                    </a:lnTo>
                    <a:lnTo>
                      <a:pt x="5" y="23"/>
                    </a:lnTo>
                    <a:lnTo>
                      <a:pt x="5" y="23"/>
                    </a:lnTo>
                    <a:lnTo>
                      <a:pt x="7" y="22"/>
                    </a:lnTo>
                    <a:lnTo>
                      <a:pt x="7" y="22"/>
                    </a:lnTo>
                    <a:lnTo>
                      <a:pt x="5" y="22"/>
                    </a:lnTo>
                    <a:lnTo>
                      <a:pt x="5" y="22"/>
                    </a:lnTo>
                    <a:lnTo>
                      <a:pt x="5" y="22"/>
                    </a:lnTo>
                    <a:lnTo>
                      <a:pt x="5" y="22"/>
                    </a:lnTo>
                    <a:lnTo>
                      <a:pt x="7" y="22"/>
                    </a:lnTo>
                    <a:lnTo>
                      <a:pt x="7" y="22"/>
                    </a:lnTo>
                    <a:lnTo>
                      <a:pt x="7" y="18"/>
                    </a:lnTo>
                    <a:lnTo>
                      <a:pt x="7" y="18"/>
                    </a:lnTo>
                    <a:lnTo>
                      <a:pt x="7" y="17"/>
                    </a:lnTo>
                    <a:lnTo>
                      <a:pt x="7" y="14"/>
                    </a:lnTo>
                    <a:lnTo>
                      <a:pt x="7" y="12"/>
                    </a:lnTo>
                    <a:lnTo>
                      <a:pt x="7" y="12"/>
                    </a:lnTo>
                    <a:lnTo>
                      <a:pt x="7" y="12"/>
                    </a:lnTo>
                    <a:lnTo>
                      <a:pt x="5" y="11"/>
                    </a:lnTo>
                    <a:lnTo>
                      <a:pt x="4" y="11"/>
                    </a:lnTo>
                    <a:lnTo>
                      <a:pt x="4" y="9"/>
                    </a:lnTo>
                    <a:lnTo>
                      <a:pt x="2" y="9"/>
                    </a:lnTo>
                    <a:lnTo>
                      <a:pt x="0" y="7"/>
                    </a:lnTo>
                    <a:lnTo>
                      <a:pt x="0" y="6"/>
                    </a:lnTo>
                    <a:lnTo>
                      <a:pt x="0" y="6"/>
                    </a:lnTo>
                    <a:lnTo>
                      <a:pt x="0" y="4"/>
                    </a:lnTo>
                    <a:lnTo>
                      <a:pt x="2" y="3"/>
                    </a:lnTo>
                    <a:lnTo>
                      <a:pt x="2" y="1"/>
                    </a:lnTo>
                    <a:lnTo>
                      <a:pt x="2" y="1"/>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4" name="Freeform 42">
                <a:extLst>
                  <a:ext uri="{FF2B5EF4-FFF2-40B4-BE49-F238E27FC236}">
                    <a16:creationId xmlns:a16="http://schemas.microsoft.com/office/drawing/2014/main" id="{59184DF2-9C78-4F38-89A3-9EFFBB55A161}"/>
                  </a:ext>
                </a:extLst>
              </p:cNvPr>
              <p:cNvSpPr>
                <a:spLocks/>
              </p:cNvSpPr>
              <p:nvPr/>
            </p:nvSpPr>
            <p:spPr bwMode="auto">
              <a:xfrm>
                <a:off x="6143143" y="3749289"/>
                <a:ext cx="298231" cy="458068"/>
              </a:xfrm>
              <a:custGeom>
                <a:avLst/>
                <a:gdLst>
                  <a:gd name="T0" fmla="*/ 63 w 153"/>
                  <a:gd name="T1" fmla="*/ 13 h 235"/>
                  <a:gd name="T2" fmla="*/ 98 w 153"/>
                  <a:gd name="T3" fmla="*/ 30 h 235"/>
                  <a:gd name="T4" fmla="*/ 131 w 153"/>
                  <a:gd name="T5" fmla="*/ 48 h 235"/>
                  <a:gd name="T6" fmla="*/ 153 w 153"/>
                  <a:gd name="T7" fmla="*/ 73 h 235"/>
                  <a:gd name="T8" fmla="*/ 153 w 153"/>
                  <a:gd name="T9" fmla="*/ 106 h 235"/>
                  <a:gd name="T10" fmla="*/ 151 w 153"/>
                  <a:gd name="T11" fmla="*/ 115 h 235"/>
                  <a:gd name="T12" fmla="*/ 140 w 153"/>
                  <a:gd name="T13" fmla="*/ 115 h 235"/>
                  <a:gd name="T14" fmla="*/ 137 w 153"/>
                  <a:gd name="T15" fmla="*/ 123 h 235"/>
                  <a:gd name="T16" fmla="*/ 134 w 153"/>
                  <a:gd name="T17" fmla="*/ 128 h 235"/>
                  <a:gd name="T18" fmla="*/ 131 w 153"/>
                  <a:gd name="T19" fmla="*/ 131 h 235"/>
                  <a:gd name="T20" fmla="*/ 131 w 153"/>
                  <a:gd name="T21" fmla="*/ 136 h 235"/>
                  <a:gd name="T22" fmla="*/ 131 w 153"/>
                  <a:gd name="T23" fmla="*/ 139 h 235"/>
                  <a:gd name="T24" fmla="*/ 126 w 153"/>
                  <a:gd name="T25" fmla="*/ 142 h 235"/>
                  <a:gd name="T26" fmla="*/ 126 w 153"/>
                  <a:gd name="T27" fmla="*/ 147 h 235"/>
                  <a:gd name="T28" fmla="*/ 126 w 153"/>
                  <a:gd name="T29" fmla="*/ 152 h 235"/>
                  <a:gd name="T30" fmla="*/ 121 w 153"/>
                  <a:gd name="T31" fmla="*/ 158 h 235"/>
                  <a:gd name="T32" fmla="*/ 128 w 153"/>
                  <a:gd name="T33" fmla="*/ 159 h 235"/>
                  <a:gd name="T34" fmla="*/ 131 w 153"/>
                  <a:gd name="T35" fmla="*/ 167 h 235"/>
                  <a:gd name="T36" fmla="*/ 132 w 153"/>
                  <a:gd name="T37" fmla="*/ 174 h 235"/>
                  <a:gd name="T38" fmla="*/ 136 w 153"/>
                  <a:gd name="T39" fmla="*/ 178 h 235"/>
                  <a:gd name="T40" fmla="*/ 137 w 153"/>
                  <a:gd name="T41" fmla="*/ 183 h 235"/>
                  <a:gd name="T42" fmla="*/ 131 w 153"/>
                  <a:gd name="T43" fmla="*/ 185 h 235"/>
                  <a:gd name="T44" fmla="*/ 125 w 153"/>
                  <a:gd name="T45" fmla="*/ 186 h 235"/>
                  <a:gd name="T46" fmla="*/ 120 w 153"/>
                  <a:gd name="T47" fmla="*/ 189 h 235"/>
                  <a:gd name="T48" fmla="*/ 120 w 153"/>
                  <a:gd name="T49" fmla="*/ 194 h 235"/>
                  <a:gd name="T50" fmla="*/ 115 w 153"/>
                  <a:gd name="T51" fmla="*/ 199 h 235"/>
                  <a:gd name="T52" fmla="*/ 107 w 153"/>
                  <a:gd name="T53" fmla="*/ 205 h 235"/>
                  <a:gd name="T54" fmla="*/ 103 w 153"/>
                  <a:gd name="T55" fmla="*/ 208 h 235"/>
                  <a:gd name="T56" fmla="*/ 90 w 153"/>
                  <a:gd name="T57" fmla="*/ 213 h 235"/>
                  <a:gd name="T58" fmla="*/ 80 w 153"/>
                  <a:gd name="T59" fmla="*/ 213 h 235"/>
                  <a:gd name="T60" fmla="*/ 82 w 153"/>
                  <a:gd name="T61" fmla="*/ 216 h 235"/>
                  <a:gd name="T62" fmla="*/ 80 w 153"/>
                  <a:gd name="T63" fmla="*/ 219 h 235"/>
                  <a:gd name="T64" fmla="*/ 74 w 153"/>
                  <a:gd name="T65" fmla="*/ 226 h 235"/>
                  <a:gd name="T66" fmla="*/ 63 w 153"/>
                  <a:gd name="T67" fmla="*/ 227 h 235"/>
                  <a:gd name="T68" fmla="*/ 55 w 153"/>
                  <a:gd name="T69" fmla="*/ 230 h 235"/>
                  <a:gd name="T70" fmla="*/ 49 w 153"/>
                  <a:gd name="T71" fmla="*/ 234 h 235"/>
                  <a:gd name="T72" fmla="*/ 44 w 153"/>
                  <a:gd name="T73" fmla="*/ 229 h 235"/>
                  <a:gd name="T74" fmla="*/ 38 w 153"/>
                  <a:gd name="T75" fmla="*/ 234 h 235"/>
                  <a:gd name="T76" fmla="*/ 30 w 153"/>
                  <a:gd name="T77" fmla="*/ 234 h 235"/>
                  <a:gd name="T78" fmla="*/ 30 w 153"/>
                  <a:gd name="T79" fmla="*/ 230 h 235"/>
                  <a:gd name="T80" fmla="*/ 22 w 153"/>
                  <a:gd name="T81" fmla="*/ 218 h 235"/>
                  <a:gd name="T82" fmla="*/ 16 w 153"/>
                  <a:gd name="T83" fmla="*/ 213 h 235"/>
                  <a:gd name="T84" fmla="*/ 8 w 153"/>
                  <a:gd name="T85" fmla="*/ 204 h 235"/>
                  <a:gd name="T86" fmla="*/ 14 w 153"/>
                  <a:gd name="T87" fmla="*/ 199 h 235"/>
                  <a:gd name="T88" fmla="*/ 25 w 153"/>
                  <a:gd name="T89" fmla="*/ 199 h 235"/>
                  <a:gd name="T90" fmla="*/ 28 w 153"/>
                  <a:gd name="T91" fmla="*/ 196 h 235"/>
                  <a:gd name="T92" fmla="*/ 24 w 153"/>
                  <a:gd name="T93" fmla="*/ 182 h 235"/>
                  <a:gd name="T94" fmla="*/ 24 w 153"/>
                  <a:gd name="T95" fmla="*/ 174 h 235"/>
                  <a:gd name="T96" fmla="*/ 21 w 153"/>
                  <a:gd name="T97" fmla="*/ 166 h 235"/>
                  <a:gd name="T98" fmla="*/ 16 w 153"/>
                  <a:gd name="T99" fmla="*/ 155 h 235"/>
                  <a:gd name="T100" fmla="*/ 5 w 153"/>
                  <a:gd name="T101" fmla="*/ 147 h 235"/>
                  <a:gd name="T102" fmla="*/ 3 w 153"/>
                  <a:gd name="T103" fmla="*/ 131 h 235"/>
                  <a:gd name="T104" fmla="*/ 25 w 153"/>
                  <a:gd name="T105" fmla="*/ 101 h 235"/>
                  <a:gd name="T106" fmla="*/ 32 w 153"/>
                  <a:gd name="T107" fmla="*/ 70 h 235"/>
                  <a:gd name="T108" fmla="*/ 36 w 153"/>
                  <a:gd name="T109" fmla="*/ 48 h 235"/>
                  <a:gd name="T110" fmla="*/ 30 w 153"/>
                  <a:gd name="T111" fmla="*/ 38 h 235"/>
                  <a:gd name="T112" fmla="*/ 25 w 153"/>
                  <a:gd name="T113" fmla="*/ 27 h 235"/>
                  <a:gd name="T114" fmla="*/ 32 w 153"/>
                  <a:gd name="T115"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235">
                    <a:moveTo>
                      <a:pt x="36" y="0"/>
                    </a:moveTo>
                    <a:lnTo>
                      <a:pt x="41" y="2"/>
                    </a:lnTo>
                    <a:lnTo>
                      <a:pt x="49" y="5"/>
                    </a:lnTo>
                    <a:lnTo>
                      <a:pt x="55" y="10"/>
                    </a:lnTo>
                    <a:lnTo>
                      <a:pt x="63" y="13"/>
                    </a:lnTo>
                    <a:lnTo>
                      <a:pt x="69" y="16"/>
                    </a:lnTo>
                    <a:lnTo>
                      <a:pt x="76" y="19"/>
                    </a:lnTo>
                    <a:lnTo>
                      <a:pt x="84" y="24"/>
                    </a:lnTo>
                    <a:lnTo>
                      <a:pt x="90" y="27"/>
                    </a:lnTo>
                    <a:lnTo>
                      <a:pt x="98" y="30"/>
                    </a:lnTo>
                    <a:lnTo>
                      <a:pt x="104" y="33"/>
                    </a:lnTo>
                    <a:lnTo>
                      <a:pt x="110" y="38"/>
                    </a:lnTo>
                    <a:lnTo>
                      <a:pt x="118" y="41"/>
                    </a:lnTo>
                    <a:lnTo>
                      <a:pt x="125" y="44"/>
                    </a:lnTo>
                    <a:lnTo>
                      <a:pt x="131" y="48"/>
                    </a:lnTo>
                    <a:lnTo>
                      <a:pt x="139" y="52"/>
                    </a:lnTo>
                    <a:lnTo>
                      <a:pt x="145" y="56"/>
                    </a:lnTo>
                    <a:lnTo>
                      <a:pt x="153" y="59"/>
                    </a:lnTo>
                    <a:lnTo>
                      <a:pt x="153" y="65"/>
                    </a:lnTo>
                    <a:lnTo>
                      <a:pt x="153" y="73"/>
                    </a:lnTo>
                    <a:lnTo>
                      <a:pt x="153" y="79"/>
                    </a:lnTo>
                    <a:lnTo>
                      <a:pt x="153" y="85"/>
                    </a:lnTo>
                    <a:lnTo>
                      <a:pt x="153" y="92"/>
                    </a:lnTo>
                    <a:lnTo>
                      <a:pt x="153" y="98"/>
                    </a:lnTo>
                    <a:lnTo>
                      <a:pt x="153" y="106"/>
                    </a:lnTo>
                    <a:lnTo>
                      <a:pt x="153" y="112"/>
                    </a:lnTo>
                    <a:lnTo>
                      <a:pt x="153" y="114"/>
                    </a:lnTo>
                    <a:lnTo>
                      <a:pt x="153" y="115"/>
                    </a:lnTo>
                    <a:lnTo>
                      <a:pt x="151" y="115"/>
                    </a:lnTo>
                    <a:lnTo>
                      <a:pt x="151" y="115"/>
                    </a:lnTo>
                    <a:lnTo>
                      <a:pt x="148" y="114"/>
                    </a:lnTo>
                    <a:lnTo>
                      <a:pt x="147" y="114"/>
                    </a:lnTo>
                    <a:lnTo>
                      <a:pt x="145" y="115"/>
                    </a:lnTo>
                    <a:lnTo>
                      <a:pt x="142" y="115"/>
                    </a:lnTo>
                    <a:lnTo>
                      <a:pt x="140" y="115"/>
                    </a:lnTo>
                    <a:lnTo>
                      <a:pt x="139" y="117"/>
                    </a:lnTo>
                    <a:lnTo>
                      <a:pt x="137" y="117"/>
                    </a:lnTo>
                    <a:lnTo>
                      <a:pt x="137" y="122"/>
                    </a:lnTo>
                    <a:lnTo>
                      <a:pt x="137" y="122"/>
                    </a:lnTo>
                    <a:lnTo>
                      <a:pt x="137" y="123"/>
                    </a:lnTo>
                    <a:lnTo>
                      <a:pt x="136" y="125"/>
                    </a:lnTo>
                    <a:lnTo>
                      <a:pt x="136" y="125"/>
                    </a:lnTo>
                    <a:lnTo>
                      <a:pt x="134" y="125"/>
                    </a:lnTo>
                    <a:lnTo>
                      <a:pt x="134" y="126"/>
                    </a:lnTo>
                    <a:lnTo>
                      <a:pt x="134" y="128"/>
                    </a:lnTo>
                    <a:lnTo>
                      <a:pt x="134" y="128"/>
                    </a:lnTo>
                    <a:lnTo>
                      <a:pt x="134" y="130"/>
                    </a:lnTo>
                    <a:lnTo>
                      <a:pt x="132" y="130"/>
                    </a:lnTo>
                    <a:lnTo>
                      <a:pt x="131" y="131"/>
                    </a:lnTo>
                    <a:lnTo>
                      <a:pt x="131" y="131"/>
                    </a:lnTo>
                    <a:lnTo>
                      <a:pt x="129" y="131"/>
                    </a:lnTo>
                    <a:lnTo>
                      <a:pt x="129" y="133"/>
                    </a:lnTo>
                    <a:lnTo>
                      <a:pt x="129" y="133"/>
                    </a:lnTo>
                    <a:lnTo>
                      <a:pt x="129" y="134"/>
                    </a:lnTo>
                    <a:lnTo>
                      <a:pt x="131" y="136"/>
                    </a:lnTo>
                    <a:lnTo>
                      <a:pt x="131" y="136"/>
                    </a:lnTo>
                    <a:lnTo>
                      <a:pt x="131" y="137"/>
                    </a:lnTo>
                    <a:lnTo>
                      <a:pt x="131" y="137"/>
                    </a:lnTo>
                    <a:lnTo>
                      <a:pt x="131" y="137"/>
                    </a:lnTo>
                    <a:lnTo>
                      <a:pt x="131" y="139"/>
                    </a:lnTo>
                    <a:lnTo>
                      <a:pt x="129" y="139"/>
                    </a:lnTo>
                    <a:lnTo>
                      <a:pt x="129" y="139"/>
                    </a:lnTo>
                    <a:lnTo>
                      <a:pt x="128" y="141"/>
                    </a:lnTo>
                    <a:lnTo>
                      <a:pt x="128" y="141"/>
                    </a:lnTo>
                    <a:lnTo>
                      <a:pt x="126" y="142"/>
                    </a:lnTo>
                    <a:lnTo>
                      <a:pt x="126" y="142"/>
                    </a:lnTo>
                    <a:lnTo>
                      <a:pt x="125" y="144"/>
                    </a:lnTo>
                    <a:lnTo>
                      <a:pt x="125" y="144"/>
                    </a:lnTo>
                    <a:lnTo>
                      <a:pt x="126" y="145"/>
                    </a:lnTo>
                    <a:lnTo>
                      <a:pt x="126" y="147"/>
                    </a:lnTo>
                    <a:lnTo>
                      <a:pt x="128" y="148"/>
                    </a:lnTo>
                    <a:lnTo>
                      <a:pt x="128" y="148"/>
                    </a:lnTo>
                    <a:lnTo>
                      <a:pt x="128" y="150"/>
                    </a:lnTo>
                    <a:lnTo>
                      <a:pt x="126" y="152"/>
                    </a:lnTo>
                    <a:lnTo>
                      <a:pt x="126" y="152"/>
                    </a:lnTo>
                    <a:lnTo>
                      <a:pt x="123" y="153"/>
                    </a:lnTo>
                    <a:lnTo>
                      <a:pt x="123" y="155"/>
                    </a:lnTo>
                    <a:lnTo>
                      <a:pt x="121" y="156"/>
                    </a:lnTo>
                    <a:lnTo>
                      <a:pt x="121" y="158"/>
                    </a:lnTo>
                    <a:lnTo>
                      <a:pt x="121" y="158"/>
                    </a:lnTo>
                    <a:lnTo>
                      <a:pt x="121" y="159"/>
                    </a:lnTo>
                    <a:lnTo>
                      <a:pt x="123" y="159"/>
                    </a:lnTo>
                    <a:lnTo>
                      <a:pt x="123" y="159"/>
                    </a:lnTo>
                    <a:lnTo>
                      <a:pt x="126" y="159"/>
                    </a:lnTo>
                    <a:lnTo>
                      <a:pt x="128" y="159"/>
                    </a:lnTo>
                    <a:lnTo>
                      <a:pt x="129" y="159"/>
                    </a:lnTo>
                    <a:lnTo>
                      <a:pt x="129" y="161"/>
                    </a:lnTo>
                    <a:lnTo>
                      <a:pt x="129" y="163"/>
                    </a:lnTo>
                    <a:lnTo>
                      <a:pt x="129" y="164"/>
                    </a:lnTo>
                    <a:lnTo>
                      <a:pt x="131" y="167"/>
                    </a:lnTo>
                    <a:lnTo>
                      <a:pt x="131" y="169"/>
                    </a:lnTo>
                    <a:lnTo>
                      <a:pt x="131" y="169"/>
                    </a:lnTo>
                    <a:lnTo>
                      <a:pt x="132" y="169"/>
                    </a:lnTo>
                    <a:lnTo>
                      <a:pt x="132" y="169"/>
                    </a:lnTo>
                    <a:lnTo>
                      <a:pt x="132" y="174"/>
                    </a:lnTo>
                    <a:lnTo>
                      <a:pt x="132" y="175"/>
                    </a:lnTo>
                    <a:lnTo>
                      <a:pt x="132" y="177"/>
                    </a:lnTo>
                    <a:lnTo>
                      <a:pt x="134" y="177"/>
                    </a:lnTo>
                    <a:lnTo>
                      <a:pt x="134" y="177"/>
                    </a:lnTo>
                    <a:lnTo>
                      <a:pt x="136" y="178"/>
                    </a:lnTo>
                    <a:lnTo>
                      <a:pt x="136" y="178"/>
                    </a:lnTo>
                    <a:lnTo>
                      <a:pt x="137" y="178"/>
                    </a:lnTo>
                    <a:lnTo>
                      <a:pt x="137" y="180"/>
                    </a:lnTo>
                    <a:lnTo>
                      <a:pt x="137" y="182"/>
                    </a:lnTo>
                    <a:lnTo>
                      <a:pt x="137" y="183"/>
                    </a:lnTo>
                    <a:lnTo>
                      <a:pt x="136" y="185"/>
                    </a:lnTo>
                    <a:lnTo>
                      <a:pt x="136" y="185"/>
                    </a:lnTo>
                    <a:lnTo>
                      <a:pt x="134" y="185"/>
                    </a:lnTo>
                    <a:lnTo>
                      <a:pt x="132" y="185"/>
                    </a:lnTo>
                    <a:lnTo>
                      <a:pt x="131" y="185"/>
                    </a:lnTo>
                    <a:lnTo>
                      <a:pt x="129" y="185"/>
                    </a:lnTo>
                    <a:lnTo>
                      <a:pt x="128" y="185"/>
                    </a:lnTo>
                    <a:lnTo>
                      <a:pt x="126" y="186"/>
                    </a:lnTo>
                    <a:lnTo>
                      <a:pt x="126" y="186"/>
                    </a:lnTo>
                    <a:lnTo>
                      <a:pt x="125" y="186"/>
                    </a:lnTo>
                    <a:lnTo>
                      <a:pt x="125" y="186"/>
                    </a:lnTo>
                    <a:lnTo>
                      <a:pt x="125" y="186"/>
                    </a:lnTo>
                    <a:lnTo>
                      <a:pt x="123" y="188"/>
                    </a:lnTo>
                    <a:lnTo>
                      <a:pt x="120" y="189"/>
                    </a:lnTo>
                    <a:lnTo>
                      <a:pt x="120" y="189"/>
                    </a:lnTo>
                    <a:lnTo>
                      <a:pt x="120" y="189"/>
                    </a:lnTo>
                    <a:lnTo>
                      <a:pt x="120" y="191"/>
                    </a:lnTo>
                    <a:lnTo>
                      <a:pt x="120" y="191"/>
                    </a:lnTo>
                    <a:lnTo>
                      <a:pt x="120" y="193"/>
                    </a:lnTo>
                    <a:lnTo>
                      <a:pt x="120" y="194"/>
                    </a:lnTo>
                    <a:lnTo>
                      <a:pt x="118" y="196"/>
                    </a:lnTo>
                    <a:lnTo>
                      <a:pt x="118" y="196"/>
                    </a:lnTo>
                    <a:lnTo>
                      <a:pt x="117" y="196"/>
                    </a:lnTo>
                    <a:lnTo>
                      <a:pt x="117" y="196"/>
                    </a:lnTo>
                    <a:lnTo>
                      <a:pt x="115" y="199"/>
                    </a:lnTo>
                    <a:lnTo>
                      <a:pt x="115" y="199"/>
                    </a:lnTo>
                    <a:lnTo>
                      <a:pt x="114" y="199"/>
                    </a:lnTo>
                    <a:lnTo>
                      <a:pt x="109" y="202"/>
                    </a:lnTo>
                    <a:lnTo>
                      <a:pt x="109" y="204"/>
                    </a:lnTo>
                    <a:lnTo>
                      <a:pt x="107" y="205"/>
                    </a:lnTo>
                    <a:lnTo>
                      <a:pt x="106" y="207"/>
                    </a:lnTo>
                    <a:lnTo>
                      <a:pt x="104" y="208"/>
                    </a:lnTo>
                    <a:lnTo>
                      <a:pt x="104" y="208"/>
                    </a:lnTo>
                    <a:lnTo>
                      <a:pt x="104" y="208"/>
                    </a:lnTo>
                    <a:lnTo>
                      <a:pt x="103" y="208"/>
                    </a:lnTo>
                    <a:lnTo>
                      <a:pt x="99" y="211"/>
                    </a:lnTo>
                    <a:lnTo>
                      <a:pt x="96" y="211"/>
                    </a:lnTo>
                    <a:lnTo>
                      <a:pt x="95" y="211"/>
                    </a:lnTo>
                    <a:lnTo>
                      <a:pt x="93" y="211"/>
                    </a:lnTo>
                    <a:lnTo>
                      <a:pt x="90" y="213"/>
                    </a:lnTo>
                    <a:lnTo>
                      <a:pt x="90" y="213"/>
                    </a:lnTo>
                    <a:lnTo>
                      <a:pt x="87" y="213"/>
                    </a:lnTo>
                    <a:lnTo>
                      <a:pt x="82" y="213"/>
                    </a:lnTo>
                    <a:lnTo>
                      <a:pt x="80" y="213"/>
                    </a:lnTo>
                    <a:lnTo>
                      <a:pt x="80" y="213"/>
                    </a:lnTo>
                    <a:lnTo>
                      <a:pt x="79" y="215"/>
                    </a:lnTo>
                    <a:lnTo>
                      <a:pt x="79" y="215"/>
                    </a:lnTo>
                    <a:lnTo>
                      <a:pt x="79" y="215"/>
                    </a:lnTo>
                    <a:lnTo>
                      <a:pt x="79" y="215"/>
                    </a:lnTo>
                    <a:lnTo>
                      <a:pt x="82" y="216"/>
                    </a:lnTo>
                    <a:lnTo>
                      <a:pt x="82" y="218"/>
                    </a:lnTo>
                    <a:lnTo>
                      <a:pt x="82" y="219"/>
                    </a:lnTo>
                    <a:lnTo>
                      <a:pt x="80" y="219"/>
                    </a:lnTo>
                    <a:lnTo>
                      <a:pt x="80" y="219"/>
                    </a:lnTo>
                    <a:lnTo>
                      <a:pt x="80" y="219"/>
                    </a:lnTo>
                    <a:lnTo>
                      <a:pt x="79" y="221"/>
                    </a:lnTo>
                    <a:lnTo>
                      <a:pt x="77" y="224"/>
                    </a:lnTo>
                    <a:lnTo>
                      <a:pt x="76" y="224"/>
                    </a:lnTo>
                    <a:lnTo>
                      <a:pt x="76" y="226"/>
                    </a:lnTo>
                    <a:lnTo>
                      <a:pt x="74" y="226"/>
                    </a:lnTo>
                    <a:lnTo>
                      <a:pt x="74" y="227"/>
                    </a:lnTo>
                    <a:lnTo>
                      <a:pt x="73" y="227"/>
                    </a:lnTo>
                    <a:lnTo>
                      <a:pt x="69" y="227"/>
                    </a:lnTo>
                    <a:lnTo>
                      <a:pt x="65" y="227"/>
                    </a:lnTo>
                    <a:lnTo>
                      <a:pt x="63" y="227"/>
                    </a:lnTo>
                    <a:lnTo>
                      <a:pt x="62" y="227"/>
                    </a:lnTo>
                    <a:lnTo>
                      <a:pt x="58" y="229"/>
                    </a:lnTo>
                    <a:lnTo>
                      <a:pt x="58" y="229"/>
                    </a:lnTo>
                    <a:lnTo>
                      <a:pt x="57" y="229"/>
                    </a:lnTo>
                    <a:lnTo>
                      <a:pt x="55" y="230"/>
                    </a:lnTo>
                    <a:lnTo>
                      <a:pt x="54" y="232"/>
                    </a:lnTo>
                    <a:lnTo>
                      <a:pt x="52" y="232"/>
                    </a:lnTo>
                    <a:lnTo>
                      <a:pt x="50" y="232"/>
                    </a:lnTo>
                    <a:lnTo>
                      <a:pt x="49" y="234"/>
                    </a:lnTo>
                    <a:lnTo>
                      <a:pt x="49" y="234"/>
                    </a:lnTo>
                    <a:lnTo>
                      <a:pt x="47" y="232"/>
                    </a:lnTo>
                    <a:lnTo>
                      <a:pt x="46" y="230"/>
                    </a:lnTo>
                    <a:lnTo>
                      <a:pt x="46" y="230"/>
                    </a:lnTo>
                    <a:lnTo>
                      <a:pt x="44" y="229"/>
                    </a:lnTo>
                    <a:lnTo>
                      <a:pt x="44" y="229"/>
                    </a:lnTo>
                    <a:lnTo>
                      <a:pt x="44" y="230"/>
                    </a:lnTo>
                    <a:lnTo>
                      <a:pt x="43" y="230"/>
                    </a:lnTo>
                    <a:lnTo>
                      <a:pt x="43" y="232"/>
                    </a:lnTo>
                    <a:lnTo>
                      <a:pt x="39" y="234"/>
                    </a:lnTo>
                    <a:lnTo>
                      <a:pt x="38" y="234"/>
                    </a:lnTo>
                    <a:lnTo>
                      <a:pt x="36" y="235"/>
                    </a:lnTo>
                    <a:lnTo>
                      <a:pt x="35" y="235"/>
                    </a:lnTo>
                    <a:lnTo>
                      <a:pt x="33" y="235"/>
                    </a:lnTo>
                    <a:lnTo>
                      <a:pt x="32" y="234"/>
                    </a:lnTo>
                    <a:lnTo>
                      <a:pt x="30" y="234"/>
                    </a:lnTo>
                    <a:lnTo>
                      <a:pt x="30" y="234"/>
                    </a:lnTo>
                    <a:lnTo>
                      <a:pt x="30" y="232"/>
                    </a:lnTo>
                    <a:lnTo>
                      <a:pt x="30" y="230"/>
                    </a:lnTo>
                    <a:lnTo>
                      <a:pt x="30" y="230"/>
                    </a:lnTo>
                    <a:lnTo>
                      <a:pt x="30" y="230"/>
                    </a:lnTo>
                    <a:lnTo>
                      <a:pt x="28" y="229"/>
                    </a:lnTo>
                    <a:lnTo>
                      <a:pt x="28" y="226"/>
                    </a:lnTo>
                    <a:lnTo>
                      <a:pt x="27" y="223"/>
                    </a:lnTo>
                    <a:lnTo>
                      <a:pt x="24" y="219"/>
                    </a:lnTo>
                    <a:lnTo>
                      <a:pt x="22" y="218"/>
                    </a:lnTo>
                    <a:lnTo>
                      <a:pt x="21" y="216"/>
                    </a:lnTo>
                    <a:lnTo>
                      <a:pt x="21" y="216"/>
                    </a:lnTo>
                    <a:lnTo>
                      <a:pt x="19" y="215"/>
                    </a:lnTo>
                    <a:lnTo>
                      <a:pt x="19" y="215"/>
                    </a:lnTo>
                    <a:lnTo>
                      <a:pt x="16" y="213"/>
                    </a:lnTo>
                    <a:lnTo>
                      <a:pt x="13" y="210"/>
                    </a:lnTo>
                    <a:lnTo>
                      <a:pt x="13" y="208"/>
                    </a:lnTo>
                    <a:lnTo>
                      <a:pt x="11" y="207"/>
                    </a:lnTo>
                    <a:lnTo>
                      <a:pt x="9" y="205"/>
                    </a:lnTo>
                    <a:lnTo>
                      <a:pt x="8" y="204"/>
                    </a:lnTo>
                    <a:lnTo>
                      <a:pt x="8" y="204"/>
                    </a:lnTo>
                    <a:lnTo>
                      <a:pt x="9" y="202"/>
                    </a:lnTo>
                    <a:lnTo>
                      <a:pt x="9" y="200"/>
                    </a:lnTo>
                    <a:lnTo>
                      <a:pt x="11" y="199"/>
                    </a:lnTo>
                    <a:lnTo>
                      <a:pt x="14" y="199"/>
                    </a:lnTo>
                    <a:lnTo>
                      <a:pt x="17" y="199"/>
                    </a:lnTo>
                    <a:lnTo>
                      <a:pt x="21" y="199"/>
                    </a:lnTo>
                    <a:lnTo>
                      <a:pt x="24" y="199"/>
                    </a:lnTo>
                    <a:lnTo>
                      <a:pt x="25" y="199"/>
                    </a:lnTo>
                    <a:lnTo>
                      <a:pt x="25" y="199"/>
                    </a:lnTo>
                    <a:lnTo>
                      <a:pt x="27" y="199"/>
                    </a:lnTo>
                    <a:lnTo>
                      <a:pt x="30" y="199"/>
                    </a:lnTo>
                    <a:lnTo>
                      <a:pt x="32" y="199"/>
                    </a:lnTo>
                    <a:lnTo>
                      <a:pt x="30" y="197"/>
                    </a:lnTo>
                    <a:lnTo>
                      <a:pt x="28" y="196"/>
                    </a:lnTo>
                    <a:lnTo>
                      <a:pt x="27" y="193"/>
                    </a:lnTo>
                    <a:lnTo>
                      <a:pt x="25" y="191"/>
                    </a:lnTo>
                    <a:lnTo>
                      <a:pt x="25" y="189"/>
                    </a:lnTo>
                    <a:lnTo>
                      <a:pt x="24" y="186"/>
                    </a:lnTo>
                    <a:lnTo>
                      <a:pt x="24" y="182"/>
                    </a:lnTo>
                    <a:lnTo>
                      <a:pt x="24" y="180"/>
                    </a:lnTo>
                    <a:lnTo>
                      <a:pt x="24" y="178"/>
                    </a:lnTo>
                    <a:lnTo>
                      <a:pt x="24" y="175"/>
                    </a:lnTo>
                    <a:lnTo>
                      <a:pt x="24" y="175"/>
                    </a:lnTo>
                    <a:lnTo>
                      <a:pt x="24" y="174"/>
                    </a:lnTo>
                    <a:lnTo>
                      <a:pt x="24" y="172"/>
                    </a:lnTo>
                    <a:lnTo>
                      <a:pt x="24" y="171"/>
                    </a:lnTo>
                    <a:lnTo>
                      <a:pt x="22" y="167"/>
                    </a:lnTo>
                    <a:lnTo>
                      <a:pt x="22" y="167"/>
                    </a:lnTo>
                    <a:lnTo>
                      <a:pt x="21" y="166"/>
                    </a:lnTo>
                    <a:lnTo>
                      <a:pt x="21" y="163"/>
                    </a:lnTo>
                    <a:lnTo>
                      <a:pt x="19" y="159"/>
                    </a:lnTo>
                    <a:lnTo>
                      <a:pt x="17" y="159"/>
                    </a:lnTo>
                    <a:lnTo>
                      <a:pt x="16" y="158"/>
                    </a:lnTo>
                    <a:lnTo>
                      <a:pt x="16" y="155"/>
                    </a:lnTo>
                    <a:lnTo>
                      <a:pt x="14" y="155"/>
                    </a:lnTo>
                    <a:lnTo>
                      <a:pt x="11" y="153"/>
                    </a:lnTo>
                    <a:lnTo>
                      <a:pt x="9" y="153"/>
                    </a:lnTo>
                    <a:lnTo>
                      <a:pt x="8" y="152"/>
                    </a:lnTo>
                    <a:lnTo>
                      <a:pt x="5" y="147"/>
                    </a:lnTo>
                    <a:lnTo>
                      <a:pt x="3" y="144"/>
                    </a:lnTo>
                    <a:lnTo>
                      <a:pt x="2" y="137"/>
                    </a:lnTo>
                    <a:lnTo>
                      <a:pt x="0" y="134"/>
                    </a:lnTo>
                    <a:lnTo>
                      <a:pt x="2" y="133"/>
                    </a:lnTo>
                    <a:lnTo>
                      <a:pt x="3" y="131"/>
                    </a:lnTo>
                    <a:lnTo>
                      <a:pt x="5" y="126"/>
                    </a:lnTo>
                    <a:lnTo>
                      <a:pt x="11" y="119"/>
                    </a:lnTo>
                    <a:lnTo>
                      <a:pt x="14" y="114"/>
                    </a:lnTo>
                    <a:lnTo>
                      <a:pt x="19" y="109"/>
                    </a:lnTo>
                    <a:lnTo>
                      <a:pt x="25" y="101"/>
                    </a:lnTo>
                    <a:lnTo>
                      <a:pt x="30" y="98"/>
                    </a:lnTo>
                    <a:lnTo>
                      <a:pt x="30" y="90"/>
                    </a:lnTo>
                    <a:lnTo>
                      <a:pt x="30" y="82"/>
                    </a:lnTo>
                    <a:lnTo>
                      <a:pt x="32" y="76"/>
                    </a:lnTo>
                    <a:lnTo>
                      <a:pt x="32" y="70"/>
                    </a:lnTo>
                    <a:lnTo>
                      <a:pt x="32" y="63"/>
                    </a:lnTo>
                    <a:lnTo>
                      <a:pt x="33" y="59"/>
                    </a:lnTo>
                    <a:lnTo>
                      <a:pt x="33" y="52"/>
                    </a:lnTo>
                    <a:lnTo>
                      <a:pt x="33" y="52"/>
                    </a:lnTo>
                    <a:lnTo>
                      <a:pt x="36" y="48"/>
                    </a:lnTo>
                    <a:lnTo>
                      <a:pt x="36" y="46"/>
                    </a:lnTo>
                    <a:lnTo>
                      <a:pt x="36" y="46"/>
                    </a:lnTo>
                    <a:lnTo>
                      <a:pt x="32" y="41"/>
                    </a:lnTo>
                    <a:lnTo>
                      <a:pt x="32" y="40"/>
                    </a:lnTo>
                    <a:lnTo>
                      <a:pt x="30" y="38"/>
                    </a:lnTo>
                    <a:lnTo>
                      <a:pt x="32" y="37"/>
                    </a:lnTo>
                    <a:lnTo>
                      <a:pt x="27" y="30"/>
                    </a:lnTo>
                    <a:lnTo>
                      <a:pt x="25" y="29"/>
                    </a:lnTo>
                    <a:lnTo>
                      <a:pt x="25" y="29"/>
                    </a:lnTo>
                    <a:lnTo>
                      <a:pt x="25" y="27"/>
                    </a:lnTo>
                    <a:lnTo>
                      <a:pt x="25" y="22"/>
                    </a:lnTo>
                    <a:lnTo>
                      <a:pt x="24" y="15"/>
                    </a:lnTo>
                    <a:lnTo>
                      <a:pt x="22" y="7"/>
                    </a:lnTo>
                    <a:lnTo>
                      <a:pt x="27" y="4"/>
                    </a:lnTo>
                    <a:lnTo>
                      <a:pt x="32" y="2"/>
                    </a:lnTo>
                    <a:lnTo>
                      <a:pt x="3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5" name="Freeform 43">
                <a:extLst>
                  <a:ext uri="{FF2B5EF4-FFF2-40B4-BE49-F238E27FC236}">
                    <a16:creationId xmlns:a16="http://schemas.microsoft.com/office/drawing/2014/main" id="{56944D36-8837-4391-8807-996D564BD411}"/>
                  </a:ext>
                </a:extLst>
              </p:cNvPr>
              <p:cNvSpPr>
                <a:spLocks noEditPoints="1"/>
              </p:cNvSpPr>
              <p:nvPr/>
            </p:nvSpPr>
            <p:spPr bwMode="auto">
              <a:xfrm>
                <a:off x="3728057" y="3792172"/>
                <a:ext cx="17544" cy="7797"/>
              </a:xfrm>
              <a:custGeom>
                <a:avLst/>
                <a:gdLst>
                  <a:gd name="T0" fmla="*/ 0 w 9"/>
                  <a:gd name="T1" fmla="*/ 2 h 4"/>
                  <a:gd name="T2" fmla="*/ 1 w 9"/>
                  <a:gd name="T3" fmla="*/ 2 h 4"/>
                  <a:gd name="T4" fmla="*/ 1 w 9"/>
                  <a:gd name="T5" fmla="*/ 2 h 4"/>
                  <a:gd name="T6" fmla="*/ 1 w 9"/>
                  <a:gd name="T7" fmla="*/ 2 h 4"/>
                  <a:gd name="T8" fmla="*/ 1 w 9"/>
                  <a:gd name="T9" fmla="*/ 4 h 4"/>
                  <a:gd name="T10" fmla="*/ 1 w 9"/>
                  <a:gd name="T11" fmla="*/ 4 h 4"/>
                  <a:gd name="T12" fmla="*/ 0 w 9"/>
                  <a:gd name="T13" fmla="*/ 4 h 4"/>
                  <a:gd name="T14" fmla="*/ 0 w 9"/>
                  <a:gd name="T15" fmla="*/ 4 h 4"/>
                  <a:gd name="T16" fmla="*/ 0 w 9"/>
                  <a:gd name="T17" fmla="*/ 2 h 4"/>
                  <a:gd name="T18" fmla="*/ 0 w 9"/>
                  <a:gd name="T19" fmla="*/ 2 h 4"/>
                  <a:gd name="T20" fmla="*/ 8 w 9"/>
                  <a:gd name="T21" fmla="*/ 2 h 4"/>
                  <a:gd name="T22" fmla="*/ 9 w 9"/>
                  <a:gd name="T23" fmla="*/ 2 h 4"/>
                  <a:gd name="T24" fmla="*/ 9 w 9"/>
                  <a:gd name="T25" fmla="*/ 2 h 4"/>
                  <a:gd name="T26" fmla="*/ 9 w 9"/>
                  <a:gd name="T27" fmla="*/ 4 h 4"/>
                  <a:gd name="T28" fmla="*/ 9 w 9"/>
                  <a:gd name="T29" fmla="*/ 4 h 4"/>
                  <a:gd name="T30" fmla="*/ 8 w 9"/>
                  <a:gd name="T31" fmla="*/ 2 h 4"/>
                  <a:gd name="T32" fmla="*/ 6 w 9"/>
                  <a:gd name="T33" fmla="*/ 2 h 4"/>
                  <a:gd name="T34" fmla="*/ 6 w 9"/>
                  <a:gd name="T35" fmla="*/ 2 h 4"/>
                  <a:gd name="T36" fmla="*/ 8 w 9"/>
                  <a:gd name="T37" fmla="*/ 2 h 4"/>
                  <a:gd name="T38" fmla="*/ 4 w 9"/>
                  <a:gd name="T39" fmla="*/ 0 h 4"/>
                  <a:gd name="T40" fmla="*/ 6 w 9"/>
                  <a:gd name="T41" fmla="*/ 2 h 4"/>
                  <a:gd name="T42" fmla="*/ 6 w 9"/>
                  <a:gd name="T43" fmla="*/ 2 h 4"/>
                  <a:gd name="T44" fmla="*/ 6 w 9"/>
                  <a:gd name="T45" fmla="*/ 2 h 4"/>
                  <a:gd name="T46" fmla="*/ 4 w 9"/>
                  <a:gd name="T47" fmla="*/ 2 h 4"/>
                  <a:gd name="T48" fmla="*/ 4 w 9"/>
                  <a:gd name="T49" fmla="*/ 0 h 4"/>
                  <a:gd name="T50" fmla="*/ 4 w 9"/>
                  <a:gd name="T51" fmla="*/ 0 h 4"/>
                  <a:gd name="T52" fmla="*/ 4 w 9"/>
                  <a:gd name="T53" fmla="*/ 0 h 4"/>
                  <a:gd name="T54" fmla="*/ 4 w 9"/>
                  <a:gd name="T55" fmla="*/ 0 h 4"/>
                  <a:gd name="T56" fmla="*/ 4 w 9"/>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4">
                    <a:moveTo>
                      <a:pt x="0" y="2"/>
                    </a:moveTo>
                    <a:lnTo>
                      <a:pt x="1" y="2"/>
                    </a:lnTo>
                    <a:lnTo>
                      <a:pt x="1" y="2"/>
                    </a:lnTo>
                    <a:lnTo>
                      <a:pt x="1" y="2"/>
                    </a:lnTo>
                    <a:lnTo>
                      <a:pt x="1" y="4"/>
                    </a:lnTo>
                    <a:lnTo>
                      <a:pt x="1" y="4"/>
                    </a:lnTo>
                    <a:lnTo>
                      <a:pt x="0" y="4"/>
                    </a:lnTo>
                    <a:lnTo>
                      <a:pt x="0" y="4"/>
                    </a:lnTo>
                    <a:lnTo>
                      <a:pt x="0" y="2"/>
                    </a:lnTo>
                    <a:lnTo>
                      <a:pt x="0" y="2"/>
                    </a:lnTo>
                    <a:close/>
                    <a:moveTo>
                      <a:pt x="8" y="2"/>
                    </a:moveTo>
                    <a:lnTo>
                      <a:pt x="9" y="2"/>
                    </a:lnTo>
                    <a:lnTo>
                      <a:pt x="9" y="2"/>
                    </a:lnTo>
                    <a:lnTo>
                      <a:pt x="9" y="4"/>
                    </a:lnTo>
                    <a:lnTo>
                      <a:pt x="9" y="4"/>
                    </a:lnTo>
                    <a:lnTo>
                      <a:pt x="8" y="2"/>
                    </a:lnTo>
                    <a:lnTo>
                      <a:pt x="6" y="2"/>
                    </a:lnTo>
                    <a:lnTo>
                      <a:pt x="6" y="2"/>
                    </a:lnTo>
                    <a:lnTo>
                      <a:pt x="8" y="2"/>
                    </a:lnTo>
                    <a:close/>
                    <a:moveTo>
                      <a:pt x="4" y="0"/>
                    </a:moveTo>
                    <a:lnTo>
                      <a:pt x="6" y="2"/>
                    </a:lnTo>
                    <a:lnTo>
                      <a:pt x="6" y="2"/>
                    </a:lnTo>
                    <a:lnTo>
                      <a:pt x="6" y="2"/>
                    </a:lnTo>
                    <a:lnTo>
                      <a:pt x="4" y="2"/>
                    </a:lnTo>
                    <a:lnTo>
                      <a:pt x="4" y="0"/>
                    </a:lnTo>
                    <a:lnTo>
                      <a:pt x="4" y="0"/>
                    </a:lnTo>
                    <a:lnTo>
                      <a:pt x="4" y="0"/>
                    </a:lnTo>
                    <a:lnTo>
                      <a:pt x="4"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6" name="Freeform 44">
                <a:extLst>
                  <a:ext uri="{FF2B5EF4-FFF2-40B4-BE49-F238E27FC236}">
                    <a16:creationId xmlns:a16="http://schemas.microsoft.com/office/drawing/2014/main" id="{16DD64A0-74E0-4EB3-884E-69724B5D66A5}"/>
                  </a:ext>
                </a:extLst>
              </p:cNvPr>
              <p:cNvSpPr>
                <a:spLocks/>
              </p:cNvSpPr>
              <p:nvPr/>
            </p:nvSpPr>
            <p:spPr bwMode="auto">
              <a:xfrm>
                <a:off x="6632397" y="5152729"/>
                <a:ext cx="37036" cy="46781"/>
              </a:xfrm>
              <a:custGeom>
                <a:avLst/>
                <a:gdLst>
                  <a:gd name="T0" fmla="*/ 8 w 19"/>
                  <a:gd name="T1" fmla="*/ 0 h 24"/>
                  <a:gd name="T2" fmla="*/ 9 w 19"/>
                  <a:gd name="T3" fmla="*/ 0 h 24"/>
                  <a:gd name="T4" fmla="*/ 12 w 19"/>
                  <a:gd name="T5" fmla="*/ 2 h 24"/>
                  <a:gd name="T6" fmla="*/ 16 w 19"/>
                  <a:gd name="T7" fmla="*/ 4 h 24"/>
                  <a:gd name="T8" fmla="*/ 16 w 19"/>
                  <a:gd name="T9" fmla="*/ 4 h 24"/>
                  <a:gd name="T10" fmla="*/ 17 w 19"/>
                  <a:gd name="T11" fmla="*/ 4 h 24"/>
                  <a:gd name="T12" fmla="*/ 17 w 19"/>
                  <a:gd name="T13" fmla="*/ 4 h 24"/>
                  <a:gd name="T14" fmla="*/ 19 w 19"/>
                  <a:gd name="T15" fmla="*/ 5 h 24"/>
                  <a:gd name="T16" fmla="*/ 19 w 19"/>
                  <a:gd name="T17" fmla="*/ 5 h 24"/>
                  <a:gd name="T18" fmla="*/ 19 w 19"/>
                  <a:gd name="T19" fmla="*/ 7 h 24"/>
                  <a:gd name="T20" fmla="*/ 19 w 19"/>
                  <a:gd name="T21" fmla="*/ 8 h 24"/>
                  <a:gd name="T22" fmla="*/ 19 w 19"/>
                  <a:gd name="T23" fmla="*/ 10 h 24"/>
                  <a:gd name="T24" fmla="*/ 19 w 19"/>
                  <a:gd name="T25" fmla="*/ 11 h 24"/>
                  <a:gd name="T26" fmla="*/ 19 w 19"/>
                  <a:gd name="T27" fmla="*/ 11 h 24"/>
                  <a:gd name="T28" fmla="*/ 19 w 19"/>
                  <a:gd name="T29" fmla="*/ 18 h 24"/>
                  <a:gd name="T30" fmla="*/ 19 w 19"/>
                  <a:gd name="T31" fmla="*/ 16 h 24"/>
                  <a:gd name="T32" fmla="*/ 17 w 19"/>
                  <a:gd name="T33" fmla="*/ 16 h 24"/>
                  <a:gd name="T34" fmla="*/ 17 w 19"/>
                  <a:gd name="T35" fmla="*/ 16 h 24"/>
                  <a:gd name="T36" fmla="*/ 17 w 19"/>
                  <a:gd name="T37" fmla="*/ 19 h 24"/>
                  <a:gd name="T38" fmla="*/ 17 w 19"/>
                  <a:gd name="T39" fmla="*/ 22 h 24"/>
                  <a:gd name="T40" fmla="*/ 17 w 19"/>
                  <a:gd name="T41" fmla="*/ 24 h 24"/>
                  <a:gd name="T42" fmla="*/ 14 w 19"/>
                  <a:gd name="T43" fmla="*/ 24 h 24"/>
                  <a:gd name="T44" fmla="*/ 9 w 19"/>
                  <a:gd name="T45" fmla="*/ 24 h 24"/>
                  <a:gd name="T46" fmla="*/ 8 w 19"/>
                  <a:gd name="T47" fmla="*/ 22 h 24"/>
                  <a:gd name="T48" fmla="*/ 4 w 19"/>
                  <a:gd name="T49" fmla="*/ 21 h 24"/>
                  <a:gd name="T50" fmla="*/ 1 w 19"/>
                  <a:gd name="T51" fmla="*/ 18 h 24"/>
                  <a:gd name="T52" fmla="*/ 1 w 19"/>
                  <a:gd name="T53" fmla="*/ 16 h 24"/>
                  <a:gd name="T54" fmla="*/ 0 w 19"/>
                  <a:gd name="T55" fmla="*/ 16 h 24"/>
                  <a:gd name="T56" fmla="*/ 0 w 19"/>
                  <a:gd name="T57" fmla="*/ 16 h 24"/>
                  <a:gd name="T58" fmla="*/ 0 w 19"/>
                  <a:gd name="T59" fmla="*/ 13 h 24"/>
                  <a:gd name="T60" fmla="*/ 0 w 19"/>
                  <a:gd name="T61" fmla="*/ 11 h 24"/>
                  <a:gd name="T62" fmla="*/ 0 w 19"/>
                  <a:gd name="T63" fmla="*/ 10 h 24"/>
                  <a:gd name="T64" fmla="*/ 1 w 19"/>
                  <a:gd name="T65" fmla="*/ 7 h 24"/>
                  <a:gd name="T66" fmla="*/ 3 w 19"/>
                  <a:gd name="T67" fmla="*/ 5 h 24"/>
                  <a:gd name="T68" fmla="*/ 4 w 19"/>
                  <a:gd name="T69" fmla="*/ 4 h 24"/>
                  <a:gd name="T70" fmla="*/ 6 w 19"/>
                  <a:gd name="T71" fmla="*/ 2 h 24"/>
                  <a:gd name="T72" fmla="*/ 8 w 19"/>
                  <a:gd name="T73" fmla="*/ 0 h 24"/>
                  <a:gd name="T74" fmla="*/ 8 w 19"/>
                  <a:gd name="T7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24">
                    <a:moveTo>
                      <a:pt x="8" y="0"/>
                    </a:moveTo>
                    <a:lnTo>
                      <a:pt x="9" y="0"/>
                    </a:lnTo>
                    <a:lnTo>
                      <a:pt x="12" y="2"/>
                    </a:lnTo>
                    <a:lnTo>
                      <a:pt x="16" y="4"/>
                    </a:lnTo>
                    <a:lnTo>
                      <a:pt x="16" y="4"/>
                    </a:lnTo>
                    <a:lnTo>
                      <a:pt x="17" y="4"/>
                    </a:lnTo>
                    <a:lnTo>
                      <a:pt x="17" y="4"/>
                    </a:lnTo>
                    <a:lnTo>
                      <a:pt x="19" y="5"/>
                    </a:lnTo>
                    <a:lnTo>
                      <a:pt x="19" y="5"/>
                    </a:lnTo>
                    <a:lnTo>
                      <a:pt x="19" y="7"/>
                    </a:lnTo>
                    <a:lnTo>
                      <a:pt x="19" y="8"/>
                    </a:lnTo>
                    <a:lnTo>
                      <a:pt x="19" y="10"/>
                    </a:lnTo>
                    <a:lnTo>
                      <a:pt x="19" y="11"/>
                    </a:lnTo>
                    <a:lnTo>
                      <a:pt x="19" y="11"/>
                    </a:lnTo>
                    <a:lnTo>
                      <a:pt x="19" y="18"/>
                    </a:lnTo>
                    <a:lnTo>
                      <a:pt x="19" y="16"/>
                    </a:lnTo>
                    <a:lnTo>
                      <a:pt x="17" y="16"/>
                    </a:lnTo>
                    <a:lnTo>
                      <a:pt x="17" y="16"/>
                    </a:lnTo>
                    <a:lnTo>
                      <a:pt x="17" y="19"/>
                    </a:lnTo>
                    <a:lnTo>
                      <a:pt x="17" y="22"/>
                    </a:lnTo>
                    <a:lnTo>
                      <a:pt x="17" y="24"/>
                    </a:lnTo>
                    <a:lnTo>
                      <a:pt x="14" y="24"/>
                    </a:lnTo>
                    <a:lnTo>
                      <a:pt x="9" y="24"/>
                    </a:lnTo>
                    <a:lnTo>
                      <a:pt x="8" y="22"/>
                    </a:lnTo>
                    <a:lnTo>
                      <a:pt x="4" y="21"/>
                    </a:lnTo>
                    <a:lnTo>
                      <a:pt x="1" y="18"/>
                    </a:lnTo>
                    <a:lnTo>
                      <a:pt x="1" y="16"/>
                    </a:lnTo>
                    <a:lnTo>
                      <a:pt x="0" y="16"/>
                    </a:lnTo>
                    <a:lnTo>
                      <a:pt x="0" y="16"/>
                    </a:lnTo>
                    <a:lnTo>
                      <a:pt x="0" y="13"/>
                    </a:lnTo>
                    <a:lnTo>
                      <a:pt x="0" y="11"/>
                    </a:lnTo>
                    <a:lnTo>
                      <a:pt x="0" y="10"/>
                    </a:lnTo>
                    <a:lnTo>
                      <a:pt x="1" y="7"/>
                    </a:lnTo>
                    <a:lnTo>
                      <a:pt x="3" y="5"/>
                    </a:lnTo>
                    <a:lnTo>
                      <a:pt x="4" y="4"/>
                    </a:lnTo>
                    <a:lnTo>
                      <a:pt x="6" y="2"/>
                    </a:lnTo>
                    <a:lnTo>
                      <a:pt x="8" y="0"/>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7" name="Freeform 45">
                <a:extLst>
                  <a:ext uri="{FF2B5EF4-FFF2-40B4-BE49-F238E27FC236}">
                    <a16:creationId xmlns:a16="http://schemas.microsoft.com/office/drawing/2014/main" id="{423C2FD0-9282-4B67-A787-E1A99B3DC993}"/>
                  </a:ext>
                </a:extLst>
              </p:cNvPr>
              <p:cNvSpPr>
                <a:spLocks/>
              </p:cNvSpPr>
              <p:nvPr/>
            </p:nvSpPr>
            <p:spPr bwMode="auto">
              <a:xfrm>
                <a:off x="6772741" y="3320461"/>
                <a:ext cx="185177" cy="159836"/>
              </a:xfrm>
              <a:custGeom>
                <a:avLst/>
                <a:gdLst>
                  <a:gd name="T0" fmla="*/ 93 w 95"/>
                  <a:gd name="T1" fmla="*/ 1 h 82"/>
                  <a:gd name="T2" fmla="*/ 95 w 95"/>
                  <a:gd name="T3" fmla="*/ 5 h 82"/>
                  <a:gd name="T4" fmla="*/ 92 w 95"/>
                  <a:gd name="T5" fmla="*/ 8 h 82"/>
                  <a:gd name="T6" fmla="*/ 85 w 95"/>
                  <a:gd name="T7" fmla="*/ 12 h 82"/>
                  <a:gd name="T8" fmla="*/ 79 w 95"/>
                  <a:gd name="T9" fmla="*/ 16 h 82"/>
                  <a:gd name="T10" fmla="*/ 79 w 95"/>
                  <a:gd name="T11" fmla="*/ 20 h 82"/>
                  <a:gd name="T12" fmla="*/ 81 w 95"/>
                  <a:gd name="T13" fmla="*/ 27 h 82"/>
                  <a:gd name="T14" fmla="*/ 79 w 95"/>
                  <a:gd name="T15" fmla="*/ 31 h 82"/>
                  <a:gd name="T16" fmla="*/ 78 w 95"/>
                  <a:gd name="T17" fmla="*/ 41 h 82"/>
                  <a:gd name="T18" fmla="*/ 76 w 95"/>
                  <a:gd name="T19" fmla="*/ 47 h 82"/>
                  <a:gd name="T20" fmla="*/ 66 w 95"/>
                  <a:gd name="T21" fmla="*/ 52 h 82"/>
                  <a:gd name="T22" fmla="*/ 55 w 95"/>
                  <a:gd name="T23" fmla="*/ 58 h 82"/>
                  <a:gd name="T24" fmla="*/ 43 w 95"/>
                  <a:gd name="T25" fmla="*/ 64 h 82"/>
                  <a:gd name="T26" fmla="*/ 33 w 95"/>
                  <a:gd name="T27" fmla="*/ 71 h 82"/>
                  <a:gd name="T28" fmla="*/ 22 w 95"/>
                  <a:gd name="T29" fmla="*/ 77 h 82"/>
                  <a:gd name="T30" fmla="*/ 10 w 95"/>
                  <a:gd name="T31" fmla="*/ 82 h 82"/>
                  <a:gd name="T32" fmla="*/ 7 w 95"/>
                  <a:gd name="T33" fmla="*/ 79 h 82"/>
                  <a:gd name="T34" fmla="*/ 2 w 95"/>
                  <a:gd name="T35" fmla="*/ 75 h 82"/>
                  <a:gd name="T36" fmla="*/ 2 w 95"/>
                  <a:gd name="T37" fmla="*/ 72 h 82"/>
                  <a:gd name="T38" fmla="*/ 2 w 95"/>
                  <a:gd name="T39" fmla="*/ 71 h 82"/>
                  <a:gd name="T40" fmla="*/ 2 w 95"/>
                  <a:gd name="T41" fmla="*/ 68 h 82"/>
                  <a:gd name="T42" fmla="*/ 0 w 95"/>
                  <a:gd name="T43" fmla="*/ 66 h 82"/>
                  <a:gd name="T44" fmla="*/ 2 w 95"/>
                  <a:gd name="T45" fmla="*/ 63 h 82"/>
                  <a:gd name="T46" fmla="*/ 3 w 95"/>
                  <a:gd name="T47" fmla="*/ 61 h 82"/>
                  <a:gd name="T48" fmla="*/ 3 w 95"/>
                  <a:gd name="T49" fmla="*/ 61 h 82"/>
                  <a:gd name="T50" fmla="*/ 3 w 95"/>
                  <a:gd name="T51" fmla="*/ 58 h 82"/>
                  <a:gd name="T52" fmla="*/ 5 w 95"/>
                  <a:gd name="T53" fmla="*/ 57 h 82"/>
                  <a:gd name="T54" fmla="*/ 8 w 95"/>
                  <a:gd name="T55" fmla="*/ 58 h 82"/>
                  <a:gd name="T56" fmla="*/ 7 w 95"/>
                  <a:gd name="T57" fmla="*/ 57 h 82"/>
                  <a:gd name="T58" fmla="*/ 8 w 95"/>
                  <a:gd name="T59" fmla="*/ 55 h 82"/>
                  <a:gd name="T60" fmla="*/ 11 w 95"/>
                  <a:gd name="T61" fmla="*/ 52 h 82"/>
                  <a:gd name="T62" fmla="*/ 10 w 95"/>
                  <a:gd name="T63" fmla="*/ 47 h 82"/>
                  <a:gd name="T64" fmla="*/ 8 w 95"/>
                  <a:gd name="T65" fmla="*/ 47 h 82"/>
                  <a:gd name="T66" fmla="*/ 8 w 95"/>
                  <a:gd name="T67" fmla="*/ 44 h 82"/>
                  <a:gd name="T68" fmla="*/ 5 w 95"/>
                  <a:gd name="T69" fmla="*/ 44 h 82"/>
                  <a:gd name="T70" fmla="*/ 2 w 95"/>
                  <a:gd name="T71" fmla="*/ 39 h 82"/>
                  <a:gd name="T72" fmla="*/ 2 w 95"/>
                  <a:gd name="T73" fmla="*/ 33 h 82"/>
                  <a:gd name="T74" fmla="*/ 0 w 95"/>
                  <a:gd name="T75" fmla="*/ 30 h 82"/>
                  <a:gd name="T76" fmla="*/ 3 w 95"/>
                  <a:gd name="T77" fmla="*/ 23 h 82"/>
                  <a:gd name="T78" fmla="*/ 7 w 95"/>
                  <a:gd name="T79" fmla="*/ 23 h 82"/>
                  <a:gd name="T80" fmla="*/ 8 w 95"/>
                  <a:gd name="T81" fmla="*/ 19 h 82"/>
                  <a:gd name="T82" fmla="*/ 11 w 95"/>
                  <a:gd name="T83" fmla="*/ 19 h 82"/>
                  <a:gd name="T84" fmla="*/ 11 w 95"/>
                  <a:gd name="T85" fmla="*/ 14 h 82"/>
                  <a:gd name="T86" fmla="*/ 13 w 95"/>
                  <a:gd name="T87" fmla="*/ 9 h 82"/>
                  <a:gd name="T88" fmla="*/ 16 w 95"/>
                  <a:gd name="T89" fmla="*/ 9 h 82"/>
                  <a:gd name="T90" fmla="*/ 21 w 95"/>
                  <a:gd name="T91" fmla="*/ 11 h 82"/>
                  <a:gd name="T92" fmla="*/ 25 w 95"/>
                  <a:gd name="T93" fmla="*/ 11 h 82"/>
                  <a:gd name="T94" fmla="*/ 30 w 95"/>
                  <a:gd name="T95" fmla="*/ 9 h 82"/>
                  <a:gd name="T96" fmla="*/ 38 w 95"/>
                  <a:gd name="T97" fmla="*/ 8 h 82"/>
                  <a:gd name="T98" fmla="*/ 41 w 95"/>
                  <a:gd name="T99" fmla="*/ 11 h 82"/>
                  <a:gd name="T100" fmla="*/ 48 w 95"/>
                  <a:gd name="T101" fmla="*/ 11 h 82"/>
                  <a:gd name="T102" fmla="*/ 57 w 95"/>
                  <a:gd name="T103" fmla="*/ 9 h 82"/>
                  <a:gd name="T104" fmla="*/ 71 w 95"/>
                  <a:gd name="T105" fmla="*/ 5 h 82"/>
                  <a:gd name="T106" fmla="*/ 78 w 95"/>
                  <a:gd name="T107" fmla="*/ 5 h 82"/>
                  <a:gd name="T108" fmla="*/ 82 w 95"/>
                  <a:gd name="T109" fmla="*/ 5 h 82"/>
                  <a:gd name="T110" fmla="*/ 90 w 95"/>
                  <a:gd name="T11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82">
                    <a:moveTo>
                      <a:pt x="93" y="0"/>
                    </a:moveTo>
                    <a:lnTo>
                      <a:pt x="93" y="1"/>
                    </a:lnTo>
                    <a:lnTo>
                      <a:pt x="93" y="1"/>
                    </a:lnTo>
                    <a:lnTo>
                      <a:pt x="95" y="1"/>
                    </a:lnTo>
                    <a:lnTo>
                      <a:pt x="95" y="3"/>
                    </a:lnTo>
                    <a:lnTo>
                      <a:pt x="95" y="5"/>
                    </a:lnTo>
                    <a:lnTo>
                      <a:pt x="95" y="5"/>
                    </a:lnTo>
                    <a:lnTo>
                      <a:pt x="93" y="6"/>
                    </a:lnTo>
                    <a:lnTo>
                      <a:pt x="92" y="8"/>
                    </a:lnTo>
                    <a:lnTo>
                      <a:pt x="90" y="9"/>
                    </a:lnTo>
                    <a:lnTo>
                      <a:pt x="87" y="12"/>
                    </a:lnTo>
                    <a:lnTo>
                      <a:pt x="85" y="12"/>
                    </a:lnTo>
                    <a:lnTo>
                      <a:pt x="81" y="14"/>
                    </a:lnTo>
                    <a:lnTo>
                      <a:pt x="81" y="14"/>
                    </a:lnTo>
                    <a:lnTo>
                      <a:pt x="79" y="16"/>
                    </a:lnTo>
                    <a:lnTo>
                      <a:pt x="79" y="17"/>
                    </a:lnTo>
                    <a:lnTo>
                      <a:pt x="79" y="19"/>
                    </a:lnTo>
                    <a:lnTo>
                      <a:pt x="79" y="20"/>
                    </a:lnTo>
                    <a:lnTo>
                      <a:pt x="79" y="23"/>
                    </a:lnTo>
                    <a:lnTo>
                      <a:pt x="81" y="25"/>
                    </a:lnTo>
                    <a:lnTo>
                      <a:pt x="81" y="27"/>
                    </a:lnTo>
                    <a:lnTo>
                      <a:pt x="81" y="28"/>
                    </a:lnTo>
                    <a:lnTo>
                      <a:pt x="79" y="30"/>
                    </a:lnTo>
                    <a:lnTo>
                      <a:pt x="79" y="31"/>
                    </a:lnTo>
                    <a:lnTo>
                      <a:pt x="79" y="33"/>
                    </a:lnTo>
                    <a:lnTo>
                      <a:pt x="78" y="38"/>
                    </a:lnTo>
                    <a:lnTo>
                      <a:pt x="78" y="41"/>
                    </a:lnTo>
                    <a:lnTo>
                      <a:pt x="78" y="42"/>
                    </a:lnTo>
                    <a:lnTo>
                      <a:pt x="78" y="44"/>
                    </a:lnTo>
                    <a:lnTo>
                      <a:pt x="76" y="47"/>
                    </a:lnTo>
                    <a:lnTo>
                      <a:pt x="74" y="49"/>
                    </a:lnTo>
                    <a:lnTo>
                      <a:pt x="71" y="49"/>
                    </a:lnTo>
                    <a:lnTo>
                      <a:pt x="66" y="52"/>
                    </a:lnTo>
                    <a:lnTo>
                      <a:pt x="63" y="53"/>
                    </a:lnTo>
                    <a:lnTo>
                      <a:pt x="59" y="57"/>
                    </a:lnTo>
                    <a:lnTo>
                      <a:pt x="55" y="58"/>
                    </a:lnTo>
                    <a:lnTo>
                      <a:pt x="51" y="61"/>
                    </a:lnTo>
                    <a:lnTo>
                      <a:pt x="48" y="63"/>
                    </a:lnTo>
                    <a:lnTo>
                      <a:pt x="43" y="64"/>
                    </a:lnTo>
                    <a:lnTo>
                      <a:pt x="40" y="68"/>
                    </a:lnTo>
                    <a:lnTo>
                      <a:pt x="35" y="69"/>
                    </a:lnTo>
                    <a:lnTo>
                      <a:pt x="33" y="71"/>
                    </a:lnTo>
                    <a:lnTo>
                      <a:pt x="29" y="74"/>
                    </a:lnTo>
                    <a:lnTo>
                      <a:pt x="25" y="75"/>
                    </a:lnTo>
                    <a:lnTo>
                      <a:pt x="22" y="77"/>
                    </a:lnTo>
                    <a:lnTo>
                      <a:pt x="19" y="79"/>
                    </a:lnTo>
                    <a:lnTo>
                      <a:pt x="14" y="82"/>
                    </a:lnTo>
                    <a:lnTo>
                      <a:pt x="10" y="82"/>
                    </a:lnTo>
                    <a:lnTo>
                      <a:pt x="8" y="80"/>
                    </a:lnTo>
                    <a:lnTo>
                      <a:pt x="7" y="80"/>
                    </a:lnTo>
                    <a:lnTo>
                      <a:pt x="7" y="79"/>
                    </a:lnTo>
                    <a:lnTo>
                      <a:pt x="3" y="79"/>
                    </a:lnTo>
                    <a:lnTo>
                      <a:pt x="2" y="75"/>
                    </a:lnTo>
                    <a:lnTo>
                      <a:pt x="2" y="75"/>
                    </a:lnTo>
                    <a:lnTo>
                      <a:pt x="0" y="75"/>
                    </a:lnTo>
                    <a:lnTo>
                      <a:pt x="0" y="74"/>
                    </a:lnTo>
                    <a:lnTo>
                      <a:pt x="2" y="72"/>
                    </a:lnTo>
                    <a:lnTo>
                      <a:pt x="2" y="72"/>
                    </a:lnTo>
                    <a:lnTo>
                      <a:pt x="2" y="71"/>
                    </a:lnTo>
                    <a:lnTo>
                      <a:pt x="2" y="71"/>
                    </a:lnTo>
                    <a:lnTo>
                      <a:pt x="2" y="69"/>
                    </a:lnTo>
                    <a:lnTo>
                      <a:pt x="2" y="69"/>
                    </a:lnTo>
                    <a:lnTo>
                      <a:pt x="2" y="68"/>
                    </a:lnTo>
                    <a:lnTo>
                      <a:pt x="2" y="66"/>
                    </a:lnTo>
                    <a:lnTo>
                      <a:pt x="0" y="66"/>
                    </a:lnTo>
                    <a:lnTo>
                      <a:pt x="0" y="66"/>
                    </a:lnTo>
                    <a:lnTo>
                      <a:pt x="0" y="64"/>
                    </a:lnTo>
                    <a:lnTo>
                      <a:pt x="2" y="64"/>
                    </a:lnTo>
                    <a:lnTo>
                      <a:pt x="2" y="63"/>
                    </a:lnTo>
                    <a:lnTo>
                      <a:pt x="2" y="63"/>
                    </a:lnTo>
                    <a:lnTo>
                      <a:pt x="3" y="63"/>
                    </a:lnTo>
                    <a:lnTo>
                      <a:pt x="3" y="61"/>
                    </a:lnTo>
                    <a:lnTo>
                      <a:pt x="3" y="61"/>
                    </a:lnTo>
                    <a:lnTo>
                      <a:pt x="3" y="61"/>
                    </a:lnTo>
                    <a:lnTo>
                      <a:pt x="3" y="61"/>
                    </a:lnTo>
                    <a:lnTo>
                      <a:pt x="2" y="60"/>
                    </a:lnTo>
                    <a:lnTo>
                      <a:pt x="3" y="60"/>
                    </a:lnTo>
                    <a:lnTo>
                      <a:pt x="3" y="58"/>
                    </a:lnTo>
                    <a:lnTo>
                      <a:pt x="3" y="58"/>
                    </a:lnTo>
                    <a:lnTo>
                      <a:pt x="5" y="58"/>
                    </a:lnTo>
                    <a:lnTo>
                      <a:pt x="5" y="57"/>
                    </a:lnTo>
                    <a:lnTo>
                      <a:pt x="7" y="57"/>
                    </a:lnTo>
                    <a:lnTo>
                      <a:pt x="7" y="57"/>
                    </a:lnTo>
                    <a:lnTo>
                      <a:pt x="8" y="58"/>
                    </a:lnTo>
                    <a:lnTo>
                      <a:pt x="8" y="57"/>
                    </a:lnTo>
                    <a:lnTo>
                      <a:pt x="8" y="57"/>
                    </a:lnTo>
                    <a:lnTo>
                      <a:pt x="7" y="57"/>
                    </a:lnTo>
                    <a:lnTo>
                      <a:pt x="7" y="57"/>
                    </a:lnTo>
                    <a:lnTo>
                      <a:pt x="8" y="55"/>
                    </a:lnTo>
                    <a:lnTo>
                      <a:pt x="8" y="55"/>
                    </a:lnTo>
                    <a:lnTo>
                      <a:pt x="10" y="53"/>
                    </a:lnTo>
                    <a:lnTo>
                      <a:pt x="10" y="53"/>
                    </a:lnTo>
                    <a:lnTo>
                      <a:pt x="11" y="52"/>
                    </a:lnTo>
                    <a:lnTo>
                      <a:pt x="11" y="52"/>
                    </a:lnTo>
                    <a:lnTo>
                      <a:pt x="10" y="47"/>
                    </a:lnTo>
                    <a:lnTo>
                      <a:pt x="10" y="47"/>
                    </a:lnTo>
                    <a:lnTo>
                      <a:pt x="8" y="47"/>
                    </a:lnTo>
                    <a:lnTo>
                      <a:pt x="8" y="47"/>
                    </a:lnTo>
                    <a:lnTo>
                      <a:pt x="8" y="47"/>
                    </a:lnTo>
                    <a:lnTo>
                      <a:pt x="8" y="45"/>
                    </a:lnTo>
                    <a:lnTo>
                      <a:pt x="10" y="44"/>
                    </a:lnTo>
                    <a:lnTo>
                      <a:pt x="8" y="44"/>
                    </a:lnTo>
                    <a:lnTo>
                      <a:pt x="8" y="44"/>
                    </a:lnTo>
                    <a:lnTo>
                      <a:pt x="7" y="44"/>
                    </a:lnTo>
                    <a:lnTo>
                      <a:pt x="5" y="44"/>
                    </a:lnTo>
                    <a:lnTo>
                      <a:pt x="3" y="44"/>
                    </a:lnTo>
                    <a:lnTo>
                      <a:pt x="2" y="41"/>
                    </a:lnTo>
                    <a:lnTo>
                      <a:pt x="2" y="39"/>
                    </a:lnTo>
                    <a:lnTo>
                      <a:pt x="2" y="38"/>
                    </a:lnTo>
                    <a:lnTo>
                      <a:pt x="2" y="34"/>
                    </a:lnTo>
                    <a:lnTo>
                      <a:pt x="2" y="33"/>
                    </a:lnTo>
                    <a:lnTo>
                      <a:pt x="2" y="33"/>
                    </a:lnTo>
                    <a:lnTo>
                      <a:pt x="2" y="31"/>
                    </a:lnTo>
                    <a:lnTo>
                      <a:pt x="0" y="30"/>
                    </a:lnTo>
                    <a:lnTo>
                      <a:pt x="0" y="25"/>
                    </a:lnTo>
                    <a:lnTo>
                      <a:pt x="2" y="23"/>
                    </a:lnTo>
                    <a:lnTo>
                      <a:pt x="3" y="23"/>
                    </a:lnTo>
                    <a:lnTo>
                      <a:pt x="5" y="25"/>
                    </a:lnTo>
                    <a:lnTo>
                      <a:pt x="5" y="25"/>
                    </a:lnTo>
                    <a:lnTo>
                      <a:pt x="7" y="23"/>
                    </a:lnTo>
                    <a:lnTo>
                      <a:pt x="7" y="22"/>
                    </a:lnTo>
                    <a:lnTo>
                      <a:pt x="8" y="22"/>
                    </a:lnTo>
                    <a:lnTo>
                      <a:pt x="8" y="19"/>
                    </a:lnTo>
                    <a:lnTo>
                      <a:pt x="10" y="19"/>
                    </a:lnTo>
                    <a:lnTo>
                      <a:pt x="10" y="19"/>
                    </a:lnTo>
                    <a:lnTo>
                      <a:pt x="11" y="19"/>
                    </a:lnTo>
                    <a:lnTo>
                      <a:pt x="13" y="19"/>
                    </a:lnTo>
                    <a:lnTo>
                      <a:pt x="13" y="17"/>
                    </a:lnTo>
                    <a:lnTo>
                      <a:pt x="11" y="14"/>
                    </a:lnTo>
                    <a:lnTo>
                      <a:pt x="11" y="14"/>
                    </a:lnTo>
                    <a:lnTo>
                      <a:pt x="11" y="11"/>
                    </a:lnTo>
                    <a:lnTo>
                      <a:pt x="13" y="9"/>
                    </a:lnTo>
                    <a:lnTo>
                      <a:pt x="13" y="9"/>
                    </a:lnTo>
                    <a:lnTo>
                      <a:pt x="14" y="9"/>
                    </a:lnTo>
                    <a:lnTo>
                      <a:pt x="16" y="9"/>
                    </a:lnTo>
                    <a:lnTo>
                      <a:pt x="18" y="11"/>
                    </a:lnTo>
                    <a:lnTo>
                      <a:pt x="19" y="11"/>
                    </a:lnTo>
                    <a:lnTo>
                      <a:pt x="21" y="11"/>
                    </a:lnTo>
                    <a:lnTo>
                      <a:pt x="22" y="11"/>
                    </a:lnTo>
                    <a:lnTo>
                      <a:pt x="24" y="11"/>
                    </a:lnTo>
                    <a:lnTo>
                      <a:pt x="25" y="11"/>
                    </a:lnTo>
                    <a:lnTo>
                      <a:pt x="29" y="9"/>
                    </a:lnTo>
                    <a:lnTo>
                      <a:pt x="29" y="9"/>
                    </a:lnTo>
                    <a:lnTo>
                      <a:pt x="30" y="9"/>
                    </a:lnTo>
                    <a:lnTo>
                      <a:pt x="35" y="8"/>
                    </a:lnTo>
                    <a:lnTo>
                      <a:pt x="37" y="8"/>
                    </a:lnTo>
                    <a:lnTo>
                      <a:pt x="38" y="8"/>
                    </a:lnTo>
                    <a:lnTo>
                      <a:pt x="38" y="8"/>
                    </a:lnTo>
                    <a:lnTo>
                      <a:pt x="40" y="9"/>
                    </a:lnTo>
                    <a:lnTo>
                      <a:pt x="41" y="11"/>
                    </a:lnTo>
                    <a:lnTo>
                      <a:pt x="43" y="11"/>
                    </a:lnTo>
                    <a:lnTo>
                      <a:pt x="44" y="11"/>
                    </a:lnTo>
                    <a:lnTo>
                      <a:pt x="48" y="11"/>
                    </a:lnTo>
                    <a:lnTo>
                      <a:pt x="52" y="11"/>
                    </a:lnTo>
                    <a:lnTo>
                      <a:pt x="54" y="11"/>
                    </a:lnTo>
                    <a:lnTo>
                      <a:pt x="57" y="9"/>
                    </a:lnTo>
                    <a:lnTo>
                      <a:pt x="62" y="8"/>
                    </a:lnTo>
                    <a:lnTo>
                      <a:pt x="68" y="6"/>
                    </a:lnTo>
                    <a:lnTo>
                      <a:pt x="71" y="5"/>
                    </a:lnTo>
                    <a:lnTo>
                      <a:pt x="73" y="3"/>
                    </a:lnTo>
                    <a:lnTo>
                      <a:pt x="74" y="3"/>
                    </a:lnTo>
                    <a:lnTo>
                      <a:pt x="78" y="5"/>
                    </a:lnTo>
                    <a:lnTo>
                      <a:pt x="79" y="5"/>
                    </a:lnTo>
                    <a:lnTo>
                      <a:pt x="81" y="5"/>
                    </a:lnTo>
                    <a:lnTo>
                      <a:pt x="82" y="5"/>
                    </a:lnTo>
                    <a:lnTo>
                      <a:pt x="85" y="3"/>
                    </a:lnTo>
                    <a:lnTo>
                      <a:pt x="89" y="3"/>
                    </a:lnTo>
                    <a:lnTo>
                      <a:pt x="90" y="1"/>
                    </a:lnTo>
                    <a:lnTo>
                      <a:pt x="92" y="1"/>
                    </a:lnTo>
                    <a:lnTo>
                      <a:pt x="9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8" name="Freeform 46">
                <a:extLst>
                  <a:ext uri="{FF2B5EF4-FFF2-40B4-BE49-F238E27FC236}">
                    <a16:creationId xmlns:a16="http://schemas.microsoft.com/office/drawing/2014/main" id="{641EF60E-D0A4-446B-9432-7C546F9CD5BA}"/>
                  </a:ext>
                </a:extLst>
              </p:cNvPr>
              <p:cNvSpPr>
                <a:spLocks/>
              </p:cNvSpPr>
              <p:nvPr/>
            </p:nvSpPr>
            <p:spPr bwMode="auto">
              <a:xfrm>
                <a:off x="3985354" y="3907176"/>
                <a:ext cx="389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49" name="Freeform 47">
                <a:extLst>
                  <a:ext uri="{FF2B5EF4-FFF2-40B4-BE49-F238E27FC236}">
                    <a16:creationId xmlns:a16="http://schemas.microsoft.com/office/drawing/2014/main" id="{2843184E-675A-48C2-BD56-CA1B325201BE}"/>
                  </a:ext>
                </a:extLst>
              </p:cNvPr>
              <p:cNvSpPr>
                <a:spLocks/>
              </p:cNvSpPr>
              <p:nvPr/>
            </p:nvSpPr>
            <p:spPr bwMode="auto">
              <a:xfrm>
                <a:off x="3227108" y="4010485"/>
                <a:ext cx="66274" cy="35086"/>
              </a:xfrm>
              <a:custGeom>
                <a:avLst/>
                <a:gdLst>
                  <a:gd name="T0" fmla="*/ 9 w 34"/>
                  <a:gd name="T1" fmla="*/ 0 h 18"/>
                  <a:gd name="T2" fmla="*/ 11 w 34"/>
                  <a:gd name="T3" fmla="*/ 0 h 18"/>
                  <a:gd name="T4" fmla="*/ 14 w 34"/>
                  <a:gd name="T5" fmla="*/ 0 h 18"/>
                  <a:gd name="T6" fmla="*/ 15 w 34"/>
                  <a:gd name="T7" fmla="*/ 2 h 18"/>
                  <a:gd name="T8" fmla="*/ 17 w 34"/>
                  <a:gd name="T9" fmla="*/ 3 h 18"/>
                  <a:gd name="T10" fmla="*/ 19 w 34"/>
                  <a:gd name="T11" fmla="*/ 5 h 18"/>
                  <a:gd name="T12" fmla="*/ 20 w 34"/>
                  <a:gd name="T13" fmla="*/ 7 h 18"/>
                  <a:gd name="T14" fmla="*/ 22 w 34"/>
                  <a:gd name="T15" fmla="*/ 7 h 18"/>
                  <a:gd name="T16" fmla="*/ 22 w 34"/>
                  <a:gd name="T17" fmla="*/ 8 h 18"/>
                  <a:gd name="T18" fmla="*/ 23 w 34"/>
                  <a:gd name="T19" fmla="*/ 8 h 18"/>
                  <a:gd name="T20" fmla="*/ 26 w 34"/>
                  <a:gd name="T21" fmla="*/ 7 h 18"/>
                  <a:gd name="T22" fmla="*/ 28 w 34"/>
                  <a:gd name="T23" fmla="*/ 7 h 18"/>
                  <a:gd name="T24" fmla="*/ 30 w 34"/>
                  <a:gd name="T25" fmla="*/ 8 h 18"/>
                  <a:gd name="T26" fmla="*/ 33 w 34"/>
                  <a:gd name="T27" fmla="*/ 8 h 18"/>
                  <a:gd name="T28" fmla="*/ 34 w 34"/>
                  <a:gd name="T29" fmla="*/ 8 h 18"/>
                  <a:gd name="T30" fmla="*/ 33 w 34"/>
                  <a:gd name="T31" fmla="*/ 13 h 18"/>
                  <a:gd name="T32" fmla="*/ 33 w 34"/>
                  <a:gd name="T33" fmla="*/ 13 h 18"/>
                  <a:gd name="T34" fmla="*/ 33 w 34"/>
                  <a:gd name="T35" fmla="*/ 14 h 18"/>
                  <a:gd name="T36" fmla="*/ 33 w 34"/>
                  <a:gd name="T37" fmla="*/ 14 h 18"/>
                  <a:gd name="T38" fmla="*/ 31 w 34"/>
                  <a:gd name="T39" fmla="*/ 18 h 18"/>
                  <a:gd name="T40" fmla="*/ 30 w 34"/>
                  <a:gd name="T41" fmla="*/ 18 h 18"/>
                  <a:gd name="T42" fmla="*/ 23 w 34"/>
                  <a:gd name="T43" fmla="*/ 18 h 18"/>
                  <a:gd name="T44" fmla="*/ 20 w 34"/>
                  <a:gd name="T45" fmla="*/ 16 h 18"/>
                  <a:gd name="T46" fmla="*/ 22 w 34"/>
                  <a:gd name="T47" fmla="*/ 18 h 18"/>
                  <a:gd name="T48" fmla="*/ 22 w 34"/>
                  <a:gd name="T49" fmla="*/ 18 h 18"/>
                  <a:gd name="T50" fmla="*/ 11 w 34"/>
                  <a:gd name="T51" fmla="*/ 14 h 18"/>
                  <a:gd name="T52" fmla="*/ 4 w 34"/>
                  <a:gd name="T53" fmla="*/ 13 h 18"/>
                  <a:gd name="T54" fmla="*/ 0 w 34"/>
                  <a:gd name="T55" fmla="*/ 10 h 18"/>
                  <a:gd name="T56" fmla="*/ 0 w 34"/>
                  <a:gd name="T57" fmla="*/ 8 h 18"/>
                  <a:gd name="T58" fmla="*/ 1 w 34"/>
                  <a:gd name="T59" fmla="*/ 7 h 18"/>
                  <a:gd name="T60" fmla="*/ 3 w 34"/>
                  <a:gd name="T61" fmla="*/ 5 h 18"/>
                  <a:gd name="T62" fmla="*/ 4 w 34"/>
                  <a:gd name="T63" fmla="*/ 5 h 18"/>
                  <a:gd name="T64" fmla="*/ 6 w 34"/>
                  <a:gd name="T65" fmla="*/ 3 h 18"/>
                  <a:gd name="T66" fmla="*/ 7 w 34"/>
                  <a:gd name="T67" fmla="*/ 2 h 18"/>
                  <a:gd name="T68" fmla="*/ 7 w 34"/>
                  <a:gd name="T69" fmla="*/ 2 h 18"/>
                  <a:gd name="T70" fmla="*/ 7 w 34"/>
                  <a:gd name="T71" fmla="*/ 0 h 18"/>
                  <a:gd name="T72" fmla="*/ 9 w 34"/>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8">
                    <a:moveTo>
                      <a:pt x="9" y="0"/>
                    </a:moveTo>
                    <a:lnTo>
                      <a:pt x="9" y="0"/>
                    </a:lnTo>
                    <a:lnTo>
                      <a:pt x="11" y="0"/>
                    </a:lnTo>
                    <a:lnTo>
                      <a:pt x="11" y="0"/>
                    </a:lnTo>
                    <a:lnTo>
                      <a:pt x="12" y="0"/>
                    </a:lnTo>
                    <a:lnTo>
                      <a:pt x="14" y="0"/>
                    </a:lnTo>
                    <a:lnTo>
                      <a:pt x="14" y="2"/>
                    </a:lnTo>
                    <a:lnTo>
                      <a:pt x="15" y="2"/>
                    </a:lnTo>
                    <a:lnTo>
                      <a:pt x="15" y="2"/>
                    </a:lnTo>
                    <a:lnTo>
                      <a:pt x="17" y="3"/>
                    </a:lnTo>
                    <a:lnTo>
                      <a:pt x="17" y="5"/>
                    </a:lnTo>
                    <a:lnTo>
                      <a:pt x="19" y="5"/>
                    </a:lnTo>
                    <a:lnTo>
                      <a:pt x="20" y="5"/>
                    </a:lnTo>
                    <a:lnTo>
                      <a:pt x="20" y="7"/>
                    </a:lnTo>
                    <a:lnTo>
                      <a:pt x="22" y="7"/>
                    </a:lnTo>
                    <a:lnTo>
                      <a:pt x="22" y="7"/>
                    </a:lnTo>
                    <a:lnTo>
                      <a:pt x="22" y="7"/>
                    </a:lnTo>
                    <a:lnTo>
                      <a:pt x="22" y="8"/>
                    </a:lnTo>
                    <a:lnTo>
                      <a:pt x="23" y="8"/>
                    </a:lnTo>
                    <a:lnTo>
                      <a:pt x="23" y="8"/>
                    </a:lnTo>
                    <a:lnTo>
                      <a:pt x="23" y="8"/>
                    </a:lnTo>
                    <a:lnTo>
                      <a:pt x="26" y="7"/>
                    </a:lnTo>
                    <a:lnTo>
                      <a:pt x="28" y="7"/>
                    </a:lnTo>
                    <a:lnTo>
                      <a:pt x="28" y="7"/>
                    </a:lnTo>
                    <a:lnTo>
                      <a:pt x="30" y="8"/>
                    </a:lnTo>
                    <a:lnTo>
                      <a:pt x="30" y="8"/>
                    </a:lnTo>
                    <a:lnTo>
                      <a:pt x="31" y="8"/>
                    </a:lnTo>
                    <a:lnTo>
                      <a:pt x="33" y="8"/>
                    </a:lnTo>
                    <a:lnTo>
                      <a:pt x="34" y="8"/>
                    </a:lnTo>
                    <a:lnTo>
                      <a:pt x="34" y="8"/>
                    </a:lnTo>
                    <a:lnTo>
                      <a:pt x="33" y="11"/>
                    </a:lnTo>
                    <a:lnTo>
                      <a:pt x="33" y="13"/>
                    </a:lnTo>
                    <a:lnTo>
                      <a:pt x="33" y="13"/>
                    </a:lnTo>
                    <a:lnTo>
                      <a:pt x="33" y="13"/>
                    </a:lnTo>
                    <a:lnTo>
                      <a:pt x="34" y="14"/>
                    </a:lnTo>
                    <a:lnTo>
                      <a:pt x="33" y="14"/>
                    </a:lnTo>
                    <a:lnTo>
                      <a:pt x="33" y="14"/>
                    </a:lnTo>
                    <a:lnTo>
                      <a:pt x="33" y="14"/>
                    </a:lnTo>
                    <a:lnTo>
                      <a:pt x="33" y="16"/>
                    </a:lnTo>
                    <a:lnTo>
                      <a:pt x="31" y="18"/>
                    </a:lnTo>
                    <a:lnTo>
                      <a:pt x="31" y="18"/>
                    </a:lnTo>
                    <a:lnTo>
                      <a:pt x="30" y="18"/>
                    </a:lnTo>
                    <a:lnTo>
                      <a:pt x="26" y="18"/>
                    </a:lnTo>
                    <a:lnTo>
                      <a:pt x="23" y="18"/>
                    </a:lnTo>
                    <a:lnTo>
                      <a:pt x="22" y="16"/>
                    </a:lnTo>
                    <a:lnTo>
                      <a:pt x="20" y="16"/>
                    </a:lnTo>
                    <a:lnTo>
                      <a:pt x="20" y="18"/>
                    </a:lnTo>
                    <a:lnTo>
                      <a:pt x="22" y="18"/>
                    </a:lnTo>
                    <a:lnTo>
                      <a:pt x="23" y="18"/>
                    </a:lnTo>
                    <a:lnTo>
                      <a:pt x="22" y="18"/>
                    </a:lnTo>
                    <a:lnTo>
                      <a:pt x="17" y="16"/>
                    </a:lnTo>
                    <a:lnTo>
                      <a:pt x="11" y="14"/>
                    </a:lnTo>
                    <a:lnTo>
                      <a:pt x="7" y="13"/>
                    </a:lnTo>
                    <a:lnTo>
                      <a:pt x="4" y="13"/>
                    </a:lnTo>
                    <a:lnTo>
                      <a:pt x="1" y="11"/>
                    </a:lnTo>
                    <a:lnTo>
                      <a:pt x="0" y="10"/>
                    </a:lnTo>
                    <a:lnTo>
                      <a:pt x="0" y="10"/>
                    </a:lnTo>
                    <a:lnTo>
                      <a:pt x="0" y="8"/>
                    </a:lnTo>
                    <a:lnTo>
                      <a:pt x="0" y="8"/>
                    </a:lnTo>
                    <a:lnTo>
                      <a:pt x="1" y="7"/>
                    </a:lnTo>
                    <a:lnTo>
                      <a:pt x="3" y="5"/>
                    </a:lnTo>
                    <a:lnTo>
                      <a:pt x="3" y="5"/>
                    </a:lnTo>
                    <a:lnTo>
                      <a:pt x="4" y="5"/>
                    </a:lnTo>
                    <a:lnTo>
                      <a:pt x="4" y="5"/>
                    </a:lnTo>
                    <a:lnTo>
                      <a:pt x="4" y="3"/>
                    </a:lnTo>
                    <a:lnTo>
                      <a:pt x="6" y="3"/>
                    </a:lnTo>
                    <a:lnTo>
                      <a:pt x="7" y="3"/>
                    </a:lnTo>
                    <a:lnTo>
                      <a:pt x="7" y="2"/>
                    </a:lnTo>
                    <a:lnTo>
                      <a:pt x="7" y="2"/>
                    </a:lnTo>
                    <a:lnTo>
                      <a:pt x="7" y="2"/>
                    </a:lnTo>
                    <a:lnTo>
                      <a:pt x="7" y="0"/>
                    </a:lnTo>
                    <a:lnTo>
                      <a:pt x="7" y="0"/>
                    </a:lnTo>
                    <a:lnTo>
                      <a:pt x="7" y="0"/>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0" name="Freeform 48">
                <a:extLst>
                  <a:ext uri="{FF2B5EF4-FFF2-40B4-BE49-F238E27FC236}">
                    <a16:creationId xmlns:a16="http://schemas.microsoft.com/office/drawing/2014/main" id="{D289D6EC-1240-4B8D-8EFF-39281CA29ED0}"/>
                  </a:ext>
                </a:extLst>
              </p:cNvPr>
              <p:cNvSpPr>
                <a:spLocks noEditPoints="1"/>
              </p:cNvSpPr>
              <p:nvPr/>
            </p:nvSpPr>
            <p:spPr bwMode="auto">
              <a:xfrm>
                <a:off x="5946271" y="4371090"/>
                <a:ext cx="27289" cy="44833"/>
              </a:xfrm>
              <a:custGeom>
                <a:avLst/>
                <a:gdLst>
                  <a:gd name="T0" fmla="*/ 3 w 14"/>
                  <a:gd name="T1" fmla="*/ 17 h 23"/>
                  <a:gd name="T2" fmla="*/ 5 w 14"/>
                  <a:gd name="T3" fmla="*/ 19 h 23"/>
                  <a:gd name="T4" fmla="*/ 5 w 14"/>
                  <a:gd name="T5" fmla="*/ 20 h 23"/>
                  <a:gd name="T6" fmla="*/ 3 w 14"/>
                  <a:gd name="T7" fmla="*/ 22 h 23"/>
                  <a:gd name="T8" fmla="*/ 2 w 14"/>
                  <a:gd name="T9" fmla="*/ 23 h 23"/>
                  <a:gd name="T10" fmla="*/ 2 w 14"/>
                  <a:gd name="T11" fmla="*/ 22 h 23"/>
                  <a:gd name="T12" fmla="*/ 0 w 14"/>
                  <a:gd name="T13" fmla="*/ 22 h 23"/>
                  <a:gd name="T14" fmla="*/ 0 w 14"/>
                  <a:gd name="T15" fmla="*/ 20 h 23"/>
                  <a:gd name="T16" fmla="*/ 0 w 14"/>
                  <a:gd name="T17" fmla="*/ 20 h 23"/>
                  <a:gd name="T18" fmla="*/ 2 w 14"/>
                  <a:gd name="T19" fmla="*/ 19 h 23"/>
                  <a:gd name="T20" fmla="*/ 3 w 14"/>
                  <a:gd name="T21" fmla="*/ 17 h 23"/>
                  <a:gd name="T22" fmla="*/ 3 w 14"/>
                  <a:gd name="T23" fmla="*/ 17 h 23"/>
                  <a:gd name="T24" fmla="*/ 14 w 14"/>
                  <a:gd name="T25" fmla="*/ 0 h 23"/>
                  <a:gd name="T26" fmla="*/ 14 w 14"/>
                  <a:gd name="T27" fmla="*/ 0 h 23"/>
                  <a:gd name="T28" fmla="*/ 14 w 14"/>
                  <a:gd name="T29" fmla="*/ 0 h 23"/>
                  <a:gd name="T30" fmla="*/ 14 w 14"/>
                  <a:gd name="T31" fmla="*/ 0 h 23"/>
                  <a:gd name="T32" fmla="*/ 14 w 14"/>
                  <a:gd name="T33" fmla="*/ 1 h 23"/>
                  <a:gd name="T34" fmla="*/ 14 w 14"/>
                  <a:gd name="T35" fmla="*/ 1 h 23"/>
                  <a:gd name="T36" fmla="*/ 13 w 14"/>
                  <a:gd name="T37" fmla="*/ 1 h 23"/>
                  <a:gd name="T38" fmla="*/ 13 w 14"/>
                  <a:gd name="T39" fmla="*/ 0 h 23"/>
                  <a:gd name="T40" fmla="*/ 14 w 14"/>
                  <a:gd name="T41" fmla="*/ 0 h 23"/>
                  <a:gd name="T42" fmla="*/ 14 w 14"/>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3">
                    <a:moveTo>
                      <a:pt x="3" y="17"/>
                    </a:moveTo>
                    <a:lnTo>
                      <a:pt x="5" y="19"/>
                    </a:lnTo>
                    <a:lnTo>
                      <a:pt x="5" y="20"/>
                    </a:lnTo>
                    <a:lnTo>
                      <a:pt x="3" y="22"/>
                    </a:lnTo>
                    <a:lnTo>
                      <a:pt x="2" y="23"/>
                    </a:lnTo>
                    <a:lnTo>
                      <a:pt x="2" y="22"/>
                    </a:lnTo>
                    <a:lnTo>
                      <a:pt x="0" y="22"/>
                    </a:lnTo>
                    <a:lnTo>
                      <a:pt x="0" y="20"/>
                    </a:lnTo>
                    <a:lnTo>
                      <a:pt x="0" y="20"/>
                    </a:lnTo>
                    <a:lnTo>
                      <a:pt x="2" y="19"/>
                    </a:lnTo>
                    <a:lnTo>
                      <a:pt x="3" y="17"/>
                    </a:lnTo>
                    <a:lnTo>
                      <a:pt x="3" y="17"/>
                    </a:lnTo>
                    <a:close/>
                    <a:moveTo>
                      <a:pt x="14" y="0"/>
                    </a:moveTo>
                    <a:lnTo>
                      <a:pt x="14" y="0"/>
                    </a:lnTo>
                    <a:lnTo>
                      <a:pt x="14" y="0"/>
                    </a:lnTo>
                    <a:lnTo>
                      <a:pt x="14" y="0"/>
                    </a:lnTo>
                    <a:lnTo>
                      <a:pt x="14" y="1"/>
                    </a:lnTo>
                    <a:lnTo>
                      <a:pt x="14" y="1"/>
                    </a:lnTo>
                    <a:lnTo>
                      <a:pt x="13" y="1"/>
                    </a:lnTo>
                    <a:lnTo>
                      <a:pt x="13" y="0"/>
                    </a:lnTo>
                    <a:lnTo>
                      <a:pt x="14" y="0"/>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1" name="Freeform 49">
                <a:extLst>
                  <a:ext uri="{FF2B5EF4-FFF2-40B4-BE49-F238E27FC236}">
                    <a16:creationId xmlns:a16="http://schemas.microsoft.com/office/drawing/2014/main" id="{5278F0D1-AB88-4DA6-AF61-9E147A04F6A2}"/>
                  </a:ext>
                </a:extLst>
              </p:cNvPr>
              <p:cNvSpPr>
                <a:spLocks/>
              </p:cNvSpPr>
              <p:nvPr/>
            </p:nvSpPr>
            <p:spPr bwMode="auto">
              <a:xfrm>
                <a:off x="6445272" y="4072860"/>
                <a:ext cx="311875" cy="245602"/>
              </a:xfrm>
              <a:custGeom>
                <a:avLst/>
                <a:gdLst>
                  <a:gd name="T0" fmla="*/ 129 w 160"/>
                  <a:gd name="T1" fmla="*/ 8 h 126"/>
                  <a:gd name="T2" fmla="*/ 129 w 160"/>
                  <a:gd name="T3" fmla="*/ 9 h 126"/>
                  <a:gd name="T4" fmla="*/ 130 w 160"/>
                  <a:gd name="T5" fmla="*/ 22 h 126"/>
                  <a:gd name="T6" fmla="*/ 135 w 160"/>
                  <a:gd name="T7" fmla="*/ 25 h 126"/>
                  <a:gd name="T8" fmla="*/ 141 w 160"/>
                  <a:gd name="T9" fmla="*/ 33 h 126"/>
                  <a:gd name="T10" fmla="*/ 141 w 160"/>
                  <a:gd name="T11" fmla="*/ 34 h 126"/>
                  <a:gd name="T12" fmla="*/ 140 w 160"/>
                  <a:gd name="T13" fmla="*/ 39 h 126"/>
                  <a:gd name="T14" fmla="*/ 143 w 160"/>
                  <a:gd name="T15" fmla="*/ 41 h 126"/>
                  <a:gd name="T16" fmla="*/ 143 w 160"/>
                  <a:gd name="T17" fmla="*/ 53 h 126"/>
                  <a:gd name="T18" fmla="*/ 135 w 160"/>
                  <a:gd name="T19" fmla="*/ 55 h 126"/>
                  <a:gd name="T20" fmla="*/ 127 w 160"/>
                  <a:gd name="T21" fmla="*/ 61 h 126"/>
                  <a:gd name="T22" fmla="*/ 135 w 160"/>
                  <a:gd name="T23" fmla="*/ 66 h 126"/>
                  <a:gd name="T24" fmla="*/ 143 w 160"/>
                  <a:gd name="T25" fmla="*/ 71 h 126"/>
                  <a:gd name="T26" fmla="*/ 151 w 160"/>
                  <a:gd name="T27" fmla="*/ 80 h 126"/>
                  <a:gd name="T28" fmla="*/ 157 w 160"/>
                  <a:gd name="T29" fmla="*/ 93 h 126"/>
                  <a:gd name="T30" fmla="*/ 157 w 160"/>
                  <a:gd name="T31" fmla="*/ 101 h 126"/>
                  <a:gd name="T32" fmla="*/ 138 w 160"/>
                  <a:gd name="T33" fmla="*/ 120 h 126"/>
                  <a:gd name="T34" fmla="*/ 127 w 160"/>
                  <a:gd name="T35" fmla="*/ 121 h 126"/>
                  <a:gd name="T36" fmla="*/ 116 w 160"/>
                  <a:gd name="T37" fmla="*/ 124 h 126"/>
                  <a:gd name="T38" fmla="*/ 113 w 160"/>
                  <a:gd name="T39" fmla="*/ 124 h 126"/>
                  <a:gd name="T40" fmla="*/ 105 w 160"/>
                  <a:gd name="T41" fmla="*/ 124 h 126"/>
                  <a:gd name="T42" fmla="*/ 97 w 160"/>
                  <a:gd name="T43" fmla="*/ 126 h 126"/>
                  <a:gd name="T44" fmla="*/ 94 w 160"/>
                  <a:gd name="T45" fmla="*/ 124 h 126"/>
                  <a:gd name="T46" fmla="*/ 91 w 160"/>
                  <a:gd name="T47" fmla="*/ 121 h 126"/>
                  <a:gd name="T48" fmla="*/ 80 w 160"/>
                  <a:gd name="T49" fmla="*/ 110 h 126"/>
                  <a:gd name="T50" fmla="*/ 71 w 160"/>
                  <a:gd name="T51" fmla="*/ 113 h 126"/>
                  <a:gd name="T52" fmla="*/ 61 w 160"/>
                  <a:gd name="T53" fmla="*/ 115 h 126"/>
                  <a:gd name="T54" fmla="*/ 55 w 160"/>
                  <a:gd name="T55" fmla="*/ 112 h 126"/>
                  <a:gd name="T56" fmla="*/ 50 w 160"/>
                  <a:gd name="T57" fmla="*/ 107 h 126"/>
                  <a:gd name="T58" fmla="*/ 44 w 160"/>
                  <a:gd name="T59" fmla="*/ 97 h 126"/>
                  <a:gd name="T60" fmla="*/ 41 w 160"/>
                  <a:gd name="T61" fmla="*/ 93 h 126"/>
                  <a:gd name="T62" fmla="*/ 33 w 160"/>
                  <a:gd name="T63" fmla="*/ 86 h 126"/>
                  <a:gd name="T64" fmla="*/ 30 w 160"/>
                  <a:gd name="T65" fmla="*/ 79 h 126"/>
                  <a:gd name="T66" fmla="*/ 17 w 160"/>
                  <a:gd name="T67" fmla="*/ 69 h 126"/>
                  <a:gd name="T68" fmla="*/ 12 w 160"/>
                  <a:gd name="T69" fmla="*/ 61 h 126"/>
                  <a:gd name="T70" fmla="*/ 1 w 160"/>
                  <a:gd name="T71" fmla="*/ 57 h 126"/>
                  <a:gd name="T72" fmla="*/ 1 w 160"/>
                  <a:gd name="T73" fmla="*/ 50 h 126"/>
                  <a:gd name="T74" fmla="*/ 7 w 160"/>
                  <a:gd name="T75" fmla="*/ 44 h 126"/>
                  <a:gd name="T76" fmla="*/ 9 w 160"/>
                  <a:gd name="T77" fmla="*/ 39 h 126"/>
                  <a:gd name="T78" fmla="*/ 12 w 160"/>
                  <a:gd name="T79" fmla="*/ 31 h 126"/>
                  <a:gd name="T80" fmla="*/ 17 w 160"/>
                  <a:gd name="T81" fmla="*/ 28 h 126"/>
                  <a:gd name="T82" fmla="*/ 25 w 160"/>
                  <a:gd name="T83" fmla="*/ 30 h 126"/>
                  <a:gd name="T84" fmla="*/ 36 w 160"/>
                  <a:gd name="T85" fmla="*/ 39 h 126"/>
                  <a:gd name="T86" fmla="*/ 53 w 160"/>
                  <a:gd name="T87" fmla="*/ 38 h 126"/>
                  <a:gd name="T88" fmla="*/ 69 w 160"/>
                  <a:gd name="T89" fmla="*/ 39 h 126"/>
                  <a:gd name="T90" fmla="*/ 77 w 160"/>
                  <a:gd name="T91" fmla="*/ 36 h 126"/>
                  <a:gd name="T92" fmla="*/ 83 w 160"/>
                  <a:gd name="T93" fmla="*/ 28 h 126"/>
                  <a:gd name="T94" fmla="*/ 96 w 160"/>
                  <a:gd name="T95" fmla="*/ 36 h 126"/>
                  <a:gd name="T96" fmla="*/ 102 w 160"/>
                  <a:gd name="T97" fmla="*/ 36 h 126"/>
                  <a:gd name="T98" fmla="*/ 113 w 160"/>
                  <a:gd name="T99" fmla="*/ 23 h 126"/>
                  <a:gd name="T100" fmla="*/ 118 w 160"/>
                  <a:gd name="T101" fmla="*/ 12 h 126"/>
                  <a:gd name="T102" fmla="*/ 115 w 160"/>
                  <a:gd name="T103" fmla="*/ 3 h 126"/>
                  <a:gd name="T104" fmla="*/ 124 w 160"/>
                  <a:gd name="T105" fmla="*/ 1 h 126"/>
                  <a:gd name="T106" fmla="*/ 124 w 160"/>
                  <a:gd name="T10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26">
                    <a:moveTo>
                      <a:pt x="124" y="0"/>
                    </a:moveTo>
                    <a:lnTo>
                      <a:pt x="130" y="0"/>
                    </a:lnTo>
                    <a:lnTo>
                      <a:pt x="130" y="1"/>
                    </a:lnTo>
                    <a:lnTo>
                      <a:pt x="130" y="5"/>
                    </a:lnTo>
                    <a:lnTo>
                      <a:pt x="130" y="6"/>
                    </a:lnTo>
                    <a:lnTo>
                      <a:pt x="129" y="8"/>
                    </a:lnTo>
                    <a:lnTo>
                      <a:pt x="129" y="8"/>
                    </a:lnTo>
                    <a:lnTo>
                      <a:pt x="129" y="8"/>
                    </a:lnTo>
                    <a:lnTo>
                      <a:pt x="129" y="9"/>
                    </a:lnTo>
                    <a:lnTo>
                      <a:pt x="129" y="9"/>
                    </a:lnTo>
                    <a:lnTo>
                      <a:pt x="129" y="9"/>
                    </a:lnTo>
                    <a:lnTo>
                      <a:pt x="129" y="9"/>
                    </a:lnTo>
                    <a:lnTo>
                      <a:pt x="129" y="9"/>
                    </a:lnTo>
                    <a:lnTo>
                      <a:pt x="130" y="20"/>
                    </a:lnTo>
                    <a:lnTo>
                      <a:pt x="130" y="20"/>
                    </a:lnTo>
                    <a:lnTo>
                      <a:pt x="130" y="20"/>
                    </a:lnTo>
                    <a:lnTo>
                      <a:pt x="130" y="22"/>
                    </a:lnTo>
                    <a:lnTo>
                      <a:pt x="130" y="22"/>
                    </a:lnTo>
                    <a:lnTo>
                      <a:pt x="130" y="22"/>
                    </a:lnTo>
                    <a:lnTo>
                      <a:pt x="130" y="22"/>
                    </a:lnTo>
                    <a:lnTo>
                      <a:pt x="134" y="23"/>
                    </a:lnTo>
                    <a:lnTo>
                      <a:pt x="134" y="23"/>
                    </a:lnTo>
                    <a:lnTo>
                      <a:pt x="134" y="23"/>
                    </a:lnTo>
                    <a:lnTo>
                      <a:pt x="135" y="25"/>
                    </a:lnTo>
                    <a:lnTo>
                      <a:pt x="141" y="30"/>
                    </a:lnTo>
                    <a:lnTo>
                      <a:pt x="141" y="30"/>
                    </a:lnTo>
                    <a:lnTo>
                      <a:pt x="141" y="31"/>
                    </a:lnTo>
                    <a:lnTo>
                      <a:pt x="141" y="31"/>
                    </a:lnTo>
                    <a:lnTo>
                      <a:pt x="141" y="31"/>
                    </a:lnTo>
                    <a:lnTo>
                      <a:pt x="141" y="33"/>
                    </a:lnTo>
                    <a:lnTo>
                      <a:pt x="141" y="33"/>
                    </a:lnTo>
                    <a:lnTo>
                      <a:pt x="141" y="34"/>
                    </a:lnTo>
                    <a:lnTo>
                      <a:pt x="141" y="34"/>
                    </a:lnTo>
                    <a:lnTo>
                      <a:pt x="141" y="34"/>
                    </a:lnTo>
                    <a:lnTo>
                      <a:pt x="141" y="34"/>
                    </a:lnTo>
                    <a:lnTo>
                      <a:pt x="141" y="34"/>
                    </a:lnTo>
                    <a:lnTo>
                      <a:pt x="141" y="34"/>
                    </a:lnTo>
                    <a:lnTo>
                      <a:pt x="141" y="36"/>
                    </a:lnTo>
                    <a:lnTo>
                      <a:pt x="140" y="38"/>
                    </a:lnTo>
                    <a:lnTo>
                      <a:pt x="140" y="39"/>
                    </a:lnTo>
                    <a:lnTo>
                      <a:pt x="140" y="39"/>
                    </a:lnTo>
                    <a:lnTo>
                      <a:pt x="140" y="39"/>
                    </a:lnTo>
                    <a:lnTo>
                      <a:pt x="140" y="41"/>
                    </a:lnTo>
                    <a:lnTo>
                      <a:pt x="140" y="41"/>
                    </a:lnTo>
                    <a:lnTo>
                      <a:pt x="140" y="41"/>
                    </a:lnTo>
                    <a:lnTo>
                      <a:pt x="140" y="41"/>
                    </a:lnTo>
                    <a:lnTo>
                      <a:pt x="143" y="41"/>
                    </a:lnTo>
                    <a:lnTo>
                      <a:pt x="143" y="41"/>
                    </a:lnTo>
                    <a:lnTo>
                      <a:pt x="143" y="41"/>
                    </a:lnTo>
                    <a:lnTo>
                      <a:pt x="143" y="44"/>
                    </a:lnTo>
                    <a:lnTo>
                      <a:pt x="143" y="47"/>
                    </a:lnTo>
                    <a:lnTo>
                      <a:pt x="143" y="50"/>
                    </a:lnTo>
                    <a:lnTo>
                      <a:pt x="143" y="52"/>
                    </a:lnTo>
                    <a:lnTo>
                      <a:pt x="143" y="53"/>
                    </a:lnTo>
                    <a:lnTo>
                      <a:pt x="143" y="53"/>
                    </a:lnTo>
                    <a:lnTo>
                      <a:pt x="143" y="55"/>
                    </a:lnTo>
                    <a:lnTo>
                      <a:pt x="141" y="55"/>
                    </a:lnTo>
                    <a:lnTo>
                      <a:pt x="140" y="55"/>
                    </a:lnTo>
                    <a:lnTo>
                      <a:pt x="137" y="55"/>
                    </a:lnTo>
                    <a:lnTo>
                      <a:pt x="135" y="55"/>
                    </a:lnTo>
                    <a:lnTo>
                      <a:pt x="134" y="55"/>
                    </a:lnTo>
                    <a:lnTo>
                      <a:pt x="132" y="55"/>
                    </a:lnTo>
                    <a:lnTo>
                      <a:pt x="130" y="55"/>
                    </a:lnTo>
                    <a:lnTo>
                      <a:pt x="130" y="58"/>
                    </a:lnTo>
                    <a:lnTo>
                      <a:pt x="129" y="61"/>
                    </a:lnTo>
                    <a:lnTo>
                      <a:pt x="127" y="61"/>
                    </a:lnTo>
                    <a:lnTo>
                      <a:pt x="127" y="63"/>
                    </a:lnTo>
                    <a:lnTo>
                      <a:pt x="127" y="63"/>
                    </a:lnTo>
                    <a:lnTo>
                      <a:pt x="129" y="64"/>
                    </a:lnTo>
                    <a:lnTo>
                      <a:pt x="130" y="64"/>
                    </a:lnTo>
                    <a:lnTo>
                      <a:pt x="134" y="66"/>
                    </a:lnTo>
                    <a:lnTo>
                      <a:pt x="135" y="66"/>
                    </a:lnTo>
                    <a:lnTo>
                      <a:pt x="137" y="66"/>
                    </a:lnTo>
                    <a:lnTo>
                      <a:pt x="137" y="66"/>
                    </a:lnTo>
                    <a:lnTo>
                      <a:pt x="141" y="69"/>
                    </a:lnTo>
                    <a:lnTo>
                      <a:pt x="141" y="69"/>
                    </a:lnTo>
                    <a:lnTo>
                      <a:pt x="143" y="71"/>
                    </a:lnTo>
                    <a:lnTo>
                      <a:pt x="143" y="71"/>
                    </a:lnTo>
                    <a:lnTo>
                      <a:pt x="143" y="72"/>
                    </a:lnTo>
                    <a:lnTo>
                      <a:pt x="145" y="74"/>
                    </a:lnTo>
                    <a:lnTo>
                      <a:pt x="146" y="75"/>
                    </a:lnTo>
                    <a:lnTo>
                      <a:pt x="149" y="77"/>
                    </a:lnTo>
                    <a:lnTo>
                      <a:pt x="151" y="79"/>
                    </a:lnTo>
                    <a:lnTo>
                      <a:pt x="151" y="80"/>
                    </a:lnTo>
                    <a:lnTo>
                      <a:pt x="153" y="80"/>
                    </a:lnTo>
                    <a:lnTo>
                      <a:pt x="153" y="82"/>
                    </a:lnTo>
                    <a:lnTo>
                      <a:pt x="154" y="86"/>
                    </a:lnTo>
                    <a:lnTo>
                      <a:pt x="156" y="88"/>
                    </a:lnTo>
                    <a:lnTo>
                      <a:pt x="156" y="90"/>
                    </a:lnTo>
                    <a:lnTo>
                      <a:pt x="157" y="93"/>
                    </a:lnTo>
                    <a:lnTo>
                      <a:pt x="157" y="93"/>
                    </a:lnTo>
                    <a:lnTo>
                      <a:pt x="157" y="94"/>
                    </a:lnTo>
                    <a:lnTo>
                      <a:pt x="159" y="96"/>
                    </a:lnTo>
                    <a:lnTo>
                      <a:pt x="160" y="97"/>
                    </a:lnTo>
                    <a:lnTo>
                      <a:pt x="160" y="97"/>
                    </a:lnTo>
                    <a:lnTo>
                      <a:pt x="157" y="101"/>
                    </a:lnTo>
                    <a:lnTo>
                      <a:pt x="156" y="102"/>
                    </a:lnTo>
                    <a:lnTo>
                      <a:pt x="151" y="107"/>
                    </a:lnTo>
                    <a:lnTo>
                      <a:pt x="148" y="110"/>
                    </a:lnTo>
                    <a:lnTo>
                      <a:pt x="145" y="113"/>
                    </a:lnTo>
                    <a:lnTo>
                      <a:pt x="141" y="116"/>
                    </a:lnTo>
                    <a:lnTo>
                      <a:pt x="138" y="120"/>
                    </a:lnTo>
                    <a:lnTo>
                      <a:pt x="137" y="121"/>
                    </a:lnTo>
                    <a:lnTo>
                      <a:pt x="135" y="123"/>
                    </a:lnTo>
                    <a:lnTo>
                      <a:pt x="135" y="123"/>
                    </a:lnTo>
                    <a:lnTo>
                      <a:pt x="132" y="123"/>
                    </a:lnTo>
                    <a:lnTo>
                      <a:pt x="130" y="123"/>
                    </a:lnTo>
                    <a:lnTo>
                      <a:pt x="127" y="121"/>
                    </a:lnTo>
                    <a:lnTo>
                      <a:pt x="126" y="121"/>
                    </a:lnTo>
                    <a:lnTo>
                      <a:pt x="124" y="123"/>
                    </a:lnTo>
                    <a:lnTo>
                      <a:pt x="123" y="123"/>
                    </a:lnTo>
                    <a:lnTo>
                      <a:pt x="121" y="123"/>
                    </a:lnTo>
                    <a:lnTo>
                      <a:pt x="118" y="123"/>
                    </a:lnTo>
                    <a:lnTo>
                      <a:pt x="116" y="124"/>
                    </a:lnTo>
                    <a:lnTo>
                      <a:pt x="116" y="124"/>
                    </a:lnTo>
                    <a:lnTo>
                      <a:pt x="116" y="126"/>
                    </a:lnTo>
                    <a:lnTo>
                      <a:pt x="115" y="126"/>
                    </a:lnTo>
                    <a:lnTo>
                      <a:pt x="115" y="126"/>
                    </a:lnTo>
                    <a:lnTo>
                      <a:pt x="115" y="126"/>
                    </a:lnTo>
                    <a:lnTo>
                      <a:pt x="113" y="124"/>
                    </a:lnTo>
                    <a:lnTo>
                      <a:pt x="112" y="123"/>
                    </a:lnTo>
                    <a:lnTo>
                      <a:pt x="112" y="123"/>
                    </a:lnTo>
                    <a:lnTo>
                      <a:pt x="110" y="121"/>
                    </a:lnTo>
                    <a:lnTo>
                      <a:pt x="108" y="123"/>
                    </a:lnTo>
                    <a:lnTo>
                      <a:pt x="107" y="124"/>
                    </a:lnTo>
                    <a:lnTo>
                      <a:pt x="105" y="124"/>
                    </a:lnTo>
                    <a:lnTo>
                      <a:pt x="104" y="123"/>
                    </a:lnTo>
                    <a:lnTo>
                      <a:pt x="102" y="123"/>
                    </a:lnTo>
                    <a:lnTo>
                      <a:pt x="100" y="123"/>
                    </a:lnTo>
                    <a:lnTo>
                      <a:pt x="99" y="123"/>
                    </a:lnTo>
                    <a:lnTo>
                      <a:pt x="97" y="124"/>
                    </a:lnTo>
                    <a:lnTo>
                      <a:pt x="97" y="126"/>
                    </a:lnTo>
                    <a:lnTo>
                      <a:pt x="97" y="126"/>
                    </a:lnTo>
                    <a:lnTo>
                      <a:pt x="96" y="126"/>
                    </a:lnTo>
                    <a:lnTo>
                      <a:pt x="96" y="126"/>
                    </a:lnTo>
                    <a:lnTo>
                      <a:pt x="96" y="124"/>
                    </a:lnTo>
                    <a:lnTo>
                      <a:pt x="94" y="124"/>
                    </a:lnTo>
                    <a:lnTo>
                      <a:pt x="94" y="124"/>
                    </a:lnTo>
                    <a:lnTo>
                      <a:pt x="93" y="124"/>
                    </a:lnTo>
                    <a:lnTo>
                      <a:pt x="93" y="124"/>
                    </a:lnTo>
                    <a:lnTo>
                      <a:pt x="93" y="123"/>
                    </a:lnTo>
                    <a:lnTo>
                      <a:pt x="93" y="123"/>
                    </a:lnTo>
                    <a:lnTo>
                      <a:pt x="91" y="121"/>
                    </a:lnTo>
                    <a:lnTo>
                      <a:pt x="91" y="121"/>
                    </a:lnTo>
                    <a:lnTo>
                      <a:pt x="88" y="120"/>
                    </a:lnTo>
                    <a:lnTo>
                      <a:pt x="85" y="116"/>
                    </a:lnTo>
                    <a:lnTo>
                      <a:pt x="83" y="115"/>
                    </a:lnTo>
                    <a:lnTo>
                      <a:pt x="83" y="115"/>
                    </a:lnTo>
                    <a:lnTo>
                      <a:pt x="82" y="112"/>
                    </a:lnTo>
                    <a:lnTo>
                      <a:pt x="80" y="110"/>
                    </a:lnTo>
                    <a:lnTo>
                      <a:pt x="78" y="110"/>
                    </a:lnTo>
                    <a:lnTo>
                      <a:pt x="77" y="110"/>
                    </a:lnTo>
                    <a:lnTo>
                      <a:pt x="75" y="112"/>
                    </a:lnTo>
                    <a:lnTo>
                      <a:pt x="74" y="113"/>
                    </a:lnTo>
                    <a:lnTo>
                      <a:pt x="72" y="113"/>
                    </a:lnTo>
                    <a:lnTo>
                      <a:pt x="71" y="113"/>
                    </a:lnTo>
                    <a:lnTo>
                      <a:pt x="69" y="112"/>
                    </a:lnTo>
                    <a:lnTo>
                      <a:pt x="66" y="112"/>
                    </a:lnTo>
                    <a:lnTo>
                      <a:pt x="64" y="112"/>
                    </a:lnTo>
                    <a:lnTo>
                      <a:pt x="63" y="113"/>
                    </a:lnTo>
                    <a:lnTo>
                      <a:pt x="61" y="115"/>
                    </a:lnTo>
                    <a:lnTo>
                      <a:pt x="61" y="115"/>
                    </a:lnTo>
                    <a:lnTo>
                      <a:pt x="59" y="115"/>
                    </a:lnTo>
                    <a:lnTo>
                      <a:pt x="59" y="113"/>
                    </a:lnTo>
                    <a:lnTo>
                      <a:pt x="58" y="113"/>
                    </a:lnTo>
                    <a:lnTo>
                      <a:pt x="56" y="113"/>
                    </a:lnTo>
                    <a:lnTo>
                      <a:pt x="56" y="112"/>
                    </a:lnTo>
                    <a:lnTo>
                      <a:pt x="55" y="112"/>
                    </a:lnTo>
                    <a:lnTo>
                      <a:pt x="55" y="110"/>
                    </a:lnTo>
                    <a:lnTo>
                      <a:pt x="53" y="110"/>
                    </a:lnTo>
                    <a:lnTo>
                      <a:pt x="53" y="110"/>
                    </a:lnTo>
                    <a:lnTo>
                      <a:pt x="52" y="109"/>
                    </a:lnTo>
                    <a:lnTo>
                      <a:pt x="52" y="109"/>
                    </a:lnTo>
                    <a:lnTo>
                      <a:pt x="50" y="107"/>
                    </a:lnTo>
                    <a:lnTo>
                      <a:pt x="48" y="105"/>
                    </a:lnTo>
                    <a:lnTo>
                      <a:pt x="47" y="104"/>
                    </a:lnTo>
                    <a:lnTo>
                      <a:pt x="47" y="102"/>
                    </a:lnTo>
                    <a:lnTo>
                      <a:pt x="45" y="102"/>
                    </a:lnTo>
                    <a:lnTo>
                      <a:pt x="45" y="101"/>
                    </a:lnTo>
                    <a:lnTo>
                      <a:pt x="44" y="97"/>
                    </a:lnTo>
                    <a:lnTo>
                      <a:pt x="44" y="96"/>
                    </a:lnTo>
                    <a:lnTo>
                      <a:pt x="44" y="96"/>
                    </a:lnTo>
                    <a:lnTo>
                      <a:pt x="44" y="94"/>
                    </a:lnTo>
                    <a:lnTo>
                      <a:pt x="44" y="94"/>
                    </a:lnTo>
                    <a:lnTo>
                      <a:pt x="42" y="93"/>
                    </a:lnTo>
                    <a:lnTo>
                      <a:pt x="41" y="93"/>
                    </a:lnTo>
                    <a:lnTo>
                      <a:pt x="37" y="91"/>
                    </a:lnTo>
                    <a:lnTo>
                      <a:pt x="37" y="90"/>
                    </a:lnTo>
                    <a:lnTo>
                      <a:pt x="36" y="90"/>
                    </a:lnTo>
                    <a:lnTo>
                      <a:pt x="34" y="90"/>
                    </a:lnTo>
                    <a:lnTo>
                      <a:pt x="33" y="88"/>
                    </a:lnTo>
                    <a:lnTo>
                      <a:pt x="33" y="86"/>
                    </a:lnTo>
                    <a:lnTo>
                      <a:pt x="31" y="85"/>
                    </a:lnTo>
                    <a:lnTo>
                      <a:pt x="31" y="85"/>
                    </a:lnTo>
                    <a:lnTo>
                      <a:pt x="31" y="83"/>
                    </a:lnTo>
                    <a:lnTo>
                      <a:pt x="31" y="82"/>
                    </a:lnTo>
                    <a:lnTo>
                      <a:pt x="31" y="80"/>
                    </a:lnTo>
                    <a:lnTo>
                      <a:pt x="30" y="79"/>
                    </a:lnTo>
                    <a:lnTo>
                      <a:pt x="28" y="77"/>
                    </a:lnTo>
                    <a:lnTo>
                      <a:pt x="26" y="77"/>
                    </a:lnTo>
                    <a:lnTo>
                      <a:pt x="25" y="75"/>
                    </a:lnTo>
                    <a:lnTo>
                      <a:pt x="20" y="72"/>
                    </a:lnTo>
                    <a:lnTo>
                      <a:pt x="17" y="71"/>
                    </a:lnTo>
                    <a:lnTo>
                      <a:pt x="17" y="69"/>
                    </a:lnTo>
                    <a:lnTo>
                      <a:pt x="15" y="68"/>
                    </a:lnTo>
                    <a:lnTo>
                      <a:pt x="15" y="68"/>
                    </a:lnTo>
                    <a:lnTo>
                      <a:pt x="15" y="66"/>
                    </a:lnTo>
                    <a:lnTo>
                      <a:pt x="15" y="66"/>
                    </a:lnTo>
                    <a:lnTo>
                      <a:pt x="15" y="64"/>
                    </a:lnTo>
                    <a:lnTo>
                      <a:pt x="12" y="61"/>
                    </a:lnTo>
                    <a:lnTo>
                      <a:pt x="11" y="60"/>
                    </a:lnTo>
                    <a:lnTo>
                      <a:pt x="9" y="58"/>
                    </a:lnTo>
                    <a:lnTo>
                      <a:pt x="4" y="58"/>
                    </a:lnTo>
                    <a:lnTo>
                      <a:pt x="3" y="58"/>
                    </a:lnTo>
                    <a:lnTo>
                      <a:pt x="1" y="57"/>
                    </a:lnTo>
                    <a:lnTo>
                      <a:pt x="1" y="57"/>
                    </a:lnTo>
                    <a:lnTo>
                      <a:pt x="0" y="55"/>
                    </a:lnTo>
                    <a:lnTo>
                      <a:pt x="1" y="52"/>
                    </a:lnTo>
                    <a:lnTo>
                      <a:pt x="1" y="52"/>
                    </a:lnTo>
                    <a:lnTo>
                      <a:pt x="0" y="52"/>
                    </a:lnTo>
                    <a:lnTo>
                      <a:pt x="0" y="52"/>
                    </a:lnTo>
                    <a:lnTo>
                      <a:pt x="1" y="50"/>
                    </a:lnTo>
                    <a:lnTo>
                      <a:pt x="3" y="50"/>
                    </a:lnTo>
                    <a:lnTo>
                      <a:pt x="6" y="49"/>
                    </a:lnTo>
                    <a:lnTo>
                      <a:pt x="6" y="49"/>
                    </a:lnTo>
                    <a:lnTo>
                      <a:pt x="6" y="47"/>
                    </a:lnTo>
                    <a:lnTo>
                      <a:pt x="6" y="45"/>
                    </a:lnTo>
                    <a:lnTo>
                      <a:pt x="7" y="44"/>
                    </a:lnTo>
                    <a:lnTo>
                      <a:pt x="7" y="44"/>
                    </a:lnTo>
                    <a:lnTo>
                      <a:pt x="7" y="42"/>
                    </a:lnTo>
                    <a:lnTo>
                      <a:pt x="7" y="41"/>
                    </a:lnTo>
                    <a:lnTo>
                      <a:pt x="7" y="41"/>
                    </a:lnTo>
                    <a:lnTo>
                      <a:pt x="9" y="39"/>
                    </a:lnTo>
                    <a:lnTo>
                      <a:pt x="9" y="39"/>
                    </a:lnTo>
                    <a:lnTo>
                      <a:pt x="9" y="38"/>
                    </a:lnTo>
                    <a:lnTo>
                      <a:pt x="9" y="36"/>
                    </a:lnTo>
                    <a:lnTo>
                      <a:pt x="9" y="34"/>
                    </a:lnTo>
                    <a:lnTo>
                      <a:pt x="12" y="33"/>
                    </a:lnTo>
                    <a:lnTo>
                      <a:pt x="12" y="31"/>
                    </a:lnTo>
                    <a:lnTo>
                      <a:pt x="12" y="31"/>
                    </a:lnTo>
                    <a:lnTo>
                      <a:pt x="12" y="30"/>
                    </a:lnTo>
                    <a:lnTo>
                      <a:pt x="12" y="30"/>
                    </a:lnTo>
                    <a:lnTo>
                      <a:pt x="14" y="28"/>
                    </a:lnTo>
                    <a:lnTo>
                      <a:pt x="14" y="28"/>
                    </a:lnTo>
                    <a:lnTo>
                      <a:pt x="15" y="28"/>
                    </a:lnTo>
                    <a:lnTo>
                      <a:pt x="17" y="28"/>
                    </a:lnTo>
                    <a:lnTo>
                      <a:pt x="23" y="27"/>
                    </a:lnTo>
                    <a:lnTo>
                      <a:pt x="25" y="27"/>
                    </a:lnTo>
                    <a:lnTo>
                      <a:pt x="25" y="28"/>
                    </a:lnTo>
                    <a:lnTo>
                      <a:pt x="25" y="28"/>
                    </a:lnTo>
                    <a:lnTo>
                      <a:pt x="25" y="30"/>
                    </a:lnTo>
                    <a:lnTo>
                      <a:pt x="25" y="30"/>
                    </a:lnTo>
                    <a:lnTo>
                      <a:pt x="26" y="31"/>
                    </a:lnTo>
                    <a:lnTo>
                      <a:pt x="28" y="31"/>
                    </a:lnTo>
                    <a:lnTo>
                      <a:pt x="28" y="33"/>
                    </a:lnTo>
                    <a:lnTo>
                      <a:pt x="30" y="33"/>
                    </a:lnTo>
                    <a:lnTo>
                      <a:pt x="34" y="39"/>
                    </a:lnTo>
                    <a:lnTo>
                      <a:pt x="36" y="39"/>
                    </a:lnTo>
                    <a:lnTo>
                      <a:pt x="37" y="39"/>
                    </a:lnTo>
                    <a:lnTo>
                      <a:pt x="41" y="38"/>
                    </a:lnTo>
                    <a:lnTo>
                      <a:pt x="42" y="38"/>
                    </a:lnTo>
                    <a:lnTo>
                      <a:pt x="53" y="38"/>
                    </a:lnTo>
                    <a:lnTo>
                      <a:pt x="53" y="38"/>
                    </a:lnTo>
                    <a:lnTo>
                      <a:pt x="53" y="38"/>
                    </a:lnTo>
                    <a:lnTo>
                      <a:pt x="55" y="41"/>
                    </a:lnTo>
                    <a:lnTo>
                      <a:pt x="56" y="42"/>
                    </a:lnTo>
                    <a:lnTo>
                      <a:pt x="67" y="42"/>
                    </a:lnTo>
                    <a:lnTo>
                      <a:pt x="67" y="41"/>
                    </a:lnTo>
                    <a:lnTo>
                      <a:pt x="67" y="41"/>
                    </a:lnTo>
                    <a:lnTo>
                      <a:pt x="69" y="39"/>
                    </a:lnTo>
                    <a:lnTo>
                      <a:pt x="69" y="38"/>
                    </a:lnTo>
                    <a:lnTo>
                      <a:pt x="69" y="38"/>
                    </a:lnTo>
                    <a:lnTo>
                      <a:pt x="71" y="38"/>
                    </a:lnTo>
                    <a:lnTo>
                      <a:pt x="72" y="38"/>
                    </a:lnTo>
                    <a:lnTo>
                      <a:pt x="74" y="36"/>
                    </a:lnTo>
                    <a:lnTo>
                      <a:pt x="77" y="36"/>
                    </a:lnTo>
                    <a:lnTo>
                      <a:pt x="78" y="34"/>
                    </a:lnTo>
                    <a:lnTo>
                      <a:pt x="78" y="33"/>
                    </a:lnTo>
                    <a:lnTo>
                      <a:pt x="78" y="31"/>
                    </a:lnTo>
                    <a:lnTo>
                      <a:pt x="78" y="31"/>
                    </a:lnTo>
                    <a:lnTo>
                      <a:pt x="80" y="31"/>
                    </a:lnTo>
                    <a:lnTo>
                      <a:pt x="83" y="28"/>
                    </a:lnTo>
                    <a:lnTo>
                      <a:pt x="85" y="28"/>
                    </a:lnTo>
                    <a:lnTo>
                      <a:pt x="91" y="33"/>
                    </a:lnTo>
                    <a:lnTo>
                      <a:pt x="96" y="36"/>
                    </a:lnTo>
                    <a:lnTo>
                      <a:pt x="96" y="36"/>
                    </a:lnTo>
                    <a:lnTo>
                      <a:pt x="96" y="36"/>
                    </a:lnTo>
                    <a:lnTo>
                      <a:pt x="96" y="36"/>
                    </a:lnTo>
                    <a:lnTo>
                      <a:pt x="96" y="36"/>
                    </a:lnTo>
                    <a:lnTo>
                      <a:pt x="96" y="36"/>
                    </a:lnTo>
                    <a:lnTo>
                      <a:pt x="96" y="36"/>
                    </a:lnTo>
                    <a:lnTo>
                      <a:pt x="97" y="36"/>
                    </a:lnTo>
                    <a:lnTo>
                      <a:pt x="100" y="36"/>
                    </a:lnTo>
                    <a:lnTo>
                      <a:pt x="102" y="36"/>
                    </a:lnTo>
                    <a:lnTo>
                      <a:pt x="108" y="30"/>
                    </a:lnTo>
                    <a:lnTo>
                      <a:pt x="110" y="27"/>
                    </a:lnTo>
                    <a:lnTo>
                      <a:pt x="110" y="27"/>
                    </a:lnTo>
                    <a:lnTo>
                      <a:pt x="112" y="25"/>
                    </a:lnTo>
                    <a:lnTo>
                      <a:pt x="112" y="23"/>
                    </a:lnTo>
                    <a:lnTo>
                      <a:pt x="113" y="23"/>
                    </a:lnTo>
                    <a:lnTo>
                      <a:pt x="119" y="17"/>
                    </a:lnTo>
                    <a:lnTo>
                      <a:pt x="119" y="17"/>
                    </a:lnTo>
                    <a:lnTo>
                      <a:pt x="119" y="16"/>
                    </a:lnTo>
                    <a:lnTo>
                      <a:pt x="118" y="14"/>
                    </a:lnTo>
                    <a:lnTo>
                      <a:pt x="118" y="14"/>
                    </a:lnTo>
                    <a:lnTo>
                      <a:pt x="118" y="12"/>
                    </a:lnTo>
                    <a:lnTo>
                      <a:pt x="118" y="9"/>
                    </a:lnTo>
                    <a:lnTo>
                      <a:pt x="118" y="8"/>
                    </a:lnTo>
                    <a:lnTo>
                      <a:pt x="118" y="8"/>
                    </a:lnTo>
                    <a:lnTo>
                      <a:pt x="118" y="8"/>
                    </a:lnTo>
                    <a:lnTo>
                      <a:pt x="118" y="8"/>
                    </a:lnTo>
                    <a:lnTo>
                      <a:pt x="115" y="3"/>
                    </a:lnTo>
                    <a:lnTo>
                      <a:pt x="124" y="3"/>
                    </a:lnTo>
                    <a:lnTo>
                      <a:pt x="124" y="3"/>
                    </a:lnTo>
                    <a:lnTo>
                      <a:pt x="124" y="3"/>
                    </a:lnTo>
                    <a:lnTo>
                      <a:pt x="124" y="3"/>
                    </a:lnTo>
                    <a:lnTo>
                      <a:pt x="124" y="1"/>
                    </a:lnTo>
                    <a:lnTo>
                      <a:pt x="124" y="1"/>
                    </a:lnTo>
                    <a:lnTo>
                      <a:pt x="124" y="1"/>
                    </a:lnTo>
                    <a:lnTo>
                      <a:pt x="124" y="1"/>
                    </a:lnTo>
                    <a:lnTo>
                      <a:pt x="124" y="1"/>
                    </a:lnTo>
                    <a:lnTo>
                      <a:pt x="124" y="0"/>
                    </a:lnTo>
                    <a:lnTo>
                      <a:pt x="124" y="0"/>
                    </a:lnTo>
                    <a:lnTo>
                      <a:pt x="124" y="0"/>
                    </a:lnTo>
                    <a:lnTo>
                      <a:pt x="124" y="0"/>
                    </a:lnTo>
                    <a:lnTo>
                      <a:pt x="1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2" name="Freeform 50">
                <a:extLst>
                  <a:ext uri="{FF2B5EF4-FFF2-40B4-BE49-F238E27FC236}">
                    <a16:creationId xmlns:a16="http://schemas.microsoft.com/office/drawing/2014/main" id="{6471AFE8-0615-47C7-888B-50B96C1259E2}"/>
                  </a:ext>
                </a:extLst>
              </p:cNvPr>
              <p:cNvSpPr>
                <a:spLocks/>
              </p:cNvSpPr>
              <p:nvPr/>
            </p:nvSpPr>
            <p:spPr bwMode="auto">
              <a:xfrm>
                <a:off x="4129597" y="4248290"/>
                <a:ext cx="115005" cy="115005"/>
              </a:xfrm>
              <a:custGeom>
                <a:avLst/>
                <a:gdLst>
                  <a:gd name="T0" fmla="*/ 52 w 59"/>
                  <a:gd name="T1" fmla="*/ 1 h 59"/>
                  <a:gd name="T2" fmla="*/ 57 w 59"/>
                  <a:gd name="T3" fmla="*/ 4 h 59"/>
                  <a:gd name="T4" fmla="*/ 55 w 59"/>
                  <a:gd name="T5" fmla="*/ 9 h 59"/>
                  <a:gd name="T6" fmla="*/ 52 w 59"/>
                  <a:gd name="T7" fmla="*/ 14 h 59"/>
                  <a:gd name="T8" fmla="*/ 51 w 59"/>
                  <a:gd name="T9" fmla="*/ 17 h 59"/>
                  <a:gd name="T10" fmla="*/ 52 w 59"/>
                  <a:gd name="T11" fmla="*/ 20 h 59"/>
                  <a:gd name="T12" fmla="*/ 52 w 59"/>
                  <a:gd name="T13" fmla="*/ 25 h 59"/>
                  <a:gd name="T14" fmla="*/ 52 w 59"/>
                  <a:gd name="T15" fmla="*/ 26 h 59"/>
                  <a:gd name="T16" fmla="*/ 54 w 59"/>
                  <a:gd name="T17" fmla="*/ 31 h 59"/>
                  <a:gd name="T18" fmla="*/ 57 w 59"/>
                  <a:gd name="T19" fmla="*/ 33 h 59"/>
                  <a:gd name="T20" fmla="*/ 59 w 59"/>
                  <a:gd name="T21" fmla="*/ 34 h 59"/>
                  <a:gd name="T22" fmla="*/ 57 w 59"/>
                  <a:gd name="T23" fmla="*/ 39 h 59"/>
                  <a:gd name="T24" fmla="*/ 55 w 59"/>
                  <a:gd name="T25" fmla="*/ 44 h 59"/>
                  <a:gd name="T26" fmla="*/ 54 w 59"/>
                  <a:gd name="T27" fmla="*/ 47 h 59"/>
                  <a:gd name="T28" fmla="*/ 51 w 59"/>
                  <a:gd name="T29" fmla="*/ 53 h 59"/>
                  <a:gd name="T30" fmla="*/ 49 w 59"/>
                  <a:gd name="T31" fmla="*/ 53 h 59"/>
                  <a:gd name="T32" fmla="*/ 47 w 59"/>
                  <a:gd name="T33" fmla="*/ 52 h 59"/>
                  <a:gd name="T34" fmla="*/ 46 w 59"/>
                  <a:gd name="T35" fmla="*/ 52 h 59"/>
                  <a:gd name="T36" fmla="*/ 44 w 59"/>
                  <a:gd name="T37" fmla="*/ 50 h 59"/>
                  <a:gd name="T38" fmla="*/ 43 w 59"/>
                  <a:gd name="T39" fmla="*/ 50 h 59"/>
                  <a:gd name="T40" fmla="*/ 41 w 59"/>
                  <a:gd name="T41" fmla="*/ 50 h 59"/>
                  <a:gd name="T42" fmla="*/ 38 w 59"/>
                  <a:gd name="T43" fmla="*/ 52 h 59"/>
                  <a:gd name="T44" fmla="*/ 30 w 59"/>
                  <a:gd name="T45" fmla="*/ 50 h 59"/>
                  <a:gd name="T46" fmla="*/ 30 w 59"/>
                  <a:gd name="T47" fmla="*/ 50 h 59"/>
                  <a:gd name="T48" fmla="*/ 29 w 59"/>
                  <a:gd name="T49" fmla="*/ 53 h 59"/>
                  <a:gd name="T50" fmla="*/ 27 w 59"/>
                  <a:gd name="T51" fmla="*/ 53 h 59"/>
                  <a:gd name="T52" fmla="*/ 30 w 59"/>
                  <a:gd name="T53" fmla="*/ 56 h 59"/>
                  <a:gd name="T54" fmla="*/ 30 w 59"/>
                  <a:gd name="T55" fmla="*/ 59 h 59"/>
                  <a:gd name="T56" fmla="*/ 25 w 59"/>
                  <a:gd name="T57" fmla="*/ 59 h 59"/>
                  <a:gd name="T58" fmla="*/ 22 w 59"/>
                  <a:gd name="T59" fmla="*/ 58 h 59"/>
                  <a:gd name="T60" fmla="*/ 21 w 59"/>
                  <a:gd name="T61" fmla="*/ 58 h 59"/>
                  <a:gd name="T62" fmla="*/ 18 w 59"/>
                  <a:gd name="T63" fmla="*/ 55 h 59"/>
                  <a:gd name="T64" fmla="*/ 16 w 59"/>
                  <a:gd name="T65" fmla="*/ 52 h 59"/>
                  <a:gd name="T66" fmla="*/ 14 w 59"/>
                  <a:gd name="T67" fmla="*/ 50 h 59"/>
                  <a:gd name="T68" fmla="*/ 14 w 59"/>
                  <a:gd name="T69" fmla="*/ 48 h 59"/>
                  <a:gd name="T70" fmla="*/ 13 w 59"/>
                  <a:gd name="T71" fmla="*/ 47 h 59"/>
                  <a:gd name="T72" fmla="*/ 11 w 59"/>
                  <a:gd name="T73" fmla="*/ 45 h 59"/>
                  <a:gd name="T74" fmla="*/ 11 w 59"/>
                  <a:gd name="T75" fmla="*/ 44 h 59"/>
                  <a:gd name="T76" fmla="*/ 11 w 59"/>
                  <a:gd name="T77" fmla="*/ 41 h 59"/>
                  <a:gd name="T78" fmla="*/ 11 w 59"/>
                  <a:gd name="T79" fmla="*/ 39 h 59"/>
                  <a:gd name="T80" fmla="*/ 8 w 59"/>
                  <a:gd name="T81" fmla="*/ 37 h 59"/>
                  <a:gd name="T82" fmla="*/ 6 w 59"/>
                  <a:gd name="T83" fmla="*/ 37 h 59"/>
                  <a:gd name="T84" fmla="*/ 5 w 59"/>
                  <a:gd name="T85" fmla="*/ 36 h 59"/>
                  <a:gd name="T86" fmla="*/ 2 w 59"/>
                  <a:gd name="T87" fmla="*/ 33 h 59"/>
                  <a:gd name="T88" fmla="*/ 0 w 59"/>
                  <a:gd name="T89" fmla="*/ 28 h 59"/>
                  <a:gd name="T90" fmla="*/ 2 w 59"/>
                  <a:gd name="T91" fmla="*/ 23 h 59"/>
                  <a:gd name="T92" fmla="*/ 2 w 59"/>
                  <a:gd name="T93" fmla="*/ 20 h 59"/>
                  <a:gd name="T94" fmla="*/ 2 w 59"/>
                  <a:gd name="T95" fmla="*/ 19 h 59"/>
                  <a:gd name="T96" fmla="*/ 2 w 59"/>
                  <a:gd name="T97" fmla="*/ 15 h 59"/>
                  <a:gd name="T98" fmla="*/ 5 w 59"/>
                  <a:gd name="T99" fmla="*/ 15 h 59"/>
                  <a:gd name="T100" fmla="*/ 8 w 59"/>
                  <a:gd name="T101" fmla="*/ 14 h 59"/>
                  <a:gd name="T102" fmla="*/ 10 w 59"/>
                  <a:gd name="T103" fmla="*/ 14 h 59"/>
                  <a:gd name="T104" fmla="*/ 11 w 59"/>
                  <a:gd name="T105" fmla="*/ 12 h 59"/>
                  <a:gd name="T106" fmla="*/ 11 w 59"/>
                  <a:gd name="T107" fmla="*/ 11 h 59"/>
                  <a:gd name="T108" fmla="*/ 11 w 59"/>
                  <a:gd name="T109" fmla="*/ 9 h 59"/>
                  <a:gd name="T110" fmla="*/ 11 w 59"/>
                  <a:gd name="T111" fmla="*/ 6 h 59"/>
                  <a:gd name="T112" fmla="*/ 13 w 59"/>
                  <a:gd name="T113" fmla="*/ 4 h 59"/>
                  <a:gd name="T114" fmla="*/ 16 w 59"/>
                  <a:gd name="T115" fmla="*/ 0 h 59"/>
                  <a:gd name="T116" fmla="*/ 30 w 59"/>
                  <a:gd name="T117" fmla="*/ 3 h 59"/>
                  <a:gd name="T118" fmla="*/ 30 w 59"/>
                  <a:gd name="T119" fmla="*/ 1 h 59"/>
                  <a:gd name="T120" fmla="*/ 38 w 59"/>
                  <a:gd name="T121"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 h="59">
                    <a:moveTo>
                      <a:pt x="41" y="0"/>
                    </a:moveTo>
                    <a:lnTo>
                      <a:pt x="46" y="0"/>
                    </a:lnTo>
                    <a:lnTo>
                      <a:pt x="52" y="1"/>
                    </a:lnTo>
                    <a:lnTo>
                      <a:pt x="55" y="3"/>
                    </a:lnTo>
                    <a:lnTo>
                      <a:pt x="57" y="3"/>
                    </a:lnTo>
                    <a:lnTo>
                      <a:pt x="57" y="4"/>
                    </a:lnTo>
                    <a:lnTo>
                      <a:pt x="57" y="6"/>
                    </a:lnTo>
                    <a:lnTo>
                      <a:pt x="57" y="7"/>
                    </a:lnTo>
                    <a:lnTo>
                      <a:pt x="55" y="9"/>
                    </a:lnTo>
                    <a:lnTo>
                      <a:pt x="55" y="11"/>
                    </a:lnTo>
                    <a:lnTo>
                      <a:pt x="54" y="12"/>
                    </a:lnTo>
                    <a:lnTo>
                      <a:pt x="52" y="14"/>
                    </a:lnTo>
                    <a:lnTo>
                      <a:pt x="52" y="15"/>
                    </a:lnTo>
                    <a:lnTo>
                      <a:pt x="51" y="15"/>
                    </a:lnTo>
                    <a:lnTo>
                      <a:pt x="51" y="17"/>
                    </a:lnTo>
                    <a:lnTo>
                      <a:pt x="51" y="19"/>
                    </a:lnTo>
                    <a:lnTo>
                      <a:pt x="52" y="19"/>
                    </a:lnTo>
                    <a:lnTo>
                      <a:pt x="52" y="20"/>
                    </a:lnTo>
                    <a:lnTo>
                      <a:pt x="52" y="22"/>
                    </a:lnTo>
                    <a:lnTo>
                      <a:pt x="52" y="23"/>
                    </a:lnTo>
                    <a:lnTo>
                      <a:pt x="52" y="25"/>
                    </a:lnTo>
                    <a:lnTo>
                      <a:pt x="52" y="25"/>
                    </a:lnTo>
                    <a:lnTo>
                      <a:pt x="52" y="26"/>
                    </a:lnTo>
                    <a:lnTo>
                      <a:pt x="52" y="26"/>
                    </a:lnTo>
                    <a:lnTo>
                      <a:pt x="54" y="26"/>
                    </a:lnTo>
                    <a:lnTo>
                      <a:pt x="54" y="28"/>
                    </a:lnTo>
                    <a:lnTo>
                      <a:pt x="54" y="31"/>
                    </a:lnTo>
                    <a:lnTo>
                      <a:pt x="55" y="31"/>
                    </a:lnTo>
                    <a:lnTo>
                      <a:pt x="57" y="33"/>
                    </a:lnTo>
                    <a:lnTo>
                      <a:pt x="57" y="33"/>
                    </a:lnTo>
                    <a:lnTo>
                      <a:pt x="57" y="34"/>
                    </a:lnTo>
                    <a:lnTo>
                      <a:pt x="59" y="34"/>
                    </a:lnTo>
                    <a:lnTo>
                      <a:pt x="59" y="34"/>
                    </a:lnTo>
                    <a:lnTo>
                      <a:pt x="59" y="36"/>
                    </a:lnTo>
                    <a:lnTo>
                      <a:pt x="59" y="37"/>
                    </a:lnTo>
                    <a:lnTo>
                      <a:pt x="57" y="39"/>
                    </a:lnTo>
                    <a:lnTo>
                      <a:pt x="55" y="41"/>
                    </a:lnTo>
                    <a:lnTo>
                      <a:pt x="55" y="41"/>
                    </a:lnTo>
                    <a:lnTo>
                      <a:pt x="55" y="44"/>
                    </a:lnTo>
                    <a:lnTo>
                      <a:pt x="55" y="45"/>
                    </a:lnTo>
                    <a:lnTo>
                      <a:pt x="55" y="45"/>
                    </a:lnTo>
                    <a:lnTo>
                      <a:pt x="54" y="47"/>
                    </a:lnTo>
                    <a:lnTo>
                      <a:pt x="52" y="52"/>
                    </a:lnTo>
                    <a:lnTo>
                      <a:pt x="51" y="52"/>
                    </a:lnTo>
                    <a:lnTo>
                      <a:pt x="51" y="53"/>
                    </a:lnTo>
                    <a:lnTo>
                      <a:pt x="51" y="53"/>
                    </a:lnTo>
                    <a:lnTo>
                      <a:pt x="49" y="53"/>
                    </a:lnTo>
                    <a:lnTo>
                      <a:pt x="49" y="53"/>
                    </a:lnTo>
                    <a:lnTo>
                      <a:pt x="49" y="53"/>
                    </a:lnTo>
                    <a:lnTo>
                      <a:pt x="47" y="53"/>
                    </a:lnTo>
                    <a:lnTo>
                      <a:pt x="47" y="52"/>
                    </a:lnTo>
                    <a:lnTo>
                      <a:pt x="47" y="52"/>
                    </a:lnTo>
                    <a:lnTo>
                      <a:pt x="47" y="52"/>
                    </a:lnTo>
                    <a:lnTo>
                      <a:pt x="46" y="52"/>
                    </a:lnTo>
                    <a:lnTo>
                      <a:pt x="46" y="52"/>
                    </a:lnTo>
                    <a:lnTo>
                      <a:pt x="44" y="50"/>
                    </a:lnTo>
                    <a:lnTo>
                      <a:pt x="44" y="50"/>
                    </a:lnTo>
                    <a:lnTo>
                      <a:pt x="44" y="48"/>
                    </a:lnTo>
                    <a:lnTo>
                      <a:pt x="44" y="48"/>
                    </a:lnTo>
                    <a:lnTo>
                      <a:pt x="43" y="50"/>
                    </a:lnTo>
                    <a:lnTo>
                      <a:pt x="43" y="50"/>
                    </a:lnTo>
                    <a:lnTo>
                      <a:pt x="41" y="50"/>
                    </a:lnTo>
                    <a:lnTo>
                      <a:pt x="41" y="50"/>
                    </a:lnTo>
                    <a:lnTo>
                      <a:pt x="40" y="50"/>
                    </a:lnTo>
                    <a:lnTo>
                      <a:pt x="38" y="50"/>
                    </a:lnTo>
                    <a:lnTo>
                      <a:pt x="38" y="52"/>
                    </a:lnTo>
                    <a:lnTo>
                      <a:pt x="35" y="52"/>
                    </a:lnTo>
                    <a:lnTo>
                      <a:pt x="33" y="52"/>
                    </a:lnTo>
                    <a:lnTo>
                      <a:pt x="30" y="50"/>
                    </a:lnTo>
                    <a:lnTo>
                      <a:pt x="30" y="50"/>
                    </a:lnTo>
                    <a:lnTo>
                      <a:pt x="30" y="50"/>
                    </a:lnTo>
                    <a:lnTo>
                      <a:pt x="30" y="50"/>
                    </a:lnTo>
                    <a:lnTo>
                      <a:pt x="29" y="50"/>
                    </a:lnTo>
                    <a:lnTo>
                      <a:pt x="29" y="52"/>
                    </a:lnTo>
                    <a:lnTo>
                      <a:pt x="29" y="53"/>
                    </a:lnTo>
                    <a:lnTo>
                      <a:pt x="29" y="53"/>
                    </a:lnTo>
                    <a:lnTo>
                      <a:pt x="27" y="53"/>
                    </a:lnTo>
                    <a:lnTo>
                      <a:pt x="27" y="53"/>
                    </a:lnTo>
                    <a:lnTo>
                      <a:pt x="29" y="55"/>
                    </a:lnTo>
                    <a:lnTo>
                      <a:pt x="29" y="55"/>
                    </a:lnTo>
                    <a:lnTo>
                      <a:pt x="30" y="56"/>
                    </a:lnTo>
                    <a:lnTo>
                      <a:pt x="30" y="56"/>
                    </a:lnTo>
                    <a:lnTo>
                      <a:pt x="30" y="58"/>
                    </a:lnTo>
                    <a:lnTo>
                      <a:pt x="30" y="59"/>
                    </a:lnTo>
                    <a:lnTo>
                      <a:pt x="30" y="59"/>
                    </a:lnTo>
                    <a:lnTo>
                      <a:pt x="29" y="59"/>
                    </a:lnTo>
                    <a:lnTo>
                      <a:pt x="25" y="59"/>
                    </a:lnTo>
                    <a:lnTo>
                      <a:pt x="24" y="59"/>
                    </a:lnTo>
                    <a:lnTo>
                      <a:pt x="22" y="58"/>
                    </a:lnTo>
                    <a:lnTo>
                      <a:pt x="22" y="58"/>
                    </a:lnTo>
                    <a:lnTo>
                      <a:pt x="22" y="58"/>
                    </a:lnTo>
                    <a:lnTo>
                      <a:pt x="21" y="58"/>
                    </a:lnTo>
                    <a:lnTo>
                      <a:pt x="21" y="58"/>
                    </a:lnTo>
                    <a:lnTo>
                      <a:pt x="19" y="58"/>
                    </a:lnTo>
                    <a:lnTo>
                      <a:pt x="18" y="56"/>
                    </a:lnTo>
                    <a:lnTo>
                      <a:pt x="18" y="55"/>
                    </a:lnTo>
                    <a:lnTo>
                      <a:pt x="18" y="53"/>
                    </a:lnTo>
                    <a:lnTo>
                      <a:pt x="16" y="53"/>
                    </a:lnTo>
                    <a:lnTo>
                      <a:pt x="16" y="52"/>
                    </a:lnTo>
                    <a:lnTo>
                      <a:pt x="16" y="52"/>
                    </a:lnTo>
                    <a:lnTo>
                      <a:pt x="14" y="50"/>
                    </a:lnTo>
                    <a:lnTo>
                      <a:pt x="14" y="50"/>
                    </a:lnTo>
                    <a:lnTo>
                      <a:pt x="14" y="48"/>
                    </a:lnTo>
                    <a:lnTo>
                      <a:pt x="14" y="48"/>
                    </a:lnTo>
                    <a:lnTo>
                      <a:pt x="14" y="48"/>
                    </a:lnTo>
                    <a:lnTo>
                      <a:pt x="14" y="48"/>
                    </a:lnTo>
                    <a:lnTo>
                      <a:pt x="13" y="47"/>
                    </a:lnTo>
                    <a:lnTo>
                      <a:pt x="13" y="47"/>
                    </a:lnTo>
                    <a:lnTo>
                      <a:pt x="13" y="47"/>
                    </a:lnTo>
                    <a:lnTo>
                      <a:pt x="13" y="45"/>
                    </a:lnTo>
                    <a:lnTo>
                      <a:pt x="11" y="45"/>
                    </a:lnTo>
                    <a:lnTo>
                      <a:pt x="11" y="45"/>
                    </a:lnTo>
                    <a:lnTo>
                      <a:pt x="11" y="44"/>
                    </a:lnTo>
                    <a:lnTo>
                      <a:pt x="11" y="44"/>
                    </a:lnTo>
                    <a:lnTo>
                      <a:pt x="11" y="42"/>
                    </a:lnTo>
                    <a:lnTo>
                      <a:pt x="11" y="42"/>
                    </a:lnTo>
                    <a:lnTo>
                      <a:pt x="11" y="41"/>
                    </a:lnTo>
                    <a:lnTo>
                      <a:pt x="11" y="41"/>
                    </a:lnTo>
                    <a:lnTo>
                      <a:pt x="11" y="41"/>
                    </a:lnTo>
                    <a:lnTo>
                      <a:pt x="11" y="39"/>
                    </a:lnTo>
                    <a:lnTo>
                      <a:pt x="10" y="37"/>
                    </a:lnTo>
                    <a:lnTo>
                      <a:pt x="8" y="37"/>
                    </a:lnTo>
                    <a:lnTo>
                      <a:pt x="8" y="37"/>
                    </a:lnTo>
                    <a:lnTo>
                      <a:pt x="8" y="39"/>
                    </a:lnTo>
                    <a:lnTo>
                      <a:pt x="6" y="39"/>
                    </a:lnTo>
                    <a:lnTo>
                      <a:pt x="6" y="37"/>
                    </a:lnTo>
                    <a:lnTo>
                      <a:pt x="5" y="37"/>
                    </a:lnTo>
                    <a:lnTo>
                      <a:pt x="5" y="37"/>
                    </a:lnTo>
                    <a:lnTo>
                      <a:pt x="5" y="36"/>
                    </a:lnTo>
                    <a:lnTo>
                      <a:pt x="5" y="34"/>
                    </a:lnTo>
                    <a:lnTo>
                      <a:pt x="3" y="34"/>
                    </a:lnTo>
                    <a:lnTo>
                      <a:pt x="2" y="33"/>
                    </a:lnTo>
                    <a:lnTo>
                      <a:pt x="2" y="31"/>
                    </a:lnTo>
                    <a:lnTo>
                      <a:pt x="0" y="30"/>
                    </a:lnTo>
                    <a:lnTo>
                      <a:pt x="0" y="28"/>
                    </a:lnTo>
                    <a:lnTo>
                      <a:pt x="0" y="26"/>
                    </a:lnTo>
                    <a:lnTo>
                      <a:pt x="0" y="25"/>
                    </a:lnTo>
                    <a:lnTo>
                      <a:pt x="2" y="23"/>
                    </a:lnTo>
                    <a:lnTo>
                      <a:pt x="2" y="22"/>
                    </a:lnTo>
                    <a:lnTo>
                      <a:pt x="2" y="22"/>
                    </a:lnTo>
                    <a:lnTo>
                      <a:pt x="2" y="20"/>
                    </a:lnTo>
                    <a:lnTo>
                      <a:pt x="2" y="20"/>
                    </a:lnTo>
                    <a:lnTo>
                      <a:pt x="2" y="19"/>
                    </a:lnTo>
                    <a:lnTo>
                      <a:pt x="2" y="19"/>
                    </a:lnTo>
                    <a:lnTo>
                      <a:pt x="2" y="17"/>
                    </a:lnTo>
                    <a:lnTo>
                      <a:pt x="2" y="17"/>
                    </a:lnTo>
                    <a:lnTo>
                      <a:pt x="2" y="15"/>
                    </a:lnTo>
                    <a:lnTo>
                      <a:pt x="3" y="15"/>
                    </a:lnTo>
                    <a:lnTo>
                      <a:pt x="3" y="15"/>
                    </a:lnTo>
                    <a:lnTo>
                      <a:pt x="5" y="15"/>
                    </a:lnTo>
                    <a:lnTo>
                      <a:pt x="5" y="14"/>
                    </a:lnTo>
                    <a:lnTo>
                      <a:pt x="6" y="14"/>
                    </a:lnTo>
                    <a:lnTo>
                      <a:pt x="8" y="14"/>
                    </a:lnTo>
                    <a:lnTo>
                      <a:pt x="10" y="14"/>
                    </a:lnTo>
                    <a:lnTo>
                      <a:pt x="10" y="14"/>
                    </a:lnTo>
                    <a:lnTo>
                      <a:pt x="10" y="14"/>
                    </a:lnTo>
                    <a:lnTo>
                      <a:pt x="11" y="12"/>
                    </a:lnTo>
                    <a:lnTo>
                      <a:pt x="11" y="12"/>
                    </a:lnTo>
                    <a:lnTo>
                      <a:pt x="11" y="12"/>
                    </a:lnTo>
                    <a:lnTo>
                      <a:pt x="11" y="12"/>
                    </a:lnTo>
                    <a:lnTo>
                      <a:pt x="11" y="11"/>
                    </a:lnTo>
                    <a:lnTo>
                      <a:pt x="11" y="11"/>
                    </a:lnTo>
                    <a:lnTo>
                      <a:pt x="11" y="11"/>
                    </a:lnTo>
                    <a:lnTo>
                      <a:pt x="10" y="9"/>
                    </a:lnTo>
                    <a:lnTo>
                      <a:pt x="11" y="9"/>
                    </a:lnTo>
                    <a:lnTo>
                      <a:pt x="11" y="7"/>
                    </a:lnTo>
                    <a:lnTo>
                      <a:pt x="11" y="7"/>
                    </a:lnTo>
                    <a:lnTo>
                      <a:pt x="11" y="6"/>
                    </a:lnTo>
                    <a:lnTo>
                      <a:pt x="13" y="7"/>
                    </a:lnTo>
                    <a:lnTo>
                      <a:pt x="13" y="6"/>
                    </a:lnTo>
                    <a:lnTo>
                      <a:pt x="13" y="4"/>
                    </a:lnTo>
                    <a:lnTo>
                      <a:pt x="13" y="3"/>
                    </a:lnTo>
                    <a:lnTo>
                      <a:pt x="14" y="1"/>
                    </a:lnTo>
                    <a:lnTo>
                      <a:pt x="16" y="0"/>
                    </a:lnTo>
                    <a:lnTo>
                      <a:pt x="22" y="1"/>
                    </a:lnTo>
                    <a:lnTo>
                      <a:pt x="25" y="1"/>
                    </a:lnTo>
                    <a:lnTo>
                      <a:pt x="30" y="3"/>
                    </a:lnTo>
                    <a:lnTo>
                      <a:pt x="30" y="4"/>
                    </a:lnTo>
                    <a:lnTo>
                      <a:pt x="30" y="3"/>
                    </a:lnTo>
                    <a:lnTo>
                      <a:pt x="30" y="1"/>
                    </a:lnTo>
                    <a:lnTo>
                      <a:pt x="32" y="1"/>
                    </a:lnTo>
                    <a:lnTo>
                      <a:pt x="35" y="0"/>
                    </a:lnTo>
                    <a:lnTo>
                      <a:pt x="38" y="1"/>
                    </a:lnTo>
                    <a:lnTo>
                      <a:pt x="4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3" name="Freeform 51">
                <a:extLst>
                  <a:ext uri="{FF2B5EF4-FFF2-40B4-BE49-F238E27FC236}">
                    <a16:creationId xmlns:a16="http://schemas.microsoft.com/office/drawing/2014/main" id="{5DB05C6D-35DD-442D-A977-96AF7286140B}"/>
                  </a:ext>
                </a:extLst>
              </p:cNvPr>
              <p:cNvSpPr>
                <a:spLocks/>
              </p:cNvSpPr>
              <p:nvPr/>
            </p:nvSpPr>
            <p:spPr bwMode="auto">
              <a:xfrm>
                <a:off x="6916983" y="4078707"/>
                <a:ext cx="296282" cy="383997"/>
              </a:xfrm>
              <a:custGeom>
                <a:avLst/>
                <a:gdLst>
                  <a:gd name="T0" fmla="*/ 149 w 152"/>
                  <a:gd name="T1" fmla="*/ 5 h 197"/>
                  <a:gd name="T2" fmla="*/ 147 w 152"/>
                  <a:gd name="T3" fmla="*/ 14 h 197"/>
                  <a:gd name="T4" fmla="*/ 147 w 152"/>
                  <a:gd name="T5" fmla="*/ 22 h 197"/>
                  <a:gd name="T6" fmla="*/ 149 w 152"/>
                  <a:gd name="T7" fmla="*/ 22 h 197"/>
                  <a:gd name="T8" fmla="*/ 152 w 152"/>
                  <a:gd name="T9" fmla="*/ 22 h 197"/>
                  <a:gd name="T10" fmla="*/ 149 w 152"/>
                  <a:gd name="T11" fmla="*/ 24 h 197"/>
                  <a:gd name="T12" fmla="*/ 144 w 152"/>
                  <a:gd name="T13" fmla="*/ 30 h 197"/>
                  <a:gd name="T14" fmla="*/ 141 w 152"/>
                  <a:gd name="T15" fmla="*/ 42 h 197"/>
                  <a:gd name="T16" fmla="*/ 133 w 152"/>
                  <a:gd name="T17" fmla="*/ 55 h 197"/>
                  <a:gd name="T18" fmla="*/ 125 w 152"/>
                  <a:gd name="T19" fmla="*/ 68 h 197"/>
                  <a:gd name="T20" fmla="*/ 117 w 152"/>
                  <a:gd name="T21" fmla="*/ 85 h 197"/>
                  <a:gd name="T22" fmla="*/ 95 w 152"/>
                  <a:gd name="T23" fmla="*/ 117 h 197"/>
                  <a:gd name="T24" fmla="*/ 59 w 152"/>
                  <a:gd name="T25" fmla="*/ 148 h 197"/>
                  <a:gd name="T26" fmla="*/ 37 w 152"/>
                  <a:gd name="T27" fmla="*/ 164 h 197"/>
                  <a:gd name="T28" fmla="*/ 22 w 152"/>
                  <a:gd name="T29" fmla="*/ 180 h 197"/>
                  <a:gd name="T30" fmla="*/ 16 w 152"/>
                  <a:gd name="T31" fmla="*/ 187 h 197"/>
                  <a:gd name="T32" fmla="*/ 11 w 152"/>
                  <a:gd name="T33" fmla="*/ 194 h 197"/>
                  <a:gd name="T34" fmla="*/ 8 w 152"/>
                  <a:gd name="T35" fmla="*/ 195 h 197"/>
                  <a:gd name="T36" fmla="*/ 0 w 152"/>
                  <a:gd name="T37" fmla="*/ 186 h 197"/>
                  <a:gd name="T38" fmla="*/ 0 w 152"/>
                  <a:gd name="T39" fmla="*/ 154 h 197"/>
                  <a:gd name="T40" fmla="*/ 0 w 152"/>
                  <a:gd name="T41" fmla="*/ 132 h 197"/>
                  <a:gd name="T42" fmla="*/ 13 w 152"/>
                  <a:gd name="T43" fmla="*/ 118 h 197"/>
                  <a:gd name="T44" fmla="*/ 19 w 152"/>
                  <a:gd name="T45" fmla="*/ 113 h 197"/>
                  <a:gd name="T46" fmla="*/ 29 w 152"/>
                  <a:gd name="T47" fmla="*/ 110 h 197"/>
                  <a:gd name="T48" fmla="*/ 35 w 152"/>
                  <a:gd name="T49" fmla="*/ 106 h 197"/>
                  <a:gd name="T50" fmla="*/ 43 w 152"/>
                  <a:gd name="T51" fmla="*/ 102 h 197"/>
                  <a:gd name="T52" fmla="*/ 54 w 152"/>
                  <a:gd name="T53" fmla="*/ 102 h 197"/>
                  <a:gd name="T54" fmla="*/ 65 w 152"/>
                  <a:gd name="T55" fmla="*/ 94 h 197"/>
                  <a:gd name="T56" fmla="*/ 79 w 152"/>
                  <a:gd name="T57" fmla="*/ 80 h 197"/>
                  <a:gd name="T58" fmla="*/ 95 w 152"/>
                  <a:gd name="T59" fmla="*/ 66 h 197"/>
                  <a:gd name="T60" fmla="*/ 87 w 152"/>
                  <a:gd name="T61" fmla="*/ 58 h 197"/>
                  <a:gd name="T62" fmla="*/ 67 w 152"/>
                  <a:gd name="T63" fmla="*/ 52 h 197"/>
                  <a:gd name="T64" fmla="*/ 49 w 152"/>
                  <a:gd name="T65" fmla="*/ 46 h 197"/>
                  <a:gd name="T66" fmla="*/ 40 w 152"/>
                  <a:gd name="T67" fmla="*/ 39 h 197"/>
                  <a:gd name="T68" fmla="*/ 35 w 152"/>
                  <a:gd name="T69" fmla="*/ 35 h 197"/>
                  <a:gd name="T70" fmla="*/ 30 w 152"/>
                  <a:gd name="T71" fmla="*/ 30 h 197"/>
                  <a:gd name="T72" fmla="*/ 27 w 152"/>
                  <a:gd name="T73" fmla="*/ 24 h 197"/>
                  <a:gd name="T74" fmla="*/ 26 w 152"/>
                  <a:gd name="T75" fmla="*/ 20 h 197"/>
                  <a:gd name="T76" fmla="*/ 29 w 152"/>
                  <a:gd name="T77" fmla="*/ 16 h 197"/>
                  <a:gd name="T78" fmla="*/ 33 w 152"/>
                  <a:gd name="T79" fmla="*/ 8 h 197"/>
                  <a:gd name="T80" fmla="*/ 48 w 152"/>
                  <a:gd name="T81" fmla="*/ 22 h 197"/>
                  <a:gd name="T82" fmla="*/ 63 w 152"/>
                  <a:gd name="T83" fmla="*/ 20 h 197"/>
                  <a:gd name="T84" fmla="*/ 78 w 152"/>
                  <a:gd name="T85" fmla="*/ 19 h 197"/>
                  <a:gd name="T86" fmla="*/ 92 w 152"/>
                  <a:gd name="T87" fmla="*/ 14 h 197"/>
                  <a:gd name="T88" fmla="*/ 103 w 152"/>
                  <a:gd name="T89" fmla="*/ 13 h 197"/>
                  <a:gd name="T90" fmla="*/ 115 w 152"/>
                  <a:gd name="T91" fmla="*/ 11 h 197"/>
                  <a:gd name="T92" fmla="*/ 127 w 152"/>
                  <a:gd name="T93" fmla="*/ 8 h 197"/>
                  <a:gd name="T94" fmla="*/ 141 w 152"/>
                  <a:gd name="T95" fmla="*/ 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2" h="197">
                    <a:moveTo>
                      <a:pt x="142" y="0"/>
                    </a:moveTo>
                    <a:lnTo>
                      <a:pt x="149" y="3"/>
                    </a:lnTo>
                    <a:lnTo>
                      <a:pt x="150" y="3"/>
                    </a:lnTo>
                    <a:lnTo>
                      <a:pt x="149" y="5"/>
                    </a:lnTo>
                    <a:lnTo>
                      <a:pt x="149" y="5"/>
                    </a:lnTo>
                    <a:lnTo>
                      <a:pt x="149" y="8"/>
                    </a:lnTo>
                    <a:lnTo>
                      <a:pt x="147" y="9"/>
                    </a:lnTo>
                    <a:lnTo>
                      <a:pt x="147" y="14"/>
                    </a:lnTo>
                    <a:lnTo>
                      <a:pt x="149" y="20"/>
                    </a:lnTo>
                    <a:lnTo>
                      <a:pt x="149" y="20"/>
                    </a:lnTo>
                    <a:lnTo>
                      <a:pt x="147" y="22"/>
                    </a:lnTo>
                    <a:lnTo>
                      <a:pt x="147" y="22"/>
                    </a:lnTo>
                    <a:lnTo>
                      <a:pt x="147" y="22"/>
                    </a:lnTo>
                    <a:lnTo>
                      <a:pt x="147" y="24"/>
                    </a:lnTo>
                    <a:lnTo>
                      <a:pt x="147" y="24"/>
                    </a:lnTo>
                    <a:lnTo>
                      <a:pt x="149" y="22"/>
                    </a:lnTo>
                    <a:lnTo>
                      <a:pt x="149" y="22"/>
                    </a:lnTo>
                    <a:lnTo>
                      <a:pt x="149" y="22"/>
                    </a:lnTo>
                    <a:lnTo>
                      <a:pt x="150" y="22"/>
                    </a:lnTo>
                    <a:lnTo>
                      <a:pt x="152" y="22"/>
                    </a:lnTo>
                    <a:lnTo>
                      <a:pt x="152" y="24"/>
                    </a:lnTo>
                    <a:lnTo>
                      <a:pt x="152" y="24"/>
                    </a:lnTo>
                    <a:lnTo>
                      <a:pt x="150" y="24"/>
                    </a:lnTo>
                    <a:lnTo>
                      <a:pt x="149" y="24"/>
                    </a:lnTo>
                    <a:lnTo>
                      <a:pt x="147" y="24"/>
                    </a:lnTo>
                    <a:lnTo>
                      <a:pt x="145" y="25"/>
                    </a:lnTo>
                    <a:lnTo>
                      <a:pt x="144" y="25"/>
                    </a:lnTo>
                    <a:lnTo>
                      <a:pt x="144" y="30"/>
                    </a:lnTo>
                    <a:lnTo>
                      <a:pt x="144" y="33"/>
                    </a:lnTo>
                    <a:lnTo>
                      <a:pt x="144" y="38"/>
                    </a:lnTo>
                    <a:lnTo>
                      <a:pt x="141" y="41"/>
                    </a:lnTo>
                    <a:lnTo>
                      <a:pt x="141" y="42"/>
                    </a:lnTo>
                    <a:lnTo>
                      <a:pt x="138" y="46"/>
                    </a:lnTo>
                    <a:lnTo>
                      <a:pt x="136" y="49"/>
                    </a:lnTo>
                    <a:lnTo>
                      <a:pt x="136" y="50"/>
                    </a:lnTo>
                    <a:lnTo>
                      <a:pt x="133" y="55"/>
                    </a:lnTo>
                    <a:lnTo>
                      <a:pt x="130" y="58"/>
                    </a:lnTo>
                    <a:lnTo>
                      <a:pt x="128" y="63"/>
                    </a:lnTo>
                    <a:lnTo>
                      <a:pt x="127" y="66"/>
                    </a:lnTo>
                    <a:lnTo>
                      <a:pt x="125" y="68"/>
                    </a:lnTo>
                    <a:lnTo>
                      <a:pt x="122" y="72"/>
                    </a:lnTo>
                    <a:lnTo>
                      <a:pt x="120" y="76"/>
                    </a:lnTo>
                    <a:lnTo>
                      <a:pt x="119" y="82"/>
                    </a:lnTo>
                    <a:lnTo>
                      <a:pt x="117" y="85"/>
                    </a:lnTo>
                    <a:lnTo>
                      <a:pt x="112" y="94"/>
                    </a:lnTo>
                    <a:lnTo>
                      <a:pt x="106" y="102"/>
                    </a:lnTo>
                    <a:lnTo>
                      <a:pt x="103" y="109"/>
                    </a:lnTo>
                    <a:lnTo>
                      <a:pt x="95" y="117"/>
                    </a:lnTo>
                    <a:lnTo>
                      <a:pt x="87" y="126"/>
                    </a:lnTo>
                    <a:lnTo>
                      <a:pt x="74" y="139"/>
                    </a:lnTo>
                    <a:lnTo>
                      <a:pt x="71" y="140"/>
                    </a:lnTo>
                    <a:lnTo>
                      <a:pt x="59" y="148"/>
                    </a:lnTo>
                    <a:lnTo>
                      <a:pt x="49" y="153"/>
                    </a:lnTo>
                    <a:lnTo>
                      <a:pt x="45" y="157"/>
                    </a:lnTo>
                    <a:lnTo>
                      <a:pt x="41" y="161"/>
                    </a:lnTo>
                    <a:lnTo>
                      <a:pt x="37" y="164"/>
                    </a:lnTo>
                    <a:lnTo>
                      <a:pt x="26" y="176"/>
                    </a:lnTo>
                    <a:lnTo>
                      <a:pt x="26" y="176"/>
                    </a:lnTo>
                    <a:lnTo>
                      <a:pt x="24" y="178"/>
                    </a:lnTo>
                    <a:lnTo>
                      <a:pt x="22" y="180"/>
                    </a:lnTo>
                    <a:lnTo>
                      <a:pt x="22" y="181"/>
                    </a:lnTo>
                    <a:lnTo>
                      <a:pt x="19" y="184"/>
                    </a:lnTo>
                    <a:lnTo>
                      <a:pt x="18" y="186"/>
                    </a:lnTo>
                    <a:lnTo>
                      <a:pt x="16" y="187"/>
                    </a:lnTo>
                    <a:lnTo>
                      <a:pt x="15" y="189"/>
                    </a:lnTo>
                    <a:lnTo>
                      <a:pt x="15" y="191"/>
                    </a:lnTo>
                    <a:lnTo>
                      <a:pt x="13" y="191"/>
                    </a:lnTo>
                    <a:lnTo>
                      <a:pt x="11" y="194"/>
                    </a:lnTo>
                    <a:lnTo>
                      <a:pt x="10" y="195"/>
                    </a:lnTo>
                    <a:lnTo>
                      <a:pt x="10" y="197"/>
                    </a:lnTo>
                    <a:lnTo>
                      <a:pt x="10" y="197"/>
                    </a:lnTo>
                    <a:lnTo>
                      <a:pt x="8" y="195"/>
                    </a:lnTo>
                    <a:lnTo>
                      <a:pt x="8" y="194"/>
                    </a:lnTo>
                    <a:lnTo>
                      <a:pt x="5" y="191"/>
                    </a:lnTo>
                    <a:lnTo>
                      <a:pt x="4" y="189"/>
                    </a:lnTo>
                    <a:lnTo>
                      <a:pt x="0" y="186"/>
                    </a:lnTo>
                    <a:lnTo>
                      <a:pt x="0" y="184"/>
                    </a:lnTo>
                    <a:lnTo>
                      <a:pt x="0" y="178"/>
                    </a:lnTo>
                    <a:lnTo>
                      <a:pt x="0" y="165"/>
                    </a:lnTo>
                    <a:lnTo>
                      <a:pt x="0" y="154"/>
                    </a:lnTo>
                    <a:lnTo>
                      <a:pt x="0" y="142"/>
                    </a:lnTo>
                    <a:lnTo>
                      <a:pt x="0" y="135"/>
                    </a:lnTo>
                    <a:lnTo>
                      <a:pt x="0" y="132"/>
                    </a:lnTo>
                    <a:lnTo>
                      <a:pt x="0" y="132"/>
                    </a:lnTo>
                    <a:lnTo>
                      <a:pt x="4" y="131"/>
                    </a:lnTo>
                    <a:lnTo>
                      <a:pt x="7" y="128"/>
                    </a:lnTo>
                    <a:lnTo>
                      <a:pt x="10" y="121"/>
                    </a:lnTo>
                    <a:lnTo>
                      <a:pt x="13" y="118"/>
                    </a:lnTo>
                    <a:lnTo>
                      <a:pt x="15" y="117"/>
                    </a:lnTo>
                    <a:lnTo>
                      <a:pt x="15" y="115"/>
                    </a:lnTo>
                    <a:lnTo>
                      <a:pt x="16" y="113"/>
                    </a:lnTo>
                    <a:lnTo>
                      <a:pt x="19" y="113"/>
                    </a:lnTo>
                    <a:lnTo>
                      <a:pt x="21" y="113"/>
                    </a:lnTo>
                    <a:lnTo>
                      <a:pt x="27" y="112"/>
                    </a:lnTo>
                    <a:lnTo>
                      <a:pt x="29" y="112"/>
                    </a:lnTo>
                    <a:lnTo>
                      <a:pt x="29" y="110"/>
                    </a:lnTo>
                    <a:lnTo>
                      <a:pt x="29" y="110"/>
                    </a:lnTo>
                    <a:lnTo>
                      <a:pt x="30" y="107"/>
                    </a:lnTo>
                    <a:lnTo>
                      <a:pt x="32" y="107"/>
                    </a:lnTo>
                    <a:lnTo>
                      <a:pt x="35" y="106"/>
                    </a:lnTo>
                    <a:lnTo>
                      <a:pt x="38" y="104"/>
                    </a:lnTo>
                    <a:lnTo>
                      <a:pt x="38" y="104"/>
                    </a:lnTo>
                    <a:lnTo>
                      <a:pt x="43" y="102"/>
                    </a:lnTo>
                    <a:lnTo>
                      <a:pt x="43" y="102"/>
                    </a:lnTo>
                    <a:lnTo>
                      <a:pt x="45" y="102"/>
                    </a:lnTo>
                    <a:lnTo>
                      <a:pt x="45" y="102"/>
                    </a:lnTo>
                    <a:lnTo>
                      <a:pt x="51" y="102"/>
                    </a:lnTo>
                    <a:lnTo>
                      <a:pt x="54" y="102"/>
                    </a:lnTo>
                    <a:lnTo>
                      <a:pt x="59" y="102"/>
                    </a:lnTo>
                    <a:lnTo>
                      <a:pt x="59" y="102"/>
                    </a:lnTo>
                    <a:lnTo>
                      <a:pt x="62" y="99"/>
                    </a:lnTo>
                    <a:lnTo>
                      <a:pt x="65" y="94"/>
                    </a:lnTo>
                    <a:lnTo>
                      <a:pt x="68" y="91"/>
                    </a:lnTo>
                    <a:lnTo>
                      <a:pt x="73" y="87"/>
                    </a:lnTo>
                    <a:lnTo>
                      <a:pt x="76" y="83"/>
                    </a:lnTo>
                    <a:lnTo>
                      <a:pt x="79" y="80"/>
                    </a:lnTo>
                    <a:lnTo>
                      <a:pt x="84" y="77"/>
                    </a:lnTo>
                    <a:lnTo>
                      <a:pt x="87" y="72"/>
                    </a:lnTo>
                    <a:lnTo>
                      <a:pt x="90" y="69"/>
                    </a:lnTo>
                    <a:lnTo>
                      <a:pt x="95" y="66"/>
                    </a:lnTo>
                    <a:lnTo>
                      <a:pt x="98" y="61"/>
                    </a:lnTo>
                    <a:lnTo>
                      <a:pt x="103" y="58"/>
                    </a:lnTo>
                    <a:lnTo>
                      <a:pt x="87" y="58"/>
                    </a:lnTo>
                    <a:lnTo>
                      <a:pt x="87" y="58"/>
                    </a:lnTo>
                    <a:lnTo>
                      <a:pt x="82" y="57"/>
                    </a:lnTo>
                    <a:lnTo>
                      <a:pt x="78" y="55"/>
                    </a:lnTo>
                    <a:lnTo>
                      <a:pt x="71" y="54"/>
                    </a:lnTo>
                    <a:lnTo>
                      <a:pt x="67" y="52"/>
                    </a:lnTo>
                    <a:lnTo>
                      <a:pt x="62" y="50"/>
                    </a:lnTo>
                    <a:lnTo>
                      <a:pt x="57" y="49"/>
                    </a:lnTo>
                    <a:lnTo>
                      <a:pt x="54" y="47"/>
                    </a:lnTo>
                    <a:lnTo>
                      <a:pt x="49" y="46"/>
                    </a:lnTo>
                    <a:lnTo>
                      <a:pt x="45" y="44"/>
                    </a:lnTo>
                    <a:lnTo>
                      <a:pt x="45" y="44"/>
                    </a:lnTo>
                    <a:lnTo>
                      <a:pt x="43" y="41"/>
                    </a:lnTo>
                    <a:lnTo>
                      <a:pt x="40" y="39"/>
                    </a:lnTo>
                    <a:lnTo>
                      <a:pt x="38" y="39"/>
                    </a:lnTo>
                    <a:lnTo>
                      <a:pt x="37" y="38"/>
                    </a:lnTo>
                    <a:lnTo>
                      <a:pt x="37" y="36"/>
                    </a:lnTo>
                    <a:lnTo>
                      <a:pt x="35" y="35"/>
                    </a:lnTo>
                    <a:lnTo>
                      <a:pt x="33" y="33"/>
                    </a:lnTo>
                    <a:lnTo>
                      <a:pt x="33" y="31"/>
                    </a:lnTo>
                    <a:lnTo>
                      <a:pt x="32" y="30"/>
                    </a:lnTo>
                    <a:lnTo>
                      <a:pt x="30" y="30"/>
                    </a:lnTo>
                    <a:lnTo>
                      <a:pt x="29" y="27"/>
                    </a:lnTo>
                    <a:lnTo>
                      <a:pt x="29" y="27"/>
                    </a:lnTo>
                    <a:lnTo>
                      <a:pt x="27" y="25"/>
                    </a:lnTo>
                    <a:lnTo>
                      <a:pt x="27" y="24"/>
                    </a:lnTo>
                    <a:lnTo>
                      <a:pt x="26" y="22"/>
                    </a:lnTo>
                    <a:lnTo>
                      <a:pt x="26" y="20"/>
                    </a:lnTo>
                    <a:lnTo>
                      <a:pt x="26" y="20"/>
                    </a:lnTo>
                    <a:lnTo>
                      <a:pt x="26" y="20"/>
                    </a:lnTo>
                    <a:lnTo>
                      <a:pt x="27" y="17"/>
                    </a:lnTo>
                    <a:lnTo>
                      <a:pt x="27" y="17"/>
                    </a:lnTo>
                    <a:lnTo>
                      <a:pt x="29" y="16"/>
                    </a:lnTo>
                    <a:lnTo>
                      <a:pt x="29" y="16"/>
                    </a:lnTo>
                    <a:lnTo>
                      <a:pt x="29" y="14"/>
                    </a:lnTo>
                    <a:lnTo>
                      <a:pt x="30" y="13"/>
                    </a:lnTo>
                    <a:lnTo>
                      <a:pt x="32" y="9"/>
                    </a:lnTo>
                    <a:lnTo>
                      <a:pt x="33" y="8"/>
                    </a:lnTo>
                    <a:lnTo>
                      <a:pt x="37" y="9"/>
                    </a:lnTo>
                    <a:lnTo>
                      <a:pt x="40" y="14"/>
                    </a:lnTo>
                    <a:lnTo>
                      <a:pt x="43" y="17"/>
                    </a:lnTo>
                    <a:lnTo>
                      <a:pt x="48" y="22"/>
                    </a:lnTo>
                    <a:lnTo>
                      <a:pt x="49" y="22"/>
                    </a:lnTo>
                    <a:lnTo>
                      <a:pt x="51" y="24"/>
                    </a:lnTo>
                    <a:lnTo>
                      <a:pt x="59" y="24"/>
                    </a:lnTo>
                    <a:lnTo>
                      <a:pt x="63" y="20"/>
                    </a:lnTo>
                    <a:lnTo>
                      <a:pt x="70" y="17"/>
                    </a:lnTo>
                    <a:lnTo>
                      <a:pt x="71" y="17"/>
                    </a:lnTo>
                    <a:lnTo>
                      <a:pt x="74" y="17"/>
                    </a:lnTo>
                    <a:lnTo>
                      <a:pt x="78" y="19"/>
                    </a:lnTo>
                    <a:lnTo>
                      <a:pt x="81" y="19"/>
                    </a:lnTo>
                    <a:lnTo>
                      <a:pt x="82" y="19"/>
                    </a:lnTo>
                    <a:lnTo>
                      <a:pt x="87" y="16"/>
                    </a:lnTo>
                    <a:lnTo>
                      <a:pt x="92" y="14"/>
                    </a:lnTo>
                    <a:lnTo>
                      <a:pt x="93" y="13"/>
                    </a:lnTo>
                    <a:lnTo>
                      <a:pt x="95" y="13"/>
                    </a:lnTo>
                    <a:lnTo>
                      <a:pt x="98" y="13"/>
                    </a:lnTo>
                    <a:lnTo>
                      <a:pt x="103" y="13"/>
                    </a:lnTo>
                    <a:lnTo>
                      <a:pt x="109" y="11"/>
                    </a:lnTo>
                    <a:lnTo>
                      <a:pt x="111" y="11"/>
                    </a:lnTo>
                    <a:lnTo>
                      <a:pt x="112" y="11"/>
                    </a:lnTo>
                    <a:lnTo>
                      <a:pt x="115" y="11"/>
                    </a:lnTo>
                    <a:lnTo>
                      <a:pt x="115" y="11"/>
                    </a:lnTo>
                    <a:lnTo>
                      <a:pt x="119" y="11"/>
                    </a:lnTo>
                    <a:lnTo>
                      <a:pt x="123" y="9"/>
                    </a:lnTo>
                    <a:lnTo>
                      <a:pt x="127" y="8"/>
                    </a:lnTo>
                    <a:lnTo>
                      <a:pt x="133" y="8"/>
                    </a:lnTo>
                    <a:lnTo>
                      <a:pt x="138" y="5"/>
                    </a:lnTo>
                    <a:lnTo>
                      <a:pt x="139" y="3"/>
                    </a:lnTo>
                    <a:lnTo>
                      <a:pt x="141" y="2"/>
                    </a:lnTo>
                    <a:lnTo>
                      <a:pt x="14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4" name="Freeform 52">
                <a:extLst>
                  <a:ext uri="{FF2B5EF4-FFF2-40B4-BE49-F238E27FC236}">
                    <a16:creationId xmlns:a16="http://schemas.microsoft.com/office/drawing/2014/main" id="{148CC6C4-D026-4588-BD36-D59A061DF42B}"/>
                  </a:ext>
                </a:extLst>
              </p:cNvPr>
              <p:cNvSpPr>
                <a:spLocks/>
              </p:cNvSpPr>
              <p:nvPr/>
            </p:nvSpPr>
            <p:spPr bwMode="auto">
              <a:xfrm>
                <a:off x="5269892" y="3946160"/>
                <a:ext cx="171531" cy="122802"/>
              </a:xfrm>
              <a:custGeom>
                <a:avLst/>
                <a:gdLst>
                  <a:gd name="T0" fmla="*/ 44 w 88"/>
                  <a:gd name="T1" fmla="*/ 0 h 63"/>
                  <a:gd name="T2" fmla="*/ 52 w 88"/>
                  <a:gd name="T3" fmla="*/ 6 h 63"/>
                  <a:gd name="T4" fmla="*/ 55 w 88"/>
                  <a:gd name="T5" fmla="*/ 6 h 63"/>
                  <a:gd name="T6" fmla="*/ 59 w 88"/>
                  <a:gd name="T7" fmla="*/ 8 h 63"/>
                  <a:gd name="T8" fmla="*/ 59 w 88"/>
                  <a:gd name="T9" fmla="*/ 8 h 63"/>
                  <a:gd name="T10" fmla="*/ 62 w 88"/>
                  <a:gd name="T11" fmla="*/ 14 h 63"/>
                  <a:gd name="T12" fmla="*/ 65 w 88"/>
                  <a:gd name="T13" fmla="*/ 16 h 63"/>
                  <a:gd name="T14" fmla="*/ 66 w 88"/>
                  <a:gd name="T15" fmla="*/ 18 h 63"/>
                  <a:gd name="T16" fmla="*/ 68 w 88"/>
                  <a:gd name="T17" fmla="*/ 21 h 63"/>
                  <a:gd name="T18" fmla="*/ 71 w 88"/>
                  <a:gd name="T19" fmla="*/ 24 h 63"/>
                  <a:gd name="T20" fmla="*/ 76 w 88"/>
                  <a:gd name="T21" fmla="*/ 27 h 63"/>
                  <a:gd name="T22" fmla="*/ 77 w 88"/>
                  <a:gd name="T23" fmla="*/ 32 h 63"/>
                  <a:gd name="T24" fmla="*/ 81 w 88"/>
                  <a:gd name="T25" fmla="*/ 36 h 63"/>
                  <a:gd name="T26" fmla="*/ 81 w 88"/>
                  <a:gd name="T27" fmla="*/ 41 h 63"/>
                  <a:gd name="T28" fmla="*/ 79 w 88"/>
                  <a:gd name="T29" fmla="*/ 44 h 63"/>
                  <a:gd name="T30" fmla="*/ 82 w 88"/>
                  <a:gd name="T31" fmla="*/ 49 h 63"/>
                  <a:gd name="T32" fmla="*/ 84 w 88"/>
                  <a:gd name="T33" fmla="*/ 47 h 63"/>
                  <a:gd name="T34" fmla="*/ 87 w 88"/>
                  <a:gd name="T35" fmla="*/ 51 h 63"/>
                  <a:gd name="T36" fmla="*/ 88 w 88"/>
                  <a:gd name="T37" fmla="*/ 54 h 63"/>
                  <a:gd name="T38" fmla="*/ 88 w 88"/>
                  <a:gd name="T39" fmla="*/ 58 h 63"/>
                  <a:gd name="T40" fmla="*/ 88 w 88"/>
                  <a:gd name="T41" fmla="*/ 63 h 63"/>
                  <a:gd name="T42" fmla="*/ 82 w 88"/>
                  <a:gd name="T43" fmla="*/ 63 h 63"/>
                  <a:gd name="T44" fmla="*/ 74 w 88"/>
                  <a:gd name="T45" fmla="*/ 63 h 63"/>
                  <a:gd name="T46" fmla="*/ 70 w 88"/>
                  <a:gd name="T47" fmla="*/ 62 h 63"/>
                  <a:gd name="T48" fmla="*/ 66 w 88"/>
                  <a:gd name="T49" fmla="*/ 60 h 63"/>
                  <a:gd name="T50" fmla="*/ 65 w 88"/>
                  <a:gd name="T51" fmla="*/ 60 h 63"/>
                  <a:gd name="T52" fmla="*/ 63 w 88"/>
                  <a:gd name="T53" fmla="*/ 58 h 63"/>
                  <a:gd name="T54" fmla="*/ 55 w 88"/>
                  <a:gd name="T55" fmla="*/ 58 h 63"/>
                  <a:gd name="T56" fmla="*/ 38 w 88"/>
                  <a:gd name="T57" fmla="*/ 58 h 63"/>
                  <a:gd name="T58" fmla="*/ 25 w 88"/>
                  <a:gd name="T59" fmla="*/ 62 h 63"/>
                  <a:gd name="T60" fmla="*/ 16 w 88"/>
                  <a:gd name="T61" fmla="*/ 63 h 63"/>
                  <a:gd name="T62" fmla="*/ 11 w 88"/>
                  <a:gd name="T63" fmla="*/ 63 h 63"/>
                  <a:gd name="T64" fmla="*/ 14 w 88"/>
                  <a:gd name="T65" fmla="*/ 60 h 63"/>
                  <a:gd name="T66" fmla="*/ 16 w 88"/>
                  <a:gd name="T67" fmla="*/ 58 h 63"/>
                  <a:gd name="T68" fmla="*/ 13 w 88"/>
                  <a:gd name="T69" fmla="*/ 60 h 63"/>
                  <a:gd name="T70" fmla="*/ 11 w 88"/>
                  <a:gd name="T71" fmla="*/ 58 h 63"/>
                  <a:gd name="T72" fmla="*/ 11 w 88"/>
                  <a:gd name="T73" fmla="*/ 52 h 63"/>
                  <a:gd name="T74" fmla="*/ 19 w 88"/>
                  <a:gd name="T75" fmla="*/ 52 h 63"/>
                  <a:gd name="T76" fmla="*/ 25 w 88"/>
                  <a:gd name="T77" fmla="*/ 49 h 63"/>
                  <a:gd name="T78" fmla="*/ 33 w 88"/>
                  <a:gd name="T79" fmla="*/ 47 h 63"/>
                  <a:gd name="T80" fmla="*/ 35 w 88"/>
                  <a:gd name="T81" fmla="*/ 46 h 63"/>
                  <a:gd name="T82" fmla="*/ 40 w 88"/>
                  <a:gd name="T83" fmla="*/ 47 h 63"/>
                  <a:gd name="T84" fmla="*/ 51 w 88"/>
                  <a:gd name="T85" fmla="*/ 49 h 63"/>
                  <a:gd name="T86" fmla="*/ 52 w 88"/>
                  <a:gd name="T87" fmla="*/ 46 h 63"/>
                  <a:gd name="T88" fmla="*/ 46 w 88"/>
                  <a:gd name="T89" fmla="*/ 46 h 63"/>
                  <a:gd name="T90" fmla="*/ 41 w 88"/>
                  <a:gd name="T91" fmla="*/ 44 h 63"/>
                  <a:gd name="T92" fmla="*/ 35 w 88"/>
                  <a:gd name="T93" fmla="*/ 41 h 63"/>
                  <a:gd name="T94" fmla="*/ 27 w 88"/>
                  <a:gd name="T95" fmla="*/ 46 h 63"/>
                  <a:gd name="T96" fmla="*/ 14 w 88"/>
                  <a:gd name="T97" fmla="*/ 44 h 63"/>
                  <a:gd name="T98" fmla="*/ 11 w 88"/>
                  <a:gd name="T99" fmla="*/ 40 h 63"/>
                  <a:gd name="T100" fmla="*/ 11 w 88"/>
                  <a:gd name="T101" fmla="*/ 40 h 63"/>
                  <a:gd name="T102" fmla="*/ 8 w 88"/>
                  <a:gd name="T103" fmla="*/ 33 h 63"/>
                  <a:gd name="T104" fmla="*/ 3 w 88"/>
                  <a:gd name="T105" fmla="*/ 29 h 63"/>
                  <a:gd name="T106" fmla="*/ 2 w 88"/>
                  <a:gd name="T107" fmla="*/ 27 h 63"/>
                  <a:gd name="T108" fmla="*/ 14 w 88"/>
                  <a:gd name="T109" fmla="*/ 13 h 63"/>
                  <a:gd name="T110" fmla="*/ 16 w 88"/>
                  <a:gd name="T111" fmla="*/ 6 h 63"/>
                  <a:gd name="T112" fmla="*/ 21 w 88"/>
                  <a:gd name="T113" fmla="*/ 2 h 63"/>
                  <a:gd name="T114" fmla="*/ 25 w 88"/>
                  <a:gd name="T115" fmla="*/ 3 h 63"/>
                  <a:gd name="T116" fmla="*/ 33 w 88"/>
                  <a:gd name="T117" fmla="*/ 2 h 63"/>
                  <a:gd name="T118" fmla="*/ 36 w 88"/>
                  <a:gd name="T1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63">
                    <a:moveTo>
                      <a:pt x="38" y="0"/>
                    </a:moveTo>
                    <a:lnTo>
                      <a:pt x="38" y="0"/>
                    </a:lnTo>
                    <a:lnTo>
                      <a:pt x="40" y="0"/>
                    </a:lnTo>
                    <a:lnTo>
                      <a:pt x="44" y="0"/>
                    </a:lnTo>
                    <a:lnTo>
                      <a:pt x="48" y="2"/>
                    </a:lnTo>
                    <a:lnTo>
                      <a:pt x="51" y="3"/>
                    </a:lnTo>
                    <a:lnTo>
                      <a:pt x="52" y="5"/>
                    </a:lnTo>
                    <a:lnTo>
                      <a:pt x="52" y="6"/>
                    </a:lnTo>
                    <a:lnTo>
                      <a:pt x="52" y="6"/>
                    </a:lnTo>
                    <a:lnTo>
                      <a:pt x="54" y="8"/>
                    </a:lnTo>
                    <a:lnTo>
                      <a:pt x="54" y="8"/>
                    </a:lnTo>
                    <a:lnTo>
                      <a:pt x="55" y="6"/>
                    </a:lnTo>
                    <a:lnTo>
                      <a:pt x="55" y="8"/>
                    </a:lnTo>
                    <a:lnTo>
                      <a:pt x="55" y="8"/>
                    </a:lnTo>
                    <a:lnTo>
                      <a:pt x="57" y="8"/>
                    </a:lnTo>
                    <a:lnTo>
                      <a:pt x="59" y="8"/>
                    </a:lnTo>
                    <a:lnTo>
                      <a:pt x="59" y="8"/>
                    </a:lnTo>
                    <a:lnTo>
                      <a:pt x="59" y="8"/>
                    </a:lnTo>
                    <a:lnTo>
                      <a:pt x="59" y="8"/>
                    </a:lnTo>
                    <a:lnTo>
                      <a:pt x="59" y="8"/>
                    </a:lnTo>
                    <a:lnTo>
                      <a:pt x="60" y="10"/>
                    </a:lnTo>
                    <a:lnTo>
                      <a:pt x="60" y="10"/>
                    </a:lnTo>
                    <a:lnTo>
                      <a:pt x="62" y="11"/>
                    </a:lnTo>
                    <a:lnTo>
                      <a:pt x="62" y="14"/>
                    </a:lnTo>
                    <a:lnTo>
                      <a:pt x="63" y="16"/>
                    </a:lnTo>
                    <a:lnTo>
                      <a:pt x="63" y="16"/>
                    </a:lnTo>
                    <a:lnTo>
                      <a:pt x="65" y="16"/>
                    </a:lnTo>
                    <a:lnTo>
                      <a:pt x="65" y="16"/>
                    </a:lnTo>
                    <a:lnTo>
                      <a:pt x="65" y="18"/>
                    </a:lnTo>
                    <a:lnTo>
                      <a:pt x="65" y="18"/>
                    </a:lnTo>
                    <a:lnTo>
                      <a:pt x="66" y="18"/>
                    </a:lnTo>
                    <a:lnTo>
                      <a:pt x="66" y="18"/>
                    </a:lnTo>
                    <a:lnTo>
                      <a:pt x="68" y="19"/>
                    </a:lnTo>
                    <a:lnTo>
                      <a:pt x="68" y="21"/>
                    </a:lnTo>
                    <a:lnTo>
                      <a:pt x="68" y="21"/>
                    </a:lnTo>
                    <a:lnTo>
                      <a:pt x="68" y="21"/>
                    </a:lnTo>
                    <a:lnTo>
                      <a:pt x="68" y="21"/>
                    </a:lnTo>
                    <a:lnTo>
                      <a:pt x="70" y="22"/>
                    </a:lnTo>
                    <a:lnTo>
                      <a:pt x="70" y="22"/>
                    </a:lnTo>
                    <a:lnTo>
                      <a:pt x="71" y="24"/>
                    </a:lnTo>
                    <a:lnTo>
                      <a:pt x="73" y="24"/>
                    </a:lnTo>
                    <a:lnTo>
                      <a:pt x="74" y="25"/>
                    </a:lnTo>
                    <a:lnTo>
                      <a:pt x="74" y="25"/>
                    </a:lnTo>
                    <a:lnTo>
                      <a:pt x="76" y="27"/>
                    </a:lnTo>
                    <a:lnTo>
                      <a:pt x="76" y="27"/>
                    </a:lnTo>
                    <a:lnTo>
                      <a:pt x="77" y="30"/>
                    </a:lnTo>
                    <a:lnTo>
                      <a:pt x="77" y="30"/>
                    </a:lnTo>
                    <a:lnTo>
                      <a:pt x="77" y="32"/>
                    </a:lnTo>
                    <a:lnTo>
                      <a:pt x="77" y="33"/>
                    </a:lnTo>
                    <a:lnTo>
                      <a:pt x="79" y="35"/>
                    </a:lnTo>
                    <a:lnTo>
                      <a:pt x="79" y="35"/>
                    </a:lnTo>
                    <a:lnTo>
                      <a:pt x="81" y="36"/>
                    </a:lnTo>
                    <a:lnTo>
                      <a:pt x="81" y="38"/>
                    </a:lnTo>
                    <a:lnTo>
                      <a:pt x="81" y="40"/>
                    </a:lnTo>
                    <a:lnTo>
                      <a:pt x="81" y="40"/>
                    </a:lnTo>
                    <a:lnTo>
                      <a:pt x="81" y="41"/>
                    </a:lnTo>
                    <a:lnTo>
                      <a:pt x="81" y="41"/>
                    </a:lnTo>
                    <a:lnTo>
                      <a:pt x="81" y="43"/>
                    </a:lnTo>
                    <a:lnTo>
                      <a:pt x="79" y="43"/>
                    </a:lnTo>
                    <a:lnTo>
                      <a:pt x="79" y="44"/>
                    </a:lnTo>
                    <a:lnTo>
                      <a:pt x="81" y="46"/>
                    </a:lnTo>
                    <a:lnTo>
                      <a:pt x="82" y="47"/>
                    </a:lnTo>
                    <a:lnTo>
                      <a:pt x="82" y="47"/>
                    </a:lnTo>
                    <a:lnTo>
                      <a:pt x="82" y="49"/>
                    </a:lnTo>
                    <a:lnTo>
                      <a:pt x="82" y="49"/>
                    </a:lnTo>
                    <a:lnTo>
                      <a:pt x="84" y="49"/>
                    </a:lnTo>
                    <a:lnTo>
                      <a:pt x="84" y="49"/>
                    </a:lnTo>
                    <a:lnTo>
                      <a:pt x="84" y="47"/>
                    </a:lnTo>
                    <a:lnTo>
                      <a:pt x="85" y="47"/>
                    </a:lnTo>
                    <a:lnTo>
                      <a:pt x="85" y="49"/>
                    </a:lnTo>
                    <a:lnTo>
                      <a:pt x="87" y="49"/>
                    </a:lnTo>
                    <a:lnTo>
                      <a:pt x="87" y="51"/>
                    </a:lnTo>
                    <a:lnTo>
                      <a:pt x="87" y="51"/>
                    </a:lnTo>
                    <a:lnTo>
                      <a:pt x="87" y="52"/>
                    </a:lnTo>
                    <a:lnTo>
                      <a:pt x="88" y="54"/>
                    </a:lnTo>
                    <a:lnTo>
                      <a:pt x="88" y="54"/>
                    </a:lnTo>
                    <a:lnTo>
                      <a:pt x="88" y="55"/>
                    </a:lnTo>
                    <a:lnTo>
                      <a:pt x="88" y="57"/>
                    </a:lnTo>
                    <a:lnTo>
                      <a:pt x="88" y="57"/>
                    </a:lnTo>
                    <a:lnTo>
                      <a:pt x="88" y="58"/>
                    </a:lnTo>
                    <a:lnTo>
                      <a:pt x="88" y="60"/>
                    </a:lnTo>
                    <a:lnTo>
                      <a:pt x="88" y="60"/>
                    </a:lnTo>
                    <a:lnTo>
                      <a:pt x="88" y="62"/>
                    </a:lnTo>
                    <a:lnTo>
                      <a:pt x="88" y="63"/>
                    </a:lnTo>
                    <a:lnTo>
                      <a:pt x="88" y="62"/>
                    </a:lnTo>
                    <a:lnTo>
                      <a:pt x="87" y="62"/>
                    </a:lnTo>
                    <a:lnTo>
                      <a:pt x="84" y="63"/>
                    </a:lnTo>
                    <a:lnTo>
                      <a:pt x="82" y="63"/>
                    </a:lnTo>
                    <a:lnTo>
                      <a:pt x="79" y="63"/>
                    </a:lnTo>
                    <a:lnTo>
                      <a:pt x="77" y="63"/>
                    </a:lnTo>
                    <a:lnTo>
                      <a:pt x="76" y="63"/>
                    </a:lnTo>
                    <a:lnTo>
                      <a:pt x="74" y="63"/>
                    </a:lnTo>
                    <a:lnTo>
                      <a:pt x="74" y="63"/>
                    </a:lnTo>
                    <a:lnTo>
                      <a:pt x="73" y="63"/>
                    </a:lnTo>
                    <a:lnTo>
                      <a:pt x="71" y="63"/>
                    </a:lnTo>
                    <a:lnTo>
                      <a:pt x="70" y="62"/>
                    </a:lnTo>
                    <a:lnTo>
                      <a:pt x="68" y="62"/>
                    </a:lnTo>
                    <a:lnTo>
                      <a:pt x="68" y="60"/>
                    </a:lnTo>
                    <a:lnTo>
                      <a:pt x="66" y="60"/>
                    </a:lnTo>
                    <a:lnTo>
                      <a:pt x="66" y="60"/>
                    </a:lnTo>
                    <a:lnTo>
                      <a:pt x="66" y="62"/>
                    </a:lnTo>
                    <a:lnTo>
                      <a:pt x="66" y="62"/>
                    </a:lnTo>
                    <a:lnTo>
                      <a:pt x="65" y="62"/>
                    </a:lnTo>
                    <a:lnTo>
                      <a:pt x="65" y="60"/>
                    </a:lnTo>
                    <a:lnTo>
                      <a:pt x="65" y="60"/>
                    </a:lnTo>
                    <a:lnTo>
                      <a:pt x="65" y="60"/>
                    </a:lnTo>
                    <a:lnTo>
                      <a:pt x="65" y="58"/>
                    </a:lnTo>
                    <a:lnTo>
                      <a:pt x="63" y="58"/>
                    </a:lnTo>
                    <a:lnTo>
                      <a:pt x="63" y="58"/>
                    </a:lnTo>
                    <a:lnTo>
                      <a:pt x="60" y="58"/>
                    </a:lnTo>
                    <a:lnTo>
                      <a:pt x="60" y="58"/>
                    </a:lnTo>
                    <a:lnTo>
                      <a:pt x="55" y="58"/>
                    </a:lnTo>
                    <a:lnTo>
                      <a:pt x="51" y="58"/>
                    </a:lnTo>
                    <a:lnTo>
                      <a:pt x="46" y="58"/>
                    </a:lnTo>
                    <a:lnTo>
                      <a:pt x="41" y="58"/>
                    </a:lnTo>
                    <a:lnTo>
                      <a:pt x="38" y="58"/>
                    </a:lnTo>
                    <a:lnTo>
                      <a:pt x="33" y="58"/>
                    </a:lnTo>
                    <a:lnTo>
                      <a:pt x="32" y="60"/>
                    </a:lnTo>
                    <a:lnTo>
                      <a:pt x="29" y="62"/>
                    </a:lnTo>
                    <a:lnTo>
                      <a:pt x="25" y="62"/>
                    </a:lnTo>
                    <a:lnTo>
                      <a:pt x="21" y="62"/>
                    </a:lnTo>
                    <a:lnTo>
                      <a:pt x="19" y="62"/>
                    </a:lnTo>
                    <a:lnTo>
                      <a:pt x="18" y="63"/>
                    </a:lnTo>
                    <a:lnTo>
                      <a:pt x="16" y="63"/>
                    </a:lnTo>
                    <a:lnTo>
                      <a:pt x="14" y="63"/>
                    </a:lnTo>
                    <a:lnTo>
                      <a:pt x="13" y="63"/>
                    </a:lnTo>
                    <a:lnTo>
                      <a:pt x="13" y="63"/>
                    </a:lnTo>
                    <a:lnTo>
                      <a:pt x="11" y="63"/>
                    </a:lnTo>
                    <a:lnTo>
                      <a:pt x="11" y="62"/>
                    </a:lnTo>
                    <a:lnTo>
                      <a:pt x="11" y="60"/>
                    </a:lnTo>
                    <a:lnTo>
                      <a:pt x="13" y="60"/>
                    </a:lnTo>
                    <a:lnTo>
                      <a:pt x="14" y="60"/>
                    </a:lnTo>
                    <a:lnTo>
                      <a:pt x="16" y="60"/>
                    </a:lnTo>
                    <a:lnTo>
                      <a:pt x="16" y="60"/>
                    </a:lnTo>
                    <a:lnTo>
                      <a:pt x="16" y="60"/>
                    </a:lnTo>
                    <a:lnTo>
                      <a:pt x="16" y="58"/>
                    </a:lnTo>
                    <a:lnTo>
                      <a:pt x="14" y="58"/>
                    </a:lnTo>
                    <a:lnTo>
                      <a:pt x="14" y="58"/>
                    </a:lnTo>
                    <a:lnTo>
                      <a:pt x="13" y="58"/>
                    </a:lnTo>
                    <a:lnTo>
                      <a:pt x="13" y="60"/>
                    </a:lnTo>
                    <a:lnTo>
                      <a:pt x="13" y="60"/>
                    </a:lnTo>
                    <a:lnTo>
                      <a:pt x="11" y="60"/>
                    </a:lnTo>
                    <a:lnTo>
                      <a:pt x="11" y="58"/>
                    </a:lnTo>
                    <a:lnTo>
                      <a:pt x="11" y="58"/>
                    </a:lnTo>
                    <a:lnTo>
                      <a:pt x="11" y="58"/>
                    </a:lnTo>
                    <a:lnTo>
                      <a:pt x="11" y="55"/>
                    </a:lnTo>
                    <a:lnTo>
                      <a:pt x="11" y="54"/>
                    </a:lnTo>
                    <a:lnTo>
                      <a:pt x="11" y="52"/>
                    </a:lnTo>
                    <a:lnTo>
                      <a:pt x="13" y="52"/>
                    </a:lnTo>
                    <a:lnTo>
                      <a:pt x="13" y="52"/>
                    </a:lnTo>
                    <a:lnTo>
                      <a:pt x="16" y="52"/>
                    </a:lnTo>
                    <a:lnTo>
                      <a:pt x="19" y="52"/>
                    </a:lnTo>
                    <a:lnTo>
                      <a:pt x="22" y="52"/>
                    </a:lnTo>
                    <a:lnTo>
                      <a:pt x="25" y="52"/>
                    </a:lnTo>
                    <a:lnTo>
                      <a:pt x="25" y="49"/>
                    </a:lnTo>
                    <a:lnTo>
                      <a:pt x="25" y="49"/>
                    </a:lnTo>
                    <a:lnTo>
                      <a:pt x="27" y="49"/>
                    </a:lnTo>
                    <a:lnTo>
                      <a:pt x="30" y="49"/>
                    </a:lnTo>
                    <a:lnTo>
                      <a:pt x="33" y="47"/>
                    </a:lnTo>
                    <a:lnTo>
                      <a:pt x="33" y="47"/>
                    </a:lnTo>
                    <a:lnTo>
                      <a:pt x="33" y="47"/>
                    </a:lnTo>
                    <a:lnTo>
                      <a:pt x="35" y="46"/>
                    </a:lnTo>
                    <a:lnTo>
                      <a:pt x="35" y="46"/>
                    </a:lnTo>
                    <a:lnTo>
                      <a:pt x="35" y="46"/>
                    </a:lnTo>
                    <a:lnTo>
                      <a:pt x="36" y="46"/>
                    </a:lnTo>
                    <a:lnTo>
                      <a:pt x="38" y="47"/>
                    </a:lnTo>
                    <a:lnTo>
                      <a:pt x="40" y="47"/>
                    </a:lnTo>
                    <a:lnTo>
                      <a:pt x="40" y="47"/>
                    </a:lnTo>
                    <a:lnTo>
                      <a:pt x="41" y="49"/>
                    </a:lnTo>
                    <a:lnTo>
                      <a:pt x="44" y="51"/>
                    </a:lnTo>
                    <a:lnTo>
                      <a:pt x="48" y="51"/>
                    </a:lnTo>
                    <a:lnTo>
                      <a:pt x="51" y="49"/>
                    </a:lnTo>
                    <a:lnTo>
                      <a:pt x="54" y="49"/>
                    </a:lnTo>
                    <a:lnTo>
                      <a:pt x="54" y="47"/>
                    </a:lnTo>
                    <a:lnTo>
                      <a:pt x="54" y="47"/>
                    </a:lnTo>
                    <a:lnTo>
                      <a:pt x="52" y="46"/>
                    </a:lnTo>
                    <a:lnTo>
                      <a:pt x="49" y="46"/>
                    </a:lnTo>
                    <a:lnTo>
                      <a:pt x="49" y="46"/>
                    </a:lnTo>
                    <a:lnTo>
                      <a:pt x="48" y="46"/>
                    </a:lnTo>
                    <a:lnTo>
                      <a:pt x="46" y="46"/>
                    </a:lnTo>
                    <a:lnTo>
                      <a:pt x="46" y="46"/>
                    </a:lnTo>
                    <a:lnTo>
                      <a:pt x="44" y="46"/>
                    </a:lnTo>
                    <a:lnTo>
                      <a:pt x="43" y="44"/>
                    </a:lnTo>
                    <a:lnTo>
                      <a:pt x="41" y="44"/>
                    </a:lnTo>
                    <a:lnTo>
                      <a:pt x="40" y="44"/>
                    </a:lnTo>
                    <a:lnTo>
                      <a:pt x="38" y="43"/>
                    </a:lnTo>
                    <a:lnTo>
                      <a:pt x="36" y="43"/>
                    </a:lnTo>
                    <a:lnTo>
                      <a:pt x="35" y="41"/>
                    </a:lnTo>
                    <a:lnTo>
                      <a:pt x="33" y="43"/>
                    </a:lnTo>
                    <a:lnTo>
                      <a:pt x="30" y="43"/>
                    </a:lnTo>
                    <a:lnTo>
                      <a:pt x="30" y="46"/>
                    </a:lnTo>
                    <a:lnTo>
                      <a:pt x="27" y="46"/>
                    </a:lnTo>
                    <a:lnTo>
                      <a:pt x="22" y="46"/>
                    </a:lnTo>
                    <a:lnTo>
                      <a:pt x="18" y="44"/>
                    </a:lnTo>
                    <a:lnTo>
                      <a:pt x="14" y="46"/>
                    </a:lnTo>
                    <a:lnTo>
                      <a:pt x="14" y="44"/>
                    </a:lnTo>
                    <a:lnTo>
                      <a:pt x="13" y="43"/>
                    </a:lnTo>
                    <a:lnTo>
                      <a:pt x="11" y="41"/>
                    </a:lnTo>
                    <a:lnTo>
                      <a:pt x="11" y="41"/>
                    </a:lnTo>
                    <a:lnTo>
                      <a:pt x="11" y="40"/>
                    </a:lnTo>
                    <a:lnTo>
                      <a:pt x="13" y="40"/>
                    </a:lnTo>
                    <a:lnTo>
                      <a:pt x="13" y="38"/>
                    </a:lnTo>
                    <a:lnTo>
                      <a:pt x="13" y="38"/>
                    </a:lnTo>
                    <a:lnTo>
                      <a:pt x="11" y="40"/>
                    </a:lnTo>
                    <a:lnTo>
                      <a:pt x="11" y="40"/>
                    </a:lnTo>
                    <a:lnTo>
                      <a:pt x="11" y="38"/>
                    </a:lnTo>
                    <a:lnTo>
                      <a:pt x="10" y="36"/>
                    </a:lnTo>
                    <a:lnTo>
                      <a:pt x="8" y="33"/>
                    </a:lnTo>
                    <a:lnTo>
                      <a:pt x="7" y="32"/>
                    </a:lnTo>
                    <a:lnTo>
                      <a:pt x="5" y="30"/>
                    </a:lnTo>
                    <a:lnTo>
                      <a:pt x="5" y="29"/>
                    </a:lnTo>
                    <a:lnTo>
                      <a:pt x="3" y="29"/>
                    </a:lnTo>
                    <a:lnTo>
                      <a:pt x="2" y="29"/>
                    </a:lnTo>
                    <a:lnTo>
                      <a:pt x="2" y="30"/>
                    </a:lnTo>
                    <a:lnTo>
                      <a:pt x="0" y="29"/>
                    </a:lnTo>
                    <a:lnTo>
                      <a:pt x="2" y="27"/>
                    </a:lnTo>
                    <a:lnTo>
                      <a:pt x="7" y="25"/>
                    </a:lnTo>
                    <a:lnTo>
                      <a:pt x="10" y="21"/>
                    </a:lnTo>
                    <a:lnTo>
                      <a:pt x="14" y="14"/>
                    </a:lnTo>
                    <a:lnTo>
                      <a:pt x="14" y="13"/>
                    </a:lnTo>
                    <a:lnTo>
                      <a:pt x="16" y="11"/>
                    </a:lnTo>
                    <a:lnTo>
                      <a:pt x="16" y="8"/>
                    </a:lnTo>
                    <a:lnTo>
                      <a:pt x="16" y="6"/>
                    </a:lnTo>
                    <a:lnTo>
                      <a:pt x="16" y="6"/>
                    </a:lnTo>
                    <a:lnTo>
                      <a:pt x="18" y="5"/>
                    </a:lnTo>
                    <a:lnTo>
                      <a:pt x="18" y="3"/>
                    </a:lnTo>
                    <a:lnTo>
                      <a:pt x="19" y="2"/>
                    </a:lnTo>
                    <a:lnTo>
                      <a:pt x="21" y="2"/>
                    </a:lnTo>
                    <a:lnTo>
                      <a:pt x="21" y="2"/>
                    </a:lnTo>
                    <a:lnTo>
                      <a:pt x="21" y="2"/>
                    </a:lnTo>
                    <a:lnTo>
                      <a:pt x="22" y="2"/>
                    </a:lnTo>
                    <a:lnTo>
                      <a:pt x="25" y="3"/>
                    </a:lnTo>
                    <a:lnTo>
                      <a:pt x="29" y="2"/>
                    </a:lnTo>
                    <a:lnTo>
                      <a:pt x="30" y="2"/>
                    </a:lnTo>
                    <a:lnTo>
                      <a:pt x="32" y="2"/>
                    </a:lnTo>
                    <a:lnTo>
                      <a:pt x="33" y="2"/>
                    </a:lnTo>
                    <a:lnTo>
                      <a:pt x="35" y="0"/>
                    </a:lnTo>
                    <a:lnTo>
                      <a:pt x="35" y="0"/>
                    </a:lnTo>
                    <a:lnTo>
                      <a:pt x="35" y="0"/>
                    </a:lnTo>
                    <a:lnTo>
                      <a:pt x="36" y="0"/>
                    </a:lnTo>
                    <a:lnTo>
                      <a:pt x="36" y="0"/>
                    </a:lnTo>
                    <a:lnTo>
                      <a:pt x="36" y="0"/>
                    </a:lnTo>
                    <a:lnTo>
                      <a:pt x="3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5" name="Freeform 53">
                <a:extLst>
                  <a:ext uri="{FF2B5EF4-FFF2-40B4-BE49-F238E27FC236}">
                    <a16:creationId xmlns:a16="http://schemas.microsoft.com/office/drawing/2014/main" id="{F699F04C-4487-472B-8C41-7AAC810872D2}"/>
                  </a:ext>
                </a:extLst>
              </p:cNvPr>
              <p:cNvSpPr>
                <a:spLocks/>
              </p:cNvSpPr>
              <p:nvPr/>
            </p:nvSpPr>
            <p:spPr bwMode="auto">
              <a:xfrm>
                <a:off x="6111956" y="3098249"/>
                <a:ext cx="5848" cy="3898"/>
              </a:xfrm>
              <a:custGeom>
                <a:avLst/>
                <a:gdLst>
                  <a:gd name="T0" fmla="*/ 2 w 3"/>
                  <a:gd name="T1" fmla="*/ 0 h 2"/>
                  <a:gd name="T2" fmla="*/ 3 w 3"/>
                  <a:gd name="T3" fmla="*/ 0 h 2"/>
                  <a:gd name="T4" fmla="*/ 2 w 3"/>
                  <a:gd name="T5" fmla="*/ 2 h 2"/>
                  <a:gd name="T6" fmla="*/ 2 w 3"/>
                  <a:gd name="T7" fmla="*/ 2 h 2"/>
                  <a:gd name="T8" fmla="*/ 0 w 3"/>
                  <a:gd name="T9" fmla="*/ 2 h 2"/>
                  <a:gd name="T10" fmla="*/ 2 w 3"/>
                  <a:gd name="T11" fmla="*/ 0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lnTo>
                      <a:pt x="3" y="0"/>
                    </a:lnTo>
                    <a:lnTo>
                      <a:pt x="2" y="2"/>
                    </a:lnTo>
                    <a:lnTo>
                      <a:pt x="2" y="2"/>
                    </a:lnTo>
                    <a:lnTo>
                      <a:pt x="0" y="2"/>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6" name="Freeform 54">
                <a:extLst>
                  <a:ext uri="{FF2B5EF4-FFF2-40B4-BE49-F238E27FC236}">
                    <a16:creationId xmlns:a16="http://schemas.microsoft.com/office/drawing/2014/main" id="{DA450989-C48D-44FD-97E4-3D034C62EBBE}"/>
                  </a:ext>
                </a:extLst>
              </p:cNvPr>
              <p:cNvSpPr>
                <a:spLocks/>
              </p:cNvSpPr>
              <p:nvPr/>
            </p:nvSpPr>
            <p:spPr bwMode="auto">
              <a:xfrm>
                <a:off x="6139245" y="2996890"/>
                <a:ext cx="89664" cy="52630"/>
              </a:xfrm>
              <a:custGeom>
                <a:avLst/>
                <a:gdLst>
                  <a:gd name="T0" fmla="*/ 43 w 46"/>
                  <a:gd name="T1" fmla="*/ 2 h 27"/>
                  <a:gd name="T2" fmla="*/ 45 w 46"/>
                  <a:gd name="T3" fmla="*/ 4 h 27"/>
                  <a:gd name="T4" fmla="*/ 45 w 46"/>
                  <a:gd name="T5" fmla="*/ 5 h 27"/>
                  <a:gd name="T6" fmla="*/ 45 w 46"/>
                  <a:gd name="T7" fmla="*/ 7 h 27"/>
                  <a:gd name="T8" fmla="*/ 43 w 46"/>
                  <a:gd name="T9" fmla="*/ 7 h 27"/>
                  <a:gd name="T10" fmla="*/ 43 w 46"/>
                  <a:gd name="T11" fmla="*/ 10 h 27"/>
                  <a:gd name="T12" fmla="*/ 38 w 46"/>
                  <a:gd name="T13" fmla="*/ 11 h 27"/>
                  <a:gd name="T14" fmla="*/ 37 w 46"/>
                  <a:gd name="T15" fmla="*/ 11 h 27"/>
                  <a:gd name="T16" fmla="*/ 34 w 46"/>
                  <a:gd name="T17" fmla="*/ 13 h 27"/>
                  <a:gd name="T18" fmla="*/ 34 w 46"/>
                  <a:gd name="T19" fmla="*/ 16 h 27"/>
                  <a:gd name="T20" fmla="*/ 34 w 46"/>
                  <a:gd name="T21" fmla="*/ 19 h 27"/>
                  <a:gd name="T22" fmla="*/ 29 w 46"/>
                  <a:gd name="T23" fmla="*/ 21 h 27"/>
                  <a:gd name="T24" fmla="*/ 30 w 46"/>
                  <a:gd name="T25" fmla="*/ 22 h 27"/>
                  <a:gd name="T26" fmla="*/ 29 w 46"/>
                  <a:gd name="T27" fmla="*/ 24 h 27"/>
                  <a:gd name="T28" fmla="*/ 29 w 46"/>
                  <a:gd name="T29" fmla="*/ 27 h 27"/>
                  <a:gd name="T30" fmla="*/ 23 w 46"/>
                  <a:gd name="T31" fmla="*/ 26 h 27"/>
                  <a:gd name="T32" fmla="*/ 21 w 46"/>
                  <a:gd name="T33" fmla="*/ 26 h 27"/>
                  <a:gd name="T34" fmla="*/ 19 w 46"/>
                  <a:gd name="T35" fmla="*/ 22 h 27"/>
                  <a:gd name="T36" fmla="*/ 18 w 46"/>
                  <a:gd name="T37" fmla="*/ 24 h 27"/>
                  <a:gd name="T38" fmla="*/ 15 w 46"/>
                  <a:gd name="T39" fmla="*/ 26 h 27"/>
                  <a:gd name="T40" fmla="*/ 10 w 46"/>
                  <a:gd name="T41" fmla="*/ 26 h 27"/>
                  <a:gd name="T42" fmla="*/ 10 w 46"/>
                  <a:gd name="T43" fmla="*/ 26 h 27"/>
                  <a:gd name="T44" fmla="*/ 4 w 46"/>
                  <a:gd name="T45" fmla="*/ 26 h 27"/>
                  <a:gd name="T46" fmla="*/ 7 w 46"/>
                  <a:gd name="T47" fmla="*/ 24 h 27"/>
                  <a:gd name="T48" fmla="*/ 8 w 46"/>
                  <a:gd name="T49" fmla="*/ 22 h 27"/>
                  <a:gd name="T50" fmla="*/ 4 w 46"/>
                  <a:gd name="T51" fmla="*/ 19 h 27"/>
                  <a:gd name="T52" fmla="*/ 4 w 46"/>
                  <a:gd name="T53" fmla="*/ 16 h 27"/>
                  <a:gd name="T54" fmla="*/ 2 w 46"/>
                  <a:gd name="T55" fmla="*/ 16 h 27"/>
                  <a:gd name="T56" fmla="*/ 5 w 46"/>
                  <a:gd name="T57" fmla="*/ 15 h 27"/>
                  <a:gd name="T58" fmla="*/ 4 w 46"/>
                  <a:gd name="T59" fmla="*/ 13 h 27"/>
                  <a:gd name="T60" fmla="*/ 2 w 46"/>
                  <a:gd name="T61" fmla="*/ 13 h 27"/>
                  <a:gd name="T62" fmla="*/ 2 w 46"/>
                  <a:gd name="T63" fmla="*/ 11 h 27"/>
                  <a:gd name="T64" fmla="*/ 5 w 46"/>
                  <a:gd name="T65" fmla="*/ 8 h 27"/>
                  <a:gd name="T66" fmla="*/ 7 w 46"/>
                  <a:gd name="T67" fmla="*/ 7 h 27"/>
                  <a:gd name="T68" fmla="*/ 10 w 46"/>
                  <a:gd name="T69" fmla="*/ 8 h 27"/>
                  <a:gd name="T70" fmla="*/ 16 w 46"/>
                  <a:gd name="T71" fmla="*/ 8 h 27"/>
                  <a:gd name="T72" fmla="*/ 18 w 46"/>
                  <a:gd name="T73" fmla="*/ 10 h 27"/>
                  <a:gd name="T74" fmla="*/ 19 w 46"/>
                  <a:gd name="T75" fmla="*/ 8 h 27"/>
                  <a:gd name="T76" fmla="*/ 23 w 46"/>
                  <a:gd name="T77" fmla="*/ 5 h 27"/>
                  <a:gd name="T78" fmla="*/ 24 w 46"/>
                  <a:gd name="T79" fmla="*/ 5 h 27"/>
                  <a:gd name="T80" fmla="*/ 32 w 46"/>
                  <a:gd name="T81" fmla="*/ 5 h 27"/>
                  <a:gd name="T82" fmla="*/ 35 w 46"/>
                  <a:gd name="T83" fmla="*/ 4 h 27"/>
                  <a:gd name="T84" fmla="*/ 38 w 46"/>
                  <a:gd name="T85" fmla="*/ 4 h 27"/>
                  <a:gd name="T86" fmla="*/ 40 w 46"/>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27">
                    <a:moveTo>
                      <a:pt x="40" y="0"/>
                    </a:moveTo>
                    <a:lnTo>
                      <a:pt x="43" y="0"/>
                    </a:lnTo>
                    <a:lnTo>
                      <a:pt x="43" y="2"/>
                    </a:lnTo>
                    <a:lnTo>
                      <a:pt x="43" y="2"/>
                    </a:lnTo>
                    <a:lnTo>
                      <a:pt x="45" y="4"/>
                    </a:lnTo>
                    <a:lnTo>
                      <a:pt x="45" y="4"/>
                    </a:lnTo>
                    <a:lnTo>
                      <a:pt x="45" y="4"/>
                    </a:lnTo>
                    <a:lnTo>
                      <a:pt x="45" y="5"/>
                    </a:lnTo>
                    <a:lnTo>
                      <a:pt x="45" y="5"/>
                    </a:lnTo>
                    <a:lnTo>
                      <a:pt x="46" y="7"/>
                    </a:lnTo>
                    <a:lnTo>
                      <a:pt x="46" y="7"/>
                    </a:lnTo>
                    <a:lnTo>
                      <a:pt x="45" y="7"/>
                    </a:lnTo>
                    <a:lnTo>
                      <a:pt x="43" y="7"/>
                    </a:lnTo>
                    <a:lnTo>
                      <a:pt x="43" y="7"/>
                    </a:lnTo>
                    <a:lnTo>
                      <a:pt x="43" y="7"/>
                    </a:lnTo>
                    <a:lnTo>
                      <a:pt x="43" y="8"/>
                    </a:lnTo>
                    <a:lnTo>
                      <a:pt x="43" y="10"/>
                    </a:lnTo>
                    <a:lnTo>
                      <a:pt x="43" y="10"/>
                    </a:lnTo>
                    <a:lnTo>
                      <a:pt x="40" y="10"/>
                    </a:lnTo>
                    <a:lnTo>
                      <a:pt x="40" y="10"/>
                    </a:lnTo>
                    <a:lnTo>
                      <a:pt x="38" y="11"/>
                    </a:lnTo>
                    <a:lnTo>
                      <a:pt x="38" y="11"/>
                    </a:lnTo>
                    <a:lnTo>
                      <a:pt x="37" y="11"/>
                    </a:lnTo>
                    <a:lnTo>
                      <a:pt x="37" y="11"/>
                    </a:lnTo>
                    <a:lnTo>
                      <a:pt x="35" y="13"/>
                    </a:lnTo>
                    <a:lnTo>
                      <a:pt x="34" y="13"/>
                    </a:lnTo>
                    <a:lnTo>
                      <a:pt x="34" y="13"/>
                    </a:lnTo>
                    <a:lnTo>
                      <a:pt x="34" y="15"/>
                    </a:lnTo>
                    <a:lnTo>
                      <a:pt x="34" y="15"/>
                    </a:lnTo>
                    <a:lnTo>
                      <a:pt x="34" y="16"/>
                    </a:lnTo>
                    <a:lnTo>
                      <a:pt x="35" y="16"/>
                    </a:lnTo>
                    <a:lnTo>
                      <a:pt x="34" y="18"/>
                    </a:lnTo>
                    <a:lnTo>
                      <a:pt x="34" y="19"/>
                    </a:lnTo>
                    <a:lnTo>
                      <a:pt x="34" y="19"/>
                    </a:lnTo>
                    <a:lnTo>
                      <a:pt x="30" y="19"/>
                    </a:lnTo>
                    <a:lnTo>
                      <a:pt x="29" y="21"/>
                    </a:lnTo>
                    <a:lnTo>
                      <a:pt x="29" y="21"/>
                    </a:lnTo>
                    <a:lnTo>
                      <a:pt x="30" y="22"/>
                    </a:lnTo>
                    <a:lnTo>
                      <a:pt x="30" y="22"/>
                    </a:lnTo>
                    <a:lnTo>
                      <a:pt x="29" y="24"/>
                    </a:lnTo>
                    <a:lnTo>
                      <a:pt x="29" y="24"/>
                    </a:lnTo>
                    <a:lnTo>
                      <a:pt x="29" y="24"/>
                    </a:lnTo>
                    <a:lnTo>
                      <a:pt x="29" y="26"/>
                    </a:lnTo>
                    <a:lnTo>
                      <a:pt x="29" y="26"/>
                    </a:lnTo>
                    <a:lnTo>
                      <a:pt x="29" y="27"/>
                    </a:lnTo>
                    <a:lnTo>
                      <a:pt x="26" y="26"/>
                    </a:lnTo>
                    <a:lnTo>
                      <a:pt x="24" y="26"/>
                    </a:lnTo>
                    <a:lnTo>
                      <a:pt x="23" y="26"/>
                    </a:lnTo>
                    <a:lnTo>
                      <a:pt x="23" y="26"/>
                    </a:lnTo>
                    <a:lnTo>
                      <a:pt x="21" y="26"/>
                    </a:lnTo>
                    <a:lnTo>
                      <a:pt x="21" y="26"/>
                    </a:lnTo>
                    <a:lnTo>
                      <a:pt x="19" y="24"/>
                    </a:lnTo>
                    <a:lnTo>
                      <a:pt x="19" y="24"/>
                    </a:lnTo>
                    <a:lnTo>
                      <a:pt x="19" y="22"/>
                    </a:lnTo>
                    <a:lnTo>
                      <a:pt x="18" y="22"/>
                    </a:lnTo>
                    <a:lnTo>
                      <a:pt x="18" y="22"/>
                    </a:lnTo>
                    <a:lnTo>
                      <a:pt x="18" y="24"/>
                    </a:lnTo>
                    <a:lnTo>
                      <a:pt x="16" y="26"/>
                    </a:lnTo>
                    <a:lnTo>
                      <a:pt x="16" y="26"/>
                    </a:lnTo>
                    <a:lnTo>
                      <a:pt x="15" y="26"/>
                    </a:lnTo>
                    <a:lnTo>
                      <a:pt x="13" y="26"/>
                    </a:lnTo>
                    <a:lnTo>
                      <a:pt x="11" y="26"/>
                    </a:lnTo>
                    <a:lnTo>
                      <a:pt x="10" y="26"/>
                    </a:lnTo>
                    <a:lnTo>
                      <a:pt x="10" y="26"/>
                    </a:lnTo>
                    <a:lnTo>
                      <a:pt x="10" y="26"/>
                    </a:lnTo>
                    <a:lnTo>
                      <a:pt x="10" y="26"/>
                    </a:lnTo>
                    <a:lnTo>
                      <a:pt x="8" y="27"/>
                    </a:lnTo>
                    <a:lnTo>
                      <a:pt x="5" y="26"/>
                    </a:lnTo>
                    <a:lnTo>
                      <a:pt x="4" y="26"/>
                    </a:lnTo>
                    <a:lnTo>
                      <a:pt x="5" y="24"/>
                    </a:lnTo>
                    <a:lnTo>
                      <a:pt x="7" y="24"/>
                    </a:lnTo>
                    <a:lnTo>
                      <a:pt x="7" y="24"/>
                    </a:lnTo>
                    <a:lnTo>
                      <a:pt x="8" y="24"/>
                    </a:lnTo>
                    <a:lnTo>
                      <a:pt x="8" y="24"/>
                    </a:lnTo>
                    <a:lnTo>
                      <a:pt x="8" y="22"/>
                    </a:lnTo>
                    <a:lnTo>
                      <a:pt x="7" y="21"/>
                    </a:lnTo>
                    <a:lnTo>
                      <a:pt x="5" y="21"/>
                    </a:lnTo>
                    <a:lnTo>
                      <a:pt x="4" y="19"/>
                    </a:lnTo>
                    <a:lnTo>
                      <a:pt x="4" y="19"/>
                    </a:lnTo>
                    <a:lnTo>
                      <a:pt x="5" y="18"/>
                    </a:lnTo>
                    <a:lnTo>
                      <a:pt x="4" y="16"/>
                    </a:lnTo>
                    <a:lnTo>
                      <a:pt x="4" y="16"/>
                    </a:lnTo>
                    <a:lnTo>
                      <a:pt x="2" y="16"/>
                    </a:lnTo>
                    <a:lnTo>
                      <a:pt x="2" y="16"/>
                    </a:lnTo>
                    <a:lnTo>
                      <a:pt x="2" y="16"/>
                    </a:lnTo>
                    <a:lnTo>
                      <a:pt x="4" y="15"/>
                    </a:lnTo>
                    <a:lnTo>
                      <a:pt x="5" y="15"/>
                    </a:lnTo>
                    <a:lnTo>
                      <a:pt x="5" y="13"/>
                    </a:lnTo>
                    <a:lnTo>
                      <a:pt x="5" y="13"/>
                    </a:lnTo>
                    <a:lnTo>
                      <a:pt x="4" y="13"/>
                    </a:lnTo>
                    <a:lnTo>
                      <a:pt x="2" y="13"/>
                    </a:lnTo>
                    <a:lnTo>
                      <a:pt x="2" y="13"/>
                    </a:lnTo>
                    <a:lnTo>
                      <a:pt x="2" y="13"/>
                    </a:lnTo>
                    <a:lnTo>
                      <a:pt x="2" y="13"/>
                    </a:lnTo>
                    <a:lnTo>
                      <a:pt x="0" y="11"/>
                    </a:lnTo>
                    <a:lnTo>
                      <a:pt x="2" y="11"/>
                    </a:lnTo>
                    <a:lnTo>
                      <a:pt x="2" y="10"/>
                    </a:lnTo>
                    <a:lnTo>
                      <a:pt x="4" y="8"/>
                    </a:lnTo>
                    <a:lnTo>
                      <a:pt x="5" y="8"/>
                    </a:lnTo>
                    <a:lnTo>
                      <a:pt x="5" y="8"/>
                    </a:lnTo>
                    <a:lnTo>
                      <a:pt x="5" y="7"/>
                    </a:lnTo>
                    <a:lnTo>
                      <a:pt x="7" y="7"/>
                    </a:lnTo>
                    <a:lnTo>
                      <a:pt x="8" y="7"/>
                    </a:lnTo>
                    <a:lnTo>
                      <a:pt x="8" y="7"/>
                    </a:lnTo>
                    <a:lnTo>
                      <a:pt x="10" y="8"/>
                    </a:lnTo>
                    <a:lnTo>
                      <a:pt x="11" y="8"/>
                    </a:lnTo>
                    <a:lnTo>
                      <a:pt x="15" y="8"/>
                    </a:lnTo>
                    <a:lnTo>
                      <a:pt x="16" y="8"/>
                    </a:lnTo>
                    <a:lnTo>
                      <a:pt x="16" y="8"/>
                    </a:lnTo>
                    <a:lnTo>
                      <a:pt x="18" y="8"/>
                    </a:lnTo>
                    <a:lnTo>
                      <a:pt x="18" y="10"/>
                    </a:lnTo>
                    <a:lnTo>
                      <a:pt x="18" y="8"/>
                    </a:lnTo>
                    <a:lnTo>
                      <a:pt x="19" y="8"/>
                    </a:lnTo>
                    <a:lnTo>
                      <a:pt x="19" y="8"/>
                    </a:lnTo>
                    <a:lnTo>
                      <a:pt x="21" y="7"/>
                    </a:lnTo>
                    <a:lnTo>
                      <a:pt x="23" y="7"/>
                    </a:lnTo>
                    <a:lnTo>
                      <a:pt x="23" y="5"/>
                    </a:lnTo>
                    <a:lnTo>
                      <a:pt x="23" y="5"/>
                    </a:lnTo>
                    <a:lnTo>
                      <a:pt x="24" y="5"/>
                    </a:lnTo>
                    <a:lnTo>
                      <a:pt x="24" y="5"/>
                    </a:lnTo>
                    <a:lnTo>
                      <a:pt x="27" y="5"/>
                    </a:lnTo>
                    <a:lnTo>
                      <a:pt x="30" y="5"/>
                    </a:lnTo>
                    <a:lnTo>
                      <a:pt x="32" y="5"/>
                    </a:lnTo>
                    <a:lnTo>
                      <a:pt x="34" y="4"/>
                    </a:lnTo>
                    <a:lnTo>
                      <a:pt x="35" y="4"/>
                    </a:lnTo>
                    <a:lnTo>
                      <a:pt x="35" y="4"/>
                    </a:lnTo>
                    <a:lnTo>
                      <a:pt x="38" y="4"/>
                    </a:lnTo>
                    <a:lnTo>
                      <a:pt x="38" y="4"/>
                    </a:lnTo>
                    <a:lnTo>
                      <a:pt x="38" y="4"/>
                    </a:lnTo>
                    <a:lnTo>
                      <a:pt x="38" y="2"/>
                    </a:lnTo>
                    <a:lnTo>
                      <a:pt x="40" y="0"/>
                    </a:lnTo>
                    <a:lnTo>
                      <a:pt x="4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7" name="Freeform 55">
                <a:extLst>
                  <a:ext uri="{FF2B5EF4-FFF2-40B4-BE49-F238E27FC236}">
                    <a16:creationId xmlns:a16="http://schemas.microsoft.com/office/drawing/2014/main" id="{4DC9B3BB-55DE-4EE4-9307-0B07BA36E9E9}"/>
                  </a:ext>
                </a:extLst>
              </p:cNvPr>
              <p:cNvSpPr>
                <a:spLocks noEditPoints="1"/>
              </p:cNvSpPr>
              <p:nvPr/>
            </p:nvSpPr>
            <p:spPr bwMode="auto">
              <a:xfrm>
                <a:off x="5390744" y="4137184"/>
                <a:ext cx="85766" cy="85766"/>
              </a:xfrm>
              <a:custGeom>
                <a:avLst/>
                <a:gdLst>
                  <a:gd name="T0" fmla="*/ 11 w 44"/>
                  <a:gd name="T1" fmla="*/ 35 h 44"/>
                  <a:gd name="T2" fmla="*/ 11 w 44"/>
                  <a:gd name="T3" fmla="*/ 35 h 44"/>
                  <a:gd name="T4" fmla="*/ 11 w 44"/>
                  <a:gd name="T5" fmla="*/ 36 h 44"/>
                  <a:gd name="T6" fmla="*/ 4 w 44"/>
                  <a:gd name="T7" fmla="*/ 35 h 44"/>
                  <a:gd name="T8" fmla="*/ 9 w 44"/>
                  <a:gd name="T9" fmla="*/ 33 h 44"/>
                  <a:gd name="T10" fmla="*/ 30 w 44"/>
                  <a:gd name="T11" fmla="*/ 0 h 44"/>
                  <a:gd name="T12" fmla="*/ 31 w 44"/>
                  <a:gd name="T13" fmla="*/ 1 h 44"/>
                  <a:gd name="T14" fmla="*/ 33 w 44"/>
                  <a:gd name="T15" fmla="*/ 5 h 44"/>
                  <a:gd name="T16" fmla="*/ 36 w 44"/>
                  <a:gd name="T17" fmla="*/ 8 h 44"/>
                  <a:gd name="T18" fmla="*/ 38 w 44"/>
                  <a:gd name="T19" fmla="*/ 9 h 44"/>
                  <a:gd name="T20" fmla="*/ 38 w 44"/>
                  <a:gd name="T21" fmla="*/ 11 h 44"/>
                  <a:gd name="T22" fmla="*/ 36 w 44"/>
                  <a:gd name="T23" fmla="*/ 12 h 44"/>
                  <a:gd name="T24" fmla="*/ 38 w 44"/>
                  <a:gd name="T25" fmla="*/ 12 h 44"/>
                  <a:gd name="T26" fmla="*/ 39 w 44"/>
                  <a:gd name="T27" fmla="*/ 16 h 44"/>
                  <a:gd name="T28" fmla="*/ 41 w 44"/>
                  <a:gd name="T29" fmla="*/ 19 h 44"/>
                  <a:gd name="T30" fmla="*/ 38 w 44"/>
                  <a:gd name="T31" fmla="*/ 20 h 44"/>
                  <a:gd name="T32" fmla="*/ 38 w 44"/>
                  <a:gd name="T33" fmla="*/ 24 h 44"/>
                  <a:gd name="T34" fmla="*/ 38 w 44"/>
                  <a:gd name="T35" fmla="*/ 24 h 44"/>
                  <a:gd name="T36" fmla="*/ 39 w 44"/>
                  <a:gd name="T37" fmla="*/ 24 h 44"/>
                  <a:gd name="T38" fmla="*/ 41 w 44"/>
                  <a:gd name="T39" fmla="*/ 24 h 44"/>
                  <a:gd name="T40" fmla="*/ 42 w 44"/>
                  <a:gd name="T41" fmla="*/ 22 h 44"/>
                  <a:gd name="T42" fmla="*/ 44 w 44"/>
                  <a:gd name="T43" fmla="*/ 22 h 44"/>
                  <a:gd name="T44" fmla="*/ 42 w 44"/>
                  <a:gd name="T45" fmla="*/ 25 h 44"/>
                  <a:gd name="T46" fmla="*/ 39 w 44"/>
                  <a:gd name="T47" fmla="*/ 27 h 44"/>
                  <a:gd name="T48" fmla="*/ 38 w 44"/>
                  <a:gd name="T49" fmla="*/ 30 h 44"/>
                  <a:gd name="T50" fmla="*/ 38 w 44"/>
                  <a:gd name="T51" fmla="*/ 31 h 44"/>
                  <a:gd name="T52" fmla="*/ 33 w 44"/>
                  <a:gd name="T53" fmla="*/ 36 h 44"/>
                  <a:gd name="T54" fmla="*/ 30 w 44"/>
                  <a:gd name="T55" fmla="*/ 38 h 44"/>
                  <a:gd name="T56" fmla="*/ 28 w 44"/>
                  <a:gd name="T57" fmla="*/ 41 h 44"/>
                  <a:gd name="T58" fmla="*/ 25 w 44"/>
                  <a:gd name="T59" fmla="*/ 44 h 44"/>
                  <a:gd name="T60" fmla="*/ 22 w 44"/>
                  <a:gd name="T61" fmla="*/ 41 h 44"/>
                  <a:gd name="T62" fmla="*/ 14 w 44"/>
                  <a:gd name="T63" fmla="*/ 38 h 44"/>
                  <a:gd name="T64" fmla="*/ 11 w 44"/>
                  <a:gd name="T65" fmla="*/ 36 h 44"/>
                  <a:gd name="T66" fmla="*/ 11 w 44"/>
                  <a:gd name="T67" fmla="*/ 33 h 44"/>
                  <a:gd name="T68" fmla="*/ 11 w 44"/>
                  <a:gd name="T69" fmla="*/ 31 h 44"/>
                  <a:gd name="T70" fmla="*/ 8 w 44"/>
                  <a:gd name="T71" fmla="*/ 33 h 44"/>
                  <a:gd name="T72" fmla="*/ 6 w 44"/>
                  <a:gd name="T73" fmla="*/ 31 h 44"/>
                  <a:gd name="T74" fmla="*/ 4 w 44"/>
                  <a:gd name="T75" fmla="*/ 28 h 44"/>
                  <a:gd name="T76" fmla="*/ 3 w 44"/>
                  <a:gd name="T77" fmla="*/ 25 h 44"/>
                  <a:gd name="T78" fmla="*/ 1 w 44"/>
                  <a:gd name="T79" fmla="*/ 24 h 44"/>
                  <a:gd name="T80" fmla="*/ 0 w 44"/>
                  <a:gd name="T81" fmla="*/ 22 h 44"/>
                  <a:gd name="T82" fmla="*/ 1 w 44"/>
                  <a:gd name="T83" fmla="*/ 22 h 44"/>
                  <a:gd name="T84" fmla="*/ 4 w 44"/>
                  <a:gd name="T85" fmla="*/ 20 h 44"/>
                  <a:gd name="T86" fmla="*/ 6 w 44"/>
                  <a:gd name="T87" fmla="*/ 19 h 44"/>
                  <a:gd name="T88" fmla="*/ 4 w 44"/>
                  <a:gd name="T89" fmla="*/ 19 h 44"/>
                  <a:gd name="T90" fmla="*/ 3 w 44"/>
                  <a:gd name="T91" fmla="*/ 20 h 44"/>
                  <a:gd name="T92" fmla="*/ 1 w 44"/>
                  <a:gd name="T93" fmla="*/ 19 h 44"/>
                  <a:gd name="T94" fmla="*/ 1 w 44"/>
                  <a:gd name="T95" fmla="*/ 16 h 44"/>
                  <a:gd name="T96" fmla="*/ 3 w 44"/>
                  <a:gd name="T97" fmla="*/ 16 h 44"/>
                  <a:gd name="T98" fmla="*/ 0 w 44"/>
                  <a:gd name="T99" fmla="*/ 14 h 44"/>
                  <a:gd name="T100" fmla="*/ 0 w 44"/>
                  <a:gd name="T101" fmla="*/ 12 h 44"/>
                  <a:gd name="T102" fmla="*/ 1 w 44"/>
                  <a:gd name="T103" fmla="*/ 12 h 44"/>
                  <a:gd name="T104" fmla="*/ 3 w 44"/>
                  <a:gd name="T105" fmla="*/ 12 h 44"/>
                  <a:gd name="T106" fmla="*/ 4 w 44"/>
                  <a:gd name="T107" fmla="*/ 9 h 44"/>
                  <a:gd name="T108" fmla="*/ 8 w 44"/>
                  <a:gd name="T109" fmla="*/ 8 h 44"/>
                  <a:gd name="T110" fmla="*/ 9 w 44"/>
                  <a:gd name="T111" fmla="*/ 6 h 44"/>
                  <a:gd name="T112" fmla="*/ 9 w 44"/>
                  <a:gd name="T113" fmla="*/ 5 h 44"/>
                  <a:gd name="T114" fmla="*/ 11 w 44"/>
                  <a:gd name="T115" fmla="*/ 3 h 44"/>
                  <a:gd name="T116" fmla="*/ 11 w 44"/>
                  <a:gd name="T117" fmla="*/ 1 h 44"/>
                  <a:gd name="T118" fmla="*/ 14 w 44"/>
                  <a:gd name="T119" fmla="*/ 0 h 44"/>
                  <a:gd name="T120" fmla="*/ 19 w 44"/>
                  <a:gd name="T121" fmla="*/ 0 h 44"/>
                  <a:gd name="T122" fmla="*/ 22 w 44"/>
                  <a:gd name="T123" fmla="*/ 0 h 44"/>
                  <a:gd name="T124" fmla="*/ 28 w 44"/>
                  <a:gd name="T1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44">
                    <a:moveTo>
                      <a:pt x="9" y="33"/>
                    </a:moveTo>
                    <a:lnTo>
                      <a:pt x="11" y="35"/>
                    </a:lnTo>
                    <a:lnTo>
                      <a:pt x="11" y="35"/>
                    </a:lnTo>
                    <a:lnTo>
                      <a:pt x="11" y="35"/>
                    </a:lnTo>
                    <a:lnTo>
                      <a:pt x="11" y="36"/>
                    </a:lnTo>
                    <a:lnTo>
                      <a:pt x="11" y="36"/>
                    </a:lnTo>
                    <a:lnTo>
                      <a:pt x="9" y="36"/>
                    </a:lnTo>
                    <a:lnTo>
                      <a:pt x="4" y="35"/>
                    </a:lnTo>
                    <a:lnTo>
                      <a:pt x="6" y="35"/>
                    </a:lnTo>
                    <a:lnTo>
                      <a:pt x="9" y="33"/>
                    </a:lnTo>
                    <a:close/>
                    <a:moveTo>
                      <a:pt x="28" y="0"/>
                    </a:moveTo>
                    <a:lnTo>
                      <a:pt x="30" y="0"/>
                    </a:lnTo>
                    <a:lnTo>
                      <a:pt x="30" y="0"/>
                    </a:lnTo>
                    <a:lnTo>
                      <a:pt x="31" y="1"/>
                    </a:lnTo>
                    <a:lnTo>
                      <a:pt x="33" y="3"/>
                    </a:lnTo>
                    <a:lnTo>
                      <a:pt x="33" y="5"/>
                    </a:lnTo>
                    <a:lnTo>
                      <a:pt x="34" y="6"/>
                    </a:lnTo>
                    <a:lnTo>
                      <a:pt x="36" y="8"/>
                    </a:lnTo>
                    <a:lnTo>
                      <a:pt x="38" y="9"/>
                    </a:lnTo>
                    <a:lnTo>
                      <a:pt x="38" y="9"/>
                    </a:lnTo>
                    <a:lnTo>
                      <a:pt x="38" y="9"/>
                    </a:lnTo>
                    <a:lnTo>
                      <a:pt x="38" y="11"/>
                    </a:lnTo>
                    <a:lnTo>
                      <a:pt x="36" y="12"/>
                    </a:lnTo>
                    <a:lnTo>
                      <a:pt x="36" y="12"/>
                    </a:lnTo>
                    <a:lnTo>
                      <a:pt x="36" y="12"/>
                    </a:lnTo>
                    <a:lnTo>
                      <a:pt x="38" y="12"/>
                    </a:lnTo>
                    <a:lnTo>
                      <a:pt x="39" y="14"/>
                    </a:lnTo>
                    <a:lnTo>
                      <a:pt x="39" y="16"/>
                    </a:lnTo>
                    <a:lnTo>
                      <a:pt x="39" y="17"/>
                    </a:lnTo>
                    <a:lnTo>
                      <a:pt x="41" y="19"/>
                    </a:lnTo>
                    <a:lnTo>
                      <a:pt x="41" y="19"/>
                    </a:lnTo>
                    <a:lnTo>
                      <a:pt x="38" y="20"/>
                    </a:lnTo>
                    <a:lnTo>
                      <a:pt x="38" y="22"/>
                    </a:lnTo>
                    <a:lnTo>
                      <a:pt x="38" y="24"/>
                    </a:lnTo>
                    <a:lnTo>
                      <a:pt x="38" y="24"/>
                    </a:lnTo>
                    <a:lnTo>
                      <a:pt x="38" y="24"/>
                    </a:lnTo>
                    <a:lnTo>
                      <a:pt x="38" y="24"/>
                    </a:lnTo>
                    <a:lnTo>
                      <a:pt x="39" y="24"/>
                    </a:lnTo>
                    <a:lnTo>
                      <a:pt x="39" y="24"/>
                    </a:lnTo>
                    <a:lnTo>
                      <a:pt x="41" y="24"/>
                    </a:lnTo>
                    <a:lnTo>
                      <a:pt x="42" y="22"/>
                    </a:lnTo>
                    <a:lnTo>
                      <a:pt x="42" y="22"/>
                    </a:lnTo>
                    <a:lnTo>
                      <a:pt x="44" y="22"/>
                    </a:lnTo>
                    <a:lnTo>
                      <a:pt x="44" y="22"/>
                    </a:lnTo>
                    <a:lnTo>
                      <a:pt x="42" y="24"/>
                    </a:lnTo>
                    <a:lnTo>
                      <a:pt x="42" y="25"/>
                    </a:lnTo>
                    <a:lnTo>
                      <a:pt x="42" y="27"/>
                    </a:lnTo>
                    <a:lnTo>
                      <a:pt x="39" y="27"/>
                    </a:lnTo>
                    <a:lnTo>
                      <a:pt x="39" y="27"/>
                    </a:lnTo>
                    <a:lnTo>
                      <a:pt x="38" y="30"/>
                    </a:lnTo>
                    <a:lnTo>
                      <a:pt x="38" y="31"/>
                    </a:lnTo>
                    <a:lnTo>
                      <a:pt x="38" y="31"/>
                    </a:lnTo>
                    <a:lnTo>
                      <a:pt x="34" y="35"/>
                    </a:lnTo>
                    <a:lnTo>
                      <a:pt x="33" y="36"/>
                    </a:lnTo>
                    <a:lnTo>
                      <a:pt x="31" y="38"/>
                    </a:lnTo>
                    <a:lnTo>
                      <a:pt x="30" y="38"/>
                    </a:lnTo>
                    <a:lnTo>
                      <a:pt x="30" y="39"/>
                    </a:lnTo>
                    <a:lnTo>
                      <a:pt x="28" y="41"/>
                    </a:lnTo>
                    <a:lnTo>
                      <a:pt x="26" y="44"/>
                    </a:lnTo>
                    <a:lnTo>
                      <a:pt x="25" y="44"/>
                    </a:lnTo>
                    <a:lnTo>
                      <a:pt x="25" y="44"/>
                    </a:lnTo>
                    <a:lnTo>
                      <a:pt x="22" y="41"/>
                    </a:lnTo>
                    <a:lnTo>
                      <a:pt x="19" y="41"/>
                    </a:lnTo>
                    <a:lnTo>
                      <a:pt x="14" y="38"/>
                    </a:lnTo>
                    <a:lnTo>
                      <a:pt x="11" y="38"/>
                    </a:lnTo>
                    <a:lnTo>
                      <a:pt x="11" y="36"/>
                    </a:lnTo>
                    <a:lnTo>
                      <a:pt x="12" y="35"/>
                    </a:lnTo>
                    <a:lnTo>
                      <a:pt x="11" y="33"/>
                    </a:lnTo>
                    <a:lnTo>
                      <a:pt x="11" y="31"/>
                    </a:lnTo>
                    <a:lnTo>
                      <a:pt x="11" y="31"/>
                    </a:lnTo>
                    <a:lnTo>
                      <a:pt x="11" y="33"/>
                    </a:lnTo>
                    <a:lnTo>
                      <a:pt x="8" y="33"/>
                    </a:lnTo>
                    <a:lnTo>
                      <a:pt x="8" y="31"/>
                    </a:lnTo>
                    <a:lnTo>
                      <a:pt x="6" y="31"/>
                    </a:lnTo>
                    <a:lnTo>
                      <a:pt x="6" y="30"/>
                    </a:lnTo>
                    <a:lnTo>
                      <a:pt x="4" y="28"/>
                    </a:lnTo>
                    <a:lnTo>
                      <a:pt x="4" y="27"/>
                    </a:lnTo>
                    <a:lnTo>
                      <a:pt x="3" y="25"/>
                    </a:lnTo>
                    <a:lnTo>
                      <a:pt x="1" y="25"/>
                    </a:lnTo>
                    <a:lnTo>
                      <a:pt x="1" y="24"/>
                    </a:lnTo>
                    <a:lnTo>
                      <a:pt x="0" y="22"/>
                    </a:lnTo>
                    <a:lnTo>
                      <a:pt x="0" y="22"/>
                    </a:lnTo>
                    <a:lnTo>
                      <a:pt x="1" y="22"/>
                    </a:lnTo>
                    <a:lnTo>
                      <a:pt x="1" y="22"/>
                    </a:lnTo>
                    <a:lnTo>
                      <a:pt x="3" y="22"/>
                    </a:lnTo>
                    <a:lnTo>
                      <a:pt x="4" y="20"/>
                    </a:lnTo>
                    <a:lnTo>
                      <a:pt x="4" y="20"/>
                    </a:lnTo>
                    <a:lnTo>
                      <a:pt x="6" y="19"/>
                    </a:lnTo>
                    <a:lnTo>
                      <a:pt x="4" y="19"/>
                    </a:lnTo>
                    <a:lnTo>
                      <a:pt x="4" y="19"/>
                    </a:lnTo>
                    <a:lnTo>
                      <a:pt x="3" y="19"/>
                    </a:lnTo>
                    <a:lnTo>
                      <a:pt x="3" y="20"/>
                    </a:lnTo>
                    <a:lnTo>
                      <a:pt x="1" y="20"/>
                    </a:lnTo>
                    <a:lnTo>
                      <a:pt x="1" y="19"/>
                    </a:lnTo>
                    <a:lnTo>
                      <a:pt x="1" y="17"/>
                    </a:lnTo>
                    <a:lnTo>
                      <a:pt x="1" y="16"/>
                    </a:lnTo>
                    <a:lnTo>
                      <a:pt x="3" y="16"/>
                    </a:lnTo>
                    <a:lnTo>
                      <a:pt x="3" y="16"/>
                    </a:lnTo>
                    <a:lnTo>
                      <a:pt x="1" y="16"/>
                    </a:lnTo>
                    <a:lnTo>
                      <a:pt x="0" y="14"/>
                    </a:lnTo>
                    <a:lnTo>
                      <a:pt x="0" y="12"/>
                    </a:lnTo>
                    <a:lnTo>
                      <a:pt x="0" y="12"/>
                    </a:lnTo>
                    <a:lnTo>
                      <a:pt x="1" y="12"/>
                    </a:lnTo>
                    <a:lnTo>
                      <a:pt x="1" y="12"/>
                    </a:lnTo>
                    <a:lnTo>
                      <a:pt x="3" y="12"/>
                    </a:lnTo>
                    <a:lnTo>
                      <a:pt x="3" y="12"/>
                    </a:lnTo>
                    <a:lnTo>
                      <a:pt x="4" y="12"/>
                    </a:lnTo>
                    <a:lnTo>
                      <a:pt x="4" y="9"/>
                    </a:lnTo>
                    <a:lnTo>
                      <a:pt x="6" y="9"/>
                    </a:lnTo>
                    <a:lnTo>
                      <a:pt x="8" y="8"/>
                    </a:lnTo>
                    <a:lnTo>
                      <a:pt x="9" y="6"/>
                    </a:lnTo>
                    <a:lnTo>
                      <a:pt x="9" y="6"/>
                    </a:lnTo>
                    <a:lnTo>
                      <a:pt x="9" y="5"/>
                    </a:lnTo>
                    <a:lnTo>
                      <a:pt x="9" y="5"/>
                    </a:lnTo>
                    <a:lnTo>
                      <a:pt x="9" y="5"/>
                    </a:lnTo>
                    <a:lnTo>
                      <a:pt x="11" y="3"/>
                    </a:lnTo>
                    <a:lnTo>
                      <a:pt x="11" y="3"/>
                    </a:lnTo>
                    <a:lnTo>
                      <a:pt x="11" y="1"/>
                    </a:lnTo>
                    <a:lnTo>
                      <a:pt x="12" y="1"/>
                    </a:lnTo>
                    <a:lnTo>
                      <a:pt x="14" y="0"/>
                    </a:lnTo>
                    <a:lnTo>
                      <a:pt x="15" y="1"/>
                    </a:lnTo>
                    <a:lnTo>
                      <a:pt x="19" y="0"/>
                    </a:lnTo>
                    <a:lnTo>
                      <a:pt x="20" y="0"/>
                    </a:lnTo>
                    <a:lnTo>
                      <a:pt x="22" y="0"/>
                    </a:lnTo>
                    <a:lnTo>
                      <a:pt x="26" y="0"/>
                    </a:lnTo>
                    <a:lnTo>
                      <a:pt x="2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8" name="Freeform 56">
                <a:extLst>
                  <a:ext uri="{FF2B5EF4-FFF2-40B4-BE49-F238E27FC236}">
                    <a16:creationId xmlns:a16="http://schemas.microsoft.com/office/drawing/2014/main" id="{7953FE2A-E1E6-4762-966E-B1A93C95A918}"/>
                  </a:ext>
                </a:extLst>
              </p:cNvPr>
              <p:cNvSpPr>
                <a:spLocks/>
              </p:cNvSpPr>
              <p:nvPr/>
            </p:nvSpPr>
            <p:spPr bwMode="auto">
              <a:xfrm>
                <a:off x="6238654" y="2899429"/>
                <a:ext cx="159836" cy="68223"/>
              </a:xfrm>
              <a:custGeom>
                <a:avLst/>
                <a:gdLst>
                  <a:gd name="T0" fmla="*/ 39 w 82"/>
                  <a:gd name="T1" fmla="*/ 2 h 35"/>
                  <a:gd name="T2" fmla="*/ 41 w 82"/>
                  <a:gd name="T3" fmla="*/ 3 h 35"/>
                  <a:gd name="T4" fmla="*/ 42 w 82"/>
                  <a:gd name="T5" fmla="*/ 5 h 35"/>
                  <a:gd name="T6" fmla="*/ 42 w 82"/>
                  <a:gd name="T7" fmla="*/ 8 h 35"/>
                  <a:gd name="T8" fmla="*/ 44 w 82"/>
                  <a:gd name="T9" fmla="*/ 8 h 35"/>
                  <a:gd name="T10" fmla="*/ 47 w 82"/>
                  <a:gd name="T11" fmla="*/ 6 h 35"/>
                  <a:gd name="T12" fmla="*/ 50 w 82"/>
                  <a:gd name="T13" fmla="*/ 5 h 35"/>
                  <a:gd name="T14" fmla="*/ 52 w 82"/>
                  <a:gd name="T15" fmla="*/ 5 h 35"/>
                  <a:gd name="T16" fmla="*/ 55 w 82"/>
                  <a:gd name="T17" fmla="*/ 5 h 35"/>
                  <a:gd name="T18" fmla="*/ 58 w 82"/>
                  <a:gd name="T19" fmla="*/ 6 h 35"/>
                  <a:gd name="T20" fmla="*/ 61 w 82"/>
                  <a:gd name="T21" fmla="*/ 3 h 35"/>
                  <a:gd name="T22" fmla="*/ 66 w 82"/>
                  <a:gd name="T23" fmla="*/ 3 h 35"/>
                  <a:gd name="T24" fmla="*/ 72 w 82"/>
                  <a:gd name="T25" fmla="*/ 5 h 35"/>
                  <a:gd name="T26" fmla="*/ 76 w 82"/>
                  <a:gd name="T27" fmla="*/ 8 h 35"/>
                  <a:gd name="T28" fmla="*/ 82 w 82"/>
                  <a:gd name="T29" fmla="*/ 9 h 35"/>
                  <a:gd name="T30" fmla="*/ 80 w 82"/>
                  <a:gd name="T31" fmla="*/ 13 h 35"/>
                  <a:gd name="T32" fmla="*/ 79 w 82"/>
                  <a:gd name="T33" fmla="*/ 17 h 35"/>
                  <a:gd name="T34" fmla="*/ 77 w 82"/>
                  <a:gd name="T35" fmla="*/ 22 h 35"/>
                  <a:gd name="T36" fmla="*/ 71 w 82"/>
                  <a:gd name="T37" fmla="*/ 24 h 35"/>
                  <a:gd name="T38" fmla="*/ 69 w 82"/>
                  <a:gd name="T39" fmla="*/ 22 h 35"/>
                  <a:gd name="T40" fmla="*/ 66 w 82"/>
                  <a:gd name="T41" fmla="*/ 20 h 35"/>
                  <a:gd name="T42" fmla="*/ 61 w 82"/>
                  <a:gd name="T43" fmla="*/ 20 h 35"/>
                  <a:gd name="T44" fmla="*/ 55 w 82"/>
                  <a:gd name="T45" fmla="*/ 20 h 35"/>
                  <a:gd name="T46" fmla="*/ 50 w 82"/>
                  <a:gd name="T47" fmla="*/ 25 h 35"/>
                  <a:gd name="T48" fmla="*/ 44 w 82"/>
                  <a:gd name="T49" fmla="*/ 28 h 35"/>
                  <a:gd name="T50" fmla="*/ 41 w 82"/>
                  <a:gd name="T51" fmla="*/ 25 h 35"/>
                  <a:gd name="T52" fmla="*/ 38 w 82"/>
                  <a:gd name="T53" fmla="*/ 28 h 35"/>
                  <a:gd name="T54" fmla="*/ 28 w 82"/>
                  <a:gd name="T55" fmla="*/ 30 h 35"/>
                  <a:gd name="T56" fmla="*/ 28 w 82"/>
                  <a:gd name="T57" fmla="*/ 33 h 35"/>
                  <a:gd name="T58" fmla="*/ 24 w 82"/>
                  <a:gd name="T59" fmla="*/ 35 h 35"/>
                  <a:gd name="T60" fmla="*/ 14 w 82"/>
                  <a:gd name="T61" fmla="*/ 35 h 35"/>
                  <a:gd name="T62" fmla="*/ 8 w 82"/>
                  <a:gd name="T63" fmla="*/ 30 h 35"/>
                  <a:gd name="T64" fmla="*/ 5 w 82"/>
                  <a:gd name="T65" fmla="*/ 30 h 35"/>
                  <a:gd name="T66" fmla="*/ 3 w 82"/>
                  <a:gd name="T67" fmla="*/ 28 h 35"/>
                  <a:gd name="T68" fmla="*/ 0 w 82"/>
                  <a:gd name="T69" fmla="*/ 22 h 35"/>
                  <a:gd name="T70" fmla="*/ 1 w 82"/>
                  <a:gd name="T71" fmla="*/ 19 h 35"/>
                  <a:gd name="T72" fmla="*/ 3 w 82"/>
                  <a:gd name="T73" fmla="*/ 16 h 35"/>
                  <a:gd name="T74" fmla="*/ 6 w 82"/>
                  <a:gd name="T75" fmla="*/ 14 h 35"/>
                  <a:gd name="T76" fmla="*/ 14 w 82"/>
                  <a:gd name="T77" fmla="*/ 14 h 35"/>
                  <a:gd name="T78" fmla="*/ 16 w 82"/>
                  <a:gd name="T79" fmla="*/ 11 h 35"/>
                  <a:gd name="T80" fmla="*/ 19 w 82"/>
                  <a:gd name="T81" fmla="*/ 11 h 35"/>
                  <a:gd name="T82" fmla="*/ 19 w 82"/>
                  <a:gd name="T83" fmla="*/ 8 h 35"/>
                  <a:gd name="T84" fmla="*/ 22 w 82"/>
                  <a:gd name="T85" fmla="*/ 5 h 35"/>
                  <a:gd name="T86" fmla="*/ 25 w 82"/>
                  <a:gd name="T87" fmla="*/ 3 h 35"/>
                  <a:gd name="T88" fmla="*/ 28 w 82"/>
                  <a:gd name="T89" fmla="*/ 2 h 35"/>
                  <a:gd name="T90" fmla="*/ 30 w 82"/>
                  <a:gd name="T91" fmla="*/ 2 h 35"/>
                  <a:gd name="T92" fmla="*/ 33 w 82"/>
                  <a:gd name="T93" fmla="*/ 5 h 35"/>
                  <a:gd name="T94" fmla="*/ 38 w 82"/>
                  <a:gd name="T9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35">
                    <a:moveTo>
                      <a:pt x="38" y="0"/>
                    </a:moveTo>
                    <a:lnTo>
                      <a:pt x="38" y="0"/>
                    </a:lnTo>
                    <a:lnTo>
                      <a:pt x="39" y="2"/>
                    </a:lnTo>
                    <a:lnTo>
                      <a:pt x="39" y="3"/>
                    </a:lnTo>
                    <a:lnTo>
                      <a:pt x="41" y="3"/>
                    </a:lnTo>
                    <a:lnTo>
                      <a:pt x="41" y="3"/>
                    </a:lnTo>
                    <a:lnTo>
                      <a:pt x="41" y="5"/>
                    </a:lnTo>
                    <a:lnTo>
                      <a:pt x="42" y="5"/>
                    </a:lnTo>
                    <a:lnTo>
                      <a:pt x="42" y="5"/>
                    </a:lnTo>
                    <a:lnTo>
                      <a:pt x="42" y="6"/>
                    </a:lnTo>
                    <a:lnTo>
                      <a:pt x="42" y="6"/>
                    </a:lnTo>
                    <a:lnTo>
                      <a:pt x="42" y="8"/>
                    </a:lnTo>
                    <a:lnTo>
                      <a:pt x="42" y="8"/>
                    </a:lnTo>
                    <a:lnTo>
                      <a:pt x="42" y="8"/>
                    </a:lnTo>
                    <a:lnTo>
                      <a:pt x="44" y="8"/>
                    </a:lnTo>
                    <a:lnTo>
                      <a:pt x="44" y="8"/>
                    </a:lnTo>
                    <a:lnTo>
                      <a:pt x="47" y="8"/>
                    </a:lnTo>
                    <a:lnTo>
                      <a:pt x="47" y="6"/>
                    </a:lnTo>
                    <a:lnTo>
                      <a:pt x="49" y="6"/>
                    </a:lnTo>
                    <a:lnTo>
                      <a:pt x="49" y="5"/>
                    </a:lnTo>
                    <a:lnTo>
                      <a:pt x="50" y="5"/>
                    </a:lnTo>
                    <a:lnTo>
                      <a:pt x="50" y="5"/>
                    </a:lnTo>
                    <a:lnTo>
                      <a:pt x="52" y="5"/>
                    </a:lnTo>
                    <a:lnTo>
                      <a:pt x="52" y="5"/>
                    </a:lnTo>
                    <a:lnTo>
                      <a:pt x="52" y="5"/>
                    </a:lnTo>
                    <a:lnTo>
                      <a:pt x="54" y="5"/>
                    </a:lnTo>
                    <a:lnTo>
                      <a:pt x="55" y="5"/>
                    </a:lnTo>
                    <a:lnTo>
                      <a:pt x="57" y="5"/>
                    </a:lnTo>
                    <a:lnTo>
                      <a:pt x="57" y="5"/>
                    </a:lnTo>
                    <a:lnTo>
                      <a:pt x="58" y="6"/>
                    </a:lnTo>
                    <a:lnTo>
                      <a:pt x="60" y="6"/>
                    </a:lnTo>
                    <a:lnTo>
                      <a:pt x="60" y="5"/>
                    </a:lnTo>
                    <a:lnTo>
                      <a:pt x="61" y="3"/>
                    </a:lnTo>
                    <a:lnTo>
                      <a:pt x="63" y="3"/>
                    </a:lnTo>
                    <a:lnTo>
                      <a:pt x="63" y="3"/>
                    </a:lnTo>
                    <a:lnTo>
                      <a:pt x="66" y="3"/>
                    </a:lnTo>
                    <a:lnTo>
                      <a:pt x="69" y="3"/>
                    </a:lnTo>
                    <a:lnTo>
                      <a:pt x="71" y="5"/>
                    </a:lnTo>
                    <a:lnTo>
                      <a:pt x="72" y="5"/>
                    </a:lnTo>
                    <a:lnTo>
                      <a:pt x="74" y="6"/>
                    </a:lnTo>
                    <a:lnTo>
                      <a:pt x="76" y="6"/>
                    </a:lnTo>
                    <a:lnTo>
                      <a:pt x="76" y="8"/>
                    </a:lnTo>
                    <a:lnTo>
                      <a:pt x="77" y="8"/>
                    </a:lnTo>
                    <a:lnTo>
                      <a:pt x="82" y="9"/>
                    </a:lnTo>
                    <a:lnTo>
                      <a:pt x="82" y="9"/>
                    </a:lnTo>
                    <a:lnTo>
                      <a:pt x="82" y="11"/>
                    </a:lnTo>
                    <a:lnTo>
                      <a:pt x="82" y="11"/>
                    </a:lnTo>
                    <a:lnTo>
                      <a:pt x="80" y="13"/>
                    </a:lnTo>
                    <a:lnTo>
                      <a:pt x="80" y="14"/>
                    </a:lnTo>
                    <a:lnTo>
                      <a:pt x="80" y="16"/>
                    </a:lnTo>
                    <a:lnTo>
                      <a:pt x="79" y="17"/>
                    </a:lnTo>
                    <a:lnTo>
                      <a:pt x="77" y="19"/>
                    </a:lnTo>
                    <a:lnTo>
                      <a:pt x="77" y="22"/>
                    </a:lnTo>
                    <a:lnTo>
                      <a:pt x="77" y="22"/>
                    </a:lnTo>
                    <a:lnTo>
                      <a:pt x="71" y="24"/>
                    </a:lnTo>
                    <a:lnTo>
                      <a:pt x="71" y="24"/>
                    </a:lnTo>
                    <a:lnTo>
                      <a:pt x="71" y="24"/>
                    </a:lnTo>
                    <a:lnTo>
                      <a:pt x="69" y="22"/>
                    </a:lnTo>
                    <a:lnTo>
                      <a:pt x="69" y="22"/>
                    </a:lnTo>
                    <a:lnTo>
                      <a:pt x="69" y="22"/>
                    </a:lnTo>
                    <a:lnTo>
                      <a:pt x="68" y="20"/>
                    </a:lnTo>
                    <a:lnTo>
                      <a:pt x="68" y="20"/>
                    </a:lnTo>
                    <a:lnTo>
                      <a:pt x="66" y="20"/>
                    </a:lnTo>
                    <a:lnTo>
                      <a:pt x="66" y="20"/>
                    </a:lnTo>
                    <a:lnTo>
                      <a:pt x="63" y="20"/>
                    </a:lnTo>
                    <a:lnTo>
                      <a:pt x="61" y="20"/>
                    </a:lnTo>
                    <a:lnTo>
                      <a:pt x="60" y="20"/>
                    </a:lnTo>
                    <a:lnTo>
                      <a:pt x="58" y="20"/>
                    </a:lnTo>
                    <a:lnTo>
                      <a:pt x="55" y="20"/>
                    </a:lnTo>
                    <a:lnTo>
                      <a:pt x="54" y="20"/>
                    </a:lnTo>
                    <a:lnTo>
                      <a:pt x="54" y="20"/>
                    </a:lnTo>
                    <a:lnTo>
                      <a:pt x="50" y="25"/>
                    </a:lnTo>
                    <a:lnTo>
                      <a:pt x="47" y="25"/>
                    </a:lnTo>
                    <a:lnTo>
                      <a:pt x="46" y="27"/>
                    </a:lnTo>
                    <a:lnTo>
                      <a:pt x="44" y="28"/>
                    </a:lnTo>
                    <a:lnTo>
                      <a:pt x="42" y="27"/>
                    </a:lnTo>
                    <a:lnTo>
                      <a:pt x="41" y="27"/>
                    </a:lnTo>
                    <a:lnTo>
                      <a:pt x="41" y="25"/>
                    </a:lnTo>
                    <a:lnTo>
                      <a:pt x="39" y="27"/>
                    </a:lnTo>
                    <a:lnTo>
                      <a:pt x="39" y="27"/>
                    </a:lnTo>
                    <a:lnTo>
                      <a:pt x="38" y="28"/>
                    </a:lnTo>
                    <a:lnTo>
                      <a:pt x="35" y="28"/>
                    </a:lnTo>
                    <a:lnTo>
                      <a:pt x="30" y="28"/>
                    </a:lnTo>
                    <a:lnTo>
                      <a:pt x="28" y="30"/>
                    </a:lnTo>
                    <a:lnTo>
                      <a:pt x="28" y="31"/>
                    </a:lnTo>
                    <a:lnTo>
                      <a:pt x="28" y="31"/>
                    </a:lnTo>
                    <a:lnTo>
                      <a:pt x="28" y="33"/>
                    </a:lnTo>
                    <a:lnTo>
                      <a:pt x="28" y="33"/>
                    </a:lnTo>
                    <a:lnTo>
                      <a:pt x="27" y="35"/>
                    </a:lnTo>
                    <a:lnTo>
                      <a:pt x="24" y="35"/>
                    </a:lnTo>
                    <a:lnTo>
                      <a:pt x="19" y="35"/>
                    </a:lnTo>
                    <a:lnTo>
                      <a:pt x="16" y="35"/>
                    </a:lnTo>
                    <a:lnTo>
                      <a:pt x="14" y="35"/>
                    </a:lnTo>
                    <a:lnTo>
                      <a:pt x="11" y="33"/>
                    </a:lnTo>
                    <a:lnTo>
                      <a:pt x="9" y="31"/>
                    </a:lnTo>
                    <a:lnTo>
                      <a:pt x="8" y="30"/>
                    </a:lnTo>
                    <a:lnTo>
                      <a:pt x="6" y="30"/>
                    </a:lnTo>
                    <a:lnTo>
                      <a:pt x="6" y="30"/>
                    </a:lnTo>
                    <a:lnTo>
                      <a:pt x="5" y="30"/>
                    </a:lnTo>
                    <a:lnTo>
                      <a:pt x="5" y="30"/>
                    </a:lnTo>
                    <a:lnTo>
                      <a:pt x="3" y="30"/>
                    </a:lnTo>
                    <a:lnTo>
                      <a:pt x="3" y="28"/>
                    </a:lnTo>
                    <a:lnTo>
                      <a:pt x="1" y="27"/>
                    </a:lnTo>
                    <a:lnTo>
                      <a:pt x="0" y="24"/>
                    </a:lnTo>
                    <a:lnTo>
                      <a:pt x="0" y="22"/>
                    </a:lnTo>
                    <a:lnTo>
                      <a:pt x="1" y="20"/>
                    </a:lnTo>
                    <a:lnTo>
                      <a:pt x="1" y="20"/>
                    </a:lnTo>
                    <a:lnTo>
                      <a:pt x="1" y="19"/>
                    </a:lnTo>
                    <a:lnTo>
                      <a:pt x="1" y="19"/>
                    </a:lnTo>
                    <a:lnTo>
                      <a:pt x="3" y="17"/>
                    </a:lnTo>
                    <a:lnTo>
                      <a:pt x="3" y="16"/>
                    </a:lnTo>
                    <a:lnTo>
                      <a:pt x="5" y="14"/>
                    </a:lnTo>
                    <a:lnTo>
                      <a:pt x="5" y="14"/>
                    </a:lnTo>
                    <a:lnTo>
                      <a:pt x="6" y="14"/>
                    </a:lnTo>
                    <a:lnTo>
                      <a:pt x="9" y="14"/>
                    </a:lnTo>
                    <a:lnTo>
                      <a:pt x="11" y="14"/>
                    </a:lnTo>
                    <a:lnTo>
                      <a:pt x="14" y="14"/>
                    </a:lnTo>
                    <a:lnTo>
                      <a:pt x="14" y="13"/>
                    </a:lnTo>
                    <a:lnTo>
                      <a:pt x="16" y="13"/>
                    </a:lnTo>
                    <a:lnTo>
                      <a:pt x="16" y="11"/>
                    </a:lnTo>
                    <a:lnTo>
                      <a:pt x="16" y="11"/>
                    </a:lnTo>
                    <a:lnTo>
                      <a:pt x="17" y="11"/>
                    </a:lnTo>
                    <a:lnTo>
                      <a:pt x="19" y="11"/>
                    </a:lnTo>
                    <a:lnTo>
                      <a:pt x="19" y="9"/>
                    </a:lnTo>
                    <a:lnTo>
                      <a:pt x="19" y="8"/>
                    </a:lnTo>
                    <a:lnTo>
                      <a:pt x="19" y="8"/>
                    </a:lnTo>
                    <a:lnTo>
                      <a:pt x="19" y="6"/>
                    </a:lnTo>
                    <a:lnTo>
                      <a:pt x="22" y="5"/>
                    </a:lnTo>
                    <a:lnTo>
                      <a:pt x="22" y="5"/>
                    </a:lnTo>
                    <a:lnTo>
                      <a:pt x="24" y="5"/>
                    </a:lnTo>
                    <a:lnTo>
                      <a:pt x="24" y="3"/>
                    </a:lnTo>
                    <a:lnTo>
                      <a:pt x="25" y="3"/>
                    </a:lnTo>
                    <a:lnTo>
                      <a:pt x="25" y="2"/>
                    </a:lnTo>
                    <a:lnTo>
                      <a:pt x="27" y="3"/>
                    </a:lnTo>
                    <a:lnTo>
                      <a:pt x="28" y="2"/>
                    </a:lnTo>
                    <a:lnTo>
                      <a:pt x="28" y="2"/>
                    </a:lnTo>
                    <a:lnTo>
                      <a:pt x="28" y="2"/>
                    </a:lnTo>
                    <a:lnTo>
                      <a:pt x="30" y="2"/>
                    </a:lnTo>
                    <a:lnTo>
                      <a:pt x="31" y="3"/>
                    </a:lnTo>
                    <a:lnTo>
                      <a:pt x="31" y="5"/>
                    </a:lnTo>
                    <a:lnTo>
                      <a:pt x="33" y="5"/>
                    </a:lnTo>
                    <a:lnTo>
                      <a:pt x="35" y="2"/>
                    </a:lnTo>
                    <a:lnTo>
                      <a:pt x="36" y="2"/>
                    </a:lnTo>
                    <a:lnTo>
                      <a:pt x="38" y="2"/>
                    </a:lnTo>
                    <a:lnTo>
                      <a:pt x="3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59" name="Freeform 57">
                <a:extLst>
                  <a:ext uri="{FF2B5EF4-FFF2-40B4-BE49-F238E27FC236}">
                    <a16:creationId xmlns:a16="http://schemas.microsoft.com/office/drawing/2014/main" id="{EA6EE51F-C7DF-4A0A-A14A-61938FA6727C}"/>
                  </a:ext>
                </a:extLst>
              </p:cNvPr>
              <p:cNvSpPr>
                <a:spLocks noEditPoints="1"/>
              </p:cNvSpPr>
              <p:nvPr/>
            </p:nvSpPr>
            <p:spPr bwMode="auto">
              <a:xfrm>
                <a:off x="5359556" y="4638134"/>
                <a:ext cx="245602" cy="230008"/>
              </a:xfrm>
              <a:custGeom>
                <a:avLst/>
                <a:gdLst>
                  <a:gd name="T0" fmla="*/ 124 w 126"/>
                  <a:gd name="T1" fmla="*/ 116 h 118"/>
                  <a:gd name="T2" fmla="*/ 126 w 126"/>
                  <a:gd name="T3" fmla="*/ 116 h 118"/>
                  <a:gd name="T4" fmla="*/ 126 w 126"/>
                  <a:gd name="T5" fmla="*/ 118 h 118"/>
                  <a:gd name="T6" fmla="*/ 126 w 126"/>
                  <a:gd name="T7" fmla="*/ 118 h 118"/>
                  <a:gd name="T8" fmla="*/ 124 w 126"/>
                  <a:gd name="T9" fmla="*/ 118 h 118"/>
                  <a:gd name="T10" fmla="*/ 124 w 126"/>
                  <a:gd name="T11" fmla="*/ 118 h 118"/>
                  <a:gd name="T12" fmla="*/ 124 w 126"/>
                  <a:gd name="T13" fmla="*/ 116 h 118"/>
                  <a:gd name="T14" fmla="*/ 0 w 126"/>
                  <a:gd name="T15" fmla="*/ 0 h 118"/>
                  <a:gd name="T16" fmla="*/ 0 w 126"/>
                  <a:gd name="T17" fmla="*/ 0 h 118"/>
                  <a:gd name="T18" fmla="*/ 0 w 126"/>
                  <a:gd name="T19" fmla="*/ 0 h 118"/>
                  <a:gd name="T20" fmla="*/ 2 w 126"/>
                  <a:gd name="T21" fmla="*/ 0 h 118"/>
                  <a:gd name="T22" fmla="*/ 2 w 126"/>
                  <a:gd name="T23" fmla="*/ 1 h 118"/>
                  <a:gd name="T24" fmla="*/ 0 w 126"/>
                  <a:gd name="T25" fmla="*/ 1 h 118"/>
                  <a:gd name="T26" fmla="*/ 0 w 126"/>
                  <a:gd name="T27" fmla="*/ 1 h 118"/>
                  <a:gd name="T28" fmla="*/ 0 w 126"/>
                  <a:gd name="T29" fmla="*/ 1 h 118"/>
                  <a:gd name="T30" fmla="*/ 0 w 126"/>
                  <a:gd name="T31" fmla="*/ 1 h 118"/>
                  <a:gd name="T32" fmla="*/ 0 w 126"/>
                  <a:gd name="T33" fmla="*/ 0 h 118"/>
                  <a:gd name="T34" fmla="*/ 0 w 126"/>
                  <a:gd name="T3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18">
                    <a:moveTo>
                      <a:pt x="124" y="116"/>
                    </a:moveTo>
                    <a:lnTo>
                      <a:pt x="126" y="116"/>
                    </a:lnTo>
                    <a:lnTo>
                      <a:pt x="126" y="118"/>
                    </a:lnTo>
                    <a:lnTo>
                      <a:pt x="126" y="118"/>
                    </a:lnTo>
                    <a:lnTo>
                      <a:pt x="124" y="118"/>
                    </a:lnTo>
                    <a:lnTo>
                      <a:pt x="124" y="118"/>
                    </a:lnTo>
                    <a:lnTo>
                      <a:pt x="124" y="116"/>
                    </a:lnTo>
                    <a:close/>
                    <a:moveTo>
                      <a:pt x="0" y="0"/>
                    </a:moveTo>
                    <a:lnTo>
                      <a:pt x="0" y="0"/>
                    </a:lnTo>
                    <a:lnTo>
                      <a:pt x="0" y="0"/>
                    </a:lnTo>
                    <a:lnTo>
                      <a:pt x="2" y="0"/>
                    </a:lnTo>
                    <a:lnTo>
                      <a:pt x="2" y="1"/>
                    </a:lnTo>
                    <a:lnTo>
                      <a:pt x="0" y="1"/>
                    </a:lnTo>
                    <a:lnTo>
                      <a:pt x="0" y="1"/>
                    </a:lnTo>
                    <a:lnTo>
                      <a:pt x="0" y="1"/>
                    </a:lnTo>
                    <a:lnTo>
                      <a:pt x="0" y="1"/>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0" name="Freeform 58">
                <a:extLst>
                  <a:ext uri="{FF2B5EF4-FFF2-40B4-BE49-F238E27FC236}">
                    <a16:creationId xmlns:a16="http://schemas.microsoft.com/office/drawing/2014/main" id="{1F885B75-6F1C-42CD-B2F6-31622B9FD54B}"/>
                  </a:ext>
                </a:extLst>
              </p:cNvPr>
              <p:cNvSpPr>
                <a:spLocks/>
              </p:cNvSpPr>
              <p:nvPr/>
            </p:nvSpPr>
            <p:spPr bwMode="auto">
              <a:xfrm>
                <a:off x="8684928" y="4376939"/>
                <a:ext cx="9747" cy="5848"/>
              </a:xfrm>
              <a:custGeom>
                <a:avLst/>
                <a:gdLst>
                  <a:gd name="T0" fmla="*/ 3 w 5"/>
                  <a:gd name="T1" fmla="*/ 0 h 3"/>
                  <a:gd name="T2" fmla="*/ 3 w 5"/>
                  <a:gd name="T3" fmla="*/ 0 h 3"/>
                  <a:gd name="T4" fmla="*/ 5 w 5"/>
                  <a:gd name="T5" fmla="*/ 0 h 3"/>
                  <a:gd name="T6" fmla="*/ 5 w 5"/>
                  <a:gd name="T7" fmla="*/ 1 h 3"/>
                  <a:gd name="T8" fmla="*/ 5 w 5"/>
                  <a:gd name="T9" fmla="*/ 1 h 3"/>
                  <a:gd name="T10" fmla="*/ 3 w 5"/>
                  <a:gd name="T11" fmla="*/ 3 h 3"/>
                  <a:gd name="T12" fmla="*/ 0 w 5"/>
                  <a:gd name="T13" fmla="*/ 1 h 3"/>
                  <a:gd name="T14" fmla="*/ 2 w 5"/>
                  <a:gd name="T15" fmla="*/ 0 h 3"/>
                  <a:gd name="T16" fmla="*/ 3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lnTo>
                      <a:pt x="3" y="0"/>
                    </a:lnTo>
                    <a:lnTo>
                      <a:pt x="5" y="0"/>
                    </a:lnTo>
                    <a:lnTo>
                      <a:pt x="5" y="1"/>
                    </a:lnTo>
                    <a:lnTo>
                      <a:pt x="5" y="1"/>
                    </a:lnTo>
                    <a:lnTo>
                      <a:pt x="3" y="3"/>
                    </a:lnTo>
                    <a:lnTo>
                      <a:pt x="0" y="1"/>
                    </a:lnTo>
                    <a:lnTo>
                      <a:pt x="2"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1" name="Freeform 59">
                <a:extLst>
                  <a:ext uri="{FF2B5EF4-FFF2-40B4-BE49-F238E27FC236}">
                    <a16:creationId xmlns:a16="http://schemas.microsoft.com/office/drawing/2014/main" id="{02B92C73-BBBF-42B0-A0E4-EF6D341BF26B}"/>
                  </a:ext>
                </a:extLst>
              </p:cNvPr>
              <p:cNvSpPr>
                <a:spLocks noEditPoints="1"/>
              </p:cNvSpPr>
              <p:nvPr/>
            </p:nvSpPr>
            <p:spPr bwMode="auto">
              <a:xfrm>
                <a:off x="6078818" y="2082704"/>
                <a:ext cx="366454" cy="598412"/>
              </a:xfrm>
              <a:custGeom>
                <a:avLst/>
                <a:gdLst>
                  <a:gd name="T0" fmla="*/ 77 w 188"/>
                  <a:gd name="T1" fmla="*/ 288 h 307"/>
                  <a:gd name="T2" fmla="*/ 83 w 188"/>
                  <a:gd name="T3" fmla="*/ 269 h 307"/>
                  <a:gd name="T4" fmla="*/ 110 w 188"/>
                  <a:gd name="T5" fmla="*/ 265 h 307"/>
                  <a:gd name="T6" fmla="*/ 102 w 188"/>
                  <a:gd name="T7" fmla="*/ 276 h 307"/>
                  <a:gd name="T8" fmla="*/ 102 w 188"/>
                  <a:gd name="T9" fmla="*/ 261 h 307"/>
                  <a:gd name="T10" fmla="*/ 118 w 188"/>
                  <a:gd name="T11" fmla="*/ 254 h 307"/>
                  <a:gd name="T12" fmla="*/ 104 w 188"/>
                  <a:gd name="T13" fmla="*/ 231 h 307"/>
                  <a:gd name="T14" fmla="*/ 107 w 188"/>
                  <a:gd name="T15" fmla="*/ 222 h 307"/>
                  <a:gd name="T16" fmla="*/ 147 w 188"/>
                  <a:gd name="T17" fmla="*/ 6 h 307"/>
                  <a:gd name="T18" fmla="*/ 169 w 188"/>
                  <a:gd name="T19" fmla="*/ 16 h 307"/>
                  <a:gd name="T20" fmla="*/ 178 w 188"/>
                  <a:gd name="T21" fmla="*/ 30 h 307"/>
                  <a:gd name="T22" fmla="*/ 181 w 188"/>
                  <a:gd name="T23" fmla="*/ 39 h 307"/>
                  <a:gd name="T24" fmla="*/ 184 w 188"/>
                  <a:gd name="T25" fmla="*/ 52 h 307"/>
                  <a:gd name="T26" fmla="*/ 181 w 188"/>
                  <a:gd name="T27" fmla="*/ 63 h 307"/>
                  <a:gd name="T28" fmla="*/ 184 w 188"/>
                  <a:gd name="T29" fmla="*/ 79 h 307"/>
                  <a:gd name="T30" fmla="*/ 164 w 188"/>
                  <a:gd name="T31" fmla="*/ 79 h 307"/>
                  <a:gd name="T32" fmla="*/ 158 w 188"/>
                  <a:gd name="T33" fmla="*/ 83 h 307"/>
                  <a:gd name="T34" fmla="*/ 151 w 188"/>
                  <a:gd name="T35" fmla="*/ 88 h 307"/>
                  <a:gd name="T36" fmla="*/ 148 w 188"/>
                  <a:gd name="T37" fmla="*/ 91 h 307"/>
                  <a:gd name="T38" fmla="*/ 147 w 188"/>
                  <a:gd name="T39" fmla="*/ 104 h 307"/>
                  <a:gd name="T40" fmla="*/ 134 w 188"/>
                  <a:gd name="T41" fmla="*/ 126 h 307"/>
                  <a:gd name="T42" fmla="*/ 121 w 188"/>
                  <a:gd name="T43" fmla="*/ 134 h 307"/>
                  <a:gd name="T44" fmla="*/ 110 w 188"/>
                  <a:gd name="T45" fmla="*/ 140 h 307"/>
                  <a:gd name="T46" fmla="*/ 106 w 188"/>
                  <a:gd name="T47" fmla="*/ 146 h 307"/>
                  <a:gd name="T48" fmla="*/ 98 w 188"/>
                  <a:gd name="T49" fmla="*/ 146 h 307"/>
                  <a:gd name="T50" fmla="*/ 96 w 188"/>
                  <a:gd name="T51" fmla="*/ 156 h 307"/>
                  <a:gd name="T52" fmla="*/ 93 w 188"/>
                  <a:gd name="T53" fmla="*/ 162 h 307"/>
                  <a:gd name="T54" fmla="*/ 87 w 188"/>
                  <a:gd name="T55" fmla="*/ 173 h 307"/>
                  <a:gd name="T56" fmla="*/ 87 w 188"/>
                  <a:gd name="T57" fmla="*/ 186 h 307"/>
                  <a:gd name="T58" fmla="*/ 93 w 188"/>
                  <a:gd name="T59" fmla="*/ 198 h 307"/>
                  <a:gd name="T60" fmla="*/ 107 w 188"/>
                  <a:gd name="T61" fmla="*/ 208 h 307"/>
                  <a:gd name="T62" fmla="*/ 109 w 188"/>
                  <a:gd name="T63" fmla="*/ 219 h 307"/>
                  <a:gd name="T64" fmla="*/ 102 w 188"/>
                  <a:gd name="T65" fmla="*/ 225 h 307"/>
                  <a:gd name="T66" fmla="*/ 104 w 188"/>
                  <a:gd name="T67" fmla="*/ 228 h 307"/>
                  <a:gd name="T68" fmla="*/ 87 w 188"/>
                  <a:gd name="T69" fmla="*/ 238 h 307"/>
                  <a:gd name="T70" fmla="*/ 83 w 188"/>
                  <a:gd name="T71" fmla="*/ 242 h 307"/>
                  <a:gd name="T72" fmla="*/ 79 w 188"/>
                  <a:gd name="T73" fmla="*/ 260 h 307"/>
                  <a:gd name="T74" fmla="*/ 76 w 188"/>
                  <a:gd name="T75" fmla="*/ 280 h 307"/>
                  <a:gd name="T76" fmla="*/ 57 w 188"/>
                  <a:gd name="T77" fmla="*/ 291 h 307"/>
                  <a:gd name="T78" fmla="*/ 44 w 188"/>
                  <a:gd name="T79" fmla="*/ 299 h 307"/>
                  <a:gd name="T80" fmla="*/ 27 w 188"/>
                  <a:gd name="T81" fmla="*/ 302 h 307"/>
                  <a:gd name="T82" fmla="*/ 24 w 188"/>
                  <a:gd name="T83" fmla="*/ 290 h 307"/>
                  <a:gd name="T84" fmla="*/ 22 w 188"/>
                  <a:gd name="T85" fmla="*/ 280 h 307"/>
                  <a:gd name="T86" fmla="*/ 8 w 188"/>
                  <a:gd name="T87" fmla="*/ 258 h 307"/>
                  <a:gd name="T88" fmla="*/ 1 w 188"/>
                  <a:gd name="T89" fmla="*/ 235 h 307"/>
                  <a:gd name="T90" fmla="*/ 8 w 188"/>
                  <a:gd name="T91" fmla="*/ 231 h 307"/>
                  <a:gd name="T92" fmla="*/ 13 w 188"/>
                  <a:gd name="T93" fmla="*/ 213 h 307"/>
                  <a:gd name="T94" fmla="*/ 19 w 188"/>
                  <a:gd name="T95" fmla="*/ 195 h 307"/>
                  <a:gd name="T96" fmla="*/ 25 w 188"/>
                  <a:gd name="T97" fmla="*/ 183 h 307"/>
                  <a:gd name="T98" fmla="*/ 17 w 188"/>
                  <a:gd name="T99" fmla="*/ 161 h 307"/>
                  <a:gd name="T100" fmla="*/ 13 w 188"/>
                  <a:gd name="T101" fmla="*/ 137 h 307"/>
                  <a:gd name="T102" fmla="*/ 31 w 188"/>
                  <a:gd name="T103" fmla="*/ 120 h 307"/>
                  <a:gd name="T104" fmla="*/ 36 w 188"/>
                  <a:gd name="T105" fmla="*/ 107 h 307"/>
                  <a:gd name="T106" fmla="*/ 50 w 188"/>
                  <a:gd name="T107" fmla="*/ 75 h 307"/>
                  <a:gd name="T108" fmla="*/ 74 w 188"/>
                  <a:gd name="T109" fmla="*/ 50 h 307"/>
                  <a:gd name="T110" fmla="*/ 79 w 188"/>
                  <a:gd name="T111" fmla="*/ 35 h 307"/>
                  <a:gd name="T112" fmla="*/ 101 w 188"/>
                  <a:gd name="T113" fmla="*/ 17 h 307"/>
                  <a:gd name="T114" fmla="*/ 126 w 188"/>
                  <a:gd name="T115" fmla="*/ 16 h 307"/>
                  <a:gd name="T116" fmla="*/ 132 w 188"/>
                  <a:gd name="T117" fmla="*/ 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8" h="307">
                    <a:moveTo>
                      <a:pt x="85" y="266"/>
                    </a:moveTo>
                    <a:lnTo>
                      <a:pt x="85" y="268"/>
                    </a:lnTo>
                    <a:lnTo>
                      <a:pt x="87" y="268"/>
                    </a:lnTo>
                    <a:lnTo>
                      <a:pt x="85" y="268"/>
                    </a:lnTo>
                    <a:lnTo>
                      <a:pt x="85" y="269"/>
                    </a:lnTo>
                    <a:lnTo>
                      <a:pt x="85" y="269"/>
                    </a:lnTo>
                    <a:lnTo>
                      <a:pt x="83" y="274"/>
                    </a:lnTo>
                    <a:lnTo>
                      <a:pt x="82" y="277"/>
                    </a:lnTo>
                    <a:lnTo>
                      <a:pt x="82" y="277"/>
                    </a:lnTo>
                    <a:lnTo>
                      <a:pt x="77" y="288"/>
                    </a:lnTo>
                    <a:lnTo>
                      <a:pt x="77" y="290"/>
                    </a:lnTo>
                    <a:lnTo>
                      <a:pt x="76" y="290"/>
                    </a:lnTo>
                    <a:lnTo>
                      <a:pt x="76" y="288"/>
                    </a:lnTo>
                    <a:lnTo>
                      <a:pt x="76" y="285"/>
                    </a:lnTo>
                    <a:lnTo>
                      <a:pt x="76" y="283"/>
                    </a:lnTo>
                    <a:lnTo>
                      <a:pt x="79" y="277"/>
                    </a:lnTo>
                    <a:lnTo>
                      <a:pt x="80" y="276"/>
                    </a:lnTo>
                    <a:lnTo>
                      <a:pt x="82" y="272"/>
                    </a:lnTo>
                    <a:lnTo>
                      <a:pt x="83" y="271"/>
                    </a:lnTo>
                    <a:lnTo>
                      <a:pt x="83" y="269"/>
                    </a:lnTo>
                    <a:lnTo>
                      <a:pt x="85" y="268"/>
                    </a:lnTo>
                    <a:lnTo>
                      <a:pt x="85" y="266"/>
                    </a:lnTo>
                    <a:close/>
                    <a:moveTo>
                      <a:pt x="112" y="255"/>
                    </a:moveTo>
                    <a:lnTo>
                      <a:pt x="113" y="255"/>
                    </a:lnTo>
                    <a:lnTo>
                      <a:pt x="115" y="257"/>
                    </a:lnTo>
                    <a:lnTo>
                      <a:pt x="113" y="257"/>
                    </a:lnTo>
                    <a:lnTo>
                      <a:pt x="112" y="258"/>
                    </a:lnTo>
                    <a:lnTo>
                      <a:pt x="112" y="258"/>
                    </a:lnTo>
                    <a:lnTo>
                      <a:pt x="110" y="260"/>
                    </a:lnTo>
                    <a:lnTo>
                      <a:pt x="110" y="265"/>
                    </a:lnTo>
                    <a:lnTo>
                      <a:pt x="112" y="266"/>
                    </a:lnTo>
                    <a:lnTo>
                      <a:pt x="112" y="266"/>
                    </a:lnTo>
                    <a:lnTo>
                      <a:pt x="110" y="266"/>
                    </a:lnTo>
                    <a:lnTo>
                      <a:pt x="110" y="268"/>
                    </a:lnTo>
                    <a:lnTo>
                      <a:pt x="109" y="269"/>
                    </a:lnTo>
                    <a:lnTo>
                      <a:pt x="107" y="269"/>
                    </a:lnTo>
                    <a:lnTo>
                      <a:pt x="106" y="271"/>
                    </a:lnTo>
                    <a:lnTo>
                      <a:pt x="104" y="272"/>
                    </a:lnTo>
                    <a:lnTo>
                      <a:pt x="104" y="274"/>
                    </a:lnTo>
                    <a:lnTo>
                      <a:pt x="102" y="276"/>
                    </a:lnTo>
                    <a:lnTo>
                      <a:pt x="101" y="276"/>
                    </a:lnTo>
                    <a:lnTo>
                      <a:pt x="102" y="274"/>
                    </a:lnTo>
                    <a:lnTo>
                      <a:pt x="102" y="272"/>
                    </a:lnTo>
                    <a:lnTo>
                      <a:pt x="102" y="271"/>
                    </a:lnTo>
                    <a:lnTo>
                      <a:pt x="101" y="269"/>
                    </a:lnTo>
                    <a:lnTo>
                      <a:pt x="101" y="268"/>
                    </a:lnTo>
                    <a:lnTo>
                      <a:pt x="101" y="266"/>
                    </a:lnTo>
                    <a:lnTo>
                      <a:pt x="101" y="265"/>
                    </a:lnTo>
                    <a:lnTo>
                      <a:pt x="101" y="263"/>
                    </a:lnTo>
                    <a:lnTo>
                      <a:pt x="102" y="261"/>
                    </a:lnTo>
                    <a:lnTo>
                      <a:pt x="102" y="260"/>
                    </a:lnTo>
                    <a:lnTo>
                      <a:pt x="106" y="258"/>
                    </a:lnTo>
                    <a:lnTo>
                      <a:pt x="107" y="257"/>
                    </a:lnTo>
                    <a:lnTo>
                      <a:pt x="109" y="257"/>
                    </a:lnTo>
                    <a:lnTo>
                      <a:pt x="110" y="257"/>
                    </a:lnTo>
                    <a:lnTo>
                      <a:pt x="112" y="255"/>
                    </a:lnTo>
                    <a:lnTo>
                      <a:pt x="112" y="255"/>
                    </a:lnTo>
                    <a:close/>
                    <a:moveTo>
                      <a:pt x="115" y="254"/>
                    </a:moveTo>
                    <a:lnTo>
                      <a:pt x="118" y="254"/>
                    </a:lnTo>
                    <a:lnTo>
                      <a:pt x="118" y="254"/>
                    </a:lnTo>
                    <a:lnTo>
                      <a:pt x="115" y="255"/>
                    </a:lnTo>
                    <a:lnTo>
                      <a:pt x="115" y="257"/>
                    </a:lnTo>
                    <a:lnTo>
                      <a:pt x="115" y="255"/>
                    </a:lnTo>
                    <a:lnTo>
                      <a:pt x="113" y="255"/>
                    </a:lnTo>
                    <a:lnTo>
                      <a:pt x="115" y="254"/>
                    </a:lnTo>
                    <a:close/>
                    <a:moveTo>
                      <a:pt x="106" y="230"/>
                    </a:moveTo>
                    <a:lnTo>
                      <a:pt x="106" y="230"/>
                    </a:lnTo>
                    <a:lnTo>
                      <a:pt x="106" y="231"/>
                    </a:lnTo>
                    <a:lnTo>
                      <a:pt x="104" y="231"/>
                    </a:lnTo>
                    <a:lnTo>
                      <a:pt x="104" y="231"/>
                    </a:lnTo>
                    <a:lnTo>
                      <a:pt x="104" y="230"/>
                    </a:lnTo>
                    <a:lnTo>
                      <a:pt x="104" y="230"/>
                    </a:lnTo>
                    <a:lnTo>
                      <a:pt x="106" y="230"/>
                    </a:lnTo>
                    <a:close/>
                    <a:moveTo>
                      <a:pt x="109" y="220"/>
                    </a:moveTo>
                    <a:lnTo>
                      <a:pt x="109" y="220"/>
                    </a:lnTo>
                    <a:lnTo>
                      <a:pt x="109" y="220"/>
                    </a:lnTo>
                    <a:lnTo>
                      <a:pt x="109" y="222"/>
                    </a:lnTo>
                    <a:lnTo>
                      <a:pt x="107" y="222"/>
                    </a:lnTo>
                    <a:lnTo>
                      <a:pt x="107" y="222"/>
                    </a:lnTo>
                    <a:lnTo>
                      <a:pt x="107" y="222"/>
                    </a:lnTo>
                    <a:lnTo>
                      <a:pt x="107" y="222"/>
                    </a:lnTo>
                    <a:lnTo>
                      <a:pt x="107" y="220"/>
                    </a:lnTo>
                    <a:lnTo>
                      <a:pt x="109" y="220"/>
                    </a:lnTo>
                    <a:close/>
                    <a:moveTo>
                      <a:pt x="137" y="0"/>
                    </a:moveTo>
                    <a:lnTo>
                      <a:pt x="140" y="1"/>
                    </a:lnTo>
                    <a:lnTo>
                      <a:pt x="140" y="1"/>
                    </a:lnTo>
                    <a:lnTo>
                      <a:pt x="140" y="1"/>
                    </a:lnTo>
                    <a:lnTo>
                      <a:pt x="142" y="3"/>
                    </a:lnTo>
                    <a:lnTo>
                      <a:pt x="145" y="5"/>
                    </a:lnTo>
                    <a:lnTo>
                      <a:pt x="147" y="6"/>
                    </a:lnTo>
                    <a:lnTo>
                      <a:pt x="148" y="8"/>
                    </a:lnTo>
                    <a:lnTo>
                      <a:pt x="150" y="8"/>
                    </a:lnTo>
                    <a:lnTo>
                      <a:pt x="151" y="9"/>
                    </a:lnTo>
                    <a:lnTo>
                      <a:pt x="153" y="11"/>
                    </a:lnTo>
                    <a:lnTo>
                      <a:pt x="154" y="11"/>
                    </a:lnTo>
                    <a:lnTo>
                      <a:pt x="156" y="12"/>
                    </a:lnTo>
                    <a:lnTo>
                      <a:pt x="159" y="14"/>
                    </a:lnTo>
                    <a:lnTo>
                      <a:pt x="162" y="14"/>
                    </a:lnTo>
                    <a:lnTo>
                      <a:pt x="169" y="16"/>
                    </a:lnTo>
                    <a:lnTo>
                      <a:pt x="169" y="16"/>
                    </a:lnTo>
                    <a:lnTo>
                      <a:pt x="170" y="17"/>
                    </a:lnTo>
                    <a:lnTo>
                      <a:pt x="173" y="19"/>
                    </a:lnTo>
                    <a:lnTo>
                      <a:pt x="173" y="22"/>
                    </a:lnTo>
                    <a:lnTo>
                      <a:pt x="177" y="22"/>
                    </a:lnTo>
                    <a:lnTo>
                      <a:pt x="177" y="23"/>
                    </a:lnTo>
                    <a:lnTo>
                      <a:pt x="178" y="25"/>
                    </a:lnTo>
                    <a:lnTo>
                      <a:pt x="181" y="27"/>
                    </a:lnTo>
                    <a:lnTo>
                      <a:pt x="180" y="27"/>
                    </a:lnTo>
                    <a:lnTo>
                      <a:pt x="178" y="28"/>
                    </a:lnTo>
                    <a:lnTo>
                      <a:pt x="178" y="30"/>
                    </a:lnTo>
                    <a:lnTo>
                      <a:pt x="178" y="33"/>
                    </a:lnTo>
                    <a:lnTo>
                      <a:pt x="180" y="35"/>
                    </a:lnTo>
                    <a:lnTo>
                      <a:pt x="180" y="36"/>
                    </a:lnTo>
                    <a:lnTo>
                      <a:pt x="178" y="36"/>
                    </a:lnTo>
                    <a:lnTo>
                      <a:pt x="178" y="38"/>
                    </a:lnTo>
                    <a:lnTo>
                      <a:pt x="178" y="38"/>
                    </a:lnTo>
                    <a:lnTo>
                      <a:pt x="178" y="39"/>
                    </a:lnTo>
                    <a:lnTo>
                      <a:pt x="178" y="39"/>
                    </a:lnTo>
                    <a:lnTo>
                      <a:pt x="180" y="39"/>
                    </a:lnTo>
                    <a:lnTo>
                      <a:pt x="181" y="39"/>
                    </a:lnTo>
                    <a:lnTo>
                      <a:pt x="181" y="39"/>
                    </a:lnTo>
                    <a:lnTo>
                      <a:pt x="183" y="42"/>
                    </a:lnTo>
                    <a:lnTo>
                      <a:pt x="183" y="42"/>
                    </a:lnTo>
                    <a:lnTo>
                      <a:pt x="181" y="44"/>
                    </a:lnTo>
                    <a:lnTo>
                      <a:pt x="180" y="44"/>
                    </a:lnTo>
                    <a:lnTo>
                      <a:pt x="180" y="46"/>
                    </a:lnTo>
                    <a:lnTo>
                      <a:pt x="181" y="47"/>
                    </a:lnTo>
                    <a:lnTo>
                      <a:pt x="181" y="49"/>
                    </a:lnTo>
                    <a:lnTo>
                      <a:pt x="183" y="50"/>
                    </a:lnTo>
                    <a:lnTo>
                      <a:pt x="184" y="52"/>
                    </a:lnTo>
                    <a:lnTo>
                      <a:pt x="184" y="53"/>
                    </a:lnTo>
                    <a:lnTo>
                      <a:pt x="186" y="53"/>
                    </a:lnTo>
                    <a:lnTo>
                      <a:pt x="186" y="55"/>
                    </a:lnTo>
                    <a:lnTo>
                      <a:pt x="184" y="55"/>
                    </a:lnTo>
                    <a:lnTo>
                      <a:pt x="184" y="57"/>
                    </a:lnTo>
                    <a:lnTo>
                      <a:pt x="184" y="60"/>
                    </a:lnTo>
                    <a:lnTo>
                      <a:pt x="184" y="60"/>
                    </a:lnTo>
                    <a:lnTo>
                      <a:pt x="183" y="61"/>
                    </a:lnTo>
                    <a:lnTo>
                      <a:pt x="181" y="63"/>
                    </a:lnTo>
                    <a:lnTo>
                      <a:pt x="181" y="63"/>
                    </a:lnTo>
                    <a:lnTo>
                      <a:pt x="181" y="64"/>
                    </a:lnTo>
                    <a:lnTo>
                      <a:pt x="181" y="68"/>
                    </a:lnTo>
                    <a:lnTo>
                      <a:pt x="181" y="68"/>
                    </a:lnTo>
                    <a:lnTo>
                      <a:pt x="181" y="69"/>
                    </a:lnTo>
                    <a:lnTo>
                      <a:pt x="183" y="69"/>
                    </a:lnTo>
                    <a:lnTo>
                      <a:pt x="184" y="71"/>
                    </a:lnTo>
                    <a:lnTo>
                      <a:pt x="186" y="72"/>
                    </a:lnTo>
                    <a:lnTo>
                      <a:pt x="186" y="74"/>
                    </a:lnTo>
                    <a:lnTo>
                      <a:pt x="188" y="79"/>
                    </a:lnTo>
                    <a:lnTo>
                      <a:pt x="184" y="79"/>
                    </a:lnTo>
                    <a:lnTo>
                      <a:pt x="181" y="79"/>
                    </a:lnTo>
                    <a:lnTo>
                      <a:pt x="180" y="79"/>
                    </a:lnTo>
                    <a:lnTo>
                      <a:pt x="177" y="79"/>
                    </a:lnTo>
                    <a:lnTo>
                      <a:pt x="175" y="79"/>
                    </a:lnTo>
                    <a:lnTo>
                      <a:pt x="173" y="80"/>
                    </a:lnTo>
                    <a:lnTo>
                      <a:pt x="173" y="80"/>
                    </a:lnTo>
                    <a:lnTo>
                      <a:pt x="170" y="79"/>
                    </a:lnTo>
                    <a:lnTo>
                      <a:pt x="167" y="77"/>
                    </a:lnTo>
                    <a:lnTo>
                      <a:pt x="165" y="79"/>
                    </a:lnTo>
                    <a:lnTo>
                      <a:pt x="164" y="79"/>
                    </a:lnTo>
                    <a:lnTo>
                      <a:pt x="164" y="77"/>
                    </a:lnTo>
                    <a:lnTo>
                      <a:pt x="162" y="77"/>
                    </a:lnTo>
                    <a:lnTo>
                      <a:pt x="162" y="79"/>
                    </a:lnTo>
                    <a:lnTo>
                      <a:pt x="162" y="79"/>
                    </a:lnTo>
                    <a:lnTo>
                      <a:pt x="161" y="80"/>
                    </a:lnTo>
                    <a:lnTo>
                      <a:pt x="161" y="80"/>
                    </a:lnTo>
                    <a:lnTo>
                      <a:pt x="161" y="83"/>
                    </a:lnTo>
                    <a:lnTo>
                      <a:pt x="161" y="83"/>
                    </a:lnTo>
                    <a:lnTo>
                      <a:pt x="158" y="83"/>
                    </a:lnTo>
                    <a:lnTo>
                      <a:pt x="158" y="83"/>
                    </a:lnTo>
                    <a:lnTo>
                      <a:pt x="159" y="85"/>
                    </a:lnTo>
                    <a:lnTo>
                      <a:pt x="159" y="85"/>
                    </a:lnTo>
                    <a:lnTo>
                      <a:pt x="158" y="85"/>
                    </a:lnTo>
                    <a:lnTo>
                      <a:pt x="156" y="85"/>
                    </a:lnTo>
                    <a:lnTo>
                      <a:pt x="156" y="87"/>
                    </a:lnTo>
                    <a:lnTo>
                      <a:pt x="156" y="87"/>
                    </a:lnTo>
                    <a:lnTo>
                      <a:pt x="156" y="88"/>
                    </a:lnTo>
                    <a:lnTo>
                      <a:pt x="154" y="88"/>
                    </a:lnTo>
                    <a:lnTo>
                      <a:pt x="153" y="88"/>
                    </a:lnTo>
                    <a:lnTo>
                      <a:pt x="151" y="88"/>
                    </a:lnTo>
                    <a:lnTo>
                      <a:pt x="150" y="88"/>
                    </a:lnTo>
                    <a:lnTo>
                      <a:pt x="150" y="90"/>
                    </a:lnTo>
                    <a:lnTo>
                      <a:pt x="150" y="90"/>
                    </a:lnTo>
                    <a:lnTo>
                      <a:pt x="151" y="90"/>
                    </a:lnTo>
                    <a:lnTo>
                      <a:pt x="151" y="91"/>
                    </a:lnTo>
                    <a:lnTo>
                      <a:pt x="151" y="91"/>
                    </a:lnTo>
                    <a:lnTo>
                      <a:pt x="151" y="91"/>
                    </a:lnTo>
                    <a:lnTo>
                      <a:pt x="148" y="90"/>
                    </a:lnTo>
                    <a:lnTo>
                      <a:pt x="148" y="90"/>
                    </a:lnTo>
                    <a:lnTo>
                      <a:pt x="148" y="91"/>
                    </a:lnTo>
                    <a:lnTo>
                      <a:pt x="150" y="93"/>
                    </a:lnTo>
                    <a:lnTo>
                      <a:pt x="150" y="93"/>
                    </a:lnTo>
                    <a:lnTo>
                      <a:pt x="151" y="94"/>
                    </a:lnTo>
                    <a:lnTo>
                      <a:pt x="151" y="94"/>
                    </a:lnTo>
                    <a:lnTo>
                      <a:pt x="148" y="98"/>
                    </a:lnTo>
                    <a:lnTo>
                      <a:pt x="147" y="99"/>
                    </a:lnTo>
                    <a:lnTo>
                      <a:pt x="145" y="101"/>
                    </a:lnTo>
                    <a:lnTo>
                      <a:pt x="145" y="102"/>
                    </a:lnTo>
                    <a:lnTo>
                      <a:pt x="145" y="104"/>
                    </a:lnTo>
                    <a:lnTo>
                      <a:pt x="147" y="104"/>
                    </a:lnTo>
                    <a:lnTo>
                      <a:pt x="147" y="107"/>
                    </a:lnTo>
                    <a:lnTo>
                      <a:pt x="148" y="109"/>
                    </a:lnTo>
                    <a:lnTo>
                      <a:pt x="150" y="110"/>
                    </a:lnTo>
                    <a:lnTo>
                      <a:pt x="150" y="112"/>
                    </a:lnTo>
                    <a:lnTo>
                      <a:pt x="150" y="112"/>
                    </a:lnTo>
                    <a:lnTo>
                      <a:pt x="147" y="115"/>
                    </a:lnTo>
                    <a:lnTo>
                      <a:pt x="142" y="116"/>
                    </a:lnTo>
                    <a:lnTo>
                      <a:pt x="139" y="124"/>
                    </a:lnTo>
                    <a:lnTo>
                      <a:pt x="137" y="126"/>
                    </a:lnTo>
                    <a:lnTo>
                      <a:pt x="134" y="126"/>
                    </a:lnTo>
                    <a:lnTo>
                      <a:pt x="134" y="127"/>
                    </a:lnTo>
                    <a:lnTo>
                      <a:pt x="131" y="129"/>
                    </a:lnTo>
                    <a:lnTo>
                      <a:pt x="126" y="131"/>
                    </a:lnTo>
                    <a:lnTo>
                      <a:pt x="124" y="132"/>
                    </a:lnTo>
                    <a:lnTo>
                      <a:pt x="124" y="134"/>
                    </a:lnTo>
                    <a:lnTo>
                      <a:pt x="123" y="134"/>
                    </a:lnTo>
                    <a:lnTo>
                      <a:pt x="121" y="132"/>
                    </a:lnTo>
                    <a:lnTo>
                      <a:pt x="121" y="132"/>
                    </a:lnTo>
                    <a:lnTo>
                      <a:pt x="120" y="134"/>
                    </a:lnTo>
                    <a:lnTo>
                      <a:pt x="121" y="134"/>
                    </a:lnTo>
                    <a:lnTo>
                      <a:pt x="118" y="134"/>
                    </a:lnTo>
                    <a:lnTo>
                      <a:pt x="118" y="134"/>
                    </a:lnTo>
                    <a:lnTo>
                      <a:pt x="117" y="137"/>
                    </a:lnTo>
                    <a:lnTo>
                      <a:pt x="113" y="139"/>
                    </a:lnTo>
                    <a:lnTo>
                      <a:pt x="110" y="139"/>
                    </a:lnTo>
                    <a:lnTo>
                      <a:pt x="110" y="139"/>
                    </a:lnTo>
                    <a:lnTo>
                      <a:pt x="112" y="139"/>
                    </a:lnTo>
                    <a:lnTo>
                      <a:pt x="112" y="140"/>
                    </a:lnTo>
                    <a:lnTo>
                      <a:pt x="110" y="140"/>
                    </a:lnTo>
                    <a:lnTo>
                      <a:pt x="110" y="140"/>
                    </a:lnTo>
                    <a:lnTo>
                      <a:pt x="109" y="140"/>
                    </a:lnTo>
                    <a:lnTo>
                      <a:pt x="107" y="140"/>
                    </a:lnTo>
                    <a:lnTo>
                      <a:pt x="107" y="142"/>
                    </a:lnTo>
                    <a:lnTo>
                      <a:pt x="107" y="143"/>
                    </a:lnTo>
                    <a:lnTo>
                      <a:pt x="106" y="143"/>
                    </a:lnTo>
                    <a:lnTo>
                      <a:pt x="104" y="143"/>
                    </a:lnTo>
                    <a:lnTo>
                      <a:pt x="104" y="145"/>
                    </a:lnTo>
                    <a:lnTo>
                      <a:pt x="106" y="145"/>
                    </a:lnTo>
                    <a:lnTo>
                      <a:pt x="106" y="145"/>
                    </a:lnTo>
                    <a:lnTo>
                      <a:pt x="106" y="146"/>
                    </a:lnTo>
                    <a:lnTo>
                      <a:pt x="106" y="146"/>
                    </a:lnTo>
                    <a:lnTo>
                      <a:pt x="102" y="148"/>
                    </a:lnTo>
                    <a:lnTo>
                      <a:pt x="102" y="148"/>
                    </a:lnTo>
                    <a:lnTo>
                      <a:pt x="101" y="150"/>
                    </a:lnTo>
                    <a:lnTo>
                      <a:pt x="99" y="150"/>
                    </a:lnTo>
                    <a:lnTo>
                      <a:pt x="101" y="148"/>
                    </a:lnTo>
                    <a:lnTo>
                      <a:pt x="101" y="148"/>
                    </a:lnTo>
                    <a:lnTo>
                      <a:pt x="98" y="148"/>
                    </a:lnTo>
                    <a:lnTo>
                      <a:pt x="98" y="146"/>
                    </a:lnTo>
                    <a:lnTo>
                      <a:pt x="98" y="146"/>
                    </a:lnTo>
                    <a:lnTo>
                      <a:pt x="98" y="148"/>
                    </a:lnTo>
                    <a:lnTo>
                      <a:pt x="98" y="150"/>
                    </a:lnTo>
                    <a:lnTo>
                      <a:pt x="99" y="151"/>
                    </a:lnTo>
                    <a:lnTo>
                      <a:pt x="98" y="151"/>
                    </a:lnTo>
                    <a:lnTo>
                      <a:pt x="98" y="151"/>
                    </a:lnTo>
                    <a:lnTo>
                      <a:pt x="98" y="153"/>
                    </a:lnTo>
                    <a:lnTo>
                      <a:pt x="99" y="153"/>
                    </a:lnTo>
                    <a:lnTo>
                      <a:pt x="99" y="153"/>
                    </a:lnTo>
                    <a:lnTo>
                      <a:pt x="98" y="154"/>
                    </a:lnTo>
                    <a:lnTo>
                      <a:pt x="96" y="156"/>
                    </a:lnTo>
                    <a:lnTo>
                      <a:pt x="95" y="156"/>
                    </a:lnTo>
                    <a:lnTo>
                      <a:pt x="95" y="156"/>
                    </a:lnTo>
                    <a:lnTo>
                      <a:pt x="93" y="156"/>
                    </a:lnTo>
                    <a:lnTo>
                      <a:pt x="91" y="156"/>
                    </a:lnTo>
                    <a:lnTo>
                      <a:pt x="90" y="156"/>
                    </a:lnTo>
                    <a:lnTo>
                      <a:pt x="90" y="156"/>
                    </a:lnTo>
                    <a:lnTo>
                      <a:pt x="90" y="157"/>
                    </a:lnTo>
                    <a:lnTo>
                      <a:pt x="91" y="159"/>
                    </a:lnTo>
                    <a:lnTo>
                      <a:pt x="93" y="161"/>
                    </a:lnTo>
                    <a:lnTo>
                      <a:pt x="93" y="162"/>
                    </a:lnTo>
                    <a:lnTo>
                      <a:pt x="93" y="162"/>
                    </a:lnTo>
                    <a:lnTo>
                      <a:pt x="91" y="162"/>
                    </a:lnTo>
                    <a:lnTo>
                      <a:pt x="91" y="167"/>
                    </a:lnTo>
                    <a:lnTo>
                      <a:pt x="90" y="167"/>
                    </a:lnTo>
                    <a:lnTo>
                      <a:pt x="90" y="170"/>
                    </a:lnTo>
                    <a:lnTo>
                      <a:pt x="90" y="172"/>
                    </a:lnTo>
                    <a:lnTo>
                      <a:pt x="90" y="172"/>
                    </a:lnTo>
                    <a:lnTo>
                      <a:pt x="91" y="173"/>
                    </a:lnTo>
                    <a:lnTo>
                      <a:pt x="90" y="173"/>
                    </a:lnTo>
                    <a:lnTo>
                      <a:pt x="87" y="173"/>
                    </a:lnTo>
                    <a:lnTo>
                      <a:pt x="88" y="175"/>
                    </a:lnTo>
                    <a:lnTo>
                      <a:pt x="87" y="176"/>
                    </a:lnTo>
                    <a:lnTo>
                      <a:pt x="87" y="178"/>
                    </a:lnTo>
                    <a:lnTo>
                      <a:pt x="87" y="178"/>
                    </a:lnTo>
                    <a:lnTo>
                      <a:pt x="87" y="181"/>
                    </a:lnTo>
                    <a:lnTo>
                      <a:pt x="87" y="181"/>
                    </a:lnTo>
                    <a:lnTo>
                      <a:pt x="87" y="183"/>
                    </a:lnTo>
                    <a:lnTo>
                      <a:pt x="87" y="183"/>
                    </a:lnTo>
                    <a:lnTo>
                      <a:pt x="87" y="183"/>
                    </a:lnTo>
                    <a:lnTo>
                      <a:pt x="87" y="186"/>
                    </a:lnTo>
                    <a:lnTo>
                      <a:pt x="88" y="189"/>
                    </a:lnTo>
                    <a:lnTo>
                      <a:pt x="88" y="191"/>
                    </a:lnTo>
                    <a:lnTo>
                      <a:pt x="88" y="192"/>
                    </a:lnTo>
                    <a:lnTo>
                      <a:pt x="88" y="194"/>
                    </a:lnTo>
                    <a:lnTo>
                      <a:pt x="88" y="195"/>
                    </a:lnTo>
                    <a:lnTo>
                      <a:pt x="90" y="197"/>
                    </a:lnTo>
                    <a:lnTo>
                      <a:pt x="91" y="197"/>
                    </a:lnTo>
                    <a:lnTo>
                      <a:pt x="93" y="197"/>
                    </a:lnTo>
                    <a:lnTo>
                      <a:pt x="93" y="197"/>
                    </a:lnTo>
                    <a:lnTo>
                      <a:pt x="93" y="198"/>
                    </a:lnTo>
                    <a:lnTo>
                      <a:pt x="95" y="198"/>
                    </a:lnTo>
                    <a:lnTo>
                      <a:pt x="95" y="198"/>
                    </a:lnTo>
                    <a:lnTo>
                      <a:pt x="98" y="198"/>
                    </a:lnTo>
                    <a:lnTo>
                      <a:pt x="98" y="198"/>
                    </a:lnTo>
                    <a:lnTo>
                      <a:pt x="99" y="200"/>
                    </a:lnTo>
                    <a:lnTo>
                      <a:pt x="101" y="202"/>
                    </a:lnTo>
                    <a:lnTo>
                      <a:pt x="102" y="203"/>
                    </a:lnTo>
                    <a:lnTo>
                      <a:pt x="104" y="203"/>
                    </a:lnTo>
                    <a:lnTo>
                      <a:pt x="107" y="205"/>
                    </a:lnTo>
                    <a:lnTo>
                      <a:pt x="107" y="208"/>
                    </a:lnTo>
                    <a:lnTo>
                      <a:pt x="107" y="208"/>
                    </a:lnTo>
                    <a:lnTo>
                      <a:pt x="110" y="209"/>
                    </a:lnTo>
                    <a:lnTo>
                      <a:pt x="112" y="209"/>
                    </a:lnTo>
                    <a:lnTo>
                      <a:pt x="112" y="211"/>
                    </a:lnTo>
                    <a:lnTo>
                      <a:pt x="112" y="211"/>
                    </a:lnTo>
                    <a:lnTo>
                      <a:pt x="113" y="214"/>
                    </a:lnTo>
                    <a:lnTo>
                      <a:pt x="113" y="216"/>
                    </a:lnTo>
                    <a:lnTo>
                      <a:pt x="112" y="216"/>
                    </a:lnTo>
                    <a:lnTo>
                      <a:pt x="109" y="217"/>
                    </a:lnTo>
                    <a:lnTo>
                      <a:pt x="109" y="219"/>
                    </a:lnTo>
                    <a:lnTo>
                      <a:pt x="107" y="220"/>
                    </a:lnTo>
                    <a:lnTo>
                      <a:pt x="106" y="222"/>
                    </a:lnTo>
                    <a:lnTo>
                      <a:pt x="104" y="222"/>
                    </a:lnTo>
                    <a:lnTo>
                      <a:pt x="102" y="222"/>
                    </a:lnTo>
                    <a:lnTo>
                      <a:pt x="102" y="224"/>
                    </a:lnTo>
                    <a:lnTo>
                      <a:pt x="101" y="222"/>
                    </a:lnTo>
                    <a:lnTo>
                      <a:pt x="98" y="224"/>
                    </a:lnTo>
                    <a:lnTo>
                      <a:pt x="99" y="225"/>
                    </a:lnTo>
                    <a:lnTo>
                      <a:pt x="101" y="225"/>
                    </a:lnTo>
                    <a:lnTo>
                      <a:pt x="102" y="225"/>
                    </a:lnTo>
                    <a:lnTo>
                      <a:pt x="102" y="224"/>
                    </a:lnTo>
                    <a:lnTo>
                      <a:pt x="104" y="224"/>
                    </a:lnTo>
                    <a:lnTo>
                      <a:pt x="104" y="224"/>
                    </a:lnTo>
                    <a:lnTo>
                      <a:pt x="106" y="224"/>
                    </a:lnTo>
                    <a:lnTo>
                      <a:pt x="106" y="224"/>
                    </a:lnTo>
                    <a:lnTo>
                      <a:pt x="107" y="224"/>
                    </a:lnTo>
                    <a:lnTo>
                      <a:pt x="107" y="225"/>
                    </a:lnTo>
                    <a:lnTo>
                      <a:pt x="106" y="225"/>
                    </a:lnTo>
                    <a:lnTo>
                      <a:pt x="106" y="225"/>
                    </a:lnTo>
                    <a:lnTo>
                      <a:pt x="104" y="228"/>
                    </a:lnTo>
                    <a:lnTo>
                      <a:pt x="104" y="230"/>
                    </a:lnTo>
                    <a:lnTo>
                      <a:pt x="102" y="230"/>
                    </a:lnTo>
                    <a:lnTo>
                      <a:pt x="101" y="230"/>
                    </a:lnTo>
                    <a:lnTo>
                      <a:pt x="99" y="231"/>
                    </a:lnTo>
                    <a:lnTo>
                      <a:pt x="96" y="233"/>
                    </a:lnTo>
                    <a:lnTo>
                      <a:pt x="96" y="233"/>
                    </a:lnTo>
                    <a:lnTo>
                      <a:pt x="95" y="233"/>
                    </a:lnTo>
                    <a:lnTo>
                      <a:pt x="91" y="235"/>
                    </a:lnTo>
                    <a:lnTo>
                      <a:pt x="90" y="236"/>
                    </a:lnTo>
                    <a:lnTo>
                      <a:pt x="87" y="238"/>
                    </a:lnTo>
                    <a:lnTo>
                      <a:pt x="83" y="239"/>
                    </a:lnTo>
                    <a:lnTo>
                      <a:pt x="79" y="239"/>
                    </a:lnTo>
                    <a:lnTo>
                      <a:pt x="74" y="239"/>
                    </a:lnTo>
                    <a:lnTo>
                      <a:pt x="72" y="239"/>
                    </a:lnTo>
                    <a:lnTo>
                      <a:pt x="74" y="239"/>
                    </a:lnTo>
                    <a:lnTo>
                      <a:pt x="76" y="241"/>
                    </a:lnTo>
                    <a:lnTo>
                      <a:pt x="77" y="241"/>
                    </a:lnTo>
                    <a:lnTo>
                      <a:pt x="80" y="241"/>
                    </a:lnTo>
                    <a:lnTo>
                      <a:pt x="82" y="241"/>
                    </a:lnTo>
                    <a:lnTo>
                      <a:pt x="83" y="242"/>
                    </a:lnTo>
                    <a:lnTo>
                      <a:pt x="82" y="244"/>
                    </a:lnTo>
                    <a:lnTo>
                      <a:pt x="79" y="244"/>
                    </a:lnTo>
                    <a:lnTo>
                      <a:pt x="80" y="247"/>
                    </a:lnTo>
                    <a:lnTo>
                      <a:pt x="82" y="249"/>
                    </a:lnTo>
                    <a:lnTo>
                      <a:pt x="80" y="250"/>
                    </a:lnTo>
                    <a:lnTo>
                      <a:pt x="80" y="255"/>
                    </a:lnTo>
                    <a:lnTo>
                      <a:pt x="79" y="255"/>
                    </a:lnTo>
                    <a:lnTo>
                      <a:pt x="79" y="257"/>
                    </a:lnTo>
                    <a:lnTo>
                      <a:pt x="79" y="258"/>
                    </a:lnTo>
                    <a:lnTo>
                      <a:pt x="79" y="260"/>
                    </a:lnTo>
                    <a:lnTo>
                      <a:pt x="79" y="261"/>
                    </a:lnTo>
                    <a:lnTo>
                      <a:pt x="79" y="263"/>
                    </a:lnTo>
                    <a:lnTo>
                      <a:pt x="79" y="265"/>
                    </a:lnTo>
                    <a:lnTo>
                      <a:pt x="77" y="268"/>
                    </a:lnTo>
                    <a:lnTo>
                      <a:pt x="77" y="269"/>
                    </a:lnTo>
                    <a:lnTo>
                      <a:pt x="77" y="271"/>
                    </a:lnTo>
                    <a:lnTo>
                      <a:pt x="77" y="272"/>
                    </a:lnTo>
                    <a:lnTo>
                      <a:pt x="77" y="276"/>
                    </a:lnTo>
                    <a:lnTo>
                      <a:pt x="76" y="277"/>
                    </a:lnTo>
                    <a:lnTo>
                      <a:pt x="76" y="280"/>
                    </a:lnTo>
                    <a:lnTo>
                      <a:pt x="72" y="282"/>
                    </a:lnTo>
                    <a:lnTo>
                      <a:pt x="72" y="283"/>
                    </a:lnTo>
                    <a:lnTo>
                      <a:pt x="69" y="290"/>
                    </a:lnTo>
                    <a:lnTo>
                      <a:pt x="69" y="291"/>
                    </a:lnTo>
                    <a:lnTo>
                      <a:pt x="68" y="291"/>
                    </a:lnTo>
                    <a:lnTo>
                      <a:pt x="66" y="291"/>
                    </a:lnTo>
                    <a:lnTo>
                      <a:pt x="65" y="291"/>
                    </a:lnTo>
                    <a:lnTo>
                      <a:pt x="63" y="291"/>
                    </a:lnTo>
                    <a:lnTo>
                      <a:pt x="60" y="291"/>
                    </a:lnTo>
                    <a:lnTo>
                      <a:pt x="57" y="291"/>
                    </a:lnTo>
                    <a:lnTo>
                      <a:pt x="52" y="291"/>
                    </a:lnTo>
                    <a:lnTo>
                      <a:pt x="52" y="291"/>
                    </a:lnTo>
                    <a:lnTo>
                      <a:pt x="52" y="293"/>
                    </a:lnTo>
                    <a:lnTo>
                      <a:pt x="50" y="294"/>
                    </a:lnTo>
                    <a:lnTo>
                      <a:pt x="49" y="293"/>
                    </a:lnTo>
                    <a:lnTo>
                      <a:pt x="47" y="294"/>
                    </a:lnTo>
                    <a:lnTo>
                      <a:pt x="47" y="294"/>
                    </a:lnTo>
                    <a:lnTo>
                      <a:pt x="46" y="296"/>
                    </a:lnTo>
                    <a:lnTo>
                      <a:pt x="44" y="298"/>
                    </a:lnTo>
                    <a:lnTo>
                      <a:pt x="44" y="299"/>
                    </a:lnTo>
                    <a:lnTo>
                      <a:pt x="46" y="302"/>
                    </a:lnTo>
                    <a:lnTo>
                      <a:pt x="46" y="304"/>
                    </a:lnTo>
                    <a:lnTo>
                      <a:pt x="44" y="307"/>
                    </a:lnTo>
                    <a:lnTo>
                      <a:pt x="42" y="307"/>
                    </a:lnTo>
                    <a:lnTo>
                      <a:pt x="38" y="306"/>
                    </a:lnTo>
                    <a:lnTo>
                      <a:pt x="31" y="307"/>
                    </a:lnTo>
                    <a:lnTo>
                      <a:pt x="25" y="306"/>
                    </a:lnTo>
                    <a:lnTo>
                      <a:pt x="25" y="306"/>
                    </a:lnTo>
                    <a:lnTo>
                      <a:pt x="25" y="304"/>
                    </a:lnTo>
                    <a:lnTo>
                      <a:pt x="27" y="302"/>
                    </a:lnTo>
                    <a:lnTo>
                      <a:pt x="27" y="301"/>
                    </a:lnTo>
                    <a:lnTo>
                      <a:pt x="27" y="299"/>
                    </a:lnTo>
                    <a:lnTo>
                      <a:pt x="25" y="298"/>
                    </a:lnTo>
                    <a:lnTo>
                      <a:pt x="24" y="296"/>
                    </a:lnTo>
                    <a:lnTo>
                      <a:pt x="20" y="291"/>
                    </a:lnTo>
                    <a:lnTo>
                      <a:pt x="20" y="290"/>
                    </a:lnTo>
                    <a:lnTo>
                      <a:pt x="19" y="288"/>
                    </a:lnTo>
                    <a:lnTo>
                      <a:pt x="19" y="288"/>
                    </a:lnTo>
                    <a:lnTo>
                      <a:pt x="22" y="290"/>
                    </a:lnTo>
                    <a:lnTo>
                      <a:pt x="24" y="290"/>
                    </a:lnTo>
                    <a:lnTo>
                      <a:pt x="24" y="288"/>
                    </a:lnTo>
                    <a:lnTo>
                      <a:pt x="24" y="287"/>
                    </a:lnTo>
                    <a:lnTo>
                      <a:pt x="22" y="287"/>
                    </a:lnTo>
                    <a:lnTo>
                      <a:pt x="22" y="285"/>
                    </a:lnTo>
                    <a:lnTo>
                      <a:pt x="24" y="285"/>
                    </a:lnTo>
                    <a:lnTo>
                      <a:pt x="25" y="285"/>
                    </a:lnTo>
                    <a:lnTo>
                      <a:pt x="25" y="283"/>
                    </a:lnTo>
                    <a:lnTo>
                      <a:pt x="25" y="282"/>
                    </a:lnTo>
                    <a:lnTo>
                      <a:pt x="24" y="280"/>
                    </a:lnTo>
                    <a:lnTo>
                      <a:pt x="22" y="280"/>
                    </a:lnTo>
                    <a:lnTo>
                      <a:pt x="20" y="277"/>
                    </a:lnTo>
                    <a:lnTo>
                      <a:pt x="19" y="276"/>
                    </a:lnTo>
                    <a:lnTo>
                      <a:pt x="14" y="269"/>
                    </a:lnTo>
                    <a:lnTo>
                      <a:pt x="13" y="265"/>
                    </a:lnTo>
                    <a:lnTo>
                      <a:pt x="11" y="265"/>
                    </a:lnTo>
                    <a:lnTo>
                      <a:pt x="11" y="263"/>
                    </a:lnTo>
                    <a:lnTo>
                      <a:pt x="11" y="261"/>
                    </a:lnTo>
                    <a:lnTo>
                      <a:pt x="11" y="260"/>
                    </a:lnTo>
                    <a:lnTo>
                      <a:pt x="8" y="258"/>
                    </a:lnTo>
                    <a:lnTo>
                      <a:pt x="8" y="258"/>
                    </a:lnTo>
                    <a:lnTo>
                      <a:pt x="8" y="254"/>
                    </a:lnTo>
                    <a:lnTo>
                      <a:pt x="6" y="254"/>
                    </a:lnTo>
                    <a:lnTo>
                      <a:pt x="5" y="250"/>
                    </a:lnTo>
                    <a:lnTo>
                      <a:pt x="5" y="246"/>
                    </a:lnTo>
                    <a:lnTo>
                      <a:pt x="3" y="246"/>
                    </a:lnTo>
                    <a:lnTo>
                      <a:pt x="1" y="246"/>
                    </a:lnTo>
                    <a:lnTo>
                      <a:pt x="1" y="244"/>
                    </a:lnTo>
                    <a:lnTo>
                      <a:pt x="1" y="242"/>
                    </a:lnTo>
                    <a:lnTo>
                      <a:pt x="1" y="239"/>
                    </a:lnTo>
                    <a:lnTo>
                      <a:pt x="1" y="235"/>
                    </a:lnTo>
                    <a:lnTo>
                      <a:pt x="0" y="233"/>
                    </a:lnTo>
                    <a:lnTo>
                      <a:pt x="0" y="231"/>
                    </a:lnTo>
                    <a:lnTo>
                      <a:pt x="0" y="231"/>
                    </a:lnTo>
                    <a:lnTo>
                      <a:pt x="0" y="230"/>
                    </a:lnTo>
                    <a:lnTo>
                      <a:pt x="1" y="230"/>
                    </a:lnTo>
                    <a:lnTo>
                      <a:pt x="3" y="231"/>
                    </a:lnTo>
                    <a:lnTo>
                      <a:pt x="5" y="235"/>
                    </a:lnTo>
                    <a:lnTo>
                      <a:pt x="6" y="235"/>
                    </a:lnTo>
                    <a:lnTo>
                      <a:pt x="6" y="233"/>
                    </a:lnTo>
                    <a:lnTo>
                      <a:pt x="8" y="231"/>
                    </a:lnTo>
                    <a:lnTo>
                      <a:pt x="9" y="228"/>
                    </a:lnTo>
                    <a:lnTo>
                      <a:pt x="9" y="225"/>
                    </a:lnTo>
                    <a:lnTo>
                      <a:pt x="8" y="222"/>
                    </a:lnTo>
                    <a:lnTo>
                      <a:pt x="6" y="220"/>
                    </a:lnTo>
                    <a:lnTo>
                      <a:pt x="6" y="219"/>
                    </a:lnTo>
                    <a:lnTo>
                      <a:pt x="9" y="217"/>
                    </a:lnTo>
                    <a:lnTo>
                      <a:pt x="11" y="216"/>
                    </a:lnTo>
                    <a:lnTo>
                      <a:pt x="11" y="214"/>
                    </a:lnTo>
                    <a:lnTo>
                      <a:pt x="13" y="213"/>
                    </a:lnTo>
                    <a:lnTo>
                      <a:pt x="13" y="213"/>
                    </a:lnTo>
                    <a:lnTo>
                      <a:pt x="14" y="213"/>
                    </a:lnTo>
                    <a:lnTo>
                      <a:pt x="16" y="211"/>
                    </a:lnTo>
                    <a:lnTo>
                      <a:pt x="17" y="209"/>
                    </a:lnTo>
                    <a:lnTo>
                      <a:pt x="19" y="208"/>
                    </a:lnTo>
                    <a:lnTo>
                      <a:pt x="20" y="205"/>
                    </a:lnTo>
                    <a:lnTo>
                      <a:pt x="20" y="203"/>
                    </a:lnTo>
                    <a:lnTo>
                      <a:pt x="20" y="203"/>
                    </a:lnTo>
                    <a:lnTo>
                      <a:pt x="20" y="200"/>
                    </a:lnTo>
                    <a:lnTo>
                      <a:pt x="20" y="198"/>
                    </a:lnTo>
                    <a:lnTo>
                      <a:pt x="19" y="195"/>
                    </a:lnTo>
                    <a:lnTo>
                      <a:pt x="17" y="191"/>
                    </a:lnTo>
                    <a:lnTo>
                      <a:pt x="17" y="189"/>
                    </a:lnTo>
                    <a:lnTo>
                      <a:pt x="17" y="189"/>
                    </a:lnTo>
                    <a:lnTo>
                      <a:pt x="19" y="187"/>
                    </a:lnTo>
                    <a:lnTo>
                      <a:pt x="22" y="187"/>
                    </a:lnTo>
                    <a:lnTo>
                      <a:pt x="22" y="187"/>
                    </a:lnTo>
                    <a:lnTo>
                      <a:pt x="22" y="186"/>
                    </a:lnTo>
                    <a:lnTo>
                      <a:pt x="24" y="184"/>
                    </a:lnTo>
                    <a:lnTo>
                      <a:pt x="24" y="184"/>
                    </a:lnTo>
                    <a:lnTo>
                      <a:pt x="25" y="183"/>
                    </a:lnTo>
                    <a:lnTo>
                      <a:pt x="25" y="181"/>
                    </a:lnTo>
                    <a:lnTo>
                      <a:pt x="24" y="179"/>
                    </a:lnTo>
                    <a:lnTo>
                      <a:pt x="20" y="176"/>
                    </a:lnTo>
                    <a:lnTo>
                      <a:pt x="19" y="176"/>
                    </a:lnTo>
                    <a:lnTo>
                      <a:pt x="16" y="175"/>
                    </a:lnTo>
                    <a:lnTo>
                      <a:pt x="14" y="173"/>
                    </a:lnTo>
                    <a:lnTo>
                      <a:pt x="16" y="167"/>
                    </a:lnTo>
                    <a:lnTo>
                      <a:pt x="16" y="162"/>
                    </a:lnTo>
                    <a:lnTo>
                      <a:pt x="17" y="162"/>
                    </a:lnTo>
                    <a:lnTo>
                      <a:pt x="17" y="161"/>
                    </a:lnTo>
                    <a:lnTo>
                      <a:pt x="14" y="153"/>
                    </a:lnTo>
                    <a:lnTo>
                      <a:pt x="14" y="151"/>
                    </a:lnTo>
                    <a:lnTo>
                      <a:pt x="14" y="151"/>
                    </a:lnTo>
                    <a:lnTo>
                      <a:pt x="14" y="148"/>
                    </a:lnTo>
                    <a:lnTo>
                      <a:pt x="14" y="146"/>
                    </a:lnTo>
                    <a:lnTo>
                      <a:pt x="14" y="145"/>
                    </a:lnTo>
                    <a:lnTo>
                      <a:pt x="16" y="145"/>
                    </a:lnTo>
                    <a:lnTo>
                      <a:pt x="14" y="142"/>
                    </a:lnTo>
                    <a:lnTo>
                      <a:pt x="14" y="142"/>
                    </a:lnTo>
                    <a:lnTo>
                      <a:pt x="13" y="137"/>
                    </a:lnTo>
                    <a:lnTo>
                      <a:pt x="16" y="132"/>
                    </a:lnTo>
                    <a:lnTo>
                      <a:pt x="14" y="131"/>
                    </a:lnTo>
                    <a:lnTo>
                      <a:pt x="17" y="129"/>
                    </a:lnTo>
                    <a:lnTo>
                      <a:pt x="20" y="124"/>
                    </a:lnTo>
                    <a:lnTo>
                      <a:pt x="22" y="123"/>
                    </a:lnTo>
                    <a:lnTo>
                      <a:pt x="22" y="123"/>
                    </a:lnTo>
                    <a:lnTo>
                      <a:pt x="24" y="121"/>
                    </a:lnTo>
                    <a:lnTo>
                      <a:pt x="27" y="120"/>
                    </a:lnTo>
                    <a:lnTo>
                      <a:pt x="30" y="120"/>
                    </a:lnTo>
                    <a:lnTo>
                      <a:pt x="31" y="120"/>
                    </a:lnTo>
                    <a:lnTo>
                      <a:pt x="36" y="120"/>
                    </a:lnTo>
                    <a:lnTo>
                      <a:pt x="41" y="121"/>
                    </a:lnTo>
                    <a:lnTo>
                      <a:pt x="41" y="120"/>
                    </a:lnTo>
                    <a:lnTo>
                      <a:pt x="42" y="120"/>
                    </a:lnTo>
                    <a:lnTo>
                      <a:pt x="42" y="116"/>
                    </a:lnTo>
                    <a:lnTo>
                      <a:pt x="44" y="115"/>
                    </a:lnTo>
                    <a:lnTo>
                      <a:pt x="42" y="112"/>
                    </a:lnTo>
                    <a:lnTo>
                      <a:pt x="42" y="110"/>
                    </a:lnTo>
                    <a:lnTo>
                      <a:pt x="39" y="109"/>
                    </a:lnTo>
                    <a:lnTo>
                      <a:pt x="36" y="107"/>
                    </a:lnTo>
                    <a:lnTo>
                      <a:pt x="39" y="102"/>
                    </a:lnTo>
                    <a:lnTo>
                      <a:pt x="42" y="99"/>
                    </a:lnTo>
                    <a:lnTo>
                      <a:pt x="46" y="94"/>
                    </a:lnTo>
                    <a:lnTo>
                      <a:pt x="47" y="91"/>
                    </a:lnTo>
                    <a:lnTo>
                      <a:pt x="49" y="91"/>
                    </a:lnTo>
                    <a:lnTo>
                      <a:pt x="49" y="83"/>
                    </a:lnTo>
                    <a:lnTo>
                      <a:pt x="50" y="80"/>
                    </a:lnTo>
                    <a:lnTo>
                      <a:pt x="50" y="79"/>
                    </a:lnTo>
                    <a:lnTo>
                      <a:pt x="50" y="79"/>
                    </a:lnTo>
                    <a:lnTo>
                      <a:pt x="50" y="75"/>
                    </a:lnTo>
                    <a:lnTo>
                      <a:pt x="49" y="71"/>
                    </a:lnTo>
                    <a:lnTo>
                      <a:pt x="55" y="71"/>
                    </a:lnTo>
                    <a:lnTo>
                      <a:pt x="57" y="71"/>
                    </a:lnTo>
                    <a:lnTo>
                      <a:pt x="58" y="69"/>
                    </a:lnTo>
                    <a:lnTo>
                      <a:pt x="61" y="68"/>
                    </a:lnTo>
                    <a:lnTo>
                      <a:pt x="63" y="68"/>
                    </a:lnTo>
                    <a:lnTo>
                      <a:pt x="61" y="63"/>
                    </a:lnTo>
                    <a:lnTo>
                      <a:pt x="63" y="61"/>
                    </a:lnTo>
                    <a:lnTo>
                      <a:pt x="68" y="55"/>
                    </a:lnTo>
                    <a:lnTo>
                      <a:pt x="74" y="50"/>
                    </a:lnTo>
                    <a:lnTo>
                      <a:pt x="76" y="49"/>
                    </a:lnTo>
                    <a:lnTo>
                      <a:pt x="76" y="47"/>
                    </a:lnTo>
                    <a:lnTo>
                      <a:pt x="76" y="46"/>
                    </a:lnTo>
                    <a:lnTo>
                      <a:pt x="76" y="44"/>
                    </a:lnTo>
                    <a:lnTo>
                      <a:pt x="74" y="42"/>
                    </a:lnTo>
                    <a:lnTo>
                      <a:pt x="72" y="39"/>
                    </a:lnTo>
                    <a:lnTo>
                      <a:pt x="72" y="38"/>
                    </a:lnTo>
                    <a:lnTo>
                      <a:pt x="74" y="38"/>
                    </a:lnTo>
                    <a:lnTo>
                      <a:pt x="77" y="36"/>
                    </a:lnTo>
                    <a:lnTo>
                      <a:pt x="79" y="35"/>
                    </a:lnTo>
                    <a:lnTo>
                      <a:pt x="79" y="35"/>
                    </a:lnTo>
                    <a:lnTo>
                      <a:pt x="82" y="28"/>
                    </a:lnTo>
                    <a:lnTo>
                      <a:pt x="87" y="25"/>
                    </a:lnTo>
                    <a:lnTo>
                      <a:pt x="90" y="23"/>
                    </a:lnTo>
                    <a:lnTo>
                      <a:pt x="93" y="23"/>
                    </a:lnTo>
                    <a:lnTo>
                      <a:pt x="98" y="27"/>
                    </a:lnTo>
                    <a:lnTo>
                      <a:pt x="99" y="23"/>
                    </a:lnTo>
                    <a:lnTo>
                      <a:pt x="101" y="22"/>
                    </a:lnTo>
                    <a:lnTo>
                      <a:pt x="101" y="20"/>
                    </a:lnTo>
                    <a:lnTo>
                      <a:pt x="101" y="17"/>
                    </a:lnTo>
                    <a:lnTo>
                      <a:pt x="101" y="14"/>
                    </a:lnTo>
                    <a:lnTo>
                      <a:pt x="101" y="12"/>
                    </a:lnTo>
                    <a:lnTo>
                      <a:pt x="104" y="11"/>
                    </a:lnTo>
                    <a:lnTo>
                      <a:pt x="104" y="11"/>
                    </a:lnTo>
                    <a:lnTo>
                      <a:pt x="110" y="12"/>
                    </a:lnTo>
                    <a:lnTo>
                      <a:pt x="112" y="12"/>
                    </a:lnTo>
                    <a:lnTo>
                      <a:pt x="113" y="12"/>
                    </a:lnTo>
                    <a:lnTo>
                      <a:pt x="117" y="14"/>
                    </a:lnTo>
                    <a:lnTo>
                      <a:pt x="123" y="16"/>
                    </a:lnTo>
                    <a:lnTo>
                      <a:pt x="126" y="16"/>
                    </a:lnTo>
                    <a:lnTo>
                      <a:pt x="128" y="17"/>
                    </a:lnTo>
                    <a:lnTo>
                      <a:pt x="129" y="16"/>
                    </a:lnTo>
                    <a:lnTo>
                      <a:pt x="131" y="14"/>
                    </a:lnTo>
                    <a:lnTo>
                      <a:pt x="128" y="12"/>
                    </a:lnTo>
                    <a:lnTo>
                      <a:pt x="129" y="11"/>
                    </a:lnTo>
                    <a:lnTo>
                      <a:pt x="131" y="9"/>
                    </a:lnTo>
                    <a:lnTo>
                      <a:pt x="132" y="6"/>
                    </a:lnTo>
                    <a:lnTo>
                      <a:pt x="132" y="5"/>
                    </a:lnTo>
                    <a:lnTo>
                      <a:pt x="132" y="3"/>
                    </a:lnTo>
                    <a:lnTo>
                      <a:pt x="132" y="1"/>
                    </a:lnTo>
                    <a:lnTo>
                      <a:pt x="129" y="0"/>
                    </a:lnTo>
                    <a:lnTo>
                      <a:pt x="136" y="0"/>
                    </a:lnTo>
                    <a:lnTo>
                      <a:pt x="13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2" name="Freeform 60">
                <a:extLst>
                  <a:ext uri="{FF2B5EF4-FFF2-40B4-BE49-F238E27FC236}">
                    <a16:creationId xmlns:a16="http://schemas.microsoft.com/office/drawing/2014/main" id="{36A38B83-9A26-4B69-A699-25AA1F9FBCD2}"/>
                  </a:ext>
                </a:extLst>
              </p:cNvPr>
              <p:cNvSpPr>
                <a:spLocks/>
              </p:cNvSpPr>
              <p:nvPr/>
            </p:nvSpPr>
            <p:spPr bwMode="auto">
              <a:xfrm>
                <a:off x="6378998" y="3784375"/>
                <a:ext cx="473661" cy="389844"/>
              </a:xfrm>
              <a:custGeom>
                <a:avLst/>
                <a:gdLst>
                  <a:gd name="T0" fmla="*/ 190 w 243"/>
                  <a:gd name="T1" fmla="*/ 3 h 200"/>
                  <a:gd name="T2" fmla="*/ 223 w 243"/>
                  <a:gd name="T3" fmla="*/ 17 h 200"/>
                  <a:gd name="T4" fmla="*/ 223 w 243"/>
                  <a:gd name="T5" fmla="*/ 25 h 200"/>
                  <a:gd name="T6" fmla="*/ 227 w 243"/>
                  <a:gd name="T7" fmla="*/ 52 h 200"/>
                  <a:gd name="T8" fmla="*/ 237 w 243"/>
                  <a:gd name="T9" fmla="*/ 60 h 200"/>
                  <a:gd name="T10" fmla="*/ 240 w 243"/>
                  <a:gd name="T11" fmla="*/ 66 h 200"/>
                  <a:gd name="T12" fmla="*/ 237 w 243"/>
                  <a:gd name="T13" fmla="*/ 69 h 200"/>
                  <a:gd name="T14" fmla="*/ 232 w 243"/>
                  <a:gd name="T15" fmla="*/ 71 h 200"/>
                  <a:gd name="T16" fmla="*/ 227 w 243"/>
                  <a:gd name="T17" fmla="*/ 74 h 200"/>
                  <a:gd name="T18" fmla="*/ 220 w 243"/>
                  <a:gd name="T19" fmla="*/ 77 h 200"/>
                  <a:gd name="T20" fmla="*/ 218 w 243"/>
                  <a:gd name="T21" fmla="*/ 88 h 200"/>
                  <a:gd name="T22" fmla="*/ 212 w 243"/>
                  <a:gd name="T23" fmla="*/ 105 h 200"/>
                  <a:gd name="T24" fmla="*/ 210 w 243"/>
                  <a:gd name="T25" fmla="*/ 127 h 200"/>
                  <a:gd name="T26" fmla="*/ 207 w 243"/>
                  <a:gd name="T27" fmla="*/ 140 h 200"/>
                  <a:gd name="T28" fmla="*/ 199 w 243"/>
                  <a:gd name="T29" fmla="*/ 143 h 200"/>
                  <a:gd name="T30" fmla="*/ 191 w 243"/>
                  <a:gd name="T31" fmla="*/ 160 h 200"/>
                  <a:gd name="T32" fmla="*/ 188 w 243"/>
                  <a:gd name="T33" fmla="*/ 170 h 200"/>
                  <a:gd name="T34" fmla="*/ 180 w 243"/>
                  <a:gd name="T35" fmla="*/ 173 h 200"/>
                  <a:gd name="T36" fmla="*/ 177 w 243"/>
                  <a:gd name="T37" fmla="*/ 187 h 200"/>
                  <a:gd name="T38" fmla="*/ 174 w 243"/>
                  <a:gd name="T39" fmla="*/ 187 h 200"/>
                  <a:gd name="T40" fmla="*/ 175 w 243"/>
                  <a:gd name="T41" fmla="*/ 182 h 200"/>
                  <a:gd name="T42" fmla="*/ 175 w 243"/>
                  <a:gd name="T43" fmla="*/ 179 h 200"/>
                  <a:gd name="T44" fmla="*/ 168 w 243"/>
                  <a:gd name="T45" fmla="*/ 171 h 200"/>
                  <a:gd name="T46" fmla="*/ 164 w 243"/>
                  <a:gd name="T47" fmla="*/ 168 h 200"/>
                  <a:gd name="T48" fmla="*/ 163 w 243"/>
                  <a:gd name="T49" fmla="*/ 156 h 200"/>
                  <a:gd name="T50" fmla="*/ 158 w 243"/>
                  <a:gd name="T51" fmla="*/ 148 h 200"/>
                  <a:gd name="T52" fmla="*/ 158 w 243"/>
                  <a:gd name="T53" fmla="*/ 149 h 200"/>
                  <a:gd name="T54" fmla="*/ 152 w 243"/>
                  <a:gd name="T55" fmla="*/ 156 h 200"/>
                  <a:gd name="T56" fmla="*/ 152 w 243"/>
                  <a:gd name="T57" fmla="*/ 162 h 200"/>
                  <a:gd name="T58" fmla="*/ 144 w 243"/>
                  <a:gd name="T59" fmla="*/ 175 h 200"/>
                  <a:gd name="T60" fmla="*/ 130 w 243"/>
                  <a:gd name="T61" fmla="*/ 184 h 200"/>
                  <a:gd name="T62" fmla="*/ 119 w 243"/>
                  <a:gd name="T63" fmla="*/ 176 h 200"/>
                  <a:gd name="T64" fmla="*/ 111 w 243"/>
                  <a:gd name="T65" fmla="*/ 184 h 200"/>
                  <a:gd name="T66" fmla="*/ 101 w 243"/>
                  <a:gd name="T67" fmla="*/ 189 h 200"/>
                  <a:gd name="T68" fmla="*/ 87 w 243"/>
                  <a:gd name="T69" fmla="*/ 186 h 200"/>
                  <a:gd name="T70" fmla="*/ 62 w 243"/>
                  <a:gd name="T71" fmla="*/ 181 h 200"/>
                  <a:gd name="T72" fmla="*/ 59 w 243"/>
                  <a:gd name="T73" fmla="*/ 175 h 200"/>
                  <a:gd name="T74" fmla="*/ 46 w 243"/>
                  <a:gd name="T75" fmla="*/ 178 h 200"/>
                  <a:gd name="T76" fmla="*/ 43 w 243"/>
                  <a:gd name="T77" fmla="*/ 187 h 200"/>
                  <a:gd name="T78" fmla="*/ 40 w 243"/>
                  <a:gd name="T79" fmla="*/ 193 h 200"/>
                  <a:gd name="T80" fmla="*/ 34 w 243"/>
                  <a:gd name="T81" fmla="*/ 200 h 200"/>
                  <a:gd name="T82" fmla="*/ 24 w 243"/>
                  <a:gd name="T83" fmla="*/ 195 h 200"/>
                  <a:gd name="T84" fmla="*/ 27 w 243"/>
                  <a:gd name="T85" fmla="*/ 184 h 200"/>
                  <a:gd name="T86" fmla="*/ 16 w 243"/>
                  <a:gd name="T87" fmla="*/ 168 h 200"/>
                  <a:gd name="T88" fmla="*/ 15 w 243"/>
                  <a:gd name="T89" fmla="*/ 160 h 200"/>
                  <a:gd name="T90" fmla="*/ 11 w 243"/>
                  <a:gd name="T91" fmla="*/ 151 h 200"/>
                  <a:gd name="T92" fmla="*/ 8 w 243"/>
                  <a:gd name="T93" fmla="*/ 141 h 200"/>
                  <a:gd name="T94" fmla="*/ 0 w 243"/>
                  <a:gd name="T95" fmla="*/ 140 h 200"/>
                  <a:gd name="T96" fmla="*/ 7 w 243"/>
                  <a:gd name="T97" fmla="*/ 130 h 200"/>
                  <a:gd name="T98" fmla="*/ 5 w 243"/>
                  <a:gd name="T99" fmla="*/ 124 h 200"/>
                  <a:gd name="T100" fmla="*/ 10 w 243"/>
                  <a:gd name="T101" fmla="*/ 119 h 200"/>
                  <a:gd name="T102" fmla="*/ 8 w 243"/>
                  <a:gd name="T103" fmla="*/ 113 h 200"/>
                  <a:gd name="T104" fmla="*/ 13 w 243"/>
                  <a:gd name="T105" fmla="*/ 108 h 200"/>
                  <a:gd name="T106" fmla="*/ 16 w 243"/>
                  <a:gd name="T107" fmla="*/ 99 h 200"/>
                  <a:gd name="T108" fmla="*/ 30 w 243"/>
                  <a:gd name="T109" fmla="*/ 97 h 200"/>
                  <a:gd name="T110" fmla="*/ 32 w 243"/>
                  <a:gd name="T111" fmla="*/ 74 h 200"/>
                  <a:gd name="T112" fmla="*/ 38 w 243"/>
                  <a:gd name="T113" fmla="*/ 33 h 200"/>
                  <a:gd name="T114" fmla="*/ 46 w 243"/>
                  <a:gd name="T115" fmla="*/ 19 h 200"/>
                  <a:gd name="T116" fmla="*/ 136 w 243"/>
                  <a:gd name="T117"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3" h="200">
                    <a:moveTo>
                      <a:pt x="139" y="0"/>
                    </a:moveTo>
                    <a:lnTo>
                      <a:pt x="139" y="1"/>
                    </a:lnTo>
                    <a:lnTo>
                      <a:pt x="139" y="1"/>
                    </a:lnTo>
                    <a:lnTo>
                      <a:pt x="139" y="3"/>
                    </a:lnTo>
                    <a:lnTo>
                      <a:pt x="139" y="3"/>
                    </a:lnTo>
                    <a:lnTo>
                      <a:pt x="185" y="3"/>
                    </a:lnTo>
                    <a:lnTo>
                      <a:pt x="190" y="3"/>
                    </a:lnTo>
                    <a:lnTo>
                      <a:pt x="218" y="3"/>
                    </a:lnTo>
                    <a:lnTo>
                      <a:pt x="218" y="8"/>
                    </a:lnTo>
                    <a:lnTo>
                      <a:pt x="218" y="9"/>
                    </a:lnTo>
                    <a:lnTo>
                      <a:pt x="221" y="14"/>
                    </a:lnTo>
                    <a:lnTo>
                      <a:pt x="223" y="15"/>
                    </a:lnTo>
                    <a:lnTo>
                      <a:pt x="223" y="17"/>
                    </a:lnTo>
                    <a:lnTo>
                      <a:pt x="223" y="17"/>
                    </a:lnTo>
                    <a:lnTo>
                      <a:pt x="223" y="19"/>
                    </a:lnTo>
                    <a:lnTo>
                      <a:pt x="223" y="17"/>
                    </a:lnTo>
                    <a:lnTo>
                      <a:pt x="221" y="17"/>
                    </a:lnTo>
                    <a:lnTo>
                      <a:pt x="221" y="19"/>
                    </a:lnTo>
                    <a:lnTo>
                      <a:pt x="221" y="20"/>
                    </a:lnTo>
                    <a:lnTo>
                      <a:pt x="223" y="23"/>
                    </a:lnTo>
                    <a:lnTo>
                      <a:pt x="223" y="25"/>
                    </a:lnTo>
                    <a:lnTo>
                      <a:pt x="223" y="28"/>
                    </a:lnTo>
                    <a:lnTo>
                      <a:pt x="223" y="31"/>
                    </a:lnTo>
                    <a:lnTo>
                      <a:pt x="223" y="36"/>
                    </a:lnTo>
                    <a:lnTo>
                      <a:pt x="223" y="39"/>
                    </a:lnTo>
                    <a:lnTo>
                      <a:pt x="224" y="47"/>
                    </a:lnTo>
                    <a:lnTo>
                      <a:pt x="226" y="52"/>
                    </a:lnTo>
                    <a:lnTo>
                      <a:pt x="227" y="52"/>
                    </a:lnTo>
                    <a:lnTo>
                      <a:pt x="227" y="53"/>
                    </a:lnTo>
                    <a:lnTo>
                      <a:pt x="231" y="53"/>
                    </a:lnTo>
                    <a:lnTo>
                      <a:pt x="232" y="55"/>
                    </a:lnTo>
                    <a:lnTo>
                      <a:pt x="235" y="56"/>
                    </a:lnTo>
                    <a:lnTo>
                      <a:pt x="235" y="58"/>
                    </a:lnTo>
                    <a:lnTo>
                      <a:pt x="237" y="60"/>
                    </a:lnTo>
                    <a:lnTo>
                      <a:pt x="237" y="60"/>
                    </a:lnTo>
                    <a:lnTo>
                      <a:pt x="239" y="60"/>
                    </a:lnTo>
                    <a:lnTo>
                      <a:pt x="239" y="60"/>
                    </a:lnTo>
                    <a:lnTo>
                      <a:pt x="242" y="63"/>
                    </a:lnTo>
                    <a:lnTo>
                      <a:pt x="243" y="63"/>
                    </a:lnTo>
                    <a:lnTo>
                      <a:pt x="242" y="64"/>
                    </a:lnTo>
                    <a:lnTo>
                      <a:pt x="240" y="66"/>
                    </a:lnTo>
                    <a:lnTo>
                      <a:pt x="240" y="66"/>
                    </a:lnTo>
                    <a:lnTo>
                      <a:pt x="240" y="67"/>
                    </a:lnTo>
                    <a:lnTo>
                      <a:pt x="240" y="67"/>
                    </a:lnTo>
                    <a:lnTo>
                      <a:pt x="239" y="67"/>
                    </a:lnTo>
                    <a:lnTo>
                      <a:pt x="239" y="69"/>
                    </a:lnTo>
                    <a:lnTo>
                      <a:pt x="239" y="69"/>
                    </a:lnTo>
                    <a:lnTo>
                      <a:pt x="237" y="69"/>
                    </a:lnTo>
                    <a:lnTo>
                      <a:pt x="237" y="69"/>
                    </a:lnTo>
                    <a:lnTo>
                      <a:pt x="237" y="69"/>
                    </a:lnTo>
                    <a:lnTo>
                      <a:pt x="237" y="71"/>
                    </a:lnTo>
                    <a:lnTo>
                      <a:pt x="235" y="71"/>
                    </a:lnTo>
                    <a:lnTo>
                      <a:pt x="234" y="71"/>
                    </a:lnTo>
                    <a:lnTo>
                      <a:pt x="234" y="71"/>
                    </a:lnTo>
                    <a:lnTo>
                      <a:pt x="232" y="71"/>
                    </a:lnTo>
                    <a:lnTo>
                      <a:pt x="232" y="71"/>
                    </a:lnTo>
                    <a:lnTo>
                      <a:pt x="231" y="71"/>
                    </a:lnTo>
                    <a:lnTo>
                      <a:pt x="231" y="71"/>
                    </a:lnTo>
                    <a:lnTo>
                      <a:pt x="231" y="72"/>
                    </a:lnTo>
                    <a:lnTo>
                      <a:pt x="229" y="72"/>
                    </a:lnTo>
                    <a:lnTo>
                      <a:pt x="227" y="74"/>
                    </a:lnTo>
                    <a:lnTo>
                      <a:pt x="227" y="74"/>
                    </a:lnTo>
                    <a:lnTo>
                      <a:pt x="227" y="74"/>
                    </a:lnTo>
                    <a:lnTo>
                      <a:pt x="226" y="77"/>
                    </a:lnTo>
                    <a:lnTo>
                      <a:pt x="226" y="77"/>
                    </a:lnTo>
                    <a:lnTo>
                      <a:pt x="224" y="77"/>
                    </a:lnTo>
                    <a:lnTo>
                      <a:pt x="223" y="77"/>
                    </a:lnTo>
                    <a:lnTo>
                      <a:pt x="223" y="77"/>
                    </a:lnTo>
                    <a:lnTo>
                      <a:pt x="221" y="77"/>
                    </a:lnTo>
                    <a:lnTo>
                      <a:pt x="220" y="77"/>
                    </a:lnTo>
                    <a:lnTo>
                      <a:pt x="220" y="78"/>
                    </a:lnTo>
                    <a:lnTo>
                      <a:pt x="220" y="80"/>
                    </a:lnTo>
                    <a:lnTo>
                      <a:pt x="220" y="82"/>
                    </a:lnTo>
                    <a:lnTo>
                      <a:pt x="218" y="82"/>
                    </a:lnTo>
                    <a:lnTo>
                      <a:pt x="218" y="83"/>
                    </a:lnTo>
                    <a:lnTo>
                      <a:pt x="218" y="86"/>
                    </a:lnTo>
                    <a:lnTo>
                      <a:pt x="218" y="88"/>
                    </a:lnTo>
                    <a:lnTo>
                      <a:pt x="216" y="93"/>
                    </a:lnTo>
                    <a:lnTo>
                      <a:pt x="216" y="93"/>
                    </a:lnTo>
                    <a:lnTo>
                      <a:pt x="215" y="96"/>
                    </a:lnTo>
                    <a:lnTo>
                      <a:pt x="215" y="97"/>
                    </a:lnTo>
                    <a:lnTo>
                      <a:pt x="213" y="102"/>
                    </a:lnTo>
                    <a:lnTo>
                      <a:pt x="213" y="104"/>
                    </a:lnTo>
                    <a:lnTo>
                      <a:pt x="212" y="105"/>
                    </a:lnTo>
                    <a:lnTo>
                      <a:pt x="212" y="108"/>
                    </a:lnTo>
                    <a:lnTo>
                      <a:pt x="212" y="112"/>
                    </a:lnTo>
                    <a:lnTo>
                      <a:pt x="212" y="115"/>
                    </a:lnTo>
                    <a:lnTo>
                      <a:pt x="213" y="118"/>
                    </a:lnTo>
                    <a:lnTo>
                      <a:pt x="212" y="123"/>
                    </a:lnTo>
                    <a:lnTo>
                      <a:pt x="212" y="124"/>
                    </a:lnTo>
                    <a:lnTo>
                      <a:pt x="210" y="127"/>
                    </a:lnTo>
                    <a:lnTo>
                      <a:pt x="210" y="129"/>
                    </a:lnTo>
                    <a:lnTo>
                      <a:pt x="210" y="130"/>
                    </a:lnTo>
                    <a:lnTo>
                      <a:pt x="209" y="130"/>
                    </a:lnTo>
                    <a:lnTo>
                      <a:pt x="209" y="132"/>
                    </a:lnTo>
                    <a:lnTo>
                      <a:pt x="207" y="135"/>
                    </a:lnTo>
                    <a:lnTo>
                      <a:pt x="207" y="138"/>
                    </a:lnTo>
                    <a:lnTo>
                      <a:pt x="207" y="140"/>
                    </a:lnTo>
                    <a:lnTo>
                      <a:pt x="207" y="140"/>
                    </a:lnTo>
                    <a:lnTo>
                      <a:pt x="207" y="141"/>
                    </a:lnTo>
                    <a:lnTo>
                      <a:pt x="205" y="141"/>
                    </a:lnTo>
                    <a:lnTo>
                      <a:pt x="202" y="141"/>
                    </a:lnTo>
                    <a:lnTo>
                      <a:pt x="201" y="141"/>
                    </a:lnTo>
                    <a:lnTo>
                      <a:pt x="201" y="141"/>
                    </a:lnTo>
                    <a:lnTo>
                      <a:pt x="199" y="143"/>
                    </a:lnTo>
                    <a:lnTo>
                      <a:pt x="198" y="146"/>
                    </a:lnTo>
                    <a:lnTo>
                      <a:pt x="196" y="149"/>
                    </a:lnTo>
                    <a:lnTo>
                      <a:pt x="194" y="153"/>
                    </a:lnTo>
                    <a:lnTo>
                      <a:pt x="193" y="154"/>
                    </a:lnTo>
                    <a:lnTo>
                      <a:pt x="191" y="156"/>
                    </a:lnTo>
                    <a:lnTo>
                      <a:pt x="191" y="157"/>
                    </a:lnTo>
                    <a:lnTo>
                      <a:pt x="191" y="160"/>
                    </a:lnTo>
                    <a:lnTo>
                      <a:pt x="190" y="162"/>
                    </a:lnTo>
                    <a:lnTo>
                      <a:pt x="190" y="164"/>
                    </a:lnTo>
                    <a:lnTo>
                      <a:pt x="190" y="167"/>
                    </a:lnTo>
                    <a:lnTo>
                      <a:pt x="190" y="168"/>
                    </a:lnTo>
                    <a:lnTo>
                      <a:pt x="190" y="168"/>
                    </a:lnTo>
                    <a:lnTo>
                      <a:pt x="188" y="170"/>
                    </a:lnTo>
                    <a:lnTo>
                      <a:pt x="188" y="170"/>
                    </a:lnTo>
                    <a:lnTo>
                      <a:pt x="187" y="168"/>
                    </a:lnTo>
                    <a:lnTo>
                      <a:pt x="185" y="168"/>
                    </a:lnTo>
                    <a:lnTo>
                      <a:pt x="185" y="168"/>
                    </a:lnTo>
                    <a:lnTo>
                      <a:pt x="183" y="168"/>
                    </a:lnTo>
                    <a:lnTo>
                      <a:pt x="182" y="168"/>
                    </a:lnTo>
                    <a:lnTo>
                      <a:pt x="182" y="171"/>
                    </a:lnTo>
                    <a:lnTo>
                      <a:pt x="180" y="173"/>
                    </a:lnTo>
                    <a:lnTo>
                      <a:pt x="180" y="176"/>
                    </a:lnTo>
                    <a:lnTo>
                      <a:pt x="180" y="178"/>
                    </a:lnTo>
                    <a:lnTo>
                      <a:pt x="180" y="179"/>
                    </a:lnTo>
                    <a:lnTo>
                      <a:pt x="179" y="181"/>
                    </a:lnTo>
                    <a:lnTo>
                      <a:pt x="179" y="182"/>
                    </a:lnTo>
                    <a:lnTo>
                      <a:pt x="179" y="184"/>
                    </a:lnTo>
                    <a:lnTo>
                      <a:pt x="177" y="187"/>
                    </a:lnTo>
                    <a:lnTo>
                      <a:pt x="177" y="189"/>
                    </a:lnTo>
                    <a:lnTo>
                      <a:pt x="177" y="189"/>
                    </a:lnTo>
                    <a:lnTo>
                      <a:pt x="174" y="189"/>
                    </a:lnTo>
                    <a:lnTo>
                      <a:pt x="174" y="189"/>
                    </a:lnTo>
                    <a:lnTo>
                      <a:pt x="174" y="189"/>
                    </a:lnTo>
                    <a:lnTo>
                      <a:pt x="174" y="189"/>
                    </a:lnTo>
                    <a:lnTo>
                      <a:pt x="174" y="187"/>
                    </a:lnTo>
                    <a:lnTo>
                      <a:pt x="174" y="187"/>
                    </a:lnTo>
                    <a:lnTo>
                      <a:pt x="174" y="187"/>
                    </a:lnTo>
                    <a:lnTo>
                      <a:pt x="174" y="186"/>
                    </a:lnTo>
                    <a:lnTo>
                      <a:pt x="175" y="184"/>
                    </a:lnTo>
                    <a:lnTo>
                      <a:pt x="175" y="182"/>
                    </a:lnTo>
                    <a:lnTo>
                      <a:pt x="175" y="182"/>
                    </a:lnTo>
                    <a:lnTo>
                      <a:pt x="175" y="182"/>
                    </a:lnTo>
                    <a:lnTo>
                      <a:pt x="175" y="182"/>
                    </a:lnTo>
                    <a:lnTo>
                      <a:pt x="175" y="182"/>
                    </a:lnTo>
                    <a:lnTo>
                      <a:pt x="175" y="182"/>
                    </a:lnTo>
                    <a:lnTo>
                      <a:pt x="175" y="181"/>
                    </a:lnTo>
                    <a:lnTo>
                      <a:pt x="175" y="181"/>
                    </a:lnTo>
                    <a:lnTo>
                      <a:pt x="175" y="179"/>
                    </a:lnTo>
                    <a:lnTo>
                      <a:pt x="175" y="179"/>
                    </a:lnTo>
                    <a:lnTo>
                      <a:pt x="175" y="179"/>
                    </a:lnTo>
                    <a:lnTo>
                      <a:pt x="175" y="178"/>
                    </a:lnTo>
                    <a:lnTo>
                      <a:pt x="175" y="178"/>
                    </a:lnTo>
                    <a:lnTo>
                      <a:pt x="169" y="173"/>
                    </a:lnTo>
                    <a:lnTo>
                      <a:pt x="168" y="171"/>
                    </a:lnTo>
                    <a:lnTo>
                      <a:pt x="168" y="171"/>
                    </a:lnTo>
                    <a:lnTo>
                      <a:pt x="168" y="171"/>
                    </a:lnTo>
                    <a:lnTo>
                      <a:pt x="164" y="170"/>
                    </a:lnTo>
                    <a:lnTo>
                      <a:pt x="164" y="170"/>
                    </a:lnTo>
                    <a:lnTo>
                      <a:pt x="164" y="170"/>
                    </a:lnTo>
                    <a:lnTo>
                      <a:pt x="164" y="170"/>
                    </a:lnTo>
                    <a:lnTo>
                      <a:pt x="164" y="168"/>
                    </a:lnTo>
                    <a:lnTo>
                      <a:pt x="164" y="168"/>
                    </a:lnTo>
                    <a:lnTo>
                      <a:pt x="164" y="168"/>
                    </a:lnTo>
                    <a:lnTo>
                      <a:pt x="163" y="157"/>
                    </a:lnTo>
                    <a:lnTo>
                      <a:pt x="163" y="157"/>
                    </a:lnTo>
                    <a:lnTo>
                      <a:pt x="163" y="157"/>
                    </a:lnTo>
                    <a:lnTo>
                      <a:pt x="163" y="157"/>
                    </a:lnTo>
                    <a:lnTo>
                      <a:pt x="163" y="157"/>
                    </a:lnTo>
                    <a:lnTo>
                      <a:pt x="163" y="156"/>
                    </a:lnTo>
                    <a:lnTo>
                      <a:pt x="163" y="156"/>
                    </a:lnTo>
                    <a:lnTo>
                      <a:pt x="163" y="156"/>
                    </a:lnTo>
                    <a:lnTo>
                      <a:pt x="164" y="154"/>
                    </a:lnTo>
                    <a:lnTo>
                      <a:pt x="164" y="153"/>
                    </a:lnTo>
                    <a:lnTo>
                      <a:pt x="164" y="149"/>
                    </a:lnTo>
                    <a:lnTo>
                      <a:pt x="164" y="148"/>
                    </a:lnTo>
                    <a:lnTo>
                      <a:pt x="158" y="148"/>
                    </a:lnTo>
                    <a:lnTo>
                      <a:pt x="158" y="148"/>
                    </a:lnTo>
                    <a:lnTo>
                      <a:pt x="158" y="148"/>
                    </a:lnTo>
                    <a:lnTo>
                      <a:pt x="158" y="148"/>
                    </a:lnTo>
                    <a:lnTo>
                      <a:pt x="158" y="148"/>
                    </a:lnTo>
                    <a:lnTo>
                      <a:pt x="158" y="149"/>
                    </a:lnTo>
                    <a:lnTo>
                      <a:pt x="158" y="149"/>
                    </a:lnTo>
                    <a:lnTo>
                      <a:pt x="158" y="149"/>
                    </a:lnTo>
                    <a:lnTo>
                      <a:pt x="158" y="149"/>
                    </a:lnTo>
                    <a:lnTo>
                      <a:pt x="158" y="149"/>
                    </a:lnTo>
                    <a:lnTo>
                      <a:pt x="158" y="151"/>
                    </a:lnTo>
                    <a:lnTo>
                      <a:pt x="158" y="151"/>
                    </a:lnTo>
                    <a:lnTo>
                      <a:pt x="158" y="151"/>
                    </a:lnTo>
                    <a:lnTo>
                      <a:pt x="158" y="151"/>
                    </a:lnTo>
                    <a:lnTo>
                      <a:pt x="149" y="151"/>
                    </a:lnTo>
                    <a:lnTo>
                      <a:pt x="152" y="156"/>
                    </a:lnTo>
                    <a:lnTo>
                      <a:pt x="152" y="156"/>
                    </a:lnTo>
                    <a:lnTo>
                      <a:pt x="152" y="156"/>
                    </a:lnTo>
                    <a:lnTo>
                      <a:pt x="152" y="156"/>
                    </a:lnTo>
                    <a:lnTo>
                      <a:pt x="152" y="157"/>
                    </a:lnTo>
                    <a:lnTo>
                      <a:pt x="152" y="160"/>
                    </a:lnTo>
                    <a:lnTo>
                      <a:pt x="152" y="162"/>
                    </a:lnTo>
                    <a:lnTo>
                      <a:pt x="152" y="162"/>
                    </a:lnTo>
                    <a:lnTo>
                      <a:pt x="153" y="164"/>
                    </a:lnTo>
                    <a:lnTo>
                      <a:pt x="153" y="165"/>
                    </a:lnTo>
                    <a:lnTo>
                      <a:pt x="153" y="165"/>
                    </a:lnTo>
                    <a:lnTo>
                      <a:pt x="147" y="171"/>
                    </a:lnTo>
                    <a:lnTo>
                      <a:pt x="146" y="171"/>
                    </a:lnTo>
                    <a:lnTo>
                      <a:pt x="146" y="173"/>
                    </a:lnTo>
                    <a:lnTo>
                      <a:pt x="144" y="175"/>
                    </a:lnTo>
                    <a:lnTo>
                      <a:pt x="144" y="175"/>
                    </a:lnTo>
                    <a:lnTo>
                      <a:pt x="142" y="178"/>
                    </a:lnTo>
                    <a:lnTo>
                      <a:pt x="136" y="184"/>
                    </a:lnTo>
                    <a:lnTo>
                      <a:pt x="134" y="184"/>
                    </a:lnTo>
                    <a:lnTo>
                      <a:pt x="131" y="184"/>
                    </a:lnTo>
                    <a:lnTo>
                      <a:pt x="130" y="184"/>
                    </a:lnTo>
                    <a:lnTo>
                      <a:pt x="130" y="184"/>
                    </a:lnTo>
                    <a:lnTo>
                      <a:pt x="130" y="184"/>
                    </a:lnTo>
                    <a:lnTo>
                      <a:pt x="130" y="184"/>
                    </a:lnTo>
                    <a:lnTo>
                      <a:pt x="130" y="184"/>
                    </a:lnTo>
                    <a:lnTo>
                      <a:pt x="130" y="184"/>
                    </a:lnTo>
                    <a:lnTo>
                      <a:pt x="130" y="184"/>
                    </a:lnTo>
                    <a:lnTo>
                      <a:pt x="125" y="181"/>
                    </a:lnTo>
                    <a:lnTo>
                      <a:pt x="119" y="176"/>
                    </a:lnTo>
                    <a:lnTo>
                      <a:pt x="117" y="176"/>
                    </a:lnTo>
                    <a:lnTo>
                      <a:pt x="114" y="179"/>
                    </a:lnTo>
                    <a:lnTo>
                      <a:pt x="112" y="179"/>
                    </a:lnTo>
                    <a:lnTo>
                      <a:pt x="112" y="179"/>
                    </a:lnTo>
                    <a:lnTo>
                      <a:pt x="112" y="181"/>
                    </a:lnTo>
                    <a:lnTo>
                      <a:pt x="112" y="182"/>
                    </a:lnTo>
                    <a:lnTo>
                      <a:pt x="111" y="184"/>
                    </a:lnTo>
                    <a:lnTo>
                      <a:pt x="108" y="184"/>
                    </a:lnTo>
                    <a:lnTo>
                      <a:pt x="106" y="186"/>
                    </a:lnTo>
                    <a:lnTo>
                      <a:pt x="105" y="186"/>
                    </a:lnTo>
                    <a:lnTo>
                      <a:pt x="103" y="186"/>
                    </a:lnTo>
                    <a:lnTo>
                      <a:pt x="103" y="186"/>
                    </a:lnTo>
                    <a:lnTo>
                      <a:pt x="103" y="187"/>
                    </a:lnTo>
                    <a:lnTo>
                      <a:pt x="101" y="189"/>
                    </a:lnTo>
                    <a:lnTo>
                      <a:pt x="101" y="189"/>
                    </a:lnTo>
                    <a:lnTo>
                      <a:pt x="101" y="190"/>
                    </a:lnTo>
                    <a:lnTo>
                      <a:pt x="90" y="190"/>
                    </a:lnTo>
                    <a:lnTo>
                      <a:pt x="89" y="189"/>
                    </a:lnTo>
                    <a:lnTo>
                      <a:pt x="87" y="186"/>
                    </a:lnTo>
                    <a:lnTo>
                      <a:pt x="87" y="186"/>
                    </a:lnTo>
                    <a:lnTo>
                      <a:pt x="87" y="186"/>
                    </a:lnTo>
                    <a:lnTo>
                      <a:pt x="76" y="186"/>
                    </a:lnTo>
                    <a:lnTo>
                      <a:pt x="75" y="186"/>
                    </a:lnTo>
                    <a:lnTo>
                      <a:pt x="71" y="187"/>
                    </a:lnTo>
                    <a:lnTo>
                      <a:pt x="70" y="187"/>
                    </a:lnTo>
                    <a:lnTo>
                      <a:pt x="68" y="187"/>
                    </a:lnTo>
                    <a:lnTo>
                      <a:pt x="64" y="181"/>
                    </a:lnTo>
                    <a:lnTo>
                      <a:pt x="62" y="181"/>
                    </a:lnTo>
                    <a:lnTo>
                      <a:pt x="62" y="179"/>
                    </a:lnTo>
                    <a:lnTo>
                      <a:pt x="60" y="179"/>
                    </a:lnTo>
                    <a:lnTo>
                      <a:pt x="59" y="178"/>
                    </a:lnTo>
                    <a:lnTo>
                      <a:pt x="59" y="178"/>
                    </a:lnTo>
                    <a:lnTo>
                      <a:pt x="59" y="176"/>
                    </a:lnTo>
                    <a:lnTo>
                      <a:pt x="59" y="176"/>
                    </a:lnTo>
                    <a:lnTo>
                      <a:pt x="59" y="175"/>
                    </a:lnTo>
                    <a:lnTo>
                      <a:pt x="57" y="175"/>
                    </a:lnTo>
                    <a:lnTo>
                      <a:pt x="51" y="176"/>
                    </a:lnTo>
                    <a:lnTo>
                      <a:pt x="49" y="176"/>
                    </a:lnTo>
                    <a:lnTo>
                      <a:pt x="48" y="176"/>
                    </a:lnTo>
                    <a:lnTo>
                      <a:pt x="48" y="176"/>
                    </a:lnTo>
                    <a:lnTo>
                      <a:pt x="46" y="178"/>
                    </a:lnTo>
                    <a:lnTo>
                      <a:pt x="46" y="178"/>
                    </a:lnTo>
                    <a:lnTo>
                      <a:pt x="46" y="179"/>
                    </a:lnTo>
                    <a:lnTo>
                      <a:pt x="46" y="179"/>
                    </a:lnTo>
                    <a:lnTo>
                      <a:pt x="46" y="181"/>
                    </a:lnTo>
                    <a:lnTo>
                      <a:pt x="43" y="182"/>
                    </a:lnTo>
                    <a:lnTo>
                      <a:pt x="43" y="184"/>
                    </a:lnTo>
                    <a:lnTo>
                      <a:pt x="43" y="186"/>
                    </a:lnTo>
                    <a:lnTo>
                      <a:pt x="43" y="187"/>
                    </a:lnTo>
                    <a:lnTo>
                      <a:pt x="43" y="187"/>
                    </a:lnTo>
                    <a:lnTo>
                      <a:pt x="41" y="189"/>
                    </a:lnTo>
                    <a:lnTo>
                      <a:pt x="41" y="189"/>
                    </a:lnTo>
                    <a:lnTo>
                      <a:pt x="41" y="190"/>
                    </a:lnTo>
                    <a:lnTo>
                      <a:pt x="41" y="192"/>
                    </a:lnTo>
                    <a:lnTo>
                      <a:pt x="41" y="192"/>
                    </a:lnTo>
                    <a:lnTo>
                      <a:pt x="40" y="193"/>
                    </a:lnTo>
                    <a:lnTo>
                      <a:pt x="40" y="195"/>
                    </a:lnTo>
                    <a:lnTo>
                      <a:pt x="40" y="197"/>
                    </a:lnTo>
                    <a:lnTo>
                      <a:pt x="40" y="197"/>
                    </a:lnTo>
                    <a:lnTo>
                      <a:pt x="37" y="198"/>
                    </a:lnTo>
                    <a:lnTo>
                      <a:pt x="35" y="198"/>
                    </a:lnTo>
                    <a:lnTo>
                      <a:pt x="34" y="200"/>
                    </a:lnTo>
                    <a:lnTo>
                      <a:pt x="34" y="200"/>
                    </a:lnTo>
                    <a:lnTo>
                      <a:pt x="32" y="200"/>
                    </a:lnTo>
                    <a:lnTo>
                      <a:pt x="30" y="200"/>
                    </a:lnTo>
                    <a:lnTo>
                      <a:pt x="27" y="198"/>
                    </a:lnTo>
                    <a:lnTo>
                      <a:pt x="26" y="198"/>
                    </a:lnTo>
                    <a:lnTo>
                      <a:pt x="26" y="198"/>
                    </a:lnTo>
                    <a:lnTo>
                      <a:pt x="26" y="195"/>
                    </a:lnTo>
                    <a:lnTo>
                      <a:pt x="24" y="195"/>
                    </a:lnTo>
                    <a:lnTo>
                      <a:pt x="24" y="195"/>
                    </a:lnTo>
                    <a:lnTo>
                      <a:pt x="24" y="193"/>
                    </a:lnTo>
                    <a:lnTo>
                      <a:pt x="24" y="193"/>
                    </a:lnTo>
                    <a:lnTo>
                      <a:pt x="26" y="190"/>
                    </a:lnTo>
                    <a:lnTo>
                      <a:pt x="26" y="190"/>
                    </a:lnTo>
                    <a:lnTo>
                      <a:pt x="27" y="186"/>
                    </a:lnTo>
                    <a:lnTo>
                      <a:pt x="27" y="184"/>
                    </a:lnTo>
                    <a:lnTo>
                      <a:pt x="27" y="182"/>
                    </a:lnTo>
                    <a:lnTo>
                      <a:pt x="26" y="179"/>
                    </a:lnTo>
                    <a:lnTo>
                      <a:pt x="24" y="178"/>
                    </a:lnTo>
                    <a:lnTo>
                      <a:pt x="23" y="175"/>
                    </a:lnTo>
                    <a:lnTo>
                      <a:pt x="21" y="173"/>
                    </a:lnTo>
                    <a:lnTo>
                      <a:pt x="16" y="170"/>
                    </a:lnTo>
                    <a:lnTo>
                      <a:pt x="16" y="168"/>
                    </a:lnTo>
                    <a:lnTo>
                      <a:pt x="15" y="167"/>
                    </a:lnTo>
                    <a:lnTo>
                      <a:pt x="16" y="165"/>
                    </a:lnTo>
                    <a:lnTo>
                      <a:pt x="16" y="164"/>
                    </a:lnTo>
                    <a:lnTo>
                      <a:pt x="16" y="162"/>
                    </a:lnTo>
                    <a:lnTo>
                      <a:pt x="16" y="160"/>
                    </a:lnTo>
                    <a:lnTo>
                      <a:pt x="15" y="160"/>
                    </a:lnTo>
                    <a:lnTo>
                      <a:pt x="15" y="160"/>
                    </a:lnTo>
                    <a:lnTo>
                      <a:pt x="13" y="159"/>
                    </a:lnTo>
                    <a:lnTo>
                      <a:pt x="13" y="159"/>
                    </a:lnTo>
                    <a:lnTo>
                      <a:pt x="11" y="159"/>
                    </a:lnTo>
                    <a:lnTo>
                      <a:pt x="11" y="157"/>
                    </a:lnTo>
                    <a:lnTo>
                      <a:pt x="11" y="156"/>
                    </a:lnTo>
                    <a:lnTo>
                      <a:pt x="11" y="151"/>
                    </a:lnTo>
                    <a:lnTo>
                      <a:pt x="11" y="151"/>
                    </a:lnTo>
                    <a:lnTo>
                      <a:pt x="10" y="151"/>
                    </a:lnTo>
                    <a:lnTo>
                      <a:pt x="10" y="151"/>
                    </a:lnTo>
                    <a:lnTo>
                      <a:pt x="10" y="149"/>
                    </a:lnTo>
                    <a:lnTo>
                      <a:pt x="8" y="146"/>
                    </a:lnTo>
                    <a:lnTo>
                      <a:pt x="8" y="145"/>
                    </a:lnTo>
                    <a:lnTo>
                      <a:pt x="8" y="143"/>
                    </a:lnTo>
                    <a:lnTo>
                      <a:pt x="8" y="141"/>
                    </a:lnTo>
                    <a:lnTo>
                      <a:pt x="7" y="141"/>
                    </a:lnTo>
                    <a:lnTo>
                      <a:pt x="5" y="141"/>
                    </a:lnTo>
                    <a:lnTo>
                      <a:pt x="2" y="141"/>
                    </a:lnTo>
                    <a:lnTo>
                      <a:pt x="2" y="141"/>
                    </a:lnTo>
                    <a:lnTo>
                      <a:pt x="0" y="141"/>
                    </a:lnTo>
                    <a:lnTo>
                      <a:pt x="0" y="140"/>
                    </a:lnTo>
                    <a:lnTo>
                      <a:pt x="0" y="140"/>
                    </a:lnTo>
                    <a:lnTo>
                      <a:pt x="0" y="138"/>
                    </a:lnTo>
                    <a:lnTo>
                      <a:pt x="2" y="137"/>
                    </a:lnTo>
                    <a:lnTo>
                      <a:pt x="2" y="135"/>
                    </a:lnTo>
                    <a:lnTo>
                      <a:pt x="5" y="134"/>
                    </a:lnTo>
                    <a:lnTo>
                      <a:pt x="5" y="134"/>
                    </a:lnTo>
                    <a:lnTo>
                      <a:pt x="7" y="132"/>
                    </a:lnTo>
                    <a:lnTo>
                      <a:pt x="7" y="130"/>
                    </a:lnTo>
                    <a:lnTo>
                      <a:pt x="7" y="130"/>
                    </a:lnTo>
                    <a:lnTo>
                      <a:pt x="5" y="129"/>
                    </a:lnTo>
                    <a:lnTo>
                      <a:pt x="5" y="127"/>
                    </a:lnTo>
                    <a:lnTo>
                      <a:pt x="4" y="126"/>
                    </a:lnTo>
                    <a:lnTo>
                      <a:pt x="4" y="126"/>
                    </a:lnTo>
                    <a:lnTo>
                      <a:pt x="5" y="124"/>
                    </a:lnTo>
                    <a:lnTo>
                      <a:pt x="5" y="124"/>
                    </a:lnTo>
                    <a:lnTo>
                      <a:pt x="7" y="123"/>
                    </a:lnTo>
                    <a:lnTo>
                      <a:pt x="7" y="123"/>
                    </a:lnTo>
                    <a:lnTo>
                      <a:pt x="8" y="121"/>
                    </a:lnTo>
                    <a:lnTo>
                      <a:pt x="8" y="121"/>
                    </a:lnTo>
                    <a:lnTo>
                      <a:pt x="10" y="121"/>
                    </a:lnTo>
                    <a:lnTo>
                      <a:pt x="10" y="119"/>
                    </a:lnTo>
                    <a:lnTo>
                      <a:pt x="10" y="119"/>
                    </a:lnTo>
                    <a:lnTo>
                      <a:pt x="10" y="119"/>
                    </a:lnTo>
                    <a:lnTo>
                      <a:pt x="10" y="118"/>
                    </a:lnTo>
                    <a:lnTo>
                      <a:pt x="10" y="118"/>
                    </a:lnTo>
                    <a:lnTo>
                      <a:pt x="8" y="116"/>
                    </a:lnTo>
                    <a:lnTo>
                      <a:pt x="8" y="115"/>
                    </a:lnTo>
                    <a:lnTo>
                      <a:pt x="8" y="115"/>
                    </a:lnTo>
                    <a:lnTo>
                      <a:pt x="8" y="113"/>
                    </a:lnTo>
                    <a:lnTo>
                      <a:pt x="10" y="113"/>
                    </a:lnTo>
                    <a:lnTo>
                      <a:pt x="10" y="113"/>
                    </a:lnTo>
                    <a:lnTo>
                      <a:pt x="11" y="112"/>
                    </a:lnTo>
                    <a:lnTo>
                      <a:pt x="13" y="112"/>
                    </a:lnTo>
                    <a:lnTo>
                      <a:pt x="13" y="110"/>
                    </a:lnTo>
                    <a:lnTo>
                      <a:pt x="13" y="110"/>
                    </a:lnTo>
                    <a:lnTo>
                      <a:pt x="13" y="108"/>
                    </a:lnTo>
                    <a:lnTo>
                      <a:pt x="13" y="107"/>
                    </a:lnTo>
                    <a:lnTo>
                      <a:pt x="15" y="107"/>
                    </a:lnTo>
                    <a:lnTo>
                      <a:pt x="15" y="107"/>
                    </a:lnTo>
                    <a:lnTo>
                      <a:pt x="16" y="105"/>
                    </a:lnTo>
                    <a:lnTo>
                      <a:pt x="16" y="104"/>
                    </a:lnTo>
                    <a:lnTo>
                      <a:pt x="16" y="104"/>
                    </a:lnTo>
                    <a:lnTo>
                      <a:pt x="16" y="99"/>
                    </a:lnTo>
                    <a:lnTo>
                      <a:pt x="18" y="99"/>
                    </a:lnTo>
                    <a:lnTo>
                      <a:pt x="19" y="97"/>
                    </a:lnTo>
                    <a:lnTo>
                      <a:pt x="21" y="97"/>
                    </a:lnTo>
                    <a:lnTo>
                      <a:pt x="24" y="97"/>
                    </a:lnTo>
                    <a:lnTo>
                      <a:pt x="26" y="96"/>
                    </a:lnTo>
                    <a:lnTo>
                      <a:pt x="27" y="96"/>
                    </a:lnTo>
                    <a:lnTo>
                      <a:pt x="30" y="97"/>
                    </a:lnTo>
                    <a:lnTo>
                      <a:pt x="30" y="97"/>
                    </a:lnTo>
                    <a:lnTo>
                      <a:pt x="32" y="97"/>
                    </a:lnTo>
                    <a:lnTo>
                      <a:pt x="32" y="96"/>
                    </a:lnTo>
                    <a:lnTo>
                      <a:pt x="32" y="94"/>
                    </a:lnTo>
                    <a:lnTo>
                      <a:pt x="32" y="88"/>
                    </a:lnTo>
                    <a:lnTo>
                      <a:pt x="32" y="80"/>
                    </a:lnTo>
                    <a:lnTo>
                      <a:pt x="32" y="74"/>
                    </a:lnTo>
                    <a:lnTo>
                      <a:pt x="32" y="67"/>
                    </a:lnTo>
                    <a:lnTo>
                      <a:pt x="32" y="61"/>
                    </a:lnTo>
                    <a:lnTo>
                      <a:pt x="32" y="55"/>
                    </a:lnTo>
                    <a:lnTo>
                      <a:pt x="32" y="47"/>
                    </a:lnTo>
                    <a:lnTo>
                      <a:pt x="32" y="41"/>
                    </a:lnTo>
                    <a:lnTo>
                      <a:pt x="32" y="33"/>
                    </a:lnTo>
                    <a:lnTo>
                      <a:pt x="38" y="33"/>
                    </a:lnTo>
                    <a:lnTo>
                      <a:pt x="41" y="33"/>
                    </a:lnTo>
                    <a:lnTo>
                      <a:pt x="46" y="33"/>
                    </a:lnTo>
                    <a:lnTo>
                      <a:pt x="46" y="33"/>
                    </a:lnTo>
                    <a:lnTo>
                      <a:pt x="46" y="33"/>
                    </a:lnTo>
                    <a:lnTo>
                      <a:pt x="46" y="33"/>
                    </a:lnTo>
                    <a:lnTo>
                      <a:pt x="46" y="33"/>
                    </a:lnTo>
                    <a:lnTo>
                      <a:pt x="46" y="19"/>
                    </a:lnTo>
                    <a:lnTo>
                      <a:pt x="46" y="11"/>
                    </a:lnTo>
                    <a:lnTo>
                      <a:pt x="46" y="3"/>
                    </a:lnTo>
                    <a:lnTo>
                      <a:pt x="51" y="3"/>
                    </a:lnTo>
                    <a:lnTo>
                      <a:pt x="57" y="3"/>
                    </a:lnTo>
                    <a:lnTo>
                      <a:pt x="95" y="3"/>
                    </a:lnTo>
                    <a:lnTo>
                      <a:pt x="101" y="3"/>
                    </a:lnTo>
                    <a:lnTo>
                      <a:pt x="136" y="3"/>
                    </a:lnTo>
                    <a:lnTo>
                      <a:pt x="136" y="3"/>
                    </a:lnTo>
                    <a:lnTo>
                      <a:pt x="138" y="1"/>
                    </a:lnTo>
                    <a:lnTo>
                      <a:pt x="13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3" name="Freeform 61">
                <a:extLst>
                  <a:ext uri="{FF2B5EF4-FFF2-40B4-BE49-F238E27FC236}">
                    <a16:creationId xmlns:a16="http://schemas.microsoft.com/office/drawing/2014/main" id="{EA569F3E-5E5E-4D88-8841-9E0FF0E9C5B3}"/>
                  </a:ext>
                </a:extLst>
              </p:cNvPr>
              <p:cNvSpPr>
                <a:spLocks noEditPoints="1"/>
              </p:cNvSpPr>
              <p:nvPr/>
            </p:nvSpPr>
            <p:spPr bwMode="auto">
              <a:xfrm>
                <a:off x="10150742" y="4601098"/>
                <a:ext cx="317724" cy="146192"/>
              </a:xfrm>
              <a:custGeom>
                <a:avLst/>
                <a:gdLst>
                  <a:gd name="T0" fmla="*/ 161 w 163"/>
                  <a:gd name="T1" fmla="*/ 74 h 75"/>
                  <a:gd name="T2" fmla="*/ 71 w 163"/>
                  <a:gd name="T3" fmla="*/ 75 h 75"/>
                  <a:gd name="T4" fmla="*/ 66 w 163"/>
                  <a:gd name="T5" fmla="*/ 74 h 75"/>
                  <a:gd name="T6" fmla="*/ 62 w 163"/>
                  <a:gd name="T7" fmla="*/ 71 h 75"/>
                  <a:gd name="T8" fmla="*/ 152 w 163"/>
                  <a:gd name="T9" fmla="*/ 60 h 75"/>
                  <a:gd name="T10" fmla="*/ 147 w 163"/>
                  <a:gd name="T11" fmla="*/ 61 h 75"/>
                  <a:gd name="T12" fmla="*/ 150 w 163"/>
                  <a:gd name="T13" fmla="*/ 60 h 75"/>
                  <a:gd name="T14" fmla="*/ 87 w 163"/>
                  <a:gd name="T15" fmla="*/ 55 h 75"/>
                  <a:gd name="T16" fmla="*/ 96 w 163"/>
                  <a:gd name="T17" fmla="*/ 60 h 75"/>
                  <a:gd name="T18" fmla="*/ 92 w 163"/>
                  <a:gd name="T19" fmla="*/ 61 h 75"/>
                  <a:gd name="T20" fmla="*/ 84 w 163"/>
                  <a:gd name="T21" fmla="*/ 55 h 75"/>
                  <a:gd name="T22" fmla="*/ 84 w 163"/>
                  <a:gd name="T23" fmla="*/ 41 h 75"/>
                  <a:gd name="T24" fmla="*/ 84 w 163"/>
                  <a:gd name="T25" fmla="*/ 44 h 75"/>
                  <a:gd name="T26" fmla="*/ 59 w 163"/>
                  <a:gd name="T27" fmla="*/ 39 h 75"/>
                  <a:gd name="T28" fmla="*/ 73 w 163"/>
                  <a:gd name="T29" fmla="*/ 45 h 75"/>
                  <a:gd name="T30" fmla="*/ 73 w 163"/>
                  <a:gd name="T31" fmla="*/ 49 h 75"/>
                  <a:gd name="T32" fmla="*/ 59 w 163"/>
                  <a:gd name="T33" fmla="*/ 45 h 75"/>
                  <a:gd name="T34" fmla="*/ 59 w 163"/>
                  <a:gd name="T35" fmla="*/ 39 h 75"/>
                  <a:gd name="T36" fmla="*/ 68 w 163"/>
                  <a:gd name="T37" fmla="*/ 38 h 75"/>
                  <a:gd name="T38" fmla="*/ 65 w 163"/>
                  <a:gd name="T39" fmla="*/ 36 h 75"/>
                  <a:gd name="T40" fmla="*/ 52 w 163"/>
                  <a:gd name="T41" fmla="*/ 36 h 75"/>
                  <a:gd name="T42" fmla="*/ 49 w 163"/>
                  <a:gd name="T43" fmla="*/ 36 h 75"/>
                  <a:gd name="T44" fmla="*/ 29 w 163"/>
                  <a:gd name="T45" fmla="*/ 31 h 75"/>
                  <a:gd name="T46" fmla="*/ 36 w 163"/>
                  <a:gd name="T47" fmla="*/ 30 h 75"/>
                  <a:gd name="T48" fmla="*/ 36 w 163"/>
                  <a:gd name="T49" fmla="*/ 30 h 75"/>
                  <a:gd name="T50" fmla="*/ 35 w 163"/>
                  <a:gd name="T51" fmla="*/ 30 h 75"/>
                  <a:gd name="T52" fmla="*/ 32 w 163"/>
                  <a:gd name="T53" fmla="*/ 28 h 75"/>
                  <a:gd name="T54" fmla="*/ 25 w 163"/>
                  <a:gd name="T55" fmla="*/ 28 h 75"/>
                  <a:gd name="T56" fmla="*/ 22 w 163"/>
                  <a:gd name="T57" fmla="*/ 28 h 75"/>
                  <a:gd name="T58" fmla="*/ 57 w 163"/>
                  <a:gd name="T59" fmla="*/ 27 h 75"/>
                  <a:gd name="T60" fmla="*/ 57 w 163"/>
                  <a:gd name="T61" fmla="*/ 27 h 75"/>
                  <a:gd name="T62" fmla="*/ 77 w 163"/>
                  <a:gd name="T63" fmla="*/ 33 h 75"/>
                  <a:gd name="T64" fmla="*/ 81 w 163"/>
                  <a:gd name="T65" fmla="*/ 39 h 75"/>
                  <a:gd name="T66" fmla="*/ 77 w 163"/>
                  <a:gd name="T67" fmla="*/ 39 h 75"/>
                  <a:gd name="T68" fmla="*/ 71 w 163"/>
                  <a:gd name="T69" fmla="*/ 25 h 75"/>
                  <a:gd name="T70" fmla="*/ 27 w 163"/>
                  <a:gd name="T71" fmla="*/ 20 h 75"/>
                  <a:gd name="T72" fmla="*/ 32 w 163"/>
                  <a:gd name="T73" fmla="*/ 28 h 75"/>
                  <a:gd name="T74" fmla="*/ 29 w 163"/>
                  <a:gd name="T75" fmla="*/ 27 h 75"/>
                  <a:gd name="T76" fmla="*/ 22 w 163"/>
                  <a:gd name="T77" fmla="*/ 25 h 75"/>
                  <a:gd name="T78" fmla="*/ 27 w 163"/>
                  <a:gd name="T79" fmla="*/ 20 h 75"/>
                  <a:gd name="T80" fmla="*/ 13 w 163"/>
                  <a:gd name="T81" fmla="*/ 20 h 75"/>
                  <a:gd name="T82" fmla="*/ 22 w 163"/>
                  <a:gd name="T83" fmla="*/ 20 h 75"/>
                  <a:gd name="T84" fmla="*/ 19 w 163"/>
                  <a:gd name="T85" fmla="*/ 19 h 75"/>
                  <a:gd name="T86" fmla="*/ 16 w 163"/>
                  <a:gd name="T87" fmla="*/ 17 h 75"/>
                  <a:gd name="T88" fmla="*/ 14 w 163"/>
                  <a:gd name="T89" fmla="*/ 19 h 75"/>
                  <a:gd name="T90" fmla="*/ 44 w 163"/>
                  <a:gd name="T91" fmla="*/ 14 h 75"/>
                  <a:gd name="T92" fmla="*/ 52 w 163"/>
                  <a:gd name="T93" fmla="*/ 20 h 75"/>
                  <a:gd name="T94" fmla="*/ 62 w 163"/>
                  <a:gd name="T95" fmla="*/ 28 h 75"/>
                  <a:gd name="T96" fmla="*/ 52 w 163"/>
                  <a:gd name="T97" fmla="*/ 23 h 75"/>
                  <a:gd name="T98" fmla="*/ 44 w 163"/>
                  <a:gd name="T99" fmla="*/ 17 h 75"/>
                  <a:gd name="T100" fmla="*/ 3 w 163"/>
                  <a:gd name="T101" fmla="*/ 6 h 75"/>
                  <a:gd name="T102" fmla="*/ 11 w 163"/>
                  <a:gd name="T103" fmla="*/ 0 h 75"/>
                  <a:gd name="T104" fmla="*/ 22 w 163"/>
                  <a:gd name="T105" fmla="*/ 8 h 75"/>
                  <a:gd name="T106" fmla="*/ 25 w 163"/>
                  <a:gd name="T107" fmla="*/ 12 h 75"/>
                  <a:gd name="T108" fmla="*/ 18 w 163"/>
                  <a:gd name="T109" fmla="*/ 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3" h="75">
                    <a:moveTo>
                      <a:pt x="161" y="72"/>
                    </a:moveTo>
                    <a:lnTo>
                      <a:pt x="161" y="72"/>
                    </a:lnTo>
                    <a:lnTo>
                      <a:pt x="163" y="72"/>
                    </a:lnTo>
                    <a:lnTo>
                      <a:pt x="163" y="74"/>
                    </a:lnTo>
                    <a:lnTo>
                      <a:pt x="161" y="74"/>
                    </a:lnTo>
                    <a:lnTo>
                      <a:pt x="161" y="74"/>
                    </a:lnTo>
                    <a:lnTo>
                      <a:pt x="159" y="72"/>
                    </a:lnTo>
                    <a:lnTo>
                      <a:pt x="161" y="72"/>
                    </a:lnTo>
                    <a:close/>
                    <a:moveTo>
                      <a:pt x="63" y="71"/>
                    </a:moveTo>
                    <a:lnTo>
                      <a:pt x="63" y="71"/>
                    </a:lnTo>
                    <a:lnTo>
                      <a:pt x="70" y="74"/>
                    </a:lnTo>
                    <a:lnTo>
                      <a:pt x="71" y="75"/>
                    </a:lnTo>
                    <a:lnTo>
                      <a:pt x="71" y="75"/>
                    </a:lnTo>
                    <a:lnTo>
                      <a:pt x="70" y="75"/>
                    </a:lnTo>
                    <a:lnTo>
                      <a:pt x="70" y="75"/>
                    </a:lnTo>
                    <a:lnTo>
                      <a:pt x="68" y="75"/>
                    </a:lnTo>
                    <a:lnTo>
                      <a:pt x="68" y="74"/>
                    </a:lnTo>
                    <a:lnTo>
                      <a:pt x="66" y="74"/>
                    </a:lnTo>
                    <a:lnTo>
                      <a:pt x="65" y="74"/>
                    </a:lnTo>
                    <a:lnTo>
                      <a:pt x="65" y="72"/>
                    </a:lnTo>
                    <a:lnTo>
                      <a:pt x="63" y="72"/>
                    </a:lnTo>
                    <a:lnTo>
                      <a:pt x="63" y="72"/>
                    </a:lnTo>
                    <a:lnTo>
                      <a:pt x="62" y="72"/>
                    </a:lnTo>
                    <a:lnTo>
                      <a:pt x="62" y="71"/>
                    </a:lnTo>
                    <a:lnTo>
                      <a:pt x="63" y="71"/>
                    </a:lnTo>
                    <a:close/>
                    <a:moveTo>
                      <a:pt x="150" y="60"/>
                    </a:moveTo>
                    <a:lnTo>
                      <a:pt x="152" y="60"/>
                    </a:lnTo>
                    <a:lnTo>
                      <a:pt x="152" y="60"/>
                    </a:lnTo>
                    <a:lnTo>
                      <a:pt x="152" y="60"/>
                    </a:lnTo>
                    <a:lnTo>
                      <a:pt x="152" y="60"/>
                    </a:lnTo>
                    <a:lnTo>
                      <a:pt x="150" y="61"/>
                    </a:lnTo>
                    <a:lnTo>
                      <a:pt x="150" y="61"/>
                    </a:lnTo>
                    <a:lnTo>
                      <a:pt x="148" y="61"/>
                    </a:lnTo>
                    <a:lnTo>
                      <a:pt x="148" y="61"/>
                    </a:lnTo>
                    <a:lnTo>
                      <a:pt x="147" y="61"/>
                    </a:lnTo>
                    <a:lnTo>
                      <a:pt x="147" y="61"/>
                    </a:lnTo>
                    <a:lnTo>
                      <a:pt x="147" y="61"/>
                    </a:lnTo>
                    <a:lnTo>
                      <a:pt x="147" y="60"/>
                    </a:lnTo>
                    <a:lnTo>
                      <a:pt x="147" y="60"/>
                    </a:lnTo>
                    <a:lnTo>
                      <a:pt x="147" y="60"/>
                    </a:lnTo>
                    <a:lnTo>
                      <a:pt x="148" y="60"/>
                    </a:lnTo>
                    <a:lnTo>
                      <a:pt x="150" y="60"/>
                    </a:lnTo>
                    <a:close/>
                    <a:moveTo>
                      <a:pt x="82" y="52"/>
                    </a:moveTo>
                    <a:lnTo>
                      <a:pt x="82" y="52"/>
                    </a:lnTo>
                    <a:lnTo>
                      <a:pt x="84" y="53"/>
                    </a:lnTo>
                    <a:lnTo>
                      <a:pt x="87" y="55"/>
                    </a:lnTo>
                    <a:lnTo>
                      <a:pt x="87" y="55"/>
                    </a:lnTo>
                    <a:lnTo>
                      <a:pt x="87" y="55"/>
                    </a:lnTo>
                    <a:lnTo>
                      <a:pt x="89" y="56"/>
                    </a:lnTo>
                    <a:lnTo>
                      <a:pt x="90" y="55"/>
                    </a:lnTo>
                    <a:lnTo>
                      <a:pt x="92" y="56"/>
                    </a:lnTo>
                    <a:lnTo>
                      <a:pt x="93" y="56"/>
                    </a:lnTo>
                    <a:lnTo>
                      <a:pt x="93" y="56"/>
                    </a:lnTo>
                    <a:lnTo>
                      <a:pt x="96" y="60"/>
                    </a:lnTo>
                    <a:lnTo>
                      <a:pt x="96" y="61"/>
                    </a:lnTo>
                    <a:lnTo>
                      <a:pt x="96" y="61"/>
                    </a:lnTo>
                    <a:lnTo>
                      <a:pt x="96" y="61"/>
                    </a:lnTo>
                    <a:lnTo>
                      <a:pt x="95" y="61"/>
                    </a:lnTo>
                    <a:lnTo>
                      <a:pt x="93" y="61"/>
                    </a:lnTo>
                    <a:lnTo>
                      <a:pt x="92" y="61"/>
                    </a:lnTo>
                    <a:lnTo>
                      <a:pt x="90" y="60"/>
                    </a:lnTo>
                    <a:lnTo>
                      <a:pt x="89" y="60"/>
                    </a:lnTo>
                    <a:lnTo>
                      <a:pt x="85" y="58"/>
                    </a:lnTo>
                    <a:lnTo>
                      <a:pt x="85" y="56"/>
                    </a:lnTo>
                    <a:lnTo>
                      <a:pt x="84" y="56"/>
                    </a:lnTo>
                    <a:lnTo>
                      <a:pt x="84" y="55"/>
                    </a:lnTo>
                    <a:lnTo>
                      <a:pt x="82" y="53"/>
                    </a:lnTo>
                    <a:lnTo>
                      <a:pt x="81" y="53"/>
                    </a:lnTo>
                    <a:lnTo>
                      <a:pt x="81" y="53"/>
                    </a:lnTo>
                    <a:lnTo>
                      <a:pt x="82" y="52"/>
                    </a:lnTo>
                    <a:close/>
                    <a:moveTo>
                      <a:pt x="82" y="39"/>
                    </a:moveTo>
                    <a:lnTo>
                      <a:pt x="84" y="41"/>
                    </a:lnTo>
                    <a:lnTo>
                      <a:pt x="85" y="44"/>
                    </a:lnTo>
                    <a:lnTo>
                      <a:pt x="85" y="45"/>
                    </a:lnTo>
                    <a:lnTo>
                      <a:pt x="85" y="45"/>
                    </a:lnTo>
                    <a:lnTo>
                      <a:pt x="84" y="45"/>
                    </a:lnTo>
                    <a:lnTo>
                      <a:pt x="84" y="45"/>
                    </a:lnTo>
                    <a:lnTo>
                      <a:pt x="84" y="44"/>
                    </a:lnTo>
                    <a:lnTo>
                      <a:pt x="84" y="44"/>
                    </a:lnTo>
                    <a:lnTo>
                      <a:pt x="84" y="42"/>
                    </a:lnTo>
                    <a:lnTo>
                      <a:pt x="82" y="41"/>
                    </a:lnTo>
                    <a:lnTo>
                      <a:pt x="82" y="39"/>
                    </a:lnTo>
                    <a:close/>
                    <a:moveTo>
                      <a:pt x="59" y="39"/>
                    </a:moveTo>
                    <a:lnTo>
                      <a:pt x="59" y="39"/>
                    </a:lnTo>
                    <a:lnTo>
                      <a:pt x="62" y="41"/>
                    </a:lnTo>
                    <a:lnTo>
                      <a:pt x="63" y="41"/>
                    </a:lnTo>
                    <a:lnTo>
                      <a:pt x="68" y="41"/>
                    </a:lnTo>
                    <a:lnTo>
                      <a:pt x="70" y="42"/>
                    </a:lnTo>
                    <a:lnTo>
                      <a:pt x="71" y="44"/>
                    </a:lnTo>
                    <a:lnTo>
                      <a:pt x="73" y="45"/>
                    </a:lnTo>
                    <a:lnTo>
                      <a:pt x="74" y="45"/>
                    </a:lnTo>
                    <a:lnTo>
                      <a:pt x="74" y="45"/>
                    </a:lnTo>
                    <a:lnTo>
                      <a:pt x="74" y="47"/>
                    </a:lnTo>
                    <a:lnTo>
                      <a:pt x="74" y="47"/>
                    </a:lnTo>
                    <a:lnTo>
                      <a:pt x="73" y="49"/>
                    </a:lnTo>
                    <a:lnTo>
                      <a:pt x="73" y="49"/>
                    </a:lnTo>
                    <a:lnTo>
                      <a:pt x="70" y="47"/>
                    </a:lnTo>
                    <a:lnTo>
                      <a:pt x="68" y="47"/>
                    </a:lnTo>
                    <a:lnTo>
                      <a:pt x="63" y="47"/>
                    </a:lnTo>
                    <a:lnTo>
                      <a:pt x="60" y="47"/>
                    </a:lnTo>
                    <a:lnTo>
                      <a:pt x="60" y="45"/>
                    </a:lnTo>
                    <a:lnTo>
                      <a:pt x="59" y="45"/>
                    </a:lnTo>
                    <a:lnTo>
                      <a:pt x="59" y="44"/>
                    </a:lnTo>
                    <a:lnTo>
                      <a:pt x="57" y="42"/>
                    </a:lnTo>
                    <a:lnTo>
                      <a:pt x="57" y="42"/>
                    </a:lnTo>
                    <a:lnTo>
                      <a:pt x="57" y="39"/>
                    </a:lnTo>
                    <a:lnTo>
                      <a:pt x="57" y="39"/>
                    </a:lnTo>
                    <a:lnTo>
                      <a:pt x="59" y="39"/>
                    </a:lnTo>
                    <a:close/>
                    <a:moveTo>
                      <a:pt x="65" y="34"/>
                    </a:moveTo>
                    <a:lnTo>
                      <a:pt x="66" y="34"/>
                    </a:lnTo>
                    <a:lnTo>
                      <a:pt x="66" y="34"/>
                    </a:lnTo>
                    <a:lnTo>
                      <a:pt x="68" y="36"/>
                    </a:lnTo>
                    <a:lnTo>
                      <a:pt x="68" y="38"/>
                    </a:lnTo>
                    <a:lnTo>
                      <a:pt x="68" y="38"/>
                    </a:lnTo>
                    <a:lnTo>
                      <a:pt x="66" y="38"/>
                    </a:lnTo>
                    <a:lnTo>
                      <a:pt x="66" y="38"/>
                    </a:lnTo>
                    <a:lnTo>
                      <a:pt x="66" y="38"/>
                    </a:lnTo>
                    <a:lnTo>
                      <a:pt x="66" y="36"/>
                    </a:lnTo>
                    <a:lnTo>
                      <a:pt x="65" y="36"/>
                    </a:lnTo>
                    <a:lnTo>
                      <a:pt x="65" y="36"/>
                    </a:lnTo>
                    <a:lnTo>
                      <a:pt x="63" y="36"/>
                    </a:lnTo>
                    <a:lnTo>
                      <a:pt x="65" y="34"/>
                    </a:lnTo>
                    <a:close/>
                    <a:moveTo>
                      <a:pt x="51" y="34"/>
                    </a:moveTo>
                    <a:lnTo>
                      <a:pt x="51" y="34"/>
                    </a:lnTo>
                    <a:lnTo>
                      <a:pt x="51" y="34"/>
                    </a:lnTo>
                    <a:lnTo>
                      <a:pt x="52" y="36"/>
                    </a:lnTo>
                    <a:lnTo>
                      <a:pt x="52" y="36"/>
                    </a:lnTo>
                    <a:lnTo>
                      <a:pt x="51" y="36"/>
                    </a:lnTo>
                    <a:lnTo>
                      <a:pt x="51" y="36"/>
                    </a:lnTo>
                    <a:lnTo>
                      <a:pt x="51" y="36"/>
                    </a:lnTo>
                    <a:lnTo>
                      <a:pt x="49" y="36"/>
                    </a:lnTo>
                    <a:lnTo>
                      <a:pt x="49" y="36"/>
                    </a:lnTo>
                    <a:lnTo>
                      <a:pt x="49" y="34"/>
                    </a:lnTo>
                    <a:lnTo>
                      <a:pt x="51" y="34"/>
                    </a:lnTo>
                    <a:close/>
                    <a:moveTo>
                      <a:pt x="27" y="30"/>
                    </a:moveTo>
                    <a:lnTo>
                      <a:pt x="27" y="31"/>
                    </a:lnTo>
                    <a:lnTo>
                      <a:pt x="29" y="31"/>
                    </a:lnTo>
                    <a:lnTo>
                      <a:pt x="29" y="31"/>
                    </a:lnTo>
                    <a:lnTo>
                      <a:pt x="29" y="31"/>
                    </a:lnTo>
                    <a:lnTo>
                      <a:pt x="27" y="31"/>
                    </a:lnTo>
                    <a:lnTo>
                      <a:pt x="25" y="31"/>
                    </a:lnTo>
                    <a:lnTo>
                      <a:pt x="25" y="31"/>
                    </a:lnTo>
                    <a:lnTo>
                      <a:pt x="27" y="30"/>
                    </a:lnTo>
                    <a:close/>
                    <a:moveTo>
                      <a:pt x="36" y="30"/>
                    </a:moveTo>
                    <a:lnTo>
                      <a:pt x="36" y="31"/>
                    </a:lnTo>
                    <a:lnTo>
                      <a:pt x="38" y="31"/>
                    </a:lnTo>
                    <a:lnTo>
                      <a:pt x="36" y="33"/>
                    </a:lnTo>
                    <a:lnTo>
                      <a:pt x="36" y="33"/>
                    </a:lnTo>
                    <a:lnTo>
                      <a:pt x="36" y="31"/>
                    </a:lnTo>
                    <a:lnTo>
                      <a:pt x="36" y="30"/>
                    </a:lnTo>
                    <a:close/>
                    <a:moveTo>
                      <a:pt x="33" y="28"/>
                    </a:moveTo>
                    <a:lnTo>
                      <a:pt x="35" y="28"/>
                    </a:lnTo>
                    <a:lnTo>
                      <a:pt x="35" y="28"/>
                    </a:lnTo>
                    <a:lnTo>
                      <a:pt x="35" y="30"/>
                    </a:lnTo>
                    <a:lnTo>
                      <a:pt x="35" y="30"/>
                    </a:lnTo>
                    <a:lnTo>
                      <a:pt x="35" y="30"/>
                    </a:lnTo>
                    <a:lnTo>
                      <a:pt x="35" y="30"/>
                    </a:lnTo>
                    <a:lnTo>
                      <a:pt x="33" y="31"/>
                    </a:lnTo>
                    <a:lnTo>
                      <a:pt x="33" y="31"/>
                    </a:lnTo>
                    <a:lnTo>
                      <a:pt x="32" y="30"/>
                    </a:lnTo>
                    <a:lnTo>
                      <a:pt x="32" y="28"/>
                    </a:lnTo>
                    <a:lnTo>
                      <a:pt x="32" y="28"/>
                    </a:lnTo>
                    <a:lnTo>
                      <a:pt x="33" y="28"/>
                    </a:lnTo>
                    <a:lnTo>
                      <a:pt x="33" y="28"/>
                    </a:lnTo>
                    <a:lnTo>
                      <a:pt x="33" y="28"/>
                    </a:lnTo>
                    <a:close/>
                    <a:moveTo>
                      <a:pt x="25" y="27"/>
                    </a:moveTo>
                    <a:lnTo>
                      <a:pt x="25" y="27"/>
                    </a:lnTo>
                    <a:lnTo>
                      <a:pt x="25" y="28"/>
                    </a:lnTo>
                    <a:lnTo>
                      <a:pt x="24" y="28"/>
                    </a:lnTo>
                    <a:lnTo>
                      <a:pt x="24" y="30"/>
                    </a:lnTo>
                    <a:lnTo>
                      <a:pt x="25" y="31"/>
                    </a:lnTo>
                    <a:lnTo>
                      <a:pt x="25" y="31"/>
                    </a:lnTo>
                    <a:lnTo>
                      <a:pt x="24" y="30"/>
                    </a:lnTo>
                    <a:lnTo>
                      <a:pt x="22" y="28"/>
                    </a:lnTo>
                    <a:lnTo>
                      <a:pt x="22" y="28"/>
                    </a:lnTo>
                    <a:lnTo>
                      <a:pt x="24" y="27"/>
                    </a:lnTo>
                    <a:lnTo>
                      <a:pt x="25" y="27"/>
                    </a:lnTo>
                    <a:close/>
                    <a:moveTo>
                      <a:pt x="57" y="27"/>
                    </a:moveTo>
                    <a:lnTo>
                      <a:pt x="57" y="27"/>
                    </a:lnTo>
                    <a:lnTo>
                      <a:pt x="57" y="27"/>
                    </a:lnTo>
                    <a:lnTo>
                      <a:pt x="59" y="28"/>
                    </a:lnTo>
                    <a:lnTo>
                      <a:pt x="57" y="28"/>
                    </a:lnTo>
                    <a:lnTo>
                      <a:pt x="57" y="28"/>
                    </a:lnTo>
                    <a:lnTo>
                      <a:pt x="55" y="27"/>
                    </a:lnTo>
                    <a:lnTo>
                      <a:pt x="57" y="27"/>
                    </a:lnTo>
                    <a:lnTo>
                      <a:pt x="57" y="27"/>
                    </a:lnTo>
                    <a:close/>
                    <a:moveTo>
                      <a:pt x="73" y="25"/>
                    </a:moveTo>
                    <a:lnTo>
                      <a:pt x="77" y="30"/>
                    </a:lnTo>
                    <a:lnTo>
                      <a:pt x="77" y="30"/>
                    </a:lnTo>
                    <a:lnTo>
                      <a:pt x="76" y="30"/>
                    </a:lnTo>
                    <a:lnTo>
                      <a:pt x="76" y="31"/>
                    </a:lnTo>
                    <a:lnTo>
                      <a:pt x="77" y="33"/>
                    </a:lnTo>
                    <a:lnTo>
                      <a:pt x="77" y="33"/>
                    </a:lnTo>
                    <a:lnTo>
                      <a:pt x="79" y="34"/>
                    </a:lnTo>
                    <a:lnTo>
                      <a:pt x="81" y="36"/>
                    </a:lnTo>
                    <a:lnTo>
                      <a:pt x="81" y="36"/>
                    </a:lnTo>
                    <a:lnTo>
                      <a:pt x="81" y="38"/>
                    </a:lnTo>
                    <a:lnTo>
                      <a:pt x="81" y="39"/>
                    </a:lnTo>
                    <a:lnTo>
                      <a:pt x="82" y="42"/>
                    </a:lnTo>
                    <a:lnTo>
                      <a:pt x="82" y="44"/>
                    </a:lnTo>
                    <a:lnTo>
                      <a:pt x="82" y="44"/>
                    </a:lnTo>
                    <a:lnTo>
                      <a:pt x="82" y="44"/>
                    </a:lnTo>
                    <a:lnTo>
                      <a:pt x="81" y="41"/>
                    </a:lnTo>
                    <a:lnTo>
                      <a:pt x="77" y="39"/>
                    </a:lnTo>
                    <a:lnTo>
                      <a:pt x="77" y="39"/>
                    </a:lnTo>
                    <a:lnTo>
                      <a:pt x="76" y="38"/>
                    </a:lnTo>
                    <a:lnTo>
                      <a:pt x="74" y="34"/>
                    </a:lnTo>
                    <a:lnTo>
                      <a:pt x="73" y="30"/>
                    </a:lnTo>
                    <a:lnTo>
                      <a:pt x="73" y="28"/>
                    </a:lnTo>
                    <a:lnTo>
                      <a:pt x="71" y="25"/>
                    </a:lnTo>
                    <a:lnTo>
                      <a:pt x="71" y="25"/>
                    </a:lnTo>
                    <a:lnTo>
                      <a:pt x="73" y="25"/>
                    </a:lnTo>
                    <a:lnTo>
                      <a:pt x="73" y="25"/>
                    </a:lnTo>
                    <a:lnTo>
                      <a:pt x="73" y="25"/>
                    </a:lnTo>
                    <a:lnTo>
                      <a:pt x="73" y="25"/>
                    </a:lnTo>
                    <a:close/>
                    <a:moveTo>
                      <a:pt x="27" y="20"/>
                    </a:moveTo>
                    <a:lnTo>
                      <a:pt x="29" y="20"/>
                    </a:lnTo>
                    <a:lnTo>
                      <a:pt x="29" y="23"/>
                    </a:lnTo>
                    <a:lnTo>
                      <a:pt x="29" y="23"/>
                    </a:lnTo>
                    <a:lnTo>
                      <a:pt x="30" y="23"/>
                    </a:lnTo>
                    <a:lnTo>
                      <a:pt x="32" y="25"/>
                    </a:lnTo>
                    <a:lnTo>
                      <a:pt x="32" y="28"/>
                    </a:lnTo>
                    <a:lnTo>
                      <a:pt x="32" y="28"/>
                    </a:lnTo>
                    <a:lnTo>
                      <a:pt x="32" y="28"/>
                    </a:lnTo>
                    <a:lnTo>
                      <a:pt x="32" y="30"/>
                    </a:lnTo>
                    <a:lnTo>
                      <a:pt x="30" y="28"/>
                    </a:lnTo>
                    <a:lnTo>
                      <a:pt x="29" y="28"/>
                    </a:lnTo>
                    <a:lnTo>
                      <a:pt x="29" y="27"/>
                    </a:lnTo>
                    <a:lnTo>
                      <a:pt x="27" y="25"/>
                    </a:lnTo>
                    <a:lnTo>
                      <a:pt x="27" y="25"/>
                    </a:lnTo>
                    <a:lnTo>
                      <a:pt x="27" y="23"/>
                    </a:lnTo>
                    <a:lnTo>
                      <a:pt x="24" y="25"/>
                    </a:lnTo>
                    <a:lnTo>
                      <a:pt x="24" y="25"/>
                    </a:lnTo>
                    <a:lnTo>
                      <a:pt x="22" y="25"/>
                    </a:lnTo>
                    <a:lnTo>
                      <a:pt x="22" y="23"/>
                    </a:lnTo>
                    <a:lnTo>
                      <a:pt x="22" y="23"/>
                    </a:lnTo>
                    <a:lnTo>
                      <a:pt x="24" y="23"/>
                    </a:lnTo>
                    <a:lnTo>
                      <a:pt x="24" y="22"/>
                    </a:lnTo>
                    <a:lnTo>
                      <a:pt x="25" y="20"/>
                    </a:lnTo>
                    <a:lnTo>
                      <a:pt x="27" y="20"/>
                    </a:lnTo>
                    <a:close/>
                    <a:moveTo>
                      <a:pt x="13" y="20"/>
                    </a:moveTo>
                    <a:lnTo>
                      <a:pt x="14" y="22"/>
                    </a:lnTo>
                    <a:lnTo>
                      <a:pt x="13" y="23"/>
                    </a:lnTo>
                    <a:lnTo>
                      <a:pt x="13" y="23"/>
                    </a:lnTo>
                    <a:lnTo>
                      <a:pt x="13" y="22"/>
                    </a:lnTo>
                    <a:lnTo>
                      <a:pt x="13" y="20"/>
                    </a:lnTo>
                    <a:lnTo>
                      <a:pt x="13" y="20"/>
                    </a:lnTo>
                    <a:lnTo>
                      <a:pt x="13" y="20"/>
                    </a:lnTo>
                    <a:close/>
                    <a:moveTo>
                      <a:pt x="21" y="19"/>
                    </a:moveTo>
                    <a:lnTo>
                      <a:pt x="21" y="19"/>
                    </a:lnTo>
                    <a:lnTo>
                      <a:pt x="22" y="20"/>
                    </a:lnTo>
                    <a:lnTo>
                      <a:pt x="22" y="20"/>
                    </a:lnTo>
                    <a:lnTo>
                      <a:pt x="22" y="22"/>
                    </a:lnTo>
                    <a:lnTo>
                      <a:pt x="22" y="22"/>
                    </a:lnTo>
                    <a:lnTo>
                      <a:pt x="21" y="22"/>
                    </a:lnTo>
                    <a:lnTo>
                      <a:pt x="19" y="22"/>
                    </a:lnTo>
                    <a:lnTo>
                      <a:pt x="19" y="20"/>
                    </a:lnTo>
                    <a:lnTo>
                      <a:pt x="19" y="19"/>
                    </a:lnTo>
                    <a:lnTo>
                      <a:pt x="19" y="19"/>
                    </a:lnTo>
                    <a:lnTo>
                      <a:pt x="21" y="19"/>
                    </a:lnTo>
                    <a:close/>
                    <a:moveTo>
                      <a:pt x="13" y="14"/>
                    </a:moveTo>
                    <a:lnTo>
                      <a:pt x="14" y="16"/>
                    </a:lnTo>
                    <a:lnTo>
                      <a:pt x="16" y="16"/>
                    </a:lnTo>
                    <a:lnTo>
                      <a:pt x="16" y="17"/>
                    </a:lnTo>
                    <a:lnTo>
                      <a:pt x="16" y="17"/>
                    </a:lnTo>
                    <a:lnTo>
                      <a:pt x="14" y="19"/>
                    </a:lnTo>
                    <a:lnTo>
                      <a:pt x="14" y="19"/>
                    </a:lnTo>
                    <a:lnTo>
                      <a:pt x="14" y="19"/>
                    </a:lnTo>
                    <a:lnTo>
                      <a:pt x="14" y="19"/>
                    </a:lnTo>
                    <a:lnTo>
                      <a:pt x="14" y="19"/>
                    </a:lnTo>
                    <a:lnTo>
                      <a:pt x="14" y="17"/>
                    </a:lnTo>
                    <a:lnTo>
                      <a:pt x="13" y="16"/>
                    </a:lnTo>
                    <a:lnTo>
                      <a:pt x="13" y="16"/>
                    </a:lnTo>
                    <a:lnTo>
                      <a:pt x="13" y="14"/>
                    </a:lnTo>
                    <a:close/>
                    <a:moveTo>
                      <a:pt x="40" y="14"/>
                    </a:moveTo>
                    <a:lnTo>
                      <a:pt x="44" y="14"/>
                    </a:lnTo>
                    <a:lnTo>
                      <a:pt x="46" y="17"/>
                    </a:lnTo>
                    <a:lnTo>
                      <a:pt x="48" y="17"/>
                    </a:lnTo>
                    <a:lnTo>
                      <a:pt x="49" y="19"/>
                    </a:lnTo>
                    <a:lnTo>
                      <a:pt x="49" y="19"/>
                    </a:lnTo>
                    <a:lnTo>
                      <a:pt x="51" y="19"/>
                    </a:lnTo>
                    <a:lnTo>
                      <a:pt x="52" y="20"/>
                    </a:lnTo>
                    <a:lnTo>
                      <a:pt x="54" y="20"/>
                    </a:lnTo>
                    <a:lnTo>
                      <a:pt x="54" y="20"/>
                    </a:lnTo>
                    <a:lnTo>
                      <a:pt x="60" y="25"/>
                    </a:lnTo>
                    <a:lnTo>
                      <a:pt x="60" y="27"/>
                    </a:lnTo>
                    <a:lnTo>
                      <a:pt x="60" y="27"/>
                    </a:lnTo>
                    <a:lnTo>
                      <a:pt x="62" y="28"/>
                    </a:lnTo>
                    <a:lnTo>
                      <a:pt x="62" y="28"/>
                    </a:lnTo>
                    <a:lnTo>
                      <a:pt x="59" y="27"/>
                    </a:lnTo>
                    <a:lnTo>
                      <a:pt x="57" y="25"/>
                    </a:lnTo>
                    <a:lnTo>
                      <a:pt x="54" y="23"/>
                    </a:lnTo>
                    <a:lnTo>
                      <a:pt x="52" y="23"/>
                    </a:lnTo>
                    <a:lnTo>
                      <a:pt x="52" y="23"/>
                    </a:lnTo>
                    <a:lnTo>
                      <a:pt x="49" y="22"/>
                    </a:lnTo>
                    <a:lnTo>
                      <a:pt x="48" y="20"/>
                    </a:lnTo>
                    <a:lnTo>
                      <a:pt x="46" y="20"/>
                    </a:lnTo>
                    <a:lnTo>
                      <a:pt x="46" y="19"/>
                    </a:lnTo>
                    <a:lnTo>
                      <a:pt x="44" y="19"/>
                    </a:lnTo>
                    <a:lnTo>
                      <a:pt x="44" y="17"/>
                    </a:lnTo>
                    <a:lnTo>
                      <a:pt x="43" y="17"/>
                    </a:lnTo>
                    <a:lnTo>
                      <a:pt x="41" y="16"/>
                    </a:lnTo>
                    <a:lnTo>
                      <a:pt x="41" y="14"/>
                    </a:lnTo>
                    <a:lnTo>
                      <a:pt x="40" y="14"/>
                    </a:lnTo>
                    <a:close/>
                    <a:moveTo>
                      <a:pt x="2" y="6"/>
                    </a:moveTo>
                    <a:lnTo>
                      <a:pt x="3" y="6"/>
                    </a:lnTo>
                    <a:lnTo>
                      <a:pt x="2" y="8"/>
                    </a:lnTo>
                    <a:lnTo>
                      <a:pt x="2" y="8"/>
                    </a:lnTo>
                    <a:lnTo>
                      <a:pt x="0" y="8"/>
                    </a:lnTo>
                    <a:lnTo>
                      <a:pt x="0" y="6"/>
                    </a:lnTo>
                    <a:lnTo>
                      <a:pt x="2" y="6"/>
                    </a:lnTo>
                    <a:close/>
                    <a:moveTo>
                      <a:pt x="11" y="0"/>
                    </a:moveTo>
                    <a:lnTo>
                      <a:pt x="13" y="1"/>
                    </a:lnTo>
                    <a:lnTo>
                      <a:pt x="16" y="3"/>
                    </a:lnTo>
                    <a:lnTo>
                      <a:pt x="19" y="5"/>
                    </a:lnTo>
                    <a:lnTo>
                      <a:pt x="21" y="6"/>
                    </a:lnTo>
                    <a:lnTo>
                      <a:pt x="21" y="8"/>
                    </a:lnTo>
                    <a:lnTo>
                      <a:pt x="22" y="8"/>
                    </a:lnTo>
                    <a:lnTo>
                      <a:pt x="24" y="9"/>
                    </a:lnTo>
                    <a:lnTo>
                      <a:pt x="25" y="11"/>
                    </a:lnTo>
                    <a:lnTo>
                      <a:pt x="25" y="11"/>
                    </a:lnTo>
                    <a:lnTo>
                      <a:pt x="27" y="11"/>
                    </a:lnTo>
                    <a:lnTo>
                      <a:pt x="27" y="11"/>
                    </a:lnTo>
                    <a:lnTo>
                      <a:pt x="25" y="12"/>
                    </a:lnTo>
                    <a:lnTo>
                      <a:pt x="24" y="12"/>
                    </a:lnTo>
                    <a:lnTo>
                      <a:pt x="24" y="11"/>
                    </a:lnTo>
                    <a:lnTo>
                      <a:pt x="24" y="11"/>
                    </a:lnTo>
                    <a:lnTo>
                      <a:pt x="22" y="11"/>
                    </a:lnTo>
                    <a:lnTo>
                      <a:pt x="21" y="11"/>
                    </a:lnTo>
                    <a:lnTo>
                      <a:pt x="18" y="9"/>
                    </a:lnTo>
                    <a:lnTo>
                      <a:pt x="14" y="5"/>
                    </a:lnTo>
                    <a:lnTo>
                      <a:pt x="11" y="3"/>
                    </a:lnTo>
                    <a:lnTo>
                      <a:pt x="11" y="1"/>
                    </a:lnTo>
                    <a:lnTo>
                      <a:pt x="11" y="1"/>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4" name="Freeform 62">
                <a:extLst>
                  <a:ext uri="{FF2B5EF4-FFF2-40B4-BE49-F238E27FC236}">
                    <a16:creationId xmlns:a16="http://schemas.microsoft.com/office/drawing/2014/main" id="{23FB483A-74CA-47D2-96C3-81C2B7384219}"/>
                  </a:ext>
                </a:extLst>
              </p:cNvPr>
              <p:cNvSpPr>
                <a:spLocks noEditPoints="1"/>
              </p:cNvSpPr>
              <p:nvPr/>
            </p:nvSpPr>
            <p:spPr bwMode="auto">
              <a:xfrm>
                <a:off x="6739605" y="3486144"/>
                <a:ext cx="592563" cy="469763"/>
              </a:xfrm>
              <a:custGeom>
                <a:avLst/>
                <a:gdLst>
                  <a:gd name="T0" fmla="*/ 107 w 304"/>
                  <a:gd name="T1" fmla="*/ 235 h 241"/>
                  <a:gd name="T2" fmla="*/ 109 w 304"/>
                  <a:gd name="T3" fmla="*/ 238 h 241"/>
                  <a:gd name="T4" fmla="*/ 104 w 304"/>
                  <a:gd name="T5" fmla="*/ 235 h 241"/>
                  <a:gd name="T6" fmla="*/ 28 w 304"/>
                  <a:gd name="T7" fmla="*/ 101 h 241"/>
                  <a:gd name="T8" fmla="*/ 31 w 304"/>
                  <a:gd name="T9" fmla="*/ 104 h 241"/>
                  <a:gd name="T10" fmla="*/ 28 w 304"/>
                  <a:gd name="T11" fmla="*/ 99 h 241"/>
                  <a:gd name="T12" fmla="*/ 66 w 304"/>
                  <a:gd name="T13" fmla="*/ 0 h 241"/>
                  <a:gd name="T14" fmla="*/ 93 w 304"/>
                  <a:gd name="T15" fmla="*/ 8 h 241"/>
                  <a:gd name="T16" fmla="*/ 120 w 304"/>
                  <a:gd name="T17" fmla="*/ 25 h 241"/>
                  <a:gd name="T18" fmla="*/ 147 w 304"/>
                  <a:gd name="T19" fmla="*/ 46 h 241"/>
                  <a:gd name="T20" fmla="*/ 180 w 304"/>
                  <a:gd name="T21" fmla="*/ 49 h 241"/>
                  <a:gd name="T22" fmla="*/ 192 w 304"/>
                  <a:gd name="T23" fmla="*/ 57 h 241"/>
                  <a:gd name="T24" fmla="*/ 205 w 304"/>
                  <a:gd name="T25" fmla="*/ 66 h 241"/>
                  <a:gd name="T26" fmla="*/ 210 w 304"/>
                  <a:gd name="T27" fmla="*/ 72 h 241"/>
                  <a:gd name="T28" fmla="*/ 222 w 304"/>
                  <a:gd name="T29" fmla="*/ 83 h 241"/>
                  <a:gd name="T30" fmla="*/ 222 w 304"/>
                  <a:gd name="T31" fmla="*/ 88 h 241"/>
                  <a:gd name="T32" fmla="*/ 224 w 304"/>
                  <a:gd name="T33" fmla="*/ 94 h 241"/>
                  <a:gd name="T34" fmla="*/ 229 w 304"/>
                  <a:gd name="T35" fmla="*/ 104 h 241"/>
                  <a:gd name="T36" fmla="*/ 236 w 304"/>
                  <a:gd name="T37" fmla="*/ 116 h 241"/>
                  <a:gd name="T38" fmla="*/ 243 w 304"/>
                  <a:gd name="T39" fmla="*/ 118 h 241"/>
                  <a:gd name="T40" fmla="*/ 246 w 304"/>
                  <a:gd name="T41" fmla="*/ 121 h 241"/>
                  <a:gd name="T42" fmla="*/ 249 w 304"/>
                  <a:gd name="T43" fmla="*/ 129 h 241"/>
                  <a:gd name="T44" fmla="*/ 254 w 304"/>
                  <a:gd name="T45" fmla="*/ 135 h 241"/>
                  <a:gd name="T46" fmla="*/ 260 w 304"/>
                  <a:gd name="T47" fmla="*/ 142 h 241"/>
                  <a:gd name="T48" fmla="*/ 271 w 304"/>
                  <a:gd name="T49" fmla="*/ 143 h 241"/>
                  <a:gd name="T50" fmla="*/ 292 w 304"/>
                  <a:gd name="T51" fmla="*/ 146 h 241"/>
                  <a:gd name="T52" fmla="*/ 298 w 304"/>
                  <a:gd name="T53" fmla="*/ 148 h 241"/>
                  <a:gd name="T54" fmla="*/ 303 w 304"/>
                  <a:gd name="T55" fmla="*/ 159 h 241"/>
                  <a:gd name="T56" fmla="*/ 300 w 304"/>
                  <a:gd name="T57" fmla="*/ 172 h 241"/>
                  <a:gd name="T58" fmla="*/ 296 w 304"/>
                  <a:gd name="T59" fmla="*/ 183 h 241"/>
                  <a:gd name="T60" fmla="*/ 284 w 304"/>
                  <a:gd name="T61" fmla="*/ 191 h 241"/>
                  <a:gd name="T62" fmla="*/ 265 w 304"/>
                  <a:gd name="T63" fmla="*/ 197 h 241"/>
                  <a:gd name="T64" fmla="*/ 247 w 304"/>
                  <a:gd name="T65" fmla="*/ 202 h 241"/>
                  <a:gd name="T66" fmla="*/ 219 w 304"/>
                  <a:gd name="T67" fmla="*/ 206 h 241"/>
                  <a:gd name="T68" fmla="*/ 195 w 304"/>
                  <a:gd name="T69" fmla="*/ 214 h 241"/>
                  <a:gd name="T70" fmla="*/ 186 w 304"/>
                  <a:gd name="T71" fmla="*/ 230 h 241"/>
                  <a:gd name="T72" fmla="*/ 175 w 304"/>
                  <a:gd name="T73" fmla="*/ 227 h 241"/>
                  <a:gd name="T74" fmla="*/ 156 w 304"/>
                  <a:gd name="T75" fmla="*/ 227 h 241"/>
                  <a:gd name="T76" fmla="*/ 140 w 304"/>
                  <a:gd name="T77" fmla="*/ 225 h 241"/>
                  <a:gd name="T78" fmla="*/ 132 w 304"/>
                  <a:gd name="T79" fmla="*/ 227 h 241"/>
                  <a:gd name="T80" fmla="*/ 126 w 304"/>
                  <a:gd name="T81" fmla="*/ 224 h 241"/>
                  <a:gd name="T82" fmla="*/ 123 w 304"/>
                  <a:gd name="T83" fmla="*/ 230 h 241"/>
                  <a:gd name="T84" fmla="*/ 123 w 304"/>
                  <a:gd name="T85" fmla="*/ 236 h 241"/>
                  <a:gd name="T86" fmla="*/ 117 w 304"/>
                  <a:gd name="T87" fmla="*/ 236 h 241"/>
                  <a:gd name="T88" fmla="*/ 112 w 304"/>
                  <a:gd name="T89" fmla="*/ 227 h 241"/>
                  <a:gd name="T90" fmla="*/ 96 w 304"/>
                  <a:gd name="T91" fmla="*/ 206 h 241"/>
                  <a:gd name="T92" fmla="*/ 90 w 304"/>
                  <a:gd name="T93" fmla="*/ 192 h 241"/>
                  <a:gd name="T94" fmla="*/ 74 w 304"/>
                  <a:gd name="T95" fmla="*/ 181 h 241"/>
                  <a:gd name="T96" fmla="*/ 65 w 304"/>
                  <a:gd name="T97" fmla="*/ 162 h 241"/>
                  <a:gd name="T98" fmla="*/ 65 w 304"/>
                  <a:gd name="T99" fmla="*/ 148 h 241"/>
                  <a:gd name="T100" fmla="*/ 60 w 304"/>
                  <a:gd name="T101" fmla="*/ 140 h 241"/>
                  <a:gd name="T102" fmla="*/ 49 w 304"/>
                  <a:gd name="T103" fmla="*/ 124 h 241"/>
                  <a:gd name="T104" fmla="*/ 39 w 304"/>
                  <a:gd name="T105" fmla="*/ 116 h 241"/>
                  <a:gd name="T106" fmla="*/ 33 w 304"/>
                  <a:gd name="T107" fmla="*/ 101 h 241"/>
                  <a:gd name="T108" fmla="*/ 22 w 304"/>
                  <a:gd name="T109" fmla="*/ 83 h 241"/>
                  <a:gd name="T110" fmla="*/ 6 w 304"/>
                  <a:gd name="T111" fmla="*/ 63 h 241"/>
                  <a:gd name="T112" fmla="*/ 3 w 304"/>
                  <a:gd name="T113" fmla="*/ 53 h 241"/>
                  <a:gd name="T114" fmla="*/ 20 w 304"/>
                  <a:gd name="T115" fmla="*/ 46 h 241"/>
                  <a:gd name="T116" fmla="*/ 38 w 304"/>
                  <a:gd name="T117" fmla="*/ 35 h 241"/>
                  <a:gd name="T118" fmla="*/ 47 w 304"/>
                  <a:gd name="T119" fmla="*/ 27 h 241"/>
                  <a:gd name="T120" fmla="*/ 35 w 304"/>
                  <a:gd name="T121" fmla="*/ 9 h 241"/>
                  <a:gd name="T122" fmla="*/ 63 w 304"/>
                  <a:gd name="T12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241">
                    <a:moveTo>
                      <a:pt x="106" y="231"/>
                    </a:moveTo>
                    <a:lnTo>
                      <a:pt x="106" y="231"/>
                    </a:lnTo>
                    <a:lnTo>
                      <a:pt x="106" y="231"/>
                    </a:lnTo>
                    <a:lnTo>
                      <a:pt x="106" y="235"/>
                    </a:lnTo>
                    <a:lnTo>
                      <a:pt x="106" y="235"/>
                    </a:lnTo>
                    <a:lnTo>
                      <a:pt x="106" y="235"/>
                    </a:lnTo>
                    <a:lnTo>
                      <a:pt x="107" y="235"/>
                    </a:lnTo>
                    <a:lnTo>
                      <a:pt x="107" y="235"/>
                    </a:lnTo>
                    <a:lnTo>
                      <a:pt x="107" y="235"/>
                    </a:lnTo>
                    <a:lnTo>
                      <a:pt x="107" y="235"/>
                    </a:lnTo>
                    <a:lnTo>
                      <a:pt x="107" y="235"/>
                    </a:lnTo>
                    <a:lnTo>
                      <a:pt x="109" y="235"/>
                    </a:lnTo>
                    <a:lnTo>
                      <a:pt x="109" y="238"/>
                    </a:lnTo>
                    <a:lnTo>
                      <a:pt x="109" y="238"/>
                    </a:lnTo>
                    <a:lnTo>
                      <a:pt x="109" y="238"/>
                    </a:lnTo>
                    <a:lnTo>
                      <a:pt x="109" y="236"/>
                    </a:lnTo>
                    <a:lnTo>
                      <a:pt x="109" y="236"/>
                    </a:lnTo>
                    <a:lnTo>
                      <a:pt x="107" y="236"/>
                    </a:lnTo>
                    <a:lnTo>
                      <a:pt x="107" y="236"/>
                    </a:lnTo>
                    <a:lnTo>
                      <a:pt x="106" y="236"/>
                    </a:lnTo>
                    <a:lnTo>
                      <a:pt x="104" y="235"/>
                    </a:lnTo>
                    <a:lnTo>
                      <a:pt x="104" y="233"/>
                    </a:lnTo>
                    <a:lnTo>
                      <a:pt x="104" y="233"/>
                    </a:lnTo>
                    <a:lnTo>
                      <a:pt x="106" y="233"/>
                    </a:lnTo>
                    <a:lnTo>
                      <a:pt x="106" y="231"/>
                    </a:lnTo>
                    <a:lnTo>
                      <a:pt x="106" y="231"/>
                    </a:lnTo>
                    <a:close/>
                    <a:moveTo>
                      <a:pt x="28" y="101"/>
                    </a:moveTo>
                    <a:lnTo>
                      <a:pt x="28" y="101"/>
                    </a:lnTo>
                    <a:lnTo>
                      <a:pt x="28" y="101"/>
                    </a:lnTo>
                    <a:lnTo>
                      <a:pt x="31" y="102"/>
                    </a:lnTo>
                    <a:lnTo>
                      <a:pt x="33" y="104"/>
                    </a:lnTo>
                    <a:lnTo>
                      <a:pt x="35" y="104"/>
                    </a:lnTo>
                    <a:lnTo>
                      <a:pt x="33" y="105"/>
                    </a:lnTo>
                    <a:lnTo>
                      <a:pt x="33" y="105"/>
                    </a:lnTo>
                    <a:lnTo>
                      <a:pt x="31" y="104"/>
                    </a:lnTo>
                    <a:lnTo>
                      <a:pt x="31" y="104"/>
                    </a:lnTo>
                    <a:lnTo>
                      <a:pt x="30" y="102"/>
                    </a:lnTo>
                    <a:lnTo>
                      <a:pt x="28" y="102"/>
                    </a:lnTo>
                    <a:lnTo>
                      <a:pt x="27" y="101"/>
                    </a:lnTo>
                    <a:lnTo>
                      <a:pt x="28" y="101"/>
                    </a:lnTo>
                    <a:close/>
                    <a:moveTo>
                      <a:pt x="28" y="98"/>
                    </a:moveTo>
                    <a:lnTo>
                      <a:pt x="28" y="99"/>
                    </a:lnTo>
                    <a:lnTo>
                      <a:pt x="28" y="99"/>
                    </a:lnTo>
                    <a:lnTo>
                      <a:pt x="28" y="101"/>
                    </a:lnTo>
                    <a:lnTo>
                      <a:pt x="28" y="101"/>
                    </a:lnTo>
                    <a:lnTo>
                      <a:pt x="28" y="99"/>
                    </a:lnTo>
                    <a:lnTo>
                      <a:pt x="28" y="99"/>
                    </a:lnTo>
                    <a:lnTo>
                      <a:pt x="28" y="98"/>
                    </a:lnTo>
                    <a:close/>
                    <a:moveTo>
                      <a:pt x="66" y="0"/>
                    </a:moveTo>
                    <a:lnTo>
                      <a:pt x="69" y="0"/>
                    </a:lnTo>
                    <a:lnTo>
                      <a:pt x="74" y="1"/>
                    </a:lnTo>
                    <a:lnTo>
                      <a:pt x="79" y="1"/>
                    </a:lnTo>
                    <a:lnTo>
                      <a:pt x="83" y="3"/>
                    </a:lnTo>
                    <a:lnTo>
                      <a:pt x="85" y="3"/>
                    </a:lnTo>
                    <a:lnTo>
                      <a:pt x="90" y="6"/>
                    </a:lnTo>
                    <a:lnTo>
                      <a:pt x="93" y="8"/>
                    </a:lnTo>
                    <a:lnTo>
                      <a:pt x="96" y="9"/>
                    </a:lnTo>
                    <a:lnTo>
                      <a:pt x="101" y="12"/>
                    </a:lnTo>
                    <a:lnTo>
                      <a:pt x="104" y="14"/>
                    </a:lnTo>
                    <a:lnTo>
                      <a:pt x="109" y="16"/>
                    </a:lnTo>
                    <a:lnTo>
                      <a:pt x="110" y="19"/>
                    </a:lnTo>
                    <a:lnTo>
                      <a:pt x="115" y="22"/>
                    </a:lnTo>
                    <a:lnTo>
                      <a:pt x="120" y="25"/>
                    </a:lnTo>
                    <a:lnTo>
                      <a:pt x="123" y="28"/>
                    </a:lnTo>
                    <a:lnTo>
                      <a:pt x="128" y="31"/>
                    </a:lnTo>
                    <a:lnTo>
                      <a:pt x="132" y="36"/>
                    </a:lnTo>
                    <a:lnTo>
                      <a:pt x="137" y="39"/>
                    </a:lnTo>
                    <a:lnTo>
                      <a:pt x="140" y="42"/>
                    </a:lnTo>
                    <a:lnTo>
                      <a:pt x="147" y="46"/>
                    </a:lnTo>
                    <a:lnTo>
                      <a:pt x="147" y="46"/>
                    </a:lnTo>
                    <a:lnTo>
                      <a:pt x="151" y="47"/>
                    </a:lnTo>
                    <a:lnTo>
                      <a:pt x="158" y="47"/>
                    </a:lnTo>
                    <a:lnTo>
                      <a:pt x="164" y="47"/>
                    </a:lnTo>
                    <a:lnTo>
                      <a:pt x="170" y="49"/>
                    </a:lnTo>
                    <a:lnTo>
                      <a:pt x="172" y="47"/>
                    </a:lnTo>
                    <a:lnTo>
                      <a:pt x="175" y="49"/>
                    </a:lnTo>
                    <a:lnTo>
                      <a:pt x="180" y="49"/>
                    </a:lnTo>
                    <a:lnTo>
                      <a:pt x="181" y="49"/>
                    </a:lnTo>
                    <a:lnTo>
                      <a:pt x="186" y="49"/>
                    </a:lnTo>
                    <a:lnTo>
                      <a:pt x="186" y="52"/>
                    </a:lnTo>
                    <a:lnTo>
                      <a:pt x="188" y="53"/>
                    </a:lnTo>
                    <a:lnTo>
                      <a:pt x="188" y="55"/>
                    </a:lnTo>
                    <a:lnTo>
                      <a:pt x="189" y="57"/>
                    </a:lnTo>
                    <a:lnTo>
                      <a:pt x="192" y="57"/>
                    </a:lnTo>
                    <a:lnTo>
                      <a:pt x="194" y="57"/>
                    </a:lnTo>
                    <a:lnTo>
                      <a:pt x="197" y="57"/>
                    </a:lnTo>
                    <a:lnTo>
                      <a:pt x="200" y="57"/>
                    </a:lnTo>
                    <a:lnTo>
                      <a:pt x="200" y="58"/>
                    </a:lnTo>
                    <a:lnTo>
                      <a:pt x="202" y="60"/>
                    </a:lnTo>
                    <a:lnTo>
                      <a:pt x="203" y="63"/>
                    </a:lnTo>
                    <a:lnTo>
                      <a:pt x="205" y="66"/>
                    </a:lnTo>
                    <a:lnTo>
                      <a:pt x="205" y="66"/>
                    </a:lnTo>
                    <a:lnTo>
                      <a:pt x="205" y="68"/>
                    </a:lnTo>
                    <a:lnTo>
                      <a:pt x="205" y="68"/>
                    </a:lnTo>
                    <a:lnTo>
                      <a:pt x="205" y="69"/>
                    </a:lnTo>
                    <a:lnTo>
                      <a:pt x="206" y="71"/>
                    </a:lnTo>
                    <a:lnTo>
                      <a:pt x="210" y="72"/>
                    </a:lnTo>
                    <a:lnTo>
                      <a:pt x="210" y="72"/>
                    </a:lnTo>
                    <a:lnTo>
                      <a:pt x="211" y="72"/>
                    </a:lnTo>
                    <a:lnTo>
                      <a:pt x="211" y="74"/>
                    </a:lnTo>
                    <a:lnTo>
                      <a:pt x="213" y="75"/>
                    </a:lnTo>
                    <a:lnTo>
                      <a:pt x="214" y="77"/>
                    </a:lnTo>
                    <a:lnTo>
                      <a:pt x="216" y="77"/>
                    </a:lnTo>
                    <a:lnTo>
                      <a:pt x="219" y="80"/>
                    </a:lnTo>
                    <a:lnTo>
                      <a:pt x="222" y="83"/>
                    </a:lnTo>
                    <a:lnTo>
                      <a:pt x="225" y="85"/>
                    </a:lnTo>
                    <a:lnTo>
                      <a:pt x="224" y="85"/>
                    </a:lnTo>
                    <a:lnTo>
                      <a:pt x="224" y="85"/>
                    </a:lnTo>
                    <a:lnTo>
                      <a:pt x="222" y="85"/>
                    </a:lnTo>
                    <a:lnTo>
                      <a:pt x="222" y="85"/>
                    </a:lnTo>
                    <a:lnTo>
                      <a:pt x="222" y="87"/>
                    </a:lnTo>
                    <a:lnTo>
                      <a:pt x="222" y="88"/>
                    </a:lnTo>
                    <a:lnTo>
                      <a:pt x="224" y="88"/>
                    </a:lnTo>
                    <a:lnTo>
                      <a:pt x="225" y="90"/>
                    </a:lnTo>
                    <a:lnTo>
                      <a:pt x="225" y="91"/>
                    </a:lnTo>
                    <a:lnTo>
                      <a:pt x="225" y="94"/>
                    </a:lnTo>
                    <a:lnTo>
                      <a:pt x="224" y="94"/>
                    </a:lnTo>
                    <a:lnTo>
                      <a:pt x="224" y="94"/>
                    </a:lnTo>
                    <a:lnTo>
                      <a:pt x="224" y="94"/>
                    </a:lnTo>
                    <a:lnTo>
                      <a:pt x="222" y="94"/>
                    </a:lnTo>
                    <a:lnTo>
                      <a:pt x="224" y="96"/>
                    </a:lnTo>
                    <a:lnTo>
                      <a:pt x="224" y="98"/>
                    </a:lnTo>
                    <a:lnTo>
                      <a:pt x="225" y="99"/>
                    </a:lnTo>
                    <a:lnTo>
                      <a:pt x="225" y="101"/>
                    </a:lnTo>
                    <a:lnTo>
                      <a:pt x="227" y="102"/>
                    </a:lnTo>
                    <a:lnTo>
                      <a:pt x="229" y="104"/>
                    </a:lnTo>
                    <a:lnTo>
                      <a:pt x="230" y="107"/>
                    </a:lnTo>
                    <a:lnTo>
                      <a:pt x="230" y="110"/>
                    </a:lnTo>
                    <a:lnTo>
                      <a:pt x="232" y="112"/>
                    </a:lnTo>
                    <a:lnTo>
                      <a:pt x="233" y="113"/>
                    </a:lnTo>
                    <a:lnTo>
                      <a:pt x="235" y="115"/>
                    </a:lnTo>
                    <a:lnTo>
                      <a:pt x="235" y="116"/>
                    </a:lnTo>
                    <a:lnTo>
                      <a:pt x="236" y="116"/>
                    </a:lnTo>
                    <a:lnTo>
                      <a:pt x="236" y="118"/>
                    </a:lnTo>
                    <a:lnTo>
                      <a:pt x="238" y="118"/>
                    </a:lnTo>
                    <a:lnTo>
                      <a:pt x="238" y="118"/>
                    </a:lnTo>
                    <a:lnTo>
                      <a:pt x="240" y="118"/>
                    </a:lnTo>
                    <a:lnTo>
                      <a:pt x="241" y="116"/>
                    </a:lnTo>
                    <a:lnTo>
                      <a:pt x="241" y="118"/>
                    </a:lnTo>
                    <a:lnTo>
                      <a:pt x="243" y="118"/>
                    </a:lnTo>
                    <a:lnTo>
                      <a:pt x="243" y="118"/>
                    </a:lnTo>
                    <a:lnTo>
                      <a:pt x="243" y="120"/>
                    </a:lnTo>
                    <a:lnTo>
                      <a:pt x="241" y="121"/>
                    </a:lnTo>
                    <a:lnTo>
                      <a:pt x="243" y="121"/>
                    </a:lnTo>
                    <a:lnTo>
                      <a:pt x="244" y="121"/>
                    </a:lnTo>
                    <a:lnTo>
                      <a:pt x="244" y="121"/>
                    </a:lnTo>
                    <a:lnTo>
                      <a:pt x="246" y="121"/>
                    </a:lnTo>
                    <a:lnTo>
                      <a:pt x="246" y="123"/>
                    </a:lnTo>
                    <a:lnTo>
                      <a:pt x="246" y="124"/>
                    </a:lnTo>
                    <a:lnTo>
                      <a:pt x="246" y="124"/>
                    </a:lnTo>
                    <a:lnTo>
                      <a:pt x="246" y="126"/>
                    </a:lnTo>
                    <a:lnTo>
                      <a:pt x="247" y="126"/>
                    </a:lnTo>
                    <a:lnTo>
                      <a:pt x="247" y="127"/>
                    </a:lnTo>
                    <a:lnTo>
                      <a:pt x="249" y="129"/>
                    </a:lnTo>
                    <a:lnTo>
                      <a:pt x="249" y="129"/>
                    </a:lnTo>
                    <a:lnTo>
                      <a:pt x="251" y="131"/>
                    </a:lnTo>
                    <a:lnTo>
                      <a:pt x="251" y="131"/>
                    </a:lnTo>
                    <a:lnTo>
                      <a:pt x="252" y="132"/>
                    </a:lnTo>
                    <a:lnTo>
                      <a:pt x="252" y="134"/>
                    </a:lnTo>
                    <a:lnTo>
                      <a:pt x="254" y="135"/>
                    </a:lnTo>
                    <a:lnTo>
                      <a:pt x="254" y="135"/>
                    </a:lnTo>
                    <a:lnTo>
                      <a:pt x="255" y="137"/>
                    </a:lnTo>
                    <a:lnTo>
                      <a:pt x="255" y="137"/>
                    </a:lnTo>
                    <a:lnTo>
                      <a:pt x="257" y="139"/>
                    </a:lnTo>
                    <a:lnTo>
                      <a:pt x="257" y="140"/>
                    </a:lnTo>
                    <a:lnTo>
                      <a:pt x="259" y="140"/>
                    </a:lnTo>
                    <a:lnTo>
                      <a:pt x="259" y="142"/>
                    </a:lnTo>
                    <a:lnTo>
                      <a:pt x="260" y="142"/>
                    </a:lnTo>
                    <a:lnTo>
                      <a:pt x="260" y="143"/>
                    </a:lnTo>
                    <a:lnTo>
                      <a:pt x="262" y="143"/>
                    </a:lnTo>
                    <a:lnTo>
                      <a:pt x="262" y="143"/>
                    </a:lnTo>
                    <a:lnTo>
                      <a:pt x="263" y="143"/>
                    </a:lnTo>
                    <a:lnTo>
                      <a:pt x="266" y="143"/>
                    </a:lnTo>
                    <a:lnTo>
                      <a:pt x="268" y="143"/>
                    </a:lnTo>
                    <a:lnTo>
                      <a:pt x="271" y="143"/>
                    </a:lnTo>
                    <a:lnTo>
                      <a:pt x="274" y="145"/>
                    </a:lnTo>
                    <a:lnTo>
                      <a:pt x="277" y="145"/>
                    </a:lnTo>
                    <a:lnTo>
                      <a:pt x="281" y="145"/>
                    </a:lnTo>
                    <a:lnTo>
                      <a:pt x="284" y="145"/>
                    </a:lnTo>
                    <a:lnTo>
                      <a:pt x="287" y="146"/>
                    </a:lnTo>
                    <a:lnTo>
                      <a:pt x="290" y="146"/>
                    </a:lnTo>
                    <a:lnTo>
                      <a:pt x="292" y="146"/>
                    </a:lnTo>
                    <a:lnTo>
                      <a:pt x="293" y="146"/>
                    </a:lnTo>
                    <a:lnTo>
                      <a:pt x="295" y="146"/>
                    </a:lnTo>
                    <a:lnTo>
                      <a:pt x="295" y="146"/>
                    </a:lnTo>
                    <a:lnTo>
                      <a:pt x="296" y="146"/>
                    </a:lnTo>
                    <a:lnTo>
                      <a:pt x="296" y="146"/>
                    </a:lnTo>
                    <a:lnTo>
                      <a:pt x="298" y="146"/>
                    </a:lnTo>
                    <a:lnTo>
                      <a:pt x="298" y="148"/>
                    </a:lnTo>
                    <a:lnTo>
                      <a:pt x="300" y="150"/>
                    </a:lnTo>
                    <a:lnTo>
                      <a:pt x="301" y="151"/>
                    </a:lnTo>
                    <a:lnTo>
                      <a:pt x="303" y="153"/>
                    </a:lnTo>
                    <a:lnTo>
                      <a:pt x="303" y="154"/>
                    </a:lnTo>
                    <a:lnTo>
                      <a:pt x="304" y="156"/>
                    </a:lnTo>
                    <a:lnTo>
                      <a:pt x="304" y="157"/>
                    </a:lnTo>
                    <a:lnTo>
                      <a:pt x="303" y="159"/>
                    </a:lnTo>
                    <a:lnTo>
                      <a:pt x="303" y="161"/>
                    </a:lnTo>
                    <a:lnTo>
                      <a:pt x="303" y="164"/>
                    </a:lnTo>
                    <a:lnTo>
                      <a:pt x="301" y="165"/>
                    </a:lnTo>
                    <a:lnTo>
                      <a:pt x="301" y="167"/>
                    </a:lnTo>
                    <a:lnTo>
                      <a:pt x="301" y="168"/>
                    </a:lnTo>
                    <a:lnTo>
                      <a:pt x="300" y="170"/>
                    </a:lnTo>
                    <a:lnTo>
                      <a:pt x="300" y="172"/>
                    </a:lnTo>
                    <a:lnTo>
                      <a:pt x="300" y="173"/>
                    </a:lnTo>
                    <a:lnTo>
                      <a:pt x="298" y="175"/>
                    </a:lnTo>
                    <a:lnTo>
                      <a:pt x="298" y="176"/>
                    </a:lnTo>
                    <a:lnTo>
                      <a:pt x="298" y="178"/>
                    </a:lnTo>
                    <a:lnTo>
                      <a:pt x="296" y="179"/>
                    </a:lnTo>
                    <a:lnTo>
                      <a:pt x="296" y="181"/>
                    </a:lnTo>
                    <a:lnTo>
                      <a:pt x="296" y="183"/>
                    </a:lnTo>
                    <a:lnTo>
                      <a:pt x="295" y="184"/>
                    </a:lnTo>
                    <a:lnTo>
                      <a:pt x="295" y="186"/>
                    </a:lnTo>
                    <a:lnTo>
                      <a:pt x="293" y="187"/>
                    </a:lnTo>
                    <a:lnTo>
                      <a:pt x="290" y="187"/>
                    </a:lnTo>
                    <a:lnTo>
                      <a:pt x="288" y="189"/>
                    </a:lnTo>
                    <a:lnTo>
                      <a:pt x="285" y="189"/>
                    </a:lnTo>
                    <a:lnTo>
                      <a:pt x="284" y="191"/>
                    </a:lnTo>
                    <a:lnTo>
                      <a:pt x="281" y="192"/>
                    </a:lnTo>
                    <a:lnTo>
                      <a:pt x="277" y="192"/>
                    </a:lnTo>
                    <a:lnTo>
                      <a:pt x="276" y="194"/>
                    </a:lnTo>
                    <a:lnTo>
                      <a:pt x="273" y="194"/>
                    </a:lnTo>
                    <a:lnTo>
                      <a:pt x="271" y="195"/>
                    </a:lnTo>
                    <a:lnTo>
                      <a:pt x="268" y="195"/>
                    </a:lnTo>
                    <a:lnTo>
                      <a:pt x="265" y="197"/>
                    </a:lnTo>
                    <a:lnTo>
                      <a:pt x="263" y="197"/>
                    </a:lnTo>
                    <a:lnTo>
                      <a:pt x="260" y="198"/>
                    </a:lnTo>
                    <a:lnTo>
                      <a:pt x="259" y="198"/>
                    </a:lnTo>
                    <a:lnTo>
                      <a:pt x="255" y="200"/>
                    </a:lnTo>
                    <a:lnTo>
                      <a:pt x="254" y="202"/>
                    </a:lnTo>
                    <a:lnTo>
                      <a:pt x="251" y="202"/>
                    </a:lnTo>
                    <a:lnTo>
                      <a:pt x="247" y="202"/>
                    </a:lnTo>
                    <a:lnTo>
                      <a:pt x="244" y="203"/>
                    </a:lnTo>
                    <a:lnTo>
                      <a:pt x="241" y="203"/>
                    </a:lnTo>
                    <a:lnTo>
                      <a:pt x="236" y="203"/>
                    </a:lnTo>
                    <a:lnTo>
                      <a:pt x="233" y="205"/>
                    </a:lnTo>
                    <a:lnTo>
                      <a:pt x="227" y="205"/>
                    </a:lnTo>
                    <a:lnTo>
                      <a:pt x="224" y="205"/>
                    </a:lnTo>
                    <a:lnTo>
                      <a:pt x="219" y="206"/>
                    </a:lnTo>
                    <a:lnTo>
                      <a:pt x="214" y="206"/>
                    </a:lnTo>
                    <a:lnTo>
                      <a:pt x="211" y="206"/>
                    </a:lnTo>
                    <a:lnTo>
                      <a:pt x="208" y="208"/>
                    </a:lnTo>
                    <a:lnTo>
                      <a:pt x="206" y="209"/>
                    </a:lnTo>
                    <a:lnTo>
                      <a:pt x="202" y="211"/>
                    </a:lnTo>
                    <a:lnTo>
                      <a:pt x="199" y="213"/>
                    </a:lnTo>
                    <a:lnTo>
                      <a:pt x="195" y="214"/>
                    </a:lnTo>
                    <a:lnTo>
                      <a:pt x="194" y="217"/>
                    </a:lnTo>
                    <a:lnTo>
                      <a:pt x="192" y="217"/>
                    </a:lnTo>
                    <a:lnTo>
                      <a:pt x="191" y="220"/>
                    </a:lnTo>
                    <a:lnTo>
                      <a:pt x="189" y="222"/>
                    </a:lnTo>
                    <a:lnTo>
                      <a:pt x="188" y="225"/>
                    </a:lnTo>
                    <a:lnTo>
                      <a:pt x="186" y="227"/>
                    </a:lnTo>
                    <a:lnTo>
                      <a:pt x="186" y="230"/>
                    </a:lnTo>
                    <a:lnTo>
                      <a:pt x="184" y="230"/>
                    </a:lnTo>
                    <a:lnTo>
                      <a:pt x="183" y="231"/>
                    </a:lnTo>
                    <a:lnTo>
                      <a:pt x="181" y="231"/>
                    </a:lnTo>
                    <a:lnTo>
                      <a:pt x="178" y="231"/>
                    </a:lnTo>
                    <a:lnTo>
                      <a:pt x="178" y="230"/>
                    </a:lnTo>
                    <a:lnTo>
                      <a:pt x="177" y="228"/>
                    </a:lnTo>
                    <a:lnTo>
                      <a:pt x="175" y="227"/>
                    </a:lnTo>
                    <a:lnTo>
                      <a:pt x="175" y="227"/>
                    </a:lnTo>
                    <a:lnTo>
                      <a:pt x="172" y="227"/>
                    </a:lnTo>
                    <a:lnTo>
                      <a:pt x="169" y="228"/>
                    </a:lnTo>
                    <a:lnTo>
                      <a:pt x="165" y="227"/>
                    </a:lnTo>
                    <a:lnTo>
                      <a:pt x="162" y="227"/>
                    </a:lnTo>
                    <a:lnTo>
                      <a:pt x="158" y="227"/>
                    </a:lnTo>
                    <a:lnTo>
                      <a:pt x="156" y="227"/>
                    </a:lnTo>
                    <a:lnTo>
                      <a:pt x="154" y="225"/>
                    </a:lnTo>
                    <a:lnTo>
                      <a:pt x="153" y="225"/>
                    </a:lnTo>
                    <a:lnTo>
                      <a:pt x="153" y="225"/>
                    </a:lnTo>
                    <a:lnTo>
                      <a:pt x="150" y="225"/>
                    </a:lnTo>
                    <a:lnTo>
                      <a:pt x="147" y="225"/>
                    </a:lnTo>
                    <a:lnTo>
                      <a:pt x="143" y="225"/>
                    </a:lnTo>
                    <a:lnTo>
                      <a:pt x="140" y="225"/>
                    </a:lnTo>
                    <a:lnTo>
                      <a:pt x="139" y="225"/>
                    </a:lnTo>
                    <a:lnTo>
                      <a:pt x="137" y="225"/>
                    </a:lnTo>
                    <a:lnTo>
                      <a:pt x="136" y="225"/>
                    </a:lnTo>
                    <a:lnTo>
                      <a:pt x="136" y="227"/>
                    </a:lnTo>
                    <a:lnTo>
                      <a:pt x="134" y="227"/>
                    </a:lnTo>
                    <a:lnTo>
                      <a:pt x="134" y="225"/>
                    </a:lnTo>
                    <a:lnTo>
                      <a:pt x="132" y="227"/>
                    </a:lnTo>
                    <a:lnTo>
                      <a:pt x="132" y="225"/>
                    </a:lnTo>
                    <a:lnTo>
                      <a:pt x="131" y="225"/>
                    </a:lnTo>
                    <a:lnTo>
                      <a:pt x="129" y="224"/>
                    </a:lnTo>
                    <a:lnTo>
                      <a:pt x="129" y="224"/>
                    </a:lnTo>
                    <a:lnTo>
                      <a:pt x="128" y="224"/>
                    </a:lnTo>
                    <a:lnTo>
                      <a:pt x="128" y="224"/>
                    </a:lnTo>
                    <a:lnTo>
                      <a:pt x="126" y="224"/>
                    </a:lnTo>
                    <a:lnTo>
                      <a:pt x="126" y="224"/>
                    </a:lnTo>
                    <a:lnTo>
                      <a:pt x="124" y="225"/>
                    </a:lnTo>
                    <a:lnTo>
                      <a:pt x="124" y="227"/>
                    </a:lnTo>
                    <a:lnTo>
                      <a:pt x="124" y="227"/>
                    </a:lnTo>
                    <a:lnTo>
                      <a:pt x="124" y="227"/>
                    </a:lnTo>
                    <a:lnTo>
                      <a:pt x="123" y="228"/>
                    </a:lnTo>
                    <a:lnTo>
                      <a:pt x="123" y="230"/>
                    </a:lnTo>
                    <a:lnTo>
                      <a:pt x="123" y="230"/>
                    </a:lnTo>
                    <a:lnTo>
                      <a:pt x="123" y="231"/>
                    </a:lnTo>
                    <a:lnTo>
                      <a:pt x="123" y="233"/>
                    </a:lnTo>
                    <a:lnTo>
                      <a:pt x="124" y="235"/>
                    </a:lnTo>
                    <a:lnTo>
                      <a:pt x="124" y="235"/>
                    </a:lnTo>
                    <a:lnTo>
                      <a:pt x="124" y="236"/>
                    </a:lnTo>
                    <a:lnTo>
                      <a:pt x="123" y="236"/>
                    </a:lnTo>
                    <a:lnTo>
                      <a:pt x="123" y="238"/>
                    </a:lnTo>
                    <a:lnTo>
                      <a:pt x="121" y="238"/>
                    </a:lnTo>
                    <a:lnTo>
                      <a:pt x="121" y="238"/>
                    </a:lnTo>
                    <a:lnTo>
                      <a:pt x="118" y="241"/>
                    </a:lnTo>
                    <a:lnTo>
                      <a:pt x="118" y="239"/>
                    </a:lnTo>
                    <a:lnTo>
                      <a:pt x="118" y="238"/>
                    </a:lnTo>
                    <a:lnTo>
                      <a:pt x="117" y="236"/>
                    </a:lnTo>
                    <a:lnTo>
                      <a:pt x="117" y="235"/>
                    </a:lnTo>
                    <a:lnTo>
                      <a:pt x="117" y="235"/>
                    </a:lnTo>
                    <a:lnTo>
                      <a:pt x="115" y="233"/>
                    </a:lnTo>
                    <a:lnTo>
                      <a:pt x="115" y="231"/>
                    </a:lnTo>
                    <a:lnTo>
                      <a:pt x="113" y="230"/>
                    </a:lnTo>
                    <a:lnTo>
                      <a:pt x="112" y="230"/>
                    </a:lnTo>
                    <a:lnTo>
                      <a:pt x="112" y="227"/>
                    </a:lnTo>
                    <a:lnTo>
                      <a:pt x="112" y="225"/>
                    </a:lnTo>
                    <a:lnTo>
                      <a:pt x="107" y="220"/>
                    </a:lnTo>
                    <a:lnTo>
                      <a:pt x="104" y="217"/>
                    </a:lnTo>
                    <a:lnTo>
                      <a:pt x="102" y="216"/>
                    </a:lnTo>
                    <a:lnTo>
                      <a:pt x="99" y="213"/>
                    </a:lnTo>
                    <a:lnTo>
                      <a:pt x="99" y="209"/>
                    </a:lnTo>
                    <a:lnTo>
                      <a:pt x="96" y="206"/>
                    </a:lnTo>
                    <a:lnTo>
                      <a:pt x="96" y="205"/>
                    </a:lnTo>
                    <a:lnTo>
                      <a:pt x="95" y="203"/>
                    </a:lnTo>
                    <a:lnTo>
                      <a:pt x="95" y="202"/>
                    </a:lnTo>
                    <a:lnTo>
                      <a:pt x="95" y="200"/>
                    </a:lnTo>
                    <a:lnTo>
                      <a:pt x="91" y="194"/>
                    </a:lnTo>
                    <a:lnTo>
                      <a:pt x="90" y="194"/>
                    </a:lnTo>
                    <a:lnTo>
                      <a:pt x="90" y="192"/>
                    </a:lnTo>
                    <a:lnTo>
                      <a:pt x="90" y="191"/>
                    </a:lnTo>
                    <a:lnTo>
                      <a:pt x="88" y="191"/>
                    </a:lnTo>
                    <a:lnTo>
                      <a:pt x="87" y="189"/>
                    </a:lnTo>
                    <a:lnTo>
                      <a:pt x="85" y="187"/>
                    </a:lnTo>
                    <a:lnTo>
                      <a:pt x="79" y="183"/>
                    </a:lnTo>
                    <a:lnTo>
                      <a:pt x="76" y="183"/>
                    </a:lnTo>
                    <a:lnTo>
                      <a:pt x="74" y="181"/>
                    </a:lnTo>
                    <a:lnTo>
                      <a:pt x="72" y="179"/>
                    </a:lnTo>
                    <a:lnTo>
                      <a:pt x="71" y="175"/>
                    </a:lnTo>
                    <a:lnTo>
                      <a:pt x="68" y="172"/>
                    </a:lnTo>
                    <a:lnTo>
                      <a:pt x="65" y="167"/>
                    </a:lnTo>
                    <a:lnTo>
                      <a:pt x="66" y="165"/>
                    </a:lnTo>
                    <a:lnTo>
                      <a:pt x="66" y="164"/>
                    </a:lnTo>
                    <a:lnTo>
                      <a:pt x="65" y="162"/>
                    </a:lnTo>
                    <a:lnTo>
                      <a:pt x="65" y="161"/>
                    </a:lnTo>
                    <a:lnTo>
                      <a:pt x="63" y="159"/>
                    </a:lnTo>
                    <a:lnTo>
                      <a:pt x="65" y="156"/>
                    </a:lnTo>
                    <a:lnTo>
                      <a:pt x="65" y="153"/>
                    </a:lnTo>
                    <a:lnTo>
                      <a:pt x="65" y="153"/>
                    </a:lnTo>
                    <a:lnTo>
                      <a:pt x="65" y="151"/>
                    </a:lnTo>
                    <a:lnTo>
                      <a:pt x="65" y="148"/>
                    </a:lnTo>
                    <a:lnTo>
                      <a:pt x="63" y="146"/>
                    </a:lnTo>
                    <a:lnTo>
                      <a:pt x="63" y="145"/>
                    </a:lnTo>
                    <a:lnTo>
                      <a:pt x="63" y="145"/>
                    </a:lnTo>
                    <a:lnTo>
                      <a:pt x="61" y="143"/>
                    </a:lnTo>
                    <a:lnTo>
                      <a:pt x="63" y="143"/>
                    </a:lnTo>
                    <a:lnTo>
                      <a:pt x="61" y="142"/>
                    </a:lnTo>
                    <a:lnTo>
                      <a:pt x="60" y="140"/>
                    </a:lnTo>
                    <a:lnTo>
                      <a:pt x="60" y="139"/>
                    </a:lnTo>
                    <a:lnTo>
                      <a:pt x="60" y="137"/>
                    </a:lnTo>
                    <a:lnTo>
                      <a:pt x="57" y="132"/>
                    </a:lnTo>
                    <a:lnTo>
                      <a:pt x="55" y="131"/>
                    </a:lnTo>
                    <a:lnTo>
                      <a:pt x="54" y="127"/>
                    </a:lnTo>
                    <a:lnTo>
                      <a:pt x="50" y="126"/>
                    </a:lnTo>
                    <a:lnTo>
                      <a:pt x="49" y="124"/>
                    </a:lnTo>
                    <a:lnTo>
                      <a:pt x="47" y="123"/>
                    </a:lnTo>
                    <a:lnTo>
                      <a:pt x="47" y="123"/>
                    </a:lnTo>
                    <a:lnTo>
                      <a:pt x="46" y="123"/>
                    </a:lnTo>
                    <a:lnTo>
                      <a:pt x="44" y="123"/>
                    </a:lnTo>
                    <a:lnTo>
                      <a:pt x="42" y="121"/>
                    </a:lnTo>
                    <a:lnTo>
                      <a:pt x="41" y="120"/>
                    </a:lnTo>
                    <a:lnTo>
                      <a:pt x="39" y="116"/>
                    </a:lnTo>
                    <a:lnTo>
                      <a:pt x="38" y="113"/>
                    </a:lnTo>
                    <a:lnTo>
                      <a:pt x="38" y="113"/>
                    </a:lnTo>
                    <a:lnTo>
                      <a:pt x="38" y="112"/>
                    </a:lnTo>
                    <a:lnTo>
                      <a:pt x="38" y="110"/>
                    </a:lnTo>
                    <a:lnTo>
                      <a:pt x="38" y="109"/>
                    </a:lnTo>
                    <a:lnTo>
                      <a:pt x="36" y="107"/>
                    </a:lnTo>
                    <a:lnTo>
                      <a:pt x="33" y="101"/>
                    </a:lnTo>
                    <a:lnTo>
                      <a:pt x="33" y="101"/>
                    </a:lnTo>
                    <a:lnTo>
                      <a:pt x="31" y="99"/>
                    </a:lnTo>
                    <a:lnTo>
                      <a:pt x="30" y="98"/>
                    </a:lnTo>
                    <a:lnTo>
                      <a:pt x="30" y="94"/>
                    </a:lnTo>
                    <a:lnTo>
                      <a:pt x="28" y="94"/>
                    </a:lnTo>
                    <a:lnTo>
                      <a:pt x="24" y="87"/>
                    </a:lnTo>
                    <a:lnTo>
                      <a:pt x="22" y="83"/>
                    </a:lnTo>
                    <a:lnTo>
                      <a:pt x="20" y="82"/>
                    </a:lnTo>
                    <a:lnTo>
                      <a:pt x="17" y="79"/>
                    </a:lnTo>
                    <a:lnTo>
                      <a:pt x="17" y="75"/>
                    </a:lnTo>
                    <a:lnTo>
                      <a:pt x="14" y="74"/>
                    </a:lnTo>
                    <a:lnTo>
                      <a:pt x="13" y="69"/>
                    </a:lnTo>
                    <a:lnTo>
                      <a:pt x="8" y="64"/>
                    </a:lnTo>
                    <a:lnTo>
                      <a:pt x="6" y="63"/>
                    </a:lnTo>
                    <a:lnTo>
                      <a:pt x="3" y="63"/>
                    </a:lnTo>
                    <a:lnTo>
                      <a:pt x="2" y="63"/>
                    </a:lnTo>
                    <a:lnTo>
                      <a:pt x="0" y="64"/>
                    </a:lnTo>
                    <a:lnTo>
                      <a:pt x="0" y="63"/>
                    </a:lnTo>
                    <a:lnTo>
                      <a:pt x="2" y="61"/>
                    </a:lnTo>
                    <a:lnTo>
                      <a:pt x="3" y="57"/>
                    </a:lnTo>
                    <a:lnTo>
                      <a:pt x="3" y="53"/>
                    </a:lnTo>
                    <a:lnTo>
                      <a:pt x="5" y="44"/>
                    </a:lnTo>
                    <a:lnTo>
                      <a:pt x="8" y="44"/>
                    </a:lnTo>
                    <a:lnTo>
                      <a:pt x="11" y="44"/>
                    </a:lnTo>
                    <a:lnTo>
                      <a:pt x="14" y="46"/>
                    </a:lnTo>
                    <a:lnTo>
                      <a:pt x="19" y="46"/>
                    </a:lnTo>
                    <a:lnTo>
                      <a:pt x="20" y="46"/>
                    </a:lnTo>
                    <a:lnTo>
                      <a:pt x="20" y="46"/>
                    </a:lnTo>
                    <a:lnTo>
                      <a:pt x="24" y="44"/>
                    </a:lnTo>
                    <a:lnTo>
                      <a:pt x="27" y="41"/>
                    </a:lnTo>
                    <a:lnTo>
                      <a:pt x="28" y="39"/>
                    </a:lnTo>
                    <a:lnTo>
                      <a:pt x="30" y="36"/>
                    </a:lnTo>
                    <a:lnTo>
                      <a:pt x="31" y="36"/>
                    </a:lnTo>
                    <a:lnTo>
                      <a:pt x="33" y="35"/>
                    </a:lnTo>
                    <a:lnTo>
                      <a:pt x="38" y="35"/>
                    </a:lnTo>
                    <a:lnTo>
                      <a:pt x="41" y="33"/>
                    </a:lnTo>
                    <a:lnTo>
                      <a:pt x="41" y="33"/>
                    </a:lnTo>
                    <a:lnTo>
                      <a:pt x="42" y="31"/>
                    </a:lnTo>
                    <a:lnTo>
                      <a:pt x="44" y="28"/>
                    </a:lnTo>
                    <a:lnTo>
                      <a:pt x="44" y="28"/>
                    </a:lnTo>
                    <a:lnTo>
                      <a:pt x="44" y="28"/>
                    </a:lnTo>
                    <a:lnTo>
                      <a:pt x="47" y="27"/>
                    </a:lnTo>
                    <a:lnTo>
                      <a:pt x="49" y="25"/>
                    </a:lnTo>
                    <a:lnTo>
                      <a:pt x="46" y="24"/>
                    </a:lnTo>
                    <a:lnTo>
                      <a:pt x="44" y="20"/>
                    </a:lnTo>
                    <a:lnTo>
                      <a:pt x="41" y="17"/>
                    </a:lnTo>
                    <a:lnTo>
                      <a:pt x="39" y="16"/>
                    </a:lnTo>
                    <a:lnTo>
                      <a:pt x="36" y="12"/>
                    </a:lnTo>
                    <a:lnTo>
                      <a:pt x="35" y="9"/>
                    </a:lnTo>
                    <a:lnTo>
                      <a:pt x="38" y="9"/>
                    </a:lnTo>
                    <a:lnTo>
                      <a:pt x="42" y="8"/>
                    </a:lnTo>
                    <a:lnTo>
                      <a:pt x="46" y="6"/>
                    </a:lnTo>
                    <a:lnTo>
                      <a:pt x="50" y="5"/>
                    </a:lnTo>
                    <a:lnTo>
                      <a:pt x="55" y="5"/>
                    </a:lnTo>
                    <a:lnTo>
                      <a:pt x="60" y="3"/>
                    </a:lnTo>
                    <a:lnTo>
                      <a:pt x="63" y="1"/>
                    </a:lnTo>
                    <a:lnTo>
                      <a:pt x="63" y="1"/>
                    </a:lnTo>
                    <a:lnTo>
                      <a:pt x="6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5" name="Freeform 63">
                <a:extLst>
                  <a:ext uri="{FF2B5EF4-FFF2-40B4-BE49-F238E27FC236}">
                    <a16:creationId xmlns:a16="http://schemas.microsoft.com/office/drawing/2014/main" id="{7FE3EE36-B4F4-4BE9-940D-6EE871A4473F}"/>
                  </a:ext>
                </a:extLst>
              </p:cNvPr>
              <p:cNvSpPr>
                <a:spLocks/>
              </p:cNvSpPr>
              <p:nvPr/>
            </p:nvSpPr>
            <p:spPr bwMode="auto">
              <a:xfrm>
                <a:off x="6575870" y="4447111"/>
                <a:ext cx="58477" cy="48731"/>
              </a:xfrm>
              <a:custGeom>
                <a:avLst/>
                <a:gdLst>
                  <a:gd name="T0" fmla="*/ 24 w 30"/>
                  <a:gd name="T1" fmla="*/ 0 h 25"/>
                  <a:gd name="T2" fmla="*/ 24 w 30"/>
                  <a:gd name="T3" fmla="*/ 0 h 25"/>
                  <a:gd name="T4" fmla="*/ 24 w 30"/>
                  <a:gd name="T5" fmla="*/ 2 h 25"/>
                  <a:gd name="T6" fmla="*/ 27 w 30"/>
                  <a:gd name="T7" fmla="*/ 5 h 25"/>
                  <a:gd name="T8" fmla="*/ 29 w 30"/>
                  <a:gd name="T9" fmla="*/ 6 h 25"/>
                  <a:gd name="T10" fmla="*/ 29 w 30"/>
                  <a:gd name="T11" fmla="*/ 11 h 25"/>
                  <a:gd name="T12" fmla="*/ 30 w 30"/>
                  <a:gd name="T13" fmla="*/ 14 h 25"/>
                  <a:gd name="T14" fmla="*/ 30 w 30"/>
                  <a:gd name="T15" fmla="*/ 17 h 25"/>
                  <a:gd name="T16" fmla="*/ 29 w 30"/>
                  <a:gd name="T17" fmla="*/ 19 h 25"/>
                  <a:gd name="T18" fmla="*/ 27 w 30"/>
                  <a:gd name="T19" fmla="*/ 19 h 25"/>
                  <a:gd name="T20" fmla="*/ 26 w 30"/>
                  <a:gd name="T21" fmla="*/ 19 h 25"/>
                  <a:gd name="T22" fmla="*/ 26 w 30"/>
                  <a:gd name="T23" fmla="*/ 19 h 25"/>
                  <a:gd name="T24" fmla="*/ 24 w 30"/>
                  <a:gd name="T25" fmla="*/ 17 h 25"/>
                  <a:gd name="T26" fmla="*/ 21 w 30"/>
                  <a:gd name="T27" fmla="*/ 17 h 25"/>
                  <a:gd name="T28" fmla="*/ 19 w 30"/>
                  <a:gd name="T29" fmla="*/ 19 h 25"/>
                  <a:gd name="T30" fmla="*/ 19 w 30"/>
                  <a:gd name="T31" fmla="*/ 19 h 25"/>
                  <a:gd name="T32" fmla="*/ 16 w 30"/>
                  <a:gd name="T33" fmla="*/ 17 h 25"/>
                  <a:gd name="T34" fmla="*/ 16 w 30"/>
                  <a:gd name="T35" fmla="*/ 22 h 25"/>
                  <a:gd name="T36" fmla="*/ 15 w 30"/>
                  <a:gd name="T37" fmla="*/ 24 h 25"/>
                  <a:gd name="T38" fmla="*/ 13 w 30"/>
                  <a:gd name="T39" fmla="*/ 24 h 25"/>
                  <a:gd name="T40" fmla="*/ 8 w 30"/>
                  <a:gd name="T41" fmla="*/ 25 h 25"/>
                  <a:gd name="T42" fmla="*/ 7 w 30"/>
                  <a:gd name="T43" fmla="*/ 22 h 25"/>
                  <a:gd name="T44" fmla="*/ 5 w 30"/>
                  <a:gd name="T45" fmla="*/ 22 h 25"/>
                  <a:gd name="T46" fmla="*/ 4 w 30"/>
                  <a:gd name="T47" fmla="*/ 22 h 25"/>
                  <a:gd name="T48" fmla="*/ 2 w 30"/>
                  <a:gd name="T49" fmla="*/ 22 h 25"/>
                  <a:gd name="T50" fmla="*/ 2 w 30"/>
                  <a:gd name="T51" fmla="*/ 20 h 25"/>
                  <a:gd name="T52" fmla="*/ 0 w 30"/>
                  <a:gd name="T53" fmla="*/ 19 h 25"/>
                  <a:gd name="T54" fmla="*/ 4 w 30"/>
                  <a:gd name="T55" fmla="*/ 19 h 25"/>
                  <a:gd name="T56" fmla="*/ 4 w 30"/>
                  <a:gd name="T57" fmla="*/ 17 h 25"/>
                  <a:gd name="T58" fmla="*/ 5 w 30"/>
                  <a:gd name="T59" fmla="*/ 17 h 25"/>
                  <a:gd name="T60" fmla="*/ 7 w 30"/>
                  <a:gd name="T61" fmla="*/ 14 h 25"/>
                  <a:gd name="T62" fmla="*/ 8 w 30"/>
                  <a:gd name="T63" fmla="*/ 14 h 25"/>
                  <a:gd name="T64" fmla="*/ 7 w 30"/>
                  <a:gd name="T65" fmla="*/ 11 h 25"/>
                  <a:gd name="T66" fmla="*/ 7 w 30"/>
                  <a:gd name="T67" fmla="*/ 8 h 25"/>
                  <a:gd name="T68" fmla="*/ 8 w 30"/>
                  <a:gd name="T69" fmla="*/ 6 h 25"/>
                  <a:gd name="T70" fmla="*/ 10 w 30"/>
                  <a:gd name="T71" fmla="*/ 5 h 25"/>
                  <a:gd name="T72" fmla="*/ 11 w 30"/>
                  <a:gd name="T73" fmla="*/ 5 h 25"/>
                  <a:gd name="T74" fmla="*/ 15 w 30"/>
                  <a:gd name="T75" fmla="*/ 3 h 25"/>
                  <a:gd name="T76" fmla="*/ 16 w 30"/>
                  <a:gd name="T77" fmla="*/ 5 h 25"/>
                  <a:gd name="T78" fmla="*/ 16 w 30"/>
                  <a:gd name="T79" fmla="*/ 5 h 25"/>
                  <a:gd name="T80" fmla="*/ 19 w 30"/>
                  <a:gd name="T81" fmla="*/ 5 h 25"/>
                  <a:gd name="T82" fmla="*/ 21 w 30"/>
                  <a:gd name="T83" fmla="*/ 2 h 25"/>
                  <a:gd name="T84" fmla="*/ 22 w 30"/>
                  <a:gd name="T85" fmla="*/ 0 h 25"/>
                  <a:gd name="T86" fmla="*/ 24 w 30"/>
                  <a:gd name="T8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25">
                    <a:moveTo>
                      <a:pt x="24" y="0"/>
                    </a:moveTo>
                    <a:lnTo>
                      <a:pt x="24" y="0"/>
                    </a:lnTo>
                    <a:lnTo>
                      <a:pt x="24" y="0"/>
                    </a:lnTo>
                    <a:lnTo>
                      <a:pt x="24" y="0"/>
                    </a:lnTo>
                    <a:lnTo>
                      <a:pt x="24" y="0"/>
                    </a:lnTo>
                    <a:lnTo>
                      <a:pt x="24" y="2"/>
                    </a:lnTo>
                    <a:lnTo>
                      <a:pt x="27" y="5"/>
                    </a:lnTo>
                    <a:lnTo>
                      <a:pt x="27" y="5"/>
                    </a:lnTo>
                    <a:lnTo>
                      <a:pt x="29" y="5"/>
                    </a:lnTo>
                    <a:lnTo>
                      <a:pt x="29" y="6"/>
                    </a:lnTo>
                    <a:lnTo>
                      <a:pt x="29" y="8"/>
                    </a:lnTo>
                    <a:lnTo>
                      <a:pt x="29" y="11"/>
                    </a:lnTo>
                    <a:lnTo>
                      <a:pt x="29" y="13"/>
                    </a:lnTo>
                    <a:lnTo>
                      <a:pt x="30" y="14"/>
                    </a:lnTo>
                    <a:lnTo>
                      <a:pt x="30" y="16"/>
                    </a:lnTo>
                    <a:lnTo>
                      <a:pt x="30" y="17"/>
                    </a:lnTo>
                    <a:lnTo>
                      <a:pt x="29" y="17"/>
                    </a:lnTo>
                    <a:lnTo>
                      <a:pt x="29" y="19"/>
                    </a:lnTo>
                    <a:lnTo>
                      <a:pt x="29" y="19"/>
                    </a:lnTo>
                    <a:lnTo>
                      <a:pt x="27" y="19"/>
                    </a:lnTo>
                    <a:lnTo>
                      <a:pt x="27" y="19"/>
                    </a:lnTo>
                    <a:lnTo>
                      <a:pt x="26" y="19"/>
                    </a:lnTo>
                    <a:lnTo>
                      <a:pt x="26" y="19"/>
                    </a:lnTo>
                    <a:lnTo>
                      <a:pt x="26" y="19"/>
                    </a:lnTo>
                    <a:lnTo>
                      <a:pt x="24" y="19"/>
                    </a:lnTo>
                    <a:lnTo>
                      <a:pt x="24" y="17"/>
                    </a:lnTo>
                    <a:lnTo>
                      <a:pt x="21" y="17"/>
                    </a:lnTo>
                    <a:lnTo>
                      <a:pt x="21" y="17"/>
                    </a:lnTo>
                    <a:lnTo>
                      <a:pt x="21" y="19"/>
                    </a:lnTo>
                    <a:lnTo>
                      <a:pt x="19" y="19"/>
                    </a:lnTo>
                    <a:lnTo>
                      <a:pt x="19" y="19"/>
                    </a:lnTo>
                    <a:lnTo>
                      <a:pt x="19" y="19"/>
                    </a:lnTo>
                    <a:lnTo>
                      <a:pt x="18" y="17"/>
                    </a:lnTo>
                    <a:lnTo>
                      <a:pt x="16" y="17"/>
                    </a:lnTo>
                    <a:lnTo>
                      <a:pt x="16" y="20"/>
                    </a:lnTo>
                    <a:lnTo>
                      <a:pt x="16" y="22"/>
                    </a:lnTo>
                    <a:lnTo>
                      <a:pt x="16" y="24"/>
                    </a:lnTo>
                    <a:lnTo>
                      <a:pt x="15" y="24"/>
                    </a:lnTo>
                    <a:lnTo>
                      <a:pt x="13" y="25"/>
                    </a:lnTo>
                    <a:lnTo>
                      <a:pt x="13" y="24"/>
                    </a:lnTo>
                    <a:lnTo>
                      <a:pt x="10" y="25"/>
                    </a:lnTo>
                    <a:lnTo>
                      <a:pt x="8" y="25"/>
                    </a:lnTo>
                    <a:lnTo>
                      <a:pt x="8" y="24"/>
                    </a:lnTo>
                    <a:lnTo>
                      <a:pt x="7" y="22"/>
                    </a:lnTo>
                    <a:lnTo>
                      <a:pt x="5" y="22"/>
                    </a:lnTo>
                    <a:lnTo>
                      <a:pt x="5" y="22"/>
                    </a:lnTo>
                    <a:lnTo>
                      <a:pt x="4" y="22"/>
                    </a:lnTo>
                    <a:lnTo>
                      <a:pt x="4" y="22"/>
                    </a:lnTo>
                    <a:lnTo>
                      <a:pt x="4" y="24"/>
                    </a:lnTo>
                    <a:lnTo>
                      <a:pt x="2" y="22"/>
                    </a:lnTo>
                    <a:lnTo>
                      <a:pt x="2" y="22"/>
                    </a:lnTo>
                    <a:lnTo>
                      <a:pt x="2" y="20"/>
                    </a:lnTo>
                    <a:lnTo>
                      <a:pt x="0" y="19"/>
                    </a:lnTo>
                    <a:lnTo>
                      <a:pt x="0" y="19"/>
                    </a:lnTo>
                    <a:lnTo>
                      <a:pt x="2" y="19"/>
                    </a:lnTo>
                    <a:lnTo>
                      <a:pt x="4" y="19"/>
                    </a:lnTo>
                    <a:lnTo>
                      <a:pt x="4" y="19"/>
                    </a:lnTo>
                    <a:lnTo>
                      <a:pt x="4" y="17"/>
                    </a:lnTo>
                    <a:lnTo>
                      <a:pt x="5" y="17"/>
                    </a:lnTo>
                    <a:lnTo>
                      <a:pt x="5" y="17"/>
                    </a:lnTo>
                    <a:lnTo>
                      <a:pt x="7" y="16"/>
                    </a:lnTo>
                    <a:lnTo>
                      <a:pt x="7" y="14"/>
                    </a:lnTo>
                    <a:lnTo>
                      <a:pt x="7" y="14"/>
                    </a:lnTo>
                    <a:lnTo>
                      <a:pt x="8" y="14"/>
                    </a:lnTo>
                    <a:lnTo>
                      <a:pt x="8" y="13"/>
                    </a:lnTo>
                    <a:lnTo>
                      <a:pt x="7" y="11"/>
                    </a:lnTo>
                    <a:lnTo>
                      <a:pt x="7" y="9"/>
                    </a:lnTo>
                    <a:lnTo>
                      <a:pt x="7" y="8"/>
                    </a:lnTo>
                    <a:lnTo>
                      <a:pt x="7" y="8"/>
                    </a:lnTo>
                    <a:lnTo>
                      <a:pt x="8" y="6"/>
                    </a:lnTo>
                    <a:lnTo>
                      <a:pt x="8" y="6"/>
                    </a:lnTo>
                    <a:lnTo>
                      <a:pt x="10" y="5"/>
                    </a:lnTo>
                    <a:lnTo>
                      <a:pt x="11" y="5"/>
                    </a:lnTo>
                    <a:lnTo>
                      <a:pt x="11" y="5"/>
                    </a:lnTo>
                    <a:lnTo>
                      <a:pt x="11" y="5"/>
                    </a:lnTo>
                    <a:lnTo>
                      <a:pt x="15" y="3"/>
                    </a:lnTo>
                    <a:lnTo>
                      <a:pt x="15" y="3"/>
                    </a:lnTo>
                    <a:lnTo>
                      <a:pt x="16" y="5"/>
                    </a:lnTo>
                    <a:lnTo>
                      <a:pt x="16" y="5"/>
                    </a:lnTo>
                    <a:lnTo>
                      <a:pt x="16" y="5"/>
                    </a:lnTo>
                    <a:lnTo>
                      <a:pt x="18" y="5"/>
                    </a:lnTo>
                    <a:lnTo>
                      <a:pt x="19" y="5"/>
                    </a:lnTo>
                    <a:lnTo>
                      <a:pt x="19" y="3"/>
                    </a:lnTo>
                    <a:lnTo>
                      <a:pt x="21" y="2"/>
                    </a:lnTo>
                    <a:lnTo>
                      <a:pt x="21" y="2"/>
                    </a:lnTo>
                    <a:lnTo>
                      <a:pt x="22" y="0"/>
                    </a:lnTo>
                    <a:lnTo>
                      <a:pt x="22" y="0"/>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6" name="Freeform 64">
                <a:extLst>
                  <a:ext uri="{FF2B5EF4-FFF2-40B4-BE49-F238E27FC236}">
                    <a16:creationId xmlns:a16="http://schemas.microsoft.com/office/drawing/2014/main" id="{290B9B90-39B6-4E3F-81EF-1209360F9890}"/>
                  </a:ext>
                </a:extLst>
              </p:cNvPr>
              <p:cNvSpPr>
                <a:spLocks/>
              </p:cNvSpPr>
              <p:nvPr/>
            </p:nvSpPr>
            <p:spPr bwMode="auto">
              <a:xfrm>
                <a:off x="8141094" y="1794220"/>
                <a:ext cx="15594" cy="5848"/>
              </a:xfrm>
              <a:custGeom>
                <a:avLst/>
                <a:gdLst>
                  <a:gd name="T0" fmla="*/ 8 w 8"/>
                  <a:gd name="T1" fmla="*/ 0 h 3"/>
                  <a:gd name="T2" fmla="*/ 6 w 8"/>
                  <a:gd name="T3" fmla="*/ 1 h 3"/>
                  <a:gd name="T4" fmla="*/ 5 w 8"/>
                  <a:gd name="T5" fmla="*/ 3 h 3"/>
                  <a:gd name="T6" fmla="*/ 2 w 8"/>
                  <a:gd name="T7" fmla="*/ 3 h 3"/>
                  <a:gd name="T8" fmla="*/ 0 w 8"/>
                  <a:gd name="T9" fmla="*/ 1 h 3"/>
                  <a:gd name="T10" fmla="*/ 3 w 8"/>
                  <a:gd name="T11" fmla="*/ 0 h 3"/>
                  <a:gd name="T12" fmla="*/ 5 w 8"/>
                  <a:gd name="T13" fmla="*/ 0 h 3"/>
                  <a:gd name="T14" fmla="*/ 8 w 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8" y="0"/>
                    </a:moveTo>
                    <a:lnTo>
                      <a:pt x="6" y="1"/>
                    </a:lnTo>
                    <a:lnTo>
                      <a:pt x="5" y="3"/>
                    </a:lnTo>
                    <a:lnTo>
                      <a:pt x="2" y="3"/>
                    </a:lnTo>
                    <a:lnTo>
                      <a:pt x="0" y="1"/>
                    </a:lnTo>
                    <a:lnTo>
                      <a:pt x="3" y="0"/>
                    </a:lnTo>
                    <a:lnTo>
                      <a:pt x="5" y="0"/>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7" name="Freeform 65">
                <a:extLst>
                  <a:ext uri="{FF2B5EF4-FFF2-40B4-BE49-F238E27FC236}">
                    <a16:creationId xmlns:a16="http://schemas.microsoft.com/office/drawing/2014/main" id="{5E5BF285-712E-44A3-87F1-991832B7C61E}"/>
                  </a:ext>
                </a:extLst>
              </p:cNvPr>
              <p:cNvSpPr>
                <a:spLocks/>
              </p:cNvSpPr>
              <p:nvPr/>
            </p:nvSpPr>
            <p:spPr bwMode="auto">
              <a:xfrm>
                <a:off x="8195673" y="1766931"/>
                <a:ext cx="25340" cy="7797"/>
              </a:xfrm>
              <a:custGeom>
                <a:avLst/>
                <a:gdLst>
                  <a:gd name="T0" fmla="*/ 5 w 13"/>
                  <a:gd name="T1" fmla="*/ 0 h 4"/>
                  <a:gd name="T2" fmla="*/ 5 w 13"/>
                  <a:gd name="T3" fmla="*/ 0 h 4"/>
                  <a:gd name="T4" fmla="*/ 7 w 13"/>
                  <a:gd name="T5" fmla="*/ 1 h 4"/>
                  <a:gd name="T6" fmla="*/ 10 w 13"/>
                  <a:gd name="T7" fmla="*/ 0 h 4"/>
                  <a:gd name="T8" fmla="*/ 11 w 13"/>
                  <a:gd name="T9" fmla="*/ 0 h 4"/>
                  <a:gd name="T10" fmla="*/ 13 w 13"/>
                  <a:gd name="T11" fmla="*/ 1 h 4"/>
                  <a:gd name="T12" fmla="*/ 10 w 13"/>
                  <a:gd name="T13" fmla="*/ 4 h 4"/>
                  <a:gd name="T14" fmla="*/ 10 w 13"/>
                  <a:gd name="T15" fmla="*/ 4 h 4"/>
                  <a:gd name="T16" fmla="*/ 7 w 13"/>
                  <a:gd name="T17" fmla="*/ 4 h 4"/>
                  <a:gd name="T18" fmla="*/ 2 w 13"/>
                  <a:gd name="T19" fmla="*/ 4 h 4"/>
                  <a:gd name="T20" fmla="*/ 0 w 13"/>
                  <a:gd name="T21" fmla="*/ 3 h 4"/>
                  <a:gd name="T22" fmla="*/ 0 w 13"/>
                  <a:gd name="T23" fmla="*/ 1 h 4"/>
                  <a:gd name="T24" fmla="*/ 4 w 13"/>
                  <a:gd name="T25" fmla="*/ 1 h 4"/>
                  <a:gd name="T26" fmla="*/ 5 w 13"/>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4">
                    <a:moveTo>
                      <a:pt x="5" y="0"/>
                    </a:moveTo>
                    <a:lnTo>
                      <a:pt x="5" y="0"/>
                    </a:lnTo>
                    <a:lnTo>
                      <a:pt x="7" y="1"/>
                    </a:lnTo>
                    <a:lnTo>
                      <a:pt x="10" y="0"/>
                    </a:lnTo>
                    <a:lnTo>
                      <a:pt x="11" y="0"/>
                    </a:lnTo>
                    <a:lnTo>
                      <a:pt x="13" y="1"/>
                    </a:lnTo>
                    <a:lnTo>
                      <a:pt x="10" y="4"/>
                    </a:lnTo>
                    <a:lnTo>
                      <a:pt x="10" y="4"/>
                    </a:lnTo>
                    <a:lnTo>
                      <a:pt x="7" y="4"/>
                    </a:lnTo>
                    <a:lnTo>
                      <a:pt x="2" y="4"/>
                    </a:lnTo>
                    <a:lnTo>
                      <a:pt x="0" y="3"/>
                    </a:lnTo>
                    <a:lnTo>
                      <a:pt x="0" y="1"/>
                    </a:lnTo>
                    <a:lnTo>
                      <a:pt x="4" y="1"/>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8" name="Freeform 66">
                <a:extLst>
                  <a:ext uri="{FF2B5EF4-FFF2-40B4-BE49-F238E27FC236}">
                    <a16:creationId xmlns:a16="http://schemas.microsoft.com/office/drawing/2014/main" id="{4F1E876E-3353-482E-861D-AFA058B6FF3B}"/>
                  </a:ext>
                </a:extLst>
              </p:cNvPr>
              <p:cNvSpPr>
                <a:spLocks/>
              </p:cNvSpPr>
              <p:nvPr/>
            </p:nvSpPr>
            <p:spPr bwMode="auto">
              <a:xfrm>
                <a:off x="8275591" y="1630485"/>
                <a:ext cx="15594" cy="9747"/>
              </a:xfrm>
              <a:custGeom>
                <a:avLst/>
                <a:gdLst>
                  <a:gd name="T0" fmla="*/ 7 w 8"/>
                  <a:gd name="T1" fmla="*/ 0 h 5"/>
                  <a:gd name="T2" fmla="*/ 8 w 8"/>
                  <a:gd name="T3" fmla="*/ 2 h 5"/>
                  <a:gd name="T4" fmla="*/ 8 w 8"/>
                  <a:gd name="T5" fmla="*/ 2 h 5"/>
                  <a:gd name="T6" fmla="*/ 5 w 8"/>
                  <a:gd name="T7" fmla="*/ 5 h 5"/>
                  <a:gd name="T8" fmla="*/ 2 w 8"/>
                  <a:gd name="T9" fmla="*/ 5 h 5"/>
                  <a:gd name="T10" fmla="*/ 0 w 8"/>
                  <a:gd name="T11" fmla="*/ 3 h 5"/>
                  <a:gd name="T12" fmla="*/ 0 w 8"/>
                  <a:gd name="T13" fmla="*/ 3 h 5"/>
                  <a:gd name="T14" fmla="*/ 2 w 8"/>
                  <a:gd name="T15" fmla="*/ 2 h 5"/>
                  <a:gd name="T16" fmla="*/ 2 w 8"/>
                  <a:gd name="T17" fmla="*/ 2 h 5"/>
                  <a:gd name="T18" fmla="*/ 7 w 8"/>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7" y="0"/>
                    </a:moveTo>
                    <a:lnTo>
                      <a:pt x="8" y="2"/>
                    </a:lnTo>
                    <a:lnTo>
                      <a:pt x="8" y="2"/>
                    </a:lnTo>
                    <a:lnTo>
                      <a:pt x="5" y="5"/>
                    </a:lnTo>
                    <a:lnTo>
                      <a:pt x="2" y="5"/>
                    </a:lnTo>
                    <a:lnTo>
                      <a:pt x="0" y="3"/>
                    </a:lnTo>
                    <a:lnTo>
                      <a:pt x="0" y="3"/>
                    </a:lnTo>
                    <a:lnTo>
                      <a:pt x="2" y="2"/>
                    </a:lnTo>
                    <a:lnTo>
                      <a:pt x="2" y="2"/>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69" name="Freeform 67">
                <a:extLst>
                  <a:ext uri="{FF2B5EF4-FFF2-40B4-BE49-F238E27FC236}">
                    <a16:creationId xmlns:a16="http://schemas.microsoft.com/office/drawing/2014/main" id="{85630554-F9E9-4779-BDAB-D363AD8DBF34}"/>
                  </a:ext>
                </a:extLst>
              </p:cNvPr>
              <p:cNvSpPr>
                <a:spLocks/>
              </p:cNvSpPr>
              <p:nvPr/>
            </p:nvSpPr>
            <p:spPr bwMode="auto">
              <a:xfrm>
                <a:off x="8451021" y="1692860"/>
                <a:ext cx="37036" cy="9747"/>
              </a:xfrm>
              <a:custGeom>
                <a:avLst/>
                <a:gdLst>
                  <a:gd name="T0" fmla="*/ 13 w 19"/>
                  <a:gd name="T1" fmla="*/ 0 h 5"/>
                  <a:gd name="T2" fmla="*/ 18 w 19"/>
                  <a:gd name="T3" fmla="*/ 0 h 5"/>
                  <a:gd name="T4" fmla="*/ 19 w 19"/>
                  <a:gd name="T5" fmla="*/ 1 h 5"/>
                  <a:gd name="T6" fmla="*/ 18 w 19"/>
                  <a:gd name="T7" fmla="*/ 1 h 5"/>
                  <a:gd name="T8" fmla="*/ 16 w 19"/>
                  <a:gd name="T9" fmla="*/ 1 h 5"/>
                  <a:gd name="T10" fmla="*/ 14 w 19"/>
                  <a:gd name="T11" fmla="*/ 1 h 5"/>
                  <a:gd name="T12" fmla="*/ 14 w 19"/>
                  <a:gd name="T13" fmla="*/ 3 h 5"/>
                  <a:gd name="T14" fmla="*/ 14 w 19"/>
                  <a:gd name="T15" fmla="*/ 5 h 5"/>
                  <a:gd name="T16" fmla="*/ 11 w 19"/>
                  <a:gd name="T17" fmla="*/ 5 h 5"/>
                  <a:gd name="T18" fmla="*/ 7 w 19"/>
                  <a:gd name="T19" fmla="*/ 3 h 5"/>
                  <a:gd name="T20" fmla="*/ 5 w 19"/>
                  <a:gd name="T21" fmla="*/ 3 h 5"/>
                  <a:gd name="T22" fmla="*/ 0 w 19"/>
                  <a:gd name="T23" fmla="*/ 1 h 5"/>
                  <a:gd name="T24" fmla="*/ 0 w 19"/>
                  <a:gd name="T25" fmla="*/ 1 h 5"/>
                  <a:gd name="T26" fmla="*/ 0 w 19"/>
                  <a:gd name="T27" fmla="*/ 0 h 5"/>
                  <a:gd name="T28" fmla="*/ 3 w 19"/>
                  <a:gd name="T29" fmla="*/ 1 h 5"/>
                  <a:gd name="T30" fmla="*/ 7 w 19"/>
                  <a:gd name="T31" fmla="*/ 0 h 5"/>
                  <a:gd name="T32" fmla="*/ 11 w 19"/>
                  <a:gd name="T33" fmla="*/ 0 h 5"/>
                  <a:gd name="T34" fmla="*/ 13 w 19"/>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5">
                    <a:moveTo>
                      <a:pt x="13" y="0"/>
                    </a:moveTo>
                    <a:lnTo>
                      <a:pt x="18" y="0"/>
                    </a:lnTo>
                    <a:lnTo>
                      <a:pt x="19" y="1"/>
                    </a:lnTo>
                    <a:lnTo>
                      <a:pt x="18" y="1"/>
                    </a:lnTo>
                    <a:lnTo>
                      <a:pt x="16" y="1"/>
                    </a:lnTo>
                    <a:lnTo>
                      <a:pt x="14" y="1"/>
                    </a:lnTo>
                    <a:lnTo>
                      <a:pt x="14" y="3"/>
                    </a:lnTo>
                    <a:lnTo>
                      <a:pt x="14" y="5"/>
                    </a:lnTo>
                    <a:lnTo>
                      <a:pt x="11" y="5"/>
                    </a:lnTo>
                    <a:lnTo>
                      <a:pt x="7" y="3"/>
                    </a:lnTo>
                    <a:lnTo>
                      <a:pt x="5" y="3"/>
                    </a:lnTo>
                    <a:lnTo>
                      <a:pt x="0" y="1"/>
                    </a:lnTo>
                    <a:lnTo>
                      <a:pt x="0" y="1"/>
                    </a:lnTo>
                    <a:lnTo>
                      <a:pt x="0" y="0"/>
                    </a:lnTo>
                    <a:lnTo>
                      <a:pt x="3" y="1"/>
                    </a:lnTo>
                    <a:lnTo>
                      <a:pt x="7" y="0"/>
                    </a:lnTo>
                    <a:lnTo>
                      <a:pt x="11" y="0"/>
                    </a:lnTo>
                    <a:lnTo>
                      <a:pt x="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0" name="Freeform 68">
                <a:extLst>
                  <a:ext uri="{FF2B5EF4-FFF2-40B4-BE49-F238E27FC236}">
                    <a16:creationId xmlns:a16="http://schemas.microsoft.com/office/drawing/2014/main" id="{2054850F-D1CB-4AB4-88A2-4D153E1B0A58}"/>
                  </a:ext>
                </a:extLst>
              </p:cNvPr>
              <p:cNvSpPr>
                <a:spLocks/>
              </p:cNvSpPr>
              <p:nvPr/>
            </p:nvSpPr>
            <p:spPr bwMode="auto">
              <a:xfrm>
                <a:off x="8491954" y="1688962"/>
                <a:ext cx="7797" cy="9747"/>
              </a:xfrm>
              <a:custGeom>
                <a:avLst/>
                <a:gdLst>
                  <a:gd name="T0" fmla="*/ 1 w 4"/>
                  <a:gd name="T1" fmla="*/ 0 h 5"/>
                  <a:gd name="T2" fmla="*/ 3 w 4"/>
                  <a:gd name="T3" fmla="*/ 0 h 5"/>
                  <a:gd name="T4" fmla="*/ 3 w 4"/>
                  <a:gd name="T5" fmla="*/ 2 h 5"/>
                  <a:gd name="T6" fmla="*/ 4 w 4"/>
                  <a:gd name="T7" fmla="*/ 2 h 5"/>
                  <a:gd name="T8" fmla="*/ 3 w 4"/>
                  <a:gd name="T9" fmla="*/ 3 h 5"/>
                  <a:gd name="T10" fmla="*/ 1 w 4"/>
                  <a:gd name="T11" fmla="*/ 5 h 5"/>
                  <a:gd name="T12" fmla="*/ 0 w 4"/>
                  <a:gd name="T13" fmla="*/ 5 h 5"/>
                  <a:gd name="T14" fmla="*/ 0 w 4"/>
                  <a:gd name="T15" fmla="*/ 5 h 5"/>
                  <a:gd name="T16" fmla="*/ 0 w 4"/>
                  <a:gd name="T17" fmla="*/ 5 h 5"/>
                  <a:gd name="T18" fmla="*/ 0 w 4"/>
                  <a:gd name="T19" fmla="*/ 3 h 5"/>
                  <a:gd name="T20" fmla="*/ 1 w 4"/>
                  <a:gd name="T21" fmla="*/ 0 h 5"/>
                  <a:gd name="T22" fmla="*/ 1 w 4"/>
                  <a:gd name="T23" fmla="*/ 0 h 5"/>
                  <a:gd name="T24" fmla="*/ 1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1" y="0"/>
                    </a:moveTo>
                    <a:lnTo>
                      <a:pt x="3" y="0"/>
                    </a:lnTo>
                    <a:lnTo>
                      <a:pt x="3" y="2"/>
                    </a:lnTo>
                    <a:lnTo>
                      <a:pt x="4" y="2"/>
                    </a:lnTo>
                    <a:lnTo>
                      <a:pt x="3" y="3"/>
                    </a:lnTo>
                    <a:lnTo>
                      <a:pt x="1" y="5"/>
                    </a:lnTo>
                    <a:lnTo>
                      <a:pt x="0" y="5"/>
                    </a:lnTo>
                    <a:lnTo>
                      <a:pt x="0" y="5"/>
                    </a:lnTo>
                    <a:lnTo>
                      <a:pt x="0" y="5"/>
                    </a:lnTo>
                    <a:lnTo>
                      <a:pt x="0" y="3"/>
                    </a:lnTo>
                    <a:lnTo>
                      <a:pt x="1" y="0"/>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1" name="Freeform 69">
                <a:extLst>
                  <a:ext uri="{FF2B5EF4-FFF2-40B4-BE49-F238E27FC236}">
                    <a16:creationId xmlns:a16="http://schemas.microsoft.com/office/drawing/2014/main" id="{D4472BDF-5C2F-4EFD-8123-83C0B49CE69E}"/>
                  </a:ext>
                </a:extLst>
              </p:cNvPr>
              <p:cNvSpPr>
                <a:spLocks/>
              </p:cNvSpPr>
              <p:nvPr/>
            </p:nvSpPr>
            <p:spPr bwMode="auto">
              <a:xfrm>
                <a:off x="8086516" y="1811763"/>
                <a:ext cx="7797" cy="5848"/>
              </a:xfrm>
              <a:custGeom>
                <a:avLst/>
                <a:gdLst>
                  <a:gd name="T0" fmla="*/ 1 w 4"/>
                  <a:gd name="T1" fmla="*/ 0 h 3"/>
                  <a:gd name="T2" fmla="*/ 3 w 4"/>
                  <a:gd name="T3" fmla="*/ 2 h 3"/>
                  <a:gd name="T4" fmla="*/ 4 w 4"/>
                  <a:gd name="T5" fmla="*/ 2 h 3"/>
                  <a:gd name="T6" fmla="*/ 4 w 4"/>
                  <a:gd name="T7" fmla="*/ 3 h 3"/>
                  <a:gd name="T8" fmla="*/ 3 w 4"/>
                  <a:gd name="T9" fmla="*/ 3 h 3"/>
                  <a:gd name="T10" fmla="*/ 1 w 4"/>
                  <a:gd name="T11" fmla="*/ 3 h 3"/>
                  <a:gd name="T12" fmla="*/ 0 w 4"/>
                  <a:gd name="T13" fmla="*/ 3 h 3"/>
                  <a:gd name="T14" fmla="*/ 0 w 4"/>
                  <a:gd name="T15" fmla="*/ 2 h 3"/>
                  <a:gd name="T16" fmla="*/ 0 w 4"/>
                  <a:gd name="T17" fmla="*/ 2 h 3"/>
                  <a:gd name="T18" fmla="*/ 1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1" y="0"/>
                    </a:moveTo>
                    <a:lnTo>
                      <a:pt x="3" y="2"/>
                    </a:lnTo>
                    <a:lnTo>
                      <a:pt x="4" y="2"/>
                    </a:lnTo>
                    <a:lnTo>
                      <a:pt x="4" y="3"/>
                    </a:lnTo>
                    <a:lnTo>
                      <a:pt x="3" y="3"/>
                    </a:lnTo>
                    <a:lnTo>
                      <a:pt x="1" y="3"/>
                    </a:lnTo>
                    <a:lnTo>
                      <a:pt x="0" y="3"/>
                    </a:lnTo>
                    <a:lnTo>
                      <a:pt x="0" y="2"/>
                    </a:lnTo>
                    <a:lnTo>
                      <a:pt x="0" y="2"/>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2" name="Freeform 70">
                <a:extLst>
                  <a:ext uri="{FF2B5EF4-FFF2-40B4-BE49-F238E27FC236}">
                    <a16:creationId xmlns:a16="http://schemas.microsoft.com/office/drawing/2014/main" id="{656AEF97-ED7A-4BED-9153-D3FA2A56341F}"/>
                  </a:ext>
                </a:extLst>
              </p:cNvPr>
              <p:cNvSpPr>
                <a:spLocks/>
              </p:cNvSpPr>
              <p:nvPr/>
            </p:nvSpPr>
            <p:spPr bwMode="auto">
              <a:xfrm>
                <a:off x="8098212" y="1815662"/>
                <a:ext cx="21442" cy="5848"/>
              </a:xfrm>
              <a:custGeom>
                <a:avLst/>
                <a:gdLst>
                  <a:gd name="T0" fmla="*/ 5 w 11"/>
                  <a:gd name="T1" fmla="*/ 0 h 3"/>
                  <a:gd name="T2" fmla="*/ 9 w 11"/>
                  <a:gd name="T3" fmla="*/ 0 h 3"/>
                  <a:gd name="T4" fmla="*/ 11 w 11"/>
                  <a:gd name="T5" fmla="*/ 1 h 3"/>
                  <a:gd name="T6" fmla="*/ 11 w 11"/>
                  <a:gd name="T7" fmla="*/ 1 h 3"/>
                  <a:gd name="T8" fmla="*/ 9 w 11"/>
                  <a:gd name="T9" fmla="*/ 1 h 3"/>
                  <a:gd name="T10" fmla="*/ 9 w 11"/>
                  <a:gd name="T11" fmla="*/ 1 h 3"/>
                  <a:gd name="T12" fmla="*/ 8 w 11"/>
                  <a:gd name="T13" fmla="*/ 3 h 3"/>
                  <a:gd name="T14" fmla="*/ 5 w 11"/>
                  <a:gd name="T15" fmla="*/ 1 h 3"/>
                  <a:gd name="T16" fmla="*/ 0 w 11"/>
                  <a:gd name="T17" fmla="*/ 1 h 3"/>
                  <a:gd name="T18" fmla="*/ 1 w 11"/>
                  <a:gd name="T19" fmla="*/ 0 h 3"/>
                  <a:gd name="T20" fmla="*/ 5 w 1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3">
                    <a:moveTo>
                      <a:pt x="5" y="0"/>
                    </a:moveTo>
                    <a:lnTo>
                      <a:pt x="9" y="0"/>
                    </a:lnTo>
                    <a:lnTo>
                      <a:pt x="11" y="1"/>
                    </a:lnTo>
                    <a:lnTo>
                      <a:pt x="11" y="1"/>
                    </a:lnTo>
                    <a:lnTo>
                      <a:pt x="9" y="1"/>
                    </a:lnTo>
                    <a:lnTo>
                      <a:pt x="9" y="1"/>
                    </a:lnTo>
                    <a:lnTo>
                      <a:pt x="8" y="3"/>
                    </a:lnTo>
                    <a:lnTo>
                      <a:pt x="5" y="1"/>
                    </a:lnTo>
                    <a:lnTo>
                      <a:pt x="0" y="1"/>
                    </a:lnTo>
                    <a:lnTo>
                      <a:pt x="1"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3" name="Freeform 71">
                <a:extLst>
                  <a:ext uri="{FF2B5EF4-FFF2-40B4-BE49-F238E27FC236}">
                    <a16:creationId xmlns:a16="http://schemas.microsoft.com/office/drawing/2014/main" id="{7FE0A5CC-AEF3-49D3-B741-70E1EB467182}"/>
                  </a:ext>
                </a:extLst>
              </p:cNvPr>
              <p:cNvSpPr>
                <a:spLocks/>
              </p:cNvSpPr>
              <p:nvPr/>
            </p:nvSpPr>
            <p:spPr bwMode="auto">
              <a:xfrm>
                <a:off x="8297032" y="1384883"/>
                <a:ext cx="46781" cy="9747"/>
              </a:xfrm>
              <a:custGeom>
                <a:avLst/>
                <a:gdLst>
                  <a:gd name="T0" fmla="*/ 4 w 24"/>
                  <a:gd name="T1" fmla="*/ 0 h 5"/>
                  <a:gd name="T2" fmla="*/ 18 w 24"/>
                  <a:gd name="T3" fmla="*/ 0 h 5"/>
                  <a:gd name="T4" fmla="*/ 22 w 24"/>
                  <a:gd name="T5" fmla="*/ 2 h 5"/>
                  <a:gd name="T6" fmla="*/ 24 w 24"/>
                  <a:gd name="T7" fmla="*/ 3 h 5"/>
                  <a:gd name="T8" fmla="*/ 19 w 24"/>
                  <a:gd name="T9" fmla="*/ 5 h 5"/>
                  <a:gd name="T10" fmla="*/ 2 w 24"/>
                  <a:gd name="T11" fmla="*/ 3 h 5"/>
                  <a:gd name="T12" fmla="*/ 0 w 24"/>
                  <a:gd name="T13" fmla="*/ 2 h 5"/>
                  <a:gd name="T14" fmla="*/ 0 w 24"/>
                  <a:gd name="T15" fmla="*/ 2 h 5"/>
                  <a:gd name="T16" fmla="*/ 4 w 2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
                    <a:moveTo>
                      <a:pt x="4" y="0"/>
                    </a:moveTo>
                    <a:lnTo>
                      <a:pt x="18" y="0"/>
                    </a:lnTo>
                    <a:lnTo>
                      <a:pt x="22" y="2"/>
                    </a:lnTo>
                    <a:lnTo>
                      <a:pt x="24" y="3"/>
                    </a:lnTo>
                    <a:lnTo>
                      <a:pt x="19" y="5"/>
                    </a:lnTo>
                    <a:lnTo>
                      <a:pt x="2" y="3"/>
                    </a:lnTo>
                    <a:lnTo>
                      <a:pt x="0" y="2"/>
                    </a:lnTo>
                    <a:lnTo>
                      <a:pt x="0" y="2"/>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4" name="Freeform 72">
                <a:extLst>
                  <a:ext uri="{FF2B5EF4-FFF2-40B4-BE49-F238E27FC236}">
                    <a16:creationId xmlns:a16="http://schemas.microsoft.com/office/drawing/2014/main" id="{4B515457-FA35-4448-A7E8-26E725896B3F}"/>
                  </a:ext>
                </a:extLst>
              </p:cNvPr>
              <p:cNvSpPr>
                <a:spLocks/>
              </p:cNvSpPr>
              <p:nvPr/>
            </p:nvSpPr>
            <p:spPr bwMode="auto">
              <a:xfrm>
                <a:off x="8332118" y="1462852"/>
                <a:ext cx="76020" cy="23391"/>
              </a:xfrm>
              <a:custGeom>
                <a:avLst/>
                <a:gdLst>
                  <a:gd name="T0" fmla="*/ 9 w 39"/>
                  <a:gd name="T1" fmla="*/ 0 h 12"/>
                  <a:gd name="T2" fmla="*/ 15 w 39"/>
                  <a:gd name="T3" fmla="*/ 0 h 12"/>
                  <a:gd name="T4" fmla="*/ 22 w 39"/>
                  <a:gd name="T5" fmla="*/ 1 h 12"/>
                  <a:gd name="T6" fmla="*/ 34 w 39"/>
                  <a:gd name="T7" fmla="*/ 3 h 12"/>
                  <a:gd name="T8" fmla="*/ 39 w 39"/>
                  <a:gd name="T9" fmla="*/ 4 h 12"/>
                  <a:gd name="T10" fmla="*/ 36 w 39"/>
                  <a:gd name="T11" fmla="*/ 7 h 12"/>
                  <a:gd name="T12" fmla="*/ 33 w 39"/>
                  <a:gd name="T13" fmla="*/ 7 h 12"/>
                  <a:gd name="T14" fmla="*/ 30 w 39"/>
                  <a:gd name="T15" fmla="*/ 9 h 12"/>
                  <a:gd name="T16" fmla="*/ 27 w 39"/>
                  <a:gd name="T17" fmla="*/ 11 h 12"/>
                  <a:gd name="T18" fmla="*/ 22 w 39"/>
                  <a:gd name="T19" fmla="*/ 12 h 12"/>
                  <a:gd name="T20" fmla="*/ 19 w 39"/>
                  <a:gd name="T21" fmla="*/ 12 h 12"/>
                  <a:gd name="T22" fmla="*/ 15 w 39"/>
                  <a:gd name="T23" fmla="*/ 12 h 12"/>
                  <a:gd name="T24" fmla="*/ 8 w 39"/>
                  <a:gd name="T25" fmla="*/ 7 h 12"/>
                  <a:gd name="T26" fmla="*/ 3 w 39"/>
                  <a:gd name="T27" fmla="*/ 6 h 12"/>
                  <a:gd name="T28" fmla="*/ 0 w 39"/>
                  <a:gd name="T29" fmla="*/ 4 h 12"/>
                  <a:gd name="T30" fmla="*/ 0 w 39"/>
                  <a:gd name="T31" fmla="*/ 1 h 12"/>
                  <a:gd name="T32" fmla="*/ 1 w 39"/>
                  <a:gd name="T33" fmla="*/ 0 h 12"/>
                  <a:gd name="T34" fmla="*/ 4 w 39"/>
                  <a:gd name="T35" fmla="*/ 0 h 12"/>
                  <a:gd name="T36" fmla="*/ 9 w 39"/>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2">
                    <a:moveTo>
                      <a:pt x="9" y="0"/>
                    </a:moveTo>
                    <a:lnTo>
                      <a:pt x="15" y="0"/>
                    </a:lnTo>
                    <a:lnTo>
                      <a:pt x="22" y="1"/>
                    </a:lnTo>
                    <a:lnTo>
                      <a:pt x="34" y="3"/>
                    </a:lnTo>
                    <a:lnTo>
                      <a:pt x="39" y="4"/>
                    </a:lnTo>
                    <a:lnTo>
                      <a:pt x="36" y="7"/>
                    </a:lnTo>
                    <a:lnTo>
                      <a:pt x="33" y="7"/>
                    </a:lnTo>
                    <a:lnTo>
                      <a:pt x="30" y="9"/>
                    </a:lnTo>
                    <a:lnTo>
                      <a:pt x="27" y="11"/>
                    </a:lnTo>
                    <a:lnTo>
                      <a:pt x="22" y="12"/>
                    </a:lnTo>
                    <a:lnTo>
                      <a:pt x="19" y="12"/>
                    </a:lnTo>
                    <a:lnTo>
                      <a:pt x="15" y="12"/>
                    </a:lnTo>
                    <a:lnTo>
                      <a:pt x="8" y="7"/>
                    </a:lnTo>
                    <a:lnTo>
                      <a:pt x="3" y="6"/>
                    </a:lnTo>
                    <a:lnTo>
                      <a:pt x="0" y="4"/>
                    </a:lnTo>
                    <a:lnTo>
                      <a:pt x="0" y="1"/>
                    </a:lnTo>
                    <a:lnTo>
                      <a:pt x="1" y="0"/>
                    </a:lnTo>
                    <a:lnTo>
                      <a:pt x="4" y="0"/>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5" name="Freeform 73">
                <a:extLst>
                  <a:ext uri="{FF2B5EF4-FFF2-40B4-BE49-F238E27FC236}">
                    <a16:creationId xmlns:a16="http://schemas.microsoft.com/office/drawing/2014/main" id="{521F4520-3FEF-4198-94A7-402E956EFDE2}"/>
                  </a:ext>
                </a:extLst>
              </p:cNvPr>
              <p:cNvSpPr>
                <a:spLocks/>
              </p:cNvSpPr>
              <p:nvPr/>
            </p:nvSpPr>
            <p:spPr bwMode="auto">
              <a:xfrm>
                <a:off x="8449071" y="1636333"/>
                <a:ext cx="37036" cy="15594"/>
              </a:xfrm>
              <a:custGeom>
                <a:avLst/>
                <a:gdLst>
                  <a:gd name="T0" fmla="*/ 19 w 19"/>
                  <a:gd name="T1" fmla="*/ 0 h 8"/>
                  <a:gd name="T2" fmla="*/ 19 w 19"/>
                  <a:gd name="T3" fmla="*/ 2 h 8"/>
                  <a:gd name="T4" fmla="*/ 19 w 19"/>
                  <a:gd name="T5" fmla="*/ 4 h 8"/>
                  <a:gd name="T6" fmla="*/ 17 w 19"/>
                  <a:gd name="T7" fmla="*/ 5 h 8"/>
                  <a:gd name="T8" fmla="*/ 15 w 19"/>
                  <a:gd name="T9" fmla="*/ 7 h 8"/>
                  <a:gd name="T10" fmla="*/ 14 w 19"/>
                  <a:gd name="T11" fmla="*/ 7 h 8"/>
                  <a:gd name="T12" fmla="*/ 14 w 19"/>
                  <a:gd name="T13" fmla="*/ 8 h 8"/>
                  <a:gd name="T14" fmla="*/ 12 w 19"/>
                  <a:gd name="T15" fmla="*/ 7 h 8"/>
                  <a:gd name="T16" fmla="*/ 9 w 19"/>
                  <a:gd name="T17" fmla="*/ 8 h 8"/>
                  <a:gd name="T18" fmla="*/ 8 w 19"/>
                  <a:gd name="T19" fmla="*/ 8 h 8"/>
                  <a:gd name="T20" fmla="*/ 6 w 19"/>
                  <a:gd name="T21" fmla="*/ 7 h 8"/>
                  <a:gd name="T22" fmla="*/ 1 w 19"/>
                  <a:gd name="T23" fmla="*/ 7 h 8"/>
                  <a:gd name="T24" fmla="*/ 0 w 19"/>
                  <a:gd name="T25" fmla="*/ 7 h 8"/>
                  <a:gd name="T26" fmla="*/ 3 w 19"/>
                  <a:gd name="T27" fmla="*/ 5 h 8"/>
                  <a:gd name="T28" fmla="*/ 9 w 19"/>
                  <a:gd name="T29" fmla="*/ 5 h 8"/>
                  <a:gd name="T30" fmla="*/ 19 w 1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8">
                    <a:moveTo>
                      <a:pt x="19" y="0"/>
                    </a:moveTo>
                    <a:lnTo>
                      <a:pt x="19" y="2"/>
                    </a:lnTo>
                    <a:lnTo>
                      <a:pt x="19" y="4"/>
                    </a:lnTo>
                    <a:lnTo>
                      <a:pt x="17" y="5"/>
                    </a:lnTo>
                    <a:lnTo>
                      <a:pt x="15" y="7"/>
                    </a:lnTo>
                    <a:lnTo>
                      <a:pt x="14" y="7"/>
                    </a:lnTo>
                    <a:lnTo>
                      <a:pt x="14" y="8"/>
                    </a:lnTo>
                    <a:lnTo>
                      <a:pt x="12" y="7"/>
                    </a:lnTo>
                    <a:lnTo>
                      <a:pt x="9" y="8"/>
                    </a:lnTo>
                    <a:lnTo>
                      <a:pt x="8" y="8"/>
                    </a:lnTo>
                    <a:lnTo>
                      <a:pt x="6" y="7"/>
                    </a:lnTo>
                    <a:lnTo>
                      <a:pt x="1" y="7"/>
                    </a:lnTo>
                    <a:lnTo>
                      <a:pt x="0" y="7"/>
                    </a:lnTo>
                    <a:lnTo>
                      <a:pt x="3" y="5"/>
                    </a:lnTo>
                    <a:lnTo>
                      <a:pt x="9" y="5"/>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6" name="Freeform 74">
                <a:extLst>
                  <a:ext uri="{FF2B5EF4-FFF2-40B4-BE49-F238E27FC236}">
                    <a16:creationId xmlns:a16="http://schemas.microsoft.com/office/drawing/2014/main" id="{01AB75EE-86E8-42B1-B7C5-D2F4EF21F212}"/>
                  </a:ext>
                </a:extLst>
              </p:cNvPr>
              <p:cNvSpPr>
                <a:spLocks/>
              </p:cNvSpPr>
              <p:nvPr/>
            </p:nvSpPr>
            <p:spPr bwMode="auto">
              <a:xfrm>
                <a:off x="8343813" y="1382935"/>
                <a:ext cx="177380" cy="81867"/>
              </a:xfrm>
              <a:custGeom>
                <a:avLst/>
                <a:gdLst>
                  <a:gd name="T0" fmla="*/ 63 w 91"/>
                  <a:gd name="T1" fmla="*/ 0 h 42"/>
                  <a:gd name="T2" fmla="*/ 66 w 91"/>
                  <a:gd name="T3" fmla="*/ 1 h 42"/>
                  <a:gd name="T4" fmla="*/ 71 w 91"/>
                  <a:gd name="T5" fmla="*/ 4 h 42"/>
                  <a:gd name="T6" fmla="*/ 73 w 91"/>
                  <a:gd name="T7" fmla="*/ 8 h 42"/>
                  <a:gd name="T8" fmla="*/ 76 w 91"/>
                  <a:gd name="T9" fmla="*/ 11 h 42"/>
                  <a:gd name="T10" fmla="*/ 90 w 91"/>
                  <a:gd name="T11" fmla="*/ 14 h 42"/>
                  <a:gd name="T12" fmla="*/ 91 w 91"/>
                  <a:gd name="T13" fmla="*/ 17 h 42"/>
                  <a:gd name="T14" fmla="*/ 90 w 91"/>
                  <a:gd name="T15" fmla="*/ 19 h 42"/>
                  <a:gd name="T16" fmla="*/ 82 w 91"/>
                  <a:gd name="T17" fmla="*/ 20 h 42"/>
                  <a:gd name="T18" fmla="*/ 79 w 91"/>
                  <a:gd name="T19" fmla="*/ 25 h 42"/>
                  <a:gd name="T20" fmla="*/ 80 w 91"/>
                  <a:gd name="T21" fmla="*/ 25 h 42"/>
                  <a:gd name="T22" fmla="*/ 84 w 91"/>
                  <a:gd name="T23" fmla="*/ 31 h 42"/>
                  <a:gd name="T24" fmla="*/ 84 w 91"/>
                  <a:gd name="T25" fmla="*/ 33 h 42"/>
                  <a:gd name="T26" fmla="*/ 63 w 91"/>
                  <a:gd name="T27" fmla="*/ 36 h 42"/>
                  <a:gd name="T28" fmla="*/ 46 w 91"/>
                  <a:gd name="T29" fmla="*/ 37 h 42"/>
                  <a:gd name="T30" fmla="*/ 41 w 91"/>
                  <a:gd name="T31" fmla="*/ 39 h 42"/>
                  <a:gd name="T32" fmla="*/ 30 w 91"/>
                  <a:gd name="T33" fmla="*/ 42 h 42"/>
                  <a:gd name="T34" fmla="*/ 9 w 91"/>
                  <a:gd name="T35" fmla="*/ 36 h 42"/>
                  <a:gd name="T36" fmla="*/ 5 w 91"/>
                  <a:gd name="T37" fmla="*/ 34 h 42"/>
                  <a:gd name="T38" fmla="*/ 0 w 91"/>
                  <a:gd name="T39" fmla="*/ 30 h 42"/>
                  <a:gd name="T40" fmla="*/ 5 w 91"/>
                  <a:gd name="T41" fmla="*/ 26 h 42"/>
                  <a:gd name="T42" fmla="*/ 16 w 91"/>
                  <a:gd name="T43" fmla="*/ 25 h 42"/>
                  <a:gd name="T44" fmla="*/ 21 w 91"/>
                  <a:gd name="T45" fmla="*/ 19 h 42"/>
                  <a:gd name="T46" fmla="*/ 17 w 91"/>
                  <a:gd name="T47" fmla="*/ 17 h 42"/>
                  <a:gd name="T48" fmla="*/ 16 w 91"/>
                  <a:gd name="T49" fmla="*/ 15 h 42"/>
                  <a:gd name="T50" fmla="*/ 17 w 91"/>
                  <a:gd name="T51" fmla="*/ 12 h 42"/>
                  <a:gd name="T52" fmla="*/ 22 w 91"/>
                  <a:gd name="T53" fmla="*/ 9 h 42"/>
                  <a:gd name="T54" fmla="*/ 28 w 91"/>
                  <a:gd name="T55" fmla="*/ 8 h 42"/>
                  <a:gd name="T56" fmla="*/ 35 w 91"/>
                  <a:gd name="T57" fmla="*/ 6 h 42"/>
                  <a:gd name="T58" fmla="*/ 41 w 91"/>
                  <a:gd name="T59" fmla="*/ 4 h 42"/>
                  <a:gd name="T60" fmla="*/ 47 w 91"/>
                  <a:gd name="T61" fmla="*/ 4 h 42"/>
                  <a:gd name="T62" fmla="*/ 52 w 91"/>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42">
                    <a:moveTo>
                      <a:pt x="62" y="0"/>
                    </a:moveTo>
                    <a:lnTo>
                      <a:pt x="63" y="0"/>
                    </a:lnTo>
                    <a:lnTo>
                      <a:pt x="65" y="1"/>
                    </a:lnTo>
                    <a:lnTo>
                      <a:pt x="66" y="1"/>
                    </a:lnTo>
                    <a:lnTo>
                      <a:pt x="68" y="3"/>
                    </a:lnTo>
                    <a:lnTo>
                      <a:pt x="71" y="4"/>
                    </a:lnTo>
                    <a:lnTo>
                      <a:pt x="73" y="6"/>
                    </a:lnTo>
                    <a:lnTo>
                      <a:pt x="73" y="8"/>
                    </a:lnTo>
                    <a:lnTo>
                      <a:pt x="74" y="9"/>
                    </a:lnTo>
                    <a:lnTo>
                      <a:pt x="76" y="11"/>
                    </a:lnTo>
                    <a:lnTo>
                      <a:pt x="85" y="14"/>
                    </a:lnTo>
                    <a:lnTo>
                      <a:pt x="90" y="14"/>
                    </a:lnTo>
                    <a:lnTo>
                      <a:pt x="91" y="15"/>
                    </a:lnTo>
                    <a:lnTo>
                      <a:pt x="91" y="17"/>
                    </a:lnTo>
                    <a:lnTo>
                      <a:pt x="91" y="19"/>
                    </a:lnTo>
                    <a:lnTo>
                      <a:pt x="90" y="19"/>
                    </a:lnTo>
                    <a:lnTo>
                      <a:pt x="88" y="20"/>
                    </a:lnTo>
                    <a:lnTo>
                      <a:pt x="82" y="20"/>
                    </a:lnTo>
                    <a:lnTo>
                      <a:pt x="80" y="22"/>
                    </a:lnTo>
                    <a:lnTo>
                      <a:pt x="79" y="25"/>
                    </a:lnTo>
                    <a:lnTo>
                      <a:pt x="80" y="25"/>
                    </a:lnTo>
                    <a:lnTo>
                      <a:pt x="80" y="25"/>
                    </a:lnTo>
                    <a:lnTo>
                      <a:pt x="82" y="30"/>
                    </a:lnTo>
                    <a:lnTo>
                      <a:pt x="84" y="31"/>
                    </a:lnTo>
                    <a:lnTo>
                      <a:pt x="85" y="31"/>
                    </a:lnTo>
                    <a:lnTo>
                      <a:pt x="84" y="33"/>
                    </a:lnTo>
                    <a:lnTo>
                      <a:pt x="82" y="34"/>
                    </a:lnTo>
                    <a:lnTo>
                      <a:pt x="63" y="36"/>
                    </a:lnTo>
                    <a:lnTo>
                      <a:pt x="49" y="37"/>
                    </a:lnTo>
                    <a:lnTo>
                      <a:pt x="46" y="37"/>
                    </a:lnTo>
                    <a:lnTo>
                      <a:pt x="44" y="37"/>
                    </a:lnTo>
                    <a:lnTo>
                      <a:pt x="41" y="39"/>
                    </a:lnTo>
                    <a:lnTo>
                      <a:pt x="33" y="42"/>
                    </a:lnTo>
                    <a:lnTo>
                      <a:pt x="30" y="42"/>
                    </a:lnTo>
                    <a:lnTo>
                      <a:pt x="21" y="39"/>
                    </a:lnTo>
                    <a:lnTo>
                      <a:pt x="9" y="36"/>
                    </a:lnTo>
                    <a:lnTo>
                      <a:pt x="8" y="34"/>
                    </a:lnTo>
                    <a:lnTo>
                      <a:pt x="5" y="34"/>
                    </a:lnTo>
                    <a:lnTo>
                      <a:pt x="2" y="33"/>
                    </a:lnTo>
                    <a:lnTo>
                      <a:pt x="0" y="30"/>
                    </a:lnTo>
                    <a:lnTo>
                      <a:pt x="2" y="28"/>
                    </a:lnTo>
                    <a:lnTo>
                      <a:pt x="5" y="26"/>
                    </a:lnTo>
                    <a:lnTo>
                      <a:pt x="9" y="25"/>
                    </a:lnTo>
                    <a:lnTo>
                      <a:pt x="16" y="25"/>
                    </a:lnTo>
                    <a:lnTo>
                      <a:pt x="19" y="22"/>
                    </a:lnTo>
                    <a:lnTo>
                      <a:pt x="21" y="19"/>
                    </a:lnTo>
                    <a:lnTo>
                      <a:pt x="25" y="15"/>
                    </a:lnTo>
                    <a:lnTo>
                      <a:pt x="17" y="17"/>
                    </a:lnTo>
                    <a:lnTo>
                      <a:pt x="16" y="15"/>
                    </a:lnTo>
                    <a:lnTo>
                      <a:pt x="16" y="15"/>
                    </a:lnTo>
                    <a:lnTo>
                      <a:pt x="17" y="12"/>
                    </a:lnTo>
                    <a:lnTo>
                      <a:pt x="17" y="12"/>
                    </a:lnTo>
                    <a:lnTo>
                      <a:pt x="21" y="11"/>
                    </a:lnTo>
                    <a:lnTo>
                      <a:pt x="22" y="9"/>
                    </a:lnTo>
                    <a:lnTo>
                      <a:pt x="27" y="8"/>
                    </a:lnTo>
                    <a:lnTo>
                      <a:pt x="28" y="8"/>
                    </a:lnTo>
                    <a:lnTo>
                      <a:pt x="30" y="8"/>
                    </a:lnTo>
                    <a:lnTo>
                      <a:pt x="35" y="6"/>
                    </a:lnTo>
                    <a:lnTo>
                      <a:pt x="38" y="6"/>
                    </a:lnTo>
                    <a:lnTo>
                      <a:pt x="41" y="4"/>
                    </a:lnTo>
                    <a:lnTo>
                      <a:pt x="44" y="4"/>
                    </a:lnTo>
                    <a:lnTo>
                      <a:pt x="47" y="4"/>
                    </a:lnTo>
                    <a:lnTo>
                      <a:pt x="50" y="3"/>
                    </a:lnTo>
                    <a:lnTo>
                      <a:pt x="52" y="0"/>
                    </a:lnTo>
                    <a:lnTo>
                      <a:pt x="6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7" name="Freeform 75">
                <a:extLst>
                  <a:ext uri="{FF2B5EF4-FFF2-40B4-BE49-F238E27FC236}">
                    <a16:creationId xmlns:a16="http://schemas.microsoft.com/office/drawing/2014/main" id="{41063E4C-C21E-4FF2-A145-49E1601BEE6A}"/>
                  </a:ext>
                </a:extLst>
              </p:cNvPr>
              <p:cNvSpPr>
                <a:spLocks/>
              </p:cNvSpPr>
              <p:nvPr/>
            </p:nvSpPr>
            <p:spPr bwMode="auto">
              <a:xfrm>
                <a:off x="7991005" y="1400477"/>
                <a:ext cx="38984" cy="11695"/>
              </a:xfrm>
              <a:custGeom>
                <a:avLst/>
                <a:gdLst>
                  <a:gd name="T0" fmla="*/ 11 w 20"/>
                  <a:gd name="T1" fmla="*/ 0 h 6"/>
                  <a:gd name="T2" fmla="*/ 19 w 20"/>
                  <a:gd name="T3" fmla="*/ 2 h 6"/>
                  <a:gd name="T4" fmla="*/ 20 w 20"/>
                  <a:gd name="T5" fmla="*/ 2 h 6"/>
                  <a:gd name="T6" fmla="*/ 20 w 20"/>
                  <a:gd name="T7" fmla="*/ 3 h 6"/>
                  <a:gd name="T8" fmla="*/ 19 w 20"/>
                  <a:gd name="T9" fmla="*/ 3 h 6"/>
                  <a:gd name="T10" fmla="*/ 14 w 20"/>
                  <a:gd name="T11" fmla="*/ 5 h 6"/>
                  <a:gd name="T12" fmla="*/ 1 w 20"/>
                  <a:gd name="T13" fmla="*/ 6 h 6"/>
                  <a:gd name="T14" fmla="*/ 0 w 20"/>
                  <a:gd name="T15" fmla="*/ 5 h 6"/>
                  <a:gd name="T16" fmla="*/ 0 w 20"/>
                  <a:gd name="T17" fmla="*/ 5 h 6"/>
                  <a:gd name="T18" fmla="*/ 1 w 20"/>
                  <a:gd name="T19" fmla="*/ 2 h 6"/>
                  <a:gd name="T20" fmla="*/ 3 w 20"/>
                  <a:gd name="T21" fmla="*/ 0 h 6"/>
                  <a:gd name="T22" fmla="*/ 11 w 20"/>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6">
                    <a:moveTo>
                      <a:pt x="11" y="0"/>
                    </a:moveTo>
                    <a:lnTo>
                      <a:pt x="19" y="2"/>
                    </a:lnTo>
                    <a:lnTo>
                      <a:pt x="20" y="2"/>
                    </a:lnTo>
                    <a:lnTo>
                      <a:pt x="20" y="3"/>
                    </a:lnTo>
                    <a:lnTo>
                      <a:pt x="19" y="3"/>
                    </a:lnTo>
                    <a:lnTo>
                      <a:pt x="14" y="5"/>
                    </a:lnTo>
                    <a:lnTo>
                      <a:pt x="1" y="6"/>
                    </a:lnTo>
                    <a:lnTo>
                      <a:pt x="0" y="5"/>
                    </a:lnTo>
                    <a:lnTo>
                      <a:pt x="0" y="5"/>
                    </a:lnTo>
                    <a:lnTo>
                      <a:pt x="1" y="2"/>
                    </a:lnTo>
                    <a:lnTo>
                      <a:pt x="3" y="0"/>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8" name="Freeform 76">
                <a:extLst>
                  <a:ext uri="{FF2B5EF4-FFF2-40B4-BE49-F238E27FC236}">
                    <a16:creationId xmlns:a16="http://schemas.microsoft.com/office/drawing/2014/main" id="{16BE1AFE-EC90-4572-B981-C564C3199792}"/>
                  </a:ext>
                </a:extLst>
              </p:cNvPr>
              <p:cNvSpPr>
                <a:spLocks/>
              </p:cNvSpPr>
              <p:nvPr/>
            </p:nvSpPr>
            <p:spPr bwMode="auto">
              <a:xfrm>
                <a:off x="7279539" y="1649977"/>
                <a:ext cx="428829" cy="210516"/>
              </a:xfrm>
              <a:custGeom>
                <a:avLst/>
                <a:gdLst>
                  <a:gd name="T0" fmla="*/ 216 w 220"/>
                  <a:gd name="T1" fmla="*/ 4 h 108"/>
                  <a:gd name="T2" fmla="*/ 218 w 220"/>
                  <a:gd name="T3" fmla="*/ 11 h 108"/>
                  <a:gd name="T4" fmla="*/ 209 w 220"/>
                  <a:gd name="T5" fmla="*/ 22 h 108"/>
                  <a:gd name="T6" fmla="*/ 193 w 220"/>
                  <a:gd name="T7" fmla="*/ 27 h 108"/>
                  <a:gd name="T8" fmla="*/ 171 w 220"/>
                  <a:gd name="T9" fmla="*/ 33 h 108"/>
                  <a:gd name="T10" fmla="*/ 144 w 220"/>
                  <a:gd name="T11" fmla="*/ 41 h 108"/>
                  <a:gd name="T12" fmla="*/ 120 w 220"/>
                  <a:gd name="T13" fmla="*/ 47 h 108"/>
                  <a:gd name="T14" fmla="*/ 108 w 220"/>
                  <a:gd name="T15" fmla="*/ 52 h 108"/>
                  <a:gd name="T16" fmla="*/ 100 w 220"/>
                  <a:gd name="T17" fmla="*/ 58 h 108"/>
                  <a:gd name="T18" fmla="*/ 93 w 220"/>
                  <a:gd name="T19" fmla="*/ 60 h 108"/>
                  <a:gd name="T20" fmla="*/ 97 w 220"/>
                  <a:gd name="T21" fmla="*/ 63 h 108"/>
                  <a:gd name="T22" fmla="*/ 90 w 220"/>
                  <a:gd name="T23" fmla="*/ 67 h 108"/>
                  <a:gd name="T24" fmla="*/ 87 w 220"/>
                  <a:gd name="T25" fmla="*/ 71 h 108"/>
                  <a:gd name="T26" fmla="*/ 78 w 220"/>
                  <a:gd name="T27" fmla="*/ 69 h 108"/>
                  <a:gd name="T28" fmla="*/ 76 w 220"/>
                  <a:gd name="T29" fmla="*/ 75 h 108"/>
                  <a:gd name="T30" fmla="*/ 70 w 220"/>
                  <a:gd name="T31" fmla="*/ 77 h 108"/>
                  <a:gd name="T32" fmla="*/ 68 w 220"/>
                  <a:gd name="T33" fmla="*/ 85 h 108"/>
                  <a:gd name="T34" fmla="*/ 59 w 220"/>
                  <a:gd name="T35" fmla="*/ 93 h 108"/>
                  <a:gd name="T36" fmla="*/ 56 w 220"/>
                  <a:gd name="T37" fmla="*/ 94 h 108"/>
                  <a:gd name="T38" fmla="*/ 54 w 220"/>
                  <a:gd name="T39" fmla="*/ 96 h 108"/>
                  <a:gd name="T40" fmla="*/ 46 w 220"/>
                  <a:gd name="T41" fmla="*/ 107 h 108"/>
                  <a:gd name="T42" fmla="*/ 32 w 220"/>
                  <a:gd name="T43" fmla="*/ 107 h 108"/>
                  <a:gd name="T44" fmla="*/ 15 w 220"/>
                  <a:gd name="T45" fmla="*/ 104 h 108"/>
                  <a:gd name="T46" fmla="*/ 7 w 220"/>
                  <a:gd name="T47" fmla="*/ 101 h 108"/>
                  <a:gd name="T48" fmla="*/ 4 w 220"/>
                  <a:gd name="T49" fmla="*/ 94 h 108"/>
                  <a:gd name="T50" fmla="*/ 13 w 220"/>
                  <a:gd name="T51" fmla="*/ 90 h 108"/>
                  <a:gd name="T52" fmla="*/ 18 w 220"/>
                  <a:gd name="T53" fmla="*/ 83 h 108"/>
                  <a:gd name="T54" fmla="*/ 34 w 220"/>
                  <a:gd name="T55" fmla="*/ 74 h 108"/>
                  <a:gd name="T56" fmla="*/ 27 w 220"/>
                  <a:gd name="T57" fmla="*/ 72 h 108"/>
                  <a:gd name="T58" fmla="*/ 35 w 220"/>
                  <a:gd name="T59" fmla="*/ 63 h 108"/>
                  <a:gd name="T60" fmla="*/ 32 w 220"/>
                  <a:gd name="T61" fmla="*/ 60 h 108"/>
                  <a:gd name="T62" fmla="*/ 30 w 220"/>
                  <a:gd name="T63" fmla="*/ 55 h 108"/>
                  <a:gd name="T64" fmla="*/ 38 w 220"/>
                  <a:gd name="T65" fmla="*/ 56 h 108"/>
                  <a:gd name="T66" fmla="*/ 45 w 220"/>
                  <a:gd name="T67" fmla="*/ 52 h 108"/>
                  <a:gd name="T68" fmla="*/ 48 w 220"/>
                  <a:gd name="T69" fmla="*/ 49 h 108"/>
                  <a:gd name="T70" fmla="*/ 57 w 220"/>
                  <a:gd name="T71" fmla="*/ 47 h 108"/>
                  <a:gd name="T72" fmla="*/ 62 w 220"/>
                  <a:gd name="T73" fmla="*/ 41 h 108"/>
                  <a:gd name="T74" fmla="*/ 76 w 220"/>
                  <a:gd name="T75" fmla="*/ 34 h 108"/>
                  <a:gd name="T76" fmla="*/ 90 w 220"/>
                  <a:gd name="T77" fmla="*/ 31 h 108"/>
                  <a:gd name="T78" fmla="*/ 101 w 220"/>
                  <a:gd name="T79" fmla="*/ 28 h 108"/>
                  <a:gd name="T80" fmla="*/ 106 w 220"/>
                  <a:gd name="T81" fmla="*/ 27 h 108"/>
                  <a:gd name="T82" fmla="*/ 108 w 220"/>
                  <a:gd name="T83" fmla="*/ 22 h 108"/>
                  <a:gd name="T84" fmla="*/ 127 w 220"/>
                  <a:gd name="T85" fmla="*/ 23 h 108"/>
                  <a:gd name="T86" fmla="*/ 155 w 220"/>
                  <a:gd name="T87" fmla="*/ 19 h 108"/>
                  <a:gd name="T88" fmla="*/ 164 w 220"/>
                  <a:gd name="T89" fmla="*/ 15 h 108"/>
                  <a:gd name="T90" fmla="*/ 174 w 220"/>
                  <a:gd name="T91" fmla="*/ 14 h 108"/>
                  <a:gd name="T92" fmla="*/ 182 w 220"/>
                  <a:gd name="T93" fmla="*/ 6 h 108"/>
                  <a:gd name="T94" fmla="*/ 201 w 220"/>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 h="108">
                    <a:moveTo>
                      <a:pt x="201" y="0"/>
                    </a:moveTo>
                    <a:lnTo>
                      <a:pt x="205" y="1"/>
                    </a:lnTo>
                    <a:lnTo>
                      <a:pt x="213" y="3"/>
                    </a:lnTo>
                    <a:lnTo>
                      <a:pt x="216" y="4"/>
                    </a:lnTo>
                    <a:lnTo>
                      <a:pt x="218" y="6"/>
                    </a:lnTo>
                    <a:lnTo>
                      <a:pt x="220" y="8"/>
                    </a:lnTo>
                    <a:lnTo>
                      <a:pt x="220" y="9"/>
                    </a:lnTo>
                    <a:lnTo>
                      <a:pt x="218" y="11"/>
                    </a:lnTo>
                    <a:lnTo>
                      <a:pt x="218" y="12"/>
                    </a:lnTo>
                    <a:lnTo>
                      <a:pt x="218" y="14"/>
                    </a:lnTo>
                    <a:lnTo>
                      <a:pt x="213" y="17"/>
                    </a:lnTo>
                    <a:lnTo>
                      <a:pt x="209" y="22"/>
                    </a:lnTo>
                    <a:lnTo>
                      <a:pt x="209" y="22"/>
                    </a:lnTo>
                    <a:lnTo>
                      <a:pt x="202" y="23"/>
                    </a:lnTo>
                    <a:lnTo>
                      <a:pt x="196" y="25"/>
                    </a:lnTo>
                    <a:lnTo>
                      <a:pt x="193" y="27"/>
                    </a:lnTo>
                    <a:lnTo>
                      <a:pt x="190" y="28"/>
                    </a:lnTo>
                    <a:lnTo>
                      <a:pt x="187" y="30"/>
                    </a:lnTo>
                    <a:lnTo>
                      <a:pt x="180" y="31"/>
                    </a:lnTo>
                    <a:lnTo>
                      <a:pt x="171" y="33"/>
                    </a:lnTo>
                    <a:lnTo>
                      <a:pt x="166" y="36"/>
                    </a:lnTo>
                    <a:lnTo>
                      <a:pt x="158" y="36"/>
                    </a:lnTo>
                    <a:lnTo>
                      <a:pt x="152" y="39"/>
                    </a:lnTo>
                    <a:lnTo>
                      <a:pt x="144" y="41"/>
                    </a:lnTo>
                    <a:lnTo>
                      <a:pt x="142" y="41"/>
                    </a:lnTo>
                    <a:lnTo>
                      <a:pt x="138" y="42"/>
                    </a:lnTo>
                    <a:lnTo>
                      <a:pt x="134" y="42"/>
                    </a:lnTo>
                    <a:lnTo>
                      <a:pt x="120" y="47"/>
                    </a:lnTo>
                    <a:lnTo>
                      <a:pt x="114" y="50"/>
                    </a:lnTo>
                    <a:lnTo>
                      <a:pt x="111" y="50"/>
                    </a:lnTo>
                    <a:lnTo>
                      <a:pt x="109" y="50"/>
                    </a:lnTo>
                    <a:lnTo>
                      <a:pt x="108" y="52"/>
                    </a:lnTo>
                    <a:lnTo>
                      <a:pt x="106" y="53"/>
                    </a:lnTo>
                    <a:lnTo>
                      <a:pt x="103" y="55"/>
                    </a:lnTo>
                    <a:lnTo>
                      <a:pt x="101" y="56"/>
                    </a:lnTo>
                    <a:lnTo>
                      <a:pt x="100" y="58"/>
                    </a:lnTo>
                    <a:lnTo>
                      <a:pt x="100" y="58"/>
                    </a:lnTo>
                    <a:lnTo>
                      <a:pt x="98" y="58"/>
                    </a:lnTo>
                    <a:lnTo>
                      <a:pt x="97" y="58"/>
                    </a:lnTo>
                    <a:lnTo>
                      <a:pt x="93" y="60"/>
                    </a:lnTo>
                    <a:lnTo>
                      <a:pt x="93" y="61"/>
                    </a:lnTo>
                    <a:lnTo>
                      <a:pt x="97" y="61"/>
                    </a:lnTo>
                    <a:lnTo>
                      <a:pt x="97" y="63"/>
                    </a:lnTo>
                    <a:lnTo>
                      <a:pt x="97" y="63"/>
                    </a:lnTo>
                    <a:lnTo>
                      <a:pt x="95" y="64"/>
                    </a:lnTo>
                    <a:lnTo>
                      <a:pt x="93" y="66"/>
                    </a:lnTo>
                    <a:lnTo>
                      <a:pt x="92" y="67"/>
                    </a:lnTo>
                    <a:lnTo>
                      <a:pt x="90" y="67"/>
                    </a:lnTo>
                    <a:lnTo>
                      <a:pt x="87" y="67"/>
                    </a:lnTo>
                    <a:lnTo>
                      <a:pt x="86" y="69"/>
                    </a:lnTo>
                    <a:lnTo>
                      <a:pt x="87" y="69"/>
                    </a:lnTo>
                    <a:lnTo>
                      <a:pt x="87" y="71"/>
                    </a:lnTo>
                    <a:lnTo>
                      <a:pt x="86" y="71"/>
                    </a:lnTo>
                    <a:lnTo>
                      <a:pt x="84" y="71"/>
                    </a:lnTo>
                    <a:lnTo>
                      <a:pt x="79" y="69"/>
                    </a:lnTo>
                    <a:lnTo>
                      <a:pt x="78" y="69"/>
                    </a:lnTo>
                    <a:lnTo>
                      <a:pt x="78" y="71"/>
                    </a:lnTo>
                    <a:lnTo>
                      <a:pt x="78" y="72"/>
                    </a:lnTo>
                    <a:lnTo>
                      <a:pt x="78" y="74"/>
                    </a:lnTo>
                    <a:lnTo>
                      <a:pt x="76" y="75"/>
                    </a:lnTo>
                    <a:lnTo>
                      <a:pt x="75" y="75"/>
                    </a:lnTo>
                    <a:lnTo>
                      <a:pt x="68" y="74"/>
                    </a:lnTo>
                    <a:lnTo>
                      <a:pt x="68" y="75"/>
                    </a:lnTo>
                    <a:lnTo>
                      <a:pt x="70" y="77"/>
                    </a:lnTo>
                    <a:lnTo>
                      <a:pt x="70" y="78"/>
                    </a:lnTo>
                    <a:lnTo>
                      <a:pt x="71" y="80"/>
                    </a:lnTo>
                    <a:lnTo>
                      <a:pt x="70" y="82"/>
                    </a:lnTo>
                    <a:lnTo>
                      <a:pt x="68" y="85"/>
                    </a:lnTo>
                    <a:lnTo>
                      <a:pt x="57" y="88"/>
                    </a:lnTo>
                    <a:lnTo>
                      <a:pt x="57" y="90"/>
                    </a:lnTo>
                    <a:lnTo>
                      <a:pt x="59" y="91"/>
                    </a:lnTo>
                    <a:lnTo>
                      <a:pt x="59" y="93"/>
                    </a:lnTo>
                    <a:lnTo>
                      <a:pt x="59" y="94"/>
                    </a:lnTo>
                    <a:lnTo>
                      <a:pt x="57" y="94"/>
                    </a:lnTo>
                    <a:lnTo>
                      <a:pt x="56" y="94"/>
                    </a:lnTo>
                    <a:lnTo>
                      <a:pt x="56" y="94"/>
                    </a:lnTo>
                    <a:lnTo>
                      <a:pt x="52" y="93"/>
                    </a:lnTo>
                    <a:lnTo>
                      <a:pt x="51" y="93"/>
                    </a:lnTo>
                    <a:lnTo>
                      <a:pt x="51" y="94"/>
                    </a:lnTo>
                    <a:lnTo>
                      <a:pt x="54" y="96"/>
                    </a:lnTo>
                    <a:lnTo>
                      <a:pt x="54" y="97"/>
                    </a:lnTo>
                    <a:lnTo>
                      <a:pt x="54" y="99"/>
                    </a:lnTo>
                    <a:lnTo>
                      <a:pt x="49" y="102"/>
                    </a:lnTo>
                    <a:lnTo>
                      <a:pt x="46" y="107"/>
                    </a:lnTo>
                    <a:lnTo>
                      <a:pt x="41" y="108"/>
                    </a:lnTo>
                    <a:lnTo>
                      <a:pt x="38" y="108"/>
                    </a:lnTo>
                    <a:lnTo>
                      <a:pt x="35" y="108"/>
                    </a:lnTo>
                    <a:lnTo>
                      <a:pt x="32" y="107"/>
                    </a:lnTo>
                    <a:lnTo>
                      <a:pt x="26" y="107"/>
                    </a:lnTo>
                    <a:lnTo>
                      <a:pt x="23" y="105"/>
                    </a:lnTo>
                    <a:lnTo>
                      <a:pt x="18" y="104"/>
                    </a:lnTo>
                    <a:lnTo>
                      <a:pt x="15" y="104"/>
                    </a:lnTo>
                    <a:lnTo>
                      <a:pt x="11" y="105"/>
                    </a:lnTo>
                    <a:lnTo>
                      <a:pt x="8" y="107"/>
                    </a:lnTo>
                    <a:lnTo>
                      <a:pt x="5" y="104"/>
                    </a:lnTo>
                    <a:lnTo>
                      <a:pt x="7" y="101"/>
                    </a:lnTo>
                    <a:lnTo>
                      <a:pt x="0" y="97"/>
                    </a:lnTo>
                    <a:lnTo>
                      <a:pt x="0" y="96"/>
                    </a:lnTo>
                    <a:lnTo>
                      <a:pt x="0" y="94"/>
                    </a:lnTo>
                    <a:lnTo>
                      <a:pt x="4" y="94"/>
                    </a:lnTo>
                    <a:lnTo>
                      <a:pt x="5" y="91"/>
                    </a:lnTo>
                    <a:lnTo>
                      <a:pt x="8" y="90"/>
                    </a:lnTo>
                    <a:lnTo>
                      <a:pt x="11" y="90"/>
                    </a:lnTo>
                    <a:lnTo>
                      <a:pt x="13" y="90"/>
                    </a:lnTo>
                    <a:lnTo>
                      <a:pt x="15" y="88"/>
                    </a:lnTo>
                    <a:lnTo>
                      <a:pt x="15" y="86"/>
                    </a:lnTo>
                    <a:lnTo>
                      <a:pt x="16" y="85"/>
                    </a:lnTo>
                    <a:lnTo>
                      <a:pt x="18" y="83"/>
                    </a:lnTo>
                    <a:lnTo>
                      <a:pt x="23" y="77"/>
                    </a:lnTo>
                    <a:lnTo>
                      <a:pt x="24" y="75"/>
                    </a:lnTo>
                    <a:lnTo>
                      <a:pt x="34" y="75"/>
                    </a:lnTo>
                    <a:lnTo>
                      <a:pt x="34" y="74"/>
                    </a:lnTo>
                    <a:lnTo>
                      <a:pt x="32" y="74"/>
                    </a:lnTo>
                    <a:lnTo>
                      <a:pt x="29" y="74"/>
                    </a:lnTo>
                    <a:lnTo>
                      <a:pt x="27" y="72"/>
                    </a:lnTo>
                    <a:lnTo>
                      <a:pt x="27" y="72"/>
                    </a:lnTo>
                    <a:lnTo>
                      <a:pt x="26" y="71"/>
                    </a:lnTo>
                    <a:lnTo>
                      <a:pt x="27" y="69"/>
                    </a:lnTo>
                    <a:lnTo>
                      <a:pt x="30" y="66"/>
                    </a:lnTo>
                    <a:lnTo>
                      <a:pt x="35" y="63"/>
                    </a:lnTo>
                    <a:lnTo>
                      <a:pt x="40" y="61"/>
                    </a:lnTo>
                    <a:lnTo>
                      <a:pt x="38" y="61"/>
                    </a:lnTo>
                    <a:lnTo>
                      <a:pt x="37" y="60"/>
                    </a:lnTo>
                    <a:lnTo>
                      <a:pt x="32" y="60"/>
                    </a:lnTo>
                    <a:lnTo>
                      <a:pt x="30" y="58"/>
                    </a:lnTo>
                    <a:lnTo>
                      <a:pt x="30" y="56"/>
                    </a:lnTo>
                    <a:lnTo>
                      <a:pt x="29" y="56"/>
                    </a:lnTo>
                    <a:lnTo>
                      <a:pt x="30" y="55"/>
                    </a:lnTo>
                    <a:lnTo>
                      <a:pt x="34" y="55"/>
                    </a:lnTo>
                    <a:lnTo>
                      <a:pt x="35" y="55"/>
                    </a:lnTo>
                    <a:lnTo>
                      <a:pt x="37" y="55"/>
                    </a:lnTo>
                    <a:lnTo>
                      <a:pt x="38" y="56"/>
                    </a:lnTo>
                    <a:lnTo>
                      <a:pt x="40" y="56"/>
                    </a:lnTo>
                    <a:lnTo>
                      <a:pt x="40" y="56"/>
                    </a:lnTo>
                    <a:lnTo>
                      <a:pt x="45" y="53"/>
                    </a:lnTo>
                    <a:lnTo>
                      <a:pt x="45" y="52"/>
                    </a:lnTo>
                    <a:lnTo>
                      <a:pt x="45" y="50"/>
                    </a:lnTo>
                    <a:lnTo>
                      <a:pt x="45" y="50"/>
                    </a:lnTo>
                    <a:lnTo>
                      <a:pt x="46" y="49"/>
                    </a:lnTo>
                    <a:lnTo>
                      <a:pt x="48" y="49"/>
                    </a:lnTo>
                    <a:lnTo>
                      <a:pt x="51" y="49"/>
                    </a:lnTo>
                    <a:lnTo>
                      <a:pt x="56" y="50"/>
                    </a:lnTo>
                    <a:lnTo>
                      <a:pt x="56" y="50"/>
                    </a:lnTo>
                    <a:lnTo>
                      <a:pt x="57" y="47"/>
                    </a:lnTo>
                    <a:lnTo>
                      <a:pt x="59" y="45"/>
                    </a:lnTo>
                    <a:lnTo>
                      <a:pt x="62" y="42"/>
                    </a:lnTo>
                    <a:lnTo>
                      <a:pt x="62" y="42"/>
                    </a:lnTo>
                    <a:lnTo>
                      <a:pt x="62" y="41"/>
                    </a:lnTo>
                    <a:lnTo>
                      <a:pt x="67" y="39"/>
                    </a:lnTo>
                    <a:lnTo>
                      <a:pt x="71" y="38"/>
                    </a:lnTo>
                    <a:lnTo>
                      <a:pt x="75" y="34"/>
                    </a:lnTo>
                    <a:lnTo>
                      <a:pt x="76" y="34"/>
                    </a:lnTo>
                    <a:lnTo>
                      <a:pt x="78" y="34"/>
                    </a:lnTo>
                    <a:lnTo>
                      <a:pt x="81" y="33"/>
                    </a:lnTo>
                    <a:lnTo>
                      <a:pt x="87" y="33"/>
                    </a:lnTo>
                    <a:lnTo>
                      <a:pt x="90" y="31"/>
                    </a:lnTo>
                    <a:lnTo>
                      <a:pt x="92" y="28"/>
                    </a:lnTo>
                    <a:lnTo>
                      <a:pt x="93" y="28"/>
                    </a:lnTo>
                    <a:lnTo>
                      <a:pt x="98" y="27"/>
                    </a:lnTo>
                    <a:lnTo>
                      <a:pt x="101" y="28"/>
                    </a:lnTo>
                    <a:lnTo>
                      <a:pt x="101" y="28"/>
                    </a:lnTo>
                    <a:lnTo>
                      <a:pt x="103" y="28"/>
                    </a:lnTo>
                    <a:lnTo>
                      <a:pt x="105" y="28"/>
                    </a:lnTo>
                    <a:lnTo>
                      <a:pt x="106" y="27"/>
                    </a:lnTo>
                    <a:lnTo>
                      <a:pt x="105" y="25"/>
                    </a:lnTo>
                    <a:lnTo>
                      <a:pt x="105" y="23"/>
                    </a:lnTo>
                    <a:lnTo>
                      <a:pt x="106" y="22"/>
                    </a:lnTo>
                    <a:lnTo>
                      <a:pt x="108" y="22"/>
                    </a:lnTo>
                    <a:lnTo>
                      <a:pt x="112" y="22"/>
                    </a:lnTo>
                    <a:lnTo>
                      <a:pt x="116" y="22"/>
                    </a:lnTo>
                    <a:lnTo>
                      <a:pt x="122" y="23"/>
                    </a:lnTo>
                    <a:lnTo>
                      <a:pt x="127" y="23"/>
                    </a:lnTo>
                    <a:lnTo>
                      <a:pt x="130" y="23"/>
                    </a:lnTo>
                    <a:lnTo>
                      <a:pt x="133" y="23"/>
                    </a:lnTo>
                    <a:lnTo>
                      <a:pt x="141" y="22"/>
                    </a:lnTo>
                    <a:lnTo>
                      <a:pt x="155" y="19"/>
                    </a:lnTo>
                    <a:lnTo>
                      <a:pt x="158" y="17"/>
                    </a:lnTo>
                    <a:lnTo>
                      <a:pt x="161" y="15"/>
                    </a:lnTo>
                    <a:lnTo>
                      <a:pt x="163" y="15"/>
                    </a:lnTo>
                    <a:lnTo>
                      <a:pt x="164" y="15"/>
                    </a:lnTo>
                    <a:lnTo>
                      <a:pt x="168" y="15"/>
                    </a:lnTo>
                    <a:lnTo>
                      <a:pt x="171" y="14"/>
                    </a:lnTo>
                    <a:lnTo>
                      <a:pt x="172" y="14"/>
                    </a:lnTo>
                    <a:lnTo>
                      <a:pt x="174" y="14"/>
                    </a:lnTo>
                    <a:lnTo>
                      <a:pt x="175" y="12"/>
                    </a:lnTo>
                    <a:lnTo>
                      <a:pt x="175" y="9"/>
                    </a:lnTo>
                    <a:lnTo>
                      <a:pt x="177" y="8"/>
                    </a:lnTo>
                    <a:lnTo>
                      <a:pt x="182" y="6"/>
                    </a:lnTo>
                    <a:lnTo>
                      <a:pt x="188" y="3"/>
                    </a:lnTo>
                    <a:lnTo>
                      <a:pt x="194" y="1"/>
                    </a:lnTo>
                    <a:lnTo>
                      <a:pt x="199" y="0"/>
                    </a:lnTo>
                    <a:lnTo>
                      <a:pt x="20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79" name="Freeform 77">
                <a:extLst>
                  <a:ext uri="{FF2B5EF4-FFF2-40B4-BE49-F238E27FC236}">
                    <a16:creationId xmlns:a16="http://schemas.microsoft.com/office/drawing/2014/main" id="{B1DF0FEC-82A8-40EE-BAC2-4FF31B8B89C6}"/>
                  </a:ext>
                </a:extLst>
              </p:cNvPr>
              <p:cNvSpPr>
                <a:spLocks/>
              </p:cNvSpPr>
              <p:nvPr/>
            </p:nvSpPr>
            <p:spPr bwMode="auto">
              <a:xfrm>
                <a:off x="7634297" y="1993040"/>
                <a:ext cx="5848" cy="15594"/>
              </a:xfrm>
              <a:custGeom>
                <a:avLst/>
                <a:gdLst>
                  <a:gd name="T0" fmla="*/ 1 w 3"/>
                  <a:gd name="T1" fmla="*/ 0 h 8"/>
                  <a:gd name="T2" fmla="*/ 1 w 3"/>
                  <a:gd name="T3" fmla="*/ 0 h 8"/>
                  <a:gd name="T4" fmla="*/ 1 w 3"/>
                  <a:gd name="T5" fmla="*/ 2 h 8"/>
                  <a:gd name="T6" fmla="*/ 3 w 3"/>
                  <a:gd name="T7" fmla="*/ 6 h 8"/>
                  <a:gd name="T8" fmla="*/ 3 w 3"/>
                  <a:gd name="T9" fmla="*/ 8 h 8"/>
                  <a:gd name="T10" fmla="*/ 3 w 3"/>
                  <a:gd name="T11" fmla="*/ 6 h 8"/>
                  <a:gd name="T12" fmla="*/ 1 w 3"/>
                  <a:gd name="T13" fmla="*/ 6 h 8"/>
                  <a:gd name="T14" fmla="*/ 1 w 3"/>
                  <a:gd name="T15" fmla="*/ 5 h 8"/>
                  <a:gd name="T16" fmla="*/ 0 w 3"/>
                  <a:gd name="T17" fmla="*/ 2 h 8"/>
                  <a:gd name="T18" fmla="*/ 1 w 3"/>
                  <a:gd name="T19" fmla="*/ 0 h 8"/>
                  <a:gd name="T20" fmla="*/ 1 w 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lnTo>
                      <a:pt x="1" y="0"/>
                    </a:lnTo>
                    <a:lnTo>
                      <a:pt x="1" y="2"/>
                    </a:lnTo>
                    <a:lnTo>
                      <a:pt x="3" y="6"/>
                    </a:lnTo>
                    <a:lnTo>
                      <a:pt x="3" y="8"/>
                    </a:lnTo>
                    <a:lnTo>
                      <a:pt x="3" y="6"/>
                    </a:lnTo>
                    <a:lnTo>
                      <a:pt x="1" y="6"/>
                    </a:lnTo>
                    <a:lnTo>
                      <a:pt x="1" y="5"/>
                    </a:lnTo>
                    <a:lnTo>
                      <a:pt x="0" y="2"/>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0" name="Freeform 78">
                <a:extLst>
                  <a:ext uri="{FF2B5EF4-FFF2-40B4-BE49-F238E27FC236}">
                    <a16:creationId xmlns:a16="http://schemas.microsoft.com/office/drawing/2014/main" id="{52259D04-5B83-4610-B6C6-8C9FB0BD4793}"/>
                  </a:ext>
                </a:extLst>
              </p:cNvPr>
              <p:cNvSpPr>
                <a:spLocks/>
              </p:cNvSpPr>
              <p:nvPr/>
            </p:nvSpPr>
            <p:spPr bwMode="auto">
              <a:xfrm>
                <a:off x="7981258" y="1870240"/>
                <a:ext cx="25340" cy="21442"/>
              </a:xfrm>
              <a:custGeom>
                <a:avLst/>
                <a:gdLst>
                  <a:gd name="T0" fmla="*/ 8 w 13"/>
                  <a:gd name="T1" fmla="*/ 0 h 11"/>
                  <a:gd name="T2" fmla="*/ 9 w 13"/>
                  <a:gd name="T3" fmla="*/ 2 h 11"/>
                  <a:gd name="T4" fmla="*/ 11 w 13"/>
                  <a:gd name="T5" fmla="*/ 3 h 11"/>
                  <a:gd name="T6" fmla="*/ 13 w 13"/>
                  <a:gd name="T7" fmla="*/ 5 h 11"/>
                  <a:gd name="T8" fmla="*/ 13 w 13"/>
                  <a:gd name="T9" fmla="*/ 10 h 11"/>
                  <a:gd name="T10" fmla="*/ 13 w 13"/>
                  <a:gd name="T11" fmla="*/ 11 h 11"/>
                  <a:gd name="T12" fmla="*/ 11 w 13"/>
                  <a:gd name="T13" fmla="*/ 11 h 11"/>
                  <a:gd name="T14" fmla="*/ 3 w 13"/>
                  <a:gd name="T15" fmla="*/ 10 h 11"/>
                  <a:gd name="T16" fmla="*/ 0 w 13"/>
                  <a:gd name="T17" fmla="*/ 10 h 11"/>
                  <a:gd name="T18" fmla="*/ 0 w 13"/>
                  <a:gd name="T19" fmla="*/ 8 h 11"/>
                  <a:gd name="T20" fmla="*/ 0 w 13"/>
                  <a:gd name="T21" fmla="*/ 6 h 11"/>
                  <a:gd name="T22" fmla="*/ 8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8" y="0"/>
                    </a:moveTo>
                    <a:lnTo>
                      <a:pt x="9" y="2"/>
                    </a:lnTo>
                    <a:lnTo>
                      <a:pt x="11" y="3"/>
                    </a:lnTo>
                    <a:lnTo>
                      <a:pt x="13" y="5"/>
                    </a:lnTo>
                    <a:lnTo>
                      <a:pt x="13" y="10"/>
                    </a:lnTo>
                    <a:lnTo>
                      <a:pt x="13" y="11"/>
                    </a:lnTo>
                    <a:lnTo>
                      <a:pt x="11" y="11"/>
                    </a:lnTo>
                    <a:lnTo>
                      <a:pt x="3" y="10"/>
                    </a:lnTo>
                    <a:lnTo>
                      <a:pt x="0" y="10"/>
                    </a:lnTo>
                    <a:lnTo>
                      <a:pt x="0" y="8"/>
                    </a:lnTo>
                    <a:lnTo>
                      <a:pt x="0" y="6"/>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1" name="Freeform 79">
                <a:extLst>
                  <a:ext uri="{FF2B5EF4-FFF2-40B4-BE49-F238E27FC236}">
                    <a16:creationId xmlns:a16="http://schemas.microsoft.com/office/drawing/2014/main" id="{9D2AE7F0-6D80-487E-BBEB-3CF8162ABE2E}"/>
                  </a:ext>
                </a:extLst>
              </p:cNvPr>
              <p:cNvSpPr>
                <a:spLocks/>
              </p:cNvSpPr>
              <p:nvPr/>
            </p:nvSpPr>
            <p:spPr bwMode="auto">
              <a:xfrm>
                <a:off x="7412086" y="2008634"/>
                <a:ext cx="56528" cy="40934"/>
              </a:xfrm>
              <a:custGeom>
                <a:avLst/>
                <a:gdLst>
                  <a:gd name="T0" fmla="*/ 8 w 29"/>
                  <a:gd name="T1" fmla="*/ 0 h 21"/>
                  <a:gd name="T2" fmla="*/ 8 w 29"/>
                  <a:gd name="T3" fmla="*/ 0 h 21"/>
                  <a:gd name="T4" fmla="*/ 8 w 29"/>
                  <a:gd name="T5" fmla="*/ 2 h 21"/>
                  <a:gd name="T6" fmla="*/ 13 w 29"/>
                  <a:gd name="T7" fmla="*/ 3 h 21"/>
                  <a:gd name="T8" fmla="*/ 14 w 29"/>
                  <a:gd name="T9" fmla="*/ 5 h 21"/>
                  <a:gd name="T10" fmla="*/ 16 w 29"/>
                  <a:gd name="T11" fmla="*/ 6 h 21"/>
                  <a:gd name="T12" fmla="*/ 18 w 29"/>
                  <a:gd name="T13" fmla="*/ 8 h 21"/>
                  <a:gd name="T14" fmla="*/ 21 w 29"/>
                  <a:gd name="T15" fmla="*/ 10 h 21"/>
                  <a:gd name="T16" fmla="*/ 24 w 29"/>
                  <a:gd name="T17" fmla="*/ 13 h 21"/>
                  <a:gd name="T18" fmla="*/ 27 w 29"/>
                  <a:gd name="T19" fmla="*/ 14 h 21"/>
                  <a:gd name="T20" fmla="*/ 29 w 29"/>
                  <a:gd name="T21" fmla="*/ 14 h 21"/>
                  <a:gd name="T22" fmla="*/ 29 w 29"/>
                  <a:gd name="T23" fmla="*/ 16 h 21"/>
                  <a:gd name="T24" fmla="*/ 29 w 29"/>
                  <a:gd name="T25" fmla="*/ 17 h 21"/>
                  <a:gd name="T26" fmla="*/ 29 w 29"/>
                  <a:gd name="T27" fmla="*/ 19 h 21"/>
                  <a:gd name="T28" fmla="*/ 27 w 29"/>
                  <a:gd name="T29" fmla="*/ 21 h 21"/>
                  <a:gd name="T30" fmla="*/ 25 w 29"/>
                  <a:gd name="T31" fmla="*/ 21 h 21"/>
                  <a:gd name="T32" fmla="*/ 22 w 29"/>
                  <a:gd name="T33" fmla="*/ 21 h 21"/>
                  <a:gd name="T34" fmla="*/ 21 w 29"/>
                  <a:gd name="T35" fmla="*/ 21 h 21"/>
                  <a:gd name="T36" fmla="*/ 19 w 29"/>
                  <a:gd name="T37" fmla="*/ 21 h 21"/>
                  <a:gd name="T38" fmla="*/ 18 w 29"/>
                  <a:gd name="T39" fmla="*/ 21 h 21"/>
                  <a:gd name="T40" fmla="*/ 18 w 29"/>
                  <a:gd name="T41" fmla="*/ 21 h 21"/>
                  <a:gd name="T42" fmla="*/ 16 w 29"/>
                  <a:gd name="T43" fmla="*/ 19 h 21"/>
                  <a:gd name="T44" fmla="*/ 16 w 29"/>
                  <a:gd name="T45" fmla="*/ 17 h 21"/>
                  <a:gd name="T46" fmla="*/ 14 w 29"/>
                  <a:gd name="T47" fmla="*/ 16 h 21"/>
                  <a:gd name="T48" fmla="*/ 13 w 29"/>
                  <a:gd name="T49" fmla="*/ 16 h 21"/>
                  <a:gd name="T50" fmla="*/ 11 w 29"/>
                  <a:gd name="T51" fmla="*/ 16 h 21"/>
                  <a:gd name="T52" fmla="*/ 10 w 29"/>
                  <a:gd name="T53" fmla="*/ 14 h 21"/>
                  <a:gd name="T54" fmla="*/ 8 w 29"/>
                  <a:gd name="T55" fmla="*/ 14 h 21"/>
                  <a:gd name="T56" fmla="*/ 8 w 29"/>
                  <a:gd name="T57" fmla="*/ 16 h 21"/>
                  <a:gd name="T58" fmla="*/ 7 w 29"/>
                  <a:gd name="T59" fmla="*/ 16 h 21"/>
                  <a:gd name="T60" fmla="*/ 3 w 29"/>
                  <a:gd name="T61" fmla="*/ 11 h 21"/>
                  <a:gd name="T62" fmla="*/ 2 w 29"/>
                  <a:gd name="T63" fmla="*/ 11 h 21"/>
                  <a:gd name="T64" fmla="*/ 2 w 29"/>
                  <a:gd name="T65" fmla="*/ 10 h 21"/>
                  <a:gd name="T66" fmla="*/ 2 w 29"/>
                  <a:gd name="T67" fmla="*/ 8 h 21"/>
                  <a:gd name="T68" fmla="*/ 0 w 29"/>
                  <a:gd name="T69" fmla="*/ 6 h 21"/>
                  <a:gd name="T70" fmla="*/ 0 w 29"/>
                  <a:gd name="T71" fmla="*/ 5 h 21"/>
                  <a:gd name="T72" fmla="*/ 2 w 29"/>
                  <a:gd name="T73" fmla="*/ 3 h 21"/>
                  <a:gd name="T74" fmla="*/ 3 w 29"/>
                  <a:gd name="T75" fmla="*/ 3 h 21"/>
                  <a:gd name="T76" fmla="*/ 5 w 29"/>
                  <a:gd name="T77" fmla="*/ 2 h 21"/>
                  <a:gd name="T78" fmla="*/ 8 w 29"/>
                  <a:gd name="T7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21">
                    <a:moveTo>
                      <a:pt x="8" y="0"/>
                    </a:moveTo>
                    <a:lnTo>
                      <a:pt x="8" y="0"/>
                    </a:lnTo>
                    <a:lnTo>
                      <a:pt x="8" y="2"/>
                    </a:lnTo>
                    <a:lnTo>
                      <a:pt x="13" y="3"/>
                    </a:lnTo>
                    <a:lnTo>
                      <a:pt x="14" y="5"/>
                    </a:lnTo>
                    <a:lnTo>
                      <a:pt x="16" y="6"/>
                    </a:lnTo>
                    <a:lnTo>
                      <a:pt x="18" y="8"/>
                    </a:lnTo>
                    <a:lnTo>
                      <a:pt x="21" y="10"/>
                    </a:lnTo>
                    <a:lnTo>
                      <a:pt x="24" y="13"/>
                    </a:lnTo>
                    <a:lnTo>
                      <a:pt x="27" y="14"/>
                    </a:lnTo>
                    <a:lnTo>
                      <a:pt x="29" y="14"/>
                    </a:lnTo>
                    <a:lnTo>
                      <a:pt x="29" y="16"/>
                    </a:lnTo>
                    <a:lnTo>
                      <a:pt x="29" y="17"/>
                    </a:lnTo>
                    <a:lnTo>
                      <a:pt x="29" y="19"/>
                    </a:lnTo>
                    <a:lnTo>
                      <a:pt x="27" y="21"/>
                    </a:lnTo>
                    <a:lnTo>
                      <a:pt x="25" y="21"/>
                    </a:lnTo>
                    <a:lnTo>
                      <a:pt x="22" y="21"/>
                    </a:lnTo>
                    <a:lnTo>
                      <a:pt x="21" y="21"/>
                    </a:lnTo>
                    <a:lnTo>
                      <a:pt x="19" y="21"/>
                    </a:lnTo>
                    <a:lnTo>
                      <a:pt x="18" y="21"/>
                    </a:lnTo>
                    <a:lnTo>
                      <a:pt x="18" y="21"/>
                    </a:lnTo>
                    <a:lnTo>
                      <a:pt x="16" y="19"/>
                    </a:lnTo>
                    <a:lnTo>
                      <a:pt x="16" y="17"/>
                    </a:lnTo>
                    <a:lnTo>
                      <a:pt x="14" y="16"/>
                    </a:lnTo>
                    <a:lnTo>
                      <a:pt x="13" y="16"/>
                    </a:lnTo>
                    <a:lnTo>
                      <a:pt x="11" y="16"/>
                    </a:lnTo>
                    <a:lnTo>
                      <a:pt x="10" y="14"/>
                    </a:lnTo>
                    <a:lnTo>
                      <a:pt x="8" y="14"/>
                    </a:lnTo>
                    <a:lnTo>
                      <a:pt x="8" y="16"/>
                    </a:lnTo>
                    <a:lnTo>
                      <a:pt x="7" y="16"/>
                    </a:lnTo>
                    <a:lnTo>
                      <a:pt x="3" y="11"/>
                    </a:lnTo>
                    <a:lnTo>
                      <a:pt x="2" y="11"/>
                    </a:lnTo>
                    <a:lnTo>
                      <a:pt x="2" y="10"/>
                    </a:lnTo>
                    <a:lnTo>
                      <a:pt x="2" y="8"/>
                    </a:lnTo>
                    <a:lnTo>
                      <a:pt x="0" y="6"/>
                    </a:lnTo>
                    <a:lnTo>
                      <a:pt x="0" y="5"/>
                    </a:lnTo>
                    <a:lnTo>
                      <a:pt x="2" y="3"/>
                    </a:lnTo>
                    <a:lnTo>
                      <a:pt x="3" y="3"/>
                    </a:lnTo>
                    <a:lnTo>
                      <a:pt x="5" y="2"/>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2" name="Freeform 80">
                <a:extLst>
                  <a:ext uri="{FF2B5EF4-FFF2-40B4-BE49-F238E27FC236}">
                    <a16:creationId xmlns:a16="http://schemas.microsoft.com/office/drawing/2014/main" id="{29B99690-7BFA-499B-9F3D-754EEF58BD2A}"/>
                  </a:ext>
                </a:extLst>
              </p:cNvPr>
              <p:cNvSpPr>
                <a:spLocks/>
              </p:cNvSpPr>
              <p:nvPr/>
            </p:nvSpPr>
            <p:spPr bwMode="auto">
              <a:xfrm>
                <a:off x="7336067" y="1441411"/>
                <a:ext cx="37036" cy="17544"/>
              </a:xfrm>
              <a:custGeom>
                <a:avLst/>
                <a:gdLst>
                  <a:gd name="T0" fmla="*/ 17 w 19"/>
                  <a:gd name="T1" fmla="*/ 0 h 9"/>
                  <a:gd name="T2" fmla="*/ 19 w 19"/>
                  <a:gd name="T3" fmla="*/ 1 h 9"/>
                  <a:gd name="T4" fmla="*/ 19 w 19"/>
                  <a:gd name="T5" fmla="*/ 1 h 9"/>
                  <a:gd name="T6" fmla="*/ 19 w 19"/>
                  <a:gd name="T7" fmla="*/ 6 h 9"/>
                  <a:gd name="T8" fmla="*/ 19 w 19"/>
                  <a:gd name="T9" fmla="*/ 7 h 9"/>
                  <a:gd name="T10" fmla="*/ 19 w 19"/>
                  <a:gd name="T11" fmla="*/ 9 h 9"/>
                  <a:gd name="T12" fmla="*/ 17 w 19"/>
                  <a:gd name="T13" fmla="*/ 9 h 9"/>
                  <a:gd name="T14" fmla="*/ 6 w 19"/>
                  <a:gd name="T15" fmla="*/ 9 h 9"/>
                  <a:gd name="T16" fmla="*/ 0 w 19"/>
                  <a:gd name="T17" fmla="*/ 9 h 9"/>
                  <a:gd name="T18" fmla="*/ 0 w 19"/>
                  <a:gd name="T19" fmla="*/ 9 h 9"/>
                  <a:gd name="T20" fmla="*/ 3 w 19"/>
                  <a:gd name="T21" fmla="*/ 7 h 9"/>
                  <a:gd name="T22" fmla="*/ 3 w 19"/>
                  <a:gd name="T23" fmla="*/ 6 h 9"/>
                  <a:gd name="T24" fmla="*/ 3 w 19"/>
                  <a:gd name="T25" fmla="*/ 1 h 9"/>
                  <a:gd name="T26" fmla="*/ 3 w 19"/>
                  <a:gd name="T27" fmla="*/ 1 h 9"/>
                  <a:gd name="T28" fmla="*/ 12 w 19"/>
                  <a:gd name="T29" fmla="*/ 1 h 9"/>
                  <a:gd name="T30" fmla="*/ 14 w 19"/>
                  <a:gd name="T31" fmla="*/ 0 h 9"/>
                  <a:gd name="T32" fmla="*/ 17 w 19"/>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9">
                    <a:moveTo>
                      <a:pt x="17" y="0"/>
                    </a:moveTo>
                    <a:lnTo>
                      <a:pt x="19" y="1"/>
                    </a:lnTo>
                    <a:lnTo>
                      <a:pt x="19" y="1"/>
                    </a:lnTo>
                    <a:lnTo>
                      <a:pt x="19" y="6"/>
                    </a:lnTo>
                    <a:lnTo>
                      <a:pt x="19" y="7"/>
                    </a:lnTo>
                    <a:lnTo>
                      <a:pt x="19" y="9"/>
                    </a:lnTo>
                    <a:lnTo>
                      <a:pt x="17" y="9"/>
                    </a:lnTo>
                    <a:lnTo>
                      <a:pt x="6" y="9"/>
                    </a:lnTo>
                    <a:lnTo>
                      <a:pt x="0" y="9"/>
                    </a:lnTo>
                    <a:lnTo>
                      <a:pt x="0" y="9"/>
                    </a:lnTo>
                    <a:lnTo>
                      <a:pt x="3" y="7"/>
                    </a:lnTo>
                    <a:lnTo>
                      <a:pt x="3" y="6"/>
                    </a:lnTo>
                    <a:lnTo>
                      <a:pt x="3" y="1"/>
                    </a:lnTo>
                    <a:lnTo>
                      <a:pt x="3" y="1"/>
                    </a:lnTo>
                    <a:lnTo>
                      <a:pt x="12" y="1"/>
                    </a:lnTo>
                    <a:lnTo>
                      <a:pt x="14" y="0"/>
                    </a:lnTo>
                    <a:lnTo>
                      <a:pt x="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3" name="Freeform 81">
                <a:extLst>
                  <a:ext uri="{FF2B5EF4-FFF2-40B4-BE49-F238E27FC236}">
                    <a16:creationId xmlns:a16="http://schemas.microsoft.com/office/drawing/2014/main" id="{665E1143-F3D7-4C93-B5C5-A0CA944E29BA}"/>
                  </a:ext>
                </a:extLst>
              </p:cNvPr>
              <p:cNvSpPr>
                <a:spLocks/>
              </p:cNvSpPr>
              <p:nvPr/>
            </p:nvSpPr>
            <p:spPr bwMode="auto">
              <a:xfrm>
                <a:off x="7314625" y="1443360"/>
                <a:ext cx="11695" cy="5848"/>
              </a:xfrm>
              <a:custGeom>
                <a:avLst/>
                <a:gdLst>
                  <a:gd name="T0" fmla="*/ 3 w 6"/>
                  <a:gd name="T1" fmla="*/ 0 h 3"/>
                  <a:gd name="T2" fmla="*/ 5 w 6"/>
                  <a:gd name="T3" fmla="*/ 0 h 3"/>
                  <a:gd name="T4" fmla="*/ 6 w 6"/>
                  <a:gd name="T5" fmla="*/ 2 h 3"/>
                  <a:gd name="T6" fmla="*/ 6 w 6"/>
                  <a:gd name="T7" fmla="*/ 2 h 3"/>
                  <a:gd name="T8" fmla="*/ 3 w 6"/>
                  <a:gd name="T9" fmla="*/ 3 h 3"/>
                  <a:gd name="T10" fmla="*/ 0 w 6"/>
                  <a:gd name="T11" fmla="*/ 3 h 3"/>
                  <a:gd name="T12" fmla="*/ 0 w 6"/>
                  <a:gd name="T13" fmla="*/ 3 h 3"/>
                  <a:gd name="T14" fmla="*/ 1 w 6"/>
                  <a:gd name="T15" fmla="*/ 2 h 3"/>
                  <a:gd name="T16" fmla="*/ 3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0"/>
                    </a:moveTo>
                    <a:lnTo>
                      <a:pt x="5" y="0"/>
                    </a:lnTo>
                    <a:lnTo>
                      <a:pt x="6" y="2"/>
                    </a:lnTo>
                    <a:lnTo>
                      <a:pt x="6" y="2"/>
                    </a:lnTo>
                    <a:lnTo>
                      <a:pt x="3" y="3"/>
                    </a:lnTo>
                    <a:lnTo>
                      <a:pt x="0" y="3"/>
                    </a:lnTo>
                    <a:lnTo>
                      <a:pt x="0" y="3"/>
                    </a:lnTo>
                    <a:lnTo>
                      <a:pt x="1"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4" name="Freeform 82">
                <a:extLst>
                  <a:ext uri="{FF2B5EF4-FFF2-40B4-BE49-F238E27FC236}">
                    <a16:creationId xmlns:a16="http://schemas.microsoft.com/office/drawing/2014/main" id="{82D4F696-979A-4083-82DF-156652D04A71}"/>
                  </a:ext>
                </a:extLst>
              </p:cNvPr>
              <p:cNvSpPr>
                <a:spLocks/>
              </p:cNvSpPr>
              <p:nvPr/>
            </p:nvSpPr>
            <p:spPr bwMode="auto">
              <a:xfrm>
                <a:off x="7735656" y="1848798"/>
                <a:ext cx="44833" cy="25340"/>
              </a:xfrm>
              <a:custGeom>
                <a:avLst/>
                <a:gdLst>
                  <a:gd name="T0" fmla="*/ 14 w 23"/>
                  <a:gd name="T1" fmla="*/ 0 h 13"/>
                  <a:gd name="T2" fmla="*/ 16 w 23"/>
                  <a:gd name="T3" fmla="*/ 0 h 13"/>
                  <a:gd name="T4" fmla="*/ 17 w 23"/>
                  <a:gd name="T5" fmla="*/ 2 h 13"/>
                  <a:gd name="T6" fmla="*/ 19 w 23"/>
                  <a:gd name="T7" fmla="*/ 2 h 13"/>
                  <a:gd name="T8" fmla="*/ 20 w 23"/>
                  <a:gd name="T9" fmla="*/ 5 h 13"/>
                  <a:gd name="T10" fmla="*/ 22 w 23"/>
                  <a:gd name="T11" fmla="*/ 5 h 13"/>
                  <a:gd name="T12" fmla="*/ 23 w 23"/>
                  <a:gd name="T13" fmla="*/ 6 h 13"/>
                  <a:gd name="T14" fmla="*/ 23 w 23"/>
                  <a:gd name="T15" fmla="*/ 8 h 13"/>
                  <a:gd name="T16" fmla="*/ 23 w 23"/>
                  <a:gd name="T17" fmla="*/ 10 h 13"/>
                  <a:gd name="T18" fmla="*/ 20 w 23"/>
                  <a:gd name="T19" fmla="*/ 10 h 13"/>
                  <a:gd name="T20" fmla="*/ 14 w 23"/>
                  <a:gd name="T21" fmla="*/ 11 h 13"/>
                  <a:gd name="T22" fmla="*/ 11 w 23"/>
                  <a:gd name="T23" fmla="*/ 11 h 13"/>
                  <a:gd name="T24" fmla="*/ 6 w 23"/>
                  <a:gd name="T25" fmla="*/ 13 h 13"/>
                  <a:gd name="T26" fmla="*/ 5 w 23"/>
                  <a:gd name="T27" fmla="*/ 13 h 13"/>
                  <a:gd name="T28" fmla="*/ 3 w 23"/>
                  <a:gd name="T29" fmla="*/ 13 h 13"/>
                  <a:gd name="T30" fmla="*/ 1 w 23"/>
                  <a:gd name="T31" fmla="*/ 13 h 13"/>
                  <a:gd name="T32" fmla="*/ 0 w 23"/>
                  <a:gd name="T33" fmla="*/ 13 h 13"/>
                  <a:gd name="T34" fmla="*/ 0 w 23"/>
                  <a:gd name="T35" fmla="*/ 11 h 13"/>
                  <a:gd name="T36" fmla="*/ 0 w 23"/>
                  <a:gd name="T37" fmla="*/ 10 h 13"/>
                  <a:gd name="T38" fmla="*/ 1 w 23"/>
                  <a:gd name="T39" fmla="*/ 8 h 13"/>
                  <a:gd name="T40" fmla="*/ 0 w 23"/>
                  <a:gd name="T41" fmla="*/ 5 h 13"/>
                  <a:gd name="T42" fmla="*/ 3 w 23"/>
                  <a:gd name="T43" fmla="*/ 2 h 13"/>
                  <a:gd name="T44" fmla="*/ 6 w 23"/>
                  <a:gd name="T45" fmla="*/ 2 h 13"/>
                  <a:gd name="T46" fmla="*/ 14 w 23"/>
                  <a:gd name="T4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3">
                    <a:moveTo>
                      <a:pt x="14" y="0"/>
                    </a:moveTo>
                    <a:lnTo>
                      <a:pt x="16" y="0"/>
                    </a:lnTo>
                    <a:lnTo>
                      <a:pt x="17" y="2"/>
                    </a:lnTo>
                    <a:lnTo>
                      <a:pt x="19" y="2"/>
                    </a:lnTo>
                    <a:lnTo>
                      <a:pt x="20" y="5"/>
                    </a:lnTo>
                    <a:lnTo>
                      <a:pt x="22" y="5"/>
                    </a:lnTo>
                    <a:lnTo>
                      <a:pt x="23" y="6"/>
                    </a:lnTo>
                    <a:lnTo>
                      <a:pt x="23" y="8"/>
                    </a:lnTo>
                    <a:lnTo>
                      <a:pt x="23" y="10"/>
                    </a:lnTo>
                    <a:lnTo>
                      <a:pt x="20" y="10"/>
                    </a:lnTo>
                    <a:lnTo>
                      <a:pt x="14" y="11"/>
                    </a:lnTo>
                    <a:lnTo>
                      <a:pt x="11" y="11"/>
                    </a:lnTo>
                    <a:lnTo>
                      <a:pt x="6" y="13"/>
                    </a:lnTo>
                    <a:lnTo>
                      <a:pt x="5" y="13"/>
                    </a:lnTo>
                    <a:lnTo>
                      <a:pt x="3" y="13"/>
                    </a:lnTo>
                    <a:lnTo>
                      <a:pt x="1" y="13"/>
                    </a:lnTo>
                    <a:lnTo>
                      <a:pt x="0" y="13"/>
                    </a:lnTo>
                    <a:lnTo>
                      <a:pt x="0" y="11"/>
                    </a:lnTo>
                    <a:lnTo>
                      <a:pt x="0" y="10"/>
                    </a:lnTo>
                    <a:lnTo>
                      <a:pt x="1" y="8"/>
                    </a:lnTo>
                    <a:lnTo>
                      <a:pt x="0" y="5"/>
                    </a:lnTo>
                    <a:lnTo>
                      <a:pt x="3" y="2"/>
                    </a:lnTo>
                    <a:lnTo>
                      <a:pt x="6" y="2"/>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5" name="Freeform 83">
                <a:extLst>
                  <a:ext uri="{FF2B5EF4-FFF2-40B4-BE49-F238E27FC236}">
                    <a16:creationId xmlns:a16="http://schemas.microsoft.com/office/drawing/2014/main" id="{14C810E3-A045-4D12-AC48-8543FE772AFA}"/>
                  </a:ext>
                </a:extLst>
              </p:cNvPr>
              <p:cNvSpPr>
                <a:spLocks/>
              </p:cNvSpPr>
              <p:nvPr/>
            </p:nvSpPr>
            <p:spPr bwMode="auto">
              <a:xfrm>
                <a:off x="7932528" y="1897529"/>
                <a:ext cx="38984" cy="19492"/>
              </a:xfrm>
              <a:custGeom>
                <a:avLst/>
                <a:gdLst>
                  <a:gd name="T0" fmla="*/ 12 w 20"/>
                  <a:gd name="T1" fmla="*/ 0 h 10"/>
                  <a:gd name="T2" fmla="*/ 19 w 20"/>
                  <a:gd name="T3" fmla="*/ 2 h 10"/>
                  <a:gd name="T4" fmla="*/ 20 w 20"/>
                  <a:gd name="T5" fmla="*/ 3 h 10"/>
                  <a:gd name="T6" fmla="*/ 20 w 20"/>
                  <a:gd name="T7" fmla="*/ 3 h 10"/>
                  <a:gd name="T8" fmla="*/ 17 w 20"/>
                  <a:gd name="T9" fmla="*/ 5 h 10"/>
                  <a:gd name="T10" fmla="*/ 16 w 20"/>
                  <a:gd name="T11" fmla="*/ 7 h 10"/>
                  <a:gd name="T12" fmla="*/ 12 w 20"/>
                  <a:gd name="T13" fmla="*/ 8 h 10"/>
                  <a:gd name="T14" fmla="*/ 11 w 20"/>
                  <a:gd name="T15" fmla="*/ 8 h 10"/>
                  <a:gd name="T16" fmla="*/ 3 w 20"/>
                  <a:gd name="T17" fmla="*/ 10 h 10"/>
                  <a:gd name="T18" fmla="*/ 0 w 20"/>
                  <a:gd name="T19" fmla="*/ 8 h 10"/>
                  <a:gd name="T20" fmla="*/ 0 w 20"/>
                  <a:gd name="T21" fmla="*/ 8 h 10"/>
                  <a:gd name="T22" fmla="*/ 0 w 20"/>
                  <a:gd name="T23" fmla="*/ 7 h 10"/>
                  <a:gd name="T24" fmla="*/ 3 w 20"/>
                  <a:gd name="T25" fmla="*/ 5 h 10"/>
                  <a:gd name="T26" fmla="*/ 4 w 20"/>
                  <a:gd name="T27" fmla="*/ 3 h 10"/>
                  <a:gd name="T28" fmla="*/ 6 w 20"/>
                  <a:gd name="T29" fmla="*/ 2 h 10"/>
                  <a:gd name="T30" fmla="*/ 9 w 20"/>
                  <a:gd name="T31" fmla="*/ 0 h 10"/>
                  <a:gd name="T32" fmla="*/ 12 w 2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0">
                    <a:moveTo>
                      <a:pt x="12" y="0"/>
                    </a:moveTo>
                    <a:lnTo>
                      <a:pt x="19" y="2"/>
                    </a:lnTo>
                    <a:lnTo>
                      <a:pt x="20" y="3"/>
                    </a:lnTo>
                    <a:lnTo>
                      <a:pt x="20" y="3"/>
                    </a:lnTo>
                    <a:lnTo>
                      <a:pt x="17" y="5"/>
                    </a:lnTo>
                    <a:lnTo>
                      <a:pt x="16" y="7"/>
                    </a:lnTo>
                    <a:lnTo>
                      <a:pt x="12" y="8"/>
                    </a:lnTo>
                    <a:lnTo>
                      <a:pt x="11" y="8"/>
                    </a:lnTo>
                    <a:lnTo>
                      <a:pt x="3" y="10"/>
                    </a:lnTo>
                    <a:lnTo>
                      <a:pt x="0" y="8"/>
                    </a:lnTo>
                    <a:lnTo>
                      <a:pt x="0" y="8"/>
                    </a:lnTo>
                    <a:lnTo>
                      <a:pt x="0" y="7"/>
                    </a:lnTo>
                    <a:lnTo>
                      <a:pt x="3" y="5"/>
                    </a:lnTo>
                    <a:lnTo>
                      <a:pt x="4" y="3"/>
                    </a:lnTo>
                    <a:lnTo>
                      <a:pt x="6" y="2"/>
                    </a:lnTo>
                    <a:lnTo>
                      <a:pt x="9" y="0"/>
                    </a:lnTo>
                    <a:lnTo>
                      <a:pt x="1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6" name="Freeform 84">
                <a:extLst>
                  <a:ext uri="{FF2B5EF4-FFF2-40B4-BE49-F238E27FC236}">
                    <a16:creationId xmlns:a16="http://schemas.microsoft.com/office/drawing/2014/main" id="{4114C28C-4354-4CBA-9DA1-5E1AE7307941}"/>
                  </a:ext>
                </a:extLst>
              </p:cNvPr>
              <p:cNvSpPr>
                <a:spLocks/>
              </p:cNvSpPr>
              <p:nvPr/>
            </p:nvSpPr>
            <p:spPr bwMode="auto">
              <a:xfrm>
                <a:off x="7907188" y="1486243"/>
                <a:ext cx="42883" cy="13645"/>
              </a:xfrm>
              <a:custGeom>
                <a:avLst/>
                <a:gdLst>
                  <a:gd name="T0" fmla="*/ 2 w 22"/>
                  <a:gd name="T1" fmla="*/ 0 h 7"/>
                  <a:gd name="T2" fmla="*/ 3 w 22"/>
                  <a:gd name="T3" fmla="*/ 0 h 7"/>
                  <a:gd name="T4" fmla="*/ 5 w 22"/>
                  <a:gd name="T5" fmla="*/ 2 h 7"/>
                  <a:gd name="T6" fmla="*/ 6 w 22"/>
                  <a:gd name="T7" fmla="*/ 0 h 7"/>
                  <a:gd name="T8" fmla="*/ 19 w 22"/>
                  <a:gd name="T9" fmla="*/ 3 h 7"/>
                  <a:gd name="T10" fmla="*/ 22 w 22"/>
                  <a:gd name="T11" fmla="*/ 5 h 7"/>
                  <a:gd name="T12" fmla="*/ 22 w 22"/>
                  <a:gd name="T13" fmla="*/ 5 h 7"/>
                  <a:gd name="T14" fmla="*/ 11 w 22"/>
                  <a:gd name="T15" fmla="*/ 7 h 7"/>
                  <a:gd name="T16" fmla="*/ 8 w 22"/>
                  <a:gd name="T17" fmla="*/ 7 h 7"/>
                  <a:gd name="T18" fmla="*/ 8 w 22"/>
                  <a:gd name="T19" fmla="*/ 3 h 7"/>
                  <a:gd name="T20" fmla="*/ 6 w 22"/>
                  <a:gd name="T21" fmla="*/ 3 h 7"/>
                  <a:gd name="T22" fmla="*/ 2 w 22"/>
                  <a:gd name="T23" fmla="*/ 3 h 7"/>
                  <a:gd name="T24" fmla="*/ 0 w 22"/>
                  <a:gd name="T25" fmla="*/ 2 h 7"/>
                  <a:gd name="T26" fmla="*/ 0 w 22"/>
                  <a:gd name="T27" fmla="*/ 0 h 7"/>
                  <a:gd name="T28" fmla="*/ 2 w 2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7">
                    <a:moveTo>
                      <a:pt x="2" y="0"/>
                    </a:moveTo>
                    <a:lnTo>
                      <a:pt x="3" y="0"/>
                    </a:lnTo>
                    <a:lnTo>
                      <a:pt x="5" y="2"/>
                    </a:lnTo>
                    <a:lnTo>
                      <a:pt x="6" y="0"/>
                    </a:lnTo>
                    <a:lnTo>
                      <a:pt x="19" y="3"/>
                    </a:lnTo>
                    <a:lnTo>
                      <a:pt x="22" y="5"/>
                    </a:lnTo>
                    <a:lnTo>
                      <a:pt x="22" y="5"/>
                    </a:lnTo>
                    <a:lnTo>
                      <a:pt x="11" y="7"/>
                    </a:lnTo>
                    <a:lnTo>
                      <a:pt x="8" y="7"/>
                    </a:lnTo>
                    <a:lnTo>
                      <a:pt x="8" y="3"/>
                    </a:lnTo>
                    <a:lnTo>
                      <a:pt x="6" y="3"/>
                    </a:lnTo>
                    <a:lnTo>
                      <a:pt x="2" y="3"/>
                    </a:lnTo>
                    <a:lnTo>
                      <a:pt x="0" y="2"/>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7" name="Freeform 85">
                <a:extLst>
                  <a:ext uri="{FF2B5EF4-FFF2-40B4-BE49-F238E27FC236}">
                    <a16:creationId xmlns:a16="http://schemas.microsoft.com/office/drawing/2014/main" id="{9EB7320E-D319-46B2-A6B9-B2B09B6CD872}"/>
                  </a:ext>
                </a:extLst>
              </p:cNvPr>
              <p:cNvSpPr>
                <a:spLocks/>
              </p:cNvSpPr>
              <p:nvPr/>
            </p:nvSpPr>
            <p:spPr bwMode="auto">
              <a:xfrm>
                <a:off x="7907188" y="1846849"/>
                <a:ext cx="19492" cy="5848"/>
              </a:xfrm>
              <a:custGeom>
                <a:avLst/>
                <a:gdLst>
                  <a:gd name="T0" fmla="*/ 3 w 10"/>
                  <a:gd name="T1" fmla="*/ 0 h 3"/>
                  <a:gd name="T2" fmla="*/ 10 w 10"/>
                  <a:gd name="T3" fmla="*/ 3 h 3"/>
                  <a:gd name="T4" fmla="*/ 10 w 10"/>
                  <a:gd name="T5" fmla="*/ 3 h 3"/>
                  <a:gd name="T6" fmla="*/ 3 w 10"/>
                  <a:gd name="T7" fmla="*/ 3 h 3"/>
                  <a:gd name="T8" fmla="*/ 0 w 10"/>
                  <a:gd name="T9" fmla="*/ 1 h 3"/>
                  <a:gd name="T10" fmla="*/ 2 w 10"/>
                  <a:gd name="T11" fmla="*/ 0 h 3"/>
                  <a:gd name="T12" fmla="*/ 3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3" y="0"/>
                    </a:moveTo>
                    <a:lnTo>
                      <a:pt x="10" y="3"/>
                    </a:lnTo>
                    <a:lnTo>
                      <a:pt x="10" y="3"/>
                    </a:lnTo>
                    <a:lnTo>
                      <a:pt x="3" y="3"/>
                    </a:lnTo>
                    <a:lnTo>
                      <a:pt x="0" y="1"/>
                    </a:lnTo>
                    <a:lnTo>
                      <a:pt x="2"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8" name="Freeform 86">
                <a:extLst>
                  <a:ext uri="{FF2B5EF4-FFF2-40B4-BE49-F238E27FC236}">
                    <a16:creationId xmlns:a16="http://schemas.microsoft.com/office/drawing/2014/main" id="{EAAAC0CF-418E-4679-9F45-34C12BE5012B}"/>
                  </a:ext>
                </a:extLst>
              </p:cNvPr>
              <p:cNvSpPr>
                <a:spLocks/>
              </p:cNvSpPr>
              <p:nvPr/>
            </p:nvSpPr>
            <p:spPr bwMode="auto">
              <a:xfrm>
                <a:off x="7889645" y="1846849"/>
                <a:ext cx="17544" cy="5848"/>
              </a:xfrm>
              <a:custGeom>
                <a:avLst/>
                <a:gdLst>
                  <a:gd name="T0" fmla="*/ 8 w 9"/>
                  <a:gd name="T1" fmla="*/ 0 h 3"/>
                  <a:gd name="T2" fmla="*/ 9 w 9"/>
                  <a:gd name="T3" fmla="*/ 0 h 3"/>
                  <a:gd name="T4" fmla="*/ 9 w 9"/>
                  <a:gd name="T5" fmla="*/ 0 h 3"/>
                  <a:gd name="T6" fmla="*/ 8 w 9"/>
                  <a:gd name="T7" fmla="*/ 3 h 3"/>
                  <a:gd name="T8" fmla="*/ 6 w 9"/>
                  <a:gd name="T9" fmla="*/ 3 h 3"/>
                  <a:gd name="T10" fmla="*/ 1 w 9"/>
                  <a:gd name="T11" fmla="*/ 3 h 3"/>
                  <a:gd name="T12" fmla="*/ 0 w 9"/>
                  <a:gd name="T13" fmla="*/ 3 h 3"/>
                  <a:gd name="T14" fmla="*/ 0 w 9"/>
                  <a:gd name="T15" fmla="*/ 3 h 3"/>
                  <a:gd name="T16" fmla="*/ 3 w 9"/>
                  <a:gd name="T17" fmla="*/ 1 h 3"/>
                  <a:gd name="T18" fmla="*/ 8 w 9"/>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8" y="0"/>
                    </a:moveTo>
                    <a:lnTo>
                      <a:pt x="9" y="0"/>
                    </a:lnTo>
                    <a:lnTo>
                      <a:pt x="9" y="0"/>
                    </a:lnTo>
                    <a:lnTo>
                      <a:pt x="8" y="3"/>
                    </a:lnTo>
                    <a:lnTo>
                      <a:pt x="6" y="3"/>
                    </a:lnTo>
                    <a:lnTo>
                      <a:pt x="1" y="3"/>
                    </a:lnTo>
                    <a:lnTo>
                      <a:pt x="0" y="3"/>
                    </a:lnTo>
                    <a:lnTo>
                      <a:pt x="0" y="3"/>
                    </a:lnTo>
                    <a:lnTo>
                      <a:pt x="3" y="1"/>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89" name="Freeform 87">
                <a:extLst>
                  <a:ext uri="{FF2B5EF4-FFF2-40B4-BE49-F238E27FC236}">
                    <a16:creationId xmlns:a16="http://schemas.microsoft.com/office/drawing/2014/main" id="{F1E22845-6EA5-4F22-83A3-648261155DFB}"/>
                  </a:ext>
                </a:extLst>
              </p:cNvPr>
              <p:cNvSpPr>
                <a:spLocks/>
              </p:cNvSpPr>
              <p:nvPr/>
            </p:nvSpPr>
            <p:spPr bwMode="auto">
              <a:xfrm>
                <a:off x="7852610" y="1870240"/>
                <a:ext cx="23391" cy="11695"/>
              </a:xfrm>
              <a:custGeom>
                <a:avLst/>
                <a:gdLst>
                  <a:gd name="T0" fmla="*/ 4 w 12"/>
                  <a:gd name="T1" fmla="*/ 0 h 6"/>
                  <a:gd name="T2" fmla="*/ 8 w 12"/>
                  <a:gd name="T3" fmla="*/ 0 h 6"/>
                  <a:gd name="T4" fmla="*/ 9 w 12"/>
                  <a:gd name="T5" fmla="*/ 0 h 6"/>
                  <a:gd name="T6" fmla="*/ 12 w 12"/>
                  <a:gd name="T7" fmla="*/ 2 h 6"/>
                  <a:gd name="T8" fmla="*/ 9 w 12"/>
                  <a:gd name="T9" fmla="*/ 2 h 6"/>
                  <a:gd name="T10" fmla="*/ 8 w 12"/>
                  <a:gd name="T11" fmla="*/ 5 h 6"/>
                  <a:gd name="T12" fmla="*/ 8 w 12"/>
                  <a:gd name="T13" fmla="*/ 5 h 6"/>
                  <a:gd name="T14" fmla="*/ 9 w 12"/>
                  <a:gd name="T15" fmla="*/ 6 h 6"/>
                  <a:gd name="T16" fmla="*/ 8 w 12"/>
                  <a:gd name="T17" fmla="*/ 6 h 6"/>
                  <a:gd name="T18" fmla="*/ 8 w 12"/>
                  <a:gd name="T19" fmla="*/ 6 h 6"/>
                  <a:gd name="T20" fmla="*/ 8 w 12"/>
                  <a:gd name="T21" fmla="*/ 6 h 6"/>
                  <a:gd name="T22" fmla="*/ 4 w 12"/>
                  <a:gd name="T23" fmla="*/ 6 h 6"/>
                  <a:gd name="T24" fmla="*/ 1 w 12"/>
                  <a:gd name="T25" fmla="*/ 5 h 6"/>
                  <a:gd name="T26" fmla="*/ 0 w 12"/>
                  <a:gd name="T27" fmla="*/ 3 h 6"/>
                  <a:gd name="T28" fmla="*/ 1 w 12"/>
                  <a:gd name="T29" fmla="*/ 2 h 6"/>
                  <a:gd name="T30" fmla="*/ 1 w 12"/>
                  <a:gd name="T31" fmla="*/ 0 h 6"/>
                  <a:gd name="T32" fmla="*/ 4 w 12"/>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6">
                    <a:moveTo>
                      <a:pt x="4" y="0"/>
                    </a:moveTo>
                    <a:lnTo>
                      <a:pt x="8" y="0"/>
                    </a:lnTo>
                    <a:lnTo>
                      <a:pt x="9" y="0"/>
                    </a:lnTo>
                    <a:lnTo>
                      <a:pt x="12" y="2"/>
                    </a:lnTo>
                    <a:lnTo>
                      <a:pt x="9" y="2"/>
                    </a:lnTo>
                    <a:lnTo>
                      <a:pt x="8" y="5"/>
                    </a:lnTo>
                    <a:lnTo>
                      <a:pt x="8" y="5"/>
                    </a:lnTo>
                    <a:lnTo>
                      <a:pt x="9" y="6"/>
                    </a:lnTo>
                    <a:lnTo>
                      <a:pt x="8" y="6"/>
                    </a:lnTo>
                    <a:lnTo>
                      <a:pt x="8" y="6"/>
                    </a:lnTo>
                    <a:lnTo>
                      <a:pt x="8" y="6"/>
                    </a:lnTo>
                    <a:lnTo>
                      <a:pt x="4" y="6"/>
                    </a:lnTo>
                    <a:lnTo>
                      <a:pt x="1" y="5"/>
                    </a:lnTo>
                    <a:lnTo>
                      <a:pt x="0" y="3"/>
                    </a:lnTo>
                    <a:lnTo>
                      <a:pt x="1" y="2"/>
                    </a:lnTo>
                    <a:lnTo>
                      <a:pt x="1"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0" name="Freeform 88">
                <a:extLst>
                  <a:ext uri="{FF2B5EF4-FFF2-40B4-BE49-F238E27FC236}">
                    <a16:creationId xmlns:a16="http://schemas.microsoft.com/office/drawing/2014/main" id="{78C84DF0-F83F-4F3A-A7F9-6B7372647141}"/>
                  </a:ext>
                </a:extLst>
              </p:cNvPr>
              <p:cNvSpPr>
                <a:spLocks/>
              </p:cNvSpPr>
              <p:nvPr/>
            </p:nvSpPr>
            <p:spPr bwMode="auto">
              <a:xfrm>
                <a:off x="9698523" y="1827357"/>
                <a:ext cx="109156" cy="37036"/>
              </a:xfrm>
              <a:custGeom>
                <a:avLst/>
                <a:gdLst>
                  <a:gd name="T0" fmla="*/ 34 w 56"/>
                  <a:gd name="T1" fmla="*/ 0 h 19"/>
                  <a:gd name="T2" fmla="*/ 37 w 56"/>
                  <a:gd name="T3" fmla="*/ 0 h 19"/>
                  <a:gd name="T4" fmla="*/ 41 w 56"/>
                  <a:gd name="T5" fmla="*/ 2 h 19"/>
                  <a:gd name="T6" fmla="*/ 43 w 56"/>
                  <a:gd name="T7" fmla="*/ 3 h 19"/>
                  <a:gd name="T8" fmla="*/ 54 w 56"/>
                  <a:gd name="T9" fmla="*/ 10 h 19"/>
                  <a:gd name="T10" fmla="*/ 56 w 56"/>
                  <a:gd name="T11" fmla="*/ 11 h 19"/>
                  <a:gd name="T12" fmla="*/ 56 w 56"/>
                  <a:gd name="T13" fmla="*/ 13 h 19"/>
                  <a:gd name="T14" fmla="*/ 56 w 56"/>
                  <a:gd name="T15" fmla="*/ 19 h 19"/>
                  <a:gd name="T16" fmla="*/ 56 w 56"/>
                  <a:gd name="T17" fmla="*/ 19 h 19"/>
                  <a:gd name="T18" fmla="*/ 52 w 56"/>
                  <a:gd name="T19" fmla="*/ 19 h 19"/>
                  <a:gd name="T20" fmla="*/ 46 w 56"/>
                  <a:gd name="T21" fmla="*/ 19 h 19"/>
                  <a:gd name="T22" fmla="*/ 43 w 56"/>
                  <a:gd name="T23" fmla="*/ 19 h 19"/>
                  <a:gd name="T24" fmla="*/ 40 w 56"/>
                  <a:gd name="T25" fmla="*/ 19 h 19"/>
                  <a:gd name="T26" fmla="*/ 37 w 56"/>
                  <a:gd name="T27" fmla="*/ 17 h 19"/>
                  <a:gd name="T28" fmla="*/ 29 w 56"/>
                  <a:gd name="T29" fmla="*/ 17 h 19"/>
                  <a:gd name="T30" fmla="*/ 22 w 56"/>
                  <a:gd name="T31" fmla="*/ 14 h 19"/>
                  <a:gd name="T32" fmla="*/ 16 w 56"/>
                  <a:gd name="T33" fmla="*/ 13 h 19"/>
                  <a:gd name="T34" fmla="*/ 15 w 56"/>
                  <a:gd name="T35" fmla="*/ 13 h 19"/>
                  <a:gd name="T36" fmla="*/ 11 w 56"/>
                  <a:gd name="T37" fmla="*/ 13 h 19"/>
                  <a:gd name="T38" fmla="*/ 7 w 56"/>
                  <a:gd name="T39" fmla="*/ 16 h 19"/>
                  <a:gd name="T40" fmla="*/ 5 w 56"/>
                  <a:gd name="T41" fmla="*/ 16 h 19"/>
                  <a:gd name="T42" fmla="*/ 2 w 56"/>
                  <a:gd name="T43" fmla="*/ 16 h 19"/>
                  <a:gd name="T44" fmla="*/ 0 w 56"/>
                  <a:gd name="T45" fmla="*/ 14 h 19"/>
                  <a:gd name="T46" fmla="*/ 5 w 56"/>
                  <a:gd name="T47" fmla="*/ 13 h 19"/>
                  <a:gd name="T48" fmla="*/ 8 w 56"/>
                  <a:gd name="T49" fmla="*/ 13 h 19"/>
                  <a:gd name="T50" fmla="*/ 11 w 56"/>
                  <a:gd name="T51" fmla="*/ 13 h 19"/>
                  <a:gd name="T52" fmla="*/ 15 w 56"/>
                  <a:gd name="T53" fmla="*/ 10 h 19"/>
                  <a:gd name="T54" fmla="*/ 16 w 56"/>
                  <a:gd name="T55" fmla="*/ 8 h 19"/>
                  <a:gd name="T56" fmla="*/ 18 w 56"/>
                  <a:gd name="T57" fmla="*/ 3 h 19"/>
                  <a:gd name="T58" fmla="*/ 19 w 56"/>
                  <a:gd name="T59" fmla="*/ 2 h 19"/>
                  <a:gd name="T60" fmla="*/ 21 w 56"/>
                  <a:gd name="T61" fmla="*/ 2 h 19"/>
                  <a:gd name="T62" fmla="*/ 22 w 56"/>
                  <a:gd name="T63" fmla="*/ 2 h 19"/>
                  <a:gd name="T64" fmla="*/ 24 w 56"/>
                  <a:gd name="T65" fmla="*/ 2 h 19"/>
                  <a:gd name="T66" fmla="*/ 30 w 56"/>
                  <a:gd name="T67" fmla="*/ 0 h 19"/>
                  <a:gd name="T68" fmla="*/ 34 w 56"/>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9">
                    <a:moveTo>
                      <a:pt x="34" y="0"/>
                    </a:moveTo>
                    <a:lnTo>
                      <a:pt x="37" y="0"/>
                    </a:lnTo>
                    <a:lnTo>
                      <a:pt x="41" y="2"/>
                    </a:lnTo>
                    <a:lnTo>
                      <a:pt x="43" y="3"/>
                    </a:lnTo>
                    <a:lnTo>
                      <a:pt x="54" y="10"/>
                    </a:lnTo>
                    <a:lnTo>
                      <a:pt x="56" y="11"/>
                    </a:lnTo>
                    <a:lnTo>
                      <a:pt x="56" y="13"/>
                    </a:lnTo>
                    <a:lnTo>
                      <a:pt x="56" y="19"/>
                    </a:lnTo>
                    <a:lnTo>
                      <a:pt x="56" y="19"/>
                    </a:lnTo>
                    <a:lnTo>
                      <a:pt x="52" y="19"/>
                    </a:lnTo>
                    <a:lnTo>
                      <a:pt x="46" y="19"/>
                    </a:lnTo>
                    <a:lnTo>
                      <a:pt x="43" y="19"/>
                    </a:lnTo>
                    <a:lnTo>
                      <a:pt x="40" y="19"/>
                    </a:lnTo>
                    <a:lnTo>
                      <a:pt x="37" y="17"/>
                    </a:lnTo>
                    <a:lnTo>
                      <a:pt x="29" y="17"/>
                    </a:lnTo>
                    <a:lnTo>
                      <a:pt x="22" y="14"/>
                    </a:lnTo>
                    <a:lnTo>
                      <a:pt x="16" y="13"/>
                    </a:lnTo>
                    <a:lnTo>
                      <a:pt x="15" y="13"/>
                    </a:lnTo>
                    <a:lnTo>
                      <a:pt x="11" y="13"/>
                    </a:lnTo>
                    <a:lnTo>
                      <a:pt x="7" y="16"/>
                    </a:lnTo>
                    <a:lnTo>
                      <a:pt x="5" y="16"/>
                    </a:lnTo>
                    <a:lnTo>
                      <a:pt x="2" y="16"/>
                    </a:lnTo>
                    <a:lnTo>
                      <a:pt x="0" y="14"/>
                    </a:lnTo>
                    <a:lnTo>
                      <a:pt x="5" y="13"/>
                    </a:lnTo>
                    <a:lnTo>
                      <a:pt x="8" y="13"/>
                    </a:lnTo>
                    <a:lnTo>
                      <a:pt x="11" y="13"/>
                    </a:lnTo>
                    <a:lnTo>
                      <a:pt x="15" y="10"/>
                    </a:lnTo>
                    <a:lnTo>
                      <a:pt x="16" y="8"/>
                    </a:lnTo>
                    <a:lnTo>
                      <a:pt x="18" y="3"/>
                    </a:lnTo>
                    <a:lnTo>
                      <a:pt x="19" y="2"/>
                    </a:lnTo>
                    <a:lnTo>
                      <a:pt x="21" y="2"/>
                    </a:lnTo>
                    <a:lnTo>
                      <a:pt x="22" y="2"/>
                    </a:lnTo>
                    <a:lnTo>
                      <a:pt x="24" y="2"/>
                    </a:lnTo>
                    <a:lnTo>
                      <a:pt x="30" y="0"/>
                    </a:lnTo>
                    <a:lnTo>
                      <a:pt x="3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1" name="Freeform 89">
                <a:extLst>
                  <a:ext uri="{FF2B5EF4-FFF2-40B4-BE49-F238E27FC236}">
                    <a16:creationId xmlns:a16="http://schemas.microsoft.com/office/drawing/2014/main" id="{97384ADC-8CC6-4916-867B-C5F100D24745}"/>
                  </a:ext>
                </a:extLst>
              </p:cNvPr>
              <p:cNvSpPr>
                <a:spLocks/>
              </p:cNvSpPr>
              <p:nvPr/>
            </p:nvSpPr>
            <p:spPr bwMode="auto">
              <a:xfrm>
                <a:off x="8507548" y="1667521"/>
                <a:ext cx="5848" cy="5848"/>
              </a:xfrm>
              <a:custGeom>
                <a:avLst/>
                <a:gdLst>
                  <a:gd name="T0" fmla="*/ 1 w 3"/>
                  <a:gd name="T1" fmla="*/ 0 h 3"/>
                  <a:gd name="T2" fmla="*/ 3 w 3"/>
                  <a:gd name="T3" fmla="*/ 3 h 3"/>
                  <a:gd name="T4" fmla="*/ 3 w 3"/>
                  <a:gd name="T5" fmla="*/ 3 h 3"/>
                  <a:gd name="T6" fmla="*/ 1 w 3"/>
                  <a:gd name="T7" fmla="*/ 3 h 3"/>
                  <a:gd name="T8" fmla="*/ 0 w 3"/>
                  <a:gd name="T9" fmla="*/ 3 h 3"/>
                  <a:gd name="T10" fmla="*/ 0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lnTo>
                      <a:pt x="3" y="3"/>
                    </a:lnTo>
                    <a:lnTo>
                      <a:pt x="3" y="3"/>
                    </a:lnTo>
                    <a:lnTo>
                      <a:pt x="1" y="3"/>
                    </a:lnTo>
                    <a:lnTo>
                      <a:pt x="0" y="3"/>
                    </a:lnTo>
                    <a:lnTo>
                      <a:pt x="0"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2" name="Freeform 90">
                <a:extLst>
                  <a:ext uri="{FF2B5EF4-FFF2-40B4-BE49-F238E27FC236}">
                    <a16:creationId xmlns:a16="http://schemas.microsoft.com/office/drawing/2014/main" id="{C53EEA39-32B4-43AE-8C9E-8C9F5C616FCB}"/>
                  </a:ext>
                </a:extLst>
              </p:cNvPr>
              <p:cNvSpPr>
                <a:spLocks/>
              </p:cNvSpPr>
              <p:nvPr/>
            </p:nvSpPr>
            <p:spPr bwMode="auto">
              <a:xfrm>
                <a:off x="9883698" y="1731845"/>
                <a:ext cx="128649" cy="46781"/>
              </a:xfrm>
              <a:custGeom>
                <a:avLst/>
                <a:gdLst>
                  <a:gd name="T0" fmla="*/ 5 w 66"/>
                  <a:gd name="T1" fmla="*/ 0 h 24"/>
                  <a:gd name="T2" fmla="*/ 8 w 66"/>
                  <a:gd name="T3" fmla="*/ 3 h 24"/>
                  <a:gd name="T4" fmla="*/ 8 w 66"/>
                  <a:gd name="T5" fmla="*/ 5 h 24"/>
                  <a:gd name="T6" fmla="*/ 9 w 66"/>
                  <a:gd name="T7" fmla="*/ 7 h 24"/>
                  <a:gd name="T8" fmla="*/ 13 w 66"/>
                  <a:gd name="T9" fmla="*/ 7 h 24"/>
                  <a:gd name="T10" fmla="*/ 19 w 66"/>
                  <a:gd name="T11" fmla="*/ 5 h 24"/>
                  <a:gd name="T12" fmla="*/ 19 w 66"/>
                  <a:gd name="T13" fmla="*/ 5 h 24"/>
                  <a:gd name="T14" fmla="*/ 33 w 66"/>
                  <a:gd name="T15" fmla="*/ 5 h 24"/>
                  <a:gd name="T16" fmla="*/ 33 w 66"/>
                  <a:gd name="T17" fmla="*/ 7 h 24"/>
                  <a:gd name="T18" fmla="*/ 33 w 66"/>
                  <a:gd name="T19" fmla="*/ 8 h 24"/>
                  <a:gd name="T20" fmla="*/ 33 w 66"/>
                  <a:gd name="T21" fmla="*/ 8 h 24"/>
                  <a:gd name="T22" fmla="*/ 33 w 66"/>
                  <a:gd name="T23" fmla="*/ 10 h 24"/>
                  <a:gd name="T24" fmla="*/ 35 w 66"/>
                  <a:gd name="T25" fmla="*/ 11 h 24"/>
                  <a:gd name="T26" fmla="*/ 39 w 66"/>
                  <a:gd name="T27" fmla="*/ 11 h 24"/>
                  <a:gd name="T28" fmla="*/ 43 w 66"/>
                  <a:gd name="T29" fmla="*/ 10 h 24"/>
                  <a:gd name="T30" fmla="*/ 50 w 66"/>
                  <a:gd name="T31" fmla="*/ 11 h 24"/>
                  <a:gd name="T32" fmla="*/ 57 w 66"/>
                  <a:gd name="T33" fmla="*/ 11 h 24"/>
                  <a:gd name="T34" fmla="*/ 60 w 66"/>
                  <a:gd name="T35" fmla="*/ 13 h 24"/>
                  <a:gd name="T36" fmla="*/ 62 w 66"/>
                  <a:gd name="T37" fmla="*/ 14 h 24"/>
                  <a:gd name="T38" fmla="*/ 63 w 66"/>
                  <a:gd name="T39" fmla="*/ 14 h 24"/>
                  <a:gd name="T40" fmla="*/ 65 w 66"/>
                  <a:gd name="T41" fmla="*/ 14 h 24"/>
                  <a:gd name="T42" fmla="*/ 65 w 66"/>
                  <a:gd name="T43" fmla="*/ 13 h 24"/>
                  <a:gd name="T44" fmla="*/ 66 w 66"/>
                  <a:gd name="T45" fmla="*/ 13 h 24"/>
                  <a:gd name="T46" fmla="*/ 66 w 66"/>
                  <a:gd name="T47" fmla="*/ 13 h 24"/>
                  <a:gd name="T48" fmla="*/ 65 w 66"/>
                  <a:gd name="T49" fmla="*/ 19 h 24"/>
                  <a:gd name="T50" fmla="*/ 63 w 66"/>
                  <a:gd name="T51" fmla="*/ 21 h 24"/>
                  <a:gd name="T52" fmla="*/ 60 w 66"/>
                  <a:gd name="T53" fmla="*/ 22 h 24"/>
                  <a:gd name="T54" fmla="*/ 52 w 66"/>
                  <a:gd name="T55" fmla="*/ 24 h 24"/>
                  <a:gd name="T56" fmla="*/ 49 w 66"/>
                  <a:gd name="T57" fmla="*/ 24 h 24"/>
                  <a:gd name="T58" fmla="*/ 41 w 66"/>
                  <a:gd name="T59" fmla="*/ 24 h 24"/>
                  <a:gd name="T60" fmla="*/ 30 w 66"/>
                  <a:gd name="T61" fmla="*/ 24 h 24"/>
                  <a:gd name="T62" fmla="*/ 27 w 66"/>
                  <a:gd name="T63" fmla="*/ 22 h 24"/>
                  <a:gd name="T64" fmla="*/ 25 w 66"/>
                  <a:gd name="T65" fmla="*/ 22 h 24"/>
                  <a:gd name="T66" fmla="*/ 22 w 66"/>
                  <a:gd name="T67" fmla="*/ 19 h 24"/>
                  <a:gd name="T68" fmla="*/ 21 w 66"/>
                  <a:gd name="T69" fmla="*/ 19 h 24"/>
                  <a:gd name="T70" fmla="*/ 16 w 66"/>
                  <a:gd name="T71" fmla="*/ 18 h 24"/>
                  <a:gd name="T72" fmla="*/ 14 w 66"/>
                  <a:gd name="T73" fmla="*/ 18 h 24"/>
                  <a:gd name="T74" fmla="*/ 11 w 66"/>
                  <a:gd name="T75" fmla="*/ 16 h 24"/>
                  <a:gd name="T76" fmla="*/ 8 w 66"/>
                  <a:gd name="T77" fmla="*/ 14 h 24"/>
                  <a:gd name="T78" fmla="*/ 0 w 66"/>
                  <a:gd name="T79" fmla="*/ 11 h 24"/>
                  <a:gd name="T80" fmla="*/ 0 w 66"/>
                  <a:gd name="T81" fmla="*/ 10 h 24"/>
                  <a:gd name="T82" fmla="*/ 2 w 66"/>
                  <a:gd name="T83" fmla="*/ 7 h 24"/>
                  <a:gd name="T84" fmla="*/ 2 w 66"/>
                  <a:gd name="T85" fmla="*/ 3 h 24"/>
                  <a:gd name="T86" fmla="*/ 3 w 66"/>
                  <a:gd name="T87" fmla="*/ 2 h 24"/>
                  <a:gd name="T88" fmla="*/ 5 w 66"/>
                  <a:gd name="T8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24">
                    <a:moveTo>
                      <a:pt x="5" y="0"/>
                    </a:moveTo>
                    <a:lnTo>
                      <a:pt x="8" y="3"/>
                    </a:lnTo>
                    <a:lnTo>
                      <a:pt x="8" y="5"/>
                    </a:lnTo>
                    <a:lnTo>
                      <a:pt x="9" y="7"/>
                    </a:lnTo>
                    <a:lnTo>
                      <a:pt x="13" y="7"/>
                    </a:lnTo>
                    <a:lnTo>
                      <a:pt x="19" y="5"/>
                    </a:lnTo>
                    <a:lnTo>
                      <a:pt x="19" y="5"/>
                    </a:lnTo>
                    <a:lnTo>
                      <a:pt x="33" y="5"/>
                    </a:lnTo>
                    <a:lnTo>
                      <a:pt x="33" y="7"/>
                    </a:lnTo>
                    <a:lnTo>
                      <a:pt x="33" y="8"/>
                    </a:lnTo>
                    <a:lnTo>
                      <a:pt x="33" y="8"/>
                    </a:lnTo>
                    <a:lnTo>
                      <a:pt x="33" y="10"/>
                    </a:lnTo>
                    <a:lnTo>
                      <a:pt x="35" y="11"/>
                    </a:lnTo>
                    <a:lnTo>
                      <a:pt x="39" y="11"/>
                    </a:lnTo>
                    <a:lnTo>
                      <a:pt x="43" y="10"/>
                    </a:lnTo>
                    <a:lnTo>
                      <a:pt x="50" y="11"/>
                    </a:lnTo>
                    <a:lnTo>
                      <a:pt x="57" y="11"/>
                    </a:lnTo>
                    <a:lnTo>
                      <a:pt x="60" y="13"/>
                    </a:lnTo>
                    <a:lnTo>
                      <a:pt x="62" y="14"/>
                    </a:lnTo>
                    <a:lnTo>
                      <a:pt x="63" y="14"/>
                    </a:lnTo>
                    <a:lnTo>
                      <a:pt x="65" y="14"/>
                    </a:lnTo>
                    <a:lnTo>
                      <a:pt x="65" y="13"/>
                    </a:lnTo>
                    <a:lnTo>
                      <a:pt x="66" y="13"/>
                    </a:lnTo>
                    <a:lnTo>
                      <a:pt x="66" y="13"/>
                    </a:lnTo>
                    <a:lnTo>
                      <a:pt x="65" y="19"/>
                    </a:lnTo>
                    <a:lnTo>
                      <a:pt x="63" y="21"/>
                    </a:lnTo>
                    <a:lnTo>
                      <a:pt x="60" y="22"/>
                    </a:lnTo>
                    <a:lnTo>
                      <a:pt x="52" y="24"/>
                    </a:lnTo>
                    <a:lnTo>
                      <a:pt x="49" y="24"/>
                    </a:lnTo>
                    <a:lnTo>
                      <a:pt x="41" y="24"/>
                    </a:lnTo>
                    <a:lnTo>
                      <a:pt x="30" y="24"/>
                    </a:lnTo>
                    <a:lnTo>
                      <a:pt x="27" y="22"/>
                    </a:lnTo>
                    <a:lnTo>
                      <a:pt x="25" y="22"/>
                    </a:lnTo>
                    <a:lnTo>
                      <a:pt x="22" y="19"/>
                    </a:lnTo>
                    <a:lnTo>
                      <a:pt x="21" y="19"/>
                    </a:lnTo>
                    <a:lnTo>
                      <a:pt x="16" y="18"/>
                    </a:lnTo>
                    <a:lnTo>
                      <a:pt x="14" y="18"/>
                    </a:lnTo>
                    <a:lnTo>
                      <a:pt x="11" y="16"/>
                    </a:lnTo>
                    <a:lnTo>
                      <a:pt x="8" y="14"/>
                    </a:lnTo>
                    <a:lnTo>
                      <a:pt x="0" y="11"/>
                    </a:lnTo>
                    <a:lnTo>
                      <a:pt x="0" y="10"/>
                    </a:lnTo>
                    <a:lnTo>
                      <a:pt x="2" y="7"/>
                    </a:lnTo>
                    <a:lnTo>
                      <a:pt x="2" y="3"/>
                    </a:lnTo>
                    <a:lnTo>
                      <a:pt x="3" y="2"/>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3" name="Freeform 91">
                <a:extLst>
                  <a:ext uri="{FF2B5EF4-FFF2-40B4-BE49-F238E27FC236}">
                    <a16:creationId xmlns:a16="http://schemas.microsoft.com/office/drawing/2014/main" id="{B7FB5E42-8A5E-4A89-8CCD-D6DCFE78CC12}"/>
                  </a:ext>
                </a:extLst>
              </p:cNvPr>
              <p:cNvSpPr>
                <a:spLocks/>
              </p:cNvSpPr>
              <p:nvPr/>
            </p:nvSpPr>
            <p:spPr bwMode="auto">
              <a:xfrm>
                <a:off x="9946073" y="1665571"/>
                <a:ext cx="27289" cy="5848"/>
              </a:xfrm>
              <a:custGeom>
                <a:avLst/>
                <a:gdLst>
                  <a:gd name="T0" fmla="*/ 14 w 14"/>
                  <a:gd name="T1" fmla="*/ 0 h 3"/>
                  <a:gd name="T2" fmla="*/ 12 w 14"/>
                  <a:gd name="T3" fmla="*/ 0 h 3"/>
                  <a:gd name="T4" fmla="*/ 12 w 14"/>
                  <a:gd name="T5" fmla="*/ 3 h 3"/>
                  <a:gd name="T6" fmla="*/ 11 w 14"/>
                  <a:gd name="T7" fmla="*/ 3 h 3"/>
                  <a:gd name="T8" fmla="*/ 0 w 14"/>
                  <a:gd name="T9" fmla="*/ 3 h 3"/>
                  <a:gd name="T10" fmla="*/ 1 w 14"/>
                  <a:gd name="T11" fmla="*/ 3 h 3"/>
                  <a:gd name="T12" fmla="*/ 4 w 14"/>
                  <a:gd name="T13" fmla="*/ 0 h 3"/>
                  <a:gd name="T14" fmla="*/ 14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4" y="0"/>
                    </a:moveTo>
                    <a:lnTo>
                      <a:pt x="12" y="0"/>
                    </a:lnTo>
                    <a:lnTo>
                      <a:pt x="12" y="3"/>
                    </a:lnTo>
                    <a:lnTo>
                      <a:pt x="11" y="3"/>
                    </a:lnTo>
                    <a:lnTo>
                      <a:pt x="0" y="3"/>
                    </a:lnTo>
                    <a:lnTo>
                      <a:pt x="1" y="3"/>
                    </a:lnTo>
                    <a:lnTo>
                      <a:pt x="4" y="0"/>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4" name="Freeform 92">
                <a:extLst>
                  <a:ext uri="{FF2B5EF4-FFF2-40B4-BE49-F238E27FC236}">
                    <a16:creationId xmlns:a16="http://schemas.microsoft.com/office/drawing/2014/main" id="{AE9D69E6-1AEB-43E8-8058-6A0781D21377}"/>
                  </a:ext>
                </a:extLst>
              </p:cNvPr>
              <p:cNvSpPr>
                <a:spLocks/>
              </p:cNvSpPr>
              <p:nvPr/>
            </p:nvSpPr>
            <p:spPr bwMode="auto">
              <a:xfrm>
                <a:off x="10061078" y="1698708"/>
                <a:ext cx="9747" cy="5848"/>
              </a:xfrm>
              <a:custGeom>
                <a:avLst/>
                <a:gdLst>
                  <a:gd name="T0" fmla="*/ 5 w 5"/>
                  <a:gd name="T1" fmla="*/ 0 h 3"/>
                  <a:gd name="T2" fmla="*/ 5 w 5"/>
                  <a:gd name="T3" fmla="*/ 0 h 3"/>
                  <a:gd name="T4" fmla="*/ 5 w 5"/>
                  <a:gd name="T5" fmla="*/ 0 h 3"/>
                  <a:gd name="T6" fmla="*/ 5 w 5"/>
                  <a:gd name="T7" fmla="*/ 2 h 3"/>
                  <a:gd name="T8" fmla="*/ 4 w 5"/>
                  <a:gd name="T9" fmla="*/ 3 h 3"/>
                  <a:gd name="T10" fmla="*/ 0 w 5"/>
                  <a:gd name="T11" fmla="*/ 2 h 3"/>
                  <a:gd name="T12" fmla="*/ 2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5" y="0"/>
                    </a:lnTo>
                    <a:lnTo>
                      <a:pt x="5" y="0"/>
                    </a:lnTo>
                    <a:lnTo>
                      <a:pt x="5" y="2"/>
                    </a:lnTo>
                    <a:lnTo>
                      <a:pt x="4" y="3"/>
                    </a:lnTo>
                    <a:lnTo>
                      <a:pt x="0" y="2"/>
                    </a:lnTo>
                    <a:lnTo>
                      <a:pt x="2"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5" name="Freeform 93">
                <a:extLst>
                  <a:ext uri="{FF2B5EF4-FFF2-40B4-BE49-F238E27FC236}">
                    <a16:creationId xmlns:a16="http://schemas.microsoft.com/office/drawing/2014/main" id="{186FA73D-C43E-4590-9782-F50B82408DD0}"/>
                  </a:ext>
                </a:extLst>
              </p:cNvPr>
              <p:cNvSpPr>
                <a:spLocks/>
              </p:cNvSpPr>
              <p:nvPr/>
            </p:nvSpPr>
            <p:spPr bwMode="auto">
              <a:xfrm>
                <a:off x="7375051" y="1390731"/>
                <a:ext cx="50680" cy="25340"/>
              </a:xfrm>
              <a:custGeom>
                <a:avLst/>
                <a:gdLst>
                  <a:gd name="T0" fmla="*/ 13 w 26"/>
                  <a:gd name="T1" fmla="*/ 0 h 13"/>
                  <a:gd name="T2" fmla="*/ 13 w 26"/>
                  <a:gd name="T3" fmla="*/ 0 h 13"/>
                  <a:gd name="T4" fmla="*/ 15 w 26"/>
                  <a:gd name="T5" fmla="*/ 2 h 13"/>
                  <a:gd name="T6" fmla="*/ 19 w 26"/>
                  <a:gd name="T7" fmla="*/ 2 h 13"/>
                  <a:gd name="T8" fmla="*/ 21 w 26"/>
                  <a:gd name="T9" fmla="*/ 4 h 13"/>
                  <a:gd name="T10" fmla="*/ 22 w 26"/>
                  <a:gd name="T11" fmla="*/ 5 h 13"/>
                  <a:gd name="T12" fmla="*/ 24 w 26"/>
                  <a:gd name="T13" fmla="*/ 7 h 13"/>
                  <a:gd name="T14" fmla="*/ 26 w 26"/>
                  <a:gd name="T15" fmla="*/ 8 h 13"/>
                  <a:gd name="T16" fmla="*/ 26 w 26"/>
                  <a:gd name="T17" fmla="*/ 10 h 13"/>
                  <a:gd name="T18" fmla="*/ 24 w 26"/>
                  <a:gd name="T19" fmla="*/ 11 h 13"/>
                  <a:gd name="T20" fmla="*/ 21 w 26"/>
                  <a:gd name="T21" fmla="*/ 13 h 13"/>
                  <a:gd name="T22" fmla="*/ 16 w 26"/>
                  <a:gd name="T23" fmla="*/ 13 h 13"/>
                  <a:gd name="T24" fmla="*/ 11 w 26"/>
                  <a:gd name="T25" fmla="*/ 11 h 13"/>
                  <a:gd name="T26" fmla="*/ 8 w 26"/>
                  <a:gd name="T27" fmla="*/ 8 h 13"/>
                  <a:gd name="T28" fmla="*/ 3 w 26"/>
                  <a:gd name="T29" fmla="*/ 7 h 13"/>
                  <a:gd name="T30" fmla="*/ 0 w 26"/>
                  <a:gd name="T31" fmla="*/ 4 h 13"/>
                  <a:gd name="T32" fmla="*/ 3 w 26"/>
                  <a:gd name="T33" fmla="*/ 4 h 13"/>
                  <a:gd name="T34" fmla="*/ 7 w 26"/>
                  <a:gd name="T35" fmla="*/ 4 h 13"/>
                  <a:gd name="T36" fmla="*/ 13 w 26"/>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3">
                    <a:moveTo>
                      <a:pt x="13" y="0"/>
                    </a:moveTo>
                    <a:lnTo>
                      <a:pt x="13" y="0"/>
                    </a:lnTo>
                    <a:lnTo>
                      <a:pt x="15" y="2"/>
                    </a:lnTo>
                    <a:lnTo>
                      <a:pt x="19" y="2"/>
                    </a:lnTo>
                    <a:lnTo>
                      <a:pt x="21" y="4"/>
                    </a:lnTo>
                    <a:lnTo>
                      <a:pt x="22" y="5"/>
                    </a:lnTo>
                    <a:lnTo>
                      <a:pt x="24" y="7"/>
                    </a:lnTo>
                    <a:lnTo>
                      <a:pt x="26" y="8"/>
                    </a:lnTo>
                    <a:lnTo>
                      <a:pt x="26" y="10"/>
                    </a:lnTo>
                    <a:lnTo>
                      <a:pt x="24" y="11"/>
                    </a:lnTo>
                    <a:lnTo>
                      <a:pt x="21" y="13"/>
                    </a:lnTo>
                    <a:lnTo>
                      <a:pt x="16" y="13"/>
                    </a:lnTo>
                    <a:lnTo>
                      <a:pt x="11" y="11"/>
                    </a:lnTo>
                    <a:lnTo>
                      <a:pt x="8" y="8"/>
                    </a:lnTo>
                    <a:lnTo>
                      <a:pt x="3" y="7"/>
                    </a:lnTo>
                    <a:lnTo>
                      <a:pt x="0" y="4"/>
                    </a:lnTo>
                    <a:lnTo>
                      <a:pt x="3" y="4"/>
                    </a:lnTo>
                    <a:lnTo>
                      <a:pt x="7" y="4"/>
                    </a:lnTo>
                    <a:lnTo>
                      <a:pt x="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6" name="Freeform 94">
                <a:extLst>
                  <a:ext uri="{FF2B5EF4-FFF2-40B4-BE49-F238E27FC236}">
                    <a16:creationId xmlns:a16="http://schemas.microsoft.com/office/drawing/2014/main" id="{AF19991F-58D7-4E9A-A91C-33CC89497A23}"/>
                  </a:ext>
                </a:extLst>
              </p:cNvPr>
              <p:cNvSpPr>
                <a:spLocks/>
              </p:cNvSpPr>
              <p:nvPr/>
            </p:nvSpPr>
            <p:spPr bwMode="auto">
              <a:xfrm>
                <a:off x="9712167" y="1805915"/>
                <a:ext cx="27289" cy="21442"/>
              </a:xfrm>
              <a:custGeom>
                <a:avLst/>
                <a:gdLst>
                  <a:gd name="T0" fmla="*/ 11 w 14"/>
                  <a:gd name="T1" fmla="*/ 0 h 11"/>
                  <a:gd name="T2" fmla="*/ 12 w 14"/>
                  <a:gd name="T3" fmla="*/ 2 h 11"/>
                  <a:gd name="T4" fmla="*/ 14 w 14"/>
                  <a:gd name="T5" fmla="*/ 2 h 11"/>
                  <a:gd name="T6" fmla="*/ 14 w 14"/>
                  <a:gd name="T7" fmla="*/ 3 h 11"/>
                  <a:gd name="T8" fmla="*/ 14 w 14"/>
                  <a:gd name="T9" fmla="*/ 3 h 11"/>
                  <a:gd name="T10" fmla="*/ 14 w 14"/>
                  <a:gd name="T11" fmla="*/ 6 h 11"/>
                  <a:gd name="T12" fmla="*/ 14 w 14"/>
                  <a:gd name="T13" fmla="*/ 8 h 11"/>
                  <a:gd name="T14" fmla="*/ 6 w 14"/>
                  <a:gd name="T15" fmla="*/ 11 h 11"/>
                  <a:gd name="T16" fmla="*/ 4 w 14"/>
                  <a:gd name="T17" fmla="*/ 11 h 11"/>
                  <a:gd name="T18" fmla="*/ 1 w 14"/>
                  <a:gd name="T19" fmla="*/ 8 h 11"/>
                  <a:gd name="T20" fmla="*/ 0 w 14"/>
                  <a:gd name="T21" fmla="*/ 3 h 11"/>
                  <a:gd name="T22" fmla="*/ 1 w 14"/>
                  <a:gd name="T23" fmla="*/ 2 h 11"/>
                  <a:gd name="T24" fmla="*/ 3 w 14"/>
                  <a:gd name="T25" fmla="*/ 2 h 11"/>
                  <a:gd name="T26" fmla="*/ 4 w 14"/>
                  <a:gd name="T27" fmla="*/ 2 h 11"/>
                  <a:gd name="T28" fmla="*/ 11 w 1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11" y="0"/>
                    </a:moveTo>
                    <a:lnTo>
                      <a:pt x="12" y="2"/>
                    </a:lnTo>
                    <a:lnTo>
                      <a:pt x="14" y="2"/>
                    </a:lnTo>
                    <a:lnTo>
                      <a:pt x="14" y="3"/>
                    </a:lnTo>
                    <a:lnTo>
                      <a:pt x="14" y="3"/>
                    </a:lnTo>
                    <a:lnTo>
                      <a:pt x="14" y="6"/>
                    </a:lnTo>
                    <a:lnTo>
                      <a:pt x="14" y="8"/>
                    </a:lnTo>
                    <a:lnTo>
                      <a:pt x="6" y="11"/>
                    </a:lnTo>
                    <a:lnTo>
                      <a:pt x="4" y="11"/>
                    </a:lnTo>
                    <a:lnTo>
                      <a:pt x="1" y="8"/>
                    </a:lnTo>
                    <a:lnTo>
                      <a:pt x="0" y="3"/>
                    </a:lnTo>
                    <a:lnTo>
                      <a:pt x="1" y="2"/>
                    </a:lnTo>
                    <a:lnTo>
                      <a:pt x="3" y="2"/>
                    </a:lnTo>
                    <a:lnTo>
                      <a:pt x="4" y="2"/>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7" name="Freeform 95">
                <a:extLst>
                  <a:ext uri="{FF2B5EF4-FFF2-40B4-BE49-F238E27FC236}">
                    <a16:creationId xmlns:a16="http://schemas.microsoft.com/office/drawing/2014/main" id="{0931EE65-CD50-4F54-AE4E-3CFE17F362C6}"/>
                  </a:ext>
                </a:extLst>
              </p:cNvPr>
              <p:cNvSpPr>
                <a:spLocks/>
              </p:cNvSpPr>
              <p:nvPr/>
            </p:nvSpPr>
            <p:spPr bwMode="auto">
              <a:xfrm>
                <a:off x="9626401" y="1950157"/>
                <a:ext cx="27289" cy="9747"/>
              </a:xfrm>
              <a:custGeom>
                <a:avLst/>
                <a:gdLst>
                  <a:gd name="T0" fmla="*/ 11 w 14"/>
                  <a:gd name="T1" fmla="*/ 0 h 5"/>
                  <a:gd name="T2" fmla="*/ 12 w 14"/>
                  <a:gd name="T3" fmla="*/ 2 h 5"/>
                  <a:gd name="T4" fmla="*/ 12 w 14"/>
                  <a:gd name="T5" fmla="*/ 2 h 5"/>
                  <a:gd name="T6" fmla="*/ 14 w 14"/>
                  <a:gd name="T7" fmla="*/ 3 h 5"/>
                  <a:gd name="T8" fmla="*/ 9 w 14"/>
                  <a:gd name="T9" fmla="*/ 5 h 5"/>
                  <a:gd name="T10" fmla="*/ 7 w 14"/>
                  <a:gd name="T11" fmla="*/ 5 h 5"/>
                  <a:gd name="T12" fmla="*/ 6 w 14"/>
                  <a:gd name="T13" fmla="*/ 3 h 5"/>
                  <a:gd name="T14" fmla="*/ 6 w 14"/>
                  <a:gd name="T15" fmla="*/ 3 h 5"/>
                  <a:gd name="T16" fmla="*/ 4 w 14"/>
                  <a:gd name="T17" fmla="*/ 3 h 5"/>
                  <a:gd name="T18" fmla="*/ 4 w 14"/>
                  <a:gd name="T19" fmla="*/ 5 h 5"/>
                  <a:gd name="T20" fmla="*/ 3 w 14"/>
                  <a:gd name="T21" fmla="*/ 5 h 5"/>
                  <a:gd name="T22" fmla="*/ 0 w 14"/>
                  <a:gd name="T23" fmla="*/ 3 h 5"/>
                  <a:gd name="T24" fmla="*/ 0 w 14"/>
                  <a:gd name="T25" fmla="*/ 2 h 5"/>
                  <a:gd name="T26" fmla="*/ 1 w 14"/>
                  <a:gd name="T27" fmla="*/ 2 h 5"/>
                  <a:gd name="T28" fmla="*/ 1 w 14"/>
                  <a:gd name="T29" fmla="*/ 2 h 5"/>
                  <a:gd name="T30" fmla="*/ 1 w 14"/>
                  <a:gd name="T31" fmla="*/ 2 h 5"/>
                  <a:gd name="T32" fmla="*/ 3 w 14"/>
                  <a:gd name="T33" fmla="*/ 2 h 5"/>
                  <a:gd name="T34" fmla="*/ 11 w 14"/>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5">
                    <a:moveTo>
                      <a:pt x="11" y="0"/>
                    </a:moveTo>
                    <a:lnTo>
                      <a:pt x="12" y="2"/>
                    </a:lnTo>
                    <a:lnTo>
                      <a:pt x="12" y="2"/>
                    </a:lnTo>
                    <a:lnTo>
                      <a:pt x="14" y="3"/>
                    </a:lnTo>
                    <a:lnTo>
                      <a:pt x="9" y="5"/>
                    </a:lnTo>
                    <a:lnTo>
                      <a:pt x="7" y="5"/>
                    </a:lnTo>
                    <a:lnTo>
                      <a:pt x="6" y="3"/>
                    </a:lnTo>
                    <a:lnTo>
                      <a:pt x="6" y="3"/>
                    </a:lnTo>
                    <a:lnTo>
                      <a:pt x="4" y="3"/>
                    </a:lnTo>
                    <a:lnTo>
                      <a:pt x="4" y="5"/>
                    </a:lnTo>
                    <a:lnTo>
                      <a:pt x="3" y="5"/>
                    </a:lnTo>
                    <a:lnTo>
                      <a:pt x="0" y="3"/>
                    </a:lnTo>
                    <a:lnTo>
                      <a:pt x="0" y="2"/>
                    </a:lnTo>
                    <a:lnTo>
                      <a:pt x="1" y="2"/>
                    </a:lnTo>
                    <a:lnTo>
                      <a:pt x="1" y="2"/>
                    </a:lnTo>
                    <a:lnTo>
                      <a:pt x="1" y="2"/>
                    </a:lnTo>
                    <a:lnTo>
                      <a:pt x="3" y="2"/>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8" name="Freeform 96">
                <a:extLst>
                  <a:ext uri="{FF2B5EF4-FFF2-40B4-BE49-F238E27FC236}">
                    <a16:creationId xmlns:a16="http://schemas.microsoft.com/office/drawing/2014/main" id="{4F92207C-2E9C-4A28-BD18-F17BE026168A}"/>
                  </a:ext>
                </a:extLst>
              </p:cNvPr>
              <p:cNvSpPr>
                <a:spLocks/>
              </p:cNvSpPr>
              <p:nvPr/>
            </p:nvSpPr>
            <p:spPr bwMode="auto">
              <a:xfrm>
                <a:off x="10287188" y="1987193"/>
                <a:ext cx="5848" cy="5848"/>
              </a:xfrm>
              <a:custGeom>
                <a:avLst/>
                <a:gdLst>
                  <a:gd name="T0" fmla="*/ 0 w 3"/>
                  <a:gd name="T1" fmla="*/ 0 h 3"/>
                  <a:gd name="T2" fmla="*/ 1 w 3"/>
                  <a:gd name="T3" fmla="*/ 0 h 3"/>
                  <a:gd name="T4" fmla="*/ 3 w 3"/>
                  <a:gd name="T5" fmla="*/ 0 h 3"/>
                  <a:gd name="T6" fmla="*/ 3 w 3"/>
                  <a:gd name="T7" fmla="*/ 2 h 3"/>
                  <a:gd name="T8" fmla="*/ 3 w 3"/>
                  <a:gd name="T9" fmla="*/ 3 h 3"/>
                  <a:gd name="T10" fmla="*/ 0 w 3"/>
                  <a:gd name="T11" fmla="*/ 2 h 3"/>
                  <a:gd name="T12" fmla="*/ 0 w 3"/>
                  <a:gd name="T13" fmla="*/ 2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1" y="0"/>
                    </a:lnTo>
                    <a:lnTo>
                      <a:pt x="3" y="0"/>
                    </a:lnTo>
                    <a:lnTo>
                      <a:pt x="3" y="2"/>
                    </a:lnTo>
                    <a:lnTo>
                      <a:pt x="3" y="3"/>
                    </a:lnTo>
                    <a:lnTo>
                      <a:pt x="0" y="2"/>
                    </a:lnTo>
                    <a:lnTo>
                      <a:pt x="0" y="2"/>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99" name="Freeform 97">
                <a:extLst>
                  <a:ext uri="{FF2B5EF4-FFF2-40B4-BE49-F238E27FC236}">
                    <a16:creationId xmlns:a16="http://schemas.microsoft.com/office/drawing/2014/main" id="{4D8E24CD-E455-4436-AC39-E10BDA8750A3}"/>
                  </a:ext>
                </a:extLst>
              </p:cNvPr>
              <p:cNvSpPr>
                <a:spLocks/>
              </p:cNvSpPr>
              <p:nvPr/>
            </p:nvSpPr>
            <p:spPr bwMode="auto">
              <a:xfrm>
                <a:off x="10304730" y="2051517"/>
                <a:ext cx="11695" cy="37036"/>
              </a:xfrm>
              <a:custGeom>
                <a:avLst/>
                <a:gdLst>
                  <a:gd name="T0" fmla="*/ 5 w 6"/>
                  <a:gd name="T1" fmla="*/ 0 h 19"/>
                  <a:gd name="T2" fmla="*/ 6 w 6"/>
                  <a:gd name="T3" fmla="*/ 0 h 19"/>
                  <a:gd name="T4" fmla="*/ 6 w 6"/>
                  <a:gd name="T5" fmla="*/ 2 h 19"/>
                  <a:gd name="T6" fmla="*/ 6 w 6"/>
                  <a:gd name="T7" fmla="*/ 3 h 19"/>
                  <a:gd name="T8" fmla="*/ 6 w 6"/>
                  <a:gd name="T9" fmla="*/ 5 h 19"/>
                  <a:gd name="T10" fmla="*/ 3 w 6"/>
                  <a:gd name="T11" fmla="*/ 6 h 19"/>
                  <a:gd name="T12" fmla="*/ 3 w 6"/>
                  <a:gd name="T13" fmla="*/ 6 h 19"/>
                  <a:gd name="T14" fmla="*/ 3 w 6"/>
                  <a:gd name="T15" fmla="*/ 10 h 19"/>
                  <a:gd name="T16" fmla="*/ 3 w 6"/>
                  <a:gd name="T17" fmla="*/ 11 h 19"/>
                  <a:gd name="T18" fmla="*/ 3 w 6"/>
                  <a:gd name="T19" fmla="*/ 14 h 19"/>
                  <a:gd name="T20" fmla="*/ 5 w 6"/>
                  <a:gd name="T21" fmla="*/ 16 h 19"/>
                  <a:gd name="T22" fmla="*/ 6 w 6"/>
                  <a:gd name="T23" fmla="*/ 17 h 19"/>
                  <a:gd name="T24" fmla="*/ 5 w 6"/>
                  <a:gd name="T25" fmla="*/ 17 h 19"/>
                  <a:gd name="T26" fmla="*/ 5 w 6"/>
                  <a:gd name="T27" fmla="*/ 19 h 19"/>
                  <a:gd name="T28" fmla="*/ 5 w 6"/>
                  <a:gd name="T29" fmla="*/ 19 h 19"/>
                  <a:gd name="T30" fmla="*/ 5 w 6"/>
                  <a:gd name="T31" fmla="*/ 17 h 19"/>
                  <a:gd name="T32" fmla="*/ 5 w 6"/>
                  <a:gd name="T33" fmla="*/ 16 h 19"/>
                  <a:gd name="T34" fmla="*/ 3 w 6"/>
                  <a:gd name="T35" fmla="*/ 16 h 19"/>
                  <a:gd name="T36" fmla="*/ 0 w 6"/>
                  <a:gd name="T37" fmla="*/ 14 h 19"/>
                  <a:gd name="T38" fmla="*/ 0 w 6"/>
                  <a:gd name="T39" fmla="*/ 13 h 19"/>
                  <a:gd name="T40" fmla="*/ 0 w 6"/>
                  <a:gd name="T41" fmla="*/ 11 h 19"/>
                  <a:gd name="T42" fmla="*/ 0 w 6"/>
                  <a:gd name="T43" fmla="*/ 8 h 19"/>
                  <a:gd name="T44" fmla="*/ 0 w 6"/>
                  <a:gd name="T45" fmla="*/ 6 h 19"/>
                  <a:gd name="T46" fmla="*/ 0 w 6"/>
                  <a:gd name="T47" fmla="*/ 5 h 19"/>
                  <a:gd name="T48" fmla="*/ 3 w 6"/>
                  <a:gd name="T49" fmla="*/ 3 h 19"/>
                  <a:gd name="T50" fmla="*/ 5 w 6"/>
                  <a:gd name="T51" fmla="*/ 2 h 19"/>
                  <a:gd name="T52" fmla="*/ 5 w 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9">
                    <a:moveTo>
                      <a:pt x="5" y="0"/>
                    </a:moveTo>
                    <a:lnTo>
                      <a:pt x="6" y="0"/>
                    </a:lnTo>
                    <a:lnTo>
                      <a:pt x="6" y="2"/>
                    </a:lnTo>
                    <a:lnTo>
                      <a:pt x="6" y="3"/>
                    </a:lnTo>
                    <a:lnTo>
                      <a:pt x="6" y="5"/>
                    </a:lnTo>
                    <a:lnTo>
                      <a:pt x="3" y="6"/>
                    </a:lnTo>
                    <a:lnTo>
                      <a:pt x="3" y="6"/>
                    </a:lnTo>
                    <a:lnTo>
                      <a:pt x="3" y="10"/>
                    </a:lnTo>
                    <a:lnTo>
                      <a:pt x="3" y="11"/>
                    </a:lnTo>
                    <a:lnTo>
                      <a:pt x="3" y="14"/>
                    </a:lnTo>
                    <a:lnTo>
                      <a:pt x="5" y="16"/>
                    </a:lnTo>
                    <a:lnTo>
                      <a:pt x="6" y="17"/>
                    </a:lnTo>
                    <a:lnTo>
                      <a:pt x="5" y="17"/>
                    </a:lnTo>
                    <a:lnTo>
                      <a:pt x="5" y="19"/>
                    </a:lnTo>
                    <a:lnTo>
                      <a:pt x="5" y="19"/>
                    </a:lnTo>
                    <a:lnTo>
                      <a:pt x="5" y="17"/>
                    </a:lnTo>
                    <a:lnTo>
                      <a:pt x="5" y="16"/>
                    </a:lnTo>
                    <a:lnTo>
                      <a:pt x="3" y="16"/>
                    </a:lnTo>
                    <a:lnTo>
                      <a:pt x="0" y="14"/>
                    </a:lnTo>
                    <a:lnTo>
                      <a:pt x="0" y="13"/>
                    </a:lnTo>
                    <a:lnTo>
                      <a:pt x="0" y="11"/>
                    </a:lnTo>
                    <a:lnTo>
                      <a:pt x="0" y="8"/>
                    </a:lnTo>
                    <a:lnTo>
                      <a:pt x="0" y="6"/>
                    </a:lnTo>
                    <a:lnTo>
                      <a:pt x="0" y="5"/>
                    </a:lnTo>
                    <a:lnTo>
                      <a:pt x="3" y="3"/>
                    </a:lnTo>
                    <a:lnTo>
                      <a:pt x="5" y="2"/>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0" name="Freeform 98">
                <a:extLst>
                  <a:ext uri="{FF2B5EF4-FFF2-40B4-BE49-F238E27FC236}">
                    <a16:creationId xmlns:a16="http://schemas.microsoft.com/office/drawing/2014/main" id="{5DA8E116-AF31-42B5-A8B8-3D87E423A030}"/>
                  </a:ext>
                </a:extLst>
              </p:cNvPr>
              <p:cNvSpPr>
                <a:spLocks/>
              </p:cNvSpPr>
              <p:nvPr/>
            </p:nvSpPr>
            <p:spPr bwMode="auto">
              <a:xfrm>
                <a:off x="10491855" y="2033975"/>
                <a:ext cx="46781" cy="21442"/>
              </a:xfrm>
              <a:custGeom>
                <a:avLst/>
                <a:gdLst>
                  <a:gd name="T0" fmla="*/ 8 w 24"/>
                  <a:gd name="T1" fmla="*/ 0 h 11"/>
                  <a:gd name="T2" fmla="*/ 24 w 24"/>
                  <a:gd name="T3" fmla="*/ 3 h 11"/>
                  <a:gd name="T4" fmla="*/ 24 w 24"/>
                  <a:gd name="T5" fmla="*/ 3 h 11"/>
                  <a:gd name="T6" fmla="*/ 24 w 24"/>
                  <a:gd name="T7" fmla="*/ 4 h 11"/>
                  <a:gd name="T8" fmla="*/ 24 w 24"/>
                  <a:gd name="T9" fmla="*/ 6 h 11"/>
                  <a:gd name="T10" fmla="*/ 22 w 24"/>
                  <a:gd name="T11" fmla="*/ 6 h 11"/>
                  <a:gd name="T12" fmla="*/ 22 w 24"/>
                  <a:gd name="T13" fmla="*/ 6 h 11"/>
                  <a:gd name="T14" fmla="*/ 22 w 24"/>
                  <a:gd name="T15" fmla="*/ 9 h 11"/>
                  <a:gd name="T16" fmla="*/ 21 w 24"/>
                  <a:gd name="T17" fmla="*/ 11 h 11"/>
                  <a:gd name="T18" fmla="*/ 21 w 24"/>
                  <a:gd name="T19" fmla="*/ 11 h 11"/>
                  <a:gd name="T20" fmla="*/ 16 w 24"/>
                  <a:gd name="T21" fmla="*/ 11 h 11"/>
                  <a:gd name="T22" fmla="*/ 8 w 24"/>
                  <a:gd name="T23" fmla="*/ 9 h 11"/>
                  <a:gd name="T24" fmla="*/ 5 w 24"/>
                  <a:gd name="T25" fmla="*/ 8 h 11"/>
                  <a:gd name="T26" fmla="*/ 3 w 24"/>
                  <a:gd name="T27" fmla="*/ 6 h 11"/>
                  <a:gd name="T28" fmla="*/ 0 w 24"/>
                  <a:gd name="T29" fmla="*/ 4 h 11"/>
                  <a:gd name="T30" fmla="*/ 0 w 24"/>
                  <a:gd name="T31" fmla="*/ 4 h 11"/>
                  <a:gd name="T32" fmla="*/ 0 w 24"/>
                  <a:gd name="T33" fmla="*/ 3 h 11"/>
                  <a:gd name="T34" fmla="*/ 2 w 24"/>
                  <a:gd name="T35" fmla="*/ 3 h 11"/>
                  <a:gd name="T36" fmla="*/ 5 w 24"/>
                  <a:gd name="T37" fmla="*/ 0 h 11"/>
                  <a:gd name="T38" fmla="*/ 7 w 24"/>
                  <a:gd name="T39" fmla="*/ 0 h 11"/>
                  <a:gd name="T40" fmla="*/ 8 w 24"/>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1">
                    <a:moveTo>
                      <a:pt x="8" y="0"/>
                    </a:moveTo>
                    <a:lnTo>
                      <a:pt x="24" y="3"/>
                    </a:lnTo>
                    <a:lnTo>
                      <a:pt x="24" y="3"/>
                    </a:lnTo>
                    <a:lnTo>
                      <a:pt x="24" y="4"/>
                    </a:lnTo>
                    <a:lnTo>
                      <a:pt x="24" y="6"/>
                    </a:lnTo>
                    <a:lnTo>
                      <a:pt x="22" y="6"/>
                    </a:lnTo>
                    <a:lnTo>
                      <a:pt x="22" y="6"/>
                    </a:lnTo>
                    <a:lnTo>
                      <a:pt x="22" y="9"/>
                    </a:lnTo>
                    <a:lnTo>
                      <a:pt x="21" y="11"/>
                    </a:lnTo>
                    <a:lnTo>
                      <a:pt x="21" y="11"/>
                    </a:lnTo>
                    <a:lnTo>
                      <a:pt x="16" y="11"/>
                    </a:lnTo>
                    <a:lnTo>
                      <a:pt x="8" y="9"/>
                    </a:lnTo>
                    <a:lnTo>
                      <a:pt x="5" y="8"/>
                    </a:lnTo>
                    <a:lnTo>
                      <a:pt x="3" y="6"/>
                    </a:lnTo>
                    <a:lnTo>
                      <a:pt x="0" y="4"/>
                    </a:lnTo>
                    <a:lnTo>
                      <a:pt x="0" y="4"/>
                    </a:lnTo>
                    <a:lnTo>
                      <a:pt x="0" y="3"/>
                    </a:lnTo>
                    <a:lnTo>
                      <a:pt x="2" y="3"/>
                    </a:lnTo>
                    <a:lnTo>
                      <a:pt x="5" y="0"/>
                    </a:lnTo>
                    <a:lnTo>
                      <a:pt x="7" y="0"/>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1" name="Freeform 99">
                <a:extLst>
                  <a:ext uri="{FF2B5EF4-FFF2-40B4-BE49-F238E27FC236}">
                    <a16:creationId xmlns:a16="http://schemas.microsoft.com/office/drawing/2014/main" id="{9CBB9DDC-A62B-48AF-A47F-00838E4AB72A}"/>
                  </a:ext>
                </a:extLst>
              </p:cNvPr>
              <p:cNvSpPr>
                <a:spLocks/>
              </p:cNvSpPr>
              <p:nvPr/>
            </p:nvSpPr>
            <p:spPr bwMode="auto">
              <a:xfrm>
                <a:off x="9622503" y="1698708"/>
                <a:ext cx="235856" cy="85766"/>
              </a:xfrm>
              <a:custGeom>
                <a:avLst/>
                <a:gdLst>
                  <a:gd name="T0" fmla="*/ 28 w 121"/>
                  <a:gd name="T1" fmla="*/ 0 h 44"/>
                  <a:gd name="T2" fmla="*/ 32 w 121"/>
                  <a:gd name="T3" fmla="*/ 2 h 44"/>
                  <a:gd name="T4" fmla="*/ 38 w 121"/>
                  <a:gd name="T5" fmla="*/ 5 h 44"/>
                  <a:gd name="T6" fmla="*/ 46 w 121"/>
                  <a:gd name="T7" fmla="*/ 11 h 44"/>
                  <a:gd name="T8" fmla="*/ 49 w 121"/>
                  <a:gd name="T9" fmla="*/ 11 h 44"/>
                  <a:gd name="T10" fmla="*/ 52 w 121"/>
                  <a:gd name="T11" fmla="*/ 14 h 44"/>
                  <a:gd name="T12" fmla="*/ 54 w 121"/>
                  <a:gd name="T13" fmla="*/ 16 h 44"/>
                  <a:gd name="T14" fmla="*/ 57 w 121"/>
                  <a:gd name="T15" fmla="*/ 16 h 44"/>
                  <a:gd name="T16" fmla="*/ 58 w 121"/>
                  <a:gd name="T17" fmla="*/ 14 h 44"/>
                  <a:gd name="T18" fmla="*/ 58 w 121"/>
                  <a:gd name="T19" fmla="*/ 11 h 44"/>
                  <a:gd name="T20" fmla="*/ 58 w 121"/>
                  <a:gd name="T21" fmla="*/ 8 h 44"/>
                  <a:gd name="T22" fmla="*/ 60 w 121"/>
                  <a:gd name="T23" fmla="*/ 6 h 44"/>
                  <a:gd name="T24" fmla="*/ 66 w 121"/>
                  <a:gd name="T25" fmla="*/ 2 h 44"/>
                  <a:gd name="T26" fmla="*/ 74 w 121"/>
                  <a:gd name="T27" fmla="*/ 5 h 44"/>
                  <a:gd name="T28" fmla="*/ 84 w 121"/>
                  <a:gd name="T29" fmla="*/ 9 h 44"/>
                  <a:gd name="T30" fmla="*/ 90 w 121"/>
                  <a:gd name="T31" fmla="*/ 11 h 44"/>
                  <a:gd name="T32" fmla="*/ 96 w 121"/>
                  <a:gd name="T33" fmla="*/ 9 h 44"/>
                  <a:gd name="T34" fmla="*/ 120 w 121"/>
                  <a:gd name="T35" fmla="*/ 17 h 44"/>
                  <a:gd name="T36" fmla="*/ 121 w 121"/>
                  <a:gd name="T37" fmla="*/ 19 h 44"/>
                  <a:gd name="T38" fmla="*/ 114 w 121"/>
                  <a:gd name="T39" fmla="*/ 22 h 44"/>
                  <a:gd name="T40" fmla="*/ 114 w 121"/>
                  <a:gd name="T41" fmla="*/ 25 h 44"/>
                  <a:gd name="T42" fmla="*/ 109 w 121"/>
                  <a:gd name="T43" fmla="*/ 31 h 44"/>
                  <a:gd name="T44" fmla="*/ 102 w 121"/>
                  <a:gd name="T45" fmla="*/ 33 h 44"/>
                  <a:gd name="T46" fmla="*/ 93 w 121"/>
                  <a:gd name="T47" fmla="*/ 33 h 44"/>
                  <a:gd name="T48" fmla="*/ 87 w 121"/>
                  <a:gd name="T49" fmla="*/ 28 h 44"/>
                  <a:gd name="T50" fmla="*/ 84 w 121"/>
                  <a:gd name="T51" fmla="*/ 25 h 44"/>
                  <a:gd name="T52" fmla="*/ 84 w 121"/>
                  <a:gd name="T53" fmla="*/ 19 h 44"/>
                  <a:gd name="T54" fmla="*/ 88 w 121"/>
                  <a:gd name="T55" fmla="*/ 16 h 44"/>
                  <a:gd name="T56" fmla="*/ 87 w 121"/>
                  <a:gd name="T57" fmla="*/ 14 h 44"/>
                  <a:gd name="T58" fmla="*/ 77 w 121"/>
                  <a:gd name="T59" fmla="*/ 14 h 44"/>
                  <a:gd name="T60" fmla="*/ 76 w 121"/>
                  <a:gd name="T61" fmla="*/ 22 h 44"/>
                  <a:gd name="T62" fmla="*/ 77 w 121"/>
                  <a:gd name="T63" fmla="*/ 25 h 44"/>
                  <a:gd name="T64" fmla="*/ 84 w 121"/>
                  <a:gd name="T65" fmla="*/ 31 h 44"/>
                  <a:gd name="T66" fmla="*/ 90 w 121"/>
                  <a:gd name="T67" fmla="*/ 36 h 44"/>
                  <a:gd name="T68" fmla="*/ 82 w 121"/>
                  <a:gd name="T69" fmla="*/ 39 h 44"/>
                  <a:gd name="T70" fmla="*/ 79 w 121"/>
                  <a:gd name="T71" fmla="*/ 39 h 44"/>
                  <a:gd name="T72" fmla="*/ 76 w 121"/>
                  <a:gd name="T73" fmla="*/ 38 h 44"/>
                  <a:gd name="T74" fmla="*/ 73 w 121"/>
                  <a:gd name="T75" fmla="*/ 35 h 44"/>
                  <a:gd name="T76" fmla="*/ 66 w 121"/>
                  <a:gd name="T77" fmla="*/ 36 h 44"/>
                  <a:gd name="T78" fmla="*/ 54 w 121"/>
                  <a:gd name="T79" fmla="*/ 38 h 44"/>
                  <a:gd name="T80" fmla="*/ 49 w 121"/>
                  <a:gd name="T81" fmla="*/ 39 h 44"/>
                  <a:gd name="T82" fmla="*/ 41 w 121"/>
                  <a:gd name="T83" fmla="*/ 36 h 44"/>
                  <a:gd name="T84" fmla="*/ 39 w 121"/>
                  <a:gd name="T85" fmla="*/ 36 h 44"/>
                  <a:gd name="T86" fmla="*/ 38 w 121"/>
                  <a:gd name="T87" fmla="*/ 39 h 44"/>
                  <a:gd name="T88" fmla="*/ 35 w 121"/>
                  <a:gd name="T89" fmla="*/ 44 h 44"/>
                  <a:gd name="T90" fmla="*/ 32 w 121"/>
                  <a:gd name="T91" fmla="*/ 44 h 44"/>
                  <a:gd name="T92" fmla="*/ 28 w 121"/>
                  <a:gd name="T93" fmla="*/ 44 h 44"/>
                  <a:gd name="T94" fmla="*/ 16 w 121"/>
                  <a:gd name="T95" fmla="*/ 39 h 44"/>
                  <a:gd name="T96" fmla="*/ 11 w 121"/>
                  <a:gd name="T97" fmla="*/ 35 h 44"/>
                  <a:gd name="T98" fmla="*/ 8 w 121"/>
                  <a:gd name="T99" fmla="*/ 33 h 44"/>
                  <a:gd name="T100" fmla="*/ 2 w 121"/>
                  <a:gd name="T101" fmla="*/ 28 h 44"/>
                  <a:gd name="T102" fmla="*/ 0 w 121"/>
                  <a:gd name="T103" fmla="*/ 25 h 44"/>
                  <a:gd name="T104" fmla="*/ 3 w 121"/>
                  <a:gd name="T105" fmla="*/ 25 h 44"/>
                  <a:gd name="T106" fmla="*/ 5 w 121"/>
                  <a:gd name="T107" fmla="*/ 19 h 44"/>
                  <a:gd name="T108" fmla="*/ 6 w 121"/>
                  <a:gd name="T109" fmla="*/ 13 h 44"/>
                  <a:gd name="T110" fmla="*/ 9 w 121"/>
                  <a:gd name="T111" fmla="*/ 11 h 44"/>
                  <a:gd name="T112" fmla="*/ 9 w 121"/>
                  <a:gd name="T113" fmla="*/ 6 h 44"/>
                  <a:gd name="T114" fmla="*/ 13 w 121"/>
                  <a:gd name="T115" fmla="*/ 5 h 44"/>
                  <a:gd name="T116" fmla="*/ 16 w 121"/>
                  <a:gd name="T117" fmla="*/ 5 h 44"/>
                  <a:gd name="T118" fmla="*/ 19 w 121"/>
                  <a:gd name="T119" fmla="*/ 2 h 44"/>
                  <a:gd name="T120" fmla="*/ 27 w 121"/>
                  <a:gd name="T1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1" h="44">
                    <a:moveTo>
                      <a:pt x="27" y="0"/>
                    </a:moveTo>
                    <a:lnTo>
                      <a:pt x="28" y="0"/>
                    </a:lnTo>
                    <a:lnTo>
                      <a:pt x="30" y="0"/>
                    </a:lnTo>
                    <a:lnTo>
                      <a:pt x="32" y="2"/>
                    </a:lnTo>
                    <a:lnTo>
                      <a:pt x="33" y="3"/>
                    </a:lnTo>
                    <a:lnTo>
                      <a:pt x="38" y="5"/>
                    </a:lnTo>
                    <a:lnTo>
                      <a:pt x="41" y="6"/>
                    </a:lnTo>
                    <a:lnTo>
                      <a:pt x="46" y="11"/>
                    </a:lnTo>
                    <a:lnTo>
                      <a:pt x="47" y="11"/>
                    </a:lnTo>
                    <a:lnTo>
                      <a:pt x="49" y="11"/>
                    </a:lnTo>
                    <a:lnTo>
                      <a:pt x="50" y="11"/>
                    </a:lnTo>
                    <a:lnTo>
                      <a:pt x="52" y="14"/>
                    </a:lnTo>
                    <a:lnTo>
                      <a:pt x="52" y="16"/>
                    </a:lnTo>
                    <a:lnTo>
                      <a:pt x="54" y="16"/>
                    </a:lnTo>
                    <a:lnTo>
                      <a:pt x="54" y="16"/>
                    </a:lnTo>
                    <a:lnTo>
                      <a:pt x="57" y="16"/>
                    </a:lnTo>
                    <a:lnTo>
                      <a:pt x="57" y="16"/>
                    </a:lnTo>
                    <a:lnTo>
                      <a:pt x="58" y="14"/>
                    </a:lnTo>
                    <a:lnTo>
                      <a:pt x="58" y="13"/>
                    </a:lnTo>
                    <a:lnTo>
                      <a:pt x="58" y="11"/>
                    </a:lnTo>
                    <a:lnTo>
                      <a:pt x="58" y="9"/>
                    </a:lnTo>
                    <a:lnTo>
                      <a:pt x="58" y="8"/>
                    </a:lnTo>
                    <a:lnTo>
                      <a:pt x="58" y="6"/>
                    </a:lnTo>
                    <a:lnTo>
                      <a:pt x="60" y="6"/>
                    </a:lnTo>
                    <a:lnTo>
                      <a:pt x="63" y="3"/>
                    </a:lnTo>
                    <a:lnTo>
                      <a:pt x="66" y="2"/>
                    </a:lnTo>
                    <a:lnTo>
                      <a:pt x="69" y="2"/>
                    </a:lnTo>
                    <a:lnTo>
                      <a:pt x="74" y="5"/>
                    </a:lnTo>
                    <a:lnTo>
                      <a:pt x="80" y="8"/>
                    </a:lnTo>
                    <a:lnTo>
                      <a:pt x="84" y="9"/>
                    </a:lnTo>
                    <a:lnTo>
                      <a:pt x="87" y="11"/>
                    </a:lnTo>
                    <a:lnTo>
                      <a:pt x="90" y="11"/>
                    </a:lnTo>
                    <a:lnTo>
                      <a:pt x="93" y="11"/>
                    </a:lnTo>
                    <a:lnTo>
                      <a:pt x="96" y="9"/>
                    </a:lnTo>
                    <a:lnTo>
                      <a:pt x="98" y="9"/>
                    </a:lnTo>
                    <a:lnTo>
                      <a:pt x="120" y="17"/>
                    </a:lnTo>
                    <a:lnTo>
                      <a:pt x="121" y="19"/>
                    </a:lnTo>
                    <a:lnTo>
                      <a:pt x="121" y="19"/>
                    </a:lnTo>
                    <a:lnTo>
                      <a:pt x="117" y="20"/>
                    </a:lnTo>
                    <a:lnTo>
                      <a:pt x="114" y="22"/>
                    </a:lnTo>
                    <a:lnTo>
                      <a:pt x="114" y="24"/>
                    </a:lnTo>
                    <a:lnTo>
                      <a:pt x="114" y="25"/>
                    </a:lnTo>
                    <a:lnTo>
                      <a:pt x="115" y="27"/>
                    </a:lnTo>
                    <a:lnTo>
                      <a:pt x="109" y="31"/>
                    </a:lnTo>
                    <a:lnTo>
                      <a:pt x="106" y="33"/>
                    </a:lnTo>
                    <a:lnTo>
                      <a:pt x="102" y="33"/>
                    </a:lnTo>
                    <a:lnTo>
                      <a:pt x="98" y="33"/>
                    </a:lnTo>
                    <a:lnTo>
                      <a:pt x="93" y="33"/>
                    </a:lnTo>
                    <a:lnTo>
                      <a:pt x="90" y="31"/>
                    </a:lnTo>
                    <a:lnTo>
                      <a:pt x="87" y="28"/>
                    </a:lnTo>
                    <a:lnTo>
                      <a:pt x="85" y="27"/>
                    </a:lnTo>
                    <a:lnTo>
                      <a:pt x="84" y="25"/>
                    </a:lnTo>
                    <a:lnTo>
                      <a:pt x="84" y="22"/>
                    </a:lnTo>
                    <a:lnTo>
                      <a:pt x="84" y="19"/>
                    </a:lnTo>
                    <a:lnTo>
                      <a:pt x="87" y="19"/>
                    </a:lnTo>
                    <a:lnTo>
                      <a:pt x="88" y="16"/>
                    </a:lnTo>
                    <a:lnTo>
                      <a:pt x="88" y="16"/>
                    </a:lnTo>
                    <a:lnTo>
                      <a:pt x="87" y="14"/>
                    </a:lnTo>
                    <a:lnTo>
                      <a:pt x="82" y="14"/>
                    </a:lnTo>
                    <a:lnTo>
                      <a:pt x="77" y="14"/>
                    </a:lnTo>
                    <a:lnTo>
                      <a:pt x="74" y="16"/>
                    </a:lnTo>
                    <a:lnTo>
                      <a:pt x="76" y="22"/>
                    </a:lnTo>
                    <a:lnTo>
                      <a:pt x="76" y="24"/>
                    </a:lnTo>
                    <a:lnTo>
                      <a:pt x="77" y="25"/>
                    </a:lnTo>
                    <a:lnTo>
                      <a:pt x="82" y="31"/>
                    </a:lnTo>
                    <a:lnTo>
                      <a:pt x="84" y="31"/>
                    </a:lnTo>
                    <a:lnTo>
                      <a:pt x="87" y="33"/>
                    </a:lnTo>
                    <a:lnTo>
                      <a:pt x="90" y="36"/>
                    </a:lnTo>
                    <a:lnTo>
                      <a:pt x="85" y="39"/>
                    </a:lnTo>
                    <a:lnTo>
                      <a:pt x="82" y="39"/>
                    </a:lnTo>
                    <a:lnTo>
                      <a:pt x="80" y="39"/>
                    </a:lnTo>
                    <a:lnTo>
                      <a:pt x="79" y="39"/>
                    </a:lnTo>
                    <a:lnTo>
                      <a:pt x="77" y="39"/>
                    </a:lnTo>
                    <a:lnTo>
                      <a:pt x="76" y="38"/>
                    </a:lnTo>
                    <a:lnTo>
                      <a:pt x="76" y="36"/>
                    </a:lnTo>
                    <a:lnTo>
                      <a:pt x="73" y="35"/>
                    </a:lnTo>
                    <a:lnTo>
                      <a:pt x="69" y="35"/>
                    </a:lnTo>
                    <a:lnTo>
                      <a:pt x="66" y="36"/>
                    </a:lnTo>
                    <a:lnTo>
                      <a:pt x="63" y="38"/>
                    </a:lnTo>
                    <a:lnTo>
                      <a:pt x="54" y="38"/>
                    </a:lnTo>
                    <a:lnTo>
                      <a:pt x="52" y="39"/>
                    </a:lnTo>
                    <a:lnTo>
                      <a:pt x="49" y="39"/>
                    </a:lnTo>
                    <a:lnTo>
                      <a:pt x="44" y="38"/>
                    </a:lnTo>
                    <a:lnTo>
                      <a:pt x="41" y="36"/>
                    </a:lnTo>
                    <a:lnTo>
                      <a:pt x="39" y="36"/>
                    </a:lnTo>
                    <a:lnTo>
                      <a:pt x="39" y="36"/>
                    </a:lnTo>
                    <a:lnTo>
                      <a:pt x="38" y="38"/>
                    </a:lnTo>
                    <a:lnTo>
                      <a:pt x="38" y="39"/>
                    </a:lnTo>
                    <a:lnTo>
                      <a:pt x="36" y="42"/>
                    </a:lnTo>
                    <a:lnTo>
                      <a:pt x="35" y="44"/>
                    </a:lnTo>
                    <a:lnTo>
                      <a:pt x="33" y="44"/>
                    </a:lnTo>
                    <a:lnTo>
                      <a:pt x="32" y="44"/>
                    </a:lnTo>
                    <a:lnTo>
                      <a:pt x="30" y="44"/>
                    </a:lnTo>
                    <a:lnTo>
                      <a:pt x="28" y="44"/>
                    </a:lnTo>
                    <a:lnTo>
                      <a:pt x="17" y="41"/>
                    </a:lnTo>
                    <a:lnTo>
                      <a:pt x="16" y="39"/>
                    </a:lnTo>
                    <a:lnTo>
                      <a:pt x="14" y="39"/>
                    </a:lnTo>
                    <a:lnTo>
                      <a:pt x="11" y="35"/>
                    </a:lnTo>
                    <a:lnTo>
                      <a:pt x="9" y="33"/>
                    </a:lnTo>
                    <a:lnTo>
                      <a:pt x="8" y="33"/>
                    </a:lnTo>
                    <a:lnTo>
                      <a:pt x="5" y="31"/>
                    </a:lnTo>
                    <a:lnTo>
                      <a:pt x="2" y="28"/>
                    </a:lnTo>
                    <a:lnTo>
                      <a:pt x="0" y="27"/>
                    </a:lnTo>
                    <a:lnTo>
                      <a:pt x="0" y="25"/>
                    </a:lnTo>
                    <a:lnTo>
                      <a:pt x="2" y="24"/>
                    </a:lnTo>
                    <a:lnTo>
                      <a:pt x="3" y="25"/>
                    </a:lnTo>
                    <a:lnTo>
                      <a:pt x="5" y="25"/>
                    </a:lnTo>
                    <a:lnTo>
                      <a:pt x="5" y="19"/>
                    </a:lnTo>
                    <a:lnTo>
                      <a:pt x="5" y="13"/>
                    </a:lnTo>
                    <a:lnTo>
                      <a:pt x="6" y="13"/>
                    </a:lnTo>
                    <a:lnTo>
                      <a:pt x="11" y="13"/>
                    </a:lnTo>
                    <a:lnTo>
                      <a:pt x="9" y="11"/>
                    </a:lnTo>
                    <a:lnTo>
                      <a:pt x="8" y="8"/>
                    </a:lnTo>
                    <a:lnTo>
                      <a:pt x="9" y="6"/>
                    </a:lnTo>
                    <a:lnTo>
                      <a:pt x="9" y="6"/>
                    </a:lnTo>
                    <a:lnTo>
                      <a:pt x="13" y="5"/>
                    </a:lnTo>
                    <a:lnTo>
                      <a:pt x="16" y="5"/>
                    </a:lnTo>
                    <a:lnTo>
                      <a:pt x="16" y="5"/>
                    </a:lnTo>
                    <a:lnTo>
                      <a:pt x="17" y="3"/>
                    </a:lnTo>
                    <a:lnTo>
                      <a:pt x="19" y="2"/>
                    </a:lnTo>
                    <a:lnTo>
                      <a:pt x="22" y="2"/>
                    </a:lnTo>
                    <a:lnTo>
                      <a:pt x="2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2" name="Freeform 100">
                <a:extLst>
                  <a:ext uri="{FF2B5EF4-FFF2-40B4-BE49-F238E27FC236}">
                    <a16:creationId xmlns:a16="http://schemas.microsoft.com/office/drawing/2014/main" id="{A8C0AA8A-B4C1-4E2D-BB2C-7BD25DFD1998}"/>
                  </a:ext>
                </a:extLst>
              </p:cNvPr>
              <p:cNvSpPr>
                <a:spLocks/>
              </p:cNvSpPr>
              <p:nvPr/>
            </p:nvSpPr>
            <p:spPr bwMode="auto">
              <a:xfrm>
                <a:off x="8786287" y="1630485"/>
                <a:ext cx="11695" cy="5848"/>
              </a:xfrm>
              <a:custGeom>
                <a:avLst/>
                <a:gdLst>
                  <a:gd name="T0" fmla="*/ 3 w 6"/>
                  <a:gd name="T1" fmla="*/ 0 h 3"/>
                  <a:gd name="T2" fmla="*/ 5 w 6"/>
                  <a:gd name="T3" fmla="*/ 0 h 3"/>
                  <a:gd name="T4" fmla="*/ 6 w 6"/>
                  <a:gd name="T5" fmla="*/ 0 h 3"/>
                  <a:gd name="T6" fmla="*/ 6 w 6"/>
                  <a:gd name="T7" fmla="*/ 2 h 3"/>
                  <a:gd name="T8" fmla="*/ 6 w 6"/>
                  <a:gd name="T9" fmla="*/ 2 h 3"/>
                  <a:gd name="T10" fmla="*/ 3 w 6"/>
                  <a:gd name="T11" fmla="*/ 3 h 3"/>
                  <a:gd name="T12" fmla="*/ 2 w 6"/>
                  <a:gd name="T13" fmla="*/ 3 h 3"/>
                  <a:gd name="T14" fmla="*/ 0 w 6"/>
                  <a:gd name="T15" fmla="*/ 2 h 3"/>
                  <a:gd name="T16" fmla="*/ 2 w 6"/>
                  <a:gd name="T17" fmla="*/ 0 h 3"/>
                  <a:gd name="T18" fmla="*/ 3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3" y="0"/>
                    </a:moveTo>
                    <a:lnTo>
                      <a:pt x="5" y="0"/>
                    </a:lnTo>
                    <a:lnTo>
                      <a:pt x="6" y="0"/>
                    </a:lnTo>
                    <a:lnTo>
                      <a:pt x="6" y="2"/>
                    </a:lnTo>
                    <a:lnTo>
                      <a:pt x="6" y="2"/>
                    </a:lnTo>
                    <a:lnTo>
                      <a:pt x="3" y="3"/>
                    </a:lnTo>
                    <a:lnTo>
                      <a:pt x="2" y="3"/>
                    </a:lnTo>
                    <a:lnTo>
                      <a:pt x="0" y="2"/>
                    </a:lnTo>
                    <a:lnTo>
                      <a:pt x="2"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3" name="Freeform 101">
                <a:extLst>
                  <a:ext uri="{FF2B5EF4-FFF2-40B4-BE49-F238E27FC236}">
                    <a16:creationId xmlns:a16="http://schemas.microsoft.com/office/drawing/2014/main" id="{C617ED95-8F24-45FB-AD46-7F316372C7EB}"/>
                  </a:ext>
                </a:extLst>
              </p:cNvPr>
              <p:cNvSpPr>
                <a:spLocks/>
              </p:cNvSpPr>
              <p:nvPr/>
            </p:nvSpPr>
            <p:spPr bwMode="auto">
              <a:xfrm>
                <a:off x="8753150" y="1570060"/>
                <a:ext cx="17544" cy="7797"/>
              </a:xfrm>
              <a:custGeom>
                <a:avLst/>
                <a:gdLst>
                  <a:gd name="T0" fmla="*/ 6 w 9"/>
                  <a:gd name="T1" fmla="*/ 0 h 4"/>
                  <a:gd name="T2" fmla="*/ 8 w 9"/>
                  <a:gd name="T3" fmla="*/ 0 h 4"/>
                  <a:gd name="T4" fmla="*/ 9 w 9"/>
                  <a:gd name="T5" fmla="*/ 0 h 4"/>
                  <a:gd name="T6" fmla="*/ 9 w 9"/>
                  <a:gd name="T7" fmla="*/ 1 h 4"/>
                  <a:gd name="T8" fmla="*/ 9 w 9"/>
                  <a:gd name="T9" fmla="*/ 3 h 4"/>
                  <a:gd name="T10" fmla="*/ 9 w 9"/>
                  <a:gd name="T11" fmla="*/ 3 h 4"/>
                  <a:gd name="T12" fmla="*/ 6 w 9"/>
                  <a:gd name="T13" fmla="*/ 3 h 4"/>
                  <a:gd name="T14" fmla="*/ 6 w 9"/>
                  <a:gd name="T15" fmla="*/ 3 h 4"/>
                  <a:gd name="T16" fmla="*/ 3 w 9"/>
                  <a:gd name="T17" fmla="*/ 4 h 4"/>
                  <a:gd name="T18" fmla="*/ 1 w 9"/>
                  <a:gd name="T19" fmla="*/ 4 h 4"/>
                  <a:gd name="T20" fmla="*/ 0 w 9"/>
                  <a:gd name="T21" fmla="*/ 3 h 4"/>
                  <a:gd name="T22" fmla="*/ 0 w 9"/>
                  <a:gd name="T23" fmla="*/ 3 h 4"/>
                  <a:gd name="T24" fmla="*/ 4 w 9"/>
                  <a:gd name="T25" fmla="*/ 1 h 4"/>
                  <a:gd name="T26" fmla="*/ 6 w 9"/>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4">
                    <a:moveTo>
                      <a:pt x="6" y="0"/>
                    </a:moveTo>
                    <a:lnTo>
                      <a:pt x="8" y="0"/>
                    </a:lnTo>
                    <a:lnTo>
                      <a:pt x="9" y="0"/>
                    </a:lnTo>
                    <a:lnTo>
                      <a:pt x="9" y="1"/>
                    </a:lnTo>
                    <a:lnTo>
                      <a:pt x="9" y="3"/>
                    </a:lnTo>
                    <a:lnTo>
                      <a:pt x="9" y="3"/>
                    </a:lnTo>
                    <a:lnTo>
                      <a:pt x="6" y="3"/>
                    </a:lnTo>
                    <a:lnTo>
                      <a:pt x="6" y="3"/>
                    </a:lnTo>
                    <a:lnTo>
                      <a:pt x="3" y="4"/>
                    </a:lnTo>
                    <a:lnTo>
                      <a:pt x="1" y="4"/>
                    </a:lnTo>
                    <a:lnTo>
                      <a:pt x="0" y="3"/>
                    </a:lnTo>
                    <a:lnTo>
                      <a:pt x="0" y="3"/>
                    </a:lnTo>
                    <a:lnTo>
                      <a:pt x="4" y="1"/>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4" name="Freeform 102">
                <a:extLst>
                  <a:ext uri="{FF2B5EF4-FFF2-40B4-BE49-F238E27FC236}">
                    <a16:creationId xmlns:a16="http://schemas.microsoft.com/office/drawing/2014/main" id="{AF8ADF97-F3E1-4AD5-8311-DEDA2845837F}"/>
                  </a:ext>
                </a:extLst>
              </p:cNvPr>
              <p:cNvSpPr>
                <a:spLocks/>
              </p:cNvSpPr>
              <p:nvPr/>
            </p:nvSpPr>
            <p:spPr bwMode="auto">
              <a:xfrm>
                <a:off x="8562126" y="1501836"/>
                <a:ext cx="171531" cy="91614"/>
              </a:xfrm>
              <a:custGeom>
                <a:avLst/>
                <a:gdLst>
                  <a:gd name="T0" fmla="*/ 50 w 88"/>
                  <a:gd name="T1" fmla="*/ 2 h 47"/>
                  <a:gd name="T2" fmla="*/ 55 w 88"/>
                  <a:gd name="T3" fmla="*/ 5 h 47"/>
                  <a:gd name="T4" fmla="*/ 54 w 88"/>
                  <a:gd name="T5" fmla="*/ 5 h 47"/>
                  <a:gd name="T6" fmla="*/ 50 w 88"/>
                  <a:gd name="T7" fmla="*/ 8 h 47"/>
                  <a:gd name="T8" fmla="*/ 46 w 88"/>
                  <a:gd name="T9" fmla="*/ 17 h 47"/>
                  <a:gd name="T10" fmla="*/ 47 w 88"/>
                  <a:gd name="T11" fmla="*/ 17 h 47"/>
                  <a:gd name="T12" fmla="*/ 52 w 88"/>
                  <a:gd name="T13" fmla="*/ 13 h 47"/>
                  <a:gd name="T14" fmla="*/ 55 w 88"/>
                  <a:gd name="T15" fmla="*/ 13 h 47"/>
                  <a:gd name="T16" fmla="*/ 60 w 88"/>
                  <a:gd name="T17" fmla="*/ 10 h 47"/>
                  <a:gd name="T18" fmla="*/ 65 w 88"/>
                  <a:gd name="T19" fmla="*/ 10 h 47"/>
                  <a:gd name="T20" fmla="*/ 68 w 88"/>
                  <a:gd name="T21" fmla="*/ 11 h 47"/>
                  <a:gd name="T22" fmla="*/ 74 w 88"/>
                  <a:gd name="T23" fmla="*/ 14 h 47"/>
                  <a:gd name="T24" fmla="*/ 76 w 88"/>
                  <a:gd name="T25" fmla="*/ 16 h 47"/>
                  <a:gd name="T26" fmla="*/ 77 w 88"/>
                  <a:gd name="T27" fmla="*/ 19 h 47"/>
                  <a:gd name="T28" fmla="*/ 84 w 88"/>
                  <a:gd name="T29" fmla="*/ 19 h 47"/>
                  <a:gd name="T30" fmla="*/ 85 w 88"/>
                  <a:gd name="T31" fmla="*/ 21 h 47"/>
                  <a:gd name="T32" fmla="*/ 87 w 88"/>
                  <a:gd name="T33" fmla="*/ 24 h 47"/>
                  <a:gd name="T34" fmla="*/ 87 w 88"/>
                  <a:gd name="T35" fmla="*/ 30 h 47"/>
                  <a:gd name="T36" fmla="*/ 79 w 88"/>
                  <a:gd name="T37" fmla="*/ 35 h 47"/>
                  <a:gd name="T38" fmla="*/ 73 w 88"/>
                  <a:gd name="T39" fmla="*/ 35 h 47"/>
                  <a:gd name="T40" fmla="*/ 54 w 88"/>
                  <a:gd name="T41" fmla="*/ 38 h 47"/>
                  <a:gd name="T42" fmla="*/ 50 w 88"/>
                  <a:gd name="T43" fmla="*/ 39 h 47"/>
                  <a:gd name="T44" fmla="*/ 49 w 88"/>
                  <a:gd name="T45" fmla="*/ 38 h 47"/>
                  <a:gd name="T46" fmla="*/ 35 w 88"/>
                  <a:gd name="T47" fmla="*/ 39 h 47"/>
                  <a:gd name="T48" fmla="*/ 25 w 88"/>
                  <a:gd name="T49" fmla="*/ 41 h 47"/>
                  <a:gd name="T50" fmla="*/ 11 w 88"/>
                  <a:gd name="T51" fmla="*/ 46 h 47"/>
                  <a:gd name="T52" fmla="*/ 3 w 88"/>
                  <a:gd name="T53" fmla="*/ 46 h 47"/>
                  <a:gd name="T54" fmla="*/ 0 w 88"/>
                  <a:gd name="T55" fmla="*/ 44 h 47"/>
                  <a:gd name="T56" fmla="*/ 3 w 88"/>
                  <a:gd name="T57" fmla="*/ 39 h 47"/>
                  <a:gd name="T58" fmla="*/ 11 w 88"/>
                  <a:gd name="T59" fmla="*/ 35 h 47"/>
                  <a:gd name="T60" fmla="*/ 13 w 88"/>
                  <a:gd name="T61" fmla="*/ 30 h 47"/>
                  <a:gd name="T62" fmla="*/ 14 w 88"/>
                  <a:gd name="T63" fmla="*/ 28 h 47"/>
                  <a:gd name="T64" fmla="*/ 14 w 88"/>
                  <a:gd name="T65" fmla="*/ 25 h 47"/>
                  <a:gd name="T66" fmla="*/ 16 w 88"/>
                  <a:gd name="T67" fmla="*/ 22 h 47"/>
                  <a:gd name="T68" fmla="*/ 19 w 88"/>
                  <a:gd name="T69" fmla="*/ 21 h 47"/>
                  <a:gd name="T70" fmla="*/ 24 w 88"/>
                  <a:gd name="T71" fmla="*/ 21 h 47"/>
                  <a:gd name="T72" fmla="*/ 22 w 88"/>
                  <a:gd name="T73" fmla="*/ 17 h 47"/>
                  <a:gd name="T74" fmla="*/ 24 w 88"/>
                  <a:gd name="T75" fmla="*/ 14 h 47"/>
                  <a:gd name="T76" fmla="*/ 25 w 88"/>
                  <a:gd name="T77" fmla="*/ 13 h 47"/>
                  <a:gd name="T78" fmla="*/ 25 w 88"/>
                  <a:gd name="T79" fmla="*/ 10 h 47"/>
                  <a:gd name="T80" fmla="*/ 28 w 88"/>
                  <a:gd name="T81" fmla="*/ 6 h 47"/>
                  <a:gd name="T82" fmla="*/ 33 w 88"/>
                  <a:gd name="T83" fmla="*/ 5 h 47"/>
                  <a:gd name="T84" fmla="*/ 33 w 88"/>
                  <a:gd name="T85" fmla="*/ 2 h 47"/>
                  <a:gd name="T86" fmla="*/ 36 w 88"/>
                  <a:gd name="T87" fmla="*/ 2 h 47"/>
                  <a:gd name="T88" fmla="*/ 38 w 88"/>
                  <a:gd name="T89" fmla="*/ 3 h 47"/>
                  <a:gd name="T90" fmla="*/ 41 w 88"/>
                  <a:gd name="T91" fmla="*/ 5 h 47"/>
                  <a:gd name="T92" fmla="*/ 43 w 88"/>
                  <a:gd name="T93" fmla="*/ 3 h 47"/>
                  <a:gd name="T94" fmla="*/ 43 w 88"/>
                  <a:gd name="T95" fmla="*/ 0 h 47"/>
                  <a:gd name="T96" fmla="*/ 46 w 88"/>
                  <a:gd name="T9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47">
                    <a:moveTo>
                      <a:pt x="46" y="0"/>
                    </a:moveTo>
                    <a:lnTo>
                      <a:pt x="50" y="2"/>
                    </a:lnTo>
                    <a:lnTo>
                      <a:pt x="54" y="3"/>
                    </a:lnTo>
                    <a:lnTo>
                      <a:pt x="55" y="5"/>
                    </a:lnTo>
                    <a:lnTo>
                      <a:pt x="55" y="5"/>
                    </a:lnTo>
                    <a:lnTo>
                      <a:pt x="54" y="5"/>
                    </a:lnTo>
                    <a:lnTo>
                      <a:pt x="52" y="5"/>
                    </a:lnTo>
                    <a:lnTo>
                      <a:pt x="50" y="8"/>
                    </a:lnTo>
                    <a:lnTo>
                      <a:pt x="50" y="10"/>
                    </a:lnTo>
                    <a:lnTo>
                      <a:pt x="46" y="17"/>
                    </a:lnTo>
                    <a:lnTo>
                      <a:pt x="46" y="19"/>
                    </a:lnTo>
                    <a:lnTo>
                      <a:pt x="47" y="17"/>
                    </a:lnTo>
                    <a:lnTo>
                      <a:pt x="50" y="16"/>
                    </a:lnTo>
                    <a:lnTo>
                      <a:pt x="52" y="13"/>
                    </a:lnTo>
                    <a:lnTo>
                      <a:pt x="54" y="13"/>
                    </a:lnTo>
                    <a:lnTo>
                      <a:pt x="55" y="13"/>
                    </a:lnTo>
                    <a:lnTo>
                      <a:pt x="57" y="11"/>
                    </a:lnTo>
                    <a:lnTo>
                      <a:pt x="60" y="10"/>
                    </a:lnTo>
                    <a:lnTo>
                      <a:pt x="63" y="10"/>
                    </a:lnTo>
                    <a:lnTo>
                      <a:pt x="65" y="10"/>
                    </a:lnTo>
                    <a:lnTo>
                      <a:pt x="68" y="10"/>
                    </a:lnTo>
                    <a:lnTo>
                      <a:pt x="68" y="11"/>
                    </a:lnTo>
                    <a:lnTo>
                      <a:pt x="69" y="13"/>
                    </a:lnTo>
                    <a:lnTo>
                      <a:pt x="74" y="14"/>
                    </a:lnTo>
                    <a:lnTo>
                      <a:pt x="74" y="14"/>
                    </a:lnTo>
                    <a:lnTo>
                      <a:pt x="76" y="16"/>
                    </a:lnTo>
                    <a:lnTo>
                      <a:pt x="74" y="17"/>
                    </a:lnTo>
                    <a:lnTo>
                      <a:pt x="77" y="19"/>
                    </a:lnTo>
                    <a:lnTo>
                      <a:pt x="80" y="19"/>
                    </a:lnTo>
                    <a:lnTo>
                      <a:pt x="84" y="19"/>
                    </a:lnTo>
                    <a:lnTo>
                      <a:pt x="85" y="19"/>
                    </a:lnTo>
                    <a:lnTo>
                      <a:pt x="85" y="21"/>
                    </a:lnTo>
                    <a:lnTo>
                      <a:pt x="87" y="22"/>
                    </a:lnTo>
                    <a:lnTo>
                      <a:pt x="87" y="24"/>
                    </a:lnTo>
                    <a:lnTo>
                      <a:pt x="88" y="27"/>
                    </a:lnTo>
                    <a:lnTo>
                      <a:pt x="87" y="30"/>
                    </a:lnTo>
                    <a:lnTo>
                      <a:pt x="80" y="35"/>
                    </a:lnTo>
                    <a:lnTo>
                      <a:pt x="79" y="35"/>
                    </a:lnTo>
                    <a:lnTo>
                      <a:pt x="76" y="35"/>
                    </a:lnTo>
                    <a:lnTo>
                      <a:pt x="73" y="35"/>
                    </a:lnTo>
                    <a:lnTo>
                      <a:pt x="65" y="38"/>
                    </a:lnTo>
                    <a:lnTo>
                      <a:pt x="54" y="38"/>
                    </a:lnTo>
                    <a:lnTo>
                      <a:pt x="50" y="39"/>
                    </a:lnTo>
                    <a:lnTo>
                      <a:pt x="50" y="39"/>
                    </a:lnTo>
                    <a:lnTo>
                      <a:pt x="49" y="39"/>
                    </a:lnTo>
                    <a:lnTo>
                      <a:pt x="49" y="38"/>
                    </a:lnTo>
                    <a:lnTo>
                      <a:pt x="43" y="39"/>
                    </a:lnTo>
                    <a:lnTo>
                      <a:pt x="35" y="39"/>
                    </a:lnTo>
                    <a:lnTo>
                      <a:pt x="28" y="39"/>
                    </a:lnTo>
                    <a:lnTo>
                      <a:pt x="25" y="41"/>
                    </a:lnTo>
                    <a:lnTo>
                      <a:pt x="19" y="44"/>
                    </a:lnTo>
                    <a:lnTo>
                      <a:pt x="11" y="46"/>
                    </a:lnTo>
                    <a:lnTo>
                      <a:pt x="8" y="47"/>
                    </a:lnTo>
                    <a:lnTo>
                      <a:pt x="3" y="46"/>
                    </a:lnTo>
                    <a:lnTo>
                      <a:pt x="2" y="46"/>
                    </a:lnTo>
                    <a:lnTo>
                      <a:pt x="0" y="44"/>
                    </a:lnTo>
                    <a:lnTo>
                      <a:pt x="2" y="43"/>
                    </a:lnTo>
                    <a:lnTo>
                      <a:pt x="3" y="39"/>
                    </a:lnTo>
                    <a:lnTo>
                      <a:pt x="6" y="38"/>
                    </a:lnTo>
                    <a:lnTo>
                      <a:pt x="11" y="35"/>
                    </a:lnTo>
                    <a:lnTo>
                      <a:pt x="11" y="33"/>
                    </a:lnTo>
                    <a:lnTo>
                      <a:pt x="13" y="30"/>
                    </a:lnTo>
                    <a:lnTo>
                      <a:pt x="13" y="30"/>
                    </a:lnTo>
                    <a:lnTo>
                      <a:pt x="14" y="28"/>
                    </a:lnTo>
                    <a:lnTo>
                      <a:pt x="14" y="27"/>
                    </a:lnTo>
                    <a:lnTo>
                      <a:pt x="14" y="25"/>
                    </a:lnTo>
                    <a:lnTo>
                      <a:pt x="14" y="24"/>
                    </a:lnTo>
                    <a:lnTo>
                      <a:pt x="16" y="22"/>
                    </a:lnTo>
                    <a:lnTo>
                      <a:pt x="17" y="21"/>
                    </a:lnTo>
                    <a:lnTo>
                      <a:pt x="19" y="21"/>
                    </a:lnTo>
                    <a:lnTo>
                      <a:pt x="24" y="21"/>
                    </a:lnTo>
                    <a:lnTo>
                      <a:pt x="24" y="21"/>
                    </a:lnTo>
                    <a:lnTo>
                      <a:pt x="24" y="19"/>
                    </a:lnTo>
                    <a:lnTo>
                      <a:pt x="22" y="17"/>
                    </a:lnTo>
                    <a:lnTo>
                      <a:pt x="22" y="16"/>
                    </a:lnTo>
                    <a:lnTo>
                      <a:pt x="24" y="14"/>
                    </a:lnTo>
                    <a:lnTo>
                      <a:pt x="24" y="14"/>
                    </a:lnTo>
                    <a:lnTo>
                      <a:pt x="25" y="13"/>
                    </a:lnTo>
                    <a:lnTo>
                      <a:pt x="25" y="11"/>
                    </a:lnTo>
                    <a:lnTo>
                      <a:pt x="25" y="10"/>
                    </a:lnTo>
                    <a:lnTo>
                      <a:pt x="27" y="8"/>
                    </a:lnTo>
                    <a:lnTo>
                      <a:pt x="28" y="6"/>
                    </a:lnTo>
                    <a:lnTo>
                      <a:pt x="30" y="6"/>
                    </a:lnTo>
                    <a:lnTo>
                      <a:pt x="33" y="5"/>
                    </a:lnTo>
                    <a:lnTo>
                      <a:pt x="33" y="3"/>
                    </a:lnTo>
                    <a:lnTo>
                      <a:pt x="33" y="2"/>
                    </a:lnTo>
                    <a:lnTo>
                      <a:pt x="35" y="2"/>
                    </a:lnTo>
                    <a:lnTo>
                      <a:pt x="36" y="2"/>
                    </a:lnTo>
                    <a:lnTo>
                      <a:pt x="36" y="2"/>
                    </a:lnTo>
                    <a:lnTo>
                      <a:pt x="38" y="3"/>
                    </a:lnTo>
                    <a:lnTo>
                      <a:pt x="39" y="5"/>
                    </a:lnTo>
                    <a:lnTo>
                      <a:pt x="41" y="5"/>
                    </a:lnTo>
                    <a:lnTo>
                      <a:pt x="43" y="5"/>
                    </a:lnTo>
                    <a:lnTo>
                      <a:pt x="43" y="3"/>
                    </a:lnTo>
                    <a:lnTo>
                      <a:pt x="43" y="2"/>
                    </a:lnTo>
                    <a:lnTo>
                      <a:pt x="43" y="0"/>
                    </a:lnTo>
                    <a:lnTo>
                      <a:pt x="43" y="0"/>
                    </a:lnTo>
                    <a:lnTo>
                      <a:pt x="4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5" name="Freeform 103">
                <a:extLst>
                  <a:ext uri="{FF2B5EF4-FFF2-40B4-BE49-F238E27FC236}">
                    <a16:creationId xmlns:a16="http://schemas.microsoft.com/office/drawing/2014/main" id="{31AEFA69-EC8A-4591-BBA1-49A55CF077B0}"/>
                  </a:ext>
                </a:extLst>
              </p:cNvPr>
              <p:cNvSpPr>
                <a:spLocks/>
              </p:cNvSpPr>
              <p:nvPr/>
            </p:nvSpPr>
            <p:spPr bwMode="auto">
              <a:xfrm>
                <a:off x="8386696" y="1453107"/>
                <a:ext cx="196872" cy="89664"/>
              </a:xfrm>
              <a:custGeom>
                <a:avLst/>
                <a:gdLst>
                  <a:gd name="T0" fmla="*/ 66 w 101"/>
                  <a:gd name="T1" fmla="*/ 1 h 46"/>
                  <a:gd name="T2" fmla="*/ 71 w 101"/>
                  <a:gd name="T3" fmla="*/ 5 h 46"/>
                  <a:gd name="T4" fmla="*/ 68 w 101"/>
                  <a:gd name="T5" fmla="*/ 8 h 46"/>
                  <a:gd name="T6" fmla="*/ 66 w 101"/>
                  <a:gd name="T7" fmla="*/ 11 h 46"/>
                  <a:gd name="T8" fmla="*/ 66 w 101"/>
                  <a:gd name="T9" fmla="*/ 14 h 46"/>
                  <a:gd name="T10" fmla="*/ 69 w 101"/>
                  <a:gd name="T11" fmla="*/ 11 h 46"/>
                  <a:gd name="T12" fmla="*/ 76 w 101"/>
                  <a:gd name="T13" fmla="*/ 11 h 46"/>
                  <a:gd name="T14" fmla="*/ 79 w 101"/>
                  <a:gd name="T15" fmla="*/ 8 h 46"/>
                  <a:gd name="T16" fmla="*/ 79 w 101"/>
                  <a:gd name="T17" fmla="*/ 5 h 46"/>
                  <a:gd name="T18" fmla="*/ 84 w 101"/>
                  <a:gd name="T19" fmla="*/ 5 h 46"/>
                  <a:gd name="T20" fmla="*/ 92 w 101"/>
                  <a:gd name="T21" fmla="*/ 6 h 46"/>
                  <a:gd name="T22" fmla="*/ 93 w 101"/>
                  <a:gd name="T23" fmla="*/ 8 h 46"/>
                  <a:gd name="T24" fmla="*/ 98 w 101"/>
                  <a:gd name="T25" fmla="*/ 9 h 46"/>
                  <a:gd name="T26" fmla="*/ 101 w 101"/>
                  <a:gd name="T27" fmla="*/ 14 h 46"/>
                  <a:gd name="T28" fmla="*/ 98 w 101"/>
                  <a:gd name="T29" fmla="*/ 17 h 46"/>
                  <a:gd name="T30" fmla="*/ 98 w 101"/>
                  <a:gd name="T31" fmla="*/ 19 h 46"/>
                  <a:gd name="T32" fmla="*/ 96 w 101"/>
                  <a:gd name="T33" fmla="*/ 22 h 46"/>
                  <a:gd name="T34" fmla="*/ 96 w 101"/>
                  <a:gd name="T35" fmla="*/ 24 h 46"/>
                  <a:gd name="T36" fmla="*/ 96 w 101"/>
                  <a:gd name="T37" fmla="*/ 28 h 46"/>
                  <a:gd name="T38" fmla="*/ 92 w 101"/>
                  <a:gd name="T39" fmla="*/ 30 h 46"/>
                  <a:gd name="T40" fmla="*/ 87 w 101"/>
                  <a:gd name="T41" fmla="*/ 28 h 46"/>
                  <a:gd name="T42" fmla="*/ 90 w 101"/>
                  <a:gd name="T43" fmla="*/ 31 h 46"/>
                  <a:gd name="T44" fmla="*/ 96 w 101"/>
                  <a:gd name="T45" fmla="*/ 35 h 46"/>
                  <a:gd name="T46" fmla="*/ 99 w 101"/>
                  <a:gd name="T47" fmla="*/ 39 h 46"/>
                  <a:gd name="T48" fmla="*/ 93 w 101"/>
                  <a:gd name="T49" fmla="*/ 44 h 46"/>
                  <a:gd name="T50" fmla="*/ 84 w 101"/>
                  <a:gd name="T51" fmla="*/ 44 h 46"/>
                  <a:gd name="T52" fmla="*/ 76 w 101"/>
                  <a:gd name="T53" fmla="*/ 46 h 46"/>
                  <a:gd name="T54" fmla="*/ 69 w 101"/>
                  <a:gd name="T55" fmla="*/ 46 h 46"/>
                  <a:gd name="T56" fmla="*/ 65 w 101"/>
                  <a:gd name="T57" fmla="*/ 44 h 46"/>
                  <a:gd name="T58" fmla="*/ 55 w 101"/>
                  <a:gd name="T59" fmla="*/ 41 h 46"/>
                  <a:gd name="T60" fmla="*/ 54 w 101"/>
                  <a:gd name="T61" fmla="*/ 39 h 46"/>
                  <a:gd name="T62" fmla="*/ 47 w 101"/>
                  <a:gd name="T63" fmla="*/ 38 h 46"/>
                  <a:gd name="T64" fmla="*/ 38 w 101"/>
                  <a:gd name="T65" fmla="*/ 38 h 46"/>
                  <a:gd name="T66" fmla="*/ 35 w 101"/>
                  <a:gd name="T67" fmla="*/ 36 h 46"/>
                  <a:gd name="T68" fmla="*/ 28 w 101"/>
                  <a:gd name="T69" fmla="*/ 38 h 46"/>
                  <a:gd name="T70" fmla="*/ 24 w 101"/>
                  <a:gd name="T71" fmla="*/ 35 h 46"/>
                  <a:gd name="T72" fmla="*/ 22 w 101"/>
                  <a:gd name="T73" fmla="*/ 33 h 46"/>
                  <a:gd name="T74" fmla="*/ 17 w 101"/>
                  <a:gd name="T75" fmla="*/ 28 h 46"/>
                  <a:gd name="T76" fmla="*/ 10 w 101"/>
                  <a:gd name="T77" fmla="*/ 24 h 46"/>
                  <a:gd name="T78" fmla="*/ 3 w 101"/>
                  <a:gd name="T79" fmla="*/ 24 h 46"/>
                  <a:gd name="T80" fmla="*/ 5 w 101"/>
                  <a:gd name="T81" fmla="*/ 19 h 46"/>
                  <a:gd name="T82" fmla="*/ 14 w 101"/>
                  <a:gd name="T83" fmla="*/ 14 h 46"/>
                  <a:gd name="T84" fmla="*/ 19 w 101"/>
                  <a:gd name="T85" fmla="*/ 8 h 46"/>
                  <a:gd name="T86" fmla="*/ 25 w 101"/>
                  <a:gd name="T87" fmla="*/ 5 h 46"/>
                  <a:gd name="T88" fmla="*/ 28 w 101"/>
                  <a:gd name="T89" fmla="*/ 3 h 46"/>
                  <a:gd name="T90" fmla="*/ 33 w 101"/>
                  <a:gd name="T91" fmla="*/ 5 h 46"/>
                  <a:gd name="T92" fmla="*/ 35 w 101"/>
                  <a:gd name="T93" fmla="*/ 3 h 46"/>
                  <a:gd name="T94" fmla="*/ 44 w 101"/>
                  <a:gd name="T95" fmla="*/ 3 h 46"/>
                  <a:gd name="T96" fmla="*/ 49 w 101"/>
                  <a:gd name="T97" fmla="*/ 3 h 46"/>
                  <a:gd name="T98" fmla="*/ 65 w 101"/>
                  <a:gd name="T9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46">
                    <a:moveTo>
                      <a:pt x="65" y="0"/>
                    </a:moveTo>
                    <a:lnTo>
                      <a:pt x="66" y="1"/>
                    </a:lnTo>
                    <a:lnTo>
                      <a:pt x="69" y="3"/>
                    </a:lnTo>
                    <a:lnTo>
                      <a:pt x="71" y="5"/>
                    </a:lnTo>
                    <a:lnTo>
                      <a:pt x="69" y="6"/>
                    </a:lnTo>
                    <a:lnTo>
                      <a:pt x="68" y="8"/>
                    </a:lnTo>
                    <a:lnTo>
                      <a:pt x="68" y="9"/>
                    </a:lnTo>
                    <a:lnTo>
                      <a:pt x="66" y="11"/>
                    </a:lnTo>
                    <a:lnTo>
                      <a:pt x="65" y="14"/>
                    </a:lnTo>
                    <a:lnTo>
                      <a:pt x="66" y="14"/>
                    </a:lnTo>
                    <a:lnTo>
                      <a:pt x="68" y="14"/>
                    </a:lnTo>
                    <a:lnTo>
                      <a:pt x="69" y="11"/>
                    </a:lnTo>
                    <a:lnTo>
                      <a:pt x="73" y="9"/>
                    </a:lnTo>
                    <a:lnTo>
                      <a:pt x="76" y="11"/>
                    </a:lnTo>
                    <a:lnTo>
                      <a:pt x="76" y="9"/>
                    </a:lnTo>
                    <a:lnTo>
                      <a:pt x="79" y="8"/>
                    </a:lnTo>
                    <a:lnTo>
                      <a:pt x="79" y="6"/>
                    </a:lnTo>
                    <a:lnTo>
                      <a:pt x="79" y="5"/>
                    </a:lnTo>
                    <a:lnTo>
                      <a:pt x="81" y="5"/>
                    </a:lnTo>
                    <a:lnTo>
                      <a:pt x="84" y="5"/>
                    </a:lnTo>
                    <a:lnTo>
                      <a:pt x="90" y="6"/>
                    </a:lnTo>
                    <a:lnTo>
                      <a:pt x="92" y="6"/>
                    </a:lnTo>
                    <a:lnTo>
                      <a:pt x="93" y="8"/>
                    </a:lnTo>
                    <a:lnTo>
                      <a:pt x="93" y="8"/>
                    </a:lnTo>
                    <a:lnTo>
                      <a:pt x="96" y="9"/>
                    </a:lnTo>
                    <a:lnTo>
                      <a:pt x="98" y="9"/>
                    </a:lnTo>
                    <a:lnTo>
                      <a:pt x="99" y="11"/>
                    </a:lnTo>
                    <a:lnTo>
                      <a:pt x="101" y="14"/>
                    </a:lnTo>
                    <a:lnTo>
                      <a:pt x="99" y="14"/>
                    </a:lnTo>
                    <a:lnTo>
                      <a:pt x="98" y="17"/>
                    </a:lnTo>
                    <a:lnTo>
                      <a:pt x="98" y="17"/>
                    </a:lnTo>
                    <a:lnTo>
                      <a:pt x="98" y="19"/>
                    </a:lnTo>
                    <a:lnTo>
                      <a:pt x="96" y="20"/>
                    </a:lnTo>
                    <a:lnTo>
                      <a:pt x="96" y="22"/>
                    </a:lnTo>
                    <a:lnTo>
                      <a:pt x="96" y="24"/>
                    </a:lnTo>
                    <a:lnTo>
                      <a:pt x="96" y="24"/>
                    </a:lnTo>
                    <a:lnTo>
                      <a:pt x="96" y="27"/>
                    </a:lnTo>
                    <a:lnTo>
                      <a:pt x="96" y="28"/>
                    </a:lnTo>
                    <a:lnTo>
                      <a:pt x="93" y="30"/>
                    </a:lnTo>
                    <a:lnTo>
                      <a:pt x="92" y="30"/>
                    </a:lnTo>
                    <a:lnTo>
                      <a:pt x="88" y="28"/>
                    </a:lnTo>
                    <a:lnTo>
                      <a:pt x="87" y="28"/>
                    </a:lnTo>
                    <a:lnTo>
                      <a:pt x="87" y="30"/>
                    </a:lnTo>
                    <a:lnTo>
                      <a:pt x="90" y="31"/>
                    </a:lnTo>
                    <a:lnTo>
                      <a:pt x="93" y="35"/>
                    </a:lnTo>
                    <a:lnTo>
                      <a:pt x="96" y="35"/>
                    </a:lnTo>
                    <a:lnTo>
                      <a:pt x="98" y="36"/>
                    </a:lnTo>
                    <a:lnTo>
                      <a:pt x="99" y="39"/>
                    </a:lnTo>
                    <a:lnTo>
                      <a:pt x="99" y="39"/>
                    </a:lnTo>
                    <a:lnTo>
                      <a:pt x="93" y="44"/>
                    </a:lnTo>
                    <a:lnTo>
                      <a:pt x="92" y="44"/>
                    </a:lnTo>
                    <a:lnTo>
                      <a:pt x="84" y="44"/>
                    </a:lnTo>
                    <a:lnTo>
                      <a:pt x="77" y="46"/>
                    </a:lnTo>
                    <a:lnTo>
                      <a:pt x="76" y="46"/>
                    </a:lnTo>
                    <a:lnTo>
                      <a:pt x="73" y="44"/>
                    </a:lnTo>
                    <a:lnTo>
                      <a:pt x="69" y="46"/>
                    </a:lnTo>
                    <a:lnTo>
                      <a:pt x="66" y="44"/>
                    </a:lnTo>
                    <a:lnTo>
                      <a:pt x="65" y="44"/>
                    </a:lnTo>
                    <a:lnTo>
                      <a:pt x="60" y="42"/>
                    </a:lnTo>
                    <a:lnTo>
                      <a:pt x="55" y="41"/>
                    </a:lnTo>
                    <a:lnTo>
                      <a:pt x="55" y="39"/>
                    </a:lnTo>
                    <a:lnTo>
                      <a:pt x="54" y="39"/>
                    </a:lnTo>
                    <a:lnTo>
                      <a:pt x="49" y="39"/>
                    </a:lnTo>
                    <a:lnTo>
                      <a:pt x="47" y="38"/>
                    </a:lnTo>
                    <a:lnTo>
                      <a:pt x="40" y="39"/>
                    </a:lnTo>
                    <a:lnTo>
                      <a:pt x="38" y="38"/>
                    </a:lnTo>
                    <a:lnTo>
                      <a:pt x="36" y="36"/>
                    </a:lnTo>
                    <a:lnTo>
                      <a:pt x="35" y="36"/>
                    </a:lnTo>
                    <a:lnTo>
                      <a:pt x="30" y="38"/>
                    </a:lnTo>
                    <a:lnTo>
                      <a:pt x="28" y="38"/>
                    </a:lnTo>
                    <a:lnTo>
                      <a:pt x="25" y="36"/>
                    </a:lnTo>
                    <a:lnTo>
                      <a:pt x="24" y="35"/>
                    </a:lnTo>
                    <a:lnTo>
                      <a:pt x="22" y="35"/>
                    </a:lnTo>
                    <a:lnTo>
                      <a:pt x="22" y="33"/>
                    </a:lnTo>
                    <a:lnTo>
                      <a:pt x="21" y="31"/>
                    </a:lnTo>
                    <a:lnTo>
                      <a:pt x="17" y="28"/>
                    </a:lnTo>
                    <a:lnTo>
                      <a:pt x="17" y="25"/>
                    </a:lnTo>
                    <a:lnTo>
                      <a:pt x="10" y="24"/>
                    </a:lnTo>
                    <a:lnTo>
                      <a:pt x="6" y="24"/>
                    </a:lnTo>
                    <a:lnTo>
                      <a:pt x="3" y="24"/>
                    </a:lnTo>
                    <a:lnTo>
                      <a:pt x="0" y="22"/>
                    </a:lnTo>
                    <a:lnTo>
                      <a:pt x="5" y="19"/>
                    </a:lnTo>
                    <a:lnTo>
                      <a:pt x="11" y="16"/>
                    </a:lnTo>
                    <a:lnTo>
                      <a:pt x="14" y="14"/>
                    </a:lnTo>
                    <a:lnTo>
                      <a:pt x="17" y="12"/>
                    </a:lnTo>
                    <a:lnTo>
                      <a:pt x="19" y="8"/>
                    </a:lnTo>
                    <a:lnTo>
                      <a:pt x="24" y="6"/>
                    </a:lnTo>
                    <a:lnTo>
                      <a:pt x="25" y="5"/>
                    </a:lnTo>
                    <a:lnTo>
                      <a:pt x="27" y="3"/>
                    </a:lnTo>
                    <a:lnTo>
                      <a:pt x="28" y="3"/>
                    </a:lnTo>
                    <a:lnTo>
                      <a:pt x="32" y="5"/>
                    </a:lnTo>
                    <a:lnTo>
                      <a:pt x="33" y="5"/>
                    </a:lnTo>
                    <a:lnTo>
                      <a:pt x="33" y="3"/>
                    </a:lnTo>
                    <a:lnTo>
                      <a:pt x="35" y="3"/>
                    </a:lnTo>
                    <a:lnTo>
                      <a:pt x="41" y="3"/>
                    </a:lnTo>
                    <a:lnTo>
                      <a:pt x="44" y="3"/>
                    </a:lnTo>
                    <a:lnTo>
                      <a:pt x="46" y="3"/>
                    </a:lnTo>
                    <a:lnTo>
                      <a:pt x="49" y="3"/>
                    </a:lnTo>
                    <a:lnTo>
                      <a:pt x="58" y="1"/>
                    </a:lnTo>
                    <a:lnTo>
                      <a:pt x="6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6" name="Freeform 104">
                <a:extLst>
                  <a:ext uri="{FF2B5EF4-FFF2-40B4-BE49-F238E27FC236}">
                    <a16:creationId xmlns:a16="http://schemas.microsoft.com/office/drawing/2014/main" id="{1D470D24-44DC-4314-8D68-CE728F7CA067}"/>
                  </a:ext>
                </a:extLst>
              </p:cNvPr>
              <p:cNvSpPr>
                <a:spLocks/>
              </p:cNvSpPr>
              <p:nvPr/>
            </p:nvSpPr>
            <p:spPr bwMode="auto">
              <a:xfrm>
                <a:off x="8579670" y="1484294"/>
                <a:ext cx="9747" cy="5848"/>
              </a:xfrm>
              <a:custGeom>
                <a:avLst/>
                <a:gdLst>
                  <a:gd name="T0" fmla="*/ 2 w 5"/>
                  <a:gd name="T1" fmla="*/ 0 h 3"/>
                  <a:gd name="T2" fmla="*/ 4 w 5"/>
                  <a:gd name="T3" fmla="*/ 1 h 3"/>
                  <a:gd name="T4" fmla="*/ 5 w 5"/>
                  <a:gd name="T5" fmla="*/ 1 h 3"/>
                  <a:gd name="T6" fmla="*/ 4 w 5"/>
                  <a:gd name="T7" fmla="*/ 3 h 3"/>
                  <a:gd name="T8" fmla="*/ 0 w 5"/>
                  <a:gd name="T9" fmla="*/ 3 h 3"/>
                  <a:gd name="T10" fmla="*/ 0 w 5"/>
                  <a:gd name="T11" fmla="*/ 1 h 3"/>
                  <a:gd name="T12" fmla="*/ 0 w 5"/>
                  <a:gd name="T13" fmla="*/ 0 h 3"/>
                  <a:gd name="T14" fmla="*/ 2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0"/>
                    </a:moveTo>
                    <a:lnTo>
                      <a:pt x="4" y="1"/>
                    </a:lnTo>
                    <a:lnTo>
                      <a:pt x="5" y="1"/>
                    </a:lnTo>
                    <a:lnTo>
                      <a:pt x="4" y="3"/>
                    </a:lnTo>
                    <a:lnTo>
                      <a:pt x="0" y="3"/>
                    </a:lnTo>
                    <a:lnTo>
                      <a:pt x="0" y="1"/>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7" name="Freeform 105">
                <a:extLst>
                  <a:ext uri="{FF2B5EF4-FFF2-40B4-BE49-F238E27FC236}">
                    <a16:creationId xmlns:a16="http://schemas.microsoft.com/office/drawing/2014/main" id="{E78724EA-DDA0-473E-8A9C-6B302370B209}"/>
                  </a:ext>
                </a:extLst>
              </p:cNvPr>
              <p:cNvSpPr>
                <a:spLocks/>
              </p:cNvSpPr>
              <p:nvPr/>
            </p:nvSpPr>
            <p:spPr bwMode="auto">
              <a:xfrm>
                <a:off x="9137147" y="1868290"/>
                <a:ext cx="15594" cy="5848"/>
              </a:xfrm>
              <a:custGeom>
                <a:avLst/>
                <a:gdLst>
                  <a:gd name="T0" fmla="*/ 5 w 8"/>
                  <a:gd name="T1" fmla="*/ 0 h 3"/>
                  <a:gd name="T2" fmla="*/ 6 w 8"/>
                  <a:gd name="T3" fmla="*/ 0 h 3"/>
                  <a:gd name="T4" fmla="*/ 8 w 8"/>
                  <a:gd name="T5" fmla="*/ 1 h 3"/>
                  <a:gd name="T6" fmla="*/ 8 w 8"/>
                  <a:gd name="T7" fmla="*/ 1 h 3"/>
                  <a:gd name="T8" fmla="*/ 5 w 8"/>
                  <a:gd name="T9" fmla="*/ 3 h 3"/>
                  <a:gd name="T10" fmla="*/ 1 w 8"/>
                  <a:gd name="T11" fmla="*/ 3 h 3"/>
                  <a:gd name="T12" fmla="*/ 0 w 8"/>
                  <a:gd name="T13" fmla="*/ 1 h 3"/>
                  <a:gd name="T14" fmla="*/ 1 w 8"/>
                  <a:gd name="T15" fmla="*/ 0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lnTo>
                      <a:pt x="6" y="0"/>
                    </a:lnTo>
                    <a:lnTo>
                      <a:pt x="8" y="1"/>
                    </a:lnTo>
                    <a:lnTo>
                      <a:pt x="8" y="1"/>
                    </a:lnTo>
                    <a:lnTo>
                      <a:pt x="5" y="3"/>
                    </a:lnTo>
                    <a:lnTo>
                      <a:pt x="1" y="3"/>
                    </a:lnTo>
                    <a:lnTo>
                      <a:pt x="0" y="1"/>
                    </a:lnTo>
                    <a:lnTo>
                      <a:pt x="1"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8" name="Freeform 106">
                <a:extLst>
                  <a:ext uri="{FF2B5EF4-FFF2-40B4-BE49-F238E27FC236}">
                    <a16:creationId xmlns:a16="http://schemas.microsoft.com/office/drawing/2014/main" id="{97E8C763-ECA1-442D-92F7-8FF9CEA56B1C}"/>
                  </a:ext>
                </a:extLst>
              </p:cNvPr>
              <p:cNvSpPr>
                <a:spLocks/>
              </p:cNvSpPr>
              <p:nvPr/>
            </p:nvSpPr>
            <p:spPr bwMode="auto">
              <a:xfrm>
                <a:off x="9269694" y="1825407"/>
                <a:ext cx="7797" cy="5848"/>
              </a:xfrm>
              <a:custGeom>
                <a:avLst/>
                <a:gdLst>
                  <a:gd name="T0" fmla="*/ 1 w 4"/>
                  <a:gd name="T1" fmla="*/ 0 h 3"/>
                  <a:gd name="T2" fmla="*/ 3 w 4"/>
                  <a:gd name="T3" fmla="*/ 1 h 3"/>
                  <a:gd name="T4" fmla="*/ 3 w 4"/>
                  <a:gd name="T5" fmla="*/ 1 h 3"/>
                  <a:gd name="T6" fmla="*/ 4 w 4"/>
                  <a:gd name="T7" fmla="*/ 1 h 3"/>
                  <a:gd name="T8" fmla="*/ 3 w 4"/>
                  <a:gd name="T9" fmla="*/ 3 h 3"/>
                  <a:gd name="T10" fmla="*/ 1 w 4"/>
                  <a:gd name="T11" fmla="*/ 3 h 3"/>
                  <a:gd name="T12" fmla="*/ 0 w 4"/>
                  <a:gd name="T13" fmla="*/ 3 h 3"/>
                  <a:gd name="T14" fmla="*/ 0 w 4"/>
                  <a:gd name="T15" fmla="*/ 1 h 3"/>
                  <a:gd name="T16" fmla="*/ 0 w 4"/>
                  <a:gd name="T17" fmla="*/ 1 h 3"/>
                  <a:gd name="T18" fmla="*/ 1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1" y="0"/>
                    </a:moveTo>
                    <a:lnTo>
                      <a:pt x="3" y="1"/>
                    </a:lnTo>
                    <a:lnTo>
                      <a:pt x="3" y="1"/>
                    </a:lnTo>
                    <a:lnTo>
                      <a:pt x="4" y="1"/>
                    </a:lnTo>
                    <a:lnTo>
                      <a:pt x="3" y="3"/>
                    </a:lnTo>
                    <a:lnTo>
                      <a:pt x="1" y="3"/>
                    </a:lnTo>
                    <a:lnTo>
                      <a:pt x="0" y="3"/>
                    </a:lnTo>
                    <a:lnTo>
                      <a:pt x="0" y="1"/>
                    </a:lnTo>
                    <a:lnTo>
                      <a:pt x="0" y="1"/>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09" name="Freeform 107">
                <a:extLst>
                  <a:ext uri="{FF2B5EF4-FFF2-40B4-BE49-F238E27FC236}">
                    <a16:creationId xmlns:a16="http://schemas.microsoft.com/office/drawing/2014/main" id="{F706950F-676D-4E73-985B-8C0CBE772F00}"/>
                  </a:ext>
                </a:extLst>
              </p:cNvPr>
              <p:cNvSpPr>
                <a:spLocks/>
              </p:cNvSpPr>
              <p:nvPr/>
            </p:nvSpPr>
            <p:spPr bwMode="auto">
              <a:xfrm>
                <a:off x="9579620" y="1809813"/>
                <a:ext cx="25340" cy="17544"/>
              </a:xfrm>
              <a:custGeom>
                <a:avLst/>
                <a:gdLst>
                  <a:gd name="T0" fmla="*/ 0 w 13"/>
                  <a:gd name="T1" fmla="*/ 0 h 9"/>
                  <a:gd name="T2" fmla="*/ 3 w 13"/>
                  <a:gd name="T3" fmla="*/ 0 h 9"/>
                  <a:gd name="T4" fmla="*/ 9 w 13"/>
                  <a:gd name="T5" fmla="*/ 4 h 9"/>
                  <a:gd name="T6" fmla="*/ 13 w 13"/>
                  <a:gd name="T7" fmla="*/ 8 h 9"/>
                  <a:gd name="T8" fmla="*/ 11 w 13"/>
                  <a:gd name="T9" fmla="*/ 9 h 9"/>
                  <a:gd name="T10" fmla="*/ 11 w 13"/>
                  <a:gd name="T11" fmla="*/ 9 h 9"/>
                  <a:gd name="T12" fmla="*/ 9 w 13"/>
                  <a:gd name="T13" fmla="*/ 9 h 9"/>
                  <a:gd name="T14" fmla="*/ 5 w 13"/>
                  <a:gd name="T15" fmla="*/ 4 h 9"/>
                  <a:gd name="T16" fmla="*/ 3 w 13"/>
                  <a:gd name="T17" fmla="*/ 3 h 9"/>
                  <a:gd name="T18" fmla="*/ 2 w 13"/>
                  <a:gd name="T19" fmla="*/ 1 h 9"/>
                  <a:gd name="T20" fmla="*/ 0 w 13"/>
                  <a:gd name="T21" fmla="*/ 1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3" y="0"/>
                    </a:lnTo>
                    <a:lnTo>
                      <a:pt x="9" y="4"/>
                    </a:lnTo>
                    <a:lnTo>
                      <a:pt x="13" y="8"/>
                    </a:lnTo>
                    <a:lnTo>
                      <a:pt x="11" y="9"/>
                    </a:lnTo>
                    <a:lnTo>
                      <a:pt x="11" y="9"/>
                    </a:lnTo>
                    <a:lnTo>
                      <a:pt x="9" y="9"/>
                    </a:lnTo>
                    <a:lnTo>
                      <a:pt x="5" y="4"/>
                    </a:lnTo>
                    <a:lnTo>
                      <a:pt x="3" y="3"/>
                    </a:lnTo>
                    <a:lnTo>
                      <a:pt x="2" y="1"/>
                    </a:lnTo>
                    <a:lnTo>
                      <a:pt x="0" y="1"/>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0" name="Freeform 108">
                <a:extLst>
                  <a:ext uri="{FF2B5EF4-FFF2-40B4-BE49-F238E27FC236}">
                    <a16:creationId xmlns:a16="http://schemas.microsoft.com/office/drawing/2014/main" id="{FCCBCA32-B1E9-4AFF-90F7-EA68A9663908}"/>
                  </a:ext>
                </a:extLst>
              </p:cNvPr>
              <p:cNvSpPr>
                <a:spLocks/>
              </p:cNvSpPr>
              <p:nvPr/>
            </p:nvSpPr>
            <p:spPr bwMode="auto">
              <a:xfrm>
                <a:off x="8760947" y="1577857"/>
                <a:ext cx="37036" cy="9747"/>
              </a:xfrm>
              <a:custGeom>
                <a:avLst/>
                <a:gdLst>
                  <a:gd name="T0" fmla="*/ 16 w 19"/>
                  <a:gd name="T1" fmla="*/ 0 h 5"/>
                  <a:gd name="T2" fmla="*/ 18 w 19"/>
                  <a:gd name="T3" fmla="*/ 0 h 5"/>
                  <a:gd name="T4" fmla="*/ 19 w 19"/>
                  <a:gd name="T5" fmla="*/ 2 h 5"/>
                  <a:gd name="T6" fmla="*/ 18 w 19"/>
                  <a:gd name="T7" fmla="*/ 4 h 5"/>
                  <a:gd name="T8" fmla="*/ 16 w 19"/>
                  <a:gd name="T9" fmla="*/ 5 h 5"/>
                  <a:gd name="T10" fmla="*/ 15 w 19"/>
                  <a:gd name="T11" fmla="*/ 4 h 5"/>
                  <a:gd name="T12" fmla="*/ 10 w 19"/>
                  <a:gd name="T13" fmla="*/ 4 h 5"/>
                  <a:gd name="T14" fmla="*/ 0 w 19"/>
                  <a:gd name="T15" fmla="*/ 2 h 5"/>
                  <a:gd name="T16" fmla="*/ 4 w 19"/>
                  <a:gd name="T17" fmla="*/ 0 h 5"/>
                  <a:gd name="T18" fmla="*/ 16 w 19"/>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5">
                    <a:moveTo>
                      <a:pt x="16" y="0"/>
                    </a:moveTo>
                    <a:lnTo>
                      <a:pt x="18" y="0"/>
                    </a:lnTo>
                    <a:lnTo>
                      <a:pt x="19" y="2"/>
                    </a:lnTo>
                    <a:lnTo>
                      <a:pt x="18" y="4"/>
                    </a:lnTo>
                    <a:lnTo>
                      <a:pt x="16" y="5"/>
                    </a:lnTo>
                    <a:lnTo>
                      <a:pt x="15" y="4"/>
                    </a:lnTo>
                    <a:lnTo>
                      <a:pt x="10" y="4"/>
                    </a:lnTo>
                    <a:lnTo>
                      <a:pt x="0" y="2"/>
                    </a:lnTo>
                    <a:lnTo>
                      <a:pt x="4" y="0"/>
                    </a:lnTo>
                    <a:lnTo>
                      <a:pt x="1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1" name="Freeform 109">
                <a:extLst>
                  <a:ext uri="{FF2B5EF4-FFF2-40B4-BE49-F238E27FC236}">
                    <a16:creationId xmlns:a16="http://schemas.microsoft.com/office/drawing/2014/main" id="{D3893BC1-6FDA-4866-A9A8-B95FFA0B10D6}"/>
                  </a:ext>
                </a:extLst>
              </p:cNvPr>
              <p:cNvSpPr>
                <a:spLocks/>
              </p:cNvSpPr>
              <p:nvPr/>
            </p:nvSpPr>
            <p:spPr bwMode="auto">
              <a:xfrm>
                <a:off x="8918834" y="1671419"/>
                <a:ext cx="21442" cy="11695"/>
              </a:xfrm>
              <a:custGeom>
                <a:avLst/>
                <a:gdLst>
                  <a:gd name="T0" fmla="*/ 6 w 11"/>
                  <a:gd name="T1" fmla="*/ 0 h 6"/>
                  <a:gd name="T2" fmla="*/ 8 w 11"/>
                  <a:gd name="T3" fmla="*/ 1 h 6"/>
                  <a:gd name="T4" fmla="*/ 9 w 11"/>
                  <a:gd name="T5" fmla="*/ 3 h 6"/>
                  <a:gd name="T6" fmla="*/ 11 w 11"/>
                  <a:gd name="T7" fmla="*/ 4 h 6"/>
                  <a:gd name="T8" fmla="*/ 9 w 11"/>
                  <a:gd name="T9" fmla="*/ 4 h 6"/>
                  <a:gd name="T10" fmla="*/ 9 w 11"/>
                  <a:gd name="T11" fmla="*/ 4 h 6"/>
                  <a:gd name="T12" fmla="*/ 9 w 11"/>
                  <a:gd name="T13" fmla="*/ 6 h 6"/>
                  <a:gd name="T14" fmla="*/ 8 w 11"/>
                  <a:gd name="T15" fmla="*/ 6 h 6"/>
                  <a:gd name="T16" fmla="*/ 6 w 11"/>
                  <a:gd name="T17" fmla="*/ 4 h 6"/>
                  <a:gd name="T18" fmla="*/ 5 w 11"/>
                  <a:gd name="T19" fmla="*/ 3 h 6"/>
                  <a:gd name="T20" fmla="*/ 3 w 11"/>
                  <a:gd name="T21" fmla="*/ 3 h 6"/>
                  <a:gd name="T22" fmla="*/ 1 w 11"/>
                  <a:gd name="T23" fmla="*/ 1 h 6"/>
                  <a:gd name="T24" fmla="*/ 0 w 11"/>
                  <a:gd name="T25" fmla="*/ 1 h 6"/>
                  <a:gd name="T26" fmla="*/ 1 w 11"/>
                  <a:gd name="T27" fmla="*/ 0 h 6"/>
                  <a:gd name="T28" fmla="*/ 5 w 11"/>
                  <a:gd name="T29" fmla="*/ 1 h 6"/>
                  <a:gd name="T30" fmla="*/ 6 w 11"/>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6">
                    <a:moveTo>
                      <a:pt x="6" y="0"/>
                    </a:moveTo>
                    <a:lnTo>
                      <a:pt x="8" y="1"/>
                    </a:lnTo>
                    <a:lnTo>
                      <a:pt x="9" y="3"/>
                    </a:lnTo>
                    <a:lnTo>
                      <a:pt x="11" y="4"/>
                    </a:lnTo>
                    <a:lnTo>
                      <a:pt x="9" y="4"/>
                    </a:lnTo>
                    <a:lnTo>
                      <a:pt x="9" y="4"/>
                    </a:lnTo>
                    <a:lnTo>
                      <a:pt x="9" y="6"/>
                    </a:lnTo>
                    <a:lnTo>
                      <a:pt x="8" y="6"/>
                    </a:lnTo>
                    <a:lnTo>
                      <a:pt x="6" y="4"/>
                    </a:lnTo>
                    <a:lnTo>
                      <a:pt x="5" y="3"/>
                    </a:lnTo>
                    <a:lnTo>
                      <a:pt x="3" y="3"/>
                    </a:lnTo>
                    <a:lnTo>
                      <a:pt x="1" y="1"/>
                    </a:lnTo>
                    <a:lnTo>
                      <a:pt x="0" y="1"/>
                    </a:lnTo>
                    <a:lnTo>
                      <a:pt x="1" y="0"/>
                    </a:lnTo>
                    <a:lnTo>
                      <a:pt x="5" y="1"/>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2" name="Freeform 110">
                <a:extLst>
                  <a:ext uri="{FF2B5EF4-FFF2-40B4-BE49-F238E27FC236}">
                    <a16:creationId xmlns:a16="http://schemas.microsoft.com/office/drawing/2014/main" id="{AA9AB825-0B7A-44D3-95DF-EA1C3CA10611}"/>
                  </a:ext>
                </a:extLst>
              </p:cNvPr>
              <p:cNvSpPr>
                <a:spLocks/>
              </p:cNvSpPr>
              <p:nvPr/>
            </p:nvSpPr>
            <p:spPr bwMode="auto">
              <a:xfrm>
                <a:off x="9583518" y="1716251"/>
                <a:ext cx="17544" cy="29239"/>
              </a:xfrm>
              <a:custGeom>
                <a:avLst/>
                <a:gdLst>
                  <a:gd name="T0" fmla="*/ 3 w 9"/>
                  <a:gd name="T1" fmla="*/ 0 h 15"/>
                  <a:gd name="T2" fmla="*/ 4 w 9"/>
                  <a:gd name="T3" fmla="*/ 2 h 15"/>
                  <a:gd name="T4" fmla="*/ 4 w 9"/>
                  <a:gd name="T5" fmla="*/ 5 h 15"/>
                  <a:gd name="T6" fmla="*/ 6 w 9"/>
                  <a:gd name="T7" fmla="*/ 5 h 15"/>
                  <a:gd name="T8" fmla="*/ 9 w 9"/>
                  <a:gd name="T9" fmla="*/ 8 h 15"/>
                  <a:gd name="T10" fmla="*/ 9 w 9"/>
                  <a:gd name="T11" fmla="*/ 8 h 15"/>
                  <a:gd name="T12" fmla="*/ 6 w 9"/>
                  <a:gd name="T13" fmla="*/ 10 h 15"/>
                  <a:gd name="T14" fmla="*/ 6 w 9"/>
                  <a:gd name="T15" fmla="*/ 11 h 15"/>
                  <a:gd name="T16" fmla="*/ 7 w 9"/>
                  <a:gd name="T17" fmla="*/ 13 h 15"/>
                  <a:gd name="T18" fmla="*/ 6 w 9"/>
                  <a:gd name="T19" fmla="*/ 15 h 15"/>
                  <a:gd name="T20" fmla="*/ 3 w 9"/>
                  <a:gd name="T21" fmla="*/ 15 h 15"/>
                  <a:gd name="T22" fmla="*/ 0 w 9"/>
                  <a:gd name="T23" fmla="*/ 15 h 15"/>
                  <a:gd name="T24" fmla="*/ 0 w 9"/>
                  <a:gd name="T25" fmla="*/ 13 h 15"/>
                  <a:gd name="T26" fmla="*/ 0 w 9"/>
                  <a:gd name="T27" fmla="*/ 11 h 15"/>
                  <a:gd name="T28" fmla="*/ 1 w 9"/>
                  <a:gd name="T29" fmla="*/ 8 h 15"/>
                  <a:gd name="T30" fmla="*/ 1 w 9"/>
                  <a:gd name="T31" fmla="*/ 7 h 15"/>
                  <a:gd name="T32" fmla="*/ 1 w 9"/>
                  <a:gd name="T33" fmla="*/ 5 h 15"/>
                  <a:gd name="T34" fmla="*/ 1 w 9"/>
                  <a:gd name="T35" fmla="*/ 4 h 15"/>
                  <a:gd name="T36" fmla="*/ 3 w 9"/>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5">
                    <a:moveTo>
                      <a:pt x="3" y="0"/>
                    </a:moveTo>
                    <a:lnTo>
                      <a:pt x="4" y="2"/>
                    </a:lnTo>
                    <a:lnTo>
                      <a:pt x="4" y="5"/>
                    </a:lnTo>
                    <a:lnTo>
                      <a:pt x="6" y="5"/>
                    </a:lnTo>
                    <a:lnTo>
                      <a:pt x="9" y="8"/>
                    </a:lnTo>
                    <a:lnTo>
                      <a:pt x="9" y="8"/>
                    </a:lnTo>
                    <a:lnTo>
                      <a:pt x="6" y="10"/>
                    </a:lnTo>
                    <a:lnTo>
                      <a:pt x="6" y="11"/>
                    </a:lnTo>
                    <a:lnTo>
                      <a:pt x="7" y="13"/>
                    </a:lnTo>
                    <a:lnTo>
                      <a:pt x="6" y="15"/>
                    </a:lnTo>
                    <a:lnTo>
                      <a:pt x="3" y="15"/>
                    </a:lnTo>
                    <a:lnTo>
                      <a:pt x="0" y="15"/>
                    </a:lnTo>
                    <a:lnTo>
                      <a:pt x="0" y="13"/>
                    </a:lnTo>
                    <a:lnTo>
                      <a:pt x="0" y="11"/>
                    </a:lnTo>
                    <a:lnTo>
                      <a:pt x="1" y="8"/>
                    </a:lnTo>
                    <a:lnTo>
                      <a:pt x="1" y="7"/>
                    </a:lnTo>
                    <a:lnTo>
                      <a:pt x="1" y="5"/>
                    </a:lnTo>
                    <a:lnTo>
                      <a:pt x="1" y="4"/>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3" name="Freeform 111">
                <a:extLst>
                  <a:ext uri="{FF2B5EF4-FFF2-40B4-BE49-F238E27FC236}">
                    <a16:creationId xmlns:a16="http://schemas.microsoft.com/office/drawing/2014/main" id="{CC3FBA4E-C345-457F-A1B4-774744C37FF1}"/>
                  </a:ext>
                </a:extLst>
              </p:cNvPr>
              <p:cNvSpPr>
                <a:spLocks/>
              </p:cNvSpPr>
              <p:nvPr/>
            </p:nvSpPr>
            <p:spPr bwMode="auto">
              <a:xfrm>
                <a:off x="8061177" y="1737693"/>
                <a:ext cx="21442" cy="15594"/>
              </a:xfrm>
              <a:custGeom>
                <a:avLst/>
                <a:gdLst>
                  <a:gd name="T0" fmla="*/ 9 w 11"/>
                  <a:gd name="T1" fmla="*/ 0 h 8"/>
                  <a:gd name="T2" fmla="*/ 9 w 11"/>
                  <a:gd name="T3" fmla="*/ 2 h 8"/>
                  <a:gd name="T4" fmla="*/ 9 w 11"/>
                  <a:gd name="T5" fmla="*/ 4 h 8"/>
                  <a:gd name="T6" fmla="*/ 11 w 11"/>
                  <a:gd name="T7" fmla="*/ 5 h 8"/>
                  <a:gd name="T8" fmla="*/ 9 w 11"/>
                  <a:gd name="T9" fmla="*/ 5 h 8"/>
                  <a:gd name="T10" fmla="*/ 8 w 11"/>
                  <a:gd name="T11" fmla="*/ 5 h 8"/>
                  <a:gd name="T12" fmla="*/ 6 w 11"/>
                  <a:gd name="T13" fmla="*/ 8 h 8"/>
                  <a:gd name="T14" fmla="*/ 6 w 11"/>
                  <a:gd name="T15" fmla="*/ 7 h 8"/>
                  <a:gd name="T16" fmla="*/ 5 w 11"/>
                  <a:gd name="T17" fmla="*/ 5 h 8"/>
                  <a:gd name="T18" fmla="*/ 3 w 11"/>
                  <a:gd name="T19" fmla="*/ 7 h 8"/>
                  <a:gd name="T20" fmla="*/ 2 w 11"/>
                  <a:gd name="T21" fmla="*/ 7 h 8"/>
                  <a:gd name="T22" fmla="*/ 2 w 11"/>
                  <a:gd name="T23" fmla="*/ 5 h 8"/>
                  <a:gd name="T24" fmla="*/ 0 w 11"/>
                  <a:gd name="T25" fmla="*/ 5 h 8"/>
                  <a:gd name="T26" fmla="*/ 0 w 11"/>
                  <a:gd name="T27" fmla="*/ 4 h 8"/>
                  <a:gd name="T28" fmla="*/ 3 w 11"/>
                  <a:gd name="T29" fmla="*/ 2 h 8"/>
                  <a:gd name="T30" fmla="*/ 5 w 11"/>
                  <a:gd name="T31" fmla="*/ 4 h 8"/>
                  <a:gd name="T32" fmla="*/ 6 w 11"/>
                  <a:gd name="T33" fmla="*/ 4 h 8"/>
                  <a:gd name="T34" fmla="*/ 6 w 11"/>
                  <a:gd name="T35" fmla="*/ 2 h 8"/>
                  <a:gd name="T36" fmla="*/ 6 w 11"/>
                  <a:gd name="T37" fmla="*/ 0 h 8"/>
                  <a:gd name="T38" fmla="*/ 8 w 11"/>
                  <a:gd name="T39" fmla="*/ 0 h 8"/>
                  <a:gd name="T40" fmla="*/ 9 w 11"/>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8">
                    <a:moveTo>
                      <a:pt x="9" y="0"/>
                    </a:moveTo>
                    <a:lnTo>
                      <a:pt x="9" y="2"/>
                    </a:lnTo>
                    <a:lnTo>
                      <a:pt x="9" y="4"/>
                    </a:lnTo>
                    <a:lnTo>
                      <a:pt x="11" y="5"/>
                    </a:lnTo>
                    <a:lnTo>
                      <a:pt x="9" y="5"/>
                    </a:lnTo>
                    <a:lnTo>
                      <a:pt x="8" y="5"/>
                    </a:lnTo>
                    <a:lnTo>
                      <a:pt x="6" y="8"/>
                    </a:lnTo>
                    <a:lnTo>
                      <a:pt x="6" y="7"/>
                    </a:lnTo>
                    <a:lnTo>
                      <a:pt x="5" y="5"/>
                    </a:lnTo>
                    <a:lnTo>
                      <a:pt x="3" y="7"/>
                    </a:lnTo>
                    <a:lnTo>
                      <a:pt x="2" y="7"/>
                    </a:lnTo>
                    <a:lnTo>
                      <a:pt x="2" y="5"/>
                    </a:lnTo>
                    <a:lnTo>
                      <a:pt x="0" y="5"/>
                    </a:lnTo>
                    <a:lnTo>
                      <a:pt x="0" y="4"/>
                    </a:lnTo>
                    <a:lnTo>
                      <a:pt x="3" y="2"/>
                    </a:lnTo>
                    <a:lnTo>
                      <a:pt x="5" y="4"/>
                    </a:lnTo>
                    <a:lnTo>
                      <a:pt x="6" y="4"/>
                    </a:lnTo>
                    <a:lnTo>
                      <a:pt x="6" y="2"/>
                    </a:lnTo>
                    <a:lnTo>
                      <a:pt x="6" y="0"/>
                    </a:lnTo>
                    <a:lnTo>
                      <a:pt x="8" y="0"/>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4" name="Freeform 112">
                <a:extLst>
                  <a:ext uri="{FF2B5EF4-FFF2-40B4-BE49-F238E27FC236}">
                    <a16:creationId xmlns:a16="http://schemas.microsoft.com/office/drawing/2014/main" id="{21D92F46-E485-4F7C-8F1D-108F0CD2864C}"/>
                  </a:ext>
                </a:extLst>
              </p:cNvPr>
              <p:cNvSpPr>
                <a:spLocks/>
              </p:cNvSpPr>
              <p:nvPr/>
            </p:nvSpPr>
            <p:spPr bwMode="auto">
              <a:xfrm>
                <a:off x="10105910" y="2924768"/>
                <a:ext cx="5848" cy="5848"/>
              </a:xfrm>
              <a:custGeom>
                <a:avLst/>
                <a:gdLst>
                  <a:gd name="T0" fmla="*/ 1 w 3"/>
                  <a:gd name="T1" fmla="*/ 0 h 3"/>
                  <a:gd name="T2" fmla="*/ 3 w 3"/>
                  <a:gd name="T3" fmla="*/ 1 h 3"/>
                  <a:gd name="T4" fmla="*/ 1 w 3"/>
                  <a:gd name="T5" fmla="*/ 1 h 3"/>
                  <a:gd name="T6" fmla="*/ 0 w 3"/>
                  <a:gd name="T7" fmla="*/ 3 h 3"/>
                  <a:gd name="T8" fmla="*/ 0 w 3"/>
                  <a:gd name="T9" fmla="*/ 3 h 3"/>
                  <a:gd name="T10" fmla="*/ 0 w 3"/>
                  <a:gd name="T11" fmla="*/ 3 h 3"/>
                  <a:gd name="T12" fmla="*/ 0 w 3"/>
                  <a:gd name="T13" fmla="*/ 3 h 3"/>
                  <a:gd name="T14" fmla="*/ 0 w 3"/>
                  <a:gd name="T15" fmla="*/ 1 h 3"/>
                  <a:gd name="T16" fmla="*/ 1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lnTo>
                      <a:pt x="3" y="1"/>
                    </a:lnTo>
                    <a:lnTo>
                      <a:pt x="1" y="1"/>
                    </a:lnTo>
                    <a:lnTo>
                      <a:pt x="0" y="3"/>
                    </a:lnTo>
                    <a:lnTo>
                      <a:pt x="0" y="3"/>
                    </a:lnTo>
                    <a:lnTo>
                      <a:pt x="0" y="3"/>
                    </a:lnTo>
                    <a:lnTo>
                      <a:pt x="0" y="3"/>
                    </a:lnTo>
                    <a:lnTo>
                      <a:pt x="0" y="1"/>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5" name="Freeform 113">
                <a:extLst>
                  <a:ext uri="{FF2B5EF4-FFF2-40B4-BE49-F238E27FC236}">
                    <a16:creationId xmlns:a16="http://schemas.microsoft.com/office/drawing/2014/main" id="{9041EFFA-A3DD-4A36-92FC-3CE1D6E089EC}"/>
                  </a:ext>
                </a:extLst>
              </p:cNvPr>
              <p:cNvSpPr>
                <a:spLocks/>
              </p:cNvSpPr>
              <p:nvPr/>
            </p:nvSpPr>
            <p:spPr bwMode="auto">
              <a:xfrm>
                <a:off x="10164386" y="2852647"/>
                <a:ext cx="7797" cy="9747"/>
              </a:xfrm>
              <a:custGeom>
                <a:avLst/>
                <a:gdLst>
                  <a:gd name="T0" fmla="*/ 3 w 4"/>
                  <a:gd name="T1" fmla="*/ 0 h 5"/>
                  <a:gd name="T2" fmla="*/ 4 w 4"/>
                  <a:gd name="T3" fmla="*/ 0 h 5"/>
                  <a:gd name="T4" fmla="*/ 4 w 4"/>
                  <a:gd name="T5" fmla="*/ 0 h 5"/>
                  <a:gd name="T6" fmla="*/ 4 w 4"/>
                  <a:gd name="T7" fmla="*/ 2 h 5"/>
                  <a:gd name="T8" fmla="*/ 4 w 4"/>
                  <a:gd name="T9" fmla="*/ 5 h 5"/>
                  <a:gd name="T10" fmla="*/ 3 w 4"/>
                  <a:gd name="T11" fmla="*/ 5 h 5"/>
                  <a:gd name="T12" fmla="*/ 3 w 4"/>
                  <a:gd name="T13" fmla="*/ 5 h 5"/>
                  <a:gd name="T14" fmla="*/ 1 w 4"/>
                  <a:gd name="T15" fmla="*/ 3 h 5"/>
                  <a:gd name="T16" fmla="*/ 0 w 4"/>
                  <a:gd name="T17" fmla="*/ 3 h 5"/>
                  <a:gd name="T18" fmla="*/ 1 w 4"/>
                  <a:gd name="T19" fmla="*/ 2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lnTo>
                      <a:pt x="4" y="0"/>
                    </a:lnTo>
                    <a:lnTo>
                      <a:pt x="4" y="0"/>
                    </a:lnTo>
                    <a:lnTo>
                      <a:pt x="4" y="2"/>
                    </a:lnTo>
                    <a:lnTo>
                      <a:pt x="4" y="5"/>
                    </a:lnTo>
                    <a:lnTo>
                      <a:pt x="3" y="5"/>
                    </a:lnTo>
                    <a:lnTo>
                      <a:pt x="3" y="5"/>
                    </a:lnTo>
                    <a:lnTo>
                      <a:pt x="1" y="3"/>
                    </a:lnTo>
                    <a:lnTo>
                      <a:pt x="0" y="3"/>
                    </a:lnTo>
                    <a:lnTo>
                      <a:pt x="1"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6" name="Freeform 114">
                <a:extLst>
                  <a:ext uri="{FF2B5EF4-FFF2-40B4-BE49-F238E27FC236}">
                    <a16:creationId xmlns:a16="http://schemas.microsoft.com/office/drawing/2014/main" id="{58D75EE1-8E99-46BB-A274-A2416E9DC36C}"/>
                  </a:ext>
                </a:extLst>
              </p:cNvPr>
              <p:cNvSpPr>
                <a:spLocks/>
              </p:cNvSpPr>
              <p:nvPr/>
            </p:nvSpPr>
            <p:spPr bwMode="auto">
              <a:xfrm>
                <a:off x="10074722" y="2963752"/>
                <a:ext cx="1950" cy="3898"/>
              </a:xfrm>
              <a:custGeom>
                <a:avLst/>
                <a:gdLst>
                  <a:gd name="T0" fmla="*/ 1 w 1"/>
                  <a:gd name="T1" fmla="*/ 0 h 2"/>
                  <a:gd name="T2" fmla="*/ 1 w 1"/>
                  <a:gd name="T3" fmla="*/ 2 h 2"/>
                  <a:gd name="T4" fmla="*/ 1 w 1"/>
                  <a:gd name="T5" fmla="*/ 2 h 2"/>
                  <a:gd name="T6" fmla="*/ 0 w 1"/>
                  <a:gd name="T7" fmla="*/ 2 h 2"/>
                  <a:gd name="T8" fmla="*/ 0 w 1"/>
                  <a:gd name="T9" fmla="*/ 2 h 2"/>
                  <a:gd name="T10" fmla="*/ 1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2"/>
                    </a:lnTo>
                    <a:lnTo>
                      <a:pt x="1" y="2"/>
                    </a:lnTo>
                    <a:lnTo>
                      <a:pt x="0" y="2"/>
                    </a:lnTo>
                    <a:lnTo>
                      <a:pt x="0" y="2"/>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7" name="Freeform 115">
                <a:extLst>
                  <a:ext uri="{FF2B5EF4-FFF2-40B4-BE49-F238E27FC236}">
                    <a16:creationId xmlns:a16="http://schemas.microsoft.com/office/drawing/2014/main" id="{31D9ED28-CAED-4B8E-895D-E0F7AE87EACB}"/>
                  </a:ext>
                </a:extLst>
              </p:cNvPr>
              <p:cNvSpPr>
                <a:spLocks/>
              </p:cNvSpPr>
              <p:nvPr/>
            </p:nvSpPr>
            <p:spPr bwMode="auto">
              <a:xfrm>
                <a:off x="10144894" y="2850698"/>
                <a:ext cx="5848" cy="5848"/>
              </a:xfrm>
              <a:custGeom>
                <a:avLst/>
                <a:gdLst>
                  <a:gd name="T0" fmla="*/ 2 w 3"/>
                  <a:gd name="T1" fmla="*/ 0 h 3"/>
                  <a:gd name="T2" fmla="*/ 3 w 3"/>
                  <a:gd name="T3" fmla="*/ 0 h 3"/>
                  <a:gd name="T4" fmla="*/ 3 w 3"/>
                  <a:gd name="T5" fmla="*/ 1 h 3"/>
                  <a:gd name="T6" fmla="*/ 3 w 3"/>
                  <a:gd name="T7" fmla="*/ 3 h 3"/>
                  <a:gd name="T8" fmla="*/ 2 w 3"/>
                  <a:gd name="T9" fmla="*/ 3 h 3"/>
                  <a:gd name="T10" fmla="*/ 0 w 3"/>
                  <a:gd name="T11" fmla="*/ 1 h 3"/>
                  <a:gd name="T12" fmla="*/ 0 w 3"/>
                  <a:gd name="T13" fmla="*/ 1 h 3"/>
                  <a:gd name="T14" fmla="*/ 0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3" y="0"/>
                    </a:lnTo>
                    <a:lnTo>
                      <a:pt x="3" y="1"/>
                    </a:lnTo>
                    <a:lnTo>
                      <a:pt x="3" y="3"/>
                    </a:lnTo>
                    <a:lnTo>
                      <a:pt x="2" y="3"/>
                    </a:lnTo>
                    <a:lnTo>
                      <a:pt x="0" y="1"/>
                    </a:lnTo>
                    <a:lnTo>
                      <a:pt x="0" y="1"/>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8" name="Freeform 116">
                <a:extLst>
                  <a:ext uri="{FF2B5EF4-FFF2-40B4-BE49-F238E27FC236}">
                    <a16:creationId xmlns:a16="http://schemas.microsoft.com/office/drawing/2014/main" id="{B7702C32-A201-4D5F-B456-8E2DA445C405}"/>
                  </a:ext>
                </a:extLst>
              </p:cNvPr>
              <p:cNvSpPr>
                <a:spLocks/>
              </p:cNvSpPr>
              <p:nvPr/>
            </p:nvSpPr>
            <p:spPr bwMode="auto">
              <a:xfrm>
                <a:off x="10139047" y="2856546"/>
                <a:ext cx="25340" cy="27289"/>
              </a:xfrm>
              <a:custGeom>
                <a:avLst/>
                <a:gdLst>
                  <a:gd name="T0" fmla="*/ 13 w 13"/>
                  <a:gd name="T1" fmla="*/ 0 h 14"/>
                  <a:gd name="T2" fmla="*/ 13 w 13"/>
                  <a:gd name="T3" fmla="*/ 1 h 14"/>
                  <a:gd name="T4" fmla="*/ 13 w 13"/>
                  <a:gd name="T5" fmla="*/ 5 h 14"/>
                  <a:gd name="T6" fmla="*/ 11 w 13"/>
                  <a:gd name="T7" fmla="*/ 6 h 14"/>
                  <a:gd name="T8" fmla="*/ 9 w 13"/>
                  <a:gd name="T9" fmla="*/ 9 h 14"/>
                  <a:gd name="T10" fmla="*/ 8 w 13"/>
                  <a:gd name="T11" fmla="*/ 11 h 14"/>
                  <a:gd name="T12" fmla="*/ 5 w 13"/>
                  <a:gd name="T13" fmla="*/ 11 h 14"/>
                  <a:gd name="T14" fmla="*/ 5 w 13"/>
                  <a:gd name="T15" fmla="*/ 12 h 14"/>
                  <a:gd name="T16" fmla="*/ 3 w 13"/>
                  <a:gd name="T17" fmla="*/ 12 h 14"/>
                  <a:gd name="T18" fmla="*/ 1 w 13"/>
                  <a:gd name="T19" fmla="*/ 14 h 14"/>
                  <a:gd name="T20" fmla="*/ 0 w 13"/>
                  <a:gd name="T21" fmla="*/ 14 h 14"/>
                  <a:gd name="T22" fmla="*/ 0 w 13"/>
                  <a:gd name="T23" fmla="*/ 12 h 14"/>
                  <a:gd name="T24" fmla="*/ 0 w 13"/>
                  <a:gd name="T25" fmla="*/ 11 h 14"/>
                  <a:gd name="T26" fmla="*/ 0 w 13"/>
                  <a:gd name="T27" fmla="*/ 9 h 14"/>
                  <a:gd name="T28" fmla="*/ 0 w 13"/>
                  <a:gd name="T29" fmla="*/ 9 h 14"/>
                  <a:gd name="T30" fmla="*/ 1 w 13"/>
                  <a:gd name="T31" fmla="*/ 9 h 14"/>
                  <a:gd name="T32" fmla="*/ 3 w 13"/>
                  <a:gd name="T33" fmla="*/ 8 h 14"/>
                  <a:gd name="T34" fmla="*/ 6 w 13"/>
                  <a:gd name="T35" fmla="*/ 8 h 14"/>
                  <a:gd name="T36" fmla="*/ 8 w 13"/>
                  <a:gd name="T37" fmla="*/ 6 h 14"/>
                  <a:gd name="T38" fmla="*/ 9 w 13"/>
                  <a:gd name="T39" fmla="*/ 1 h 14"/>
                  <a:gd name="T40" fmla="*/ 11 w 13"/>
                  <a:gd name="T41" fmla="*/ 0 h 14"/>
                  <a:gd name="T42" fmla="*/ 13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13" y="0"/>
                    </a:moveTo>
                    <a:lnTo>
                      <a:pt x="13" y="1"/>
                    </a:lnTo>
                    <a:lnTo>
                      <a:pt x="13" y="5"/>
                    </a:lnTo>
                    <a:lnTo>
                      <a:pt x="11" y="6"/>
                    </a:lnTo>
                    <a:lnTo>
                      <a:pt x="9" y="9"/>
                    </a:lnTo>
                    <a:lnTo>
                      <a:pt x="8" y="11"/>
                    </a:lnTo>
                    <a:lnTo>
                      <a:pt x="5" y="11"/>
                    </a:lnTo>
                    <a:lnTo>
                      <a:pt x="5" y="12"/>
                    </a:lnTo>
                    <a:lnTo>
                      <a:pt x="3" y="12"/>
                    </a:lnTo>
                    <a:lnTo>
                      <a:pt x="1" y="14"/>
                    </a:lnTo>
                    <a:lnTo>
                      <a:pt x="0" y="14"/>
                    </a:lnTo>
                    <a:lnTo>
                      <a:pt x="0" y="12"/>
                    </a:lnTo>
                    <a:lnTo>
                      <a:pt x="0" y="11"/>
                    </a:lnTo>
                    <a:lnTo>
                      <a:pt x="0" y="9"/>
                    </a:lnTo>
                    <a:lnTo>
                      <a:pt x="0" y="9"/>
                    </a:lnTo>
                    <a:lnTo>
                      <a:pt x="1" y="9"/>
                    </a:lnTo>
                    <a:lnTo>
                      <a:pt x="3" y="8"/>
                    </a:lnTo>
                    <a:lnTo>
                      <a:pt x="6" y="8"/>
                    </a:lnTo>
                    <a:lnTo>
                      <a:pt x="8" y="6"/>
                    </a:lnTo>
                    <a:lnTo>
                      <a:pt x="9" y="1"/>
                    </a:lnTo>
                    <a:lnTo>
                      <a:pt x="11" y="0"/>
                    </a:lnTo>
                    <a:lnTo>
                      <a:pt x="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19" name="Freeform 117">
                <a:extLst>
                  <a:ext uri="{FF2B5EF4-FFF2-40B4-BE49-F238E27FC236}">
                    <a16:creationId xmlns:a16="http://schemas.microsoft.com/office/drawing/2014/main" id="{DA52FD94-E0CF-463C-8A63-324837EA8619}"/>
                  </a:ext>
                </a:extLst>
              </p:cNvPr>
              <p:cNvSpPr>
                <a:spLocks/>
              </p:cNvSpPr>
              <p:nvPr/>
            </p:nvSpPr>
            <p:spPr bwMode="auto">
              <a:xfrm>
                <a:off x="10039636" y="2989093"/>
                <a:ext cx="15594" cy="11695"/>
              </a:xfrm>
              <a:custGeom>
                <a:avLst/>
                <a:gdLst>
                  <a:gd name="T0" fmla="*/ 7 w 8"/>
                  <a:gd name="T1" fmla="*/ 0 h 6"/>
                  <a:gd name="T2" fmla="*/ 8 w 8"/>
                  <a:gd name="T3" fmla="*/ 0 h 6"/>
                  <a:gd name="T4" fmla="*/ 4 w 8"/>
                  <a:gd name="T5" fmla="*/ 4 h 6"/>
                  <a:gd name="T6" fmla="*/ 2 w 8"/>
                  <a:gd name="T7" fmla="*/ 6 h 6"/>
                  <a:gd name="T8" fmla="*/ 0 w 8"/>
                  <a:gd name="T9" fmla="*/ 6 h 6"/>
                  <a:gd name="T10" fmla="*/ 0 w 8"/>
                  <a:gd name="T11" fmla="*/ 6 h 6"/>
                  <a:gd name="T12" fmla="*/ 0 w 8"/>
                  <a:gd name="T13" fmla="*/ 4 h 6"/>
                  <a:gd name="T14" fmla="*/ 2 w 8"/>
                  <a:gd name="T15" fmla="*/ 4 h 6"/>
                  <a:gd name="T16" fmla="*/ 5 w 8"/>
                  <a:gd name="T17" fmla="*/ 1 h 6"/>
                  <a:gd name="T18" fmla="*/ 7 w 8"/>
                  <a:gd name="T19" fmla="*/ 0 h 6"/>
                  <a:gd name="T20" fmla="*/ 7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7" y="0"/>
                    </a:moveTo>
                    <a:lnTo>
                      <a:pt x="8" y="0"/>
                    </a:lnTo>
                    <a:lnTo>
                      <a:pt x="4" y="4"/>
                    </a:lnTo>
                    <a:lnTo>
                      <a:pt x="2" y="6"/>
                    </a:lnTo>
                    <a:lnTo>
                      <a:pt x="0" y="6"/>
                    </a:lnTo>
                    <a:lnTo>
                      <a:pt x="0" y="6"/>
                    </a:lnTo>
                    <a:lnTo>
                      <a:pt x="0" y="4"/>
                    </a:lnTo>
                    <a:lnTo>
                      <a:pt x="2" y="4"/>
                    </a:lnTo>
                    <a:lnTo>
                      <a:pt x="5" y="1"/>
                    </a:lnTo>
                    <a:lnTo>
                      <a:pt x="7" y="0"/>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0" name="Freeform 118">
                <a:extLst>
                  <a:ext uri="{FF2B5EF4-FFF2-40B4-BE49-F238E27FC236}">
                    <a16:creationId xmlns:a16="http://schemas.microsoft.com/office/drawing/2014/main" id="{9FB939E7-1D84-403F-8CFB-087736B565AD}"/>
                  </a:ext>
                </a:extLst>
              </p:cNvPr>
              <p:cNvSpPr>
                <a:spLocks/>
              </p:cNvSpPr>
              <p:nvPr/>
            </p:nvSpPr>
            <p:spPr bwMode="auto">
              <a:xfrm>
                <a:off x="10119555" y="2899429"/>
                <a:ext cx="9747" cy="11695"/>
              </a:xfrm>
              <a:custGeom>
                <a:avLst/>
                <a:gdLst>
                  <a:gd name="T0" fmla="*/ 4 w 5"/>
                  <a:gd name="T1" fmla="*/ 0 h 6"/>
                  <a:gd name="T2" fmla="*/ 5 w 5"/>
                  <a:gd name="T3" fmla="*/ 0 h 6"/>
                  <a:gd name="T4" fmla="*/ 5 w 5"/>
                  <a:gd name="T5" fmla="*/ 2 h 6"/>
                  <a:gd name="T6" fmla="*/ 4 w 5"/>
                  <a:gd name="T7" fmla="*/ 3 h 6"/>
                  <a:gd name="T8" fmla="*/ 4 w 5"/>
                  <a:gd name="T9" fmla="*/ 5 h 6"/>
                  <a:gd name="T10" fmla="*/ 4 w 5"/>
                  <a:gd name="T11" fmla="*/ 6 h 6"/>
                  <a:gd name="T12" fmla="*/ 2 w 5"/>
                  <a:gd name="T13" fmla="*/ 6 h 6"/>
                  <a:gd name="T14" fmla="*/ 0 w 5"/>
                  <a:gd name="T15" fmla="*/ 6 h 6"/>
                  <a:gd name="T16" fmla="*/ 0 w 5"/>
                  <a:gd name="T17" fmla="*/ 5 h 6"/>
                  <a:gd name="T18" fmla="*/ 4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4" y="0"/>
                    </a:moveTo>
                    <a:lnTo>
                      <a:pt x="5" y="0"/>
                    </a:lnTo>
                    <a:lnTo>
                      <a:pt x="5" y="2"/>
                    </a:lnTo>
                    <a:lnTo>
                      <a:pt x="4" y="3"/>
                    </a:lnTo>
                    <a:lnTo>
                      <a:pt x="4" y="5"/>
                    </a:lnTo>
                    <a:lnTo>
                      <a:pt x="4" y="6"/>
                    </a:lnTo>
                    <a:lnTo>
                      <a:pt x="2" y="6"/>
                    </a:lnTo>
                    <a:lnTo>
                      <a:pt x="0" y="6"/>
                    </a:lnTo>
                    <a:lnTo>
                      <a:pt x="0" y="5"/>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1" name="Freeform 119">
                <a:extLst>
                  <a:ext uri="{FF2B5EF4-FFF2-40B4-BE49-F238E27FC236}">
                    <a16:creationId xmlns:a16="http://schemas.microsoft.com/office/drawing/2014/main" id="{93DBA847-75E0-4957-8D7B-FC0BC1C8D222}"/>
                  </a:ext>
                </a:extLst>
              </p:cNvPr>
              <p:cNvSpPr>
                <a:spLocks/>
              </p:cNvSpPr>
              <p:nvPr/>
            </p:nvSpPr>
            <p:spPr bwMode="auto">
              <a:xfrm>
                <a:off x="9862258" y="3080706"/>
                <a:ext cx="31188" cy="31188"/>
              </a:xfrm>
              <a:custGeom>
                <a:avLst/>
                <a:gdLst>
                  <a:gd name="T0" fmla="*/ 9 w 16"/>
                  <a:gd name="T1" fmla="*/ 0 h 16"/>
                  <a:gd name="T2" fmla="*/ 11 w 16"/>
                  <a:gd name="T3" fmla="*/ 0 h 16"/>
                  <a:gd name="T4" fmla="*/ 14 w 16"/>
                  <a:gd name="T5" fmla="*/ 1 h 16"/>
                  <a:gd name="T6" fmla="*/ 16 w 16"/>
                  <a:gd name="T7" fmla="*/ 1 h 16"/>
                  <a:gd name="T8" fmla="*/ 16 w 16"/>
                  <a:gd name="T9" fmla="*/ 3 h 16"/>
                  <a:gd name="T10" fmla="*/ 14 w 16"/>
                  <a:gd name="T11" fmla="*/ 3 h 16"/>
                  <a:gd name="T12" fmla="*/ 13 w 16"/>
                  <a:gd name="T13" fmla="*/ 5 h 16"/>
                  <a:gd name="T14" fmla="*/ 11 w 16"/>
                  <a:gd name="T15" fmla="*/ 5 h 16"/>
                  <a:gd name="T16" fmla="*/ 9 w 16"/>
                  <a:gd name="T17" fmla="*/ 5 h 16"/>
                  <a:gd name="T18" fmla="*/ 6 w 16"/>
                  <a:gd name="T19" fmla="*/ 8 h 16"/>
                  <a:gd name="T20" fmla="*/ 6 w 16"/>
                  <a:gd name="T21" fmla="*/ 8 h 16"/>
                  <a:gd name="T22" fmla="*/ 5 w 16"/>
                  <a:gd name="T23" fmla="*/ 9 h 16"/>
                  <a:gd name="T24" fmla="*/ 2 w 16"/>
                  <a:gd name="T25" fmla="*/ 13 h 16"/>
                  <a:gd name="T26" fmla="*/ 2 w 16"/>
                  <a:gd name="T27" fmla="*/ 16 h 16"/>
                  <a:gd name="T28" fmla="*/ 0 w 16"/>
                  <a:gd name="T29" fmla="*/ 14 h 16"/>
                  <a:gd name="T30" fmla="*/ 0 w 16"/>
                  <a:gd name="T31" fmla="*/ 13 h 16"/>
                  <a:gd name="T32" fmla="*/ 0 w 16"/>
                  <a:gd name="T33" fmla="*/ 11 h 16"/>
                  <a:gd name="T34" fmla="*/ 3 w 16"/>
                  <a:gd name="T35" fmla="*/ 9 h 16"/>
                  <a:gd name="T36" fmla="*/ 5 w 16"/>
                  <a:gd name="T37" fmla="*/ 8 h 16"/>
                  <a:gd name="T38" fmla="*/ 5 w 16"/>
                  <a:gd name="T39" fmla="*/ 6 h 16"/>
                  <a:gd name="T40" fmla="*/ 6 w 16"/>
                  <a:gd name="T41" fmla="*/ 6 h 16"/>
                  <a:gd name="T42" fmla="*/ 6 w 16"/>
                  <a:gd name="T43" fmla="*/ 5 h 16"/>
                  <a:gd name="T44" fmla="*/ 8 w 16"/>
                  <a:gd name="T45" fmla="*/ 5 h 16"/>
                  <a:gd name="T46" fmla="*/ 9 w 16"/>
                  <a:gd name="T4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16">
                    <a:moveTo>
                      <a:pt x="9" y="0"/>
                    </a:moveTo>
                    <a:lnTo>
                      <a:pt x="11" y="0"/>
                    </a:lnTo>
                    <a:lnTo>
                      <a:pt x="14" y="1"/>
                    </a:lnTo>
                    <a:lnTo>
                      <a:pt x="16" y="1"/>
                    </a:lnTo>
                    <a:lnTo>
                      <a:pt x="16" y="3"/>
                    </a:lnTo>
                    <a:lnTo>
                      <a:pt x="14" y="3"/>
                    </a:lnTo>
                    <a:lnTo>
                      <a:pt x="13" y="5"/>
                    </a:lnTo>
                    <a:lnTo>
                      <a:pt x="11" y="5"/>
                    </a:lnTo>
                    <a:lnTo>
                      <a:pt x="9" y="5"/>
                    </a:lnTo>
                    <a:lnTo>
                      <a:pt x="6" y="8"/>
                    </a:lnTo>
                    <a:lnTo>
                      <a:pt x="6" y="8"/>
                    </a:lnTo>
                    <a:lnTo>
                      <a:pt x="5" y="9"/>
                    </a:lnTo>
                    <a:lnTo>
                      <a:pt x="2" y="13"/>
                    </a:lnTo>
                    <a:lnTo>
                      <a:pt x="2" y="16"/>
                    </a:lnTo>
                    <a:lnTo>
                      <a:pt x="0" y="14"/>
                    </a:lnTo>
                    <a:lnTo>
                      <a:pt x="0" y="13"/>
                    </a:lnTo>
                    <a:lnTo>
                      <a:pt x="0" y="11"/>
                    </a:lnTo>
                    <a:lnTo>
                      <a:pt x="3" y="9"/>
                    </a:lnTo>
                    <a:lnTo>
                      <a:pt x="5" y="8"/>
                    </a:lnTo>
                    <a:lnTo>
                      <a:pt x="5" y="6"/>
                    </a:lnTo>
                    <a:lnTo>
                      <a:pt x="6" y="6"/>
                    </a:lnTo>
                    <a:lnTo>
                      <a:pt x="6" y="5"/>
                    </a:lnTo>
                    <a:lnTo>
                      <a:pt x="8" y="5"/>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2" name="Freeform 120">
                <a:extLst>
                  <a:ext uri="{FF2B5EF4-FFF2-40B4-BE49-F238E27FC236}">
                    <a16:creationId xmlns:a16="http://schemas.microsoft.com/office/drawing/2014/main" id="{817F9D20-99D0-40FE-8EE9-82C4888E85C2}"/>
                  </a:ext>
                </a:extLst>
              </p:cNvPr>
              <p:cNvSpPr>
                <a:spLocks/>
              </p:cNvSpPr>
              <p:nvPr/>
            </p:nvSpPr>
            <p:spPr bwMode="auto">
              <a:xfrm>
                <a:off x="9895394" y="3102148"/>
                <a:ext cx="9747" cy="5848"/>
              </a:xfrm>
              <a:custGeom>
                <a:avLst/>
                <a:gdLst>
                  <a:gd name="T0" fmla="*/ 3 w 5"/>
                  <a:gd name="T1" fmla="*/ 0 h 3"/>
                  <a:gd name="T2" fmla="*/ 3 w 5"/>
                  <a:gd name="T3" fmla="*/ 2 h 3"/>
                  <a:gd name="T4" fmla="*/ 5 w 5"/>
                  <a:gd name="T5" fmla="*/ 2 h 3"/>
                  <a:gd name="T6" fmla="*/ 2 w 5"/>
                  <a:gd name="T7" fmla="*/ 3 h 3"/>
                  <a:gd name="T8" fmla="*/ 2 w 5"/>
                  <a:gd name="T9" fmla="*/ 3 h 3"/>
                  <a:gd name="T10" fmla="*/ 0 w 5"/>
                  <a:gd name="T11" fmla="*/ 3 h 3"/>
                  <a:gd name="T12" fmla="*/ 0 w 5"/>
                  <a:gd name="T13" fmla="*/ 2 h 3"/>
                  <a:gd name="T14" fmla="*/ 0 w 5"/>
                  <a:gd name="T15" fmla="*/ 2 h 3"/>
                  <a:gd name="T16" fmla="*/ 3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lnTo>
                      <a:pt x="3" y="2"/>
                    </a:lnTo>
                    <a:lnTo>
                      <a:pt x="5" y="2"/>
                    </a:lnTo>
                    <a:lnTo>
                      <a:pt x="2" y="3"/>
                    </a:lnTo>
                    <a:lnTo>
                      <a:pt x="2" y="3"/>
                    </a:lnTo>
                    <a:lnTo>
                      <a:pt x="0" y="3"/>
                    </a:lnTo>
                    <a:lnTo>
                      <a:pt x="0" y="2"/>
                    </a:lnTo>
                    <a:lnTo>
                      <a:pt x="0"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3" name="Freeform 121">
                <a:extLst>
                  <a:ext uri="{FF2B5EF4-FFF2-40B4-BE49-F238E27FC236}">
                    <a16:creationId xmlns:a16="http://schemas.microsoft.com/office/drawing/2014/main" id="{495D6FBE-71F3-429D-871F-9B8B55F2D271}"/>
                  </a:ext>
                </a:extLst>
              </p:cNvPr>
              <p:cNvSpPr>
                <a:spLocks/>
              </p:cNvSpPr>
              <p:nvPr/>
            </p:nvSpPr>
            <p:spPr bwMode="auto">
              <a:xfrm>
                <a:off x="9975312" y="3022229"/>
                <a:ext cx="31188" cy="21442"/>
              </a:xfrm>
              <a:custGeom>
                <a:avLst/>
                <a:gdLst>
                  <a:gd name="T0" fmla="*/ 13 w 16"/>
                  <a:gd name="T1" fmla="*/ 0 h 11"/>
                  <a:gd name="T2" fmla="*/ 16 w 16"/>
                  <a:gd name="T3" fmla="*/ 0 h 11"/>
                  <a:gd name="T4" fmla="*/ 11 w 16"/>
                  <a:gd name="T5" fmla="*/ 3 h 11"/>
                  <a:gd name="T6" fmla="*/ 11 w 16"/>
                  <a:gd name="T7" fmla="*/ 5 h 11"/>
                  <a:gd name="T8" fmla="*/ 8 w 16"/>
                  <a:gd name="T9" fmla="*/ 6 h 11"/>
                  <a:gd name="T10" fmla="*/ 8 w 16"/>
                  <a:gd name="T11" fmla="*/ 6 h 11"/>
                  <a:gd name="T12" fmla="*/ 7 w 16"/>
                  <a:gd name="T13" fmla="*/ 8 h 11"/>
                  <a:gd name="T14" fmla="*/ 3 w 16"/>
                  <a:gd name="T15" fmla="*/ 9 h 11"/>
                  <a:gd name="T16" fmla="*/ 2 w 16"/>
                  <a:gd name="T17" fmla="*/ 11 h 11"/>
                  <a:gd name="T18" fmla="*/ 0 w 16"/>
                  <a:gd name="T19" fmla="*/ 11 h 11"/>
                  <a:gd name="T20" fmla="*/ 3 w 16"/>
                  <a:gd name="T21" fmla="*/ 6 h 11"/>
                  <a:gd name="T22" fmla="*/ 5 w 16"/>
                  <a:gd name="T23" fmla="*/ 6 h 11"/>
                  <a:gd name="T24" fmla="*/ 8 w 16"/>
                  <a:gd name="T25" fmla="*/ 3 h 11"/>
                  <a:gd name="T26" fmla="*/ 13 w 16"/>
                  <a:gd name="T27" fmla="*/ 0 h 11"/>
                  <a:gd name="T28" fmla="*/ 13 w 16"/>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1">
                    <a:moveTo>
                      <a:pt x="13" y="0"/>
                    </a:moveTo>
                    <a:lnTo>
                      <a:pt x="16" y="0"/>
                    </a:lnTo>
                    <a:lnTo>
                      <a:pt x="11" y="3"/>
                    </a:lnTo>
                    <a:lnTo>
                      <a:pt x="11" y="5"/>
                    </a:lnTo>
                    <a:lnTo>
                      <a:pt x="8" y="6"/>
                    </a:lnTo>
                    <a:lnTo>
                      <a:pt x="8" y="6"/>
                    </a:lnTo>
                    <a:lnTo>
                      <a:pt x="7" y="8"/>
                    </a:lnTo>
                    <a:lnTo>
                      <a:pt x="3" y="9"/>
                    </a:lnTo>
                    <a:lnTo>
                      <a:pt x="2" y="11"/>
                    </a:lnTo>
                    <a:lnTo>
                      <a:pt x="0" y="11"/>
                    </a:lnTo>
                    <a:lnTo>
                      <a:pt x="3" y="6"/>
                    </a:lnTo>
                    <a:lnTo>
                      <a:pt x="5" y="6"/>
                    </a:lnTo>
                    <a:lnTo>
                      <a:pt x="8" y="3"/>
                    </a:lnTo>
                    <a:lnTo>
                      <a:pt x="13" y="0"/>
                    </a:lnTo>
                    <a:lnTo>
                      <a:pt x="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4" name="Freeform 122">
                <a:extLst>
                  <a:ext uri="{FF2B5EF4-FFF2-40B4-BE49-F238E27FC236}">
                    <a16:creationId xmlns:a16="http://schemas.microsoft.com/office/drawing/2014/main" id="{FD35688D-8BCC-41EF-935B-547DDD589A3D}"/>
                  </a:ext>
                </a:extLst>
              </p:cNvPr>
              <p:cNvSpPr>
                <a:spLocks/>
              </p:cNvSpPr>
              <p:nvPr/>
            </p:nvSpPr>
            <p:spPr bwMode="auto">
              <a:xfrm>
                <a:off x="9901242" y="3047570"/>
                <a:ext cx="56528" cy="35086"/>
              </a:xfrm>
              <a:custGeom>
                <a:avLst/>
                <a:gdLst>
                  <a:gd name="T0" fmla="*/ 29 w 29"/>
                  <a:gd name="T1" fmla="*/ 0 h 18"/>
                  <a:gd name="T2" fmla="*/ 29 w 29"/>
                  <a:gd name="T3" fmla="*/ 0 h 18"/>
                  <a:gd name="T4" fmla="*/ 29 w 29"/>
                  <a:gd name="T5" fmla="*/ 0 h 18"/>
                  <a:gd name="T6" fmla="*/ 29 w 29"/>
                  <a:gd name="T7" fmla="*/ 0 h 18"/>
                  <a:gd name="T8" fmla="*/ 29 w 29"/>
                  <a:gd name="T9" fmla="*/ 1 h 18"/>
                  <a:gd name="T10" fmla="*/ 29 w 29"/>
                  <a:gd name="T11" fmla="*/ 1 h 18"/>
                  <a:gd name="T12" fmla="*/ 29 w 29"/>
                  <a:gd name="T13" fmla="*/ 3 h 18"/>
                  <a:gd name="T14" fmla="*/ 26 w 29"/>
                  <a:gd name="T15" fmla="*/ 3 h 18"/>
                  <a:gd name="T16" fmla="*/ 23 w 29"/>
                  <a:gd name="T17" fmla="*/ 4 h 18"/>
                  <a:gd name="T18" fmla="*/ 21 w 29"/>
                  <a:gd name="T19" fmla="*/ 4 h 18"/>
                  <a:gd name="T20" fmla="*/ 18 w 29"/>
                  <a:gd name="T21" fmla="*/ 7 h 18"/>
                  <a:gd name="T22" fmla="*/ 16 w 29"/>
                  <a:gd name="T23" fmla="*/ 9 h 18"/>
                  <a:gd name="T24" fmla="*/ 15 w 29"/>
                  <a:gd name="T25" fmla="*/ 9 h 18"/>
                  <a:gd name="T26" fmla="*/ 12 w 29"/>
                  <a:gd name="T27" fmla="*/ 9 h 18"/>
                  <a:gd name="T28" fmla="*/ 12 w 29"/>
                  <a:gd name="T29" fmla="*/ 9 h 18"/>
                  <a:gd name="T30" fmla="*/ 12 w 29"/>
                  <a:gd name="T31" fmla="*/ 11 h 18"/>
                  <a:gd name="T32" fmla="*/ 12 w 29"/>
                  <a:gd name="T33" fmla="*/ 11 h 18"/>
                  <a:gd name="T34" fmla="*/ 7 w 29"/>
                  <a:gd name="T35" fmla="*/ 14 h 18"/>
                  <a:gd name="T36" fmla="*/ 5 w 29"/>
                  <a:gd name="T37" fmla="*/ 17 h 18"/>
                  <a:gd name="T38" fmla="*/ 4 w 29"/>
                  <a:gd name="T39" fmla="*/ 17 h 18"/>
                  <a:gd name="T40" fmla="*/ 0 w 29"/>
                  <a:gd name="T41" fmla="*/ 18 h 18"/>
                  <a:gd name="T42" fmla="*/ 2 w 29"/>
                  <a:gd name="T43" fmla="*/ 17 h 18"/>
                  <a:gd name="T44" fmla="*/ 2 w 29"/>
                  <a:gd name="T45" fmla="*/ 15 h 18"/>
                  <a:gd name="T46" fmla="*/ 5 w 29"/>
                  <a:gd name="T47" fmla="*/ 14 h 18"/>
                  <a:gd name="T48" fmla="*/ 5 w 29"/>
                  <a:gd name="T49" fmla="*/ 12 h 18"/>
                  <a:gd name="T50" fmla="*/ 7 w 29"/>
                  <a:gd name="T51" fmla="*/ 11 h 18"/>
                  <a:gd name="T52" fmla="*/ 8 w 29"/>
                  <a:gd name="T53" fmla="*/ 9 h 18"/>
                  <a:gd name="T54" fmla="*/ 12 w 29"/>
                  <a:gd name="T55" fmla="*/ 7 h 18"/>
                  <a:gd name="T56" fmla="*/ 12 w 29"/>
                  <a:gd name="T57" fmla="*/ 6 h 18"/>
                  <a:gd name="T58" fmla="*/ 13 w 29"/>
                  <a:gd name="T59" fmla="*/ 4 h 18"/>
                  <a:gd name="T60" fmla="*/ 16 w 29"/>
                  <a:gd name="T61" fmla="*/ 4 h 18"/>
                  <a:gd name="T62" fmla="*/ 15 w 29"/>
                  <a:gd name="T63" fmla="*/ 3 h 18"/>
                  <a:gd name="T64" fmla="*/ 16 w 29"/>
                  <a:gd name="T65" fmla="*/ 1 h 18"/>
                  <a:gd name="T66" fmla="*/ 16 w 29"/>
                  <a:gd name="T67" fmla="*/ 1 h 18"/>
                  <a:gd name="T68" fmla="*/ 18 w 29"/>
                  <a:gd name="T69" fmla="*/ 4 h 18"/>
                  <a:gd name="T70" fmla="*/ 19 w 29"/>
                  <a:gd name="T71" fmla="*/ 4 h 18"/>
                  <a:gd name="T72" fmla="*/ 23 w 29"/>
                  <a:gd name="T73" fmla="*/ 3 h 18"/>
                  <a:gd name="T74" fmla="*/ 26 w 29"/>
                  <a:gd name="T75" fmla="*/ 0 h 18"/>
                  <a:gd name="T76" fmla="*/ 27 w 29"/>
                  <a:gd name="T77" fmla="*/ 0 h 18"/>
                  <a:gd name="T78" fmla="*/ 29 w 29"/>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18">
                    <a:moveTo>
                      <a:pt x="29" y="0"/>
                    </a:moveTo>
                    <a:lnTo>
                      <a:pt x="29" y="0"/>
                    </a:lnTo>
                    <a:lnTo>
                      <a:pt x="29" y="0"/>
                    </a:lnTo>
                    <a:lnTo>
                      <a:pt x="29" y="0"/>
                    </a:lnTo>
                    <a:lnTo>
                      <a:pt x="29" y="1"/>
                    </a:lnTo>
                    <a:lnTo>
                      <a:pt x="29" y="1"/>
                    </a:lnTo>
                    <a:lnTo>
                      <a:pt x="29" y="3"/>
                    </a:lnTo>
                    <a:lnTo>
                      <a:pt x="26" y="3"/>
                    </a:lnTo>
                    <a:lnTo>
                      <a:pt x="23" y="4"/>
                    </a:lnTo>
                    <a:lnTo>
                      <a:pt x="21" y="4"/>
                    </a:lnTo>
                    <a:lnTo>
                      <a:pt x="18" y="7"/>
                    </a:lnTo>
                    <a:lnTo>
                      <a:pt x="16" y="9"/>
                    </a:lnTo>
                    <a:lnTo>
                      <a:pt x="15" y="9"/>
                    </a:lnTo>
                    <a:lnTo>
                      <a:pt x="12" y="9"/>
                    </a:lnTo>
                    <a:lnTo>
                      <a:pt x="12" y="9"/>
                    </a:lnTo>
                    <a:lnTo>
                      <a:pt x="12" y="11"/>
                    </a:lnTo>
                    <a:lnTo>
                      <a:pt x="12" y="11"/>
                    </a:lnTo>
                    <a:lnTo>
                      <a:pt x="7" y="14"/>
                    </a:lnTo>
                    <a:lnTo>
                      <a:pt x="5" y="17"/>
                    </a:lnTo>
                    <a:lnTo>
                      <a:pt x="4" y="17"/>
                    </a:lnTo>
                    <a:lnTo>
                      <a:pt x="0" y="18"/>
                    </a:lnTo>
                    <a:lnTo>
                      <a:pt x="2" y="17"/>
                    </a:lnTo>
                    <a:lnTo>
                      <a:pt x="2" y="15"/>
                    </a:lnTo>
                    <a:lnTo>
                      <a:pt x="5" y="14"/>
                    </a:lnTo>
                    <a:lnTo>
                      <a:pt x="5" y="12"/>
                    </a:lnTo>
                    <a:lnTo>
                      <a:pt x="7" y="11"/>
                    </a:lnTo>
                    <a:lnTo>
                      <a:pt x="8" y="9"/>
                    </a:lnTo>
                    <a:lnTo>
                      <a:pt x="12" y="7"/>
                    </a:lnTo>
                    <a:lnTo>
                      <a:pt x="12" y="6"/>
                    </a:lnTo>
                    <a:lnTo>
                      <a:pt x="13" y="4"/>
                    </a:lnTo>
                    <a:lnTo>
                      <a:pt x="16" y="4"/>
                    </a:lnTo>
                    <a:lnTo>
                      <a:pt x="15" y="3"/>
                    </a:lnTo>
                    <a:lnTo>
                      <a:pt x="16" y="1"/>
                    </a:lnTo>
                    <a:lnTo>
                      <a:pt x="16" y="1"/>
                    </a:lnTo>
                    <a:lnTo>
                      <a:pt x="18" y="4"/>
                    </a:lnTo>
                    <a:lnTo>
                      <a:pt x="19" y="4"/>
                    </a:lnTo>
                    <a:lnTo>
                      <a:pt x="23" y="3"/>
                    </a:lnTo>
                    <a:lnTo>
                      <a:pt x="26" y="0"/>
                    </a:lnTo>
                    <a:lnTo>
                      <a:pt x="27" y="0"/>
                    </a:lnTo>
                    <a:lnTo>
                      <a:pt x="2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5" name="Freeform 123">
                <a:extLst>
                  <a:ext uri="{FF2B5EF4-FFF2-40B4-BE49-F238E27FC236}">
                    <a16:creationId xmlns:a16="http://schemas.microsoft.com/office/drawing/2014/main" id="{477242CF-2954-46BE-8A57-CD5C9E2998BA}"/>
                  </a:ext>
                </a:extLst>
              </p:cNvPr>
              <p:cNvSpPr>
                <a:spLocks/>
              </p:cNvSpPr>
              <p:nvPr/>
            </p:nvSpPr>
            <p:spPr bwMode="auto">
              <a:xfrm>
                <a:off x="10004550" y="2527127"/>
                <a:ext cx="7797" cy="5848"/>
              </a:xfrm>
              <a:custGeom>
                <a:avLst/>
                <a:gdLst>
                  <a:gd name="T0" fmla="*/ 3 w 4"/>
                  <a:gd name="T1" fmla="*/ 0 h 3"/>
                  <a:gd name="T2" fmla="*/ 3 w 4"/>
                  <a:gd name="T3" fmla="*/ 2 h 3"/>
                  <a:gd name="T4" fmla="*/ 4 w 4"/>
                  <a:gd name="T5" fmla="*/ 2 h 3"/>
                  <a:gd name="T6" fmla="*/ 1 w 4"/>
                  <a:gd name="T7" fmla="*/ 3 h 3"/>
                  <a:gd name="T8" fmla="*/ 1 w 4"/>
                  <a:gd name="T9" fmla="*/ 3 h 3"/>
                  <a:gd name="T10" fmla="*/ 0 w 4"/>
                  <a:gd name="T11" fmla="*/ 3 h 3"/>
                  <a:gd name="T12" fmla="*/ 0 w 4"/>
                  <a:gd name="T13" fmla="*/ 3 h 3"/>
                  <a:gd name="T14" fmla="*/ 1 w 4"/>
                  <a:gd name="T15" fmla="*/ 2 h 3"/>
                  <a:gd name="T16" fmla="*/ 3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0"/>
                    </a:moveTo>
                    <a:lnTo>
                      <a:pt x="3" y="2"/>
                    </a:lnTo>
                    <a:lnTo>
                      <a:pt x="4" y="2"/>
                    </a:lnTo>
                    <a:lnTo>
                      <a:pt x="1" y="3"/>
                    </a:lnTo>
                    <a:lnTo>
                      <a:pt x="1" y="3"/>
                    </a:lnTo>
                    <a:lnTo>
                      <a:pt x="0" y="3"/>
                    </a:lnTo>
                    <a:lnTo>
                      <a:pt x="0" y="3"/>
                    </a:lnTo>
                    <a:lnTo>
                      <a:pt x="1"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6" name="Freeform 124">
                <a:extLst>
                  <a:ext uri="{FF2B5EF4-FFF2-40B4-BE49-F238E27FC236}">
                    <a16:creationId xmlns:a16="http://schemas.microsoft.com/office/drawing/2014/main" id="{E648855C-1A59-4FED-82BF-55E213F35268}"/>
                  </a:ext>
                </a:extLst>
              </p:cNvPr>
              <p:cNvSpPr>
                <a:spLocks/>
              </p:cNvSpPr>
              <p:nvPr/>
            </p:nvSpPr>
            <p:spPr bwMode="auto">
              <a:xfrm>
                <a:off x="9632249" y="2686963"/>
                <a:ext cx="27289" cy="21442"/>
              </a:xfrm>
              <a:custGeom>
                <a:avLst/>
                <a:gdLst>
                  <a:gd name="T0" fmla="*/ 4 w 14"/>
                  <a:gd name="T1" fmla="*/ 0 h 11"/>
                  <a:gd name="T2" fmla="*/ 9 w 14"/>
                  <a:gd name="T3" fmla="*/ 2 h 11"/>
                  <a:gd name="T4" fmla="*/ 9 w 14"/>
                  <a:gd name="T5" fmla="*/ 3 h 11"/>
                  <a:gd name="T6" fmla="*/ 11 w 14"/>
                  <a:gd name="T7" fmla="*/ 3 h 11"/>
                  <a:gd name="T8" fmla="*/ 14 w 14"/>
                  <a:gd name="T9" fmla="*/ 3 h 11"/>
                  <a:gd name="T10" fmla="*/ 14 w 14"/>
                  <a:gd name="T11" fmla="*/ 3 h 11"/>
                  <a:gd name="T12" fmla="*/ 12 w 14"/>
                  <a:gd name="T13" fmla="*/ 5 h 11"/>
                  <a:gd name="T14" fmla="*/ 11 w 14"/>
                  <a:gd name="T15" fmla="*/ 7 h 11"/>
                  <a:gd name="T16" fmla="*/ 11 w 14"/>
                  <a:gd name="T17" fmla="*/ 8 h 11"/>
                  <a:gd name="T18" fmla="*/ 11 w 14"/>
                  <a:gd name="T19" fmla="*/ 8 h 11"/>
                  <a:gd name="T20" fmla="*/ 9 w 14"/>
                  <a:gd name="T21" fmla="*/ 10 h 11"/>
                  <a:gd name="T22" fmla="*/ 8 w 14"/>
                  <a:gd name="T23" fmla="*/ 11 h 11"/>
                  <a:gd name="T24" fmla="*/ 6 w 14"/>
                  <a:gd name="T25" fmla="*/ 11 h 11"/>
                  <a:gd name="T26" fmla="*/ 6 w 14"/>
                  <a:gd name="T27" fmla="*/ 11 h 11"/>
                  <a:gd name="T28" fmla="*/ 4 w 14"/>
                  <a:gd name="T29" fmla="*/ 8 h 11"/>
                  <a:gd name="T30" fmla="*/ 3 w 14"/>
                  <a:gd name="T31" fmla="*/ 7 h 11"/>
                  <a:gd name="T32" fmla="*/ 0 w 14"/>
                  <a:gd name="T33" fmla="*/ 8 h 11"/>
                  <a:gd name="T34" fmla="*/ 0 w 14"/>
                  <a:gd name="T35" fmla="*/ 8 h 11"/>
                  <a:gd name="T36" fmla="*/ 0 w 14"/>
                  <a:gd name="T37" fmla="*/ 7 h 11"/>
                  <a:gd name="T38" fmla="*/ 1 w 14"/>
                  <a:gd name="T39" fmla="*/ 5 h 11"/>
                  <a:gd name="T40" fmla="*/ 3 w 14"/>
                  <a:gd name="T41" fmla="*/ 5 h 11"/>
                  <a:gd name="T42" fmla="*/ 4 w 14"/>
                  <a:gd name="T43" fmla="*/ 2 h 11"/>
                  <a:gd name="T44" fmla="*/ 4 w 14"/>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1">
                    <a:moveTo>
                      <a:pt x="4" y="0"/>
                    </a:moveTo>
                    <a:lnTo>
                      <a:pt x="9" y="2"/>
                    </a:lnTo>
                    <a:lnTo>
                      <a:pt x="9" y="3"/>
                    </a:lnTo>
                    <a:lnTo>
                      <a:pt x="11" y="3"/>
                    </a:lnTo>
                    <a:lnTo>
                      <a:pt x="14" y="3"/>
                    </a:lnTo>
                    <a:lnTo>
                      <a:pt x="14" y="3"/>
                    </a:lnTo>
                    <a:lnTo>
                      <a:pt x="12" y="5"/>
                    </a:lnTo>
                    <a:lnTo>
                      <a:pt x="11" y="7"/>
                    </a:lnTo>
                    <a:lnTo>
                      <a:pt x="11" y="8"/>
                    </a:lnTo>
                    <a:lnTo>
                      <a:pt x="11" y="8"/>
                    </a:lnTo>
                    <a:lnTo>
                      <a:pt x="9" y="10"/>
                    </a:lnTo>
                    <a:lnTo>
                      <a:pt x="8" y="11"/>
                    </a:lnTo>
                    <a:lnTo>
                      <a:pt x="6" y="11"/>
                    </a:lnTo>
                    <a:lnTo>
                      <a:pt x="6" y="11"/>
                    </a:lnTo>
                    <a:lnTo>
                      <a:pt x="4" y="8"/>
                    </a:lnTo>
                    <a:lnTo>
                      <a:pt x="3" y="7"/>
                    </a:lnTo>
                    <a:lnTo>
                      <a:pt x="0" y="8"/>
                    </a:lnTo>
                    <a:lnTo>
                      <a:pt x="0" y="8"/>
                    </a:lnTo>
                    <a:lnTo>
                      <a:pt x="0" y="7"/>
                    </a:lnTo>
                    <a:lnTo>
                      <a:pt x="1" y="5"/>
                    </a:lnTo>
                    <a:lnTo>
                      <a:pt x="3" y="5"/>
                    </a:lnTo>
                    <a:lnTo>
                      <a:pt x="4" y="2"/>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7" name="Freeform 125">
                <a:extLst>
                  <a:ext uri="{FF2B5EF4-FFF2-40B4-BE49-F238E27FC236}">
                    <a16:creationId xmlns:a16="http://schemas.microsoft.com/office/drawing/2014/main" id="{074342E2-630D-497F-A7D2-B0DED8F55A99}"/>
                  </a:ext>
                </a:extLst>
              </p:cNvPr>
              <p:cNvSpPr>
                <a:spLocks/>
              </p:cNvSpPr>
              <p:nvPr/>
            </p:nvSpPr>
            <p:spPr bwMode="auto">
              <a:xfrm>
                <a:off x="7651840" y="2055415"/>
                <a:ext cx="9747" cy="5848"/>
              </a:xfrm>
              <a:custGeom>
                <a:avLst/>
                <a:gdLst>
                  <a:gd name="T0" fmla="*/ 3 w 5"/>
                  <a:gd name="T1" fmla="*/ 0 h 3"/>
                  <a:gd name="T2" fmla="*/ 5 w 5"/>
                  <a:gd name="T3" fmla="*/ 0 h 3"/>
                  <a:gd name="T4" fmla="*/ 5 w 5"/>
                  <a:gd name="T5" fmla="*/ 1 h 3"/>
                  <a:gd name="T6" fmla="*/ 3 w 5"/>
                  <a:gd name="T7" fmla="*/ 3 h 3"/>
                  <a:gd name="T8" fmla="*/ 2 w 5"/>
                  <a:gd name="T9" fmla="*/ 3 h 3"/>
                  <a:gd name="T10" fmla="*/ 0 w 5"/>
                  <a:gd name="T11" fmla="*/ 3 h 3"/>
                  <a:gd name="T12" fmla="*/ 0 w 5"/>
                  <a:gd name="T13" fmla="*/ 1 h 3"/>
                  <a:gd name="T14" fmla="*/ 3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0"/>
                    </a:moveTo>
                    <a:lnTo>
                      <a:pt x="5" y="0"/>
                    </a:lnTo>
                    <a:lnTo>
                      <a:pt x="5" y="1"/>
                    </a:lnTo>
                    <a:lnTo>
                      <a:pt x="3" y="3"/>
                    </a:lnTo>
                    <a:lnTo>
                      <a:pt x="2" y="3"/>
                    </a:lnTo>
                    <a:lnTo>
                      <a:pt x="0" y="3"/>
                    </a:lnTo>
                    <a:lnTo>
                      <a:pt x="0" y="1"/>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8" name="Freeform 126">
                <a:extLst>
                  <a:ext uri="{FF2B5EF4-FFF2-40B4-BE49-F238E27FC236}">
                    <a16:creationId xmlns:a16="http://schemas.microsoft.com/office/drawing/2014/main" id="{EAE1CB69-3D09-4835-B5AC-0EE8282E1643}"/>
                  </a:ext>
                </a:extLst>
              </p:cNvPr>
              <p:cNvSpPr>
                <a:spLocks/>
              </p:cNvSpPr>
              <p:nvPr/>
            </p:nvSpPr>
            <p:spPr bwMode="auto">
              <a:xfrm>
                <a:off x="10369055" y="2525178"/>
                <a:ext cx="35086" cy="29239"/>
              </a:xfrm>
              <a:custGeom>
                <a:avLst/>
                <a:gdLst>
                  <a:gd name="T0" fmla="*/ 16 w 18"/>
                  <a:gd name="T1" fmla="*/ 0 h 15"/>
                  <a:gd name="T2" fmla="*/ 18 w 18"/>
                  <a:gd name="T3" fmla="*/ 0 h 15"/>
                  <a:gd name="T4" fmla="*/ 18 w 18"/>
                  <a:gd name="T5" fmla="*/ 3 h 15"/>
                  <a:gd name="T6" fmla="*/ 18 w 18"/>
                  <a:gd name="T7" fmla="*/ 6 h 15"/>
                  <a:gd name="T8" fmla="*/ 18 w 18"/>
                  <a:gd name="T9" fmla="*/ 8 h 15"/>
                  <a:gd name="T10" fmla="*/ 13 w 18"/>
                  <a:gd name="T11" fmla="*/ 8 h 15"/>
                  <a:gd name="T12" fmla="*/ 8 w 18"/>
                  <a:gd name="T13" fmla="*/ 11 h 15"/>
                  <a:gd name="T14" fmla="*/ 3 w 18"/>
                  <a:gd name="T15" fmla="*/ 14 h 15"/>
                  <a:gd name="T16" fmla="*/ 0 w 18"/>
                  <a:gd name="T17" fmla="*/ 15 h 15"/>
                  <a:gd name="T18" fmla="*/ 0 w 18"/>
                  <a:gd name="T19" fmla="*/ 15 h 15"/>
                  <a:gd name="T20" fmla="*/ 0 w 18"/>
                  <a:gd name="T21" fmla="*/ 14 h 15"/>
                  <a:gd name="T22" fmla="*/ 0 w 18"/>
                  <a:gd name="T23" fmla="*/ 14 h 15"/>
                  <a:gd name="T24" fmla="*/ 2 w 18"/>
                  <a:gd name="T25" fmla="*/ 12 h 15"/>
                  <a:gd name="T26" fmla="*/ 5 w 18"/>
                  <a:gd name="T27" fmla="*/ 9 h 15"/>
                  <a:gd name="T28" fmla="*/ 5 w 18"/>
                  <a:gd name="T29" fmla="*/ 6 h 15"/>
                  <a:gd name="T30" fmla="*/ 5 w 18"/>
                  <a:gd name="T31" fmla="*/ 6 h 15"/>
                  <a:gd name="T32" fmla="*/ 5 w 18"/>
                  <a:gd name="T33" fmla="*/ 4 h 15"/>
                  <a:gd name="T34" fmla="*/ 11 w 18"/>
                  <a:gd name="T35" fmla="*/ 3 h 15"/>
                  <a:gd name="T36" fmla="*/ 16 w 18"/>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5">
                    <a:moveTo>
                      <a:pt x="16" y="0"/>
                    </a:moveTo>
                    <a:lnTo>
                      <a:pt x="18" y="0"/>
                    </a:lnTo>
                    <a:lnTo>
                      <a:pt x="18" y="3"/>
                    </a:lnTo>
                    <a:lnTo>
                      <a:pt x="18" y="6"/>
                    </a:lnTo>
                    <a:lnTo>
                      <a:pt x="18" y="8"/>
                    </a:lnTo>
                    <a:lnTo>
                      <a:pt x="13" y="8"/>
                    </a:lnTo>
                    <a:lnTo>
                      <a:pt x="8" y="11"/>
                    </a:lnTo>
                    <a:lnTo>
                      <a:pt x="3" y="14"/>
                    </a:lnTo>
                    <a:lnTo>
                      <a:pt x="0" y="15"/>
                    </a:lnTo>
                    <a:lnTo>
                      <a:pt x="0" y="15"/>
                    </a:lnTo>
                    <a:lnTo>
                      <a:pt x="0" y="14"/>
                    </a:lnTo>
                    <a:lnTo>
                      <a:pt x="0" y="14"/>
                    </a:lnTo>
                    <a:lnTo>
                      <a:pt x="2" y="12"/>
                    </a:lnTo>
                    <a:lnTo>
                      <a:pt x="5" y="9"/>
                    </a:lnTo>
                    <a:lnTo>
                      <a:pt x="5" y="6"/>
                    </a:lnTo>
                    <a:lnTo>
                      <a:pt x="5" y="6"/>
                    </a:lnTo>
                    <a:lnTo>
                      <a:pt x="5" y="4"/>
                    </a:lnTo>
                    <a:lnTo>
                      <a:pt x="11" y="3"/>
                    </a:lnTo>
                    <a:lnTo>
                      <a:pt x="1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29" name="Freeform 127">
                <a:extLst>
                  <a:ext uri="{FF2B5EF4-FFF2-40B4-BE49-F238E27FC236}">
                    <a16:creationId xmlns:a16="http://schemas.microsoft.com/office/drawing/2014/main" id="{052BE300-C895-4868-A153-46CC4F331B44}"/>
                  </a:ext>
                </a:extLst>
              </p:cNvPr>
              <p:cNvSpPr>
                <a:spLocks/>
              </p:cNvSpPr>
              <p:nvPr/>
            </p:nvSpPr>
            <p:spPr bwMode="auto">
              <a:xfrm>
                <a:off x="6766894" y="2263983"/>
                <a:ext cx="9747" cy="11695"/>
              </a:xfrm>
              <a:custGeom>
                <a:avLst/>
                <a:gdLst>
                  <a:gd name="T0" fmla="*/ 2 w 5"/>
                  <a:gd name="T1" fmla="*/ 0 h 6"/>
                  <a:gd name="T2" fmla="*/ 3 w 5"/>
                  <a:gd name="T3" fmla="*/ 1 h 6"/>
                  <a:gd name="T4" fmla="*/ 3 w 5"/>
                  <a:gd name="T5" fmla="*/ 1 h 6"/>
                  <a:gd name="T6" fmla="*/ 5 w 5"/>
                  <a:gd name="T7" fmla="*/ 3 h 6"/>
                  <a:gd name="T8" fmla="*/ 3 w 5"/>
                  <a:gd name="T9" fmla="*/ 5 h 6"/>
                  <a:gd name="T10" fmla="*/ 3 w 5"/>
                  <a:gd name="T11" fmla="*/ 5 h 6"/>
                  <a:gd name="T12" fmla="*/ 3 w 5"/>
                  <a:gd name="T13" fmla="*/ 6 h 6"/>
                  <a:gd name="T14" fmla="*/ 2 w 5"/>
                  <a:gd name="T15" fmla="*/ 3 h 6"/>
                  <a:gd name="T16" fmla="*/ 0 w 5"/>
                  <a:gd name="T17" fmla="*/ 3 h 6"/>
                  <a:gd name="T18" fmla="*/ 0 w 5"/>
                  <a:gd name="T19" fmla="*/ 3 h 6"/>
                  <a:gd name="T20" fmla="*/ 0 w 5"/>
                  <a:gd name="T21" fmla="*/ 1 h 6"/>
                  <a:gd name="T22" fmla="*/ 0 w 5"/>
                  <a:gd name="T23" fmla="*/ 1 h 6"/>
                  <a:gd name="T24" fmla="*/ 0 w 5"/>
                  <a:gd name="T25" fmla="*/ 1 h 6"/>
                  <a:gd name="T26" fmla="*/ 2 w 5"/>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2" y="0"/>
                    </a:moveTo>
                    <a:lnTo>
                      <a:pt x="3" y="1"/>
                    </a:lnTo>
                    <a:lnTo>
                      <a:pt x="3" y="1"/>
                    </a:lnTo>
                    <a:lnTo>
                      <a:pt x="5" y="3"/>
                    </a:lnTo>
                    <a:lnTo>
                      <a:pt x="3" y="5"/>
                    </a:lnTo>
                    <a:lnTo>
                      <a:pt x="3" y="5"/>
                    </a:lnTo>
                    <a:lnTo>
                      <a:pt x="3" y="6"/>
                    </a:lnTo>
                    <a:lnTo>
                      <a:pt x="2" y="3"/>
                    </a:lnTo>
                    <a:lnTo>
                      <a:pt x="0" y="3"/>
                    </a:lnTo>
                    <a:lnTo>
                      <a:pt x="0" y="3"/>
                    </a:lnTo>
                    <a:lnTo>
                      <a:pt x="0" y="1"/>
                    </a:lnTo>
                    <a:lnTo>
                      <a:pt x="0" y="1"/>
                    </a:lnTo>
                    <a:lnTo>
                      <a:pt x="0" y="1"/>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0" name="Freeform 128">
                <a:extLst>
                  <a:ext uri="{FF2B5EF4-FFF2-40B4-BE49-F238E27FC236}">
                    <a16:creationId xmlns:a16="http://schemas.microsoft.com/office/drawing/2014/main" id="{0AFF97C4-AA25-4F97-81A5-9F13D252CDE6}"/>
                  </a:ext>
                </a:extLst>
              </p:cNvPr>
              <p:cNvSpPr>
                <a:spLocks/>
              </p:cNvSpPr>
              <p:nvPr/>
            </p:nvSpPr>
            <p:spPr bwMode="auto">
              <a:xfrm>
                <a:off x="7723961" y="2193811"/>
                <a:ext cx="17544" cy="11695"/>
              </a:xfrm>
              <a:custGeom>
                <a:avLst/>
                <a:gdLst>
                  <a:gd name="T0" fmla="*/ 0 w 9"/>
                  <a:gd name="T1" fmla="*/ 0 h 6"/>
                  <a:gd name="T2" fmla="*/ 1 w 9"/>
                  <a:gd name="T3" fmla="*/ 0 h 6"/>
                  <a:gd name="T4" fmla="*/ 4 w 9"/>
                  <a:gd name="T5" fmla="*/ 0 h 6"/>
                  <a:gd name="T6" fmla="*/ 6 w 9"/>
                  <a:gd name="T7" fmla="*/ 0 h 6"/>
                  <a:gd name="T8" fmla="*/ 7 w 9"/>
                  <a:gd name="T9" fmla="*/ 1 h 6"/>
                  <a:gd name="T10" fmla="*/ 7 w 9"/>
                  <a:gd name="T11" fmla="*/ 3 h 6"/>
                  <a:gd name="T12" fmla="*/ 7 w 9"/>
                  <a:gd name="T13" fmla="*/ 3 h 6"/>
                  <a:gd name="T14" fmla="*/ 9 w 9"/>
                  <a:gd name="T15" fmla="*/ 3 h 6"/>
                  <a:gd name="T16" fmla="*/ 7 w 9"/>
                  <a:gd name="T17" fmla="*/ 4 h 6"/>
                  <a:gd name="T18" fmla="*/ 7 w 9"/>
                  <a:gd name="T19" fmla="*/ 6 h 6"/>
                  <a:gd name="T20" fmla="*/ 4 w 9"/>
                  <a:gd name="T21" fmla="*/ 6 h 6"/>
                  <a:gd name="T22" fmla="*/ 1 w 9"/>
                  <a:gd name="T23" fmla="*/ 4 h 6"/>
                  <a:gd name="T24" fmla="*/ 0 w 9"/>
                  <a:gd name="T25" fmla="*/ 0 h 6"/>
                  <a:gd name="T26" fmla="*/ 0 w 9"/>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6">
                    <a:moveTo>
                      <a:pt x="0" y="0"/>
                    </a:moveTo>
                    <a:lnTo>
                      <a:pt x="1" y="0"/>
                    </a:lnTo>
                    <a:lnTo>
                      <a:pt x="4" y="0"/>
                    </a:lnTo>
                    <a:lnTo>
                      <a:pt x="6" y="0"/>
                    </a:lnTo>
                    <a:lnTo>
                      <a:pt x="7" y="1"/>
                    </a:lnTo>
                    <a:lnTo>
                      <a:pt x="7" y="3"/>
                    </a:lnTo>
                    <a:lnTo>
                      <a:pt x="7" y="3"/>
                    </a:lnTo>
                    <a:lnTo>
                      <a:pt x="9" y="3"/>
                    </a:lnTo>
                    <a:lnTo>
                      <a:pt x="7" y="4"/>
                    </a:lnTo>
                    <a:lnTo>
                      <a:pt x="7" y="6"/>
                    </a:lnTo>
                    <a:lnTo>
                      <a:pt x="4" y="6"/>
                    </a:lnTo>
                    <a:lnTo>
                      <a:pt x="1" y="4"/>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1" name="Freeform 129">
                <a:extLst>
                  <a:ext uri="{FF2B5EF4-FFF2-40B4-BE49-F238E27FC236}">
                    <a16:creationId xmlns:a16="http://schemas.microsoft.com/office/drawing/2014/main" id="{F6A2F031-068D-4003-934A-A3D52CCEF61A}"/>
                  </a:ext>
                </a:extLst>
              </p:cNvPr>
              <p:cNvSpPr>
                <a:spLocks/>
              </p:cNvSpPr>
              <p:nvPr/>
            </p:nvSpPr>
            <p:spPr bwMode="auto">
              <a:xfrm>
                <a:off x="8907139" y="1790321"/>
                <a:ext cx="50680" cy="27289"/>
              </a:xfrm>
              <a:custGeom>
                <a:avLst/>
                <a:gdLst>
                  <a:gd name="T0" fmla="*/ 7 w 26"/>
                  <a:gd name="T1" fmla="*/ 0 h 14"/>
                  <a:gd name="T2" fmla="*/ 20 w 26"/>
                  <a:gd name="T3" fmla="*/ 3 h 14"/>
                  <a:gd name="T4" fmla="*/ 25 w 26"/>
                  <a:gd name="T5" fmla="*/ 3 h 14"/>
                  <a:gd name="T6" fmla="*/ 26 w 26"/>
                  <a:gd name="T7" fmla="*/ 5 h 14"/>
                  <a:gd name="T8" fmla="*/ 26 w 26"/>
                  <a:gd name="T9" fmla="*/ 6 h 14"/>
                  <a:gd name="T10" fmla="*/ 25 w 26"/>
                  <a:gd name="T11" fmla="*/ 8 h 14"/>
                  <a:gd name="T12" fmla="*/ 25 w 26"/>
                  <a:gd name="T13" fmla="*/ 8 h 14"/>
                  <a:gd name="T14" fmla="*/ 23 w 26"/>
                  <a:gd name="T15" fmla="*/ 10 h 14"/>
                  <a:gd name="T16" fmla="*/ 22 w 26"/>
                  <a:gd name="T17" fmla="*/ 11 h 14"/>
                  <a:gd name="T18" fmla="*/ 19 w 26"/>
                  <a:gd name="T19" fmla="*/ 13 h 14"/>
                  <a:gd name="T20" fmla="*/ 19 w 26"/>
                  <a:gd name="T21" fmla="*/ 14 h 14"/>
                  <a:gd name="T22" fmla="*/ 9 w 26"/>
                  <a:gd name="T23" fmla="*/ 13 h 14"/>
                  <a:gd name="T24" fmla="*/ 9 w 26"/>
                  <a:gd name="T25" fmla="*/ 11 h 14"/>
                  <a:gd name="T26" fmla="*/ 6 w 26"/>
                  <a:gd name="T27" fmla="*/ 10 h 14"/>
                  <a:gd name="T28" fmla="*/ 1 w 26"/>
                  <a:gd name="T29" fmla="*/ 8 h 14"/>
                  <a:gd name="T30" fmla="*/ 0 w 26"/>
                  <a:gd name="T31" fmla="*/ 6 h 14"/>
                  <a:gd name="T32" fmla="*/ 1 w 26"/>
                  <a:gd name="T33" fmla="*/ 6 h 14"/>
                  <a:gd name="T34" fmla="*/ 1 w 26"/>
                  <a:gd name="T35" fmla="*/ 6 h 14"/>
                  <a:gd name="T36" fmla="*/ 4 w 26"/>
                  <a:gd name="T37" fmla="*/ 6 h 14"/>
                  <a:gd name="T38" fmla="*/ 6 w 26"/>
                  <a:gd name="T39" fmla="*/ 5 h 14"/>
                  <a:gd name="T40" fmla="*/ 6 w 26"/>
                  <a:gd name="T41" fmla="*/ 3 h 14"/>
                  <a:gd name="T42" fmla="*/ 6 w 26"/>
                  <a:gd name="T43" fmla="*/ 2 h 14"/>
                  <a:gd name="T44" fmla="*/ 7 w 26"/>
                  <a:gd name="T45" fmla="*/ 2 h 14"/>
                  <a:gd name="T46" fmla="*/ 7 w 26"/>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4">
                    <a:moveTo>
                      <a:pt x="7" y="0"/>
                    </a:moveTo>
                    <a:lnTo>
                      <a:pt x="20" y="3"/>
                    </a:lnTo>
                    <a:lnTo>
                      <a:pt x="25" y="3"/>
                    </a:lnTo>
                    <a:lnTo>
                      <a:pt x="26" y="5"/>
                    </a:lnTo>
                    <a:lnTo>
                      <a:pt x="26" y="6"/>
                    </a:lnTo>
                    <a:lnTo>
                      <a:pt x="25" y="8"/>
                    </a:lnTo>
                    <a:lnTo>
                      <a:pt x="25" y="8"/>
                    </a:lnTo>
                    <a:lnTo>
                      <a:pt x="23" y="10"/>
                    </a:lnTo>
                    <a:lnTo>
                      <a:pt x="22" y="11"/>
                    </a:lnTo>
                    <a:lnTo>
                      <a:pt x="19" y="13"/>
                    </a:lnTo>
                    <a:lnTo>
                      <a:pt x="19" y="14"/>
                    </a:lnTo>
                    <a:lnTo>
                      <a:pt x="9" y="13"/>
                    </a:lnTo>
                    <a:lnTo>
                      <a:pt x="9" y="11"/>
                    </a:lnTo>
                    <a:lnTo>
                      <a:pt x="6" y="10"/>
                    </a:lnTo>
                    <a:lnTo>
                      <a:pt x="1" y="8"/>
                    </a:lnTo>
                    <a:lnTo>
                      <a:pt x="0" y="6"/>
                    </a:lnTo>
                    <a:lnTo>
                      <a:pt x="1" y="6"/>
                    </a:lnTo>
                    <a:lnTo>
                      <a:pt x="1" y="6"/>
                    </a:lnTo>
                    <a:lnTo>
                      <a:pt x="4" y="6"/>
                    </a:lnTo>
                    <a:lnTo>
                      <a:pt x="6" y="5"/>
                    </a:lnTo>
                    <a:lnTo>
                      <a:pt x="6" y="3"/>
                    </a:lnTo>
                    <a:lnTo>
                      <a:pt x="6" y="2"/>
                    </a:lnTo>
                    <a:lnTo>
                      <a:pt x="7" y="2"/>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2" name="Freeform 130">
                <a:extLst>
                  <a:ext uri="{FF2B5EF4-FFF2-40B4-BE49-F238E27FC236}">
                    <a16:creationId xmlns:a16="http://schemas.microsoft.com/office/drawing/2014/main" id="{0D843342-B551-4E56-9BC2-FA47454A732B}"/>
                  </a:ext>
                </a:extLst>
              </p:cNvPr>
              <p:cNvSpPr>
                <a:spLocks/>
              </p:cNvSpPr>
              <p:nvPr/>
            </p:nvSpPr>
            <p:spPr bwMode="auto">
              <a:xfrm>
                <a:off x="7113855" y="3039773"/>
                <a:ext cx="3898" cy="7797"/>
              </a:xfrm>
              <a:custGeom>
                <a:avLst/>
                <a:gdLst>
                  <a:gd name="T0" fmla="*/ 0 w 2"/>
                  <a:gd name="T1" fmla="*/ 0 h 4"/>
                  <a:gd name="T2" fmla="*/ 2 w 2"/>
                  <a:gd name="T3" fmla="*/ 2 h 4"/>
                  <a:gd name="T4" fmla="*/ 2 w 2"/>
                  <a:gd name="T5" fmla="*/ 4 h 4"/>
                  <a:gd name="T6" fmla="*/ 2 w 2"/>
                  <a:gd name="T7" fmla="*/ 4 h 4"/>
                  <a:gd name="T8" fmla="*/ 0 w 2"/>
                  <a:gd name="T9" fmla="*/ 2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2"/>
                    </a:lnTo>
                    <a:lnTo>
                      <a:pt x="2" y="4"/>
                    </a:lnTo>
                    <a:lnTo>
                      <a:pt x="2" y="4"/>
                    </a:lnTo>
                    <a:lnTo>
                      <a:pt x="0" y="2"/>
                    </a:lnTo>
                    <a:lnTo>
                      <a:pt x="0" y="2"/>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3" name="Freeform 131">
                <a:extLst>
                  <a:ext uri="{FF2B5EF4-FFF2-40B4-BE49-F238E27FC236}">
                    <a16:creationId xmlns:a16="http://schemas.microsoft.com/office/drawing/2014/main" id="{B7873EAF-C1C4-4765-B350-31EB0AEBFDDA}"/>
                  </a:ext>
                </a:extLst>
              </p:cNvPr>
              <p:cNvSpPr>
                <a:spLocks/>
              </p:cNvSpPr>
              <p:nvPr/>
            </p:nvSpPr>
            <p:spPr bwMode="auto">
              <a:xfrm>
                <a:off x="10433379" y="2681116"/>
                <a:ext cx="27289" cy="27289"/>
              </a:xfrm>
              <a:custGeom>
                <a:avLst/>
                <a:gdLst>
                  <a:gd name="T0" fmla="*/ 3 w 14"/>
                  <a:gd name="T1" fmla="*/ 0 h 14"/>
                  <a:gd name="T2" fmla="*/ 8 w 14"/>
                  <a:gd name="T3" fmla="*/ 2 h 14"/>
                  <a:gd name="T4" fmla="*/ 8 w 14"/>
                  <a:gd name="T5" fmla="*/ 2 h 14"/>
                  <a:gd name="T6" fmla="*/ 8 w 14"/>
                  <a:gd name="T7" fmla="*/ 3 h 14"/>
                  <a:gd name="T8" fmla="*/ 8 w 14"/>
                  <a:gd name="T9" fmla="*/ 5 h 14"/>
                  <a:gd name="T10" fmla="*/ 10 w 14"/>
                  <a:gd name="T11" fmla="*/ 8 h 14"/>
                  <a:gd name="T12" fmla="*/ 11 w 14"/>
                  <a:gd name="T13" fmla="*/ 8 h 14"/>
                  <a:gd name="T14" fmla="*/ 13 w 14"/>
                  <a:gd name="T15" fmla="*/ 10 h 14"/>
                  <a:gd name="T16" fmla="*/ 14 w 14"/>
                  <a:gd name="T17" fmla="*/ 11 h 14"/>
                  <a:gd name="T18" fmla="*/ 14 w 14"/>
                  <a:gd name="T19" fmla="*/ 14 h 14"/>
                  <a:gd name="T20" fmla="*/ 11 w 14"/>
                  <a:gd name="T21" fmla="*/ 13 h 14"/>
                  <a:gd name="T22" fmla="*/ 11 w 14"/>
                  <a:gd name="T23" fmla="*/ 11 h 14"/>
                  <a:gd name="T24" fmla="*/ 10 w 14"/>
                  <a:gd name="T25" fmla="*/ 11 h 14"/>
                  <a:gd name="T26" fmla="*/ 10 w 14"/>
                  <a:gd name="T27" fmla="*/ 10 h 14"/>
                  <a:gd name="T28" fmla="*/ 8 w 14"/>
                  <a:gd name="T29" fmla="*/ 10 h 14"/>
                  <a:gd name="T30" fmla="*/ 7 w 14"/>
                  <a:gd name="T31" fmla="*/ 6 h 14"/>
                  <a:gd name="T32" fmla="*/ 5 w 14"/>
                  <a:gd name="T33" fmla="*/ 6 h 14"/>
                  <a:gd name="T34" fmla="*/ 5 w 14"/>
                  <a:gd name="T35" fmla="*/ 5 h 14"/>
                  <a:gd name="T36" fmla="*/ 5 w 14"/>
                  <a:gd name="T37" fmla="*/ 3 h 14"/>
                  <a:gd name="T38" fmla="*/ 0 w 14"/>
                  <a:gd name="T39" fmla="*/ 2 h 14"/>
                  <a:gd name="T40" fmla="*/ 2 w 14"/>
                  <a:gd name="T41" fmla="*/ 2 h 14"/>
                  <a:gd name="T42" fmla="*/ 3 w 14"/>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3" y="0"/>
                    </a:moveTo>
                    <a:lnTo>
                      <a:pt x="8" y="2"/>
                    </a:lnTo>
                    <a:lnTo>
                      <a:pt x="8" y="2"/>
                    </a:lnTo>
                    <a:lnTo>
                      <a:pt x="8" y="3"/>
                    </a:lnTo>
                    <a:lnTo>
                      <a:pt x="8" y="5"/>
                    </a:lnTo>
                    <a:lnTo>
                      <a:pt x="10" y="8"/>
                    </a:lnTo>
                    <a:lnTo>
                      <a:pt x="11" y="8"/>
                    </a:lnTo>
                    <a:lnTo>
                      <a:pt x="13" y="10"/>
                    </a:lnTo>
                    <a:lnTo>
                      <a:pt x="14" y="11"/>
                    </a:lnTo>
                    <a:lnTo>
                      <a:pt x="14" y="14"/>
                    </a:lnTo>
                    <a:lnTo>
                      <a:pt x="11" y="13"/>
                    </a:lnTo>
                    <a:lnTo>
                      <a:pt x="11" y="11"/>
                    </a:lnTo>
                    <a:lnTo>
                      <a:pt x="10" y="11"/>
                    </a:lnTo>
                    <a:lnTo>
                      <a:pt x="10" y="10"/>
                    </a:lnTo>
                    <a:lnTo>
                      <a:pt x="8" y="10"/>
                    </a:lnTo>
                    <a:lnTo>
                      <a:pt x="7" y="6"/>
                    </a:lnTo>
                    <a:lnTo>
                      <a:pt x="5" y="6"/>
                    </a:lnTo>
                    <a:lnTo>
                      <a:pt x="5" y="5"/>
                    </a:lnTo>
                    <a:lnTo>
                      <a:pt x="5" y="3"/>
                    </a:lnTo>
                    <a:lnTo>
                      <a:pt x="0" y="2"/>
                    </a:lnTo>
                    <a:lnTo>
                      <a:pt x="2"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4" name="Freeform 132">
                <a:extLst>
                  <a:ext uri="{FF2B5EF4-FFF2-40B4-BE49-F238E27FC236}">
                    <a16:creationId xmlns:a16="http://schemas.microsoft.com/office/drawing/2014/main" id="{4B73F185-C290-46CF-86D7-81A4B6F5B5A1}"/>
                  </a:ext>
                </a:extLst>
              </p:cNvPr>
              <p:cNvSpPr>
                <a:spLocks/>
              </p:cNvSpPr>
              <p:nvPr/>
            </p:nvSpPr>
            <p:spPr bwMode="auto">
              <a:xfrm>
                <a:off x="10484059" y="2702557"/>
                <a:ext cx="17544" cy="11695"/>
              </a:xfrm>
              <a:custGeom>
                <a:avLst/>
                <a:gdLst>
                  <a:gd name="T0" fmla="*/ 0 w 9"/>
                  <a:gd name="T1" fmla="*/ 0 h 6"/>
                  <a:gd name="T2" fmla="*/ 1 w 9"/>
                  <a:gd name="T3" fmla="*/ 0 h 6"/>
                  <a:gd name="T4" fmla="*/ 3 w 9"/>
                  <a:gd name="T5" fmla="*/ 2 h 6"/>
                  <a:gd name="T6" fmla="*/ 6 w 9"/>
                  <a:gd name="T7" fmla="*/ 3 h 6"/>
                  <a:gd name="T8" fmla="*/ 7 w 9"/>
                  <a:gd name="T9" fmla="*/ 5 h 6"/>
                  <a:gd name="T10" fmla="*/ 9 w 9"/>
                  <a:gd name="T11" fmla="*/ 6 h 6"/>
                  <a:gd name="T12" fmla="*/ 3 w 9"/>
                  <a:gd name="T13" fmla="*/ 3 h 6"/>
                  <a:gd name="T14" fmla="*/ 0 w 9"/>
                  <a:gd name="T15" fmla="*/ 0 h 6"/>
                  <a:gd name="T16" fmla="*/ 0 w 9"/>
                  <a:gd name="T17" fmla="*/ 0 h 6"/>
                  <a:gd name="T18" fmla="*/ 0 w 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0" y="0"/>
                    </a:moveTo>
                    <a:lnTo>
                      <a:pt x="1" y="0"/>
                    </a:lnTo>
                    <a:lnTo>
                      <a:pt x="3" y="2"/>
                    </a:lnTo>
                    <a:lnTo>
                      <a:pt x="6" y="3"/>
                    </a:lnTo>
                    <a:lnTo>
                      <a:pt x="7" y="5"/>
                    </a:lnTo>
                    <a:lnTo>
                      <a:pt x="9" y="6"/>
                    </a:lnTo>
                    <a:lnTo>
                      <a:pt x="3" y="3"/>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5" name="Freeform 133">
                <a:extLst>
                  <a:ext uri="{FF2B5EF4-FFF2-40B4-BE49-F238E27FC236}">
                    <a16:creationId xmlns:a16="http://schemas.microsoft.com/office/drawing/2014/main" id="{932DE8BB-3252-4645-9551-CE896CE1BC7D}"/>
                  </a:ext>
                </a:extLst>
              </p:cNvPr>
              <p:cNvSpPr>
                <a:spLocks/>
              </p:cNvSpPr>
              <p:nvPr/>
            </p:nvSpPr>
            <p:spPr bwMode="auto">
              <a:xfrm>
                <a:off x="9616656" y="2690862"/>
                <a:ext cx="11695" cy="9747"/>
              </a:xfrm>
              <a:custGeom>
                <a:avLst/>
                <a:gdLst>
                  <a:gd name="T0" fmla="*/ 6 w 6"/>
                  <a:gd name="T1" fmla="*/ 0 h 5"/>
                  <a:gd name="T2" fmla="*/ 6 w 6"/>
                  <a:gd name="T3" fmla="*/ 0 h 5"/>
                  <a:gd name="T4" fmla="*/ 5 w 6"/>
                  <a:gd name="T5" fmla="*/ 5 h 5"/>
                  <a:gd name="T6" fmla="*/ 3 w 6"/>
                  <a:gd name="T7" fmla="*/ 5 h 5"/>
                  <a:gd name="T8" fmla="*/ 3 w 6"/>
                  <a:gd name="T9" fmla="*/ 3 h 5"/>
                  <a:gd name="T10" fmla="*/ 1 w 6"/>
                  <a:gd name="T11" fmla="*/ 3 h 5"/>
                  <a:gd name="T12" fmla="*/ 0 w 6"/>
                  <a:gd name="T13" fmla="*/ 3 h 5"/>
                  <a:gd name="T14" fmla="*/ 1 w 6"/>
                  <a:gd name="T15" fmla="*/ 3 h 5"/>
                  <a:gd name="T16" fmla="*/ 5 w 6"/>
                  <a:gd name="T17" fmla="*/ 1 h 5"/>
                  <a:gd name="T18" fmla="*/ 5 w 6"/>
                  <a:gd name="T19" fmla="*/ 1 h 5"/>
                  <a:gd name="T20" fmla="*/ 6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6" y="0"/>
                    </a:moveTo>
                    <a:lnTo>
                      <a:pt x="6" y="0"/>
                    </a:lnTo>
                    <a:lnTo>
                      <a:pt x="5" y="5"/>
                    </a:lnTo>
                    <a:lnTo>
                      <a:pt x="3" y="5"/>
                    </a:lnTo>
                    <a:lnTo>
                      <a:pt x="3" y="3"/>
                    </a:lnTo>
                    <a:lnTo>
                      <a:pt x="1" y="3"/>
                    </a:lnTo>
                    <a:lnTo>
                      <a:pt x="0" y="3"/>
                    </a:lnTo>
                    <a:lnTo>
                      <a:pt x="1" y="3"/>
                    </a:lnTo>
                    <a:lnTo>
                      <a:pt x="5" y="1"/>
                    </a:lnTo>
                    <a:lnTo>
                      <a:pt x="5" y="1"/>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6" name="Freeform 134">
                <a:extLst>
                  <a:ext uri="{FF2B5EF4-FFF2-40B4-BE49-F238E27FC236}">
                    <a16:creationId xmlns:a16="http://schemas.microsoft.com/office/drawing/2014/main" id="{D4F2708D-7A4F-46D9-9D14-81DAC03AA2B4}"/>
                  </a:ext>
                </a:extLst>
              </p:cNvPr>
              <p:cNvSpPr>
                <a:spLocks/>
              </p:cNvSpPr>
              <p:nvPr/>
            </p:nvSpPr>
            <p:spPr bwMode="auto">
              <a:xfrm>
                <a:off x="6536886" y="1607094"/>
                <a:ext cx="4588467" cy="1586666"/>
              </a:xfrm>
              <a:custGeom>
                <a:avLst/>
                <a:gdLst>
                  <a:gd name="T0" fmla="*/ 1246 w 2354"/>
                  <a:gd name="T1" fmla="*/ 66 h 814"/>
                  <a:gd name="T2" fmla="*/ 1209 w 2354"/>
                  <a:gd name="T3" fmla="*/ 112 h 814"/>
                  <a:gd name="T4" fmla="*/ 1378 w 2354"/>
                  <a:gd name="T5" fmla="*/ 141 h 814"/>
                  <a:gd name="T6" fmla="*/ 1468 w 2354"/>
                  <a:gd name="T7" fmla="*/ 164 h 814"/>
                  <a:gd name="T8" fmla="*/ 1599 w 2354"/>
                  <a:gd name="T9" fmla="*/ 182 h 814"/>
                  <a:gd name="T10" fmla="*/ 1711 w 2354"/>
                  <a:gd name="T11" fmla="*/ 160 h 814"/>
                  <a:gd name="T12" fmla="*/ 1916 w 2354"/>
                  <a:gd name="T13" fmla="*/ 212 h 814"/>
                  <a:gd name="T14" fmla="*/ 2116 w 2354"/>
                  <a:gd name="T15" fmla="*/ 222 h 814"/>
                  <a:gd name="T16" fmla="*/ 2283 w 2354"/>
                  <a:gd name="T17" fmla="*/ 304 h 814"/>
                  <a:gd name="T18" fmla="*/ 2345 w 2354"/>
                  <a:gd name="T19" fmla="*/ 312 h 814"/>
                  <a:gd name="T20" fmla="*/ 2308 w 2354"/>
                  <a:gd name="T21" fmla="*/ 349 h 814"/>
                  <a:gd name="T22" fmla="*/ 2226 w 2354"/>
                  <a:gd name="T23" fmla="*/ 308 h 814"/>
                  <a:gd name="T24" fmla="*/ 2151 w 2354"/>
                  <a:gd name="T25" fmla="*/ 351 h 814"/>
                  <a:gd name="T26" fmla="*/ 2162 w 2354"/>
                  <a:gd name="T27" fmla="*/ 398 h 814"/>
                  <a:gd name="T28" fmla="*/ 2007 w 2354"/>
                  <a:gd name="T29" fmla="*/ 446 h 814"/>
                  <a:gd name="T30" fmla="*/ 1965 w 2354"/>
                  <a:gd name="T31" fmla="*/ 534 h 814"/>
                  <a:gd name="T32" fmla="*/ 1870 w 2354"/>
                  <a:gd name="T33" fmla="*/ 636 h 814"/>
                  <a:gd name="T34" fmla="*/ 1974 w 2354"/>
                  <a:gd name="T35" fmla="*/ 417 h 814"/>
                  <a:gd name="T36" fmla="*/ 1909 w 2354"/>
                  <a:gd name="T37" fmla="*/ 416 h 814"/>
                  <a:gd name="T38" fmla="*/ 1785 w 2354"/>
                  <a:gd name="T39" fmla="*/ 464 h 814"/>
                  <a:gd name="T40" fmla="*/ 1577 w 2354"/>
                  <a:gd name="T41" fmla="*/ 546 h 814"/>
                  <a:gd name="T42" fmla="*/ 1641 w 2354"/>
                  <a:gd name="T43" fmla="*/ 589 h 814"/>
                  <a:gd name="T44" fmla="*/ 1563 w 2354"/>
                  <a:gd name="T45" fmla="*/ 765 h 814"/>
                  <a:gd name="T46" fmla="*/ 1499 w 2354"/>
                  <a:gd name="T47" fmla="*/ 773 h 814"/>
                  <a:gd name="T48" fmla="*/ 1542 w 2354"/>
                  <a:gd name="T49" fmla="*/ 712 h 814"/>
                  <a:gd name="T50" fmla="*/ 1474 w 2354"/>
                  <a:gd name="T51" fmla="*/ 668 h 814"/>
                  <a:gd name="T52" fmla="*/ 1421 w 2354"/>
                  <a:gd name="T53" fmla="*/ 600 h 814"/>
                  <a:gd name="T54" fmla="*/ 1324 w 2354"/>
                  <a:gd name="T55" fmla="*/ 657 h 814"/>
                  <a:gd name="T56" fmla="*/ 1165 w 2354"/>
                  <a:gd name="T57" fmla="*/ 663 h 814"/>
                  <a:gd name="T58" fmla="*/ 1059 w 2354"/>
                  <a:gd name="T59" fmla="*/ 624 h 814"/>
                  <a:gd name="T60" fmla="*/ 995 w 2354"/>
                  <a:gd name="T61" fmla="*/ 657 h 814"/>
                  <a:gd name="T62" fmla="*/ 914 w 2354"/>
                  <a:gd name="T63" fmla="*/ 650 h 814"/>
                  <a:gd name="T64" fmla="*/ 847 w 2354"/>
                  <a:gd name="T65" fmla="*/ 665 h 814"/>
                  <a:gd name="T66" fmla="*/ 761 w 2354"/>
                  <a:gd name="T67" fmla="*/ 639 h 814"/>
                  <a:gd name="T68" fmla="*/ 664 w 2354"/>
                  <a:gd name="T69" fmla="*/ 579 h 814"/>
                  <a:gd name="T70" fmla="*/ 545 w 2354"/>
                  <a:gd name="T71" fmla="*/ 572 h 814"/>
                  <a:gd name="T72" fmla="*/ 482 w 2354"/>
                  <a:gd name="T73" fmla="*/ 613 h 814"/>
                  <a:gd name="T74" fmla="*/ 402 w 2354"/>
                  <a:gd name="T75" fmla="*/ 641 h 814"/>
                  <a:gd name="T76" fmla="*/ 309 w 2354"/>
                  <a:gd name="T77" fmla="*/ 652 h 814"/>
                  <a:gd name="T78" fmla="*/ 315 w 2354"/>
                  <a:gd name="T79" fmla="*/ 724 h 814"/>
                  <a:gd name="T80" fmla="*/ 303 w 2354"/>
                  <a:gd name="T81" fmla="*/ 798 h 814"/>
                  <a:gd name="T82" fmla="*/ 225 w 2354"/>
                  <a:gd name="T83" fmla="*/ 781 h 814"/>
                  <a:gd name="T84" fmla="*/ 151 w 2354"/>
                  <a:gd name="T85" fmla="*/ 718 h 814"/>
                  <a:gd name="T86" fmla="*/ 178 w 2354"/>
                  <a:gd name="T87" fmla="*/ 676 h 814"/>
                  <a:gd name="T88" fmla="*/ 115 w 2354"/>
                  <a:gd name="T89" fmla="*/ 636 h 814"/>
                  <a:gd name="T90" fmla="*/ 63 w 2354"/>
                  <a:gd name="T91" fmla="*/ 595 h 814"/>
                  <a:gd name="T92" fmla="*/ 28 w 2354"/>
                  <a:gd name="T93" fmla="*/ 540 h 814"/>
                  <a:gd name="T94" fmla="*/ 6 w 2354"/>
                  <a:gd name="T95" fmla="*/ 485 h 814"/>
                  <a:gd name="T96" fmla="*/ 60 w 2354"/>
                  <a:gd name="T97" fmla="*/ 390 h 814"/>
                  <a:gd name="T98" fmla="*/ 28 w 2354"/>
                  <a:gd name="T99" fmla="*/ 267 h 814"/>
                  <a:gd name="T100" fmla="*/ 83 w 2354"/>
                  <a:gd name="T101" fmla="*/ 242 h 814"/>
                  <a:gd name="T102" fmla="*/ 72 w 2354"/>
                  <a:gd name="T103" fmla="*/ 296 h 814"/>
                  <a:gd name="T104" fmla="*/ 161 w 2354"/>
                  <a:gd name="T105" fmla="*/ 346 h 814"/>
                  <a:gd name="T106" fmla="*/ 271 w 2354"/>
                  <a:gd name="T107" fmla="*/ 263 h 814"/>
                  <a:gd name="T108" fmla="*/ 381 w 2354"/>
                  <a:gd name="T109" fmla="*/ 252 h 814"/>
                  <a:gd name="T110" fmla="*/ 549 w 2354"/>
                  <a:gd name="T111" fmla="*/ 239 h 814"/>
                  <a:gd name="T112" fmla="*/ 643 w 2354"/>
                  <a:gd name="T113" fmla="*/ 143 h 814"/>
                  <a:gd name="T114" fmla="*/ 612 w 2354"/>
                  <a:gd name="T115" fmla="*/ 307 h 814"/>
                  <a:gd name="T116" fmla="*/ 667 w 2354"/>
                  <a:gd name="T117" fmla="*/ 227 h 814"/>
                  <a:gd name="T118" fmla="*/ 703 w 2354"/>
                  <a:gd name="T119" fmla="*/ 168 h 814"/>
                  <a:gd name="T120" fmla="*/ 814 w 2354"/>
                  <a:gd name="T121" fmla="*/ 204 h 814"/>
                  <a:gd name="T122" fmla="*/ 850 w 2354"/>
                  <a:gd name="T123" fmla="*/ 124 h 814"/>
                  <a:gd name="T124" fmla="*/ 990 w 2354"/>
                  <a:gd name="T125" fmla="*/ 49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4" h="814">
                    <a:moveTo>
                      <a:pt x="1110" y="0"/>
                    </a:moveTo>
                    <a:lnTo>
                      <a:pt x="1119" y="3"/>
                    </a:lnTo>
                    <a:lnTo>
                      <a:pt x="1121" y="4"/>
                    </a:lnTo>
                    <a:lnTo>
                      <a:pt x="1126" y="6"/>
                    </a:lnTo>
                    <a:lnTo>
                      <a:pt x="1132" y="6"/>
                    </a:lnTo>
                    <a:lnTo>
                      <a:pt x="1135" y="8"/>
                    </a:lnTo>
                    <a:lnTo>
                      <a:pt x="1135" y="9"/>
                    </a:lnTo>
                    <a:lnTo>
                      <a:pt x="1137" y="11"/>
                    </a:lnTo>
                    <a:lnTo>
                      <a:pt x="1132" y="12"/>
                    </a:lnTo>
                    <a:lnTo>
                      <a:pt x="1127" y="15"/>
                    </a:lnTo>
                    <a:lnTo>
                      <a:pt x="1121" y="17"/>
                    </a:lnTo>
                    <a:lnTo>
                      <a:pt x="1112" y="19"/>
                    </a:lnTo>
                    <a:lnTo>
                      <a:pt x="1110" y="19"/>
                    </a:lnTo>
                    <a:lnTo>
                      <a:pt x="1126" y="20"/>
                    </a:lnTo>
                    <a:lnTo>
                      <a:pt x="1130" y="19"/>
                    </a:lnTo>
                    <a:lnTo>
                      <a:pt x="1132" y="22"/>
                    </a:lnTo>
                    <a:lnTo>
                      <a:pt x="1134" y="22"/>
                    </a:lnTo>
                    <a:lnTo>
                      <a:pt x="1138" y="22"/>
                    </a:lnTo>
                    <a:lnTo>
                      <a:pt x="1141" y="20"/>
                    </a:lnTo>
                    <a:lnTo>
                      <a:pt x="1146" y="22"/>
                    </a:lnTo>
                    <a:lnTo>
                      <a:pt x="1148" y="22"/>
                    </a:lnTo>
                    <a:lnTo>
                      <a:pt x="1149" y="22"/>
                    </a:lnTo>
                    <a:lnTo>
                      <a:pt x="1154" y="23"/>
                    </a:lnTo>
                    <a:lnTo>
                      <a:pt x="1157" y="25"/>
                    </a:lnTo>
                    <a:lnTo>
                      <a:pt x="1153" y="28"/>
                    </a:lnTo>
                    <a:lnTo>
                      <a:pt x="1149" y="31"/>
                    </a:lnTo>
                    <a:lnTo>
                      <a:pt x="1145" y="36"/>
                    </a:lnTo>
                    <a:lnTo>
                      <a:pt x="1145" y="34"/>
                    </a:lnTo>
                    <a:lnTo>
                      <a:pt x="1141" y="34"/>
                    </a:lnTo>
                    <a:lnTo>
                      <a:pt x="1141" y="37"/>
                    </a:lnTo>
                    <a:lnTo>
                      <a:pt x="1146" y="37"/>
                    </a:lnTo>
                    <a:lnTo>
                      <a:pt x="1148" y="37"/>
                    </a:lnTo>
                    <a:lnTo>
                      <a:pt x="1153" y="37"/>
                    </a:lnTo>
                    <a:lnTo>
                      <a:pt x="1159" y="37"/>
                    </a:lnTo>
                    <a:lnTo>
                      <a:pt x="1160" y="37"/>
                    </a:lnTo>
                    <a:lnTo>
                      <a:pt x="1164" y="36"/>
                    </a:lnTo>
                    <a:lnTo>
                      <a:pt x="1164" y="33"/>
                    </a:lnTo>
                    <a:lnTo>
                      <a:pt x="1165" y="31"/>
                    </a:lnTo>
                    <a:lnTo>
                      <a:pt x="1168" y="30"/>
                    </a:lnTo>
                    <a:lnTo>
                      <a:pt x="1170" y="31"/>
                    </a:lnTo>
                    <a:lnTo>
                      <a:pt x="1175" y="31"/>
                    </a:lnTo>
                    <a:lnTo>
                      <a:pt x="1184" y="30"/>
                    </a:lnTo>
                    <a:lnTo>
                      <a:pt x="1194" y="31"/>
                    </a:lnTo>
                    <a:lnTo>
                      <a:pt x="1201" y="30"/>
                    </a:lnTo>
                    <a:lnTo>
                      <a:pt x="1209" y="31"/>
                    </a:lnTo>
                    <a:lnTo>
                      <a:pt x="1214" y="31"/>
                    </a:lnTo>
                    <a:lnTo>
                      <a:pt x="1217" y="34"/>
                    </a:lnTo>
                    <a:lnTo>
                      <a:pt x="1220" y="34"/>
                    </a:lnTo>
                    <a:lnTo>
                      <a:pt x="1222" y="36"/>
                    </a:lnTo>
                    <a:lnTo>
                      <a:pt x="1223" y="37"/>
                    </a:lnTo>
                    <a:lnTo>
                      <a:pt x="1223" y="41"/>
                    </a:lnTo>
                    <a:lnTo>
                      <a:pt x="1222" y="41"/>
                    </a:lnTo>
                    <a:lnTo>
                      <a:pt x="1225" y="39"/>
                    </a:lnTo>
                    <a:lnTo>
                      <a:pt x="1227" y="39"/>
                    </a:lnTo>
                    <a:lnTo>
                      <a:pt x="1228" y="41"/>
                    </a:lnTo>
                    <a:lnTo>
                      <a:pt x="1231" y="41"/>
                    </a:lnTo>
                    <a:lnTo>
                      <a:pt x="1233" y="45"/>
                    </a:lnTo>
                    <a:lnTo>
                      <a:pt x="1233" y="47"/>
                    </a:lnTo>
                    <a:lnTo>
                      <a:pt x="1235" y="49"/>
                    </a:lnTo>
                    <a:lnTo>
                      <a:pt x="1233" y="50"/>
                    </a:lnTo>
                    <a:lnTo>
                      <a:pt x="1233" y="50"/>
                    </a:lnTo>
                    <a:lnTo>
                      <a:pt x="1235" y="50"/>
                    </a:lnTo>
                    <a:lnTo>
                      <a:pt x="1238" y="49"/>
                    </a:lnTo>
                    <a:lnTo>
                      <a:pt x="1239" y="49"/>
                    </a:lnTo>
                    <a:lnTo>
                      <a:pt x="1239" y="47"/>
                    </a:lnTo>
                    <a:lnTo>
                      <a:pt x="1238" y="45"/>
                    </a:lnTo>
                    <a:lnTo>
                      <a:pt x="1238" y="45"/>
                    </a:lnTo>
                    <a:lnTo>
                      <a:pt x="1239" y="45"/>
                    </a:lnTo>
                    <a:lnTo>
                      <a:pt x="1241" y="45"/>
                    </a:lnTo>
                    <a:lnTo>
                      <a:pt x="1242" y="47"/>
                    </a:lnTo>
                    <a:lnTo>
                      <a:pt x="1244" y="49"/>
                    </a:lnTo>
                    <a:lnTo>
                      <a:pt x="1246" y="56"/>
                    </a:lnTo>
                    <a:lnTo>
                      <a:pt x="1250" y="55"/>
                    </a:lnTo>
                    <a:lnTo>
                      <a:pt x="1250" y="56"/>
                    </a:lnTo>
                    <a:lnTo>
                      <a:pt x="1249" y="61"/>
                    </a:lnTo>
                    <a:lnTo>
                      <a:pt x="1246" y="64"/>
                    </a:lnTo>
                    <a:lnTo>
                      <a:pt x="1246" y="66"/>
                    </a:lnTo>
                    <a:lnTo>
                      <a:pt x="1244" y="66"/>
                    </a:lnTo>
                    <a:lnTo>
                      <a:pt x="1244" y="64"/>
                    </a:lnTo>
                    <a:lnTo>
                      <a:pt x="1244" y="63"/>
                    </a:lnTo>
                    <a:lnTo>
                      <a:pt x="1242" y="63"/>
                    </a:lnTo>
                    <a:lnTo>
                      <a:pt x="1239" y="61"/>
                    </a:lnTo>
                    <a:lnTo>
                      <a:pt x="1231" y="58"/>
                    </a:lnTo>
                    <a:lnTo>
                      <a:pt x="1230" y="56"/>
                    </a:lnTo>
                    <a:lnTo>
                      <a:pt x="1230" y="56"/>
                    </a:lnTo>
                    <a:lnTo>
                      <a:pt x="1230" y="58"/>
                    </a:lnTo>
                    <a:lnTo>
                      <a:pt x="1233" y="60"/>
                    </a:lnTo>
                    <a:lnTo>
                      <a:pt x="1236" y="66"/>
                    </a:lnTo>
                    <a:lnTo>
                      <a:pt x="1239" y="64"/>
                    </a:lnTo>
                    <a:lnTo>
                      <a:pt x="1241" y="64"/>
                    </a:lnTo>
                    <a:lnTo>
                      <a:pt x="1242" y="66"/>
                    </a:lnTo>
                    <a:lnTo>
                      <a:pt x="1246" y="67"/>
                    </a:lnTo>
                    <a:lnTo>
                      <a:pt x="1247" y="69"/>
                    </a:lnTo>
                    <a:lnTo>
                      <a:pt x="1246" y="74"/>
                    </a:lnTo>
                    <a:lnTo>
                      <a:pt x="1236" y="82"/>
                    </a:lnTo>
                    <a:lnTo>
                      <a:pt x="1225" y="86"/>
                    </a:lnTo>
                    <a:lnTo>
                      <a:pt x="1220" y="89"/>
                    </a:lnTo>
                    <a:lnTo>
                      <a:pt x="1212" y="91"/>
                    </a:lnTo>
                    <a:lnTo>
                      <a:pt x="1206" y="94"/>
                    </a:lnTo>
                    <a:lnTo>
                      <a:pt x="1200" y="97"/>
                    </a:lnTo>
                    <a:lnTo>
                      <a:pt x="1197" y="99"/>
                    </a:lnTo>
                    <a:lnTo>
                      <a:pt x="1192" y="102"/>
                    </a:lnTo>
                    <a:lnTo>
                      <a:pt x="1192" y="102"/>
                    </a:lnTo>
                    <a:lnTo>
                      <a:pt x="1192" y="104"/>
                    </a:lnTo>
                    <a:lnTo>
                      <a:pt x="1192" y="105"/>
                    </a:lnTo>
                    <a:lnTo>
                      <a:pt x="1190" y="105"/>
                    </a:lnTo>
                    <a:lnTo>
                      <a:pt x="1187" y="108"/>
                    </a:lnTo>
                    <a:lnTo>
                      <a:pt x="1181" y="110"/>
                    </a:lnTo>
                    <a:lnTo>
                      <a:pt x="1168" y="119"/>
                    </a:lnTo>
                    <a:lnTo>
                      <a:pt x="1162" y="121"/>
                    </a:lnTo>
                    <a:lnTo>
                      <a:pt x="1154" y="121"/>
                    </a:lnTo>
                    <a:lnTo>
                      <a:pt x="1153" y="123"/>
                    </a:lnTo>
                    <a:lnTo>
                      <a:pt x="1148" y="127"/>
                    </a:lnTo>
                    <a:lnTo>
                      <a:pt x="1146" y="129"/>
                    </a:lnTo>
                    <a:lnTo>
                      <a:pt x="1138" y="130"/>
                    </a:lnTo>
                    <a:lnTo>
                      <a:pt x="1132" y="140"/>
                    </a:lnTo>
                    <a:lnTo>
                      <a:pt x="1127" y="143"/>
                    </a:lnTo>
                    <a:lnTo>
                      <a:pt x="1124" y="145"/>
                    </a:lnTo>
                    <a:lnTo>
                      <a:pt x="1127" y="145"/>
                    </a:lnTo>
                    <a:lnTo>
                      <a:pt x="1132" y="143"/>
                    </a:lnTo>
                    <a:lnTo>
                      <a:pt x="1137" y="140"/>
                    </a:lnTo>
                    <a:lnTo>
                      <a:pt x="1138" y="138"/>
                    </a:lnTo>
                    <a:lnTo>
                      <a:pt x="1138" y="137"/>
                    </a:lnTo>
                    <a:lnTo>
                      <a:pt x="1140" y="135"/>
                    </a:lnTo>
                    <a:lnTo>
                      <a:pt x="1143" y="135"/>
                    </a:lnTo>
                    <a:lnTo>
                      <a:pt x="1153" y="134"/>
                    </a:lnTo>
                    <a:lnTo>
                      <a:pt x="1156" y="134"/>
                    </a:lnTo>
                    <a:lnTo>
                      <a:pt x="1162" y="134"/>
                    </a:lnTo>
                    <a:lnTo>
                      <a:pt x="1165" y="132"/>
                    </a:lnTo>
                    <a:lnTo>
                      <a:pt x="1167" y="132"/>
                    </a:lnTo>
                    <a:lnTo>
                      <a:pt x="1170" y="130"/>
                    </a:lnTo>
                    <a:lnTo>
                      <a:pt x="1170" y="130"/>
                    </a:lnTo>
                    <a:lnTo>
                      <a:pt x="1173" y="129"/>
                    </a:lnTo>
                    <a:lnTo>
                      <a:pt x="1181" y="127"/>
                    </a:lnTo>
                    <a:lnTo>
                      <a:pt x="1182" y="127"/>
                    </a:lnTo>
                    <a:lnTo>
                      <a:pt x="1184" y="124"/>
                    </a:lnTo>
                    <a:lnTo>
                      <a:pt x="1189" y="126"/>
                    </a:lnTo>
                    <a:lnTo>
                      <a:pt x="1192" y="126"/>
                    </a:lnTo>
                    <a:lnTo>
                      <a:pt x="1200" y="121"/>
                    </a:lnTo>
                    <a:lnTo>
                      <a:pt x="1205" y="119"/>
                    </a:lnTo>
                    <a:lnTo>
                      <a:pt x="1206" y="118"/>
                    </a:lnTo>
                    <a:lnTo>
                      <a:pt x="1206" y="118"/>
                    </a:lnTo>
                    <a:lnTo>
                      <a:pt x="1205" y="116"/>
                    </a:lnTo>
                    <a:lnTo>
                      <a:pt x="1200" y="118"/>
                    </a:lnTo>
                    <a:lnTo>
                      <a:pt x="1195" y="119"/>
                    </a:lnTo>
                    <a:lnTo>
                      <a:pt x="1190" y="118"/>
                    </a:lnTo>
                    <a:lnTo>
                      <a:pt x="1190" y="118"/>
                    </a:lnTo>
                    <a:lnTo>
                      <a:pt x="1189" y="116"/>
                    </a:lnTo>
                    <a:lnTo>
                      <a:pt x="1190" y="113"/>
                    </a:lnTo>
                    <a:lnTo>
                      <a:pt x="1192" y="113"/>
                    </a:lnTo>
                    <a:lnTo>
                      <a:pt x="1195" y="110"/>
                    </a:lnTo>
                    <a:lnTo>
                      <a:pt x="1198" y="110"/>
                    </a:lnTo>
                    <a:lnTo>
                      <a:pt x="1208" y="112"/>
                    </a:lnTo>
                    <a:lnTo>
                      <a:pt x="1209" y="112"/>
                    </a:lnTo>
                    <a:lnTo>
                      <a:pt x="1211" y="108"/>
                    </a:lnTo>
                    <a:lnTo>
                      <a:pt x="1214" y="108"/>
                    </a:lnTo>
                    <a:lnTo>
                      <a:pt x="1216" y="110"/>
                    </a:lnTo>
                    <a:lnTo>
                      <a:pt x="1216" y="110"/>
                    </a:lnTo>
                    <a:lnTo>
                      <a:pt x="1211" y="112"/>
                    </a:lnTo>
                    <a:lnTo>
                      <a:pt x="1212" y="113"/>
                    </a:lnTo>
                    <a:lnTo>
                      <a:pt x="1214" y="115"/>
                    </a:lnTo>
                    <a:lnTo>
                      <a:pt x="1220" y="118"/>
                    </a:lnTo>
                    <a:lnTo>
                      <a:pt x="1225" y="119"/>
                    </a:lnTo>
                    <a:lnTo>
                      <a:pt x="1228" y="118"/>
                    </a:lnTo>
                    <a:lnTo>
                      <a:pt x="1235" y="118"/>
                    </a:lnTo>
                    <a:lnTo>
                      <a:pt x="1235" y="116"/>
                    </a:lnTo>
                    <a:lnTo>
                      <a:pt x="1236" y="115"/>
                    </a:lnTo>
                    <a:lnTo>
                      <a:pt x="1235" y="112"/>
                    </a:lnTo>
                    <a:lnTo>
                      <a:pt x="1236" y="112"/>
                    </a:lnTo>
                    <a:lnTo>
                      <a:pt x="1238" y="113"/>
                    </a:lnTo>
                    <a:lnTo>
                      <a:pt x="1239" y="115"/>
                    </a:lnTo>
                    <a:lnTo>
                      <a:pt x="1242" y="119"/>
                    </a:lnTo>
                    <a:lnTo>
                      <a:pt x="1244" y="121"/>
                    </a:lnTo>
                    <a:lnTo>
                      <a:pt x="1242" y="123"/>
                    </a:lnTo>
                    <a:lnTo>
                      <a:pt x="1239" y="126"/>
                    </a:lnTo>
                    <a:lnTo>
                      <a:pt x="1241" y="127"/>
                    </a:lnTo>
                    <a:lnTo>
                      <a:pt x="1244" y="129"/>
                    </a:lnTo>
                    <a:lnTo>
                      <a:pt x="1244" y="135"/>
                    </a:lnTo>
                    <a:lnTo>
                      <a:pt x="1244" y="137"/>
                    </a:lnTo>
                    <a:lnTo>
                      <a:pt x="1242" y="140"/>
                    </a:lnTo>
                    <a:lnTo>
                      <a:pt x="1241" y="141"/>
                    </a:lnTo>
                    <a:lnTo>
                      <a:pt x="1239" y="143"/>
                    </a:lnTo>
                    <a:lnTo>
                      <a:pt x="1239" y="145"/>
                    </a:lnTo>
                    <a:lnTo>
                      <a:pt x="1239" y="146"/>
                    </a:lnTo>
                    <a:lnTo>
                      <a:pt x="1242" y="148"/>
                    </a:lnTo>
                    <a:lnTo>
                      <a:pt x="1247" y="148"/>
                    </a:lnTo>
                    <a:lnTo>
                      <a:pt x="1247" y="148"/>
                    </a:lnTo>
                    <a:lnTo>
                      <a:pt x="1247" y="148"/>
                    </a:lnTo>
                    <a:lnTo>
                      <a:pt x="1242" y="146"/>
                    </a:lnTo>
                    <a:lnTo>
                      <a:pt x="1241" y="146"/>
                    </a:lnTo>
                    <a:lnTo>
                      <a:pt x="1241" y="143"/>
                    </a:lnTo>
                    <a:lnTo>
                      <a:pt x="1242" y="141"/>
                    </a:lnTo>
                    <a:lnTo>
                      <a:pt x="1244" y="140"/>
                    </a:lnTo>
                    <a:lnTo>
                      <a:pt x="1246" y="137"/>
                    </a:lnTo>
                    <a:lnTo>
                      <a:pt x="1246" y="135"/>
                    </a:lnTo>
                    <a:lnTo>
                      <a:pt x="1246" y="132"/>
                    </a:lnTo>
                    <a:lnTo>
                      <a:pt x="1247" y="130"/>
                    </a:lnTo>
                    <a:lnTo>
                      <a:pt x="1249" y="129"/>
                    </a:lnTo>
                    <a:lnTo>
                      <a:pt x="1249" y="129"/>
                    </a:lnTo>
                    <a:lnTo>
                      <a:pt x="1250" y="129"/>
                    </a:lnTo>
                    <a:lnTo>
                      <a:pt x="1249" y="129"/>
                    </a:lnTo>
                    <a:lnTo>
                      <a:pt x="1247" y="127"/>
                    </a:lnTo>
                    <a:lnTo>
                      <a:pt x="1246" y="126"/>
                    </a:lnTo>
                    <a:lnTo>
                      <a:pt x="1244" y="124"/>
                    </a:lnTo>
                    <a:lnTo>
                      <a:pt x="1250" y="124"/>
                    </a:lnTo>
                    <a:lnTo>
                      <a:pt x="1252" y="123"/>
                    </a:lnTo>
                    <a:lnTo>
                      <a:pt x="1263" y="121"/>
                    </a:lnTo>
                    <a:lnTo>
                      <a:pt x="1271" y="119"/>
                    </a:lnTo>
                    <a:lnTo>
                      <a:pt x="1288" y="119"/>
                    </a:lnTo>
                    <a:lnTo>
                      <a:pt x="1299" y="121"/>
                    </a:lnTo>
                    <a:lnTo>
                      <a:pt x="1317" y="123"/>
                    </a:lnTo>
                    <a:lnTo>
                      <a:pt x="1323" y="124"/>
                    </a:lnTo>
                    <a:lnTo>
                      <a:pt x="1323" y="124"/>
                    </a:lnTo>
                    <a:lnTo>
                      <a:pt x="1323" y="126"/>
                    </a:lnTo>
                    <a:lnTo>
                      <a:pt x="1320" y="126"/>
                    </a:lnTo>
                    <a:lnTo>
                      <a:pt x="1317" y="126"/>
                    </a:lnTo>
                    <a:lnTo>
                      <a:pt x="1315" y="129"/>
                    </a:lnTo>
                    <a:lnTo>
                      <a:pt x="1317" y="132"/>
                    </a:lnTo>
                    <a:lnTo>
                      <a:pt x="1323" y="135"/>
                    </a:lnTo>
                    <a:lnTo>
                      <a:pt x="1331" y="137"/>
                    </a:lnTo>
                    <a:lnTo>
                      <a:pt x="1335" y="138"/>
                    </a:lnTo>
                    <a:lnTo>
                      <a:pt x="1337" y="140"/>
                    </a:lnTo>
                    <a:lnTo>
                      <a:pt x="1346" y="138"/>
                    </a:lnTo>
                    <a:lnTo>
                      <a:pt x="1353" y="140"/>
                    </a:lnTo>
                    <a:lnTo>
                      <a:pt x="1358" y="140"/>
                    </a:lnTo>
                    <a:lnTo>
                      <a:pt x="1364" y="140"/>
                    </a:lnTo>
                    <a:lnTo>
                      <a:pt x="1365" y="140"/>
                    </a:lnTo>
                    <a:lnTo>
                      <a:pt x="1369" y="141"/>
                    </a:lnTo>
                    <a:lnTo>
                      <a:pt x="1372" y="141"/>
                    </a:lnTo>
                    <a:lnTo>
                      <a:pt x="1375" y="141"/>
                    </a:lnTo>
                    <a:lnTo>
                      <a:pt x="1378" y="141"/>
                    </a:lnTo>
                    <a:lnTo>
                      <a:pt x="1378" y="141"/>
                    </a:lnTo>
                    <a:lnTo>
                      <a:pt x="1378" y="140"/>
                    </a:lnTo>
                    <a:lnTo>
                      <a:pt x="1375" y="140"/>
                    </a:lnTo>
                    <a:lnTo>
                      <a:pt x="1375" y="138"/>
                    </a:lnTo>
                    <a:lnTo>
                      <a:pt x="1376" y="138"/>
                    </a:lnTo>
                    <a:lnTo>
                      <a:pt x="1381" y="140"/>
                    </a:lnTo>
                    <a:lnTo>
                      <a:pt x="1384" y="140"/>
                    </a:lnTo>
                    <a:lnTo>
                      <a:pt x="1386" y="138"/>
                    </a:lnTo>
                    <a:lnTo>
                      <a:pt x="1387" y="137"/>
                    </a:lnTo>
                    <a:lnTo>
                      <a:pt x="1389" y="135"/>
                    </a:lnTo>
                    <a:lnTo>
                      <a:pt x="1389" y="134"/>
                    </a:lnTo>
                    <a:lnTo>
                      <a:pt x="1391" y="134"/>
                    </a:lnTo>
                    <a:lnTo>
                      <a:pt x="1391" y="134"/>
                    </a:lnTo>
                    <a:lnTo>
                      <a:pt x="1389" y="130"/>
                    </a:lnTo>
                    <a:lnTo>
                      <a:pt x="1387" y="129"/>
                    </a:lnTo>
                    <a:lnTo>
                      <a:pt x="1387" y="127"/>
                    </a:lnTo>
                    <a:lnTo>
                      <a:pt x="1386" y="126"/>
                    </a:lnTo>
                    <a:lnTo>
                      <a:pt x="1386" y="124"/>
                    </a:lnTo>
                    <a:lnTo>
                      <a:pt x="1387" y="121"/>
                    </a:lnTo>
                    <a:lnTo>
                      <a:pt x="1389" y="119"/>
                    </a:lnTo>
                    <a:lnTo>
                      <a:pt x="1394" y="121"/>
                    </a:lnTo>
                    <a:lnTo>
                      <a:pt x="1395" y="119"/>
                    </a:lnTo>
                    <a:lnTo>
                      <a:pt x="1397" y="118"/>
                    </a:lnTo>
                    <a:lnTo>
                      <a:pt x="1402" y="118"/>
                    </a:lnTo>
                    <a:lnTo>
                      <a:pt x="1405" y="118"/>
                    </a:lnTo>
                    <a:lnTo>
                      <a:pt x="1408" y="118"/>
                    </a:lnTo>
                    <a:lnTo>
                      <a:pt x="1419" y="124"/>
                    </a:lnTo>
                    <a:lnTo>
                      <a:pt x="1419" y="126"/>
                    </a:lnTo>
                    <a:lnTo>
                      <a:pt x="1422" y="126"/>
                    </a:lnTo>
                    <a:lnTo>
                      <a:pt x="1424" y="124"/>
                    </a:lnTo>
                    <a:lnTo>
                      <a:pt x="1427" y="124"/>
                    </a:lnTo>
                    <a:lnTo>
                      <a:pt x="1428" y="123"/>
                    </a:lnTo>
                    <a:lnTo>
                      <a:pt x="1430" y="124"/>
                    </a:lnTo>
                    <a:lnTo>
                      <a:pt x="1430" y="124"/>
                    </a:lnTo>
                    <a:lnTo>
                      <a:pt x="1430" y="126"/>
                    </a:lnTo>
                    <a:lnTo>
                      <a:pt x="1428" y="127"/>
                    </a:lnTo>
                    <a:lnTo>
                      <a:pt x="1430" y="127"/>
                    </a:lnTo>
                    <a:lnTo>
                      <a:pt x="1430" y="127"/>
                    </a:lnTo>
                    <a:lnTo>
                      <a:pt x="1433" y="129"/>
                    </a:lnTo>
                    <a:lnTo>
                      <a:pt x="1438" y="126"/>
                    </a:lnTo>
                    <a:lnTo>
                      <a:pt x="1440" y="124"/>
                    </a:lnTo>
                    <a:lnTo>
                      <a:pt x="1440" y="123"/>
                    </a:lnTo>
                    <a:lnTo>
                      <a:pt x="1451" y="126"/>
                    </a:lnTo>
                    <a:lnTo>
                      <a:pt x="1454" y="126"/>
                    </a:lnTo>
                    <a:lnTo>
                      <a:pt x="1454" y="127"/>
                    </a:lnTo>
                    <a:lnTo>
                      <a:pt x="1454" y="127"/>
                    </a:lnTo>
                    <a:lnTo>
                      <a:pt x="1457" y="129"/>
                    </a:lnTo>
                    <a:lnTo>
                      <a:pt x="1458" y="129"/>
                    </a:lnTo>
                    <a:lnTo>
                      <a:pt x="1458" y="130"/>
                    </a:lnTo>
                    <a:lnTo>
                      <a:pt x="1458" y="130"/>
                    </a:lnTo>
                    <a:lnTo>
                      <a:pt x="1463" y="130"/>
                    </a:lnTo>
                    <a:lnTo>
                      <a:pt x="1465" y="132"/>
                    </a:lnTo>
                    <a:lnTo>
                      <a:pt x="1466" y="134"/>
                    </a:lnTo>
                    <a:lnTo>
                      <a:pt x="1466" y="135"/>
                    </a:lnTo>
                    <a:lnTo>
                      <a:pt x="1468" y="135"/>
                    </a:lnTo>
                    <a:lnTo>
                      <a:pt x="1469" y="135"/>
                    </a:lnTo>
                    <a:lnTo>
                      <a:pt x="1469" y="135"/>
                    </a:lnTo>
                    <a:lnTo>
                      <a:pt x="1469" y="137"/>
                    </a:lnTo>
                    <a:lnTo>
                      <a:pt x="1466" y="140"/>
                    </a:lnTo>
                    <a:lnTo>
                      <a:pt x="1465" y="140"/>
                    </a:lnTo>
                    <a:lnTo>
                      <a:pt x="1463" y="141"/>
                    </a:lnTo>
                    <a:lnTo>
                      <a:pt x="1463" y="141"/>
                    </a:lnTo>
                    <a:lnTo>
                      <a:pt x="1469" y="141"/>
                    </a:lnTo>
                    <a:lnTo>
                      <a:pt x="1473" y="145"/>
                    </a:lnTo>
                    <a:lnTo>
                      <a:pt x="1473" y="146"/>
                    </a:lnTo>
                    <a:lnTo>
                      <a:pt x="1469" y="148"/>
                    </a:lnTo>
                    <a:lnTo>
                      <a:pt x="1466" y="149"/>
                    </a:lnTo>
                    <a:lnTo>
                      <a:pt x="1463" y="151"/>
                    </a:lnTo>
                    <a:lnTo>
                      <a:pt x="1462" y="151"/>
                    </a:lnTo>
                    <a:lnTo>
                      <a:pt x="1460" y="151"/>
                    </a:lnTo>
                    <a:lnTo>
                      <a:pt x="1462" y="152"/>
                    </a:lnTo>
                    <a:lnTo>
                      <a:pt x="1469" y="152"/>
                    </a:lnTo>
                    <a:lnTo>
                      <a:pt x="1473" y="154"/>
                    </a:lnTo>
                    <a:lnTo>
                      <a:pt x="1474" y="157"/>
                    </a:lnTo>
                    <a:lnTo>
                      <a:pt x="1474" y="162"/>
                    </a:lnTo>
                    <a:lnTo>
                      <a:pt x="1473" y="164"/>
                    </a:lnTo>
                    <a:lnTo>
                      <a:pt x="1468" y="164"/>
                    </a:lnTo>
                    <a:lnTo>
                      <a:pt x="1462" y="159"/>
                    </a:lnTo>
                    <a:lnTo>
                      <a:pt x="1457" y="157"/>
                    </a:lnTo>
                    <a:lnTo>
                      <a:pt x="1451" y="154"/>
                    </a:lnTo>
                    <a:lnTo>
                      <a:pt x="1451" y="154"/>
                    </a:lnTo>
                    <a:lnTo>
                      <a:pt x="1452" y="157"/>
                    </a:lnTo>
                    <a:lnTo>
                      <a:pt x="1454" y="159"/>
                    </a:lnTo>
                    <a:lnTo>
                      <a:pt x="1460" y="164"/>
                    </a:lnTo>
                    <a:lnTo>
                      <a:pt x="1468" y="173"/>
                    </a:lnTo>
                    <a:lnTo>
                      <a:pt x="1469" y="171"/>
                    </a:lnTo>
                    <a:lnTo>
                      <a:pt x="1469" y="170"/>
                    </a:lnTo>
                    <a:lnTo>
                      <a:pt x="1471" y="170"/>
                    </a:lnTo>
                    <a:lnTo>
                      <a:pt x="1471" y="167"/>
                    </a:lnTo>
                    <a:lnTo>
                      <a:pt x="1471" y="168"/>
                    </a:lnTo>
                    <a:lnTo>
                      <a:pt x="1473" y="170"/>
                    </a:lnTo>
                    <a:lnTo>
                      <a:pt x="1476" y="173"/>
                    </a:lnTo>
                    <a:lnTo>
                      <a:pt x="1473" y="173"/>
                    </a:lnTo>
                    <a:lnTo>
                      <a:pt x="1468" y="173"/>
                    </a:lnTo>
                    <a:lnTo>
                      <a:pt x="1466" y="175"/>
                    </a:lnTo>
                    <a:lnTo>
                      <a:pt x="1468" y="176"/>
                    </a:lnTo>
                    <a:lnTo>
                      <a:pt x="1471" y="176"/>
                    </a:lnTo>
                    <a:lnTo>
                      <a:pt x="1471" y="179"/>
                    </a:lnTo>
                    <a:lnTo>
                      <a:pt x="1474" y="182"/>
                    </a:lnTo>
                    <a:lnTo>
                      <a:pt x="1479" y="189"/>
                    </a:lnTo>
                    <a:lnTo>
                      <a:pt x="1484" y="190"/>
                    </a:lnTo>
                    <a:lnTo>
                      <a:pt x="1487" y="193"/>
                    </a:lnTo>
                    <a:lnTo>
                      <a:pt x="1492" y="195"/>
                    </a:lnTo>
                    <a:lnTo>
                      <a:pt x="1493" y="195"/>
                    </a:lnTo>
                    <a:lnTo>
                      <a:pt x="1495" y="193"/>
                    </a:lnTo>
                    <a:lnTo>
                      <a:pt x="1495" y="193"/>
                    </a:lnTo>
                    <a:lnTo>
                      <a:pt x="1496" y="198"/>
                    </a:lnTo>
                    <a:lnTo>
                      <a:pt x="1498" y="200"/>
                    </a:lnTo>
                    <a:lnTo>
                      <a:pt x="1499" y="200"/>
                    </a:lnTo>
                    <a:lnTo>
                      <a:pt x="1501" y="198"/>
                    </a:lnTo>
                    <a:lnTo>
                      <a:pt x="1504" y="197"/>
                    </a:lnTo>
                    <a:lnTo>
                      <a:pt x="1506" y="195"/>
                    </a:lnTo>
                    <a:lnTo>
                      <a:pt x="1509" y="190"/>
                    </a:lnTo>
                    <a:lnTo>
                      <a:pt x="1510" y="187"/>
                    </a:lnTo>
                    <a:lnTo>
                      <a:pt x="1512" y="186"/>
                    </a:lnTo>
                    <a:lnTo>
                      <a:pt x="1512" y="184"/>
                    </a:lnTo>
                    <a:lnTo>
                      <a:pt x="1512" y="182"/>
                    </a:lnTo>
                    <a:lnTo>
                      <a:pt x="1514" y="179"/>
                    </a:lnTo>
                    <a:lnTo>
                      <a:pt x="1515" y="176"/>
                    </a:lnTo>
                    <a:lnTo>
                      <a:pt x="1517" y="173"/>
                    </a:lnTo>
                    <a:lnTo>
                      <a:pt x="1520" y="168"/>
                    </a:lnTo>
                    <a:lnTo>
                      <a:pt x="1522" y="168"/>
                    </a:lnTo>
                    <a:lnTo>
                      <a:pt x="1522" y="170"/>
                    </a:lnTo>
                    <a:lnTo>
                      <a:pt x="1523" y="171"/>
                    </a:lnTo>
                    <a:lnTo>
                      <a:pt x="1523" y="171"/>
                    </a:lnTo>
                    <a:lnTo>
                      <a:pt x="1525" y="173"/>
                    </a:lnTo>
                    <a:lnTo>
                      <a:pt x="1528" y="176"/>
                    </a:lnTo>
                    <a:lnTo>
                      <a:pt x="1533" y="179"/>
                    </a:lnTo>
                    <a:lnTo>
                      <a:pt x="1536" y="181"/>
                    </a:lnTo>
                    <a:lnTo>
                      <a:pt x="1542" y="182"/>
                    </a:lnTo>
                    <a:lnTo>
                      <a:pt x="1551" y="182"/>
                    </a:lnTo>
                    <a:lnTo>
                      <a:pt x="1553" y="181"/>
                    </a:lnTo>
                    <a:lnTo>
                      <a:pt x="1556" y="179"/>
                    </a:lnTo>
                    <a:lnTo>
                      <a:pt x="1561" y="178"/>
                    </a:lnTo>
                    <a:lnTo>
                      <a:pt x="1564" y="176"/>
                    </a:lnTo>
                    <a:lnTo>
                      <a:pt x="1569" y="176"/>
                    </a:lnTo>
                    <a:lnTo>
                      <a:pt x="1570" y="176"/>
                    </a:lnTo>
                    <a:lnTo>
                      <a:pt x="1575" y="178"/>
                    </a:lnTo>
                    <a:lnTo>
                      <a:pt x="1586" y="181"/>
                    </a:lnTo>
                    <a:lnTo>
                      <a:pt x="1589" y="182"/>
                    </a:lnTo>
                    <a:lnTo>
                      <a:pt x="1591" y="184"/>
                    </a:lnTo>
                    <a:lnTo>
                      <a:pt x="1594" y="187"/>
                    </a:lnTo>
                    <a:lnTo>
                      <a:pt x="1596" y="189"/>
                    </a:lnTo>
                    <a:lnTo>
                      <a:pt x="1597" y="189"/>
                    </a:lnTo>
                    <a:lnTo>
                      <a:pt x="1599" y="189"/>
                    </a:lnTo>
                    <a:lnTo>
                      <a:pt x="1599" y="189"/>
                    </a:lnTo>
                    <a:lnTo>
                      <a:pt x="1597" y="187"/>
                    </a:lnTo>
                    <a:lnTo>
                      <a:pt x="1596" y="187"/>
                    </a:lnTo>
                    <a:lnTo>
                      <a:pt x="1599" y="186"/>
                    </a:lnTo>
                    <a:lnTo>
                      <a:pt x="1599" y="186"/>
                    </a:lnTo>
                    <a:lnTo>
                      <a:pt x="1600" y="184"/>
                    </a:lnTo>
                    <a:lnTo>
                      <a:pt x="1604" y="184"/>
                    </a:lnTo>
                    <a:lnTo>
                      <a:pt x="1600" y="182"/>
                    </a:lnTo>
                    <a:lnTo>
                      <a:pt x="1599" y="182"/>
                    </a:lnTo>
                    <a:lnTo>
                      <a:pt x="1597" y="182"/>
                    </a:lnTo>
                    <a:lnTo>
                      <a:pt x="1597" y="181"/>
                    </a:lnTo>
                    <a:lnTo>
                      <a:pt x="1599" y="181"/>
                    </a:lnTo>
                    <a:lnTo>
                      <a:pt x="1599" y="179"/>
                    </a:lnTo>
                    <a:lnTo>
                      <a:pt x="1600" y="178"/>
                    </a:lnTo>
                    <a:lnTo>
                      <a:pt x="1602" y="176"/>
                    </a:lnTo>
                    <a:lnTo>
                      <a:pt x="1604" y="176"/>
                    </a:lnTo>
                    <a:lnTo>
                      <a:pt x="1607" y="178"/>
                    </a:lnTo>
                    <a:lnTo>
                      <a:pt x="1608" y="176"/>
                    </a:lnTo>
                    <a:lnTo>
                      <a:pt x="1610" y="176"/>
                    </a:lnTo>
                    <a:lnTo>
                      <a:pt x="1613" y="178"/>
                    </a:lnTo>
                    <a:lnTo>
                      <a:pt x="1616" y="181"/>
                    </a:lnTo>
                    <a:lnTo>
                      <a:pt x="1618" y="181"/>
                    </a:lnTo>
                    <a:lnTo>
                      <a:pt x="1622" y="179"/>
                    </a:lnTo>
                    <a:lnTo>
                      <a:pt x="1627" y="179"/>
                    </a:lnTo>
                    <a:lnTo>
                      <a:pt x="1627" y="178"/>
                    </a:lnTo>
                    <a:lnTo>
                      <a:pt x="1622" y="175"/>
                    </a:lnTo>
                    <a:lnTo>
                      <a:pt x="1624" y="168"/>
                    </a:lnTo>
                    <a:lnTo>
                      <a:pt x="1621" y="168"/>
                    </a:lnTo>
                    <a:lnTo>
                      <a:pt x="1618" y="167"/>
                    </a:lnTo>
                    <a:lnTo>
                      <a:pt x="1622" y="165"/>
                    </a:lnTo>
                    <a:lnTo>
                      <a:pt x="1626" y="162"/>
                    </a:lnTo>
                    <a:lnTo>
                      <a:pt x="1627" y="162"/>
                    </a:lnTo>
                    <a:lnTo>
                      <a:pt x="1630" y="160"/>
                    </a:lnTo>
                    <a:lnTo>
                      <a:pt x="1629" y="160"/>
                    </a:lnTo>
                    <a:lnTo>
                      <a:pt x="1622" y="160"/>
                    </a:lnTo>
                    <a:lnTo>
                      <a:pt x="1621" y="160"/>
                    </a:lnTo>
                    <a:lnTo>
                      <a:pt x="1619" y="162"/>
                    </a:lnTo>
                    <a:lnTo>
                      <a:pt x="1616" y="162"/>
                    </a:lnTo>
                    <a:lnTo>
                      <a:pt x="1615" y="159"/>
                    </a:lnTo>
                    <a:lnTo>
                      <a:pt x="1615" y="157"/>
                    </a:lnTo>
                    <a:lnTo>
                      <a:pt x="1619" y="152"/>
                    </a:lnTo>
                    <a:lnTo>
                      <a:pt x="1622" y="152"/>
                    </a:lnTo>
                    <a:lnTo>
                      <a:pt x="1633" y="152"/>
                    </a:lnTo>
                    <a:lnTo>
                      <a:pt x="1638" y="151"/>
                    </a:lnTo>
                    <a:lnTo>
                      <a:pt x="1643" y="149"/>
                    </a:lnTo>
                    <a:lnTo>
                      <a:pt x="1641" y="149"/>
                    </a:lnTo>
                    <a:lnTo>
                      <a:pt x="1641" y="146"/>
                    </a:lnTo>
                    <a:lnTo>
                      <a:pt x="1637" y="143"/>
                    </a:lnTo>
                    <a:lnTo>
                      <a:pt x="1637" y="141"/>
                    </a:lnTo>
                    <a:lnTo>
                      <a:pt x="1638" y="141"/>
                    </a:lnTo>
                    <a:lnTo>
                      <a:pt x="1640" y="141"/>
                    </a:lnTo>
                    <a:lnTo>
                      <a:pt x="1646" y="143"/>
                    </a:lnTo>
                    <a:lnTo>
                      <a:pt x="1649" y="145"/>
                    </a:lnTo>
                    <a:lnTo>
                      <a:pt x="1657" y="146"/>
                    </a:lnTo>
                    <a:lnTo>
                      <a:pt x="1678" y="146"/>
                    </a:lnTo>
                    <a:lnTo>
                      <a:pt x="1681" y="148"/>
                    </a:lnTo>
                    <a:lnTo>
                      <a:pt x="1690" y="148"/>
                    </a:lnTo>
                    <a:lnTo>
                      <a:pt x="1693" y="149"/>
                    </a:lnTo>
                    <a:lnTo>
                      <a:pt x="1703" y="151"/>
                    </a:lnTo>
                    <a:lnTo>
                      <a:pt x="1708" y="151"/>
                    </a:lnTo>
                    <a:lnTo>
                      <a:pt x="1711" y="152"/>
                    </a:lnTo>
                    <a:lnTo>
                      <a:pt x="1715" y="152"/>
                    </a:lnTo>
                    <a:lnTo>
                      <a:pt x="1719" y="154"/>
                    </a:lnTo>
                    <a:lnTo>
                      <a:pt x="1717" y="156"/>
                    </a:lnTo>
                    <a:lnTo>
                      <a:pt x="1706" y="156"/>
                    </a:lnTo>
                    <a:lnTo>
                      <a:pt x="1703" y="156"/>
                    </a:lnTo>
                    <a:lnTo>
                      <a:pt x="1698" y="156"/>
                    </a:lnTo>
                    <a:lnTo>
                      <a:pt x="1697" y="156"/>
                    </a:lnTo>
                    <a:lnTo>
                      <a:pt x="1693" y="157"/>
                    </a:lnTo>
                    <a:lnTo>
                      <a:pt x="1690" y="159"/>
                    </a:lnTo>
                    <a:lnTo>
                      <a:pt x="1687" y="159"/>
                    </a:lnTo>
                    <a:lnTo>
                      <a:pt x="1690" y="160"/>
                    </a:lnTo>
                    <a:lnTo>
                      <a:pt x="1692" y="160"/>
                    </a:lnTo>
                    <a:lnTo>
                      <a:pt x="1700" y="159"/>
                    </a:lnTo>
                    <a:lnTo>
                      <a:pt x="1723" y="157"/>
                    </a:lnTo>
                    <a:lnTo>
                      <a:pt x="1726" y="157"/>
                    </a:lnTo>
                    <a:lnTo>
                      <a:pt x="1726" y="159"/>
                    </a:lnTo>
                    <a:lnTo>
                      <a:pt x="1723" y="162"/>
                    </a:lnTo>
                    <a:lnTo>
                      <a:pt x="1720" y="165"/>
                    </a:lnTo>
                    <a:lnTo>
                      <a:pt x="1715" y="167"/>
                    </a:lnTo>
                    <a:lnTo>
                      <a:pt x="1714" y="167"/>
                    </a:lnTo>
                    <a:lnTo>
                      <a:pt x="1717" y="162"/>
                    </a:lnTo>
                    <a:lnTo>
                      <a:pt x="1717" y="162"/>
                    </a:lnTo>
                    <a:lnTo>
                      <a:pt x="1715" y="162"/>
                    </a:lnTo>
                    <a:lnTo>
                      <a:pt x="1711" y="160"/>
                    </a:lnTo>
                    <a:lnTo>
                      <a:pt x="1711" y="160"/>
                    </a:lnTo>
                    <a:lnTo>
                      <a:pt x="1711" y="160"/>
                    </a:lnTo>
                    <a:lnTo>
                      <a:pt x="1711" y="160"/>
                    </a:lnTo>
                    <a:lnTo>
                      <a:pt x="1709" y="164"/>
                    </a:lnTo>
                    <a:lnTo>
                      <a:pt x="1711" y="165"/>
                    </a:lnTo>
                    <a:lnTo>
                      <a:pt x="1711" y="167"/>
                    </a:lnTo>
                    <a:lnTo>
                      <a:pt x="1706" y="168"/>
                    </a:lnTo>
                    <a:lnTo>
                      <a:pt x="1704" y="168"/>
                    </a:lnTo>
                    <a:lnTo>
                      <a:pt x="1701" y="168"/>
                    </a:lnTo>
                    <a:lnTo>
                      <a:pt x="1701" y="168"/>
                    </a:lnTo>
                    <a:lnTo>
                      <a:pt x="1701" y="168"/>
                    </a:lnTo>
                    <a:lnTo>
                      <a:pt x="1701" y="170"/>
                    </a:lnTo>
                    <a:lnTo>
                      <a:pt x="1701" y="170"/>
                    </a:lnTo>
                    <a:lnTo>
                      <a:pt x="1700" y="171"/>
                    </a:lnTo>
                    <a:lnTo>
                      <a:pt x="1700" y="173"/>
                    </a:lnTo>
                    <a:lnTo>
                      <a:pt x="1701" y="173"/>
                    </a:lnTo>
                    <a:lnTo>
                      <a:pt x="1703" y="175"/>
                    </a:lnTo>
                    <a:lnTo>
                      <a:pt x="1711" y="173"/>
                    </a:lnTo>
                    <a:lnTo>
                      <a:pt x="1715" y="171"/>
                    </a:lnTo>
                    <a:lnTo>
                      <a:pt x="1720" y="168"/>
                    </a:lnTo>
                    <a:lnTo>
                      <a:pt x="1726" y="160"/>
                    </a:lnTo>
                    <a:lnTo>
                      <a:pt x="1731" y="157"/>
                    </a:lnTo>
                    <a:lnTo>
                      <a:pt x="1733" y="157"/>
                    </a:lnTo>
                    <a:lnTo>
                      <a:pt x="1734" y="157"/>
                    </a:lnTo>
                    <a:lnTo>
                      <a:pt x="1749" y="157"/>
                    </a:lnTo>
                    <a:lnTo>
                      <a:pt x="1756" y="159"/>
                    </a:lnTo>
                    <a:lnTo>
                      <a:pt x="1764" y="162"/>
                    </a:lnTo>
                    <a:lnTo>
                      <a:pt x="1769" y="164"/>
                    </a:lnTo>
                    <a:lnTo>
                      <a:pt x="1772" y="167"/>
                    </a:lnTo>
                    <a:lnTo>
                      <a:pt x="1772" y="167"/>
                    </a:lnTo>
                    <a:lnTo>
                      <a:pt x="1772" y="168"/>
                    </a:lnTo>
                    <a:lnTo>
                      <a:pt x="1771" y="170"/>
                    </a:lnTo>
                    <a:lnTo>
                      <a:pt x="1761" y="170"/>
                    </a:lnTo>
                    <a:lnTo>
                      <a:pt x="1758" y="171"/>
                    </a:lnTo>
                    <a:lnTo>
                      <a:pt x="1756" y="171"/>
                    </a:lnTo>
                    <a:lnTo>
                      <a:pt x="1756" y="173"/>
                    </a:lnTo>
                    <a:lnTo>
                      <a:pt x="1756" y="173"/>
                    </a:lnTo>
                    <a:lnTo>
                      <a:pt x="1756" y="175"/>
                    </a:lnTo>
                    <a:lnTo>
                      <a:pt x="1761" y="175"/>
                    </a:lnTo>
                    <a:lnTo>
                      <a:pt x="1764" y="175"/>
                    </a:lnTo>
                    <a:lnTo>
                      <a:pt x="1771" y="176"/>
                    </a:lnTo>
                    <a:lnTo>
                      <a:pt x="1771" y="178"/>
                    </a:lnTo>
                    <a:lnTo>
                      <a:pt x="1772" y="179"/>
                    </a:lnTo>
                    <a:lnTo>
                      <a:pt x="1772" y="179"/>
                    </a:lnTo>
                    <a:lnTo>
                      <a:pt x="1780" y="179"/>
                    </a:lnTo>
                    <a:lnTo>
                      <a:pt x="1782" y="179"/>
                    </a:lnTo>
                    <a:lnTo>
                      <a:pt x="1782" y="181"/>
                    </a:lnTo>
                    <a:lnTo>
                      <a:pt x="1780" y="182"/>
                    </a:lnTo>
                    <a:lnTo>
                      <a:pt x="1777" y="184"/>
                    </a:lnTo>
                    <a:lnTo>
                      <a:pt x="1774" y="187"/>
                    </a:lnTo>
                    <a:lnTo>
                      <a:pt x="1775" y="186"/>
                    </a:lnTo>
                    <a:lnTo>
                      <a:pt x="1783" y="182"/>
                    </a:lnTo>
                    <a:lnTo>
                      <a:pt x="1786" y="182"/>
                    </a:lnTo>
                    <a:lnTo>
                      <a:pt x="1788" y="182"/>
                    </a:lnTo>
                    <a:lnTo>
                      <a:pt x="1794" y="186"/>
                    </a:lnTo>
                    <a:lnTo>
                      <a:pt x="1797" y="187"/>
                    </a:lnTo>
                    <a:lnTo>
                      <a:pt x="1802" y="192"/>
                    </a:lnTo>
                    <a:lnTo>
                      <a:pt x="1801" y="192"/>
                    </a:lnTo>
                    <a:lnTo>
                      <a:pt x="1797" y="193"/>
                    </a:lnTo>
                    <a:lnTo>
                      <a:pt x="1808" y="197"/>
                    </a:lnTo>
                    <a:lnTo>
                      <a:pt x="1813" y="197"/>
                    </a:lnTo>
                    <a:lnTo>
                      <a:pt x="1823" y="195"/>
                    </a:lnTo>
                    <a:lnTo>
                      <a:pt x="1827" y="195"/>
                    </a:lnTo>
                    <a:lnTo>
                      <a:pt x="1835" y="193"/>
                    </a:lnTo>
                    <a:lnTo>
                      <a:pt x="1845" y="192"/>
                    </a:lnTo>
                    <a:lnTo>
                      <a:pt x="1853" y="192"/>
                    </a:lnTo>
                    <a:lnTo>
                      <a:pt x="1857" y="190"/>
                    </a:lnTo>
                    <a:lnTo>
                      <a:pt x="1868" y="190"/>
                    </a:lnTo>
                    <a:lnTo>
                      <a:pt x="1879" y="190"/>
                    </a:lnTo>
                    <a:lnTo>
                      <a:pt x="1889" y="192"/>
                    </a:lnTo>
                    <a:lnTo>
                      <a:pt x="1898" y="193"/>
                    </a:lnTo>
                    <a:lnTo>
                      <a:pt x="1908" y="198"/>
                    </a:lnTo>
                    <a:lnTo>
                      <a:pt x="1913" y="201"/>
                    </a:lnTo>
                    <a:lnTo>
                      <a:pt x="1914" y="203"/>
                    </a:lnTo>
                    <a:lnTo>
                      <a:pt x="1916" y="206"/>
                    </a:lnTo>
                    <a:lnTo>
                      <a:pt x="1916" y="208"/>
                    </a:lnTo>
                    <a:lnTo>
                      <a:pt x="1917" y="211"/>
                    </a:lnTo>
                    <a:lnTo>
                      <a:pt x="1916" y="212"/>
                    </a:lnTo>
                    <a:lnTo>
                      <a:pt x="1916" y="214"/>
                    </a:lnTo>
                    <a:lnTo>
                      <a:pt x="1914" y="217"/>
                    </a:lnTo>
                    <a:lnTo>
                      <a:pt x="1914" y="219"/>
                    </a:lnTo>
                    <a:lnTo>
                      <a:pt x="1913" y="222"/>
                    </a:lnTo>
                    <a:lnTo>
                      <a:pt x="1914" y="225"/>
                    </a:lnTo>
                    <a:lnTo>
                      <a:pt x="1919" y="225"/>
                    </a:lnTo>
                    <a:lnTo>
                      <a:pt x="1927" y="228"/>
                    </a:lnTo>
                    <a:lnTo>
                      <a:pt x="1930" y="228"/>
                    </a:lnTo>
                    <a:lnTo>
                      <a:pt x="1930" y="233"/>
                    </a:lnTo>
                    <a:lnTo>
                      <a:pt x="1931" y="236"/>
                    </a:lnTo>
                    <a:lnTo>
                      <a:pt x="1931" y="242"/>
                    </a:lnTo>
                    <a:lnTo>
                      <a:pt x="1933" y="244"/>
                    </a:lnTo>
                    <a:lnTo>
                      <a:pt x="1936" y="245"/>
                    </a:lnTo>
                    <a:lnTo>
                      <a:pt x="1936" y="247"/>
                    </a:lnTo>
                    <a:lnTo>
                      <a:pt x="1933" y="253"/>
                    </a:lnTo>
                    <a:lnTo>
                      <a:pt x="1931" y="255"/>
                    </a:lnTo>
                    <a:lnTo>
                      <a:pt x="1928" y="256"/>
                    </a:lnTo>
                    <a:lnTo>
                      <a:pt x="1933" y="255"/>
                    </a:lnTo>
                    <a:lnTo>
                      <a:pt x="1935" y="253"/>
                    </a:lnTo>
                    <a:lnTo>
                      <a:pt x="1936" y="249"/>
                    </a:lnTo>
                    <a:lnTo>
                      <a:pt x="1938" y="249"/>
                    </a:lnTo>
                    <a:lnTo>
                      <a:pt x="1939" y="247"/>
                    </a:lnTo>
                    <a:lnTo>
                      <a:pt x="1939" y="242"/>
                    </a:lnTo>
                    <a:lnTo>
                      <a:pt x="1938" y="239"/>
                    </a:lnTo>
                    <a:lnTo>
                      <a:pt x="1938" y="236"/>
                    </a:lnTo>
                    <a:lnTo>
                      <a:pt x="1939" y="234"/>
                    </a:lnTo>
                    <a:lnTo>
                      <a:pt x="1944" y="230"/>
                    </a:lnTo>
                    <a:lnTo>
                      <a:pt x="1947" y="228"/>
                    </a:lnTo>
                    <a:lnTo>
                      <a:pt x="1950" y="228"/>
                    </a:lnTo>
                    <a:lnTo>
                      <a:pt x="1960" y="227"/>
                    </a:lnTo>
                    <a:lnTo>
                      <a:pt x="1963" y="227"/>
                    </a:lnTo>
                    <a:lnTo>
                      <a:pt x="1968" y="227"/>
                    </a:lnTo>
                    <a:lnTo>
                      <a:pt x="1971" y="227"/>
                    </a:lnTo>
                    <a:lnTo>
                      <a:pt x="1974" y="225"/>
                    </a:lnTo>
                    <a:lnTo>
                      <a:pt x="1977" y="227"/>
                    </a:lnTo>
                    <a:lnTo>
                      <a:pt x="1982" y="228"/>
                    </a:lnTo>
                    <a:lnTo>
                      <a:pt x="1999" y="230"/>
                    </a:lnTo>
                    <a:lnTo>
                      <a:pt x="2002" y="230"/>
                    </a:lnTo>
                    <a:lnTo>
                      <a:pt x="2015" y="231"/>
                    </a:lnTo>
                    <a:lnTo>
                      <a:pt x="2017" y="231"/>
                    </a:lnTo>
                    <a:lnTo>
                      <a:pt x="2018" y="230"/>
                    </a:lnTo>
                    <a:lnTo>
                      <a:pt x="2028" y="225"/>
                    </a:lnTo>
                    <a:lnTo>
                      <a:pt x="2031" y="225"/>
                    </a:lnTo>
                    <a:lnTo>
                      <a:pt x="2031" y="227"/>
                    </a:lnTo>
                    <a:lnTo>
                      <a:pt x="2032" y="228"/>
                    </a:lnTo>
                    <a:lnTo>
                      <a:pt x="2034" y="230"/>
                    </a:lnTo>
                    <a:lnTo>
                      <a:pt x="2036" y="233"/>
                    </a:lnTo>
                    <a:lnTo>
                      <a:pt x="2037" y="238"/>
                    </a:lnTo>
                    <a:lnTo>
                      <a:pt x="2039" y="238"/>
                    </a:lnTo>
                    <a:lnTo>
                      <a:pt x="2040" y="239"/>
                    </a:lnTo>
                    <a:lnTo>
                      <a:pt x="2047" y="241"/>
                    </a:lnTo>
                    <a:lnTo>
                      <a:pt x="2051" y="242"/>
                    </a:lnTo>
                    <a:lnTo>
                      <a:pt x="2053" y="247"/>
                    </a:lnTo>
                    <a:lnTo>
                      <a:pt x="2056" y="250"/>
                    </a:lnTo>
                    <a:lnTo>
                      <a:pt x="2062" y="250"/>
                    </a:lnTo>
                    <a:lnTo>
                      <a:pt x="2069" y="249"/>
                    </a:lnTo>
                    <a:lnTo>
                      <a:pt x="2075" y="244"/>
                    </a:lnTo>
                    <a:lnTo>
                      <a:pt x="2075" y="241"/>
                    </a:lnTo>
                    <a:lnTo>
                      <a:pt x="2073" y="238"/>
                    </a:lnTo>
                    <a:lnTo>
                      <a:pt x="2072" y="234"/>
                    </a:lnTo>
                    <a:lnTo>
                      <a:pt x="2070" y="230"/>
                    </a:lnTo>
                    <a:lnTo>
                      <a:pt x="2064" y="228"/>
                    </a:lnTo>
                    <a:lnTo>
                      <a:pt x="2064" y="227"/>
                    </a:lnTo>
                    <a:lnTo>
                      <a:pt x="2067" y="225"/>
                    </a:lnTo>
                    <a:lnTo>
                      <a:pt x="2069" y="222"/>
                    </a:lnTo>
                    <a:lnTo>
                      <a:pt x="2069" y="220"/>
                    </a:lnTo>
                    <a:lnTo>
                      <a:pt x="2069" y="216"/>
                    </a:lnTo>
                    <a:lnTo>
                      <a:pt x="2073" y="216"/>
                    </a:lnTo>
                    <a:lnTo>
                      <a:pt x="2080" y="217"/>
                    </a:lnTo>
                    <a:lnTo>
                      <a:pt x="2089" y="219"/>
                    </a:lnTo>
                    <a:lnTo>
                      <a:pt x="2099" y="220"/>
                    </a:lnTo>
                    <a:lnTo>
                      <a:pt x="2103" y="220"/>
                    </a:lnTo>
                    <a:lnTo>
                      <a:pt x="2105" y="222"/>
                    </a:lnTo>
                    <a:lnTo>
                      <a:pt x="2108" y="223"/>
                    </a:lnTo>
                    <a:lnTo>
                      <a:pt x="2110" y="220"/>
                    </a:lnTo>
                    <a:lnTo>
                      <a:pt x="2111" y="220"/>
                    </a:lnTo>
                    <a:lnTo>
                      <a:pt x="2116" y="222"/>
                    </a:lnTo>
                    <a:lnTo>
                      <a:pt x="2118" y="222"/>
                    </a:lnTo>
                    <a:lnTo>
                      <a:pt x="2124" y="222"/>
                    </a:lnTo>
                    <a:lnTo>
                      <a:pt x="2130" y="222"/>
                    </a:lnTo>
                    <a:lnTo>
                      <a:pt x="2138" y="222"/>
                    </a:lnTo>
                    <a:lnTo>
                      <a:pt x="2144" y="222"/>
                    </a:lnTo>
                    <a:lnTo>
                      <a:pt x="2148" y="222"/>
                    </a:lnTo>
                    <a:lnTo>
                      <a:pt x="2149" y="222"/>
                    </a:lnTo>
                    <a:lnTo>
                      <a:pt x="2154" y="225"/>
                    </a:lnTo>
                    <a:lnTo>
                      <a:pt x="2162" y="228"/>
                    </a:lnTo>
                    <a:lnTo>
                      <a:pt x="2168" y="228"/>
                    </a:lnTo>
                    <a:lnTo>
                      <a:pt x="2176" y="231"/>
                    </a:lnTo>
                    <a:lnTo>
                      <a:pt x="2184" y="233"/>
                    </a:lnTo>
                    <a:lnTo>
                      <a:pt x="2189" y="234"/>
                    </a:lnTo>
                    <a:lnTo>
                      <a:pt x="2190" y="234"/>
                    </a:lnTo>
                    <a:lnTo>
                      <a:pt x="2190" y="236"/>
                    </a:lnTo>
                    <a:lnTo>
                      <a:pt x="2190" y="236"/>
                    </a:lnTo>
                    <a:lnTo>
                      <a:pt x="2195" y="238"/>
                    </a:lnTo>
                    <a:lnTo>
                      <a:pt x="2204" y="244"/>
                    </a:lnTo>
                    <a:lnTo>
                      <a:pt x="2206" y="245"/>
                    </a:lnTo>
                    <a:lnTo>
                      <a:pt x="2209" y="245"/>
                    </a:lnTo>
                    <a:lnTo>
                      <a:pt x="2212" y="247"/>
                    </a:lnTo>
                    <a:lnTo>
                      <a:pt x="2212" y="247"/>
                    </a:lnTo>
                    <a:lnTo>
                      <a:pt x="2214" y="247"/>
                    </a:lnTo>
                    <a:lnTo>
                      <a:pt x="2215" y="249"/>
                    </a:lnTo>
                    <a:lnTo>
                      <a:pt x="2217" y="249"/>
                    </a:lnTo>
                    <a:lnTo>
                      <a:pt x="2222" y="250"/>
                    </a:lnTo>
                    <a:lnTo>
                      <a:pt x="2225" y="252"/>
                    </a:lnTo>
                    <a:lnTo>
                      <a:pt x="2226" y="255"/>
                    </a:lnTo>
                    <a:lnTo>
                      <a:pt x="2226" y="255"/>
                    </a:lnTo>
                    <a:lnTo>
                      <a:pt x="2223" y="253"/>
                    </a:lnTo>
                    <a:lnTo>
                      <a:pt x="2225" y="255"/>
                    </a:lnTo>
                    <a:lnTo>
                      <a:pt x="2225" y="256"/>
                    </a:lnTo>
                    <a:lnTo>
                      <a:pt x="2228" y="256"/>
                    </a:lnTo>
                    <a:lnTo>
                      <a:pt x="2231" y="258"/>
                    </a:lnTo>
                    <a:lnTo>
                      <a:pt x="2233" y="258"/>
                    </a:lnTo>
                    <a:lnTo>
                      <a:pt x="2234" y="260"/>
                    </a:lnTo>
                    <a:lnTo>
                      <a:pt x="2234" y="261"/>
                    </a:lnTo>
                    <a:lnTo>
                      <a:pt x="2234" y="263"/>
                    </a:lnTo>
                    <a:lnTo>
                      <a:pt x="2236" y="263"/>
                    </a:lnTo>
                    <a:lnTo>
                      <a:pt x="2237" y="261"/>
                    </a:lnTo>
                    <a:lnTo>
                      <a:pt x="2237" y="260"/>
                    </a:lnTo>
                    <a:lnTo>
                      <a:pt x="2231" y="256"/>
                    </a:lnTo>
                    <a:lnTo>
                      <a:pt x="2230" y="255"/>
                    </a:lnTo>
                    <a:lnTo>
                      <a:pt x="2231" y="256"/>
                    </a:lnTo>
                    <a:lnTo>
                      <a:pt x="2239" y="260"/>
                    </a:lnTo>
                    <a:lnTo>
                      <a:pt x="2242" y="263"/>
                    </a:lnTo>
                    <a:lnTo>
                      <a:pt x="2241" y="263"/>
                    </a:lnTo>
                    <a:lnTo>
                      <a:pt x="2241" y="263"/>
                    </a:lnTo>
                    <a:lnTo>
                      <a:pt x="2241" y="264"/>
                    </a:lnTo>
                    <a:lnTo>
                      <a:pt x="2242" y="263"/>
                    </a:lnTo>
                    <a:lnTo>
                      <a:pt x="2244" y="263"/>
                    </a:lnTo>
                    <a:lnTo>
                      <a:pt x="2245" y="264"/>
                    </a:lnTo>
                    <a:lnTo>
                      <a:pt x="2247" y="264"/>
                    </a:lnTo>
                    <a:lnTo>
                      <a:pt x="2250" y="266"/>
                    </a:lnTo>
                    <a:lnTo>
                      <a:pt x="2274" y="277"/>
                    </a:lnTo>
                    <a:lnTo>
                      <a:pt x="2274" y="279"/>
                    </a:lnTo>
                    <a:lnTo>
                      <a:pt x="2274" y="280"/>
                    </a:lnTo>
                    <a:lnTo>
                      <a:pt x="2275" y="282"/>
                    </a:lnTo>
                    <a:lnTo>
                      <a:pt x="2275" y="283"/>
                    </a:lnTo>
                    <a:lnTo>
                      <a:pt x="2272" y="285"/>
                    </a:lnTo>
                    <a:lnTo>
                      <a:pt x="2275" y="285"/>
                    </a:lnTo>
                    <a:lnTo>
                      <a:pt x="2277" y="285"/>
                    </a:lnTo>
                    <a:lnTo>
                      <a:pt x="2277" y="283"/>
                    </a:lnTo>
                    <a:lnTo>
                      <a:pt x="2278" y="283"/>
                    </a:lnTo>
                    <a:lnTo>
                      <a:pt x="2280" y="285"/>
                    </a:lnTo>
                    <a:lnTo>
                      <a:pt x="2280" y="285"/>
                    </a:lnTo>
                    <a:lnTo>
                      <a:pt x="2280" y="288"/>
                    </a:lnTo>
                    <a:lnTo>
                      <a:pt x="2278" y="290"/>
                    </a:lnTo>
                    <a:lnTo>
                      <a:pt x="2278" y="291"/>
                    </a:lnTo>
                    <a:lnTo>
                      <a:pt x="2280" y="294"/>
                    </a:lnTo>
                    <a:lnTo>
                      <a:pt x="2280" y="294"/>
                    </a:lnTo>
                    <a:lnTo>
                      <a:pt x="2282" y="296"/>
                    </a:lnTo>
                    <a:lnTo>
                      <a:pt x="2282" y="299"/>
                    </a:lnTo>
                    <a:lnTo>
                      <a:pt x="2280" y="301"/>
                    </a:lnTo>
                    <a:lnTo>
                      <a:pt x="2278" y="304"/>
                    </a:lnTo>
                    <a:lnTo>
                      <a:pt x="2280" y="304"/>
                    </a:lnTo>
                    <a:lnTo>
                      <a:pt x="2283" y="304"/>
                    </a:lnTo>
                    <a:lnTo>
                      <a:pt x="2283" y="304"/>
                    </a:lnTo>
                    <a:lnTo>
                      <a:pt x="2285" y="305"/>
                    </a:lnTo>
                    <a:lnTo>
                      <a:pt x="2286" y="307"/>
                    </a:lnTo>
                    <a:lnTo>
                      <a:pt x="2286" y="308"/>
                    </a:lnTo>
                    <a:lnTo>
                      <a:pt x="2286" y="310"/>
                    </a:lnTo>
                    <a:lnTo>
                      <a:pt x="2286" y="310"/>
                    </a:lnTo>
                    <a:lnTo>
                      <a:pt x="2288" y="310"/>
                    </a:lnTo>
                    <a:lnTo>
                      <a:pt x="2289" y="308"/>
                    </a:lnTo>
                    <a:lnTo>
                      <a:pt x="2289" y="307"/>
                    </a:lnTo>
                    <a:lnTo>
                      <a:pt x="2291" y="307"/>
                    </a:lnTo>
                    <a:lnTo>
                      <a:pt x="2293" y="308"/>
                    </a:lnTo>
                    <a:lnTo>
                      <a:pt x="2291" y="313"/>
                    </a:lnTo>
                    <a:lnTo>
                      <a:pt x="2293" y="313"/>
                    </a:lnTo>
                    <a:lnTo>
                      <a:pt x="2293" y="312"/>
                    </a:lnTo>
                    <a:lnTo>
                      <a:pt x="2293" y="312"/>
                    </a:lnTo>
                    <a:lnTo>
                      <a:pt x="2294" y="310"/>
                    </a:lnTo>
                    <a:lnTo>
                      <a:pt x="2296" y="310"/>
                    </a:lnTo>
                    <a:lnTo>
                      <a:pt x="2296" y="308"/>
                    </a:lnTo>
                    <a:lnTo>
                      <a:pt x="2294" y="307"/>
                    </a:lnTo>
                    <a:lnTo>
                      <a:pt x="2294" y="305"/>
                    </a:lnTo>
                    <a:lnTo>
                      <a:pt x="2291" y="305"/>
                    </a:lnTo>
                    <a:lnTo>
                      <a:pt x="2289" y="304"/>
                    </a:lnTo>
                    <a:lnTo>
                      <a:pt x="2289" y="304"/>
                    </a:lnTo>
                    <a:lnTo>
                      <a:pt x="2291" y="302"/>
                    </a:lnTo>
                    <a:lnTo>
                      <a:pt x="2291" y="302"/>
                    </a:lnTo>
                    <a:lnTo>
                      <a:pt x="2293" y="299"/>
                    </a:lnTo>
                    <a:lnTo>
                      <a:pt x="2293" y="299"/>
                    </a:lnTo>
                    <a:lnTo>
                      <a:pt x="2293" y="297"/>
                    </a:lnTo>
                    <a:lnTo>
                      <a:pt x="2291" y="296"/>
                    </a:lnTo>
                    <a:lnTo>
                      <a:pt x="2291" y="294"/>
                    </a:lnTo>
                    <a:lnTo>
                      <a:pt x="2288" y="294"/>
                    </a:lnTo>
                    <a:lnTo>
                      <a:pt x="2288" y="293"/>
                    </a:lnTo>
                    <a:lnTo>
                      <a:pt x="2286" y="293"/>
                    </a:lnTo>
                    <a:lnTo>
                      <a:pt x="2285" y="293"/>
                    </a:lnTo>
                    <a:lnTo>
                      <a:pt x="2285" y="293"/>
                    </a:lnTo>
                    <a:lnTo>
                      <a:pt x="2285" y="291"/>
                    </a:lnTo>
                    <a:lnTo>
                      <a:pt x="2286" y="291"/>
                    </a:lnTo>
                    <a:lnTo>
                      <a:pt x="2294" y="291"/>
                    </a:lnTo>
                    <a:lnTo>
                      <a:pt x="2297" y="291"/>
                    </a:lnTo>
                    <a:lnTo>
                      <a:pt x="2299" y="291"/>
                    </a:lnTo>
                    <a:lnTo>
                      <a:pt x="2300" y="291"/>
                    </a:lnTo>
                    <a:lnTo>
                      <a:pt x="2305" y="293"/>
                    </a:lnTo>
                    <a:lnTo>
                      <a:pt x="2305" y="293"/>
                    </a:lnTo>
                    <a:lnTo>
                      <a:pt x="2304" y="293"/>
                    </a:lnTo>
                    <a:lnTo>
                      <a:pt x="2302" y="296"/>
                    </a:lnTo>
                    <a:lnTo>
                      <a:pt x="2302" y="296"/>
                    </a:lnTo>
                    <a:lnTo>
                      <a:pt x="2302" y="297"/>
                    </a:lnTo>
                    <a:lnTo>
                      <a:pt x="2304" y="297"/>
                    </a:lnTo>
                    <a:lnTo>
                      <a:pt x="2305" y="297"/>
                    </a:lnTo>
                    <a:lnTo>
                      <a:pt x="2304" y="296"/>
                    </a:lnTo>
                    <a:lnTo>
                      <a:pt x="2304" y="294"/>
                    </a:lnTo>
                    <a:lnTo>
                      <a:pt x="2304" y="294"/>
                    </a:lnTo>
                    <a:lnTo>
                      <a:pt x="2305" y="294"/>
                    </a:lnTo>
                    <a:lnTo>
                      <a:pt x="2307" y="296"/>
                    </a:lnTo>
                    <a:lnTo>
                      <a:pt x="2307" y="296"/>
                    </a:lnTo>
                    <a:lnTo>
                      <a:pt x="2312" y="296"/>
                    </a:lnTo>
                    <a:lnTo>
                      <a:pt x="2313" y="296"/>
                    </a:lnTo>
                    <a:lnTo>
                      <a:pt x="2315" y="296"/>
                    </a:lnTo>
                    <a:lnTo>
                      <a:pt x="2313" y="294"/>
                    </a:lnTo>
                    <a:lnTo>
                      <a:pt x="2307" y="293"/>
                    </a:lnTo>
                    <a:lnTo>
                      <a:pt x="2307" y="293"/>
                    </a:lnTo>
                    <a:lnTo>
                      <a:pt x="2313" y="293"/>
                    </a:lnTo>
                    <a:lnTo>
                      <a:pt x="2315" y="294"/>
                    </a:lnTo>
                    <a:lnTo>
                      <a:pt x="2318" y="294"/>
                    </a:lnTo>
                    <a:lnTo>
                      <a:pt x="2321" y="294"/>
                    </a:lnTo>
                    <a:lnTo>
                      <a:pt x="2324" y="296"/>
                    </a:lnTo>
                    <a:lnTo>
                      <a:pt x="2327" y="299"/>
                    </a:lnTo>
                    <a:lnTo>
                      <a:pt x="2330" y="302"/>
                    </a:lnTo>
                    <a:lnTo>
                      <a:pt x="2334" y="304"/>
                    </a:lnTo>
                    <a:lnTo>
                      <a:pt x="2337" y="305"/>
                    </a:lnTo>
                    <a:lnTo>
                      <a:pt x="2343" y="310"/>
                    </a:lnTo>
                    <a:lnTo>
                      <a:pt x="2343" y="310"/>
                    </a:lnTo>
                    <a:lnTo>
                      <a:pt x="2343" y="310"/>
                    </a:lnTo>
                    <a:lnTo>
                      <a:pt x="2343" y="312"/>
                    </a:lnTo>
                    <a:lnTo>
                      <a:pt x="2341" y="312"/>
                    </a:lnTo>
                    <a:lnTo>
                      <a:pt x="2343" y="312"/>
                    </a:lnTo>
                    <a:lnTo>
                      <a:pt x="2345" y="312"/>
                    </a:lnTo>
                    <a:lnTo>
                      <a:pt x="2346" y="312"/>
                    </a:lnTo>
                    <a:lnTo>
                      <a:pt x="2346" y="312"/>
                    </a:lnTo>
                    <a:lnTo>
                      <a:pt x="2348" y="313"/>
                    </a:lnTo>
                    <a:lnTo>
                      <a:pt x="2348" y="313"/>
                    </a:lnTo>
                    <a:lnTo>
                      <a:pt x="2346" y="315"/>
                    </a:lnTo>
                    <a:lnTo>
                      <a:pt x="2353" y="315"/>
                    </a:lnTo>
                    <a:lnTo>
                      <a:pt x="2354" y="315"/>
                    </a:lnTo>
                    <a:lnTo>
                      <a:pt x="2354" y="316"/>
                    </a:lnTo>
                    <a:lnTo>
                      <a:pt x="2353" y="318"/>
                    </a:lnTo>
                    <a:lnTo>
                      <a:pt x="2353" y="318"/>
                    </a:lnTo>
                    <a:lnTo>
                      <a:pt x="2351" y="318"/>
                    </a:lnTo>
                    <a:lnTo>
                      <a:pt x="2351" y="318"/>
                    </a:lnTo>
                    <a:lnTo>
                      <a:pt x="2348" y="318"/>
                    </a:lnTo>
                    <a:lnTo>
                      <a:pt x="2345" y="319"/>
                    </a:lnTo>
                    <a:lnTo>
                      <a:pt x="2343" y="321"/>
                    </a:lnTo>
                    <a:lnTo>
                      <a:pt x="2341" y="323"/>
                    </a:lnTo>
                    <a:lnTo>
                      <a:pt x="2343" y="326"/>
                    </a:lnTo>
                    <a:lnTo>
                      <a:pt x="2341" y="326"/>
                    </a:lnTo>
                    <a:lnTo>
                      <a:pt x="2341" y="327"/>
                    </a:lnTo>
                    <a:lnTo>
                      <a:pt x="2337" y="327"/>
                    </a:lnTo>
                    <a:lnTo>
                      <a:pt x="2335" y="326"/>
                    </a:lnTo>
                    <a:lnTo>
                      <a:pt x="2334" y="326"/>
                    </a:lnTo>
                    <a:lnTo>
                      <a:pt x="2332" y="324"/>
                    </a:lnTo>
                    <a:lnTo>
                      <a:pt x="2330" y="323"/>
                    </a:lnTo>
                    <a:lnTo>
                      <a:pt x="2330" y="323"/>
                    </a:lnTo>
                    <a:lnTo>
                      <a:pt x="2329" y="323"/>
                    </a:lnTo>
                    <a:lnTo>
                      <a:pt x="2330" y="324"/>
                    </a:lnTo>
                    <a:lnTo>
                      <a:pt x="2332" y="326"/>
                    </a:lnTo>
                    <a:lnTo>
                      <a:pt x="2334" y="327"/>
                    </a:lnTo>
                    <a:lnTo>
                      <a:pt x="2335" y="329"/>
                    </a:lnTo>
                    <a:lnTo>
                      <a:pt x="2335" y="331"/>
                    </a:lnTo>
                    <a:lnTo>
                      <a:pt x="2334" y="331"/>
                    </a:lnTo>
                    <a:lnTo>
                      <a:pt x="2332" y="331"/>
                    </a:lnTo>
                    <a:lnTo>
                      <a:pt x="2330" y="329"/>
                    </a:lnTo>
                    <a:lnTo>
                      <a:pt x="2329" y="329"/>
                    </a:lnTo>
                    <a:lnTo>
                      <a:pt x="2324" y="331"/>
                    </a:lnTo>
                    <a:lnTo>
                      <a:pt x="2323" y="331"/>
                    </a:lnTo>
                    <a:lnTo>
                      <a:pt x="2323" y="331"/>
                    </a:lnTo>
                    <a:lnTo>
                      <a:pt x="2323" y="329"/>
                    </a:lnTo>
                    <a:lnTo>
                      <a:pt x="2319" y="329"/>
                    </a:lnTo>
                    <a:lnTo>
                      <a:pt x="2318" y="329"/>
                    </a:lnTo>
                    <a:lnTo>
                      <a:pt x="2318" y="329"/>
                    </a:lnTo>
                    <a:lnTo>
                      <a:pt x="2316" y="327"/>
                    </a:lnTo>
                    <a:lnTo>
                      <a:pt x="2315" y="326"/>
                    </a:lnTo>
                    <a:lnTo>
                      <a:pt x="2313" y="326"/>
                    </a:lnTo>
                    <a:lnTo>
                      <a:pt x="2312" y="326"/>
                    </a:lnTo>
                    <a:lnTo>
                      <a:pt x="2310" y="326"/>
                    </a:lnTo>
                    <a:lnTo>
                      <a:pt x="2313" y="327"/>
                    </a:lnTo>
                    <a:lnTo>
                      <a:pt x="2316" y="331"/>
                    </a:lnTo>
                    <a:lnTo>
                      <a:pt x="2316" y="331"/>
                    </a:lnTo>
                    <a:lnTo>
                      <a:pt x="2315" y="332"/>
                    </a:lnTo>
                    <a:lnTo>
                      <a:pt x="2318" y="332"/>
                    </a:lnTo>
                    <a:lnTo>
                      <a:pt x="2318" y="331"/>
                    </a:lnTo>
                    <a:lnTo>
                      <a:pt x="2318" y="332"/>
                    </a:lnTo>
                    <a:lnTo>
                      <a:pt x="2318" y="335"/>
                    </a:lnTo>
                    <a:lnTo>
                      <a:pt x="2316" y="335"/>
                    </a:lnTo>
                    <a:lnTo>
                      <a:pt x="2312" y="337"/>
                    </a:lnTo>
                    <a:lnTo>
                      <a:pt x="2313" y="337"/>
                    </a:lnTo>
                    <a:lnTo>
                      <a:pt x="2315" y="337"/>
                    </a:lnTo>
                    <a:lnTo>
                      <a:pt x="2316" y="337"/>
                    </a:lnTo>
                    <a:lnTo>
                      <a:pt x="2318" y="337"/>
                    </a:lnTo>
                    <a:lnTo>
                      <a:pt x="2318" y="338"/>
                    </a:lnTo>
                    <a:lnTo>
                      <a:pt x="2318" y="342"/>
                    </a:lnTo>
                    <a:lnTo>
                      <a:pt x="2318" y="342"/>
                    </a:lnTo>
                    <a:lnTo>
                      <a:pt x="2316" y="343"/>
                    </a:lnTo>
                    <a:lnTo>
                      <a:pt x="2313" y="345"/>
                    </a:lnTo>
                    <a:lnTo>
                      <a:pt x="2310" y="345"/>
                    </a:lnTo>
                    <a:lnTo>
                      <a:pt x="2308" y="345"/>
                    </a:lnTo>
                    <a:lnTo>
                      <a:pt x="2307" y="345"/>
                    </a:lnTo>
                    <a:lnTo>
                      <a:pt x="2307" y="346"/>
                    </a:lnTo>
                    <a:lnTo>
                      <a:pt x="2305" y="346"/>
                    </a:lnTo>
                    <a:lnTo>
                      <a:pt x="2307" y="346"/>
                    </a:lnTo>
                    <a:lnTo>
                      <a:pt x="2308" y="346"/>
                    </a:lnTo>
                    <a:lnTo>
                      <a:pt x="2310" y="346"/>
                    </a:lnTo>
                    <a:lnTo>
                      <a:pt x="2310" y="348"/>
                    </a:lnTo>
                    <a:lnTo>
                      <a:pt x="2308" y="348"/>
                    </a:lnTo>
                    <a:lnTo>
                      <a:pt x="2308" y="349"/>
                    </a:lnTo>
                    <a:lnTo>
                      <a:pt x="2308" y="349"/>
                    </a:lnTo>
                    <a:lnTo>
                      <a:pt x="2308" y="351"/>
                    </a:lnTo>
                    <a:lnTo>
                      <a:pt x="2308" y="351"/>
                    </a:lnTo>
                    <a:lnTo>
                      <a:pt x="2310" y="351"/>
                    </a:lnTo>
                    <a:lnTo>
                      <a:pt x="2313" y="353"/>
                    </a:lnTo>
                    <a:lnTo>
                      <a:pt x="2315" y="353"/>
                    </a:lnTo>
                    <a:lnTo>
                      <a:pt x="2315" y="353"/>
                    </a:lnTo>
                    <a:lnTo>
                      <a:pt x="2316" y="354"/>
                    </a:lnTo>
                    <a:lnTo>
                      <a:pt x="2316" y="356"/>
                    </a:lnTo>
                    <a:lnTo>
                      <a:pt x="2316" y="356"/>
                    </a:lnTo>
                    <a:lnTo>
                      <a:pt x="2312" y="356"/>
                    </a:lnTo>
                    <a:lnTo>
                      <a:pt x="2312" y="356"/>
                    </a:lnTo>
                    <a:lnTo>
                      <a:pt x="2310" y="354"/>
                    </a:lnTo>
                    <a:lnTo>
                      <a:pt x="2310" y="354"/>
                    </a:lnTo>
                    <a:lnTo>
                      <a:pt x="2308" y="353"/>
                    </a:lnTo>
                    <a:lnTo>
                      <a:pt x="2308" y="354"/>
                    </a:lnTo>
                    <a:lnTo>
                      <a:pt x="2308" y="357"/>
                    </a:lnTo>
                    <a:lnTo>
                      <a:pt x="2308" y="357"/>
                    </a:lnTo>
                    <a:lnTo>
                      <a:pt x="2307" y="359"/>
                    </a:lnTo>
                    <a:lnTo>
                      <a:pt x="2305" y="359"/>
                    </a:lnTo>
                    <a:lnTo>
                      <a:pt x="2304" y="359"/>
                    </a:lnTo>
                    <a:lnTo>
                      <a:pt x="2302" y="357"/>
                    </a:lnTo>
                    <a:lnTo>
                      <a:pt x="2302" y="356"/>
                    </a:lnTo>
                    <a:lnTo>
                      <a:pt x="2302" y="356"/>
                    </a:lnTo>
                    <a:lnTo>
                      <a:pt x="2302" y="354"/>
                    </a:lnTo>
                    <a:lnTo>
                      <a:pt x="2302" y="353"/>
                    </a:lnTo>
                    <a:lnTo>
                      <a:pt x="2302" y="354"/>
                    </a:lnTo>
                    <a:lnTo>
                      <a:pt x="2300" y="356"/>
                    </a:lnTo>
                    <a:lnTo>
                      <a:pt x="2299" y="357"/>
                    </a:lnTo>
                    <a:lnTo>
                      <a:pt x="2297" y="357"/>
                    </a:lnTo>
                    <a:lnTo>
                      <a:pt x="2296" y="357"/>
                    </a:lnTo>
                    <a:lnTo>
                      <a:pt x="2294" y="356"/>
                    </a:lnTo>
                    <a:lnTo>
                      <a:pt x="2293" y="354"/>
                    </a:lnTo>
                    <a:lnTo>
                      <a:pt x="2289" y="353"/>
                    </a:lnTo>
                    <a:lnTo>
                      <a:pt x="2288" y="351"/>
                    </a:lnTo>
                    <a:lnTo>
                      <a:pt x="2285" y="348"/>
                    </a:lnTo>
                    <a:lnTo>
                      <a:pt x="2280" y="348"/>
                    </a:lnTo>
                    <a:lnTo>
                      <a:pt x="2277" y="346"/>
                    </a:lnTo>
                    <a:lnTo>
                      <a:pt x="2275" y="346"/>
                    </a:lnTo>
                    <a:lnTo>
                      <a:pt x="2274" y="346"/>
                    </a:lnTo>
                    <a:lnTo>
                      <a:pt x="2272" y="346"/>
                    </a:lnTo>
                    <a:lnTo>
                      <a:pt x="2272" y="346"/>
                    </a:lnTo>
                    <a:lnTo>
                      <a:pt x="2271" y="345"/>
                    </a:lnTo>
                    <a:lnTo>
                      <a:pt x="2271" y="345"/>
                    </a:lnTo>
                    <a:lnTo>
                      <a:pt x="2267" y="343"/>
                    </a:lnTo>
                    <a:lnTo>
                      <a:pt x="2266" y="342"/>
                    </a:lnTo>
                    <a:lnTo>
                      <a:pt x="2266" y="340"/>
                    </a:lnTo>
                    <a:lnTo>
                      <a:pt x="2266" y="340"/>
                    </a:lnTo>
                    <a:lnTo>
                      <a:pt x="2266" y="337"/>
                    </a:lnTo>
                    <a:lnTo>
                      <a:pt x="2264" y="334"/>
                    </a:lnTo>
                    <a:lnTo>
                      <a:pt x="2263" y="331"/>
                    </a:lnTo>
                    <a:lnTo>
                      <a:pt x="2256" y="329"/>
                    </a:lnTo>
                    <a:lnTo>
                      <a:pt x="2250" y="327"/>
                    </a:lnTo>
                    <a:lnTo>
                      <a:pt x="2248" y="327"/>
                    </a:lnTo>
                    <a:lnTo>
                      <a:pt x="2247" y="327"/>
                    </a:lnTo>
                    <a:lnTo>
                      <a:pt x="2242" y="331"/>
                    </a:lnTo>
                    <a:lnTo>
                      <a:pt x="2239" y="331"/>
                    </a:lnTo>
                    <a:lnTo>
                      <a:pt x="2230" y="331"/>
                    </a:lnTo>
                    <a:lnTo>
                      <a:pt x="2230" y="331"/>
                    </a:lnTo>
                    <a:lnTo>
                      <a:pt x="2228" y="329"/>
                    </a:lnTo>
                    <a:lnTo>
                      <a:pt x="2226" y="327"/>
                    </a:lnTo>
                    <a:lnTo>
                      <a:pt x="2228" y="326"/>
                    </a:lnTo>
                    <a:lnTo>
                      <a:pt x="2228" y="324"/>
                    </a:lnTo>
                    <a:lnTo>
                      <a:pt x="2226" y="324"/>
                    </a:lnTo>
                    <a:lnTo>
                      <a:pt x="2226" y="324"/>
                    </a:lnTo>
                    <a:lnTo>
                      <a:pt x="2225" y="323"/>
                    </a:lnTo>
                    <a:lnTo>
                      <a:pt x="2223" y="321"/>
                    </a:lnTo>
                    <a:lnTo>
                      <a:pt x="2222" y="319"/>
                    </a:lnTo>
                    <a:lnTo>
                      <a:pt x="2222" y="318"/>
                    </a:lnTo>
                    <a:lnTo>
                      <a:pt x="2222" y="318"/>
                    </a:lnTo>
                    <a:lnTo>
                      <a:pt x="2223" y="318"/>
                    </a:lnTo>
                    <a:lnTo>
                      <a:pt x="2225" y="318"/>
                    </a:lnTo>
                    <a:lnTo>
                      <a:pt x="2225" y="315"/>
                    </a:lnTo>
                    <a:lnTo>
                      <a:pt x="2226" y="315"/>
                    </a:lnTo>
                    <a:lnTo>
                      <a:pt x="2226" y="313"/>
                    </a:lnTo>
                    <a:lnTo>
                      <a:pt x="2226" y="310"/>
                    </a:lnTo>
                    <a:lnTo>
                      <a:pt x="2226" y="308"/>
                    </a:lnTo>
                    <a:lnTo>
                      <a:pt x="2226" y="310"/>
                    </a:lnTo>
                    <a:lnTo>
                      <a:pt x="2223" y="313"/>
                    </a:lnTo>
                    <a:lnTo>
                      <a:pt x="2223" y="313"/>
                    </a:lnTo>
                    <a:lnTo>
                      <a:pt x="2222" y="313"/>
                    </a:lnTo>
                    <a:lnTo>
                      <a:pt x="2222" y="313"/>
                    </a:lnTo>
                    <a:lnTo>
                      <a:pt x="2220" y="313"/>
                    </a:lnTo>
                    <a:lnTo>
                      <a:pt x="2218" y="313"/>
                    </a:lnTo>
                    <a:lnTo>
                      <a:pt x="2218" y="310"/>
                    </a:lnTo>
                    <a:lnTo>
                      <a:pt x="2218" y="308"/>
                    </a:lnTo>
                    <a:lnTo>
                      <a:pt x="2218" y="310"/>
                    </a:lnTo>
                    <a:lnTo>
                      <a:pt x="2217" y="310"/>
                    </a:lnTo>
                    <a:lnTo>
                      <a:pt x="2215" y="312"/>
                    </a:lnTo>
                    <a:lnTo>
                      <a:pt x="2215" y="312"/>
                    </a:lnTo>
                    <a:lnTo>
                      <a:pt x="2215" y="313"/>
                    </a:lnTo>
                    <a:lnTo>
                      <a:pt x="2215" y="315"/>
                    </a:lnTo>
                    <a:lnTo>
                      <a:pt x="2214" y="315"/>
                    </a:lnTo>
                    <a:lnTo>
                      <a:pt x="2211" y="315"/>
                    </a:lnTo>
                    <a:lnTo>
                      <a:pt x="2211" y="313"/>
                    </a:lnTo>
                    <a:lnTo>
                      <a:pt x="2209" y="316"/>
                    </a:lnTo>
                    <a:lnTo>
                      <a:pt x="2209" y="318"/>
                    </a:lnTo>
                    <a:lnTo>
                      <a:pt x="2209" y="321"/>
                    </a:lnTo>
                    <a:lnTo>
                      <a:pt x="2209" y="323"/>
                    </a:lnTo>
                    <a:lnTo>
                      <a:pt x="2211" y="324"/>
                    </a:lnTo>
                    <a:lnTo>
                      <a:pt x="2214" y="326"/>
                    </a:lnTo>
                    <a:lnTo>
                      <a:pt x="2215" y="327"/>
                    </a:lnTo>
                    <a:lnTo>
                      <a:pt x="2215" y="329"/>
                    </a:lnTo>
                    <a:lnTo>
                      <a:pt x="2215" y="329"/>
                    </a:lnTo>
                    <a:lnTo>
                      <a:pt x="2214" y="332"/>
                    </a:lnTo>
                    <a:lnTo>
                      <a:pt x="2212" y="332"/>
                    </a:lnTo>
                    <a:lnTo>
                      <a:pt x="2211" y="337"/>
                    </a:lnTo>
                    <a:lnTo>
                      <a:pt x="2211" y="337"/>
                    </a:lnTo>
                    <a:lnTo>
                      <a:pt x="2206" y="340"/>
                    </a:lnTo>
                    <a:lnTo>
                      <a:pt x="2203" y="342"/>
                    </a:lnTo>
                    <a:lnTo>
                      <a:pt x="2201" y="343"/>
                    </a:lnTo>
                    <a:lnTo>
                      <a:pt x="2198" y="346"/>
                    </a:lnTo>
                    <a:lnTo>
                      <a:pt x="2193" y="346"/>
                    </a:lnTo>
                    <a:lnTo>
                      <a:pt x="2187" y="351"/>
                    </a:lnTo>
                    <a:lnTo>
                      <a:pt x="2184" y="351"/>
                    </a:lnTo>
                    <a:lnTo>
                      <a:pt x="2181" y="349"/>
                    </a:lnTo>
                    <a:lnTo>
                      <a:pt x="2173" y="348"/>
                    </a:lnTo>
                    <a:lnTo>
                      <a:pt x="2171" y="348"/>
                    </a:lnTo>
                    <a:lnTo>
                      <a:pt x="2168" y="343"/>
                    </a:lnTo>
                    <a:lnTo>
                      <a:pt x="2166" y="343"/>
                    </a:lnTo>
                    <a:lnTo>
                      <a:pt x="2165" y="342"/>
                    </a:lnTo>
                    <a:lnTo>
                      <a:pt x="2160" y="340"/>
                    </a:lnTo>
                    <a:lnTo>
                      <a:pt x="2157" y="342"/>
                    </a:lnTo>
                    <a:lnTo>
                      <a:pt x="2154" y="340"/>
                    </a:lnTo>
                    <a:lnTo>
                      <a:pt x="2152" y="342"/>
                    </a:lnTo>
                    <a:lnTo>
                      <a:pt x="2154" y="342"/>
                    </a:lnTo>
                    <a:lnTo>
                      <a:pt x="2157" y="342"/>
                    </a:lnTo>
                    <a:lnTo>
                      <a:pt x="2162" y="342"/>
                    </a:lnTo>
                    <a:lnTo>
                      <a:pt x="2163" y="342"/>
                    </a:lnTo>
                    <a:lnTo>
                      <a:pt x="2165" y="343"/>
                    </a:lnTo>
                    <a:lnTo>
                      <a:pt x="2166" y="345"/>
                    </a:lnTo>
                    <a:lnTo>
                      <a:pt x="2165" y="346"/>
                    </a:lnTo>
                    <a:lnTo>
                      <a:pt x="2163" y="346"/>
                    </a:lnTo>
                    <a:lnTo>
                      <a:pt x="2160" y="345"/>
                    </a:lnTo>
                    <a:lnTo>
                      <a:pt x="2155" y="346"/>
                    </a:lnTo>
                    <a:lnTo>
                      <a:pt x="2154" y="345"/>
                    </a:lnTo>
                    <a:lnTo>
                      <a:pt x="2149" y="343"/>
                    </a:lnTo>
                    <a:lnTo>
                      <a:pt x="2144" y="346"/>
                    </a:lnTo>
                    <a:lnTo>
                      <a:pt x="2140" y="346"/>
                    </a:lnTo>
                    <a:lnTo>
                      <a:pt x="2135" y="348"/>
                    </a:lnTo>
                    <a:lnTo>
                      <a:pt x="2127" y="349"/>
                    </a:lnTo>
                    <a:lnTo>
                      <a:pt x="2129" y="349"/>
                    </a:lnTo>
                    <a:lnTo>
                      <a:pt x="2135" y="348"/>
                    </a:lnTo>
                    <a:lnTo>
                      <a:pt x="2138" y="348"/>
                    </a:lnTo>
                    <a:lnTo>
                      <a:pt x="2143" y="346"/>
                    </a:lnTo>
                    <a:lnTo>
                      <a:pt x="2146" y="346"/>
                    </a:lnTo>
                    <a:lnTo>
                      <a:pt x="2148" y="345"/>
                    </a:lnTo>
                    <a:lnTo>
                      <a:pt x="2149" y="345"/>
                    </a:lnTo>
                    <a:lnTo>
                      <a:pt x="2151" y="345"/>
                    </a:lnTo>
                    <a:lnTo>
                      <a:pt x="2152" y="346"/>
                    </a:lnTo>
                    <a:lnTo>
                      <a:pt x="2152" y="346"/>
                    </a:lnTo>
                    <a:lnTo>
                      <a:pt x="2154" y="349"/>
                    </a:lnTo>
                    <a:lnTo>
                      <a:pt x="2152" y="349"/>
                    </a:lnTo>
                    <a:lnTo>
                      <a:pt x="2151" y="351"/>
                    </a:lnTo>
                    <a:lnTo>
                      <a:pt x="2151" y="351"/>
                    </a:lnTo>
                    <a:lnTo>
                      <a:pt x="2155" y="349"/>
                    </a:lnTo>
                    <a:lnTo>
                      <a:pt x="2159" y="351"/>
                    </a:lnTo>
                    <a:lnTo>
                      <a:pt x="2160" y="351"/>
                    </a:lnTo>
                    <a:lnTo>
                      <a:pt x="2163" y="348"/>
                    </a:lnTo>
                    <a:lnTo>
                      <a:pt x="2168" y="348"/>
                    </a:lnTo>
                    <a:lnTo>
                      <a:pt x="2168" y="348"/>
                    </a:lnTo>
                    <a:lnTo>
                      <a:pt x="2170" y="348"/>
                    </a:lnTo>
                    <a:lnTo>
                      <a:pt x="2168" y="353"/>
                    </a:lnTo>
                    <a:lnTo>
                      <a:pt x="2168" y="354"/>
                    </a:lnTo>
                    <a:lnTo>
                      <a:pt x="2173" y="359"/>
                    </a:lnTo>
                    <a:lnTo>
                      <a:pt x="2176" y="360"/>
                    </a:lnTo>
                    <a:lnTo>
                      <a:pt x="2177" y="360"/>
                    </a:lnTo>
                    <a:lnTo>
                      <a:pt x="2179" y="360"/>
                    </a:lnTo>
                    <a:lnTo>
                      <a:pt x="2179" y="357"/>
                    </a:lnTo>
                    <a:lnTo>
                      <a:pt x="2181" y="357"/>
                    </a:lnTo>
                    <a:lnTo>
                      <a:pt x="2182" y="357"/>
                    </a:lnTo>
                    <a:lnTo>
                      <a:pt x="2182" y="359"/>
                    </a:lnTo>
                    <a:lnTo>
                      <a:pt x="2184" y="362"/>
                    </a:lnTo>
                    <a:lnTo>
                      <a:pt x="2184" y="364"/>
                    </a:lnTo>
                    <a:lnTo>
                      <a:pt x="2184" y="365"/>
                    </a:lnTo>
                    <a:lnTo>
                      <a:pt x="2185" y="365"/>
                    </a:lnTo>
                    <a:lnTo>
                      <a:pt x="2187" y="367"/>
                    </a:lnTo>
                    <a:lnTo>
                      <a:pt x="2187" y="368"/>
                    </a:lnTo>
                    <a:lnTo>
                      <a:pt x="2187" y="373"/>
                    </a:lnTo>
                    <a:lnTo>
                      <a:pt x="2187" y="373"/>
                    </a:lnTo>
                    <a:lnTo>
                      <a:pt x="2185" y="373"/>
                    </a:lnTo>
                    <a:lnTo>
                      <a:pt x="2184" y="375"/>
                    </a:lnTo>
                    <a:lnTo>
                      <a:pt x="2184" y="375"/>
                    </a:lnTo>
                    <a:lnTo>
                      <a:pt x="2187" y="375"/>
                    </a:lnTo>
                    <a:lnTo>
                      <a:pt x="2187" y="376"/>
                    </a:lnTo>
                    <a:lnTo>
                      <a:pt x="2187" y="378"/>
                    </a:lnTo>
                    <a:lnTo>
                      <a:pt x="2187" y="379"/>
                    </a:lnTo>
                    <a:lnTo>
                      <a:pt x="2187" y="379"/>
                    </a:lnTo>
                    <a:lnTo>
                      <a:pt x="2189" y="378"/>
                    </a:lnTo>
                    <a:lnTo>
                      <a:pt x="2189" y="376"/>
                    </a:lnTo>
                    <a:lnTo>
                      <a:pt x="2189" y="376"/>
                    </a:lnTo>
                    <a:lnTo>
                      <a:pt x="2190" y="379"/>
                    </a:lnTo>
                    <a:lnTo>
                      <a:pt x="2190" y="381"/>
                    </a:lnTo>
                    <a:lnTo>
                      <a:pt x="2192" y="381"/>
                    </a:lnTo>
                    <a:lnTo>
                      <a:pt x="2196" y="384"/>
                    </a:lnTo>
                    <a:lnTo>
                      <a:pt x="2196" y="384"/>
                    </a:lnTo>
                    <a:lnTo>
                      <a:pt x="2198" y="386"/>
                    </a:lnTo>
                    <a:lnTo>
                      <a:pt x="2196" y="387"/>
                    </a:lnTo>
                    <a:lnTo>
                      <a:pt x="2195" y="387"/>
                    </a:lnTo>
                    <a:lnTo>
                      <a:pt x="2196" y="389"/>
                    </a:lnTo>
                    <a:lnTo>
                      <a:pt x="2196" y="390"/>
                    </a:lnTo>
                    <a:lnTo>
                      <a:pt x="2198" y="392"/>
                    </a:lnTo>
                    <a:lnTo>
                      <a:pt x="2200" y="394"/>
                    </a:lnTo>
                    <a:lnTo>
                      <a:pt x="2200" y="395"/>
                    </a:lnTo>
                    <a:lnTo>
                      <a:pt x="2198" y="397"/>
                    </a:lnTo>
                    <a:lnTo>
                      <a:pt x="2195" y="400"/>
                    </a:lnTo>
                    <a:lnTo>
                      <a:pt x="2193" y="400"/>
                    </a:lnTo>
                    <a:lnTo>
                      <a:pt x="2193" y="401"/>
                    </a:lnTo>
                    <a:lnTo>
                      <a:pt x="2193" y="403"/>
                    </a:lnTo>
                    <a:lnTo>
                      <a:pt x="2192" y="403"/>
                    </a:lnTo>
                    <a:lnTo>
                      <a:pt x="2190" y="403"/>
                    </a:lnTo>
                    <a:lnTo>
                      <a:pt x="2177" y="398"/>
                    </a:lnTo>
                    <a:lnTo>
                      <a:pt x="2173" y="398"/>
                    </a:lnTo>
                    <a:lnTo>
                      <a:pt x="2168" y="397"/>
                    </a:lnTo>
                    <a:lnTo>
                      <a:pt x="2166" y="397"/>
                    </a:lnTo>
                    <a:lnTo>
                      <a:pt x="2166" y="397"/>
                    </a:lnTo>
                    <a:lnTo>
                      <a:pt x="2166" y="395"/>
                    </a:lnTo>
                    <a:lnTo>
                      <a:pt x="2168" y="394"/>
                    </a:lnTo>
                    <a:lnTo>
                      <a:pt x="2168" y="394"/>
                    </a:lnTo>
                    <a:lnTo>
                      <a:pt x="2166" y="394"/>
                    </a:lnTo>
                    <a:lnTo>
                      <a:pt x="2166" y="394"/>
                    </a:lnTo>
                    <a:lnTo>
                      <a:pt x="2165" y="394"/>
                    </a:lnTo>
                    <a:lnTo>
                      <a:pt x="2163" y="394"/>
                    </a:lnTo>
                    <a:lnTo>
                      <a:pt x="2163" y="394"/>
                    </a:lnTo>
                    <a:lnTo>
                      <a:pt x="2162" y="395"/>
                    </a:lnTo>
                    <a:lnTo>
                      <a:pt x="2162" y="395"/>
                    </a:lnTo>
                    <a:lnTo>
                      <a:pt x="2162" y="395"/>
                    </a:lnTo>
                    <a:lnTo>
                      <a:pt x="2163" y="397"/>
                    </a:lnTo>
                    <a:lnTo>
                      <a:pt x="2165" y="397"/>
                    </a:lnTo>
                    <a:lnTo>
                      <a:pt x="2165" y="398"/>
                    </a:lnTo>
                    <a:lnTo>
                      <a:pt x="2162" y="398"/>
                    </a:lnTo>
                    <a:lnTo>
                      <a:pt x="2159" y="400"/>
                    </a:lnTo>
                    <a:lnTo>
                      <a:pt x="2154" y="401"/>
                    </a:lnTo>
                    <a:lnTo>
                      <a:pt x="2152" y="403"/>
                    </a:lnTo>
                    <a:lnTo>
                      <a:pt x="2143" y="406"/>
                    </a:lnTo>
                    <a:lnTo>
                      <a:pt x="2140" y="408"/>
                    </a:lnTo>
                    <a:lnTo>
                      <a:pt x="2138" y="408"/>
                    </a:lnTo>
                    <a:lnTo>
                      <a:pt x="2138" y="408"/>
                    </a:lnTo>
                    <a:lnTo>
                      <a:pt x="2136" y="409"/>
                    </a:lnTo>
                    <a:lnTo>
                      <a:pt x="2130" y="412"/>
                    </a:lnTo>
                    <a:lnTo>
                      <a:pt x="2130" y="412"/>
                    </a:lnTo>
                    <a:lnTo>
                      <a:pt x="2129" y="414"/>
                    </a:lnTo>
                    <a:lnTo>
                      <a:pt x="2127" y="414"/>
                    </a:lnTo>
                    <a:lnTo>
                      <a:pt x="2124" y="414"/>
                    </a:lnTo>
                    <a:lnTo>
                      <a:pt x="2121" y="416"/>
                    </a:lnTo>
                    <a:lnTo>
                      <a:pt x="2116" y="417"/>
                    </a:lnTo>
                    <a:lnTo>
                      <a:pt x="2114" y="417"/>
                    </a:lnTo>
                    <a:lnTo>
                      <a:pt x="2110" y="420"/>
                    </a:lnTo>
                    <a:lnTo>
                      <a:pt x="2107" y="423"/>
                    </a:lnTo>
                    <a:lnTo>
                      <a:pt x="2105" y="423"/>
                    </a:lnTo>
                    <a:lnTo>
                      <a:pt x="2102" y="422"/>
                    </a:lnTo>
                    <a:lnTo>
                      <a:pt x="2102" y="423"/>
                    </a:lnTo>
                    <a:lnTo>
                      <a:pt x="2102" y="425"/>
                    </a:lnTo>
                    <a:lnTo>
                      <a:pt x="2103" y="427"/>
                    </a:lnTo>
                    <a:lnTo>
                      <a:pt x="2103" y="427"/>
                    </a:lnTo>
                    <a:lnTo>
                      <a:pt x="2102" y="427"/>
                    </a:lnTo>
                    <a:lnTo>
                      <a:pt x="2100" y="425"/>
                    </a:lnTo>
                    <a:lnTo>
                      <a:pt x="2100" y="427"/>
                    </a:lnTo>
                    <a:lnTo>
                      <a:pt x="2100" y="427"/>
                    </a:lnTo>
                    <a:lnTo>
                      <a:pt x="2099" y="428"/>
                    </a:lnTo>
                    <a:lnTo>
                      <a:pt x="2097" y="428"/>
                    </a:lnTo>
                    <a:lnTo>
                      <a:pt x="2095" y="430"/>
                    </a:lnTo>
                    <a:lnTo>
                      <a:pt x="2095" y="430"/>
                    </a:lnTo>
                    <a:lnTo>
                      <a:pt x="2095" y="431"/>
                    </a:lnTo>
                    <a:lnTo>
                      <a:pt x="2094" y="433"/>
                    </a:lnTo>
                    <a:lnTo>
                      <a:pt x="2091" y="435"/>
                    </a:lnTo>
                    <a:lnTo>
                      <a:pt x="2091" y="435"/>
                    </a:lnTo>
                    <a:lnTo>
                      <a:pt x="2089" y="436"/>
                    </a:lnTo>
                    <a:lnTo>
                      <a:pt x="2088" y="436"/>
                    </a:lnTo>
                    <a:lnTo>
                      <a:pt x="2086" y="436"/>
                    </a:lnTo>
                    <a:lnTo>
                      <a:pt x="2083" y="439"/>
                    </a:lnTo>
                    <a:lnTo>
                      <a:pt x="2075" y="442"/>
                    </a:lnTo>
                    <a:lnTo>
                      <a:pt x="2073" y="444"/>
                    </a:lnTo>
                    <a:lnTo>
                      <a:pt x="2070" y="446"/>
                    </a:lnTo>
                    <a:lnTo>
                      <a:pt x="2070" y="446"/>
                    </a:lnTo>
                    <a:lnTo>
                      <a:pt x="2070" y="447"/>
                    </a:lnTo>
                    <a:lnTo>
                      <a:pt x="2069" y="449"/>
                    </a:lnTo>
                    <a:lnTo>
                      <a:pt x="2067" y="453"/>
                    </a:lnTo>
                    <a:lnTo>
                      <a:pt x="2067" y="455"/>
                    </a:lnTo>
                    <a:lnTo>
                      <a:pt x="2067" y="455"/>
                    </a:lnTo>
                    <a:lnTo>
                      <a:pt x="2064" y="455"/>
                    </a:lnTo>
                    <a:lnTo>
                      <a:pt x="2061" y="453"/>
                    </a:lnTo>
                    <a:lnTo>
                      <a:pt x="2061" y="452"/>
                    </a:lnTo>
                    <a:lnTo>
                      <a:pt x="2059" y="452"/>
                    </a:lnTo>
                    <a:lnTo>
                      <a:pt x="2059" y="450"/>
                    </a:lnTo>
                    <a:lnTo>
                      <a:pt x="2059" y="449"/>
                    </a:lnTo>
                    <a:lnTo>
                      <a:pt x="2059" y="449"/>
                    </a:lnTo>
                    <a:lnTo>
                      <a:pt x="2056" y="446"/>
                    </a:lnTo>
                    <a:lnTo>
                      <a:pt x="2051" y="442"/>
                    </a:lnTo>
                    <a:lnTo>
                      <a:pt x="2050" y="441"/>
                    </a:lnTo>
                    <a:lnTo>
                      <a:pt x="2043" y="442"/>
                    </a:lnTo>
                    <a:lnTo>
                      <a:pt x="2042" y="442"/>
                    </a:lnTo>
                    <a:lnTo>
                      <a:pt x="2039" y="442"/>
                    </a:lnTo>
                    <a:lnTo>
                      <a:pt x="2034" y="442"/>
                    </a:lnTo>
                    <a:lnTo>
                      <a:pt x="2029" y="444"/>
                    </a:lnTo>
                    <a:lnTo>
                      <a:pt x="2028" y="444"/>
                    </a:lnTo>
                    <a:lnTo>
                      <a:pt x="2021" y="446"/>
                    </a:lnTo>
                    <a:lnTo>
                      <a:pt x="2017" y="447"/>
                    </a:lnTo>
                    <a:lnTo>
                      <a:pt x="2010" y="455"/>
                    </a:lnTo>
                    <a:lnTo>
                      <a:pt x="2009" y="457"/>
                    </a:lnTo>
                    <a:lnTo>
                      <a:pt x="2007" y="458"/>
                    </a:lnTo>
                    <a:lnTo>
                      <a:pt x="2006" y="458"/>
                    </a:lnTo>
                    <a:lnTo>
                      <a:pt x="2006" y="457"/>
                    </a:lnTo>
                    <a:lnTo>
                      <a:pt x="2006" y="455"/>
                    </a:lnTo>
                    <a:lnTo>
                      <a:pt x="2006" y="452"/>
                    </a:lnTo>
                    <a:lnTo>
                      <a:pt x="2007" y="450"/>
                    </a:lnTo>
                    <a:lnTo>
                      <a:pt x="2007" y="447"/>
                    </a:lnTo>
                    <a:lnTo>
                      <a:pt x="2007" y="446"/>
                    </a:lnTo>
                    <a:lnTo>
                      <a:pt x="2009" y="444"/>
                    </a:lnTo>
                    <a:lnTo>
                      <a:pt x="2006" y="444"/>
                    </a:lnTo>
                    <a:lnTo>
                      <a:pt x="2002" y="447"/>
                    </a:lnTo>
                    <a:lnTo>
                      <a:pt x="1998" y="449"/>
                    </a:lnTo>
                    <a:lnTo>
                      <a:pt x="1995" y="450"/>
                    </a:lnTo>
                    <a:lnTo>
                      <a:pt x="1993" y="452"/>
                    </a:lnTo>
                    <a:lnTo>
                      <a:pt x="1991" y="452"/>
                    </a:lnTo>
                    <a:lnTo>
                      <a:pt x="1990" y="452"/>
                    </a:lnTo>
                    <a:lnTo>
                      <a:pt x="1990" y="455"/>
                    </a:lnTo>
                    <a:lnTo>
                      <a:pt x="1990" y="458"/>
                    </a:lnTo>
                    <a:lnTo>
                      <a:pt x="1988" y="458"/>
                    </a:lnTo>
                    <a:lnTo>
                      <a:pt x="1987" y="458"/>
                    </a:lnTo>
                    <a:lnTo>
                      <a:pt x="1985" y="457"/>
                    </a:lnTo>
                    <a:lnTo>
                      <a:pt x="1984" y="455"/>
                    </a:lnTo>
                    <a:lnTo>
                      <a:pt x="1982" y="453"/>
                    </a:lnTo>
                    <a:lnTo>
                      <a:pt x="1980" y="453"/>
                    </a:lnTo>
                    <a:lnTo>
                      <a:pt x="1980" y="453"/>
                    </a:lnTo>
                    <a:lnTo>
                      <a:pt x="1979" y="455"/>
                    </a:lnTo>
                    <a:lnTo>
                      <a:pt x="1976" y="457"/>
                    </a:lnTo>
                    <a:lnTo>
                      <a:pt x="1977" y="455"/>
                    </a:lnTo>
                    <a:lnTo>
                      <a:pt x="1974" y="453"/>
                    </a:lnTo>
                    <a:lnTo>
                      <a:pt x="1972" y="453"/>
                    </a:lnTo>
                    <a:lnTo>
                      <a:pt x="1971" y="453"/>
                    </a:lnTo>
                    <a:lnTo>
                      <a:pt x="1971" y="453"/>
                    </a:lnTo>
                    <a:lnTo>
                      <a:pt x="1969" y="455"/>
                    </a:lnTo>
                    <a:lnTo>
                      <a:pt x="1968" y="457"/>
                    </a:lnTo>
                    <a:lnTo>
                      <a:pt x="1968" y="457"/>
                    </a:lnTo>
                    <a:lnTo>
                      <a:pt x="1966" y="458"/>
                    </a:lnTo>
                    <a:lnTo>
                      <a:pt x="1965" y="460"/>
                    </a:lnTo>
                    <a:lnTo>
                      <a:pt x="1965" y="461"/>
                    </a:lnTo>
                    <a:lnTo>
                      <a:pt x="1965" y="464"/>
                    </a:lnTo>
                    <a:lnTo>
                      <a:pt x="1965" y="469"/>
                    </a:lnTo>
                    <a:lnTo>
                      <a:pt x="1961" y="474"/>
                    </a:lnTo>
                    <a:lnTo>
                      <a:pt x="1960" y="472"/>
                    </a:lnTo>
                    <a:lnTo>
                      <a:pt x="1960" y="472"/>
                    </a:lnTo>
                    <a:lnTo>
                      <a:pt x="1960" y="474"/>
                    </a:lnTo>
                    <a:lnTo>
                      <a:pt x="1960" y="475"/>
                    </a:lnTo>
                    <a:lnTo>
                      <a:pt x="1960" y="475"/>
                    </a:lnTo>
                    <a:lnTo>
                      <a:pt x="1960" y="477"/>
                    </a:lnTo>
                    <a:lnTo>
                      <a:pt x="1958" y="477"/>
                    </a:lnTo>
                    <a:lnTo>
                      <a:pt x="1955" y="480"/>
                    </a:lnTo>
                    <a:lnTo>
                      <a:pt x="1952" y="482"/>
                    </a:lnTo>
                    <a:lnTo>
                      <a:pt x="1947" y="488"/>
                    </a:lnTo>
                    <a:lnTo>
                      <a:pt x="1946" y="491"/>
                    </a:lnTo>
                    <a:lnTo>
                      <a:pt x="1946" y="496"/>
                    </a:lnTo>
                    <a:lnTo>
                      <a:pt x="1946" y="498"/>
                    </a:lnTo>
                    <a:lnTo>
                      <a:pt x="1946" y="499"/>
                    </a:lnTo>
                    <a:lnTo>
                      <a:pt x="1947" y="499"/>
                    </a:lnTo>
                    <a:lnTo>
                      <a:pt x="1949" y="501"/>
                    </a:lnTo>
                    <a:lnTo>
                      <a:pt x="1952" y="502"/>
                    </a:lnTo>
                    <a:lnTo>
                      <a:pt x="1952" y="502"/>
                    </a:lnTo>
                    <a:lnTo>
                      <a:pt x="1952" y="502"/>
                    </a:lnTo>
                    <a:lnTo>
                      <a:pt x="1952" y="502"/>
                    </a:lnTo>
                    <a:lnTo>
                      <a:pt x="1954" y="499"/>
                    </a:lnTo>
                    <a:lnTo>
                      <a:pt x="1955" y="498"/>
                    </a:lnTo>
                    <a:lnTo>
                      <a:pt x="1957" y="498"/>
                    </a:lnTo>
                    <a:lnTo>
                      <a:pt x="1961" y="501"/>
                    </a:lnTo>
                    <a:lnTo>
                      <a:pt x="1963" y="501"/>
                    </a:lnTo>
                    <a:lnTo>
                      <a:pt x="1963" y="504"/>
                    </a:lnTo>
                    <a:lnTo>
                      <a:pt x="1963" y="505"/>
                    </a:lnTo>
                    <a:lnTo>
                      <a:pt x="1961" y="505"/>
                    </a:lnTo>
                    <a:lnTo>
                      <a:pt x="1960" y="509"/>
                    </a:lnTo>
                    <a:lnTo>
                      <a:pt x="1957" y="510"/>
                    </a:lnTo>
                    <a:lnTo>
                      <a:pt x="1957" y="512"/>
                    </a:lnTo>
                    <a:lnTo>
                      <a:pt x="1957" y="513"/>
                    </a:lnTo>
                    <a:lnTo>
                      <a:pt x="1957" y="516"/>
                    </a:lnTo>
                    <a:lnTo>
                      <a:pt x="1957" y="518"/>
                    </a:lnTo>
                    <a:lnTo>
                      <a:pt x="1957" y="521"/>
                    </a:lnTo>
                    <a:lnTo>
                      <a:pt x="1957" y="521"/>
                    </a:lnTo>
                    <a:lnTo>
                      <a:pt x="1958" y="523"/>
                    </a:lnTo>
                    <a:lnTo>
                      <a:pt x="1958" y="524"/>
                    </a:lnTo>
                    <a:lnTo>
                      <a:pt x="1961" y="523"/>
                    </a:lnTo>
                    <a:lnTo>
                      <a:pt x="1963" y="523"/>
                    </a:lnTo>
                    <a:lnTo>
                      <a:pt x="1963" y="524"/>
                    </a:lnTo>
                    <a:lnTo>
                      <a:pt x="1963" y="527"/>
                    </a:lnTo>
                    <a:lnTo>
                      <a:pt x="1965" y="529"/>
                    </a:lnTo>
                    <a:lnTo>
                      <a:pt x="1965" y="534"/>
                    </a:lnTo>
                    <a:lnTo>
                      <a:pt x="1965" y="535"/>
                    </a:lnTo>
                    <a:lnTo>
                      <a:pt x="1963" y="535"/>
                    </a:lnTo>
                    <a:lnTo>
                      <a:pt x="1961" y="537"/>
                    </a:lnTo>
                    <a:lnTo>
                      <a:pt x="1960" y="537"/>
                    </a:lnTo>
                    <a:lnTo>
                      <a:pt x="1958" y="537"/>
                    </a:lnTo>
                    <a:lnTo>
                      <a:pt x="1955" y="534"/>
                    </a:lnTo>
                    <a:lnTo>
                      <a:pt x="1955" y="532"/>
                    </a:lnTo>
                    <a:lnTo>
                      <a:pt x="1958" y="531"/>
                    </a:lnTo>
                    <a:lnTo>
                      <a:pt x="1960" y="529"/>
                    </a:lnTo>
                    <a:lnTo>
                      <a:pt x="1960" y="527"/>
                    </a:lnTo>
                    <a:lnTo>
                      <a:pt x="1960" y="527"/>
                    </a:lnTo>
                    <a:lnTo>
                      <a:pt x="1958" y="529"/>
                    </a:lnTo>
                    <a:lnTo>
                      <a:pt x="1955" y="529"/>
                    </a:lnTo>
                    <a:lnTo>
                      <a:pt x="1954" y="529"/>
                    </a:lnTo>
                    <a:lnTo>
                      <a:pt x="1952" y="531"/>
                    </a:lnTo>
                    <a:lnTo>
                      <a:pt x="1954" y="534"/>
                    </a:lnTo>
                    <a:lnTo>
                      <a:pt x="1952" y="534"/>
                    </a:lnTo>
                    <a:lnTo>
                      <a:pt x="1950" y="534"/>
                    </a:lnTo>
                    <a:lnTo>
                      <a:pt x="1947" y="535"/>
                    </a:lnTo>
                    <a:lnTo>
                      <a:pt x="1947" y="537"/>
                    </a:lnTo>
                    <a:lnTo>
                      <a:pt x="1944" y="542"/>
                    </a:lnTo>
                    <a:lnTo>
                      <a:pt x="1943" y="545"/>
                    </a:lnTo>
                    <a:lnTo>
                      <a:pt x="1941" y="548"/>
                    </a:lnTo>
                    <a:lnTo>
                      <a:pt x="1941" y="551"/>
                    </a:lnTo>
                    <a:lnTo>
                      <a:pt x="1943" y="554"/>
                    </a:lnTo>
                    <a:lnTo>
                      <a:pt x="1943" y="556"/>
                    </a:lnTo>
                    <a:lnTo>
                      <a:pt x="1946" y="559"/>
                    </a:lnTo>
                    <a:lnTo>
                      <a:pt x="1947" y="561"/>
                    </a:lnTo>
                    <a:lnTo>
                      <a:pt x="1947" y="564"/>
                    </a:lnTo>
                    <a:lnTo>
                      <a:pt x="1946" y="565"/>
                    </a:lnTo>
                    <a:lnTo>
                      <a:pt x="1941" y="568"/>
                    </a:lnTo>
                    <a:lnTo>
                      <a:pt x="1941" y="568"/>
                    </a:lnTo>
                    <a:lnTo>
                      <a:pt x="1935" y="568"/>
                    </a:lnTo>
                    <a:lnTo>
                      <a:pt x="1933" y="567"/>
                    </a:lnTo>
                    <a:lnTo>
                      <a:pt x="1930" y="567"/>
                    </a:lnTo>
                    <a:lnTo>
                      <a:pt x="1928" y="568"/>
                    </a:lnTo>
                    <a:lnTo>
                      <a:pt x="1924" y="570"/>
                    </a:lnTo>
                    <a:lnTo>
                      <a:pt x="1920" y="573"/>
                    </a:lnTo>
                    <a:lnTo>
                      <a:pt x="1917" y="575"/>
                    </a:lnTo>
                    <a:lnTo>
                      <a:pt x="1917" y="576"/>
                    </a:lnTo>
                    <a:lnTo>
                      <a:pt x="1916" y="578"/>
                    </a:lnTo>
                    <a:lnTo>
                      <a:pt x="1914" y="583"/>
                    </a:lnTo>
                    <a:lnTo>
                      <a:pt x="1914" y="586"/>
                    </a:lnTo>
                    <a:lnTo>
                      <a:pt x="1916" y="586"/>
                    </a:lnTo>
                    <a:lnTo>
                      <a:pt x="1916" y="587"/>
                    </a:lnTo>
                    <a:lnTo>
                      <a:pt x="1916" y="589"/>
                    </a:lnTo>
                    <a:lnTo>
                      <a:pt x="1916" y="590"/>
                    </a:lnTo>
                    <a:lnTo>
                      <a:pt x="1917" y="592"/>
                    </a:lnTo>
                    <a:lnTo>
                      <a:pt x="1917" y="595"/>
                    </a:lnTo>
                    <a:lnTo>
                      <a:pt x="1916" y="595"/>
                    </a:lnTo>
                    <a:lnTo>
                      <a:pt x="1914" y="594"/>
                    </a:lnTo>
                    <a:lnTo>
                      <a:pt x="1911" y="594"/>
                    </a:lnTo>
                    <a:lnTo>
                      <a:pt x="1905" y="595"/>
                    </a:lnTo>
                    <a:lnTo>
                      <a:pt x="1902" y="597"/>
                    </a:lnTo>
                    <a:lnTo>
                      <a:pt x="1898" y="600"/>
                    </a:lnTo>
                    <a:lnTo>
                      <a:pt x="1898" y="600"/>
                    </a:lnTo>
                    <a:lnTo>
                      <a:pt x="1897" y="598"/>
                    </a:lnTo>
                    <a:lnTo>
                      <a:pt x="1895" y="597"/>
                    </a:lnTo>
                    <a:lnTo>
                      <a:pt x="1895" y="597"/>
                    </a:lnTo>
                    <a:lnTo>
                      <a:pt x="1894" y="598"/>
                    </a:lnTo>
                    <a:lnTo>
                      <a:pt x="1895" y="600"/>
                    </a:lnTo>
                    <a:lnTo>
                      <a:pt x="1897" y="600"/>
                    </a:lnTo>
                    <a:lnTo>
                      <a:pt x="1895" y="605"/>
                    </a:lnTo>
                    <a:lnTo>
                      <a:pt x="1895" y="606"/>
                    </a:lnTo>
                    <a:lnTo>
                      <a:pt x="1895" y="609"/>
                    </a:lnTo>
                    <a:lnTo>
                      <a:pt x="1895" y="611"/>
                    </a:lnTo>
                    <a:lnTo>
                      <a:pt x="1895" y="611"/>
                    </a:lnTo>
                    <a:lnTo>
                      <a:pt x="1892" y="616"/>
                    </a:lnTo>
                    <a:lnTo>
                      <a:pt x="1889" y="622"/>
                    </a:lnTo>
                    <a:lnTo>
                      <a:pt x="1886" y="625"/>
                    </a:lnTo>
                    <a:lnTo>
                      <a:pt x="1883" y="627"/>
                    </a:lnTo>
                    <a:lnTo>
                      <a:pt x="1881" y="628"/>
                    </a:lnTo>
                    <a:lnTo>
                      <a:pt x="1881" y="628"/>
                    </a:lnTo>
                    <a:lnTo>
                      <a:pt x="1876" y="633"/>
                    </a:lnTo>
                    <a:lnTo>
                      <a:pt x="1872" y="636"/>
                    </a:lnTo>
                    <a:lnTo>
                      <a:pt x="1870" y="638"/>
                    </a:lnTo>
                    <a:lnTo>
                      <a:pt x="1870" y="636"/>
                    </a:lnTo>
                    <a:lnTo>
                      <a:pt x="1868" y="635"/>
                    </a:lnTo>
                    <a:lnTo>
                      <a:pt x="1868" y="633"/>
                    </a:lnTo>
                    <a:lnTo>
                      <a:pt x="1867" y="631"/>
                    </a:lnTo>
                    <a:lnTo>
                      <a:pt x="1867" y="630"/>
                    </a:lnTo>
                    <a:lnTo>
                      <a:pt x="1867" y="628"/>
                    </a:lnTo>
                    <a:lnTo>
                      <a:pt x="1865" y="619"/>
                    </a:lnTo>
                    <a:lnTo>
                      <a:pt x="1864" y="611"/>
                    </a:lnTo>
                    <a:lnTo>
                      <a:pt x="1864" y="608"/>
                    </a:lnTo>
                    <a:lnTo>
                      <a:pt x="1862" y="606"/>
                    </a:lnTo>
                    <a:lnTo>
                      <a:pt x="1861" y="603"/>
                    </a:lnTo>
                    <a:lnTo>
                      <a:pt x="1861" y="602"/>
                    </a:lnTo>
                    <a:lnTo>
                      <a:pt x="1861" y="598"/>
                    </a:lnTo>
                    <a:lnTo>
                      <a:pt x="1857" y="584"/>
                    </a:lnTo>
                    <a:lnTo>
                      <a:pt x="1857" y="579"/>
                    </a:lnTo>
                    <a:lnTo>
                      <a:pt x="1854" y="568"/>
                    </a:lnTo>
                    <a:lnTo>
                      <a:pt x="1853" y="561"/>
                    </a:lnTo>
                    <a:lnTo>
                      <a:pt x="1853" y="554"/>
                    </a:lnTo>
                    <a:lnTo>
                      <a:pt x="1853" y="551"/>
                    </a:lnTo>
                    <a:lnTo>
                      <a:pt x="1854" y="543"/>
                    </a:lnTo>
                    <a:lnTo>
                      <a:pt x="1854" y="537"/>
                    </a:lnTo>
                    <a:lnTo>
                      <a:pt x="1859" y="524"/>
                    </a:lnTo>
                    <a:lnTo>
                      <a:pt x="1859" y="523"/>
                    </a:lnTo>
                    <a:lnTo>
                      <a:pt x="1861" y="523"/>
                    </a:lnTo>
                    <a:lnTo>
                      <a:pt x="1867" y="518"/>
                    </a:lnTo>
                    <a:lnTo>
                      <a:pt x="1870" y="515"/>
                    </a:lnTo>
                    <a:lnTo>
                      <a:pt x="1872" y="512"/>
                    </a:lnTo>
                    <a:lnTo>
                      <a:pt x="1873" y="509"/>
                    </a:lnTo>
                    <a:lnTo>
                      <a:pt x="1873" y="507"/>
                    </a:lnTo>
                    <a:lnTo>
                      <a:pt x="1873" y="505"/>
                    </a:lnTo>
                    <a:lnTo>
                      <a:pt x="1872" y="504"/>
                    </a:lnTo>
                    <a:lnTo>
                      <a:pt x="1870" y="502"/>
                    </a:lnTo>
                    <a:lnTo>
                      <a:pt x="1872" y="502"/>
                    </a:lnTo>
                    <a:lnTo>
                      <a:pt x="1872" y="501"/>
                    </a:lnTo>
                    <a:lnTo>
                      <a:pt x="1873" y="501"/>
                    </a:lnTo>
                    <a:lnTo>
                      <a:pt x="1876" y="502"/>
                    </a:lnTo>
                    <a:lnTo>
                      <a:pt x="1879" y="501"/>
                    </a:lnTo>
                    <a:lnTo>
                      <a:pt x="1883" y="496"/>
                    </a:lnTo>
                    <a:lnTo>
                      <a:pt x="1887" y="498"/>
                    </a:lnTo>
                    <a:lnTo>
                      <a:pt x="1890" y="496"/>
                    </a:lnTo>
                    <a:lnTo>
                      <a:pt x="1892" y="498"/>
                    </a:lnTo>
                    <a:lnTo>
                      <a:pt x="1892" y="496"/>
                    </a:lnTo>
                    <a:lnTo>
                      <a:pt x="1894" y="494"/>
                    </a:lnTo>
                    <a:lnTo>
                      <a:pt x="1898" y="491"/>
                    </a:lnTo>
                    <a:lnTo>
                      <a:pt x="1903" y="488"/>
                    </a:lnTo>
                    <a:lnTo>
                      <a:pt x="1905" y="486"/>
                    </a:lnTo>
                    <a:lnTo>
                      <a:pt x="1906" y="485"/>
                    </a:lnTo>
                    <a:lnTo>
                      <a:pt x="1909" y="482"/>
                    </a:lnTo>
                    <a:lnTo>
                      <a:pt x="1911" y="480"/>
                    </a:lnTo>
                    <a:lnTo>
                      <a:pt x="1914" y="474"/>
                    </a:lnTo>
                    <a:lnTo>
                      <a:pt x="1922" y="468"/>
                    </a:lnTo>
                    <a:lnTo>
                      <a:pt x="1925" y="464"/>
                    </a:lnTo>
                    <a:lnTo>
                      <a:pt x="1927" y="463"/>
                    </a:lnTo>
                    <a:lnTo>
                      <a:pt x="1928" y="463"/>
                    </a:lnTo>
                    <a:lnTo>
                      <a:pt x="1935" y="458"/>
                    </a:lnTo>
                    <a:lnTo>
                      <a:pt x="1938" y="453"/>
                    </a:lnTo>
                    <a:lnTo>
                      <a:pt x="1943" y="452"/>
                    </a:lnTo>
                    <a:lnTo>
                      <a:pt x="1944" y="449"/>
                    </a:lnTo>
                    <a:lnTo>
                      <a:pt x="1946" y="446"/>
                    </a:lnTo>
                    <a:lnTo>
                      <a:pt x="1947" y="444"/>
                    </a:lnTo>
                    <a:lnTo>
                      <a:pt x="1949" y="442"/>
                    </a:lnTo>
                    <a:lnTo>
                      <a:pt x="1955" y="441"/>
                    </a:lnTo>
                    <a:lnTo>
                      <a:pt x="1960" y="438"/>
                    </a:lnTo>
                    <a:lnTo>
                      <a:pt x="1965" y="438"/>
                    </a:lnTo>
                    <a:lnTo>
                      <a:pt x="1966" y="436"/>
                    </a:lnTo>
                    <a:lnTo>
                      <a:pt x="1968" y="436"/>
                    </a:lnTo>
                    <a:lnTo>
                      <a:pt x="1971" y="435"/>
                    </a:lnTo>
                    <a:lnTo>
                      <a:pt x="1968" y="433"/>
                    </a:lnTo>
                    <a:lnTo>
                      <a:pt x="1969" y="431"/>
                    </a:lnTo>
                    <a:lnTo>
                      <a:pt x="1969" y="430"/>
                    </a:lnTo>
                    <a:lnTo>
                      <a:pt x="1972" y="428"/>
                    </a:lnTo>
                    <a:lnTo>
                      <a:pt x="1974" y="425"/>
                    </a:lnTo>
                    <a:lnTo>
                      <a:pt x="1974" y="423"/>
                    </a:lnTo>
                    <a:lnTo>
                      <a:pt x="1974" y="423"/>
                    </a:lnTo>
                    <a:lnTo>
                      <a:pt x="1971" y="422"/>
                    </a:lnTo>
                    <a:lnTo>
                      <a:pt x="1972" y="420"/>
                    </a:lnTo>
                    <a:lnTo>
                      <a:pt x="1972" y="419"/>
                    </a:lnTo>
                    <a:lnTo>
                      <a:pt x="1974" y="417"/>
                    </a:lnTo>
                    <a:lnTo>
                      <a:pt x="1976" y="414"/>
                    </a:lnTo>
                    <a:lnTo>
                      <a:pt x="1976" y="409"/>
                    </a:lnTo>
                    <a:lnTo>
                      <a:pt x="1977" y="405"/>
                    </a:lnTo>
                    <a:lnTo>
                      <a:pt x="1979" y="403"/>
                    </a:lnTo>
                    <a:lnTo>
                      <a:pt x="1984" y="400"/>
                    </a:lnTo>
                    <a:lnTo>
                      <a:pt x="1984" y="400"/>
                    </a:lnTo>
                    <a:lnTo>
                      <a:pt x="1987" y="401"/>
                    </a:lnTo>
                    <a:lnTo>
                      <a:pt x="1991" y="401"/>
                    </a:lnTo>
                    <a:lnTo>
                      <a:pt x="1991" y="403"/>
                    </a:lnTo>
                    <a:lnTo>
                      <a:pt x="1993" y="401"/>
                    </a:lnTo>
                    <a:lnTo>
                      <a:pt x="1991" y="400"/>
                    </a:lnTo>
                    <a:lnTo>
                      <a:pt x="1993" y="400"/>
                    </a:lnTo>
                    <a:lnTo>
                      <a:pt x="1995" y="400"/>
                    </a:lnTo>
                    <a:lnTo>
                      <a:pt x="1995" y="400"/>
                    </a:lnTo>
                    <a:lnTo>
                      <a:pt x="1990" y="398"/>
                    </a:lnTo>
                    <a:lnTo>
                      <a:pt x="1987" y="398"/>
                    </a:lnTo>
                    <a:lnTo>
                      <a:pt x="1982" y="395"/>
                    </a:lnTo>
                    <a:lnTo>
                      <a:pt x="1980" y="395"/>
                    </a:lnTo>
                    <a:lnTo>
                      <a:pt x="1979" y="395"/>
                    </a:lnTo>
                    <a:lnTo>
                      <a:pt x="1965" y="398"/>
                    </a:lnTo>
                    <a:lnTo>
                      <a:pt x="1965" y="400"/>
                    </a:lnTo>
                    <a:lnTo>
                      <a:pt x="1963" y="400"/>
                    </a:lnTo>
                    <a:lnTo>
                      <a:pt x="1965" y="403"/>
                    </a:lnTo>
                    <a:lnTo>
                      <a:pt x="1963" y="403"/>
                    </a:lnTo>
                    <a:lnTo>
                      <a:pt x="1963" y="403"/>
                    </a:lnTo>
                    <a:lnTo>
                      <a:pt x="1963" y="405"/>
                    </a:lnTo>
                    <a:lnTo>
                      <a:pt x="1961" y="408"/>
                    </a:lnTo>
                    <a:lnTo>
                      <a:pt x="1961" y="409"/>
                    </a:lnTo>
                    <a:lnTo>
                      <a:pt x="1960" y="412"/>
                    </a:lnTo>
                    <a:lnTo>
                      <a:pt x="1960" y="416"/>
                    </a:lnTo>
                    <a:lnTo>
                      <a:pt x="1963" y="417"/>
                    </a:lnTo>
                    <a:lnTo>
                      <a:pt x="1963" y="417"/>
                    </a:lnTo>
                    <a:lnTo>
                      <a:pt x="1963" y="419"/>
                    </a:lnTo>
                    <a:lnTo>
                      <a:pt x="1961" y="419"/>
                    </a:lnTo>
                    <a:lnTo>
                      <a:pt x="1961" y="420"/>
                    </a:lnTo>
                    <a:lnTo>
                      <a:pt x="1961" y="420"/>
                    </a:lnTo>
                    <a:lnTo>
                      <a:pt x="1960" y="420"/>
                    </a:lnTo>
                    <a:lnTo>
                      <a:pt x="1958" y="420"/>
                    </a:lnTo>
                    <a:lnTo>
                      <a:pt x="1958" y="417"/>
                    </a:lnTo>
                    <a:lnTo>
                      <a:pt x="1957" y="417"/>
                    </a:lnTo>
                    <a:lnTo>
                      <a:pt x="1957" y="417"/>
                    </a:lnTo>
                    <a:lnTo>
                      <a:pt x="1955" y="419"/>
                    </a:lnTo>
                    <a:lnTo>
                      <a:pt x="1955" y="419"/>
                    </a:lnTo>
                    <a:lnTo>
                      <a:pt x="1954" y="417"/>
                    </a:lnTo>
                    <a:lnTo>
                      <a:pt x="1952" y="419"/>
                    </a:lnTo>
                    <a:lnTo>
                      <a:pt x="1949" y="420"/>
                    </a:lnTo>
                    <a:lnTo>
                      <a:pt x="1931" y="433"/>
                    </a:lnTo>
                    <a:lnTo>
                      <a:pt x="1930" y="435"/>
                    </a:lnTo>
                    <a:lnTo>
                      <a:pt x="1928" y="438"/>
                    </a:lnTo>
                    <a:lnTo>
                      <a:pt x="1924" y="438"/>
                    </a:lnTo>
                    <a:lnTo>
                      <a:pt x="1922" y="439"/>
                    </a:lnTo>
                    <a:lnTo>
                      <a:pt x="1920" y="439"/>
                    </a:lnTo>
                    <a:lnTo>
                      <a:pt x="1919" y="441"/>
                    </a:lnTo>
                    <a:lnTo>
                      <a:pt x="1919" y="439"/>
                    </a:lnTo>
                    <a:lnTo>
                      <a:pt x="1919" y="439"/>
                    </a:lnTo>
                    <a:lnTo>
                      <a:pt x="1920" y="436"/>
                    </a:lnTo>
                    <a:lnTo>
                      <a:pt x="1922" y="433"/>
                    </a:lnTo>
                    <a:lnTo>
                      <a:pt x="1920" y="431"/>
                    </a:lnTo>
                    <a:lnTo>
                      <a:pt x="1919" y="431"/>
                    </a:lnTo>
                    <a:lnTo>
                      <a:pt x="1917" y="433"/>
                    </a:lnTo>
                    <a:lnTo>
                      <a:pt x="1916" y="435"/>
                    </a:lnTo>
                    <a:lnTo>
                      <a:pt x="1914" y="433"/>
                    </a:lnTo>
                    <a:lnTo>
                      <a:pt x="1914" y="433"/>
                    </a:lnTo>
                    <a:lnTo>
                      <a:pt x="1916" y="430"/>
                    </a:lnTo>
                    <a:lnTo>
                      <a:pt x="1916" y="428"/>
                    </a:lnTo>
                    <a:lnTo>
                      <a:pt x="1916" y="427"/>
                    </a:lnTo>
                    <a:lnTo>
                      <a:pt x="1916" y="425"/>
                    </a:lnTo>
                    <a:lnTo>
                      <a:pt x="1919" y="420"/>
                    </a:lnTo>
                    <a:lnTo>
                      <a:pt x="1920" y="419"/>
                    </a:lnTo>
                    <a:lnTo>
                      <a:pt x="1922" y="416"/>
                    </a:lnTo>
                    <a:lnTo>
                      <a:pt x="1922" y="414"/>
                    </a:lnTo>
                    <a:lnTo>
                      <a:pt x="1920" y="412"/>
                    </a:lnTo>
                    <a:lnTo>
                      <a:pt x="1920" y="412"/>
                    </a:lnTo>
                    <a:lnTo>
                      <a:pt x="1919" y="412"/>
                    </a:lnTo>
                    <a:lnTo>
                      <a:pt x="1913" y="416"/>
                    </a:lnTo>
                    <a:lnTo>
                      <a:pt x="1911" y="417"/>
                    </a:lnTo>
                    <a:lnTo>
                      <a:pt x="1909" y="416"/>
                    </a:lnTo>
                    <a:lnTo>
                      <a:pt x="1908" y="416"/>
                    </a:lnTo>
                    <a:lnTo>
                      <a:pt x="1906" y="412"/>
                    </a:lnTo>
                    <a:lnTo>
                      <a:pt x="1905" y="412"/>
                    </a:lnTo>
                    <a:lnTo>
                      <a:pt x="1903" y="412"/>
                    </a:lnTo>
                    <a:lnTo>
                      <a:pt x="1900" y="414"/>
                    </a:lnTo>
                    <a:lnTo>
                      <a:pt x="1895" y="414"/>
                    </a:lnTo>
                    <a:lnTo>
                      <a:pt x="1892" y="414"/>
                    </a:lnTo>
                    <a:lnTo>
                      <a:pt x="1890" y="416"/>
                    </a:lnTo>
                    <a:lnTo>
                      <a:pt x="1889" y="416"/>
                    </a:lnTo>
                    <a:lnTo>
                      <a:pt x="1884" y="416"/>
                    </a:lnTo>
                    <a:lnTo>
                      <a:pt x="1879" y="416"/>
                    </a:lnTo>
                    <a:lnTo>
                      <a:pt x="1879" y="416"/>
                    </a:lnTo>
                    <a:lnTo>
                      <a:pt x="1875" y="417"/>
                    </a:lnTo>
                    <a:lnTo>
                      <a:pt x="1872" y="420"/>
                    </a:lnTo>
                    <a:lnTo>
                      <a:pt x="1870" y="420"/>
                    </a:lnTo>
                    <a:lnTo>
                      <a:pt x="1868" y="422"/>
                    </a:lnTo>
                    <a:lnTo>
                      <a:pt x="1868" y="427"/>
                    </a:lnTo>
                    <a:lnTo>
                      <a:pt x="1865" y="428"/>
                    </a:lnTo>
                    <a:lnTo>
                      <a:pt x="1864" y="430"/>
                    </a:lnTo>
                    <a:lnTo>
                      <a:pt x="1859" y="433"/>
                    </a:lnTo>
                    <a:lnTo>
                      <a:pt x="1857" y="438"/>
                    </a:lnTo>
                    <a:lnTo>
                      <a:pt x="1854" y="439"/>
                    </a:lnTo>
                    <a:lnTo>
                      <a:pt x="1851" y="442"/>
                    </a:lnTo>
                    <a:lnTo>
                      <a:pt x="1845" y="447"/>
                    </a:lnTo>
                    <a:lnTo>
                      <a:pt x="1838" y="452"/>
                    </a:lnTo>
                    <a:lnTo>
                      <a:pt x="1837" y="457"/>
                    </a:lnTo>
                    <a:lnTo>
                      <a:pt x="1835" y="457"/>
                    </a:lnTo>
                    <a:lnTo>
                      <a:pt x="1834" y="458"/>
                    </a:lnTo>
                    <a:lnTo>
                      <a:pt x="1834" y="460"/>
                    </a:lnTo>
                    <a:lnTo>
                      <a:pt x="1834" y="461"/>
                    </a:lnTo>
                    <a:lnTo>
                      <a:pt x="1834" y="463"/>
                    </a:lnTo>
                    <a:lnTo>
                      <a:pt x="1832" y="464"/>
                    </a:lnTo>
                    <a:lnTo>
                      <a:pt x="1834" y="466"/>
                    </a:lnTo>
                    <a:lnTo>
                      <a:pt x="1834" y="466"/>
                    </a:lnTo>
                    <a:lnTo>
                      <a:pt x="1835" y="466"/>
                    </a:lnTo>
                    <a:lnTo>
                      <a:pt x="1838" y="464"/>
                    </a:lnTo>
                    <a:lnTo>
                      <a:pt x="1845" y="466"/>
                    </a:lnTo>
                    <a:lnTo>
                      <a:pt x="1846" y="468"/>
                    </a:lnTo>
                    <a:lnTo>
                      <a:pt x="1846" y="471"/>
                    </a:lnTo>
                    <a:lnTo>
                      <a:pt x="1846" y="472"/>
                    </a:lnTo>
                    <a:lnTo>
                      <a:pt x="1845" y="472"/>
                    </a:lnTo>
                    <a:lnTo>
                      <a:pt x="1842" y="472"/>
                    </a:lnTo>
                    <a:lnTo>
                      <a:pt x="1840" y="472"/>
                    </a:lnTo>
                    <a:lnTo>
                      <a:pt x="1837" y="471"/>
                    </a:lnTo>
                    <a:lnTo>
                      <a:pt x="1835" y="472"/>
                    </a:lnTo>
                    <a:lnTo>
                      <a:pt x="1834" y="474"/>
                    </a:lnTo>
                    <a:lnTo>
                      <a:pt x="1831" y="474"/>
                    </a:lnTo>
                    <a:lnTo>
                      <a:pt x="1829" y="474"/>
                    </a:lnTo>
                    <a:lnTo>
                      <a:pt x="1826" y="471"/>
                    </a:lnTo>
                    <a:lnTo>
                      <a:pt x="1821" y="471"/>
                    </a:lnTo>
                    <a:lnTo>
                      <a:pt x="1820" y="474"/>
                    </a:lnTo>
                    <a:lnTo>
                      <a:pt x="1818" y="474"/>
                    </a:lnTo>
                    <a:lnTo>
                      <a:pt x="1816" y="474"/>
                    </a:lnTo>
                    <a:lnTo>
                      <a:pt x="1813" y="477"/>
                    </a:lnTo>
                    <a:lnTo>
                      <a:pt x="1813" y="477"/>
                    </a:lnTo>
                    <a:lnTo>
                      <a:pt x="1810" y="477"/>
                    </a:lnTo>
                    <a:lnTo>
                      <a:pt x="1807" y="475"/>
                    </a:lnTo>
                    <a:lnTo>
                      <a:pt x="1805" y="475"/>
                    </a:lnTo>
                    <a:lnTo>
                      <a:pt x="1804" y="475"/>
                    </a:lnTo>
                    <a:lnTo>
                      <a:pt x="1802" y="479"/>
                    </a:lnTo>
                    <a:lnTo>
                      <a:pt x="1797" y="479"/>
                    </a:lnTo>
                    <a:lnTo>
                      <a:pt x="1791" y="479"/>
                    </a:lnTo>
                    <a:lnTo>
                      <a:pt x="1788" y="474"/>
                    </a:lnTo>
                    <a:lnTo>
                      <a:pt x="1794" y="472"/>
                    </a:lnTo>
                    <a:lnTo>
                      <a:pt x="1797" y="472"/>
                    </a:lnTo>
                    <a:lnTo>
                      <a:pt x="1801" y="472"/>
                    </a:lnTo>
                    <a:lnTo>
                      <a:pt x="1805" y="471"/>
                    </a:lnTo>
                    <a:lnTo>
                      <a:pt x="1804" y="471"/>
                    </a:lnTo>
                    <a:lnTo>
                      <a:pt x="1802" y="469"/>
                    </a:lnTo>
                    <a:lnTo>
                      <a:pt x="1801" y="469"/>
                    </a:lnTo>
                    <a:lnTo>
                      <a:pt x="1797" y="469"/>
                    </a:lnTo>
                    <a:lnTo>
                      <a:pt x="1794" y="464"/>
                    </a:lnTo>
                    <a:lnTo>
                      <a:pt x="1791" y="464"/>
                    </a:lnTo>
                    <a:lnTo>
                      <a:pt x="1790" y="463"/>
                    </a:lnTo>
                    <a:lnTo>
                      <a:pt x="1786" y="463"/>
                    </a:lnTo>
                    <a:lnTo>
                      <a:pt x="1786" y="464"/>
                    </a:lnTo>
                    <a:lnTo>
                      <a:pt x="1785" y="464"/>
                    </a:lnTo>
                    <a:lnTo>
                      <a:pt x="1785" y="466"/>
                    </a:lnTo>
                    <a:lnTo>
                      <a:pt x="1783" y="466"/>
                    </a:lnTo>
                    <a:lnTo>
                      <a:pt x="1783" y="466"/>
                    </a:lnTo>
                    <a:lnTo>
                      <a:pt x="1782" y="464"/>
                    </a:lnTo>
                    <a:lnTo>
                      <a:pt x="1779" y="466"/>
                    </a:lnTo>
                    <a:lnTo>
                      <a:pt x="1780" y="464"/>
                    </a:lnTo>
                    <a:lnTo>
                      <a:pt x="1782" y="464"/>
                    </a:lnTo>
                    <a:lnTo>
                      <a:pt x="1779" y="463"/>
                    </a:lnTo>
                    <a:lnTo>
                      <a:pt x="1777" y="463"/>
                    </a:lnTo>
                    <a:lnTo>
                      <a:pt x="1775" y="461"/>
                    </a:lnTo>
                    <a:lnTo>
                      <a:pt x="1767" y="460"/>
                    </a:lnTo>
                    <a:lnTo>
                      <a:pt x="1764" y="460"/>
                    </a:lnTo>
                    <a:lnTo>
                      <a:pt x="1761" y="460"/>
                    </a:lnTo>
                    <a:lnTo>
                      <a:pt x="1758" y="463"/>
                    </a:lnTo>
                    <a:lnTo>
                      <a:pt x="1760" y="464"/>
                    </a:lnTo>
                    <a:lnTo>
                      <a:pt x="1760" y="464"/>
                    </a:lnTo>
                    <a:lnTo>
                      <a:pt x="1761" y="466"/>
                    </a:lnTo>
                    <a:lnTo>
                      <a:pt x="1760" y="466"/>
                    </a:lnTo>
                    <a:lnTo>
                      <a:pt x="1756" y="466"/>
                    </a:lnTo>
                    <a:lnTo>
                      <a:pt x="1755" y="464"/>
                    </a:lnTo>
                    <a:lnTo>
                      <a:pt x="1753" y="466"/>
                    </a:lnTo>
                    <a:lnTo>
                      <a:pt x="1753" y="468"/>
                    </a:lnTo>
                    <a:lnTo>
                      <a:pt x="1756" y="468"/>
                    </a:lnTo>
                    <a:lnTo>
                      <a:pt x="1756" y="468"/>
                    </a:lnTo>
                    <a:lnTo>
                      <a:pt x="1756" y="469"/>
                    </a:lnTo>
                    <a:lnTo>
                      <a:pt x="1753" y="471"/>
                    </a:lnTo>
                    <a:lnTo>
                      <a:pt x="1750" y="471"/>
                    </a:lnTo>
                    <a:lnTo>
                      <a:pt x="1747" y="468"/>
                    </a:lnTo>
                    <a:lnTo>
                      <a:pt x="1741" y="468"/>
                    </a:lnTo>
                    <a:lnTo>
                      <a:pt x="1739" y="469"/>
                    </a:lnTo>
                    <a:lnTo>
                      <a:pt x="1736" y="471"/>
                    </a:lnTo>
                    <a:lnTo>
                      <a:pt x="1730" y="468"/>
                    </a:lnTo>
                    <a:lnTo>
                      <a:pt x="1726" y="468"/>
                    </a:lnTo>
                    <a:lnTo>
                      <a:pt x="1722" y="466"/>
                    </a:lnTo>
                    <a:lnTo>
                      <a:pt x="1720" y="466"/>
                    </a:lnTo>
                    <a:lnTo>
                      <a:pt x="1719" y="471"/>
                    </a:lnTo>
                    <a:lnTo>
                      <a:pt x="1715" y="472"/>
                    </a:lnTo>
                    <a:lnTo>
                      <a:pt x="1714" y="472"/>
                    </a:lnTo>
                    <a:lnTo>
                      <a:pt x="1712" y="469"/>
                    </a:lnTo>
                    <a:lnTo>
                      <a:pt x="1711" y="468"/>
                    </a:lnTo>
                    <a:lnTo>
                      <a:pt x="1708" y="468"/>
                    </a:lnTo>
                    <a:lnTo>
                      <a:pt x="1692" y="468"/>
                    </a:lnTo>
                    <a:lnTo>
                      <a:pt x="1687" y="468"/>
                    </a:lnTo>
                    <a:lnTo>
                      <a:pt x="1684" y="468"/>
                    </a:lnTo>
                    <a:lnTo>
                      <a:pt x="1679" y="469"/>
                    </a:lnTo>
                    <a:lnTo>
                      <a:pt x="1674" y="468"/>
                    </a:lnTo>
                    <a:lnTo>
                      <a:pt x="1665" y="471"/>
                    </a:lnTo>
                    <a:lnTo>
                      <a:pt x="1662" y="472"/>
                    </a:lnTo>
                    <a:lnTo>
                      <a:pt x="1657" y="475"/>
                    </a:lnTo>
                    <a:lnTo>
                      <a:pt x="1652" y="482"/>
                    </a:lnTo>
                    <a:lnTo>
                      <a:pt x="1651" y="483"/>
                    </a:lnTo>
                    <a:lnTo>
                      <a:pt x="1648" y="486"/>
                    </a:lnTo>
                    <a:lnTo>
                      <a:pt x="1641" y="488"/>
                    </a:lnTo>
                    <a:lnTo>
                      <a:pt x="1640" y="491"/>
                    </a:lnTo>
                    <a:lnTo>
                      <a:pt x="1638" y="493"/>
                    </a:lnTo>
                    <a:lnTo>
                      <a:pt x="1635" y="499"/>
                    </a:lnTo>
                    <a:lnTo>
                      <a:pt x="1633" y="501"/>
                    </a:lnTo>
                    <a:lnTo>
                      <a:pt x="1627" y="504"/>
                    </a:lnTo>
                    <a:lnTo>
                      <a:pt x="1626" y="507"/>
                    </a:lnTo>
                    <a:lnTo>
                      <a:pt x="1624" y="507"/>
                    </a:lnTo>
                    <a:lnTo>
                      <a:pt x="1622" y="509"/>
                    </a:lnTo>
                    <a:lnTo>
                      <a:pt x="1621" y="510"/>
                    </a:lnTo>
                    <a:lnTo>
                      <a:pt x="1619" y="512"/>
                    </a:lnTo>
                    <a:lnTo>
                      <a:pt x="1616" y="512"/>
                    </a:lnTo>
                    <a:lnTo>
                      <a:pt x="1613" y="516"/>
                    </a:lnTo>
                    <a:lnTo>
                      <a:pt x="1608" y="518"/>
                    </a:lnTo>
                    <a:lnTo>
                      <a:pt x="1602" y="526"/>
                    </a:lnTo>
                    <a:lnTo>
                      <a:pt x="1602" y="526"/>
                    </a:lnTo>
                    <a:lnTo>
                      <a:pt x="1600" y="527"/>
                    </a:lnTo>
                    <a:lnTo>
                      <a:pt x="1600" y="529"/>
                    </a:lnTo>
                    <a:lnTo>
                      <a:pt x="1594" y="535"/>
                    </a:lnTo>
                    <a:lnTo>
                      <a:pt x="1592" y="535"/>
                    </a:lnTo>
                    <a:lnTo>
                      <a:pt x="1589" y="538"/>
                    </a:lnTo>
                    <a:lnTo>
                      <a:pt x="1588" y="540"/>
                    </a:lnTo>
                    <a:lnTo>
                      <a:pt x="1585" y="543"/>
                    </a:lnTo>
                    <a:lnTo>
                      <a:pt x="1581" y="545"/>
                    </a:lnTo>
                    <a:lnTo>
                      <a:pt x="1577" y="546"/>
                    </a:lnTo>
                    <a:lnTo>
                      <a:pt x="1575" y="548"/>
                    </a:lnTo>
                    <a:lnTo>
                      <a:pt x="1572" y="551"/>
                    </a:lnTo>
                    <a:lnTo>
                      <a:pt x="1566" y="556"/>
                    </a:lnTo>
                    <a:lnTo>
                      <a:pt x="1563" y="556"/>
                    </a:lnTo>
                    <a:lnTo>
                      <a:pt x="1559" y="559"/>
                    </a:lnTo>
                    <a:lnTo>
                      <a:pt x="1559" y="561"/>
                    </a:lnTo>
                    <a:lnTo>
                      <a:pt x="1558" y="562"/>
                    </a:lnTo>
                    <a:lnTo>
                      <a:pt x="1559" y="564"/>
                    </a:lnTo>
                    <a:lnTo>
                      <a:pt x="1559" y="564"/>
                    </a:lnTo>
                    <a:lnTo>
                      <a:pt x="1561" y="565"/>
                    </a:lnTo>
                    <a:lnTo>
                      <a:pt x="1567" y="567"/>
                    </a:lnTo>
                    <a:lnTo>
                      <a:pt x="1574" y="567"/>
                    </a:lnTo>
                    <a:lnTo>
                      <a:pt x="1578" y="567"/>
                    </a:lnTo>
                    <a:lnTo>
                      <a:pt x="1580" y="567"/>
                    </a:lnTo>
                    <a:lnTo>
                      <a:pt x="1581" y="567"/>
                    </a:lnTo>
                    <a:lnTo>
                      <a:pt x="1581" y="567"/>
                    </a:lnTo>
                    <a:lnTo>
                      <a:pt x="1581" y="570"/>
                    </a:lnTo>
                    <a:lnTo>
                      <a:pt x="1581" y="572"/>
                    </a:lnTo>
                    <a:lnTo>
                      <a:pt x="1580" y="578"/>
                    </a:lnTo>
                    <a:lnTo>
                      <a:pt x="1580" y="579"/>
                    </a:lnTo>
                    <a:lnTo>
                      <a:pt x="1580" y="583"/>
                    </a:lnTo>
                    <a:lnTo>
                      <a:pt x="1581" y="583"/>
                    </a:lnTo>
                    <a:lnTo>
                      <a:pt x="1583" y="581"/>
                    </a:lnTo>
                    <a:lnTo>
                      <a:pt x="1585" y="581"/>
                    </a:lnTo>
                    <a:lnTo>
                      <a:pt x="1586" y="583"/>
                    </a:lnTo>
                    <a:lnTo>
                      <a:pt x="1588" y="578"/>
                    </a:lnTo>
                    <a:lnTo>
                      <a:pt x="1586" y="578"/>
                    </a:lnTo>
                    <a:lnTo>
                      <a:pt x="1586" y="576"/>
                    </a:lnTo>
                    <a:lnTo>
                      <a:pt x="1586" y="575"/>
                    </a:lnTo>
                    <a:lnTo>
                      <a:pt x="1589" y="573"/>
                    </a:lnTo>
                    <a:lnTo>
                      <a:pt x="1592" y="573"/>
                    </a:lnTo>
                    <a:lnTo>
                      <a:pt x="1594" y="573"/>
                    </a:lnTo>
                    <a:lnTo>
                      <a:pt x="1591" y="575"/>
                    </a:lnTo>
                    <a:lnTo>
                      <a:pt x="1591" y="576"/>
                    </a:lnTo>
                    <a:lnTo>
                      <a:pt x="1589" y="576"/>
                    </a:lnTo>
                    <a:lnTo>
                      <a:pt x="1589" y="576"/>
                    </a:lnTo>
                    <a:lnTo>
                      <a:pt x="1591" y="578"/>
                    </a:lnTo>
                    <a:lnTo>
                      <a:pt x="1592" y="579"/>
                    </a:lnTo>
                    <a:lnTo>
                      <a:pt x="1596" y="579"/>
                    </a:lnTo>
                    <a:lnTo>
                      <a:pt x="1596" y="581"/>
                    </a:lnTo>
                    <a:lnTo>
                      <a:pt x="1594" y="581"/>
                    </a:lnTo>
                    <a:lnTo>
                      <a:pt x="1591" y="584"/>
                    </a:lnTo>
                    <a:lnTo>
                      <a:pt x="1589" y="586"/>
                    </a:lnTo>
                    <a:lnTo>
                      <a:pt x="1588" y="587"/>
                    </a:lnTo>
                    <a:lnTo>
                      <a:pt x="1588" y="587"/>
                    </a:lnTo>
                    <a:lnTo>
                      <a:pt x="1589" y="587"/>
                    </a:lnTo>
                    <a:lnTo>
                      <a:pt x="1596" y="587"/>
                    </a:lnTo>
                    <a:lnTo>
                      <a:pt x="1597" y="586"/>
                    </a:lnTo>
                    <a:lnTo>
                      <a:pt x="1602" y="584"/>
                    </a:lnTo>
                    <a:lnTo>
                      <a:pt x="1604" y="581"/>
                    </a:lnTo>
                    <a:lnTo>
                      <a:pt x="1605" y="579"/>
                    </a:lnTo>
                    <a:lnTo>
                      <a:pt x="1607" y="579"/>
                    </a:lnTo>
                    <a:lnTo>
                      <a:pt x="1607" y="579"/>
                    </a:lnTo>
                    <a:lnTo>
                      <a:pt x="1607" y="583"/>
                    </a:lnTo>
                    <a:lnTo>
                      <a:pt x="1605" y="584"/>
                    </a:lnTo>
                    <a:lnTo>
                      <a:pt x="1604" y="587"/>
                    </a:lnTo>
                    <a:lnTo>
                      <a:pt x="1602" y="587"/>
                    </a:lnTo>
                    <a:lnTo>
                      <a:pt x="1604" y="587"/>
                    </a:lnTo>
                    <a:lnTo>
                      <a:pt x="1605" y="587"/>
                    </a:lnTo>
                    <a:lnTo>
                      <a:pt x="1607" y="587"/>
                    </a:lnTo>
                    <a:lnTo>
                      <a:pt x="1608" y="584"/>
                    </a:lnTo>
                    <a:lnTo>
                      <a:pt x="1608" y="581"/>
                    </a:lnTo>
                    <a:lnTo>
                      <a:pt x="1610" y="578"/>
                    </a:lnTo>
                    <a:lnTo>
                      <a:pt x="1608" y="576"/>
                    </a:lnTo>
                    <a:lnTo>
                      <a:pt x="1608" y="575"/>
                    </a:lnTo>
                    <a:lnTo>
                      <a:pt x="1608" y="573"/>
                    </a:lnTo>
                    <a:lnTo>
                      <a:pt x="1608" y="572"/>
                    </a:lnTo>
                    <a:lnTo>
                      <a:pt x="1615" y="575"/>
                    </a:lnTo>
                    <a:lnTo>
                      <a:pt x="1618" y="575"/>
                    </a:lnTo>
                    <a:lnTo>
                      <a:pt x="1624" y="573"/>
                    </a:lnTo>
                    <a:lnTo>
                      <a:pt x="1624" y="573"/>
                    </a:lnTo>
                    <a:lnTo>
                      <a:pt x="1626" y="575"/>
                    </a:lnTo>
                    <a:lnTo>
                      <a:pt x="1630" y="578"/>
                    </a:lnTo>
                    <a:lnTo>
                      <a:pt x="1630" y="578"/>
                    </a:lnTo>
                    <a:lnTo>
                      <a:pt x="1632" y="583"/>
                    </a:lnTo>
                    <a:lnTo>
                      <a:pt x="1638" y="586"/>
                    </a:lnTo>
                    <a:lnTo>
                      <a:pt x="1641" y="589"/>
                    </a:lnTo>
                    <a:lnTo>
                      <a:pt x="1643" y="589"/>
                    </a:lnTo>
                    <a:lnTo>
                      <a:pt x="1644" y="592"/>
                    </a:lnTo>
                    <a:lnTo>
                      <a:pt x="1648" y="592"/>
                    </a:lnTo>
                    <a:lnTo>
                      <a:pt x="1648" y="595"/>
                    </a:lnTo>
                    <a:lnTo>
                      <a:pt x="1646" y="597"/>
                    </a:lnTo>
                    <a:lnTo>
                      <a:pt x="1644" y="598"/>
                    </a:lnTo>
                    <a:lnTo>
                      <a:pt x="1640" y="597"/>
                    </a:lnTo>
                    <a:lnTo>
                      <a:pt x="1640" y="597"/>
                    </a:lnTo>
                    <a:lnTo>
                      <a:pt x="1640" y="597"/>
                    </a:lnTo>
                    <a:lnTo>
                      <a:pt x="1643" y="600"/>
                    </a:lnTo>
                    <a:lnTo>
                      <a:pt x="1646" y="602"/>
                    </a:lnTo>
                    <a:lnTo>
                      <a:pt x="1646" y="605"/>
                    </a:lnTo>
                    <a:lnTo>
                      <a:pt x="1646" y="606"/>
                    </a:lnTo>
                    <a:lnTo>
                      <a:pt x="1644" y="609"/>
                    </a:lnTo>
                    <a:lnTo>
                      <a:pt x="1644" y="611"/>
                    </a:lnTo>
                    <a:lnTo>
                      <a:pt x="1646" y="613"/>
                    </a:lnTo>
                    <a:lnTo>
                      <a:pt x="1648" y="613"/>
                    </a:lnTo>
                    <a:lnTo>
                      <a:pt x="1649" y="614"/>
                    </a:lnTo>
                    <a:lnTo>
                      <a:pt x="1648" y="617"/>
                    </a:lnTo>
                    <a:lnTo>
                      <a:pt x="1648" y="619"/>
                    </a:lnTo>
                    <a:lnTo>
                      <a:pt x="1646" y="620"/>
                    </a:lnTo>
                    <a:lnTo>
                      <a:pt x="1644" y="624"/>
                    </a:lnTo>
                    <a:lnTo>
                      <a:pt x="1641" y="625"/>
                    </a:lnTo>
                    <a:lnTo>
                      <a:pt x="1640" y="628"/>
                    </a:lnTo>
                    <a:lnTo>
                      <a:pt x="1638" y="633"/>
                    </a:lnTo>
                    <a:lnTo>
                      <a:pt x="1637" y="636"/>
                    </a:lnTo>
                    <a:lnTo>
                      <a:pt x="1637" y="638"/>
                    </a:lnTo>
                    <a:lnTo>
                      <a:pt x="1635" y="641"/>
                    </a:lnTo>
                    <a:lnTo>
                      <a:pt x="1635" y="646"/>
                    </a:lnTo>
                    <a:lnTo>
                      <a:pt x="1635" y="653"/>
                    </a:lnTo>
                    <a:lnTo>
                      <a:pt x="1635" y="653"/>
                    </a:lnTo>
                    <a:lnTo>
                      <a:pt x="1637" y="653"/>
                    </a:lnTo>
                    <a:lnTo>
                      <a:pt x="1637" y="655"/>
                    </a:lnTo>
                    <a:lnTo>
                      <a:pt x="1637" y="655"/>
                    </a:lnTo>
                    <a:lnTo>
                      <a:pt x="1635" y="657"/>
                    </a:lnTo>
                    <a:lnTo>
                      <a:pt x="1635" y="658"/>
                    </a:lnTo>
                    <a:lnTo>
                      <a:pt x="1635" y="660"/>
                    </a:lnTo>
                    <a:lnTo>
                      <a:pt x="1635" y="663"/>
                    </a:lnTo>
                    <a:lnTo>
                      <a:pt x="1633" y="668"/>
                    </a:lnTo>
                    <a:lnTo>
                      <a:pt x="1633" y="669"/>
                    </a:lnTo>
                    <a:lnTo>
                      <a:pt x="1633" y="671"/>
                    </a:lnTo>
                    <a:lnTo>
                      <a:pt x="1632" y="671"/>
                    </a:lnTo>
                    <a:lnTo>
                      <a:pt x="1632" y="672"/>
                    </a:lnTo>
                    <a:lnTo>
                      <a:pt x="1632" y="674"/>
                    </a:lnTo>
                    <a:lnTo>
                      <a:pt x="1632" y="674"/>
                    </a:lnTo>
                    <a:lnTo>
                      <a:pt x="1633" y="676"/>
                    </a:lnTo>
                    <a:lnTo>
                      <a:pt x="1630" y="679"/>
                    </a:lnTo>
                    <a:lnTo>
                      <a:pt x="1630" y="683"/>
                    </a:lnTo>
                    <a:lnTo>
                      <a:pt x="1629" y="685"/>
                    </a:lnTo>
                    <a:lnTo>
                      <a:pt x="1627" y="687"/>
                    </a:lnTo>
                    <a:lnTo>
                      <a:pt x="1624" y="690"/>
                    </a:lnTo>
                    <a:lnTo>
                      <a:pt x="1622" y="691"/>
                    </a:lnTo>
                    <a:lnTo>
                      <a:pt x="1621" y="693"/>
                    </a:lnTo>
                    <a:lnTo>
                      <a:pt x="1619" y="694"/>
                    </a:lnTo>
                    <a:lnTo>
                      <a:pt x="1616" y="699"/>
                    </a:lnTo>
                    <a:lnTo>
                      <a:pt x="1613" y="704"/>
                    </a:lnTo>
                    <a:lnTo>
                      <a:pt x="1607" y="710"/>
                    </a:lnTo>
                    <a:lnTo>
                      <a:pt x="1607" y="712"/>
                    </a:lnTo>
                    <a:lnTo>
                      <a:pt x="1607" y="713"/>
                    </a:lnTo>
                    <a:lnTo>
                      <a:pt x="1605" y="717"/>
                    </a:lnTo>
                    <a:lnTo>
                      <a:pt x="1604" y="720"/>
                    </a:lnTo>
                    <a:lnTo>
                      <a:pt x="1602" y="721"/>
                    </a:lnTo>
                    <a:lnTo>
                      <a:pt x="1600" y="724"/>
                    </a:lnTo>
                    <a:lnTo>
                      <a:pt x="1596" y="731"/>
                    </a:lnTo>
                    <a:lnTo>
                      <a:pt x="1594" y="732"/>
                    </a:lnTo>
                    <a:lnTo>
                      <a:pt x="1591" y="735"/>
                    </a:lnTo>
                    <a:lnTo>
                      <a:pt x="1586" y="740"/>
                    </a:lnTo>
                    <a:lnTo>
                      <a:pt x="1581" y="745"/>
                    </a:lnTo>
                    <a:lnTo>
                      <a:pt x="1580" y="746"/>
                    </a:lnTo>
                    <a:lnTo>
                      <a:pt x="1578" y="748"/>
                    </a:lnTo>
                    <a:lnTo>
                      <a:pt x="1577" y="751"/>
                    </a:lnTo>
                    <a:lnTo>
                      <a:pt x="1574" y="753"/>
                    </a:lnTo>
                    <a:lnTo>
                      <a:pt x="1574" y="754"/>
                    </a:lnTo>
                    <a:lnTo>
                      <a:pt x="1572" y="756"/>
                    </a:lnTo>
                    <a:lnTo>
                      <a:pt x="1569" y="757"/>
                    </a:lnTo>
                    <a:lnTo>
                      <a:pt x="1567" y="759"/>
                    </a:lnTo>
                    <a:lnTo>
                      <a:pt x="1563" y="765"/>
                    </a:lnTo>
                    <a:lnTo>
                      <a:pt x="1563" y="767"/>
                    </a:lnTo>
                    <a:lnTo>
                      <a:pt x="1563" y="769"/>
                    </a:lnTo>
                    <a:lnTo>
                      <a:pt x="1559" y="770"/>
                    </a:lnTo>
                    <a:lnTo>
                      <a:pt x="1558" y="773"/>
                    </a:lnTo>
                    <a:lnTo>
                      <a:pt x="1555" y="775"/>
                    </a:lnTo>
                    <a:lnTo>
                      <a:pt x="1551" y="778"/>
                    </a:lnTo>
                    <a:lnTo>
                      <a:pt x="1544" y="781"/>
                    </a:lnTo>
                    <a:lnTo>
                      <a:pt x="1540" y="783"/>
                    </a:lnTo>
                    <a:lnTo>
                      <a:pt x="1537" y="786"/>
                    </a:lnTo>
                    <a:lnTo>
                      <a:pt x="1534" y="786"/>
                    </a:lnTo>
                    <a:lnTo>
                      <a:pt x="1531" y="787"/>
                    </a:lnTo>
                    <a:lnTo>
                      <a:pt x="1529" y="787"/>
                    </a:lnTo>
                    <a:lnTo>
                      <a:pt x="1528" y="787"/>
                    </a:lnTo>
                    <a:lnTo>
                      <a:pt x="1526" y="786"/>
                    </a:lnTo>
                    <a:lnTo>
                      <a:pt x="1525" y="786"/>
                    </a:lnTo>
                    <a:lnTo>
                      <a:pt x="1525" y="786"/>
                    </a:lnTo>
                    <a:lnTo>
                      <a:pt x="1522" y="784"/>
                    </a:lnTo>
                    <a:lnTo>
                      <a:pt x="1520" y="784"/>
                    </a:lnTo>
                    <a:lnTo>
                      <a:pt x="1518" y="784"/>
                    </a:lnTo>
                    <a:lnTo>
                      <a:pt x="1517" y="784"/>
                    </a:lnTo>
                    <a:lnTo>
                      <a:pt x="1517" y="778"/>
                    </a:lnTo>
                    <a:lnTo>
                      <a:pt x="1517" y="776"/>
                    </a:lnTo>
                    <a:lnTo>
                      <a:pt x="1515" y="778"/>
                    </a:lnTo>
                    <a:lnTo>
                      <a:pt x="1512" y="781"/>
                    </a:lnTo>
                    <a:lnTo>
                      <a:pt x="1510" y="781"/>
                    </a:lnTo>
                    <a:lnTo>
                      <a:pt x="1510" y="781"/>
                    </a:lnTo>
                    <a:lnTo>
                      <a:pt x="1510" y="780"/>
                    </a:lnTo>
                    <a:lnTo>
                      <a:pt x="1512" y="778"/>
                    </a:lnTo>
                    <a:lnTo>
                      <a:pt x="1512" y="778"/>
                    </a:lnTo>
                    <a:lnTo>
                      <a:pt x="1510" y="778"/>
                    </a:lnTo>
                    <a:lnTo>
                      <a:pt x="1509" y="778"/>
                    </a:lnTo>
                    <a:lnTo>
                      <a:pt x="1507" y="780"/>
                    </a:lnTo>
                    <a:lnTo>
                      <a:pt x="1504" y="783"/>
                    </a:lnTo>
                    <a:lnTo>
                      <a:pt x="1503" y="786"/>
                    </a:lnTo>
                    <a:lnTo>
                      <a:pt x="1501" y="786"/>
                    </a:lnTo>
                    <a:lnTo>
                      <a:pt x="1501" y="787"/>
                    </a:lnTo>
                    <a:lnTo>
                      <a:pt x="1499" y="789"/>
                    </a:lnTo>
                    <a:lnTo>
                      <a:pt x="1498" y="789"/>
                    </a:lnTo>
                    <a:lnTo>
                      <a:pt x="1496" y="789"/>
                    </a:lnTo>
                    <a:lnTo>
                      <a:pt x="1495" y="789"/>
                    </a:lnTo>
                    <a:lnTo>
                      <a:pt x="1493" y="789"/>
                    </a:lnTo>
                    <a:lnTo>
                      <a:pt x="1495" y="791"/>
                    </a:lnTo>
                    <a:lnTo>
                      <a:pt x="1493" y="794"/>
                    </a:lnTo>
                    <a:lnTo>
                      <a:pt x="1493" y="795"/>
                    </a:lnTo>
                    <a:lnTo>
                      <a:pt x="1493" y="794"/>
                    </a:lnTo>
                    <a:lnTo>
                      <a:pt x="1493" y="794"/>
                    </a:lnTo>
                    <a:lnTo>
                      <a:pt x="1492" y="792"/>
                    </a:lnTo>
                    <a:lnTo>
                      <a:pt x="1492" y="792"/>
                    </a:lnTo>
                    <a:lnTo>
                      <a:pt x="1490" y="791"/>
                    </a:lnTo>
                    <a:lnTo>
                      <a:pt x="1492" y="791"/>
                    </a:lnTo>
                    <a:lnTo>
                      <a:pt x="1492" y="789"/>
                    </a:lnTo>
                    <a:lnTo>
                      <a:pt x="1490" y="789"/>
                    </a:lnTo>
                    <a:lnTo>
                      <a:pt x="1490" y="787"/>
                    </a:lnTo>
                    <a:lnTo>
                      <a:pt x="1488" y="787"/>
                    </a:lnTo>
                    <a:lnTo>
                      <a:pt x="1488" y="787"/>
                    </a:lnTo>
                    <a:lnTo>
                      <a:pt x="1490" y="787"/>
                    </a:lnTo>
                    <a:lnTo>
                      <a:pt x="1490" y="786"/>
                    </a:lnTo>
                    <a:lnTo>
                      <a:pt x="1492" y="786"/>
                    </a:lnTo>
                    <a:lnTo>
                      <a:pt x="1493" y="786"/>
                    </a:lnTo>
                    <a:lnTo>
                      <a:pt x="1495" y="784"/>
                    </a:lnTo>
                    <a:lnTo>
                      <a:pt x="1496" y="784"/>
                    </a:lnTo>
                    <a:lnTo>
                      <a:pt x="1496" y="786"/>
                    </a:lnTo>
                    <a:lnTo>
                      <a:pt x="1498" y="784"/>
                    </a:lnTo>
                    <a:lnTo>
                      <a:pt x="1498" y="784"/>
                    </a:lnTo>
                    <a:lnTo>
                      <a:pt x="1499" y="783"/>
                    </a:lnTo>
                    <a:lnTo>
                      <a:pt x="1499" y="781"/>
                    </a:lnTo>
                    <a:lnTo>
                      <a:pt x="1499" y="781"/>
                    </a:lnTo>
                    <a:lnTo>
                      <a:pt x="1499" y="781"/>
                    </a:lnTo>
                    <a:lnTo>
                      <a:pt x="1499" y="780"/>
                    </a:lnTo>
                    <a:lnTo>
                      <a:pt x="1501" y="778"/>
                    </a:lnTo>
                    <a:lnTo>
                      <a:pt x="1501" y="776"/>
                    </a:lnTo>
                    <a:lnTo>
                      <a:pt x="1501" y="776"/>
                    </a:lnTo>
                    <a:lnTo>
                      <a:pt x="1501" y="775"/>
                    </a:lnTo>
                    <a:lnTo>
                      <a:pt x="1501" y="775"/>
                    </a:lnTo>
                    <a:lnTo>
                      <a:pt x="1501" y="773"/>
                    </a:lnTo>
                    <a:lnTo>
                      <a:pt x="1499" y="773"/>
                    </a:lnTo>
                    <a:lnTo>
                      <a:pt x="1499" y="773"/>
                    </a:lnTo>
                    <a:lnTo>
                      <a:pt x="1499" y="772"/>
                    </a:lnTo>
                    <a:lnTo>
                      <a:pt x="1499" y="770"/>
                    </a:lnTo>
                    <a:lnTo>
                      <a:pt x="1501" y="765"/>
                    </a:lnTo>
                    <a:lnTo>
                      <a:pt x="1501" y="764"/>
                    </a:lnTo>
                    <a:lnTo>
                      <a:pt x="1499" y="757"/>
                    </a:lnTo>
                    <a:lnTo>
                      <a:pt x="1499" y="754"/>
                    </a:lnTo>
                    <a:lnTo>
                      <a:pt x="1498" y="753"/>
                    </a:lnTo>
                    <a:lnTo>
                      <a:pt x="1498" y="751"/>
                    </a:lnTo>
                    <a:lnTo>
                      <a:pt x="1496" y="751"/>
                    </a:lnTo>
                    <a:lnTo>
                      <a:pt x="1498" y="750"/>
                    </a:lnTo>
                    <a:lnTo>
                      <a:pt x="1498" y="750"/>
                    </a:lnTo>
                    <a:lnTo>
                      <a:pt x="1499" y="750"/>
                    </a:lnTo>
                    <a:lnTo>
                      <a:pt x="1501" y="748"/>
                    </a:lnTo>
                    <a:lnTo>
                      <a:pt x="1501" y="748"/>
                    </a:lnTo>
                    <a:lnTo>
                      <a:pt x="1504" y="748"/>
                    </a:lnTo>
                    <a:lnTo>
                      <a:pt x="1504" y="746"/>
                    </a:lnTo>
                    <a:lnTo>
                      <a:pt x="1506" y="746"/>
                    </a:lnTo>
                    <a:lnTo>
                      <a:pt x="1506" y="745"/>
                    </a:lnTo>
                    <a:lnTo>
                      <a:pt x="1507" y="743"/>
                    </a:lnTo>
                    <a:lnTo>
                      <a:pt x="1509" y="743"/>
                    </a:lnTo>
                    <a:lnTo>
                      <a:pt x="1509" y="742"/>
                    </a:lnTo>
                    <a:lnTo>
                      <a:pt x="1510" y="742"/>
                    </a:lnTo>
                    <a:lnTo>
                      <a:pt x="1510" y="742"/>
                    </a:lnTo>
                    <a:lnTo>
                      <a:pt x="1512" y="743"/>
                    </a:lnTo>
                    <a:lnTo>
                      <a:pt x="1512" y="743"/>
                    </a:lnTo>
                    <a:lnTo>
                      <a:pt x="1512" y="743"/>
                    </a:lnTo>
                    <a:lnTo>
                      <a:pt x="1512" y="745"/>
                    </a:lnTo>
                    <a:lnTo>
                      <a:pt x="1512" y="746"/>
                    </a:lnTo>
                    <a:lnTo>
                      <a:pt x="1514" y="748"/>
                    </a:lnTo>
                    <a:lnTo>
                      <a:pt x="1514" y="750"/>
                    </a:lnTo>
                    <a:lnTo>
                      <a:pt x="1514" y="751"/>
                    </a:lnTo>
                    <a:lnTo>
                      <a:pt x="1514" y="753"/>
                    </a:lnTo>
                    <a:lnTo>
                      <a:pt x="1515" y="754"/>
                    </a:lnTo>
                    <a:lnTo>
                      <a:pt x="1515" y="754"/>
                    </a:lnTo>
                    <a:lnTo>
                      <a:pt x="1515" y="754"/>
                    </a:lnTo>
                    <a:lnTo>
                      <a:pt x="1517" y="756"/>
                    </a:lnTo>
                    <a:lnTo>
                      <a:pt x="1518" y="754"/>
                    </a:lnTo>
                    <a:lnTo>
                      <a:pt x="1522" y="753"/>
                    </a:lnTo>
                    <a:lnTo>
                      <a:pt x="1523" y="748"/>
                    </a:lnTo>
                    <a:lnTo>
                      <a:pt x="1523" y="746"/>
                    </a:lnTo>
                    <a:lnTo>
                      <a:pt x="1523" y="746"/>
                    </a:lnTo>
                    <a:lnTo>
                      <a:pt x="1525" y="746"/>
                    </a:lnTo>
                    <a:lnTo>
                      <a:pt x="1525" y="746"/>
                    </a:lnTo>
                    <a:lnTo>
                      <a:pt x="1526" y="746"/>
                    </a:lnTo>
                    <a:lnTo>
                      <a:pt x="1526" y="746"/>
                    </a:lnTo>
                    <a:lnTo>
                      <a:pt x="1528" y="745"/>
                    </a:lnTo>
                    <a:lnTo>
                      <a:pt x="1528" y="743"/>
                    </a:lnTo>
                    <a:lnTo>
                      <a:pt x="1528" y="742"/>
                    </a:lnTo>
                    <a:lnTo>
                      <a:pt x="1529" y="739"/>
                    </a:lnTo>
                    <a:lnTo>
                      <a:pt x="1531" y="737"/>
                    </a:lnTo>
                    <a:lnTo>
                      <a:pt x="1531" y="737"/>
                    </a:lnTo>
                    <a:lnTo>
                      <a:pt x="1531" y="737"/>
                    </a:lnTo>
                    <a:lnTo>
                      <a:pt x="1533" y="737"/>
                    </a:lnTo>
                    <a:lnTo>
                      <a:pt x="1533" y="735"/>
                    </a:lnTo>
                    <a:lnTo>
                      <a:pt x="1533" y="735"/>
                    </a:lnTo>
                    <a:lnTo>
                      <a:pt x="1533" y="734"/>
                    </a:lnTo>
                    <a:lnTo>
                      <a:pt x="1534" y="732"/>
                    </a:lnTo>
                    <a:lnTo>
                      <a:pt x="1534" y="732"/>
                    </a:lnTo>
                    <a:lnTo>
                      <a:pt x="1534" y="731"/>
                    </a:lnTo>
                    <a:lnTo>
                      <a:pt x="1536" y="731"/>
                    </a:lnTo>
                    <a:lnTo>
                      <a:pt x="1536" y="731"/>
                    </a:lnTo>
                    <a:lnTo>
                      <a:pt x="1536" y="729"/>
                    </a:lnTo>
                    <a:lnTo>
                      <a:pt x="1537" y="728"/>
                    </a:lnTo>
                    <a:lnTo>
                      <a:pt x="1537" y="728"/>
                    </a:lnTo>
                    <a:lnTo>
                      <a:pt x="1537" y="726"/>
                    </a:lnTo>
                    <a:lnTo>
                      <a:pt x="1539" y="726"/>
                    </a:lnTo>
                    <a:lnTo>
                      <a:pt x="1539" y="724"/>
                    </a:lnTo>
                    <a:lnTo>
                      <a:pt x="1539" y="724"/>
                    </a:lnTo>
                    <a:lnTo>
                      <a:pt x="1539" y="723"/>
                    </a:lnTo>
                    <a:lnTo>
                      <a:pt x="1539" y="723"/>
                    </a:lnTo>
                    <a:lnTo>
                      <a:pt x="1539" y="721"/>
                    </a:lnTo>
                    <a:lnTo>
                      <a:pt x="1539" y="720"/>
                    </a:lnTo>
                    <a:lnTo>
                      <a:pt x="1540" y="718"/>
                    </a:lnTo>
                    <a:lnTo>
                      <a:pt x="1540" y="717"/>
                    </a:lnTo>
                    <a:lnTo>
                      <a:pt x="1542" y="713"/>
                    </a:lnTo>
                    <a:lnTo>
                      <a:pt x="1542" y="713"/>
                    </a:lnTo>
                    <a:lnTo>
                      <a:pt x="1542" y="712"/>
                    </a:lnTo>
                    <a:lnTo>
                      <a:pt x="1542" y="712"/>
                    </a:lnTo>
                    <a:lnTo>
                      <a:pt x="1544" y="710"/>
                    </a:lnTo>
                    <a:lnTo>
                      <a:pt x="1544" y="709"/>
                    </a:lnTo>
                    <a:lnTo>
                      <a:pt x="1544" y="707"/>
                    </a:lnTo>
                    <a:lnTo>
                      <a:pt x="1544" y="707"/>
                    </a:lnTo>
                    <a:lnTo>
                      <a:pt x="1544" y="705"/>
                    </a:lnTo>
                    <a:lnTo>
                      <a:pt x="1544" y="705"/>
                    </a:lnTo>
                    <a:lnTo>
                      <a:pt x="1545" y="704"/>
                    </a:lnTo>
                    <a:lnTo>
                      <a:pt x="1545" y="704"/>
                    </a:lnTo>
                    <a:lnTo>
                      <a:pt x="1545" y="704"/>
                    </a:lnTo>
                    <a:lnTo>
                      <a:pt x="1547" y="704"/>
                    </a:lnTo>
                    <a:lnTo>
                      <a:pt x="1548" y="702"/>
                    </a:lnTo>
                    <a:lnTo>
                      <a:pt x="1548" y="702"/>
                    </a:lnTo>
                    <a:lnTo>
                      <a:pt x="1550" y="702"/>
                    </a:lnTo>
                    <a:lnTo>
                      <a:pt x="1551" y="699"/>
                    </a:lnTo>
                    <a:lnTo>
                      <a:pt x="1551" y="699"/>
                    </a:lnTo>
                    <a:lnTo>
                      <a:pt x="1551" y="698"/>
                    </a:lnTo>
                    <a:lnTo>
                      <a:pt x="1551" y="696"/>
                    </a:lnTo>
                    <a:lnTo>
                      <a:pt x="1550" y="696"/>
                    </a:lnTo>
                    <a:lnTo>
                      <a:pt x="1550" y="693"/>
                    </a:lnTo>
                    <a:lnTo>
                      <a:pt x="1548" y="693"/>
                    </a:lnTo>
                    <a:lnTo>
                      <a:pt x="1550" y="691"/>
                    </a:lnTo>
                    <a:lnTo>
                      <a:pt x="1550" y="691"/>
                    </a:lnTo>
                    <a:lnTo>
                      <a:pt x="1550" y="690"/>
                    </a:lnTo>
                    <a:lnTo>
                      <a:pt x="1550" y="690"/>
                    </a:lnTo>
                    <a:lnTo>
                      <a:pt x="1550" y="688"/>
                    </a:lnTo>
                    <a:lnTo>
                      <a:pt x="1548" y="687"/>
                    </a:lnTo>
                    <a:lnTo>
                      <a:pt x="1547" y="687"/>
                    </a:lnTo>
                    <a:lnTo>
                      <a:pt x="1545" y="687"/>
                    </a:lnTo>
                    <a:lnTo>
                      <a:pt x="1545" y="687"/>
                    </a:lnTo>
                    <a:lnTo>
                      <a:pt x="1544" y="687"/>
                    </a:lnTo>
                    <a:lnTo>
                      <a:pt x="1539" y="688"/>
                    </a:lnTo>
                    <a:lnTo>
                      <a:pt x="1536" y="690"/>
                    </a:lnTo>
                    <a:lnTo>
                      <a:pt x="1534" y="690"/>
                    </a:lnTo>
                    <a:lnTo>
                      <a:pt x="1533" y="691"/>
                    </a:lnTo>
                    <a:lnTo>
                      <a:pt x="1531" y="691"/>
                    </a:lnTo>
                    <a:lnTo>
                      <a:pt x="1528" y="691"/>
                    </a:lnTo>
                    <a:lnTo>
                      <a:pt x="1526" y="691"/>
                    </a:lnTo>
                    <a:lnTo>
                      <a:pt x="1525" y="693"/>
                    </a:lnTo>
                    <a:lnTo>
                      <a:pt x="1523" y="694"/>
                    </a:lnTo>
                    <a:lnTo>
                      <a:pt x="1522" y="694"/>
                    </a:lnTo>
                    <a:lnTo>
                      <a:pt x="1522" y="694"/>
                    </a:lnTo>
                    <a:lnTo>
                      <a:pt x="1520" y="698"/>
                    </a:lnTo>
                    <a:lnTo>
                      <a:pt x="1518" y="698"/>
                    </a:lnTo>
                    <a:lnTo>
                      <a:pt x="1517" y="698"/>
                    </a:lnTo>
                    <a:lnTo>
                      <a:pt x="1514" y="698"/>
                    </a:lnTo>
                    <a:lnTo>
                      <a:pt x="1509" y="699"/>
                    </a:lnTo>
                    <a:lnTo>
                      <a:pt x="1506" y="699"/>
                    </a:lnTo>
                    <a:lnTo>
                      <a:pt x="1504" y="698"/>
                    </a:lnTo>
                    <a:lnTo>
                      <a:pt x="1503" y="698"/>
                    </a:lnTo>
                    <a:lnTo>
                      <a:pt x="1499" y="699"/>
                    </a:lnTo>
                    <a:lnTo>
                      <a:pt x="1498" y="699"/>
                    </a:lnTo>
                    <a:lnTo>
                      <a:pt x="1496" y="698"/>
                    </a:lnTo>
                    <a:lnTo>
                      <a:pt x="1496" y="698"/>
                    </a:lnTo>
                    <a:lnTo>
                      <a:pt x="1496" y="696"/>
                    </a:lnTo>
                    <a:lnTo>
                      <a:pt x="1495" y="694"/>
                    </a:lnTo>
                    <a:lnTo>
                      <a:pt x="1493" y="693"/>
                    </a:lnTo>
                    <a:lnTo>
                      <a:pt x="1493" y="691"/>
                    </a:lnTo>
                    <a:lnTo>
                      <a:pt x="1495" y="688"/>
                    </a:lnTo>
                    <a:lnTo>
                      <a:pt x="1495" y="687"/>
                    </a:lnTo>
                    <a:lnTo>
                      <a:pt x="1495" y="685"/>
                    </a:lnTo>
                    <a:lnTo>
                      <a:pt x="1493" y="685"/>
                    </a:lnTo>
                    <a:lnTo>
                      <a:pt x="1493" y="683"/>
                    </a:lnTo>
                    <a:lnTo>
                      <a:pt x="1492" y="682"/>
                    </a:lnTo>
                    <a:lnTo>
                      <a:pt x="1492" y="682"/>
                    </a:lnTo>
                    <a:lnTo>
                      <a:pt x="1492" y="680"/>
                    </a:lnTo>
                    <a:lnTo>
                      <a:pt x="1492" y="679"/>
                    </a:lnTo>
                    <a:lnTo>
                      <a:pt x="1492" y="677"/>
                    </a:lnTo>
                    <a:lnTo>
                      <a:pt x="1488" y="677"/>
                    </a:lnTo>
                    <a:lnTo>
                      <a:pt x="1485" y="677"/>
                    </a:lnTo>
                    <a:lnTo>
                      <a:pt x="1484" y="676"/>
                    </a:lnTo>
                    <a:lnTo>
                      <a:pt x="1481" y="671"/>
                    </a:lnTo>
                    <a:lnTo>
                      <a:pt x="1479" y="669"/>
                    </a:lnTo>
                    <a:lnTo>
                      <a:pt x="1477" y="669"/>
                    </a:lnTo>
                    <a:lnTo>
                      <a:pt x="1476" y="668"/>
                    </a:lnTo>
                    <a:lnTo>
                      <a:pt x="1476" y="668"/>
                    </a:lnTo>
                    <a:lnTo>
                      <a:pt x="1474" y="668"/>
                    </a:lnTo>
                    <a:lnTo>
                      <a:pt x="1474" y="668"/>
                    </a:lnTo>
                    <a:lnTo>
                      <a:pt x="1474" y="668"/>
                    </a:lnTo>
                    <a:lnTo>
                      <a:pt x="1473" y="668"/>
                    </a:lnTo>
                    <a:lnTo>
                      <a:pt x="1473" y="668"/>
                    </a:lnTo>
                    <a:lnTo>
                      <a:pt x="1471" y="668"/>
                    </a:lnTo>
                    <a:lnTo>
                      <a:pt x="1471" y="668"/>
                    </a:lnTo>
                    <a:lnTo>
                      <a:pt x="1469" y="668"/>
                    </a:lnTo>
                    <a:lnTo>
                      <a:pt x="1469" y="666"/>
                    </a:lnTo>
                    <a:lnTo>
                      <a:pt x="1468" y="666"/>
                    </a:lnTo>
                    <a:lnTo>
                      <a:pt x="1466" y="666"/>
                    </a:lnTo>
                    <a:lnTo>
                      <a:pt x="1465" y="665"/>
                    </a:lnTo>
                    <a:lnTo>
                      <a:pt x="1466" y="665"/>
                    </a:lnTo>
                    <a:lnTo>
                      <a:pt x="1465" y="663"/>
                    </a:lnTo>
                    <a:lnTo>
                      <a:pt x="1465" y="663"/>
                    </a:lnTo>
                    <a:lnTo>
                      <a:pt x="1462" y="663"/>
                    </a:lnTo>
                    <a:lnTo>
                      <a:pt x="1457" y="665"/>
                    </a:lnTo>
                    <a:lnTo>
                      <a:pt x="1454" y="665"/>
                    </a:lnTo>
                    <a:lnTo>
                      <a:pt x="1452" y="663"/>
                    </a:lnTo>
                    <a:lnTo>
                      <a:pt x="1451" y="661"/>
                    </a:lnTo>
                    <a:lnTo>
                      <a:pt x="1449" y="661"/>
                    </a:lnTo>
                    <a:lnTo>
                      <a:pt x="1449" y="660"/>
                    </a:lnTo>
                    <a:lnTo>
                      <a:pt x="1447" y="660"/>
                    </a:lnTo>
                    <a:lnTo>
                      <a:pt x="1447" y="658"/>
                    </a:lnTo>
                    <a:lnTo>
                      <a:pt x="1447" y="657"/>
                    </a:lnTo>
                    <a:lnTo>
                      <a:pt x="1447" y="655"/>
                    </a:lnTo>
                    <a:lnTo>
                      <a:pt x="1447" y="652"/>
                    </a:lnTo>
                    <a:lnTo>
                      <a:pt x="1446" y="650"/>
                    </a:lnTo>
                    <a:lnTo>
                      <a:pt x="1444" y="649"/>
                    </a:lnTo>
                    <a:lnTo>
                      <a:pt x="1444" y="649"/>
                    </a:lnTo>
                    <a:lnTo>
                      <a:pt x="1444" y="647"/>
                    </a:lnTo>
                    <a:lnTo>
                      <a:pt x="1444" y="647"/>
                    </a:lnTo>
                    <a:lnTo>
                      <a:pt x="1444" y="646"/>
                    </a:lnTo>
                    <a:lnTo>
                      <a:pt x="1444" y="646"/>
                    </a:lnTo>
                    <a:lnTo>
                      <a:pt x="1444" y="644"/>
                    </a:lnTo>
                    <a:lnTo>
                      <a:pt x="1444" y="642"/>
                    </a:lnTo>
                    <a:lnTo>
                      <a:pt x="1443" y="639"/>
                    </a:lnTo>
                    <a:lnTo>
                      <a:pt x="1440" y="638"/>
                    </a:lnTo>
                    <a:lnTo>
                      <a:pt x="1438" y="635"/>
                    </a:lnTo>
                    <a:lnTo>
                      <a:pt x="1438" y="633"/>
                    </a:lnTo>
                    <a:lnTo>
                      <a:pt x="1438" y="633"/>
                    </a:lnTo>
                    <a:lnTo>
                      <a:pt x="1438" y="631"/>
                    </a:lnTo>
                    <a:lnTo>
                      <a:pt x="1438" y="631"/>
                    </a:lnTo>
                    <a:lnTo>
                      <a:pt x="1438" y="630"/>
                    </a:lnTo>
                    <a:lnTo>
                      <a:pt x="1438" y="628"/>
                    </a:lnTo>
                    <a:lnTo>
                      <a:pt x="1436" y="628"/>
                    </a:lnTo>
                    <a:lnTo>
                      <a:pt x="1436" y="627"/>
                    </a:lnTo>
                    <a:lnTo>
                      <a:pt x="1436" y="627"/>
                    </a:lnTo>
                    <a:lnTo>
                      <a:pt x="1435" y="627"/>
                    </a:lnTo>
                    <a:lnTo>
                      <a:pt x="1435" y="625"/>
                    </a:lnTo>
                    <a:lnTo>
                      <a:pt x="1435" y="624"/>
                    </a:lnTo>
                    <a:lnTo>
                      <a:pt x="1435" y="622"/>
                    </a:lnTo>
                    <a:lnTo>
                      <a:pt x="1433" y="619"/>
                    </a:lnTo>
                    <a:lnTo>
                      <a:pt x="1432" y="617"/>
                    </a:lnTo>
                    <a:lnTo>
                      <a:pt x="1432" y="616"/>
                    </a:lnTo>
                    <a:lnTo>
                      <a:pt x="1432" y="614"/>
                    </a:lnTo>
                    <a:lnTo>
                      <a:pt x="1432" y="614"/>
                    </a:lnTo>
                    <a:lnTo>
                      <a:pt x="1430" y="613"/>
                    </a:lnTo>
                    <a:lnTo>
                      <a:pt x="1430" y="611"/>
                    </a:lnTo>
                    <a:lnTo>
                      <a:pt x="1430" y="611"/>
                    </a:lnTo>
                    <a:lnTo>
                      <a:pt x="1430" y="611"/>
                    </a:lnTo>
                    <a:lnTo>
                      <a:pt x="1430" y="609"/>
                    </a:lnTo>
                    <a:lnTo>
                      <a:pt x="1428" y="609"/>
                    </a:lnTo>
                    <a:lnTo>
                      <a:pt x="1428" y="608"/>
                    </a:lnTo>
                    <a:lnTo>
                      <a:pt x="1428" y="608"/>
                    </a:lnTo>
                    <a:lnTo>
                      <a:pt x="1427" y="606"/>
                    </a:lnTo>
                    <a:lnTo>
                      <a:pt x="1425" y="606"/>
                    </a:lnTo>
                    <a:lnTo>
                      <a:pt x="1425" y="606"/>
                    </a:lnTo>
                    <a:lnTo>
                      <a:pt x="1425" y="605"/>
                    </a:lnTo>
                    <a:lnTo>
                      <a:pt x="1425" y="605"/>
                    </a:lnTo>
                    <a:lnTo>
                      <a:pt x="1425" y="605"/>
                    </a:lnTo>
                    <a:lnTo>
                      <a:pt x="1425" y="603"/>
                    </a:lnTo>
                    <a:lnTo>
                      <a:pt x="1425" y="603"/>
                    </a:lnTo>
                    <a:lnTo>
                      <a:pt x="1425" y="603"/>
                    </a:lnTo>
                    <a:lnTo>
                      <a:pt x="1424" y="602"/>
                    </a:lnTo>
                    <a:lnTo>
                      <a:pt x="1424" y="600"/>
                    </a:lnTo>
                    <a:lnTo>
                      <a:pt x="1422" y="600"/>
                    </a:lnTo>
                    <a:lnTo>
                      <a:pt x="1421" y="600"/>
                    </a:lnTo>
                    <a:lnTo>
                      <a:pt x="1421" y="600"/>
                    </a:lnTo>
                    <a:lnTo>
                      <a:pt x="1421" y="598"/>
                    </a:lnTo>
                    <a:lnTo>
                      <a:pt x="1421" y="598"/>
                    </a:lnTo>
                    <a:lnTo>
                      <a:pt x="1421" y="597"/>
                    </a:lnTo>
                    <a:lnTo>
                      <a:pt x="1419" y="597"/>
                    </a:lnTo>
                    <a:lnTo>
                      <a:pt x="1419" y="597"/>
                    </a:lnTo>
                    <a:lnTo>
                      <a:pt x="1417" y="597"/>
                    </a:lnTo>
                    <a:lnTo>
                      <a:pt x="1414" y="595"/>
                    </a:lnTo>
                    <a:lnTo>
                      <a:pt x="1411" y="594"/>
                    </a:lnTo>
                    <a:lnTo>
                      <a:pt x="1410" y="594"/>
                    </a:lnTo>
                    <a:lnTo>
                      <a:pt x="1410" y="595"/>
                    </a:lnTo>
                    <a:lnTo>
                      <a:pt x="1410" y="595"/>
                    </a:lnTo>
                    <a:lnTo>
                      <a:pt x="1408" y="595"/>
                    </a:lnTo>
                    <a:lnTo>
                      <a:pt x="1405" y="594"/>
                    </a:lnTo>
                    <a:lnTo>
                      <a:pt x="1403" y="594"/>
                    </a:lnTo>
                    <a:lnTo>
                      <a:pt x="1402" y="594"/>
                    </a:lnTo>
                    <a:lnTo>
                      <a:pt x="1400" y="592"/>
                    </a:lnTo>
                    <a:lnTo>
                      <a:pt x="1400" y="590"/>
                    </a:lnTo>
                    <a:lnTo>
                      <a:pt x="1399" y="590"/>
                    </a:lnTo>
                    <a:lnTo>
                      <a:pt x="1397" y="590"/>
                    </a:lnTo>
                    <a:lnTo>
                      <a:pt x="1392" y="589"/>
                    </a:lnTo>
                    <a:lnTo>
                      <a:pt x="1391" y="587"/>
                    </a:lnTo>
                    <a:lnTo>
                      <a:pt x="1391" y="587"/>
                    </a:lnTo>
                    <a:lnTo>
                      <a:pt x="1389" y="587"/>
                    </a:lnTo>
                    <a:lnTo>
                      <a:pt x="1389" y="587"/>
                    </a:lnTo>
                    <a:lnTo>
                      <a:pt x="1387" y="587"/>
                    </a:lnTo>
                    <a:lnTo>
                      <a:pt x="1386" y="587"/>
                    </a:lnTo>
                    <a:lnTo>
                      <a:pt x="1384" y="587"/>
                    </a:lnTo>
                    <a:lnTo>
                      <a:pt x="1381" y="589"/>
                    </a:lnTo>
                    <a:lnTo>
                      <a:pt x="1378" y="589"/>
                    </a:lnTo>
                    <a:lnTo>
                      <a:pt x="1375" y="589"/>
                    </a:lnTo>
                    <a:lnTo>
                      <a:pt x="1373" y="589"/>
                    </a:lnTo>
                    <a:lnTo>
                      <a:pt x="1372" y="589"/>
                    </a:lnTo>
                    <a:lnTo>
                      <a:pt x="1369" y="589"/>
                    </a:lnTo>
                    <a:lnTo>
                      <a:pt x="1364" y="590"/>
                    </a:lnTo>
                    <a:lnTo>
                      <a:pt x="1359" y="592"/>
                    </a:lnTo>
                    <a:lnTo>
                      <a:pt x="1353" y="592"/>
                    </a:lnTo>
                    <a:lnTo>
                      <a:pt x="1348" y="595"/>
                    </a:lnTo>
                    <a:lnTo>
                      <a:pt x="1345" y="598"/>
                    </a:lnTo>
                    <a:lnTo>
                      <a:pt x="1342" y="602"/>
                    </a:lnTo>
                    <a:lnTo>
                      <a:pt x="1340" y="603"/>
                    </a:lnTo>
                    <a:lnTo>
                      <a:pt x="1339" y="603"/>
                    </a:lnTo>
                    <a:lnTo>
                      <a:pt x="1340" y="605"/>
                    </a:lnTo>
                    <a:lnTo>
                      <a:pt x="1340" y="606"/>
                    </a:lnTo>
                    <a:lnTo>
                      <a:pt x="1343" y="606"/>
                    </a:lnTo>
                    <a:lnTo>
                      <a:pt x="1346" y="606"/>
                    </a:lnTo>
                    <a:lnTo>
                      <a:pt x="1348" y="606"/>
                    </a:lnTo>
                    <a:lnTo>
                      <a:pt x="1348" y="608"/>
                    </a:lnTo>
                    <a:lnTo>
                      <a:pt x="1348" y="609"/>
                    </a:lnTo>
                    <a:lnTo>
                      <a:pt x="1348" y="613"/>
                    </a:lnTo>
                    <a:lnTo>
                      <a:pt x="1350" y="614"/>
                    </a:lnTo>
                    <a:lnTo>
                      <a:pt x="1350" y="616"/>
                    </a:lnTo>
                    <a:lnTo>
                      <a:pt x="1348" y="619"/>
                    </a:lnTo>
                    <a:lnTo>
                      <a:pt x="1346" y="620"/>
                    </a:lnTo>
                    <a:lnTo>
                      <a:pt x="1342" y="624"/>
                    </a:lnTo>
                    <a:lnTo>
                      <a:pt x="1340" y="625"/>
                    </a:lnTo>
                    <a:lnTo>
                      <a:pt x="1339" y="628"/>
                    </a:lnTo>
                    <a:lnTo>
                      <a:pt x="1335" y="631"/>
                    </a:lnTo>
                    <a:lnTo>
                      <a:pt x="1335" y="633"/>
                    </a:lnTo>
                    <a:lnTo>
                      <a:pt x="1335" y="635"/>
                    </a:lnTo>
                    <a:lnTo>
                      <a:pt x="1334" y="636"/>
                    </a:lnTo>
                    <a:lnTo>
                      <a:pt x="1332" y="638"/>
                    </a:lnTo>
                    <a:lnTo>
                      <a:pt x="1331" y="639"/>
                    </a:lnTo>
                    <a:lnTo>
                      <a:pt x="1331" y="641"/>
                    </a:lnTo>
                    <a:lnTo>
                      <a:pt x="1331" y="642"/>
                    </a:lnTo>
                    <a:lnTo>
                      <a:pt x="1329" y="644"/>
                    </a:lnTo>
                    <a:lnTo>
                      <a:pt x="1328" y="646"/>
                    </a:lnTo>
                    <a:lnTo>
                      <a:pt x="1328" y="647"/>
                    </a:lnTo>
                    <a:lnTo>
                      <a:pt x="1328" y="647"/>
                    </a:lnTo>
                    <a:lnTo>
                      <a:pt x="1326" y="649"/>
                    </a:lnTo>
                    <a:lnTo>
                      <a:pt x="1328" y="649"/>
                    </a:lnTo>
                    <a:lnTo>
                      <a:pt x="1329" y="649"/>
                    </a:lnTo>
                    <a:lnTo>
                      <a:pt x="1329" y="650"/>
                    </a:lnTo>
                    <a:lnTo>
                      <a:pt x="1329" y="653"/>
                    </a:lnTo>
                    <a:lnTo>
                      <a:pt x="1328" y="655"/>
                    </a:lnTo>
                    <a:lnTo>
                      <a:pt x="1326" y="655"/>
                    </a:lnTo>
                    <a:lnTo>
                      <a:pt x="1324" y="657"/>
                    </a:lnTo>
                    <a:lnTo>
                      <a:pt x="1321" y="657"/>
                    </a:lnTo>
                    <a:lnTo>
                      <a:pt x="1317" y="658"/>
                    </a:lnTo>
                    <a:lnTo>
                      <a:pt x="1312" y="661"/>
                    </a:lnTo>
                    <a:lnTo>
                      <a:pt x="1307" y="665"/>
                    </a:lnTo>
                    <a:lnTo>
                      <a:pt x="1307" y="665"/>
                    </a:lnTo>
                    <a:lnTo>
                      <a:pt x="1305" y="665"/>
                    </a:lnTo>
                    <a:lnTo>
                      <a:pt x="1302" y="663"/>
                    </a:lnTo>
                    <a:lnTo>
                      <a:pt x="1299" y="663"/>
                    </a:lnTo>
                    <a:lnTo>
                      <a:pt x="1296" y="661"/>
                    </a:lnTo>
                    <a:lnTo>
                      <a:pt x="1293" y="661"/>
                    </a:lnTo>
                    <a:lnTo>
                      <a:pt x="1291" y="660"/>
                    </a:lnTo>
                    <a:lnTo>
                      <a:pt x="1290" y="658"/>
                    </a:lnTo>
                    <a:lnTo>
                      <a:pt x="1288" y="657"/>
                    </a:lnTo>
                    <a:lnTo>
                      <a:pt x="1285" y="657"/>
                    </a:lnTo>
                    <a:lnTo>
                      <a:pt x="1283" y="655"/>
                    </a:lnTo>
                    <a:lnTo>
                      <a:pt x="1282" y="655"/>
                    </a:lnTo>
                    <a:lnTo>
                      <a:pt x="1280" y="657"/>
                    </a:lnTo>
                    <a:lnTo>
                      <a:pt x="1277" y="658"/>
                    </a:lnTo>
                    <a:lnTo>
                      <a:pt x="1277" y="658"/>
                    </a:lnTo>
                    <a:lnTo>
                      <a:pt x="1274" y="658"/>
                    </a:lnTo>
                    <a:lnTo>
                      <a:pt x="1272" y="658"/>
                    </a:lnTo>
                    <a:lnTo>
                      <a:pt x="1271" y="657"/>
                    </a:lnTo>
                    <a:lnTo>
                      <a:pt x="1271" y="657"/>
                    </a:lnTo>
                    <a:lnTo>
                      <a:pt x="1268" y="655"/>
                    </a:lnTo>
                    <a:lnTo>
                      <a:pt x="1266" y="653"/>
                    </a:lnTo>
                    <a:lnTo>
                      <a:pt x="1264" y="652"/>
                    </a:lnTo>
                    <a:lnTo>
                      <a:pt x="1263" y="652"/>
                    </a:lnTo>
                    <a:lnTo>
                      <a:pt x="1261" y="650"/>
                    </a:lnTo>
                    <a:lnTo>
                      <a:pt x="1260" y="652"/>
                    </a:lnTo>
                    <a:lnTo>
                      <a:pt x="1257" y="650"/>
                    </a:lnTo>
                    <a:lnTo>
                      <a:pt x="1257" y="650"/>
                    </a:lnTo>
                    <a:lnTo>
                      <a:pt x="1255" y="650"/>
                    </a:lnTo>
                    <a:lnTo>
                      <a:pt x="1253" y="652"/>
                    </a:lnTo>
                    <a:lnTo>
                      <a:pt x="1250" y="653"/>
                    </a:lnTo>
                    <a:lnTo>
                      <a:pt x="1247" y="655"/>
                    </a:lnTo>
                    <a:lnTo>
                      <a:pt x="1246" y="655"/>
                    </a:lnTo>
                    <a:lnTo>
                      <a:pt x="1244" y="657"/>
                    </a:lnTo>
                    <a:lnTo>
                      <a:pt x="1242" y="658"/>
                    </a:lnTo>
                    <a:lnTo>
                      <a:pt x="1239" y="660"/>
                    </a:lnTo>
                    <a:lnTo>
                      <a:pt x="1239" y="661"/>
                    </a:lnTo>
                    <a:lnTo>
                      <a:pt x="1238" y="663"/>
                    </a:lnTo>
                    <a:lnTo>
                      <a:pt x="1236" y="665"/>
                    </a:lnTo>
                    <a:lnTo>
                      <a:pt x="1235" y="665"/>
                    </a:lnTo>
                    <a:lnTo>
                      <a:pt x="1233" y="665"/>
                    </a:lnTo>
                    <a:lnTo>
                      <a:pt x="1230" y="665"/>
                    </a:lnTo>
                    <a:lnTo>
                      <a:pt x="1228" y="665"/>
                    </a:lnTo>
                    <a:lnTo>
                      <a:pt x="1223" y="666"/>
                    </a:lnTo>
                    <a:lnTo>
                      <a:pt x="1222" y="666"/>
                    </a:lnTo>
                    <a:lnTo>
                      <a:pt x="1220" y="668"/>
                    </a:lnTo>
                    <a:lnTo>
                      <a:pt x="1219" y="668"/>
                    </a:lnTo>
                    <a:lnTo>
                      <a:pt x="1217" y="668"/>
                    </a:lnTo>
                    <a:lnTo>
                      <a:pt x="1216" y="668"/>
                    </a:lnTo>
                    <a:lnTo>
                      <a:pt x="1214" y="668"/>
                    </a:lnTo>
                    <a:lnTo>
                      <a:pt x="1212" y="668"/>
                    </a:lnTo>
                    <a:lnTo>
                      <a:pt x="1211" y="669"/>
                    </a:lnTo>
                    <a:lnTo>
                      <a:pt x="1206" y="671"/>
                    </a:lnTo>
                    <a:lnTo>
                      <a:pt x="1205" y="672"/>
                    </a:lnTo>
                    <a:lnTo>
                      <a:pt x="1203" y="672"/>
                    </a:lnTo>
                    <a:lnTo>
                      <a:pt x="1201" y="671"/>
                    </a:lnTo>
                    <a:lnTo>
                      <a:pt x="1200" y="671"/>
                    </a:lnTo>
                    <a:lnTo>
                      <a:pt x="1198" y="671"/>
                    </a:lnTo>
                    <a:lnTo>
                      <a:pt x="1197" y="671"/>
                    </a:lnTo>
                    <a:lnTo>
                      <a:pt x="1194" y="671"/>
                    </a:lnTo>
                    <a:lnTo>
                      <a:pt x="1190" y="669"/>
                    </a:lnTo>
                    <a:lnTo>
                      <a:pt x="1187" y="669"/>
                    </a:lnTo>
                    <a:lnTo>
                      <a:pt x="1186" y="669"/>
                    </a:lnTo>
                    <a:lnTo>
                      <a:pt x="1182" y="668"/>
                    </a:lnTo>
                    <a:lnTo>
                      <a:pt x="1178" y="668"/>
                    </a:lnTo>
                    <a:lnTo>
                      <a:pt x="1176" y="668"/>
                    </a:lnTo>
                    <a:lnTo>
                      <a:pt x="1175" y="668"/>
                    </a:lnTo>
                    <a:lnTo>
                      <a:pt x="1173" y="668"/>
                    </a:lnTo>
                    <a:lnTo>
                      <a:pt x="1171" y="668"/>
                    </a:lnTo>
                    <a:lnTo>
                      <a:pt x="1168" y="665"/>
                    </a:lnTo>
                    <a:lnTo>
                      <a:pt x="1167" y="665"/>
                    </a:lnTo>
                    <a:lnTo>
                      <a:pt x="1165" y="663"/>
                    </a:lnTo>
                    <a:lnTo>
                      <a:pt x="1165" y="663"/>
                    </a:lnTo>
                    <a:lnTo>
                      <a:pt x="1165" y="663"/>
                    </a:lnTo>
                    <a:lnTo>
                      <a:pt x="1164" y="661"/>
                    </a:lnTo>
                    <a:lnTo>
                      <a:pt x="1164" y="661"/>
                    </a:lnTo>
                    <a:lnTo>
                      <a:pt x="1164" y="658"/>
                    </a:lnTo>
                    <a:lnTo>
                      <a:pt x="1164" y="657"/>
                    </a:lnTo>
                    <a:lnTo>
                      <a:pt x="1164" y="657"/>
                    </a:lnTo>
                    <a:lnTo>
                      <a:pt x="1162" y="657"/>
                    </a:lnTo>
                    <a:lnTo>
                      <a:pt x="1160" y="657"/>
                    </a:lnTo>
                    <a:lnTo>
                      <a:pt x="1156" y="657"/>
                    </a:lnTo>
                    <a:lnTo>
                      <a:pt x="1154" y="657"/>
                    </a:lnTo>
                    <a:lnTo>
                      <a:pt x="1153" y="655"/>
                    </a:lnTo>
                    <a:lnTo>
                      <a:pt x="1151" y="653"/>
                    </a:lnTo>
                    <a:lnTo>
                      <a:pt x="1149" y="652"/>
                    </a:lnTo>
                    <a:lnTo>
                      <a:pt x="1148" y="650"/>
                    </a:lnTo>
                    <a:lnTo>
                      <a:pt x="1146" y="650"/>
                    </a:lnTo>
                    <a:lnTo>
                      <a:pt x="1145" y="649"/>
                    </a:lnTo>
                    <a:lnTo>
                      <a:pt x="1141" y="650"/>
                    </a:lnTo>
                    <a:lnTo>
                      <a:pt x="1140" y="650"/>
                    </a:lnTo>
                    <a:lnTo>
                      <a:pt x="1137" y="649"/>
                    </a:lnTo>
                    <a:lnTo>
                      <a:pt x="1137" y="649"/>
                    </a:lnTo>
                    <a:lnTo>
                      <a:pt x="1134" y="649"/>
                    </a:lnTo>
                    <a:lnTo>
                      <a:pt x="1132" y="647"/>
                    </a:lnTo>
                    <a:lnTo>
                      <a:pt x="1129" y="647"/>
                    </a:lnTo>
                    <a:lnTo>
                      <a:pt x="1127" y="647"/>
                    </a:lnTo>
                    <a:lnTo>
                      <a:pt x="1126" y="647"/>
                    </a:lnTo>
                    <a:lnTo>
                      <a:pt x="1124" y="647"/>
                    </a:lnTo>
                    <a:lnTo>
                      <a:pt x="1123" y="649"/>
                    </a:lnTo>
                    <a:lnTo>
                      <a:pt x="1121" y="649"/>
                    </a:lnTo>
                    <a:lnTo>
                      <a:pt x="1118" y="649"/>
                    </a:lnTo>
                    <a:lnTo>
                      <a:pt x="1116" y="650"/>
                    </a:lnTo>
                    <a:lnTo>
                      <a:pt x="1115" y="650"/>
                    </a:lnTo>
                    <a:lnTo>
                      <a:pt x="1112" y="650"/>
                    </a:lnTo>
                    <a:lnTo>
                      <a:pt x="1112" y="652"/>
                    </a:lnTo>
                    <a:lnTo>
                      <a:pt x="1110" y="652"/>
                    </a:lnTo>
                    <a:lnTo>
                      <a:pt x="1108" y="653"/>
                    </a:lnTo>
                    <a:lnTo>
                      <a:pt x="1107" y="653"/>
                    </a:lnTo>
                    <a:lnTo>
                      <a:pt x="1105" y="652"/>
                    </a:lnTo>
                    <a:lnTo>
                      <a:pt x="1104" y="652"/>
                    </a:lnTo>
                    <a:lnTo>
                      <a:pt x="1104" y="653"/>
                    </a:lnTo>
                    <a:lnTo>
                      <a:pt x="1102" y="653"/>
                    </a:lnTo>
                    <a:lnTo>
                      <a:pt x="1100" y="652"/>
                    </a:lnTo>
                    <a:lnTo>
                      <a:pt x="1099" y="652"/>
                    </a:lnTo>
                    <a:lnTo>
                      <a:pt x="1097" y="652"/>
                    </a:lnTo>
                    <a:lnTo>
                      <a:pt x="1096" y="650"/>
                    </a:lnTo>
                    <a:lnTo>
                      <a:pt x="1096" y="650"/>
                    </a:lnTo>
                    <a:lnTo>
                      <a:pt x="1093" y="650"/>
                    </a:lnTo>
                    <a:lnTo>
                      <a:pt x="1091" y="649"/>
                    </a:lnTo>
                    <a:lnTo>
                      <a:pt x="1089" y="649"/>
                    </a:lnTo>
                    <a:lnTo>
                      <a:pt x="1088" y="649"/>
                    </a:lnTo>
                    <a:lnTo>
                      <a:pt x="1086" y="647"/>
                    </a:lnTo>
                    <a:lnTo>
                      <a:pt x="1085" y="646"/>
                    </a:lnTo>
                    <a:lnTo>
                      <a:pt x="1085" y="646"/>
                    </a:lnTo>
                    <a:lnTo>
                      <a:pt x="1083" y="646"/>
                    </a:lnTo>
                    <a:lnTo>
                      <a:pt x="1083" y="644"/>
                    </a:lnTo>
                    <a:lnTo>
                      <a:pt x="1083" y="644"/>
                    </a:lnTo>
                    <a:lnTo>
                      <a:pt x="1083" y="642"/>
                    </a:lnTo>
                    <a:lnTo>
                      <a:pt x="1083" y="642"/>
                    </a:lnTo>
                    <a:lnTo>
                      <a:pt x="1082" y="641"/>
                    </a:lnTo>
                    <a:lnTo>
                      <a:pt x="1082" y="641"/>
                    </a:lnTo>
                    <a:lnTo>
                      <a:pt x="1082" y="639"/>
                    </a:lnTo>
                    <a:lnTo>
                      <a:pt x="1082" y="639"/>
                    </a:lnTo>
                    <a:lnTo>
                      <a:pt x="1082" y="638"/>
                    </a:lnTo>
                    <a:lnTo>
                      <a:pt x="1082" y="636"/>
                    </a:lnTo>
                    <a:lnTo>
                      <a:pt x="1080" y="635"/>
                    </a:lnTo>
                    <a:lnTo>
                      <a:pt x="1080" y="633"/>
                    </a:lnTo>
                    <a:lnTo>
                      <a:pt x="1080" y="631"/>
                    </a:lnTo>
                    <a:lnTo>
                      <a:pt x="1080" y="631"/>
                    </a:lnTo>
                    <a:lnTo>
                      <a:pt x="1080" y="630"/>
                    </a:lnTo>
                    <a:lnTo>
                      <a:pt x="1078" y="630"/>
                    </a:lnTo>
                    <a:lnTo>
                      <a:pt x="1075" y="628"/>
                    </a:lnTo>
                    <a:lnTo>
                      <a:pt x="1072" y="628"/>
                    </a:lnTo>
                    <a:lnTo>
                      <a:pt x="1071" y="628"/>
                    </a:lnTo>
                    <a:lnTo>
                      <a:pt x="1069" y="628"/>
                    </a:lnTo>
                    <a:lnTo>
                      <a:pt x="1069" y="628"/>
                    </a:lnTo>
                    <a:lnTo>
                      <a:pt x="1067" y="627"/>
                    </a:lnTo>
                    <a:lnTo>
                      <a:pt x="1066" y="627"/>
                    </a:lnTo>
                    <a:lnTo>
                      <a:pt x="1063" y="625"/>
                    </a:lnTo>
                    <a:lnTo>
                      <a:pt x="1059" y="624"/>
                    </a:lnTo>
                    <a:lnTo>
                      <a:pt x="1056" y="624"/>
                    </a:lnTo>
                    <a:lnTo>
                      <a:pt x="1056" y="624"/>
                    </a:lnTo>
                    <a:lnTo>
                      <a:pt x="1053" y="624"/>
                    </a:lnTo>
                    <a:lnTo>
                      <a:pt x="1050" y="622"/>
                    </a:lnTo>
                    <a:lnTo>
                      <a:pt x="1048" y="622"/>
                    </a:lnTo>
                    <a:lnTo>
                      <a:pt x="1047" y="620"/>
                    </a:lnTo>
                    <a:lnTo>
                      <a:pt x="1045" y="620"/>
                    </a:lnTo>
                    <a:lnTo>
                      <a:pt x="1044" y="620"/>
                    </a:lnTo>
                    <a:lnTo>
                      <a:pt x="1042" y="619"/>
                    </a:lnTo>
                    <a:lnTo>
                      <a:pt x="1041" y="619"/>
                    </a:lnTo>
                    <a:lnTo>
                      <a:pt x="1037" y="617"/>
                    </a:lnTo>
                    <a:lnTo>
                      <a:pt x="1036" y="617"/>
                    </a:lnTo>
                    <a:lnTo>
                      <a:pt x="1036" y="617"/>
                    </a:lnTo>
                    <a:lnTo>
                      <a:pt x="1034" y="616"/>
                    </a:lnTo>
                    <a:lnTo>
                      <a:pt x="1033" y="616"/>
                    </a:lnTo>
                    <a:lnTo>
                      <a:pt x="1033" y="616"/>
                    </a:lnTo>
                    <a:lnTo>
                      <a:pt x="1033" y="619"/>
                    </a:lnTo>
                    <a:lnTo>
                      <a:pt x="1031" y="619"/>
                    </a:lnTo>
                    <a:lnTo>
                      <a:pt x="1030" y="622"/>
                    </a:lnTo>
                    <a:lnTo>
                      <a:pt x="1025" y="624"/>
                    </a:lnTo>
                    <a:lnTo>
                      <a:pt x="1025" y="624"/>
                    </a:lnTo>
                    <a:lnTo>
                      <a:pt x="1025" y="625"/>
                    </a:lnTo>
                    <a:lnTo>
                      <a:pt x="1023" y="625"/>
                    </a:lnTo>
                    <a:lnTo>
                      <a:pt x="1023" y="627"/>
                    </a:lnTo>
                    <a:lnTo>
                      <a:pt x="1023" y="627"/>
                    </a:lnTo>
                    <a:lnTo>
                      <a:pt x="1022" y="628"/>
                    </a:lnTo>
                    <a:lnTo>
                      <a:pt x="1022" y="628"/>
                    </a:lnTo>
                    <a:lnTo>
                      <a:pt x="1020" y="630"/>
                    </a:lnTo>
                    <a:lnTo>
                      <a:pt x="1020" y="630"/>
                    </a:lnTo>
                    <a:lnTo>
                      <a:pt x="1020" y="631"/>
                    </a:lnTo>
                    <a:lnTo>
                      <a:pt x="1020" y="631"/>
                    </a:lnTo>
                    <a:lnTo>
                      <a:pt x="1018" y="633"/>
                    </a:lnTo>
                    <a:lnTo>
                      <a:pt x="1018" y="633"/>
                    </a:lnTo>
                    <a:lnTo>
                      <a:pt x="1018" y="636"/>
                    </a:lnTo>
                    <a:lnTo>
                      <a:pt x="1018" y="638"/>
                    </a:lnTo>
                    <a:lnTo>
                      <a:pt x="1018" y="638"/>
                    </a:lnTo>
                    <a:lnTo>
                      <a:pt x="1018" y="639"/>
                    </a:lnTo>
                    <a:lnTo>
                      <a:pt x="1020" y="639"/>
                    </a:lnTo>
                    <a:lnTo>
                      <a:pt x="1020" y="641"/>
                    </a:lnTo>
                    <a:lnTo>
                      <a:pt x="1020" y="641"/>
                    </a:lnTo>
                    <a:lnTo>
                      <a:pt x="1020" y="642"/>
                    </a:lnTo>
                    <a:lnTo>
                      <a:pt x="1020" y="644"/>
                    </a:lnTo>
                    <a:lnTo>
                      <a:pt x="1022" y="644"/>
                    </a:lnTo>
                    <a:lnTo>
                      <a:pt x="1023" y="646"/>
                    </a:lnTo>
                    <a:lnTo>
                      <a:pt x="1023" y="646"/>
                    </a:lnTo>
                    <a:lnTo>
                      <a:pt x="1025" y="646"/>
                    </a:lnTo>
                    <a:lnTo>
                      <a:pt x="1025" y="647"/>
                    </a:lnTo>
                    <a:lnTo>
                      <a:pt x="1025" y="647"/>
                    </a:lnTo>
                    <a:lnTo>
                      <a:pt x="1025" y="650"/>
                    </a:lnTo>
                    <a:lnTo>
                      <a:pt x="1023" y="652"/>
                    </a:lnTo>
                    <a:lnTo>
                      <a:pt x="1023" y="652"/>
                    </a:lnTo>
                    <a:lnTo>
                      <a:pt x="1022" y="653"/>
                    </a:lnTo>
                    <a:lnTo>
                      <a:pt x="1022" y="653"/>
                    </a:lnTo>
                    <a:lnTo>
                      <a:pt x="1020" y="655"/>
                    </a:lnTo>
                    <a:lnTo>
                      <a:pt x="1020" y="655"/>
                    </a:lnTo>
                    <a:lnTo>
                      <a:pt x="1018" y="657"/>
                    </a:lnTo>
                    <a:lnTo>
                      <a:pt x="1017" y="657"/>
                    </a:lnTo>
                    <a:lnTo>
                      <a:pt x="1017" y="657"/>
                    </a:lnTo>
                    <a:lnTo>
                      <a:pt x="1015" y="657"/>
                    </a:lnTo>
                    <a:lnTo>
                      <a:pt x="1014" y="657"/>
                    </a:lnTo>
                    <a:lnTo>
                      <a:pt x="1014" y="658"/>
                    </a:lnTo>
                    <a:lnTo>
                      <a:pt x="1012" y="660"/>
                    </a:lnTo>
                    <a:lnTo>
                      <a:pt x="1011" y="661"/>
                    </a:lnTo>
                    <a:lnTo>
                      <a:pt x="1009" y="661"/>
                    </a:lnTo>
                    <a:lnTo>
                      <a:pt x="1007" y="660"/>
                    </a:lnTo>
                    <a:lnTo>
                      <a:pt x="1007" y="660"/>
                    </a:lnTo>
                    <a:lnTo>
                      <a:pt x="1007" y="658"/>
                    </a:lnTo>
                    <a:lnTo>
                      <a:pt x="1006" y="658"/>
                    </a:lnTo>
                    <a:lnTo>
                      <a:pt x="1001" y="657"/>
                    </a:lnTo>
                    <a:lnTo>
                      <a:pt x="1001" y="658"/>
                    </a:lnTo>
                    <a:lnTo>
                      <a:pt x="1000" y="658"/>
                    </a:lnTo>
                    <a:lnTo>
                      <a:pt x="1000" y="658"/>
                    </a:lnTo>
                    <a:lnTo>
                      <a:pt x="1000" y="657"/>
                    </a:lnTo>
                    <a:lnTo>
                      <a:pt x="998" y="657"/>
                    </a:lnTo>
                    <a:lnTo>
                      <a:pt x="996" y="658"/>
                    </a:lnTo>
                    <a:lnTo>
                      <a:pt x="996" y="658"/>
                    </a:lnTo>
                    <a:lnTo>
                      <a:pt x="995" y="657"/>
                    </a:lnTo>
                    <a:lnTo>
                      <a:pt x="993" y="657"/>
                    </a:lnTo>
                    <a:lnTo>
                      <a:pt x="992" y="655"/>
                    </a:lnTo>
                    <a:lnTo>
                      <a:pt x="992" y="655"/>
                    </a:lnTo>
                    <a:lnTo>
                      <a:pt x="992" y="657"/>
                    </a:lnTo>
                    <a:lnTo>
                      <a:pt x="990" y="657"/>
                    </a:lnTo>
                    <a:lnTo>
                      <a:pt x="990" y="657"/>
                    </a:lnTo>
                    <a:lnTo>
                      <a:pt x="990" y="655"/>
                    </a:lnTo>
                    <a:lnTo>
                      <a:pt x="989" y="655"/>
                    </a:lnTo>
                    <a:lnTo>
                      <a:pt x="987" y="657"/>
                    </a:lnTo>
                    <a:lnTo>
                      <a:pt x="985" y="657"/>
                    </a:lnTo>
                    <a:lnTo>
                      <a:pt x="985" y="657"/>
                    </a:lnTo>
                    <a:lnTo>
                      <a:pt x="984" y="657"/>
                    </a:lnTo>
                    <a:lnTo>
                      <a:pt x="982" y="657"/>
                    </a:lnTo>
                    <a:lnTo>
                      <a:pt x="982" y="657"/>
                    </a:lnTo>
                    <a:lnTo>
                      <a:pt x="979" y="657"/>
                    </a:lnTo>
                    <a:lnTo>
                      <a:pt x="979" y="657"/>
                    </a:lnTo>
                    <a:lnTo>
                      <a:pt x="977" y="657"/>
                    </a:lnTo>
                    <a:lnTo>
                      <a:pt x="977" y="655"/>
                    </a:lnTo>
                    <a:lnTo>
                      <a:pt x="976" y="655"/>
                    </a:lnTo>
                    <a:lnTo>
                      <a:pt x="974" y="655"/>
                    </a:lnTo>
                    <a:lnTo>
                      <a:pt x="973" y="655"/>
                    </a:lnTo>
                    <a:lnTo>
                      <a:pt x="973" y="655"/>
                    </a:lnTo>
                    <a:lnTo>
                      <a:pt x="971" y="655"/>
                    </a:lnTo>
                    <a:lnTo>
                      <a:pt x="971" y="653"/>
                    </a:lnTo>
                    <a:lnTo>
                      <a:pt x="970" y="653"/>
                    </a:lnTo>
                    <a:lnTo>
                      <a:pt x="970" y="652"/>
                    </a:lnTo>
                    <a:lnTo>
                      <a:pt x="968" y="652"/>
                    </a:lnTo>
                    <a:lnTo>
                      <a:pt x="968" y="652"/>
                    </a:lnTo>
                    <a:lnTo>
                      <a:pt x="968" y="650"/>
                    </a:lnTo>
                    <a:lnTo>
                      <a:pt x="966" y="649"/>
                    </a:lnTo>
                    <a:lnTo>
                      <a:pt x="966" y="646"/>
                    </a:lnTo>
                    <a:lnTo>
                      <a:pt x="966" y="646"/>
                    </a:lnTo>
                    <a:lnTo>
                      <a:pt x="963" y="646"/>
                    </a:lnTo>
                    <a:lnTo>
                      <a:pt x="962" y="646"/>
                    </a:lnTo>
                    <a:lnTo>
                      <a:pt x="960" y="644"/>
                    </a:lnTo>
                    <a:lnTo>
                      <a:pt x="957" y="644"/>
                    </a:lnTo>
                    <a:lnTo>
                      <a:pt x="957" y="644"/>
                    </a:lnTo>
                    <a:lnTo>
                      <a:pt x="955" y="644"/>
                    </a:lnTo>
                    <a:lnTo>
                      <a:pt x="954" y="644"/>
                    </a:lnTo>
                    <a:lnTo>
                      <a:pt x="952" y="644"/>
                    </a:lnTo>
                    <a:lnTo>
                      <a:pt x="951" y="644"/>
                    </a:lnTo>
                    <a:lnTo>
                      <a:pt x="949" y="644"/>
                    </a:lnTo>
                    <a:lnTo>
                      <a:pt x="948" y="644"/>
                    </a:lnTo>
                    <a:lnTo>
                      <a:pt x="948" y="642"/>
                    </a:lnTo>
                    <a:lnTo>
                      <a:pt x="948" y="641"/>
                    </a:lnTo>
                    <a:lnTo>
                      <a:pt x="948" y="641"/>
                    </a:lnTo>
                    <a:lnTo>
                      <a:pt x="946" y="641"/>
                    </a:lnTo>
                    <a:lnTo>
                      <a:pt x="944" y="641"/>
                    </a:lnTo>
                    <a:lnTo>
                      <a:pt x="944" y="642"/>
                    </a:lnTo>
                    <a:lnTo>
                      <a:pt x="943" y="642"/>
                    </a:lnTo>
                    <a:lnTo>
                      <a:pt x="943" y="642"/>
                    </a:lnTo>
                    <a:lnTo>
                      <a:pt x="943" y="642"/>
                    </a:lnTo>
                    <a:lnTo>
                      <a:pt x="941" y="641"/>
                    </a:lnTo>
                    <a:lnTo>
                      <a:pt x="940" y="641"/>
                    </a:lnTo>
                    <a:lnTo>
                      <a:pt x="938" y="639"/>
                    </a:lnTo>
                    <a:lnTo>
                      <a:pt x="938" y="639"/>
                    </a:lnTo>
                    <a:lnTo>
                      <a:pt x="938" y="641"/>
                    </a:lnTo>
                    <a:lnTo>
                      <a:pt x="938" y="641"/>
                    </a:lnTo>
                    <a:lnTo>
                      <a:pt x="936" y="642"/>
                    </a:lnTo>
                    <a:lnTo>
                      <a:pt x="935" y="642"/>
                    </a:lnTo>
                    <a:lnTo>
                      <a:pt x="933" y="642"/>
                    </a:lnTo>
                    <a:lnTo>
                      <a:pt x="930" y="642"/>
                    </a:lnTo>
                    <a:lnTo>
                      <a:pt x="930" y="642"/>
                    </a:lnTo>
                    <a:lnTo>
                      <a:pt x="929" y="644"/>
                    </a:lnTo>
                    <a:lnTo>
                      <a:pt x="929" y="646"/>
                    </a:lnTo>
                    <a:lnTo>
                      <a:pt x="927" y="646"/>
                    </a:lnTo>
                    <a:lnTo>
                      <a:pt x="925" y="646"/>
                    </a:lnTo>
                    <a:lnTo>
                      <a:pt x="925" y="647"/>
                    </a:lnTo>
                    <a:lnTo>
                      <a:pt x="924" y="647"/>
                    </a:lnTo>
                    <a:lnTo>
                      <a:pt x="924" y="647"/>
                    </a:lnTo>
                    <a:lnTo>
                      <a:pt x="922" y="647"/>
                    </a:lnTo>
                    <a:lnTo>
                      <a:pt x="921" y="647"/>
                    </a:lnTo>
                    <a:lnTo>
                      <a:pt x="919" y="647"/>
                    </a:lnTo>
                    <a:lnTo>
                      <a:pt x="918" y="649"/>
                    </a:lnTo>
                    <a:lnTo>
                      <a:pt x="918" y="650"/>
                    </a:lnTo>
                    <a:lnTo>
                      <a:pt x="916" y="650"/>
                    </a:lnTo>
                    <a:lnTo>
                      <a:pt x="914" y="650"/>
                    </a:lnTo>
                    <a:lnTo>
                      <a:pt x="914" y="652"/>
                    </a:lnTo>
                    <a:lnTo>
                      <a:pt x="913" y="652"/>
                    </a:lnTo>
                    <a:lnTo>
                      <a:pt x="910" y="652"/>
                    </a:lnTo>
                    <a:lnTo>
                      <a:pt x="910" y="653"/>
                    </a:lnTo>
                    <a:lnTo>
                      <a:pt x="908" y="653"/>
                    </a:lnTo>
                    <a:lnTo>
                      <a:pt x="907" y="653"/>
                    </a:lnTo>
                    <a:lnTo>
                      <a:pt x="905" y="653"/>
                    </a:lnTo>
                    <a:lnTo>
                      <a:pt x="905" y="655"/>
                    </a:lnTo>
                    <a:lnTo>
                      <a:pt x="905" y="657"/>
                    </a:lnTo>
                    <a:lnTo>
                      <a:pt x="903" y="657"/>
                    </a:lnTo>
                    <a:lnTo>
                      <a:pt x="902" y="657"/>
                    </a:lnTo>
                    <a:lnTo>
                      <a:pt x="900" y="658"/>
                    </a:lnTo>
                    <a:lnTo>
                      <a:pt x="900" y="660"/>
                    </a:lnTo>
                    <a:lnTo>
                      <a:pt x="900" y="660"/>
                    </a:lnTo>
                    <a:lnTo>
                      <a:pt x="900" y="661"/>
                    </a:lnTo>
                    <a:lnTo>
                      <a:pt x="899" y="661"/>
                    </a:lnTo>
                    <a:lnTo>
                      <a:pt x="897" y="661"/>
                    </a:lnTo>
                    <a:lnTo>
                      <a:pt x="895" y="663"/>
                    </a:lnTo>
                    <a:lnTo>
                      <a:pt x="894" y="663"/>
                    </a:lnTo>
                    <a:lnTo>
                      <a:pt x="894" y="663"/>
                    </a:lnTo>
                    <a:lnTo>
                      <a:pt x="894" y="663"/>
                    </a:lnTo>
                    <a:lnTo>
                      <a:pt x="892" y="665"/>
                    </a:lnTo>
                    <a:lnTo>
                      <a:pt x="892" y="665"/>
                    </a:lnTo>
                    <a:lnTo>
                      <a:pt x="891" y="666"/>
                    </a:lnTo>
                    <a:lnTo>
                      <a:pt x="889" y="666"/>
                    </a:lnTo>
                    <a:lnTo>
                      <a:pt x="889" y="665"/>
                    </a:lnTo>
                    <a:lnTo>
                      <a:pt x="889" y="665"/>
                    </a:lnTo>
                    <a:lnTo>
                      <a:pt x="888" y="665"/>
                    </a:lnTo>
                    <a:lnTo>
                      <a:pt x="888" y="666"/>
                    </a:lnTo>
                    <a:lnTo>
                      <a:pt x="888" y="666"/>
                    </a:lnTo>
                    <a:lnTo>
                      <a:pt x="886" y="666"/>
                    </a:lnTo>
                    <a:lnTo>
                      <a:pt x="886" y="666"/>
                    </a:lnTo>
                    <a:lnTo>
                      <a:pt x="884" y="666"/>
                    </a:lnTo>
                    <a:lnTo>
                      <a:pt x="884" y="666"/>
                    </a:lnTo>
                    <a:lnTo>
                      <a:pt x="883" y="666"/>
                    </a:lnTo>
                    <a:lnTo>
                      <a:pt x="881" y="666"/>
                    </a:lnTo>
                    <a:lnTo>
                      <a:pt x="881" y="666"/>
                    </a:lnTo>
                    <a:lnTo>
                      <a:pt x="878" y="666"/>
                    </a:lnTo>
                    <a:lnTo>
                      <a:pt x="878" y="668"/>
                    </a:lnTo>
                    <a:lnTo>
                      <a:pt x="878" y="669"/>
                    </a:lnTo>
                    <a:lnTo>
                      <a:pt x="878" y="669"/>
                    </a:lnTo>
                    <a:lnTo>
                      <a:pt x="877" y="671"/>
                    </a:lnTo>
                    <a:lnTo>
                      <a:pt x="875" y="671"/>
                    </a:lnTo>
                    <a:lnTo>
                      <a:pt x="875" y="671"/>
                    </a:lnTo>
                    <a:lnTo>
                      <a:pt x="873" y="671"/>
                    </a:lnTo>
                    <a:lnTo>
                      <a:pt x="873" y="671"/>
                    </a:lnTo>
                    <a:lnTo>
                      <a:pt x="872" y="671"/>
                    </a:lnTo>
                    <a:lnTo>
                      <a:pt x="872" y="672"/>
                    </a:lnTo>
                    <a:lnTo>
                      <a:pt x="870" y="672"/>
                    </a:lnTo>
                    <a:lnTo>
                      <a:pt x="869" y="672"/>
                    </a:lnTo>
                    <a:lnTo>
                      <a:pt x="869" y="672"/>
                    </a:lnTo>
                    <a:lnTo>
                      <a:pt x="867" y="672"/>
                    </a:lnTo>
                    <a:lnTo>
                      <a:pt x="866" y="672"/>
                    </a:lnTo>
                    <a:lnTo>
                      <a:pt x="866" y="672"/>
                    </a:lnTo>
                    <a:lnTo>
                      <a:pt x="866" y="671"/>
                    </a:lnTo>
                    <a:lnTo>
                      <a:pt x="864" y="669"/>
                    </a:lnTo>
                    <a:lnTo>
                      <a:pt x="862" y="669"/>
                    </a:lnTo>
                    <a:lnTo>
                      <a:pt x="861" y="669"/>
                    </a:lnTo>
                    <a:lnTo>
                      <a:pt x="861" y="668"/>
                    </a:lnTo>
                    <a:lnTo>
                      <a:pt x="859" y="666"/>
                    </a:lnTo>
                    <a:lnTo>
                      <a:pt x="858" y="665"/>
                    </a:lnTo>
                    <a:lnTo>
                      <a:pt x="856" y="665"/>
                    </a:lnTo>
                    <a:lnTo>
                      <a:pt x="856" y="663"/>
                    </a:lnTo>
                    <a:lnTo>
                      <a:pt x="856" y="663"/>
                    </a:lnTo>
                    <a:lnTo>
                      <a:pt x="858" y="661"/>
                    </a:lnTo>
                    <a:lnTo>
                      <a:pt x="858" y="660"/>
                    </a:lnTo>
                    <a:lnTo>
                      <a:pt x="856" y="660"/>
                    </a:lnTo>
                    <a:lnTo>
                      <a:pt x="856" y="660"/>
                    </a:lnTo>
                    <a:lnTo>
                      <a:pt x="855" y="661"/>
                    </a:lnTo>
                    <a:lnTo>
                      <a:pt x="853" y="663"/>
                    </a:lnTo>
                    <a:lnTo>
                      <a:pt x="851" y="663"/>
                    </a:lnTo>
                    <a:lnTo>
                      <a:pt x="850" y="665"/>
                    </a:lnTo>
                    <a:lnTo>
                      <a:pt x="850" y="665"/>
                    </a:lnTo>
                    <a:lnTo>
                      <a:pt x="848" y="665"/>
                    </a:lnTo>
                    <a:lnTo>
                      <a:pt x="847" y="665"/>
                    </a:lnTo>
                    <a:lnTo>
                      <a:pt x="847" y="665"/>
                    </a:lnTo>
                    <a:lnTo>
                      <a:pt x="847" y="665"/>
                    </a:lnTo>
                    <a:lnTo>
                      <a:pt x="845" y="665"/>
                    </a:lnTo>
                    <a:lnTo>
                      <a:pt x="840" y="663"/>
                    </a:lnTo>
                    <a:lnTo>
                      <a:pt x="837" y="663"/>
                    </a:lnTo>
                    <a:lnTo>
                      <a:pt x="837" y="663"/>
                    </a:lnTo>
                    <a:lnTo>
                      <a:pt x="836" y="663"/>
                    </a:lnTo>
                    <a:lnTo>
                      <a:pt x="836" y="661"/>
                    </a:lnTo>
                    <a:lnTo>
                      <a:pt x="834" y="660"/>
                    </a:lnTo>
                    <a:lnTo>
                      <a:pt x="834" y="660"/>
                    </a:lnTo>
                    <a:lnTo>
                      <a:pt x="832" y="658"/>
                    </a:lnTo>
                    <a:lnTo>
                      <a:pt x="832" y="657"/>
                    </a:lnTo>
                    <a:lnTo>
                      <a:pt x="832" y="655"/>
                    </a:lnTo>
                    <a:lnTo>
                      <a:pt x="832" y="655"/>
                    </a:lnTo>
                    <a:lnTo>
                      <a:pt x="831" y="653"/>
                    </a:lnTo>
                    <a:lnTo>
                      <a:pt x="831" y="653"/>
                    </a:lnTo>
                    <a:lnTo>
                      <a:pt x="826" y="652"/>
                    </a:lnTo>
                    <a:lnTo>
                      <a:pt x="825" y="652"/>
                    </a:lnTo>
                    <a:lnTo>
                      <a:pt x="825" y="652"/>
                    </a:lnTo>
                    <a:lnTo>
                      <a:pt x="823" y="652"/>
                    </a:lnTo>
                    <a:lnTo>
                      <a:pt x="821" y="650"/>
                    </a:lnTo>
                    <a:lnTo>
                      <a:pt x="821" y="647"/>
                    </a:lnTo>
                    <a:lnTo>
                      <a:pt x="820" y="646"/>
                    </a:lnTo>
                    <a:lnTo>
                      <a:pt x="820" y="644"/>
                    </a:lnTo>
                    <a:lnTo>
                      <a:pt x="818" y="642"/>
                    </a:lnTo>
                    <a:lnTo>
                      <a:pt x="817" y="641"/>
                    </a:lnTo>
                    <a:lnTo>
                      <a:pt x="817" y="641"/>
                    </a:lnTo>
                    <a:lnTo>
                      <a:pt x="814" y="639"/>
                    </a:lnTo>
                    <a:lnTo>
                      <a:pt x="812" y="638"/>
                    </a:lnTo>
                    <a:lnTo>
                      <a:pt x="809" y="636"/>
                    </a:lnTo>
                    <a:lnTo>
                      <a:pt x="807" y="636"/>
                    </a:lnTo>
                    <a:lnTo>
                      <a:pt x="806" y="638"/>
                    </a:lnTo>
                    <a:lnTo>
                      <a:pt x="806" y="638"/>
                    </a:lnTo>
                    <a:lnTo>
                      <a:pt x="804" y="639"/>
                    </a:lnTo>
                    <a:lnTo>
                      <a:pt x="802" y="639"/>
                    </a:lnTo>
                    <a:lnTo>
                      <a:pt x="801" y="639"/>
                    </a:lnTo>
                    <a:lnTo>
                      <a:pt x="799" y="639"/>
                    </a:lnTo>
                    <a:lnTo>
                      <a:pt x="799" y="639"/>
                    </a:lnTo>
                    <a:lnTo>
                      <a:pt x="798" y="641"/>
                    </a:lnTo>
                    <a:lnTo>
                      <a:pt x="796" y="642"/>
                    </a:lnTo>
                    <a:lnTo>
                      <a:pt x="795" y="642"/>
                    </a:lnTo>
                    <a:lnTo>
                      <a:pt x="791" y="642"/>
                    </a:lnTo>
                    <a:lnTo>
                      <a:pt x="790" y="642"/>
                    </a:lnTo>
                    <a:lnTo>
                      <a:pt x="788" y="641"/>
                    </a:lnTo>
                    <a:lnTo>
                      <a:pt x="785" y="641"/>
                    </a:lnTo>
                    <a:lnTo>
                      <a:pt x="784" y="642"/>
                    </a:lnTo>
                    <a:lnTo>
                      <a:pt x="782" y="642"/>
                    </a:lnTo>
                    <a:lnTo>
                      <a:pt x="780" y="641"/>
                    </a:lnTo>
                    <a:lnTo>
                      <a:pt x="782" y="641"/>
                    </a:lnTo>
                    <a:lnTo>
                      <a:pt x="780" y="639"/>
                    </a:lnTo>
                    <a:lnTo>
                      <a:pt x="780" y="638"/>
                    </a:lnTo>
                    <a:lnTo>
                      <a:pt x="780" y="638"/>
                    </a:lnTo>
                    <a:lnTo>
                      <a:pt x="779" y="638"/>
                    </a:lnTo>
                    <a:lnTo>
                      <a:pt x="777" y="638"/>
                    </a:lnTo>
                    <a:lnTo>
                      <a:pt x="776" y="638"/>
                    </a:lnTo>
                    <a:lnTo>
                      <a:pt x="776" y="636"/>
                    </a:lnTo>
                    <a:lnTo>
                      <a:pt x="776" y="636"/>
                    </a:lnTo>
                    <a:lnTo>
                      <a:pt x="777" y="635"/>
                    </a:lnTo>
                    <a:lnTo>
                      <a:pt x="777" y="633"/>
                    </a:lnTo>
                    <a:lnTo>
                      <a:pt x="776" y="633"/>
                    </a:lnTo>
                    <a:lnTo>
                      <a:pt x="774" y="633"/>
                    </a:lnTo>
                    <a:lnTo>
                      <a:pt x="774" y="631"/>
                    </a:lnTo>
                    <a:lnTo>
                      <a:pt x="773" y="631"/>
                    </a:lnTo>
                    <a:lnTo>
                      <a:pt x="773" y="631"/>
                    </a:lnTo>
                    <a:lnTo>
                      <a:pt x="771" y="631"/>
                    </a:lnTo>
                    <a:lnTo>
                      <a:pt x="769" y="631"/>
                    </a:lnTo>
                    <a:lnTo>
                      <a:pt x="769" y="633"/>
                    </a:lnTo>
                    <a:lnTo>
                      <a:pt x="768" y="633"/>
                    </a:lnTo>
                    <a:lnTo>
                      <a:pt x="768" y="633"/>
                    </a:lnTo>
                    <a:lnTo>
                      <a:pt x="766" y="633"/>
                    </a:lnTo>
                    <a:lnTo>
                      <a:pt x="766" y="635"/>
                    </a:lnTo>
                    <a:lnTo>
                      <a:pt x="766" y="635"/>
                    </a:lnTo>
                    <a:lnTo>
                      <a:pt x="766" y="636"/>
                    </a:lnTo>
                    <a:lnTo>
                      <a:pt x="766" y="638"/>
                    </a:lnTo>
                    <a:lnTo>
                      <a:pt x="765" y="638"/>
                    </a:lnTo>
                    <a:lnTo>
                      <a:pt x="765" y="638"/>
                    </a:lnTo>
                    <a:lnTo>
                      <a:pt x="763" y="638"/>
                    </a:lnTo>
                    <a:lnTo>
                      <a:pt x="761" y="639"/>
                    </a:lnTo>
                    <a:lnTo>
                      <a:pt x="761" y="639"/>
                    </a:lnTo>
                    <a:lnTo>
                      <a:pt x="761" y="641"/>
                    </a:lnTo>
                    <a:lnTo>
                      <a:pt x="761" y="641"/>
                    </a:lnTo>
                    <a:lnTo>
                      <a:pt x="760" y="641"/>
                    </a:lnTo>
                    <a:lnTo>
                      <a:pt x="758" y="638"/>
                    </a:lnTo>
                    <a:lnTo>
                      <a:pt x="757" y="633"/>
                    </a:lnTo>
                    <a:lnTo>
                      <a:pt x="754" y="630"/>
                    </a:lnTo>
                    <a:lnTo>
                      <a:pt x="752" y="627"/>
                    </a:lnTo>
                    <a:lnTo>
                      <a:pt x="747" y="620"/>
                    </a:lnTo>
                    <a:lnTo>
                      <a:pt x="746" y="617"/>
                    </a:lnTo>
                    <a:lnTo>
                      <a:pt x="741" y="611"/>
                    </a:lnTo>
                    <a:lnTo>
                      <a:pt x="738" y="605"/>
                    </a:lnTo>
                    <a:lnTo>
                      <a:pt x="735" y="600"/>
                    </a:lnTo>
                    <a:lnTo>
                      <a:pt x="732" y="597"/>
                    </a:lnTo>
                    <a:lnTo>
                      <a:pt x="730" y="594"/>
                    </a:lnTo>
                    <a:lnTo>
                      <a:pt x="728" y="592"/>
                    </a:lnTo>
                    <a:lnTo>
                      <a:pt x="727" y="590"/>
                    </a:lnTo>
                    <a:lnTo>
                      <a:pt x="724" y="589"/>
                    </a:lnTo>
                    <a:lnTo>
                      <a:pt x="719" y="586"/>
                    </a:lnTo>
                    <a:lnTo>
                      <a:pt x="714" y="583"/>
                    </a:lnTo>
                    <a:lnTo>
                      <a:pt x="711" y="579"/>
                    </a:lnTo>
                    <a:lnTo>
                      <a:pt x="709" y="578"/>
                    </a:lnTo>
                    <a:lnTo>
                      <a:pt x="709" y="578"/>
                    </a:lnTo>
                    <a:lnTo>
                      <a:pt x="709" y="578"/>
                    </a:lnTo>
                    <a:lnTo>
                      <a:pt x="708" y="576"/>
                    </a:lnTo>
                    <a:lnTo>
                      <a:pt x="708" y="575"/>
                    </a:lnTo>
                    <a:lnTo>
                      <a:pt x="713" y="576"/>
                    </a:lnTo>
                    <a:lnTo>
                      <a:pt x="713" y="575"/>
                    </a:lnTo>
                    <a:lnTo>
                      <a:pt x="714" y="572"/>
                    </a:lnTo>
                    <a:lnTo>
                      <a:pt x="714" y="570"/>
                    </a:lnTo>
                    <a:lnTo>
                      <a:pt x="713" y="570"/>
                    </a:lnTo>
                    <a:lnTo>
                      <a:pt x="711" y="572"/>
                    </a:lnTo>
                    <a:lnTo>
                      <a:pt x="709" y="572"/>
                    </a:lnTo>
                    <a:lnTo>
                      <a:pt x="709" y="572"/>
                    </a:lnTo>
                    <a:lnTo>
                      <a:pt x="706" y="572"/>
                    </a:lnTo>
                    <a:lnTo>
                      <a:pt x="705" y="573"/>
                    </a:lnTo>
                    <a:lnTo>
                      <a:pt x="700" y="575"/>
                    </a:lnTo>
                    <a:lnTo>
                      <a:pt x="698" y="576"/>
                    </a:lnTo>
                    <a:lnTo>
                      <a:pt x="697" y="576"/>
                    </a:lnTo>
                    <a:lnTo>
                      <a:pt x="694" y="576"/>
                    </a:lnTo>
                    <a:lnTo>
                      <a:pt x="694" y="578"/>
                    </a:lnTo>
                    <a:lnTo>
                      <a:pt x="694" y="578"/>
                    </a:lnTo>
                    <a:lnTo>
                      <a:pt x="694" y="579"/>
                    </a:lnTo>
                    <a:lnTo>
                      <a:pt x="691" y="581"/>
                    </a:lnTo>
                    <a:lnTo>
                      <a:pt x="689" y="583"/>
                    </a:lnTo>
                    <a:lnTo>
                      <a:pt x="687" y="583"/>
                    </a:lnTo>
                    <a:lnTo>
                      <a:pt x="686" y="581"/>
                    </a:lnTo>
                    <a:lnTo>
                      <a:pt x="686" y="583"/>
                    </a:lnTo>
                    <a:lnTo>
                      <a:pt x="683" y="583"/>
                    </a:lnTo>
                    <a:lnTo>
                      <a:pt x="679" y="586"/>
                    </a:lnTo>
                    <a:lnTo>
                      <a:pt x="679" y="586"/>
                    </a:lnTo>
                    <a:lnTo>
                      <a:pt x="679" y="587"/>
                    </a:lnTo>
                    <a:lnTo>
                      <a:pt x="679" y="589"/>
                    </a:lnTo>
                    <a:lnTo>
                      <a:pt x="678" y="589"/>
                    </a:lnTo>
                    <a:lnTo>
                      <a:pt x="678" y="587"/>
                    </a:lnTo>
                    <a:lnTo>
                      <a:pt x="676" y="587"/>
                    </a:lnTo>
                    <a:lnTo>
                      <a:pt x="675" y="586"/>
                    </a:lnTo>
                    <a:lnTo>
                      <a:pt x="672" y="586"/>
                    </a:lnTo>
                    <a:lnTo>
                      <a:pt x="670" y="586"/>
                    </a:lnTo>
                    <a:lnTo>
                      <a:pt x="668" y="587"/>
                    </a:lnTo>
                    <a:lnTo>
                      <a:pt x="665" y="589"/>
                    </a:lnTo>
                    <a:lnTo>
                      <a:pt x="665" y="589"/>
                    </a:lnTo>
                    <a:lnTo>
                      <a:pt x="664" y="589"/>
                    </a:lnTo>
                    <a:lnTo>
                      <a:pt x="664" y="589"/>
                    </a:lnTo>
                    <a:lnTo>
                      <a:pt x="664" y="587"/>
                    </a:lnTo>
                    <a:lnTo>
                      <a:pt x="664" y="586"/>
                    </a:lnTo>
                    <a:lnTo>
                      <a:pt x="664" y="584"/>
                    </a:lnTo>
                    <a:lnTo>
                      <a:pt x="665" y="583"/>
                    </a:lnTo>
                    <a:lnTo>
                      <a:pt x="667" y="581"/>
                    </a:lnTo>
                    <a:lnTo>
                      <a:pt x="668" y="579"/>
                    </a:lnTo>
                    <a:lnTo>
                      <a:pt x="670" y="578"/>
                    </a:lnTo>
                    <a:lnTo>
                      <a:pt x="670" y="578"/>
                    </a:lnTo>
                    <a:lnTo>
                      <a:pt x="668" y="578"/>
                    </a:lnTo>
                    <a:lnTo>
                      <a:pt x="668" y="578"/>
                    </a:lnTo>
                    <a:lnTo>
                      <a:pt x="667" y="578"/>
                    </a:lnTo>
                    <a:lnTo>
                      <a:pt x="667" y="578"/>
                    </a:lnTo>
                    <a:lnTo>
                      <a:pt x="665" y="579"/>
                    </a:lnTo>
                    <a:lnTo>
                      <a:pt x="664" y="579"/>
                    </a:lnTo>
                    <a:lnTo>
                      <a:pt x="662" y="579"/>
                    </a:lnTo>
                    <a:lnTo>
                      <a:pt x="661" y="579"/>
                    </a:lnTo>
                    <a:lnTo>
                      <a:pt x="657" y="576"/>
                    </a:lnTo>
                    <a:lnTo>
                      <a:pt x="656" y="576"/>
                    </a:lnTo>
                    <a:lnTo>
                      <a:pt x="654" y="576"/>
                    </a:lnTo>
                    <a:lnTo>
                      <a:pt x="653" y="576"/>
                    </a:lnTo>
                    <a:lnTo>
                      <a:pt x="653" y="576"/>
                    </a:lnTo>
                    <a:lnTo>
                      <a:pt x="653" y="578"/>
                    </a:lnTo>
                    <a:lnTo>
                      <a:pt x="653" y="578"/>
                    </a:lnTo>
                    <a:lnTo>
                      <a:pt x="653" y="578"/>
                    </a:lnTo>
                    <a:lnTo>
                      <a:pt x="653" y="579"/>
                    </a:lnTo>
                    <a:lnTo>
                      <a:pt x="651" y="579"/>
                    </a:lnTo>
                    <a:lnTo>
                      <a:pt x="651" y="579"/>
                    </a:lnTo>
                    <a:lnTo>
                      <a:pt x="650" y="578"/>
                    </a:lnTo>
                    <a:lnTo>
                      <a:pt x="650" y="576"/>
                    </a:lnTo>
                    <a:lnTo>
                      <a:pt x="650" y="575"/>
                    </a:lnTo>
                    <a:lnTo>
                      <a:pt x="648" y="573"/>
                    </a:lnTo>
                    <a:lnTo>
                      <a:pt x="648" y="572"/>
                    </a:lnTo>
                    <a:lnTo>
                      <a:pt x="646" y="573"/>
                    </a:lnTo>
                    <a:lnTo>
                      <a:pt x="645" y="573"/>
                    </a:lnTo>
                    <a:lnTo>
                      <a:pt x="645" y="575"/>
                    </a:lnTo>
                    <a:lnTo>
                      <a:pt x="643" y="575"/>
                    </a:lnTo>
                    <a:lnTo>
                      <a:pt x="640" y="575"/>
                    </a:lnTo>
                    <a:lnTo>
                      <a:pt x="635" y="575"/>
                    </a:lnTo>
                    <a:lnTo>
                      <a:pt x="632" y="575"/>
                    </a:lnTo>
                    <a:lnTo>
                      <a:pt x="631" y="573"/>
                    </a:lnTo>
                    <a:lnTo>
                      <a:pt x="632" y="572"/>
                    </a:lnTo>
                    <a:lnTo>
                      <a:pt x="632" y="570"/>
                    </a:lnTo>
                    <a:lnTo>
                      <a:pt x="632" y="568"/>
                    </a:lnTo>
                    <a:lnTo>
                      <a:pt x="632" y="567"/>
                    </a:lnTo>
                    <a:lnTo>
                      <a:pt x="632" y="564"/>
                    </a:lnTo>
                    <a:lnTo>
                      <a:pt x="631" y="559"/>
                    </a:lnTo>
                    <a:lnTo>
                      <a:pt x="629" y="556"/>
                    </a:lnTo>
                    <a:lnTo>
                      <a:pt x="627" y="553"/>
                    </a:lnTo>
                    <a:lnTo>
                      <a:pt x="626" y="553"/>
                    </a:lnTo>
                    <a:lnTo>
                      <a:pt x="623" y="553"/>
                    </a:lnTo>
                    <a:lnTo>
                      <a:pt x="621" y="554"/>
                    </a:lnTo>
                    <a:lnTo>
                      <a:pt x="621" y="554"/>
                    </a:lnTo>
                    <a:lnTo>
                      <a:pt x="620" y="554"/>
                    </a:lnTo>
                    <a:lnTo>
                      <a:pt x="618" y="556"/>
                    </a:lnTo>
                    <a:lnTo>
                      <a:pt x="616" y="554"/>
                    </a:lnTo>
                    <a:lnTo>
                      <a:pt x="615" y="554"/>
                    </a:lnTo>
                    <a:lnTo>
                      <a:pt x="613" y="554"/>
                    </a:lnTo>
                    <a:lnTo>
                      <a:pt x="612" y="553"/>
                    </a:lnTo>
                    <a:lnTo>
                      <a:pt x="609" y="551"/>
                    </a:lnTo>
                    <a:lnTo>
                      <a:pt x="605" y="551"/>
                    </a:lnTo>
                    <a:lnTo>
                      <a:pt x="601" y="551"/>
                    </a:lnTo>
                    <a:lnTo>
                      <a:pt x="599" y="551"/>
                    </a:lnTo>
                    <a:lnTo>
                      <a:pt x="597" y="553"/>
                    </a:lnTo>
                    <a:lnTo>
                      <a:pt x="594" y="554"/>
                    </a:lnTo>
                    <a:lnTo>
                      <a:pt x="593" y="554"/>
                    </a:lnTo>
                    <a:lnTo>
                      <a:pt x="591" y="554"/>
                    </a:lnTo>
                    <a:lnTo>
                      <a:pt x="590" y="556"/>
                    </a:lnTo>
                    <a:lnTo>
                      <a:pt x="590" y="556"/>
                    </a:lnTo>
                    <a:lnTo>
                      <a:pt x="590" y="557"/>
                    </a:lnTo>
                    <a:lnTo>
                      <a:pt x="590" y="559"/>
                    </a:lnTo>
                    <a:lnTo>
                      <a:pt x="590" y="559"/>
                    </a:lnTo>
                    <a:lnTo>
                      <a:pt x="588" y="559"/>
                    </a:lnTo>
                    <a:lnTo>
                      <a:pt x="586" y="559"/>
                    </a:lnTo>
                    <a:lnTo>
                      <a:pt x="585" y="559"/>
                    </a:lnTo>
                    <a:lnTo>
                      <a:pt x="582" y="561"/>
                    </a:lnTo>
                    <a:lnTo>
                      <a:pt x="579" y="562"/>
                    </a:lnTo>
                    <a:lnTo>
                      <a:pt x="575" y="562"/>
                    </a:lnTo>
                    <a:lnTo>
                      <a:pt x="574" y="562"/>
                    </a:lnTo>
                    <a:lnTo>
                      <a:pt x="569" y="564"/>
                    </a:lnTo>
                    <a:lnTo>
                      <a:pt x="566" y="564"/>
                    </a:lnTo>
                    <a:lnTo>
                      <a:pt x="561" y="565"/>
                    </a:lnTo>
                    <a:lnTo>
                      <a:pt x="556" y="565"/>
                    </a:lnTo>
                    <a:lnTo>
                      <a:pt x="556" y="565"/>
                    </a:lnTo>
                    <a:lnTo>
                      <a:pt x="553" y="567"/>
                    </a:lnTo>
                    <a:lnTo>
                      <a:pt x="550" y="567"/>
                    </a:lnTo>
                    <a:lnTo>
                      <a:pt x="550" y="567"/>
                    </a:lnTo>
                    <a:lnTo>
                      <a:pt x="549" y="567"/>
                    </a:lnTo>
                    <a:lnTo>
                      <a:pt x="549" y="567"/>
                    </a:lnTo>
                    <a:lnTo>
                      <a:pt x="547" y="568"/>
                    </a:lnTo>
                    <a:lnTo>
                      <a:pt x="545" y="570"/>
                    </a:lnTo>
                    <a:lnTo>
                      <a:pt x="545" y="572"/>
                    </a:lnTo>
                    <a:lnTo>
                      <a:pt x="545" y="572"/>
                    </a:lnTo>
                    <a:lnTo>
                      <a:pt x="544" y="572"/>
                    </a:lnTo>
                    <a:lnTo>
                      <a:pt x="542" y="570"/>
                    </a:lnTo>
                    <a:lnTo>
                      <a:pt x="541" y="572"/>
                    </a:lnTo>
                    <a:lnTo>
                      <a:pt x="538" y="572"/>
                    </a:lnTo>
                    <a:lnTo>
                      <a:pt x="536" y="572"/>
                    </a:lnTo>
                    <a:lnTo>
                      <a:pt x="536" y="572"/>
                    </a:lnTo>
                    <a:lnTo>
                      <a:pt x="531" y="572"/>
                    </a:lnTo>
                    <a:lnTo>
                      <a:pt x="530" y="573"/>
                    </a:lnTo>
                    <a:lnTo>
                      <a:pt x="530" y="573"/>
                    </a:lnTo>
                    <a:lnTo>
                      <a:pt x="530" y="573"/>
                    </a:lnTo>
                    <a:lnTo>
                      <a:pt x="527" y="573"/>
                    </a:lnTo>
                    <a:lnTo>
                      <a:pt x="525" y="573"/>
                    </a:lnTo>
                    <a:lnTo>
                      <a:pt x="525" y="573"/>
                    </a:lnTo>
                    <a:lnTo>
                      <a:pt x="523" y="575"/>
                    </a:lnTo>
                    <a:lnTo>
                      <a:pt x="520" y="575"/>
                    </a:lnTo>
                    <a:lnTo>
                      <a:pt x="519" y="575"/>
                    </a:lnTo>
                    <a:lnTo>
                      <a:pt x="517" y="575"/>
                    </a:lnTo>
                    <a:lnTo>
                      <a:pt x="517" y="576"/>
                    </a:lnTo>
                    <a:lnTo>
                      <a:pt x="515" y="576"/>
                    </a:lnTo>
                    <a:lnTo>
                      <a:pt x="509" y="578"/>
                    </a:lnTo>
                    <a:lnTo>
                      <a:pt x="509" y="578"/>
                    </a:lnTo>
                    <a:lnTo>
                      <a:pt x="508" y="578"/>
                    </a:lnTo>
                    <a:lnTo>
                      <a:pt x="501" y="578"/>
                    </a:lnTo>
                    <a:lnTo>
                      <a:pt x="500" y="579"/>
                    </a:lnTo>
                    <a:lnTo>
                      <a:pt x="500" y="579"/>
                    </a:lnTo>
                    <a:lnTo>
                      <a:pt x="500" y="579"/>
                    </a:lnTo>
                    <a:lnTo>
                      <a:pt x="495" y="578"/>
                    </a:lnTo>
                    <a:lnTo>
                      <a:pt x="490" y="578"/>
                    </a:lnTo>
                    <a:lnTo>
                      <a:pt x="489" y="578"/>
                    </a:lnTo>
                    <a:lnTo>
                      <a:pt x="487" y="579"/>
                    </a:lnTo>
                    <a:lnTo>
                      <a:pt x="487" y="581"/>
                    </a:lnTo>
                    <a:lnTo>
                      <a:pt x="487" y="583"/>
                    </a:lnTo>
                    <a:lnTo>
                      <a:pt x="487" y="584"/>
                    </a:lnTo>
                    <a:lnTo>
                      <a:pt x="486" y="586"/>
                    </a:lnTo>
                    <a:lnTo>
                      <a:pt x="486" y="586"/>
                    </a:lnTo>
                    <a:lnTo>
                      <a:pt x="487" y="587"/>
                    </a:lnTo>
                    <a:lnTo>
                      <a:pt x="489" y="587"/>
                    </a:lnTo>
                    <a:lnTo>
                      <a:pt x="490" y="587"/>
                    </a:lnTo>
                    <a:lnTo>
                      <a:pt x="492" y="587"/>
                    </a:lnTo>
                    <a:lnTo>
                      <a:pt x="492" y="587"/>
                    </a:lnTo>
                    <a:lnTo>
                      <a:pt x="493" y="587"/>
                    </a:lnTo>
                    <a:lnTo>
                      <a:pt x="493" y="587"/>
                    </a:lnTo>
                    <a:lnTo>
                      <a:pt x="493" y="589"/>
                    </a:lnTo>
                    <a:lnTo>
                      <a:pt x="493" y="589"/>
                    </a:lnTo>
                    <a:lnTo>
                      <a:pt x="492" y="589"/>
                    </a:lnTo>
                    <a:lnTo>
                      <a:pt x="490" y="589"/>
                    </a:lnTo>
                    <a:lnTo>
                      <a:pt x="489" y="589"/>
                    </a:lnTo>
                    <a:lnTo>
                      <a:pt x="489" y="590"/>
                    </a:lnTo>
                    <a:lnTo>
                      <a:pt x="489" y="592"/>
                    </a:lnTo>
                    <a:lnTo>
                      <a:pt x="489" y="592"/>
                    </a:lnTo>
                    <a:lnTo>
                      <a:pt x="490" y="592"/>
                    </a:lnTo>
                    <a:lnTo>
                      <a:pt x="492" y="594"/>
                    </a:lnTo>
                    <a:lnTo>
                      <a:pt x="493" y="594"/>
                    </a:lnTo>
                    <a:lnTo>
                      <a:pt x="495" y="594"/>
                    </a:lnTo>
                    <a:lnTo>
                      <a:pt x="497" y="595"/>
                    </a:lnTo>
                    <a:lnTo>
                      <a:pt x="500" y="597"/>
                    </a:lnTo>
                    <a:lnTo>
                      <a:pt x="501" y="597"/>
                    </a:lnTo>
                    <a:lnTo>
                      <a:pt x="501" y="598"/>
                    </a:lnTo>
                    <a:lnTo>
                      <a:pt x="501" y="598"/>
                    </a:lnTo>
                    <a:lnTo>
                      <a:pt x="500" y="600"/>
                    </a:lnTo>
                    <a:lnTo>
                      <a:pt x="498" y="598"/>
                    </a:lnTo>
                    <a:lnTo>
                      <a:pt x="497" y="598"/>
                    </a:lnTo>
                    <a:lnTo>
                      <a:pt x="493" y="598"/>
                    </a:lnTo>
                    <a:lnTo>
                      <a:pt x="492" y="598"/>
                    </a:lnTo>
                    <a:lnTo>
                      <a:pt x="489" y="598"/>
                    </a:lnTo>
                    <a:lnTo>
                      <a:pt x="486" y="598"/>
                    </a:lnTo>
                    <a:lnTo>
                      <a:pt x="486" y="600"/>
                    </a:lnTo>
                    <a:lnTo>
                      <a:pt x="486" y="602"/>
                    </a:lnTo>
                    <a:lnTo>
                      <a:pt x="484" y="602"/>
                    </a:lnTo>
                    <a:lnTo>
                      <a:pt x="482" y="603"/>
                    </a:lnTo>
                    <a:lnTo>
                      <a:pt x="482" y="605"/>
                    </a:lnTo>
                    <a:lnTo>
                      <a:pt x="482" y="606"/>
                    </a:lnTo>
                    <a:lnTo>
                      <a:pt x="486" y="609"/>
                    </a:lnTo>
                    <a:lnTo>
                      <a:pt x="486" y="611"/>
                    </a:lnTo>
                    <a:lnTo>
                      <a:pt x="484" y="613"/>
                    </a:lnTo>
                    <a:lnTo>
                      <a:pt x="482" y="613"/>
                    </a:lnTo>
                    <a:lnTo>
                      <a:pt x="481" y="614"/>
                    </a:lnTo>
                    <a:lnTo>
                      <a:pt x="478" y="614"/>
                    </a:lnTo>
                    <a:lnTo>
                      <a:pt x="478" y="616"/>
                    </a:lnTo>
                    <a:lnTo>
                      <a:pt x="474" y="617"/>
                    </a:lnTo>
                    <a:lnTo>
                      <a:pt x="471" y="619"/>
                    </a:lnTo>
                    <a:lnTo>
                      <a:pt x="471" y="619"/>
                    </a:lnTo>
                    <a:lnTo>
                      <a:pt x="471" y="620"/>
                    </a:lnTo>
                    <a:lnTo>
                      <a:pt x="474" y="620"/>
                    </a:lnTo>
                    <a:lnTo>
                      <a:pt x="476" y="622"/>
                    </a:lnTo>
                    <a:lnTo>
                      <a:pt x="478" y="624"/>
                    </a:lnTo>
                    <a:lnTo>
                      <a:pt x="478" y="624"/>
                    </a:lnTo>
                    <a:lnTo>
                      <a:pt x="481" y="625"/>
                    </a:lnTo>
                    <a:lnTo>
                      <a:pt x="486" y="627"/>
                    </a:lnTo>
                    <a:lnTo>
                      <a:pt x="486" y="627"/>
                    </a:lnTo>
                    <a:lnTo>
                      <a:pt x="486" y="627"/>
                    </a:lnTo>
                    <a:lnTo>
                      <a:pt x="490" y="628"/>
                    </a:lnTo>
                    <a:lnTo>
                      <a:pt x="492" y="628"/>
                    </a:lnTo>
                    <a:lnTo>
                      <a:pt x="493" y="630"/>
                    </a:lnTo>
                    <a:lnTo>
                      <a:pt x="493" y="633"/>
                    </a:lnTo>
                    <a:lnTo>
                      <a:pt x="493" y="635"/>
                    </a:lnTo>
                    <a:lnTo>
                      <a:pt x="492" y="638"/>
                    </a:lnTo>
                    <a:lnTo>
                      <a:pt x="492" y="639"/>
                    </a:lnTo>
                    <a:lnTo>
                      <a:pt x="489" y="641"/>
                    </a:lnTo>
                    <a:lnTo>
                      <a:pt x="484" y="642"/>
                    </a:lnTo>
                    <a:lnTo>
                      <a:pt x="481" y="642"/>
                    </a:lnTo>
                    <a:lnTo>
                      <a:pt x="479" y="642"/>
                    </a:lnTo>
                    <a:lnTo>
                      <a:pt x="478" y="642"/>
                    </a:lnTo>
                    <a:lnTo>
                      <a:pt x="474" y="642"/>
                    </a:lnTo>
                    <a:lnTo>
                      <a:pt x="474" y="641"/>
                    </a:lnTo>
                    <a:lnTo>
                      <a:pt x="473" y="639"/>
                    </a:lnTo>
                    <a:lnTo>
                      <a:pt x="471" y="639"/>
                    </a:lnTo>
                    <a:lnTo>
                      <a:pt x="471" y="639"/>
                    </a:lnTo>
                    <a:lnTo>
                      <a:pt x="470" y="641"/>
                    </a:lnTo>
                    <a:lnTo>
                      <a:pt x="470" y="642"/>
                    </a:lnTo>
                    <a:lnTo>
                      <a:pt x="468" y="644"/>
                    </a:lnTo>
                    <a:lnTo>
                      <a:pt x="468" y="646"/>
                    </a:lnTo>
                    <a:lnTo>
                      <a:pt x="463" y="647"/>
                    </a:lnTo>
                    <a:lnTo>
                      <a:pt x="463" y="646"/>
                    </a:lnTo>
                    <a:lnTo>
                      <a:pt x="463" y="644"/>
                    </a:lnTo>
                    <a:lnTo>
                      <a:pt x="463" y="644"/>
                    </a:lnTo>
                    <a:lnTo>
                      <a:pt x="463" y="644"/>
                    </a:lnTo>
                    <a:lnTo>
                      <a:pt x="459" y="644"/>
                    </a:lnTo>
                    <a:lnTo>
                      <a:pt x="457" y="642"/>
                    </a:lnTo>
                    <a:lnTo>
                      <a:pt x="457" y="642"/>
                    </a:lnTo>
                    <a:lnTo>
                      <a:pt x="456" y="642"/>
                    </a:lnTo>
                    <a:lnTo>
                      <a:pt x="454" y="642"/>
                    </a:lnTo>
                    <a:lnTo>
                      <a:pt x="452" y="639"/>
                    </a:lnTo>
                    <a:lnTo>
                      <a:pt x="451" y="638"/>
                    </a:lnTo>
                    <a:lnTo>
                      <a:pt x="448" y="636"/>
                    </a:lnTo>
                    <a:lnTo>
                      <a:pt x="445" y="635"/>
                    </a:lnTo>
                    <a:lnTo>
                      <a:pt x="445" y="636"/>
                    </a:lnTo>
                    <a:lnTo>
                      <a:pt x="443" y="636"/>
                    </a:lnTo>
                    <a:lnTo>
                      <a:pt x="440" y="635"/>
                    </a:lnTo>
                    <a:lnTo>
                      <a:pt x="440" y="635"/>
                    </a:lnTo>
                    <a:lnTo>
                      <a:pt x="438" y="636"/>
                    </a:lnTo>
                    <a:lnTo>
                      <a:pt x="438" y="638"/>
                    </a:lnTo>
                    <a:lnTo>
                      <a:pt x="437" y="638"/>
                    </a:lnTo>
                    <a:lnTo>
                      <a:pt x="435" y="639"/>
                    </a:lnTo>
                    <a:lnTo>
                      <a:pt x="433" y="639"/>
                    </a:lnTo>
                    <a:lnTo>
                      <a:pt x="432" y="638"/>
                    </a:lnTo>
                    <a:lnTo>
                      <a:pt x="430" y="636"/>
                    </a:lnTo>
                    <a:lnTo>
                      <a:pt x="427" y="636"/>
                    </a:lnTo>
                    <a:lnTo>
                      <a:pt x="426" y="636"/>
                    </a:lnTo>
                    <a:lnTo>
                      <a:pt x="424" y="636"/>
                    </a:lnTo>
                    <a:lnTo>
                      <a:pt x="422" y="638"/>
                    </a:lnTo>
                    <a:lnTo>
                      <a:pt x="421" y="636"/>
                    </a:lnTo>
                    <a:lnTo>
                      <a:pt x="421" y="636"/>
                    </a:lnTo>
                    <a:lnTo>
                      <a:pt x="418" y="638"/>
                    </a:lnTo>
                    <a:lnTo>
                      <a:pt x="416" y="639"/>
                    </a:lnTo>
                    <a:lnTo>
                      <a:pt x="415" y="641"/>
                    </a:lnTo>
                    <a:lnTo>
                      <a:pt x="415" y="642"/>
                    </a:lnTo>
                    <a:lnTo>
                      <a:pt x="413" y="644"/>
                    </a:lnTo>
                    <a:lnTo>
                      <a:pt x="410" y="644"/>
                    </a:lnTo>
                    <a:lnTo>
                      <a:pt x="408" y="644"/>
                    </a:lnTo>
                    <a:lnTo>
                      <a:pt x="407" y="644"/>
                    </a:lnTo>
                    <a:lnTo>
                      <a:pt x="404" y="642"/>
                    </a:lnTo>
                    <a:lnTo>
                      <a:pt x="402" y="641"/>
                    </a:lnTo>
                    <a:lnTo>
                      <a:pt x="399" y="639"/>
                    </a:lnTo>
                    <a:lnTo>
                      <a:pt x="397" y="638"/>
                    </a:lnTo>
                    <a:lnTo>
                      <a:pt x="396" y="636"/>
                    </a:lnTo>
                    <a:lnTo>
                      <a:pt x="394" y="636"/>
                    </a:lnTo>
                    <a:lnTo>
                      <a:pt x="392" y="638"/>
                    </a:lnTo>
                    <a:lnTo>
                      <a:pt x="392" y="638"/>
                    </a:lnTo>
                    <a:lnTo>
                      <a:pt x="392" y="638"/>
                    </a:lnTo>
                    <a:lnTo>
                      <a:pt x="392" y="639"/>
                    </a:lnTo>
                    <a:lnTo>
                      <a:pt x="394" y="641"/>
                    </a:lnTo>
                    <a:lnTo>
                      <a:pt x="394" y="642"/>
                    </a:lnTo>
                    <a:lnTo>
                      <a:pt x="394" y="644"/>
                    </a:lnTo>
                    <a:lnTo>
                      <a:pt x="392" y="646"/>
                    </a:lnTo>
                    <a:lnTo>
                      <a:pt x="392" y="646"/>
                    </a:lnTo>
                    <a:lnTo>
                      <a:pt x="392" y="646"/>
                    </a:lnTo>
                    <a:lnTo>
                      <a:pt x="391" y="644"/>
                    </a:lnTo>
                    <a:lnTo>
                      <a:pt x="391" y="642"/>
                    </a:lnTo>
                    <a:lnTo>
                      <a:pt x="391" y="641"/>
                    </a:lnTo>
                    <a:lnTo>
                      <a:pt x="389" y="638"/>
                    </a:lnTo>
                    <a:lnTo>
                      <a:pt x="388" y="636"/>
                    </a:lnTo>
                    <a:lnTo>
                      <a:pt x="386" y="636"/>
                    </a:lnTo>
                    <a:lnTo>
                      <a:pt x="385" y="635"/>
                    </a:lnTo>
                    <a:lnTo>
                      <a:pt x="383" y="633"/>
                    </a:lnTo>
                    <a:lnTo>
                      <a:pt x="381" y="633"/>
                    </a:lnTo>
                    <a:lnTo>
                      <a:pt x="380" y="631"/>
                    </a:lnTo>
                    <a:lnTo>
                      <a:pt x="378" y="630"/>
                    </a:lnTo>
                    <a:lnTo>
                      <a:pt x="377" y="628"/>
                    </a:lnTo>
                    <a:lnTo>
                      <a:pt x="375" y="628"/>
                    </a:lnTo>
                    <a:lnTo>
                      <a:pt x="374" y="627"/>
                    </a:lnTo>
                    <a:lnTo>
                      <a:pt x="374" y="628"/>
                    </a:lnTo>
                    <a:lnTo>
                      <a:pt x="370" y="628"/>
                    </a:lnTo>
                    <a:lnTo>
                      <a:pt x="369" y="628"/>
                    </a:lnTo>
                    <a:lnTo>
                      <a:pt x="367" y="627"/>
                    </a:lnTo>
                    <a:lnTo>
                      <a:pt x="366" y="627"/>
                    </a:lnTo>
                    <a:lnTo>
                      <a:pt x="366" y="627"/>
                    </a:lnTo>
                    <a:lnTo>
                      <a:pt x="364" y="628"/>
                    </a:lnTo>
                    <a:lnTo>
                      <a:pt x="364" y="628"/>
                    </a:lnTo>
                    <a:lnTo>
                      <a:pt x="364" y="628"/>
                    </a:lnTo>
                    <a:lnTo>
                      <a:pt x="363" y="627"/>
                    </a:lnTo>
                    <a:lnTo>
                      <a:pt x="361" y="625"/>
                    </a:lnTo>
                    <a:lnTo>
                      <a:pt x="361" y="624"/>
                    </a:lnTo>
                    <a:lnTo>
                      <a:pt x="359" y="624"/>
                    </a:lnTo>
                    <a:lnTo>
                      <a:pt x="356" y="624"/>
                    </a:lnTo>
                    <a:lnTo>
                      <a:pt x="351" y="627"/>
                    </a:lnTo>
                    <a:lnTo>
                      <a:pt x="350" y="628"/>
                    </a:lnTo>
                    <a:lnTo>
                      <a:pt x="348" y="628"/>
                    </a:lnTo>
                    <a:lnTo>
                      <a:pt x="347" y="628"/>
                    </a:lnTo>
                    <a:lnTo>
                      <a:pt x="347" y="628"/>
                    </a:lnTo>
                    <a:lnTo>
                      <a:pt x="345" y="627"/>
                    </a:lnTo>
                    <a:lnTo>
                      <a:pt x="345" y="627"/>
                    </a:lnTo>
                    <a:lnTo>
                      <a:pt x="345" y="625"/>
                    </a:lnTo>
                    <a:lnTo>
                      <a:pt x="344" y="625"/>
                    </a:lnTo>
                    <a:lnTo>
                      <a:pt x="342" y="624"/>
                    </a:lnTo>
                    <a:lnTo>
                      <a:pt x="339" y="624"/>
                    </a:lnTo>
                    <a:lnTo>
                      <a:pt x="337" y="624"/>
                    </a:lnTo>
                    <a:lnTo>
                      <a:pt x="337" y="624"/>
                    </a:lnTo>
                    <a:lnTo>
                      <a:pt x="336" y="625"/>
                    </a:lnTo>
                    <a:lnTo>
                      <a:pt x="334" y="627"/>
                    </a:lnTo>
                    <a:lnTo>
                      <a:pt x="331" y="630"/>
                    </a:lnTo>
                    <a:lnTo>
                      <a:pt x="331" y="630"/>
                    </a:lnTo>
                    <a:lnTo>
                      <a:pt x="329" y="631"/>
                    </a:lnTo>
                    <a:lnTo>
                      <a:pt x="328" y="631"/>
                    </a:lnTo>
                    <a:lnTo>
                      <a:pt x="326" y="633"/>
                    </a:lnTo>
                    <a:lnTo>
                      <a:pt x="325" y="635"/>
                    </a:lnTo>
                    <a:lnTo>
                      <a:pt x="322" y="635"/>
                    </a:lnTo>
                    <a:lnTo>
                      <a:pt x="320" y="635"/>
                    </a:lnTo>
                    <a:lnTo>
                      <a:pt x="318" y="636"/>
                    </a:lnTo>
                    <a:lnTo>
                      <a:pt x="317" y="638"/>
                    </a:lnTo>
                    <a:lnTo>
                      <a:pt x="317" y="639"/>
                    </a:lnTo>
                    <a:lnTo>
                      <a:pt x="314" y="642"/>
                    </a:lnTo>
                    <a:lnTo>
                      <a:pt x="310" y="644"/>
                    </a:lnTo>
                    <a:lnTo>
                      <a:pt x="309" y="644"/>
                    </a:lnTo>
                    <a:lnTo>
                      <a:pt x="309" y="644"/>
                    </a:lnTo>
                    <a:lnTo>
                      <a:pt x="307" y="644"/>
                    </a:lnTo>
                    <a:lnTo>
                      <a:pt x="307" y="644"/>
                    </a:lnTo>
                    <a:lnTo>
                      <a:pt x="307" y="646"/>
                    </a:lnTo>
                    <a:lnTo>
                      <a:pt x="307" y="649"/>
                    </a:lnTo>
                    <a:lnTo>
                      <a:pt x="309" y="652"/>
                    </a:lnTo>
                    <a:lnTo>
                      <a:pt x="309" y="653"/>
                    </a:lnTo>
                    <a:lnTo>
                      <a:pt x="309" y="653"/>
                    </a:lnTo>
                    <a:lnTo>
                      <a:pt x="310" y="655"/>
                    </a:lnTo>
                    <a:lnTo>
                      <a:pt x="309" y="657"/>
                    </a:lnTo>
                    <a:lnTo>
                      <a:pt x="309" y="657"/>
                    </a:lnTo>
                    <a:lnTo>
                      <a:pt x="306" y="658"/>
                    </a:lnTo>
                    <a:lnTo>
                      <a:pt x="304" y="658"/>
                    </a:lnTo>
                    <a:lnTo>
                      <a:pt x="303" y="658"/>
                    </a:lnTo>
                    <a:lnTo>
                      <a:pt x="301" y="657"/>
                    </a:lnTo>
                    <a:lnTo>
                      <a:pt x="301" y="657"/>
                    </a:lnTo>
                    <a:lnTo>
                      <a:pt x="298" y="653"/>
                    </a:lnTo>
                    <a:lnTo>
                      <a:pt x="295" y="650"/>
                    </a:lnTo>
                    <a:lnTo>
                      <a:pt x="293" y="649"/>
                    </a:lnTo>
                    <a:lnTo>
                      <a:pt x="292" y="647"/>
                    </a:lnTo>
                    <a:lnTo>
                      <a:pt x="290" y="649"/>
                    </a:lnTo>
                    <a:lnTo>
                      <a:pt x="290" y="649"/>
                    </a:lnTo>
                    <a:lnTo>
                      <a:pt x="288" y="650"/>
                    </a:lnTo>
                    <a:lnTo>
                      <a:pt x="288" y="650"/>
                    </a:lnTo>
                    <a:lnTo>
                      <a:pt x="287" y="652"/>
                    </a:lnTo>
                    <a:lnTo>
                      <a:pt x="287" y="653"/>
                    </a:lnTo>
                    <a:lnTo>
                      <a:pt x="287" y="655"/>
                    </a:lnTo>
                    <a:lnTo>
                      <a:pt x="287" y="655"/>
                    </a:lnTo>
                    <a:lnTo>
                      <a:pt x="285" y="657"/>
                    </a:lnTo>
                    <a:lnTo>
                      <a:pt x="284" y="658"/>
                    </a:lnTo>
                    <a:lnTo>
                      <a:pt x="282" y="661"/>
                    </a:lnTo>
                    <a:lnTo>
                      <a:pt x="281" y="665"/>
                    </a:lnTo>
                    <a:lnTo>
                      <a:pt x="281" y="668"/>
                    </a:lnTo>
                    <a:lnTo>
                      <a:pt x="281" y="669"/>
                    </a:lnTo>
                    <a:lnTo>
                      <a:pt x="282" y="669"/>
                    </a:lnTo>
                    <a:lnTo>
                      <a:pt x="284" y="671"/>
                    </a:lnTo>
                    <a:lnTo>
                      <a:pt x="284" y="672"/>
                    </a:lnTo>
                    <a:lnTo>
                      <a:pt x="284" y="672"/>
                    </a:lnTo>
                    <a:lnTo>
                      <a:pt x="282" y="674"/>
                    </a:lnTo>
                    <a:lnTo>
                      <a:pt x="281" y="676"/>
                    </a:lnTo>
                    <a:lnTo>
                      <a:pt x="279" y="679"/>
                    </a:lnTo>
                    <a:lnTo>
                      <a:pt x="277" y="682"/>
                    </a:lnTo>
                    <a:lnTo>
                      <a:pt x="279" y="685"/>
                    </a:lnTo>
                    <a:lnTo>
                      <a:pt x="281" y="687"/>
                    </a:lnTo>
                    <a:lnTo>
                      <a:pt x="284" y="688"/>
                    </a:lnTo>
                    <a:lnTo>
                      <a:pt x="284" y="688"/>
                    </a:lnTo>
                    <a:lnTo>
                      <a:pt x="285" y="691"/>
                    </a:lnTo>
                    <a:lnTo>
                      <a:pt x="285" y="693"/>
                    </a:lnTo>
                    <a:lnTo>
                      <a:pt x="285" y="694"/>
                    </a:lnTo>
                    <a:lnTo>
                      <a:pt x="285" y="694"/>
                    </a:lnTo>
                    <a:lnTo>
                      <a:pt x="287" y="696"/>
                    </a:lnTo>
                    <a:lnTo>
                      <a:pt x="287" y="698"/>
                    </a:lnTo>
                    <a:lnTo>
                      <a:pt x="288" y="698"/>
                    </a:lnTo>
                    <a:lnTo>
                      <a:pt x="290" y="696"/>
                    </a:lnTo>
                    <a:lnTo>
                      <a:pt x="292" y="696"/>
                    </a:lnTo>
                    <a:lnTo>
                      <a:pt x="296" y="698"/>
                    </a:lnTo>
                    <a:lnTo>
                      <a:pt x="299" y="698"/>
                    </a:lnTo>
                    <a:lnTo>
                      <a:pt x="299" y="698"/>
                    </a:lnTo>
                    <a:lnTo>
                      <a:pt x="301" y="701"/>
                    </a:lnTo>
                    <a:lnTo>
                      <a:pt x="304" y="702"/>
                    </a:lnTo>
                    <a:lnTo>
                      <a:pt x="306" y="705"/>
                    </a:lnTo>
                    <a:lnTo>
                      <a:pt x="306" y="707"/>
                    </a:lnTo>
                    <a:lnTo>
                      <a:pt x="307" y="710"/>
                    </a:lnTo>
                    <a:lnTo>
                      <a:pt x="309" y="712"/>
                    </a:lnTo>
                    <a:lnTo>
                      <a:pt x="312" y="715"/>
                    </a:lnTo>
                    <a:lnTo>
                      <a:pt x="312" y="717"/>
                    </a:lnTo>
                    <a:lnTo>
                      <a:pt x="310" y="717"/>
                    </a:lnTo>
                    <a:lnTo>
                      <a:pt x="309" y="717"/>
                    </a:lnTo>
                    <a:lnTo>
                      <a:pt x="307" y="717"/>
                    </a:lnTo>
                    <a:lnTo>
                      <a:pt x="307" y="715"/>
                    </a:lnTo>
                    <a:lnTo>
                      <a:pt x="306" y="715"/>
                    </a:lnTo>
                    <a:lnTo>
                      <a:pt x="306" y="715"/>
                    </a:lnTo>
                    <a:lnTo>
                      <a:pt x="306" y="717"/>
                    </a:lnTo>
                    <a:lnTo>
                      <a:pt x="304" y="717"/>
                    </a:lnTo>
                    <a:lnTo>
                      <a:pt x="306" y="718"/>
                    </a:lnTo>
                    <a:lnTo>
                      <a:pt x="306" y="718"/>
                    </a:lnTo>
                    <a:lnTo>
                      <a:pt x="306" y="720"/>
                    </a:lnTo>
                    <a:lnTo>
                      <a:pt x="306" y="720"/>
                    </a:lnTo>
                    <a:lnTo>
                      <a:pt x="309" y="720"/>
                    </a:lnTo>
                    <a:lnTo>
                      <a:pt x="312" y="721"/>
                    </a:lnTo>
                    <a:lnTo>
                      <a:pt x="315" y="723"/>
                    </a:lnTo>
                    <a:lnTo>
                      <a:pt x="315" y="723"/>
                    </a:lnTo>
                    <a:lnTo>
                      <a:pt x="315" y="724"/>
                    </a:lnTo>
                    <a:lnTo>
                      <a:pt x="314" y="724"/>
                    </a:lnTo>
                    <a:lnTo>
                      <a:pt x="314" y="726"/>
                    </a:lnTo>
                    <a:lnTo>
                      <a:pt x="314" y="726"/>
                    </a:lnTo>
                    <a:lnTo>
                      <a:pt x="309" y="728"/>
                    </a:lnTo>
                    <a:lnTo>
                      <a:pt x="309" y="728"/>
                    </a:lnTo>
                    <a:lnTo>
                      <a:pt x="307" y="728"/>
                    </a:lnTo>
                    <a:lnTo>
                      <a:pt x="307" y="729"/>
                    </a:lnTo>
                    <a:lnTo>
                      <a:pt x="307" y="729"/>
                    </a:lnTo>
                    <a:lnTo>
                      <a:pt x="309" y="731"/>
                    </a:lnTo>
                    <a:lnTo>
                      <a:pt x="309" y="731"/>
                    </a:lnTo>
                    <a:lnTo>
                      <a:pt x="307" y="731"/>
                    </a:lnTo>
                    <a:lnTo>
                      <a:pt x="307" y="731"/>
                    </a:lnTo>
                    <a:lnTo>
                      <a:pt x="306" y="731"/>
                    </a:lnTo>
                    <a:lnTo>
                      <a:pt x="306" y="731"/>
                    </a:lnTo>
                    <a:lnTo>
                      <a:pt x="304" y="731"/>
                    </a:lnTo>
                    <a:lnTo>
                      <a:pt x="301" y="734"/>
                    </a:lnTo>
                    <a:lnTo>
                      <a:pt x="299" y="734"/>
                    </a:lnTo>
                    <a:lnTo>
                      <a:pt x="298" y="734"/>
                    </a:lnTo>
                    <a:lnTo>
                      <a:pt x="295" y="735"/>
                    </a:lnTo>
                    <a:lnTo>
                      <a:pt x="295" y="735"/>
                    </a:lnTo>
                    <a:lnTo>
                      <a:pt x="293" y="735"/>
                    </a:lnTo>
                    <a:lnTo>
                      <a:pt x="293" y="735"/>
                    </a:lnTo>
                    <a:lnTo>
                      <a:pt x="292" y="737"/>
                    </a:lnTo>
                    <a:lnTo>
                      <a:pt x="292" y="735"/>
                    </a:lnTo>
                    <a:lnTo>
                      <a:pt x="290" y="735"/>
                    </a:lnTo>
                    <a:lnTo>
                      <a:pt x="290" y="735"/>
                    </a:lnTo>
                    <a:lnTo>
                      <a:pt x="290" y="735"/>
                    </a:lnTo>
                    <a:lnTo>
                      <a:pt x="290" y="737"/>
                    </a:lnTo>
                    <a:lnTo>
                      <a:pt x="292" y="739"/>
                    </a:lnTo>
                    <a:lnTo>
                      <a:pt x="290" y="739"/>
                    </a:lnTo>
                    <a:lnTo>
                      <a:pt x="290" y="739"/>
                    </a:lnTo>
                    <a:lnTo>
                      <a:pt x="290" y="740"/>
                    </a:lnTo>
                    <a:lnTo>
                      <a:pt x="288" y="740"/>
                    </a:lnTo>
                    <a:lnTo>
                      <a:pt x="288" y="742"/>
                    </a:lnTo>
                    <a:lnTo>
                      <a:pt x="288" y="743"/>
                    </a:lnTo>
                    <a:lnTo>
                      <a:pt x="287" y="745"/>
                    </a:lnTo>
                    <a:lnTo>
                      <a:pt x="287" y="746"/>
                    </a:lnTo>
                    <a:lnTo>
                      <a:pt x="285" y="748"/>
                    </a:lnTo>
                    <a:lnTo>
                      <a:pt x="285" y="750"/>
                    </a:lnTo>
                    <a:lnTo>
                      <a:pt x="284" y="751"/>
                    </a:lnTo>
                    <a:lnTo>
                      <a:pt x="284" y="750"/>
                    </a:lnTo>
                    <a:lnTo>
                      <a:pt x="284" y="750"/>
                    </a:lnTo>
                    <a:lnTo>
                      <a:pt x="284" y="750"/>
                    </a:lnTo>
                    <a:lnTo>
                      <a:pt x="282" y="751"/>
                    </a:lnTo>
                    <a:lnTo>
                      <a:pt x="281" y="753"/>
                    </a:lnTo>
                    <a:lnTo>
                      <a:pt x="279" y="753"/>
                    </a:lnTo>
                    <a:lnTo>
                      <a:pt x="279" y="754"/>
                    </a:lnTo>
                    <a:lnTo>
                      <a:pt x="279" y="756"/>
                    </a:lnTo>
                    <a:lnTo>
                      <a:pt x="279" y="757"/>
                    </a:lnTo>
                    <a:lnTo>
                      <a:pt x="279" y="757"/>
                    </a:lnTo>
                    <a:lnTo>
                      <a:pt x="282" y="757"/>
                    </a:lnTo>
                    <a:lnTo>
                      <a:pt x="284" y="759"/>
                    </a:lnTo>
                    <a:lnTo>
                      <a:pt x="285" y="761"/>
                    </a:lnTo>
                    <a:lnTo>
                      <a:pt x="287" y="762"/>
                    </a:lnTo>
                    <a:lnTo>
                      <a:pt x="287" y="764"/>
                    </a:lnTo>
                    <a:lnTo>
                      <a:pt x="288" y="765"/>
                    </a:lnTo>
                    <a:lnTo>
                      <a:pt x="290" y="769"/>
                    </a:lnTo>
                    <a:lnTo>
                      <a:pt x="290" y="773"/>
                    </a:lnTo>
                    <a:lnTo>
                      <a:pt x="292" y="769"/>
                    </a:lnTo>
                    <a:lnTo>
                      <a:pt x="293" y="767"/>
                    </a:lnTo>
                    <a:lnTo>
                      <a:pt x="292" y="769"/>
                    </a:lnTo>
                    <a:lnTo>
                      <a:pt x="292" y="770"/>
                    </a:lnTo>
                    <a:lnTo>
                      <a:pt x="290" y="773"/>
                    </a:lnTo>
                    <a:lnTo>
                      <a:pt x="290" y="776"/>
                    </a:lnTo>
                    <a:lnTo>
                      <a:pt x="290" y="778"/>
                    </a:lnTo>
                    <a:lnTo>
                      <a:pt x="290" y="778"/>
                    </a:lnTo>
                    <a:lnTo>
                      <a:pt x="290" y="783"/>
                    </a:lnTo>
                    <a:lnTo>
                      <a:pt x="290" y="783"/>
                    </a:lnTo>
                    <a:lnTo>
                      <a:pt x="292" y="783"/>
                    </a:lnTo>
                    <a:lnTo>
                      <a:pt x="292" y="784"/>
                    </a:lnTo>
                    <a:lnTo>
                      <a:pt x="293" y="786"/>
                    </a:lnTo>
                    <a:lnTo>
                      <a:pt x="293" y="787"/>
                    </a:lnTo>
                    <a:lnTo>
                      <a:pt x="295" y="789"/>
                    </a:lnTo>
                    <a:lnTo>
                      <a:pt x="295" y="789"/>
                    </a:lnTo>
                    <a:lnTo>
                      <a:pt x="299" y="794"/>
                    </a:lnTo>
                    <a:lnTo>
                      <a:pt x="301" y="797"/>
                    </a:lnTo>
                    <a:lnTo>
                      <a:pt x="303" y="798"/>
                    </a:lnTo>
                    <a:lnTo>
                      <a:pt x="303" y="800"/>
                    </a:lnTo>
                    <a:lnTo>
                      <a:pt x="304" y="802"/>
                    </a:lnTo>
                    <a:lnTo>
                      <a:pt x="304" y="802"/>
                    </a:lnTo>
                    <a:lnTo>
                      <a:pt x="306" y="803"/>
                    </a:lnTo>
                    <a:lnTo>
                      <a:pt x="306" y="803"/>
                    </a:lnTo>
                    <a:lnTo>
                      <a:pt x="304" y="806"/>
                    </a:lnTo>
                    <a:lnTo>
                      <a:pt x="303" y="806"/>
                    </a:lnTo>
                    <a:lnTo>
                      <a:pt x="303" y="808"/>
                    </a:lnTo>
                    <a:lnTo>
                      <a:pt x="299" y="809"/>
                    </a:lnTo>
                    <a:lnTo>
                      <a:pt x="298" y="809"/>
                    </a:lnTo>
                    <a:lnTo>
                      <a:pt x="298" y="811"/>
                    </a:lnTo>
                    <a:lnTo>
                      <a:pt x="296" y="814"/>
                    </a:lnTo>
                    <a:lnTo>
                      <a:pt x="295" y="814"/>
                    </a:lnTo>
                    <a:lnTo>
                      <a:pt x="292" y="813"/>
                    </a:lnTo>
                    <a:lnTo>
                      <a:pt x="290" y="813"/>
                    </a:lnTo>
                    <a:lnTo>
                      <a:pt x="288" y="813"/>
                    </a:lnTo>
                    <a:lnTo>
                      <a:pt x="287" y="811"/>
                    </a:lnTo>
                    <a:lnTo>
                      <a:pt x="287" y="809"/>
                    </a:lnTo>
                    <a:lnTo>
                      <a:pt x="285" y="808"/>
                    </a:lnTo>
                    <a:lnTo>
                      <a:pt x="284" y="808"/>
                    </a:lnTo>
                    <a:lnTo>
                      <a:pt x="284" y="806"/>
                    </a:lnTo>
                    <a:lnTo>
                      <a:pt x="284" y="806"/>
                    </a:lnTo>
                    <a:lnTo>
                      <a:pt x="282" y="806"/>
                    </a:lnTo>
                    <a:lnTo>
                      <a:pt x="281" y="805"/>
                    </a:lnTo>
                    <a:lnTo>
                      <a:pt x="279" y="803"/>
                    </a:lnTo>
                    <a:lnTo>
                      <a:pt x="279" y="803"/>
                    </a:lnTo>
                    <a:lnTo>
                      <a:pt x="277" y="803"/>
                    </a:lnTo>
                    <a:lnTo>
                      <a:pt x="277" y="803"/>
                    </a:lnTo>
                    <a:lnTo>
                      <a:pt x="277" y="803"/>
                    </a:lnTo>
                    <a:lnTo>
                      <a:pt x="276" y="802"/>
                    </a:lnTo>
                    <a:lnTo>
                      <a:pt x="274" y="802"/>
                    </a:lnTo>
                    <a:lnTo>
                      <a:pt x="274" y="802"/>
                    </a:lnTo>
                    <a:lnTo>
                      <a:pt x="273" y="800"/>
                    </a:lnTo>
                    <a:lnTo>
                      <a:pt x="271" y="800"/>
                    </a:lnTo>
                    <a:lnTo>
                      <a:pt x="271" y="800"/>
                    </a:lnTo>
                    <a:lnTo>
                      <a:pt x="269" y="800"/>
                    </a:lnTo>
                    <a:lnTo>
                      <a:pt x="268" y="800"/>
                    </a:lnTo>
                    <a:lnTo>
                      <a:pt x="268" y="798"/>
                    </a:lnTo>
                    <a:lnTo>
                      <a:pt x="266" y="798"/>
                    </a:lnTo>
                    <a:lnTo>
                      <a:pt x="265" y="797"/>
                    </a:lnTo>
                    <a:lnTo>
                      <a:pt x="263" y="797"/>
                    </a:lnTo>
                    <a:lnTo>
                      <a:pt x="263" y="795"/>
                    </a:lnTo>
                    <a:lnTo>
                      <a:pt x="265" y="794"/>
                    </a:lnTo>
                    <a:lnTo>
                      <a:pt x="265" y="792"/>
                    </a:lnTo>
                    <a:lnTo>
                      <a:pt x="265" y="791"/>
                    </a:lnTo>
                    <a:lnTo>
                      <a:pt x="263" y="791"/>
                    </a:lnTo>
                    <a:lnTo>
                      <a:pt x="262" y="791"/>
                    </a:lnTo>
                    <a:lnTo>
                      <a:pt x="258" y="791"/>
                    </a:lnTo>
                    <a:lnTo>
                      <a:pt x="257" y="789"/>
                    </a:lnTo>
                    <a:lnTo>
                      <a:pt x="257" y="789"/>
                    </a:lnTo>
                    <a:lnTo>
                      <a:pt x="255" y="787"/>
                    </a:lnTo>
                    <a:lnTo>
                      <a:pt x="254" y="787"/>
                    </a:lnTo>
                    <a:lnTo>
                      <a:pt x="252" y="787"/>
                    </a:lnTo>
                    <a:lnTo>
                      <a:pt x="252" y="787"/>
                    </a:lnTo>
                    <a:lnTo>
                      <a:pt x="251" y="789"/>
                    </a:lnTo>
                    <a:lnTo>
                      <a:pt x="251" y="787"/>
                    </a:lnTo>
                    <a:lnTo>
                      <a:pt x="249" y="787"/>
                    </a:lnTo>
                    <a:lnTo>
                      <a:pt x="247" y="787"/>
                    </a:lnTo>
                    <a:lnTo>
                      <a:pt x="247" y="787"/>
                    </a:lnTo>
                    <a:lnTo>
                      <a:pt x="244" y="787"/>
                    </a:lnTo>
                    <a:lnTo>
                      <a:pt x="243" y="789"/>
                    </a:lnTo>
                    <a:lnTo>
                      <a:pt x="241" y="789"/>
                    </a:lnTo>
                    <a:lnTo>
                      <a:pt x="240" y="789"/>
                    </a:lnTo>
                    <a:lnTo>
                      <a:pt x="240" y="791"/>
                    </a:lnTo>
                    <a:lnTo>
                      <a:pt x="238" y="791"/>
                    </a:lnTo>
                    <a:lnTo>
                      <a:pt x="236" y="789"/>
                    </a:lnTo>
                    <a:lnTo>
                      <a:pt x="236" y="789"/>
                    </a:lnTo>
                    <a:lnTo>
                      <a:pt x="236" y="789"/>
                    </a:lnTo>
                    <a:lnTo>
                      <a:pt x="236" y="787"/>
                    </a:lnTo>
                    <a:lnTo>
                      <a:pt x="236" y="787"/>
                    </a:lnTo>
                    <a:lnTo>
                      <a:pt x="236" y="787"/>
                    </a:lnTo>
                    <a:lnTo>
                      <a:pt x="235" y="786"/>
                    </a:lnTo>
                    <a:lnTo>
                      <a:pt x="233" y="786"/>
                    </a:lnTo>
                    <a:lnTo>
                      <a:pt x="230" y="784"/>
                    </a:lnTo>
                    <a:lnTo>
                      <a:pt x="227" y="783"/>
                    </a:lnTo>
                    <a:lnTo>
                      <a:pt x="225" y="781"/>
                    </a:lnTo>
                    <a:lnTo>
                      <a:pt x="225" y="781"/>
                    </a:lnTo>
                    <a:lnTo>
                      <a:pt x="224" y="780"/>
                    </a:lnTo>
                    <a:lnTo>
                      <a:pt x="222" y="780"/>
                    </a:lnTo>
                    <a:lnTo>
                      <a:pt x="221" y="780"/>
                    </a:lnTo>
                    <a:lnTo>
                      <a:pt x="219" y="780"/>
                    </a:lnTo>
                    <a:lnTo>
                      <a:pt x="217" y="778"/>
                    </a:lnTo>
                    <a:lnTo>
                      <a:pt x="214" y="778"/>
                    </a:lnTo>
                    <a:lnTo>
                      <a:pt x="213" y="780"/>
                    </a:lnTo>
                    <a:lnTo>
                      <a:pt x="213" y="780"/>
                    </a:lnTo>
                    <a:lnTo>
                      <a:pt x="211" y="780"/>
                    </a:lnTo>
                    <a:lnTo>
                      <a:pt x="205" y="778"/>
                    </a:lnTo>
                    <a:lnTo>
                      <a:pt x="203" y="778"/>
                    </a:lnTo>
                    <a:lnTo>
                      <a:pt x="202" y="776"/>
                    </a:lnTo>
                    <a:lnTo>
                      <a:pt x="197" y="776"/>
                    </a:lnTo>
                    <a:lnTo>
                      <a:pt x="195" y="775"/>
                    </a:lnTo>
                    <a:lnTo>
                      <a:pt x="194" y="775"/>
                    </a:lnTo>
                    <a:lnTo>
                      <a:pt x="191" y="773"/>
                    </a:lnTo>
                    <a:lnTo>
                      <a:pt x="189" y="773"/>
                    </a:lnTo>
                    <a:lnTo>
                      <a:pt x="187" y="773"/>
                    </a:lnTo>
                    <a:lnTo>
                      <a:pt x="184" y="773"/>
                    </a:lnTo>
                    <a:lnTo>
                      <a:pt x="183" y="773"/>
                    </a:lnTo>
                    <a:lnTo>
                      <a:pt x="183" y="775"/>
                    </a:lnTo>
                    <a:lnTo>
                      <a:pt x="181" y="775"/>
                    </a:lnTo>
                    <a:lnTo>
                      <a:pt x="180" y="775"/>
                    </a:lnTo>
                    <a:lnTo>
                      <a:pt x="175" y="770"/>
                    </a:lnTo>
                    <a:lnTo>
                      <a:pt x="172" y="767"/>
                    </a:lnTo>
                    <a:lnTo>
                      <a:pt x="164" y="761"/>
                    </a:lnTo>
                    <a:lnTo>
                      <a:pt x="162" y="759"/>
                    </a:lnTo>
                    <a:lnTo>
                      <a:pt x="158" y="759"/>
                    </a:lnTo>
                    <a:lnTo>
                      <a:pt x="156" y="757"/>
                    </a:lnTo>
                    <a:lnTo>
                      <a:pt x="151" y="753"/>
                    </a:lnTo>
                    <a:lnTo>
                      <a:pt x="148" y="753"/>
                    </a:lnTo>
                    <a:lnTo>
                      <a:pt x="146" y="753"/>
                    </a:lnTo>
                    <a:lnTo>
                      <a:pt x="146" y="753"/>
                    </a:lnTo>
                    <a:lnTo>
                      <a:pt x="145" y="753"/>
                    </a:lnTo>
                    <a:lnTo>
                      <a:pt x="143" y="751"/>
                    </a:lnTo>
                    <a:lnTo>
                      <a:pt x="143" y="750"/>
                    </a:lnTo>
                    <a:lnTo>
                      <a:pt x="142" y="748"/>
                    </a:lnTo>
                    <a:lnTo>
                      <a:pt x="137" y="746"/>
                    </a:lnTo>
                    <a:lnTo>
                      <a:pt x="134" y="745"/>
                    </a:lnTo>
                    <a:lnTo>
                      <a:pt x="134" y="745"/>
                    </a:lnTo>
                    <a:lnTo>
                      <a:pt x="134" y="743"/>
                    </a:lnTo>
                    <a:lnTo>
                      <a:pt x="137" y="743"/>
                    </a:lnTo>
                    <a:lnTo>
                      <a:pt x="137" y="742"/>
                    </a:lnTo>
                    <a:lnTo>
                      <a:pt x="135" y="742"/>
                    </a:lnTo>
                    <a:lnTo>
                      <a:pt x="135" y="742"/>
                    </a:lnTo>
                    <a:lnTo>
                      <a:pt x="134" y="740"/>
                    </a:lnTo>
                    <a:lnTo>
                      <a:pt x="135" y="740"/>
                    </a:lnTo>
                    <a:lnTo>
                      <a:pt x="137" y="740"/>
                    </a:lnTo>
                    <a:lnTo>
                      <a:pt x="139" y="740"/>
                    </a:lnTo>
                    <a:lnTo>
                      <a:pt x="140" y="742"/>
                    </a:lnTo>
                    <a:lnTo>
                      <a:pt x="142" y="742"/>
                    </a:lnTo>
                    <a:lnTo>
                      <a:pt x="142" y="742"/>
                    </a:lnTo>
                    <a:lnTo>
                      <a:pt x="148" y="740"/>
                    </a:lnTo>
                    <a:lnTo>
                      <a:pt x="148" y="740"/>
                    </a:lnTo>
                    <a:lnTo>
                      <a:pt x="148" y="739"/>
                    </a:lnTo>
                    <a:lnTo>
                      <a:pt x="148" y="739"/>
                    </a:lnTo>
                    <a:lnTo>
                      <a:pt x="148" y="739"/>
                    </a:lnTo>
                    <a:lnTo>
                      <a:pt x="148" y="737"/>
                    </a:lnTo>
                    <a:lnTo>
                      <a:pt x="148" y="735"/>
                    </a:lnTo>
                    <a:lnTo>
                      <a:pt x="151" y="732"/>
                    </a:lnTo>
                    <a:lnTo>
                      <a:pt x="153" y="729"/>
                    </a:lnTo>
                    <a:lnTo>
                      <a:pt x="153" y="729"/>
                    </a:lnTo>
                    <a:lnTo>
                      <a:pt x="154" y="729"/>
                    </a:lnTo>
                    <a:lnTo>
                      <a:pt x="154" y="729"/>
                    </a:lnTo>
                    <a:lnTo>
                      <a:pt x="154" y="731"/>
                    </a:lnTo>
                    <a:lnTo>
                      <a:pt x="154" y="729"/>
                    </a:lnTo>
                    <a:lnTo>
                      <a:pt x="156" y="728"/>
                    </a:lnTo>
                    <a:lnTo>
                      <a:pt x="158" y="728"/>
                    </a:lnTo>
                    <a:lnTo>
                      <a:pt x="159" y="728"/>
                    </a:lnTo>
                    <a:lnTo>
                      <a:pt x="161" y="728"/>
                    </a:lnTo>
                    <a:lnTo>
                      <a:pt x="158" y="724"/>
                    </a:lnTo>
                    <a:lnTo>
                      <a:pt x="154" y="723"/>
                    </a:lnTo>
                    <a:lnTo>
                      <a:pt x="153" y="723"/>
                    </a:lnTo>
                    <a:lnTo>
                      <a:pt x="151" y="721"/>
                    </a:lnTo>
                    <a:lnTo>
                      <a:pt x="150" y="720"/>
                    </a:lnTo>
                    <a:lnTo>
                      <a:pt x="150" y="718"/>
                    </a:lnTo>
                    <a:lnTo>
                      <a:pt x="151" y="718"/>
                    </a:lnTo>
                    <a:lnTo>
                      <a:pt x="153" y="718"/>
                    </a:lnTo>
                    <a:lnTo>
                      <a:pt x="156" y="717"/>
                    </a:lnTo>
                    <a:lnTo>
                      <a:pt x="156" y="717"/>
                    </a:lnTo>
                    <a:lnTo>
                      <a:pt x="158" y="717"/>
                    </a:lnTo>
                    <a:lnTo>
                      <a:pt x="161" y="718"/>
                    </a:lnTo>
                    <a:lnTo>
                      <a:pt x="161" y="717"/>
                    </a:lnTo>
                    <a:lnTo>
                      <a:pt x="159" y="715"/>
                    </a:lnTo>
                    <a:lnTo>
                      <a:pt x="162" y="713"/>
                    </a:lnTo>
                    <a:lnTo>
                      <a:pt x="165" y="713"/>
                    </a:lnTo>
                    <a:lnTo>
                      <a:pt x="169" y="710"/>
                    </a:lnTo>
                    <a:lnTo>
                      <a:pt x="172" y="710"/>
                    </a:lnTo>
                    <a:lnTo>
                      <a:pt x="172" y="710"/>
                    </a:lnTo>
                    <a:lnTo>
                      <a:pt x="172" y="709"/>
                    </a:lnTo>
                    <a:lnTo>
                      <a:pt x="172" y="707"/>
                    </a:lnTo>
                    <a:lnTo>
                      <a:pt x="170" y="707"/>
                    </a:lnTo>
                    <a:lnTo>
                      <a:pt x="169" y="707"/>
                    </a:lnTo>
                    <a:lnTo>
                      <a:pt x="167" y="709"/>
                    </a:lnTo>
                    <a:lnTo>
                      <a:pt x="162" y="709"/>
                    </a:lnTo>
                    <a:lnTo>
                      <a:pt x="161" y="709"/>
                    </a:lnTo>
                    <a:lnTo>
                      <a:pt x="162" y="707"/>
                    </a:lnTo>
                    <a:lnTo>
                      <a:pt x="164" y="707"/>
                    </a:lnTo>
                    <a:lnTo>
                      <a:pt x="164" y="707"/>
                    </a:lnTo>
                    <a:lnTo>
                      <a:pt x="161" y="707"/>
                    </a:lnTo>
                    <a:lnTo>
                      <a:pt x="161" y="709"/>
                    </a:lnTo>
                    <a:lnTo>
                      <a:pt x="156" y="710"/>
                    </a:lnTo>
                    <a:lnTo>
                      <a:pt x="156" y="709"/>
                    </a:lnTo>
                    <a:lnTo>
                      <a:pt x="156" y="709"/>
                    </a:lnTo>
                    <a:lnTo>
                      <a:pt x="156" y="707"/>
                    </a:lnTo>
                    <a:lnTo>
                      <a:pt x="158" y="707"/>
                    </a:lnTo>
                    <a:lnTo>
                      <a:pt x="158" y="707"/>
                    </a:lnTo>
                    <a:lnTo>
                      <a:pt x="158" y="705"/>
                    </a:lnTo>
                    <a:lnTo>
                      <a:pt x="156" y="705"/>
                    </a:lnTo>
                    <a:lnTo>
                      <a:pt x="156" y="705"/>
                    </a:lnTo>
                    <a:lnTo>
                      <a:pt x="156" y="705"/>
                    </a:lnTo>
                    <a:lnTo>
                      <a:pt x="156" y="705"/>
                    </a:lnTo>
                    <a:lnTo>
                      <a:pt x="156" y="704"/>
                    </a:lnTo>
                    <a:lnTo>
                      <a:pt x="158" y="704"/>
                    </a:lnTo>
                    <a:lnTo>
                      <a:pt x="158" y="702"/>
                    </a:lnTo>
                    <a:lnTo>
                      <a:pt x="158" y="701"/>
                    </a:lnTo>
                    <a:lnTo>
                      <a:pt x="159" y="701"/>
                    </a:lnTo>
                    <a:lnTo>
                      <a:pt x="161" y="699"/>
                    </a:lnTo>
                    <a:lnTo>
                      <a:pt x="162" y="699"/>
                    </a:lnTo>
                    <a:lnTo>
                      <a:pt x="164" y="698"/>
                    </a:lnTo>
                    <a:lnTo>
                      <a:pt x="165" y="696"/>
                    </a:lnTo>
                    <a:lnTo>
                      <a:pt x="165" y="696"/>
                    </a:lnTo>
                    <a:lnTo>
                      <a:pt x="169" y="696"/>
                    </a:lnTo>
                    <a:lnTo>
                      <a:pt x="170" y="696"/>
                    </a:lnTo>
                    <a:lnTo>
                      <a:pt x="173" y="696"/>
                    </a:lnTo>
                    <a:lnTo>
                      <a:pt x="176" y="696"/>
                    </a:lnTo>
                    <a:lnTo>
                      <a:pt x="178" y="696"/>
                    </a:lnTo>
                    <a:lnTo>
                      <a:pt x="178" y="694"/>
                    </a:lnTo>
                    <a:lnTo>
                      <a:pt x="178" y="693"/>
                    </a:lnTo>
                    <a:lnTo>
                      <a:pt x="180" y="693"/>
                    </a:lnTo>
                    <a:lnTo>
                      <a:pt x="180" y="690"/>
                    </a:lnTo>
                    <a:lnTo>
                      <a:pt x="181" y="688"/>
                    </a:lnTo>
                    <a:lnTo>
                      <a:pt x="181" y="688"/>
                    </a:lnTo>
                    <a:lnTo>
                      <a:pt x="181" y="688"/>
                    </a:lnTo>
                    <a:lnTo>
                      <a:pt x="180" y="688"/>
                    </a:lnTo>
                    <a:lnTo>
                      <a:pt x="180" y="688"/>
                    </a:lnTo>
                    <a:lnTo>
                      <a:pt x="180" y="687"/>
                    </a:lnTo>
                    <a:lnTo>
                      <a:pt x="180" y="687"/>
                    </a:lnTo>
                    <a:lnTo>
                      <a:pt x="180" y="685"/>
                    </a:lnTo>
                    <a:lnTo>
                      <a:pt x="180" y="683"/>
                    </a:lnTo>
                    <a:lnTo>
                      <a:pt x="180" y="683"/>
                    </a:lnTo>
                    <a:lnTo>
                      <a:pt x="178" y="682"/>
                    </a:lnTo>
                    <a:lnTo>
                      <a:pt x="176" y="682"/>
                    </a:lnTo>
                    <a:lnTo>
                      <a:pt x="176" y="680"/>
                    </a:lnTo>
                    <a:lnTo>
                      <a:pt x="178" y="679"/>
                    </a:lnTo>
                    <a:lnTo>
                      <a:pt x="178" y="679"/>
                    </a:lnTo>
                    <a:lnTo>
                      <a:pt x="180" y="679"/>
                    </a:lnTo>
                    <a:lnTo>
                      <a:pt x="181" y="679"/>
                    </a:lnTo>
                    <a:lnTo>
                      <a:pt x="181" y="679"/>
                    </a:lnTo>
                    <a:lnTo>
                      <a:pt x="183" y="677"/>
                    </a:lnTo>
                    <a:lnTo>
                      <a:pt x="181" y="677"/>
                    </a:lnTo>
                    <a:lnTo>
                      <a:pt x="180" y="677"/>
                    </a:lnTo>
                    <a:lnTo>
                      <a:pt x="178" y="676"/>
                    </a:lnTo>
                    <a:lnTo>
                      <a:pt x="178" y="676"/>
                    </a:lnTo>
                    <a:lnTo>
                      <a:pt x="178" y="674"/>
                    </a:lnTo>
                    <a:lnTo>
                      <a:pt x="178" y="674"/>
                    </a:lnTo>
                    <a:lnTo>
                      <a:pt x="180" y="674"/>
                    </a:lnTo>
                    <a:lnTo>
                      <a:pt x="181" y="672"/>
                    </a:lnTo>
                    <a:lnTo>
                      <a:pt x="183" y="671"/>
                    </a:lnTo>
                    <a:lnTo>
                      <a:pt x="183" y="669"/>
                    </a:lnTo>
                    <a:lnTo>
                      <a:pt x="184" y="669"/>
                    </a:lnTo>
                    <a:lnTo>
                      <a:pt x="184" y="668"/>
                    </a:lnTo>
                    <a:lnTo>
                      <a:pt x="183" y="666"/>
                    </a:lnTo>
                    <a:lnTo>
                      <a:pt x="183" y="665"/>
                    </a:lnTo>
                    <a:lnTo>
                      <a:pt x="183" y="665"/>
                    </a:lnTo>
                    <a:lnTo>
                      <a:pt x="183" y="663"/>
                    </a:lnTo>
                    <a:lnTo>
                      <a:pt x="183" y="663"/>
                    </a:lnTo>
                    <a:lnTo>
                      <a:pt x="181" y="663"/>
                    </a:lnTo>
                    <a:lnTo>
                      <a:pt x="180" y="665"/>
                    </a:lnTo>
                    <a:lnTo>
                      <a:pt x="178" y="665"/>
                    </a:lnTo>
                    <a:lnTo>
                      <a:pt x="176" y="663"/>
                    </a:lnTo>
                    <a:lnTo>
                      <a:pt x="175" y="661"/>
                    </a:lnTo>
                    <a:lnTo>
                      <a:pt x="173" y="661"/>
                    </a:lnTo>
                    <a:lnTo>
                      <a:pt x="172" y="660"/>
                    </a:lnTo>
                    <a:lnTo>
                      <a:pt x="172" y="660"/>
                    </a:lnTo>
                    <a:lnTo>
                      <a:pt x="170" y="658"/>
                    </a:lnTo>
                    <a:lnTo>
                      <a:pt x="170" y="658"/>
                    </a:lnTo>
                    <a:lnTo>
                      <a:pt x="169" y="658"/>
                    </a:lnTo>
                    <a:lnTo>
                      <a:pt x="169" y="660"/>
                    </a:lnTo>
                    <a:lnTo>
                      <a:pt x="167" y="660"/>
                    </a:lnTo>
                    <a:lnTo>
                      <a:pt x="164" y="658"/>
                    </a:lnTo>
                    <a:lnTo>
                      <a:pt x="162" y="657"/>
                    </a:lnTo>
                    <a:lnTo>
                      <a:pt x="161" y="657"/>
                    </a:lnTo>
                    <a:lnTo>
                      <a:pt x="159" y="657"/>
                    </a:lnTo>
                    <a:lnTo>
                      <a:pt x="158" y="655"/>
                    </a:lnTo>
                    <a:lnTo>
                      <a:pt x="156" y="655"/>
                    </a:lnTo>
                    <a:lnTo>
                      <a:pt x="156" y="655"/>
                    </a:lnTo>
                    <a:lnTo>
                      <a:pt x="156" y="657"/>
                    </a:lnTo>
                    <a:lnTo>
                      <a:pt x="156" y="657"/>
                    </a:lnTo>
                    <a:lnTo>
                      <a:pt x="154" y="657"/>
                    </a:lnTo>
                    <a:lnTo>
                      <a:pt x="154" y="657"/>
                    </a:lnTo>
                    <a:lnTo>
                      <a:pt x="153" y="657"/>
                    </a:lnTo>
                    <a:lnTo>
                      <a:pt x="148" y="653"/>
                    </a:lnTo>
                    <a:lnTo>
                      <a:pt x="148" y="652"/>
                    </a:lnTo>
                    <a:lnTo>
                      <a:pt x="146" y="650"/>
                    </a:lnTo>
                    <a:lnTo>
                      <a:pt x="146" y="649"/>
                    </a:lnTo>
                    <a:lnTo>
                      <a:pt x="145" y="647"/>
                    </a:lnTo>
                    <a:lnTo>
                      <a:pt x="143" y="647"/>
                    </a:lnTo>
                    <a:lnTo>
                      <a:pt x="142" y="649"/>
                    </a:lnTo>
                    <a:lnTo>
                      <a:pt x="142" y="649"/>
                    </a:lnTo>
                    <a:lnTo>
                      <a:pt x="140" y="649"/>
                    </a:lnTo>
                    <a:lnTo>
                      <a:pt x="139" y="649"/>
                    </a:lnTo>
                    <a:lnTo>
                      <a:pt x="135" y="650"/>
                    </a:lnTo>
                    <a:lnTo>
                      <a:pt x="134" y="650"/>
                    </a:lnTo>
                    <a:lnTo>
                      <a:pt x="134" y="652"/>
                    </a:lnTo>
                    <a:lnTo>
                      <a:pt x="132" y="652"/>
                    </a:lnTo>
                    <a:lnTo>
                      <a:pt x="131" y="650"/>
                    </a:lnTo>
                    <a:lnTo>
                      <a:pt x="129" y="650"/>
                    </a:lnTo>
                    <a:lnTo>
                      <a:pt x="129" y="650"/>
                    </a:lnTo>
                    <a:lnTo>
                      <a:pt x="128" y="650"/>
                    </a:lnTo>
                    <a:lnTo>
                      <a:pt x="128" y="649"/>
                    </a:lnTo>
                    <a:lnTo>
                      <a:pt x="126" y="649"/>
                    </a:lnTo>
                    <a:lnTo>
                      <a:pt x="124" y="647"/>
                    </a:lnTo>
                    <a:lnTo>
                      <a:pt x="123" y="647"/>
                    </a:lnTo>
                    <a:lnTo>
                      <a:pt x="121" y="649"/>
                    </a:lnTo>
                    <a:lnTo>
                      <a:pt x="120" y="649"/>
                    </a:lnTo>
                    <a:lnTo>
                      <a:pt x="118" y="649"/>
                    </a:lnTo>
                    <a:lnTo>
                      <a:pt x="118" y="647"/>
                    </a:lnTo>
                    <a:lnTo>
                      <a:pt x="117" y="647"/>
                    </a:lnTo>
                    <a:lnTo>
                      <a:pt x="115" y="646"/>
                    </a:lnTo>
                    <a:lnTo>
                      <a:pt x="115" y="644"/>
                    </a:lnTo>
                    <a:lnTo>
                      <a:pt x="115" y="644"/>
                    </a:lnTo>
                    <a:lnTo>
                      <a:pt x="117" y="642"/>
                    </a:lnTo>
                    <a:lnTo>
                      <a:pt x="117" y="642"/>
                    </a:lnTo>
                    <a:lnTo>
                      <a:pt x="115" y="641"/>
                    </a:lnTo>
                    <a:lnTo>
                      <a:pt x="115" y="641"/>
                    </a:lnTo>
                    <a:lnTo>
                      <a:pt x="115" y="639"/>
                    </a:lnTo>
                    <a:lnTo>
                      <a:pt x="115" y="638"/>
                    </a:lnTo>
                    <a:lnTo>
                      <a:pt x="113" y="638"/>
                    </a:lnTo>
                    <a:lnTo>
                      <a:pt x="115" y="636"/>
                    </a:lnTo>
                    <a:lnTo>
                      <a:pt x="115" y="636"/>
                    </a:lnTo>
                    <a:lnTo>
                      <a:pt x="113" y="636"/>
                    </a:lnTo>
                    <a:lnTo>
                      <a:pt x="112" y="636"/>
                    </a:lnTo>
                    <a:lnTo>
                      <a:pt x="112" y="636"/>
                    </a:lnTo>
                    <a:lnTo>
                      <a:pt x="112" y="635"/>
                    </a:lnTo>
                    <a:lnTo>
                      <a:pt x="112" y="633"/>
                    </a:lnTo>
                    <a:lnTo>
                      <a:pt x="110" y="633"/>
                    </a:lnTo>
                    <a:lnTo>
                      <a:pt x="110" y="633"/>
                    </a:lnTo>
                    <a:lnTo>
                      <a:pt x="107" y="633"/>
                    </a:lnTo>
                    <a:lnTo>
                      <a:pt x="106" y="633"/>
                    </a:lnTo>
                    <a:lnTo>
                      <a:pt x="106" y="633"/>
                    </a:lnTo>
                    <a:lnTo>
                      <a:pt x="104" y="633"/>
                    </a:lnTo>
                    <a:lnTo>
                      <a:pt x="102" y="633"/>
                    </a:lnTo>
                    <a:lnTo>
                      <a:pt x="99" y="631"/>
                    </a:lnTo>
                    <a:lnTo>
                      <a:pt x="98" y="631"/>
                    </a:lnTo>
                    <a:lnTo>
                      <a:pt x="99" y="631"/>
                    </a:lnTo>
                    <a:lnTo>
                      <a:pt x="99" y="631"/>
                    </a:lnTo>
                    <a:lnTo>
                      <a:pt x="99" y="630"/>
                    </a:lnTo>
                    <a:lnTo>
                      <a:pt x="99" y="630"/>
                    </a:lnTo>
                    <a:lnTo>
                      <a:pt x="98" y="628"/>
                    </a:lnTo>
                    <a:lnTo>
                      <a:pt x="98" y="628"/>
                    </a:lnTo>
                    <a:lnTo>
                      <a:pt x="98" y="627"/>
                    </a:lnTo>
                    <a:lnTo>
                      <a:pt x="98" y="625"/>
                    </a:lnTo>
                    <a:lnTo>
                      <a:pt x="98" y="625"/>
                    </a:lnTo>
                    <a:lnTo>
                      <a:pt x="98" y="624"/>
                    </a:lnTo>
                    <a:lnTo>
                      <a:pt x="99" y="624"/>
                    </a:lnTo>
                    <a:lnTo>
                      <a:pt x="101" y="624"/>
                    </a:lnTo>
                    <a:lnTo>
                      <a:pt x="101" y="622"/>
                    </a:lnTo>
                    <a:lnTo>
                      <a:pt x="101" y="622"/>
                    </a:lnTo>
                    <a:lnTo>
                      <a:pt x="98" y="617"/>
                    </a:lnTo>
                    <a:lnTo>
                      <a:pt x="96" y="614"/>
                    </a:lnTo>
                    <a:lnTo>
                      <a:pt x="94" y="613"/>
                    </a:lnTo>
                    <a:lnTo>
                      <a:pt x="93" y="611"/>
                    </a:lnTo>
                    <a:lnTo>
                      <a:pt x="91" y="611"/>
                    </a:lnTo>
                    <a:lnTo>
                      <a:pt x="90" y="611"/>
                    </a:lnTo>
                    <a:lnTo>
                      <a:pt x="87" y="611"/>
                    </a:lnTo>
                    <a:lnTo>
                      <a:pt x="85" y="611"/>
                    </a:lnTo>
                    <a:lnTo>
                      <a:pt x="83" y="611"/>
                    </a:lnTo>
                    <a:lnTo>
                      <a:pt x="79" y="613"/>
                    </a:lnTo>
                    <a:lnTo>
                      <a:pt x="79" y="613"/>
                    </a:lnTo>
                    <a:lnTo>
                      <a:pt x="76" y="613"/>
                    </a:lnTo>
                    <a:lnTo>
                      <a:pt x="74" y="611"/>
                    </a:lnTo>
                    <a:lnTo>
                      <a:pt x="72" y="611"/>
                    </a:lnTo>
                    <a:lnTo>
                      <a:pt x="72" y="613"/>
                    </a:lnTo>
                    <a:lnTo>
                      <a:pt x="71" y="613"/>
                    </a:lnTo>
                    <a:lnTo>
                      <a:pt x="71" y="616"/>
                    </a:lnTo>
                    <a:lnTo>
                      <a:pt x="69" y="616"/>
                    </a:lnTo>
                    <a:lnTo>
                      <a:pt x="68" y="617"/>
                    </a:lnTo>
                    <a:lnTo>
                      <a:pt x="68" y="617"/>
                    </a:lnTo>
                    <a:lnTo>
                      <a:pt x="66" y="617"/>
                    </a:lnTo>
                    <a:lnTo>
                      <a:pt x="65" y="616"/>
                    </a:lnTo>
                    <a:lnTo>
                      <a:pt x="63" y="616"/>
                    </a:lnTo>
                    <a:lnTo>
                      <a:pt x="63" y="616"/>
                    </a:lnTo>
                    <a:lnTo>
                      <a:pt x="63" y="616"/>
                    </a:lnTo>
                    <a:lnTo>
                      <a:pt x="61" y="614"/>
                    </a:lnTo>
                    <a:lnTo>
                      <a:pt x="61" y="613"/>
                    </a:lnTo>
                    <a:lnTo>
                      <a:pt x="61" y="613"/>
                    </a:lnTo>
                    <a:lnTo>
                      <a:pt x="60" y="611"/>
                    </a:lnTo>
                    <a:lnTo>
                      <a:pt x="60" y="609"/>
                    </a:lnTo>
                    <a:lnTo>
                      <a:pt x="60" y="608"/>
                    </a:lnTo>
                    <a:lnTo>
                      <a:pt x="61" y="606"/>
                    </a:lnTo>
                    <a:lnTo>
                      <a:pt x="60" y="605"/>
                    </a:lnTo>
                    <a:lnTo>
                      <a:pt x="60" y="605"/>
                    </a:lnTo>
                    <a:lnTo>
                      <a:pt x="60" y="603"/>
                    </a:lnTo>
                    <a:lnTo>
                      <a:pt x="60" y="603"/>
                    </a:lnTo>
                    <a:lnTo>
                      <a:pt x="60" y="602"/>
                    </a:lnTo>
                    <a:lnTo>
                      <a:pt x="58" y="602"/>
                    </a:lnTo>
                    <a:lnTo>
                      <a:pt x="57" y="600"/>
                    </a:lnTo>
                    <a:lnTo>
                      <a:pt x="57" y="598"/>
                    </a:lnTo>
                    <a:lnTo>
                      <a:pt x="55" y="598"/>
                    </a:lnTo>
                    <a:lnTo>
                      <a:pt x="57" y="597"/>
                    </a:lnTo>
                    <a:lnTo>
                      <a:pt x="57" y="595"/>
                    </a:lnTo>
                    <a:lnTo>
                      <a:pt x="58" y="595"/>
                    </a:lnTo>
                    <a:lnTo>
                      <a:pt x="58" y="594"/>
                    </a:lnTo>
                    <a:lnTo>
                      <a:pt x="60" y="594"/>
                    </a:lnTo>
                    <a:lnTo>
                      <a:pt x="61" y="594"/>
                    </a:lnTo>
                    <a:lnTo>
                      <a:pt x="63" y="595"/>
                    </a:lnTo>
                    <a:lnTo>
                      <a:pt x="63" y="595"/>
                    </a:lnTo>
                    <a:lnTo>
                      <a:pt x="65" y="597"/>
                    </a:lnTo>
                    <a:lnTo>
                      <a:pt x="68" y="597"/>
                    </a:lnTo>
                    <a:lnTo>
                      <a:pt x="68" y="597"/>
                    </a:lnTo>
                    <a:lnTo>
                      <a:pt x="69" y="595"/>
                    </a:lnTo>
                    <a:lnTo>
                      <a:pt x="72" y="594"/>
                    </a:lnTo>
                    <a:lnTo>
                      <a:pt x="72" y="594"/>
                    </a:lnTo>
                    <a:lnTo>
                      <a:pt x="74" y="592"/>
                    </a:lnTo>
                    <a:lnTo>
                      <a:pt x="76" y="592"/>
                    </a:lnTo>
                    <a:lnTo>
                      <a:pt x="77" y="592"/>
                    </a:lnTo>
                    <a:lnTo>
                      <a:pt x="77" y="590"/>
                    </a:lnTo>
                    <a:lnTo>
                      <a:pt x="77" y="590"/>
                    </a:lnTo>
                    <a:lnTo>
                      <a:pt x="76" y="589"/>
                    </a:lnTo>
                    <a:lnTo>
                      <a:pt x="72" y="587"/>
                    </a:lnTo>
                    <a:lnTo>
                      <a:pt x="72" y="587"/>
                    </a:lnTo>
                    <a:lnTo>
                      <a:pt x="72" y="586"/>
                    </a:lnTo>
                    <a:lnTo>
                      <a:pt x="72" y="586"/>
                    </a:lnTo>
                    <a:lnTo>
                      <a:pt x="72" y="584"/>
                    </a:lnTo>
                    <a:lnTo>
                      <a:pt x="69" y="583"/>
                    </a:lnTo>
                    <a:lnTo>
                      <a:pt x="66" y="583"/>
                    </a:lnTo>
                    <a:lnTo>
                      <a:pt x="65" y="583"/>
                    </a:lnTo>
                    <a:lnTo>
                      <a:pt x="63" y="583"/>
                    </a:lnTo>
                    <a:lnTo>
                      <a:pt x="63" y="581"/>
                    </a:lnTo>
                    <a:lnTo>
                      <a:pt x="65" y="579"/>
                    </a:lnTo>
                    <a:lnTo>
                      <a:pt x="65" y="578"/>
                    </a:lnTo>
                    <a:lnTo>
                      <a:pt x="65" y="578"/>
                    </a:lnTo>
                    <a:lnTo>
                      <a:pt x="63" y="578"/>
                    </a:lnTo>
                    <a:lnTo>
                      <a:pt x="61" y="576"/>
                    </a:lnTo>
                    <a:lnTo>
                      <a:pt x="58" y="575"/>
                    </a:lnTo>
                    <a:lnTo>
                      <a:pt x="57" y="573"/>
                    </a:lnTo>
                    <a:lnTo>
                      <a:pt x="55" y="570"/>
                    </a:lnTo>
                    <a:lnTo>
                      <a:pt x="55" y="570"/>
                    </a:lnTo>
                    <a:lnTo>
                      <a:pt x="53" y="568"/>
                    </a:lnTo>
                    <a:lnTo>
                      <a:pt x="53" y="568"/>
                    </a:lnTo>
                    <a:lnTo>
                      <a:pt x="53" y="567"/>
                    </a:lnTo>
                    <a:lnTo>
                      <a:pt x="53" y="565"/>
                    </a:lnTo>
                    <a:lnTo>
                      <a:pt x="53" y="565"/>
                    </a:lnTo>
                    <a:lnTo>
                      <a:pt x="52" y="565"/>
                    </a:lnTo>
                    <a:lnTo>
                      <a:pt x="49" y="562"/>
                    </a:lnTo>
                    <a:lnTo>
                      <a:pt x="49" y="562"/>
                    </a:lnTo>
                    <a:lnTo>
                      <a:pt x="49" y="562"/>
                    </a:lnTo>
                    <a:lnTo>
                      <a:pt x="49" y="561"/>
                    </a:lnTo>
                    <a:lnTo>
                      <a:pt x="50" y="559"/>
                    </a:lnTo>
                    <a:lnTo>
                      <a:pt x="52" y="557"/>
                    </a:lnTo>
                    <a:lnTo>
                      <a:pt x="52" y="557"/>
                    </a:lnTo>
                    <a:lnTo>
                      <a:pt x="52" y="556"/>
                    </a:lnTo>
                    <a:lnTo>
                      <a:pt x="50" y="554"/>
                    </a:lnTo>
                    <a:lnTo>
                      <a:pt x="49" y="553"/>
                    </a:lnTo>
                    <a:lnTo>
                      <a:pt x="49" y="553"/>
                    </a:lnTo>
                    <a:lnTo>
                      <a:pt x="49" y="553"/>
                    </a:lnTo>
                    <a:lnTo>
                      <a:pt x="50" y="551"/>
                    </a:lnTo>
                    <a:lnTo>
                      <a:pt x="50" y="551"/>
                    </a:lnTo>
                    <a:lnTo>
                      <a:pt x="50" y="548"/>
                    </a:lnTo>
                    <a:lnTo>
                      <a:pt x="50" y="546"/>
                    </a:lnTo>
                    <a:lnTo>
                      <a:pt x="50" y="546"/>
                    </a:lnTo>
                    <a:lnTo>
                      <a:pt x="50" y="546"/>
                    </a:lnTo>
                    <a:lnTo>
                      <a:pt x="49" y="546"/>
                    </a:lnTo>
                    <a:lnTo>
                      <a:pt x="47" y="546"/>
                    </a:lnTo>
                    <a:lnTo>
                      <a:pt x="47" y="545"/>
                    </a:lnTo>
                    <a:lnTo>
                      <a:pt x="47" y="545"/>
                    </a:lnTo>
                    <a:lnTo>
                      <a:pt x="46" y="545"/>
                    </a:lnTo>
                    <a:lnTo>
                      <a:pt x="44" y="543"/>
                    </a:lnTo>
                    <a:lnTo>
                      <a:pt x="44" y="543"/>
                    </a:lnTo>
                    <a:lnTo>
                      <a:pt x="41" y="542"/>
                    </a:lnTo>
                    <a:lnTo>
                      <a:pt x="38" y="542"/>
                    </a:lnTo>
                    <a:lnTo>
                      <a:pt x="36" y="542"/>
                    </a:lnTo>
                    <a:lnTo>
                      <a:pt x="36" y="542"/>
                    </a:lnTo>
                    <a:lnTo>
                      <a:pt x="35" y="543"/>
                    </a:lnTo>
                    <a:lnTo>
                      <a:pt x="33" y="543"/>
                    </a:lnTo>
                    <a:lnTo>
                      <a:pt x="33" y="543"/>
                    </a:lnTo>
                    <a:lnTo>
                      <a:pt x="31" y="543"/>
                    </a:lnTo>
                    <a:lnTo>
                      <a:pt x="30" y="545"/>
                    </a:lnTo>
                    <a:lnTo>
                      <a:pt x="28" y="543"/>
                    </a:lnTo>
                    <a:lnTo>
                      <a:pt x="28" y="543"/>
                    </a:lnTo>
                    <a:lnTo>
                      <a:pt x="28" y="542"/>
                    </a:lnTo>
                    <a:lnTo>
                      <a:pt x="28" y="540"/>
                    </a:lnTo>
                    <a:lnTo>
                      <a:pt x="28" y="540"/>
                    </a:lnTo>
                    <a:lnTo>
                      <a:pt x="28" y="540"/>
                    </a:lnTo>
                    <a:lnTo>
                      <a:pt x="27" y="538"/>
                    </a:lnTo>
                    <a:lnTo>
                      <a:pt x="24" y="538"/>
                    </a:lnTo>
                    <a:lnTo>
                      <a:pt x="24" y="538"/>
                    </a:lnTo>
                    <a:lnTo>
                      <a:pt x="22" y="538"/>
                    </a:lnTo>
                    <a:lnTo>
                      <a:pt x="20" y="540"/>
                    </a:lnTo>
                    <a:lnTo>
                      <a:pt x="19" y="538"/>
                    </a:lnTo>
                    <a:lnTo>
                      <a:pt x="19" y="538"/>
                    </a:lnTo>
                    <a:lnTo>
                      <a:pt x="17" y="537"/>
                    </a:lnTo>
                    <a:lnTo>
                      <a:pt x="17" y="537"/>
                    </a:lnTo>
                    <a:lnTo>
                      <a:pt x="14" y="537"/>
                    </a:lnTo>
                    <a:lnTo>
                      <a:pt x="14" y="537"/>
                    </a:lnTo>
                    <a:lnTo>
                      <a:pt x="12" y="537"/>
                    </a:lnTo>
                    <a:lnTo>
                      <a:pt x="12" y="537"/>
                    </a:lnTo>
                    <a:lnTo>
                      <a:pt x="11" y="535"/>
                    </a:lnTo>
                    <a:lnTo>
                      <a:pt x="11" y="534"/>
                    </a:lnTo>
                    <a:lnTo>
                      <a:pt x="11" y="534"/>
                    </a:lnTo>
                    <a:lnTo>
                      <a:pt x="11" y="532"/>
                    </a:lnTo>
                    <a:lnTo>
                      <a:pt x="11" y="531"/>
                    </a:lnTo>
                    <a:lnTo>
                      <a:pt x="11" y="527"/>
                    </a:lnTo>
                    <a:lnTo>
                      <a:pt x="9" y="527"/>
                    </a:lnTo>
                    <a:lnTo>
                      <a:pt x="9" y="526"/>
                    </a:lnTo>
                    <a:lnTo>
                      <a:pt x="8" y="526"/>
                    </a:lnTo>
                    <a:lnTo>
                      <a:pt x="8" y="524"/>
                    </a:lnTo>
                    <a:lnTo>
                      <a:pt x="6" y="523"/>
                    </a:lnTo>
                    <a:lnTo>
                      <a:pt x="6" y="521"/>
                    </a:lnTo>
                    <a:lnTo>
                      <a:pt x="6" y="521"/>
                    </a:lnTo>
                    <a:lnTo>
                      <a:pt x="6" y="521"/>
                    </a:lnTo>
                    <a:lnTo>
                      <a:pt x="3" y="521"/>
                    </a:lnTo>
                    <a:lnTo>
                      <a:pt x="3" y="521"/>
                    </a:lnTo>
                    <a:lnTo>
                      <a:pt x="5" y="518"/>
                    </a:lnTo>
                    <a:lnTo>
                      <a:pt x="5" y="516"/>
                    </a:lnTo>
                    <a:lnTo>
                      <a:pt x="5" y="515"/>
                    </a:lnTo>
                    <a:lnTo>
                      <a:pt x="6" y="515"/>
                    </a:lnTo>
                    <a:lnTo>
                      <a:pt x="6" y="513"/>
                    </a:lnTo>
                    <a:lnTo>
                      <a:pt x="6" y="513"/>
                    </a:lnTo>
                    <a:lnTo>
                      <a:pt x="6" y="512"/>
                    </a:lnTo>
                    <a:lnTo>
                      <a:pt x="6" y="512"/>
                    </a:lnTo>
                    <a:lnTo>
                      <a:pt x="3" y="510"/>
                    </a:lnTo>
                    <a:lnTo>
                      <a:pt x="1" y="509"/>
                    </a:lnTo>
                    <a:lnTo>
                      <a:pt x="1" y="507"/>
                    </a:lnTo>
                    <a:lnTo>
                      <a:pt x="1" y="507"/>
                    </a:lnTo>
                    <a:lnTo>
                      <a:pt x="0" y="507"/>
                    </a:lnTo>
                    <a:lnTo>
                      <a:pt x="0" y="507"/>
                    </a:lnTo>
                    <a:lnTo>
                      <a:pt x="0" y="505"/>
                    </a:lnTo>
                    <a:lnTo>
                      <a:pt x="0" y="504"/>
                    </a:lnTo>
                    <a:lnTo>
                      <a:pt x="1" y="502"/>
                    </a:lnTo>
                    <a:lnTo>
                      <a:pt x="1" y="502"/>
                    </a:lnTo>
                    <a:lnTo>
                      <a:pt x="1" y="501"/>
                    </a:lnTo>
                    <a:lnTo>
                      <a:pt x="5" y="501"/>
                    </a:lnTo>
                    <a:lnTo>
                      <a:pt x="5" y="501"/>
                    </a:lnTo>
                    <a:lnTo>
                      <a:pt x="5" y="499"/>
                    </a:lnTo>
                    <a:lnTo>
                      <a:pt x="5" y="499"/>
                    </a:lnTo>
                    <a:lnTo>
                      <a:pt x="5" y="499"/>
                    </a:lnTo>
                    <a:lnTo>
                      <a:pt x="3" y="499"/>
                    </a:lnTo>
                    <a:lnTo>
                      <a:pt x="3" y="498"/>
                    </a:lnTo>
                    <a:lnTo>
                      <a:pt x="3" y="496"/>
                    </a:lnTo>
                    <a:lnTo>
                      <a:pt x="5" y="496"/>
                    </a:lnTo>
                    <a:lnTo>
                      <a:pt x="6" y="498"/>
                    </a:lnTo>
                    <a:lnTo>
                      <a:pt x="6" y="499"/>
                    </a:lnTo>
                    <a:lnTo>
                      <a:pt x="6" y="499"/>
                    </a:lnTo>
                    <a:lnTo>
                      <a:pt x="8" y="499"/>
                    </a:lnTo>
                    <a:lnTo>
                      <a:pt x="8" y="499"/>
                    </a:lnTo>
                    <a:lnTo>
                      <a:pt x="9" y="501"/>
                    </a:lnTo>
                    <a:lnTo>
                      <a:pt x="11" y="499"/>
                    </a:lnTo>
                    <a:lnTo>
                      <a:pt x="11" y="498"/>
                    </a:lnTo>
                    <a:lnTo>
                      <a:pt x="9" y="496"/>
                    </a:lnTo>
                    <a:lnTo>
                      <a:pt x="8" y="494"/>
                    </a:lnTo>
                    <a:lnTo>
                      <a:pt x="6" y="493"/>
                    </a:lnTo>
                    <a:lnTo>
                      <a:pt x="5" y="494"/>
                    </a:lnTo>
                    <a:lnTo>
                      <a:pt x="3" y="493"/>
                    </a:lnTo>
                    <a:lnTo>
                      <a:pt x="3" y="493"/>
                    </a:lnTo>
                    <a:lnTo>
                      <a:pt x="1" y="491"/>
                    </a:lnTo>
                    <a:lnTo>
                      <a:pt x="3" y="491"/>
                    </a:lnTo>
                    <a:lnTo>
                      <a:pt x="5" y="488"/>
                    </a:lnTo>
                    <a:lnTo>
                      <a:pt x="6" y="488"/>
                    </a:lnTo>
                    <a:lnTo>
                      <a:pt x="6" y="486"/>
                    </a:lnTo>
                    <a:lnTo>
                      <a:pt x="6" y="485"/>
                    </a:lnTo>
                    <a:lnTo>
                      <a:pt x="5" y="477"/>
                    </a:lnTo>
                    <a:lnTo>
                      <a:pt x="5" y="477"/>
                    </a:lnTo>
                    <a:lnTo>
                      <a:pt x="3" y="477"/>
                    </a:lnTo>
                    <a:lnTo>
                      <a:pt x="5" y="475"/>
                    </a:lnTo>
                    <a:lnTo>
                      <a:pt x="6" y="472"/>
                    </a:lnTo>
                    <a:lnTo>
                      <a:pt x="8" y="471"/>
                    </a:lnTo>
                    <a:lnTo>
                      <a:pt x="8" y="469"/>
                    </a:lnTo>
                    <a:lnTo>
                      <a:pt x="9" y="469"/>
                    </a:lnTo>
                    <a:lnTo>
                      <a:pt x="9" y="469"/>
                    </a:lnTo>
                    <a:lnTo>
                      <a:pt x="9" y="469"/>
                    </a:lnTo>
                    <a:lnTo>
                      <a:pt x="11" y="468"/>
                    </a:lnTo>
                    <a:lnTo>
                      <a:pt x="11" y="468"/>
                    </a:lnTo>
                    <a:lnTo>
                      <a:pt x="11" y="468"/>
                    </a:lnTo>
                    <a:lnTo>
                      <a:pt x="9" y="466"/>
                    </a:lnTo>
                    <a:lnTo>
                      <a:pt x="9" y="466"/>
                    </a:lnTo>
                    <a:lnTo>
                      <a:pt x="9" y="464"/>
                    </a:lnTo>
                    <a:lnTo>
                      <a:pt x="9" y="463"/>
                    </a:lnTo>
                    <a:lnTo>
                      <a:pt x="9" y="460"/>
                    </a:lnTo>
                    <a:lnTo>
                      <a:pt x="9" y="460"/>
                    </a:lnTo>
                    <a:lnTo>
                      <a:pt x="11" y="460"/>
                    </a:lnTo>
                    <a:lnTo>
                      <a:pt x="11" y="460"/>
                    </a:lnTo>
                    <a:lnTo>
                      <a:pt x="14" y="461"/>
                    </a:lnTo>
                    <a:lnTo>
                      <a:pt x="14" y="460"/>
                    </a:lnTo>
                    <a:lnTo>
                      <a:pt x="16" y="458"/>
                    </a:lnTo>
                    <a:lnTo>
                      <a:pt x="16" y="458"/>
                    </a:lnTo>
                    <a:lnTo>
                      <a:pt x="17" y="458"/>
                    </a:lnTo>
                    <a:lnTo>
                      <a:pt x="19" y="458"/>
                    </a:lnTo>
                    <a:lnTo>
                      <a:pt x="20" y="458"/>
                    </a:lnTo>
                    <a:lnTo>
                      <a:pt x="22" y="458"/>
                    </a:lnTo>
                    <a:lnTo>
                      <a:pt x="22" y="458"/>
                    </a:lnTo>
                    <a:lnTo>
                      <a:pt x="24" y="457"/>
                    </a:lnTo>
                    <a:lnTo>
                      <a:pt x="24" y="455"/>
                    </a:lnTo>
                    <a:lnTo>
                      <a:pt x="25" y="455"/>
                    </a:lnTo>
                    <a:lnTo>
                      <a:pt x="33" y="455"/>
                    </a:lnTo>
                    <a:lnTo>
                      <a:pt x="39" y="457"/>
                    </a:lnTo>
                    <a:lnTo>
                      <a:pt x="39" y="457"/>
                    </a:lnTo>
                    <a:lnTo>
                      <a:pt x="39" y="455"/>
                    </a:lnTo>
                    <a:lnTo>
                      <a:pt x="38" y="455"/>
                    </a:lnTo>
                    <a:lnTo>
                      <a:pt x="38" y="453"/>
                    </a:lnTo>
                    <a:lnTo>
                      <a:pt x="36" y="452"/>
                    </a:lnTo>
                    <a:lnTo>
                      <a:pt x="33" y="450"/>
                    </a:lnTo>
                    <a:lnTo>
                      <a:pt x="31" y="450"/>
                    </a:lnTo>
                    <a:lnTo>
                      <a:pt x="28" y="450"/>
                    </a:lnTo>
                    <a:lnTo>
                      <a:pt x="24" y="450"/>
                    </a:lnTo>
                    <a:lnTo>
                      <a:pt x="20" y="447"/>
                    </a:lnTo>
                    <a:lnTo>
                      <a:pt x="17" y="447"/>
                    </a:lnTo>
                    <a:lnTo>
                      <a:pt x="16" y="444"/>
                    </a:lnTo>
                    <a:lnTo>
                      <a:pt x="16" y="442"/>
                    </a:lnTo>
                    <a:lnTo>
                      <a:pt x="17" y="444"/>
                    </a:lnTo>
                    <a:lnTo>
                      <a:pt x="17" y="442"/>
                    </a:lnTo>
                    <a:lnTo>
                      <a:pt x="17" y="441"/>
                    </a:lnTo>
                    <a:lnTo>
                      <a:pt x="17" y="441"/>
                    </a:lnTo>
                    <a:lnTo>
                      <a:pt x="16" y="439"/>
                    </a:lnTo>
                    <a:lnTo>
                      <a:pt x="11" y="442"/>
                    </a:lnTo>
                    <a:lnTo>
                      <a:pt x="6" y="442"/>
                    </a:lnTo>
                    <a:lnTo>
                      <a:pt x="11" y="438"/>
                    </a:lnTo>
                    <a:lnTo>
                      <a:pt x="14" y="435"/>
                    </a:lnTo>
                    <a:lnTo>
                      <a:pt x="16" y="435"/>
                    </a:lnTo>
                    <a:lnTo>
                      <a:pt x="17" y="433"/>
                    </a:lnTo>
                    <a:lnTo>
                      <a:pt x="19" y="433"/>
                    </a:lnTo>
                    <a:lnTo>
                      <a:pt x="19" y="431"/>
                    </a:lnTo>
                    <a:lnTo>
                      <a:pt x="24" y="430"/>
                    </a:lnTo>
                    <a:lnTo>
                      <a:pt x="27" y="427"/>
                    </a:lnTo>
                    <a:lnTo>
                      <a:pt x="30" y="423"/>
                    </a:lnTo>
                    <a:lnTo>
                      <a:pt x="31" y="422"/>
                    </a:lnTo>
                    <a:lnTo>
                      <a:pt x="33" y="420"/>
                    </a:lnTo>
                    <a:lnTo>
                      <a:pt x="36" y="417"/>
                    </a:lnTo>
                    <a:lnTo>
                      <a:pt x="38" y="416"/>
                    </a:lnTo>
                    <a:lnTo>
                      <a:pt x="42" y="411"/>
                    </a:lnTo>
                    <a:lnTo>
                      <a:pt x="44" y="409"/>
                    </a:lnTo>
                    <a:lnTo>
                      <a:pt x="46" y="408"/>
                    </a:lnTo>
                    <a:lnTo>
                      <a:pt x="50" y="403"/>
                    </a:lnTo>
                    <a:lnTo>
                      <a:pt x="55" y="400"/>
                    </a:lnTo>
                    <a:lnTo>
                      <a:pt x="57" y="398"/>
                    </a:lnTo>
                    <a:lnTo>
                      <a:pt x="57" y="395"/>
                    </a:lnTo>
                    <a:lnTo>
                      <a:pt x="58" y="394"/>
                    </a:lnTo>
                    <a:lnTo>
                      <a:pt x="60" y="390"/>
                    </a:lnTo>
                    <a:lnTo>
                      <a:pt x="60" y="390"/>
                    </a:lnTo>
                    <a:lnTo>
                      <a:pt x="60" y="389"/>
                    </a:lnTo>
                    <a:lnTo>
                      <a:pt x="58" y="387"/>
                    </a:lnTo>
                    <a:lnTo>
                      <a:pt x="57" y="387"/>
                    </a:lnTo>
                    <a:lnTo>
                      <a:pt x="55" y="384"/>
                    </a:lnTo>
                    <a:lnTo>
                      <a:pt x="55" y="384"/>
                    </a:lnTo>
                    <a:lnTo>
                      <a:pt x="52" y="381"/>
                    </a:lnTo>
                    <a:lnTo>
                      <a:pt x="47" y="379"/>
                    </a:lnTo>
                    <a:lnTo>
                      <a:pt x="44" y="376"/>
                    </a:lnTo>
                    <a:lnTo>
                      <a:pt x="38" y="373"/>
                    </a:lnTo>
                    <a:lnTo>
                      <a:pt x="38" y="371"/>
                    </a:lnTo>
                    <a:lnTo>
                      <a:pt x="38" y="371"/>
                    </a:lnTo>
                    <a:lnTo>
                      <a:pt x="41" y="370"/>
                    </a:lnTo>
                    <a:lnTo>
                      <a:pt x="44" y="367"/>
                    </a:lnTo>
                    <a:lnTo>
                      <a:pt x="44" y="365"/>
                    </a:lnTo>
                    <a:lnTo>
                      <a:pt x="46" y="364"/>
                    </a:lnTo>
                    <a:lnTo>
                      <a:pt x="46" y="362"/>
                    </a:lnTo>
                    <a:lnTo>
                      <a:pt x="46" y="360"/>
                    </a:lnTo>
                    <a:lnTo>
                      <a:pt x="44" y="360"/>
                    </a:lnTo>
                    <a:lnTo>
                      <a:pt x="42" y="359"/>
                    </a:lnTo>
                    <a:lnTo>
                      <a:pt x="39" y="357"/>
                    </a:lnTo>
                    <a:lnTo>
                      <a:pt x="38" y="354"/>
                    </a:lnTo>
                    <a:lnTo>
                      <a:pt x="38" y="353"/>
                    </a:lnTo>
                    <a:lnTo>
                      <a:pt x="38" y="353"/>
                    </a:lnTo>
                    <a:lnTo>
                      <a:pt x="39" y="351"/>
                    </a:lnTo>
                    <a:lnTo>
                      <a:pt x="39" y="349"/>
                    </a:lnTo>
                    <a:lnTo>
                      <a:pt x="39" y="348"/>
                    </a:lnTo>
                    <a:lnTo>
                      <a:pt x="38" y="348"/>
                    </a:lnTo>
                    <a:lnTo>
                      <a:pt x="35" y="346"/>
                    </a:lnTo>
                    <a:lnTo>
                      <a:pt x="33" y="346"/>
                    </a:lnTo>
                    <a:lnTo>
                      <a:pt x="33" y="345"/>
                    </a:lnTo>
                    <a:lnTo>
                      <a:pt x="31" y="343"/>
                    </a:lnTo>
                    <a:lnTo>
                      <a:pt x="31" y="342"/>
                    </a:lnTo>
                    <a:lnTo>
                      <a:pt x="31" y="342"/>
                    </a:lnTo>
                    <a:lnTo>
                      <a:pt x="33" y="340"/>
                    </a:lnTo>
                    <a:lnTo>
                      <a:pt x="35" y="340"/>
                    </a:lnTo>
                    <a:lnTo>
                      <a:pt x="35" y="338"/>
                    </a:lnTo>
                    <a:lnTo>
                      <a:pt x="35" y="337"/>
                    </a:lnTo>
                    <a:lnTo>
                      <a:pt x="35" y="337"/>
                    </a:lnTo>
                    <a:lnTo>
                      <a:pt x="31" y="337"/>
                    </a:lnTo>
                    <a:lnTo>
                      <a:pt x="31" y="337"/>
                    </a:lnTo>
                    <a:lnTo>
                      <a:pt x="31" y="337"/>
                    </a:lnTo>
                    <a:lnTo>
                      <a:pt x="31" y="335"/>
                    </a:lnTo>
                    <a:lnTo>
                      <a:pt x="33" y="334"/>
                    </a:lnTo>
                    <a:lnTo>
                      <a:pt x="33" y="331"/>
                    </a:lnTo>
                    <a:lnTo>
                      <a:pt x="35" y="329"/>
                    </a:lnTo>
                    <a:lnTo>
                      <a:pt x="33" y="327"/>
                    </a:lnTo>
                    <a:lnTo>
                      <a:pt x="33" y="327"/>
                    </a:lnTo>
                    <a:lnTo>
                      <a:pt x="36" y="326"/>
                    </a:lnTo>
                    <a:lnTo>
                      <a:pt x="38" y="326"/>
                    </a:lnTo>
                    <a:lnTo>
                      <a:pt x="39" y="326"/>
                    </a:lnTo>
                    <a:lnTo>
                      <a:pt x="39" y="324"/>
                    </a:lnTo>
                    <a:lnTo>
                      <a:pt x="39" y="323"/>
                    </a:lnTo>
                    <a:lnTo>
                      <a:pt x="36" y="318"/>
                    </a:lnTo>
                    <a:lnTo>
                      <a:pt x="36" y="316"/>
                    </a:lnTo>
                    <a:lnTo>
                      <a:pt x="35" y="313"/>
                    </a:lnTo>
                    <a:lnTo>
                      <a:pt x="33" y="313"/>
                    </a:lnTo>
                    <a:lnTo>
                      <a:pt x="33" y="312"/>
                    </a:lnTo>
                    <a:lnTo>
                      <a:pt x="31" y="310"/>
                    </a:lnTo>
                    <a:lnTo>
                      <a:pt x="31" y="307"/>
                    </a:lnTo>
                    <a:lnTo>
                      <a:pt x="30" y="305"/>
                    </a:lnTo>
                    <a:lnTo>
                      <a:pt x="28" y="304"/>
                    </a:lnTo>
                    <a:lnTo>
                      <a:pt x="27" y="302"/>
                    </a:lnTo>
                    <a:lnTo>
                      <a:pt x="25" y="297"/>
                    </a:lnTo>
                    <a:lnTo>
                      <a:pt x="24" y="297"/>
                    </a:lnTo>
                    <a:lnTo>
                      <a:pt x="24" y="296"/>
                    </a:lnTo>
                    <a:lnTo>
                      <a:pt x="24" y="294"/>
                    </a:lnTo>
                    <a:lnTo>
                      <a:pt x="27" y="291"/>
                    </a:lnTo>
                    <a:lnTo>
                      <a:pt x="28" y="290"/>
                    </a:lnTo>
                    <a:lnTo>
                      <a:pt x="31" y="286"/>
                    </a:lnTo>
                    <a:lnTo>
                      <a:pt x="35" y="283"/>
                    </a:lnTo>
                    <a:lnTo>
                      <a:pt x="36" y="280"/>
                    </a:lnTo>
                    <a:lnTo>
                      <a:pt x="38" y="277"/>
                    </a:lnTo>
                    <a:lnTo>
                      <a:pt x="38" y="277"/>
                    </a:lnTo>
                    <a:lnTo>
                      <a:pt x="35" y="275"/>
                    </a:lnTo>
                    <a:lnTo>
                      <a:pt x="30" y="271"/>
                    </a:lnTo>
                    <a:lnTo>
                      <a:pt x="28" y="267"/>
                    </a:lnTo>
                    <a:lnTo>
                      <a:pt x="24" y="266"/>
                    </a:lnTo>
                    <a:lnTo>
                      <a:pt x="19" y="264"/>
                    </a:lnTo>
                    <a:lnTo>
                      <a:pt x="17" y="261"/>
                    </a:lnTo>
                    <a:lnTo>
                      <a:pt x="16" y="256"/>
                    </a:lnTo>
                    <a:lnTo>
                      <a:pt x="16" y="256"/>
                    </a:lnTo>
                    <a:lnTo>
                      <a:pt x="19" y="250"/>
                    </a:lnTo>
                    <a:lnTo>
                      <a:pt x="20" y="249"/>
                    </a:lnTo>
                    <a:lnTo>
                      <a:pt x="20" y="249"/>
                    </a:lnTo>
                    <a:lnTo>
                      <a:pt x="19" y="249"/>
                    </a:lnTo>
                    <a:lnTo>
                      <a:pt x="19" y="247"/>
                    </a:lnTo>
                    <a:lnTo>
                      <a:pt x="16" y="247"/>
                    </a:lnTo>
                    <a:lnTo>
                      <a:pt x="14" y="247"/>
                    </a:lnTo>
                    <a:lnTo>
                      <a:pt x="17" y="245"/>
                    </a:lnTo>
                    <a:lnTo>
                      <a:pt x="19" y="245"/>
                    </a:lnTo>
                    <a:lnTo>
                      <a:pt x="22" y="244"/>
                    </a:lnTo>
                    <a:lnTo>
                      <a:pt x="22" y="244"/>
                    </a:lnTo>
                    <a:lnTo>
                      <a:pt x="25" y="242"/>
                    </a:lnTo>
                    <a:lnTo>
                      <a:pt x="25" y="242"/>
                    </a:lnTo>
                    <a:lnTo>
                      <a:pt x="27" y="242"/>
                    </a:lnTo>
                    <a:lnTo>
                      <a:pt x="28" y="238"/>
                    </a:lnTo>
                    <a:lnTo>
                      <a:pt x="28" y="236"/>
                    </a:lnTo>
                    <a:lnTo>
                      <a:pt x="35" y="234"/>
                    </a:lnTo>
                    <a:lnTo>
                      <a:pt x="38" y="234"/>
                    </a:lnTo>
                    <a:lnTo>
                      <a:pt x="39" y="233"/>
                    </a:lnTo>
                    <a:lnTo>
                      <a:pt x="39" y="233"/>
                    </a:lnTo>
                    <a:lnTo>
                      <a:pt x="39" y="231"/>
                    </a:lnTo>
                    <a:lnTo>
                      <a:pt x="41" y="230"/>
                    </a:lnTo>
                    <a:lnTo>
                      <a:pt x="41" y="230"/>
                    </a:lnTo>
                    <a:lnTo>
                      <a:pt x="39" y="228"/>
                    </a:lnTo>
                    <a:lnTo>
                      <a:pt x="39" y="228"/>
                    </a:lnTo>
                    <a:lnTo>
                      <a:pt x="41" y="228"/>
                    </a:lnTo>
                    <a:lnTo>
                      <a:pt x="42" y="230"/>
                    </a:lnTo>
                    <a:lnTo>
                      <a:pt x="46" y="231"/>
                    </a:lnTo>
                    <a:lnTo>
                      <a:pt x="49" y="231"/>
                    </a:lnTo>
                    <a:lnTo>
                      <a:pt x="50" y="231"/>
                    </a:lnTo>
                    <a:lnTo>
                      <a:pt x="50" y="230"/>
                    </a:lnTo>
                    <a:lnTo>
                      <a:pt x="50" y="228"/>
                    </a:lnTo>
                    <a:lnTo>
                      <a:pt x="50" y="228"/>
                    </a:lnTo>
                    <a:lnTo>
                      <a:pt x="50" y="225"/>
                    </a:lnTo>
                    <a:lnTo>
                      <a:pt x="52" y="225"/>
                    </a:lnTo>
                    <a:lnTo>
                      <a:pt x="58" y="227"/>
                    </a:lnTo>
                    <a:lnTo>
                      <a:pt x="60" y="227"/>
                    </a:lnTo>
                    <a:lnTo>
                      <a:pt x="61" y="227"/>
                    </a:lnTo>
                    <a:lnTo>
                      <a:pt x="63" y="223"/>
                    </a:lnTo>
                    <a:lnTo>
                      <a:pt x="65" y="223"/>
                    </a:lnTo>
                    <a:lnTo>
                      <a:pt x="66" y="223"/>
                    </a:lnTo>
                    <a:lnTo>
                      <a:pt x="66" y="223"/>
                    </a:lnTo>
                    <a:lnTo>
                      <a:pt x="66" y="220"/>
                    </a:lnTo>
                    <a:lnTo>
                      <a:pt x="66" y="220"/>
                    </a:lnTo>
                    <a:lnTo>
                      <a:pt x="72" y="222"/>
                    </a:lnTo>
                    <a:lnTo>
                      <a:pt x="74" y="223"/>
                    </a:lnTo>
                    <a:lnTo>
                      <a:pt x="80" y="225"/>
                    </a:lnTo>
                    <a:lnTo>
                      <a:pt x="80" y="227"/>
                    </a:lnTo>
                    <a:lnTo>
                      <a:pt x="80" y="227"/>
                    </a:lnTo>
                    <a:lnTo>
                      <a:pt x="80" y="228"/>
                    </a:lnTo>
                    <a:lnTo>
                      <a:pt x="80" y="230"/>
                    </a:lnTo>
                    <a:lnTo>
                      <a:pt x="77" y="228"/>
                    </a:lnTo>
                    <a:lnTo>
                      <a:pt x="69" y="227"/>
                    </a:lnTo>
                    <a:lnTo>
                      <a:pt x="68" y="228"/>
                    </a:lnTo>
                    <a:lnTo>
                      <a:pt x="69" y="230"/>
                    </a:lnTo>
                    <a:lnTo>
                      <a:pt x="71" y="230"/>
                    </a:lnTo>
                    <a:lnTo>
                      <a:pt x="72" y="233"/>
                    </a:lnTo>
                    <a:lnTo>
                      <a:pt x="76" y="231"/>
                    </a:lnTo>
                    <a:lnTo>
                      <a:pt x="79" y="233"/>
                    </a:lnTo>
                    <a:lnTo>
                      <a:pt x="80" y="233"/>
                    </a:lnTo>
                    <a:lnTo>
                      <a:pt x="82" y="233"/>
                    </a:lnTo>
                    <a:lnTo>
                      <a:pt x="80" y="234"/>
                    </a:lnTo>
                    <a:lnTo>
                      <a:pt x="80" y="234"/>
                    </a:lnTo>
                    <a:lnTo>
                      <a:pt x="85" y="233"/>
                    </a:lnTo>
                    <a:lnTo>
                      <a:pt x="87" y="233"/>
                    </a:lnTo>
                    <a:lnTo>
                      <a:pt x="87" y="233"/>
                    </a:lnTo>
                    <a:lnTo>
                      <a:pt x="88" y="234"/>
                    </a:lnTo>
                    <a:lnTo>
                      <a:pt x="87" y="236"/>
                    </a:lnTo>
                    <a:lnTo>
                      <a:pt x="87" y="238"/>
                    </a:lnTo>
                    <a:lnTo>
                      <a:pt x="85" y="241"/>
                    </a:lnTo>
                    <a:lnTo>
                      <a:pt x="83" y="241"/>
                    </a:lnTo>
                    <a:lnTo>
                      <a:pt x="83" y="242"/>
                    </a:lnTo>
                    <a:lnTo>
                      <a:pt x="85" y="242"/>
                    </a:lnTo>
                    <a:lnTo>
                      <a:pt x="87" y="241"/>
                    </a:lnTo>
                    <a:lnTo>
                      <a:pt x="90" y="238"/>
                    </a:lnTo>
                    <a:lnTo>
                      <a:pt x="91" y="236"/>
                    </a:lnTo>
                    <a:lnTo>
                      <a:pt x="99" y="236"/>
                    </a:lnTo>
                    <a:lnTo>
                      <a:pt x="101" y="236"/>
                    </a:lnTo>
                    <a:lnTo>
                      <a:pt x="107" y="239"/>
                    </a:lnTo>
                    <a:lnTo>
                      <a:pt x="110" y="239"/>
                    </a:lnTo>
                    <a:lnTo>
                      <a:pt x="112" y="239"/>
                    </a:lnTo>
                    <a:lnTo>
                      <a:pt x="113" y="238"/>
                    </a:lnTo>
                    <a:lnTo>
                      <a:pt x="113" y="238"/>
                    </a:lnTo>
                    <a:lnTo>
                      <a:pt x="123" y="239"/>
                    </a:lnTo>
                    <a:lnTo>
                      <a:pt x="132" y="244"/>
                    </a:lnTo>
                    <a:lnTo>
                      <a:pt x="150" y="252"/>
                    </a:lnTo>
                    <a:lnTo>
                      <a:pt x="158" y="260"/>
                    </a:lnTo>
                    <a:lnTo>
                      <a:pt x="159" y="261"/>
                    </a:lnTo>
                    <a:lnTo>
                      <a:pt x="162" y="261"/>
                    </a:lnTo>
                    <a:lnTo>
                      <a:pt x="164" y="261"/>
                    </a:lnTo>
                    <a:lnTo>
                      <a:pt x="165" y="261"/>
                    </a:lnTo>
                    <a:lnTo>
                      <a:pt x="176" y="267"/>
                    </a:lnTo>
                    <a:lnTo>
                      <a:pt x="180" y="267"/>
                    </a:lnTo>
                    <a:lnTo>
                      <a:pt x="180" y="266"/>
                    </a:lnTo>
                    <a:lnTo>
                      <a:pt x="178" y="266"/>
                    </a:lnTo>
                    <a:lnTo>
                      <a:pt x="180" y="266"/>
                    </a:lnTo>
                    <a:lnTo>
                      <a:pt x="181" y="266"/>
                    </a:lnTo>
                    <a:lnTo>
                      <a:pt x="183" y="269"/>
                    </a:lnTo>
                    <a:lnTo>
                      <a:pt x="184" y="271"/>
                    </a:lnTo>
                    <a:lnTo>
                      <a:pt x="187" y="274"/>
                    </a:lnTo>
                    <a:lnTo>
                      <a:pt x="189" y="275"/>
                    </a:lnTo>
                    <a:lnTo>
                      <a:pt x="192" y="275"/>
                    </a:lnTo>
                    <a:lnTo>
                      <a:pt x="194" y="275"/>
                    </a:lnTo>
                    <a:lnTo>
                      <a:pt x="195" y="277"/>
                    </a:lnTo>
                    <a:lnTo>
                      <a:pt x="197" y="283"/>
                    </a:lnTo>
                    <a:lnTo>
                      <a:pt x="199" y="285"/>
                    </a:lnTo>
                    <a:lnTo>
                      <a:pt x="199" y="288"/>
                    </a:lnTo>
                    <a:lnTo>
                      <a:pt x="200" y="288"/>
                    </a:lnTo>
                    <a:lnTo>
                      <a:pt x="202" y="290"/>
                    </a:lnTo>
                    <a:lnTo>
                      <a:pt x="202" y="291"/>
                    </a:lnTo>
                    <a:lnTo>
                      <a:pt x="200" y="296"/>
                    </a:lnTo>
                    <a:lnTo>
                      <a:pt x="199" y="299"/>
                    </a:lnTo>
                    <a:lnTo>
                      <a:pt x="189" y="307"/>
                    </a:lnTo>
                    <a:lnTo>
                      <a:pt x="183" y="312"/>
                    </a:lnTo>
                    <a:lnTo>
                      <a:pt x="172" y="315"/>
                    </a:lnTo>
                    <a:lnTo>
                      <a:pt x="162" y="316"/>
                    </a:lnTo>
                    <a:lnTo>
                      <a:pt x="159" y="316"/>
                    </a:lnTo>
                    <a:lnTo>
                      <a:pt x="151" y="316"/>
                    </a:lnTo>
                    <a:lnTo>
                      <a:pt x="148" y="315"/>
                    </a:lnTo>
                    <a:lnTo>
                      <a:pt x="143" y="313"/>
                    </a:lnTo>
                    <a:lnTo>
                      <a:pt x="139" y="312"/>
                    </a:lnTo>
                    <a:lnTo>
                      <a:pt x="135" y="312"/>
                    </a:lnTo>
                    <a:lnTo>
                      <a:pt x="129" y="312"/>
                    </a:lnTo>
                    <a:lnTo>
                      <a:pt x="117" y="308"/>
                    </a:lnTo>
                    <a:lnTo>
                      <a:pt x="115" y="308"/>
                    </a:lnTo>
                    <a:lnTo>
                      <a:pt x="107" y="304"/>
                    </a:lnTo>
                    <a:lnTo>
                      <a:pt x="104" y="305"/>
                    </a:lnTo>
                    <a:lnTo>
                      <a:pt x="102" y="305"/>
                    </a:lnTo>
                    <a:lnTo>
                      <a:pt x="101" y="304"/>
                    </a:lnTo>
                    <a:lnTo>
                      <a:pt x="101" y="304"/>
                    </a:lnTo>
                    <a:lnTo>
                      <a:pt x="102" y="302"/>
                    </a:lnTo>
                    <a:lnTo>
                      <a:pt x="98" y="301"/>
                    </a:lnTo>
                    <a:lnTo>
                      <a:pt x="94" y="301"/>
                    </a:lnTo>
                    <a:lnTo>
                      <a:pt x="91" y="301"/>
                    </a:lnTo>
                    <a:lnTo>
                      <a:pt x="90" y="299"/>
                    </a:lnTo>
                    <a:lnTo>
                      <a:pt x="88" y="299"/>
                    </a:lnTo>
                    <a:lnTo>
                      <a:pt x="88" y="299"/>
                    </a:lnTo>
                    <a:lnTo>
                      <a:pt x="83" y="297"/>
                    </a:lnTo>
                    <a:lnTo>
                      <a:pt x="80" y="296"/>
                    </a:lnTo>
                    <a:lnTo>
                      <a:pt x="79" y="294"/>
                    </a:lnTo>
                    <a:lnTo>
                      <a:pt x="79" y="293"/>
                    </a:lnTo>
                    <a:lnTo>
                      <a:pt x="80" y="293"/>
                    </a:lnTo>
                    <a:lnTo>
                      <a:pt x="72" y="290"/>
                    </a:lnTo>
                    <a:lnTo>
                      <a:pt x="65" y="290"/>
                    </a:lnTo>
                    <a:lnTo>
                      <a:pt x="66" y="291"/>
                    </a:lnTo>
                    <a:lnTo>
                      <a:pt x="69" y="291"/>
                    </a:lnTo>
                    <a:lnTo>
                      <a:pt x="71" y="293"/>
                    </a:lnTo>
                    <a:lnTo>
                      <a:pt x="74" y="294"/>
                    </a:lnTo>
                    <a:lnTo>
                      <a:pt x="72" y="296"/>
                    </a:lnTo>
                    <a:lnTo>
                      <a:pt x="76" y="297"/>
                    </a:lnTo>
                    <a:lnTo>
                      <a:pt x="79" y="301"/>
                    </a:lnTo>
                    <a:lnTo>
                      <a:pt x="79" y="301"/>
                    </a:lnTo>
                    <a:lnTo>
                      <a:pt x="80" y="301"/>
                    </a:lnTo>
                    <a:lnTo>
                      <a:pt x="83" y="302"/>
                    </a:lnTo>
                    <a:lnTo>
                      <a:pt x="83" y="304"/>
                    </a:lnTo>
                    <a:lnTo>
                      <a:pt x="83" y="304"/>
                    </a:lnTo>
                    <a:lnTo>
                      <a:pt x="83" y="305"/>
                    </a:lnTo>
                    <a:lnTo>
                      <a:pt x="87" y="307"/>
                    </a:lnTo>
                    <a:lnTo>
                      <a:pt x="88" y="307"/>
                    </a:lnTo>
                    <a:lnTo>
                      <a:pt x="90" y="307"/>
                    </a:lnTo>
                    <a:lnTo>
                      <a:pt x="90" y="308"/>
                    </a:lnTo>
                    <a:lnTo>
                      <a:pt x="88" y="310"/>
                    </a:lnTo>
                    <a:lnTo>
                      <a:pt x="87" y="310"/>
                    </a:lnTo>
                    <a:lnTo>
                      <a:pt x="87" y="310"/>
                    </a:lnTo>
                    <a:lnTo>
                      <a:pt x="90" y="310"/>
                    </a:lnTo>
                    <a:lnTo>
                      <a:pt x="98" y="313"/>
                    </a:lnTo>
                    <a:lnTo>
                      <a:pt x="101" y="315"/>
                    </a:lnTo>
                    <a:lnTo>
                      <a:pt x="106" y="319"/>
                    </a:lnTo>
                    <a:lnTo>
                      <a:pt x="107" y="321"/>
                    </a:lnTo>
                    <a:lnTo>
                      <a:pt x="107" y="323"/>
                    </a:lnTo>
                    <a:lnTo>
                      <a:pt x="107" y="324"/>
                    </a:lnTo>
                    <a:lnTo>
                      <a:pt x="106" y="324"/>
                    </a:lnTo>
                    <a:lnTo>
                      <a:pt x="106" y="326"/>
                    </a:lnTo>
                    <a:lnTo>
                      <a:pt x="104" y="331"/>
                    </a:lnTo>
                    <a:lnTo>
                      <a:pt x="102" y="331"/>
                    </a:lnTo>
                    <a:lnTo>
                      <a:pt x="101" y="332"/>
                    </a:lnTo>
                    <a:lnTo>
                      <a:pt x="102" y="335"/>
                    </a:lnTo>
                    <a:lnTo>
                      <a:pt x="106" y="338"/>
                    </a:lnTo>
                    <a:lnTo>
                      <a:pt x="107" y="342"/>
                    </a:lnTo>
                    <a:lnTo>
                      <a:pt x="107" y="345"/>
                    </a:lnTo>
                    <a:lnTo>
                      <a:pt x="107" y="346"/>
                    </a:lnTo>
                    <a:lnTo>
                      <a:pt x="109" y="348"/>
                    </a:lnTo>
                    <a:lnTo>
                      <a:pt x="109" y="348"/>
                    </a:lnTo>
                    <a:lnTo>
                      <a:pt x="107" y="349"/>
                    </a:lnTo>
                    <a:lnTo>
                      <a:pt x="107" y="353"/>
                    </a:lnTo>
                    <a:lnTo>
                      <a:pt x="110" y="356"/>
                    </a:lnTo>
                    <a:lnTo>
                      <a:pt x="113" y="357"/>
                    </a:lnTo>
                    <a:lnTo>
                      <a:pt x="117" y="357"/>
                    </a:lnTo>
                    <a:lnTo>
                      <a:pt x="120" y="356"/>
                    </a:lnTo>
                    <a:lnTo>
                      <a:pt x="121" y="357"/>
                    </a:lnTo>
                    <a:lnTo>
                      <a:pt x="126" y="360"/>
                    </a:lnTo>
                    <a:lnTo>
                      <a:pt x="129" y="365"/>
                    </a:lnTo>
                    <a:lnTo>
                      <a:pt x="129" y="365"/>
                    </a:lnTo>
                    <a:lnTo>
                      <a:pt x="134" y="367"/>
                    </a:lnTo>
                    <a:lnTo>
                      <a:pt x="139" y="367"/>
                    </a:lnTo>
                    <a:lnTo>
                      <a:pt x="143" y="370"/>
                    </a:lnTo>
                    <a:lnTo>
                      <a:pt x="145" y="370"/>
                    </a:lnTo>
                    <a:lnTo>
                      <a:pt x="148" y="368"/>
                    </a:lnTo>
                    <a:lnTo>
                      <a:pt x="153" y="367"/>
                    </a:lnTo>
                    <a:lnTo>
                      <a:pt x="154" y="365"/>
                    </a:lnTo>
                    <a:lnTo>
                      <a:pt x="154" y="364"/>
                    </a:lnTo>
                    <a:lnTo>
                      <a:pt x="153" y="360"/>
                    </a:lnTo>
                    <a:lnTo>
                      <a:pt x="153" y="357"/>
                    </a:lnTo>
                    <a:lnTo>
                      <a:pt x="151" y="357"/>
                    </a:lnTo>
                    <a:lnTo>
                      <a:pt x="150" y="356"/>
                    </a:lnTo>
                    <a:lnTo>
                      <a:pt x="145" y="357"/>
                    </a:lnTo>
                    <a:lnTo>
                      <a:pt x="143" y="356"/>
                    </a:lnTo>
                    <a:lnTo>
                      <a:pt x="142" y="356"/>
                    </a:lnTo>
                    <a:lnTo>
                      <a:pt x="139" y="354"/>
                    </a:lnTo>
                    <a:lnTo>
                      <a:pt x="135" y="349"/>
                    </a:lnTo>
                    <a:lnTo>
                      <a:pt x="134" y="348"/>
                    </a:lnTo>
                    <a:lnTo>
                      <a:pt x="132" y="346"/>
                    </a:lnTo>
                    <a:lnTo>
                      <a:pt x="132" y="346"/>
                    </a:lnTo>
                    <a:lnTo>
                      <a:pt x="132" y="343"/>
                    </a:lnTo>
                    <a:lnTo>
                      <a:pt x="134" y="343"/>
                    </a:lnTo>
                    <a:lnTo>
                      <a:pt x="135" y="342"/>
                    </a:lnTo>
                    <a:lnTo>
                      <a:pt x="137" y="338"/>
                    </a:lnTo>
                    <a:lnTo>
                      <a:pt x="139" y="337"/>
                    </a:lnTo>
                    <a:lnTo>
                      <a:pt x="140" y="337"/>
                    </a:lnTo>
                    <a:lnTo>
                      <a:pt x="146" y="340"/>
                    </a:lnTo>
                    <a:lnTo>
                      <a:pt x="153" y="345"/>
                    </a:lnTo>
                    <a:lnTo>
                      <a:pt x="154" y="345"/>
                    </a:lnTo>
                    <a:lnTo>
                      <a:pt x="156" y="345"/>
                    </a:lnTo>
                    <a:lnTo>
                      <a:pt x="159" y="345"/>
                    </a:lnTo>
                    <a:lnTo>
                      <a:pt x="159" y="346"/>
                    </a:lnTo>
                    <a:lnTo>
                      <a:pt x="161" y="346"/>
                    </a:lnTo>
                    <a:lnTo>
                      <a:pt x="162" y="346"/>
                    </a:lnTo>
                    <a:lnTo>
                      <a:pt x="169" y="348"/>
                    </a:lnTo>
                    <a:lnTo>
                      <a:pt x="176" y="353"/>
                    </a:lnTo>
                    <a:lnTo>
                      <a:pt x="178" y="353"/>
                    </a:lnTo>
                    <a:lnTo>
                      <a:pt x="180" y="349"/>
                    </a:lnTo>
                    <a:lnTo>
                      <a:pt x="180" y="349"/>
                    </a:lnTo>
                    <a:lnTo>
                      <a:pt x="183" y="348"/>
                    </a:lnTo>
                    <a:lnTo>
                      <a:pt x="184" y="346"/>
                    </a:lnTo>
                    <a:lnTo>
                      <a:pt x="187" y="348"/>
                    </a:lnTo>
                    <a:lnTo>
                      <a:pt x="189" y="348"/>
                    </a:lnTo>
                    <a:lnTo>
                      <a:pt x="187" y="345"/>
                    </a:lnTo>
                    <a:lnTo>
                      <a:pt x="186" y="342"/>
                    </a:lnTo>
                    <a:lnTo>
                      <a:pt x="184" y="340"/>
                    </a:lnTo>
                    <a:lnTo>
                      <a:pt x="181" y="335"/>
                    </a:lnTo>
                    <a:lnTo>
                      <a:pt x="180" y="334"/>
                    </a:lnTo>
                    <a:lnTo>
                      <a:pt x="178" y="332"/>
                    </a:lnTo>
                    <a:lnTo>
                      <a:pt x="178" y="329"/>
                    </a:lnTo>
                    <a:lnTo>
                      <a:pt x="180" y="327"/>
                    </a:lnTo>
                    <a:lnTo>
                      <a:pt x="187" y="324"/>
                    </a:lnTo>
                    <a:lnTo>
                      <a:pt x="189" y="323"/>
                    </a:lnTo>
                    <a:lnTo>
                      <a:pt x="192" y="319"/>
                    </a:lnTo>
                    <a:lnTo>
                      <a:pt x="194" y="318"/>
                    </a:lnTo>
                    <a:lnTo>
                      <a:pt x="197" y="318"/>
                    </a:lnTo>
                    <a:lnTo>
                      <a:pt x="203" y="315"/>
                    </a:lnTo>
                    <a:lnTo>
                      <a:pt x="208" y="312"/>
                    </a:lnTo>
                    <a:lnTo>
                      <a:pt x="213" y="307"/>
                    </a:lnTo>
                    <a:lnTo>
                      <a:pt x="214" y="305"/>
                    </a:lnTo>
                    <a:lnTo>
                      <a:pt x="216" y="305"/>
                    </a:lnTo>
                    <a:lnTo>
                      <a:pt x="217" y="307"/>
                    </a:lnTo>
                    <a:lnTo>
                      <a:pt x="219" y="308"/>
                    </a:lnTo>
                    <a:lnTo>
                      <a:pt x="222" y="308"/>
                    </a:lnTo>
                    <a:lnTo>
                      <a:pt x="225" y="308"/>
                    </a:lnTo>
                    <a:lnTo>
                      <a:pt x="228" y="308"/>
                    </a:lnTo>
                    <a:lnTo>
                      <a:pt x="233" y="310"/>
                    </a:lnTo>
                    <a:lnTo>
                      <a:pt x="235" y="312"/>
                    </a:lnTo>
                    <a:lnTo>
                      <a:pt x="235" y="312"/>
                    </a:lnTo>
                    <a:lnTo>
                      <a:pt x="233" y="315"/>
                    </a:lnTo>
                    <a:lnTo>
                      <a:pt x="233" y="315"/>
                    </a:lnTo>
                    <a:lnTo>
                      <a:pt x="235" y="315"/>
                    </a:lnTo>
                    <a:lnTo>
                      <a:pt x="236" y="315"/>
                    </a:lnTo>
                    <a:lnTo>
                      <a:pt x="238" y="315"/>
                    </a:lnTo>
                    <a:lnTo>
                      <a:pt x="240" y="316"/>
                    </a:lnTo>
                    <a:lnTo>
                      <a:pt x="240" y="316"/>
                    </a:lnTo>
                    <a:lnTo>
                      <a:pt x="241" y="318"/>
                    </a:lnTo>
                    <a:lnTo>
                      <a:pt x="241" y="316"/>
                    </a:lnTo>
                    <a:lnTo>
                      <a:pt x="243" y="315"/>
                    </a:lnTo>
                    <a:lnTo>
                      <a:pt x="241" y="313"/>
                    </a:lnTo>
                    <a:lnTo>
                      <a:pt x="243" y="308"/>
                    </a:lnTo>
                    <a:lnTo>
                      <a:pt x="244" y="307"/>
                    </a:lnTo>
                    <a:lnTo>
                      <a:pt x="247" y="302"/>
                    </a:lnTo>
                    <a:lnTo>
                      <a:pt x="246" y="299"/>
                    </a:lnTo>
                    <a:lnTo>
                      <a:pt x="246" y="296"/>
                    </a:lnTo>
                    <a:lnTo>
                      <a:pt x="246" y="294"/>
                    </a:lnTo>
                    <a:lnTo>
                      <a:pt x="244" y="291"/>
                    </a:lnTo>
                    <a:lnTo>
                      <a:pt x="241" y="290"/>
                    </a:lnTo>
                    <a:lnTo>
                      <a:pt x="238" y="290"/>
                    </a:lnTo>
                    <a:lnTo>
                      <a:pt x="236" y="288"/>
                    </a:lnTo>
                    <a:lnTo>
                      <a:pt x="236" y="286"/>
                    </a:lnTo>
                    <a:lnTo>
                      <a:pt x="238" y="283"/>
                    </a:lnTo>
                    <a:lnTo>
                      <a:pt x="241" y="277"/>
                    </a:lnTo>
                    <a:lnTo>
                      <a:pt x="243" y="269"/>
                    </a:lnTo>
                    <a:lnTo>
                      <a:pt x="243" y="267"/>
                    </a:lnTo>
                    <a:lnTo>
                      <a:pt x="243" y="266"/>
                    </a:lnTo>
                    <a:lnTo>
                      <a:pt x="243" y="266"/>
                    </a:lnTo>
                    <a:lnTo>
                      <a:pt x="243" y="263"/>
                    </a:lnTo>
                    <a:lnTo>
                      <a:pt x="243" y="261"/>
                    </a:lnTo>
                    <a:lnTo>
                      <a:pt x="232" y="255"/>
                    </a:lnTo>
                    <a:lnTo>
                      <a:pt x="230" y="253"/>
                    </a:lnTo>
                    <a:lnTo>
                      <a:pt x="230" y="253"/>
                    </a:lnTo>
                    <a:lnTo>
                      <a:pt x="232" y="252"/>
                    </a:lnTo>
                    <a:lnTo>
                      <a:pt x="232" y="252"/>
                    </a:lnTo>
                    <a:lnTo>
                      <a:pt x="241" y="256"/>
                    </a:lnTo>
                    <a:lnTo>
                      <a:pt x="243" y="256"/>
                    </a:lnTo>
                    <a:lnTo>
                      <a:pt x="255" y="255"/>
                    </a:lnTo>
                    <a:lnTo>
                      <a:pt x="262" y="256"/>
                    </a:lnTo>
                    <a:lnTo>
                      <a:pt x="268" y="258"/>
                    </a:lnTo>
                    <a:lnTo>
                      <a:pt x="271" y="263"/>
                    </a:lnTo>
                    <a:lnTo>
                      <a:pt x="274" y="266"/>
                    </a:lnTo>
                    <a:lnTo>
                      <a:pt x="279" y="271"/>
                    </a:lnTo>
                    <a:lnTo>
                      <a:pt x="279" y="274"/>
                    </a:lnTo>
                    <a:lnTo>
                      <a:pt x="274" y="274"/>
                    </a:lnTo>
                    <a:lnTo>
                      <a:pt x="271" y="274"/>
                    </a:lnTo>
                    <a:lnTo>
                      <a:pt x="262" y="275"/>
                    </a:lnTo>
                    <a:lnTo>
                      <a:pt x="260" y="277"/>
                    </a:lnTo>
                    <a:lnTo>
                      <a:pt x="254" y="282"/>
                    </a:lnTo>
                    <a:lnTo>
                      <a:pt x="252" y="283"/>
                    </a:lnTo>
                    <a:lnTo>
                      <a:pt x="254" y="285"/>
                    </a:lnTo>
                    <a:lnTo>
                      <a:pt x="257" y="286"/>
                    </a:lnTo>
                    <a:lnTo>
                      <a:pt x="262" y="290"/>
                    </a:lnTo>
                    <a:lnTo>
                      <a:pt x="265" y="294"/>
                    </a:lnTo>
                    <a:lnTo>
                      <a:pt x="266" y="297"/>
                    </a:lnTo>
                    <a:lnTo>
                      <a:pt x="268" y="297"/>
                    </a:lnTo>
                    <a:lnTo>
                      <a:pt x="269" y="297"/>
                    </a:lnTo>
                    <a:lnTo>
                      <a:pt x="273" y="297"/>
                    </a:lnTo>
                    <a:lnTo>
                      <a:pt x="276" y="299"/>
                    </a:lnTo>
                    <a:lnTo>
                      <a:pt x="276" y="299"/>
                    </a:lnTo>
                    <a:lnTo>
                      <a:pt x="277" y="299"/>
                    </a:lnTo>
                    <a:lnTo>
                      <a:pt x="279" y="299"/>
                    </a:lnTo>
                    <a:lnTo>
                      <a:pt x="290" y="296"/>
                    </a:lnTo>
                    <a:lnTo>
                      <a:pt x="293" y="294"/>
                    </a:lnTo>
                    <a:lnTo>
                      <a:pt x="293" y="293"/>
                    </a:lnTo>
                    <a:lnTo>
                      <a:pt x="295" y="288"/>
                    </a:lnTo>
                    <a:lnTo>
                      <a:pt x="295" y="285"/>
                    </a:lnTo>
                    <a:lnTo>
                      <a:pt x="296" y="283"/>
                    </a:lnTo>
                    <a:lnTo>
                      <a:pt x="296" y="282"/>
                    </a:lnTo>
                    <a:lnTo>
                      <a:pt x="296" y="280"/>
                    </a:lnTo>
                    <a:lnTo>
                      <a:pt x="301" y="279"/>
                    </a:lnTo>
                    <a:lnTo>
                      <a:pt x="307" y="277"/>
                    </a:lnTo>
                    <a:lnTo>
                      <a:pt x="309" y="277"/>
                    </a:lnTo>
                    <a:lnTo>
                      <a:pt x="310" y="275"/>
                    </a:lnTo>
                    <a:lnTo>
                      <a:pt x="309" y="274"/>
                    </a:lnTo>
                    <a:lnTo>
                      <a:pt x="307" y="272"/>
                    </a:lnTo>
                    <a:lnTo>
                      <a:pt x="309" y="272"/>
                    </a:lnTo>
                    <a:lnTo>
                      <a:pt x="310" y="272"/>
                    </a:lnTo>
                    <a:lnTo>
                      <a:pt x="312" y="274"/>
                    </a:lnTo>
                    <a:lnTo>
                      <a:pt x="314" y="272"/>
                    </a:lnTo>
                    <a:lnTo>
                      <a:pt x="326" y="267"/>
                    </a:lnTo>
                    <a:lnTo>
                      <a:pt x="329" y="264"/>
                    </a:lnTo>
                    <a:lnTo>
                      <a:pt x="333" y="264"/>
                    </a:lnTo>
                    <a:lnTo>
                      <a:pt x="337" y="261"/>
                    </a:lnTo>
                    <a:lnTo>
                      <a:pt x="339" y="261"/>
                    </a:lnTo>
                    <a:lnTo>
                      <a:pt x="342" y="260"/>
                    </a:lnTo>
                    <a:lnTo>
                      <a:pt x="345" y="260"/>
                    </a:lnTo>
                    <a:lnTo>
                      <a:pt x="350" y="258"/>
                    </a:lnTo>
                    <a:lnTo>
                      <a:pt x="355" y="256"/>
                    </a:lnTo>
                    <a:lnTo>
                      <a:pt x="356" y="256"/>
                    </a:lnTo>
                    <a:lnTo>
                      <a:pt x="358" y="256"/>
                    </a:lnTo>
                    <a:lnTo>
                      <a:pt x="359" y="258"/>
                    </a:lnTo>
                    <a:lnTo>
                      <a:pt x="359" y="260"/>
                    </a:lnTo>
                    <a:lnTo>
                      <a:pt x="358" y="260"/>
                    </a:lnTo>
                    <a:lnTo>
                      <a:pt x="359" y="261"/>
                    </a:lnTo>
                    <a:lnTo>
                      <a:pt x="359" y="261"/>
                    </a:lnTo>
                    <a:lnTo>
                      <a:pt x="361" y="261"/>
                    </a:lnTo>
                    <a:lnTo>
                      <a:pt x="363" y="260"/>
                    </a:lnTo>
                    <a:lnTo>
                      <a:pt x="366" y="258"/>
                    </a:lnTo>
                    <a:lnTo>
                      <a:pt x="366" y="258"/>
                    </a:lnTo>
                    <a:lnTo>
                      <a:pt x="364" y="256"/>
                    </a:lnTo>
                    <a:lnTo>
                      <a:pt x="364" y="255"/>
                    </a:lnTo>
                    <a:lnTo>
                      <a:pt x="361" y="255"/>
                    </a:lnTo>
                    <a:lnTo>
                      <a:pt x="361" y="255"/>
                    </a:lnTo>
                    <a:lnTo>
                      <a:pt x="366" y="252"/>
                    </a:lnTo>
                    <a:lnTo>
                      <a:pt x="375" y="247"/>
                    </a:lnTo>
                    <a:lnTo>
                      <a:pt x="381" y="244"/>
                    </a:lnTo>
                    <a:lnTo>
                      <a:pt x="388" y="244"/>
                    </a:lnTo>
                    <a:lnTo>
                      <a:pt x="391" y="244"/>
                    </a:lnTo>
                    <a:lnTo>
                      <a:pt x="389" y="245"/>
                    </a:lnTo>
                    <a:lnTo>
                      <a:pt x="383" y="245"/>
                    </a:lnTo>
                    <a:lnTo>
                      <a:pt x="381" y="247"/>
                    </a:lnTo>
                    <a:lnTo>
                      <a:pt x="381" y="247"/>
                    </a:lnTo>
                    <a:lnTo>
                      <a:pt x="383" y="247"/>
                    </a:lnTo>
                    <a:lnTo>
                      <a:pt x="385" y="249"/>
                    </a:lnTo>
                    <a:lnTo>
                      <a:pt x="383" y="249"/>
                    </a:lnTo>
                    <a:lnTo>
                      <a:pt x="383" y="249"/>
                    </a:lnTo>
                    <a:lnTo>
                      <a:pt x="381" y="252"/>
                    </a:lnTo>
                    <a:lnTo>
                      <a:pt x="381" y="253"/>
                    </a:lnTo>
                    <a:lnTo>
                      <a:pt x="383" y="256"/>
                    </a:lnTo>
                    <a:lnTo>
                      <a:pt x="383" y="258"/>
                    </a:lnTo>
                    <a:lnTo>
                      <a:pt x="381" y="260"/>
                    </a:lnTo>
                    <a:lnTo>
                      <a:pt x="380" y="260"/>
                    </a:lnTo>
                    <a:lnTo>
                      <a:pt x="378" y="260"/>
                    </a:lnTo>
                    <a:lnTo>
                      <a:pt x="375" y="261"/>
                    </a:lnTo>
                    <a:lnTo>
                      <a:pt x="374" y="261"/>
                    </a:lnTo>
                    <a:lnTo>
                      <a:pt x="374" y="263"/>
                    </a:lnTo>
                    <a:lnTo>
                      <a:pt x="375" y="263"/>
                    </a:lnTo>
                    <a:lnTo>
                      <a:pt x="377" y="263"/>
                    </a:lnTo>
                    <a:lnTo>
                      <a:pt x="383" y="264"/>
                    </a:lnTo>
                    <a:lnTo>
                      <a:pt x="385" y="264"/>
                    </a:lnTo>
                    <a:lnTo>
                      <a:pt x="386" y="263"/>
                    </a:lnTo>
                    <a:lnTo>
                      <a:pt x="388" y="263"/>
                    </a:lnTo>
                    <a:lnTo>
                      <a:pt x="389" y="263"/>
                    </a:lnTo>
                    <a:lnTo>
                      <a:pt x="391" y="263"/>
                    </a:lnTo>
                    <a:lnTo>
                      <a:pt x="392" y="263"/>
                    </a:lnTo>
                    <a:lnTo>
                      <a:pt x="394" y="264"/>
                    </a:lnTo>
                    <a:lnTo>
                      <a:pt x="397" y="264"/>
                    </a:lnTo>
                    <a:lnTo>
                      <a:pt x="397" y="260"/>
                    </a:lnTo>
                    <a:lnTo>
                      <a:pt x="400" y="258"/>
                    </a:lnTo>
                    <a:lnTo>
                      <a:pt x="405" y="255"/>
                    </a:lnTo>
                    <a:lnTo>
                      <a:pt x="408" y="255"/>
                    </a:lnTo>
                    <a:lnTo>
                      <a:pt x="411" y="253"/>
                    </a:lnTo>
                    <a:lnTo>
                      <a:pt x="415" y="253"/>
                    </a:lnTo>
                    <a:lnTo>
                      <a:pt x="418" y="253"/>
                    </a:lnTo>
                    <a:lnTo>
                      <a:pt x="422" y="253"/>
                    </a:lnTo>
                    <a:lnTo>
                      <a:pt x="427" y="255"/>
                    </a:lnTo>
                    <a:lnTo>
                      <a:pt x="430" y="255"/>
                    </a:lnTo>
                    <a:lnTo>
                      <a:pt x="433" y="253"/>
                    </a:lnTo>
                    <a:lnTo>
                      <a:pt x="445" y="247"/>
                    </a:lnTo>
                    <a:lnTo>
                      <a:pt x="446" y="249"/>
                    </a:lnTo>
                    <a:lnTo>
                      <a:pt x="448" y="247"/>
                    </a:lnTo>
                    <a:lnTo>
                      <a:pt x="456" y="244"/>
                    </a:lnTo>
                    <a:lnTo>
                      <a:pt x="457" y="244"/>
                    </a:lnTo>
                    <a:lnTo>
                      <a:pt x="457" y="245"/>
                    </a:lnTo>
                    <a:lnTo>
                      <a:pt x="459" y="247"/>
                    </a:lnTo>
                    <a:lnTo>
                      <a:pt x="460" y="249"/>
                    </a:lnTo>
                    <a:lnTo>
                      <a:pt x="462" y="250"/>
                    </a:lnTo>
                    <a:lnTo>
                      <a:pt x="460" y="252"/>
                    </a:lnTo>
                    <a:lnTo>
                      <a:pt x="460" y="252"/>
                    </a:lnTo>
                    <a:lnTo>
                      <a:pt x="459" y="253"/>
                    </a:lnTo>
                    <a:lnTo>
                      <a:pt x="459" y="258"/>
                    </a:lnTo>
                    <a:lnTo>
                      <a:pt x="462" y="260"/>
                    </a:lnTo>
                    <a:lnTo>
                      <a:pt x="465" y="261"/>
                    </a:lnTo>
                    <a:lnTo>
                      <a:pt x="467" y="261"/>
                    </a:lnTo>
                    <a:lnTo>
                      <a:pt x="468" y="260"/>
                    </a:lnTo>
                    <a:lnTo>
                      <a:pt x="470" y="260"/>
                    </a:lnTo>
                    <a:lnTo>
                      <a:pt x="470" y="260"/>
                    </a:lnTo>
                    <a:lnTo>
                      <a:pt x="470" y="258"/>
                    </a:lnTo>
                    <a:lnTo>
                      <a:pt x="470" y="256"/>
                    </a:lnTo>
                    <a:lnTo>
                      <a:pt x="470" y="255"/>
                    </a:lnTo>
                    <a:lnTo>
                      <a:pt x="470" y="252"/>
                    </a:lnTo>
                    <a:lnTo>
                      <a:pt x="473" y="252"/>
                    </a:lnTo>
                    <a:lnTo>
                      <a:pt x="478" y="252"/>
                    </a:lnTo>
                    <a:lnTo>
                      <a:pt x="481" y="250"/>
                    </a:lnTo>
                    <a:lnTo>
                      <a:pt x="482" y="247"/>
                    </a:lnTo>
                    <a:lnTo>
                      <a:pt x="484" y="244"/>
                    </a:lnTo>
                    <a:lnTo>
                      <a:pt x="484" y="241"/>
                    </a:lnTo>
                    <a:lnTo>
                      <a:pt x="481" y="241"/>
                    </a:lnTo>
                    <a:lnTo>
                      <a:pt x="476" y="233"/>
                    </a:lnTo>
                    <a:lnTo>
                      <a:pt x="473" y="230"/>
                    </a:lnTo>
                    <a:lnTo>
                      <a:pt x="474" y="228"/>
                    </a:lnTo>
                    <a:lnTo>
                      <a:pt x="479" y="227"/>
                    </a:lnTo>
                    <a:lnTo>
                      <a:pt x="482" y="223"/>
                    </a:lnTo>
                    <a:lnTo>
                      <a:pt x="484" y="223"/>
                    </a:lnTo>
                    <a:lnTo>
                      <a:pt x="486" y="222"/>
                    </a:lnTo>
                    <a:lnTo>
                      <a:pt x="497" y="225"/>
                    </a:lnTo>
                    <a:lnTo>
                      <a:pt x="509" y="225"/>
                    </a:lnTo>
                    <a:lnTo>
                      <a:pt x="520" y="227"/>
                    </a:lnTo>
                    <a:lnTo>
                      <a:pt x="531" y="231"/>
                    </a:lnTo>
                    <a:lnTo>
                      <a:pt x="538" y="233"/>
                    </a:lnTo>
                    <a:lnTo>
                      <a:pt x="542" y="236"/>
                    </a:lnTo>
                    <a:lnTo>
                      <a:pt x="542" y="238"/>
                    </a:lnTo>
                    <a:lnTo>
                      <a:pt x="544" y="238"/>
                    </a:lnTo>
                    <a:lnTo>
                      <a:pt x="549" y="239"/>
                    </a:lnTo>
                    <a:lnTo>
                      <a:pt x="552" y="239"/>
                    </a:lnTo>
                    <a:lnTo>
                      <a:pt x="553" y="241"/>
                    </a:lnTo>
                    <a:lnTo>
                      <a:pt x="555" y="242"/>
                    </a:lnTo>
                    <a:lnTo>
                      <a:pt x="560" y="244"/>
                    </a:lnTo>
                    <a:lnTo>
                      <a:pt x="563" y="245"/>
                    </a:lnTo>
                    <a:lnTo>
                      <a:pt x="564" y="245"/>
                    </a:lnTo>
                    <a:lnTo>
                      <a:pt x="569" y="247"/>
                    </a:lnTo>
                    <a:lnTo>
                      <a:pt x="572" y="247"/>
                    </a:lnTo>
                    <a:lnTo>
                      <a:pt x="574" y="250"/>
                    </a:lnTo>
                    <a:lnTo>
                      <a:pt x="582" y="255"/>
                    </a:lnTo>
                    <a:lnTo>
                      <a:pt x="583" y="256"/>
                    </a:lnTo>
                    <a:lnTo>
                      <a:pt x="590" y="260"/>
                    </a:lnTo>
                    <a:lnTo>
                      <a:pt x="593" y="261"/>
                    </a:lnTo>
                    <a:lnTo>
                      <a:pt x="594" y="261"/>
                    </a:lnTo>
                    <a:lnTo>
                      <a:pt x="599" y="255"/>
                    </a:lnTo>
                    <a:lnTo>
                      <a:pt x="602" y="249"/>
                    </a:lnTo>
                    <a:lnTo>
                      <a:pt x="604" y="245"/>
                    </a:lnTo>
                    <a:lnTo>
                      <a:pt x="601" y="245"/>
                    </a:lnTo>
                    <a:lnTo>
                      <a:pt x="597" y="247"/>
                    </a:lnTo>
                    <a:lnTo>
                      <a:pt x="596" y="245"/>
                    </a:lnTo>
                    <a:lnTo>
                      <a:pt x="594" y="245"/>
                    </a:lnTo>
                    <a:lnTo>
                      <a:pt x="591" y="242"/>
                    </a:lnTo>
                    <a:lnTo>
                      <a:pt x="588" y="238"/>
                    </a:lnTo>
                    <a:lnTo>
                      <a:pt x="588" y="233"/>
                    </a:lnTo>
                    <a:lnTo>
                      <a:pt x="586" y="233"/>
                    </a:lnTo>
                    <a:lnTo>
                      <a:pt x="583" y="231"/>
                    </a:lnTo>
                    <a:lnTo>
                      <a:pt x="582" y="230"/>
                    </a:lnTo>
                    <a:lnTo>
                      <a:pt x="574" y="227"/>
                    </a:lnTo>
                    <a:lnTo>
                      <a:pt x="572" y="228"/>
                    </a:lnTo>
                    <a:lnTo>
                      <a:pt x="571" y="230"/>
                    </a:lnTo>
                    <a:lnTo>
                      <a:pt x="571" y="230"/>
                    </a:lnTo>
                    <a:lnTo>
                      <a:pt x="571" y="228"/>
                    </a:lnTo>
                    <a:lnTo>
                      <a:pt x="569" y="228"/>
                    </a:lnTo>
                    <a:lnTo>
                      <a:pt x="569" y="225"/>
                    </a:lnTo>
                    <a:lnTo>
                      <a:pt x="569" y="223"/>
                    </a:lnTo>
                    <a:lnTo>
                      <a:pt x="571" y="219"/>
                    </a:lnTo>
                    <a:lnTo>
                      <a:pt x="574" y="219"/>
                    </a:lnTo>
                    <a:lnTo>
                      <a:pt x="574" y="219"/>
                    </a:lnTo>
                    <a:lnTo>
                      <a:pt x="575" y="216"/>
                    </a:lnTo>
                    <a:lnTo>
                      <a:pt x="575" y="214"/>
                    </a:lnTo>
                    <a:lnTo>
                      <a:pt x="574" y="212"/>
                    </a:lnTo>
                    <a:lnTo>
                      <a:pt x="574" y="211"/>
                    </a:lnTo>
                    <a:lnTo>
                      <a:pt x="575" y="206"/>
                    </a:lnTo>
                    <a:lnTo>
                      <a:pt x="577" y="200"/>
                    </a:lnTo>
                    <a:lnTo>
                      <a:pt x="575" y="198"/>
                    </a:lnTo>
                    <a:lnTo>
                      <a:pt x="574" y="197"/>
                    </a:lnTo>
                    <a:lnTo>
                      <a:pt x="569" y="198"/>
                    </a:lnTo>
                    <a:lnTo>
                      <a:pt x="568" y="197"/>
                    </a:lnTo>
                    <a:lnTo>
                      <a:pt x="568" y="197"/>
                    </a:lnTo>
                    <a:lnTo>
                      <a:pt x="568" y="195"/>
                    </a:lnTo>
                    <a:lnTo>
                      <a:pt x="569" y="193"/>
                    </a:lnTo>
                    <a:lnTo>
                      <a:pt x="571" y="190"/>
                    </a:lnTo>
                    <a:lnTo>
                      <a:pt x="568" y="192"/>
                    </a:lnTo>
                    <a:lnTo>
                      <a:pt x="568" y="190"/>
                    </a:lnTo>
                    <a:lnTo>
                      <a:pt x="569" y="189"/>
                    </a:lnTo>
                    <a:lnTo>
                      <a:pt x="571" y="186"/>
                    </a:lnTo>
                    <a:lnTo>
                      <a:pt x="577" y="184"/>
                    </a:lnTo>
                    <a:lnTo>
                      <a:pt x="580" y="181"/>
                    </a:lnTo>
                    <a:lnTo>
                      <a:pt x="586" y="178"/>
                    </a:lnTo>
                    <a:lnTo>
                      <a:pt x="591" y="175"/>
                    </a:lnTo>
                    <a:lnTo>
                      <a:pt x="593" y="170"/>
                    </a:lnTo>
                    <a:lnTo>
                      <a:pt x="596" y="165"/>
                    </a:lnTo>
                    <a:lnTo>
                      <a:pt x="599" y="156"/>
                    </a:lnTo>
                    <a:lnTo>
                      <a:pt x="602" y="148"/>
                    </a:lnTo>
                    <a:lnTo>
                      <a:pt x="607" y="140"/>
                    </a:lnTo>
                    <a:lnTo>
                      <a:pt x="610" y="138"/>
                    </a:lnTo>
                    <a:lnTo>
                      <a:pt x="612" y="138"/>
                    </a:lnTo>
                    <a:lnTo>
                      <a:pt x="612" y="140"/>
                    </a:lnTo>
                    <a:lnTo>
                      <a:pt x="610" y="140"/>
                    </a:lnTo>
                    <a:lnTo>
                      <a:pt x="610" y="141"/>
                    </a:lnTo>
                    <a:lnTo>
                      <a:pt x="612" y="141"/>
                    </a:lnTo>
                    <a:lnTo>
                      <a:pt x="613" y="141"/>
                    </a:lnTo>
                    <a:lnTo>
                      <a:pt x="618" y="141"/>
                    </a:lnTo>
                    <a:lnTo>
                      <a:pt x="626" y="141"/>
                    </a:lnTo>
                    <a:lnTo>
                      <a:pt x="637" y="141"/>
                    </a:lnTo>
                    <a:lnTo>
                      <a:pt x="638" y="141"/>
                    </a:lnTo>
                    <a:lnTo>
                      <a:pt x="643" y="143"/>
                    </a:lnTo>
                    <a:lnTo>
                      <a:pt x="646" y="143"/>
                    </a:lnTo>
                    <a:lnTo>
                      <a:pt x="651" y="145"/>
                    </a:lnTo>
                    <a:lnTo>
                      <a:pt x="654" y="146"/>
                    </a:lnTo>
                    <a:lnTo>
                      <a:pt x="656" y="146"/>
                    </a:lnTo>
                    <a:lnTo>
                      <a:pt x="656" y="152"/>
                    </a:lnTo>
                    <a:lnTo>
                      <a:pt x="656" y="157"/>
                    </a:lnTo>
                    <a:lnTo>
                      <a:pt x="654" y="164"/>
                    </a:lnTo>
                    <a:lnTo>
                      <a:pt x="653" y="165"/>
                    </a:lnTo>
                    <a:lnTo>
                      <a:pt x="650" y="170"/>
                    </a:lnTo>
                    <a:lnTo>
                      <a:pt x="648" y="175"/>
                    </a:lnTo>
                    <a:lnTo>
                      <a:pt x="646" y="176"/>
                    </a:lnTo>
                    <a:lnTo>
                      <a:pt x="643" y="178"/>
                    </a:lnTo>
                    <a:lnTo>
                      <a:pt x="643" y="179"/>
                    </a:lnTo>
                    <a:lnTo>
                      <a:pt x="643" y="181"/>
                    </a:lnTo>
                    <a:lnTo>
                      <a:pt x="646" y="184"/>
                    </a:lnTo>
                    <a:lnTo>
                      <a:pt x="653" y="189"/>
                    </a:lnTo>
                    <a:lnTo>
                      <a:pt x="654" y="193"/>
                    </a:lnTo>
                    <a:lnTo>
                      <a:pt x="656" y="197"/>
                    </a:lnTo>
                    <a:lnTo>
                      <a:pt x="654" y="206"/>
                    </a:lnTo>
                    <a:lnTo>
                      <a:pt x="654" y="208"/>
                    </a:lnTo>
                    <a:lnTo>
                      <a:pt x="653" y="209"/>
                    </a:lnTo>
                    <a:lnTo>
                      <a:pt x="651" y="211"/>
                    </a:lnTo>
                    <a:lnTo>
                      <a:pt x="653" y="214"/>
                    </a:lnTo>
                    <a:lnTo>
                      <a:pt x="653" y="223"/>
                    </a:lnTo>
                    <a:lnTo>
                      <a:pt x="654" y="231"/>
                    </a:lnTo>
                    <a:lnTo>
                      <a:pt x="653" y="234"/>
                    </a:lnTo>
                    <a:lnTo>
                      <a:pt x="653" y="241"/>
                    </a:lnTo>
                    <a:lnTo>
                      <a:pt x="653" y="242"/>
                    </a:lnTo>
                    <a:lnTo>
                      <a:pt x="653" y="245"/>
                    </a:lnTo>
                    <a:lnTo>
                      <a:pt x="654" y="247"/>
                    </a:lnTo>
                    <a:lnTo>
                      <a:pt x="656" y="249"/>
                    </a:lnTo>
                    <a:lnTo>
                      <a:pt x="662" y="252"/>
                    </a:lnTo>
                    <a:lnTo>
                      <a:pt x="667" y="255"/>
                    </a:lnTo>
                    <a:lnTo>
                      <a:pt x="667" y="256"/>
                    </a:lnTo>
                    <a:lnTo>
                      <a:pt x="667" y="258"/>
                    </a:lnTo>
                    <a:lnTo>
                      <a:pt x="665" y="258"/>
                    </a:lnTo>
                    <a:lnTo>
                      <a:pt x="662" y="263"/>
                    </a:lnTo>
                    <a:lnTo>
                      <a:pt x="661" y="264"/>
                    </a:lnTo>
                    <a:lnTo>
                      <a:pt x="661" y="267"/>
                    </a:lnTo>
                    <a:lnTo>
                      <a:pt x="662" y="271"/>
                    </a:lnTo>
                    <a:lnTo>
                      <a:pt x="661" y="272"/>
                    </a:lnTo>
                    <a:lnTo>
                      <a:pt x="661" y="275"/>
                    </a:lnTo>
                    <a:lnTo>
                      <a:pt x="659" y="277"/>
                    </a:lnTo>
                    <a:lnTo>
                      <a:pt x="653" y="280"/>
                    </a:lnTo>
                    <a:lnTo>
                      <a:pt x="642" y="294"/>
                    </a:lnTo>
                    <a:lnTo>
                      <a:pt x="640" y="296"/>
                    </a:lnTo>
                    <a:lnTo>
                      <a:pt x="635" y="294"/>
                    </a:lnTo>
                    <a:lnTo>
                      <a:pt x="637" y="297"/>
                    </a:lnTo>
                    <a:lnTo>
                      <a:pt x="638" y="301"/>
                    </a:lnTo>
                    <a:lnTo>
                      <a:pt x="638" y="302"/>
                    </a:lnTo>
                    <a:lnTo>
                      <a:pt x="635" y="302"/>
                    </a:lnTo>
                    <a:lnTo>
                      <a:pt x="631" y="304"/>
                    </a:lnTo>
                    <a:lnTo>
                      <a:pt x="629" y="305"/>
                    </a:lnTo>
                    <a:lnTo>
                      <a:pt x="626" y="305"/>
                    </a:lnTo>
                    <a:lnTo>
                      <a:pt x="624" y="305"/>
                    </a:lnTo>
                    <a:lnTo>
                      <a:pt x="621" y="304"/>
                    </a:lnTo>
                    <a:lnTo>
                      <a:pt x="621" y="302"/>
                    </a:lnTo>
                    <a:lnTo>
                      <a:pt x="623" y="302"/>
                    </a:lnTo>
                    <a:lnTo>
                      <a:pt x="624" y="301"/>
                    </a:lnTo>
                    <a:lnTo>
                      <a:pt x="626" y="301"/>
                    </a:lnTo>
                    <a:lnTo>
                      <a:pt x="624" y="301"/>
                    </a:lnTo>
                    <a:lnTo>
                      <a:pt x="624" y="301"/>
                    </a:lnTo>
                    <a:lnTo>
                      <a:pt x="623" y="302"/>
                    </a:lnTo>
                    <a:lnTo>
                      <a:pt x="620" y="302"/>
                    </a:lnTo>
                    <a:lnTo>
                      <a:pt x="616" y="301"/>
                    </a:lnTo>
                    <a:lnTo>
                      <a:pt x="615" y="297"/>
                    </a:lnTo>
                    <a:lnTo>
                      <a:pt x="613" y="297"/>
                    </a:lnTo>
                    <a:lnTo>
                      <a:pt x="612" y="299"/>
                    </a:lnTo>
                    <a:lnTo>
                      <a:pt x="604" y="297"/>
                    </a:lnTo>
                    <a:lnTo>
                      <a:pt x="602" y="299"/>
                    </a:lnTo>
                    <a:lnTo>
                      <a:pt x="601" y="299"/>
                    </a:lnTo>
                    <a:lnTo>
                      <a:pt x="602" y="299"/>
                    </a:lnTo>
                    <a:lnTo>
                      <a:pt x="602" y="301"/>
                    </a:lnTo>
                    <a:lnTo>
                      <a:pt x="604" y="302"/>
                    </a:lnTo>
                    <a:lnTo>
                      <a:pt x="604" y="304"/>
                    </a:lnTo>
                    <a:lnTo>
                      <a:pt x="607" y="305"/>
                    </a:lnTo>
                    <a:lnTo>
                      <a:pt x="612" y="307"/>
                    </a:lnTo>
                    <a:lnTo>
                      <a:pt x="615" y="308"/>
                    </a:lnTo>
                    <a:lnTo>
                      <a:pt x="621" y="310"/>
                    </a:lnTo>
                    <a:lnTo>
                      <a:pt x="632" y="310"/>
                    </a:lnTo>
                    <a:lnTo>
                      <a:pt x="635" y="310"/>
                    </a:lnTo>
                    <a:lnTo>
                      <a:pt x="638" y="310"/>
                    </a:lnTo>
                    <a:lnTo>
                      <a:pt x="643" y="312"/>
                    </a:lnTo>
                    <a:lnTo>
                      <a:pt x="645" y="312"/>
                    </a:lnTo>
                    <a:lnTo>
                      <a:pt x="650" y="310"/>
                    </a:lnTo>
                    <a:lnTo>
                      <a:pt x="650" y="305"/>
                    </a:lnTo>
                    <a:lnTo>
                      <a:pt x="651" y="305"/>
                    </a:lnTo>
                    <a:lnTo>
                      <a:pt x="664" y="299"/>
                    </a:lnTo>
                    <a:lnTo>
                      <a:pt x="667" y="297"/>
                    </a:lnTo>
                    <a:lnTo>
                      <a:pt x="670" y="294"/>
                    </a:lnTo>
                    <a:lnTo>
                      <a:pt x="672" y="293"/>
                    </a:lnTo>
                    <a:lnTo>
                      <a:pt x="673" y="286"/>
                    </a:lnTo>
                    <a:lnTo>
                      <a:pt x="675" y="283"/>
                    </a:lnTo>
                    <a:lnTo>
                      <a:pt x="683" y="277"/>
                    </a:lnTo>
                    <a:lnTo>
                      <a:pt x="684" y="275"/>
                    </a:lnTo>
                    <a:lnTo>
                      <a:pt x="684" y="272"/>
                    </a:lnTo>
                    <a:lnTo>
                      <a:pt x="684" y="269"/>
                    </a:lnTo>
                    <a:lnTo>
                      <a:pt x="684" y="267"/>
                    </a:lnTo>
                    <a:lnTo>
                      <a:pt x="683" y="264"/>
                    </a:lnTo>
                    <a:lnTo>
                      <a:pt x="681" y="261"/>
                    </a:lnTo>
                    <a:lnTo>
                      <a:pt x="679" y="260"/>
                    </a:lnTo>
                    <a:lnTo>
                      <a:pt x="681" y="253"/>
                    </a:lnTo>
                    <a:lnTo>
                      <a:pt x="683" y="250"/>
                    </a:lnTo>
                    <a:lnTo>
                      <a:pt x="691" y="247"/>
                    </a:lnTo>
                    <a:lnTo>
                      <a:pt x="697" y="247"/>
                    </a:lnTo>
                    <a:lnTo>
                      <a:pt x="705" y="245"/>
                    </a:lnTo>
                    <a:lnTo>
                      <a:pt x="706" y="244"/>
                    </a:lnTo>
                    <a:lnTo>
                      <a:pt x="709" y="245"/>
                    </a:lnTo>
                    <a:lnTo>
                      <a:pt x="711" y="247"/>
                    </a:lnTo>
                    <a:lnTo>
                      <a:pt x="713" y="250"/>
                    </a:lnTo>
                    <a:lnTo>
                      <a:pt x="719" y="255"/>
                    </a:lnTo>
                    <a:lnTo>
                      <a:pt x="720" y="258"/>
                    </a:lnTo>
                    <a:lnTo>
                      <a:pt x="720" y="261"/>
                    </a:lnTo>
                    <a:lnTo>
                      <a:pt x="720" y="271"/>
                    </a:lnTo>
                    <a:lnTo>
                      <a:pt x="719" y="275"/>
                    </a:lnTo>
                    <a:lnTo>
                      <a:pt x="722" y="275"/>
                    </a:lnTo>
                    <a:lnTo>
                      <a:pt x="722" y="277"/>
                    </a:lnTo>
                    <a:lnTo>
                      <a:pt x="725" y="279"/>
                    </a:lnTo>
                    <a:lnTo>
                      <a:pt x="727" y="280"/>
                    </a:lnTo>
                    <a:lnTo>
                      <a:pt x="728" y="280"/>
                    </a:lnTo>
                    <a:lnTo>
                      <a:pt x="732" y="280"/>
                    </a:lnTo>
                    <a:lnTo>
                      <a:pt x="739" y="280"/>
                    </a:lnTo>
                    <a:lnTo>
                      <a:pt x="744" y="280"/>
                    </a:lnTo>
                    <a:lnTo>
                      <a:pt x="744" y="279"/>
                    </a:lnTo>
                    <a:lnTo>
                      <a:pt x="744" y="279"/>
                    </a:lnTo>
                    <a:lnTo>
                      <a:pt x="739" y="279"/>
                    </a:lnTo>
                    <a:lnTo>
                      <a:pt x="733" y="277"/>
                    </a:lnTo>
                    <a:lnTo>
                      <a:pt x="725" y="275"/>
                    </a:lnTo>
                    <a:lnTo>
                      <a:pt x="724" y="272"/>
                    </a:lnTo>
                    <a:lnTo>
                      <a:pt x="725" y="269"/>
                    </a:lnTo>
                    <a:lnTo>
                      <a:pt x="727" y="264"/>
                    </a:lnTo>
                    <a:lnTo>
                      <a:pt x="728" y="264"/>
                    </a:lnTo>
                    <a:lnTo>
                      <a:pt x="730" y="264"/>
                    </a:lnTo>
                    <a:lnTo>
                      <a:pt x="732" y="263"/>
                    </a:lnTo>
                    <a:lnTo>
                      <a:pt x="730" y="260"/>
                    </a:lnTo>
                    <a:lnTo>
                      <a:pt x="730" y="258"/>
                    </a:lnTo>
                    <a:lnTo>
                      <a:pt x="728" y="253"/>
                    </a:lnTo>
                    <a:lnTo>
                      <a:pt x="727" y="247"/>
                    </a:lnTo>
                    <a:lnTo>
                      <a:pt x="724" y="247"/>
                    </a:lnTo>
                    <a:lnTo>
                      <a:pt x="722" y="245"/>
                    </a:lnTo>
                    <a:lnTo>
                      <a:pt x="711" y="241"/>
                    </a:lnTo>
                    <a:lnTo>
                      <a:pt x="703" y="238"/>
                    </a:lnTo>
                    <a:lnTo>
                      <a:pt x="697" y="238"/>
                    </a:lnTo>
                    <a:lnTo>
                      <a:pt x="694" y="238"/>
                    </a:lnTo>
                    <a:lnTo>
                      <a:pt x="689" y="241"/>
                    </a:lnTo>
                    <a:lnTo>
                      <a:pt x="686" y="242"/>
                    </a:lnTo>
                    <a:lnTo>
                      <a:pt x="679" y="241"/>
                    </a:lnTo>
                    <a:lnTo>
                      <a:pt x="673" y="241"/>
                    </a:lnTo>
                    <a:lnTo>
                      <a:pt x="672" y="241"/>
                    </a:lnTo>
                    <a:lnTo>
                      <a:pt x="670" y="239"/>
                    </a:lnTo>
                    <a:lnTo>
                      <a:pt x="672" y="234"/>
                    </a:lnTo>
                    <a:lnTo>
                      <a:pt x="672" y="231"/>
                    </a:lnTo>
                    <a:lnTo>
                      <a:pt x="668" y="228"/>
                    </a:lnTo>
                    <a:lnTo>
                      <a:pt x="667" y="227"/>
                    </a:lnTo>
                    <a:lnTo>
                      <a:pt x="667" y="223"/>
                    </a:lnTo>
                    <a:lnTo>
                      <a:pt x="672" y="214"/>
                    </a:lnTo>
                    <a:lnTo>
                      <a:pt x="673" y="212"/>
                    </a:lnTo>
                    <a:lnTo>
                      <a:pt x="676" y="208"/>
                    </a:lnTo>
                    <a:lnTo>
                      <a:pt x="678" y="203"/>
                    </a:lnTo>
                    <a:lnTo>
                      <a:pt x="678" y="201"/>
                    </a:lnTo>
                    <a:lnTo>
                      <a:pt x="670" y="190"/>
                    </a:lnTo>
                    <a:lnTo>
                      <a:pt x="667" y="187"/>
                    </a:lnTo>
                    <a:lnTo>
                      <a:pt x="667" y="186"/>
                    </a:lnTo>
                    <a:lnTo>
                      <a:pt x="664" y="184"/>
                    </a:lnTo>
                    <a:lnTo>
                      <a:pt x="661" y="182"/>
                    </a:lnTo>
                    <a:lnTo>
                      <a:pt x="661" y="181"/>
                    </a:lnTo>
                    <a:lnTo>
                      <a:pt x="668" y="170"/>
                    </a:lnTo>
                    <a:lnTo>
                      <a:pt x="673" y="168"/>
                    </a:lnTo>
                    <a:lnTo>
                      <a:pt x="678" y="167"/>
                    </a:lnTo>
                    <a:lnTo>
                      <a:pt x="681" y="165"/>
                    </a:lnTo>
                    <a:lnTo>
                      <a:pt x="686" y="164"/>
                    </a:lnTo>
                    <a:lnTo>
                      <a:pt x="687" y="162"/>
                    </a:lnTo>
                    <a:lnTo>
                      <a:pt x="689" y="160"/>
                    </a:lnTo>
                    <a:lnTo>
                      <a:pt x="689" y="159"/>
                    </a:lnTo>
                    <a:lnTo>
                      <a:pt x="689" y="154"/>
                    </a:lnTo>
                    <a:lnTo>
                      <a:pt x="689" y="151"/>
                    </a:lnTo>
                    <a:lnTo>
                      <a:pt x="687" y="149"/>
                    </a:lnTo>
                    <a:lnTo>
                      <a:pt x="686" y="146"/>
                    </a:lnTo>
                    <a:lnTo>
                      <a:pt x="684" y="143"/>
                    </a:lnTo>
                    <a:lnTo>
                      <a:pt x="686" y="143"/>
                    </a:lnTo>
                    <a:lnTo>
                      <a:pt x="687" y="143"/>
                    </a:lnTo>
                    <a:lnTo>
                      <a:pt x="691" y="143"/>
                    </a:lnTo>
                    <a:lnTo>
                      <a:pt x="694" y="145"/>
                    </a:lnTo>
                    <a:lnTo>
                      <a:pt x="695" y="148"/>
                    </a:lnTo>
                    <a:lnTo>
                      <a:pt x="697" y="149"/>
                    </a:lnTo>
                    <a:lnTo>
                      <a:pt x="697" y="152"/>
                    </a:lnTo>
                    <a:lnTo>
                      <a:pt x="697" y="154"/>
                    </a:lnTo>
                    <a:lnTo>
                      <a:pt x="697" y="156"/>
                    </a:lnTo>
                    <a:lnTo>
                      <a:pt x="698" y="156"/>
                    </a:lnTo>
                    <a:lnTo>
                      <a:pt x="698" y="157"/>
                    </a:lnTo>
                    <a:lnTo>
                      <a:pt x="698" y="159"/>
                    </a:lnTo>
                    <a:lnTo>
                      <a:pt x="697" y="159"/>
                    </a:lnTo>
                    <a:lnTo>
                      <a:pt x="695" y="160"/>
                    </a:lnTo>
                    <a:lnTo>
                      <a:pt x="694" y="167"/>
                    </a:lnTo>
                    <a:lnTo>
                      <a:pt x="692" y="167"/>
                    </a:lnTo>
                    <a:lnTo>
                      <a:pt x="692" y="171"/>
                    </a:lnTo>
                    <a:lnTo>
                      <a:pt x="695" y="175"/>
                    </a:lnTo>
                    <a:lnTo>
                      <a:pt x="695" y="178"/>
                    </a:lnTo>
                    <a:lnTo>
                      <a:pt x="694" y="179"/>
                    </a:lnTo>
                    <a:lnTo>
                      <a:pt x="692" y="181"/>
                    </a:lnTo>
                    <a:lnTo>
                      <a:pt x="692" y="182"/>
                    </a:lnTo>
                    <a:lnTo>
                      <a:pt x="692" y="184"/>
                    </a:lnTo>
                    <a:lnTo>
                      <a:pt x="698" y="186"/>
                    </a:lnTo>
                    <a:lnTo>
                      <a:pt x="705" y="187"/>
                    </a:lnTo>
                    <a:lnTo>
                      <a:pt x="713" y="187"/>
                    </a:lnTo>
                    <a:lnTo>
                      <a:pt x="716" y="189"/>
                    </a:lnTo>
                    <a:lnTo>
                      <a:pt x="717" y="187"/>
                    </a:lnTo>
                    <a:lnTo>
                      <a:pt x="725" y="189"/>
                    </a:lnTo>
                    <a:lnTo>
                      <a:pt x="732" y="193"/>
                    </a:lnTo>
                    <a:lnTo>
                      <a:pt x="736" y="195"/>
                    </a:lnTo>
                    <a:lnTo>
                      <a:pt x="739" y="195"/>
                    </a:lnTo>
                    <a:lnTo>
                      <a:pt x="746" y="195"/>
                    </a:lnTo>
                    <a:lnTo>
                      <a:pt x="746" y="193"/>
                    </a:lnTo>
                    <a:lnTo>
                      <a:pt x="747" y="192"/>
                    </a:lnTo>
                    <a:lnTo>
                      <a:pt x="744" y="192"/>
                    </a:lnTo>
                    <a:lnTo>
                      <a:pt x="743" y="193"/>
                    </a:lnTo>
                    <a:lnTo>
                      <a:pt x="743" y="193"/>
                    </a:lnTo>
                    <a:lnTo>
                      <a:pt x="739" y="192"/>
                    </a:lnTo>
                    <a:lnTo>
                      <a:pt x="738" y="192"/>
                    </a:lnTo>
                    <a:lnTo>
                      <a:pt x="736" y="190"/>
                    </a:lnTo>
                    <a:lnTo>
                      <a:pt x="735" y="186"/>
                    </a:lnTo>
                    <a:lnTo>
                      <a:pt x="730" y="184"/>
                    </a:lnTo>
                    <a:lnTo>
                      <a:pt x="727" y="184"/>
                    </a:lnTo>
                    <a:lnTo>
                      <a:pt x="724" y="184"/>
                    </a:lnTo>
                    <a:lnTo>
                      <a:pt x="719" y="181"/>
                    </a:lnTo>
                    <a:lnTo>
                      <a:pt x="716" y="181"/>
                    </a:lnTo>
                    <a:lnTo>
                      <a:pt x="709" y="178"/>
                    </a:lnTo>
                    <a:lnTo>
                      <a:pt x="706" y="176"/>
                    </a:lnTo>
                    <a:lnTo>
                      <a:pt x="706" y="175"/>
                    </a:lnTo>
                    <a:lnTo>
                      <a:pt x="703" y="170"/>
                    </a:lnTo>
                    <a:lnTo>
                      <a:pt x="703" y="168"/>
                    </a:lnTo>
                    <a:lnTo>
                      <a:pt x="705" y="168"/>
                    </a:lnTo>
                    <a:lnTo>
                      <a:pt x="708" y="165"/>
                    </a:lnTo>
                    <a:lnTo>
                      <a:pt x="716" y="165"/>
                    </a:lnTo>
                    <a:lnTo>
                      <a:pt x="717" y="165"/>
                    </a:lnTo>
                    <a:lnTo>
                      <a:pt x="725" y="170"/>
                    </a:lnTo>
                    <a:lnTo>
                      <a:pt x="728" y="170"/>
                    </a:lnTo>
                    <a:lnTo>
                      <a:pt x="735" y="168"/>
                    </a:lnTo>
                    <a:lnTo>
                      <a:pt x="735" y="167"/>
                    </a:lnTo>
                    <a:lnTo>
                      <a:pt x="733" y="165"/>
                    </a:lnTo>
                    <a:lnTo>
                      <a:pt x="732" y="164"/>
                    </a:lnTo>
                    <a:lnTo>
                      <a:pt x="728" y="162"/>
                    </a:lnTo>
                    <a:lnTo>
                      <a:pt x="724" y="164"/>
                    </a:lnTo>
                    <a:lnTo>
                      <a:pt x="722" y="164"/>
                    </a:lnTo>
                    <a:lnTo>
                      <a:pt x="724" y="162"/>
                    </a:lnTo>
                    <a:lnTo>
                      <a:pt x="724" y="160"/>
                    </a:lnTo>
                    <a:lnTo>
                      <a:pt x="725" y="160"/>
                    </a:lnTo>
                    <a:lnTo>
                      <a:pt x="727" y="159"/>
                    </a:lnTo>
                    <a:lnTo>
                      <a:pt x="732" y="157"/>
                    </a:lnTo>
                    <a:lnTo>
                      <a:pt x="735" y="156"/>
                    </a:lnTo>
                    <a:lnTo>
                      <a:pt x="738" y="156"/>
                    </a:lnTo>
                    <a:lnTo>
                      <a:pt x="752" y="156"/>
                    </a:lnTo>
                    <a:lnTo>
                      <a:pt x="760" y="160"/>
                    </a:lnTo>
                    <a:lnTo>
                      <a:pt x="768" y="162"/>
                    </a:lnTo>
                    <a:lnTo>
                      <a:pt x="771" y="164"/>
                    </a:lnTo>
                    <a:lnTo>
                      <a:pt x="771" y="164"/>
                    </a:lnTo>
                    <a:lnTo>
                      <a:pt x="773" y="164"/>
                    </a:lnTo>
                    <a:lnTo>
                      <a:pt x="773" y="167"/>
                    </a:lnTo>
                    <a:lnTo>
                      <a:pt x="782" y="173"/>
                    </a:lnTo>
                    <a:lnTo>
                      <a:pt x="784" y="173"/>
                    </a:lnTo>
                    <a:lnTo>
                      <a:pt x="790" y="173"/>
                    </a:lnTo>
                    <a:lnTo>
                      <a:pt x="798" y="173"/>
                    </a:lnTo>
                    <a:lnTo>
                      <a:pt x="799" y="171"/>
                    </a:lnTo>
                    <a:lnTo>
                      <a:pt x="804" y="173"/>
                    </a:lnTo>
                    <a:lnTo>
                      <a:pt x="806" y="173"/>
                    </a:lnTo>
                    <a:lnTo>
                      <a:pt x="807" y="175"/>
                    </a:lnTo>
                    <a:lnTo>
                      <a:pt x="806" y="176"/>
                    </a:lnTo>
                    <a:lnTo>
                      <a:pt x="806" y="178"/>
                    </a:lnTo>
                    <a:lnTo>
                      <a:pt x="802" y="181"/>
                    </a:lnTo>
                    <a:lnTo>
                      <a:pt x="802" y="181"/>
                    </a:lnTo>
                    <a:lnTo>
                      <a:pt x="796" y="184"/>
                    </a:lnTo>
                    <a:lnTo>
                      <a:pt x="795" y="186"/>
                    </a:lnTo>
                    <a:lnTo>
                      <a:pt x="793" y="190"/>
                    </a:lnTo>
                    <a:lnTo>
                      <a:pt x="793" y="190"/>
                    </a:lnTo>
                    <a:lnTo>
                      <a:pt x="793" y="192"/>
                    </a:lnTo>
                    <a:lnTo>
                      <a:pt x="793" y="195"/>
                    </a:lnTo>
                    <a:lnTo>
                      <a:pt x="795" y="198"/>
                    </a:lnTo>
                    <a:lnTo>
                      <a:pt x="793" y="200"/>
                    </a:lnTo>
                    <a:lnTo>
                      <a:pt x="791" y="203"/>
                    </a:lnTo>
                    <a:lnTo>
                      <a:pt x="791" y="206"/>
                    </a:lnTo>
                    <a:lnTo>
                      <a:pt x="793" y="208"/>
                    </a:lnTo>
                    <a:lnTo>
                      <a:pt x="793" y="208"/>
                    </a:lnTo>
                    <a:lnTo>
                      <a:pt x="793" y="206"/>
                    </a:lnTo>
                    <a:lnTo>
                      <a:pt x="793" y="204"/>
                    </a:lnTo>
                    <a:lnTo>
                      <a:pt x="796" y="201"/>
                    </a:lnTo>
                    <a:lnTo>
                      <a:pt x="798" y="195"/>
                    </a:lnTo>
                    <a:lnTo>
                      <a:pt x="799" y="193"/>
                    </a:lnTo>
                    <a:lnTo>
                      <a:pt x="802" y="193"/>
                    </a:lnTo>
                    <a:lnTo>
                      <a:pt x="804" y="195"/>
                    </a:lnTo>
                    <a:lnTo>
                      <a:pt x="804" y="197"/>
                    </a:lnTo>
                    <a:lnTo>
                      <a:pt x="804" y="201"/>
                    </a:lnTo>
                    <a:lnTo>
                      <a:pt x="804" y="203"/>
                    </a:lnTo>
                    <a:lnTo>
                      <a:pt x="802" y="208"/>
                    </a:lnTo>
                    <a:lnTo>
                      <a:pt x="799" y="211"/>
                    </a:lnTo>
                    <a:lnTo>
                      <a:pt x="799" y="212"/>
                    </a:lnTo>
                    <a:lnTo>
                      <a:pt x="801" y="214"/>
                    </a:lnTo>
                    <a:lnTo>
                      <a:pt x="801" y="216"/>
                    </a:lnTo>
                    <a:lnTo>
                      <a:pt x="802" y="217"/>
                    </a:lnTo>
                    <a:lnTo>
                      <a:pt x="804" y="216"/>
                    </a:lnTo>
                    <a:lnTo>
                      <a:pt x="806" y="216"/>
                    </a:lnTo>
                    <a:lnTo>
                      <a:pt x="806" y="214"/>
                    </a:lnTo>
                    <a:lnTo>
                      <a:pt x="806" y="212"/>
                    </a:lnTo>
                    <a:lnTo>
                      <a:pt x="804" y="211"/>
                    </a:lnTo>
                    <a:lnTo>
                      <a:pt x="807" y="211"/>
                    </a:lnTo>
                    <a:lnTo>
                      <a:pt x="810" y="209"/>
                    </a:lnTo>
                    <a:lnTo>
                      <a:pt x="814" y="208"/>
                    </a:lnTo>
                    <a:lnTo>
                      <a:pt x="814" y="206"/>
                    </a:lnTo>
                    <a:lnTo>
                      <a:pt x="814" y="204"/>
                    </a:lnTo>
                    <a:lnTo>
                      <a:pt x="814" y="201"/>
                    </a:lnTo>
                    <a:lnTo>
                      <a:pt x="812" y="198"/>
                    </a:lnTo>
                    <a:lnTo>
                      <a:pt x="809" y="193"/>
                    </a:lnTo>
                    <a:lnTo>
                      <a:pt x="806" y="190"/>
                    </a:lnTo>
                    <a:lnTo>
                      <a:pt x="807" y="186"/>
                    </a:lnTo>
                    <a:lnTo>
                      <a:pt x="810" y="181"/>
                    </a:lnTo>
                    <a:lnTo>
                      <a:pt x="812" y="179"/>
                    </a:lnTo>
                    <a:lnTo>
                      <a:pt x="812" y="178"/>
                    </a:lnTo>
                    <a:lnTo>
                      <a:pt x="812" y="176"/>
                    </a:lnTo>
                    <a:lnTo>
                      <a:pt x="812" y="175"/>
                    </a:lnTo>
                    <a:lnTo>
                      <a:pt x="812" y="175"/>
                    </a:lnTo>
                    <a:lnTo>
                      <a:pt x="809" y="170"/>
                    </a:lnTo>
                    <a:lnTo>
                      <a:pt x="807" y="170"/>
                    </a:lnTo>
                    <a:lnTo>
                      <a:pt x="799" y="168"/>
                    </a:lnTo>
                    <a:lnTo>
                      <a:pt x="798" y="168"/>
                    </a:lnTo>
                    <a:lnTo>
                      <a:pt x="793" y="164"/>
                    </a:lnTo>
                    <a:lnTo>
                      <a:pt x="793" y="164"/>
                    </a:lnTo>
                    <a:lnTo>
                      <a:pt x="791" y="160"/>
                    </a:lnTo>
                    <a:lnTo>
                      <a:pt x="791" y="159"/>
                    </a:lnTo>
                    <a:lnTo>
                      <a:pt x="790" y="159"/>
                    </a:lnTo>
                    <a:lnTo>
                      <a:pt x="787" y="157"/>
                    </a:lnTo>
                    <a:lnTo>
                      <a:pt x="784" y="156"/>
                    </a:lnTo>
                    <a:lnTo>
                      <a:pt x="779" y="156"/>
                    </a:lnTo>
                    <a:lnTo>
                      <a:pt x="776" y="156"/>
                    </a:lnTo>
                    <a:lnTo>
                      <a:pt x="773" y="152"/>
                    </a:lnTo>
                    <a:lnTo>
                      <a:pt x="773" y="151"/>
                    </a:lnTo>
                    <a:lnTo>
                      <a:pt x="771" y="148"/>
                    </a:lnTo>
                    <a:lnTo>
                      <a:pt x="769" y="146"/>
                    </a:lnTo>
                    <a:lnTo>
                      <a:pt x="769" y="145"/>
                    </a:lnTo>
                    <a:lnTo>
                      <a:pt x="771" y="143"/>
                    </a:lnTo>
                    <a:lnTo>
                      <a:pt x="773" y="140"/>
                    </a:lnTo>
                    <a:lnTo>
                      <a:pt x="771" y="138"/>
                    </a:lnTo>
                    <a:lnTo>
                      <a:pt x="769" y="137"/>
                    </a:lnTo>
                    <a:lnTo>
                      <a:pt x="768" y="137"/>
                    </a:lnTo>
                    <a:lnTo>
                      <a:pt x="766" y="134"/>
                    </a:lnTo>
                    <a:lnTo>
                      <a:pt x="766" y="132"/>
                    </a:lnTo>
                    <a:lnTo>
                      <a:pt x="766" y="130"/>
                    </a:lnTo>
                    <a:lnTo>
                      <a:pt x="766" y="129"/>
                    </a:lnTo>
                    <a:lnTo>
                      <a:pt x="766" y="127"/>
                    </a:lnTo>
                    <a:lnTo>
                      <a:pt x="769" y="126"/>
                    </a:lnTo>
                    <a:lnTo>
                      <a:pt x="768" y="124"/>
                    </a:lnTo>
                    <a:lnTo>
                      <a:pt x="769" y="123"/>
                    </a:lnTo>
                    <a:lnTo>
                      <a:pt x="782" y="121"/>
                    </a:lnTo>
                    <a:lnTo>
                      <a:pt x="787" y="119"/>
                    </a:lnTo>
                    <a:lnTo>
                      <a:pt x="812" y="119"/>
                    </a:lnTo>
                    <a:lnTo>
                      <a:pt x="814" y="119"/>
                    </a:lnTo>
                    <a:lnTo>
                      <a:pt x="825" y="118"/>
                    </a:lnTo>
                    <a:lnTo>
                      <a:pt x="829" y="118"/>
                    </a:lnTo>
                    <a:lnTo>
                      <a:pt x="834" y="118"/>
                    </a:lnTo>
                    <a:lnTo>
                      <a:pt x="836" y="118"/>
                    </a:lnTo>
                    <a:lnTo>
                      <a:pt x="839" y="118"/>
                    </a:lnTo>
                    <a:lnTo>
                      <a:pt x="842" y="116"/>
                    </a:lnTo>
                    <a:lnTo>
                      <a:pt x="847" y="115"/>
                    </a:lnTo>
                    <a:lnTo>
                      <a:pt x="856" y="113"/>
                    </a:lnTo>
                    <a:lnTo>
                      <a:pt x="859" y="113"/>
                    </a:lnTo>
                    <a:lnTo>
                      <a:pt x="861" y="115"/>
                    </a:lnTo>
                    <a:lnTo>
                      <a:pt x="862" y="115"/>
                    </a:lnTo>
                    <a:lnTo>
                      <a:pt x="858" y="118"/>
                    </a:lnTo>
                    <a:lnTo>
                      <a:pt x="853" y="121"/>
                    </a:lnTo>
                    <a:lnTo>
                      <a:pt x="848" y="123"/>
                    </a:lnTo>
                    <a:lnTo>
                      <a:pt x="845" y="124"/>
                    </a:lnTo>
                    <a:lnTo>
                      <a:pt x="843" y="126"/>
                    </a:lnTo>
                    <a:lnTo>
                      <a:pt x="843" y="126"/>
                    </a:lnTo>
                    <a:lnTo>
                      <a:pt x="843" y="129"/>
                    </a:lnTo>
                    <a:lnTo>
                      <a:pt x="845" y="129"/>
                    </a:lnTo>
                    <a:lnTo>
                      <a:pt x="848" y="130"/>
                    </a:lnTo>
                    <a:lnTo>
                      <a:pt x="851" y="134"/>
                    </a:lnTo>
                    <a:lnTo>
                      <a:pt x="855" y="135"/>
                    </a:lnTo>
                    <a:lnTo>
                      <a:pt x="856" y="135"/>
                    </a:lnTo>
                    <a:lnTo>
                      <a:pt x="858" y="135"/>
                    </a:lnTo>
                    <a:lnTo>
                      <a:pt x="848" y="130"/>
                    </a:lnTo>
                    <a:lnTo>
                      <a:pt x="847" y="129"/>
                    </a:lnTo>
                    <a:lnTo>
                      <a:pt x="845" y="127"/>
                    </a:lnTo>
                    <a:lnTo>
                      <a:pt x="847" y="126"/>
                    </a:lnTo>
                    <a:lnTo>
                      <a:pt x="847" y="124"/>
                    </a:lnTo>
                    <a:lnTo>
                      <a:pt x="848" y="124"/>
                    </a:lnTo>
                    <a:lnTo>
                      <a:pt x="850" y="124"/>
                    </a:lnTo>
                    <a:lnTo>
                      <a:pt x="853" y="123"/>
                    </a:lnTo>
                    <a:lnTo>
                      <a:pt x="862" y="121"/>
                    </a:lnTo>
                    <a:lnTo>
                      <a:pt x="866" y="119"/>
                    </a:lnTo>
                    <a:lnTo>
                      <a:pt x="867" y="118"/>
                    </a:lnTo>
                    <a:lnTo>
                      <a:pt x="870" y="116"/>
                    </a:lnTo>
                    <a:lnTo>
                      <a:pt x="869" y="115"/>
                    </a:lnTo>
                    <a:lnTo>
                      <a:pt x="866" y="115"/>
                    </a:lnTo>
                    <a:lnTo>
                      <a:pt x="864" y="113"/>
                    </a:lnTo>
                    <a:lnTo>
                      <a:pt x="858" y="105"/>
                    </a:lnTo>
                    <a:lnTo>
                      <a:pt x="855" y="104"/>
                    </a:lnTo>
                    <a:lnTo>
                      <a:pt x="850" y="102"/>
                    </a:lnTo>
                    <a:lnTo>
                      <a:pt x="847" y="102"/>
                    </a:lnTo>
                    <a:lnTo>
                      <a:pt x="850" y="99"/>
                    </a:lnTo>
                    <a:lnTo>
                      <a:pt x="853" y="97"/>
                    </a:lnTo>
                    <a:lnTo>
                      <a:pt x="855" y="97"/>
                    </a:lnTo>
                    <a:lnTo>
                      <a:pt x="856" y="99"/>
                    </a:lnTo>
                    <a:lnTo>
                      <a:pt x="859" y="100"/>
                    </a:lnTo>
                    <a:lnTo>
                      <a:pt x="864" y="100"/>
                    </a:lnTo>
                    <a:lnTo>
                      <a:pt x="862" y="99"/>
                    </a:lnTo>
                    <a:lnTo>
                      <a:pt x="859" y="97"/>
                    </a:lnTo>
                    <a:lnTo>
                      <a:pt x="858" y="96"/>
                    </a:lnTo>
                    <a:lnTo>
                      <a:pt x="853" y="94"/>
                    </a:lnTo>
                    <a:lnTo>
                      <a:pt x="848" y="93"/>
                    </a:lnTo>
                    <a:lnTo>
                      <a:pt x="843" y="93"/>
                    </a:lnTo>
                    <a:lnTo>
                      <a:pt x="845" y="89"/>
                    </a:lnTo>
                    <a:lnTo>
                      <a:pt x="848" y="89"/>
                    </a:lnTo>
                    <a:lnTo>
                      <a:pt x="848" y="89"/>
                    </a:lnTo>
                    <a:lnTo>
                      <a:pt x="850" y="88"/>
                    </a:lnTo>
                    <a:lnTo>
                      <a:pt x="856" y="91"/>
                    </a:lnTo>
                    <a:lnTo>
                      <a:pt x="859" y="89"/>
                    </a:lnTo>
                    <a:lnTo>
                      <a:pt x="862" y="88"/>
                    </a:lnTo>
                    <a:lnTo>
                      <a:pt x="867" y="83"/>
                    </a:lnTo>
                    <a:lnTo>
                      <a:pt x="869" y="82"/>
                    </a:lnTo>
                    <a:lnTo>
                      <a:pt x="866" y="80"/>
                    </a:lnTo>
                    <a:lnTo>
                      <a:pt x="864" y="80"/>
                    </a:lnTo>
                    <a:lnTo>
                      <a:pt x="861" y="80"/>
                    </a:lnTo>
                    <a:lnTo>
                      <a:pt x="861" y="78"/>
                    </a:lnTo>
                    <a:lnTo>
                      <a:pt x="861" y="77"/>
                    </a:lnTo>
                    <a:lnTo>
                      <a:pt x="864" y="77"/>
                    </a:lnTo>
                    <a:lnTo>
                      <a:pt x="872" y="78"/>
                    </a:lnTo>
                    <a:lnTo>
                      <a:pt x="883" y="74"/>
                    </a:lnTo>
                    <a:lnTo>
                      <a:pt x="886" y="71"/>
                    </a:lnTo>
                    <a:lnTo>
                      <a:pt x="895" y="67"/>
                    </a:lnTo>
                    <a:lnTo>
                      <a:pt x="899" y="69"/>
                    </a:lnTo>
                    <a:lnTo>
                      <a:pt x="908" y="64"/>
                    </a:lnTo>
                    <a:lnTo>
                      <a:pt x="919" y="63"/>
                    </a:lnTo>
                    <a:lnTo>
                      <a:pt x="925" y="63"/>
                    </a:lnTo>
                    <a:lnTo>
                      <a:pt x="932" y="61"/>
                    </a:lnTo>
                    <a:lnTo>
                      <a:pt x="940" y="60"/>
                    </a:lnTo>
                    <a:lnTo>
                      <a:pt x="943" y="60"/>
                    </a:lnTo>
                    <a:lnTo>
                      <a:pt x="955" y="56"/>
                    </a:lnTo>
                    <a:lnTo>
                      <a:pt x="963" y="55"/>
                    </a:lnTo>
                    <a:lnTo>
                      <a:pt x="965" y="53"/>
                    </a:lnTo>
                    <a:lnTo>
                      <a:pt x="959" y="55"/>
                    </a:lnTo>
                    <a:lnTo>
                      <a:pt x="957" y="53"/>
                    </a:lnTo>
                    <a:lnTo>
                      <a:pt x="955" y="55"/>
                    </a:lnTo>
                    <a:lnTo>
                      <a:pt x="954" y="55"/>
                    </a:lnTo>
                    <a:lnTo>
                      <a:pt x="951" y="53"/>
                    </a:lnTo>
                    <a:lnTo>
                      <a:pt x="949" y="55"/>
                    </a:lnTo>
                    <a:lnTo>
                      <a:pt x="949" y="55"/>
                    </a:lnTo>
                    <a:lnTo>
                      <a:pt x="948" y="55"/>
                    </a:lnTo>
                    <a:lnTo>
                      <a:pt x="946" y="55"/>
                    </a:lnTo>
                    <a:lnTo>
                      <a:pt x="946" y="53"/>
                    </a:lnTo>
                    <a:lnTo>
                      <a:pt x="948" y="50"/>
                    </a:lnTo>
                    <a:lnTo>
                      <a:pt x="949" y="52"/>
                    </a:lnTo>
                    <a:lnTo>
                      <a:pt x="952" y="50"/>
                    </a:lnTo>
                    <a:lnTo>
                      <a:pt x="954" y="50"/>
                    </a:lnTo>
                    <a:lnTo>
                      <a:pt x="957" y="50"/>
                    </a:lnTo>
                    <a:lnTo>
                      <a:pt x="960" y="50"/>
                    </a:lnTo>
                    <a:lnTo>
                      <a:pt x="963" y="49"/>
                    </a:lnTo>
                    <a:lnTo>
                      <a:pt x="968" y="50"/>
                    </a:lnTo>
                    <a:lnTo>
                      <a:pt x="970" y="49"/>
                    </a:lnTo>
                    <a:lnTo>
                      <a:pt x="971" y="49"/>
                    </a:lnTo>
                    <a:lnTo>
                      <a:pt x="977" y="49"/>
                    </a:lnTo>
                    <a:lnTo>
                      <a:pt x="982" y="49"/>
                    </a:lnTo>
                    <a:lnTo>
                      <a:pt x="985" y="49"/>
                    </a:lnTo>
                    <a:lnTo>
                      <a:pt x="990" y="49"/>
                    </a:lnTo>
                    <a:lnTo>
                      <a:pt x="993" y="50"/>
                    </a:lnTo>
                    <a:lnTo>
                      <a:pt x="992" y="52"/>
                    </a:lnTo>
                    <a:lnTo>
                      <a:pt x="987" y="56"/>
                    </a:lnTo>
                    <a:lnTo>
                      <a:pt x="989" y="56"/>
                    </a:lnTo>
                    <a:lnTo>
                      <a:pt x="990" y="55"/>
                    </a:lnTo>
                    <a:lnTo>
                      <a:pt x="1000" y="52"/>
                    </a:lnTo>
                    <a:lnTo>
                      <a:pt x="1000" y="53"/>
                    </a:lnTo>
                    <a:lnTo>
                      <a:pt x="1000" y="55"/>
                    </a:lnTo>
                    <a:lnTo>
                      <a:pt x="998" y="56"/>
                    </a:lnTo>
                    <a:lnTo>
                      <a:pt x="1004" y="55"/>
                    </a:lnTo>
                    <a:lnTo>
                      <a:pt x="1009" y="52"/>
                    </a:lnTo>
                    <a:lnTo>
                      <a:pt x="1011" y="52"/>
                    </a:lnTo>
                    <a:lnTo>
                      <a:pt x="1014" y="53"/>
                    </a:lnTo>
                    <a:lnTo>
                      <a:pt x="1015" y="52"/>
                    </a:lnTo>
                    <a:lnTo>
                      <a:pt x="1015" y="50"/>
                    </a:lnTo>
                    <a:lnTo>
                      <a:pt x="1018" y="50"/>
                    </a:lnTo>
                    <a:lnTo>
                      <a:pt x="1020" y="49"/>
                    </a:lnTo>
                    <a:lnTo>
                      <a:pt x="1023" y="47"/>
                    </a:lnTo>
                    <a:lnTo>
                      <a:pt x="1025" y="47"/>
                    </a:lnTo>
                    <a:lnTo>
                      <a:pt x="1030" y="45"/>
                    </a:lnTo>
                    <a:lnTo>
                      <a:pt x="1031" y="45"/>
                    </a:lnTo>
                    <a:lnTo>
                      <a:pt x="1034" y="47"/>
                    </a:lnTo>
                    <a:lnTo>
                      <a:pt x="1037" y="47"/>
                    </a:lnTo>
                    <a:lnTo>
                      <a:pt x="1044" y="49"/>
                    </a:lnTo>
                    <a:lnTo>
                      <a:pt x="1044" y="50"/>
                    </a:lnTo>
                    <a:lnTo>
                      <a:pt x="1044" y="50"/>
                    </a:lnTo>
                    <a:lnTo>
                      <a:pt x="1045" y="52"/>
                    </a:lnTo>
                    <a:lnTo>
                      <a:pt x="1045" y="53"/>
                    </a:lnTo>
                    <a:lnTo>
                      <a:pt x="1044" y="56"/>
                    </a:lnTo>
                    <a:lnTo>
                      <a:pt x="1041" y="58"/>
                    </a:lnTo>
                    <a:lnTo>
                      <a:pt x="1042" y="58"/>
                    </a:lnTo>
                    <a:lnTo>
                      <a:pt x="1044" y="58"/>
                    </a:lnTo>
                    <a:lnTo>
                      <a:pt x="1045" y="56"/>
                    </a:lnTo>
                    <a:lnTo>
                      <a:pt x="1047" y="55"/>
                    </a:lnTo>
                    <a:lnTo>
                      <a:pt x="1047" y="49"/>
                    </a:lnTo>
                    <a:lnTo>
                      <a:pt x="1044" y="45"/>
                    </a:lnTo>
                    <a:lnTo>
                      <a:pt x="1042" y="44"/>
                    </a:lnTo>
                    <a:lnTo>
                      <a:pt x="1036" y="41"/>
                    </a:lnTo>
                    <a:lnTo>
                      <a:pt x="1034" y="39"/>
                    </a:lnTo>
                    <a:lnTo>
                      <a:pt x="1033" y="37"/>
                    </a:lnTo>
                    <a:lnTo>
                      <a:pt x="1033" y="37"/>
                    </a:lnTo>
                    <a:lnTo>
                      <a:pt x="1044" y="39"/>
                    </a:lnTo>
                    <a:lnTo>
                      <a:pt x="1048" y="37"/>
                    </a:lnTo>
                    <a:lnTo>
                      <a:pt x="1055" y="37"/>
                    </a:lnTo>
                    <a:lnTo>
                      <a:pt x="1061" y="37"/>
                    </a:lnTo>
                    <a:lnTo>
                      <a:pt x="1064" y="37"/>
                    </a:lnTo>
                    <a:lnTo>
                      <a:pt x="1069" y="37"/>
                    </a:lnTo>
                    <a:lnTo>
                      <a:pt x="1072" y="39"/>
                    </a:lnTo>
                    <a:lnTo>
                      <a:pt x="1074" y="37"/>
                    </a:lnTo>
                    <a:lnTo>
                      <a:pt x="1067" y="36"/>
                    </a:lnTo>
                    <a:lnTo>
                      <a:pt x="1064" y="36"/>
                    </a:lnTo>
                    <a:lnTo>
                      <a:pt x="1063" y="36"/>
                    </a:lnTo>
                    <a:lnTo>
                      <a:pt x="1064" y="34"/>
                    </a:lnTo>
                    <a:lnTo>
                      <a:pt x="1066" y="31"/>
                    </a:lnTo>
                    <a:lnTo>
                      <a:pt x="1064" y="30"/>
                    </a:lnTo>
                    <a:lnTo>
                      <a:pt x="1063" y="28"/>
                    </a:lnTo>
                    <a:lnTo>
                      <a:pt x="1063" y="25"/>
                    </a:lnTo>
                    <a:lnTo>
                      <a:pt x="1064" y="23"/>
                    </a:lnTo>
                    <a:lnTo>
                      <a:pt x="1066" y="22"/>
                    </a:lnTo>
                    <a:lnTo>
                      <a:pt x="1067" y="19"/>
                    </a:lnTo>
                    <a:lnTo>
                      <a:pt x="1071" y="17"/>
                    </a:lnTo>
                    <a:lnTo>
                      <a:pt x="1086" y="8"/>
                    </a:lnTo>
                    <a:lnTo>
                      <a:pt x="1094" y="3"/>
                    </a:lnTo>
                    <a:lnTo>
                      <a:pt x="1097" y="3"/>
                    </a:lnTo>
                    <a:lnTo>
                      <a:pt x="1100" y="3"/>
                    </a:lnTo>
                    <a:lnTo>
                      <a:pt x="1107" y="0"/>
                    </a:lnTo>
                    <a:lnTo>
                      <a:pt x="111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37" name="Freeform 135">
                <a:extLst>
                  <a:ext uri="{FF2B5EF4-FFF2-40B4-BE49-F238E27FC236}">
                    <a16:creationId xmlns:a16="http://schemas.microsoft.com/office/drawing/2014/main" id="{D568EA10-2F64-4A33-BF2E-E1ABC37AFF11}"/>
                  </a:ext>
                </a:extLst>
              </p:cNvPr>
              <p:cNvSpPr>
                <a:spLocks/>
              </p:cNvSpPr>
              <p:nvPr/>
            </p:nvSpPr>
            <p:spPr bwMode="auto">
              <a:xfrm>
                <a:off x="9887597" y="3111893"/>
                <a:ext cx="1950" cy="0"/>
              </a:xfrm>
              <a:custGeom>
                <a:avLst/>
                <a:gdLst>
                  <a:gd name="T0" fmla="*/ 0 w 1"/>
                  <a:gd name="T1" fmla="*/ 0 w 1"/>
                  <a:gd name="T2" fmla="*/ 0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lnTo>
                      <a:pt x="0" y="0"/>
                    </a:lnTo>
                    <a:lnTo>
                      <a:pt x="0" y="0"/>
                    </a:lnTo>
                    <a:lnTo>
                      <a:pt x="1"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8" name="Freeform 136">
                <a:extLst>
                  <a:ext uri="{FF2B5EF4-FFF2-40B4-BE49-F238E27FC236}">
                    <a16:creationId xmlns:a16="http://schemas.microsoft.com/office/drawing/2014/main" id="{D3B7C8BF-4810-44B7-AF73-0A2BCE5A1050}"/>
                  </a:ext>
                </a:extLst>
              </p:cNvPr>
              <p:cNvSpPr>
                <a:spLocks/>
              </p:cNvSpPr>
              <p:nvPr/>
            </p:nvSpPr>
            <p:spPr bwMode="auto">
              <a:xfrm>
                <a:off x="7425731" y="1455055"/>
                <a:ext cx="27289" cy="15594"/>
              </a:xfrm>
              <a:custGeom>
                <a:avLst/>
                <a:gdLst>
                  <a:gd name="T0" fmla="*/ 9 w 14"/>
                  <a:gd name="T1" fmla="*/ 0 h 8"/>
                  <a:gd name="T2" fmla="*/ 12 w 14"/>
                  <a:gd name="T3" fmla="*/ 2 h 8"/>
                  <a:gd name="T4" fmla="*/ 14 w 14"/>
                  <a:gd name="T5" fmla="*/ 5 h 8"/>
                  <a:gd name="T6" fmla="*/ 11 w 14"/>
                  <a:gd name="T7" fmla="*/ 7 h 8"/>
                  <a:gd name="T8" fmla="*/ 6 w 14"/>
                  <a:gd name="T9" fmla="*/ 8 h 8"/>
                  <a:gd name="T10" fmla="*/ 4 w 14"/>
                  <a:gd name="T11" fmla="*/ 7 h 8"/>
                  <a:gd name="T12" fmla="*/ 3 w 14"/>
                  <a:gd name="T13" fmla="*/ 7 h 8"/>
                  <a:gd name="T14" fmla="*/ 3 w 14"/>
                  <a:gd name="T15" fmla="*/ 7 h 8"/>
                  <a:gd name="T16" fmla="*/ 0 w 14"/>
                  <a:gd name="T17" fmla="*/ 5 h 8"/>
                  <a:gd name="T18" fmla="*/ 0 w 14"/>
                  <a:gd name="T19" fmla="*/ 4 h 8"/>
                  <a:gd name="T20" fmla="*/ 1 w 14"/>
                  <a:gd name="T21" fmla="*/ 4 h 8"/>
                  <a:gd name="T22" fmla="*/ 9 w 1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8">
                    <a:moveTo>
                      <a:pt x="9" y="0"/>
                    </a:moveTo>
                    <a:lnTo>
                      <a:pt x="12" y="2"/>
                    </a:lnTo>
                    <a:lnTo>
                      <a:pt x="14" y="5"/>
                    </a:lnTo>
                    <a:lnTo>
                      <a:pt x="11" y="7"/>
                    </a:lnTo>
                    <a:lnTo>
                      <a:pt x="6" y="8"/>
                    </a:lnTo>
                    <a:lnTo>
                      <a:pt x="4" y="7"/>
                    </a:lnTo>
                    <a:lnTo>
                      <a:pt x="3" y="7"/>
                    </a:lnTo>
                    <a:lnTo>
                      <a:pt x="3" y="7"/>
                    </a:lnTo>
                    <a:lnTo>
                      <a:pt x="0" y="5"/>
                    </a:lnTo>
                    <a:lnTo>
                      <a:pt x="0" y="4"/>
                    </a:lnTo>
                    <a:lnTo>
                      <a:pt x="1" y="4"/>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39" name="Freeform 137">
                <a:extLst>
                  <a:ext uri="{FF2B5EF4-FFF2-40B4-BE49-F238E27FC236}">
                    <a16:creationId xmlns:a16="http://schemas.microsoft.com/office/drawing/2014/main" id="{D481B080-C087-4C71-A2BE-DDBABEAC4CFC}"/>
                  </a:ext>
                </a:extLst>
              </p:cNvPr>
              <p:cNvSpPr>
                <a:spLocks/>
              </p:cNvSpPr>
              <p:nvPr/>
            </p:nvSpPr>
            <p:spPr bwMode="auto">
              <a:xfrm>
                <a:off x="7326320" y="1361493"/>
                <a:ext cx="89664" cy="29239"/>
              </a:xfrm>
              <a:custGeom>
                <a:avLst/>
                <a:gdLst>
                  <a:gd name="T0" fmla="*/ 33 w 46"/>
                  <a:gd name="T1" fmla="*/ 0 h 15"/>
                  <a:gd name="T2" fmla="*/ 35 w 46"/>
                  <a:gd name="T3" fmla="*/ 1 h 15"/>
                  <a:gd name="T4" fmla="*/ 35 w 46"/>
                  <a:gd name="T5" fmla="*/ 3 h 15"/>
                  <a:gd name="T6" fmla="*/ 38 w 46"/>
                  <a:gd name="T7" fmla="*/ 3 h 15"/>
                  <a:gd name="T8" fmla="*/ 44 w 46"/>
                  <a:gd name="T9" fmla="*/ 4 h 15"/>
                  <a:gd name="T10" fmla="*/ 46 w 46"/>
                  <a:gd name="T11" fmla="*/ 6 h 15"/>
                  <a:gd name="T12" fmla="*/ 43 w 46"/>
                  <a:gd name="T13" fmla="*/ 6 h 15"/>
                  <a:gd name="T14" fmla="*/ 35 w 46"/>
                  <a:gd name="T15" fmla="*/ 8 h 15"/>
                  <a:gd name="T16" fmla="*/ 36 w 46"/>
                  <a:gd name="T17" fmla="*/ 9 h 15"/>
                  <a:gd name="T18" fmla="*/ 38 w 46"/>
                  <a:gd name="T19" fmla="*/ 11 h 15"/>
                  <a:gd name="T20" fmla="*/ 36 w 46"/>
                  <a:gd name="T21" fmla="*/ 12 h 15"/>
                  <a:gd name="T22" fmla="*/ 33 w 46"/>
                  <a:gd name="T23" fmla="*/ 14 h 15"/>
                  <a:gd name="T24" fmla="*/ 28 w 46"/>
                  <a:gd name="T25" fmla="*/ 15 h 15"/>
                  <a:gd name="T26" fmla="*/ 25 w 46"/>
                  <a:gd name="T27" fmla="*/ 14 h 15"/>
                  <a:gd name="T28" fmla="*/ 21 w 46"/>
                  <a:gd name="T29" fmla="*/ 11 h 15"/>
                  <a:gd name="T30" fmla="*/ 17 w 46"/>
                  <a:gd name="T31" fmla="*/ 12 h 15"/>
                  <a:gd name="T32" fmla="*/ 16 w 46"/>
                  <a:gd name="T33" fmla="*/ 14 h 15"/>
                  <a:gd name="T34" fmla="*/ 14 w 46"/>
                  <a:gd name="T35" fmla="*/ 14 h 15"/>
                  <a:gd name="T36" fmla="*/ 11 w 46"/>
                  <a:gd name="T37" fmla="*/ 12 h 15"/>
                  <a:gd name="T38" fmla="*/ 5 w 46"/>
                  <a:gd name="T39" fmla="*/ 14 h 15"/>
                  <a:gd name="T40" fmla="*/ 2 w 46"/>
                  <a:gd name="T41" fmla="*/ 12 h 15"/>
                  <a:gd name="T42" fmla="*/ 0 w 46"/>
                  <a:gd name="T43" fmla="*/ 9 h 15"/>
                  <a:gd name="T44" fmla="*/ 5 w 46"/>
                  <a:gd name="T45" fmla="*/ 8 h 15"/>
                  <a:gd name="T46" fmla="*/ 11 w 46"/>
                  <a:gd name="T47" fmla="*/ 9 h 15"/>
                  <a:gd name="T48" fmla="*/ 14 w 46"/>
                  <a:gd name="T49" fmla="*/ 6 h 15"/>
                  <a:gd name="T50" fmla="*/ 19 w 46"/>
                  <a:gd name="T51" fmla="*/ 4 h 15"/>
                  <a:gd name="T52" fmla="*/ 22 w 46"/>
                  <a:gd name="T53" fmla="*/ 3 h 15"/>
                  <a:gd name="T54" fmla="*/ 24 w 46"/>
                  <a:gd name="T55" fmla="*/ 1 h 15"/>
                  <a:gd name="T56" fmla="*/ 28 w 46"/>
                  <a:gd name="T57" fmla="*/ 1 h 15"/>
                  <a:gd name="T58" fmla="*/ 30 w 46"/>
                  <a:gd name="T59" fmla="*/ 1 h 15"/>
                  <a:gd name="T60" fmla="*/ 33 w 46"/>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15">
                    <a:moveTo>
                      <a:pt x="33" y="0"/>
                    </a:moveTo>
                    <a:lnTo>
                      <a:pt x="35" y="1"/>
                    </a:lnTo>
                    <a:lnTo>
                      <a:pt x="35" y="3"/>
                    </a:lnTo>
                    <a:lnTo>
                      <a:pt x="38" y="3"/>
                    </a:lnTo>
                    <a:lnTo>
                      <a:pt x="44" y="4"/>
                    </a:lnTo>
                    <a:lnTo>
                      <a:pt x="46" y="6"/>
                    </a:lnTo>
                    <a:lnTo>
                      <a:pt x="43" y="6"/>
                    </a:lnTo>
                    <a:lnTo>
                      <a:pt x="35" y="8"/>
                    </a:lnTo>
                    <a:lnTo>
                      <a:pt x="36" y="9"/>
                    </a:lnTo>
                    <a:lnTo>
                      <a:pt x="38" y="11"/>
                    </a:lnTo>
                    <a:lnTo>
                      <a:pt x="36" y="12"/>
                    </a:lnTo>
                    <a:lnTo>
                      <a:pt x="33" y="14"/>
                    </a:lnTo>
                    <a:lnTo>
                      <a:pt x="28" y="15"/>
                    </a:lnTo>
                    <a:lnTo>
                      <a:pt x="25" y="14"/>
                    </a:lnTo>
                    <a:lnTo>
                      <a:pt x="21" y="11"/>
                    </a:lnTo>
                    <a:lnTo>
                      <a:pt x="17" y="12"/>
                    </a:lnTo>
                    <a:lnTo>
                      <a:pt x="16" y="14"/>
                    </a:lnTo>
                    <a:lnTo>
                      <a:pt x="14" y="14"/>
                    </a:lnTo>
                    <a:lnTo>
                      <a:pt x="11" y="12"/>
                    </a:lnTo>
                    <a:lnTo>
                      <a:pt x="5" y="14"/>
                    </a:lnTo>
                    <a:lnTo>
                      <a:pt x="2" y="12"/>
                    </a:lnTo>
                    <a:lnTo>
                      <a:pt x="0" y="9"/>
                    </a:lnTo>
                    <a:lnTo>
                      <a:pt x="5" y="8"/>
                    </a:lnTo>
                    <a:lnTo>
                      <a:pt x="11" y="9"/>
                    </a:lnTo>
                    <a:lnTo>
                      <a:pt x="14" y="6"/>
                    </a:lnTo>
                    <a:lnTo>
                      <a:pt x="19" y="4"/>
                    </a:lnTo>
                    <a:lnTo>
                      <a:pt x="22" y="3"/>
                    </a:lnTo>
                    <a:lnTo>
                      <a:pt x="24" y="1"/>
                    </a:lnTo>
                    <a:lnTo>
                      <a:pt x="28" y="1"/>
                    </a:lnTo>
                    <a:lnTo>
                      <a:pt x="30" y="1"/>
                    </a:lnTo>
                    <a:lnTo>
                      <a:pt x="3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0" name="Freeform 138">
                <a:extLst>
                  <a:ext uri="{FF2B5EF4-FFF2-40B4-BE49-F238E27FC236}">
                    <a16:creationId xmlns:a16="http://schemas.microsoft.com/office/drawing/2014/main" id="{8EE49733-33BB-40CB-947C-D4F37251DFA5}"/>
                  </a:ext>
                </a:extLst>
              </p:cNvPr>
              <p:cNvSpPr>
                <a:spLocks/>
              </p:cNvSpPr>
              <p:nvPr/>
            </p:nvSpPr>
            <p:spPr bwMode="auto">
              <a:xfrm>
                <a:off x="7396492" y="1342000"/>
                <a:ext cx="40934" cy="9747"/>
              </a:xfrm>
              <a:custGeom>
                <a:avLst/>
                <a:gdLst>
                  <a:gd name="T0" fmla="*/ 19 w 21"/>
                  <a:gd name="T1" fmla="*/ 0 h 5"/>
                  <a:gd name="T2" fmla="*/ 21 w 21"/>
                  <a:gd name="T3" fmla="*/ 2 h 5"/>
                  <a:gd name="T4" fmla="*/ 21 w 21"/>
                  <a:gd name="T5" fmla="*/ 3 h 5"/>
                  <a:gd name="T6" fmla="*/ 21 w 21"/>
                  <a:gd name="T7" fmla="*/ 3 h 5"/>
                  <a:gd name="T8" fmla="*/ 5 w 21"/>
                  <a:gd name="T9" fmla="*/ 5 h 5"/>
                  <a:gd name="T10" fmla="*/ 0 w 21"/>
                  <a:gd name="T11" fmla="*/ 5 h 5"/>
                  <a:gd name="T12" fmla="*/ 0 w 21"/>
                  <a:gd name="T13" fmla="*/ 5 h 5"/>
                  <a:gd name="T14" fmla="*/ 0 w 21"/>
                  <a:gd name="T15" fmla="*/ 5 h 5"/>
                  <a:gd name="T16" fmla="*/ 0 w 21"/>
                  <a:gd name="T17" fmla="*/ 3 h 5"/>
                  <a:gd name="T18" fmla="*/ 0 w 21"/>
                  <a:gd name="T19" fmla="*/ 2 h 5"/>
                  <a:gd name="T20" fmla="*/ 4 w 21"/>
                  <a:gd name="T21" fmla="*/ 0 h 5"/>
                  <a:gd name="T22" fmla="*/ 19 w 21"/>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
                    <a:moveTo>
                      <a:pt x="19" y="0"/>
                    </a:moveTo>
                    <a:lnTo>
                      <a:pt x="21" y="2"/>
                    </a:lnTo>
                    <a:lnTo>
                      <a:pt x="21" y="3"/>
                    </a:lnTo>
                    <a:lnTo>
                      <a:pt x="21" y="3"/>
                    </a:lnTo>
                    <a:lnTo>
                      <a:pt x="5" y="5"/>
                    </a:lnTo>
                    <a:lnTo>
                      <a:pt x="0" y="5"/>
                    </a:lnTo>
                    <a:lnTo>
                      <a:pt x="0" y="5"/>
                    </a:lnTo>
                    <a:lnTo>
                      <a:pt x="0" y="5"/>
                    </a:lnTo>
                    <a:lnTo>
                      <a:pt x="0" y="3"/>
                    </a:lnTo>
                    <a:lnTo>
                      <a:pt x="0" y="2"/>
                    </a:lnTo>
                    <a:lnTo>
                      <a:pt x="4" y="0"/>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1" name="Freeform 139">
                <a:extLst>
                  <a:ext uri="{FF2B5EF4-FFF2-40B4-BE49-F238E27FC236}">
                    <a16:creationId xmlns:a16="http://schemas.microsoft.com/office/drawing/2014/main" id="{737D0652-8AF8-4377-B606-1FC19019ABF8}"/>
                  </a:ext>
                </a:extLst>
              </p:cNvPr>
              <p:cNvSpPr>
                <a:spLocks/>
              </p:cNvSpPr>
              <p:nvPr/>
            </p:nvSpPr>
            <p:spPr bwMode="auto">
              <a:xfrm>
                <a:off x="7433528" y="1406325"/>
                <a:ext cx="83817" cy="31188"/>
              </a:xfrm>
              <a:custGeom>
                <a:avLst/>
                <a:gdLst>
                  <a:gd name="T0" fmla="*/ 33 w 43"/>
                  <a:gd name="T1" fmla="*/ 0 h 16"/>
                  <a:gd name="T2" fmla="*/ 38 w 43"/>
                  <a:gd name="T3" fmla="*/ 0 h 16"/>
                  <a:gd name="T4" fmla="*/ 41 w 43"/>
                  <a:gd name="T5" fmla="*/ 2 h 16"/>
                  <a:gd name="T6" fmla="*/ 43 w 43"/>
                  <a:gd name="T7" fmla="*/ 2 h 16"/>
                  <a:gd name="T8" fmla="*/ 43 w 43"/>
                  <a:gd name="T9" fmla="*/ 3 h 16"/>
                  <a:gd name="T10" fmla="*/ 43 w 43"/>
                  <a:gd name="T11" fmla="*/ 5 h 16"/>
                  <a:gd name="T12" fmla="*/ 41 w 43"/>
                  <a:gd name="T13" fmla="*/ 7 h 16"/>
                  <a:gd name="T14" fmla="*/ 41 w 43"/>
                  <a:gd name="T15" fmla="*/ 10 h 16"/>
                  <a:gd name="T16" fmla="*/ 37 w 43"/>
                  <a:gd name="T17" fmla="*/ 10 h 16"/>
                  <a:gd name="T18" fmla="*/ 35 w 43"/>
                  <a:gd name="T19" fmla="*/ 11 h 16"/>
                  <a:gd name="T20" fmla="*/ 33 w 43"/>
                  <a:gd name="T21" fmla="*/ 13 h 16"/>
                  <a:gd name="T22" fmla="*/ 30 w 43"/>
                  <a:gd name="T23" fmla="*/ 13 h 16"/>
                  <a:gd name="T24" fmla="*/ 26 w 43"/>
                  <a:gd name="T25" fmla="*/ 16 h 16"/>
                  <a:gd name="T26" fmla="*/ 21 w 43"/>
                  <a:gd name="T27" fmla="*/ 16 h 16"/>
                  <a:gd name="T28" fmla="*/ 14 w 43"/>
                  <a:gd name="T29" fmla="*/ 13 h 16"/>
                  <a:gd name="T30" fmla="*/ 10 w 43"/>
                  <a:gd name="T31" fmla="*/ 16 h 16"/>
                  <a:gd name="T32" fmla="*/ 7 w 43"/>
                  <a:gd name="T33" fmla="*/ 16 h 16"/>
                  <a:gd name="T34" fmla="*/ 2 w 43"/>
                  <a:gd name="T35" fmla="*/ 13 h 16"/>
                  <a:gd name="T36" fmla="*/ 0 w 43"/>
                  <a:gd name="T37" fmla="*/ 13 h 16"/>
                  <a:gd name="T38" fmla="*/ 0 w 43"/>
                  <a:gd name="T39" fmla="*/ 11 h 16"/>
                  <a:gd name="T40" fmla="*/ 0 w 43"/>
                  <a:gd name="T41" fmla="*/ 10 h 16"/>
                  <a:gd name="T42" fmla="*/ 2 w 43"/>
                  <a:gd name="T43" fmla="*/ 7 h 16"/>
                  <a:gd name="T44" fmla="*/ 3 w 43"/>
                  <a:gd name="T45" fmla="*/ 5 h 16"/>
                  <a:gd name="T46" fmla="*/ 5 w 43"/>
                  <a:gd name="T47" fmla="*/ 3 h 16"/>
                  <a:gd name="T48" fmla="*/ 5 w 43"/>
                  <a:gd name="T49" fmla="*/ 3 h 16"/>
                  <a:gd name="T50" fmla="*/ 7 w 43"/>
                  <a:gd name="T51" fmla="*/ 2 h 16"/>
                  <a:gd name="T52" fmla="*/ 13 w 43"/>
                  <a:gd name="T53" fmla="*/ 2 h 16"/>
                  <a:gd name="T54" fmla="*/ 14 w 43"/>
                  <a:gd name="T55" fmla="*/ 2 h 16"/>
                  <a:gd name="T56" fmla="*/ 14 w 43"/>
                  <a:gd name="T57" fmla="*/ 3 h 16"/>
                  <a:gd name="T58" fmla="*/ 18 w 43"/>
                  <a:gd name="T59" fmla="*/ 3 h 16"/>
                  <a:gd name="T60" fmla="*/ 22 w 43"/>
                  <a:gd name="T61" fmla="*/ 2 h 16"/>
                  <a:gd name="T62" fmla="*/ 30 w 43"/>
                  <a:gd name="T63" fmla="*/ 2 h 16"/>
                  <a:gd name="T64" fmla="*/ 33 w 43"/>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16">
                    <a:moveTo>
                      <a:pt x="33" y="0"/>
                    </a:moveTo>
                    <a:lnTo>
                      <a:pt x="38" y="0"/>
                    </a:lnTo>
                    <a:lnTo>
                      <a:pt x="41" y="2"/>
                    </a:lnTo>
                    <a:lnTo>
                      <a:pt x="43" y="2"/>
                    </a:lnTo>
                    <a:lnTo>
                      <a:pt x="43" y="3"/>
                    </a:lnTo>
                    <a:lnTo>
                      <a:pt x="43" y="5"/>
                    </a:lnTo>
                    <a:lnTo>
                      <a:pt x="41" y="7"/>
                    </a:lnTo>
                    <a:lnTo>
                      <a:pt x="41" y="10"/>
                    </a:lnTo>
                    <a:lnTo>
                      <a:pt x="37" y="10"/>
                    </a:lnTo>
                    <a:lnTo>
                      <a:pt x="35" y="11"/>
                    </a:lnTo>
                    <a:lnTo>
                      <a:pt x="33" y="13"/>
                    </a:lnTo>
                    <a:lnTo>
                      <a:pt x="30" y="13"/>
                    </a:lnTo>
                    <a:lnTo>
                      <a:pt x="26" y="16"/>
                    </a:lnTo>
                    <a:lnTo>
                      <a:pt x="21" y="16"/>
                    </a:lnTo>
                    <a:lnTo>
                      <a:pt x="14" y="13"/>
                    </a:lnTo>
                    <a:lnTo>
                      <a:pt x="10" y="16"/>
                    </a:lnTo>
                    <a:lnTo>
                      <a:pt x="7" y="16"/>
                    </a:lnTo>
                    <a:lnTo>
                      <a:pt x="2" y="13"/>
                    </a:lnTo>
                    <a:lnTo>
                      <a:pt x="0" y="13"/>
                    </a:lnTo>
                    <a:lnTo>
                      <a:pt x="0" y="11"/>
                    </a:lnTo>
                    <a:lnTo>
                      <a:pt x="0" y="10"/>
                    </a:lnTo>
                    <a:lnTo>
                      <a:pt x="2" y="7"/>
                    </a:lnTo>
                    <a:lnTo>
                      <a:pt x="3" y="5"/>
                    </a:lnTo>
                    <a:lnTo>
                      <a:pt x="5" y="3"/>
                    </a:lnTo>
                    <a:lnTo>
                      <a:pt x="5" y="3"/>
                    </a:lnTo>
                    <a:lnTo>
                      <a:pt x="7" y="2"/>
                    </a:lnTo>
                    <a:lnTo>
                      <a:pt x="13" y="2"/>
                    </a:lnTo>
                    <a:lnTo>
                      <a:pt x="14" y="2"/>
                    </a:lnTo>
                    <a:lnTo>
                      <a:pt x="14" y="3"/>
                    </a:lnTo>
                    <a:lnTo>
                      <a:pt x="18" y="3"/>
                    </a:lnTo>
                    <a:lnTo>
                      <a:pt x="22" y="2"/>
                    </a:lnTo>
                    <a:lnTo>
                      <a:pt x="30" y="2"/>
                    </a:lnTo>
                    <a:lnTo>
                      <a:pt x="3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2" name="Freeform 141">
                <a:extLst>
                  <a:ext uri="{FF2B5EF4-FFF2-40B4-BE49-F238E27FC236}">
                    <a16:creationId xmlns:a16="http://schemas.microsoft.com/office/drawing/2014/main" id="{670EA25F-5A9C-49F9-B302-54FF833AE953}"/>
                  </a:ext>
                </a:extLst>
              </p:cNvPr>
              <p:cNvSpPr>
                <a:spLocks/>
              </p:cNvSpPr>
              <p:nvPr/>
            </p:nvSpPr>
            <p:spPr bwMode="auto">
              <a:xfrm>
                <a:off x="7279539" y="1425817"/>
                <a:ext cx="19492" cy="11695"/>
              </a:xfrm>
              <a:custGeom>
                <a:avLst/>
                <a:gdLst>
                  <a:gd name="T0" fmla="*/ 2 w 10"/>
                  <a:gd name="T1" fmla="*/ 0 h 6"/>
                  <a:gd name="T2" fmla="*/ 5 w 10"/>
                  <a:gd name="T3" fmla="*/ 1 h 6"/>
                  <a:gd name="T4" fmla="*/ 7 w 10"/>
                  <a:gd name="T5" fmla="*/ 1 h 6"/>
                  <a:gd name="T6" fmla="*/ 10 w 10"/>
                  <a:gd name="T7" fmla="*/ 3 h 6"/>
                  <a:gd name="T8" fmla="*/ 10 w 10"/>
                  <a:gd name="T9" fmla="*/ 3 h 6"/>
                  <a:gd name="T10" fmla="*/ 10 w 10"/>
                  <a:gd name="T11" fmla="*/ 4 h 6"/>
                  <a:gd name="T12" fmla="*/ 7 w 10"/>
                  <a:gd name="T13" fmla="*/ 6 h 6"/>
                  <a:gd name="T14" fmla="*/ 0 w 10"/>
                  <a:gd name="T15" fmla="*/ 4 h 6"/>
                  <a:gd name="T16" fmla="*/ 0 w 10"/>
                  <a:gd name="T17" fmla="*/ 3 h 6"/>
                  <a:gd name="T18" fmla="*/ 2 w 10"/>
                  <a:gd name="T19" fmla="*/ 3 h 6"/>
                  <a:gd name="T20" fmla="*/ 2 w 10"/>
                  <a:gd name="T21" fmla="*/ 1 h 6"/>
                  <a:gd name="T22" fmla="*/ 2 w 10"/>
                  <a:gd name="T23" fmla="*/ 1 h 6"/>
                  <a:gd name="T24" fmla="*/ 2 w 10"/>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2" y="0"/>
                    </a:moveTo>
                    <a:lnTo>
                      <a:pt x="5" y="1"/>
                    </a:lnTo>
                    <a:lnTo>
                      <a:pt x="7" y="1"/>
                    </a:lnTo>
                    <a:lnTo>
                      <a:pt x="10" y="3"/>
                    </a:lnTo>
                    <a:lnTo>
                      <a:pt x="10" y="3"/>
                    </a:lnTo>
                    <a:lnTo>
                      <a:pt x="10" y="4"/>
                    </a:lnTo>
                    <a:lnTo>
                      <a:pt x="7" y="6"/>
                    </a:lnTo>
                    <a:lnTo>
                      <a:pt x="0" y="4"/>
                    </a:lnTo>
                    <a:lnTo>
                      <a:pt x="0" y="3"/>
                    </a:lnTo>
                    <a:lnTo>
                      <a:pt x="2" y="3"/>
                    </a:lnTo>
                    <a:lnTo>
                      <a:pt x="2" y="1"/>
                    </a:lnTo>
                    <a:lnTo>
                      <a:pt x="2" y="1"/>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3" name="Freeform 142">
                <a:extLst>
                  <a:ext uri="{FF2B5EF4-FFF2-40B4-BE49-F238E27FC236}">
                    <a16:creationId xmlns:a16="http://schemas.microsoft.com/office/drawing/2014/main" id="{02857564-65D1-4393-8F94-14A7CA6C8045}"/>
                  </a:ext>
                </a:extLst>
              </p:cNvPr>
              <p:cNvSpPr>
                <a:spLocks/>
              </p:cNvSpPr>
              <p:nvPr/>
            </p:nvSpPr>
            <p:spPr bwMode="auto">
              <a:xfrm>
                <a:off x="7234707" y="1437513"/>
                <a:ext cx="44833" cy="15594"/>
              </a:xfrm>
              <a:custGeom>
                <a:avLst/>
                <a:gdLst>
                  <a:gd name="T0" fmla="*/ 14 w 23"/>
                  <a:gd name="T1" fmla="*/ 0 h 8"/>
                  <a:gd name="T2" fmla="*/ 17 w 23"/>
                  <a:gd name="T3" fmla="*/ 0 h 8"/>
                  <a:gd name="T4" fmla="*/ 17 w 23"/>
                  <a:gd name="T5" fmla="*/ 2 h 8"/>
                  <a:gd name="T6" fmla="*/ 19 w 23"/>
                  <a:gd name="T7" fmla="*/ 3 h 8"/>
                  <a:gd name="T8" fmla="*/ 23 w 23"/>
                  <a:gd name="T9" fmla="*/ 5 h 8"/>
                  <a:gd name="T10" fmla="*/ 23 w 23"/>
                  <a:gd name="T11" fmla="*/ 6 h 8"/>
                  <a:gd name="T12" fmla="*/ 22 w 23"/>
                  <a:gd name="T13" fmla="*/ 6 h 8"/>
                  <a:gd name="T14" fmla="*/ 19 w 23"/>
                  <a:gd name="T15" fmla="*/ 8 h 8"/>
                  <a:gd name="T16" fmla="*/ 9 w 23"/>
                  <a:gd name="T17" fmla="*/ 8 h 8"/>
                  <a:gd name="T18" fmla="*/ 6 w 23"/>
                  <a:gd name="T19" fmla="*/ 8 h 8"/>
                  <a:gd name="T20" fmla="*/ 6 w 23"/>
                  <a:gd name="T21" fmla="*/ 8 h 8"/>
                  <a:gd name="T22" fmla="*/ 6 w 23"/>
                  <a:gd name="T23" fmla="*/ 8 h 8"/>
                  <a:gd name="T24" fmla="*/ 3 w 23"/>
                  <a:gd name="T25" fmla="*/ 6 h 8"/>
                  <a:gd name="T26" fmla="*/ 0 w 23"/>
                  <a:gd name="T27" fmla="*/ 5 h 8"/>
                  <a:gd name="T28" fmla="*/ 1 w 23"/>
                  <a:gd name="T29" fmla="*/ 5 h 8"/>
                  <a:gd name="T30" fmla="*/ 6 w 23"/>
                  <a:gd name="T31" fmla="*/ 5 h 8"/>
                  <a:gd name="T32" fmla="*/ 8 w 23"/>
                  <a:gd name="T33" fmla="*/ 3 h 8"/>
                  <a:gd name="T34" fmla="*/ 8 w 23"/>
                  <a:gd name="T35" fmla="*/ 3 h 8"/>
                  <a:gd name="T36" fmla="*/ 9 w 23"/>
                  <a:gd name="T37" fmla="*/ 0 h 8"/>
                  <a:gd name="T38" fmla="*/ 14 w 23"/>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8">
                    <a:moveTo>
                      <a:pt x="14" y="0"/>
                    </a:moveTo>
                    <a:lnTo>
                      <a:pt x="17" y="0"/>
                    </a:lnTo>
                    <a:lnTo>
                      <a:pt x="17" y="2"/>
                    </a:lnTo>
                    <a:lnTo>
                      <a:pt x="19" y="3"/>
                    </a:lnTo>
                    <a:lnTo>
                      <a:pt x="23" y="5"/>
                    </a:lnTo>
                    <a:lnTo>
                      <a:pt x="23" y="6"/>
                    </a:lnTo>
                    <a:lnTo>
                      <a:pt x="22" y="6"/>
                    </a:lnTo>
                    <a:lnTo>
                      <a:pt x="19" y="8"/>
                    </a:lnTo>
                    <a:lnTo>
                      <a:pt x="9" y="8"/>
                    </a:lnTo>
                    <a:lnTo>
                      <a:pt x="6" y="8"/>
                    </a:lnTo>
                    <a:lnTo>
                      <a:pt x="6" y="8"/>
                    </a:lnTo>
                    <a:lnTo>
                      <a:pt x="6" y="8"/>
                    </a:lnTo>
                    <a:lnTo>
                      <a:pt x="3" y="6"/>
                    </a:lnTo>
                    <a:lnTo>
                      <a:pt x="0" y="5"/>
                    </a:lnTo>
                    <a:lnTo>
                      <a:pt x="1" y="5"/>
                    </a:lnTo>
                    <a:lnTo>
                      <a:pt x="6" y="5"/>
                    </a:lnTo>
                    <a:lnTo>
                      <a:pt x="8" y="3"/>
                    </a:lnTo>
                    <a:lnTo>
                      <a:pt x="8" y="3"/>
                    </a:lnTo>
                    <a:lnTo>
                      <a:pt x="9" y="0"/>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4" name="Freeform 144">
                <a:extLst>
                  <a:ext uri="{FF2B5EF4-FFF2-40B4-BE49-F238E27FC236}">
                    <a16:creationId xmlns:a16="http://schemas.microsoft.com/office/drawing/2014/main" id="{E4C28D09-39B6-428C-8C19-BF732C711C34}"/>
                  </a:ext>
                </a:extLst>
              </p:cNvPr>
              <p:cNvSpPr>
                <a:spLocks/>
              </p:cNvSpPr>
              <p:nvPr/>
            </p:nvSpPr>
            <p:spPr bwMode="auto">
              <a:xfrm>
                <a:off x="7415984" y="1373188"/>
                <a:ext cx="21442" cy="5848"/>
              </a:xfrm>
              <a:custGeom>
                <a:avLst/>
                <a:gdLst>
                  <a:gd name="T0" fmla="*/ 6 w 11"/>
                  <a:gd name="T1" fmla="*/ 0 h 3"/>
                  <a:gd name="T2" fmla="*/ 9 w 11"/>
                  <a:gd name="T3" fmla="*/ 2 h 3"/>
                  <a:gd name="T4" fmla="*/ 11 w 11"/>
                  <a:gd name="T5" fmla="*/ 3 h 3"/>
                  <a:gd name="T6" fmla="*/ 11 w 11"/>
                  <a:gd name="T7" fmla="*/ 3 h 3"/>
                  <a:gd name="T8" fmla="*/ 8 w 11"/>
                  <a:gd name="T9" fmla="*/ 3 h 3"/>
                  <a:gd name="T10" fmla="*/ 1 w 11"/>
                  <a:gd name="T11" fmla="*/ 3 h 3"/>
                  <a:gd name="T12" fmla="*/ 0 w 11"/>
                  <a:gd name="T13" fmla="*/ 2 h 3"/>
                  <a:gd name="T14" fmla="*/ 0 w 11"/>
                  <a:gd name="T15" fmla="*/ 2 h 3"/>
                  <a:gd name="T16" fmla="*/ 5 w 11"/>
                  <a:gd name="T17" fmla="*/ 0 h 3"/>
                  <a:gd name="T18" fmla="*/ 6 w 11"/>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
                    <a:moveTo>
                      <a:pt x="6" y="0"/>
                    </a:moveTo>
                    <a:lnTo>
                      <a:pt x="9" y="2"/>
                    </a:lnTo>
                    <a:lnTo>
                      <a:pt x="11" y="3"/>
                    </a:lnTo>
                    <a:lnTo>
                      <a:pt x="11" y="3"/>
                    </a:lnTo>
                    <a:lnTo>
                      <a:pt x="8" y="3"/>
                    </a:lnTo>
                    <a:lnTo>
                      <a:pt x="1" y="3"/>
                    </a:lnTo>
                    <a:lnTo>
                      <a:pt x="0" y="2"/>
                    </a:lnTo>
                    <a:lnTo>
                      <a:pt x="0" y="2"/>
                    </a:lnTo>
                    <a:lnTo>
                      <a:pt x="5" y="0"/>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5" name="Freeform 145">
                <a:extLst>
                  <a:ext uri="{FF2B5EF4-FFF2-40B4-BE49-F238E27FC236}">
                    <a16:creationId xmlns:a16="http://schemas.microsoft.com/office/drawing/2014/main" id="{78DE84B7-0EFF-429B-84F2-585298B66140}"/>
                  </a:ext>
                </a:extLst>
              </p:cNvPr>
              <p:cNvSpPr>
                <a:spLocks/>
              </p:cNvSpPr>
              <p:nvPr/>
            </p:nvSpPr>
            <p:spPr bwMode="auto">
              <a:xfrm>
                <a:off x="7213265" y="1854646"/>
                <a:ext cx="175430" cy="150091"/>
              </a:xfrm>
              <a:custGeom>
                <a:avLst/>
                <a:gdLst>
                  <a:gd name="T0" fmla="*/ 53 w 90"/>
                  <a:gd name="T1" fmla="*/ 2 h 77"/>
                  <a:gd name="T2" fmla="*/ 68 w 90"/>
                  <a:gd name="T3" fmla="*/ 5 h 77"/>
                  <a:gd name="T4" fmla="*/ 72 w 90"/>
                  <a:gd name="T5" fmla="*/ 8 h 77"/>
                  <a:gd name="T6" fmla="*/ 69 w 90"/>
                  <a:gd name="T7" fmla="*/ 11 h 77"/>
                  <a:gd name="T8" fmla="*/ 68 w 90"/>
                  <a:gd name="T9" fmla="*/ 16 h 77"/>
                  <a:gd name="T10" fmla="*/ 63 w 90"/>
                  <a:gd name="T11" fmla="*/ 18 h 77"/>
                  <a:gd name="T12" fmla="*/ 61 w 90"/>
                  <a:gd name="T13" fmla="*/ 22 h 77"/>
                  <a:gd name="T14" fmla="*/ 58 w 90"/>
                  <a:gd name="T15" fmla="*/ 25 h 77"/>
                  <a:gd name="T16" fmla="*/ 58 w 90"/>
                  <a:gd name="T17" fmla="*/ 29 h 77"/>
                  <a:gd name="T18" fmla="*/ 60 w 90"/>
                  <a:gd name="T19" fmla="*/ 33 h 77"/>
                  <a:gd name="T20" fmla="*/ 57 w 90"/>
                  <a:gd name="T21" fmla="*/ 41 h 77"/>
                  <a:gd name="T22" fmla="*/ 61 w 90"/>
                  <a:gd name="T23" fmla="*/ 48 h 77"/>
                  <a:gd name="T24" fmla="*/ 72 w 90"/>
                  <a:gd name="T25" fmla="*/ 63 h 77"/>
                  <a:gd name="T26" fmla="*/ 88 w 90"/>
                  <a:gd name="T27" fmla="*/ 71 h 77"/>
                  <a:gd name="T28" fmla="*/ 86 w 90"/>
                  <a:gd name="T29" fmla="*/ 74 h 77"/>
                  <a:gd name="T30" fmla="*/ 83 w 90"/>
                  <a:gd name="T31" fmla="*/ 76 h 77"/>
                  <a:gd name="T32" fmla="*/ 74 w 90"/>
                  <a:gd name="T33" fmla="*/ 73 h 77"/>
                  <a:gd name="T34" fmla="*/ 71 w 90"/>
                  <a:gd name="T35" fmla="*/ 73 h 77"/>
                  <a:gd name="T36" fmla="*/ 74 w 90"/>
                  <a:gd name="T37" fmla="*/ 76 h 77"/>
                  <a:gd name="T38" fmla="*/ 68 w 90"/>
                  <a:gd name="T39" fmla="*/ 74 h 77"/>
                  <a:gd name="T40" fmla="*/ 66 w 90"/>
                  <a:gd name="T41" fmla="*/ 74 h 77"/>
                  <a:gd name="T42" fmla="*/ 61 w 90"/>
                  <a:gd name="T43" fmla="*/ 74 h 77"/>
                  <a:gd name="T44" fmla="*/ 55 w 90"/>
                  <a:gd name="T45" fmla="*/ 74 h 77"/>
                  <a:gd name="T46" fmla="*/ 47 w 90"/>
                  <a:gd name="T47" fmla="*/ 73 h 77"/>
                  <a:gd name="T48" fmla="*/ 45 w 90"/>
                  <a:gd name="T49" fmla="*/ 74 h 77"/>
                  <a:gd name="T50" fmla="*/ 33 w 90"/>
                  <a:gd name="T51" fmla="*/ 71 h 77"/>
                  <a:gd name="T52" fmla="*/ 31 w 90"/>
                  <a:gd name="T53" fmla="*/ 68 h 77"/>
                  <a:gd name="T54" fmla="*/ 31 w 90"/>
                  <a:gd name="T55" fmla="*/ 65 h 77"/>
                  <a:gd name="T56" fmla="*/ 34 w 90"/>
                  <a:gd name="T57" fmla="*/ 62 h 77"/>
                  <a:gd name="T58" fmla="*/ 39 w 90"/>
                  <a:gd name="T59" fmla="*/ 62 h 77"/>
                  <a:gd name="T60" fmla="*/ 31 w 90"/>
                  <a:gd name="T61" fmla="*/ 57 h 77"/>
                  <a:gd name="T62" fmla="*/ 28 w 90"/>
                  <a:gd name="T63" fmla="*/ 55 h 77"/>
                  <a:gd name="T64" fmla="*/ 28 w 90"/>
                  <a:gd name="T65" fmla="*/ 51 h 77"/>
                  <a:gd name="T66" fmla="*/ 14 w 90"/>
                  <a:gd name="T67" fmla="*/ 51 h 77"/>
                  <a:gd name="T68" fmla="*/ 6 w 90"/>
                  <a:gd name="T69" fmla="*/ 52 h 77"/>
                  <a:gd name="T70" fmla="*/ 1 w 90"/>
                  <a:gd name="T71" fmla="*/ 48 h 77"/>
                  <a:gd name="T72" fmla="*/ 0 w 90"/>
                  <a:gd name="T73" fmla="*/ 41 h 77"/>
                  <a:gd name="T74" fmla="*/ 3 w 90"/>
                  <a:gd name="T75" fmla="*/ 37 h 77"/>
                  <a:gd name="T76" fmla="*/ 9 w 90"/>
                  <a:gd name="T77" fmla="*/ 35 h 77"/>
                  <a:gd name="T78" fmla="*/ 14 w 90"/>
                  <a:gd name="T79" fmla="*/ 33 h 77"/>
                  <a:gd name="T80" fmla="*/ 17 w 90"/>
                  <a:gd name="T81" fmla="*/ 30 h 77"/>
                  <a:gd name="T82" fmla="*/ 19 w 90"/>
                  <a:gd name="T83" fmla="*/ 27 h 77"/>
                  <a:gd name="T84" fmla="*/ 20 w 90"/>
                  <a:gd name="T85" fmla="*/ 22 h 77"/>
                  <a:gd name="T86" fmla="*/ 19 w 90"/>
                  <a:gd name="T87" fmla="*/ 21 h 77"/>
                  <a:gd name="T88" fmla="*/ 17 w 90"/>
                  <a:gd name="T89" fmla="*/ 18 h 77"/>
                  <a:gd name="T90" fmla="*/ 22 w 90"/>
                  <a:gd name="T91" fmla="*/ 14 h 77"/>
                  <a:gd name="T92" fmla="*/ 27 w 90"/>
                  <a:gd name="T93" fmla="*/ 14 h 77"/>
                  <a:gd name="T94" fmla="*/ 27 w 90"/>
                  <a:gd name="T95" fmla="*/ 11 h 77"/>
                  <a:gd name="T96" fmla="*/ 27 w 90"/>
                  <a:gd name="T97" fmla="*/ 7 h 77"/>
                  <a:gd name="T98" fmla="*/ 31 w 90"/>
                  <a:gd name="T99" fmla="*/ 3 h 77"/>
                  <a:gd name="T100" fmla="*/ 39 w 90"/>
                  <a:gd name="T101" fmla="*/ 3 h 77"/>
                  <a:gd name="T102" fmla="*/ 47 w 90"/>
                  <a:gd name="T103"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77">
                    <a:moveTo>
                      <a:pt x="49" y="0"/>
                    </a:moveTo>
                    <a:lnTo>
                      <a:pt x="50" y="0"/>
                    </a:lnTo>
                    <a:lnTo>
                      <a:pt x="53" y="2"/>
                    </a:lnTo>
                    <a:lnTo>
                      <a:pt x="57" y="3"/>
                    </a:lnTo>
                    <a:lnTo>
                      <a:pt x="63" y="3"/>
                    </a:lnTo>
                    <a:lnTo>
                      <a:pt x="68" y="5"/>
                    </a:lnTo>
                    <a:lnTo>
                      <a:pt x="71" y="5"/>
                    </a:lnTo>
                    <a:lnTo>
                      <a:pt x="72" y="7"/>
                    </a:lnTo>
                    <a:lnTo>
                      <a:pt x="72" y="8"/>
                    </a:lnTo>
                    <a:lnTo>
                      <a:pt x="71" y="8"/>
                    </a:lnTo>
                    <a:lnTo>
                      <a:pt x="69" y="10"/>
                    </a:lnTo>
                    <a:lnTo>
                      <a:pt x="69" y="11"/>
                    </a:lnTo>
                    <a:lnTo>
                      <a:pt x="69" y="14"/>
                    </a:lnTo>
                    <a:lnTo>
                      <a:pt x="69" y="16"/>
                    </a:lnTo>
                    <a:lnTo>
                      <a:pt x="68" y="16"/>
                    </a:lnTo>
                    <a:lnTo>
                      <a:pt x="68" y="18"/>
                    </a:lnTo>
                    <a:lnTo>
                      <a:pt x="64" y="18"/>
                    </a:lnTo>
                    <a:lnTo>
                      <a:pt x="63" y="18"/>
                    </a:lnTo>
                    <a:lnTo>
                      <a:pt x="63" y="19"/>
                    </a:lnTo>
                    <a:lnTo>
                      <a:pt x="61" y="21"/>
                    </a:lnTo>
                    <a:lnTo>
                      <a:pt x="61" y="22"/>
                    </a:lnTo>
                    <a:lnTo>
                      <a:pt x="58" y="22"/>
                    </a:lnTo>
                    <a:lnTo>
                      <a:pt x="58" y="24"/>
                    </a:lnTo>
                    <a:lnTo>
                      <a:pt x="58" y="25"/>
                    </a:lnTo>
                    <a:lnTo>
                      <a:pt x="57" y="25"/>
                    </a:lnTo>
                    <a:lnTo>
                      <a:pt x="57" y="27"/>
                    </a:lnTo>
                    <a:lnTo>
                      <a:pt x="58" y="29"/>
                    </a:lnTo>
                    <a:lnTo>
                      <a:pt x="58" y="30"/>
                    </a:lnTo>
                    <a:lnTo>
                      <a:pt x="60" y="33"/>
                    </a:lnTo>
                    <a:lnTo>
                      <a:pt x="60" y="33"/>
                    </a:lnTo>
                    <a:lnTo>
                      <a:pt x="58" y="37"/>
                    </a:lnTo>
                    <a:lnTo>
                      <a:pt x="57" y="38"/>
                    </a:lnTo>
                    <a:lnTo>
                      <a:pt x="57" y="41"/>
                    </a:lnTo>
                    <a:lnTo>
                      <a:pt x="58" y="43"/>
                    </a:lnTo>
                    <a:lnTo>
                      <a:pt x="60" y="44"/>
                    </a:lnTo>
                    <a:lnTo>
                      <a:pt x="61" y="48"/>
                    </a:lnTo>
                    <a:lnTo>
                      <a:pt x="64" y="52"/>
                    </a:lnTo>
                    <a:lnTo>
                      <a:pt x="68" y="57"/>
                    </a:lnTo>
                    <a:lnTo>
                      <a:pt x="72" y="63"/>
                    </a:lnTo>
                    <a:lnTo>
                      <a:pt x="79" y="68"/>
                    </a:lnTo>
                    <a:lnTo>
                      <a:pt x="82" y="68"/>
                    </a:lnTo>
                    <a:lnTo>
                      <a:pt x="88" y="71"/>
                    </a:lnTo>
                    <a:lnTo>
                      <a:pt x="88" y="71"/>
                    </a:lnTo>
                    <a:lnTo>
                      <a:pt x="90" y="73"/>
                    </a:lnTo>
                    <a:lnTo>
                      <a:pt x="86" y="74"/>
                    </a:lnTo>
                    <a:lnTo>
                      <a:pt x="85" y="74"/>
                    </a:lnTo>
                    <a:lnTo>
                      <a:pt x="85" y="76"/>
                    </a:lnTo>
                    <a:lnTo>
                      <a:pt x="83" y="76"/>
                    </a:lnTo>
                    <a:lnTo>
                      <a:pt x="75" y="74"/>
                    </a:lnTo>
                    <a:lnTo>
                      <a:pt x="75" y="74"/>
                    </a:lnTo>
                    <a:lnTo>
                      <a:pt x="74" y="73"/>
                    </a:lnTo>
                    <a:lnTo>
                      <a:pt x="74" y="73"/>
                    </a:lnTo>
                    <a:lnTo>
                      <a:pt x="72" y="73"/>
                    </a:lnTo>
                    <a:lnTo>
                      <a:pt x="71" y="73"/>
                    </a:lnTo>
                    <a:lnTo>
                      <a:pt x="71" y="74"/>
                    </a:lnTo>
                    <a:lnTo>
                      <a:pt x="72" y="74"/>
                    </a:lnTo>
                    <a:lnTo>
                      <a:pt x="74" y="76"/>
                    </a:lnTo>
                    <a:lnTo>
                      <a:pt x="74" y="77"/>
                    </a:lnTo>
                    <a:lnTo>
                      <a:pt x="72" y="77"/>
                    </a:lnTo>
                    <a:lnTo>
                      <a:pt x="68" y="74"/>
                    </a:lnTo>
                    <a:lnTo>
                      <a:pt x="68" y="74"/>
                    </a:lnTo>
                    <a:lnTo>
                      <a:pt x="68" y="76"/>
                    </a:lnTo>
                    <a:lnTo>
                      <a:pt x="66" y="74"/>
                    </a:lnTo>
                    <a:lnTo>
                      <a:pt x="64" y="76"/>
                    </a:lnTo>
                    <a:lnTo>
                      <a:pt x="63" y="76"/>
                    </a:lnTo>
                    <a:lnTo>
                      <a:pt x="61" y="74"/>
                    </a:lnTo>
                    <a:lnTo>
                      <a:pt x="61" y="74"/>
                    </a:lnTo>
                    <a:lnTo>
                      <a:pt x="61" y="74"/>
                    </a:lnTo>
                    <a:lnTo>
                      <a:pt x="55" y="74"/>
                    </a:lnTo>
                    <a:lnTo>
                      <a:pt x="52" y="74"/>
                    </a:lnTo>
                    <a:lnTo>
                      <a:pt x="50" y="74"/>
                    </a:lnTo>
                    <a:lnTo>
                      <a:pt x="47" y="73"/>
                    </a:lnTo>
                    <a:lnTo>
                      <a:pt x="45" y="73"/>
                    </a:lnTo>
                    <a:lnTo>
                      <a:pt x="45" y="74"/>
                    </a:lnTo>
                    <a:lnTo>
                      <a:pt x="45" y="74"/>
                    </a:lnTo>
                    <a:lnTo>
                      <a:pt x="42" y="73"/>
                    </a:lnTo>
                    <a:lnTo>
                      <a:pt x="41" y="71"/>
                    </a:lnTo>
                    <a:lnTo>
                      <a:pt x="33" y="71"/>
                    </a:lnTo>
                    <a:lnTo>
                      <a:pt x="28" y="70"/>
                    </a:lnTo>
                    <a:lnTo>
                      <a:pt x="30" y="68"/>
                    </a:lnTo>
                    <a:lnTo>
                      <a:pt x="31" y="68"/>
                    </a:lnTo>
                    <a:lnTo>
                      <a:pt x="31" y="66"/>
                    </a:lnTo>
                    <a:lnTo>
                      <a:pt x="31" y="65"/>
                    </a:lnTo>
                    <a:lnTo>
                      <a:pt x="31" y="65"/>
                    </a:lnTo>
                    <a:lnTo>
                      <a:pt x="33" y="63"/>
                    </a:lnTo>
                    <a:lnTo>
                      <a:pt x="36" y="63"/>
                    </a:lnTo>
                    <a:lnTo>
                      <a:pt x="34" y="62"/>
                    </a:lnTo>
                    <a:lnTo>
                      <a:pt x="36" y="62"/>
                    </a:lnTo>
                    <a:lnTo>
                      <a:pt x="39" y="63"/>
                    </a:lnTo>
                    <a:lnTo>
                      <a:pt x="39" y="62"/>
                    </a:lnTo>
                    <a:lnTo>
                      <a:pt x="36" y="60"/>
                    </a:lnTo>
                    <a:lnTo>
                      <a:pt x="31" y="57"/>
                    </a:lnTo>
                    <a:lnTo>
                      <a:pt x="31" y="57"/>
                    </a:lnTo>
                    <a:lnTo>
                      <a:pt x="30" y="57"/>
                    </a:lnTo>
                    <a:lnTo>
                      <a:pt x="28" y="57"/>
                    </a:lnTo>
                    <a:lnTo>
                      <a:pt x="28" y="55"/>
                    </a:lnTo>
                    <a:lnTo>
                      <a:pt x="28" y="52"/>
                    </a:lnTo>
                    <a:lnTo>
                      <a:pt x="28" y="51"/>
                    </a:lnTo>
                    <a:lnTo>
                      <a:pt x="28" y="51"/>
                    </a:lnTo>
                    <a:lnTo>
                      <a:pt x="22" y="52"/>
                    </a:lnTo>
                    <a:lnTo>
                      <a:pt x="19" y="52"/>
                    </a:lnTo>
                    <a:lnTo>
                      <a:pt x="14" y="51"/>
                    </a:lnTo>
                    <a:lnTo>
                      <a:pt x="11" y="52"/>
                    </a:lnTo>
                    <a:lnTo>
                      <a:pt x="8" y="52"/>
                    </a:lnTo>
                    <a:lnTo>
                      <a:pt x="6" y="52"/>
                    </a:lnTo>
                    <a:lnTo>
                      <a:pt x="4" y="52"/>
                    </a:lnTo>
                    <a:lnTo>
                      <a:pt x="3" y="51"/>
                    </a:lnTo>
                    <a:lnTo>
                      <a:pt x="1" y="48"/>
                    </a:lnTo>
                    <a:lnTo>
                      <a:pt x="0" y="44"/>
                    </a:lnTo>
                    <a:lnTo>
                      <a:pt x="0" y="43"/>
                    </a:lnTo>
                    <a:lnTo>
                      <a:pt x="0" y="41"/>
                    </a:lnTo>
                    <a:lnTo>
                      <a:pt x="1" y="40"/>
                    </a:lnTo>
                    <a:lnTo>
                      <a:pt x="3" y="37"/>
                    </a:lnTo>
                    <a:lnTo>
                      <a:pt x="3" y="37"/>
                    </a:lnTo>
                    <a:lnTo>
                      <a:pt x="6" y="35"/>
                    </a:lnTo>
                    <a:lnTo>
                      <a:pt x="6" y="35"/>
                    </a:lnTo>
                    <a:lnTo>
                      <a:pt x="9" y="35"/>
                    </a:lnTo>
                    <a:lnTo>
                      <a:pt x="12" y="35"/>
                    </a:lnTo>
                    <a:lnTo>
                      <a:pt x="14" y="35"/>
                    </a:lnTo>
                    <a:lnTo>
                      <a:pt x="14" y="33"/>
                    </a:lnTo>
                    <a:lnTo>
                      <a:pt x="16" y="32"/>
                    </a:lnTo>
                    <a:lnTo>
                      <a:pt x="17" y="32"/>
                    </a:lnTo>
                    <a:lnTo>
                      <a:pt x="17" y="30"/>
                    </a:lnTo>
                    <a:lnTo>
                      <a:pt x="19" y="30"/>
                    </a:lnTo>
                    <a:lnTo>
                      <a:pt x="19" y="29"/>
                    </a:lnTo>
                    <a:lnTo>
                      <a:pt x="19" y="27"/>
                    </a:lnTo>
                    <a:lnTo>
                      <a:pt x="19" y="25"/>
                    </a:lnTo>
                    <a:lnTo>
                      <a:pt x="20" y="24"/>
                    </a:lnTo>
                    <a:lnTo>
                      <a:pt x="20" y="22"/>
                    </a:lnTo>
                    <a:lnTo>
                      <a:pt x="20" y="22"/>
                    </a:lnTo>
                    <a:lnTo>
                      <a:pt x="22" y="21"/>
                    </a:lnTo>
                    <a:lnTo>
                      <a:pt x="19" y="21"/>
                    </a:lnTo>
                    <a:lnTo>
                      <a:pt x="17" y="19"/>
                    </a:lnTo>
                    <a:lnTo>
                      <a:pt x="16" y="19"/>
                    </a:lnTo>
                    <a:lnTo>
                      <a:pt x="17" y="18"/>
                    </a:lnTo>
                    <a:lnTo>
                      <a:pt x="17" y="18"/>
                    </a:lnTo>
                    <a:lnTo>
                      <a:pt x="20" y="14"/>
                    </a:lnTo>
                    <a:lnTo>
                      <a:pt x="22" y="14"/>
                    </a:lnTo>
                    <a:lnTo>
                      <a:pt x="23" y="14"/>
                    </a:lnTo>
                    <a:lnTo>
                      <a:pt x="25" y="14"/>
                    </a:lnTo>
                    <a:lnTo>
                      <a:pt x="27" y="14"/>
                    </a:lnTo>
                    <a:lnTo>
                      <a:pt x="28" y="14"/>
                    </a:lnTo>
                    <a:lnTo>
                      <a:pt x="27" y="13"/>
                    </a:lnTo>
                    <a:lnTo>
                      <a:pt x="27" y="11"/>
                    </a:lnTo>
                    <a:lnTo>
                      <a:pt x="25" y="8"/>
                    </a:lnTo>
                    <a:lnTo>
                      <a:pt x="25" y="7"/>
                    </a:lnTo>
                    <a:lnTo>
                      <a:pt x="27" y="7"/>
                    </a:lnTo>
                    <a:lnTo>
                      <a:pt x="28" y="5"/>
                    </a:lnTo>
                    <a:lnTo>
                      <a:pt x="30" y="5"/>
                    </a:lnTo>
                    <a:lnTo>
                      <a:pt x="31" y="3"/>
                    </a:lnTo>
                    <a:lnTo>
                      <a:pt x="34" y="3"/>
                    </a:lnTo>
                    <a:lnTo>
                      <a:pt x="36" y="3"/>
                    </a:lnTo>
                    <a:lnTo>
                      <a:pt x="39" y="3"/>
                    </a:lnTo>
                    <a:lnTo>
                      <a:pt x="41" y="3"/>
                    </a:lnTo>
                    <a:lnTo>
                      <a:pt x="42" y="3"/>
                    </a:lnTo>
                    <a:lnTo>
                      <a:pt x="47" y="2"/>
                    </a:lnTo>
                    <a:lnTo>
                      <a:pt x="4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6" name="Freeform 146">
                <a:extLst>
                  <a:ext uri="{FF2B5EF4-FFF2-40B4-BE49-F238E27FC236}">
                    <a16:creationId xmlns:a16="http://schemas.microsoft.com/office/drawing/2014/main" id="{2B79F03A-B096-4B3B-90F1-BCE58E9C87D1}"/>
                  </a:ext>
                </a:extLst>
              </p:cNvPr>
              <p:cNvSpPr>
                <a:spLocks/>
              </p:cNvSpPr>
              <p:nvPr/>
            </p:nvSpPr>
            <p:spPr bwMode="auto">
              <a:xfrm>
                <a:off x="7454969" y="1390731"/>
                <a:ext cx="42883" cy="13645"/>
              </a:xfrm>
              <a:custGeom>
                <a:avLst/>
                <a:gdLst>
                  <a:gd name="T0" fmla="*/ 21 w 22"/>
                  <a:gd name="T1" fmla="*/ 0 h 7"/>
                  <a:gd name="T2" fmla="*/ 22 w 22"/>
                  <a:gd name="T3" fmla="*/ 4 h 7"/>
                  <a:gd name="T4" fmla="*/ 21 w 22"/>
                  <a:gd name="T5" fmla="*/ 4 h 7"/>
                  <a:gd name="T6" fmla="*/ 16 w 22"/>
                  <a:gd name="T7" fmla="*/ 7 h 7"/>
                  <a:gd name="T8" fmla="*/ 11 w 22"/>
                  <a:gd name="T9" fmla="*/ 7 h 7"/>
                  <a:gd name="T10" fmla="*/ 5 w 22"/>
                  <a:gd name="T11" fmla="*/ 7 h 7"/>
                  <a:gd name="T12" fmla="*/ 0 w 22"/>
                  <a:gd name="T13" fmla="*/ 5 h 7"/>
                  <a:gd name="T14" fmla="*/ 2 w 22"/>
                  <a:gd name="T15" fmla="*/ 5 h 7"/>
                  <a:gd name="T16" fmla="*/ 2 w 22"/>
                  <a:gd name="T17" fmla="*/ 4 h 7"/>
                  <a:gd name="T18" fmla="*/ 8 w 22"/>
                  <a:gd name="T19" fmla="*/ 2 h 7"/>
                  <a:gd name="T20" fmla="*/ 21 w 22"/>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7">
                    <a:moveTo>
                      <a:pt x="21" y="0"/>
                    </a:moveTo>
                    <a:lnTo>
                      <a:pt x="22" y="4"/>
                    </a:lnTo>
                    <a:lnTo>
                      <a:pt x="21" y="4"/>
                    </a:lnTo>
                    <a:lnTo>
                      <a:pt x="16" y="7"/>
                    </a:lnTo>
                    <a:lnTo>
                      <a:pt x="11" y="7"/>
                    </a:lnTo>
                    <a:lnTo>
                      <a:pt x="5" y="7"/>
                    </a:lnTo>
                    <a:lnTo>
                      <a:pt x="0" y="5"/>
                    </a:lnTo>
                    <a:lnTo>
                      <a:pt x="2" y="5"/>
                    </a:lnTo>
                    <a:lnTo>
                      <a:pt x="2" y="4"/>
                    </a:lnTo>
                    <a:lnTo>
                      <a:pt x="8" y="2"/>
                    </a:lnTo>
                    <a:lnTo>
                      <a:pt x="2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7" name="Freeform 147">
                <a:extLst>
                  <a:ext uri="{FF2B5EF4-FFF2-40B4-BE49-F238E27FC236}">
                    <a16:creationId xmlns:a16="http://schemas.microsoft.com/office/drawing/2014/main" id="{A3A7B6EC-F975-434B-8921-26C82CFC23A4}"/>
                  </a:ext>
                </a:extLst>
              </p:cNvPr>
              <p:cNvSpPr>
                <a:spLocks/>
              </p:cNvSpPr>
              <p:nvPr/>
            </p:nvSpPr>
            <p:spPr bwMode="auto">
              <a:xfrm>
                <a:off x="7527090" y="1384883"/>
                <a:ext cx="81867" cy="35086"/>
              </a:xfrm>
              <a:custGeom>
                <a:avLst/>
                <a:gdLst>
                  <a:gd name="T0" fmla="*/ 30 w 42"/>
                  <a:gd name="T1" fmla="*/ 0 h 18"/>
                  <a:gd name="T2" fmla="*/ 33 w 42"/>
                  <a:gd name="T3" fmla="*/ 0 h 18"/>
                  <a:gd name="T4" fmla="*/ 36 w 42"/>
                  <a:gd name="T5" fmla="*/ 2 h 18"/>
                  <a:gd name="T6" fmla="*/ 37 w 42"/>
                  <a:gd name="T7" fmla="*/ 3 h 18"/>
                  <a:gd name="T8" fmla="*/ 41 w 42"/>
                  <a:gd name="T9" fmla="*/ 5 h 18"/>
                  <a:gd name="T10" fmla="*/ 41 w 42"/>
                  <a:gd name="T11" fmla="*/ 5 h 18"/>
                  <a:gd name="T12" fmla="*/ 41 w 42"/>
                  <a:gd name="T13" fmla="*/ 7 h 18"/>
                  <a:gd name="T14" fmla="*/ 41 w 42"/>
                  <a:gd name="T15" fmla="*/ 8 h 18"/>
                  <a:gd name="T16" fmla="*/ 42 w 42"/>
                  <a:gd name="T17" fmla="*/ 10 h 18"/>
                  <a:gd name="T18" fmla="*/ 36 w 42"/>
                  <a:gd name="T19" fmla="*/ 14 h 18"/>
                  <a:gd name="T20" fmla="*/ 30 w 42"/>
                  <a:gd name="T21" fmla="*/ 16 h 18"/>
                  <a:gd name="T22" fmla="*/ 12 w 42"/>
                  <a:gd name="T23" fmla="*/ 18 h 18"/>
                  <a:gd name="T24" fmla="*/ 9 w 42"/>
                  <a:gd name="T25" fmla="*/ 18 h 18"/>
                  <a:gd name="T26" fmla="*/ 6 w 42"/>
                  <a:gd name="T27" fmla="*/ 18 h 18"/>
                  <a:gd name="T28" fmla="*/ 3 w 42"/>
                  <a:gd name="T29" fmla="*/ 16 h 18"/>
                  <a:gd name="T30" fmla="*/ 0 w 42"/>
                  <a:gd name="T31" fmla="*/ 13 h 18"/>
                  <a:gd name="T32" fmla="*/ 1 w 42"/>
                  <a:gd name="T33" fmla="*/ 13 h 18"/>
                  <a:gd name="T34" fmla="*/ 4 w 42"/>
                  <a:gd name="T35" fmla="*/ 11 h 18"/>
                  <a:gd name="T36" fmla="*/ 7 w 42"/>
                  <a:gd name="T37" fmla="*/ 8 h 18"/>
                  <a:gd name="T38" fmla="*/ 15 w 42"/>
                  <a:gd name="T39" fmla="*/ 8 h 18"/>
                  <a:gd name="T40" fmla="*/ 19 w 42"/>
                  <a:gd name="T41" fmla="*/ 8 h 18"/>
                  <a:gd name="T42" fmla="*/ 22 w 42"/>
                  <a:gd name="T43" fmla="*/ 8 h 18"/>
                  <a:gd name="T44" fmla="*/ 23 w 42"/>
                  <a:gd name="T45" fmla="*/ 7 h 18"/>
                  <a:gd name="T46" fmla="*/ 23 w 42"/>
                  <a:gd name="T47" fmla="*/ 3 h 18"/>
                  <a:gd name="T48" fmla="*/ 25 w 42"/>
                  <a:gd name="T49" fmla="*/ 3 h 18"/>
                  <a:gd name="T50" fmla="*/ 25 w 42"/>
                  <a:gd name="T51" fmla="*/ 2 h 18"/>
                  <a:gd name="T52" fmla="*/ 30 w 42"/>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8">
                    <a:moveTo>
                      <a:pt x="30" y="0"/>
                    </a:moveTo>
                    <a:lnTo>
                      <a:pt x="33" y="0"/>
                    </a:lnTo>
                    <a:lnTo>
                      <a:pt x="36" y="2"/>
                    </a:lnTo>
                    <a:lnTo>
                      <a:pt x="37" y="3"/>
                    </a:lnTo>
                    <a:lnTo>
                      <a:pt x="41" y="5"/>
                    </a:lnTo>
                    <a:lnTo>
                      <a:pt x="41" y="5"/>
                    </a:lnTo>
                    <a:lnTo>
                      <a:pt x="41" y="7"/>
                    </a:lnTo>
                    <a:lnTo>
                      <a:pt x="41" y="8"/>
                    </a:lnTo>
                    <a:lnTo>
                      <a:pt x="42" y="10"/>
                    </a:lnTo>
                    <a:lnTo>
                      <a:pt x="36" y="14"/>
                    </a:lnTo>
                    <a:lnTo>
                      <a:pt x="30" y="16"/>
                    </a:lnTo>
                    <a:lnTo>
                      <a:pt x="12" y="18"/>
                    </a:lnTo>
                    <a:lnTo>
                      <a:pt x="9" y="18"/>
                    </a:lnTo>
                    <a:lnTo>
                      <a:pt x="6" y="18"/>
                    </a:lnTo>
                    <a:lnTo>
                      <a:pt x="3" y="16"/>
                    </a:lnTo>
                    <a:lnTo>
                      <a:pt x="0" y="13"/>
                    </a:lnTo>
                    <a:lnTo>
                      <a:pt x="1" y="13"/>
                    </a:lnTo>
                    <a:lnTo>
                      <a:pt x="4" y="11"/>
                    </a:lnTo>
                    <a:lnTo>
                      <a:pt x="7" y="8"/>
                    </a:lnTo>
                    <a:lnTo>
                      <a:pt x="15" y="8"/>
                    </a:lnTo>
                    <a:lnTo>
                      <a:pt x="19" y="8"/>
                    </a:lnTo>
                    <a:lnTo>
                      <a:pt x="22" y="8"/>
                    </a:lnTo>
                    <a:lnTo>
                      <a:pt x="23" y="7"/>
                    </a:lnTo>
                    <a:lnTo>
                      <a:pt x="23" y="3"/>
                    </a:lnTo>
                    <a:lnTo>
                      <a:pt x="25" y="3"/>
                    </a:lnTo>
                    <a:lnTo>
                      <a:pt x="25" y="2"/>
                    </a:lnTo>
                    <a:lnTo>
                      <a:pt x="3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8" name="Freeform 148">
                <a:extLst>
                  <a:ext uri="{FF2B5EF4-FFF2-40B4-BE49-F238E27FC236}">
                    <a16:creationId xmlns:a16="http://schemas.microsoft.com/office/drawing/2014/main" id="{D99D3C7F-D39E-4EAB-8A1B-1A161A5866DB}"/>
                  </a:ext>
                </a:extLst>
              </p:cNvPr>
              <p:cNvSpPr>
                <a:spLocks/>
              </p:cNvSpPr>
              <p:nvPr/>
            </p:nvSpPr>
            <p:spPr bwMode="auto">
              <a:xfrm>
                <a:off x="9879800" y="311774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49" name="Freeform 149">
                <a:extLst>
                  <a:ext uri="{FF2B5EF4-FFF2-40B4-BE49-F238E27FC236}">
                    <a16:creationId xmlns:a16="http://schemas.microsoft.com/office/drawing/2014/main" id="{C6CB0FAC-EC2A-49CD-9561-2F5B72F35F98}"/>
                  </a:ext>
                </a:extLst>
              </p:cNvPr>
              <p:cNvSpPr>
                <a:spLocks/>
              </p:cNvSpPr>
              <p:nvPr/>
            </p:nvSpPr>
            <p:spPr bwMode="auto">
              <a:xfrm>
                <a:off x="7513445" y="1351747"/>
                <a:ext cx="50680" cy="9747"/>
              </a:xfrm>
              <a:custGeom>
                <a:avLst/>
                <a:gdLst>
                  <a:gd name="T0" fmla="*/ 10 w 26"/>
                  <a:gd name="T1" fmla="*/ 0 h 5"/>
                  <a:gd name="T2" fmla="*/ 24 w 26"/>
                  <a:gd name="T3" fmla="*/ 1 h 5"/>
                  <a:gd name="T4" fmla="*/ 24 w 26"/>
                  <a:gd name="T5" fmla="*/ 1 h 5"/>
                  <a:gd name="T6" fmla="*/ 26 w 26"/>
                  <a:gd name="T7" fmla="*/ 1 h 5"/>
                  <a:gd name="T8" fmla="*/ 22 w 26"/>
                  <a:gd name="T9" fmla="*/ 3 h 5"/>
                  <a:gd name="T10" fmla="*/ 21 w 26"/>
                  <a:gd name="T11" fmla="*/ 5 h 5"/>
                  <a:gd name="T12" fmla="*/ 11 w 26"/>
                  <a:gd name="T13" fmla="*/ 3 h 5"/>
                  <a:gd name="T14" fmla="*/ 7 w 26"/>
                  <a:gd name="T15" fmla="*/ 3 h 5"/>
                  <a:gd name="T16" fmla="*/ 7 w 26"/>
                  <a:gd name="T17" fmla="*/ 3 h 5"/>
                  <a:gd name="T18" fmla="*/ 7 w 26"/>
                  <a:gd name="T19" fmla="*/ 1 h 5"/>
                  <a:gd name="T20" fmla="*/ 0 w 26"/>
                  <a:gd name="T21" fmla="*/ 1 h 5"/>
                  <a:gd name="T22" fmla="*/ 3 w 26"/>
                  <a:gd name="T23" fmla="*/ 0 h 5"/>
                  <a:gd name="T24" fmla="*/ 10 w 2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5">
                    <a:moveTo>
                      <a:pt x="10" y="0"/>
                    </a:moveTo>
                    <a:lnTo>
                      <a:pt x="24" y="1"/>
                    </a:lnTo>
                    <a:lnTo>
                      <a:pt x="24" y="1"/>
                    </a:lnTo>
                    <a:lnTo>
                      <a:pt x="26" y="1"/>
                    </a:lnTo>
                    <a:lnTo>
                      <a:pt x="22" y="3"/>
                    </a:lnTo>
                    <a:lnTo>
                      <a:pt x="21" y="5"/>
                    </a:lnTo>
                    <a:lnTo>
                      <a:pt x="11" y="3"/>
                    </a:lnTo>
                    <a:lnTo>
                      <a:pt x="7" y="3"/>
                    </a:lnTo>
                    <a:lnTo>
                      <a:pt x="7" y="3"/>
                    </a:lnTo>
                    <a:lnTo>
                      <a:pt x="7" y="1"/>
                    </a:lnTo>
                    <a:lnTo>
                      <a:pt x="0" y="1"/>
                    </a:lnTo>
                    <a:lnTo>
                      <a:pt x="3" y="0"/>
                    </a:lnTo>
                    <a:lnTo>
                      <a:pt x="1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0" name="Freeform 150">
                <a:extLst>
                  <a:ext uri="{FF2B5EF4-FFF2-40B4-BE49-F238E27FC236}">
                    <a16:creationId xmlns:a16="http://schemas.microsoft.com/office/drawing/2014/main" id="{B234C1DC-3F49-4689-877B-3D50EC90CDA3}"/>
                  </a:ext>
                </a:extLst>
              </p:cNvPr>
              <p:cNvSpPr>
                <a:spLocks/>
              </p:cNvSpPr>
              <p:nvPr/>
            </p:nvSpPr>
            <p:spPr bwMode="auto">
              <a:xfrm>
                <a:off x="6318573" y="2685014"/>
                <a:ext cx="89664" cy="37036"/>
              </a:xfrm>
              <a:custGeom>
                <a:avLst/>
                <a:gdLst>
                  <a:gd name="T0" fmla="*/ 17 w 46"/>
                  <a:gd name="T1" fmla="*/ 0 h 19"/>
                  <a:gd name="T2" fmla="*/ 19 w 46"/>
                  <a:gd name="T3" fmla="*/ 0 h 19"/>
                  <a:gd name="T4" fmla="*/ 17 w 46"/>
                  <a:gd name="T5" fmla="*/ 1 h 19"/>
                  <a:gd name="T6" fmla="*/ 14 w 46"/>
                  <a:gd name="T7" fmla="*/ 6 h 19"/>
                  <a:gd name="T8" fmla="*/ 14 w 46"/>
                  <a:gd name="T9" fmla="*/ 6 h 19"/>
                  <a:gd name="T10" fmla="*/ 16 w 46"/>
                  <a:gd name="T11" fmla="*/ 6 h 19"/>
                  <a:gd name="T12" fmla="*/ 17 w 46"/>
                  <a:gd name="T13" fmla="*/ 8 h 19"/>
                  <a:gd name="T14" fmla="*/ 19 w 46"/>
                  <a:gd name="T15" fmla="*/ 8 h 19"/>
                  <a:gd name="T16" fmla="*/ 22 w 46"/>
                  <a:gd name="T17" fmla="*/ 8 h 19"/>
                  <a:gd name="T18" fmla="*/ 22 w 46"/>
                  <a:gd name="T19" fmla="*/ 3 h 19"/>
                  <a:gd name="T20" fmla="*/ 22 w 46"/>
                  <a:gd name="T21" fmla="*/ 0 h 19"/>
                  <a:gd name="T22" fmla="*/ 24 w 46"/>
                  <a:gd name="T23" fmla="*/ 0 h 19"/>
                  <a:gd name="T24" fmla="*/ 25 w 46"/>
                  <a:gd name="T25" fmla="*/ 0 h 19"/>
                  <a:gd name="T26" fmla="*/ 25 w 46"/>
                  <a:gd name="T27" fmla="*/ 1 h 19"/>
                  <a:gd name="T28" fmla="*/ 27 w 46"/>
                  <a:gd name="T29" fmla="*/ 1 h 19"/>
                  <a:gd name="T30" fmla="*/ 30 w 46"/>
                  <a:gd name="T31" fmla="*/ 3 h 19"/>
                  <a:gd name="T32" fmla="*/ 31 w 46"/>
                  <a:gd name="T33" fmla="*/ 3 h 19"/>
                  <a:gd name="T34" fmla="*/ 35 w 46"/>
                  <a:gd name="T35" fmla="*/ 4 h 19"/>
                  <a:gd name="T36" fmla="*/ 36 w 46"/>
                  <a:gd name="T37" fmla="*/ 4 h 19"/>
                  <a:gd name="T38" fmla="*/ 39 w 46"/>
                  <a:gd name="T39" fmla="*/ 4 h 19"/>
                  <a:gd name="T40" fmla="*/ 42 w 46"/>
                  <a:gd name="T41" fmla="*/ 4 h 19"/>
                  <a:gd name="T42" fmla="*/ 42 w 46"/>
                  <a:gd name="T43" fmla="*/ 6 h 19"/>
                  <a:gd name="T44" fmla="*/ 44 w 46"/>
                  <a:gd name="T45" fmla="*/ 8 h 19"/>
                  <a:gd name="T46" fmla="*/ 46 w 46"/>
                  <a:gd name="T47" fmla="*/ 8 h 19"/>
                  <a:gd name="T48" fmla="*/ 46 w 46"/>
                  <a:gd name="T49" fmla="*/ 9 h 19"/>
                  <a:gd name="T50" fmla="*/ 44 w 46"/>
                  <a:gd name="T51" fmla="*/ 12 h 19"/>
                  <a:gd name="T52" fmla="*/ 44 w 46"/>
                  <a:gd name="T53" fmla="*/ 14 h 19"/>
                  <a:gd name="T54" fmla="*/ 44 w 46"/>
                  <a:gd name="T55" fmla="*/ 15 h 19"/>
                  <a:gd name="T56" fmla="*/ 44 w 46"/>
                  <a:gd name="T57" fmla="*/ 17 h 19"/>
                  <a:gd name="T58" fmla="*/ 46 w 46"/>
                  <a:gd name="T59" fmla="*/ 19 h 19"/>
                  <a:gd name="T60" fmla="*/ 44 w 46"/>
                  <a:gd name="T61" fmla="*/ 19 h 19"/>
                  <a:gd name="T62" fmla="*/ 36 w 46"/>
                  <a:gd name="T63" fmla="*/ 19 h 19"/>
                  <a:gd name="T64" fmla="*/ 28 w 46"/>
                  <a:gd name="T65" fmla="*/ 19 h 19"/>
                  <a:gd name="T66" fmla="*/ 22 w 46"/>
                  <a:gd name="T67" fmla="*/ 17 h 19"/>
                  <a:gd name="T68" fmla="*/ 14 w 46"/>
                  <a:gd name="T69" fmla="*/ 17 h 19"/>
                  <a:gd name="T70" fmla="*/ 8 w 46"/>
                  <a:gd name="T71" fmla="*/ 17 h 19"/>
                  <a:gd name="T72" fmla="*/ 3 w 46"/>
                  <a:gd name="T73" fmla="*/ 17 h 19"/>
                  <a:gd name="T74" fmla="*/ 0 w 46"/>
                  <a:gd name="T75" fmla="*/ 17 h 19"/>
                  <a:gd name="T76" fmla="*/ 0 w 46"/>
                  <a:gd name="T77" fmla="*/ 17 h 19"/>
                  <a:gd name="T78" fmla="*/ 1 w 46"/>
                  <a:gd name="T79" fmla="*/ 15 h 19"/>
                  <a:gd name="T80" fmla="*/ 3 w 46"/>
                  <a:gd name="T81" fmla="*/ 12 h 19"/>
                  <a:gd name="T82" fmla="*/ 5 w 46"/>
                  <a:gd name="T83" fmla="*/ 11 h 19"/>
                  <a:gd name="T84" fmla="*/ 5 w 46"/>
                  <a:gd name="T85" fmla="*/ 9 h 19"/>
                  <a:gd name="T86" fmla="*/ 5 w 46"/>
                  <a:gd name="T87" fmla="*/ 8 h 19"/>
                  <a:gd name="T88" fmla="*/ 6 w 46"/>
                  <a:gd name="T89" fmla="*/ 6 h 19"/>
                  <a:gd name="T90" fmla="*/ 11 w 46"/>
                  <a:gd name="T91" fmla="*/ 6 h 19"/>
                  <a:gd name="T92" fmla="*/ 13 w 46"/>
                  <a:gd name="T93" fmla="*/ 6 h 19"/>
                  <a:gd name="T94" fmla="*/ 14 w 46"/>
                  <a:gd name="T95" fmla="*/ 3 h 19"/>
                  <a:gd name="T96" fmla="*/ 17 w 46"/>
                  <a:gd name="T97" fmla="*/ 1 h 19"/>
                  <a:gd name="T98" fmla="*/ 17 w 46"/>
                  <a:gd name="T9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19">
                    <a:moveTo>
                      <a:pt x="17" y="0"/>
                    </a:moveTo>
                    <a:lnTo>
                      <a:pt x="19" y="0"/>
                    </a:lnTo>
                    <a:lnTo>
                      <a:pt x="17" y="1"/>
                    </a:lnTo>
                    <a:lnTo>
                      <a:pt x="14" y="6"/>
                    </a:lnTo>
                    <a:lnTo>
                      <a:pt x="14" y="6"/>
                    </a:lnTo>
                    <a:lnTo>
                      <a:pt x="16" y="6"/>
                    </a:lnTo>
                    <a:lnTo>
                      <a:pt x="17" y="8"/>
                    </a:lnTo>
                    <a:lnTo>
                      <a:pt x="19" y="8"/>
                    </a:lnTo>
                    <a:lnTo>
                      <a:pt x="22" y="8"/>
                    </a:lnTo>
                    <a:lnTo>
                      <a:pt x="22" y="3"/>
                    </a:lnTo>
                    <a:lnTo>
                      <a:pt x="22" y="0"/>
                    </a:lnTo>
                    <a:lnTo>
                      <a:pt x="24" y="0"/>
                    </a:lnTo>
                    <a:lnTo>
                      <a:pt x="25" y="0"/>
                    </a:lnTo>
                    <a:lnTo>
                      <a:pt x="25" y="1"/>
                    </a:lnTo>
                    <a:lnTo>
                      <a:pt x="27" y="1"/>
                    </a:lnTo>
                    <a:lnTo>
                      <a:pt x="30" y="3"/>
                    </a:lnTo>
                    <a:lnTo>
                      <a:pt x="31" y="3"/>
                    </a:lnTo>
                    <a:lnTo>
                      <a:pt x="35" y="4"/>
                    </a:lnTo>
                    <a:lnTo>
                      <a:pt x="36" y="4"/>
                    </a:lnTo>
                    <a:lnTo>
                      <a:pt x="39" y="4"/>
                    </a:lnTo>
                    <a:lnTo>
                      <a:pt x="42" y="4"/>
                    </a:lnTo>
                    <a:lnTo>
                      <a:pt x="42" y="6"/>
                    </a:lnTo>
                    <a:lnTo>
                      <a:pt x="44" y="8"/>
                    </a:lnTo>
                    <a:lnTo>
                      <a:pt x="46" y="8"/>
                    </a:lnTo>
                    <a:lnTo>
                      <a:pt x="46" y="9"/>
                    </a:lnTo>
                    <a:lnTo>
                      <a:pt x="44" y="12"/>
                    </a:lnTo>
                    <a:lnTo>
                      <a:pt x="44" y="14"/>
                    </a:lnTo>
                    <a:lnTo>
                      <a:pt x="44" y="15"/>
                    </a:lnTo>
                    <a:lnTo>
                      <a:pt x="44" y="17"/>
                    </a:lnTo>
                    <a:lnTo>
                      <a:pt x="46" y="19"/>
                    </a:lnTo>
                    <a:lnTo>
                      <a:pt x="44" y="19"/>
                    </a:lnTo>
                    <a:lnTo>
                      <a:pt x="36" y="19"/>
                    </a:lnTo>
                    <a:lnTo>
                      <a:pt x="28" y="19"/>
                    </a:lnTo>
                    <a:lnTo>
                      <a:pt x="22" y="17"/>
                    </a:lnTo>
                    <a:lnTo>
                      <a:pt x="14" y="17"/>
                    </a:lnTo>
                    <a:lnTo>
                      <a:pt x="8" y="17"/>
                    </a:lnTo>
                    <a:lnTo>
                      <a:pt x="3" y="17"/>
                    </a:lnTo>
                    <a:lnTo>
                      <a:pt x="0" y="17"/>
                    </a:lnTo>
                    <a:lnTo>
                      <a:pt x="0" y="17"/>
                    </a:lnTo>
                    <a:lnTo>
                      <a:pt x="1" y="15"/>
                    </a:lnTo>
                    <a:lnTo>
                      <a:pt x="3" y="12"/>
                    </a:lnTo>
                    <a:lnTo>
                      <a:pt x="5" y="11"/>
                    </a:lnTo>
                    <a:lnTo>
                      <a:pt x="5" y="9"/>
                    </a:lnTo>
                    <a:lnTo>
                      <a:pt x="5" y="8"/>
                    </a:lnTo>
                    <a:lnTo>
                      <a:pt x="6" y="6"/>
                    </a:lnTo>
                    <a:lnTo>
                      <a:pt x="11" y="6"/>
                    </a:lnTo>
                    <a:lnTo>
                      <a:pt x="13" y="6"/>
                    </a:lnTo>
                    <a:lnTo>
                      <a:pt x="14" y="3"/>
                    </a:lnTo>
                    <a:lnTo>
                      <a:pt x="17" y="1"/>
                    </a:lnTo>
                    <a:lnTo>
                      <a:pt x="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1" name="Freeform 151">
                <a:extLst>
                  <a:ext uri="{FF2B5EF4-FFF2-40B4-BE49-F238E27FC236}">
                    <a16:creationId xmlns:a16="http://schemas.microsoft.com/office/drawing/2014/main" id="{1944EBE7-58BE-448D-B7FE-8FE7F662DE4C}"/>
                  </a:ext>
                </a:extLst>
              </p:cNvPr>
              <p:cNvSpPr>
                <a:spLocks/>
              </p:cNvSpPr>
              <p:nvPr/>
            </p:nvSpPr>
            <p:spPr bwMode="auto">
              <a:xfrm>
                <a:off x="6959866" y="2189912"/>
                <a:ext cx="7797" cy="5848"/>
              </a:xfrm>
              <a:custGeom>
                <a:avLst/>
                <a:gdLst>
                  <a:gd name="T0" fmla="*/ 2 w 4"/>
                  <a:gd name="T1" fmla="*/ 0 h 3"/>
                  <a:gd name="T2" fmla="*/ 4 w 4"/>
                  <a:gd name="T3" fmla="*/ 0 h 3"/>
                  <a:gd name="T4" fmla="*/ 4 w 4"/>
                  <a:gd name="T5" fmla="*/ 2 h 3"/>
                  <a:gd name="T6" fmla="*/ 4 w 4"/>
                  <a:gd name="T7" fmla="*/ 2 h 3"/>
                  <a:gd name="T8" fmla="*/ 4 w 4"/>
                  <a:gd name="T9" fmla="*/ 3 h 3"/>
                  <a:gd name="T10" fmla="*/ 0 w 4"/>
                  <a:gd name="T11" fmla="*/ 2 h 3"/>
                  <a:gd name="T12" fmla="*/ 0 w 4"/>
                  <a:gd name="T13" fmla="*/ 0 h 3"/>
                  <a:gd name="T14" fmla="*/ 0 w 4"/>
                  <a:gd name="T15" fmla="*/ 0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4" y="0"/>
                    </a:lnTo>
                    <a:lnTo>
                      <a:pt x="4" y="2"/>
                    </a:lnTo>
                    <a:lnTo>
                      <a:pt x="4" y="2"/>
                    </a:lnTo>
                    <a:lnTo>
                      <a:pt x="4" y="3"/>
                    </a:lnTo>
                    <a:lnTo>
                      <a:pt x="0" y="2"/>
                    </a:lnTo>
                    <a:lnTo>
                      <a:pt x="0" y="0"/>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2" name="Freeform 152">
                <a:extLst>
                  <a:ext uri="{FF2B5EF4-FFF2-40B4-BE49-F238E27FC236}">
                    <a16:creationId xmlns:a16="http://schemas.microsoft.com/office/drawing/2014/main" id="{FBB64AA3-9AF6-4C1D-8225-3190008E39FF}"/>
                  </a:ext>
                </a:extLst>
              </p:cNvPr>
              <p:cNvSpPr>
                <a:spLocks/>
              </p:cNvSpPr>
              <p:nvPr/>
            </p:nvSpPr>
            <p:spPr bwMode="auto">
              <a:xfrm>
                <a:off x="7028090" y="1410224"/>
                <a:ext cx="107208" cy="27289"/>
              </a:xfrm>
              <a:custGeom>
                <a:avLst/>
                <a:gdLst>
                  <a:gd name="T0" fmla="*/ 38 w 55"/>
                  <a:gd name="T1" fmla="*/ 0 h 14"/>
                  <a:gd name="T2" fmla="*/ 44 w 55"/>
                  <a:gd name="T3" fmla="*/ 1 h 14"/>
                  <a:gd name="T4" fmla="*/ 49 w 55"/>
                  <a:gd name="T5" fmla="*/ 0 h 14"/>
                  <a:gd name="T6" fmla="*/ 51 w 55"/>
                  <a:gd name="T7" fmla="*/ 1 h 14"/>
                  <a:gd name="T8" fmla="*/ 52 w 55"/>
                  <a:gd name="T9" fmla="*/ 1 h 14"/>
                  <a:gd name="T10" fmla="*/ 54 w 55"/>
                  <a:gd name="T11" fmla="*/ 1 h 14"/>
                  <a:gd name="T12" fmla="*/ 55 w 55"/>
                  <a:gd name="T13" fmla="*/ 5 h 14"/>
                  <a:gd name="T14" fmla="*/ 55 w 55"/>
                  <a:gd name="T15" fmla="*/ 8 h 14"/>
                  <a:gd name="T16" fmla="*/ 55 w 55"/>
                  <a:gd name="T17" fmla="*/ 8 h 14"/>
                  <a:gd name="T18" fmla="*/ 46 w 55"/>
                  <a:gd name="T19" fmla="*/ 6 h 14"/>
                  <a:gd name="T20" fmla="*/ 43 w 55"/>
                  <a:gd name="T21" fmla="*/ 3 h 14"/>
                  <a:gd name="T22" fmla="*/ 41 w 55"/>
                  <a:gd name="T23" fmla="*/ 3 h 14"/>
                  <a:gd name="T24" fmla="*/ 40 w 55"/>
                  <a:gd name="T25" fmla="*/ 3 h 14"/>
                  <a:gd name="T26" fmla="*/ 38 w 55"/>
                  <a:gd name="T27" fmla="*/ 5 h 14"/>
                  <a:gd name="T28" fmla="*/ 36 w 55"/>
                  <a:gd name="T29" fmla="*/ 6 h 14"/>
                  <a:gd name="T30" fmla="*/ 35 w 55"/>
                  <a:gd name="T31" fmla="*/ 8 h 14"/>
                  <a:gd name="T32" fmla="*/ 33 w 55"/>
                  <a:gd name="T33" fmla="*/ 8 h 14"/>
                  <a:gd name="T34" fmla="*/ 33 w 55"/>
                  <a:gd name="T35" fmla="*/ 8 h 14"/>
                  <a:gd name="T36" fmla="*/ 32 w 55"/>
                  <a:gd name="T37" fmla="*/ 9 h 14"/>
                  <a:gd name="T38" fmla="*/ 27 w 55"/>
                  <a:gd name="T39" fmla="*/ 9 h 14"/>
                  <a:gd name="T40" fmla="*/ 25 w 55"/>
                  <a:gd name="T41" fmla="*/ 11 h 14"/>
                  <a:gd name="T42" fmla="*/ 24 w 55"/>
                  <a:gd name="T43" fmla="*/ 12 h 14"/>
                  <a:gd name="T44" fmla="*/ 22 w 55"/>
                  <a:gd name="T45" fmla="*/ 12 h 14"/>
                  <a:gd name="T46" fmla="*/ 19 w 55"/>
                  <a:gd name="T47" fmla="*/ 14 h 14"/>
                  <a:gd name="T48" fmla="*/ 17 w 55"/>
                  <a:gd name="T49" fmla="*/ 12 h 14"/>
                  <a:gd name="T50" fmla="*/ 17 w 55"/>
                  <a:gd name="T51" fmla="*/ 9 h 14"/>
                  <a:gd name="T52" fmla="*/ 16 w 55"/>
                  <a:gd name="T53" fmla="*/ 9 h 14"/>
                  <a:gd name="T54" fmla="*/ 11 w 55"/>
                  <a:gd name="T55" fmla="*/ 11 h 14"/>
                  <a:gd name="T56" fmla="*/ 8 w 55"/>
                  <a:gd name="T57" fmla="*/ 9 h 14"/>
                  <a:gd name="T58" fmla="*/ 5 w 55"/>
                  <a:gd name="T59" fmla="*/ 8 h 14"/>
                  <a:gd name="T60" fmla="*/ 0 w 55"/>
                  <a:gd name="T61" fmla="*/ 8 h 14"/>
                  <a:gd name="T62" fmla="*/ 3 w 55"/>
                  <a:gd name="T63" fmla="*/ 6 h 14"/>
                  <a:gd name="T64" fmla="*/ 22 w 55"/>
                  <a:gd name="T65" fmla="*/ 3 h 14"/>
                  <a:gd name="T66" fmla="*/ 29 w 55"/>
                  <a:gd name="T67" fmla="*/ 3 h 14"/>
                  <a:gd name="T68" fmla="*/ 32 w 55"/>
                  <a:gd name="T69" fmla="*/ 1 h 14"/>
                  <a:gd name="T70" fmla="*/ 36 w 55"/>
                  <a:gd name="T71" fmla="*/ 0 h 14"/>
                  <a:gd name="T72" fmla="*/ 38 w 55"/>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14">
                    <a:moveTo>
                      <a:pt x="38" y="0"/>
                    </a:moveTo>
                    <a:lnTo>
                      <a:pt x="44" y="1"/>
                    </a:lnTo>
                    <a:lnTo>
                      <a:pt x="49" y="0"/>
                    </a:lnTo>
                    <a:lnTo>
                      <a:pt x="51" y="1"/>
                    </a:lnTo>
                    <a:lnTo>
                      <a:pt x="52" y="1"/>
                    </a:lnTo>
                    <a:lnTo>
                      <a:pt x="54" y="1"/>
                    </a:lnTo>
                    <a:lnTo>
                      <a:pt x="55" y="5"/>
                    </a:lnTo>
                    <a:lnTo>
                      <a:pt x="55" y="8"/>
                    </a:lnTo>
                    <a:lnTo>
                      <a:pt x="55" y="8"/>
                    </a:lnTo>
                    <a:lnTo>
                      <a:pt x="46" y="6"/>
                    </a:lnTo>
                    <a:lnTo>
                      <a:pt x="43" y="3"/>
                    </a:lnTo>
                    <a:lnTo>
                      <a:pt x="41" y="3"/>
                    </a:lnTo>
                    <a:lnTo>
                      <a:pt x="40" y="3"/>
                    </a:lnTo>
                    <a:lnTo>
                      <a:pt x="38" y="5"/>
                    </a:lnTo>
                    <a:lnTo>
                      <a:pt x="36" y="6"/>
                    </a:lnTo>
                    <a:lnTo>
                      <a:pt x="35" y="8"/>
                    </a:lnTo>
                    <a:lnTo>
                      <a:pt x="33" y="8"/>
                    </a:lnTo>
                    <a:lnTo>
                      <a:pt x="33" y="8"/>
                    </a:lnTo>
                    <a:lnTo>
                      <a:pt x="32" y="9"/>
                    </a:lnTo>
                    <a:lnTo>
                      <a:pt x="27" y="9"/>
                    </a:lnTo>
                    <a:lnTo>
                      <a:pt x="25" y="11"/>
                    </a:lnTo>
                    <a:lnTo>
                      <a:pt x="24" y="12"/>
                    </a:lnTo>
                    <a:lnTo>
                      <a:pt x="22" y="12"/>
                    </a:lnTo>
                    <a:lnTo>
                      <a:pt x="19" y="14"/>
                    </a:lnTo>
                    <a:lnTo>
                      <a:pt x="17" y="12"/>
                    </a:lnTo>
                    <a:lnTo>
                      <a:pt x="17" y="9"/>
                    </a:lnTo>
                    <a:lnTo>
                      <a:pt x="16" y="9"/>
                    </a:lnTo>
                    <a:lnTo>
                      <a:pt x="11" y="11"/>
                    </a:lnTo>
                    <a:lnTo>
                      <a:pt x="8" y="9"/>
                    </a:lnTo>
                    <a:lnTo>
                      <a:pt x="5" y="8"/>
                    </a:lnTo>
                    <a:lnTo>
                      <a:pt x="0" y="8"/>
                    </a:lnTo>
                    <a:lnTo>
                      <a:pt x="3" y="6"/>
                    </a:lnTo>
                    <a:lnTo>
                      <a:pt x="22" y="3"/>
                    </a:lnTo>
                    <a:lnTo>
                      <a:pt x="29" y="3"/>
                    </a:lnTo>
                    <a:lnTo>
                      <a:pt x="32" y="1"/>
                    </a:lnTo>
                    <a:lnTo>
                      <a:pt x="36" y="0"/>
                    </a:lnTo>
                    <a:lnTo>
                      <a:pt x="3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3" name="Freeform 153">
                <a:extLst>
                  <a:ext uri="{FF2B5EF4-FFF2-40B4-BE49-F238E27FC236}">
                    <a16:creationId xmlns:a16="http://schemas.microsoft.com/office/drawing/2014/main" id="{35721397-215D-4817-B057-42B9BBC9F834}"/>
                  </a:ext>
                </a:extLst>
              </p:cNvPr>
              <p:cNvSpPr>
                <a:spLocks/>
              </p:cNvSpPr>
              <p:nvPr/>
            </p:nvSpPr>
            <p:spPr bwMode="auto">
              <a:xfrm>
                <a:off x="9873953" y="3117742"/>
                <a:ext cx="3898" cy="0"/>
              </a:xfrm>
              <a:custGeom>
                <a:avLst/>
                <a:gdLst>
                  <a:gd name="T0" fmla="*/ 0 w 2"/>
                  <a:gd name="T1" fmla="*/ 0 w 2"/>
                  <a:gd name="T2" fmla="*/ 0 w 2"/>
                  <a:gd name="T3" fmla="*/ 2 w 2"/>
                  <a:gd name="T4" fmla="*/ 2 w 2"/>
                  <a:gd name="T5" fmla="*/ 2 w 2"/>
                  <a:gd name="T6" fmla="*/ 2 w 2"/>
                  <a:gd name="T7" fmla="*/ 0 w 2"/>
                  <a:gd name="T8" fmla="*/ 0 w 2"/>
                  <a:gd name="T9" fmla="*/ 0 w 2"/>
                  <a:gd name="T10" fmla="*/ 0 w 2"/>
                  <a:gd name="T11" fmla="*/ 0 w 2"/>
                  <a:gd name="T12" fmla="*/ 0 w 2"/>
                  <a:gd name="T13"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2">
                    <a:moveTo>
                      <a:pt x="0" y="0"/>
                    </a:moveTo>
                    <a:lnTo>
                      <a:pt x="0" y="0"/>
                    </a:lnTo>
                    <a:lnTo>
                      <a:pt x="0" y="0"/>
                    </a:lnTo>
                    <a:lnTo>
                      <a:pt x="2" y="0"/>
                    </a:lnTo>
                    <a:lnTo>
                      <a:pt x="2" y="0"/>
                    </a:lnTo>
                    <a:lnTo>
                      <a:pt x="2" y="0"/>
                    </a:lnTo>
                    <a:lnTo>
                      <a:pt x="2" y="0"/>
                    </a:lnTo>
                    <a:lnTo>
                      <a:pt x="0" y="0"/>
                    </a:lnTo>
                    <a:lnTo>
                      <a:pt x="0"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4" name="Freeform 154">
                <a:extLst>
                  <a:ext uri="{FF2B5EF4-FFF2-40B4-BE49-F238E27FC236}">
                    <a16:creationId xmlns:a16="http://schemas.microsoft.com/office/drawing/2014/main" id="{8C529AF4-0A7A-4330-8472-24DEDA185D60}"/>
                  </a:ext>
                </a:extLst>
              </p:cNvPr>
              <p:cNvSpPr>
                <a:spLocks/>
              </p:cNvSpPr>
              <p:nvPr/>
            </p:nvSpPr>
            <p:spPr bwMode="auto">
              <a:xfrm>
                <a:off x="9755050" y="2718151"/>
                <a:ext cx="85766" cy="313825"/>
              </a:xfrm>
              <a:custGeom>
                <a:avLst/>
                <a:gdLst>
                  <a:gd name="T0" fmla="*/ 20 w 44"/>
                  <a:gd name="T1" fmla="*/ 6 h 161"/>
                  <a:gd name="T2" fmla="*/ 19 w 44"/>
                  <a:gd name="T3" fmla="*/ 9 h 161"/>
                  <a:gd name="T4" fmla="*/ 19 w 44"/>
                  <a:gd name="T5" fmla="*/ 13 h 161"/>
                  <a:gd name="T6" fmla="*/ 23 w 44"/>
                  <a:gd name="T7" fmla="*/ 24 h 161"/>
                  <a:gd name="T8" fmla="*/ 25 w 44"/>
                  <a:gd name="T9" fmla="*/ 35 h 161"/>
                  <a:gd name="T10" fmla="*/ 23 w 44"/>
                  <a:gd name="T11" fmla="*/ 38 h 161"/>
                  <a:gd name="T12" fmla="*/ 22 w 44"/>
                  <a:gd name="T13" fmla="*/ 46 h 161"/>
                  <a:gd name="T14" fmla="*/ 23 w 44"/>
                  <a:gd name="T15" fmla="*/ 52 h 161"/>
                  <a:gd name="T16" fmla="*/ 27 w 44"/>
                  <a:gd name="T17" fmla="*/ 57 h 161"/>
                  <a:gd name="T18" fmla="*/ 27 w 44"/>
                  <a:gd name="T19" fmla="*/ 61 h 161"/>
                  <a:gd name="T20" fmla="*/ 31 w 44"/>
                  <a:gd name="T21" fmla="*/ 76 h 161"/>
                  <a:gd name="T22" fmla="*/ 36 w 44"/>
                  <a:gd name="T23" fmla="*/ 91 h 161"/>
                  <a:gd name="T24" fmla="*/ 38 w 44"/>
                  <a:gd name="T25" fmla="*/ 99 h 161"/>
                  <a:gd name="T26" fmla="*/ 42 w 44"/>
                  <a:gd name="T27" fmla="*/ 106 h 161"/>
                  <a:gd name="T28" fmla="*/ 44 w 44"/>
                  <a:gd name="T29" fmla="*/ 112 h 161"/>
                  <a:gd name="T30" fmla="*/ 42 w 44"/>
                  <a:gd name="T31" fmla="*/ 107 h 161"/>
                  <a:gd name="T32" fmla="*/ 36 w 44"/>
                  <a:gd name="T33" fmla="*/ 101 h 161"/>
                  <a:gd name="T34" fmla="*/ 31 w 44"/>
                  <a:gd name="T35" fmla="*/ 99 h 161"/>
                  <a:gd name="T36" fmla="*/ 23 w 44"/>
                  <a:gd name="T37" fmla="*/ 99 h 161"/>
                  <a:gd name="T38" fmla="*/ 20 w 44"/>
                  <a:gd name="T39" fmla="*/ 106 h 161"/>
                  <a:gd name="T40" fmla="*/ 14 w 44"/>
                  <a:gd name="T41" fmla="*/ 124 h 161"/>
                  <a:gd name="T42" fmla="*/ 16 w 44"/>
                  <a:gd name="T43" fmla="*/ 131 h 161"/>
                  <a:gd name="T44" fmla="*/ 19 w 44"/>
                  <a:gd name="T45" fmla="*/ 134 h 161"/>
                  <a:gd name="T46" fmla="*/ 20 w 44"/>
                  <a:gd name="T47" fmla="*/ 137 h 161"/>
                  <a:gd name="T48" fmla="*/ 23 w 44"/>
                  <a:gd name="T49" fmla="*/ 145 h 161"/>
                  <a:gd name="T50" fmla="*/ 27 w 44"/>
                  <a:gd name="T51" fmla="*/ 145 h 161"/>
                  <a:gd name="T52" fmla="*/ 28 w 44"/>
                  <a:gd name="T53" fmla="*/ 153 h 161"/>
                  <a:gd name="T54" fmla="*/ 27 w 44"/>
                  <a:gd name="T55" fmla="*/ 156 h 161"/>
                  <a:gd name="T56" fmla="*/ 27 w 44"/>
                  <a:gd name="T57" fmla="*/ 159 h 161"/>
                  <a:gd name="T58" fmla="*/ 25 w 44"/>
                  <a:gd name="T59" fmla="*/ 151 h 161"/>
                  <a:gd name="T60" fmla="*/ 17 w 44"/>
                  <a:gd name="T61" fmla="*/ 148 h 161"/>
                  <a:gd name="T62" fmla="*/ 16 w 44"/>
                  <a:gd name="T63" fmla="*/ 147 h 161"/>
                  <a:gd name="T64" fmla="*/ 12 w 44"/>
                  <a:gd name="T65" fmla="*/ 148 h 161"/>
                  <a:gd name="T66" fmla="*/ 9 w 44"/>
                  <a:gd name="T67" fmla="*/ 153 h 161"/>
                  <a:gd name="T68" fmla="*/ 6 w 44"/>
                  <a:gd name="T69" fmla="*/ 161 h 161"/>
                  <a:gd name="T70" fmla="*/ 5 w 44"/>
                  <a:gd name="T71" fmla="*/ 158 h 161"/>
                  <a:gd name="T72" fmla="*/ 3 w 44"/>
                  <a:gd name="T73" fmla="*/ 147 h 161"/>
                  <a:gd name="T74" fmla="*/ 6 w 44"/>
                  <a:gd name="T75" fmla="*/ 137 h 161"/>
                  <a:gd name="T76" fmla="*/ 5 w 44"/>
                  <a:gd name="T77" fmla="*/ 131 h 161"/>
                  <a:gd name="T78" fmla="*/ 8 w 44"/>
                  <a:gd name="T79" fmla="*/ 124 h 161"/>
                  <a:gd name="T80" fmla="*/ 6 w 44"/>
                  <a:gd name="T81" fmla="*/ 113 h 161"/>
                  <a:gd name="T82" fmla="*/ 3 w 44"/>
                  <a:gd name="T83" fmla="*/ 109 h 161"/>
                  <a:gd name="T84" fmla="*/ 6 w 44"/>
                  <a:gd name="T85" fmla="*/ 99 h 161"/>
                  <a:gd name="T86" fmla="*/ 8 w 44"/>
                  <a:gd name="T87" fmla="*/ 82 h 161"/>
                  <a:gd name="T88" fmla="*/ 6 w 44"/>
                  <a:gd name="T89" fmla="*/ 74 h 161"/>
                  <a:gd name="T90" fmla="*/ 9 w 44"/>
                  <a:gd name="T91" fmla="*/ 66 h 161"/>
                  <a:gd name="T92" fmla="*/ 6 w 44"/>
                  <a:gd name="T93" fmla="*/ 57 h 161"/>
                  <a:gd name="T94" fmla="*/ 1 w 44"/>
                  <a:gd name="T95" fmla="*/ 52 h 161"/>
                  <a:gd name="T96" fmla="*/ 1 w 44"/>
                  <a:gd name="T97" fmla="*/ 50 h 161"/>
                  <a:gd name="T98" fmla="*/ 1 w 44"/>
                  <a:gd name="T99" fmla="*/ 41 h 161"/>
                  <a:gd name="T100" fmla="*/ 3 w 44"/>
                  <a:gd name="T101" fmla="*/ 32 h 161"/>
                  <a:gd name="T102" fmla="*/ 3 w 44"/>
                  <a:gd name="T103" fmla="*/ 22 h 161"/>
                  <a:gd name="T104" fmla="*/ 8 w 44"/>
                  <a:gd name="T105" fmla="*/ 19 h 161"/>
                  <a:gd name="T106" fmla="*/ 11 w 44"/>
                  <a:gd name="T107" fmla="*/ 20 h 161"/>
                  <a:gd name="T108" fmla="*/ 14 w 44"/>
                  <a:gd name="T109" fmla="*/ 17 h 161"/>
                  <a:gd name="T110" fmla="*/ 16 w 44"/>
                  <a:gd name="T111" fmla="*/ 14 h 161"/>
                  <a:gd name="T112" fmla="*/ 16 w 44"/>
                  <a:gd name="T113" fmla="*/ 13 h 161"/>
                  <a:gd name="T114" fmla="*/ 12 w 44"/>
                  <a:gd name="T115" fmla="*/ 6 h 161"/>
                  <a:gd name="T116" fmla="*/ 14 w 44"/>
                  <a:gd name="T117" fmla="*/ 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61">
                    <a:moveTo>
                      <a:pt x="16" y="0"/>
                    </a:moveTo>
                    <a:lnTo>
                      <a:pt x="17" y="0"/>
                    </a:lnTo>
                    <a:lnTo>
                      <a:pt x="20" y="6"/>
                    </a:lnTo>
                    <a:lnTo>
                      <a:pt x="20" y="6"/>
                    </a:lnTo>
                    <a:lnTo>
                      <a:pt x="19" y="8"/>
                    </a:lnTo>
                    <a:lnTo>
                      <a:pt x="19" y="9"/>
                    </a:lnTo>
                    <a:lnTo>
                      <a:pt x="19" y="11"/>
                    </a:lnTo>
                    <a:lnTo>
                      <a:pt x="19" y="13"/>
                    </a:lnTo>
                    <a:lnTo>
                      <a:pt x="19" y="13"/>
                    </a:lnTo>
                    <a:lnTo>
                      <a:pt x="22" y="19"/>
                    </a:lnTo>
                    <a:lnTo>
                      <a:pt x="23" y="22"/>
                    </a:lnTo>
                    <a:lnTo>
                      <a:pt x="23" y="24"/>
                    </a:lnTo>
                    <a:lnTo>
                      <a:pt x="23" y="25"/>
                    </a:lnTo>
                    <a:lnTo>
                      <a:pt x="25" y="28"/>
                    </a:lnTo>
                    <a:lnTo>
                      <a:pt x="25" y="35"/>
                    </a:lnTo>
                    <a:lnTo>
                      <a:pt x="25" y="36"/>
                    </a:lnTo>
                    <a:lnTo>
                      <a:pt x="23" y="38"/>
                    </a:lnTo>
                    <a:lnTo>
                      <a:pt x="23" y="38"/>
                    </a:lnTo>
                    <a:lnTo>
                      <a:pt x="23" y="39"/>
                    </a:lnTo>
                    <a:lnTo>
                      <a:pt x="22" y="41"/>
                    </a:lnTo>
                    <a:lnTo>
                      <a:pt x="22" y="46"/>
                    </a:lnTo>
                    <a:lnTo>
                      <a:pt x="23" y="49"/>
                    </a:lnTo>
                    <a:lnTo>
                      <a:pt x="23" y="50"/>
                    </a:lnTo>
                    <a:lnTo>
                      <a:pt x="23" y="52"/>
                    </a:lnTo>
                    <a:lnTo>
                      <a:pt x="25" y="55"/>
                    </a:lnTo>
                    <a:lnTo>
                      <a:pt x="25" y="55"/>
                    </a:lnTo>
                    <a:lnTo>
                      <a:pt x="27" y="57"/>
                    </a:lnTo>
                    <a:lnTo>
                      <a:pt x="27" y="58"/>
                    </a:lnTo>
                    <a:lnTo>
                      <a:pt x="27" y="60"/>
                    </a:lnTo>
                    <a:lnTo>
                      <a:pt x="27" y="61"/>
                    </a:lnTo>
                    <a:lnTo>
                      <a:pt x="27" y="61"/>
                    </a:lnTo>
                    <a:lnTo>
                      <a:pt x="28" y="61"/>
                    </a:lnTo>
                    <a:lnTo>
                      <a:pt x="31" y="76"/>
                    </a:lnTo>
                    <a:lnTo>
                      <a:pt x="31" y="80"/>
                    </a:lnTo>
                    <a:lnTo>
                      <a:pt x="34" y="88"/>
                    </a:lnTo>
                    <a:lnTo>
                      <a:pt x="36" y="91"/>
                    </a:lnTo>
                    <a:lnTo>
                      <a:pt x="38" y="95"/>
                    </a:lnTo>
                    <a:lnTo>
                      <a:pt x="38" y="96"/>
                    </a:lnTo>
                    <a:lnTo>
                      <a:pt x="38" y="99"/>
                    </a:lnTo>
                    <a:lnTo>
                      <a:pt x="39" y="101"/>
                    </a:lnTo>
                    <a:lnTo>
                      <a:pt x="41" y="104"/>
                    </a:lnTo>
                    <a:lnTo>
                      <a:pt x="42" y="106"/>
                    </a:lnTo>
                    <a:lnTo>
                      <a:pt x="44" y="107"/>
                    </a:lnTo>
                    <a:lnTo>
                      <a:pt x="44" y="107"/>
                    </a:lnTo>
                    <a:lnTo>
                      <a:pt x="44" y="112"/>
                    </a:lnTo>
                    <a:lnTo>
                      <a:pt x="44" y="110"/>
                    </a:lnTo>
                    <a:lnTo>
                      <a:pt x="44" y="107"/>
                    </a:lnTo>
                    <a:lnTo>
                      <a:pt x="42" y="107"/>
                    </a:lnTo>
                    <a:lnTo>
                      <a:pt x="41" y="104"/>
                    </a:lnTo>
                    <a:lnTo>
                      <a:pt x="39" y="102"/>
                    </a:lnTo>
                    <a:lnTo>
                      <a:pt x="36" y="101"/>
                    </a:lnTo>
                    <a:lnTo>
                      <a:pt x="34" y="99"/>
                    </a:lnTo>
                    <a:lnTo>
                      <a:pt x="34" y="99"/>
                    </a:lnTo>
                    <a:lnTo>
                      <a:pt x="31" y="99"/>
                    </a:lnTo>
                    <a:lnTo>
                      <a:pt x="30" y="99"/>
                    </a:lnTo>
                    <a:lnTo>
                      <a:pt x="25" y="99"/>
                    </a:lnTo>
                    <a:lnTo>
                      <a:pt x="23" y="99"/>
                    </a:lnTo>
                    <a:lnTo>
                      <a:pt x="22" y="101"/>
                    </a:lnTo>
                    <a:lnTo>
                      <a:pt x="20" y="102"/>
                    </a:lnTo>
                    <a:lnTo>
                      <a:pt x="20" y="106"/>
                    </a:lnTo>
                    <a:lnTo>
                      <a:pt x="16" y="118"/>
                    </a:lnTo>
                    <a:lnTo>
                      <a:pt x="14" y="121"/>
                    </a:lnTo>
                    <a:lnTo>
                      <a:pt x="14" y="124"/>
                    </a:lnTo>
                    <a:lnTo>
                      <a:pt x="14" y="128"/>
                    </a:lnTo>
                    <a:lnTo>
                      <a:pt x="14" y="129"/>
                    </a:lnTo>
                    <a:lnTo>
                      <a:pt x="16" y="131"/>
                    </a:lnTo>
                    <a:lnTo>
                      <a:pt x="16" y="132"/>
                    </a:lnTo>
                    <a:lnTo>
                      <a:pt x="17" y="134"/>
                    </a:lnTo>
                    <a:lnTo>
                      <a:pt x="19" y="134"/>
                    </a:lnTo>
                    <a:lnTo>
                      <a:pt x="19" y="134"/>
                    </a:lnTo>
                    <a:lnTo>
                      <a:pt x="19" y="135"/>
                    </a:lnTo>
                    <a:lnTo>
                      <a:pt x="20" y="137"/>
                    </a:lnTo>
                    <a:lnTo>
                      <a:pt x="22" y="142"/>
                    </a:lnTo>
                    <a:lnTo>
                      <a:pt x="22" y="143"/>
                    </a:lnTo>
                    <a:lnTo>
                      <a:pt x="23" y="145"/>
                    </a:lnTo>
                    <a:lnTo>
                      <a:pt x="25" y="145"/>
                    </a:lnTo>
                    <a:lnTo>
                      <a:pt x="25" y="145"/>
                    </a:lnTo>
                    <a:lnTo>
                      <a:pt x="27" y="145"/>
                    </a:lnTo>
                    <a:lnTo>
                      <a:pt x="27" y="147"/>
                    </a:lnTo>
                    <a:lnTo>
                      <a:pt x="28" y="150"/>
                    </a:lnTo>
                    <a:lnTo>
                      <a:pt x="28" y="153"/>
                    </a:lnTo>
                    <a:lnTo>
                      <a:pt x="28" y="153"/>
                    </a:lnTo>
                    <a:lnTo>
                      <a:pt x="27" y="156"/>
                    </a:lnTo>
                    <a:lnTo>
                      <a:pt x="27" y="156"/>
                    </a:lnTo>
                    <a:lnTo>
                      <a:pt x="27" y="158"/>
                    </a:lnTo>
                    <a:lnTo>
                      <a:pt x="27" y="158"/>
                    </a:lnTo>
                    <a:lnTo>
                      <a:pt x="27" y="159"/>
                    </a:lnTo>
                    <a:lnTo>
                      <a:pt x="27" y="156"/>
                    </a:lnTo>
                    <a:lnTo>
                      <a:pt x="25" y="153"/>
                    </a:lnTo>
                    <a:lnTo>
                      <a:pt x="25" y="151"/>
                    </a:lnTo>
                    <a:lnTo>
                      <a:pt x="23" y="150"/>
                    </a:lnTo>
                    <a:lnTo>
                      <a:pt x="20" y="148"/>
                    </a:lnTo>
                    <a:lnTo>
                      <a:pt x="17" y="148"/>
                    </a:lnTo>
                    <a:lnTo>
                      <a:pt x="17" y="148"/>
                    </a:lnTo>
                    <a:lnTo>
                      <a:pt x="16" y="147"/>
                    </a:lnTo>
                    <a:lnTo>
                      <a:pt x="16" y="147"/>
                    </a:lnTo>
                    <a:lnTo>
                      <a:pt x="14" y="147"/>
                    </a:lnTo>
                    <a:lnTo>
                      <a:pt x="14" y="147"/>
                    </a:lnTo>
                    <a:lnTo>
                      <a:pt x="12" y="148"/>
                    </a:lnTo>
                    <a:lnTo>
                      <a:pt x="11" y="150"/>
                    </a:lnTo>
                    <a:lnTo>
                      <a:pt x="11" y="151"/>
                    </a:lnTo>
                    <a:lnTo>
                      <a:pt x="9" y="153"/>
                    </a:lnTo>
                    <a:lnTo>
                      <a:pt x="9" y="158"/>
                    </a:lnTo>
                    <a:lnTo>
                      <a:pt x="8" y="159"/>
                    </a:lnTo>
                    <a:lnTo>
                      <a:pt x="6" y="161"/>
                    </a:lnTo>
                    <a:lnTo>
                      <a:pt x="6" y="161"/>
                    </a:lnTo>
                    <a:lnTo>
                      <a:pt x="5" y="159"/>
                    </a:lnTo>
                    <a:lnTo>
                      <a:pt x="5" y="158"/>
                    </a:lnTo>
                    <a:lnTo>
                      <a:pt x="5" y="156"/>
                    </a:lnTo>
                    <a:lnTo>
                      <a:pt x="3" y="151"/>
                    </a:lnTo>
                    <a:lnTo>
                      <a:pt x="3" y="147"/>
                    </a:lnTo>
                    <a:lnTo>
                      <a:pt x="6" y="140"/>
                    </a:lnTo>
                    <a:lnTo>
                      <a:pt x="6" y="139"/>
                    </a:lnTo>
                    <a:lnTo>
                      <a:pt x="6" y="137"/>
                    </a:lnTo>
                    <a:lnTo>
                      <a:pt x="5" y="135"/>
                    </a:lnTo>
                    <a:lnTo>
                      <a:pt x="5" y="131"/>
                    </a:lnTo>
                    <a:lnTo>
                      <a:pt x="5" y="131"/>
                    </a:lnTo>
                    <a:lnTo>
                      <a:pt x="6" y="129"/>
                    </a:lnTo>
                    <a:lnTo>
                      <a:pt x="6" y="126"/>
                    </a:lnTo>
                    <a:lnTo>
                      <a:pt x="8" y="124"/>
                    </a:lnTo>
                    <a:lnTo>
                      <a:pt x="8" y="123"/>
                    </a:lnTo>
                    <a:lnTo>
                      <a:pt x="8" y="118"/>
                    </a:lnTo>
                    <a:lnTo>
                      <a:pt x="6" y="113"/>
                    </a:lnTo>
                    <a:lnTo>
                      <a:pt x="5" y="110"/>
                    </a:lnTo>
                    <a:lnTo>
                      <a:pt x="3" y="110"/>
                    </a:lnTo>
                    <a:lnTo>
                      <a:pt x="3" y="109"/>
                    </a:lnTo>
                    <a:lnTo>
                      <a:pt x="5" y="106"/>
                    </a:lnTo>
                    <a:lnTo>
                      <a:pt x="6" y="102"/>
                    </a:lnTo>
                    <a:lnTo>
                      <a:pt x="6" y="99"/>
                    </a:lnTo>
                    <a:lnTo>
                      <a:pt x="8" y="96"/>
                    </a:lnTo>
                    <a:lnTo>
                      <a:pt x="8" y="95"/>
                    </a:lnTo>
                    <a:lnTo>
                      <a:pt x="8" y="82"/>
                    </a:lnTo>
                    <a:lnTo>
                      <a:pt x="8" y="80"/>
                    </a:lnTo>
                    <a:lnTo>
                      <a:pt x="6" y="76"/>
                    </a:lnTo>
                    <a:lnTo>
                      <a:pt x="6" y="74"/>
                    </a:lnTo>
                    <a:lnTo>
                      <a:pt x="8" y="71"/>
                    </a:lnTo>
                    <a:lnTo>
                      <a:pt x="8" y="69"/>
                    </a:lnTo>
                    <a:lnTo>
                      <a:pt x="9" y="66"/>
                    </a:lnTo>
                    <a:lnTo>
                      <a:pt x="8" y="63"/>
                    </a:lnTo>
                    <a:lnTo>
                      <a:pt x="6" y="58"/>
                    </a:lnTo>
                    <a:lnTo>
                      <a:pt x="6" y="57"/>
                    </a:lnTo>
                    <a:lnTo>
                      <a:pt x="3" y="55"/>
                    </a:lnTo>
                    <a:lnTo>
                      <a:pt x="3" y="54"/>
                    </a:lnTo>
                    <a:lnTo>
                      <a:pt x="1" y="52"/>
                    </a:lnTo>
                    <a:lnTo>
                      <a:pt x="3" y="52"/>
                    </a:lnTo>
                    <a:lnTo>
                      <a:pt x="3" y="52"/>
                    </a:lnTo>
                    <a:lnTo>
                      <a:pt x="1" y="50"/>
                    </a:lnTo>
                    <a:lnTo>
                      <a:pt x="1" y="49"/>
                    </a:lnTo>
                    <a:lnTo>
                      <a:pt x="0" y="43"/>
                    </a:lnTo>
                    <a:lnTo>
                      <a:pt x="1" y="41"/>
                    </a:lnTo>
                    <a:lnTo>
                      <a:pt x="1" y="39"/>
                    </a:lnTo>
                    <a:lnTo>
                      <a:pt x="3" y="36"/>
                    </a:lnTo>
                    <a:lnTo>
                      <a:pt x="3" y="32"/>
                    </a:lnTo>
                    <a:lnTo>
                      <a:pt x="3" y="27"/>
                    </a:lnTo>
                    <a:lnTo>
                      <a:pt x="3" y="25"/>
                    </a:lnTo>
                    <a:lnTo>
                      <a:pt x="3" y="22"/>
                    </a:lnTo>
                    <a:lnTo>
                      <a:pt x="3" y="20"/>
                    </a:lnTo>
                    <a:lnTo>
                      <a:pt x="5" y="19"/>
                    </a:lnTo>
                    <a:lnTo>
                      <a:pt x="8" y="19"/>
                    </a:lnTo>
                    <a:lnTo>
                      <a:pt x="8" y="19"/>
                    </a:lnTo>
                    <a:lnTo>
                      <a:pt x="11" y="20"/>
                    </a:lnTo>
                    <a:lnTo>
                      <a:pt x="11" y="20"/>
                    </a:lnTo>
                    <a:lnTo>
                      <a:pt x="11" y="20"/>
                    </a:lnTo>
                    <a:lnTo>
                      <a:pt x="12" y="19"/>
                    </a:lnTo>
                    <a:lnTo>
                      <a:pt x="14" y="17"/>
                    </a:lnTo>
                    <a:lnTo>
                      <a:pt x="12" y="17"/>
                    </a:lnTo>
                    <a:lnTo>
                      <a:pt x="14" y="16"/>
                    </a:lnTo>
                    <a:lnTo>
                      <a:pt x="16" y="14"/>
                    </a:lnTo>
                    <a:lnTo>
                      <a:pt x="16" y="14"/>
                    </a:lnTo>
                    <a:lnTo>
                      <a:pt x="14" y="14"/>
                    </a:lnTo>
                    <a:lnTo>
                      <a:pt x="16" y="13"/>
                    </a:lnTo>
                    <a:lnTo>
                      <a:pt x="16" y="11"/>
                    </a:lnTo>
                    <a:lnTo>
                      <a:pt x="16" y="9"/>
                    </a:lnTo>
                    <a:lnTo>
                      <a:pt x="12" y="6"/>
                    </a:lnTo>
                    <a:lnTo>
                      <a:pt x="11" y="3"/>
                    </a:lnTo>
                    <a:lnTo>
                      <a:pt x="14" y="3"/>
                    </a:lnTo>
                    <a:lnTo>
                      <a:pt x="14" y="3"/>
                    </a:lnTo>
                    <a:lnTo>
                      <a:pt x="16" y="2"/>
                    </a:lnTo>
                    <a:lnTo>
                      <a:pt x="1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5" name="Freeform 155">
                <a:extLst>
                  <a:ext uri="{FF2B5EF4-FFF2-40B4-BE49-F238E27FC236}">
                    <a16:creationId xmlns:a16="http://schemas.microsoft.com/office/drawing/2014/main" id="{AA7E967E-33BC-4CF3-9722-AEE39C27B254}"/>
                  </a:ext>
                </a:extLst>
              </p:cNvPr>
              <p:cNvSpPr>
                <a:spLocks/>
              </p:cNvSpPr>
              <p:nvPr/>
            </p:nvSpPr>
            <p:spPr bwMode="auto">
              <a:xfrm>
                <a:off x="7176230" y="1458954"/>
                <a:ext cx="37036" cy="11695"/>
              </a:xfrm>
              <a:custGeom>
                <a:avLst/>
                <a:gdLst>
                  <a:gd name="T0" fmla="*/ 12 w 19"/>
                  <a:gd name="T1" fmla="*/ 0 h 6"/>
                  <a:gd name="T2" fmla="*/ 17 w 19"/>
                  <a:gd name="T3" fmla="*/ 2 h 6"/>
                  <a:gd name="T4" fmla="*/ 17 w 19"/>
                  <a:gd name="T5" fmla="*/ 3 h 6"/>
                  <a:gd name="T6" fmla="*/ 17 w 19"/>
                  <a:gd name="T7" fmla="*/ 3 h 6"/>
                  <a:gd name="T8" fmla="*/ 17 w 19"/>
                  <a:gd name="T9" fmla="*/ 5 h 6"/>
                  <a:gd name="T10" fmla="*/ 19 w 19"/>
                  <a:gd name="T11" fmla="*/ 5 h 6"/>
                  <a:gd name="T12" fmla="*/ 19 w 19"/>
                  <a:gd name="T13" fmla="*/ 5 h 6"/>
                  <a:gd name="T14" fmla="*/ 19 w 19"/>
                  <a:gd name="T15" fmla="*/ 6 h 6"/>
                  <a:gd name="T16" fmla="*/ 14 w 19"/>
                  <a:gd name="T17" fmla="*/ 5 h 6"/>
                  <a:gd name="T18" fmla="*/ 5 w 19"/>
                  <a:gd name="T19" fmla="*/ 6 h 6"/>
                  <a:gd name="T20" fmla="*/ 0 w 19"/>
                  <a:gd name="T21" fmla="*/ 3 h 6"/>
                  <a:gd name="T22" fmla="*/ 6 w 19"/>
                  <a:gd name="T23" fmla="*/ 2 h 6"/>
                  <a:gd name="T24" fmla="*/ 8 w 19"/>
                  <a:gd name="T25" fmla="*/ 2 h 6"/>
                  <a:gd name="T26" fmla="*/ 12 w 19"/>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6">
                    <a:moveTo>
                      <a:pt x="12" y="0"/>
                    </a:moveTo>
                    <a:lnTo>
                      <a:pt x="17" y="2"/>
                    </a:lnTo>
                    <a:lnTo>
                      <a:pt x="17" y="3"/>
                    </a:lnTo>
                    <a:lnTo>
                      <a:pt x="17" y="3"/>
                    </a:lnTo>
                    <a:lnTo>
                      <a:pt x="17" y="5"/>
                    </a:lnTo>
                    <a:lnTo>
                      <a:pt x="19" y="5"/>
                    </a:lnTo>
                    <a:lnTo>
                      <a:pt x="19" y="5"/>
                    </a:lnTo>
                    <a:lnTo>
                      <a:pt x="19" y="6"/>
                    </a:lnTo>
                    <a:lnTo>
                      <a:pt x="14" y="5"/>
                    </a:lnTo>
                    <a:lnTo>
                      <a:pt x="5" y="6"/>
                    </a:lnTo>
                    <a:lnTo>
                      <a:pt x="0" y="3"/>
                    </a:lnTo>
                    <a:lnTo>
                      <a:pt x="6" y="2"/>
                    </a:lnTo>
                    <a:lnTo>
                      <a:pt x="8" y="2"/>
                    </a:lnTo>
                    <a:lnTo>
                      <a:pt x="1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6" name="Freeform 156">
                <a:extLst>
                  <a:ext uri="{FF2B5EF4-FFF2-40B4-BE49-F238E27FC236}">
                    <a16:creationId xmlns:a16="http://schemas.microsoft.com/office/drawing/2014/main" id="{BFA1813F-A43F-4A18-A2DA-EEF552D68CCA}"/>
                  </a:ext>
                </a:extLst>
              </p:cNvPr>
              <p:cNvSpPr>
                <a:spLocks/>
              </p:cNvSpPr>
              <p:nvPr/>
            </p:nvSpPr>
            <p:spPr bwMode="auto">
              <a:xfrm>
                <a:off x="7123601" y="2057365"/>
                <a:ext cx="58477" cy="40934"/>
              </a:xfrm>
              <a:custGeom>
                <a:avLst/>
                <a:gdLst>
                  <a:gd name="T0" fmla="*/ 14 w 30"/>
                  <a:gd name="T1" fmla="*/ 0 h 21"/>
                  <a:gd name="T2" fmla="*/ 25 w 30"/>
                  <a:gd name="T3" fmla="*/ 5 h 21"/>
                  <a:gd name="T4" fmla="*/ 28 w 30"/>
                  <a:gd name="T5" fmla="*/ 7 h 21"/>
                  <a:gd name="T6" fmla="*/ 30 w 30"/>
                  <a:gd name="T7" fmla="*/ 8 h 21"/>
                  <a:gd name="T8" fmla="*/ 30 w 30"/>
                  <a:gd name="T9" fmla="*/ 11 h 21"/>
                  <a:gd name="T10" fmla="*/ 28 w 30"/>
                  <a:gd name="T11" fmla="*/ 11 h 21"/>
                  <a:gd name="T12" fmla="*/ 28 w 30"/>
                  <a:gd name="T13" fmla="*/ 13 h 21"/>
                  <a:gd name="T14" fmla="*/ 27 w 30"/>
                  <a:gd name="T15" fmla="*/ 11 h 21"/>
                  <a:gd name="T16" fmla="*/ 27 w 30"/>
                  <a:gd name="T17" fmla="*/ 10 h 21"/>
                  <a:gd name="T18" fmla="*/ 24 w 30"/>
                  <a:gd name="T19" fmla="*/ 11 h 21"/>
                  <a:gd name="T20" fmla="*/ 24 w 30"/>
                  <a:gd name="T21" fmla="*/ 14 h 21"/>
                  <a:gd name="T22" fmla="*/ 21 w 30"/>
                  <a:gd name="T23" fmla="*/ 18 h 21"/>
                  <a:gd name="T24" fmla="*/ 14 w 30"/>
                  <a:gd name="T25" fmla="*/ 19 h 21"/>
                  <a:gd name="T26" fmla="*/ 9 w 30"/>
                  <a:gd name="T27" fmla="*/ 19 h 21"/>
                  <a:gd name="T28" fmla="*/ 6 w 30"/>
                  <a:gd name="T29" fmla="*/ 21 h 21"/>
                  <a:gd name="T30" fmla="*/ 3 w 30"/>
                  <a:gd name="T31" fmla="*/ 18 h 21"/>
                  <a:gd name="T32" fmla="*/ 2 w 30"/>
                  <a:gd name="T33" fmla="*/ 14 h 21"/>
                  <a:gd name="T34" fmla="*/ 2 w 30"/>
                  <a:gd name="T35" fmla="*/ 14 h 21"/>
                  <a:gd name="T36" fmla="*/ 0 w 30"/>
                  <a:gd name="T37" fmla="*/ 13 h 21"/>
                  <a:gd name="T38" fmla="*/ 0 w 30"/>
                  <a:gd name="T39" fmla="*/ 11 h 21"/>
                  <a:gd name="T40" fmla="*/ 2 w 30"/>
                  <a:gd name="T41" fmla="*/ 8 h 21"/>
                  <a:gd name="T42" fmla="*/ 2 w 30"/>
                  <a:gd name="T43" fmla="*/ 7 h 21"/>
                  <a:gd name="T44" fmla="*/ 3 w 30"/>
                  <a:gd name="T45" fmla="*/ 5 h 21"/>
                  <a:gd name="T46" fmla="*/ 6 w 30"/>
                  <a:gd name="T47" fmla="*/ 2 h 21"/>
                  <a:gd name="T48" fmla="*/ 9 w 30"/>
                  <a:gd name="T49" fmla="*/ 0 h 21"/>
                  <a:gd name="T50" fmla="*/ 11 w 30"/>
                  <a:gd name="T51" fmla="*/ 0 h 21"/>
                  <a:gd name="T52" fmla="*/ 14 w 30"/>
                  <a:gd name="T5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1">
                    <a:moveTo>
                      <a:pt x="14" y="0"/>
                    </a:moveTo>
                    <a:lnTo>
                      <a:pt x="25" y="5"/>
                    </a:lnTo>
                    <a:lnTo>
                      <a:pt x="28" y="7"/>
                    </a:lnTo>
                    <a:lnTo>
                      <a:pt x="30" y="8"/>
                    </a:lnTo>
                    <a:lnTo>
                      <a:pt x="30" y="11"/>
                    </a:lnTo>
                    <a:lnTo>
                      <a:pt x="28" y="11"/>
                    </a:lnTo>
                    <a:lnTo>
                      <a:pt x="28" y="13"/>
                    </a:lnTo>
                    <a:lnTo>
                      <a:pt x="27" y="11"/>
                    </a:lnTo>
                    <a:lnTo>
                      <a:pt x="27" y="10"/>
                    </a:lnTo>
                    <a:lnTo>
                      <a:pt x="24" y="11"/>
                    </a:lnTo>
                    <a:lnTo>
                      <a:pt x="24" y="14"/>
                    </a:lnTo>
                    <a:lnTo>
                      <a:pt x="21" y="18"/>
                    </a:lnTo>
                    <a:lnTo>
                      <a:pt x="14" y="19"/>
                    </a:lnTo>
                    <a:lnTo>
                      <a:pt x="9" y="19"/>
                    </a:lnTo>
                    <a:lnTo>
                      <a:pt x="6" y="21"/>
                    </a:lnTo>
                    <a:lnTo>
                      <a:pt x="3" y="18"/>
                    </a:lnTo>
                    <a:lnTo>
                      <a:pt x="2" y="14"/>
                    </a:lnTo>
                    <a:lnTo>
                      <a:pt x="2" y="14"/>
                    </a:lnTo>
                    <a:lnTo>
                      <a:pt x="0" y="13"/>
                    </a:lnTo>
                    <a:lnTo>
                      <a:pt x="0" y="11"/>
                    </a:lnTo>
                    <a:lnTo>
                      <a:pt x="2" y="8"/>
                    </a:lnTo>
                    <a:lnTo>
                      <a:pt x="2" y="7"/>
                    </a:lnTo>
                    <a:lnTo>
                      <a:pt x="3" y="5"/>
                    </a:lnTo>
                    <a:lnTo>
                      <a:pt x="6" y="2"/>
                    </a:lnTo>
                    <a:lnTo>
                      <a:pt x="9" y="0"/>
                    </a:lnTo>
                    <a:lnTo>
                      <a:pt x="11" y="0"/>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7" name="Freeform 157">
                <a:extLst>
                  <a:ext uri="{FF2B5EF4-FFF2-40B4-BE49-F238E27FC236}">
                    <a16:creationId xmlns:a16="http://schemas.microsoft.com/office/drawing/2014/main" id="{77A89722-16A9-4A1D-ABE2-3CF3C0180797}"/>
                  </a:ext>
                </a:extLst>
              </p:cNvPr>
              <p:cNvSpPr>
                <a:spLocks/>
              </p:cNvSpPr>
              <p:nvPr/>
            </p:nvSpPr>
            <p:spPr bwMode="auto">
              <a:xfrm>
                <a:off x="7160637" y="1449208"/>
                <a:ext cx="21442" cy="13645"/>
              </a:xfrm>
              <a:custGeom>
                <a:avLst/>
                <a:gdLst>
                  <a:gd name="T0" fmla="*/ 5 w 11"/>
                  <a:gd name="T1" fmla="*/ 0 h 7"/>
                  <a:gd name="T2" fmla="*/ 9 w 11"/>
                  <a:gd name="T3" fmla="*/ 0 h 7"/>
                  <a:gd name="T4" fmla="*/ 11 w 11"/>
                  <a:gd name="T5" fmla="*/ 2 h 7"/>
                  <a:gd name="T6" fmla="*/ 11 w 11"/>
                  <a:gd name="T7" fmla="*/ 2 h 7"/>
                  <a:gd name="T8" fmla="*/ 8 w 11"/>
                  <a:gd name="T9" fmla="*/ 5 h 7"/>
                  <a:gd name="T10" fmla="*/ 8 w 11"/>
                  <a:gd name="T11" fmla="*/ 5 h 7"/>
                  <a:gd name="T12" fmla="*/ 6 w 11"/>
                  <a:gd name="T13" fmla="*/ 7 h 7"/>
                  <a:gd name="T14" fmla="*/ 0 w 11"/>
                  <a:gd name="T15" fmla="*/ 3 h 7"/>
                  <a:gd name="T16" fmla="*/ 0 w 11"/>
                  <a:gd name="T17" fmla="*/ 3 h 7"/>
                  <a:gd name="T18" fmla="*/ 5 w 1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5" y="0"/>
                    </a:moveTo>
                    <a:lnTo>
                      <a:pt x="9" y="0"/>
                    </a:lnTo>
                    <a:lnTo>
                      <a:pt x="11" y="2"/>
                    </a:lnTo>
                    <a:lnTo>
                      <a:pt x="11" y="2"/>
                    </a:lnTo>
                    <a:lnTo>
                      <a:pt x="8" y="5"/>
                    </a:lnTo>
                    <a:lnTo>
                      <a:pt x="8" y="5"/>
                    </a:lnTo>
                    <a:lnTo>
                      <a:pt x="6" y="7"/>
                    </a:lnTo>
                    <a:lnTo>
                      <a:pt x="0" y="3"/>
                    </a:lnTo>
                    <a:lnTo>
                      <a:pt x="0" y="3"/>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8" name="Freeform 158">
                <a:extLst>
                  <a:ext uri="{FF2B5EF4-FFF2-40B4-BE49-F238E27FC236}">
                    <a16:creationId xmlns:a16="http://schemas.microsoft.com/office/drawing/2014/main" id="{9D0F68FA-F3A3-46EF-9C5F-0F4841EAE5FB}"/>
                  </a:ext>
                </a:extLst>
              </p:cNvPr>
              <p:cNvSpPr>
                <a:spLocks/>
              </p:cNvSpPr>
              <p:nvPr/>
            </p:nvSpPr>
            <p:spPr bwMode="auto">
              <a:xfrm>
                <a:off x="7185976" y="1388782"/>
                <a:ext cx="13645" cy="9747"/>
              </a:xfrm>
              <a:custGeom>
                <a:avLst/>
                <a:gdLst>
                  <a:gd name="T0" fmla="*/ 4 w 7"/>
                  <a:gd name="T1" fmla="*/ 0 h 5"/>
                  <a:gd name="T2" fmla="*/ 6 w 7"/>
                  <a:gd name="T3" fmla="*/ 0 h 5"/>
                  <a:gd name="T4" fmla="*/ 7 w 7"/>
                  <a:gd name="T5" fmla="*/ 1 h 5"/>
                  <a:gd name="T6" fmla="*/ 4 w 7"/>
                  <a:gd name="T7" fmla="*/ 3 h 5"/>
                  <a:gd name="T8" fmla="*/ 4 w 7"/>
                  <a:gd name="T9" fmla="*/ 5 h 5"/>
                  <a:gd name="T10" fmla="*/ 3 w 7"/>
                  <a:gd name="T11" fmla="*/ 5 h 5"/>
                  <a:gd name="T12" fmla="*/ 1 w 7"/>
                  <a:gd name="T13" fmla="*/ 5 h 5"/>
                  <a:gd name="T14" fmla="*/ 0 w 7"/>
                  <a:gd name="T15" fmla="*/ 3 h 5"/>
                  <a:gd name="T16" fmla="*/ 0 w 7"/>
                  <a:gd name="T17" fmla="*/ 1 h 5"/>
                  <a:gd name="T18" fmla="*/ 0 w 7"/>
                  <a:gd name="T19" fmla="*/ 1 h 5"/>
                  <a:gd name="T20" fmla="*/ 0 w 7"/>
                  <a:gd name="T21" fmla="*/ 1 h 5"/>
                  <a:gd name="T22" fmla="*/ 1 w 7"/>
                  <a:gd name="T23" fmla="*/ 1 h 5"/>
                  <a:gd name="T24" fmla="*/ 1 w 7"/>
                  <a:gd name="T25" fmla="*/ 0 h 5"/>
                  <a:gd name="T26" fmla="*/ 3 w 7"/>
                  <a:gd name="T27" fmla="*/ 0 h 5"/>
                  <a:gd name="T28" fmla="*/ 4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4" y="0"/>
                    </a:moveTo>
                    <a:lnTo>
                      <a:pt x="6" y="0"/>
                    </a:lnTo>
                    <a:lnTo>
                      <a:pt x="7" y="1"/>
                    </a:lnTo>
                    <a:lnTo>
                      <a:pt x="4" y="3"/>
                    </a:lnTo>
                    <a:lnTo>
                      <a:pt x="4" y="5"/>
                    </a:lnTo>
                    <a:lnTo>
                      <a:pt x="3" y="5"/>
                    </a:lnTo>
                    <a:lnTo>
                      <a:pt x="1" y="5"/>
                    </a:lnTo>
                    <a:lnTo>
                      <a:pt x="0" y="3"/>
                    </a:lnTo>
                    <a:lnTo>
                      <a:pt x="0" y="1"/>
                    </a:lnTo>
                    <a:lnTo>
                      <a:pt x="0" y="1"/>
                    </a:lnTo>
                    <a:lnTo>
                      <a:pt x="0" y="1"/>
                    </a:lnTo>
                    <a:lnTo>
                      <a:pt x="1" y="1"/>
                    </a:lnTo>
                    <a:lnTo>
                      <a:pt x="1" y="0"/>
                    </a:lnTo>
                    <a:lnTo>
                      <a:pt x="3"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59" name="Freeform 159">
                <a:extLst>
                  <a:ext uri="{FF2B5EF4-FFF2-40B4-BE49-F238E27FC236}">
                    <a16:creationId xmlns:a16="http://schemas.microsoft.com/office/drawing/2014/main" id="{88F4D91E-82DC-4F2F-8870-38FD947FDD5E}"/>
                  </a:ext>
                </a:extLst>
              </p:cNvPr>
              <p:cNvSpPr>
                <a:spLocks/>
              </p:cNvSpPr>
              <p:nvPr/>
            </p:nvSpPr>
            <p:spPr bwMode="auto">
              <a:xfrm>
                <a:off x="7236656" y="1961853"/>
                <a:ext cx="29239" cy="21442"/>
              </a:xfrm>
              <a:custGeom>
                <a:avLst/>
                <a:gdLst>
                  <a:gd name="T0" fmla="*/ 7 w 15"/>
                  <a:gd name="T1" fmla="*/ 0 h 11"/>
                  <a:gd name="T2" fmla="*/ 8 w 15"/>
                  <a:gd name="T3" fmla="*/ 0 h 11"/>
                  <a:gd name="T4" fmla="*/ 10 w 15"/>
                  <a:gd name="T5" fmla="*/ 0 h 11"/>
                  <a:gd name="T6" fmla="*/ 11 w 15"/>
                  <a:gd name="T7" fmla="*/ 2 h 11"/>
                  <a:gd name="T8" fmla="*/ 11 w 15"/>
                  <a:gd name="T9" fmla="*/ 4 h 11"/>
                  <a:gd name="T10" fmla="*/ 13 w 15"/>
                  <a:gd name="T11" fmla="*/ 4 h 11"/>
                  <a:gd name="T12" fmla="*/ 13 w 15"/>
                  <a:gd name="T13" fmla="*/ 5 h 11"/>
                  <a:gd name="T14" fmla="*/ 15 w 15"/>
                  <a:gd name="T15" fmla="*/ 7 h 11"/>
                  <a:gd name="T16" fmla="*/ 11 w 15"/>
                  <a:gd name="T17" fmla="*/ 8 h 11"/>
                  <a:gd name="T18" fmla="*/ 11 w 15"/>
                  <a:gd name="T19" fmla="*/ 10 h 11"/>
                  <a:gd name="T20" fmla="*/ 13 w 15"/>
                  <a:gd name="T21" fmla="*/ 10 h 11"/>
                  <a:gd name="T22" fmla="*/ 13 w 15"/>
                  <a:gd name="T23" fmla="*/ 11 h 11"/>
                  <a:gd name="T24" fmla="*/ 11 w 15"/>
                  <a:gd name="T25" fmla="*/ 11 h 11"/>
                  <a:gd name="T26" fmla="*/ 11 w 15"/>
                  <a:gd name="T27" fmla="*/ 10 h 11"/>
                  <a:gd name="T28" fmla="*/ 10 w 15"/>
                  <a:gd name="T29" fmla="*/ 8 h 11"/>
                  <a:gd name="T30" fmla="*/ 8 w 15"/>
                  <a:gd name="T31" fmla="*/ 8 h 11"/>
                  <a:gd name="T32" fmla="*/ 8 w 15"/>
                  <a:gd name="T33" fmla="*/ 7 h 11"/>
                  <a:gd name="T34" fmla="*/ 7 w 15"/>
                  <a:gd name="T35" fmla="*/ 5 h 11"/>
                  <a:gd name="T36" fmla="*/ 5 w 15"/>
                  <a:gd name="T37" fmla="*/ 4 h 11"/>
                  <a:gd name="T38" fmla="*/ 2 w 15"/>
                  <a:gd name="T39" fmla="*/ 4 h 11"/>
                  <a:gd name="T40" fmla="*/ 0 w 15"/>
                  <a:gd name="T41" fmla="*/ 4 h 11"/>
                  <a:gd name="T42" fmla="*/ 0 w 15"/>
                  <a:gd name="T43" fmla="*/ 4 h 11"/>
                  <a:gd name="T44" fmla="*/ 0 w 15"/>
                  <a:gd name="T45" fmla="*/ 2 h 11"/>
                  <a:gd name="T46" fmla="*/ 0 w 15"/>
                  <a:gd name="T47" fmla="*/ 0 h 11"/>
                  <a:gd name="T48" fmla="*/ 4 w 15"/>
                  <a:gd name="T49" fmla="*/ 0 h 11"/>
                  <a:gd name="T50" fmla="*/ 5 w 15"/>
                  <a:gd name="T51" fmla="*/ 0 h 11"/>
                  <a:gd name="T52" fmla="*/ 7 w 15"/>
                  <a:gd name="T53" fmla="*/ 0 h 11"/>
                  <a:gd name="T54" fmla="*/ 7 w 15"/>
                  <a:gd name="T55" fmla="*/ 0 h 11"/>
                  <a:gd name="T56" fmla="*/ 7 w 15"/>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11">
                    <a:moveTo>
                      <a:pt x="7" y="0"/>
                    </a:moveTo>
                    <a:lnTo>
                      <a:pt x="8" y="0"/>
                    </a:lnTo>
                    <a:lnTo>
                      <a:pt x="10" y="0"/>
                    </a:lnTo>
                    <a:lnTo>
                      <a:pt x="11" y="2"/>
                    </a:lnTo>
                    <a:lnTo>
                      <a:pt x="11" y="4"/>
                    </a:lnTo>
                    <a:lnTo>
                      <a:pt x="13" y="4"/>
                    </a:lnTo>
                    <a:lnTo>
                      <a:pt x="13" y="5"/>
                    </a:lnTo>
                    <a:lnTo>
                      <a:pt x="15" y="7"/>
                    </a:lnTo>
                    <a:lnTo>
                      <a:pt x="11" y="8"/>
                    </a:lnTo>
                    <a:lnTo>
                      <a:pt x="11" y="10"/>
                    </a:lnTo>
                    <a:lnTo>
                      <a:pt x="13" y="10"/>
                    </a:lnTo>
                    <a:lnTo>
                      <a:pt x="13" y="11"/>
                    </a:lnTo>
                    <a:lnTo>
                      <a:pt x="11" y="11"/>
                    </a:lnTo>
                    <a:lnTo>
                      <a:pt x="11" y="10"/>
                    </a:lnTo>
                    <a:lnTo>
                      <a:pt x="10" y="8"/>
                    </a:lnTo>
                    <a:lnTo>
                      <a:pt x="8" y="8"/>
                    </a:lnTo>
                    <a:lnTo>
                      <a:pt x="8" y="7"/>
                    </a:lnTo>
                    <a:lnTo>
                      <a:pt x="7" y="5"/>
                    </a:lnTo>
                    <a:lnTo>
                      <a:pt x="5" y="4"/>
                    </a:lnTo>
                    <a:lnTo>
                      <a:pt x="2" y="4"/>
                    </a:lnTo>
                    <a:lnTo>
                      <a:pt x="0" y="4"/>
                    </a:lnTo>
                    <a:lnTo>
                      <a:pt x="0" y="4"/>
                    </a:lnTo>
                    <a:lnTo>
                      <a:pt x="0" y="2"/>
                    </a:lnTo>
                    <a:lnTo>
                      <a:pt x="0" y="0"/>
                    </a:lnTo>
                    <a:lnTo>
                      <a:pt x="4" y="0"/>
                    </a:lnTo>
                    <a:lnTo>
                      <a:pt x="5" y="0"/>
                    </a:lnTo>
                    <a:lnTo>
                      <a:pt x="7" y="0"/>
                    </a:lnTo>
                    <a:lnTo>
                      <a:pt x="7" y="0"/>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0" name="Freeform 161">
                <a:extLst>
                  <a:ext uri="{FF2B5EF4-FFF2-40B4-BE49-F238E27FC236}">
                    <a16:creationId xmlns:a16="http://schemas.microsoft.com/office/drawing/2014/main" id="{FFB705E4-69EF-45B0-BCE1-5582EB193718}"/>
                  </a:ext>
                </a:extLst>
              </p:cNvPr>
              <p:cNvSpPr>
                <a:spLocks/>
              </p:cNvSpPr>
              <p:nvPr/>
            </p:nvSpPr>
            <p:spPr bwMode="auto">
              <a:xfrm>
                <a:off x="10795934" y="1950157"/>
                <a:ext cx="111106" cy="40934"/>
              </a:xfrm>
              <a:custGeom>
                <a:avLst/>
                <a:gdLst>
                  <a:gd name="T0" fmla="*/ 33 w 57"/>
                  <a:gd name="T1" fmla="*/ 0 h 21"/>
                  <a:gd name="T2" fmla="*/ 35 w 57"/>
                  <a:gd name="T3" fmla="*/ 0 h 21"/>
                  <a:gd name="T4" fmla="*/ 37 w 57"/>
                  <a:gd name="T5" fmla="*/ 2 h 21"/>
                  <a:gd name="T6" fmla="*/ 43 w 57"/>
                  <a:gd name="T7" fmla="*/ 2 h 21"/>
                  <a:gd name="T8" fmla="*/ 45 w 57"/>
                  <a:gd name="T9" fmla="*/ 2 h 21"/>
                  <a:gd name="T10" fmla="*/ 46 w 57"/>
                  <a:gd name="T11" fmla="*/ 3 h 21"/>
                  <a:gd name="T12" fmla="*/ 48 w 57"/>
                  <a:gd name="T13" fmla="*/ 5 h 21"/>
                  <a:gd name="T14" fmla="*/ 49 w 57"/>
                  <a:gd name="T15" fmla="*/ 5 h 21"/>
                  <a:gd name="T16" fmla="*/ 51 w 57"/>
                  <a:gd name="T17" fmla="*/ 6 h 21"/>
                  <a:gd name="T18" fmla="*/ 52 w 57"/>
                  <a:gd name="T19" fmla="*/ 8 h 21"/>
                  <a:gd name="T20" fmla="*/ 56 w 57"/>
                  <a:gd name="T21" fmla="*/ 10 h 21"/>
                  <a:gd name="T22" fmla="*/ 57 w 57"/>
                  <a:gd name="T23" fmla="*/ 10 h 21"/>
                  <a:gd name="T24" fmla="*/ 57 w 57"/>
                  <a:gd name="T25" fmla="*/ 11 h 21"/>
                  <a:gd name="T26" fmla="*/ 57 w 57"/>
                  <a:gd name="T27" fmla="*/ 13 h 21"/>
                  <a:gd name="T28" fmla="*/ 52 w 57"/>
                  <a:gd name="T29" fmla="*/ 14 h 21"/>
                  <a:gd name="T30" fmla="*/ 49 w 57"/>
                  <a:gd name="T31" fmla="*/ 16 h 21"/>
                  <a:gd name="T32" fmla="*/ 41 w 57"/>
                  <a:gd name="T33" fmla="*/ 16 h 21"/>
                  <a:gd name="T34" fmla="*/ 33 w 57"/>
                  <a:gd name="T35" fmla="*/ 17 h 21"/>
                  <a:gd name="T36" fmla="*/ 29 w 57"/>
                  <a:gd name="T37" fmla="*/ 19 h 21"/>
                  <a:gd name="T38" fmla="*/ 27 w 57"/>
                  <a:gd name="T39" fmla="*/ 19 h 21"/>
                  <a:gd name="T40" fmla="*/ 24 w 57"/>
                  <a:gd name="T41" fmla="*/ 17 h 21"/>
                  <a:gd name="T42" fmla="*/ 21 w 57"/>
                  <a:gd name="T43" fmla="*/ 17 h 21"/>
                  <a:gd name="T44" fmla="*/ 19 w 57"/>
                  <a:gd name="T45" fmla="*/ 17 h 21"/>
                  <a:gd name="T46" fmla="*/ 16 w 57"/>
                  <a:gd name="T47" fmla="*/ 19 h 21"/>
                  <a:gd name="T48" fmla="*/ 8 w 57"/>
                  <a:gd name="T49" fmla="*/ 19 h 21"/>
                  <a:gd name="T50" fmla="*/ 5 w 57"/>
                  <a:gd name="T51" fmla="*/ 21 h 21"/>
                  <a:gd name="T52" fmla="*/ 4 w 57"/>
                  <a:gd name="T53" fmla="*/ 21 h 21"/>
                  <a:gd name="T54" fmla="*/ 2 w 57"/>
                  <a:gd name="T55" fmla="*/ 16 h 21"/>
                  <a:gd name="T56" fmla="*/ 0 w 57"/>
                  <a:gd name="T57" fmla="*/ 16 h 21"/>
                  <a:gd name="T58" fmla="*/ 2 w 57"/>
                  <a:gd name="T59" fmla="*/ 14 h 21"/>
                  <a:gd name="T60" fmla="*/ 4 w 57"/>
                  <a:gd name="T61" fmla="*/ 11 h 21"/>
                  <a:gd name="T62" fmla="*/ 5 w 57"/>
                  <a:gd name="T63" fmla="*/ 11 h 21"/>
                  <a:gd name="T64" fmla="*/ 10 w 57"/>
                  <a:gd name="T65" fmla="*/ 8 h 21"/>
                  <a:gd name="T66" fmla="*/ 15 w 57"/>
                  <a:gd name="T67" fmla="*/ 5 h 21"/>
                  <a:gd name="T68" fmla="*/ 16 w 57"/>
                  <a:gd name="T69" fmla="*/ 5 h 21"/>
                  <a:gd name="T70" fmla="*/ 19 w 57"/>
                  <a:gd name="T71" fmla="*/ 3 h 21"/>
                  <a:gd name="T72" fmla="*/ 21 w 57"/>
                  <a:gd name="T73" fmla="*/ 2 h 21"/>
                  <a:gd name="T74" fmla="*/ 22 w 57"/>
                  <a:gd name="T75" fmla="*/ 2 h 21"/>
                  <a:gd name="T76" fmla="*/ 26 w 57"/>
                  <a:gd name="T77" fmla="*/ 2 h 21"/>
                  <a:gd name="T78" fmla="*/ 27 w 57"/>
                  <a:gd name="T79" fmla="*/ 2 h 21"/>
                  <a:gd name="T80" fmla="*/ 29 w 57"/>
                  <a:gd name="T81" fmla="*/ 2 h 21"/>
                  <a:gd name="T82" fmla="*/ 32 w 57"/>
                  <a:gd name="T83" fmla="*/ 2 h 21"/>
                  <a:gd name="T84" fmla="*/ 33 w 57"/>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21">
                    <a:moveTo>
                      <a:pt x="33" y="0"/>
                    </a:moveTo>
                    <a:lnTo>
                      <a:pt x="35" y="0"/>
                    </a:lnTo>
                    <a:lnTo>
                      <a:pt x="37" y="2"/>
                    </a:lnTo>
                    <a:lnTo>
                      <a:pt x="43" y="2"/>
                    </a:lnTo>
                    <a:lnTo>
                      <a:pt x="45" y="2"/>
                    </a:lnTo>
                    <a:lnTo>
                      <a:pt x="46" y="3"/>
                    </a:lnTo>
                    <a:lnTo>
                      <a:pt x="48" y="5"/>
                    </a:lnTo>
                    <a:lnTo>
                      <a:pt x="49" y="5"/>
                    </a:lnTo>
                    <a:lnTo>
                      <a:pt x="51" y="6"/>
                    </a:lnTo>
                    <a:lnTo>
                      <a:pt x="52" y="8"/>
                    </a:lnTo>
                    <a:lnTo>
                      <a:pt x="56" y="10"/>
                    </a:lnTo>
                    <a:lnTo>
                      <a:pt x="57" y="10"/>
                    </a:lnTo>
                    <a:lnTo>
                      <a:pt x="57" y="11"/>
                    </a:lnTo>
                    <a:lnTo>
                      <a:pt x="57" y="13"/>
                    </a:lnTo>
                    <a:lnTo>
                      <a:pt x="52" y="14"/>
                    </a:lnTo>
                    <a:lnTo>
                      <a:pt x="49" y="16"/>
                    </a:lnTo>
                    <a:lnTo>
                      <a:pt x="41" y="16"/>
                    </a:lnTo>
                    <a:lnTo>
                      <a:pt x="33" y="17"/>
                    </a:lnTo>
                    <a:lnTo>
                      <a:pt x="29" y="19"/>
                    </a:lnTo>
                    <a:lnTo>
                      <a:pt x="27" y="19"/>
                    </a:lnTo>
                    <a:lnTo>
                      <a:pt x="24" y="17"/>
                    </a:lnTo>
                    <a:lnTo>
                      <a:pt x="21" y="17"/>
                    </a:lnTo>
                    <a:lnTo>
                      <a:pt x="19" y="17"/>
                    </a:lnTo>
                    <a:lnTo>
                      <a:pt x="16" y="19"/>
                    </a:lnTo>
                    <a:lnTo>
                      <a:pt x="8" y="19"/>
                    </a:lnTo>
                    <a:lnTo>
                      <a:pt x="5" y="21"/>
                    </a:lnTo>
                    <a:lnTo>
                      <a:pt x="4" y="21"/>
                    </a:lnTo>
                    <a:lnTo>
                      <a:pt x="2" y="16"/>
                    </a:lnTo>
                    <a:lnTo>
                      <a:pt x="0" y="16"/>
                    </a:lnTo>
                    <a:lnTo>
                      <a:pt x="2" y="14"/>
                    </a:lnTo>
                    <a:lnTo>
                      <a:pt x="4" y="11"/>
                    </a:lnTo>
                    <a:lnTo>
                      <a:pt x="5" y="11"/>
                    </a:lnTo>
                    <a:lnTo>
                      <a:pt x="10" y="8"/>
                    </a:lnTo>
                    <a:lnTo>
                      <a:pt x="15" y="5"/>
                    </a:lnTo>
                    <a:lnTo>
                      <a:pt x="16" y="5"/>
                    </a:lnTo>
                    <a:lnTo>
                      <a:pt x="19" y="3"/>
                    </a:lnTo>
                    <a:lnTo>
                      <a:pt x="21" y="2"/>
                    </a:lnTo>
                    <a:lnTo>
                      <a:pt x="22" y="2"/>
                    </a:lnTo>
                    <a:lnTo>
                      <a:pt x="26" y="2"/>
                    </a:lnTo>
                    <a:lnTo>
                      <a:pt x="27" y="2"/>
                    </a:lnTo>
                    <a:lnTo>
                      <a:pt x="29" y="2"/>
                    </a:lnTo>
                    <a:lnTo>
                      <a:pt x="32" y="2"/>
                    </a:lnTo>
                    <a:lnTo>
                      <a:pt x="3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1" name="Freeform 162">
                <a:extLst>
                  <a:ext uri="{FF2B5EF4-FFF2-40B4-BE49-F238E27FC236}">
                    <a16:creationId xmlns:a16="http://schemas.microsoft.com/office/drawing/2014/main" id="{B1065A3A-0837-4627-9E35-8D38493C2D0E}"/>
                  </a:ext>
                </a:extLst>
              </p:cNvPr>
              <p:cNvSpPr>
                <a:spLocks/>
              </p:cNvSpPr>
              <p:nvPr/>
            </p:nvSpPr>
            <p:spPr bwMode="auto">
              <a:xfrm>
                <a:off x="6297131" y="3022229"/>
                <a:ext cx="113055" cy="134497"/>
              </a:xfrm>
              <a:custGeom>
                <a:avLst/>
                <a:gdLst>
                  <a:gd name="T0" fmla="*/ 19 w 58"/>
                  <a:gd name="T1" fmla="*/ 2 h 69"/>
                  <a:gd name="T2" fmla="*/ 22 w 58"/>
                  <a:gd name="T3" fmla="*/ 5 h 69"/>
                  <a:gd name="T4" fmla="*/ 27 w 58"/>
                  <a:gd name="T5" fmla="*/ 8 h 69"/>
                  <a:gd name="T6" fmla="*/ 27 w 58"/>
                  <a:gd name="T7" fmla="*/ 9 h 69"/>
                  <a:gd name="T8" fmla="*/ 27 w 58"/>
                  <a:gd name="T9" fmla="*/ 13 h 69"/>
                  <a:gd name="T10" fmla="*/ 31 w 58"/>
                  <a:gd name="T11" fmla="*/ 16 h 69"/>
                  <a:gd name="T12" fmla="*/ 38 w 58"/>
                  <a:gd name="T13" fmla="*/ 19 h 69"/>
                  <a:gd name="T14" fmla="*/ 36 w 58"/>
                  <a:gd name="T15" fmla="*/ 20 h 69"/>
                  <a:gd name="T16" fmla="*/ 36 w 58"/>
                  <a:gd name="T17" fmla="*/ 22 h 69"/>
                  <a:gd name="T18" fmla="*/ 38 w 58"/>
                  <a:gd name="T19" fmla="*/ 24 h 69"/>
                  <a:gd name="T20" fmla="*/ 38 w 58"/>
                  <a:gd name="T21" fmla="*/ 25 h 69"/>
                  <a:gd name="T22" fmla="*/ 46 w 58"/>
                  <a:gd name="T23" fmla="*/ 28 h 69"/>
                  <a:gd name="T24" fmla="*/ 53 w 58"/>
                  <a:gd name="T25" fmla="*/ 27 h 69"/>
                  <a:gd name="T26" fmla="*/ 53 w 58"/>
                  <a:gd name="T27" fmla="*/ 30 h 69"/>
                  <a:gd name="T28" fmla="*/ 53 w 58"/>
                  <a:gd name="T29" fmla="*/ 33 h 69"/>
                  <a:gd name="T30" fmla="*/ 53 w 58"/>
                  <a:gd name="T31" fmla="*/ 36 h 69"/>
                  <a:gd name="T32" fmla="*/ 50 w 58"/>
                  <a:gd name="T33" fmla="*/ 39 h 69"/>
                  <a:gd name="T34" fmla="*/ 50 w 58"/>
                  <a:gd name="T35" fmla="*/ 46 h 69"/>
                  <a:gd name="T36" fmla="*/ 57 w 58"/>
                  <a:gd name="T37" fmla="*/ 50 h 69"/>
                  <a:gd name="T38" fmla="*/ 58 w 58"/>
                  <a:gd name="T39" fmla="*/ 55 h 69"/>
                  <a:gd name="T40" fmla="*/ 53 w 58"/>
                  <a:gd name="T41" fmla="*/ 58 h 69"/>
                  <a:gd name="T42" fmla="*/ 52 w 58"/>
                  <a:gd name="T43" fmla="*/ 61 h 69"/>
                  <a:gd name="T44" fmla="*/ 52 w 58"/>
                  <a:gd name="T45" fmla="*/ 66 h 69"/>
                  <a:gd name="T46" fmla="*/ 49 w 58"/>
                  <a:gd name="T47" fmla="*/ 68 h 69"/>
                  <a:gd name="T48" fmla="*/ 44 w 58"/>
                  <a:gd name="T49" fmla="*/ 68 h 69"/>
                  <a:gd name="T50" fmla="*/ 38 w 58"/>
                  <a:gd name="T51" fmla="*/ 69 h 69"/>
                  <a:gd name="T52" fmla="*/ 39 w 58"/>
                  <a:gd name="T53" fmla="*/ 66 h 69"/>
                  <a:gd name="T54" fmla="*/ 39 w 58"/>
                  <a:gd name="T55" fmla="*/ 61 h 69"/>
                  <a:gd name="T56" fmla="*/ 33 w 58"/>
                  <a:gd name="T57" fmla="*/ 57 h 69"/>
                  <a:gd name="T58" fmla="*/ 28 w 58"/>
                  <a:gd name="T59" fmla="*/ 54 h 69"/>
                  <a:gd name="T60" fmla="*/ 27 w 58"/>
                  <a:gd name="T61" fmla="*/ 52 h 69"/>
                  <a:gd name="T62" fmla="*/ 25 w 58"/>
                  <a:gd name="T63" fmla="*/ 55 h 69"/>
                  <a:gd name="T64" fmla="*/ 22 w 58"/>
                  <a:gd name="T65" fmla="*/ 58 h 69"/>
                  <a:gd name="T66" fmla="*/ 19 w 58"/>
                  <a:gd name="T67" fmla="*/ 57 h 69"/>
                  <a:gd name="T68" fmla="*/ 11 w 58"/>
                  <a:gd name="T69" fmla="*/ 54 h 69"/>
                  <a:gd name="T70" fmla="*/ 5 w 58"/>
                  <a:gd name="T71" fmla="*/ 49 h 69"/>
                  <a:gd name="T72" fmla="*/ 6 w 58"/>
                  <a:gd name="T73" fmla="*/ 46 h 69"/>
                  <a:gd name="T74" fmla="*/ 8 w 58"/>
                  <a:gd name="T75" fmla="*/ 44 h 69"/>
                  <a:gd name="T76" fmla="*/ 6 w 58"/>
                  <a:gd name="T77" fmla="*/ 39 h 69"/>
                  <a:gd name="T78" fmla="*/ 9 w 58"/>
                  <a:gd name="T79" fmla="*/ 38 h 69"/>
                  <a:gd name="T80" fmla="*/ 3 w 58"/>
                  <a:gd name="T81" fmla="*/ 33 h 69"/>
                  <a:gd name="T82" fmla="*/ 3 w 58"/>
                  <a:gd name="T83" fmla="*/ 30 h 69"/>
                  <a:gd name="T84" fmla="*/ 6 w 58"/>
                  <a:gd name="T85" fmla="*/ 24 h 69"/>
                  <a:gd name="T86" fmla="*/ 1 w 58"/>
                  <a:gd name="T87" fmla="*/ 24 h 69"/>
                  <a:gd name="T88" fmla="*/ 3 w 58"/>
                  <a:gd name="T89" fmla="*/ 22 h 69"/>
                  <a:gd name="T90" fmla="*/ 3 w 58"/>
                  <a:gd name="T91" fmla="*/ 17 h 69"/>
                  <a:gd name="T92" fmla="*/ 8 w 58"/>
                  <a:gd name="T93" fmla="*/ 17 h 69"/>
                  <a:gd name="T94" fmla="*/ 3 w 58"/>
                  <a:gd name="T95" fmla="*/ 16 h 69"/>
                  <a:gd name="T96" fmla="*/ 1 w 58"/>
                  <a:gd name="T97" fmla="*/ 13 h 69"/>
                  <a:gd name="T98" fmla="*/ 0 w 58"/>
                  <a:gd name="T99" fmla="*/ 6 h 69"/>
                  <a:gd name="T100" fmla="*/ 1 w 58"/>
                  <a:gd name="T101" fmla="*/ 5 h 69"/>
                  <a:gd name="T102" fmla="*/ 5 w 58"/>
                  <a:gd name="T103" fmla="*/ 3 h 69"/>
                  <a:gd name="T104" fmla="*/ 8 w 58"/>
                  <a:gd name="T105"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69">
                    <a:moveTo>
                      <a:pt x="11" y="0"/>
                    </a:moveTo>
                    <a:lnTo>
                      <a:pt x="12" y="0"/>
                    </a:lnTo>
                    <a:lnTo>
                      <a:pt x="14" y="0"/>
                    </a:lnTo>
                    <a:lnTo>
                      <a:pt x="16" y="0"/>
                    </a:lnTo>
                    <a:lnTo>
                      <a:pt x="19" y="2"/>
                    </a:lnTo>
                    <a:lnTo>
                      <a:pt x="19" y="2"/>
                    </a:lnTo>
                    <a:lnTo>
                      <a:pt x="19" y="2"/>
                    </a:lnTo>
                    <a:lnTo>
                      <a:pt x="20" y="3"/>
                    </a:lnTo>
                    <a:lnTo>
                      <a:pt x="20" y="3"/>
                    </a:lnTo>
                    <a:lnTo>
                      <a:pt x="22" y="5"/>
                    </a:lnTo>
                    <a:lnTo>
                      <a:pt x="24" y="5"/>
                    </a:lnTo>
                    <a:lnTo>
                      <a:pt x="24" y="6"/>
                    </a:lnTo>
                    <a:lnTo>
                      <a:pt x="25" y="8"/>
                    </a:lnTo>
                    <a:lnTo>
                      <a:pt x="27" y="8"/>
                    </a:lnTo>
                    <a:lnTo>
                      <a:pt x="27" y="8"/>
                    </a:lnTo>
                    <a:lnTo>
                      <a:pt x="27" y="8"/>
                    </a:lnTo>
                    <a:lnTo>
                      <a:pt x="27" y="8"/>
                    </a:lnTo>
                    <a:lnTo>
                      <a:pt x="27" y="8"/>
                    </a:lnTo>
                    <a:lnTo>
                      <a:pt x="27" y="8"/>
                    </a:lnTo>
                    <a:lnTo>
                      <a:pt x="27" y="9"/>
                    </a:lnTo>
                    <a:lnTo>
                      <a:pt x="27" y="11"/>
                    </a:lnTo>
                    <a:lnTo>
                      <a:pt x="27" y="11"/>
                    </a:lnTo>
                    <a:lnTo>
                      <a:pt x="27" y="13"/>
                    </a:lnTo>
                    <a:lnTo>
                      <a:pt x="27" y="13"/>
                    </a:lnTo>
                    <a:lnTo>
                      <a:pt x="27" y="13"/>
                    </a:lnTo>
                    <a:lnTo>
                      <a:pt x="27" y="13"/>
                    </a:lnTo>
                    <a:lnTo>
                      <a:pt x="28" y="14"/>
                    </a:lnTo>
                    <a:lnTo>
                      <a:pt x="30" y="14"/>
                    </a:lnTo>
                    <a:lnTo>
                      <a:pt x="31" y="16"/>
                    </a:lnTo>
                    <a:lnTo>
                      <a:pt x="31" y="16"/>
                    </a:lnTo>
                    <a:lnTo>
                      <a:pt x="33" y="16"/>
                    </a:lnTo>
                    <a:lnTo>
                      <a:pt x="33" y="17"/>
                    </a:lnTo>
                    <a:lnTo>
                      <a:pt x="36" y="17"/>
                    </a:lnTo>
                    <a:lnTo>
                      <a:pt x="36" y="17"/>
                    </a:lnTo>
                    <a:lnTo>
                      <a:pt x="38" y="19"/>
                    </a:lnTo>
                    <a:lnTo>
                      <a:pt x="38" y="19"/>
                    </a:lnTo>
                    <a:lnTo>
                      <a:pt x="38" y="19"/>
                    </a:lnTo>
                    <a:lnTo>
                      <a:pt x="38" y="19"/>
                    </a:lnTo>
                    <a:lnTo>
                      <a:pt x="36" y="20"/>
                    </a:lnTo>
                    <a:lnTo>
                      <a:pt x="36" y="20"/>
                    </a:lnTo>
                    <a:lnTo>
                      <a:pt x="36" y="20"/>
                    </a:lnTo>
                    <a:lnTo>
                      <a:pt x="36" y="20"/>
                    </a:lnTo>
                    <a:lnTo>
                      <a:pt x="36" y="20"/>
                    </a:lnTo>
                    <a:lnTo>
                      <a:pt x="36" y="22"/>
                    </a:lnTo>
                    <a:lnTo>
                      <a:pt x="36" y="22"/>
                    </a:lnTo>
                    <a:lnTo>
                      <a:pt x="36" y="22"/>
                    </a:lnTo>
                    <a:lnTo>
                      <a:pt x="38" y="22"/>
                    </a:lnTo>
                    <a:lnTo>
                      <a:pt x="38" y="22"/>
                    </a:lnTo>
                    <a:lnTo>
                      <a:pt x="38" y="24"/>
                    </a:lnTo>
                    <a:lnTo>
                      <a:pt x="38" y="24"/>
                    </a:lnTo>
                    <a:lnTo>
                      <a:pt x="36" y="24"/>
                    </a:lnTo>
                    <a:lnTo>
                      <a:pt x="36" y="24"/>
                    </a:lnTo>
                    <a:lnTo>
                      <a:pt x="36" y="24"/>
                    </a:lnTo>
                    <a:lnTo>
                      <a:pt x="36" y="24"/>
                    </a:lnTo>
                    <a:lnTo>
                      <a:pt x="38" y="25"/>
                    </a:lnTo>
                    <a:lnTo>
                      <a:pt x="39" y="25"/>
                    </a:lnTo>
                    <a:lnTo>
                      <a:pt x="39" y="27"/>
                    </a:lnTo>
                    <a:lnTo>
                      <a:pt x="41" y="27"/>
                    </a:lnTo>
                    <a:lnTo>
                      <a:pt x="44" y="27"/>
                    </a:lnTo>
                    <a:lnTo>
                      <a:pt x="46" y="28"/>
                    </a:lnTo>
                    <a:lnTo>
                      <a:pt x="46" y="30"/>
                    </a:lnTo>
                    <a:lnTo>
                      <a:pt x="47" y="28"/>
                    </a:lnTo>
                    <a:lnTo>
                      <a:pt x="50" y="27"/>
                    </a:lnTo>
                    <a:lnTo>
                      <a:pt x="52" y="27"/>
                    </a:lnTo>
                    <a:lnTo>
                      <a:pt x="53" y="27"/>
                    </a:lnTo>
                    <a:lnTo>
                      <a:pt x="55" y="28"/>
                    </a:lnTo>
                    <a:lnTo>
                      <a:pt x="55" y="28"/>
                    </a:lnTo>
                    <a:lnTo>
                      <a:pt x="55" y="30"/>
                    </a:lnTo>
                    <a:lnTo>
                      <a:pt x="53" y="28"/>
                    </a:lnTo>
                    <a:lnTo>
                      <a:pt x="53" y="30"/>
                    </a:lnTo>
                    <a:lnTo>
                      <a:pt x="52" y="30"/>
                    </a:lnTo>
                    <a:lnTo>
                      <a:pt x="52" y="31"/>
                    </a:lnTo>
                    <a:lnTo>
                      <a:pt x="52" y="33"/>
                    </a:lnTo>
                    <a:lnTo>
                      <a:pt x="53" y="33"/>
                    </a:lnTo>
                    <a:lnTo>
                      <a:pt x="53" y="33"/>
                    </a:lnTo>
                    <a:lnTo>
                      <a:pt x="55" y="35"/>
                    </a:lnTo>
                    <a:lnTo>
                      <a:pt x="55" y="35"/>
                    </a:lnTo>
                    <a:lnTo>
                      <a:pt x="55" y="35"/>
                    </a:lnTo>
                    <a:lnTo>
                      <a:pt x="55" y="35"/>
                    </a:lnTo>
                    <a:lnTo>
                      <a:pt x="53" y="36"/>
                    </a:lnTo>
                    <a:lnTo>
                      <a:pt x="53" y="36"/>
                    </a:lnTo>
                    <a:lnTo>
                      <a:pt x="53" y="38"/>
                    </a:lnTo>
                    <a:lnTo>
                      <a:pt x="52" y="39"/>
                    </a:lnTo>
                    <a:lnTo>
                      <a:pt x="50" y="39"/>
                    </a:lnTo>
                    <a:lnTo>
                      <a:pt x="50" y="39"/>
                    </a:lnTo>
                    <a:lnTo>
                      <a:pt x="50" y="41"/>
                    </a:lnTo>
                    <a:lnTo>
                      <a:pt x="50" y="43"/>
                    </a:lnTo>
                    <a:lnTo>
                      <a:pt x="50" y="44"/>
                    </a:lnTo>
                    <a:lnTo>
                      <a:pt x="50" y="44"/>
                    </a:lnTo>
                    <a:lnTo>
                      <a:pt x="50" y="46"/>
                    </a:lnTo>
                    <a:lnTo>
                      <a:pt x="52" y="46"/>
                    </a:lnTo>
                    <a:lnTo>
                      <a:pt x="52" y="47"/>
                    </a:lnTo>
                    <a:lnTo>
                      <a:pt x="53" y="49"/>
                    </a:lnTo>
                    <a:lnTo>
                      <a:pt x="55" y="50"/>
                    </a:lnTo>
                    <a:lnTo>
                      <a:pt x="57" y="50"/>
                    </a:lnTo>
                    <a:lnTo>
                      <a:pt x="57" y="52"/>
                    </a:lnTo>
                    <a:lnTo>
                      <a:pt x="57" y="52"/>
                    </a:lnTo>
                    <a:lnTo>
                      <a:pt x="58" y="54"/>
                    </a:lnTo>
                    <a:lnTo>
                      <a:pt x="58" y="54"/>
                    </a:lnTo>
                    <a:lnTo>
                      <a:pt x="58" y="55"/>
                    </a:lnTo>
                    <a:lnTo>
                      <a:pt x="58" y="55"/>
                    </a:lnTo>
                    <a:lnTo>
                      <a:pt x="57" y="57"/>
                    </a:lnTo>
                    <a:lnTo>
                      <a:pt x="57" y="57"/>
                    </a:lnTo>
                    <a:lnTo>
                      <a:pt x="55" y="58"/>
                    </a:lnTo>
                    <a:lnTo>
                      <a:pt x="53" y="58"/>
                    </a:lnTo>
                    <a:lnTo>
                      <a:pt x="52" y="58"/>
                    </a:lnTo>
                    <a:lnTo>
                      <a:pt x="52" y="60"/>
                    </a:lnTo>
                    <a:lnTo>
                      <a:pt x="52" y="60"/>
                    </a:lnTo>
                    <a:lnTo>
                      <a:pt x="52" y="61"/>
                    </a:lnTo>
                    <a:lnTo>
                      <a:pt x="52" y="61"/>
                    </a:lnTo>
                    <a:lnTo>
                      <a:pt x="50" y="63"/>
                    </a:lnTo>
                    <a:lnTo>
                      <a:pt x="52" y="65"/>
                    </a:lnTo>
                    <a:lnTo>
                      <a:pt x="52" y="65"/>
                    </a:lnTo>
                    <a:lnTo>
                      <a:pt x="52" y="66"/>
                    </a:lnTo>
                    <a:lnTo>
                      <a:pt x="52" y="66"/>
                    </a:lnTo>
                    <a:lnTo>
                      <a:pt x="52" y="68"/>
                    </a:lnTo>
                    <a:lnTo>
                      <a:pt x="50" y="68"/>
                    </a:lnTo>
                    <a:lnTo>
                      <a:pt x="50" y="68"/>
                    </a:lnTo>
                    <a:lnTo>
                      <a:pt x="49" y="68"/>
                    </a:lnTo>
                    <a:lnTo>
                      <a:pt x="49" y="68"/>
                    </a:lnTo>
                    <a:lnTo>
                      <a:pt x="49" y="68"/>
                    </a:lnTo>
                    <a:lnTo>
                      <a:pt x="47" y="68"/>
                    </a:lnTo>
                    <a:lnTo>
                      <a:pt x="46" y="69"/>
                    </a:lnTo>
                    <a:lnTo>
                      <a:pt x="44" y="68"/>
                    </a:lnTo>
                    <a:lnTo>
                      <a:pt x="44" y="68"/>
                    </a:lnTo>
                    <a:lnTo>
                      <a:pt x="42" y="69"/>
                    </a:lnTo>
                    <a:lnTo>
                      <a:pt x="42" y="69"/>
                    </a:lnTo>
                    <a:lnTo>
                      <a:pt x="41" y="69"/>
                    </a:lnTo>
                    <a:lnTo>
                      <a:pt x="39" y="69"/>
                    </a:lnTo>
                    <a:lnTo>
                      <a:pt x="38" y="69"/>
                    </a:lnTo>
                    <a:lnTo>
                      <a:pt x="38" y="69"/>
                    </a:lnTo>
                    <a:lnTo>
                      <a:pt x="38" y="68"/>
                    </a:lnTo>
                    <a:lnTo>
                      <a:pt x="38" y="68"/>
                    </a:lnTo>
                    <a:lnTo>
                      <a:pt x="39" y="68"/>
                    </a:lnTo>
                    <a:lnTo>
                      <a:pt x="39" y="66"/>
                    </a:lnTo>
                    <a:lnTo>
                      <a:pt x="41" y="63"/>
                    </a:lnTo>
                    <a:lnTo>
                      <a:pt x="41" y="63"/>
                    </a:lnTo>
                    <a:lnTo>
                      <a:pt x="41" y="63"/>
                    </a:lnTo>
                    <a:lnTo>
                      <a:pt x="41" y="61"/>
                    </a:lnTo>
                    <a:lnTo>
                      <a:pt x="39" y="61"/>
                    </a:lnTo>
                    <a:lnTo>
                      <a:pt x="36" y="61"/>
                    </a:lnTo>
                    <a:lnTo>
                      <a:pt x="36" y="60"/>
                    </a:lnTo>
                    <a:lnTo>
                      <a:pt x="35" y="58"/>
                    </a:lnTo>
                    <a:lnTo>
                      <a:pt x="33" y="58"/>
                    </a:lnTo>
                    <a:lnTo>
                      <a:pt x="33" y="57"/>
                    </a:lnTo>
                    <a:lnTo>
                      <a:pt x="31" y="55"/>
                    </a:lnTo>
                    <a:lnTo>
                      <a:pt x="31" y="55"/>
                    </a:lnTo>
                    <a:lnTo>
                      <a:pt x="30" y="55"/>
                    </a:lnTo>
                    <a:lnTo>
                      <a:pt x="28" y="54"/>
                    </a:lnTo>
                    <a:lnTo>
                      <a:pt x="28" y="54"/>
                    </a:lnTo>
                    <a:lnTo>
                      <a:pt x="28" y="54"/>
                    </a:lnTo>
                    <a:lnTo>
                      <a:pt x="28" y="52"/>
                    </a:lnTo>
                    <a:lnTo>
                      <a:pt x="27" y="52"/>
                    </a:lnTo>
                    <a:lnTo>
                      <a:pt x="27" y="52"/>
                    </a:lnTo>
                    <a:lnTo>
                      <a:pt x="27" y="52"/>
                    </a:lnTo>
                    <a:lnTo>
                      <a:pt x="25" y="54"/>
                    </a:lnTo>
                    <a:lnTo>
                      <a:pt x="25" y="54"/>
                    </a:lnTo>
                    <a:lnTo>
                      <a:pt x="25" y="54"/>
                    </a:lnTo>
                    <a:lnTo>
                      <a:pt x="25" y="55"/>
                    </a:lnTo>
                    <a:lnTo>
                      <a:pt x="25" y="55"/>
                    </a:lnTo>
                    <a:lnTo>
                      <a:pt x="25" y="57"/>
                    </a:lnTo>
                    <a:lnTo>
                      <a:pt x="24" y="57"/>
                    </a:lnTo>
                    <a:lnTo>
                      <a:pt x="22" y="58"/>
                    </a:lnTo>
                    <a:lnTo>
                      <a:pt x="24" y="58"/>
                    </a:lnTo>
                    <a:lnTo>
                      <a:pt x="22" y="58"/>
                    </a:lnTo>
                    <a:lnTo>
                      <a:pt x="20" y="60"/>
                    </a:lnTo>
                    <a:lnTo>
                      <a:pt x="20" y="60"/>
                    </a:lnTo>
                    <a:lnTo>
                      <a:pt x="20" y="58"/>
                    </a:lnTo>
                    <a:lnTo>
                      <a:pt x="20" y="58"/>
                    </a:lnTo>
                    <a:lnTo>
                      <a:pt x="19" y="57"/>
                    </a:lnTo>
                    <a:lnTo>
                      <a:pt x="16" y="55"/>
                    </a:lnTo>
                    <a:lnTo>
                      <a:pt x="14" y="55"/>
                    </a:lnTo>
                    <a:lnTo>
                      <a:pt x="12" y="55"/>
                    </a:lnTo>
                    <a:lnTo>
                      <a:pt x="11" y="54"/>
                    </a:lnTo>
                    <a:lnTo>
                      <a:pt x="11" y="54"/>
                    </a:lnTo>
                    <a:lnTo>
                      <a:pt x="9" y="54"/>
                    </a:lnTo>
                    <a:lnTo>
                      <a:pt x="8" y="50"/>
                    </a:lnTo>
                    <a:lnTo>
                      <a:pt x="6" y="49"/>
                    </a:lnTo>
                    <a:lnTo>
                      <a:pt x="5" y="49"/>
                    </a:lnTo>
                    <a:lnTo>
                      <a:pt x="5" y="49"/>
                    </a:lnTo>
                    <a:lnTo>
                      <a:pt x="5" y="47"/>
                    </a:lnTo>
                    <a:lnTo>
                      <a:pt x="5" y="47"/>
                    </a:lnTo>
                    <a:lnTo>
                      <a:pt x="5" y="46"/>
                    </a:lnTo>
                    <a:lnTo>
                      <a:pt x="6" y="46"/>
                    </a:lnTo>
                    <a:lnTo>
                      <a:pt x="6" y="46"/>
                    </a:lnTo>
                    <a:lnTo>
                      <a:pt x="8" y="47"/>
                    </a:lnTo>
                    <a:lnTo>
                      <a:pt x="8" y="47"/>
                    </a:lnTo>
                    <a:lnTo>
                      <a:pt x="8" y="46"/>
                    </a:lnTo>
                    <a:lnTo>
                      <a:pt x="9" y="46"/>
                    </a:lnTo>
                    <a:lnTo>
                      <a:pt x="8" y="44"/>
                    </a:lnTo>
                    <a:lnTo>
                      <a:pt x="6" y="43"/>
                    </a:lnTo>
                    <a:lnTo>
                      <a:pt x="5" y="39"/>
                    </a:lnTo>
                    <a:lnTo>
                      <a:pt x="5" y="39"/>
                    </a:lnTo>
                    <a:lnTo>
                      <a:pt x="5" y="39"/>
                    </a:lnTo>
                    <a:lnTo>
                      <a:pt x="6" y="39"/>
                    </a:lnTo>
                    <a:lnTo>
                      <a:pt x="6" y="39"/>
                    </a:lnTo>
                    <a:lnTo>
                      <a:pt x="8" y="39"/>
                    </a:lnTo>
                    <a:lnTo>
                      <a:pt x="9" y="39"/>
                    </a:lnTo>
                    <a:lnTo>
                      <a:pt x="9" y="39"/>
                    </a:lnTo>
                    <a:lnTo>
                      <a:pt x="9" y="38"/>
                    </a:lnTo>
                    <a:lnTo>
                      <a:pt x="9" y="38"/>
                    </a:lnTo>
                    <a:lnTo>
                      <a:pt x="8" y="36"/>
                    </a:lnTo>
                    <a:lnTo>
                      <a:pt x="6" y="35"/>
                    </a:lnTo>
                    <a:lnTo>
                      <a:pt x="5" y="35"/>
                    </a:lnTo>
                    <a:lnTo>
                      <a:pt x="3" y="33"/>
                    </a:lnTo>
                    <a:lnTo>
                      <a:pt x="3" y="33"/>
                    </a:lnTo>
                    <a:lnTo>
                      <a:pt x="3" y="33"/>
                    </a:lnTo>
                    <a:lnTo>
                      <a:pt x="3" y="31"/>
                    </a:lnTo>
                    <a:lnTo>
                      <a:pt x="3" y="30"/>
                    </a:lnTo>
                    <a:lnTo>
                      <a:pt x="3" y="30"/>
                    </a:lnTo>
                    <a:lnTo>
                      <a:pt x="5" y="28"/>
                    </a:lnTo>
                    <a:lnTo>
                      <a:pt x="6" y="27"/>
                    </a:lnTo>
                    <a:lnTo>
                      <a:pt x="6" y="25"/>
                    </a:lnTo>
                    <a:lnTo>
                      <a:pt x="6" y="24"/>
                    </a:lnTo>
                    <a:lnTo>
                      <a:pt x="6" y="24"/>
                    </a:lnTo>
                    <a:lnTo>
                      <a:pt x="6" y="24"/>
                    </a:lnTo>
                    <a:lnTo>
                      <a:pt x="5" y="22"/>
                    </a:lnTo>
                    <a:lnTo>
                      <a:pt x="3" y="24"/>
                    </a:lnTo>
                    <a:lnTo>
                      <a:pt x="1" y="24"/>
                    </a:lnTo>
                    <a:lnTo>
                      <a:pt x="1" y="24"/>
                    </a:lnTo>
                    <a:lnTo>
                      <a:pt x="1" y="24"/>
                    </a:lnTo>
                    <a:lnTo>
                      <a:pt x="1" y="22"/>
                    </a:lnTo>
                    <a:lnTo>
                      <a:pt x="1" y="22"/>
                    </a:lnTo>
                    <a:lnTo>
                      <a:pt x="3" y="24"/>
                    </a:lnTo>
                    <a:lnTo>
                      <a:pt x="3" y="22"/>
                    </a:lnTo>
                    <a:lnTo>
                      <a:pt x="3" y="22"/>
                    </a:lnTo>
                    <a:lnTo>
                      <a:pt x="3" y="19"/>
                    </a:lnTo>
                    <a:lnTo>
                      <a:pt x="3" y="19"/>
                    </a:lnTo>
                    <a:lnTo>
                      <a:pt x="3" y="19"/>
                    </a:lnTo>
                    <a:lnTo>
                      <a:pt x="3" y="17"/>
                    </a:lnTo>
                    <a:lnTo>
                      <a:pt x="5" y="19"/>
                    </a:lnTo>
                    <a:lnTo>
                      <a:pt x="6" y="19"/>
                    </a:lnTo>
                    <a:lnTo>
                      <a:pt x="8" y="19"/>
                    </a:lnTo>
                    <a:lnTo>
                      <a:pt x="8" y="17"/>
                    </a:lnTo>
                    <a:lnTo>
                      <a:pt x="8" y="17"/>
                    </a:lnTo>
                    <a:lnTo>
                      <a:pt x="6" y="17"/>
                    </a:lnTo>
                    <a:lnTo>
                      <a:pt x="6" y="17"/>
                    </a:lnTo>
                    <a:lnTo>
                      <a:pt x="6" y="16"/>
                    </a:lnTo>
                    <a:lnTo>
                      <a:pt x="5" y="16"/>
                    </a:lnTo>
                    <a:lnTo>
                      <a:pt x="3" y="16"/>
                    </a:lnTo>
                    <a:lnTo>
                      <a:pt x="1" y="14"/>
                    </a:lnTo>
                    <a:lnTo>
                      <a:pt x="1" y="13"/>
                    </a:lnTo>
                    <a:lnTo>
                      <a:pt x="1" y="13"/>
                    </a:lnTo>
                    <a:lnTo>
                      <a:pt x="3" y="13"/>
                    </a:lnTo>
                    <a:lnTo>
                      <a:pt x="1" y="13"/>
                    </a:lnTo>
                    <a:lnTo>
                      <a:pt x="1" y="11"/>
                    </a:lnTo>
                    <a:lnTo>
                      <a:pt x="0" y="11"/>
                    </a:lnTo>
                    <a:lnTo>
                      <a:pt x="0" y="9"/>
                    </a:lnTo>
                    <a:lnTo>
                      <a:pt x="0" y="8"/>
                    </a:lnTo>
                    <a:lnTo>
                      <a:pt x="0" y="6"/>
                    </a:lnTo>
                    <a:lnTo>
                      <a:pt x="0" y="6"/>
                    </a:lnTo>
                    <a:lnTo>
                      <a:pt x="0" y="5"/>
                    </a:lnTo>
                    <a:lnTo>
                      <a:pt x="0" y="5"/>
                    </a:lnTo>
                    <a:lnTo>
                      <a:pt x="0" y="5"/>
                    </a:lnTo>
                    <a:lnTo>
                      <a:pt x="1" y="5"/>
                    </a:lnTo>
                    <a:lnTo>
                      <a:pt x="1" y="3"/>
                    </a:lnTo>
                    <a:lnTo>
                      <a:pt x="3" y="3"/>
                    </a:lnTo>
                    <a:lnTo>
                      <a:pt x="3" y="3"/>
                    </a:lnTo>
                    <a:lnTo>
                      <a:pt x="3" y="3"/>
                    </a:lnTo>
                    <a:lnTo>
                      <a:pt x="5" y="3"/>
                    </a:lnTo>
                    <a:lnTo>
                      <a:pt x="6" y="3"/>
                    </a:lnTo>
                    <a:lnTo>
                      <a:pt x="6" y="3"/>
                    </a:lnTo>
                    <a:lnTo>
                      <a:pt x="8" y="3"/>
                    </a:lnTo>
                    <a:lnTo>
                      <a:pt x="8" y="2"/>
                    </a:lnTo>
                    <a:lnTo>
                      <a:pt x="8" y="2"/>
                    </a:lnTo>
                    <a:lnTo>
                      <a:pt x="9" y="0"/>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2" name="Freeform 163">
                <a:extLst>
                  <a:ext uri="{FF2B5EF4-FFF2-40B4-BE49-F238E27FC236}">
                    <a16:creationId xmlns:a16="http://schemas.microsoft.com/office/drawing/2014/main" id="{D04D8E7E-6DAC-4787-8191-41929CCD6A95}"/>
                  </a:ext>
                </a:extLst>
              </p:cNvPr>
              <p:cNvSpPr>
                <a:spLocks/>
              </p:cNvSpPr>
              <p:nvPr/>
            </p:nvSpPr>
            <p:spPr bwMode="auto">
              <a:xfrm>
                <a:off x="6334167" y="2948159"/>
                <a:ext cx="267044" cy="159836"/>
              </a:xfrm>
              <a:custGeom>
                <a:avLst/>
                <a:gdLst>
                  <a:gd name="T0" fmla="*/ 98 w 137"/>
                  <a:gd name="T1" fmla="*/ 3 h 82"/>
                  <a:gd name="T2" fmla="*/ 102 w 137"/>
                  <a:gd name="T3" fmla="*/ 10 h 82"/>
                  <a:gd name="T4" fmla="*/ 107 w 137"/>
                  <a:gd name="T5" fmla="*/ 17 h 82"/>
                  <a:gd name="T6" fmla="*/ 112 w 137"/>
                  <a:gd name="T7" fmla="*/ 22 h 82"/>
                  <a:gd name="T8" fmla="*/ 116 w 137"/>
                  <a:gd name="T9" fmla="*/ 32 h 82"/>
                  <a:gd name="T10" fmla="*/ 115 w 137"/>
                  <a:gd name="T11" fmla="*/ 43 h 82"/>
                  <a:gd name="T12" fmla="*/ 115 w 137"/>
                  <a:gd name="T13" fmla="*/ 47 h 82"/>
                  <a:gd name="T14" fmla="*/ 115 w 137"/>
                  <a:gd name="T15" fmla="*/ 51 h 82"/>
                  <a:gd name="T16" fmla="*/ 124 w 137"/>
                  <a:gd name="T17" fmla="*/ 55 h 82"/>
                  <a:gd name="T18" fmla="*/ 126 w 137"/>
                  <a:gd name="T19" fmla="*/ 54 h 82"/>
                  <a:gd name="T20" fmla="*/ 137 w 137"/>
                  <a:gd name="T21" fmla="*/ 54 h 82"/>
                  <a:gd name="T22" fmla="*/ 135 w 137"/>
                  <a:gd name="T23" fmla="*/ 60 h 82"/>
                  <a:gd name="T24" fmla="*/ 128 w 137"/>
                  <a:gd name="T25" fmla="*/ 60 h 82"/>
                  <a:gd name="T26" fmla="*/ 126 w 137"/>
                  <a:gd name="T27" fmla="*/ 63 h 82"/>
                  <a:gd name="T28" fmla="*/ 124 w 137"/>
                  <a:gd name="T29" fmla="*/ 66 h 82"/>
                  <a:gd name="T30" fmla="*/ 123 w 137"/>
                  <a:gd name="T31" fmla="*/ 77 h 82"/>
                  <a:gd name="T32" fmla="*/ 116 w 137"/>
                  <a:gd name="T33" fmla="*/ 81 h 82"/>
                  <a:gd name="T34" fmla="*/ 109 w 137"/>
                  <a:gd name="T35" fmla="*/ 77 h 82"/>
                  <a:gd name="T36" fmla="*/ 99 w 137"/>
                  <a:gd name="T37" fmla="*/ 74 h 82"/>
                  <a:gd name="T38" fmla="*/ 80 w 137"/>
                  <a:gd name="T39" fmla="*/ 81 h 82"/>
                  <a:gd name="T40" fmla="*/ 61 w 137"/>
                  <a:gd name="T41" fmla="*/ 81 h 82"/>
                  <a:gd name="T42" fmla="*/ 39 w 137"/>
                  <a:gd name="T43" fmla="*/ 81 h 82"/>
                  <a:gd name="T44" fmla="*/ 41 w 137"/>
                  <a:gd name="T45" fmla="*/ 77 h 82"/>
                  <a:gd name="T46" fmla="*/ 36 w 137"/>
                  <a:gd name="T47" fmla="*/ 73 h 82"/>
                  <a:gd name="T48" fmla="*/ 33 w 137"/>
                  <a:gd name="T49" fmla="*/ 71 h 82"/>
                  <a:gd name="T50" fmla="*/ 36 w 137"/>
                  <a:gd name="T51" fmla="*/ 68 h 82"/>
                  <a:gd name="T52" fmla="*/ 31 w 137"/>
                  <a:gd name="T53" fmla="*/ 65 h 82"/>
                  <a:gd name="T54" fmla="*/ 22 w 137"/>
                  <a:gd name="T55" fmla="*/ 65 h 82"/>
                  <a:gd name="T56" fmla="*/ 17 w 137"/>
                  <a:gd name="T57" fmla="*/ 62 h 82"/>
                  <a:gd name="T58" fmla="*/ 19 w 137"/>
                  <a:gd name="T59" fmla="*/ 60 h 82"/>
                  <a:gd name="T60" fmla="*/ 17 w 137"/>
                  <a:gd name="T61" fmla="*/ 58 h 82"/>
                  <a:gd name="T62" fmla="*/ 19 w 137"/>
                  <a:gd name="T63" fmla="*/ 57 h 82"/>
                  <a:gd name="T64" fmla="*/ 17 w 137"/>
                  <a:gd name="T65" fmla="*/ 55 h 82"/>
                  <a:gd name="T66" fmla="*/ 11 w 137"/>
                  <a:gd name="T67" fmla="*/ 52 h 82"/>
                  <a:gd name="T68" fmla="*/ 8 w 137"/>
                  <a:gd name="T69" fmla="*/ 51 h 82"/>
                  <a:gd name="T70" fmla="*/ 8 w 137"/>
                  <a:gd name="T71" fmla="*/ 46 h 82"/>
                  <a:gd name="T72" fmla="*/ 6 w 137"/>
                  <a:gd name="T73" fmla="*/ 46 h 82"/>
                  <a:gd name="T74" fmla="*/ 1 w 137"/>
                  <a:gd name="T75" fmla="*/ 41 h 82"/>
                  <a:gd name="T76" fmla="*/ 6 w 137"/>
                  <a:gd name="T77" fmla="*/ 38 h 82"/>
                  <a:gd name="T78" fmla="*/ 9 w 137"/>
                  <a:gd name="T79" fmla="*/ 36 h 82"/>
                  <a:gd name="T80" fmla="*/ 14 w 137"/>
                  <a:gd name="T81" fmla="*/ 35 h 82"/>
                  <a:gd name="T82" fmla="*/ 16 w 137"/>
                  <a:gd name="T83" fmla="*/ 30 h 82"/>
                  <a:gd name="T84" fmla="*/ 19 w 137"/>
                  <a:gd name="T85" fmla="*/ 27 h 82"/>
                  <a:gd name="T86" fmla="*/ 22 w 137"/>
                  <a:gd name="T87" fmla="*/ 22 h 82"/>
                  <a:gd name="T88" fmla="*/ 25 w 137"/>
                  <a:gd name="T89" fmla="*/ 16 h 82"/>
                  <a:gd name="T90" fmla="*/ 30 w 137"/>
                  <a:gd name="T91" fmla="*/ 11 h 82"/>
                  <a:gd name="T92" fmla="*/ 34 w 137"/>
                  <a:gd name="T93" fmla="*/ 10 h 82"/>
                  <a:gd name="T94" fmla="*/ 39 w 137"/>
                  <a:gd name="T95" fmla="*/ 5 h 82"/>
                  <a:gd name="T96" fmla="*/ 46 w 137"/>
                  <a:gd name="T97" fmla="*/ 5 h 82"/>
                  <a:gd name="T98" fmla="*/ 55 w 137"/>
                  <a:gd name="T99" fmla="*/ 6 h 82"/>
                  <a:gd name="T100" fmla="*/ 60 w 137"/>
                  <a:gd name="T101" fmla="*/ 6 h 82"/>
                  <a:gd name="T102" fmla="*/ 68 w 137"/>
                  <a:gd name="T103" fmla="*/ 10 h 82"/>
                  <a:gd name="T104" fmla="*/ 79 w 137"/>
                  <a:gd name="T105" fmla="*/ 6 h 82"/>
                  <a:gd name="T106" fmla="*/ 88 w 137"/>
                  <a:gd name="T107"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82">
                    <a:moveTo>
                      <a:pt x="94" y="0"/>
                    </a:moveTo>
                    <a:lnTo>
                      <a:pt x="94" y="0"/>
                    </a:lnTo>
                    <a:lnTo>
                      <a:pt x="96" y="2"/>
                    </a:lnTo>
                    <a:lnTo>
                      <a:pt x="98" y="2"/>
                    </a:lnTo>
                    <a:lnTo>
                      <a:pt x="98" y="3"/>
                    </a:lnTo>
                    <a:lnTo>
                      <a:pt x="99" y="3"/>
                    </a:lnTo>
                    <a:lnTo>
                      <a:pt x="101" y="6"/>
                    </a:lnTo>
                    <a:lnTo>
                      <a:pt x="101" y="8"/>
                    </a:lnTo>
                    <a:lnTo>
                      <a:pt x="102" y="10"/>
                    </a:lnTo>
                    <a:lnTo>
                      <a:pt x="102" y="10"/>
                    </a:lnTo>
                    <a:lnTo>
                      <a:pt x="102" y="11"/>
                    </a:lnTo>
                    <a:lnTo>
                      <a:pt x="104" y="13"/>
                    </a:lnTo>
                    <a:lnTo>
                      <a:pt x="105" y="13"/>
                    </a:lnTo>
                    <a:lnTo>
                      <a:pt x="105" y="14"/>
                    </a:lnTo>
                    <a:lnTo>
                      <a:pt x="107" y="17"/>
                    </a:lnTo>
                    <a:lnTo>
                      <a:pt x="109" y="17"/>
                    </a:lnTo>
                    <a:lnTo>
                      <a:pt x="109" y="19"/>
                    </a:lnTo>
                    <a:lnTo>
                      <a:pt x="110" y="21"/>
                    </a:lnTo>
                    <a:lnTo>
                      <a:pt x="110" y="21"/>
                    </a:lnTo>
                    <a:lnTo>
                      <a:pt x="112" y="22"/>
                    </a:lnTo>
                    <a:lnTo>
                      <a:pt x="113" y="24"/>
                    </a:lnTo>
                    <a:lnTo>
                      <a:pt x="115" y="27"/>
                    </a:lnTo>
                    <a:lnTo>
                      <a:pt x="115" y="29"/>
                    </a:lnTo>
                    <a:lnTo>
                      <a:pt x="116" y="30"/>
                    </a:lnTo>
                    <a:lnTo>
                      <a:pt x="116" y="32"/>
                    </a:lnTo>
                    <a:lnTo>
                      <a:pt x="116" y="33"/>
                    </a:lnTo>
                    <a:lnTo>
                      <a:pt x="115" y="35"/>
                    </a:lnTo>
                    <a:lnTo>
                      <a:pt x="115" y="40"/>
                    </a:lnTo>
                    <a:lnTo>
                      <a:pt x="113" y="41"/>
                    </a:lnTo>
                    <a:lnTo>
                      <a:pt x="115" y="43"/>
                    </a:lnTo>
                    <a:lnTo>
                      <a:pt x="115" y="44"/>
                    </a:lnTo>
                    <a:lnTo>
                      <a:pt x="115" y="46"/>
                    </a:lnTo>
                    <a:lnTo>
                      <a:pt x="115" y="46"/>
                    </a:lnTo>
                    <a:lnTo>
                      <a:pt x="115" y="47"/>
                    </a:lnTo>
                    <a:lnTo>
                      <a:pt x="115" y="47"/>
                    </a:lnTo>
                    <a:lnTo>
                      <a:pt x="113" y="49"/>
                    </a:lnTo>
                    <a:lnTo>
                      <a:pt x="113" y="49"/>
                    </a:lnTo>
                    <a:lnTo>
                      <a:pt x="115" y="49"/>
                    </a:lnTo>
                    <a:lnTo>
                      <a:pt x="115" y="51"/>
                    </a:lnTo>
                    <a:lnTo>
                      <a:pt x="115" y="51"/>
                    </a:lnTo>
                    <a:lnTo>
                      <a:pt x="116" y="54"/>
                    </a:lnTo>
                    <a:lnTo>
                      <a:pt x="120" y="54"/>
                    </a:lnTo>
                    <a:lnTo>
                      <a:pt x="123" y="55"/>
                    </a:lnTo>
                    <a:lnTo>
                      <a:pt x="124" y="55"/>
                    </a:lnTo>
                    <a:lnTo>
                      <a:pt x="124" y="55"/>
                    </a:lnTo>
                    <a:lnTo>
                      <a:pt x="124" y="54"/>
                    </a:lnTo>
                    <a:lnTo>
                      <a:pt x="124" y="54"/>
                    </a:lnTo>
                    <a:lnTo>
                      <a:pt x="124" y="54"/>
                    </a:lnTo>
                    <a:lnTo>
                      <a:pt x="124" y="54"/>
                    </a:lnTo>
                    <a:lnTo>
                      <a:pt x="126" y="54"/>
                    </a:lnTo>
                    <a:lnTo>
                      <a:pt x="128" y="54"/>
                    </a:lnTo>
                    <a:lnTo>
                      <a:pt x="131" y="52"/>
                    </a:lnTo>
                    <a:lnTo>
                      <a:pt x="132" y="52"/>
                    </a:lnTo>
                    <a:lnTo>
                      <a:pt x="135" y="52"/>
                    </a:lnTo>
                    <a:lnTo>
                      <a:pt x="137" y="54"/>
                    </a:lnTo>
                    <a:lnTo>
                      <a:pt x="137" y="55"/>
                    </a:lnTo>
                    <a:lnTo>
                      <a:pt x="137" y="55"/>
                    </a:lnTo>
                    <a:lnTo>
                      <a:pt x="137" y="57"/>
                    </a:lnTo>
                    <a:lnTo>
                      <a:pt x="135" y="60"/>
                    </a:lnTo>
                    <a:lnTo>
                      <a:pt x="135" y="60"/>
                    </a:lnTo>
                    <a:lnTo>
                      <a:pt x="135" y="62"/>
                    </a:lnTo>
                    <a:lnTo>
                      <a:pt x="128" y="63"/>
                    </a:lnTo>
                    <a:lnTo>
                      <a:pt x="128" y="63"/>
                    </a:lnTo>
                    <a:lnTo>
                      <a:pt x="128" y="62"/>
                    </a:lnTo>
                    <a:lnTo>
                      <a:pt x="128" y="60"/>
                    </a:lnTo>
                    <a:lnTo>
                      <a:pt x="129" y="60"/>
                    </a:lnTo>
                    <a:lnTo>
                      <a:pt x="126" y="60"/>
                    </a:lnTo>
                    <a:lnTo>
                      <a:pt x="126" y="60"/>
                    </a:lnTo>
                    <a:lnTo>
                      <a:pt x="126" y="60"/>
                    </a:lnTo>
                    <a:lnTo>
                      <a:pt x="126" y="63"/>
                    </a:lnTo>
                    <a:lnTo>
                      <a:pt x="124" y="63"/>
                    </a:lnTo>
                    <a:lnTo>
                      <a:pt x="124" y="65"/>
                    </a:lnTo>
                    <a:lnTo>
                      <a:pt x="124" y="66"/>
                    </a:lnTo>
                    <a:lnTo>
                      <a:pt x="124" y="66"/>
                    </a:lnTo>
                    <a:lnTo>
                      <a:pt x="124" y="66"/>
                    </a:lnTo>
                    <a:lnTo>
                      <a:pt x="126" y="66"/>
                    </a:lnTo>
                    <a:lnTo>
                      <a:pt x="124" y="68"/>
                    </a:lnTo>
                    <a:lnTo>
                      <a:pt x="123" y="71"/>
                    </a:lnTo>
                    <a:lnTo>
                      <a:pt x="121" y="71"/>
                    </a:lnTo>
                    <a:lnTo>
                      <a:pt x="123" y="77"/>
                    </a:lnTo>
                    <a:lnTo>
                      <a:pt x="121" y="81"/>
                    </a:lnTo>
                    <a:lnTo>
                      <a:pt x="121" y="82"/>
                    </a:lnTo>
                    <a:lnTo>
                      <a:pt x="118" y="82"/>
                    </a:lnTo>
                    <a:lnTo>
                      <a:pt x="118" y="82"/>
                    </a:lnTo>
                    <a:lnTo>
                      <a:pt x="116" y="81"/>
                    </a:lnTo>
                    <a:lnTo>
                      <a:pt x="113" y="81"/>
                    </a:lnTo>
                    <a:lnTo>
                      <a:pt x="112" y="79"/>
                    </a:lnTo>
                    <a:lnTo>
                      <a:pt x="110" y="77"/>
                    </a:lnTo>
                    <a:lnTo>
                      <a:pt x="109" y="77"/>
                    </a:lnTo>
                    <a:lnTo>
                      <a:pt x="109" y="77"/>
                    </a:lnTo>
                    <a:lnTo>
                      <a:pt x="107" y="77"/>
                    </a:lnTo>
                    <a:lnTo>
                      <a:pt x="105" y="77"/>
                    </a:lnTo>
                    <a:lnTo>
                      <a:pt x="104" y="77"/>
                    </a:lnTo>
                    <a:lnTo>
                      <a:pt x="99" y="74"/>
                    </a:lnTo>
                    <a:lnTo>
                      <a:pt x="99" y="74"/>
                    </a:lnTo>
                    <a:lnTo>
                      <a:pt x="96" y="74"/>
                    </a:lnTo>
                    <a:lnTo>
                      <a:pt x="91" y="76"/>
                    </a:lnTo>
                    <a:lnTo>
                      <a:pt x="87" y="77"/>
                    </a:lnTo>
                    <a:lnTo>
                      <a:pt x="83" y="79"/>
                    </a:lnTo>
                    <a:lnTo>
                      <a:pt x="80" y="81"/>
                    </a:lnTo>
                    <a:lnTo>
                      <a:pt x="79" y="82"/>
                    </a:lnTo>
                    <a:lnTo>
                      <a:pt x="77" y="82"/>
                    </a:lnTo>
                    <a:lnTo>
                      <a:pt x="71" y="82"/>
                    </a:lnTo>
                    <a:lnTo>
                      <a:pt x="66" y="82"/>
                    </a:lnTo>
                    <a:lnTo>
                      <a:pt x="61" y="81"/>
                    </a:lnTo>
                    <a:lnTo>
                      <a:pt x="58" y="81"/>
                    </a:lnTo>
                    <a:lnTo>
                      <a:pt x="53" y="81"/>
                    </a:lnTo>
                    <a:lnTo>
                      <a:pt x="49" y="79"/>
                    </a:lnTo>
                    <a:lnTo>
                      <a:pt x="44" y="79"/>
                    </a:lnTo>
                    <a:lnTo>
                      <a:pt x="39" y="81"/>
                    </a:lnTo>
                    <a:lnTo>
                      <a:pt x="38" y="79"/>
                    </a:lnTo>
                    <a:lnTo>
                      <a:pt x="38" y="79"/>
                    </a:lnTo>
                    <a:lnTo>
                      <a:pt x="38" y="77"/>
                    </a:lnTo>
                    <a:lnTo>
                      <a:pt x="39" y="77"/>
                    </a:lnTo>
                    <a:lnTo>
                      <a:pt x="41" y="77"/>
                    </a:lnTo>
                    <a:lnTo>
                      <a:pt x="41" y="76"/>
                    </a:lnTo>
                    <a:lnTo>
                      <a:pt x="41" y="76"/>
                    </a:lnTo>
                    <a:lnTo>
                      <a:pt x="39" y="74"/>
                    </a:lnTo>
                    <a:lnTo>
                      <a:pt x="38" y="74"/>
                    </a:lnTo>
                    <a:lnTo>
                      <a:pt x="36" y="73"/>
                    </a:lnTo>
                    <a:lnTo>
                      <a:pt x="36" y="73"/>
                    </a:lnTo>
                    <a:lnTo>
                      <a:pt x="36" y="73"/>
                    </a:lnTo>
                    <a:lnTo>
                      <a:pt x="34" y="71"/>
                    </a:lnTo>
                    <a:lnTo>
                      <a:pt x="34" y="71"/>
                    </a:lnTo>
                    <a:lnTo>
                      <a:pt x="33" y="71"/>
                    </a:lnTo>
                    <a:lnTo>
                      <a:pt x="33" y="69"/>
                    </a:lnTo>
                    <a:lnTo>
                      <a:pt x="33" y="68"/>
                    </a:lnTo>
                    <a:lnTo>
                      <a:pt x="34" y="68"/>
                    </a:lnTo>
                    <a:lnTo>
                      <a:pt x="34" y="66"/>
                    </a:lnTo>
                    <a:lnTo>
                      <a:pt x="36" y="68"/>
                    </a:lnTo>
                    <a:lnTo>
                      <a:pt x="36" y="66"/>
                    </a:lnTo>
                    <a:lnTo>
                      <a:pt x="36" y="66"/>
                    </a:lnTo>
                    <a:lnTo>
                      <a:pt x="34" y="65"/>
                    </a:lnTo>
                    <a:lnTo>
                      <a:pt x="33" y="65"/>
                    </a:lnTo>
                    <a:lnTo>
                      <a:pt x="31" y="65"/>
                    </a:lnTo>
                    <a:lnTo>
                      <a:pt x="28" y="66"/>
                    </a:lnTo>
                    <a:lnTo>
                      <a:pt x="27" y="68"/>
                    </a:lnTo>
                    <a:lnTo>
                      <a:pt x="27" y="66"/>
                    </a:lnTo>
                    <a:lnTo>
                      <a:pt x="25" y="65"/>
                    </a:lnTo>
                    <a:lnTo>
                      <a:pt x="22" y="65"/>
                    </a:lnTo>
                    <a:lnTo>
                      <a:pt x="20" y="65"/>
                    </a:lnTo>
                    <a:lnTo>
                      <a:pt x="20" y="63"/>
                    </a:lnTo>
                    <a:lnTo>
                      <a:pt x="19" y="63"/>
                    </a:lnTo>
                    <a:lnTo>
                      <a:pt x="17" y="62"/>
                    </a:lnTo>
                    <a:lnTo>
                      <a:pt x="17" y="62"/>
                    </a:lnTo>
                    <a:lnTo>
                      <a:pt x="17" y="62"/>
                    </a:lnTo>
                    <a:lnTo>
                      <a:pt x="17" y="62"/>
                    </a:lnTo>
                    <a:lnTo>
                      <a:pt x="19" y="62"/>
                    </a:lnTo>
                    <a:lnTo>
                      <a:pt x="19" y="62"/>
                    </a:lnTo>
                    <a:lnTo>
                      <a:pt x="19" y="60"/>
                    </a:lnTo>
                    <a:lnTo>
                      <a:pt x="19" y="60"/>
                    </a:lnTo>
                    <a:lnTo>
                      <a:pt x="17" y="60"/>
                    </a:lnTo>
                    <a:lnTo>
                      <a:pt x="17" y="60"/>
                    </a:lnTo>
                    <a:lnTo>
                      <a:pt x="17" y="60"/>
                    </a:lnTo>
                    <a:lnTo>
                      <a:pt x="17" y="58"/>
                    </a:lnTo>
                    <a:lnTo>
                      <a:pt x="17" y="58"/>
                    </a:lnTo>
                    <a:lnTo>
                      <a:pt x="17" y="58"/>
                    </a:lnTo>
                    <a:lnTo>
                      <a:pt x="17" y="58"/>
                    </a:lnTo>
                    <a:lnTo>
                      <a:pt x="17" y="58"/>
                    </a:lnTo>
                    <a:lnTo>
                      <a:pt x="19" y="57"/>
                    </a:lnTo>
                    <a:lnTo>
                      <a:pt x="19" y="57"/>
                    </a:lnTo>
                    <a:lnTo>
                      <a:pt x="19" y="57"/>
                    </a:lnTo>
                    <a:lnTo>
                      <a:pt x="19" y="57"/>
                    </a:lnTo>
                    <a:lnTo>
                      <a:pt x="17" y="55"/>
                    </a:lnTo>
                    <a:lnTo>
                      <a:pt x="17" y="55"/>
                    </a:lnTo>
                    <a:lnTo>
                      <a:pt x="14" y="55"/>
                    </a:lnTo>
                    <a:lnTo>
                      <a:pt x="14" y="54"/>
                    </a:lnTo>
                    <a:lnTo>
                      <a:pt x="12" y="54"/>
                    </a:lnTo>
                    <a:lnTo>
                      <a:pt x="12" y="54"/>
                    </a:lnTo>
                    <a:lnTo>
                      <a:pt x="11" y="52"/>
                    </a:lnTo>
                    <a:lnTo>
                      <a:pt x="9" y="52"/>
                    </a:lnTo>
                    <a:lnTo>
                      <a:pt x="8" y="51"/>
                    </a:lnTo>
                    <a:lnTo>
                      <a:pt x="8" y="51"/>
                    </a:lnTo>
                    <a:lnTo>
                      <a:pt x="8" y="51"/>
                    </a:lnTo>
                    <a:lnTo>
                      <a:pt x="8" y="51"/>
                    </a:lnTo>
                    <a:lnTo>
                      <a:pt x="8" y="49"/>
                    </a:lnTo>
                    <a:lnTo>
                      <a:pt x="8" y="49"/>
                    </a:lnTo>
                    <a:lnTo>
                      <a:pt x="8" y="47"/>
                    </a:lnTo>
                    <a:lnTo>
                      <a:pt x="8" y="46"/>
                    </a:lnTo>
                    <a:lnTo>
                      <a:pt x="8" y="46"/>
                    </a:lnTo>
                    <a:lnTo>
                      <a:pt x="8" y="46"/>
                    </a:lnTo>
                    <a:lnTo>
                      <a:pt x="8" y="46"/>
                    </a:lnTo>
                    <a:lnTo>
                      <a:pt x="8" y="46"/>
                    </a:lnTo>
                    <a:lnTo>
                      <a:pt x="8" y="46"/>
                    </a:lnTo>
                    <a:lnTo>
                      <a:pt x="6" y="46"/>
                    </a:lnTo>
                    <a:lnTo>
                      <a:pt x="5" y="44"/>
                    </a:lnTo>
                    <a:lnTo>
                      <a:pt x="5" y="43"/>
                    </a:lnTo>
                    <a:lnTo>
                      <a:pt x="3" y="43"/>
                    </a:lnTo>
                    <a:lnTo>
                      <a:pt x="1" y="41"/>
                    </a:lnTo>
                    <a:lnTo>
                      <a:pt x="1" y="41"/>
                    </a:lnTo>
                    <a:lnTo>
                      <a:pt x="0" y="40"/>
                    </a:lnTo>
                    <a:lnTo>
                      <a:pt x="1" y="40"/>
                    </a:lnTo>
                    <a:lnTo>
                      <a:pt x="5" y="38"/>
                    </a:lnTo>
                    <a:lnTo>
                      <a:pt x="6" y="40"/>
                    </a:lnTo>
                    <a:lnTo>
                      <a:pt x="6" y="38"/>
                    </a:lnTo>
                    <a:lnTo>
                      <a:pt x="8" y="38"/>
                    </a:lnTo>
                    <a:lnTo>
                      <a:pt x="8" y="38"/>
                    </a:lnTo>
                    <a:lnTo>
                      <a:pt x="8" y="38"/>
                    </a:lnTo>
                    <a:lnTo>
                      <a:pt x="8" y="36"/>
                    </a:lnTo>
                    <a:lnTo>
                      <a:pt x="9" y="36"/>
                    </a:lnTo>
                    <a:lnTo>
                      <a:pt x="12" y="36"/>
                    </a:lnTo>
                    <a:lnTo>
                      <a:pt x="12" y="36"/>
                    </a:lnTo>
                    <a:lnTo>
                      <a:pt x="14" y="36"/>
                    </a:lnTo>
                    <a:lnTo>
                      <a:pt x="14" y="35"/>
                    </a:lnTo>
                    <a:lnTo>
                      <a:pt x="14" y="35"/>
                    </a:lnTo>
                    <a:lnTo>
                      <a:pt x="16" y="33"/>
                    </a:lnTo>
                    <a:lnTo>
                      <a:pt x="16" y="33"/>
                    </a:lnTo>
                    <a:lnTo>
                      <a:pt x="16" y="33"/>
                    </a:lnTo>
                    <a:lnTo>
                      <a:pt x="16" y="32"/>
                    </a:lnTo>
                    <a:lnTo>
                      <a:pt x="16" y="30"/>
                    </a:lnTo>
                    <a:lnTo>
                      <a:pt x="17" y="30"/>
                    </a:lnTo>
                    <a:lnTo>
                      <a:pt x="17" y="30"/>
                    </a:lnTo>
                    <a:lnTo>
                      <a:pt x="19" y="29"/>
                    </a:lnTo>
                    <a:lnTo>
                      <a:pt x="19" y="29"/>
                    </a:lnTo>
                    <a:lnTo>
                      <a:pt x="19" y="27"/>
                    </a:lnTo>
                    <a:lnTo>
                      <a:pt x="20" y="25"/>
                    </a:lnTo>
                    <a:lnTo>
                      <a:pt x="20" y="24"/>
                    </a:lnTo>
                    <a:lnTo>
                      <a:pt x="20" y="24"/>
                    </a:lnTo>
                    <a:lnTo>
                      <a:pt x="20" y="22"/>
                    </a:lnTo>
                    <a:lnTo>
                      <a:pt x="22" y="22"/>
                    </a:lnTo>
                    <a:lnTo>
                      <a:pt x="23" y="21"/>
                    </a:lnTo>
                    <a:lnTo>
                      <a:pt x="23" y="17"/>
                    </a:lnTo>
                    <a:lnTo>
                      <a:pt x="25" y="17"/>
                    </a:lnTo>
                    <a:lnTo>
                      <a:pt x="25" y="16"/>
                    </a:lnTo>
                    <a:lnTo>
                      <a:pt x="25" y="16"/>
                    </a:lnTo>
                    <a:lnTo>
                      <a:pt x="25" y="14"/>
                    </a:lnTo>
                    <a:lnTo>
                      <a:pt x="27" y="13"/>
                    </a:lnTo>
                    <a:lnTo>
                      <a:pt x="28" y="13"/>
                    </a:lnTo>
                    <a:lnTo>
                      <a:pt x="28" y="11"/>
                    </a:lnTo>
                    <a:lnTo>
                      <a:pt x="30" y="11"/>
                    </a:lnTo>
                    <a:lnTo>
                      <a:pt x="30" y="10"/>
                    </a:lnTo>
                    <a:lnTo>
                      <a:pt x="31" y="10"/>
                    </a:lnTo>
                    <a:lnTo>
                      <a:pt x="31" y="10"/>
                    </a:lnTo>
                    <a:lnTo>
                      <a:pt x="33" y="10"/>
                    </a:lnTo>
                    <a:lnTo>
                      <a:pt x="34" y="10"/>
                    </a:lnTo>
                    <a:lnTo>
                      <a:pt x="34" y="10"/>
                    </a:lnTo>
                    <a:lnTo>
                      <a:pt x="36" y="8"/>
                    </a:lnTo>
                    <a:lnTo>
                      <a:pt x="38" y="6"/>
                    </a:lnTo>
                    <a:lnTo>
                      <a:pt x="39" y="6"/>
                    </a:lnTo>
                    <a:lnTo>
                      <a:pt x="39" y="5"/>
                    </a:lnTo>
                    <a:lnTo>
                      <a:pt x="41" y="5"/>
                    </a:lnTo>
                    <a:lnTo>
                      <a:pt x="41" y="3"/>
                    </a:lnTo>
                    <a:lnTo>
                      <a:pt x="42" y="3"/>
                    </a:lnTo>
                    <a:lnTo>
                      <a:pt x="44" y="3"/>
                    </a:lnTo>
                    <a:lnTo>
                      <a:pt x="46" y="5"/>
                    </a:lnTo>
                    <a:lnTo>
                      <a:pt x="49" y="5"/>
                    </a:lnTo>
                    <a:lnTo>
                      <a:pt x="50" y="5"/>
                    </a:lnTo>
                    <a:lnTo>
                      <a:pt x="50" y="5"/>
                    </a:lnTo>
                    <a:lnTo>
                      <a:pt x="50" y="5"/>
                    </a:lnTo>
                    <a:lnTo>
                      <a:pt x="55" y="6"/>
                    </a:lnTo>
                    <a:lnTo>
                      <a:pt x="55" y="6"/>
                    </a:lnTo>
                    <a:lnTo>
                      <a:pt x="55" y="6"/>
                    </a:lnTo>
                    <a:lnTo>
                      <a:pt x="57" y="6"/>
                    </a:lnTo>
                    <a:lnTo>
                      <a:pt x="58" y="6"/>
                    </a:lnTo>
                    <a:lnTo>
                      <a:pt x="60" y="6"/>
                    </a:lnTo>
                    <a:lnTo>
                      <a:pt x="61" y="6"/>
                    </a:lnTo>
                    <a:lnTo>
                      <a:pt x="63" y="6"/>
                    </a:lnTo>
                    <a:lnTo>
                      <a:pt x="64" y="6"/>
                    </a:lnTo>
                    <a:lnTo>
                      <a:pt x="68" y="10"/>
                    </a:lnTo>
                    <a:lnTo>
                      <a:pt x="68" y="10"/>
                    </a:lnTo>
                    <a:lnTo>
                      <a:pt x="69" y="10"/>
                    </a:lnTo>
                    <a:lnTo>
                      <a:pt x="71" y="10"/>
                    </a:lnTo>
                    <a:lnTo>
                      <a:pt x="72" y="8"/>
                    </a:lnTo>
                    <a:lnTo>
                      <a:pt x="75" y="6"/>
                    </a:lnTo>
                    <a:lnTo>
                      <a:pt x="79" y="6"/>
                    </a:lnTo>
                    <a:lnTo>
                      <a:pt x="82" y="5"/>
                    </a:lnTo>
                    <a:lnTo>
                      <a:pt x="87" y="5"/>
                    </a:lnTo>
                    <a:lnTo>
                      <a:pt x="87" y="3"/>
                    </a:lnTo>
                    <a:lnTo>
                      <a:pt x="88" y="3"/>
                    </a:lnTo>
                    <a:lnTo>
                      <a:pt x="88" y="2"/>
                    </a:lnTo>
                    <a:lnTo>
                      <a:pt x="90" y="0"/>
                    </a:lnTo>
                    <a:lnTo>
                      <a:pt x="91" y="0"/>
                    </a:lnTo>
                    <a:lnTo>
                      <a:pt x="93" y="0"/>
                    </a:lnTo>
                    <a:lnTo>
                      <a:pt x="9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3" name="Freeform 164">
                <a:extLst>
                  <a:ext uri="{FF2B5EF4-FFF2-40B4-BE49-F238E27FC236}">
                    <a16:creationId xmlns:a16="http://schemas.microsoft.com/office/drawing/2014/main" id="{74FE55BC-F39F-4B2B-9979-D0CF3AEC580D}"/>
                  </a:ext>
                </a:extLst>
              </p:cNvPr>
              <p:cNvSpPr>
                <a:spLocks/>
              </p:cNvSpPr>
              <p:nvPr/>
            </p:nvSpPr>
            <p:spPr bwMode="auto">
              <a:xfrm>
                <a:off x="7320473" y="5008486"/>
                <a:ext cx="17544" cy="15594"/>
              </a:xfrm>
              <a:custGeom>
                <a:avLst/>
                <a:gdLst>
                  <a:gd name="T0" fmla="*/ 3 w 9"/>
                  <a:gd name="T1" fmla="*/ 0 h 8"/>
                  <a:gd name="T2" fmla="*/ 5 w 9"/>
                  <a:gd name="T3" fmla="*/ 0 h 8"/>
                  <a:gd name="T4" fmla="*/ 6 w 9"/>
                  <a:gd name="T5" fmla="*/ 0 h 8"/>
                  <a:gd name="T6" fmla="*/ 8 w 9"/>
                  <a:gd name="T7" fmla="*/ 2 h 8"/>
                  <a:gd name="T8" fmla="*/ 9 w 9"/>
                  <a:gd name="T9" fmla="*/ 3 h 8"/>
                  <a:gd name="T10" fmla="*/ 9 w 9"/>
                  <a:gd name="T11" fmla="*/ 7 h 8"/>
                  <a:gd name="T12" fmla="*/ 8 w 9"/>
                  <a:gd name="T13" fmla="*/ 7 h 8"/>
                  <a:gd name="T14" fmla="*/ 6 w 9"/>
                  <a:gd name="T15" fmla="*/ 8 h 8"/>
                  <a:gd name="T16" fmla="*/ 5 w 9"/>
                  <a:gd name="T17" fmla="*/ 8 h 8"/>
                  <a:gd name="T18" fmla="*/ 2 w 9"/>
                  <a:gd name="T19" fmla="*/ 7 h 8"/>
                  <a:gd name="T20" fmla="*/ 2 w 9"/>
                  <a:gd name="T21" fmla="*/ 5 h 8"/>
                  <a:gd name="T22" fmla="*/ 0 w 9"/>
                  <a:gd name="T23" fmla="*/ 3 h 8"/>
                  <a:gd name="T24" fmla="*/ 0 w 9"/>
                  <a:gd name="T25" fmla="*/ 2 h 8"/>
                  <a:gd name="T26" fmla="*/ 2 w 9"/>
                  <a:gd name="T27" fmla="*/ 0 h 8"/>
                  <a:gd name="T28" fmla="*/ 3 w 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8">
                    <a:moveTo>
                      <a:pt x="3" y="0"/>
                    </a:moveTo>
                    <a:lnTo>
                      <a:pt x="5" y="0"/>
                    </a:lnTo>
                    <a:lnTo>
                      <a:pt x="6" y="0"/>
                    </a:lnTo>
                    <a:lnTo>
                      <a:pt x="8" y="2"/>
                    </a:lnTo>
                    <a:lnTo>
                      <a:pt x="9" y="3"/>
                    </a:lnTo>
                    <a:lnTo>
                      <a:pt x="9" y="7"/>
                    </a:lnTo>
                    <a:lnTo>
                      <a:pt x="8" y="7"/>
                    </a:lnTo>
                    <a:lnTo>
                      <a:pt x="6" y="8"/>
                    </a:lnTo>
                    <a:lnTo>
                      <a:pt x="5" y="8"/>
                    </a:lnTo>
                    <a:lnTo>
                      <a:pt x="2" y="7"/>
                    </a:lnTo>
                    <a:lnTo>
                      <a:pt x="2" y="5"/>
                    </a:lnTo>
                    <a:lnTo>
                      <a:pt x="0" y="3"/>
                    </a:lnTo>
                    <a:lnTo>
                      <a:pt x="0" y="2"/>
                    </a:lnTo>
                    <a:lnTo>
                      <a:pt x="2"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4" name="Freeform 165">
                <a:extLst>
                  <a:ext uri="{FF2B5EF4-FFF2-40B4-BE49-F238E27FC236}">
                    <a16:creationId xmlns:a16="http://schemas.microsoft.com/office/drawing/2014/main" id="{E4857285-4347-4F54-946B-457B55087E62}"/>
                  </a:ext>
                </a:extLst>
              </p:cNvPr>
              <p:cNvSpPr>
                <a:spLocks/>
              </p:cNvSpPr>
              <p:nvPr/>
            </p:nvSpPr>
            <p:spPr bwMode="auto">
              <a:xfrm>
                <a:off x="7193773" y="3667422"/>
                <a:ext cx="25340" cy="48731"/>
              </a:xfrm>
              <a:custGeom>
                <a:avLst/>
                <a:gdLst>
                  <a:gd name="T0" fmla="*/ 8 w 13"/>
                  <a:gd name="T1" fmla="*/ 0 h 25"/>
                  <a:gd name="T2" fmla="*/ 10 w 13"/>
                  <a:gd name="T3" fmla="*/ 3 h 25"/>
                  <a:gd name="T4" fmla="*/ 11 w 13"/>
                  <a:gd name="T5" fmla="*/ 5 h 25"/>
                  <a:gd name="T6" fmla="*/ 13 w 13"/>
                  <a:gd name="T7" fmla="*/ 6 h 25"/>
                  <a:gd name="T8" fmla="*/ 11 w 13"/>
                  <a:gd name="T9" fmla="*/ 8 h 25"/>
                  <a:gd name="T10" fmla="*/ 11 w 13"/>
                  <a:gd name="T11" fmla="*/ 9 h 25"/>
                  <a:gd name="T12" fmla="*/ 11 w 13"/>
                  <a:gd name="T13" fmla="*/ 11 h 25"/>
                  <a:gd name="T14" fmla="*/ 11 w 13"/>
                  <a:gd name="T15" fmla="*/ 12 h 25"/>
                  <a:gd name="T16" fmla="*/ 11 w 13"/>
                  <a:gd name="T17" fmla="*/ 14 h 25"/>
                  <a:gd name="T18" fmla="*/ 13 w 13"/>
                  <a:gd name="T19" fmla="*/ 16 h 25"/>
                  <a:gd name="T20" fmla="*/ 13 w 13"/>
                  <a:gd name="T21" fmla="*/ 17 h 25"/>
                  <a:gd name="T22" fmla="*/ 13 w 13"/>
                  <a:gd name="T23" fmla="*/ 19 h 25"/>
                  <a:gd name="T24" fmla="*/ 11 w 13"/>
                  <a:gd name="T25" fmla="*/ 20 h 25"/>
                  <a:gd name="T26" fmla="*/ 10 w 13"/>
                  <a:gd name="T27" fmla="*/ 23 h 25"/>
                  <a:gd name="T28" fmla="*/ 10 w 13"/>
                  <a:gd name="T29" fmla="*/ 23 h 25"/>
                  <a:gd name="T30" fmla="*/ 8 w 13"/>
                  <a:gd name="T31" fmla="*/ 23 h 25"/>
                  <a:gd name="T32" fmla="*/ 7 w 13"/>
                  <a:gd name="T33" fmla="*/ 25 h 25"/>
                  <a:gd name="T34" fmla="*/ 5 w 13"/>
                  <a:gd name="T35" fmla="*/ 25 h 25"/>
                  <a:gd name="T36" fmla="*/ 5 w 13"/>
                  <a:gd name="T37" fmla="*/ 25 h 25"/>
                  <a:gd name="T38" fmla="*/ 3 w 13"/>
                  <a:gd name="T39" fmla="*/ 25 h 25"/>
                  <a:gd name="T40" fmla="*/ 3 w 13"/>
                  <a:gd name="T41" fmla="*/ 23 h 25"/>
                  <a:gd name="T42" fmla="*/ 2 w 13"/>
                  <a:gd name="T43" fmla="*/ 23 h 25"/>
                  <a:gd name="T44" fmla="*/ 2 w 13"/>
                  <a:gd name="T45" fmla="*/ 22 h 25"/>
                  <a:gd name="T46" fmla="*/ 2 w 13"/>
                  <a:gd name="T47" fmla="*/ 20 h 25"/>
                  <a:gd name="T48" fmla="*/ 2 w 13"/>
                  <a:gd name="T49" fmla="*/ 20 h 25"/>
                  <a:gd name="T50" fmla="*/ 0 w 13"/>
                  <a:gd name="T51" fmla="*/ 16 h 25"/>
                  <a:gd name="T52" fmla="*/ 0 w 13"/>
                  <a:gd name="T53" fmla="*/ 12 h 25"/>
                  <a:gd name="T54" fmla="*/ 0 w 13"/>
                  <a:gd name="T55" fmla="*/ 11 h 25"/>
                  <a:gd name="T56" fmla="*/ 2 w 13"/>
                  <a:gd name="T57" fmla="*/ 11 h 25"/>
                  <a:gd name="T58" fmla="*/ 2 w 13"/>
                  <a:gd name="T59" fmla="*/ 9 h 25"/>
                  <a:gd name="T60" fmla="*/ 2 w 13"/>
                  <a:gd name="T61" fmla="*/ 6 h 25"/>
                  <a:gd name="T62" fmla="*/ 3 w 13"/>
                  <a:gd name="T63" fmla="*/ 3 h 25"/>
                  <a:gd name="T64" fmla="*/ 5 w 13"/>
                  <a:gd name="T65" fmla="*/ 1 h 25"/>
                  <a:gd name="T66" fmla="*/ 8 w 13"/>
                  <a:gd name="T6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25">
                    <a:moveTo>
                      <a:pt x="8" y="0"/>
                    </a:moveTo>
                    <a:lnTo>
                      <a:pt x="10" y="3"/>
                    </a:lnTo>
                    <a:lnTo>
                      <a:pt x="11" y="5"/>
                    </a:lnTo>
                    <a:lnTo>
                      <a:pt x="13" y="6"/>
                    </a:lnTo>
                    <a:lnTo>
                      <a:pt x="11" y="8"/>
                    </a:lnTo>
                    <a:lnTo>
                      <a:pt x="11" y="9"/>
                    </a:lnTo>
                    <a:lnTo>
                      <a:pt x="11" y="11"/>
                    </a:lnTo>
                    <a:lnTo>
                      <a:pt x="11" y="12"/>
                    </a:lnTo>
                    <a:lnTo>
                      <a:pt x="11" y="14"/>
                    </a:lnTo>
                    <a:lnTo>
                      <a:pt x="13" y="16"/>
                    </a:lnTo>
                    <a:lnTo>
                      <a:pt x="13" y="17"/>
                    </a:lnTo>
                    <a:lnTo>
                      <a:pt x="13" y="19"/>
                    </a:lnTo>
                    <a:lnTo>
                      <a:pt x="11" y="20"/>
                    </a:lnTo>
                    <a:lnTo>
                      <a:pt x="10" y="23"/>
                    </a:lnTo>
                    <a:lnTo>
                      <a:pt x="10" y="23"/>
                    </a:lnTo>
                    <a:lnTo>
                      <a:pt x="8" y="23"/>
                    </a:lnTo>
                    <a:lnTo>
                      <a:pt x="7" y="25"/>
                    </a:lnTo>
                    <a:lnTo>
                      <a:pt x="5" y="25"/>
                    </a:lnTo>
                    <a:lnTo>
                      <a:pt x="5" y="25"/>
                    </a:lnTo>
                    <a:lnTo>
                      <a:pt x="3" y="25"/>
                    </a:lnTo>
                    <a:lnTo>
                      <a:pt x="3" y="23"/>
                    </a:lnTo>
                    <a:lnTo>
                      <a:pt x="2" y="23"/>
                    </a:lnTo>
                    <a:lnTo>
                      <a:pt x="2" y="22"/>
                    </a:lnTo>
                    <a:lnTo>
                      <a:pt x="2" y="20"/>
                    </a:lnTo>
                    <a:lnTo>
                      <a:pt x="2" y="20"/>
                    </a:lnTo>
                    <a:lnTo>
                      <a:pt x="0" y="16"/>
                    </a:lnTo>
                    <a:lnTo>
                      <a:pt x="0" y="12"/>
                    </a:lnTo>
                    <a:lnTo>
                      <a:pt x="0" y="11"/>
                    </a:lnTo>
                    <a:lnTo>
                      <a:pt x="2" y="11"/>
                    </a:lnTo>
                    <a:lnTo>
                      <a:pt x="2" y="9"/>
                    </a:lnTo>
                    <a:lnTo>
                      <a:pt x="2" y="6"/>
                    </a:lnTo>
                    <a:lnTo>
                      <a:pt x="3" y="3"/>
                    </a:lnTo>
                    <a:lnTo>
                      <a:pt x="5" y="1"/>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5" name="Freeform 166">
                <a:extLst>
                  <a:ext uri="{FF2B5EF4-FFF2-40B4-BE49-F238E27FC236}">
                    <a16:creationId xmlns:a16="http://schemas.microsoft.com/office/drawing/2014/main" id="{1609CFB9-823A-43A0-BA1C-7C3CD3E8F709}"/>
                  </a:ext>
                </a:extLst>
              </p:cNvPr>
              <p:cNvSpPr>
                <a:spLocks/>
              </p:cNvSpPr>
              <p:nvPr/>
            </p:nvSpPr>
            <p:spPr bwMode="auto">
              <a:xfrm>
                <a:off x="3997050" y="4963654"/>
                <a:ext cx="239755" cy="245602"/>
              </a:xfrm>
              <a:custGeom>
                <a:avLst/>
                <a:gdLst>
                  <a:gd name="T0" fmla="*/ 67 w 123"/>
                  <a:gd name="T1" fmla="*/ 8 h 126"/>
                  <a:gd name="T2" fmla="*/ 67 w 123"/>
                  <a:gd name="T3" fmla="*/ 15 h 126"/>
                  <a:gd name="T4" fmla="*/ 68 w 123"/>
                  <a:gd name="T5" fmla="*/ 19 h 126"/>
                  <a:gd name="T6" fmla="*/ 70 w 123"/>
                  <a:gd name="T7" fmla="*/ 22 h 126"/>
                  <a:gd name="T8" fmla="*/ 70 w 123"/>
                  <a:gd name="T9" fmla="*/ 23 h 126"/>
                  <a:gd name="T10" fmla="*/ 70 w 123"/>
                  <a:gd name="T11" fmla="*/ 30 h 126"/>
                  <a:gd name="T12" fmla="*/ 70 w 123"/>
                  <a:gd name="T13" fmla="*/ 34 h 126"/>
                  <a:gd name="T14" fmla="*/ 70 w 123"/>
                  <a:gd name="T15" fmla="*/ 37 h 126"/>
                  <a:gd name="T16" fmla="*/ 68 w 123"/>
                  <a:gd name="T17" fmla="*/ 42 h 126"/>
                  <a:gd name="T18" fmla="*/ 73 w 123"/>
                  <a:gd name="T19" fmla="*/ 42 h 126"/>
                  <a:gd name="T20" fmla="*/ 79 w 123"/>
                  <a:gd name="T21" fmla="*/ 44 h 126"/>
                  <a:gd name="T22" fmla="*/ 86 w 123"/>
                  <a:gd name="T23" fmla="*/ 44 h 126"/>
                  <a:gd name="T24" fmla="*/ 90 w 123"/>
                  <a:gd name="T25" fmla="*/ 42 h 126"/>
                  <a:gd name="T26" fmla="*/ 93 w 123"/>
                  <a:gd name="T27" fmla="*/ 44 h 126"/>
                  <a:gd name="T28" fmla="*/ 100 w 123"/>
                  <a:gd name="T29" fmla="*/ 45 h 126"/>
                  <a:gd name="T30" fmla="*/ 103 w 123"/>
                  <a:gd name="T31" fmla="*/ 50 h 126"/>
                  <a:gd name="T32" fmla="*/ 103 w 123"/>
                  <a:gd name="T33" fmla="*/ 55 h 126"/>
                  <a:gd name="T34" fmla="*/ 103 w 123"/>
                  <a:gd name="T35" fmla="*/ 60 h 126"/>
                  <a:gd name="T36" fmla="*/ 104 w 123"/>
                  <a:gd name="T37" fmla="*/ 64 h 126"/>
                  <a:gd name="T38" fmla="*/ 106 w 123"/>
                  <a:gd name="T39" fmla="*/ 69 h 126"/>
                  <a:gd name="T40" fmla="*/ 112 w 123"/>
                  <a:gd name="T41" fmla="*/ 71 h 126"/>
                  <a:gd name="T42" fmla="*/ 117 w 123"/>
                  <a:gd name="T43" fmla="*/ 67 h 126"/>
                  <a:gd name="T44" fmla="*/ 122 w 123"/>
                  <a:gd name="T45" fmla="*/ 72 h 126"/>
                  <a:gd name="T46" fmla="*/ 120 w 123"/>
                  <a:gd name="T47" fmla="*/ 83 h 126"/>
                  <a:gd name="T48" fmla="*/ 117 w 123"/>
                  <a:gd name="T49" fmla="*/ 94 h 126"/>
                  <a:gd name="T50" fmla="*/ 114 w 123"/>
                  <a:gd name="T51" fmla="*/ 112 h 126"/>
                  <a:gd name="T52" fmla="*/ 109 w 123"/>
                  <a:gd name="T53" fmla="*/ 115 h 126"/>
                  <a:gd name="T54" fmla="*/ 104 w 123"/>
                  <a:gd name="T55" fmla="*/ 118 h 126"/>
                  <a:gd name="T56" fmla="*/ 103 w 123"/>
                  <a:gd name="T57" fmla="*/ 123 h 126"/>
                  <a:gd name="T58" fmla="*/ 97 w 123"/>
                  <a:gd name="T59" fmla="*/ 121 h 126"/>
                  <a:gd name="T60" fmla="*/ 90 w 123"/>
                  <a:gd name="T61" fmla="*/ 126 h 126"/>
                  <a:gd name="T62" fmla="*/ 84 w 123"/>
                  <a:gd name="T63" fmla="*/ 123 h 126"/>
                  <a:gd name="T64" fmla="*/ 67 w 123"/>
                  <a:gd name="T65" fmla="*/ 121 h 126"/>
                  <a:gd name="T66" fmla="*/ 60 w 123"/>
                  <a:gd name="T67" fmla="*/ 116 h 126"/>
                  <a:gd name="T68" fmla="*/ 63 w 123"/>
                  <a:gd name="T69" fmla="*/ 113 h 126"/>
                  <a:gd name="T70" fmla="*/ 65 w 123"/>
                  <a:gd name="T71" fmla="*/ 112 h 126"/>
                  <a:gd name="T72" fmla="*/ 65 w 123"/>
                  <a:gd name="T73" fmla="*/ 105 h 126"/>
                  <a:gd name="T74" fmla="*/ 67 w 123"/>
                  <a:gd name="T75" fmla="*/ 104 h 126"/>
                  <a:gd name="T76" fmla="*/ 71 w 123"/>
                  <a:gd name="T77" fmla="*/ 97 h 126"/>
                  <a:gd name="T78" fmla="*/ 74 w 123"/>
                  <a:gd name="T79" fmla="*/ 94 h 126"/>
                  <a:gd name="T80" fmla="*/ 68 w 123"/>
                  <a:gd name="T81" fmla="*/ 86 h 126"/>
                  <a:gd name="T82" fmla="*/ 62 w 123"/>
                  <a:gd name="T83" fmla="*/ 85 h 126"/>
                  <a:gd name="T84" fmla="*/ 48 w 123"/>
                  <a:gd name="T85" fmla="*/ 77 h 126"/>
                  <a:gd name="T86" fmla="*/ 32 w 123"/>
                  <a:gd name="T87" fmla="*/ 71 h 126"/>
                  <a:gd name="T88" fmla="*/ 19 w 123"/>
                  <a:gd name="T89" fmla="*/ 63 h 126"/>
                  <a:gd name="T90" fmla="*/ 13 w 123"/>
                  <a:gd name="T91" fmla="*/ 58 h 126"/>
                  <a:gd name="T92" fmla="*/ 2 w 123"/>
                  <a:gd name="T93" fmla="*/ 45 h 126"/>
                  <a:gd name="T94" fmla="*/ 2 w 123"/>
                  <a:gd name="T95" fmla="*/ 41 h 126"/>
                  <a:gd name="T96" fmla="*/ 8 w 123"/>
                  <a:gd name="T97" fmla="*/ 15 h 126"/>
                  <a:gd name="T98" fmla="*/ 18 w 123"/>
                  <a:gd name="T99" fmla="*/ 4 h 126"/>
                  <a:gd name="T100" fmla="*/ 46 w 123"/>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3" h="126">
                    <a:moveTo>
                      <a:pt x="52" y="0"/>
                    </a:moveTo>
                    <a:lnTo>
                      <a:pt x="57" y="3"/>
                    </a:lnTo>
                    <a:lnTo>
                      <a:pt x="62" y="4"/>
                    </a:lnTo>
                    <a:lnTo>
                      <a:pt x="65" y="8"/>
                    </a:lnTo>
                    <a:lnTo>
                      <a:pt x="67" y="8"/>
                    </a:lnTo>
                    <a:lnTo>
                      <a:pt x="67" y="11"/>
                    </a:lnTo>
                    <a:lnTo>
                      <a:pt x="67" y="12"/>
                    </a:lnTo>
                    <a:lnTo>
                      <a:pt x="67" y="14"/>
                    </a:lnTo>
                    <a:lnTo>
                      <a:pt x="67" y="14"/>
                    </a:lnTo>
                    <a:lnTo>
                      <a:pt x="67" y="15"/>
                    </a:lnTo>
                    <a:lnTo>
                      <a:pt x="68" y="15"/>
                    </a:lnTo>
                    <a:lnTo>
                      <a:pt x="68" y="17"/>
                    </a:lnTo>
                    <a:lnTo>
                      <a:pt x="68" y="17"/>
                    </a:lnTo>
                    <a:lnTo>
                      <a:pt x="68" y="19"/>
                    </a:lnTo>
                    <a:lnTo>
                      <a:pt x="68" y="19"/>
                    </a:lnTo>
                    <a:lnTo>
                      <a:pt x="68" y="20"/>
                    </a:lnTo>
                    <a:lnTo>
                      <a:pt x="68" y="20"/>
                    </a:lnTo>
                    <a:lnTo>
                      <a:pt x="70" y="20"/>
                    </a:lnTo>
                    <a:lnTo>
                      <a:pt x="70" y="22"/>
                    </a:lnTo>
                    <a:lnTo>
                      <a:pt x="70" y="22"/>
                    </a:lnTo>
                    <a:lnTo>
                      <a:pt x="70" y="22"/>
                    </a:lnTo>
                    <a:lnTo>
                      <a:pt x="70" y="23"/>
                    </a:lnTo>
                    <a:lnTo>
                      <a:pt x="70" y="23"/>
                    </a:lnTo>
                    <a:lnTo>
                      <a:pt x="70" y="23"/>
                    </a:lnTo>
                    <a:lnTo>
                      <a:pt x="70" y="23"/>
                    </a:lnTo>
                    <a:lnTo>
                      <a:pt x="71" y="25"/>
                    </a:lnTo>
                    <a:lnTo>
                      <a:pt x="71" y="26"/>
                    </a:lnTo>
                    <a:lnTo>
                      <a:pt x="70" y="28"/>
                    </a:lnTo>
                    <a:lnTo>
                      <a:pt x="70" y="30"/>
                    </a:lnTo>
                    <a:lnTo>
                      <a:pt x="70" y="30"/>
                    </a:lnTo>
                    <a:lnTo>
                      <a:pt x="70" y="31"/>
                    </a:lnTo>
                    <a:lnTo>
                      <a:pt x="70" y="31"/>
                    </a:lnTo>
                    <a:lnTo>
                      <a:pt x="70" y="33"/>
                    </a:lnTo>
                    <a:lnTo>
                      <a:pt x="70" y="33"/>
                    </a:lnTo>
                    <a:lnTo>
                      <a:pt x="70" y="34"/>
                    </a:lnTo>
                    <a:lnTo>
                      <a:pt x="70" y="34"/>
                    </a:lnTo>
                    <a:lnTo>
                      <a:pt x="70" y="36"/>
                    </a:lnTo>
                    <a:lnTo>
                      <a:pt x="70" y="36"/>
                    </a:lnTo>
                    <a:lnTo>
                      <a:pt x="70" y="37"/>
                    </a:lnTo>
                    <a:lnTo>
                      <a:pt x="70" y="37"/>
                    </a:lnTo>
                    <a:lnTo>
                      <a:pt x="70" y="39"/>
                    </a:lnTo>
                    <a:lnTo>
                      <a:pt x="68" y="39"/>
                    </a:lnTo>
                    <a:lnTo>
                      <a:pt x="68" y="41"/>
                    </a:lnTo>
                    <a:lnTo>
                      <a:pt x="68" y="41"/>
                    </a:lnTo>
                    <a:lnTo>
                      <a:pt x="68" y="42"/>
                    </a:lnTo>
                    <a:lnTo>
                      <a:pt x="70" y="42"/>
                    </a:lnTo>
                    <a:lnTo>
                      <a:pt x="71" y="42"/>
                    </a:lnTo>
                    <a:lnTo>
                      <a:pt x="71" y="42"/>
                    </a:lnTo>
                    <a:lnTo>
                      <a:pt x="73" y="42"/>
                    </a:lnTo>
                    <a:lnTo>
                      <a:pt x="73" y="42"/>
                    </a:lnTo>
                    <a:lnTo>
                      <a:pt x="74" y="42"/>
                    </a:lnTo>
                    <a:lnTo>
                      <a:pt x="76" y="44"/>
                    </a:lnTo>
                    <a:lnTo>
                      <a:pt x="78" y="44"/>
                    </a:lnTo>
                    <a:lnTo>
                      <a:pt x="78" y="44"/>
                    </a:lnTo>
                    <a:lnTo>
                      <a:pt x="79" y="44"/>
                    </a:lnTo>
                    <a:lnTo>
                      <a:pt x="81" y="44"/>
                    </a:lnTo>
                    <a:lnTo>
                      <a:pt x="82" y="44"/>
                    </a:lnTo>
                    <a:lnTo>
                      <a:pt x="84" y="44"/>
                    </a:lnTo>
                    <a:lnTo>
                      <a:pt x="86" y="44"/>
                    </a:lnTo>
                    <a:lnTo>
                      <a:pt x="86" y="44"/>
                    </a:lnTo>
                    <a:lnTo>
                      <a:pt x="87" y="44"/>
                    </a:lnTo>
                    <a:lnTo>
                      <a:pt x="89" y="44"/>
                    </a:lnTo>
                    <a:lnTo>
                      <a:pt x="89" y="42"/>
                    </a:lnTo>
                    <a:lnTo>
                      <a:pt x="89" y="42"/>
                    </a:lnTo>
                    <a:lnTo>
                      <a:pt x="90" y="42"/>
                    </a:lnTo>
                    <a:lnTo>
                      <a:pt x="90" y="41"/>
                    </a:lnTo>
                    <a:lnTo>
                      <a:pt x="92" y="42"/>
                    </a:lnTo>
                    <a:lnTo>
                      <a:pt x="92" y="42"/>
                    </a:lnTo>
                    <a:lnTo>
                      <a:pt x="93" y="44"/>
                    </a:lnTo>
                    <a:lnTo>
                      <a:pt x="93" y="44"/>
                    </a:lnTo>
                    <a:lnTo>
                      <a:pt x="95" y="44"/>
                    </a:lnTo>
                    <a:lnTo>
                      <a:pt x="97" y="44"/>
                    </a:lnTo>
                    <a:lnTo>
                      <a:pt x="97" y="44"/>
                    </a:lnTo>
                    <a:lnTo>
                      <a:pt x="98" y="45"/>
                    </a:lnTo>
                    <a:lnTo>
                      <a:pt x="100" y="45"/>
                    </a:lnTo>
                    <a:lnTo>
                      <a:pt x="100" y="45"/>
                    </a:lnTo>
                    <a:lnTo>
                      <a:pt x="101" y="47"/>
                    </a:lnTo>
                    <a:lnTo>
                      <a:pt x="101" y="49"/>
                    </a:lnTo>
                    <a:lnTo>
                      <a:pt x="101" y="49"/>
                    </a:lnTo>
                    <a:lnTo>
                      <a:pt x="103" y="50"/>
                    </a:lnTo>
                    <a:lnTo>
                      <a:pt x="103" y="50"/>
                    </a:lnTo>
                    <a:lnTo>
                      <a:pt x="103" y="52"/>
                    </a:lnTo>
                    <a:lnTo>
                      <a:pt x="103" y="52"/>
                    </a:lnTo>
                    <a:lnTo>
                      <a:pt x="103" y="53"/>
                    </a:lnTo>
                    <a:lnTo>
                      <a:pt x="103" y="55"/>
                    </a:lnTo>
                    <a:lnTo>
                      <a:pt x="103" y="56"/>
                    </a:lnTo>
                    <a:lnTo>
                      <a:pt x="103" y="56"/>
                    </a:lnTo>
                    <a:lnTo>
                      <a:pt x="103" y="58"/>
                    </a:lnTo>
                    <a:lnTo>
                      <a:pt x="104" y="60"/>
                    </a:lnTo>
                    <a:lnTo>
                      <a:pt x="103" y="60"/>
                    </a:lnTo>
                    <a:lnTo>
                      <a:pt x="104" y="61"/>
                    </a:lnTo>
                    <a:lnTo>
                      <a:pt x="104" y="61"/>
                    </a:lnTo>
                    <a:lnTo>
                      <a:pt x="104" y="63"/>
                    </a:lnTo>
                    <a:lnTo>
                      <a:pt x="104" y="63"/>
                    </a:lnTo>
                    <a:lnTo>
                      <a:pt x="104" y="64"/>
                    </a:lnTo>
                    <a:lnTo>
                      <a:pt x="104" y="64"/>
                    </a:lnTo>
                    <a:lnTo>
                      <a:pt x="104" y="66"/>
                    </a:lnTo>
                    <a:lnTo>
                      <a:pt x="106" y="67"/>
                    </a:lnTo>
                    <a:lnTo>
                      <a:pt x="106" y="69"/>
                    </a:lnTo>
                    <a:lnTo>
                      <a:pt x="106" y="69"/>
                    </a:lnTo>
                    <a:lnTo>
                      <a:pt x="106" y="71"/>
                    </a:lnTo>
                    <a:lnTo>
                      <a:pt x="108" y="71"/>
                    </a:lnTo>
                    <a:lnTo>
                      <a:pt x="109" y="71"/>
                    </a:lnTo>
                    <a:lnTo>
                      <a:pt x="111" y="71"/>
                    </a:lnTo>
                    <a:lnTo>
                      <a:pt x="112" y="71"/>
                    </a:lnTo>
                    <a:lnTo>
                      <a:pt x="112" y="69"/>
                    </a:lnTo>
                    <a:lnTo>
                      <a:pt x="114" y="69"/>
                    </a:lnTo>
                    <a:lnTo>
                      <a:pt x="115" y="69"/>
                    </a:lnTo>
                    <a:lnTo>
                      <a:pt x="117" y="67"/>
                    </a:lnTo>
                    <a:lnTo>
                      <a:pt x="117" y="67"/>
                    </a:lnTo>
                    <a:lnTo>
                      <a:pt x="119" y="69"/>
                    </a:lnTo>
                    <a:lnTo>
                      <a:pt x="120" y="69"/>
                    </a:lnTo>
                    <a:lnTo>
                      <a:pt x="120" y="71"/>
                    </a:lnTo>
                    <a:lnTo>
                      <a:pt x="123" y="71"/>
                    </a:lnTo>
                    <a:lnTo>
                      <a:pt x="122" y="72"/>
                    </a:lnTo>
                    <a:lnTo>
                      <a:pt x="122" y="72"/>
                    </a:lnTo>
                    <a:lnTo>
                      <a:pt x="122" y="74"/>
                    </a:lnTo>
                    <a:lnTo>
                      <a:pt x="122" y="75"/>
                    </a:lnTo>
                    <a:lnTo>
                      <a:pt x="122" y="78"/>
                    </a:lnTo>
                    <a:lnTo>
                      <a:pt x="120" y="83"/>
                    </a:lnTo>
                    <a:lnTo>
                      <a:pt x="120" y="86"/>
                    </a:lnTo>
                    <a:lnTo>
                      <a:pt x="120" y="88"/>
                    </a:lnTo>
                    <a:lnTo>
                      <a:pt x="119" y="89"/>
                    </a:lnTo>
                    <a:lnTo>
                      <a:pt x="117" y="93"/>
                    </a:lnTo>
                    <a:lnTo>
                      <a:pt x="117" y="94"/>
                    </a:lnTo>
                    <a:lnTo>
                      <a:pt x="117" y="101"/>
                    </a:lnTo>
                    <a:lnTo>
                      <a:pt x="117" y="105"/>
                    </a:lnTo>
                    <a:lnTo>
                      <a:pt x="115" y="110"/>
                    </a:lnTo>
                    <a:lnTo>
                      <a:pt x="114" y="112"/>
                    </a:lnTo>
                    <a:lnTo>
                      <a:pt x="114" y="112"/>
                    </a:lnTo>
                    <a:lnTo>
                      <a:pt x="112" y="112"/>
                    </a:lnTo>
                    <a:lnTo>
                      <a:pt x="112" y="113"/>
                    </a:lnTo>
                    <a:lnTo>
                      <a:pt x="111" y="113"/>
                    </a:lnTo>
                    <a:lnTo>
                      <a:pt x="111" y="115"/>
                    </a:lnTo>
                    <a:lnTo>
                      <a:pt x="109" y="115"/>
                    </a:lnTo>
                    <a:lnTo>
                      <a:pt x="109" y="115"/>
                    </a:lnTo>
                    <a:lnTo>
                      <a:pt x="109" y="116"/>
                    </a:lnTo>
                    <a:lnTo>
                      <a:pt x="106" y="116"/>
                    </a:lnTo>
                    <a:lnTo>
                      <a:pt x="106" y="116"/>
                    </a:lnTo>
                    <a:lnTo>
                      <a:pt x="104" y="118"/>
                    </a:lnTo>
                    <a:lnTo>
                      <a:pt x="104" y="118"/>
                    </a:lnTo>
                    <a:lnTo>
                      <a:pt x="103" y="119"/>
                    </a:lnTo>
                    <a:lnTo>
                      <a:pt x="103" y="119"/>
                    </a:lnTo>
                    <a:lnTo>
                      <a:pt x="103" y="121"/>
                    </a:lnTo>
                    <a:lnTo>
                      <a:pt x="103" y="123"/>
                    </a:lnTo>
                    <a:lnTo>
                      <a:pt x="101" y="123"/>
                    </a:lnTo>
                    <a:lnTo>
                      <a:pt x="100" y="123"/>
                    </a:lnTo>
                    <a:lnTo>
                      <a:pt x="100" y="123"/>
                    </a:lnTo>
                    <a:lnTo>
                      <a:pt x="98" y="121"/>
                    </a:lnTo>
                    <a:lnTo>
                      <a:pt x="97" y="121"/>
                    </a:lnTo>
                    <a:lnTo>
                      <a:pt x="95" y="121"/>
                    </a:lnTo>
                    <a:lnTo>
                      <a:pt x="93" y="123"/>
                    </a:lnTo>
                    <a:lnTo>
                      <a:pt x="93" y="123"/>
                    </a:lnTo>
                    <a:lnTo>
                      <a:pt x="92" y="124"/>
                    </a:lnTo>
                    <a:lnTo>
                      <a:pt x="90" y="126"/>
                    </a:lnTo>
                    <a:lnTo>
                      <a:pt x="90" y="124"/>
                    </a:lnTo>
                    <a:lnTo>
                      <a:pt x="89" y="124"/>
                    </a:lnTo>
                    <a:lnTo>
                      <a:pt x="87" y="124"/>
                    </a:lnTo>
                    <a:lnTo>
                      <a:pt x="86" y="124"/>
                    </a:lnTo>
                    <a:lnTo>
                      <a:pt x="84" y="123"/>
                    </a:lnTo>
                    <a:lnTo>
                      <a:pt x="82" y="123"/>
                    </a:lnTo>
                    <a:lnTo>
                      <a:pt x="81" y="124"/>
                    </a:lnTo>
                    <a:lnTo>
                      <a:pt x="78" y="123"/>
                    </a:lnTo>
                    <a:lnTo>
                      <a:pt x="71" y="121"/>
                    </a:lnTo>
                    <a:lnTo>
                      <a:pt x="67" y="121"/>
                    </a:lnTo>
                    <a:lnTo>
                      <a:pt x="60" y="121"/>
                    </a:lnTo>
                    <a:lnTo>
                      <a:pt x="59" y="119"/>
                    </a:lnTo>
                    <a:lnTo>
                      <a:pt x="59" y="118"/>
                    </a:lnTo>
                    <a:lnTo>
                      <a:pt x="60" y="118"/>
                    </a:lnTo>
                    <a:lnTo>
                      <a:pt x="60" y="116"/>
                    </a:lnTo>
                    <a:lnTo>
                      <a:pt x="62" y="116"/>
                    </a:lnTo>
                    <a:lnTo>
                      <a:pt x="62" y="115"/>
                    </a:lnTo>
                    <a:lnTo>
                      <a:pt x="63" y="115"/>
                    </a:lnTo>
                    <a:lnTo>
                      <a:pt x="63" y="115"/>
                    </a:lnTo>
                    <a:lnTo>
                      <a:pt x="63" y="113"/>
                    </a:lnTo>
                    <a:lnTo>
                      <a:pt x="63" y="113"/>
                    </a:lnTo>
                    <a:lnTo>
                      <a:pt x="65" y="113"/>
                    </a:lnTo>
                    <a:lnTo>
                      <a:pt x="65" y="112"/>
                    </a:lnTo>
                    <a:lnTo>
                      <a:pt x="65" y="112"/>
                    </a:lnTo>
                    <a:lnTo>
                      <a:pt x="65" y="112"/>
                    </a:lnTo>
                    <a:lnTo>
                      <a:pt x="65" y="112"/>
                    </a:lnTo>
                    <a:lnTo>
                      <a:pt x="65" y="110"/>
                    </a:lnTo>
                    <a:lnTo>
                      <a:pt x="65" y="108"/>
                    </a:lnTo>
                    <a:lnTo>
                      <a:pt x="65" y="107"/>
                    </a:lnTo>
                    <a:lnTo>
                      <a:pt x="65" y="105"/>
                    </a:lnTo>
                    <a:lnTo>
                      <a:pt x="67" y="105"/>
                    </a:lnTo>
                    <a:lnTo>
                      <a:pt x="67" y="105"/>
                    </a:lnTo>
                    <a:lnTo>
                      <a:pt x="67" y="105"/>
                    </a:lnTo>
                    <a:lnTo>
                      <a:pt x="67" y="104"/>
                    </a:lnTo>
                    <a:lnTo>
                      <a:pt x="67" y="104"/>
                    </a:lnTo>
                    <a:lnTo>
                      <a:pt x="70" y="102"/>
                    </a:lnTo>
                    <a:lnTo>
                      <a:pt x="70" y="101"/>
                    </a:lnTo>
                    <a:lnTo>
                      <a:pt x="70" y="101"/>
                    </a:lnTo>
                    <a:lnTo>
                      <a:pt x="70" y="99"/>
                    </a:lnTo>
                    <a:lnTo>
                      <a:pt x="71" y="97"/>
                    </a:lnTo>
                    <a:lnTo>
                      <a:pt x="71" y="97"/>
                    </a:lnTo>
                    <a:lnTo>
                      <a:pt x="71" y="96"/>
                    </a:lnTo>
                    <a:lnTo>
                      <a:pt x="73" y="96"/>
                    </a:lnTo>
                    <a:lnTo>
                      <a:pt x="74" y="94"/>
                    </a:lnTo>
                    <a:lnTo>
                      <a:pt x="74" y="94"/>
                    </a:lnTo>
                    <a:lnTo>
                      <a:pt x="74" y="93"/>
                    </a:lnTo>
                    <a:lnTo>
                      <a:pt x="74" y="93"/>
                    </a:lnTo>
                    <a:lnTo>
                      <a:pt x="73" y="91"/>
                    </a:lnTo>
                    <a:lnTo>
                      <a:pt x="71" y="88"/>
                    </a:lnTo>
                    <a:lnTo>
                      <a:pt x="68" y="86"/>
                    </a:lnTo>
                    <a:lnTo>
                      <a:pt x="67" y="85"/>
                    </a:lnTo>
                    <a:lnTo>
                      <a:pt x="65" y="85"/>
                    </a:lnTo>
                    <a:lnTo>
                      <a:pt x="63" y="85"/>
                    </a:lnTo>
                    <a:lnTo>
                      <a:pt x="63" y="85"/>
                    </a:lnTo>
                    <a:lnTo>
                      <a:pt x="62" y="85"/>
                    </a:lnTo>
                    <a:lnTo>
                      <a:pt x="60" y="83"/>
                    </a:lnTo>
                    <a:lnTo>
                      <a:pt x="57" y="83"/>
                    </a:lnTo>
                    <a:lnTo>
                      <a:pt x="51" y="78"/>
                    </a:lnTo>
                    <a:lnTo>
                      <a:pt x="48" y="77"/>
                    </a:lnTo>
                    <a:lnTo>
                      <a:pt x="48" y="77"/>
                    </a:lnTo>
                    <a:lnTo>
                      <a:pt x="45" y="75"/>
                    </a:lnTo>
                    <a:lnTo>
                      <a:pt x="41" y="72"/>
                    </a:lnTo>
                    <a:lnTo>
                      <a:pt x="38" y="71"/>
                    </a:lnTo>
                    <a:lnTo>
                      <a:pt x="35" y="71"/>
                    </a:lnTo>
                    <a:lnTo>
                      <a:pt x="32" y="71"/>
                    </a:lnTo>
                    <a:lnTo>
                      <a:pt x="27" y="69"/>
                    </a:lnTo>
                    <a:lnTo>
                      <a:pt x="24" y="67"/>
                    </a:lnTo>
                    <a:lnTo>
                      <a:pt x="24" y="66"/>
                    </a:lnTo>
                    <a:lnTo>
                      <a:pt x="22" y="64"/>
                    </a:lnTo>
                    <a:lnTo>
                      <a:pt x="19" y="63"/>
                    </a:lnTo>
                    <a:lnTo>
                      <a:pt x="18" y="61"/>
                    </a:lnTo>
                    <a:lnTo>
                      <a:pt x="18" y="61"/>
                    </a:lnTo>
                    <a:lnTo>
                      <a:pt x="16" y="60"/>
                    </a:lnTo>
                    <a:lnTo>
                      <a:pt x="15" y="60"/>
                    </a:lnTo>
                    <a:lnTo>
                      <a:pt x="13" y="58"/>
                    </a:lnTo>
                    <a:lnTo>
                      <a:pt x="11" y="56"/>
                    </a:lnTo>
                    <a:lnTo>
                      <a:pt x="10" y="53"/>
                    </a:lnTo>
                    <a:lnTo>
                      <a:pt x="7" y="50"/>
                    </a:lnTo>
                    <a:lnTo>
                      <a:pt x="5" y="47"/>
                    </a:lnTo>
                    <a:lnTo>
                      <a:pt x="2" y="45"/>
                    </a:lnTo>
                    <a:lnTo>
                      <a:pt x="2" y="44"/>
                    </a:lnTo>
                    <a:lnTo>
                      <a:pt x="2" y="44"/>
                    </a:lnTo>
                    <a:lnTo>
                      <a:pt x="0" y="44"/>
                    </a:lnTo>
                    <a:lnTo>
                      <a:pt x="2" y="42"/>
                    </a:lnTo>
                    <a:lnTo>
                      <a:pt x="2" y="41"/>
                    </a:lnTo>
                    <a:lnTo>
                      <a:pt x="4" y="36"/>
                    </a:lnTo>
                    <a:lnTo>
                      <a:pt x="5" y="31"/>
                    </a:lnTo>
                    <a:lnTo>
                      <a:pt x="7" y="26"/>
                    </a:lnTo>
                    <a:lnTo>
                      <a:pt x="7" y="19"/>
                    </a:lnTo>
                    <a:lnTo>
                      <a:pt x="8" y="15"/>
                    </a:lnTo>
                    <a:lnTo>
                      <a:pt x="10" y="14"/>
                    </a:lnTo>
                    <a:lnTo>
                      <a:pt x="11" y="11"/>
                    </a:lnTo>
                    <a:lnTo>
                      <a:pt x="13" y="8"/>
                    </a:lnTo>
                    <a:lnTo>
                      <a:pt x="15" y="4"/>
                    </a:lnTo>
                    <a:lnTo>
                      <a:pt x="18" y="4"/>
                    </a:lnTo>
                    <a:lnTo>
                      <a:pt x="24" y="3"/>
                    </a:lnTo>
                    <a:lnTo>
                      <a:pt x="27" y="3"/>
                    </a:lnTo>
                    <a:lnTo>
                      <a:pt x="33" y="1"/>
                    </a:lnTo>
                    <a:lnTo>
                      <a:pt x="40" y="0"/>
                    </a:lnTo>
                    <a:lnTo>
                      <a:pt x="46" y="0"/>
                    </a:lnTo>
                    <a:lnTo>
                      <a:pt x="5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6" name="Freeform 167">
                <a:extLst>
                  <a:ext uri="{FF2B5EF4-FFF2-40B4-BE49-F238E27FC236}">
                    <a16:creationId xmlns:a16="http://schemas.microsoft.com/office/drawing/2014/main" id="{B2BF8E7E-1CE4-4D37-B5F3-3C5826CA6CE7}"/>
                  </a:ext>
                </a:extLst>
              </p:cNvPr>
              <p:cNvSpPr>
                <a:spLocks noEditPoints="1"/>
              </p:cNvSpPr>
              <p:nvPr/>
            </p:nvSpPr>
            <p:spPr bwMode="auto">
              <a:xfrm>
                <a:off x="9458768" y="4201509"/>
                <a:ext cx="99411" cy="132547"/>
              </a:xfrm>
              <a:custGeom>
                <a:avLst/>
                <a:gdLst>
                  <a:gd name="T0" fmla="*/ 0 w 51"/>
                  <a:gd name="T1" fmla="*/ 66 h 68"/>
                  <a:gd name="T2" fmla="*/ 0 w 51"/>
                  <a:gd name="T3" fmla="*/ 66 h 68"/>
                  <a:gd name="T4" fmla="*/ 0 w 51"/>
                  <a:gd name="T5" fmla="*/ 66 h 68"/>
                  <a:gd name="T6" fmla="*/ 0 w 51"/>
                  <a:gd name="T7" fmla="*/ 66 h 68"/>
                  <a:gd name="T8" fmla="*/ 0 w 51"/>
                  <a:gd name="T9" fmla="*/ 68 h 68"/>
                  <a:gd name="T10" fmla="*/ 0 w 51"/>
                  <a:gd name="T11" fmla="*/ 68 h 68"/>
                  <a:gd name="T12" fmla="*/ 0 w 51"/>
                  <a:gd name="T13" fmla="*/ 66 h 68"/>
                  <a:gd name="T14" fmla="*/ 0 w 51"/>
                  <a:gd name="T15" fmla="*/ 66 h 68"/>
                  <a:gd name="T16" fmla="*/ 0 w 51"/>
                  <a:gd name="T17" fmla="*/ 66 h 68"/>
                  <a:gd name="T18" fmla="*/ 51 w 51"/>
                  <a:gd name="T19" fmla="*/ 0 h 68"/>
                  <a:gd name="T20" fmla="*/ 51 w 51"/>
                  <a:gd name="T21" fmla="*/ 0 h 68"/>
                  <a:gd name="T22" fmla="*/ 51 w 51"/>
                  <a:gd name="T23" fmla="*/ 3 h 68"/>
                  <a:gd name="T24" fmla="*/ 51 w 51"/>
                  <a:gd name="T25" fmla="*/ 3 h 68"/>
                  <a:gd name="T26" fmla="*/ 51 w 51"/>
                  <a:gd name="T27" fmla="*/ 5 h 68"/>
                  <a:gd name="T28" fmla="*/ 49 w 51"/>
                  <a:gd name="T29" fmla="*/ 5 h 68"/>
                  <a:gd name="T30" fmla="*/ 49 w 51"/>
                  <a:gd name="T31" fmla="*/ 3 h 68"/>
                  <a:gd name="T32" fmla="*/ 49 w 51"/>
                  <a:gd name="T33" fmla="*/ 2 h 68"/>
                  <a:gd name="T34" fmla="*/ 49 w 51"/>
                  <a:gd name="T35" fmla="*/ 2 h 68"/>
                  <a:gd name="T36" fmla="*/ 51 w 51"/>
                  <a:gd name="T37" fmla="*/ 2 h 68"/>
                  <a:gd name="T38" fmla="*/ 51 w 51"/>
                  <a:gd name="T39" fmla="*/ 2 h 68"/>
                  <a:gd name="T40" fmla="*/ 51 w 51"/>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8">
                    <a:moveTo>
                      <a:pt x="0" y="66"/>
                    </a:moveTo>
                    <a:lnTo>
                      <a:pt x="0" y="66"/>
                    </a:lnTo>
                    <a:lnTo>
                      <a:pt x="0" y="66"/>
                    </a:lnTo>
                    <a:lnTo>
                      <a:pt x="0" y="66"/>
                    </a:lnTo>
                    <a:lnTo>
                      <a:pt x="0" y="68"/>
                    </a:lnTo>
                    <a:lnTo>
                      <a:pt x="0" y="68"/>
                    </a:lnTo>
                    <a:lnTo>
                      <a:pt x="0" y="66"/>
                    </a:lnTo>
                    <a:lnTo>
                      <a:pt x="0" y="66"/>
                    </a:lnTo>
                    <a:lnTo>
                      <a:pt x="0" y="66"/>
                    </a:lnTo>
                    <a:close/>
                    <a:moveTo>
                      <a:pt x="51" y="0"/>
                    </a:moveTo>
                    <a:lnTo>
                      <a:pt x="51" y="0"/>
                    </a:lnTo>
                    <a:lnTo>
                      <a:pt x="51" y="3"/>
                    </a:lnTo>
                    <a:lnTo>
                      <a:pt x="51" y="3"/>
                    </a:lnTo>
                    <a:lnTo>
                      <a:pt x="51" y="5"/>
                    </a:lnTo>
                    <a:lnTo>
                      <a:pt x="49" y="5"/>
                    </a:lnTo>
                    <a:lnTo>
                      <a:pt x="49" y="3"/>
                    </a:lnTo>
                    <a:lnTo>
                      <a:pt x="49" y="2"/>
                    </a:lnTo>
                    <a:lnTo>
                      <a:pt x="49" y="2"/>
                    </a:lnTo>
                    <a:lnTo>
                      <a:pt x="51" y="2"/>
                    </a:lnTo>
                    <a:lnTo>
                      <a:pt x="51" y="2"/>
                    </a:lnTo>
                    <a:lnTo>
                      <a:pt x="5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8" name="Freeform 169">
                <a:extLst>
                  <a:ext uri="{FF2B5EF4-FFF2-40B4-BE49-F238E27FC236}">
                    <a16:creationId xmlns:a16="http://schemas.microsoft.com/office/drawing/2014/main" id="{429C18D2-0FC5-42E4-9E13-26E2D461FFED}"/>
                  </a:ext>
                </a:extLst>
              </p:cNvPr>
              <p:cNvSpPr>
                <a:spLocks noEditPoints="1"/>
              </p:cNvSpPr>
              <p:nvPr/>
            </p:nvSpPr>
            <p:spPr bwMode="auto">
              <a:xfrm>
                <a:off x="6727910" y="3474448"/>
                <a:ext cx="38984" cy="38984"/>
              </a:xfrm>
              <a:custGeom>
                <a:avLst/>
                <a:gdLst>
                  <a:gd name="T0" fmla="*/ 4 w 20"/>
                  <a:gd name="T1" fmla="*/ 14 h 20"/>
                  <a:gd name="T2" fmla="*/ 4 w 20"/>
                  <a:gd name="T3" fmla="*/ 15 h 20"/>
                  <a:gd name="T4" fmla="*/ 4 w 20"/>
                  <a:gd name="T5" fmla="*/ 15 h 20"/>
                  <a:gd name="T6" fmla="*/ 3 w 20"/>
                  <a:gd name="T7" fmla="*/ 18 h 20"/>
                  <a:gd name="T8" fmla="*/ 3 w 20"/>
                  <a:gd name="T9" fmla="*/ 18 h 20"/>
                  <a:gd name="T10" fmla="*/ 1 w 20"/>
                  <a:gd name="T11" fmla="*/ 20 h 20"/>
                  <a:gd name="T12" fmla="*/ 0 w 20"/>
                  <a:gd name="T13" fmla="*/ 18 h 20"/>
                  <a:gd name="T14" fmla="*/ 0 w 20"/>
                  <a:gd name="T15" fmla="*/ 18 h 20"/>
                  <a:gd name="T16" fmla="*/ 3 w 20"/>
                  <a:gd name="T17" fmla="*/ 15 h 20"/>
                  <a:gd name="T18" fmla="*/ 4 w 20"/>
                  <a:gd name="T19" fmla="*/ 14 h 20"/>
                  <a:gd name="T20" fmla="*/ 14 w 20"/>
                  <a:gd name="T21" fmla="*/ 0 h 20"/>
                  <a:gd name="T22" fmla="*/ 15 w 20"/>
                  <a:gd name="T23" fmla="*/ 0 h 20"/>
                  <a:gd name="T24" fmla="*/ 17 w 20"/>
                  <a:gd name="T25" fmla="*/ 0 h 20"/>
                  <a:gd name="T26" fmla="*/ 17 w 20"/>
                  <a:gd name="T27" fmla="*/ 0 h 20"/>
                  <a:gd name="T28" fmla="*/ 17 w 20"/>
                  <a:gd name="T29" fmla="*/ 1 h 20"/>
                  <a:gd name="T30" fmla="*/ 19 w 20"/>
                  <a:gd name="T31" fmla="*/ 1 h 20"/>
                  <a:gd name="T32" fmla="*/ 20 w 20"/>
                  <a:gd name="T33" fmla="*/ 1 h 20"/>
                  <a:gd name="T34" fmla="*/ 20 w 20"/>
                  <a:gd name="T35" fmla="*/ 4 h 20"/>
                  <a:gd name="T36" fmla="*/ 20 w 20"/>
                  <a:gd name="T37" fmla="*/ 6 h 20"/>
                  <a:gd name="T38" fmla="*/ 20 w 20"/>
                  <a:gd name="T39" fmla="*/ 7 h 20"/>
                  <a:gd name="T40" fmla="*/ 20 w 20"/>
                  <a:gd name="T41" fmla="*/ 12 h 20"/>
                  <a:gd name="T42" fmla="*/ 19 w 20"/>
                  <a:gd name="T43" fmla="*/ 12 h 20"/>
                  <a:gd name="T44" fmla="*/ 19 w 20"/>
                  <a:gd name="T45" fmla="*/ 15 h 20"/>
                  <a:gd name="T46" fmla="*/ 19 w 20"/>
                  <a:gd name="T47" fmla="*/ 15 h 20"/>
                  <a:gd name="T48" fmla="*/ 17 w 20"/>
                  <a:gd name="T49" fmla="*/ 15 h 20"/>
                  <a:gd name="T50" fmla="*/ 15 w 20"/>
                  <a:gd name="T51" fmla="*/ 17 h 20"/>
                  <a:gd name="T52" fmla="*/ 14 w 20"/>
                  <a:gd name="T53" fmla="*/ 18 h 20"/>
                  <a:gd name="T54" fmla="*/ 11 w 20"/>
                  <a:gd name="T55" fmla="*/ 18 h 20"/>
                  <a:gd name="T56" fmla="*/ 11 w 20"/>
                  <a:gd name="T57" fmla="*/ 18 h 20"/>
                  <a:gd name="T58" fmla="*/ 9 w 20"/>
                  <a:gd name="T59" fmla="*/ 17 h 20"/>
                  <a:gd name="T60" fmla="*/ 11 w 20"/>
                  <a:gd name="T61" fmla="*/ 15 h 20"/>
                  <a:gd name="T62" fmla="*/ 11 w 20"/>
                  <a:gd name="T63" fmla="*/ 14 h 20"/>
                  <a:gd name="T64" fmla="*/ 12 w 20"/>
                  <a:gd name="T65" fmla="*/ 12 h 20"/>
                  <a:gd name="T66" fmla="*/ 14 w 20"/>
                  <a:gd name="T67" fmla="*/ 12 h 20"/>
                  <a:gd name="T68" fmla="*/ 15 w 20"/>
                  <a:gd name="T69" fmla="*/ 12 h 20"/>
                  <a:gd name="T70" fmla="*/ 14 w 20"/>
                  <a:gd name="T71" fmla="*/ 11 h 20"/>
                  <a:gd name="T72" fmla="*/ 14 w 20"/>
                  <a:gd name="T73" fmla="*/ 11 h 20"/>
                  <a:gd name="T74" fmla="*/ 12 w 20"/>
                  <a:gd name="T75" fmla="*/ 11 h 20"/>
                  <a:gd name="T76" fmla="*/ 12 w 20"/>
                  <a:gd name="T77" fmla="*/ 11 h 20"/>
                  <a:gd name="T78" fmla="*/ 11 w 20"/>
                  <a:gd name="T79" fmla="*/ 11 h 20"/>
                  <a:gd name="T80" fmla="*/ 11 w 20"/>
                  <a:gd name="T81" fmla="*/ 11 h 20"/>
                  <a:gd name="T82" fmla="*/ 11 w 20"/>
                  <a:gd name="T83" fmla="*/ 11 h 20"/>
                  <a:gd name="T84" fmla="*/ 12 w 20"/>
                  <a:gd name="T85" fmla="*/ 9 h 20"/>
                  <a:gd name="T86" fmla="*/ 11 w 20"/>
                  <a:gd name="T87" fmla="*/ 7 h 20"/>
                  <a:gd name="T88" fmla="*/ 11 w 20"/>
                  <a:gd name="T89" fmla="*/ 6 h 20"/>
                  <a:gd name="T90" fmla="*/ 11 w 20"/>
                  <a:gd name="T91" fmla="*/ 6 h 20"/>
                  <a:gd name="T92" fmla="*/ 12 w 20"/>
                  <a:gd name="T93" fmla="*/ 3 h 20"/>
                  <a:gd name="T94" fmla="*/ 12 w 20"/>
                  <a:gd name="T95" fmla="*/ 3 h 20"/>
                  <a:gd name="T96" fmla="*/ 12 w 20"/>
                  <a:gd name="T97" fmla="*/ 1 h 20"/>
                  <a:gd name="T98" fmla="*/ 14 w 20"/>
                  <a:gd name="T9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0">
                    <a:moveTo>
                      <a:pt x="4" y="14"/>
                    </a:moveTo>
                    <a:lnTo>
                      <a:pt x="4" y="15"/>
                    </a:lnTo>
                    <a:lnTo>
                      <a:pt x="4" y="15"/>
                    </a:lnTo>
                    <a:lnTo>
                      <a:pt x="3" y="18"/>
                    </a:lnTo>
                    <a:lnTo>
                      <a:pt x="3" y="18"/>
                    </a:lnTo>
                    <a:lnTo>
                      <a:pt x="1" y="20"/>
                    </a:lnTo>
                    <a:lnTo>
                      <a:pt x="0" y="18"/>
                    </a:lnTo>
                    <a:lnTo>
                      <a:pt x="0" y="18"/>
                    </a:lnTo>
                    <a:lnTo>
                      <a:pt x="3" y="15"/>
                    </a:lnTo>
                    <a:lnTo>
                      <a:pt x="4" y="14"/>
                    </a:lnTo>
                    <a:close/>
                    <a:moveTo>
                      <a:pt x="14" y="0"/>
                    </a:moveTo>
                    <a:lnTo>
                      <a:pt x="15" y="0"/>
                    </a:lnTo>
                    <a:lnTo>
                      <a:pt x="17" y="0"/>
                    </a:lnTo>
                    <a:lnTo>
                      <a:pt x="17" y="0"/>
                    </a:lnTo>
                    <a:lnTo>
                      <a:pt x="17" y="1"/>
                    </a:lnTo>
                    <a:lnTo>
                      <a:pt x="19" y="1"/>
                    </a:lnTo>
                    <a:lnTo>
                      <a:pt x="20" y="1"/>
                    </a:lnTo>
                    <a:lnTo>
                      <a:pt x="20" y="4"/>
                    </a:lnTo>
                    <a:lnTo>
                      <a:pt x="20" y="6"/>
                    </a:lnTo>
                    <a:lnTo>
                      <a:pt x="20" y="7"/>
                    </a:lnTo>
                    <a:lnTo>
                      <a:pt x="20" y="12"/>
                    </a:lnTo>
                    <a:lnTo>
                      <a:pt x="19" y="12"/>
                    </a:lnTo>
                    <a:lnTo>
                      <a:pt x="19" y="15"/>
                    </a:lnTo>
                    <a:lnTo>
                      <a:pt x="19" y="15"/>
                    </a:lnTo>
                    <a:lnTo>
                      <a:pt x="17" y="15"/>
                    </a:lnTo>
                    <a:lnTo>
                      <a:pt x="15" y="17"/>
                    </a:lnTo>
                    <a:lnTo>
                      <a:pt x="14" y="18"/>
                    </a:lnTo>
                    <a:lnTo>
                      <a:pt x="11" y="18"/>
                    </a:lnTo>
                    <a:lnTo>
                      <a:pt x="11" y="18"/>
                    </a:lnTo>
                    <a:lnTo>
                      <a:pt x="9" y="17"/>
                    </a:lnTo>
                    <a:lnTo>
                      <a:pt x="11" y="15"/>
                    </a:lnTo>
                    <a:lnTo>
                      <a:pt x="11" y="14"/>
                    </a:lnTo>
                    <a:lnTo>
                      <a:pt x="12" y="12"/>
                    </a:lnTo>
                    <a:lnTo>
                      <a:pt x="14" y="12"/>
                    </a:lnTo>
                    <a:lnTo>
                      <a:pt x="15" y="12"/>
                    </a:lnTo>
                    <a:lnTo>
                      <a:pt x="14" y="11"/>
                    </a:lnTo>
                    <a:lnTo>
                      <a:pt x="14" y="11"/>
                    </a:lnTo>
                    <a:lnTo>
                      <a:pt x="12" y="11"/>
                    </a:lnTo>
                    <a:lnTo>
                      <a:pt x="12" y="11"/>
                    </a:lnTo>
                    <a:lnTo>
                      <a:pt x="11" y="11"/>
                    </a:lnTo>
                    <a:lnTo>
                      <a:pt x="11" y="11"/>
                    </a:lnTo>
                    <a:lnTo>
                      <a:pt x="11" y="11"/>
                    </a:lnTo>
                    <a:lnTo>
                      <a:pt x="12" y="9"/>
                    </a:lnTo>
                    <a:lnTo>
                      <a:pt x="11" y="7"/>
                    </a:lnTo>
                    <a:lnTo>
                      <a:pt x="11" y="6"/>
                    </a:lnTo>
                    <a:lnTo>
                      <a:pt x="11" y="6"/>
                    </a:lnTo>
                    <a:lnTo>
                      <a:pt x="12" y="3"/>
                    </a:lnTo>
                    <a:lnTo>
                      <a:pt x="12" y="3"/>
                    </a:lnTo>
                    <a:lnTo>
                      <a:pt x="12" y="1"/>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69" name="Freeform 170">
                <a:extLst>
                  <a:ext uri="{FF2B5EF4-FFF2-40B4-BE49-F238E27FC236}">
                    <a16:creationId xmlns:a16="http://schemas.microsoft.com/office/drawing/2014/main" id="{56BF119B-BCBA-4ED0-8726-3E798066E7CF}"/>
                  </a:ext>
                </a:extLst>
              </p:cNvPr>
              <p:cNvSpPr>
                <a:spLocks noEditPoints="1"/>
              </p:cNvSpPr>
              <p:nvPr/>
            </p:nvSpPr>
            <p:spPr bwMode="auto">
              <a:xfrm>
                <a:off x="3850859" y="3891582"/>
                <a:ext cx="74070" cy="17544"/>
              </a:xfrm>
              <a:custGeom>
                <a:avLst/>
                <a:gdLst>
                  <a:gd name="T0" fmla="*/ 1 w 38"/>
                  <a:gd name="T1" fmla="*/ 6 h 9"/>
                  <a:gd name="T2" fmla="*/ 1 w 38"/>
                  <a:gd name="T3" fmla="*/ 6 h 9"/>
                  <a:gd name="T4" fmla="*/ 1 w 38"/>
                  <a:gd name="T5" fmla="*/ 8 h 9"/>
                  <a:gd name="T6" fmla="*/ 1 w 38"/>
                  <a:gd name="T7" fmla="*/ 8 h 9"/>
                  <a:gd name="T8" fmla="*/ 1 w 38"/>
                  <a:gd name="T9" fmla="*/ 8 h 9"/>
                  <a:gd name="T10" fmla="*/ 0 w 38"/>
                  <a:gd name="T11" fmla="*/ 8 h 9"/>
                  <a:gd name="T12" fmla="*/ 0 w 38"/>
                  <a:gd name="T13" fmla="*/ 8 h 9"/>
                  <a:gd name="T14" fmla="*/ 0 w 38"/>
                  <a:gd name="T15" fmla="*/ 6 h 9"/>
                  <a:gd name="T16" fmla="*/ 0 w 38"/>
                  <a:gd name="T17" fmla="*/ 6 h 9"/>
                  <a:gd name="T18" fmla="*/ 36 w 38"/>
                  <a:gd name="T19" fmla="*/ 6 h 9"/>
                  <a:gd name="T20" fmla="*/ 38 w 38"/>
                  <a:gd name="T21" fmla="*/ 6 h 9"/>
                  <a:gd name="T22" fmla="*/ 36 w 38"/>
                  <a:gd name="T23" fmla="*/ 6 h 9"/>
                  <a:gd name="T24" fmla="*/ 34 w 38"/>
                  <a:gd name="T25" fmla="*/ 6 h 9"/>
                  <a:gd name="T26" fmla="*/ 36 w 38"/>
                  <a:gd name="T27" fmla="*/ 6 h 9"/>
                  <a:gd name="T28" fmla="*/ 15 w 38"/>
                  <a:gd name="T29" fmla="*/ 1 h 9"/>
                  <a:gd name="T30" fmla="*/ 25 w 38"/>
                  <a:gd name="T31" fmla="*/ 1 h 9"/>
                  <a:gd name="T32" fmla="*/ 27 w 38"/>
                  <a:gd name="T33" fmla="*/ 1 h 9"/>
                  <a:gd name="T34" fmla="*/ 27 w 38"/>
                  <a:gd name="T35" fmla="*/ 1 h 9"/>
                  <a:gd name="T36" fmla="*/ 30 w 38"/>
                  <a:gd name="T37" fmla="*/ 1 h 9"/>
                  <a:gd name="T38" fmla="*/ 33 w 38"/>
                  <a:gd name="T39" fmla="*/ 3 h 9"/>
                  <a:gd name="T40" fmla="*/ 31 w 38"/>
                  <a:gd name="T41" fmla="*/ 6 h 9"/>
                  <a:gd name="T42" fmla="*/ 30 w 38"/>
                  <a:gd name="T43" fmla="*/ 8 h 9"/>
                  <a:gd name="T44" fmla="*/ 25 w 38"/>
                  <a:gd name="T45" fmla="*/ 9 h 9"/>
                  <a:gd name="T46" fmla="*/ 23 w 38"/>
                  <a:gd name="T47" fmla="*/ 9 h 9"/>
                  <a:gd name="T48" fmla="*/ 22 w 38"/>
                  <a:gd name="T49" fmla="*/ 9 h 9"/>
                  <a:gd name="T50" fmla="*/ 19 w 38"/>
                  <a:gd name="T51" fmla="*/ 9 h 9"/>
                  <a:gd name="T52" fmla="*/ 15 w 38"/>
                  <a:gd name="T53" fmla="*/ 9 h 9"/>
                  <a:gd name="T54" fmla="*/ 14 w 38"/>
                  <a:gd name="T55" fmla="*/ 9 h 9"/>
                  <a:gd name="T56" fmla="*/ 11 w 38"/>
                  <a:gd name="T57" fmla="*/ 9 h 9"/>
                  <a:gd name="T58" fmla="*/ 11 w 38"/>
                  <a:gd name="T59" fmla="*/ 6 h 9"/>
                  <a:gd name="T60" fmla="*/ 11 w 38"/>
                  <a:gd name="T61" fmla="*/ 5 h 9"/>
                  <a:gd name="T62" fmla="*/ 9 w 38"/>
                  <a:gd name="T63" fmla="*/ 3 h 9"/>
                  <a:gd name="T64" fmla="*/ 11 w 38"/>
                  <a:gd name="T65" fmla="*/ 1 h 9"/>
                  <a:gd name="T66" fmla="*/ 12 w 38"/>
                  <a:gd name="T6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9">
                    <a:moveTo>
                      <a:pt x="1" y="6"/>
                    </a:moveTo>
                    <a:lnTo>
                      <a:pt x="1" y="6"/>
                    </a:lnTo>
                    <a:lnTo>
                      <a:pt x="1" y="6"/>
                    </a:lnTo>
                    <a:lnTo>
                      <a:pt x="1" y="6"/>
                    </a:lnTo>
                    <a:lnTo>
                      <a:pt x="1" y="6"/>
                    </a:lnTo>
                    <a:lnTo>
                      <a:pt x="1" y="8"/>
                    </a:lnTo>
                    <a:lnTo>
                      <a:pt x="1" y="8"/>
                    </a:lnTo>
                    <a:lnTo>
                      <a:pt x="1" y="8"/>
                    </a:lnTo>
                    <a:lnTo>
                      <a:pt x="1" y="8"/>
                    </a:lnTo>
                    <a:lnTo>
                      <a:pt x="1" y="8"/>
                    </a:lnTo>
                    <a:lnTo>
                      <a:pt x="0" y="8"/>
                    </a:lnTo>
                    <a:lnTo>
                      <a:pt x="0" y="8"/>
                    </a:lnTo>
                    <a:lnTo>
                      <a:pt x="0" y="8"/>
                    </a:lnTo>
                    <a:lnTo>
                      <a:pt x="0" y="8"/>
                    </a:lnTo>
                    <a:lnTo>
                      <a:pt x="0" y="8"/>
                    </a:lnTo>
                    <a:lnTo>
                      <a:pt x="0" y="6"/>
                    </a:lnTo>
                    <a:lnTo>
                      <a:pt x="0" y="6"/>
                    </a:lnTo>
                    <a:lnTo>
                      <a:pt x="0" y="6"/>
                    </a:lnTo>
                    <a:lnTo>
                      <a:pt x="1" y="6"/>
                    </a:lnTo>
                    <a:close/>
                    <a:moveTo>
                      <a:pt x="36" y="6"/>
                    </a:moveTo>
                    <a:lnTo>
                      <a:pt x="38" y="6"/>
                    </a:lnTo>
                    <a:lnTo>
                      <a:pt x="38" y="6"/>
                    </a:lnTo>
                    <a:lnTo>
                      <a:pt x="38" y="6"/>
                    </a:lnTo>
                    <a:lnTo>
                      <a:pt x="36" y="6"/>
                    </a:lnTo>
                    <a:lnTo>
                      <a:pt x="34" y="6"/>
                    </a:lnTo>
                    <a:lnTo>
                      <a:pt x="34" y="6"/>
                    </a:lnTo>
                    <a:lnTo>
                      <a:pt x="34" y="6"/>
                    </a:lnTo>
                    <a:lnTo>
                      <a:pt x="36" y="6"/>
                    </a:lnTo>
                    <a:close/>
                    <a:moveTo>
                      <a:pt x="12" y="0"/>
                    </a:moveTo>
                    <a:lnTo>
                      <a:pt x="15" y="1"/>
                    </a:lnTo>
                    <a:lnTo>
                      <a:pt x="25" y="1"/>
                    </a:lnTo>
                    <a:lnTo>
                      <a:pt x="25" y="1"/>
                    </a:lnTo>
                    <a:lnTo>
                      <a:pt x="27" y="1"/>
                    </a:lnTo>
                    <a:lnTo>
                      <a:pt x="27" y="1"/>
                    </a:lnTo>
                    <a:lnTo>
                      <a:pt x="27" y="1"/>
                    </a:lnTo>
                    <a:lnTo>
                      <a:pt x="27" y="1"/>
                    </a:lnTo>
                    <a:lnTo>
                      <a:pt x="27" y="1"/>
                    </a:lnTo>
                    <a:lnTo>
                      <a:pt x="30" y="1"/>
                    </a:lnTo>
                    <a:lnTo>
                      <a:pt x="31" y="3"/>
                    </a:lnTo>
                    <a:lnTo>
                      <a:pt x="33" y="3"/>
                    </a:lnTo>
                    <a:lnTo>
                      <a:pt x="33" y="5"/>
                    </a:lnTo>
                    <a:lnTo>
                      <a:pt x="31" y="6"/>
                    </a:lnTo>
                    <a:lnTo>
                      <a:pt x="31" y="6"/>
                    </a:lnTo>
                    <a:lnTo>
                      <a:pt x="30" y="8"/>
                    </a:lnTo>
                    <a:lnTo>
                      <a:pt x="28" y="9"/>
                    </a:lnTo>
                    <a:lnTo>
                      <a:pt x="25" y="9"/>
                    </a:lnTo>
                    <a:lnTo>
                      <a:pt x="23" y="9"/>
                    </a:lnTo>
                    <a:lnTo>
                      <a:pt x="23" y="9"/>
                    </a:lnTo>
                    <a:lnTo>
                      <a:pt x="23" y="9"/>
                    </a:lnTo>
                    <a:lnTo>
                      <a:pt x="22" y="9"/>
                    </a:lnTo>
                    <a:lnTo>
                      <a:pt x="20" y="8"/>
                    </a:lnTo>
                    <a:lnTo>
                      <a:pt x="19" y="9"/>
                    </a:lnTo>
                    <a:lnTo>
                      <a:pt x="17" y="8"/>
                    </a:lnTo>
                    <a:lnTo>
                      <a:pt x="15" y="9"/>
                    </a:lnTo>
                    <a:lnTo>
                      <a:pt x="14" y="9"/>
                    </a:lnTo>
                    <a:lnTo>
                      <a:pt x="14" y="9"/>
                    </a:lnTo>
                    <a:lnTo>
                      <a:pt x="12" y="9"/>
                    </a:lnTo>
                    <a:lnTo>
                      <a:pt x="11" y="9"/>
                    </a:lnTo>
                    <a:lnTo>
                      <a:pt x="11" y="8"/>
                    </a:lnTo>
                    <a:lnTo>
                      <a:pt x="11" y="6"/>
                    </a:lnTo>
                    <a:lnTo>
                      <a:pt x="11" y="5"/>
                    </a:lnTo>
                    <a:lnTo>
                      <a:pt x="11" y="5"/>
                    </a:lnTo>
                    <a:lnTo>
                      <a:pt x="9" y="3"/>
                    </a:lnTo>
                    <a:lnTo>
                      <a:pt x="9" y="3"/>
                    </a:lnTo>
                    <a:lnTo>
                      <a:pt x="11" y="3"/>
                    </a:lnTo>
                    <a:lnTo>
                      <a:pt x="11" y="1"/>
                    </a:lnTo>
                    <a:lnTo>
                      <a:pt x="11" y="1"/>
                    </a:lnTo>
                    <a:lnTo>
                      <a:pt x="12" y="0"/>
                    </a:lnTo>
                    <a:lnTo>
                      <a:pt x="1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0" name="Freeform 172">
                <a:extLst>
                  <a:ext uri="{FF2B5EF4-FFF2-40B4-BE49-F238E27FC236}">
                    <a16:creationId xmlns:a16="http://schemas.microsoft.com/office/drawing/2014/main" id="{D0A38C09-D588-4786-8819-51585C73E93B}"/>
                  </a:ext>
                </a:extLst>
              </p:cNvPr>
              <p:cNvSpPr>
                <a:spLocks noEditPoints="1"/>
              </p:cNvSpPr>
              <p:nvPr/>
            </p:nvSpPr>
            <p:spPr bwMode="auto">
              <a:xfrm>
                <a:off x="4176378" y="2991042"/>
                <a:ext cx="5848" cy="13645"/>
              </a:xfrm>
              <a:custGeom>
                <a:avLst/>
                <a:gdLst>
                  <a:gd name="T0" fmla="*/ 3 w 3"/>
                  <a:gd name="T1" fmla="*/ 5 h 7"/>
                  <a:gd name="T2" fmla="*/ 3 w 3"/>
                  <a:gd name="T3" fmla="*/ 5 h 7"/>
                  <a:gd name="T4" fmla="*/ 3 w 3"/>
                  <a:gd name="T5" fmla="*/ 5 h 7"/>
                  <a:gd name="T6" fmla="*/ 3 w 3"/>
                  <a:gd name="T7" fmla="*/ 5 h 7"/>
                  <a:gd name="T8" fmla="*/ 3 w 3"/>
                  <a:gd name="T9" fmla="*/ 7 h 7"/>
                  <a:gd name="T10" fmla="*/ 1 w 3"/>
                  <a:gd name="T11" fmla="*/ 5 h 7"/>
                  <a:gd name="T12" fmla="*/ 1 w 3"/>
                  <a:gd name="T13" fmla="*/ 5 h 7"/>
                  <a:gd name="T14" fmla="*/ 3 w 3"/>
                  <a:gd name="T15" fmla="*/ 5 h 7"/>
                  <a:gd name="T16" fmla="*/ 3 w 3"/>
                  <a:gd name="T17" fmla="*/ 5 h 7"/>
                  <a:gd name="T18" fmla="*/ 0 w 3"/>
                  <a:gd name="T19" fmla="*/ 0 h 7"/>
                  <a:gd name="T20" fmla="*/ 1 w 3"/>
                  <a:gd name="T21" fmla="*/ 0 h 7"/>
                  <a:gd name="T22" fmla="*/ 1 w 3"/>
                  <a:gd name="T23" fmla="*/ 0 h 7"/>
                  <a:gd name="T24" fmla="*/ 1 w 3"/>
                  <a:gd name="T25" fmla="*/ 2 h 7"/>
                  <a:gd name="T26" fmla="*/ 1 w 3"/>
                  <a:gd name="T27" fmla="*/ 3 h 7"/>
                  <a:gd name="T28" fmla="*/ 1 w 3"/>
                  <a:gd name="T29" fmla="*/ 3 h 7"/>
                  <a:gd name="T30" fmla="*/ 1 w 3"/>
                  <a:gd name="T31" fmla="*/ 5 h 7"/>
                  <a:gd name="T32" fmla="*/ 0 w 3"/>
                  <a:gd name="T33" fmla="*/ 5 h 7"/>
                  <a:gd name="T34" fmla="*/ 0 w 3"/>
                  <a:gd name="T35" fmla="*/ 5 h 7"/>
                  <a:gd name="T36" fmla="*/ 0 w 3"/>
                  <a:gd name="T37" fmla="*/ 3 h 7"/>
                  <a:gd name="T38" fmla="*/ 0 w 3"/>
                  <a:gd name="T39" fmla="*/ 3 h 7"/>
                  <a:gd name="T40" fmla="*/ 0 w 3"/>
                  <a:gd name="T41" fmla="*/ 2 h 7"/>
                  <a:gd name="T42" fmla="*/ 0 w 3"/>
                  <a:gd name="T43" fmla="*/ 0 h 7"/>
                  <a:gd name="T44" fmla="*/ 0 w 3"/>
                  <a:gd name="T45" fmla="*/ 0 h 7"/>
                  <a:gd name="T46" fmla="*/ 0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3" y="5"/>
                    </a:moveTo>
                    <a:lnTo>
                      <a:pt x="3" y="5"/>
                    </a:lnTo>
                    <a:lnTo>
                      <a:pt x="3" y="5"/>
                    </a:lnTo>
                    <a:lnTo>
                      <a:pt x="3" y="5"/>
                    </a:lnTo>
                    <a:lnTo>
                      <a:pt x="3" y="7"/>
                    </a:lnTo>
                    <a:lnTo>
                      <a:pt x="1" y="5"/>
                    </a:lnTo>
                    <a:lnTo>
                      <a:pt x="1" y="5"/>
                    </a:lnTo>
                    <a:lnTo>
                      <a:pt x="3" y="5"/>
                    </a:lnTo>
                    <a:lnTo>
                      <a:pt x="3" y="5"/>
                    </a:lnTo>
                    <a:close/>
                    <a:moveTo>
                      <a:pt x="0" y="0"/>
                    </a:moveTo>
                    <a:lnTo>
                      <a:pt x="1" y="0"/>
                    </a:lnTo>
                    <a:lnTo>
                      <a:pt x="1" y="0"/>
                    </a:lnTo>
                    <a:lnTo>
                      <a:pt x="1" y="2"/>
                    </a:lnTo>
                    <a:lnTo>
                      <a:pt x="1" y="3"/>
                    </a:lnTo>
                    <a:lnTo>
                      <a:pt x="1" y="3"/>
                    </a:lnTo>
                    <a:lnTo>
                      <a:pt x="1" y="5"/>
                    </a:lnTo>
                    <a:lnTo>
                      <a:pt x="0" y="5"/>
                    </a:lnTo>
                    <a:lnTo>
                      <a:pt x="0" y="5"/>
                    </a:lnTo>
                    <a:lnTo>
                      <a:pt x="0" y="3"/>
                    </a:lnTo>
                    <a:lnTo>
                      <a:pt x="0" y="3"/>
                    </a:lnTo>
                    <a:lnTo>
                      <a:pt x="0" y="2"/>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1" name="Freeform 173">
                <a:extLst>
                  <a:ext uri="{FF2B5EF4-FFF2-40B4-BE49-F238E27FC236}">
                    <a16:creationId xmlns:a16="http://schemas.microsoft.com/office/drawing/2014/main" id="{E7DE1A92-C7BA-4604-8EB4-BE24647D4B22}"/>
                  </a:ext>
                </a:extLst>
              </p:cNvPr>
              <p:cNvSpPr>
                <a:spLocks/>
              </p:cNvSpPr>
              <p:nvPr/>
            </p:nvSpPr>
            <p:spPr bwMode="auto">
              <a:xfrm>
                <a:off x="6160686" y="2702557"/>
                <a:ext cx="284586" cy="218313"/>
              </a:xfrm>
              <a:custGeom>
                <a:avLst/>
                <a:gdLst>
                  <a:gd name="T0" fmla="*/ 67 w 146"/>
                  <a:gd name="T1" fmla="*/ 3 h 112"/>
                  <a:gd name="T2" fmla="*/ 68 w 146"/>
                  <a:gd name="T3" fmla="*/ 10 h 112"/>
                  <a:gd name="T4" fmla="*/ 81 w 146"/>
                  <a:gd name="T5" fmla="*/ 8 h 112"/>
                  <a:gd name="T6" fmla="*/ 109 w 146"/>
                  <a:gd name="T7" fmla="*/ 10 h 112"/>
                  <a:gd name="T8" fmla="*/ 128 w 146"/>
                  <a:gd name="T9" fmla="*/ 8 h 112"/>
                  <a:gd name="T10" fmla="*/ 130 w 146"/>
                  <a:gd name="T11" fmla="*/ 11 h 112"/>
                  <a:gd name="T12" fmla="*/ 136 w 146"/>
                  <a:gd name="T13" fmla="*/ 14 h 112"/>
                  <a:gd name="T14" fmla="*/ 141 w 146"/>
                  <a:gd name="T15" fmla="*/ 32 h 112"/>
                  <a:gd name="T16" fmla="*/ 142 w 146"/>
                  <a:gd name="T17" fmla="*/ 41 h 112"/>
                  <a:gd name="T18" fmla="*/ 133 w 146"/>
                  <a:gd name="T19" fmla="*/ 47 h 112"/>
                  <a:gd name="T20" fmla="*/ 135 w 146"/>
                  <a:gd name="T21" fmla="*/ 52 h 112"/>
                  <a:gd name="T22" fmla="*/ 139 w 146"/>
                  <a:gd name="T23" fmla="*/ 55 h 112"/>
                  <a:gd name="T24" fmla="*/ 138 w 146"/>
                  <a:gd name="T25" fmla="*/ 62 h 112"/>
                  <a:gd name="T26" fmla="*/ 139 w 146"/>
                  <a:gd name="T27" fmla="*/ 68 h 112"/>
                  <a:gd name="T28" fmla="*/ 144 w 146"/>
                  <a:gd name="T29" fmla="*/ 76 h 112"/>
                  <a:gd name="T30" fmla="*/ 144 w 146"/>
                  <a:gd name="T31" fmla="*/ 79 h 112"/>
                  <a:gd name="T32" fmla="*/ 146 w 146"/>
                  <a:gd name="T33" fmla="*/ 84 h 112"/>
                  <a:gd name="T34" fmla="*/ 139 w 146"/>
                  <a:gd name="T35" fmla="*/ 87 h 112"/>
                  <a:gd name="T36" fmla="*/ 128 w 146"/>
                  <a:gd name="T37" fmla="*/ 96 h 112"/>
                  <a:gd name="T38" fmla="*/ 125 w 146"/>
                  <a:gd name="T39" fmla="*/ 106 h 112"/>
                  <a:gd name="T40" fmla="*/ 125 w 146"/>
                  <a:gd name="T41" fmla="*/ 110 h 112"/>
                  <a:gd name="T42" fmla="*/ 125 w 146"/>
                  <a:gd name="T43" fmla="*/ 112 h 112"/>
                  <a:gd name="T44" fmla="*/ 116 w 146"/>
                  <a:gd name="T45" fmla="*/ 109 h 112"/>
                  <a:gd name="T46" fmla="*/ 109 w 146"/>
                  <a:gd name="T47" fmla="*/ 104 h 112"/>
                  <a:gd name="T48" fmla="*/ 100 w 146"/>
                  <a:gd name="T49" fmla="*/ 106 h 112"/>
                  <a:gd name="T50" fmla="*/ 95 w 146"/>
                  <a:gd name="T51" fmla="*/ 106 h 112"/>
                  <a:gd name="T52" fmla="*/ 90 w 146"/>
                  <a:gd name="T53" fmla="*/ 106 h 112"/>
                  <a:gd name="T54" fmla="*/ 87 w 146"/>
                  <a:gd name="T55" fmla="*/ 109 h 112"/>
                  <a:gd name="T56" fmla="*/ 82 w 146"/>
                  <a:gd name="T57" fmla="*/ 109 h 112"/>
                  <a:gd name="T58" fmla="*/ 81 w 146"/>
                  <a:gd name="T59" fmla="*/ 106 h 112"/>
                  <a:gd name="T60" fmla="*/ 78 w 146"/>
                  <a:gd name="T61" fmla="*/ 101 h 112"/>
                  <a:gd name="T62" fmla="*/ 73 w 146"/>
                  <a:gd name="T63" fmla="*/ 106 h 112"/>
                  <a:gd name="T64" fmla="*/ 68 w 146"/>
                  <a:gd name="T65" fmla="*/ 103 h 112"/>
                  <a:gd name="T66" fmla="*/ 65 w 146"/>
                  <a:gd name="T67" fmla="*/ 96 h 112"/>
                  <a:gd name="T68" fmla="*/ 60 w 146"/>
                  <a:gd name="T69" fmla="*/ 95 h 112"/>
                  <a:gd name="T70" fmla="*/ 57 w 146"/>
                  <a:gd name="T71" fmla="*/ 93 h 112"/>
                  <a:gd name="T72" fmla="*/ 53 w 146"/>
                  <a:gd name="T73" fmla="*/ 93 h 112"/>
                  <a:gd name="T74" fmla="*/ 53 w 146"/>
                  <a:gd name="T75" fmla="*/ 90 h 112"/>
                  <a:gd name="T76" fmla="*/ 51 w 146"/>
                  <a:gd name="T77" fmla="*/ 88 h 112"/>
                  <a:gd name="T78" fmla="*/ 41 w 146"/>
                  <a:gd name="T79" fmla="*/ 85 h 112"/>
                  <a:gd name="T80" fmla="*/ 41 w 146"/>
                  <a:gd name="T81" fmla="*/ 90 h 112"/>
                  <a:gd name="T82" fmla="*/ 37 w 146"/>
                  <a:gd name="T83" fmla="*/ 91 h 112"/>
                  <a:gd name="T84" fmla="*/ 32 w 146"/>
                  <a:gd name="T85" fmla="*/ 87 h 112"/>
                  <a:gd name="T86" fmla="*/ 34 w 146"/>
                  <a:gd name="T87" fmla="*/ 84 h 112"/>
                  <a:gd name="T88" fmla="*/ 34 w 146"/>
                  <a:gd name="T89" fmla="*/ 82 h 112"/>
                  <a:gd name="T90" fmla="*/ 27 w 146"/>
                  <a:gd name="T91" fmla="*/ 80 h 112"/>
                  <a:gd name="T92" fmla="*/ 21 w 146"/>
                  <a:gd name="T93" fmla="*/ 79 h 112"/>
                  <a:gd name="T94" fmla="*/ 18 w 146"/>
                  <a:gd name="T95" fmla="*/ 76 h 112"/>
                  <a:gd name="T96" fmla="*/ 13 w 146"/>
                  <a:gd name="T97" fmla="*/ 77 h 112"/>
                  <a:gd name="T98" fmla="*/ 13 w 146"/>
                  <a:gd name="T99" fmla="*/ 73 h 112"/>
                  <a:gd name="T100" fmla="*/ 10 w 146"/>
                  <a:gd name="T101" fmla="*/ 65 h 112"/>
                  <a:gd name="T102" fmla="*/ 8 w 146"/>
                  <a:gd name="T103" fmla="*/ 60 h 112"/>
                  <a:gd name="T104" fmla="*/ 10 w 146"/>
                  <a:gd name="T105" fmla="*/ 54 h 112"/>
                  <a:gd name="T106" fmla="*/ 8 w 146"/>
                  <a:gd name="T107" fmla="*/ 51 h 112"/>
                  <a:gd name="T108" fmla="*/ 8 w 146"/>
                  <a:gd name="T109" fmla="*/ 46 h 112"/>
                  <a:gd name="T110" fmla="*/ 2 w 146"/>
                  <a:gd name="T111" fmla="*/ 36 h 112"/>
                  <a:gd name="T112" fmla="*/ 5 w 146"/>
                  <a:gd name="T113" fmla="*/ 30 h 112"/>
                  <a:gd name="T114" fmla="*/ 7 w 146"/>
                  <a:gd name="T115" fmla="*/ 24 h 112"/>
                  <a:gd name="T116" fmla="*/ 7 w 146"/>
                  <a:gd name="T117" fmla="*/ 21 h 112"/>
                  <a:gd name="T118" fmla="*/ 2 w 146"/>
                  <a:gd name="T119" fmla="*/ 17 h 112"/>
                  <a:gd name="T120" fmla="*/ 29 w 146"/>
                  <a:gd name="T121" fmla="*/ 11 h 112"/>
                  <a:gd name="T122" fmla="*/ 37 w 146"/>
                  <a:gd name="T123" fmla="*/ 5 h 112"/>
                  <a:gd name="T124" fmla="*/ 59 w 146"/>
                  <a:gd name="T1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 h="112">
                    <a:moveTo>
                      <a:pt x="62" y="0"/>
                    </a:moveTo>
                    <a:lnTo>
                      <a:pt x="65" y="2"/>
                    </a:lnTo>
                    <a:lnTo>
                      <a:pt x="68" y="3"/>
                    </a:lnTo>
                    <a:lnTo>
                      <a:pt x="68" y="3"/>
                    </a:lnTo>
                    <a:lnTo>
                      <a:pt x="67" y="3"/>
                    </a:lnTo>
                    <a:lnTo>
                      <a:pt x="64" y="2"/>
                    </a:lnTo>
                    <a:lnTo>
                      <a:pt x="64" y="2"/>
                    </a:lnTo>
                    <a:lnTo>
                      <a:pt x="65" y="6"/>
                    </a:lnTo>
                    <a:lnTo>
                      <a:pt x="67" y="8"/>
                    </a:lnTo>
                    <a:lnTo>
                      <a:pt x="68" y="10"/>
                    </a:lnTo>
                    <a:lnTo>
                      <a:pt x="71" y="10"/>
                    </a:lnTo>
                    <a:lnTo>
                      <a:pt x="78" y="10"/>
                    </a:lnTo>
                    <a:lnTo>
                      <a:pt x="79" y="8"/>
                    </a:lnTo>
                    <a:lnTo>
                      <a:pt x="81" y="8"/>
                    </a:lnTo>
                    <a:lnTo>
                      <a:pt x="81" y="8"/>
                    </a:lnTo>
                    <a:lnTo>
                      <a:pt x="84" y="8"/>
                    </a:lnTo>
                    <a:lnTo>
                      <a:pt x="89" y="8"/>
                    </a:lnTo>
                    <a:lnTo>
                      <a:pt x="95" y="8"/>
                    </a:lnTo>
                    <a:lnTo>
                      <a:pt x="103" y="8"/>
                    </a:lnTo>
                    <a:lnTo>
                      <a:pt x="109" y="10"/>
                    </a:lnTo>
                    <a:lnTo>
                      <a:pt x="117" y="10"/>
                    </a:lnTo>
                    <a:lnTo>
                      <a:pt x="125" y="10"/>
                    </a:lnTo>
                    <a:lnTo>
                      <a:pt x="127" y="10"/>
                    </a:lnTo>
                    <a:lnTo>
                      <a:pt x="127" y="8"/>
                    </a:lnTo>
                    <a:lnTo>
                      <a:pt x="128" y="8"/>
                    </a:lnTo>
                    <a:lnTo>
                      <a:pt x="128" y="10"/>
                    </a:lnTo>
                    <a:lnTo>
                      <a:pt x="130" y="10"/>
                    </a:lnTo>
                    <a:lnTo>
                      <a:pt x="130" y="10"/>
                    </a:lnTo>
                    <a:lnTo>
                      <a:pt x="130" y="11"/>
                    </a:lnTo>
                    <a:lnTo>
                      <a:pt x="130" y="11"/>
                    </a:lnTo>
                    <a:lnTo>
                      <a:pt x="131" y="11"/>
                    </a:lnTo>
                    <a:lnTo>
                      <a:pt x="133" y="11"/>
                    </a:lnTo>
                    <a:lnTo>
                      <a:pt x="135" y="13"/>
                    </a:lnTo>
                    <a:lnTo>
                      <a:pt x="136" y="14"/>
                    </a:lnTo>
                    <a:lnTo>
                      <a:pt x="136" y="14"/>
                    </a:lnTo>
                    <a:lnTo>
                      <a:pt x="136" y="16"/>
                    </a:lnTo>
                    <a:lnTo>
                      <a:pt x="136" y="17"/>
                    </a:lnTo>
                    <a:lnTo>
                      <a:pt x="136" y="17"/>
                    </a:lnTo>
                    <a:lnTo>
                      <a:pt x="138" y="24"/>
                    </a:lnTo>
                    <a:lnTo>
                      <a:pt x="141" y="32"/>
                    </a:lnTo>
                    <a:lnTo>
                      <a:pt x="142" y="33"/>
                    </a:lnTo>
                    <a:lnTo>
                      <a:pt x="142" y="36"/>
                    </a:lnTo>
                    <a:lnTo>
                      <a:pt x="142" y="38"/>
                    </a:lnTo>
                    <a:lnTo>
                      <a:pt x="142" y="40"/>
                    </a:lnTo>
                    <a:lnTo>
                      <a:pt x="142" y="41"/>
                    </a:lnTo>
                    <a:lnTo>
                      <a:pt x="142" y="43"/>
                    </a:lnTo>
                    <a:lnTo>
                      <a:pt x="141" y="43"/>
                    </a:lnTo>
                    <a:lnTo>
                      <a:pt x="136" y="44"/>
                    </a:lnTo>
                    <a:lnTo>
                      <a:pt x="135" y="46"/>
                    </a:lnTo>
                    <a:lnTo>
                      <a:pt x="133" y="47"/>
                    </a:lnTo>
                    <a:lnTo>
                      <a:pt x="133" y="49"/>
                    </a:lnTo>
                    <a:lnTo>
                      <a:pt x="131" y="49"/>
                    </a:lnTo>
                    <a:lnTo>
                      <a:pt x="131" y="51"/>
                    </a:lnTo>
                    <a:lnTo>
                      <a:pt x="131" y="51"/>
                    </a:lnTo>
                    <a:lnTo>
                      <a:pt x="135" y="52"/>
                    </a:lnTo>
                    <a:lnTo>
                      <a:pt x="136" y="52"/>
                    </a:lnTo>
                    <a:lnTo>
                      <a:pt x="136" y="52"/>
                    </a:lnTo>
                    <a:lnTo>
                      <a:pt x="138" y="54"/>
                    </a:lnTo>
                    <a:lnTo>
                      <a:pt x="138" y="54"/>
                    </a:lnTo>
                    <a:lnTo>
                      <a:pt x="139" y="55"/>
                    </a:lnTo>
                    <a:lnTo>
                      <a:pt x="139" y="57"/>
                    </a:lnTo>
                    <a:lnTo>
                      <a:pt x="138" y="58"/>
                    </a:lnTo>
                    <a:lnTo>
                      <a:pt x="138" y="60"/>
                    </a:lnTo>
                    <a:lnTo>
                      <a:pt x="138" y="60"/>
                    </a:lnTo>
                    <a:lnTo>
                      <a:pt x="138" y="62"/>
                    </a:lnTo>
                    <a:lnTo>
                      <a:pt x="138" y="63"/>
                    </a:lnTo>
                    <a:lnTo>
                      <a:pt x="138" y="65"/>
                    </a:lnTo>
                    <a:lnTo>
                      <a:pt x="139" y="66"/>
                    </a:lnTo>
                    <a:lnTo>
                      <a:pt x="139" y="68"/>
                    </a:lnTo>
                    <a:lnTo>
                      <a:pt x="139" y="68"/>
                    </a:lnTo>
                    <a:lnTo>
                      <a:pt x="139" y="69"/>
                    </a:lnTo>
                    <a:lnTo>
                      <a:pt x="139" y="69"/>
                    </a:lnTo>
                    <a:lnTo>
                      <a:pt x="142" y="73"/>
                    </a:lnTo>
                    <a:lnTo>
                      <a:pt x="142" y="74"/>
                    </a:lnTo>
                    <a:lnTo>
                      <a:pt x="144" y="76"/>
                    </a:lnTo>
                    <a:lnTo>
                      <a:pt x="146" y="77"/>
                    </a:lnTo>
                    <a:lnTo>
                      <a:pt x="146" y="77"/>
                    </a:lnTo>
                    <a:lnTo>
                      <a:pt x="144" y="79"/>
                    </a:lnTo>
                    <a:lnTo>
                      <a:pt x="144" y="79"/>
                    </a:lnTo>
                    <a:lnTo>
                      <a:pt x="144" y="79"/>
                    </a:lnTo>
                    <a:lnTo>
                      <a:pt x="144" y="79"/>
                    </a:lnTo>
                    <a:lnTo>
                      <a:pt x="144" y="79"/>
                    </a:lnTo>
                    <a:lnTo>
                      <a:pt x="144" y="80"/>
                    </a:lnTo>
                    <a:lnTo>
                      <a:pt x="146" y="82"/>
                    </a:lnTo>
                    <a:lnTo>
                      <a:pt x="146" y="84"/>
                    </a:lnTo>
                    <a:lnTo>
                      <a:pt x="144" y="84"/>
                    </a:lnTo>
                    <a:lnTo>
                      <a:pt x="144" y="85"/>
                    </a:lnTo>
                    <a:lnTo>
                      <a:pt x="144" y="85"/>
                    </a:lnTo>
                    <a:lnTo>
                      <a:pt x="139" y="87"/>
                    </a:lnTo>
                    <a:lnTo>
                      <a:pt x="139" y="87"/>
                    </a:lnTo>
                    <a:lnTo>
                      <a:pt x="136" y="90"/>
                    </a:lnTo>
                    <a:lnTo>
                      <a:pt x="135" y="90"/>
                    </a:lnTo>
                    <a:lnTo>
                      <a:pt x="133" y="93"/>
                    </a:lnTo>
                    <a:lnTo>
                      <a:pt x="130" y="96"/>
                    </a:lnTo>
                    <a:lnTo>
                      <a:pt x="128" y="96"/>
                    </a:lnTo>
                    <a:lnTo>
                      <a:pt x="128" y="98"/>
                    </a:lnTo>
                    <a:lnTo>
                      <a:pt x="125" y="101"/>
                    </a:lnTo>
                    <a:lnTo>
                      <a:pt x="123" y="103"/>
                    </a:lnTo>
                    <a:lnTo>
                      <a:pt x="125" y="104"/>
                    </a:lnTo>
                    <a:lnTo>
                      <a:pt x="125" y="106"/>
                    </a:lnTo>
                    <a:lnTo>
                      <a:pt x="125" y="107"/>
                    </a:lnTo>
                    <a:lnTo>
                      <a:pt x="125" y="107"/>
                    </a:lnTo>
                    <a:lnTo>
                      <a:pt x="125" y="109"/>
                    </a:lnTo>
                    <a:lnTo>
                      <a:pt x="125" y="109"/>
                    </a:lnTo>
                    <a:lnTo>
                      <a:pt x="125" y="110"/>
                    </a:lnTo>
                    <a:lnTo>
                      <a:pt x="127" y="110"/>
                    </a:lnTo>
                    <a:lnTo>
                      <a:pt x="127" y="112"/>
                    </a:lnTo>
                    <a:lnTo>
                      <a:pt x="127" y="112"/>
                    </a:lnTo>
                    <a:lnTo>
                      <a:pt x="127" y="112"/>
                    </a:lnTo>
                    <a:lnTo>
                      <a:pt x="125" y="112"/>
                    </a:lnTo>
                    <a:lnTo>
                      <a:pt x="123" y="110"/>
                    </a:lnTo>
                    <a:lnTo>
                      <a:pt x="122" y="110"/>
                    </a:lnTo>
                    <a:lnTo>
                      <a:pt x="122" y="110"/>
                    </a:lnTo>
                    <a:lnTo>
                      <a:pt x="117" y="109"/>
                    </a:lnTo>
                    <a:lnTo>
                      <a:pt x="116" y="109"/>
                    </a:lnTo>
                    <a:lnTo>
                      <a:pt x="116" y="107"/>
                    </a:lnTo>
                    <a:lnTo>
                      <a:pt x="114" y="107"/>
                    </a:lnTo>
                    <a:lnTo>
                      <a:pt x="112" y="106"/>
                    </a:lnTo>
                    <a:lnTo>
                      <a:pt x="111" y="106"/>
                    </a:lnTo>
                    <a:lnTo>
                      <a:pt x="109" y="104"/>
                    </a:lnTo>
                    <a:lnTo>
                      <a:pt x="106" y="104"/>
                    </a:lnTo>
                    <a:lnTo>
                      <a:pt x="103" y="104"/>
                    </a:lnTo>
                    <a:lnTo>
                      <a:pt x="103" y="104"/>
                    </a:lnTo>
                    <a:lnTo>
                      <a:pt x="101" y="104"/>
                    </a:lnTo>
                    <a:lnTo>
                      <a:pt x="100" y="106"/>
                    </a:lnTo>
                    <a:lnTo>
                      <a:pt x="100" y="107"/>
                    </a:lnTo>
                    <a:lnTo>
                      <a:pt x="98" y="107"/>
                    </a:lnTo>
                    <a:lnTo>
                      <a:pt x="97" y="106"/>
                    </a:lnTo>
                    <a:lnTo>
                      <a:pt x="97" y="106"/>
                    </a:lnTo>
                    <a:lnTo>
                      <a:pt x="95" y="106"/>
                    </a:lnTo>
                    <a:lnTo>
                      <a:pt x="94" y="106"/>
                    </a:lnTo>
                    <a:lnTo>
                      <a:pt x="92" y="106"/>
                    </a:lnTo>
                    <a:lnTo>
                      <a:pt x="92" y="106"/>
                    </a:lnTo>
                    <a:lnTo>
                      <a:pt x="92" y="106"/>
                    </a:lnTo>
                    <a:lnTo>
                      <a:pt x="90" y="106"/>
                    </a:lnTo>
                    <a:lnTo>
                      <a:pt x="90" y="106"/>
                    </a:lnTo>
                    <a:lnTo>
                      <a:pt x="89" y="106"/>
                    </a:lnTo>
                    <a:lnTo>
                      <a:pt x="89" y="107"/>
                    </a:lnTo>
                    <a:lnTo>
                      <a:pt x="87" y="107"/>
                    </a:lnTo>
                    <a:lnTo>
                      <a:pt x="87" y="109"/>
                    </a:lnTo>
                    <a:lnTo>
                      <a:pt x="84" y="109"/>
                    </a:lnTo>
                    <a:lnTo>
                      <a:pt x="84" y="109"/>
                    </a:lnTo>
                    <a:lnTo>
                      <a:pt x="82" y="109"/>
                    </a:lnTo>
                    <a:lnTo>
                      <a:pt x="82" y="109"/>
                    </a:lnTo>
                    <a:lnTo>
                      <a:pt x="82" y="109"/>
                    </a:lnTo>
                    <a:lnTo>
                      <a:pt x="82" y="107"/>
                    </a:lnTo>
                    <a:lnTo>
                      <a:pt x="82" y="107"/>
                    </a:lnTo>
                    <a:lnTo>
                      <a:pt x="82" y="106"/>
                    </a:lnTo>
                    <a:lnTo>
                      <a:pt x="82" y="106"/>
                    </a:lnTo>
                    <a:lnTo>
                      <a:pt x="81" y="106"/>
                    </a:lnTo>
                    <a:lnTo>
                      <a:pt x="81" y="104"/>
                    </a:lnTo>
                    <a:lnTo>
                      <a:pt x="81" y="104"/>
                    </a:lnTo>
                    <a:lnTo>
                      <a:pt x="79" y="104"/>
                    </a:lnTo>
                    <a:lnTo>
                      <a:pt x="79" y="103"/>
                    </a:lnTo>
                    <a:lnTo>
                      <a:pt x="78" y="101"/>
                    </a:lnTo>
                    <a:lnTo>
                      <a:pt x="78" y="101"/>
                    </a:lnTo>
                    <a:lnTo>
                      <a:pt x="78" y="103"/>
                    </a:lnTo>
                    <a:lnTo>
                      <a:pt x="76" y="103"/>
                    </a:lnTo>
                    <a:lnTo>
                      <a:pt x="75" y="103"/>
                    </a:lnTo>
                    <a:lnTo>
                      <a:pt x="73" y="106"/>
                    </a:lnTo>
                    <a:lnTo>
                      <a:pt x="71" y="106"/>
                    </a:lnTo>
                    <a:lnTo>
                      <a:pt x="71" y="104"/>
                    </a:lnTo>
                    <a:lnTo>
                      <a:pt x="70" y="103"/>
                    </a:lnTo>
                    <a:lnTo>
                      <a:pt x="68" y="103"/>
                    </a:lnTo>
                    <a:lnTo>
                      <a:pt x="68" y="103"/>
                    </a:lnTo>
                    <a:lnTo>
                      <a:pt x="68" y="101"/>
                    </a:lnTo>
                    <a:lnTo>
                      <a:pt x="65" y="98"/>
                    </a:lnTo>
                    <a:lnTo>
                      <a:pt x="65" y="98"/>
                    </a:lnTo>
                    <a:lnTo>
                      <a:pt x="65" y="96"/>
                    </a:lnTo>
                    <a:lnTo>
                      <a:pt x="65" y="96"/>
                    </a:lnTo>
                    <a:lnTo>
                      <a:pt x="65" y="96"/>
                    </a:lnTo>
                    <a:lnTo>
                      <a:pt x="62" y="95"/>
                    </a:lnTo>
                    <a:lnTo>
                      <a:pt x="62" y="95"/>
                    </a:lnTo>
                    <a:lnTo>
                      <a:pt x="60" y="95"/>
                    </a:lnTo>
                    <a:lnTo>
                      <a:pt x="60" y="95"/>
                    </a:lnTo>
                    <a:lnTo>
                      <a:pt x="59" y="95"/>
                    </a:lnTo>
                    <a:lnTo>
                      <a:pt x="59" y="93"/>
                    </a:lnTo>
                    <a:lnTo>
                      <a:pt x="57" y="93"/>
                    </a:lnTo>
                    <a:lnTo>
                      <a:pt x="57" y="93"/>
                    </a:lnTo>
                    <a:lnTo>
                      <a:pt x="57" y="93"/>
                    </a:lnTo>
                    <a:lnTo>
                      <a:pt x="57" y="93"/>
                    </a:lnTo>
                    <a:lnTo>
                      <a:pt x="56" y="95"/>
                    </a:lnTo>
                    <a:lnTo>
                      <a:pt x="54" y="95"/>
                    </a:lnTo>
                    <a:lnTo>
                      <a:pt x="54" y="93"/>
                    </a:lnTo>
                    <a:lnTo>
                      <a:pt x="53" y="93"/>
                    </a:lnTo>
                    <a:lnTo>
                      <a:pt x="53" y="91"/>
                    </a:lnTo>
                    <a:lnTo>
                      <a:pt x="51" y="91"/>
                    </a:lnTo>
                    <a:lnTo>
                      <a:pt x="51" y="91"/>
                    </a:lnTo>
                    <a:lnTo>
                      <a:pt x="51" y="91"/>
                    </a:lnTo>
                    <a:lnTo>
                      <a:pt x="53" y="90"/>
                    </a:lnTo>
                    <a:lnTo>
                      <a:pt x="53" y="90"/>
                    </a:lnTo>
                    <a:lnTo>
                      <a:pt x="53" y="88"/>
                    </a:lnTo>
                    <a:lnTo>
                      <a:pt x="53" y="88"/>
                    </a:lnTo>
                    <a:lnTo>
                      <a:pt x="53" y="88"/>
                    </a:lnTo>
                    <a:lnTo>
                      <a:pt x="51" y="88"/>
                    </a:lnTo>
                    <a:lnTo>
                      <a:pt x="49" y="88"/>
                    </a:lnTo>
                    <a:lnTo>
                      <a:pt x="48" y="88"/>
                    </a:lnTo>
                    <a:lnTo>
                      <a:pt x="45" y="87"/>
                    </a:lnTo>
                    <a:lnTo>
                      <a:pt x="41" y="85"/>
                    </a:lnTo>
                    <a:lnTo>
                      <a:pt x="41" y="85"/>
                    </a:lnTo>
                    <a:lnTo>
                      <a:pt x="40" y="85"/>
                    </a:lnTo>
                    <a:lnTo>
                      <a:pt x="41" y="87"/>
                    </a:lnTo>
                    <a:lnTo>
                      <a:pt x="43" y="88"/>
                    </a:lnTo>
                    <a:lnTo>
                      <a:pt x="43" y="90"/>
                    </a:lnTo>
                    <a:lnTo>
                      <a:pt x="41" y="90"/>
                    </a:lnTo>
                    <a:lnTo>
                      <a:pt x="40" y="90"/>
                    </a:lnTo>
                    <a:lnTo>
                      <a:pt x="40" y="91"/>
                    </a:lnTo>
                    <a:lnTo>
                      <a:pt x="38" y="91"/>
                    </a:lnTo>
                    <a:lnTo>
                      <a:pt x="38" y="91"/>
                    </a:lnTo>
                    <a:lnTo>
                      <a:pt x="37" y="91"/>
                    </a:lnTo>
                    <a:lnTo>
                      <a:pt x="37" y="91"/>
                    </a:lnTo>
                    <a:lnTo>
                      <a:pt x="35" y="88"/>
                    </a:lnTo>
                    <a:lnTo>
                      <a:pt x="34" y="87"/>
                    </a:lnTo>
                    <a:lnTo>
                      <a:pt x="34" y="87"/>
                    </a:lnTo>
                    <a:lnTo>
                      <a:pt x="32" y="87"/>
                    </a:lnTo>
                    <a:lnTo>
                      <a:pt x="32" y="87"/>
                    </a:lnTo>
                    <a:lnTo>
                      <a:pt x="30" y="85"/>
                    </a:lnTo>
                    <a:lnTo>
                      <a:pt x="32" y="85"/>
                    </a:lnTo>
                    <a:lnTo>
                      <a:pt x="32" y="85"/>
                    </a:lnTo>
                    <a:lnTo>
                      <a:pt x="34" y="84"/>
                    </a:lnTo>
                    <a:lnTo>
                      <a:pt x="34" y="84"/>
                    </a:lnTo>
                    <a:lnTo>
                      <a:pt x="34" y="84"/>
                    </a:lnTo>
                    <a:lnTo>
                      <a:pt x="34" y="84"/>
                    </a:lnTo>
                    <a:lnTo>
                      <a:pt x="34" y="82"/>
                    </a:lnTo>
                    <a:lnTo>
                      <a:pt x="34" y="82"/>
                    </a:lnTo>
                    <a:lnTo>
                      <a:pt x="32" y="82"/>
                    </a:lnTo>
                    <a:lnTo>
                      <a:pt x="29" y="82"/>
                    </a:lnTo>
                    <a:lnTo>
                      <a:pt x="29" y="82"/>
                    </a:lnTo>
                    <a:lnTo>
                      <a:pt x="27" y="82"/>
                    </a:lnTo>
                    <a:lnTo>
                      <a:pt x="27" y="80"/>
                    </a:lnTo>
                    <a:lnTo>
                      <a:pt x="27" y="80"/>
                    </a:lnTo>
                    <a:lnTo>
                      <a:pt x="26" y="80"/>
                    </a:lnTo>
                    <a:lnTo>
                      <a:pt x="24" y="80"/>
                    </a:lnTo>
                    <a:lnTo>
                      <a:pt x="23" y="79"/>
                    </a:lnTo>
                    <a:lnTo>
                      <a:pt x="21" y="79"/>
                    </a:lnTo>
                    <a:lnTo>
                      <a:pt x="19" y="79"/>
                    </a:lnTo>
                    <a:lnTo>
                      <a:pt x="19" y="79"/>
                    </a:lnTo>
                    <a:lnTo>
                      <a:pt x="18" y="77"/>
                    </a:lnTo>
                    <a:lnTo>
                      <a:pt x="18" y="77"/>
                    </a:lnTo>
                    <a:lnTo>
                      <a:pt x="18" y="76"/>
                    </a:lnTo>
                    <a:lnTo>
                      <a:pt x="15" y="74"/>
                    </a:lnTo>
                    <a:lnTo>
                      <a:pt x="13" y="74"/>
                    </a:lnTo>
                    <a:lnTo>
                      <a:pt x="13" y="74"/>
                    </a:lnTo>
                    <a:lnTo>
                      <a:pt x="13" y="76"/>
                    </a:lnTo>
                    <a:lnTo>
                      <a:pt x="13" y="77"/>
                    </a:lnTo>
                    <a:lnTo>
                      <a:pt x="12" y="77"/>
                    </a:lnTo>
                    <a:lnTo>
                      <a:pt x="12" y="77"/>
                    </a:lnTo>
                    <a:lnTo>
                      <a:pt x="12" y="77"/>
                    </a:lnTo>
                    <a:lnTo>
                      <a:pt x="13" y="74"/>
                    </a:lnTo>
                    <a:lnTo>
                      <a:pt x="13" y="73"/>
                    </a:lnTo>
                    <a:lnTo>
                      <a:pt x="13" y="69"/>
                    </a:lnTo>
                    <a:lnTo>
                      <a:pt x="13" y="68"/>
                    </a:lnTo>
                    <a:lnTo>
                      <a:pt x="13" y="66"/>
                    </a:lnTo>
                    <a:lnTo>
                      <a:pt x="12" y="66"/>
                    </a:lnTo>
                    <a:lnTo>
                      <a:pt x="10" y="65"/>
                    </a:lnTo>
                    <a:lnTo>
                      <a:pt x="10" y="65"/>
                    </a:lnTo>
                    <a:lnTo>
                      <a:pt x="10" y="63"/>
                    </a:lnTo>
                    <a:lnTo>
                      <a:pt x="10" y="62"/>
                    </a:lnTo>
                    <a:lnTo>
                      <a:pt x="8" y="62"/>
                    </a:lnTo>
                    <a:lnTo>
                      <a:pt x="8" y="60"/>
                    </a:lnTo>
                    <a:lnTo>
                      <a:pt x="8" y="58"/>
                    </a:lnTo>
                    <a:lnTo>
                      <a:pt x="8" y="57"/>
                    </a:lnTo>
                    <a:lnTo>
                      <a:pt x="8" y="57"/>
                    </a:lnTo>
                    <a:lnTo>
                      <a:pt x="10" y="55"/>
                    </a:lnTo>
                    <a:lnTo>
                      <a:pt x="10" y="54"/>
                    </a:lnTo>
                    <a:lnTo>
                      <a:pt x="10" y="54"/>
                    </a:lnTo>
                    <a:lnTo>
                      <a:pt x="10" y="54"/>
                    </a:lnTo>
                    <a:lnTo>
                      <a:pt x="8" y="52"/>
                    </a:lnTo>
                    <a:lnTo>
                      <a:pt x="10" y="52"/>
                    </a:lnTo>
                    <a:lnTo>
                      <a:pt x="8" y="51"/>
                    </a:lnTo>
                    <a:lnTo>
                      <a:pt x="8" y="51"/>
                    </a:lnTo>
                    <a:lnTo>
                      <a:pt x="7" y="49"/>
                    </a:lnTo>
                    <a:lnTo>
                      <a:pt x="7" y="49"/>
                    </a:lnTo>
                    <a:lnTo>
                      <a:pt x="7" y="47"/>
                    </a:lnTo>
                    <a:lnTo>
                      <a:pt x="8" y="46"/>
                    </a:lnTo>
                    <a:lnTo>
                      <a:pt x="7" y="43"/>
                    </a:lnTo>
                    <a:lnTo>
                      <a:pt x="2" y="41"/>
                    </a:lnTo>
                    <a:lnTo>
                      <a:pt x="0" y="38"/>
                    </a:lnTo>
                    <a:lnTo>
                      <a:pt x="0" y="38"/>
                    </a:lnTo>
                    <a:lnTo>
                      <a:pt x="2" y="36"/>
                    </a:lnTo>
                    <a:lnTo>
                      <a:pt x="4" y="36"/>
                    </a:lnTo>
                    <a:lnTo>
                      <a:pt x="5" y="35"/>
                    </a:lnTo>
                    <a:lnTo>
                      <a:pt x="5" y="32"/>
                    </a:lnTo>
                    <a:lnTo>
                      <a:pt x="5" y="32"/>
                    </a:lnTo>
                    <a:lnTo>
                      <a:pt x="5" y="30"/>
                    </a:lnTo>
                    <a:lnTo>
                      <a:pt x="4" y="25"/>
                    </a:lnTo>
                    <a:lnTo>
                      <a:pt x="4" y="24"/>
                    </a:lnTo>
                    <a:lnTo>
                      <a:pt x="4" y="22"/>
                    </a:lnTo>
                    <a:lnTo>
                      <a:pt x="4" y="22"/>
                    </a:lnTo>
                    <a:lnTo>
                      <a:pt x="7" y="24"/>
                    </a:lnTo>
                    <a:lnTo>
                      <a:pt x="7" y="24"/>
                    </a:lnTo>
                    <a:lnTo>
                      <a:pt x="7" y="22"/>
                    </a:lnTo>
                    <a:lnTo>
                      <a:pt x="7" y="22"/>
                    </a:lnTo>
                    <a:lnTo>
                      <a:pt x="7" y="21"/>
                    </a:lnTo>
                    <a:lnTo>
                      <a:pt x="7" y="21"/>
                    </a:lnTo>
                    <a:lnTo>
                      <a:pt x="4" y="19"/>
                    </a:lnTo>
                    <a:lnTo>
                      <a:pt x="2" y="19"/>
                    </a:lnTo>
                    <a:lnTo>
                      <a:pt x="2" y="17"/>
                    </a:lnTo>
                    <a:lnTo>
                      <a:pt x="2" y="17"/>
                    </a:lnTo>
                    <a:lnTo>
                      <a:pt x="2" y="17"/>
                    </a:lnTo>
                    <a:lnTo>
                      <a:pt x="5" y="17"/>
                    </a:lnTo>
                    <a:lnTo>
                      <a:pt x="10" y="16"/>
                    </a:lnTo>
                    <a:lnTo>
                      <a:pt x="18" y="14"/>
                    </a:lnTo>
                    <a:lnTo>
                      <a:pt x="27" y="11"/>
                    </a:lnTo>
                    <a:lnTo>
                      <a:pt x="29" y="11"/>
                    </a:lnTo>
                    <a:lnTo>
                      <a:pt x="30" y="11"/>
                    </a:lnTo>
                    <a:lnTo>
                      <a:pt x="32" y="10"/>
                    </a:lnTo>
                    <a:lnTo>
                      <a:pt x="32" y="10"/>
                    </a:lnTo>
                    <a:lnTo>
                      <a:pt x="34" y="8"/>
                    </a:lnTo>
                    <a:lnTo>
                      <a:pt x="37" y="5"/>
                    </a:lnTo>
                    <a:lnTo>
                      <a:pt x="41" y="5"/>
                    </a:lnTo>
                    <a:lnTo>
                      <a:pt x="43" y="3"/>
                    </a:lnTo>
                    <a:lnTo>
                      <a:pt x="46" y="2"/>
                    </a:lnTo>
                    <a:lnTo>
                      <a:pt x="54" y="0"/>
                    </a:lnTo>
                    <a:lnTo>
                      <a:pt x="59" y="0"/>
                    </a:lnTo>
                    <a:lnTo>
                      <a:pt x="6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72" name="Freeform 174">
                <a:extLst>
                  <a:ext uri="{FF2B5EF4-FFF2-40B4-BE49-F238E27FC236}">
                    <a16:creationId xmlns:a16="http://schemas.microsoft.com/office/drawing/2014/main" id="{990260A9-965E-4D9F-8942-685491BE52DB}"/>
                  </a:ext>
                </a:extLst>
              </p:cNvPr>
              <p:cNvSpPr>
                <a:spLocks/>
              </p:cNvSpPr>
              <p:nvPr/>
            </p:nvSpPr>
            <p:spPr bwMode="auto">
              <a:xfrm>
                <a:off x="7480309" y="3330206"/>
                <a:ext cx="454169" cy="411286"/>
              </a:xfrm>
              <a:custGeom>
                <a:avLst/>
                <a:gdLst>
                  <a:gd name="T0" fmla="*/ 210 w 233"/>
                  <a:gd name="T1" fmla="*/ 3 h 211"/>
                  <a:gd name="T2" fmla="*/ 218 w 233"/>
                  <a:gd name="T3" fmla="*/ 9 h 211"/>
                  <a:gd name="T4" fmla="*/ 219 w 233"/>
                  <a:gd name="T5" fmla="*/ 17 h 211"/>
                  <a:gd name="T6" fmla="*/ 227 w 233"/>
                  <a:gd name="T7" fmla="*/ 22 h 211"/>
                  <a:gd name="T8" fmla="*/ 233 w 233"/>
                  <a:gd name="T9" fmla="*/ 33 h 211"/>
                  <a:gd name="T10" fmla="*/ 225 w 233"/>
                  <a:gd name="T11" fmla="*/ 37 h 211"/>
                  <a:gd name="T12" fmla="*/ 207 w 233"/>
                  <a:gd name="T13" fmla="*/ 39 h 211"/>
                  <a:gd name="T14" fmla="*/ 189 w 233"/>
                  <a:gd name="T15" fmla="*/ 39 h 211"/>
                  <a:gd name="T16" fmla="*/ 189 w 233"/>
                  <a:gd name="T17" fmla="*/ 47 h 211"/>
                  <a:gd name="T18" fmla="*/ 192 w 233"/>
                  <a:gd name="T19" fmla="*/ 52 h 211"/>
                  <a:gd name="T20" fmla="*/ 192 w 233"/>
                  <a:gd name="T21" fmla="*/ 58 h 211"/>
                  <a:gd name="T22" fmla="*/ 194 w 233"/>
                  <a:gd name="T23" fmla="*/ 66 h 211"/>
                  <a:gd name="T24" fmla="*/ 199 w 233"/>
                  <a:gd name="T25" fmla="*/ 69 h 211"/>
                  <a:gd name="T26" fmla="*/ 208 w 233"/>
                  <a:gd name="T27" fmla="*/ 77 h 211"/>
                  <a:gd name="T28" fmla="*/ 197 w 233"/>
                  <a:gd name="T29" fmla="*/ 86 h 211"/>
                  <a:gd name="T30" fmla="*/ 197 w 233"/>
                  <a:gd name="T31" fmla="*/ 99 h 211"/>
                  <a:gd name="T32" fmla="*/ 189 w 233"/>
                  <a:gd name="T33" fmla="*/ 110 h 211"/>
                  <a:gd name="T34" fmla="*/ 177 w 233"/>
                  <a:gd name="T35" fmla="*/ 124 h 211"/>
                  <a:gd name="T36" fmla="*/ 159 w 233"/>
                  <a:gd name="T37" fmla="*/ 141 h 211"/>
                  <a:gd name="T38" fmla="*/ 142 w 233"/>
                  <a:gd name="T39" fmla="*/ 149 h 211"/>
                  <a:gd name="T40" fmla="*/ 134 w 233"/>
                  <a:gd name="T41" fmla="*/ 146 h 211"/>
                  <a:gd name="T42" fmla="*/ 125 w 233"/>
                  <a:gd name="T43" fmla="*/ 160 h 211"/>
                  <a:gd name="T44" fmla="*/ 134 w 233"/>
                  <a:gd name="T45" fmla="*/ 168 h 211"/>
                  <a:gd name="T46" fmla="*/ 139 w 233"/>
                  <a:gd name="T47" fmla="*/ 181 h 211"/>
                  <a:gd name="T48" fmla="*/ 145 w 233"/>
                  <a:gd name="T49" fmla="*/ 190 h 211"/>
                  <a:gd name="T50" fmla="*/ 147 w 233"/>
                  <a:gd name="T51" fmla="*/ 200 h 211"/>
                  <a:gd name="T52" fmla="*/ 142 w 233"/>
                  <a:gd name="T53" fmla="*/ 203 h 211"/>
                  <a:gd name="T54" fmla="*/ 132 w 233"/>
                  <a:gd name="T55" fmla="*/ 203 h 211"/>
                  <a:gd name="T56" fmla="*/ 118 w 233"/>
                  <a:gd name="T57" fmla="*/ 201 h 211"/>
                  <a:gd name="T58" fmla="*/ 113 w 233"/>
                  <a:gd name="T59" fmla="*/ 203 h 211"/>
                  <a:gd name="T60" fmla="*/ 104 w 233"/>
                  <a:gd name="T61" fmla="*/ 211 h 211"/>
                  <a:gd name="T62" fmla="*/ 98 w 233"/>
                  <a:gd name="T63" fmla="*/ 207 h 211"/>
                  <a:gd name="T64" fmla="*/ 93 w 233"/>
                  <a:gd name="T65" fmla="*/ 201 h 211"/>
                  <a:gd name="T66" fmla="*/ 80 w 233"/>
                  <a:gd name="T67" fmla="*/ 182 h 211"/>
                  <a:gd name="T68" fmla="*/ 79 w 233"/>
                  <a:gd name="T69" fmla="*/ 184 h 211"/>
                  <a:gd name="T70" fmla="*/ 54 w 233"/>
                  <a:gd name="T71" fmla="*/ 187 h 211"/>
                  <a:gd name="T72" fmla="*/ 38 w 233"/>
                  <a:gd name="T73" fmla="*/ 187 h 211"/>
                  <a:gd name="T74" fmla="*/ 19 w 233"/>
                  <a:gd name="T75" fmla="*/ 189 h 211"/>
                  <a:gd name="T76" fmla="*/ 11 w 233"/>
                  <a:gd name="T77" fmla="*/ 182 h 211"/>
                  <a:gd name="T78" fmla="*/ 14 w 233"/>
                  <a:gd name="T79" fmla="*/ 171 h 211"/>
                  <a:gd name="T80" fmla="*/ 25 w 233"/>
                  <a:gd name="T81" fmla="*/ 167 h 211"/>
                  <a:gd name="T82" fmla="*/ 33 w 233"/>
                  <a:gd name="T83" fmla="*/ 160 h 211"/>
                  <a:gd name="T84" fmla="*/ 27 w 233"/>
                  <a:gd name="T85" fmla="*/ 157 h 211"/>
                  <a:gd name="T86" fmla="*/ 27 w 233"/>
                  <a:gd name="T87" fmla="*/ 141 h 211"/>
                  <a:gd name="T88" fmla="*/ 13 w 233"/>
                  <a:gd name="T89" fmla="*/ 135 h 211"/>
                  <a:gd name="T90" fmla="*/ 0 w 233"/>
                  <a:gd name="T91" fmla="*/ 116 h 211"/>
                  <a:gd name="T92" fmla="*/ 47 w 233"/>
                  <a:gd name="T93" fmla="*/ 122 h 211"/>
                  <a:gd name="T94" fmla="*/ 61 w 233"/>
                  <a:gd name="T95" fmla="*/ 119 h 211"/>
                  <a:gd name="T96" fmla="*/ 77 w 233"/>
                  <a:gd name="T97" fmla="*/ 111 h 211"/>
                  <a:gd name="T98" fmla="*/ 82 w 233"/>
                  <a:gd name="T99" fmla="*/ 97 h 211"/>
                  <a:gd name="T100" fmla="*/ 96 w 233"/>
                  <a:gd name="T101" fmla="*/ 92 h 211"/>
                  <a:gd name="T102" fmla="*/ 102 w 233"/>
                  <a:gd name="T103" fmla="*/ 86 h 211"/>
                  <a:gd name="T104" fmla="*/ 113 w 233"/>
                  <a:gd name="T105" fmla="*/ 86 h 211"/>
                  <a:gd name="T106" fmla="*/ 121 w 233"/>
                  <a:gd name="T107" fmla="*/ 74 h 211"/>
                  <a:gd name="T108" fmla="*/ 132 w 233"/>
                  <a:gd name="T109" fmla="*/ 63 h 211"/>
                  <a:gd name="T110" fmla="*/ 136 w 233"/>
                  <a:gd name="T111" fmla="*/ 50 h 211"/>
                  <a:gd name="T112" fmla="*/ 148 w 233"/>
                  <a:gd name="T113" fmla="*/ 44 h 211"/>
                  <a:gd name="T114" fmla="*/ 151 w 233"/>
                  <a:gd name="T115" fmla="*/ 34 h 211"/>
                  <a:gd name="T116" fmla="*/ 154 w 233"/>
                  <a:gd name="T117" fmla="*/ 28 h 211"/>
                  <a:gd name="T118" fmla="*/ 151 w 233"/>
                  <a:gd name="T119" fmla="*/ 18 h 211"/>
                  <a:gd name="T120" fmla="*/ 158 w 233"/>
                  <a:gd name="T121" fmla="*/ 11 h 211"/>
                  <a:gd name="T122" fmla="*/ 170 w 233"/>
                  <a:gd name="T123" fmla="*/ 3 h 211"/>
                  <a:gd name="T124" fmla="*/ 191 w 233"/>
                  <a:gd name="T125" fmla="*/ 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211">
                    <a:moveTo>
                      <a:pt x="199" y="0"/>
                    </a:moveTo>
                    <a:lnTo>
                      <a:pt x="200" y="0"/>
                    </a:lnTo>
                    <a:lnTo>
                      <a:pt x="200" y="0"/>
                    </a:lnTo>
                    <a:lnTo>
                      <a:pt x="202" y="1"/>
                    </a:lnTo>
                    <a:lnTo>
                      <a:pt x="202" y="1"/>
                    </a:lnTo>
                    <a:lnTo>
                      <a:pt x="203" y="1"/>
                    </a:lnTo>
                    <a:lnTo>
                      <a:pt x="205" y="1"/>
                    </a:lnTo>
                    <a:lnTo>
                      <a:pt x="207" y="1"/>
                    </a:lnTo>
                    <a:lnTo>
                      <a:pt x="210" y="3"/>
                    </a:lnTo>
                    <a:lnTo>
                      <a:pt x="210" y="3"/>
                    </a:lnTo>
                    <a:lnTo>
                      <a:pt x="210" y="4"/>
                    </a:lnTo>
                    <a:lnTo>
                      <a:pt x="211" y="6"/>
                    </a:lnTo>
                    <a:lnTo>
                      <a:pt x="213" y="4"/>
                    </a:lnTo>
                    <a:lnTo>
                      <a:pt x="213" y="4"/>
                    </a:lnTo>
                    <a:lnTo>
                      <a:pt x="214" y="6"/>
                    </a:lnTo>
                    <a:lnTo>
                      <a:pt x="216" y="6"/>
                    </a:lnTo>
                    <a:lnTo>
                      <a:pt x="216" y="7"/>
                    </a:lnTo>
                    <a:lnTo>
                      <a:pt x="218" y="9"/>
                    </a:lnTo>
                    <a:lnTo>
                      <a:pt x="218" y="9"/>
                    </a:lnTo>
                    <a:lnTo>
                      <a:pt x="218" y="11"/>
                    </a:lnTo>
                    <a:lnTo>
                      <a:pt x="218" y="14"/>
                    </a:lnTo>
                    <a:lnTo>
                      <a:pt x="218" y="15"/>
                    </a:lnTo>
                    <a:lnTo>
                      <a:pt x="218" y="15"/>
                    </a:lnTo>
                    <a:lnTo>
                      <a:pt x="218" y="17"/>
                    </a:lnTo>
                    <a:lnTo>
                      <a:pt x="218" y="17"/>
                    </a:lnTo>
                    <a:lnTo>
                      <a:pt x="219" y="17"/>
                    </a:lnTo>
                    <a:lnTo>
                      <a:pt x="219" y="17"/>
                    </a:lnTo>
                    <a:lnTo>
                      <a:pt x="219" y="18"/>
                    </a:lnTo>
                    <a:lnTo>
                      <a:pt x="221" y="20"/>
                    </a:lnTo>
                    <a:lnTo>
                      <a:pt x="221" y="20"/>
                    </a:lnTo>
                    <a:lnTo>
                      <a:pt x="222" y="20"/>
                    </a:lnTo>
                    <a:lnTo>
                      <a:pt x="224" y="20"/>
                    </a:lnTo>
                    <a:lnTo>
                      <a:pt x="225" y="18"/>
                    </a:lnTo>
                    <a:lnTo>
                      <a:pt x="227" y="18"/>
                    </a:lnTo>
                    <a:lnTo>
                      <a:pt x="227" y="20"/>
                    </a:lnTo>
                    <a:lnTo>
                      <a:pt x="227" y="22"/>
                    </a:lnTo>
                    <a:lnTo>
                      <a:pt x="229" y="22"/>
                    </a:lnTo>
                    <a:lnTo>
                      <a:pt x="230" y="23"/>
                    </a:lnTo>
                    <a:lnTo>
                      <a:pt x="230" y="25"/>
                    </a:lnTo>
                    <a:lnTo>
                      <a:pt x="232" y="26"/>
                    </a:lnTo>
                    <a:lnTo>
                      <a:pt x="232" y="28"/>
                    </a:lnTo>
                    <a:lnTo>
                      <a:pt x="233" y="29"/>
                    </a:lnTo>
                    <a:lnTo>
                      <a:pt x="233" y="29"/>
                    </a:lnTo>
                    <a:lnTo>
                      <a:pt x="233" y="31"/>
                    </a:lnTo>
                    <a:lnTo>
                      <a:pt x="233" y="33"/>
                    </a:lnTo>
                    <a:lnTo>
                      <a:pt x="233" y="34"/>
                    </a:lnTo>
                    <a:lnTo>
                      <a:pt x="232" y="34"/>
                    </a:lnTo>
                    <a:lnTo>
                      <a:pt x="230" y="36"/>
                    </a:lnTo>
                    <a:lnTo>
                      <a:pt x="229" y="36"/>
                    </a:lnTo>
                    <a:lnTo>
                      <a:pt x="229" y="36"/>
                    </a:lnTo>
                    <a:lnTo>
                      <a:pt x="229" y="37"/>
                    </a:lnTo>
                    <a:lnTo>
                      <a:pt x="227" y="37"/>
                    </a:lnTo>
                    <a:lnTo>
                      <a:pt x="225" y="37"/>
                    </a:lnTo>
                    <a:lnTo>
                      <a:pt x="225" y="37"/>
                    </a:lnTo>
                    <a:lnTo>
                      <a:pt x="221" y="39"/>
                    </a:lnTo>
                    <a:lnTo>
                      <a:pt x="219" y="39"/>
                    </a:lnTo>
                    <a:lnTo>
                      <a:pt x="218" y="39"/>
                    </a:lnTo>
                    <a:lnTo>
                      <a:pt x="216" y="40"/>
                    </a:lnTo>
                    <a:lnTo>
                      <a:pt x="214" y="42"/>
                    </a:lnTo>
                    <a:lnTo>
                      <a:pt x="213" y="42"/>
                    </a:lnTo>
                    <a:lnTo>
                      <a:pt x="211" y="40"/>
                    </a:lnTo>
                    <a:lnTo>
                      <a:pt x="208" y="40"/>
                    </a:lnTo>
                    <a:lnTo>
                      <a:pt x="207" y="39"/>
                    </a:lnTo>
                    <a:lnTo>
                      <a:pt x="205" y="39"/>
                    </a:lnTo>
                    <a:lnTo>
                      <a:pt x="203" y="39"/>
                    </a:lnTo>
                    <a:lnTo>
                      <a:pt x="200" y="39"/>
                    </a:lnTo>
                    <a:lnTo>
                      <a:pt x="199" y="37"/>
                    </a:lnTo>
                    <a:lnTo>
                      <a:pt x="197" y="37"/>
                    </a:lnTo>
                    <a:lnTo>
                      <a:pt x="194" y="37"/>
                    </a:lnTo>
                    <a:lnTo>
                      <a:pt x="192" y="37"/>
                    </a:lnTo>
                    <a:lnTo>
                      <a:pt x="191" y="39"/>
                    </a:lnTo>
                    <a:lnTo>
                      <a:pt x="189" y="39"/>
                    </a:lnTo>
                    <a:lnTo>
                      <a:pt x="188" y="40"/>
                    </a:lnTo>
                    <a:lnTo>
                      <a:pt x="188" y="42"/>
                    </a:lnTo>
                    <a:lnTo>
                      <a:pt x="186" y="42"/>
                    </a:lnTo>
                    <a:lnTo>
                      <a:pt x="186" y="44"/>
                    </a:lnTo>
                    <a:lnTo>
                      <a:pt x="186" y="44"/>
                    </a:lnTo>
                    <a:lnTo>
                      <a:pt x="189" y="45"/>
                    </a:lnTo>
                    <a:lnTo>
                      <a:pt x="189" y="45"/>
                    </a:lnTo>
                    <a:lnTo>
                      <a:pt x="189" y="47"/>
                    </a:lnTo>
                    <a:lnTo>
                      <a:pt x="189" y="47"/>
                    </a:lnTo>
                    <a:lnTo>
                      <a:pt x="188" y="48"/>
                    </a:lnTo>
                    <a:lnTo>
                      <a:pt x="188" y="48"/>
                    </a:lnTo>
                    <a:lnTo>
                      <a:pt x="188" y="48"/>
                    </a:lnTo>
                    <a:lnTo>
                      <a:pt x="189" y="50"/>
                    </a:lnTo>
                    <a:lnTo>
                      <a:pt x="191" y="50"/>
                    </a:lnTo>
                    <a:lnTo>
                      <a:pt x="192" y="50"/>
                    </a:lnTo>
                    <a:lnTo>
                      <a:pt x="192" y="50"/>
                    </a:lnTo>
                    <a:lnTo>
                      <a:pt x="192" y="50"/>
                    </a:lnTo>
                    <a:lnTo>
                      <a:pt x="192" y="52"/>
                    </a:lnTo>
                    <a:lnTo>
                      <a:pt x="191" y="52"/>
                    </a:lnTo>
                    <a:lnTo>
                      <a:pt x="189" y="53"/>
                    </a:lnTo>
                    <a:lnTo>
                      <a:pt x="189" y="55"/>
                    </a:lnTo>
                    <a:lnTo>
                      <a:pt x="189" y="55"/>
                    </a:lnTo>
                    <a:lnTo>
                      <a:pt x="189" y="56"/>
                    </a:lnTo>
                    <a:lnTo>
                      <a:pt x="191" y="56"/>
                    </a:lnTo>
                    <a:lnTo>
                      <a:pt x="191" y="56"/>
                    </a:lnTo>
                    <a:lnTo>
                      <a:pt x="192" y="58"/>
                    </a:lnTo>
                    <a:lnTo>
                      <a:pt x="192" y="58"/>
                    </a:lnTo>
                    <a:lnTo>
                      <a:pt x="191" y="59"/>
                    </a:lnTo>
                    <a:lnTo>
                      <a:pt x="191" y="61"/>
                    </a:lnTo>
                    <a:lnTo>
                      <a:pt x="189" y="63"/>
                    </a:lnTo>
                    <a:lnTo>
                      <a:pt x="189" y="63"/>
                    </a:lnTo>
                    <a:lnTo>
                      <a:pt x="189" y="63"/>
                    </a:lnTo>
                    <a:lnTo>
                      <a:pt x="191" y="64"/>
                    </a:lnTo>
                    <a:lnTo>
                      <a:pt x="191" y="64"/>
                    </a:lnTo>
                    <a:lnTo>
                      <a:pt x="192" y="66"/>
                    </a:lnTo>
                    <a:lnTo>
                      <a:pt x="194" y="66"/>
                    </a:lnTo>
                    <a:lnTo>
                      <a:pt x="194" y="66"/>
                    </a:lnTo>
                    <a:lnTo>
                      <a:pt x="194" y="67"/>
                    </a:lnTo>
                    <a:lnTo>
                      <a:pt x="194" y="67"/>
                    </a:lnTo>
                    <a:lnTo>
                      <a:pt x="194" y="69"/>
                    </a:lnTo>
                    <a:lnTo>
                      <a:pt x="194" y="69"/>
                    </a:lnTo>
                    <a:lnTo>
                      <a:pt x="197" y="69"/>
                    </a:lnTo>
                    <a:lnTo>
                      <a:pt x="199" y="70"/>
                    </a:lnTo>
                    <a:lnTo>
                      <a:pt x="199" y="69"/>
                    </a:lnTo>
                    <a:lnTo>
                      <a:pt x="199" y="69"/>
                    </a:lnTo>
                    <a:lnTo>
                      <a:pt x="199" y="72"/>
                    </a:lnTo>
                    <a:lnTo>
                      <a:pt x="199" y="74"/>
                    </a:lnTo>
                    <a:lnTo>
                      <a:pt x="199" y="74"/>
                    </a:lnTo>
                    <a:lnTo>
                      <a:pt x="200" y="75"/>
                    </a:lnTo>
                    <a:lnTo>
                      <a:pt x="203" y="74"/>
                    </a:lnTo>
                    <a:lnTo>
                      <a:pt x="205" y="75"/>
                    </a:lnTo>
                    <a:lnTo>
                      <a:pt x="208" y="75"/>
                    </a:lnTo>
                    <a:lnTo>
                      <a:pt x="208" y="77"/>
                    </a:lnTo>
                    <a:lnTo>
                      <a:pt x="208" y="77"/>
                    </a:lnTo>
                    <a:lnTo>
                      <a:pt x="208" y="78"/>
                    </a:lnTo>
                    <a:lnTo>
                      <a:pt x="208" y="80"/>
                    </a:lnTo>
                    <a:lnTo>
                      <a:pt x="207" y="80"/>
                    </a:lnTo>
                    <a:lnTo>
                      <a:pt x="205" y="80"/>
                    </a:lnTo>
                    <a:lnTo>
                      <a:pt x="200" y="83"/>
                    </a:lnTo>
                    <a:lnTo>
                      <a:pt x="199" y="83"/>
                    </a:lnTo>
                    <a:lnTo>
                      <a:pt x="197" y="85"/>
                    </a:lnTo>
                    <a:lnTo>
                      <a:pt x="197" y="86"/>
                    </a:lnTo>
                    <a:lnTo>
                      <a:pt x="197" y="86"/>
                    </a:lnTo>
                    <a:lnTo>
                      <a:pt x="199" y="89"/>
                    </a:lnTo>
                    <a:lnTo>
                      <a:pt x="199" y="91"/>
                    </a:lnTo>
                    <a:lnTo>
                      <a:pt x="197" y="94"/>
                    </a:lnTo>
                    <a:lnTo>
                      <a:pt x="197" y="94"/>
                    </a:lnTo>
                    <a:lnTo>
                      <a:pt x="197" y="96"/>
                    </a:lnTo>
                    <a:lnTo>
                      <a:pt x="199" y="96"/>
                    </a:lnTo>
                    <a:lnTo>
                      <a:pt x="199" y="97"/>
                    </a:lnTo>
                    <a:lnTo>
                      <a:pt x="199" y="97"/>
                    </a:lnTo>
                    <a:lnTo>
                      <a:pt x="197" y="99"/>
                    </a:lnTo>
                    <a:lnTo>
                      <a:pt x="195" y="99"/>
                    </a:lnTo>
                    <a:lnTo>
                      <a:pt x="194" y="99"/>
                    </a:lnTo>
                    <a:lnTo>
                      <a:pt x="192" y="102"/>
                    </a:lnTo>
                    <a:lnTo>
                      <a:pt x="189" y="105"/>
                    </a:lnTo>
                    <a:lnTo>
                      <a:pt x="188" y="107"/>
                    </a:lnTo>
                    <a:lnTo>
                      <a:pt x="188" y="107"/>
                    </a:lnTo>
                    <a:lnTo>
                      <a:pt x="188" y="108"/>
                    </a:lnTo>
                    <a:lnTo>
                      <a:pt x="189" y="108"/>
                    </a:lnTo>
                    <a:lnTo>
                      <a:pt x="189" y="110"/>
                    </a:lnTo>
                    <a:lnTo>
                      <a:pt x="188" y="111"/>
                    </a:lnTo>
                    <a:lnTo>
                      <a:pt x="186" y="111"/>
                    </a:lnTo>
                    <a:lnTo>
                      <a:pt x="184" y="113"/>
                    </a:lnTo>
                    <a:lnTo>
                      <a:pt x="181" y="115"/>
                    </a:lnTo>
                    <a:lnTo>
                      <a:pt x="181" y="115"/>
                    </a:lnTo>
                    <a:lnTo>
                      <a:pt x="180" y="118"/>
                    </a:lnTo>
                    <a:lnTo>
                      <a:pt x="178" y="119"/>
                    </a:lnTo>
                    <a:lnTo>
                      <a:pt x="178" y="121"/>
                    </a:lnTo>
                    <a:lnTo>
                      <a:pt x="177" y="124"/>
                    </a:lnTo>
                    <a:lnTo>
                      <a:pt x="175" y="127"/>
                    </a:lnTo>
                    <a:lnTo>
                      <a:pt x="173" y="129"/>
                    </a:lnTo>
                    <a:lnTo>
                      <a:pt x="170" y="130"/>
                    </a:lnTo>
                    <a:lnTo>
                      <a:pt x="166" y="133"/>
                    </a:lnTo>
                    <a:lnTo>
                      <a:pt x="166" y="133"/>
                    </a:lnTo>
                    <a:lnTo>
                      <a:pt x="164" y="137"/>
                    </a:lnTo>
                    <a:lnTo>
                      <a:pt x="164" y="138"/>
                    </a:lnTo>
                    <a:lnTo>
                      <a:pt x="162" y="140"/>
                    </a:lnTo>
                    <a:lnTo>
                      <a:pt x="159" y="141"/>
                    </a:lnTo>
                    <a:lnTo>
                      <a:pt x="159" y="144"/>
                    </a:lnTo>
                    <a:lnTo>
                      <a:pt x="159" y="146"/>
                    </a:lnTo>
                    <a:lnTo>
                      <a:pt x="156" y="146"/>
                    </a:lnTo>
                    <a:lnTo>
                      <a:pt x="154" y="146"/>
                    </a:lnTo>
                    <a:lnTo>
                      <a:pt x="150" y="148"/>
                    </a:lnTo>
                    <a:lnTo>
                      <a:pt x="148" y="148"/>
                    </a:lnTo>
                    <a:lnTo>
                      <a:pt x="145" y="149"/>
                    </a:lnTo>
                    <a:lnTo>
                      <a:pt x="143" y="149"/>
                    </a:lnTo>
                    <a:lnTo>
                      <a:pt x="142" y="149"/>
                    </a:lnTo>
                    <a:lnTo>
                      <a:pt x="142" y="148"/>
                    </a:lnTo>
                    <a:lnTo>
                      <a:pt x="140" y="148"/>
                    </a:lnTo>
                    <a:lnTo>
                      <a:pt x="140" y="146"/>
                    </a:lnTo>
                    <a:lnTo>
                      <a:pt x="140" y="144"/>
                    </a:lnTo>
                    <a:lnTo>
                      <a:pt x="139" y="144"/>
                    </a:lnTo>
                    <a:lnTo>
                      <a:pt x="137" y="144"/>
                    </a:lnTo>
                    <a:lnTo>
                      <a:pt x="136" y="144"/>
                    </a:lnTo>
                    <a:lnTo>
                      <a:pt x="136" y="146"/>
                    </a:lnTo>
                    <a:lnTo>
                      <a:pt x="134" y="146"/>
                    </a:lnTo>
                    <a:lnTo>
                      <a:pt x="134" y="148"/>
                    </a:lnTo>
                    <a:lnTo>
                      <a:pt x="132" y="149"/>
                    </a:lnTo>
                    <a:lnTo>
                      <a:pt x="131" y="152"/>
                    </a:lnTo>
                    <a:lnTo>
                      <a:pt x="128" y="155"/>
                    </a:lnTo>
                    <a:lnTo>
                      <a:pt x="126" y="155"/>
                    </a:lnTo>
                    <a:lnTo>
                      <a:pt x="126" y="157"/>
                    </a:lnTo>
                    <a:lnTo>
                      <a:pt x="126" y="157"/>
                    </a:lnTo>
                    <a:lnTo>
                      <a:pt x="125" y="159"/>
                    </a:lnTo>
                    <a:lnTo>
                      <a:pt x="125" y="160"/>
                    </a:lnTo>
                    <a:lnTo>
                      <a:pt x="125" y="163"/>
                    </a:lnTo>
                    <a:lnTo>
                      <a:pt x="125" y="163"/>
                    </a:lnTo>
                    <a:lnTo>
                      <a:pt x="125" y="165"/>
                    </a:lnTo>
                    <a:lnTo>
                      <a:pt x="126" y="165"/>
                    </a:lnTo>
                    <a:lnTo>
                      <a:pt x="128" y="167"/>
                    </a:lnTo>
                    <a:lnTo>
                      <a:pt x="131" y="167"/>
                    </a:lnTo>
                    <a:lnTo>
                      <a:pt x="132" y="167"/>
                    </a:lnTo>
                    <a:lnTo>
                      <a:pt x="134" y="167"/>
                    </a:lnTo>
                    <a:lnTo>
                      <a:pt x="134" y="168"/>
                    </a:lnTo>
                    <a:lnTo>
                      <a:pt x="134" y="168"/>
                    </a:lnTo>
                    <a:lnTo>
                      <a:pt x="134" y="170"/>
                    </a:lnTo>
                    <a:lnTo>
                      <a:pt x="134" y="173"/>
                    </a:lnTo>
                    <a:lnTo>
                      <a:pt x="132" y="174"/>
                    </a:lnTo>
                    <a:lnTo>
                      <a:pt x="132" y="176"/>
                    </a:lnTo>
                    <a:lnTo>
                      <a:pt x="132" y="178"/>
                    </a:lnTo>
                    <a:lnTo>
                      <a:pt x="136" y="181"/>
                    </a:lnTo>
                    <a:lnTo>
                      <a:pt x="137" y="181"/>
                    </a:lnTo>
                    <a:lnTo>
                      <a:pt x="139" y="181"/>
                    </a:lnTo>
                    <a:lnTo>
                      <a:pt x="139" y="181"/>
                    </a:lnTo>
                    <a:lnTo>
                      <a:pt x="140" y="181"/>
                    </a:lnTo>
                    <a:lnTo>
                      <a:pt x="140" y="181"/>
                    </a:lnTo>
                    <a:lnTo>
                      <a:pt x="140" y="181"/>
                    </a:lnTo>
                    <a:lnTo>
                      <a:pt x="142" y="181"/>
                    </a:lnTo>
                    <a:lnTo>
                      <a:pt x="142" y="184"/>
                    </a:lnTo>
                    <a:lnTo>
                      <a:pt x="142" y="185"/>
                    </a:lnTo>
                    <a:lnTo>
                      <a:pt x="143" y="189"/>
                    </a:lnTo>
                    <a:lnTo>
                      <a:pt x="145" y="190"/>
                    </a:lnTo>
                    <a:lnTo>
                      <a:pt x="145" y="193"/>
                    </a:lnTo>
                    <a:lnTo>
                      <a:pt x="147" y="195"/>
                    </a:lnTo>
                    <a:lnTo>
                      <a:pt x="147" y="196"/>
                    </a:lnTo>
                    <a:lnTo>
                      <a:pt x="147" y="196"/>
                    </a:lnTo>
                    <a:lnTo>
                      <a:pt x="145" y="196"/>
                    </a:lnTo>
                    <a:lnTo>
                      <a:pt x="145" y="198"/>
                    </a:lnTo>
                    <a:lnTo>
                      <a:pt x="147" y="198"/>
                    </a:lnTo>
                    <a:lnTo>
                      <a:pt x="145" y="198"/>
                    </a:lnTo>
                    <a:lnTo>
                      <a:pt x="147" y="200"/>
                    </a:lnTo>
                    <a:lnTo>
                      <a:pt x="147" y="200"/>
                    </a:lnTo>
                    <a:lnTo>
                      <a:pt x="147" y="200"/>
                    </a:lnTo>
                    <a:lnTo>
                      <a:pt x="147" y="201"/>
                    </a:lnTo>
                    <a:lnTo>
                      <a:pt x="145" y="201"/>
                    </a:lnTo>
                    <a:lnTo>
                      <a:pt x="145" y="201"/>
                    </a:lnTo>
                    <a:lnTo>
                      <a:pt x="143" y="203"/>
                    </a:lnTo>
                    <a:lnTo>
                      <a:pt x="143" y="203"/>
                    </a:lnTo>
                    <a:lnTo>
                      <a:pt x="142" y="203"/>
                    </a:lnTo>
                    <a:lnTo>
                      <a:pt x="142" y="203"/>
                    </a:lnTo>
                    <a:lnTo>
                      <a:pt x="140" y="201"/>
                    </a:lnTo>
                    <a:lnTo>
                      <a:pt x="140" y="201"/>
                    </a:lnTo>
                    <a:lnTo>
                      <a:pt x="140" y="200"/>
                    </a:lnTo>
                    <a:lnTo>
                      <a:pt x="140" y="200"/>
                    </a:lnTo>
                    <a:lnTo>
                      <a:pt x="139" y="200"/>
                    </a:lnTo>
                    <a:lnTo>
                      <a:pt x="136" y="201"/>
                    </a:lnTo>
                    <a:lnTo>
                      <a:pt x="132" y="201"/>
                    </a:lnTo>
                    <a:lnTo>
                      <a:pt x="132" y="203"/>
                    </a:lnTo>
                    <a:lnTo>
                      <a:pt x="132" y="203"/>
                    </a:lnTo>
                    <a:lnTo>
                      <a:pt x="131" y="204"/>
                    </a:lnTo>
                    <a:lnTo>
                      <a:pt x="129" y="204"/>
                    </a:lnTo>
                    <a:lnTo>
                      <a:pt x="128" y="204"/>
                    </a:lnTo>
                    <a:lnTo>
                      <a:pt x="126" y="203"/>
                    </a:lnTo>
                    <a:lnTo>
                      <a:pt x="125" y="203"/>
                    </a:lnTo>
                    <a:lnTo>
                      <a:pt x="123" y="203"/>
                    </a:lnTo>
                    <a:lnTo>
                      <a:pt x="121" y="203"/>
                    </a:lnTo>
                    <a:lnTo>
                      <a:pt x="118" y="203"/>
                    </a:lnTo>
                    <a:lnTo>
                      <a:pt x="118" y="201"/>
                    </a:lnTo>
                    <a:lnTo>
                      <a:pt x="117" y="203"/>
                    </a:lnTo>
                    <a:lnTo>
                      <a:pt x="115" y="201"/>
                    </a:lnTo>
                    <a:lnTo>
                      <a:pt x="115" y="203"/>
                    </a:lnTo>
                    <a:lnTo>
                      <a:pt x="115" y="203"/>
                    </a:lnTo>
                    <a:lnTo>
                      <a:pt x="115" y="201"/>
                    </a:lnTo>
                    <a:lnTo>
                      <a:pt x="113" y="201"/>
                    </a:lnTo>
                    <a:lnTo>
                      <a:pt x="113" y="201"/>
                    </a:lnTo>
                    <a:lnTo>
                      <a:pt x="113" y="201"/>
                    </a:lnTo>
                    <a:lnTo>
                      <a:pt x="113" y="203"/>
                    </a:lnTo>
                    <a:lnTo>
                      <a:pt x="113" y="207"/>
                    </a:lnTo>
                    <a:lnTo>
                      <a:pt x="112" y="207"/>
                    </a:lnTo>
                    <a:lnTo>
                      <a:pt x="110" y="207"/>
                    </a:lnTo>
                    <a:lnTo>
                      <a:pt x="109" y="207"/>
                    </a:lnTo>
                    <a:lnTo>
                      <a:pt x="107" y="207"/>
                    </a:lnTo>
                    <a:lnTo>
                      <a:pt x="106" y="207"/>
                    </a:lnTo>
                    <a:lnTo>
                      <a:pt x="106" y="209"/>
                    </a:lnTo>
                    <a:lnTo>
                      <a:pt x="106" y="209"/>
                    </a:lnTo>
                    <a:lnTo>
                      <a:pt x="104" y="211"/>
                    </a:lnTo>
                    <a:lnTo>
                      <a:pt x="104" y="209"/>
                    </a:lnTo>
                    <a:lnTo>
                      <a:pt x="104" y="209"/>
                    </a:lnTo>
                    <a:lnTo>
                      <a:pt x="102" y="209"/>
                    </a:lnTo>
                    <a:lnTo>
                      <a:pt x="102" y="209"/>
                    </a:lnTo>
                    <a:lnTo>
                      <a:pt x="101" y="207"/>
                    </a:lnTo>
                    <a:lnTo>
                      <a:pt x="101" y="209"/>
                    </a:lnTo>
                    <a:lnTo>
                      <a:pt x="98" y="209"/>
                    </a:lnTo>
                    <a:lnTo>
                      <a:pt x="98" y="207"/>
                    </a:lnTo>
                    <a:lnTo>
                      <a:pt x="98" y="207"/>
                    </a:lnTo>
                    <a:lnTo>
                      <a:pt x="96" y="207"/>
                    </a:lnTo>
                    <a:lnTo>
                      <a:pt x="96" y="207"/>
                    </a:lnTo>
                    <a:lnTo>
                      <a:pt x="95" y="206"/>
                    </a:lnTo>
                    <a:lnTo>
                      <a:pt x="95" y="206"/>
                    </a:lnTo>
                    <a:lnTo>
                      <a:pt x="95" y="206"/>
                    </a:lnTo>
                    <a:lnTo>
                      <a:pt x="93" y="204"/>
                    </a:lnTo>
                    <a:lnTo>
                      <a:pt x="93" y="203"/>
                    </a:lnTo>
                    <a:lnTo>
                      <a:pt x="93" y="203"/>
                    </a:lnTo>
                    <a:lnTo>
                      <a:pt x="93" y="201"/>
                    </a:lnTo>
                    <a:lnTo>
                      <a:pt x="91" y="195"/>
                    </a:lnTo>
                    <a:lnTo>
                      <a:pt x="90" y="195"/>
                    </a:lnTo>
                    <a:lnTo>
                      <a:pt x="84" y="193"/>
                    </a:lnTo>
                    <a:lnTo>
                      <a:pt x="84" y="192"/>
                    </a:lnTo>
                    <a:lnTo>
                      <a:pt x="84" y="189"/>
                    </a:lnTo>
                    <a:lnTo>
                      <a:pt x="84" y="187"/>
                    </a:lnTo>
                    <a:lnTo>
                      <a:pt x="82" y="185"/>
                    </a:lnTo>
                    <a:lnTo>
                      <a:pt x="82" y="184"/>
                    </a:lnTo>
                    <a:lnTo>
                      <a:pt x="80" y="182"/>
                    </a:lnTo>
                    <a:lnTo>
                      <a:pt x="79" y="182"/>
                    </a:lnTo>
                    <a:lnTo>
                      <a:pt x="77" y="182"/>
                    </a:lnTo>
                    <a:lnTo>
                      <a:pt x="76" y="182"/>
                    </a:lnTo>
                    <a:lnTo>
                      <a:pt x="76" y="184"/>
                    </a:lnTo>
                    <a:lnTo>
                      <a:pt x="79" y="184"/>
                    </a:lnTo>
                    <a:lnTo>
                      <a:pt x="80" y="184"/>
                    </a:lnTo>
                    <a:lnTo>
                      <a:pt x="80" y="184"/>
                    </a:lnTo>
                    <a:lnTo>
                      <a:pt x="80" y="184"/>
                    </a:lnTo>
                    <a:lnTo>
                      <a:pt x="79" y="184"/>
                    </a:lnTo>
                    <a:lnTo>
                      <a:pt x="77" y="184"/>
                    </a:lnTo>
                    <a:lnTo>
                      <a:pt x="72" y="184"/>
                    </a:lnTo>
                    <a:lnTo>
                      <a:pt x="69" y="185"/>
                    </a:lnTo>
                    <a:lnTo>
                      <a:pt x="65" y="185"/>
                    </a:lnTo>
                    <a:lnTo>
                      <a:pt x="60" y="185"/>
                    </a:lnTo>
                    <a:lnTo>
                      <a:pt x="57" y="187"/>
                    </a:lnTo>
                    <a:lnTo>
                      <a:pt x="55" y="189"/>
                    </a:lnTo>
                    <a:lnTo>
                      <a:pt x="54" y="189"/>
                    </a:lnTo>
                    <a:lnTo>
                      <a:pt x="54" y="187"/>
                    </a:lnTo>
                    <a:lnTo>
                      <a:pt x="47" y="185"/>
                    </a:lnTo>
                    <a:lnTo>
                      <a:pt x="47" y="185"/>
                    </a:lnTo>
                    <a:lnTo>
                      <a:pt x="46" y="185"/>
                    </a:lnTo>
                    <a:lnTo>
                      <a:pt x="44" y="185"/>
                    </a:lnTo>
                    <a:lnTo>
                      <a:pt x="44" y="185"/>
                    </a:lnTo>
                    <a:lnTo>
                      <a:pt x="41" y="185"/>
                    </a:lnTo>
                    <a:lnTo>
                      <a:pt x="38" y="185"/>
                    </a:lnTo>
                    <a:lnTo>
                      <a:pt x="38" y="187"/>
                    </a:lnTo>
                    <a:lnTo>
                      <a:pt x="38" y="187"/>
                    </a:lnTo>
                    <a:lnTo>
                      <a:pt x="35" y="187"/>
                    </a:lnTo>
                    <a:lnTo>
                      <a:pt x="33" y="187"/>
                    </a:lnTo>
                    <a:lnTo>
                      <a:pt x="30" y="187"/>
                    </a:lnTo>
                    <a:lnTo>
                      <a:pt x="25" y="187"/>
                    </a:lnTo>
                    <a:lnTo>
                      <a:pt x="24" y="187"/>
                    </a:lnTo>
                    <a:lnTo>
                      <a:pt x="22" y="189"/>
                    </a:lnTo>
                    <a:lnTo>
                      <a:pt x="22" y="189"/>
                    </a:lnTo>
                    <a:lnTo>
                      <a:pt x="20" y="189"/>
                    </a:lnTo>
                    <a:lnTo>
                      <a:pt x="19" y="189"/>
                    </a:lnTo>
                    <a:lnTo>
                      <a:pt x="19" y="187"/>
                    </a:lnTo>
                    <a:lnTo>
                      <a:pt x="19" y="187"/>
                    </a:lnTo>
                    <a:lnTo>
                      <a:pt x="17" y="189"/>
                    </a:lnTo>
                    <a:lnTo>
                      <a:pt x="14" y="189"/>
                    </a:lnTo>
                    <a:lnTo>
                      <a:pt x="13" y="189"/>
                    </a:lnTo>
                    <a:lnTo>
                      <a:pt x="9" y="189"/>
                    </a:lnTo>
                    <a:lnTo>
                      <a:pt x="9" y="189"/>
                    </a:lnTo>
                    <a:lnTo>
                      <a:pt x="11" y="187"/>
                    </a:lnTo>
                    <a:lnTo>
                      <a:pt x="11" y="182"/>
                    </a:lnTo>
                    <a:lnTo>
                      <a:pt x="11" y="181"/>
                    </a:lnTo>
                    <a:lnTo>
                      <a:pt x="11" y="179"/>
                    </a:lnTo>
                    <a:lnTo>
                      <a:pt x="11" y="179"/>
                    </a:lnTo>
                    <a:lnTo>
                      <a:pt x="13" y="179"/>
                    </a:lnTo>
                    <a:lnTo>
                      <a:pt x="13" y="178"/>
                    </a:lnTo>
                    <a:lnTo>
                      <a:pt x="13" y="176"/>
                    </a:lnTo>
                    <a:lnTo>
                      <a:pt x="13" y="173"/>
                    </a:lnTo>
                    <a:lnTo>
                      <a:pt x="14" y="173"/>
                    </a:lnTo>
                    <a:lnTo>
                      <a:pt x="14" y="171"/>
                    </a:lnTo>
                    <a:lnTo>
                      <a:pt x="17" y="171"/>
                    </a:lnTo>
                    <a:lnTo>
                      <a:pt x="17" y="170"/>
                    </a:lnTo>
                    <a:lnTo>
                      <a:pt x="19" y="170"/>
                    </a:lnTo>
                    <a:lnTo>
                      <a:pt x="19" y="170"/>
                    </a:lnTo>
                    <a:lnTo>
                      <a:pt x="20" y="170"/>
                    </a:lnTo>
                    <a:lnTo>
                      <a:pt x="20" y="168"/>
                    </a:lnTo>
                    <a:lnTo>
                      <a:pt x="22" y="167"/>
                    </a:lnTo>
                    <a:lnTo>
                      <a:pt x="22" y="167"/>
                    </a:lnTo>
                    <a:lnTo>
                      <a:pt x="25" y="167"/>
                    </a:lnTo>
                    <a:lnTo>
                      <a:pt x="27" y="167"/>
                    </a:lnTo>
                    <a:lnTo>
                      <a:pt x="27" y="165"/>
                    </a:lnTo>
                    <a:lnTo>
                      <a:pt x="31" y="167"/>
                    </a:lnTo>
                    <a:lnTo>
                      <a:pt x="33" y="165"/>
                    </a:lnTo>
                    <a:lnTo>
                      <a:pt x="33" y="165"/>
                    </a:lnTo>
                    <a:lnTo>
                      <a:pt x="33" y="163"/>
                    </a:lnTo>
                    <a:lnTo>
                      <a:pt x="35" y="162"/>
                    </a:lnTo>
                    <a:lnTo>
                      <a:pt x="35" y="162"/>
                    </a:lnTo>
                    <a:lnTo>
                      <a:pt x="33" y="160"/>
                    </a:lnTo>
                    <a:lnTo>
                      <a:pt x="35" y="159"/>
                    </a:lnTo>
                    <a:lnTo>
                      <a:pt x="35" y="159"/>
                    </a:lnTo>
                    <a:lnTo>
                      <a:pt x="35" y="157"/>
                    </a:lnTo>
                    <a:lnTo>
                      <a:pt x="35" y="157"/>
                    </a:lnTo>
                    <a:lnTo>
                      <a:pt x="33" y="157"/>
                    </a:lnTo>
                    <a:lnTo>
                      <a:pt x="33" y="157"/>
                    </a:lnTo>
                    <a:lnTo>
                      <a:pt x="30" y="157"/>
                    </a:lnTo>
                    <a:lnTo>
                      <a:pt x="28" y="157"/>
                    </a:lnTo>
                    <a:lnTo>
                      <a:pt x="27" y="157"/>
                    </a:lnTo>
                    <a:lnTo>
                      <a:pt x="27" y="155"/>
                    </a:lnTo>
                    <a:lnTo>
                      <a:pt x="27" y="155"/>
                    </a:lnTo>
                    <a:lnTo>
                      <a:pt x="27" y="154"/>
                    </a:lnTo>
                    <a:lnTo>
                      <a:pt x="28" y="154"/>
                    </a:lnTo>
                    <a:lnTo>
                      <a:pt x="28" y="152"/>
                    </a:lnTo>
                    <a:lnTo>
                      <a:pt x="27" y="148"/>
                    </a:lnTo>
                    <a:lnTo>
                      <a:pt x="27" y="144"/>
                    </a:lnTo>
                    <a:lnTo>
                      <a:pt x="27" y="141"/>
                    </a:lnTo>
                    <a:lnTo>
                      <a:pt x="27" y="141"/>
                    </a:lnTo>
                    <a:lnTo>
                      <a:pt x="27" y="141"/>
                    </a:lnTo>
                    <a:lnTo>
                      <a:pt x="27" y="141"/>
                    </a:lnTo>
                    <a:lnTo>
                      <a:pt x="24" y="141"/>
                    </a:lnTo>
                    <a:lnTo>
                      <a:pt x="22" y="140"/>
                    </a:lnTo>
                    <a:lnTo>
                      <a:pt x="20" y="138"/>
                    </a:lnTo>
                    <a:lnTo>
                      <a:pt x="17" y="137"/>
                    </a:lnTo>
                    <a:lnTo>
                      <a:pt x="16" y="137"/>
                    </a:lnTo>
                    <a:lnTo>
                      <a:pt x="14" y="137"/>
                    </a:lnTo>
                    <a:lnTo>
                      <a:pt x="13" y="135"/>
                    </a:lnTo>
                    <a:lnTo>
                      <a:pt x="11" y="132"/>
                    </a:lnTo>
                    <a:lnTo>
                      <a:pt x="9" y="132"/>
                    </a:lnTo>
                    <a:lnTo>
                      <a:pt x="9" y="129"/>
                    </a:lnTo>
                    <a:lnTo>
                      <a:pt x="6" y="126"/>
                    </a:lnTo>
                    <a:lnTo>
                      <a:pt x="6" y="124"/>
                    </a:lnTo>
                    <a:lnTo>
                      <a:pt x="6" y="124"/>
                    </a:lnTo>
                    <a:lnTo>
                      <a:pt x="3" y="121"/>
                    </a:lnTo>
                    <a:lnTo>
                      <a:pt x="2" y="119"/>
                    </a:lnTo>
                    <a:lnTo>
                      <a:pt x="0" y="116"/>
                    </a:lnTo>
                    <a:lnTo>
                      <a:pt x="5" y="118"/>
                    </a:lnTo>
                    <a:lnTo>
                      <a:pt x="9" y="119"/>
                    </a:lnTo>
                    <a:lnTo>
                      <a:pt x="16" y="121"/>
                    </a:lnTo>
                    <a:lnTo>
                      <a:pt x="22" y="122"/>
                    </a:lnTo>
                    <a:lnTo>
                      <a:pt x="24" y="122"/>
                    </a:lnTo>
                    <a:lnTo>
                      <a:pt x="39" y="121"/>
                    </a:lnTo>
                    <a:lnTo>
                      <a:pt x="44" y="122"/>
                    </a:lnTo>
                    <a:lnTo>
                      <a:pt x="46" y="122"/>
                    </a:lnTo>
                    <a:lnTo>
                      <a:pt x="47" y="122"/>
                    </a:lnTo>
                    <a:lnTo>
                      <a:pt x="47" y="122"/>
                    </a:lnTo>
                    <a:lnTo>
                      <a:pt x="49" y="121"/>
                    </a:lnTo>
                    <a:lnTo>
                      <a:pt x="50" y="121"/>
                    </a:lnTo>
                    <a:lnTo>
                      <a:pt x="52" y="121"/>
                    </a:lnTo>
                    <a:lnTo>
                      <a:pt x="55" y="121"/>
                    </a:lnTo>
                    <a:lnTo>
                      <a:pt x="57" y="121"/>
                    </a:lnTo>
                    <a:lnTo>
                      <a:pt x="58" y="121"/>
                    </a:lnTo>
                    <a:lnTo>
                      <a:pt x="61" y="121"/>
                    </a:lnTo>
                    <a:lnTo>
                      <a:pt x="61" y="119"/>
                    </a:lnTo>
                    <a:lnTo>
                      <a:pt x="66" y="119"/>
                    </a:lnTo>
                    <a:lnTo>
                      <a:pt x="69" y="118"/>
                    </a:lnTo>
                    <a:lnTo>
                      <a:pt x="74" y="116"/>
                    </a:lnTo>
                    <a:lnTo>
                      <a:pt x="76" y="116"/>
                    </a:lnTo>
                    <a:lnTo>
                      <a:pt x="77" y="116"/>
                    </a:lnTo>
                    <a:lnTo>
                      <a:pt x="77" y="115"/>
                    </a:lnTo>
                    <a:lnTo>
                      <a:pt x="79" y="115"/>
                    </a:lnTo>
                    <a:lnTo>
                      <a:pt x="77" y="113"/>
                    </a:lnTo>
                    <a:lnTo>
                      <a:pt x="77" y="111"/>
                    </a:lnTo>
                    <a:lnTo>
                      <a:pt x="77" y="110"/>
                    </a:lnTo>
                    <a:lnTo>
                      <a:pt x="79" y="108"/>
                    </a:lnTo>
                    <a:lnTo>
                      <a:pt x="79" y="105"/>
                    </a:lnTo>
                    <a:lnTo>
                      <a:pt x="77" y="104"/>
                    </a:lnTo>
                    <a:lnTo>
                      <a:pt x="79" y="100"/>
                    </a:lnTo>
                    <a:lnTo>
                      <a:pt x="79" y="99"/>
                    </a:lnTo>
                    <a:lnTo>
                      <a:pt x="80" y="99"/>
                    </a:lnTo>
                    <a:lnTo>
                      <a:pt x="82" y="97"/>
                    </a:lnTo>
                    <a:lnTo>
                      <a:pt x="82" y="97"/>
                    </a:lnTo>
                    <a:lnTo>
                      <a:pt x="84" y="97"/>
                    </a:lnTo>
                    <a:lnTo>
                      <a:pt x="85" y="94"/>
                    </a:lnTo>
                    <a:lnTo>
                      <a:pt x="85" y="94"/>
                    </a:lnTo>
                    <a:lnTo>
                      <a:pt x="87" y="92"/>
                    </a:lnTo>
                    <a:lnTo>
                      <a:pt x="88" y="92"/>
                    </a:lnTo>
                    <a:lnTo>
                      <a:pt x="90" y="94"/>
                    </a:lnTo>
                    <a:lnTo>
                      <a:pt x="93" y="94"/>
                    </a:lnTo>
                    <a:lnTo>
                      <a:pt x="95" y="94"/>
                    </a:lnTo>
                    <a:lnTo>
                      <a:pt x="96" y="92"/>
                    </a:lnTo>
                    <a:lnTo>
                      <a:pt x="98" y="92"/>
                    </a:lnTo>
                    <a:lnTo>
                      <a:pt x="99" y="92"/>
                    </a:lnTo>
                    <a:lnTo>
                      <a:pt x="99" y="91"/>
                    </a:lnTo>
                    <a:lnTo>
                      <a:pt x="98" y="91"/>
                    </a:lnTo>
                    <a:lnTo>
                      <a:pt x="98" y="91"/>
                    </a:lnTo>
                    <a:lnTo>
                      <a:pt x="96" y="89"/>
                    </a:lnTo>
                    <a:lnTo>
                      <a:pt x="98" y="89"/>
                    </a:lnTo>
                    <a:lnTo>
                      <a:pt x="99" y="89"/>
                    </a:lnTo>
                    <a:lnTo>
                      <a:pt x="102" y="86"/>
                    </a:lnTo>
                    <a:lnTo>
                      <a:pt x="104" y="86"/>
                    </a:lnTo>
                    <a:lnTo>
                      <a:pt x="106" y="85"/>
                    </a:lnTo>
                    <a:lnTo>
                      <a:pt x="106" y="85"/>
                    </a:lnTo>
                    <a:lnTo>
                      <a:pt x="107" y="86"/>
                    </a:lnTo>
                    <a:lnTo>
                      <a:pt x="109" y="86"/>
                    </a:lnTo>
                    <a:lnTo>
                      <a:pt x="110" y="85"/>
                    </a:lnTo>
                    <a:lnTo>
                      <a:pt x="112" y="85"/>
                    </a:lnTo>
                    <a:lnTo>
                      <a:pt x="112" y="86"/>
                    </a:lnTo>
                    <a:lnTo>
                      <a:pt x="113" y="86"/>
                    </a:lnTo>
                    <a:lnTo>
                      <a:pt x="113" y="88"/>
                    </a:lnTo>
                    <a:lnTo>
                      <a:pt x="115" y="88"/>
                    </a:lnTo>
                    <a:lnTo>
                      <a:pt x="117" y="88"/>
                    </a:lnTo>
                    <a:lnTo>
                      <a:pt x="118" y="86"/>
                    </a:lnTo>
                    <a:lnTo>
                      <a:pt x="120" y="85"/>
                    </a:lnTo>
                    <a:lnTo>
                      <a:pt x="121" y="83"/>
                    </a:lnTo>
                    <a:lnTo>
                      <a:pt x="121" y="78"/>
                    </a:lnTo>
                    <a:lnTo>
                      <a:pt x="121" y="75"/>
                    </a:lnTo>
                    <a:lnTo>
                      <a:pt x="121" y="74"/>
                    </a:lnTo>
                    <a:lnTo>
                      <a:pt x="123" y="72"/>
                    </a:lnTo>
                    <a:lnTo>
                      <a:pt x="123" y="70"/>
                    </a:lnTo>
                    <a:lnTo>
                      <a:pt x="123" y="69"/>
                    </a:lnTo>
                    <a:lnTo>
                      <a:pt x="125" y="69"/>
                    </a:lnTo>
                    <a:lnTo>
                      <a:pt x="125" y="66"/>
                    </a:lnTo>
                    <a:lnTo>
                      <a:pt x="126" y="64"/>
                    </a:lnTo>
                    <a:lnTo>
                      <a:pt x="128" y="64"/>
                    </a:lnTo>
                    <a:lnTo>
                      <a:pt x="131" y="64"/>
                    </a:lnTo>
                    <a:lnTo>
                      <a:pt x="132" y="63"/>
                    </a:lnTo>
                    <a:lnTo>
                      <a:pt x="136" y="61"/>
                    </a:lnTo>
                    <a:lnTo>
                      <a:pt x="136" y="59"/>
                    </a:lnTo>
                    <a:lnTo>
                      <a:pt x="136" y="58"/>
                    </a:lnTo>
                    <a:lnTo>
                      <a:pt x="134" y="56"/>
                    </a:lnTo>
                    <a:lnTo>
                      <a:pt x="132" y="55"/>
                    </a:lnTo>
                    <a:lnTo>
                      <a:pt x="129" y="52"/>
                    </a:lnTo>
                    <a:lnTo>
                      <a:pt x="131" y="50"/>
                    </a:lnTo>
                    <a:lnTo>
                      <a:pt x="131" y="48"/>
                    </a:lnTo>
                    <a:lnTo>
                      <a:pt x="136" y="50"/>
                    </a:lnTo>
                    <a:lnTo>
                      <a:pt x="137" y="50"/>
                    </a:lnTo>
                    <a:lnTo>
                      <a:pt x="137" y="50"/>
                    </a:lnTo>
                    <a:lnTo>
                      <a:pt x="142" y="50"/>
                    </a:lnTo>
                    <a:lnTo>
                      <a:pt x="143" y="50"/>
                    </a:lnTo>
                    <a:lnTo>
                      <a:pt x="147" y="48"/>
                    </a:lnTo>
                    <a:lnTo>
                      <a:pt x="148" y="48"/>
                    </a:lnTo>
                    <a:lnTo>
                      <a:pt x="148" y="47"/>
                    </a:lnTo>
                    <a:lnTo>
                      <a:pt x="148" y="45"/>
                    </a:lnTo>
                    <a:lnTo>
                      <a:pt x="148" y="44"/>
                    </a:lnTo>
                    <a:lnTo>
                      <a:pt x="147" y="42"/>
                    </a:lnTo>
                    <a:lnTo>
                      <a:pt x="147" y="42"/>
                    </a:lnTo>
                    <a:lnTo>
                      <a:pt x="145" y="40"/>
                    </a:lnTo>
                    <a:lnTo>
                      <a:pt x="147" y="40"/>
                    </a:lnTo>
                    <a:lnTo>
                      <a:pt x="147" y="40"/>
                    </a:lnTo>
                    <a:lnTo>
                      <a:pt x="148" y="39"/>
                    </a:lnTo>
                    <a:lnTo>
                      <a:pt x="150" y="37"/>
                    </a:lnTo>
                    <a:lnTo>
                      <a:pt x="150" y="36"/>
                    </a:lnTo>
                    <a:lnTo>
                      <a:pt x="151" y="34"/>
                    </a:lnTo>
                    <a:lnTo>
                      <a:pt x="153" y="34"/>
                    </a:lnTo>
                    <a:lnTo>
                      <a:pt x="153" y="33"/>
                    </a:lnTo>
                    <a:lnTo>
                      <a:pt x="154" y="31"/>
                    </a:lnTo>
                    <a:lnTo>
                      <a:pt x="154" y="31"/>
                    </a:lnTo>
                    <a:lnTo>
                      <a:pt x="154" y="31"/>
                    </a:lnTo>
                    <a:lnTo>
                      <a:pt x="154" y="29"/>
                    </a:lnTo>
                    <a:lnTo>
                      <a:pt x="154" y="29"/>
                    </a:lnTo>
                    <a:lnTo>
                      <a:pt x="154" y="28"/>
                    </a:lnTo>
                    <a:lnTo>
                      <a:pt x="154" y="28"/>
                    </a:lnTo>
                    <a:lnTo>
                      <a:pt x="154" y="28"/>
                    </a:lnTo>
                    <a:lnTo>
                      <a:pt x="154" y="26"/>
                    </a:lnTo>
                    <a:lnTo>
                      <a:pt x="154" y="26"/>
                    </a:lnTo>
                    <a:lnTo>
                      <a:pt x="154" y="25"/>
                    </a:lnTo>
                    <a:lnTo>
                      <a:pt x="153" y="23"/>
                    </a:lnTo>
                    <a:lnTo>
                      <a:pt x="153" y="22"/>
                    </a:lnTo>
                    <a:lnTo>
                      <a:pt x="153" y="20"/>
                    </a:lnTo>
                    <a:lnTo>
                      <a:pt x="151" y="18"/>
                    </a:lnTo>
                    <a:lnTo>
                      <a:pt x="151" y="18"/>
                    </a:lnTo>
                    <a:lnTo>
                      <a:pt x="150" y="17"/>
                    </a:lnTo>
                    <a:lnTo>
                      <a:pt x="148" y="17"/>
                    </a:lnTo>
                    <a:lnTo>
                      <a:pt x="150" y="15"/>
                    </a:lnTo>
                    <a:lnTo>
                      <a:pt x="151" y="14"/>
                    </a:lnTo>
                    <a:lnTo>
                      <a:pt x="153" y="12"/>
                    </a:lnTo>
                    <a:lnTo>
                      <a:pt x="154" y="11"/>
                    </a:lnTo>
                    <a:lnTo>
                      <a:pt x="154" y="11"/>
                    </a:lnTo>
                    <a:lnTo>
                      <a:pt x="156" y="11"/>
                    </a:lnTo>
                    <a:lnTo>
                      <a:pt x="158" y="11"/>
                    </a:lnTo>
                    <a:lnTo>
                      <a:pt x="158" y="9"/>
                    </a:lnTo>
                    <a:lnTo>
                      <a:pt x="159" y="9"/>
                    </a:lnTo>
                    <a:lnTo>
                      <a:pt x="162" y="6"/>
                    </a:lnTo>
                    <a:lnTo>
                      <a:pt x="162" y="6"/>
                    </a:lnTo>
                    <a:lnTo>
                      <a:pt x="164" y="4"/>
                    </a:lnTo>
                    <a:lnTo>
                      <a:pt x="166" y="4"/>
                    </a:lnTo>
                    <a:lnTo>
                      <a:pt x="167" y="4"/>
                    </a:lnTo>
                    <a:lnTo>
                      <a:pt x="169" y="4"/>
                    </a:lnTo>
                    <a:lnTo>
                      <a:pt x="170" y="3"/>
                    </a:lnTo>
                    <a:lnTo>
                      <a:pt x="172" y="3"/>
                    </a:lnTo>
                    <a:lnTo>
                      <a:pt x="175" y="3"/>
                    </a:lnTo>
                    <a:lnTo>
                      <a:pt x="177" y="3"/>
                    </a:lnTo>
                    <a:lnTo>
                      <a:pt x="181" y="3"/>
                    </a:lnTo>
                    <a:lnTo>
                      <a:pt x="186" y="3"/>
                    </a:lnTo>
                    <a:lnTo>
                      <a:pt x="186" y="3"/>
                    </a:lnTo>
                    <a:lnTo>
                      <a:pt x="188" y="3"/>
                    </a:lnTo>
                    <a:lnTo>
                      <a:pt x="189" y="3"/>
                    </a:lnTo>
                    <a:lnTo>
                      <a:pt x="191" y="3"/>
                    </a:lnTo>
                    <a:lnTo>
                      <a:pt x="192" y="3"/>
                    </a:lnTo>
                    <a:lnTo>
                      <a:pt x="195" y="1"/>
                    </a:lnTo>
                    <a:lnTo>
                      <a:pt x="197" y="0"/>
                    </a:lnTo>
                    <a:lnTo>
                      <a:pt x="19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3" name="Freeform 175">
                <a:extLst>
                  <a:ext uri="{FF2B5EF4-FFF2-40B4-BE49-F238E27FC236}">
                    <a16:creationId xmlns:a16="http://schemas.microsoft.com/office/drawing/2014/main" id="{715AFEC7-EEF5-43B8-A2BA-9ADB665917E7}"/>
                  </a:ext>
                </a:extLst>
              </p:cNvPr>
              <p:cNvSpPr>
                <a:spLocks noEditPoints="1"/>
              </p:cNvSpPr>
              <p:nvPr/>
            </p:nvSpPr>
            <p:spPr bwMode="auto">
              <a:xfrm>
                <a:off x="9059178" y="3823360"/>
                <a:ext cx="270942" cy="452219"/>
              </a:xfrm>
              <a:custGeom>
                <a:avLst/>
                <a:gdLst>
                  <a:gd name="T0" fmla="*/ 62 w 139"/>
                  <a:gd name="T1" fmla="*/ 218 h 232"/>
                  <a:gd name="T2" fmla="*/ 73 w 139"/>
                  <a:gd name="T3" fmla="*/ 213 h 232"/>
                  <a:gd name="T4" fmla="*/ 86 w 139"/>
                  <a:gd name="T5" fmla="*/ 199 h 232"/>
                  <a:gd name="T6" fmla="*/ 114 w 139"/>
                  <a:gd name="T7" fmla="*/ 172 h 232"/>
                  <a:gd name="T8" fmla="*/ 130 w 139"/>
                  <a:gd name="T9" fmla="*/ 167 h 232"/>
                  <a:gd name="T10" fmla="*/ 136 w 139"/>
                  <a:gd name="T11" fmla="*/ 181 h 232"/>
                  <a:gd name="T12" fmla="*/ 134 w 139"/>
                  <a:gd name="T13" fmla="*/ 214 h 232"/>
                  <a:gd name="T14" fmla="*/ 125 w 139"/>
                  <a:gd name="T15" fmla="*/ 211 h 232"/>
                  <a:gd name="T16" fmla="*/ 108 w 139"/>
                  <a:gd name="T17" fmla="*/ 216 h 232"/>
                  <a:gd name="T18" fmla="*/ 97 w 139"/>
                  <a:gd name="T19" fmla="*/ 192 h 232"/>
                  <a:gd name="T20" fmla="*/ 82 w 139"/>
                  <a:gd name="T21" fmla="*/ 192 h 232"/>
                  <a:gd name="T22" fmla="*/ 79 w 139"/>
                  <a:gd name="T23" fmla="*/ 189 h 232"/>
                  <a:gd name="T24" fmla="*/ 100 w 139"/>
                  <a:gd name="T25" fmla="*/ 183 h 232"/>
                  <a:gd name="T26" fmla="*/ 114 w 139"/>
                  <a:gd name="T27" fmla="*/ 177 h 232"/>
                  <a:gd name="T28" fmla="*/ 133 w 139"/>
                  <a:gd name="T29" fmla="*/ 164 h 232"/>
                  <a:gd name="T30" fmla="*/ 111 w 139"/>
                  <a:gd name="T31" fmla="*/ 162 h 232"/>
                  <a:gd name="T32" fmla="*/ 127 w 139"/>
                  <a:gd name="T33" fmla="*/ 156 h 232"/>
                  <a:gd name="T34" fmla="*/ 43 w 139"/>
                  <a:gd name="T35" fmla="*/ 153 h 232"/>
                  <a:gd name="T36" fmla="*/ 81 w 139"/>
                  <a:gd name="T37" fmla="*/ 151 h 232"/>
                  <a:gd name="T38" fmla="*/ 92 w 139"/>
                  <a:gd name="T39" fmla="*/ 170 h 232"/>
                  <a:gd name="T40" fmla="*/ 82 w 139"/>
                  <a:gd name="T41" fmla="*/ 161 h 232"/>
                  <a:gd name="T42" fmla="*/ 103 w 139"/>
                  <a:gd name="T43" fmla="*/ 145 h 232"/>
                  <a:gd name="T44" fmla="*/ 98 w 139"/>
                  <a:gd name="T45" fmla="*/ 153 h 232"/>
                  <a:gd name="T46" fmla="*/ 38 w 139"/>
                  <a:gd name="T47" fmla="*/ 145 h 232"/>
                  <a:gd name="T48" fmla="*/ 23 w 139"/>
                  <a:gd name="T49" fmla="*/ 172 h 232"/>
                  <a:gd name="T50" fmla="*/ 8 w 139"/>
                  <a:gd name="T51" fmla="*/ 177 h 232"/>
                  <a:gd name="T52" fmla="*/ 34 w 139"/>
                  <a:gd name="T53" fmla="*/ 150 h 232"/>
                  <a:gd name="T54" fmla="*/ 111 w 139"/>
                  <a:gd name="T55" fmla="*/ 140 h 232"/>
                  <a:gd name="T56" fmla="*/ 119 w 139"/>
                  <a:gd name="T57" fmla="*/ 156 h 232"/>
                  <a:gd name="T58" fmla="*/ 111 w 139"/>
                  <a:gd name="T59" fmla="*/ 147 h 232"/>
                  <a:gd name="T60" fmla="*/ 114 w 139"/>
                  <a:gd name="T61" fmla="*/ 137 h 232"/>
                  <a:gd name="T62" fmla="*/ 90 w 139"/>
                  <a:gd name="T63" fmla="*/ 139 h 232"/>
                  <a:gd name="T64" fmla="*/ 73 w 139"/>
                  <a:gd name="T65" fmla="*/ 151 h 232"/>
                  <a:gd name="T66" fmla="*/ 46 w 139"/>
                  <a:gd name="T67" fmla="*/ 134 h 232"/>
                  <a:gd name="T68" fmla="*/ 46 w 139"/>
                  <a:gd name="T69" fmla="*/ 131 h 232"/>
                  <a:gd name="T70" fmla="*/ 81 w 139"/>
                  <a:gd name="T71" fmla="*/ 125 h 232"/>
                  <a:gd name="T72" fmla="*/ 125 w 139"/>
                  <a:gd name="T73" fmla="*/ 142 h 232"/>
                  <a:gd name="T74" fmla="*/ 116 w 139"/>
                  <a:gd name="T75" fmla="*/ 134 h 232"/>
                  <a:gd name="T76" fmla="*/ 101 w 139"/>
                  <a:gd name="T77" fmla="*/ 129 h 232"/>
                  <a:gd name="T78" fmla="*/ 92 w 139"/>
                  <a:gd name="T79" fmla="*/ 126 h 232"/>
                  <a:gd name="T80" fmla="*/ 73 w 139"/>
                  <a:gd name="T81" fmla="*/ 125 h 232"/>
                  <a:gd name="T82" fmla="*/ 87 w 139"/>
                  <a:gd name="T83" fmla="*/ 117 h 232"/>
                  <a:gd name="T84" fmla="*/ 65 w 139"/>
                  <a:gd name="T85" fmla="*/ 118 h 232"/>
                  <a:gd name="T86" fmla="*/ 57 w 139"/>
                  <a:gd name="T87" fmla="*/ 123 h 232"/>
                  <a:gd name="T88" fmla="*/ 71 w 139"/>
                  <a:gd name="T89" fmla="*/ 109 h 232"/>
                  <a:gd name="T90" fmla="*/ 46 w 139"/>
                  <a:gd name="T91" fmla="*/ 104 h 232"/>
                  <a:gd name="T92" fmla="*/ 76 w 139"/>
                  <a:gd name="T93" fmla="*/ 101 h 232"/>
                  <a:gd name="T94" fmla="*/ 71 w 139"/>
                  <a:gd name="T95" fmla="*/ 88 h 232"/>
                  <a:gd name="T96" fmla="*/ 76 w 139"/>
                  <a:gd name="T97" fmla="*/ 47 h 232"/>
                  <a:gd name="T98" fmla="*/ 68 w 139"/>
                  <a:gd name="T99" fmla="*/ 74 h 232"/>
                  <a:gd name="T100" fmla="*/ 70 w 139"/>
                  <a:gd name="T101" fmla="*/ 99 h 232"/>
                  <a:gd name="T102" fmla="*/ 89 w 139"/>
                  <a:gd name="T103" fmla="*/ 101 h 232"/>
                  <a:gd name="T104" fmla="*/ 97 w 139"/>
                  <a:gd name="T105" fmla="*/ 106 h 232"/>
                  <a:gd name="T106" fmla="*/ 100 w 139"/>
                  <a:gd name="T107" fmla="*/ 118 h 232"/>
                  <a:gd name="T108" fmla="*/ 81 w 139"/>
                  <a:gd name="T109" fmla="*/ 106 h 232"/>
                  <a:gd name="T110" fmla="*/ 65 w 139"/>
                  <a:gd name="T111" fmla="*/ 106 h 232"/>
                  <a:gd name="T112" fmla="*/ 52 w 139"/>
                  <a:gd name="T113" fmla="*/ 90 h 232"/>
                  <a:gd name="T114" fmla="*/ 43 w 139"/>
                  <a:gd name="T115" fmla="*/ 74 h 232"/>
                  <a:gd name="T116" fmla="*/ 49 w 139"/>
                  <a:gd name="T117" fmla="*/ 65 h 232"/>
                  <a:gd name="T118" fmla="*/ 73 w 139"/>
                  <a:gd name="T119" fmla="*/ 29 h 232"/>
                  <a:gd name="T120" fmla="*/ 65 w 139"/>
                  <a:gd name="T121" fmla="*/ 2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232">
                    <a:moveTo>
                      <a:pt x="48" y="227"/>
                    </a:moveTo>
                    <a:lnTo>
                      <a:pt x="48" y="229"/>
                    </a:lnTo>
                    <a:lnTo>
                      <a:pt x="48" y="229"/>
                    </a:lnTo>
                    <a:lnTo>
                      <a:pt x="48" y="230"/>
                    </a:lnTo>
                    <a:lnTo>
                      <a:pt x="48" y="230"/>
                    </a:lnTo>
                    <a:lnTo>
                      <a:pt x="46" y="230"/>
                    </a:lnTo>
                    <a:lnTo>
                      <a:pt x="46" y="230"/>
                    </a:lnTo>
                    <a:lnTo>
                      <a:pt x="46" y="230"/>
                    </a:lnTo>
                    <a:lnTo>
                      <a:pt x="45" y="230"/>
                    </a:lnTo>
                    <a:lnTo>
                      <a:pt x="45" y="232"/>
                    </a:lnTo>
                    <a:lnTo>
                      <a:pt x="43" y="232"/>
                    </a:lnTo>
                    <a:lnTo>
                      <a:pt x="41" y="232"/>
                    </a:lnTo>
                    <a:lnTo>
                      <a:pt x="41" y="230"/>
                    </a:lnTo>
                    <a:lnTo>
                      <a:pt x="45" y="229"/>
                    </a:lnTo>
                    <a:lnTo>
                      <a:pt x="46" y="229"/>
                    </a:lnTo>
                    <a:lnTo>
                      <a:pt x="46" y="227"/>
                    </a:lnTo>
                    <a:lnTo>
                      <a:pt x="48" y="227"/>
                    </a:lnTo>
                    <a:close/>
                    <a:moveTo>
                      <a:pt x="59" y="216"/>
                    </a:moveTo>
                    <a:lnTo>
                      <a:pt x="62" y="218"/>
                    </a:lnTo>
                    <a:lnTo>
                      <a:pt x="62" y="218"/>
                    </a:lnTo>
                    <a:lnTo>
                      <a:pt x="64" y="218"/>
                    </a:lnTo>
                    <a:lnTo>
                      <a:pt x="65" y="218"/>
                    </a:lnTo>
                    <a:lnTo>
                      <a:pt x="65" y="219"/>
                    </a:lnTo>
                    <a:lnTo>
                      <a:pt x="65" y="219"/>
                    </a:lnTo>
                    <a:lnTo>
                      <a:pt x="64" y="221"/>
                    </a:lnTo>
                    <a:lnTo>
                      <a:pt x="62" y="219"/>
                    </a:lnTo>
                    <a:lnTo>
                      <a:pt x="60" y="219"/>
                    </a:lnTo>
                    <a:lnTo>
                      <a:pt x="59" y="219"/>
                    </a:lnTo>
                    <a:lnTo>
                      <a:pt x="57" y="219"/>
                    </a:lnTo>
                    <a:lnTo>
                      <a:pt x="57" y="219"/>
                    </a:lnTo>
                    <a:lnTo>
                      <a:pt x="57" y="218"/>
                    </a:lnTo>
                    <a:lnTo>
                      <a:pt x="59" y="216"/>
                    </a:lnTo>
                    <a:close/>
                    <a:moveTo>
                      <a:pt x="75" y="208"/>
                    </a:moveTo>
                    <a:lnTo>
                      <a:pt x="78" y="210"/>
                    </a:lnTo>
                    <a:lnTo>
                      <a:pt x="78" y="210"/>
                    </a:lnTo>
                    <a:lnTo>
                      <a:pt x="78" y="210"/>
                    </a:lnTo>
                    <a:lnTo>
                      <a:pt x="76" y="211"/>
                    </a:lnTo>
                    <a:lnTo>
                      <a:pt x="75" y="211"/>
                    </a:lnTo>
                    <a:lnTo>
                      <a:pt x="73" y="213"/>
                    </a:lnTo>
                    <a:lnTo>
                      <a:pt x="73" y="213"/>
                    </a:lnTo>
                    <a:lnTo>
                      <a:pt x="71" y="211"/>
                    </a:lnTo>
                    <a:lnTo>
                      <a:pt x="71" y="210"/>
                    </a:lnTo>
                    <a:lnTo>
                      <a:pt x="70" y="210"/>
                    </a:lnTo>
                    <a:lnTo>
                      <a:pt x="71" y="208"/>
                    </a:lnTo>
                    <a:lnTo>
                      <a:pt x="71" y="208"/>
                    </a:lnTo>
                    <a:lnTo>
                      <a:pt x="75" y="208"/>
                    </a:lnTo>
                    <a:close/>
                    <a:moveTo>
                      <a:pt x="127" y="202"/>
                    </a:moveTo>
                    <a:lnTo>
                      <a:pt x="128" y="202"/>
                    </a:lnTo>
                    <a:lnTo>
                      <a:pt x="128" y="205"/>
                    </a:lnTo>
                    <a:lnTo>
                      <a:pt x="128" y="205"/>
                    </a:lnTo>
                    <a:lnTo>
                      <a:pt x="127" y="203"/>
                    </a:lnTo>
                    <a:lnTo>
                      <a:pt x="127" y="203"/>
                    </a:lnTo>
                    <a:lnTo>
                      <a:pt x="127" y="202"/>
                    </a:lnTo>
                    <a:close/>
                    <a:moveTo>
                      <a:pt x="87" y="197"/>
                    </a:moveTo>
                    <a:lnTo>
                      <a:pt x="87" y="197"/>
                    </a:lnTo>
                    <a:lnTo>
                      <a:pt x="87" y="199"/>
                    </a:lnTo>
                    <a:lnTo>
                      <a:pt x="87" y="199"/>
                    </a:lnTo>
                    <a:lnTo>
                      <a:pt x="86" y="199"/>
                    </a:lnTo>
                    <a:lnTo>
                      <a:pt x="86" y="199"/>
                    </a:lnTo>
                    <a:lnTo>
                      <a:pt x="86" y="199"/>
                    </a:lnTo>
                    <a:lnTo>
                      <a:pt x="86" y="197"/>
                    </a:lnTo>
                    <a:lnTo>
                      <a:pt x="86" y="199"/>
                    </a:lnTo>
                    <a:lnTo>
                      <a:pt x="87" y="197"/>
                    </a:lnTo>
                    <a:close/>
                    <a:moveTo>
                      <a:pt x="2" y="188"/>
                    </a:moveTo>
                    <a:lnTo>
                      <a:pt x="2" y="191"/>
                    </a:lnTo>
                    <a:lnTo>
                      <a:pt x="2" y="192"/>
                    </a:lnTo>
                    <a:lnTo>
                      <a:pt x="0" y="191"/>
                    </a:lnTo>
                    <a:lnTo>
                      <a:pt x="0" y="189"/>
                    </a:lnTo>
                    <a:lnTo>
                      <a:pt x="0" y="189"/>
                    </a:lnTo>
                    <a:lnTo>
                      <a:pt x="2" y="188"/>
                    </a:lnTo>
                    <a:close/>
                    <a:moveTo>
                      <a:pt x="5" y="185"/>
                    </a:moveTo>
                    <a:lnTo>
                      <a:pt x="5" y="185"/>
                    </a:lnTo>
                    <a:lnTo>
                      <a:pt x="7" y="185"/>
                    </a:lnTo>
                    <a:lnTo>
                      <a:pt x="7" y="186"/>
                    </a:lnTo>
                    <a:lnTo>
                      <a:pt x="5" y="186"/>
                    </a:lnTo>
                    <a:lnTo>
                      <a:pt x="5" y="186"/>
                    </a:lnTo>
                    <a:lnTo>
                      <a:pt x="5" y="185"/>
                    </a:lnTo>
                    <a:close/>
                    <a:moveTo>
                      <a:pt x="112" y="172"/>
                    </a:moveTo>
                    <a:lnTo>
                      <a:pt x="112" y="172"/>
                    </a:lnTo>
                    <a:lnTo>
                      <a:pt x="114" y="172"/>
                    </a:lnTo>
                    <a:lnTo>
                      <a:pt x="114" y="173"/>
                    </a:lnTo>
                    <a:lnTo>
                      <a:pt x="114" y="173"/>
                    </a:lnTo>
                    <a:lnTo>
                      <a:pt x="112" y="173"/>
                    </a:lnTo>
                    <a:lnTo>
                      <a:pt x="111" y="172"/>
                    </a:lnTo>
                    <a:lnTo>
                      <a:pt x="112" y="172"/>
                    </a:lnTo>
                    <a:lnTo>
                      <a:pt x="112" y="172"/>
                    </a:lnTo>
                    <a:close/>
                    <a:moveTo>
                      <a:pt x="97" y="170"/>
                    </a:moveTo>
                    <a:lnTo>
                      <a:pt x="98" y="172"/>
                    </a:lnTo>
                    <a:lnTo>
                      <a:pt x="98" y="173"/>
                    </a:lnTo>
                    <a:lnTo>
                      <a:pt x="97" y="173"/>
                    </a:lnTo>
                    <a:lnTo>
                      <a:pt x="95" y="173"/>
                    </a:lnTo>
                    <a:lnTo>
                      <a:pt x="95" y="172"/>
                    </a:lnTo>
                    <a:lnTo>
                      <a:pt x="95" y="172"/>
                    </a:lnTo>
                    <a:lnTo>
                      <a:pt x="95" y="172"/>
                    </a:lnTo>
                    <a:lnTo>
                      <a:pt x="97" y="170"/>
                    </a:lnTo>
                    <a:lnTo>
                      <a:pt x="97" y="170"/>
                    </a:lnTo>
                    <a:close/>
                    <a:moveTo>
                      <a:pt x="131" y="164"/>
                    </a:moveTo>
                    <a:lnTo>
                      <a:pt x="131" y="166"/>
                    </a:lnTo>
                    <a:lnTo>
                      <a:pt x="131" y="166"/>
                    </a:lnTo>
                    <a:lnTo>
                      <a:pt x="130" y="167"/>
                    </a:lnTo>
                    <a:lnTo>
                      <a:pt x="130" y="166"/>
                    </a:lnTo>
                    <a:lnTo>
                      <a:pt x="130" y="164"/>
                    </a:lnTo>
                    <a:lnTo>
                      <a:pt x="131" y="164"/>
                    </a:lnTo>
                    <a:close/>
                    <a:moveTo>
                      <a:pt x="125" y="164"/>
                    </a:moveTo>
                    <a:lnTo>
                      <a:pt x="127" y="166"/>
                    </a:lnTo>
                    <a:lnTo>
                      <a:pt x="130" y="167"/>
                    </a:lnTo>
                    <a:lnTo>
                      <a:pt x="131" y="169"/>
                    </a:lnTo>
                    <a:lnTo>
                      <a:pt x="131" y="170"/>
                    </a:lnTo>
                    <a:lnTo>
                      <a:pt x="133" y="170"/>
                    </a:lnTo>
                    <a:lnTo>
                      <a:pt x="134" y="170"/>
                    </a:lnTo>
                    <a:lnTo>
                      <a:pt x="134" y="173"/>
                    </a:lnTo>
                    <a:lnTo>
                      <a:pt x="134" y="173"/>
                    </a:lnTo>
                    <a:lnTo>
                      <a:pt x="136" y="175"/>
                    </a:lnTo>
                    <a:lnTo>
                      <a:pt x="136" y="177"/>
                    </a:lnTo>
                    <a:lnTo>
                      <a:pt x="134" y="178"/>
                    </a:lnTo>
                    <a:lnTo>
                      <a:pt x="134" y="180"/>
                    </a:lnTo>
                    <a:lnTo>
                      <a:pt x="133" y="180"/>
                    </a:lnTo>
                    <a:lnTo>
                      <a:pt x="133" y="181"/>
                    </a:lnTo>
                    <a:lnTo>
                      <a:pt x="134" y="181"/>
                    </a:lnTo>
                    <a:lnTo>
                      <a:pt x="136" y="181"/>
                    </a:lnTo>
                    <a:lnTo>
                      <a:pt x="136" y="183"/>
                    </a:lnTo>
                    <a:lnTo>
                      <a:pt x="136" y="185"/>
                    </a:lnTo>
                    <a:lnTo>
                      <a:pt x="138" y="186"/>
                    </a:lnTo>
                    <a:lnTo>
                      <a:pt x="138" y="188"/>
                    </a:lnTo>
                    <a:lnTo>
                      <a:pt x="138" y="191"/>
                    </a:lnTo>
                    <a:lnTo>
                      <a:pt x="138" y="192"/>
                    </a:lnTo>
                    <a:lnTo>
                      <a:pt x="138" y="192"/>
                    </a:lnTo>
                    <a:lnTo>
                      <a:pt x="139" y="194"/>
                    </a:lnTo>
                    <a:lnTo>
                      <a:pt x="139" y="194"/>
                    </a:lnTo>
                    <a:lnTo>
                      <a:pt x="139" y="196"/>
                    </a:lnTo>
                    <a:lnTo>
                      <a:pt x="139" y="199"/>
                    </a:lnTo>
                    <a:lnTo>
                      <a:pt x="139" y="200"/>
                    </a:lnTo>
                    <a:lnTo>
                      <a:pt x="139" y="202"/>
                    </a:lnTo>
                    <a:lnTo>
                      <a:pt x="138" y="203"/>
                    </a:lnTo>
                    <a:lnTo>
                      <a:pt x="136" y="205"/>
                    </a:lnTo>
                    <a:lnTo>
                      <a:pt x="134" y="205"/>
                    </a:lnTo>
                    <a:lnTo>
                      <a:pt x="134" y="207"/>
                    </a:lnTo>
                    <a:lnTo>
                      <a:pt x="134" y="208"/>
                    </a:lnTo>
                    <a:lnTo>
                      <a:pt x="134" y="211"/>
                    </a:lnTo>
                    <a:lnTo>
                      <a:pt x="134" y="214"/>
                    </a:lnTo>
                    <a:lnTo>
                      <a:pt x="133" y="213"/>
                    </a:lnTo>
                    <a:lnTo>
                      <a:pt x="133" y="211"/>
                    </a:lnTo>
                    <a:lnTo>
                      <a:pt x="133" y="208"/>
                    </a:lnTo>
                    <a:lnTo>
                      <a:pt x="131" y="207"/>
                    </a:lnTo>
                    <a:lnTo>
                      <a:pt x="131" y="205"/>
                    </a:lnTo>
                    <a:lnTo>
                      <a:pt x="131" y="203"/>
                    </a:lnTo>
                    <a:lnTo>
                      <a:pt x="130" y="202"/>
                    </a:lnTo>
                    <a:lnTo>
                      <a:pt x="128" y="199"/>
                    </a:lnTo>
                    <a:lnTo>
                      <a:pt x="128" y="199"/>
                    </a:lnTo>
                    <a:lnTo>
                      <a:pt x="127" y="200"/>
                    </a:lnTo>
                    <a:lnTo>
                      <a:pt x="127" y="200"/>
                    </a:lnTo>
                    <a:lnTo>
                      <a:pt x="127" y="202"/>
                    </a:lnTo>
                    <a:lnTo>
                      <a:pt x="127" y="202"/>
                    </a:lnTo>
                    <a:lnTo>
                      <a:pt x="125" y="203"/>
                    </a:lnTo>
                    <a:lnTo>
                      <a:pt x="123" y="205"/>
                    </a:lnTo>
                    <a:lnTo>
                      <a:pt x="122" y="207"/>
                    </a:lnTo>
                    <a:lnTo>
                      <a:pt x="122" y="208"/>
                    </a:lnTo>
                    <a:lnTo>
                      <a:pt x="123" y="210"/>
                    </a:lnTo>
                    <a:lnTo>
                      <a:pt x="123" y="210"/>
                    </a:lnTo>
                    <a:lnTo>
                      <a:pt x="125" y="211"/>
                    </a:lnTo>
                    <a:lnTo>
                      <a:pt x="125" y="211"/>
                    </a:lnTo>
                    <a:lnTo>
                      <a:pt x="127" y="214"/>
                    </a:lnTo>
                    <a:lnTo>
                      <a:pt x="127" y="219"/>
                    </a:lnTo>
                    <a:lnTo>
                      <a:pt x="125" y="221"/>
                    </a:lnTo>
                    <a:lnTo>
                      <a:pt x="123" y="222"/>
                    </a:lnTo>
                    <a:lnTo>
                      <a:pt x="122" y="224"/>
                    </a:lnTo>
                    <a:lnTo>
                      <a:pt x="120" y="224"/>
                    </a:lnTo>
                    <a:lnTo>
                      <a:pt x="120" y="222"/>
                    </a:lnTo>
                    <a:lnTo>
                      <a:pt x="120" y="221"/>
                    </a:lnTo>
                    <a:lnTo>
                      <a:pt x="120" y="219"/>
                    </a:lnTo>
                    <a:lnTo>
                      <a:pt x="120" y="218"/>
                    </a:lnTo>
                    <a:lnTo>
                      <a:pt x="120" y="218"/>
                    </a:lnTo>
                    <a:lnTo>
                      <a:pt x="120" y="218"/>
                    </a:lnTo>
                    <a:lnTo>
                      <a:pt x="119" y="218"/>
                    </a:lnTo>
                    <a:lnTo>
                      <a:pt x="117" y="219"/>
                    </a:lnTo>
                    <a:lnTo>
                      <a:pt x="117" y="221"/>
                    </a:lnTo>
                    <a:lnTo>
                      <a:pt x="117" y="221"/>
                    </a:lnTo>
                    <a:lnTo>
                      <a:pt x="116" y="219"/>
                    </a:lnTo>
                    <a:lnTo>
                      <a:pt x="111" y="218"/>
                    </a:lnTo>
                    <a:lnTo>
                      <a:pt x="108" y="216"/>
                    </a:lnTo>
                    <a:lnTo>
                      <a:pt x="106" y="214"/>
                    </a:lnTo>
                    <a:lnTo>
                      <a:pt x="103" y="213"/>
                    </a:lnTo>
                    <a:lnTo>
                      <a:pt x="103" y="210"/>
                    </a:lnTo>
                    <a:lnTo>
                      <a:pt x="103" y="208"/>
                    </a:lnTo>
                    <a:lnTo>
                      <a:pt x="101" y="205"/>
                    </a:lnTo>
                    <a:lnTo>
                      <a:pt x="101" y="205"/>
                    </a:lnTo>
                    <a:lnTo>
                      <a:pt x="101" y="203"/>
                    </a:lnTo>
                    <a:lnTo>
                      <a:pt x="103" y="202"/>
                    </a:lnTo>
                    <a:lnTo>
                      <a:pt x="105" y="202"/>
                    </a:lnTo>
                    <a:lnTo>
                      <a:pt x="105" y="200"/>
                    </a:lnTo>
                    <a:lnTo>
                      <a:pt x="105" y="200"/>
                    </a:lnTo>
                    <a:lnTo>
                      <a:pt x="106" y="199"/>
                    </a:lnTo>
                    <a:lnTo>
                      <a:pt x="105" y="199"/>
                    </a:lnTo>
                    <a:lnTo>
                      <a:pt x="105" y="197"/>
                    </a:lnTo>
                    <a:lnTo>
                      <a:pt x="103" y="196"/>
                    </a:lnTo>
                    <a:lnTo>
                      <a:pt x="101" y="194"/>
                    </a:lnTo>
                    <a:lnTo>
                      <a:pt x="98" y="192"/>
                    </a:lnTo>
                    <a:lnTo>
                      <a:pt x="98" y="192"/>
                    </a:lnTo>
                    <a:lnTo>
                      <a:pt x="98" y="192"/>
                    </a:lnTo>
                    <a:lnTo>
                      <a:pt x="97" y="192"/>
                    </a:lnTo>
                    <a:lnTo>
                      <a:pt x="95" y="192"/>
                    </a:lnTo>
                    <a:lnTo>
                      <a:pt x="95" y="192"/>
                    </a:lnTo>
                    <a:lnTo>
                      <a:pt x="95" y="192"/>
                    </a:lnTo>
                    <a:lnTo>
                      <a:pt x="95" y="194"/>
                    </a:lnTo>
                    <a:lnTo>
                      <a:pt x="95" y="194"/>
                    </a:lnTo>
                    <a:lnTo>
                      <a:pt x="93" y="197"/>
                    </a:lnTo>
                    <a:lnTo>
                      <a:pt x="92" y="197"/>
                    </a:lnTo>
                    <a:lnTo>
                      <a:pt x="90" y="196"/>
                    </a:lnTo>
                    <a:lnTo>
                      <a:pt x="90" y="196"/>
                    </a:lnTo>
                    <a:lnTo>
                      <a:pt x="90" y="194"/>
                    </a:lnTo>
                    <a:lnTo>
                      <a:pt x="90" y="194"/>
                    </a:lnTo>
                    <a:lnTo>
                      <a:pt x="89" y="194"/>
                    </a:lnTo>
                    <a:lnTo>
                      <a:pt x="89" y="196"/>
                    </a:lnTo>
                    <a:lnTo>
                      <a:pt x="87" y="196"/>
                    </a:lnTo>
                    <a:lnTo>
                      <a:pt x="87" y="196"/>
                    </a:lnTo>
                    <a:lnTo>
                      <a:pt x="86" y="196"/>
                    </a:lnTo>
                    <a:lnTo>
                      <a:pt x="86" y="196"/>
                    </a:lnTo>
                    <a:lnTo>
                      <a:pt x="86" y="194"/>
                    </a:lnTo>
                    <a:lnTo>
                      <a:pt x="84" y="192"/>
                    </a:lnTo>
                    <a:lnTo>
                      <a:pt x="82" y="192"/>
                    </a:lnTo>
                    <a:lnTo>
                      <a:pt x="81" y="194"/>
                    </a:lnTo>
                    <a:lnTo>
                      <a:pt x="81" y="194"/>
                    </a:lnTo>
                    <a:lnTo>
                      <a:pt x="79" y="196"/>
                    </a:lnTo>
                    <a:lnTo>
                      <a:pt x="78" y="199"/>
                    </a:lnTo>
                    <a:lnTo>
                      <a:pt x="78" y="202"/>
                    </a:lnTo>
                    <a:lnTo>
                      <a:pt x="76" y="203"/>
                    </a:lnTo>
                    <a:lnTo>
                      <a:pt x="76" y="205"/>
                    </a:lnTo>
                    <a:lnTo>
                      <a:pt x="75" y="205"/>
                    </a:lnTo>
                    <a:lnTo>
                      <a:pt x="75" y="205"/>
                    </a:lnTo>
                    <a:lnTo>
                      <a:pt x="73" y="205"/>
                    </a:lnTo>
                    <a:lnTo>
                      <a:pt x="71" y="203"/>
                    </a:lnTo>
                    <a:lnTo>
                      <a:pt x="73" y="200"/>
                    </a:lnTo>
                    <a:lnTo>
                      <a:pt x="73" y="200"/>
                    </a:lnTo>
                    <a:lnTo>
                      <a:pt x="75" y="199"/>
                    </a:lnTo>
                    <a:lnTo>
                      <a:pt x="75" y="194"/>
                    </a:lnTo>
                    <a:lnTo>
                      <a:pt x="75" y="192"/>
                    </a:lnTo>
                    <a:lnTo>
                      <a:pt x="75" y="192"/>
                    </a:lnTo>
                    <a:lnTo>
                      <a:pt x="76" y="191"/>
                    </a:lnTo>
                    <a:lnTo>
                      <a:pt x="78" y="189"/>
                    </a:lnTo>
                    <a:lnTo>
                      <a:pt x="79" y="189"/>
                    </a:lnTo>
                    <a:lnTo>
                      <a:pt x="82" y="188"/>
                    </a:lnTo>
                    <a:lnTo>
                      <a:pt x="82" y="188"/>
                    </a:lnTo>
                    <a:lnTo>
                      <a:pt x="86" y="188"/>
                    </a:lnTo>
                    <a:lnTo>
                      <a:pt x="87" y="188"/>
                    </a:lnTo>
                    <a:lnTo>
                      <a:pt x="87" y="186"/>
                    </a:lnTo>
                    <a:lnTo>
                      <a:pt x="87" y="185"/>
                    </a:lnTo>
                    <a:lnTo>
                      <a:pt x="87" y="185"/>
                    </a:lnTo>
                    <a:lnTo>
                      <a:pt x="89" y="183"/>
                    </a:lnTo>
                    <a:lnTo>
                      <a:pt x="89" y="183"/>
                    </a:lnTo>
                    <a:lnTo>
                      <a:pt x="89" y="183"/>
                    </a:lnTo>
                    <a:lnTo>
                      <a:pt x="90" y="181"/>
                    </a:lnTo>
                    <a:lnTo>
                      <a:pt x="92" y="181"/>
                    </a:lnTo>
                    <a:lnTo>
                      <a:pt x="93" y="181"/>
                    </a:lnTo>
                    <a:lnTo>
                      <a:pt x="93" y="180"/>
                    </a:lnTo>
                    <a:lnTo>
                      <a:pt x="93" y="180"/>
                    </a:lnTo>
                    <a:lnTo>
                      <a:pt x="95" y="180"/>
                    </a:lnTo>
                    <a:lnTo>
                      <a:pt x="97" y="180"/>
                    </a:lnTo>
                    <a:lnTo>
                      <a:pt x="98" y="180"/>
                    </a:lnTo>
                    <a:lnTo>
                      <a:pt x="100" y="181"/>
                    </a:lnTo>
                    <a:lnTo>
                      <a:pt x="100" y="183"/>
                    </a:lnTo>
                    <a:lnTo>
                      <a:pt x="100" y="185"/>
                    </a:lnTo>
                    <a:lnTo>
                      <a:pt x="100" y="186"/>
                    </a:lnTo>
                    <a:lnTo>
                      <a:pt x="100" y="188"/>
                    </a:lnTo>
                    <a:lnTo>
                      <a:pt x="98" y="189"/>
                    </a:lnTo>
                    <a:lnTo>
                      <a:pt x="100" y="189"/>
                    </a:lnTo>
                    <a:lnTo>
                      <a:pt x="101" y="188"/>
                    </a:lnTo>
                    <a:lnTo>
                      <a:pt x="103" y="188"/>
                    </a:lnTo>
                    <a:lnTo>
                      <a:pt x="105" y="186"/>
                    </a:lnTo>
                    <a:lnTo>
                      <a:pt x="105" y="186"/>
                    </a:lnTo>
                    <a:lnTo>
                      <a:pt x="106" y="186"/>
                    </a:lnTo>
                    <a:lnTo>
                      <a:pt x="106" y="185"/>
                    </a:lnTo>
                    <a:lnTo>
                      <a:pt x="108" y="181"/>
                    </a:lnTo>
                    <a:lnTo>
                      <a:pt x="108" y="181"/>
                    </a:lnTo>
                    <a:lnTo>
                      <a:pt x="108" y="181"/>
                    </a:lnTo>
                    <a:lnTo>
                      <a:pt x="109" y="180"/>
                    </a:lnTo>
                    <a:lnTo>
                      <a:pt x="111" y="181"/>
                    </a:lnTo>
                    <a:lnTo>
                      <a:pt x="112" y="181"/>
                    </a:lnTo>
                    <a:lnTo>
                      <a:pt x="114" y="180"/>
                    </a:lnTo>
                    <a:lnTo>
                      <a:pt x="114" y="177"/>
                    </a:lnTo>
                    <a:lnTo>
                      <a:pt x="114" y="177"/>
                    </a:lnTo>
                    <a:lnTo>
                      <a:pt x="116" y="175"/>
                    </a:lnTo>
                    <a:lnTo>
                      <a:pt x="116" y="175"/>
                    </a:lnTo>
                    <a:lnTo>
                      <a:pt x="117" y="177"/>
                    </a:lnTo>
                    <a:lnTo>
                      <a:pt x="119" y="177"/>
                    </a:lnTo>
                    <a:lnTo>
                      <a:pt x="119" y="177"/>
                    </a:lnTo>
                    <a:lnTo>
                      <a:pt x="120" y="175"/>
                    </a:lnTo>
                    <a:lnTo>
                      <a:pt x="120" y="175"/>
                    </a:lnTo>
                    <a:lnTo>
                      <a:pt x="122" y="175"/>
                    </a:lnTo>
                    <a:lnTo>
                      <a:pt x="123" y="175"/>
                    </a:lnTo>
                    <a:lnTo>
                      <a:pt x="125" y="173"/>
                    </a:lnTo>
                    <a:lnTo>
                      <a:pt x="123" y="170"/>
                    </a:lnTo>
                    <a:lnTo>
                      <a:pt x="123" y="166"/>
                    </a:lnTo>
                    <a:lnTo>
                      <a:pt x="123" y="164"/>
                    </a:lnTo>
                    <a:lnTo>
                      <a:pt x="125" y="164"/>
                    </a:lnTo>
                    <a:close/>
                    <a:moveTo>
                      <a:pt x="133" y="159"/>
                    </a:moveTo>
                    <a:lnTo>
                      <a:pt x="133" y="161"/>
                    </a:lnTo>
                    <a:lnTo>
                      <a:pt x="133" y="162"/>
                    </a:lnTo>
                    <a:lnTo>
                      <a:pt x="133" y="162"/>
                    </a:lnTo>
                    <a:lnTo>
                      <a:pt x="133" y="164"/>
                    </a:lnTo>
                    <a:lnTo>
                      <a:pt x="133" y="164"/>
                    </a:lnTo>
                    <a:lnTo>
                      <a:pt x="131" y="164"/>
                    </a:lnTo>
                    <a:lnTo>
                      <a:pt x="131" y="164"/>
                    </a:lnTo>
                    <a:lnTo>
                      <a:pt x="131" y="162"/>
                    </a:lnTo>
                    <a:lnTo>
                      <a:pt x="131" y="161"/>
                    </a:lnTo>
                    <a:lnTo>
                      <a:pt x="133" y="159"/>
                    </a:lnTo>
                    <a:close/>
                    <a:moveTo>
                      <a:pt x="119" y="158"/>
                    </a:moveTo>
                    <a:lnTo>
                      <a:pt x="119" y="158"/>
                    </a:lnTo>
                    <a:lnTo>
                      <a:pt x="120" y="159"/>
                    </a:lnTo>
                    <a:lnTo>
                      <a:pt x="120" y="161"/>
                    </a:lnTo>
                    <a:lnTo>
                      <a:pt x="120" y="161"/>
                    </a:lnTo>
                    <a:lnTo>
                      <a:pt x="119" y="159"/>
                    </a:lnTo>
                    <a:lnTo>
                      <a:pt x="119" y="158"/>
                    </a:lnTo>
                    <a:close/>
                    <a:moveTo>
                      <a:pt x="108" y="158"/>
                    </a:moveTo>
                    <a:lnTo>
                      <a:pt x="108" y="158"/>
                    </a:lnTo>
                    <a:lnTo>
                      <a:pt x="108" y="159"/>
                    </a:lnTo>
                    <a:lnTo>
                      <a:pt x="108" y="159"/>
                    </a:lnTo>
                    <a:lnTo>
                      <a:pt x="109" y="159"/>
                    </a:lnTo>
                    <a:lnTo>
                      <a:pt x="111" y="159"/>
                    </a:lnTo>
                    <a:lnTo>
                      <a:pt x="111" y="162"/>
                    </a:lnTo>
                    <a:lnTo>
                      <a:pt x="111" y="162"/>
                    </a:lnTo>
                    <a:lnTo>
                      <a:pt x="111" y="164"/>
                    </a:lnTo>
                    <a:lnTo>
                      <a:pt x="111" y="164"/>
                    </a:lnTo>
                    <a:lnTo>
                      <a:pt x="109" y="164"/>
                    </a:lnTo>
                    <a:lnTo>
                      <a:pt x="109" y="164"/>
                    </a:lnTo>
                    <a:lnTo>
                      <a:pt x="108" y="166"/>
                    </a:lnTo>
                    <a:lnTo>
                      <a:pt x="108" y="166"/>
                    </a:lnTo>
                    <a:lnTo>
                      <a:pt x="105" y="166"/>
                    </a:lnTo>
                    <a:lnTo>
                      <a:pt x="101" y="166"/>
                    </a:lnTo>
                    <a:lnTo>
                      <a:pt x="100" y="166"/>
                    </a:lnTo>
                    <a:lnTo>
                      <a:pt x="100" y="164"/>
                    </a:lnTo>
                    <a:lnTo>
                      <a:pt x="100" y="162"/>
                    </a:lnTo>
                    <a:lnTo>
                      <a:pt x="100" y="162"/>
                    </a:lnTo>
                    <a:lnTo>
                      <a:pt x="101" y="161"/>
                    </a:lnTo>
                    <a:lnTo>
                      <a:pt x="103" y="161"/>
                    </a:lnTo>
                    <a:lnTo>
                      <a:pt x="103" y="159"/>
                    </a:lnTo>
                    <a:lnTo>
                      <a:pt x="105" y="158"/>
                    </a:lnTo>
                    <a:lnTo>
                      <a:pt x="108" y="158"/>
                    </a:lnTo>
                    <a:close/>
                    <a:moveTo>
                      <a:pt x="127" y="155"/>
                    </a:moveTo>
                    <a:lnTo>
                      <a:pt x="127" y="155"/>
                    </a:lnTo>
                    <a:lnTo>
                      <a:pt x="127" y="156"/>
                    </a:lnTo>
                    <a:lnTo>
                      <a:pt x="127" y="159"/>
                    </a:lnTo>
                    <a:lnTo>
                      <a:pt x="127" y="161"/>
                    </a:lnTo>
                    <a:lnTo>
                      <a:pt x="127" y="161"/>
                    </a:lnTo>
                    <a:lnTo>
                      <a:pt x="127" y="161"/>
                    </a:lnTo>
                    <a:lnTo>
                      <a:pt x="127" y="162"/>
                    </a:lnTo>
                    <a:lnTo>
                      <a:pt x="127" y="161"/>
                    </a:lnTo>
                    <a:lnTo>
                      <a:pt x="125" y="161"/>
                    </a:lnTo>
                    <a:lnTo>
                      <a:pt x="125" y="159"/>
                    </a:lnTo>
                    <a:lnTo>
                      <a:pt x="123" y="159"/>
                    </a:lnTo>
                    <a:lnTo>
                      <a:pt x="125" y="158"/>
                    </a:lnTo>
                    <a:lnTo>
                      <a:pt x="125" y="156"/>
                    </a:lnTo>
                    <a:lnTo>
                      <a:pt x="125" y="155"/>
                    </a:lnTo>
                    <a:lnTo>
                      <a:pt x="125" y="155"/>
                    </a:lnTo>
                    <a:lnTo>
                      <a:pt x="127" y="155"/>
                    </a:lnTo>
                    <a:lnTo>
                      <a:pt x="127" y="155"/>
                    </a:lnTo>
                    <a:close/>
                    <a:moveTo>
                      <a:pt x="43" y="151"/>
                    </a:moveTo>
                    <a:lnTo>
                      <a:pt x="43" y="151"/>
                    </a:lnTo>
                    <a:lnTo>
                      <a:pt x="45" y="151"/>
                    </a:lnTo>
                    <a:lnTo>
                      <a:pt x="45" y="153"/>
                    </a:lnTo>
                    <a:lnTo>
                      <a:pt x="43" y="153"/>
                    </a:lnTo>
                    <a:lnTo>
                      <a:pt x="41" y="155"/>
                    </a:lnTo>
                    <a:lnTo>
                      <a:pt x="41" y="153"/>
                    </a:lnTo>
                    <a:lnTo>
                      <a:pt x="43" y="151"/>
                    </a:lnTo>
                    <a:close/>
                    <a:moveTo>
                      <a:pt x="108" y="150"/>
                    </a:moveTo>
                    <a:lnTo>
                      <a:pt x="108" y="150"/>
                    </a:lnTo>
                    <a:lnTo>
                      <a:pt x="108" y="150"/>
                    </a:lnTo>
                    <a:lnTo>
                      <a:pt x="108" y="151"/>
                    </a:lnTo>
                    <a:lnTo>
                      <a:pt x="106" y="151"/>
                    </a:lnTo>
                    <a:lnTo>
                      <a:pt x="106" y="151"/>
                    </a:lnTo>
                    <a:lnTo>
                      <a:pt x="108" y="150"/>
                    </a:lnTo>
                    <a:close/>
                    <a:moveTo>
                      <a:pt x="84" y="150"/>
                    </a:moveTo>
                    <a:lnTo>
                      <a:pt x="84" y="150"/>
                    </a:lnTo>
                    <a:lnTo>
                      <a:pt x="84" y="151"/>
                    </a:lnTo>
                    <a:lnTo>
                      <a:pt x="82" y="153"/>
                    </a:lnTo>
                    <a:lnTo>
                      <a:pt x="82" y="153"/>
                    </a:lnTo>
                    <a:lnTo>
                      <a:pt x="82" y="153"/>
                    </a:lnTo>
                    <a:lnTo>
                      <a:pt x="82" y="153"/>
                    </a:lnTo>
                    <a:lnTo>
                      <a:pt x="81" y="155"/>
                    </a:lnTo>
                    <a:lnTo>
                      <a:pt x="81" y="153"/>
                    </a:lnTo>
                    <a:lnTo>
                      <a:pt x="81" y="151"/>
                    </a:lnTo>
                    <a:lnTo>
                      <a:pt x="82" y="150"/>
                    </a:lnTo>
                    <a:lnTo>
                      <a:pt x="82" y="150"/>
                    </a:lnTo>
                    <a:lnTo>
                      <a:pt x="82" y="150"/>
                    </a:lnTo>
                    <a:lnTo>
                      <a:pt x="84" y="150"/>
                    </a:lnTo>
                    <a:close/>
                    <a:moveTo>
                      <a:pt x="92" y="147"/>
                    </a:moveTo>
                    <a:lnTo>
                      <a:pt x="95" y="147"/>
                    </a:lnTo>
                    <a:lnTo>
                      <a:pt x="97" y="148"/>
                    </a:lnTo>
                    <a:lnTo>
                      <a:pt x="97" y="150"/>
                    </a:lnTo>
                    <a:lnTo>
                      <a:pt x="95" y="151"/>
                    </a:lnTo>
                    <a:lnTo>
                      <a:pt x="95" y="151"/>
                    </a:lnTo>
                    <a:lnTo>
                      <a:pt x="93" y="153"/>
                    </a:lnTo>
                    <a:lnTo>
                      <a:pt x="93" y="156"/>
                    </a:lnTo>
                    <a:lnTo>
                      <a:pt x="92" y="159"/>
                    </a:lnTo>
                    <a:lnTo>
                      <a:pt x="92" y="159"/>
                    </a:lnTo>
                    <a:lnTo>
                      <a:pt x="90" y="161"/>
                    </a:lnTo>
                    <a:lnTo>
                      <a:pt x="90" y="162"/>
                    </a:lnTo>
                    <a:lnTo>
                      <a:pt x="90" y="164"/>
                    </a:lnTo>
                    <a:lnTo>
                      <a:pt x="90" y="166"/>
                    </a:lnTo>
                    <a:lnTo>
                      <a:pt x="90" y="166"/>
                    </a:lnTo>
                    <a:lnTo>
                      <a:pt x="92" y="170"/>
                    </a:lnTo>
                    <a:lnTo>
                      <a:pt x="92" y="170"/>
                    </a:lnTo>
                    <a:lnTo>
                      <a:pt x="92" y="170"/>
                    </a:lnTo>
                    <a:lnTo>
                      <a:pt x="92" y="172"/>
                    </a:lnTo>
                    <a:lnTo>
                      <a:pt x="92" y="173"/>
                    </a:lnTo>
                    <a:lnTo>
                      <a:pt x="90" y="173"/>
                    </a:lnTo>
                    <a:lnTo>
                      <a:pt x="90" y="173"/>
                    </a:lnTo>
                    <a:lnTo>
                      <a:pt x="89" y="173"/>
                    </a:lnTo>
                    <a:lnTo>
                      <a:pt x="87" y="173"/>
                    </a:lnTo>
                    <a:lnTo>
                      <a:pt x="87" y="173"/>
                    </a:lnTo>
                    <a:lnTo>
                      <a:pt x="86" y="170"/>
                    </a:lnTo>
                    <a:lnTo>
                      <a:pt x="84" y="169"/>
                    </a:lnTo>
                    <a:lnTo>
                      <a:pt x="82" y="169"/>
                    </a:lnTo>
                    <a:lnTo>
                      <a:pt x="82" y="169"/>
                    </a:lnTo>
                    <a:lnTo>
                      <a:pt x="81" y="167"/>
                    </a:lnTo>
                    <a:lnTo>
                      <a:pt x="79" y="166"/>
                    </a:lnTo>
                    <a:lnTo>
                      <a:pt x="79" y="162"/>
                    </a:lnTo>
                    <a:lnTo>
                      <a:pt x="79" y="162"/>
                    </a:lnTo>
                    <a:lnTo>
                      <a:pt x="81" y="161"/>
                    </a:lnTo>
                    <a:lnTo>
                      <a:pt x="81" y="161"/>
                    </a:lnTo>
                    <a:lnTo>
                      <a:pt x="82" y="161"/>
                    </a:lnTo>
                    <a:lnTo>
                      <a:pt x="84" y="161"/>
                    </a:lnTo>
                    <a:lnTo>
                      <a:pt x="86" y="159"/>
                    </a:lnTo>
                    <a:lnTo>
                      <a:pt x="86" y="159"/>
                    </a:lnTo>
                    <a:lnTo>
                      <a:pt x="86" y="156"/>
                    </a:lnTo>
                    <a:lnTo>
                      <a:pt x="86" y="155"/>
                    </a:lnTo>
                    <a:lnTo>
                      <a:pt x="86" y="153"/>
                    </a:lnTo>
                    <a:lnTo>
                      <a:pt x="86" y="153"/>
                    </a:lnTo>
                    <a:lnTo>
                      <a:pt x="87" y="151"/>
                    </a:lnTo>
                    <a:lnTo>
                      <a:pt x="87" y="150"/>
                    </a:lnTo>
                    <a:lnTo>
                      <a:pt x="87" y="150"/>
                    </a:lnTo>
                    <a:lnTo>
                      <a:pt x="87" y="148"/>
                    </a:lnTo>
                    <a:lnTo>
                      <a:pt x="87" y="148"/>
                    </a:lnTo>
                    <a:lnTo>
                      <a:pt x="89" y="147"/>
                    </a:lnTo>
                    <a:lnTo>
                      <a:pt x="90" y="147"/>
                    </a:lnTo>
                    <a:lnTo>
                      <a:pt x="92" y="147"/>
                    </a:lnTo>
                    <a:close/>
                    <a:moveTo>
                      <a:pt x="103" y="142"/>
                    </a:moveTo>
                    <a:lnTo>
                      <a:pt x="103" y="142"/>
                    </a:lnTo>
                    <a:lnTo>
                      <a:pt x="103" y="145"/>
                    </a:lnTo>
                    <a:lnTo>
                      <a:pt x="103" y="145"/>
                    </a:lnTo>
                    <a:lnTo>
                      <a:pt x="103" y="145"/>
                    </a:lnTo>
                    <a:lnTo>
                      <a:pt x="103" y="147"/>
                    </a:lnTo>
                    <a:lnTo>
                      <a:pt x="103" y="150"/>
                    </a:lnTo>
                    <a:lnTo>
                      <a:pt x="103" y="151"/>
                    </a:lnTo>
                    <a:lnTo>
                      <a:pt x="103" y="155"/>
                    </a:lnTo>
                    <a:lnTo>
                      <a:pt x="101" y="156"/>
                    </a:lnTo>
                    <a:lnTo>
                      <a:pt x="100" y="156"/>
                    </a:lnTo>
                    <a:lnTo>
                      <a:pt x="100" y="158"/>
                    </a:lnTo>
                    <a:lnTo>
                      <a:pt x="98" y="159"/>
                    </a:lnTo>
                    <a:lnTo>
                      <a:pt x="97" y="161"/>
                    </a:lnTo>
                    <a:lnTo>
                      <a:pt x="97" y="161"/>
                    </a:lnTo>
                    <a:lnTo>
                      <a:pt x="95" y="166"/>
                    </a:lnTo>
                    <a:lnTo>
                      <a:pt x="93" y="169"/>
                    </a:lnTo>
                    <a:lnTo>
                      <a:pt x="92" y="169"/>
                    </a:lnTo>
                    <a:lnTo>
                      <a:pt x="92" y="167"/>
                    </a:lnTo>
                    <a:lnTo>
                      <a:pt x="92" y="167"/>
                    </a:lnTo>
                    <a:lnTo>
                      <a:pt x="93" y="162"/>
                    </a:lnTo>
                    <a:lnTo>
                      <a:pt x="93" y="161"/>
                    </a:lnTo>
                    <a:lnTo>
                      <a:pt x="95" y="158"/>
                    </a:lnTo>
                    <a:lnTo>
                      <a:pt x="97" y="156"/>
                    </a:lnTo>
                    <a:lnTo>
                      <a:pt x="98" y="153"/>
                    </a:lnTo>
                    <a:lnTo>
                      <a:pt x="98" y="153"/>
                    </a:lnTo>
                    <a:lnTo>
                      <a:pt x="100" y="150"/>
                    </a:lnTo>
                    <a:lnTo>
                      <a:pt x="101" y="147"/>
                    </a:lnTo>
                    <a:lnTo>
                      <a:pt x="101" y="145"/>
                    </a:lnTo>
                    <a:lnTo>
                      <a:pt x="101" y="145"/>
                    </a:lnTo>
                    <a:lnTo>
                      <a:pt x="101" y="144"/>
                    </a:lnTo>
                    <a:lnTo>
                      <a:pt x="101" y="144"/>
                    </a:lnTo>
                    <a:lnTo>
                      <a:pt x="103" y="142"/>
                    </a:lnTo>
                    <a:close/>
                    <a:moveTo>
                      <a:pt x="98" y="142"/>
                    </a:moveTo>
                    <a:lnTo>
                      <a:pt x="100" y="144"/>
                    </a:lnTo>
                    <a:lnTo>
                      <a:pt x="98" y="144"/>
                    </a:lnTo>
                    <a:lnTo>
                      <a:pt x="98" y="142"/>
                    </a:lnTo>
                    <a:lnTo>
                      <a:pt x="98" y="142"/>
                    </a:lnTo>
                    <a:lnTo>
                      <a:pt x="98" y="142"/>
                    </a:lnTo>
                    <a:close/>
                    <a:moveTo>
                      <a:pt x="37" y="140"/>
                    </a:moveTo>
                    <a:lnTo>
                      <a:pt x="38" y="142"/>
                    </a:lnTo>
                    <a:lnTo>
                      <a:pt x="38" y="142"/>
                    </a:lnTo>
                    <a:lnTo>
                      <a:pt x="38" y="144"/>
                    </a:lnTo>
                    <a:lnTo>
                      <a:pt x="38" y="145"/>
                    </a:lnTo>
                    <a:lnTo>
                      <a:pt x="38" y="145"/>
                    </a:lnTo>
                    <a:lnTo>
                      <a:pt x="38" y="147"/>
                    </a:lnTo>
                    <a:lnTo>
                      <a:pt x="38" y="150"/>
                    </a:lnTo>
                    <a:lnTo>
                      <a:pt x="40" y="153"/>
                    </a:lnTo>
                    <a:lnTo>
                      <a:pt x="40" y="153"/>
                    </a:lnTo>
                    <a:lnTo>
                      <a:pt x="38" y="155"/>
                    </a:lnTo>
                    <a:lnTo>
                      <a:pt x="38" y="155"/>
                    </a:lnTo>
                    <a:lnTo>
                      <a:pt x="37" y="155"/>
                    </a:lnTo>
                    <a:lnTo>
                      <a:pt x="35" y="156"/>
                    </a:lnTo>
                    <a:lnTo>
                      <a:pt x="34" y="156"/>
                    </a:lnTo>
                    <a:lnTo>
                      <a:pt x="34" y="158"/>
                    </a:lnTo>
                    <a:lnTo>
                      <a:pt x="34" y="159"/>
                    </a:lnTo>
                    <a:lnTo>
                      <a:pt x="32" y="159"/>
                    </a:lnTo>
                    <a:lnTo>
                      <a:pt x="29" y="161"/>
                    </a:lnTo>
                    <a:lnTo>
                      <a:pt x="27" y="161"/>
                    </a:lnTo>
                    <a:lnTo>
                      <a:pt x="27" y="161"/>
                    </a:lnTo>
                    <a:lnTo>
                      <a:pt x="26" y="162"/>
                    </a:lnTo>
                    <a:lnTo>
                      <a:pt x="27" y="164"/>
                    </a:lnTo>
                    <a:lnTo>
                      <a:pt x="24" y="169"/>
                    </a:lnTo>
                    <a:lnTo>
                      <a:pt x="23" y="170"/>
                    </a:lnTo>
                    <a:lnTo>
                      <a:pt x="23" y="172"/>
                    </a:lnTo>
                    <a:lnTo>
                      <a:pt x="21" y="172"/>
                    </a:lnTo>
                    <a:lnTo>
                      <a:pt x="19" y="172"/>
                    </a:lnTo>
                    <a:lnTo>
                      <a:pt x="18" y="173"/>
                    </a:lnTo>
                    <a:lnTo>
                      <a:pt x="16" y="175"/>
                    </a:lnTo>
                    <a:lnTo>
                      <a:pt x="15" y="177"/>
                    </a:lnTo>
                    <a:lnTo>
                      <a:pt x="15" y="178"/>
                    </a:lnTo>
                    <a:lnTo>
                      <a:pt x="13" y="178"/>
                    </a:lnTo>
                    <a:lnTo>
                      <a:pt x="11" y="180"/>
                    </a:lnTo>
                    <a:lnTo>
                      <a:pt x="10" y="180"/>
                    </a:lnTo>
                    <a:lnTo>
                      <a:pt x="8" y="181"/>
                    </a:lnTo>
                    <a:lnTo>
                      <a:pt x="8" y="181"/>
                    </a:lnTo>
                    <a:lnTo>
                      <a:pt x="8" y="181"/>
                    </a:lnTo>
                    <a:lnTo>
                      <a:pt x="7" y="183"/>
                    </a:lnTo>
                    <a:lnTo>
                      <a:pt x="5" y="183"/>
                    </a:lnTo>
                    <a:lnTo>
                      <a:pt x="4" y="185"/>
                    </a:lnTo>
                    <a:lnTo>
                      <a:pt x="5" y="183"/>
                    </a:lnTo>
                    <a:lnTo>
                      <a:pt x="5" y="181"/>
                    </a:lnTo>
                    <a:lnTo>
                      <a:pt x="7" y="180"/>
                    </a:lnTo>
                    <a:lnTo>
                      <a:pt x="7" y="178"/>
                    </a:lnTo>
                    <a:lnTo>
                      <a:pt x="8" y="177"/>
                    </a:lnTo>
                    <a:lnTo>
                      <a:pt x="10" y="175"/>
                    </a:lnTo>
                    <a:lnTo>
                      <a:pt x="11" y="173"/>
                    </a:lnTo>
                    <a:lnTo>
                      <a:pt x="15" y="172"/>
                    </a:lnTo>
                    <a:lnTo>
                      <a:pt x="15" y="172"/>
                    </a:lnTo>
                    <a:lnTo>
                      <a:pt x="15" y="172"/>
                    </a:lnTo>
                    <a:lnTo>
                      <a:pt x="16" y="170"/>
                    </a:lnTo>
                    <a:lnTo>
                      <a:pt x="18" y="170"/>
                    </a:lnTo>
                    <a:lnTo>
                      <a:pt x="21" y="166"/>
                    </a:lnTo>
                    <a:lnTo>
                      <a:pt x="23" y="164"/>
                    </a:lnTo>
                    <a:lnTo>
                      <a:pt x="26" y="159"/>
                    </a:lnTo>
                    <a:lnTo>
                      <a:pt x="27" y="159"/>
                    </a:lnTo>
                    <a:lnTo>
                      <a:pt x="27" y="158"/>
                    </a:lnTo>
                    <a:lnTo>
                      <a:pt x="30" y="155"/>
                    </a:lnTo>
                    <a:lnTo>
                      <a:pt x="30" y="155"/>
                    </a:lnTo>
                    <a:lnTo>
                      <a:pt x="32" y="155"/>
                    </a:lnTo>
                    <a:lnTo>
                      <a:pt x="32" y="155"/>
                    </a:lnTo>
                    <a:lnTo>
                      <a:pt x="34" y="153"/>
                    </a:lnTo>
                    <a:lnTo>
                      <a:pt x="34" y="151"/>
                    </a:lnTo>
                    <a:lnTo>
                      <a:pt x="35" y="150"/>
                    </a:lnTo>
                    <a:lnTo>
                      <a:pt x="34" y="150"/>
                    </a:lnTo>
                    <a:lnTo>
                      <a:pt x="34" y="148"/>
                    </a:lnTo>
                    <a:lnTo>
                      <a:pt x="35" y="147"/>
                    </a:lnTo>
                    <a:lnTo>
                      <a:pt x="35" y="145"/>
                    </a:lnTo>
                    <a:lnTo>
                      <a:pt x="37" y="142"/>
                    </a:lnTo>
                    <a:lnTo>
                      <a:pt x="37" y="140"/>
                    </a:lnTo>
                    <a:close/>
                    <a:moveTo>
                      <a:pt x="43" y="139"/>
                    </a:moveTo>
                    <a:lnTo>
                      <a:pt x="43" y="139"/>
                    </a:lnTo>
                    <a:lnTo>
                      <a:pt x="43" y="140"/>
                    </a:lnTo>
                    <a:lnTo>
                      <a:pt x="41" y="140"/>
                    </a:lnTo>
                    <a:lnTo>
                      <a:pt x="41" y="140"/>
                    </a:lnTo>
                    <a:lnTo>
                      <a:pt x="40" y="139"/>
                    </a:lnTo>
                    <a:lnTo>
                      <a:pt x="40" y="139"/>
                    </a:lnTo>
                    <a:lnTo>
                      <a:pt x="41" y="139"/>
                    </a:lnTo>
                    <a:lnTo>
                      <a:pt x="41" y="139"/>
                    </a:lnTo>
                    <a:lnTo>
                      <a:pt x="43" y="139"/>
                    </a:lnTo>
                    <a:close/>
                    <a:moveTo>
                      <a:pt x="108" y="139"/>
                    </a:moveTo>
                    <a:lnTo>
                      <a:pt x="108" y="139"/>
                    </a:lnTo>
                    <a:lnTo>
                      <a:pt x="109" y="139"/>
                    </a:lnTo>
                    <a:lnTo>
                      <a:pt x="109" y="140"/>
                    </a:lnTo>
                    <a:lnTo>
                      <a:pt x="111" y="140"/>
                    </a:lnTo>
                    <a:lnTo>
                      <a:pt x="111" y="140"/>
                    </a:lnTo>
                    <a:lnTo>
                      <a:pt x="111" y="142"/>
                    </a:lnTo>
                    <a:lnTo>
                      <a:pt x="112" y="142"/>
                    </a:lnTo>
                    <a:lnTo>
                      <a:pt x="114" y="140"/>
                    </a:lnTo>
                    <a:lnTo>
                      <a:pt x="116" y="140"/>
                    </a:lnTo>
                    <a:lnTo>
                      <a:pt x="117" y="142"/>
                    </a:lnTo>
                    <a:lnTo>
                      <a:pt x="117" y="144"/>
                    </a:lnTo>
                    <a:lnTo>
                      <a:pt x="117" y="144"/>
                    </a:lnTo>
                    <a:lnTo>
                      <a:pt x="117" y="147"/>
                    </a:lnTo>
                    <a:lnTo>
                      <a:pt x="117" y="148"/>
                    </a:lnTo>
                    <a:lnTo>
                      <a:pt x="117" y="150"/>
                    </a:lnTo>
                    <a:lnTo>
                      <a:pt x="119" y="150"/>
                    </a:lnTo>
                    <a:lnTo>
                      <a:pt x="119" y="150"/>
                    </a:lnTo>
                    <a:lnTo>
                      <a:pt x="119" y="151"/>
                    </a:lnTo>
                    <a:lnTo>
                      <a:pt x="119" y="151"/>
                    </a:lnTo>
                    <a:lnTo>
                      <a:pt x="120" y="153"/>
                    </a:lnTo>
                    <a:lnTo>
                      <a:pt x="120" y="155"/>
                    </a:lnTo>
                    <a:lnTo>
                      <a:pt x="120" y="156"/>
                    </a:lnTo>
                    <a:lnTo>
                      <a:pt x="120" y="156"/>
                    </a:lnTo>
                    <a:lnTo>
                      <a:pt x="119" y="156"/>
                    </a:lnTo>
                    <a:lnTo>
                      <a:pt x="119" y="158"/>
                    </a:lnTo>
                    <a:lnTo>
                      <a:pt x="119" y="158"/>
                    </a:lnTo>
                    <a:lnTo>
                      <a:pt x="119" y="158"/>
                    </a:lnTo>
                    <a:lnTo>
                      <a:pt x="117" y="156"/>
                    </a:lnTo>
                    <a:lnTo>
                      <a:pt x="117" y="155"/>
                    </a:lnTo>
                    <a:lnTo>
                      <a:pt x="117" y="158"/>
                    </a:lnTo>
                    <a:lnTo>
                      <a:pt x="117" y="159"/>
                    </a:lnTo>
                    <a:lnTo>
                      <a:pt x="117" y="159"/>
                    </a:lnTo>
                    <a:lnTo>
                      <a:pt x="116" y="159"/>
                    </a:lnTo>
                    <a:lnTo>
                      <a:pt x="114" y="158"/>
                    </a:lnTo>
                    <a:lnTo>
                      <a:pt x="114" y="158"/>
                    </a:lnTo>
                    <a:lnTo>
                      <a:pt x="114" y="156"/>
                    </a:lnTo>
                    <a:lnTo>
                      <a:pt x="114" y="156"/>
                    </a:lnTo>
                    <a:lnTo>
                      <a:pt x="112" y="155"/>
                    </a:lnTo>
                    <a:lnTo>
                      <a:pt x="114" y="150"/>
                    </a:lnTo>
                    <a:lnTo>
                      <a:pt x="114" y="150"/>
                    </a:lnTo>
                    <a:lnTo>
                      <a:pt x="114" y="150"/>
                    </a:lnTo>
                    <a:lnTo>
                      <a:pt x="112" y="148"/>
                    </a:lnTo>
                    <a:lnTo>
                      <a:pt x="112" y="147"/>
                    </a:lnTo>
                    <a:lnTo>
                      <a:pt x="111" y="147"/>
                    </a:lnTo>
                    <a:lnTo>
                      <a:pt x="109" y="147"/>
                    </a:lnTo>
                    <a:lnTo>
                      <a:pt x="109" y="147"/>
                    </a:lnTo>
                    <a:lnTo>
                      <a:pt x="108" y="144"/>
                    </a:lnTo>
                    <a:lnTo>
                      <a:pt x="108" y="140"/>
                    </a:lnTo>
                    <a:lnTo>
                      <a:pt x="108" y="140"/>
                    </a:lnTo>
                    <a:lnTo>
                      <a:pt x="106" y="139"/>
                    </a:lnTo>
                    <a:lnTo>
                      <a:pt x="108" y="139"/>
                    </a:lnTo>
                    <a:close/>
                    <a:moveTo>
                      <a:pt x="109" y="136"/>
                    </a:moveTo>
                    <a:lnTo>
                      <a:pt x="109" y="136"/>
                    </a:lnTo>
                    <a:lnTo>
                      <a:pt x="111" y="137"/>
                    </a:lnTo>
                    <a:lnTo>
                      <a:pt x="111" y="137"/>
                    </a:lnTo>
                    <a:lnTo>
                      <a:pt x="111" y="139"/>
                    </a:lnTo>
                    <a:lnTo>
                      <a:pt x="109" y="139"/>
                    </a:lnTo>
                    <a:lnTo>
                      <a:pt x="109" y="139"/>
                    </a:lnTo>
                    <a:lnTo>
                      <a:pt x="108" y="136"/>
                    </a:lnTo>
                    <a:lnTo>
                      <a:pt x="109" y="136"/>
                    </a:lnTo>
                    <a:close/>
                    <a:moveTo>
                      <a:pt x="112" y="136"/>
                    </a:moveTo>
                    <a:lnTo>
                      <a:pt x="114" y="136"/>
                    </a:lnTo>
                    <a:lnTo>
                      <a:pt x="114" y="137"/>
                    </a:lnTo>
                    <a:lnTo>
                      <a:pt x="114" y="137"/>
                    </a:lnTo>
                    <a:lnTo>
                      <a:pt x="114" y="137"/>
                    </a:lnTo>
                    <a:lnTo>
                      <a:pt x="114" y="137"/>
                    </a:lnTo>
                    <a:lnTo>
                      <a:pt x="114" y="137"/>
                    </a:lnTo>
                    <a:lnTo>
                      <a:pt x="112" y="136"/>
                    </a:lnTo>
                    <a:lnTo>
                      <a:pt x="112" y="136"/>
                    </a:lnTo>
                    <a:close/>
                    <a:moveTo>
                      <a:pt x="73" y="133"/>
                    </a:moveTo>
                    <a:lnTo>
                      <a:pt x="75" y="133"/>
                    </a:lnTo>
                    <a:lnTo>
                      <a:pt x="75" y="134"/>
                    </a:lnTo>
                    <a:lnTo>
                      <a:pt x="78" y="134"/>
                    </a:lnTo>
                    <a:lnTo>
                      <a:pt x="79" y="136"/>
                    </a:lnTo>
                    <a:lnTo>
                      <a:pt x="81" y="137"/>
                    </a:lnTo>
                    <a:lnTo>
                      <a:pt x="82" y="137"/>
                    </a:lnTo>
                    <a:lnTo>
                      <a:pt x="84" y="137"/>
                    </a:lnTo>
                    <a:lnTo>
                      <a:pt x="86" y="137"/>
                    </a:lnTo>
                    <a:lnTo>
                      <a:pt x="87" y="139"/>
                    </a:lnTo>
                    <a:lnTo>
                      <a:pt x="87" y="139"/>
                    </a:lnTo>
                    <a:lnTo>
                      <a:pt x="86" y="139"/>
                    </a:lnTo>
                    <a:lnTo>
                      <a:pt x="89" y="137"/>
                    </a:lnTo>
                    <a:lnTo>
                      <a:pt x="90" y="139"/>
                    </a:lnTo>
                    <a:lnTo>
                      <a:pt x="90" y="139"/>
                    </a:lnTo>
                    <a:lnTo>
                      <a:pt x="90" y="140"/>
                    </a:lnTo>
                    <a:lnTo>
                      <a:pt x="90" y="142"/>
                    </a:lnTo>
                    <a:lnTo>
                      <a:pt x="89" y="144"/>
                    </a:lnTo>
                    <a:lnTo>
                      <a:pt x="89" y="144"/>
                    </a:lnTo>
                    <a:lnTo>
                      <a:pt x="87" y="145"/>
                    </a:lnTo>
                    <a:lnTo>
                      <a:pt x="86" y="145"/>
                    </a:lnTo>
                    <a:lnTo>
                      <a:pt x="86" y="147"/>
                    </a:lnTo>
                    <a:lnTo>
                      <a:pt x="84" y="147"/>
                    </a:lnTo>
                    <a:lnTo>
                      <a:pt x="84" y="148"/>
                    </a:lnTo>
                    <a:lnTo>
                      <a:pt x="84" y="148"/>
                    </a:lnTo>
                    <a:lnTo>
                      <a:pt x="82" y="148"/>
                    </a:lnTo>
                    <a:lnTo>
                      <a:pt x="81" y="150"/>
                    </a:lnTo>
                    <a:lnTo>
                      <a:pt x="76" y="151"/>
                    </a:lnTo>
                    <a:lnTo>
                      <a:pt x="75" y="151"/>
                    </a:lnTo>
                    <a:lnTo>
                      <a:pt x="75" y="153"/>
                    </a:lnTo>
                    <a:lnTo>
                      <a:pt x="73" y="153"/>
                    </a:lnTo>
                    <a:lnTo>
                      <a:pt x="73" y="155"/>
                    </a:lnTo>
                    <a:lnTo>
                      <a:pt x="73" y="153"/>
                    </a:lnTo>
                    <a:lnTo>
                      <a:pt x="73" y="153"/>
                    </a:lnTo>
                    <a:lnTo>
                      <a:pt x="73" y="151"/>
                    </a:lnTo>
                    <a:lnTo>
                      <a:pt x="73" y="150"/>
                    </a:lnTo>
                    <a:lnTo>
                      <a:pt x="73" y="150"/>
                    </a:lnTo>
                    <a:lnTo>
                      <a:pt x="73" y="148"/>
                    </a:lnTo>
                    <a:lnTo>
                      <a:pt x="73" y="147"/>
                    </a:lnTo>
                    <a:lnTo>
                      <a:pt x="75" y="145"/>
                    </a:lnTo>
                    <a:lnTo>
                      <a:pt x="75" y="140"/>
                    </a:lnTo>
                    <a:lnTo>
                      <a:pt x="75" y="137"/>
                    </a:lnTo>
                    <a:lnTo>
                      <a:pt x="75" y="136"/>
                    </a:lnTo>
                    <a:lnTo>
                      <a:pt x="75" y="136"/>
                    </a:lnTo>
                    <a:lnTo>
                      <a:pt x="73" y="134"/>
                    </a:lnTo>
                    <a:lnTo>
                      <a:pt x="71" y="134"/>
                    </a:lnTo>
                    <a:lnTo>
                      <a:pt x="71" y="134"/>
                    </a:lnTo>
                    <a:lnTo>
                      <a:pt x="73" y="133"/>
                    </a:lnTo>
                    <a:close/>
                    <a:moveTo>
                      <a:pt x="43" y="131"/>
                    </a:moveTo>
                    <a:lnTo>
                      <a:pt x="45" y="133"/>
                    </a:lnTo>
                    <a:lnTo>
                      <a:pt x="45" y="133"/>
                    </a:lnTo>
                    <a:lnTo>
                      <a:pt x="45" y="133"/>
                    </a:lnTo>
                    <a:lnTo>
                      <a:pt x="46" y="134"/>
                    </a:lnTo>
                    <a:lnTo>
                      <a:pt x="45" y="134"/>
                    </a:lnTo>
                    <a:lnTo>
                      <a:pt x="46" y="134"/>
                    </a:lnTo>
                    <a:lnTo>
                      <a:pt x="45" y="136"/>
                    </a:lnTo>
                    <a:lnTo>
                      <a:pt x="45" y="136"/>
                    </a:lnTo>
                    <a:lnTo>
                      <a:pt x="43" y="136"/>
                    </a:lnTo>
                    <a:lnTo>
                      <a:pt x="43" y="136"/>
                    </a:lnTo>
                    <a:lnTo>
                      <a:pt x="43" y="134"/>
                    </a:lnTo>
                    <a:lnTo>
                      <a:pt x="43" y="133"/>
                    </a:lnTo>
                    <a:lnTo>
                      <a:pt x="43" y="131"/>
                    </a:lnTo>
                    <a:close/>
                    <a:moveTo>
                      <a:pt x="43" y="126"/>
                    </a:moveTo>
                    <a:lnTo>
                      <a:pt x="45" y="128"/>
                    </a:lnTo>
                    <a:lnTo>
                      <a:pt x="46" y="128"/>
                    </a:lnTo>
                    <a:lnTo>
                      <a:pt x="46" y="129"/>
                    </a:lnTo>
                    <a:lnTo>
                      <a:pt x="46" y="129"/>
                    </a:lnTo>
                    <a:lnTo>
                      <a:pt x="48" y="129"/>
                    </a:lnTo>
                    <a:lnTo>
                      <a:pt x="48" y="128"/>
                    </a:lnTo>
                    <a:lnTo>
                      <a:pt x="48" y="129"/>
                    </a:lnTo>
                    <a:lnTo>
                      <a:pt x="49" y="131"/>
                    </a:lnTo>
                    <a:lnTo>
                      <a:pt x="49" y="131"/>
                    </a:lnTo>
                    <a:lnTo>
                      <a:pt x="48" y="131"/>
                    </a:lnTo>
                    <a:lnTo>
                      <a:pt x="48" y="131"/>
                    </a:lnTo>
                    <a:lnTo>
                      <a:pt x="46" y="131"/>
                    </a:lnTo>
                    <a:lnTo>
                      <a:pt x="45" y="131"/>
                    </a:lnTo>
                    <a:lnTo>
                      <a:pt x="45" y="131"/>
                    </a:lnTo>
                    <a:lnTo>
                      <a:pt x="43" y="129"/>
                    </a:lnTo>
                    <a:lnTo>
                      <a:pt x="43" y="128"/>
                    </a:lnTo>
                    <a:lnTo>
                      <a:pt x="43" y="128"/>
                    </a:lnTo>
                    <a:lnTo>
                      <a:pt x="43" y="128"/>
                    </a:lnTo>
                    <a:lnTo>
                      <a:pt x="43" y="128"/>
                    </a:lnTo>
                    <a:lnTo>
                      <a:pt x="43" y="126"/>
                    </a:lnTo>
                    <a:lnTo>
                      <a:pt x="43" y="126"/>
                    </a:lnTo>
                    <a:lnTo>
                      <a:pt x="43" y="126"/>
                    </a:lnTo>
                    <a:close/>
                    <a:moveTo>
                      <a:pt x="81" y="125"/>
                    </a:moveTo>
                    <a:lnTo>
                      <a:pt x="82" y="125"/>
                    </a:lnTo>
                    <a:lnTo>
                      <a:pt x="82" y="125"/>
                    </a:lnTo>
                    <a:lnTo>
                      <a:pt x="84" y="126"/>
                    </a:lnTo>
                    <a:lnTo>
                      <a:pt x="82" y="126"/>
                    </a:lnTo>
                    <a:lnTo>
                      <a:pt x="82" y="128"/>
                    </a:lnTo>
                    <a:lnTo>
                      <a:pt x="81" y="126"/>
                    </a:lnTo>
                    <a:lnTo>
                      <a:pt x="79" y="125"/>
                    </a:lnTo>
                    <a:lnTo>
                      <a:pt x="79" y="125"/>
                    </a:lnTo>
                    <a:lnTo>
                      <a:pt x="81" y="125"/>
                    </a:lnTo>
                    <a:close/>
                    <a:moveTo>
                      <a:pt x="119" y="123"/>
                    </a:moveTo>
                    <a:lnTo>
                      <a:pt x="120" y="123"/>
                    </a:lnTo>
                    <a:lnTo>
                      <a:pt x="122" y="125"/>
                    </a:lnTo>
                    <a:lnTo>
                      <a:pt x="122" y="126"/>
                    </a:lnTo>
                    <a:lnTo>
                      <a:pt x="122" y="126"/>
                    </a:lnTo>
                    <a:lnTo>
                      <a:pt x="122" y="128"/>
                    </a:lnTo>
                    <a:lnTo>
                      <a:pt x="122" y="128"/>
                    </a:lnTo>
                    <a:lnTo>
                      <a:pt x="123" y="128"/>
                    </a:lnTo>
                    <a:lnTo>
                      <a:pt x="125" y="128"/>
                    </a:lnTo>
                    <a:lnTo>
                      <a:pt x="123" y="129"/>
                    </a:lnTo>
                    <a:lnTo>
                      <a:pt x="123" y="131"/>
                    </a:lnTo>
                    <a:lnTo>
                      <a:pt x="123" y="133"/>
                    </a:lnTo>
                    <a:lnTo>
                      <a:pt x="123" y="134"/>
                    </a:lnTo>
                    <a:lnTo>
                      <a:pt x="123" y="136"/>
                    </a:lnTo>
                    <a:lnTo>
                      <a:pt x="123" y="136"/>
                    </a:lnTo>
                    <a:lnTo>
                      <a:pt x="123" y="137"/>
                    </a:lnTo>
                    <a:lnTo>
                      <a:pt x="123" y="137"/>
                    </a:lnTo>
                    <a:lnTo>
                      <a:pt x="125" y="140"/>
                    </a:lnTo>
                    <a:lnTo>
                      <a:pt x="125" y="142"/>
                    </a:lnTo>
                    <a:lnTo>
                      <a:pt x="125" y="142"/>
                    </a:lnTo>
                    <a:lnTo>
                      <a:pt x="125" y="142"/>
                    </a:lnTo>
                    <a:lnTo>
                      <a:pt x="127" y="142"/>
                    </a:lnTo>
                    <a:lnTo>
                      <a:pt x="127" y="144"/>
                    </a:lnTo>
                    <a:lnTo>
                      <a:pt x="128" y="145"/>
                    </a:lnTo>
                    <a:lnTo>
                      <a:pt x="127" y="145"/>
                    </a:lnTo>
                    <a:lnTo>
                      <a:pt x="127" y="144"/>
                    </a:lnTo>
                    <a:lnTo>
                      <a:pt x="127" y="144"/>
                    </a:lnTo>
                    <a:lnTo>
                      <a:pt x="123" y="144"/>
                    </a:lnTo>
                    <a:lnTo>
                      <a:pt x="122" y="144"/>
                    </a:lnTo>
                    <a:lnTo>
                      <a:pt x="120" y="144"/>
                    </a:lnTo>
                    <a:lnTo>
                      <a:pt x="119" y="142"/>
                    </a:lnTo>
                    <a:lnTo>
                      <a:pt x="119" y="142"/>
                    </a:lnTo>
                    <a:lnTo>
                      <a:pt x="117" y="140"/>
                    </a:lnTo>
                    <a:lnTo>
                      <a:pt x="116" y="139"/>
                    </a:lnTo>
                    <a:lnTo>
                      <a:pt x="116" y="137"/>
                    </a:lnTo>
                    <a:lnTo>
                      <a:pt x="117" y="137"/>
                    </a:lnTo>
                    <a:lnTo>
                      <a:pt x="117" y="136"/>
                    </a:lnTo>
                    <a:lnTo>
                      <a:pt x="117" y="134"/>
                    </a:lnTo>
                    <a:lnTo>
                      <a:pt x="116" y="136"/>
                    </a:lnTo>
                    <a:lnTo>
                      <a:pt x="116" y="134"/>
                    </a:lnTo>
                    <a:lnTo>
                      <a:pt x="114" y="134"/>
                    </a:lnTo>
                    <a:lnTo>
                      <a:pt x="114" y="133"/>
                    </a:lnTo>
                    <a:lnTo>
                      <a:pt x="112" y="133"/>
                    </a:lnTo>
                    <a:lnTo>
                      <a:pt x="112" y="131"/>
                    </a:lnTo>
                    <a:lnTo>
                      <a:pt x="111" y="131"/>
                    </a:lnTo>
                    <a:lnTo>
                      <a:pt x="109" y="131"/>
                    </a:lnTo>
                    <a:lnTo>
                      <a:pt x="109" y="129"/>
                    </a:lnTo>
                    <a:lnTo>
                      <a:pt x="108" y="128"/>
                    </a:lnTo>
                    <a:lnTo>
                      <a:pt x="108" y="126"/>
                    </a:lnTo>
                    <a:lnTo>
                      <a:pt x="106" y="123"/>
                    </a:lnTo>
                    <a:lnTo>
                      <a:pt x="111" y="123"/>
                    </a:lnTo>
                    <a:lnTo>
                      <a:pt x="114" y="123"/>
                    </a:lnTo>
                    <a:lnTo>
                      <a:pt x="119" y="123"/>
                    </a:lnTo>
                    <a:close/>
                    <a:moveTo>
                      <a:pt x="92" y="123"/>
                    </a:moveTo>
                    <a:lnTo>
                      <a:pt x="93" y="123"/>
                    </a:lnTo>
                    <a:lnTo>
                      <a:pt x="95" y="125"/>
                    </a:lnTo>
                    <a:lnTo>
                      <a:pt x="97" y="125"/>
                    </a:lnTo>
                    <a:lnTo>
                      <a:pt x="97" y="125"/>
                    </a:lnTo>
                    <a:lnTo>
                      <a:pt x="98" y="128"/>
                    </a:lnTo>
                    <a:lnTo>
                      <a:pt x="101" y="129"/>
                    </a:lnTo>
                    <a:lnTo>
                      <a:pt x="103" y="133"/>
                    </a:lnTo>
                    <a:lnTo>
                      <a:pt x="103" y="134"/>
                    </a:lnTo>
                    <a:lnTo>
                      <a:pt x="103" y="136"/>
                    </a:lnTo>
                    <a:lnTo>
                      <a:pt x="101" y="134"/>
                    </a:lnTo>
                    <a:lnTo>
                      <a:pt x="100" y="133"/>
                    </a:lnTo>
                    <a:lnTo>
                      <a:pt x="98" y="133"/>
                    </a:lnTo>
                    <a:lnTo>
                      <a:pt x="98" y="133"/>
                    </a:lnTo>
                    <a:lnTo>
                      <a:pt x="98" y="131"/>
                    </a:lnTo>
                    <a:lnTo>
                      <a:pt x="98" y="131"/>
                    </a:lnTo>
                    <a:lnTo>
                      <a:pt x="98" y="131"/>
                    </a:lnTo>
                    <a:lnTo>
                      <a:pt x="97" y="129"/>
                    </a:lnTo>
                    <a:lnTo>
                      <a:pt x="95" y="128"/>
                    </a:lnTo>
                    <a:lnTo>
                      <a:pt x="95" y="128"/>
                    </a:lnTo>
                    <a:lnTo>
                      <a:pt x="93" y="128"/>
                    </a:lnTo>
                    <a:lnTo>
                      <a:pt x="92" y="131"/>
                    </a:lnTo>
                    <a:lnTo>
                      <a:pt x="90" y="133"/>
                    </a:lnTo>
                    <a:lnTo>
                      <a:pt x="90" y="133"/>
                    </a:lnTo>
                    <a:lnTo>
                      <a:pt x="90" y="129"/>
                    </a:lnTo>
                    <a:lnTo>
                      <a:pt x="92" y="126"/>
                    </a:lnTo>
                    <a:lnTo>
                      <a:pt x="92" y="126"/>
                    </a:lnTo>
                    <a:lnTo>
                      <a:pt x="92" y="125"/>
                    </a:lnTo>
                    <a:lnTo>
                      <a:pt x="92" y="123"/>
                    </a:lnTo>
                    <a:close/>
                    <a:moveTo>
                      <a:pt x="78" y="123"/>
                    </a:moveTo>
                    <a:lnTo>
                      <a:pt x="78" y="123"/>
                    </a:lnTo>
                    <a:lnTo>
                      <a:pt x="78" y="123"/>
                    </a:lnTo>
                    <a:lnTo>
                      <a:pt x="78" y="125"/>
                    </a:lnTo>
                    <a:lnTo>
                      <a:pt x="78" y="125"/>
                    </a:lnTo>
                    <a:lnTo>
                      <a:pt x="78" y="123"/>
                    </a:lnTo>
                    <a:lnTo>
                      <a:pt x="78" y="123"/>
                    </a:lnTo>
                    <a:close/>
                    <a:moveTo>
                      <a:pt x="76" y="121"/>
                    </a:moveTo>
                    <a:lnTo>
                      <a:pt x="75" y="123"/>
                    </a:lnTo>
                    <a:lnTo>
                      <a:pt x="75" y="123"/>
                    </a:lnTo>
                    <a:lnTo>
                      <a:pt x="75" y="126"/>
                    </a:lnTo>
                    <a:lnTo>
                      <a:pt x="73" y="129"/>
                    </a:lnTo>
                    <a:lnTo>
                      <a:pt x="73" y="128"/>
                    </a:lnTo>
                    <a:lnTo>
                      <a:pt x="73" y="128"/>
                    </a:lnTo>
                    <a:lnTo>
                      <a:pt x="73" y="128"/>
                    </a:lnTo>
                    <a:lnTo>
                      <a:pt x="73" y="126"/>
                    </a:lnTo>
                    <a:lnTo>
                      <a:pt x="73" y="126"/>
                    </a:lnTo>
                    <a:lnTo>
                      <a:pt x="73" y="125"/>
                    </a:lnTo>
                    <a:lnTo>
                      <a:pt x="73" y="123"/>
                    </a:lnTo>
                    <a:lnTo>
                      <a:pt x="75" y="121"/>
                    </a:lnTo>
                    <a:lnTo>
                      <a:pt x="76" y="121"/>
                    </a:lnTo>
                    <a:close/>
                    <a:moveTo>
                      <a:pt x="97" y="121"/>
                    </a:moveTo>
                    <a:lnTo>
                      <a:pt x="98" y="123"/>
                    </a:lnTo>
                    <a:lnTo>
                      <a:pt x="100" y="125"/>
                    </a:lnTo>
                    <a:lnTo>
                      <a:pt x="100" y="126"/>
                    </a:lnTo>
                    <a:lnTo>
                      <a:pt x="98" y="126"/>
                    </a:lnTo>
                    <a:lnTo>
                      <a:pt x="97" y="123"/>
                    </a:lnTo>
                    <a:lnTo>
                      <a:pt x="97" y="121"/>
                    </a:lnTo>
                    <a:lnTo>
                      <a:pt x="97" y="121"/>
                    </a:lnTo>
                    <a:close/>
                    <a:moveTo>
                      <a:pt x="89" y="115"/>
                    </a:moveTo>
                    <a:lnTo>
                      <a:pt x="89" y="115"/>
                    </a:lnTo>
                    <a:lnTo>
                      <a:pt x="90" y="118"/>
                    </a:lnTo>
                    <a:lnTo>
                      <a:pt x="92" y="118"/>
                    </a:lnTo>
                    <a:lnTo>
                      <a:pt x="93" y="121"/>
                    </a:lnTo>
                    <a:lnTo>
                      <a:pt x="92" y="120"/>
                    </a:lnTo>
                    <a:lnTo>
                      <a:pt x="90" y="118"/>
                    </a:lnTo>
                    <a:lnTo>
                      <a:pt x="89" y="117"/>
                    </a:lnTo>
                    <a:lnTo>
                      <a:pt x="87" y="117"/>
                    </a:lnTo>
                    <a:lnTo>
                      <a:pt x="87" y="115"/>
                    </a:lnTo>
                    <a:lnTo>
                      <a:pt x="87" y="115"/>
                    </a:lnTo>
                    <a:lnTo>
                      <a:pt x="89" y="115"/>
                    </a:lnTo>
                    <a:close/>
                    <a:moveTo>
                      <a:pt x="51" y="109"/>
                    </a:moveTo>
                    <a:lnTo>
                      <a:pt x="54" y="109"/>
                    </a:lnTo>
                    <a:lnTo>
                      <a:pt x="54" y="110"/>
                    </a:lnTo>
                    <a:lnTo>
                      <a:pt x="56" y="110"/>
                    </a:lnTo>
                    <a:lnTo>
                      <a:pt x="57" y="109"/>
                    </a:lnTo>
                    <a:lnTo>
                      <a:pt x="59" y="110"/>
                    </a:lnTo>
                    <a:lnTo>
                      <a:pt x="59" y="110"/>
                    </a:lnTo>
                    <a:lnTo>
                      <a:pt x="60" y="110"/>
                    </a:lnTo>
                    <a:lnTo>
                      <a:pt x="60" y="110"/>
                    </a:lnTo>
                    <a:lnTo>
                      <a:pt x="62" y="110"/>
                    </a:lnTo>
                    <a:lnTo>
                      <a:pt x="64" y="112"/>
                    </a:lnTo>
                    <a:lnTo>
                      <a:pt x="64" y="114"/>
                    </a:lnTo>
                    <a:lnTo>
                      <a:pt x="65" y="114"/>
                    </a:lnTo>
                    <a:lnTo>
                      <a:pt x="67" y="115"/>
                    </a:lnTo>
                    <a:lnTo>
                      <a:pt x="67" y="115"/>
                    </a:lnTo>
                    <a:lnTo>
                      <a:pt x="67" y="117"/>
                    </a:lnTo>
                    <a:lnTo>
                      <a:pt x="65" y="118"/>
                    </a:lnTo>
                    <a:lnTo>
                      <a:pt x="65" y="120"/>
                    </a:lnTo>
                    <a:lnTo>
                      <a:pt x="67" y="121"/>
                    </a:lnTo>
                    <a:lnTo>
                      <a:pt x="67" y="123"/>
                    </a:lnTo>
                    <a:lnTo>
                      <a:pt x="65" y="125"/>
                    </a:lnTo>
                    <a:lnTo>
                      <a:pt x="65" y="125"/>
                    </a:lnTo>
                    <a:lnTo>
                      <a:pt x="65" y="126"/>
                    </a:lnTo>
                    <a:lnTo>
                      <a:pt x="65" y="126"/>
                    </a:lnTo>
                    <a:lnTo>
                      <a:pt x="65" y="126"/>
                    </a:lnTo>
                    <a:lnTo>
                      <a:pt x="64" y="126"/>
                    </a:lnTo>
                    <a:lnTo>
                      <a:pt x="64" y="126"/>
                    </a:lnTo>
                    <a:lnTo>
                      <a:pt x="64" y="128"/>
                    </a:lnTo>
                    <a:lnTo>
                      <a:pt x="62" y="128"/>
                    </a:lnTo>
                    <a:lnTo>
                      <a:pt x="62" y="128"/>
                    </a:lnTo>
                    <a:lnTo>
                      <a:pt x="60" y="128"/>
                    </a:lnTo>
                    <a:lnTo>
                      <a:pt x="60" y="126"/>
                    </a:lnTo>
                    <a:lnTo>
                      <a:pt x="60" y="126"/>
                    </a:lnTo>
                    <a:lnTo>
                      <a:pt x="60" y="126"/>
                    </a:lnTo>
                    <a:lnTo>
                      <a:pt x="59" y="125"/>
                    </a:lnTo>
                    <a:lnTo>
                      <a:pt x="57" y="125"/>
                    </a:lnTo>
                    <a:lnTo>
                      <a:pt x="57" y="123"/>
                    </a:lnTo>
                    <a:lnTo>
                      <a:pt x="57" y="121"/>
                    </a:lnTo>
                    <a:lnTo>
                      <a:pt x="57" y="121"/>
                    </a:lnTo>
                    <a:lnTo>
                      <a:pt x="56" y="120"/>
                    </a:lnTo>
                    <a:lnTo>
                      <a:pt x="56" y="120"/>
                    </a:lnTo>
                    <a:lnTo>
                      <a:pt x="56" y="118"/>
                    </a:lnTo>
                    <a:lnTo>
                      <a:pt x="56" y="117"/>
                    </a:lnTo>
                    <a:lnTo>
                      <a:pt x="54" y="115"/>
                    </a:lnTo>
                    <a:lnTo>
                      <a:pt x="54" y="114"/>
                    </a:lnTo>
                    <a:lnTo>
                      <a:pt x="52" y="114"/>
                    </a:lnTo>
                    <a:lnTo>
                      <a:pt x="52" y="114"/>
                    </a:lnTo>
                    <a:lnTo>
                      <a:pt x="51" y="112"/>
                    </a:lnTo>
                    <a:lnTo>
                      <a:pt x="51" y="110"/>
                    </a:lnTo>
                    <a:lnTo>
                      <a:pt x="51" y="110"/>
                    </a:lnTo>
                    <a:lnTo>
                      <a:pt x="49" y="110"/>
                    </a:lnTo>
                    <a:lnTo>
                      <a:pt x="49" y="110"/>
                    </a:lnTo>
                    <a:lnTo>
                      <a:pt x="49" y="110"/>
                    </a:lnTo>
                    <a:lnTo>
                      <a:pt x="51" y="109"/>
                    </a:lnTo>
                    <a:lnTo>
                      <a:pt x="51" y="109"/>
                    </a:lnTo>
                    <a:close/>
                    <a:moveTo>
                      <a:pt x="71" y="109"/>
                    </a:moveTo>
                    <a:lnTo>
                      <a:pt x="71" y="109"/>
                    </a:lnTo>
                    <a:lnTo>
                      <a:pt x="73" y="109"/>
                    </a:lnTo>
                    <a:lnTo>
                      <a:pt x="73" y="109"/>
                    </a:lnTo>
                    <a:lnTo>
                      <a:pt x="75" y="110"/>
                    </a:lnTo>
                    <a:lnTo>
                      <a:pt x="75" y="110"/>
                    </a:lnTo>
                    <a:lnTo>
                      <a:pt x="75" y="112"/>
                    </a:lnTo>
                    <a:lnTo>
                      <a:pt x="75" y="114"/>
                    </a:lnTo>
                    <a:lnTo>
                      <a:pt x="75" y="114"/>
                    </a:lnTo>
                    <a:lnTo>
                      <a:pt x="73" y="114"/>
                    </a:lnTo>
                    <a:lnTo>
                      <a:pt x="71" y="112"/>
                    </a:lnTo>
                    <a:lnTo>
                      <a:pt x="71" y="112"/>
                    </a:lnTo>
                    <a:lnTo>
                      <a:pt x="71" y="110"/>
                    </a:lnTo>
                    <a:lnTo>
                      <a:pt x="71" y="109"/>
                    </a:lnTo>
                    <a:close/>
                    <a:moveTo>
                      <a:pt x="46" y="104"/>
                    </a:moveTo>
                    <a:lnTo>
                      <a:pt x="48" y="104"/>
                    </a:lnTo>
                    <a:lnTo>
                      <a:pt x="48" y="106"/>
                    </a:lnTo>
                    <a:lnTo>
                      <a:pt x="48" y="107"/>
                    </a:lnTo>
                    <a:lnTo>
                      <a:pt x="46" y="106"/>
                    </a:lnTo>
                    <a:lnTo>
                      <a:pt x="46" y="104"/>
                    </a:lnTo>
                    <a:lnTo>
                      <a:pt x="46" y="104"/>
                    </a:lnTo>
                    <a:lnTo>
                      <a:pt x="46" y="104"/>
                    </a:lnTo>
                    <a:close/>
                    <a:moveTo>
                      <a:pt x="106" y="101"/>
                    </a:moveTo>
                    <a:lnTo>
                      <a:pt x="106" y="103"/>
                    </a:lnTo>
                    <a:lnTo>
                      <a:pt x="108" y="103"/>
                    </a:lnTo>
                    <a:lnTo>
                      <a:pt x="108" y="104"/>
                    </a:lnTo>
                    <a:lnTo>
                      <a:pt x="108" y="106"/>
                    </a:lnTo>
                    <a:lnTo>
                      <a:pt x="108" y="107"/>
                    </a:lnTo>
                    <a:lnTo>
                      <a:pt x="108" y="107"/>
                    </a:lnTo>
                    <a:lnTo>
                      <a:pt x="108" y="109"/>
                    </a:lnTo>
                    <a:lnTo>
                      <a:pt x="106" y="109"/>
                    </a:lnTo>
                    <a:lnTo>
                      <a:pt x="106" y="109"/>
                    </a:lnTo>
                    <a:lnTo>
                      <a:pt x="105" y="109"/>
                    </a:lnTo>
                    <a:lnTo>
                      <a:pt x="103" y="107"/>
                    </a:lnTo>
                    <a:lnTo>
                      <a:pt x="103" y="107"/>
                    </a:lnTo>
                    <a:lnTo>
                      <a:pt x="105" y="106"/>
                    </a:lnTo>
                    <a:lnTo>
                      <a:pt x="105" y="103"/>
                    </a:lnTo>
                    <a:lnTo>
                      <a:pt x="105" y="101"/>
                    </a:lnTo>
                    <a:lnTo>
                      <a:pt x="105" y="101"/>
                    </a:lnTo>
                    <a:lnTo>
                      <a:pt x="106" y="101"/>
                    </a:lnTo>
                    <a:close/>
                    <a:moveTo>
                      <a:pt x="73" y="99"/>
                    </a:moveTo>
                    <a:lnTo>
                      <a:pt x="76" y="101"/>
                    </a:lnTo>
                    <a:lnTo>
                      <a:pt x="76" y="103"/>
                    </a:lnTo>
                    <a:lnTo>
                      <a:pt x="73" y="99"/>
                    </a:lnTo>
                    <a:lnTo>
                      <a:pt x="73" y="99"/>
                    </a:lnTo>
                    <a:lnTo>
                      <a:pt x="73" y="99"/>
                    </a:lnTo>
                    <a:lnTo>
                      <a:pt x="73" y="99"/>
                    </a:lnTo>
                    <a:close/>
                    <a:moveTo>
                      <a:pt x="73" y="87"/>
                    </a:moveTo>
                    <a:lnTo>
                      <a:pt x="75" y="87"/>
                    </a:lnTo>
                    <a:lnTo>
                      <a:pt x="75" y="88"/>
                    </a:lnTo>
                    <a:lnTo>
                      <a:pt x="75" y="88"/>
                    </a:lnTo>
                    <a:lnTo>
                      <a:pt x="73" y="88"/>
                    </a:lnTo>
                    <a:lnTo>
                      <a:pt x="73" y="88"/>
                    </a:lnTo>
                    <a:lnTo>
                      <a:pt x="73" y="92"/>
                    </a:lnTo>
                    <a:lnTo>
                      <a:pt x="73" y="93"/>
                    </a:lnTo>
                    <a:lnTo>
                      <a:pt x="73" y="93"/>
                    </a:lnTo>
                    <a:lnTo>
                      <a:pt x="71" y="93"/>
                    </a:lnTo>
                    <a:lnTo>
                      <a:pt x="73" y="92"/>
                    </a:lnTo>
                    <a:lnTo>
                      <a:pt x="73" y="92"/>
                    </a:lnTo>
                    <a:lnTo>
                      <a:pt x="73" y="90"/>
                    </a:lnTo>
                    <a:lnTo>
                      <a:pt x="71" y="90"/>
                    </a:lnTo>
                    <a:lnTo>
                      <a:pt x="71" y="88"/>
                    </a:lnTo>
                    <a:lnTo>
                      <a:pt x="71" y="88"/>
                    </a:lnTo>
                    <a:lnTo>
                      <a:pt x="71" y="87"/>
                    </a:lnTo>
                    <a:lnTo>
                      <a:pt x="73" y="87"/>
                    </a:lnTo>
                    <a:close/>
                    <a:moveTo>
                      <a:pt x="60" y="35"/>
                    </a:moveTo>
                    <a:lnTo>
                      <a:pt x="62" y="35"/>
                    </a:lnTo>
                    <a:lnTo>
                      <a:pt x="68" y="38"/>
                    </a:lnTo>
                    <a:lnTo>
                      <a:pt x="70" y="38"/>
                    </a:lnTo>
                    <a:lnTo>
                      <a:pt x="71" y="40"/>
                    </a:lnTo>
                    <a:lnTo>
                      <a:pt x="73" y="40"/>
                    </a:lnTo>
                    <a:lnTo>
                      <a:pt x="75" y="38"/>
                    </a:lnTo>
                    <a:lnTo>
                      <a:pt x="75" y="38"/>
                    </a:lnTo>
                    <a:lnTo>
                      <a:pt x="76" y="36"/>
                    </a:lnTo>
                    <a:lnTo>
                      <a:pt x="76" y="36"/>
                    </a:lnTo>
                    <a:lnTo>
                      <a:pt x="78" y="36"/>
                    </a:lnTo>
                    <a:lnTo>
                      <a:pt x="78" y="38"/>
                    </a:lnTo>
                    <a:lnTo>
                      <a:pt x="78" y="38"/>
                    </a:lnTo>
                    <a:lnTo>
                      <a:pt x="78" y="40"/>
                    </a:lnTo>
                    <a:lnTo>
                      <a:pt x="76" y="41"/>
                    </a:lnTo>
                    <a:lnTo>
                      <a:pt x="76" y="43"/>
                    </a:lnTo>
                    <a:lnTo>
                      <a:pt x="76" y="47"/>
                    </a:lnTo>
                    <a:lnTo>
                      <a:pt x="76" y="49"/>
                    </a:lnTo>
                    <a:lnTo>
                      <a:pt x="76" y="49"/>
                    </a:lnTo>
                    <a:lnTo>
                      <a:pt x="76" y="52"/>
                    </a:lnTo>
                    <a:lnTo>
                      <a:pt x="78" y="52"/>
                    </a:lnTo>
                    <a:lnTo>
                      <a:pt x="79" y="54"/>
                    </a:lnTo>
                    <a:lnTo>
                      <a:pt x="79" y="54"/>
                    </a:lnTo>
                    <a:lnTo>
                      <a:pt x="79" y="55"/>
                    </a:lnTo>
                    <a:lnTo>
                      <a:pt x="79" y="55"/>
                    </a:lnTo>
                    <a:lnTo>
                      <a:pt x="81" y="55"/>
                    </a:lnTo>
                    <a:lnTo>
                      <a:pt x="81" y="57"/>
                    </a:lnTo>
                    <a:lnTo>
                      <a:pt x="81" y="57"/>
                    </a:lnTo>
                    <a:lnTo>
                      <a:pt x="81" y="58"/>
                    </a:lnTo>
                    <a:lnTo>
                      <a:pt x="79" y="60"/>
                    </a:lnTo>
                    <a:lnTo>
                      <a:pt x="76" y="66"/>
                    </a:lnTo>
                    <a:lnTo>
                      <a:pt x="76" y="68"/>
                    </a:lnTo>
                    <a:lnTo>
                      <a:pt x="75" y="69"/>
                    </a:lnTo>
                    <a:lnTo>
                      <a:pt x="73" y="71"/>
                    </a:lnTo>
                    <a:lnTo>
                      <a:pt x="70" y="71"/>
                    </a:lnTo>
                    <a:lnTo>
                      <a:pt x="68" y="73"/>
                    </a:lnTo>
                    <a:lnTo>
                      <a:pt x="68" y="74"/>
                    </a:lnTo>
                    <a:lnTo>
                      <a:pt x="67" y="76"/>
                    </a:lnTo>
                    <a:lnTo>
                      <a:pt x="67" y="76"/>
                    </a:lnTo>
                    <a:lnTo>
                      <a:pt x="68" y="77"/>
                    </a:lnTo>
                    <a:lnTo>
                      <a:pt x="68" y="77"/>
                    </a:lnTo>
                    <a:lnTo>
                      <a:pt x="67" y="79"/>
                    </a:lnTo>
                    <a:lnTo>
                      <a:pt x="67" y="81"/>
                    </a:lnTo>
                    <a:lnTo>
                      <a:pt x="65" y="82"/>
                    </a:lnTo>
                    <a:lnTo>
                      <a:pt x="65" y="82"/>
                    </a:lnTo>
                    <a:lnTo>
                      <a:pt x="65" y="82"/>
                    </a:lnTo>
                    <a:lnTo>
                      <a:pt x="65" y="84"/>
                    </a:lnTo>
                    <a:lnTo>
                      <a:pt x="65" y="84"/>
                    </a:lnTo>
                    <a:lnTo>
                      <a:pt x="67" y="87"/>
                    </a:lnTo>
                    <a:lnTo>
                      <a:pt x="68" y="90"/>
                    </a:lnTo>
                    <a:lnTo>
                      <a:pt x="68" y="92"/>
                    </a:lnTo>
                    <a:lnTo>
                      <a:pt x="68" y="92"/>
                    </a:lnTo>
                    <a:lnTo>
                      <a:pt x="68" y="92"/>
                    </a:lnTo>
                    <a:lnTo>
                      <a:pt x="68" y="93"/>
                    </a:lnTo>
                    <a:lnTo>
                      <a:pt x="68" y="95"/>
                    </a:lnTo>
                    <a:lnTo>
                      <a:pt x="70" y="99"/>
                    </a:lnTo>
                    <a:lnTo>
                      <a:pt x="70" y="99"/>
                    </a:lnTo>
                    <a:lnTo>
                      <a:pt x="70" y="101"/>
                    </a:lnTo>
                    <a:lnTo>
                      <a:pt x="71" y="101"/>
                    </a:lnTo>
                    <a:lnTo>
                      <a:pt x="71" y="103"/>
                    </a:lnTo>
                    <a:lnTo>
                      <a:pt x="75" y="103"/>
                    </a:lnTo>
                    <a:lnTo>
                      <a:pt x="76" y="103"/>
                    </a:lnTo>
                    <a:lnTo>
                      <a:pt x="76" y="103"/>
                    </a:lnTo>
                    <a:lnTo>
                      <a:pt x="76" y="103"/>
                    </a:lnTo>
                    <a:lnTo>
                      <a:pt x="78" y="103"/>
                    </a:lnTo>
                    <a:lnTo>
                      <a:pt x="78" y="101"/>
                    </a:lnTo>
                    <a:lnTo>
                      <a:pt x="76" y="101"/>
                    </a:lnTo>
                    <a:lnTo>
                      <a:pt x="76" y="99"/>
                    </a:lnTo>
                    <a:lnTo>
                      <a:pt x="76" y="99"/>
                    </a:lnTo>
                    <a:lnTo>
                      <a:pt x="78" y="99"/>
                    </a:lnTo>
                    <a:lnTo>
                      <a:pt x="79" y="98"/>
                    </a:lnTo>
                    <a:lnTo>
                      <a:pt x="81" y="98"/>
                    </a:lnTo>
                    <a:lnTo>
                      <a:pt x="82" y="98"/>
                    </a:lnTo>
                    <a:lnTo>
                      <a:pt x="84" y="98"/>
                    </a:lnTo>
                    <a:lnTo>
                      <a:pt x="86" y="98"/>
                    </a:lnTo>
                    <a:lnTo>
                      <a:pt x="87" y="99"/>
                    </a:lnTo>
                    <a:lnTo>
                      <a:pt x="89" y="101"/>
                    </a:lnTo>
                    <a:lnTo>
                      <a:pt x="89" y="103"/>
                    </a:lnTo>
                    <a:lnTo>
                      <a:pt x="89" y="104"/>
                    </a:lnTo>
                    <a:lnTo>
                      <a:pt x="89" y="104"/>
                    </a:lnTo>
                    <a:lnTo>
                      <a:pt x="89" y="106"/>
                    </a:lnTo>
                    <a:lnTo>
                      <a:pt x="89" y="106"/>
                    </a:lnTo>
                    <a:lnTo>
                      <a:pt x="92" y="106"/>
                    </a:lnTo>
                    <a:lnTo>
                      <a:pt x="92" y="104"/>
                    </a:lnTo>
                    <a:lnTo>
                      <a:pt x="92" y="103"/>
                    </a:lnTo>
                    <a:lnTo>
                      <a:pt x="92" y="103"/>
                    </a:lnTo>
                    <a:lnTo>
                      <a:pt x="92" y="103"/>
                    </a:lnTo>
                    <a:lnTo>
                      <a:pt x="92" y="101"/>
                    </a:lnTo>
                    <a:lnTo>
                      <a:pt x="93" y="101"/>
                    </a:lnTo>
                    <a:lnTo>
                      <a:pt x="93" y="103"/>
                    </a:lnTo>
                    <a:lnTo>
                      <a:pt x="97" y="104"/>
                    </a:lnTo>
                    <a:lnTo>
                      <a:pt x="98" y="104"/>
                    </a:lnTo>
                    <a:lnTo>
                      <a:pt x="98" y="104"/>
                    </a:lnTo>
                    <a:lnTo>
                      <a:pt x="100" y="104"/>
                    </a:lnTo>
                    <a:lnTo>
                      <a:pt x="100" y="106"/>
                    </a:lnTo>
                    <a:lnTo>
                      <a:pt x="100" y="106"/>
                    </a:lnTo>
                    <a:lnTo>
                      <a:pt x="97" y="106"/>
                    </a:lnTo>
                    <a:lnTo>
                      <a:pt x="95" y="107"/>
                    </a:lnTo>
                    <a:lnTo>
                      <a:pt x="97" y="109"/>
                    </a:lnTo>
                    <a:lnTo>
                      <a:pt x="98" y="110"/>
                    </a:lnTo>
                    <a:lnTo>
                      <a:pt x="98" y="112"/>
                    </a:lnTo>
                    <a:lnTo>
                      <a:pt x="100" y="114"/>
                    </a:lnTo>
                    <a:lnTo>
                      <a:pt x="100" y="114"/>
                    </a:lnTo>
                    <a:lnTo>
                      <a:pt x="100" y="115"/>
                    </a:lnTo>
                    <a:lnTo>
                      <a:pt x="100" y="115"/>
                    </a:lnTo>
                    <a:lnTo>
                      <a:pt x="101" y="115"/>
                    </a:lnTo>
                    <a:lnTo>
                      <a:pt x="103" y="117"/>
                    </a:lnTo>
                    <a:lnTo>
                      <a:pt x="105" y="117"/>
                    </a:lnTo>
                    <a:lnTo>
                      <a:pt x="105" y="117"/>
                    </a:lnTo>
                    <a:lnTo>
                      <a:pt x="105" y="120"/>
                    </a:lnTo>
                    <a:lnTo>
                      <a:pt x="103" y="123"/>
                    </a:lnTo>
                    <a:lnTo>
                      <a:pt x="101" y="123"/>
                    </a:lnTo>
                    <a:lnTo>
                      <a:pt x="100" y="121"/>
                    </a:lnTo>
                    <a:lnTo>
                      <a:pt x="101" y="120"/>
                    </a:lnTo>
                    <a:lnTo>
                      <a:pt x="101" y="118"/>
                    </a:lnTo>
                    <a:lnTo>
                      <a:pt x="101" y="118"/>
                    </a:lnTo>
                    <a:lnTo>
                      <a:pt x="100" y="118"/>
                    </a:lnTo>
                    <a:lnTo>
                      <a:pt x="100" y="118"/>
                    </a:lnTo>
                    <a:lnTo>
                      <a:pt x="98" y="118"/>
                    </a:lnTo>
                    <a:lnTo>
                      <a:pt x="97" y="118"/>
                    </a:lnTo>
                    <a:lnTo>
                      <a:pt x="93" y="117"/>
                    </a:lnTo>
                    <a:lnTo>
                      <a:pt x="92" y="117"/>
                    </a:lnTo>
                    <a:lnTo>
                      <a:pt x="92" y="115"/>
                    </a:lnTo>
                    <a:lnTo>
                      <a:pt x="92" y="114"/>
                    </a:lnTo>
                    <a:lnTo>
                      <a:pt x="90" y="112"/>
                    </a:lnTo>
                    <a:lnTo>
                      <a:pt x="90" y="110"/>
                    </a:lnTo>
                    <a:lnTo>
                      <a:pt x="90" y="110"/>
                    </a:lnTo>
                    <a:lnTo>
                      <a:pt x="86" y="109"/>
                    </a:lnTo>
                    <a:lnTo>
                      <a:pt x="86" y="107"/>
                    </a:lnTo>
                    <a:lnTo>
                      <a:pt x="84" y="106"/>
                    </a:lnTo>
                    <a:lnTo>
                      <a:pt x="82" y="104"/>
                    </a:lnTo>
                    <a:lnTo>
                      <a:pt x="81" y="103"/>
                    </a:lnTo>
                    <a:lnTo>
                      <a:pt x="81" y="103"/>
                    </a:lnTo>
                    <a:lnTo>
                      <a:pt x="81" y="104"/>
                    </a:lnTo>
                    <a:lnTo>
                      <a:pt x="81" y="104"/>
                    </a:lnTo>
                    <a:lnTo>
                      <a:pt x="81" y="106"/>
                    </a:lnTo>
                    <a:lnTo>
                      <a:pt x="81" y="106"/>
                    </a:lnTo>
                    <a:lnTo>
                      <a:pt x="81" y="107"/>
                    </a:lnTo>
                    <a:lnTo>
                      <a:pt x="82" y="109"/>
                    </a:lnTo>
                    <a:lnTo>
                      <a:pt x="82" y="109"/>
                    </a:lnTo>
                    <a:lnTo>
                      <a:pt x="82" y="110"/>
                    </a:lnTo>
                    <a:lnTo>
                      <a:pt x="82" y="114"/>
                    </a:lnTo>
                    <a:lnTo>
                      <a:pt x="82" y="114"/>
                    </a:lnTo>
                    <a:lnTo>
                      <a:pt x="81" y="114"/>
                    </a:lnTo>
                    <a:lnTo>
                      <a:pt x="81" y="112"/>
                    </a:lnTo>
                    <a:lnTo>
                      <a:pt x="81" y="112"/>
                    </a:lnTo>
                    <a:lnTo>
                      <a:pt x="79" y="109"/>
                    </a:lnTo>
                    <a:lnTo>
                      <a:pt x="79" y="109"/>
                    </a:lnTo>
                    <a:lnTo>
                      <a:pt x="76" y="107"/>
                    </a:lnTo>
                    <a:lnTo>
                      <a:pt x="75" y="106"/>
                    </a:lnTo>
                    <a:lnTo>
                      <a:pt x="70" y="103"/>
                    </a:lnTo>
                    <a:lnTo>
                      <a:pt x="70" y="103"/>
                    </a:lnTo>
                    <a:lnTo>
                      <a:pt x="68" y="103"/>
                    </a:lnTo>
                    <a:lnTo>
                      <a:pt x="68" y="104"/>
                    </a:lnTo>
                    <a:lnTo>
                      <a:pt x="67" y="104"/>
                    </a:lnTo>
                    <a:lnTo>
                      <a:pt x="65" y="106"/>
                    </a:lnTo>
                    <a:lnTo>
                      <a:pt x="65" y="106"/>
                    </a:lnTo>
                    <a:lnTo>
                      <a:pt x="64" y="107"/>
                    </a:lnTo>
                    <a:lnTo>
                      <a:pt x="62" y="107"/>
                    </a:lnTo>
                    <a:lnTo>
                      <a:pt x="60" y="107"/>
                    </a:lnTo>
                    <a:lnTo>
                      <a:pt x="59" y="106"/>
                    </a:lnTo>
                    <a:lnTo>
                      <a:pt x="57" y="106"/>
                    </a:lnTo>
                    <a:lnTo>
                      <a:pt x="57" y="104"/>
                    </a:lnTo>
                    <a:lnTo>
                      <a:pt x="56" y="104"/>
                    </a:lnTo>
                    <a:lnTo>
                      <a:pt x="54" y="106"/>
                    </a:lnTo>
                    <a:lnTo>
                      <a:pt x="54" y="103"/>
                    </a:lnTo>
                    <a:lnTo>
                      <a:pt x="54" y="99"/>
                    </a:lnTo>
                    <a:lnTo>
                      <a:pt x="54" y="98"/>
                    </a:lnTo>
                    <a:lnTo>
                      <a:pt x="54" y="98"/>
                    </a:lnTo>
                    <a:lnTo>
                      <a:pt x="57" y="95"/>
                    </a:lnTo>
                    <a:lnTo>
                      <a:pt x="59" y="95"/>
                    </a:lnTo>
                    <a:lnTo>
                      <a:pt x="59" y="93"/>
                    </a:lnTo>
                    <a:lnTo>
                      <a:pt x="57" y="92"/>
                    </a:lnTo>
                    <a:lnTo>
                      <a:pt x="56" y="92"/>
                    </a:lnTo>
                    <a:lnTo>
                      <a:pt x="54" y="92"/>
                    </a:lnTo>
                    <a:lnTo>
                      <a:pt x="54" y="90"/>
                    </a:lnTo>
                    <a:lnTo>
                      <a:pt x="52" y="90"/>
                    </a:lnTo>
                    <a:lnTo>
                      <a:pt x="52" y="92"/>
                    </a:lnTo>
                    <a:lnTo>
                      <a:pt x="52" y="93"/>
                    </a:lnTo>
                    <a:lnTo>
                      <a:pt x="52" y="95"/>
                    </a:lnTo>
                    <a:lnTo>
                      <a:pt x="52" y="96"/>
                    </a:lnTo>
                    <a:lnTo>
                      <a:pt x="51" y="96"/>
                    </a:lnTo>
                    <a:lnTo>
                      <a:pt x="51" y="96"/>
                    </a:lnTo>
                    <a:lnTo>
                      <a:pt x="51" y="95"/>
                    </a:lnTo>
                    <a:lnTo>
                      <a:pt x="49" y="93"/>
                    </a:lnTo>
                    <a:lnTo>
                      <a:pt x="49" y="92"/>
                    </a:lnTo>
                    <a:lnTo>
                      <a:pt x="48" y="90"/>
                    </a:lnTo>
                    <a:lnTo>
                      <a:pt x="48" y="90"/>
                    </a:lnTo>
                    <a:lnTo>
                      <a:pt x="46" y="90"/>
                    </a:lnTo>
                    <a:lnTo>
                      <a:pt x="46" y="90"/>
                    </a:lnTo>
                    <a:lnTo>
                      <a:pt x="45" y="88"/>
                    </a:lnTo>
                    <a:lnTo>
                      <a:pt x="45" y="85"/>
                    </a:lnTo>
                    <a:lnTo>
                      <a:pt x="45" y="84"/>
                    </a:lnTo>
                    <a:lnTo>
                      <a:pt x="45" y="82"/>
                    </a:lnTo>
                    <a:lnTo>
                      <a:pt x="43" y="81"/>
                    </a:lnTo>
                    <a:lnTo>
                      <a:pt x="43" y="76"/>
                    </a:lnTo>
                    <a:lnTo>
                      <a:pt x="43" y="74"/>
                    </a:lnTo>
                    <a:lnTo>
                      <a:pt x="43" y="74"/>
                    </a:lnTo>
                    <a:lnTo>
                      <a:pt x="41" y="74"/>
                    </a:lnTo>
                    <a:lnTo>
                      <a:pt x="41" y="73"/>
                    </a:lnTo>
                    <a:lnTo>
                      <a:pt x="41" y="73"/>
                    </a:lnTo>
                    <a:lnTo>
                      <a:pt x="41" y="69"/>
                    </a:lnTo>
                    <a:lnTo>
                      <a:pt x="41" y="68"/>
                    </a:lnTo>
                    <a:lnTo>
                      <a:pt x="41" y="68"/>
                    </a:lnTo>
                    <a:lnTo>
                      <a:pt x="43" y="68"/>
                    </a:lnTo>
                    <a:lnTo>
                      <a:pt x="43" y="69"/>
                    </a:lnTo>
                    <a:lnTo>
                      <a:pt x="45" y="69"/>
                    </a:lnTo>
                    <a:lnTo>
                      <a:pt x="45" y="69"/>
                    </a:lnTo>
                    <a:lnTo>
                      <a:pt x="46" y="71"/>
                    </a:lnTo>
                    <a:lnTo>
                      <a:pt x="46" y="73"/>
                    </a:lnTo>
                    <a:lnTo>
                      <a:pt x="48" y="73"/>
                    </a:lnTo>
                    <a:lnTo>
                      <a:pt x="49" y="71"/>
                    </a:lnTo>
                    <a:lnTo>
                      <a:pt x="49" y="71"/>
                    </a:lnTo>
                    <a:lnTo>
                      <a:pt x="49" y="71"/>
                    </a:lnTo>
                    <a:lnTo>
                      <a:pt x="49" y="69"/>
                    </a:lnTo>
                    <a:lnTo>
                      <a:pt x="49" y="66"/>
                    </a:lnTo>
                    <a:lnTo>
                      <a:pt x="49" y="65"/>
                    </a:lnTo>
                    <a:lnTo>
                      <a:pt x="49" y="63"/>
                    </a:lnTo>
                    <a:lnTo>
                      <a:pt x="49" y="62"/>
                    </a:lnTo>
                    <a:lnTo>
                      <a:pt x="51" y="58"/>
                    </a:lnTo>
                    <a:lnTo>
                      <a:pt x="51" y="57"/>
                    </a:lnTo>
                    <a:lnTo>
                      <a:pt x="51" y="54"/>
                    </a:lnTo>
                    <a:lnTo>
                      <a:pt x="51" y="52"/>
                    </a:lnTo>
                    <a:lnTo>
                      <a:pt x="51" y="52"/>
                    </a:lnTo>
                    <a:lnTo>
                      <a:pt x="49" y="51"/>
                    </a:lnTo>
                    <a:lnTo>
                      <a:pt x="49" y="49"/>
                    </a:lnTo>
                    <a:lnTo>
                      <a:pt x="52" y="41"/>
                    </a:lnTo>
                    <a:lnTo>
                      <a:pt x="52" y="40"/>
                    </a:lnTo>
                    <a:lnTo>
                      <a:pt x="52" y="38"/>
                    </a:lnTo>
                    <a:lnTo>
                      <a:pt x="52" y="36"/>
                    </a:lnTo>
                    <a:lnTo>
                      <a:pt x="54" y="35"/>
                    </a:lnTo>
                    <a:lnTo>
                      <a:pt x="56" y="35"/>
                    </a:lnTo>
                    <a:lnTo>
                      <a:pt x="57" y="35"/>
                    </a:lnTo>
                    <a:lnTo>
                      <a:pt x="57" y="35"/>
                    </a:lnTo>
                    <a:lnTo>
                      <a:pt x="60" y="35"/>
                    </a:lnTo>
                    <a:lnTo>
                      <a:pt x="60" y="35"/>
                    </a:lnTo>
                    <a:close/>
                    <a:moveTo>
                      <a:pt x="73" y="29"/>
                    </a:moveTo>
                    <a:lnTo>
                      <a:pt x="73" y="29"/>
                    </a:lnTo>
                    <a:lnTo>
                      <a:pt x="73" y="30"/>
                    </a:lnTo>
                    <a:lnTo>
                      <a:pt x="71" y="32"/>
                    </a:lnTo>
                    <a:lnTo>
                      <a:pt x="71" y="30"/>
                    </a:lnTo>
                    <a:lnTo>
                      <a:pt x="71" y="30"/>
                    </a:lnTo>
                    <a:lnTo>
                      <a:pt x="71" y="30"/>
                    </a:lnTo>
                    <a:lnTo>
                      <a:pt x="71" y="29"/>
                    </a:lnTo>
                    <a:lnTo>
                      <a:pt x="73" y="29"/>
                    </a:lnTo>
                    <a:close/>
                    <a:moveTo>
                      <a:pt x="62" y="25"/>
                    </a:moveTo>
                    <a:lnTo>
                      <a:pt x="62" y="27"/>
                    </a:lnTo>
                    <a:lnTo>
                      <a:pt x="62" y="27"/>
                    </a:lnTo>
                    <a:lnTo>
                      <a:pt x="62" y="29"/>
                    </a:lnTo>
                    <a:lnTo>
                      <a:pt x="62" y="27"/>
                    </a:lnTo>
                    <a:lnTo>
                      <a:pt x="62" y="27"/>
                    </a:lnTo>
                    <a:lnTo>
                      <a:pt x="62" y="27"/>
                    </a:lnTo>
                    <a:lnTo>
                      <a:pt x="62" y="25"/>
                    </a:lnTo>
                    <a:close/>
                    <a:moveTo>
                      <a:pt x="65" y="22"/>
                    </a:moveTo>
                    <a:lnTo>
                      <a:pt x="67" y="22"/>
                    </a:lnTo>
                    <a:lnTo>
                      <a:pt x="67" y="24"/>
                    </a:lnTo>
                    <a:lnTo>
                      <a:pt x="65" y="24"/>
                    </a:lnTo>
                    <a:lnTo>
                      <a:pt x="65" y="24"/>
                    </a:lnTo>
                    <a:lnTo>
                      <a:pt x="65" y="24"/>
                    </a:lnTo>
                    <a:lnTo>
                      <a:pt x="65" y="22"/>
                    </a:lnTo>
                    <a:lnTo>
                      <a:pt x="65" y="22"/>
                    </a:lnTo>
                    <a:close/>
                    <a:moveTo>
                      <a:pt x="73" y="6"/>
                    </a:moveTo>
                    <a:lnTo>
                      <a:pt x="75" y="6"/>
                    </a:lnTo>
                    <a:lnTo>
                      <a:pt x="73" y="8"/>
                    </a:lnTo>
                    <a:lnTo>
                      <a:pt x="73" y="8"/>
                    </a:lnTo>
                    <a:lnTo>
                      <a:pt x="71" y="8"/>
                    </a:lnTo>
                    <a:lnTo>
                      <a:pt x="73" y="6"/>
                    </a:lnTo>
                    <a:lnTo>
                      <a:pt x="73" y="6"/>
                    </a:lnTo>
                    <a:close/>
                    <a:moveTo>
                      <a:pt x="71" y="0"/>
                    </a:moveTo>
                    <a:lnTo>
                      <a:pt x="71" y="0"/>
                    </a:lnTo>
                    <a:lnTo>
                      <a:pt x="71" y="2"/>
                    </a:lnTo>
                    <a:lnTo>
                      <a:pt x="71" y="3"/>
                    </a:lnTo>
                    <a:lnTo>
                      <a:pt x="70" y="3"/>
                    </a:lnTo>
                    <a:lnTo>
                      <a:pt x="70" y="2"/>
                    </a:lnTo>
                    <a:lnTo>
                      <a:pt x="7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4" name="Freeform 176">
                <a:extLst>
                  <a:ext uri="{FF2B5EF4-FFF2-40B4-BE49-F238E27FC236}">
                    <a16:creationId xmlns:a16="http://schemas.microsoft.com/office/drawing/2014/main" id="{1CB7A9C5-EB6E-4839-9254-1DDF68535057}"/>
                  </a:ext>
                </a:extLst>
              </p:cNvPr>
              <p:cNvSpPr>
                <a:spLocks noEditPoints="1"/>
              </p:cNvSpPr>
              <p:nvPr/>
            </p:nvSpPr>
            <p:spPr bwMode="auto">
              <a:xfrm>
                <a:off x="9733609" y="4452958"/>
                <a:ext cx="426880" cy="288485"/>
              </a:xfrm>
              <a:custGeom>
                <a:avLst/>
                <a:gdLst>
                  <a:gd name="T0" fmla="*/ 180 w 219"/>
                  <a:gd name="T1" fmla="*/ 147 h 148"/>
                  <a:gd name="T2" fmla="*/ 191 w 219"/>
                  <a:gd name="T3" fmla="*/ 145 h 148"/>
                  <a:gd name="T4" fmla="*/ 145 w 219"/>
                  <a:gd name="T5" fmla="*/ 123 h 148"/>
                  <a:gd name="T6" fmla="*/ 145 w 219"/>
                  <a:gd name="T7" fmla="*/ 125 h 148"/>
                  <a:gd name="T8" fmla="*/ 145 w 219"/>
                  <a:gd name="T9" fmla="*/ 120 h 148"/>
                  <a:gd name="T10" fmla="*/ 140 w 219"/>
                  <a:gd name="T11" fmla="*/ 115 h 148"/>
                  <a:gd name="T12" fmla="*/ 172 w 219"/>
                  <a:gd name="T13" fmla="*/ 110 h 148"/>
                  <a:gd name="T14" fmla="*/ 172 w 219"/>
                  <a:gd name="T15" fmla="*/ 114 h 148"/>
                  <a:gd name="T16" fmla="*/ 38 w 219"/>
                  <a:gd name="T17" fmla="*/ 106 h 148"/>
                  <a:gd name="T18" fmla="*/ 148 w 219"/>
                  <a:gd name="T19" fmla="*/ 104 h 148"/>
                  <a:gd name="T20" fmla="*/ 36 w 219"/>
                  <a:gd name="T21" fmla="*/ 101 h 148"/>
                  <a:gd name="T22" fmla="*/ 101 w 219"/>
                  <a:gd name="T23" fmla="*/ 60 h 148"/>
                  <a:gd name="T24" fmla="*/ 211 w 219"/>
                  <a:gd name="T25" fmla="*/ 69 h 148"/>
                  <a:gd name="T26" fmla="*/ 216 w 219"/>
                  <a:gd name="T27" fmla="*/ 79 h 148"/>
                  <a:gd name="T28" fmla="*/ 205 w 219"/>
                  <a:gd name="T29" fmla="*/ 71 h 148"/>
                  <a:gd name="T30" fmla="*/ 91 w 219"/>
                  <a:gd name="T31" fmla="*/ 60 h 148"/>
                  <a:gd name="T32" fmla="*/ 198 w 219"/>
                  <a:gd name="T33" fmla="*/ 60 h 148"/>
                  <a:gd name="T34" fmla="*/ 72 w 219"/>
                  <a:gd name="T35" fmla="*/ 49 h 148"/>
                  <a:gd name="T36" fmla="*/ 165 w 219"/>
                  <a:gd name="T37" fmla="*/ 43 h 148"/>
                  <a:gd name="T38" fmla="*/ 161 w 219"/>
                  <a:gd name="T39" fmla="*/ 55 h 148"/>
                  <a:gd name="T40" fmla="*/ 151 w 219"/>
                  <a:gd name="T41" fmla="*/ 65 h 148"/>
                  <a:gd name="T42" fmla="*/ 131 w 219"/>
                  <a:gd name="T43" fmla="*/ 71 h 148"/>
                  <a:gd name="T44" fmla="*/ 110 w 219"/>
                  <a:gd name="T45" fmla="*/ 65 h 148"/>
                  <a:gd name="T46" fmla="*/ 121 w 219"/>
                  <a:gd name="T47" fmla="*/ 62 h 148"/>
                  <a:gd name="T48" fmla="*/ 134 w 219"/>
                  <a:gd name="T49" fmla="*/ 55 h 148"/>
                  <a:gd name="T50" fmla="*/ 145 w 219"/>
                  <a:gd name="T51" fmla="*/ 60 h 148"/>
                  <a:gd name="T52" fmla="*/ 154 w 219"/>
                  <a:gd name="T53" fmla="*/ 44 h 148"/>
                  <a:gd name="T54" fmla="*/ 170 w 219"/>
                  <a:gd name="T55" fmla="*/ 27 h 148"/>
                  <a:gd name="T56" fmla="*/ 161 w 219"/>
                  <a:gd name="T57" fmla="*/ 22 h 148"/>
                  <a:gd name="T58" fmla="*/ 4 w 219"/>
                  <a:gd name="T59" fmla="*/ 19 h 148"/>
                  <a:gd name="T60" fmla="*/ 38 w 219"/>
                  <a:gd name="T61" fmla="*/ 30 h 148"/>
                  <a:gd name="T62" fmla="*/ 53 w 219"/>
                  <a:gd name="T63" fmla="*/ 38 h 148"/>
                  <a:gd name="T64" fmla="*/ 71 w 219"/>
                  <a:gd name="T65" fmla="*/ 58 h 148"/>
                  <a:gd name="T66" fmla="*/ 98 w 219"/>
                  <a:gd name="T67" fmla="*/ 69 h 148"/>
                  <a:gd name="T68" fmla="*/ 88 w 219"/>
                  <a:gd name="T69" fmla="*/ 81 h 148"/>
                  <a:gd name="T70" fmla="*/ 105 w 219"/>
                  <a:gd name="T71" fmla="*/ 99 h 148"/>
                  <a:gd name="T72" fmla="*/ 120 w 219"/>
                  <a:gd name="T73" fmla="*/ 110 h 148"/>
                  <a:gd name="T74" fmla="*/ 132 w 219"/>
                  <a:gd name="T75" fmla="*/ 121 h 148"/>
                  <a:gd name="T76" fmla="*/ 137 w 219"/>
                  <a:gd name="T77" fmla="*/ 128 h 148"/>
                  <a:gd name="T78" fmla="*/ 142 w 219"/>
                  <a:gd name="T79" fmla="*/ 134 h 148"/>
                  <a:gd name="T80" fmla="*/ 123 w 219"/>
                  <a:gd name="T81" fmla="*/ 129 h 148"/>
                  <a:gd name="T82" fmla="*/ 102 w 219"/>
                  <a:gd name="T83" fmla="*/ 126 h 148"/>
                  <a:gd name="T84" fmla="*/ 88 w 219"/>
                  <a:gd name="T85" fmla="*/ 112 h 148"/>
                  <a:gd name="T86" fmla="*/ 75 w 219"/>
                  <a:gd name="T87" fmla="*/ 98 h 148"/>
                  <a:gd name="T88" fmla="*/ 58 w 219"/>
                  <a:gd name="T89" fmla="*/ 93 h 148"/>
                  <a:gd name="T90" fmla="*/ 49 w 219"/>
                  <a:gd name="T91" fmla="*/ 93 h 148"/>
                  <a:gd name="T92" fmla="*/ 44 w 219"/>
                  <a:gd name="T93" fmla="*/ 96 h 148"/>
                  <a:gd name="T94" fmla="*/ 30 w 219"/>
                  <a:gd name="T95" fmla="*/ 101 h 148"/>
                  <a:gd name="T96" fmla="*/ 22 w 219"/>
                  <a:gd name="T97" fmla="*/ 99 h 148"/>
                  <a:gd name="T98" fmla="*/ 36 w 219"/>
                  <a:gd name="T99" fmla="*/ 109 h 148"/>
                  <a:gd name="T100" fmla="*/ 12 w 219"/>
                  <a:gd name="T101" fmla="*/ 114 h 148"/>
                  <a:gd name="T102" fmla="*/ 1 w 219"/>
                  <a:gd name="T103" fmla="*/ 81 h 148"/>
                  <a:gd name="T104" fmla="*/ 1 w 219"/>
                  <a:gd name="T105" fmla="*/ 19 h 148"/>
                  <a:gd name="T106" fmla="*/ 164 w 219"/>
                  <a:gd name="T107" fmla="*/ 30 h 148"/>
                  <a:gd name="T108" fmla="*/ 173 w 219"/>
                  <a:gd name="T109" fmla="*/ 49 h 148"/>
                  <a:gd name="T110" fmla="*/ 164 w 219"/>
                  <a:gd name="T111" fmla="*/ 32 h 148"/>
                  <a:gd name="T112" fmla="*/ 145 w 219"/>
                  <a:gd name="T113" fmla="*/ 21 h 148"/>
                  <a:gd name="T114" fmla="*/ 132 w 219"/>
                  <a:gd name="T115" fmla="*/ 17 h 148"/>
                  <a:gd name="T116" fmla="*/ 101 w 219"/>
                  <a:gd name="T117" fmla="*/ 14 h 148"/>
                  <a:gd name="T118" fmla="*/ 91 w 219"/>
                  <a:gd name="T119" fmla="*/ 13 h 148"/>
                  <a:gd name="T120" fmla="*/ 83 w 219"/>
                  <a:gd name="T121" fmla="*/ 10 h 148"/>
                  <a:gd name="T122" fmla="*/ 126 w 219"/>
                  <a:gd name="T123"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 h="148">
                    <a:moveTo>
                      <a:pt x="178" y="145"/>
                    </a:moveTo>
                    <a:lnTo>
                      <a:pt x="180" y="145"/>
                    </a:lnTo>
                    <a:lnTo>
                      <a:pt x="183" y="147"/>
                    </a:lnTo>
                    <a:lnTo>
                      <a:pt x="186" y="148"/>
                    </a:lnTo>
                    <a:lnTo>
                      <a:pt x="186" y="148"/>
                    </a:lnTo>
                    <a:lnTo>
                      <a:pt x="186" y="148"/>
                    </a:lnTo>
                    <a:lnTo>
                      <a:pt x="184" y="148"/>
                    </a:lnTo>
                    <a:lnTo>
                      <a:pt x="183" y="148"/>
                    </a:lnTo>
                    <a:lnTo>
                      <a:pt x="181" y="148"/>
                    </a:lnTo>
                    <a:lnTo>
                      <a:pt x="181" y="147"/>
                    </a:lnTo>
                    <a:lnTo>
                      <a:pt x="180" y="147"/>
                    </a:lnTo>
                    <a:lnTo>
                      <a:pt x="180" y="147"/>
                    </a:lnTo>
                    <a:lnTo>
                      <a:pt x="180" y="147"/>
                    </a:lnTo>
                    <a:lnTo>
                      <a:pt x="178" y="145"/>
                    </a:lnTo>
                    <a:lnTo>
                      <a:pt x="178" y="145"/>
                    </a:lnTo>
                    <a:close/>
                    <a:moveTo>
                      <a:pt x="192" y="145"/>
                    </a:moveTo>
                    <a:lnTo>
                      <a:pt x="194" y="145"/>
                    </a:lnTo>
                    <a:lnTo>
                      <a:pt x="194" y="145"/>
                    </a:lnTo>
                    <a:lnTo>
                      <a:pt x="194" y="145"/>
                    </a:lnTo>
                    <a:lnTo>
                      <a:pt x="194" y="145"/>
                    </a:lnTo>
                    <a:lnTo>
                      <a:pt x="192" y="147"/>
                    </a:lnTo>
                    <a:lnTo>
                      <a:pt x="191" y="147"/>
                    </a:lnTo>
                    <a:lnTo>
                      <a:pt x="191" y="145"/>
                    </a:lnTo>
                    <a:lnTo>
                      <a:pt x="191" y="145"/>
                    </a:lnTo>
                    <a:lnTo>
                      <a:pt x="192" y="145"/>
                    </a:lnTo>
                    <a:lnTo>
                      <a:pt x="192" y="145"/>
                    </a:lnTo>
                    <a:close/>
                    <a:moveTo>
                      <a:pt x="145" y="134"/>
                    </a:moveTo>
                    <a:lnTo>
                      <a:pt x="145" y="134"/>
                    </a:lnTo>
                    <a:lnTo>
                      <a:pt x="145" y="134"/>
                    </a:lnTo>
                    <a:lnTo>
                      <a:pt x="143" y="134"/>
                    </a:lnTo>
                    <a:lnTo>
                      <a:pt x="143" y="134"/>
                    </a:lnTo>
                    <a:lnTo>
                      <a:pt x="143" y="134"/>
                    </a:lnTo>
                    <a:lnTo>
                      <a:pt x="145" y="134"/>
                    </a:lnTo>
                    <a:close/>
                    <a:moveTo>
                      <a:pt x="143" y="121"/>
                    </a:moveTo>
                    <a:lnTo>
                      <a:pt x="143" y="121"/>
                    </a:lnTo>
                    <a:lnTo>
                      <a:pt x="145" y="123"/>
                    </a:lnTo>
                    <a:lnTo>
                      <a:pt x="148" y="125"/>
                    </a:lnTo>
                    <a:lnTo>
                      <a:pt x="148" y="125"/>
                    </a:lnTo>
                    <a:lnTo>
                      <a:pt x="148" y="126"/>
                    </a:lnTo>
                    <a:lnTo>
                      <a:pt x="148" y="126"/>
                    </a:lnTo>
                    <a:lnTo>
                      <a:pt x="150" y="125"/>
                    </a:lnTo>
                    <a:lnTo>
                      <a:pt x="150" y="125"/>
                    </a:lnTo>
                    <a:lnTo>
                      <a:pt x="151" y="125"/>
                    </a:lnTo>
                    <a:lnTo>
                      <a:pt x="150" y="128"/>
                    </a:lnTo>
                    <a:lnTo>
                      <a:pt x="150" y="128"/>
                    </a:lnTo>
                    <a:lnTo>
                      <a:pt x="146" y="126"/>
                    </a:lnTo>
                    <a:lnTo>
                      <a:pt x="146" y="125"/>
                    </a:lnTo>
                    <a:lnTo>
                      <a:pt x="145" y="125"/>
                    </a:lnTo>
                    <a:lnTo>
                      <a:pt x="145" y="123"/>
                    </a:lnTo>
                    <a:lnTo>
                      <a:pt x="143" y="121"/>
                    </a:lnTo>
                    <a:lnTo>
                      <a:pt x="143" y="121"/>
                    </a:lnTo>
                    <a:close/>
                    <a:moveTo>
                      <a:pt x="140" y="115"/>
                    </a:moveTo>
                    <a:lnTo>
                      <a:pt x="140" y="115"/>
                    </a:lnTo>
                    <a:lnTo>
                      <a:pt x="142" y="117"/>
                    </a:lnTo>
                    <a:lnTo>
                      <a:pt x="143" y="117"/>
                    </a:lnTo>
                    <a:lnTo>
                      <a:pt x="143" y="117"/>
                    </a:lnTo>
                    <a:lnTo>
                      <a:pt x="145" y="118"/>
                    </a:lnTo>
                    <a:lnTo>
                      <a:pt x="145" y="120"/>
                    </a:lnTo>
                    <a:lnTo>
                      <a:pt x="145" y="120"/>
                    </a:lnTo>
                    <a:lnTo>
                      <a:pt x="145" y="120"/>
                    </a:lnTo>
                    <a:lnTo>
                      <a:pt x="145" y="121"/>
                    </a:lnTo>
                    <a:lnTo>
                      <a:pt x="145" y="120"/>
                    </a:lnTo>
                    <a:lnTo>
                      <a:pt x="143" y="120"/>
                    </a:lnTo>
                    <a:lnTo>
                      <a:pt x="142" y="120"/>
                    </a:lnTo>
                    <a:lnTo>
                      <a:pt x="140" y="120"/>
                    </a:lnTo>
                    <a:lnTo>
                      <a:pt x="139" y="120"/>
                    </a:lnTo>
                    <a:lnTo>
                      <a:pt x="139" y="118"/>
                    </a:lnTo>
                    <a:lnTo>
                      <a:pt x="140" y="118"/>
                    </a:lnTo>
                    <a:lnTo>
                      <a:pt x="139" y="117"/>
                    </a:lnTo>
                    <a:lnTo>
                      <a:pt x="139" y="117"/>
                    </a:lnTo>
                    <a:lnTo>
                      <a:pt x="139" y="117"/>
                    </a:lnTo>
                    <a:lnTo>
                      <a:pt x="140" y="115"/>
                    </a:lnTo>
                    <a:close/>
                    <a:moveTo>
                      <a:pt x="135" y="114"/>
                    </a:moveTo>
                    <a:lnTo>
                      <a:pt x="137" y="115"/>
                    </a:lnTo>
                    <a:lnTo>
                      <a:pt x="137" y="115"/>
                    </a:lnTo>
                    <a:lnTo>
                      <a:pt x="137" y="117"/>
                    </a:lnTo>
                    <a:lnTo>
                      <a:pt x="137" y="118"/>
                    </a:lnTo>
                    <a:lnTo>
                      <a:pt x="137" y="118"/>
                    </a:lnTo>
                    <a:lnTo>
                      <a:pt x="135" y="118"/>
                    </a:lnTo>
                    <a:lnTo>
                      <a:pt x="134" y="117"/>
                    </a:lnTo>
                    <a:lnTo>
                      <a:pt x="134" y="115"/>
                    </a:lnTo>
                    <a:lnTo>
                      <a:pt x="135" y="114"/>
                    </a:lnTo>
                    <a:close/>
                    <a:moveTo>
                      <a:pt x="170" y="110"/>
                    </a:moveTo>
                    <a:lnTo>
                      <a:pt x="172" y="110"/>
                    </a:lnTo>
                    <a:lnTo>
                      <a:pt x="173" y="110"/>
                    </a:lnTo>
                    <a:lnTo>
                      <a:pt x="173" y="110"/>
                    </a:lnTo>
                    <a:lnTo>
                      <a:pt x="175" y="112"/>
                    </a:lnTo>
                    <a:lnTo>
                      <a:pt x="175" y="112"/>
                    </a:lnTo>
                    <a:lnTo>
                      <a:pt x="175" y="112"/>
                    </a:lnTo>
                    <a:lnTo>
                      <a:pt x="175" y="112"/>
                    </a:lnTo>
                    <a:lnTo>
                      <a:pt x="175" y="114"/>
                    </a:lnTo>
                    <a:lnTo>
                      <a:pt x="175" y="114"/>
                    </a:lnTo>
                    <a:lnTo>
                      <a:pt x="175" y="114"/>
                    </a:lnTo>
                    <a:lnTo>
                      <a:pt x="175" y="114"/>
                    </a:lnTo>
                    <a:lnTo>
                      <a:pt x="173" y="114"/>
                    </a:lnTo>
                    <a:lnTo>
                      <a:pt x="172" y="114"/>
                    </a:lnTo>
                    <a:lnTo>
                      <a:pt x="172" y="114"/>
                    </a:lnTo>
                    <a:lnTo>
                      <a:pt x="172" y="112"/>
                    </a:lnTo>
                    <a:lnTo>
                      <a:pt x="170" y="112"/>
                    </a:lnTo>
                    <a:lnTo>
                      <a:pt x="168" y="110"/>
                    </a:lnTo>
                    <a:lnTo>
                      <a:pt x="170" y="110"/>
                    </a:lnTo>
                    <a:lnTo>
                      <a:pt x="170" y="110"/>
                    </a:lnTo>
                    <a:close/>
                    <a:moveTo>
                      <a:pt x="34" y="103"/>
                    </a:moveTo>
                    <a:lnTo>
                      <a:pt x="34" y="103"/>
                    </a:lnTo>
                    <a:lnTo>
                      <a:pt x="38" y="104"/>
                    </a:lnTo>
                    <a:lnTo>
                      <a:pt x="39" y="106"/>
                    </a:lnTo>
                    <a:lnTo>
                      <a:pt x="39" y="106"/>
                    </a:lnTo>
                    <a:lnTo>
                      <a:pt x="38" y="106"/>
                    </a:lnTo>
                    <a:lnTo>
                      <a:pt x="36" y="104"/>
                    </a:lnTo>
                    <a:lnTo>
                      <a:pt x="34" y="104"/>
                    </a:lnTo>
                    <a:lnTo>
                      <a:pt x="34" y="103"/>
                    </a:lnTo>
                    <a:close/>
                    <a:moveTo>
                      <a:pt x="148" y="103"/>
                    </a:moveTo>
                    <a:lnTo>
                      <a:pt x="148" y="104"/>
                    </a:lnTo>
                    <a:lnTo>
                      <a:pt x="148" y="104"/>
                    </a:lnTo>
                    <a:lnTo>
                      <a:pt x="148" y="107"/>
                    </a:lnTo>
                    <a:lnTo>
                      <a:pt x="148" y="107"/>
                    </a:lnTo>
                    <a:lnTo>
                      <a:pt x="148" y="107"/>
                    </a:lnTo>
                    <a:lnTo>
                      <a:pt x="148" y="106"/>
                    </a:lnTo>
                    <a:lnTo>
                      <a:pt x="148" y="106"/>
                    </a:lnTo>
                    <a:lnTo>
                      <a:pt x="148" y="104"/>
                    </a:lnTo>
                    <a:lnTo>
                      <a:pt x="146" y="104"/>
                    </a:lnTo>
                    <a:lnTo>
                      <a:pt x="148" y="103"/>
                    </a:lnTo>
                    <a:lnTo>
                      <a:pt x="148" y="103"/>
                    </a:lnTo>
                    <a:lnTo>
                      <a:pt x="148" y="103"/>
                    </a:lnTo>
                    <a:close/>
                    <a:moveTo>
                      <a:pt x="36" y="101"/>
                    </a:moveTo>
                    <a:lnTo>
                      <a:pt x="39" y="103"/>
                    </a:lnTo>
                    <a:lnTo>
                      <a:pt x="39" y="103"/>
                    </a:lnTo>
                    <a:lnTo>
                      <a:pt x="39" y="103"/>
                    </a:lnTo>
                    <a:lnTo>
                      <a:pt x="39" y="103"/>
                    </a:lnTo>
                    <a:lnTo>
                      <a:pt x="39" y="104"/>
                    </a:lnTo>
                    <a:lnTo>
                      <a:pt x="36" y="103"/>
                    </a:lnTo>
                    <a:lnTo>
                      <a:pt x="36" y="101"/>
                    </a:lnTo>
                    <a:close/>
                    <a:moveTo>
                      <a:pt x="101" y="60"/>
                    </a:moveTo>
                    <a:lnTo>
                      <a:pt x="104" y="62"/>
                    </a:lnTo>
                    <a:lnTo>
                      <a:pt x="104" y="63"/>
                    </a:lnTo>
                    <a:lnTo>
                      <a:pt x="104" y="65"/>
                    </a:lnTo>
                    <a:lnTo>
                      <a:pt x="104" y="65"/>
                    </a:lnTo>
                    <a:lnTo>
                      <a:pt x="102" y="65"/>
                    </a:lnTo>
                    <a:lnTo>
                      <a:pt x="102" y="65"/>
                    </a:lnTo>
                    <a:lnTo>
                      <a:pt x="101" y="63"/>
                    </a:lnTo>
                    <a:lnTo>
                      <a:pt x="101" y="62"/>
                    </a:lnTo>
                    <a:lnTo>
                      <a:pt x="101" y="60"/>
                    </a:lnTo>
                    <a:lnTo>
                      <a:pt x="101" y="60"/>
                    </a:lnTo>
                    <a:lnTo>
                      <a:pt x="101" y="60"/>
                    </a:lnTo>
                    <a:close/>
                    <a:moveTo>
                      <a:pt x="200" y="60"/>
                    </a:moveTo>
                    <a:lnTo>
                      <a:pt x="202" y="60"/>
                    </a:lnTo>
                    <a:lnTo>
                      <a:pt x="202" y="60"/>
                    </a:lnTo>
                    <a:lnTo>
                      <a:pt x="203" y="60"/>
                    </a:lnTo>
                    <a:lnTo>
                      <a:pt x="205" y="62"/>
                    </a:lnTo>
                    <a:lnTo>
                      <a:pt x="206" y="62"/>
                    </a:lnTo>
                    <a:lnTo>
                      <a:pt x="206" y="65"/>
                    </a:lnTo>
                    <a:lnTo>
                      <a:pt x="208" y="65"/>
                    </a:lnTo>
                    <a:lnTo>
                      <a:pt x="208" y="66"/>
                    </a:lnTo>
                    <a:lnTo>
                      <a:pt x="209" y="66"/>
                    </a:lnTo>
                    <a:lnTo>
                      <a:pt x="209" y="68"/>
                    </a:lnTo>
                    <a:lnTo>
                      <a:pt x="211" y="69"/>
                    </a:lnTo>
                    <a:lnTo>
                      <a:pt x="213" y="69"/>
                    </a:lnTo>
                    <a:lnTo>
                      <a:pt x="213" y="71"/>
                    </a:lnTo>
                    <a:lnTo>
                      <a:pt x="214" y="71"/>
                    </a:lnTo>
                    <a:lnTo>
                      <a:pt x="216" y="71"/>
                    </a:lnTo>
                    <a:lnTo>
                      <a:pt x="216" y="73"/>
                    </a:lnTo>
                    <a:lnTo>
                      <a:pt x="217" y="74"/>
                    </a:lnTo>
                    <a:lnTo>
                      <a:pt x="217" y="76"/>
                    </a:lnTo>
                    <a:lnTo>
                      <a:pt x="219" y="77"/>
                    </a:lnTo>
                    <a:lnTo>
                      <a:pt x="217" y="79"/>
                    </a:lnTo>
                    <a:lnTo>
                      <a:pt x="217" y="79"/>
                    </a:lnTo>
                    <a:lnTo>
                      <a:pt x="217" y="79"/>
                    </a:lnTo>
                    <a:lnTo>
                      <a:pt x="216" y="79"/>
                    </a:lnTo>
                    <a:lnTo>
                      <a:pt x="216" y="79"/>
                    </a:lnTo>
                    <a:lnTo>
                      <a:pt x="214" y="81"/>
                    </a:lnTo>
                    <a:lnTo>
                      <a:pt x="213" y="81"/>
                    </a:lnTo>
                    <a:lnTo>
                      <a:pt x="213" y="79"/>
                    </a:lnTo>
                    <a:lnTo>
                      <a:pt x="211" y="79"/>
                    </a:lnTo>
                    <a:lnTo>
                      <a:pt x="209" y="77"/>
                    </a:lnTo>
                    <a:lnTo>
                      <a:pt x="208" y="76"/>
                    </a:lnTo>
                    <a:lnTo>
                      <a:pt x="208" y="76"/>
                    </a:lnTo>
                    <a:lnTo>
                      <a:pt x="208" y="74"/>
                    </a:lnTo>
                    <a:lnTo>
                      <a:pt x="208" y="73"/>
                    </a:lnTo>
                    <a:lnTo>
                      <a:pt x="205" y="71"/>
                    </a:lnTo>
                    <a:lnTo>
                      <a:pt x="205" y="71"/>
                    </a:lnTo>
                    <a:lnTo>
                      <a:pt x="203" y="69"/>
                    </a:lnTo>
                    <a:lnTo>
                      <a:pt x="203" y="68"/>
                    </a:lnTo>
                    <a:lnTo>
                      <a:pt x="202" y="66"/>
                    </a:lnTo>
                    <a:lnTo>
                      <a:pt x="202" y="66"/>
                    </a:lnTo>
                    <a:lnTo>
                      <a:pt x="200" y="65"/>
                    </a:lnTo>
                    <a:lnTo>
                      <a:pt x="200" y="63"/>
                    </a:lnTo>
                    <a:lnTo>
                      <a:pt x="200" y="62"/>
                    </a:lnTo>
                    <a:lnTo>
                      <a:pt x="200" y="60"/>
                    </a:lnTo>
                    <a:close/>
                    <a:moveTo>
                      <a:pt x="91" y="55"/>
                    </a:moveTo>
                    <a:lnTo>
                      <a:pt x="91" y="57"/>
                    </a:lnTo>
                    <a:lnTo>
                      <a:pt x="91" y="58"/>
                    </a:lnTo>
                    <a:lnTo>
                      <a:pt x="91" y="60"/>
                    </a:lnTo>
                    <a:lnTo>
                      <a:pt x="91" y="60"/>
                    </a:lnTo>
                    <a:lnTo>
                      <a:pt x="90" y="58"/>
                    </a:lnTo>
                    <a:lnTo>
                      <a:pt x="88" y="57"/>
                    </a:lnTo>
                    <a:lnTo>
                      <a:pt x="90" y="57"/>
                    </a:lnTo>
                    <a:lnTo>
                      <a:pt x="91" y="55"/>
                    </a:lnTo>
                    <a:close/>
                    <a:moveTo>
                      <a:pt x="198" y="54"/>
                    </a:moveTo>
                    <a:lnTo>
                      <a:pt x="200" y="54"/>
                    </a:lnTo>
                    <a:lnTo>
                      <a:pt x="200" y="55"/>
                    </a:lnTo>
                    <a:lnTo>
                      <a:pt x="200" y="57"/>
                    </a:lnTo>
                    <a:lnTo>
                      <a:pt x="200" y="58"/>
                    </a:lnTo>
                    <a:lnTo>
                      <a:pt x="200" y="60"/>
                    </a:lnTo>
                    <a:lnTo>
                      <a:pt x="198" y="60"/>
                    </a:lnTo>
                    <a:lnTo>
                      <a:pt x="198" y="58"/>
                    </a:lnTo>
                    <a:lnTo>
                      <a:pt x="198" y="57"/>
                    </a:lnTo>
                    <a:lnTo>
                      <a:pt x="198" y="55"/>
                    </a:lnTo>
                    <a:lnTo>
                      <a:pt x="198" y="55"/>
                    </a:lnTo>
                    <a:lnTo>
                      <a:pt x="198" y="54"/>
                    </a:lnTo>
                    <a:lnTo>
                      <a:pt x="198" y="54"/>
                    </a:lnTo>
                    <a:close/>
                    <a:moveTo>
                      <a:pt x="74" y="46"/>
                    </a:moveTo>
                    <a:lnTo>
                      <a:pt x="75" y="47"/>
                    </a:lnTo>
                    <a:lnTo>
                      <a:pt x="75" y="47"/>
                    </a:lnTo>
                    <a:lnTo>
                      <a:pt x="74" y="49"/>
                    </a:lnTo>
                    <a:lnTo>
                      <a:pt x="74" y="49"/>
                    </a:lnTo>
                    <a:lnTo>
                      <a:pt x="72" y="49"/>
                    </a:lnTo>
                    <a:lnTo>
                      <a:pt x="72" y="49"/>
                    </a:lnTo>
                    <a:lnTo>
                      <a:pt x="72" y="47"/>
                    </a:lnTo>
                    <a:lnTo>
                      <a:pt x="74" y="47"/>
                    </a:lnTo>
                    <a:lnTo>
                      <a:pt x="74" y="46"/>
                    </a:lnTo>
                    <a:close/>
                    <a:moveTo>
                      <a:pt x="157" y="41"/>
                    </a:moveTo>
                    <a:lnTo>
                      <a:pt x="159" y="41"/>
                    </a:lnTo>
                    <a:lnTo>
                      <a:pt x="159" y="43"/>
                    </a:lnTo>
                    <a:lnTo>
                      <a:pt x="161" y="43"/>
                    </a:lnTo>
                    <a:lnTo>
                      <a:pt x="161" y="43"/>
                    </a:lnTo>
                    <a:lnTo>
                      <a:pt x="162" y="41"/>
                    </a:lnTo>
                    <a:lnTo>
                      <a:pt x="164" y="43"/>
                    </a:lnTo>
                    <a:lnTo>
                      <a:pt x="165" y="43"/>
                    </a:lnTo>
                    <a:lnTo>
                      <a:pt x="167" y="44"/>
                    </a:lnTo>
                    <a:lnTo>
                      <a:pt x="167" y="46"/>
                    </a:lnTo>
                    <a:lnTo>
                      <a:pt x="167" y="47"/>
                    </a:lnTo>
                    <a:lnTo>
                      <a:pt x="167" y="47"/>
                    </a:lnTo>
                    <a:lnTo>
                      <a:pt x="167" y="49"/>
                    </a:lnTo>
                    <a:lnTo>
                      <a:pt x="165" y="51"/>
                    </a:lnTo>
                    <a:lnTo>
                      <a:pt x="165" y="52"/>
                    </a:lnTo>
                    <a:lnTo>
                      <a:pt x="164" y="52"/>
                    </a:lnTo>
                    <a:lnTo>
                      <a:pt x="164" y="54"/>
                    </a:lnTo>
                    <a:lnTo>
                      <a:pt x="161" y="54"/>
                    </a:lnTo>
                    <a:lnTo>
                      <a:pt x="161" y="54"/>
                    </a:lnTo>
                    <a:lnTo>
                      <a:pt x="161" y="55"/>
                    </a:lnTo>
                    <a:lnTo>
                      <a:pt x="162" y="57"/>
                    </a:lnTo>
                    <a:lnTo>
                      <a:pt x="164" y="58"/>
                    </a:lnTo>
                    <a:lnTo>
                      <a:pt x="162" y="60"/>
                    </a:lnTo>
                    <a:lnTo>
                      <a:pt x="161" y="60"/>
                    </a:lnTo>
                    <a:lnTo>
                      <a:pt x="159" y="62"/>
                    </a:lnTo>
                    <a:lnTo>
                      <a:pt x="156" y="62"/>
                    </a:lnTo>
                    <a:lnTo>
                      <a:pt x="154" y="62"/>
                    </a:lnTo>
                    <a:lnTo>
                      <a:pt x="154" y="62"/>
                    </a:lnTo>
                    <a:lnTo>
                      <a:pt x="154" y="63"/>
                    </a:lnTo>
                    <a:lnTo>
                      <a:pt x="153" y="63"/>
                    </a:lnTo>
                    <a:lnTo>
                      <a:pt x="153" y="63"/>
                    </a:lnTo>
                    <a:lnTo>
                      <a:pt x="151" y="65"/>
                    </a:lnTo>
                    <a:lnTo>
                      <a:pt x="150" y="66"/>
                    </a:lnTo>
                    <a:lnTo>
                      <a:pt x="148" y="68"/>
                    </a:lnTo>
                    <a:lnTo>
                      <a:pt x="148" y="68"/>
                    </a:lnTo>
                    <a:lnTo>
                      <a:pt x="145" y="68"/>
                    </a:lnTo>
                    <a:lnTo>
                      <a:pt x="143" y="68"/>
                    </a:lnTo>
                    <a:lnTo>
                      <a:pt x="143" y="69"/>
                    </a:lnTo>
                    <a:lnTo>
                      <a:pt x="142" y="69"/>
                    </a:lnTo>
                    <a:lnTo>
                      <a:pt x="140" y="69"/>
                    </a:lnTo>
                    <a:lnTo>
                      <a:pt x="139" y="71"/>
                    </a:lnTo>
                    <a:lnTo>
                      <a:pt x="139" y="71"/>
                    </a:lnTo>
                    <a:lnTo>
                      <a:pt x="135" y="71"/>
                    </a:lnTo>
                    <a:lnTo>
                      <a:pt x="131" y="71"/>
                    </a:lnTo>
                    <a:lnTo>
                      <a:pt x="129" y="73"/>
                    </a:lnTo>
                    <a:lnTo>
                      <a:pt x="127" y="71"/>
                    </a:lnTo>
                    <a:lnTo>
                      <a:pt x="126" y="71"/>
                    </a:lnTo>
                    <a:lnTo>
                      <a:pt x="124" y="69"/>
                    </a:lnTo>
                    <a:lnTo>
                      <a:pt x="123" y="68"/>
                    </a:lnTo>
                    <a:lnTo>
                      <a:pt x="121" y="68"/>
                    </a:lnTo>
                    <a:lnTo>
                      <a:pt x="120" y="69"/>
                    </a:lnTo>
                    <a:lnTo>
                      <a:pt x="120" y="69"/>
                    </a:lnTo>
                    <a:lnTo>
                      <a:pt x="115" y="66"/>
                    </a:lnTo>
                    <a:lnTo>
                      <a:pt x="113" y="66"/>
                    </a:lnTo>
                    <a:lnTo>
                      <a:pt x="112" y="65"/>
                    </a:lnTo>
                    <a:lnTo>
                      <a:pt x="110" y="65"/>
                    </a:lnTo>
                    <a:lnTo>
                      <a:pt x="109" y="65"/>
                    </a:lnTo>
                    <a:lnTo>
                      <a:pt x="109" y="63"/>
                    </a:lnTo>
                    <a:lnTo>
                      <a:pt x="109" y="62"/>
                    </a:lnTo>
                    <a:lnTo>
                      <a:pt x="110" y="60"/>
                    </a:lnTo>
                    <a:lnTo>
                      <a:pt x="112" y="60"/>
                    </a:lnTo>
                    <a:lnTo>
                      <a:pt x="112" y="60"/>
                    </a:lnTo>
                    <a:lnTo>
                      <a:pt x="113" y="60"/>
                    </a:lnTo>
                    <a:lnTo>
                      <a:pt x="113" y="60"/>
                    </a:lnTo>
                    <a:lnTo>
                      <a:pt x="115" y="60"/>
                    </a:lnTo>
                    <a:lnTo>
                      <a:pt x="118" y="60"/>
                    </a:lnTo>
                    <a:lnTo>
                      <a:pt x="120" y="60"/>
                    </a:lnTo>
                    <a:lnTo>
                      <a:pt x="121" y="62"/>
                    </a:lnTo>
                    <a:lnTo>
                      <a:pt x="123" y="62"/>
                    </a:lnTo>
                    <a:lnTo>
                      <a:pt x="124" y="62"/>
                    </a:lnTo>
                    <a:lnTo>
                      <a:pt x="127" y="60"/>
                    </a:lnTo>
                    <a:lnTo>
                      <a:pt x="127" y="60"/>
                    </a:lnTo>
                    <a:lnTo>
                      <a:pt x="129" y="60"/>
                    </a:lnTo>
                    <a:lnTo>
                      <a:pt x="132" y="60"/>
                    </a:lnTo>
                    <a:lnTo>
                      <a:pt x="132" y="55"/>
                    </a:lnTo>
                    <a:lnTo>
                      <a:pt x="132" y="54"/>
                    </a:lnTo>
                    <a:lnTo>
                      <a:pt x="134" y="54"/>
                    </a:lnTo>
                    <a:lnTo>
                      <a:pt x="134" y="54"/>
                    </a:lnTo>
                    <a:lnTo>
                      <a:pt x="134" y="54"/>
                    </a:lnTo>
                    <a:lnTo>
                      <a:pt x="134" y="55"/>
                    </a:lnTo>
                    <a:lnTo>
                      <a:pt x="134" y="55"/>
                    </a:lnTo>
                    <a:lnTo>
                      <a:pt x="134" y="57"/>
                    </a:lnTo>
                    <a:lnTo>
                      <a:pt x="134" y="60"/>
                    </a:lnTo>
                    <a:lnTo>
                      <a:pt x="135" y="60"/>
                    </a:lnTo>
                    <a:lnTo>
                      <a:pt x="137" y="62"/>
                    </a:lnTo>
                    <a:lnTo>
                      <a:pt x="139" y="60"/>
                    </a:lnTo>
                    <a:lnTo>
                      <a:pt x="140" y="60"/>
                    </a:lnTo>
                    <a:lnTo>
                      <a:pt x="142" y="60"/>
                    </a:lnTo>
                    <a:lnTo>
                      <a:pt x="143" y="60"/>
                    </a:lnTo>
                    <a:lnTo>
                      <a:pt x="143" y="60"/>
                    </a:lnTo>
                    <a:lnTo>
                      <a:pt x="145" y="60"/>
                    </a:lnTo>
                    <a:lnTo>
                      <a:pt x="145" y="60"/>
                    </a:lnTo>
                    <a:lnTo>
                      <a:pt x="146" y="58"/>
                    </a:lnTo>
                    <a:lnTo>
                      <a:pt x="146" y="58"/>
                    </a:lnTo>
                    <a:lnTo>
                      <a:pt x="148" y="55"/>
                    </a:lnTo>
                    <a:lnTo>
                      <a:pt x="148" y="55"/>
                    </a:lnTo>
                    <a:lnTo>
                      <a:pt x="151" y="52"/>
                    </a:lnTo>
                    <a:lnTo>
                      <a:pt x="153" y="52"/>
                    </a:lnTo>
                    <a:lnTo>
                      <a:pt x="153" y="52"/>
                    </a:lnTo>
                    <a:lnTo>
                      <a:pt x="154" y="52"/>
                    </a:lnTo>
                    <a:lnTo>
                      <a:pt x="156" y="52"/>
                    </a:lnTo>
                    <a:lnTo>
                      <a:pt x="156" y="49"/>
                    </a:lnTo>
                    <a:lnTo>
                      <a:pt x="156" y="47"/>
                    </a:lnTo>
                    <a:lnTo>
                      <a:pt x="154" y="44"/>
                    </a:lnTo>
                    <a:lnTo>
                      <a:pt x="154" y="43"/>
                    </a:lnTo>
                    <a:lnTo>
                      <a:pt x="154" y="43"/>
                    </a:lnTo>
                    <a:lnTo>
                      <a:pt x="156" y="41"/>
                    </a:lnTo>
                    <a:lnTo>
                      <a:pt x="157" y="41"/>
                    </a:lnTo>
                    <a:close/>
                    <a:moveTo>
                      <a:pt x="186" y="40"/>
                    </a:moveTo>
                    <a:lnTo>
                      <a:pt x="184" y="40"/>
                    </a:lnTo>
                    <a:lnTo>
                      <a:pt x="184" y="41"/>
                    </a:lnTo>
                    <a:lnTo>
                      <a:pt x="184" y="40"/>
                    </a:lnTo>
                    <a:lnTo>
                      <a:pt x="184" y="40"/>
                    </a:lnTo>
                    <a:lnTo>
                      <a:pt x="186" y="40"/>
                    </a:lnTo>
                    <a:close/>
                    <a:moveTo>
                      <a:pt x="170" y="25"/>
                    </a:moveTo>
                    <a:lnTo>
                      <a:pt x="170" y="27"/>
                    </a:lnTo>
                    <a:lnTo>
                      <a:pt x="170" y="27"/>
                    </a:lnTo>
                    <a:lnTo>
                      <a:pt x="170" y="27"/>
                    </a:lnTo>
                    <a:lnTo>
                      <a:pt x="168" y="25"/>
                    </a:lnTo>
                    <a:lnTo>
                      <a:pt x="168" y="25"/>
                    </a:lnTo>
                    <a:lnTo>
                      <a:pt x="170" y="25"/>
                    </a:lnTo>
                    <a:close/>
                    <a:moveTo>
                      <a:pt x="161" y="22"/>
                    </a:moveTo>
                    <a:lnTo>
                      <a:pt x="162" y="24"/>
                    </a:lnTo>
                    <a:lnTo>
                      <a:pt x="162" y="24"/>
                    </a:lnTo>
                    <a:lnTo>
                      <a:pt x="162" y="24"/>
                    </a:lnTo>
                    <a:lnTo>
                      <a:pt x="162" y="24"/>
                    </a:lnTo>
                    <a:lnTo>
                      <a:pt x="161" y="22"/>
                    </a:lnTo>
                    <a:lnTo>
                      <a:pt x="161" y="22"/>
                    </a:lnTo>
                    <a:lnTo>
                      <a:pt x="161" y="22"/>
                    </a:lnTo>
                    <a:close/>
                    <a:moveTo>
                      <a:pt x="161" y="21"/>
                    </a:moveTo>
                    <a:lnTo>
                      <a:pt x="161" y="21"/>
                    </a:lnTo>
                    <a:lnTo>
                      <a:pt x="161" y="22"/>
                    </a:lnTo>
                    <a:lnTo>
                      <a:pt x="161" y="22"/>
                    </a:lnTo>
                    <a:lnTo>
                      <a:pt x="161" y="22"/>
                    </a:lnTo>
                    <a:lnTo>
                      <a:pt x="161" y="21"/>
                    </a:lnTo>
                    <a:lnTo>
                      <a:pt x="161" y="21"/>
                    </a:lnTo>
                    <a:close/>
                    <a:moveTo>
                      <a:pt x="1" y="19"/>
                    </a:moveTo>
                    <a:lnTo>
                      <a:pt x="1" y="19"/>
                    </a:lnTo>
                    <a:lnTo>
                      <a:pt x="3" y="19"/>
                    </a:lnTo>
                    <a:lnTo>
                      <a:pt x="4" y="19"/>
                    </a:lnTo>
                    <a:lnTo>
                      <a:pt x="12" y="22"/>
                    </a:lnTo>
                    <a:lnTo>
                      <a:pt x="14" y="24"/>
                    </a:lnTo>
                    <a:lnTo>
                      <a:pt x="16" y="24"/>
                    </a:lnTo>
                    <a:lnTo>
                      <a:pt x="16" y="24"/>
                    </a:lnTo>
                    <a:lnTo>
                      <a:pt x="16" y="24"/>
                    </a:lnTo>
                    <a:lnTo>
                      <a:pt x="20" y="25"/>
                    </a:lnTo>
                    <a:lnTo>
                      <a:pt x="25" y="27"/>
                    </a:lnTo>
                    <a:lnTo>
                      <a:pt x="30" y="29"/>
                    </a:lnTo>
                    <a:lnTo>
                      <a:pt x="31" y="30"/>
                    </a:lnTo>
                    <a:lnTo>
                      <a:pt x="33" y="30"/>
                    </a:lnTo>
                    <a:lnTo>
                      <a:pt x="36" y="30"/>
                    </a:lnTo>
                    <a:lnTo>
                      <a:pt x="38" y="30"/>
                    </a:lnTo>
                    <a:lnTo>
                      <a:pt x="41" y="33"/>
                    </a:lnTo>
                    <a:lnTo>
                      <a:pt x="42" y="33"/>
                    </a:lnTo>
                    <a:lnTo>
                      <a:pt x="44" y="35"/>
                    </a:lnTo>
                    <a:lnTo>
                      <a:pt x="45" y="36"/>
                    </a:lnTo>
                    <a:lnTo>
                      <a:pt x="47" y="36"/>
                    </a:lnTo>
                    <a:lnTo>
                      <a:pt x="47" y="36"/>
                    </a:lnTo>
                    <a:lnTo>
                      <a:pt x="49" y="36"/>
                    </a:lnTo>
                    <a:lnTo>
                      <a:pt x="50" y="36"/>
                    </a:lnTo>
                    <a:lnTo>
                      <a:pt x="52" y="36"/>
                    </a:lnTo>
                    <a:lnTo>
                      <a:pt x="52" y="36"/>
                    </a:lnTo>
                    <a:lnTo>
                      <a:pt x="53" y="36"/>
                    </a:lnTo>
                    <a:lnTo>
                      <a:pt x="53" y="38"/>
                    </a:lnTo>
                    <a:lnTo>
                      <a:pt x="55" y="38"/>
                    </a:lnTo>
                    <a:lnTo>
                      <a:pt x="57" y="40"/>
                    </a:lnTo>
                    <a:lnTo>
                      <a:pt x="58" y="40"/>
                    </a:lnTo>
                    <a:lnTo>
                      <a:pt x="60" y="41"/>
                    </a:lnTo>
                    <a:lnTo>
                      <a:pt x="60" y="43"/>
                    </a:lnTo>
                    <a:lnTo>
                      <a:pt x="61" y="44"/>
                    </a:lnTo>
                    <a:lnTo>
                      <a:pt x="63" y="44"/>
                    </a:lnTo>
                    <a:lnTo>
                      <a:pt x="64" y="44"/>
                    </a:lnTo>
                    <a:lnTo>
                      <a:pt x="71" y="51"/>
                    </a:lnTo>
                    <a:lnTo>
                      <a:pt x="71" y="52"/>
                    </a:lnTo>
                    <a:lnTo>
                      <a:pt x="71" y="55"/>
                    </a:lnTo>
                    <a:lnTo>
                      <a:pt x="71" y="58"/>
                    </a:lnTo>
                    <a:lnTo>
                      <a:pt x="72" y="60"/>
                    </a:lnTo>
                    <a:lnTo>
                      <a:pt x="74" y="60"/>
                    </a:lnTo>
                    <a:lnTo>
                      <a:pt x="77" y="62"/>
                    </a:lnTo>
                    <a:lnTo>
                      <a:pt x="80" y="62"/>
                    </a:lnTo>
                    <a:lnTo>
                      <a:pt x="90" y="66"/>
                    </a:lnTo>
                    <a:lnTo>
                      <a:pt x="91" y="66"/>
                    </a:lnTo>
                    <a:lnTo>
                      <a:pt x="93" y="66"/>
                    </a:lnTo>
                    <a:lnTo>
                      <a:pt x="94" y="66"/>
                    </a:lnTo>
                    <a:lnTo>
                      <a:pt x="94" y="66"/>
                    </a:lnTo>
                    <a:lnTo>
                      <a:pt x="96" y="68"/>
                    </a:lnTo>
                    <a:lnTo>
                      <a:pt x="98" y="68"/>
                    </a:lnTo>
                    <a:lnTo>
                      <a:pt x="98" y="69"/>
                    </a:lnTo>
                    <a:lnTo>
                      <a:pt x="99" y="71"/>
                    </a:lnTo>
                    <a:lnTo>
                      <a:pt x="99" y="71"/>
                    </a:lnTo>
                    <a:lnTo>
                      <a:pt x="101" y="73"/>
                    </a:lnTo>
                    <a:lnTo>
                      <a:pt x="101" y="73"/>
                    </a:lnTo>
                    <a:lnTo>
                      <a:pt x="101" y="76"/>
                    </a:lnTo>
                    <a:lnTo>
                      <a:pt x="101" y="77"/>
                    </a:lnTo>
                    <a:lnTo>
                      <a:pt x="101" y="77"/>
                    </a:lnTo>
                    <a:lnTo>
                      <a:pt x="99" y="77"/>
                    </a:lnTo>
                    <a:lnTo>
                      <a:pt x="94" y="79"/>
                    </a:lnTo>
                    <a:lnTo>
                      <a:pt x="91" y="77"/>
                    </a:lnTo>
                    <a:lnTo>
                      <a:pt x="88" y="79"/>
                    </a:lnTo>
                    <a:lnTo>
                      <a:pt x="88" y="81"/>
                    </a:lnTo>
                    <a:lnTo>
                      <a:pt x="88" y="81"/>
                    </a:lnTo>
                    <a:lnTo>
                      <a:pt x="90" y="84"/>
                    </a:lnTo>
                    <a:lnTo>
                      <a:pt x="91" y="87"/>
                    </a:lnTo>
                    <a:lnTo>
                      <a:pt x="93" y="88"/>
                    </a:lnTo>
                    <a:lnTo>
                      <a:pt x="94" y="90"/>
                    </a:lnTo>
                    <a:lnTo>
                      <a:pt x="96" y="92"/>
                    </a:lnTo>
                    <a:lnTo>
                      <a:pt x="96" y="92"/>
                    </a:lnTo>
                    <a:lnTo>
                      <a:pt x="99" y="95"/>
                    </a:lnTo>
                    <a:lnTo>
                      <a:pt x="101" y="95"/>
                    </a:lnTo>
                    <a:lnTo>
                      <a:pt x="102" y="96"/>
                    </a:lnTo>
                    <a:lnTo>
                      <a:pt x="105" y="98"/>
                    </a:lnTo>
                    <a:lnTo>
                      <a:pt x="105" y="99"/>
                    </a:lnTo>
                    <a:lnTo>
                      <a:pt x="105" y="101"/>
                    </a:lnTo>
                    <a:lnTo>
                      <a:pt x="107" y="103"/>
                    </a:lnTo>
                    <a:lnTo>
                      <a:pt x="107" y="104"/>
                    </a:lnTo>
                    <a:lnTo>
                      <a:pt x="107" y="104"/>
                    </a:lnTo>
                    <a:lnTo>
                      <a:pt x="109" y="106"/>
                    </a:lnTo>
                    <a:lnTo>
                      <a:pt x="110" y="106"/>
                    </a:lnTo>
                    <a:lnTo>
                      <a:pt x="110" y="110"/>
                    </a:lnTo>
                    <a:lnTo>
                      <a:pt x="112" y="112"/>
                    </a:lnTo>
                    <a:lnTo>
                      <a:pt x="113" y="112"/>
                    </a:lnTo>
                    <a:lnTo>
                      <a:pt x="115" y="112"/>
                    </a:lnTo>
                    <a:lnTo>
                      <a:pt x="120" y="110"/>
                    </a:lnTo>
                    <a:lnTo>
                      <a:pt x="120" y="110"/>
                    </a:lnTo>
                    <a:lnTo>
                      <a:pt x="121" y="112"/>
                    </a:lnTo>
                    <a:lnTo>
                      <a:pt x="121" y="112"/>
                    </a:lnTo>
                    <a:lnTo>
                      <a:pt x="121" y="114"/>
                    </a:lnTo>
                    <a:lnTo>
                      <a:pt x="121" y="115"/>
                    </a:lnTo>
                    <a:lnTo>
                      <a:pt x="121" y="117"/>
                    </a:lnTo>
                    <a:lnTo>
                      <a:pt x="121" y="118"/>
                    </a:lnTo>
                    <a:lnTo>
                      <a:pt x="124" y="118"/>
                    </a:lnTo>
                    <a:lnTo>
                      <a:pt x="124" y="120"/>
                    </a:lnTo>
                    <a:lnTo>
                      <a:pt x="129" y="120"/>
                    </a:lnTo>
                    <a:lnTo>
                      <a:pt x="131" y="120"/>
                    </a:lnTo>
                    <a:lnTo>
                      <a:pt x="132" y="120"/>
                    </a:lnTo>
                    <a:lnTo>
                      <a:pt x="132" y="121"/>
                    </a:lnTo>
                    <a:lnTo>
                      <a:pt x="132" y="121"/>
                    </a:lnTo>
                    <a:lnTo>
                      <a:pt x="131" y="121"/>
                    </a:lnTo>
                    <a:lnTo>
                      <a:pt x="131" y="121"/>
                    </a:lnTo>
                    <a:lnTo>
                      <a:pt x="129" y="123"/>
                    </a:lnTo>
                    <a:lnTo>
                      <a:pt x="129" y="123"/>
                    </a:lnTo>
                    <a:lnTo>
                      <a:pt x="129" y="125"/>
                    </a:lnTo>
                    <a:lnTo>
                      <a:pt x="131" y="126"/>
                    </a:lnTo>
                    <a:lnTo>
                      <a:pt x="131" y="126"/>
                    </a:lnTo>
                    <a:lnTo>
                      <a:pt x="132" y="126"/>
                    </a:lnTo>
                    <a:lnTo>
                      <a:pt x="134" y="126"/>
                    </a:lnTo>
                    <a:lnTo>
                      <a:pt x="135" y="128"/>
                    </a:lnTo>
                    <a:lnTo>
                      <a:pt x="137" y="128"/>
                    </a:lnTo>
                    <a:lnTo>
                      <a:pt x="137" y="128"/>
                    </a:lnTo>
                    <a:lnTo>
                      <a:pt x="140" y="128"/>
                    </a:lnTo>
                    <a:lnTo>
                      <a:pt x="142" y="129"/>
                    </a:lnTo>
                    <a:lnTo>
                      <a:pt x="145" y="129"/>
                    </a:lnTo>
                    <a:lnTo>
                      <a:pt x="142" y="129"/>
                    </a:lnTo>
                    <a:lnTo>
                      <a:pt x="142" y="131"/>
                    </a:lnTo>
                    <a:lnTo>
                      <a:pt x="139" y="129"/>
                    </a:lnTo>
                    <a:lnTo>
                      <a:pt x="139" y="131"/>
                    </a:lnTo>
                    <a:lnTo>
                      <a:pt x="139" y="131"/>
                    </a:lnTo>
                    <a:lnTo>
                      <a:pt x="140" y="132"/>
                    </a:lnTo>
                    <a:lnTo>
                      <a:pt x="142" y="132"/>
                    </a:lnTo>
                    <a:lnTo>
                      <a:pt x="142" y="134"/>
                    </a:lnTo>
                    <a:lnTo>
                      <a:pt x="139" y="134"/>
                    </a:lnTo>
                    <a:lnTo>
                      <a:pt x="139" y="134"/>
                    </a:lnTo>
                    <a:lnTo>
                      <a:pt x="137" y="134"/>
                    </a:lnTo>
                    <a:lnTo>
                      <a:pt x="134" y="134"/>
                    </a:lnTo>
                    <a:lnTo>
                      <a:pt x="132" y="134"/>
                    </a:lnTo>
                    <a:lnTo>
                      <a:pt x="132" y="132"/>
                    </a:lnTo>
                    <a:lnTo>
                      <a:pt x="131" y="132"/>
                    </a:lnTo>
                    <a:lnTo>
                      <a:pt x="129" y="131"/>
                    </a:lnTo>
                    <a:lnTo>
                      <a:pt x="129" y="131"/>
                    </a:lnTo>
                    <a:lnTo>
                      <a:pt x="127" y="131"/>
                    </a:lnTo>
                    <a:lnTo>
                      <a:pt x="126" y="131"/>
                    </a:lnTo>
                    <a:lnTo>
                      <a:pt x="123" y="129"/>
                    </a:lnTo>
                    <a:lnTo>
                      <a:pt x="116" y="129"/>
                    </a:lnTo>
                    <a:lnTo>
                      <a:pt x="115" y="129"/>
                    </a:lnTo>
                    <a:lnTo>
                      <a:pt x="113" y="128"/>
                    </a:lnTo>
                    <a:lnTo>
                      <a:pt x="113" y="128"/>
                    </a:lnTo>
                    <a:lnTo>
                      <a:pt x="112" y="128"/>
                    </a:lnTo>
                    <a:lnTo>
                      <a:pt x="110" y="128"/>
                    </a:lnTo>
                    <a:lnTo>
                      <a:pt x="109" y="128"/>
                    </a:lnTo>
                    <a:lnTo>
                      <a:pt x="107" y="128"/>
                    </a:lnTo>
                    <a:lnTo>
                      <a:pt x="105" y="126"/>
                    </a:lnTo>
                    <a:lnTo>
                      <a:pt x="105" y="128"/>
                    </a:lnTo>
                    <a:lnTo>
                      <a:pt x="104" y="128"/>
                    </a:lnTo>
                    <a:lnTo>
                      <a:pt x="102" y="126"/>
                    </a:lnTo>
                    <a:lnTo>
                      <a:pt x="99" y="126"/>
                    </a:lnTo>
                    <a:lnTo>
                      <a:pt x="99" y="126"/>
                    </a:lnTo>
                    <a:lnTo>
                      <a:pt x="98" y="125"/>
                    </a:lnTo>
                    <a:lnTo>
                      <a:pt x="98" y="125"/>
                    </a:lnTo>
                    <a:lnTo>
                      <a:pt x="96" y="121"/>
                    </a:lnTo>
                    <a:lnTo>
                      <a:pt x="94" y="120"/>
                    </a:lnTo>
                    <a:lnTo>
                      <a:pt x="93" y="120"/>
                    </a:lnTo>
                    <a:lnTo>
                      <a:pt x="90" y="117"/>
                    </a:lnTo>
                    <a:lnTo>
                      <a:pt x="90" y="117"/>
                    </a:lnTo>
                    <a:lnTo>
                      <a:pt x="88" y="115"/>
                    </a:lnTo>
                    <a:lnTo>
                      <a:pt x="88" y="114"/>
                    </a:lnTo>
                    <a:lnTo>
                      <a:pt x="88" y="112"/>
                    </a:lnTo>
                    <a:lnTo>
                      <a:pt x="88" y="112"/>
                    </a:lnTo>
                    <a:lnTo>
                      <a:pt x="86" y="112"/>
                    </a:lnTo>
                    <a:lnTo>
                      <a:pt x="85" y="110"/>
                    </a:lnTo>
                    <a:lnTo>
                      <a:pt x="83" y="110"/>
                    </a:lnTo>
                    <a:lnTo>
                      <a:pt x="82" y="107"/>
                    </a:lnTo>
                    <a:lnTo>
                      <a:pt x="80" y="106"/>
                    </a:lnTo>
                    <a:lnTo>
                      <a:pt x="79" y="103"/>
                    </a:lnTo>
                    <a:lnTo>
                      <a:pt x="79" y="101"/>
                    </a:lnTo>
                    <a:lnTo>
                      <a:pt x="77" y="99"/>
                    </a:lnTo>
                    <a:lnTo>
                      <a:pt x="77" y="99"/>
                    </a:lnTo>
                    <a:lnTo>
                      <a:pt x="75" y="99"/>
                    </a:lnTo>
                    <a:lnTo>
                      <a:pt x="75" y="98"/>
                    </a:lnTo>
                    <a:lnTo>
                      <a:pt x="75" y="98"/>
                    </a:lnTo>
                    <a:lnTo>
                      <a:pt x="72" y="96"/>
                    </a:lnTo>
                    <a:lnTo>
                      <a:pt x="71" y="96"/>
                    </a:lnTo>
                    <a:lnTo>
                      <a:pt x="71" y="96"/>
                    </a:lnTo>
                    <a:lnTo>
                      <a:pt x="68" y="96"/>
                    </a:lnTo>
                    <a:lnTo>
                      <a:pt x="66" y="95"/>
                    </a:lnTo>
                    <a:lnTo>
                      <a:pt x="64" y="95"/>
                    </a:lnTo>
                    <a:lnTo>
                      <a:pt x="63" y="95"/>
                    </a:lnTo>
                    <a:lnTo>
                      <a:pt x="61" y="93"/>
                    </a:lnTo>
                    <a:lnTo>
                      <a:pt x="60" y="93"/>
                    </a:lnTo>
                    <a:lnTo>
                      <a:pt x="58" y="93"/>
                    </a:lnTo>
                    <a:lnTo>
                      <a:pt x="58" y="93"/>
                    </a:lnTo>
                    <a:lnTo>
                      <a:pt x="58" y="92"/>
                    </a:lnTo>
                    <a:lnTo>
                      <a:pt x="57" y="92"/>
                    </a:lnTo>
                    <a:lnTo>
                      <a:pt x="55" y="92"/>
                    </a:lnTo>
                    <a:lnTo>
                      <a:pt x="53" y="90"/>
                    </a:lnTo>
                    <a:lnTo>
                      <a:pt x="53" y="90"/>
                    </a:lnTo>
                    <a:lnTo>
                      <a:pt x="52" y="90"/>
                    </a:lnTo>
                    <a:lnTo>
                      <a:pt x="52" y="92"/>
                    </a:lnTo>
                    <a:lnTo>
                      <a:pt x="52" y="92"/>
                    </a:lnTo>
                    <a:lnTo>
                      <a:pt x="50" y="92"/>
                    </a:lnTo>
                    <a:lnTo>
                      <a:pt x="50" y="92"/>
                    </a:lnTo>
                    <a:lnTo>
                      <a:pt x="49" y="92"/>
                    </a:lnTo>
                    <a:lnTo>
                      <a:pt x="49" y="93"/>
                    </a:lnTo>
                    <a:lnTo>
                      <a:pt x="47" y="93"/>
                    </a:lnTo>
                    <a:lnTo>
                      <a:pt x="45" y="92"/>
                    </a:lnTo>
                    <a:lnTo>
                      <a:pt x="44" y="92"/>
                    </a:lnTo>
                    <a:lnTo>
                      <a:pt x="42" y="92"/>
                    </a:lnTo>
                    <a:lnTo>
                      <a:pt x="42" y="90"/>
                    </a:lnTo>
                    <a:lnTo>
                      <a:pt x="41" y="88"/>
                    </a:lnTo>
                    <a:lnTo>
                      <a:pt x="41" y="88"/>
                    </a:lnTo>
                    <a:lnTo>
                      <a:pt x="42" y="90"/>
                    </a:lnTo>
                    <a:lnTo>
                      <a:pt x="44" y="96"/>
                    </a:lnTo>
                    <a:lnTo>
                      <a:pt x="44" y="96"/>
                    </a:lnTo>
                    <a:lnTo>
                      <a:pt x="42" y="96"/>
                    </a:lnTo>
                    <a:lnTo>
                      <a:pt x="44" y="96"/>
                    </a:lnTo>
                    <a:lnTo>
                      <a:pt x="42" y="96"/>
                    </a:lnTo>
                    <a:lnTo>
                      <a:pt x="42" y="96"/>
                    </a:lnTo>
                    <a:lnTo>
                      <a:pt x="41" y="96"/>
                    </a:lnTo>
                    <a:lnTo>
                      <a:pt x="39" y="96"/>
                    </a:lnTo>
                    <a:lnTo>
                      <a:pt x="39" y="96"/>
                    </a:lnTo>
                    <a:lnTo>
                      <a:pt x="39" y="96"/>
                    </a:lnTo>
                    <a:lnTo>
                      <a:pt x="39" y="98"/>
                    </a:lnTo>
                    <a:lnTo>
                      <a:pt x="39" y="99"/>
                    </a:lnTo>
                    <a:lnTo>
                      <a:pt x="38" y="99"/>
                    </a:lnTo>
                    <a:lnTo>
                      <a:pt x="34" y="99"/>
                    </a:lnTo>
                    <a:lnTo>
                      <a:pt x="33" y="101"/>
                    </a:lnTo>
                    <a:lnTo>
                      <a:pt x="30" y="101"/>
                    </a:lnTo>
                    <a:lnTo>
                      <a:pt x="28" y="101"/>
                    </a:lnTo>
                    <a:lnTo>
                      <a:pt x="27" y="101"/>
                    </a:lnTo>
                    <a:lnTo>
                      <a:pt x="25" y="101"/>
                    </a:lnTo>
                    <a:lnTo>
                      <a:pt x="23" y="101"/>
                    </a:lnTo>
                    <a:lnTo>
                      <a:pt x="23" y="101"/>
                    </a:lnTo>
                    <a:lnTo>
                      <a:pt x="22" y="99"/>
                    </a:lnTo>
                    <a:lnTo>
                      <a:pt x="22" y="99"/>
                    </a:lnTo>
                    <a:lnTo>
                      <a:pt x="22" y="99"/>
                    </a:lnTo>
                    <a:lnTo>
                      <a:pt x="20" y="99"/>
                    </a:lnTo>
                    <a:lnTo>
                      <a:pt x="19" y="99"/>
                    </a:lnTo>
                    <a:lnTo>
                      <a:pt x="22" y="99"/>
                    </a:lnTo>
                    <a:lnTo>
                      <a:pt x="22" y="99"/>
                    </a:lnTo>
                    <a:lnTo>
                      <a:pt x="22" y="101"/>
                    </a:lnTo>
                    <a:lnTo>
                      <a:pt x="23" y="101"/>
                    </a:lnTo>
                    <a:lnTo>
                      <a:pt x="25" y="101"/>
                    </a:lnTo>
                    <a:lnTo>
                      <a:pt x="28" y="101"/>
                    </a:lnTo>
                    <a:lnTo>
                      <a:pt x="31" y="103"/>
                    </a:lnTo>
                    <a:lnTo>
                      <a:pt x="31" y="103"/>
                    </a:lnTo>
                    <a:lnTo>
                      <a:pt x="33" y="103"/>
                    </a:lnTo>
                    <a:lnTo>
                      <a:pt x="34" y="104"/>
                    </a:lnTo>
                    <a:lnTo>
                      <a:pt x="36" y="106"/>
                    </a:lnTo>
                    <a:lnTo>
                      <a:pt x="36" y="107"/>
                    </a:lnTo>
                    <a:lnTo>
                      <a:pt x="36" y="107"/>
                    </a:lnTo>
                    <a:lnTo>
                      <a:pt x="36" y="109"/>
                    </a:lnTo>
                    <a:lnTo>
                      <a:pt x="36" y="110"/>
                    </a:lnTo>
                    <a:lnTo>
                      <a:pt x="34" y="112"/>
                    </a:lnTo>
                    <a:lnTo>
                      <a:pt x="31" y="112"/>
                    </a:lnTo>
                    <a:lnTo>
                      <a:pt x="28" y="114"/>
                    </a:lnTo>
                    <a:lnTo>
                      <a:pt x="27" y="115"/>
                    </a:lnTo>
                    <a:lnTo>
                      <a:pt x="25" y="115"/>
                    </a:lnTo>
                    <a:lnTo>
                      <a:pt x="23" y="114"/>
                    </a:lnTo>
                    <a:lnTo>
                      <a:pt x="22" y="114"/>
                    </a:lnTo>
                    <a:lnTo>
                      <a:pt x="20" y="114"/>
                    </a:lnTo>
                    <a:lnTo>
                      <a:pt x="20" y="114"/>
                    </a:lnTo>
                    <a:lnTo>
                      <a:pt x="16" y="114"/>
                    </a:lnTo>
                    <a:lnTo>
                      <a:pt x="12" y="114"/>
                    </a:lnTo>
                    <a:lnTo>
                      <a:pt x="11" y="114"/>
                    </a:lnTo>
                    <a:lnTo>
                      <a:pt x="9" y="114"/>
                    </a:lnTo>
                    <a:lnTo>
                      <a:pt x="8" y="114"/>
                    </a:lnTo>
                    <a:lnTo>
                      <a:pt x="6" y="114"/>
                    </a:lnTo>
                    <a:lnTo>
                      <a:pt x="4" y="114"/>
                    </a:lnTo>
                    <a:lnTo>
                      <a:pt x="4" y="114"/>
                    </a:lnTo>
                    <a:lnTo>
                      <a:pt x="1" y="112"/>
                    </a:lnTo>
                    <a:lnTo>
                      <a:pt x="1" y="109"/>
                    </a:lnTo>
                    <a:lnTo>
                      <a:pt x="1" y="106"/>
                    </a:lnTo>
                    <a:lnTo>
                      <a:pt x="1" y="92"/>
                    </a:lnTo>
                    <a:lnTo>
                      <a:pt x="1" y="88"/>
                    </a:lnTo>
                    <a:lnTo>
                      <a:pt x="1" y="81"/>
                    </a:lnTo>
                    <a:lnTo>
                      <a:pt x="1" y="79"/>
                    </a:lnTo>
                    <a:lnTo>
                      <a:pt x="0" y="79"/>
                    </a:lnTo>
                    <a:lnTo>
                      <a:pt x="0" y="76"/>
                    </a:lnTo>
                    <a:lnTo>
                      <a:pt x="1" y="74"/>
                    </a:lnTo>
                    <a:lnTo>
                      <a:pt x="1" y="73"/>
                    </a:lnTo>
                    <a:lnTo>
                      <a:pt x="1" y="68"/>
                    </a:lnTo>
                    <a:lnTo>
                      <a:pt x="1" y="65"/>
                    </a:lnTo>
                    <a:lnTo>
                      <a:pt x="1" y="47"/>
                    </a:lnTo>
                    <a:lnTo>
                      <a:pt x="1" y="44"/>
                    </a:lnTo>
                    <a:lnTo>
                      <a:pt x="1" y="27"/>
                    </a:lnTo>
                    <a:lnTo>
                      <a:pt x="1" y="24"/>
                    </a:lnTo>
                    <a:lnTo>
                      <a:pt x="1" y="19"/>
                    </a:lnTo>
                    <a:close/>
                    <a:moveTo>
                      <a:pt x="145" y="17"/>
                    </a:moveTo>
                    <a:lnTo>
                      <a:pt x="146" y="21"/>
                    </a:lnTo>
                    <a:lnTo>
                      <a:pt x="150" y="21"/>
                    </a:lnTo>
                    <a:lnTo>
                      <a:pt x="150" y="22"/>
                    </a:lnTo>
                    <a:lnTo>
                      <a:pt x="151" y="22"/>
                    </a:lnTo>
                    <a:lnTo>
                      <a:pt x="153" y="24"/>
                    </a:lnTo>
                    <a:lnTo>
                      <a:pt x="154" y="24"/>
                    </a:lnTo>
                    <a:lnTo>
                      <a:pt x="156" y="25"/>
                    </a:lnTo>
                    <a:lnTo>
                      <a:pt x="159" y="27"/>
                    </a:lnTo>
                    <a:lnTo>
                      <a:pt x="162" y="29"/>
                    </a:lnTo>
                    <a:lnTo>
                      <a:pt x="162" y="29"/>
                    </a:lnTo>
                    <a:lnTo>
                      <a:pt x="164" y="30"/>
                    </a:lnTo>
                    <a:lnTo>
                      <a:pt x="165" y="32"/>
                    </a:lnTo>
                    <a:lnTo>
                      <a:pt x="167" y="33"/>
                    </a:lnTo>
                    <a:lnTo>
                      <a:pt x="176" y="40"/>
                    </a:lnTo>
                    <a:lnTo>
                      <a:pt x="178" y="43"/>
                    </a:lnTo>
                    <a:lnTo>
                      <a:pt x="178" y="44"/>
                    </a:lnTo>
                    <a:lnTo>
                      <a:pt x="176" y="44"/>
                    </a:lnTo>
                    <a:lnTo>
                      <a:pt x="176" y="46"/>
                    </a:lnTo>
                    <a:lnTo>
                      <a:pt x="176" y="47"/>
                    </a:lnTo>
                    <a:lnTo>
                      <a:pt x="176" y="49"/>
                    </a:lnTo>
                    <a:lnTo>
                      <a:pt x="175" y="49"/>
                    </a:lnTo>
                    <a:lnTo>
                      <a:pt x="173" y="51"/>
                    </a:lnTo>
                    <a:lnTo>
                      <a:pt x="173" y="49"/>
                    </a:lnTo>
                    <a:lnTo>
                      <a:pt x="172" y="49"/>
                    </a:lnTo>
                    <a:lnTo>
                      <a:pt x="172" y="47"/>
                    </a:lnTo>
                    <a:lnTo>
                      <a:pt x="172" y="46"/>
                    </a:lnTo>
                    <a:lnTo>
                      <a:pt x="170" y="44"/>
                    </a:lnTo>
                    <a:lnTo>
                      <a:pt x="172" y="44"/>
                    </a:lnTo>
                    <a:lnTo>
                      <a:pt x="172" y="43"/>
                    </a:lnTo>
                    <a:lnTo>
                      <a:pt x="170" y="41"/>
                    </a:lnTo>
                    <a:lnTo>
                      <a:pt x="170" y="38"/>
                    </a:lnTo>
                    <a:lnTo>
                      <a:pt x="167" y="33"/>
                    </a:lnTo>
                    <a:lnTo>
                      <a:pt x="165" y="33"/>
                    </a:lnTo>
                    <a:lnTo>
                      <a:pt x="164" y="32"/>
                    </a:lnTo>
                    <a:lnTo>
                      <a:pt x="164" y="32"/>
                    </a:lnTo>
                    <a:lnTo>
                      <a:pt x="161" y="32"/>
                    </a:lnTo>
                    <a:lnTo>
                      <a:pt x="161" y="32"/>
                    </a:lnTo>
                    <a:lnTo>
                      <a:pt x="159" y="30"/>
                    </a:lnTo>
                    <a:lnTo>
                      <a:pt x="157" y="29"/>
                    </a:lnTo>
                    <a:lnTo>
                      <a:pt x="154" y="27"/>
                    </a:lnTo>
                    <a:lnTo>
                      <a:pt x="153" y="25"/>
                    </a:lnTo>
                    <a:lnTo>
                      <a:pt x="153" y="25"/>
                    </a:lnTo>
                    <a:lnTo>
                      <a:pt x="148" y="22"/>
                    </a:lnTo>
                    <a:lnTo>
                      <a:pt x="146" y="21"/>
                    </a:lnTo>
                    <a:lnTo>
                      <a:pt x="145" y="21"/>
                    </a:lnTo>
                    <a:lnTo>
                      <a:pt x="143" y="21"/>
                    </a:lnTo>
                    <a:lnTo>
                      <a:pt x="145" y="21"/>
                    </a:lnTo>
                    <a:lnTo>
                      <a:pt x="145" y="19"/>
                    </a:lnTo>
                    <a:lnTo>
                      <a:pt x="145" y="17"/>
                    </a:lnTo>
                    <a:close/>
                    <a:moveTo>
                      <a:pt x="135" y="16"/>
                    </a:moveTo>
                    <a:lnTo>
                      <a:pt x="139" y="17"/>
                    </a:lnTo>
                    <a:lnTo>
                      <a:pt x="139" y="17"/>
                    </a:lnTo>
                    <a:lnTo>
                      <a:pt x="139" y="17"/>
                    </a:lnTo>
                    <a:lnTo>
                      <a:pt x="139" y="19"/>
                    </a:lnTo>
                    <a:lnTo>
                      <a:pt x="139" y="19"/>
                    </a:lnTo>
                    <a:lnTo>
                      <a:pt x="135" y="19"/>
                    </a:lnTo>
                    <a:lnTo>
                      <a:pt x="134" y="19"/>
                    </a:lnTo>
                    <a:lnTo>
                      <a:pt x="134" y="19"/>
                    </a:lnTo>
                    <a:lnTo>
                      <a:pt x="132" y="17"/>
                    </a:lnTo>
                    <a:lnTo>
                      <a:pt x="132" y="17"/>
                    </a:lnTo>
                    <a:lnTo>
                      <a:pt x="132" y="17"/>
                    </a:lnTo>
                    <a:lnTo>
                      <a:pt x="134" y="16"/>
                    </a:lnTo>
                    <a:lnTo>
                      <a:pt x="135" y="16"/>
                    </a:lnTo>
                    <a:close/>
                    <a:moveTo>
                      <a:pt x="101" y="14"/>
                    </a:moveTo>
                    <a:lnTo>
                      <a:pt x="101" y="14"/>
                    </a:lnTo>
                    <a:lnTo>
                      <a:pt x="101" y="14"/>
                    </a:lnTo>
                    <a:lnTo>
                      <a:pt x="99" y="14"/>
                    </a:lnTo>
                    <a:lnTo>
                      <a:pt x="99" y="14"/>
                    </a:lnTo>
                    <a:lnTo>
                      <a:pt x="101" y="14"/>
                    </a:lnTo>
                    <a:lnTo>
                      <a:pt x="101" y="14"/>
                    </a:lnTo>
                    <a:lnTo>
                      <a:pt x="101" y="14"/>
                    </a:lnTo>
                    <a:close/>
                    <a:moveTo>
                      <a:pt x="86" y="10"/>
                    </a:moveTo>
                    <a:lnTo>
                      <a:pt x="90" y="10"/>
                    </a:lnTo>
                    <a:lnTo>
                      <a:pt x="94" y="11"/>
                    </a:lnTo>
                    <a:lnTo>
                      <a:pt x="94" y="10"/>
                    </a:lnTo>
                    <a:lnTo>
                      <a:pt x="94" y="10"/>
                    </a:lnTo>
                    <a:lnTo>
                      <a:pt x="94" y="10"/>
                    </a:lnTo>
                    <a:lnTo>
                      <a:pt x="96" y="10"/>
                    </a:lnTo>
                    <a:lnTo>
                      <a:pt x="94" y="11"/>
                    </a:lnTo>
                    <a:lnTo>
                      <a:pt x="94" y="11"/>
                    </a:lnTo>
                    <a:lnTo>
                      <a:pt x="94" y="11"/>
                    </a:lnTo>
                    <a:lnTo>
                      <a:pt x="93" y="11"/>
                    </a:lnTo>
                    <a:lnTo>
                      <a:pt x="91" y="13"/>
                    </a:lnTo>
                    <a:lnTo>
                      <a:pt x="91" y="13"/>
                    </a:lnTo>
                    <a:lnTo>
                      <a:pt x="90" y="13"/>
                    </a:lnTo>
                    <a:lnTo>
                      <a:pt x="88" y="13"/>
                    </a:lnTo>
                    <a:lnTo>
                      <a:pt x="85" y="13"/>
                    </a:lnTo>
                    <a:lnTo>
                      <a:pt x="85" y="13"/>
                    </a:lnTo>
                    <a:lnTo>
                      <a:pt x="83" y="13"/>
                    </a:lnTo>
                    <a:lnTo>
                      <a:pt x="83" y="13"/>
                    </a:lnTo>
                    <a:lnTo>
                      <a:pt x="82" y="13"/>
                    </a:lnTo>
                    <a:lnTo>
                      <a:pt x="82" y="13"/>
                    </a:lnTo>
                    <a:lnTo>
                      <a:pt x="82" y="11"/>
                    </a:lnTo>
                    <a:lnTo>
                      <a:pt x="83" y="11"/>
                    </a:lnTo>
                    <a:lnTo>
                      <a:pt x="83" y="10"/>
                    </a:lnTo>
                    <a:lnTo>
                      <a:pt x="83" y="10"/>
                    </a:lnTo>
                    <a:lnTo>
                      <a:pt x="85" y="10"/>
                    </a:lnTo>
                    <a:lnTo>
                      <a:pt x="86" y="10"/>
                    </a:lnTo>
                    <a:close/>
                    <a:moveTo>
                      <a:pt x="126" y="0"/>
                    </a:moveTo>
                    <a:lnTo>
                      <a:pt x="127" y="0"/>
                    </a:lnTo>
                    <a:lnTo>
                      <a:pt x="127" y="2"/>
                    </a:lnTo>
                    <a:lnTo>
                      <a:pt x="129" y="3"/>
                    </a:lnTo>
                    <a:lnTo>
                      <a:pt x="129" y="5"/>
                    </a:lnTo>
                    <a:lnTo>
                      <a:pt x="127" y="3"/>
                    </a:lnTo>
                    <a:lnTo>
                      <a:pt x="127" y="3"/>
                    </a:lnTo>
                    <a:lnTo>
                      <a:pt x="126" y="2"/>
                    </a:lnTo>
                    <a:lnTo>
                      <a:pt x="126" y="2"/>
                    </a:lnTo>
                    <a:lnTo>
                      <a:pt x="12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5" name="Freeform 178">
                <a:extLst>
                  <a:ext uri="{FF2B5EF4-FFF2-40B4-BE49-F238E27FC236}">
                    <a16:creationId xmlns:a16="http://schemas.microsoft.com/office/drawing/2014/main" id="{84533948-6269-4ACC-B522-E0B3F66B8F1D}"/>
                  </a:ext>
                </a:extLst>
              </p:cNvPr>
              <p:cNvSpPr>
                <a:spLocks/>
              </p:cNvSpPr>
              <p:nvPr/>
            </p:nvSpPr>
            <p:spPr bwMode="auto">
              <a:xfrm>
                <a:off x="3472710" y="4415923"/>
                <a:ext cx="356708" cy="520443"/>
              </a:xfrm>
              <a:custGeom>
                <a:avLst/>
                <a:gdLst>
                  <a:gd name="T0" fmla="*/ 94 w 183"/>
                  <a:gd name="T1" fmla="*/ 5 h 267"/>
                  <a:gd name="T2" fmla="*/ 102 w 183"/>
                  <a:gd name="T3" fmla="*/ 14 h 267"/>
                  <a:gd name="T4" fmla="*/ 112 w 183"/>
                  <a:gd name="T5" fmla="*/ 21 h 267"/>
                  <a:gd name="T6" fmla="*/ 118 w 183"/>
                  <a:gd name="T7" fmla="*/ 29 h 267"/>
                  <a:gd name="T8" fmla="*/ 126 w 183"/>
                  <a:gd name="T9" fmla="*/ 35 h 267"/>
                  <a:gd name="T10" fmla="*/ 137 w 183"/>
                  <a:gd name="T11" fmla="*/ 32 h 267"/>
                  <a:gd name="T12" fmla="*/ 150 w 183"/>
                  <a:gd name="T13" fmla="*/ 32 h 267"/>
                  <a:gd name="T14" fmla="*/ 162 w 183"/>
                  <a:gd name="T15" fmla="*/ 38 h 267"/>
                  <a:gd name="T16" fmla="*/ 156 w 183"/>
                  <a:gd name="T17" fmla="*/ 55 h 267"/>
                  <a:gd name="T18" fmla="*/ 164 w 183"/>
                  <a:gd name="T19" fmla="*/ 62 h 267"/>
                  <a:gd name="T20" fmla="*/ 154 w 183"/>
                  <a:gd name="T21" fmla="*/ 60 h 267"/>
                  <a:gd name="T22" fmla="*/ 140 w 183"/>
                  <a:gd name="T23" fmla="*/ 65 h 267"/>
                  <a:gd name="T24" fmla="*/ 123 w 183"/>
                  <a:gd name="T25" fmla="*/ 74 h 267"/>
                  <a:gd name="T26" fmla="*/ 118 w 183"/>
                  <a:gd name="T27" fmla="*/ 88 h 267"/>
                  <a:gd name="T28" fmla="*/ 109 w 183"/>
                  <a:gd name="T29" fmla="*/ 101 h 267"/>
                  <a:gd name="T30" fmla="*/ 107 w 183"/>
                  <a:gd name="T31" fmla="*/ 106 h 267"/>
                  <a:gd name="T32" fmla="*/ 110 w 183"/>
                  <a:gd name="T33" fmla="*/ 112 h 267"/>
                  <a:gd name="T34" fmla="*/ 113 w 183"/>
                  <a:gd name="T35" fmla="*/ 120 h 267"/>
                  <a:gd name="T36" fmla="*/ 120 w 183"/>
                  <a:gd name="T37" fmla="*/ 128 h 267"/>
                  <a:gd name="T38" fmla="*/ 131 w 183"/>
                  <a:gd name="T39" fmla="*/ 139 h 267"/>
                  <a:gd name="T40" fmla="*/ 148 w 183"/>
                  <a:gd name="T41" fmla="*/ 142 h 267"/>
                  <a:gd name="T42" fmla="*/ 156 w 183"/>
                  <a:gd name="T43" fmla="*/ 137 h 267"/>
                  <a:gd name="T44" fmla="*/ 156 w 183"/>
                  <a:gd name="T45" fmla="*/ 158 h 267"/>
                  <a:gd name="T46" fmla="*/ 170 w 183"/>
                  <a:gd name="T47" fmla="*/ 158 h 267"/>
                  <a:gd name="T48" fmla="*/ 181 w 183"/>
                  <a:gd name="T49" fmla="*/ 183 h 267"/>
                  <a:gd name="T50" fmla="*/ 178 w 183"/>
                  <a:gd name="T51" fmla="*/ 199 h 267"/>
                  <a:gd name="T52" fmla="*/ 176 w 183"/>
                  <a:gd name="T53" fmla="*/ 210 h 267"/>
                  <a:gd name="T54" fmla="*/ 175 w 183"/>
                  <a:gd name="T55" fmla="*/ 222 h 267"/>
                  <a:gd name="T56" fmla="*/ 167 w 183"/>
                  <a:gd name="T57" fmla="*/ 222 h 267"/>
                  <a:gd name="T58" fmla="*/ 165 w 183"/>
                  <a:gd name="T59" fmla="*/ 227 h 267"/>
                  <a:gd name="T60" fmla="*/ 165 w 183"/>
                  <a:gd name="T61" fmla="*/ 230 h 267"/>
                  <a:gd name="T62" fmla="*/ 167 w 183"/>
                  <a:gd name="T63" fmla="*/ 229 h 267"/>
                  <a:gd name="T64" fmla="*/ 172 w 183"/>
                  <a:gd name="T65" fmla="*/ 233 h 267"/>
                  <a:gd name="T66" fmla="*/ 176 w 183"/>
                  <a:gd name="T67" fmla="*/ 235 h 267"/>
                  <a:gd name="T68" fmla="*/ 178 w 183"/>
                  <a:gd name="T69" fmla="*/ 240 h 267"/>
                  <a:gd name="T70" fmla="*/ 170 w 183"/>
                  <a:gd name="T71" fmla="*/ 249 h 267"/>
                  <a:gd name="T72" fmla="*/ 167 w 183"/>
                  <a:gd name="T73" fmla="*/ 259 h 267"/>
                  <a:gd name="T74" fmla="*/ 153 w 183"/>
                  <a:gd name="T75" fmla="*/ 262 h 267"/>
                  <a:gd name="T76" fmla="*/ 134 w 183"/>
                  <a:gd name="T77" fmla="*/ 246 h 267"/>
                  <a:gd name="T78" fmla="*/ 101 w 183"/>
                  <a:gd name="T79" fmla="*/ 229 h 267"/>
                  <a:gd name="T80" fmla="*/ 74 w 183"/>
                  <a:gd name="T81" fmla="*/ 205 h 267"/>
                  <a:gd name="T82" fmla="*/ 68 w 183"/>
                  <a:gd name="T83" fmla="*/ 185 h 267"/>
                  <a:gd name="T84" fmla="*/ 53 w 183"/>
                  <a:gd name="T85" fmla="*/ 161 h 267"/>
                  <a:gd name="T86" fmla="*/ 38 w 183"/>
                  <a:gd name="T87" fmla="*/ 125 h 267"/>
                  <a:gd name="T88" fmla="*/ 17 w 183"/>
                  <a:gd name="T89" fmla="*/ 96 h 267"/>
                  <a:gd name="T90" fmla="*/ 6 w 183"/>
                  <a:gd name="T91" fmla="*/ 79 h 267"/>
                  <a:gd name="T92" fmla="*/ 9 w 183"/>
                  <a:gd name="T93" fmla="*/ 52 h 267"/>
                  <a:gd name="T94" fmla="*/ 16 w 183"/>
                  <a:gd name="T95" fmla="*/ 54 h 267"/>
                  <a:gd name="T96" fmla="*/ 12 w 183"/>
                  <a:gd name="T97" fmla="*/ 59 h 267"/>
                  <a:gd name="T98" fmla="*/ 16 w 183"/>
                  <a:gd name="T99" fmla="*/ 63 h 267"/>
                  <a:gd name="T100" fmla="*/ 27 w 183"/>
                  <a:gd name="T101" fmla="*/ 68 h 267"/>
                  <a:gd name="T102" fmla="*/ 34 w 183"/>
                  <a:gd name="T103" fmla="*/ 70 h 267"/>
                  <a:gd name="T104" fmla="*/ 39 w 183"/>
                  <a:gd name="T105" fmla="*/ 62 h 267"/>
                  <a:gd name="T106" fmla="*/ 44 w 183"/>
                  <a:gd name="T107" fmla="*/ 49 h 267"/>
                  <a:gd name="T108" fmla="*/ 45 w 183"/>
                  <a:gd name="T109" fmla="*/ 49 h 267"/>
                  <a:gd name="T110" fmla="*/ 68 w 183"/>
                  <a:gd name="T111" fmla="*/ 36 h 267"/>
                  <a:gd name="T112" fmla="*/ 85 w 183"/>
                  <a:gd name="T113" fmla="*/ 14 h 267"/>
                  <a:gd name="T114" fmla="*/ 86 w 183"/>
                  <a:gd name="T115" fmla="*/ 8 h 267"/>
                  <a:gd name="T116" fmla="*/ 88 w 183"/>
                  <a:gd name="T117" fmla="*/ 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3" h="267">
                    <a:moveTo>
                      <a:pt x="88" y="0"/>
                    </a:moveTo>
                    <a:lnTo>
                      <a:pt x="90" y="0"/>
                    </a:lnTo>
                    <a:lnTo>
                      <a:pt x="90" y="2"/>
                    </a:lnTo>
                    <a:lnTo>
                      <a:pt x="91" y="2"/>
                    </a:lnTo>
                    <a:lnTo>
                      <a:pt x="91" y="2"/>
                    </a:lnTo>
                    <a:lnTo>
                      <a:pt x="93" y="3"/>
                    </a:lnTo>
                    <a:lnTo>
                      <a:pt x="93" y="3"/>
                    </a:lnTo>
                    <a:lnTo>
                      <a:pt x="94" y="3"/>
                    </a:lnTo>
                    <a:lnTo>
                      <a:pt x="94" y="3"/>
                    </a:lnTo>
                    <a:lnTo>
                      <a:pt x="94" y="3"/>
                    </a:lnTo>
                    <a:lnTo>
                      <a:pt x="94" y="5"/>
                    </a:lnTo>
                    <a:lnTo>
                      <a:pt x="96" y="5"/>
                    </a:lnTo>
                    <a:lnTo>
                      <a:pt x="98" y="5"/>
                    </a:lnTo>
                    <a:lnTo>
                      <a:pt x="98" y="7"/>
                    </a:lnTo>
                    <a:lnTo>
                      <a:pt x="99" y="7"/>
                    </a:lnTo>
                    <a:lnTo>
                      <a:pt x="99" y="8"/>
                    </a:lnTo>
                    <a:lnTo>
                      <a:pt x="101" y="8"/>
                    </a:lnTo>
                    <a:lnTo>
                      <a:pt x="101" y="10"/>
                    </a:lnTo>
                    <a:lnTo>
                      <a:pt x="101" y="11"/>
                    </a:lnTo>
                    <a:lnTo>
                      <a:pt x="101" y="11"/>
                    </a:lnTo>
                    <a:lnTo>
                      <a:pt x="101" y="13"/>
                    </a:lnTo>
                    <a:lnTo>
                      <a:pt x="102" y="14"/>
                    </a:lnTo>
                    <a:lnTo>
                      <a:pt x="102" y="14"/>
                    </a:lnTo>
                    <a:lnTo>
                      <a:pt x="104" y="14"/>
                    </a:lnTo>
                    <a:lnTo>
                      <a:pt x="105" y="14"/>
                    </a:lnTo>
                    <a:lnTo>
                      <a:pt x="107" y="16"/>
                    </a:lnTo>
                    <a:lnTo>
                      <a:pt x="107" y="16"/>
                    </a:lnTo>
                    <a:lnTo>
                      <a:pt x="109" y="18"/>
                    </a:lnTo>
                    <a:lnTo>
                      <a:pt x="109" y="18"/>
                    </a:lnTo>
                    <a:lnTo>
                      <a:pt x="110" y="18"/>
                    </a:lnTo>
                    <a:lnTo>
                      <a:pt x="110" y="18"/>
                    </a:lnTo>
                    <a:lnTo>
                      <a:pt x="112" y="19"/>
                    </a:lnTo>
                    <a:lnTo>
                      <a:pt x="112" y="21"/>
                    </a:lnTo>
                    <a:lnTo>
                      <a:pt x="113" y="21"/>
                    </a:lnTo>
                    <a:lnTo>
                      <a:pt x="113" y="22"/>
                    </a:lnTo>
                    <a:lnTo>
                      <a:pt x="113" y="24"/>
                    </a:lnTo>
                    <a:lnTo>
                      <a:pt x="113" y="24"/>
                    </a:lnTo>
                    <a:lnTo>
                      <a:pt x="115" y="25"/>
                    </a:lnTo>
                    <a:lnTo>
                      <a:pt x="115" y="25"/>
                    </a:lnTo>
                    <a:lnTo>
                      <a:pt x="116" y="25"/>
                    </a:lnTo>
                    <a:lnTo>
                      <a:pt x="118" y="25"/>
                    </a:lnTo>
                    <a:lnTo>
                      <a:pt x="118" y="27"/>
                    </a:lnTo>
                    <a:lnTo>
                      <a:pt x="118" y="27"/>
                    </a:lnTo>
                    <a:lnTo>
                      <a:pt x="118" y="29"/>
                    </a:lnTo>
                    <a:lnTo>
                      <a:pt x="118" y="30"/>
                    </a:lnTo>
                    <a:lnTo>
                      <a:pt x="118" y="32"/>
                    </a:lnTo>
                    <a:lnTo>
                      <a:pt x="118" y="32"/>
                    </a:lnTo>
                    <a:lnTo>
                      <a:pt x="118" y="33"/>
                    </a:lnTo>
                    <a:lnTo>
                      <a:pt x="120" y="33"/>
                    </a:lnTo>
                    <a:lnTo>
                      <a:pt x="121" y="33"/>
                    </a:lnTo>
                    <a:lnTo>
                      <a:pt x="121" y="35"/>
                    </a:lnTo>
                    <a:lnTo>
                      <a:pt x="123" y="35"/>
                    </a:lnTo>
                    <a:lnTo>
                      <a:pt x="123" y="35"/>
                    </a:lnTo>
                    <a:lnTo>
                      <a:pt x="124" y="35"/>
                    </a:lnTo>
                    <a:lnTo>
                      <a:pt x="126" y="35"/>
                    </a:lnTo>
                    <a:lnTo>
                      <a:pt x="126" y="33"/>
                    </a:lnTo>
                    <a:lnTo>
                      <a:pt x="126" y="35"/>
                    </a:lnTo>
                    <a:lnTo>
                      <a:pt x="127" y="35"/>
                    </a:lnTo>
                    <a:lnTo>
                      <a:pt x="129" y="35"/>
                    </a:lnTo>
                    <a:lnTo>
                      <a:pt x="131" y="35"/>
                    </a:lnTo>
                    <a:lnTo>
                      <a:pt x="132" y="35"/>
                    </a:lnTo>
                    <a:lnTo>
                      <a:pt x="132" y="35"/>
                    </a:lnTo>
                    <a:lnTo>
                      <a:pt x="134" y="33"/>
                    </a:lnTo>
                    <a:lnTo>
                      <a:pt x="135" y="33"/>
                    </a:lnTo>
                    <a:lnTo>
                      <a:pt x="135" y="33"/>
                    </a:lnTo>
                    <a:lnTo>
                      <a:pt x="137" y="32"/>
                    </a:lnTo>
                    <a:lnTo>
                      <a:pt x="139" y="32"/>
                    </a:lnTo>
                    <a:lnTo>
                      <a:pt x="139" y="32"/>
                    </a:lnTo>
                    <a:lnTo>
                      <a:pt x="140" y="32"/>
                    </a:lnTo>
                    <a:lnTo>
                      <a:pt x="142" y="32"/>
                    </a:lnTo>
                    <a:lnTo>
                      <a:pt x="142" y="33"/>
                    </a:lnTo>
                    <a:lnTo>
                      <a:pt x="143" y="33"/>
                    </a:lnTo>
                    <a:lnTo>
                      <a:pt x="143" y="33"/>
                    </a:lnTo>
                    <a:lnTo>
                      <a:pt x="145" y="33"/>
                    </a:lnTo>
                    <a:lnTo>
                      <a:pt x="146" y="33"/>
                    </a:lnTo>
                    <a:lnTo>
                      <a:pt x="148" y="33"/>
                    </a:lnTo>
                    <a:lnTo>
                      <a:pt x="150" y="32"/>
                    </a:lnTo>
                    <a:lnTo>
                      <a:pt x="150" y="32"/>
                    </a:lnTo>
                    <a:lnTo>
                      <a:pt x="151" y="32"/>
                    </a:lnTo>
                    <a:lnTo>
                      <a:pt x="154" y="33"/>
                    </a:lnTo>
                    <a:lnTo>
                      <a:pt x="154" y="35"/>
                    </a:lnTo>
                    <a:lnTo>
                      <a:pt x="156" y="35"/>
                    </a:lnTo>
                    <a:lnTo>
                      <a:pt x="156" y="35"/>
                    </a:lnTo>
                    <a:lnTo>
                      <a:pt x="157" y="36"/>
                    </a:lnTo>
                    <a:lnTo>
                      <a:pt x="159" y="36"/>
                    </a:lnTo>
                    <a:lnTo>
                      <a:pt x="159" y="36"/>
                    </a:lnTo>
                    <a:lnTo>
                      <a:pt x="161" y="38"/>
                    </a:lnTo>
                    <a:lnTo>
                      <a:pt x="162" y="38"/>
                    </a:lnTo>
                    <a:lnTo>
                      <a:pt x="162" y="38"/>
                    </a:lnTo>
                    <a:lnTo>
                      <a:pt x="162" y="40"/>
                    </a:lnTo>
                    <a:lnTo>
                      <a:pt x="162" y="40"/>
                    </a:lnTo>
                    <a:lnTo>
                      <a:pt x="162" y="40"/>
                    </a:lnTo>
                    <a:lnTo>
                      <a:pt x="162" y="41"/>
                    </a:lnTo>
                    <a:lnTo>
                      <a:pt x="159" y="44"/>
                    </a:lnTo>
                    <a:lnTo>
                      <a:pt x="157" y="48"/>
                    </a:lnTo>
                    <a:lnTo>
                      <a:pt x="154" y="52"/>
                    </a:lnTo>
                    <a:lnTo>
                      <a:pt x="153" y="55"/>
                    </a:lnTo>
                    <a:lnTo>
                      <a:pt x="154" y="55"/>
                    </a:lnTo>
                    <a:lnTo>
                      <a:pt x="156" y="55"/>
                    </a:lnTo>
                    <a:lnTo>
                      <a:pt x="157" y="55"/>
                    </a:lnTo>
                    <a:lnTo>
                      <a:pt x="157" y="55"/>
                    </a:lnTo>
                    <a:lnTo>
                      <a:pt x="159" y="55"/>
                    </a:lnTo>
                    <a:lnTo>
                      <a:pt x="159" y="55"/>
                    </a:lnTo>
                    <a:lnTo>
                      <a:pt x="159" y="55"/>
                    </a:lnTo>
                    <a:lnTo>
                      <a:pt x="161" y="55"/>
                    </a:lnTo>
                    <a:lnTo>
                      <a:pt x="161" y="57"/>
                    </a:lnTo>
                    <a:lnTo>
                      <a:pt x="162" y="59"/>
                    </a:lnTo>
                    <a:lnTo>
                      <a:pt x="162" y="59"/>
                    </a:lnTo>
                    <a:lnTo>
                      <a:pt x="164" y="60"/>
                    </a:lnTo>
                    <a:lnTo>
                      <a:pt x="164" y="62"/>
                    </a:lnTo>
                    <a:lnTo>
                      <a:pt x="164" y="62"/>
                    </a:lnTo>
                    <a:lnTo>
                      <a:pt x="164" y="62"/>
                    </a:lnTo>
                    <a:lnTo>
                      <a:pt x="164" y="63"/>
                    </a:lnTo>
                    <a:lnTo>
                      <a:pt x="162" y="62"/>
                    </a:lnTo>
                    <a:lnTo>
                      <a:pt x="161" y="62"/>
                    </a:lnTo>
                    <a:lnTo>
                      <a:pt x="161" y="62"/>
                    </a:lnTo>
                    <a:lnTo>
                      <a:pt x="159" y="62"/>
                    </a:lnTo>
                    <a:lnTo>
                      <a:pt x="159" y="60"/>
                    </a:lnTo>
                    <a:lnTo>
                      <a:pt x="157" y="60"/>
                    </a:lnTo>
                    <a:lnTo>
                      <a:pt x="156" y="60"/>
                    </a:lnTo>
                    <a:lnTo>
                      <a:pt x="154" y="60"/>
                    </a:lnTo>
                    <a:lnTo>
                      <a:pt x="153" y="60"/>
                    </a:lnTo>
                    <a:lnTo>
                      <a:pt x="153" y="60"/>
                    </a:lnTo>
                    <a:lnTo>
                      <a:pt x="151" y="62"/>
                    </a:lnTo>
                    <a:lnTo>
                      <a:pt x="151" y="62"/>
                    </a:lnTo>
                    <a:lnTo>
                      <a:pt x="150" y="63"/>
                    </a:lnTo>
                    <a:lnTo>
                      <a:pt x="148" y="63"/>
                    </a:lnTo>
                    <a:lnTo>
                      <a:pt x="146" y="63"/>
                    </a:lnTo>
                    <a:lnTo>
                      <a:pt x="145" y="63"/>
                    </a:lnTo>
                    <a:lnTo>
                      <a:pt x="143" y="63"/>
                    </a:lnTo>
                    <a:lnTo>
                      <a:pt x="142" y="65"/>
                    </a:lnTo>
                    <a:lnTo>
                      <a:pt x="140" y="65"/>
                    </a:lnTo>
                    <a:lnTo>
                      <a:pt x="137" y="65"/>
                    </a:lnTo>
                    <a:lnTo>
                      <a:pt x="135" y="66"/>
                    </a:lnTo>
                    <a:lnTo>
                      <a:pt x="135" y="66"/>
                    </a:lnTo>
                    <a:lnTo>
                      <a:pt x="134" y="66"/>
                    </a:lnTo>
                    <a:lnTo>
                      <a:pt x="131" y="68"/>
                    </a:lnTo>
                    <a:lnTo>
                      <a:pt x="129" y="70"/>
                    </a:lnTo>
                    <a:lnTo>
                      <a:pt x="127" y="71"/>
                    </a:lnTo>
                    <a:lnTo>
                      <a:pt x="126" y="73"/>
                    </a:lnTo>
                    <a:lnTo>
                      <a:pt x="124" y="73"/>
                    </a:lnTo>
                    <a:lnTo>
                      <a:pt x="123" y="73"/>
                    </a:lnTo>
                    <a:lnTo>
                      <a:pt x="123" y="74"/>
                    </a:lnTo>
                    <a:lnTo>
                      <a:pt x="121" y="74"/>
                    </a:lnTo>
                    <a:lnTo>
                      <a:pt x="123" y="74"/>
                    </a:lnTo>
                    <a:lnTo>
                      <a:pt x="121" y="76"/>
                    </a:lnTo>
                    <a:lnTo>
                      <a:pt x="121" y="79"/>
                    </a:lnTo>
                    <a:lnTo>
                      <a:pt x="121" y="81"/>
                    </a:lnTo>
                    <a:lnTo>
                      <a:pt x="121" y="81"/>
                    </a:lnTo>
                    <a:lnTo>
                      <a:pt x="120" y="84"/>
                    </a:lnTo>
                    <a:lnTo>
                      <a:pt x="118" y="85"/>
                    </a:lnTo>
                    <a:lnTo>
                      <a:pt x="118" y="87"/>
                    </a:lnTo>
                    <a:lnTo>
                      <a:pt x="116" y="88"/>
                    </a:lnTo>
                    <a:lnTo>
                      <a:pt x="118" y="88"/>
                    </a:lnTo>
                    <a:lnTo>
                      <a:pt x="118" y="90"/>
                    </a:lnTo>
                    <a:lnTo>
                      <a:pt x="118" y="92"/>
                    </a:lnTo>
                    <a:lnTo>
                      <a:pt x="118" y="92"/>
                    </a:lnTo>
                    <a:lnTo>
                      <a:pt x="118" y="93"/>
                    </a:lnTo>
                    <a:lnTo>
                      <a:pt x="118" y="95"/>
                    </a:lnTo>
                    <a:lnTo>
                      <a:pt x="116" y="95"/>
                    </a:lnTo>
                    <a:lnTo>
                      <a:pt x="116" y="95"/>
                    </a:lnTo>
                    <a:lnTo>
                      <a:pt x="113" y="96"/>
                    </a:lnTo>
                    <a:lnTo>
                      <a:pt x="110" y="98"/>
                    </a:lnTo>
                    <a:lnTo>
                      <a:pt x="110" y="100"/>
                    </a:lnTo>
                    <a:lnTo>
                      <a:pt x="109" y="101"/>
                    </a:lnTo>
                    <a:lnTo>
                      <a:pt x="109" y="103"/>
                    </a:lnTo>
                    <a:lnTo>
                      <a:pt x="109" y="103"/>
                    </a:lnTo>
                    <a:lnTo>
                      <a:pt x="110" y="103"/>
                    </a:lnTo>
                    <a:lnTo>
                      <a:pt x="110" y="104"/>
                    </a:lnTo>
                    <a:lnTo>
                      <a:pt x="110" y="106"/>
                    </a:lnTo>
                    <a:lnTo>
                      <a:pt x="110" y="106"/>
                    </a:lnTo>
                    <a:lnTo>
                      <a:pt x="109" y="106"/>
                    </a:lnTo>
                    <a:lnTo>
                      <a:pt x="109" y="106"/>
                    </a:lnTo>
                    <a:lnTo>
                      <a:pt x="107" y="106"/>
                    </a:lnTo>
                    <a:lnTo>
                      <a:pt x="107" y="106"/>
                    </a:lnTo>
                    <a:lnTo>
                      <a:pt x="107" y="106"/>
                    </a:lnTo>
                    <a:lnTo>
                      <a:pt x="107" y="107"/>
                    </a:lnTo>
                    <a:lnTo>
                      <a:pt x="107" y="107"/>
                    </a:lnTo>
                    <a:lnTo>
                      <a:pt x="107" y="109"/>
                    </a:lnTo>
                    <a:lnTo>
                      <a:pt x="107" y="109"/>
                    </a:lnTo>
                    <a:lnTo>
                      <a:pt x="105" y="109"/>
                    </a:lnTo>
                    <a:lnTo>
                      <a:pt x="107" y="109"/>
                    </a:lnTo>
                    <a:lnTo>
                      <a:pt x="107" y="111"/>
                    </a:lnTo>
                    <a:lnTo>
                      <a:pt x="107" y="111"/>
                    </a:lnTo>
                    <a:lnTo>
                      <a:pt x="109" y="112"/>
                    </a:lnTo>
                    <a:lnTo>
                      <a:pt x="110" y="112"/>
                    </a:lnTo>
                    <a:lnTo>
                      <a:pt x="110" y="112"/>
                    </a:lnTo>
                    <a:lnTo>
                      <a:pt x="110" y="114"/>
                    </a:lnTo>
                    <a:lnTo>
                      <a:pt x="110" y="114"/>
                    </a:lnTo>
                    <a:lnTo>
                      <a:pt x="109" y="114"/>
                    </a:lnTo>
                    <a:lnTo>
                      <a:pt x="109" y="114"/>
                    </a:lnTo>
                    <a:lnTo>
                      <a:pt x="110" y="115"/>
                    </a:lnTo>
                    <a:lnTo>
                      <a:pt x="110" y="115"/>
                    </a:lnTo>
                    <a:lnTo>
                      <a:pt x="112" y="117"/>
                    </a:lnTo>
                    <a:lnTo>
                      <a:pt x="112" y="117"/>
                    </a:lnTo>
                    <a:lnTo>
                      <a:pt x="112" y="118"/>
                    </a:lnTo>
                    <a:lnTo>
                      <a:pt x="112" y="118"/>
                    </a:lnTo>
                    <a:lnTo>
                      <a:pt x="113" y="120"/>
                    </a:lnTo>
                    <a:lnTo>
                      <a:pt x="113" y="120"/>
                    </a:lnTo>
                    <a:lnTo>
                      <a:pt x="113" y="122"/>
                    </a:lnTo>
                    <a:lnTo>
                      <a:pt x="115" y="122"/>
                    </a:lnTo>
                    <a:lnTo>
                      <a:pt x="115" y="122"/>
                    </a:lnTo>
                    <a:lnTo>
                      <a:pt x="115" y="122"/>
                    </a:lnTo>
                    <a:lnTo>
                      <a:pt x="115" y="123"/>
                    </a:lnTo>
                    <a:lnTo>
                      <a:pt x="115" y="123"/>
                    </a:lnTo>
                    <a:lnTo>
                      <a:pt x="116" y="125"/>
                    </a:lnTo>
                    <a:lnTo>
                      <a:pt x="118" y="126"/>
                    </a:lnTo>
                    <a:lnTo>
                      <a:pt x="118" y="128"/>
                    </a:lnTo>
                    <a:lnTo>
                      <a:pt x="120" y="128"/>
                    </a:lnTo>
                    <a:lnTo>
                      <a:pt x="121" y="129"/>
                    </a:lnTo>
                    <a:lnTo>
                      <a:pt x="121" y="131"/>
                    </a:lnTo>
                    <a:lnTo>
                      <a:pt x="120" y="134"/>
                    </a:lnTo>
                    <a:lnTo>
                      <a:pt x="118" y="136"/>
                    </a:lnTo>
                    <a:lnTo>
                      <a:pt x="120" y="136"/>
                    </a:lnTo>
                    <a:lnTo>
                      <a:pt x="123" y="136"/>
                    </a:lnTo>
                    <a:lnTo>
                      <a:pt x="126" y="136"/>
                    </a:lnTo>
                    <a:lnTo>
                      <a:pt x="127" y="137"/>
                    </a:lnTo>
                    <a:lnTo>
                      <a:pt x="129" y="137"/>
                    </a:lnTo>
                    <a:lnTo>
                      <a:pt x="131" y="137"/>
                    </a:lnTo>
                    <a:lnTo>
                      <a:pt x="131" y="139"/>
                    </a:lnTo>
                    <a:lnTo>
                      <a:pt x="131" y="140"/>
                    </a:lnTo>
                    <a:lnTo>
                      <a:pt x="131" y="140"/>
                    </a:lnTo>
                    <a:lnTo>
                      <a:pt x="132" y="142"/>
                    </a:lnTo>
                    <a:lnTo>
                      <a:pt x="132" y="144"/>
                    </a:lnTo>
                    <a:lnTo>
                      <a:pt x="132" y="144"/>
                    </a:lnTo>
                    <a:lnTo>
                      <a:pt x="132" y="144"/>
                    </a:lnTo>
                    <a:lnTo>
                      <a:pt x="137" y="144"/>
                    </a:lnTo>
                    <a:lnTo>
                      <a:pt x="140" y="144"/>
                    </a:lnTo>
                    <a:lnTo>
                      <a:pt x="145" y="144"/>
                    </a:lnTo>
                    <a:lnTo>
                      <a:pt x="146" y="144"/>
                    </a:lnTo>
                    <a:lnTo>
                      <a:pt x="148" y="142"/>
                    </a:lnTo>
                    <a:lnTo>
                      <a:pt x="150" y="142"/>
                    </a:lnTo>
                    <a:lnTo>
                      <a:pt x="150" y="140"/>
                    </a:lnTo>
                    <a:lnTo>
                      <a:pt x="151" y="139"/>
                    </a:lnTo>
                    <a:lnTo>
                      <a:pt x="153" y="139"/>
                    </a:lnTo>
                    <a:lnTo>
                      <a:pt x="153" y="137"/>
                    </a:lnTo>
                    <a:lnTo>
                      <a:pt x="154" y="137"/>
                    </a:lnTo>
                    <a:lnTo>
                      <a:pt x="154" y="137"/>
                    </a:lnTo>
                    <a:lnTo>
                      <a:pt x="154" y="136"/>
                    </a:lnTo>
                    <a:lnTo>
                      <a:pt x="156" y="136"/>
                    </a:lnTo>
                    <a:lnTo>
                      <a:pt x="156" y="137"/>
                    </a:lnTo>
                    <a:lnTo>
                      <a:pt x="156" y="137"/>
                    </a:lnTo>
                    <a:lnTo>
                      <a:pt x="156" y="139"/>
                    </a:lnTo>
                    <a:lnTo>
                      <a:pt x="156" y="140"/>
                    </a:lnTo>
                    <a:lnTo>
                      <a:pt x="156" y="140"/>
                    </a:lnTo>
                    <a:lnTo>
                      <a:pt x="154" y="142"/>
                    </a:lnTo>
                    <a:lnTo>
                      <a:pt x="154" y="144"/>
                    </a:lnTo>
                    <a:lnTo>
                      <a:pt x="154" y="147"/>
                    </a:lnTo>
                    <a:lnTo>
                      <a:pt x="154" y="150"/>
                    </a:lnTo>
                    <a:lnTo>
                      <a:pt x="154" y="153"/>
                    </a:lnTo>
                    <a:lnTo>
                      <a:pt x="154" y="156"/>
                    </a:lnTo>
                    <a:lnTo>
                      <a:pt x="154" y="159"/>
                    </a:lnTo>
                    <a:lnTo>
                      <a:pt x="156" y="158"/>
                    </a:lnTo>
                    <a:lnTo>
                      <a:pt x="156" y="158"/>
                    </a:lnTo>
                    <a:lnTo>
                      <a:pt x="157" y="159"/>
                    </a:lnTo>
                    <a:lnTo>
                      <a:pt x="157" y="159"/>
                    </a:lnTo>
                    <a:lnTo>
                      <a:pt x="159" y="159"/>
                    </a:lnTo>
                    <a:lnTo>
                      <a:pt x="159" y="159"/>
                    </a:lnTo>
                    <a:lnTo>
                      <a:pt x="161" y="159"/>
                    </a:lnTo>
                    <a:lnTo>
                      <a:pt x="162" y="158"/>
                    </a:lnTo>
                    <a:lnTo>
                      <a:pt x="164" y="158"/>
                    </a:lnTo>
                    <a:lnTo>
                      <a:pt x="167" y="158"/>
                    </a:lnTo>
                    <a:lnTo>
                      <a:pt x="168" y="158"/>
                    </a:lnTo>
                    <a:lnTo>
                      <a:pt x="170" y="158"/>
                    </a:lnTo>
                    <a:lnTo>
                      <a:pt x="172" y="161"/>
                    </a:lnTo>
                    <a:lnTo>
                      <a:pt x="173" y="164"/>
                    </a:lnTo>
                    <a:lnTo>
                      <a:pt x="175" y="166"/>
                    </a:lnTo>
                    <a:lnTo>
                      <a:pt x="176" y="169"/>
                    </a:lnTo>
                    <a:lnTo>
                      <a:pt x="178" y="172"/>
                    </a:lnTo>
                    <a:lnTo>
                      <a:pt x="180" y="174"/>
                    </a:lnTo>
                    <a:lnTo>
                      <a:pt x="181" y="177"/>
                    </a:lnTo>
                    <a:lnTo>
                      <a:pt x="183" y="181"/>
                    </a:lnTo>
                    <a:lnTo>
                      <a:pt x="183" y="181"/>
                    </a:lnTo>
                    <a:lnTo>
                      <a:pt x="181" y="181"/>
                    </a:lnTo>
                    <a:lnTo>
                      <a:pt x="181" y="183"/>
                    </a:lnTo>
                    <a:lnTo>
                      <a:pt x="181" y="185"/>
                    </a:lnTo>
                    <a:lnTo>
                      <a:pt x="180" y="185"/>
                    </a:lnTo>
                    <a:lnTo>
                      <a:pt x="180" y="185"/>
                    </a:lnTo>
                    <a:lnTo>
                      <a:pt x="178" y="186"/>
                    </a:lnTo>
                    <a:lnTo>
                      <a:pt x="178" y="188"/>
                    </a:lnTo>
                    <a:lnTo>
                      <a:pt x="178" y="194"/>
                    </a:lnTo>
                    <a:lnTo>
                      <a:pt x="178" y="196"/>
                    </a:lnTo>
                    <a:lnTo>
                      <a:pt x="178" y="197"/>
                    </a:lnTo>
                    <a:lnTo>
                      <a:pt x="178" y="197"/>
                    </a:lnTo>
                    <a:lnTo>
                      <a:pt x="178" y="197"/>
                    </a:lnTo>
                    <a:lnTo>
                      <a:pt x="178" y="199"/>
                    </a:lnTo>
                    <a:lnTo>
                      <a:pt x="178" y="202"/>
                    </a:lnTo>
                    <a:lnTo>
                      <a:pt x="180" y="203"/>
                    </a:lnTo>
                    <a:lnTo>
                      <a:pt x="180" y="203"/>
                    </a:lnTo>
                    <a:lnTo>
                      <a:pt x="180" y="205"/>
                    </a:lnTo>
                    <a:lnTo>
                      <a:pt x="180" y="205"/>
                    </a:lnTo>
                    <a:lnTo>
                      <a:pt x="178" y="207"/>
                    </a:lnTo>
                    <a:lnTo>
                      <a:pt x="178" y="207"/>
                    </a:lnTo>
                    <a:lnTo>
                      <a:pt x="178" y="208"/>
                    </a:lnTo>
                    <a:lnTo>
                      <a:pt x="178" y="208"/>
                    </a:lnTo>
                    <a:lnTo>
                      <a:pt x="176" y="210"/>
                    </a:lnTo>
                    <a:lnTo>
                      <a:pt x="176" y="210"/>
                    </a:lnTo>
                    <a:lnTo>
                      <a:pt x="175" y="211"/>
                    </a:lnTo>
                    <a:lnTo>
                      <a:pt x="175" y="211"/>
                    </a:lnTo>
                    <a:lnTo>
                      <a:pt x="175" y="213"/>
                    </a:lnTo>
                    <a:lnTo>
                      <a:pt x="175" y="213"/>
                    </a:lnTo>
                    <a:lnTo>
                      <a:pt x="173" y="215"/>
                    </a:lnTo>
                    <a:lnTo>
                      <a:pt x="173" y="216"/>
                    </a:lnTo>
                    <a:lnTo>
                      <a:pt x="173" y="216"/>
                    </a:lnTo>
                    <a:lnTo>
                      <a:pt x="173" y="218"/>
                    </a:lnTo>
                    <a:lnTo>
                      <a:pt x="176" y="221"/>
                    </a:lnTo>
                    <a:lnTo>
                      <a:pt x="176" y="221"/>
                    </a:lnTo>
                    <a:lnTo>
                      <a:pt x="175" y="222"/>
                    </a:lnTo>
                    <a:lnTo>
                      <a:pt x="173" y="222"/>
                    </a:lnTo>
                    <a:lnTo>
                      <a:pt x="173" y="224"/>
                    </a:lnTo>
                    <a:lnTo>
                      <a:pt x="173" y="224"/>
                    </a:lnTo>
                    <a:lnTo>
                      <a:pt x="172" y="224"/>
                    </a:lnTo>
                    <a:lnTo>
                      <a:pt x="170" y="222"/>
                    </a:lnTo>
                    <a:lnTo>
                      <a:pt x="168" y="222"/>
                    </a:lnTo>
                    <a:lnTo>
                      <a:pt x="168" y="221"/>
                    </a:lnTo>
                    <a:lnTo>
                      <a:pt x="167" y="221"/>
                    </a:lnTo>
                    <a:lnTo>
                      <a:pt x="167" y="221"/>
                    </a:lnTo>
                    <a:lnTo>
                      <a:pt x="167" y="221"/>
                    </a:lnTo>
                    <a:lnTo>
                      <a:pt x="167" y="222"/>
                    </a:lnTo>
                    <a:lnTo>
                      <a:pt x="165" y="222"/>
                    </a:lnTo>
                    <a:lnTo>
                      <a:pt x="165" y="222"/>
                    </a:lnTo>
                    <a:lnTo>
                      <a:pt x="165" y="222"/>
                    </a:lnTo>
                    <a:lnTo>
                      <a:pt x="165" y="222"/>
                    </a:lnTo>
                    <a:lnTo>
                      <a:pt x="165" y="224"/>
                    </a:lnTo>
                    <a:lnTo>
                      <a:pt x="165" y="226"/>
                    </a:lnTo>
                    <a:lnTo>
                      <a:pt x="167" y="227"/>
                    </a:lnTo>
                    <a:lnTo>
                      <a:pt x="167" y="227"/>
                    </a:lnTo>
                    <a:lnTo>
                      <a:pt x="167" y="227"/>
                    </a:lnTo>
                    <a:lnTo>
                      <a:pt x="165" y="227"/>
                    </a:lnTo>
                    <a:lnTo>
                      <a:pt x="165" y="227"/>
                    </a:lnTo>
                    <a:lnTo>
                      <a:pt x="164" y="227"/>
                    </a:lnTo>
                    <a:lnTo>
                      <a:pt x="164" y="227"/>
                    </a:lnTo>
                    <a:lnTo>
                      <a:pt x="164" y="227"/>
                    </a:lnTo>
                    <a:lnTo>
                      <a:pt x="164" y="229"/>
                    </a:lnTo>
                    <a:lnTo>
                      <a:pt x="164" y="229"/>
                    </a:lnTo>
                    <a:lnTo>
                      <a:pt x="164" y="229"/>
                    </a:lnTo>
                    <a:lnTo>
                      <a:pt x="164" y="229"/>
                    </a:lnTo>
                    <a:lnTo>
                      <a:pt x="164" y="230"/>
                    </a:lnTo>
                    <a:lnTo>
                      <a:pt x="164" y="230"/>
                    </a:lnTo>
                    <a:lnTo>
                      <a:pt x="165" y="230"/>
                    </a:lnTo>
                    <a:lnTo>
                      <a:pt x="165" y="230"/>
                    </a:lnTo>
                    <a:lnTo>
                      <a:pt x="165" y="230"/>
                    </a:lnTo>
                    <a:lnTo>
                      <a:pt x="165" y="230"/>
                    </a:lnTo>
                    <a:lnTo>
                      <a:pt x="165" y="230"/>
                    </a:lnTo>
                    <a:lnTo>
                      <a:pt x="167" y="230"/>
                    </a:lnTo>
                    <a:lnTo>
                      <a:pt x="167" y="230"/>
                    </a:lnTo>
                    <a:lnTo>
                      <a:pt x="167" y="230"/>
                    </a:lnTo>
                    <a:lnTo>
                      <a:pt x="165" y="230"/>
                    </a:lnTo>
                    <a:lnTo>
                      <a:pt x="165" y="230"/>
                    </a:lnTo>
                    <a:lnTo>
                      <a:pt x="165" y="229"/>
                    </a:lnTo>
                    <a:lnTo>
                      <a:pt x="167" y="229"/>
                    </a:lnTo>
                    <a:lnTo>
                      <a:pt x="167" y="229"/>
                    </a:lnTo>
                    <a:lnTo>
                      <a:pt x="167" y="230"/>
                    </a:lnTo>
                    <a:lnTo>
                      <a:pt x="167" y="230"/>
                    </a:lnTo>
                    <a:lnTo>
                      <a:pt x="168" y="230"/>
                    </a:lnTo>
                    <a:lnTo>
                      <a:pt x="168" y="230"/>
                    </a:lnTo>
                    <a:lnTo>
                      <a:pt x="168" y="230"/>
                    </a:lnTo>
                    <a:lnTo>
                      <a:pt x="168" y="232"/>
                    </a:lnTo>
                    <a:lnTo>
                      <a:pt x="170" y="232"/>
                    </a:lnTo>
                    <a:lnTo>
                      <a:pt x="172" y="232"/>
                    </a:lnTo>
                    <a:lnTo>
                      <a:pt x="172" y="232"/>
                    </a:lnTo>
                    <a:lnTo>
                      <a:pt x="172" y="233"/>
                    </a:lnTo>
                    <a:lnTo>
                      <a:pt x="172" y="233"/>
                    </a:lnTo>
                    <a:lnTo>
                      <a:pt x="172" y="235"/>
                    </a:lnTo>
                    <a:lnTo>
                      <a:pt x="172" y="235"/>
                    </a:lnTo>
                    <a:lnTo>
                      <a:pt x="172" y="235"/>
                    </a:lnTo>
                    <a:lnTo>
                      <a:pt x="173" y="235"/>
                    </a:lnTo>
                    <a:lnTo>
                      <a:pt x="173" y="235"/>
                    </a:lnTo>
                    <a:lnTo>
                      <a:pt x="173" y="235"/>
                    </a:lnTo>
                    <a:lnTo>
                      <a:pt x="175" y="235"/>
                    </a:lnTo>
                    <a:lnTo>
                      <a:pt x="175" y="235"/>
                    </a:lnTo>
                    <a:lnTo>
                      <a:pt x="176" y="235"/>
                    </a:lnTo>
                    <a:lnTo>
                      <a:pt x="176" y="235"/>
                    </a:lnTo>
                    <a:lnTo>
                      <a:pt x="176" y="235"/>
                    </a:lnTo>
                    <a:lnTo>
                      <a:pt x="178" y="235"/>
                    </a:lnTo>
                    <a:lnTo>
                      <a:pt x="178" y="235"/>
                    </a:lnTo>
                    <a:lnTo>
                      <a:pt x="178" y="235"/>
                    </a:lnTo>
                    <a:lnTo>
                      <a:pt x="178" y="237"/>
                    </a:lnTo>
                    <a:lnTo>
                      <a:pt x="178" y="237"/>
                    </a:lnTo>
                    <a:lnTo>
                      <a:pt x="178" y="237"/>
                    </a:lnTo>
                    <a:lnTo>
                      <a:pt x="178" y="238"/>
                    </a:lnTo>
                    <a:lnTo>
                      <a:pt x="176" y="240"/>
                    </a:lnTo>
                    <a:lnTo>
                      <a:pt x="178" y="240"/>
                    </a:lnTo>
                    <a:lnTo>
                      <a:pt x="178" y="240"/>
                    </a:lnTo>
                    <a:lnTo>
                      <a:pt x="178" y="240"/>
                    </a:lnTo>
                    <a:lnTo>
                      <a:pt x="178" y="240"/>
                    </a:lnTo>
                    <a:lnTo>
                      <a:pt x="178" y="241"/>
                    </a:lnTo>
                    <a:lnTo>
                      <a:pt x="178" y="241"/>
                    </a:lnTo>
                    <a:lnTo>
                      <a:pt x="176" y="243"/>
                    </a:lnTo>
                    <a:lnTo>
                      <a:pt x="175" y="243"/>
                    </a:lnTo>
                    <a:lnTo>
                      <a:pt x="175" y="244"/>
                    </a:lnTo>
                    <a:lnTo>
                      <a:pt x="173" y="246"/>
                    </a:lnTo>
                    <a:lnTo>
                      <a:pt x="172" y="248"/>
                    </a:lnTo>
                    <a:lnTo>
                      <a:pt x="172" y="248"/>
                    </a:lnTo>
                    <a:lnTo>
                      <a:pt x="172" y="248"/>
                    </a:lnTo>
                    <a:lnTo>
                      <a:pt x="170" y="249"/>
                    </a:lnTo>
                    <a:lnTo>
                      <a:pt x="168" y="251"/>
                    </a:lnTo>
                    <a:lnTo>
                      <a:pt x="168" y="251"/>
                    </a:lnTo>
                    <a:lnTo>
                      <a:pt x="170" y="252"/>
                    </a:lnTo>
                    <a:lnTo>
                      <a:pt x="170" y="252"/>
                    </a:lnTo>
                    <a:lnTo>
                      <a:pt x="172" y="254"/>
                    </a:lnTo>
                    <a:lnTo>
                      <a:pt x="172" y="254"/>
                    </a:lnTo>
                    <a:lnTo>
                      <a:pt x="170" y="255"/>
                    </a:lnTo>
                    <a:lnTo>
                      <a:pt x="168" y="255"/>
                    </a:lnTo>
                    <a:lnTo>
                      <a:pt x="167" y="257"/>
                    </a:lnTo>
                    <a:lnTo>
                      <a:pt x="165" y="257"/>
                    </a:lnTo>
                    <a:lnTo>
                      <a:pt x="167" y="259"/>
                    </a:lnTo>
                    <a:lnTo>
                      <a:pt x="167" y="260"/>
                    </a:lnTo>
                    <a:lnTo>
                      <a:pt x="167" y="262"/>
                    </a:lnTo>
                    <a:lnTo>
                      <a:pt x="167" y="263"/>
                    </a:lnTo>
                    <a:lnTo>
                      <a:pt x="165" y="265"/>
                    </a:lnTo>
                    <a:lnTo>
                      <a:pt x="164" y="265"/>
                    </a:lnTo>
                    <a:lnTo>
                      <a:pt x="161" y="267"/>
                    </a:lnTo>
                    <a:lnTo>
                      <a:pt x="159" y="267"/>
                    </a:lnTo>
                    <a:lnTo>
                      <a:pt x="159" y="267"/>
                    </a:lnTo>
                    <a:lnTo>
                      <a:pt x="157" y="267"/>
                    </a:lnTo>
                    <a:lnTo>
                      <a:pt x="157" y="265"/>
                    </a:lnTo>
                    <a:lnTo>
                      <a:pt x="153" y="262"/>
                    </a:lnTo>
                    <a:lnTo>
                      <a:pt x="150" y="260"/>
                    </a:lnTo>
                    <a:lnTo>
                      <a:pt x="148" y="260"/>
                    </a:lnTo>
                    <a:lnTo>
                      <a:pt x="145" y="257"/>
                    </a:lnTo>
                    <a:lnTo>
                      <a:pt x="145" y="255"/>
                    </a:lnTo>
                    <a:lnTo>
                      <a:pt x="143" y="252"/>
                    </a:lnTo>
                    <a:lnTo>
                      <a:pt x="143" y="252"/>
                    </a:lnTo>
                    <a:lnTo>
                      <a:pt x="142" y="251"/>
                    </a:lnTo>
                    <a:lnTo>
                      <a:pt x="139" y="249"/>
                    </a:lnTo>
                    <a:lnTo>
                      <a:pt x="137" y="249"/>
                    </a:lnTo>
                    <a:lnTo>
                      <a:pt x="135" y="248"/>
                    </a:lnTo>
                    <a:lnTo>
                      <a:pt x="134" y="246"/>
                    </a:lnTo>
                    <a:lnTo>
                      <a:pt x="131" y="244"/>
                    </a:lnTo>
                    <a:lnTo>
                      <a:pt x="129" y="243"/>
                    </a:lnTo>
                    <a:lnTo>
                      <a:pt x="127" y="243"/>
                    </a:lnTo>
                    <a:lnTo>
                      <a:pt x="123" y="241"/>
                    </a:lnTo>
                    <a:lnTo>
                      <a:pt x="121" y="240"/>
                    </a:lnTo>
                    <a:lnTo>
                      <a:pt x="116" y="238"/>
                    </a:lnTo>
                    <a:lnTo>
                      <a:pt x="115" y="237"/>
                    </a:lnTo>
                    <a:lnTo>
                      <a:pt x="110" y="235"/>
                    </a:lnTo>
                    <a:lnTo>
                      <a:pt x="109" y="233"/>
                    </a:lnTo>
                    <a:lnTo>
                      <a:pt x="104" y="230"/>
                    </a:lnTo>
                    <a:lnTo>
                      <a:pt x="101" y="229"/>
                    </a:lnTo>
                    <a:lnTo>
                      <a:pt x="98" y="227"/>
                    </a:lnTo>
                    <a:lnTo>
                      <a:pt x="90" y="224"/>
                    </a:lnTo>
                    <a:lnTo>
                      <a:pt x="88" y="222"/>
                    </a:lnTo>
                    <a:lnTo>
                      <a:pt x="88" y="219"/>
                    </a:lnTo>
                    <a:lnTo>
                      <a:pt x="86" y="219"/>
                    </a:lnTo>
                    <a:lnTo>
                      <a:pt x="83" y="216"/>
                    </a:lnTo>
                    <a:lnTo>
                      <a:pt x="80" y="215"/>
                    </a:lnTo>
                    <a:lnTo>
                      <a:pt x="79" y="211"/>
                    </a:lnTo>
                    <a:lnTo>
                      <a:pt x="77" y="210"/>
                    </a:lnTo>
                    <a:lnTo>
                      <a:pt x="75" y="207"/>
                    </a:lnTo>
                    <a:lnTo>
                      <a:pt x="74" y="205"/>
                    </a:lnTo>
                    <a:lnTo>
                      <a:pt x="72" y="205"/>
                    </a:lnTo>
                    <a:lnTo>
                      <a:pt x="72" y="202"/>
                    </a:lnTo>
                    <a:lnTo>
                      <a:pt x="72" y="200"/>
                    </a:lnTo>
                    <a:lnTo>
                      <a:pt x="72" y="200"/>
                    </a:lnTo>
                    <a:lnTo>
                      <a:pt x="74" y="200"/>
                    </a:lnTo>
                    <a:lnTo>
                      <a:pt x="74" y="196"/>
                    </a:lnTo>
                    <a:lnTo>
                      <a:pt x="74" y="194"/>
                    </a:lnTo>
                    <a:lnTo>
                      <a:pt x="71" y="189"/>
                    </a:lnTo>
                    <a:lnTo>
                      <a:pt x="69" y="188"/>
                    </a:lnTo>
                    <a:lnTo>
                      <a:pt x="69" y="185"/>
                    </a:lnTo>
                    <a:lnTo>
                      <a:pt x="68" y="185"/>
                    </a:lnTo>
                    <a:lnTo>
                      <a:pt x="66" y="181"/>
                    </a:lnTo>
                    <a:lnTo>
                      <a:pt x="64" y="178"/>
                    </a:lnTo>
                    <a:lnTo>
                      <a:pt x="63" y="177"/>
                    </a:lnTo>
                    <a:lnTo>
                      <a:pt x="63" y="175"/>
                    </a:lnTo>
                    <a:lnTo>
                      <a:pt x="61" y="175"/>
                    </a:lnTo>
                    <a:lnTo>
                      <a:pt x="60" y="174"/>
                    </a:lnTo>
                    <a:lnTo>
                      <a:pt x="60" y="172"/>
                    </a:lnTo>
                    <a:lnTo>
                      <a:pt x="60" y="169"/>
                    </a:lnTo>
                    <a:lnTo>
                      <a:pt x="58" y="167"/>
                    </a:lnTo>
                    <a:lnTo>
                      <a:pt x="53" y="163"/>
                    </a:lnTo>
                    <a:lnTo>
                      <a:pt x="53" y="161"/>
                    </a:lnTo>
                    <a:lnTo>
                      <a:pt x="53" y="159"/>
                    </a:lnTo>
                    <a:lnTo>
                      <a:pt x="52" y="156"/>
                    </a:lnTo>
                    <a:lnTo>
                      <a:pt x="47" y="148"/>
                    </a:lnTo>
                    <a:lnTo>
                      <a:pt x="45" y="145"/>
                    </a:lnTo>
                    <a:lnTo>
                      <a:pt x="44" y="142"/>
                    </a:lnTo>
                    <a:lnTo>
                      <a:pt x="42" y="139"/>
                    </a:lnTo>
                    <a:lnTo>
                      <a:pt x="42" y="136"/>
                    </a:lnTo>
                    <a:lnTo>
                      <a:pt x="39" y="133"/>
                    </a:lnTo>
                    <a:lnTo>
                      <a:pt x="39" y="129"/>
                    </a:lnTo>
                    <a:lnTo>
                      <a:pt x="38" y="126"/>
                    </a:lnTo>
                    <a:lnTo>
                      <a:pt x="38" y="125"/>
                    </a:lnTo>
                    <a:lnTo>
                      <a:pt x="34" y="122"/>
                    </a:lnTo>
                    <a:lnTo>
                      <a:pt x="33" y="118"/>
                    </a:lnTo>
                    <a:lnTo>
                      <a:pt x="31" y="115"/>
                    </a:lnTo>
                    <a:lnTo>
                      <a:pt x="30" y="114"/>
                    </a:lnTo>
                    <a:lnTo>
                      <a:pt x="28" y="114"/>
                    </a:lnTo>
                    <a:lnTo>
                      <a:pt x="25" y="107"/>
                    </a:lnTo>
                    <a:lnTo>
                      <a:pt x="25" y="106"/>
                    </a:lnTo>
                    <a:lnTo>
                      <a:pt x="23" y="103"/>
                    </a:lnTo>
                    <a:lnTo>
                      <a:pt x="20" y="100"/>
                    </a:lnTo>
                    <a:lnTo>
                      <a:pt x="19" y="98"/>
                    </a:lnTo>
                    <a:lnTo>
                      <a:pt x="17" y="96"/>
                    </a:lnTo>
                    <a:lnTo>
                      <a:pt x="8" y="90"/>
                    </a:lnTo>
                    <a:lnTo>
                      <a:pt x="4" y="88"/>
                    </a:lnTo>
                    <a:lnTo>
                      <a:pt x="3" y="87"/>
                    </a:lnTo>
                    <a:lnTo>
                      <a:pt x="3" y="85"/>
                    </a:lnTo>
                    <a:lnTo>
                      <a:pt x="3" y="85"/>
                    </a:lnTo>
                    <a:lnTo>
                      <a:pt x="3" y="84"/>
                    </a:lnTo>
                    <a:lnTo>
                      <a:pt x="4" y="84"/>
                    </a:lnTo>
                    <a:lnTo>
                      <a:pt x="6" y="84"/>
                    </a:lnTo>
                    <a:lnTo>
                      <a:pt x="6" y="84"/>
                    </a:lnTo>
                    <a:lnTo>
                      <a:pt x="6" y="81"/>
                    </a:lnTo>
                    <a:lnTo>
                      <a:pt x="6" y="79"/>
                    </a:lnTo>
                    <a:lnTo>
                      <a:pt x="3" y="74"/>
                    </a:lnTo>
                    <a:lnTo>
                      <a:pt x="3" y="74"/>
                    </a:lnTo>
                    <a:lnTo>
                      <a:pt x="3" y="73"/>
                    </a:lnTo>
                    <a:lnTo>
                      <a:pt x="1" y="71"/>
                    </a:lnTo>
                    <a:lnTo>
                      <a:pt x="1" y="68"/>
                    </a:lnTo>
                    <a:lnTo>
                      <a:pt x="0" y="68"/>
                    </a:lnTo>
                    <a:lnTo>
                      <a:pt x="1" y="62"/>
                    </a:lnTo>
                    <a:lnTo>
                      <a:pt x="1" y="62"/>
                    </a:lnTo>
                    <a:lnTo>
                      <a:pt x="6" y="55"/>
                    </a:lnTo>
                    <a:lnTo>
                      <a:pt x="8" y="54"/>
                    </a:lnTo>
                    <a:lnTo>
                      <a:pt x="9" y="52"/>
                    </a:lnTo>
                    <a:lnTo>
                      <a:pt x="12" y="51"/>
                    </a:lnTo>
                    <a:lnTo>
                      <a:pt x="14" y="49"/>
                    </a:lnTo>
                    <a:lnTo>
                      <a:pt x="16" y="49"/>
                    </a:lnTo>
                    <a:lnTo>
                      <a:pt x="16" y="49"/>
                    </a:lnTo>
                    <a:lnTo>
                      <a:pt x="16" y="51"/>
                    </a:lnTo>
                    <a:lnTo>
                      <a:pt x="16" y="51"/>
                    </a:lnTo>
                    <a:lnTo>
                      <a:pt x="16" y="51"/>
                    </a:lnTo>
                    <a:lnTo>
                      <a:pt x="16" y="52"/>
                    </a:lnTo>
                    <a:lnTo>
                      <a:pt x="16" y="52"/>
                    </a:lnTo>
                    <a:lnTo>
                      <a:pt x="16" y="52"/>
                    </a:lnTo>
                    <a:lnTo>
                      <a:pt x="16" y="54"/>
                    </a:lnTo>
                    <a:lnTo>
                      <a:pt x="16" y="54"/>
                    </a:lnTo>
                    <a:lnTo>
                      <a:pt x="16" y="55"/>
                    </a:lnTo>
                    <a:lnTo>
                      <a:pt x="17" y="55"/>
                    </a:lnTo>
                    <a:lnTo>
                      <a:pt x="17" y="57"/>
                    </a:lnTo>
                    <a:lnTo>
                      <a:pt x="16" y="57"/>
                    </a:lnTo>
                    <a:lnTo>
                      <a:pt x="16" y="57"/>
                    </a:lnTo>
                    <a:lnTo>
                      <a:pt x="16" y="59"/>
                    </a:lnTo>
                    <a:lnTo>
                      <a:pt x="14" y="59"/>
                    </a:lnTo>
                    <a:lnTo>
                      <a:pt x="12" y="57"/>
                    </a:lnTo>
                    <a:lnTo>
                      <a:pt x="12" y="59"/>
                    </a:lnTo>
                    <a:lnTo>
                      <a:pt x="12" y="59"/>
                    </a:lnTo>
                    <a:lnTo>
                      <a:pt x="12" y="60"/>
                    </a:lnTo>
                    <a:lnTo>
                      <a:pt x="12" y="60"/>
                    </a:lnTo>
                    <a:lnTo>
                      <a:pt x="12" y="60"/>
                    </a:lnTo>
                    <a:lnTo>
                      <a:pt x="14" y="60"/>
                    </a:lnTo>
                    <a:lnTo>
                      <a:pt x="12" y="63"/>
                    </a:lnTo>
                    <a:lnTo>
                      <a:pt x="12" y="63"/>
                    </a:lnTo>
                    <a:lnTo>
                      <a:pt x="12" y="63"/>
                    </a:lnTo>
                    <a:lnTo>
                      <a:pt x="12" y="65"/>
                    </a:lnTo>
                    <a:lnTo>
                      <a:pt x="14" y="65"/>
                    </a:lnTo>
                    <a:lnTo>
                      <a:pt x="16" y="63"/>
                    </a:lnTo>
                    <a:lnTo>
                      <a:pt x="16" y="63"/>
                    </a:lnTo>
                    <a:lnTo>
                      <a:pt x="17" y="62"/>
                    </a:lnTo>
                    <a:lnTo>
                      <a:pt x="17" y="62"/>
                    </a:lnTo>
                    <a:lnTo>
                      <a:pt x="19" y="62"/>
                    </a:lnTo>
                    <a:lnTo>
                      <a:pt x="20" y="63"/>
                    </a:lnTo>
                    <a:lnTo>
                      <a:pt x="22" y="65"/>
                    </a:lnTo>
                    <a:lnTo>
                      <a:pt x="22" y="65"/>
                    </a:lnTo>
                    <a:lnTo>
                      <a:pt x="23" y="65"/>
                    </a:lnTo>
                    <a:lnTo>
                      <a:pt x="25" y="65"/>
                    </a:lnTo>
                    <a:lnTo>
                      <a:pt x="25" y="65"/>
                    </a:lnTo>
                    <a:lnTo>
                      <a:pt x="27" y="65"/>
                    </a:lnTo>
                    <a:lnTo>
                      <a:pt x="27" y="68"/>
                    </a:lnTo>
                    <a:lnTo>
                      <a:pt x="27" y="68"/>
                    </a:lnTo>
                    <a:lnTo>
                      <a:pt x="28" y="70"/>
                    </a:lnTo>
                    <a:lnTo>
                      <a:pt x="30" y="71"/>
                    </a:lnTo>
                    <a:lnTo>
                      <a:pt x="30" y="71"/>
                    </a:lnTo>
                    <a:lnTo>
                      <a:pt x="31" y="71"/>
                    </a:lnTo>
                    <a:lnTo>
                      <a:pt x="33" y="73"/>
                    </a:lnTo>
                    <a:lnTo>
                      <a:pt x="33" y="71"/>
                    </a:lnTo>
                    <a:lnTo>
                      <a:pt x="34" y="71"/>
                    </a:lnTo>
                    <a:lnTo>
                      <a:pt x="34" y="70"/>
                    </a:lnTo>
                    <a:lnTo>
                      <a:pt x="34" y="70"/>
                    </a:lnTo>
                    <a:lnTo>
                      <a:pt x="34" y="70"/>
                    </a:lnTo>
                    <a:lnTo>
                      <a:pt x="34" y="70"/>
                    </a:lnTo>
                    <a:lnTo>
                      <a:pt x="34" y="68"/>
                    </a:lnTo>
                    <a:lnTo>
                      <a:pt x="36" y="68"/>
                    </a:lnTo>
                    <a:lnTo>
                      <a:pt x="38" y="66"/>
                    </a:lnTo>
                    <a:lnTo>
                      <a:pt x="38" y="66"/>
                    </a:lnTo>
                    <a:lnTo>
                      <a:pt x="39" y="65"/>
                    </a:lnTo>
                    <a:lnTo>
                      <a:pt x="39" y="65"/>
                    </a:lnTo>
                    <a:lnTo>
                      <a:pt x="39" y="63"/>
                    </a:lnTo>
                    <a:lnTo>
                      <a:pt x="38" y="63"/>
                    </a:lnTo>
                    <a:lnTo>
                      <a:pt x="38" y="62"/>
                    </a:lnTo>
                    <a:lnTo>
                      <a:pt x="39" y="62"/>
                    </a:lnTo>
                    <a:lnTo>
                      <a:pt x="39" y="60"/>
                    </a:lnTo>
                    <a:lnTo>
                      <a:pt x="41" y="59"/>
                    </a:lnTo>
                    <a:lnTo>
                      <a:pt x="41" y="57"/>
                    </a:lnTo>
                    <a:lnTo>
                      <a:pt x="41" y="57"/>
                    </a:lnTo>
                    <a:lnTo>
                      <a:pt x="41" y="57"/>
                    </a:lnTo>
                    <a:lnTo>
                      <a:pt x="41" y="55"/>
                    </a:lnTo>
                    <a:lnTo>
                      <a:pt x="42" y="54"/>
                    </a:lnTo>
                    <a:lnTo>
                      <a:pt x="42" y="54"/>
                    </a:lnTo>
                    <a:lnTo>
                      <a:pt x="42" y="54"/>
                    </a:lnTo>
                    <a:lnTo>
                      <a:pt x="42" y="52"/>
                    </a:lnTo>
                    <a:lnTo>
                      <a:pt x="44" y="49"/>
                    </a:lnTo>
                    <a:lnTo>
                      <a:pt x="44" y="49"/>
                    </a:lnTo>
                    <a:lnTo>
                      <a:pt x="44" y="49"/>
                    </a:lnTo>
                    <a:lnTo>
                      <a:pt x="44" y="49"/>
                    </a:lnTo>
                    <a:lnTo>
                      <a:pt x="44" y="49"/>
                    </a:lnTo>
                    <a:lnTo>
                      <a:pt x="45" y="51"/>
                    </a:lnTo>
                    <a:lnTo>
                      <a:pt x="45" y="51"/>
                    </a:lnTo>
                    <a:lnTo>
                      <a:pt x="45" y="51"/>
                    </a:lnTo>
                    <a:lnTo>
                      <a:pt x="45" y="51"/>
                    </a:lnTo>
                    <a:lnTo>
                      <a:pt x="45" y="49"/>
                    </a:lnTo>
                    <a:lnTo>
                      <a:pt x="45" y="49"/>
                    </a:lnTo>
                    <a:lnTo>
                      <a:pt x="45" y="49"/>
                    </a:lnTo>
                    <a:lnTo>
                      <a:pt x="45" y="49"/>
                    </a:lnTo>
                    <a:lnTo>
                      <a:pt x="47" y="48"/>
                    </a:lnTo>
                    <a:lnTo>
                      <a:pt x="47" y="46"/>
                    </a:lnTo>
                    <a:lnTo>
                      <a:pt x="49" y="44"/>
                    </a:lnTo>
                    <a:lnTo>
                      <a:pt x="50" y="43"/>
                    </a:lnTo>
                    <a:lnTo>
                      <a:pt x="53" y="43"/>
                    </a:lnTo>
                    <a:lnTo>
                      <a:pt x="55" y="41"/>
                    </a:lnTo>
                    <a:lnTo>
                      <a:pt x="58" y="41"/>
                    </a:lnTo>
                    <a:lnTo>
                      <a:pt x="60" y="40"/>
                    </a:lnTo>
                    <a:lnTo>
                      <a:pt x="64" y="38"/>
                    </a:lnTo>
                    <a:lnTo>
                      <a:pt x="68" y="36"/>
                    </a:lnTo>
                    <a:lnTo>
                      <a:pt x="69" y="35"/>
                    </a:lnTo>
                    <a:lnTo>
                      <a:pt x="72" y="33"/>
                    </a:lnTo>
                    <a:lnTo>
                      <a:pt x="74" y="32"/>
                    </a:lnTo>
                    <a:lnTo>
                      <a:pt x="75" y="30"/>
                    </a:lnTo>
                    <a:lnTo>
                      <a:pt x="79" y="27"/>
                    </a:lnTo>
                    <a:lnTo>
                      <a:pt x="80" y="25"/>
                    </a:lnTo>
                    <a:lnTo>
                      <a:pt x="82" y="24"/>
                    </a:lnTo>
                    <a:lnTo>
                      <a:pt x="83" y="22"/>
                    </a:lnTo>
                    <a:lnTo>
                      <a:pt x="85" y="19"/>
                    </a:lnTo>
                    <a:lnTo>
                      <a:pt x="85" y="16"/>
                    </a:lnTo>
                    <a:lnTo>
                      <a:pt x="85" y="14"/>
                    </a:lnTo>
                    <a:lnTo>
                      <a:pt x="85" y="13"/>
                    </a:lnTo>
                    <a:lnTo>
                      <a:pt x="86" y="14"/>
                    </a:lnTo>
                    <a:lnTo>
                      <a:pt x="86" y="14"/>
                    </a:lnTo>
                    <a:lnTo>
                      <a:pt x="86" y="14"/>
                    </a:lnTo>
                    <a:lnTo>
                      <a:pt x="88" y="14"/>
                    </a:lnTo>
                    <a:lnTo>
                      <a:pt x="88" y="14"/>
                    </a:lnTo>
                    <a:lnTo>
                      <a:pt x="88" y="11"/>
                    </a:lnTo>
                    <a:lnTo>
                      <a:pt x="88" y="10"/>
                    </a:lnTo>
                    <a:lnTo>
                      <a:pt x="88" y="8"/>
                    </a:lnTo>
                    <a:lnTo>
                      <a:pt x="88" y="8"/>
                    </a:lnTo>
                    <a:lnTo>
                      <a:pt x="86" y="8"/>
                    </a:lnTo>
                    <a:lnTo>
                      <a:pt x="85" y="7"/>
                    </a:lnTo>
                    <a:lnTo>
                      <a:pt x="85" y="5"/>
                    </a:lnTo>
                    <a:lnTo>
                      <a:pt x="85" y="3"/>
                    </a:lnTo>
                    <a:lnTo>
                      <a:pt x="83" y="3"/>
                    </a:lnTo>
                    <a:lnTo>
                      <a:pt x="82" y="2"/>
                    </a:lnTo>
                    <a:lnTo>
                      <a:pt x="82" y="2"/>
                    </a:lnTo>
                    <a:lnTo>
                      <a:pt x="83" y="2"/>
                    </a:lnTo>
                    <a:lnTo>
                      <a:pt x="85" y="2"/>
                    </a:lnTo>
                    <a:lnTo>
                      <a:pt x="86" y="2"/>
                    </a:lnTo>
                    <a:lnTo>
                      <a:pt x="86" y="2"/>
                    </a:lnTo>
                    <a:lnTo>
                      <a:pt x="88" y="2"/>
                    </a:lnTo>
                    <a:lnTo>
                      <a:pt x="8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6" name="Freeform 179">
                <a:extLst>
                  <a:ext uri="{FF2B5EF4-FFF2-40B4-BE49-F238E27FC236}">
                    <a16:creationId xmlns:a16="http://schemas.microsoft.com/office/drawing/2014/main" id="{9EEB1B6F-5934-4FE0-8385-D0BAC2A084B7}"/>
                  </a:ext>
                </a:extLst>
              </p:cNvPr>
              <p:cNvSpPr>
                <a:spLocks noEditPoints="1"/>
              </p:cNvSpPr>
              <p:nvPr/>
            </p:nvSpPr>
            <p:spPr bwMode="auto">
              <a:xfrm>
                <a:off x="3425929" y="4146930"/>
                <a:ext cx="163735" cy="66274"/>
              </a:xfrm>
              <a:custGeom>
                <a:avLst/>
                <a:gdLst>
                  <a:gd name="T0" fmla="*/ 19 w 84"/>
                  <a:gd name="T1" fmla="*/ 31 h 34"/>
                  <a:gd name="T2" fmla="*/ 19 w 84"/>
                  <a:gd name="T3" fmla="*/ 33 h 34"/>
                  <a:gd name="T4" fmla="*/ 16 w 84"/>
                  <a:gd name="T5" fmla="*/ 31 h 34"/>
                  <a:gd name="T6" fmla="*/ 57 w 84"/>
                  <a:gd name="T7" fmla="*/ 20 h 34"/>
                  <a:gd name="T8" fmla="*/ 57 w 84"/>
                  <a:gd name="T9" fmla="*/ 19 h 34"/>
                  <a:gd name="T10" fmla="*/ 60 w 84"/>
                  <a:gd name="T11" fmla="*/ 19 h 34"/>
                  <a:gd name="T12" fmla="*/ 58 w 84"/>
                  <a:gd name="T13" fmla="*/ 19 h 34"/>
                  <a:gd name="T14" fmla="*/ 11 w 84"/>
                  <a:gd name="T15" fmla="*/ 3 h 34"/>
                  <a:gd name="T16" fmla="*/ 10 w 84"/>
                  <a:gd name="T17" fmla="*/ 3 h 34"/>
                  <a:gd name="T18" fmla="*/ 55 w 84"/>
                  <a:gd name="T19" fmla="*/ 1 h 34"/>
                  <a:gd name="T20" fmla="*/ 58 w 84"/>
                  <a:gd name="T21" fmla="*/ 3 h 34"/>
                  <a:gd name="T22" fmla="*/ 74 w 84"/>
                  <a:gd name="T23" fmla="*/ 7 h 34"/>
                  <a:gd name="T24" fmla="*/ 81 w 84"/>
                  <a:gd name="T25" fmla="*/ 15 h 34"/>
                  <a:gd name="T26" fmla="*/ 82 w 84"/>
                  <a:gd name="T27" fmla="*/ 20 h 34"/>
                  <a:gd name="T28" fmla="*/ 84 w 84"/>
                  <a:gd name="T29" fmla="*/ 25 h 34"/>
                  <a:gd name="T30" fmla="*/ 82 w 84"/>
                  <a:gd name="T31" fmla="*/ 28 h 34"/>
                  <a:gd name="T32" fmla="*/ 77 w 84"/>
                  <a:gd name="T33" fmla="*/ 28 h 34"/>
                  <a:gd name="T34" fmla="*/ 76 w 84"/>
                  <a:gd name="T35" fmla="*/ 28 h 34"/>
                  <a:gd name="T36" fmla="*/ 74 w 84"/>
                  <a:gd name="T37" fmla="*/ 31 h 34"/>
                  <a:gd name="T38" fmla="*/ 66 w 84"/>
                  <a:gd name="T39" fmla="*/ 25 h 34"/>
                  <a:gd name="T40" fmla="*/ 68 w 84"/>
                  <a:gd name="T41" fmla="*/ 22 h 34"/>
                  <a:gd name="T42" fmla="*/ 69 w 84"/>
                  <a:gd name="T43" fmla="*/ 19 h 34"/>
                  <a:gd name="T44" fmla="*/ 74 w 84"/>
                  <a:gd name="T45" fmla="*/ 22 h 34"/>
                  <a:gd name="T46" fmla="*/ 71 w 84"/>
                  <a:gd name="T47" fmla="*/ 17 h 34"/>
                  <a:gd name="T48" fmla="*/ 69 w 84"/>
                  <a:gd name="T49" fmla="*/ 17 h 34"/>
                  <a:gd name="T50" fmla="*/ 66 w 84"/>
                  <a:gd name="T51" fmla="*/ 17 h 34"/>
                  <a:gd name="T52" fmla="*/ 66 w 84"/>
                  <a:gd name="T53" fmla="*/ 19 h 34"/>
                  <a:gd name="T54" fmla="*/ 65 w 84"/>
                  <a:gd name="T55" fmla="*/ 14 h 34"/>
                  <a:gd name="T56" fmla="*/ 62 w 84"/>
                  <a:gd name="T57" fmla="*/ 12 h 34"/>
                  <a:gd name="T58" fmla="*/ 54 w 84"/>
                  <a:gd name="T59" fmla="*/ 9 h 34"/>
                  <a:gd name="T60" fmla="*/ 49 w 84"/>
                  <a:gd name="T61" fmla="*/ 11 h 34"/>
                  <a:gd name="T62" fmla="*/ 46 w 84"/>
                  <a:gd name="T63" fmla="*/ 14 h 34"/>
                  <a:gd name="T64" fmla="*/ 38 w 84"/>
                  <a:gd name="T65" fmla="*/ 19 h 34"/>
                  <a:gd name="T66" fmla="*/ 36 w 84"/>
                  <a:gd name="T67" fmla="*/ 22 h 34"/>
                  <a:gd name="T68" fmla="*/ 43 w 84"/>
                  <a:gd name="T69" fmla="*/ 28 h 34"/>
                  <a:gd name="T70" fmla="*/ 41 w 84"/>
                  <a:gd name="T71" fmla="*/ 31 h 34"/>
                  <a:gd name="T72" fmla="*/ 36 w 84"/>
                  <a:gd name="T73" fmla="*/ 34 h 34"/>
                  <a:gd name="T74" fmla="*/ 30 w 84"/>
                  <a:gd name="T75" fmla="*/ 31 h 34"/>
                  <a:gd name="T76" fmla="*/ 27 w 84"/>
                  <a:gd name="T77" fmla="*/ 25 h 34"/>
                  <a:gd name="T78" fmla="*/ 25 w 84"/>
                  <a:gd name="T79" fmla="*/ 28 h 34"/>
                  <a:gd name="T80" fmla="*/ 19 w 84"/>
                  <a:gd name="T81" fmla="*/ 22 h 34"/>
                  <a:gd name="T82" fmla="*/ 13 w 84"/>
                  <a:gd name="T83" fmla="*/ 20 h 34"/>
                  <a:gd name="T84" fmla="*/ 10 w 84"/>
                  <a:gd name="T85" fmla="*/ 20 h 34"/>
                  <a:gd name="T86" fmla="*/ 2 w 84"/>
                  <a:gd name="T87" fmla="*/ 20 h 34"/>
                  <a:gd name="T88" fmla="*/ 2 w 84"/>
                  <a:gd name="T89" fmla="*/ 20 h 34"/>
                  <a:gd name="T90" fmla="*/ 0 w 84"/>
                  <a:gd name="T91" fmla="*/ 19 h 34"/>
                  <a:gd name="T92" fmla="*/ 2 w 84"/>
                  <a:gd name="T93" fmla="*/ 14 h 34"/>
                  <a:gd name="T94" fmla="*/ 3 w 84"/>
                  <a:gd name="T95" fmla="*/ 11 h 34"/>
                  <a:gd name="T96" fmla="*/ 2 w 84"/>
                  <a:gd name="T97" fmla="*/ 7 h 34"/>
                  <a:gd name="T98" fmla="*/ 2 w 84"/>
                  <a:gd name="T99" fmla="*/ 3 h 34"/>
                  <a:gd name="T100" fmla="*/ 3 w 84"/>
                  <a:gd name="T101" fmla="*/ 0 h 34"/>
                  <a:gd name="T102" fmla="*/ 6 w 84"/>
                  <a:gd name="T103" fmla="*/ 1 h 34"/>
                  <a:gd name="T104" fmla="*/ 10 w 84"/>
                  <a:gd name="T105" fmla="*/ 3 h 34"/>
                  <a:gd name="T106" fmla="*/ 11 w 84"/>
                  <a:gd name="T107" fmla="*/ 6 h 34"/>
                  <a:gd name="T108" fmla="*/ 11 w 84"/>
                  <a:gd name="T109" fmla="*/ 7 h 34"/>
                  <a:gd name="T110" fmla="*/ 16 w 84"/>
                  <a:gd name="T111" fmla="*/ 9 h 34"/>
                  <a:gd name="T112" fmla="*/ 16 w 84"/>
                  <a:gd name="T113" fmla="*/ 7 h 34"/>
                  <a:gd name="T114" fmla="*/ 19 w 84"/>
                  <a:gd name="T115" fmla="*/ 9 h 34"/>
                  <a:gd name="T116" fmla="*/ 28 w 84"/>
                  <a:gd name="T117" fmla="*/ 12 h 34"/>
                  <a:gd name="T118" fmla="*/ 41 w 84"/>
                  <a:gd name="T119" fmla="*/ 6 h 34"/>
                  <a:gd name="T120" fmla="*/ 47 w 84"/>
                  <a:gd name="T1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 h="34">
                    <a:moveTo>
                      <a:pt x="17" y="30"/>
                    </a:moveTo>
                    <a:lnTo>
                      <a:pt x="19" y="30"/>
                    </a:lnTo>
                    <a:lnTo>
                      <a:pt x="19" y="30"/>
                    </a:lnTo>
                    <a:lnTo>
                      <a:pt x="19" y="31"/>
                    </a:lnTo>
                    <a:lnTo>
                      <a:pt x="19" y="31"/>
                    </a:lnTo>
                    <a:lnTo>
                      <a:pt x="21" y="33"/>
                    </a:lnTo>
                    <a:lnTo>
                      <a:pt x="21" y="33"/>
                    </a:lnTo>
                    <a:lnTo>
                      <a:pt x="19" y="33"/>
                    </a:lnTo>
                    <a:lnTo>
                      <a:pt x="17" y="33"/>
                    </a:lnTo>
                    <a:lnTo>
                      <a:pt x="16" y="31"/>
                    </a:lnTo>
                    <a:lnTo>
                      <a:pt x="16" y="31"/>
                    </a:lnTo>
                    <a:lnTo>
                      <a:pt x="16" y="31"/>
                    </a:lnTo>
                    <a:lnTo>
                      <a:pt x="17" y="30"/>
                    </a:lnTo>
                    <a:lnTo>
                      <a:pt x="17" y="30"/>
                    </a:lnTo>
                    <a:close/>
                    <a:moveTo>
                      <a:pt x="57" y="19"/>
                    </a:moveTo>
                    <a:lnTo>
                      <a:pt x="57" y="20"/>
                    </a:lnTo>
                    <a:lnTo>
                      <a:pt x="57" y="20"/>
                    </a:lnTo>
                    <a:lnTo>
                      <a:pt x="55" y="20"/>
                    </a:lnTo>
                    <a:lnTo>
                      <a:pt x="57" y="19"/>
                    </a:lnTo>
                    <a:lnTo>
                      <a:pt x="57" y="19"/>
                    </a:lnTo>
                    <a:close/>
                    <a:moveTo>
                      <a:pt x="60" y="17"/>
                    </a:moveTo>
                    <a:lnTo>
                      <a:pt x="60" y="17"/>
                    </a:lnTo>
                    <a:lnTo>
                      <a:pt x="60" y="19"/>
                    </a:lnTo>
                    <a:lnTo>
                      <a:pt x="60" y="19"/>
                    </a:lnTo>
                    <a:lnTo>
                      <a:pt x="58" y="20"/>
                    </a:lnTo>
                    <a:lnTo>
                      <a:pt x="58" y="20"/>
                    </a:lnTo>
                    <a:lnTo>
                      <a:pt x="58" y="19"/>
                    </a:lnTo>
                    <a:lnTo>
                      <a:pt x="58" y="19"/>
                    </a:lnTo>
                    <a:lnTo>
                      <a:pt x="58" y="17"/>
                    </a:lnTo>
                    <a:lnTo>
                      <a:pt x="58" y="17"/>
                    </a:lnTo>
                    <a:lnTo>
                      <a:pt x="60" y="17"/>
                    </a:lnTo>
                    <a:close/>
                    <a:moveTo>
                      <a:pt x="11" y="3"/>
                    </a:moveTo>
                    <a:lnTo>
                      <a:pt x="11" y="3"/>
                    </a:lnTo>
                    <a:lnTo>
                      <a:pt x="11" y="3"/>
                    </a:lnTo>
                    <a:lnTo>
                      <a:pt x="11" y="4"/>
                    </a:lnTo>
                    <a:lnTo>
                      <a:pt x="10" y="3"/>
                    </a:lnTo>
                    <a:lnTo>
                      <a:pt x="11" y="3"/>
                    </a:lnTo>
                    <a:close/>
                    <a:moveTo>
                      <a:pt x="49" y="0"/>
                    </a:moveTo>
                    <a:lnTo>
                      <a:pt x="52" y="1"/>
                    </a:lnTo>
                    <a:lnTo>
                      <a:pt x="55" y="1"/>
                    </a:lnTo>
                    <a:lnTo>
                      <a:pt x="57" y="1"/>
                    </a:lnTo>
                    <a:lnTo>
                      <a:pt x="57" y="1"/>
                    </a:lnTo>
                    <a:lnTo>
                      <a:pt x="58" y="3"/>
                    </a:lnTo>
                    <a:lnTo>
                      <a:pt x="58" y="3"/>
                    </a:lnTo>
                    <a:lnTo>
                      <a:pt x="62" y="3"/>
                    </a:lnTo>
                    <a:lnTo>
                      <a:pt x="65" y="3"/>
                    </a:lnTo>
                    <a:lnTo>
                      <a:pt x="71" y="6"/>
                    </a:lnTo>
                    <a:lnTo>
                      <a:pt x="74" y="7"/>
                    </a:lnTo>
                    <a:lnTo>
                      <a:pt x="76" y="11"/>
                    </a:lnTo>
                    <a:lnTo>
                      <a:pt x="81" y="14"/>
                    </a:lnTo>
                    <a:lnTo>
                      <a:pt x="81" y="14"/>
                    </a:lnTo>
                    <a:lnTo>
                      <a:pt x="81" y="15"/>
                    </a:lnTo>
                    <a:lnTo>
                      <a:pt x="81" y="15"/>
                    </a:lnTo>
                    <a:lnTo>
                      <a:pt x="81" y="17"/>
                    </a:lnTo>
                    <a:lnTo>
                      <a:pt x="81" y="19"/>
                    </a:lnTo>
                    <a:lnTo>
                      <a:pt x="82" y="20"/>
                    </a:lnTo>
                    <a:lnTo>
                      <a:pt x="82" y="20"/>
                    </a:lnTo>
                    <a:lnTo>
                      <a:pt x="84" y="23"/>
                    </a:lnTo>
                    <a:lnTo>
                      <a:pt x="84" y="23"/>
                    </a:lnTo>
                    <a:lnTo>
                      <a:pt x="84" y="25"/>
                    </a:lnTo>
                    <a:lnTo>
                      <a:pt x="82" y="25"/>
                    </a:lnTo>
                    <a:lnTo>
                      <a:pt x="82" y="26"/>
                    </a:lnTo>
                    <a:lnTo>
                      <a:pt x="82" y="26"/>
                    </a:lnTo>
                    <a:lnTo>
                      <a:pt x="82" y="28"/>
                    </a:lnTo>
                    <a:lnTo>
                      <a:pt x="79" y="30"/>
                    </a:lnTo>
                    <a:lnTo>
                      <a:pt x="79" y="30"/>
                    </a:lnTo>
                    <a:lnTo>
                      <a:pt x="77" y="30"/>
                    </a:lnTo>
                    <a:lnTo>
                      <a:pt x="77" y="28"/>
                    </a:lnTo>
                    <a:lnTo>
                      <a:pt x="76" y="28"/>
                    </a:lnTo>
                    <a:lnTo>
                      <a:pt x="76" y="28"/>
                    </a:lnTo>
                    <a:lnTo>
                      <a:pt x="76" y="28"/>
                    </a:lnTo>
                    <a:lnTo>
                      <a:pt x="76" y="28"/>
                    </a:lnTo>
                    <a:lnTo>
                      <a:pt x="76" y="28"/>
                    </a:lnTo>
                    <a:lnTo>
                      <a:pt x="76" y="30"/>
                    </a:lnTo>
                    <a:lnTo>
                      <a:pt x="76" y="31"/>
                    </a:lnTo>
                    <a:lnTo>
                      <a:pt x="74" y="31"/>
                    </a:lnTo>
                    <a:lnTo>
                      <a:pt x="74" y="34"/>
                    </a:lnTo>
                    <a:lnTo>
                      <a:pt x="73" y="34"/>
                    </a:lnTo>
                    <a:lnTo>
                      <a:pt x="69" y="30"/>
                    </a:lnTo>
                    <a:lnTo>
                      <a:pt x="66" y="25"/>
                    </a:lnTo>
                    <a:lnTo>
                      <a:pt x="66" y="22"/>
                    </a:lnTo>
                    <a:lnTo>
                      <a:pt x="66" y="22"/>
                    </a:lnTo>
                    <a:lnTo>
                      <a:pt x="68" y="22"/>
                    </a:lnTo>
                    <a:lnTo>
                      <a:pt x="68" y="22"/>
                    </a:lnTo>
                    <a:lnTo>
                      <a:pt x="68" y="22"/>
                    </a:lnTo>
                    <a:lnTo>
                      <a:pt x="68" y="20"/>
                    </a:lnTo>
                    <a:lnTo>
                      <a:pt x="69" y="19"/>
                    </a:lnTo>
                    <a:lnTo>
                      <a:pt x="69" y="19"/>
                    </a:lnTo>
                    <a:lnTo>
                      <a:pt x="71" y="19"/>
                    </a:lnTo>
                    <a:lnTo>
                      <a:pt x="71" y="19"/>
                    </a:lnTo>
                    <a:lnTo>
                      <a:pt x="73" y="20"/>
                    </a:lnTo>
                    <a:lnTo>
                      <a:pt x="74" y="22"/>
                    </a:lnTo>
                    <a:lnTo>
                      <a:pt x="76" y="22"/>
                    </a:lnTo>
                    <a:lnTo>
                      <a:pt x="74" y="20"/>
                    </a:lnTo>
                    <a:lnTo>
                      <a:pt x="73" y="19"/>
                    </a:lnTo>
                    <a:lnTo>
                      <a:pt x="71" y="17"/>
                    </a:lnTo>
                    <a:lnTo>
                      <a:pt x="71" y="15"/>
                    </a:lnTo>
                    <a:lnTo>
                      <a:pt x="69" y="17"/>
                    </a:lnTo>
                    <a:lnTo>
                      <a:pt x="69" y="17"/>
                    </a:lnTo>
                    <a:lnTo>
                      <a:pt x="69" y="17"/>
                    </a:lnTo>
                    <a:lnTo>
                      <a:pt x="68" y="17"/>
                    </a:lnTo>
                    <a:lnTo>
                      <a:pt x="68" y="17"/>
                    </a:lnTo>
                    <a:lnTo>
                      <a:pt x="68" y="17"/>
                    </a:lnTo>
                    <a:lnTo>
                      <a:pt x="66" y="17"/>
                    </a:lnTo>
                    <a:lnTo>
                      <a:pt x="66" y="15"/>
                    </a:lnTo>
                    <a:lnTo>
                      <a:pt x="66" y="17"/>
                    </a:lnTo>
                    <a:lnTo>
                      <a:pt x="66" y="17"/>
                    </a:lnTo>
                    <a:lnTo>
                      <a:pt x="66" y="19"/>
                    </a:lnTo>
                    <a:lnTo>
                      <a:pt x="66" y="19"/>
                    </a:lnTo>
                    <a:lnTo>
                      <a:pt x="66" y="17"/>
                    </a:lnTo>
                    <a:lnTo>
                      <a:pt x="65" y="17"/>
                    </a:lnTo>
                    <a:lnTo>
                      <a:pt x="65" y="14"/>
                    </a:lnTo>
                    <a:lnTo>
                      <a:pt x="63" y="14"/>
                    </a:lnTo>
                    <a:lnTo>
                      <a:pt x="63" y="12"/>
                    </a:lnTo>
                    <a:lnTo>
                      <a:pt x="62" y="12"/>
                    </a:lnTo>
                    <a:lnTo>
                      <a:pt x="62" y="12"/>
                    </a:lnTo>
                    <a:lnTo>
                      <a:pt x="60" y="11"/>
                    </a:lnTo>
                    <a:lnTo>
                      <a:pt x="58" y="9"/>
                    </a:lnTo>
                    <a:lnTo>
                      <a:pt x="57" y="9"/>
                    </a:lnTo>
                    <a:lnTo>
                      <a:pt x="54" y="9"/>
                    </a:lnTo>
                    <a:lnTo>
                      <a:pt x="52" y="9"/>
                    </a:lnTo>
                    <a:lnTo>
                      <a:pt x="51" y="9"/>
                    </a:lnTo>
                    <a:lnTo>
                      <a:pt x="49" y="11"/>
                    </a:lnTo>
                    <a:lnTo>
                      <a:pt x="49" y="11"/>
                    </a:lnTo>
                    <a:lnTo>
                      <a:pt x="47" y="11"/>
                    </a:lnTo>
                    <a:lnTo>
                      <a:pt x="47" y="12"/>
                    </a:lnTo>
                    <a:lnTo>
                      <a:pt x="47" y="14"/>
                    </a:lnTo>
                    <a:lnTo>
                      <a:pt x="46" y="14"/>
                    </a:lnTo>
                    <a:lnTo>
                      <a:pt x="47" y="15"/>
                    </a:lnTo>
                    <a:lnTo>
                      <a:pt x="41" y="19"/>
                    </a:lnTo>
                    <a:lnTo>
                      <a:pt x="41" y="19"/>
                    </a:lnTo>
                    <a:lnTo>
                      <a:pt x="38" y="19"/>
                    </a:lnTo>
                    <a:lnTo>
                      <a:pt x="38" y="20"/>
                    </a:lnTo>
                    <a:lnTo>
                      <a:pt x="36" y="20"/>
                    </a:lnTo>
                    <a:lnTo>
                      <a:pt x="36" y="22"/>
                    </a:lnTo>
                    <a:lnTo>
                      <a:pt x="36" y="22"/>
                    </a:lnTo>
                    <a:lnTo>
                      <a:pt x="38" y="23"/>
                    </a:lnTo>
                    <a:lnTo>
                      <a:pt x="38" y="23"/>
                    </a:lnTo>
                    <a:lnTo>
                      <a:pt x="40" y="25"/>
                    </a:lnTo>
                    <a:lnTo>
                      <a:pt x="43" y="28"/>
                    </a:lnTo>
                    <a:lnTo>
                      <a:pt x="43" y="30"/>
                    </a:lnTo>
                    <a:lnTo>
                      <a:pt x="43" y="31"/>
                    </a:lnTo>
                    <a:lnTo>
                      <a:pt x="43" y="31"/>
                    </a:lnTo>
                    <a:lnTo>
                      <a:pt x="41" y="31"/>
                    </a:lnTo>
                    <a:lnTo>
                      <a:pt x="40" y="31"/>
                    </a:lnTo>
                    <a:lnTo>
                      <a:pt x="38" y="33"/>
                    </a:lnTo>
                    <a:lnTo>
                      <a:pt x="38" y="33"/>
                    </a:lnTo>
                    <a:lnTo>
                      <a:pt x="36" y="34"/>
                    </a:lnTo>
                    <a:lnTo>
                      <a:pt x="33" y="34"/>
                    </a:lnTo>
                    <a:lnTo>
                      <a:pt x="32" y="34"/>
                    </a:lnTo>
                    <a:lnTo>
                      <a:pt x="30" y="34"/>
                    </a:lnTo>
                    <a:lnTo>
                      <a:pt x="30" y="31"/>
                    </a:lnTo>
                    <a:lnTo>
                      <a:pt x="28" y="28"/>
                    </a:lnTo>
                    <a:lnTo>
                      <a:pt x="28" y="25"/>
                    </a:lnTo>
                    <a:lnTo>
                      <a:pt x="27" y="25"/>
                    </a:lnTo>
                    <a:lnTo>
                      <a:pt x="27" y="25"/>
                    </a:lnTo>
                    <a:lnTo>
                      <a:pt x="27" y="26"/>
                    </a:lnTo>
                    <a:lnTo>
                      <a:pt x="25" y="28"/>
                    </a:lnTo>
                    <a:lnTo>
                      <a:pt x="25" y="30"/>
                    </a:lnTo>
                    <a:lnTo>
                      <a:pt x="25" y="28"/>
                    </a:lnTo>
                    <a:lnTo>
                      <a:pt x="24" y="28"/>
                    </a:lnTo>
                    <a:lnTo>
                      <a:pt x="22" y="28"/>
                    </a:lnTo>
                    <a:lnTo>
                      <a:pt x="19" y="23"/>
                    </a:lnTo>
                    <a:lnTo>
                      <a:pt x="19" y="22"/>
                    </a:lnTo>
                    <a:lnTo>
                      <a:pt x="19" y="22"/>
                    </a:lnTo>
                    <a:lnTo>
                      <a:pt x="16" y="22"/>
                    </a:lnTo>
                    <a:lnTo>
                      <a:pt x="14" y="20"/>
                    </a:lnTo>
                    <a:lnTo>
                      <a:pt x="13" y="20"/>
                    </a:lnTo>
                    <a:lnTo>
                      <a:pt x="13" y="20"/>
                    </a:lnTo>
                    <a:lnTo>
                      <a:pt x="11" y="20"/>
                    </a:lnTo>
                    <a:lnTo>
                      <a:pt x="11" y="19"/>
                    </a:lnTo>
                    <a:lnTo>
                      <a:pt x="10" y="20"/>
                    </a:lnTo>
                    <a:lnTo>
                      <a:pt x="6" y="19"/>
                    </a:lnTo>
                    <a:lnTo>
                      <a:pt x="5" y="19"/>
                    </a:lnTo>
                    <a:lnTo>
                      <a:pt x="3" y="19"/>
                    </a:lnTo>
                    <a:lnTo>
                      <a:pt x="2" y="20"/>
                    </a:lnTo>
                    <a:lnTo>
                      <a:pt x="2" y="22"/>
                    </a:lnTo>
                    <a:lnTo>
                      <a:pt x="2" y="22"/>
                    </a:lnTo>
                    <a:lnTo>
                      <a:pt x="2" y="22"/>
                    </a:lnTo>
                    <a:lnTo>
                      <a:pt x="2" y="20"/>
                    </a:lnTo>
                    <a:lnTo>
                      <a:pt x="0" y="20"/>
                    </a:lnTo>
                    <a:lnTo>
                      <a:pt x="0" y="19"/>
                    </a:lnTo>
                    <a:lnTo>
                      <a:pt x="0" y="19"/>
                    </a:lnTo>
                    <a:lnTo>
                      <a:pt x="0" y="19"/>
                    </a:lnTo>
                    <a:lnTo>
                      <a:pt x="2" y="17"/>
                    </a:lnTo>
                    <a:lnTo>
                      <a:pt x="2" y="17"/>
                    </a:lnTo>
                    <a:lnTo>
                      <a:pt x="2" y="15"/>
                    </a:lnTo>
                    <a:lnTo>
                      <a:pt x="2" y="14"/>
                    </a:lnTo>
                    <a:lnTo>
                      <a:pt x="2" y="12"/>
                    </a:lnTo>
                    <a:lnTo>
                      <a:pt x="2" y="12"/>
                    </a:lnTo>
                    <a:lnTo>
                      <a:pt x="3" y="11"/>
                    </a:lnTo>
                    <a:lnTo>
                      <a:pt x="3" y="11"/>
                    </a:lnTo>
                    <a:lnTo>
                      <a:pt x="3" y="11"/>
                    </a:lnTo>
                    <a:lnTo>
                      <a:pt x="3" y="9"/>
                    </a:lnTo>
                    <a:lnTo>
                      <a:pt x="3" y="9"/>
                    </a:lnTo>
                    <a:lnTo>
                      <a:pt x="2" y="7"/>
                    </a:lnTo>
                    <a:lnTo>
                      <a:pt x="0" y="7"/>
                    </a:lnTo>
                    <a:lnTo>
                      <a:pt x="0" y="6"/>
                    </a:lnTo>
                    <a:lnTo>
                      <a:pt x="0" y="3"/>
                    </a:lnTo>
                    <a:lnTo>
                      <a:pt x="2" y="3"/>
                    </a:lnTo>
                    <a:lnTo>
                      <a:pt x="2" y="1"/>
                    </a:lnTo>
                    <a:lnTo>
                      <a:pt x="2" y="1"/>
                    </a:lnTo>
                    <a:lnTo>
                      <a:pt x="2" y="1"/>
                    </a:lnTo>
                    <a:lnTo>
                      <a:pt x="3" y="0"/>
                    </a:lnTo>
                    <a:lnTo>
                      <a:pt x="3" y="1"/>
                    </a:lnTo>
                    <a:lnTo>
                      <a:pt x="5" y="1"/>
                    </a:lnTo>
                    <a:lnTo>
                      <a:pt x="5" y="1"/>
                    </a:lnTo>
                    <a:lnTo>
                      <a:pt x="6" y="1"/>
                    </a:lnTo>
                    <a:lnTo>
                      <a:pt x="6" y="1"/>
                    </a:lnTo>
                    <a:lnTo>
                      <a:pt x="6" y="1"/>
                    </a:lnTo>
                    <a:lnTo>
                      <a:pt x="6" y="1"/>
                    </a:lnTo>
                    <a:lnTo>
                      <a:pt x="10" y="3"/>
                    </a:lnTo>
                    <a:lnTo>
                      <a:pt x="10" y="3"/>
                    </a:lnTo>
                    <a:lnTo>
                      <a:pt x="10" y="4"/>
                    </a:lnTo>
                    <a:lnTo>
                      <a:pt x="10" y="6"/>
                    </a:lnTo>
                    <a:lnTo>
                      <a:pt x="11" y="6"/>
                    </a:lnTo>
                    <a:lnTo>
                      <a:pt x="11" y="6"/>
                    </a:lnTo>
                    <a:lnTo>
                      <a:pt x="11" y="6"/>
                    </a:lnTo>
                    <a:lnTo>
                      <a:pt x="11" y="6"/>
                    </a:lnTo>
                    <a:lnTo>
                      <a:pt x="11" y="7"/>
                    </a:lnTo>
                    <a:lnTo>
                      <a:pt x="11" y="9"/>
                    </a:lnTo>
                    <a:lnTo>
                      <a:pt x="13" y="9"/>
                    </a:lnTo>
                    <a:lnTo>
                      <a:pt x="13" y="9"/>
                    </a:lnTo>
                    <a:lnTo>
                      <a:pt x="16" y="9"/>
                    </a:lnTo>
                    <a:lnTo>
                      <a:pt x="17" y="9"/>
                    </a:lnTo>
                    <a:lnTo>
                      <a:pt x="17" y="9"/>
                    </a:lnTo>
                    <a:lnTo>
                      <a:pt x="17" y="7"/>
                    </a:lnTo>
                    <a:lnTo>
                      <a:pt x="16" y="7"/>
                    </a:lnTo>
                    <a:lnTo>
                      <a:pt x="16" y="7"/>
                    </a:lnTo>
                    <a:lnTo>
                      <a:pt x="16" y="7"/>
                    </a:lnTo>
                    <a:lnTo>
                      <a:pt x="17" y="7"/>
                    </a:lnTo>
                    <a:lnTo>
                      <a:pt x="19" y="9"/>
                    </a:lnTo>
                    <a:lnTo>
                      <a:pt x="21" y="11"/>
                    </a:lnTo>
                    <a:lnTo>
                      <a:pt x="24" y="12"/>
                    </a:lnTo>
                    <a:lnTo>
                      <a:pt x="25" y="12"/>
                    </a:lnTo>
                    <a:lnTo>
                      <a:pt x="28" y="12"/>
                    </a:lnTo>
                    <a:lnTo>
                      <a:pt x="32" y="11"/>
                    </a:lnTo>
                    <a:lnTo>
                      <a:pt x="33" y="9"/>
                    </a:lnTo>
                    <a:lnTo>
                      <a:pt x="35" y="7"/>
                    </a:lnTo>
                    <a:lnTo>
                      <a:pt x="41" y="6"/>
                    </a:lnTo>
                    <a:lnTo>
                      <a:pt x="44" y="4"/>
                    </a:lnTo>
                    <a:lnTo>
                      <a:pt x="44" y="4"/>
                    </a:lnTo>
                    <a:lnTo>
                      <a:pt x="46" y="3"/>
                    </a:lnTo>
                    <a:lnTo>
                      <a:pt x="47" y="1"/>
                    </a:lnTo>
                    <a:lnTo>
                      <a:pt x="49" y="1"/>
                    </a:lnTo>
                    <a:lnTo>
                      <a:pt x="4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7" name="Freeform 180">
                <a:extLst>
                  <a:ext uri="{FF2B5EF4-FFF2-40B4-BE49-F238E27FC236}">
                    <a16:creationId xmlns:a16="http://schemas.microsoft.com/office/drawing/2014/main" id="{2520E175-C7C0-43A4-90F9-B76AB34C8FF1}"/>
                  </a:ext>
                </a:extLst>
              </p:cNvPr>
              <p:cNvSpPr>
                <a:spLocks noEditPoints="1"/>
              </p:cNvSpPr>
              <p:nvPr/>
            </p:nvSpPr>
            <p:spPr bwMode="auto">
              <a:xfrm>
                <a:off x="7228859" y="3661574"/>
                <a:ext cx="220263" cy="284586"/>
              </a:xfrm>
              <a:custGeom>
                <a:avLst/>
                <a:gdLst>
                  <a:gd name="T0" fmla="*/ 99 w 113"/>
                  <a:gd name="T1" fmla="*/ 93 h 146"/>
                  <a:gd name="T2" fmla="*/ 96 w 113"/>
                  <a:gd name="T3" fmla="*/ 91 h 146"/>
                  <a:gd name="T4" fmla="*/ 66 w 113"/>
                  <a:gd name="T5" fmla="*/ 25 h 146"/>
                  <a:gd name="T6" fmla="*/ 74 w 113"/>
                  <a:gd name="T7" fmla="*/ 36 h 146"/>
                  <a:gd name="T8" fmla="*/ 90 w 113"/>
                  <a:gd name="T9" fmla="*/ 41 h 146"/>
                  <a:gd name="T10" fmla="*/ 96 w 113"/>
                  <a:gd name="T11" fmla="*/ 41 h 146"/>
                  <a:gd name="T12" fmla="*/ 102 w 113"/>
                  <a:gd name="T13" fmla="*/ 49 h 146"/>
                  <a:gd name="T14" fmla="*/ 108 w 113"/>
                  <a:gd name="T15" fmla="*/ 56 h 146"/>
                  <a:gd name="T16" fmla="*/ 113 w 113"/>
                  <a:gd name="T17" fmla="*/ 60 h 146"/>
                  <a:gd name="T18" fmla="*/ 112 w 113"/>
                  <a:gd name="T19" fmla="*/ 67 h 146"/>
                  <a:gd name="T20" fmla="*/ 102 w 113"/>
                  <a:gd name="T21" fmla="*/ 77 h 146"/>
                  <a:gd name="T22" fmla="*/ 94 w 113"/>
                  <a:gd name="T23" fmla="*/ 91 h 146"/>
                  <a:gd name="T24" fmla="*/ 91 w 113"/>
                  <a:gd name="T25" fmla="*/ 89 h 146"/>
                  <a:gd name="T26" fmla="*/ 86 w 113"/>
                  <a:gd name="T27" fmla="*/ 91 h 146"/>
                  <a:gd name="T28" fmla="*/ 83 w 113"/>
                  <a:gd name="T29" fmla="*/ 99 h 146"/>
                  <a:gd name="T30" fmla="*/ 83 w 113"/>
                  <a:gd name="T31" fmla="*/ 108 h 146"/>
                  <a:gd name="T32" fmla="*/ 83 w 113"/>
                  <a:gd name="T33" fmla="*/ 112 h 146"/>
                  <a:gd name="T34" fmla="*/ 71 w 113"/>
                  <a:gd name="T35" fmla="*/ 115 h 146"/>
                  <a:gd name="T36" fmla="*/ 63 w 113"/>
                  <a:gd name="T37" fmla="*/ 127 h 146"/>
                  <a:gd name="T38" fmla="*/ 47 w 113"/>
                  <a:gd name="T39" fmla="*/ 132 h 146"/>
                  <a:gd name="T40" fmla="*/ 49 w 113"/>
                  <a:gd name="T41" fmla="*/ 137 h 146"/>
                  <a:gd name="T42" fmla="*/ 39 w 113"/>
                  <a:gd name="T43" fmla="*/ 141 h 146"/>
                  <a:gd name="T44" fmla="*/ 28 w 113"/>
                  <a:gd name="T45" fmla="*/ 143 h 146"/>
                  <a:gd name="T46" fmla="*/ 15 w 113"/>
                  <a:gd name="T47" fmla="*/ 146 h 146"/>
                  <a:gd name="T48" fmla="*/ 12 w 113"/>
                  <a:gd name="T49" fmla="*/ 138 h 146"/>
                  <a:gd name="T50" fmla="*/ 9 w 113"/>
                  <a:gd name="T51" fmla="*/ 134 h 146"/>
                  <a:gd name="T52" fmla="*/ 8 w 113"/>
                  <a:gd name="T53" fmla="*/ 127 h 146"/>
                  <a:gd name="T54" fmla="*/ 4 w 113"/>
                  <a:gd name="T55" fmla="*/ 123 h 146"/>
                  <a:gd name="T56" fmla="*/ 3 w 113"/>
                  <a:gd name="T57" fmla="*/ 116 h 146"/>
                  <a:gd name="T58" fmla="*/ 3 w 113"/>
                  <a:gd name="T59" fmla="*/ 112 h 146"/>
                  <a:gd name="T60" fmla="*/ 12 w 113"/>
                  <a:gd name="T61" fmla="*/ 107 h 146"/>
                  <a:gd name="T62" fmla="*/ 22 w 113"/>
                  <a:gd name="T63" fmla="*/ 104 h 146"/>
                  <a:gd name="T64" fmla="*/ 33 w 113"/>
                  <a:gd name="T65" fmla="*/ 101 h 146"/>
                  <a:gd name="T66" fmla="*/ 42 w 113"/>
                  <a:gd name="T67" fmla="*/ 97 h 146"/>
                  <a:gd name="T68" fmla="*/ 45 w 113"/>
                  <a:gd name="T69" fmla="*/ 91 h 146"/>
                  <a:gd name="T70" fmla="*/ 47 w 113"/>
                  <a:gd name="T71" fmla="*/ 85 h 146"/>
                  <a:gd name="T72" fmla="*/ 50 w 113"/>
                  <a:gd name="T73" fmla="*/ 78 h 146"/>
                  <a:gd name="T74" fmla="*/ 52 w 113"/>
                  <a:gd name="T75" fmla="*/ 71 h 146"/>
                  <a:gd name="T76" fmla="*/ 52 w 113"/>
                  <a:gd name="T77" fmla="*/ 64 h 146"/>
                  <a:gd name="T78" fmla="*/ 47 w 113"/>
                  <a:gd name="T79" fmla="*/ 58 h 146"/>
                  <a:gd name="T80" fmla="*/ 47 w 113"/>
                  <a:gd name="T81" fmla="*/ 50 h 146"/>
                  <a:gd name="T82" fmla="*/ 50 w 113"/>
                  <a:gd name="T83" fmla="*/ 41 h 146"/>
                  <a:gd name="T84" fmla="*/ 52 w 113"/>
                  <a:gd name="T85" fmla="*/ 37 h 146"/>
                  <a:gd name="T86" fmla="*/ 55 w 113"/>
                  <a:gd name="T87" fmla="*/ 36 h 146"/>
                  <a:gd name="T88" fmla="*/ 58 w 113"/>
                  <a:gd name="T89" fmla="*/ 34 h 146"/>
                  <a:gd name="T90" fmla="*/ 55 w 113"/>
                  <a:gd name="T91" fmla="*/ 31 h 146"/>
                  <a:gd name="T92" fmla="*/ 55 w 113"/>
                  <a:gd name="T93" fmla="*/ 28 h 146"/>
                  <a:gd name="T94" fmla="*/ 55 w 113"/>
                  <a:gd name="T95" fmla="*/ 23 h 146"/>
                  <a:gd name="T96" fmla="*/ 58 w 113"/>
                  <a:gd name="T97" fmla="*/ 22 h 146"/>
                  <a:gd name="T98" fmla="*/ 58 w 113"/>
                  <a:gd name="T99" fmla="*/ 23 h 146"/>
                  <a:gd name="T100" fmla="*/ 60 w 113"/>
                  <a:gd name="T101" fmla="*/ 25 h 146"/>
                  <a:gd name="T102" fmla="*/ 63 w 113"/>
                  <a:gd name="T103" fmla="*/ 22 h 146"/>
                  <a:gd name="T104" fmla="*/ 63 w 113"/>
                  <a:gd name="T105" fmla="*/ 17 h 146"/>
                  <a:gd name="T106" fmla="*/ 61 w 113"/>
                  <a:gd name="T107" fmla="*/ 17 h 146"/>
                  <a:gd name="T108" fmla="*/ 64 w 113"/>
                  <a:gd name="T109" fmla="*/ 0 h 146"/>
                  <a:gd name="T110" fmla="*/ 64 w 113"/>
                  <a:gd name="T111" fmla="*/ 9 h 146"/>
                  <a:gd name="T112" fmla="*/ 63 w 113"/>
                  <a:gd name="T113" fmla="*/ 11 h 146"/>
                  <a:gd name="T114" fmla="*/ 61 w 113"/>
                  <a:gd name="T115" fmla="*/ 9 h 146"/>
                  <a:gd name="T116" fmla="*/ 60 w 113"/>
                  <a:gd name="T117" fmla="*/ 4 h 146"/>
                  <a:gd name="T118" fmla="*/ 61 w 113"/>
                  <a:gd name="T119" fmla="*/ 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146">
                    <a:moveTo>
                      <a:pt x="101" y="86"/>
                    </a:moveTo>
                    <a:lnTo>
                      <a:pt x="101" y="89"/>
                    </a:lnTo>
                    <a:lnTo>
                      <a:pt x="99" y="89"/>
                    </a:lnTo>
                    <a:lnTo>
                      <a:pt x="99" y="93"/>
                    </a:lnTo>
                    <a:lnTo>
                      <a:pt x="97" y="93"/>
                    </a:lnTo>
                    <a:lnTo>
                      <a:pt x="97" y="94"/>
                    </a:lnTo>
                    <a:lnTo>
                      <a:pt x="96" y="93"/>
                    </a:lnTo>
                    <a:lnTo>
                      <a:pt x="96" y="91"/>
                    </a:lnTo>
                    <a:lnTo>
                      <a:pt x="99" y="89"/>
                    </a:lnTo>
                    <a:lnTo>
                      <a:pt x="101" y="86"/>
                    </a:lnTo>
                    <a:close/>
                    <a:moveTo>
                      <a:pt x="64" y="22"/>
                    </a:moveTo>
                    <a:lnTo>
                      <a:pt x="66" y="25"/>
                    </a:lnTo>
                    <a:lnTo>
                      <a:pt x="67" y="30"/>
                    </a:lnTo>
                    <a:lnTo>
                      <a:pt x="69" y="31"/>
                    </a:lnTo>
                    <a:lnTo>
                      <a:pt x="72" y="34"/>
                    </a:lnTo>
                    <a:lnTo>
                      <a:pt x="74" y="36"/>
                    </a:lnTo>
                    <a:lnTo>
                      <a:pt x="75" y="37"/>
                    </a:lnTo>
                    <a:lnTo>
                      <a:pt x="82" y="39"/>
                    </a:lnTo>
                    <a:lnTo>
                      <a:pt x="85" y="41"/>
                    </a:lnTo>
                    <a:lnTo>
                      <a:pt x="90" y="41"/>
                    </a:lnTo>
                    <a:lnTo>
                      <a:pt x="91" y="41"/>
                    </a:lnTo>
                    <a:lnTo>
                      <a:pt x="93" y="41"/>
                    </a:lnTo>
                    <a:lnTo>
                      <a:pt x="94" y="41"/>
                    </a:lnTo>
                    <a:lnTo>
                      <a:pt x="96" y="41"/>
                    </a:lnTo>
                    <a:lnTo>
                      <a:pt x="99" y="44"/>
                    </a:lnTo>
                    <a:lnTo>
                      <a:pt x="99" y="45"/>
                    </a:lnTo>
                    <a:lnTo>
                      <a:pt x="101" y="47"/>
                    </a:lnTo>
                    <a:lnTo>
                      <a:pt x="102" y="49"/>
                    </a:lnTo>
                    <a:lnTo>
                      <a:pt x="102" y="50"/>
                    </a:lnTo>
                    <a:lnTo>
                      <a:pt x="104" y="52"/>
                    </a:lnTo>
                    <a:lnTo>
                      <a:pt x="107" y="55"/>
                    </a:lnTo>
                    <a:lnTo>
                      <a:pt x="108" y="56"/>
                    </a:lnTo>
                    <a:lnTo>
                      <a:pt x="110" y="58"/>
                    </a:lnTo>
                    <a:lnTo>
                      <a:pt x="112" y="58"/>
                    </a:lnTo>
                    <a:lnTo>
                      <a:pt x="113" y="60"/>
                    </a:lnTo>
                    <a:lnTo>
                      <a:pt x="113" y="60"/>
                    </a:lnTo>
                    <a:lnTo>
                      <a:pt x="113" y="61"/>
                    </a:lnTo>
                    <a:lnTo>
                      <a:pt x="113" y="63"/>
                    </a:lnTo>
                    <a:lnTo>
                      <a:pt x="112" y="66"/>
                    </a:lnTo>
                    <a:lnTo>
                      <a:pt x="112" y="67"/>
                    </a:lnTo>
                    <a:lnTo>
                      <a:pt x="108" y="69"/>
                    </a:lnTo>
                    <a:lnTo>
                      <a:pt x="107" y="74"/>
                    </a:lnTo>
                    <a:lnTo>
                      <a:pt x="105" y="75"/>
                    </a:lnTo>
                    <a:lnTo>
                      <a:pt x="102" y="77"/>
                    </a:lnTo>
                    <a:lnTo>
                      <a:pt x="101" y="80"/>
                    </a:lnTo>
                    <a:lnTo>
                      <a:pt x="97" y="85"/>
                    </a:lnTo>
                    <a:lnTo>
                      <a:pt x="94" y="89"/>
                    </a:lnTo>
                    <a:lnTo>
                      <a:pt x="94" y="91"/>
                    </a:lnTo>
                    <a:lnTo>
                      <a:pt x="93" y="91"/>
                    </a:lnTo>
                    <a:lnTo>
                      <a:pt x="91" y="91"/>
                    </a:lnTo>
                    <a:lnTo>
                      <a:pt x="90" y="89"/>
                    </a:lnTo>
                    <a:lnTo>
                      <a:pt x="91" y="89"/>
                    </a:lnTo>
                    <a:lnTo>
                      <a:pt x="91" y="88"/>
                    </a:lnTo>
                    <a:lnTo>
                      <a:pt x="90" y="88"/>
                    </a:lnTo>
                    <a:lnTo>
                      <a:pt x="88" y="88"/>
                    </a:lnTo>
                    <a:lnTo>
                      <a:pt x="86" y="91"/>
                    </a:lnTo>
                    <a:lnTo>
                      <a:pt x="85" y="93"/>
                    </a:lnTo>
                    <a:lnTo>
                      <a:pt x="85" y="94"/>
                    </a:lnTo>
                    <a:lnTo>
                      <a:pt x="85" y="97"/>
                    </a:lnTo>
                    <a:lnTo>
                      <a:pt x="83" y="99"/>
                    </a:lnTo>
                    <a:lnTo>
                      <a:pt x="83" y="102"/>
                    </a:lnTo>
                    <a:lnTo>
                      <a:pt x="83" y="102"/>
                    </a:lnTo>
                    <a:lnTo>
                      <a:pt x="83" y="105"/>
                    </a:lnTo>
                    <a:lnTo>
                      <a:pt x="83" y="108"/>
                    </a:lnTo>
                    <a:lnTo>
                      <a:pt x="85" y="110"/>
                    </a:lnTo>
                    <a:lnTo>
                      <a:pt x="85" y="112"/>
                    </a:lnTo>
                    <a:lnTo>
                      <a:pt x="83" y="112"/>
                    </a:lnTo>
                    <a:lnTo>
                      <a:pt x="83" y="112"/>
                    </a:lnTo>
                    <a:lnTo>
                      <a:pt x="78" y="112"/>
                    </a:lnTo>
                    <a:lnTo>
                      <a:pt x="75" y="113"/>
                    </a:lnTo>
                    <a:lnTo>
                      <a:pt x="72" y="115"/>
                    </a:lnTo>
                    <a:lnTo>
                      <a:pt x="71" y="115"/>
                    </a:lnTo>
                    <a:lnTo>
                      <a:pt x="67" y="118"/>
                    </a:lnTo>
                    <a:lnTo>
                      <a:pt x="66" y="124"/>
                    </a:lnTo>
                    <a:lnTo>
                      <a:pt x="64" y="126"/>
                    </a:lnTo>
                    <a:lnTo>
                      <a:pt x="63" y="127"/>
                    </a:lnTo>
                    <a:lnTo>
                      <a:pt x="58" y="127"/>
                    </a:lnTo>
                    <a:lnTo>
                      <a:pt x="53" y="127"/>
                    </a:lnTo>
                    <a:lnTo>
                      <a:pt x="50" y="129"/>
                    </a:lnTo>
                    <a:lnTo>
                      <a:pt x="47" y="132"/>
                    </a:lnTo>
                    <a:lnTo>
                      <a:pt x="47" y="134"/>
                    </a:lnTo>
                    <a:lnTo>
                      <a:pt x="49" y="135"/>
                    </a:lnTo>
                    <a:lnTo>
                      <a:pt x="49" y="135"/>
                    </a:lnTo>
                    <a:lnTo>
                      <a:pt x="49" y="137"/>
                    </a:lnTo>
                    <a:lnTo>
                      <a:pt x="47" y="138"/>
                    </a:lnTo>
                    <a:lnTo>
                      <a:pt x="45" y="140"/>
                    </a:lnTo>
                    <a:lnTo>
                      <a:pt x="41" y="141"/>
                    </a:lnTo>
                    <a:lnTo>
                      <a:pt x="39" y="141"/>
                    </a:lnTo>
                    <a:lnTo>
                      <a:pt x="37" y="140"/>
                    </a:lnTo>
                    <a:lnTo>
                      <a:pt x="34" y="140"/>
                    </a:lnTo>
                    <a:lnTo>
                      <a:pt x="30" y="141"/>
                    </a:lnTo>
                    <a:lnTo>
                      <a:pt x="28" y="143"/>
                    </a:lnTo>
                    <a:lnTo>
                      <a:pt x="26" y="143"/>
                    </a:lnTo>
                    <a:lnTo>
                      <a:pt x="23" y="145"/>
                    </a:lnTo>
                    <a:lnTo>
                      <a:pt x="19" y="145"/>
                    </a:lnTo>
                    <a:lnTo>
                      <a:pt x="15" y="146"/>
                    </a:lnTo>
                    <a:lnTo>
                      <a:pt x="15" y="145"/>
                    </a:lnTo>
                    <a:lnTo>
                      <a:pt x="14" y="143"/>
                    </a:lnTo>
                    <a:lnTo>
                      <a:pt x="14" y="140"/>
                    </a:lnTo>
                    <a:lnTo>
                      <a:pt x="12" y="138"/>
                    </a:lnTo>
                    <a:lnTo>
                      <a:pt x="12" y="137"/>
                    </a:lnTo>
                    <a:lnTo>
                      <a:pt x="11" y="137"/>
                    </a:lnTo>
                    <a:lnTo>
                      <a:pt x="11" y="135"/>
                    </a:lnTo>
                    <a:lnTo>
                      <a:pt x="9" y="134"/>
                    </a:lnTo>
                    <a:lnTo>
                      <a:pt x="9" y="132"/>
                    </a:lnTo>
                    <a:lnTo>
                      <a:pt x="9" y="130"/>
                    </a:lnTo>
                    <a:lnTo>
                      <a:pt x="8" y="129"/>
                    </a:lnTo>
                    <a:lnTo>
                      <a:pt x="8" y="127"/>
                    </a:lnTo>
                    <a:lnTo>
                      <a:pt x="6" y="126"/>
                    </a:lnTo>
                    <a:lnTo>
                      <a:pt x="6" y="124"/>
                    </a:lnTo>
                    <a:lnTo>
                      <a:pt x="6" y="123"/>
                    </a:lnTo>
                    <a:lnTo>
                      <a:pt x="4" y="123"/>
                    </a:lnTo>
                    <a:lnTo>
                      <a:pt x="4" y="121"/>
                    </a:lnTo>
                    <a:lnTo>
                      <a:pt x="3" y="119"/>
                    </a:lnTo>
                    <a:lnTo>
                      <a:pt x="3" y="118"/>
                    </a:lnTo>
                    <a:lnTo>
                      <a:pt x="3" y="116"/>
                    </a:lnTo>
                    <a:lnTo>
                      <a:pt x="1" y="115"/>
                    </a:lnTo>
                    <a:lnTo>
                      <a:pt x="1" y="113"/>
                    </a:lnTo>
                    <a:lnTo>
                      <a:pt x="0" y="112"/>
                    </a:lnTo>
                    <a:lnTo>
                      <a:pt x="3" y="112"/>
                    </a:lnTo>
                    <a:lnTo>
                      <a:pt x="4" y="110"/>
                    </a:lnTo>
                    <a:lnTo>
                      <a:pt x="8" y="108"/>
                    </a:lnTo>
                    <a:lnTo>
                      <a:pt x="9" y="108"/>
                    </a:lnTo>
                    <a:lnTo>
                      <a:pt x="12" y="107"/>
                    </a:lnTo>
                    <a:lnTo>
                      <a:pt x="14" y="107"/>
                    </a:lnTo>
                    <a:lnTo>
                      <a:pt x="17" y="105"/>
                    </a:lnTo>
                    <a:lnTo>
                      <a:pt x="20" y="105"/>
                    </a:lnTo>
                    <a:lnTo>
                      <a:pt x="22" y="104"/>
                    </a:lnTo>
                    <a:lnTo>
                      <a:pt x="25" y="104"/>
                    </a:lnTo>
                    <a:lnTo>
                      <a:pt x="26" y="102"/>
                    </a:lnTo>
                    <a:lnTo>
                      <a:pt x="30" y="102"/>
                    </a:lnTo>
                    <a:lnTo>
                      <a:pt x="33" y="101"/>
                    </a:lnTo>
                    <a:lnTo>
                      <a:pt x="34" y="99"/>
                    </a:lnTo>
                    <a:lnTo>
                      <a:pt x="37" y="99"/>
                    </a:lnTo>
                    <a:lnTo>
                      <a:pt x="39" y="97"/>
                    </a:lnTo>
                    <a:lnTo>
                      <a:pt x="42" y="97"/>
                    </a:lnTo>
                    <a:lnTo>
                      <a:pt x="44" y="96"/>
                    </a:lnTo>
                    <a:lnTo>
                      <a:pt x="44" y="94"/>
                    </a:lnTo>
                    <a:lnTo>
                      <a:pt x="45" y="93"/>
                    </a:lnTo>
                    <a:lnTo>
                      <a:pt x="45" y="91"/>
                    </a:lnTo>
                    <a:lnTo>
                      <a:pt x="45" y="89"/>
                    </a:lnTo>
                    <a:lnTo>
                      <a:pt x="47" y="88"/>
                    </a:lnTo>
                    <a:lnTo>
                      <a:pt x="47" y="86"/>
                    </a:lnTo>
                    <a:lnTo>
                      <a:pt x="47" y="85"/>
                    </a:lnTo>
                    <a:lnTo>
                      <a:pt x="49" y="83"/>
                    </a:lnTo>
                    <a:lnTo>
                      <a:pt x="49" y="82"/>
                    </a:lnTo>
                    <a:lnTo>
                      <a:pt x="49" y="80"/>
                    </a:lnTo>
                    <a:lnTo>
                      <a:pt x="50" y="78"/>
                    </a:lnTo>
                    <a:lnTo>
                      <a:pt x="50" y="77"/>
                    </a:lnTo>
                    <a:lnTo>
                      <a:pt x="50" y="75"/>
                    </a:lnTo>
                    <a:lnTo>
                      <a:pt x="52" y="74"/>
                    </a:lnTo>
                    <a:lnTo>
                      <a:pt x="52" y="71"/>
                    </a:lnTo>
                    <a:lnTo>
                      <a:pt x="52" y="69"/>
                    </a:lnTo>
                    <a:lnTo>
                      <a:pt x="53" y="67"/>
                    </a:lnTo>
                    <a:lnTo>
                      <a:pt x="53" y="66"/>
                    </a:lnTo>
                    <a:lnTo>
                      <a:pt x="52" y="64"/>
                    </a:lnTo>
                    <a:lnTo>
                      <a:pt x="52" y="63"/>
                    </a:lnTo>
                    <a:lnTo>
                      <a:pt x="50" y="61"/>
                    </a:lnTo>
                    <a:lnTo>
                      <a:pt x="49" y="60"/>
                    </a:lnTo>
                    <a:lnTo>
                      <a:pt x="47" y="58"/>
                    </a:lnTo>
                    <a:lnTo>
                      <a:pt x="47" y="56"/>
                    </a:lnTo>
                    <a:lnTo>
                      <a:pt x="47" y="53"/>
                    </a:lnTo>
                    <a:lnTo>
                      <a:pt x="47" y="53"/>
                    </a:lnTo>
                    <a:lnTo>
                      <a:pt x="47" y="50"/>
                    </a:lnTo>
                    <a:lnTo>
                      <a:pt x="47" y="49"/>
                    </a:lnTo>
                    <a:lnTo>
                      <a:pt x="49" y="45"/>
                    </a:lnTo>
                    <a:lnTo>
                      <a:pt x="50" y="44"/>
                    </a:lnTo>
                    <a:lnTo>
                      <a:pt x="50" y="41"/>
                    </a:lnTo>
                    <a:lnTo>
                      <a:pt x="52" y="41"/>
                    </a:lnTo>
                    <a:lnTo>
                      <a:pt x="52" y="39"/>
                    </a:lnTo>
                    <a:lnTo>
                      <a:pt x="52" y="37"/>
                    </a:lnTo>
                    <a:lnTo>
                      <a:pt x="52" y="37"/>
                    </a:lnTo>
                    <a:lnTo>
                      <a:pt x="50" y="37"/>
                    </a:lnTo>
                    <a:lnTo>
                      <a:pt x="52" y="36"/>
                    </a:lnTo>
                    <a:lnTo>
                      <a:pt x="53" y="36"/>
                    </a:lnTo>
                    <a:lnTo>
                      <a:pt x="55" y="36"/>
                    </a:lnTo>
                    <a:lnTo>
                      <a:pt x="56" y="36"/>
                    </a:lnTo>
                    <a:lnTo>
                      <a:pt x="58" y="36"/>
                    </a:lnTo>
                    <a:lnTo>
                      <a:pt x="58" y="34"/>
                    </a:lnTo>
                    <a:lnTo>
                      <a:pt x="58" y="34"/>
                    </a:lnTo>
                    <a:lnTo>
                      <a:pt x="58" y="33"/>
                    </a:lnTo>
                    <a:lnTo>
                      <a:pt x="55" y="33"/>
                    </a:lnTo>
                    <a:lnTo>
                      <a:pt x="55" y="33"/>
                    </a:lnTo>
                    <a:lnTo>
                      <a:pt x="55" y="31"/>
                    </a:lnTo>
                    <a:lnTo>
                      <a:pt x="55" y="30"/>
                    </a:lnTo>
                    <a:lnTo>
                      <a:pt x="55" y="30"/>
                    </a:lnTo>
                    <a:lnTo>
                      <a:pt x="55" y="28"/>
                    </a:lnTo>
                    <a:lnTo>
                      <a:pt x="55" y="28"/>
                    </a:lnTo>
                    <a:lnTo>
                      <a:pt x="55" y="26"/>
                    </a:lnTo>
                    <a:lnTo>
                      <a:pt x="55" y="26"/>
                    </a:lnTo>
                    <a:lnTo>
                      <a:pt x="55" y="25"/>
                    </a:lnTo>
                    <a:lnTo>
                      <a:pt x="55" y="23"/>
                    </a:lnTo>
                    <a:lnTo>
                      <a:pt x="56" y="22"/>
                    </a:lnTo>
                    <a:lnTo>
                      <a:pt x="56" y="22"/>
                    </a:lnTo>
                    <a:lnTo>
                      <a:pt x="56" y="22"/>
                    </a:lnTo>
                    <a:lnTo>
                      <a:pt x="58" y="22"/>
                    </a:lnTo>
                    <a:lnTo>
                      <a:pt x="58" y="22"/>
                    </a:lnTo>
                    <a:lnTo>
                      <a:pt x="58" y="22"/>
                    </a:lnTo>
                    <a:lnTo>
                      <a:pt x="58" y="23"/>
                    </a:lnTo>
                    <a:lnTo>
                      <a:pt x="58" y="23"/>
                    </a:lnTo>
                    <a:lnTo>
                      <a:pt x="58" y="23"/>
                    </a:lnTo>
                    <a:lnTo>
                      <a:pt x="58" y="23"/>
                    </a:lnTo>
                    <a:lnTo>
                      <a:pt x="60" y="25"/>
                    </a:lnTo>
                    <a:lnTo>
                      <a:pt x="60" y="25"/>
                    </a:lnTo>
                    <a:lnTo>
                      <a:pt x="61" y="23"/>
                    </a:lnTo>
                    <a:lnTo>
                      <a:pt x="61" y="23"/>
                    </a:lnTo>
                    <a:lnTo>
                      <a:pt x="63" y="23"/>
                    </a:lnTo>
                    <a:lnTo>
                      <a:pt x="63" y="22"/>
                    </a:lnTo>
                    <a:lnTo>
                      <a:pt x="63" y="22"/>
                    </a:lnTo>
                    <a:lnTo>
                      <a:pt x="64" y="22"/>
                    </a:lnTo>
                    <a:close/>
                    <a:moveTo>
                      <a:pt x="61" y="17"/>
                    </a:moveTo>
                    <a:lnTo>
                      <a:pt x="63" y="17"/>
                    </a:lnTo>
                    <a:lnTo>
                      <a:pt x="63" y="17"/>
                    </a:lnTo>
                    <a:lnTo>
                      <a:pt x="63" y="17"/>
                    </a:lnTo>
                    <a:lnTo>
                      <a:pt x="61" y="17"/>
                    </a:lnTo>
                    <a:lnTo>
                      <a:pt x="61" y="17"/>
                    </a:lnTo>
                    <a:lnTo>
                      <a:pt x="61" y="17"/>
                    </a:lnTo>
                    <a:lnTo>
                      <a:pt x="61" y="17"/>
                    </a:lnTo>
                    <a:close/>
                    <a:moveTo>
                      <a:pt x="64" y="0"/>
                    </a:moveTo>
                    <a:lnTo>
                      <a:pt x="64" y="0"/>
                    </a:lnTo>
                    <a:lnTo>
                      <a:pt x="64" y="1"/>
                    </a:lnTo>
                    <a:lnTo>
                      <a:pt x="64" y="3"/>
                    </a:lnTo>
                    <a:lnTo>
                      <a:pt x="64" y="4"/>
                    </a:lnTo>
                    <a:lnTo>
                      <a:pt x="64" y="9"/>
                    </a:lnTo>
                    <a:lnTo>
                      <a:pt x="63" y="9"/>
                    </a:lnTo>
                    <a:lnTo>
                      <a:pt x="63" y="11"/>
                    </a:lnTo>
                    <a:lnTo>
                      <a:pt x="63" y="11"/>
                    </a:lnTo>
                    <a:lnTo>
                      <a:pt x="63" y="11"/>
                    </a:lnTo>
                    <a:lnTo>
                      <a:pt x="61" y="11"/>
                    </a:lnTo>
                    <a:lnTo>
                      <a:pt x="61" y="11"/>
                    </a:lnTo>
                    <a:lnTo>
                      <a:pt x="61" y="11"/>
                    </a:lnTo>
                    <a:lnTo>
                      <a:pt x="61" y="9"/>
                    </a:lnTo>
                    <a:lnTo>
                      <a:pt x="61" y="8"/>
                    </a:lnTo>
                    <a:lnTo>
                      <a:pt x="61" y="6"/>
                    </a:lnTo>
                    <a:lnTo>
                      <a:pt x="61" y="4"/>
                    </a:lnTo>
                    <a:lnTo>
                      <a:pt x="60" y="4"/>
                    </a:lnTo>
                    <a:lnTo>
                      <a:pt x="60" y="4"/>
                    </a:lnTo>
                    <a:lnTo>
                      <a:pt x="61" y="3"/>
                    </a:lnTo>
                    <a:lnTo>
                      <a:pt x="61" y="3"/>
                    </a:lnTo>
                    <a:lnTo>
                      <a:pt x="61" y="3"/>
                    </a:lnTo>
                    <a:lnTo>
                      <a:pt x="63" y="1"/>
                    </a:lnTo>
                    <a:lnTo>
                      <a:pt x="63" y="1"/>
                    </a:lnTo>
                    <a:lnTo>
                      <a:pt x="6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8" name="Freeform 181">
                <a:extLst>
                  <a:ext uri="{FF2B5EF4-FFF2-40B4-BE49-F238E27FC236}">
                    <a16:creationId xmlns:a16="http://schemas.microsoft.com/office/drawing/2014/main" id="{E70E8213-AF51-498B-BE0F-D3E0789B93B1}"/>
                  </a:ext>
                </a:extLst>
              </p:cNvPr>
              <p:cNvSpPr>
                <a:spLocks noEditPoints="1"/>
              </p:cNvSpPr>
              <p:nvPr/>
            </p:nvSpPr>
            <p:spPr bwMode="auto">
              <a:xfrm>
                <a:off x="10439227" y="4655677"/>
                <a:ext cx="647141" cy="1387846"/>
              </a:xfrm>
              <a:custGeom>
                <a:avLst/>
                <a:gdLst>
                  <a:gd name="T0" fmla="*/ 5 w 332"/>
                  <a:gd name="T1" fmla="*/ 674 h 712"/>
                  <a:gd name="T2" fmla="*/ 0 w 332"/>
                  <a:gd name="T3" fmla="*/ 679 h 712"/>
                  <a:gd name="T4" fmla="*/ 32 w 332"/>
                  <a:gd name="T5" fmla="*/ 607 h 712"/>
                  <a:gd name="T6" fmla="*/ 26 w 332"/>
                  <a:gd name="T7" fmla="*/ 610 h 712"/>
                  <a:gd name="T8" fmla="*/ 11 w 332"/>
                  <a:gd name="T9" fmla="*/ 585 h 712"/>
                  <a:gd name="T10" fmla="*/ 16 w 332"/>
                  <a:gd name="T11" fmla="*/ 575 h 712"/>
                  <a:gd name="T12" fmla="*/ 256 w 332"/>
                  <a:gd name="T13" fmla="*/ 550 h 712"/>
                  <a:gd name="T14" fmla="*/ 253 w 332"/>
                  <a:gd name="T15" fmla="*/ 556 h 712"/>
                  <a:gd name="T16" fmla="*/ 117 w 332"/>
                  <a:gd name="T17" fmla="*/ 496 h 712"/>
                  <a:gd name="T18" fmla="*/ 98 w 332"/>
                  <a:gd name="T19" fmla="*/ 496 h 712"/>
                  <a:gd name="T20" fmla="*/ 114 w 332"/>
                  <a:gd name="T21" fmla="*/ 501 h 712"/>
                  <a:gd name="T22" fmla="*/ 116 w 332"/>
                  <a:gd name="T23" fmla="*/ 504 h 712"/>
                  <a:gd name="T24" fmla="*/ 120 w 332"/>
                  <a:gd name="T25" fmla="*/ 504 h 712"/>
                  <a:gd name="T26" fmla="*/ 119 w 332"/>
                  <a:gd name="T27" fmla="*/ 509 h 712"/>
                  <a:gd name="T28" fmla="*/ 114 w 332"/>
                  <a:gd name="T29" fmla="*/ 523 h 712"/>
                  <a:gd name="T30" fmla="*/ 98 w 332"/>
                  <a:gd name="T31" fmla="*/ 542 h 712"/>
                  <a:gd name="T32" fmla="*/ 105 w 332"/>
                  <a:gd name="T33" fmla="*/ 550 h 712"/>
                  <a:gd name="T34" fmla="*/ 95 w 332"/>
                  <a:gd name="T35" fmla="*/ 550 h 712"/>
                  <a:gd name="T36" fmla="*/ 87 w 332"/>
                  <a:gd name="T37" fmla="*/ 553 h 712"/>
                  <a:gd name="T38" fmla="*/ 76 w 332"/>
                  <a:gd name="T39" fmla="*/ 567 h 712"/>
                  <a:gd name="T40" fmla="*/ 71 w 332"/>
                  <a:gd name="T41" fmla="*/ 586 h 712"/>
                  <a:gd name="T42" fmla="*/ 49 w 332"/>
                  <a:gd name="T43" fmla="*/ 600 h 712"/>
                  <a:gd name="T44" fmla="*/ 34 w 332"/>
                  <a:gd name="T45" fmla="*/ 597 h 712"/>
                  <a:gd name="T46" fmla="*/ 13 w 332"/>
                  <a:gd name="T47" fmla="*/ 594 h 712"/>
                  <a:gd name="T48" fmla="*/ 8 w 332"/>
                  <a:gd name="T49" fmla="*/ 586 h 712"/>
                  <a:gd name="T50" fmla="*/ 15 w 332"/>
                  <a:gd name="T51" fmla="*/ 578 h 712"/>
                  <a:gd name="T52" fmla="*/ 16 w 332"/>
                  <a:gd name="T53" fmla="*/ 575 h 712"/>
                  <a:gd name="T54" fmla="*/ 23 w 332"/>
                  <a:gd name="T55" fmla="*/ 567 h 712"/>
                  <a:gd name="T56" fmla="*/ 37 w 332"/>
                  <a:gd name="T57" fmla="*/ 555 h 712"/>
                  <a:gd name="T58" fmla="*/ 56 w 332"/>
                  <a:gd name="T59" fmla="*/ 545 h 712"/>
                  <a:gd name="T60" fmla="*/ 65 w 332"/>
                  <a:gd name="T61" fmla="*/ 539 h 712"/>
                  <a:gd name="T62" fmla="*/ 70 w 332"/>
                  <a:gd name="T63" fmla="*/ 536 h 712"/>
                  <a:gd name="T64" fmla="*/ 78 w 332"/>
                  <a:gd name="T65" fmla="*/ 526 h 712"/>
                  <a:gd name="T66" fmla="*/ 89 w 332"/>
                  <a:gd name="T67" fmla="*/ 509 h 712"/>
                  <a:gd name="T68" fmla="*/ 138 w 332"/>
                  <a:gd name="T69" fmla="*/ 422 h 712"/>
                  <a:gd name="T70" fmla="*/ 105 w 332"/>
                  <a:gd name="T71" fmla="*/ 399 h 712"/>
                  <a:gd name="T72" fmla="*/ 116 w 332"/>
                  <a:gd name="T73" fmla="*/ 402 h 712"/>
                  <a:gd name="T74" fmla="*/ 123 w 332"/>
                  <a:gd name="T75" fmla="*/ 408 h 712"/>
                  <a:gd name="T76" fmla="*/ 128 w 332"/>
                  <a:gd name="T77" fmla="*/ 424 h 712"/>
                  <a:gd name="T78" fmla="*/ 133 w 332"/>
                  <a:gd name="T79" fmla="*/ 433 h 712"/>
                  <a:gd name="T80" fmla="*/ 139 w 332"/>
                  <a:gd name="T81" fmla="*/ 429 h 712"/>
                  <a:gd name="T82" fmla="*/ 146 w 332"/>
                  <a:gd name="T83" fmla="*/ 438 h 712"/>
                  <a:gd name="T84" fmla="*/ 163 w 332"/>
                  <a:gd name="T85" fmla="*/ 451 h 712"/>
                  <a:gd name="T86" fmla="*/ 182 w 332"/>
                  <a:gd name="T87" fmla="*/ 444 h 712"/>
                  <a:gd name="T88" fmla="*/ 174 w 332"/>
                  <a:gd name="T89" fmla="*/ 468 h 712"/>
                  <a:gd name="T90" fmla="*/ 161 w 332"/>
                  <a:gd name="T91" fmla="*/ 473 h 712"/>
                  <a:gd name="T92" fmla="*/ 150 w 332"/>
                  <a:gd name="T93" fmla="*/ 498 h 712"/>
                  <a:gd name="T94" fmla="*/ 134 w 332"/>
                  <a:gd name="T95" fmla="*/ 509 h 712"/>
                  <a:gd name="T96" fmla="*/ 127 w 332"/>
                  <a:gd name="T97" fmla="*/ 507 h 712"/>
                  <a:gd name="T98" fmla="*/ 127 w 332"/>
                  <a:gd name="T99" fmla="*/ 482 h 712"/>
                  <a:gd name="T100" fmla="*/ 119 w 332"/>
                  <a:gd name="T101" fmla="*/ 468 h 712"/>
                  <a:gd name="T102" fmla="*/ 130 w 332"/>
                  <a:gd name="T103" fmla="*/ 448 h 712"/>
                  <a:gd name="T104" fmla="*/ 128 w 332"/>
                  <a:gd name="T105" fmla="*/ 438 h 712"/>
                  <a:gd name="T106" fmla="*/ 122 w 332"/>
                  <a:gd name="T107" fmla="*/ 430 h 712"/>
                  <a:gd name="T108" fmla="*/ 120 w 332"/>
                  <a:gd name="T109" fmla="*/ 421 h 712"/>
                  <a:gd name="T110" fmla="*/ 119 w 332"/>
                  <a:gd name="T111" fmla="*/ 424 h 712"/>
                  <a:gd name="T112" fmla="*/ 108 w 332"/>
                  <a:gd name="T113" fmla="*/ 410 h 712"/>
                  <a:gd name="T114" fmla="*/ 101 w 332"/>
                  <a:gd name="T115" fmla="*/ 396 h 712"/>
                  <a:gd name="T116" fmla="*/ 313 w 332"/>
                  <a:gd name="T117"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2" h="712">
                    <a:moveTo>
                      <a:pt x="46" y="711"/>
                    </a:moveTo>
                    <a:lnTo>
                      <a:pt x="48" y="711"/>
                    </a:lnTo>
                    <a:lnTo>
                      <a:pt x="48" y="712"/>
                    </a:lnTo>
                    <a:lnTo>
                      <a:pt x="46" y="712"/>
                    </a:lnTo>
                    <a:lnTo>
                      <a:pt x="46" y="712"/>
                    </a:lnTo>
                    <a:lnTo>
                      <a:pt x="45" y="711"/>
                    </a:lnTo>
                    <a:lnTo>
                      <a:pt x="45" y="711"/>
                    </a:lnTo>
                    <a:lnTo>
                      <a:pt x="46" y="711"/>
                    </a:lnTo>
                    <a:lnTo>
                      <a:pt x="46" y="711"/>
                    </a:lnTo>
                    <a:close/>
                    <a:moveTo>
                      <a:pt x="5" y="673"/>
                    </a:moveTo>
                    <a:lnTo>
                      <a:pt x="5" y="673"/>
                    </a:lnTo>
                    <a:lnTo>
                      <a:pt x="5" y="673"/>
                    </a:lnTo>
                    <a:lnTo>
                      <a:pt x="5" y="674"/>
                    </a:lnTo>
                    <a:lnTo>
                      <a:pt x="5" y="674"/>
                    </a:lnTo>
                    <a:lnTo>
                      <a:pt x="5" y="676"/>
                    </a:lnTo>
                    <a:lnTo>
                      <a:pt x="5" y="676"/>
                    </a:lnTo>
                    <a:lnTo>
                      <a:pt x="4" y="676"/>
                    </a:lnTo>
                    <a:lnTo>
                      <a:pt x="4" y="678"/>
                    </a:lnTo>
                    <a:lnTo>
                      <a:pt x="5" y="678"/>
                    </a:lnTo>
                    <a:lnTo>
                      <a:pt x="5" y="679"/>
                    </a:lnTo>
                    <a:lnTo>
                      <a:pt x="4" y="679"/>
                    </a:lnTo>
                    <a:lnTo>
                      <a:pt x="2" y="679"/>
                    </a:lnTo>
                    <a:lnTo>
                      <a:pt x="2" y="678"/>
                    </a:lnTo>
                    <a:lnTo>
                      <a:pt x="2" y="678"/>
                    </a:lnTo>
                    <a:lnTo>
                      <a:pt x="0" y="679"/>
                    </a:lnTo>
                    <a:lnTo>
                      <a:pt x="0" y="679"/>
                    </a:lnTo>
                    <a:lnTo>
                      <a:pt x="0" y="678"/>
                    </a:lnTo>
                    <a:lnTo>
                      <a:pt x="0" y="678"/>
                    </a:lnTo>
                    <a:lnTo>
                      <a:pt x="2" y="676"/>
                    </a:lnTo>
                    <a:lnTo>
                      <a:pt x="4" y="674"/>
                    </a:lnTo>
                    <a:lnTo>
                      <a:pt x="4" y="673"/>
                    </a:lnTo>
                    <a:lnTo>
                      <a:pt x="5" y="673"/>
                    </a:lnTo>
                    <a:close/>
                    <a:moveTo>
                      <a:pt x="30" y="602"/>
                    </a:moveTo>
                    <a:lnTo>
                      <a:pt x="32" y="605"/>
                    </a:lnTo>
                    <a:lnTo>
                      <a:pt x="32" y="605"/>
                    </a:lnTo>
                    <a:lnTo>
                      <a:pt x="30" y="605"/>
                    </a:lnTo>
                    <a:lnTo>
                      <a:pt x="30" y="607"/>
                    </a:lnTo>
                    <a:lnTo>
                      <a:pt x="32" y="607"/>
                    </a:lnTo>
                    <a:lnTo>
                      <a:pt x="32" y="607"/>
                    </a:lnTo>
                    <a:lnTo>
                      <a:pt x="34" y="607"/>
                    </a:lnTo>
                    <a:lnTo>
                      <a:pt x="34" y="608"/>
                    </a:lnTo>
                    <a:lnTo>
                      <a:pt x="34" y="608"/>
                    </a:lnTo>
                    <a:lnTo>
                      <a:pt x="34" y="610"/>
                    </a:lnTo>
                    <a:lnTo>
                      <a:pt x="30" y="610"/>
                    </a:lnTo>
                    <a:lnTo>
                      <a:pt x="29" y="611"/>
                    </a:lnTo>
                    <a:lnTo>
                      <a:pt x="27" y="610"/>
                    </a:lnTo>
                    <a:lnTo>
                      <a:pt x="27" y="610"/>
                    </a:lnTo>
                    <a:lnTo>
                      <a:pt x="26" y="611"/>
                    </a:lnTo>
                    <a:lnTo>
                      <a:pt x="24" y="613"/>
                    </a:lnTo>
                    <a:lnTo>
                      <a:pt x="24" y="611"/>
                    </a:lnTo>
                    <a:lnTo>
                      <a:pt x="24" y="611"/>
                    </a:lnTo>
                    <a:lnTo>
                      <a:pt x="26" y="610"/>
                    </a:lnTo>
                    <a:lnTo>
                      <a:pt x="26" y="608"/>
                    </a:lnTo>
                    <a:lnTo>
                      <a:pt x="26" y="608"/>
                    </a:lnTo>
                    <a:lnTo>
                      <a:pt x="27" y="608"/>
                    </a:lnTo>
                    <a:lnTo>
                      <a:pt x="27" y="607"/>
                    </a:lnTo>
                    <a:lnTo>
                      <a:pt x="27" y="605"/>
                    </a:lnTo>
                    <a:lnTo>
                      <a:pt x="27" y="604"/>
                    </a:lnTo>
                    <a:lnTo>
                      <a:pt x="27" y="602"/>
                    </a:lnTo>
                    <a:lnTo>
                      <a:pt x="30" y="602"/>
                    </a:lnTo>
                    <a:close/>
                    <a:moveTo>
                      <a:pt x="11" y="583"/>
                    </a:moveTo>
                    <a:lnTo>
                      <a:pt x="11" y="583"/>
                    </a:lnTo>
                    <a:lnTo>
                      <a:pt x="11" y="583"/>
                    </a:lnTo>
                    <a:lnTo>
                      <a:pt x="11" y="585"/>
                    </a:lnTo>
                    <a:lnTo>
                      <a:pt x="11" y="585"/>
                    </a:lnTo>
                    <a:lnTo>
                      <a:pt x="11" y="585"/>
                    </a:lnTo>
                    <a:lnTo>
                      <a:pt x="11" y="585"/>
                    </a:lnTo>
                    <a:lnTo>
                      <a:pt x="10" y="585"/>
                    </a:lnTo>
                    <a:lnTo>
                      <a:pt x="10" y="585"/>
                    </a:lnTo>
                    <a:lnTo>
                      <a:pt x="8" y="585"/>
                    </a:lnTo>
                    <a:lnTo>
                      <a:pt x="10" y="583"/>
                    </a:lnTo>
                    <a:lnTo>
                      <a:pt x="11" y="583"/>
                    </a:lnTo>
                    <a:close/>
                    <a:moveTo>
                      <a:pt x="16" y="575"/>
                    </a:moveTo>
                    <a:lnTo>
                      <a:pt x="16" y="577"/>
                    </a:lnTo>
                    <a:lnTo>
                      <a:pt x="15" y="577"/>
                    </a:lnTo>
                    <a:lnTo>
                      <a:pt x="15" y="575"/>
                    </a:lnTo>
                    <a:lnTo>
                      <a:pt x="15" y="575"/>
                    </a:lnTo>
                    <a:lnTo>
                      <a:pt x="16" y="575"/>
                    </a:lnTo>
                    <a:close/>
                    <a:moveTo>
                      <a:pt x="259" y="558"/>
                    </a:moveTo>
                    <a:lnTo>
                      <a:pt x="261" y="558"/>
                    </a:lnTo>
                    <a:lnTo>
                      <a:pt x="259" y="559"/>
                    </a:lnTo>
                    <a:lnTo>
                      <a:pt x="259" y="559"/>
                    </a:lnTo>
                    <a:lnTo>
                      <a:pt x="259" y="558"/>
                    </a:lnTo>
                    <a:lnTo>
                      <a:pt x="259" y="558"/>
                    </a:lnTo>
                    <a:lnTo>
                      <a:pt x="259" y="558"/>
                    </a:lnTo>
                    <a:close/>
                    <a:moveTo>
                      <a:pt x="253" y="548"/>
                    </a:moveTo>
                    <a:lnTo>
                      <a:pt x="259" y="548"/>
                    </a:lnTo>
                    <a:lnTo>
                      <a:pt x="259" y="550"/>
                    </a:lnTo>
                    <a:lnTo>
                      <a:pt x="257" y="550"/>
                    </a:lnTo>
                    <a:lnTo>
                      <a:pt x="256" y="552"/>
                    </a:lnTo>
                    <a:lnTo>
                      <a:pt x="256" y="550"/>
                    </a:lnTo>
                    <a:lnTo>
                      <a:pt x="256" y="550"/>
                    </a:lnTo>
                    <a:lnTo>
                      <a:pt x="254" y="550"/>
                    </a:lnTo>
                    <a:lnTo>
                      <a:pt x="254" y="550"/>
                    </a:lnTo>
                    <a:lnTo>
                      <a:pt x="254" y="550"/>
                    </a:lnTo>
                    <a:lnTo>
                      <a:pt x="256" y="550"/>
                    </a:lnTo>
                    <a:lnTo>
                      <a:pt x="254" y="552"/>
                    </a:lnTo>
                    <a:lnTo>
                      <a:pt x="256" y="553"/>
                    </a:lnTo>
                    <a:lnTo>
                      <a:pt x="256" y="553"/>
                    </a:lnTo>
                    <a:lnTo>
                      <a:pt x="257" y="555"/>
                    </a:lnTo>
                    <a:lnTo>
                      <a:pt x="257" y="555"/>
                    </a:lnTo>
                    <a:lnTo>
                      <a:pt x="254" y="555"/>
                    </a:lnTo>
                    <a:lnTo>
                      <a:pt x="254" y="556"/>
                    </a:lnTo>
                    <a:lnTo>
                      <a:pt x="253" y="556"/>
                    </a:lnTo>
                    <a:lnTo>
                      <a:pt x="253" y="556"/>
                    </a:lnTo>
                    <a:lnTo>
                      <a:pt x="253" y="555"/>
                    </a:lnTo>
                    <a:lnTo>
                      <a:pt x="253" y="553"/>
                    </a:lnTo>
                    <a:lnTo>
                      <a:pt x="253" y="553"/>
                    </a:lnTo>
                    <a:lnTo>
                      <a:pt x="254" y="552"/>
                    </a:lnTo>
                    <a:lnTo>
                      <a:pt x="254" y="552"/>
                    </a:lnTo>
                    <a:lnTo>
                      <a:pt x="253" y="550"/>
                    </a:lnTo>
                    <a:lnTo>
                      <a:pt x="250" y="550"/>
                    </a:lnTo>
                    <a:lnTo>
                      <a:pt x="250" y="550"/>
                    </a:lnTo>
                    <a:lnTo>
                      <a:pt x="251" y="550"/>
                    </a:lnTo>
                    <a:lnTo>
                      <a:pt x="253" y="550"/>
                    </a:lnTo>
                    <a:lnTo>
                      <a:pt x="253" y="548"/>
                    </a:lnTo>
                    <a:close/>
                    <a:moveTo>
                      <a:pt x="117" y="496"/>
                    </a:moveTo>
                    <a:lnTo>
                      <a:pt x="117" y="498"/>
                    </a:lnTo>
                    <a:lnTo>
                      <a:pt x="116" y="500"/>
                    </a:lnTo>
                    <a:lnTo>
                      <a:pt x="114" y="500"/>
                    </a:lnTo>
                    <a:lnTo>
                      <a:pt x="114" y="500"/>
                    </a:lnTo>
                    <a:lnTo>
                      <a:pt x="114" y="498"/>
                    </a:lnTo>
                    <a:lnTo>
                      <a:pt x="116" y="498"/>
                    </a:lnTo>
                    <a:lnTo>
                      <a:pt x="116" y="496"/>
                    </a:lnTo>
                    <a:lnTo>
                      <a:pt x="117" y="496"/>
                    </a:lnTo>
                    <a:close/>
                    <a:moveTo>
                      <a:pt x="100" y="493"/>
                    </a:moveTo>
                    <a:lnTo>
                      <a:pt x="101" y="493"/>
                    </a:lnTo>
                    <a:lnTo>
                      <a:pt x="98" y="493"/>
                    </a:lnTo>
                    <a:lnTo>
                      <a:pt x="98" y="495"/>
                    </a:lnTo>
                    <a:lnTo>
                      <a:pt x="98" y="496"/>
                    </a:lnTo>
                    <a:lnTo>
                      <a:pt x="98" y="496"/>
                    </a:lnTo>
                    <a:lnTo>
                      <a:pt x="100" y="498"/>
                    </a:lnTo>
                    <a:lnTo>
                      <a:pt x="101" y="498"/>
                    </a:lnTo>
                    <a:lnTo>
                      <a:pt x="103" y="500"/>
                    </a:lnTo>
                    <a:lnTo>
                      <a:pt x="103" y="501"/>
                    </a:lnTo>
                    <a:lnTo>
                      <a:pt x="103" y="503"/>
                    </a:lnTo>
                    <a:lnTo>
                      <a:pt x="103" y="504"/>
                    </a:lnTo>
                    <a:lnTo>
                      <a:pt x="105" y="506"/>
                    </a:lnTo>
                    <a:lnTo>
                      <a:pt x="106" y="506"/>
                    </a:lnTo>
                    <a:lnTo>
                      <a:pt x="108" y="506"/>
                    </a:lnTo>
                    <a:lnTo>
                      <a:pt x="109" y="504"/>
                    </a:lnTo>
                    <a:lnTo>
                      <a:pt x="111" y="503"/>
                    </a:lnTo>
                    <a:lnTo>
                      <a:pt x="114" y="501"/>
                    </a:lnTo>
                    <a:lnTo>
                      <a:pt x="114" y="501"/>
                    </a:lnTo>
                    <a:lnTo>
                      <a:pt x="116" y="501"/>
                    </a:lnTo>
                    <a:lnTo>
                      <a:pt x="116" y="500"/>
                    </a:lnTo>
                    <a:lnTo>
                      <a:pt x="117" y="500"/>
                    </a:lnTo>
                    <a:lnTo>
                      <a:pt x="117" y="501"/>
                    </a:lnTo>
                    <a:lnTo>
                      <a:pt x="116" y="501"/>
                    </a:lnTo>
                    <a:lnTo>
                      <a:pt x="116" y="503"/>
                    </a:lnTo>
                    <a:lnTo>
                      <a:pt x="116" y="503"/>
                    </a:lnTo>
                    <a:lnTo>
                      <a:pt x="116" y="504"/>
                    </a:lnTo>
                    <a:lnTo>
                      <a:pt x="116" y="504"/>
                    </a:lnTo>
                    <a:lnTo>
                      <a:pt x="114" y="506"/>
                    </a:lnTo>
                    <a:lnTo>
                      <a:pt x="116" y="506"/>
                    </a:lnTo>
                    <a:lnTo>
                      <a:pt x="116" y="504"/>
                    </a:lnTo>
                    <a:lnTo>
                      <a:pt x="116" y="504"/>
                    </a:lnTo>
                    <a:lnTo>
                      <a:pt x="117" y="503"/>
                    </a:lnTo>
                    <a:lnTo>
                      <a:pt x="117" y="503"/>
                    </a:lnTo>
                    <a:lnTo>
                      <a:pt x="117" y="503"/>
                    </a:lnTo>
                    <a:lnTo>
                      <a:pt x="117" y="501"/>
                    </a:lnTo>
                    <a:lnTo>
                      <a:pt x="119" y="501"/>
                    </a:lnTo>
                    <a:lnTo>
                      <a:pt x="119" y="501"/>
                    </a:lnTo>
                    <a:lnTo>
                      <a:pt x="119" y="501"/>
                    </a:lnTo>
                    <a:lnTo>
                      <a:pt x="120" y="501"/>
                    </a:lnTo>
                    <a:lnTo>
                      <a:pt x="120" y="503"/>
                    </a:lnTo>
                    <a:lnTo>
                      <a:pt x="122" y="501"/>
                    </a:lnTo>
                    <a:lnTo>
                      <a:pt x="120" y="503"/>
                    </a:lnTo>
                    <a:lnTo>
                      <a:pt x="120" y="504"/>
                    </a:lnTo>
                    <a:lnTo>
                      <a:pt x="120" y="504"/>
                    </a:lnTo>
                    <a:lnTo>
                      <a:pt x="119" y="506"/>
                    </a:lnTo>
                    <a:lnTo>
                      <a:pt x="117" y="506"/>
                    </a:lnTo>
                    <a:lnTo>
                      <a:pt x="119" y="506"/>
                    </a:lnTo>
                    <a:lnTo>
                      <a:pt x="122" y="504"/>
                    </a:lnTo>
                    <a:lnTo>
                      <a:pt x="122" y="503"/>
                    </a:lnTo>
                    <a:lnTo>
                      <a:pt x="122" y="504"/>
                    </a:lnTo>
                    <a:lnTo>
                      <a:pt x="122" y="506"/>
                    </a:lnTo>
                    <a:lnTo>
                      <a:pt x="120" y="507"/>
                    </a:lnTo>
                    <a:lnTo>
                      <a:pt x="120" y="507"/>
                    </a:lnTo>
                    <a:lnTo>
                      <a:pt x="119" y="507"/>
                    </a:lnTo>
                    <a:lnTo>
                      <a:pt x="119" y="509"/>
                    </a:lnTo>
                    <a:lnTo>
                      <a:pt x="119" y="509"/>
                    </a:lnTo>
                    <a:lnTo>
                      <a:pt x="119" y="511"/>
                    </a:lnTo>
                    <a:lnTo>
                      <a:pt x="119" y="511"/>
                    </a:lnTo>
                    <a:lnTo>
                      <a:pt x="119" y="514"/>
                    </a:lnTo>
                    <a:lnTo>
                      <a:pt x="120" y="512"/>
                    </a:lnTo>
                    <a:lnTo>
                      <a:pt x="120" y="514"/>
                    </a:lnTo>
                    <a:lnTo>
                      <a:pt x="122" y="514"/>
                    </a:lnTo>
                    <a:lnTo>
                      <a:pt x="120" y="515"/>
                    </a:lnTo>
                    <a:lnTo>
                      <a:pt x="120" y="517"/>
                    </a:lnTo>
                    <a:lnTo>
                      <a:pt x="117" y="518"/>
                    </a:lnTo>
                    <a:lnTo>
                      <a:pt x="117" y="520"/>
                    </a:lnTo>
                    <a:lnTo>
                      <a:pt x="116" y="522"/>
                    </a:lnTo>
                    <a:lnTo>
                      <a:pt x="116" y="523"/>
                    </a:lnTo>
                    <a:lnTo>
                      <a:pt x="114" y="523"/>
                    </a:lnTo>
                    <a:lnTo>
                      <a:pt x="111" y="526"/>
                    </a:lnTo>
                    <a:lnTo>
                      <a:pt x="111" y="528"/>
                    </a:lnTo>
                    <a:lnTo>
                      <a:pt x="108" y="533"/>
                    </a:lnTo>
                    <a:lnTo>
                      <a:pt x="106" y="536"/>
                    </a:lnTo>
                    <a:lnTo>
                      <a:pt x="105" y="536"/>
                    </a:lnTo>
                    <a:lnTo>
                      <a:pt x="103" y="537"/>
                    </a:lnTo>
                    <a:lnTo>
                      <a:pt x="101" y="539"/>
                    </a:lnTo>
                    <a:lnTo>
                      <a:pt x="100" y="539"/>
                    </a:lnTo>
                    <a:lnTo>
                      <a:pt x="98" y="541"/>
                    </a:lnTo>
                    <a:lnTo>
                      <a:pt x="97" y="541"/>
                    </a:lnTo>
                    <a:lnTo>
                      <a:pt x="97" y="542"/>
                    </a:lnTo>
                    <a:lnTo>
                      <a:pt x="98" y="542"/>
                    </a:lnTo>
                    <a:lnTo>
                      <a:pt x="98" y="542"/>
                    </a:lnTo>
                    <a:lnTo>
                      <a:pt x="98" y="544"/>
                    </a:lnTo>
                    <a:lnTo>
                      <a:pt x="97" y="544"/>
                    </a:lnTo>
                    <a:lnTo>
                      <a:pt x="97" y="544"/>
                    </a:lnTo>
                    <a:lnTo>
                      <a:pt x="95" y="544"/>
                    </a:lnTo>
                    <a:lnTo>
                      <a:pt x="98" y="544"/>
                    </a:lnTo>
                    <a:lnTo>
                      <a:pt x="98" y="544"/>
                    </a:lnTo>
                    <a:lnTo>
                      <a:pt x="98" y="545"/>
                    </a:lnTo>
                    <a:lnTo>
                      <a:pt x="100" y="545"/>
                    </a:lnTo>
                    <a:lnTo>
                      <a:pt x="100" y="547"/>
                    </a:lnTo>
                    <a:lnTo>
                      <a:pt x="101" y="548"/>
                    </a:lnTo>
                    <a:lnTo>
                      <a:pt x="103" y="548"/>
                    </a:lnTo>
                    <a:lnTo>
                      <a:pt x="105" y="548"/>
                    </a:lnTo>
                    <a:lnTo>
                      <a:pt x="105" y="550"/>
                    </a:lnTo>
                    <a:lnTo>
                      <a:pt x="105" y="552"/>
                    </a:lnTo>
                    <a:lnTo>
                      <a:pt x="103" y="552"/>
                    </a:lnTo>
                    <a:lnTo>
                      <a:pt x="103" y="552"/>
                    </a:lnTo>
                    <a:lnTo>
                      <a:pt x="101" y="552"/>
                    </a:lnTo>
                    <a:lnTo>
                      <a:pt x="100" y="552"/>
                    </a:lnTo>
                    <a:lnTo>
                      <a:pt x="98" y="550"/>
                    </a:lnTo>
                    <a:lnTo>
                      <a:pt x="97" y="550"/>
                    </a:lnTo>
                    <a:lnTo>
                      <a:pt x="95" y="552"/>
                    </a:lnTo>
                    <a:lnTo>
                      <a:pt x="95" y="550"/>
                    </a:lnTo>
                    <a:lnTo>
                      <a:pt x="97" y="550"/>
                    </a:lnTo>
                    <a:lnTo>
                      <a:pt x="95" y="548"/>
                    </a:lnTo>
                    <a:lnTo>
                      <a:pt x="95" y="548"/>
                    </a:lnTo>
                    <a:lnTo>
                      <a:pt x="95" y="550"/>
                    </a:lnTo>
                    <a:lnTo>
                      <a:pt x="93" y="550"/>
                    </a:lnTo>
                    <a:lnTo>
                      <a:pt x="93" y="550"/>
                    </a:lnTo>
                    <a:lnTo>
                      <a:pt x="93" y="552"/>
                    </a:lnTo>
                    <a:lnTo>
                      <a:pt x="92" y="552"/>
                    </a:lnTo>
                    <a:lnTo>
                      <a:pt x="92" y="550"/>
                    </a:lnTo>
                    <a:lnTo>
                      <a:pt x="90" y="550"/>
                    </a:lnTo>
                    <a:lnTo>
                      <a:pt x="89" y="548"/>
                    </a:lnTo>
                    <a:lnTo>
                      <a:pt x="89" y="548"/>
                    </a:lnTo>
                    <a:lnTo>
                      <a:pt x="90" y="550"/>
                    </a:lnTo>
                    <a:lnTo>
                      <a:pt x="90" y="552"/>
                    </a:lnTo>
                    <a:lnTo>
                      <a:pt x="89" y="553"/>
                    </a:lnTo>
                    <a:lnTo>
                      <a:pt x="87" y="553"/>
                    </a:lnTo>
                    <a:lnTo>
                      <a:pt x="87" y="553"/>
                    </a:lnTo>
                    <a:lnTo>
                      <a:pt x="86" y="555"/>
                    </a:lnTo>
                    <a:lnTo>
                      <a:pt x="84" y="555"/>
                    </a:lnTo>
                    <a:lnTo>
                      <a:pt x="82" y="556"/>
                    </a:lnTo>
                    <a:lnTo>
                      <a:pt x="81" y="556"/>
                    </a:lnTo>
                    <a:lnTo>
                      <a:pt x="81" y="556"/>
                    </a:lnTo>
                    <a:lnTo>
                      <a:pt x="79" y="558"/>
                    </a:lnTo>
                    <a:lnTo>
                      <a:pt x="79" y="558"/>
                    </a:lnTo>
                    <a:lnTo>
                      <a:pt x="78" y="558"/>
                    </a:lnTo>
                    <a:lnTo>
                      <a:pt x="78" y="558"/>
                    </a:lnTo>
                    <a:lnTo>
                      <a:pt x="78" y="559"/>
                    </a:lnTo>
                    <a:lnTo>
                      <a:pt x="78" y="563"/>
                    </a:lnTo>
                    <a:lnTo>
                      <a:pt x="76" y="564"/>
                    </a:lnTo>
                    <a:lnTo>
                      <a:pt x="76" y="567"/>
                    </a:lnTo>
                    <a:lnTo>
                      <a:pt x="76" y="570"/>
                    </a:lnTo>
                    <a:lnTo>
                      <a:pt x="73" y="570"/>
                    </a:lnTo>
                    <a:lnTo>
                      <a:pt x="75" y="570"/>
                    </a:lnTo>
                    <a:lnTo>
                      <a:pt x="76" y="570"/>
                    </a:lnTo>
                    <a:lnTo>
                      <a:pt x="75" y="572"/>
                    </a:lnTo>
                    <a:lnTo>
                      <a:pt x="73" y="574"/>
                    </a:lnTo>
                    <a:lnTo>
                      <a:pt x="73" y="575"/>
                    </a:lnTo>
                    <a:lnTo>
                      <a:pt x="71" y="578"/>
                    </a:lnTo>
                    <a:lnTo>
                      <a:pt x="71" y="580"/>
                    </a:lnTo>
                    <a:lnTo>
                      <a:pt x="70" y="583"/>
                    </a:lnTo>
                    <a:lnTo>
                      <a:pt x="70" y="585"/>
                    </a:lnTo>
                    <a:lnTo>
                      <a:pt x="70" y="585"/>
                    </a:lnTo>
                    <a:lnTo>
                      <a:pt x="71" y="586"/>
                    </a:lnTo>
                    <a:lnTo>
                      <a:pt x="71" y="586"/>
                    </a:lnTo>
                    <a:lnTo>
                      <a:pt x="70" y="586"/>
                    </a:lnTo>
                    <a:lnTo>
                      <a:pt x="70" y="588"/>
                    </a:lnTo>
                    <a:lnTo>
                      <a:pt x="68" y="588"/>
                    </a:lnTo>
                    <a:lnTo>
                      <a:pt x="65" y="588"/>
                    </a:lnTo>
                    <a:lnTo>
                      <a:pt x="64" y="589"/>
                    </a:lnTo>
                    <a:lnTo>
                      <a:pt x="64" y="591"/>
                    </a:lnTo>
                    <a:lnTo>
                      <a:pt x="62" y="593"/>
                    </a:lnTo>
                    <a:lnTo>
                      <a:pt x="59" y="596"/>
                    </a:lnTo>
                    <a:lnTo>
                      <a:pt x="56" y="597"/>
                    </a:lnTo>
                    <a:lnTo>
                      <a:pt x="56" y="599"/>
                    </a:lnTo>
                    <a:lnTo>
                      <a:pt x="54" y="599"/>
                    </a:lnTo>
                    <a:lnTo>
                      <a:pt x="49" y="600"/>
                    </a:lnTo>
                    <a:lnTo>
                      <a:pt x="46" y="600"/>
                    </a:lnTo>
                    <a:lnTo>
                      <a:pt x="45" y="600"/>
                    </a:lnTo>
                    <a:lnTo>
                      <a:pt x="43" y="600"/>
                    </a:lnTo>
                    <a:lnTo>
                      <a:pt x="41" y="599"/>
                    </a:lnTo>
                    <a:lnTo>
                      <a:pt x="40" y="600"/>
                    </a:lnTo>
                    <a:lnTo>
                      <a:pt x="38" y="600"/>
                    </a:lnTo>
                    <a:lnTo>
                      <a:pt x="37" y="600"/>
                    </a:lnTo>
                    <a:lnTo>
                      <a:pt x="35" y="600"/>
                    </a:lnTo>
                    <a:lnTo>
                      <a:pt x="35" y="600"/>
                    </a:lnTo>
                    <a:lnTo>
                      <a:pt x="35" y="599"/>
                    </a:lnTo>
                    <a:lnTo>
                      <a:pt x="35" y="599"/>
                    </a:lnTo>
                    <a:lnTo>
                      <a:pt x="35" y="597"/>
                    </a:lnTo>
                    <a:lnTo>
                      <a:pt x="34" y="597"/>
                    </a:lnTo>
                    <a:lnTo>
                      <a:pt x="34" y="596"/>
                    </a:lnTo>
                    <a:lnTo>
                      <a:pt x="34" y="596"/>
                    </a:lnTo>
                    <a:lnTo>
                      <a:pt x="32" y="596"/>
                    </a:lnTo>
                    <a:lnTo>
                      <a:pt x="29" y="596"/>
                    </a:lnTo>
                    <a:lnTo>
                      <a:pt x="29" y="596"/>
                    </a:lnTo>
                    <a:lnTo>
                      <a:pt x="26" y="594"/>
                    </a:lnTo>
                    <a:lnTo>
                      <a:pt x="26" y="593"/>
                    </a:lnTo>
                    <a:lnTo>
                      <a:pt x="24" y="593"/>
                    </a:lnTo>
                    <a:lnTo>
                      <a:pt x="23" y="593"/>
                    </a:lnTo>
                    <a:lnTo>
                      <a:pt x="23" y="594"/>
                    </a:lnTo>
                    <a:lnTo>
                      <a:pt x="21" y="594"/>
                    </a:lnTo>
                    <a:lnTo>
                      <a:pt x="18" y="594"/>
                    </a:lnTo>
                    <a:lnTo>
                      <a:pt x="13" y="594"/>
                    </a:lnTo>
                    <a:lnTo>
                      <a:pt x="11" y="593"/>
                    </a:lnTo>
                    <a:lnTo>
                      <a:pt x="11" y="591"/>
                    </a:lnTo>
                    <a:lnTo>
                      <a:pt x="15" y="588"/>
                    </a:lnTo>
                    <a:lnTo>
                      <a:pt x="13" y="589"/>
                    </a:lnTo>
                    <a:lnTo>
                      <a:pt x="11" y="591"/>
                    </a:lnTo>
                    <a:lnTo>
                      <a:pt x="11" y="589"/>
                    </a:lnTo>
                    <a:lnTo>
                      <a:pt x="11" y="589"/>
                    </a:lnTo>
                    <a:lnTo>
                      <a:pt x="11" y="588"/>
                    </a:lnTo>
                    <a:lnTo>
                      <a:pt x="11" y="588"/>
                    </a:lnTo>
                    <a:lnTo>
                      <a:pt x="10" y="588"/>
                    </a:lnTo>
                    <a:lnTo>
                      <a:pt x="8" y="589"/>
                    </a:lnTo>
                    <a:lnTo>
                      <a:pt x="8" y="588"/>
                    </a:lnTo>
                    <a:lnTo>
                      <a:pt x="8" y="586"/>
                    </a:lnTo>
                    <a:lnTo>
                      <a:pt x="8" y="586"/>
                    </a:lnTo>
                    <a:lnTo>
                      <a:pt x="13" y="585"/>
                    </a:lnTo>
                    <a:lnTo>
                      <a:pt x="15" y="585"/>
                    </a:lnTo>
                    <a:lnTo>
                      <a:pt x="16" y="585"/>
                    </a:lnTo>
                    <a:lnTo>
                      <a:pt x="13" y="585"/>
                    </a:lnTo>
                    <a:lnTo>
                      <a:pt x="13" y="583"/>
                    </a:lnTo>
                    <a:lnTo>
                      <a:pt x="13" y="581"/>
                    </a:lnTo>
                    <a:lnTo>
                      <a:pt x="16" y="581"/>
                    </a:lnTo>
                    <a:lnTo>
                      <a:pt x="15" y="581"/>
                    </a:lnTo>
                    <a:lnTo>
                      <a:pt x="11" y="581"/>
                    </a:lnTo>
                    <a:lnTo>
                      <a:pt x="11" y="580"/>
                    </a:lnTo>
                    <a:lnTo>
                      <a:pt x="13" y="578"/>
                    </a:lnTo>
                    <a:lnTo>
                      <a:pt x="15" y="578"/>
                    </a:lnTo>
                    <a:lnTo>
                      <a:pt x="15" y="578"/>
                    </a:lnTo>
                    <a:lnTo>
                      <a:pt x="15" y="577"/>
                    </a:lnTo>
                    <a:lnTo>
                      <a:pt x="15" y="577"/>
                    </a:lnTo>
                    <a:lnTo>
                      <a:pt x="16" y="578"/>
                    </a:lnTo>
                    <a:lnTo>
                      <a:pt x="18" y="578"/>
                    </a:lnTo>
                    <a:lnTo>
                      <a:pt x="18" y="578"/>
                    </a:lnTo>
                    <a:lnTo>
                      <a:pt x="18" y="577"/>
                    </a:lnTo>
                    <a:lnTo>
                      <a:pt x="18" y="577"/>
                    </a:lnTo>
                    <a:lnTo>
                      <a:pt x="19" y="577"/>
                    </a:lnTo>
                    <a:lnTo>
                      <a:pt x="19" y="577"/>
                    </a:lnTo>
                    <a:lnTo>
                      <a:pt x="18" y="577"/>
                    </a:lnTo>
                    <a:lnTo>
                      <a:pt x="16" y="575"/>
                    </a:lnTo>
                    <a:lnTo>
                      <a:pt x="16" y="575"/>
                    </a:lnTo>
                    <a:lnTo>
                      <a:pt x="16" y="574"/>
                    </a:lnTo>
                    <a:lnTo>
                      <a:pt x="18" y="572"/>
                    </a:lnTo>
                    <a:lnTo>
                      <a:pt x="19" y="574"/>
                    </a:lnTo>
                    <a:lnTo>
                      <a:pt x="19" y="574"/>
                    </a:lnTo>
                    <a:lnTo>
                      <a:pt x="19" y="572"/>
                    </a:lnTo>
                    <a:lnTo>
                      <a:pt x="18" y="572"/>
                    </a:lnTo>
                    <a:lnTo>
                      <a:pt x="19" y="570"/>
                    </a:lnTo>
                    <a:lnTo>
                      <a:pt x="23" y="569"/>
                    </a:lnTo>
                    <a:lnTo>
                      <a:pt x="23" y="570"/>
                    </a:lnTo>
                    <a:lnTo>
                      <a:pt x="23" y="570"/>
                    </a:lnTo>
                    <a:lnTo>
                      <a:pt x="23" y="569"/>
                    </a:lnTo>
                    <a:lnTo>
                      <a:pt x="23" y="569"/>
                    </a:lnTo>
                    <a:lnTo>
                      <a:pt x="23" y="567"/>
                    </a:lnTo>
                    <a:lnTo>
                      <a:pt x="23" y="567"/>
                    </a:lnTo>
                    <a:lnTo>
                      <a:pt x="24" y="567"/>
                    </a:lnTo>
                    <a:lnTo>
                      <a:pt x="26" y="566"/>
                    </a:lnTo>
                    <a:lnTo>
                      <a:pt x="27" y="564"/>
                    </a:lnTo>
                    <a:lnTo>
                      <a:pt x="29" y="564"/>
                    </a:lnTo>
                    <a:lnTo>
                      <a:pt x="29" y="566"/>
                    </a:lnTo>
                    <a:lnTo>
                      <a:pt x="29" y="564"/>
                    </a:lnTo>
                    <a:lnTo>
                      <a:pt x="29" y="564"/>
                    </a:lnTo>
                    <a:lnTo>
                      <a:pt x="29" y="563"/>
                    </a:lnTo>
                    <a:lnTo>
                      <a:pt x="30" y="559"/>
                    </a:lnTo>
                    <a:lnTo>
                      <a:pt x="34" y="558"/>
                    </a:lnTo>
                    <a:lnTo>
                      <a:pt x="35" y="555"/>
                    </a:lnTo>
                    <a:lnTo>
                      <a:pt x="37" y="555"/>
                    </a:lnTo>
                    <a:lnTo>
                      <a:pt x="40" y="553"/>
                    </a:lnTo>
                    <a:lnTo>
                      <a:pt x="41" y="553"/>
                    </a:lnTo>
                    <a:lnTo>
                      <a:pt x="41" y="553"/>
                    </a:lnTo>
                    <a:lnTo>
                      <a:pt x="45" y="552"/>
                    </a:lnTo>
                    <a:lnTo>
                      <a:pt x="46" y="552"/>
                    </a:lnTo>
                    <a:lnTo>
                      <a:pt x="46" y="552"/>
                    </a:lnTo>
                    <a:lnTo>
                      <a:pt x="48" y="552"/>
                    </a:lnTo>
                    <a:lnTo>
                      <a:pt x="46" y="550"/>
                    </a:lnTo>
                    <a:lnTo>
                      <a:pt x="48" y="550"/>
                    </a:lnTo>
                    <a:lnTo>
                      <a:pt x="49" y="548"/>
                    </a:lnTo>
                    <a:lnTo>
                      <a:pt x="52" y="547"/>
                    </a:lnTo>
                    <a:lnTo>
                      <a:pt x="54" y="547"/>
                    </a:lnTo>
                    <a:lnTo>
                      <a:pt x="56" y="545"/>
                    </a:lnTo>
                    <a:lnTo>
                      <a:pt x="57" y="545"/>
                    </a:lnTo>
                    <a:lnTo>
                      <a:pt x="57" y="545"/>
                    </a:lnTo>
                    <a:lnTo>
                      <a:pt x="57" y="544"/>
                    </a:lnTo>
                    <a:lnTo>
                      <a:pt x="57" y="544"/>
                    </a:lnTo>
                    <a:lnTo>
                      <a:pt x="57" y="544"/>
                    </a:lnTo>
                    <a:lnTo>
                      <a:pt x="57" y="544"/>
                    </a:lnTo>
                    <a:lnTo>
                      <a:pt x="59" y="542"/>
                    </a:lnTo>
                    <a:lnTo>
                      <a:pt x="60" y="541"/>
                    </a:lnTo>
                    <a:lnTo>
                      <a:pt x="62" y="541"/>
                    </a:lnTo>
                    <a:lnTo>
                      <a:pt x="62" y="541"/>
                    </a:lnTo>
                    <a:lnTo>
                      <a:pt x="62" y="539"/>
                    </a:lnTo>
                    <a:lnTo>
                      <a:pt x="64" y="539"/>
                    </a:lnTo>
                    <a:lnTo>
                      <a:pt x="65" y="539"/>
                    </a:lnTo>
                    <a:lnTo>
                      <a:pt x="65" y="539"/>
                    </a:lnTo>
                    <a:lnTo>
                      <a:pt x="65" y="539"/>
                    </a:lnTo>
                    <a:lnTo>
                      <a:pt x="64" y="537"/>
                    </a:lnTo>
                    <a:lnTo>
                      <a:pt x="65" y="537"/>
                    </a:lnTo>
                    <a:lnTo>
                      <a:pt x="65" y="537"/>
                    </a:lnTo>
                    <a:lnTo>
                      <a:pt x="67" y="537"/>
                    </a:lnTo>
                    <a:lnTo>
                      <a:pt x="68" y="537"/>
                    </a:lnTo>
                    <a:lnTo>
                      <a:pt x="67" y="537"/>
                    </a:lnTo>
                    <a:lnTo>
                      <a:pt x="67" y="536"/>
                    </a:lnTo>
                    <a:lnTo>
                      <a:pt x="68" y="536"/>
                    </a:lnTo>
                    <a:lnTo>
                      <a:pt x="68" y="536"/>
                    </a:lnTo>
                    <a:lnTo>
                      <a:pt x="70" y="537"/>
                    </a:lnTo>
                    <a:lnTo>
                      <a:pt x="70" y="536"/>
                    </a:lnTo>
                    <a:lnTo>
                      <a:pt x="70" y="534"/>
                    </a:lnTo>
                    <a:lnTo>
                      <a:pt x="71" y="534"/>
                    </a:lnTo>
                    <a:lnTo>
                      <a:pt x="73" y="531"/>
                    </a:lnTo>
                    <a:lnTo>
                      <a:pt x="75" y="533"/>
                    </a:lnTo>
                    <a:lnTo>
                      <a:pt x="75" y="533"/>
                    </a:lnTo>
                    <a:lnTo>
                      <a:pt x="75" y="534"/>
                    </a:lnTo>
                    <a:lnTo>
                      <a:pt x="75" y="534"/>
                    </a:lnTo>
                    <a:lnTo>
                      <a:pt x="75" y="533"/>
                    </a:lnTo>
                    <a:lnTo>
                      <a:pt x="75" y="531"/>
                    </a:lnTo>
                    <a:lnTo>
                      <a:pt x="76" y="528"/>
                    </a:lnTo>
                    <a:lnTo>
                      <a:pt x="76" y="526"/>
                    </a:lnTo>
                    <a:lnTo>
                      <a:pt x="78" y="526"/>
                    </a:lnTo>
                    <a:lnTo>
                      <a:pt x="78" y="526"/>
                    </a:lnTo>
                    <a:lnTo>
                      <a:pt x="78" y="526"/>
                    </a:lnTo>
                    <a:lnTo>
                      <a:pt x="78" y="526"/>
                    </a:lnTo>
                    <a:lnTo>
                      <a:pt x="78" y="525"/>
                    </a:lnTo>
                    <a:lnTo>
                      <a:pt x="78" y="522"/>
                    </a:lnTo>
                    <a:lnTo>
                      <a:pt x="79" y="520"/>
                    </a:lnTo>
                    <a:lnTo>
                      <a:pt x="79" y="518"/>
                    </a:lnTo>
                    <a:lnTo>
                      <a:pt x="81" y="515"/>
                    </a:lnTo>
                    <a:lnTo>
                      <a:pt x="81" y="515"/>
                    </a:lnTo>
                    <a:lnTo>
                      <a:pt x="84" y="514"/>
                    </a:lnTo>
                    <a:lnTo>
                      <a:pt x="84" y="514"/>
                    </a:lnTo>
                    <a:lnTo>
                      <a:pt x="86" y="512"/>
                    </a:lnTo>
                    <a:lnTo>
                      <a:pt x="87" y="511"/>
                    </a:lnTo>
                    <a:lnTo>
                      <a:pt x="89" y="509"/>
                    </a:lnTo>
                    <a:lnTo>
                      <a:pt x="89" y="504"/>
                    </a:lnTo>
                    <a:lnTo>
                      <a:pt x="90" y="501"/>
                    </a:lnTo>
                    <a:lnTo>
                      <a:pt x="92" y="498"/>
                    </a:lnTo>
                    <a:lnTo>
                      <a:pt x="95" y="495"/>
                    </a:lnTo>
                    <a:lnTo>
                      <a:pt x="98" y="493"/>
                    </a:lnTo>
                    <a:lnTo>
                      <a:pt x="98" y="493"/>
                    </a:lnTo>
                    <a:lnTo>
                      <a:pt x="100" y="493"/>
                    </a:lnTo>
                    <a:close/>
                    <a:moveTo>
                      <a:pt x="138" y="419"/>
                    </a:moveTo>
                    <a:lnTo>
                      <a:pt x="138" y="419"/>
                    </a:lnTo>
                    <a:lnTo>
                      <a:pt x="139" y="421"/>
                    </a:lnTo>
                    <a:lnTo>
                      <a:pt x="139" y="422"/>
                    </a:lnTo>
                    <a:lnTo>
                      <a:pt x="139" y="424"/>
                    </a:lnTo>
                    <a:lnTo>
                      <a:pt x="138" y="422"/>
                    </a:lnTo>
                    <a:lnTo>
                      <a:pt x="138" y="422"/>
                    </a:lnTo>
                    <a:lnTo>
                      <a:pt x="136" y="421"/>
                    </a:lnTo>
                    <a:lnTo>
                      <a:pt x="136" y="421"/>
                    </a:lnTo>
                    <a:lnTo>
                      <a:pt x="136" y="419"/>
                    </a:lnTo>
                    <a:lnTo>
                      <a:pt x="138" y="419"/>
                    </a:lnTo>
                    <a:lnTo>
                      <a:pt x="138" y="419"/>
                    </a:lnTo>
                    <a:lnTo>
                      <a:pt x="138" y="419"/>
                    </a:lnTo>
                    <a:close/>
                    <a:moveTo>
                      <a:pt x="103" y="392"/>
                    </a:moveTo>
                    <a:lnTo>
                      <a:pt x="101" y="394"/>
                    </a:lnTo>
                    <a:lnTo>
                      <a:pt x="103" y="394"/>
                    </a:lnTo>
                    <a:lnTo>
                      <a:pt x="103" y="396"/>
                    </a:lnTo>
                    <a:lnTo>
                      <a:pt x="105" y="399"/>
                    </a:lnTo>
                    <a:lnTo>
                      <a:pt x="105" y="399"/>
                    </a:lnTo>
                    <a:lnTo>
                      <a:pt x="106" y="400"/>
                    </a:lnTo>
                    <a:lnTo>
                      <a:pt x="106" y="400"/>
                    </a:lnTo>
                    <a:lnTo>
                      <a:pt x="106" y="400"/>
                    </a:lnTo>
                    <a:lnTo>
                      <a:pt x="108" y="400"/>
                    </a:lnTo>
                    <a:lnTo>
                      <a:pt x="108" y="400"/>
                    </a:lnTo>
                    <a:lnTo>
                      <a:pt x="109" y="399"/>
                    </a:lnTo>
                    <a:lnTo>
                      <a:pt x="109" y="400"/>
                    </a:lnTo>
                    <a:lnTo>
                      <a:pt x="109" y="400"/>
                    </a:lnTo>
                    <a:lnTo>
                      <a:pt x="112" y="402"/>
                    </a:lnTo>
                    <a:lnTo>
                      <a:pt x="114" y="402"/>
                    </a:lnTo>
                    <a:lnTo>
                      <a:pt x="114" y="402"/>
                    </a:lnTo>
                    <a:lnTo>
                      <a:pt x="114" y="402"/>
                    </a:lnTo>
                    <a:lnTo>
                      <a:pt x="116" y="402"/>
                    </a:lnTo>
                    <a:lnTo>
                      <a:pt x="116" y="402"/>
                    </a:lnTo>
                    <a:lnTo>
                      <a:pt x="119" y="403"/>
                    </a:lnTo>
                    <a:lnTo>
                      <a:pt x="119" y="403"/>
                    </a:lnTo>
                    <a:lnTo>
                      <a:pt x="119" y="405"/>
                    </a:lnTo>
                    <a:lnTo>
                      <a:pt x="119" y="405"/>
                    </a:lnTo>
                    <a:lnTo>
                      <a:pt x="119" y="407"/>
                    </a:lnTo>
                    <a:lnTo>
                      <a:pt x="120" y="407"/>
                    </a:lnTo>
                    <a:lnTo>
                      <a:pt x="122" y="405"/>
                    </a:lnTo>
                    <a:lnTo>
                      <a:pt x="122" y="405"/>
                    </a:lnTo>
                    <a:lnTo>
                      <a:pt x="122" y="407"/>
                    </a:lnTo>
                    <a:lnTo>
                      <a:pt x="123" y="407"/>
                    </a:lnTo>
                    <a:lnTo>
                      <a:pt x="122" y="407"/>
                    </a:lnTo>
                    <a:lnTo>
                      <a:pt x="123" y="408"/>
                    </a:lnTo>
                    <a:lnTo>
                      <a:pt x="123" y="408"/>
                    </a:lnTo>
                    <a:lnTo>
                      <a:pt x="125" y="411"/>
                    </a:lnTo>
                    <a:lnTo>
                      <a:pt x="125" y="411"/>
                    </a:lnTo>
                    <a:lnTo>
                      <a:pt x="125" y="413"/>
                    </a:lnTo>
                    <a:lnTo>
                      <a:pt x="125" y="414"/>
                    </a:lnTo>
                    <a:lnTo>
                      <a:pt x="125" y="414"/>
                    </a:lnTo>
                    <a:lnTo>
                      <a:pt x="123" y="414"/>
                    </a:lnTo>
                    <a:lnTo>
                      <a:pt x="123" y="414"/>
                    </a:lnTo>
                    <a:lnTo>
                      <a:pt x="123" y="416"/>
                    </a:lnTo>
                    <a:lnTo>
                      <a:pt x="125" y="418"/>
                    </a:lnTo>
                    <a:lnTo>
                      <a:pt x="127" y="419"/>
                    </a:lnTo>
                    <a:lnTo>
                      <a:pt x="128" y="422"/>
                    </a:lnTo>
                    <a:lnTo>
                      <a:pt x="128" y="424"/>
                    </a:lnTo>
                    <a:lnTo>
                      <a:pt x="128" y="426"/>
                    </a:lnTo>
                    <a:lnTo>
                      <a:pt x="128" y="426"/>
                    </a:lnTo>
                    <a:lnTo>
                      <a:pt x="128" y="427"/>
                    </a:lnTo>
                    <a:lnTo>
                      <a:pt x="128" y="429"/>
                    </a:lnTo>
                    <a:lnTo>
                      <a:pt x="128" y="430"/>
                    </a:lnTo>
                    <a:lnTo>
                      <a:pt x="128" y="430"/>
                    </a:lnTo>
                    <a:lnTo>
                      <a:pt x="128" y="432"/>
                    </a:lnTo>
                    <a:lnTo>
                      <a:pt x="128" y="432"/>
                    </a:lnTo>
                    <a:lnTo>
                      <a:pt x="130" y="432"/>
                    </a:lnTo>
                    <a:lnTo>
                      <a:pt x="130" y="433"/>
                    </a:lnTo>
                    <a:lnTo>
                      <a:pt x="130" y="432"/>
                    </a:lnTo>
                    <a:lnTo>
                      <a:pt x="131" y="432"/>
                    </a:lnTo>
                    <a:lnTo>
                      <a:pt x="133" y="433"/>
                    </a:lnTo>
                    <a:lnTo>
                      <a:pt x="134" y="433"/>
                    </a:lnTo>
                    <a:lnTo>
                      <a:pt x="136" y="433"/>
                    </a:lnTo>
                    <a:lnTo>
                      <a:pt x="136" y="435"/>
                    </a:lnTo>
                    <a:lnTo>
                      <a:pt x="136" y="437"/>
                    </a:lnTo>
                    <a:lnTo>
                      <a:pt x="138" y="438"/>
                    </a:lnTo>
                    <a:lnTo>
                      <a:pt x="138" y="438"/>
                    </a:lnTo>
                    <a:lnTo>
                      <a:pt x="139" y="438"/>
                    </a:lnTo>
                    <a:lnTo>
                      <a:pt x="139" y="437"/>
                    </a:lnTo>
                    <a:lnTo>
                      <a:pt x="139" y="435"/>
                    </a:lnTo>
                    <a:lnTo>
                      <a:pt x="139" y="432"/>
                    </a:lnTo>
                    <a:lnTo>
                      <a:pt x="139" y="430"/>
                    </a:lnTo>
                    <a:lnTo>
                      <a:pt x="139" y="430"/>
                    </a:lnTo>
                    <a:lnTo>
                      <a:pt x="139" y="429"/>
                    </a:lnTo>
                    <a:lnTo>
                      <a:pt x="138" y="429"/>
                    </a:lnTo>
                    <a:lnTo>
                      <a:pt x="138" y="427"/>
                    </a:lnTo>
                    <a:lnTo>
                      <a:pt x="138" y="427"/>
                    </a:lnTo>
                    <a:lnTo>
                      <a:pt x="138" y="426"/>
                    </a:lnTo>
                    <a:lnTo>
                      <a:pt x="138" y="426"/>
                    </a:lnTo>
                    <a:lnTo>
                      <a:pt x="139" y="426"/>
                    </a:lnTo>
                    <a:lnTo>
                      <a:pt x="139" y="427"/>
                    </a:lnTo>
                    <a:lnTo>
                      <a:pt x="141" y="430"/>
                    </a:lnTo>
                    <a:lnTo>
                      <a:pt x="142" y="430"/>
                    </a:lnTo>
                    <a:lnTo>
                      <a:pt x="142" y="430"/>
                    </a:lnTo>
                    <a:lnTo>
                      <a:pt x="144" y="432"/>
                    </a:lnTo>
                    <a:lnTo>
                      <a:pt x="144" y="433"/>
                    </a:lnTo>
                    <a:lnTo>
                      <a:pt x="146" y="438"/>
                    </a:lnTo>
                    <a:lnTo>
                      <a:pt x="146" y="441"/>
                    </a:lnTo>
                    <a:lnTo>
                      <a:pt x="147" y="443"/>
                    </a:lnTo>
                    <a:lnTo>
                      <a:pt x="147" y="444"/>
                    </a:lnTo>
                    <a:lnTo>
                      <a:pt x="147" y="443"/>
                    </a:lnTo>
                    <a:lnTo>
                      <a:pt x="147" y="444"/>
                    </a:lnTo>
                    <a:lnTo>
                      <a:pt x="147" y="444"/>
                    </a:lnTo>
                    <a:lnTo>
                      <a:pt x="147" y="444"/>
                    </a:lnTo>
                    <a:lnTo>
                      <a:pt x="149" y="446"/>
                    </a:lnTo>
                    <a:lnTo>
                      <a:pt x="150" y="444"/>
                    </a:lnTo>
                    <a:lnTo>
                      <a:pt x="150" y="446"/>
                    </a:lnTo>
                    <a:lnTo>
                      <a:pt x="155" y="448"/>
                    </a:lnTo>
                    <a:lnTo>
                      <a:pt x="157" y="449"/>
                    </a:lnTo>
                    <a:lnTo>
                      <a:pt x="163" y="451"/>
                    </a:lnTo>
                    <a:lnTo>
                      <a:pt x="164" y="451"/>
                    </a:lnTo>
                    <a:lnTo>
                      <a:pt x="166" y="451"/>
                    </a:lnTo>
                    <a:lnTo>
                      <a:pt x="168" y="451"/>
                    </a:lnTo>
                    <a:lnTo>
                      <a:pt x="169" y="449"/>
                    </a:lnTo>
                    <a:lnTo>
                      <a:pt x="169" y="448"/>
                    </a:lnTo>
                    <a:lnTo>
                      <a:pt x="171" y="446"/>
                    </a:lnTo>
                    <a:lnTo>
                      <a:pt x="172" y="444"/>
                    </a:lnTo>
                    <a:lnTo>
                      <a:pt x="174" y="444"/>
                    </a:lnTo>
                    <a:lnTo>
                      <a:pt x="174" y="444"/>
                    </a:lnTo>
                    <a:lnTo>
                      <a:pt x="175" y="443"/>
                    </a:lnTo>
                    <a:lnTo>
                      <a:pt x="179" y="443"/>
                    </a:lnTo>
                    <a:lnTo>
                      <a:pt x="180" y="444"/>
                    </a:lnTo>
                    <a:lnTo>
                      <a:pt x="182" y="444"/>
                    </a:lnTo>
                    <a:lnTo>
                      <a:pt x="183" y="446"/>
                    </a:lnTo>
                    <a:lnTo>
                      <a:pt x="182" y="446"/>
                    </a:lnTo>
                    <a:lnTo>
                      <a:pt x="182" y="449"/>
                    </a:lnTo>
                    <a:lnTo>
                      <a:pt x="180" y="451"/>
                    </a:lnTo>
                    <a:lnTo>
                      <a:pt x="180" y="454"/>
                    </a:lnTo>
                    <a:lnTo>
                      <a:pt x="180" y="459"/>
                    </a:lnTo>
                    <a:lnTo>
                      <a:pt x="179" y="460"/>
                    </a:lnTo>
                    <a:lnTo>
                      <a:pt x="177" y="462"/>
                    </a:lnTo>
                    <a:lnTo>
                      <a:pt x="175" y="462"/>
                    </a:lnTo>
                    <a:lnTo>
                      <a:pt x="174" y="463"/>
                    </a:lnTo>
                    <a:lnTo>
                      <a:pt x="174" y="465"/>
                    </a:lnTo>
                    <a:lnTo>
                      <a:pt x="174" y="468"/>
                    </a:lnTo>
                    <a:lnTo>
                      <a:pt x="174" y="468"/>
                    </a:lnTo>
                    <a:lnTo>
                      <a:pt x="174" y="470"/>
                    </a:lnTo>
                    <a:lnTo>
                      <a:pt x="174" y="470"/>
                    </a:lnTo>
                    <a:lnTo>
                      <a:pt x="174" y="471"/>
                    </a:lnTo>
                    <a:lnTo>
                      <a:pt x="172" y="471"/>
                    </a:lnTo>
                    <a:lnTo>
                      <a:pt x="172" y="470"/>
                    </a:lnTo>
                    <a:lnTo>
                      <a:pt x="172" y="470"/>
                    </a:lnTo>
                    <a:lnTo>
                      <a:pt x="169" y="470"/>
                    </a:lnTo>
                    <a:lnTo>
                      <a:pt x="168" y="468"/>
                    </a:lnTo>
                    <a:lnTo>
                      <a:pt x="166" y="470"/>
                    </a:lnTo>
                    <a:lnTo>
                      <a:pt x="164" y="470"/>
                    </a:lnTo>
                    <a:lnTo>
                      <a:pt x="163" y="471"/>
                    </a:lnTo>
                    <a:lnTo>
                      <a:pt x="161" y="471"/>
                    </a:lnTo>
                    <a:lnTo>
                      <a:pt x="161" y="473"/>
                    </a:lnTo>
                    <a:lnTo>
                      <a:pt x="160" y="474"/>
                    </a:lnTo>
                    <a:lnTo>
                      <a:pt x="160" y="476"/>
                    </a:lnTo>
                    <a:lnTo>
                      <a:pt x="160" y="478"/>
                    </a:lnTo>
                    <a:lnTo>
                      <a:pt x="160" y="478"/>
                    </a:lnTo>
                    <a:lnTo>
                      <a:pt x="161" y="479"/>
                    </a:lnTo>
                    <a:lnTo>
                      <a:pt x="160" y="482"/>
                    </a:lnTo>
                    <a:lnTo>
                      <a:pt x="158" y="487"/>
                    </a:lnTo>
                    <a:lnTo>
                      <a:pt x="157" y="489"/>
                    </a:lnTo>
                    <a:lnTo>
                      <a:pt x="157" y="490"/>
                    </a:lnTo>
                    <a:lnTo>
                      <a:pt x="155" y="492"/>
                    </a:lnTo>
                    <a:lnTo>
                      <a:pt x="153" y="495"/>
                    </a:lnTo>
                    <a:lnTo>
                      <a:pt x="152" y="496"/>
                    </a:lnTo>
                    <a:lnTo>
                      <a:pt x="150" y="498"/>
                    </a:lnTo>
                    <a:lnTo>
                      <a:pt x="150" y="500"/>
                    </a:lnTo>
                    <a:lnTo>
                      <a:pt x="147" y="503"/>
                    </a:lnTo>
                    <a:lnTo>
                      <a:pt x="147" y="504"/>
                    </a:lnTo>
                    <a:lnTo>
                      <a:pt x="146" y="506"/>
                    </a:lnTo>
                    <a:lnTo>
                      <a:pt x="144" y="507"/>
                    </a:lnTo>
                    <a:lnTo>
                      <a:pt x="141" y="509"/>
                    </a:lnTo>
                    <a:lnTo>
                      <a:pt x="138" y="511"/>
                    </a:lnTo>
                    <a:lnTo>
                      <a:pt x="138" y="512"/>
                    </a:lnTo>
                    <a:lnTo>
                      <a:pt x="136" y="512"/>
                    </a:lnTo>
                    <a:lnTo>
                      <a:pt x="134" y="512"/>
                    </a:lnTo>
                    <a:lnTo>
                      <a:pt x="134" y="511"/>
                    </a:lnTo>
                    <a:lnTo>
                      <a:pt x="134" y="509"/>
                    </a:lnTo>
                    <a:lnTo>
                      <a:pt x="134" y="509"/>
                    </a:lnTo>
                    <a:lnTo>
                      <a:pt x="133" y="509"/>
                    </a:lnTo>
                    <a:lnTo>
                      <a:pt x="130" y="509"/>
                    </a:lnTo>
                    <a:lnTo>
                      <a:pt x="130" y="509"/>
                    </a:lnTo>
                    <a:lnTo>
                      <a:pt x="130" y="509"/>
                    </a:lnTo>
                    <a:lnTo>
                      <a:pt x="130" y="506"/>
                    </a:lnTo>
                    <a:lnTo>
                      <a:pt x="130" y="506"/>
                    </a:lnTo>
                    <a:lnTo>
                      <a:pt x="130" y="506"/>
                    </a:lnTo>
                    <a:lnTo>
                      <a:pt x="130" y="506"/>
                    </a:lnTo>
                    <a:lnTo>
                      <a:pt x="128" y="506"/>
                    </a:lnTo>
                    <a:lnTo>
                      <a:pt x="130" y="506"/>
                    </a:lnTo>
                    <a:lnTo>
                      <a:pt x="128" y="507"/>
                    </a:lnTo>
                    <a:lnTo>
                      <a:pt x="127" y="507"/>
                    </a:lnTo>
                    <a:lnTo>
                      <a:pt x="127" y="507"/>
                    </a:lnTo>
                    <a:lnTo>
                      <a:pt x="127" y="506"/>
                    </a:lnTo>
                    <a:lnTo>
                      <a:pt x="127" y="506"/>
                    </a:lnTo>
                    <a:lnTo>
                      <a:pt x="127" y="506"/>
                    </a:lnTo>
                    <a:lnTo>
                      <a:pt x="130" y="503"/>
                    </a:lnTo>
                    <a:lnTo>
                      <a:pt x="131" y="500"/>
                    </a:lnTo>
                    <a:lnTo>
                      <a:pt x="134" y="495"/>
                    </a:lnTo>
                    <a:lnTo>
                      <a:pt x="134" y="493"/>
                    </a:lnTo>
                    <a:lnTo>
                      <a:pt x="134" y="490"/>
                    </a:lnTo>
                    <a:lnTo>
                      <a:pt x="134" y="489"/>
                    </a:lnTo>
                    <a:lnTo>
                      <a:pt x="134" y="487"/>
                    </a:lnTo>
                    <a:lnTo>
                      <a:pt x="131" y="484"/>
                    </a:lnTo>
                    <a:lnTo>
                      <a:pt x="128" y="482"/>
                    </a:lnTo>
                    <a:lnTo>
                      <a:pt x="127" y="482"/>
                    </a:lnTo>
                    <a:lnTo>
                      <a:pt x="125" y="481"/>
                    </a:lnTo>
                    <a:lnTo>
                      <a:pt x="123" y="481"/>
                    </a:lnTo>
                    <a:lnTo>
                      <a:pt x="122" y="479"/>
                    </a:lnTo>
                    <a:lnTo>
                      <a:pt x="119" y="478"/>
                    </a:lnTo>
                    <a:lnTo>
                      <a:pt x="116" y="476"/>
                    </a:lnTo>
                    <a:lnTo>
                      <a:pt x="114" y="474"/>
                    </a:lnTo>
                    <a:lnTo>
                      <a:pt x="114" y="474"/>
                    </a:lnTo>
                    <a:lnTo>
                      <a:pt x="114" y="473"/>
                    </a:lnTo>
                    <a:lnTo>
                      <a:pt x="114" y="473"/>
                    </a:lnTo>
                    <a:lnTo>
                      <a:pt x="114" y="471"/>
                    </a:lnTo>
                    <a:lnTo>
                      <a:pt x="114" y="471"/>
                    </a:lnTo>
                    <a:lnTo>
                      <a:pt x="116" y="470"/>
                    </a:lnTo>
                    <a:lnTo>
                      <a:pt x="119" y="468"/>
                    </a:lnTo>
                    <a:lnTo>
                      <a:pt x="122" y="466"/>
                    </a:lnTo>
                    <a:lnTo>
                      <a:pt x="122" y="466"/>
                    </a:lnTo>
                    <a:lnTo>
                      <a:pt x="123" y="466"/>
                    </a:lnTo>
                    <a:lnTo>
                      <a:pt x="123" y="466"/>
                    </a:lnTo>
                    <a:lnTo>
                      <a:pt x="125" y="465"/>
                    </a:lnTo>
                    <a:lnTo>
                      <a:pt x="125" y="463"/>
                    </a:lnTo>
                    <a:lnTo>
                      <a:pt x="127" y="460"/>
                    </a:lnTo>
                    <a:lnTo>
                      <a:pt x="127" y="459"/>
                    </a:lnTo>
                    <a:lnTo>
                      <a:pt x="128" y="454"/>
                    </a:lnTo>
                    <a:lnTo>
                      <a:pt x="128" y="452"/>
                    </a:lnTo>
                    <a:lnTo>
                      <a:pt x="130" y="451"/>
                    </a:lnTo>
                    <a:lnTo>
                      <a:pt x="128" y="449"/>
                    </a:lnTo>
                    <a:lnTo>
                      <a:pt x="130" y="448"/>
                    </a:lnTo>
                    <a:lnTo>
                      <a:pt x="130" y="448"/>
                    </a:lnTo>
                    <a:lnTo>
                      <a:pt x="130" y="448"/>
                    </a:lnTo>
                    <a:lnTo>
                      <a:pt x="130" y="446"/>
                    </a:lnTo>
                    <a:lnTo>
                      <a:pt x="128" y="443"/>
                    </a:lnTo>
                    <a:lnTo>
                      <a:pt x="128" y="441"/>
                    </a:lnTo>
                    <a:lnTo>
                      <a:pt x="128" y="441"/>
                    </a:lnTo>
                    <a:lnTo>
                      <a:pt x="128" y="440"/>
                    </a:lnTo>
                    <a:lnTo>
                      <a:pt x="127" y="440"/>
                    </a:lnTo>
                    <a:lnTo>
                      <a:pt x="127" y="438"/>
                    </a:lnTo>
                    <a:lnTo>
                      <a:pt x="125" y="437"/>
                    </a:lnTo>
                    <a:lnTo>
                      <a:pt x="127" y="435"/>
                    </a:lnTo>
                    <a:lnTo>
                      <a:pt x="127" y="435"/>
                    </a:lnTo>
                    <a:lnTo>
                      <a:pt x="128" y="438"/>
                    </a:lnTo>
                    <a:lnTo>
                      <a:pt x="128" y="437"/>
                    </a:lnTo>
                    <a:lnTo>
                      <a:pt x="128" y="437"/>
                    </a:lnTo>
                    <a:lnTo>
                      <a:pt x="130" y="435"/>
                    </a:lnTo>
                    <a:lnTo>
                      <a:pt x="130" y="435"/>
                    </a:lnTo>
                    <a:lnTo>
                      <a:pt x="128" y="433"/>
                    </a:lnTo>
                    <a:lnTo>
                      <a:pt x="128" y="433"/>
                    </a:lnTo>
                    <a:lnTo>
                      <a:pt x="127" y="433"/>
                    </a:lnTo>
                    <a:lnTo>
                      <a:pt x="125" y="433"/>
                    </a:lnTo>
                    <a:lnTo>
                      <a:pt x="125" y="433"/>
                    </a:lnTo>
                    <a:lnTo>
                      <a:pt x="123" y="433"/>
                    </a:lnTo>
                    <a:lnTo>
                      <a:pt x="123" y="432"/>
                    </a:lnTo>
                    <a:lnTo>
                      <a:pt x="123" y="430"/>
                    </a:lnTo>
                    <a:lnTo>
                      <a:pt x="122" y="430"/>
                    </a:lnTo>
                    <a:lnTo>
                      <a:pt x="120" y="426"/>
                    </a:lnTo>
                    <a:lnTo>
                      <a:pt x="120" y="426"/>
                    </a:lnTo>
                    <a:lnTo>
                      <a:pt x="123" y="427"/>
                    </a:lnTo>
                    <a:lnTo>
                      <a:pt x="123" y="427"/>
                    </a:lnTo>
                    <a:lnTo>
                      <a:pt x="123" y="426"/>
                    </a:lnTo>
                    <a:lnTo>
                      <a:pt x="123" y="426"/>
                    </a:lnTo>
                    <a:lnTo>
                      <a:pt x="123" y="424"/>
                    </a:lnTo>
                    <a:lnTo>
                      <a:pt x="122" y="424"/>
                    </a:lnTo>
                    <a:lnTo>
                      <a:pt x="122" y="422"/>
                    </a:lnTo>
                    <a:lnTo>
                      <a:pt x="123" y="422"/>
                    </a:lnTo>
                    <a:lnTo>
                      <a:pt x="123" y="422"/>
                    </a:lnTo>
                    <a:lnTo>
                      <a:pt x="122" y="421"/>
                    </a:lnTo>
                    <a:lnTo>
                      <a:pt x="120" y="421"/>
                    </a:lnTo>
                    <a:lnTo>
                      <a:pt x="120" y="421"/>
                    </a:lnTo>
                    <a:lnTo>
                      <a:pt x="122" y="422"/>
                    </a:lnTo>
                    <a:lnTo>
                      <a:pt x="120" y="422"/>
                    </a:lnTo>
                    <a:lnTo>
                      <a:pt x="117" y="419"/>
                    </a:lnTo>
                    <a:lnTo>
                      <a:pt x="117" y="418"/>
                    </a:lnTo>
                    <a:lnTo>
                      <a:pt x="116" y="416"/>
                    </a:lnTo>
                    <a:lnTo>
                      <a:pt x="116" y="418"/>
                    </a:lnTo>
                    <a:lnTo>
                      <a:pt x="116" y="418"/>
                    </a:lnTo>
                    <a:lnTo>
                      <a:pt x="117" y="421"/>
                    </a:lnTo>
                    <a:lnTo>
                      <a:pt x="119" y="422"/>
                    </a:lnTo>
                    <a:lnTo>
                      <a:pt x="119" y="422"/>
                    </a:lnTo>
                    <a:lnTo>
                      <a:pt x="119" y="424"/>
                    </a:lnTo>
                    <a:lnTo>
                      <a:pt x="119" y="424"/>
                    </a:lnTo>
                    <a:lnTo>
                      <a:pt x="117" y="424"/>
                    </a:lnTo>
                    <a:lnTo>
                      <a:pt x="117" y="422"/>
                    </a:lnTo>
                    <a:lnTo>
                      <a:pt x="116" y="421"/>
                    </a:lnTo>
                    <a:lnTo>
                      <a:pt x="109" y="410"/>
                    </a:lnTo>
                    <a:lnTo>
                      <a:pt x="109" y="408"/>
                    </a:lnTo>
                    <a:lnTo>
                      <a:pt x="111" y="408"/>
                    </a:lnTo>
                    <a:lnTo>
                      <a:pt x="111" y="407"/>
                    </a:lnTo>
                    <a:lnTo>
                      <a:pt x="112" y="407"/>
                    </a:lnTo>
                    <a:lnTo>
                      <a:pt x="111" y="407"/>
                    </a:lnTo>
                    <a:lnTo>
                      <a:pt x="111" y="407"/>
                    </a:lnTo>
                    <a:lnTo>
                      <a:pt x="109" y="407"/>
                    </a:lnTo>
                    <a:lnTo>
                      <a:pt x="109" y="408"/>
                    </a:lnTo>
                    <a:lnTo>
                      <a:pt x="108" y="410"/>
                    </a:lnTo>
                    <a:lnTo>
                      <a:pt x="108" y="410"/>
                    </a:lnTo>
                    <a:lnTo>
                      <a:pt x="108" y="408"/>
                    </a:lnTo>
                    <a:lnTo>
                      <a:pt x="106" y="408"/>
                    </a:lnTo>
                    <a:lnTo>
                      <a:pt x="106" y="407"/>
                    </a:lnTo>
                    <a:lnTo>
                      <a:pt x="106" y="407"/>
                    </a:lnTo>
                    <a:lnTo>
                      <a:pt x="106" y="407"/>
                    </a:lnTo>
                    <a:lnTo>
                      <a:pt x="105" y="405"/>
                    </a:lnTo>
                    <a:lnTo>
                      <a:pt x="105" y="405"/>
                    </a:lnTo>
                    <a:lnTo>
                      <a:pt x="106" y="403"/>
                    </a:lnTo>
                    <a:lnTo>
                      <a:pt x="106" y="402"/>
                    </a:lnTo>
                    <a:lnTo>
                      <a:pt x="105" y="400"/>
                    </a:lnTo>
                    <a:lnTo>
                      <a:pt x="103" y="399"/>
                    </a:lnTo>
                    <a:lnTo>
                      <a:pt x="101" y="396"/>
                    </a:lnTo>
                    <a:lnTo>
                      <a:pt x="98" y="392"/>
                    </a:lnTo>
                    <a:lnTo>
                      <a:pt x="101" y="392"/>
                    </a:lnTo>
                    <a:lnTo>
                      <a:pt x="103" y="392"/>
                    </a:lnTo>
                    <a:close/>
                    <a:moveTo>
                      <a:pt x="332" y="11"/>
                    </a:moveTo>
                    <a:lnTo>
                      <a:pt x="332" y="11"/>
                    </a:lnTo>
                    <a:lnTo>
                      <a:pt x="332" y="11"/>
                    </a:lnTo>
                    <a:lnTo>
                      <a:pt x="332" y="13"/>
                    </a:lnTo>
                    <a:lnTo>
                      <a:pt x="332" y="13"/>
                    </a:lnTo>
                    <a:lnTo>
                      <a:pt x="332" y="11"/>
                    </a:lnTo>
                    <a:lnTo>
                      <a:pt x="332" y="11"/>
                    </a:lnTo>
                    <a:lnTo>
                      <a:pt x="332" y="11"/>
                    </a:lnTo>
                    <a:lnTo>
                      <a:pt x="332" y="11"/>
                    </a:lnTo>
                    <a:close/>
                    <a:moveTo>
                      <a:pt x="313" y="0"/>
                    </a:moveTo>
                    <a:lnTo>
                      <a:pt x="313" y="0"/>
                    </a:lnTo>
                    <a:lnTo>
                      <a:pt x="313" y="0"/>
                    </a:lnTo>
                    <a:lnTo>
                      <a:pt x="313" y="0"/>
                    </a:lnTo>
                    <a:lnTo>
                      <a:pt x="313" y="0"/>
                    </a:lnTo>
                    <a:lnTo>
                      <a:pt x="313" y="0"/>
                    </a:lnTo>
                    <a:lnTo>
                      <a:pt x="313" y="0"/>
                    </a:lnTo>
                    <a:lnTo>
                      <a:pt x="313" y="0"/>
                    </a:lnTo>
                    <a:lnTo>
                      <a:pt x="3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79" name="Freeform 182">
                <a:extLst>
                  <a:ext uri="{FF2B5EF4-FFF2-40B4-BE49-F238E27FC236}">
                    <a16:creationId xmlns:a16="http://schemas.microsoft.com/office/drawing/2014/main" id="{49B7DA0A-60E7-4DD9-B794-8F73E3B6696B}"/>
                  </a:ext>
                </a:extLst>
              </p:cNvPr>
              <p:cNvSpPr>
                <a:spLocks/>
              </p:cNvSpPr>
              <p:nvPr/>
            </p:nvSpPr>
            <p:spPr bwMode="auto">
              <a:xfrm>
                <a:off x="6094412" y="4895431"/>
                <a:ext cx="380099" cy="352810"/>
              </a:xfrm>
              <a:custGeom>
                <a:avLst/>
                <a:gdLst>
                  <a:gd name="T0" fmla="*/ 25 w 195"/>
                  <a:gd name="T1" fmla="*/ 0 h 181"/>
                  <a:gd name="T2" fmla="*/ 30 w 195"/>
                  <a:gd name="T3" fmla="*/ 5 h 181"/>
                  <a:gd name="T4" fmla="*/ 33 w 195"/>
                  <a:gd name="T5" fmla="*/ 6 h 181"/>
                  <a:gd name="T6" fmla="*/ 47 w 195"/>
                  <a:gd name="T7" fmla="*/ 6 h 181"/>
                  <a:gd name="T8" fmla="*/ 69 w 195"/>
                  <a:gd name="T9" fmla="*/ 6 h 181"/>
                  <a:gd name="T10" fmla="*/ 88 w 195"/>
                  <a:gd name="T11" fmla="*/ 6 h 181"/>
                  <a:gd name="T12" fmla="*/ 98 w 195"/>
                  <a:gd name="T13" fmla="*/ 6 h 181"/>
                  <a:gd name="T14" fmla="*/ 102 w 195"/>
                  <a:gd name="T15" fmla="*/ 13 h 181"/>
                  <a:gd name="T16" fmla="*/ 110 w 195"/>
                  <a:gd name="T17" fmla="*/ 13 h 181"/>
                  <a:gd name="T18" fmla="*/ 126 w 195"/>
                  <a:gd name="T19" fmla="*/ 14 h 181"/>
                  <a:gd name="T20" fmla="*/ 132 w 195"/>
                  <a:gd name="T21" fmla="*/ 16 h 181"/>
                  <a:gd name="T22" fmla="*/ 140 w 195"/>
                  <a:gd name="T23" fmla="*/ 16 h 181"/>
                  <a:gd name="T24" fmla="*/ 157 w 195"/>
                  <a:gd name="T25" fmla="*/ 13 h 181"/>
                  <a:gd name="T26" fmla="*/ 175 w 195"/>
                  <a:gd name="T27" fmla="*/ 9 h 181"/>
                  <a:gd name="T28" fmla="*/ 189 w 195"/>
                  <a:gd name="T29" fmla="*/ 8 h 181"/>
                  <a:gd name="T30" fmla="*/ 195 w 195"/>
                  <a:gd name="T31" fmla="*/ 13 h 181"/>
                  <a:gd name="T32" fmla="*/ 186 w 195"/>
                  <a:gd name="T33" fmla="*/ 16 h 181"/>
                  <a:gd name="T34" fmla="*/ 181 w 195"/>
                  <a:gd name="T35" fmla="*/ 16 h 181"/>
                  <a:gd name="T36" fmla="*/ 176 w 195"/>
                  <a:gd name="T37" fmla="*/ 19 h 181"/>
                  <a:gd name="T38" fmla="*/ 172 w 195"/>
                  <a:gd name="T39" fmla="*/ 22 h 181"/>
                  <a:gd name="T40" fmla="*/ 167 w 195"/>
                  <a:gd name="T41" fmla="*/ 16 h 181"/>
                  <a:gd name="T42" fmla="*/ 156 w 195"/>
                  <a:gd name="T43" fmla="*/ 17 h 181"/>
                  <a:gd name="T44" fmla="*/ 134 w 195"/>
                  <a:gd name="T45" fmla="*/ 21 h 181"/>
                  <a:gd name="T46" fmla="*/ 134 w 195"/>
                  <a:gd name="T47" fmla="*/ 41 h 181"/>
                  <a:gd name="T48" fmla="*/ 134 w 195"/>
                  <a:gd name="T49" fmla="*/ 66 h 181"/>
                  <a:gd name="T50" fmla="*/ 120 w 195"/>
                  <a:gd name="T51" fmla="*/ 76 h 181"/>
                  <a:gd name="T52" fmla="*/ 120 w 195"/>
                  <a:gd name="T53" fmla="*/ 91 h 181"/>
                  <a:gd name="T54" fmla="*/ 120 w 195"/>
                  <a:gd name="T55" fmla="*/ 109 h 181"/>
                  <a:gd name="T56" fmla="*/ 118 w 195"/>
                  <a:gd name="T57" fmla="*/ 173 h 181"/>
                  <a:gd name="T58" fmla="*/ 112 w 195"/>
                  <a:gd name="T59" fmla="*/ 178 h 181"/>
                  <a:gd name="T60" fmla="*/ 109 w 195"/>
                  <a:gd name="T61" fmla="*/ 181 h 181"/>
                  <a:gd name="T62" fmla="*/ 99 w 195"/>
                  <a:gd name="T63" fmla="*/ 180 h 181"/>
                  <a:gd name="T64" fmla="*/ 88 w 195"/>
                  <a:gd name="T65" fmla="*/ 180 h 181"/>
                  <a:gd name="T66" fmla="*/ 82 w 195"/>
                  <a:gd name="T67" fmla="*/ 176 h 181"/>
                  <a:gd name="T68" fmla="*/ 82 w 195"/>
                  <a:gd name="T69" fmla="*/ 173 h 181"/>
                  <a:gd name="T70" fmla="*/ 80 w 195"/>
                  <a:gd name="T71" fmla="*/ 170 h 181"/>
                  <a:gd name="T72" fmla="*/ 77 w 195"/>
                  <a:gd name="T73" fmla="*/ 167 h 181"/>
                  <a:gd name="T74" fmla="*/ 74 w 195"/>
                  <a:gd name="T75" fmla="*/ 172 h 181"/>
                  <a:gd name="T76" fmla="*/ 72 w 195"/>
                  <a:gd name="T77" fmla="*/ 175 h 181"/>
                  <a:gd name="T78" fmla="*/ 69 w 195"/>
                  <a:gd name="T79" fmla="*/ 176 h 181"/>
                  <a:gd name="T80" fmla="*/ 58 w 195"/>
                  <a:gd name="T81" fmla="*/ 167 h 181"/>
                  <a:gd name="T82" fmla="*/ 50 w 195"/>
                  <a:gd name="T83" fmla="*/ 148 h 181"/>
                  <a:gd name="T84" fmla="*/ 49 w 195"/>
                  <a:gd name="T85" fmla="*/ 143 h 181"/>
                  <a:gd name="T86" fmla="*/ 46 w 195"/>
                  <a:gd name="T87" fmla="*/ 129 h 181"/>
                  <a:gd name="T88" fmla="*/ 44 w 195"/>
                  <a:gd name="T89" fmla="*/ 118 h 181"/>
                  <a:gd name="T90" fmla="*/ 41 w 195"/>
                  <a:gd name="T91" fmla="*/ 99 h 181"/>
                  <a:gd name="T92" fmla="*/ 39 w 195"/>
                  <a:gd name="T93" fmla="*/ 90 h 181"/>
                  <a:gd name="T94" fmla="*/ 41 w 195"/>
                  <a:gd name="T95" fmla="*/ 87 h 181"/>
                  <a:gd name="T96" fmla="*/ 33 w 195"/>
                  <a:gd name="T97" fmla="*/ 71 h 181"/>
                  <a:gd name="T98" fmla="*/ 23 w 195"/>
                  <a:gd name="T99" fmla="*/ 54 h 181"/>
                  <a:gd name="T100" fmla="*/ 9 w 195"/>
                  <a:gd name="T101" fmla="*/ 27 h 181"/>
                  <a:gd name="T102" fmla="*/ 1 w 195"/>
                  <a:gd name="T103" fmla="*/ 16 h 181"/>
                  <a:gd name="T104" fmla="*/ 3 w 195"/>
                  <a:gd name="T105" fmla="*/ 5 h 181"/>
                  <a:gd name="T106" fmla="*/ 9 w 195"/>
                  <a:gd name="T107" fmla="*/ 3 h 181"/>
                  <a:gd name="T108" fmla="*/ 16 w 195"/>
                  <a:gd name="T109" fmla="*/ 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5" h="181">
                    <a:moveTo>
                      <a:pt x="20" y="0"/>
                    </a:moveTo>
                    <a:lnTo>
                      <a:pt x="22" y="0"/>
                    </a:lnTo>
                    <a:lnTo>
                      <a:pt x="23" y="0"/>
                    </a:lnTo>
                    <a:lnTo>
                      <a:pt x="25" y="0"/>
                    </a:lnTo>
                    <a:lnTo>
                      <a:pt x="25" y="2"/>
                    </a:lnTo>
                    <a:lnTo>
                      <a:pt x="27" y="3"/>
                    </a:lnTo>
                    <a:lnTo>
                      <a:pt x="28" y="5"/>
                    </a:lnTo>
                    <a:lnTo>
                      <a:pt x="30" y="5"/>
                    </a:lnTo>
                    <a:lnTo>
                      <a:pt x="31" y="6"/>
                    </a:lnTo>
                    <a:lnTo>
                      <a:pt x="33" y="6"/>
                    </a:lnTo>
                    <a:lnTo>
                      <a:pt x="33" y="6"/>
                    </a:lnTo>
                    <a:lnTo>
                      <a:pt x="33" y="6"/>
                    </a:lnTo>
                    <a:lnTo>
                      <a:pt x="36" y="6"/>
                    </a:lnTo>
                    <a:lnTo>
                      <a:pt x="39" y="6"/>
                    </a:lnTo>
                    <a:lnTo>
                      <a:pt x="42" y="6"/>
                    </a:lnTo>
                    <a:lnTo>
                      <a:pt x="47" y="6"/>
                    </a:lnTo>
                    <a:lnTo>
                      <a:pt x="53" y="6"/>
                    </a:lnTo>
                    <a:lnTo>
                      <a:pt x="58" y="6"/>
                    </a:lnTo>
                    <a:lnTo>
                      <a:pt x="64" y="6"/>
                    </a:lnTo>
                    <a:lnTo>
                      <a:pt x="69" y="6"/>
                    </a:lnTo>
                    <a:lnTo>
                      <a:pt x="75" y="6"/>
                    </a:lnTo>
                    <a:lnTo>
                      <a:pt x="80" y="6"/>
                    </a:lnTo>
                    <a:lnTo>
                      <a:pt x="87" y="6"/>
                    </a:lnTo>
                    <a:lnTo>
                      <a:pt x="88" y="6"/>
                    </a:lnTo>
                    <a:lnTo>
                      <a:pt x="93" y="6"/>
                    </a:lnTo>
                    <a:lnTo>
                      <a:pt x="96" y="6"/>
                    </a:lnTo>
                    <a:lnTo>
                      <a:pt x="98" y="6"/>
                    </a:lnTo>
                    <a:lnTo>
                      <a:pt x="98" y="6"/>
                    </a:lnTo>
                    <a:lnTo>
                      <a:pt x="98" y="8"/>
                    </a:lnTo>
                    <a:lnTo>
                      <a:pt x="99" y="9"/>
                    </a:lnTo>
                    <a:lnTo>
                      <a:pt x="101" y="11"/>
                    </a:lnTo>
                    <a:lnTo>
                      <a:pt x="102" y="13"/>
                    </a:lnTo>
                    <a:lnTo>
                      <a:pt x="105" y="13"/>
                    </a:lnTo>
                    <a:lnTo>
                      <a:pt x="107" y="13"/>
                    </a:lnTo>
                    <a:lnTo>
                      <a:pt x="109" y="13"/>
                    </a:lnTo>
                    <a:lnTo>
                      <a:pt x="110" y="13"/>
                    </a:lnTo>
                    <a:lnTo>
                      <a:pt x="115" y="14"/>
                    </a:lnTo>
                    <a:lnTo>
                      <a:pt x="118" y="14"/>
                    </a:lnTo>
                    <a:lnTo>
                      <a:pt x="123" y="13"/>
                    </a:lnTo>
                    <a:lnTo>
                      <a:pt x="126" y="14"/>
                    </a:lnTo>
                    <a:lnTo>
                      <a:pt x="128" y="14"/>
                    </a:lnTo>
                    <a:lnTo>
                      <a:pt x="129" y="16"/>
                    </a:lnTo>
                    <a:lnTo>
                      <a:pt x="131" y="16"/>
                    </a:lnTo>
                    <a:lnTo>
                      <a:pt x="132" y="16"/>
                    </a:lnTo>
                    <a:lnTo>
                      <a:pt x="135" y="14"/>
                    </a:lnTo>
                    <a:lnTo>
                      <a:pt x="139" y="14"/>
                    </a:lnTo>
                    <a:lnTo>
                      <a:pt x="140" y="16"/>
                    </a:lnTo>
                    <a:lnTo>
                      <a:pt x="140" y="16"/>
                    </a:lnTo>
                    <a:lnTo>
                      <a:pt x="145" y="14"/>
                    </a:lnTo>
                    <a:lnTo>
                      <a:pt x="148" y="14"/>
                    </a:lnTo>
                    <a:lnTo>
                      <a:pt x="153" y="13"/>
                    </a:lnTo>
                    <a:lnTo>
                      <a:pt x="157" y="13"/>
                    </a:lnTo>
                    <a:lnTo>
                      <a:pt x="164" y="11"/>
                    </a:lnTo>
                    <a:lnTo>
                      <a:pt x="169" y="9"/>
                    </a:lnTo>
                    <a:lnTo>
                      <a:pt x="172" y="9"/>
                    </a:lnTo>
                    <a:lnTo>
                      <a:pt x="175" y="9"/>
                    </a:lnTo>
                    <a:lnTo>
                      <a:pt x="178" y="8"/>
                    </a:lnTo>
                    <a:lnTo>
                      <a:pt x="181" y="8"/>
                    </a:lnTo>
                    <a:lnTo>
                      <a:pt x="181" y="8"/>
                    </a:lnTo>
                    <a:lnTo>
                      <a:pt x="189" y="8"/>
                    </a:lnTo>
                    <a:lnTo>
                      <a:pt x="191" y="8"/>
                    </a:lnTo>
                    <a:lnTo>
                      <a:pt x="192" y="9"/>
                    </a:lnTo>
                    <a:lnTo>
                      <a:pt x="194" y="9"/>
                    </a:lnTo>
                    <a:lnTo>
                      <a:pt x="195" y="13"/>
                    </a:lnTo>
                    <a:lnTo>
                      <a:pt x="195" y="13"/>
                    </a:lnTo>
                    <a:lnTo>
                      <a:pt x="191" y="13"/>
                    </a:lnTo>
                    <a:lnTo>
                      <a:pt x="189" y="14"/>
                    </a:lnTo>
                    <a:lnTo>
                      <a:pt x="186" y="16"/>
                    </a:lnTo>
                    <a:lnTo>
                      <a:pt x="184" y="16"/>
                    </a:lnTo>
                    <a:lnTo>
                      <a:pt x="184" y="16"/>
                    </a:lnTo>
                    <a:lnTo>
                      <a:pt x="183" y="16"/>
                    </a:lnTo>
                    <a:lnTo>
                      <a:pt x="181" y="16"/>
                    </a:lnTo>
                    <a:lnTo>
                      <a:pt x="180" y="17"/>
                    </a:lnTo>
                    <a:lnTo>
                      <a:pt x="178" y="17"/>
                    </a:lnTo>
                    <a:lnTo>
                      <a:pt x="176" y="19"/>
                    </a:lnTo>
                    <a:lnTo>
                      <a:pt x="176" y="19"/>
                    </a:lnTo>
                    <a:lnTo>
                      <a:pt x="173" y="22"/>
                    </a:lnTo>
                    <a:lnTo>
                      <a:pt x="173" y="22"/>
                    </a:lnTo>
                    <a:lnTo>
                      <a:pt x="172" y="22"/>
                    </a:lnTo>
                    <a:lnTo>
                      <a:pt x="172" y="22"/>
                    </a:lnTo>
                    <a:lnTo>
                      <a:pt x="172" y="21"/>
                    </a:lnTo>
                    <a:lnTo>
                      <a:pt x="170" y="19"/>
                    </a:lnTo>
                    <a:lnTo>
                      <a:pt x="167" y="16"/>
                    </a:lnTo>
                    <a:lnTo>
                      <a:pt x="167" y="16"/>
                    </a:lnTo>
                    <a:lnTo>
                      <a:pt x="167" y="16"/>
                    </a:lnTo>
                    <a:lnTo>
                      <a:pt x="165" y="16"/>
                    </a:lnTo>
                    <a:lnTo>
                      <a:pt x="159" y="16"/>
                    </a:lnTo>
                    <a:lnTo>
                      <a:pt x="156" y="17"/>
                    </a:lnTo>
                    <a:lnTo>
                      <a:pt x="150" y="19"/>
                    </a:lnTo>
                    <a:lnTo>
                      <a:pt x="142" y="19"/>
                    </a:lnTo>
                    <a:lnTo>
                      <a:pt x="137" y="21"/>
                    </a:lnTo>
                    <a:lnTo>
                      <a:pt x="134" y="21"/>
                    </a:lnTo>
                    <a:lnTo>
                      <a:pt x="134" y="24"/>
                    </a:lnTo>
                    <a:lnTo>
                      <a:pt x="134" y="30"/>
                    </a:lnTo>
                    <a:lnTo>
                      <a:pt x="134" y="35"/>
                    </a:lnTo>
                    <a:lnTo>
                      <a:pt x="134" y="41"/>
                    </a:lnTo>
                    <a:lnTo>
                      <a:pt x="134" y="47"/>
                    </a:lnTo>
                    <a:lnTo>
                      <a:pt x="134" y="54"/>
                    </a:lnTo>
                    <a:lnTo>
                      <a:pt x="134" y="60"/>
                    </a:lnTo>
                    <a:lnTo>
                      <a:pt x="134" y="66"/>
                    </a:lnTo>
                    <a:lnTo>
                      <a:pt x="134" y="72"/>
                    </a:lnTo>
                    <a:lnTo>
                      <a:pt x="134" y="74"/>
                    </a:lnTo>
                    <a:lnTo>
                      <a:pt x="134" y="76"/>
                    </a:lnTo>
                    <a:lnTo>
                      <a:pt x="120" y="76"/>
                    </a:lnTo>
                    <a:lnTo>
                      <a:pt x="120" y="79"/>
                    </a:lnTo>
                    <a:lnTo>
                      <a:pt x="120" y="84"/>
                    </a:lnTo>
                    <a:lnTo>
                      <a:pt x="120" y="88"/>
                    </a:lnTo>
                    <a:lnTo>
                      <a:pt x="120" y="91"/>
                    </a:lnTo>
                    <a:lnTo>
                      <a:pt x="120" y="96"/>
                    </a:lnTo>
                    <a:lnTo>
                      <a:pt x="120" y="101"/>
                    </a:lnTo>
                    <a:lnTo>
                      <a:pt x="120" y="106"/>
                    </a:lnTo>
                    <a:lnTo>
                      <a:pt x="120" y="109"/>
                    </a:lnTo>
                    <a:lnTo>
                      <a:pt x="120" y="113"/>
                    </a:lnTo>
                    <a:lnTo>
                      <a:pt x="120" y="117"/>
                    </a:lnTo>
                    <a:lnTo>
                      <a:pt x="120" y="173"/>
                    </a:lnTo>
                    <a:lnTo>
                      <a:pt x="118" y="173"/>
                    </a:lnTo>
                    <a:lnTo>
                      <a:pt x="115" y="175"/>
                    </a:lnTo>
                    <a:lnTo>
                      <a:pt x="113" y="176"/>
                    </a:lnTo>
                    <a:lnTo>
                      <a:pt x="112" y="178"/>
                    </a:lnTo>
                    <a:lnTo>
                      <a:pt x="112" y="178"/>
                    </a:lnTo>
                    <a:lnTo>
                      <a:pt x="110" y="178"/>
                    </a:lnTo>
                    <a:lnTo>
                      <a:pt x="109" y="180"/>
                    </a:lnTo>
                    <a:lnTo>
                      <a:pt x="110" y="180"/>
                    </a:lnTo>
                    <a:lnTo>
                      <a:pt x="109" y="181"/>
                    </a:lnTo>
                    <a:lnTo>
                      <a:pt x="107" y="181"/>
                    </a:lnTo>
                    <a:lnTo>
                      <a:pt x="105" y="181"/>
                    </a:lnTo>
                    <a:lnTo>
                      <a:pt x="104" y="181"/>
                    </a:lnTo>
                    <a:lnTo>
                      <a:pt x="99" y="180"/>
                    </a:lnTo>
                    <a:lnTo>
                      <a:pt x="96" y="181"/>
                    </a:lnTo>
                    <a:lnTo>
                      <a:pt x="93" y="181"/>
                    </a:lnTo>
                    <a:lnTo>
                      <a:pt x="91" y="180"/>
                    </a:lnTo>
                    <a:lnTo>
                      <a:pt x="88" y="180"/>
                    </a:lnTo>
                    <a:lnTo>
                      <a:pt x="87" y="180"/>
                    </a:lnTo>
                    <a:lnTo>
                      <a:pt x="85" y="178"/>
                    </a:lnTo>
                    <a:lnTo>
                      <a:pt x="83" y="178"/>
                    </a:lnTo>
                    <a:lnTo>
                      <a:pt x="82" y="176"/>
                    </a:lnTo>
                    <a:lnTo>
                      <a:pt x="82" y="176"/>
                    </a:lnTo>
                    <a:lnTo>
                      <a:pt x="82" y="175"/>
                    </a:lnTo>
                    <a:lnTo>
                      <a:pt x="82" y="173"/>
                    </a:lnTo>
                    <a:lnTo>
                      <a:pt x="82" y="173"/>
                    </a:lnTo>
                    <a:lnTo>
                      <a:pt x="82" y="172"/>
                    </a:lnTo>
                    <a:lnTo>
                      <a:pt x="82" y="172"/>
                    </a:lnTo>
                    <a:lnTo>
                      <a:pt x="82" y="170"/>
                    </a:lnTo>
                    <a:lnTo>
                      <a:pt x="80" y="170"/>
                    </a:lnTo>
                    <a:lnTo>
                      <a:pt x="80" y="170"/>
                    </a:lnTo>
                    <a:lnTo>
                      <a:pt x="79" y="169"/>
                    </a:lnTo>
                    <a:lnTo>
                      <a:pt x="79" y="169"/>
                    </a:lnTo>
                    <a:lnTo>
                      <a:pt x="77" y="167"/>
                    </a:lnTo>
                    <a:lnTo>
                      <a:pt x="75" y="169"/>
                    </a:lnTo>
                    <a:lnTo>
                      <a:pt x="75" y="169"/>
                    </a:lnTo>
                    <a:lnTo>
                      <a:pt x="74" y="170"/>
                    </a:lnTo>
                    <a:lnTo>
                      <a:pt x="74" y="172"/>
                    </a:lnTo>
                    <a:lnTo>
                      <a:pt x="74" y="172"/>
                    </a:lnTo>
                    <a:lnTo>
                      <a:pt x="74" y="173"/>
                    </a:lnTo>
                    <a:lnTo>
                      <a:pt x="72" y="173"/>
                    </a:lnTo>
                    <a:lnTo>
                      <a:pt x="72" y="175"/>
                    </a:lnTo>
                    <a:lnTo>
                      <a:pt x="72" y="175"/>
                    </a:lnTo>
                    <a:lnTo>
                      <a:pt x="71" y="175"/>
                    </a:lnTo>
                    <a:lnTo>
                      <a:pt x="69" y="176"/>
                    </a:lnTo>
                    <a:lnTo>
                      <a:pt x="69" y="176"/>
                    </a:lnTo>
                    <a:lnTo>
                      <a:pt x="68" y="175"/>
                    </a:lnTo>
                    <a:lnTo>
                      <a:pt x="63" y="170"/>
                    </a:lnTo>
                    <a:lnTo>
                      <a:pt x="60" y="169"/>
                    </a:lnTo>
                    <a:lnTo>
                      <a:pt x="58" y="167"/>
                    </a:lnTo>
                    <a:lnTo>
                      <a:pt x="52" y="158"/>
                    </a:lnTo>
                    <a:lnTo>
                      <a:pt x="52" y="156"/>
                    </a:lnTo>
                    <a:lnTo>
                      <a:pt x="50" y="151"/>
                    </a:lnTo>
                    <a:lnTo>
                      <a:pt x="50" y="148"/>
                    </a:lnTo>
                    <a:lnTo>
                      <a:pt x="49" y="147"/>
                    </a:lnTo>
                    <a:lnTo>
                      <a:pt x="50" y="145"/>
                    </a:lnTo>
                    <a:lnTo>
                      <a:pt x="50" y="143"/>
                    </a:lnTo>
                    <a:lnTo>
                      <a:pt x="49" y="143"/>
                    </a:lnTo>
                    <a:lnTo>
                      <a:pt x="47" y="140"/>
                    </a:lnTo>
                    <a:lnTo>
                      <a:pt x="47" y="136"/>
                    </a:lnTo>
                    <a:lnTo>
                      <a:pt x="46" y="132"/>
                    </a:lnTo>
                    <a:lnTo>
                      <a:pt x="46" y="129"/>
                    </a:lnTo>
                    <a:lnTo>
                      <a:pt x="46" y="126"/>
                    </a:lnTo>
                    <a:lnTo>
                      <a:pt x="46" y="124"/>
                    </a:lnTo>
                    <a:lnTo>
                      <a:pt x="46" y="121"/>
                    </a:lnTo>
                    <a:lnTo>
                      <a:pt x="44" y="118"/>
                    </a:lnTo>
                    <a:lnTo>
                      <a:pt x="42" y="113"/>
                    </a:lnTo>
                    <a:lnTo>
                      <a:pt x="41" y="109"/>
                    </a:lnTo>
                    <a:lnTo>
                      <a:pt x="41" y="106"/>
                    </a:lnTo>
                    <a:lnTo>
                      <a:pt x="41" y="99"/>
                    </a:lnTo>
                    <a:lnTo>
                      <a:pt x="39" y="98"/>
                    </a:lnTo>
                    <a:lnTo>
                      <a:pt x="39" y="95"/>
                    </a:lnTo>
                    <a:lnTo>
                      <a:pt x="39" y="91"/>
                    </a:lnTo>
                    <a:lnTo>
                      <a:pt x="39" y="90"/>
                    </a:lnTo>
                    <a:lnTo>
                      <a:pt x="39" y="88"/>
                    </a:lnTo>
                    <a:lnTo>
                      <a:pt x="39" y="88"/>
                    </a:lnTo>
                    <a:lnTo>
                      <a:pt x="41" y="90"/>
                    </a:lnTo>
                    <a:lnTo>
                      <a:pt x="41" y="87"/>
                    </a:lnTo>
                    <a:lnTo>
                      <a:pt x="41" y="85"/>
                    </a:lnTo>
                    <a:lnTo>
                      <a:pt x="39" y="82"/>
                    </a:lnTo>
                    <a:lnTo>
                      <a:pt x="38" y="79"/>
                    </a:lnTo>
                    <a:lnTo>
                      <a:pt x="33" y="71"/>
                    </a:lnTo>
                    <a:lnTo>
                      <a:pt x="31" y="69"/>
                    </a:lnTo>
                    <a:lnTo>
                      <a:pt x="31" y="68"/>
                    </a:lnTo>
                    <a:lnTo>
                      <a:pt x="25" y="58"/>
                    </a:lnTo>
                    <a:lnTo>
                      <a:pt x="23" y="54"/>
                    </a:lnTo>
                    <a:lnTo>
                      <a:pt x="22" y="47"/>
                    </a:lnTo>
                    <a:lnTo>
                      <a:pt x="19" y="46"/>
                    </a:lnTo>
                    <a:lnTo>
                      <a:pt x="11" y="30"/>
                    </a:lnTo>
                    <a:lnTo>
                      <a:pt x="9" y="27"/>
                    </a:lnTo>
                    <a:lnTo>
                      <a:pt x="6" y="24"/>
                    </a:lnTo>
                    <a:lnTo>
                      <a:pt x="5" y="22"/>
                    </a:lnTo>
                    <a:lnTo>
                      <a:pt x="3" y="19"/>
                    </a:lnTo>
                    <a:lnTo>
                      <a:pt x="1" y="16"/>
                    </a:lnTo>
                    <a:lnTo>
                      <a:pt x="0" y="11"/>
                    </a:lnTo>
                    <a:lnTo>
                      <a:pt x="0" y="8"/>
                    </a:lnTo>
                    <a:lnTo>
                      <a:pt x="0" y="5"/>
                    </a:lnTo>
                    <a:lnTo>
                      <a:pt x="3" y="5"/>
                    </a:lnTo>
                    <a:lnTo>
                      <a:pt x="5" y="3"/>
                    </a:lnTo>
                    <a:lnTo>
                      <a:pt x="6" y="3"/>
                    </a:lnTo>
                    <a:lnTo>
                      <a:pt x="8" y="3"/>
                    </a:lnTo>
                    <a:lnTo>
                      <a:pt x="9" y="3"/>
                    </a:lnTo>
                    <a:lnTo>
                      <a:pt x="9" y="3"/>
                    </a:lnTo>
                    <a:lnTo>
                      <a:pt x="12" y="3"/>
                    </a:lnTo>
                    <a:lnTo>
                      <a:pt x="14" y="3"/>
                    </a:lnTo>
                    <a:lnTo>
                      <a:pt x="16" y="2"/>
                    </a:lnTo>
                    <a:lnTo>
                      <a:pt x="17" y="2"/>
                    </a:lnTo>
                    <a:lnTo>
                      <a:pt x="19" y="2"/>
                    </a:lnTo>
                    <a:lnTo>
                      <a:pt x="2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0" name="Freeform 183">
                <a:extLst>
                  <a:ext uri="{FF2B5EF4-FFF2-40B4-BE49-F238E27FC236}">
                    <a16:creationId xmlns:a16="http://schemas.microsoft.com/office/drawing/2014/main" id="{CEF46C1B-6BB5-4C18-A86D-0F591BF7BC0D}"/>
                  </a:ext>
                </a:extLst>
              </p:cNvPr>
              <p:cNvSpPr>
                <a:spLocks/>
              </p:cNvSpPr>
              <p:nvPr/>
            </p:nvSpPr>
            <p:spPr bwMode="auto">
              <a:xfrm>
                <a:off x="11119505" y="4953908"/>
                <a:ext cx="5848" cy="5848"/>
              </a:xfrm>
              <a:custGeom>
                <a:avLst/>
                <a:gdLst>
                  <a:gd name="T0" fmla="*/ 2 w 3"/>
                  <a:gd name="T1" fmla="*/ 0 h 3"/>
                  <a:gd name="T2" fmla="*/ 3 w 3"/>
                  <a:gd name="T3" fmla="*/ 2 h 3"/>
                  <a:gd name="T4" fmla="*/ 2 w 3"/>
                  <a:gd name="T5" fmla="*/ 2 h 3"/>
                  <a:gd name="T6" fmla="*/ 2 w 3"/>
                  <a:gd name="T7" fmla="*/ 3 h 3"/>
                  <a:gd name="T8" fmla="*/ 0 w 3"/>
                  <a:gd name="T9" fmla="*/ 2 h 3"/>
                  <a:gd name="T10" fmla="*/ 0 w 3"/>
                  <a:gd name="T11" fmla="*/ 0 h 3"/>
                  <a:gd name="T12" fmla="*/ 2 w 3"/>
                  <a:gd name="T13" fmla="*/ 0 h 3"/>
                  <a:gd name="T14" fmla="*/ 2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0"/>
                    </a:moveTo>
                    <a:lnTo>
                      <a:pt x="3" y="2"/>
                    </a:lnTo>
                    <a:lnTo>
                      <a:pt x="2" y="2"/>
                    </a:lnTo>
                    <a:lnTo>
                      <a:pt x="2" y="3"/>
                    </a:lnTo>
                    <a:lnTo>
                      <a:pt x="0" y="2"/>
                    </a:lnTo>
                    <a:lnTo>
                      <a:pt x="0" y="0"/>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1" name="Freeform 184">
                <a:extLst>
                  <a:ext uri="{FF2B5EF4-FFF2-40B4-BE49-F238E27FC236}">
                    <a16:creationId xmlns:a16="http://schemas.microsoft.com/office/drawing/2014/main" id="{2B94F03F-C95F-4B4C-8DB7-903A67429643}"/>
                  </a:ext>
                </a:extLst>
              </p:cNvPr>
              <p:cNvSpPr>
                <a:spLocks/>
              </p:cNvSpPr>
              <p:nvPr/>
            </p:nvSpPr>
            <p:spPr bwMode="auto">
              <a:xfrm>
                <a:off x="10468465" y="443151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2" name="Freeform 185">
                <a:extLst>
                  <a:ext uri="{FF2B5EF4-FFF2-40B4-BE49-F238E27FC236}">
                    <a16:creationId xmlns:a16="http://schemas.microsoft.com/office/drawing/2014/main" id="{B9DBFCCF-328A-486D-BA87-393F7B36EAC6}"/>
                  </a:ext>
                </a:extLst>
              </p:cNvPr>
              <p:cNvSpPr>
                <a:spLocks/>
              </p:cNvSpPr>
              <p:nvPr/>
            </p:nvSpPr>
            <p:spPr bwMode="auto">
              <a:xfrm>
                <a:off x="8020243" y="3538773"/>
                <a:ext cx="228060" cy="122802"/>
              </a:xfrm>
              <a:custGeom>
                <a:avLst/>
                <a:gdLst>
                  <a:gd name="T0" fmla="*/ 29 w 117"/>
                  <a:gd name="T1" fmla="*/ 3 h 63"/>
                  <a:gd name="T2" fmla="*/ 35 w 117"/>
                  <a:gd name="T3" fmla="*/ 8 h 63"/>
                  <a:gd name="T4" fmla="*/ 45 w 117"/>
                  <a:gd name="T5" fmla="*/ 12 h 63"/>
                  <a:gd name="T6" fmla="*/ 51 w 117"/>
                  <a:gd name="T7" fmla="*/ 19 h 63"/>
                  <a:gd name="T8" fmla="*/ 57 w 117"/>
                  <a:gd name="T9" fmla="*/ 19 h 63"/>
                  <a:gd name="T10" fmla="*/ 60 w 117"/>
                  <a:gd name="T11" fmla="*/ 23 h 63"/>
                  <a:gd name="T12" fmla="*/ 67 w 117"/>
                  <a:gd name="T13" fmla="*/ 28 h 63"/>
                  <a:gd name="T14" fmla="*/ 68 w 117"/>
                  <a:gd name="T15" fmla="*/ 30 h 63"/>
                  <a:gd name="T16" fmla="*/ 75 w 117"/>
                  <a:gd name="T17" fmla="*/ 28 h 63"/>
                  <a:gd name="T18" fmla="*/ 73 w 117"/>
                  <a:gd name="T19" fmla="*/ 33 h 63"/>
                  <a:gd name="T20" fmla="*/ 82 w 117"/>
                  <a:gd name="T21" fmla="*/ 34 h 63"/>
                  <a:gd name="T22" fmla="*/ 86 w 117"/>
                  <a:gd name="T23" fmla="*/ 39 h 63"/>
                  <a:gd name="T24" fmla="*/ 87 w 117"/>
                  <a:gd name="T25" fmla="*/ 36 h 63"/>
                  <a:gd name="T26" fmla="*/ 92 w 117"/>
                  <a:gd name="T27" fmla="*/ 39 h 63"/>
                  <a:gd name="T28" fmla="*/ 95 w 117"/>
                  <a:gd name="T29" fmla="*/ 36 h 63"/>
                  <a:gd name="T30" fmla="*/ 98 w 117"/>
                  <a:gd name="T31" fmla="*/ 37 h 63"/>
                  <a:gd name="T32" fmla="*/ 105 w 117"/>
                  <a:gd name="T33" fmla="*/ 41 h 63"/>
                  <a:gd name="T34" fmla="*/ 111 w 117"/>
                  <a:gd name="T35" fmla="*/ 41 h 63"/>
                  <a:gd name="T36" fmla="*/ 117 w 117"/>
                  <a:gd name="T37" fmla="*/ 39 h 63"/>
                  <a:gd name="T38" fmla="*/ 117 w 117"/>
                  <a:gd name="T39" fmla="*/ 44 h 63"/>
                  <a:gd name="T40" fmla="*/ 114 w 117"/>
                  <a:gd name="T41" fmla="*/ 52 h 63"/>
                  <a:gd name="T42" fmla="*/ 117 w 117"/>
                  <a:gd name="T43" fmla="*/ 60 h 63"/>
                  <a:gd name="T44" fmla="*/ 112 w 117"/>
                  <a:gd name="T45" fmla="*/ 63 h 63"/>
                  <a:gd name="T46" fmla="*/ 106 w 117"/>
                  <a:gd name="T47" fmla="*/ 63 h 63"/>
                  <a:gd name="T48" fmla="*/ 101 w 117"/>
                  <a:gd name="T49" fmla="*/ 60 h 63"/>
                  <a:gd name="T50" fmla="*/ 94 w 117"/>
                  <a:gd name="T51" fmla="*/ 61 h 63"/>
                  <a:gd name="T52" fmla="*/ 87 w 117"/>
                  <a:gd name="T53" fmla="*/ 60 h 63"/>
                  <a:gd name="T54" fmla="*/ 82 w 117"/>
                  <a:gd name="T55" fmla="*/ 60 h 63"/>
                  <a:gd name="T56" fmla="*/ 79 w 117"/>
                  <a:gd name="T57" fmla="*/ 56 h 63"/>
                  <a:gd name="T58" fmla="*/ 75 w 117"/>
                  <a:gd name="T59" fmla="*/ 56 h 63"/>
                  <a:gd name="T60" fmla="*/ 73 w 117"/>
                  <a:gd name="T61" fmla="*/ 55 h 63"/>
                  <a:gd name="T62" fmla="*/ 67 w 117"/>
                  <a:gd name="T63" fmla="*/ 52 h 63"/>
                  <a:gd name="T64" fmla="*/ 64 w 117"/>
                  <a:gd name="T65" fmla="*/ 48 h 63"/>
                  <a:gd name="T66" fmla="*/ 56 w 117"/>
                  <a:gd name="T67" fmla="*/ 47 h 63"/>
                  <a:gd name="T68" fmla="*/ 49 w 117"/>
                  <a:gd name="T69" fmla="*/ 45 h 63"/>
                  <a:gd name="T70" fmla="*/ 46 w 117"/>
                  <a:gd name="T71" fmla="*/ 47 h 63"/>
                  <a:gd name="T72" fmla="*/ 38 w 117"/>
                  <a:gd name="T73" fmla="*/ 44 h 63"/>
                  <a:gd name="T74" fmla="*/ 32 w 117"/>
                  <a:gd name="T75" fmla="*/ 42 h 63"/>
                  <a:gd name="T76" fmla="*/ 27 w 117"/>
                  <a:gd name="T77" fmla="*/ 39 h 63"/>
                  <a:gd name="T78" fmla="*/ 23 w 117"/>
                  <a:gd name="T79" fmla="*/ 37 h 63"/>
                  <a:gd name="T80" fmla="*/ 16 w 117"/>
                  <a:gd name="T81" fmla="*/ 33 h 63"/>
                  <a:gd name="T82" fmla="*/ 10 w 117"/>
                  <a:gd name="T83" fmla="*/ 30 h 63"/>
                  <a:gd name="T84" fmla="*/ 7 w 117"/>
                  <a:gd name="T85" fmla="*/ 28 h 63"/>
                  <a:gd name="T86" fmla="*/ 4 w 117"/>
                  <a:gd name="T87" fmla="*/ 28 h 63"/>
                  <a:gd name="T88" fmla="*/ 0 w 117"/>
                  <a:gd name="T89" fmla="*/ 25 h 63"/>
                  <a:gd name="T90" fmla="*/ 2 w 117"/>
                  <a:gd name="T91" fmla="*/ 19 h 63"/>
                  <a:gd name="T92" fmla="*/ 5 w 117"/>
                  <a:gd name="T93" fmla="*/ 11 h 63"/>
                  <a:gd name="T94" fmla="*/ 12 w 117"/>
                  <a:gd name="T95" fmla="*/ 4 h 63"/>
                  <a:gd name="T96" fmla="*/ 13 w 117"/>
                  <a:gd name="T97" fmla="*/ 4 h 63"/>
                  <a:gd name="T98" fmla="*/ 18 w 117"/>
                  <a:gd name="T9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63">
                    <a:moveTo>
                      <a:pt x="23" y="0"/>
                    </a:moveTo>
                    <a:lnTo>
                      <a:pt x="26" y="1"/>
                    </a:lnTo>
                    <a:lnTo>
                      <a:pt x="29" y="1"/>
                    </a:lnTo>
                    <a:lnTo>
                      <a:pt x="29" y="3"/>
                    </a:lnTo>
                    <a:lnTo>
                      <a:pt x="30" y="4"/>
                    </a:lnTo>
                    <a:lnTo>
                      <a:pt x="30" y="4"/>
                    </a:lnTo>
                    <a:lnTo>
                      <a:pt x="32" y="6"/>
                    </a:lnTo>
                    <a:lnTo>
                      <a:pt x="35" y="8"/>
                    </a:lnTo>
                    <a:lnTo>
                      <a:pt x="37" y="9"/>
                    </a:lnTo>
                    <a:lnTo>
                      <a:pt x="40" y="11"/>
                    </a:lnTo>
                    <a:lnTo>
                      <a:pt x="43" y="12"/>
                    </a:lnTo>
                    <a:lnTo>
                      <a:pt x="45" y="12"/>
                    </a:lnTo>
                    <a:lnTo>
                      <a:pt x="46" y="14"/>
                    </a:lnTo>
                    <a:lnTo>
                      <a:pt x="48" y="15"/>
                    </a:lnTo>
                    <a:lnTo>
                      <a:pt x="49" y="17"/>
                    </a:lnTo>
                    <a:lnTo>
                      <a:pt x="51" y="19"/>
                    </a:lnTo>
                    <a:lnTo>
                      <a:pt x="53" y="19"/>
                    </a:lnTo>
                    <a:lnTo>
                      <a:pt x="54" y="19"/>
                    </a:lnTo>
                    <a:lnTo>
                      <a:pt x="56" y="17"/>
                    </a:lnTo>
                    <a:lnTo>
                      <a:pt x="57" y="19"/>
                    </a:lnTo>
                    <a:lnTo>
                      <a:pt x="59" y="19"/>
                    </a:lnTo>
                    <a:lnTo>
                      <a:pt x="59" y="20"/>
                    </a:lnTo>
                    <a:lnTo>
                      <a:pt x="59" y="22"/>
                    </a:lnTo>
                    <a:lnTo>
                      <a:pt x="60" y="23"/>
                    </a:lnTo>
                    <a:lnTo>
                      <a:pt x="62" y="25"/>
                    </a:lnTo>
                    <a:lnTo>
                      <a:pt x="64" y="25"/>
                    </a:lnTo>
                    <a:lnTo>
                      <a:pt x="64" y="26"/>
                    </a:lnTo>
                    <a:lnTo>
                      <a:pt x="67" y="28"/>
                    </a:lnTo>
                    <a:lnTo>
                      <a:pt x="67" y="28"/>
                    </a:lnTo>
                    <a:lnTo>
                      <a:pt x="67" y="28"/>
                    </a:lnTo>
                    <a:lnTo>
                      <a:pt x="68" y="28"/>
                    </a:lnTo>
                    <a:lnTo>
                      <a:pt x="68" y="30"/>
                    </a:lnTo>
                    <a:lnTo>
                      <a:pt x="70" y="30"/>
                    </a:lnTo>
                    <a:lnTo>
                      <a:pt x="73" y="28"/>
                    </a:lnTo>
                    <a:lnTo>
                      <a:pt x="73" y="28"/>
                    </a:lnTo>
                    <a:lnTo>
                      <a:pt x="75" y="28"/>
                    </a:lnTo>
                    <a:lnTo>
                      <a:pt x="75" y="28"/>
                    </a:lnTo>
                    <a:lnTo>
                      <a:pt x="73" y="30"/>
                    </a:lnTo>
                    <a:lnTo>
                      <a:pt x="73" y="31"/>
                    </a:lnTo>
                    <a:lnTo>
                      <a:pt x="73" y="33"/>
                    </a:lnTo>
                    <a:lnTo>
                      <a:pt x="75" y="33"/>
                    </a:lnTo>
                    <a:lnTo>
                      <a:pt x="78" y="33"/>
                    </a:lnTo>
                    <a:lnTo>
                      <a:pt x="81" y="33"/>
                    </a:lnTo>
                    <a:lnTo>
                      <a:pt x="82" y="34"/>
                    </a:lnTo>
                    <a:lnTo>
                      <a:pt x="84" y="36"/>
                    </a:lnTo>
                    <a:lnTo>
                      <a:pt x="84" y="37"/>
                    </a:lnTo>
                    <a:lnTo>
                      <a:pt x="86" y="39"/>
                    </a:lnTo>
                    <a:lnTo>
                      <a:pt x="86" y="39"/>
                    </a:lnTo>
                    <a:lnTo>
                      <a:pt x="87" y="39"/>
                    </a:lnTo>
                    <a:lnTo>
                      <a:pt x="87" y="37"/>
                    </a:lnTo>
                    <a:lnTo>
                      <a:pt x="87" y="36"/>
                    </a:lnTo>
                    <a:lnTo>
                      <a:pt x="87" y="36"/>
                    </a:lnTo>
                    <a:lnTo>
                      <a:pt x="89" y="36"/>
                    </a:lnTo>
                    <a:lnTo>
                      <a:pt x="89" y="37"/>
                    </a:lnTo>
                    <a:lnTo>
                      <a:pt x="90" y="39"/>
                    </a:lnTo>
                    <a:lnTo>
                      <a:pt x="92" y="39"/>
                    </a:lnTo>
                    <a:lnTo>
                      <a:pt x="94" y="39"/>
                    </a:lnTo>
                    <a:lnTo>
                      <a:pt x="94" y="39"/>
                    </a:lnTo>
                    <a:lnTo>
                      <a:pt x="94" y="36"/>
                    </a:lnTo>
                    <a:lnTo>
                      <a:pt x="95" y="36"/>
                    </a:lnTo>
                    <a:lnTo>
                      <a:pt x="97" y="36"/>
                    </a:lnTo>
                    <a:lnTo>
                      <a:pt x="97" y="36"/>
                    </a:lnTo>
                    <a:lnTo>
                      <a:pt x="97" y="37"/>
                    </a:lnTo>
                    <a:lnTo>
                      <a:pt x="98" y="37"/>
                    </a:lnTo>
                    <a:lnTo>
                      <a:pt x="100" y="37"/>
                    </a:lnTo>
                    <a:lnTo>
                      <a:pt x="101" y="39"/>
                    </a:lnTo>
                    <a:lnTo>
                      <a:pt x="103" y="41"/>
                    </a:lnTo>
                    <a:lnTo>
                      <a:pt x="105" y="41"/>
                    </a:lnTo>
                    <a:lnTo>
                      <a:pt x="108" y="41"/>
                    </a:lnTo>
                    <a:lnTo>
                      <a:pt x="108" y="41"/>
                    </a:lnTo>
                    <a:lnTo>
                      <a:pt x="109" y="41"/>
                    </a:lnTo>
                    <a:lnTo>
                      <a:pt x="111" y="41"/>
                    </a:lnTo>
                    <a:lnTo>
                      <a:pt x="112" y="39"/>
                    </a:lnTo>
                    <a:lnTo>
                      <a:pt x="114" y="39"/>
                    </a:lnTo>
                    <a:lnTo>
                      <a:pt x="116" y="39"/>
                    </a:lnTo>
                    <a:lnTo>
                      <a:pt x="117" y="39"/>
                    </a:lnTo>
                    <a:lnTo>
                      <a:pt x="117" y="41"/>
                    </a:lnTo>
                    <a:lnTo>
                      <a:pt x="117" y="41"/>
                    </a:lnTo>
                    <a:lnTo>
                      <a:pt x="117" y="42"/>
                    </a:lnTo>
                    <a:lnTo>
                      <a:pt x="117" y="44"/>
                    </a:lnTo>
                    <a:lnTo>
                      <a:pt x="116" y="44"/>
                    </a:lnTo>
                    <a:lnTo>
                      <a:pt x="116" y="47"/>
                    </a:lnTo>
                    <a:lnTo>
                      <a:pt x="114" y="52"/>
                    </a:lnTo>
                    <a:lnTo>
                      <a:pt x="114" y="52"/>
                    </a:lnTo>
                    <a:lnTo>
                      <a:pt x="117" y="55"/>
                    </a:lnTo>
                    <a:lnTo>
                      <a:pt x="117" y="56"/>
                    </a:lnTo>
                    <a:lnTo>
                      <a:pt x="117" y="58"/>
                    </a:lnTo>
                    <a:lnTo>
                      <a:pt x="117" y="60"/>
                    </a:lnTo>
                    <a:lnTo>
                      <a:pt x="116" y="63"/>
                    </a:lnTo>
                    <a:lnTo>
                      <a:pt x="116" y="63"/>
                    </a:lnTo>
                    <a:lnTo>
                      <a:pt x="116" y="63"/>
                    </a:lnTo>
                    <a:lnTo>
                      <a:pt x="112" y="63"/>
                    </a:lnTo>
                    <a:lnTo>
                      <a:pt x="111" y="63"/>
                    </a:lnTo>
                    <a:lnTo>
                      <a:pt x="109" y="63"/>
                    </a:lnTo>
                    <a:lnTo>
                      <a:pt x="108" y="63"/>
                    </a:lnTo>
                    <a:lnTo>
                      <a:pt x="106" y="63"/>
                    </a:lnTo>
                    <a:lnTo>
                      <a:pt x="105" y="63"/>
                    </a:lnTo>
                    <a:lnTo>
                      <a:pt x="103" y="63"/>
                    </a:lnTo>
                    <a:lnTo>
                      <a:pt x="101" y="63"/>
                    </a:lnTo>
                    <a:lnTo>
                      <a:pt x="101" y="60"/>
                    </a:lnTo>
                    <a:lnTo>
                      <a:pt x="101" y="60"/>
                    </a:lnTo>
                    <a:lnTo>
                      <a:pt x="97" y="61"/>
                    </a:lnTo>
                    <a:lnTo>
                      <a:pt x="97" y="63"/>
                    </a:lnTo>
                    <a:lnTo>
                      <a:pt x="94" y="61"/>
                    </a:lnTo>
                    <a:lnTo>
                      <a:pt x="92" y="60"/>
                    </a:lnTo>
                    <a:lnTo>
                      <a:pt x="92" y="60"/>
                    </a:lnTo>
                    <a:lnTo>
                      <a:pt x="89" y="60"/>
                    </a:lnTo>
                    <a:lnTo>
                      <a:pt x="87" y="60"/>
                    </a:lnTo>
                    <a:lnTo>
                      <a:pt x="86" y="58"/>
                    </a:lnTo>
                    <a:lnTo>
                      <a:pt x="84" y="60"/>
                    </a:lnTo>
                    <a:lnTo>
                      <a:pt x="82" y="60"/>
                    </a:lnTo>
                    <a:lnTo>
                      <a:pt x="82" y="60"/>
                    </a:lnTo>
                    <a:lnTo>
                      <a:pt x="82" y="58"/>
                    </a:lnTo>
                    <a:lnTo>
                      <a:pt x="81" y="56"/>
                    </a:lnTo>
                    <a:lnTo>
                      <a:pt x="81" y="56"/>
                    </a:lnTo>
                    <a:lnTo>
                      <a:pt x="79" y="56"/>
                    </a:lnTo>
                    <a:lnTo>
                      <a:pt x="78" y="56"/>
                    </a:lnTo>
                    <a:lnTo>
                      <a:pt x="76" y="58"/>
                    </a:lnTo>
                    <a:lnTo>
                      <a:pt x="75" y="56"/>
                    </a:lnTo>
                    <a:lnTo>
                      <a:pt x="75" y="56"/>
                    </a:lnTo>
                    <a:lnTo>
                      <a:pt x="75" y="56"/>
                    </a:lnTo>
                    <a:lnTo>
                      <a:pt x="73" y="55"/>
                    </a:lnTo>
                    <a:lnTo>
                      <a:pt x="73" y="55"/>
                    </a:lnTo>
                    <a:lnTo>
                      <a:pt x="73" y="55"/>
                    </a:lnTo>
                    <a:lnTo>
                      <a:pt x="71" y="55"/>
                    </a:lnTo>
                    <a:lnTo>
                      <a:pt x="70" y="55"/>
                    </a:lnTo>
                    <a:lnTo>
                      <a:pt x="67" y="53"/>
                    </a:lnTo>
                    <a:lnTo>
                      <a:pt x="67" y="52"/>
                    </a:lnTo>
                    <a:lnTo>
                      <a:pt x="67" y="50"/>
                    </a:lnTo>
                    <a:lnTo>
                      <a:pt x="67" y="50"/>
                    </a:lnTo>
                    <a:lnTo>
                      <a:pt x="65" y="48"/>
                    </a:lnTo>
                    <a:lnTo>
                      <a:pt x="64" y="48"/>
                    </a:lnTo>
                    <a:lnTo>
                      <a:pt x="60" y="47"/>
                    </a:lnTo>
                    <a:lnTo>
                      <a:pt x="59" y="45"/>
                    </a:lnTo>
                    <a:lnTo>
                      <a:pt x="57" y="45"/>
                    </a:lnTo>
                    <a:lnTo>
                      <a:pt x="56" y="47"/>
                    </a:lnTo>
                    <a:lnTo>
                      <a:pt x="54" y="47"/>
                    </a:lnTo>
                    <a:lnTo>
                      <a:pt x="54" y="47"/>
                    </a:lnTo>
                    <a:lnTo>
                      <a:pt x="51" y="47"/>
                    </a:lnTo>
                    <a:lnTo>
                      <a:pt x="49" y="45"/>
                    </a:lnTo>
                    <a:lnTo>
                      <a:pt x="48" y="47"/>
                    </a:lnTo>
                    <a:lnTo>
                      <a:pt x="48" y="47"/>
                    </a:lnTo>
                    <a:lnTo>
                      <a:pt x="46" y="47"/>
                    </a:lnTo>
                    <a:lnTo>
                      <a:pt x="46" y="47"/>
                    </a:lnTo>
                    <a:lnTo>
                      <a:pt x="43" y="47"/>
                    </a:lnTo>
                    <a:lnTo>
                      <a:pt x="41" y="45"/>
                    </a:lnTo>
                    <a:lnTo>
                      <a:pt x="38" y="45"/>
                    </a:lnTo>
                    <a:lnTo>
                      <a:pt x="38" y="44"/>
                    </a:lnTo>
                    <a:lnTo>
                      <a:pt x="38" y="42"/>
                    </a:lnTo>
                    <a:lnTo>
                      <a:pt x="37" y="42"/>
                    </a:lnTo>
                    <a:lnTo>
                      <a:pt x="35" y="42"/>
                    </a:lnTo>
                    <a:lnTo>
                      <a:pt x="32" y="42"/>
                    </a:lnTo>
                    <a:lnTo>
                      <a:pt x="30" y="39"/>
                    </a:lnTo>
                    <a:lnTo>
                      <a:pt x="29" y="39"/>
                    </a:lnTo>
                    <a:lnTo>
                      <a:pt x="27" y="39"/>
                    </a:lnTo>
                    <a:lnTo>
                      <a:pt x="27" y="39"/>
                    </a:lnTo>
                    <a:lnTo>
                      <a:pt x="27" y="39"/>
                    </a:lnTo>
                    <a:lnTo>
                      <a:pt x="26" y="39"/>
                    </a:lnTo>
                    <a:lnTo>
                      <a:pt x="24" y="39"/>
                    </a:lnTo>
                    <a:lnTo>
                      <a:pt x="23" y="37"/>
                    </a:lnTo>
                    <a:lnTo>
                      <a:pt x="21" y="37"/>
                    </a:lnTo>
                    <a:lnTo>
                      <a:pt x="18" y="34"/>
                    </a:lnTo>
                    <a:lnTo>
                      <a:pt x="18" y="34"/>
                    </a:lnTo>
                    <a:lnTo>
                      <a:pt x="16" y="33"/>
                    </a:lnTo>
                    <a:lnTo>
                      <a:pt x="16" y="33"/>
                    </a:lnTo>
                    <a:lnTo>
                      <a:pt x="15" y="31"/>
                    </a:lnTo>
                    <a:lnTo>
                      <a:pt x="12" y="31"/>
                    </a:lnTo>
                    <a:lnTo>
                      <a:pt x="10" y="30"/>
                    </a:lnTo>
                    <a:lnTo>
                      <a:pt x="10" y="30"/>
                    </a:lnTo>
                    <a:lnTo>
                      <a:pt x="8" y="28"/>
                    </a:lnTo>
                    <a:lnTo>
                      <a:pt x="8" y="28"/>
                    </a:lnTo>
                    <a:lnTo>
                      <a:pt x="7" y="28"/>
                    </a:lnTo>
                    <a:lnTo>
                      <a:pt x="7" y="28"/>
                    </a:lnTo>
                    <a:lnTo>
                      <a:pt x="7" y="28"/>
                    </a:lnTo>
                    <a:lnTo>
                      <a:pt x="5" y="28"/>
                    </a:lnTo>
                    <a:lnTo>
                      <a:pt x="4" y="28"/>
                    </a:lnTo>
                    <a:lnTo>
                      <a:pt x="2" y="26"/>
                    </a:lnTo>
                    <a:lnTo>
                      <a:pt x="2" y="25"/>
                    </a:lnTo>
                    <a:lnTo>
                      <a:pt x="0" y="25"/>
                    </a:lnTo>
                    <a:lnTo>
                      <a:pt x="0" y="25"/>
                    </a:lnTo>
                    <a:lnTo>
                      <a:pt x="0" y="22"/>
                    </a:lnTo>
                    <a:lnTo>
                      <a:pt x="0" y="20"/>
                    </a:lnTo>
                    <a:lnTo>
                      <a:pt x="2" y="20"/>
                    </a:lnTo>
                    <a:lnTo>
                      <a:pt x="2" y="19"/>
                    </a:lnTo>
                    <a:lnTo>
                      <a:pt x="4" y="17"/>
                    </a:lnTo>
                    <a:lnTo>
                      <a:pt x="4" y="15"/>
                    </a:lnTo>
                    <a:lnTo>
                      <a:pt x="4" y="14"/>
                    </a:lnTo>
                    <a:lnTo>
                      <a:pt x="5" y="11"/>
                    </a:lnTo>
                    <a:lnTo>
                      <a:pt x="7" y="8"/>
                    </a:lnTo>
                    <a:lnTo>
                      <a:pt x="8" y="8"/>
                    </a:lnTo>
                    <a:lnTo>
                      <a:pt x="8" y="6"/>
                    </a:lnTo>
                    <a:lnTo>
                      <a:pt x="12" y="4"/>
                    </a:lnTo>
                    <a:lnTo>
                      <a:pt x="12" y="4"/>
                    </a:lnTo>
                    <a:lnTo>
                      <a:pt x="13" y="4"/>
                    </a:lnTo>
                    <a:lnTo>
                      <a:pt x="13" y="3"/>
                    </a:lnTo>
                    <a:lnTo>
                      <a:pt x="13" y="4"/>
                    </a:lnTo>
                    <a:lnTo>
                      <a:pt x="15" y="4"/>
                    </a:lnTo>
                    <a:lnTo>
                      <a:pt x="15" y="6"/>
                    </a:lnTo>
                    <a:lnTo>
                      <a:pt x="16" y="6"/>
                    </a:lnTo>
                    <a:lnTo>
                      <a:pt x="18" y="4"/>
                    </a:lnTo>
                    <a:lnTo>
                      <a:pt x="19" y="1"/>
                    </a:lnTo>
                    <a:lnTo>
                      <a:pt x="2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3" name="Freeform 186">
                <a:extLst>
                  <a:ext uri="{FF2B5EF4-FFF2-40B4-BE49-F238E27FC236}">
                    <a16:creationId xmlns:a16="http://schemas.microsoft.com/office/drawing/2014/main" id="{6D59239A-E46F-4D8E-9DC5-025150D748DA}"/>
                  </a:ext>
                </a:extLst>
              </p:cNvPr>
              <p:cNvSpPr>
                <a:spLocks noEditPoints="1"/>
              </p:cNvSpPr>
              <p:nvPr/>
            </p:nvSpPr>
            <p:spPr bwMode="auto">
              <a:xfrm>
                <a:off x="5507697" y="1433614"/>
                <a:ext cx="1204619" cy="1140295"/>
              </a:xfrm>
              <a:custGeom>
                <a:avLst/>
                <a:gdLst>
                  <a:gd name="T0" fmla="*/ 260 w 618"/>
                  <a:gd name="T1" fmla="*/ 460 h 585"/>
                  <a:gd name="T2" fmla="*/ 312 w 618"/>
                  <a:gd name="T3" fmla="*/ 410 h 585"/>
                  <a:gd name="T4" fmla="*/ 335 w 618"/>
                  <a:gd name="T5" fmla="*/ 353 h 585"/>
                  <a:gd name="T6" fmla="*/ 345 w 618"/>
                  <a:gd name="T7" fmla="*/ 342 h 585"/>
                  <a:gd name="T8" fmla="*/ 364 w 618"/>
                  <a:gd name="T9" fmla="*/ 341 h 585"/>
                  <a:gd name="T10" fmla="*/ 340 w 618"/>
                  <a:gd name="T11" fmla="*/ 350 h 585"/>
                  <a:gd name="T12" fmla="*/ 378 w 618"/>
                  <a:gd name="T13" fmla="*/ 333 h 585"/>
                  <a:gd name="T14" fmla="*/ 432 w 618"/>
                  <a:gd name="T15" fmla="*/ 301 h 585"/>
                  <a:gd name="T16" fmla="*/ 394 w 618"/>
                  <a:gd name="T17" fmla="*/ 319 h 585"/>
                  <a:gd name="T18" fmla="*/ 422 w 618"/>
                  <a:gd name="T19" fmla="*/ 305 h 585"/>
                  <a:gd name="T20" fmla="*/ 476 w 618"/>
                  <a:gd name="T21" fmla="*/ 289 h 585"/>
                  <a:gd name="T22" fmla="*/ 462 w 618"/>
                  <a:gd name="T23" fmla="*/ 289 h 585"/>
                  <a:gd name="T24" fmla="*/ 556 w 618"/>
                  <a:gd name="T25" fmla="*/ 287 h 585"/>
                  <a:gd name="T26" fmla="*/ 569 w 618"/>
                  <a:gd name="T27" fmla="*/ 311 h 585"/>
                  <a:gd name="T28" fmla="*/ 548 w 618"/>
                  <a:gd name="T29" fmla="*/ 330 h 585"/>
                  <a:gd name="T30" fmla="*/ 503 w 618"/>
                  <a:gd name="T31" fmla="*/ 336 h 585"/>
                  <a:gd name="T32" fmla="*/ 440 w 618"/>
                  <a:gd name="T33" fmla="*/ 327 h 585"/>
                  <a:gd name="T34" fmla="*/ 394 w 618"/>
                  <a:gd name="T35" fmla="*/ 350 h 585"/>
                  <a:gd name="T36" fmla="*/ 343 w 618"/>
                  <a:gd name="T37" fmla="*/ 412 h 585"/>
                  <a:gd name="T38" fmla="*/ 307 w 618"/>
                  <a:gd name="T39" fmla="*/ 478 h 585"/>
                  <a:gd name="T40" fmla="*/ 312 w 618"/>
                  <a:gd name="T41" fmla="*/ 541 h 585"/>
                  <a:gd name="T42" fmla="*/ 283 w 618"/>
                  <a:gd name="T43" fmla="*/ 550 h 585"/>
                  <a:gd name="T44" fmla="*/ 247 w 618"/>
                  <a:gd name="T45" fmla="*/ 583 h 585"/>
                  <a:gd name="T46" fmla="*/ 220 w 618"/>
                  <a:gd name="T47" fmla="*/ 568 h 585"/>
                  <a:gd name="T48" fmla="*/ 209 w 618"/>
                  <a:gd name="T49" fmla="*/ 550 h 585"/>
                  <a:gd name="T50" fmla="*/ 220 w 618"/>
                  <a:gd name="T51" fmla="*/ 536 h 585"/>
                  <a:gd name="T52" fmla="*/ 212 w 618"/>
                  <a:gd name="T53" fmla="*/ 530 h 585"/>
                  <a:gd name="T54" fmla="*/ 238 w 618"/>
                  <a:gd name="T55" fmla="*/ 514 h 585"/>
                  <a:gd name="T56" fmla="*/ 203 w 618"/>
                  <a:gd name="T57" fmla="*/ 501 h 585"/>
                  <a:gd name="T58" fmla="*/ 225 w 618"/>
                  <a:gd name="T59" fmla="*/ 489 h 585"/>
                  <a:gd name="T60" fmla="*/ 233 w 618"/>
                  <a:gd name="T61" fmla="*/ 478 h 585"/>
                  <a:gd name="T62" fmla="*/ 266 w 618"/>
                  <a:gd name="T63" fmla="*/ 464 h 585"/>
                  <a:gd name="T64" fmla="*/ 291 w 618"/>
                  <a:gd name="T65" fmla="*/ 454 h 585"/>
                  <a:gd name="T66" fmla="*/ 296 w 618"/>
                  <a:gd name="T67" fmla="*/ 434 h 585"/>
                  <a:gd name="T68" fmla="*/ 332 w 618"/>
                  <a:gd name="T69" fmla="*/ 401 h 585"/>
                  <a:gd name="T70" fmla="*/ 354 w 618"/>
                  <a:gd name="T71" fmla="*/ 377 h 585"/>
                  <a:gd name="T72" fmla="*/ 350 w 618"/>
                  <a:gd name="T73" fmla="*/ 360 h 585"/>
                  <a:gd name="T74" fmla="*/ 383 w 618"/>
                  <a:gd name="T75" fmla="*/ 349 h 585"/>
                  <a:gd name="T76" fmla="*/ 402 w 618"/>
                  <a:gd name="T77" fmla="*/ 322 h 585"/>
                  <a:gd name="T78" fmla="*/ 432 w 618"/>
                  <a:gd name="T79" fmla="*/ 320 h 585"/>
                  <a:gd name="T80" fmla="*/ 462 w 618"/>
                  <a:gd name="T81" fmla="*/ 298 h 585"/>
                  <a:gd name="T82" fmla="*/ 503 w 618"/>
                  <a:gd name="T83" fmla="*/ 286 h 585"/>
                  <a:gd name="T84" fmla="*/ 526 w 618"/>
                  <a:gd name="T85" fmla="*/ 287 h 585"/>
                  <a:gd name="T86" fmla="*/ 11 w 618"/>
                  <a:gd name="T87" fmla="*/ 278 h 585"/>
                  <a:gd name="T88" fmla="*/ 481 w 618"/>
                  <a:gd name="T89" fmla="*/ 92 h 585"/>
                  <a:gd name="T90" fmla="*/ 444 w 618"/>
                  <a:gd name="T91" fmla="*/ 82 h 585"/>
                  <a:gd name="T92" fmla="*/ 299 w 618"/>
                  <a:gd name="T93" fmla="*/ 65 h 585"/>
                  <a:gd name="T94" fmla="*/ 369 w 618"/>
                  <a:gd name="T95" fmla="*/ 15 h 585"/>
                  <a:gd name="T96" fmla="*/ 405 w 618"/>
                  <a:gd name="T97" fmla="*/ 41 h 585"/>
                  <a:gd name="T98" fmla="*/ 406 w 618"/>
                  <a:gd name="T99" fmla="*/ 78 h 585"/>
                  <a:gd name="T100" fmla="*/ 350 w 618"/>
                  <a:gd name="T101" fmla="*/ 109 h 585"/>
                  <a:gd name="T102" fmla="*/ 331 w 618"/>
                  <a:gd name="T103" fmla="*/ 86 h 585"/>
                  <a:gd name="T104" fmla="*/ 365 w 618"/>
                  <a:gd name="T105" fmla="*/ 63 h 585"/>
                  <a:gd name="T106" fmla="*/ 332 w 618"/>
                  <a:gd name="T107" fmla="*/ 71 h 585"/>
                  <a:gd name="T108" fmla="*/ 307 w 618"/>
                  <a:gd name="T109" fmla="*/ 40 h 585"/>
                  <a:gd name="T110" fmla="*/ 309 w 618"/>
                  <a:gd name="T111" fmla="*/ 24 h 585"/>
                  <a:gd name="T112" fmla="*/ 350 w 618"/>
                  <a:gd name="T113" fmla="*/ 27 h 585"/>
                  <a:gd name="T114" fmla="*/ 403 w 618"/>
                  <a:gd name="T115" fmla="*/ 7 h 585"/>
                  <a:gd name="T116" fmla="*/ 468 w 618"/>
                  <a:gd name="T117" fmla="*/ 4 h 585"/>
                  <a:gd name="T118" fmla="*/ 496 w 618"/>
                  <a:gd name="T119" fmla="*/ 38 h 585"/>
                  <a:gd name="T120" fmla="*/ 416 w 618"/>
                  <a:gd name="T121" fmla="*/ 26 h 585"/>
                  <a:gd name="T122" fmla="*/ 416 w 618"/>
                  <a:gd name="T123"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585">
                    <a:moveTo>
                      <a:pt x="205" y="533"/>
                    </a:moveTo>
                    <a:lnTo>
                      <a:pt x="205" y="535"/>
                    </a:lnTo>
                    <a:lnTo>
                      <a:pt x="205" y="536"/>
                    </a:lnTo>
                    <a:lnTo>
                      <a:pt x="205" y="539"/>
                    </a:lnTo>
                    <a:lnTo>
                      <a:pt x="205" y="539"/>
                    </a:lnTo>
                    <a:lnTo>
                      <a:pt x="203" y="538"/>
                    </a:lnTo>
                    <a:lnTo>
                      <a:pt x="203" y="538"/>
                    </a:lnTo>
                    <a:lnTo>
                      <a:pt x="203" y="536"/>
                    </a:lnTo>
                    <a:lnTo>
                      <a:pt x="203" y="535"/>
                    </a:lnTo>
                    <a:lnTo>
                      <a:pt x="203" y="535"/>
                    </a:lnTo>
                    <a:lnTo>
                      <a:pt x="205" y="533"/>
                    </a:lnTo>
                    <a:close/>
                    <a:moveTo>
                      <a:pt x="203" y="517"/>
                    </a:moveTo>
                    <a:lnTo>
                      <a:pt x="203" y="519"/>
                    </a:lnTo>
                    <a:lnTo>
                      <a:pt x="203" y="520"/>
                    </a:lnTo>
                    <a:lnTo>
                      <a:pt x="201" y="520"/>
                    </a:lnTo>
                    <a:lnTo>
                      <a:pt x="201" y="520"/>
                    </a:lnTo>
                    <a:lnTo>
                      <a:pt x="201" y="517"/>
                    </a:lnTo>
                    <a:lnTo>
                      <a:pt x="201" y="517"/>
                    </a:lnTo>
                    <a:lnTo>
                      <a:pt x="203" y="517"/>
                    </a:lnTo>
                    <a:close/>
                    <a:moveTo>
                      <a:pt x="249" y="467"/>
                    </a:moveTo>
                    <a:lnTo>
                      <a:pt x="249" y="467"/>
                    </a:lnTo>
                    <a:lnTo>
                      <a:pt x="249" y="468"/>
                    </a:lnTo>
                    <a:lnTo>
                      <a:pt x="249" y="470"/>
                    </a:lnTo>
                    <a:lnTo>
                      <a:pt x="247" y="470"/>
                    </a:lnTo>
                    <a:lnTo>
                      <a:pt x="246" y="468"/>
                    </a:lnTo>
                    <a:lnTo>
                      <a:pt x="244" y="468"/>
                    </a:lnTo>
                    <a:lnTo>
                      <a:pt x="244" y="468"/>
                    </a:lnTo>
                    <a:lnTo>
                      <a:pt x="247" y="467"/>
                    </a:lnTo>
                    <a:lnTo>
                      <a:pt x="249" y="467"/>
                    </a:lnTo>
                    <a:close/>
                    <a:moveTo>
                      <a:pt x="258" y="459"/>
                    </a:moveTo>
                    <a:lnTo>
                      <a:pt x="260" y="459"/>
                    </a:lnTo>
                    <a:lnTo>
                      <a:pt x="260" y="460"/>
                    </a:lnTo>
                    <a:lnTo>
                      <a:pt x="258" y="460"/>
                    </a:lnTo>
                    <a:lnTo>
                      <a:pt x="253" y="462"/>
                    </a:lnTo>
                    <a:lnTo>
                      <a:pt x="252" y="462"/>
                    </a:lnTo>
                    <a:lnTo>
                      <a:pt x="252" y="462"/>
                    </a:lnTo>
                    <a:lnTo>
                      <a:pt x="253" y="460"/>
                    </a:lnTo>
                    <a:lnTo>
                      <a:pt x="258" y="459"/>
                    </a:lnTo>
                    <a:lnTo>
                      <a:pt x="258" y="459"/>
                    </a:lnTo>
                    <a:lnTo>
                      <a:pt x="258" y="459"/>
                    </a:lnTo>
                    <a:close/>
                    <a:moveTo>
                      <a:pt x="291" y="432"/>
                    </a:moveTo>
                    <a:lnTo>
                      <a:pt x="293" y="432"/>
                    </a:lnTo>
                    <a:lnTo>
                      <a:pt x="294" y="434"/>
                    </a:lnTo>
                    <a:lnTo>
                      <a:pt x="294" y="434"/>
                    </a:lnTo>
                    <a:lnTo>
                      <a:pt x="293" y="435"/>
                    </a:lnTo>
                    <a:lnTo>
                      <a:pt x="291" y="434"/>
                    </a:lnTo>
                    <a:lnTo>
                      <a:pt x="288" y="435"/>
                    </a:lnTo>
                    <a:lnTo>
                      <a:pt x="287" y="434"/>
                    </a:lnTo>
                    <a:lnTo>
                      <a:pt x="288" y="432"/>
                    </a:lnTo>
                    <a:lnTo>
                      <a:pt x="291" y="432"/>
                    </a:lnTo>
                    <a:close/>
                    <a:moveTo>
                      <a:pt x="304" y="415"/>
                    </a:moveTo>
                    <a:lnTo>
                      <a:pt x="306" y="415"/>
                    </a:lnTo>
                    <a:lnTo>
                      <a:pt x="306" y="415"/>
                    </a:lnTo>
                    <a:lnTo>
                      <a:pt x="306" y="416"/>
                    </a:lnTo>
                    <a:lnTo>
                      <a:pt x="304" y="416"/>
                    </a:lnTo>
                    <a:lnTo>
                      <a:pt x="302" y="416"/>
                    </a:lnTo>
                    <a:lnTo>
                      <a:pt x="302" y="416"/>
                    </a:lnTo>
                    <a:lnTo>
                      <a:pt x="302" y="415"/>
                    </a:lnTo>
                    <a:lnTo>
                      <a:pt x="304" y="415"/>
                    </a:lnTo>
                    <a:close/>
                    <a:moveTo>
                      <a:pt x="317" y="407"/>
                    </a:moveTo>
                    <a:lnTo>
                      <a:pt x="317" y="407"/>
                    </a:lnTo>
                    <a:lnTo>
                      <a:pt x="315" y="408"/>
                    </a:lnTo>
                    <a:lnTo>
                      <a:pt x="312" y="410"/>
                    </a:lnTo>
                    <a:lnTo>
                      <a:pt x="312" y="410"/>
                    </a:lnTo>
                    <a:lnTo>
                      <a:pt x="312" y="408"/>
                    </a:lnTo>
                    <a:lnTo>
                      <a:pt x="312" y="408"/>
                    </a:lnTo>
                    <a:lnTo>
                      <a:pt x="313" y="407"/>
                    </a:lnTo>
                    <a:lnTo>
                      <a:pt x="315" y="407"/>
                    </a:lnTo>
                    <a:lnTo>
                      <a:pt x="317" y="407"/>
                    </a:lnTo>
                    <a:close/>
                    <a:moveTo>
                      <a:pt x="313" y="402"/>
                    </a:moveTo>
                    <a:lnTo>
                      <a:pt x="313" y="402"/>
                    </a:lnTo>
                    <a:lnTo>
                      <a:pt x="315" y="404"/>
                    </a:lnTo>
                    <a:lnTo>
                      <a:pt x="313" y="405"/>
                    </a:lnTo>
                    <a:lnTo>
                      <a:pt x="312" y="407"/>
                    </a:lnTo>
                    <a:lnTo>
                      <a:pt x="310" y="407"/>
                    </a:lnTo>
                    <a:lnTo>
                      <a:pt x="310" y="405"/>
                    </a:lnTo>
                    <a:lnTo>
                      <a:pt x="312" y="404"/>
                    </a:lnTo>
                    <a:lnTo>
                      <a:pt x="312" y="404"/>
                    </a:lnTo>
                    <a:lnTo>
                      <a:pt x="312" y="402"/>
                    </a:lnTo>
                    <a:lnTo>
                      <a:pt x="313" y="402"/>
                    </a:lnTo>
                    <a:close/>
                    <a:moveTo>
                      <a:pt x="321" y="356"/>
                    </a:moveTo>
                    <a:lnTo>
                      <a:pt x="321" y="356"/>
                    </a:lnTo>
                    <a:lnTo>
                      <a:pt x="321" y="358"/>
                    </a:lnTo>
                    <a:lnTo>
                      <a:pt x="321" y="360"/>
                    </a:lnTo>
                    <a:lnTo>
                      <a:pt x="321" y="360"/>
                    </a:lnTo>
                    <a:lnTo>
                      <a:pt x="320" y="361"/>
                    </a:lnTo>
                    <a:lnTo>
                      <a:pt x="317" y="363"/>
                    </a:lnTo>
                    <a:lnTo>
                      <a:pt x="318" y="361"/>
                    </a:lnTo>
                    <a:lnTo>
                      <a:pt x="320" y="358"/>
                    </a:lnTo>
                    <a:lnTo>
                      <a:pt x="321" y="356"/>
                    </a:lnTo>
                    <a:close/>
                    <a:moveTo>
                      <a:pt x="331" y="352"/>
                    </a:moveTo>
                    <a:lnTo>
                      <a:pt x="332" y="352"/>
                    </a:lnTo>
                    <a:lnTo>
                      <a:pt x="334" y="352"/>
                    </a:lnTo>
                    <a:lnTo>
                      <a:pt x="335" y="352"/>
                    </a:lnTo>
                    <a:lnTo>
                      <a:pt x="335" y="352"/>
                    </a:lnTo>
                    <a:lnTo>
                      <a:pt x="335" y="353"/>
                    </a:lnTo>
                    <a:lnTo>
                      <a:pt x="334" y="353"/>
                    </a:lnTo>
                    <a:lnTo>
                      <a:pt x="332" y="355"/>
                    </a:lnTo>
                    <a:lnTo>
                      <a:pt x="332" y="355"/>
                    </a:lnTo>
                    <a:lnTo>
                      <a:pt x="331" y="356"/>
                    </a:lnTo>
                    <a:lnTo>
                      <a:pt x="329" y="356"/>
                    </a:lnTo>
                    <a:lnTo>
                      <a:pt x="328" y="356"/>
                    </a:lnTo>
                    <a:lnTo>
                      <a:pt x="328" y="356"/>
                    </a:lnTo>
                    <a:lnTo>
                      <a:pt x="326" y="356"/>
                    </a:lnTo>
                    <a:lnTo>
                      <a:pt x="326" y="356"/>
                    </a:lnTo>
                    <a:lnTo>
                      <a:pt x="326" y="358"/>
                    </a:lnTo>
                    <a:lnTo>
                      <a:pt x="324" y="358"/>
                    </a:lnTo>
                    <a:lnTo>
                      <a:pt x="323" y="358"/>
                    </a:lnTo>
                    <a:lnTo>
                      <a:pt x="323" y="356"/>
                    </a:lnTo>
                    <a:lnTo>
                      <a:pt x="323" y="355"/>
                    </a:lnTo>
                    <a:lnTo>
                      <a:pt x="324" y="355"/>
                    </a:lnTo>
                    <a:lnTo>
                      <a:pt x="324" y="355"/>
                    </a:lnTo>
                    <a:lnTo>
                      <a:pt x="326" y="355"/>
                    </a:lnTo>
                    <a:lnTo>
                      <a:pt x="328" y="352"/>
                    </a:lnTo>
                    <a:lnTo>
                      <a:pt x="329" y="352"/>
                    </a:lnTo>
                    <a:lnTo>
                      <a:pt x="331" y="352"/>
                    </a:lnTo>
                    <a:close/>
                    <a:moveTo>
                      <a:pt x="350" y="333"/>
                    </a:moveTo>
                    <a:lnTo>
                      <a:pt x="350" y="333"/>
                    </a:lnTo>
                    <a:lnTo>
                      <a:pt x="351" y="334"/>
                    </a:lnTo>
                    <a:lnTo>
                      <a:pt x="351" y="334"/>
                    </a:lnTo>
                    <a:lnTo>
                      <a:pt x="353" y="338"/>
                    </a:lnTo>
                    <a:lnTo>
                      <a:pt x="354" y="339"/>
                    </a:lnTo>
                    <a:lnTo>
                      <a:pt x="354" y="342"/>
                    </a:lnTo>
                    <a:lnTo>
                      <a:pt x="351" y="342"/>
                    </a:lnTo>
                    <a:lnTo>
                      <a:pt x="350" y="344"/>
                    </a:lnTo>
                    <a:lnTo>
                      <a:pt x="347" y="344"/>
                    </a:lnTo>
                    <a:lnTo>
                      <a:pt x="347" y="342"/>
                    </a:lnTo>
                    <a:lnTo>
                      <a:pt x="345" y="342"/>
                    </a:lnTo>
                    <a:lnTo>
                      <a:pt x="345" y="341"/>
                    </a:lnTo>
                    <a:lnTo>
                      <a:pt x="343" y="342"/>
                    </a:lnTo>
                    <a:lnTo>
                      <a:pt x="342" y="342"/>
                    </a:lnTo>
                    <a:lnTo>
                      <a:pt x="340" y="342"/>
                    </a:lnTo>
                    <a:lnTo>
                      <a:pt x="340" y="341"/>
                    </a:lnTo>
                    <a:lnTo>
                      <a:pt x="342" y="339"/>
                    </a:lnTo>
                    <a:lnTo>
                      <a:pt x="342" y="338"/>
                    </a:lnTo>
                    <a:lnTo>
                      <a:pt x="343" y="338"/>
                    </a:lnTo>
                    <a:lnTo>
                      <a:pt x="345" y="338"/>
                    </a:lnTo>
                    <a:lnTo>
                      <a:pt x="345" y="339"/>
                    </a:lnTo>
                    <a:lnTo>
                      <a:pt x="347" y="338"/>
                    </a:lnTo>
                    <a:lnTo>
                      <a:pt x="347" y="336"/>
                    </a:lnTo>
                    <a:lnTo>
                      <a:pt x="347" y="336"/>
                    </a:lnTo>
                    <a:lnTo>
                      <a:pt x="350" y="336"/>
                    </a:lnTo>
                    <a:lnTo>
                      <a:pt x="350" y="333"/>
                    </a:lnTo>
                    <a:lnTo>
                      <a:pt x="350" y="333"/>
                    </a:lnTo>
                    <a:close/>
                    <a:moveTo>
                      <a:pt x="362" y="325"/>
                    </a:moveTo>
                    <a:lnTo>
                      <a:pt x="364" y="325"/>
                    </a:lnTo>
                    <a:lnTo>
                      <a:pt x="365" y="327"/>
                    </a:lnTo>
                    <a:lnTo>
                      <a:pt x="365" y="328"/>
                    </a:lnTo>
                    <a:lnTo>
                      <a:pt x="362" y="330"/>
                    </a:lnTo>
                    <a:lnTo>
                      <a:pt x="361" y="333"/>
                    </a:lnTo>
                    <a:lnTo>
                      <a:pt x="361" y="334"/>
                    </a:lnTo>
                    <a:lnTo>
                      <a:pt x="362" y="336"/>
                    </a:lnTo>
                    <a:lnTo>
                      <a:pt x="362" y="338"/>
                    </a:lnTo>
                    <a:lnTo>
                      <a:pt x="362" y="341"/>
                    </a:lnTo>
                    <a:lnTo>
                      <a:pt x="361" y="342"/>
                    </a:lnTo>
                    <a:lnTo>
                      <a:pt x="359" y="344"/>
                    </a:lnTo>
                    <a:lnTo>
                      <a:pt x="359" y="344"/>
                    </a:lnTo>
                    <a:lnTo>
                      <a:pt x="362" y="342"/>
                    </a:lnTo>
                    <a:lnTo>
                      <a:pt x="364" y="341"/>
                    </a:lnTo>
                    <a:lnTo>
                      <a:pt x="364" y="341"/>
                    </a:lnTo>
                    <a:lnTo>
                      <a:pt x="365" y="339"/>
                    </a:lnTo>
                    <a:lnTo>
                      <a:pt x="365" y="338"/>
                    </a:lnTo>
                    <a:lnTo>
                      <a:pt x="365" y="338"/>
                    </a:lnTo>
                    <a:lnTo>
                      <a:pt x="367" y="338"/>
                    </a:lnTo>
                    <a:lnTo>
                      <a:pt x="367" y="336"/>
                    </a:lnTo>
                    <a:lnTo>
                      <a:pt x="367" y="336"/>
                    </a:lnTo>
                    <a:lnTo>
                      <a:pt x="369" y="338"/>
                    </a:lnTo>
                    <a:lnTo>
                      <a:pt x="370" y="338"/>
                    </a:lnTo>
                    <a:lnTo>
                      <a:pt x="370" y="341"/>
                    </a:lnTo>
                    <a:lnTo>
                      <a:pt x="370" y="342"/>
                    </a:lnTo>
                    <a:lnTo>
                      <a:pt x="369" y="344"/>
                    </a:lnTo>
                    <a:lnTo>
                      <a:pt x="365" y="345"/>
                    </a:lnTo>
                    <a:lnTo>
                      <a:pt x="364" y="347"/>
                    </a:lnTo>
                    <a:lnTo>
                      <a:pt x="362" y="349"/>
                    </a:lnTo>
                    <a:lnTo>
                      <a:pt x="362" y="349"/>
                    </a:lnTo>
                    <a:lnTo>
                      <a:pt x="361" y="349"/>
                    </a:lnTo>
                    <a:lnTo>
                      <a:pt x="361" y="349"/>
                    </a:lnTo>
                    <a:lnTo>
                      <a:pt x="359" y="349"/>
                    </a:lnTo>
                    <a:lnTo>
                      <a:pt x="359" y="350"/>
                    </a:lnTo>
                    <a:lnTo>
                      <a:pt x="354" y="350"/>
                    </a:lnTo>
                    <a:lnTo>
                      <a:pt x="353" y="350"/>
                    </a:lnTo>
                    <a:lnTo>
                      <a:pt x="353" y="349"/>
                    </a:lnTo>
                    <a:lnTo>
                      <a:pt x="353" y="349"/>
                    </a:lnTo>
                    <a:lnTo>
                      <a:pt x="351" y="350"/>
                    </a:lnTo>
                    <a:lnTo>
                      <a:pt x="350" y="352"/>
                    </a:lnTo>
                    <a:lnTo>
                      <a:pt x="350" y="352"/>
                    </a:lnTo>
                    <a:lnTo>
                      <a:pt x="348" y="350"/>
                    </a:lnTo>
                    <a:lnTo>
                      <a:pt x="343" y="353"/>
                    </a:lnTo>
                    <a:lnTo>
                      <a:pt x="339" y="353"/>
                    </a:lnTo>
                    <a:lnTo>
                      <a:pt x="339" y="353"/>
                    </a:lnTo>
                    <a:lnTo>
                      <a:pt x="339" y="352"/>
                    </a:lnTo>
                    <a:lnTo>
                      <a:pt x="340" y="350"/>
                    </a:lnTo>
                    <a:lnTo>
                      <a:pt x="343" y="349"/>
                    </a:lnTo>
                    <a:lnTo>
                      <a:pt x="350" y="347"/>
                    </a:lnTo>
                    <a:lnTo>
                      <a:pt x="354" y="342"/>
                    </a:lnTo>
                    <a:lnTo>
                      <a:pt x="356" y="338"/>
                    </a:lnTo>
                    <a:lnTo>
                      <a:pt x="356" y="336"/>
                    </a:lnTo>
                    <a:lnTo>
                      <a:pt x="356" y="336"/>
                    </a:lnTo>
                    <a:lnTo>
                      <a:pt x="354" y="336"/>
                    </a:lnTo>
                    <a:lnTo>
                      <a:pt x="354" y="334"/>
                    </a:lnTo>
                    <a:lnTo>
                      <a:pt x="356" y="333"/>
                    </a:lnTo>
                    <a:lnTo>
                      <a:pt x="358" y="330"/>
                    </a:lnTo>
                    <a:lnTo>
                      <a:pt x="359" y="330"/>
                    </a:lnTo>
                    <a:lnTo>
                      <a:pt x="361" y="327"/>
                    </a:lnTo>
                    <a:lnTo>
                      <a:pt x="362" y="325"/>
                    </a:lnTo>
                    <a:close/>
                    <a:moveTo>
                      <a:pt x="384" y="319"/>
                    </a:moveTo>
                    <a:lnTo>
                      <a:pt x="386" y="320"/>
                    </a:lnTo>
                    <a:lnTo>
                      <a:pt x="388" y="319"/>
                    </a:lnTo>
                    <a:lnTo>
                      <a:pt x="389" y="319"/>
                    </a:lnTo>
                    <a:lnTo>
                      <a:pt x="391" y="319"/>
                    </a:lnTo>
                    <a:lnTo>
                      <a:pt x="391" y="320"/>
                    </a:lnTo>
                    <a:lnTo>
                      <a:pt x="392" y="320"/>
                    </a:lnTo>
                    <a:lnTo>
                      <a:pt x="392" y="322"/>
                    </a:lnTo>
                    <a:lnTo>
                      <a:pt x="394" y="323"/>
                    </a:lnTo>
                    <a:lnTo>
                      <a:pt x="392" y="325"/>
                    </a:lnTo>
                    <a:lnTo>
                      <a:pt x="391" y="325"/>
                    </a:lnTo>
                    <a:lnTo>
                      <a:pt x="391" y="327"/>
                    </a:lnTo>
                    <a:lnTo>
                      <a:pt x="391" y="328"/>
                    </a:lnTo>
                    <a:lnTo>
                      <a:pt x="389" y="330"/>
                    </a:lnTo>
                    <a:lnTo>
                      <a:pt x="386" y="330"/>
                    </a:lnTo>
                    <a:lnTo>
                      <a:pt x="384" y="328"/>
                    </a:lnTo>
                    <a:lnTo>
                      <a:pt x="383" y="330"/>
                    </a:lnTo>
                    <a:lnTo>
                      <a:pt x="380" y="333"/>
                    </a:lnTo>
                    <a:lnTo>
                      <a:pt x="378" y="333"/>
                    </a:lnTo>
                    <a:lnTo>
                      <a:pt x="378" y="333"/>
                    </a:lnTo>
                    <a:lnTo>
                      <a:pt x="376" y="331"/>
                    </a:lnTo>
                    <a:lnTo>
                      <a:pt x="375" y="331"/>
                    </a:lnTo>
                    <a:lnTo>
                      <a:pt x="375" y="331"/>
                    </a:lnTo>
                    <a:lnTo>
                      <a:pt x="375" y="330"/>
                    </a:lnTo>
                    <a:lnTo>
                      <a:pt x="376" y="330"/>
                    </a:lnTo>
                    <a:lnTo>
                      <a:pt x="378" y="328"/>
                    </a:lnTo>
                    <a:lnTo>
                      <a:pt x="376" y="327"/>
                    </a:lnTo>
                    <a:lnTo>
                      <a:pt x="378" y="325"/>
                    </a:lnTo>
                    <a:lnTo>
                      <a:pt x="378" y="323"/>
                    </a:lnTo>
                    <a:lnTo>
                      <a:pt x="378" y="323"/>
                    </a:lnTo>
                    <a:lnTo>
                      <a:pt x="383" y="323"/>
                    </a:lnTo>
                    <a:lnTo>
                      <a:pt x="383" y="323"/>
                    </a:lnTo>
                    <a:lnTo>
                      <a:pt x="383" y="322"/>
                    </a:lnTo>
                    <a:lnTo>
                      <a:pt x="381" y="322"/>
                    </a:lnTo>
                    <a:lnTo>
                      <a:pt x="381" y="320"/>
                    </a:lnTo>
                    <a:lnTo>
                      <a:pt x="383" y="320"/>
                    </a:lnTo>
                    <a:lnTo>
                      <a:pt x="384" y="320"/>
                    </a:lnTo>
                    <a:lnTo>
                      <a:pt x="384" y="319"/>
                    </a:lnTo>
                    <a:lnTo>
                      <a:pt x="384" y="319"/>
                    </a:lnTo>
                    <a:lnTo>
                      <a:pt x="384" y="319"/>
                    </a:lnTo>
                    <a:close/>
                    <a:moveTo>
                      <a:pt x="563" y="311"/>
                    </a:moveTo>
                    <a:lnTo>
                      <a:pt x="564" y="311"/>
                    </a:lnTo>
                    <a:lnTo>
                      <a:pt x="566" y="311"/>
                    </a:lnTo>
                    <a:lnTo>
                      <a:pt x="566" y="312"/>
                    </a:lnTo>
                    <a:lnTo>
                      <a:pt x="564" y="312"/>
                    </a:lnTo>
                    <a:lnTo>
                      <a:pt x="563" y="314"/>
                    </a:lnTo>
                    <a:lnTo>
                      <a:pt x="561" y="312"/>
                    </a:lnTo>
                    <a:lnTo>
                      <a:pt x="563" y="312"/>
                    </a:lnTo>
                    <a:lnTo>
                      <a:pt x="563" y="311"/>
                    </a:lnTo>
                    <a:close/>
                    <a:moveTo>
                      <a:pt x="430" y="301"/>
                    </a:moveTo>
                    <a:lnTo>
                      <a:pt x="432" y="301"/>
                    </a:lnTo>
                    <a:lnTo>
                      <a:pt x="433" y="303"/>
                    </a:lnTo>
                    <a:lnTo>
                      <a:pt x="432" y="306"/>
                    </a:lnTo>
                    <a:lnTo>
                      <a:pt x="432" y="306"/>
                    </a:lnTo>
                    <a:lnTo>
                      <a:pt x="430" y="306"/>
                    </a:lnTo>
                    <a:lnTo>
                      <a:pt x="430" y="306"/>
                    </a:lnTo>
                    <a:lnTo>
                      <a:pt x="429" y="306"/>
                    </a:lnTo>
                    <a:lnTo>
                      <a:pt x="427" y="306"/>
                    </a:lnTo>
                    <a:lnTo>
                      <a:pt x="427" y="305"/>
                    </a:lnTo>
                    <a:lnTo>
                      <a:pt x="427" y="303"/>
                    </a:lnTo>
                    <a:lnTo>
                      <a:pt x="429" y="303"/>
                    </a:lnTo>
                    <a:lnTo>
                      <a:pt x="430" y="301"/>
                    </a:lnTo>
                    <a:close/>
                    <a:moveTo>
                      <a:pt x="410" y="301"/>
                    </a:moveTo>
                    <a:lnTo>
                      <a:pt x="410" y="303"/>
                    </a:lnTo>
                    <a:lnTo>
                      <a:pt x="410" y="306"/>
                    </a:lnTo>
                    <a:lnTo>
                      <a:pt x="411" y="308"/>
                    </a:lnTo>
                    <a:lnTo>
                      <a:pt x="413" y="308"/>
                    </a:lnTo>
                    <a:lnTo>
                      <a:pt x="413" y="306"/>
                    </a:lnTo>
                    <a:lnTo>
                      <a:pt x="414" y="306"/>
                    </a:lnTo>
                    <a:lnTo>
                      <a:pt x="416" y="308"/>
                    </a:lnTo>
                    <a:lnTo>
                      <a:pt x="414" y="308"/>
                    </a:lnTo>
                    <a:lnTo>
                      <a:pt x="413" y="311"/>
                    </a:lnTo>
                    <a:lnTo>
                      <a:pt x="411" y="312"/>
                    </a:lnTo>
                    <a:lnTo>
                      <a:pt x="410" y="312"/>
                    </a:lnTo>
                    <a:lnTo>
                      <a:pt x="408" y="312"/>
                    </a:lnTo>
                    <a:lnTo>
                      <a:pt x="406" y="314"/>
                    </a:lnTo>
                    <a:lnTo>
                      <a:pt x="405" y="316"/>
                    </a:lnTo>
                    <a:lnTo>
                      <a:pt x="403" y="317"/>
                    </a:lnTo>
                    <a:lnTo>
                      <a:pt x="403" y="317"/>
                    </a:lnTo>
                    <a:lnTo>
                      <a:pt x="403" y="319"/>
                    </a:lnTo>
                    <a:lnTo>
                      <a:pt x="399" y="319"/>
                    </a:lnTo>
                    <a:lnTo>
                      <a:pt x="395" y="320"/>
                    </a:lnTo>
                    <a:lnTo>
                      <a:pt x="394" y="319"/>
                    </a:lnTo>
                    <a:lnTo>
                      <a:pt x="392" y="319"/>
                    </a:lnTo>
                    <a:lnTo>
                      <a:pt x="394" y="317"/>
                    </a:lnTo>
                    <a:lnTo>
                      <a:pt x="395" y="317"/>
                    </a:lnTo>
                    <a:lnTo>
                      <a:pt x="395" y="316"/>
                    </a:lnTo>
                    <a:lnTo>
                      <a:pt x="395" y="316"/>
                    </a:lnTo>
                    <a:lnTo>
                      <a:pt x="397" y="316"/>
                    </a:lnTo>
                    <a:lnTo>
                      <a:pt x="397" y="314"/>
                    </a:lnTo>
                    <a:lnTo>
                      <a:pt x="399" y="314"/>
                    </a:lnTo>
                    <a:lnTo>
                      <a:pt x="400" y="314"/>
                    </a:lnTo>
                    <a:lnTo>
                      <a:pt x="400" y="312"/>
                    </a:lnTo>
                    <a:lnTo>
                      <a:pt x="402" y="312"/>
                    </a:lnTo>
                    <a:lnTo>
                      <a:pt x="402" y="314"/>
                    </a:lnTo>
                    <a:lnTo>
                      <a:pt x="402" y="312"/>
                    </a:lnTo>
                    <a:lnTo>
                      <a:pt x="402" y="311"/>
                    </a:lnTo>
                    <a:lnTo>
                      <a:pt x="402" y="311"/>
                    </a:lnTo>
                    <a:lnTo>
                      <a:pt x="403" y="309"/>
                    </a:lnTo>
                    <a:lnTo>
                      <a:pt x="405" y="308"/>
                    </a:lnTo>
                    <a:lnTo>
                      <a:pt x="406" y="306"/>
                    </a:lnTo>
                    <a:lnTo>
                      <a:pt x="406" y="306"/>
                    </a:lnTo>
                    <a:lnTo>
                      <a:pt x="408" y="306"/>
                    </a:lnTo>
                    <a:lnTo>
                      <a:pt x="406" y="305"/>
                    </a:lnTo>
                    <a:lnTo>
                      <a:pt x="408" y="303"/>
                    </a:lnTo>
                    <a:lnTo>
                      <a:pt x="408" y="301"/>
                    </a:lnTo>
                    <a:lnTo>
                      <a:pt x="410" y="301"/>
                    </a:lnTo>
                    <a:close/>
                    <a:moveTo>
                      <a:pt x="416" y="300"/>
                    </a:moveTo>
                    <a:lnTo>
                      <a:pt x="417" y="301"/>
                    </a:lnTo>
                    <a:lnTo>
                      <a:pt x="417" y="303"/>
                    </a:lnTo>
                    <a:lnTo>
                      <a:pt x="419" y="303"/>
                    </a:lnTo>
                    <a:lnTo>
                      <a:pt x="419" y="303"/>
                    </a:lnTo>
                    <a:lnTo>
                      <a:pt x="421" y="305"/>
                    </a:lnTo>
                    <a:lnTo>
                      <a:pt x="422" y="305"/>
                    </a:lnTo>
                    <a:lnTo>
                      <a:pt x="422" y="305"/>
                    </a:lnTo>
                    <a:lnTo>
                      <a:pt x="421" y="306"/>
                    </a:lnTo>
                    <a:lnTo>
                      <a:pt x="419" y="306"/>
                    </a:lnTo>
                    <a:lnTo>
                      <a:pt x="417" y="306"/>
                    </a:lnTo>
                    <a:lnTo>
                      <a:pt x="417" y="305"/>
                    </a:lnTo>
                    <a:lnTo>
                      <a:pt x="416" y="303"/>
                    </a:lnTo>
                    <a:lnTo>
                      <a:pt x="416" y="301"/>
                    </a:lnTo>
                    <a:lnTo>
                      <a:pt x="414" y="301"/>
                    </a:lnTo>
                    <a:lnTo>
                      <a:pt x="416" y="300"/>
                    </a:lnTo>
                    <a:close/>
                    <a:moveTo>
                      <a:pt x="473" y="292"/>
                    </a:moveTo>
                    <a:lnTo>
                      <a:pt x="473" y="292"/>
                    </a:lnTo>
                    <a:lnTo>
                      <a:pt x="473" y="293"/>
                    </a:lnTo>
                    <a:lnTo>
                      <a:pt x="473" y="295"/>
                    </a:lnTo>
                    <a:lnTo>
                      <a:pt x="474" y="295"/>
                    </a:lnTo>
                    <a:lnTo>
                      <a:pt x="473" y="297"/>
                    </a:lnTo>
                    <a:lnTo>
                      <a:pt x="470" y="298"/>
                    </a:lnTo>
                    <a:lnTo>
                      <a:pt x="470" y="300"/>
                    </a:lnTo>
                    <a:lnTo>
                      <a:pt x="468" y="300"/>
                    </a:lnTo>
                    <a:lnTo>
                      <a:pt x="466" y="300"/>
                    </a:lnTo>
                    <a:lnTo>
                      <a:pt x="466" y="300"/>
                    </a:lnTo>
                    <a:lnTo>
                      <a:pt x="466" y="298"/>
                    </a:lnTo>
                    <a:lnTo>
                      <a:pt x="465" y="298"/>
                    </a:lnTo>
                    <a:lnTo>
                      <a:pt x="465" y="298"/>
                    </a:lnTo>
                    <a:lnTo>
                      <a:pt x="463" y="298"/>
                    </a:lnTo>
                    <a:lnTo>
                      <a:pt x="463" y="297"/>
                    </a:lnTo>
                    <a:lnTo>
                      <a:pt x="463" y="297"/>
                    </a:lnTo>
                    <a:lnTo>
                      <a:pt x="465" y="295"/>
                    </a:lnTo>
                    <a:lnTo>
                      <a:pt x="466" y="293"/>
                    </a:lnTo>
                    <a:lnTo>
                      <a:pt x="468" y="295"/>
                    </a:lnTo>
                    <a:lnTo>
                      <a:pt x="473" y="292"/>
                    </a:lnTo>
                    <a:close/>
                    <a:moveTo>
                      <a:pt x="476" y="289"/>
                    </a:moveTo>
                    <a:lnTo>
                      <a:pt x="476" y="289"/>
                    </a:lnTo>
                    <a:lnTo>
                      <a:pt x="476" y="289"/>
                    </a:lnTo>
                    <a:lnTo>
                      <a:pt x="477" y="289"/>
                    </a:lnTo>
                    <a:lnTo>
                      <a:pt x="481" y="290"/>
                    </a:lnTo>
                    <a:lnTo>
                      <a:pt x="479" y="293"/>
                    </a:lnTo>
                    <a:lnTo>
                      <a:pt x="476" y="293"/>
                    </a:lnTo>
                    <a:lnTo>
                      <a:pt x="474" y="293"/>
                    </a:lnTo>
                    <a:lnTo>
                      <a:pt x="474" y="292"/>
                    </a:lnTo>
                    <a:lnTo>
                      <a:pt x="474" y="290"/>
                    </a:lnTo>
                    <a:lnTo>
                      <a:pt x="474" y="289"/>
                    </a:lnTo>
                    <a:lnTo>
                      <a:pt x="476" y="289"/>
                    </a:lnTo>
                    <a:close/>
                    <a:moveTo>
                      <a:pt x="470" y="286"/>
                    </a:moveTo>
                    <a:lnTo>
                      <a:pt x="471" y="286"/>
                    </a:lnTo>
                    <a:lnTo>
                      <a:pt x="471" y="287"/>
                    </a:lnTo>
                    <a:lnTo>
                      <a:pt x="470" y="289"/>
                    </a:lnTo>
                    <a:lnTo>
                      <a:pt x="468" y="289"/>
                    </a:lnTo>
                    <a:lnTo>
                      <a:pt x="465" y="292"/>
                    </a:lnTo>
                    <a:lnTo>
                      <a:pt x="463" y="293"/>
                    </a:lnTo>
                    <a:lnTo>
                      <a:pt x="463" y="293"/>
                    </a:lnTo>
                    <a:lnTo>
                      <a:pt x="462" y="293"/>
                    </a:lnTo>
                    <a:lnTo>
                      <a:pt x="458" y="293"/>
                    </a:lnTo>
                    <a:lnTo>
                      <a:pt x="458" y="293"/>
                    </a:lnTo>
                    <a:lnTo>
                      <a:pt x="458" y="293"/>
                    </a:lnTo>
                    <a:lnTo>
                      <a:pt x="455" y="295"/>
                    </a:lnTo>
                    <a:lnTo>
                      <a:pt x="455" y="295"/>
                    </a:lnTo>
                    <a:lnTo>
                      <a:pt x="452" y="293"/>
                    </a:lnTo>
                    <a:lnTo>
                      <a:pt x="451" y="292"/>
                    </a:lnTo>
                    <a:lnTo>
                      <a:pt x="449" y="290"/>
                    </a:lnTo>
                    <a:lnTo>
                      <a:pt x="452" y="290"/>
                    </a:lnTo>
                    <a:lnTo>
                      <a:pt x="454" y="290"/>
                    </a:lnTo>
                    <a:lnTo>
                      <a:pt x="455" y="290"/>
                    </a:lnTo>
                    <a:lnTo>
                      <a:pt x="455" y="289"/>
                    </a:lnTo>
                    <a:lnTo>
                      <a:pt x="458" y="289"/>
                    </a:lnTo>
                    <a:lnTo>
                      <a:pt x="462" y="289"/>
                    </a:lnTo>
                    <a:lnTo>
                      <a:pt x="463" y="289"/>
                    </a:lnTo>
                    <a:lnTo>
                      <a:pt x="468" y="286"/>
                    </a:lnTo>
                    <a:lnTo>
                      <a:pt x="468" y="287"/>
                    </a:lnTo>
                    <a:lnTo>
                      <a:pt x="470" y="286"/>
                    </a:lnTo>
                    <a:close/>
                    <a:moveTo>
                      <a:pt x="531" y="279"/>
                    </a:moveTo>
                    <a:lnTo>
                      <a:pt x="533" y="279"/>
                    </a:lnTo>
                    <a:lnTo>
                      <a:pt x="534" y="279"/>
                    </a:lnTo>
                    <a:lnTo>
                      <a:pt x="539" y="281"/>
                    </a:lnTo>
                    <a:lnTo>
                      <a:pt x="542" y="282"/>
                    </a:lnTo>
                    <a:lnTo>
                      <a:pt x="542" y="286"/>
                    </a:lnTo>
                    <a:lnTo>
                      <a:pt x="540" y="286"/>
                    </a:lnTo>
                    <a:lnTo>
                      <a:pt x="540" y="287"/>
                    </a:lnTo>
                    <a:lnTo>
                      <a:pt x="536" y="289"/>
                    </a:lnTo>
                    <a:lnTo>
                      <a:pt x="536" y="290"/>
                    </a:lnTo>
                    <a:lnTo>
                      <a:pt x="536" y="290"/>
                    </a:lnTo>
                    <a:lnTo>
                      <a:pt x="539" y="289"/>
                    </a:lnTo>
                    <a:lnTo>
                      <a:pt x="540" y="290"/>
                    </a:lnTo>
                    <a:lnTo>
                      <a:pt x="539" y="292"/>
                    </a:lnTo>
                    <a:lnTo>
                      <a:pt x="539" y="297"/>
                    </a:lnTo>
                    <a:lnTo>
                      <a:pt x="539" y="298"/>
                    </a:lnTo>
                    <a:lnTo>
                      <a:pt x="539" y="300"/>
                    </a:lnTo>
                    <a:lnTo>
                      <a:pt x="539" y="301"/>
                    </a:lnTo>
                    <a:lnTo>
                      <a:pt x="540" y="297"/>
                    </a:lnTo>
                    <a:lnTo>
                      <a:pt x="540" y="297"/>
                    </a:lnTo>
                    <a:lnTo>
                      <a:pt x="544" y="295"/>
                    </a:lnTo>
                    <a:lnTo>
                      <a:pt x="544" y="292"/>
                    </a:lnTo>
                    <a:lnTo>
                      <a:pt x="545" y="287"/>
                    </a:lnTo>
                    <a:lnTo>
                      <a:pt x="547" y="286"/>
                    </a:lnTo>
                    <a:lnTo>
                      <a:pt x="548" y="286"/>
                    </a:lnTo>
                    <a:lnTo>
                      <a:pt x="553" y="286"/>
                    </a:lnTo>
                    <a:lnTo>
                      <a:pt x="555" y="286"/>
                    </a:lnTo>
                    <a:lnTo>
                      <a:pt x="556" y="287"/>
                    </a:lnTo>
                    <a:lnTo>
                      <a:pt x="556" y="289"/>
                    </a:lnTo>
                    <a:lnTo>
                      <a:pt x="561" y="289"/>
                    </a:lnTo>
                    <a:lnTo>
                      <a:pt x="561" y="290"/>
                    </a:lnTo>
                    <a:lnTo>
                      <a:pt x="561" y="290"/>
                    </a:lnTo>
                    <a:lnTo>
                      <a:pt x="563" y="290"/>
                    </a:lnTo>
                    <a:lnTo>
                      <a:pt x="564" y="290"/>
                    </a:lnTo>
                    <a:lnTo>
                      <a:pt x="566" y="289"/>
                    </a:lnTo>
                    <a:lnTo>
                      <a:pt x="569" y="292"/>
                    </a:lnTo>
                    <a:lnTo>
                      <a:pt x="569" y="293"/>
                    </a:lnTo>
                    <a:lnTo>
                      <a:pt x="569" y="293"/>
                    </a:lnTo>
                    <a:lnTo>
                      <a:pt x="572" y="293"/>
                    </a:lnTo>
                    <a:lnTo>
                      <a:pt x="574" y="293"/>
                    </a:lnTo>
                    <a:lnTo>
                      <a:pt x="578" y="297"/>
                    </a:lnTo>
                    <a:lnTo>
                      <a:pt x="580" y="298"/>
                    </a:lnTo>
                    <a:lnTo>
                      <a:pt x="578" y="300"/>
                    </a:lnTo>
                    <a:lnTo>
                      <a:pt x="572" y="303"/>
                    </a:lnTo>
                    <a:lnTo>
                      <a:pt x="569" y="305"/>
                    </a:lnTo>
                    <a:lnTo>
                      <a:pt x="564" y="305"/>
                    </a:lnTo>
                    <a:lnTo>
                      <a:pt x="548" y="305"/>
                    </a:lnTo>
                    <a:lnTo>
                      <a:pt x="548" y="305"/>
                    </a:lnTo>
                    <a:lnTo>
                      <a:pt x="559" y="308"/>
                    </a:lnTo>
                    <a:lnTo>
                      <a:pt x="561" y="309"/>
                    </a:lnTo>
                    <a:lnTo>
                      <a:pt x="559" y="311"/>
                    </a:lnTo>
                    <a:lnTo>
                      <a:pt x="559" y="312"/>
                    </a:lnTo>
                    <a:lnTo>
                      <a:pt x="559" y="314"/>
                    </a:lnTo>
                    <a:lnTo>
                      <a:pt x="561" y="314"/>
                    </a:lnTo>
                    <a:lnTo>
                      <a:pt x="563" y="314"/>
                    </a:lnTo>
                    <a:lnTo>
                      <a:pt x="566" y="314"/>
                    </a:lnTo>
                    <a:lnTo>
                      <a:pt x="567" y="316"/>
                    </a:lnTo>
                    <a:lnTo>
                      <a:pt x="567" y="314"/>
                    </a:lnTo>
                    <a:lnTo>
                      <a:pt x="567" y="312"/>
                    </a:lnTo>
                    <a:lnTo>
                      <a:pt x="569" y="311"/>
                    </a:lnTo>
                    <a:lnTo>
                      <a:pt x="570" y="312"/>
                    </a:lnTo>
                    <a:lnTo>
                      <a:pt x="570" y="314"/>
                    </a:lnTo>
                    <a:lnTo>
                      <a:pt x="572" y="316"/>
                    </a:lnTo>
                    <a:lnTo>
                      <a:pt x="572" y="312"/>
                    </a:lnTo>
                    <a:lnTo>
                      <a:pt x="574" y="312"/>
                    </a:lnTo>
                    <a:lnTo>
                      <a:pt x="575" y="312"/>
                    </a:lnTo>
                    <a:lnTo>
                      <a:pt x="578" y="314"/>
                    </a:lnTo>
                    <a:lnTo>
                      <a:pt x="578" y="317"/>
                    </a:lnTo>
                    <a:lnTo>
                      <a:pt x="578" y="317"/>
                    </a:lnTo>
                    <a:lnTo>
                      <a:pt x="578" y="319"/>
                    </a:lnTo>
                    <a:lnTo>
                      <a:pt x="578" y="320"/>
                    </a:lnTo>
                    <a:lnTo>
                      <a:pt x="577" y="320"/>
                    </a:lnTo>
                    <a:lnTo>
                      <a:pt x="574" y="320"/>
                    </a:lnTo>
                    <a:lnTo>
                      <a:pt x="570" y="319"/>
                    </a:lnTo>
                    <a:lnTo>
                      <a:pt x="569" y="317"/>
                    </a:lnTo>
                    <a:lnTo>
                      <a:pt x="567" y="317"/>
                    </a:lnTo>
                    <a:lnTo>
                      <a:pt x="567" y="317"/>
                    </a:lnTo>
                    <a:lnTo>
                      <a:pt x="569" y="319"/>
                    </a:lnTo>
                    <a:lnTo>
                      <a:pt x="569" y="319"/>
                    </a:lnTo>
                    <a:lnTo>
                      <a:pt x="567" y="320"/>
                    </a:lnTo>
                    <a:lnTo>
                      <a:pt x="567" y="322"/>
                    </a:lnTo>
                    <a:lnTo>
                      <a:pt x="567" y="322"/>
                    </a:lnTo>
                    <a:lnTo>
                      <a:pt x="566" y="323"/>
                    </a:lnTo>
                    <a:lnTo>
                      <a:pt x="563" y="323"/>
                    </a:lnTo>
                    <a:lnTo>
                      <a:pt x="556" y="325"/>
                    </a:lnTo>
                    <a:lnTo>
                      <a:pt x="556" y="327"/>
                    </a:lnTo>
                    <a:lnTo>
                      <a:pt x="555" y="331"/>
                    </a:lnTo>
                    <a:lnTo>
                      <a:pt x="553" y="331"/>
                    </a:lnTo>
                    <a:lnTo>
                      <a:pt x="553" y="331"/>
                    </a:lnTo>
                    <a:lnTo>
                      <a:pt x="550" y="333"/>
                    </a:lnTo>
                    <a:lnTo>
                      <a:pt x="550" y="331"/>
                    </a:lnTo>
                    <a:lnTo>
                      <a:pt x="548" y="330"/>
                    </a:lnTo>
                    <a:lnTo>
                      <a:pt x="548" y="328"/>
                    </a:lnTo>
                    <a:lnTo>
                      <a:pt x="552" y="327"/>
                    </a:lnTo>
                    <a:lnTo>
                      <a:pt x="553" y="323"/>
                    </a:lnTo>
                    <a:lnTo>
                      <a:pt x="555" y="323"/>
                    </a:lnTo>
                    <a:lnTo>
                      <a:pt x="556" y="322"/>
                    </a:lnTo>
                    <a:lnTo>
                      <a:pt x="553" y="316"/>
                    </a:lnTo>
                    <a:lnTo>
                      <a:pt x="548" y="314"/>
                    </a:lnTo>
                    <a:lnTo>
                      <a:pt x="542" y="312"/>
                    </a:lnTo>
                    <a:lnTo>
                      <a:pt x="540" y="311"/>
                    </a:lnTo>
                    <a:lnTo>
                      <a:pt x="537" y="308"/>
                    </a:lnTo>
                    <a:lnTo>
                      <a:pt x="534" y="306"/>
                    </a:lnTo>
                    <a:lnTo>
                      <a:pt x="533" y="306"/>
                    </a:lnTo>
                    <a:lnTo>
                      <a:pt x="531" y="306"/>
                    </a:lnTo>
                    <a:lnTo>
                      <a:pt x="528" y="309"/>
                    </a:lnTo>
                    <a:lnTo>
                      <a:pt x="525" y="309"/>
                    </a:lnTo>
                    <a:lnTo>
                      <a:pt x="523" y="311"/>
                    </a:lnTo>
                    <a:lnTo>
                      <a:pt x="523" y="311"/>
                    </a:lnTo>
                    <a:lnTo>
                      <a:pt x="522" y="309"/>
                    </a:lnTo>
                    <a:lnTo>
                      <a:pt x="518" y="309"/>
                    </a:lnTo>
                    <a:lnTo>
                      <a:pt x="517" y="309"/>
                    </a:lnTo>
                    <a:lnTo>
                      <a:pt x="515" y="309"/>
                    </a:lnTo>
                    <a:lnTo>
                      <a:pt x="512" y="314"/>
                    </a:lnTo>
                    <a:lnTo>
                      <a:pt x="511" y="316"/>
                    </a:lnTo>
                    <a:lnTo>
                      <a:pt x="509" y="316"/>
                    </a:lnTo>
                    <a:lnTo>
                      <a:pt x="507" y="317"/>
                    </a:lnTo>
                    <a:lnTo>
                      <a:pt x="507" y="319"/>
                    </a:lnTo>
                    <a:lnTo>
                      <a:pt x="506" y="323"/>
                    </a:lnTo>
                    <a:lnTo>
                      <a:pt x="504" y="327"/>
                    </a:lnTo>
                    <a:lnTo>
                      <a:pt x="504" y="328"/>
                    </a:lnTo>
                    <a:lnTo>
                      <a:pt x="504" y="331"/>
                    </a:lnTo>
                    <a:lnTo>
                      <a:pt x="504" y="333"/>
                    </a:lnTo>
                    <a:lnTo>
                      <a:pt x="503" y="336"/>
                    </a:lnTo>
                    <a:lnTo>
                      <a:pt x="501" y="336"/>
                    </a:lnTo>
                    <a:lnTo>
                      <a:pt x="499" y="336"/>
                    </a:lnTo>
                    <a:lnTo>
                      <a:pt x="498" y="336"/>
                    </a:lnTo>
                    <a:lnTo>
                      <a:pt x="496" y="338"/>
                    </a:lnTo>
                    <a:lnTo>
                      <a:pt x="496" y="339"/>
                    </a:lnTo>
                    <a:lnTo>
                      <a:pt x="495" y="342"/>
                    </a:lnTo>
                    <a:lnTo>
                      <a:pt x="492" y="344"/>
                    </a:lnTo>
                    <a:lnTo>
                      <a:pt x="490" y="344"/>
                    </a:lnTo>
                    <a:lnTo>
                      <a:pt x="488" y="342"/>
                    </a:lnTo>
                    <a:lnTo>
                      <a:pt x="485" y="341"/>
                    </a:lnTo>
                    <a:lnTo>
                      <a:pt x="484" y="341"/>
                    </a:lnTo>
                    <a:lnTo>
                      <a:pt x="481" y="339"/>
                    </a:lnTo>
                    <a:lnTo>
                      <a:pt x="479" y="339"/>
                    </a:lnTo>
                    <a:lnTo>
                      <a:pt x="476" y="338"/>
                    </a:lnTo>
                    <a:lnTo>
                      <a:pt x="476" y="339"/>
                    </a:lnTo>
                    <a:lnTo>
                      <a:pt x="474" y="341"/>
                    </a:lnTo>
                    <a:lnTo>
                      <a:pt x="471" y="341"/>
                    </a:lnTo>
                    <a:lnTo>
                      <a:pt x="470" y="342"/>
                    </a:lnTo>
                    <a:lnTo>
                      <a:pt x="466" y="342"/>
                    </a:lnTo>
                    <a:lnTo>
                      <a:pt x="465" y="342"/>
                    </a:lnTo>
                    <a:lnTo>
                      <a:pt x="462" y="341"/>
                    </a:lnTo>
                    <a:lnTo>
                      <a:pt x="457" y="341"/>
                    </a:lnTo>
                    <a:lnTo>
                      <a:pt x="455" y="341"/>
                    </a:lnTo>
                    <a:lnTo>
                      <a:pt x="455" y="339"/>
                    </a:lnTo>
                    <a:lnTo>
                      <a:pt x="454" y="338"/>
                    </a:lnTo>
                    <a:lnTo>
                      <a:pt x="451" y="333"/>
                    </a:lnTo>
                    <a:lnTo>
                      <a:pt x="449" y="333"/>
                    </a:lnTo>
                    <a:lnTo>
                      <a:pt x="447" y="330"/>
                    </a:lnTo>
                    <a:lnTo>
                      <a:pt x="444" y="327"/>
                    </a:lnTo>
                    <a:lnTo>
                      <a:pt x="444" y="327"/>
                    </a:lnTo>
                    <a:lnTo>
                      <a:pt x="443" y="327"/>
                    </a:lnTo>
                    <a:lnTo>
                      <a:pt x="440" y="327"/>
                    </a:lnTo>
                    <a:lnTo>
                      <a:pt x="438" y="327"/>
                    </a:lnTo>
                    <a:lnTo>
                      <a:pt x="436" y="328"/>
                    </a:lnTo>
                    <a:lnTo>
                      <a:pt x="436" y="328"/>
                    </a:lnTo>
                    <a:lnTo>
                      <a:pt x="436" y="331"/>
                    </a:lnTo>
                    <a:lnTo>
                      <a:pt x="436" y="331"/>
                    </a:lnTo>
                    <a:lnTo>
                      <a:pt x="436" y="333"/>
                    </a:lnTo>
                    <a:lnTo>
                      <a:pt x="433" y="331"/>
                    </a:lnTo>
                    <a:lnTo>
                      <a:pt x="430" y="331"/>
                    </a:lnTo>
                    <a:lnTo>
                      <a:pt x="430" y="333"/>
                    </a:lnTo>
                    <a:lnTo>
                      <a:pt x="429" y="333"/>
                    </a:lnTo>
                    <a:lnTo>
                      <a:pt x="422" y="333"/>
                    </a:lnTo>
                    <a:lnTo>
                      <a:pt x="425" y="334"/>
                    </a:lnTo>
                    <a:lnTo>
                      <a:pt x="425" y="336"/>
                    </a:lnTo>
                    <a:lnTo>
                      <a:pt x="425" y="338"/>
                    </a:lnTo>
                    <a:lnTo>
                      <a:pt x="425" y="339"/>
                    </a:lnTo>
                    <a:lnTo>
                      <a:pt x="424" y="342"/>
                    </a:lnTo>
                    <a:lnTo>
                      <a:pt x="422" y="344"/>
                    </a:lnTo>
                    <a:lnTo>
                      <a:pt x="421" y="345"/>
                    </a:lnTo>
                    <a:lnTo>
                      <a:pt x="424" y="347"/>
                    </a:lnTo>
                    <a:lnTo>
                      <a:pt x="422" y="349"/>
                    </a:lnTo>
                    <a:lnTo>
                      <a:pt x="421" y="350"/>
                    </a:lnTo>
                    <a:lnTo>
                      <a:pt x="419" y="349"/>
                    </a:lnTo>
                    <a:lnTo>
                      <a:pt x="416" y="349"/>
                    </a:lnTo>
                    <a:lnTo>
                      <a:pt x="410" y="347"/>
                    </a:lnTo>
                    <a:lnTo>
                      <a:pt x="406" y="345"/>
                    </a:lnTo>
                    <a:lnTo>
                      <a:pt x="405" y="345"/>
                    </a:lnTo>
                    <a:lnTo>
                      <a:pt x="403" y="345"/>
                    </a:lnTo>
                    <a:lnTo>
                      <a:pt x="397" y="344"/>
                    </a:lnTo>
                    <a:lnTo>
                      <a:pt x="397" y="344"/>
                    </a:lnTo>
                    <a:lnTo>
                      <a:pt x="394" y="345"/>
                    </a:lnTo>
                    <a:lnTo>
                      <a:pt x="394" y="347"/>
                    </a:lnTo>
                    <a:lnTo>
                      <a:pt x="394" y="350"/>
                    </a:lnTo>
                    <a:lnTo>
                      <a:pt x="394" y="353"/>
                    </a:lnTo>
                    <a:lnTo>
                      <a:pt x="394" y="355"/>
                    </a:lnTo>
                    <a:lnTo>
                      <a:pt x="392" y="356"/>
                    </a:lnTo>
                    <a:lnTo>
                      <a:pt x="391" y="360"/>
                    </a:lnTo>
                    <a:lnTo>
                      <a:pt x="386" y="356"/>
                    </a:lnTo>
                    <a:lnTo>
                      <a:pt x="383" y="356"/>
                    </a:lnTo>
                    <a:lnTo>
                      <a:pt x="380" y="358"/>
                    </a:lnTo>
                    <a:lnTo>
                      <a:pt x="375" y="361"/>
                    </a:lnTo>
                    <a:lnTo>
                      <a:pt x="372" y="368"/>
                    </a:lnTo>
                    <a:lnTo>
                      <a:pt x="372" y="368"/>
                    </a:lnTo>
                    <a:lnTo>
                      <a:pt x="370" y="369"/>
                    </a:lnTo>
                    <a:lnTo>
                      <a:pt x="367" y="371"/>
                    </a:lnTo>
                    <a:lnTo>
                      <a:pt x="365" y="371"/>
                    </a:lnTo>
                    <a:lnTo>
                      <a:pt x="365" y="372"/>
                    </a:lnTo>
                    <a:lnTo>
                      <a:pt x="367" y="375"/>
                    </a:lnTo>
                    <a:lnTo>
                      <a:pt x="369" y="377"/>
                    </a:lnTo>
                    <a:lnTo>
                      <a:pt x="369" y="379"/>
                    </a:lnTo>
                    <a:lnTo>
                      <a:pt x="369" y="380"/>
                    </a:lnTo>
                    <a:lnTo>
                      <a:pt x="369" y="382"/>
                    </a:lnTo>
                    <a:lnTo>
                      <a:pt x="367" y="383"/>
                    </a:lnTo>
                    <a:lnTo>
                      <a:pt x="361" y="388"/>
                    </a:lnTo>
                    <a:lnTo>
                      <a:pt x="356" y="394"/>
                    </a:lnTo>
                    <a:lnTo>
                      <a:pt x="354" y="396"/>
                    </a:lnTo>
                    <a:lnTo>
                      <a:pt x="356" y="401"/>
                    </a:lnTo>
                    <a:lnTo>
                      <a:pt x="354" y="401"/>
                    </a:lnTo>
                    <a:lnTo>
                      <a:pt x="351" y="402"/>
                    </a:lnTo>
                    <a:lnTo>
                      <a:pt x="350" y="404"/>
                    </a:lnTo>
                    <a:lnTo>
                      <a:pt x="348" y="404"/>
                    </a:lnTo>
                    <a:lnTo>
                      <a:pt x="342" y="404"/>
                    </a:lnTo>
                    <a:lnTo>
                      <a:pt x="343" y="408"/>
                    </a:lnTo>
                    <a:lnTo>
                      <a:pt x="343" y="412"/>
                    </a:lnTo>
                    <a:lnTo>
                      <a:pt x="343" y="412"/>
                    </a:lnTo>
                    <a:lnTo>
                      <a:pt x="343" y="413"/>
                    </a:lnTo>
                    <a:lnTo>
                      <a:pt x="342" y="416"/>
                    </a:lnTo>
                    <a:lnTo>
                      <a:pt x="342" y="424"/>
                    </a:lnTo>
                    <a:lnTo>
                      <a:pt x="340" y="424"/>
                    </a:lnTo>
                    <a:lnTo>
                      <a:pt x="339" y="427"/>
                    </a:lnTo>
                    <a:lnTo>
                      <a:pt x="335" y="432"/>
                    </a:lnTo>
                    <a:lnTo>
                      <a:pt x="332" y="435"/>
                    </a:lnTo>
                    <a:lnTo>
                      <a:pt x="329" y="440"/>
                    </a:lnTo>
                    <a:lnTo>
                      <a:pt x="332" y="442"/>
                    </a:lnTo>
                    <a:lnTo>
                      <a:pt x="335" y="443"/>
                    </a:lnTo>
                    <a:lnTo>
                      <a:pt x="335" y="445"/>
                    </a:lnTo>
                    <a:lnTo>
                      <a:pt x="337" y="448"/>
                    </a:lnTo>
                    <a:lnTo>
                      <a:pt x="335" y="449"/>
                    </a:lnTo>
                    <a:lnTo>
                      <a:pt x="335" y="453"/>
                    </a:lnTo>
                    <a:lnTo>
                      <a:pt x="334" y="453"/>
                    </a:lnTo>
                    <a:lnTo>
                      <a:pt x="334" y="454"/>
                    </a:lnTo>
                    <a:lnTo>
                      <a:pt x="329" y="453"/>
                    </a:lnTo>
                    <a:lnTo>
                      <a:pt x="324" y="453"/>
                    </a:lnTo>
                    <a:lnTo>
                      <a:pt x="323" y="453"/>
                    </a:lnTo>
                    <a:lnTo>
                      <a:pt x="320" y="453"/>
                    </a:lnTo>
                    <a:lnTo>
                      <a:pt x="317" y="454"/>
                    </a:lnTo>
                    <a:lnTo>
                      <a:pt x="315" y="456"/>
                    </a:lnTo>
                    <a:lnTo>
                      <a:pt x="315" y="456"/>
                    </a:lnTo>
                    <a:lnTo>
                      <a:pt x="313" y="457"/>
                    </a:lnTo>
                    <a:lnTo>
                      <a:pt x="310" y="462"/>
                    </a:lnTo>
                    <a:lnTo>
                      <a:pt x="307" y="464"/>
                    </a:lnTo>
                    <a:lnTo>
                      <a:pt x="309" y="465"/>
                    </a:lnTo>
                    <a:lnTo>
                      <a:pt x="306" y="470"/>
                    </a:lnTo>
                    <a:lnTo>
                      <a:pt x="307" y="475"/>
                    </a:lnTo>
                    <a:lnTo>
                      <a:pt x="307" y="475"/>
                    </a:lnTo>
                    <a:lnTo>
                      <a:pt x="309" y="478"/>
                    </a:lnTo>
                    <a:lnTo>
                      <a:pt x="307" y="478"/>
                    </a:lnTo>
                    <a:lnTo>
                      <a:pt x="307" y="479"/>
                    </a:lnTo>
                    <a:lnTo>
                      <a:pt x="307" y="481"/>
                    </a:lnTo>
                    <a:lnTo>
                      <a:pt x="307" y="484"/>
                    </a:lnTo>
                    <a:lnTo>
                      <a:pt x="307" y="484"/>
                    </a:lnTo>
                    <a:lnTo>
                      <a:pt x="307" y="486"/>
                    </a:lnTo>
                    <a:lnTo>
                      <a:pt x="310" y="494"/>
                    </a:lnTo>
                    <a:lnTo>
                      <a:pt x="310" y="495"/>
                    </a:lnTo>
                    <a:lnTo>
                      <a:pt x="309" y="495"/>
                    </a:lnTo>
                    <a:lnTo>
                      <a:pt x="309" y="500"/>
                    </a:lnTo>
                    <a:lnTo>
                      <a:pt x="307" y="506"/>
                    </a:lnTo>
                    <a:lnTo>
                      <a:pt x="309" y="508"/>
                    </a:lnTo>
                    <a:lnTo>
                      <a:pt x="312" y="509"/>
                    </a:lnTo>
                    <a:lnTo>
                      <a:pt x="313" y="509"/>
                    </a:lnTo>
                    <a:lnTo>
                      <a:pt x="317" y="512"/>
                    </a:lnTo>
                    <a:lnTo>
                      <a:pt x="318" y="514"/>
                    </a:lnTo>
                    <a:lnTo>
                      <a:pt x="318" y="516"/>
                    </a:lnTo>
                    <a:lnTo>
                      <a:pt x="317" y="517"/>
                    </a:lnTo>
                    <a:lnTo>
                      <a:pt x="317" y="517"/>
                    </a:lnTo>
                    <a:lnTo>
                      <a:pt x="315" y="519"/>
                    </a:lnTo>
                    <a:lnTo>
                      <a:pt x="315" y="520"/>
                    </a:lnTo>
                    <a:lnTo>
                      <a:pt x="315" y="520"/>
                    </a:lnTo>
                    <a:lnTo>
                      <a:pt x="312" y="520"/>
                    </a:lnTo>
                    <a:lnTo>
                      <a:pt x="310" y="522"/>
                    </a:lnTo>
                    <a:lnTo>
                      <a:pt x="310" y="522"/>
                    </a:lnTo>
                    <a:lnTo>
                      <a:pt x="310" y="524"/>
                    </a:lnTo>
                    <a:lnTo>
                      <a:pt x="312" y="528"/>
                    </a:lnTo>
                    <a:lnTo>
                      <a:pt x="313" y="531"/>
                    </a:lnTo>
                    <a:lnTo>
                      <a:pt x="313" y="533"/>
                    </a:lnTo>
                    <a:lnTo>
                      <a:pt x="313" y="536"/>
                    </a:lnTo>
                    <a:lnTo>
                      <a:pt x="313" y="536"/>
                    </a:lnTo>
                    <a:lnTo>
                      <a:pt x="313" y="538"/>
                    </a:lnTo>
                    <a:lnTo>
                      <a:pt x="312" y="541"/>
                    </a:lnTo>
                    <a:lnTo>
                      <a:pt x="310" y="542"/>
                    </a:lnTo>
                    <a:lnTo>
                      <a:pt x="309" y="544"/>
                    </a:lnTo>
                    <a:lnTo>
                      <a:pt x="307" y="546"/>
                    </a:lnTo>
                    <a:lnTo>
                      <a:pt x="306" y="546"/>
                    </a:lnTo>
                    <a:lnTo>
                      <a:pt x="306" y="546"/>
                    </a:lnTo>
                    <a:lnTo>
                      <a:pt x="304" y="547"/>
                    </a:lnTo>
                    <a:lnTo>
                      <a:pt x="304" y="549"/>
                    </a:lnTo>
                    <a:lnTo>
                      <a:pt x="302" y="550"/>
                    </a:lnTo>
                    <a:lnTo>
                      <a:pt x="299" y="552"/>
                    </a:lnTo>
                    <a:lnTo>
                      <a:pt x="299" y="553"/>
                    </a:lnTo>
                    <a:lnTo>
                      <a:pt x="301" y="555"/>
                    </a:lnTo>
                    <a:lnTo>
                      <a:pt x="302" y="558"/>
                    </a:lnTo>
                    <a:lnTo>
                      <a:pt x="302" y="561"/>
                    </a:lnTo>
                    <a:lnTo>
                      <a:pt x="301" y="564"/>
                    </a:lnTo>
                    <a:lnTo>
                      <a:pt x="299" y="566"/>
                    </a:lnTo>
                    <a:lnTo>
                      <a:pt x="299" y="568"/>
                    </a:lnTo>
                    <a:lnTo>
                      <a:pt x="298" y="568"/>
                    </a:lnTo>
                    <a:lnTo>
                      <a:pt x="296" y="564"/>
                    </a:lnTo>
                    <a:lnTo>
                      <a:pt x="296" y="563"/>
                    </a:lnTo>
                    <a:lnTo>
                      <a:pt x="296" y="563"/>
                    </a:lnTo>
                    <a:lnTo>
                      <a:pt x="293" y="561"/>
                    </a:lnTo>
                    <a:lnTo>
                      <a:pt x="291" y="561"/>
                    </a:lnTo>
                    <a:lnTo>
                      <a:pt x="291" y="561"/>
                    </a:lnTo>
                    <a:lnTo>
                      <a:pt x="290" y="561"/>
                    </a:lnTo>
                    <a:lnTo>
                      <a:pt x="288" y="561"/>
                    </a:lnTo>
                    <a:lnTo>
                      <a:pt x="287" y="558"/>
                    </a:lnTo>
                    <a:lnTo>
                      <a:pt x="285" y="557"/>
                    </a:lnTo>
                    <a:lnTo>
                      <a:pt x="285" y="555"/>
                    </a:lnTo>
                    <a:lnTo>
                      <a:pt x="285" y="552"/>
                    </a:lnTo>
                    <a:lnTo>
                      <a:pt x="285" y="550"/>
                    </a:lnTo>
                    <a:lnTo>
                      <a:pt x="285" y="549"/>
                    </a:lnTo>
                    <a:lnTo>
                      <a:pt x="283" y="550"/>
                    </a:lnTo>
                    <a:lnTo>
                      <a:pt x="285" y="552"/>
                    </a:lnTo>
                    <a:lnTo>
                      <a:pt x="283" y="553"/>
                    </a:lnTo>
                    <a:lnTo>
                      <a:pt x="282" y="553"/>
                    </a:lnTo>
                    <a:lnTo>
                      <a:pt x="282" y="555"/>
                    </a:lnTo>
                    <a:lnTo>
                      <a:pt x="283" y="555"/>
                    </a:lnTo>
                    <a:lnTo>
                      <a:pt x="283" y="557"/>
                    </a:lnTo>
                    <a:lnTo>
                      <a:pt x="282" y="560"/>
                    </a:lnTo>
                    <a:lnTo>
                      <a:pt x="280" y="563"/>
                    </a:lnTo>
                    <a:lnTo>
                      <a:pt x="279" y="564"/>
                    </a:lnTo>
                    <a:lnTo>
                      <a:pt x="279" y="564"/>
                    </a:lnTo>
                    <a:lnTo>
                      <a:pt x="277" y="564"/>
                    </a:lnTo>
                    <a:lnTo>
                      <a:pt x="276" y="566"/>
                    </a:lnTo>
                    <a:lnTo>
                      <a:pt x="274" y="566"/>
                    </a:lnTo>
                    <a:lnTo>
                      <a:pt x="274" y="564"/>
                    </a:lnTo>
                    <a:lnTo>
                      <a:pt x="271" y="563"/>
                    </a:lnTo>
                    <a:lnTo>
                      <a:pt x="269" y="563"/>
                    </a:lnTo>
                    <a:lnTo>
                      <a:pt x="271" y="563"/>
                    </a:lnTo>
                    <a:lnTo>
                      <a:pt x="272" y="564"/>
                    </a:lnTo>
                    <a:lnTo>
                      <a:pt x="271" y="566"/>
                    </a:lnTo>
                    <a:lnTo>
                      <a:pt x="271" y="566"/>
                    </a:lnTo>
                    <a:lnTo>
                      <a:pt x="269" y="566"/>
                    </a:lnTo>
                    <a:lnTo>
                      <a:pt x="266" y="568"/>
                    </a:lnTo>
                    <a:lnTo>
                      <a:pt x="268" y="569"/>
                    </a:lnTo>
                    <a:lnTo>
                      <a:pt x="266" y="571"/>
                    </a:lnTo>
                    <a:lnTo>
                      <a:pt x="265" y="571"/>
                    </a:lnTo>
                    <a:lnTo>
                      <a:pt x="265" y="571"/>
                    </a:lnTo>
                    <a:lnTo>
                      <a:pt x="265" y="572"/>
                    </a:lnTo>
                    <a:lnTo>
                      <a:pt x="261" y="574"/>
                    </a:lnTo>
                    <a:lnTo>
                      <a:pt x="255" y="580"/>
                    </a:lnTo>
                    <a:lnTo>
                      <a:pt x="252" y="582"/>
                    </a:lnTo>
                    <a:lnTo>
                      <a:pt x="250" y="583"/>
                    </a:lnTo>
                    <a:lnTo>
                      <a:pt x="247" y="583"/>
                    </a:lnTo>
                    <a:lnTo>
                      <a:pt x="246" y="585"/>
                    </a:lnTo>
                    <a:lnTo>
                      <a:pt x="239" y="585"/>
                    </a:lnTo>
                    <a:lnTo>
                      <a:pt x="236" y="585"/>
                    </a:lnTo>
                    <a:lnTo>
                      <a:pt x="233" y="585"/>
                    </a:lnTo>
                    <a:lnTo>
                      <a:pt x="231" y="585"/>
                    </a:lnTo>
                    <a:lnTo>
                      <a:pt x="231" y="583"/>
                    </a:lnTo>
                    <a:lnTo>
                      <a:pt x="231" y="583"/>
                    </a:lnTo>
                    <a:lnTo>
                      <a:pt x="231" y="583"/>
                    </a:lnTo>
                    <a:lnTo>
                      <a:pt x="231" y="583"/>
                    </a:lnTo>
                    <a:lnTo>
                      <a:pt x="230" y="583"/>
                    </a:lnTo>
                    <a:lnTo>
                      <a:pt x="230" y="583"/>
                    </a:lnTo>
                    <a:lnTo>
                      <a:pt x="230" y="585"/>
                    </a:lnTo>
                    <a:lnTo>
                      <a:pt x="230" y="585"/>
                    </a:lnTo>
                    <a:lnTo>
                      <a:pt x="227" y="583"/>
                    </a:lnTo>
                    <a:lnTo>
                      <a:pt x="227" y="583"/>
                    </a:lnTo>
                    <a:lnTo>
                      <a:pt x="227" y="582"/>
                    </a:lnTo>
                    <a:lnTo>
                      <a:pt x="228" y="582"/>
                    </a:lnTo>
                    <a:lnTo>
                      <a:pt x="228" y="582"/>
                    </a:lnTo>
                    <a:lnTo>
                      <a:pt x="228" y="580"/>
                    </a:lnTo>
                    <a:lnTo>
                      <a:pt x="227" y="580"/>
                    </a:lnTo>
                    <a:lnTo>
                      <a:pt x="225" y="580"/>
                    </a:lnTo>
                    <a:lnTo>
                      <a:pt x="224" y="580"/>
                    </a:lnTo>
                    <a:lnTo>
                      <a:pt x="219" y="579"/>
                    </a:lnTo>
                    <a:lnTo>
                      <a:pt x="219" y="577"/>
                    </a:lnTo>
                    <a:lnTo>
                      <a:pt x="214" y="575"/>
                    </a:lnTo>
                    <a:lnTo>
                      <a:pt x="212" y="572"/>
                    </a:lnTo>
                    <a:lnTo>
                      <a:pt x="211" y="571"/>
                    </a:lnTo>
                    <a:lnTo>
                      <a:pt x="211" y="569"/>
                    </a:lnTo>
                    <a:lnTo>
                      <a:pt x="212" y="566"/>
                    </a:lnTo>
                    <a:lnTo>
                      <a:pt x="212" y="564"/>
                    </a:lnTo>
                    <a:lnTo>
                      <a:pt x="216" y="566"/>
                    </a:lnTo>
                    <a:lnTo>
                      <a:pt x="220" y="568"/>
                    </a:lnTo>
                    <a:lnTo>
                      <a:pt x="220" y="568"/>
                    </a:lnTo>
                    <a:lnTo>
                      <a:pt x="222" y="566"/>
                    </a:lnTo>
                    <a:lnTo>
                      <a:pt x="224" y="564"/>
                    </a:lnTo>
                    <a:lnTo>
                      <a:pt x="224" y="564"/>
                    </a:lnTo>
                    <a:lnTo>
                      <a:pt x="220" y="566"/>
                    </a:lnTo>
                    <a:lnTo>
                      <a:pt x="219" y="564"/>
                    </a:lnTo>
                    <a:lnTo>
                      <a:pt x="217" y="563"/>
                    </a:lnTo>
                    <a:lnTo>
                      <a:pt x="217" y="563"/>
                    </a:lnTo>
                    <a:lnTo>
                      <a:pt x="217" y="561"/>
                    </a:lnTo>
                    <a:lnTo>
                      <a:pt x="219" y="561"/>
                    </a:lnTo>
                    <a:lnTo>
                      <a:pt x="217" y="560"/>
                    </a:lnTo>
                    <a:lnTo>
                      <a:pt x="217" y="558"/>
                    </a:lnTo>
                    <a:lnTo>
                      <a:pt x="219" y="557"/>
                    </a:lnTo>
                    <a:lnTo>
                      <a:pt x="222" y="555"/>
                    </a:lnTo>
                    <a:lnTo>
                      <a:pt x="224" y="553"/>
                    </a:lnTo>
                    <a:lnTo>
                      <a:pt x="225" y="553"/>
                    </a:lnTo>
                    <a:lnTo>
                      <a:pt x="225" y="553"/>
                    </a:lnTo>
                    <a:lnTo>
                      <a:pt x="222" y="553"/>
                    </a:lnTo>
                    <a:lnTo>
                      <a:pt x="220" y="555"/>
                    </a:lnTo>
                    <a:lnTo>
                      <a:pt x="219" y="557"/>
                    </a:lnTo>
                    <a:lnTo>
                      <a:pt x="216" y="558"/>
                    </a:lnTo>
                    <a:lnTo>
                      <a:pt x="214" y="558"/>
                    </a:lnTo>
                    <a:lnTo>
                      <a:pt x="214" y="558"/>
                    </a:lnTo>
                    <a:lnTo>
                      <a:pt x="212" y="558"/>
                    </a:lnTo>
                    <a:lnTo>
                      <a:pt x="211" y="561"/>
                    </a:lnTo>
                    <a:lnTo>
                      <a:pt x="209" y="561"/>
                    </a:lnTo>
                    <a:lnTo>
                      <a:pt x="206" y="561"/>
                    </a:lnTo>
                    <a:lnTo>
                      <a:pt x="206" y="560"/>
                    </a:lnTo>
                    <a:lnTo>
                      <a:pt x="206" y="555"/>
                    </a:lnTo>
                    <a:lnTo>
                      <a:pt x="208" y="553"/>
                    </a:lnTo>
                    <a:lnTo>
                      <a:pt x="208" y="552"/>
                    </a:lnTo>
                    <a:lnTo>
                      <a:pt x="209" y="550"/>
                    </a:lnTo>
                    <a:lnTo>
                      <a:pt x="211" y="550"/>
                    </a:lnTo>
                    <a:lnTo>
                      <a:pt x="211" y="550"/>
                    </a:lnTo>
                    <a:lnTo>
                      <a:pt x="212" y="550"/>
                    </a:lnTo>
                    <a:lnTo>
                      <a:pt x="216" y="550"/>
                    </a:lnTo>
                    <a:lnTo>
                      <a:pt x="217" y="549"/>
                    </a:lnTo>
                    <a:lnTo>
                      <a:pt x="219" y="549"/>
                    </a:lnTo>
                    <a:lnTo>
                      <a:pt x="222" y="547"/>
                    </a:lnTo>
                    <a:lnTo>
                      <a:pt x="222" y="547"/>
                    </a:lnTo>
                    <a:lnTo>
                      <a:pt x="219" y="547"/>
                    </a:lnTo>
                    <a:lnTo>
                      <a:pt x="217" y="547"/>
                    </a:lnTo>
                    <a:lnTo>
                      <a:pt x="216" y="547"/>
                    </a:lnTo>
                    <a:lnTo>
                      <a:pt x="216" y="547"/>
                    </a:lnTo>
                    <a:lnTo>
                      <a:pt x="214" y="547"/>
                    </a:lnTo>
                    <a:lnTo>
                      <a:pt x="216" y="546"/>
                    </a:lnTo>
                    <a:lnTo>
                      <a:pt x="219" y="542"/>
                    </a:lnTo>
                    <a:lnTo>
                      <a:pt x="219" y="542"/>
                    </a:lnTo>
                    <a:lnTo>
                      <a:pt x="220" y="541"/>
                    </a:lnTo>
                    <a:lnTo>
                      <a:pt x="220" y="539"/>
                    </a:lnTo>
                    <a:lnTo>
                      <a:pt x="220" y="538"/>
                    </a:lnTo>
                    <a:lnTo>
                      <a:pt x="224" y="536"/>
                    </a:lnTo>
                    <a:lnTo>
                      <a:pt x="227" y="535"/>
                    </a:lnTo>
                    <a:lnTo>
                      <a:pt x="227" y="536"/>
                    </a:lnTo>
                    <a:lnTo>
                      <a:pt x="227" y="539"/>
                    </a:lnTo>
                    <a:lnTo>
                      <a:pt x="227" y="541"/>
                    </a:lnTo>
                    <a:lnTo>
                      <a:pt x="228" y="536"/>
                    </a:lnTo>
                    <a:lnTo>
                      <a:pt x="228" y="535"/>
                    </a:lnTo>
                    <a:lnTo>
                      <a:pt x="230" y="533"/>
                    </a:lnTo>
                    <a:lnTo>
                      <a:pt x="233" y="533"/>
                    </a:lnTo>
                    <a:lnTo>
                      <a:pt x="233" y="533"/>
                    </a:lnTo>
                    <a:lnTo>
                      <a:pt x="230" y="533"/>
                    </a:lnTo>
                    <a:lnTo>
                      <a:pt x="224" y="535"/>
                    </a:lnTo>
                    <a:lnTo>
                      <a:pt x="220" y="536"/>
                    </a:lnTo>
                    <a:lnTo>
                      <a:pt x="220" y="538"/>
                    </a:lnTo>
                    <a:lnTo>
                      <a:pt x="219" y="539"/>
                    </a:lnTo>
                    <a:lnTo>
                      <a:pt x="217" y="541"/>
                    </a:lnTo>
                    <a:lnTo>
                      <a:pt x="217" y="542"/>
                    </a:lnTo>
                    <a:lnTo>
                      <a:pt x="216" y="542"/>
                    </a:lnTo>
                    <a:lnTo>
                      <a:pt x="214" y="544"/>
                    </a:lnTo>
                    <a:lnTo>
                      <a:pt x="212" y="546"/>
                    </a:lnTo>
                    <a:lnTo>
                      <a:pt x="211" y="547"/>
                    </a:lnTo>
                    <a:lnTo>
                      <a:pt x="209" y="549"/>
                    </a:lnTo>
                    <a:lnTo>
                      <a:pt x="208" y="550"/>
                    </a:lnTo>
                    <a:lnTo>
                      <a:pt x="208" y="550"/>
                    </a:lnTo>
                    <a:lnTo>
                      <a:pt x="206" y="552"/>
                    </a:lnTo>
                    <a:lnTo>
                      <a:pt x="206" y="552"/>
                    </a:lnTo>
                    <a:lnTo>
                      <a:pt x="206" y="550"/>
                    </a:lnTo>
                    <a:lnTo>
                      <a:pt x="206" y="549"/>
                    </a:lnTo>
                    <a:lnTo>
                      <a:pt x="206" y="547"/>
                    </a:lnTo>
                    <a:lnTo>
                      <a:pt x="206" y="546"/>
                    </a:lnTo>
                    <a:lnTo>
                      <a:pt x="208" y="544"/>
                    </a:lnTo>
                    <a:lnTo>
                      <a:pt x="206" y="542"/>
                    </a:lnTo>
                    <a:lnTo>
                      <a:pt x="208" y="541"/>
                    </a:lnTo>
                    <a:lnTo>
                      <a:pt x="208" y="542"/>
                    </a:lnTo>
                    <a:lnTo>
                      <a:pt x="209" y="542"/>
                    </a:lnTo>
                    <a:lnTo>
                      <a:pt x="211" y="542"/>
                    </a:lnTo>
                    <a:lnTo>
                      <a:pt x="214" y="541"/>
                    </a:lnTo>
                    <a:lnTo>
                      <a:pt x="214" y="541"/>
                    </a:lnTo>
                    <a:lnTo>
                      <a:pt x="212" y="541"/>
                    </a:lnTo>
                    <a:lnTo>
                      <a:pt x="209" y="541"/>
                    </a:lnTo>
                    <a:lnTo>
                      <a:pt x="208" y="539"/>
                    </a:lnTo>
                    <a:lnTo>
                      <a:pt x="206" y="536"/>
                    </a:lnTo>
                    <a:lnTo>
                      <a:pt x="206" y="535"/>
                    </a:lnTo>
                    <a:lnTo>
                      <a:pt x="206" y="533"/>
                    </a:lnTo>
                    <a:lnTo>
                      <a:pt x="212" y="530"/>
                    </a:lnTo>
                    <a:lnTo>
                      <a:pt x="214" y="528"/>
                    </a:lnTo>
                    <a:lnTo>
                      <a:pt x="212" y="528"/>
                    </a:lnTo>
                    <a:lnTo>
                      <a:pt x="211" y="530"/>
                    </a:lnTo>
                    <a:lnTo>
                      <a:pt x="208" y="531"/>
                    </a:lnTo>
                    <a:lnTo>
                      <a:pt x="206" y="530"/>
                    </a:lnTo>
                    <a:lnTo>
                      <a:pt x="205" y="528"/>
                    </a:lnTo>
                    <a:lnTo>
                      <a:pt x="205" y="525"/>
                    </a:lnTo>
                    <a:lnTo>
                      <a:pt x="205" y="524"/>
                    </a:lnTo>
                    <a:lnTo>
                      <a:pt x="205" y="520"/>
                    </a:lnTo>
                    <a:lnTo>
                      <a:pt x="206" y="520"/>
                    </a:lnTo>
                    <a:lnTo>
                      <a:pt x="206" y="520"/>
                    </a:lnTo>
                    <a:lnTo>
                      <a:pt x="208" y="520"/>
                    </a:lnTo>
                    <a:lnTo>
                      <a:pt x="211" y="520"/>
                    </a:lnTo>
                    <a:lnTo>
                      <a:pt x="219" y="519"/>
                    </a:lnTo>
                    <a:lnTo>
                      <a:pt x="222" y="520"/>
                    </a:lnTo>
                    <a:lnTo>
                      <a:pt x="225" y="520"/>
                    </a:lnTo>
                    <a:lnTo>
                      <a:pt x="227" y="519"/>
                    </a:lnTo>
                    <a:lnTo>
                      <a:pt x="230" y="519"/>
                    </a:lnTo>
                    <a:lnTo>
                      <a:pt x="231" y="519"/>
                    </a:lnTo>
                    <a:lnTo>
                      <a:pt x="233" y="520"/>
                    </a:lnTo>
                    <a:lnTo>
                      <a:pt x="233" y="522"/>
                    </a:lnTo>
                    <a:lnTo>
                      <a:pt x="233" y="524"/>
                    </a:lnTo>
                    <a:lnTo>
                      <a:pt x="235" y="522"/>
                    </a:lnTo>
                    <a:lnTo>
                      <a:pt x="233" y="522"/>
                    </a:lnTo>
                    <a:lnTo>
                      <a:pt x="233" y="520"/>
                    </a:lnTo>
                    <a:lnTo>
                      <a:pt x="241" y="517"/>
                    </a:lnTo>
                    <a:lnTo>
                      <a:pt x="242" y="517"/>
                    </a:lnTo>
                    <a:lnTo>
                      <a:pt x="239" y="517"/>
                    </a:lnTo>
                    <a:lnTo>
                      <a:pt x="238" y="516"/>
                    </a:lnTo>
                    <a:lnTo>
                      <a:pt x="239" y="512"/>
                    </a:lnTo>
                    <a:lnTo>
                      <a:pt x="239" y="512"/>
                    </a:lnTo>
                    <a:lnTo>
                      <a:pt x="238" y="514"/>
                    </a:lnTo>
                    <a:lnTo>
                      <a:pt x="238" y="516"/>
                    </a:lnTo>
                    <a:lnTo>
                      <a:pt x="238" y="517"/>
                    </a:lnTo>
                    <a:lnTo>
                      <a:pt x="238" y="517"/>
                    </a:lnTo>
                    <a:lnTo>
                      <a:pt x="236" y="519"/>
                    </a:lnTo>
                    <a:lnTo>
                      <a:pt x="231" y="519"/>
                    </a:lnTo>
                    <a:lnTo>
                      <a:pt x="230" y="517"/>
                    </a:lnTo>
                    <a:lnTo>
                      <a:pt x="228" y="517"/>
                    </a:lnTo>
                    <a:lnTo>
                      <a:pt x="227" y="517"/>
                    </a:lnTo>
                    <a:lnTo>
                      <a:pt x="228" y="516"/>
                    </a:lnTo>
                    <a:lnTo>
                      <a:pt x="227" y="516"/>
                    </a:lnTo>
                    <a:lnTo>
                      <a:pt x="227" y="516"/>
                    </a:lnTo>
                    <a:lnTo>
                      <a:pt x="225" y="519"/>
                    </a:lnTo>
                    <a:lnTo>
                      <a:pt x="224" y="519"/>
                    </a:lnTo>
                    <a:lnTo>
                      <a:pt x="220" y="519"/>
                    </a:lnTo>
                    <a:lnTo>
                      <a:pt x="214" y="519"/>
                    </a:lnTo>
                    <a:lnTo>
                      <a:pt x="211" y="519"/>
                    </a:lnTo>
                    <a:lnTo>
                      <a:pt x="209" y="519"/>
                    </a:lnTo>
                    <a:lnTo>
                      <a:pt x="206" y="517"/>
                    </a:lnTo>
                    <a:lnTo>
                      <a:pt x="205" y="516"/>
                    </a:lnTo>
                    <a:lnTo>
                      <a:pt x="205" y="514"/>
                    </a:lnTo>
                    <a:lnTo>
                      <a:pt x="205" y="512"/>
                    </a:lnTo>
                    <a:lnTo>
                      <a:pt x="206" y="511"/>
                    </a:lnTo>
                    <a:lnTo>
                      <a:pt x="208" y="511"/>
                    </a:lnTo>
                    <a:lnTo>
                      <a:pt x="209" y="511"/>
                    </a:lnTo>
                    <a:lnTo>
                      <a:pt x="208" y="511"/>
                    </a:lnTo>
                    <a:lnTo>
                      <a:pt x="206" y="509"/>
                    </a:lnTo>
                    <a:lnTo>
                      <a:pt x="206" y="508"/>
                    </a:lnTo>
                    <a:lnTo>
                      <a:pt x="205" y="508"/>
                    </a:lnTo>
                    <a:lnTo>
                      <a:pt x="203" y="506"/>
                    </a:lnTo>
                    <a:lnTo>
                      <a:pt x="203" y="505"/>
                    </a:lnTo>
                    <a:lnTo>
                      <a:pt x="203" y="503"/>
                    </a:lnTo>
                    <a:lnTo>
                      <a:pt x="203" y="501"/>
                    </a:lnTo>
                    <a:lnTo>
                      <a:pt x="206" y="501"/>
                    </a:lnTo>
                    <a:lnTo>
                      <a:pt x="211" y="501"/>
                    </a:lnTo>
                    <a:lnTo>
                      <a:pt x="216" y="503"/>
                    </a:lnTo>
                    <a:lnTo>
                      <a:pt x="219" y="505"/>
                    </a:lnTo>
                    <a:lnTo>
                      <a:pt x="225" y="505"/>
                    </a:lnTo>
                    <a:lnTo>
                      <a:pt x="230" y="503"/>
                    </a:lnTo>
                    <a:lnTo>
                      <a:pt x="228" y="501"/>
                    </a:lnTo>
                    <a:lnTo>
                      <a:pt x="224" y="503"/>
                    </a:lnTo>
                    <a:lnTo>
                      <a:pt x="220" y="503"/>
                    </a:lnTo>
                    <a:lnTo>
                      <a:pt x="214" y="501"/>
                    </a:lnTo>
                    <a:lnTo>
                      <a:pt x="211" y="501"/>
                    </a:lnTo>
                    <a:lnTo>
                      <a:pt x="208" y="501"/>
                    </a:lnTo>
                    <a:lnTo>
                      <a:pt x="206" y="500"/>
                    </a:lnTo>
                    <a:lnTo>
                      <a:pt x="206" y="498"/>
                    </a:lnTo>
                    <a:lnTo>
                      <a:pt x="206" y="497"/>
                    </a:lnTo>
                    <a:lnTo>
                      <a:pt x="208" y="495"/>
                    </a:lnTo>
                    <a:lnTo>
                      <a:pt x="208" y="497"/>
                    </a:lnTo>
                    <a:lnTo>
                      <a:pt x="209" y="497"/>
                    </a:lnTo>
                    <a:lnTo>
                      <a:pt x="211" y="495"/>
                    </a:lnTo>
                    <a:lnTo>
                      <a:pt x="211" y="494"/>
                    </a:lnTo>
                    <a:lnTo>
                      <a:pt x="212" y="492"/>
                    </a:lnTo>
                    <a:lnTo>
                      <a:pt x="214" y="490"/>
                    </a:lnTo>
                    <a:lnTo>
                      <a:pt x="216" y="490"/>
                    </a:lnTo>
                    <a:lnTo>
                      <a:pt x="217" y="490"/>
                    </a:lnTo>
                    <a:lnTo>
                      <a:pt x="219" y="490"/>
                    </a:lnTo>
                    <a:lnTo>
                      <a:pt x="219" y="490"/>
                    </a:lnTo>
                    <a:lnTo>
                      <a:pt x="220" y="492"/>
                    </a:lnTo>
                    <a:lnTo>
                      <a:pt x="222" y="492"/>
                    </a:lnTo>
                    <a:lnTo>
                      <a:pt x="227" y="490"/>
                    </a:lnTo>
                    <a:lnTo>
                      <a:pt x="227" y="490"/>
                    </a:lnTo>
                    <a:lnTo>
                      <a:pt x="228" y="489"/>
                    </a:lnTo>
                    <a:lnTo>
                      <a:pt x="225" y="489"/>
                    </a:lnTo>
                    <a:lnTo>
                      <a:pt x="222" y="490"/>
                    </a:lnTo>
                    <a:lnTo>
                      <a:pt x="220" y="490"/>
                    </a:lnTo>
                    <a:lnTo>
                      <a:pt x="220" y="489"/>
                    </a:lnTo>
                    <a:lnTo>
                      <a:pt x="220" y="489"/>
                    </a:lnTo>
                    <a:lnTo>
                      <a:pt x="222" y="487"/>
                    </a:lnTo>
                    <a:lnTo>
                      <a:pt x="222" y="487"/>
                    </a:lnTo>
                    <a:lnTo>
                      <a:pt x="224" y="486"/>
                    </a:lnTo>
                    <a:lnTo>
                      <a:pt x="225" y="486"/>
                    </a:lnTo>
                    <a:lnTo>
                      <a:pt x="227" y="486"/>
                    </a:lnTo>
                    <a:lnTo>
                      <a:pt x="230" y="486"/>
                    </a:lnTo>
                    <a:lnTo>
                      <a:pt x="233" y="486"/>
                    </a:lnTo>
                    <a:lnTo>
                      <a:pt x="238" y="486"/>
                    </a:lnTo>
                    <a:lnTo>
                      <a:pt x="239" y="487"/>
                    </a:lnTo>
                    <a:lnTo>
                      <a:pt x="241" y="487"/>
                    </a:lnTo>
                    <a:lnTo>
                      <a:pt x="242" y="487"/>
                    </a:lnTo>
                    <a:lnTo>
                      <a:pt x="242" y="486"/>
                    </a:lnTo>
                    <a:lnTo>
                      <a:pt x="241" y="486"/>
                    </a:lnTo>
                    <a:lnTo>
                      <a:pt x="241" y="486"/>
                    </a:lnTo>
                    <a:lnTo>
                      <a:pt x="241" y="484"/>
                    </a:lnTo>
                    <a:lnTo>
                      <a:pt x="244" y="484"/>
                    </a:lnTo>
                    <a:lnTo>
                      <a:pt x="249" y="483"/>
                    </a:lnTo>
                    <a:lnTo>
                      <a:pt x="249" y="483"/>
                    </a:lnTo>
                    <a:lnTo>
                      <a:pt x="239" y="484"/>
                    </a:lnTo>
                    <a:lnTo>
                      <a:pt x="236" y="483"/>
                    </a:lnTo>
                    <a:lnTo>
                      <a:pt x="235" y="483"/>
                    </a:lnTo>
                    <a:lnTo>
                      <a:pt x="233" y="483"/>
                    </a:lnTo>
                    <a:lnTo>
                      <a:pt x="230" y="484"/>
                    </a:lnTo>
                    <a:lnTo>
                      <a:pt x="230" y="484"/>
                    </a:lnTo>
                    <a:lnTo>
                      <a:pt x="230" y="483"/>
                    </a:lnTo>
                    <a:lnTo>
                      <a:pt x="231" y="479"/>
                    </a:lnTo>
                    <a:lnTo>
                      <a:pt x="231" y="479"/>
                    </a:lnTo>
                    <a:lnTo>
                      <a:pt x="233" y="478"/>
                    </a:lnTo>
                    <a:lnTo>
                      <a:pt x="239" y="476"/>
                    </a:lnTo>
                    <a:lnTo>
                      <a:pt x="241" y="475"/>
                    </a:lnTo>
                    <a:lnTo>
                      <a:pt x="242" y="475"/>
                    </a:lnTo>
                    <a:lnTo>
                      <a:pt x="244" y="475"/>
                    </a:lnTo>
                    <a:lnTo>
                      <a:pt x="246" y="475"/>
                    </a:lnTo>
                    <a:lnTo>
                      <a:pt x="249" y="475"/>
                    </a:lnTo>
                    <a:lnTo>
                      <a:pt x="250" y="478"/>
                    </a:lnTo>
                    <a:lnTo>
                      <a:pt x="252" y="478"/>
                    </a:lnTo>
                    <a:lnTo>
                      <a:pt x="257" y="481"/>
                    </a:lnTo>
                    <a:lnTo>
                      <a:pt x="257" y="479"/>
                    </a:lnTo>
                    <a:lnTo>
                      <a:pt x="252" y="476"/>
                    </a:lnTo>
                    <a:lnTo>
                      <a:pt x="250" y="475"/>
                    </a:lnTo>
                    <a:lnTo>
                      <a:pt x="250" y="473"/>
                    </a:lnTo>
                    <a:lnTo>
                      <a:pt x="250" y="472"/>
                    </a:lnTo>
                    <a:lnTo>
                      <a:pt x="252" y="470"/>
                    </a:lnTo>
                    <a:lnTo>
                      <a:pt x="255" y="470"/>
                    </a:lnTo>
                    <a:lnTo>
                      <a:pt x="257" y="470"/>
                    </a:lnTo>
                    <a:lnTo>
                      <a:pt x="257" y="468"/>
                    </a:lnTo>
                    <a:lnTo>
                      <a:pt x="257" y="467"/>
                    </a:lnTo>
                    <a:lnTo>
                      <a:pt x="255" y="467"/>
                    </a:lnTo>
                    <a:lnTo>
                      <a:pt x="253" y="467"/>
                    </a:lnTo>
                    <a:lnTo>
                      <a:pt x="252" y="465"/>
                    </a:lnTo>
                    <a:lnTo>
                      <a:pt x="253" y="465"/>
                    </a:lnTo>
                    <a:lnTo>
                      <a:pt x="255" y="464"/>
                    </a:lnTo>
                    <a:lnTo>
                      <a:pt x="257" y="464"/>
                    </a:lnTo>
                    <a:lnTo>
                      <a:pt x="260" y="462"/>
                    </a:lnTo>
                    <a:lnTo>
                      <a:pt x="265" y="464"/>
                    </a:lnTo>
                    <a:lnTo>
                      <a:pt x="265" y="464"/>
                    </a:lnTo>
                    <a:lnTo>
                      <a:pt x="263" y="465"/>
                    </a:lnTo>
                    <a:lnTo>
                      <a:pt x="263" y="467"/>
                    </a:lnTo>
                    <a:lnTo>
                      <a:pt x="265" y="467"/>
                    </a:lnTo>
                    <a:lnTo>
                      <a:pt x="266" y="464"/>
                    </a:lnTo>
                    <a:lnTo>
                      <a:pt x="269" y="464"/>
                    </a:lnTo>
                    <a:lnTo>
                      <a:pt x="271" y="464"/>
                    </a:lnTo>
                    <a:lnTo>
                      <a:pt x="272" y="464"/>
                    </a:lnTo>
                    <a:lnTo>
                      <a:pt x="274" y="465"/>
                    </a:lnTo>
                    <a:lnTo>
                      <a:pt x="274" y="465"/>
                    </a:lnTo>
                    <a:lnTo>
                      <a:pt x="276" y="467"/>
                    </a:lnTo>
                    <a:lnTo>
                      <a:pt x="276" y="468"/>
                    </a:lnTo>
                    <a:lnTo>
                      <a:pt x="277" y="468"/>
                    </a:lnTo>
                    <a:lnTo>
                      <a:pt x="277" y="467"/>
                    </a:lnTo>
                    <a:lnTo>
                      <a:pt x="279" y="467"/>
                    </a:lnTo>
                    <a:lnTo>
                      <a:pt x="282" y="467"/>
                    </a:lnTo>
                    <a:lnTo>
                      <a:pt x="285" y="467"/>
                    </a:lnTo>
                    <a:lnTo>
                      <a:pt x="287" y="467"/>
                    </a:lnTo>
                    <a:lnTo>
                      <a:pt x="287" y="467"/>
                    </a:lnTo>
                    <a:lnTo>
                      <a:pt x="287" y="465"/>
                    </a:lnTo>
                    <a:lnTo>
                      <a:pt x="287" y="464"/>
                    </a:lnTo>
                    <a:lnTo>
                      <a:pt x="287" y="462"/>
                    </a:lnTo>
                    <a:lnTo>
                      <a:pt x="288" y="462"/>
                    </a:lnTo>
                    <a:lnTo>
                      <a:pt x="290" y="460"/>
                    </a:lnTo>
                    <a:lnTo>
                      <a:pt x="293" y="460"/>
                    </a:lnTo>
                    <a:lnTo>
                      <a:pt x="294" y="459"/>
                    </a:lnTo>
                    <a:lnTo>
                      <a:pt x="296" y="459"/>
                    </a:lnTo>
                    <a:lnTo>
                      <a:pt x="296" y="457"/>
                    </a:lnTo>
                    <a:lnTo>
                      <a:pt x="294" y="457"/>
                    </a:lnTo>
                    <a:lnTo>
                      <a:pt x="294" y="457"/>
                    </a:lnTo>
                    <a:lnTo>
                      <a:pt x="293" y="456"/>
                    </a:lnTo>
                    <a:lnTo>
                      <a:pt x="294" y="456"/>
                    </a:lnTo>
                    <a:lnTo>
                      <a:pt x="298" y="454"/>
                    </a:lnTo>
                    <a:lnTo>
                      <a:pt x="298" y="454"/>
                    </a:lnTo>
                    <a:lnTo>
                      <a:pt x="294" y="453"/>
                    </a:lnTo>
                    <a:lnTo>
                      <a:pt x="294" y="454"/>
                    </a:lnTo>
                    <a:lnTo>
                      <a:pt x="291" y="454"/>
                    </a:lnTo>
                    <a:lnTo>
                      <a:pt x="290" y="456"/>
                    </a:lnTo>
                    <a:lnTo>
                      <a:pt x="290" y="456"/>
                    </a:lnTo>
                    <a:lnTo>
                      <a:pt x="291" y="457"/>
                    </a:lnTo>
                    <a:lnTo>
                      <a:pt x="290" y="459"/>
                    </a:lnTo>
                    <a:lnTo>
                      <a:pt x="282" y="464"/>
                    </a:lnTo>
                    <a:lnTo>
                      <a:pt x="277" y="465"/>
                    </a:lnTo>
                    <a:lnTo>
                      <a:pt x="276" y="465"/>
                    </a:lnTo>
                    <a:lnTo>
                      <a:pt x="274" y="464"/>
                    </a:lnTo>
                    <a:lnTo>
                      <a:pt x="274" y="464"/>
                    </a:lnTo>
                    <a:lnTo>
                      <a:pt x="272" y="460"/>
                    </a:lnTo>
                    <a:lnTo>
                      <a:pt x="271" y="460"/>
                    </a:lnTo>
                    <a:lnTo>
                      <a:pt x="271" y="462"/>
                    </a:lnTo>
                    <a:lnTo>
                      <a:pt x="271" y="460"/>
                    </a:lnTo>
                    <a:lnTo>
                      <a:pt x="271" y="459"/>
                    </a:lnTo>
                    <a:lnTo>
                      <a:pt x="272" y="457"/>
                    </a:lnTo>
                    <a:lnTo>
                      <a:pt x="274" y="456"/>
                    </a:lnTo>
                    <a:lnTo>
                      <a:pt x="276" y="454"/>
                    </a:lnTo>
                    <a:lnTo>
                      <a:pt x="277" y="453"/>
                    </a:lnTo>
                    <a:lnTo>
                      <a:pt x="280" y="449"/>
                    </a:lnTo>
                    <a:lnTo>
                      <a:pt x="285" y="445"/>
                    </a:lnTo>
                    <a:lnTo>
                      <a:pt x="288" y="443"/>
                    </a:lnTo>
                    <a:lnTo>
                      <a:pt x="290" y="442"/>
                    </a:lnTo>
                    <a:lnTo>
                      <a:pt x="291" y="440"/>
                    </a:lnTo>
                    <a:lnTo>
                      <a:pt x="294" y="438"/>
                    </a:lnTo>
                    <a:lnTo>
                      <a:pt x="296" y="438"/>
                    </a:lnTo>
                    <a:lnTo>
                      <a:pt x="298" y="437"/>
                    </a:lnTo>
                    <a:lnTo>
                      <a:pt x="299" y="435"/>
                    </a:lnTo>
                    <a:lnTo>
                      <a:pt x="299" y="435"/>
                    </a:lnTo>
                    <a:lnTo>
                      <a:pt x="296" y="437"/>
                    </a:lnTo>
                    <a:lnTo>
                      <a:pt x="294" y="437"/>
                    </a:lnTo>
                    <a:lnTo>
                      <a:pt x="294" y="435"/>
                    </a:lnTo>
                    <a:lnTo>
                      <a:pt x="296" y="434"/>
                    </a:lnTo>
                    <a:lnTo>
                      <a:pt x="298" y="432"/>
                    </a:lnTo>
                    <a:lnTo>
                      <a:pt x="307" y="427"/>
                    </a:lnTo>
                    <a:lnTo>
                      <a:pt x="309" y="427"/>
                    </a:lnTo>
                    <a:lnTo>
                      <a:pt x="310" y="429"/>
                    </a:lnTo>
                    <a:lnTo>
                      <a:pt x="312" y="429"/>
                    </a:lnTo>
                    <a:lnTo>
                      <a:pt x="317" y="426"/>
                    </a:lnTo>
                    <a:lnTo>
                      <a:pt x="318" y="423"/>
                    </a:lnTo>
                    <a:lnTo>
                      <a:pt x="317" y="423"/>
                    </a:lnTo>
                    <a:lnTo>
                      <a:pt x="315" y="424"/>
                    </a:lnTo>
                    <a:lnTo>
                      <a:pt x="312" y="426"/>
                    </a:lnTo>
                    <a:lnTo>
                      <a:pt x="312" y="426"/>
                    </a:lnTo>
                    <a:lnTo>
                      <a:pt x="310" y="426"/>
                    </a:lnTo>
                    <a:lnTo>
                      <a:pt x="310" y="426"/>
                    </a:lnTo>
                    <a:lnTo>
                      <a:pt x="309" y="424"/>
                    </a:lnTo>
                    <a:lnTo>
                      <a:pt x="309" y="426"/>
                    </a:lnTo>
                    <a:lnTo>
                      <a:pt x="307" y="424"/>
                    </a:lnTo>
                    <a:lnTo>
                      <a:pt x="307" y="423"/>
                    </a:lnTo>
                    <a:lnTo>
                      <a:pt x="309" y="420"/>
                    </a:lnTo>
                    <a:lnTo>
                      <a:pt x="309" y="418"/>
                    </a:lnTo>
                    <a:lnTo>
                      <a:pt x="310" y="416"/>
                    </a:lnTo>
                    <a:lnTo>
                      <a:pt x="315" y="412"/>
                    </a:lnTo>
                    <a:lnTo>
                      <a:pt x="315" y="410"/>
                    </a:lnTo>
                    <a:lnTo>
                      <a:pt x="317" y="408"/>
                    </a:lnTo>
                    <a:lnTo>
                      <a:pt x="320" y="408"/>
                    </a:lnTo>
                    <a:lnTo>
                      <a:pt x="320" y="408"/>
                    </a:lnTo>
                    <a:lnTo>
                      <a:pt x="320" y="407"/>
                    </a:lnTo>
                    <a:lnTo>
                      <a:pt x="317" y="405"/>
                    </a:lnTo>
                    <a:lnTo>
                      <a:pt x="317" y="405"/>
                    </a:lnTo>
                    <a:lnTo>
                      <a:pt x="326" y="402"/>
                    </a:lnTo>
                    <a:lnTo>
                      <a:pt x="329" y="402"/>
                    </a:lnTo>
                    <a:lnTo>
                      <a:pt x="331" y="402"/>
                    </a:lnTo>
                    <a:lnTo>
                      <a:pt x="332" y="401"/>
                    </a:lnTo>
                    <a:lnTo>
                      <a:pt x="334" y="401"/>
                    </a:lnTo>
                    <a:lnTo>
                      <a:pt x="334" y="399"/>
                    </a:lnTo>
                    <a:lnTo>
                      <a:pt x="329" y="401"/>
                    </a:lnTo>
                    <a:lnTo>
                      <a:pt x="328" y="401"/>
                    </a:lnTo>
                    <a:lnTo>
                      <a:pt x="326" y="401"/>
                    </a:lnTo>
                    <a:lnTo>
                      <a:pt x="324" y="402"/>
                    </a:lnTo>
                    <a:lnTo>
                      <a:pt x="321" y="402"/>
                    </a:lnTo>
                    <a:lnTo>
                      <a:pt x="321" y="397"/>
                    </a:lnTo>
                    <a:lnTo>
                      <a:pt x="321" y="394"/>
                    </a:lnTo>
                    <a:lnTo>
                      <a:pt x="323" y="394"/>
                    </a:lnTo>
                    <a:lnTo>
                      <a:pt x="323" y="391"/>
                    </a:lnTo>
                    <a:lnTo>
                      <a:pt x="324" y="390"/>
                    </a:lnTo>
                    <a:lnTo>
                      <a:pt x="326" y="390"/>
                    </a:lnTo>
                    <a:lnTo>
                      <a:pt x="328" y="390"/>
                    </a:lnTo>
                    <a:lnTo>
                      <a:pt x="329" y="388"/>
                    </a:lnTo>
                    <a:lnTo>
                      <a:pt x="331" y="388"/>
                    </a:lnTo>
                    <a:lnTo>
                      <a:pt x="334" y="388"/>
                    </a:lnTo>
                    <a:lnTo>
                      <a:pt x="332" y="388"/>
                    </a:lnTo>
                    <a:lnTo>
                      <a:pt x="329" y="386"/>
                    </a:lnTo>
                    <a:lnTo>
                      <a:pt x="329" y="385"/>
                    </a:lnTo>
                    <a:lnTo>
                      <a:pt x="331" y="385"/>
                    </a:lnTo>
                    <a:lnTo>
                      <a:pt x="331" y="383"/>
                    </a:lnTo>
                    <a:lnTo>
                      <a:pt x="332" y="383"/>
                    </a:lnTo>
                    <a:lnTo>
                      <a:pt x="334" y="382"/>
                    </a:lnTo>
                    <a:lnTo>
                      <a:pt x="335" y="380"/>
                    </a:lnTo>
                    <a:lnTo>
                      <a:pt x="337" y="380"/>
                    </a:lnTo>
                    <a:lnTo>
                      <a:pt x="339" y="379"/>
                    </a:lnTo>
                    <a:lnTo>
                      <a:pt x="340" y="380"/>
                    </a:lnTo>
                    <a:lnTo>
                      <a:pt x="343" y="379"/>
                    </a:lnTo>
                    <a:lnTo>
                      <a:pt x="345" y="379"/>
                    </a:lnTo>
                    <a:lnTo>
                      <a:pt x="354" y="379"/>
                    </a:lnTo>
                    <a:lnTo>
                      <a:pt x="354" y="377"/>
                    </a:lnTo>
                    <a:lnTo>
                      <a:pt x="353" y="377"/>
                    </a:lnTo>
                    <a:lnTo>
                      <a:pt x="347" y="377"/>
                    </a:lnTo>
                    <a:lnTo>
                      <a:pt x="342" y="377"/>
                    </a:lnTo>
                    <a:lnTo>
                      <a:pt x="342" y="377"/>
                    </a:lnTo>
                    <a:lnTo>
                      <a:pt x="340" y="377"/>
                    </a:lnTo>
                    <a:lnTo>
                      <a:pt x="340" y="375"/>
                    </a:lnTo>
                    <a:lnTo>
                      <a:pt x="342" y="375"/>
                    </a:lnTo>
                    <a:lnTo>
                      <a:pt x="342" y="374"/>
                    </a:lnTo>
                    <a:lnTo>
                      <a:pt x="345" y="371"/>
                    </a:lnTo>
                    <a:lnTo>
                      <a:pt x="348" y="369"/>
                    </a:lnTo>
                    <a:lnTo>
                      <a:pt x="350" y="369"/>
                    </a:lnTo>
                    <a:lnTo>
                      <a:pt x="353" y="371"/>
                    </a:lnTo>
                    <a:lnTo>
                      <a:pt x="354" y="371"/>
                    </a:lnTo>
                    <a:lnTo>
                      <a:pt x="356" y="372"/>
                    </a:lnTo>
                    <a:lnTo>
                      <a:pt x="356" y="374"/>
                    </a:lnTo>
                    <a:lnTo>
                      <a:pt x="358" y="374"/>
                    </a:lnTo>
                    <a:lnTo>
                      <a:pt x="358" y="372"/>
                    </a:lnTo>
                    <a:lnTo>
                      <a:pt x="359" y="371"/>
                    </a:lnTo>
                    <a:lnTo>
                      <a:pt x="358" y="369"/>
                    </a:lnTo>
                    <a:lnTo>
                      <a:pt x="356" y="371"/>
                    </a:lnTo>
                    <a:lnTo>
                      <a:pt x="354" y="369"/>
                    </a:lnTo>
                    <a:lnTo>
                      <a:pt x="353" y="368"/>
                    </a:lnTo>
                    <a:lnTo>
                      <a:pt x="351" y="368"/>
                    </a:lnTo>
                    <a:lnTo>
                      <a:pt x="353" y="366"/>
                    </a:lnTo>
                    <a:lnTo>
                      <a:pt x="353" y="364"/>
                    </a:lnTo>
                    <a:lnTo>
                      <a:pt x="353" y="364"/>
                    </a:lnTo>
                    <a:lnTo>
                      <a:pt x="350" y="366"/>
                    </a:lnTo>
                    <a:lnTo>
                      <a:pt x="347" y="368"/>
                    </a:lnTo>
                    <a:lnTo>
                      <a:pt x="345" y="366"/>
                    </a:lnTo>
                    <a:lnTo>
                      <a:pt x="347" y="364"/>
                    </a:lnTo>
                    <a:lnTo>
                      <a:pt x="345" y="363"/>
                    </a:lnTo>
                    <a:lnTo>
                      <a:pt x="350" y="360"/>
                    </a:lnTo>
                    <a:lnTo>
                      <a:pt x="351" y="360"/>
                    </a:lnTo>
                    <a:lnTo>
                      <a:pt x="353" y="360"/>
                    </a:lnTo>
                    <a:lnTo>
                      <a:pt x="354" y="360"/>
                    </a:lnTo>
                    <a:lnTo>
                      <a:pt x="356" y="360"/>
                    </a:lnTo>
                    <a:lnTo>
                      <a:pt x="358" y="360"/>
                    </a:lnTo>
                    <a:lnTo>
                      <a:pt x="358" y="358"/>
                    </a:lnTo>
                    <a:lnTo>
                      <a:pt x="354" y="358"/>
                    </a:lnTo>
                    <a:lnTo>
                      <a:pt x="353" y="358"/>
                    </a:lnTo>
                    <a:lnTo>
                      <a:pt x="353" y="356"/>
                    </a:lnTo>
                    <a:lnTo>
                      <a:pt x="356" y="356"/>
                    </a:lnTo>
                    <a:lnTo>
                      <a:pt x="358" y="355"/>
                    </a:lnTo>
                    <a:lnTo>
                      <a:pt x="361" y="353"/>
                    </a:lnTo>
                    <a:lnTo>
                      <a:pt x="364" y="353"/>
                    </a:lnTo>
                    <a:lnTo>
                      <a:pt x="364" y="353"/>
                    </a:lnTo>
                    <a:lnTo>
                      <a:pt x="364" y="353"/>
                    </a:lnTo>
                    <a:lnTo>
                      <a:pt x="365" y="358"/>
                    </a:lnTo>
                    <a:lnTo>
                      <a:pt x="367" y="361"/>
                    </a:lnTo>
                    <a:lnTo>
                      <a:pt x="367" y="361"/>
                    </a:lnTo>
                    <a:lnTo>
                      <a:pt x="367" y="358"/>
                    </a:lnTo>
                    <a:lnTo>
                      <a:pt x="367" y="358"/>
                    </a:lnTo>
                    <a:lnTo>
                      <a:pt x="369" y="356"/>
                    </a:lnTo>
                    <a:lnTo>
                      <a:pt x="369" y="356"/>
                    </a:lnTo>
                    <a:lnTo>
                      <a:pt x="367" y="356"/>
                    </a:lnTo>
                    <a:lnTo>
                      <a:pt x="367" y="355"/>
                    </a:lnTo>
                    <a:lnTo>
                      <a:pt x="365" y="352"/>
                    </a:lnTo>
                    <a:lnTo>
                      <a:pt x="365" y="350"/>
                    </a:lnTo>
                    <a:lnTo>
                      <a:pt x="369" y="349"/>
                    </a:lnTo>
                    <a:lnTo>
                      <a:pt x="372" y="349"/>
                    </a:lnTo>
                    <a:lnTo>
                      <a:pt x="375" y="350"/>
                    </a:lnTo>
                    <a:lnTo>
                      <a:pt x="376" y="350"/>
                    </a:lnTo>
                    <a:lnTo>
                      <a:pt x="380" y="349"/>
                    </a:lnTo>
                    <a:lnTo>
                      <a:pt x="383" y="349"/>
                    </a:lnTo>
                    <a:lnTo>
                      <a:pt x="384" y="347"/>
                    </a:lnTo>
                    <a:lnTo>
                      <a:pt x="386" y="347"/>
                    </a:lnTo>
                    <a:lnTo>
                      <a:pt x="386" y="347"/>
                    </a:lnTo>
                    <a:lnTo>
                      <a:pt x="384" y="347"/>
                    </a:lnTo>
                    <a:lnTo>
                      <a:pt x="384" y="347"/>
                    </a:lnTo>
                    <a:lnTo>
                      <a:pt x="384" y="347"/>
                    </a:lnTo>
                    <a:lnTo>
                      <a:pt x="381" y="347"/>
                    </a:lnTo>
                    <a:lnTo>
                      <a:pt x="372" y="347"/>
                    </a:lnTo>
                    <a:lnTo>
                      <a:pt x="370" y="345"/>
                    </a:lnTo>
                    <a:lnTo>
                      <a:pt x="370" y="345"/>
                    </a:lnTo>
                    <a:lnTo>
                      <a:pt x="372" y="344"/>
                    </a:lnTo>
                    <a:lnTo>
                      <a:pt x="372" y="342"/>
                    </a:lnTo>
                    <a:lnTo>
                      <a:pt x="376" y="341"/>
                    </a:lnTo>
                    <a:lnTo>
                      <a:pt x="380" y="341"/>
                    </a:lnTo>
                    <a:lnTo>
                      <a:pt x="383" y="338"/>
                    </a:lnTo>
                    <a:lnTo>
                      <a:pt x="384" y="336"/>
                    </a:lnTo>
                    <a:lnTo>
                      <a:pt x="386" y="333"/>
                    </a:lnTo>
                    <a:lnTo>
                      <a:pt x="388" y="331"/>
                    </a:lnTo>
                    <a:lnTo>
                      <a:pt x="394" y="330"/>
                    </a:lnTo>
                    <a:lnTo>
                      <a:pt x="394" y="328"/>
                    </a:lnTo>
                    <a:lnTo>
                      <a:pt x="394" y="328"/>
                    </a:lnTo>
                    <a:lnTo>
                      <a:pt x="394" y="325"/>
                    </a:lnTo>
                    <a:lnTo>
                      <a:pt x="395" y="322"/>
                    </a:lnTo>
                    <a:lnTo>
                      <a:pt x="395" y="322"/>
                    </a:lnTo>
                    <a:lnTo>
                      <a:pt x="397" y="322"/>
                    </a:lnTo>
                    <a:lnTo>
                      <a:pt x="397" y="322"/>
                    </a:lnTo>
                    <a:lnTo>
                      <a:pt x="399" y="323"/>
                    </a:lnTo>
                    <a:lnTo>
                      <a:pt x="402" y="325"/>
                    </a:lnTo>
                    <a:lnTo>
                      <a:pt x="405" y="325"/>
                    </a:lnTo>
                    <a:lnTo>
                      <a:pt x="405" y="325"/>
                    </a:lnTo>
                    <a:lnTo>
                      <a:pt x="403" y="323"/>
                    </a:lnTo>
                    <a:lnTo>
                      <a:pt x="402" y="322"/>
                    </a:lnTo>
                    <a:lnTo>
                      <a:pt x="400" y="320"/>
                    </a:lnTo>
                    <a:lnTo>
                      <a:pt x="402" y="320"/>
                    </a:lnTo>
                    <a:lnTo>
                      <a:pt x="403" y="320"/>
                    </a:lnTo>
                    <a:lnTo>
                      <a:pt x="405" y="320"/>
                    </a:lnTo>
                    <a:lnTo>
                      <a:pt x="406" y="319"/>
                    </a:lnTo>
                    <a:lnTo>
                      <a:pt x="406" y="319"/>
                    </a:lnTo>
                    <a:lnTo>
                      <a:pt x="406" y="317"/>
                    </a:lnTo>
                    <a:lnTo>
                      <a:pt x="406" y="317"/>
                    </a:lnTo>
                    <a:lnTo>
                      <a:pt x="410" y="314"/>
                    </a:lnTo>
                    <a:lnTo>
                      <a:pt x="416" y="312"/>
                    </a:lnTo>
                    <a:lnTo>
                      <a:pt x="417" y="314"/>
                    </a:lnTo>
                    <a:lnTo>
                      <a:pt x="416" y="317"/>
                    </a:lnTo>
                    <a:lnTo>
                      <a:pt x="416" y="320"/>
                    </a:lnTo>
                    <a:lnTo>
                      <a:pt x="416" y="322"/>
                    </a:lnTo>
                    <a:lnTo>
                      <a:pt x="417" y="320"/>
                    </a:lnTo>
                    <a:lnTo>
                      <a:pt x="419" y="316"/>
                    </a:lnTo>
                    <a:lnTo>
                      <a:pt x="421" y="312"/>
                    </a:lnTo>
                    <a:lnTo>
                      <a:pt x="422" y="311"/>
                    </a:lnTo>
                    <a:lnTo>
                      <a:pt x="422" y="311"/>
                    </a:lnTo>
                    <a:lnTo>
                      <a:pt x="424" y="309"/>
                    </a:lnTo>
                    <a:lnTo>
                      <a:pt x="425" y="309"/>
                    </a:lnTo>
                    <a:lnTo>
                      <a:pt x="425" y="309"/>
                    </a:lnTo>
                    <a:lnTo>
                      <a:pt x="427" y="311"/>
                    </a:lnTo>
                    <a:lnTo>
                      <a:pt x="425" y="316"/>
                    </a:lnTo>
                    <a:lnTo>
                      <a:pt x="425" y="317"/>
                    </a:lnTo>
                    <a:lnTo>
                      <a:pt x="425" y="320"/>
                    </a:lnTo>
                    <a:lnTo>
                      <a:pt x="422" y="325"/>
                    </a:lnTo>
                    <a:lnTo>
                      <a:pt x="422" y="325"/>
                    </a:lnTo>
                    <a:lnTo>
                      <a:pt x="422" y="325"/>
                    </a:lnTo>
                    <a:lnTo>
                      <a:pt x="424" y="323"/>
                    </a:lnTo>
                    <a:lnTo>
                      <a:pt x="429" y="319"/>
                    </a:lnTo>
                    <a:lnTo>
                      <a:pt x="432" y="320"/>
                    </a:lnTo>
                    <a:lnTo>
                      <a:pt x="432" y="320"/>
                    </a:lnTo>
                    <a:lnTo>
                      <a:pt x="430" y="319"/>
                    </a:lnTo>
                    <a:lnTo>
                      <a:pt x="429" y="317"/>
                    </a:lnTo>
                    <a:lnTo>
                      <a:pt x="429" y="316"/>
                    </a:lnTo>
                    <a:lnTo>
                      <a:pt x="429" y="311"/>
                    </a:lnTo>
                    <a:lnTo>
                      <a:pt x="430" y="309"/>
                    </a:lnTo>
                    <a:lnTo>
                      <a:pt x="433" y="311"/>
                    </a:lnTo>
                    <a:lnTo>
                      <a:pt x="435" y="309"/>
                    </a:lnTo>
                    <a:lnTo>
                      <a:pt x="436" y="311"/>
                    </a:lnTo>
                    <a:lnTo>
                      <a:pt x="438" y="311"/>
                    </a:lnTo>
                    <a:lnTo>
                      <a:pt x="440" y="308"/>
                    </a:lnTo>
                    <a:lnTo>
                      <a:pt x="441" y="308"/>
                    </a:lnTo>
                    <a:lnTo>
                      <a:pt x="444" y="309"/>
                    </a:lnTo>
                    <a:lnTo>
                      <a:pt x="446" y="311"/>
                    </a:lnTo>
                    <a:lnTo>
                      <a:pt x="449" y="312"/>
                    </a:lnTo>
                    <a:lnTo>
                      <a:pt x="449" y="312"/>
                    </a:lnTo>
                    <a:lnTo>
                      <a:pt x="449" y="308"/>
                    </a:lnTo>
                    <a:lnTo>
                      <a:pt x="447" y="306"/>
                    </a:lnTo>
                    <a:lnTo>
                      <a:pt x="444" y="305"/>
                    </a:lnTo>
                    <a:lnTo>
                      <a:pt x="441" y="303"/>
                    </a:lnTo>
                    <a:lnTo>
                      <a:pt x="440" y="303"/>
                    </a:lnTo>
                    <a:lnTo>
                      <a:pt x="441" y="301"/>
                    </a:lnTo>
                    <a:lnTo>
                      <a:pt x="443" y="301"/>
                    </a:lnTo>
                    <a:lnTo>
                      <a:pt x="446" y="301"/>
                    </a:lnTo>
                    <a:lnTo>
                      <a:pt x="449" y="300"/>
                    </a:lnTo>
                    <a:lnTo>
                      <a:pt x="451" y="300"/>
                    </a:lnTo>
                    <a:lnTo>
                      <a:pt x="452" y="300"/>
                    </a:lnTo>
                    <a:lnTo>
                      <a:pt x="454" y="301"/>
                    </a:lnTo>
                    <a:lnTo>
                      <a:pt x="455" y="300"/>
                    </a:lnTo>
                    <a:lnTo>
                      <a:pt x="455" y="298"/>
                    </a:lnTo>
                    <a:lnTo>
                      <a:pt x="460" y="298"/>
                    </a:lnTo>
                    <a:lnTo>
                      <a:pt x="462" y="298"/>
                    </a:lnTo>
                    <a:lnTo>
                      <a:pt x="463" y="300"/>
                    </a:lnTo>
                    <a:lnTo>
                      <a:pt x="463" y="301"/>
                    </a:lnTo>
                    <a:lnTo>
                      <a:pt x="465" y="305"/>
                    </a:lnTo>
                    <a:lnTo>
                      <a:pt x="466" y="308"/>
                    </a:lnTo>
                    <a:lnTo>
                      <a:pt x="468" y="308"/>
                    </a:lnTo>
                    <a:lnTo>
                      <a:pt x="470" y="308"/>
                    </a:lnTo>
                    <a:lnTo>
                      <a:pt x="470" y="308"/>
                    </a:lnTo>
                    <a:lnTo>
                      <a:pt x="468" y="306"/>
                    </a:lnTo>
                    <a:lnTo>
                      <a:pt x="468" y="305"/>
                    </a:lnTo>
                    <a:lnTo>
                      <a:pt x="470" y="303"/>
                    </a:lnTo>
                    <a:lnTo>
                      <a:pt x="470" y="301"/>
                    </a:lnTo>
                    <a:lnTo>
                      <a:pt x="474" y="297"/>
                    </a:lnTo>
                    <a:lnTo>
                      <a:pt x="477" y="295"/>
                    </a:lnTo>
                    <a:lnTo>
                      <a:pt x="479" y="295"/>
                    </a:lnTo>
                    <a:lnTo>
                      <a:pt x="482" y="290"/>
                    </a:lnTo>
                    <a:lnTo>
                      <a:pt x="484" y="290"/>
                    </a:lnTo>
                    <a:lnTo>
                      <a:pt x="485" y="289"/>
                    </a:lnTo>
                    <a:lnTo>
                      <a:pt x="485" y="289"/>
                    </a:lnTo>
                    <a:lnTo>
                      <a:pt x="482" y="287"/>
                    </a:lnTo>
                    <a:lnTo>
                      <a:pt x="482" y="286"/>
                    </a:lnTo>
                    <a:lnTo>
                      <a:pt x="485" y="284"/>
                    </a:lnTo>
                    <a:lnTo>
                      <a:pt x="488" y="281"/>
                    </a:lnTo>
                    <a:lnTo>
                      <a:pt x="490" y="281"/>
                    </a:lnTo>
                    <a:lnTo>
                      <a:pt x="490" y="282"/>
                    </a:lnTo>
                    <a:lnTo>
                      <a:pt x="493" y="284"/>
                    </a:lnTo>
                    <a:lnTo>
                      <a:pt x="496" y="286"/>
                    </a:lnTo>
                    <a:lnTo>
                      <a:pt x="496" y="286"/>
                    </a:lnTo>
                    <a:lnTo>
                      <a:pt x="498" y="286"/>
                    </a:lnTo>
                    <a:lnTo>
                      <a:pt x="498" y="284"/>
                    </a:lnTo>
                    <a:lnTo>
                      <a:pt x="499" y="284"/>
                    </a:lnTo>
                    <a:lnTo>
                      <a:pt x="501" y="284"/>
                    </a:lnTo>
                    <a:lnTo>
                      <a:pt x="503" y="286"/>
                    </a:lnTo>
                    <a:lnTo>
                      <a:pt x="504" y="286"/>
                    </a:lnTo>
                    <a:lnTo>
                      <a:pt x="504" y="286"/>
                    </a:lnTo>
                    <a:lnTo>
                      <a:pt x="504" y="286"/>
                    </a:lnTo>
                    <a:lnTo>
                      <a:pt x="503" y="287"/>
                    </a:lnTo>
                    <a:lnTo>
                      <a:pt x="499" y="290"/>
                    </a:lnTo>
                    <a:lnTo>
                      <a:pt x="496" y="293"/>
                    </a:lnTo>
                    <a:lnTo>
                      <a:pt x="496" y="295"/>
                    </a:lnTo>
                    <a:lnTo>
                      <a:pt x="495" y="300"/>
                    </a:lnTo>
                    <a:lnTo>
                      <a:pt x="493" y="301"/>
                    </a:lnTo>
                    <a:lnTo>
                      <a:pt x="493" y="305"/>
                    </a:lnTo>
                    <a:lnTo>
                      <a:pt x="493" y="305"/>
                    </a:lnTo>
                    <a:lnTo>
                      <a:pt x="496" y="305"/>
                    </a:lnTo>
                    <a:lnTo>
                      <a:pt x="499" y="301"/>
                    </a:lnTo>
                    <a:lnTo>
                      <a:pt x="499" y="298"/>
                    </a:lnTo>
                    <a:lnTo>
                      <a:pt x="507" y="292"/>
                    </a:lnTo>
                    <a:lnTo>
                      <a:pt x="511" y="287"/>
                    </a:lnTo>
                    <a:lnTo>
                      <a:pt x="515" y="284"/>
                    </a:lnTo>
                    <a:lnTo>
                      <a:pt x="517" y="282"/>
                    </a:lnTo>
                    <a:lnTo>
                      <a:pt x="518" y="286"/>
                    </a:lnTo>
                    <a:lnTo>
                      <a:pt x="517" y="289"/>
                    </a:lnTo>
                    <a:lnTo>
                      <a:pt x="515" y="290"/>
                    </a:lnTo>
                    <a:lnTo>
                      <a:pt x="517" y="290"/>
                    </a:lnTo>
                    <a:lnTo>
                      <a:pt x="517" y="293"/>
                    </a:lnTo>
                    <a:lnTo>
                      <a:pt x="517" y="295"/>
                    </a:lnTo>
                    <a:lnTo>
                      <a:pt x="517" y="297"/>
                    </a:lnTo>
                    <a:lnTo>
                      <a:pt x="517" y="297"/>
                    </a:lnTo>
                    <a:lnTo>
                      <a:pt x="517" y="297"/>
                    </a:lnTo>
                    <a:lnTo>
                      <a:pt x="522" y="295"/>
                    </a:lnTo>
                    <a:lnTo>
                      <a:pt x="523" y="292"/>
                    </a:lnTo>
                    <a:lnTo>
                      <a:pt x="525" y="290"/>
                    </a:lnTo>
                    <a:lnTo>
                      <a:pt x="525" y="289"/>
                    </a:lnTo>
                    <a:lnTo>
                      <a:pt x="526" y="287"/>
                    </a:lnTo>
                    <a:lnTo>
                      <a:pt x="529" y="287"/>
                    </a:lnTo>
                    <a:lnTo>
                      <a:pt x="529" y="286"/>
                    </a:lnTo>
                    <a:lnTo>
                      <a:pt x="526" y="284"/>
                    </a:lnTo>
                    <a:lnTo>
                      <a:pt x="525" y="282"/>
                    </a:lnTo>
                    <a:lnTo>
                      <a:pt x="526" y="281"/>
                    </a:lnTo>
                    <a:lnTo>
                      <a:pt x="531" y="279"/>
                    </a:lnTo>
                    <a:close/>
                    <a:moveTo>
                      <a:pt x="501" y="278"/>
                    </a:moveTo>
                    <a:lnTo>
                      <a:pt x="506" y="279"/>
                    </a:lnTo>
                    <a:lnTo>
                      <a:pt x="507" y="279"/>
                    </a:lnTo>
                    <a:lnTo>
                      <a:pt x="509" y="281"/>
                    </a:lnTo>
                    <a:lnTo>
                      <a:pt x="511" y="281"/>
                    </a:lnTo>
                    <a:lnTo>
                      <a:pt x="509" y="281"/>
                    </a:lnTo>
                    <a:lnTo>
                      <a:pt x="507" y="282"/>
                    </a:lnTo>
                    <a:lnTo>
                      <a:pt x="504" y="282"/>
                    </a:lnTo>
                    <a:lnTo>
                      <a:pt x="504" y="282"/>
                    </a:lnTo>
                    <a:lnTo>
                      <a:pt x="501" y="282"/>
                    </a:lnTo>
                    <a:lnTo>
                      <a:pt x="499" y="281"/>
                    </a:lnTo>
                    <a:lnTo>
                      <a:pt x="498" y="281"/>
                    </a:lnTo>
                    <a:lnTo>
                      <a:pt x="498" y="281"/>
                    </a:lnTo>
                    <a:lnTo>
                      <a:pt x="499" y="279"/>
                    </a:lnTo>
                    <a:lnTo>
                      <a:pt x="501" y="278"/>
                    </a:lnTo>
                    <a:close/>
                    <a:moveTo>
                      <a:pt x="15" y="276"/>
                    </a:moveTo>
                    <a:lnTo>
                      <a:pt x="17" y="278"/>
                    </a:lnTo>
                    <a:lnTo>
                      <a:pt x="15" y="281"/>
                    </a:lnTo>
                    <a:lnTo>
                      <a:pt x="12" y="282"/>
                    </a:lnTo>
                    <a:lnTo>
                      <a:pt x="7" y="282"/>
                    </a:lnTo>
                    <a:lnTo>
                      <a:pt x="3" y="286"/>
                    </a:lnTo>
                    <a:lnTo>
                      <a:pt x="1" y="286"/>
                    </a:lnTo>
                    <a:lnTo>
                      <a:pt x="0" y="286"/>
                    </a:lnTo>
                    <a:lnTo>
                      <a:pt x="3" y="284"/>
                    </a:lnTo>
                    <a:lnTo>
                      <a:pt x="9" y="281"/>
                    </a:lnTo>
                    <a:lnTo>
                      <a:pt x="11" y="278"/>
                    </a:lnTo>
                    <a:lnTo>
                      <a:pt x="15" y="276"/>
                    </a:lnTo>
                    <a:close/>
                    <a:moveTo>
                      <a:pt x="410" y="185"/>
                    </a:moveTo>
                    <a:lnTo>
                      <a:pt x="410" y="186"/>
                    </a:lnTo>
                    <a:lnTo>
                      <a:pt x="410" y="186"/>
                    </a:lnTo>
                    <a:lnTo>
                      <a:pt x="410" y="188"/>
                    </a:lnTo>
                    <a:lnTo>
                      <a:pt x="408" y="189"/>
                    </a:lnTo>
                    <a:lnTo>
                      <a:pt x="405" y="188"/>
                    </a:lnTo>
                    <a:lnTo>
                      <a:pt x="403" y="186"/>
                    </a:lnTo>
                    <a:lnTo>
                      <a:pt x="405" y="185"/>
                    </a:lnTo>
                    <a:lnTo>
                      <a:pt x="410" y="185"/>
                    </a:lnTo>
                    <a:close/>
                    <a:moveTo>
                      <a:pt x="441" y="62"/>
                    </a:moveTo>
                    <a:lnTo>
                      <a:pt x="444" y="62"/>
                    </a:lnTo>
                    <a:lnTo>
                      <a:pt x="446" y="62"/>
                    </a:lnTo>
                    <a:lnTo>
                      <a:pt x="451" y="62"/>
                    </a:lnTo>
                    <a:lnTo>
                      <a:pt x="452" y="68"/>
                    </a:lnTo>
                    <a:lnTo>
                      <a:pt x="454" y="73"/>
                    </a:lnTo>
                    <a:lnTo>
                      <a:pt x="457" y="74"/>
                    </a:lnTo>
                    <a:lnTo>
                      <a:pt x="460" y="73"/>
                    </a:lnTo>
                    <a:lnTo>
                      <a:pt x="465" y="73"/>
                    </a:lnTo>
                    <a:lnTo>
                      <a:pt x="466" y="73"/>
                    </a:lnTo>
                    <a:lnTo>
                      <a:pt x="470" y="74"/>
                    </a:lnTo>
                    <a:lnTo>
                      <a:pt x="471" y="76"/>
                    </a:lnTo>
                    <a:lnTo>
                      <a:pt x="470" y="76"/>
                    </a:lnTo>
                    <a:lnTo>
                      <a:pt x="466" y="78"/>
                    </a:lnTo>
                    <a:lnTo>
                      <a:pt x="466" y="81"/>
                    </a:lnTo>
                    <a:lnTo>
                      <a:pt x="470" y="82"/>
                    </a:lnTo>
                    <a:lnTo>
                      <a:pt x="474" y="84"/>
                    </a:lnTo>
                    <a:lnTo>
                      <a:pt x="477" y="84"/>
                    </a:lnTo>
                    <a:lnTo>
                      <a:pt x="482" y="84"/>
                    </a:lnTo>
                    <a:lnTo>
                      <a:pt x="487" y="86"/>
                    </a:lnTo>
                    <a:lnTo>
                      <a:pt x="492" y="89"/>
                    </a:lnTo>
                    <a:lnTo>
                      <a:pt x="481" y="92"/>
                    </a:lnTo>
                    <a:lnTo>
                      <a:pt x="479" y="92"/>
                    </a:lnTo>
                    <a:lnTo>
                      <a:pt x="477" y="95"/>
                    </a:lnTo>
                    <a:lnTo>
                      <a:pt x="476" y="97"/>
                    </a:lnTo>
                    <a:lnTo>
                      <a:pt x="474" y="97"/>
                    </a:lnTo>
                    <a:lnTo>
                      <a:pt x="471" y="100"/>
                    </a:lnTo>
                    <a:lnTo>
                      <a:pt x="470" y="100"/>
                    </a:lnTo>
                    <a:lnTo>
                      <a:pt x="466" y="100"/>
                    </a:lnTo>
                    <a:lnTo>
                      <a:pt x="465" y="100"/>
                    </a:lnTo>
                    <a:lnTo>
                      <a:pt x="463" y="101"/>
                    </a:lnTo>
                    <a:lnTo>
                      <a:pt x="462" y="103"/>
                    </a:lnTo>
                    <a:lnTo>
                      <a:pt x="458" y="103"/>
                    </a:lnTo>
                    <a:lnTo>
                      <a:pt x="455" y="101"/>
                    </a:lnTo>
                    <a:lnTo>
                      <a:pt x="457" y="101"/>
                    </a:lnTo>
                    <a:lnTo>
                      <a:pt x="457" y="100"/>
                    </a:lnTo>
                    <a:lnTo>
                      <a:pt x="457" y="98"/>
                    </a:lnTo>
                    <a:lnTo>
                      <a:pt x="460" y="97"/>
                    </a:lnTo>
                    <a:lnTo>
                      <a:pt x="460" y="95"/>
                    </a:lnTo>
                    <a:lnTo>
                      <a:pt x="460" y="95"/>
                    </a:lnTo>
                    <a:lnTo>
                      <a:pt x="458" y="95"/>
                    </a:lnTo>
                    <a:lnTo>
                      <a:pt x="457" y="93"/>
                    </a:lnTo>
                    <a:lnTo>
                      <a:pt x="455" y="93"/>
                    </a:lnTo>
                    <a:lnTo>
                      <a:pt x="454" y="95"/>
                    </a:lnTo>
                    <a:lnTo>
                      <a:pt x="451" y="97"/>
                    </a:lnTo>
                    <a:lnTo>
                      <a:pt x="447" y="97"/>
                    </a:lnTo>
                    <a:lnTo>
                      <a:pt x="436" y="98"/>
                    </a:lnTo>
                    <a:lnTo>
                      <a:pt x="435" y="97"/>
                    </a:lnTo>
                    <a:lnTo>
                      <a:pt x="433" y="93"/>
                    </a:lnTo>
                    <a:lnTo>
                      <a:pt x="438" y="92"/>
                    </a:lnTo>
                    <a:lnTo>
                      <a:pt x="440" y="90"/>
                    </a:lnTo>
                    <a:lnTo>
                      <a:pt x="440" y="87"/>
                    </a:lnTo>
                    <a:lnTo>
                      <a:pt x="441" y="87"/>
                    </a:lnTo>
                    <a:lnTo>
                      <a:pt x="444" y="82"/>
                    </a:lnTo>
                    <a:lnTo>
                      <a:pt x="444" y="82"/>
                    </a:lnTo>
                    <a:lnTo>
                      <a:pt x="438" y="81"/>
                    </a:lnTo>
                    <a:lnTo>
                      <a:pt x="436" y="79"/>
                    </a:lnTo>
                    <a:lnTo>
                      <a:pt x="433" y="74"/>
                    </a:lnTo>
                    <a:lnTo>
                      <a:pt x="432" y="73"/>
                    </a:lnTo>
                    <a:lnTo>
                      <a:pt x="429" y="70"/>
                    </a:lnTo>
                    <a:lnTo>
                      <a:pt x="429" y="67"/>
                    </a:lnTo>
                    <a:lnTo>
                      <a:pt x="427" y="68"/>
                    </a:lnTo>
                    <a:lnTo>
                      <a:pt x="424" y="65"/>
                    </a:lnTo>
                    <a:lnTo>
                      <a:pt x="425" y="65"/>
                    </a:lnTo>
                    <a:lnTo>
                      <a:pt x="436" y="63"/>
                    </a:lnTo>
                    <a:lnTo>
                      <a:pt x="441" y="62"/>
                    </a:lnTo>
                    <a:close/>
                    <a:moveTo>
                      <a:pt x="517" y="54"/>
                    </a:moveTo>
                    <a:lnTo>
                      <a:pt x="518" y="57"/>
                    </a:lnTo>
                    <a:lnTo>
                      <a:pt x="522" y="59"/>
                    </a:lnTo>
                    <a:lnTo>
                      <a:pt x="520" y="60"/>
                    </a:lnTo>
                    <a:lnTo>
                      <a:pt x="518" y="60"/>
                    </a:lnTo>
                    <a:lnTo>
                      <a:pt x="514" y="57"/>
                    </a:lnTo>
                    <a:lnTo>
                      <a:pt x="514" y="56"/>
                    </a:lnTo>
                    <a:lnTo>
                      <a:pt x="514" y="56"/>
                    </a:lnTo>
                    <a:lnTo>
                      <a:pt x="517" y="54"/>
                    </a:lnTo>
                    <a:close/>
                    <a:moveTo>
                      <a:pt x="285" y="52"/>
                    </a:moveTo>
                    <a:lnTo>
                      <a:pt x="288" y="52"/>
                    </a:lnTo>
                    <a:lnTo>
                      <a:pt x="290" y="54"/>
                    </a:lnTo>
                    <a:lnTo>
                      <a:pt x="293" y="57"/>
                    </a:lnTo>
                    <a:lnTo>
                      <a:pt x="293" y="57"/>
                    </a:lnTo>
                    <a:lnTo>
                      <a:pt x="291" y="59"/>
                    </a:lnTo>
                    <a:lnTo>
                      <a:pt x="293" y="60"/>
                    </a:lnTo>
                    <a:lnTo>
                      <a:pt x="294" y="62"/>
                    </a:lnTo>
                    <a:lnTo>
                      <a:pt x="294" y="63"/>
                    </a:lnTo>
                    <a:lnTo>
                      <a:pt x="298" y="63"/>
                    </a:lnTo>
                    <a:lnTo>
                      <a:pt x="299" y="65"/>
                    </a:lnTo>
                    <a:lnTo>
                      <a:pt x="302" y="67"/>
                    </a:lnTo>
                    <a:lnTo>
                      <a:pt x="304" y="68"/>
                    </a:lnTo>
                    <a:lnTo>
                      <a:pt x="304" y="68"/>
                    </a:lnTo>
                    <a:lnTo>
                      <a:pt x="306" y="71"/>
                    </a:lnTo>
                    <a:lnTo>
                      <a:pt x="307" y="73"/>
                    </a:lnTo>
                    <a:lnTo>
                      <a:pt x="304" y="73"/>
                    </a:lnTo>
                    <a:lnTo>
                      <a:pt x="302" y="70"/>
                    </a:lnTo>
                    <a:lnTo>
                      <a:pt x="299" y="68"/>
                    </a:lnTo>
                    <a:lnTo>
                      <a:pt x="296" y="67"/>
                    </a:lnTo>
                    <a:lnTo>
                      <a:pt x="293" y="67"/>
                    </a:lnTo>
                    <a:lnTo>
                      <a:pt x="293" y="67"/>
                    </a:lnTo>
                    <a:lnTo>
                      <a:pt x="288" y="60"/>
                    </a:lnTo>
                    <a:lnTo>
                      <a:pt x="288" y="59"/>
                    </a:lnTo>
                    <a:lnTo>
                      <a:pt x="285" y="57"/>
                    </a:lnTo>
                    <a:lnTo>
                      <a:pt x="285" y="54"/>
                    </a:lnTo>
                    <a:lnTo>
                      <a:pt x="285" y="52"/>
                    </a:lnTo>
                    <a:close/>
                    <a:moveTo>
                      <a:pt x="548" y="49"/>
                    </a:moveTo>
                    <a:lnTo>
                      <a:pt x="552" y="51"/>
                    </a:lnTo>
                    <a:lnTo>
                      <a:pt x="556" y="52"/>
                    </a:lnTo>
                    <a:lnTo>
                      <a:pt x="561" y="51"/>
                    </a:lnTo>
                    <a:lnTo>
                      <a:pt x="561" y="52"/>
                    </a:lnTo>
                    <a:lnTo>
                      <a:pt x="556" y="54"/>
                    </a:lnTo>
                    <a:lnTo>
                      <a:pt x="550" y="52"/>
                    </a:lnTo>
                    <a:lnTo>
                      <a:pt x="544" y="52"/>
                    </a:lnTo>
                    <a:lnTo>
                      <a:pt x="537" y="54"/>
                    </a:lnTo>
                    <a:lnTo>
                      <a:pt x="534" y="54"/>
                    </a:lnTo>
                    <a:lnTo>
                      <a:pt x="539" y="52"/>
                    </a:lnTo>
                    <a:lnTo>
                      <a:pt x="542" y="51"/>
                    </a:lnTo>
                    <a:lnTo>
                      <a:pt x="542" y="49"/>
                    </a:lnTo>
                    <a:lnTo>
                      <a:pt x="544" y="49"/>
                    </a:lnTo>
                    <a:lnTo>
                      <a:pt x="548" y="49"/>
                    </a:lnTo>
                    <a:close/>
                    <a:moveTo>
                      <a:pt x="369" y="15"/>
                    </a:moveTo>
                    <a:lnTo>
                      <a:pt x="370" y="16"/>
                    </a:lnTo>
                    <a:lnTo>
                      <a:pt x="375" y="19"/>
                    </a:lnTo>
                    <a:lnTo>
                      <a:pt x="375" y="19"/>
                    </a:lnTo>
                    <a:lnTo>
                      <a:pt x="376" y="19"/>
                    </a:lnTo>
                    <a:lnTo>
                      <a:pt x="376" y="18"/>
                    </a:lnTo>
                    <a:lnTo>
                      <a:pt x="376" y="18"/>
                    </a:lnTo>
                    <a:lnTo>
                      <a:pt x="381" y="18"/>
                    </a:lnTo>
                    <a:lnTo>
                      <a:pt x="386" y="19"/>
                    </a:lnTo>
                    <a:lnTo>
                      <a:pt x="388" y="21"/>
                    </a:lnTo>
                    <a:lnTo>
                      <a:pt x="389" y="22"/>
                    </a:lnTo>
                    <a:lnTo>
                      <a:pt x="391" y="26"/>
                    </a:lnTo>
                    <a:lnTo>
                      <a:pt x="391" y="29"/>
                    </a:lnTo>
                    <a:lnTo>
                      <a:pt x="388" y="30"/>
                    </a:lnTo>
                    <a:lnTo>
                      <a:pt x="388" y="32"/>
                    </a:lnTo>
                    <a:lnTo>
                      <a:pt x="388" y="34"/>
                    </a:lnTo>
                    <a:lnTo>
                      <a:pt x="388" y="35"/>
                    </a:lnTo>
                    <a:lnTo>
                      <a:pt x="388" y="37"/>
                    </a:lnTo>
                    <a:lnTo>
                      <a:pt x="391" y="35"/>
                    </a:lnTo>
                    <a:lnTo>
                      <a:pt x="395" y="29"/>
                    </a:lnTo>
                    <a:lnTo>
                      <a:pt x="397" y="29"/>
                    </a:lnTo>
                    <a:lnTo>
                      <a:pt x="397" y="29"/>
                    </a:lnTo>
                    <a:lnTo>
                      <a:pt x="400" y="30"/>
                    </a:lnTo>
                    <a:lnTo>
                      <a:pt x="403" y="34"/>
                    </a:lnTo>
                    <a:lnTo>
                      <a:pt x="403" y="34"/>
                    </a:lnTo>
                    <a:lnTo>
                      <a:pt x="403" y="35"/>
                    </a:lnTo>
                    <a:lnTo>
                      <a:pt x="403" y="37"/>
                    </a:lnTo>
                    <a:lnTo>
                      <a:pt x="403" y="38"/>
                    </a:lnTo>
                    <a:lnTo>
                      <a:pt x="403" y="38"/>
                    </a:lnTo>
                    <a:lnTo>
                      <a:pt x="402" y="40"/>
                    </a:lnTo>
                    <a:lnTo>
                      <a:pt x="402" y="40"/>
                    </a:lnTo>
                    <a:lnTo>
                      <a:pt x="403" y="40"/>
                    </a:lnTo>
                    <a:lnTo>
                      <a:pt x="405" y="41"/>
                    </a:lnTo>
                    <a:lnTo>
                      <a:pt x="406" y="43"/>
                    </a:lnTo>
                    <a:lnTo>
                      <a:pt x="408" y="43"/>
                    </a:lnTo>
                    <a:lnTo>
                      <a:pt x="413" y="43"/>
                    </a:lnTo>
                    <a:lnTo>
                      <a:pt x="417" y="45"/>
                    </a:lnTo>
                    <a:lnTo>
                      <a:pt x="419" y="48"/>
                    </a:lnTo>
                    <a:lnTo>
                      <a:pt x="422" y="46"/>
                    </a:lnTo>
                    <a:lnTo>
                      <a:pt x="422" y="45"/>
                    </a:lnTo>
                    <a:lnTo>
                      <a:pt x="424" y="45"/>
                    </a:lnTo>
                    <a:lnTo>
                      <a:pt x="427" y="45"/>
                    </a:lnTo>
                    <a:lnTo>
                      <a:pt x="430" y="45"/>
                    </a:lnTo>
                    <a:lnTo>
                      <a:pt x="432" y="46"/>
                    </a:lnTo>
                    <a:lnTo>
                      <a:pt x="429" y="49"/>
                    </a:lnTo>
                    <a:lnTo>
                      <a:pt x="432" y="52"/>
                    </a:lnTo>
                    <a:lnTo>
                      <a:pt x="436" y="54"/>
                    </a:lnTo>
                    <a:lnTo>
                      <a:pt x="440" y="56"/>
                    </a:lnTo>
                    <a:lnTo>
                      <a:pt x="441" y="56"/>
                    </a:lnTo>
                    <a:lnTo>
                      <a:pt x="441" y="57"/>
                    </a:lnTo>
                    <a:lnTo>
                      <a:pt x="440" y="59"/>
                    </a:lnTo>
                    <a:lnTo>
                      <a:pt x="436" y="59"/>
                    </a:lnTo>
                    <a:lnTo>
                      <a:pt x="432" y="59"/>
                    </a:lnTo>
                    <a:lnTo>
                      <a:pt x="427" y="60"/>
                    </a:lnTo>
                    <a:lnTo>
                      <a:pt x="417" y="60"/>
                    </a:lnTo>
                    <a:lnTo>
                      <a:pt x="416" y="62"/>
                    </a:lnTo>
                    <a:lnTo>
                      <a:pt x="416" y="62"/>
                    </a:lnTo>
                    <a:lnTo>
                      <a:pt x="416" y="63"/>
                    </a:lnTo>
                    <a:lnTo>
                      <a:pt x="411" y="65"/>
                    </a:lnTo>
                    <a:lnTo>
                      <a:pt x="408" y="68"/>
                    </a:lnTo>
                    <a:lnTo>
                      <a:pt x="406" y="70"/>
                    </a:lnTo>
                    <a:lnTo>
                      <a:pt x="406" y="73"/>
                    </a:lnTo>
                    <a:lnTo>
                      <a:pt x="406" y="74"/>
                    </a:lnTo>
                    <a:lnTo>
                      <a:pt x="406" y="76"/>
                    </a:lnTo>
                    <a:lnTo>
                      <a:pt x="406" y="78"/>
                    </a:lnTo>
                    <a:lnTo>
                      <a:pt x="403" y="79"/>
                    </a:lnTo>
                    <a:lnTo>
                      <a:pt x="402" y="79"/>
                    </a:lnTo>
                    <a:lnTo>
                      <a:pt x="400" y="79"/>
                    </a:lnTo>
                    <a:lnTo>
                      <a:pt x="399" y="79"/>
                    </a:lnTo>
                    <a:lnTo>
                      <a:pt x="399" y="81"/>
                    </a:lnTo>
                    <a:lnTo>
                      <a:pt x="399" y="82"/>
                    </a:lnTo>
                    <a:lnTo>
                      <a:pt x="399" y="87"/>
                    </a:lnTo>
                    <a:lnTo>
                      <a:pt x="397" y="90"/>
                    </a:lnTo>
                    <a:lnTo>
                      <a:pt x="397" y="93"/>
                    </a:lnTo>
                    <a:lnTo>
                      <a:pt x="395" y="95"/>
                    </a:lnTo>
                    <a:lnTo>
                      <a:pt x="394" y="97"/>
                    </a:lnTo>
                    <a:lnTo>
                      <a:pt x="389" y="97"/>
                    </a:lnTo>
                    <a:lnTo>
                      <a:pt x="386" y="100"/>
                    </a:lnTo>
                    <a:lnTo>
                      <a:pt x="384" y="104"/>
                    </a:lnTo>
                    <a:lnTo>
                      <a:pt x="383" y="106"/>
                    </a:lnTo>
                    <a:lnTo>
                      <a:pt x="380" y="109"/>
                    </a:lnTo>
                    <a:lnTo>
                      <a:pt x="380" y="111"/>
                    </a:lnTo>
                    <a:lnTo>
                      <a:pt x="381" y="112"/>
                    </a:lnTo>
                    <a:lnTo>
                      <a:pt x="380" y="114"/>
                    </a:lnTo>
                    <a:lnTo>
                      <a:pt x="376" y="117"/>
                    </a:lnTo>
                    <a:lnTo>
                      <a:pt x="376" y="119"/>
                    </a:lnTo>
                    <a:lnTo>
                      <a:pt x="378" y="120"/>
                    </a:lnTo>
                    <a:lnTo>
                      <a:pt x="378" y="122"/>
                    </a:lnTo>
                    <a:lnTo>
                      <a:pt x="376" y="123"/>
                    </a:lnTo>
                    <a:lnTo>
                      <a:pt x="373" y="125"/>
                    </a:lnTo>
                    <a:lnTo>
                      <a:pt x="370" y="123"/>
                    </a:lnTo>
                    <a:lnTo>
                      <a:pt x="369" y="122"/>
                    </a:lnTo>
                    <a:lnTo>
                      <a:pt x="367" y="120"/>
                    </a:lnTo>
                    <a:lnTo>
                      <a:pt x="365" y="119"/>
                    </a:lnTo>
                    <a:lnTo>
                      <a:pt x="364" y="119"/>
                    </a:lnTo>
                    <a:lnTo>
                      <a:pt x="356" y="115"/>
                    </a:lnTo>
                    <a:lnTo>
                      <a:pt x="350" y="109"/>
                    </a:lnTo>
                    <a:lnTo>
                      <a:pt x="345" y="106"/>
                    </a:lnTo>
                    <a:lnTo>
                      <a:pt x="342" y="106"/>
                    </a:lnTo>
                    <a:lnTo>
                      <a:pt x="339" y="104"/>
                    </a:lnTo>
                    <a:lnTo>
                      <a:pt x="337" y="103"/>
                    </a:lnTo>
                    <a:lnTo>
                      <a:pt x="335" y="101"/>
                    </a:lnTo>
                    <a:lnTo>
                      <a:pt x="335" y="100"/>
                    </a:lnTo>
                    <a:lnTo>
                      <a:pt x="334" y="98"/>
                    </a:lnTo>
                    <a:lnTo>
                      <a:pt x="334" y="97"/>
                    </a:lnTo>
                    <a:lnTo>
                      <a:pt x="334" y="95"/>
                    </a:lnTo>
                    <a:lnTo>
                      <a:pt x="335" y="93"/>
                    </a:lnTo>
                    <a:lnTo>
                      <a:pt x="340" y="93"/>
                    </a:lnTo>
                    <a:lnTo>
                      <a:pt x="342" y="93"/>
                    </a:lnTo>
                    <a:lnTo>
                      <a:pt x="343" y="95"/>
                    </a:lnTo>
                    <a:lnTo>
                      <a:pt x="345" y="95"/>
                    </a:lnTo>
                    <a:lnTo>
                      <a:pt x="348" y="90"/>
                    </a:lnTo>
                    <a:lnTo>
                      <a:pt x="365" y="87"/>
                    </a:lnTo>
                    <a:lnTo>
                      <a:pt x="372" y="87"/>
                    </a:lnTo>
                    <a:lnTo>
                      <a:pt x="378" y="87"/>
                    </a:lnTo>
                    <a:lnTo>
                      <a:pt x="376" y="86"/>
                    </a:lnTo>
                    <a:lnTo>
                      <a:pt x="376" y="84"/>
                    </a:lnTo>
                    <a:lnTo>
                      <a:pt x="375" y="84"/>
                    </a:lnTo>
                    <a:lnTo>
                      <a:pt x="370" y="84"/>
                    </a:lnTo>
                    <a:lnTo>
                      <a:pt x="364" y="86"/>
                    </a:lnTo>
                    <a:lnTo>
                      <a:pt x="361" y="86"/>
                    </a:lnTo>
                    <a:lnTo>
                      <a:pt x="358" y="84"/>
                    </a:lnTo>
                    <a:lnTo>
                      <a:pt x="353" y="86"/>
                    </a:lnTo>
                    <a:lnTo>
                      <a:pt x="350" y="87"/>
                    </a:lnTo>
                    <a:lnTo>
                      <a:pt x="347" y="87"/>
                    </a:lnTo>
                    <a:lnTo>
                      <a:pt x="343" y="87"/>
                    </a:lnTo>
                    <a:lnTo>
                      <a:pt x="335" y="87"/>
                    </a:lnTo>
                    <a:lnTo>
                      <a:pt x="334" y="87"/>
                    </a:lnTo>
                    <a:lnTo>
                      <a:pt x="331" y="86"/>
                    </a:lnTo>
                    <a:lnTo>
                      <a:pt x="331" y="84"/>
                    </a:lnTo>
                    <a:lnTo>
                      <a:pt x="331" y="82"/>
                    </a:lnTo>
                    <a:lnTo>
                      <a:pt x="329" y="79"/>
                    </a:lnTo>
                    <a:lnTo>
                      <a:pt x="331" y="79"/>
                    </a:lnTo>
                    <a:lnTo>
                      <a:pt x="331" y="78"/>
                    </a:lnTo>
                    <a:lnTo>
                      <a:pt x="332" y="78"/>
                    </a:lnTo>
                    <a:lnTo>
                      <a:pt x="334" y="78"/>
                    </a:lnTo>
                    <a:lnTo>
                      <a:pt x="335" y="78"/>
                    </a:lnTo>
                    <a:lnTo>
                      <a:pt x="339" y="81"/>
                    </a:lnTo>
                    <a:lnTo>
                      <a:pt x="337" y="78"/>
                    </a:lnTo>
                    <a:lnTo>
                      <a:pt x="348" y="76"/>
                    </a:lnTo>
                    <a:lnTo>
                      <a:pt x="353" y="73"/>
                    </a:lnTo>
                    <a:lnTo>
                      <a:pt x="356" y="73"/>
                    </a:lnTo>
                    <a:lnTo>
                      <a:pt x="359" y="73"/>
                    </a:lnTo>
                    <a:lnTo>
                      <a:pt x="358" y="73"/>
                    </a:lnTo>
                    <a:lnTo>
                      <a:pt x="358" y="71"/>
                    </a:lnTo>
                    <a:lnTo>
                      <a:pt x="359" y="70"/>
                    </a:lnTo>
                    <a:lnTo>
                      <a:pt x="361" y="70"/>
                    </a:lnTo>
                    <a:lnTo>
                      <a:pt x="365" y="70"/>
                    </a:lnTo>
                    <a:lnTo>
                      <a:pt x="375" y="70"/>
                    </a:lnTo>
                    <a:lnTo>
                      <a:pt x="378" y="68"/>
                    </a:lnTo>
                    <a:lnTo>
                      <a:pt x="380" y="67"/>
                    </a:lnTo>
                    <a:lnTo>
                      <a:pt x="378" y="68"/>
                    </a:lnTo>
                    <a:lnTo>
                      <a:pt x="375" y="68"/>
                    </a:lnTo>
                    <a:lnTo>
                      <a:pt x="373" y="68"/>
                    </a:lnTo>
                    <a:lnTo>
                      <a:pt x="370" y="67"/>
                    </a:lnTo>
                    <a:lnTo>
                      <a:pt x="370" y="65"/>
                    </a:lnTo>
                    <a:lnTo>
                      <a:pt x="373" y="62"/>
                    </a:lnTo>
                    <a:lnTo>
                      <a:pt x="375" y="59"/>
                    </a:lnTo>
                    <a:lnTo>
                      <a:pt x="370" y="60"/>
                    </a:lnTo>
                    <a:lnTo>
                      <a:pt x="370" y="60"/>
                    </a:lnTo>
                    <a:lnTo>
                      <a:pt x="365" y="63"/>
                    </a:lnTo>
                    <a:lnTo>
                      <a:pt x="362" y="65"/>
                    </a:lnTo>
                    <a:lnTo>
                      <a:pt x="359" y="65"/>
                    </a:lnTo>
                    <a:lnTo>
                      <a:pt x="354" y="65"/>
                    </a:lnTo>
                    <a:lnTo>
                      <a:pt x="354" y="65"/>
                    </a:lnTo>
                    <a:lnTo>
                      <a:pt x="353" y="63"/>
                    </a:lnTo>
                    <a:lnTo>
                      <a:pt x="353" y="62"/>
                    </a:lnTo>
                    <a:lnTo>
                      <a:pt x="353" y="62"/>
                    </a:lnTo>
                    <a:lnTo>
                      <a:pt x="354" y="60"/>
                    </a:lnTo>
                    <a:lnTo>
                      <a:pt x="354" y="57"/>
                    </a:lnTo>
                    <a:lnTo>
                      <a:pt x="354" y="56"/>
                    </a:lnTo>
                    <a:lnTo>
                      <a:pt x="353" y="56"/>
                    </a:lnTo>
                    <a:lnTo>
                      <a:pt x="351" y="57"/>
                    </a:lnTo>
                    <a:lnTo>
                      <a:pt x="351" y="59"/>
                    </a:lnTo>
                    <a:lnTo>
                      <a:pt x="348" y="60"/>
                    </a:lnTo>
                    <a:lnTo>
                      <a:pt x="347" y="60"/>
                    </a:lnTo>
                    <a:lnTo>
                      <a:pt x="347" y="59"/>
                    </a:lnTo>
                    <a:lnTo>
                      <a:pt x="345" y="59"/>
                    </a:lnTo>
                    <a:lnTo>
                      <a:pt x="345" y="57"/>
                    </a:lnTo>
                    <a:lnTo>
                      <a:pt x="343" y="57"/>
                    </a:lnTo>
                    <a:lnTo>
                      <a:pt x="342" y="59"/>
                    </a:lnTo>
                    <a:lnTo>
                      <a:pt x="340" y="59"/>
                    </a:lnTo>
                    <a:lnTo>
                      <a:pt x="342" y="60"/>
                    </a:lnTo>
                    <a:lnTo>
                      <a:pt x="342" y="62"/>
                    </a:lnTo>
                    <a:lnTo>
                      <a:pt x="340" y="63"/>
                    </a:lnTo>
                    <a:lnTo>
                      <a:pt x="340" y="65"/>
                    </a:lnTo>
                    <a:lnTo>
                      <a:pt x="342" y="67"/>
                    </a:lnTo>
                    <a:lnTo>
                      <a:pt x="343" y="68"/>
                    </a:lnTo>
                    <a:lnTo>
                      <a:pt x="342" y="68"/>
                    </a:lnTo>
                    <a:lnTo>
                      <a:pt x="339" y="70"/>
                    </a:lnTo>
                    <a:lnTo>
                      <a:pt x="337" y="71"/>
                    </a:lnTo>
                    <a:lnTo>
                      <a:pt x="335" y="71"/>
                    </a:lnTo>
                    <a:lnTo>
                      <a:pt x="332" y="71"/>
                    </a:lnTo>
                    <a:lnTo>
                      <a:pt x="329" y="73"/>
                    </a:lnTo>
                    <a:lnTo>
                      <a:pt x="321" y="73"/>
                    </a:lnTo>
                    <a:lnTo>
                      <a:pt x="318" y="71"/>
                    </a:lnTo>
                    <a:lnTo>
                      <a:pt x="318" y="70"/>
                    </a:lnTo>
                    <a:lnTo>
                      <a:pt x="317" y="70"/>
                    </a:lnTo>
                    <a:lnTo>
                      <a:pt x="315" y="68"/>
                    </a:lnTo>
                    <a:lnTo>
                      <a:pt x="312" y="65"/>
                    </a:lnTo>
                    <a:lnTo>
                      <a:pt x="309" y="62"/>
                    </a:lnTo>
                    <a:lnTo>
                      <a:pt x="307" y="62"/>
                    </a:lnTo>
                    <a:lnTo>
                      <a:pt x="304" y="60"/>
                    </a:lnTo>
                    <a:lnTo>
                      <a:pt x="304" y="59"/>
                    </a:lnTo>
                    <a:lnTo>
                      <a:pt x="302" y="57"/>
                    </a:lnTo>
                    <a:lnTo>
                      <a:pt x="301" y="56"/>
                    </a:lnTo>
                    <a:lnTo>
                      <a:pt x="302" y="54"/>
                    </a:lnTo>
                    <a:lnTo>
                      <a:pt x="304" y="54"/>
                    </a:lnTo>
                    <a:lnTo>
                      <a:pt x="299" y="52"/>
                    </a:lnTo>
                    <a:lnTo>
                      <a:pt x="296" y="51"/>
                    </a:lnTo>
                    <a:lnTo>
                      <a:pt x="298" y="49"/>
                    </a:lnTo>
                    <a:lnTo>
                      <a:pt x="299" y="49"/>
                    </a:lnTo>
                    <a:lnTo>
                      <a:pt x="309" y="52"/>
                    </a:lnTo>
                    <a:lnTo>
                      <a:pt x="310" y="51"/>
                    </a:lnTo>
                    <a:lnTo>
                      <a:pt x="312" y="51"/>
                    </a:lnTo>
                    <a:lnTo>
                      <a:pt x="310" y="49"/>
                    </a:lnTo>
                    <a:lnTo>
                      <a:pt x="309" y="49"/>
                    </a:lnTo>
                    <a:lnTo>
                      <a:pt x="307" y="49"/>
                    </a:lnTo>
                    <a:lnTo>
                      <a:pt x="306" y="49"/>
                    </a:lnTo>
                    <a:lnTo>
                      <a:pt x="306" y="48"/>
                    </a:lnTo>
                    <a:lnTo>
                      <a:pt x="304" y="46"/>
                    </a:lnTo>
                    <a:lnTo>
                      <a:pt x="304" y="45"/>
                    </a:lnTo>
                    <a:lnTo>
                      <a:pt x="304" y="45"/>
                    </a:lnTo>
                    <a:lnTo>
                      <a:pt x="306" y="41"/>
                    </a:lnTo>
                    <a:lnTo>
                      <a:pt x="307" y="40"/>
                    </a:lnTo>
                    <a:lnTo>
                      <a:pt x="306" y="40"/>
                    </a:lnTo>
                    <a:lnTo>
                      <a:pt x="299" y="40"/>
                    </a:lnTo>
                    <a:lnTo>
                      <a:pt x="299" y="40"/>
                    </a:lnTo>
                    <a:lnTo>
                      <a:pt x="299" y="41"/>
                    </a:lnTo>
                    <a:lnTo>
                      <a:pt x="298" y="45"/>
                    </a:lnTo>
                    <a:lnTo>
                      <a:pt x="296" y="45"/>
                    </a:lnTo>
                    <a:lnTo>
                      <a:pt x="294" y="45"/>
                    </a:lnTo>
                    <a:lnTo>
                      <a:pt x="293" y="41"/>
                    </a:lnTo>
                    <a:lnTo>
                      <a:pt x="290" y="38"/>
                    </a:lnTo>
                    <a:lnTo>
                      <a:pt x="290" y="37"/>
                    </a:lnTo>
                    <a:lnTo>
                      <a:pt x="290" y="35"/>
                    </a:lnTo>
                    <a:lnTo>
                      <a:pt x="288" y="34"/>
                    </a:lnTo>
                    <a:lnTo>
                      <a:pt x="287" y="32"/>
                    </a:lnTo>
                    <a:lnTo>
                      <a:pt x="287" y="30"/>
                    </a:lnTo>
                    <a:lnTo>
                      <a:pt x="287" y="30"/>
                    </a:lnTo>
                    <a:lnTo>
                      <a:pt x="288" y="27"/>
                    </a:lnTo>
                    <a:lnTo>
                      <a:pt x="287" y="26"/>
                    </a:lnTo>
                    <a:lnTo>
                      <a:pt x="287" y="26"/>
                    </a:lnTo>
                    <a:lnTo>
                      <a:pt x="287" y="24"/>
                    </a:lnTo>
                    <a:lnTo>
                      <a:pt x="287" y="22"/>
                    </a:lnTo>
                    <a:lnTo>
                      <a:pt x="288" y="22"/>
                    </a:lnTo>
                    <a:lnTo>
                      <a:pt x="288" y="22"/>
                    </a:lnTo>
                    <a:lnTo>
                      <a:pt x="291" y="24"/>
                    </a:lnTo>
                    <a:lnTo>
                      <a:pt x="293" y="26"/>
                    </a:lnTo>
                    <a:lnTo>
                      <a:pt x="293" y="26"/>
                    </a:lnTo>
                    <a:lnTo>
                      <a:pt x="294" y="22"/>
                    </a:lnTo>
                    <a:lnTo>
                      <a:pt x="296" y="22"/>
                    </a:lnTo>
                    <a:lnTo>
                      <a:pt x="301" y="22"/>
                    </a:lnTo>
                    <a:lnTo>
                      <a:pt x="307" y="24"/>
                    </a:lnTo>
                    <a:lnTo>
                      <a:pt x="309" y="26"/>
                    </a:lnTo>
                    <a:lnTo>
                      <a:pt x="309" y="26"/>
                    </a:lnTo>
                    <a:lnTo>
                      <a:pt x="309" y="24"/>
                    </a:lnTo>
                    <a:lnTo>
                      <a:pt x="309" y="22"/>
                    </a:lnTo>
                    <a:lnTo>
                      <a:pt x="309" y="22"/>
                    </a:lnTo>
                    <a:lnTo>
                      <a:pt x="313" y="24"/>
                    </a:lnTo>
                    <a:lnTo>
                      <a:pt x="317" y="24"/>
                    </a:lnTo>
                    <a:lnTo>
                      <a:pt x="321" y="21"/>
                    </a:lnTo>
                    <a:lnTo>
                      <a:pt x="329" y="21"/>
                    </a:lnTo>
                    <a:lnTo>
                      <a:pt x="332" y="22"/>
                    </a:lnTo>
                    <a:lnTo>
                      <a:pt x="332" y="22"/>
                    </a:lnTo>
                    <a:lnTo>
                      <a:pt x="332" y="24"/>
                    </a:lnTo>
                    <a:lnTo>
                      <a:pt x="332" y="24"/>
                    </a:lnTo>
                    <a:lnTo>
                      <a:pt x="331" y="26"/>
                    </a:lnTo>
                    <a:lnTo>
                      <a:pt x="320" y="27"/>
                    </a:lnTo>
                    <a:lnTo>
                      <a:pt x="313" y="30"/>
                    </a:lnTo>
                    <a:lnTo>
                      <a:pt x="323" y="30"/>
                    </a:lnTo>
                    <a:lnTo>
                      <a:pt x="324" y="30"/>
                    </a:lnTo>
                    <a:lnTo>
                      <a:pt x="324" y="34"/>
                    </a:lnTo>
                    <a:lnTo>
                      <a:pt x="326" y="34"/>
                    </a:lnTo>
                    <a:lnTo>
                      <a:pt x="328" y="34"/>
                    </a:lnTo>
                    <a:lnTo>
                      <a:pt x="331" y="35"/>
                    </a:lnTo>
                    <a:lnTo>
                      <a:pt x="332" y="37"/>
                    </a:lnTo>
                    <a:lnTo>
                      <a:pt x="334" y="38"/>
                    </a:lnTo>
                    <a:lnTo>
                      <a:pt x="334" y="38"/>
                    </a:lnTo>
                    <a:lnTo>
                      <a:pt x="335" y="37"/>
                    </a:lnTo>
                    <a:lnTo>
                      <a:pt x="334" y="35"/>
                    </a:lnTo>
                    <a:lnTo>
                      <a:pt x="334" y="34"/>
                    </a:lnTo>
                    <a:lnTo>
                      <a:pt x="334" y="32"/>
                    </a:lnTo>
                    <a:lnTo>
                      <a:pt x="335" y="30"/>
                    </a:lnTo>
                    <a:lnTo>
                      <a:pt x="337" y="29"/>
                    </a:lnTo>
                    <a:lnTo>
                      <a:pt x="340" y="26"/>
                    </a:lnTo>
                    <a:lnTo>
                      <a:pt x="343" y="22"/>
                    </a:lnTo>
                    <a:lnTo>
                      <a:pt x="347" y="24"/>
                    </a:lnTo>
                    <a:lnTo>
                      <a:pt x="350" y="27"/>
                    </a:lnTo>
                    <a:lnTo>
                      <a:pt x="353" y="30"/>
                    </a:lnTo>
                    <a:lnTo>
                      <a:pt x="354" y="35"/>
                    </a:lnTo>
                    <a:lnTo>
                      <a:pt x="358" y="41"/>
                    </a:lnTo>
                    <a:lnTo>
                      <a:pt x="359" y="43"/>
                    </a:lnTo>
                    <a:lnTo>
                      <a:pt x="361" y="43"/>
                    </a:lnTo>
                    <a:lnTo>
                      <a:pt x="367" y="49"/>
                    </a:lnTo>
                    <a:lnTo>
                      <a:pt x="369" y="49"/>
                    </a:lnTo>
                    <a:lnTo>
                      <a:pt x="367" y="45"/>
                    </a:lnTo>
                    <a:lnTo>
                      <a:pt x="364" y="38"/>
                    </a:lnTo>
                    <a:lnTo>
                      <a:pt x="361" y="32"/>
                    </a:lnTo>
                    <a:lnTo>
                      <a:pt x="361" y="30"/>
                    </a:lnTo>
                    <a:lnTo>
                      <a:pt x="361" y="27"/>
                    </a:lnTo>
                    <a:lnTo>
                      <a:pt x="361" y="26"/>
                    </a:lnTo>
                    <a:lnTo>
                      <a:pt x="361" y="26"/>
                    </a:lnTo>
                    <a:lnTo>
                      <a:pt x="362" y="21"/>
                    </a:lnTo>
                    <a:lnTo>
                      <a:pt x="364" y="19"/>
                    </a:lnTo>
                    <a:lnTo>
                      <a:pt x="364" y="18"/>
                    </a:lnTo>
                    <a:lnTo>
                      <a:pt x="364" y="16"/>
                    </a:lnTo>
                    <a:lnTo>
                      <a:pt x="367" y="15"/>
                    </a:lnTo>
                    <a:lnTo>
                      <a:pt x="369" y="15"/>
                    </a:lnTo>
                    <a:close/>
                    <a:moveTo>
                      <a:pt x="615" y="8"/>
                    </a:moveTo>
                    <a:lnTo>
                      <a:pt x="618" y="8"/>
                    </a:lnTo>
                    <a:lnTo>
                      <a:pt x="616" y="10"/>
                    </a:lnTo>
                    <a:lnTo>
                      <a:pt x="602" y="11"/>
                    </a:lnTo>
                    <a:lnTo>
                      <a:pt x="588" y="13"/>
                    </a:lnTo>
                    <a:lnTo>
                      <a:pt x="586" y="13"/>
                    </a:lnTo>
                    <a:lnTo>
                      <a:pt x="610" y="8"/>
                    </a:lnTo>
                    <a:lnTo>
                      <a:pt x="610" y="8"/>
                    </a:lnTo>
                    <a:lnTo>
                      <a:pt x="615" y="8"/>
                    </a:lnTo>
                    <a:close/>
                    <a:moveTo>
                      <a:pt x="395" y="4"/>
                    </a:moveTo>
                    <a:lnTo>
                      <a:pt x="400" y="5"/>
                    </a:lnTo>
                    <a:lnTo>
                      <a:pt x="403" y="7"/>
                    </a:lnTo>
                    <a:lnTo>
                      <a:pt x="400" y="8"/>
                    </a:lnTo>
                    <a:lnTo>
                      <a:pt x="394" y="7"/>
                    </a:lnTo>
                    <a:lnTo>
                      <a:pt x="395" y="5"/>
                    </a:lnTo>
                    <a:lnTo>
                      <a:pt x="395" y="4"/>
                    </a:lnTo>
                    <a:close/>
                    <a:moveTo>
                      <a:pt x="417" y="0"/>
                    </a:moveTo>
                    <a:lnTo>
                      <a:pt x="419" y="0"/>
                    </a:lnTo>
                    <a:lnTo>
                      <a:pt x="422" y="2"/>
                    </a:lnTo>
                    <a:lnTo>
                      <a:pt x="425" y="2"/>
                    </a:lnTo>
                    <a:lnTo>
                      <a:pt x="429" y="4"/>
                    </a:lnTo>
                    <a:lnTo>
                      <a:pt x="432" y="7"/>
                    </a:lnTo>
                    <a:lnTo>
                      <a:pt x="433" y="8"/>
                    </a:lnTo>
                    <a:lnTo>
                      <a:pt x="435" y="8"/>
                    </a:lnTo>
                    <a:lnTo>
                      <a:pt x="443" y="8"/>
                    </a:lnTo>
                    <a:lnTo>
                      <a:pt x="444" y="8"/>
                    </a:lnTo>
                    <a:lnTo>
                      <a:pt x="446" y="11"/>
                    </a:lnTo>
                    <a:lnTo>
                      <a:pt x="446" y="11"/>
                    </a:lnTo>
                    <a:lnTo>
                      <a:pt x="449" y="11"/>
                    </a:lnTo>
                    <a:lnTo>
                      <a:pt x="452" y="15"/>
                    </a:lnTo>
                    <a:lnTo>
                      <a:pt x="454" y="15"/>
                    </a:lnTo>
                    <a:lnTo>
                      <a:pt x="455" y="13"/>
                    </a:lnTo>
                    <a:lnTo>
                      <a:pt x="457" y="10"/>
                    </a:lnTo>
                    <a:lnTo>
                      <a:pt x="457" y="5"/>
                    </a:lnTo>
                    <a:lnTo>
                      <a:pt x="455" y="4"/>
                    </a:lnTo>
                    <a:lnTo>
                      <a:pt x="457" y="2"/>
                    </a:lnTo>
                    <a:lnTo>
                      <a:pt x="458" y="2"/>
                    </a:lnTo>
                    <a:lnTo>
                      <a:pt x="460" y="2"/>
                    </a:lnTo>
                    <a:lnTo>
                      <a:pt x="462" y="2"/>
                    </a:lnTo>
                    <a:lnTo>
                      <a:pt x="463" y="0"/>
                    </a:lnTo>
                    <a:lnTo>
                      <a:pt x="465" y="0"/>
                    </a:lnTo>
                    <a:lnTo>
                      <a:pt x="468" y="2"/>
                    </a:lnTo>
                    <a:lnTo>
                      <a:pt x="470" y="2"/>
                    </a:lnTo>
                    <a:lnTo>
                      <a:pt x="468" y="4"/>
                    </a:lnTo>
                    <a:lnTo>
                      <a:pt x="468" y="5"/>
                    </a:lnTo>
                    <a:lnTo>
                      <a:pt x="466" y="10"/>
                    </a:lnTo>
                    <a:lnTo>
                      <a:pt x="470" y="10"/>
                    </a:lnTo>
                    <a:lnTo>
                      <a:pt x="474" y="10"/>
                    </a:lnTo>
                    <a:lnTo>
                      <a:pt x="476" y="8"/>
                    </a:lnTo>
                    <a:lnTo>
                      <a:pt x="477" y="7"/>
                    </a:lnTo>
                    <a:lnTo>
                      <a:pt x="481" y="7"/>
                    </a:lnTo>
                    <a:lnTo>
                      <a:pt x="482" y="7"/>
                    </a:lnTo>
                    <a:lnTo>
                      <a:pt x="482" y="5"/>
                    </a:lnTo>
                    <a:lnTo>
                      <a:pt x="484" y="4"/>
                    </a:lnTo>
                    <a:lnTo>
                      <a:pt x="485" y="4"/>
                    </a:lnTo>
                    <a:lnTo>
                      <a:pt x="487" y="7"/>
                    </a:lnTo>
                    <a:lnTo>
                      <a:pt x="487" y="7"/>
                    </a:lnTo>
                    <a:lnTo>
                      <a:pt x="490" y="7"/>
                    </a:lnTo>
                    <a:lnTo>
                      <a:pt x="490" y="7"/>
                    </a:lnTo>
                    <a:lnTo>
                      <a:pt x="492" y="7"/>
                    </a:lnTo>
                    <a:lnTo>
                      <a:pt x="499" y="8"/>
                    </a:lnTo>
                    <a:lnTo>
                      <a:pt x="503" y="10"/>
                    </a:lnTo>
                    <a:lnTo>
                      <a:pt x="504" y="10"/>
                    </a:lnTo>
                    <a:lnTo>
                      <a:pt x="506" y="10"/>
                    </a:lnTo>
                    <a:lnTo>
                      <a:pt x="514" y="10"/>
                    </a:lnTo>
                    <a:lnTo>
                      <a:pt x="520" y="11"/>
                    </a:lnTo>
                    <a:lnTo>
                      <a:pt x="522" y="11"/>
                    </a:lnTo>
                    <a:lnTo>
                      <a:pt x="525" y="15"/>
                    </a:lnTo>
                    <a:lnTo>
                      <a:pt x="525" y="19"/>
                    </a:lnTo>
                    <a:lnTo>
                      <a:pt x="523" y="21"/>
                    </a:lnTo>
                    <a:lnTo>
                      <a:pt x="511" y="27"/>
                    </a:lnTo>
                    <a:lnTo>
                      <a:pt x="507" y="29"/>
                    </a:lnTo>
                    <a:lnTo>
                      <a:pt x="506" y="30"/>
                    </a:lnTo>
                    <a:lnTo>
                      <a:pt x="504" y="35"/>
                    </a:lnTo>
                    <a:lnTo>
                      <a:pt x="503" y="35"/>
                    </a:lnTo>
                    <a:lnTo>
                      <a:pt x="496" y="38"/>
                    </a:lnTo>
                    <a:lnTo>
                      <a:pt x="495" y="38"/>
                    </a:lnTo>
                    <a:lnTo>
                      <a:pt x="492" y="37"/>
                    </a:lnTo>
                    <a:lnTo>
                      <a:pt x="490" y="37"/>
                    </a:lnTo>
                    <a:lnTo>
                      <a:pt x="484" y="38"/>
                    </a:lnTo>
                    <a:lnTo>
                      <a:pt x="482" y="40"/>
                    </a:lnTo>
                    <a:lnTo>
                      <a:pt x="481" y="41"/>
                    </a:lnTo>
                    <a:lnTo>
                      <a:pt x="477" y="43"/>
                    </a:lnTo>
                    <a:lnTo>
                      <a:pt x="476" y="41"/>
                    </a:lnTo>
                    <a:lnTo>
                      <a:pt x="463" y="41"/>
                    </a:lnTo>
                    <a:lnTo>
                      <a:pt x="462" y="40"/>
                    </a:lnTo>
                    <a:lnTo>
                      <a:pt x="460" y="38"/>
                    </a:lnTo>
                    <a:lnTo>
                      <a:pt x="462" y="35"/>
                    </a:lnTo>
                    <a:lnTo>
                      <a:pt x="449" y="37"/>
                    </a:lnTo>
                    <a:lnTo>
                      <a:pt x="433" y="35"/>
                    </a:lnTo>
                    <a:lnTo>
                      <a:pt x="433" y="35"/>
                    </a:lnTo>
                    <a:lnTo>
                      <a:pt x="432" y="35"/>
                    </a:lnTo>
                    <a:lnTo>
                      <a:pt x="427" y="34"/>
                    </a:lnTo>
                    <a:lnTo>
                      <a:pt x="422" y="34"/>
                    </a:lnTo>
                    <a:lnTo>
                      <a:pt x="419" y="32"/>
                    </a:lnTo>
                    <a:lnTo>
                      <a:pt x="416" y="29"/>
                    </a:lnTo>
                    <a:lnTo>
                      <a:pt x="417" y="29"/>
                    </a:lnTo>
                    <a:lnTo>
                      <a:pt x="419" y="29"/>
                    </a:lnTo>
                    <a:lnTo>
                      <a:pt x="421" y="27"/>
                    </a:lnTo>
                    <a:lnTo>
                      <a:pt x="424" y="29"/>
                    </a:lnTo>
                    <a:lnTo>
                      <a:pt x="429" y="29"/>
                    </a:lnTo>
                    <a:lnTo>
                      <a:pt x="429" y="26"/>
                    </a:lnTo>
                    <a:lnTo>
                      <a:pt x="430" y="26"/>
                    </a:lnTo>
                    <a:lnTo>
                      <a:pt x="432" y="24"/>
                    </a:lnTo>
                    <a:lnTo>
                      <a:pt x="427" y="24"/>
                    </a:lnTo>
                    <a:lnTo>
                      <a:pt x="422" y="24"/>
                    </a:lnTo>
                    <a:lnTo>
                      <a:pt x="419" y="24"/>
                    </a:lnTo>
                    <a:lnTo>
                      <a:pt x="416" y="26"/>
                    </a:lnTo>
                    <a:lnTo>
                      <a:pt x="413" y="26"/>
                    </a:lnTo>
                    <a:lnTo>
                      <a:pt x="405" y="24"/>
                    </a:lnTo>
                    <a:lnTo>
                      <a:pt x="402" y="24"/>
                    </a:lnTo>
                    <a:lnTo>
                      <a:pt x="399" y="22"/>
                    </a:lnTo>
                    <a:lnTo>
                      <a:pt x="397" y="21"/>
                    </a:lnTo>
                    <a:lnTo>
                      <a:pt x="395" y="19"/>
                    </a:lnTo>
                    <a:lnTo>
                      <a:pt x="395" y="18"/>
                    </a:lnTo>
                    <a:lnTo>
                      <a:pt x="400" y="18"/>
                    </a:lnTo>
                    <a:lnTo>
                      <a:pt x="402" y="16"/>
                    </a:lnTo>
                    <a:lnTo>
                      <a:pt x="405" y="15"/>
                    </a:lnTo>
                    <a:lnTo>
                      <a:pt x="397" y="15"/>
                    </a:lnTo>
                    <a:lnTo>
                      <a:pt x="394" y="13"/>
                    </a:lnTo>
                    <a:lnTo>
                      <a:pt x="391" y="11"/>
                    </a:lnTo>
                    <a:lnTo>
                      <a:pt x="394" y="10"/>
                    </a:lnTo>
                    <a:lnTo>
                      <a:pt x="403" y="10"/>
                    </a:lnTo>
                    <a:lnTo>
                      <a:pt x="406" y="10"/>
                    </a:lnTo>
                    <a:lnTo>
                      <a:pt x="408" y="11"/>
                    </a:lnTo>
                    <a:lnTo>
                      <a:pt x="411" y="13"/>
                    </a:lnTo>
                    <a:lnTo>
                      <a:pt x="414" y="11"/>
                    </a:lnTo>
                    <a:lnTo>
                      <a:pt x="411" y="10"/>
                    </a:lnTo>
                    <a:lnTo>
                      <a:pt x="410" y="7"/>
                    </a:lnTo>
                    <a:lnTo>
                      <a:pt x="408" y="7"/>
                    </a:lnTo>
                    <a:lnTo>
                      <a:pt x="410" y="5"/>
                    </a:lnTo>
                    <a:lnTo>
                      <a:pt x="410" y="5"/>
                    </a:lnTo>
                    <a:lnTo>
                      <a:pt x="411" y="5"/>
                    </a:lnTo>
                    <a:lnTo>
                      <a:pt x="414" y="8"/>
                    </a:lnTo>
                    <a:lnTo>
                      <a:pt x="417" y="8"/>
                    </a:lnTo>
                    <a:lnTo>
                      <a:pt x="417" y="7"/>
                    </a:lnTo>
                    <a:lnTo>
                      <a:pt x="417" y="5"/>
                    </a:lnTo>
                    <a:lnTo>
                      <a:pt x="417" y="4"/>
                    </a:lnTo>
                    <a:lnTo>
                      <a:pt x="416" y="2"/>
                    </a:lnTo>
                    <a:lnTo>
                      <a:pt x="416" y="0"/>
                    </a:lnTo>
                    <a:lnTo>
                      <a:pt x="4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84" name="Freeform 187">
                <a:extLst>
                  <a:ext uri="{FF2B5EF4-FFF2-40B4-BE49-F238E27FC236}">
                    <a16:creationId xmlns:a16="http://schemas.microsoft.com/office/drawing/2014/main" id="{0EBAB112-540C-4EEA-8B5F-F5ADA90F1B37}"/>
                  </a:ext>
                </a:extLst>
              </p:cNvPr>
              <p:cNvSpPr>
                <a:spLocks noEditPoints="1"/>
              </p:cNvSpPr>
              <p:nvPr/>
            </p:nvSpPr>
            <p:spPr bwMode="auto">
              <a:xfrm>
                <a:off x="5860505" y="2749338"/>
                <a:ext cx="107208" cy="107208"/>
              </a:xfrm>
              <a:custGeom>
                <a:avLst/>
                <a:gdLst>
                  <a:gd name="T0" fmla="*/ 9 w 55"/>
                  <a:gd name="T1" fmla="*/ 44 h 55"/>
                  <a:gd name="T2" fmla="*/ 8 w 55"/>
                  <a:gd name="T3" fmla="*/ 47 h 55"/>
                  <a:gd name="T4" fmla="*/ 3 w 55"/>
                  <a:gd name="T5" fmla="*/ 45 h 55"/>
                  <a:gd name="T6" fmla="*/ 0 w 55"/>
                  <a:gd name="T7" fmla="*/ 45 h 55"/>
                  <a:gd name="T8" fmla="*/ 8 w 55"/>
                  <a:gd name="T9" fmla="*/ 36 h 55"/>
                  <a:gd name="T10" fmla="*/ 6 w 55"/>
                  <a:gd name="T11" fmla="*/ 38 h 55"/>
                  <a:gd name="T12" fmla="*/ 33 w 55"/>
                  <a:gd name="T13" fmla="*/ 20 h 55"/>
                  <a:gd name="T14" fmla="*/ 35 w 55"/>
                  <a:gd name="T15" fmla="*/ 22 h 55"/>
                  <a:gd name="T16" fmla="*/ 30 w 55"/>
                  <a:gd name="T17" fmla="*/ 27 h 55"/>
                  <a:gd name="T18" fmla="*/ 31 w 55"/>
                  <a:gd name="T19" fmla="*/ 20 h 55"/>
                  <a:gd name="T20" fmla="*/ 24 w 55"/>
                  <a:gd name="T21" fmla="*/ 14 h 55"/>
                  <a:gd name="T22" fmla="*/ 27 w 55"/>
                  <a:gd name="T23" fmla="*/ 19 h 55"/>
                  <a:gd name="T24" fmla="*/ 24 w 55"/>
                  <a:gd name="T25" fmla="*/ 23 h 55"/>
                  <a:gd name="T26" fmla="*/ 28 w 55"/>
                  <a:gd name="T27" fmla="*/ 27 h 55"/>
                  <a:gd name="T28" fmla="*/ 35 w 55"/>
                  <a:gd name="T29" fmla="*/ 20 h 55"/>
                  <a:gd name="T30" fmla="*/ 31 w 55"/>
                  <a:gd name="T31" fmla="*/ 17 h 55"/>
                  <a:gd name="T32" fmla="*/ 28 w 55"/>
                  <a:gd name="T33" fmla="*/ 14 h 55"/>
                  <a:gd name="T34" fmla="*/ 22 w 55"/>
                  <a:gd name="T35" fmla="*/ 11 h 55"/>
                  <a:gd name="T36" fmla="*/ 22 w 55"/>
                  <a:gd name="T37" fmla="*/ 9 h 55"/>
                  <a:gd name="T38" fmla="*/ 24 w 55"/>
                  <a:gd name="T39" fmla="*/ 6 h 55"/>
                  <a:gd name="T40" fmla="*/ 55 w 55"/>
                  <a:gd name="T41" fmla="*/ 6 h 55"/>
                  <a:gd name="T42" fmla="*/ 52 w 55"/>
                  <a:gd name="T43" fmla="*/ 17 h 55"/>
                  <a:gd name="T44" fmla="*/ 47 w 55"/>
                  <a:gd name="T45" fmla="*/ 20 h 55"/>
                  <a:gd name="T46" fmla="*/ 49 w 55"/>
                  <a:gd name="T47" fmla="*/ 23 h 55"/>
                  <a:gd name="T48" fmla="*/ 52 w 55"/>
                  <a:gd name="T49" fmla="*/ 25 h 55"/>
                  <a:gd name="T50" fmla="*/ 49 w 55"/>
                  <a:gd name="T51" fmla="*/ 30 h 55"/>
                  <a:gd name="T52" fmla="*/ 49 w 55"/>
                  <a:gd name="T53" fmla="*/ 31 h 55"/>
                  <a:gd name="T54" fmla="*/ 44 w 55"/>
                  <a:gd name="T55" fmla="*/ 34 h 55"/>
                  <a:gd name="T56" fmla="*/ 39 w 55"/>
                  <a:gd name="T57" fmla="*/ 34 h 55"/>
                  <a:gd name="T58" fmla="*/ 38 w 55"/>
                  <a:gd name="T59" fmla="*/ 38 h 55"/>
                  <a:gd name="T60" fmla="*/ 41 w 55"/>
                  <a:gd name="T61" fmla="*/ 42 h 55"/>
                  <a:gd name="T62" fmla="*/ 39 w 55"/>
                  <a:gd name="T63" fmla="*/ 47 h 55"/>
                  <a:gd name="T64" fmla="*/ 36 w 55"/>
                  <a:gd name="T65" fmla="*/ 50 h 55"/>
                  <a:gd name="T66" fmla="*/ 36 w 55"/>
                  <a:gd name="T67" fmla="*/ 52 h 55"/>
                  <a:gd name="T68" fmla="*/ 35 w 55"/>
                  <a:gd name="T69" fmla="*/ 55 h 55"/>
                  <a:gd name="T70" fmla="*/ 33 w 55"/>
                  <a:gd name="T71" fmla="*/ 53 h 55"/>
                  <a:gd name="T72" fmla="*/ 35 w 55"/>
                  <a:gd name="T73" fmla="*/ 49 h 55"/>
                  <a:gd name="T74" fmla="*/ 31 w 55"/>
                  <a:gd name="T75" fmla="*/ 45 h 55"/>
                  <a:gd name="T76" fmla="*/ 27 w 55"/>
                  <a:gd name="T77" fmla="*/ 45 h 55"/>
                  <a:gd name="T78" fmla="*/ 24 w 55"/>
                  <a:gd name="T79" fmla="*/ 42 h 55"/>
                  <a:gd name="T80" fmla="*/ 20 w 55"/>
                  <a:gd name="T81" fmla="*/ 42 h 55"/>
                  <a:gd name="T82" fmla="*/ 16 w 55"/>
                  <a:gd name="T83" fmla="*/ 42 h 55"/>
                  <a:gd name="T84" fmla="*/ 14 w 55"/>
                  <a:gd name="T85" fmla="*/ 44 h 55"/>
                  <a:gd name="T86" fmla="*/ 6 w 55"/>
                  <a:gd name="T87" fmla="*/ 42 h 55"/>
                  <a:gd name="T88" fmla="*/ 2 w 55"/>
                  <a:gd name="T89" fmla="*/ 39 h 55"/>
                  <a:gd name="T90" fmla="*/ 11 w 55"/>
                  <a:gd name="T91" fmla="*/ 42 h 55"/>
                  <a:gd name="T92" fmla="*/ 9 w 55"/>
                  <a:gd name="T93" fmla="*/ 39 h 55"/>
                  <a:gd name="T94" fmla="*/ 8 w 55"/>
                  <a:gd name="T95" fmla="*/ 34 h 55"/>
                  <a:gd name="T96" fmla="*/ 14 w 55"/>
                  <a:gd name="T97" fmla="*/ 28 h 55"/>
                  <a:gd name="T98" fmla="*/ 20 w 55"/>
                  <a:gd name="T99" fmla="*/ 14 h 55"/>
                  <a:gd name="T100" fmla="*/ 30 w 55"/>
                  <a:gd name="T101" fmla="*/ 8 h 55"/>
                  <a:gd name="T102" fmla="*/ 46 w 55"/>
                  <a:gd name="T103" fmla="*/ 3 h 55"/>
                  <a:gd name="T104" fmla="*/ 27 w 55"/>
                  <a:gd name="T105" fmla="*/ 4 h 55"/>
                  <a:gd name="T106" fmla="*/ 36 w 55"/>
                  <a:gd name="T107" fmla="*/ 3 h 55"/>
                  <a:gd name="T108" fmla="*/ 33 w 55"/>
                  <a:gd name="T109" fmla="*/ 3 h 55"/>
                  <a:gd name="T110" fmla="*/ 39 w 55"/>
                  <a:gd name="T111" fmla="*/ 3 h 55"/>
                  <a:gd name="T112" fmla="*/ 49 w 55"/>
                  <a:gd name="T11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 h="55">
                    <a:moveTo>
                      <a:pt x="3" y="44"/>
                    </a:moveTo>
                    <a:lnTo>
                      <a:pt x="5" y="44"/>
                    </a:lnTo>
                    <a:lnTo>
                      <a:pt x="6" y="44"/>
                    </a:lnTo>
                    <a:lnTo>
                      <a:pt x="9" y="44"/>
                    </a:lnTo>
                    <a:lnTo>
                      <a:pt x="9" y="44"/>
                    </a:lnTo>
                    <a:lnTo>
                      <a:pt x="13" y="44"/>
                    </a:lnTo>
                    <a:lnTo>
                      <a:pt x="11" y="44"/>
                    </a:lnTo>
                    <a:lnTo>
                      <a:pt x="11" y="45"/>
                    </a:lnTo>
                    <a:lnTo>
                      <a:pt x="9" y="45"/>
                    </a:lnTo>
                    <a:lnTo>
                      <a:pt x="8" y="47"/>
                    </a:lnTo>
                    <a:lnTo>
                      <a:pt x="6" y="47"/>
                    </a:lnTo>
                    <a:lnTo>
                      <a:pt x="5" y="47"/>
                    </a:lnTo>
                    <a:lnTo>
                      <a:pt x="5" y="45"/>
                    </a:lnTo>
                    <a:lnTo>
                      <a:pt x="5" y="45"/>
                    </a:lnTo>
                    <a:lnTo>
                      <a:pt x="3" y="45"/>
                    </a:lnTo>
                    <a:lnTo>
                      <a:pt x="2" y="45"/>
                    </a:lnTo>
                    <a:lnTo>
                      <a:pt x="2" y="45"/>
                    </a:lnTo>
                    <a:lnTo>
                      <a:pt x="0" y="45"/>
                    </a:lnTo>
                    <a:lnTo>
                      <a:pt x="0" y="45"/>
                    </a:lnTo>
                    <a:lnTo>
                      <a:pt x="0" y="45"/>
                    </a:lnTo>
                    <a:lnTo>
                      <a:pt x="0" y="44"/>
                    </a:lnTo>
                    <a:lnTo>
                      <a:pt x="0" y="44"/>
                    </a:lnTo>
                    <a:lnTo>
                      <a:pt x="3" y="44"/>
                    </a:lnTo>
                    <a:close/>
                    <a:moveTo>
                      <a:pt x="6" y="36"/>
                    </a:moveTo>
                    <a:lnTo>
                      <a:pt x="8" y="36"/>
                    </a:lnTo>
                    <a:lnTo>
                      <a:pt x="9" y="38"/>
                    </a:lnTo>
                    <a:lnTo>
                      <a:pt x="9" y="38"/>
                    </a:lnTo>
                    <a:lnTo>
                      <a:pt x="9" y="39"/>
                    </a:lnTo>
                    <a:lnTo>
                      <a:pt x="8" y="39"/>
                    </a:lnTo>
                    <a:lnTo>
                      <a:pt x="6" y="38"/>
                    </a:lnTo>
                    <a:lnTo>
                      <a:pt x="5" y="38"/>
                    </a:lnTo>
                    <a:lnTo>
                      <a:pt x="5" y="38"/>
                    </a:lnTo>
                    <a:lnTo>
                      <a:pt x="5" y="38"/>
                    </a:lnTo>
                    <a:lnTo>
                      <a:pt x="6" y="36"/>
                    </a:lnTo>
                    <a:close/>
                    <a:moveTo>
                      <a:pt x="33" y="20"/>
                    </a:moveTo>
                    <a:lnTo>
                      <a:pt x="33" y="20"/>
                    </a:lnTo>
                    <a:lnTo>
                      <a:pt x="35" y="20"/>
                    </a:lnTo>
                    <a:lnTo>
                      <a:pt x="35" y="22"/>
                    </a:lnTo>
                    <a:lnTo>
                      <a:pt x="35" y="22"/>
                    </a:lnTo>
                    <a:lnTo>
                      <a:pt x="35" y="22"/>
                    </a:lnTo>
                    <a:lnTo>
                      <a:pt x="33" y="23"/>
                    </a:lnTo>
                    <a:lnTo>
                      <a:pt x="31" y="25"/>
                    </a:lnTo>
                    <a:lnTo>
                      <a:pt x="31" y="25"/>
                    </a:lnTo>
                    <a:lnTo>
                      <a:pt x="30" y="27"/>
                    </a:lnTo>
                    <a:lnTo>
                      <a:pt x="30" y="27"/>
                    </a:lnTo>
                    <a:lnTo>
                      <a:pt x="27" y="25"/>
                    </a:lnTo>
                    <a:lnTo>
                      <a:pt x="25" y="25"/>
                    </a:lnTo>
                    <a:lnTo>
                      <a:pt x="25" y="25"/>
                    </a:lnTo>
                    <a:lnTo>
                      <a:pt x="28" y="22"/>
                    </a:lnTo>
                    <a:lnTo>
                      <a:pt x="31" y="20"/>
                    </a:lnTo>
                    <a:lnTo>
                      <a:pt x="33" y="20"/>
                    </a:lnTo>
                    <a:close/>
                    <a:moveTo>
                      <a:pt x="28" y="11"/>
                    </a:moveTo>
                    <a:lnTo>
                      <a:pt x="27" y="12"/>
                    </a:lnTo>
                    <a:lnTo>
                      <a:pt x="25" y="12"/>
                    </a:lnTo>
                    <a:lnTo>
                      <a:pt x="24" y="14"/>
                    </a:lnTo>
                    <a:lnTo>
                      <a:pt x="24" y="14"/>
                    </a:lnTo>
                    <a:lnTo>
                      <a:pt x="25" y="16"/>
                    </a:lnTo>
                    <a:lnTo>
                      <a:pt x="25" y="17"/>
                    </a:lnTo>
                    <a:lnTo>
                      <a:pt x="27" y="17"/>
                    </a:lnTo>
                    <a:lnTo>
                      <a:pt x="27" y="19"/>
                    </a:lnTo>
                    <a:lnTo>
                      <a:pt x="25" y="20"/>
                    </a:lnTo>
                    <a:lnTo>
                      <a:pt x="24" y="20"/>
                    </a:lnTo>
                    <a:lnTo>
                      <a:pt x="24" y="20"/>
                    </a:lnTo>
                    <a:lnTo>
                      <a:pt x="24" y="22"/>
                    </a:lnTo>
                    <a:lnTo>
                      <a:pt x="24" y="23"/>
                    </a:lnTo>
                    <a:lnTo>
                      <a:pt x="24" y="23"/>
                    </a:lnTo>
                    <a:lnTo>
                      <a:pt x="24" y="23"/>
                    </a:lnTo>
                    <a:lnTo>
                      <a:pt x="24" y="25"/>
                    </a:lnTo>
                    <a:lnTo>
                      <a:pt x="24" y="25"/>
                    </a:lnTo>
                    <a:lnTo>
                      <a:pt x="28" y="27"/>
                    </a:lnTo>
                    <a:lnTo>
                      <a:pt x="30" y="27"/>
                    </a:lnTo>
                    <a:lnTo>
                      <a:pt x="35" y="23"/>
                    </a:lnTo>
                    <a:lnTo>
                      <a:pt x="36" y="22"/>
                    </a:lnTo>
                    <a:lnTo>
                      <a:pt x="36" y="20"/>
                    </a:lnTo>
                    <a:lnTo>
                      <a:pt x="35" y="20"/>
                    </a:lnTo>
                    <a:lnTo>
                      <a:pt x="33" y="19"/>
                    </a:lnTo>
                    <a:lnTo>
                      <a:pt x="31" y="19"/>
                    </a:lnTo>
                    <a:lnTo>
                      <a:pt x="31" y="19"/>
                    </a:lnTo>
                    <a:lnTo>
                      <a:pt x="31" y="17"/>
                    </a:lnTo>
                    <a:lnTo>
                      <a:pt x="31" y="17"/>
                    </a:lnTo>
                    <a:lnTo>
                      <a:pt x="33" y="16"/>
                    </a:lnTo>
                    <a:lnTo>
                      <a:pt x="33" y="16"/>
                    </a:lnTo>
                    <a:lnTo>
                      <a:pt x="31" y="16"/>
                    </a:lnTo>
                    <a:lnTo>
                      <a:pt x="30" y="16"/>
                    </a:lnTo>
                    <a:lnTo>
                      <a:pt x="28" y="14"/>
                    </a:lnTo>
                    <a:lnTo>
                      <a:pt x="28" y="14"/>
                    </a:lnTo>
                    <a:lnTo>
                      <a:pt x="28" y="11"/>
                    </a:lnTo>
                    <a:lnTo>
                      <a:pt x="28" y="11"/>
                    </a:lnTo>
                    <a:close/>
                    <a:moveTo>
                      <a:pt x="22" y="9"/>
                    </a:moveTo>
                    <a:lnTo>
                      <a:pt x="22" y="11"/>
                    </a:lnTo>
                    <a:lnTo>
                      <a:pt x="20" y="12"/>
                    </a:lnTo>
                    <a:lnTo>
                      <a:pt x="19" y="12"/>
                    </a:lnTo>
                    <a:lnTo>
                      <a:pt x="19" y="11"/>
                    </a:lnTo>
                    <a:lnTo>
                      <a:pt x="19" y="11"/>
                    </a:lnTo>
                    <a:lnTo>
                      <a:pt x="22" y="9"/>
                    </a:lnTo>
                    <a:close/>
                    <a:moveTo>
                      <a:pt x="24" y="6"/>
                    </a:moveTo>
                    <a:lnTo>
                      <a:pt x="25" y="6"/>
                    </a:lnTo>
                    <a:lnTo>
                      <a:pt x="22" y="8"/>
                    </a:lnTo>
                    <a:lnTo>
                      <a:pt x="22" y="8"/>
                    </a:lnTo>
                    <a:lnTo>
                      <a:pt x="24" y="6"/>
                    </a:lnTo>
                    <a:close/>
                    <a:moveTo>
                      <a:pt x="49" y="3"/>
                    </a:moveTo>
                    <a:lnTo>
                      <a:pt x="50" y="4"/>
                    </a:lnTo>
                    <a:lnTo>
                      <a:pt x="52" y="6"/>
                    </a:lnTo>
                    <a:lnTo>
                      <a:pt x="54" y="6"/>
                    </a:lnTo>
                    <a:lnTo>
                      <a:pt x="55" y="6"/>
                    </a:lnTo>
                    <a:lnTo>
                      <a:pt x="55" y="9"/>
                    </a:lnTo>
                    <a:lnTo>
                      <a:pt x="55" y="12"/>
                    </a:lnTo>
                    <a:lnTo>
                      <a:pt x="55" y="12"/>
                    </a:lnTo>
                    <a:lnTo>
                      <a:pt x="54" y="14"/>
                    </a:lnTo>
                    <a:lnTo>
                      <a:pt x="52" y="17"/>
                    </a:lnTo>
                    <a:lnTo>
                      <a:pt x="52" y="19"/>
                    </a:lnTo>
                    <a:lnTo>
                      <a:pt x="52" y="19"/>
                    </a:lnTo>
                    <a:lnTo>
                      <a:pt x="49" y="19"/>
                    </a:lnTo>
                    <a:lnTo>
                      <a:pt x="47" y="20"/>
                    </a:lnTo>
                    <a:lnTo>
                      <a:pt x="47" y="20"/>
                    </a:lnTo>
                    <a:lnTo>
                      <a:pt x="47" y="20"/>
                    </a:lnTo>
                    <a:lnTo>
                      <a:pt x="47" y="20"/>
                    </a:lnTo>
                    <a:lnTo>
                      <a:pt x="47" y="22"/>
                    </a:lnTo>
                    <a:lnTo>
                      <a:pt x="47" y="22"/>
                    </a:lnTo>
                    <a:lnTo>
                      <a:pt x="49" y="23"/>
                    </a:lnTo>
                    <a:lnTo>
                      <a:pt x="49" y="23"/>
                    </a:lnTo>
                    <a:lnTo>
                      <a:pt x="50" y="23"/>
                    </a:lnTo>
                    <a:lnTo>
                      <a:pt x="52" y="23"/>
                    </a:lnTo>
                    <a:lnTo>
                      <a:pt x="52" y="23"/>
                    </a:lnTo>
                    <a:lnTo>
                      <a:pt x="52" y="25"/>
                    </a:lnTo>
                    <a:lnTo>
                      <a:pt x="52" y="25"/>
                    </a:lnTo>
                    <a:lnTo>
                      <a:pt x="52" y="27"/>
                    </a:lnTo>
                    <a:lnTo>
                      <a:pt x="52" y="28"/>
                    </a:lnTo>
                    <a:lnTo>
                      <a:pt x="50" y="30"/>
                    </a:lnTo>
                    <a:lnTo>
                      <a:pt x="49" y="30"/>
                    </a:lnTo>
                    <a:lnTo>
                      <a:pt x="49" y="30"/>
                    </a:lnTo>
                    <a:lnTo>
                      <a:pt x="47" y="30"/>
                    </a:lnTo>
                    <a:lnTo>
                      <a:pt x="47" y="31"/>
                    </a:lnTo>
                    <a:lnTo>
                      <a:pt x="47" y="31"/>
                    </a:lnTo>
                    <a:lnTo>
                      <a:pt x="49" y="31"/>
                    </a:lnTo>
                    <a:lnTo>
                      <a:pt x="49" y="33"/>
                    </a:lnTo>
                    <a:lnTo>
                      <a:pt x="49" y="33"/>
                    </a:lnTo>
                    <a:lnTo>
                      <a:pt x="49" y="33"/>
                    </a:lnTo>
                    <a:lnTo>
                      <a:pt x="46" y="34"/>
                    </a:lnTo>
                    <a:lnTo>
                      <a:pt x="44" y="34"/>
                    </a:lnTo>
                    <a:lnTo>
                      <a:pt x="43" y="34"/>
                    </a:lnTo>
                    <a:lnTo>
                      <a:pt x="43" y="34"/>
                    </a:lnTo>
                    <a:lnTo>
                      <a:pt x="43" y="34"/>
                    </a:lnTo>
                    <a:lnTo>
                      <a:pt x="39" y="34"/>
                    </a:lnTo>
                    <a:lnTo>
                      <a:pt x="39" y="34"/>
                    </a:lnTo>
                    <a:lnTo>
                      <a:pt x="39" y="34"/>
                    </a:lnTo>
                    <a:lnTo>
                      <a:pt x="38" y="34"/>
                    </a:lnTo>
                    <a:lnTo>
                      <a:pt x="36" y="36"/>
                    </a:lnTo>
                    <a:lnTo>
                      <a:pt x="36" y="36"/>
                    </a:lnTo>
                    <a:lnTo>
                      <a:pt x="38" y="38"/>
                    </a:lnTo>
                    <a:lnTo>
                      <a:pt x="39" y="39"/>
                    </a:lnTo>
                    <a:lnTo>
                      <a:pt x="39" y="39"/>
                    </a:lnTo>
                    <a:lnTo>
                      <a:pt x="39" y="41"/>
                    </a:lnTo>
                    <a:lnTo>
                      <a:pt x="41" y="41"/>
                    </a:lnTo>
                    <a:lnTo>
                      <a:pt x="41" y="42"/>
                    </a:lnTo>
                    <a:lnTo>
                      <a:pt x="41" y="42"/>
                    </a:lnTo>
                    <a:lnTo>
                      <a:pt x="39" y="44"/>
                    </a:lnTo>
                    <a:lnTo>
                      <a:pt x="38" y="47"/>
                    </a:lnTo>
                    <a:lnTo>
                      <a:pt x="38" y="47"/>
                    </a:lnTo>
                    <a:lnTo>
                      <a:pt x="39" y="47"/>
                    </a:lnTo>
                    <a:lnTo>
                      <a:pt x="39" y="47"/>
                    </a:lnTo>
                    <a:lnTo>
                      <a:pt x="39" y="47"/>
                    </a:lnTo>
                    <a:lnTo>
                      <a:pt x="39" y="49"/>
                    </a:lnTo>
                    <a:lnTo>
                      <a:pt x="36" y="50"/>
                    </a:lnTo>
                    <a:lnTo>
                      <a:pt x="36" y="50"/>
                    </a:lnTo>
                    <a:lnTo>
                      <a:pt x="36" y="50"/>
                    </a:lnTo>
                    <a:lnTo>
                      <a:pt x="35" y="50"/>
                    </a:lnTo>
                    <a:lnTo>
                      <a:pt x="36" y="50"/>
                    </a:lnTo>
                    <a:lnTo>
                      <a:pt x="36" y="52"/>
                    </a:lnTo>
                    <a:lnTo>
                      <a:pt x="36" y="52"/>
                    </a:lnTo>
                    <a:lnTo>
                      <a:pt x="38" y="52"/>
                    </a:lnTo>
                    <a:lnTo>
                      <a:pt x="38" y="53"/>
                    </a:lnTo>
                    <a:lnTo>
                      <a:pt x="38" y="55"/>
                    </a:lnTo>
                    <a:lnTo>
                      <a:pt x="36" y="55"/>
                    </a:lnTo>
                    <a:lnTo>
                      <a:pt x="35" y="55"/>
                    </a:lnTo>
                    <a:lnTo>
                      <a:pt x="33" y="55"/>
                    </a:lnTo>
                    <a:lnTo>
                      <a:pt x="33" y="55"/>
                    </a:lnTo>
                    <a:lnTo>
                      <a:pt x="33" y="55"/>
                    </a:lnTo>
                    <a:lnTo>
                      <a:pt x="31" y="53"/>
                    </a:lnTo>
                    <a:lnTo>
                      <a:pt x="33" y="53"/>
                    </a:lnTo>
                    <a:lnTo>
                      <a:pt x="33" y="52"/>
                    </a:lnTo>
                    <a:lnTo>
                      <a:pt x="35" y="52"/>
                    </a:lnTo>
                    <a:lnTo>
                      <a:pt x="33" y="52"/>
                    </a:lnTo>
                    <a:lnTo>
                      <a:pt x="35" y="52"/>
                    </a:lnTo>
                    <a:lnTo>
                      <a:pt x="35" y="49"/>
                    </a:lnTo>
                    <a:lnTo>
                      <a:pt x="35" y="49"/>
                    </a:lnTo>
                    <a:lnTo>
                      <a:pt x="35" y="49"/>
                    </a:lnTo>
                    <a:lnTo>
                      <a:pt x="35" y="47"/>
                    </a:lnTo>
                    <a:lnTo>
                      <a:pt x="31" y="47"/>
                    </a:lnTo>
                    <a:lnTo>
                      <a:pt x="31" y="45"/>
                    </a:lnTo>
                    <a:lnTo>
                      <a:pt x="30" y="45"/>
                    </a:lnTo>
                    <a:lnTo>
                      <a:pt x="30" y="45"/>
                    </a:lnTo>
                    <a:lnTo>
                      <a:pt x="30" y="45"/>
                    </a:lnTo>
                    <a:lnTo>
                      <a:pt x="27" y="45"/>
                    </a:lnTo>
                    <a:lnTo>
                      <a:pt x="27" y="45"/>
                    </a:lnTo>
                    <a:lnTo>
                      <a:pt x="25" y="44"/>
                    </a:lnTo>
                    <a:lnTo>
                      <a:pt x="24" y="42"/>
                    </a:lnTo>
                    <a:lnTo>
                      <a:pt x="24" y="42"/>
                    </a:lnTo>
                    <a:lnTo>
                      <a:pt x="24" y="42"/>
                    </a:lnTo>
                    <a:lnTo>
                      <a:pt x="24" y="42"/>
                    </a:lnTo>
                    <a:lnTo>
                      <a:pt x="22" y="42"/>
                    </a:lnTo>
                    <a:lnTo>
                      <a:pt x="20" y="42"/>
                    </a:lnTo>
                    <a:lnTo>
                      <a:pt x="20" y="42"/>
                    </a:lnTo>
                    <a:lnTo>
                      <a:pt x="20" y="42"/>
                    </a:lnTo>
                    <a:lnTo>
                      <a:pt x="20" y="42"/>
                    </a:lnTo>
                    <a:lnTo>
                      <a:pt x="20" y="42"/>
                    </a:lnTo>
                    <a:lnTo>
                      <a:pt x="19" y="41"/>
                    </a:lnTo>
                    <a:lnTo>
                      <a:pt x="17" y="42"/>
                    </a:lnTo>
                    <a:lnTo>
                      <a:pt x="17" y="42"/>
                    </a:lnTo>
                    <a:lnTo>
                      <a:pt x="16" y="42"/>
                    </a:lnTo>
                    <a:lnTo>
                      <a:pt x="16" y="42"/>
                    </a:lnTo>
                    <a:lnTo>
                      <a:pt x="16" y="42"/>
                    </a:lnTo>
                    <a:lnTo>
                      <a:pt x="14" y="42"/>
                    </a:lnTo>
                    <a:lnTo>
                      <a:pt x="14" y="44"/>
                    </a:lnTo>
                    <a:lnTo>
                      <a:pt x="14" y="44"/>
                    </a:lnTo>
                    <a:lnTo>
                      <a:pt x="13" y="44"/>
                    </a:lnTo>
                    <a:lnTo>
                      <a:pt x="13" y="44"/>
                    </a:lnTo>
                    <a:lnTo>
                      <a:pt x="11" y="44"/>
                    </a:lnTo>
                    <a:lnTo>
                      <a:pt x="9" y="42"/>
                    </a:lnTo>
                    <a:lnTo>
                      <a:pt x="6" y="42"/>
                    </a:lnTo>
                    <a:lnTo>
                      <a:pt x="5" y="42"/>
                    </a:lnTo>
                    <a:lnTo>
                      <a:pt x="3" y="42"/>
                    </a:lnTo>
                    <a:lnTo>
                      <a:pt x="2" y="41"/>
                    </a:lnTo>
                    <a:lnTo>
                      <a:pt x="0" y="41"/>
                    </a:lnTo>
                    <a:lnTo>
                      <a:pt x="2" y="39"/>
                    </a:lnTo>
                    <a:lnTo>
                      <a:pt x="2" y="39"/>
                    </a:lnTo>
                    <a:lnTo>
                      <a:pt x="5" y="39"/>
                    </a:lnTo>
                    <a:lnTo>
                      <a:pt x="6" y="39"/>
                    </a:lnTo>
                    <a:lnTo>
                      <a:pt x="11" y="42"/>
                    </a:lnTo>
                    <a:lnTo>
                      <a:pt x="11" y="42"/>
                    </a:lnTo>
                    <a:lnTo>
                      <a:pt x="13" y="42"/>
                    </a:lnTo>
                    <a:lnTo>
                      <a:pt x="13" y="41"/>
                    </a:lnTo>
                    <a:lnTo>
                      <a:pt x="11" y="41"/>
                    </a:lnTo>
                    <a:lnTo>
                      <a:pt x="9" y="41"/>
                    </a:lnTo>
                    <a:lnTo>
                      <a:pt x="9" y="39"/>
                    </a:lnTo>
                    <a:lnTo>
                      <a:pt x="11" y="39"/>
                    </a:lnTo>
                    <a:lnTo>
                      <a:pt x="11" y="39"/>
                    </a:lnTo>
                    <a:lnTo>
                      <a:pt x="11" y="38"/>
                    </a:lnTo>
                    <a:lnTo>
                      <a:pt x="8" y="36"/>
                    </a:lnTo>
                    <a:lnTo>
                      <a:pt x="8" y="34"/>
                    </a:lnTo>
                    <a:lnTo>
                      <a:pt x="9" y="33"/>
                    </a:lnTo>
                    <a:lnTo>
                      <a:pt x="9" y="31"/>
                    </a:lnTo>
                    <a:lnTo>
                      <a:pt x="11" y="31"/>
                    </a:lnTo>
                    <a:lnTo>
                      <a:pt x="11" y="30"/>
                    </a:lnTo>
                    <a:lnTo>
                      <a:pt x="14" y="28"/>
                    </a:lnTo>
                    <a:lnTo>
                      <a:pt x="16" y="25"/>
                    </a:lnTo>
                    <a:lnTo>
                      <a:pt x="17" y="23"/>
                    </a:lnTo>
                    <a:lnTo>
                      <a:pt x="19" y="16"/>
                    </a:lnTo>
                    <a:lnTo>
                      <a:pt x="19" y="14"/>
                    </a:lnTo>
                    <a:lnTo>
                      <a:pt x="20" y="14"/>
                    </a:lnTo>
                    <a:lnTo>
                      <a:pt x="20" y="14"/>
                    </a:lnTo>
                    <a:lnTo>
                      <a:pt x="22" y="14"/>
                    </a:lnTo>
                    <a:lnTo>
                      <a:pt x="24" y="12"/>
                    </a:lnTo>
                    <a:lnTo>
                      <a:pt x="28" y="11"/>
                    </a:lnTo>
                    <a:lnTo>
                      <a:pt x="30" y="8"/>
                    </a:lnTo>
                    <a:lnTo>
                      <a:pt x="31" y="8"/>
                    </a:lnTo>
                    <a:lnTo>
                      <a:pt x="36" y="4"/>
                    </a:lnTo>
                    <a:lnTo>
                      <a:pt x="38" y="4"/>
                    </a:lnTo>
                    <a:lnTo>
                      <a:pt x="43" y="4"/>
                    </a:lnTo>
                    <a:lnTo>
                      <a:pt x="46" y="3"/>
                    </a:lnTo>
                    <a:lnTo>
                      <a:pt x="49" y="3"/>
                    </a:lnTo>
                    <a:close/>
                    <a:moveTo>
                      <a:pt x="31" y="3"/>
                    </a:moveTo>
                    <a:lnTo>
                      <a:pt x="31" y="3"/>
                    </a:lnTo>
                    <a:lnTo>
                      <a:pt x="28" y="4"/>
                    </a:lnTo>
                    <a:lnTo>
                      <a:pt x="27" y="4"/>
                    </a:lnTo>
                    <a:lnTo>
                      <a:pt x="25" y="4"/>
                    </a:lnTo>
                    <a:lnTo>
                      <a:pt x="28" y="4"/>
                    </a:lnTo>
                    <a:lnTo>
                      <a:pt x="31" y="3"/>
                    </a:lnTo>
                    <a:close/>
                    <a:moveTo>
                      <a:pt x="36" y="3"/>
                    </a:moveTo>
                    <a:lnTo>
                      <a:pt x="36" y="3"/>
                    </a:lnTo>
                    <a:lnTo>
                      <a:pt x="36" y="3"/>
                    </a:lnTo>
                    <a:lnTo>
                      <a:pt x="33" y="3"/>
                    </a:lnTo>
                    <a:lnTo>
                      <a:pt x="33" y="3"/>
                    </a:lnTo>
                    <a:lnTo>
                      <a:pt x="33" y="3"/>
                    </a:lnTo>
                    <a:lnTo>
                      <a:pt x="33" y="3"/>
                    </a:lnTo>
                    <a:lnTo>
                      <a:pt x="36" y="3"/>
                    </a:lnTo>
                    <a:close/>
                    <a:moveTo>
                      <a:pt x="41" y="1"/>
                    </a:moveTo>
                    <a:lnTo>
                      <a:pt x="43" y="3"/>
                    </a:lnTo>
                    <a:lnTo>
                      <a:pt x="41" y="3"/>
                    </a:lnTo>
                    <a:lnTo>
                      <a:pt x="39" y="3"/>
                    </a:lnTo>
                    <a:lnTo>
                      <a:pt x="39" y="3"/>
                    </a:lnTo>
                    <a:lnTo>
                      <a:pt x="41" y="1"/>
                    </a:lnTo>
                    <a:close/>
                    <a:moveTo>
                      <a:pt x="49" y="0"/>
                    </a:moveTo>
                    <a:lnTo>
                      <a:pt x="49" y="0"/>
                    </a:lnTo>
                    <a:lnTo>
                      <a:pt x="49" y="1"/>
                    </a:lnTo>
                    <a:lnTo>
                      <a:pt x="47" y="1"/>
                    </a:lnTo>
                    <a:lnTo>
                      <a:pt x="47" y="0"/>
                    </a:lnTo>
                    <a:lnTo>
                      <a:pt x="4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5" name="Freeform 188">
                <a:extLst>
                  <a:ext uri="{FF2B5EF4-FFF2-40B4-BE49-F238E27FC236}">
                    <a16:creationId xmlns:a16="http://schemas.microsoft.com/office/drawing/2014/main" id="{2BA8261A-50D2-4E29-A8E6-5C3FF3BF6390}"/>
                  </a:ext>
                </a:extLst>
              </p:cNvPr>
              <p:cNvSpPr>
                <a:spLocks noEditPoints="1"/>
              </p:cNvSpPr>
              <p:nvPr/>
            </p:nvSpPr>
            <p:spPr bwMode="auto">
              <a:xfrm>
                <a:off x="3981456" y="3918871"/>
                <a:ext cx="9747" cy="3898"/>
              </a:xfrm>
              <a:custGeom>
                <a:avLst/>
                <a:gdLst>
                  <a:gd name="T0" fmla="*/ 4 w 5"/>
                  <a:gd name="T1" fmla="*/ 2 h 2"/>
                  <a:gd name="T2" fmla="*/ 4 w 5"/>
                  <a:gd name="T3" fmla="*/ 2 h 2"/>
                  <a:gd name="T4" fmla="*/ 4 w 5"/>
                  <a:gd name="T5" fmla="*/ 2 h 2"/>
                  <a:gd name="T6" fmla="*/ 5 w 5"/>
                  <a:gd name="T7" fmla="*/ 2 h 2"/>
                  <a:gd name="T8" fmla="*/ 5 w 5"/>
                  <a:gd name="T9" fmla="*/ 2 h 2"/>
                  <a:gd name="T10" fmla="*/ 5 w 5"/>
                  <a:gd name="T11" fmla="*/ 2 h 2"/>
                  <a:gd name="T12" fmla="*/ 4 w 5"/>
                  <a:gd name="T13" fmla="*/ 2 h 2"/>
                  <a:gd name="T14" fmla="*/ 4 w 5"/>
                  <a:gd name="T15" fmla="*/ 2 h 2"/>
                  <a:gd name="T16" fmla="*/ 4 w 5"/>
                  <a:gd name="T17" fmla="*/ 2 h 2"/>
                  <a:gd name="T18" fmla="*/ 0 w 5"/>
                  <a:gd name="T19" fmla="*/ 0 h 2"/>
                  <a:gd name="T20" fmla="*/ 0 w 5"/>
                  <a:gd name="T21" fmla="*/ 0 h 2"/>
                  <a:gd name="T22" fmla="*/ 0 w 5"/>
                  <a:gd name="T23" fmla="*/ 0 h 2"/>
                  <a:gd name="T24" fmla="*/ 0 w 5"/>
                  <a:gd name="T25" fmla="*/ 0 h 2"/>
                  <a:gd name="T26" fmla="*/ 0 w 5"/>
                  <a:gd name="T27" fmla="*/ 0 h 2"/>
                  <a:gd name="T28" fmla="*/ 0 w 5"/>
                  <a:gd name="T29" fmla="*/ 0 h 2"/>
                  <a:gd name="T30" fmla="*/ 0 w 5"/>
                  <a:gd name="T31" fmla="*/ 0 h 2"/>
                  <a:gd name="T32" fmla="*/ 0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4" y="2"/>
                    </a:moveTo>
                    <a:lnTo>
                      <a:pt x="4" y="2"/>
                    </a:lnTo>
                    <a:lnTo>
                      <a:pt x="4" y="2"/>
                    </a:lnTo>
                    <a:lnTo>
                      <a:pt x="5" y="2"/>
                    </a:lnTo>
                    <a:lnTo>
                      <a:pt x="5" y="2"/>
                    </a:lnTo>
                    <a:lnTo>
                      <a:pt x="5" y="2"/>
                    </a:lnTo>
                    <a:lnTo>
                      <a:pt x="4" y="2"/>
                    </a:lnTo>
                    <a:lnTo>
                      <a:pt x="4" y="2"/>
                    </a:lnTo>
                    <a:lnTo>
                      <a:pt x="4" y="2"/>
                    </a:lnTo>
                    <a:close/>
                    <a:moveTo>
                      <a:pt x="0" y="0"/>
                    </a:moveTo>
                    <a:lnTo>
                      <a:pt x="0" y="0"/>
                    </a:lnTo>
                    <a:lnTo>
                      <a:pt x="0"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6" name="Freeform 189">
                <a:extLst>
                  <a:ext uri="{FF2B5EF4-FFF2-40B4-BE49-F238E27FC236}">
                    <a16:creationId xmlns:a16="http://schemas.microsoft.com/office/drawing/2014/main" id="{B3493C3F-6AD2-4EF5-B122-CF4ADB3C0589}"/>
                  </a:ext>
                </a:extLst>
              </p:cNvPr>
              <p:cNvSpPr>
                <a:spLocks noEditPoints="1"/>
              </p:cNvSpPr>
              <p:nvPr/>
            </p:nvSpPr>
            <p:spPr bwMode="auto">
              <a:xfrm>
                <a:off x="3293382" y="3992941"/>
                <a:ext cx="126700" cy="122802"/>
              </a:xfrm>
              <a:custGeom>
                <a:avLst/>
                <a:gdLst>
                  <a:gd name="T0" fmla="*/ 26 w 65"/>
                  <a:gd name="T1" fmla="*/ 44 h 63"/>
                  <a:gd name="T2" fmla="*/ 26 w 65"/>
                  <a:gd name="T3" fmla="*/ 49 h 63"/>
                  <a:gd name="T4" fmla="*/ 27 w 65"/>
                  <a:gd name="T5" fmla="*/ 49 h 63"/>
                  <a:gd name="T6" fmla="*/ 27 w 65"/>
                  <a:gd name="T7" fmla="*/ 52 h 63"/>
                  <a:gd name="T8" fmla="*/ 30 w 65"/>
                  <a:gd name="T9" fmla="*/ 55 h 63"/>
                  <a:gd name="T10" fmla="*/ 35 w 65"/>
                  <a:gd name="T11" fmla="*/ 57 h 63"/>
                  <a:gd name="T12" fmla="*/ 40 w 65"/>
                  <a:gd name="T13" fmla="*/ 58 h 63"/>
                  <a:gd name="T14" fmla="*/ 43 w 65"/>
                  <a:gd name="T15" fmla="*/ 57 h 63"/>
                  <a:gd name="T16" fmla="*/ 40 w 65"/>
                  <a:gd name="T17" fmla="*/ 53 h 63"/>
                  <a:gd name="T18" fmla="*/ 33 w 65"/>
                  <a:gd name="T19" fmla="*/ 47 h 63"/>
                  <a:gd name="T20" fmla="*/ 29 w 65"/>
                  <a:gd name="T21" fmla="*/ 44 h 63"/>
                  <a:gd name="T22" fmla="*/ 19 w 65"/>
                  <a:gd name="T23" fmla="*/ 38 h 63"/>
                  <a:gd name="T24" fmla="*/ 16 w 65"/>
                  <a:gd name="T25" fmla="*/ 39 h 63"/>
                  <a:gd name="T26" fmla="*/ 18 w 65"/>
                  <a:gd name="T27" fmla="*/ 41 h 63"/>
                  <a:gd name="T28" fmla="*/ 21 w 65"/>
                  <a:gd name="T29" fmla="*/ 41 h 63"/>
                  <a:gd name="T30" fmla="*/ 22 w 65"/>
                  <a:gd name="T31" fmla="*/ 42 h 63"/>
                  <a:gd name="T32" fmla="*/ 22 w 65"/>
                  <a:gd name="T33" fmla="*/ 39 h 63"/>
                  <a:gd name="T34" fmla="*/ 19 w 65"/>
                  <a:gd name="T35" fmla="*/ 38 h 63"/>
                  <a:gd name="T36" fmla="*/ 65 w 65"/>
                  <a:gd name="T37" fmla="*/ 1 h 63"/>
                  <a:gd name="T38" fmla="*/ 63 w 65"/>
                  <a:gd name="T39" fmla="*/ 1 h 63"/>
                  <a:gd name="T40" fmla="*/ 63 w 65"/>
                  <a:gd name="T41" fmla="*/ 5 h 63"/>
                  <a:gd name="T42" fmla="*/ 63 w 65"/>
                  <a:gd name="T43" fmla="*/ 12 h 63"/>
                  <a:gd name="T44" fmla="*/ 60 w 65"/>
                  <a:gd name="T45" fmla="*/ 25 h 63"/>
                  <a:gd name="T46" fmla="*/ 60 w 65"/>
                  <a:gd name="T47" fmla="*/ 38 h 63"/>
                  <a:gd name="T48" fmla="*/ 59 w 65"/>
                  <a:gd name="T49" fmla="*/ 36 h 63"/>
                  <a:gd name="T50" fmla="*/ 59 w 65"/>
                  <a:gd name="T51" fmla="*/ 36 h 63"/>
                  <a:gd name="T52" fmla="*/ 57 w 65"/>
                  <a:gd name="T53" fmla="*/ 38 h 63"/>
                  <a:gd name="T54" fmla="*/ 59 w 65"/>
                  <a:gd name="T55" fmla="*/ 44 h 63"/>
                  <a:gd name="T56" fmla="*/ 57 w 65"/>
                  <a:gd name="T57" fmla="*/ 44 h 63"/>
                  <a:gd name="T58" fmla="*/ 57 w 65"/>
                  <a:gd name="T59" fmla="*/ 47 h 63"/>
                  <a:gd name="T60" fmla="*/ 59 w 65"/>
                  <a:gd name="T61" fmla="*/ 50 h 63"/>
                  <a:gd name="T62" fmla="*/ 55 w 65"/>
                  <a:gd name="T63" fmla="*/ 53 h 63"/>
                  <a:gd name="T64" fmla="*/ 57 w 65"/>
                  <a:gd name="T65" fmla="*/ 60 h 63"/>
                  <a:gd name="T66" fmla="*/ 55 w 65"/>
                  <a:gd name="T67" fmla="*/ 63 h 63"/>
                  <a:gd name="T68" fmla="*/ 51 w 65"/>
                  <a:gd name="T69" fmla="*/ 61 h 63"/>
                  <a:gd name="T70" fmla="*/ 48 w 65"/>
                  <a:gd name="T71" fmla="*/ 60 h 63"/>
                  <a:gd name="T72" fmla="*/ 41 w 65"/>
                  <a:gd name="T73" fmla="*/ 58 h 63"/>
                  <a:gd name="T74" fmla="*/ 32 w 65"/>
                  <a:gd name="T75" fmla="*/ 57 h 63"/>
                  <a:gd name="T76" fmla="*/ 29 w 65"/>
                  <a:gd name="T77" fmla="*/ 58 h 63"/>
                  <a:gd name="T78" fmla="*/ 29 w 65"/>
                  <a:gd name="T79" fmla="*/ 58 h 63"/>
                  <a:gd name="T80" fmla="*/ 14 w 65"/>
                  <a:gd name="T81" fmla="*/ 44 h 63"/>
                  <a:gd name="T82" fmla="*/ 7 w 65"/>
                  <a:gd name="T83" fmla="*/ 38 h 63"/>
                  <a:gd name="T84" fmla="*/ 2 w 65"/>
                  <a:gd name="T85" fmla="*/ 30 h 63"/>
                  <a:gd name="T86" fmla="*/ 5 w 65"/>
                  <a:gd name="T87" fmla="*/ 31 h 63"/>
                  <a:gd name="T88" fmla="*/ 10 w 65"/>
                  <a:gd name="T89" fmla="*/ 30 h 63"/>
                  <a:gd name="T90" fmla="*/ 11 w 65"/>
                  <a:gd name="T91" fmla="*/ 27 h 63"/>
                  <a:gd name="T92" fmla="*/ 14 w 65"/>
                  <a:gd name="T93" fmla="*/ 25 h 63"/>
                  <a:gd name="T94" fmla="*/ 13 w 65"/>
                  <a:gd name="T95" fmla="*/ 19 h 63"/>
                  <a:gd name="T96" fmla="*/ 19 w 65"/>
                  <a:gd name="T97" fmla="*/ 19 h 63"/>
                  <a:gd name="T98" fmla="*/ 24 w 65"/>
                  <a:gd name="T99" fmla="*/ 14 h 63"/>
                  <a:gd name="T100" fmla="*/ 29 w 65"/>
                  <a:gd name="T101" fmla="*/ 17 h 63"/>
                  <a:gd name="T102" fmla="*/ 30 w 65"/>
                  <a:gd name="T103" fmla="*/ 14 h 63"/>
                  <a:gd name="T104" fmla="*/ 37 w 65"/>
                  <a:gd name="T105" fmla="*/ 11 h 63"/>
                  <a:gd name="T106" fmla="*/ 37 w 65"/>
                  <a:gd name="T107" fmla="*/ 8 h 63"/>
                  <a:gd name="T108" fmla="*/ 38 w 65"/>
                  <a:gd name="T109" fmla="*/ 6 h 63"/>
                  <a:gd name="T110" fmla="*/ 41 w 65"/>
                  <a:gd name="T111" fmla="*/ 3 h 63"/>
                  <a:gd name="T112" fmla="*/ 48 w 65"/>
                  <a:gd name="T113" fmla="*/ 6 h 63"/>
                  <a:gd name="T114" fmla="*/ 49 w 65"/>
                  <a:gd name="T115" fmla="*/ 5 h 63"/>
                  <a:gd name="T116" fmla="*/ 51 w 65"/>
                  <a:gd name="T117" fmla="*/ 5 h 63"/>
                  <a:gd name="T118" fmla="*/ 52 w 65"/>
                  <a:gd name="T119" fmla="*/ 3 h 63"/>
                  <a:gd name="T120" fmla="*/ 59 w 65"/>
                  <a:gd name="T121" fmla="*/ 3 h 63"/>
                  <a:gd name="T122" fmla="*/ 62 w 65"/>
                  <a:gd name="T12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63">
                    <a:moveTo>
                      <a:pt x="27" y="42"/>
                    </a:moveTo>
                    <a:lnTo>
                      <a:pt x="27" y="42"/>
                    </a:lnTo>
                    <a:lnTo>
                      <a:pt x="26" y="44"/>
                    </a:lnTo>
                    <a:lnTo>
                      <a:pt x="26" y="44"/>
                    </a:lnTo>
                    <a:lnTo>
                      <a:pt x="26" y="46"/>
                    </a:lnTo>
                    <a:lnTo>
                      <a:pt x="26" y="46"/>
                    </a:lnTo>
                    <a:lnTo>
                      <a:pt x="26" y="47"/>
                    </a:lnTo>
                    <a:lnTo>
                      <a:pt x="26" y="49"/>
                    </a:lnTo>
                    <a:lnTo>
                      <a:pt x="26" y="49"/>
                    </a:lnTo>
                    <a:lnTo>
                      <a:pt x="26" y="49"/>
                    </a:lnTo>
                    <a:lnTo>
                      <a:pt x="26" y="49"/>
                    </a:lnTo>
                    <a:lnTo>
                      <a:pt x="27" y="49"/>
                    </a:lnTo>
                    <a:lnTo>
                      <a:pt x="27" y="49"/>
                    </a:lnTo>
                    <a:lnTo>
                      <a:pt x="27" y="50"/>
                    </a:lnTo>
                    <a:lnTo>
                      <a:pt x="27" y="50"/>
                    </a:lnTo>
                    <a:lnTo>
                      <a:pt x="27" y="52"/>
                    </a:lnTo>
                    <a:lnTo>
                      <a:pt x="29" y="53"/>
                    </a:lnTo>
                    <a:lnTo>
                      <a:pt x="29" y="53"/>
                    </a:lnTo>
                    <a:lnTo>
                      <a:pt x="29" y="55"/>
                    </a:lnTo>
                    <a:lnTo>
                      <a:pt x="30" y="55"/>
                    </a:lnTo>
                    <a:lnTo>
                      <a:pt x="30" y="55"/>
                    </a:lnTo>
                    <a:lnTo>
                      <a:pt x="32" y="55"/>
                    </a:lnTo>
                    <a:lnTo>
                      <a:pt x="33" y="57"/>
                    </a:lnTo>
                    <a:lnTo>
                      <a:pt x="35" y="57"/>
                    </a:lnTo>
                    <a:lnTo>
                      <a:pt x="38" y="58"/>
                    </a:lnTo>
                    <a:lnTo>
                      <a:pt x="38" y="58"/>
                    </a:lnTo>
                    <a:lnTo>
                      <a:pt x="40" y="58"/>
                    </a:lnTo>
                    <a:lnTo>
                      <a:pt x="40" y="58"/>
                    </a:lnTo>
                    <a:lnTo>
                      <a:pt x="41" y="58"/>
                    </a:lnTo>
                    <a:lnTo>
                      <a:pt x="41" y="58"/>
                    </a:lnTo>
                    <a:lnTo>
                      <a:pt x="43" y="57"/>
                    </a:lnTo>
                    <a:lnTo>
                      <a:pt x="43" y="57"/>
                    </a:lnTo>
                    <a:lnTo>
                      <a:pt x="41" y="57"/>
                    </a:lnTo>
                    <a:lnTo>
                      <a:pt x="41" y="55"/>
                    </a:lnTo>
                    <a:lnTo>
                      <a:pt x="41" y="53"/>
                    </a:lnTo>
                    <a:lnTo>
                      <a:pt x="40" y="53"/>
                    </a:lnTo>
                    <a:lnTo>
                      <a:pt x="38" y="52"/>
                    </a:lnTo>
                    <a:lnTo>
                      <a:pt x="37" y="49"/>
                    </a:lnTo>
                    <a:lnTo>
                      <a:pt x="35" y="47"/>
                    </a:lnTo>
                    <a:lnTo>
                      <a:pt x="33" y="47"/>
                    </a:lnTo>
                    <a:lnTo>
                      <a:pt x="33" y="46"/>
                    </a:lnTo>
                    <a:lnTo>
                      <a:pt x="32" y="46"/>
                    </a:lnTo>
                    <a:lnTo>
                      <a:pt x="30" y="44"/>
                    </a:lnTo>
                    <a:lnTo>
                      <a:pt x="29" y="44"/>
                    </a:lnTo>
                    <a:lnTo>
                      <a:pt x="29" y="42"/>
                    </a:lnTo>
                    <a:lnTo>
                      <a:pt x="27" y="42"/>
                    </a:lnTo>
                    <a:lnTo>
                      <a:pt x="27" y="42"/>
                    </a:lnTo>
                    <a:close/>
                    <a:moveTo>
                      <a:pt x="19" y="38"/>
                    </a:moveTo>
                    <a:lnTo>
                      <a:pt x="19" y="38"/>
                    </a:lnTo>
                    <a:lnTo>
                      <a:pt x="18" y="38"/>
                    </a:lnTo>
                    <a:lnTo>
                      <a:pt x="16" y="38"/>
                    </a:lnTo>
                    <a:lnTo>
                      <a:pt x="16" y="39"/>
                    </a:lnTo>
                    <a:lnTo>
                      <a:pt x="16" y="39"/>
                    </a:lnTo>
                    <a:lnTo>
                      <a:pt x="16" y="39"/>
                    </a:lnTo>
                    <a:lnTo>
                      <a:pt x="18" y="39"/>
                    </a:lnTo>
                    <a:lnTo>
                      <a:pt x="18" y="41"/>
                    </a:lnTo>
                    <a:lnTo>
                      <a:pt x="19" y="41"/>
                    </a:lnTo>
                    <a:lnTo>
                      <a:pt x="19" y="41"/>
                    </a:lnTo>
                    <a:lnTo>
                      <a:pt x="21" y="41"/>
                    </a:lnTo>
                    <a:lnTo>
                      <a:pt x="21" y="41"/>
                    </a:lnTo>
                    <a:lnTo>
                      <a:pt x="21" y="41"/>
                    </a:lnTo>
                    <a:lnTo>
                      <a:pt x="19" y="42"/>
                    </a:lnTo>
                    <a:lnTo>
                      <a:pt x="21" y="42"/>
                    </a:lnTo>
                    <a:lnTo>
                      <a:pt x="22" y="42"/>
                    </a:lnTo>
                    <a:lnTo>
                      <a:pt x="22" y="41"/>
                    </a:lnTo>
                    <a:lnTo>
                      <a:pt x="22" y="41"/>
                    </a:lnTo>
                    <a:lnTo>
                      <a:pt x="22" y="39"/>
                    </a:lnTo>
                    <a:lnTo>
                      <a:pt x="22" y="39"/>
                    </a:lnTo>
                    <a:lnTo>
                      <a:pt x="22" y="39"/>
                    </a:lnTo>
                    <a:lnTo>
                      <a:pt x="21" y="39"/>
                    </a:lnTo>
                    <a:lnTo>
                      <a:pt x="21" y="38"/>
                    </a:lnTo>
                    <a:lnTo>
                      <a:pt x="19" y="38"/>
                    </a:lnTo>
                    <a:close/>
                    <a:moveTo>
                      <a:pt x="62" y="0"/>
                    </a:moveTo>
                    <a:lnTo>
                      <a:pt x="65" y="0"/>
                    </a:lnTo>
                    <a:lnTo>
                      <a:pt x="65" y="1"/>
                    </a:lnTo>
                    <a:lnTo>
                      <a:pt x="65" y="1"/>
                    </a:lnTo>
                    <a:lnTo>
                      <a:pt x="63" y="3"/>
                    </a:lnTo>
                    <a:lnTo>
                      <a:pt x="63" y="3"/>
                    </a:lnTo>
                    <a:lnTo>
                      <a:pt x="63" y="1"/>
                    </a:lnTo>
                    <a:lnTo>
                      <a:pt x="63" y="1"/>
                    </a:lnTo>
                    <a:lnTo>
                      <a:pt x="62" y="3"/>
                    </a:lnTo>
                    <a:lnTo>
                      <a:pt x="62" y="3"/>
                    </a:lnTo>
                    <a:lnTo>
                      <a:pt x="62" y="5"/>
                    </a:lnTo>
                    <a:lnTo>
                      <a:pt x="63" y="5"/>
                    </a:lnTo>
                    <a:lnTo>
                      <a:pt x="63" y="5"/>
                    </a:lnTo>
                    <a:lnTo>
                      <a:pt x="65" y="11"/>
                    </a:lnTo>
                    <a:lnTo>
                      <a:pt x="65" y="11"/>
                    </a:lnTo>
                    <a:lnTo>
                      <a:pt x="63" y="12"/>
                    </a:lnTo>
                    <a:lnTo>
                      <a:pt x="63" y="14"/>
                    </a:lnTo>
                    <a:lnTo>
                      <a:pt x="62" y="16"/>
                    </a:lnTo>
                    <a:lnTo>
                      <a:pt x="60" y="19"/>
                    </a:lnTo>
                    <a:lnTo>
                      <a:pt x="60" y="25"/>
                    </a:lnTo>
                    <a:lnTo>
                      <a:pt x="60" y="31"/>
                    </a:lnTo>
                    <a:lnTo>
                      <a:pt x="60" y="36"/>
                    </a:lnTo>
                    <a:lnTo>
                      <a:pt x="60" y="38"/>
                    </a:lnTo>
                    <a:lnTo>
                      <a:pt x="60" y="38"/>
                    </a:lnTo>
                    <a:lnTo>
                      <a:pt x="60" y="39"/>
                    </a:lnTo>
                    <a:lnTo>
                      <a:pt x="59" y="39"/>
                    </a:lnTo>
                    <a:lnTo>
                      <a:pt x="59" y="38"/>
                    </a:lnTo>
                    <a:lnTo>
                      <a:pt x="59" y="36"/>
                    </a:lnTo>
                    <a:lnTo>
                      <a:pt x="59" y="36"/>
                    </a:lnTo>
                    <a:lnTo>
                      <a:pt x="60" y="34"/>
                    </a:lnTo>
                    <a:lnTo>
                      <a:pt x="59" y="34"/>
                    </a:lnTo>
                    <a:lnTo>
                      <a:pt x="59" y="36"/>
                    </a:lnTo>
                    <a:lnTo>
                      <a:pt x="59" y="36"/>
                    </a:lnTo>
                    <a:lnTo>
                      <a:pt x="57" y="36"/>
                    </a:lnTo>
                    <a:lnTo>
                      <a:pt x="57" y="38"/>
                    </a:lnTo>
                    <a:lnTo>
                      <a:pt x="57" y="38"/>
                    </a:lnTo>
                    <a:lnTo>
                      <a:pt x="59" y="39"/>
                    </a:lnTo>
                    <a:lnTo>
                      <a:pt x="59" y="41"/>
                    </a:lnTo>
                    <a:lnTo>
                      <a:pt x="59" y="41"/>
                    </a:lnTo>
                    <a:lnTo>
                      <a:pt x="59" y="44"/>
                    </a:lnTo>
                    <a:lnTo>
                      <a:pt x="57" y="44"/>
                    </a:lnTo>
                    <a:lnTo>
                      <a:pt x="57" y="44"/>
                    </a:lnTo>
                    <a:lnTo>
                      <a:pt x="57" y="44"/>
                    </a:lnTo>
                    <a:lnTo>
                      <a:pt x="57" y="44"/>
                    </a:lnTo>
                    <a:lnTo>
                      <a:pt x="57" y="46"/>
                    </a:lnTo>
                    <a:lnTo>
                      <a:pt x="55" y="46"/>
                    </a:lnTo>
                    <a:lnTo>
                      <a:pt x="55" y="47"/>
                    </a:lnTo>
                    <a:lnTo>
                      <a:pt x="57" y="47"/>
                    </a:lnTo>
                    <a:lnTo>
                      <a:pt x="57" y="47"/>
                    </a:lnTo>
                    <a:lnTo>
                      <a:pt x="57" y="47"/>
                    </a:lnTo>
                    <a:lnTo>
                      <a:pt x="59" y="49"/>
                    </a:lnTo>
                    <a:lnTo>
                      <a:pt x="59" y="50"/>
                    </a:lnTo>
                    <a:lnTo>
                      <a:pt x="57" y="50"/>
                    </a:lnTo>
                    <a:lnTo>
                      <a:pt x="57" y="52"/>
                    </a:lnTo>
                    <a:lnTo>
                      <a:pt x="55" y="53"/>
                    </a:lnTo>
                    <a:lnTo>
                      <a:pt x="55" y="53"/>
                    </a:lnTo>
                    <a:lnTo>
                      <a:pt x="55" y="55"/>
                    </a:lnTo>
                    <a:lnTo>
                      <a:pt x="55" y="57"/>
                    </a:lnTo>
                    <a:lnTo>
                      <a:pt x="57" y="58"/>
                    </a:lnTo>
                    <a:lnTo>
                      <a:pt x="57" y="60"/>
                    </a:lnTo>
                    <a:lnTo>
                      <a:pt x="59" y="60"/>
                    </a:lnTo>
                    <a:lnTo>
                      <a:pt x="59" y="61"/>
                    </a:lnTo>
                    <a:lnTo>
                      <a:pt x="57" y="61"/>
                    </a:lnTo>
                    <a:lnTo>
                      <a:pt x="55" y="63"/>
                    </a:lnTo>
                    <a:lnTo>
                      <a:pt x="54" y="63"/>
                    </a:lnTo>
                    <a:lnTo>
                      <a:pt x="52" y="63"/>
                    </a:lnTo>
                    <a:lnTo>
                      <a:pt x="51" y="63"/>
                    </a:lnTo>
                    <a:lnTo>
                      <a:pt x="51" y="61"/>
                    </a:lnTo>
                    <a:lnTo>
                      <a:pt x="51" y="61"/>
                    </a:lnTo>
                    <a:lnTo>
                      <a:pt x="49" y="60"/>
                    </a:lnTo>
                    <a:lnTo>
                      <a:pt x="49" y="60"/>
                    </a:lnTo>
                    <a:lnTo>
                      <a:pt x="48" y="60"/>
                    </a:lnTo>
                    <a:lnTo>
                      <a:pt x="46" y="60"/>
                    </a:lnTo>
                    <a:lnTo>
                      <a:pt x="44" y="58"/>
                    </a:lnTo>
                    <a:lnTo>
                      <a:pt x="43" y="58"/>
                    </a:lnTo>
                    <a:lnTo>
                      <a:pt x="41" y="58"/>
                    </a:lnTo>
                    <a:lnTo>
                      <a:pt x="40" y="60"/>
                    </a:lnTo>
                    <a:lnTo>
                      <a:pt x="37" y="58"/>
                    </a:lnTo>
                    <a:lnTo>
                      <a:pt x="33" y="58"/>
                    </a:lnTo>
                    <a:lnTo>
                      <a:pt x="32" y="57"/>
                    </a:lnTo>
                    <a:lnTo>
                      <a:pt x="30" y="57"/>
                    </a:lnTo>
                    <a:lnTo>
                      <a:pt x="30" y="57"/>
                    </a:lnTo>
                    <a:lnTo>
                      <a:pt x="30" y="57"/>
                    </a:lnTo>
                    <a:lnTo>
                      <a:pt x="29" y="58"/>
                    </a:lnTo>
                    <a:lnTo>
                      <a:pt x="29" y="58"/>
                    </a:lnTo>
                    <a:lnTo>
                      <a:pt x="29" y="58"/>
                    </a:lnTo>
                    <a:lnTo>
                      <a:pt x="29" y="58"/>
                    </a:lnTo>
                    <a:lnTo>
                      <a:pt x="29" y="58"/>
                    </a:lnTo>
                    <a:lnTo>
                      <a:pt x="27" y="57"/>
                    </a:lnTo>
                    <a:lnTo>
                      <a:pt x="26" y="53"/>
                    </a:lnTo>
                    <a:lnTo>
                      <a:pt x="18" y="49"/>
                    </a:lnTo>
                    <a:lnTo>
                      <a:pt x="14" y="44"/>
                    </a:lnTo>
                    <a:lnTo>
                      <a:pt x="13" y="42"/>
                    </a:lnTo>
                    <a:lnTo>
                      <a:pt x="13" y="41"/>
                    </a:lnTo>
                    <a:lnTo>
                      <a:pt x="8" y="38"/>
                    </a:lnTo>
                    <a:lnTo>
                      <a:pt x="7" y="38"/>
                    </a:lnTo>
                    <a:lnTo>
                      <a:pt x="3" y="33"/>
                    </a:lnTo>
                    <a:lnTo>
                      <a:pt x="0" y="31"/>
                    </a:lnTo>
                    <a:lnTo>
                      <a:pt x="0" y="30"/>
                    </a:lnTo>
                    <a:lnTo>
                      <a:pt x="2" y="30"/>
                    </a:lnTo>
                    <a:lnTo>
                      <a:pt x="2" y="30"/>
                    </a:lnTo>
                    <a:lnTo>
                      <a:pt x="3" y="30"/>
                    </a:lnTo>
                    <a:lnTo>
                      <a:pt x="3" y="31"/>
                    </a:lnTo>
                    <a:lnTo>
                      <a:pt x="5" y="31"/>
                    </a:lnTo>
                    <a:lnTo>
                      <a:pt x="5" y="30"/>
                    </a:lnTo>
                    <a:lnTo>
                      <a:pt x="5" y="30"/>
                    </a:lnTo>
                    <a:lnTo>
                      <a:pt x="10" y="30"/>
                    </a:lnTo>
                    <a:lnTo>
                      <a:pt x="10" y="30"/>
                    </a:lnTo>
                    <a:lnTo>
                      <a:pt x="11" y="30"/>
                    </a:lnTo>
                    <a:lnTo>
                      <a:pt x="11" y="28"/>
                    </a:lnTo>
                    <a:lnTo>
                      <a:pt x="11" y="27"/>
                    </a:lnTo>
                    <a:lnTo>
                      <a:pt x="11" y="27"/>
                    </a:lnTo>
                    <a:lnTo>
                      <a:pt x="11" y="27"/>
                    </a:lnTo>
                    <a:lnTo>
                      <a:pt x="13" y="25"/>
                    </a:lnTo>
                    <a:lnTo>
                      <a:pt x="14" y="25"/>
                    </a:lnTo>
                    <a:lnTo>
                      <a:pt x="14" y="25"/>
                    </a:lnTo>
                    <a:lnTo>
                      <a:pt x="14" y="23"/>
                    </a:lnTo>
                    <a:lnTo>
                      <a:pt x="13" y="20"/>
                    </a:lnTo>
                    <a:lnTo>
                      <a:pt x="13" y="20"/>
                    </a:lnTo>
                    <a:lnTo>
                      <a:pt x="13" y="19"/>
                    </a:lnTo>
                    <a:lnTo>
                      <a:pt x="14" y="19"/>
                    </a:lnTo>
                    <a:lnTo>
                      <a:pt x="16" y="19"/>
                    </a:lnTo>
                    <a:lnTo>
                      <a:pt x="19" y="19"/>
                    </a:lnTo>
                    <a:lnTo>
                      <a:pt x="19" y="19"/>
                    </a:lnTo>
                    <a:lnTo>
                      <a:pt x="21" y="17"/>
                    </a:lnTo>
                    <a:lnTo>
                      <a:pt x="22" y="16"/>
                    </a:lnTo>
                    <a:lnTo>
                      <a:pt x="24" y="14"/>
                    </a:lnTo>
                    <a:lnTo>
                      <a:pt x="24" y="14"/>
                    </a:lnTo>
                    <a:lnTo>
                      <a:pt x="26" y="16"/>
                    </a:lnTo>
                    <a:lnTo>
                      <a:pt x="27" y="17"/>
                    </a:lnTo>
                    <a:lnTo>
                      <a:pt x="29" y="17"/>
                    </a:lnTo>
                    <a:lnTo>
                      <a:pt x="29" y="17"/>
                    </a:lnTo>
                    <a:lnTo>
                      <a:pt x="29" y="17"/>
                    </a:lnTo>
                    <a:lnTo>
                      <a:pt x="29" y="16"/>
                    </a:lnTo>
                    <a:lnTo>
                      <a:pt x="29" y="16"/>
                    </a:lnTo>
                    <a:lnTo>
                      <a:pt x="30" y="14"/>
                    </a:lnTo>
                    <a:lnTo>
                      <a:pt x="32" y="14"/>
                    </a:lnTo>
                    <a:lnTo>
                      <a:pt x="33" y="12"/>
                    </a:lnTo>
                    <a:lnTo>
                      <a:pt x="35" y="11"/>
                    </a:lnTo>
                    <a:lnTo>
                      <a:pt x="37" y="11"/>
                    </a:lnTo>
                    <a:lnTo>
                      <a:pt x="37" y="11"/>
                    </a:lnTo>
                    <a:lnTo>
                      <a:pt x="37" y="9"/>
                    </a:lnTo>
                    <a:lnTo>
                      <a:pt x="37" y="9"/>
                    </a:lnTo>
                    <a:lnTo>
                      <a:pt x="37" y="8"/>
                    </a:lnTo>
                    <a:lnTo>
                      <a:pt x="37" y="6"/>
                    </a:lnTo>
                    <a:lnTo>
                      <a:pt x="38" y="6"/>
                    </a:lnTo>
                    <a:lnTo>
                      <a:pt x="38" y="6"/>
                    </a:lnTo>
                    <a:lnTo>
                      <a:pt x="38" y="6"/>
                    </a:lnTo>
                    <a:lnTo>
                      <a:pt x="38" y="5"/>
                    </a:lnTo>
                    <a:lnTo>
                      <a:pt x="40" y="5"/>
                    </a:lnTo>
                    <a:lnTo>
                      <a:pt x="41" y="3"/>
                    </a:lnTo>
                    <a:lnTo>
                      <a:pt x="41" y="3"/>
                    </a:lnTo>
                    <a:lnTo>
                      <a:pt x="43" y="5"/>
                    </a:lnTo>
                    <a:lnTo>
                      <a:pt x="44" y="6"/>
                    </a:lnTo>
                    <a:lnTo>
                      <a:pt x="46" y="6"/>
                    </a:lnTo>
                    <a:lnTo>
                      <a:pt x="48" y="6"/>
                    </a:lnTo>
                    <a:lnTo>
                      <a:pt x="48" y="5"/>
                    </a:lnTo>
                    <a:lnTo>
                      <a:pt x="49" y="5"/>
                    </a:lnTo>
                    <a:lnTo>
                      <a:pt x="49" y="5"/>
                    </a:lnTo>
                    <a:lnTo>
                      <a:pt x="49" y="5"/>
                    </a:lnTo>
                    <a:lnTo>
                      <a:pt x="49" y="5"/>
                    </a:lnTo>
                    <a:lnTo>
                      <a:pt x="51" y="5"/>
                    </a:lnTo>
                    <a:lnTo>
                      <a:pt x="51" y="5"/>
                    </a:lnTo>
                    <a:lnTo>
                      <a:pt x="51" y="5"/>
                    </a:lnTo>
                    <a:lnTo>
                      <a:pt x="52" y="5"/>
                    </a:lnTo>
                    <a:lnTo>
                      <a:pt x="52" y="5"/>
                    </a:lnTo>
                    <a:lnTo>
                      <a:pt x="52" y="5"/>
                    </a:lnTo>
                    <a:lnTo>
                      <a:pt x="52" y="3"/>
                    </a:lnTo>
                    <a:lnTo>
                      <a:pt x="54" y="5"/>
                    </a:lnTo>
                    <a:lnTo>
                      <a:pt x="55" y="3"/>
                    </a:lnTo>
                    <a:lnTo>
                      <a:pt x="57" y="3"/>
                    </a:lnTo>
                    <a:lnTo>
                      <a:pt x="59" y="3"/>
                    </a:lnTo>
                    <a:lnTo>
                      <a:pt x="59" y="3"/>
                    </a:lnTo>
                    <a:lnTo>
                      <a:pt x="59" y="1"/>
                    </a:lnTo>
                    <a:lnTo>
                      <a:pt x="60" y="1"/>
                    </a:lnTo>
                    <a:lnTo>
                      <a:pt x="6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7" name="Freeform 190">
                <a:extLst>
                  <a:ext uri="{FF2B5EF4-FFF2-40B4-BE49-F238E27FC236}">
                    <a16:creationId xmlns:a16="http://schemas.microsoft.com/office/drawing/2014/main" id="{578489B7-7EB4-4FD8-B072-A9AF23FD4CCE}"/>
                  </a:ext>
                </a:extLst>
              </p:cNvPr>
              <p:cNvSpPr>
                <a:spLocks noEditPoints="1"/>
              </p:cNvSpPr>
              <p:nvPr/>
            </p:nvSpPr>
            <p:spPr bwMode="auto">
              <a:xfrm>
                <a:off x="5839065" y="4026079"/>
                <a:ext cx="337216" cy="270942"/>
              </a:xfrm>
              <a:custGeom>
                <a:avLst/>
                <a:gdLst>
                  <a:gd name="T0" fmla="*/ 65 w 173"/>
                  <a:gd name="T1" fmla="*/ 137 h 139"/>
                  <a:gd name="T2" fmla="*/ 54 w 173"/>
                  <a:gd name="T3" fmla="*/ 3 h 139"/>
                  <a:gd name="T4" fmla="*/ 61 w 173"/>
                  <a:gd name="T5" fmla="*/ 13 h 139"/>
                  <a:gd name="T6" fmla="*/ 66 w 173"/>
                  <a:gd name="T7" fmla="*/ 11 h 139"/>
                  <a:gd name="T8" fmla="*/ 83 w 173"/>
                  <a:gd name="T9" fmla="*/ 11 h 139"/>
                  <a:gd name="T10" fmla="*/ 107 w 173"/>
                  <a:gd name="T11" fmla="*/ 10 h 139"/>
                  <a:gd name="T12" fmla="*/ 128 w 173"/>
                  <a:gd name="T13" fmla="*/ 8 h 139"/>
                  <a:gd name="T14" fmla="*/ 142 w 173"/>
                  <a:gd name="T15" fmla="*/ 10 h 139"/>
                  <a:gd name="T16" fmla="*/ 154 w 173"/>
                  <a:gd name="T17" fmla="*/ 3 h 139"/>
                  <a:gd name="T18" fmla="*/ 167 w 173"/>
                  <a:gd name="T19" fmla="*/ 19 h 139"/>
                  <a:gd name="T20" fmla="*/ 170 w 173"/>
                  <a:gd name="T21" fmla="*/ 22 h 139"/>
                  <a:gd name="T22" fmla="*/ 173 w 173"/>
                  <a:gd name="T23" fmla="*/ 27 h 139"/>
                  <a:gd name="T24" fmla="*/ 172 w 173"/>
                  <a:gd name="T25" fmla="*/ 35 h 139"/>
                  <a:gd name="T26" fmla="*/ 162 w 173"/>
                  <a:gd name="T27" fmla="*/ 40 h 139"/>
                  <a:gd name="T28" fmla="*/ 153 w 173"/>
                  <a:gd name="T29" fmla="*/ 57 h 139"/>
                  <a:gd name="T30" fmla="*/ 150 w 173"/>
                  <a:gd name="T31" fmla="*/ 63 h 139"/>
                  <a:gd name="T32" fmla="*/ 147 w 173"/>
                  <a:gd name="T33" fmla="*/ 74 h 139"/>
                  <a:gd name="T34" fmla="*/ 139 w 173"/>
                  <a:gd name="T35" fmla="*/ 81 h 139"/>
                  <a:gd name="T36" fmla="*/ 132 w 173"/>
                  <a:gd name="T37" fmla="*/ 95 h 139"/>
                  <a:gd name="T38" fmla="*/ 132 w 173"/>
                  <a:gd name="T39" fmla="*/ 99 h 139"/>
                  <a:gd name="T40" fmla="*/ 128 w 173"/>
                  <a:gd name="T41" fmla="*/ 106 h 139"/>
                  <a:gd name="T42" fmla="*/ 121 w 173"/>
                  <a:gd name="T43" fmla="*/ 107 h 139"/>
                  <a:gd name="T44" fmla="*/ 115 w 173"/>
                  <a:gd name="T45" fmla="*/ 99 h 139"/>
                  <a:gd name="T46" fmla="*/ 110 w 173"/>
                  <a:gd name="T47" fmla="*/ 101 h 139"/>
                  <a:gd name="T48" fmla="*/ 104 w 173"/>
                  <a:gd name="T49" fmla="*/ 103 h 139"/>
                  <a:gd name="T50" fmla="*/ 99 w 173"/>
                  <a:gd name="T51" fmla="*/ 109 h 139"/>
                  <a:gd name="T52" fmla="*/ 91 w 173"/>
                  <a:gd name="T53" fmla="*/ 117 h 139"/>
                  <a:gd name="T54" fmla="*/ 87 w 173"/>
                  <a:gd name="T55" fmla="*/ 131 h 139"/>
                  <a:gd name="T56" fmla="*/ 82 w 173"/>
                  <a:gd name="T57" fmla="*/ 131 h 139"/>
                  <a:gd name="T58" fmla="*/ 74 w 173"/>
                  <a:gd name="T59" fmla="*/ 136 h 139"/>
                  <a:gd name="T60" fmla="*/ 69 w 173"/>
                  <a:gd name="T61" fmla="*/ 136 h 139"/>
                  <a:gd name="T62" fmla="*/ 65 w 173"/>
                  <a:gd name="T63" fmla="*/ 134 h 139"/>
                  <a:gd name="T64" fmla="*/ 60 w 173"/>
                  <a:gd name="T65" fmla="*/ 134 h 139"/>
                  <a:gd name="T66" fmla="*/ 61 w 173"/>
                  <a:gd name="T67" fmla="*/ 137 h 139"/>
                  <a:gd name="T68" fmla="*/ 57 w 173"/>
                  <a:gd name="T69" fmla="*/ 136 h 139"/>
                  <a:gd name="T70" fmla="*/ 52 w 173"/>
                  <a:gd name="T71" fmla="*/ 139 h 139"/>
                  <a:gd name="T72" fmla="*/ 50 w 173"/>
                  <a:gd name="T73" fmla="*/ 139 h 139"/>
                  <a:gd name="T74" fmla="*/ 41 w 173"/>
                  <a:gd name="T75" fmla="*/ 131 h 139"/>
                  <a:gd name="T76" fmla="*/ 39 w 173"/>
                  <a:gd name="T77" fmla="*/ 126 h 139"/>
                  <a:gd name="T78" fmla="*/ 42 w 173"/>
                  <a:gd name="T79" fmla="*/ 123 h 139"/>
                  <a:gd name="T80" fmla="*/ 38 w 173"/>
                  <a:gd name="T81" fmla="*/ 120 h 139"/>
                  <a:gd name="T82" fmla="*/ 39 w 173"/>
                  <a:gd name="T83" fmla="*/ 118 h 139"/>
                  <a:gd name="T84" fmla="*/ 35 w 173"/>
                  <a:gd name="T85" fmla="*/ 117 h 139"/>
                  <a:gd name="T86" fmla="*/ 13 w 173"/>
                  <a:gd name="T87" fmla="*/ 109 h 139"/>
                  <a:gd name="T88" fmla="*/ 13 w 173"/>
                  <a:gd name="T89" fmla="*/ 107 h 139"/>
                  <a:gd name="T90" fmla="*/ 1 w 173"/>
                  <a:gd name="T91" fmla="*/ 106 h 139"/>
                  <a:gd name="T92" fmla="*/ 1 w 173"/>
                  <a:gd name="T93" fmla="*/ 99 h 139"/>
                  <a:gd name="T94" fmla="*/ 1 w 173"/>
                  <a:gd name="T95" fmla="*/ 93 h 139"/>
                  <a:gd name="T96" fmla="*/ 1 w 173"/>
                  <a:gd name="T97" fmla="*/ 85 h 139"/>
                  <a:gd name="T98" fmla="*/ 1 w 173"/>
                  <a:gd name="T99" fmla="*/ 69 h 139"/>
                  <a:gd name="T100" fmla="*/ 8 w 173"/>
                  <a:gd name="T101" fmla="*/ 63 h 139"/>
                  <a:gd name="T102" fmla="*/ 13 w 173"/>
                  <a:gd name="T103" fmla="*/ 58 h 139"/>
                  <a:gd name="T104" fmla="*/ 14 w 173"/>
                  <a:gd name="T105" fmla="*/ 51 h 139"/>
                  <a:gd name="T106" fmla="*/ 17 w 173"/>
                  <a:gd name="T107" fmla="*/ 47 h 139"/>
                  <a:gd name="T108" fmla="*/ 16 w 173"/>
                  <a:gd name="T109" fmla="*/ 40 h 139"/>
                  <a:gd name="T110" fmla="*/ 14 w 173"/>
                  <a:gd name="T111" fmla="*/ 32 h 139"/>
                  <a:gd name="T112" fmla="*/ 14 w 173"/>
                  <a:gd name="T113" fmla="*/ 29 h 139"/>
                  <a:gd name="T114" fmla="*/ 16 w 173"/>
                  <a:gd name="T115" fmla="*/ 19 h 139"/>
                  <a:gd name="T116" fmla="*/ 24 w 173"/>
                  <a:gd name="T117" fmla="*/ 5 h 139"/>
                  <a:gd name="T118" fmla="*/ 36 w 173"/>
                  <a:gd name="T119"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3" h="139">
                    <a:moveTo>
                      <a:pt x="66" y="136"/>
                    </a:moveTo>
                    <a:lnTo>
                      <a:pt x="66" y="136"/>
                    </a:lnTo>
                    <a:lnTo>
                      <a:pt x="68" y="136"/>
                    </a:lnTo>
                    <a:lnTo>
                      <a:pt x="68" y="137"/>
                    </a:lnTo>
                    <a:lnTo>
                      <a:pt x="66" y="137"/>
                    </a:lnTo>
                    <a:lnTo>
                      <a:pt x="65" y="137"/>
                    </a:lnTo>
                    <a:lnTo>
                      <a:pt x="66" y="136"/>
                    </a:lnTo>
                    <a:close/>
                    <a:moveTo>
                      <a:pt x="41" y="0"/>
                    </a:moveTo>
                    <a:lnTo>
                      <a:pt x="46" y="2"/>
                    </a:lnTo>
                    <a:lnTo>
                      <a:pt x="50" y="3"/>
                    </a:lnTo>
                    <a:lnTo>
                      <a:pt x="52" y="3"/>
                    </a:lnTo>
                    <a:lnTo>
                      <a:pt x="54" y="3"/>
                    </a:lnTo>
                    <a:lnTo>
                      <a:pt x="54" y="3"/>
                    </a:lnTo>
                    <a:lnTo>
                      <a:pt x="57" y="6"/>
                    </a:lnTo>
                    <a:lnTo>
                      <a:pt x="57" y="6"/>
                    </a:lnTo>
                    <a:lnTo>
                      <a:pt x="58" y="8"/>
                    </a:lnTo>
                    <a:lnTo>
                      <a:pt x="60" y="11"/>
                    </a:lnTo>
                    <a:lnTo>
                      <a:pt x="61" y="13"/>
                    </a:lnTo>
                    <a:lnTo>
                      <a:pt x="61" y="13"/>
                    </a:lnTo>
                    <a:lnTo>
                      <a:pt x="63" y="13"/>
                    </a:lnTo>
                    <a:lnTo>
                      <a:pt x="63" y="13"/>
                    </a:lnTo>
                    <a:lnTo>
                      <a:pt x="65" y="13"/>
                    </a:lnTo>
                    <a:lnTo>
                      <a:pt x="66" y="11"/>
                    </a:lnTo>
                    <a:lnTo>
                      <a:pt x="66" y="11"/>
                    </a:lnTo>
                    <a:lnTo>
                      <a:pt x="68" y="11"/>
                    </a:lnTo>
                    <a:lnTo>
                      <a:pt x="74" y="8"/>
                    </a:lnTo>
                    <a:lnTo>
                      <a:pt x="76" y="8"/>
                    </a:lnTo>
                    <a:lnTo>
                      <a:pt x="77" y="8"/>
                    </a:lnTo>
                    <a:lnTo>
                      <a:pt x="79" y="8"/>
                    </a:lnTo>
                    <a:lnTo>
                      <a:pt x="83" y="11"/>
                    </a:lnTo>
                    <a:lnTo>
                      <a:pt x="88" y="14"/>
                    </a:lnTo>
                    <a:lnTo>
                      <a:pt x="91" y="14"/>
                    </a:lnTo>
                    <a:lnTo>
                      <a:pt x="95" y="16"/>
                    </a:lnTo>
                    <a:lnTo>
                      <a:pt x="101" y="16"/>
                    </a:lnTo>
                    <a:lnTo>
                      <a:pt x="106" y="11"/>
                    </a:lnTo>
                    <a:lnTo>
                      <a:pt x="107" y="10"/>
                    </a:lnTo>
                    <a:lnTo>
                      <a:pt x="109" y="10"/>
                    </a:lnTo>
                    <a:lnTo>
                      <a:pt x="110" y="8"/>
                    </a:lnTo>
                    <a:lnTo>
                      <a:pt x="113" y="8"/>
                    </a:lnTo>
                    <a:lnTo>
                      <a:pt x="120" y="8"/>
                    </a:lnTo>
                    <a:lnTo>
                      <a:pt x="126" y="8"/>
                    </a:lnTo>
                    <a:lnTo>
                      <a:pt x="128" y="8"/>
                    </a:lnTo>
                    <a:lnTo>
                      <a:pt x="129" y="8"/>
                    </a:lnTo>
                    <a:lnTo>
                      <a:pt x="136" y="10"/>
                    </a:lnTo>
                    <a:lnTo>
                      <a:pt x="137" y="11"/>
                    </a:lnTo>
                    <a:lnTo>
                      <a:pt x="140" y="11"/>
                    </a:lnTo>
                    <a:lnTo>
                      <a:pt x="142" y="11"/>
                    </a:lnTo>
                    <a:lnTo>
                      <a:pt x="142" y="10"/>
                    </a:lnTo>
                    <a:lnTo>
                      <a:pt x="145" y="8"/>
                    </a:lnTo>
                    <a:lnTo>
                      <a:pt x="147" y="6"/>
                    </a:lnTo>
                    <a:lnTo>
                      <a:pt x="148" y="6"/>
                    </a:lnTo>
                    <a:lnTo>
                      <a:pt x="150" y="5"/>
                    </a:lnTo>
                    <a:lnTo>
                      <a:pt x="153" y="5"/>
                    </a:lnTo>
                    <a:lnTo>
                      <a:pt x="154" y="3"/>
                    </a:lnTo>
                    <a:lnTo>
                      <a:pt x="156" y="3"/>
                    </a:lnTo>
                    <a:lnTo>
                      <a:pt x="159" y="2"/>
                    </a:lnTo>
                    <a:lnTo>
                      <a:pt x="161" y="5"/>
                    </a:lnTo>
                    <a:lnTo>
                      <a:pt x="164" y="10"/>
                    </a:lnTo>
                    <a:lnTo>
                      <a:pt x="165" y="11"/>
                    </a:lnTo>
                    <a:lnTo>
                      <a:pt x="167" y="19"/>
                    </a:lnTo>
                    <a:lnTo>
                      <a:pt x="167" y="19"/>
                    </a:lnTo>
                    <a:lnTo>
                      <a:pt x="167" y="21"/>
                    </a:lnTo>
                    <a:lnTo>
                      <a:pt x="167" y="21"/>
                    </a:lnTo>
                    <a:lnTo>
                      <a:pt x="167" y="22"/>
                    </a:lnTo>
                    <a:lnTo>
                      <a:pt x="169" y="22"/>
                    </a:lnTo>
                    <a:lnTo>
                      <a:pt x="170" y="22"/>
                    </a:lnTo>
                    <a:lnTo>
                      <a:pt x="172" y="22"/>
                    </a:lnTo>
                    <a:lnTo>
                      <a:pt x="172" y="24"/>
                    </a:lnTo>
                    <a:lnTo>
                      <a:pt x="173" y="24"/>
                    </a:lnTo>
                    <a:lnTo>
                      <a:pt x="173" y="25"/>
                    </a:lnTo>
                    <a:lnTo>
                      <a:pt x="173" y="25"/>
                    </a:lnTo>
                    <a:lnTo>
                      <a:pt x="173" y="27"/>
                    </a:lnTo>
                    <a:lnTo>
                      <a:pt x="173" y="30"/>
                    </a:lnTo>
                    <a:lnTo>
                      <a:pt x="172" y="32"/>
                    </a:lnTo>
                    <a:lnTo>
                      <a:pt x="172" y="33"/>
                    </a:lnTo>
                    <a:lnTo>
                      <a:pt x="172" y="35"/>
                    </a:lnTo>
                    <a:lnTo>
                      <a:pt x="172" y="35"/>
                    </a:lnTo>
                    <a:lnTo>
                      <a:pt x="172" y="35"/>
                    </a:lnTo>
                    <a:lnTo>
                      <a:pt x="170" y="36"/>
                    </a:lnTo>
                    <a:lnTo>
                      <a:pt x="167" y="38"/>
                    </a:lnTo>
                    <a:lnTo>
                      <a:pt x="165" y="38"/>
                    </a:lnTo>
                    <a:lnTo>
                      <a:pt x="165" y="38"/>
                    </a:lnTo>
                    <a:lnTo>
                      <a:pt x="164" y="40"/>
                    </a:lnTo>
                    <a:lnTo>
                      <a:pt x="162" y="40"/>
                    </a:lnTo>
                    <a:lnTo>
                      <a:pt x="159" y="44"/>
                    </a:lnTo>
                    <a:lnTo>
                      <a:pt x="158" y="47"/>
                    </a:lnTo>
                    <a:lnTo>
                      <a:pt x="156" y="51"/>
                    </a:lnTo>
                    <a:lnTo>
                      <a:pt x="156" y="54"/>
                    </a:lnTo>
                    <a:lnTo>
                      <a:pt x="153" y="55"/>
                    </a:lnTo>
                    <a:lnTo>
                      <a:pt x="153" y="57"/>
                    </a:lnTo>
                    <a:lnTo>
                      <a:pt x="153" y="57"/>
                    </a:lnTo>
                    <a:lnTo>
                      <a:pt x="153" y="58"/>
                    </a:lnTo>
                    <a:lnTo>
                      <a:pt x="153" y="62"/>
                    </a:lnTo>
                    <a:lnTo>
                      <a:pt x="153" y="63"/>
                    </a:lnTo>
                    <a:lnTo>
                      <a:pt x="153" y="63"/>
                    </a:lnTo>
                    <a:lnTo>
                      <a:pt x="150" y="63"/>
                    </a:lnTo>
                    <a:lnTo>
                      <a:pt x="148" y="65"/>
                    </a:lnTo>
                    <a:lnTo>
                      <a:pt x="148" y="66"/>
                    </a:lnTo>
                    <a:lnTo>
                      <a:pt x="148" y="68"/>
                    </a:lnTo>
                    <a:lnTo>
                      <a:pt x="147" y="71"/>
                    </a:lnTo>
                    <a:lnTo>
                      <a:pt x="147" y="73"/>
                    </a:lnTo>
                    <a:lnTo>
                      <a:pt x="147" y="74"/>
                    </a:lnTo>
                    <a:lnTo>
                      <a:pt x="147" y="74"/>
                    </a:lnTo>
                    <a:lnTo>
                      <a:pt x="145" y="76"/>
                    </a:lnTo>
                    <a:lnTo>
                      <a:pt x="143" y="76"/>
                    </a:lnTo>
                    <a:lnTo>
                      <a:pt x="142" y="77"/>
                    </a:lnTo>
                    <a:lnTo>
                      <a:pt x="140" y="79"/>
                    </a:lnTo>
                    <a:lnTo>
                      <a:pt x="139" y="81"/>
                    </a:lnTo>
                    <a:lnTo>
                      <a:pt x="139" y="82"/>
                    </a:lnTo>
                    <a:lnTo>
                      <a:pt x="137" y="87"/>
                    </a:lnTo>
                    <a:lnTo>
                      <a:pt x="136" y="90"/>
                    </a:lnTo>
                    <a:lnTo>
                      <a:pt x="136" y="90"/>
                    </a:lnTo>
                    <a:lnTo>
                      <a:pt x="136" y="92"/>
                    </a:lnTo>
                    <a:lnTo>
                      <a:pt x="132" y="95"/>
                    </a:lnTo>
                    <a:lnTo>
                      <a:pt x="132" y="95"/>
                    </a:lnTo>
                    <a:lnTo>
                      <a:pt x="132" y="96"/>
                    </a:lnTo>
                    <a:lnTo>
                      <a:pt x="132" y="96"/>
                    </a:lnTo>
                    <a:lnTo>
                      <a:pt x="132" y="98"/>
                    </a:lnTo>
                    <a:lnTo>
                      <a:pt x="134" y="98"/>
                    </a:lnTo>
                    <a:lnTo>
                      <a:pt x="132" y="99"/>
                    </a:lnTo>
                    <a:lnTo>
                      <a:pt x="129" y="101"/>
                    </a:lnTo>
                    <a:lnTo>
                      <a:pt x="129" y="101"/>
                    </a:lnTo>
                    <a:lnTo>
                      <a:pt x="129" y="103"/>
                    </a:lnTo>
                    <a:lnTo>
                      <a:pt x="129" y="104"/>
                    </a:lnTo>
                    <a:lnTo>
                      <a:pt x="128" y="104"/>
                    </a:lnTo>
                    <a:lnTo>
                      <a:pt x="128" y="106"/>
                    </a:lnTo>
                    <a:lnTo>
                      <a:pt x="126" y="106"/>
                    </a:lnTo>
                    <a:lnTo>
                      <a:pt x="126" y="107"/>
                    </a:lnTo>
                    <a:lnTo>
                      <a:pt x="124" y="107"/>
                    </a:lnTo>
                    <a:lnTo>
                      <a:pt x="123" y="107"/>
                    </a:lnTo>
                    <a:lnTo>
                      <a:pt x="123" y="107"/>
                    </a:lnTo>
                    <a:lnTo>
                      <a:pt x="121" y="107"/>
                    </a:lnTo>
                    <a:lnTo>
                      <a:pt x="121" y="104"/>
                    </a:lnTo>
                    <a:lnTo>
                      <a:pt x="121" y="104"/>
                    </a:lnTo>
                    <a:lnTo>
                      <a:pt x="120" y="103"/>
                    </a:lnTo>
                    <a:lnTo>
                      <a:pt x="118" y="101"/>
                    </a:lnTo>
                    <a:lnTo>
                      <a:pt x="117" y="99"/>
                    </a:lnTo>
                    <a:lnTo>
                      <a:pt x="115" y="99"/>
                    </a:lnTo>
                    <a:lnTo>
                      <a:pt x="115" y="99"/>
                    </a:lnTo>
                    <a:lnTo>
                      <a:pt x="115" y="99"/>
                    </a:lnTo>
                    <a:lnTo>
                      <a:pt x="113" y="101"/>
                    </a:lnTo>
                    <a:lnTo>
                      <a:pt x="113" y="101"/>
                    </a:lnTo>
                    <a:lnTo>
                      <a:pt x="112" y="101"/>
                    </a:lnTo>
                    <a:lnTo>
                      <a:pt x="110" y="101"/>
                    </a:lnTo>
                    <a:lnTo>
                      <a:pt x="109" y="101"/>
                    </a:lnTo>
                    <a:lnTo>
                      <a:pt x="109" y="101"/>
                    </a:lnTo>
                    <a:lnTo>
                      <a:pt x="109" y="101"/>
                    </a:lnTo>
                    <a:lnTo>
                      <a:pt x="109" y="99"/>
                    </a:lnTo>
                    <a:lnTo>
                      <a:pt x="107" y="101"/>
                    </a:lnTo>
                    <a:lnTo>
                      <a:pt x="104" y="103"/>
                    </a:lnTo>
                    <a:lnTo>
                      <a:pt x="104" y="103"/>
                    </a:lnTo>
                    <a:lnTo>
                      <a:pt x="102" y="103"/>
                    </a:lnTo>
                    <a:lnTo>
                      <a:pt x="102" y="104"/>
                    </a:lnTo>
                    <a:lnTo>
                      <a:pt x="101" y="106"/>
                    </a:lnTo>
                    <a:lnTo>
                      <a:pt x="101" y="107"/>
                    </a:lnTo>
                    <a:lnTo>
                      <a:pt x="99" y="109"/>
                    </a:lnTo>
                    <a:lnTo>
                      <a:pt x="98" y="109"/>
                    </a:lnTo>
                    <a:lnTo>
                      <a:pt x="98" y="109"/>
                    </a:lnTo>
                    <a:lnTo>
                      <a:pt x="95" y="112"/>
                    </a:lnTo>
                    <a:lnTo>
                      <a:pt x="93" y="114"/>
                    </a:lnTo>
                    <a:lnTo>
                      <a:pt x="91" y="115"/>
                    </a:lnTo>
                    <a:lnTo>
                      <a:pt x="91" y="117"/>
                    </a:lnTo>
                    <a:lnTo>
                      <a:pt x="90" y="120"/>
                    </a:lnTo>
                    <a:lnTo>
                      <a:pt x="90" y="121"/>
                    </a:lnTo>
                    <a:lnTo>
                      <a:pt x="88" y="126"/>
                    </a:lnTo>
                    <a:lnTo>
                      <a:pt x="88" y="128"/>
                    </a:lnTo>
                    <a:lnTo>
                      <a:pt x="87" y="129"/>
                    </a:lnTo>
                    <a:lnTo>
                      <a:pt x="87" y="131"/>
                    </a:lnTo>
                    <a:lnTo>
                      <a:pt x="85" y="133"/>
                    </a:lnTo>
                    <a:lnTo>
                      <a:pt x="85" y="133"/>
                    </a:lnTo>
                    <a:lnTo>
                      <a:pt x="85" y="133"/>
                    </a:lnTo>
                    <a:lnTo>
                      <a:pt x="83" y="133"/>
                    </a:lnTo>
                    <a:lnTo>
                      <a:pt x="83" y="131"/>
                    </a:lnTo>
                    <a:lnTo>
                      <a:pt x="82" y="131"/>
                    </a:lnTo>
                    <a:lnTo>
                      <a:pt x="80" y="129"/>
                    </a:lnTo>
                    <a:lnTo>
                      <a:pt x="80" y="129"/>
                    </a:lnTo>
                    <a:lnTo>
                      <a:pt x="82" y="134"/>
                    </a:lnTo>
                    <a:lnTo>
                      <a:pt x="82" y="136"/>
                    </a:lnTo>
                    <a:lnTo>
                      <a:pt x="77" y="136"/>
                    </a:lnTo>
                    <a:lnTo>
                      <a:pt x="74" y="136"/>
                    </a:lnTo>
                    <a:lnTo>
                      <a:pt x="72" y="136"/>
                    </a:lnTo>
                    <a:lnTo>
                      <a:pt x="71" y="134"/>
                    </a:lnTo>
                    <a:lnTo>
                      <a:pt x="71" y="134"/>
                    </a:lnTo>
                    <a:lnTo>
                      <a:pt x="71" y="134"/>
                    </a:lnTo>
                    <a:lnTo>
                      <a:pt x="71" y="134"/>
                    </a:lnTo>
                    <a:lnTo>
                      <a:pt x="69" y="136"/>
                    </a:lnTo>
                    <a:lnTo>
                      <a:pt x="68" y="136"/>
                    </a:lnTo>
                    <a:lnTo>
                      <a:pt x="66" y="134"/>
                    </a:lnTo>
                    <a:lnTo>
                      <a:pt x="65" y="133"/>
                    </a:lnTo>
                    <a:lnTo>
                      <a:pt x="65" y="133"/>
                    </a:lnTo>
                    <a:lnTo>
                      <a:pt x="65" y="133"/>
                    </a:lnTo>
                    <a:lnTo>
                      <a:pt x="65" y="134"/>
                    </a:lnTo>
                    <a:lnTo>
                      <a:pt x="65" y="136"/>
                    </a:lnTo>
                    <a:lnTo>
                      <a:pt x="63" y="137"/>
                    </a:lnTo>
                    <a:lnTo>
                      <a:pt x="61" y="137"/>
                    </a:lnTo>
                    <a:lnTo>
                      <a:pt x="61" y="137"/>
                    </a:lnTo>
                    <a:lnTo>
                      <a:pt x="60" y="136"/>
                    </a:lnTo>
                    <a:lnTo>
                      <a:pt x="60" y="134"/>
                    </a:lnTo>
                    <a:lnTo>
                      <a:pt x="60" y="133"/>
                    </a:lnTo>
                    <a:lnTo>
                      <a:pt x="60" y="133"/>
                    </a:lnTo>
                    <a:lnTo>
                      <a:pt x="60" y="134"/>
                    </a:lnTo>
                    <a:lnTo>
                      <a:pt x="60" y="134"/>
                    </a:lnTo>
                    <a:lnTo>
                      <a:pt x="60" y="136"/>
                    </a:lnTo>
                    <a:lnTo>
                      <a:pt x="61" y="137"/>
                    </a:lnTo>
                    <a:lnTo>
                      <a:pt x="60" y="137"/>
                    </a:lnTo>
                    <a:lnTo>
                      <a:pt x="58" y="137"/>
                    </a:lnTo>
                    <a:lnTo>
                      <a:pt x="58" y="139"/>
                    </a:lnTo>
                    <a:lnTo>
                      <a:pt x="57" y="137"/>
                    </a:lnTo>
                    <a:lnTo>
                      <a:pt x="57" y="136"/>
                    </a:lnTo>
                    <a:lnTo>
                      <a:pt x="57" y="136"/>
                    </a:lnTo>
                    <a:lnTo>
                      <a:pt x="57" y="137"/>
                    </a:lnTo>
                    <a:lnTo>
                      <a:pt x="55" y="139"/>
                    </a:lnTo>
                    <a:lnTo>
                      <a:pt x="55" y="139"/>
                    </a:lnTo>
                    <a:lnTo>
                      <a:pt x="54" y="139"/>
                    </a:lnTo>
                    <a:lnTo>
                      <a:pt x="52" y="139"/>
                    </a:lnTo>
                    <a:lnTo>
                      <a:pt x="52" y="139"/>
                    </a:lnTo>
                    <a:lnTo>
                      <a:pt x="52" y="137"/>
                    </a:lnTo>
                    <a:lnTo>
                      <a:pt x="52" y="137"/>
                    </a:lnTo>
                    <a:lnTo>
                      <a:pt x="52" y="137"/>
                    </a:lnTo>
                    <a:lnTo>
                      <a:pt x="52" y="139"/>
                    </a:lnTo>
                    <a:lnTo>
                      <a:pt x="50" y="139"/>
                    </a:lnTo>
                    <a:lnTo>
                      <a:pt x="50" y="139"/>
                    </a:lnTo>
                    <a:lnTo>
                      <a:pt x="49" y="139"/>
                    </a:lnTo>
                    <a:lnTo>
                      <a:pt x="47" y="137"/>
                    </a:lnTo>
                    <a:lnTo>
                      <a:pt x="46" y="136"/>
                    </a:lnTo>
                    <a:lnTo>
                      <a:pt x="42" y="134"/>
                    </a:lnTo>
                    <a:lnTo>
                      <a:pt x="42" y="133"/>
                    </a:lnTo>
                    <a:lnTo>
                      <a:pt x="41" y="131"/>
                    </a:lnTo>
                    <a:lnTo>
                      <a:pt x="41" y="129"/>
                    </a:lnTo>
                    <a:lnTo>
                      <a:pt x="39" y="126"/>
                    </a:lnTo>
                    <a:lnTo>
                      <a:pt x="39" y="126"/>
                    </a:lnTo>
                    <a:lnTo>
                      <a:pt x="41" y="126"/>
                    </a:lnTo>
                    <a:lnTo>
                      <a:pt x="41" y="126"/>
                    </a:lnTo>
                    <a:lnTo>
                      <a:pt x="39" y="126"/>
                    </a:lnTo>
                    <a:lnTo>
                      <a:pt x="39" y="126"/>
                    </a:lnTo>
                    <a:lnTo>
                      <a:pt x="39" y="125"/>
                    </a:lnTo>
                    <a:lnTo>
                      <a:pt x="39" y="123"/>
                    </a:lnTo>
                    <a:lnTo>
                      <a:pt x="41" y="123"/>
                    </a:lnTo>
                    <a:lnTo>
                      <a:pt x="41" y="123"/>
                    </a:lnTo>
                    <a:lnTo>
                      <a:pt x="42" y="123"/>
                    </a:lnTo>
                    <a:lnTo>
                      <a:pt x="42" y="121"/>
                    </a:lnTo>
                    <a:lnTo>
                      <a:pt x="39" y="123"/>
                    </a:lnTo>
                    <a:lnTo>
                      <a:pt x="38" y="121"/>
                    </a:lnTo>
                    <a:lnTo>
                      <a:pt x="36" y="121"/>
                    </a:lnTo>
                    <a:lnTo>
                      <a:pt x="38" y="120"/>
                    </a:lnTo>
                    <a:lnTo>
                      <a:pt x="38" y="120"/>
                    </a:lnTo>
                    <a:lnTo>
                      <a:pt x="39" y="120"/>
                    </a:lnTo>
                    <a:lnTo>
                      <a:pt x="41" y="120"/>
                    </a:lnTo>
                    <a:lnTo>
                      <a:pt x="39" y="120"/>
                    </a:lnTo>
                    <a:lnTo>
                      <a:pt x="39" y="120"/>
                    </a:lnTo>
                    <a:lnTo>
                      <a:pt x="39" y="120"/>
                    </a:lnTo>
                    <a:lnTo>
                      <a:pt x="39" y="118"/>
                    </a:lnTo>
                    <a:lnTo>
                      <a:pt x="38" y="118"/>
                    </a:lnTo>
                    <a:lnTo>
                      <a:pt x="38" y="120"/>
                    </a:lnTo>
                    <a:lnTo>
                      <a:pt x="36" y="120"/>
                    </a:lnTo>
                    <a:lnTo>
                      <a:pt x="36" y="120"/>
                    </a:lnTo>
                    <a:lnTo>
                      <a:pt x="36" y="118"/>
                    </a:lnTo>
                    <a:lnTo>
                      <a:pt x="35" y="117"/>
                    </a:lnTo>
                    <a:lnTo>
                      <a:pt x="35" y="117"/>
                    </a:lnTo>
                    <a:lnTo>
                      <a:pt x="31" y="114"/>
                    </a:lnTo>
                    <a:lnTo>
                      <a:pt x="28" y="110"/>
                    </a:lnTo>
                    <a:lnTo>
                      <a:pt x="25" y="109"/>
                    </a:lnTo>
                    <a:lnTo>
                      <a:pt x="22" y="109"/>
                    </a:lnTo>
                    <a:lnTo>
                      <a:pt x="13" y="109"/>
                    </a:lnTo>
                    <a:lnTo>
                      <a:pt x="11" y="107"/>
                    </a:lnTo>
                    <a:lnTo>
                      <a:pt x="13" y="107"/>
                    </a:lnTo>
                    <a:lnTo>
                      <a:pt x="13" y="107"/>
                    </a:lnTo>
                    <a:lnTo>
                      <a:pt x="16" y="106"/>
                    </a:lnTo>
                    <a:lnTo>
                      <a:pt x="16" y="106"/>
                    </a:lnTo>
                    <a:lnTo>
                      <a:pt x="13" y="107"/>
                    </a:lnTo>
                    <a:lnTo>
                      <a:pt x="11" y="107"/>
                    </a:lnTo>
                    <a:lnTo>
                      <a:pt x="9" y="109"/>
                    </a:lnTo>
                    <a:lnTo>
                      <a:pt x="1" y="109"/>
                    </a:lnTo>
                    <a:lnTo>
                      <a:pt x="1" y="109"/>
                    </a:lnTo>
                    <a:lnTo>
                      <a:pt x="1" y="107"/>
                    </a:lnTo>
                    <a:lnTo>
                      <a:pt x="1" y="106"/>
                    </a:lnTo>
                    <a:lnTo>
                      <a:pt x="1" y="104"/>
                    </a:lnTo>
                    <a:lnTo>
                      <a:pt x="1" y="104"/>
                    </a:lnTo>
                    <a:lnTo>
                      <a:pt x="1" y="103"/>
                    </a:lnTo>
                    <a:lnTo>
                      <a:pt x="1" y="103"/>
                    </a:lnTo>
                    <a:lnTo>
                      <a:pt x="1" y="99"/>
                    </a:lnTo>
                    <a:lnTo>
                      <a:pt x="1" y="99"/>
                    </a:lnTo>
                    <a:lnTo>
                      <a:pt x="1" y="99"/>
                    </a:lnTo>
                    <a:lnTo>
                      <a:pt x="1" y="98"/>
                    </a:lnTo>
                    <a:lnTo>
                      <a:pt x="1" y="95"/>
                    </a:lnTo>
                    <a:lnTo>
                      <a:pt x="1" y="93"/>
                    </a:lnTo>
                    <a:lnTo>
                      <a:pt x="1" y="93"/>
                    </a:lnTo>
                    <a:lnTo>
                      <a:pt x="1" y="93"/>
                    </a:lnTo>
                    <a:lnTo>
                      <a:pt x="1" y="92"/>
                    </a:lnTo>
                    <a:lnTo>
                      <a:pt x="1" y="92"/>
                    </a:lnTo>
                    <a:lnTo>
                      <a:pt x="1" y="90"/>
                    </a:lnTo>
                    <a:lnTo>
                      <a:pt x="1" y="88"/>
                    </a:lnTo>
                    <a:lnTo>
                      <a:pt x="0" y="87"/>
                    </a:lnTo>
                    <a:lnTo>
                      <a:pt x="1" y="85"/>
                    </a:lnTo>
                    <a:lnTo>
                      <a:pt x="1" y="82"/>
                    </a:lnTo>
                    <a:lnTo>
                      <a:pt x="1" y="81"/>
                    </a:lnTo>
                    <a:lnTo>
                      <a:pt x="1" y="79"/>
                    </a:lnTo>
                    <a:lnTo>
                      <a:pt x="1" y="76"/>
                    </a:lnTo>
                    <a:lnTo>
                      <a:pt x="1" y="74"/>
                    </a:lnTo>
                    <a:lnTo>
                      <a:pt x="1" y="69"/>
                    </a:lnTo>
                    <a:lnTo>
                      <a:pt x="3" y="69"/>
                    </a:lnTo>
                    <a:lnTo>
                      <a:pt x="6" y="69"/>
                    </a:lnTo>
                    <a:lnTo>
                      <a:pt x="6" y="68"/>
                    </a:lnTo>
                    <a:lnTo>
                      <a:pt x="8" y="66"/>
                    </a:lnTo>
                    <a:lnTo>
                      <a:pt x="8" y="65"/>
                    </a:lnTo>
                    <a:lnTo>
                      <a:pt x="8" y="63"/>
                    </a:lnTo>
                    <a:lnTo>
                      <a:pt x="8" y="63"/>
                    </a:lnTo>
                    <a:lnTo>
                      <a:pt x="9" y="62"/>
                    </a:lnTo>
                    <a:lnTo>
                      <a:pt x="9" y="60"/>
                    </a:lnTo>
                    <a:lnTo>
                      <a:pt x="11" y="58"/>
                    </a:lnTo>
                    <a:lnTo>
                      <a:pt x="11" y="58"/>
                    </a:lnTo>
                    <a:lnTo>
                      <a:pt x="13" y="58"/>
                    </a:lnTo>
                    <a:lnTo>
                      <a:pt x="13" y="58"/>
                    </a:lnTo>
                    <a:lnTo>
                      <a:pt x="14" y="57"/>
                    </a:lnTo>
                    <a:lnTo>
                      <a:pt x="14" y="54"/>
                    </a:lnTo>
                    <a:lnTo>
                      <a:pt x="14" y="52"/>
                    </a:lnTo>
                    <a:lnTo>
                      <a:pt x="14" y="52"/>
                    </a:lnTo>
                    <a:lnTo>
                      <a:pt x="14" y="51"/>
                    </a:lnTo>
                    <a:lnTo>
                      <a:pt x="14" y="51"/>
                    </a:lnTo>
                    <a:lnTo>
                      <a:pt x="16" y="51"/>
                    </a:lnTo>
                    <a:lnTo>
                      <a:pt x="16" y="51"/>
                    </a:lnTo>
                    <a:lnTo>
                      <a:pt x="16" y="51"/>
                    </a:lnTo>
                    <a:lnTo>
                      <a:pt x="16" y="51"/>
                    </a:lnTo>
                    <a:lnTo>
                      <a:pt x="17" y="47"/>
                    </a:lnTo>
                    <a:lnTo>
                      <a:pt x="17" y="47"/>
                    </a:lnTo>
                    <a:lnTo>
                      <a:pt x="16" y="46"/>
                    </a:lnTo>
                    <a:lnTo>
                      <a:pt x="16" y="44"/>
                    </a:lnTo>
                    <a:lnTo>
                      <a:pt x="16" y="43"/>
                    </a:lnTo>
                    <a:lnTo>
                      <a:pt x="16" y="41"/>
                    </a:lnTo>
                    <a:lnTo>
                      <a:pt x="16" y="40"/>
                    </a:lnTo>
                    <a:lnTo>
                      <a:pt x="14" y="40"/>
                    </a:lnTo>
                    <a:lnTo>
                      <a:pt x="14" y="40"/>
                    </a:lnTo>
                    <a:lnTo>
                      <a:pt x="13" y="36"/>
                    </a:lnTo>
                    <a:lnTo>
                      <a:pt x="13" y="35"/>
                    </a:lnTo>
                    <a:lnTo>
                      <a:pt x="13" y="33"/>
                    </a:lnTo>
                    <a:lnTo>
                      <a:pt x="14" y="32"/>
                    </a:lnTo>
                    <a:lnTo>
                      <a:pt x="14" y="32"/>
                    </a:lnTo>
                    <a:lnTo>
                      <a:pt x="14" y="30"/>
                    </a:lnTo>
                    <a:lnTo>
                      <a:pt x="14" y="30"/>
                    </a:lnTo>
                    <a:lnTo>
                      <a:pt x="14" y="30"/>
                    </a:lnTo>
                    <a:lnTo>
                      <a:pt x="14" y="29"/>
                    </a:lnTo>
                    <a:lnTo>
                      <a:pt x="14" y="29"/>
                    </a:lnTo>
                    <a:lnTo>
                      <a:pt x="14" y="29"/>
                    </a:lnTo>
                    <a:lnTo>
                      <a:pt x="14" y="27"/>
                    </a:lnTo>
                    <a:lnTo>
                      <a:pt x="14" y="24"/>
                    </a:lnTo>
                    <a:lnTo>
                      <a:pt x="14" y="22"/>
                    </a:lnTo>
                    <a:lnTo>
                      <a:pt x="14" y="19"/>
                    </a:lnTo>
                    <a:lnTo>
                      <a:pt x="16" y="19"/>
                    </a:lnTo>
                    <a:lnTo>
                      <a:pt x="19" y="16"/>
                    </a:lnTo>
                    <a:lnTo>
                      <a:pt x="20" y="14"/>
                    </a:lnTo>
                    <a:lnTo>
                      <a:pt x="20" y="11"/>
                    </a:lnTo>
                    <a:lnTo>
                      <a:pt x="22" y="6"/>
                    </a:lnTo>
                    <a:lnTo>
                      <a:pt x="22" y="6"/>
                    </a:lnTo>
                    <a:lnTo>
                      <a:pt x="24" y="5"/>
                    </a:lnTo>
                    <a:lnTo>
                      <a:pt x="25" y="3"/>
                    </a:lnTo>
                    <a:lnTo>
                      <a:pt x="28" y="2"/>
                    </a:lnTo>
                    <a:lnTo>
                      <a:pt x="30" y="2"/>
                    </a:lnTo>
                    <a:lnTo>
                      <a:pt x="31" y="2"/>
                    </a:lnTo>
                    <a:lnTo>
                      <a:pt x="33" y="2"/>
                    </a:lnTo>
                    <a:lnTo>
                      <a:pt x="36" y="2"/>
                    </a:lnTo>
                    <a:lnTo>
                      <a:pt x="38" y="2"/>
                    </a:lnTo>
                    <a:lnTo>
                      <a:pt x="39" y="0"/>
                    </a:lnTo>
                    <a:lnTo>
                      <a:pt x="39" y="0"/>
                    </a:lnTo>
                    <a:lnTo>
                      <a:pt x="4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8" name="Freeform 191">
                <a:extLst>
                  <a:ext uri="{FF2B5EF4-FFF2-40B4-BE49-F238E27FC236}">
                    <a16:creationId xmlns:a16="http://schemas.microsoft.com/office/drawing/2014/main" id="{5CD1E294-580A-4FC5-AD49-96B220F0E667}"/>
                  </a:ext>
                </a:extLst>
              </p:cNvPr>
              <p:cNvSpPr>
                <a:spLocks/>
              </p:cNvSpPr>
              <p:nvPr/>
            </p:nvSpPr>
            <p:spPr bwMode="auto">
              <a:xfrm>
                <a:off x="10495754" y="5252138"/>
                <a:ext cx="1950" cy="1950"/>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0"/>
                    </a:moveTo>
                    <a:lnTo>
                      <a:pt x="0" y="0"/>
                    </a:lnTo>
                    <a:lnTo>
                      <a:pt x="1" y="0"/>
                    </a:lnTo>
                    <a:lnTo>
                      <a:pt x="1" y="0"/>
                    </a:lnTo>
                    <a:lnTo>
                      <a:pt x="1" y="0"/>
                    </a:lnTo>
                    <a:lnTo>
                      <a:pt x="1" y="0"/>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89" name="Freeform 192">
                <a:extLst>
                  <a:ext uri="{FF2B5EF4-FFF2-40B4-BE49-F238E27FC236}">
                    <a16:creationId xmlns:a16="http://schemas.microsoft.com/office/drawing/2014/main" id="{616DF8FE-81AF-451E-998C-73DC376703E0}"/>
                  </a:ext>
                </a:extLst>
              </p:cNvPr>
              <p:cNvSpPr>
                <a:spLocks/>
              </p:cNvSpPr>
              <p:nvPr/>
            </p:nvSpPr>
            <p:spPr bwMode="auto">
              <a:xfrm>
                <a:off x="5768893" y="3747339"/>
                <a:ext cx="444422" cy="341114"/>
              </a:xfrm>
              <a:custGeom>
                <a:avLst/>
                <a:gdLst>
                  <a:gd name="T0" fmla="*/ 192 w 228"/>
                  <a:gd name="T1" fmla="*/ 5 h 175"/>
                  <a:gd name="T2" fmla="*/ 203 w 228"/>
                  <a:gd name="T3" fmla="*/ 12 h 175"/>
                  <a:gd name="T4" fmla="*/ 216 w 228"/>
                  <a:gd name="T5" fmla="*/ 16 h 175"/>
                  <a:gd name="T6" fmla="*/ 217 w 228"/>
                  <a:gd name="T7" fmla="*/ 30 h 175"/>
                  <a:gd name="T8" fmla="*/ 224 w 228"/>
                  <a:gd name="T9" fmla="*/ 41 h 175"/>
                  <a:gd name="T10" fmla="*/ 228 w 228"/>
                  <a:gd name="T11" fmla="*/ 49 h 175"/>
                  <a:gd name="T12" fmla="*/ 224 w 228"/>
                  <a:gd name="T13" fmla="*/ 64 h 175"/>
                  <a:gd name="T14" fmla="*/ 222 w 228"/>
                  <a:gd name="T15" fmla="*/ 91 h 175"/>
                  <a:gd name="T16" fmla="*/ 206 w 228"/>
                  <a:gd name="T17" fmla="*/ 115 h 175"/>
                  <a:gd name="T18" fmla="*/ 194 w 228"/>
                  <a:gd name="T19" fmla="*/ 134 h 175"/>
                  <a:gd name="T20" fmla="*/ 192 w 228"/>
                  <a:gd name="T21" fmla="*/ 146 h 175"/>
                  <a:gd name="T22" fmla="*/ 184 w 228"/>
                  <a:gd name="T23" fmla="*/ 149 h 175"/>
                  <a:gd name="T24" fmla="*/ 178 w 228"/>
                  <a:gd name="T25" fmla="*/ 154 h 175"/>
                  <a:gd name="T26" fmla="*/ 165 w 228"/>
                  <a:gd name="T27" fmla="*/ 151 h 175"/>
                  <a:gd name="T28" fmla="*/ 149 w 228"/>
                  <a:gd name="T29" fmla="*/ 151 h 175"/>
                  <a:gd name="T30" fmla="*/ 142 w 228"/>
                  <a:gd name="T31" fmla="*/ 154 h 175"/>
                  <a:gd name="T32" fmla="*/ 124 w 228"/>
                  <a:gd name="T33" fmla="*/ 157 h 175"/>
                  <a:gd name="T34" fmla="*/ 112 w 228"/>
                  <a:gd name="T35" fmla="*/ 151 h 175"/>
                  <a:gd name="T36" fmla="*/ 102 w 228"/>
                  <a:gd name="T37" fmla="*/ 154 h 175"/>
                  <a:gd name="T38" fmla="*/ 97 w 228"/>
                  <a:gd name="T39" fmla="*/ 156 h 175"/>
                  <a:gd name="T40" fmla="*/ 93 w 228"/>
                  <a:gd name="T41" fmla="*/ 149 h 175"/>
                  <a:gd name="T42" fmla="*/ 88 w 228"/>
                  <a:gd name="T43" fmla="*/ 146 h 175"/>
                  <a:gd name="T44" fmla="*/ 75 w 228"/>
                  <a:gd name="T45" fmla="*/ 143 h 175"/>
                  <a:gd name="T46" fmla="*/ 69 w 228"/>
                  <a:gd name="T47" fmla="*/ 145 h 175"/>
                  <a:gd name="T48" fmla="*/ 61 w 228"/>
                  <a:gd name="T49" fmla="*/ 146 h 175"/>
                  <a:gd name="T50" fmla="*/ 56 w 228"/>
                  <a:gd name="T51" fmla="*/ 154 h 175"/>
                  <a:gd name="T52" fmla="*/ 50 w 228"/>
                  <a:gd name="T53" fmla="*/ 162 h 175"/>
                  <a:gd name="T54" fmla="*/ 50 w 228"/>
                  <a:gd name="T55" fmla="*/ 172 h 175"/>
                  <a:gd name="T56" fmla="*/ 50 w 228"/>
                  <a:gd name="T57" fmla="*/ 173 h 175"/>
                  <a:gd name="T58" fmla="*/ 49 w 228"/>
                  <a:gd name="T59" fmla="*/ 173 h 175"/>
                  <a:gd name="T60" fmla="*/ 45 w 228"/>
                  <a:gd name="T61" fmla="*/ 170 h 175"/>
                  <a:gd name="T62" fmla="*/ 39 w 228"/>
                  <a:gd name="T63" fmla="*/ 165 h 175"/>
                  <a:gd name="T64" fmla="*/ 36 w 228"/>
                  <a:gd name="T65" fmla="*/ 167 h 175"/>
                  <a:gd name="T66" fmla="*/ 33 w 228"/>
                  <a:gd name="T67" fmla="*/ 170 h 175"/>
                  <a:gd name="T68" fmla="*/ 28 w 228"/>
                  <a:gd name="T69" fmla="*/ 167 h 175"/>
                  <a:gd name="T70" fmla="*/ 28 w 228"/>
                  <a:gd name="T71" fmla="*/ 165 h 175"/>
                  <a:gd name="T72" fmla="*/ 30 w 228"/>
                  <a:gd name="T73" fmla="*/ 162 h 175"/>
                  <a:gd name="T74" fmla="*/ 26 w 228"/>
                  <a:gd name="T75" fmla="*/ 160 h 175"/>
                  <a:gd name="T76" fmla="*/ 22 w 228"/>
                  <a:gd name="T77" fmla="*/ 162 h 175"/>
                  <a:gd name="T78" fmla="*/ 14 w 228"/>
                  <a:gd name="T79" fmla="*/ 156 h 175"/>
                  <a:gd name="T80" fmla="*/ 12 w 228"/>
                  <a:gd name="T81" fmla="*/ 151 h 175"/>
                  <a:gd name="T82" fmla="*/ 15 w 228"/>
                  <a:gd name="T83" fmla="*/ 151 h 175"/>
                  <a:gd name="T84" fmla="*/ 11 w 228"/>
                  <a:gd name="T85" fmla="*/ 148 h 175"/>
                  <a:gd name="T86" fmla="*/ 9 w 228"/>
                  <a:gd name="T87" fmla="*/ 146 h 175"/>
                  <a:gd name="T88" fmla="*/ 4 w 228"/>
                  <a:gd name="T89" fmla="*/ 142 h 175"/>
                  <a:gd name="T90" fmla="*/ 3 w 228"/>
                  <a:gd name="T91" fmla="*/ 137 h 175"/>
                  <a:gd name="T92" fmla="*/ 1 w 228"/>
                  <a:gd name="T93" fmla="*/ 129 h 175"/>
                  <a:gd name="T94" fmla="*/ 1 w 228"/>
                  <a:gd name="T95" fmla="*/ 127 h 175"/>
                  <a:gd name="T96" fmla="*/ 12 w 228"/>
                  <a:gd name="T97" fmla="*/ 127 h 175"/>
                  <a:gd name="T98" fmla="*/ 25 w 228"/>
                  <a:gd name="T99" fmla="*/ 123 h 175"/>
                  <a:gd name="T100" fmla="*/ 41 w 228"/>
                  <a:gd name="T101" fmla="*/ 121 h 175"/>
                  <a:gd name="T102" fmla="*/ 45 w 228"/>
                  <a:gd name="T103" fmla="*/ 121 h 175"/>
                  <a:gd name="T104" fmla="*/ 53 w 228"/>
                  <a:gd name="T105" fmla="*/ 116 h 175"/>
                  <a:gd name="T106" fmla="*/ 55 w 228"/>
                  <a:gd name="T107" fmla="*/ 113 h 175"/>
                  <a:gd name="T108" fmla="*/ 58 w 228"/>
                  <a:gd name="T109" fmla="*/ 107 h 175"/>
                  <a:gd name="T110" fmla="*/ 60 w 228"/>
                  <a:gd name="T111" fmla="*/ 97 h 175"/>
                  <a:gd name="T112" fmla="*/ 60 w 228"/>
                  <a:gd name="T113" fmla="*/ 80 h 175"/>
                  <a:gd name="T114" fmla="*/ 60 w 228"/>
                  <a:gd name="T115" fmla="*/ 66 h 175"/>
                  <a:gd name="T116" fmla="*/ 75 w 228"/>
                  <a:gd name="T117" fmla="*/ 63 h 175"/>
                  <a:gd name="T118" fmla="*/ 88 w 228"/>
                  <a:gd name="T119" fmla="*/ 55 h 175"/>
                  <a:gd name="T120" fmla="*/ 102 w 228"/>
                  <a:gd name="T121" fmla="*/ 42 h 175"/>
                  <a:gd name="T122" fmla="*/ 126 w 228"/>
                  <a:gd name="T123" fmla="*/ 27 h 175"/>
                  <a:gd name="T124" fmla="*/ 156 w 228"/>
                  <a:gd name="T125" fmla="*/ 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175">
                    <a:moveTo>
                      <a:pt x="172" y="0"/>
                    </a:moveTo>
                    <a:lnTo>
                      <a:pt x="178" y="1"/>
                    </a:lnTo>
                    <a:lnTo>
                      <a:pt x="186" y="3"/>
                    </a:lnTo>
                    <a:lnTo>
                      <a:pt x="192" y="5"/>
                    </a:lnTo>
                    <a:lnTo>
                      <a:pt x="194" y="6"/>
                    </a:lnTo>
                    <a:lnTo>
                      <a:pt x="198" y="9"/>
                    </a:lnTo>
                    <a:lnTo>
                      <a:pt x="203" y="12"/>
                    </a:lnTo>
                    <a:lnTo>
                      <a:pt x="203" y="12"/>
                    </a:lnTo>
                    <a:lnTo>
                      <a:pt x="203" y="12"/>
                    </a:lnTo>
                    <a:lnTo>
                      <a:pt x="208" y="11"/>
                    </a:lnTo>
                    <a:lnTo>
                      <a:pt x="214" y="8"/>
                    </a:lnTo>
                    <a:lnTo>
                      <a:pt x="216" y="16"/>
                    </a:lnTo>
                    <a:lnTo>
                      <a:pt x="217" y="23"/>
                    </a:lnTo>
                    <a:lnTo>
                      <a:pt x="217" y="28"/>
                    </a:lnTo>
                    <a:lnTo>
                      <a:pt x="217" y="30"/>
                    </a:lnTo>
                    <a:lnTo>
                      <a:pt x="217" y="30"/>
                    </a:lnTo>
                    <a:lnTo>
                      <a:pt x="219" y="31"/>
                    </a:lnTo>
                    <a:lnTo>
                      <a:pt x="224" y="38"/>
                    </a:lnTo>
                    <a:lnTo>
                      <a:pt x="222" y="39"/>
                    </a:lnTo>
                    <a:lnTo>
                      <a:pt x="224" y="41"/>
                    </a:lnTo>
                    <a:lnTo>
                      <a:pt x="224" y="42"/>
                    </a:lnTo>
                    <a:lnTo>
                      <a:pt x="228" y="47"/>
                    </a:lnTo>
                    <a:lnTo>
                      <a:pt x="228" y="47"/>
                    </a:lnTo>
                    <a:lnTo>
                      <a:pt x="228" y="49"/>
                    </a:lnTo>
                    <a:lnTo>
                      <a:pt x="225" y="53"/>
                    </a:lnTo>
                    <a:lnTo>
                      <a:pt x="225" y="53"/>
                    </a:lnTo>
                    <a:lnTo>
                      <a:pt x="225" y="60"/>
                    </a:lnTo>
                    <a:lnTo>
                      <a:pt x="224" y="64"/>
                    </a:lnTo>
                    <a:lnTo>
                      <a:pt x="224" y="71"/>
                    </a:lnTo>
                    <a:lnTo>
                      <a:pt x="224" y="77"/>
                    </a:lnTo>
                    <a:lnTo>
                      <a:pt x="222" y="83"/>
                    </a:lnTo>
                    <a:lnTo>
                      <a:pt x="222" y="91"/>
                    </a:lnTo>
                    <a:lnTo>
                      <a:pt x="222" y="99"/>
                    </a:lnTo>
                    <a:lnTo>
                      <a:pt x="217" y="102"/>
                    </a:lnTo>
                    <a:lnTo>
                      <a:pt x="211" y="110"/>
                    </a:lnTo>
                    <a:lnTo>
                      <a:pt x="206" y="115"/>
                    </a:lnTo>
                    <a:lnTo>
                      <a:pt x="203" y="120"/>
                    </a:lnTo>
                    <a:lnTo>
                      <a:pt x="197" y="127"/>
                    </a:lnTo>
                    <a:lnTo>
                      <a:pt x="195" y="132"/>
                    </a:lnTo>
                    <a:lnTo>
                      <a:pt x="194" y="134"/>
                    </a:lnTo>
                    <a:lnTo>
                      <a:pt x="192" y="135"/>
                    </a:lnTo>
                    <a:lnTo>
                      <a:pt x="194" y="138"/>
                    </a:lnTo>
                    <a:lnTo>
                      <a:pt x="195" y="145"/>
                    </a:lnTo>
                    <a:lnTo>
                      <a:pt x="192" y="146"/>
                    </a:lnTo>
                    <a:lnTo>
                      <a:pt x="190" y="146"/>
                    </a:lnTo>
                    <a:lnTo>
                      <a:pt x="189" y="148"/>
                    </a:lnTo>
                    <a:lnTo>
                      <a:pt x="186" y="148"/>
                    </a:lnTo>
                    <a:lnTo>
                      <a:pt x="184" y="149"/>
                    </a:lnTo>
                    <a:lnTo>
                      <a:pt x="183" y="149"/>
                    </a:lnTo>
                    <a:lnTo>
                      <a:pt x="181" y="151"/>
                    </a:lnTo>
                    <a:lnTo>
                      <a:pt x="178" y="153"/>
                    </a:lnTo>
                    <a:lnTo>
                      <a:pt x="178" y="154"/>
                    </a:lnTo>
                    <a:lnTo>
                      <a:pt x="176" y="154"/>
                    </a:lnTo>
                    <a:lnTo>
                      <a:pt x="173" y="154"/>
                    </a:lnTo>
                    <a:lnTo>
                      <a:pt x="172" y="153"/>
                    </a:lnTo>
                    <a:lnTo>
                      <a:pt x="165" y="151"/>
                    </a:lnTo>
                    <a:lnTo>
                      <a:pt x="164" y="151"/>
                    </a:lnTo>
                    <a:lnTo>
                      <a:pt x="162" y="151"/>
                    </a:lnTo>
                    <a:lnTo>
                      <a:pt x="156" y="151"/>
                    </a:lnTo>
                    <a:lnTo>
                      <a:pt x="149" y="151"/>
                    </a:lnTo>
                    <a:lnTo>
                      <a:pt x="146" y="151"/>
                    </a:lnTo>
                    <a:lnTo>
                      <a:pt x="145" y="153"/>
                    </a:lnTo>
                    <a:lnTo>
                      <a:pt x="143" y="153"/>
                    </a:lnTo>
                    <a:lnTo>
                      <a:pt x="142" y="154"/>
                    </a:lnTo>
                    <a:lnTo>
                      <a:pt x="137" y="159"/>
                    </a:lnTo>
                    <a:lnTo>
                      <a:pt x="131" y="159"/>
                    </a:lnTo>
                    <a:lnTo>
                      <a:pt x="127" y="157"/>
                    </a:lnTo>
                    <a:lnTo>
                      <a:pt x="124" y="157"/>
                    </a:lnTo>
                    <a:lnTo>
                      <a:pt x="119" y="154"/>
                    </a:lnTo>
                    <a:lnTo>
                      <a:pt x="115" y="151"/>
                    </a:lnTo>
                    <a:lnTo>
                      <a:pt x="113" y="151"/>
                    </a:lnTo>
                    <a:lnTo>
                      <a:pt x="112" y="151"/>
                    </a:lnTo>
                    <a:lnTo>
                      <a:pt x="110" y="151"/>
                    </a:lnTo>
                    <a:lnTo>
                      <a:pt x="104" y="154"/>
                    </a:lnTo>
                    <a:lnTo>
                      <a:pt x="102" y="154"/>
                    </a:lnTo>
                    <a:lnTo>
                      <a:pt x="102" y="154"/>
                    </a:lnTo>
                    <a:lnTo>
                      <a:pt x="101" y="156"/>
                    </a:lnTo>
                    <a:lnTo>
                      <a:pt x="99" y="156"/>
                    </a:lnTo>
                    <a:lnTo>
                      <a:pt x="99" y="156"/>
                    </a:lnTo>
                    <a:lnTo>
                      <a:pt x="97" y="156"/>
                    </a:lnTo>
                    <a:lnTo>
                      <a:pt x="97" y="156"/>
                    </a:lnTo>
                    <a:lnTo>
                      <a:pt x="96" y="154"/>
                    </a:lnTo>
                    <a:lnTo>
                      <a:pt x="94" y="151"/>
                    </a:lnTo>
                    <a:lnTo>
                      <a:pt x="93" y="149"/>
                    </a:lnTo>
                    <a:lnTo>
                      <a:pt x="93" y="149"/>
                    </a:lnTo>
                    <a:lnTo>
                      <a:pt x="90" y="146"/>
                    </a:lnTo>
                    <a:lnTo>
                      <a:pt x="90" y="146"/>
                    </a:lnTo>
                    <a:lnTo>
                      <a:pt x="88" y="146"/>
                    </a:lnTo>
                    <a:lnTo>
                      <a:pt x="86" y="146"/>
                    </a:lnTo>
                    <a:lnTo>
                      <a:pt x="82" y="145"/>
                    </a:lnTo>
                    <a:lnTo>
                      <a:pt x="77" y="143"/>
                    </a:lnTo>
                    <a:lnTo>
                      <a:pt x="75" y="143"/>
                    </a:lnTo>
                    <a:lnTo>
                      <a:pt x="75" y="143"/>
                    </a:lnTo>
                    <a:lnTo>
                      <a:pt x="74" y="145"/>
                    </a:lnTo>
                    <a:lnTo>
                      <a:pt x="72" y="145"/>
                    </a:lnTo>
                    <a:lnTo>
                      <a:pt x="69" y="145"/>
                    </a:lnTo>
                    <a:lnTo>
                      <a:pt x="67" y="145"/>
                    </a:lnTo>
                    <a:lnTo>
                      <a:pt x="66" y="145"/>
                    </a:lnTo>
                    <a:lnTo>
                      <a:pt x="64" y="145"/>
                    </a:lnTo>
                    <a:lnTo>
                      <a:pt x="61" y="146"/>
                    </a:lnTo>
                    <a:lnTo>
                      <a:pt x="60" y="148"/>
                    </a:lnTo>
                    <a:lnTo>
                      <a:pt x="58" y="149"/>
                    </a:lnTo>
                    <a:lnTo>
                      <a:pt x="58" y="149"/>
                    </a:lnTo>
                    <a:lnTo>
                      <a:pt x="56" y="154"/>
                    </a:lnTo>
                    <a:lnTo>
                      <a:pt x="56" y="157"/>
                    </a:lnTo>
                    <a:lnTo>
                      <a:pt x="55" y="159"/>
                    </a:lnTo>
                    <a:lnTo>
                      <a:pt x="52" y="162"/>
                    </a:lnTo>
                    <a:lnTo>
                      <a:pt x="50" y="162"/>
                    </a:lnTo>
                    <a:lnTo>
                      <a:pt x="50" y="165"/>
                    </a:lnTo>
                    <a:lnTo>
                      <a:pt x="50" y="167"/>
                    </a:lnTo>
                    <a:lnTo>
                      <a:pt x="50" y="170"/>
                    </a:lnTo>
                    <a:lnTo>
                      <a:pt x="50" y="172"/>
                    </a:lnTo>
                    <a:lnTo>
                      <a:pt x="50" y="172"/>
                    </a:lnTo>
                    <a:lnTo>
                      <a:pt x="50" y="172"/>
                    </a:lnTo>
                    <a:lnTo>
                      <a:pt x="50" y="173"/>
                    </a:lnTo>
                    <a:lnTo>
                      <a:pt x="50" y="173"/>
                    </a:lnTo>
                    <a:lnTo>
                      <a:pt x="50" y="173"/>
                    </a:lnTo>
                    <a:lnTo>
                      <a:pt x="50" y="175"/>
                    </a:lnTo>
                    <a:lnTo>
                      <a:pt x="50" y="175"/>
                    </a:lnTo>
                    <a:lnTo>
                      <a:pt x="49" y="173"/>
                    </a:lnTo>
                    <a:lnTo>
                      <a:pt x="47" y="173"/>
                    </a:lnTo>
                    <a:lnTo>
                      <a:pt x="47" y="172"/>
                    </a:lnTo>
                    <a:lnTo>
                      <a:pt x="45" y="172"/>
                    </a:lnTo>
                    <a:lnTo>
                      <a:pt x="45" y="170"/>
                    </a:lnTo>
                    <a:lnTo>
                      <a:pt x="44" y="168"/>
                    </a:lnTo>
                    <a:lnTo>
                      <a:pt x="39" y="165"/>
                    </a:lnTo>
                    <a:lnTo>
                      <a:pt x="39" y="165"/>
                    </a:lnTo>
                    <a:lnTo>
                      <a:pt x="39" y="165"/>
                    </a:lnTo>
                    <a:lnTo>
                      <a:pt x="37" y="165"/>
                    </a:lnTo>
                    <a:lnTo>
                      <a:pt x="36" y="165"/>
                    </a:lnTo>
                    <a:lnTo>
                      <a:pt x="36" y="167"/>
                    </a:lnTo>
                    <a:lnTo>
                      <a:pt x="36" y="167"/>
                    </a:lnTo>
                    <a:lnTo>
                      <a:pt x="33" y="167"/>
                    </a:lnTo>
                    <a:lnTo>
                      <a:pt x="31" y="167"/>
                    </a:lnTo>
                    <a:lnTo>
                      <a:pt x="31" y="168"/>
                    </a:lnTo>
                    <a:lnTo>
                      <a:pt x="33" y="170"/>
                    </a:lnTo>
                    <a:lnTo>
                      <a:pt x="33" y="172"/>
                    </a:lnTo>
                    <a:lnTo>
                      <a:pt x="31" y="172"/>
                    </a:lnTo>
                    <a:lnTo>
                      <a:pt x="30" y="168"/>
                    </a:lnTo>
                    <a:lnTo>
                      <a:pt x="28" y="167"/>
                    </a:lnTo>
                    <a:lnTo>
                      <a:pt x="28" y="165"/>
                    </a:lnTo>
                    <a:lnTo>
                      <a:pt x="28" y="165"/>
                    </a:lnTo>
                    <a:lnTo>
                      <a:pt x="28" y="165"/>
                    </a:lnTo>
                    <a:lnTo>
                      <a:pt x="28" y="165"/>
                    </a:lnTo>
                    <a:lnTo>
                      <a:pt x="30" y="164"/>
                    </a:lnTo>
                    <a:lnTo>
                      <a:pt x="30" y="164"/>
                    </a:lnTo>
                    <a:lnTo>
                      <a:pt x="30" y="164"/>
                    </a:lnTo>
                    <a:lnTo>
                      <a:pt x="30" y="162"/>
                    </a:lnTo>
                    <a:lnTo>
                      <a:pt x="30" y="160"/>
                    </a:lnTo>
                    <a:lnTo>
                      <a:pt x="28" y="160"/>
                    </a:lnTo>
                    <a:lnTo>
                      <a:pt x="28" y="160"/>
                    </a:lnTo>
                    <a:lnTo>
                      <a:pt x="26" y="160"/>
                    </a:lnTo>
                    <a:lnTo>
                      <a:pt x="26" y="160"/>
                    </a:lnTo>
                    <a:lnTo>
                      <a:pt x="25" y="160"/>
                    </a:lnTo>
                    <a:lnTo>
                      <a:pt x="23" y="162"/>
                    </a:lnTo>
                    <a:lnTo>
                      <a:pt x="22" y="162"/>
                    </a:lnTo>
                    <a:lnTo>
                      <a:pt x="20" y="160"/>
                    </a:lnTo>
                    <a:lnTo>
                      <a:pt x="20" y="160"/>
                    </a:lnTo>
                    <a:lnTo>
                      <a:pt x="17" y="159"/>
                    </a:lnTo>
                    <a:lnTo>
                      <a:pt x="14" y="156"/>
                    </a:lnTo>
                    <a:lnTo>
                      <a:pt x="12" y="156"/>
                    </a:lnTo>
                    <a:lnTo>
                      <a:pt x="12" y="156"/>
                    </a:lnTo>
                    <a:lnTo>
                      <a:pt x="12" y="153"/>
                    </a:lnTo>
                    <a:lnTo>
                      <a:pt x="12" y="151"/>
                    </a:lnTo>
                    <a:lnTo>
                      <a:pt x="12" y="151"/>
                    </a:lnTo>
                    <a:lnTo>
                      <a:pt x="14" y="151"/>
                    </a:lnTo>
                    <a:lnTo>
                      <a:pt x="15" y="151"/>
                    </a:lnTo>
                    <a:lnTo>
                      <a:pt x="15" y="151"/>
                    </a:lnTo>
                    <a:lnTo>
                      <a:pt x="14" y="149"/>
                    </a:lnTo>
                    <a:lnTo>
                      <a:pt x="12" y="149"/>
                    </a:lnTo>
                    <a:lnTo>
                      <a:pt x="12" y="148"/>
                    </a:lnTo>
                    <a:lnTo>
                      <a:pt x="11" y="148"/>
                    </a:lnTo>
                    <a:lnTo>
                      <a:pt x="11" y="146"/>
                    </a:lnTo>
                    <a:lnTo>
                      <a:pt x="11" y="146"/>
                    </a:lnTo>
                    <a:lnTo>
                      <a:pt x="9" y="146"/>
                    </a:lnTo>
                    <a:lnTo>
                      <a:pt x="9" y="146"/>
                    </a:lnTo>
                    <a:lnTo>
                      <a:pt x="8" y="146"/>
                    </a:lnTo>
                    <a:lnTo>
                      <a:pt x="6" y="145"/>
                    </a:lnTo>
                    <a:lnTo>
                      <a:pt x="6" y="143"/>
                    </a:lnTo>
                    <a:lnTo>
                      <a:pt x="4" y="142"/>
                    </a:lnTo>
                    <a:lnTo>
                      <a:pt x="3" y="140"/>
                    </a:lnTo>
                    <a:lnTo>
                      <a:pt x="3" y="138"/>
                    </a:lnTo>
                    <a:lnTo>
                      <a:pt x="3" y="137"/>
                    </a:lnTo>
                    <a:lnTo>
                      <a:pt x="3" y="137"/>
                    </a:lnTo>
                    <a:lnTo>
                      <a:pt x="1" y="135"/>
                    </a:lnTo>
                    <a:lnTo>
                      <a:pt x="0" y="134"/>
                    </a:lnTo>
                    <a:lnTo>
                      <a:pt x="0" y="132"/>
                    </a:lnTo>
                    <a:lnTo>
                      <a:pt x="1" y="129"/>
                    </a:lnTo>
                    <a:lnTo>
                      <a:pt x="1" y="129"/>
                    </a:lnTo>
                    <a:lnTo>
                      <a:pt x="1" y="127"/>
                    </a:lnTo>
                    <a:lnTo>
                      <a:pt x="1" y="127"/>
                    </a:lnTo>
                    <a:lnTo>
                      <a:pt x="1" y="127"/>
                    </a:lnTo>
                    <a:lnTo>
                      <a:pt x="4" y="127"/>
                    </a:lnTo>
                    <a:lnTo>
                      <a:pt x="8" y="127"/>
                    </a:lnTo>
                    <a:lnTo>
                      <a:pt x="11" y="127"/>
                    </a:lnTo>
                    <a:lnTo>
                      <a:pt x="12" y="127"/>
                    </a:lnTo>
                    <a:lnTo>
                      <a:pt x="14" y="124"/>
                    </a:lnTo>
                    <a:lnTo>
                      <a:pt x="17" y="123"/>
                    </a:lnTo>
                    <a:lnTo>
                      <a:pt x="20" y="123"/>
                    </a:lnTo>
                    <a:lnTo>
                      <a:pt x="25" y="123"/>
                    </a:lnTo>
                    <a:lnTo>
                      <a:pt x="28" y="123"/>
                    </a:lnTo>
                    <a:lnTo>
                      <a:pt x="33" y="121"/>
                    </a:lnTo>
                    <a:lnTo>
                      <a:pt x="36" y="121"/>
                    </a:lnTo>
                    <a:lnTo>
                      <a:pt x="41" y="121"/>
                    </a:lnTo>
                    <a:lnTo>
                      <a:pt x="41" y="121"/>
                    </a:lnTo>
                    <a:lnTo>
                      <a:pt x="42" y="120"/>
                    </a:lnTo>
                    <a:lnTo>
                      <a:pt x="42" y="120"/>
                    </a:lnTo>
                    <a:lnTo>
                      <a:pt x="45" y="121"/>
                    </a:lnTo>
                    <a:lnTo>
                      <a:pt x="49" y="121"/>
                    </a:lnTo>
                    <a:lnTo>
                      <a:pt x="49" y="120"/>
                    </a:lnTo>
                    <a:lnTo>
                      <a:pt x="52" y="116"/>
                    </a:lnTo>
                    <a:lnTo>
                      <a:pt x="53" y="116"/>
                    </a:lnTo>
                    <a:lnTo>
                      <a:pt x="53" y="116"/>
                    </a:lnTo>
                    <a:lnTo>
                      <a:pt x="53" y="115"/>
                    </a:lnTo>
                    <a:lnTo>
                      <a:pt x="55" y="115"/>
                    </a:lnTo>
                    <a:lnTo>
                      <a:pt x="55" y="113"/>
                    </a:lnTo>
                    <a:lnTo>
                      <a:pt x="55" y="113"/>
                    </a:lnTo>
                    <a:lnTo>
                      <a:pt x="55" y="112"/>
                    </a:lnTo>
                    <a:lnTo>
                      <a:pt x="56" y="108"/>
                    </a:lnTo>
                    <a:lnTo>
                      <a:pt x="58" y="107"/>
                    </a:lnTo>
                    <a:lnTo>
                      <a:pt x="58" y="104"/>
                    </a:lnTo>
                    <a:lnTo>
                      <a:pt x="58" y="101"/>
                    </a:lnTo>
                    <a:lnTo>
                      <a:pt x="58" y="97"/>
                    </a:lnTo>
                    <a:lnTo>
                      <a:pt x="60" y="97"/>
                    </a:lnTo>
                    <a:lnTo>
                      <a:pt x="60" y="93"/>
                    </a:lnTo>
                    <a:lnTo>
                      <a:pt x="60" y="88"/>
                    </a:lnTo>
                    <a:lnTo>
                      <a:pt x="60" y="85"/>
                    </a:lnTo>
                    <a:lnTo>
                      <a:pt x="60" y="80"/>
                    </a:lnTo>
                    <a:lnTo>
                      <a:pt x="60" y="75"/>
                    </a:lnTo>
                    <a:lnTo>
                      <a:pt x="60" y="72"/>
                    </a:lnTo>
                    <a:lnTo>
                      <a:pt x="60" y="68"/>
                    </a:lnTo>
                    <a:lnTo>
                      <a:pt x="60" y="66"/>
                    </a:lnTo>
                    <a:lnTo>
                      <a:pt x="63" y="64"/>
                    </a:lnTo>
                    <a:lnTo>
                      <a:pt x="66" y="64"/>
                    </a:lnTo>
                    <a:lnTo>
                      <a:pt x="71" y="63"/>
                    </a:lnTo>
                    <a:lnTo>
                      <a:pt x="75" y="63"/>
                    </a:lnTo>
                    <a:lnTo>
                      <a:pt x="80" y="61"/>
                    </a:lnTo>
                    <a:lnTo>
                      <a:pt x="82" y="60"/>
                    </a:lnTo>
                    <a:lnTo>
                      <a:pt x="86" y="57"/>
                    </a:lnTo>
                    <a:lnTo>
                      <a:pt x="88" y="55"/>
                    </a:lnTo>
                    <a:lnTo>
                      <a:pt x="93" y="52"/>
                    </a:lnTo>
                    <a:lnTo>
                      <a:pt x="96" y="49"/>
                    </a:lnTo>
                    <a:lnTo>
                      <a:pt x="99" y="45"/>
                    </a:lnTo>
                    <a:lnTo>
                      <a:pt x="102" y="42"/>
                    </a:lnTo>
                    <a:lnTo>
                      <a:pt x="105" y="39"/>
                    </a:lnTo>
                    <a:lnTo>
                      <a:pt x="112" y="36"/>
                    </a:lnTo>
                    <a:lnTo>
                      <a:pt x="118" y="31"/>
                    </a:lnTo>
                    <a:lnTo>
                      <a:pt x="126" y="27"/>
                    </a:lnTo>
                    <a:lnTo>
                      <a:pt x="134" y="22"/>
                    </a:lnTo>
                    <a:lnTo>
                      <a:pt x="142" y="19"/>
                    </a:lnTo>
                    <a:lnTo>
                      <a:pt x="148" y="14"/>
                    </a:lnTo>
                    <a:lnTo>
                      <a:pt x="156" y="9"/>
                    </a:lnTo>
                    <a:lnTo>
                      <a:pt x="164" y="5"/>
                    </a:lnTo>
                    <a:lnTo>
                      <a:pt x="17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0" name="Freeform 193">
                <a:extLst>
                  <a:ext uri="{FF2B5EF4-FFF2-40B4-BE49-F238E27FC236}">
                    <a16:creationId xmlns:a16="http://schemas.microsoft.com/office/drawing/2014/main" id="{5FB0E6D4-D962-4D8A-AF6E-09884079C655}"/>
                  </a:ext>
                </a:extLst>
              </p:cNvPr>
              <p:cNvSpPr>
                <a:spLocks noEditPoints="1"/>
              </p:cNvSpPr>
              <p:nvPr/>
            </p:nvSpPr>
            <p:spPr bwMode="auto">
              <a:xfrm>
                <a:off x="10271594" y="4957807"/>
                <a:ext cx="230008" cy="103309"/>
              </a:xfrm>
              <a:custGeom>
                <a:avLst/>
                <a:gdLst>
                  <a:gd name="T0" fmla="*/ 110 w 118"/>
                  <a:gd name="T1" fmla="*/ 52 h 53"/>
                  <a:gd name="T2" fmla="*/ 109 w 118"/>
                  <a:gd name="T3" fmla="*/ 53 h 53"/>
                  <a:gd name="T4" fmla="*/ 109 w 118"/>
                  <a:gd name="T5" fmla="*/ 53 h 53"/>
                  <a:gd name="T6" fmla="*/ 109 w 118"/>
                  <a:gd name="T7" fmla="*/ 52 h 53"/>
                  <a:gd name="T8" fmla="*/ 116 w 118"/>
                  <a:gd name="T9" fmla="*/ 34 h 53"/>
                  <a:gd name="T10" fmla="*/ 116 w 118"/>
                  <a:gd name="T11" fmla="*/ 34 h 53"/>
                  <a:gd name="T12" fmla="*/ 118 w 118"/>
                  <a:gd name="T13" fmla="*/ 34 h 53"/>
                  <a:gd name="T14" fmla="*/ 116 w 118"/>
                  <a:gd name="T15" fmla="*/ 37 h 53"/>
                  <a:gd name="T16" fmla="*/ 115 w 118"/>
                  <a:gd name="T17" fmla="*/ 37 h 53"/>
                  <a:gd name="T18" fmla="*/ 115 w 118"/>
                  <a:gd name="T19" fmla="*/ 36 h 53"/>
                  <a:gd name="T20" fmla="*/ 115 w 118"/>
                  <a:gd name="T21" fmla="*/ 34 h 53"/>
                  <a:gd name="T22" fmla="*/ 105 w 118"/>
                  <a:gd name="T23" fmla="*/ 23 h 53"/>
                  <a:gd name="T24" fmla="*/ 107 w 118"/>
                  <a:gd name="T25" fmla="*/ 25 h 53"/>
                  <a:gd name="T26" fmla="*/ 107 w 118"/>
                  <a:gd name="T27" fmla="*/ 28 h 53"/>
                  <a:gd name="T28" fmla="*/ 109 w 118"/>
                  <a:gd name="T29" fmla="*/ 29 h 53"/>
                  <a:gd name="T30" fmla="*/ 107 w 118"/>
                  <a:gd name="T31" fmla="*/ 31 h 53"/>
                  <a:gd name="T32" fmla="*/ 104 w 118"/>
                  <a:gd name="T33" fmla="*/ 29 h 53"/>
                  <a:gd name="T34" fmla="*/ 102 w 118"/>
                  <a:gd name="T35" fmla="*/ 26 h 53"/>
                  <a:gd name="T36" fmla="*/ 105 w 118"/>
                  <a:gd name="T37" fmla="*/ 25 h 53"/>
                  <a:gd name="T38" fmla="*/ 102 w 118"/>
                  <a:gd name="T39" fmla="*/ 25 h 53"/>
                  <a:gd name="T40" fmla="*/ 105 w 118"/>
                  <a:gd name="T41" fmla="*/ 23 h 53"/>
                  <a:gd name="T42" fmla="*/ 96 w 118"/>
                  <a:gd name="T43" fmla="*/ 20 h 53"/>
                  <a:gd name="T44" fmla="*/ 96 w 118"/>
                  <a:gd name="T45" fmla="*/ 20 h 53"/>
                  <a:gd name="T46" fmla="*/ 96 w 118"/>
                  <a:gd name="T47" fmla="*/ 22 h 53"/>
                  <a:gd name="T48" fmla="*/ 96 w 118"/>
                  <a:gd name="T49" fmla="*/ 23 h 53"/>
                  <a:gd name="T50" fmla="*/ 94 w 118"/>
                  <a:gd name="T51" fmla="*/ 23 h 53"/>
                  <a:gd name="T52" fmla="*/ 96 w 118"/>
                  <a:gd name="T53" fmla="*/ 22 h 53"/>
                  <a:gd name="T54" fmla="*/ 96 w 118"/>
                  <a:gd name="T55" fmla="*/ 20 h 53"/>
                  <a:gd name="T56" fmla="*/ 61 w 118"/>
                  <a:gd name="T57" fmla="*/ 17 h 53"/>
                  <a:gd name="T58" fmla="*/ 64 w 118"/>
                  <a:gd name="T59" fmla="*/ 17 h 53"/>
                  <a:gd name="T60" fmla="*/ 72 w 118"/>
                  <a:gd name="T61" fmla="*/ 23 h 53"/>
                  <a:gd name="T62" fmla="*/ 75 w 118"/>
                  <a:gd name="T63" fmla="*/ 25 h 53"/>
                  <a:gd name="T64" fmla="*/ 77 w 118"/>
                  <a:gd name="T65" fmla="*/ 26 h 53"/>
                  <a:gd name="T66" fmla="*/ 79 w 118"/>
                  <a:gd name="T67" fmla="*/ 28 h 53"/>
                  <a:gd name="T68" fmla="*/ 80 w 118"/>
                  <a:gd name="T69" fmla="*/ 29 h 53"/>
                  <a:gd name="T70" fmla="*/ 83 w 118"/>
                  <a:gd name="T71" fmla="*/ 33 h 53"/>
                  <a:gd name="T72" fmla="*/ 85 w 118"/>
                  <a:gd name="T73" fmla="*/ 34 h 53"/>
                  <a:gd name="T74" fmla="*/ 86 w 118"/>
                  <a:gd name="T75" fmla="*/ 34 h 53"/>
                  <a:gd name="T76" fmla="*/ 91 w 118"/>
                  <a:gd name="T77" fmla="*/ 37 h 53"/>
                  <a:gd name="T78" fmla="*/ 96 w 118"/>
                  <a:gd name="T79" fmla="*/ 40 h 53"/>
                  <a:gd name="T80" fmla="*/ 99 w 118"/>
                  <a:gd name="T81" fmla="*/ 44 h 53"/>
                  <a:gd name="T82" fmla="*/ 102 w 118"/>
                  <a:gd name="T83" fmla="*/ 47 h 53"/>
                  <a:gd name="T84" fmla="*/ 101 w 118"/>
                  <a:gd name="T85" fmla="*/ 48 h 53"/>
                  <a:gd name="T86" fmla="*/ 99 w 118"/>
                  <a:gd name="T87" fmla="*/ 48 h 53"/>
                  <a:gd name="T88" fmla="*/ 94 w 118"/>
                  <a:gd name="T89" fmla="*/ 47 h 53"/>
                  <a:gd name="T90" fmla="*/ 94 w 118"/>
                  <a:gd name="T91" fmla="*/ 47 h 53"/>
                  <a:gd name="T92" fmla="*/ 91 w 118"/>
                  <a:gd name="T93" fmla="*/ 45 h 53"/>
                  <a:gd name="T94" fmla="*/ 90 w 118"/>
                  <a:gd name="T95" fmla="*/ 44 h 53"/>
                  <a:gd name="T96" fmla="*/ 90 w 118"/>
                  <a:gd name="T97" fmla="*/ 42 h 53"/>
                  <a:gd name="T98" fmla="*/ 85 w 118"/>
                  <a:gd name="T99" fmla="*/ 40 h 53"/>
                  <a:gd name="T100" fmla="*/ 82 w 118"/>
                  <a:gd name="T101" fmla="*/ 39 h 53"/>
                  <a:gd name="T102" fmla="*/ 77 w 118"/>
                  <a:gd name="T103" fmla="*/ 37 h 53"/>
                  <a:gd name="T104" fmla="*/ 74 w 118"/>
                  <a:gd name="T105" fmla="*/ 33 h 53"/>
                  <a:gd name="T106" fmla="*/ 71 w 118"/>
                  <a:gd name="T107" fmla="*/ 31 h 53"/>
                  <a:gd name="T108" fmla="*/ 66 w 118"/>
                  <a:gd name="T109" fmla="*/ 26 h 53"/>
                  <a:gd name="T110" fmla="*/ 64 w 118"/>
                  <a:gd name="T111" fmla="*/ 25 h 53"/>
                  <a:gd name="T112" fmla="*/ 61 w 118"/>
                  <a:gd name="T113" fmla="*/ 20 h 53"/>
                  <a:gd name="T114" fmla="*/ 61 w 118"/>
                  <a:gd name="T115" fmla="*/ 18 h 53"/>
                  <a:gd name="T116" fmla="*/ 60 w 118"/>
                  <a:gd name="T117" fmla="*/ 17 h 53"/>
                  <a:gd name="T118" fmla="*/ 60 w 118"/>
                  <a:gd name="T119" fmla="*/ 15 h 53"/>
                  <a:gd name="T120" fmla="*/ 0 w 118"/>
                  <a:gd name="T121" fmla="*/ 0 h 53"/>
                  <a:gd name="T122" fmla="*/ 0 w 118"/>
                  <a:gd name="T123" fmla="*/ 3 h 53"/>
                  <a:gd name="T124" fmla="*/ 0 w 118"/>
                  <a:gd name="T125"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 h="53">
                    <a:moveTo>
                      <a:pt x="109" y="52"/>
                    </a:moveTo>
                    <a:lnTo>
                      <a:pt x="110" y="52"/>
                    </a:lnTo>
                    <a:lnTo>
                      <a:pt x="110" y="53"/>
                    </a:lnTo>
                    <a:lnTo>
                      <a:pt x="109" y="53"/>
                    </a:lnTo>
                    <a:lnTo>
                      <a:pt x="109" y="53"/>
                    </a:lnTo>
                    <a:lnTo>
                      <a:pt x="109" y="53"/>
                    </a:lnTo>
                    <a:lnTo>
                      <a:pt x="109" y="53"/>
                    </a:lnTo>
                    <a:lnTo>
                      <a:pt x="109" y="52"/>
                    </a:lnTo>
                    <a:close/>
                    <a:moveTo>
                      <a:pt x="116" y="33"/>
                    </a:moveTo>
                    <a:lnTo>
                      <a:pt x="116" y="34"/>
                    </a:lnTo>
                    <a:lnTo>
                      <a:pt x="116" y="34"/>
                    </a:lnTo>
                    <a:lnTo>
                      <a:pt x="116" y="34"/>
                    </a:lnTo>
                    <a:lnTo>
                      <a:pt x="116" y="34"/>
                    </a:lnTo>
                    <a:lnTo>
                      <a:pt x="118" y="34"/>
                    </a:lnTo>
                    <a:lnTo>
                      <a:pt x="118" y="37"/>
                    </a:lnTo>
                    <a:lnTo>
                      <a:pt x="116" y="37"/>
                    </a:lnTo>
                    <a:lnTo>
                      <a:pt x="116" y="37"/>
                    </a:lnTo>
                    <a:lnTo>
                      <a:pt x="115" y="37"/>
                    </a:lnTo>
                    <a:lnTo>
                      <a:pt x="115" y="37"/>
                    </a:lnTo>
                    <a:lnTo>
                      <a:pt x="115" y="36"/>
                    </a:lnTo>
                    <a:lnTo>
                      <a:pt x="113" y="34"/>
                    </a:lnTo>
                    <a:lnTo>
                      <a:pt x="115" y="34"/>
                    </a:lnTo>
                    <a:lnTo>
                      <a:pt x="116" y="33"/>
                    </a:lnTo>
                    <a:close/>
                    <a:moveTo>
                      <a:pt x="105" y="23"/>
                    </a:moveTo>
                    <a:lnTo>
                      <a:pt x="105" y="23"/>
                    </a:lnTo>
                    <a:lnTo>
                      <a:pt x="107" y="25"/>
                    </a:lnTo>
                    <a:lnTo>
                      <a:pt x="105" y="26"/>
                    </a:lnTo>
                    <a:lnTo>
                      <a:pt x="107" y="28"/>
                    </a:lnTo>
                    <a:lnTo>
                      <a:pt x="109" y="29"/>
                    </a:lnTo>
                    <a:lnTo>
                      <a:pt x="109" y="29"/>
                    </a:lnTo>
                    <a:lnTo>
                      <a:pt x="107" y="31"/>
                    </a:lnTo>
                    <a:lnTo>
                      <a:pt x="107" y="31"/>
                    </a:lnTo>
                    <a:lnTo>
                      <a:pt x="105" y="29"/>
                    </a:lnTo>
                    <a:lnTo>
                      <a:pt x="104" y="29"/>
                    </a:lnTo>
                    <a:lnTo>
                      <a:pt x="102" y="28"/>
                    </a:lnTo>
                    <a:lnTo>
                      <a:pt x="102" y="26"/>
                    </a:lnTo>
                    <a:lnTo>
                      <a:pt x="104" y="26"/>
                    </a:lnTo>
                    <a:lnTo>
                      <a:pt x="105" y="25"/>
                    </a:lnTo>
                    <a:lnTo>
                      <a:pt x="104" y="25"/>
                    </a:lnTo>
                    <a:lnTo>
                      <a:pt x="102" y="25"/>
                    </a:lnTo>
                    <a:lnTo>
                      <a:pt x="102" y="25"/>
                    </a:lnTo>
                    <a:lnTo>
                      <a:pt x="105" y="23"/>
                    </a:lnTo>
                    <a:close/>
                    <a:moveTo>
                      <a:pt x="96" y="20"/>
                    </a:moveTo>
                    <a:lnTo>
                      <a:pt x="96" y="20"/>
                    </a:lnTo>
                    <a:lnTo>
                      <a:pt x="97" y="20"/>
                    </a:lnTo>
                    <a:lnTo>
                      <a:pt x="96" y="20"/>
                    </a:lnTo>
                    <a:lnTo>
                      <a:pt x="96" y="22"/>
                    </a:lnTo>
                    <a:lnTo>
                      <a:pt x="96" y="22"/>
                    </a:lnTo>
                    <a:lnTo>
                      <a:pt x="96" y="22"/>
                    </a:lnTo>
                    <a:lnTo>
                      <a:pt x="96" y="23"/>
                    </a:lnTo>
                    <a:lnTo>
                      <a:pt x="96" y="23"/>
                    </a:lnTo>
                    <a:lnTo>
                      <a:pt x="94" y="23"/>
                    </a:lnTo>
                    <a:lnTo>
                      <a:pt x="96" y="23"/>
                    </a:lnTo>
                    <a:lnTo>
                      <a:pt x="96" y="22"/>
                    </a:lnTo>
                    <a:lnTo>
                      <a:pt x="96" y="20"/>
                    </a:lnTo>
                    <a:lnTo>
                      <a:pt x="96" y="20"/>
                    </a:lnTo>
                    <a:close/>
                    <a:moveTo>
                      <a:pt x="60" y="15"/>
                    </a:moveTo>
                    <a:lnTo>
                      <a:pt x="61" y="17"/>
                    </a:lnTo>
                    <a:lnTo>
                      <a:pt x="63" y="18"/>
                    </a:lnTo>
                    <a:lnTo>
                      <a:pt x="64" y="17"/>
                    </a:lnTo>
                    <a:lnTo>
                      <a:pt x="68" y="18"/>
                    </a:lnTo>
                    <a:lnTo>
                      <a:pt x="72" y="23"/>
                    </a:lnTo>
                    <a:lnTo>
                      <a:pt x="74" y="25"/>
                    </a:lnTo>
                    <a:lnTo>
                      <a:pt x="75" y="25"/>
                    </a:lnTo>
                    <a:lnTo>
                      <a:pt x="77" y="25"/>
                    </a:lnTo>
                    <a:lnTo>
                      <a:pt x="77" y="26"/>
                    </a:lnTo>
                    <a:lnTo>
                      <a:pt x="79" y="28"/>
                    </a:lnTo>
                    <a:lnTo>
                      <a:pt x="79" y="28"/>
                    </a:lnTo>
                    <a:lnTo>
                      <a:pt x="79" y="29"/>
                    </a:lnTo>
                    <a:lnTo>
                      <a:pt x="80" y="29"/>
                    </a:lnTo>
                    <a:lnTo>
                      <a:pt x="82" y="31"/>
                    </a:lnTo>
                    <a:lnTo>
                      <a:pt x="83" y="33"/>
                    </a:lnTo>
                    <a:lnTo>
                      <a:pt x="85" y="33"/>
                    </a:lnTo>
                    <a:lnTo>
                      <a:pt x="85" y="34"/>
                    </a:lnTo>
                    <a:lnTo>
                      <a:pt x="86" y="34"/>
                    </a:lnTo>
                    <a:lnTo>
                      <a:pt x="86" y="34"/>
                    </a:lnTo>
                    <a:lnTo>
                      <a:pt x="88" y="36"/>
                    </a:lnTo>
                    <a:lnTo>
                      <a:pt x="91" y="37"/>
                    </a:lnTo>
                    <a:lnTo>
                      <a:pt x="94" y="40"/>
                    </a:lnTo>
                    <a:lnTo>
                      <a:pt x="96" y="40"/>
                    </a:lnTo>
                    <a:lnTo>
                      <a:pt x="97" y="42"/>
                    </a:lnTo>
                    <a:lnTo>
                      <a:pt x="99" y="44"/>
                    </a:lnTo>
                    <a:lnTo>
                      <a:pt x="101" y="45"/>
                    </a:lnTo>
                    <a:lnTo>
                      <a:pt x="102" y="47"/>
                    </a:lnTo>
                    <a:lnTo>
                      <a:pt x="102" y="48"/>
                    </a:lnTo>
                    <a:lnTo>
                      <a:pt x="101" y="48"/>
                    </a:lnTo>
                    <a:lnTo>
                      <a:pt x="99" y="48"/>
                    </a:lnTo>
                    <a:lnTo>
                      <a:pt x="99" y="48"/>
                    </a:lnTo>
                    <a:lnTo>
                      <a:pt x="96" y="47"/>
                    </a:lnTo>
                    <a:lnTo>
                      <a:pt x="94" y="47"/>
                    </a:lnTo>
                    <a:lnTo>
                      <a:pt x="94" y="47"/>
                    </a:lnTo>
                    <a:lnTo>
                      <a:pt x="94" y="47"/>
                    </a:lnTo>
                    <a:lnTo>
                      <a:pt x="93" y="47"/>
                    </a:lnTo>
                    <a:lnTo>
                      <a:pt x="91" y="45"/>
                    </a:lnTo>
                    <a:lnTo>
                      <a:pt x="90" y="45"/>
                    </a:lnTo>
                    <a:lnTo>
                      <a:pt x="90" y="44"/>
                    </a:lnTo>
                    <a:lnTo>
                      <a:pt x="90" y="44"/>
                    </a:lnTo>
                    <a:lnTo>
                      <a:pt x="90" y="42"/>
                    </a:lnTo>
                    <a:lnTo>
                      <a:pt x="86" y="42"/>
                    </a:lnTo>
                    <a:lnTo>
                      <a:pt x="85" y="40"/>
                    </a:lnTo>
                    <a:lnTo>
                      <a:pt x="83" y="40"/>
                    </a:lnTo>
                    <a:lnTo>
                      <a:pt x="82" y="39"/>
                    </a:lnTo>
                    <a:lnTo>
                      <a:pt x="79" y="37"/>
                    </a:lnTo>
                    <a:lnTo>
                      <a:pt x="77" y="37"/>
                    </a:lnTo>
                    <a:lnTo>
                      <a:pt x="77" y="36"/>
                    </a:lnTo>
                    <a:lnTo>
                      <a:pt x="74" y="33"/>
                    </a:lnTo>
                    <a:lnTo>
                      <a:pt x="72" y="33"/>
                    </a:lnTo>
                    <a:lnTo>
                      <a:pt x="71" y="31"/>
                    </a:lnTo>
                    <a:lnTo>
                      <a:pt x="68" y="28"/>
                    </a:lnTo>
                    <a:lnTo>
                      <a:pt x="66" y="26"/>
                    </a:lnTo>
                    <a:lnTo>
                      <a:pt x="64" y="26"/>
                    </a:lnTo>
                    <a:lnTo>
                      <a:pt x="64" y="25"/>
                    </a:lnTo>
                    <a:lnTo>
                      <a:pt x="63" y="23"/>
                    </a:lnTo>
                    <a:lnTo>
                      <a:pt x="61" y="20"/>
                    </a:lnTo>
                    <a:lnTo>
                      <a:pt x="61" y="20"/>
                    </a:lnTo>
                    <a:lnTo>
                      <a:pt x="61" y="18"/>
                    </a:lnTo>
                    <a:lnTo>
                      <a:pt x="60" y="18"/>
                    </a:lnTo>
                    <a:lnTo>
                      <a:pt x="60" y="17"/>
                    </a:lnTo>
                    <a:lnTo>
                      <a:pt x="60" y="17"/>
                    </a:lnTo>
                    <a:lnTo>
                      <a:pt x="60" y="15"/>
                    </a:lnTo>
                    <a:lnTo>
                      <a:pt x="60" y="15"/>
                    </a:lnTo>
                    <a:close/>
                    <a:moveTo>
                      <a:pt x="0" y="0"/>
                    </a:moveTo>
                    <a:lnTo>
                      <a:pt x="0" y="1"/>
                    </a:lnTo>
                    <a:lnTo>
                      <a:pt x="0" y="3"/>
                    </a:lnTo>
                    <a:lnTo>
                      <a:pt x="0" y="3"/>
                    </a:lnTo>
                    <a:lnTo>
                      <a:pt x="0" y="1"/>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1" name="Freeform 194">
                <a:extLst>
                  <a:ext uri="{FF2B5EF4-FFF2-40B4-BE49-F238E27FC236}">
                    <a16:creationId xmlns:a16="http://schemas.microsoft.com/office/drawing/2014/main" id="{C603DB44-2100-4DD8-8613-2CFCDDDA125B}"/>
                  </a:ext>
                </a:extLst>
              </p:cNvPr>
              <p:cNvSpPr>
                <a:spLocks/>
              </p:cNvSpPr>
              <p:nvPr/>
            </p:nvSpPr>
            <p:spPr bwMode="auto">
              <a:xfrm>
                <a:off x="6616803" y="4710255"/>
                <a:ext cx="298231" cy="477560"/>
              </a:xfrm>
              <a:custGeom>
                <a:avLst/>
                <a:gdLst>
                  <a:gd name="T0" fmla="*/ 148 w 153"/>
                  <a:gd name="T1" fmla="*/ 8 h 245"/>
                  <a:gd name="T2" fmla="*/ 148 w 153"/>
                  <a:gd name="T3" fmla="*/ 19 h 245"/>
                  <a:gd name="T4" fmla="*/ 150 w 153"/>
                  <a:gd name="T5" fmla="*/ 32 h 245"/>
                  <a:gd name="T6" fmla="*/ 150 w 153"/>
                  <a:gd name="T7" fmla="*/ 38 h 245"/>
                  <a:gd name="T8" fmla="*/ 150 w 153"/>
                  <a:gd name="T9" fmla="*/ 54 h 245"/>
                  <a:gd name="T10" fmla="*/ 151 w 153"/>
                  <a:gd name="T11" fmla="*/ 57 h 245"/>
                  <a:gd name="T12" fmla="*/ 153 w 153"/>
                  <a:gd name="T13" fmla="*/ 64 h 245"/>
                  <a:gd name="T14" fmla="*/ 150 w 153"/>
                  <a:gd name="T15" fmla="*/ 73 h 245"/>
                  <a:gd name="T16" fmla="*/ 139 w 153"/>
                  <a:gd name="T17" fmla="*/ 86 h 245"/>
                  <a:gd name="T18" fmla="*/ 124 w 153"/>
                  <a:gd name="T19" fmla="*/ 97 h 245"/>
                  <a:gd name="T20" fmla="*/ 113 w 153"/>
                  <a:gd name="T21" fmla="*/ 100 h 245"/>
                  <a:gd name="T22" fmla="*/ 96 w 153"/>
                  <a:gd name="T23" fmla="*/ 112 h 245"/>
                  <a:gd name="T24" fmla="*/ 87 w 153"/>
                  <a:gd name="T25" fmla="*/ 123 h 245"/>
                  <a:gd name="T26" fmla="*/ 68 w 153"/>
                  <a:gd name="T27" fmla="*/ 138 h 245"/>
                  <a:gd name="T28" fmla="*/ 65 w 153"/>
                  <a:gd name="T29" fmla="*/ 147 h 245"/>
                  <a:gd name="T30" fmla="*/ 72 w 153"/>
                  <a:gd name="T31" fmla="*/ 166 h 245"/>
                  <a:gd name="T32" fmla="*/ 76 w 153"/>
                  <a:gd name="T33" fmla="*/ 172 h 245"/>
                  <a:gd name="T34" fmla="*/ 77 w 153"/>
                  <a:gd name="T35" fmla="*/ 185 h 245"/>
                  <a:gd name="T36" fmla="*/ 77 w 153"/>
                  <a:gd name="T37" fmla="*/ 197 h 245"/>
                  <a:gd name="T38" fmla="*/ 47 w 153"/>
                  <a:gd name="T39" fmla="*/ 218 h 245"/>
                  <a:gd name="T40" fmla="*/ 36 w 153"/>
                  <a:gd name="T41" fmla="*/ 234 h 245"/>
                  <a:gd name="T42" fmla="*/ 38 w 153"/>
                  <a:gd name="T43" fmla="*/ 243 h 245"/>
                  <a:gd name="T44" fmla="*/ 27 w 153"/>
                  <a:gd name="T45" fmla="*/ 238 h 245"/>
                  <a:gd name="T46" fmla="*/ 25 w 153"/>
                  <a:gd name="T47" fmla="*/ 231 h 245"/>
                  <a:gd name="T48" fmla="*/ 25 w 153"/>
                  <a:gd name="T49" fmla="*/ 210 h 245"/>
                  <a:gd name="T50" fmla="*/ 20 w 153"/>
                  <a:gd name="T51" fmla="*/ 196 h 245"/>
                  <a:gd name="T52" fmla="*/ 16 w 153"/>
                  <a:gd name="T53" fmla="*/ 180 h 245"/>
                  <a:gd name="T54" fmla="*/ 25 w 153"/>
                  <a:gd name="T55" fmla="*/ 166 h 245"/>
                  <a:gd name="T56" fmla="*/ 33 w 153"/>
                  <a:gd name="T57" fmla="*/ 150 h 245"/>
                  <a:gd name="T58" fmla="*/ 39 w 153"/>
                  <a:gd name="T59" fmla="*/ 138 h 245"/>
                  <a:gd name="T60" fmla="*/ 38 w 153"/>
                  <a:gd name="T61" fmla="*/ 127 h 245"/>
                  <a:gd name="T62" fmla="*/ 38 w 153"/>
                  <a:gd name="T63" fmla="*/ 120 h 245"/>
                  <a:gd name="T64" fmla="*/ 39 w 153"/>
                  <a:gd name="T65" fmla="*/ 108 h 245"/>
                  <a:gd name="T66" fmla="*/ 38 w 153"/>
                  <a:gd name="T67" fmla="*/ 92 h 245"/>
                  <a:gd name="T68" fmla="*/ 17 w 153"/>
                  <a:gd name="T69" fmla="*/ 82 h 245"/>
                  <a:gd name="T70" fmla="*/ 1 w 153"/>
                  <a:gd name="T71" fmla="*/ 73 h 245"/>
                  <a:gd name="T72" fmla="*/ 5 w 153"/>
                  <a:gd name="T73" fmla="*/ 64 h 245"/>
                  <a:gd name="T74" fmla="*/ 25 w 153"/>
                  <a:gd name="T75" fmla="*/ 57 h 245"/>
                  <a:gd name="T76" fmla="*/ 44 w 153"/>
                  <a:gd name="T77" fmla="*/ 52 h 245"/>
                  <a:gd name="T78" fmla="*/ 55 w 153"/>
                  <a:gd name="T79" fmla="*/ 59 h 245"/>
                  <a:gd name="T80" fmla="*/ 63 w 153"/>
                  <a:gd name="T81" fmla="*/ 67 h 245"/>
                  <a:gd name="T82" fmla="*/ 58 w 153"/>
                  <a:gd name="T83" fmla="*/ 79 h 245"/>
                  <a:gd name="T84" fmla="*/ 61 w 153"/>
                  <a:gd name="T85" fmla="*/ 86 h 245"/>
                  <a:gd name="T86" fmla="*/ 69 w 153"/>
                  <a:gd name="T87" fmla="*/ 97 h 245"/>
                  <a:gd name="T88" fmla="*/ 72 w 153"/>
                  <a:gd name="T89" fmla="*/ 90 h 245"/>
                  <a:gd name="T90" fmla="*/ 77 w 153"/>
                  <a:gd name="T91" fmla="*/ 82 h 245"/>
                  <a:gd name="T92" fmla="*/ 82 w 153"/>
                  <a:gd name="T93" fmla="*/ 65 h 245"/>
                  <a:gd name="T94" fmla="*/ 68 w 153"/>
                  <a:gd name="T95" fmla="*/ 45 h 245"/>
                  <a:gd name="T96" fmla="*/ 66 w 153"/>
                  <a:gd name="T97" fmla="*/ 37 h 245"/>
                  <a:gd name="T98" fmla="*/ 65 w 153"/>
                  <a:gd name="T99" fmla="*/ 26 h 245"/>
                  <a:gd name="T100" fmla="*/ 68 w 153"/>
                  <a:gd name="T101" fmla="*/ 18 h 245"/>
                  <a:gd name="T102" fmla="*/ 77 w 153"/>
                  <a:gd name="T103" fmla="*/ 16 h 245"/>
                  <a:gd name="T104" fmla="*/ 91 w 153"/>
                  <a:gd name="T105" fmla="*/ 18 h 245"/>
                  <a:gd name="T106" fmla="*/ 102 w 153"/>
                  <a:gd name="T107" fmla="*/ 18 h 245"/>
                  <a:gd name="T108" fmla="*/ 115 w 153"/>
                  <a:gd name="T109" fmla="*/ 12 h 245"/>
                  <a:gd name="T110" fmla="*/ 132 w 153"/>
                  <a:gd name="T111" fmla="*/ 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3" h="245">
                    <a:moveTo>
                      <a:pt x="148" y="0"/>
                    </a:moveTo>
                    <a:lnTo>
                      <a:pt x="148" y="2"/>
                    </a:lnTo>
                    <a:lnTo>
                      <a:pt x="150" y="4"/>
                    </a:lnTo>
                    <a:lnTo>
                      <a:pt x="150" y="4"/>
                    </a:lnTo>
                    <a:lnTo>
                      <a:pt x="148" y="4"/>
                    </a:lnTo>
                    <a:lnTo>
                      <a:pt x="150" y="5"/>
                    </a:lnTo>
                    <a:lnTo>
                      <a:pt x="148" y="7"/>
                    </a:lnTo>
                    <a:lnTo>
                      <a:pt x="148" y="8"/>
                    </a:lnTo>
                    <a:lnTo>
                      <a:pt x="148" y="8"/>
                    </a:lnTo>
                    <a:lnTo>
                      <a:pt x="148" y="8"/>
                    </a:lnTo>
                    <a:lnTo>
                      <a:pt x="148" y="10"/>
                    </a:lnTo>
                    <a:lnTo>
                      <a:pt x="146" y="12"/>
                    </a:lnTo>
                    <a:lnTo>
                      <a:pt x="146" y="13"/>
                    </a:lnTo>
                    <a:lnTo>
                      <a:pt x="148" y="15"/>
                    </a:lnTo>
                    <a:lnTo>
                      <a:pt x="146" y="18"/>
                    </a:lnTo>
                    <a:lnTo>
                      <a:pt x="148" y="19"/>
                    </a:lnTo>
                    <a:lnTo>
                      <a:pt x="148" y="21"/>
                    </a:lnTo>
                    <a:lnTo>
                      <a:pt x="148" y="23"/>
                    </a:lnTo>
                    <a:lnTo>
                      <a:pt x="148" y="24"/>
                    </a:lnTo>
                    <a:lnTo>
                      <a:pt x="148" y="27"/>
                    </a:lnTo>
                    <a:lnTo>
                      <a:pt x="148" y="27"/>
                    </a:lnTo>
                    <a:lnTo>
                      <a:pt x="148" y="29"/>
                    </a:lnTo>
                    <a:lnTo>
                      <a:pt x="150" y="30"/>
                    </a:lnTo>
                    <a:lnTo>
                      <a:pt x="150" y="32"/>
                    </a:lnTo>
                    <a:lnTo>
                      <a:pt x="150" y="34"/>
                    </a:lnTo>
                    <a:lnTo>
                      <a:pt x="150" y="34"/>
                    </a:lnTo>
                    <a:lnTo>
                      <a:pt x="148" y="35"/>
                    </a:lnTo>
                    <a:lnTo>
                      <a:pt x="146" y="37"/>
                    </a:lnTo>
                    <a:lnTo>
                      <a:pt x="148" y="37"/>
                    </a:lnTo>
                    <a:lnTo>
                      <a:pt x="150" y="37"/>
                    </a:lnTo>
                    <a:lnTo>
                      <a:pt x="150" y="38"/>
                    </a:lnTo>
                    <a:lnTo>
                      <a:pt x="150" y="38"/>
                    </a:lnTo>
                    <a:lnTo>
                      <a:pt x="150" y="40"/>
                    </a:lnTo>
                    <a:lnTo>
                      <a:pt x="150" y="41"/>
                    </a:lnTo>
                    <a:lnTo>
                      <a:pt x="150" y="43"/>
                    </a:lnTo>
                    <a:lnTo>
                      <a:pt x="148" y="43"/>
                    </a:lnTo>
                    <a:lnTo>
                      <a:pt x="150" y="45"/>
                    </a:lnTo>
                    <a:lnTo>
                      <a:pt x="150" y="46"/>
                    </a:lnTo>
                    <a:lnTo>
                      <a:pt x="150" y="49"/>
                    </a:lnTo>
                    <a:lnTo>
                      <a:pt x="150" y="54"/>
                    </a:lnTo>
                    <a:lnTo>
                      <a:pt x="150" y="54"/>
                    </a:lnTo>
                    <a:lnTo>
                      <a:pt x="150" y="54"/>
                    </a:lnTo>
                    <a:lnTo>
                      <a:pt x="151" y="54"/>
                    </a:lnTo>
                    <a:lnTo>
                      <a:pt x="151" y="56"/>
                    </a:lnTo>
                    <a:lnTo>
                      <a:pt x="150" y="57"/>
                    </a:lnTo>
                    <a:lnTo>
                      <a:pt x="150" y="59"/>
                    </a:lnTo>
                    <a:lnTo>
                      <a:pt x="150" y="59"/>
                    </a:lnTo>
                    <a:lnTo>
                      <a:pt x="151" y="57"/>
                    </a:lnTo>
                    <a:lnTo>
                      <a:pt x="153" y="57"/>
                    </a:lnTo>
                    <a:lnTo>
                      <a:pt x="153" y="59"/>
                    </a:lnTo>
                    <a:lnTo>
                      <a:pt x="153" y="59"/>
                    </a:lnTo>
                    <a:lnTo>
                      <a:pt x="153" y="60"/>
                    </a:lnTo>
                    <a:lnTo>
                      <a:pt x="153" y="60"/>
                    </a:lnTo>
                    <a:lnTo>
                      <a:pt x="153" y="62"/>
                    </a:lnTo>
                    <a:lnTo>
                      <a:pt x="153" y="64"/>
                    </a:lnTo>
                    <a:lnTo>
                      <a:pt x="153" y="64"/>
                    </a:lnTo>
                    <a:lnTo>
                      <a:pt x="151" y="65"/>
                    </a:lnTo>
                    <a:lnTo>
                      <a:pt x="151" y="67"/>
                    </a:lnTo>
                    <a:lnTo>
                      <a:pt x="151" y="67"/>
                    </a:lnTo>
                    <a:lnTo>
                      <a:pt x="150" y="67"/>
                    </a:lnTo>
                    <a:lnTo>
                      <a:pt x="150" y="68"/>
                    </a:lnTo>
                    <a:lnTo>
                      <a:pt x="150" y="68"/>
                    </a:lnTo>
                    <a:lnTo>
                      <a:pt x="150" y="70"/>
                    </a:lnTo>
                    <a:lnTo>
                      <a:pt x="150" y="73"/>
                    </a:lnTo>
                    <a:lnTo>
                      <a:pt x="145" y="78"/>
                    </a:lnTo>
                    <a:lnTo>
                      <a:pt x="143" y="79"/>
                    </a:lnTo>
                    <a:lnTo>
                      <a:pt x="142" y="81"/>
                    </a:lnTo>
                    <a:lnTo>
                      <a:pt x="143" y="81"/>
                    </a:lnTo>
                    <a:lnTo>
                      <a:pt x="142" y="82"/>
                    </a:lnTo>
                    <a:lnTo>
                      <a:pt x="140" y="84"/>
                    </a:lnTo>
                    <a:lnTo>
                      <a:pt x="139" y="84"/>
                    </a:lnTo>
                    <a:lnTo>
                      <a:pt x="139" y="86"/>
                    </a:lnTo>
                    <a:lnTo>
                      <a:pt x="139" y="87"/>
                    </a:lnTo>
                    <a:lnTo>
                      <a:pt x="137" y="87"/>
                    </a:lnTo>
                    <a:lnTo>
                      <a:pt x="135" y="89"/>
                    </a:lnTo>
                    <a:lnTo>
                      <a:pt x="131" y="92"/>
                    </a:lnTo>
                    <a:lnTo>
                      <a:pt x="129" y="93"/>
                    </a:lnTo>
                    <a:lnTo>
                      <a:pt x="128" y="95"/>
                    </a:lnTo>
                    <a:lnTo>
                      <a:pt x="126" y="95"/>
                    </a:lnTo>
                    <a:lnTo>
                      <a:pt x="124" y="97"/>
                    </a:lnTo>
                    <a:lnTo>
                      <a:pt x="123" y="97"/>
                    </a:lnTo>
                    <a:lnTo>
                      <a:pt x="123" y="97"/>
                    </a:lnTo>
                    <a:lnTo>
                      <a:pt x="121" y="97"/>
                    </a:lnTo>
                    <a:lnTo>
                      <a:pt x="121" y="97"/>
                    </a:lnTo>
                    <a:lnTo>
                      <a:pt x="118" y="98"/>
                    </a:lnTo>
                    <a:lnTo>
                      <a:pt x="113" y="100"/>
                    </a:lnTo>
                    <a:lnTo>
                      <a:pt x="113" y="100"/>
                    </a:lnTo>
                    <a:lnTo>
                      <a:pt x="113" y="100"/>
                    </a:lnTo>
                    <a:lnTo>
                      <a:pt x="110" y="101"/>
                    </a:lnTo>
                    <a:lnTo>
                      <a:pt x="105" y="104"/>
                    </a:lnTo>
                    <a:lnTo>
                      <a:pt x="101" y="106"/>
                    </a:lnTo>
                    <a:lnTo>
                      <a:pt x="98" y="109"/>
                    </a:lnTo>
                    <a:lnTo>
                      <a:pt x="98" y="109"/>
                    </a:lnTo>
                    <a:lnTo>
                      <a:pt x="96" y="111"/>
                    </a:lnTo>
                    <a:lnTo>
                      <a:pt x="96" y="112"/>
                    </a:lnTo>
                    <a:lnTo>
                      <a:pt x="96" y="112"/>
                    </a:lnTo>
                    <a:lnTo>
                      <a:pt x="94" y="116"/>
                    </a:lnTo>
                    <a:lnTo>
                      <a:pt x="91" y="119"/>
                    </a:lnTo>
                    <a:lnTo>
                      <a:pt x="90" y="119"/>
                    </a:lnTo>
                    <a:lnTo>
                      <a:pt x="90" y="120"/>
                    </a:lnTo>
                    <a:lnTo>
                      <a:pt x="90" y="122"/>
                    </a:lnTo>
                    <a:lnTo>
                      <a:pt x="88" y="122"/>
                    </a:lnTo>
                    <a:lnTo>
                      <a:pt x="87" y="122"/>
                    </a:lnTo>
                    <a:lnTo>
                      <a:pt x="87" y="123"/>
                    </a:lnTo>
                    <a:lnTo>
                      <a:pt x="87" y="123"/>
                    </a:lnTo>
                    <a:lnTo>
                      <a:pt x="85" y="123"/>
                    </a:lnTo>
                    <a:lnTo>
                      <a:pt x="83" y="123"/>
                    </a:lnTo>
                    <a:lnTo>
                      <a:pt x="80" y="125"/>
                    </a:lnTo>
                    <a:lnTo>
                      <a:pt x="79" y="128"/>
                    </a:lnTo>
                    <a:lnTo>
                      <a:pt x="74" y="133"/>
                    </a:lnTo>
                    <a:lnTo>
                      <a:pt x="68" y="138"/>
                    </a:lnTo>
                    <a:lnTo>
                      <a:pt x="68" y="138"/>
                    </a:lnTo>
                    <a:lnTo>
                      <a:pt x="66" y="138"/>
                    </a:lnTo>
                    <a:lnTo>
                      <a:pt x="65" y="136"/>
                    </a:lnTo>
                    <a:lnTo>
                      <a:pt x="63" y="136"/>
                    </a:lnTo>
                    <a:lnTo>
                      <a:pt x="65" y="136"/>
                    </a:lnTo>
                    <a:lnTo>
                      <a:pt x="65" y="138"/>
                    </a:lnTo>
                    <a:lnTo>
                      <a:pt x="65" y="139"/>
                    </a:lnTo>
                    <a:lnTo>
                      <a:pt x="65" y="142"/>
                    </a:lnTo>
                    <a:lnTo>
                      <a:pt x="65" y="147"/>
                    </a:lnTo>
                    <a:lnTo>
                      <a:pt x="65" y="147"/>
                    </a:lnTo>
                    <a:lnTo>
                      <a:pt x="66" y="149"/>
                    </a:lnTo>
                    <a:lnTo>
                      <a:pt x="68" y="150"/>
                    </a:lnTo>
                    <a:lnTo>
                      <a:pt x="68" y="152"/>
                    </a:lnTo>
                    <a:lnTo>
                      <a:pt x="71" y="158"/>
                    </a:lnTo>
                    <a:lnTo>
                      <a:pt x="71" y="161"/>
                    </a:lnTo>
                    <a:lnTo>
                      <a:pt x="72" y="164"/>
                    </a:lnTo>
                    <a:lnTo>
                      <a:pt x="72" y="166"/>
                    </a:lnTo>
                    <a:lnTo>
                      <a:pt x="74" y="171"/>
                    </a:lnTo>
                    <a:lnTo>
                      <a:pt x="74" y="174"/>
                    </a:lnTo>
                    <a:lnTo>
                      <a:pt x="74" y="177"/>
                    </a:lnTo>
                    <a:lnTo>
                      <a:pt x="74" y="177"/>
                    </a:lnTo>
                    <a:lnTo>
                      <a:pt x="74" y="177"/>
                    </a:lnTo>
                    <a:lnTo>
                      <a:pt x="74" y="175"/>
                    </a:lnTo>
                    <a:lnTo>
                      <a:pt x="76" y="172"/>
                    </a:lnTo>
                    <a:lnTo>
                      <a:pt x="76" y="172"/>
                    </a:lnTo>
                    <a:lnTo>
                      <a:pt x="76" y="172"/>
                    </a:lnTo>
                    <a:lnTo>
                      <a:pt x="76" y="174"/>
                    </a:lnTo>
                    <a:lnTo>
                      <a:pt x="77" y="174"/>
                    </a:lnTo>
                    <a:lnTo>
                      <a:pt x="77" y="175"/>
                    </a:lnTo>
                    <a:lnTo>
                      <a:pt x="77" y="175"/>
                    </a:lnTo>
                    <a:lnTo>
                      <a:pt x="76" y="180"/>
                    </a:lnTo>
                    <a:lnTo>
                      <a:pt x="76" y="182"/>
                    </a:lnTo>
                    <a:lnTo>
                      <a:pt x="77" y="185"/>
                    </a:lnTo>
                    <a:lnTo>
                      <a:pt x="76" y="188"/>
                    </a:lnTo>
                    <a:lnTo>
                      <a:pt x="74" y="196"/>
                    </a:lnTo>
                    <a:lnTo>
                      <a:pt x="74" y="197"/>
                    </a:lnTo>
                    <a:lnTo>
                      <a:pt x="74" y="197"/>
                    </a:lnTo>
                    <a:lnTo>
                      <a:pt x="76" y="197"/>
                    </a:lnTo>
                    <a:lnTo>
                      <a:pt x="76" y="197"/>
                    </a:lnTo>
                    <a:lnTo>
                      <a:pt x="76" y="197"/>
                    </a:lnTo>
                    <a:lnTo>
                      <a:pt x="77" y="197"/>
                    </a:lnTo>
                    <a:lnTo>
                      <a:pt x="76" y="202"/>
                    </a:lnTo>
                    <a:lnTo>
                      <a:pt x="76" y="204"/>
                    </a:lnTo>
                    <a:lnTo>
                      <a:pt x="72" y="207"/>
                    </a:lnTo>
                    <a:lnTo>
                      <a:pt x="71" y="208"/>
                    </a:lnTo>
                    <a:lnTo>
                      <a:pt x="69" y="210"/>
                    </a:lnTo>
                    <a:lnTo>
                      <a:pt x="63" y="213"/>
                    </a:lnTo>
                    <a:lnTo>
                      <a:pt x="52" y="216"/>
                    </a:lnTo>
                    <a:lnTo>
                      <a:pt x="47" y="218"/>
                    </a:lnTo>
                    <a:lnTo>
                      <a:pt x="46" y="219"/>
                    </a:lnTo>
                    <a:lnTo>
                      <a:pt x="39" y="223"/>
                    </a:lnTo>
                    <a:lnTo>
                      <a:pt x="36" y="226"/>
                    </a:lnTo>
                    <a:lnTo>
                      <a:pt x="36" y="229"/>
                    </a:lnTo>
                    <a:lnTo>
                      <a:pt x="35" y="229"/>
                    </a:lnTo>
                    <a:lnTo>
                      <a:pt x="35" y="231"/>
                    </a:lnTo>
                    <a:lnTo>
                      <a:pt x="35" y="232"/>
                    </a:lnTo>
                    <a:lnTo>
                      <a:pt x="36" y="234"/>
                    </a:lnTo>
                    <a:lnTo>
                      <a:pt x="36" y="234"/>
                    </a:lnTo>
                    <a:lnTo>
                      <a:pt x="38" y="235"/>
                    </a:lnTo>
                    <a:lnTo>
                      <a:pt x="38" y="235"/>
                    </a:lnTo>
                    <a:lnTo>
                      <a:pt x="38" y="234"/>
                    </a:lnTo>
                    <a:lnTo>
                      <a:pt x="39" y="232"/>
                    </a:lnTo>
                    <a:lnTo>
                      <a:pt x="39" y="232"/>
                    </a:lnTo>
                    <a:lnTo>
                      <a:pt x="39" y="235"/>
                    </a:lnTo>
                    <a:lnTo>
                      <a:pt x="38" y="243"/>
                    </a:lnTo>
                    <a:lnTo>
                      <a:pt x="38" y="245"/>
                    </a:lnTo>
                    <a:lnTo>
                      <a:pt x="36" y="245"/>
                    </a:lnTo>
                    <a:lnTo>
                      <a:pt x="35" y="245"/>
                    </a:lnTo>
                    <a:lnTo>
                      <a:pt x="33" y="245"/>
                    </a:lnTo>
                    <a:lnTo>
                      <a:pt x="30" y="245"/>
                    </a:lnTo>
                    <a:lnTo>
                      <a:pt x="28" y="245"/>
                    </a:lnTo>
                    <a:lnTo>
                      <a:pt x="27" y="245"/>
                    </a:lnTo>
                    <a:lnTo>
                      <a:pt x="27" y="238"/>
                    </a:lnTo>
                    <a:lnTo>
                      <a:pt x="27" y="238"/>
                    </a:lnTo>
                    <a:lnTo>
                      <a:pt x="27" y="237"/>
                    </a:lnTo>
                    <a:lnTo>
                      <a:pt x="27" y="235"/>
                    </a:lnTo>
                    <a:lnTo>
                      <a:pt x="27" y="234"/>
                    </a:lnTo>
                    <a:lnTo>
                      <a:pt x="27" y="232"/>
                    </a:lnTo>
                    <a:lnTo>
                      <a:pt x="27" y="232"/>
                    </a:lnTo>
                    <a:lnTo>
                      <a:pt x="25" y="231"/>
                    </a:lnTo>
                    <a:lnTo>
                      <a:pt x="25" y="231"/>
                    </a:lnTo>
                    <a:lnTo>
                      <a:pt x="25" y="229"/>
                    </a:lnTo>
                    <a:lnTo>
                      <a:pt x="24" y="227"/>
                    </a:lnTo>
                    <a:lnTo>
                      <a:pt x="25" y="226"/>
                    </a:lnTo>
                    <a:lnTo>
                      <a:pt x="25" y="221"/>
                    </a:lnTo>
                    <a:lnTo>
                      <a:pt x="25" y="219"/>
                    </a:lnTo>
                    <a:lnTo>
                      <a:pt x="25" y="216"/>
                    </a:lnTo>
                    <a:lnTo>
                      <a:pt x="25" y="213"/>
                    </a:lnTo>
                    <a:lnTo>
                      <a:pt x="25" y="210"/>
                    </a:lnTo>
                    <a:lnTo>
                      <a:pt x="25" y="207"/>
                    </a:lnTo>
                    <a:lnTo>
                      <a:pt x="25" y="207"/>
                    </a:lnTo>
                    <a:lnTo>
                      <a:pt x="25" y="205"/>
                    </a:lnTo>
                    <a:lnTo>
                      <a:pt x="24" y="204"/>
                    </a:lnTo>
                    <a:lnTo>
                      <a:pt x="24" y="201"/>
                    </a:lnTo>
                    <a:lnTo>
                      <a:pt x="22" y="199"/>
                    </a:lnTo>
                    <a:lnTo>
                      <a:pt x="22" y="197"/>
                    </a:lnTo>
                    <a:lnTo>
                      <a:pt x="20" y="196"/>
                    </a:lnTo>
                    <a:lnTo>
                      <a:pt x="20" y="196"/>
                    </a:lnTo>
                    <a:lnTo>
                      <a:pt x="20" y="194"/>
                    </a:lnTo>
                    <a:lnTo>
                      <a:pt x="19" y="193"/>
                    </a:lnTo>
                    <a:lnTo>
                      <a:pt x="19" y="191"/>
                    </a:lnTo>
                    <a:lnTo>
                      <a:pt x="19" y="190"/>
                    </a:lnTo>
                    <a:lnTo>
                      <a:pt x="17" y="185"/>
                    </a:lnTo>
                    <a:lnTo>
                      <a:pt x="17" y="183"/>
                    </a:lnTo>
                    <a:lnTo>
                      <a:pt x="16" y="180"/>
                    </a:lnTo>
                    <a:lnTo>
                      <a:pt x="16" y="177"/>
                    </a:lnTo>
                    <a:lnTo>
                      <a:pt x="16" y="177"/>
                    </a:lnTo>
                    <a:lnTo>
                      <a:pt x="16" y="177"/>
                    </a:lnTo>
                    <a:lnTo>
                      <a:pt x="17" y="175"/>
                    </a:lnTo>
                    <a:lnTo>
                      <a:pt x="19" y="172"/>
                    </a:lnTo>
                    <a:lnTo>
                      <a:pt x="22" y="171"/>
                    </a:lnTo>
                    <a:lnTo>
                      <a:pt x="24" y="167"/>
                    </a:lnTo>
                    <a:lnTo>
                      <a:pt x="25" y="166"/>
                    </a:lnTo>
                    <a:lnTo>
                      <a:pt x="28" y="163"/>
                    </a:lnTo>
                    <a:lnTo>
                      <a:pt x="31" y="160"/>
                    </a:lnTo>
                    <a:lnTo>
                      <a:pt x="31" y="160"/>
                    </a:lnTo>
                    <a:lnTo>
                      <a:pt x="31" y="160"/>
                    </a:lnTo>
                    <a:lnTo>
                      <a:pt x="30" y="156"/>
                    </a:lnTo>
                    <a:lnTo>
                      <a:pt x="33" y="155"/>
                    </a:lnTo>
                    <a:lnTo>
                      <a:pt x="33" y="153"/>
                    </a:lnTo>
                    <a:lnTo>
                      <a:pt x="33" y="150"/>
                    </a:lnTo>
                    <a:lnTo>
                      <a:pt x="33" y="150"/>
                    </a:lnTo>
                    <a:lnTo>
                      <a:pt x="33" y="149"/>
                    </a:lnTo>
                    <a:lnTo>
                      <a:pt x="35" y="149"/>
                    </a:lnTo>
                    <a:lnTo>
                      <a:pt x="36" y="145"/>
                    </a:lnTo>
                    <a:lnTo>
                      <a:pt x="38" y="144"/>
                    </a:lnTo>
                    <a:lnTo>
                      <a:pt x="39" y="141"/>
                    </a:lnTo>
                    <a:lnTo>
                      <a:pt x="39" y="139"/>
                    </a:lnTo>
                    <a:lnTo>
                      <a:pt x="39" y="138"/>
                    </a:lnTo>
                    <a:lnTo>
                      <a:pt x="39" y="138"/>
                    </a:lnTo>
                    <a:lnTo>
                      <a:pt x="38" y="136"/>
                    </a:lnTo>
                    <a:lnTo>
                      <a:pt x="38" y="133"/>
                    </a:lnTo>
                    <a:lnTo>
                      <a:pt x="36" y="131"/>
                    </a:lnTo>
                    <a:lnTo>
                      <a:pt x="38" y="128"/>
                    </a:lnTo>
                    <a:lnTo>
                      <a:pt x="38" y="128"/>
                    </a:lnTo>
                    <a:lnTo>
                      <a:pt x="38" y="127"/>
                    </a:lnTo>
                    <a:lnTo>
                      <a:pt x="38" y="127"/>
                    </a:lnTo>
                    <a:lnTo>
                      <a:pt x="36" y="125"/>
                    </a:lnTo>
                    <a:lnTo>
                      <a:pt x="36" y="125"/>
                    </a:lnTo>
                    <a:lnTo>
                      <a:pt x="36" y="125"/>
                    </a:lnTo>
                    <a:lnTo>
                      <a:pt x="36" y="123"/>
                    </a:lnTo>
                    <a:lnTo>
                      <a:pt x="36" y="123"/>
                    </a:lnTo>
                    <a:lnTo>
                      <a:pt x="38" y="122"/>
                    </a:lnTo>
                    <a:lnTo>
                      <a:pt x="38" y="122"/>
                    </a:lnTo>
                    <a:lnTo>
                      <a:pt x="38" y="120"/>
                    </a:lnTo>
                    <a:lnTo>
                      <a:pt x="38" y="120"/>
                    </a:lnTo>
                    <a:lnTo>
                      <a:pt x="39" y="117"/>
                    </a:lnTo>
                    <a:lnTo>
                      <a:pt x="39" y="116"/>
                    </a:lnTo>
                    <a:lnTo>
                      <a:pt x="39" y="116"/>
                    </a:lnTo>
                    <a:lnTo>
                      <a:pt x="39" y="114"/>
                    </a:lnTo>
                    <a:lnTo>
                      <a:pt x="39" y="114"/>
                    </a:lnTo>
                    <a:lnTo>
                      <a:pt x="39" y="112"/>
                    </a:lnTo>
                    <a:lnTo>
                      <a:pt x="39" y="108"/>
                    </a:lnTo>
                    <a:lnTo>
                      <a:pt x="39" y="101"/>
                    </a:lnTo>
                    <a:lnTo>
                      <a:pt x="39" y="100"/>
                    </a:lnTo>
                    <a:lnTo>
                      <a:pt x="38" y="97"/>
                    </a:lnTo>
                    <a:lnTo>
                      <a:pt x="38" y="93"/>
                    </a:lnTo>
                    <a:lnTo>
                      <a:pt x="39" y="92"/>
                    </a:lnTo>
                    <a:lnTo>
                      <a:pt x="39" y="92"/>
                    </a:lnTo>
                    <a:lnTo>
                      <a:pt x="38" y="92"/>
                    </a:lnTo>
                    <a:lnTo>
                      <a:pt x="38" y="92"/>
                    </a:lnTo>
                    <a:lnTo>
                      <a:pt x="36" y="90"/>
                    </a:lnTo>
                    <a:lnTo>
                      <a:pt x="35" y="90"/>
                    </a:lnTo>
                    <a:lnTo>
                      <a:pt x="31" y="89"/>
                    </a:lnTo>
                    <a:lnTo>
                      <a:pt x="28" y="87"/>
                    </a:lnTo>
                    <a:lnTo>
                      <a:pt x="25" y="87"/>
                    </a:lnTo>
                    <a:lnTo>
                      <a:pt x="20" y="84"/>
                    </a:lnTo>
                    <a:lnTo>
                      <a:pt x="17" y="84"/>
                    </a:lnTo>
                    <a:lnTo>
                      <a:pt x="17" y="82"/>
                    </a:lnTo>
                    <a:lnTo>
                      <a:pt x="14" y="81"/>
                    </a:lnTo>
                    <a:lnTo>
                      <a:pt x="9" y="81"/>
                    </a:lnTo>
                    <a:lnTo>
                      <a:pt x="6" y="81"/>
                    </a:lnTo>
                    <a:lnTo>
                      <a:pt x="3" y="81"/>
                    </a:lnTo>
                    <a:lnTo>
                      <a:pt x="3" y="81"/>
                    </a:lnTo>
                    <a:lnTo>
                      <a:pt x="1" y="78"/>
                    </a:lnTo>
                    <a:lnTo>
                      <a:pt x="1" y="76"/>
                    </a:lnTo>
                    <a:lnTo>
                      <a:pt x="1" y="73"/>
                    </a:lnTo>
                    <a:lnTo>
                      <a:pt x="1" y="71"/>
                    </a:lnTo>
                    <a:lnTo>
                      <a:pt x="1" y="70"/>
                    </a:lnTo>
                    <a:lnTo>
                      <a:pt x="0" y="68"/>
                    </a:lnTo>
                    <a:lnTo>
                      <a:pt x="0" y="67"/>
                    </a:lnTo>
                    <a:lnTo>
                      <a:pt x="0" y="67"/>
                    </a:lnTo>
                    <a:lnTo>
                      <a:pt x="0" y="67"/>
                    </a:lnTo>
                    <a:lnTo>
                      <a:pt x="3" y="65"/>
                    </a:lnTo>
                    <a:lnTo>
                      <a:pt x="5" y="64"/>
                    </a:lnTo>
                    <a:lnTo>
                      <a:pt x="6" y="64"/>
                    </a:lnTo>
                    <a:lnTo>
                      <a:pt x="9" y="62"/>
                    </a:lnTo>
                    <a:lnTo>
                      <a:pt x="12" y="62"/>
                    </a:lnTo>
                    <a:lnTo>
                      <a:pt x="16" y="60"/>
                    </a:lnTo>
                    <a:lnTo>
                      <a:pt x="19" y="60"/>
                    </a:lnTo>
                    <a:lnTo>
                      <a:pt x="20" y="59"/>
                    </a:lnTo>
                    <a:lnTo>
                      <a:pt x="22" y="59"/>
                    </a:lnTo>
                    <a:lnTo>
                      <a:pt x="25" y="57"/>
                    </a:lnTo>
                    <a:lnTo>
                      <a:pt x="27" y="57"/>
                    </a:lnTo>
                    <a:lnTo>
                      <a:pt x="28" y="57"/>
                    </a:lnTo>
                    <a:lnTo>
                      <a:pt x="30" y="56"/>
                    </a:lnTo>
                    <a:lnTo>
                      <a:pt x="33" y="56"/>
                    </a:lnTo>
                    <a:lnTo>
                      <a:pt x="38" y="54"/>
                    </a:lnTo>
                    <a:lnTo>
                      <a:pt x="39" y="52"/>
                    </a:lnTo>
                    <a:lnTo>
                      <a:pt x="42" y="52"/>
                    </a:lnTo>
                    <a:lnTo>
                      <a:pt x="44" y="52"/>
                    </a:lnTo>
                    <a:lnTo>
                      <a:pt x="46" y="56"/>
                    </a:lnTo>
                    <a:lnTo>
                      <a:pt x="47" y="57"/>
                    </a:lnTo>
                    <a:lnTo>
                      <a:pt x="49" y="60"/>
                    </a:lnTo>
                    <a:lnTo>
                      <a:pt x="49" y="60"/>
                    </a:lnTo>
                    <a:lnTo>
                      <a:pt x="50" y="59"/>
                    </a:lnTo>
                    <a:lnTo>
                      <a:pt x="50" y="59"/>
                    </a:lnTo>
                    <a:lnTo>
                      <a:pt x="53" y="59"/>
                    </a:lnTo>
                    <a:lnTo>
                      <a:pt x="55" y="59"/>
                    </a:lnTo>
                    <a:lnTo>
                      <a:pt x="55" y="59"/>
                    </a:lnTo>
                    <a:lnTo>
                      <a:pt x="57" y="57"/>
                    </a:lnTo>
                    <a:lnTo>
                      <a:pt x="60" y="57"/>
                    </a:lnTo>
                    <a:lnTo>
                      <a:pt x="60" y="57"/>
                    </a:lnTo>
                    <a:lnTo>
                      <a:pt x="61" y="60"/>
                    </a:lnTo>
                    <a:lnTo>
                      <a:pt x="61" y="62"/>
                    </a:lnTo>
                    <a:lnTo>
                      <a:pt x="63" y="65"/>
                    </a:lnTo>
                    <a:lnTo>
                      <a:pt x="63" y="67"/>
                    </a:lnTo>
                    <a:lnTo>
                      <a:pt x="63" y="68"/>
                    </a:lnTo>
                    <a:lnTo>
                      <a:pt x="61" y="70"/>
                    </a:lnTo>
                    <a:lnTo>
                      <a:pt x="60" y="73"/>
                    </a:lnTo>
                    <a:lnTo>
                      <a:pt x="60" y="75"/>
                    </a:lnTo>
                    <a:lnTo>
                      <a:pt x="60" y="76"/>
                    </a:lnTo>
                    <a:lnTo>
                      <a:pt x="58" y="78"/>
                    </a:lnTo>
                    <a:lnTo>
                      <a:pt x="58" y="78"/>
                    </a:lnTo>
                    <a:lnTo>
                      <a:pt x="58" y="79"/>
                    </a:lnTo>
                    <a:lnTo>
                      <a:pt x="58" y="79"/>
                    </a:lnTo>
                    <a:lnTo>
                      <a:pt x="60" y="81"/>
                    </a:lnTo>
                    <a:lnTo>
                      <a:pt x="60" y="82"/>
                    </a:lnTo>
                    <a:lnTo>
                      <a:pt x="60" y="82"/>
                    </a:lnTo>
                    <a:lnTo>
                      <a:pt x="60" y="84"/>
                    </a:lnTo>
                    <a:lnTo>
                      <a:pt x="60" y="84"/>
                    </a:lnTo>
                    <a:lnTo>
                      <a:pt x="61" y="86"/>
                    </a:lnTo>
                    <a:lnTo>
                      <a:pt x="61" y="86"/>
                    </a:lnTo>
                    <a:lnTo>
                      <a:pt x="63" y="87"/>
                    </a:lnTo>
                    <a:lnTo>
                      <a:pt x="65" y="89"/>
                    </a:lnTo>
                    <a:lnTo>
                      <a:pt x="68" y="92"/>
                    </a:lnTo>
                    <a:lnTo>
                      <a:pt x="69" y="93"/>
                    </a:lnTo>
                    <a:lnTo>
                      <a:pt x="69" y="93"/>
                    </a:lnTo>
                    <a:lnTo>
                      <a:pt x="71" y="93"/>
                    </a:lnTo>
                    <a:lnTo>
                      <a:pt x="71" y="95"/>
                    </a:lnTo>
                    <a:lnTo>
                      <a:pt x="69" y="97"/>
                    </a:lnTo>
                    <a:lnTo>
                      <a:pt x="69" y="97"/>
                    </a:lnTo>
                    <a:lnTo>
                      <a:pt x="71" y="97"/>
                    </a:lnTo>
                    <a:lnTo>
                      <a:pt x="71" y="98"/>
                    </a:lnTo>
                    <a:lnTo>
                      <a:pt x="72" y="98"/>
                    </a:lnTo>
                    <a:lnTo>
                      <a:pt x="72" y="97"/>
                    </a:lnTo>
                    <a:lnTo>
                      <a:pt x="72" y="97"/>
                    </a:lnTo>
                    <a:lnTo>
                      <a:pt x="72" y="93"/>
                    </a:lnTo>
                    <a:lnTo>
                      <a:pt x="72" y="90"/>
                    </a:lnTo>
                    <a:lnTo>
                      <a:pt x="71" y="89"/>
                    </a:lnTo>
                    <a:lnTo>
                      <a:pt x="71" y="89"/>
                    </a:lnTo>
                    <a:lnTo>
                      <a:pt x="71" y="89"/>
                    </a:lnTo>
                    <a:lnTo>
                      <a:pt x="72" y="87"/>
                    </a:lnTo>
                    <a:lnTo>
                      <a:pt x="72" y="84"/>
                    </a:lnTo>
                    <a:lnTo>
                      <a:pt x="74" y="84"/>
                    </a:lnTo>
                    <a:lnTo>
                      <a:pt x="74" y="84"/>
                    </a:lnTo>
                    <a:lnTo>
                      <a:pt x="77" y="82"/>
                    </a:lnTo>
                    <a:lnTo>
                      <a:pt x="79" y="82"/>
                    </a:lnTo>
                    <a:lnTo>
                      <a:pt x="80" y="82"/>
                    </a:lnTo>
                    <a:lnTo>
                      <a:pt x="80" y="81"/>
                    </a:lnTo>
                    <a:lnTo>
                      <a:pt x="80" y="76"/>
                    </a:lnTo>
                    <a:lnTo>
                      <a:pt x="80" y="73"/>
                    </a:lnTo>
                    <a:lnTo>
                      <a:pt x="80" y="70"/>
                    </a:lnTo>
                    <a:lnTo>
                      <a:pt x="80" y="67"/>
                    </a:lnTo>
                    <a:lnTo>
                      <a:pt x="82" y="65"/>
                    </a:lnTo>
                    <a:lnTo>
                      <a:pt x="82" y="64"/>
                    </a:lnTo>
                    <a:lnTo>
                      <a:pt x="80" y="62"/>
                    </a:lnTo>
                    <a:lnTo>
                      <a:pt x="79" y="59"/>
                    </a:lnTo>
                    <a:lnTo>
                      <a:pt x="76" y="54"/>
                    </a:lnTo>
                    <a:lnTo>
                      <a:pt x="74" y="52"/>
                    </a:lnTo>
                    <a:lnTo>
                      <a:pt x="72" y="49"/>
                    </a:lnTo>
                    <a:lnTo>
                      <a:pt x="69" y="46"/>
                    </a:lnTo>
                    <a:lnTo>
                      <a:pt x="68" y="45"/>
                    </a:lnTo>
                    <a:lnTo>
                      <a:pt x="66" y="45"/>
                    </a:lnTo>
                    <a:lnTo>
                      <a:pt x="66" y="43"/>
                    </a:lnTo>
                    <a:lnTo>
                      <a:pt x="66" y="43"/>
                    </a:lnTo>
                    <a:lnTo>
                      <a:pt x="66" y="41"/>
                    </a:lnTo>
                    <a:lnTo>
                      <a:pt x="66" y="41"/>
                    </a:lnTo>
                    <a:lnTo>
                      <a:pt x="66" y="38"/>
                    </a:lnTo>
                    <a:lnTo>
                      <a:pt x="66" y="38"/>
                    </a:lnTo>
                    <a:lnTo>
                      <a:pt x="66" y="37"/>
                    </a:lnTo>
                    <a:lnTo>
                      <a:pt x="66" y="35"/>
                    </a:lnTo>
                    <a:lnTo>
                      <a:pt x="66" y="34"/>
                    </a:lnTo>
                    <a:lnTo>
                      <a:pt x="66" y="32"/>
                    </a:lnTo>
                    <a:lnTo>
                      <a:pt x="65" y="29"/>
                    </a:lnTo>
                    <a:lnTo>
                      <a:pt x="65" y="29"/>
                    </a:lnTo>
                    <a:lnTo>
                      <a:pt x="65" y="27"/>
                    </a:lnTo>
                    <a:lnTo>
                      <a:pt x="65" y="26"/>
                    </a:lnTo>
                    <a:lnTo>
                      <a:pt x="65" y="26"/>
                    </a:lnTo>
                    <a:lnTo>
                      <a:pt x="65" y="26"/>
                    </a:lnTo>
                    <a:lnTo>
                      <a:pt x="65" y="24"/>
                    </a:lnTo>
                    <a:lnTo>
                      <a:pt x="66" y="24"/>
                    </a:lnTo>
                    <a:lnTo>
                      <a:pt x="66" y="23"/>
                    </a:lnTo>
                    <a:lnTo>
                      <a:pt x="66" y="23"/>
                    </a:lnTo>
                    <a:lnTo>
                      <a:pt x="68" y="23"/>
                    </a:lnTo>
                    <a:lnTo>
                      <a:pt x="68" y="21"/>
                    </a:lnTo>
                    <a:lnTo>
                      <a:pt x="68" y="18"/>
                    </a:lnTo>
                    <a:lnTo>
                      <a:pt x="68" y="16"/>
                    </a:lnTo>
                    <a:lnTo>
                      <a:pt x="68" y="16"/>
                    </a:lnTo>
                    <a:lnTo>
                      <a:pt x="71" y="16"/>
                    </a:lnTo>
                    <a:lnTo>
                      <a:pt x="74" y="16"/>
                    </a:lnTo>
                    <a:lnTo>
                      <a:pt x="76" y="16"/>
                    </a:lnTo>
                    <a:lnTo>
                      <a:pt x="76" y="16"/>
                    </a:lnTo>
                    <a:lnTo>
                      <a:pt x="77" y="16"/>
                    </a:lnTo>
                    <a:lnTo>
                      <a:pt x="77" y="16"/>
                    </a:lnTo>
                    <a:lnTo>
                      <a:pt x="79" y="16"/>
                    </a:lnTo>
                    <a:lnTo>
                      <a:pt x="80" y="15"/>
                    </a:lnTo>
                    <a:lnTo>
                      <a:pt x="82" y="15"/>
                    </a:lnTo>
                    <a:lnTo>
                      <a:pt x="85" y="16"/>
                    </a:lnTo>
                    <a:lnTo>
                      <a:pt x="85" y="16"/>
                    </a:lnTo>
                    <a:lnTo>
                      <a:pt x="87" y="18"/>
                    </a:lnTo>
                    <a:lnTo>
                      <a:pt x="88" y="18"/>
                    </a:lnTo>
                    <a:lnTo>
                      <a:pt x="91" y="18"/>
                    </a:lnTo>
                    <a:lnTo>
                      <a:pt x="93" y="18"/>
                    </a:lnTo>
                    <a:lnTo>
                      <a:pt x="94" y="16"/>
                    </a:lnTo>
                    <a:lnTo>
                      <a:pt x="96" y="16"/>
                    </a:lnTo>
                    <a:lnTo>
                      <a:pt x="98" y="16"/>
                    </a:lnTo>
                    <a:lnTo>
                      <a:pt x="99" y="16"/>
                    </a:lnTo>
                    <a:lnTo>
                      <a:pt x="99" y="18"/>
                    </a:lnTo>
                    <a:lnTo>
                      <a:pt x="101" y="18"/>
                    </a:lnTo>
                    <a:lnTo>
                      <a:pt x="102" y="18"/>
                    </a:lnTo>
                    <a:lnTo>
                      <a:pt x="105" y="18"/>
                    </a:lnTo>
                    <a:lnTo>
                      <a:pt x="109" y="16"/>
                    </a:lnTo>
                    <a:lnTo>
                      <a:pt x="110" y="15"/>
                    </a:lnTo>
                    <a:lnTo>
                      <a:pt x="110" y="13"/>
                    </a:lnTo>
                    <a:lnTo>
                      <a:pt x="110" y="13"/>
                    </a:lnTo>
                    <a:lnTo>
                      <a:pt x="110" y="12"/>
                    </a:lnTo>
                    <a:lnTo>
                      <a:pt x="112" y="12"/>
                    </a:lnTo>
                    <a:lnTo>
                      <a:pt x="115" y="12"/>
                    </a:lnTo>
                    <a:lnTo>
                      <a:pt x="117" y="13"/>
                    </a:lnTo>
                    <a:lnTo>
                      <a:pt x="120" y="13"/>
                    </a:lnTo>
                    <a:lnTo>
                      <a:pt x="121" y="13"/>
                    </a:lnTo>
                    <a:lnTo>
                      <a:pt x="123" y="12"/>
                    </a:lnTo>
                    <a:lnTo>
                      <a:pt x="126" y="10"/>
                    </a:lnTo>
                    <a:lnTo>
                      <a:pt x="129" y="10"/>
                    </a:lnTo>
                    <a:lnTo>
                      <a:pt x="131" y="10"/>
                    </a:lnTo>
                    <a:lnTo>
                      <a:pt x="132" y="8"/>
                    </a:lnTo>
                    <a:lnTo>
                      <a:pt x="135" y="7"/>
                    </a:lnTo>
                    <a:lnTo>
                      <a:pt x="137" y="7"/>
                    </a:lnTo>
                    <a:lnTo>
                      <a:pt x="139" y="7"/>
                    </a:lnTo>
                    <a:lnTo>
                      <a:pt x="140" y="5"/>
                    </a:lnTo>
                    <a:lnTo>
                      <a:pt x="143" y="4"/>
                    </a:lnTo>
                    <a:lnTo>
                      <a:pt x="146" y="2"/>
                    </a:lnTo>
                    <a:lnTo>
                      <a:pt x="14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2" name="Freeform 195">
                <a:extLst>
                  <a:ext uri="{FF2B5EF4-FFF2-40B4-BE49-F238E27FC236}">
                    <a16:creationId xmlns:a16="http://schemas.microsoft.com/office/drawing/2014/main" id="{E9FA3B6A-27F7-4A86-9293-E508BC9C2C9A}"/>
                  </a:ext>
                </a:extLst>
              </p:cNvPr>
              <p:cNvSpPr>
                <a:spLocks noEditPoints="1"/>
              </p:cNvSpPr>
              <p:nvPr/>
            </p:nvSpPr>
            <p:spPr bwMode="auto">
              <a:xfrm>
                <a:off x="8361357" y="3597250"/>
                <a:ext cx="253399" cy="541884"/>
              </a:xfrm>
              <a:custGeom>
                <a:avLst/>
                <a:gdLst>
                  <a:gd name="T0" fmla="*/ 89 w 130"/>
                  <a:gd name="T1" fmla="*/ 266 h 278"/>
                  <a:gd name="T2" fmla="*/ 89 w 130"/>
                  <a:gd name="T3" fmla="*/ 252 h 278"/>
                  <a:gd name="T4" fmla="*/ 90 w 130"/>
                  <a:gd name="T5" fmla="*/ 253 h 278"/>
                  <a:gd name="T6" fmla="*/ 92 w 130"/>
                  <a:gd name="T7" fmla="*/ 247 h 278"/>
                  <a:gd name="T8" fmla="*/ 86 w 130"/>
                  <a:gd name="T9" fmla="*/ 245 h 278"/>
                  <a:gd name="T10" fmla="*/ 86 w 130"/>
                  <a:gd name="T11" fmla="*/ 242 h 278"/>
                  <a:gd name="T12" fmla="*/ 89 w 130"/>
                  <a:gd name="T13" fmla="*/ 230 h 278"/>
                  <a:gd name="T14" fmla="*/ 38 w 130"/>
                  <a:gd name="T15" fmla="*/ 190 h 278"/>
                  <a:gd name="T16" fmla="*/ 78 w 130"/>
                  <a:gd name="T17" fmla="*/ 182 h 278"/>
                  <a:gd name="T18" fmla="*/ 19 w 130"/>
                  <a:gd name="T19" fmla="*/ 146 h 278"/>
                  <a:gd name="T20" fmla="*/ 23 w 130"/>
                  <a:gd name="T21" fmla="*/ 137 h 278"/>
                  <a:gd name="T22" fmla="*/ 12 w 130"/>
                  <a:gd name="T23" fmla="*/ 129 h 278"/>
                  <a:gd name="T24" fmla="*/ 86 w 130"/>
                  <a:gd name="T25" fmla="*/ 7 h 278"/>
                  <a:gd name="T26" fmla="*/ 95 w 130"/>
                  <a:gd name="T27" fmla="*/ 23 h 278"/>
                  <a:gd name="T28" fmla="*/ 94 w 130"/>
                  <a:gd name="T29" fmla="*/ 41 h 278"/>
                  <a:gd name="T30" fmla="*/ 81 w 130"/>
                  <a:gd name="T31" fmla="*/ 52 h 278"/>
                  <a:gd name="T32" fmla="*/ 79 w 130"/>
                  <a:gd name="T33" fmla="*/ 67 h 278"/>
                  <a:gd name="T34" fmla="*/ 97 w 130"/>
                  <a:gd name="T35" fmla="*/ 67 h 278"/>
                  <a:gd name="T36" fmla="*/ 97 w 130"/>
                  <a:gd name="T37" fmla="*/ 82 h 278"/>
                  <a:gd name="T38" fmla="*/ 101 w 130"/>
                  <a:gd name="T39" fmla="*/ 96 h 278"/>
                  <a:gd name="T40" fmla="*/ 112 w 130"/>
                  <a:gd name="T41" fmla="*/ 104 h 278"/>
                  <a:gd name="T42" fmla="*/ 128 w 130"/>
                  <a:gd name="T43" fmla="*/ 104 h 278"/>
                  <a:gd name="T44" fmla="*/ 122 w 130"/>
                  <a:gd name="T45" fmla="*/ 115 h 278"/>
                  <a:gd name="T46" fmla="*/ 114 w 130"/>
                  <a:gd name="T47" fmla="*/ 124 h 278"/>
                  <a:gd name="T48" fmla="*/ 105 w 130"/>
                  <a:gd name="T49" fmla="*/ 129 h 278"/>
                  <a:gd name="T50" fmla="*/ 92 w 130"/>
                  <a:gd name="T51" fmla="*/ 134 h 278"/>
                  <a:gd name="T52" fmla="*/ 81 w 130"/>
                  <a:gd name="T53" fmla="*/ 146 h 278"/>
                  <a:gd name="T54" fmla="*/ 79 w 130"/>
                  <a:gd name="T55" fmla="*/ 156 h 278"/>
                  <a:gd name="T56" fmla="*/ 92 w 130"/>
                  <a:gd name="T57" fmla="*/ 176 h 278"/>
                  <a:gd name="T58" fmla="*/ 92 w 130"/>
                  <a:gd name="T59" fmla="*/ 190 h 278"/>
                  <a:gd name="T60" fmla="*/ 89 w 130"/>
                  <a:gd name="T61" fmla="*/ 208 h 278"/>
                  <a:gd name="T62" fmla="*/ 101 w 130"/>
                  <a:gd name="T63" fmla="*/ 233 h 278"/>
                  <a:gd name="T64" fmla="*/ 108 w 130"/>
                  <a:gd name="T65" fmla="*/ 252 h 278"/>
                  <a:gd name="T66" fmla="*/ 95 w 130"/>
                  <a:gd name="T67" fmla="*/ 272 h 278"/>
                  <a:gd name="T68" fmla="*/ 95 w 130"/>
                  <a:gd name="T69" fmla="*/ 256 h 278"/>
                  <a:gd name="T70" fmla="*/ 95 w 130"/>
                  <a:gd name="T71" fmla="*/ 247 h 278"/>
                  <a:gd name="T72" fmla="*/ 92 w 130"/>
                  <a:gd name="T73" fmla="*/ 228 h 278"/>
                  <a:gd name="T74" fmla="*/ 84 w 130"/>
                  <a:gd name="T75" fmla="*/ 208 h 278"/>
                  <a:gd name="T76" fmla="*/ 81 w 130"/>
                  <a:gd name="T77" fmla="*/ 181 h 278"/>
                  <a:gd name="T78" fmla="*/ 68 w 130"/>
                  <a:gd name="T79" fmla="*/ 170 h 278"/>
                  <a:gd name="T80" fmla="*/ 59 w 130"/>
                  <a:gd name="T81" fmla="*/ 178 h 278"/>
                  <a:gd name="T82" fmla="*/ 49 w 130"/>
                  <a:gd name="T83" fmla="*/ 192 h 278"/>
                  <a:gd name="T84" fmla="*/ 40 w 130"/>
                  <a:gd name="T85" fmla="*/ 187 h 278"/>
                  <a:gd name="T86" fmla="*/ 37 w 130"/>
                  <a:gd name="T87" fmla="*/ 182 h 278"/>
                  <a:gd name="T88" fmla="*/ 34 w 130"/>
                  <a:gd name="T89" fmla="*/ 171 h 278"/>
                  <a:gd name="T90" fmla="*/ 27 w 130"/>
                  <a:gd name="T91" fmla="*/ 140 h 278"/>
                  <a:gd name="T92" fmla="*/ 24 w 130"/>
                  <a:gd name="T93" fmla="*/ 141 h 278"/>
                  <a:gd name="T94" fmla="*/ 21 w 130"/>
                  <a:gd name="T95" fmla="*/ 130 h 278"/>
                  <a:gd name="T96" fmla="*/ 13 w 130"/>
                  <a:gd name="T97" fmla="*/ 124 h 278"/>
                  <a:gd name="T98" fmla="*/ 8 w 130"/>
                  <a:gd name="T99" fmla="*/ 122 h 278"/>
                  <a:gd name="T100" fmla="*/ 2 w 130"/>
                  <a:gd name="T101" fmla="*/ 108 h 278"/>
                  <a:gd name="T102" fmla="*/ 7 w 130"/>
                  <a:gd name="T103" fmla="*/ 97 h 278"/>
                  <a:gd name="T104" fmla="*/ 13 w 130"/>
                  <a:gd name="T105" fmla="*/ 91 h 278"/>
                  <a:gd name="T106" fmla="*/ 18 w 130"/>
                  <a:gd name="T107" fmla="*/ 74 h 278"/>
                  <a:gd name="T108" fmla="*/ 29 w 130"/>
                  <a:gd name="T109" fmla="*/ 70 h 278"/>
                  <a:gd name="T110" fmla="*/ 35 w 130"/>
                  <a:gd name="T111" fmla="*/ 50 h 278"/>
                  <a:gd name="T112" fmla="*/ 43 w 130"/>
                  <a:gd name="T113" fmla="*/ 37 h 278"/>
                  <a:gd name="T114" fmla="*/ 59 w 130"/>
                  <a:gd name="T115" fmla="*/ 18 h 278"/>
                  <a:gd name="T116" fmla="*/ 70 w 130"/>
                  <a:gd name="T117" fmla="*/ 12 h 278"/>
                  <a:gd name="T118" fmla="*/ 78 w 130"/>
                  <a:gd name="T119" fmla="*/ 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278">
                    <a:moveTo>
                      <a:pt x="89" y="275"/>
                    </a:moveTo>
                    <a:lnTo>
                      <a:pt x="89" y="277"/>
                    </a:lnTo>
                    <a:lnTo>
                      <a:pt x="87" y="277"/>
                    </a:lnTo>
                    <a:lnTo>
                      <a:pt x="87" y="277"/>
                    </a:lnTo>
                    <a:lnTo>
                      <a:pt x="86" y="278"/>
                    </a:lnTo>
                    <a:lnTo>
                      <a:pt x="86" y="278"/>
                    </a:lnTo>
                    <a:lnTo>
                      <a:pt x="87" y="277"/>
                    </a:lnTo>
                    <a:lnTo>
                      <a:pt x="87" y="275"/>
                    </a:lnTo>
                    <a:lnTo>
                      <a:pt x="89" y="275"/>
                    </a:lnTo>
                    <a:close/>
                    <a:moveTo>
                      <a:pt x="87" y="263"/>
                    </a:moveTo>
                    <a:lnTo>
                      <a:pt x="87" y="263"/>
                    </a:lnTo>
                    <a:lnTo>
                      <a:pt x="89" y="266"/>
                    </a:lnTo>
                    <a:lnTo>
                      <a:pt x="89" y="266"/>
                    </a:lnTo>
                    <a:lnTo>
                      <a:pt x="89" y="266"/>
                    </a:lnTo>
                    <a:lnTo>
                      <a:pt x="89" y="266"/>
                    </a:lnTo>
                    <a:lnTo>
                      <a:pt x="87" y="264"/>
                    </a:lnTo>
                    <a:lnTo>
                      <a:pt x="87" y="263"/>
                    </a:lnTo>
                    <a:lnTo>
                      <a:pt x="86" y="264"/>
                    </a:lnTo>
                    <a:lnTo>
                      <a:pt x="87" y="263"/>
                    </a:lnTo>
                    <a:lnTo>
                      <a:pt x="87" y="263"/>
                    </a:lnTo>
                    <a:close/>
                    <a:moveTo>
                      <a:pt x="92" y="261"/>
                    </a:moveTo>
                    <a:lnTo>
                      <a:pt x="92" y="263"/>
                    </a:lnTo>
                    <a:lnTo>
                      <a:pt x="92" y="263"/>
                    </a:lnTo>
                    <a:lnTo>
                      <a:pt x="92" y="263"/>
                    </a:lnTo>
                    <a:lnTo>
                      <a:pt x="92" y="263"/>
                    </a:lnTo>
                    <a:lnTo>
                      <a:pt x="92" y="261"/>
                    </a:lnTo>
                    <a:close/>
                    <a:moveTo>
                      <a:pt x="89" y="250"/>
                    </a:moveTo>
                    <a:lnTo>
                      <a:pt x="89" y="252"/>
                    </a:lnTo>
                    <a:lnTo>
                      <a:pt x="89" y="253"/>
                    </a:lnTo>
                    <a:lnTo>
                      <a:pt x="89" y="255"/>
                    </a:lnTo>
                    <a:lnTo>
                      <a:pt x="87" y="255"/>
                    </a:lnTo>
                    <a:lnTo>
                      <a:pt x="87" y="255"/>
                    </a:lnTo>
                    <a:lnTo>
                      <a:pt x="87" y="255"/>
                    </a:lnTo>
                    <a:lnTo>
                      <a:pt x="87" y="255"/>
                    </a:lnTo>
                    <a:lnTo>
                      <a:pt x="87" y="253"/>
                    </a:lnTo>
                    <a:lnTo>
                      <a:pt x="87" y="253"/>
                    </a:lnTo>
                    <a:lnTo>
                      <a:pt x="89" y="250"/>
                    </a:lnTo>
                    <a:lnTo>
                      <a:pt x="89" y="250"/>
                    </a:lnTo>
                    <a:close/>
                    <a:moveTo>
                      <a:pt x="92" y="250"/>
                    </a:moveTo>
                    <a:lnTo>
                      <a:pt x="92" y="252"/>
                    </a:lnTo>
                    <a:lnTo>
                      <a:pt x="92" y="255"/>
                    </a:lnTo>
                    <a:lnTo>
                      <a:pt x="90" y="253"/>
                    </a:lnTo>
                    <a:lnTo>
                      <a:pt x="90" y="253"/>
                    </a:lnTo>
                    <a:lnTo>
                      <a:pt x="90" y="252"/>
                    </a:lnTo>
                    <a:lnTo>
                      <a:pt x="90" y="252"/>
                    </a:lnTo>
                    <a:lnTo>
                      <a:pt x="90" y="250"/>
                    </a:lnTo>
                    <a:lnTo>
                      <a:pt x="92" y="250"/>
                    </a:lnTo>
                    <a:close/>
                    <a:moveTo>
                      <a:pt x="84" y="250"/>
                    </a:moveTo>
                    <a:lnTo>
                      <a:pt x="86" y="252"/>
                    </a:lnTo>
                    <a:lnTo>
                      <a:pt x="86" y="252"/>
                    </a:lnTo>
                    <a:lnTo>
                      <a:pt x="86" y="252"/>
                    </a:lnTo>
                    <a:lnTo>
                      <a:pt x="86" y="253"/>
                    </a:lnTo>
                    <a:lnTo>
                      <a:pt x="84" y="252"/>
                    </a:lnTo>
                    <a:lnTo>
                      <a:pt x="84" y="250"/>
                    </a:lnTo>
                    <a:close/>
                    <a:moveTo>
                      <a:pt x="90" y="245"/>
                    </a:moveTo>
                    <a:lnTo>
                      <a:pt x="92" y="247"/>
                    </a:lnTo>
                    <a:lnTo>
                      <a:pt x="94" y="249"/>
                    </a:lnTo>
                    <a:lnTo>
                      <a:pt x="94" y="249"/>
                    </a:lnTo>
                    <a:lnTo>
                      <a:pt x="92" y="249"/>
                    </a:lnTo>
                    <a:lnTo>
                      <a:pt x="92" y="249"/>
                    </a:lnTo>
                    <a:lnTo>
                      <a:pt x="90" y="247"/>
                    </a:lnTo>
                    <a:lnTo>
                      <a:pt x="90" y="245"/>
                    </a:lnTo>
                    <a:close/>
                    <a:moveTo>
                      <a:pt x="86" y="244"/>
                    </a:moveTo>
                    <a:lnTo>
                      <a:pt x="86" y="244"/>
                    </a:lnTo>
                    <a:lnTo>
                      <a:pt x="86" y="244"/>
                    </a:lnTo>
                    <a:lnTo>
                      <a:pt x="86" y="244"/>
                    </a:lnTo>
                    <a:lnTo>
                      <a:pt x="86" y="244"/>
                    </a:lnTo>
                    <a:lnTo>
                      <a:pt x="86" y="244"/>
                    </a:lnTo>
                    <a:lnTo>
                      <a:pt x="86" y="245"/>
                    </a:lnTo>
                    <a:lnTo>
                      <a:pt x="86" y="245"/>
                    </a:lnTo>
                    <a:lnTo>
                      <a:pt x="86" y="245"/>
                    </a:lnTo>
                    <a:lnTo>
                      <a:pt x="86" y="245"/>
                    </a:lnTo>
                    <a:lnTo>
                      <a:pt x="86" y="244"/>
                    </a:lnTo>
                    <a:lnTo>
                      <a:pt x="86" y="244"/>
                    </a:lnTo>
                    <a:lnTo>
                      <a:pt x="86" y="244"/>
                    </a:lnTo>
                    <a:close/>
                    <a:moveTo>
                      <a:pt x="86" y="242"/>
                    </a:moveTo>
                    <a:lnTo>
                      <a:pt x="86" y="242"/>
                    </a:lnTo>
                    <a:lnTo>
                      <a:pt x="86" y="242"/>
                    </a:lnTo>
                    <a:lnTo>
                      <a:pt x="84" y="244"/>
                    </a:lnTo>
                    <a:lnTo>
                      <a:pt x="84" y="242"/>
                    </a:lnTo>
                    <a:lnTo>
                      <a:pt x="84" y="242"/>
                    </a:lnTo>
                    <a:lnTo>
                      <a:pt x="84" y="242"/>
                    </a:lnTo>
                    <a:lnTo>
                      <a:pt x="86" y="242"/>
                    </a:lnTo>
                    <a:lnTo>
                      <a:pt x="86" y="242"/>
                    </a:lnTo>
                    <a:close/>
                    <a:moveTo>
                      <a:pt x="89" y="237"/>
                    </a:moveTo>
                    <a:lnTo>
                      <a:pt x="90" y="237"/>
                    </a:lnTo>
                    <a:lnTo>
                      <a:pt x="90" y="239"/>
                    </a:lnTo>
                    <a:lnTo>
                      <a:pt x="90" y="239"/>
                    </a:lnTo>
                    <a:lnTo>
                      <a:pt x="92" y="239"/>
                    </a:lnTo>
                    <a:lnTo>
                      <a:pt x="90" y="241"/>
                    </a:lnTo>
                    <a:lnTo>
                      <a:pt x="90" y="242"/>
                    </a:lnTo>
                    <a:lnTo>
                      <a:pt x="89" y="242"/>
                    </a:lnTo>
                    <a:lnTo>
                      <a:pt x="89" y="242"/>
                    </a:lnTo>
                    <a:lnTo>
                      <a:pt x="89" y="241"/>
                    </a:lnTo>
                    <a:lnTo>
                      <a:pt x="89" y="239"/>
                    </a:lnTo>
                    <a:lnTo>
                      <a:pt x="89" y="237"/>
                    </a:lnTo>
                    <a:close/>
                    <a:moveTo>
                      <a:pt x="89" y="230"/>
                    </a:moveTo>
                    <a:lnTo>
                      <a:pt x="89" y="230"/>
                    </a:lnTo>
                    <a:lnTo>
                      <a:pt x="89" y="231"/>
                    </a:lnTo>
                    <a:lnTo>
                      <a:pt x="89" y="231"/>
                    </a:lnTo>
                    <a:lnTo>
                      <a:pt x="89" y="234"/>
                    </a:lnTo>
                    <a:lnTo>
                      <a:pt x="89" y="233"/>
                    </a:lnTo>
                    <a:lnTo>
                      <a:pt x="89" y="231"/>
                    </a:lnTo>
                    <a:lnTo>
                      <a:pt x="89" y="230"/>
                    </a:lnTo>
                    <a:lnTo>
                      <a:pt x="89" y="230"/>
                    </a:lnTo>
                    <a:close/>
                    <a:moveTo>
                      <a:pt x="38" y="190"/>
                    </a:moveTo>
                    <a:lnTo>
                      <a:pt x="38" y="190"/>
                    </a:lnTo>
                    <a:lnTo>
                      <a:pt x="38" y="192"/>
                    </a:lnTo>
                    <a:lnTo>
                      <a:pt x="38" y="192"/>
                    </a:lnTo>
                    <a:lnTo>
                      <a:pt x="37" y="192"/>
                    </a:lnTo>
                    <a:lnTo>
                      <a:pt x="37" y="192"/>
                    </a:lnTo>
                    <a:lnTo>
                      <a:pt x="38" y="190"/>
                    </a:lnTo>
                    <a:close/>
                    <a:moveTo>
                      <a:pt x="35" y="185"/>
                    </a:moveTo>
                    <a:lnTo>
                      <a:pt x="35" y="187"/>
                    </a:lnTo>
                    <a:lnTo>
                      <a:pt x="35" y="189"/>
                    </a:lnTo>
                    <a:lnTo>
                      <a:pt x="34" y="190"/>
                    </a:lnTo>
                    <a:lnTo>
                      <a:pt x="32" y="192"/>
                    </a:lnTo>
                    <a:lnTo>
                      <a:pt x="32" y="189"/>
                    </a:lnTo>
                    <a:lnTo>
                      <a:pt x="34" y="187"/>
                    </a:lnTo>
                    <a:lnTo>
                      <a:pt x="35" y="187"/>
                    </a:lnTo>
                    <a:lnTo>
                      <a:pt x="35" y="185"/>
                    </a:lnTo>
                    <a:close/>
                    <a:moveTo>
                      <a:pt x="78" y="181"/>
                    </a:moveTo>
                    <a:lnTo>
                      <a:pt x="78" y="182"/>
                    </a:lnTo>
                    <a:lnTo>
                      <a:pt x="78" y="182"/>
                    </a:lnTo>
                    <a:lnTo>
                      <a:pt x="79" y="182"/>
                    </a:lnTo>
                    <a:lnTo>
                      <a:pt x="78" y="182"/>
                    </a:lnTo>
                    <a:lnTo>
                      <a:pt x="78" y="185"/>
                    </a:lnTo>
                    <a:lnTo>
                      <a:pt x="78" y="185"/>
                    </a:lnTo>
                    <a:lnTo>
                      <a:pt x="76" y="184"/>
                    </a:lnTo>
                    <a:lnTo>
                      <a:pt x="76" y="182"/>
                    </a:lnTo>
                    <a:lnTo>
                      <a:pt x="78" y="181"/>
                    </a:lnTo>
                    <a:lnTo>
                      <a:pt x="78" y="181"/>
                    </a:lnTo>
                    <a:close/>
                    <a:moveTo>
                      <a:pt x="21" y="146"/>
                    </a:moveTo>
                    <a:lnTo>
                      <a:pt x="23" y="146"/>
                    </a:lnTo>
                    <a:lnTo>
                      <a:pt x="23" y="148"/>
                    </a:lnTo>
                    <a:lnTo>
                      <a:pt x="23" y="149"/>
                    </a:lnTo>
                    <a:lnTo>
                      <a:pt x="23" y="149"/>
                    </a:lnTo>
                    <a:lnTo>
                      <a:pt x="23" y="149"/>
                    </a:lnTo>
                    <a:lnTo>
                      <a:pt x="21" y="148"/>
                    </a:lnTo>
                    <a:lnTo>
                      <a:pt x="19" y="146"/>
                    </a:lnTo>
                    <a:lnTo>
                      <a:pt x="21" y="146"/>
                    </a:lnTo>
                    <a:close/>
                    <a:moveTo>
                      <a:pt x="23" y="137"/>
                    </a:moveTo>
                    <a:lnTo>
                      <a:pt x="24" y="137"/>
                    </a:lnTo>
                    <a:lnTo>
                      <a:pt x="24" y="137"/>
                    </a:lnTo>
                    <a:lnTo>
                      <a:pt x="26" y="138"/>
                    </a:lnTo>
                    <a:lnTo>
                      <a:pt x="26" y="138"/>
                    </a:lnTo>
                    <a:lnTo>
                      <a:pt x="26" y="138"/>
                    </a:lnTo>
                    <a:lnTo>
                      <a:pt x="26" y="140"/>
                    </a:lnTo>
                    <a:lnTo>
                      <a:pt x="24" y="140"/>
                    </a:lnTo>
                    <a:lnTo>
                      <a:pt x="23" y="140"/>
                    </a:lnTo>
                    <a:lnTo>
                      <a:pt x="23" y="138"/>
                    </a:lnTo>
                    <a:lnTo>
                      <a:pt x="21" y="138"/>
                    </a:lnTo>
                    <a:lnTo>
                      <a:pt x="21" y="137"/>
                    </a:lnTo>
                    <a:lnTo>
                      <a:pt x="23" y="137"/>
                    </a:lnTo>
                    <a:lnTo>
                      <a:pt x="23" y="137"/>
                    </a:lnTo>
                    <a:close/>
                    <a:moveTo>
                      <a:pt x="18" y="130"/>
                    </a:moveTo>
                    <a:lnTo>
                      <a:pt x="19" y="130"/>
                    </a:lnTo>
                    <a:lnTo>
                      <a:pt x="19" y="134"/>
                    </a:lnTo>
                    <a:lnTo>
                      <a:pt x="18" y="132"/>
                    </a:lnTo>
                    <a:lnTo>
                      <a:pt x="18" y="132"/>
                    </a:lnTo>
                    <a:lnTo>
                      <a:pt x="18" y="130"/>
                    </a:lnTo>
                    <a:close/>
                    <a:moveTo>
                      <a:pt x="12" y="129"/>
                    </a:moveTo>
                    <a:lnTo>
                      <a:pt x="12" y="129"/>
                    </a:lnTo>
                    <a:lnTo>
                      <a:pt x="12" y="130"/>
                    </a:lnTo>
                    <a:lnTo>
                      <a:pt x="13" y="132"/>
                    </a:lnTo>
                    <a:lnTo>
                      <a:pt x="12" y="132"/>
                    </a:lnTo>
                    <a:lnTo>
                      <a:pt x="12" y="129"/>
                    </a:lnTo>
                    <a:lnTo>
                      <a:pt x="12" y="129"/>
                    </a:lnTo>
                    <a:close/>
                    <a:moveTo>
                      <a:pt x="79" y="0"/>
                    </a:moveTo>
                    <a:lnTo>
                      <a:pt x="79" y="0"/>
                    </a:lnTo>
                    <a:lnTo>
                      <a:pt x="79" y="1"/>
                    </a:lnTo>
                    <a:lnTo>
                      <a:pt x="81" y="1"/>
                    </a:lnTo>
                    <a:lnTo>
                      <a:pt x="81" y="3"/>
                    </a:lnTo>
                    <a:lnTo>
                      <a:pt x="82" y="3"/>
                    </a:lnTo>
                    <a:lnTo>
                      <a:pt x="82" y="3"/>
                    </a:lnTo>
                    <a:lnTo>
                      <a:pt x="82" y="3"/>
                    </a:lnTo>
                    <a:lnTo>
                      <a:pt x="84" y="3"/>
                    </a:lnTo>
                    <a:lnTo>
                      <a:pt x="84" y="4"/>
                    </a:lnTo>
                    <a:lnTo>
                      <a:pt x="86" y="4"/>
                    </a:lnTo>
                    <a:lnTo>
                      <a:pt x="86" y="6"/>
                    </a:lnTo>
                    <a:lnTo>
                      <a:pt x="86" y="7"/>
                    </a:lnTo>
                    <a:lnTo>
                      <a:pt x="86" y="7"/>
                    </a:lnTo>
                    <a:lnTo>
                      <a:pt x="87" y="12"/>
                    </a:lnTo>
                    <a:lnTo>
                      <a:pt x="89" y="14"/>
                    </a:lnTo>
                    <a:lnTo>
                      <a:pt x="89" y="15"/>
                    </a:lnTo>
                    <a:lnTo>
                      <a:pt x="89" y="15"/>
                    </a:lnTo>
                    <a:lnTo>
                      <a:pt x="90" y="14"/>
                    </a:lnTo>
                    <a:lnTo>
                      <a:pt x="90" y="14"/>
                    </a:lnTo>
                    <a:lnTo>
                      <a:pt x="90" y="14"/>
                    </a:lnTo>
                    <a:lnTo>
                      <a:pt x="92" y="14"/>
                    </a:lnTo>
                    <a:lnTo>
                      <a:pt x="94" y="14"/>
                    </a:lnTo>
                    <a:lnTo>
                      <a:pt x="94" y="14"/>
                    </a:lnTo>
                    <a:lnTo>
                      <a:pt x="94" y="17"/>
                    </a:lnTo>
                    <a:lnTo>
                      <a:pt x="94" y="20"/>
                    </a:lnTo>
                    <a:lnTo>
                      <a:pt x="94" y="20"/>
                    </a:lnTo>
                    <a:lnTo>
                      <a:pt x="95" y="23"/>
                    </a:lnTo>
                    <a:lnTo>
                      <a:pt x="95" y="25"/>
                    </a:lnTo>
                    <a:lnTo>
                      <a:pt x="95" y="26"/>
                    </a:lnTo>
                    <a:lnTo>
                      <a:pt x="95" y="28"/>
                    </a:lnTo>
                    <a:lnTo>
                      <a:pt x="95" y="30"/>
                    </a:lnTo>
                    <a:lnTo>
                      <a:pt x="95" y="33"/>
                    </a:lnTo>
                    <a:lnTo>
                      <a:pt x="94" y="34"/>
                    </a:lnTo>
                    <a:lnTo>
                      <a:pt x="95" y="36"/>
                    </a:lnTo>
                    <a:lnTo>
                      <a:pt x="94" y="36"/>
                    </a:lnTo>
                    <a:lnTo>
                      <a:pt x="92" y="37"/>
                    </a:lnTo>
                    <a:lnTo>
                      <a:pt x="92" y="37"/>
                    </a:lnTo>
                    <a:lnTo>
                      <a:pt x="94" y="39"/>
                    </a:lnTo>
                    <a:lnTo>
                      <a:pt x="94" y="41"/>
                    </a:lnTo>
                    <a:lnTo>
                      <a:pt x="94" y="41"/>
                    </a:lnTo>
                    <a:lnTo>
                      <a:pt x="94" y="41"/>
                    </a:lnTo>
                    <a:lnTo>
                      <a:pt x="92" y="41"/>
                    </a:lnTo>
                    <a:lnTo>
                      <a:pt x="90" y="42"/>
                    </a:lnTo>
                    <a:lnTo>
                      <a:pt x="90" y="44"/>
                    </a:lnTo>
                    <a:lnTo>
                      <a:pt x="89" y="45"/>
                    </a:lnTo>
                    <a:lnTo>
                      <a:pt x="89" y="45"/>
                    </a:lnTo>
                    <a:lnTo>
                      <a:pt x="87" y="45"/>
                    </a:lnTo>
                    <a:lnTo>
                      <a:pt x="87" y="45"/>
                    </a:lnTo>
                    <a:lnTo>
                      <a:pt x="86" y="47"/>
                    </a:lnTo>
                    <a:lnTo>
                      <a:pt x="86" y="48"/>
                    </a:lnTo>
                    <a:lnTo>
                      <a:pt x="84" y="50"/>
                    </a:lnTo>
                    <a:lnTo>
                      <a:pt x="84" y="50"/>
                    </a:lnTo>
                    <a:lnTo>
                      <a:pt x="82" y="50"/>
                    </a:lnTo>
                    <a:lnTo>
                      <a:pt x="82" y="50"/>
                    </a:lnTo>
                    <a:lnTo>
                      <a:pt x="81" y="52"/>
                    </a:lnTo>
                    <a:lnTo>
                      <a:pt x="81" y="53"/>
                    </a:lnTo>
                    <a:lnTo>
                      <a:pt x="81" y="55"/>
                    </a:lnTo>
                    <a:lnTo>
                      <a:pt x="81" y="56"/>
                    </a:lnTo>
                    <a:lnTo>
                      <a:pt x="81" y="56"/>
                    </a:lnTo>
                    <a:lnTo>
                      <a:pt x="79" y="56"/>
                    </a:lnTo>
                    <a:lnTo>
                      <a:pt x="78" y="58"/>
                    </a:lnTo>
                    <a:lnTo>
                      <a:pt x="78" y="59"/>
                    </a:lnTo>
                    <a:lnTo>
                      <a:pt x="78" y="61"/>
                    </a:lnTo>
                    <a:lnTo>
                      <a:pt x="78" y="63"/>
                    </a:lnTo>
                    <a:lnTo>
                      <a:pt x="79" y="63"/>
                    </a:lnTo>
                    <a:lnTo>
                      <a:pt x="79" y="64"/>
                    </a:lnTo>
                    <a:lnTo>
                      <a:pt x="79" y="64"/>
                    </a:lnTo>
                    <a:lnTo>
                      <a:pt x="81" y="66"/>
                    </a:lnTo>
                    <a:lnTo>
                      <a:pt x="79" y="67"/>
                    </a:lnTo>
                    <a:lnTo>
                      <a:pt x="78" y="69"/>
                    </a:lnTo>
                    <a:lnTo>
                      <a:pt x="78" y="70"/>
                    </a:lnTo>
                    <a:lnTo>
                      <a:pt x="79" y="70"/>
                    </a:lnTo>
                    <a:lnTo>
                      <a:pt x="79" y="70"/>
                    </a:lnTo>
                    <a:lnTo>
                      <a:pt x="81" y="70"/>
                    </a:lnTo>
                    <a:lnTo>
                      <a:pt x="82" y="69"/>
                    </a:lnTo>
                    <a:lnTo>
                      <a:pt x="84" y="69"/>
                    </a:lnTo>
                    <a:lnTo>
                      <a:pt x="87" y="67"/>
                    </a:lnTo>
                    <a:lnTo>
                      <a:pt x="90" y="67"/>
                    </a:lnTo>
                    <a:lnTo>
                      <a:pt x="92" y="67"/>
                    </a:lnTo>
                    <a:lnTo>
                      <a:pt x="92" y="67"/>
                    </a:lnTo>
                    <a:lnTo>
                      <a:pt x="94" y="69"/>
                    </a:lnTo>
                    <a:lnTo>
                      <a:pt x="95" y="67"/>
                    </a:lnTo>
                    <a:lnTo>
                      <a:pt x="97" y="67"/>
                    </a:lnTo>
                    <a:lnTo>
                      <a:pt x="97" y="67"/>
                    </a:lnTo>
                    <a:lnTo>
                      <a:pt x="97" y="67"/>
                    </a:lnTo>
                    <a:lnTo>
                      <a:pt x="95" y="70"/>
                    </a:lnTo>
                    <a:lnTo>
                      <a:pt x="94" y="70"/>
                    </a:lnTo>
                    <a:lnTo>
                      <a:pt x="94" y="72"/>
                    </a:lnTo>
                    <a:lnTo>
                      <a:pt x="95" y="72"/>
                    </a:lnTo>
                    <a:lnTo>
                      <a:pt x="95" y="74"/>
                    </a:lnTo>
                    <a:lnTo>
                      <a:pt x="97" y="74"/>
                    </a:lnTo>
                    <a:lnTo>
                      <a:pt x="97" y="77"/>
                    </a:lnTo>
                    <a:lnTo>
                      <a:pt x="97" y="77"/>
                    </a:lnTo>
                    <a:lnTo>
                      <a:pt x="97" y="78"/>
                    </a:lnTo>
                    <a:lnTo>
                      <a:pt x="97" y="78"/>
                    </a:lnTo>
                    <a:lnTo>
                      <a:pt x="97" y="80"/>
                    </a:lnTo>
                    <a:lnTo>
                      <a:pt x="97" y="82"/>
                    </a:lnTo>
                    <a:lnTo>
                      <a:pt x="100" y="83"/>
                    </a:lnTo>
                    <a:lnTo>
                      <a:pt x="101" y="83"/>
                    </a:lnTo>
                    <a:lnTo>
                      <a:pt x="105" y="83"/>
                    </a:lnTo>
                    <a:lnTo>
                      <a:pt x="105" y="83"/>
                    </a:lnTo>
                    <a:lnTo>
                      <a:pt x="106" y="83"/>
                    </a:lnTo>
                    <a:lnTo>
                      <a:pt x="106" y="85"/>
                    </a:lnTo>
                    <a:lnTo>
                      <a:pt x="106" y="85"/>
                    </a:lnTo>
                    <a:lnTo>
                      <a:pt x="106" y="86"/>
                    </a:lnTo>
                    <a:lnTo>
                      <a:pt x="105" y="86"/>
                    </a:lnTo>
                    <a:lnTo>
                      <a:pt x="103" y="89"/>
                    </a:lnTo>
                    <a:lnTo>
                      <a:pt x="105" y="91"/>
                    </a:lnTo>
                    <a:lnTo>
                      <a:pt x="103" y="93"/>
                    </a:lnTo>
                    <a:lnTo>
                      <a:pt x="103" y="94"/>
                    </a:lnTo>
                    <a:lnTo>
                      <a:pt x="101" y="96"/>
                    </a:lnTo>
                    <a:lnTo>
                      <a:pt x="101" y="97"/>
                    </a:lnTo>
                    <a:lnTo>
                      <a:pt x="101" y="97"/>
                    </a:lnTo>
                    <a:lnTo>
                      <a:pt x="101" y="97"/>
                    </a:lnTo>
                    <a:lnTo>
                      <a:pt x="103" y="97"/>
                    </a:lnTo>
                    <a:lnTo>
                      <a:pt x="103" y="97"/>
                    </a:lnTo>
                    <a:lnTo>
                      <a:pt x="105" y="97"/>
                    </a:lnTo>
                    <a:lnTo>
                      <a:pt x="108" y="99"/>
                    </a:lnTo>
                    <a:lnTo>
                      <a:pt x="111" y="99"/>
                    </a:lnTo>
                    <a:lnTo>
                      <a:pt x="112" y="99"/>
                    </a:lnTo>
                    <a:lnTo>
                      <a:pt x="112" y="100"/>
                    </a:lnTo>
                    <a:lnTo>
                      <a:pt x="112" y="100"/>
                    </a:lnTo>
                    <a:lnTo>
                      <a:pt x="112" y="102"/>
                    </a:lnTo>
                    <a:lnTo>
                      <a:pt x="112" y="104"/>
                    </a:lnTo>
                    <a:lnTo>
                      <a:pt x="112" y="104"/>
                    </a:lnTo>
                    <a:lnTo>
                      <a:pt x="114" y="104"/>
                    </a:lnTo>
                    <a:lnTo>
                      <a:pt x="114" y="105"/>
                    </a:lnTo>
                    <a:lnTo>
                      <a:pt x="116" y="105"/>
                    </a:lnTo>
                    <a:lnTo>
                      <a:pt x="114" y="107"/>
                    </a:lnTo>
                    <a:lnTo>
                      <a:pt x="116" y="107"/>
                    </a:lnTo>
                    <a:lnTo>
                      <a:pt x="116" y="107"/>
                    </a:lnTo>
                    <a:lnTo>
                      <a:pt x="117" y="108"/>
                    </a:lnTo>
                    <a:lnTo>
                      <a:pt x="119" y="107"/>
                    </a:lnTo>
                    <a:lnTo>
                      <a:pt x="120" y="107"/>
                    </a:lnTo>
                    <a:lnTo>
                      <a:pt x="120" y="108"/>
                    </a:lnTo>
                    <a:lnTo>
                      <a:pt x="122" y="107"/>
                    </a:lnTo>
                    <a:lnTo>
                      <a:pt x="123" y="107"/>
                    </a:lnTo>
                    <a:lnTo>
                      <a:pt x="125" y="105"/>
                    </a:lnTo>
                    <a:lnTo>
                      <a:pt x="128" y="104"/>
                    </a:lnTo>
                    <a:lnTo>
                      <a:pt x="128" y="104"/>
                    </a:lnTo>
                    <a:lnTo>
                      <a:pt x="130" y="104"/>
                    </a:lnTo>
                    <a:lnTo>
                      <a:pt x="130" y="104"/>
                    </a:lnTo>
                    <a:lnTo>
                      <a:pt x="130" y="104"/>
                    </a:lnTo>
                    <a:lnTo>
                      <a:pt x="130" y="105"/>
                    </a:lnTo>
                    <a:lnTo>
                      <a:pt x="130" y="107"/>
                    </a:lnTo>
                    <a:lnTo>
                      <a:pt x="128" y="107"/>
                    </a:lnTo>
                    <a:lnTo>
                      <a:pt x="127" y="108"/>
                    </a:lnTo>
                    <a:lnTo>
                      <a:pt x="125" y="110"/>
                    </a:lnTo>
                    <a:lnTo>
                      <a:pt x="123" y="110"/>
                    </a:lnTo>
                    <a:lnTo>
                      <a:pt x="123" y="111"/>
                    </a:lnTo>
                    <a:lnTo>
                      <a:pt x="123" y="113"/>
                    </a:lnTo>
                    <a:lnTo>
                      <a:pt x="122" y="113"/>
                    </a:lnTo>
                    <a:lnTo>
                      <a:pt x="122" y="115"/>
                    </a:lnTo>
                    <a:lnTo>
                      <a:pt x="120" y="115"/>
                    </a:lnTo>
                    <a:lnTo>
                      <a:pt x="120" y="116"/>
                    </a:lnTo>
                    <a:lnTo>
                      <a:pt x="122" y="116"/>
                    </a:lnTo>
                    <a:lnTo>
                      <a:pt x="122" y="116"/>
                    </a:lnTo>
                    <a:lnTo>
                      <a:pt x="122" y="116"/>
                    </a:lnTo>
                    <a:lnTo>
                      <a:pt x="122" y="118"/>
                    </a:lnTo>
                    <a:lnTo>
                      <a:pt x="120" y="118"/>
                    </a:lnTo>
                    <a:lnTo>
                      <a:pt x="119" y="118"/>
                    </a:lnTo>
                    <a:lnTo>
                      <a:pt x="119" y="118"/>
                    </a:lnTo>
                    <a:lnTo>
                      <a:pt x="117" y="119"/>
                    </a:lnTo>
                    <a:lnTo>
                      <a:pt x="116" y="121"/>
                    </a:lnTo>
                    <a:lnTo>
                      <a:pt x="116" y="124"/>
                    </a:lnTo>
                    <a:lnTo>
                      <a:pt x="116" y="124"/>
                    </a:lnTo>
                    <a:lnTo>
                      <a:pt x="114" y="124"/>
                    </a:lnTo>
                    <a:lnTo>
                      <a:pt x="112" y="124"/>
                    </a:lnTo>
                    <a:lnTo>
                      <a:pt x="112" y="122"/>
                    </a:lnTo>
                    <a:lnTo>
                      <a:pt x="111" y="124"/>
                    </a:lnTo>
                    <a:lnTo>
                      <a:pt x="109" y="124"/>
                    </a:lnTo>
                    <a:lnTo>
                      <a:pt x="109" y="124"/>
                    </a:lnTo>
                    <a:lnTo>
                      <a:pt x="108" y="124"/>
                    </a:lnTo>
                    <a:lnTo>
                      <a:pt x="106" y="124"/>
                    </a:lnTo>
                    <a:lnTo>
                      <a:pt x="106" y="124"/>
                    </a:lnTo>
                    <a:lnTo>
                      <a:pt x="105" y="124"/>
                    </a:lnTo>
                    <a:lnTo>
                      <a:pt x="106" y="126"/>
                    </a:lnTo>
                    <a:lnTo>
                      <a:pt x="106" y="127"/>
                    </a:lnTo>
                    <a:lnTo>
                      <a:pt x="106" y="127"/>
                    </a:lnTo>
                    <a:lnTo>
                      <a:pt x="106" y="127"/>
                    </a:lnTo>
                    <a:lnTo>
                      <a:pt x="105" y="129"/>
                    </a:lnTo>
                    <a:lnTo>
                      <a:pt x="103" y="129"/>
                    </a:lnTo>
                    <a:lnTo>
                      <a:pt x="103" y="129"/>
                    </a:lnTo>
                    <a:lnTo>
                      <a:pt x="101" y="127"/>
                    </a:lnTo>
                    <a:lnTo>
                      <a:pt x="101" y="127"/>
                    </a:lnTo>
                    <a:lnTo>
                      <a:pt x="100" y="129"/>
                    </a:lnTo>
                    <a:lnTo>
                      <a:pt x="100" y="129"/>
                    </a:lnTo>
                    <a:lnTo>
                      <a:pt x="100" y="129"/>
                    </a:lnTo>
                    <a:lnTo>
                      <a:pt x="98" y="132"/>
                    </a:lnTo>
                    <a:lnTo>
                      <a:pt x="98" y="132"/>
                    </a:lnTo>
                    <a:lnTo>
                      <a:pt x="98" y="134"/>
                    </a:lnTo>
                    <a:lnTo>
                      <a:pt x="97" y="134"/>
                    </a:lnTo>
                    <a:lnTo>
                      <a:pt x="97" y="134"/>
                    </a:lnTo>
                    <a:lnTo>
                      <a:pt x="95" y="134"/>
                    </a:lnTo>
                    <a:lnTo>
                      <a:pt x="92" y="134"/>
                    </a:lnTo>
                    <a:lnTo>
                      <a:pt x="90" y="134"/>
                    </a:lnTo>
                    <a:lnTo>
                      <a:pt x="90" y="134"/>
                    </a:lnTo>
                    <a:lnTo>
                      <a:pt x="89" y="134"/>
                    </a:lnTo>
                    <a:lnTo>
                      <a:pt x="87" y="134"/>
                    </a:lnTo>
                    <a:lnTo>
                      <a:pt x="86" y="134"/>
                    </a:lnTo>
                    <a:lnTo>
                      <a:pt x="86" y="134"/>
                    </a:lnTo>
                    <a:lnTo>
                      <a:pt x="84" y="134"/>
                    </a:lnTo>
                    <a:lnTo>
                      <a:pt x="84" y="135"/>
                    </a:lnTo>
                    <a:lnTo>
                      <a:pt x="82" y="135"/>
                    </a:lnTo>
                    <a:lnTo>
                      <a:pt x="82" y="138"/>
                    </a:lnTo>
                    <a:lnTo>
                      <a:pt x="81" y="140"/>
                    </a:lnTo>
                    <a:lnTo>
                      <a:pt x="81" y="143"/>
                    </a:lnTo>
                    <a:lnTo>
                      <a:pt x="81" y="145"/>
                    </a:lnTo>
                    <a:lnTo>
                      <a:pt x="81" y="146"/>
                    </a:lnTo>
                    <a:lnTo>
                      <a:pt x="81" y="149"/>
                    </a:lnTo>
                    <a:lnTo>
                      <a:pt x="81" y="151"/>
                    </a:lnTo>
                    <a:lnTo>
                      <a:pt x="81" y="151"/>
                    </a:lnTo>
                    <a:lnTo>
                      <a:pt x="79" y="151"/>
                    </a:lnTo>
                    <a:lnTo>
                      <a:pt x="78" y="151"/>
                    </a:lnTo>
                    <a:lnTo>
                      <a:pt x="78" y="152"/>
                    </a:lnTo>
                    <a:lnTo>
                      <a:pt x="78" y="152"/>
                    </a:lnTo>
                    <a:lnTo>
                      <a:pt x="76" y="151"/>
                    </a:lnTo>
                    <a:lnTo>
                      <a:pt x="75" y="151"/>
                    </a:lnTo>
                    <a:lnTo>
                      <a:pt x="76" y="152"/>
                    </a:lnTo>
                    <a:lnTo>
                      <a:pt x="76" y="154"/>
                    </a:lnTo>
                    <a:lnTo>
                      <a:pt x="78" y="156"/>
                    </a:lnTo>
                    <a:lnTo>
                      <a:pt x="79" y="154"/>
                    </a:lnTo>
                    <a:lnTo>
                      <a:pt x="79" y="156"/>
                    </a:lnTo>
                    <a:lnTo>
                      <a:pt x="79" y="156"/>
                    </a:lnTo>
                    <a:lnTo>
                      <a:pt x="79" y="157"/>
                    </a:lnTo>
                    <a:lnTo>
                      <a:pt x="81" y="159"/>
                    </a:lnTo>
                    <a:lnTo>
                      <a:pt x="81" y="160"/>
                    </a:lnTo>
                    <a:lnTo>
                      <a:pt x="79" y="162"/>
                    </a:lnTo>
                    <a:lnTo>
                      <a:pt x="81" y="162"/>
                    </a:lnTo>
                    <a:lnTo>
                      <a:pt x="81" y="162"/>
                    </a:lnTo>
                    <a:lnTo>
                      <a:pt x="81" y="163"/>
                    </a:lnTo>
                    <a:lnTo>
                      <a:pt x="84" y="167"/>
                    </a:lnTo>
                    <a:lnTo>
                      <a:pt x="86" y="168"/>
                    </a:lnTo>
                    <a:lnTo>
                      <a:pt x="87" y="170"/>
                    </a:lnTo>
                    <a:lnTo>
                      <a:pt x="89" y="171"/>
                    </a:lnTo>
                    <a:lnTo>
                      <a:pt x="90" y="174"/>
                    </a:lnTo>
                    <a:lnTo>
                      <a:pt x="92" y="176"/>
                    </a:lnTo>
                    <a:lnTo>
                      <a:pt x="92" y="178"/>
                    </a:lnTo>
                    <a:lnTo>
                      <a:pt x="92" y="179"/>
                    </a:lnTo>
                    <a:lnTo>
                      <a:pt x="92" y="181"/>
                    </a:lnTo>
                    <a:lnTo>
                      <a:pt x="94" y="181"/>
                    </a:lnTo>
                    <a:lnTo>
                      <a:pt x="94" y="184"/>
                    </a:lnTo>
                    <a:lnTo>
                      <a:pt x="95" y="184"/>
                    </a:lnTo>
                    <a:lnTo>
                      <a:pt x="97" y="182"/>
                    </a:lnTo>
                    <a:lnTo>
                      <a:pt x="97" y="182"/>
                    </a:lnTo>
                    <a:lnTo>
                      <a:pt x="97" y="184"/>
                    </a:lnTo>
                    <a:lnTo>
                      <a:pt x="97" y="184"/>
                    </a:lnTo>
                    <a:lnTo>
                      <a:pt x="97" y="185"/>
                    </a:lnTo>
                    <a:lnTo>
                      <a:pt x="97" y="185"/>
                    </a:lnTo>
                    <a:lnTo>
                      <a:pt x="94" y="189"/>
                    </a:lnTo>
                    <a:lnTo>
                      <a:pt x="92" y="190"/>
                    </a:lnTo>
                    <a:lnTo>
                      <a:pt x="92" y="192"/>
                    </a:lnTo>
                    <a:lnTo>
                      <a:pt x="92" y="195"/>
                    </a:lnTo>
                    <a:lnTo>
                      <a:pt x="92" y="198"/>
                    </a:lnTo>
                    <a:lnTo>
                      <a:pt x="92" y="198"/>
                    </a:lnTo>
                    <a:lnTo>
                      <a:pt x="92" y="198"/>
                    </a:lnTo>
                    <a:lnTo>
                      <a:pt x="90" y="198"/>
                    </a:lnTo>
                    <a:lnTo>
                      <a:pt x="89" y="200"/>
                    </a:lnTo>
                    <a:lnTo>
                      <a:pt x="89" y="200"/>
                    </a:lnTo>
                    <a:lnTo>
                      <a:pt x="87" y="200"/>
                    </a:lnTo>
                    <a:lnTo>
                      <a:pt x="87" y="201"/>
                    </a:lnTo>
                    <a:lnTo>
                      <a:pt x="87" y="201"/>
                    </a:lnTo>
                    <a:lnTo>
                      <a:pt x="87" y="204"/>
                    </a:lnTo>
                    <a:lnTo>
                      <a:pt x="87" y="206"/>
                    </a:lnTo>
                    <a:lnTo>
                      <a:pt x="89" y="208"/>
                    </a:lnTo>
                    <a:lnTo>
                      <a:pt x="90" y="209"/>
                    </a:lnTo>
                    <a:lnTo>
                      <a:pt x="92" y="211"/>
                    </a:lnTo>
                    <a:lnTo>
                      <a:pt x="92" y="212"/>
                    </a:lnTo>
                    <a:lnTo>
                      <a:pt x="95" y="215"/>
                    </a:lnTo>
                    <a:lnTo>
                      <a:pt x="98" y="217"/>
                    </a:lnTo>
                    <a:lnTo>
                      <a:pt x="100" y="219"/>
                    </a:lnTo>
                    <a:lnTo>
                      <a:pt x="100" y="220"/>
                    </a:lnTo>
                    <a:lnTo>
                      <a:pt x="101" y="222"/>
                    </a:lnTo>
                    <a:lnTo>
                      <a:pt x="101" y="225"/>
                    </a:lnTo>
                    <a:lnTo>
                      <a:pt x="101" y="225"/>
                    </a:lnTo>
                    <a:lnTo>
                      <a:pt x="101" y="230"/>
                    </a:lnTo>
                    <a:lnTo>
                      <a:pt x="101" y="230"/>
                    </a:lnTo>
                    <a:lnTo>
                      <a:pt x="100" y="231"/>
                    </a:lnTo>
                    <a:lnTo>
                      <a:pt x="101" y="233"/>
                    </a:lnTo>
                    <a:lnTo>
                      <a:pt x="101" y="233"/>
                    </a:lnTo>
                    <a:lnTo>
                      <a:pt x="101" y="234"/>
                    </a:lnTo>
                    <a:lnTo>
                      <a:pt x="101" y="236"/>
                    </a:lnTo>
                    <a:lnTo>
                      <a:pt x="103" y="237"/>
                    </a:lnTo>
                    <a:lnTo>
                      <a:pt x="105" y="239"/>
                    </a:lnTo>
                    <a:lnTo>
                      <a:pt x="105" y="239"/>
                    </a:lnTo>
                    <a:lnTo>
                      <a:pt x="105" y="241"/>
                    </a:lnTo>
                    <a:lnTo>
                      <a:pt x="105" y="242"/>
                    </a:lnTo>
                    <a:lnTo>
                      <a:pt x="105" y="242"/>
                    </a:lnTo>
                    <a:lnTo>
                      <a:pt x="106" y="244"/>
                    </a:lnTo>
                    <a:lnTo>
                      <a:pt x="106" y="245"/>
                    </a:lnTo>
                    <a:lnTo>
                      <a:pt x="108" y="250"/>
                    </a:lnTo>
                    <a:lnTo>
                      <a:pt x="108" y="252"/>
                    </a:lnTo>
                    <a:lnTo>
                      <a:pt x="108" y="252"/>
                    </a:lnTo>
                    <a:lnTo>
                      <a:pt x="106" y="253"/>
                    </a:lnTo>
                    <a:lnTo>
                      <a:pt x="106" y="253"/>
                    </a:lnTo>
                    <a:lnTo>
                      <a:pt x="105" y="253"/>
                    </a:lnTo>
                    <a:lnTo>
                      <a:pt x="105" y="256"/>
                    </a:lnTo>
                    <a:lnTo>
                      <a:pt x="101" y="261"/>
                    </a:lnTo>
                    <a:lnTo>
                      <a:pt x="100" y="263"/>
                    </a:lnTo>
                    <a:lnTo>
                      <a:pt x="97" y="264"/>
                    </a:lnTo>
                    <a:lnTo>
                      <a:pt x="95" y="266"/>
                    </a:lnTo>
                    <a:lnTo>
                      <a:pt x="95" y="267"/>
                    </a:lnTo>
                    <a:lnTo>
                      <a:pt x="95" y="267"/>
                    </a:lnTo>
                    <a:lnTo>
                      <a:pt x="95" y="269"/>
                    </a:lnTo>
                    <a:lnTo>
                      <a:pt x="95" y="271"/>
                    </a:lnTo>
                    <a:lnTo>
                      <a:pt x="95" y="271"/>
                    </a:lnTo>
                    <a:lnTo>
                      <a:pt x="95" y="272"/>
                    </a:lnTo>
                    <a:lnTo>
                      <a:pt x="95" y="274"/>
                    </a:lnTo>
                    <a:lnTo>
                      <a:pt x="94" y="274"/>
                    </a:lnTo>
                    <a:lnTo>
                      <a:pt x="92" y="275"/>
                    </a:lnTo>
                    <a:lnTo>
                      <a:pt x="92" y="275"/>
                    </a:lnTo>
                    <a:lnTo>
                      <a:pt x="92" y="274"/>
                    </a:lnTo>
                    <a:lnTo>
                      <a:pt x="92" y="271"/>
                    </a:lnTo>
                    <a:lnTo>
                      <a:pt x="90" y="266"/>
                    </a:lnTo>
                    <a:lnTo>
                      <a:pt x="92" y="266"/>
                    </a:lnTo>
                    <a:lnTo>
                      <a:pt x="92" y="266"/>
                    </a:lnTo>
                    <a:lnTo>
                      <a:pt x="94" y="264"/>
                    </a:lnTo>
                    <a:lnTo>
                      <a:pt x="94" y="263"/>
                    </a:lnTo>
                    <a:lnTo>
                      <a:pt x="94" y="260"/>
                    </a:lnTo>
                    <a:lnTo>
                      <a:pt x="95" y="258"/>
                    </a:lnTo>
                    <a:lnTo>
                      <a:pt x="95" y="256"/>
                    </a:lnTo>
                    <a:lnTo>
                      <a:pt x="95" y="255"/>
                    </a:lnTo>
                    <a:lnTo>
                      <a:pt x="95" y="255"/>
                    </a:lnTo>
                    <a:lnTo>
                      <a:pt x="95" y="253"/>
                    </a:lnTo>
                    <a:lnTo>
                      <a:pt x="95" y="252"/>
                    </a:lnTo>
                    <a:lnTo>
                      <a:pt x="97" y="252"/>
                    </a:lnTo>
                    <a:lnTo>
                      <a:pt x="97" y="252"/>
                    </a:lnTo>
                    <a:lnTo>
                      <a:pt x="97" y="250"/>
                    </a:lnTo>
                    <a:lnTo>
                      <a:pt x="95" y="252"/>
                    </a:lnTo>
                    <a:lnTo>
                      <a:pt x="94" y="252"/>
                    </a:lnTo>
                    <a:lnTo>
                      <a:pt x="94" y="250"/>
                    </a:lnTo>
                    <a:lnTo>
                      <a:pt x="94" y="249"/>
                    </a:lnTo>
                    <a:lnTo>
                      <a:pt x="94" y="249"/>
                    </a:lnTo>
                    <a:lnTo>
                      <a:pt x="95" y="249"/>
                    </a:lnTo>
                    <a:lnTo>
                      <a:pt x="95" y="247"/>
                    </a:lnTo>
                    <a:lnTo>
                      <a:pt x="94" y="245"/>
                    </a:lnTo>
                    <a:lnTo>
                      <a:pt x="95" y="244"/>
                    </a:lnTo>
                    <a:lnTo>
                      <a:pt x="94" y="244"/>
                    </a:lnTo>
                    <a:lnTo>
                      <a:pt x="94" y="244"/>
                    </a:lnTo>
                    <a:lnTo>
                      <a:pt x="94" y="242"/>
                    </a:lnTo>
                    <a:lnTo>
                      <a:pt x="94" y="242"/>
                    </a:lnTo>
                    <a:lnTo>
                      <a:pt x="94" y="241"/>
                    </a:lnTo>
                    <a:lnTo>
                      <a:pt x="94" y="239"/>
                    </a:lnTo>
                    <a:lnTo>
                      <a:pt x="94" y="237"/>
                    </a:lnTo>
                    <a:lnTo>
                      <a:pt x="94" y="236"/>
                    </a:lnTo>
                    <a:lnTo>
                      <a:pt x="94" y="234"/>
                    </a:lnTo>
                    <a:lnTo>
                      <a:pt x="94" y="233"/>
                    </a:lnTo>
                    <a:lnTo>
                      <a:pt x="94" y="231"/>
                    </a:lnTo>
                    <a:lnTo>
                      <a:pt x="92" y="228"/>
                    </a:lnTo>
                    <a:lnTo>
                      <a:pt x="90" y="226"/>
                    </a:lnTo>
                    <a:lnTo>
                      <a:pt x="87" y="222"/>
                    </a:lnTo>
                    <a:lnTo>
                      <a:pt x="89" y="220"/>
                    </a:lnTo>
                    <a:lnTo>
                      <a:pt x="87" y="219"/>
                    </a:lnTo>
                    <a:lnTo>
                      <a:pt x="87" y="219"/>
                    </a:lnTo>
                    <a:lnTo>
                      <a:pt x="87" y="223"/>
                    </a:lnTo>
                    <a:lnTo>
                      <a:pt x="86" y="222"/>
                    </a:lnTo>
                    <a:lnTo>
                      <a:pt x="86" y="220"/>
                    </a:lnTo>
                    <a:lnTo>
                      <a:pt x="86" y="219"/>
                    </a:lnTo>
                    <a:lnTo>
                      <a:pt x="86" y="215"/>
                    </a:lnTo>
                    <a:lnTo>
                      <a:pt x="84" y="214"/>
                    </a:lnTo>
                    <a:lnTo>
                      <a:pt x="84" y="211"/>
                    </a:lnTo>
                    <a:lnTo>
                      <a:pt x="82" y="209"/>
                    </a:lnTo>
                    <a:lnTo>
                      <a:pt x="84" y="208"/>
                    </a:lnTo>
                    <a:lnTo>
                      <a:pt x="84" y="209"/>
                    </a:lnTo>
                    <a:lnTo>
                      <a:pt x="84" y="208"/>
                    </a:lnTo>
                    <a:lnTo>
                      <a:pt x="82" y="208"/>
                    </a:lnTo>
                    <a:lnTo>
                      <a:pt x="82" y="206"/>
                    </a:lnTo>
                    <a:lnTo>
                      <a:pt x="81" y="201"/>
                    </a:lnTo>
                    <a:lnTo>
                      <a:pt x="81" y="200"/>
                    </a:lnTo>
                    <a:lnTo>
                      <a:pt x="81" y="197"/>
                    </a:lnTo>
                    <a:lnTo>
                      <a:pt x="81" y="190"/>
                    </a:lnTo>
                    <a:lnTo>
                      <a:pt x="78" y="189"/>
                    </a:lnTo>
                    <a:lnTo>
                      <a:pt x="79" y="187"/>
                    </a:lnTo>
                    <a:lnTo>
                      <a:pt x="79" y="185"/>
                    </a:lnTo>
                    <a:lnTo>
                      <a:pt x="79" y="182"/>
                    </a:lnTo>
                    <a:lnTo>
                      <a:pt x="79" y="181"/>
                    </a:lnTo>
                    <a:lnTo>
                      <a:pt x="81" y="181"/>
                    </a:lnTo>
                    <a:lnTo>
                      <a:pt x="79" y="181"/>
                    </a:lnTo>
                    <a:lnTo>
                      <a:pt x="79" y="181"/>
                    </a:lnTo>
                    <a:lnTo>
                      <a:pt x="78" y="181"/>
                    </a:lnTo>
                    <a:lnTo>
                      <a:pt x="76" y="181"/>
                    </a:lnTo>
                    <a:lnTo>
                      <a:pt x="75" y="179"/>
                    </a:lnTo>
                    <a:lnTo>
                      <a:pt x="75" y="178"/>
                    </a:lnTo>
                    <a:lnTo>
                      <a:pt x="73" y="176"/>
                    </a:lnTo>
                    <a:lnTo>
                      <a:pt x="73" y="173"/>
                    </a:lnTo>
                    <a:lnTo>
                      <a:pt x="73" y="173"/>
                    </a:lnTo>
                    <a:lnTo>
                      <a:pt x="71" y="171"/>
                    </a:lnTo>
                    <a:lnTo>
                      <a:pt x="71" y="171"/>
                    </a:lnTo>
                    <a:lnTo>
                      <a:pt x="70" y="170"/>
                    </a:lnTo>
                    <a:lnTo>
                      <a:pt x="68" y="168"/>
                    </a:lnTo>
                    <a:lnTo>
                      <a:pt x="68" y="170"/>
                    </a:lnTo>
                    <a:lnTo>
                      <a:pt x="68" y="170"/>
                    </a:lnTo>
                    <a:lnTo>
                      <a:pt x="68" y="171"/>
                    </a:lnTo>
                    <a:lnTo>
                      <a:pt x="68" y="173"/>
                    </a:lnTo>
                    <a:lnTo>
                      <a:pt x="68" y="174"/>
                    </a:lnTo>
                    <a:lnTo>
                      <a:pt x="67" y="178"/>
                    </a:lnTo>
                    <a:lnTo>
                      <a:pt x="67" y="178"/>
                    </a:lnTo>
                    <a:lnTo>
                      <a:pt x="65" y="181"/>
                    </a:lnTo>
                    <a:lnTo>
                      <a:pt x="64" y="181"/>
                    </a:lnTo>
                    <a:lnTo>
                      <a:pt x="62" y="181"/>
                    </a:lnTo>
                    <a:lnTo>
                      <a:pt x="60" y="181"/>
                    </a:lnTo>
                    <a:lnTo>
                      <a:pt x="59" y="181"/>
                    </a:lnTo>
                    <a:lnTo>
                      <a:pt x="59" y="179"/>
                    </a:lnTo>
                    <a:lnTo>
                      <a:pt x="59" y="178"/>
                    </a:lnTo>
                    <a:lnTo>
                      <a:pt x="59" y="178"/>
                    </a:lnTo>
                    <a:lnTo>
                      <a:pt x="59" y="178"/>
                    </a:lnTo>
                    <a:lnTo>
                      <a:pt x="59" y="179"/>
                    </a:lnTo>
                    <a:lnTo>
                      <a:pt x="59" y="181"/>
                    </a:lnTo>
                    <a:lnTo>
                      <a:pt x="60" y="182"/>
                    </a:lnTo>
                    <a:lnTo>
                      <a:pt x="60" y="182"/>
                    </a:lnTo>
                    <a:lnTo>
                      <a:pt x="57" y="184"/>
                    </a:lnTo>
                    <a:lnTo>
                      <a:pt x="57" y="184"/>
                    </a:lnTo>
                    <a:lnTo>
                      <a:pt x="56" y="184"/>
                    </a:lnTo>
                    <a:lnTo>
                      <a:pt x="56" y="184"/>
                    </a:lnTo>
                    <a:lnTo>
                      <a:pt x="56" y="185"/>
                    </a:lnTo>
                    <a:lnTo>
                      <a:pt x="53" y="187"/>
                    </a:lnTo>
                    <a:lnTo>
                      <a:pt x="51" y="187"/>
                    </a:lnTo>
                    <a:lnTo>
                      <a:pt x="51" y="189"/>
                    </a:lnTo>
                    <a:lnTo>
                      <a:pt x="49" y="192"/>
                    </a:lnTo>
                    <a:lnTo>
                      <a:pt x="46" y="193"/>
                    </a:lnTo>
                    <a:lnTo>
                      <a:pt x="46" y="193"/>
                    </a:lnTo>
                    <a:lnTo>
                      <a:pt x="45" y="192"/>
                    </a:lnTo>
                    <a:lnTo>
                      <a:pt x="46" y="190"/>
                    </a:lnTo>
                    <a:lnTo>
                      <a:pt x="46" y="189"/>
                    </a:lnTo>
                    <a:lnTo>
                      <a:pt x="46" y="187"/>
                    </a:lnTo>
                    <a:lnTo>
                      <a:pt x="46" y="189"/>
                    </a:lnTo>
                    <a:lnTo>
                      <a:pt x="45" y="190"/>
                    </a:lnTo>
                    <a:lnTo>
                      <a:pt x="43" y="192"/>
                    </a:lnTo>
                    <a:lnTo>
                      <a:pt x="41" y="192"/>
                    </a:lnTo>
                    <a:lnTo>
                      <a:pt x="40" y="192"/>
                    </a:lnTo>
                    <a:lnTo>
                      <a:pt x="40" y="189"/>
                    </a:lnTo>
                    <a:lnTo>
                      <a:pt x="40" y="189"/>
                    </a:lnTo>
                    <a:lnTo>
                      <a:pt x="40" y="187"/>
                    </a:lnTo>
                    <a:lnTo>
                      <a:pt x="40" y="187"/>
                    </a:lnTo>
                    <a:lnTo>
                      <a:pt x="40" y="185"/>
                    </a:lnTo>
                    <a:lnTo>
                      <a:pt x="38" y="187"/>
                    </a:lnTo>
                    <a:lnTo>
                      <a:pt x="38" y="189"/>
                    </a:lnTo>
                    <a:lnTo>
                      <a:pt x="38" y="189"/>
                    </a:lnTo>
                    <a:lnTo>
                      <a:pt x="37" y="190"/>
                    </a:lnTo>
                    <a:lnTo>
                      <a:pt x="37" y="189"/>
                    </a:lnTo>
                    <a:lnTo>
                      <a:pt x="37" y="187"/>
                    </a:lnTo>
                    <a:lnTo>
                      <a:pt x="37" y="187"/>
                    </a:lnTo>
                    <a:lnTo>
                      <a:pt x="37" y="185"/>
                    </a:lnTo>
                    <a:lnTo>
                      <a:pt x="37" y="182"/>
                    </a:lnTo>
                    <a:lnTo>
                      <a:pt x="37" y="182"/>
                    </a:lnTo>
                    <a:lnTo>
                      <a:pt x="37" y="181"/>
                    </a:lnTo>
                    <a:lnTo>
                      <a:pt x="37" y="182"/>
                    </a:lnTo>
                    <a:lnTo>
                      <a:pt x="37" y="184"/>
                    </a:lnTo>
                    <a:lnTo>
                      <a:pt x="35" y="184"/>
                    </a:lnTo>
                    <a:lnTo>
                      <a:pt x="35" y="184"/>
                    </a:lnTo>
                    <a:lnTo>
                      <a:pt x="34" y="185"/>
                    </a:lnTo>
                    <a:lnTo>
                      <a:pt x="34" y="187"/>
                    </a:lnTo>
                    <a:lnTo>
                      <a:pt x="30" y="189"/>
                    </a:lnTo>
                    <a:lnTo>
                      <a:pt x="30" y="189"/>
                    </a:lnTo>
                    <a:lnTo>
                      <a:pt x="30" y="187"/>
                    </a:lnTo>
                    <a:lnTo>
                      <a:pt x="30" y="181"/>
                    </a:lnTo>
                    <a:lnTo>
                      <a:pt x="32" y="181"/>
                    </a:lnTo>
                    <a:lnTo>
                      <a:pt x="32" y="179"/>
                    </a:lnTo>
                    <a:lnTo>
                      <a:pt x="32" y="176"/>
                    </a:lnTo>
                    <a:lnTo>
                      <a:pt x="34" y="174"/>
                    </a:lnTo>
                    <a:lnTo>
                      <a:pt x="34" y="171"/>
                    </a:lnTo>
                    <a:lnTo>
                      <a:pt x="34" y="171"/>
                    </a:lnTo>
                    <a:lnTo>
                      <a:pt x="35" y="170"/>
                    </a:lnTo>
                    <a:lnTo>
                      <a:pt x="35" y="165"/>
                    </a:lnTo>
                    <a:lnTo>
                      <a:pt x="35" y="163"/>
                    </a:lnTo>
                    <a:lnTo>
                      <a:pt x="34" y="162"/>
                    </a:lnTo>
                    <a:lnTo>
                      <a:pt x="34" y="156"/>
                    </a:lnTo>
                    <a:lnTo>
                      <a:pt x="30" y="152"/>
                    </a:lnTo>
                    <a:lnTo>
                      <a:pt x="30" y="151"/>
                    </a:lnTo>
                    <a:lnTo>
                      <a:pt x="29" y="148"/>
                    </a:lnTo>
                    <a:lnTo>
                      <a:pt x="30" y="148"/>
                    </a:lnTo>
                    <a:lnTo>
                      <a:pt x="27" y="146"/>
                    </a:lnTo>
                    <a:lnTo>
                      <a:pt x="27" y="146"/>
                    </a:lnTo>
                    <a:lnTo>
                      <a:pt x="27" y="143"/>
                    </a:lnTo>
                    <a:lnTo>
                      <a:pt x="27" y="140"/>
                    </a:lnTo>
                    <a:lnTo>
                      <a:pt x="27" y="140"/>
                    </a:lnTo>
                    <a:lnTo>
                      <a:pt x="27" y="141"/>
                    </a:lnTo>
                    <a:lnTo>
                      <a:pt x="26" y="143"/>
                    </a:lnTo>
                    <a:lnTo>
                      <a:pt x="26" y="145"/>
                    </a:lnTo>
                    <a:lnTo>
                      <a:pt x="26" y="145"/>
                    </a:lnTo>
                    <a:lnTo>
                      <a:pt x="26" y="146"/>
                    </a:lnTo>
                    <a:lnTo>
                      <a:pt x="24" y="145"/>
                    </a:lnTo>
                    <a:lnTo>
                      <a:pt x="23" y="145"/>
                    </a:lnTo>
                    <a:lnTo>
                      <a:pt x="21" y="141"/>
                    </a:lnTo>
                    <a:lnTo>
                      <a:pt x="19" y="138"/>
                    </a:lnTo>
                    <a:lnTo>
                      <a:pt x="19" y="138"/>
                    </a:lnTo>
                    <a:lnTo>
                      <a:pt x="21" y="138"/>
                    </a:lnTo>
                    <a:lnTo>
                      <a:pt x="23" y="140"/>
                    </a:lnTo>
                    <a:lnTo>
                      <a:pt x="24" y="141"/>
                    </a:lnTo>
                    <a:lnTo>
                      <a:pt x="26" y="140"/>
                    </a:lnTo>
                    <a:lnTo>
                      <a:pt x="26" y="140"/>
                    </a:lnTo>
                    <a:lnTo>
                      <a:pt x="27" y="138"/>
                    </a:lnTo>
                    <a:lnTo>
                      <a:pt x="26" y="137"/>
                    </a:lnTo>
                    <a:lnTo>
                      <a:pt x="26" y="137"/>
                    </a:lnTo>
                    <a:lnTo>
                      <a:pt x="24" y="137"/>
                    </a:lnTo>
                    <a:lnTo>
                      <a:pt x="23" y="135"/>
                    </a:lnTo>
                    <a:lnTo>
                      <a:pt x="23" y="135"/>
                    </a:lnTo>
                    <a:lnTo>
                      <a:pt x="23" y="134"/>
                    </a:lnTo>
                    <a:lnTo>
                      <a:pt x="23" y="134"/>
                    </a:lnTo>
                    <a:lnTo>
                      <a:pt x="21" y="134"/>
                    </a:lnTo>
                    <a:lnTo>
                      <a:pt x="21" y="132"/>
                    </a:lnTo>
                    <a:lnTo>
                      <a:pt x="23" y="130"/>
                    </a:lnTo>
                    <a:lnTo>
                      <a:pt x="21" y="130"/>
                    </a:lnTo>
                    <a:lnTo>
                      <a:pt x="18" y="129"/>
                    </a:lnTo>
                    <a:lnTo>
                      <a:pt x="18" y="129"/>
                    </a:lnTo>
                    <a:lnTo>
                      <a:pt x="18" y="129"/>
                    </a:lnTo>
                    <a:lnTo>
                      <a:pt x="16" y="129"/>
                    </a:lnTo>
                    <a:lnTo>
                      <a:pt x="15" y="129"/>
                    </a:lnTo>
                    <a:lnTo>
                      <a:pt x="15" y="130"/>
                    </a:lnTo>
                    <a:lnTo>
                      <a:pt x="15" y="132"/>
                    </a:lnTo>
                    <a:lnTo>
                      <a:pt x="15" y="132"/>
                    </a:lnTo>
                    <a:lnTo>
                      <a:pt x="12" y="129"/>
                    </a:lnTo>
                    <a:lnTo>
                      <a:pt x="13" y="127"/>
                    </a:lnTo>
                    <a:lnTo>
                      <a:pt x="13" y="127"/>
                    </a:lnTo>
                    <a:lnTo>
                      <a:pt x="13" y="127"/>
                    </a:lnTo>
                    <a:lnTo>
                      <a:pt x="13" y="127"/>
                    </a:lnTo>
                    <a:lnTo>
                      <a:pt x="13" y="124"/>
                    </a:lnTo>
                    <a:lnTo>
                      <a:pt x="13" y="124"/>
                    </a:lnTo>
                    <a:lnTo>
                      <a:pt x="13" y="124"/>
                    </a:lnTo>
                    <a:lnTo>
                      <a:pt x="12" y="126"/>
                    </a:lnTo>
                    <a:lnTo>
                      <a:pt x="10" y="127"/>
                    </a:lnTo>
                    <a:lnTo>
                      <a:pt x="10" y="127"/>
                    </a:lnTo>
                    <a:lnTo>
                      <a:pt x="8" y="126"/>
                    </a:lnTo>
                    <a:lnTo>
                      <a:pt x="10" y="126"/>
                    </a:lnTo>
                    <a:lnTo>
                      <a:pt x="10" y="126"/>
                    </a:lnTo>
                    <a:lnTo>
                      <a:pt x="10" y="124"/>
                    </a:lnTo>
                    <a:lnTo>
                      <a:pt x="10" y="124"/>
                    </a:lnTo>
                    <a:lnTo>
                      <a:pt x="8" y="122"/>
                    </a:lnTo>
                    <a:lnTo>
                      <a:pt x="8" y="121"/>
                    </a:lnTo>
                    <a:lnTo>
                      <a:pt x="8" y="121"/>
                    </a:lnTo>
                    <a:lnTo>
                      <a:pt x="8" y="122"/>
                    </a:lnTo>
                    <a:lnTo>
                      <a:pt x="8" y="126"/>
                    </a:lnTo>
                    <a:lnTo>
                      <a:pt x="7" y="122"/>
                    </a:lnTo>
                    <a:lnTo>
                      <a:pt x="4" y="119"/>
                    </a:lnTo>
                    <a:lnTo>
                      <a:pt x="2" y="118"/>
                    </a:lnTo>
                    <a:lnTo>
                      <a:pt x="2" y="116"/>
                    </a:lnTo>
                    <a:lnTo>
                      <a:pt x="2" y="116"/>
                    </a:lnTo>
                    <a:lnTo>
                      <a:pt x="2" y="115"/>
                    </a:lnTo>
                    <a:lnTo>
                      <a:pt x="2" y="113"/>
                    </a:lnTo>
                    <a:lnTo>
                      <a:pt x="0" y="113"/>
                    </a:lnTo>
                    <a:lnTo>
                      <a:pt x="0" y="111"/>
                    </a:lnTo>
                    <a:lnTo>
                      <a:pt x="0" y="110"/>
                    </a:lnTo>
                    <a:lnTo>
                      <a:pt x="0" y="110"/>
                    </a:lnTo>
                    <a:lnTo>
                      <a:pt x="2" y="108"/>
                    </a:lnTo>
                    <a:lnTo>
                      <a:pt x="2" y="108"/>
                    </a:lnTo>
                    <a:lnTo>
                      <a:pt x="4" y="108"/>
                    </a:lnTo>
                    <a:lnTo>
                      <a:pt x="5" y="108"/>
                    </a:lnTo>
                    <a:lnTo>
                      <a:pt x="5" y="110"/>
                    </a:lnTo>
                    <a:lnTo>
                      <a:pt x="5" y="110"/>
                    </a:lnTo>
                    <a:lnTo>
                      <a:pt x="7" y="110"/>
                    </a:lnTo>
                    <a:lnTo>
                      <a:pt x="7" y="110"/>
                    </a:lnTo>
                    <a:lnTo>
                      <a:pt x="7" y="110"/>
                    </a:lnTo>
                    <a:lnTo>
                      <a:pt x="7" y="107"/>
                    </a:lnTo>
                    <a:lnTo>
                      <a:pt x="7" y="105"/>
                    </a:lnTo>
                    <a:lnTo>
                      <a:pt x="7" y="100"/>
                    </a:lnTo>
                    <a:lnTo>
                      <a:pt x="5" y="100"/>
                    </a:lnTo>
                    <a:lnTo>
                      <a:pt x="7" y="99"/>
                    </a:lnTo>
                    <a:lnTo>
                      <a:pt x="7" y="99"/>
                    </a:lnTo>
                    <a:lnTo>
                      <a:pt x="7" y="97"/>
                    </a:lnTo>
                    <a:lnTo>
                      <a:pt x="8" y="97"/>
                    </a:lnTo>
                    <a:lnTo>
                      <a:pt x="8" y="97"/>
                    </a:lnTo>
                    <a:lnTo>
                      <a:pt x="8" y="97"/>
                    </a:lnTo>
                    <a:lnTo>
                      <a:pt x="10" y="99"/>
                    </a:lnTo>
                    <a:lnTo>
                      <a:pt x="12" y="100"/>
                    </a:lnTo>
                    <a:lnTo>
                      <a:pt x="12" y="99"/>
                    </a:lnTo>
                    <a:lnTo>
                      <a:pt x="13" y="97"/>
                    </a:lnTo>
                    <a:lnTo>
                      <a:pt x="13" y="97"/>
                    </a:lnTo>
                    <a:lnTo>
                      <a:pt x="13" y="96"/>
                    </a:lnTo>
                    <a:lnTo>
                      <a:pt x="15" y="96"/>
                    </a:lnTo>
                    <a:lnTo>
                      <a:pt x="15" y="96"/>
                    </a:lnTo>
                    <a:lnTo>
                      <a:pt x="15" y="96"/>
                    </a:lnTo>
                    <a:lnTo>
                      <a:pt x="15" y="94"/>
                    </a:lnTo>
                    <a:lnTo>
                      <a:pt x="13" y="91"/>
                    </a:lnTo>
                    <a:lnTo>
                      <a:pt x="13" y="89"/>
                    </a:lnTo>
                    <a:lnTo>
                      <a:pt x="13" y="89"/>
                    </a:lnTo>
                    <a:lnTo>
                      <a:pt x="13" y="88"/>
                    </a:lnTo>
                    <a:lnTo>
                      <a:pt x="15" y="86"/>
                    </a:lnTo>
                    <a:lnTo>
                      <a:pt x="15" y="85"/>
                    </a:lnTo>
                    <a:lnTo>
                      <a:pt x="15" y="85"/>
                    </a:lnTo>
                    <a:lnTo>
                      <a:pt x="15" y="83"/>
                    </a:lnTo>
                    <a:lnTo>
                      <a:pt x="16" y="85"/>
                    </a:lnTo>
                    <a:lnTo>
                      <a:pt x="16" y="85"/>
                    </a:lnTo>
                    <a:lnTo>
                      <a:pt x="18" y="83"/>
                    </a:lnTo>
                    <a:lnTo>
                      <a:pt x="18" y="83"/>
                    </a:lnTo>
                    <a:lnTo>
                      <a:pt x="18" y="80"/>
                    </a:lnTo>
                    <a:lnTo>
                      <a:pt x="18" y="77"/>
                    </a:lnTo>
                    <a:lnTo>
                      <a:pt x="18" y="74"/>
                    </a:lnTo>
                    <a:lnTo>
                      <a:pt x="18" y="72"/>
                    </a:lnTo>
                    <a:lnTo>
                      <a:pt x="16" y="69"/>
                    </a:lnTo>
                    <a:lnTo>
                      <a:pt x="16" y="69"/>
                    </a:lnTo>
                    <a:lnTo>
                      <a:pt x="18" y="67"/>
                    </a:lnTo>
                    <a:lnTo>
                      <a:pt x="19" y="69"/>
                    </a:lnTo>
                    <a:lnTo>
                      <a:pt x="19" y="69"/>
                    </a:lnTo>
                    <a:lnTo>
                      <a:pt x="21" y="69"/>
                    </a:lnTo>
                    <a:lnTo>
                      <a:pt x="21" y="69"/>
                    </a:lnTo>
                    <a:lnTo>
                      <a:pt x="23" y="69"/>
                    </a:lnTo>
                    <a:lnTo>
                      <a:pt x="23" y="69"/>
                    </a:lnTo>
                    <a:lnTo>
                      <a:pt x="24" y="70"/>
                    </a:lnTo>
                    <a:lnTo>
                      <a:pt x="27" y="70"/>
                    </a:lnTo>
                    <a:lnTo>
                      <a:pt x="27" y="70"/>
                    </a:lnTo>
                    <a:lnTo>
                      <a:pt x="29" y="70"/>
                    </a:lnTo>
                    <a:lnTo>
                      <a:pt x="29" y="69"/>
                    </a:lnTo>
                    <a:lnTo>
                      <a:pt x="30" y="67"/>
                    </a:lnTo>
                    <a:lnTo>
                      <a:pt x="30" y="64"/>
                    </a:lnTo>
                    <a:lnTo>
                      <a:pt x="32" y="63"/>
                    </a:lnTo>
                    <a:lnTo>
                      <a:pt x="32" y="61"/>
                    </a:lnTo>
                    <a:lnTo>
                      <a:pt x="34" y="59"/>
                    </a:lnTo>
                    <a:lnTo>
                      <a:pt x="35" y="58"/>
                    </a:lnTo>
                    <a:lnTo>
                      <a:pt x="37" y="55"/>
                    </a:lnTo>
                    <a:lnTo>
                      <a:pt x="37" y="53"/>
                    </a:lnTo>
                    <a:lnTo>
                      <a:pt x="37" y="53"/>
                    </a:lnTo>
                    <a:lnTo>
                      <a:pt x="37" y="52"/>
                    </a:lnTo>
                    <a:lnTo>
                      <a:pt x="35" y="52"/>
                    </a:lnTo>
                    <a:lnTo>
                      <a:pt x="35" y="52"/>
                    </a:lnTo>
                    <a:lnTo>
                      <a:pt x="35" y="50"/>
                    </a:lnTo>
                    <a:lnTo>
                      <a:pt x="35" y="50"/>
                    </a:lnTo>
                    <a:lnTo>
                      <a:pt x="35" y="48"/>
                    </a:lnTo>
                    <a:lnTo>
                      <a:pt x="35" y="48"/>
                    </a:lnTo>
                    <a:lnTo>
                      <a:pt x="37" y="47"/>
                    </a:lnTo>
                    <a:lnTo>
                      <a:pt x="38" y="45"/>
                    </a:lnTo>
                    <a:lnTo>
                      <a:pt x="38" y="45"/>
                    </a:lnTo>
                    <a:lnTo>
                      <a:pt x="40" y="44"/>
                    </a:lnTo>
                    <a:lnTo>
                      <a:pt x="41" y="42"/>
                    </a:lnTo>
                    <a:lnTo>
                      <a:pt x="41" y="41"/>
                    </a:lnTo>
                    <a:lnTo>
                      <a:pt x="41" y="39"/>
                    </a:lnTo>
                    <a:lnTo>
                      <a:pt x="43" y="39"/>
                    </a:lnTo>
                    <a:lnTo>
                      <a:pt x="43" y="37"/>
                    </a:lnTo>
                    <a:lnTo>
                      <a:pt x="43" y="37"/>
                    </a:lnTo>
                    <a:lnTo>
                      <a:pt x="43" y="37"/>
                    </a:lnTo>
                    <a:lnTo>
                      <a:pt x="41" y="36"/>
                    </a:lnTo>
                    <a:lnTo>
                      <a:pt x="41" y="33"/>
                    </a:lnTo>
                    <a:lnTo>
                      <a:pt x="41" y="31"/>
                    </a:lnTo>
                    <a:lnTo>
                      <a:pt x="43" y="31"/>
                    </a:lnTo>
                    <a:lnTo>
                      <a:pt x="43" y="30"/>
                    </a:lnTo>
                    <a:lnTo>
                      <a:pt x="45" y="28"/>
                    </a:lnTo>
                    <a:lnTo>
                      <a:pt x="46" y="28"/>
                    </a:lnTo>
                    <a:lnTo>
                      <a:pt x="48" y="26"/>
                    </a:lnTo>
                    <a:lnTo>
                      <a:pt x="51" y="23"/>
                    </a:lnTo>
                    <a:lnTo>
                      <a:pt x="53" y="23"/>
                    </a:lnTo>
                    <a:lnTo>
                      <a:pt x="54" y="23"/>
                    </a:lnTo>
                    <a:lnTo>
                      <a:pt x="56" y="22"/>
                    </a:lnTo>
                    <a:lnTo>
                      <a:pt x="56" y="20"/>
                    </a:lnTo>
                    <a:lnTo>
                      <a:pt x="59" y="18"/>
                    </a:lnTo>
                    <a:lnTo>
                      <a:pt x="59" y="18"/>
                    </a:lnTo>
                    <a:lnTo>
                      <a:pt x="65" y="18"/>
                    </a:lnTo>
                    <a:lnTo>
                      <a:pt x="67" y="18"/>
                    </a:lnTo>
                    <a:lnTo>
                      <a:pt x="67" y="18"/>
                    </a:lnTo>
                    <a:lnTo>
                      <a:pt x="68" y="20"/>
                    </a:lnTo>
                    <a:lnTo>
                      <a:pt x="70" y="22"/>
                    </a:lnTo>
                    <a:lnTo>
                      <a:pt x="70" y="22"/>
                    </a:lnTo>
                    <a:lnTo>
                      <a:pt x="71" y="22"/>
                    </a:lnTo>
                    <a:lnTo>
                      <a:pt x="71" y="20"/>
                    </a:lnTo>
                    <a:lnTo>
                      <a:pt x="68" y="17"/>
                    </a:lnTo>
                    <a:lnTo>
                      <a:pt x="68" y="15"/>
                    </a:lnTo>
                    <a:lnTo>
                      <a:pt x="68" y="14"/>
                    </a:lnTo>
                    <a:lnTo>
                      <a:pt x="68" y="14"/>
                    </a:lnTo>
                    <a:lnTo>
                      <a:pt x="70" y="12"/>
                    </a:lnTo>
                    <a:lnTo>
                      <a:pt x="71" y="12"/>
                    </a:lnTo>
                    <a:lnTo>
                      <a:pt x="73" y="11"/>
                    </a:lnTo>
                    <a:lnTo>
                      <a:pt x="73" y="9"/>
                    </a:lnTo>
                    <a:lnTo>
                      <a:pt x="75" y="9"/>
                    </a:lnTo>
                    <a:lnTo>
                      <a:pt x="75" y="9"/>
                    </a:lnTo>
                    <a:lnTo>
                      <a:pt x="75" y="7"/>
                    </a:lnTo>
                    <a:lnTo>
                      <a:pt x="75" y="7"/>
                    </a:lnTo>
                    <a:lnTo>
                      <a:pt x="75" y="6"/>
                    </a:lnTo>
                    <a:lnTo>
                      <a:pt x="75" y="6"/>
                    </a:lnTo>
                    <a:lnTo>
                      <a:pt x="75" y="4"/>
                    </a:lnTo>
                    <a:lnTo>
                      <a:pt x="75" y="4"/>
                    </a:lnTo>
                    <a:lnTo>
                      <a:pt x="76" y="3"/>
                    </a:lnTo>
                    <a:lnTo>
                      <a:pt x="76" y="1"/>
                    </a:lnTo>
                    <a:lnTo>
                      <a:pt x="78" y="1"/>
                    </a:lnTo>
                    <a:lnTo>
                      <a:pt x="78" y="0"/>
                    </a:lnTo>
                    <a:lnTo>
                      <a:pt x="7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3" name="Freeform 196">
                <a:extLst>
                  <a:ext uri="{FF2B5EF4-FFF2-40B4-BE49-F238E27FC236}">
                    <a16:creationId xmlns:a16="http://schemas.microsoft.com/office/drawing/2014/main" id="{8B452DE9-41E0-4817-8C93-44A8C5B50A84}"/>
                  </a:ext>
                </a:extLst>
              </p:cNvPr>
              <p:cNvSpPr>
                <a:spLocks noEditPoints="1"/>
              </p:cNvSpPr>
              <p:nvPr/>
            </p:nvSpPr>
            <p:spPr bwMode="auto">
              <a:xfrm>
                <a:off x="8571873" y="4211254"/>
                <a:ext cx="553579" cy="181278"/>
              </a:xfrm>
              <a:custGeom>
                <a:avLst/>
                <a:gdLst>
                  <a:gd name="T0" fmla="*/ 168 w 284"/>
                  <a:gd name="T1" fmla="*/ 71 h 93"/>
                  <a:gd name="T2" fmla="*/ 64 w 284"/>
                  <a:gd name="T3" fmla="*/ 66 h 93"/>
                  <a:gd name="T4" fmla="*/ 23 w 284"/>
                  <a:gd name="T5" fmla="*/ 61 h 93"/>
                  <a:gd name="T6" fmla="*/ 260 w 284"/>
                  <a:gd name="T7" fmla="*/ 44 h 93"/>
                  <a:gd name="T8" fmla="*/ 8 w 284"/>
                  <a:gd name="T9" fmla="*/ 26 h 93"/>
                  <a:gd name="T10" fmla="*/ 1 w 284"/>
                  <a:gd name="T11" fmla="*/ 15 h 93"/>
                  <a:gd name="T12" fmla="*/ 9 w 284"/>
                  <a:gd name="T13" fmla="*/ 9 h 93"/>
                  <a:gd name="T14" fmla="*/ 17 w 284"/>
                  <a:gd name="T15" fmla="*/ 14 h 93"/>
                  <a:gd name="T16" fmla="*/ 20 w 284"/>
                  <a:gd name="T17" fmla="*/ 22 h 93"/>
                  <a:gd name="T18" fmla="*/ 23 w 284"/>
                  <a:gd name="T19" fmla="*/ 22 h 93"/>
                  <a:gd name="T20" fmla="*/ 31 w 284"/>
                  <a:gd name="T21" fmla="*/ 22 h 93"/>
                  <a:gd name="T22" fmla="*/ 39 w 284"/>
                  <a:gd name="T23" fmla="*/ 17 h 93"/>
                  <a:gd name="T24" fmla="*/ 55 w 284"/>
                  <a:gd name="T25" fmla="*/ 39 h 93"/>
                  <a:gd name="T26" fmla="*/ 55 w 284"/>
                  <a:gd name="T27" fmla="*/ 63 h 93"/>
                  <a:gd name="T28" fmla="*/ 68 w 284"/>
                  <a:gd name="T29" fmla="*/ 85 h 93"/>
                  <a:gd name="T30" fmla="*/ 63 w 284"/>
                  <a:gd name="T31" fmla="*/ 82 h 93"/>
                  <a:gd name="T32" fmla="*/ 55 w 284"/>
                  <a:gd name="T33" fmla="*/ 85 h 93"/>
                  <a:gd name="T34" fmla="*/ 31 w 284"/>
                  <a:gd name="T35" fmla="*/ 69 h 93"/>
                  <a:gd name="T36" fmla="*/ 22 w 284"/>
                  <a:gd name="T37" fmla="*/ 55 h 93"/>
                  <a:gd name="T38" fmla="*/ 15 w 284"/>
                  <a:gd name="T39" fmla="*/ 45 h 93"/>
                  <a:gd name="T40" fmla="*/ 8 w 284"/>
                  <a:gd name="T41" fmla="*/ 14 h 93"/>
                  <a:gd name="T42" fmla="*/ 249 w 284"/>
                  <a:gd name="T43" fmla="*/ 8 h 93"/>
                  <a:gd name="T44" fmla="*/ 254 w 284"/>
                  <a:gd name="T45" fmla="*/ 4 h 93"/>
                  <a:gd name="T46" fmla="*/ 260 w 284"/>
                  <a:gd name="T47" fmla="*/ 12 h 93"/>
                  <a:gd name="T48" fmla="*/ 260 w 284"/>
                  <a:gd name="T49" fmla="*/ 20 h 93"/>
                  <a:gd name="T50" fmla="*/ 265 w 284"/>
                  <a:gd name="T51" fmla="*/ 22 h 93"/>
                  <a:gd name="T52" fmla="*/ 273 w 284"/>
                  <a:gd name="T53" fmla="*/ 23 h 93"/>
                  <a:gd name="T54" fmla="*/ 282 w 284"/>
                  <a:gd name="T55" fmla="*/ 28 h 93"/>
                  <a:gd name="T56" fmla="*/ 279 w 284"/>
                  <a:gd name="T57" fmla="*/ 33 h 93"/>
                  <a:gd name="T58" fmla="*/ 274 w 284"/>
                  <a:gd name="T59" fmla="*/ 41 h 93"/>
                  <a:gd name="T60" fmla="*/ 266 w 284"/>
                  <a:gd name="T61" fmla="*/ 44 h 93"/>
                  <a:gd name="T62" fmla="*/ 258 w 284"/>
                  <a:gd name="T63" fmla="*/ 45 h 93"/>
                  <a:gd name="T64" fmla="*/ 244 w 284"/>
                  <a:gd name="T65" fmla="*/ 42 h 93"/>
                  <a:gd name="T66" fmla="*/ 235 w 284"/>
                  <a:gd name="T67" fmla="*/ 42 h 93"/>
                  <a:gd name="T68" fmla="*/ 230 w 284"/>
                  <a:gd name="T69" fmla="*/ 53 h 93"/>
                  <a:gd name="T70" fmla="*/ 228 w 284"/>
                  <a:gd name="T71" fmla="*/ 61 h 93"/>
                  <a:gd name="T72" fmla="*/ 224 w 284"/>
                  <a:gd name="T73" fmla="*/ 66 h 93"/>
                  <a:gd name="T74" fmla="*/ 224 w 284"/>
                  <a:gd name="T75" fmla="*/ 71 h 93"/>
                  <a:gd name="T76" fmla="*/ 220 w 284"/>
                  <a:gd name="T77" fmla="*/ 77 h 93"/>
                  <a:gd name="T78" fmla="*/ 216 w 284"/>
                  <a:gd name="T79" fmla="*/ 83 h 93"/>
                  <a:gd name="T80" fmla="*/ 205 w 284"/>
                  <a:gd name="T81" fmla="*/ 85 h 93"/>
                  <a:gd name="T82" fmla="*/ 194 w 284"/>
                  <a:gd name="T83" fmla="*/ 85 h 93"/>
                  <a:gd name="T84" fmla="*/ 183 w 284"/>
                  <a:gd name="T85" fmla="*/ 85 h 93"/>
                  <a:gd name="T86" fmla="*/ 175 w 284"/>
                  <a:gd name="T87" fmla="*/ 91 h 93"/>
                  <a:gd name="T88" fmla="*/ 159 w 284"/>
                  <a:gd name="T89" fmla="*/ 93 h 93"/>
                  <a:gd name="T90" fmla="*/ 150 w 284"/>
                  <a:gd name="T91" fmla="*/ 86 h 93"/>
                  <a:gd name="T92" fmla="*/ 143 w 284"/>
                  <a:gd name="T93" fmla="*/ 78 h 93"/>
                  <a:gd name="T94" fmla="*/ 154 w 284"/>
                  <a:gd name="T95" fmla="*/ 82 h 93"/>
                  <a:gd name="T96" fmla="*/ 167 w 284"/>
                  <a:gd name="T97" fmla="*/ 85 h 93"/>
                  <a:gd name="T98" fmla="*/ 167 w 284"/>
                  <a:gd name="T99" fmla="*/ 78 h 93"/>
                  <a:gd name="T100" fmla="*/ 168 w 284"/>
                  <a:gd name="T101" fmla="*/ 71 h 93"/>
                  <a:gd name="T102" fmla="*/ 173 w 284"/>
                  <a:gd name="T103" fmla="*/ 64 h 93"/>
                  <a:gd name="T104" fmla="*/ 198 w 284"/>
                  <a:gd name="T105" fmla="*/ 55 h 93"/>
                  <a:gd name="T106" fmla="*/ 208 w 284"/>
                  <a:gd name="T107" fmla="*/ 39 h 93"/>
                  <a:gd name="T108" fmla="*/ 213 w 284"/>
                  <a:gd name="T109" fmla="*/ 44 h 93"/>
                  <a:gd name="T110" fmla="*/ 219 w 284"/>
                  <a:gd name="T111" fmla="*/ 47 h 93"/>
                  <a:gd name="T112" fmla="*/ 219 w 284"/>
                  <a:gd name="T113" fmla="*/ 41 h 93"/>
                  <a:gd name="T114" fmla="*/ 222 w 284"/>
                  <a:gd name="T115" fmla="*/ 38 h 93"/>
                  <a:gd name="T116" fmla="*/ 227 w 284"/>
                  <a:gd name="T117" fmla="*/ 41 h 93"/>
                  <a:gd name="T118" fmla="*/ 230 w 284"/>
                  <a:gd name="T119" fmla="*/ 33 h 93"/>
                  <a:gd name="T120" fmla="*/ 232 w 284"/>
                  <a:gd name="T121" fmla="*/ 26 h 93"/>
                  <a:gd name="T122" fmla="*/ 244 w 284"/>
                  <a:gd name="T123" fmla="*/ 12 h 93"/>
                  <a:gd name="T124" fmla="*/ 254 w 284"/>
                  <a:gd name="T125"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93">
                    <a:moveTo>
                      <a:pt x="168" y="66"/>
                    </a:moveTo>
                    <a:lnTo>
                      <a:pt x="170" y="66"/>
                    </a:lnTo>
                    <a:lnTo>
                      <a:pt x="170" y="66"/>
                    </a:lnTo>
                    <a:lnTo>
                      <a:pt x="170" y="69"/>
                    </a:lnTo>
                    <a:lnTo>
                      <a:pt x="170" y="71"/>
                    </a:lnTo>
                    <a:lnTo>
                      <a:pt x="170" y="71"/>
                    </a:lnTo>
                    <a:lnTo>
                      <a:pt x="170" y="71"/>
                    </a:lnTo>
                    <a:lnTo>
                      <a:pt x="168" y="71"/>
                    </a:lnTo>
                    <a:lnTo>
                      <a:pt x="168" y="66"/>
                    </a:lnTo>
                    <a:lnTo>
                      <a:pt x="168" y="66"/>
                    </a:lnTo>
                    <a:close/>
                    <a:moveTo>
                      <a:pt x="66" y="64"/>
                    </a:moveTo>
                    <a:lnTo>
                      <a:pt x="66" y="66"/>
                    </a:lnTo>
                    <a:lnTo>
                      <a:pt x="66" y="66"/>
                    </a:lnTo>
                    <a:lnTo>
                      <a:pt x="66" y="66"/>
                    </a:lnTo>
                    <a:lnTo>
                      <a:pt x="66" y="66"/>
                    </a:lnTo>
                    <a:lnTo>
                      <a:pt x="64" y="66"/>
                    </a:lnTo>
                    <a:lnTo>
                      <a:pt x="66" y="64"/>
                    </a:lnTo>
                    <a:lnTo>
                      <a:pt x="66" y="64"/>
                    </a:lnTo>
                    <a:close/>
                    <a:moveTo>
                      <a:pt x="25" y="61"/>
                    </a:moveTo>
                    <a:lnTo>
                      <a:pt x="25" y="61"/>
                    </a:lnTo>
                    <a:lnTo>
                      <a:pt x="25" y="63"/>
                    </a:lnTo>
                    <a:lnTo>
                      <a:pt x="23" y="63"/>
                    </a:lnTo>
                    <a:lnTo>
                      <a:pt x="23" y="63"/>
                    </a:lnTo>
                    <a:lnTo>
                      <a:pt x="23" y="61"/>
                    </a:lnTo>
                    <a:lnTo>
                      <a:pt x="25" y="61"/>
                    </a:lnTo>
                    <a:close/>
                    <a:moveTo>
                      <a:pt x="261" y="44"/>
                    </a:moveTo>
                    <a:lnTo>
                      <a:pt x="261" y="44"/>
                    </a:lnTo>
                    <a:lnTo>
                      <a:pt x="265" y="45"/>
                    </a:lnTo>
                    <a:lnTo>
                      <a:pt x="261" y="45"/>
                    </a:lnTo>
                    <a:lnTo>
                      <a:pt x="260" y="45"/>
                    </a:lnTo>
                    <a:lnTo>
                      <a:pt x="261" y="45"/>
                    </a:lnTo>
                    <a:lnTo>
                      <a:pt x="260" y="44"/>
                    </a:lnTo>
                    <a:lnTo>
                      <a:pt x="261" y="44"/>
                    </a:lnTo>
                    <a:close/>
                    <a:moveTo>
                      <a:pt x="9" y="26"/>
                    </a:moveTo>
                    <a:lnTo>
                      <a:pt x="9" y="26"/>
                    </a:lnTo>
                    <a:lnTo>
                      <a:pt x="11" y="28"/>
                    </a:lnTo>
                    <a:lnTo>
                      <a:pt x="9" y="30"/>
                    </a:lnTo>
                    <a:lnTo>
                      <a:pt x="9" y="30"/>
                    </a:lnTo>
                    <a:lnTo>
                      <a:pt x="8" y="30"/>
                    </a:lnTo>
                    <a:lnTo>
                      <a:pt x="8" y="26"/>
                    </a:lnTo>
                    <a:lnTo>
                      <a:pt x="9" y="26"/>
                    </a:lnTo>
                    <a:close/>
                    <a:moveTo>
                      <a:pt x="3" y="12"/>
                    </a:moveTo>
                    <a:lnTo>
                      <a:pt x="4" y="14"/>
                    </a:lnTo>
                    <a:lnTo>
                      <a:pt x="3" y="15"/>
                    </a:lnTo>
                    <a:lnTo>
                      <a:pt x="3" y="15"/>
                    </a:lnTo>
                    <a:lnTo>
                      <a:pt x="3" y="14"/>
                    </a:lnTo>
                    <a:lnTo>
                      <a:pt x="3" y="15"/>
                    </a:lnTo>
                    <a:lnTo>
                      <a:pt x="1" y="15"/>
                    </a:lnTo>
                    <a:lnTo>
                      <a:pt x="1" y="14"/>
                    </a:lnTo>
                    <a:lnTo>
                      <a:pt x="0" y="14"/>
                    </a:lnTo>
                    <a:lnTo>
                      <a:pt x="0" y="14"/>
                    </a:lnTo>
                    <a:lnTo>
                      <a:pt x="1" y="12"/>
                    </a:lnTo>
                    <a:lnTo>
                      <a:pt x="1" y="14"/>
                    </a:lnTo>
                    <a:lnTo>
                      <a:pt x="3" y="12"/>
                    </a:lnTo>
                    <a:lnTo>
                      <a:pt x="3" y="12"/>
                    </a:lnTo>
                    <a:close/>
                    <a:moveTo>
                      <a:pt x="9" y="9"/>
                    </a:moveTo>
                    <a:lnTo>
                      <a:pt x="9" y="9"/>
                    </a:lnTo>
                    <a:lnTo>
                      <a:pt x="11" y="11"/>
                    </a:lnTo>
                    <a:lnTo>
                      <a:pt x="14" y="12"/>
                    </a:lnTo>
                    <a:lnTo>
                      <a:pt x="14" y="12"/>
                    </a:lnTo>
                    <a:lnTo>
                      <a:pt x="15" y="12"/>
                    </a:lnTo>
                    <a:lnTo>
                      <a:pt x="15" y="12"/>
                    </a:lnTo>
                    <a:lnTo>
                      <a:pt x="17" y="12"/>
                    </a:lnTo>
                    <a:lnTo>
                      <a:pt x="17" y="14"/>
                    </a:lnTo>
                    <a:lnTo>
                      <a:pt x="19" y="15"/>
                    </a:lnTo>
                    <a:lnTo>
                      <a:pt x="20" y="15"/>
                    </a:lnTo>
                    <a:lnTo>
                      <a:pt x="20" y="15"/>
                    </a:lnTo>
                    <a:lnTo>
                      <a:pt x="20" y="15"/>
                    </a:lnTo>
                    <a:lnTo>
                      <a:pt x="20" y="17"/>
                    </a:lnTo>
                    <a:lnTo>
                      <a:pt x="22" y="19"/>
                    </a:lnTo>
                    <a:lnTo>
                      <a:pt x="20" y="20"/>
                    </a:lnTo>
                    <a:lnTo>
                      <a:pt x="20" y="22"/>
                    </a:lnTo>
                    <a:lnTo>
                      <a:pt x="20" y="22"/>
                    </a:lnTo>
                    <a:lnTo>
                      <a:pt x="20" y="23"/>
                    </a:lnTo>
                    <a:lnTo>
                      <a:pt x="20" y="23"/>
                    </a:lnTo>
                    <a:lnTo>
                      <a:pt x="22" y="25"/>
                    </a:lnTo>
                    <a:lnTo>
                      <a:pt x="22" y="25"/>
                    </a:lnTo>
                    <a:lnTo>
                      <a:pt x="22" y="23"/>
                    </a:lnTo>
                    <a:lnTo>
                      <a:pt x="23" y="23"/>
                    </a:lnTo>
                    <a:lnTo>
                      <a:pt x="23" y="22"/>
                    </a:lnTo>
                    <a:lnTo>
                      <a:pt x="25" y="22"/>
                    </a:lnTo>
                    <a:lnTo>
                      <a:pt x="28" y="20"/>
                    </a:lnTo>
                    <a:lnTo>
                      <a:pt x="28" y="20"/>
                    </a:lnTo>
                    <a:lnTo>
                      <a:pt x="28" y="20"/>
                    </a:lnTo>
                    <a:lnTo>
                      <a:pt x="30" y="22"/>
                    </a:lnTo>
                    <a:lnTo>
                      <a:pt x="30" y="22"/>
                    </a:lnTo>
                    <a:lnTo>
                      <a:pt x="30" y="22"/>
                    </a:lnTo>
                    <a:lnTo>
                      <a:pt x="31" y="22"/>
                    </a:lnTo>
                    <a:lnTo>
                      <a:pt x="33" y="22"/>
                    </a:lnTo>
                    <a:lnTo>
                      <a:pt x="33" y="20"/>
                    </a:lnTo>
                    <a:lnTo>
                      <a:pt x="33" y="20"/>
                    </a:lnTo>
                    <a:lnTo>
                      <a:pt x="34" y="17"/>
                    </a:lnTo>
                    <a:lnTo>
                      <a:pt x="36" y="17"/>
                    </a:lnTo>
                    <a:lnTo>
                      <a:pt x="36" y="15"/>
                    </a:lnTo>
                    <a:lnTo>
                      <a:pt x="38" y="15"/>
                    </a:lnTo>
                    <a:lnTo>
                      <a:pt x="39" y="17"/>
                    </a:lnTo>
                    <a:lnTo>
                      <a:pt x="42" y="22"/>
                    </a:lnTo>
                    <a:lnTo>
                      <a:pt x="45" y="25"/>
                    </a:lnTo>
                    <a:lnTo>
                      <a:pt x="47" y="25"/>
                    </a:lnTo>
                    <a:lnTo>
                      <a:pt x="49" y="26"/>
                    </a:lnTo>
                    <a:lnTo>
                      <a:pt x="50" y="28"/>
                    </a:lnTo>
                    <a:lnTo>
                      <a:pt x="52" y="30"/>
                    </a:lnTo>
                    <a:lnTo>
                      <a:pt x="55" y="36"/>
                    </a:lnTo>
                    <a:lnTo>
                      <a:pt x="55" y="39"/>
                    </a:lnTo>
                    <a:lnTo>
                      <a:pt x="55" y="42"/>
                    </a:lnTo>
                    <a:lnTo>
                      <a:pt x="55" y="49"/>
                    </a:lnTo>
                    <a:lnTo>
                      <a:pt x="53" y="52"/>
                    </a:lnTo>
                    <a:lnTo>
                      <a:pt x="53" y="53"/>
                    </a:lnTo>
                    <a:lnTo>
                      <a:pt x="55" y="55"/>
                    </a:lnTo>
                    <a:lnTo>
                      <a:pt x="55" y="56"/>
                    </a:lnTo>
                    <a:lnTo>
                      <a:pt x="55" y="58"/>
                    </a:lnTo>
                    <a:lnTo>
                      <a:pt x="55" y="63"/>
                    </a:lnTo>
                    <a:lnTo>
                      <a:pt x="56" y="64"/>
                    </a:lnTo>
                    <a:lnTo>
                      <a:pt x="56" y="66"/>
                    </a:lnTo>
                    <a:lnTo>
                      <a:pt x="61" y="69"/>
                    </a:lnTo>
                    <a:lnTo>
                      <a:pt x="61" y="69"/>
                    </a:lnTo>
                    <a:lnTo>
                      <a:pt x="63" y="72"/>
                    </a:lnTo>
                    <a:lnTo>
                      <a:pt x="66" y="80"/>
                    </a:lnTo>
                    <a:lnTo>
                      <a:pt x="68" y="85"/>
                    </a:lnTo>
                    <a:lnTo>
                      <a:pt x="68" y="85"/>
                    </a:lnTo>
                    <a:lnTo>
                      <a:pt x="68" y="85"/>
                    </a:lnTo>
                    <a:lnTo>
                      <a:pt x="66" y="86"/>
                    </a:lnTo>
                    <a:lnTo>
                      <a:pt x="64" y="85"/>
                    </a:lnTo>
                    <a:lnTo>
                      <a:pt x="64" y="85"/>
                    </a:lnTo>
                    <a:lnTo>
                      <a:pt x="64" y="85"/>
                    </a:lnTo>
                    <a:lnTo>
                      <a:pt x="64" y="83"/>
                    </a:lnTo>
                    <a:lnTo>
                      <a:pt x="63" y="83"/>
                    </a:lnTo>
                    <a:lnTo>
                      <a:pt x="63" y="82"/>
                    </a:lnTo>
                    <a:lnTo>
                      <a:pt x="63" y="83"/>
                    </a:lnTo>
                    <a:lnTo>
                      <a:pt x="63" y="85"/>
                    </a:lnTo>
                    <a:lnTo>
                      <a:pt x="61" y="85"/>
                    </a:lnTo>
                    <a:lnTo>
                      <a:pt x="61" y="85"/>
                    </a:lnTo>
                    <a:lnTo>
                      <a:pt x="58" y="85"/>
                    </a:lnTo>
                    <a:lnTo>
                      <a:pt x="56" y="86"/>
                    </a:lnTo>
                    <a:lnTo>
                      <a:pt x="55" y="86"/>
                    </a:lnTo>
                    <a:lnTo>
                      <a:pt x="55" y="85"/>
                    </a:lnTo>
                    <a:lnTo>
                      <a:pt x="55" y="83"/>
                    </a:lnTo>
                    <a:lnTo>
                      <a:pt x="53" y="83"/>
                    </a:lnTo>
                    <a:lnTo>
                      <a:pt x="47" y="80"/>
                    </a:lnTo>
                    <a:lnTo>
                      <a:pt x="45" y="78"/>
                    </a:lnTo>
                    <a:lnTo>
                      <a:pt x="42" y="75"/>
                    </a:lnTo>
                    <a:lnTo>
                      <a:pt x="36" y="74"/>
                    </a:lnTo>
                    <a:lnTo>
                      <a:pt x="33" y="71"/>
                    </a:lnTo>
                    <a:lnTo>
                      <a:pt x="31" y="69"/>
                    </a:lnTo>
                    <a:lnTo>
                      <a:pt x="27" y="67"/>
                    </a:lnTo>
                    <a:lnTo>
                      <a:pt x="25" y="64"/>
                    </a:lnTo>
                    <a:lnTo>
                      <a:pt x="25" y="64"/>
                    </a:lnTo>
                    <a:lnTo>
                      <a:pt x="23" y="64"/>
                    </a:lnTo>
                    <a:lnTo>
                      <a:pt x="25" y="63"/>
                    </a:lnTo>
                    <a:lnTo>
                      <a:pt x="25" y="60"/>
                    </a:lnTo>
                    <a:lnTo>
                      <a:pt x="23" y="58"/>
                    </a:lnTo>
                    <a:lnTo>
                      <a:pt x="22" y="55"/>
                    </a:lnTo>
                    <a:lnTo>
                      <a:pt x="20" y="53"/>
                    </a:lnTo>
                    <a:lnTo>
                      <a:pt x="17" y="52"/>
                    </a:lnTo>
                    <a:lnTo>
                      <a:pt x="17" y="50"/>
                    </a:lnTo>
                    <a:lnTo>
                      <a:pt x="15" y="49"/>
                    </a:lnTo>
                    <a:lnTo>
                      <a:pt x="17" y="49"/>
                    </a:lnTo>
                    <a:lnTo>
                      <a:pt x="17" y="47"/>
                    </a:lnTo>
                    <a:lnTo>
                      <a:pt x="17" y="47"/>
                    </a:lnTo>
                    <a:lnTo>
                      <a:pt x="15" y="45"/>
                    </a:lnTo>
                    <a:lnTo>
                      <a:pt x="14" y="42"/>
                    </a:lnTo>
                    <a:lnTo>
                      <a:pt x="14" y="39"/>
                    </a:lnTo>
                    <a:lnTo>
                      <a:pt x="12" y="33"/>
                    </a:lnTo>
                    <a:lnTo>
                      <a:pt x="11" y="25"/>
                    </a:lnTo>
                    <a:lnTo>
                      <a:pt x="11" y="22"/>
                    </a:lnTo>
                    <a:lnTo>
                      <a:pt x="11" y="20"/>
                    </a:lnTo>
                    <a:lnTo>
                      <a:pt x="9" y="17"/>
                    </a:lnTo>
                    <a:lnTo>
                      <a:pt x="8" y="14"/>
                    </a:lnTo>
                    <a:lnTo>
                      <a:pt x="8" y="12"/>
                    </a:lnTo>
                    <a:lnTo>
                      <a:pt x="8" y="12"/>
                    </a:lnTo>
                    <a:lnTo>
                      <a:pt x="8" y="9"/>
                    </a:lnTo>
                    <a:lnTo>
                      <a:pt x="8" y="9"/>
                    </a:lnTo>
                    <a:lnTo>
                      <a:pt x="9" y="9"/>
                    </a:lnTo>
                    <a:close/>
                    <a:moveTo>
                      <a:pt x="247" y="4"/>
                    </a:moveTo>
                    <a:lnTo>
                      <a:pt x="249" y="6"/>
                    </a:lnTo>
                    <a:lnTo>
                      <a:pt x="249" y="8"/>
                    </a:lnTo>
                    <a:lnTo>
                      <a:pt x="249" y="8"/>
                    </a:lnTo>
                    <a:lnTo>
                      <a:pt x="249" y="9"/>
                    </a:lnTo>
                    <a:lnTo>
                      <a:pt x="247" y="11"/>
                    </a:lnTo>
                    <a:lnTo>
                      <a:pt x="249" y="11"/>
                    </a:lnTo>
                    <a:lnTo>
                      <a:pt x="250" y="9"/>
                    </a:lnTo>
                    <a:lnTo>
                      <a:pt x="252" y="8"/>
                    </a:lnTo>
                    <a:lnTo>
                      <a:pt x="252" y="6"/>
                    </a:lnTo>
                    <a:lnTo>
                      <a:pt x="254" y="4"/>
                    </a:lnTo>
                    <a:lnTo>
                      <a:pt x="255" y="6"/>
                    </a:lnTo>
                    <a:lnTo>
                      <a:pt x="255" y="6"/>
                    </a:lnTo>
                    <a:lnTo>
                      <a:pt x="255" y="8"/>
                    </a:lnTo>
                    <a:lnTo>
                      <a:pt x="255" y="8"/>
                    </a:lnTo>
                    <a:lnTo>
                      <a:pt x="255" y="9"/>
                    </a:lnTo>
                    <a:lnTo>
                      <a:pt x="257" y="11"/>
                    </a:lnTo>
                    <a:lnTo>
                      <a:pt x="258" y="11"/>
                    </a:lnTo>
                    <a:lnTo>
                      <a:pt x="260" y="12"/>
                    </a:lnTo>
                    <a:lnTo>
                      <a:pt x="260" y="12"/>
                    </a:lnTo>
                    <a:lnTo>
                      <a:pt x="261" y="12"/>
                    </a:lnTo>
                    <a:lnTo>
                      <a:pt x="261" y="14"/>
                    </a:lnTo>
                    <a:lnTo>
                      <a:pt x="261" y="15"/>
                    </a:lnTo>
                    <a:lnTo>
                      <a:pt x="260" y="17"/>
                    </a:lnTo>
                    <a:lnTo>
                      <a:pt x="260" y="19"/>
                    </a:lnTo>
                    <a:lnTo>
                      <a:pt x="260" y="19"/>
                    </a:lnTo>
                    <a:lnTo>
                      <a:pt x="260" y="20"/>
                    </a:lnTo>
                    <a:lnTo>
                      <a:pt x="258" y="20"/>
                    </a:lnTo>
                    <a:lnTo>
                      <a:pt x="263" y="20"/>
                    </a:lnTo>
                    <a:lnTo>
                      <a:pt x="265" y="20"/>
                    </a:lnTo>
                    <a:lnTo>
                      <a:pt x="266" y="19"/>
                    </a:lnTo>
                    <a:lnTo>
                      <a:pt x="266" y="20"/>
                    </a:lnTo>
                    <a:lnTo>
                      <a:pt x="268" y="22"/>
                    </a:lnTo>
                    <a:lnTo>
                      <a:pt x="266" y="22"/>
                    </a:lnTo>
                    <a:lnTo>
                      <a:pt x="265" y="22"/>
                    </a:lnTo>
                    <a:lnTo>
                      <a:pt x="265" y="22"/>
                    </a:lnTo>
                    <a:lnTo>
                      <a:pt x="265" y="23"/>
                    </a:lnTo>
                    <a:lnTo>
                      <a:pt x="266" y="23"/>
                    </a:lnTo>
                    <a:lnTo>
                      <a:pt x="268" y="23"/>
                    </a:lnTo>
                    <a:lnTo>
                      <a:pt x="269" y="22"/>
                    </a:lnTo>
                    <a:lnTo>
                      <a:pt x="269" y="22"/>
                    </a:lnTo>
                    <a:lnTo>
                      <a:pt x="271" y="22"/>
                    </a:lnTo>
                    <a:lnTo>
                      <a:pt x="273" y="23"/>
                    </a:lnTo>
                    <a:lnTo>
                      <a:pt x="273" y="23"/>
                    </a:lnTo>
                    <a:lnTo>
                      <a:pt x="274" y="23"/>
                    </a:lnTo>
                    <a:lnTo>
                      <a:pt x="274" y="25"/>
                    </a:lnTo>
                    <a:lnTo>
                      <a:pt x="276" y="25"/>
                    </a:lnTo>
                    <a:lnTo>
                      <a:pt x="279" y="28"/>
                    </a:lnTo>
                    <a:lnTo>
                      <a:pt x="280" y="28"/>
                    </a:lnTo>
                    <a:lnTo>
                      <a:pt x="280" y="28"/>
                    </a:lnTo>
                    <a:lnTo>
                      <a:pt x="282" y="28"/>
                    </a:lnTo>
                    <a:lnTo>
                      <a:pt x="284" y="28"/>
                    </a:lnTo>
                    <a:lnTo>
                      <a:pt x="284" y="28"/>
                    </a:lnTo>
                    <a:lnTo>
                      <a:pt x="284" y="30"/>
                    </a:lnTo>
                    <a:lnTo>
                      <a:pt x="284" y="30"/>
                    </a:lnTo>
                    <a:lnTo>
                      <a:pt x="284" y="31"/>
                    </a:lnTo>
                    <a:lnTo>
                      <a:pt x="284" y="31"/>
                    </a:lnTo>
                    <a:lnTo>
                      <a:pt x="282" y="33"/>
                    </a:lnTo>
                    <a:lnTo>
                      <a:pt x="279" y="33"/>
                    </a:lnTo>
                    <a:lnTo>
                      <a:pt x="276" y="34"/>
                    </a:lnTo>
                    <a:lnTo>
                      <a:pt x="274" y="34"/>
                    </a:lnTo>
                    <a:lnTo>
                      <a:pt x="271" y="33"/>
                    </a:lnTo>
                    <a:lnTo>
                      <a:pt x="271" y="33"/>
                    </a:lnTo>
                    <a:lnTo>
                      <a:pt x="269" y="34"/>
                    </a:lnTo>
                    <a:lnTo>
                      <a:pt x="268" y="36"/>
                    </a:lnTo>
                    <a:lnTo>
                      <a:pt x="271" y="39"/>
                    </a:lnTo>
                    <a:lnTo>
                      <a:pt x="274" y="41"/>
                    </a:lnTo>
                    <a:lnTo>
                      <a:pt x="274" y="41"/>
                    </a:lnTo>
                    <a:lnTo>
                      <a:pt x="274" y="42"/>
                    </a:lnTo>
                    <a:lnTo>
                      <a:pt x="274" y="42"/>
                    </a:lnTo>
                    <a:lnTo>
                      <a:pt x="273" y="42"/>
                    </a:lnTo>
                    <a:lnTo>
                      <a:pt x="271" y="44"/>
                    </a:lnTo>
                    <a:lnTo>
                      <a:pt x="269" y="44"/>
                    </a:lnTo>
                    <a:lnTo>
                      <a:pt x="268" y="44"/>
                    </a:lnTo>
                    <a:lnTo>
                      <a:pt x="266" y="44"/>
                    </a:lnTo>
                    <a:lnTo>
                      <a:pt x="265" y="44"/>
                    </a:lnTo>
                    <a:lnTo>
                      <a:pt x="261" y="44"/>
                    </a:lnTo>
                    <a:lnTo>
                      <a:pt x="261" y="42"/>
                    </a:lnTo>
                    <a:lnTo>
                      <a:pt x="260" y="44"/>
                    </a:lnTo>
                    <a:lnTo>
                      <a:pt x="260" y="45"/>
                    </a:lnTo>
                    <a:lnTo>
                      <a:pt x="260" y="45"/>
                    </a:lnTo>
                    <a:lnTo>
                      <a:pt x="258" y="45"/>
                    </a:lnTo>
                    <a:lnTo>
                      <a:pt x="258" y="45"/>
                    </a:lnTo>
                    <a:lnTo>
                      <a:pt x="255" y="44"/>
                    </a:lnTo>
                    <a:lnTo>
                      <a:pt x="252" y="44"/>
                    </a:lnTo>
                    <a:lnTo>
                      <a:pt x="249" y="44"/>
                    </a:lnTo>
                    <a:lnTo>
                      <a:pt x="247" y="42"/>
                    </a:lnTo>
                    <a:lnTo>
                      <a:pt x="246" y="44"/>
                    </a:lnTo>
                    <a:lnTo>
                      <a:pt x="246" y="44"/>
                    </a:lnTo>
                    <a:lnTo>
                      <a:pt x="244" y="42"/>
                    </a:lnTo>
                    <a:lnTo>
                      <a:pt x="244" y="42"/>
                    </a:lnTo>
                    <a:lnTo>
                      <a:pt x="243" y="44"/>
                    </a:lnTo>
                    <a:lnTo>
                      <a:pt x="243" y="44"/>
                    </a:lnTo>
                    <a:lnTo>
                      <a:pt x="241" y="42"/>
                    </a:lnTo>
                    <a:lnTo>
                      <a:pt x="239" y="42"/>
                    </a:lnTo>
                    <a:lnTo>
                      <a:pt x="238" y="42"/>
                    </a:lnTo>
                    <a:lnTo>
                      <a:pt x="236" y="44"/>
                    </a:lnTo>
                    <a:lnTo>
                      <a:pt x="235" y="42"/>
                    </a:lnTo>
                    <a:lnTo>
                      <a:pt x="235" y="42"/>
                    </a:lnTo>
                    <a:lnTo>
                      <a:pt x="235" y="44"/>
                    </a:lnTo>
                    <a:lnTo>
                      <a:pt x="233" y="44"/>
                    </a:lnTo>
                    <a:lnTo>
                      <a:pt x="232" y="45"/>
                    </a:lnTo>
                    <a:lnTo>
                      <a:pt x="232" y="47"/>
                    </a:lnTo>
                    <a:lnTo>
                      <a:pt x="232" y="49"/>
                    </a:lnTo>
                    <a:lnTo>
                      <a:pt x="230" y="49"/>
                    </a:lnTo>
                    <a:lnTo>
                      <a:pt x="230" y="52"/>
                    </a:lnTo>
                    <a:lnTo>
                      <a:pt x="230" y="53"/>
                    </a:lnTo>
                    <a:lnTo>
                      <a:pt x="230" y="55"/>
                    </a:lnTo>
                    <a:lnTo>
                      <a:pt x="230" y="56"/>
                    </a:lnTo>
                    <a:lnTo>
                      <a:pt x="230" y="56"/>
                    </a:lnTo>
                    <a:lnTo>
                      <a:pt x="230" y="58"/>
                    </a:lnTo>
                    <a:lnTo>
                      <a:pt x="230" y="60"/>
                    </a:lnTo>
                    <a:lnTo>
                      <a:pt x="230" y="60"/>
                    </a:lnTo>
                    <a:lnTo>
                      <a:pt x="230" y="61"/>
                    </a:lnTo>
                    <a:lnTo>
                      <a:pt x="228" y="61"/>
                    </a:lnTo>
                    <a:lnTo>
                      <a:pt x="228" y="63"/>
                    </a:lnTo>
                    <a:lnTo>
                      <a:pt x="227" y="63"/>
                    </a:lnTo>
                    <a:lnTo>
                      <a:pt x="225" y="61"/>
                    </a:lnTo>
                    <a:lnTo>
                      <a:pt x="225" y="63"/>
                    </a:lnTo>
                    <a:lnTo>
                      <a:pt x="224" y="64"/>
                    </a:lnTo>
                    <a:lnTo>
                      <a:pt x="224" y="64"/>
                    </a:lnTo>
                    <a:lnTo>
                      <a:pt x="224" y="66"/>
                    </a:lnTo>
                    <a:lnTo>
                      <a:pt x="224" y="66"/>
                    </a:lnTo>
                    <a:lnTo>
                      <a:pt x="224" y="66"/>
                    </a:lnTo>
                    <a:lnTo>
                      <a:pt x="224" y="67"/>
                    </a:lnTo>
                    <a:lnTo>
                      <a:pt x="224" y="67"/>
                    </a:lnTo>
                    <a:lnTo>
                      <a:pt x="224" y="67"/>
                    </a:lnTo>
                    <a:lnTo>
                      <a:pt x="225" y="69"/>
                    </a:lnTo>
                    <a:lnTo>
                      <a:pt x="225" y="69"/>
                    </a:lnTo>
                    <a:lnTo>
                      <a:pt x="224" y="69"/>
                    </a:lnTo>
                    <a:lnTo>
                      <a:pt x="224" y="71"/>
                    </a:lnTo>
                    <a:lnTo>
                      <a:pt x="222" y="72"/>
                    </a:lnTo>
                    <a:lnTo>
                      <a:pt x="220" y="72"/>
                    </a:lnTo>
                    <a:lnTo>
                      <a:pt x="219" y="74"/>
                    </a:lnTo>
                    <a:lnTo>
                      <a:pt x="219" y="74"/>
                    </a:lnTo>
                    <a:lnTo>
                      <a:pt x="219" y="74"/>
                    </a:lnTo>
                    <a:lnTo>
                      <a:pt x="219" y="75"/>
                    </a:lnTo>
                    <a:lnTo>
                      <a:pt x="219" y="77"/>
                    </a:lnTo>
                    <a:lnTo>
                      <a:pt x="220" y="77"/>
                    </a:lnTo>
                    <a:lnTo>
                      <a:pt x="219" y="77"/>
                    </a:lnTo>
                    <a:lnTo>
                      <a:pt x="219" y="78"/>
                    </a:lnTo>
                    <a:lnTo>
                      <a:pt x="219" y="78"/>
                    </a:lnTo>
                    <a:lnTo>
                      <a:pt x="217" y="78"/>
                    </a:lnTo>
                    <a:lnTo>
                      <a:pt x="217" y="78"/>
                    </a:lnTo>
                    <a:lnTo>
                      <a:pt x="217" y="82"/>
                    </a:lnTo>
                    <a:lnTo>
                      <a:pt x="217" y="82"/>
                    </a:lnTo>
                    <a:lnTo>
                      <a:pt x="216" y="83"/>
                    </a:lnTo>
                    <a:lnTo>
                      <a:pt x="216" y="85"/>
                    </a:lnTo>
                    <a:lnTo>
                      <a:pt x="216" y="85"/>
                    </a:lnTo>
                    <a:lnTo>
                      <a:pt x="213" y="83"/>
                    </a:lnTo>
                    <a:lnTo>
                      <a:pt x="211" y="85"/>
                    </a:lnTo>
                    <a:lnTo>
                      <a:pt x="209" y="85"/>
                    </a:lnTo>
                    <a:lnTo>
                      <a:pt x="208" y="85"/>
                    </a:lnTo>
                    <a:lnTo>
                      <a:pt x="206" y="85"/>
                    </a:lnTo>
                    <a:lnTo>
                      <a:pt x="205" y="85"/>
                    </a:lnTo>
                    <a:lnTo>
                      <a:pt x="205" y="86"/>
                    </a:lnTo>
                    <a:lnTo>
                      <a:pt x="203" y="88"/>
                    </a:lnTo>
                    <a:lnTo>
                      <a:pt x="202" y="88"/>
                    </a:lnTo>
                    <a:lnTo>
                      <a:pt x="200" y="86"/>
                    </a:lnTo>
                    <a:lnTo>
                      <a:pt x="200" y="86"/>
                    </a:lnTo>
                    <a:lnTo>
                      <a:pt x="198" y="86"/>
                    </a:lnTo>
                    <a:lnTo>
                      <a:pt x="195" y="85"/>
                    </a:lnTo>
                    <a:lnTo>
                      <a:pt x="194" y="85"/>
                    </a:lnTo>
                    <a:lnTo>
                      <a:pt x="194" y="85"/>
                    </a:lnTo>
                    <a:lnTo>
                      <a:pt x="194" y="85"/>
                    </a:lnTo>
                    <a:lnTo>
                      <a:pt x="194" y="83"/>
                    </a:lnTo>
                    <a:lnTo>
                      <a:pt x="194" y="83"/>
                    </a:lnTo>
                    <a:lnTo>
                      <a:pt x="192" y="83"/>
                    </a:lnTo>
                    <a:lnTo>
                      <a:pt x="186" y="83"/>
                    </a:lnTo>
                    <a:lnTo>
                      <a:pt x="184" y="83"/>
                    </a:lnTo>
                    <a:lnTo>
                      <a:pt x="183" y="85"/>
                    </a:lnTo>
                    <a:lnTo>
                      <a:pt x="181" y="85"/>
                    </a:lnTo>
                    <a:lnTo>
                      <a:pt x="181" y="86"/>
                    </a:lnTo>
                    <a:lnTo>
                      <a:pt x="181" y="88"/>
                    </a:lnTo>
                    <a:lnTo>
                      <a:pt x="179" y="89"/>
                    </a:lnTo>
                    <a:lnTo>
                      <a:pt x="178" y="89"/>
                    </a:lnTo>
                    <a:lnTo>
                      <a:pt x="176" y="91"/>
                    </a:lnTo>
                    <a:lnTo>
                      <a:pt x="175" y="91"/>
                    </a:lnTo>
                    <a:lnTo>
                      <a:pt x="175" y="91"/>
                    </a:lnTo>
                    <a:lnTo>
                      <a:pt x="173" y="91"/>
                    </a:lnTo>
                    <a:lnTo>
                      <a:pt x="172" y="91"/>
                    </a:lnTo>
                    <a:lnTo>
                      <a:pt x="172" y="91"/>
                    </a:lnTo>
                    <a:lnTo>
                      <a:pt x="168" y="91"/>
                    </a:lnTo>
                    <a:lnTo>
                      <a:pt x="165" y="89"/>
                    </a:lnTo>
                    <a:lnTo>
                      <a:pt x="164" y="91"/>
                    </a:lnTo>
                    <a:lnTo>
                      <a:pt x="164" y="91"/>
                    </a:lnTo>
                    <a:lnTo>
                      <a:pt x="159" y="93"/>
                    </a:lnTo>
                    <a:lnTo>
                      <a:pt x="157" y="93"/>
                    </a:lnTo>
                    <a:lnTo>
                      <a:pt x="156" y="93"/>
                    </a:lnTo>
                    <a:lnTo>
                      <a:pt x="156" y="93"/>
                    </a:lnTo>
                    <a:lnTo>
                      <a:pt x="154" y="91"/>
                    </a:lnTo>
                    <a:lnTo>
                      <a:pt x="151" y="88"/>
                    </a:lnTo>
                    <a:lnTo>
                      <a:pt x="151" y="88"/>
                    </a:lnTo>
                    <a:lnTo>
                      <a:pt x="150" y="86"/>
                    </a:lnTo>
                    <a:lnTo>
                      <a:pt x="150" y="86"/>
                    </a:lnTo>
                    <a:lnTo>
                      <a:pt x="148" y="85"/>
                    </a:lnTo>
                    <a:lnTo>
                      <a:pt x="148" y="85"/>
                    </a:lnTo>
                    <a:lnTo>
                      <a:pt x="146" y="83"/>
                    </a:lnTo>
                    <a:lnTo>
                      <a:pt x="145" y="82"/>
                    </a:lnTo>
                    <a:lnTo>
                      <a:pt x="145" y="80"/>
                    </a:lnTo>
                    <a:lnTo>
                      <a:pt x="143" y="80"/>
                    </a:lnTo>
                    <a:lnTo>
                      <a:pt x="143" y="78"/>
                    </a:lnTo>
                    <a:lnTo>
                      <a:pt x="143" y="78"/>
                    </a:lnTo>
                    <a:lnTo>
                      <a:pt x="145" y="77"/>
                    </a:lnTo>
                    <a:lnTo>
                      <a:pt x="145" y="78"/>
                    </a:lnTo>
                    <a:lnTo>
                      <a:pt x="146" y="78"/>
                    </a:lnTo>
                    <a:lnTo>
                      <a:pt x="148" y="80"/>
                    </a:lnTo>
                    <a:lnTo>
                      <a:pt x="150" y="80"/>
                    </a:lnTo>
                    <a:lnTo>
                      <a:pt x="151" y="82"/>
                    </a:lnTo>
                    <a:lnTo>
                      <a:pt x="153" y="82"/>
                    </a:lnTo>
                    <a:lnTo>
                      <a:pt x="154" y="82"/>
                    </a:lnTo>
                    <a:lnTo>
                      <a:pt x="154" y="80"/>
                    </a:lnTo>
                    <a:lnTo>
                      <a:pt x="156" y="82"/>
                    </a:lnTo>
                    <a:lnTo>
                      <a:pt x="159" y="83"/>
                    </a:lnTo>
                    <a:lnTo>
                      <a:pt x="161" y="83"/>
                    </a:lnTo>
                    <a:lnTo>
                      <a:pt x="162" y="83"/>
                    </a:lnTo>
                    <a:lnTo>
                      <a:pt x="164" y="83"/>
                    </a:lnTo>
                    <a:lnTo>
                      <a:pt x="165" y="85"/>
                    </a:lnTo>
                    <a:lnTo>
                      <a:pt x="167" y="85"/>
                    </a:lnTo>
                    <a:lnTo>
                      <a:pt x="167" y="85"/>
                    </a:lnTo>
                    <a:lnTo>
                      <a:pt x="167" y="85"/>
                    </a:lnTo>
                    <a:lnTo>
                      <a:pt x="165" y="85"/>
                    </a:lnTo>
                    <a:lnTo>
                      <a:pt x="165" y="83"/>
                    </a:lnTo>
                    <a:lnTo>
                      <a:pt x="165" y="82"/>
                    </a:lnTo>
                    <a:lnTo>
                      <a:pt x="165" y="82"/>
                    </a:lnTo>
                    <a:lnTo>
                      <a:pt x="167" y="80"/>
                    </a:lnTo>
                    <a:lnTo>
                      <a:pt x="167" y="78"/>
                    </a:lnTo>
                    <a:lnTo>
                      <a:pt x="167" y="77"/>
                    </a:lnTo>
                    <a:lnTo>
                      <a:pt x="168" y="75"/>
                    </a:lnTo>
                    <a:lnTo>
                      <a:pt x="168" y="75"/>
                    </a:lnTo>
                    <a:lnTo>
                      <a:pt x="167" y="74"/>
                    </a:lnTo>
                    <a:lnTo>
                      <a:pt x="167" y="72"/>
                    </a:lnTo>
                    <a:lnTo>
                      <a:pt x="167" y="71"/>
                    </a:lnTo>
                    <a:lnTo>
                      <a:pt x="168" y="71"/>
                    </a:lnTo>
                    <a:lnTo>
                      <a:pt x="168" y="71"/>
                    </a:lnTo>
                    <a:lnTo>
                      <a:pt x="170" y="72"/>
                    </a:lnTo>
                    <a:lnTo>
                      <a:pt x="170" y="71"/>
                    </a:lnTo>
                    <a:lnTo>
                      <a:pt x="170" y="71"/>
                    </a:lnTo>
                    <a:lnTo>
                      <a:pt x="172" y="71"/>
                    </a:lnTo>
                    <a:lnTo>
                      <a:pt x="170" y="69"/>
                    </a:lnTo>
                    <a:lnTo>
                      <a:pt x="170" y="67"/>
                    </a:lnTo>
                    <a:lnTo>
                      <a:pt x="172" y="66"/>
                    </a:lnTo>
                    <a:lnTo>
                      <a:pt x="173" y="64"/>
                    </a:lnTo>
                    <a:lnTo>
                      <a:pt x="175" y="64"/>
                    </a:lnTo>
                    <a:lnTo>
                      <a:pt x="181" y="64"/>
                    </a:lnTo>
                    <a:lnTo>
                      <a:pt x="189" y="61"/>
                    </a:lnTo>
                    <a:lnTo>
                      <a:pt x="192" y="61"/>
                    </a:lnTo>
                    <a:lnTo>
                      <a:pt x="194" y="60"/>
                    </a:lnTo>
                    <a:lnTo>
                      <a:pt x="194" y="60"/>
                    </a:lnTo>
                    <a:lnTo>
                      <a:pt x="195" y="58"/>
                    </a:lnTo>
                    <a:lnTo>
                      <a:pt x="198" y="55"/>
                    </a:lnTo>
                    <a:lnTo>
                      <a:pt x="200" y="52"/>
                    </a:lnTo>
                    <a:lnTo>
                      <a:pt x="203" y="49"/>
                    </a:lnTo>
                    <a:lnTo>
                      <a:pt x="206" y="44"/>
                    </a:lnTo>
                    <a:lnTo>
                      <a:pt x="206" y="44"/>
                    </a:lnTo>
                    <a:lnTo>
                      <a:pt x="208" y="42"/>
                    </a:lnTo>
                    <a:lnTo>
                      <a:pt x="208" y="41"/>
                    </a:lnTo>
                    <a:lnTo>
                      <a:pt x="208" y="41"/>
                    </a:lnTo>
                    <a:lnTo>
                      <a:pt x="208" y="39"/>
                    </a:lnTo>
                    <a:lnTo>
                      <a:pt x="208" y="39"/>
                    </a:lnTo>
                    <a:lnTo>
                      <a:pt x="208" y="39"/>
                    </a:lnTo>
                    <a:lnTo>
                      <a:pt x="209" y="39"/>
                    </a:lnTo>
                    <a:lnTo>
                      <a:pt x="209" y="41"/>
                    </a:lnTo>
                    <a:lnTo>
                      <a:pt x="211" y="41"/>
                    </a:lnTo>
                    <a:lnTo>
                      <a:pt x="211" y="42"/>
                    </a:lnTo>
                    <a:lnTo>
                      <a:pt x="213" y="42"/>
                    </a:lnTo>
                    <a:lnTo>
                      <a:pt x="213" y="44"/>
                    </a:lnTo>
                    <a:lnTo>
                      <a:pt x="213" y="44"/>
                    </a:lnTo>
                    <a:lnTo>
                      <a:pt x="214" y="44"/>
                    </a:lnTo>
                    <a:lnTo>
                      <a:pt x="214" y="45"/>
                    </a:lnTo>
                    <a:lnTo>
                      <a:pt x="216" y="47"/>
                    </a:lnTo>
                    <a:lnTo>
                      <a:pt x="216" y="47"/>
                    </a:lnTo>
                    <a:lnTo>
                      <a:pt x="216" y="47"/>
                    </a:lnTo>
                    <a:lnTo>
                      <a:pt x="217" y="47"/>
                    </a:lnTo>
                    <a:lnTo>
                      <a:pt x="219" y="47"/>
                    </a:lnTo>
                    <a:lnTo>
                      <a:pt x="219" y="45"/>
                    </a:lnTo>
                    <a:lnTo>
                      <a:pt x="219" y="44"/>
                    </a:lnTo>
                    <a:lnTo>
                      <a:pt x="219" y="44"/>
                    </a:lnTo>
                    <a:lnTo>
                      <a:pt x="220" y="42"/>
                    </a:lnTo>
                    <a:lnTo>
                      <a:pt x="220" y="42"/>
                    </a:lnTo>
                    <a:lnTo>
                      <a:pt x="219" y="42"/>
                    </a:lnTo>
                    <a:lnTo>
                      <a:pt x="219" y="41"/>
                    </a:lnTo>
                    <a:lnTo>
                      <a:pt x="219" y="41"/>
                    </a:lnTo>
                    <a:lnTo>
                      <a:pt x="219" y="39"/>
                    </a:lnTo>
                    <a:lnTo>
                      <a:pt x="219" y="38"/>
                    </a:lnTo>
                    <a:lnTo>
                      <a:pt x="219" y="38"/>
                    </a:lnTo>
                    <a:lnTo>
                      <a:pt x="220" y="36"/>
                    </a:lnTo>
                    <a:lnTo>
                      <a:pt x="222" y="36"/>
                    </a:lnTo>
                    <a:lnTo>
                      <a:pt x="222" y="34"/>
                    </a:lnTo>
                    <a:lnTo>
                      <a:pt x="222" y="36"/>
                    </a:lnTo>
                    <a:lnTo>
                      <a:pt x="222" y="38"/>
                    </a:lnTo>
                    <a:lnTo>
                      <a:pt x="224" y="39"/>
                    </a:lnTo>
                    <a:lnTo>
                      <a:pt x="224" y="42"/>
                    </a:lnTo>
                    <a:lnTo>
                      <a:pt x="225" y="42"/>
                    </a:lnTo>
                    <a:lnTo>
                      <a:pt x="225" y="42"/>
                    </a:lnTo>
                    <a:lnTo>
                      <a:pt x="227" y="42"/>
                    </a:lnTo>
                    <a:lnTo>
                      <a:pt x="227" y="42"/>
                    </a:lnTo>
                    <a:lnTo>
                      <a:pt x="227" y="42"/>
                    </a:lnTo>
                    <a:lnTo>
                      <a:pt x="227" y="41"/>
                    </a:lnTo>
                    <a:lnTo>
                      <a:pt x="227" y="39"/>
                    </a:lnTo>
                    <a:lnTo>
                      <a:pt x="225" y="38"/>
                    </a:lnTo>
                    <a:lnTo>
                      <a:pt x="225" y="36"/>
                    </a:lnTo>
                    <a:lnTo>
                      <a:pt x="224" y="34"/>
                    </a:lnTo>
                    <a:lnTo>
                      <a:pt x="228" y="34"/>
                    </a:lnTo>
                    <a:lnTo>
                      <a:pt x="228" y="34"/>
                    </a:lnTo>
                    <a:lnTo>
                      <a:pt x="230" y="33"/>
                    </a:lnTo>
                    <a:lnTo>
                      <a:pt x="230" y="33"/>
                    </a:lnTo>
                    <a:lnTo>
                      <a:pt x="230" y="31"/>
                    </a:lnTo>
                    <a:lnTo>
                      <a:pt x="228" y="30"/>
                    </a:lnTo>
                    <a:lnTo>
                      <a:pt x="228" y="28"/>
                    </a:lnTo>
                    <a:lnTo>
                      <a:pt x="228" y="28"/>
                    </a:lnTo>
                    <a:lnTo>
                      <a:pt x="230" y="25"/>
                    </a:lnTo>
                    <a:lnTo>
                      <a:pt x="232" y="25"/>
                    </a:lnTo>
                    <a:lnTo>
                      <a:pt x="232" y="25"/>
                    </a:lnTo>
                    <a:lnTo>
                      <a:pt x="232" y="26"/>
                    </a:lnTo>
                    <a:lnTo>
                      <a:pt x="233" y="26"/>
                    </a:lnTo>
                    <a:lnTo>
                      <a:pt x="233" y="26"/>
                    </a:lnTo>
                    <a:lnTo>
                      <a:pt x="235" y="25"/>
                    </a:lnTo>
                    <a:lnTo>
                      <a:pt x="235" y="23"/>
                    </a:lnTo>
                    <a:lnTo>
                      <a:pt x="238" y="20"/>
                    </a:lnTo>
                    <a:lnTo>
                      <a:pt x="238" y="19"/>
                    </a:lnTo>
                    <a:lnTo>
                      <a:pt x="239" y="17"/>
                    </a:lnTo>
                    <a:lnTo>
                      <a:pt x="244" y="12"/>
                    </a:lnTo>
                    <a:lnTo>
                      <a:pt x="244" y="11"/>
                    </a:lnTo>
                    <a:lnTo>
                      <a:pt x="247" y="4"/>
                    </a:lnTo>
                    <a:lnTo>
                      <a:pt x="247" y="4"/>
                    </a:lnTo>
                    <a:close/>
                    <a:moveTo>
                      <a:pt x="255" y="0"/>
                    </a:moveTo>
                    <a:lnTo>
                      <a:pt x="255" y="1"/>
                    </a:lnTo>
                    <a:lnTo>
                      <a:pt x="255" y="1"/>
                    </a:lnTo>
                    <a:lnTo>
                      <a:pt x="255" y="3"/>
                    </a:lnTo>
                    <a:lnTo>
                      <a:pt x="254" y="3"/>
                    </a:lnTo>
                    <a:lnTo>
                      <a:pt x="252" y="3"/>
                    </a:lnTo>
                    <a:lnTo>
                      <a:pt x="252" y="3"/>
                    </a:lnTo>
                    <a:lnTo>
                      <a:pt x="252" y="1"/>
                    </a:lnTo>
                    <a:lnTo>
                      <a:pt x="254" y="0"/>
                    </a:lnTo>
                    <a:lnTo>
                      <a:pt x="25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4" name="Freeform 197">
                <a:extLst>
                  <a:ext uri="{FF2B5EF4-FFF2-40B4-BE49-F238E27FC236}">
                    <a16:creationId xmlns:a16="http://schemas.microsoft.com/office/drawing/2014/main" id="{73787B0B-ACED-4346-8FDD-EFC92FA178AC}"/>
                  </a:ext>
                </a:extLst>
              </p:cNvPr>
              <p:cNvSpPr>
                <a:spLocks noEditPoints="1"/>
              </p:cNvSpPr>
              <p:nvPr/>
            </p:nvSpPr>
            <p:spPr bwMode="auto">
              <a:xfrm>
                <a:off x="2427927" y="3466652"/>
                <a:ext cx="892743" cy="541884"/>
              </a:xfrm>
              <a:custGeom>
                <a:avLst/>
                <a:gdLst>
                  <a:gd name="T0" fmla="*/ 457 w 458"/>
                  <a:gd name="T1" fmla="*/ 188 h 278"/>
                  <a:gd name="T2" fmla="*/ 457 w 458"/>
                  <a:gd name="T3" fmla="*/ 177 h 278"/>
                  <a:gd name="T4" fmla="*/ 123 w 458"/>
                  <a:gd name="T5" fmla="*/ 133 h 278"/>
                  <a:gd name="T6" fmla="*/ 112 w 458"/>
                  <a:gd name="T7" fmla="*/ 120 h 278"/>
                  <a:gd name="T8" fmla="*/ 89 w 458"/>
                  <a:gd name="T9" fmla="*/ 122 h 278"/>
                  <a:gd name="T10" fmla="*/ 47 w 458"/>
                  <a:gd name="T11" fmla="*/ 74 h 278"/>
                  <a:gd name="T12" fmla="*/ 89 w 458"/>
                  <a:gd name="T13" fmla="*/ 56 h 278"/>
                  <a:gd name="T14" fmla="*/ 75 w 458"/>
                  <a:gd name="T15" fmla="*/ 57 h 278"/>
                  <a:gd name="T16" fmla="*/ 53 w 458"/>
                  <a:gd name="T17" fmla="*/ 0 h 278"/>
                  <a:gd name="T18" fmla="*/ 137 w 458"/>
                  <a:gd name="T19" fmla="*/ 22 h 278"/>
                  <a:gd name="T20" fmla="*/ 176 w 458"/>
                  <a:gd name="T21" fmla="*/ 19 h 278"/>
                  <a:gd name="T22" fmla="*/ 205 w 458"/>
                  <a:gd name="T23" fmla="*/ 51 h 278"/>
                  <a:gd name="T24" fmla="*/ 228 w 458"/>
                  <a:gd name="T25" fmla="*/ 48 h 278"/>
                  <a:gd name="T26" fmla="*/ 252 w 458"/>
                  <a:gd name="T27" fmla="*/ 52 h 278"/>
                  <a:gd name="T28" fmla="*/ 268 w 458"/>
                  <a:gd name="T29" fmla="*/ 76 h 278"/>
                  <a:gd name="T30" fmla="*/ 279 w 458"/>
                  <a:gd name="T31" fmla="*/ 97 h 278"/>
                  <a:gd name="T32" fmla="*/ 304 w 458"/>
                  <a:gd name="T33" fmla="*/ 108 h 278"/>
                  <a:gd name="T34" fmla="*/ 299 w 458"/>
                  <a:gd name="T35" fmla="*/ 153 h 278"/>
                  <a:gd name="T36" fmla="*/ 304 w 458"/>
                  <a:gd name="T37" fmla="*/ 174 h 278"/>
                  <a:gd name="T38" fmla="*/ 318 w 458"/>
                  <a:gd name="T39" fmla="*/ 199 h 278"/>
                  <a:gd name="T40" fmla="*/ 328 w 458"/>
                  <a:gd name="T41" fmla="*/ 215 h 278"/>
                  <a:gd name="T42" fmla="*/ 369 w 458"/>
                  <a:gd name="T43" fmla="*/ 219 h 278"/>
                  <a:gd name="T44" fmla="*/ 391 w 458"/>
                  <a:gd name="T45" fmla="*/ 218 h 278"/>
                  <a:gd name="T46" fmla="*/ 400 w 458"/>
                  <a:gd name="T47" fmla="*/ 201 h 278"/>
                  <a:gd name="T48" fmla="*/ 432 w 458"/>
                  <a:gd name="T49" fmla="*/ 174 h 278"/>
                  <a:gd name="T50" fmla="*/ 451 w 458"/>
                  <a:gd name="T51" fmla="*/ 174 h 278"/>
                  <a:gd name="T52" fmla="*/ 455 w 458"/>
                  <a:gd name="T53" fmla="*/ 185 h 278"/>
                  <a:gd name="T54" fmla="*/ 447 w 458"/>
                  <a:gd name="T55" fmla="*/ 202 h 278"/>
                  <a:gd name="T56" fmla="*/ 443 w 458"/>
                  <a:gd name="T57" fmla="*/ 219 h 278"/>
                  <a:gd name="T58" fmla="*/ 433 w 458"/>
                  <a:gd name="T59" fmla="*/ 219 h 278"/>
                  <a:gd name="T60" fmla="*/ 397 w 458"/>
                  <a:gd name="T61" fmla="*/ 232 h 278"/>
                  <a:gd name="T62" fmla="*/ 403 w 458"/>
                  <a:gd name="T63" fmla="*/ 249 h 278"/>
                  <a:gd name="T64" fmla="*/ 380 w 458"/>
                  <a:gd name="T65" fmla="*/ 267 h 278"/>
                  <a:gd name="T66" fmla="*/ 369 w 458"/>
                  <a:gd name="T67" fmla="*/ 267 h 278"/>
                  <a:gd name="T68" fmla="*/ 353 w 458"/>
                  <a:gd name="T69" fmla="*/ 256 h 278"/>
                  <a:gd name="T70" fmla="*/ 339 w 458"/>
                  <a:gd name="T71" fmla="*/ 252 h 278"/>
                  <a:gd name="T72" fmla="*/ 283 w 458"/>
                  <a:gd name="T73" fmla="*/ 248 h 278"/>
                  <a:gd name="T74" fmla="*/ 238 w 458"/>
                  <a:gd name="T75" fmla="*/ 227 h 278"/>
                  <a:gd name="T76" fmla="*/ 192 w 458"/>
                  <a:gd name="T77" fmla="*/ 204 h 278"/>
                  <a:gd name="T78" fmla="*/ 187 w 458"/>
                  <a:gd name="T79" fmla="*/ 185 h 278"/>
                  <a:gd name="T80" fmla="*/ 176 w 458"/>
                  <a:gd name="T81" fmla="*/ 150 h 278"/>
                  <a:gd name="T82" fmla="*/ 153 w 458"/>
                  <a:gd name="T83" fmla="*/ 128 h 278"/>
                  <a:gd name="T84" fmla="*/ 140 w 458"/>
                  <a:gd name="T85" fmla="*/ 114 h 278"/>
                  <a:gd name="T86" fmla="*/ 130 w 458"/>
                  <a:gd name="T87" fmla="*/ 109 h 278"/>
                  <a:gd name="T88" fmla="*/ 123 w 458"/>
                  <a:gd name="T89" fmla="*/ 92 h 278"/>
                  <a:gd name="T90" fmla="*/ 107 w 458"/>
                  <a:gd name="T91" fmla="*/ 76 h 278"/>
                  <a:gd name="T92" fmla="*/ 86 w 458"/>
                  <a:gd name="T93" fmla="*/ 52 h 278"/>
                  <a:gd name="T94" fmla="*/ 77 w 458"/>
                  <a:gd name="T95" fmla="*/ 27 h 278"/>
                  <a:gd name="T96" fmla="*/ 60 w 458"/>
                  <a:gd name="T97" fmla="*/ 19 h 278"/>
                  <a:gd name="T98" fmla="*/ 55 w 458"/>
                  <a:gd name="T99" fmla="*/ 40 h 278"/>
                  <a:gd name="T100" fmla="*/ 74 w 458"/>
                  <a:gd name="T101" fmla="*/ 62 h 278"/>
                  <a:gd name="T102" fmla="*/ 89 w 458"/>
                  <a:gd name="T103" fmla="*/ 87 h 278"/>
                  <a:gd name="T104" fmla="*/ 101 w 458"/>
                  <a:gd name="T105" fmla="*/ 98 h 278"/>
                  <a:gd name="T106" fmla="*/ 112 w 458"/>
                  <a:gd name="T107" fmla="*/ 131 h 278"/>
                  <a:gd name="T108" fmla="*/ 124 w 458"/>
                  <a:gd name="T109" fmla="*/ 137 h 278"/>
                  <a:gd name="T110" fmla="*/ 118 w 458"/>
                  <a:gd name="T111" fmla="*/ 144 h 278"/>
                  <a:gd name="T112" fmla="*/ 91 w 458"/>
                  <a:gd name="T113" fmla="*/ 120 h 278"/>
                  <a:gd name="T114" fmla="*/ 74 w 458"/>
                  <a:gd name="T115" fmla="*/ 93 h 278"/>
                  <a:gd name="T116" fmla="*/ 52 w 458"/>
                  <a:gd name="T117" fmla="*/ 81 h 278"/>
                  <a:gd name="T118" fmla="*/ 61 w 458"/>
                  <a:gd name="T119" fmla="*/ 76 h 278"/>
                  <a:gd name="T120" fmla="*/ 39 w 458"/>
                  <a:gd name="T121" fmla="*/ 48 h 278"/>
                  <a:gd name="T122" fmla="*/ 25 w 458"/>
                  <a:gd name="T123" fmla="*/ 19 h 278"/>
                  <a:gd name="T124" fmla="*/ 39 w 458"/>
                  <a:gd name="T125" fmla="*/ 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8" h="278">
                    <a:moveTo>
                      <a:pt x="388" y="215"/>
                    </a:moveTo>
                    <a:lnTo>
                      <a:pt x="388" y="215"/>
                    </a:lnTo>
                    <a:lnTo>
                      <a:pt x="389" y="215"/>
                    </a:lnTo>
                    <a:lnTo>
                      <a:pt x="388" y="216"/>
                    </a:lnTo>
                    <a:lnTo>
                      <a:pt x="386" y="216"/>
                    </a:lnTo>
                    <a:lnTo>
                      <a:pt x="384" y="216"/>
                    </a:lnTo>
                    <a:lnTo>
                      <a:pt x="384" y="216"/>
                    </a:lnTo>
                    <a:lnTo>
                      <a:pt x="388" y="215"/>
                    </a:lnTo>
                    <a:close/>
                    <a:moveTo>
                      <a:pt x="107" y="213"/>
                    </a:moveTo>
                    <a:lnTo>
                      <a:pt x="108" y="215"/>
                    </a:lnTo>
                    <a:lnTo>
                      <a:pt x="108" y="215"/>
                    </a:lnTo>
                    <a:lnTo>
                      <a:pt x="107" y="216"/>
                    </a:lnTo>
                    <a:lnTo>
                      <a:pt x="107" y="215"/>
                    </a:lnTo>
                    <a:lnTo>
                      <a:pt x="107" y="215"/>
                    </a:lnTo>
                    <a:lnTo>
                      <a:pt x="107" y="213"/>
                    </a:lnTo>
                    <a:close/>
                    <a:moveTo>
                      <a:pt x="457" y="188"/>
                    </a:moveTo>
                    <a:lnTo>
                      <a:pt x="457" y="188"/>
                    </a:lnTo>
                    <a:lnTo>
                      <a:pt x="457" y="189"/>
                    </a:lnTo>
                    <a:lnTo>
                      <a:pt x="455" y="193"/>
                    </a:lnTo>
                    <a:lnTo>
                      <a:pt x="454" y="193"/>
                    </a:lnTo>
                    <a:lnTo>
                      <a:pt x="454" y="191"/>
                    </a:lnTo>
                    <a:lnTo>
                      <a:pt x="454" y="189"/>
                    </a:lnTo>
                    <a:lnTo>
                      <a:pt x="455" y="188"/>
                    </a:lnTo>
                    <a:lnTo>
                      <a:pt x="457" y="188"/>
                    </a:lnTo>
                    <a:lnTo>
                      <a:pt x="457" y="188"/>
                    </a:lnTo>
                    <a:close/>
                    <a:moveTo>
                      <a:pt x="458" y="177"/>
                    </a:moveTo>
                    <a:lnTo>
                      <a:pt x="458" y="177"/>
                    </a:lnTo>
                    <a:lnTo>
                      <a:pt x="458" y="178"/>
                    </a:lnTo>
                    <a:lnTo>
                      <a:pt x="458" y="178"/>
                    </a:lnTo>
                    <a:lnTo>
                      <a:pt x="458" y="178"/>
                    </a:lnTo>
                    <a:lnTo>
                      <a:pt x="458" y="178"/>
                    </a:lnTo>
                    <a:lnTo>
                      <a:pt x="457" y="177"/>
                    </a:lnTo>
                    <a:lnTo>
                      <a:pt x="458" y="177"/>
                    </a:lnTo>
                    <a:close/>
                    <a:moveTo>
                      <a:pt x="171" y="171"/>
                    </a:moveTo>
                    <a:lnTo>
                      <a:pt x="171" y="172"/>
                    </a:lnTo>
                    <a:lnTo>
                      <a:pt x="171" y="172"/>
                    </a:lnTo>
                    <a:lnTo>
                      <a:pt x="171" y="172"/>
                    </a:lnTo>
                    <a:lnTo>
                      <a:pt x="171" y="174"/>
                    </a:lnTo>
                    <a:lnTo>
                      <a:pt x="170" y="174"/>
                    </a:lnTo>
                    <a:lnTo>
                      <a:pt x="170" y="172"/>
                    </a:lnTo>
                    <a:lnTo>
                      <a:pt x="170" y="171"/>
                    </a:lnTo>
                    <a:lnTo>
                      <a:pt x="171" y="171"/>
                    </a:lnTo>
                    <a:close/>
                    <a:moveTo>
                      <a:pt x="123" y="131"/>
                    </a:moveTo>
                    <a:lnTo>
                      <a:pt x="124" y="133"/>
                    </a:lnTo>
                    <a:lnTo>
                      <a:pt x="124" y="134"/>
                    </a:lnTo>
                    <a:lnTo>
                      <a:pt x="124" y="134"/>
                    </a:lnTo>
                    <a:lnTo>
                      <a:pt x="124" y="134"/>
                    </a:lnTo>
                    <a:lnTo>
                      <a:pt x="123" y="133"/>
                    </a:lnTo>
                    <a:lnTo>
                      <a:pt x="123" y="131"/>
                    </a:lnTo>
                    <a:lnTo>
                      <a:pt x="123" y="131"/>
                    </a:lnTo>
                    <a:close/>
                    <a:moveTo>
                      <a:pt x="94" y="128"/>
                    </a:moveTo>
                    <a:lnTo>
                      <a:pt x="94" y="128"/>
                    </a:lnTo>
                    <a:lnTo>
                      <a:pt x="97" y="130"/>
                    </a:lnTo>
                    <a:lnTo>
                      <a:pt x="97" y="131"/>
                    </a:lnTo>
                    <a:lnTo>
                      <a:pt x="93" y="128"/>
                    </a:lnTo>
                    <a:lnTo>
                      <a:pt x="94" y="128"/>
                    </a:lnTo>
                    <a:close/>
                    <a:moveTo>
                      <a:pt x="112" y="120"/>
                    </a:moveTo>
                    <a:lnTo>
                      <a:pt x="113" y="120"/>
                    </a:lnTo>
                    <a:lnTo>
                      <a:pt x="113" y="120"/>
                    </a:lnTo>
                    <a:lnTo>
                      <a:pt x="113" y="123"/>
                    </a:lnTo>
                    <a:lnTo>
                      <a:pt x="113" y="122"/>
                    </a:lnTo>
                    <a:lnTo>
                      <a:pt x="112" y="122"/>
                    </a:lnTo>
                    <a:lnTo>
                      <a:pt x="112" y="120"/>
                    </a:lnTo>
                    <a:lnTo>
                      <a:pt x="112" y="120"/>
                    </a:lnTo>
                    <a:lnTo>
                      <a:pt x="112" y="120"/>
                    </a:lnTo>
                    <a:close/>
                    <a:moveTo>
                      <a:pt x="91" y="117"/>
                    </a:moveTo>
                    <a:lnTo>
                      <a:pt x="91" y="117"/>
                    </a:lnTo>
                    <a:lnTo>
                      <a:pt x="89" y="123"/>
                    </a:lnTo>
                    <a:lnTo>
                      <a:pt x="89" y="123"/>
                    </a:lnTo>
                    <a:lnTo>
                      <a:pt x="91" y="123"/>
                    </a:lnTo>
                    <a:lnTo>
                      <a:pt x="91" y="125"/>
                    </a:lnTo>
                    <a:lnTo>
                      <a:pt x="91" y="126"/>
                    </a:lnTo>
                    <a:lnTo>
                      <a:pt x="91" y="128"/>
                    </a:lnTo>
                    <a:lnTo>
                      <a:pt x="93" y="128"/>
                    </a:lnTo>
                    <a:lnTo>
                      <a:pt x="91" y="128"/>
                    </a:lnTo>
                    <a:lnTo>
                      <a:pt x="91" y="126"/>
                    </a:lnTo>
                    <a:lnTo>
                      <a:pt x="89" y="125"/>
                    </a:lnTo>
                    <a:lnTo>
                      <a:pt x="89" y="125"/>
                    </a:lnTo>
                    <a:lnTo>
                      <a:pt x="88" y="125"/>
                    </a:lnTo>
                    <a:lnTo>
                      <a:pt x="89" y="122"/>
                    </a:lnTo>
                    <a:lnTo>
                      <a:pt x="91" y="117"/>
                    </a:lnTo>
                    <a:close/>
                    <a:moveTo>
                      <a:pt x="105" y="104"/>
                    </a:moveTo>
                    <a:lnTo>
                      <a:pt x="105" y="106"/>
                    </a:lnTo>
                    <a:lnTo>
                      <a:pt x="105" y="106"/>
                    </a:lnTo>
                    <a:lnTo>
                      <a:pt x="105" y="106"/>
                    </a:lnTo>
                    <a:lnTo>
                      <a:pt x="105" y="106"/>
                    </a:lnTo>
                    <a:lnTo>
                      <a:pt x="104" y="108"/>
                    </a:lnTo>
                    <a:lnTo>
                      <a:pt x="104" y="108"/>
                    </a:lnTo>
                    <a:lnTo>
                      <a:pt x="105" y="104"/>
                    </a:lnTo>
                    <a:lnTo>
                      <a:pt x="105" y="104"/>
                    </a:lnTo>
                    <a:lnTo>
                      <a:pt x="105" y="104"/>
                    </a:lnTo>
                    <a:close/>
                    <a:moveTo>
                      <a:pt x="45" y="70"/>
                    </a:moveTo>
                    <a:lnTo>
                      <a:pt x="47" y="70"/>
                    </a:lnTo>
                    <a:lnTo>
                      <a:pt x="47" y="71"/>
                    </a:lnTo>
                    <a:lnTo>
                      <a:pt x="47" y="73"/>
                    </a:lnTo>
                    <a:lnTo>
                      <a:pt x="47" y="74"/>
                    </a:lnTo>
                    <a:lnTo>
                      <a:pt x="44" y="73"/>
                    </a:lnTo>
                    <a:lnTo>
                      <a:pt x="45" y="71"/>
                    </a:lnTo>
                    <a:lnTo>
                      <a:pt x="45" y="70"/>
                    </a:lnTo>
                    <a:lnTo>
                      <a:pt x="45" y="70"/>
                    </a:lnTo>
                    <a:close/>
                    <a:moveTo>
                      <a:pt x="1" y="56"/>
                    </a:moveTo>
                    <a:lnTo>
                      <a:pt x="1" y="56"/>
                    </a:lnTo>
                    <a:lnTo>
                      <a:pt x="1" y="57"/>
                    </a:lnTo>
                    <a:lnTo>
                      <a:pt x="3" y="57"/>
                    </a:lnTo>
                    <a:lnTo>
                      <a:pt x="3" y="59"/>
                    </a:lnTo>
                    <a:lnTo>
                      <a:pt x="3" y="60"/>
                    </a:lnTo>
                    <a:lnTo>
                      <a:pt x="1" y="60"/>
                    </a:lnTo>
                    <a:lnTo>
                      <a:pt x="0" y="57"/>
                    </a:lnTo>
                    <a:lnTo>
                      <a:pt x="0" y="57"/>
                    </a:lnTo>
                    <a:lnTo>
                      <a:pt x="1" y="56"/>
                    </a:lnTo>
                    <a:close/>
                    <a:moveTo>
                      <a:pt x="88" y="56"/>
                    </a:moveTo>
                    <a:lnTo>
                      <a:pt x="89" y="56"/>
                    </a:lnTo>
                    <a:lnTo>
                      <a:pt x="89" y="57"/>
                    </a:lnTo>
                    <a:lnTo>
                      <a:pt x="89" y="59"/>
                    </a:lnTo>
                    <a:lnTo>
                      <a:pt x="88" y="63"/>
                    </a:lnTo>
                    <a:lnTo>
                      <a:pt x="88" y="62"/>
                    </a:lnTo>
                    <a:lnTo>
                      <a:pt x="85" y="62"/>
                    </a:lnTo>
                    <a:lnTo>
                      <a:pt x="85" y="60"/>
                    </a:lnTo>
                    <a:lnTo>
                      <a:pt x="86" y="57"/>
                    </a:lnTo>
                    <a:lnTo>
                      <a:pt x="86" y="56"/>
                    </a:lnTo>
                    <a:lnTo>
                      <a:pt x="88" y="56"/>
                    </a:lnTo>
                    <a:close/>
                    <a:moveTo>
                      <a:pt x="69" y="51"/>
                    </a:moveTo>
                    <a:lnTo>
                      <a:pt x="71" y="51"/>
                    </a:lnTo>
                    <a:lnTo>
                      <a:pt x="72" y="51"/>
                    </a:lnTo>
                    <a:lnTo>
                      <a:pt x="72" y="52"/>
                    </a:lnTo>
                    <a:lnTo>
                      <a:pt x="72" y="54"/>
                    </a:lnTo>
                    <a:lnTo>
                      <a:pt x="75" y="54"/>
                    </a:lnTo>
                    <a:lnTo>
                      <a:pt x="75" y="57"/>
                    </a:lnTo>
                    <a:lnTo>
                      <a:pt x="75" y="59"/>
                    </a:lnTo>
                    <a:lnTo>
                      <a:pt x="75" y="59"/>
                    </a:lnTo>
                    <a:lnTo>
                      <a:pt x="74" y="57"/>
                    </a:lnTo>
                    <a:lnTo>
                      <a:pt x="71" y="54"/>
                    </a:lnTo>
                    <a:lnTo>
                      <a:pt x="71" y="52"/>
                    </a:lnTo>
                    <a:lnTo>
                      <a:pt x="69" y="52"/>
                    </a:lnTo>
                    <a:lnTo>
                      <a:pt x="69" y="51"/>
                    </a:lnTo>
                    <a:close/>
                    <a:moveTo>
                      <a:pt x="53" y="15"/>
                    </a:moveTo>
                    <a:lnTo>
                      <a:pt x="53" y="16"/>
                    </a:lnTo>
                    <a:lnTo>
                      <a:pt x="53" y="16"/>
                    </a:lnTo>
                    <a:lnTo>
                      <a:pt x="53" y="16"/>
                    </a:lnTo>
                    <a:lnTo>
                      <a:pt x="53" y="16"/>
                    </a:lnTo>
                    <a:lnTo>
                      <a:pt x="52" y="16"/>
                    </a:lnTo>
                    <a:lnTo>
                      <a:pt x="52" y="15"/>
                    </a:lnTo>
                    <a:lnTo>
                      <a:pt x="53" y="15"/>
                    </a:lnTo>
                    <a:close/>
                    <a:moveTo>
                      <a:pt x="53" y="0"/>
                    </a:moveTo>
                    <a:lnTo>
                      <a:pt x="52" y="2"/>
                    </a:lnTo>
                    <a:lnTo>
                      <a:pt x="52" y="4"/>
                    </a:lnTo>
                    <a:lnTo>
                      <a:pt x="58" y="7"/>
                    </a:lnTo>
                    <a:lnTo>
                      <a:pt x="66" y="8"/>
                    </a:lnTo>
                    <a:lnTo>
                      <a:pt x="72" y="11"/>
                    </a:lnTo>
                    <a:lnTo>
                      <a:pt x="78" y="13"/>
                    </a:lnTo>
                    <a:lnTo>
                      <a:pt x="86" y="16"/>
                    </a:lnTo>
                    <a:lnTo>
                      <a:pt x="93" y="18"/>
                    </a:lnTo>
                    <a:lnTo>
                      <a:pt x="99" y="21"/>
                    </a:lnTo>
                    <a:lnTo>
                      <a:pt x="107" y="22"/>
                    </a:lnTo>
                    <a:lnTo>
                      <a:pt x="112" y="22"/>
                    </a:lnTo>
                    <a:lnTo>
                      <a:pt x="116" y="22"/>
                    </a:lnTo>
                    <a:lnTo>
                      <a:pt x="123" y="22"/>
                    </a:lnTo>
                    <a:lnTo>
                      <a:pt x="127" y="22"/>
                    </a:lnTo>
                    <a:lnTo>
                      <a:pt x="132" y="22"/>
                    </a:lnTo>
                    <a:lnTo>
                      <a:pt x="137" y="22"/>
                    </a:lnTo>
                    <a:lnTo>
                      <a:pt x="142" y="22"/>
                    </a:lnTo>
                    <a:lnTo>
                      <a:pt x="148" y="22"/>
                    </a:lnTo>
                    <a:lnTo>
                      <a:pt x="148" y="21"/>
                    </a:lnTo>
                    <a:lnTo>
                      <a:pt x="148" y="19"/>
                    </a:lnTo>
                    <a:lnTo>
                      <a:pt x="148" y="18"/>
                    </a:lnTo>
                    <a:lnTo>
                      <a:pt x="148" y="15"/>
                    </a:lnTo>
                    <a:lnTo>
                      <a:pt x="151" y="15"/>
                    </a:lnTo>
                    <a:lnTo>
                      <a:pt x="160" y="15"/>
                    </a:lnTo>
                    <a:lnTo>
                      <a:pt x="164" y="15"/>
                    </a:lnTo>
                    <a:lnTo>
                      <a:pt x="167" y="15"/>
                    </a:lnTo>
                    <a:lnTo>
                      <a:pt x="170" y="15"/>
                    </a:lnTo>
                    <a:lnTo>
                      <a:pt x="173" y="15"/>
                    </a:lnTo>
                    <a:lnTo>
                      <a:pt x="173" y="16"/>
                    </a:lnTo>
                    <a:lnTo>
                      <a:pt x="173" y="16"/>
                    </a:lnTo>
                    <a:lnTo>
                      <a:pt x="175" y="16"/>
                    </a:lnTo>
                    <a:lnTo>
                      <a:pt x="176" y="19"/>
                    </a:lnTo>
                    <a:lnTo>
                      <a:pt x="178" y="21"/>
                    </a:lnTo>
                    <a:lnTo>
                      <a:pt x="179" y="21"/>
                    </a:lnTo>
                    <a:lnTo>
                      <a:pt x="183" y="24"/>
                    </a:lnTo>
                    <a:lnTo>
                      <a:pt x="186" y="27"/>
                    </a:lnTo>
                    <a:lnTo>
                      <a:pt x="190" y="30"/>
                    </a:lnTo>
                    <a:lnTo>
                      <a:pt x="192" y="32"/>
                    </a:lnTo>
                    <a:lnTo>
                      <a:pt x="194" y="34"/>
                    </a:lnTo>
                    <a:lnTo>
                      <a:pt x="195" y="34"/>
                    </a:lnTo>
                    <a:lnTo>
                      <a:pt x="197" y="37"/>
                    </a:lnTo>
                    <a:lnTo>
                      <a:pt x="198" y="41"/>
                    </a:lnTo>
                    <a:lnTo>
                      <a:pt x="198" y="43"/>
                    </a:lnTo>
                    <a:lnTo>
                      <a:pt x="200" y="46"/>
                    </a:lnTo>
                    <a:lnTo>
                      <a:pt x="201" y="49"/>
                    </a:lnTo>
                    <a:lnTo>
                      <a:pt x="203" y="51"/>
                    </a:lnTo>
                    <a:lnTo>
                      <a:pt x="205" y="51"/>
                    </a:lnTo>
                    <a:lnTo>
                      <a:pt x="205" y="51"/>
                    </a:lnTo>
                    <a:lnTo>
                      <a:pt x="206" y="52"/>
                    </a:lnTo>
                    <a:lnTo>
                      <a:pt x="208" y="54"/>
                    </a:lnTo>
                    <a:lnTo>
                      <a:pt x="211" y="54"/>
                    </a:lnTo>
                    <a:lnTo>
                      <a:pt x="212" y="56"/>
                    </a:lnTo>
                    <a:lnTo>
                      <a:pt x="217" y="59"/>
                    </a:lnTo>
                    <a:lnTo>
                      <a:pt x="219" y="59"/>
                    </a:lnTo>
                    <a:lnTo>
                      <a:pt x="220" y="59"/>
                    </a:lnTo>
                    <a:lnTo>
                      <a:pt x="222" y="59"/>
                    </a:lnTo>
                    <a:lnTo>
                      <a:pt x="222" y="57"/>
                    </a:lnTo>
                    <a:lnTo>
                      <a:pt x="224" y="56"/>
                    </a:lnTo>
                    <a:lnTo>
                      <a:pt x="225" y="56"/>
                    </a:lnTo>
                    <a:lnTo>
                      <a:pt x="225" y="56"/>
                    </a:lnTo>
                    <a:lnTo>
                      <a:pt x="225" y="54"/>
                    </a:lnTo>
                    <a:lnTo>
                      <a:pt x="225" y="52"/>
                    </a:lnTo>
                    <a:lnTo>
                      <a:pt x="227" y="49"/>
                    </a:lnTo>
                    <a:lnTo>
                      <a:pt x="228" y="48"/>
                    </a:lnTo>
                    <a:lnTo>
                      <a:pt x="230" y="48"/>
                    </a:lnTo>
                    <a:lnTo>
                      <a:pt x="231" y="46"/>
                    </a:lnTo>
                    <a:lnTo>
                      <a:pt x="233" y="46"/>
                    </a:lnTo>
                    <a:lnTo>
                      <a:pt x="233" y="46"/>
                    </a:lnTo>
                    <a:lnTo>
                      <a:pt x="235" y="46"/>
                    </a:lnTo>
                    <a:lnTo>
                      <a:pt x="238" y="46"/>
                    </a:lnTo>
                    <a:lnTo>
                      <a:pt x="241" y="46"/>
                    </a:lnTo>
                    <a:lnTo>
                      <a:pt x="242" y="46"/>
                    </a:lnTo>
                    <a:lnTo>
                      <a:pt x="244" y="46"/>
                    </a:lnTo>
                    <a:lnTo>
                      <a:pt x="244" y="46"/>
                    </a:lnTo>
                    <a:lnTo>
                      <a:pt x="244" y="46"/>
                    </a:lnTo>
                    <a:lnTo>
                      <a:pt x="244" y="48"/>
                    </a:lnTo>
                    <a:lnTo>
                      <a:pt x="246" y="48"/>
                    </a:lnTo>
                    <a:lnTo>
                      <a:pt x="246" y="48"/>
                    </a:lnTo>
                    <a:lnTo>
                      <a:pt x="247" y="49"/>
                    </a:lnTo>
                    <a:lnTo>
                      <a:pt x="252" y="52"/>
                    </a:lnTo>
                    <a:lnTo>
                      <a:pt x="252" y="52"/>
                    </a:lnTo>
                    <a:lnTo>
                      <a:pt x="252" y="52"/>
                    </a:lnTo>
                    <a:lnTo>
                      <a:pt x="253" y="54"/>
                    </a:lnTo>
                    <a:lnTo>
                      <a:pt x="255" y="56"/>
                    </a:lnTo>
                    <a:lnTo>
                      <a:pt x="257" y="59"/>
                    </a:lnTo>
                    <a:lnTo>
                      <a:pt x="257" y="60"/>
                    </a:lnTo>
                    <a:lnTo>
                      <a:pt x="258" y="62"/>
                    </a:lnTo>
                    <a:lnTo>
                      <a:pt x="260" y="65"/>
                    </a:lnTo>
                    <a:lnTo>
                      <a:pt x="261" y="67"/>
                    </a:lnTo>
                    <a:lnTo>
                      <a:pt x="261" y="67"/>
                    </a:lnTo>
                    <a:lnTo>
                      <a:pt x="261" y="68"/>
                    </a:lnTo>
                    <a:lnTo>
                      <a:pt x="261" y="70"/>
                    </a:lnTo>
                    <a:lnTo>
                      <a:pt x="263" y="71"/>
                    </a:lnTo>
                    <a:lnTo>
                      <a:pt x="265" y="71"/>
                    </a:lnTo>
                    <a:lnTo>
                      <a:pt x="266" y="74"/>
                    </a:lnTo>
                    <a:lnTo>
                      <a:pt x="268" y="76"/>
                    </a:lnTo>
                    <a:lnTo>
                      <a:pt x="269" y="79"/>
                    </a:lnTo>
                    <a:lnTo>
                      <a:pt x="272" y="81"/>
                    </a:lnTo>
                    <a:lnTo>
                      <a:pt x="274" y="82"/>
                    </a:lnTo>
                    <a:lnTo>
                      <a:pt x="274" y="82"/>
                    </a:lnTo>
                    <a:lnTo>
                      <a:pt x="274" y="84"/>
                    </a:lnTo>
                    <a:lnTo>
                      <a:pt x="274" y="85"/>
                    </a:lnTo>
                    <a:lnTo>
                      <a:pt x="274" y="85"/>
                    </a:lnTo>
                    <a:lnTo>
                      <a:pt x="274" y="87"/>
                    </a:lnTo>
                    <a:lnTo>
                      <a:pt x="274" y="87"/>
                    </a:lnTo>
                    <a:lnTo>
                      <a:pt x="274" y="89"/>
                    </a:lnTo>
                    <a:lnTo>
                      <a:pt x="274" y="89"/>
                    </a:lnTo>
                    <a:lnTo>
                      <a:pt x="274" y="89"/>
                    </a:lnTo>
                    <a:lnTo>
                      <a:pt x="274" y="90"/>
                    </a:lnTo>
                    <a:lnTo>
                      <a:pt x="276" y="92"/>
                    </a:lnTo>
                    <a:lnTo>
                      <a:pt x="277" y="93"/>
                    </a:lnTo>
                    <a:lnTo>
                      <a:pt x="279" y="97"/>
                    </a:lnTo>
                    <a:lnTo>
                      <a:pt x="279" y="97"/>
                    </a:lnTo>
                    <a:lnTo>
                      <a:pt x="279" y="98"/>
                    </a:lnTo>
                    <a:lnTo>
                      <a:pt x="280" y="100"/>
                    </a:lnTo>
                    <a:lnTo>
                      <a:pt x="282" y="100"/>
                    </a:lnTo>
                    <a:lnTo>
                      <a:pt x="283" y="100"/>
                    </a:lnTo>
                    <a:lnTo>
                      <a:pt x="285" y="101"/>
                    </a:lnTo>
                    <a:lnTo>
                      <a:pt x="287" y="101"/>
                    </a:lnTo>
                    <a:lnTo>
                      <a:pt x="288" y="103"/>
                    </a:lnTo>
                    <a:lnTo>
                      <a:pt x="290" y="103"/>
                    </a:lnTo>
                    <a:lnTo>
                      <a:pt x="291" y="104"/>
                    </a:lnTo>
                    <a:lnTo>
                      <a:pt x="294" y="104"/>
                    </a:lnTo>
                    <a:lnTo>
                      <a:pt x="298" y="104"/>
                    </a:lnTo>
                    <a:lnTo>
                      <a:pt x="301" y="106"/>
                    </a:lnTo>
                    <a:lnTo>
                      <a:pt x="304" y="108"/>
                    </a:lnTo>
                    <a:lnTo>
                      <a:pt x="304" y="108"/>
                    </a:lnTo>
                    <a:lnTo>
                      <a:pt x="304" y="108"/>
                    </a:lnTo>
                    <a:lnTo>
                      <a:pt x="304" y="108"/>
                    </a:lnTo>
                    <a:lnTo>
                      <a:pt x="304" y="108"/>
                    </a:lnTo>
                    <a:lnTo>
                      <a:pt x="306" y="106"/>
                    </a:lnTo>
                    <a:lnTo>
                      <a:pt x="307" y="106"/>
                    </a:lnTo>
                    <a:lnTo>
                      <a:pt x="307" y="109"/>
                    </a:lnTo>
                    <a:lnTo>
                      <a:pt x="306" y="112"/>
                    </a:lnTo>
                    <a:lnTo>
                      <a:pt x="304" y="117"/>
                    </a:lnTo>
                    <a:lnTo>
                      <a:pt x="302" y="120"/>
                    </a:lnTo>
                    <a:lnTo>
                      <a:pt x="299" y="130"/>
                    </a:lnTo>
                    <a:lnTo>
                      <a:pt x="299" y="136"/>
                    </a:lnTo>
                    <a:lnTo>
                      <a:pt x="299" y="139"/>
                    </a:lnTo>
                    <a:lnTo>
                      <a:pt x="299" y="139"/>
                    </a:lnTo>
                    <a:lnTo>
                      <a:pt x="299" y="141"/>
                    </a:lnTo>
                    <a:lnTo>
                      <a:pt x="299" y="147"/>
                    </a:lnTo>
                    <a:lnTo>
                      <a:pt x="299" y="152"/>
                    </a:lnTo>
                    <a:lnTo>
                      <a:pt x="299" y="153"/>
                    </a:lnTo>
                    <a:lnTo>
                      <a:pt x="298" y="155"/>
                    </a:lnTo>
                    <a:lnTo>
                      <a:pt x="298" y="156"/>
                    </a:lnTo>
                    <a:lnTo>
                      <a:pt x="298" y="158"/>
                    </a:lnTo>
                    <a:lnTo>
                      <a:pt x="298" y="160"/>
                    </a:lnTo>
                    <a:lnTo>
                      <a:pt x="298" y="163"/>
                    </a:lnTo>
                    <a:lnTo>
                      <a:pt x="299" y="164"/>
                    </a:lnTo>
                    <a:lnTo>
                      <a:pt x="301" y="169"/>
                    </a:lnTo>
                    <a:lnTo>
                      <a:pt x="302" y="171"/>
                    </a:lnTo>
                    <a:lnTo>
                      <a:pt x="304" y="172"/>
                    </a:lnTo>
                    <a:lnTo>
                      <a:pt x="306" y="174"/>
                    </a:lnTo>
                    <a:lnTo>
                      <a:pt x="304" y="175"/>
                    </a:lnTo>
                    <a:lnTo>
                      <a:pt x="304" y="175"/>
                    </a:lnTo>
                    <a:lnTo>
                      <a:pt x="304" y="177"/>
                    </a:lnTo>
                    <a:lnTo>
                      <a:pt x="304" y="177"/>
                    </a:lnTo>
                    <a:lnTo>
                      <a:pt x="304" y="175"/>
                    </a:lnTo>
                    <a:lnTo>
                      <a:pt x="304" y="174"/>
                    </a:lnTo>
                    <a:lnTo>
                      <a:pt x="304" y="174"/>
                    </a:lnTo>
                    <a:lnTo>
                      <a:pt x="302" y="172"/>
                    </a:lnTo>
                    <a:lnTo>
                      <a:pt x="301" y="171"/>
                    </a:lnTo>
                    <a:lnTo>
                      <a:pt x="299" y="166"/>
                    </a:lnTo>
                    <a:lnTo>
                      <a:pt x="301" y="172"/>
                    </a:lnTo>
                    <a:lnTo>
                      <a:pt x="301" y="174"/>
                    </a:lnTo>
                    <a:lnTo>
                      <a:pt x="301" y="174"/>
                    </a:lnTo>
                    <a:lnTo>
                      <a:pt x="302" y="174"/>
                    </a:lnTo>
                    <a:lnTo>
                      <a:pt x="302" y="175"/>
                    </a:lnTo>
                    <a:lnTo>
                      <a:pt x="302" y="175"/>
                    </a:lnTo>
                    <a:lnTo>
                      <a:pt x="304" y="180"/>
                    </a:lnTo>
                    <a:lnTo>
                      <a:pt x="307" y="185"/>
                    </a:lnTo>
                    <a:lnTo>
                      <a:pt x="307" y="186"/>
                    </a:lnTo>
                    <a:lnTo>
                      <a:pt x="307" y="188"/>
                    </a:lnTo>
                    <a:lnTo>
                      <a:pt x="313" y="194"/>
                    </a:lnTo>
                    <a:lnTo>
                      <a:pt x="318" y="199"/>
                    </a:lnTo>
                    <a:lnTo>
                      <a:pt x="318" y="204"/>
                    </a:lnTo>
                    <a:lnTo>
                      <a:pt x="320" y="204"/>
                    </a:lnTo>
                    <a:lnTo>
                      <a:pt x="320" y="207"/>
                    </a:lnTo>
                    <a:lnTo>
                      <a:pt x="323" y="208"/>
                    </a:lnTo>
                    <a:lnTo>
                      <a:pt x="323" y="210"/>
                    </a:lnTo>
                    <a:lnTo>
                      <a:pt x="324" y="210"/>
                    </a:lnTo>
                    <a:lnTo>
                      <a:pt x="326" y="213"/>
                    </a:lnTo>
                    <a:lnTo>
                      <a:pt x="328" y="215"/>
                    </a:lnTo>
                    <a:lnTo>
                      <a:pt x="326" y="215"/>
                    </a:lnTo>
                    <a:lnTo>
                      <a:pt x="324" y="213"/>
                    </a:lnTo>
                    <a:lnTo>
                      <a:pt x="324" y="215"/>
                    </a:lnTo>
                    <a:lnTo>
                      <a:pt x="326" y="215"/>
                    </a:lnTo>
                    <a:lnTo>
                      <a:pt x="329" y="216"/>
                    </a:lnTo>
                    <a:lnTo>
                      <a:pt x="331" y="216"/>
                    </a:lnTo>
                    <a:lnTo>
                      <a:pt x="329" y="216"/>
                    </a:lnTo>
                    <a:lnTo>
                      <a:pt x="328" y="215"/>
                    </a:lnTo>
                    <a:lnTo>
                      <a:pt x="328" y="215"/>
                    </a:lnTo>
                    <a:lnTo>
                      <a:pt x="331" y="216"/>
                    </a:lnTo>
                    <a:lnTo>
                      <a:pt x="335" y="216"/>
                    </a:lnTo>
                    <a:lnTo>
                      <a:pt x="339" y="218"/>
                    </a:lnTo>
                    <a:lnTo>
                      <a:pt x="342" y="218"/>
                    </a:lnTo>
                    <a:lnTo>
                      <a:pt x="343" y="221"/>
                    </a:lnTo>
                    <a:lnTo>
                      <a:pt x="345" y="224"/>
                    </a:lnTo>
                    <a:lnTo>
                      <a:pt x="347" y="224"/>
                    </a:lnTo>
                    <a:lnTo>
                      <a:pt x="347" y="224"/>
                    </a:lnTo>
                    <a:lnTo>
                      <a:pt x="350" y="224"/>
                    </a:lnTo>
                    <a:lnTo>
                      <a:pt x="354" y="221"/>
                    </a:lnTo>
                    <a:lnTo>
                      <a:pt x="356" y="221"/>
                    </a:lnTo>
                    <a:lnTo>
                      <a:pt x="359" y="219"/>
                    </a:lnTo>
                    <a:lnTo>
                      <a:pt x="364" y="219"/>
                    </a:lnTo>
                    <a:lnTo>
                      <a:pt x="365" y="219"/>
                    </a:lnTo>
                    <a:lnTo>
                      <a:pt x="369" y="219"/>
                    </a:lnTo>
                    <a:lnTo>
                      <a:pt x="370" y="218"/>
                    </a:lnTo>
                    <a:lnTo>
                      <a:pt x="372" y="218"/>
                    </a:lnTo>
                    <a:lnTo>
                      <a:pt x="372" y="218"/>
                    </a:lnTo>
                    <a:lnTo>
                      <a:pt x="375" y="216"/>
                    </a:lnTo>
                    <a:lnTo>
                      <a:pt x="375" y="216"/>
                    </a:lnTo>
                    <a:lnTo>
                      <a:pt x="378" y="216"/>
                    </a:lnTo>
                    <a:lnTo>
                      <a:pt x="380" y="216"/>
                    </a:lnTo>
                    <a:lnTo>
                      <a:pt x="383" y="216"/>
                    </a:lnTo>
                    <a:lnTo>
                      <a:pt x="383" y="216"/>
                    </a:lnTo>
                    <a:lnTo>
                      <a:pt x="383" y="218"/>
                    </a:lnTo>
                    <a:lnTo>
                      <a:pt x="383" y="218"/>
                    </a:lnTo>
                    <a:lnTo>
                      <a:pt x="383" y="218"/>
                    </a:lnTo>
                    <a:lnTo>
                      <a:pt x="384" y="219"/>
                    </a:lnTo>
                    <a:lnTo>
                      <a:pt x="388" y="219"/>
                    </a:lnTo>
                    <a:lnTo>
                      <a:pt x="389" y="219"/>
                    </a:lnTo>
                    <a:lnTo>
                      <a:pt x="391" y="218"/>
                    </a:lnTo>
                    <a:lnTo>
                      <a:pt x="392" y="216"/>
                    </a:lnTo>
                    <a:lnTo>
                      <a:pt x="392" y="216"/>
                    </a:lnTo>
                    <a:lnTo>
                      <a:pt x="392" y="215"/>
                    </a:lnTo>
                    <a:lnTo>
                      <a:pt x="391" y="215"/>
                    </a:lnTo>
                    <a:lnTo>
                      <a:pt x="391" y="215"/>
                    </a:lnTo>
                    <a:lnTo>
                      <a:pt x="391" y="213"/>
                    </a:lnTo>
                    <a:lnTo>
                      <a:pt x="391" y="213"/>
                    </a:lnTo>
                    <a:lnTo>
                      <a:pt x="389" y="213"/>
                    </a:lnTo>
                    <a:lnTo>
                      <a:pt x="389" y="213"/>
                    </a:lnTo>
                    <a:lnTo>
                      <a:pt x="389" y="213"/>
                    </a:lnTo>
                    <a:lnTo>
                      <a:pt x="391" y="213"/>
                    </a:lnTo>
                    <a:lnTo>
                      <a:pt x="394" y="212"/>
                    </a:lnTo>
                    <a:lnTo>
                      <a:pt x="395" y="210"/>
                    </a:lnTo>
                    <a:lnTo>
                      <a:pt x="397" y="208"/>
                    </a:lnTo>
                    <a:lnTo>
                      <a:pt x="400" y="207"/>
                    </a:lnTo>
                    <a:lnTo>
                      <a:pt x="400" y="201"/>
                    </a:lnTo>
                    <a:lnTo>
                      <a:pt x="402" y="199"/>
                    </a:lnTo>
                    <a:lnTo>
                      <a:pt x="403" y="197"/>
                    </a:lnTo>
                    <a:lnTo>
                      <a:pt x="403" y="197"/>
                    </a:lnTo>
                    <a:lnTo>
                      <a:pt x="403" y="196"/>
                    </a:lnTo>
                    <a:lnTo>
                      <a:pt x="403" y="193"/>
                    </a:lnTo>
                    <a:lnTo>
                      <a:pt x="403" y="191"/>
                    </a:lnTo>
                    <a:lnTo>
                      <a:pt x="403" y="188"/>
                    </a:lnTo>
                    <a:lnTo>
                      <a:pt x="405" y="186"/>
                    </a:lnTo>
                    <a:lnTo>
                      <a:pt x="405" y="185"/>
                    </a:lnTo>
                    <a:lnTo>
                      <a:pt x="405" y="182"/>
                    </a:lnTo>
                    <a:lnTo>
                      <a:pt x="408" y="180"/>
                    </a:lnTo>
                    <a:lnTo>
                      <a:pt x="413" y="178"/>
                    </a:lnTo>
                    <a:lnTo>
                      <a:pt x="413" y="177"/>
                    </a:lnTo>
                    <a:lnTo>
                      <a:pt x="427" y="175"/>
                    </a:lnTo>
                    <a:lnTo>
                      <a:pt x="429" y="175"/>
                    </a:lnTo>
                    <a:lnTo>
                      <a:pt x="432" y="174"/>
                    </a:lnTo>
                    <a:lnTo>
                      <a:pt x="433" y="174"/>
                    </a:lnTo>
                    <a:lnTo>
                      <a:pt x="436" y="174"/>
                    </a:lnTo>
                    <a:lnTo>
                      <a:pt x="436" y="172"/>
                    </a:lnTo>
                    <a:lnTo>
                      <a:pt x="436" y="172"/>
                    </a:lnTo>
                    <a:lnTo>
                      <a:pt x="436" y="172"/>
                    </a:lnTo>
                    <a:lnTo>
                      <a:pt x="438" y="172"/>
                    </a:lnTo>
                    <a:lnTo>
                      <a:pt x="440" y="172"/>
                    </a:lnTo>
                    <a:lnTo>
                      <a:pt x="443" y="174"/>
                    </a:lnTo>
                    <a:lnTo>
                      <a:pt x="444" y="174"/>
                    </a:lnTo>
                    <a:lnTo>
                      <a:pt x="447" y="174"/>
                    </a:lnTo>
                    <a:lnTo>
                      <a:pt x="451" y="175"/>
                    </a:lnTo>
                    <a:lnTo>
                      <a:pt x="451" y="175"/>
                    </a:lnTo>
                    <a:lnTo>
                      <a:pt x="451" y="174"/>
                    </a:lnTo>
                    <a:lnTo>
                      <a:pt x="452" y="174"/>
                    </a:lnTo>
                    <a:lnTo>
                      <a:pt x="451" y="174"/>
                    </a:lnTo>
                    <a:lnTo>
                      <a:pt x="451" y="174"/>
                    </a:lnTo>
                    <a:lnTo>
                      <a:pt x="451" y="174"/>
                    </a:lnTo>
                    <a:lnTo>
                      <a:pt x="451" y="174"/>
                    </a:lnTo>
                    <a:lnTo>
                      <a:pt x="449" y="174"/>
                    </a:lnTo>
                    <a:lnTo>
                      <a:pt x="449" y="172"/>
                    </a:lnTo>
                    <a:lnTo>
                      <a:pt x="451" y="174"/>
                    </a:lnTo>
                    <a:lnTo>
                      <a:pt x="451" y="172"/>
                    </a:lnTo>
                    <a:lnTo>
                      <a:pt x="452" y="172"/>
                    </a:lnTo>
                    <a:lnTo>
                      <a:pt x="454" y="172"/>
                    </a:lnTo>
                    <a:lnTo>
                      <a:pt x="455" y="175"/>
                    </a:lnTo>
                    <a:lnTo>
                      <a:pt x="457" y="175"/>
                    </a:lnTo>
                    <a:lnTo>
                      <a:pt x="457" y="178"/>
                    </a:lnTo>
                    <a:lnTo>
                      <a:pt x="457" y="178"/>
                    </a:lnTo>
                    <a:lnTo>
                      <a:pt x="457" y="180"/>
                    </a:lnTo>
                    <a:lnTo>
                      <a:pt x="457" y="182"/>
                    </a:lnTo>
                    <a:lnTo>
                      <a:pt x="455" y="183"/>
                    </a:lnTo>
                    <a:lnTo>
                      <a:pt x="455" y="185"/>
                    </a:lnTo>
                    <a:lnTo>
                      <a:pt x="454" y="186"/>
                    </a:lnTo>
                    <a:lnTo>
                      <a:pt x="451" y="189"/>
                    </a:lnTo>
                    <a:lnTo>
                      <a:pt x="447" y="193"/>
                    </a:lnTo>
                    <a:lnTo>
                      <a:pt x="447" y="194"/>
                    </a:lnTo>
                    <a:lnTo>
                      <a:pt x="447" y="196"/>
                    </a:lnTo>
                    <a:lnTo>
                      <a:pt x="447" y="197"/>
                    </a:lnTo>
                    <a:lnTo>
                      <a:pt x="447" y="199"/>
                    </a:lnTo>
                    <a:lnTo>
                      <a:pt x="447" y="199"/>
                    </a:lnTo>
                    <a:lnTo>
                      <a:pt x="447" y="199"/>
                    </a:lnTo>
                    <a:lnTo>
                      <a:pt x="446" y="201"/>
                    </a:lnTo>
                    <a:lnTo>
                      <a:pt x="444" y="202"/>
                    </a:lnTo>
                    <a:lnTo>
                      <a:pt x="444" y="202"/>
                    </a:lnTo>
                    <a:lnTo>
                      <a:pt x="444" y="204"/>
                    </a:lnTo>
                    <a:lnTo>
                      <a:pt x="446" y="202"/>
                    </a:lnTo>
                    <a:lnTo>
                      <a:pt x="447" y="202"/>
                    </a:lnTo>
                    <a:lnTo>
                      <a:pt x="447" y="202"/>
                    </a:lnTo>
                    <a:lnTo>
                      <a:pt x="447" y="202"/>
                    </a:lnTo>
                    <a:lnTo>
                      <a:pt x="447" y="204"/>
                    </a:lnTo>
                    <a:lnTo>
                      <a:pt x="447" y="205"/>
                    </a:lnTo>
                    <a:lnTo>
                      <a:pt x="447" y="205"/>
                    </a:lnTo>
                    <a:lnTo>
                      <a:pt x="446" y="205"/>
                    </a:lnTo>
                    <a:lnTo>
                      <a:pt x="444" y="205"/>
                    </a:lnTo>
                    <a:lnTo>
                      <a:pt x="444" y="207"/>
                    </a:lnTo>
                    <a:lnTo>
                      <a:pt x="444" y="207"/>
                    </a:lnTo>
                    <a:lnTo>
                      <a:pt x="446" y="208"/>
                    </a:lnTo>
                    <a:lnTo>
                      <a:pt x="446" y="207"/>
                    </a:lnTo>
                    <a:lnTo>
                      <a:pt x="447" y="207"/>
                    </a:lnTo>
                    <a:lnTo>
                      <a:pt x="447" y="207"/>
                    </a:lnTo>
                    <a:lnTo>
                      <a:pt x="446" y="210"/>
                    </a:lnTo>
                    <a:lnTo>
                      <a:pt x="444" y="215"/>
                    </a:lnTo>
                    <a:lnTo>
                      <a:pt x="443" y="216"/>
                    </a:lnTo>
                    <a:lnTo>
                      <a:pt x="443" y="219"/>
                    </a:lnTo>
                    <a:lnTo>
                      <a:pt x="443" y="221"/>
                    </a:lnTo>
                    <a:lnTo>
                      <a:pt x="441" y="223"/>
                    </a:lnTo>
                    <a:lnTo>
                      <a:pt x="441" y="223"/>
                    </a:lnTo>
                    <a:lnTo>
                      <a:pt x="440" y="219"/>
                    </a:lnTo>
                    <a:lnTo>
                      <a:pt x="440" y="219"/>
                    </a:lnTo>
                    <a:lnTo>
                      <a:pt x="440" y="218"/>
                    </a:lnTo>
                    <a:lnTo>
                      <a:pt x="440" y="215"/>
                    </a:lnTo>
                    <a:lnTo>
                      <a:pt x="440" y="213"/>
                    </a:lnTo>
                    <a:lnTo>
                      <a:pt x="438" y="213"/>
                    </a:lnTo>
                    <a:lnTo>
                      <a:pt x="438" y="215"/>
                    </a:lnTo>
                    <a:lnTo>
                      <a:pt x="436" y="216"/>
                    </a:lnTo>
                    <a:lnTo>
                      <a:pt x="436" y="216"/>
                    </a:lnTo>
                    <a:lnTo>
                      <a:pt x="436" y="218"/>
                    </a:lnTo>
                    <a:lnTo>
                      <a:pt x="435" y="219"/>
                    </a:lnTo>
                    <a:lnTo>
                      <a:pt x="435" y="219"/>
                    </a:lnTo>
                    <a:lnTo>
                      <a:pt x="433" y="219"/>
                    </a:lnTo>
                    <a:lnTo>
                      <a:pt x="432" y="219"/>
                    </a:lnTo>
                    <a:lnTo>
                      <a:pt x="432" y="223"/>
                    </a:lnTo>
                    <a:lnTo>
                      <a:pt x="429" y="226"/>
                    </a:lnTo>
                    <a:lnTo>
                      <a:pt x="429" y="227"/>
                    </a:lnTo>
                    <a:lnTo>
                      <a:pt x="427" y="227"/>
                    </a:lnTo>
                    <a:lnTo>
                      <a:pt x="427" y="227"/>
                    </a:lnTo>
                    <a:lnTo>
                      <a:pt x="425" y="227"/>
                    </a:lnTo>
                    <a:lnTo>
                      <a:pt x="424" y="226"/>
                    </a:lnTo>
                    <a:lnTo>
                      <a:pt x="424" y="227"/>
                    </a:lnTo>
                    <a:lnTo>
                      <a:pt x="422" y="227"/>
                    </a:lnTo>
                    <a:lnTo>
                      <a:pt x="422" y="229"/>
                    </a:lnTo>
                    <a:lnTo>
                      <a:pt x="414" y="229"/>
                    </a:lnTo>
                    <a:lnTo>
                      <a:pt x="408" y="229"/>
                    </a:lnTo>
                    <a:lnTo>
                      <a:pt x="402" y="229"/>
                    </a:lnTo>
                    <a:lnTo>
                      <a:pt x="397" y="229"/>
                    </a:lnTo>
                    <a:lnTo>
                      <a:pt x="397" y="232"/>
                    </a:lnTo>
                    <a:lnTo>
                      <a:pt x="397" y="235"/>
                    </a:lnTo>
                    <a:lnTo>
                      <a:pt x="397" y="237"/>
                    </a:lnTo>
                    <a:lnTo>
                      <a:pt x="394" y="237"/>
                    </a:lnTo>
                    <a:lnTo>
                      <a:pt x="391" y="237"/>
                    </a:lnTo>
                    <a:lnTo>
                      <a:pt x="391" y="238"/>
                    </a:lnTo>
                    <a:lnTo>
                      <a:pt x="392" y="238"/>
                    </a:lnTo>
                    <a:lnTo>
                      <a:pt x="392" y="240"/>
                    </a:lnTo>
                    <a:lnTo>
                      <a:pt x="395" y="241"/>
                    </a:lnTo>
                    <a:lnTo>
                      <a:pt x="397" y="243"/>
                    </a:lnTo>
                    <a:lnTo>
                      <a:pt x="399" y="245"/>
                    </a:lnTo>
                    <a:lnTo>
                      <a:pt x="400" y="245"/>
                    </a:lnTo>
                    <a:lnTo>
                      <a:pt x="402" y="246"/>
                    </a:lnTo>
                    <a:lnTo>
                      <a:pt x="402" y="248"/>
                    </a:lnTo>
                    <a:lnTo>
                      <a:pt x="402" y="248"/>
                    </a:lnTo>
                    <a:lnTo>
                      <a:pt x="402" y="249"/>
                    </a:lnTo>
                    <a:lnTo>
                      <a:pt x="403" y="249"/>
                    </a:lnTo>
                    <a:lnTo>
                      <a:pt x="405" y="249"/>
                    </a:lnTo>
                    <a:lnTo>
                      <a:pt x="405" y="251"/>
                    </a:lnTo>
                    <a:lnTo>
                      <a:pt x="405" y="252"/>
                    </a:lnTo>
                    <a:lnTo>
                      <a:pt x="403" y="254"/>
                    </a:lnTo>
                    <a:lnTo>
                      <a:pt x="405" y="254"/>
                    </a:lnTo>
                    <a:lnTo>
                      <a:pt x="403" y="254"/>
                    </a:lnTo>
                    <a:lnTo>
                      <a:pt x="400" y="254"/>
                    </a:lnTo>
                    <a:lnTo>
                      <a:pt x="397" y="254"/>
                    </a:lnTo>
                    <a:lnTo>
                      <a:pt x="392" y="254"/>
                    </a:lnTo>
                    <a:lnTo>
                      <a:pt x="391" y="254"/>
                    </a:lnTo>
                    <a:lnTo>
                      <a:pt x="386" y="254"/>
                    </a:lnTo>
                    <a:lnTo>
                      <a:pt x="384" y="257"/>
                    </a:lnTo>
                    <a:lnTo>
                      <a:pt x="383" y="260"/>
                    </a:lnTo>
                    <a:lnTo>
                      <a:pt x="381" y="264"/>
                    </a:lnTo>
                    <a:lnTo>
                      <a:pt x="380" y="265"/>
                    </a:lnTo>
                    <a:lnTo>
                      <a:pt x="380" y="267"/>
                    </a:lnTo>
                    <a:lnTo>
                      <a:pt x="380" y="267"/>
                    </a:lnTo>
                    <a:lnTo>
                      <a:pt x="381" y="270"/>
                    </a:lnTo>
                    <a:lnTo>
                      <a:pt x="380" y="270"/>
                    </a:lnTo>
                    <a:lnTo>
                      <a:pt x="380" y="270"/>
                    </a:lnTo>
                    <a:lnTo>
                      <a:pt x="380" y="271"/>
                    </a:lnTo>
                    <a:lnTo>
                      <a:pt x="380" y="271"/>
                    </a:lnTo>
                    <a:lnTo>
                      <a:pt x="380" y="273"/>
                    </a:lnTo>
                    <a:lnTo>
                      <a:pt x="380" y="275"/>
                    </a:lnTo>
                    <a:lnTo>
                      <a:pt x="380" y="275"/>
                    </a:lnTo>
                    <a:lnTo>
                      <a:pt x="380" y="276"/>
                    </a:lnTo>
                    <a:lnTo>
                      <a:pt x="378" y="276"/>
                    </a:lnTo>
                    <a:lnTo>
                      <a:pt x="378" y="278"/>
                    </a:lnTo>
                    <a:lnTo>
                      <a:pt x="378" y="276"/>
                    </a:lnTo>
                    <a:lnTo>
                      <a:pt x="375" y="273"/>
                    </a:lnTo>
                    <a:lnTo>
                      <a:pt x="370" y="268"/>
                    </a:lnTo>
                    <a:lnTo>
                      <a:pt x="369" y="267"/>
                    </a:lnTo>
                    <a:lnTo>
                      <a:pt x="367" y="267"/>
                    </a:lnTo>
                    <a:lnTo>
                      <a:pt x="365" y="264"/>
                    </a:lnTo>
                    <a:lnTo>
                      <a:pt x="359" y="259"/>
                    </a:lnTo>
                    <a:lnTo>
                      <a:pt x="356" y="257"/>
                    </a:lnTo>
                    <a:lnTo>
                      <a:pt x="354" y="256"/>
                    </a:lnTo>
                    <a:lnTo>
                      <a:pt x="351" y="254"/>
                    </a:lnTo>
                    <a:lnTo>
                      <a:pt x="350" y="252"/>
                    </a:lnTo>
                    <a:lnTo>
                      <a:pt x="348" y="252"/>
                    </a:lnTo>
                    <a:lnTo>
                      <a:pt x="348" y="251"/>
                    </a:lnTo>
                    <a:lnTo>
                      <a:pt x="347" y="251"/>
                    </a:lnTo>
                    <a:lnTo>
                      <a:pt x="347" y="252"/>
                    </a:lnTo>
                    <a:lnTo>
                      <a:pt x="348" y="252"/>
                    </a:lnTo>
                    <a:lnTo>
                      <a:pt x="348" y="254"/>
                    </a:lnTo>
                    <a:lnTo>
                      <a:pt x="350" y="254"/>
                    </a:lnTo>
                    <a:lnTo>
                      <a:pt x="350" y="254"/>
                    </a:lnTo>
                    <a:lnTo>
                      <a:pt x="353" y="256"/>
                    </a:lnTo>
                    <a:lnTo>
                      <a:pt x="353" y="256"/>
                    </a:lnTo>
                    <a:lnTo>
                      <a:pt x="347" y="252"/>
                    </a:lnTo>
                    <a:lnTo>
                      <a:pt x="343" y="252"/>
                    </a:lnTo>
                    <a:lnTo>
                      <a:pt x="343" y="252"/>
                    </a:lnTo>
                    <a:lnTo>
                      <a:pt x="345" y="251"/>
                    </a:lnTo>
                    <a:lnTo>
                      <a:pt x="343" y="251"/>
                    </a:lnTo>
                    <a:lnTo>
                      <a:pt x="343" y="251"/>
                    </a:lnTo>
                    <a:lnTo>
                      <a:pt x="342" y="251"/>
                    </a:lnTo>
                    <a:lnTo>
                      <a:pt x="342" y="251"/>
                    </a:lnTo>
                    <a:lnTo>
                      <a:pt x="342" y="251"/>
                    </a:lnTo>
                    <a:lnTo>
                      <a:pt x="342" y="251"/>
                    </a:lnTo>
                    <a:lnTo>
                      <a:pt x="340" y="249"/>
                    </a:lnTo>
                    <a:lnTo>
                      <a:pt x="340" y="249"/>
                    </a:lnTo>
                    <a:lnTo>
                      <a:pt x="339" y="251"/>
                    </a:lnTo>
                    <a:lnTo>
                      <a:pt x="339" y="251"/>
                    </a:lnTo>
                    <a:lnTo>
                      <a:pt x="339" y="252"/>
                    </a:lnTo>
                    <a:lnTo>
                      <a:pt x="340" y="252"/>
                    </a:lnTo>
                    <a:lnTo>
                      <a:pt x="342" y="252"/>
                    </a:lnTo>
                    <a:lnTo>
                      <a:pt x="342" y="252"/>
                    </a:lnTo>
                    <a:lnTo>
                      <a:pt x="339" y="252"/>
                    </a:lnTo>
                    <a:lnTo>
                      <a:pt x="337" y="252"/>
                    </a:lnTo>
                    <a:lnTo>
                      <a:pt x="332" y="256"/>
                    </a:lnTo>
                    <a:lnTo>
                      <a:pt x="328" y="257"/>
                    </a:lnTo>
                    <a:lnTo>
                      <a:pt x="321" y="260"/>
                    </a:lnTo>
                    <a:lnTo>
                      <a:pt x="318" y="260"/>
                    </a:lnTo>
                    <a:lnTo>
                      <a:pt x="317" y="260"/>
                    </a:lnTo>
                    <a:lnTo>
                      <a:pt x="312" y="260"/>
                    </a:lnTo>
                    <a:lnTo>
                      <a:pt x="307" y="257"/>
                    </a:lnTo>
                    <a:lnTo>
                      <a:pt x="299" y="256"/>
                    </a:lnTo>
                    <a:lnTo>
                      <a:pt x="293" y="252"/>
                    </a:lnTo>
                    <a:lnTo>
                      <a:pt x="288" y="251"/>
                    </a:lnTo>
                    <a:lnTo>
                      <a:pt x="283" y="248"/>
                    </a:lnTo>
                    <a:lnTo>
                      <a:pt x="282" y="248"/>
                    </a:lnTo>
                    <a:lnTo>
                      <a:pt x="280" y="248"/>
                    </a:lnTo>
                    <a:lnTo>
                      <a:pt x="276" y="246"/>
                    </a:lnTo>
                    <a:lnTo>
                      <a:pt x="271" y="245"/>
                    </a:lnTo>
                    <a:lnTo>
                      <a:pt x="266" y="241"/>
                    </a:lnTo>
                    <a:lnTo>
                      <a:pt x="263" y="241"/>
                    </a:lnTo>
                    <a:lnTo>
                      <a:pt x="260" y="240"/>
                    </a:lnTo>
                    <a:lnTo>
                      <a:pt x="253" y="238"/>
                    </a:lnTo>
                    <a:lnTo>
                      <a:pt x="252" y="237"/>
                    </a:lnTo>
                    <a:lnTo>
                      <a:pt x="250" y="235"/>
                    </a:lnTo>
                    <a:lnTo>
                      <a:pt x="246" y="234"/>
                    </a:lnTo>
                    <a:lnTo>
                      <a:pt x="244" y="232"/>
                    </a:lnTo>
                    <a:lnTo>
                      <a:pt x="242" y="232"/>
                    </a:lnTo>
                    <a:lnTo>
                      <a:pt x="241" y="229"/>
                    </a:lnTo>
                    <a:lnTo>
                      <a:pt x="239" y="227"/>
                    </a:lnTo>
                    <a:lnTo>
                      <a:pt x="238" y="227"/>
                    </a:lnTo>
                    <a:lnTo>
                      <a:pt x="238" y="227"/>
                    </a:lnTo>
                    <a:lnTo>
                      <a:pt x="235" y="227"/>
                    </a:lnTo>
                    <a:lnTo>
                      <a:pt x="230" y="226"/>
                    </a:lnTo>
                    <a:lnTo>
                      <a:pt x="227" y="226"/>
                    </a:lnTo>
                    <a:lnTo>
                      <a:pt x="222" y="224"/>
                    </a:lnTo>
                    <a:lnTo>
                      <a:pt x="216" y="221"/>
                    </a:lnTo>
                    <a:lnTo>
                      <a:pt x="214" y="219"/>
                    </a:lnTo>
                    <a:lnTo>
                      <a:pt x="212" y="216"/>
                    </a:lnTo>
                    <a:lnTo>
                      <a:pt x="209" y="215"/>
                    </a:lnTo>
                    <a:lnTo>
                      <a:pt x="208" y="213"/>
                    </a:lnTo>
                    <a:lnTo>
                      <a:pt x="205" y="212"/>
                    </a:lnTo>
                    <a:lnTo>
                      <a:pt x="203" y="210"/>
                    </a:lnTo>
                    <a:lnTo>
                      <a:pt x="200" y="208"/>
                    </a:lnTo>
                    <a:lnTo>
                      <a:pt x="195" y="207"/>
                    </a:lnTo>
                    <a:lnTo>
                      <a:pt x="194" y="205"/>
                    </a:lnTo>
                    <a:lnTo>
                      <a:pt x="192" y="204"/>
                    </a:lnTo>
                    <a:lnTo>
                      <a:pt x="190" y="201"/>
                    </a:lnTo>
                    <a:lnTo>
                      <a:pt x="187" y="197"/>
                    </a:lnTo>
                    <a:lnTo>
                      <a:pt x="186" y="196"/>
                    </a:lnTo>
                    <a:lnTo>
                      <a:pt x="186" y="193"/>
                    </a:lnTo>
                    <a:lnTo>
                      <a:pt x="186" y="191"/>
                    </a:lnTo>
                    <a:lnTo>
                      <a:pt x="184" y="191"/>
                    </a:lnTo>
                    <a:lnTo>
                      <a:pt x="184" y="189"/>
                    </a:lnTo>
                    <a:lnTo>
                      <a:pt x="186" y="189"/>
                    </a:lnTo>
                    <a:lnTo>
                      <a:pt x="189" y="189"/>
                    </a:lnTo>
                    <a:lnTo>
                      <a:pt x="190" y="188"/>
                    </a:lnTo>
                    <a:lnTo>
                      <a:pt x="190" y="186"/>
                    </a:lnTo>
                    <a:lnTo>
                      <a:pt x="190" y="186"/>
                    </a:lnTo>
                    <a:lnTo>
                      <a:pt x="189" y="185"/>
                    </a:lnTo>
                    <a:lnTo>
                      <a:pt x="187" y="185"/>
                    </a:lnTo>
                    <a:lnTo>
                      <a:pt x="187" y="185"/>
                    </a:lnTo>
                    <a:lnTo>
                      <a:pt x="187" y="185"/>
                    </a:lnTo>
                    <a:lnTo>
                      <a:pt x="187" y="183"/>
                    </a:lnTo>
                    <a:lnTo>
                      <a:pt x="189" y="183"/>
                    </a:lnTo>
                    <a:lnTo>
                      <a:pt x="189" y="182"/>
                    </a:lnTo>
                    <a:lnTo>
                      <a:pt x="190" y="180"/>
                    </a:lnTo>
                    <a:lnTo>
                      <a:pt x="190" y="178"/>
                    </a:lnTo>
                    <a:lnTo>
                      <a:pt x="190" y="175"/>
                    </a:lnTo>
                    <a:lnTo>
                      <a:pt x="190" y="174"/>
                    </a:lnTo>
                    <a:lnTo>
                      <a:pt x="187" y="172"/>
                    </a:lnTo>
                    <a:lnTo>
                      <a:pt x="187" y="172"/>
                    </a:lnTo>
                    <a:lnTo>
                      <a:pt x="186" y="169"/>
                    </a:lnTo>
                    <a:lnTo>
                      <a:pt x="184" y="167"/>
                    </a:lnTo>
                    <a:lnTo>
                      <a:pt x="184" y="161"/>
                    </a:lnTo>
                    <a:lnTo>
                      <a:pt x="183" y="156"/>
                    </a:lnTo>
                    <a:lnTo>
                      <a:pt x="181" y="155"/>
                    </a:lnTo>
                    <a:lnTo>
                      <a:pt x="179" y="153"/>
                    </a:lnTo>
                    <a:lnTo>
                      <a:pt x="176" y="150"/>
                    </a:lnTo>
                    <a:lnTo>
                      <a:pt x="173" y="149"/>
                    </a:lnTo>
                    <a:lnTo>
                      <a:pt x="171" y="144"/>
                    </a:lnTo>
                    <a:lnTo>
                      <a:pt x="168" y="141"/>
                    </a:lnTo>
                    <a:lnTo>
                      <a:pt x="165" y="137"/>
                    </a:lnTo>
                    <a:lnTo>
                      <a:pt x="164" y="136"/>
                    </a:lnTo>
                    <a:lnTo>
                      <a:pt x="154" y="130"/>
                    </a:lnTo>
                    <a:lnTo>
                      <a:pt x="154" y="130"/>
                    </a:lnTo>
                    <a:lnTo>
                      <a:pt x="157" y="131"/>
                    </a:lnTo>
                    <a:lnTo>
                      <a:pt x="157" y="131"/>
                    </a:lnTo>
                    <a:lnTo>
                      <a:pt x="157" y="130"/>
                    </a:lnTo>
                    <a:lnTo>
                      <a:pt x="157" y="128"/>
                    </a:lnTo>
                    <a:lnTo>
                      <a:pt x="157" y="128"/>
                    </a:lnTo>
                    <a:lnTo>
                      <a:pt x="156" y="128"/>
                    </a:lnTo>
                    <a:lnTo>
                      <a:pt x="156" y="128"/>
                    </a:lnTo>
                    <a:lnTo>
                      <a:pt x="154" y="128"/>
                    </a:lnTo>
                    <a:lnTo>
                      <a:pt x="153" y="128"/>
                    </a:lnTo>
                    <a:lnTo>
                      <a:pt x="151" y="126"/>
                    </a:lnTo>
                    <a:lnTo>
                      <a:pt x="151" y="125"/>
                    </a:lnTo>
                    <a:lnTo>
                      <a:pt x="151" y="125"/>
                    </a:lnTo>
                    <a:lnTo>
                      <a:pt x="148" y="122"/>
                    </a:lnTo>
                    <a:lnTo>
                      <a:pt x="146" y="120"/>
                    </a:lnTo>
                    <a:lnTo>
                      <a:pt x="146" y="120"/>
                    </a:lnTo>
                    <a:lnTo>
                      <a:pt x="148" y="120"/>
                    </a:lnTo>
                    <a:lnTo>
                      <a:pt x="148" y="120"/>
                    </a:lnTo>
                    <a:lnTo>
                      <a:pt x="149" y="120"/>
                    </a:lnTo>
                    <a:lnTo>
                      <a:pt x="149" y="120"/>
                    </a:lnTo>
                    <a:lnTo>
                      <a:pt x="149" y="120"/>
                    </a:lnTo>
                    <a:lnTo>
                      <a:pt x="149" y="120"/>
                    </a:lnTo>
                    <a:lnTo>
                      <a:pt x="145" y="119"/>
                    </a:lnTo>
                    <a:lnTo>
                      <a:pt x="143" y="117"/>
                    </a:lnTo>
                    <a:lnTo>
                      <a:pt x="140" y="115"/>
                    </a:lnTo>
                    <a:lnTo>
                      <a:pt x="140" y="114"/>
                    </a:lnTo>
                    <a:lnTo>
                      <a:pt x="138" y="112"/>
                    </a:lnTo>
                    <a:lnTo>
                      <a:pt x="138" y="112"/>
                    </a:lnTo>
                    <a:lnTo>
                      <a:pt x="138" y="114"/>
                    </a:lnTo>
                    <a:lnTo>
                      <a:pt x="135" y="114"/>
                    </a:lnTo>
                    <a:lnTo>
                      <a:pt x="135" y="112"/>
                    </a:lnTo>
                    <a:lnTo>
                      <a:pt x="135" y="112"/>
                    </a:lnTo>
                    <a:lnTo>
                      <a:pt x="137" y="112"/>
                    </a:lnTo>
                    <a:lnTo>
                      <a:pt x="138" y="111"/>
                    </a:lnTo>
                    <a:lnTo>
                      <a:pt x="138" y="109"/>
                    </a:lnTo>
                    <a:lnTo>
                      <a:pt x="137" y="111"/>
                    </a:lnTo>
                    <a:lnTo>
                      <a:pt x="135" y="111"/>
                    </a:lnTo>
                    <a:lnTo>
                      <a:pt x="135" y="112"/>
                    </a:lnTo>
                    <a:lnTo>
                      <a:pt x="134" y="112"/>
                    </a:lnTo>
                    <a:lnTo>
                      <a:pt x="132" y="112"/>
                    </a:lnTo>
                    <a:lnTo>
                      <a:pt x="132" y="111"/>
                    </a:lnTo>
                    <a:lnTo>
                      <a:pt x="130" y="109"/>
                    </a:lnTo>
                    <a:lnTo>
                      <a:pt x="130" y="104"/>
                    </a:lnTo>
                    <a:lnTo>
                      <a:pt x="130" y="103"/>
                    </a:lnTo>
                    <a:lnTo>
                      <a:pt x="132" y="101"/>
                    </a:lnTo>
                    <a:lnTo>
                      <a:pt x="134" y="101"/>
                    </a:lnTo>
                    <a:lnTo>
                      <a:pt x="134" y="101"/>
                    </a:lnTo>
                    <a:lnTo>
                      <a:pt x="134" y="101"/>
                    </a:lnTo>
                    <a:lnTo>
                      <a:pt x="134" y="101"/>
                    </a:lnTo>
                    <a:lnTo>
                      <a:pt x="134" y="100"/>
                    </a:lnTo>
                    <a:lnTo>
                      <a:pt x="132" y="100"/>
                    </a:lnTo>
                    <a:lnTo>
                      <a:pt x="132" y="98"/>
                    </a:lnTo>
                    <a:lnTo>
                      <a:pt x="132" y="98"/>
                    </a:lnTo>
                    <a:lnTo>
                      <a:pt x="129" y="95"/>
                    </a:lnTo>
                    <a:lnTo>
                      <a:pt x="126" y="95"/>
                    </a:lnTo>
                    <a:lnTo>
                      <a:pt x="126" y="95"/>
                    </a:lnTo>
                    <a:lnTo>
                      <a:pt x="124" y="93"/>
                    </a:lnTo>
                    <a:lnTo>
                      <a:pt x="123" y="92"/>
                    </a:lnTo>
                    <a:lnTo>
                      <a:pt x="123" y="90"/>
                    </a:lnTo>
                    <a:lnTo>
                      <a:pt x="123" y="90"/>
                    </a:lnTo>
                    <a:lnTo>
                      <a:pt x="123" y="89"/>
                    </a:lnTo>
                    <a:lnTo>
                      <a:pt x="118" y="87"/>
                    </a:lnTo>
                    <a:lnTo>
                      <a:pt x="116" y="87"/>
                    </a:lnTo>
                    <a:lnTo>
                      <a:pt x="115" y="85"/>
                    </a:lnTo>
                    <a:lnTo>
                      <a:pt x="115" y="84"/>
                    </a:lnTo>
                    <a:lnTo>
                      <a:pt x="113" y="84"/>
                    </a:lnTo>
                    <a:lnTo>
                      <a:pt x="113" y="82"/>
                    </a:lnTo>
                    <a:lnTo>
                      <a:pt x="113" y="81"/>
                    </a:lnTo>
                    <a:lnTo>
                      <a:pt x="113" y="78"/>
                    </a:lnTo>
                    <a:lnTo>
                      <a:pt x="115" y="76"/>
                    </a:lnTo>
                    <a:lnTo>
                      <a:pt x="110" y="76"/>
                    </a:lnTo>
                    <a:lnTo>
                      <a:pt x="110" y="76"/>
                    </a:lnTo>
                    <a:lnTo>
                      <a:pt x="108" y="76"/>
                    </a:lnTo>
                    <a:lnTo>
                      <a:pt x="107" y="76"/>
                    </a:lnTo>
                    <a:lnTo>
                      <a:pt x="105" y="74"/>
                    </a:lnTo>
                    <a:lnTo>
                      <a:pt x="104" y="73"/>
                    </a:lnTo>
                    <a:lnTo>
                      <a:pt x="101" y="68"/>
                    </a:lnTo>
                    <a:lnTo>
                      <a:pt x="97" y="67"/>
                    </a:lnTo>
                    <a:lnTo>
                      <a:pt x="96" y="67"/>
                    </a:lnTo>
                    <a:lnTo>
                      <a:pt x="96" y="65"/>
                    </a:lnTo>
                    <a:lnTo>
                      <a:pt x="94" y="63"/>
                    </a:lnTo>
                    <a:lnTo>
                      <a:pt x="94" y="62"/>
                    </a:lnTo>
                    <a:lnTo>
                      <a:pt x="94" y="62"/>
                    </a:lnTo>
                    <a:lnTo>
                      <a:pt x="93" y="60"/>
                    </a:lnTo>
                    <a:lnTo>
                      <a:pt x="91" y="59"/>
                    </a:lnTo>
                    <a:lnTo>
                      <a:pt x="89" y="57"/>
                    </a:lnTo>
                    <a:lnTo>
                      <a:pt x="89" y="56"/>
                    </a:lnTo>
                    <a:lnTo>
                      <a:pt x="88" y="54"/>
                    </a:lnTo>
                    <a:lnTo>
                      <a:pt x="88" y="54"/>
                    </a:lnTo>
                    <a:lnTo>
                      <a:pt x="86" y="52"/>
                    </a:lnTo>
                    <a:lnTo>
                      <a:pt x="86" y="52"/>
                    </a:lnTo>
                    <a:lnTo>
                      <a:pt x="86" y="51"/>
                    </a:lnTo>
                    <a:lnTo>
                      <a:pt x="85" y="48"/>
                    </a:lnTo>
                    <a:lnTo>
                      <a:pt x="83" y="46"/>
                    </a:lnTo>
                    <a:lnTo>
                      <a:pt x="83" y="45"/>
                    </a:lnTo>
                    <a:lnTo>
                      <a:pt x="82" y="43"/>
                    </a:lnTo>
                    <a:lnTo>
                      <a:pt x="82" y="41"/>
                    </a:lnTo>
                    <a:lnTo>
                      <a:pt x="80" y="38"/>
                    </a:lnTo>
                    <a:lnTo>
                      <a:pt x="78" y="35"/>
                    </a:lnTo>
                    <a:lnTo>
                      <a:pt x="77" y="34"/>
                    </a:lnTo>
                    <a:lnTo>
                      <a:pt x="77" y="30"/>
                    </a:lnTo>
                    <a:lnTo>
                      <a:pt x="77" y="29"/>
                    </a:lnTo>
                    <a:lnTo>
                      <a:pt x="77" y="27"/>
                    </a:lnTo>
                    <a:lnTo>
                      <a:pt x="77" y="27"/>
                    </a:lnTo>
                    <a:lnTo>
                      <a:pt x="77" y="26"/>
                    </a:lnTo>
                    <a:lnTo>
                      <a:pt x="77" y="27"/>
                    </a:lnTo>
                    <a:lnTo>
                      <a:pt x="77" y="26"/>
                    </a:lnTo>
                    <a:lnTo>
                      <a:pt x="77" y="24"/>
                    </a:lnTo>
                    <a:lnTo>
                      <a:pt x="77" y="24"/>
                    </a:lnTo>
                    <a:lnTo>
                      <a:pt x="75" y="24"/>
                    </a:lnTo>
                    <a:lnTo>
                      <a:pt x="75" y="24"/>
                    </a:lnTo>
                    <a:lnTo>
                      <a:pt x="71" y="22"/>
                    </a:lnTo>
                    <a:lnTo>
                      <a:pt x="69" y="22"/>
                    </a:lnTo>
                    <a:lnTo>
                      <a:pt x="69" y="21"/>
                    </a:lnTo>
                    <a:lnTo>
                      <a:pt x="67" y="19"/>
                    </a:lnTo>
                    <a:lnTo>
                      <a:pt x="67" y="19"/>
                    </a:lnTo>
                    <a:lnTo>
                      <a:pt x="64" y="18"/>
                    </a:lnTo>
                    <a:lnTo>
                      <a:pt x="64" y="18"/>
                    </a:lnTo>
                    <a:lnTo>
                      <a:pt x="64" y="19"/>
                    </a:lnTo>
                    <a:lnTo>
                      <a:pt x="63" y="19"/>
                    </a:lnTo>
                    <a:lnTo>
                      <a:pt x="61" y="19"/>
                    </a:lnTo>
                    <a:lnTo>
                      <a:pt x="60" y="19"/>
                    </a:lnTo>
                    <a:lnTo>
                      <a:pt x="56" y="16"/>
                    </a:lnTo>
                    <a:lnTo>
                      <a:pt x="55" y="16"/>
                    </a:lnTo>
                    <a:lnTo>
                      <a:pt x="53" y="15"/>
                    </a:lnTo>
                    <a:lnTo>
                      <a:pt x="53" y="15"/>
                    </a:lnTo>
                    <a:lnTo>
                      <a:pt x="50" y="13"/>
                    </a:lnTo>
                    <a:lnTo>
                      <a:pt x="50" y="15"/>
                    </a:lnTo>
                    <a:lnTo>
                      <a:pt x="52" y="15"/>
                    </a:lnTo>
                    <a:lnTo>
                      <a:pt x="52" y="18"/>
                    </a:lnTo>
                    <a:lnTo>
                      <a:pt x="52" y="19"/>
                    </a:lnTo>
                    <a:lnTo>
                      <a:pt x="52" y="26"/>
                    </a:lnTo>
                    <a:lnTo>
                      <a:pt x="52" y="26"/>
                    </a:lnTo>
                    <a:lnTo>
                      <a:pt x="53" y="29"/>
                    </a:lnTo>
                    <a:lnTo>
                      <a:pt x="53" y="32"/>
                    </a:lnTo>
                    <a:lnTo>
                      <a:pt x="53" y="34"/>
                    </a:lnTo>
                    <a:lnTo>
                      <a:pt x="55" y="35"/>
                    </a:lnTo>
                    <a:lnTo>
                      <a:pt x="55" y="40"/>
                    </a:lnTo>
                    <a:lnTo>
                      <a:pt x="55" y="41"/>
                    </a:lnTo>
                    <a:lnTo>
                      <a:pt x="56" y="43"/>
                    </a:lnTo>
                    <a:lnTo>
                      <a:pt x="58" y="45"/>
                    </a:lnTo>
                    <a:lnTo>
                      <a:pt x="58" y="46"/>
                    </a:lnTo>
                    <a:lnTo>
                      <a:pt x="61" y="48"/>
                    </a:lnTo>
                    <a:lnTo>
                      <a:pt x="63" y="49"/>
                    </a:lnTo>
                    <a:lnTo>
                      <a:pt x="66" y="52"/>
                    </a:lnTo>
                    <a:lnTo>
                      <a:pt x="67" y="54"/>
                    </a:lnTo>
                    <a:lnTo>
                      <a:pt x="71" y="57"/>
                    </a:lnTo>
                    <a:lnTo>
                      <a:pt x="71" y="59"/>
                    </a:lnTo>
                    <a:lnTo>
                      <a:pt x="71" y="60"/>
                    </a:lnTo>
                    <a:lnTo>
                      <a:pt x="72" y="60"/>
                    </a:lnTo>
                    <a:lnTo>
                      <a:pt x="74" y="62"/>
                    </a:lnTo>
                    <a:lnTo>
                      <a:pt x="74" y="62"/>
                    </a:lnTo>
                    <a:lnTo>
                      <a:pt x="74" y="62"/>
                    </a:lnTo>
                    <a:lnTo>
                      <a:pt x="74" y="62"/>
                    </a:lnTo>
                    <a:lnTo>
                      <a:pt x="75" y="62"/>
                    </a:lnTo>
                    <a:lnTo>
                      <a:pt x="77" y="67"/>
                    </a:lnTo>
                    <a:lnTo>
                      <a:pt x="78" y="67"/>
                    </a:lnTo>
                    <a:lnTo>
                      <a:pt x="78" y="68"/>
                    </a:lnTo>
                    <a:lnTo>
                      <a:pt x="80" y="68"/>
                    </a:lnTo>
                    <a:lnTo>
                      <a:pt x="80" y="70"/>
                    </a:lnTo>
                    <a:lnTo>
                      <a:pt x="80" y="70"/>
                    </a:lnTo>
                    <a:lnTo>
                      <a:pt x="82" y="71"/>
                    </a:lnTo>
                    <a:lnTo>
                      <a:pt x="82" y="73"/>
                    </a:lnTo>
                    <a:lnTo>
                      <a:pt x="82" y="74"/>
                    </a:lnTo>
                    <a:lnTo>
                      <a:pt x="82" y="76"/>
                    </a:lnTo>
                    <a:lnTo>
                      <a:pt x="82" y="78"/>
                    </a:lnTo>
                    <a:lnTo>
                      <a:pt x="85" y="81"/>
                    </a:lnTo>
                    <a:lnTo>
                      <a:pt x="88" y="82"/>
                    </a:lnTo>
                    <a:lnTo>
                      <a:pt x="88" y="85"/>
                    </a:lnTo>
                    <a:lnTo>
                      <a:pt x="89" y="87"/>
                    </a:lnTo>
                    <a:lnTo>
                      <a:pt x="91" y="89"/>
                    </a:lnTo>
                    <a:lnTo>
                      <a:pt x="93" y="89"/>
                    </a:lnTo>
                    <a:lnTo>
                      <a:pt x="93" y="90"/>
                    </a:lnTo>
                    <a:lnTo>
                      <a:pt x="93" y="90"/>
                    </a:lnTo>
                    <a:lnTo>
                      <a:pt x="94" y="93"/>
                    </a:lnTo>
                    <a:lnTo>
                      <a:pt x="94" y="95"/>
                    </a:lnTo>
                    <a:lnTo>
                      <a:pt x="96" y="97"/>
                    </a:lnTo>
                    <a:lnTo>
                      <a:pt x="97" y="97"/>
                    </a:lnTo>
                    <a:lnTo>
                      <a:pt x="97" y="97"/>
                    </a:lnTo>
                    <a:lnTo>
                      <a:pt x="96" y="95"/>
                    </a:lnTo>
                    <a:lnTo>
                      <a:pt x="96" y="93"/>
                    </a:lnTo>
                    <a:lnTo>
                      <a:pt x="96" y="92"/>
                    </a:lnTo>
                    <a:lnTo>
                      <a:pt x="96" y="92"/>
                    </a:lnTo>
                    <a:lnTo>
                      <a:pt x="99" y="95"/>
                    </a:lnTo>
                    <a:lnTo>
                      <a:pt x="99" y="97"/>
                    </a:lnTo>
                    <a:lnTo>
                      <a:pt x="101" y="98"/>
                    </a:lnTo>
                    <a:lnTo>
                      <a:pt x="101" y="100"/>
                    </a:lnTo>
                    <a:lnTo>
                      <a:pt x="101" y="100"/>
                    </a:lnTo>
                    <a:lnTo>
                      <a:pt x="101" y="101"/>
                    </a:lnTo>
                    <a:lnTo>
                      <a:pt x="102" y="104"/>
                    </a:lnTo>
                    <a:lnTo>
                      <a:pt x="102" y="106"/>
                    </a:lnTo>
                    <a:lnTo>
                      <a:pt x="104" y="109"/>
                    </a:lnTo>
                    <a:lnTo>
                      <a:pt x="105" y="112"/>
                    </a:lnTo>
                    <a:lnTo>
                      <a:pt x="107" y="112"/>
                    </a:lnTo>
                    <a:lnTo>
                      <a:pt x="107" y="114"/>
                    </a:lnTo>
                    <a:lnTo>
                      <a:pt x="108" y="119"/>
                    </a:lnTo>
                    <a:lnTo>
                      <a:pt x="110" y="122"/>
                    </a:lnTo>
                    <a:lnTo>
                      <a:pt x="112" y="123"/>
                    </a:lnTo>
                    <a:lnTo>
                      <a:pt x="112" y="125"/>
                    </a:lnTo>
                    <a:lnTo>
                      <a:pt x="112" y="126"/>
                    </a:lnTo>
                    <a:lnTo>
                      <a:pt x="112" y="126"/>
                    </a:lnTo>
                    <a:lnTo>
                      <a:pt x="112" y="131"/>
                    </a:lnTo>
                    <a:lnTo>
                      <a:pt x="113" y="133"/>
                    </a:lnTo>
                    <a:lnTo>
                      <a:pt x="115" y="133"/>
                    </a:lnTo>
                    <a:lnTo>
                      <a:pt x="116" y="134"/>
                    </a:lnTo>
                    <a:lnTo>
                      <a:pt x="116" y="134"/>
                    </a:lnTo>
                    <a:lnTo>
                      <a:pt x="116" y="134"/>
                    </a:lnTo>
                    <a:lnTo>
                      <a:pt x="116" y="134"/>
                    </a:lnTo>
                    <a:lnTo>
                      <a:pt x="118" y="133"/>
                    </a:lnTo>
                    <a:lnTo>
                      <a:pt x="116" y="133"/>
                    </a:lnTo>
                    <a:lnTo>
                      <a:pt x="116" y="131"/>
                    </a:lnTo>
                    <a:lnTo>
                      <a:pt x="118" y="131"/>
                    </a:lnTo>
                    <a:lnTo>
                      <a:pt x="118" y="131"/>
                    </a:lnTo>
                    <a:lnTo>
                      <a:pt x="121" y="133"/>
                    </a:lnTo>
                    <a:lnTo>
                      <a:pt x="123" y="134"/>
                    </a:lnTo>
                    <a:lnTo>
                      <a:pt x="123" y="136"/>
                    </a:lnTo>
                    <a:lnTo>
                      <a:pt x="124" y="137"/>
                    </a:lnTo>
                    <a:lnTo>
                      <a:pt x="124" y="137"/>
                    </a:lnTo>
                    <a:lnTo>
                      <a:pt x="126" y="139"/>
                    </a:lnTo>
                    <a:lnTo>
                      <a:pt x="126" y="141"/>
                    </a:lnTo>
                    <a:lnTo>
                      <a:pt x="129" y="142"/>
                    </a:lnTo>
                    <a:lnTo>
                      <a:pt x="130" y="144"/>
                    </a:lnTo>
                    <a:lnTo>
                      <a:pt x="130" y="145"/>
                    </a:lnTo>
                    <a:lnTo>
                      <a:pt x="129" y="149"/>
                    </a:lnTo>
                    <a:lnTo>
                      <a:pt x="129" y="149"/>
                    </a:lnTo>
                    <a:lnTo>
                      <a:pt x="127" y="150"/>
                    </a:lnTo>
                    <a:lnTo>
                      <a:pt x="126" y="152"/>
                    </a:lnTo>
                    <a:lnTo>
                      <a:pt x="124" y="153"/>
                    </a:lnTo>
                    <a:lnTo>
                      <a:pt x="123" y="153"/>
                    </a:lnTo>
                    <a:lnTo>
                      <a:pt x="121" y="153"/>
                    </a:lnTo>
                    <a:lnTo>
                      <a:pt x="121" y="152"/>
                    </a:lnTo>
                    <a:lnTo>
                      <a:pt x="119" y="147"/>
                    </a:lnTo>
                    <a:lnTo>
                      <a:pt x="118" y="145"/>
                    </a:lnTo>
                    <a:lnTo>
                      <a:pt x="118" y="144"/>
                    </a:lnTo>
                    <a:lnTo>
                      <a:pt x="116" y="141"/>
                    </a:lnTo>
                    <a:lnTo>
                      <a:pt x="113" y="141"/>
                    </a:lnTo>
                    <a:lnTo>
                      <a:pt x="110" y="137"/>
                    </a:lnTo>
                    <a:lnTo>
                      <a:pt x="108" y="136"/>
                    </a:lnTo>
                    <a:lnTo>
                      <a:pt x="107" y="134"/>
                    </a:lnTo>
                    <a:lnTo>
                      <a:pt x="101" y="131"/>
                    </a:lnTo>
                    <a:lnTo>
                      <a:pt x="99" y="130"/>
                    </a:lnTo>
                    <a:lnTo>
                      <a:pt x="97" y="128"/>
                    </a:lnTo>
                    <a:lnTo>
                      <a:pt x="96" y="128"/>
                    </a:lnTo>
                    <a:lnTo>
                      <a:pt x="96" y="128"/>
                    </a:lnTo>
                    <a:lnTo>
                      <a:pt x="96" y="128"/>
                    </a:lnTo>
                    <a:lnTo>
                      <a:pt x="96" y="126"/>
                    </a:lnTo>
                    <a:lnTo>
                      <a:pt x="94" y="126"/>
                    </a:lnTo>
                    <a:lnTo>
                      <a:pt x="91" y="123"/>
                    </a:lnTo>
                    <a:lnTo>
                      <a:pt x="91" y="122"/>
                    </a:lnTo>
                    <a:lnTo>
                      <a:pt x="91" y="120"/>
                    </a:lnTo>
                    <a:lnTo>
                      <a:pt x="91" y="115"/>
                    </a:lnTo>
                    <a:lnTo>
                      <a:pt x="93" y="114"/>
                    </a:lnTo>
                    <a:lnTo>
                      <a:pt x="91" y="112"/>
                    </a:lnTo>
                    <a:lnTo>
                      <a:pt x="91" y="112"/>
                    </a:lnTo>
                    <a:lnTo>
                      <a:pt x="91" y="111"/>
                    </a:lnTo>
                    <a:lnTo>
                      <a:pt x="91" y="109"/>
                    </a:lnTo>
                    <a:lnTo>
                      <a:pt x="89" y="108"/>
                    </a:lnTo>
                    <a:lnTo>
                      <a:pt x="88" y="103"/>
                    </a:lnTo>
                    <a:lnTo>
                      <a:pt x="85" y="101"/>
                    </a:lnTo>
                    <a:lnTo>
                      <a:pt x="83" y="101"/>
                    </a:lnTo>
                    <a:lnTo>
                      <a:pt x="78" y="97"/>
                    </a:lnTo>
                    <a:lnTo>
                      <a:pt x="77" y="95"/>
                    </a:lnTo>
                    <a:lnTo>
                      <a:pt x="77" y="93"/>
                    </a:lnTo>
                    <a:lnTo>
                      <a:pt x="75" y="92"/>
                    </a:lnTo>
                    <a:lnTo>
                      <a:pt x="75" y="92"/>
                    </a:lnTo>
                    <a:lnTo>
                      <a:pt x="74" y="93"/>
                    </a:lnTo>
                    <a:lnTo>
                      <a:pt x="72" y="93"/>
                    </a:lnTo>
                    <a:lnTo>
                      <a:pt x="69" y="95"/>
                    </a:lnTo>
                    <a:lnTo>
                      <a:pt x="67" y="93"/>
                    </a:lnTo>
                    <a:lnTo>
                      <a:pt x="67" y="92"/>
                    </a:lnTo>
                    <a:lnTo>
                      <a:pt x="66" y="90"/>
                    </a:lnTo>
                    <a:lnTo>
                      <a:pt x="64" y="90"/>
                    </a:lnTo>
                    <a:lnTo>
                      <a:pt x="64" y="90"/>
                    </a:lnTo>
                    <a:lnTo>
                      <a:pt x="63" y="89"/>
                    </a:lnTo>
                    <a:lnTo>
                      <a:pt x="61" y="89"/>
                    </a:lnTo>
                    <a:lnTo>
                      <a:pt x="60" y="87"/>
                    </a:lnTo>
                    <a:lnTo>
                      <a:pt x="58" y="87"/>
                    </a:lnTo>
                    <a:lnTo>
                      <a:pt x="56" y="85"/>
                    </a:lnTo>
                    <a:lnTo>
                      <a:pt x="56" y="84"/>
                    </a:lnTo>
                    <a:lnTo>
                      <a:pt x="56" y="84"/>
                    </a:lnTo>
                    <a:lnTo>
                      <a:pt x="53" y="82"/>
                    </a:lnTo>
                    <a:lnTo>
                      <a:pt x="52" y="81"/>
                    </a:lnTo>
                    <a:lnTo>
                      <a:pt x="50" y="79"/>
                    </a:lnTo>
                    <a:lnTo>
                      <a:pt x="48" y="78"/>
                    </a:lnTo>
                    <a:lnTo>
                      <a:pt x="48" y="78"/>
                    </a:lnTo>
                    <a:lnTo>
                      <a:pt x="52" y="78"/>
                    </a:lnTo>
                    <a:lnTo>
                      <a:pt x="55" y="78"/>
                    </a:lnTo>
                    <a:lnTo>
                      <a:pt x="58" y="78"/>
                    </a:lnTo>
                    <a:lnTo>
                      <a:pt x="58" y="78"/>
                    </a:lnTo>
                    <a:lnTo>
                      <a:pt x="60" y="76"/>
                    </a:lnTo>
                    <a:lnTo>
                      <a:pt x="60" y="78"/>
                    </a:lnTo>
                    <a:lnTo>
                      <a:pt x="60" y="78"/>
                    </a:lnTo>
                    <a:lnTo>
                      <a:pt x="61" y="79"/>
                    </a:lnTo>
                    <a:lnTo>
                      <a:pt x="61" y="79"/>
                    </a:lnTo>
                    <a:lnTo>
                      <a:pt x="63" y="79"/>
                    </a:lnTo>
                    <a:lnTo>
                      <a:pt x="61" y="79"/>
                    </a:lnTo>
                    <a:lnTo>
                      <a:pt x="61" y="78"/>
                    </a:lnTo>
                    <a:lnTo>
                      <a:pt x="61" y="76"/>
                    </a:lnTo>
                    <a:lnTo>
                      <a:pt x="61" y="76"/>
                    </a:lnTo>
                    <a:lnTo>
                      <a:pt x="60" y="76"/>
                    </a:lnTo>
                    <a:lnTo>
                      <a:pt x="60" y="76"/>
                    </a:lnTo>
                    <a:lnTo>
                      <a:pt x="61" y="74"/>
                    </a:lnTo>
                    <a:lnTo>
                      <a:pt x="63" y="71"/>
                    </a:lnTo>
                    <a:lnTo>
                      <a:pt x="63" y="68"/>
                    </a:lnTo>
                    <a:lnTo>
                      <a:pt x="61" y="65"/>
                    </a:lnTo>
                    <a:lnTo>
                      <a:pt x="60" y="63"/>
                    </a:lnTo>
                    <a:lnTo>
                      <a:pt x="55" y="57"/>
                    </a:lnTo>
                    <a:lnTo>
                      <a:pt x="52" y="54"/>
                    </a:lnTo>
                    <a:lnTo>
                      <a:pt x="50" y="54"/>
                    </a:lnTo>
                    <a:lnTo>
                      <a:pt x="50" y="52"/>
                    </a:lnTo>
                    <a:lnTo>
                      <a:pt x="47" y="52"/>
                    </a:lnTo>
                    <a:lnTo>
                      <a:pt x="45" y="51"/>
                    </a:lnTo>
                    <a:lnTo>
                      <a:pt x="41" y="48"/>
                    </a:lnTo>
                    <a:lnTo>
                      <a:pt x="39" y="48"/>
                    </a:lnTo>
                    <a:lnTo>
                      <a:pt x="39" y="45"/>
                    </a:lnTo>
                    <a:lnTo>
                      <a:pt x="37" y="45"/>
                    </a:lnTo>
                    <a:lnTo>
                      <a:pt x="37" y="41"/>
                    </a:lnTo>
                    <a:lnTo>
                      <a:pt x="37" y="38"/>
                    </a:lnTo>
                    <a:lnTo>
                      <a:pt x="37" y="38"/>
                    </a:lnTo>
                    <a:lnTo>
                      <a:pt x="34" y="37"/>
                    </a:lnTo>
                    <a:lnTo>
                      <a:pt x="34" y="35"/>
                    </a:lnTo>
                    <a:lnTo>
                      <a:pt x="34" y="32"/>
                    </a:lnTo>
                    <a:lnTo>
                      <a:pt x="34" y="30"/>
                    </a:lnTo>
                    <a:lnTo>
                      <a:pt x="31" y="29"/>
                    </a:lnTo>
                    <a:lnTo>
                      <a:pt x="31" y="27"/>
                    </a:lnTo>
                    <a:lnTo>
                      <a:pt x="31" y="26"/>
                    </a:lnTo>
                    <a:lnTo>
                      <a:pt x="30" y="24"/>
                    </a:lnTo>
                    <a:lnTo>
                      <a:pt x="28" y="22"/>
                    </a:lnTo>
                    <a:lnTo>
                      <a:pt x="26" y="19"/>
                    </a:lnTo>
                    <a:lnTo>
                      <a:pt x="25" y="19"/>
                    </a:lnTo>
                    <a:lnTo>
                      <a:pt x="25" y="16"/>
                    </a:lnTo>
                    <a:lnTo>
                      <a:pt x="25" y="16"/>
                    </a:lnTo>
                    <a:lnTo>
                      <a:pt x="25" y="16"/>
                    </a:lnTo>
                    <a:lnTo>
                      <a:pt x="25" y="16"/>
                    </a:lnTo>
                    <a:lnTo>
                      <a:pt x="26" y="16"/>
                    </a:lnTo>
                    <a:lnTo>
                      <a:pt x="26" y="15"/>
                    </a:lnTo>
                    <a:lnTo>
                      <a:pt x="23" y="11"/>
                    </a:lnTo>
                    <a:lnTo>
                      <a:pt x="22" y="8"/>
                    </a:lnTo>
                    <a:lnTo>
                      <a:pt x="20" y="7"/>
                    </a:lnTo>
                    <a:lnTo>
                      <a:pt x="20" y="7"/>
                    </a:lnTo>
                    <a:lnTo>
                      <a:pt x="19" y="4"/>
                    </a:lnTo>
                    <a:lnTo>
                      <a:pt x="23" y="4"/>
                    </a:lnTo>
                    <a:lnTo>
                      <a:pt x="26" y="2"/>
                    </a:lnTo>
                    <a:lnTo>
                      <a:pt x="31" y="2"/>
                    </a:lnTo>
                    <a:lnTo>
                      <a:pt x="36" y="2"/>
                    </a:lnTo>
                    <a:lnTo>
                      <a:pt x="39" y="2"/>
                    </a:lnTo>
                    <a:lnTo>
                      <a:pt x="44" y="0"/>
                    </a:lnTo>
                    <a:lnTo>
                      <a:pt x="47" y="0"/>
                    </a:lnTo>
                    <a:lnTo>
                      <a:pt x="52" y="0"/>
                    </a:lnTo>
                    <a:lnTo>
                      <a:pt x="5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5" name="Freeform 198">
                <a:extLst>
                  <a:ext uri="{FF2B5EF4-FFF2-40B4-BE49-F238E27FC236}">
                    <a16:creationId xmlns:a16="http://schemas.microsoft.com/office/drawing/2014/main" id="{D6011A40-4A9B-4656-A945-961937F9CA62}"/>
                  </a:ext>
                </a:extLst>
              </p:cNvPr>
              <p:cNvSpPr>
                <a:spLocks noEditPoints="1"/>
              </p:cNvSpPr>
              <p:nvPr/>
            </p:nvSpPr>
            <p:spPr bwMode="auto">
              <a:xfrm>
                <a:off x="6685027" y="4681017"/>
                <a:ext cx="91614" cy="220263"/>
              </a:xfrm>
              <a:custGeom>
                <a:avLst/>
                <a:gdLst>
                  <a:gd name="T0" fmla="*/ 30 w 47"/>
                  <a:gd name="T1" fmla="*/ 39 h 113"/>
                  <a:gd name="T2" fmla="*/ 30 w 47"/>
                  <a:gd name="T3" fmla="*/ 38 h 113"/>
                  <a:gd name="T4" fmla="*/ 28 w 47"/>
                  <a:gd name="T5" fmla="*/ 38 h 113"/>
                  <a:gd name="T6" fmla="*/ 33 w 47"/>
                  <a:gd name="T7" fmla="*/ 31 h 113"/>
                  <a:gd name="T8" fmla="*/ 4 w 47"/>
                  <a:gd name="T9" fmla="*/ 0 h 113"/>
                  <a:gd name="T10" fmla="*/ 12 w 47"/>
                  <a:gd name="T11" fmla="*/ 3 h 113"/>
                  <a:gd name="T12" fmla="*/ 17 w 47"/>
                  <a:gd name="T13" fmla="*/ 3 h 113"/>
                  <a:gd name="T14" fmla="*/ 18 w 47"/>
                  <a:gd name="T15" fmla="*/ 6 h 113"/>
                  <a:gd name="T16" fmla="*/ 20 w 47"/>
                  <a:gd name="T17" fmla="*/ 11 h 113"/>
                  <a:gd name="T18" fmla="*/ 23 w 47"/>
                  <a:gd name="T19" fmla="*/ 15 h 113"/>
                  <a:gd name="T20" fmla="*/ 22 w 47"/>
                  <a:gd name="T21" fmla="*/ 17 h 113"/>
                  <a:gd name="T22" fmla="*/ 23 w 47"/>
                  <a:gd name="T23" fmla="*/ 25 h 113"/>
                  <a:gd name="T24" fmla="*/ 23 w 47"/>
                  <a:gd name="T25" fmla="*/ 33 h 113"/>
                  <a:gd name="T26" fmla="*/ 20 w 47"/>
                  <a:gd name="T27" fmla="*/ 38 h 113"/>
                  <a:gd name="T28" fmla="*/ 20 w 47"/>
                  <a:gd name="T29" fmla="*/ 42 h 113"/>
                  <a:gd name="T30" fmla="*/ 22 w 47"/>
                  <a:gd name="T31" fmla="*/ 47 h 113"/>
                  <a:gd name="T32" fmla="*/ 23 w 47"/>
                  <a:gd name="T33" fmla="*/ 49 h 113"/>
                  <a:gd name="T34" fmla="*/ 25 w 47"/>
                  <a:gd name="T35" fmla="*/ 56 h 113"/>
                  <a:gd name="T36" fmla="*/ 26 w 47"/>
                  <a:gd name="T37" fmla="*/ 60 h 113"/>
                  <a:gd name="T38" fmla="*/ 28 w 47"/>
                  <a:gd name="T39" fmla="*/ 64 h 113"/>
                  <a:gd name="T40" fmla="*/ 28 w 47"/>
                  <a:gd name="T41" fmla="*/ 67 h 113"/>
                  <a:gd name="T42" fmla="*/ 30 w 47"/>
                  <a:gd name="T43" fmla="*/ 71 h 113"/>
                  <a:gd name="T44" fmla="*/ 31 w 47"/>
                  <a:gd name="T45" fmla="*/ 69 h 113"/>
                  <a:gd name="T46" fmla="*/ 31 w 47"/>
                  <a:gd name="T47" fmla="*/ 67 h 113"/>
                  <a:gd name="T48" fmla="*/ 33 w 47"/>
                  <a:gd name="T49" fmla="*/ 69 h 113"/>
                  <a:gd name="T50" fmla="*/ 36 w 47"/>
                  <a:gd name="T51" fmla="*/ 72 h 113"/>
                  <a:gd name="T52" fmla="*/ 37 w 47"/>
                  <a:gd name="T53" fmla="*/ 71 h 113"/>
                  <a:gd name="T54" fmla="*/ 34 w 47"/>
                  <a:gd name="T55" fmla="*/ 63 h 113"/>
                  <a:gd name="T56" fmla="*/ 33 w 47"/>
                  <a:gd name="T57" fmla="*/ 60 h 113"/>
                  <a:gd name="T58" fmla="*/ 44 w 47"/>
                  <a:gd name="T59" fmla="*/ 74 h 113"/>
                  <a:gd name="T60" fmla="*/ 45 w 47"/>
                  <a:gd name="T61" fmla="*/ 85 h 113"/>
                  <a:gd name="T62" fmla="*/ 44 w 47"/>
                  <a:gd name="T63" fmla="*/ 97 h 113"/>
                  <a:gd name="T64" fmla="*/ 37 w 47"/>
                  <a:gd name="T65" fmla="*/ 102 h 113"/>
                  <a:gd name="T66" fmla="*/ 37 w 47"/>
                  <a:gd name="T67" fmla="*/ 108 h 113"/>
                  <a:gd name="T68" fmla="*/ 36 w 47"/>
                  <a:gd name="T69" fmla="*/ 112 h 113"/>
                  <a:gd name="T70" fmla="*/ 34 w 47"/>
                  <a:gd name="T71" fmla="*/ 108 h 113"/>
                  <a:gd name="T72" fmla="*/ 26 w 47"/>
                  <a:gd name="T73" fmla="*/ 101 h 113"/>
                  <a:gd name="T74" fmla="*/ 25 w 47"/>
                  <a:gd name="T75" fmla="*/ 97 h 113"/>
                  <a:gd name="T76" fmla="*/ 23 w 47"/>
                  <a:gd name="T77" fmla="*/ 93 h 113"/>
                  <a:gd name="T78" fmla="*/ 28 w 47"/>
                  <a:gd name="T79" fmla="*/ 83 h 113"/>
                  <a:gd name="T80" fmla="*/ 25 w 47"/>
                  <a:gd name="T81" fmla="*/ 72 h 113"/>
                  <a:gd name="T82" fmla="*/ 18 w 47"/>
                  <a:gd name="T83" fmla="*/ 74 h 113"/>
                  <a:gd name="T84" fmla="*/ 12 w 47"/>
                  <a:gd name="T85" fmla="*/ 72 h 113"/>
                  <a:gd name="T86" fmla="*/ 6 w 47"/>
                  <a:gd name="T87" fmla="*/ 66 h 113"/>
                  <a:gd name="T88" fmla="*/ 4 w 47"/>
                  <a:gd name="T89" fmla="*/ 66 h 113"/>
                  <a:gd name="T90" fmla="*/ 1 w 47"/>
                  <a:gd name="T91" fmla="*/ 63 h 113"/>
                  <a:gd name="T92" fmla="*/ 0 w 47"/>
                  <a:gd name="T93" fmla="*/ 61 h 113"/>
                  <a:gd name="T94" fmla="*/ 4 w 47"/>
                  <a:gd name="T95" fmla="*/ 55 h 113"/>
                  <a:gd name="T96" fmla="*/ 4 w 47"/>
                  <a:gd name="T97" fmla="*/ 50 h 113"/>
                  <a:gd name="T98" fmla="*/ 9 w 47"/>
                  <a:gd name="T99" fmla="*/ 45 h 113"/>
                  <a:gd name="T100" fmla="*/ 12 w 47"/>
                  <a:gd name="T101" fmla="*/ 42 h 113"/>
                  <a:gd name="T102" fmla="*/ 9 w 47"/>
                  <a:gd name="T103" fmla="*/ 34 h 113"/>
                  <a:gd name="T104" fmla="*/ 7 w 47"/>
                  <a:gd name="T105" fmla="*/ 28 h 113"/>
                  <a:gd name="T106" fmla="*/ 9 w 47"/>
                  <a:gd name="T107" fmla="*/ 22 h 113"/>
                  <a:gd name="T108" fmla="*/ 11 w 47"/>
                  <a:gd name="T109" fmla="*/ 20 h 113"/>
                  <a:gd name="T110" fmla="*/ 12 w 47"/>
                  <a:gd name="T111" fmla="*/ 14 h 113"/>
                  <a:gd name="T112" fmla="*/ 9 w 47"/>
                  <a:gd name="T113" fmla="*/ 9 h 113"/>
                  <a:gd name="T114" fmla="*/ 7 w 47"/>
                  <a:gd name="T115" fmla="*/ 4 h 113"/>
                  <a:gd name="T116" fmla="*/ 6 w 47"/>
                  <a:gd name="T117" fmla="*/ 3 h 113"/>
                  <a:gd name="T118" fmla="*/ 4 w 47"/>
                  <a:gd name="T1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 h="113">
                    <a:moveTo>
                      <a:pt x="30" y="38"/>
                    </a:moveTo>
                    <a:lnTo>
                      <a:pt x="30" y="38"/>
                    </a:lnTo>
                    <a:lnTo>
                      <a:pt x="30" y="38"/>
                    </a:lnTo>
                    <a:lnTo>
                      <a:pt x="30" y="38"/>
                    </a:lnTo>
                    <a:lnTo>
                      <a:pt x="30" y="39"/>
                    </a:lnTo>
                    <a:lnTo>
                      <a:pt x="30" y="39"/>
                    </a:lnTo>
                    <a:lnTo>
                      <a:pt x="30" y="39"/>
                    </a:lnTo>
                    <a:lnTo>
                      <a:pt x="30" y="39"/>
                    </a:lnTo>
                    <a:lnTo>
                      <a:pt x="30" y="38"/>
                    </a:lnTo>
                    <a:lnTo>
                      <a:pt x="30" y="38"/>
                    </a:lnTo>
                    <a:lnTo>
                      <a:pt x="30" y="38"/>
                    </a:lnTo>
                    <a:close/>
                    <a:moveTo>
                      <a:pt x="28" y="38"/>
                    </a:moveTo>
                    <a:lnTo>
                      <a:pt x="28" y="38"/>
                    </a:lnTo>
                    <a:lnTo>
                      <a:pt x="28" y="38"/>
                    </a:lnTo>
                    <a:lnTo>
                      <a:pt x="28" y="38"/>
                    </a:lnTo>
                    <a:lnTo>
                      <a:pt x="28" y="38"/>
                    </a:lnTo>
                    <a:lnTo>
                      <a:pt x="26" y="38"/>
                    </a:lnTo>
                    <a:lnTo>
                      <a:pt x="28" y="38"/>
                    </a:lnTo>
                    <a:lnTo>
                      <a:pt x="28" y="38"/>
                    </a:lnTo>
                    <a:close/>
                    <a:moveTo>
                      <a:pt x="33" y="31"/>
                    </a:moveTo>
                    <a:lnTo>
                      <a:pt x="33" y="31"/>
                    </a:lnTo>
                    <a:lnTo>
                      <a:pt x="33" y="31"/>
                    </a:lnTo>
                    <a:lnTo>
                      <a:pt x="33" y="31"/>
                    </a:lnTo>
                    <a:lnTo>
                      <a:pt x="33" y="31"/>
                    </a:lnTo>
                    <a:close/>
                    <a:moveTo>
                      <a:pt x="4" y="0"/>
                    </a:moveTo>
                    <a:lnTo>
                      <a:pt x="7" y="1"/>
                    </a:lnTo>
                    <a:lnTo>
                      <a:pt x="7" y="1"/>
                    </a:lnTo>
                    <a:lnTo>
                      <a:pt x="9" y="1"/>
                    </a:lnTo>
                    <a:lnTo>
                      <a:pt x="11" y="3"/>
                    </a:lnTo>
                    <a:lnTo>
                      <a:pt x="12" y="3"/>
                    </a:lnTo>
                    <a:lnTo>
                      <a:pt x="12" y="3"/>
                    </a:lnTo>
                    <a:lnTo>
                      <a:pt x="15" y="3"/>
                    </a:lnTo>
                    <a:lnTo>
                      <a:pt x="15" y="3"/>
                    </a:lnTo>
                    <a:lnTo>
                      <a:pt x="17" y="3"/>
                    </a:lnTo>
                    <a:lnTo>
                      <a:pt x="17" y="3"/>
                    </a:lnTo>
                    <a:lnTo>
                      <a:pt x="18" y="3"/>
                    </a:lnTo>
                    <a:lnTo>
                      <a:pt x="18" y="3"/>
                    </a:lnTo>
                    <a:lnTo>
                      <a:pt x="18" y="4"/>
                    </a:lnTo>
                    <a:lnTo>
                      <a:pt x="18" y="4"/>
                    </a:lnTo>
                    <a:lnTo>
                      <a:pt x="18" y="6"/>
                    </a:lnTo>
                    <a:lnTo>
                      <a:pt x="18" y="6"/>
                    </a:lnTo>
                    <a:lnTo>
                      <a:pt x="18" y="6"/>
                    </a:lnTo>
                    <a:lnTo>
                      <a:pt x="18" y="9"/>
                    </a:lnTo>
                    <a:lnTo>
                      <a:pt x="20" y="9"/>
                    </a:lnTo>
                    <a:lnTo>
                      <a:pt x="20" y="11"/>
                    </a:lnTo>
                    <a:lnTo>
                      <a:pt x="22" y="12"/>
                    </a:lnTo>
                    <a:lnTo>
                      <a:pt x="22" y="12"/>
                    </a:lnTo>
                    <a:lnTo>
                      <a:pt x="23" y="14"/>
                    </a:lnTo>
                    <a:lnTo>
                      <a:pt x="23" y="15"/>
                    </a:lnTo>
                    <a:lnTo>
                      <a:pt x="23" y="15"/>
                    </a:lnTo>
                    <a:lnTo>
                      <a:pt x="23" y="15"/>
                    </a:lnTo>
                    <a:lnTo>
                      <a:pt x="23" y="15"/>
                    </a:lnTo>
                    <a:lnTo>
                      <a:pt x="22" y="15"/>
                    </a:lnTo>
                    <a:lnTo>
                      <a:pt x="22" y="17"/>
                    </a:lnTo>
                    <a:lnTo>
                      <a:pt x="22" y="17"/>
                    </a:lnTo>
                    <a:lnTo>
                      <a:pt x="22" y="17"/>
                    </a:lnTo>
                    <a:lnTo>
                      <a:pt x="23" y="23"/>
                    </a:lnTo>
                    <a:lnTo>
                      <a:pt x="23" y="25"/>
                    </a:lnTo>
                    <a:lnTo>
                      <a:pt x="23" y="25"/>
                    </a:lnTo>
                    <a:lnTo>
                      <a:pt x="23" y="25"/>
                    </a:lnTo>
                    <a:lnTo>
                      <a:pt x="23" y="27"/>
                    </a:lnTo>
                    <a:lnTo>
                      <a:pt x="23" y="28"/>
                    </a:lnTo>
                    <a:lnTo>
                      <a:pt x="23" y="30"/>
                    </a:lnTo>
                    <a:lnTo>
                      <a:pt x="23" y="33"/>
                    </a:lnTo>
                    <a:lnTo>
                      <a:pt x="23" y="33"/>
                    </a:lnTo>
                    <a:lnTo>
                      <a:pt x="23" y="34"/>
                    </a:lnTo>
                    <a:lnTo>
                      <a:pt x="22" y="34"/>
                    </a:lnTo>
                    <a:lnTo>
                      <a:pt x="22" y="36"/>
                    </a:lnTo>
                    <a:lnTo>
                      <a:pt x="22" y="36"/>
                    </a:lnTo>
                    <a:lnTo>
                      <a:pt x="20" y="38"/>
                    </a:lnTo>
                    <a:lnTo>
                      <a:pt x="20" y="38"/>
                    </a:lnTo>
                    <a:lnTo>
                      <a:pt x="20" y="41"/>
                    </a:lnTo>
                    <a:lnTo>
                      <a:pt x="20" y="41"/>
                    </a:lnTo>
                    <a:lnTo>
                      <a:pt x="20" y="42"/>
                    </a:lnTo>
                    <a:lnTo>
                      <a:pt x="20" y="42"/>
                    </a:lnTo>
                    <a:lnTo>
                      <a:pt x="22" y="42"/>
                    </a:lnTo>
                    <a:lnTo>
                      <a:pt x="22" y="44"/>
                    </a:lnTo>
                    <a:lnTo>
                      <a:pt x="22" y="44"/>
                    </a:lnTo>
                    <a:lnTo>
                      <a:pt x="22" y="47"/>
                    </a:lnTo>
                    <a:lnTo>
                      <a:pt x="22" y="47"/>
                    </a:lnTo>
                    <a:lnTo>
                      <a:pt x="23" y="47"/>
                    </a:lnTo>
                    <a:lnTo>
                      <a:pt x="23" y="49"/>
                    </a:lnTo>
                    <a:lnTo>
                      <a:pt x="23" y="49"/>
                    </a:lnTo>
                    <a:lnTo>
                      <a:pt x="23" y="49"/>
                    </a:lnTo>
                    <a:lnTo>
                      <a:pt x="23" y="49"/>
                    </a:lnTo>
                    <a:lnTo>
                      <a:pt x="23" y="50"/>
                    </a:lnTo>
                    <a:lnTo>
                      <a:pt x="23" y="50"/>
                    </a:lnTo>
                    <a:lnTo>
                      <a:pt x="25" y="52"/>
                    </a:lnTo>
                    <a:lnTo>
                      <a:pt x="25" y="55"/>
                    </a:lnTo>
                    <a:lnTo>
                      <a:pt x="25" y="56"/>
                    </a:lnTo>
                    <a:lnTo>
                      <a:pt x="23" y="56"/>
                    </a:lnTo>
                    <a:lnTo>
                      <a:pt x="23" y="56"/>
                    </a:lnTo>
                    <a:lnTo>
                      <a:pt x="23" y="58"/>
                    </a:lnTo>
                    <a:lnTo>
                      <a:pt x="25" y="60"/>
                    </a:lnTo>
                    <a:lnTo>
                      <a:pt x="26" y="60"/>
                    </a:lnTo>
                    <a:lnTo>
                      <a:pt x="26" y="60"/>
                    </a:lnTo>
                    <a:lnTo>
                      <a:pt x="28" y="61"/>
                    </a:lnTo>
                    <a:lnTo>
                      <a:pt x="28" y="61"/>
                    </a:lnTo>
                    <a:lnTo>
                      <a:pt x="28" y="63"/>
                    </a:lnTo>
                    <a:lnTo>
                      <a:pt x="28" y="64"/>
                    </a:lnTo>
                    <a:lnTo>
                      <a:pt x="28" y="66"/>
                    </a:lnTo>
                    <a:lnTo>
                      <a:pt x="28" y="66"/>
                    </a:lnTo>
                    <a:lnTo>
                      <a:pt x="26" y="66"/>
                    </a:lnTo>
                    <a:lnTo>
                      <a:pt x="28" y="67"/>
                    </a:lnTo>
                    <a:lnTo>
                      <a:pt x="28" y="67"/>
                    </a:lnTo>
                    <a:lnTo>
                      <a:pt x="28" y="69"/>
                    </a:lnTo>
                    <a:lnTo>
                      <a:pt x="28" y="69"/>
                    </a:lnTo>
                    <a:lnTo>
                      <a:pt x="30" y="69"/>
                    </a:lnTo>
                    <a:lnTo>
                      <a:pt x="30" y="71"/>
                    </a:lnTo>
                    <a:lnTo>
                      <a:pt x="30" y="71"/>
                    </a:lnTo>
                    <a:lnTo>
                      <a:pt x="30" y="71"/>
                    </a:lnTo>
                    <a:lnTo>
                      <a:pt x="31" y="71"/>
                    </a:lnTo>
                    <a:lnTo>
                      <a:pt x="31" y="69"/>
                    </a:lnTo>
                    <a:lnTo>
                      <a:pt x="31" y="69"/>
                    </a:lnTo>
                    <a:lnTo>
                      <a:pt x="31" y="69"/>
                    </a:lnTo>
                    <a:lnTo>
                      <a:pt x="31" y="69"/>
                    </a:lnTo>
                    <a:lnTo>
                      <a:pt x="31" y="67"/>
                    </a:lnTo>
                    <a:lnTo>
                      <a:pt x="31" y="67"/>
                    </a:lnTo>
                    <a:lnTo>
                      <a:pt x="31" y="67"/>
                    </a:lnTo>
                    <a:lnTo>
                      <a:pt x="31" y="67"/>
                    </a:lnTo>
                    <a:lnTo>
                      <a:pt x="33" y="67"/>
                    </a:lnTo>
                    <a:lnTo>
                      <a:pt x="33" y="67"/>
                    </a:lnTo>
                    <a:lnTo>
                      <a:pt x="33" y="67"/>
                    </a:lnTo>
                    <a:lnTo>
                      <a:pt x="33" y="67"/>
                    </a:lnTo>
                    <a:lnTo>
                      <a:pt x="33" y="69"/>
                    </a:lnTo>
                    <a:lnTo>
                      <a:pt x="33" y="69"/>
                    </a:lnTo>
                    <a:lnTo>
                      <a:pt x="34" y="69"/>
                    </a:lnTo>
                    <a:lnTo>
                      <a:pt x="34" y="69"/>
                    </a:lnTo>
                    <a:lnTo>
                      <a:pt x="36" y="71"/>
                    </a:lnTo>
                    <a:lnTo>
                      <a:pt x="36" y="72"/>
                    </a:lnTo>
                    <a:lnTo>
                      <a:pt x="37" y="72"/>
                    </a:lnTo>
                    <a:lnTo>
                      <a:pt x="37" y="72"/>
                    </a:lnTo>
                    <a:lnTo>
                      <a:pt x="37" y="72"/>
                    </a:lnTo>
                    <a:lnTo>
                      <a:pt x="37" y="72"/>
                    </a:lnTo>
                    <a:lnTo>
                      <a:pt x="37" y="71"/>
                    </a:lnTo>
                    <a:lnTo>
                      <a:pt x="36" y="67"/>
                    </a:lnTo>
                    <a:lnTo>
                      <a:pt x="36" y="67"/>
                    </a:lnTo>
                    <a:lnTo>
                      <a:pt x="36" y="64"/>
                    </a:lnTo>
                    <a:lnTo>
                      <a:pt x="34" y="63"/>
                    </a:lnTo>
                    <a:lnTo>
                      <a:pt x="34" y="63"/>
                    </a:lnTo>
                    <a:lnTo>
                      <a:pt x="33" y="63"/>
                    </a:lnTo>
                    <a:lnTo>
                      <a:pt x="31" y="63"/>
                    </a:lnTo>
                    <a:lnTo>
                      <a:pt x="31" y="61"/>
                    </a:lnTo>
                    <a:lnTo>
                      <a:pt x="31" y="60"/>
                    </a:lnTo>
                    <a:lnTo>
                      <a:pt x="33" y="60"/>
                    </a:lnTo>
                    <a:lnTo>
                      <a:pt x="34" y="61"/>
                    </a:lnTo>
                    <a:lnTo>
                      <a:pt x="37" y="64"/>
                    </a:lnTo>
                    <a:lnTo>
                      <a:pt x="39" y="67"/>
                    </a:lnTo>
                    <a:lnTo>
                      <a:pt x="41" y="69"/>
                    </a:lnTo>
                    <a:lnTo>
                      <a:pt x="44" y="74"/>
                    </a:lnTo>
                    <a:lnTo>
                      <a:pt x="45" y="77"/>
                    </a:lnTo>
                    <a:lnTo>
                      <a:pt x="47" y="79"/>
                    </a:lnTo>
                    <a:lnTo>
                      <a:pt x="47" y="80"/>
                    </a:lnTo>
                    <a:lnTo>
                      <a:pt x="45" y="82"/>
                    </a:lnTo>
                    <a:lnTo>
                      <a:pt x="45" y="85"/>
                    </a:lnTo>
                    <a:lnTo>
                      <a:pt x="45" y="88"/>
                    </a:lnTo>
                    <a:lnTo>
                      <a:pt x="45" y="91"/>
                    </a:lnTo>
                    <a:lnTo>
                      <a:pt x="45" y="96"/>
                    </a:lnTo>
                    <a:lnTo>
                      <a:pt x="45" y="97"/>
                    </a:lnTo>
                    <a:lnTo>
                      <a:pt x="44" y="97"/>
                    </a:lnTo>
                    <a:lnTo>
                      <a:pt x="42" y="97"/>
                    </a:lnTo>
                    <a:lnTo>
                      <a:pt x="39" y="99"/>
                    </a:lnTo>
                    <a:lnTo>
                      <a:pt x="39" y="99"/>
                    </a:lnTo>
                    <a:lnTo>
                      <a:pt x="37" y="99"/>
                    </a:lnTo>
                    <a:lnTo>
                      <a:pt x="37" y="102"/>
                    </a:lnTo>
                    <a:lnTo>
                      <a:pt x="36" y="104"/>
                    </a:lnTo>
                    <a:lnTo>
                      <a:pt x="36" y="104"/>
                    </a:lnTo>
                    <a:lnTo>
                      <a:pt x="36" y="104"/>
                    </a:lnTo>
                    <a:lnTo>
                      <a:pt x="37" y="105"/>
                    </a:lnTo>
                    <a:lnTo>
                      <a:pt x="37" y="108"/>
                    </a:lnTo>
                    <a:lnTo>
                      <a:pt x="37" y="112"/>
                    </a:lnTo>
                    <a:lnTo>
                      <a:pt x="37" y="112"/>
                    </a:lnTo>
                    <a:lnTo>
                      <a:pt x="37" y="113"/>
                    </a:lnTo>
                    <a:lnTo>
                      <a:pt x="36" y="113"/>
                    </a:lnTo>
                    <a:lnTo>
                      <a:pt x="36" y="112"/>
                    </a:lnTo>
                    <a:lnTo>
                      <a:pt x="34" y="112"/>
                    </a:lnTo>
                    <a:lnTo>
                      <a:pt x="34" y="112"/>
                    </a:lnTo>
                    <a:lnTo>
                      <a:pt x="36" y="110"/>
                    </a:lnTo>
                    <a:lnTo>
                      <a:pt x="36" y="108"/>
                    </a:lnTo>
                    <a:lnTo>
                      <a:pt x="34" y="108"/>
                    </a:lnTo>
                    <a:lnTo>
                      <a:pt x="34" y="108"/>
                    </a:lnTo>
                    <a:lnTo>
                      <a:pt x="33" y="107"/>
                    </a:lnTo>
                    <a:lnTo>
                      <a:pt x="30" y="104"/>
                    </a:lnTo>
                    <a:lnTo>
                      <a:pt x="28" y="102"/>
                    </a:lnTo>
                    <a:lnTo>
                      <a:pt x="26" y="101"/>
                    </a:lnTo>
                    <a:lnTo>
                      <a:pt x="26" y="101"/>
                    </a:lnTo>
                    <a:lnTo>
                      <a:pt x="25" y="99"/>
                    </a:lnTo>
                    <a:lnTo>
                      <a:pt x="25" y="99"/>
                    </a:lnTo>
                    <a:lnTo>
                      <a:pt x="25" y="97"/>
                    </a:lnTo>
                    <a:lnTo>
                      <a:pt x="25" y="97"/>
                    </a:lnTo>
                    <a:lnTo>
                      <a:pt x="25" y="96"/>
                    </a:lnTo>
                    <a:lnTo>
                      <a:pt x="23" y="94"/>
                    </a:lnTo>
                    <a:lnTo>
                      <a:pt x="23" y="94"/>
                    </a:lnTo>
                    <a:lnTo>
                      <a:pt x="23" y="93"/>
                    </a:lnTo>
                    <a:lnTo>
                      <a:pt x="23" y="93"/>
                    </a:lnTo>
                    <a:lnTo>
                      <a:pt x="25" y="91"/>
                    </a:lnTo>
                    <a:lnTo>
                      <a:pt x="25" y="90"/>
                    </a:lnTo>
                    <a:lnTo>
                      <a:pt x="25" y="88"/>
                    </a:lnTo>
                    <a:lnTo>
                      <a:pt x="26" y="85"/>
                    </a:lnTo>
                    <a:lnTo>
                      <a:pt x="28" y="83"/>
                    </a:lnTo>
                    <a:lnTo>
                      <a:pt x="28" y="82"/>
                    </a:lnTo>
                    <a:lnTo>
                      <a:pt x="28" y="80"/>
                    </a:lnTo>
                    <a:lnTo>
                      <a:pt x="26" y="77"/>
                    </a:lnTo>
                    <a:lnTo>
                      <a:pt x="26" y="75"/>
                    </a:lnTo>
                    <a:lnTo>
                      <a:pt x="25" y="72"/>
                    </a:lnTo>
                    <a:lnTo>
                      <a:pt x="25" y="72"/>
                    </a:lnTo>
                    <a:lnTo>
                      <a:pt x="22" y="72"/>
                    </a:lnTo>
                    <a:lnTo>
                      <a:pt x="20" y="74"/>
                    </a:lnTo>
                    <a:lnTo>
                      <a:pt x="20" y="74"/>
                    </a:lnTo>
                    <a:lnTo>
                      <a:pt x="18" y="74"/>
                    </a:lnTo>
                    <a:lnTo>
                      <a:pt x="15" y="74"/>
                    </a:lnTo>
                    <a:lnTo>
                      <a:pt x="15" y="74"/>
                    </a:lnTo>
                    <a:lnTo>
                      <a:pt x="14" y="75"/>
                    </a:lnTo>
                    <a:lnTo>
                      <a:pt x="14" y="75"/>
                    </a:lnTo>
                    <a:lnTo>
                      <a:pt x="12" y="72"/>
                    </a:lnTo>
                    <a:lnTo>
                      <a:pt x="11" y="71"/>
                    </a:lnTo>
                    <a:lnTo>
                      <a:pt x="9" y="67"/>
                    </a:lnTo>
                    <a:lnTo>
                      <a:pt x="7" y="67"/>
                    </a:lnTo>
                    <a:lnTo>
                      <a:pt x="7" y="66"/>
                    </a:lnTo>
                    <a:lnTo>
                      <a:pt x="6" y="66"/>
                    </a:lnTo>
                    <a:lnTo>
                      <a:pt x="6" y="66"/>
                    </a:lnTo>
                    <a:lnTo>
                      <a:pt x="4" y="67"/>
                    </a:lnTo>
                    <a:lnTo>
                      <a:pt x="4" y="67"/>
                    </a:lnTo>
                    <a:lnTo>
                      <a:pt x="4" y="66"/>
                    </a:lnTo>
                    <a:lnTo>
                      <a:pt x="4" y="66"/>
                    </a:lnTo>
                    <a:lnTo>
                      <a:pt x="4" y="64"/>
                    </a:lnTo>
                    <a:lnTo>
                      <a:pt x="3" y="64"/>
                    </a:lnTo>
                    <a:lnTo>
                      <a:pt x="3" y="63"/>
                    </a:lnTo>
                    <a:lnTo>
                      <a:pt x="1" y="63"/>
                    </a:lnTo>
                    <a:lnTo>
                      <a:pt x="1" y="63"/>
                    </a:lnTo>
                    <a:lnTo>
                      <a:pt x="3" y="63"/>
                    </a:lnTo>
                    <a:lnTo>
                      <a:pt x="1" y="61"/>
                    </a:lnTo>
                    <a:lnTo>
                      <a:pt x="1" y="61"/>
                    </a:lnTo>
                    <a:lnTo>
                      <a:pt x="0" y="61"/>
                    </a:lnTo>
                    <a:lnTo>
                      <a:pt x="0" y="61"/>
                    </a:lnTo>
                    <a:lnTo>
                      <a:pt x="1" y="60"/>
                    </a:lnTo>
                    <a:lnTo>
                      <a:pt x="3" y="60"/>
                    </a:lnTo>
                    <a:lnTo>
                      <a:pt x="3" y="58"/>
                    </a:lnTo>
                    <a:lnTo>
                      <a:pt x="3" y="56"/>
                    </a:lnTo>
                    <a:lnTo>
                      <a:pt x="4" y="55"/>
                    </a:lnTo>
                    <a:lnTo>
                      <a:pt x="4" y="55"/>
                    </a:lnTo>
                    <a:lnTo>
                      <a:pt x="4" y="55"/>
                    </a:lnTo>
                    <a:lnTo>
                      <a:pt x="4" y="53"/>
                    </a:lnTo>
                    <a:lnTo>
                      <a:pt x="4" y="52"/>
                    </a:lnTo>
                    <a:lnTo>
                      <a:pt x="4" y="50"/>
                    </a:lnTo>
                    <a:lnTo>
                      <a:pt x="4" y="50"/>
                    </a:lnTo>
                    <a:lnTo>
                      <a:pt x="4" y="49"/>
                    </a:lnTo>
                    <a:lnTo>
                      <a:pt x="4" y="47"/>
                    </a:lnTo>
                    <a:lnTo>
                      <a:pt x="6" y="47"/>
                    </a:lnTo>
                    <a:lnTo>
                      <a:pt x="9" y="45"/>
                    </a:lnTo>
                    <a:lnTo>
                      <a:pt x="11" y="44"/>
                    </a:lnTo>
                    <a:lnTo>
                      <a:pt x="11" y="44"/>
                    </a:lnTo>
                    <a:lnTo>
                      <a:pt x="12" y="44"/>
                    </a:lnTo>
                    <a:lnTo>
                      <a:pt x="12" y="42"/>
                    </a:lnTo>
                    <a:lnTo>
                      <a:pt x="12" y="42"/>
                    </a:lnTo>
                    <a:lnTo>
                      <a:pt x="11" y="42"/>
                    </a:lnTo>
                    <a:lnTo>
                      <a:pt x="9" y="42"/>
                    </a:lnTo>
                    <a:lnTo>
                      <a:pt x="9" y="39"/>
                    </a:lnTo>
                    <a:lnTo>
                      <a:pt x="9" y="36"/>
                    </a:lnTo>
                    <a:lnTo>
                      <a:pt x="9" y="34"/>
                    </a:lnTo>
                    <a:lnTo>
                      <a:pt x="9" y="33"/>
                    </a:lnTo>
                    <a:lnTo>
                      <a:pt x="9" y="31"/>
                    </a:lnTo>
                    <a:lnTo>
                      <a:pt x="9" y="31"/>
                    </a:lnTo>
                    <a:lnTo>
                      <a:pt x="7" y="31"/>
                    </a:lnTo>
                    <a:lnTo>
                      <a:pt x="7" y="28"/>
                    </a:lnTo>
                    <a:lnTo>
                      <a:pt x="9" y="28"/>
                    </a:lnTo>
                    <a:lnTo>
                      <a:pt x="9" y="27"/>
                    </a:lnTo>
                    <a:lnTo>
                      <a:pt x="11" y="25"/>
                    </a:lnTo>
                    <a:lnTo>
                      <a:pt x="9" y="23"/>
                    </a:lnTo>
                    <a:lnTo>
                      <a:pt x="9" y="22"/>
                    </a:lnTo>
                    <a:lnTo>
                      <a:pt x="9" y="22"/>
                    </a:lnTo>
                    <a:lnTo>
                      <a:pt x="9" y="22"/>
                    </a:lnTo>
                    <a:lnTo>
                      <a:pt x="9" y="20"/>
                    </a:lnTo>
                    <a:lnTo>
                      <a:pt x="9" y="20"/>
                    </a:lnTo>
                    <a:lnTo>
                      <a:pt x="11" y="20"/>
                    </a:lnTo>
                    <a:lnTo>
                      <a:pt x="12" y="20"/>
                    </a:lnTo>
                    <a:lnTo>
                      <a:pt x="14" y="17"/>
                    </a:lnTo>
                    <a:lnTo>
                      <a:pt x="14" y="17"/>
                    </a:lnTo>
                    <a:lnTo>
                      <a:pt x="14" y="15"/>
                    </a:lnTo>
                    <a:lnTo>
                      <a:pt x="12" y="14"/>
                    </a:lnTo>
                    <a:lnTo>
                      <a:pt x="12" y="14"/>
                    </a:lnTo>
                    <a:lnTo>
                      <a:pt x="12" y="12"/>
                    </a:lnTo>
                    <a:lnTo>
                      <a:pt x="12" y="11"/>
                    </a:lnTo>
                    <a:lnTo>
                      <a:pt x="11" y="11"/>
                    </a:lnTo>
                    <a:lnTo>
                      <a:pt x="9" y="9"/>
                    </a:lnTo>
                    <a:lnTo>
                      <a:pt x="9" y="8"/>
                    </a:lnTo>
                    <a:lnTo>
                      <a:pt x="11" y="6"/>
                    </a:lnTo>
                    <a:lnTo>
                      <a:pt x="9" y="6"/>
                    </a:lnTo>
                    <a:lnTo>
                      <a:pt x="9" y="4"/>
                    </a:lnTo>
                    <a:lnTo>
                      <a:pt x="7" y="4"/>
                    </a:lnTo>
                    <a:lnTo>
                      <a:pt x="7" y="3"/>
                    </a:lnTo>
                    <a:lnTo>
                      <a:pt x="7" y="3"/>
                    </a:lnTo>
                    <a:lnTo>
                      <a:pt x="6" y="3"/>
                    </a:lnTo>
                    <a:lnTo>
                      <a:pt x="6" y="3"/>
                    </a:lnTo>
                    <a:lnTo>
                      <a:pt x="6" y="3"/>
                    </a:lnTo>
                    <a:lnTo>
                      <a:pt x="4" y="3"/>
                    </a:lnTo>
                    <a:lnTo>
                      <a:pt x="4" y="3"/>
                    </a:lnTo>
                    <a:lnTo>
                      <a:pt x="4" y="1"/>
                    </a:lnTo>
                    <a:lnTo>
                      <a:pt x="4" y="1"/>
                    </a:lnTo>
                    <a:lnTo>
                      <a:pt x="4" y="0"/>
                    </a:lnTo>
                    <a:lnTo>
                      <a:pt x="4" y="0"/>
                    </a:lnTo>
                    <a:lnTo>
                      <a:pt x="4"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6" name="Freeform 199">
                <a:extLst>
                  <a:ext uri="{FF2B5EF4-FFF2-40B4-BE49-F238E27FC236}">
                    <a16:creationId xmlns:a16="http://schemas.microsoft.com/office/drawing/2014/main" id="{32083DC6-6EA7-4209-96F4-9507A8BCE13D}"/>
                  </a:ext>
                </a:extLst>
              </p:cNvPr>
              <p:cNvSpPr>
                <a:spLocks noEditPoints="1"/>
              </p:cNvSpPr>
              <p:nvPr/>
            </p:nvSpPr>
            <p:spPr bwMode="auto">
              <a:xfrm>
                <a:off x="7833117" y="4297020"/>
                <a:ext cx="3898" cy="31188"/>
              </a:xfrm>
              <a:custGeom>
                <a:avLst/>
                <a:gdLst>
                  <a:gd name="T0" fmla="*/ 0 w 2"/>
                  <a:gd name="T1" fmla="*/ 14 h 16"/>
                  <a:gd name="T2" fmla="*/ 0 w 2"/>
                  <a:gd name="T3" fmla="*/ 14 h 16"/>
                  <a:gd name="T4" fmla="*/ 0 w 2"/>
                  <a:gd name="T5" fmla="*/ 14 h 16"/>
                  <a:gd name="T6" fmla="*/ 0 w 2"/>
                  <a:gd name="T7" fmla="*/ 16 h 16"/>
                  <a:gd name="T8" fmla="*/ 0 w 2"/>
                  <a:gd name="T9" fmla="*/ 16 h 16"/>
                  <a:gd name="T10" fmla="*/ 0 w 2"/>
                  <a:gd name="T11" fmla="*/ 14 h 16"/>
                  <a:gd name="T12" fmla="*/ 0 w 2"/>
                  <a:gd name="T13" fmla="*/ 14 h 16"/>
                  <a:gd name="T14" fmla="*/ 0 w 2"/>
                  <a:gd name="T15" fmla="*/ 14 h 16"/>
                  <a:gd name="T16" fmla="*/ 0 w 2"/>
                  <a:gd name="T17" fmla="*/ 14 h 16"/>
                  <a:gd name="T18" fmla="*/ 2 w 2"/>
                  <a:gd name="T19" fmla="*/ 0 h 16"/>
                  <a:gd name="T20" fmla="*/ 2 w 2"/>
                  <a:gd name="T21" fmla="*/ 0 h 16"/>
                  <a:gd name="T22" fmla="*/ 2 w 2"/>
                  <a:gd name="T23" fmla="*/ 1 h 16"/>
                  <a:gd name="T24" fmla="*/ 2 w 2"/>
                  <a:gd name="T25" fmla="*/ 1 h 16"/>
                  <a:gd name="T26" fmla="*/ 2 w 2"/>
                  <a:gd name="T27" fmla="*/ 1 h 16"/>
                  <a:gd name="T28" fmla="*/ 2 w 2"/>
                  <a:gd name="T29" fmla="*/ 1 h 16"/>
                  <a:gd name="T30" fmla="*/ 2 w 2"/>
                  <a:gd name="T31" fmla="*/ 1 h 16"/>
                  <a:gd name="T32" fmla="*/ 0 w 2"/>
                  <a:gd name="T33" fmla="*/ 1 h 16"/>
                  <a:gd name="T34" fmla="*/ 0 w 2"/>
                  <a:gd name="T35" fmla="*/ 1 h 16"/>
                  <a:gd name="T36" fmla="*/ 0 w 2"/>
                  <a:gd name="T37" fmla="*/ 1 h 16"/>
                  <a:gd name="T38" fmla="*/ 2 w 2"/>
                  <a:gd name="T39" fmla="*/ 1 h 16"/>
                  <a:gd name="T40" fmla="*/ 2 w 2"/>
                  <a:gd name="T41" fmla="*/ 0 h 16"/>
                  <a:gd name="T42" fmla="*/ 2 w 2"/>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6">
                    <a:moveTo>
                      <a:pt x="0" y="14"/>
                    </a:moveTo>
                    <a:lnTo>
                      <a:pt x="0" y="14"/>
                    </a:lnTo>
                    <a:lnTo>
                      <a:pt x="0" y="14"/>
                    </a:lnTo>
                    <a:lnTo>
                      <a:pt x="0" y="16"/>
                    </a:lnTo>
                    <a:lnTo>
                      <a:pt x="0" y="16"/>
                    </a:lnTo>
                    <a:lnTo>
                      <a:pt x="0" y="14"/>
                    </a:lnTo>
                    <a:lnTo>
                      <a:pt x="0" y="14"/>
                    </a:lnTo>
                    <a:lnTo>
                      <a:pt x="0" y="14"/>
                    </a:lnTo>
                    <a:lnTo>
                      <a:pt x="0" y="14"/>
                    </a:lnTo>
                    <a:close/>
                    <a:moveTo>
                      <a:pt x="2" y="0"/>
                    </a:moveTo>
                    <a:lnTo>
                      <a:pt x="2" y="0"/>
                    </a:lnTo>
                    <a:lnTo>
                      <a:pt x="2" y="1"/>
                    </a:lnTo>
                    <a:lnTo>
                      <a:pt x="2" y="1"/>
                    </a:lnTo>
                    <a:lnTo>
                      <a:pt x="2" y="1"/>
                    </a:lnTo>
                    <a:lnTo>
                      <a:pt x="2" y="1"/>
                    </a:lnTo>
                    <a:lnTo>
                      <a:pt x="2" y="1"/>
                    </a:lnTo>
                    <a:lnTo>
                      <a:pt x="0" y="1"/>
                    </a:lnTo>
                    <a:lnTo>
                      <a:pt x="0" y="1"/>
                    </a:lnTo>
                    <a:lnTo>
                      <a:pt x="0" y="1"/>
                    </a:lnTo>
                    <a:lnTo>
                      <a:pt x="2" y="1"/>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7" name="Freeform 200">
                <a:extLst>
                  <a:ext uri="{FF2B5EF4-FFF2-40B4-BE49-F238E27FC236}">
                    <a16:creationId xmlns:a16="http://schemas.microsoft.com/office/drawing/2014/main" id="{673784A9-53B2-4887-9DAC-BAA8A70041FA}"/>
                  </a:ext>
                </a:extLst>
              </p:cNvPr>
              <p:cNvSpPr>
                <a:spLocks/>
              </p:cNvSpPr>
              <p:nvPr/>
            </p:nvSpPr>
            <p:spPr bwMode="auto">
              <a:xfrm>
                <a:off x="7378949" y="4985096"/>
                <a:ext cx="15594" cy="15594"/>
              </a:xfrm>
              <a:custGeom>
                <a:avLst/>
                <a:gdLst>
                  <a:gd name="T0" fmla="*/ 5 w 8"/>
                  <a:gd name="T1" fmla="*/ 0 h 8"/>
                  <a:gd name="T2" fmla="*/ 6 w 8"/>
                  <a:gd name="T3" fmla="*/ 1 h 8"/>
                  <a:gd name="T4" fmla="*/ 8 w 8"/>
                  <a:gd name="T5" fmla="*/ 3 h 8"/>
                  <a:gd name="T6" fmla="*/ 8 w 8"/>
                  <a:gd name="T7" fmla="*/ 4 h 8"/>
                  <a:gd name="T8" fmla="*/ 6 w 8"/>
                  <a:gd name="T9" fmla="*/ 4 h 8"/>
                  <a:gd name="T10" fmla="*/ 6 w 8"/>
                  <a:gd name="T11" fmla="*/ 6 h 8"/>
                  <a:gd name="T12" fmla="*/ 5 w 8"/>
                  <a:gd name="T13" fmla="*/ 6 h 8"/>
                  <a:gd name="T14" fmla="*/ 3 w 8"/>
                  <a:gd name="T15" fmla="*/ 8 h 8"/>
                  <a:gd name="T16" fmla="*/ 1 w 8"/>
                  <a:gd name="T17" fmla="*/ 6 h 8"/>
                  <a:gd name="T18" fmla="*/ 0 w 8"/>
                  <a:gd name="T19" fmla="*/ 6 h 8"/>
                  <a:gd name="T20" fmla="*/ 0 w 8"/>
                  <a:gd name="T21" fmla="*/ 6 h 8"/>
                  <a:gd name="T22" fmla="*/ 1 w 8"/>
                  <a:gd name="T23" fmla="*/ 6 h 8"/>
                  <a:gd name="T24" fmla="*/ 1 w 8"/>
                  <a:gd name="T25" fmla="*/ 4 h 8"/>
                  <a:gd name="T26" fmla="*/ 1 w 8"/>
                  <a:gd name="T27" fmla="*/ 3 h 8"/>
                  <a:gd name="T28" fmla="*/ 1 w 8"/>
                  <a:gd name="T29" fmla="*/ 1 h 8"/>
                  <a:gd name="T30" fmla="*/ 3 w 8"/>
                  <a:gd name="T31" fmla="*/ 1 h 8"/>
                  <a:gd name="T32" fmla="*/ 3 w 8"/>
                  <a:gd name="T33" fmla="*/ 0 h 8"/>
                  <a:gd name="T34" fmla="*/ 5 w 8"/>
                  <a:gd name="T35" fmla="*/ 0 h 8"/>
                  <a:gd name="T36" fmla="*/ 5 w 8"/>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8">
                    <a:moveTo>
                      <a:pt x="5" y="0"/>
                    </a:moveTo>
                    <a:lnTo>
                      <a:pt x="6" y="1"/>
                    </a:lnTo>
                    <a:lnTo>
                      <a:pt x="8" y="3"/>
                    </a:lnTo>
                    <a:lnTo>
                      <a:pt x="8" y="4"/>
                    </a:lnTo>
                    <a:lnTo>
                      <a:pt x="6" y="4"/>
                    </a:lnTo>
                    <a:lnTo>
                      <a:pt x="6" y="6"/>
                    </a:lnTo>
                    <a:lnTo>
                      <a:pt x="5" y="6"/>
                    </a:lnTo>
                    <a:lnTo>
                      <a:pt x="3" y="8"/>
                    </a:lnTo>
                    <a:lnTo>
                      <a:pt x="1" y="6"/>
                    </a:lnTo>
                    <a:lnTo>
                      <a:pt x="0" y="6"/>
                    </a:lnTo>
                    <a:lnTo>
                      <a:pt x="0" y="6"/>
                    </a:lnTo>
                    <a:lnTo>
                      <a:pt x="1" y="6"/>
                    </a:lnTo>
                    <a:lnTo>
                      <a:pt x="1" y="4"/>
                    </a:lnTo>
                    <a:lnTo>
                      <a:pt x="1" y="3"/>
                    </a:lnTo>
                    <a:lnTo>
                      <a:pt x="1" y="1"/>
                    </a:lnTo>
                    <a:lnTo>
                      <a:pt x="3" y="1"/>
                    </a:lnTo>
                    <a:lnTo>
                      <a:pt x="3" y="0"/>
                    </a:lnTo>
                    <a:lnTo>
                      <a:pt x="5"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8" name="Freeform 201">
                <a:extLst>
                  <a:ext uri="{FF2B5EF4-FFF2-40B4-BE49-F238E27FC236}">
                    <a16:creationId xmlns:a16="http://schemas.microsoft.com/office/drawing/2014/main" id="{B86D9F97-5B39-4351-BB3F-E12D0645FE00}"/>
                  </a:ext>
                </a:extLst>
              </p:cNvPr>
              <p:cNvSpPr>
                <a:spLocks noEditPoints="1"/>
              </p:cNvSpPr>
              <p:nvPr/>
            </p:nvSpPr>
            <p:spPr bwMode="auto">
              <a:xfrm>
                <a:off x="6164584" y="3359445"/>
                <a:ext cx="9747" cy="9747"/>
              </a:xfrm>
              <a:custGeom>
                <a:avLst/>
                <a:gdLst>
                  <a:gd name="T0" fmla="*/ 2 w 5"/>
                  <a:gd name="T1" fmla="*/ 2 h 5"/>
                  <a:gd name="T2" fmla="*/ 3 w 5"/>
                  <a:gd name="T3" fmla="*/ 3 h 5"/>
                  <a:gd name="T4" fmla="*/ 5 w 5"/>
                  <a:gd name="T5" fmla="*/ 3 h 5"/>
                  <a:gd name="T6" fmla="*/ 5 w 5"/>
                  <a:gd name="T7" fmla="*/ 5 h 5"/>
                  <a:gd name="T8" fmla="*/ 5 w 5"/>
                  <a:gd name="T9" fmla="*/ 5 h 5"/>
                  <a:gd name="T10" fmla="*/ 3 w 5"/>
                  <a:gd name="T11" fmla="*/ 5 h 5"/>
                  <a:gd name="T12" fmla="*/ 2 w 5"/>
                  <a:gd name="T13" fmla="*/ 3 h 5"/>
                  <a:gd name="T14" fmla="*/ 2 w 5"/>
                  <a:gd name="T15" fmla="*/ 2 h 5"/>
                  <a:gd name="T16" fmla="*/ 2 w 5"/>
                  <a:gd name="T17" fmla="*/ 0 h 5"/>
                  <a:gd name="T18" fmla="*/ 2 w 5"/>
                  <a:gd name="T19" fmla="*/ 0 h 5"/>
                  <a:gd name="T20" fmla="*/ 2 w 5"/>
                  <a:gd name="T21" fmla="*/ 2 h 5"/>
                  <a:gd name="T22" fmla="*/ 2 w 5"/>
                  <a:gd name="T23" fmla="*/ 2 h 5"/>
                  <a:gd name="T24" fmla="*/ 0 w 5"/>
                  <a:gd name="T25" fmla="*/ 2 h 5"/>
                  <a:gd name="T26" fmla="*/ 0 w 5"/>
                  <a:gd name="T27" fmla="*/ 2 h 5"/>
                  <a:gd name="T28" fmla="*/ 0 w 5"/>
                  <a:gd name="T29" fmla="*/ 0 h 5"/>
                  <a:gd name="T30" fmla="*/ 2 w 5"/>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5">
                    <a:moveTo>
                      <a:pt x="2" y="2"/>
                    </a:moveTo>
                    <a:lnTo>
                      <a:pt x="3" y="3"/>
                    </a:lnTo>
                    <a:lnTo>
                      <a:pt x="5" y="3"/>
                    </a:lnTo>
                    <a:lnTo>
                      <a:pt x="5" y="5"/>
                    </a:lnTo>
                    <a:lnTo>
                      <a:pt x="5" y="5"/>
                    </a:lnTo>
                    <a:lnTo>
                      <a:pt x="3" y="5"/>
                    </a:lnTo>
                    <a:lnTo>
                      <a:pt x="2" y="3"/>
                    </a:lnTo>
                    <a:lnTo>
                      <a:pt x="2" y="2"/>
                    </a:lnTo>
                    <a:close/>
                    <a:moveTo>
                      <a:pt x="2" y="0"/>
                    </a:moveTo>
                    <a:lnTo>
                      <a:pt x="2" y="0"/>
                    </a:lnTo>
                    <a:lnTo>
                      <a:pt x="2" y="2"/>
                    </a:lnTo>
                    <a:lnTo>
                      <a:pt x="2" y="2"/>
                    </a:lnTo>
                    <a:lnTo>
                      <a:pt x="0" y="2"/>
                    </a:lnTo>
                    <a:lnTo>
                      <a:pt x="0" y="2"/>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199" name="Freeform 202">
                <a:extLst>
                  <a:ext uri="{FF2B5EF4-FFF2-40B4-BE49-F238E27FC236}">
                    <a16:creationId xmlns:a16="http://schemas.microsoft.com/office/drawing/2014/main" id="{8646913F-AB59-4110-9E2F-C259E159CF0B}"/>
                  </a:ext>
                </a:extLst>
              </p:cNvPr>
              <p:cNvSpPr>
                <a:spLocks/>
              </p:cNvSpPr>
              <p:nvPr/>
            </p:nvSpPr>
            <p:spPr bwMode="auto">
              <a:xfrm>
                <a:off x="4010695" y="3944211"/>
                <a:ext cx="1950" cy="1950"/>
              </a:xfrm>
              <a:custGeom>
                <a:avLst/>
                <a:gdLst>
                  <a:gd name="T0" fmla="*/ 1 w 1"/>
                  <a:gd name="T1" fmla="*/ 0 h 1"/>
                  <a:gd name="T2" fmla="*/ 1 w 1"/>
                  <a:gd name="T3" fmla="*/ 0 h 1"/>
                  <a:gd name="T4" fmla="*/ 1 w 1"/>
                  <a:gd name="T5" fmla="*/ 1 h 1"/>
                  <a:gd name="T6" fmla="*/ 0 w 1"/>
                  <a:gd name="T7" fmla="*/ 1 h 1"/>
                  <a:gd name="T8" fmla="*/ 0 w 1"/>
                  <a:gd name="T9" fmla="*/ 0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0"/>
                    </a:lnTo>
                    <a:lnTo>
                      <a:pt x="1" y="1"/>
                    </a:lnTo>
                    <a:lnTo>
                      <a:pt x="0" y="1"/>
                    </a:lnTo>
                    <a:lnTo>
                      <a:pt x="0" y="0"/>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0" name="Freeform 203">
                <a:extLst>
                  <a:ext uri="{FF2B5EF4-FFF2-40B4-BE49-F238E27FC236}">
                    <a16:creationId xmlns:a16="http://schemas.microsoft.com/office/drawing/2014/main" id="{0A822555-CECF-48A7-BCB6-45E534EDFBF5}"/>
                  </a:ext>
                </a:extLst>
              </p:cNvPr>
              <p:cNvSpPr>
                <a:spLocks noEditPoints="1"/>
              </p:cNvSpPr>
              <p:nvPr/>
            </p:nvSpPr>
            <p:spPr bwMode="auto">
              <a:xfrm>
                <a:off x="5283536" y="3632336"/>
                <a:ext cx="346961" cy="370352"/>
              </a:xfrm>
              <a:custGeom>
                <a:avLst/>
                <a:gdLst>
                  <a:gd name="T0" fmla="*/ 9 w 178"/>
                  <a:gd name="T1" fmla="*/ 116 h 190"/>
                  <a:gd name="T2" fmla="*/ 124 w 178"/>
                  <a:gd name="T3" fmla="*/ 2 h 190"/>
                  <a:gd name="T4" fmla="*/ 138 w 178"/>
                  <a:gd name="T5" fmla="*/ 12 h 190"/>
                  <a:gd name="T6" fmla="*/ 151 w 178"/>
                  <a:gd name="T7" fmla="*/ 19 h 190"/>
                  <a:gd name="T8" fmla="*/ 165 w 178"/>
                  <a:gd name="T9" fmla="*/ 27 h 190"/>
                  <a:gd name="T10" fmla="*/ 171 w 178"/>
                  <a:gd name="T11" fmla="*/ 37 h 190"/>
                  <a:gd name="T12" fmla="*/ 152 w 178"/>
                  <a:gd name="T13" fmla="*/ 43 h 190"/>
                  <a:gd name="T14" fmla="*/ 154 w 178"/>
                  <a:gd name="T15" fmla="*/ 62 h 190"/>
                  <a:gd name="T16" fmla="*/ 156 w 178"/>
                  <a:gd name="T17" fmla="*/ 81 h 190"/>
                  <a:gd name="T18" fmla="*/ 159 w 178"/>
                  <a:gd name="T19" fmla="*/ 100 h 190"/>
                  <a:gd name="T20" fmla="*/ 160 w 178"/>
                  <a:gd name="T21" fmla="*/ 119 h 190"/>
                  <a:gd name="T22" fmla="*/ 162 w 178"/>
                  <a:gd name="T23" fmla="*/ 138 h 190"/>
                  <a:gd name="T24" fmla="*/ 165 w 178"/>
                  <a:gd name="T25" fmla="*/ 155 h 190"/>
                  <a:gd name="T26" fmla="*/ 168 w 178"/>
                  <a:gd name="T27" fmla="*/ 171 h 190"/>
                  <a:gd name="T28" fmla="*/ 111 w 178"/>
                  <a:gd name="T29" fmla="*/ 179 h 190"/>
                  <a:gd name="T30" fmla="*/ 110 w 178"/>
                  <a:gd name="T31" fmla="*/ 179 h 190"/>
                  <a:gd name="T32" fmla="*/ 100 w 178"/>
                  <a:gd name="T33" fmla="*/ 180 h 190"/>
                  <a:gd name="T34" fmla="*/ 94 w 178"/>
                  <a:gd name="T35" fmla="*/ 179 h 190"/>
                  <a:gd name="T36" fmla="*/ 88 w 178"/>
                  <a:gd name="T37" fmla="*/ 183 h 190"/>
                  <a:gd name="T38" fmla="*/ 80 w 178"/>
                  <a:gd name="T39" fmla="*/ 175 h 190"/>
                  <a:gd name="T40" fmla="*/ 75 w 178"/>
                  <a:gd name="T41" fmla="*/ 182 h 190"/>
                  <a:gd name="T42" fmla="*/ 72 w 178"/>
                  <a:gd name="T43" fmla="*/ 190 h 190"/>
                  <a:gd name="T44" fmla="*/ 67 w 178"/>
                  <a:gd name="T45" fmla="*/ 186 h 190"/>
                  <a:gd name="T46" fmla="*/ 61 w 178"/>
                  <a:gd name="T47" fmla="*/ 182 h 190"/>
                  <a:gd name="T48" fmla="*/ 59 w 178"/>
                  <a:gd name="T49" fmla="*/ 179 h 190"/>
                  <a:gd name="T50" fmla="*/ 58 w 178"/>
                  <a:gd name="T51" fmla="*/ 177 h 190"/>
                  <a:gd name="T52" fmla="*/ 53 w 178"/>
                  <a:gd name="T53" fmla="*/ 171 h 190"/>
                  <a:gd name="T54" fmla="*/ 52 w 178"/>
                  <a:gd name="T55" fmla="*/ 169 h 190"/>
                  <a:gd name="T56" fmla="*/ 48 w 178"/>
                  <a:gd name="T57" fmla="*/ 167 h 190"/>
                  <a:gd name="T58" fmla="*/ 45 w 178"/>
                  <a:gd name="T59" fmla="*/ 166 h 190"/>
                  <a:gd name="T60" fmla="*/ 31 w 178"/>
                  <a:gd name="T61" fmla="*/ 161 h 190"/>
                  <a:gd name="T62" fmla="*/ 28 w 178"/>
                  <a:gd name="T63" fmla="*/ 161 h 190"/>
                  <a:gd name="T64" fmla="*/ 23 w 178"/>
                  <a:gd name="T65" fmla="*/ 163 h 190"/>
                  <a:gd name="T66" fmla="*/ 14 w 178"/>
                  <a:gd name="T67" fmla="*/ 163 h 190"/>
                  <a:gd name="T68" fmla="*/ 9 w 178"/>
                  <a:gd name="T69" fmla="*/ 167 h 190"/>
                  <a:gd name="T70" fmla="*/ 7 w 178"/>
                  <a:gd name="T71" fmla="*/ 166 h 190"/>
                  <a:gd name="T72" fmla="*/ 14 w 178"/>
                  <a:gd name="T73" fmla="*/ 149 h 190"/>
                  <a:gd name="T74" fmla="*/ 12 w 178"/>
                  <a:gd name="T75" fmla="*/ 127 h 190"/>
                  <a:gd name="T76" fmla="*/ 11 w 178"/>
                  <a:gd name="T77" fmla="*/ 120 h 190"/>
                  <a:gd name="T78" fmla="*/ 12 w 178"/>
                  <a:gd name="T79" fmla="*/ 109 h 190"/>
                  <a:gd name="T80" fmla="*/ 7 w 178"/>
                  <a:gd name="T81" fmla="*/ 101 h 190"/>
                  <a:gd name="T82" fmla="*/ 3 w 178"/>
                  <a:gd name="T83" fmla="*/ 95 h 190"/>
                  <a:gd name="T84" fmla="*/ 0 w 178"/>
                  <a:gd name="T85" fmla="*/ 98 h 190"/>
                  <a:gd name="T86" fmla="*/ 11 w 178"/>
                  <a:gd name="T87" fmla="*/ 92 h 190"/>
                  <a:gd name="T88" fmla="*/ 26 w 178"/>
                  <a:gd name="T89" fmla="*/ 92 h 190"/>
                  <a:gd name="T90" fmla="*/ 47 w 178"/>
                  <a:gd name="T91" fmla="*/ 92 h 190"/>
                  <a:gd name="T92" fmla="*/ 58 w 178"/>
                  <a:gd name="T93" fmla="*/ 87 h 190"/>
                  <a:gd name="T94" fmla="*/ 58 w 178"/>
                  <a:gd name="T95" fmla="*/ 78 h 190"/>
                  <a:gd name="T96" fmla="*/ 56 w 178"/>
                  <a:gd name="T97" fmla="*/ 70 h 190"/>
                  <a:gd name="T98" fmla="*/ 63 w 178"/>
                  <a:gd name="T99" fmla="*/ 64 h 190"/>
                  <a:gd name="T100" fmla="*/ 72 w 178"/>
                  <a:gd name="T101" fmla="*/ 60 h 190"/>
                  <a:gd name="T102" fmla="*/ 121 w 178"/>
                  <a:gd name="T103" fmla="*/ 19 h 190"/>
                  <a:gd name="T104" fmla="*/ 121 w 178"/>
                  <a:gd name="T105" fmla="*/ 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190">
                    <a:moveTo>
                      <a:pt x="11" y="114"/>
                    </a:moveTo>
                    <a:lnTo>
                      <a:pt x="11" y="116"/>
                    </a:lnTo>
                    <a:lnTo>
                      <a:pt x="9" y="117"/>
                    </a:lnTo>
                    <a:lnTo>
                      <a:pt x="9" y="117"/>
                    </a:lnTo>
                    <a:lnTo>
                      <a:pt x="9" y="116"/>
                    </a:lnTo>
                    <a:lnTo>
                      <a:pt x="9" y="114"/>
                    </a:lnTo>
                    <a:lnTo>
                      <a:pt x="11" y="114"/>
                    </a:lnTo>
                    <a:lnTo>
                      <a:pt x="11" y="114"/>
                    </a:lnTo>
                    <a:close/>
                    <a:moveTo>
                      <a:pt x="121" y="0"/>
                    </a:moveTo>
                    <a:lnTo>
                      <a:pt x="124" y="2"/>
                    </a:lnTo>
                    <a:lnTo>
                      <a:pt x="127" y="4"/>
                    </a:lnTo>
                    <a:lnTo>
                      <a:pt x="129" y="5"/>
                    </a:lnTo>
                    <a:lnTo>
                      <a:pt x="132" y="8"/>
                    </a:lnTo>
                    <a:lnTo>
                      <a:pt x="135" y="10"/>
                    </a:lnTo>
                    <a:lnTo>
                      <a:pt x="138" y="12"/>
                    </a:lnTo>
                    <a:lnTo>
                      <a:pt x="140" y="13"/>
                    </a:lnTo>
                    <a:lnTo>
                      <a:pt x="143" y="15"/>
                    </a:lnTo>
                    <a:lnTo>
                      <a:pt x="146" y="16"/>
                    </a:lnTo>
                    <a:lnTo>
                      <a:pt x="148" y="18"/>
                    </a:lnTo>
                    <a:lnTo>
                      <a:pt x="151" y="19"/>
                    </a:lnTo>
                    <a:lnTo>
                      <a:pt x="154" y="21"/>
                    </a:lnTo>
                    <a:lnTo>
                      <a:pt x="157" y="23"/>
                    </a:lnTo>
                    <a:lnTo>
                      <a:pt x="159" y="24"/>
                    </a:lnTo>
                    <a:lnTo>
                      <a:pt x="162" y="26"/>
                    </a:lnTo>
                    <a:lnTo>
                      <a:pt x="165" y="27"/>
                    </a:lnTo>
                    <a:lnTo>
                      <a:pt x="167" y="29"/>
                    </a:lnTo>
                    <a:lnTo>
                      <a:pt x="170" y="32"/>
                    </a:lnTo>
                    <a:lnTo>
                      <a:pt x="175" y="34"/>
                    </a:lnTo>
                    <a:lnTo>
                      <a:pt x="178" y="37"/>
                    </a:lnTo>
                    <a:lnTo>
                      <a:pt x="171" y="37"/>
                    </a:lnTo>
                    <a:lnTo>
                      <a:pt x="165" y="37"/>
                    </a:lnTo>
                    <a:lnTo>
                      <a:pt x="156" y="37"/>
                    </a:lnTo>
                    <a:lnTo>
                      <a:pt x="151" y="37"/>
                    </a:lnTo>
                    <a:lnTo>
                      <a:pt x="152" y="40"/>
                    </a:lnTo>
                    <a:lnTo>
                      <a:pt x="152" y="43"/>
                    </a:lnTo>
                    <a:lnTo>
                      <a:pt x="152" y="48"/>
                    </a:lnTo>
                    <a:lnTo>
                      <a:pt x="152" y="51"/>
                    </a:lnTo>
                    <a:lnTo>
                      <a:pt x="154" y="54"/>
                    </a:lnTo>
                    <a:lnTo>
                      <a:pt x="154" y="59"/>
                    </a:lnTo>
                    <a:lnTo>
                      <a:pt x="154" y="62"/>
                    </a:lnTo>
                    <a:lnTo>
                      <a:pt x="154" y="67"/>
                    </a:lnTo>
                    <a:lnTo>
                      <a:pt x="156" y="70"/>
                    </a:lnTo>
                    <a:lnTo>
                      <a:pt x="156" y="73"/>
                    </a:lnTo>
                    <a:lnTo>
                      <a:pt x="156" y="78"/>
                    </a:lnTo>
                    <a:lnTo>
                      <a:pt x="156" y="81"/>
                    </a:lnTo>
                    <a:lnTo>
                      <a:pt x="157" y="84"/>
                    </a:lnTo>
                    <a:lnTo>
                      <a:pt x="157" y="89"/>
                    </a:lnTo>
                    <a:lnTo>
                      <a:pt x="157" y="92"/>
                    </a:lnTo>
                    <a:lnTo>
                      <a:pt x="159" y="97"/>
                    </a:lnTo>
                    <a:lnTo>
                      <a:pt x="159" y="100"/>
                    </a:lnTo>
                    <a:lnTo>
                      <a:pt x="159" y="103"/>
                    </a:lnTo>
                    <a:lnTo>
                      <a:pt x="159" y="108"/>
                    </a:lnTo>
                    <a:lnTo>
                      <a:pt x="160" y="111"/>
                    </a:lnTo>
                    <a:lnTo>
                      <a:pt x="160" y="114"/>
                    </a:lnTo>
                    <a:lnTo>
                      <a:pt x="160" y="119"/>
                    </a:lnTo>
                    <a:lnTo>
                      <a:pt x="160" y="122"/>
                    </a:lnTo>
                    <a:lnTo>
                      <a:pt x="162" y="125"/>
                    </a:lnTo>
                    <a:lnTo>
                      <a:pt x="162" y="130"/>
                    </a:lnTo>
                    <a:lnTo>
                      <a:pt x="162" y="133"/>
                    </a:lnTo>
                    <a:lnTo>
                      <a:pt x="162" y="138"/>
                    </a:lnTo>
                    <a:lnTo>
                      <a:pt x="163" y="141"/>
                    </a:lnTo>
                    <a:lnTo>
                      <a:pt x="163" y="144"/>
                    </a:lnTo>
                    <a:lnTo>
                      <a:pt x="163" y="149"/>
                    </a:lnTo>
                    <a:lnTo>
                      <a:pt x="163" y="152"/>
                    </a:lnTo>
                    <a:lnTo>
                      <a:pt x="165" y="155"/>
                    </a:lnTo>
                    <a:lnTo>
                      <a:pt x="165" y="160"/>
                    </a:lnTo>
                    <a:lnTo>
                      <a:pt x="165" y="163"/>
                    </a:lnTo>
                    <a:lnTo>
                      <a:pt x="167" y="164"/>
                    </a:lnTo>
                    <a:lnTo>
                      <a:pt x="170" y="166"/>
                    </a:lnTo>
                    <a:lnTo>
                      <a:pt x="168" y="171"/>
                    </a:lnTo>
                    <a:lnTo>
                      <a:pt x="168" y="174"/>
                    </a:lnTo>
                    <a:lnTo>
                      <a:pt x="167" y="179"/>
                    </a:lnTo>
                    <a:lnTo>
                      <a:pt x="115" y="179"/>
                    </a:lnTo>
                    <a:lnTo>
                      <a:pt x="113" y="179"/>
                    </a:lnTo>
                    <a:lnTo>
                      <a:pt x="111" y="179"/>
                    </a:lnTo>
                    <a:lnTo>
                      <a:pt x="111" y="175"/>
                    </a:lnTo>
                    <a:lnTo>
                      <a:pt x="111" y="175"/>
                    </a:lnTo>
                    <a:lnTo>
                      <a:pt x="110" y="177"/>
                    </a:lnTo>
                    <a:lnTo>
                      <a:pt x="110" y="177"/>
                    </a:lnTo>
                    <a:lnTo>
                      <a:pt x="110" y="179"/>
                    </a:lnTo>
                    <a:lnTo>
                      <a:pt x="110" y="179"/>
                    </a:lnTo>
                    <a:lnTo>
                      <a:pt x="108" y="179"/>
                    </a:lnTo>
                    <a:lnTo>
                      <a:pt x="105" y="180"/>
                    </a:lnTo>
                    <a:lnTo>
                      <a:pt x="104" y="180"/>
                    </a:lnTo>
                    <a:lnTo>
                      <a:pt x="100" y="180"/>
                    </a:lnTo>
                    <a:lnTo>
                      <a:pt x="99" y="180"/>
                    </a:lnTo>
                    <a:lnTo>
                      <a:pt x="99" y="180"/>
                    </a:lnTo>
                    <a:lnTo>
                      <a:pt x="96" y="179"/>
                    </a:lnTo>
                    <a:lnTo>
                      <a:pt x="96" y="179"/>
                    </a:lnTo>
                    <a:lnTo>
                      <a:pt x="94" y="179"/>
                    </a:lnTo>
                    <a:lnTo>
                      <a:pt x="93" y="179"/>
                    </a:lnTo>
                    <a:lnTo>
                      <a:pt x="91" y="180"/>
                    </a:lnTo>
                    <a:lnTo>
                      <a:pt x="91" y="182"/>
                    </a:lnTo>
                    <a:lnTo>
                      <a:pt x="89" y="183"/>
                    </a:lnTo>
                    <a:lnTo>
                      <a:pt x="88" y="183"/>
                    </a:lnTo>
                    <a:lnTo>
                      <a:pt x="88" y="182"/>
                    </a:lnTo>
                    <a:lnTo>
                      <a:pt x="85" y="180"/>
                    </a:lnTo>
                    <a:lnTo>
                      <a:pt x="83" y="177"/>
                    </a:lnTo>
                    <a:lnTo>
                      <a:pt x="81" y="177"/>
                    </a:lnTo>
                    <a:lnTo>
                      <a:pt x="80" y="175"/>
                    </a:lnTo>
                    <a:lnTo>
                      <a:pt x="78" y="177"/>
                    </a:lnTo>
                    <a:lnTo>
                      <a:pt x="78" y="179"/>
                    </a:lnTo>
                    <a:lnTo>
                      <a:pt x="77" y="179"/>
                    </a:lnTo>
                    <a:lnTo>
                      <a:pt x="77" y="180"/>
                    </a:lnTo>
                    <a:lnTo>
                      <a:pt x="75" y="182"/>
                    </a:lnTo>
                    <a:lnTo>
                      <a:pt x="75" y="183"/>
                    </a:lnTo>
                    <a:lnTo>
                      <a:pt x="75" y="185"/>
                    </a:lnTo>
                    <a:lnTo>
                      <a:pt x="74" y="186"/>
                    </a:lnTo>
                    <a:lnTo>
                      <a:pt x="74" y="188"/>
                    </a:lnTo>
                    <a:lnTo>
                      <a:pt x="72" y="190"/>
                    </a:lnTo>
                    <a:lnTo>
                      <a:pt x="72" y="190"/>
                    </a:lnTo>
                    <a:lnTo>
                      <a:pt x="69" y="188"/>
                    </a:lnTo>
                    <a:lnTo>
                      <a:pt x="69" y="188"/>
                    </a:lnTo>
                    <a:lnTo>
                      <a:pt x="67" y="186"/>
                    </a:lnTo>
                    <a:lnTo>
                      <a:pt x="67" y="186"/>
                    </a:lnTo>
                    <a:lnTo>
                      <a:pt x="66" y="185"/>
                    </a:lnTo>
                    <a:lnTo>
                      <a:pt x="64" y="185"/>
                    </a:lnTo>
                    <a:lnTo>
                      <a:pt x="63" y="183"/>
                    </a:lnTo>
                    <a:lnTo>
                      <a:pt x="63" y="183"/>
                    </a:lnTo>
                    <a:lnTo>
                      <a:pt x="61" y="182"/>
                    </a:lnTo>
                    <a:lnTo>
                      <a:pt x="61" y="182"/>
                    </a:lnTo>
                    <a:lnTo>
                      <a:pt x="61" y="182"/>
                    </a:lnTo>
                    <a:lnTo>
                      <a:pt x="61" y="182"/>
                    </a:lnTo>
                    <a:lnTo>
                      <a:pt x="61" y="180"/>
                    </a:lnTo>
                    <a:lnTo>
                      <a:pt x="59" y="179"/>
                    </a:lnTo>
                    <a:lnTo>
                      <a:pt x="59" y="179"/>
                    </a:lnTo>
                    <a:lnTo>
                      <a:pt x="58" y="179"/>
                    </a:lnTo>
                    <a:lnTo>
                      <a:pt x="58" y="179"/>
                    </a:lnTo>
                    <a:lnTo>
                      <a:pt x="58" y="177"/>
                    </a:lnTo>
                    <a:lnTo>
                      <a:pt x="58" y="177"/>
                    </a:lnTo>
                    <a:lnTo>
                      <a:pt x="56" y="177"/>
                    </a:lnTo>
                    <a:lnTo>
                      <a:pt x="56" y="177"/>
                    </a:lnTo>
                    <a:lnTo>
                      <a:pt x="55" y="175"/>
                    </a:lnTo>
                    <a:lnTo>
                      <a:pt x="55" y="172"/>
                    </a:lnTo>
                    <a:lnTo>
                      <a:pt x="53" y="171"/>
                    </a:lnTo>
                    <a:lnTo>
                      <a:pt x="53" y="171"/>
                    </a:lnTo>
                    <a:lnTo>
                      <a:pt x="52" y="169"/>
                    </a:lnTo>
                    <a:lnTo>
                      <a:pt x="52" y="169"/>
                    </a:lnTo>
                    <a:lnTo>
                      <a:pt x="52" y="169"/>
                    </a:lnTo>
                    <a:lnTo>
                      <a:pt x="52" y="169"/>
                    </a:lnTo>
                    <a:lnTo>
                      <a:pt x="52" y="169"/>
                    </a:lnTo>
                    <a:lnTo>
                      <a:pt x="50" y="169"/>
                    </a:lnTo>
                    <a:lnTo>
                      <a:pt x="48" y="169"/>
                    </a:lnTo>
                    <a:lnTo>
                      <a:pt x="48" y="169"/>
                    </a:lnTo>
                    <a:lnTo>
                      <a:pt x="48" y="167"/>
                    </a:lnTo>
                    <a:lnTo>
                      <a:pt x="47" y="169"/>
                    </a:lnTo>
                    <a:lnTo>
                      <a:pt x="47" y="169"/>
                    </a:lnTo>
                    <a:lnTo>
                      <a:pt x="45" y="167"/>
                    </a:lnTo>
                    <a:lnTo>
                      <a:pt x="45" y="167"/>
                    </a:lnTo>
                    <a:lnTo>
                      <a:pt x="45" y="166"/>
                    </a:lnTo>
                    <a:lnTo>
                      <a:pt x="44" y="164"/>
                    </a:lnTo>
                    <a:lnTo>
                      <a:pt x="41" y="163"/>
                    </a:lnTo>
                    <a:lnTo>
                      <a:pt x="37" y="161"/>
                    </a:lnTo>
                    <a:lnTo>
                      <a:pt x="33" y="161"/>
                    </a:lnTo>
                    <a:lnTo>
                      <a:pt x="31" y="161"/>
                    </a:lnTo>
                    <a:lnTo>
                      <a:pt x="31" y="161"/>
                    </a:lnTo>
                    <a:lnTo>
                      <a:pt x="29" y="161"/>
                    </a:lnTo>
                    <a:lnTo>
                      <a:pt x="29" y="161"/>
                    </a:lnTo>
                    <a:lnTo>
                      <a:pt x="29" y="161"/>
                    </a:lnTo>
                    <a:lnTo>
                      <a:pt x="28" y="161"/>
                    </a:lnTo>
                    <a:lnTo>
                      <a:pt x="28" y="161"/>
                    </a:lnTo>
                    <a:lnTo>
                      <a:pt x="28" y="161"/>
                    </a:lnTo>
                    <a:lnTo>
                      <a:pt x="26" y="163"/>
                    </a:lnTo>
                    <a:lnTo>
                      <a:pt x="25" y="163"/>
                    </a:lnTo>
                    <a:lnTo>
                      <a:pt x="23" y="163"/>
                    </a:lnTo>
                    <a:lnTo>
                      <a:pt x="22" y="163"/>
                    </a:lnTo>
                    <a:lnTo>
                      <a:pt x="18" y="164"/>
                    </a:lnTo>
                    <a:lnTo>
                      <a:pt x="15" y="163"/>
                    </a:lnTo>
                    <a:lnTo>
                      <a:pt x="14" y="163"/>
                    </a:lnTo>
                    <a:lnTo>
                      <a:pt x="14" y="163"/>
                    </a:lnTo>
                    <a:lnTo>
                      <a:pt x="14" y="163"/>
                    </a:lnTo>
                    <a:lnTo>
                      <a:pt x="12" y="163"/>
                    </a:lnTo>
                    <a:lnTo>
                      <a:pt x="11" y="164"/>
                    </a:lnTo>
                    <a:lnTo>
                      <a:pt x="11" y="166"/>
                    </a:lnTo>
                    <a:lnTo>
                      <a:pt x="9" y="167"/>
                    </a:lnTo>
                    <a:lnTo>
                      <a:pt x="9" y="167"/>
                    </a:lnTo>
                    <a:lnTo>
                      <a:pt x="9" y="169"/>
                    </a:lnTo>
                    <a:lnTo>
                      <a:pt x="9" y="172"/>
                    </a:lnTo>
                    <a:lnTo>
                      <a:pt x="7" y="174"/>
                    </a:lnTo>
                    <a:lnTo>
                      <a:pt x="7" y="166"/>
                    </a:lnTo>
                    <a:lnTo>
                      <a:pt x="9" y="164"/>
                    </a:lnTo>
                    <a:lnTo>
                      <a:pt x="9" y="161"/>
                    </a:lnTo>
                    <a:lnTo>
                      <a:pt x="11" y="156"/>
                    </a:lnTo>
                    <a:lnTo>
                      <a:pt x="12" y="153"/>
                    </a:lnTo>
                    <a:lnTo>
                      <a:pt x="14" y="149"/>
                    </a:lnTo>
                    <a:lnTo>
                      <a:pt x="15" y="142"/>
                    </a:lnTo>
                    <a:lnTo>
                      <a:pt x="15" y="138"/>
                    </a:lnTo>
                    <a:lnTo>
                      <a:pt x="14" y="133"/>
                    </a:lnTo>
                    <a:lnTo>
                      <a:pt x="14" y="131"/>
                    </a:lnTo>
                    <a:lnTo>
                      <a:pt x="12" y="127"/>
                    </a:lnTo>
                    <a:lnTo>
                      <a:pt x="11" y="123"/>
                    </a:lnTo>
                    <a:lnTo>
                      <a:pt x="9" y="122"/>
                    </a:lnTo>
                    <a:lnTo>
                      <a:pt x="7" y="120"/>
                    </a:lnTo>
                    <a:lnTo>
                      <a:pt x="9" y="120"/>
                    </a:lnTo>
                    <a:lnTo>
                      <a:pt x="11" y="120"/>
                    </a:lnTo>
                    <a:lnTo>
                      <a:pt x="11" y="119"/>
                    </a:lnTo>
                    <a:lnTo>
                      <a:pt x="9" y="119"/>
                    </a:lnTo>
                    <a:lnTo>
                      <a:pt x="12" y="114"/>
                    </a:lnTo>
                    <a:lnTo>
                      <a:pt x="12" y="111"/>
                    </a:lnTo>
                    <a:lnTo>
                      <a:pt x="12" y="109"/>
                    </a:lnTo>
                    <a:lnTo>
                      <a:pt x="12" y="108"/>
                    </a:lnTo>
                    <a:lnTo>
                      <a:pt x="11" y="106"/>
                    </a:lnTo>
                    <a:lnTo>
                      <a:pt x="9" y="101"/>
                    </a:lnTo>
                    <a:lnTo>
                      <a:pt x="9" y="101"/>
                    </a:lnTo>
                    <a:lnTo>
                      <a:pt x="7" y="101"/>
                    </a:lnTo>
                    <a:lnTo>
                      <a:pt x="7" y="101"/>
                    </a:lnTo>
                    <a:lnTo>
                      <a:pt x="7" y="103"/>
                    </a:lnTo>
                    <a:lnTo>
                      <a:pt x="6" y="101"/>
                    </a:lnTo>
                    <a:lnTo>
                      <a:pt x="4" y="100"/>
                    </a:lnTo>
                    <a:lnTo>
                      <a:pt x="3" y="95"/>
                    </a:lnTo>
                    <a:lnTo>
                      <a:pt x="3" y="95"/>
                    </a:lnTo>
                    <a:lnTo>
                      <a:pt x="1" y="95"/>
                    </a:lnTo>
                    <a:lnTo>
                      <a:pt x="1" y="97"/>
                    </a:lnTo>
                    <a:lnTo>
                      <a:pt x="1" y="100"/>
                    </a:lnTo>
                    <a:lnTo>
                      <a:pt x="0" y="98"/>
                    </a:lnTo>
                    <a:lnTo>
                      <a:pt x="1" y="97"/>
                    </a:lnTo>
                    <a:lnTo>
                      <a:pt x="1" y="95"/>
                    </a:lnTo>
                    <a:lnTo>
                      <a:pt x="1" y="92"/>
                    </a:lnTo>
                    <a:lnTo>
                      <a:pt x="7" y="92"/>
                    </a:lnTo>
                    <a:lnTo>
                      <a:pt x="11" y="92"/>
                    </a:lnTo>
                    <a:lnTo>
                      <a:pt x="14" y="92"/>
                    </a:lnTo>
                    <a:lnTo>
                      <a:pt x="17" y="92"/>
                    </a:lnTo>
                    <a:lnTo>
                      <a:pt x="20" y="92"/>
                    </a:lnTo>
                    <a:lnTo>
                      <a:pt x="23" y="92"/>
                    </a:lnTo>
                    <a:lnTo>
                      <a:pt x="26" y="92"/>
                    </a:lnTo>
                    <a:lnTo>
                      <a:pt x="29" y="92"/>
                    </a:lnTo>
                    <a:lnTo>
                      <a:pt x="33" y="92"/>
                    </a:lnTo>
                    <a:lnTo>
                      <a:pt x="36" y="92"/>
                    </a:lnTo>
                    <a:lnTo>
                      <a:pt x="41" y="92"/>
                    </a:lnTo>
                    <a:lnTo>
                      <a:pt x="47" y="92"/>
                    </a:lnTo>
                    <a:lnTo>
                      <a:pt x="50" y="92"/>
                    </a:lnTo>
                    <a:lnTo>
                      <a:pt x="53" y="92"/>
                    </a:lnTo>
                    <a:lnTo>
                      <a:pt x="58" y="92"/>
                    </a:lnTo>
                    <a:lnTo>
                      <a:pt x="58" y="90"/>
                    </a:lnTo>
                    <a:lnTo>
                      <a:pt x="58" y="87"/>
                    </a:lnTo>
                    <a:lnTo>
                      <a:pt x="58" y="86"/>
                    </a:lnTo>
                    <a:lnTo>
                      <a:pt x="58" y="84"/>
                    </a:lnTo>
                    <a:lnTo>
                      <a:pt x="58" y="81"/>
                    </a:lnTo>
                    <a:lnTo>
                      <a:pt x="58" y="79"/>
                    </a:lnTo>
                    <a:lnTo>
                      <a:pt x="58" y="78"/>
                    </a:lnTo>
                    <a:lnTo>
                      <a:pt x="58" y="76"/>
                    </a:lnTo>
                    <a:lnTo>
                      <a:pt x="58" y="75"/>
                    </a:lnTo>
                    <a:lnTo>
                      <a:pt x="58" y="73"/>
                    </a:lnTo>
                    <a:lnTo>
                      <a:pt x="56" y="71"/>
                    </a:lnTo>
                    <a:lnTo>
                      <a:pt x="56" y="70"/>
                    </a:lnTo>
                    <a:lnTo>
                      <a:pt x="56" y="70"/>
                    </a:lnTo>
                    <a:lnTo>
                      <a:pt x="58" y="68"/>
                    </a:lnTo>
                    <a:lnTo>
                      <a:pt x="58" y="67"/>
                    </a:lnTo>
                    <a:lnTo>
                      <a:pt x="61" y="65"/>
                    </a:lnTo>
                    <a:lnTo>
                      <a:pt x="63" y="64"/>
                    </a:lnTo>
                    <a:lnTo>
                      <a:pt x="64" y="62"/>
                    </a:lnTo>
                    <a:lnTo>
                      <a:pt x="66" y="62"/>
                    </a:lnTo>
                    <a:lnTo>
                      <a:pt x="67" y="62"/>
                    </a:lnTo>
                    <a:lnTo>
                      <a:pt x="70" y="60"/>
                    </a:lnTo>
                    <a:lnTo>
                      <a:pt x="72" y="60"/>
                    </a:lnTo>
                    <a:lnTo>
                      <a:pt x="74" y="59"/>
                    </a:lnTo>
                    <a:lnTo>
                      <a:pt x="74" y="57"/>
                    </a:lnTo>
                    <a:lnTo>
                      <a:pt x="74" y="21"/>
                    </a:lnTo>
                    <a:lnTo>
                      <a:pt x="121" y="21"/>
                    </a:lnTo>
                    <a:lnTo>
                      <a:pt x="121" y="19"/>
                    </a:lnTo>
                    <a:lnTo>
                      <a:pt x="121" y="16"/>
                    </a:lnTo>
                    <a:lnTo>
                      <a:pt x="121" y="13"/>
                    </a:lnTo>
                    <a:lnTo>
                      <a:pt x="121" y="10"/>
                    </a:lnTo>
                    <a:lnTo>
                      <a:pt x="121" y="7"/>
                    </a:lnTo>
                    <a:lnTo>
                      <a:pt x="121" y="4"/>
                    </a:lnTo>
                    <a:lnTo>
                      <a:pt x="12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1" name="Freeform 204">
                <a:extLst>
                  <a:ext uri="{FF2B5EF4-FFF2-40B4-BE49-F238E27FC236}">
                    <a16:creationId xmlns:a16="http://schemas.microsoft.com/office/drawing/2014/main" id="{471EA61C-B607-4A86-A89B-181EDA4FCBDD}"/>
                  </a:ext>
                </a:extLst>
              </p:cNvPr>
              <p:cNvSpPr>
                <a:spLocks/>
              </p:cNvSpPr>
              <p:nvPr/>
            </p:nvSpPr>
            <p:spPr bwMode="auto">
              <a:xfrm>
                <a:off x="4039933" y="3998790"/>
                <a:ext cx="9747" cy="11695"/>
              </a:xfrm>
              <a:custGeom>
                <a:avLst/>
                <a:gdLst>
                  <a:gd name="T0" fmla="*/ 0 w 5"/>
                  <a:gd name="T1" fmla="*/ 0 h 6"/>
                  <a:gd name="T2" fmla="*/ 2 w 5"/>
                  <a:gd name="T3" fmla="*/ 0 h 6"/>
                  <a:gd name="T4" fmla="*/ 4 w 5"/>
                  <a:gd name="T5" fmla="*/ 2 h 6"/>
                  <a:gd name="T6" fmla="*/ 4 w 5"/>
                  <a:gd name="T7" fmla="*/ 2 h 6"/>
                  <a:gd name="T8" fmla="*/ 4 w 5"/>
                  <a:gd name="T9" fmla="*/ 2 h 6"/>
                  <a:gd name="T10" fmla="*/ 4 w 5"/>
                  <a:gd name="T11" fmla="*/ 2 h 6"/>
                  <a:gd name="T12" fmla="*/ 5 w 5"/>
                  <a:gd name="T13" fmla="*/ 3 h 6"/>
                  <a:gd name="T14" fmla="*/ 5 w 5"/>
                  <a:gd name="T15" fmla="*/ 3 h 6"/>
                  <a:gd name="T16" fmla="*/ 5 w 5"/>
                  <a:gd name="T17" fmla="*/ 5 h 6"/>
                  <a:gd name="T18" fmla="*/ 5 w 5"/>
                  <a:gd name="T19" fmla="*/ 6 h 6"/>
                  <a:gd name="T20" fmla="*/ 5 w 5"/>
                  <a:gd name="T21" fmla="*/ 6 h 6"/>
                  <a:gd name="T22" fmla="*/ 4 w 5"/>
                  <a:gd name="T23" fmla="*/ 5 h 6"/>
                  <a:gd name="T24" fmla="*/ 2 w 5"/>
                  <a:gd name="T25" fmla="*/ 5 h 6"/>
                  <a:gd name="T26" fmla="*/ 2 w 5"/>
                  <a:gd name="T27" fmla="*/ 5 h 6"/>
                  <a:gd name="T28" fmla="*/ 2 w 5"/>
                  <a:gd name="T29" fmla="*/ 5 h 6"/>
                  <a:gd name="T30" fmla="*/ 2 w 5"/>
                  <a:gd name="T31" fmla="*/ 3 h 6"/>
                  <a:gd name="T32" fmla="*/ 2 w 5"/>
                  <a:gd name="T33" fmla="*/ 3 h 6"/>
                  <a:gd name="T34" fmla="*/ 0 w 5"/>
                  <a:gd name="T35" fmla="*/ 3 h 6"/>
                  <a:gd name="T36" fmla="*/ 0 w 5"/>
                  <a:gd name="T37" fmla="*/ 0 h 6"/>
                  <a:gd name="T38" fmla="*/ 0 w 5"/>
                  <a:gd name="T39" fmla="*/ 0 h 6"/>
                  <a:gd name="T40" fmla="*/ 0 w 5"/>
                  <a:gd name="T41" fmla="*/ 0 h 6"/>
                  <a:gd name="T42" fmla="*/ 0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0" y="0"/>
                    </a:moveTo>
                    <a:lnTo>
                      <a:pt x="2" y="0"/>
                    </a:lnTo>
                    <a:lnTo>
                      <a:pt x="4" y="2"/>
                    </a:lnTo>
                    <a:lnTo>
                      <a:pt x="4" y="2"/>
                    </a:lnTo>
                    <a:lnTo>
                      <a:pt x="4" y="2"/>
                    </a:lnTo>
                    <a:lnTo>
                      <a:pt x="4" y="2"/>
                    </a:lnTo>
                    <a:lnTo>
                      <a:pt x="5" y="3"/>
                    </a:lnTo>
                    <a:lnTo>
                      <a:pt x="5" y="3"/>
                    </a:lnTo>
                    <a:lnTo>
                      <a:pt x="5" y="5"/>
                    </a:lnTo>
                    <a:lnTo>
                      <a:pt x="5" y="6"/>
                    </a:lnTo>
                    <a:lnTo>
                      <a:pt x="5" y="6"/>
                    </a:lnTo>
                    <a:lnTo>
                      <a:pt x="4" y="5"/>
                    </a:lnTo>
                    <a:lnTo>
                      <a:pt x="2" y="5"/>
                    </a:lnTo>
                    <a:lnTo>
                      <a:pt x="2" y="5"/>
                    </a:lnTo>
                    <a:lnTo>
                      <a:pt x="2" y="5"/>
                    </a:lnTo>
                    <a:lnTo>
                      <a:pt x="2" y="3"/>
                    </a:lnTo>
                    <a:lnTo>
                      <a:pt x="2" y="3"/>
                    </a:lnTo>
                    <a:lnTo>
                      <a:pt x="0" y="3"/>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2" name="Freeform 205">
                <a:extLst>
                  <a:ext uri="{FF2B5EF4-FFF2-40B4-BE49-F238E27FC236}">
                    <a16:creationId xmlns:a16="http://schemas.microsoft.com/office/drawing/2014/main" id="{51266C87-5F02-4334-9D69-E263CCB50A71}"/>
                  </a:ext>
                </a:extLst>
              </p:cNvPr>
              <p:cNvSpPr>
                <a:spLocks noEditPoints="1"/>
              </p:cNvSpPr>
              <p:nvPr/>
            </p:nvSpPr>
            <p:spPr bwMode="auto">
              <a:xfrm>
                <a:off x="9852511" y="3885735"/>
                <a:ext cx="21442" cy="134497"/>
              </a:xfrm>
              <a:custGeom>
                <a:avLst/>
                <a:gdLst>
                  <a:gd name="T0" fmla="*/ 2 w 11"/>
                  <a:gd name="T1" fmla="*/ 67 h 69"/>
                  <a:gd name="T2" fmla="*/ 3 w 11"/>
                  <a:gd name="T3" fmla="*/ 67 h 69"/>
                  <a:gd name="T4" fmla="*/ 3 w 11"/>
                  <a:gd name="T5" fmla="*/ 67 h 69"/>
                  <a:gd name="T6" fmla="*/ 2 w 11"/>
                  <a:gd name="T7" fmla="*/ 69 h 69"/>
                  <a:gd name="T8" fmla="*/ 2 w 11"/>
                  <a:gd name="T9" fmla="*/ 69 h 69"/>
                  <a:gd name="T10" fmla="*/ 2 w 11"/>
                  <a:gd name="T11" fmla="*/ 67 h 69"/>
                  <a:gd name="T12" fmla="*/ 0 w 11"/>
                  <a:gd name="T13" fmla="*/ 67 h 69"/>
                  <a:gd name="T14" fmla="*/ 2 w 11"/>
                  <a:gd name="T15" fmla="*/ 67 h 69"/>
                  <a:gd name="T16" fmla="*/ 8 w 11"/>
                  <a:gd name="T17" fmla="*/ 55 h 69"/>
                  <a:gd name="T18" fmla="*/ 8 w 11"/>
                  <a:gd name="T19" fmla="*/ 55 h 69"/>
                  <a:gd name="T20" fmla="*/ 8 w 11"/>
                  <a:gd name="T21" fmla="*/ 56 h 69"/>
                  <a:gd name="T22" fmla="*/ 8 w 11"/>
                  <a:gd name="T23" fmla="*/ 56 h 69"/>
                  <a:gd name="T24" fmla="*/ 8 w 11"/>
                  <a:gd name="T25" fmla="*/ 55 h 69"/>
                  <a:gd name="T26" fmla="*/ 7 w 11"/>
                  <a:gd name="T27" fmla="*/ 55 h 69"/>
                  <a:gd name="T28" fmla="*/ 8 w 11"/>
                  <a:gd name="T29" fmla="*/ 55 h 69"/>
                  <a:gd name="T30" fmla="*/ 11 w 11"/>
                  <a:gd name="T31" fmla="*/ 52 h 69"/>
                  <a:gd name="T32" fmla="*/ 10 w 11"/>
                  <a:gd name="T33" fmla="*/ 52 h 69"/>
                  <a:gd name="T34" fmla="*/ 10 w 11"/>
                  <a:gd name="T35" fmla="*/ 53 h 69"/>
                  <a:gd name="T36" fmla="*/ 10 w 11"/>
                  <a:gd name="T37" fmla="*/ 53 h 69"/>
                  <a:gd name="T38" fmla="*/ 10 w 11"/>
                  <a:gd name="T39" fmla="*/ 53 h 69"/>
                  <a:gd name="T40" fmla="*/ 10 w 11"/>
                  <a:gd name="T41" fmla="*/ 53 h 69"/>
                  <a:gd name="T42" fmla="*/ 8 w 11"/>
                  <a:gd name="T43" fmla="*/ 53 h 69"/>
                  <a:gd name="T44" fmla="*/ 10 w 11"/>
                  <a:gd name="T45" fmla="*/ 52 h 69"/>
                  <a:gd name="T46" fmla="*/ 10 w 11"/>
                  <a:gd name="T47" fmla="*/ 52 h 69"/>
                  <a:gd name="T48" fmla="*/ 11 w 11"/>
                  <a:gd name="T49" fmla="*/ 52 h 69"/>
                  <a:gd name="T50" fmla="*/ 8 w 11"/>
                  <a:gd name="T51" fmla="*/ 36 h 69"/>
                  <a:gd name="T52" fmla="*/ 10 w 11"/>
                  <a:gd name="T53" fmla="*/ 36 h 69"/>
                  <a:gd name="T54" fmla="*/ 10 w 11"/>
                  <a:gd name="T55" fmla="*/ 36 h 69"/>
                  <a:gd name="T56" fmla="*/ 8 w 11"/>
                  <a:gd name="T57" fmla="*/ 36 h 69"/>
                  <a:gd name="T58" fmla="*/ 8 w 11"/>
                  <a:gd name="T59" fmla="*/ 36 h 69"/>
                  <a:gd name="T60" fmla="*/ 8 w 11"/>
                  <a:gd name="T61" fmla="*/ 36 h 69"/>
                  <a:gd name="T62" fmla="*/ 8 w 11"/>
                  <a:gd name="T63" fmla="*/ 36 h 69"/>
                  <a:gd name="T64" fmla="*/ 8 w 11"/>
                  <a:gd name="T65" fmla="*/ 36 h 69"/>
                  <a:gd name="T66" fmla="*/ 11 w 11"/>
                  <a:gd name="T67" fmla="*/ 9 h 69"/>
                  <a:gd name="T68" fmla="*/ 11 w 11"/>
                  <a:gd name="T69" fmla="*/ 9 h 69"/>
                  <a:gd name="T70" fmla="*/ 10 w 11"/>
                  <a:gd name="T71" fmla="*/ 11 h 69"/>
                  <a:gd name="T72" fmla="*/ 10 w 11"/>
                  <a:gd name="T73" fmla="*/ 11 h 69"/>
                  <a:gd name="T74" fmla="*/ 10 w 11"/>
                  <a:gd name="T75" fmla="*/ 9 h 69"/>
                  <a:gd name="T76" fmla="*/ 11 w 11"/>
                  <a:gd name="T77" fmla="*/ 9 h 69"/>
                  <a:gd name="T78" fmla="*/ 8 w 11"/>
                  <a:gd name="T79" fmla="*/ 0 h 69"/>
                  <a:gd name="T80" fmla="*/ 8 w 11"/>
                  <a:gd name="T81" fmla="*/ 0 h 69"/>
                  <a:gd name="T82" fmla="*/ 10 w 11"/>
                  <a:gd name="T83" fmla="*/ 0 h 69"/>
                  <a:gd name="T84" fmla="*/ 10 w 11"/>
                  <a:gd name="T85" fmla="*/ 0 h 69"/>
                  <a:gd name="T86" fmla="*/ 8 w 11"/>
                  <a:gd name="T87" fmla="*/ 1 h 69"/>
                  <a:gd name="T88" fmla="*/ 8 w 11"/>
                  <a:gd name="T89" fmla="*/ 0 h 69"/>
                  <a:gd name="T90" fmla="*/ 8 w 11"/>
                  <a:gd name="T9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69">
                    <a:moveTo>
                      <a:pt x="2" y="67"/>
                    </a:moveTo>
                    <a:lnTo>
                      <a:pt x="3" y="67"/>
                    </a:lnTo>
                    <a:lnTo>
                      <a:pt x="3" y="67"/>
                    </a:lnTo>
                    <a:lnTo>
                      <a:pt x="2" y="69"/>
                    </a:lnTo>
                    <a:lnTo>
                      <a:pt x="2" y="69"/>
                    </a:lnTo>
                    <a:lnTo>
                      <a:pt x="2" y="67"/>
                    </a:lnTo>
                    <a:lnTo>
                      <a:pt x="0" y="67"/>
                    </a:lnTo>
                    <a:lnTo>
                      <a:pt x="2" y="67"/>
                    </a:lnTo>
                    <a:close/>
                    <a:moveTo>
                      <a:pt x="8" y="55"/>
                    </a:moveTo>
                    <a:lnTo>
                      <a:pt x="8" y="55"/>
                    </a:lnTo>
                    <a:lnTo>
                      <a:pt x="8" y="56"/>
                    </a:lnTo>
                    <a:lnTo>
                      <a:pt x="8" y="56"/>
                    </a:lnTo>
                    <a:lnTo>
                      <a:pt x="8" y="55"/>
                    </a:lnTo>
                    <a:lnTo>
                      <a:pt x="7" y="55"/>
                    </a:lnTo>
                    <a:lnTo>
                      <a:pt x="8" y="55"/>
                    </a:lnTo>
                    <a:close/>
                    <a:moveTo>
                      <a:pt x="11" y="52"/>
                    </a:moveTo>
                    <a:lnTo>
                      <a:pt x="10" y="52"/>
                    </a:lnTo>
                    <a:lnTo>
                      <a:pt x="10" y="53"/>
                    </a:lnTo>
                    <a:lnTo>
                      <a:pt x="10" y="53"/>
                    </a:lnTo>
                    <a:lnTo>
                      <a:pt x="10" y="53"/>
                    </a:lnTo>
                    <a:lnTo>
                      <a:pt x="10" y="53"/>
                    </a:lnTo>
                    <a:lnTo>
                      <a:pt x="8" y="53"/>
                    </a:lnTo>
                    <a:lnTo>
                      <a:pt x="10" y="52"/>
                    </a:lnTo>
                    <a:lnTo>
                      <a:pt x="10" y="52"/>
                    </a:lnTo>
                    <a:lnTo>
                      <a:pt x="11" y="52"/>
                    </a:lnTo>
                    <a:close/>
                    <a:moveTo>
                      <a:pt x="8" y="36"/>
                    </a:moveTo>
                    <a:lnTo>
                      <a:pt x="10" y="36"/>
                    </a:lnTo>
                    <a:lnTo>
                      <a:pt x="10" y="36"/>
                    </a:lnTo>
                    <a:lnTo>
                      <a:pt x="8" y="36"/>
                    </a:lnTo>
                    <a:lnTo>
                      <a:pt x="8" y="36"/>
                    </a:lnTo>
                    <a:lnTo>
                      <a:pt x="8" y="36"/>
                    </a:lnTo>
                    <a:lnTo>
                      <a:pt x="8" y="36"/>
                    </a:lnTo>
                    <a:lnTo>
                      <a:pt x="8" y="36"/>
                    </a:lnTo>
                    <a:close/>
                    <a:moveTo>
                      <a:pt x="11" y="9"/>
                    </a:moveTo>
                    <a:lnTo>
                      <a:pt x="11" y="9"/>
                    </a:lnTo>
                    <a:lnTo>
                      <a:pt x="10" y="11"/>
                    </a:lnTo>
                    <a:lnTo>
                      <a:pt x="10" y="11"/>
                    </a:lnTo>
                    <a:lnTo>
                      <a:pt x="10" y="9"/>
                    </a:lnTo>
                    <a:lnTo>
                      <a:pt x="11" y="9"/>
                    </a:lnTo>
                    <a:close/>
                    <a:moveTo>
                      <a:pt x="8" y="0"/>
                    </a:moveTo>
                    <a:lnTo>
                      <a:pt x="8" y="0"/>
                    </a:lnTo>
                    <a:lnTo>
                      <a:pt x="10" y="0"/>
                    </a:lnTo>
                    <a:lnTo>
                      <a:pt x="10" y="0"/>
                    </a:lnTo>
                    <a:lnTo>
                      <a:pt x="8" y="1"/>
                    </a:lnTo>
                    <a:lnTo>
                      <a:pt x="8" y="0"/>
                    </a:lnTo>
                    <a:lnTo>
                      <a:pt x="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3" name="Freeform 207">
                <a:extLst>
                  <a:ext uri="{FF2B5EF4-FFF2-40B4-BE49-F238E27FC236}">
                    <a16:creationId xmlns:a16="http://schemas.microsoft.com/office/drawing/2014/main" id="{0BED3911-7852-4E1E-9393-8E1153216B37}"/>
                  </a:ext>
                </a:extLst>
              </p:cNvPr>
              <p:cNvSpPr>
                <a:spLocks/>
              </p:cNvSpPr>
              <p:nvPr/>
            </p:nvSpPr>
            <p:spPr bwMode="auto">
              <a:xfrm>
                <a:off x="8961717" y="3784375"/>
                <a:ext cx="3898" cy="1950"/>
              </a:xfrm>
              <a:custGeom>
                <a:avLst/>
                <a:gdLst>
                  <a:gd name="T0" fmla="*/ 2 w 2"/>
                  <a:gd name="T1" fmla="*/ 0 h 1"/>
                  <a:gd name="T2" fmla="*/ 2 w 2"/>
                  <a:gd name="T3" fmla="*/ 0 h 1"/>
                  <a:gd name="T4" fmla="*/ 2 w 2"/>
                  <a:gd name="T5" fmla="*/ 0 h 1"/>
                  <a:gd name="T6" fmla="*/ 0 w 2"/>
                  <a:gd name="T7" fmla="*/ 0 h 1"/>
                  <a:gd name="T8" fmla="*/ 0 w 2"/>
                  <a:gd name="T9" fmla="*/ 1 h 1"/>
                  <a:gd name="T10" fmla="*/ 0 w 2"/>
                  <a:gd name="T11" fmla="*/ 1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lnTo>
                      <a:pt x="2" y="0"/>
                    </a:lnTo>
                    <a:lnTo>
                      <a:pt x="2" y="0"/>
                    </a:lnTo>
                    <a:lnTo>
                      <a:pt x="0" y="0"/>
                    </a:lnTo>
                    <a:lnTo>
                      <a:pt x="0" y="1"/>
                    </a:lnTo>
                    <a:lnTo>
                      <a:pt x="0" y="1"/>
                    </a:lnTo>
                    <a:lnTo>
                      <a:pt x="0" y="0"/>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4" name="Freeform 208">
                <a:extLst>
                  <a:ext uri="{FF2B5EF4-FFF2-40B4-BE49-F238E27FC236}">
                    <a16:creationId xmlns:a16="http://schemas.microsoft.com/office/drawing/2014/main" id="{3021DEEA-97CB-40BB-86A7-A9A146BB02C3}"/>
                  </a:ext>
                </a:extLst>
              </p:cNvPr>
              <p:cNvSpPr>
                <a:spLocks/>
              </p:cNvSpPr>
              <p:nvPr/>
            </p:nvSpPr>
            <p:spPr bwMode="auto">
              <a:xfrm>
                <a:off x="8236607" y="2807815"/>
                <a:ext cx="906389" cy="370352"/>
              </a:xfrm>
              <a:custGeom>
                <a:avLst/>
                <a:gdLst>
                  <a:gd name="T0" fmla="*/ 178 w 465"/>
                  <a:gd name="T1" fmla="*/ 6 h 190"/>
                  <a:gd name="T2" fmla="*/ 203 w 465"/>
                  <a:gd name="T3" fmla="*/ 12 h 190"/>
                  <a:gd name="T4" fmla="*/ 210 w 465"/>
                  <a:gd name="T5" fmla="*/ 25 h 190"/>
                  <a:gd name="T6" fmla="*/ 221 w 465"/>
                  <a:gd name="T7" fmla="*/ 34 h 190"/>
                  <a:gd name="T8" fmla="*/ 238 w 465"/>
                  <a:gd name="T9" fmla="*/ 36 h 190"/>
                  <a:gd name="T10" fmla="*/ 260 w 465"/>
                  <a:gd name="T11" fmla="*/ 31 h 190"/>
                  <a:gd name="T12" fmla="*/ 282 w 465"/>
                  <a:gd name="T13" fmla="*/ 41 h 190"/>
                  <a:gd name="T14" fmla="*/ 295 w 465"/>
                  <a:gd name="T15" fmla="*/ 49 h 190"/>
                  <a:gd name="T16" fmla="*/ 325 w 465"/>
                  <a:gd name="T17" fmla="*/ 55 h 190"/>
                  <a:gd name="T18" fmla="*/ 347 w 465"/>
                  <a:gd name="T19" fmla="*/ 52 h 190"/>
                  <a:gd name="T20" fmla="*/ 370 w 465"/>
                  <a:gd name="T21" fmla="*/ 42 h 190"/>
                  <a:gd name="T22" fmla="*/ 392 w 465"/>
                  <a:gd name="T23" fmla="*/ 36 h 190"/>
                  <a:gd name="T24" fmla="*/ 413 w 465"/>
                  <a:gd name="T25" fmla="*/ 41 h 190"/>
                  <a:gd name="T26" fmla="*/ 407 w 465"/>
                  <a:gd name="T27" fmla="*/ 66 h 190"/>
                  <a:gd name="T28" fmla="*/ 410 w 465"/>
                  <a:gd name="T29" fmla="*/ 80 h 190"/>
                  <a:gd name="T30" fmla="*/ 429 w 465"/>
                  <a:gd name="T31" fmla="*/ 83 h 190"/>
                  <a:gd name="T32" fmla="*/ 446 w 465"/>
                  <a:gd name="T33" fmla="*/ 78 h 190"/>
                  <a:gd name="T34" fmla="*/ 457 w 465"/>
                  <a:gd name="T35" fmla="*/ 88 h 190"/>
                  <a:gd name="T36" fmla="*/ 465 w 465"/>
                  <a:gd name="T37" fmla="*/ 101 h 190"/>
                  <a:gd name="T38" fmla="*/ 448 w 465"/>
                  <a:gd name="T39" fmla="*/ 101 h 190"/>
                  <a:gd name="T40" fmla="*/ 430 w 465"/>
                  <a:gd name="T41" fmla="*/ 102 h 190"/>
                  <a:gd name="T42" fmla="*/ 419 w 465"/>
                  <a:gd name="T43" fmla="*/ 107 h 190"/>
                  <a:gd name="T44" fmla="*/ 410 w 465"/>
                  <a:gd name="T45" fmla="*/ 119 h 190"/>
                  <a:gd name="T46" fmla="*/ 388 w 465"/>
                  <a:gd name="T47" fmla="*/ 124 h 190"/>
                  <a:gd name="T48" fmla="*/ 374 w 465"/>
                  <a:gd name="T49" fmla="*/ 135 h 190"/>
                  <a:gd name="T50" fmla="*/ 351 w 465"/>
                  <a:gd name="T51" fmla="*/ 130 h 190"/>
                  <a:gd name="T52" fmla="*/ 344 w 465"/>
                  <a:gd name="T53" fmla="*/ 146 h 190"/>
                  <a:gd name="T54" fmla="*/ 344 w 465"/>
                  <a:gd name="T55" fmla="*/ 157 h 190"/>
                  <a:gd name="T56" fmla="*/ 328 w 465"/>
                  <a:gd name="T57" fmla="*/ 170 h 190"/>
                  <a:gd name="T58" fmla="*/ 306 w 465"/>
                  <a:gd name="T59" fmla="*/ 176 h 190"/>
                  <a:gd name="T60" fmla="*/ 274 w 465"/>
                  <a:gd name="T61" fmla="*/ 179 h 190"/>
                  <a:gd name="T62" fmla="*/ 247 w 465"/>
                  <a:gd name="T63" fmla="*/ 190 h 190"/>
                  <a:gd name="T64" fmla="*/ 208 w 465"/>
                  <a:gd name="T65" fmla="*/ 181 h 190"/>
                  <a:gd name="T66" fmla="*/ 176 w 465"/>
                  <a:gd name="T67" fmla="*/ 171 h 190"/>
                  <a:gd name="T68" fmla="*/ 124 w 465"/>
                  <a:gd name="T69" fmla="*/ 170 h 190"/>
                  <a:gd name="T70" fmla="*/ 110 w 465"/>
                  <a:gd name="T71" fmla="*/ 149 h 190"/>
                  <a:gd name="T72" fmla="*/ 90 w 465"/>
                  <a:gd name="T73" fmla="*/ 137 h 190"/>
                  <a:gd name="T74" fmla="*/ 60 w 465"/>
                  <a:gd name="T75" fmla="*/ 130 h 190"/>
                  <a:gd name="T76" fmla="*/ 46 w 465"/>
                  <a:gd name="T77" fmla="*/ 127 h 190"/>
                  <a:gd name="T78" fmla="*/ 47 w 465"/>
                  <a:gd name="T79" fmla="*/ 112 h 190"/>
                  <a:gd name="T80" fmla="*/ 44 w 465"/>
                  <a:gd name="T81" fmla="*/ 96 h 190"/>
                  <a:gd name="T82" fmla="*/ 36 w 465"/>
                  <a:gd name="T83" fmla="*/ 83 h 190"/>
                  <a:gd name="T84" fmla="*/ 27 w 465"/>
                  <a:gd name="T85" fmla="*/ 77 h 190"/>
                  <a:gd name="T86" fmla="*/ 11 w 465"/>
                  <a:gd name="T87" fmla="*/ 71 h 190"/>
                  <a:gd name="T88" fmla="*/ 3 w 465"/>
                  <a:gd name="T89" fmla="*/ 63 h 190"/>
                  <a:gd name="T90" fmla="*/ 1 w 465"/>
                  <a:gd name="T91" fmla="*/ 55 h 190"/>
                  <a:gd name="T92" fmla="*/ 12 w 465"/>
                  <a:gd name="T93" fmla="*/ 50 h 190"/>
                  <a:gd name="T94" fmla="*/ 22 w 465"/>
                  <a:gd name="T95" fmla="*/ 47 h 190"/>
                  <a:gd name="T96" fmla="*/ 33 w 465"/>
                  <a:gd name="T97" fmla="*/ 41 h 190"/>
                  <a:gd name="T98" fmla="*/ 46 w 465"/>
                  <a:gd name="T99" fmla="*/ 33 h 190"/>
                  <a:gd name="T100" fmla="*/ 58 w 465"/>
                  <a:gd name="T101" fmla="*/ 26 h 190"/>
                  <a:gd name="T102" fmla="*/ 71 w 465"/>
                  <a:gd name="T103" fmla="*/ 26 h 190"/>
                  <a:gd name="T104" fmla="*/ 83 w 465"/>
                  <a:gd name="T105" fmla="*/ 28 h 190"/>
                  <a:gd name="T106" fmla="*/ 98 w 465"/>
                  <a:gd name="T107" fmla="*/ 36 h 190"/>
                  <a:gd name="T108" fmla="*/ 110 w 465"/>
                  <a:gd name="T109" fmla="*/ 41 h 190"/>
                  <a:gd name="T110" fmla="*/ 120 w 465"/>
                  <a:gd name="T111" fmla="*/ 39 h 190"/>
                  <a:gd name="T112" fmla="*/ 135 w 465"/>
                  <a:gd name="T113" fmla="*/ 42 h 190"/>
                  <a:gd name="T114" fmla="*/ 148 w 465"/>
                  <a:gd name="T115" fmla="*/ 39 h 190"/>
                  <a:gd name="T116" fmla="*/ 150 w 465"/>
                  <a:gd name="T117" fmla="*/ 28 h 190"/>
                  <a:gd name="T118" fmla="*/ 148 w 465"/>
                  <a:gd name="T119" fmla="*/ 15 h 190"/>
                  <a:gd name="T120" fmla="*/ 158 w 465"/>
                  <a:gd name="T121"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90">
                    <a:moveTo>
                      <a:pt x="161" y="0"/>
                    </a:moveTo>
                    <a:lnTo>
                      <a:pt x="162" y="0"/>
                    </a:lnTo>
                    <a:lnTo>
                      <a:pt x="164" y="1"/>
                    </a:lnTo>
                    <a:lnTo>
                      <a:pt x="164" y="1"/>
                    </a:lnTo>
                    <a:lnTo>
                      <a:pt x="165" y="1"/>
                    </a:lnTo>
                    <a:lnTo>
                      <a:pt x="169" y="3"/>
                    </a:lnTo>
                    <a:lnTo>
                      <a:pt x="170" y="3"/>
                    </a:lnTo>
                    <a:lnTo>
                      <a:pt x="172" y="4"/>
                    </a:lnTo>
                    <a:lnTo>
                      <a:pt x="173" y="4"/>
                    </a:lnTo>
                    <a:lnTo>
                      <a:pt x="175" y="4"/>
                    </a:lnTo>
                    <a:lnTo>
                      <a:pt x="176" y="6"/>
                    </a:lnTo>
                    <a:lnTo>
                      <a:pt x="178" y="6"/>
                    </a:lnTo>
                    <a:lnTo>
                      <a:pt x="181" y="8"/>
                    </a:lnTo>
                    <a:lnTo>
                      <a:pt x="184" y="8"/>
                    </a:lnTo>
                    <a:lnTo>
                      <a:pt x="184" y="8"/>
                    </a:lnTo>
                    <a:lnTo>
                      <a:pt x="187" y="8"/>
                    </a:lnTo>
                    <a:lnTo>
                      <a:pt x="191" y="9"/>
                    </a:lnTo>
                    <a:lnTo>
                      <a:pt x="194" y="11"/>
                    </a:lnTo>
                    <a:lnTo>
                      <a:pt x="195" y="11"/>
                    </a:lnTo>
                    <a:lnTo>
                      <a:pt x="197" y="12"/>
                    </a:lnTo>
                    <a:lnTo>
                      <a:pt x="197" y="12"/>
                    </a:lnTo>
                    <a:lnTo>
                      <a:pt x="199" y="12"/>
                    </a:lnTo>
                    <a:lnTo>
                      <a:pt x="200" y="12"/>
                    </a:lnTo>
                    <a:lnTo>
                      <a:pt x="203" y="12"/>
                    </a:lnTo>
                    <a:lnTo>
                      <a:pt x="206" y="14"/>
                    </a:lnTo>
                    <a:lnTo>
                      <a:pt x="208" y="14"/>
                    </a:lnTo>
                    <a:lnTo>
                      <a:pt x="208" y="15"/>
                    </a:lnTo>
                    <a:lnTo>
                      <a:pt x="208" y="15"/>
                    </a:lnTo>
                    <a:lnTo>
                      <a:pt x="208" y="17"/>
                    </a:lnTo>
                    <a:lnTo>
                      <a:pt x="208" y="19"/>
                    </a:lnTo>
                    <a:lnTo>
                      <a:pt x="210" y="20"/>
                    </a:lnTo>
                    <a:lnTo>
                      <a:pt x="210" y="22"/>
                    </a:lnTo>
                    <a:lnTo>
                      <a:pt x="210" y="23"/>
                    </a:lnTo>
                    <a:lnTo>
                      <a:pt x="210" y="23"/>
                    </a:lnTo>
                    <a:lnTo>
                      <a:pt x="210" y="25"/>
                    </a:lnTo>
                    <a:lnTo>
                      <a:pt x="210" y="25"/>
                    </a:lnTo>
                    <a:lnTo>
                      <a:pt x="211" y="26"/>
                    </a:lnTo>
                    <a:lnTo>
                      <a:pt x="211" y="26"/>
                    </a:lnTo>
                    <a:lnTo>
                      <a:pt x="211" y="28"/>
                    </a:lnTo>
                    <a:lnTo>
                      <a:pt x="211" y="28"/>
                    </a:lnTo>
                    <a:lnTo>
                      <a:pt x="211" y="30"/>
                    </a:lnTo>
                    <a:lnTo>
                      <a:pt x="213" y="30"/>
                    </a:lnTo>
                    <a:lnTo>
                      <a:pt x="213" y="30"/>
                    </a:lnTo>
                    <a:lnTo>
                      <a:pt x="214" y="31"/>
                    </a:lnTo>
                    <a:lnTo>
                      <a:pt x="216" y="33"/>
                    </a:lnTo>
                    <a:lnTo>
                      <a:pt x="217" y="33"/>
                    </a:lnTo>
                    <a:lnTo>
                      <a:pt x="219" y="33"/>
                    </a:lnTo>
                    <a:lnTo>
                      <a:pt x="221" y="34"/>
                    </a:lnTo>
                    <a:lnTo>
                      <a:pt x="224" y="34"/>
                    </a:lnTo>
                    <a:lnTo>
                      <a:pt x="224" y="34"/>
                    </a:lnTo>
                    <a:lnTo>
                      <a:pt x="225" y="36"/>
                    </a:lnTo>
                    <a:lnTo>
                      <a:pt x="227" y="36"/>
                    </a:lnTo>
                    <a:lnTo>
                      <a:pt x="228" y="36"/>
                    </a:lnTo>
                    <a:lnTo>
                      <a:pt x="230" y="37"/>
                    </a:lnTo>
                    <a:lnTo>
                      <a:pt x="232" y="37"/>
                    </a:lnTo>
                    <a:lnTo>
                      <a:pt x="232" y="36"/>
                    </a:lnTo>
                    <a:lnTo>
                      <a:pt x="233" y="36"/>
                    </a:lnTo>
                    <a:lnTo>
                      <a:pt x="235" y="37"/>
                    </a:lnTo>
                    <a:lnTo>
                      <a:pt x="236" y="37"/>
                    </a:lnTo>
                    <a:lnTo>
                      <a:pt x="238" y="36"/>
                    </a:lnTo>
                    <a:lnTo>
                      <a:pt x="240" y="36"/>
                    </a:lnTo>
                    <a:lnTo>
                      <a:pt x="240" y="34"/>
                    </a:lnTo>
                    <a:lnTo>
                      <a:pt x="243" y="34"/>
                    </a:lnTo>
                    <a:lnTo>
                      <a:pt x="244" y="34"/>
                    </a:lnTo>
                    <a:lnTo>
                      <a:pt x="246" y="33"/>
                    </a:lnTo>
                    <a:lnTo>
                      <a:pt x="249" y="33"/>
                    </a:lnTo>
                    <a:lnTo>
                      <a:pt x="251" y="33"/>
                    </a:lnTo>
                    <a:lnTo>
                      <a:pt x="252" y="31"/>
                    </a:lnTo>
                    <a:lnTo>
                      <a:pt x="254" y="31"/>
                    </a:lnTo>
                    <a:lnTo>
                      <a:pt x="255" y="31"/>
                    </a:lnTo>
                    <a:lnTo>
                      <a:pt x="257" y="31"/>
                    </a:lnTo>
                    <a:lnTo>
                      <a:pt x="260" y="31"/>
                    </a:lnTo>
                    <a:lnTo>
                      <a:pt x="262" y="33"/>
                    </a:lnTo>
                    <a:lnTo>
                      <a:pt x="265" y="33"/>
                    </a:lnTo>
                    <a:lnTo>
                      <a:pt x="265" y="33"/>
                    </a:lnTo>
                    <a:lnTo>
                      <a:pt x="268" y="34"/>
                    </a:lnTo>
                    <a:lnTo>
                      <a:pt x="269" y="34"/>
                    </a:lnTo>
                    <a:lnTo>
                      <a:pt x="273" y="33"/>
                    </a:lnTo>
                    <a:lnTo>
                      <a:pt x="274" y="34"/>
                    </a:lnTo>
                    <a:lnTo>
                      <a:pt x="276" y="34"/>
                    </a:lnTo>
                    <a:lnTo>
                      <a:pt x="277" y="36"/>
                    </a:lnTo>
                    <a:lnTo>
                      <a:pt x="279" y="37"/>
                    </a:lnTo>
                    <a:lnTo>
                      <a:pt x="281" y="39"/>
                    </a:lnTo>
                    <a:lnTo>
                      <a:pt x="282" y="41"/>
                    </a:lnTo>
                    <a:lnTo>
                      <a:pt x="284" y="41"/>
                    </a:lnTo>
                    <a:lnTo>
                      <a:pt x="288" y="41"/>
                    </a:lnTo>
                    <a:lnTo>
                      <a:pt x="290" y="41"/>
                    </a:lnTo>
                    <a:lnTo>
                      <a:pt x="292" y="41"/>
                    </a:lnTo>
                    <a:lnTo>
                      <a:pt x="292" y="41"/>
                    </a:lnTo>
                    <a:lnTo>
                      <a:pt x="292" y="42"/>
                    </a:lnTo>
                    <a:lnTo>
                      <a:pt x="292" y="45"/>
                    </a:lnTo>
                    <a:lnTo>
                      <a:pt x="292" y="45"/>
                    </a:lnTo>
                    <a:lnTo>
                      <a:pt x="293" y="47"/>
                    </a:lnTo>
                    <a:lnTo>
                      <a:pt x="293" y="47"/>
                    </a:lnTo>
                    <a:lnTo>
                      <a:pt x="293" y="47"/>
                    </a:lnTo>
                    <a:lnTo>
                      <a:pt x="295" y="49"/>
                    </a:lnTo>
                    <a:lnTo>
                      <a:pt x="296" y="49"/>
                    </a:lnTo>
                    <a:lnTo>
                      <a:pt x="299" y="52"/>
                    </a:lnTo>
                    <a:lnTo>
                      <a:pt x="301" y="52"/>
                    </a:lnTo>
                    <a:lnTo>
                      <a:pt x="303" y="52"/>
                    </a:lnTo>
                    <a:lnTo>
                      <a:pt x="304" y="52"/>
                    </a:lnTo>
                    <a:lnTo>
                      <a:pt x="306" y="52"/>
                    </a:lnTo>
                    <a:lnTo>
                      <a:pt x="310" y="52"/>
                    </a:lnTo>
                    <a:lnTo>
                      <a:pt x="314" y="53"/>
                    </a:lnTo>
                    <a:lnTo>
                      <a:pt x="315" y="53"/>
                    </a:lnTo>
                    <a:lnTo>
                      <a:pt x="318" y="53"/>
                    </a:lnTo>
                    <a:lnTo>
                      <a:pt x="322" y="55"/>
                    </a:lnTo>
                    <a:lnTo>
                      <a:pt x="325" y="55"/>
                    </a:lnTo>
                    <a:lnTo>
                      <a:pt x="326" y="55"/>
                    </a:lnTo>
                    <a:lnTo>
                      <a:pt x="328" y="55"/>
                    </a:lnTo>
                    <a:lnTo>
                      <a:pt x="329" y="55"/>
                    </a:lnTo>
                    <a:lnTo>
                      <a:pt x="331" y="56"/>
                    </a:lnTo>
                    <a:lnTo>
                      <a:pt x="333" y="56"/>
                    </a:lnTo>
                    <a:lnTo>
                      <a:pt x="334" y="55"/>
                    </a:lnTo>
                    <a:lnTo>
                      <a:pt x="339" y="53"/>
                    </a:lnTo>
                    <a:lnTo>
                      <a:pt x="340" y="52"/>
                    </a:lnTo>
                    <a:lnTo>
                      <a:pt x="342" y="52"/>
                    </a:lnTo>
                    <a:lnTo>
                      <a:pt x="344" y="52"/>
                    </a:lnTo>
                    <a:lnTo>
                      <a:pt x="345" y="52"/>
                    </a:lnTo>
                    <a:lnTo>
                      <a:pt x="347" y="52"/>
                    </a:lnTo>
                    <a:lnTo>
                      <a:pt x="348" y="52"/>
                    </a:lnTo>
                    <a:lnTo>
                      <a:pt x="350" y="50"/>
                    </a:lnTo>
                    <a:lnTo>
                      <a:pt x="351" y="50"/>
                    </a:lnTo>
                    <a:lnTo>
                      <a:pt x="356" y="49"/>
                    </a:lnTo>
                    <a:lnTo>
                      <a:pt x="358" y="49"/>
                    </a:lnTo>
                    <a:lnTo>
                      <a:pt x="361" y="49"/>
                    </a:lnTo>
                    <a:lnTo>
                      <a:pt x="363" y="49"/>
                    </a:lnTo>
                    <a:lnTo>
                      <a:pt x="364" y="49"/>
                    </a:lnTo>
                    <a:lnTo>
                      <a:pt x="366" y="47"/>
                    </a:lnTo>
                    <a:lnTo>
                      <a:pt x="367" y="45"/>
                    </a:lnTo>
                    <a:lnTo>
                      <a:pt x="367" y="44"/>
                    </a:lnTo>
                    <a:lnTo>
                      <a:pt x="370" y="42"/>
                    </a:lnTo>
                    <a:lnTo>
                      <a:pt x="372" y="41"/>
                    </a:lnTo>
                    <a:lnTo>
                      <a:pt x="374" y="39"/>
                    </a:lnTo>
                    <a:lnTo>
                      <a:pt x="375" y="39"/>
                    </a:lnTo>
                    <a:lnTo>
                      <a:pt x="378" y="37"/>
                    </a:lnTo>
                    <a:lnTo>
                      <a:pt x="381" y="36"/>
                    </a:lnTo>
                    <a:lnTo>
                      <a:pt x="383" y="34"/>
                    </a:lnTo>
                    <a:lnTo>
                      <a:pt x="385" y="34"/>
                    </a:lnTo>
                    <a:lnTo>
                      <a:pt x="385" y="34"/>
                    </a:lnTo>
                    <a:lnTo>
                      <a:pt x="388" y="36"/>
                    </a:lnTo>
                    <a:lnTo>
                      <a:pt x="389" y="34"/>
                    </a:lnTo>
                    <a:lnTo>
                      <a:pt x="391" y="36"/>
                    </a:lnTo>
                    <a:lnTo>
                      <a:pt x="392" y="36"/>
                    </a:lnTo>
                    <a:lnTo>
                      <a:pt x="394" y="37"/>
                    </a:lnTo>
                    <a:lnTo>
                      <a:pt x="396" y="39"/>
                    </a:lnTo>
                    <a:lnTo>
                      <a:pt x="399" y="41"/>
                    </a:lnTo>
                    <a:lnTo>
                      <a:pt x="399" y="41"/>
                    </a:lnTo>
                    <a:lnTo>
                      <a:pt x="400" y="42"/>
                    </a:lnTo>
                    <a:lnTo>
                      <a:pt x="402" y="42"/>
                    </a:lnTo>
                    <a:lnTo>
                      <a:pt x="405" y="42"/>
                    </a:lnTo>
                    <a:lnTo>
                      <a:pt x="405" y="42"/>
                    </a:lnTo>
                    <a:lnTo>
                      <a:pt x="408" y="41"/>
                    </a:lnTo>
                    <a:lnTo>
                      <a:pt x="410" y="39"/>
                    </a:lnTo>
                    <a:lnTo>
                      <a:pt x="411" y="39"/>
                    </a:lnTo>
                    <a:lnTo>
                      <a:pt x="413" y="41"/>
                    </a:lnTo>
                    <a:lnTo>
                      <a:pt x="416" y="41"/>
                    </a:lnTo>
                    <a:lnTo>
                      <a:pt x="418" y="42"/>
                    </a:lnTo>
                    <a:lnTo>
                      <a:pt x="419" y="44"/>
                    </a:lnTo>
                    <a:lnTo>
                      <a:pt x="418" y="45"/>
                    </a:lnTo>
                    <a:lnTo>
                      <a:pt x="415" y="50"/>
                    </a:lnTo>
                    <a:lnTo>
                      <a:pt x="411" y="55"/>
                    </a:lnTo>
                    <a:lnTo>
                      <a:pt x="411" y="58"/>
                    </a:lnTo>
                    <a:lnTo>
                      <a:pt x="410" y="60"/>
                    </a:lnTo>
                    <a:lnTo>
                      <a:pt x="410" y="61"/>
                    </a:lnTo>
                    <a:lnTo>
                      <a:pt x="408" y="63"/>
                    </a:lnTo>
                    <a:lnTo>
                      <a:pt x="408" y="64"/>
                    </a:lnTo>
                    <a:lnTo>
                      <a:pt x="407" y="66"/>
                    </a:lnTo>
                    <a:lnTo>
                      <a:pt x="405" y="69"/>
                    </a:lnTo>
                    <a:lnTo>
                      <a:pt x="405" y="71"/>
                    </a:lnTo>
                    <a:lnTo>
                      <a:pt x="405" y="72"/>
                    </a:lnTo>
                    <a:lnTo>
                      <a:pt x="404" y="74"/>
                    </a:lnTo>
                    <a:lnTo>
                      <a:pt x="402" y="75"/>
                    </a:lnTo>
                    <a:lnTo>
                      <a:pt x="402" y="78"/>
                    </a:lnTo>
                    <a:lnTo>
                      <a:pt x="404" y="80"/>
                    </a:lnTo>
                    <a:lnTo>
                      <a:pt x="405" y="80"/>
                    </a:lnTo>
                    <a:lnTo>
                      <a:pt x="407" y="82"/>
                    </a:lnTo>
                    <a:lnTo>
                      <a:pt x="407" y="83"/>
                    </a:lnTo>
                    <a:lnTo>
                      <a:pt x="408" y="82"/>
                    </a:lnTo>
                    <a:lnTo>
                      <a:pt x="410" y="80"/>
                    </a:lnTo>
                    <a:lnTo>
                      <a:pt x="411" y="80"/>
                    </a:lnTo>
                    <a:lnTo>
                      <a:pt x="413" y="80"/>
                    </a:lnTo>
                    <a:lnTo>
                      <a:pt x="415" y="80"/>
                    </a:lnTo>
                    <a:lnTo>
                      <a:pt x="416" y="80"/>
                    </a:lnTo>
                    <a:lnTo>
                      <a:pt x="418" y="80"/>
                    </a:lnTo>
                    <a:lnTo>
                      <a:pt x="419" y="80"/>
                    </a:lnTo>
                    <a:lnTo>
                      <a:pt x="422" y="80"/>
                    </a:lnTo>
                    <a:lnTo>
                      <a:pt x="422" y="80"/>
                    </a:lnTo>
                    <a:lnTo>
                      <a:pt x="424" y="80"/>
                    </a:lnTo>
                    <a:lnTo>
                      <a:pt x="426" y="82"/>
                    </a:lnTo>
                    <a:lnTo>
                      <a:pt x="427" y="83"/>
                    </a:lnTo>
                    <a:lnTo>
                      <a:pt x="429" y="83"/>
                    </a:lnTo>
                    <a:lnTo>
                      <a:pt x="429" y="83"/>
                    </a:lnTo>
                    <a:lnTo>
                      <a:pt x="430" y="82"/>
                    </a:lnTo>
                    <a:lnTo>
                      <a:pt x="430" y="80"/>
                    </a:lnTo>
                    <a:lnTo>
                      <a:pt x="433" y="78"/>
                    </a:lnTo>
                    <a:lnTo>
                      <a:pt x="433" y="77"/>
                    </a:lnTo>
                    <a:lnTo>
                      <a:pt x="435" y="77"/>
                    </a:lnTo>
                    <a:lnTo>
                      <a:pt x="437" y="77"/>
                    </a:lnTo>
                    <a:lnTo>
                      <a:pt x="438" y="77"/>
                    </a:lnTo>
                    <a:lnTo>
                      <a:pt x="440" y="77"/>
                    </a:lnTo>
                    <a:lnTo>
                      <a:pt x="441" y="77"/>
                    </a:lnTo>
                    <a:lnTo>
                      <a:pt x="445" y="77"/>
                    </a:lnTo>
                    <a:lnTo>
                      <a:pt x="446" y="78"/>
                    </a:lnTo>
                    <a:lnTo>
                      <a:pt x="448" y="80"/>
                    </a:lnTo>
                    <a:lnTo>
                      <a:pt x="449" y="82"/>
                    </a:lnTo>
                    <a:lnTo>
                      <a:pt x="451" y="82"/>
                    </a:lnTo>
                    <a:lnTo>
                      <a:pt x="451" y="83"/>
                    </a:lnTo>
                    <a:lnTo>
                      <a:pt x="452" y="83"/>
                    </a:lnTo>
                    <a:lnTo>
                      <a:pt x="452" y="83"/>
                    </a:lnTo>
                    <a:lnTo>
                      <a:pt x="454" y="85"/>
                    </a:lnTo>
                    <a:lnTo>
                      <a:pt x="454" y="85"/>
                    </a:lnTo>
                    <a:lnTo>
                      <a:pt x="454" y="86"/>
                    </a:lnTo>
                    <a:lnTo>
                      <a:pt x="456" y="86"/>
                    </a:lnTo>
                    <a:lnTo>
                      <a:pt x="456" y="86"/>
                    </a:lnTo>
                    <a:lnTo>
                      <a:pt x="457" y="88"/>
                    </a:lnTo>
                    <a:lnTo>
                      <a:pt x="457" y="88"/>
                    </a:lnTo>
                    <a:lnTo>
                      <a:pt x="457" y="88"/>
                    </a:lnTo>
                    <a:lnTo>
                      <a:pt x="460" y="91"/>
                    </a:lnTo>
                    <a:lnTo>
                      <a:pt x="460" y="91"/>
                    </a:lnTo>
                    <a:lnTo>
                      <a:pt x="462" y="93"/>
                    </a:lnTo>
                    <a:lnTo>
                      <a:pt x="463" y="94"/>
                    </a:lnTo>
                    <a:lnTo>
                      <a:pt x="463" y="94"/>
                    </a:lnTo>
                    <a:lnTo>
                      <a:pt x="463" y="96"/>
                    </a:lnTo>
                    <a:lnTo>
                      <a:pt x="465" y="97"/>
                    </a:lnTo>
                    <a:lnTo>
                      <a:pt x="465" y="97"/>
                    </a:lnTo>
                    <a:lnTo>
                      <a:pt x="465" y="99"/>
                    </a:lnTo>
                    <a:lnTo>
                      <a:pt x="465" y="101"/>
                    </a:lnTo>
                    <a:lnTo>
                      <a:pt x="465" y="101"/>
                    </a:lnTo>
                    <a:lnTo>
                      <a:pt x="463" y="102"/>
                    </a:lnTo>
                    <a:lnTo>
                      <a:pt x="462" y="102"/>
                    </a:lnTo>
                    <a:lnTo>
                      <a:pt x="460" y="102"/>
                    </a:lnTo>
                    <a:lnTo>
                      <a:pt x="459" y="102"/>
                    </a:lnTo>
                    <a:lnTo>
                      <a:pt x="457" y="102"/>
                    </a:lnTo>
                    <a:lnTo>
                      <a:pt x="454" y="102"/>
                    </a:lnTo>
                    <a:lnTo>
                      <a:pt x="452" y="101"/>
                    </a:lnTo>
                    <a:lnTo>
                      <a:pt x="451" y="101"/>
                    </a:lnTo>
                    <a:lnTo>
                      <a:pt x="449" y="99"/>
                    </a:lnTo>
                    <a:lnTo>
                      <a:pt x="449" y="101"/>
                    </a:lnTo>
                    <a:lnTo>
                      <a:pt x="448" y="101"/>
                    </a:lnTo>
                    <a:lnTo>
                      <a:pt x="448" y="101"/>
                    </a:lnTo>
                    <a:lnTo>
                      <a:pt x="446" y="101"/>
                    </a:lnTo>
                    <a:lnTo>
                      <a:pt x="443" y="101"/>
                    </a:lnTo>
                    <a:lnTo>
                      <a:pt x="441" y="101"/>
                    </a:lnTo>
                    <a:lnTo>
                      <a:pt x="440" y="101"/>
                    </a:lnTo>
                    <a:lnTo>
                      <a:pt x="438" y="102"/>
                    </a:lnTo>
                    <a:lnTo>
                      <a:pt x="437" y="102"/>
                    </a:lnTo>
                    <a:lnTo>
                      <a:pt x="435" y="104"/>
                    </a:lnTo>
                    <a:lnTo>
                      <a:pt x="433" y="104"/>
                    </a:lnTo>
                    <a:lnTo>
                      <a:pt x="433" y="104"/>
                    </a:lnTo>
                    <a:lnTo>
                      <a:pt x="432" y="104"/>
                    </a:lnTo>
                    <a:lnTo>
                      <a:pt x="430" y="102"/>
                    </a:lnTo>
                    <a:lnTo>
                      <a:pt x="429" y="102"/>
                    </a:lnTo>
                    <a:lnTo>
                      <a:pt x="429" y="104"/>
                    </a:lnTo>
                    <a:lnTo>
                      <a:pt x="429" y="104"/>
                    </a:lnTo>
                    <a:lnTo>
                      <a:pt x="429" y="105"/>
                    </a:lnTo>
                    <a:lnTo>
                      <a:pt x="429" y="107"/>
                    </a:lnTo>
                    <a:lnTo>
                      <a:pt x="427" y="107"/>
                    </a:lnTo>
                    <a:lnTo>
                      <a:pt x="427" y="107"/>
                    </a:lnTo>
                    <a:lnTo>
                      <a:pt x="426" y="107"/>
                    </a:lnTo>
                    <a:lnTo>
                      <a:pt x="422" y="107"/>
                    </a:lnTo>
                    <a:lnTo>
                      <a:pt x="421" y="107"/>
                    </a:lnTo>
                    <a:lnTo>
                      <a:pt x="419" y="107"/>
                    </a:lnTo>
                    <a:lnTo>
                      <a:pt x="419" y="107"/>
                    </a:lnTo>
                    <a:lnTo>
                      <a:pt x="418" y="108"/>
                    </a:lnTo>
                    <a:lnTo>
                      <a:pt x="416" y="108"/>
                    </a:lnTo>
                    <a:lnTo>
                      <a:pt x="416" y="110"/>
                    </a:lnTo>
                    <a:lnTo>
                      <a:pt x="415" y="110"/>
                    </a:lnTo>
                    <a:lnTo>
                      <a:pt x="415" y="112"/>
                    </a:lnTo>
                    <a:lnTo>
                      <a:pt x="413" y="115"/>
                    </a:lnTo>
                    <a:lnTo>
                      <a:pt x="411" y="115"/>
                    </a:lnTo>
                    <a:lnTo>
                      <a:pt x="411" y="116"/>
                    </a:lnTo>
                    <a:lnTo>
                      <a:pt x="411" y="116"/>
                    </a:lnTo>
                    <a:lnTo>
                      <a:pt x="411" y="118"/>
                    </a:lnTo>
                    <a:lnTo>
                      <a:pt x="410" y="119"/>
                    </a:lnTo>
                    <a:lnTo>
                      <a:pt x="410" y="119"/>
                    </a:lnTo>
                    <a:lnTo>
                      <a:pt x="408" y="119"/>
                    </a:lnTo>
                    <a:lnTo>
                      <a:pt x="405" y="121"/>
                    </a:lnTo>
                    <a:lnTo>
                      <a:pt x="404" y="123"/>
                    </a:lnTo>
                    <a:lnTo>
                      <a:pt x="402" y="124"/>
                    </a:lnTo>
                    <a:lnTo>
                      <a:pt x="400" y="124"/>
                    </a:lnTo>
                    <a:lnTo>
                      <a:pt x="397" y="124"/>
                    </a:lnTo>
                    <a:lnTo>
                      <a:pt x="397" y="124"/>
                    </a:lnTo>
                    <a:lnTo>
                      <a:pt x="392" y="124"/>
                    </a:lnTo>
                    <a:lnTo>
                      <a:pt x="391" y="124"/>
                    </a:lnTo>
                    <a:lnTo>
                      <a:pt x="389" y="124"/>
                    </a:lnTo>
                    <a:lnTo>
                      <a:pt x="388" y="124"/>
                    </a:lnTo>
                    <a:lnTo>
                      <a:pt x="388" y="124"/>
                    </a:lnTo>
                    <a:lnTo>
                      <a:pt x="388" y="126"/>
                    </a:lnTo>
                    <a:lnTo>
                      <a:pt x="386" y="126"/>
                    </a:lnTo>
                    <a:lnTo>
                      <a:pt x="386" y="127"/>
                    </a:lnTo>
                    <a:lnTo>
                      <a:pt x="383" y="129"/>
                    </a:lnTo>
                    <a:lnTo>
                      <a:pt x="381" y="130"/>
                    </a:lnTo>
                    <a:lnTo>
                      <a:pt x="381" y="132"/>
                    </a:lnTo>
                    <a:lnTo>
                      <a:pt x="380" y="132"/>
                    </a:lnTo>
                    <a:lnTo>
                      <a:pt x="378" y="134"/>
                    </a:lnTo>
                    <a:lnTo>
                      <a:pt x="378" y="134"/>
                    </a:lnTo>
                    <a:lnTo>
                      <a:pt x="377" y="134"/>
                    </a:lnTo>
                    <a:lnTo>
                      <a:pt x="375" y="135"/>
                    </a:lnTo>
                    <a:lnTo>
                      <a:pt x="374" y="135"/>
                    </a:lnTo>
                    <a:lnTo>
                      <a:pt x="372" y="135"/>
                    </a:lnTo>
                    <a:lnTo>
                      <a:pt x="372" y="135"/>
                    </a:lnTo>
                    <a:lnTo>
                      <a:pt x="369" y="135"/>
                    </a:lnTo>
                    <a:lnTo>
                      <a:pt x="369" y="135"/>
                    </a:lnTo>
                    <a:lnTo>
                      <a:pt x="366" y="135"/>
                    </a:lnTo>
                    <a:lnTo>
                      <a:pt x="361" y="134"/>
                    </a:lnTo>
                    <a:lnTo>
                      <a:pt x="359" y="132"/>
                    </a:lnTo>
                    <a:lnTo>
                      <a:pt x="358" y="130"/>
                    </a:lnTo>
                    <a:lnTo>
                      <a:pt x="356" y="130"/>
                    </a:lnTo>
                    <a:lnTo>
                      <a:pt x="355" y="130"/>
                    </a:lnTo>
                    <a:lnTo>
                      <a:pt x="353" y="130"/>
                    </a:lnTo>
                    <a:lnTo>
                      <a:pt x="351" y="130"/>
                    </a:lnTo>
                    <a:lnTo>
                      <a:pt x="350" y="130"/>
                    </a:lnTo>
                    <a:lnTo>
                      <a:pt x="347" y="132"/>
                    </a:lnTo>
                    <a:lnTo>
                      <a:pt x="347" y="134"/>
                    </a:lnTo>
                    <a:lnTo>
                      <a:pt x="345" y="134"/>
                    </a:lnTo>
                    <a:lnTo>
                      <a:pt x="344" y="137"/>
                    </a:lnTo>
                    <a:lnTo>
                      <a:pt x="344" y="138"/>
                    </a:lnTo>
                    <a:lnTo>
                      <a:pt x="344" y="140"/>
                    </a:lnTo>
                    <a:lnTo>
                      <a:pt x="342" y="141"/>
                    </a:lnTo>
                    <a:lnTo>
                      <a:pt x="342" y="143"/>
                    </a:lnTo>
                    <a:lnTo>
                      <a:pt x="342" y="143"/>
                    </a:lnTo>
                    <a:lnTo>
                      <a:pt x="344" y="145"/>
                    </a:lnTo>
                    <a:lnTo>
                      <a:pt x="344" y="146"/>
                    </a:lnTo>
                    <a:lnTo>
                      <a:pt x="345" y="148"/>
                    </a:lnTo>
                    <a:lnTo>
                      <a:pt x="347" y="148"/>
                    </a:lnTo>
                    <a:lnTo>
                      <a:pt x="348" y="151"/>
                    </a:lnTo>
                    <a:lnTo>
                      <a:pt x="348" y="151"/>
                    </a:lnTo>
                    <a:lnTo>
                      <a:pt x="350" y="153"/>
                    </a:lnTo>
                    <a:lnTo>
                      <a:pt x="350" y="154"/>
                    </a:lnTo>
                    <a:lnTo>
                      <a:pt x="350" y="154"/>
                    </a:lnTo>
                    <a:lnTo>
                      <a:pt x="348" y="154"/>
                    </a:lnTo>
                    <a:lnTo>
                      <a:pt x="347" y="156"/>
                    </a:lnTo>
                    <a:lnTo>
                      <a:pt x="347" y="156"/>
                    </a:lnTo>
                    <a:lnTo>
                      <a:pt x="345" y="157"/>
                    </a:lnTo>
                    <a:lnTo>
                      <a:pt x="344" y="157"/>
                    </a:lnTo>
                    <a:lnTo>
                      <a:pt x="344" y="157"/>
                    </a:lnTo>
                    <a:lnTo>
                      <a:pt x="344" y="159"/>
                    </a:lnTo>
                    <a:lnTo>
                      <a:pt x="339" y="160"/>
                    </a:lnTo>
                    <a:lnTo>
                      <a:pt x="337" y="160"/>
                    </a:lnTo>
                    <a:lnTo>
                      <a:pt x="336" y="160"/>
                    </a:lnTo>
                    <a:lnTo>
                      <a:pt x="336" y="162"/>
                    </a:lnTo>
                    <a:lnTo>
                      <a:pt x="334" y="164"/>
                    </a:lnTo>
                    <a:lnTo>
                      <a:pt x="333" y="165"/>
                    </a:lnTo>
                    <a:lnTo>
                      <a:pt x="333" y="165"/>
                    </a:lnTo>
                    <a:lnTo>
                      <a:pt x="331" y="167"/>
                    </a:lnTo>
                    <a:lnTo>
                      <a:pt x="329" y="168"/>
                    </a:lnTo>
                    <a:lnTo>
                      <a:pt x="328" y="170"/>
                    </a:lnTo>
                    <a:lnTo>
                      <a:pt x="328" y="170"/>
                    </a:lnTo>
                    <a:lnTo>
                      <a:pt x="328" y="170"/>
                    </a:lnTo>
                    <a:lnTo>
                      <a:pt x="326" y="171"/>
                    </a:lnTo>
                    <a:lnTo>
                      <a:pt x="325" y="171"/>
                    </a:lnTo>
                    <a:lnTo>
                      <a:pt x="323" y="173"/>
                    </a:lnTo>
                    <a:lnTo>
                      <a:pt x="320" y="173"/>
                    </a:lnTo>
                    <a:lnTo>
                      <a:pt x="317" y="175"/>
                    </a:lnTo>
                    <a:lnTo>
                      <a:pt x="317" y="175"/>
                    </a:lnTo>
                    <a:lnTo>
                      <a:pt x="314" y="176"/>
                    </a:lnTo>
                    <a:lnTo>
                      <a:pt x="312" y="176"/>
                    </a:lnTo>
                    <a:lnTo>
                      <a:pt x="309" y="176"/>
                    </a:lnTo>
                    <a:lnTo>
                      <a:pt x="306" y="176"/>
                    </a:lnTo>
                    <a:lnTo>
                      <a:pt x="303" y="176"/>
                    </a:lnTo>
                    <a:lnTo>
                      <a:pt x="301" y="176"/>
                    </a:lnTo>
                    <a:lnTo>
                      <a:pt x="298" y="176"/>
                    </a:lnTo>
                    <a:lnTo>
                      <a:pt x="295" y="176"/>
                    </a:lnTo>
                    <a:lnTo>
                      <a:pt x="293" y="176"/>
                    </a:lnTo>
                    <a:lnTo>
                      <a:pt x="290" y="176"/>
                    </a:lnTo>
                    <a:lnTo>
                      <a:pt x="290" y="178"/>
                    </a:lnTo>
                    <a:lnTo>
                      <a:pt x="282" y="178"/>
                    </a:lnTo>
                    <a:lnTo>
                      <a:pt x="281" y="178"/>
                    </a:lnTo>
                    <a:lnTo>
                      <a:pt x="277" y="179"/>
                    </a:lnTo>
                    <a:lnTo>
                      <a:pt x="276" y="179"/>
                    </a:lnTo>
                    <a:lnTo>
                      <a:pt x="274" y="179"/>
                    </a:lnTo>
                    <a:lnTo>
                      <a:pt x="273" y="179"/>
                    </a:lnTo>
                    <a:lnTo>
                      <a:pt x="271" y="181"/>
                    </a:lnTo>
                    <a:lnTo>
                      <a:pt x="268" y="181"/>
                    </a:lnTo>
                    <a:lnTo>
                      <a:pt x="262" y="184"/>
                    </a:lnTo>
                    <a:lnTo>
                      <a:pt x="258" y="186"/>
                    </a:lnTo>
                    <a:lnTo>
                      <a:pt x="257" y="187"/>
                    </a:lnTo>
                    <a:lnTo>
                      <a:pt x="254" y="187"/>
                    </a:lnTo>
                    <a:lnTo>
                      <a:pt x="252" y="189"/>
                    </a:lnTo>
                    <a:lnTo>
                      <a:pt x="251" y="190"/>
                    </a:lnTo>
                    <a:lnTo>
                      <a:pt x="251" y="190"/>
                    </a:lnTo>
                    <a:lnTo>
                      <a:pt x="249" y="190"/>
                    </a:lnTo>
                    <a:lnTo>
                      <a:pt x="247" y="190"/>
                    </a:lnTo>
                    <a:lnTo>
                      <a:pt x="246" y="190"/>
                    </a:lnTo>
                    <a:lnTo>
                      <a:pt x="243" y="190"/>
                    </a:lnTo>
                    <a:lnTo>
                      <a:pt x="243" y="186"/>
                    </a:lnTo>
                    <a:lnTo>
                      <a:pt x="240" y="187"/>
                    </a:lnTo>
                    <a:lnTo>
                      <a:pt x="235" y="187"/>
                    </a:lnTo>
                    <a:lnTo>
                      <a:pt x="232" y="189"/>
                    </a:lnTo>
                    <a:lnTo>
                      <a:pt x="227" y="187"/>
                    </a:lnTo>
                    <a:lnTo>
                      <a:pt x="224" y="186"/>
                    </a:lnTo>
                    <a:lnTo>
                      <a:pt x="222" y="184"/>
                    </a:lnTo>
                    <a:lnTo>
                      <a:pt x="217" y="182"/>
                    </a:lnTo>
                    <a:lnTo>
                      <a:pt x="214" y="182"/>
                    </a:lnTo>
                    <a:lnTo>
                      <a:pt x="208" y="181"/>
                    </a:lnTo>
                    <a:lnTo>
                      <a:pt x="206" y="181"/>
                    </a:lnTo>
                    <a:lnTo>
                      <a:pt x="205" y="179"/>
                    </a:lnTo>
                    <a:lnTo>
                      <a:pt x="202" y="176"/>
                    </a:lnTo>
                    <a:lnTo>
                      <a:pt x="202" y="175"/>
                    </a:lnTo>
                    <a:lnTo>
                      <a:pt x="200" y="175"/>
                    </a:lnTo>
                    <a:lnTo>
                      <a:pt x="199" y="175"/>
                    </a:lnTo>
                    <a:lnTo>
                      <a:pt x="197" y="175"/>
                    </a:lnTo>
                    <a:lnTo>
                      <a:pt x="194" y="175"/>
                    </a:lnTo>
                    <a:lnTo>
                      <a:pt x="189" y="173"/>
                    </a:lnTo>
                    <a:lnTo>
                      <a:pt x="184" y="173"/>
                    </a:lnTo>
                    <a:lnTo>
                      <a:pt x="178" y="173"/>
                    </a:lnTo>
                    <a:lnTo>
                      <a:pt x="176" y="171"/>
                    </a:lnTo>
                    <a:lnTo>
                      <a:pt x="173" y="173"/>
                    </a:lnTo>
                    <a:lnTo>
                      <a:pt x="170" y="175"/>
                    </a:lnTo>
                    <a:lnTo>
                      <a:pt x="162" y="173"/>
                    </a:lnTo>
                    <a:lnTo>
                      <a:pt x="159" y="173"/>
                    </a:lnTo>
                    <a:lnTo>
                      <a:pt x="151" y="171"/>
                    </a:lnTo>
                    <a:lnTo>
                      <a:pt x="145" y="171"/>
                    </a:lnTo>
                    <a:lnTo>
                      <a:pt x="137" y="170"/>
                    </a:lnTo>
                    <a:lnTo>
                      <a:pt x="132" y="171"/>
                    </a:lnTo>
                    <a:lnTo>
                      <a:pt x="129" y="171"/>
                    </a:lnTo>
                    <a:lnTo>
                      <a:pt x="124" y="171"/>
                    </a:lnTo>
                    <a:lnTo>
                      <a:pt x="124" y="171"/>
                    </a:lnTo>
                    <a:lnTo>
                      <a:pt x="124" y="170"/>
                    </a:lnTo>
                    <a:lnTo>
                      <a:pt x="124" y="168"/>
                    </a:lnTo>
                    <a:lnTo>
                      <a:pt x="121" y="167"/>
                    </a:lnTo>
                    <a:lnTo>
                      <a:pt x="121" y="165"/>
                    </a:lnTo>
                    <a:lnTo>
                      <a:pt x="118" y="164"/>
                    </a:lnTo>
                    <a:lnTo>
                      <a:pt x="118" y="162"/>
                    </a:lnTo>
                    <a:lnTo>
                      <a:pt x="117" y="160"/>
                    </a:lnTo>
                    <a:lnTo>
                      <a:pt x="115" y="156"/>
                    </a:lnTo>
                    <a:lnTo>
                      <a:pt x="113" y="151"/>
                    </a:lnTo>
                    <a:lnTo>
                      <a:pt x="113" y="151"/>
                    </a:lnTo>
                    <a:lnTo>
                      <a:pt x="113" y="149"/>
                    </a:lnTo>
                    <a:lnTo>
                      <a:pt x="112" y="149"/>
                    </a:lnTo>
                    <a:lnTo>
                      <a:pt x="110" y="149"/>
                    </a:lnTo>
                    <a:lnTo>
                      <a:pt x="110" y="148"/>
                    </a:lnTo>
                    <a:lnTo>
                      <a:pt x="110" y="148"/>
                    </a:lnTo>
                    <a:lnTo>
                      <a:pt x="110" y="146"/>
                    </a:lnTo>
                    <a:lnTo>
                      <a:pt x="110" y="145"/>
                    </a:lnTo>
                    <a:lnTo>
                      <a:pt x="110" y="145"/>
                    </a:lnTo>
                    <a:lnTo>
                      <a:pt x="105" y="145"/>
                    </a:lnTo>
                    <a:lnTo>
                      <a:pt x="102" y="143"/>
                    </a:lnTo>
                    <a:lnTo>
                      <a:pt x="101" y="143"/>
                    </a:lnTo>
                    <a:lnTo>
                      <a:pt x="98" y="140"/>
                    </a:lnTo>
                    <a:lnTo>
                      <a:pt x="96" y="140"/>
                    </a:lnTo>
                    <a:lnTo>
                      <a:pt x="93" y="138"/>
                    </a:lnTo>
                    <a:lnTo>
                      <a:pt x="90" y="137"/>
                    </a:lnTo>
                    <a:lnTo>
                      <a:pt x="88" y="137"/>
                    </a:lnTo>
                    <a:lnTo>
                      <a:pt x="87" y="134"/>
                    </a:lnTo>
                    <a:lnTo>
                      <a:pt x="85" y="134"/>
                    </a:lnTo>
                    <a:lnTo>
                      <a:pt x="83" y="132"/>
                    </a:lnTo>
                    <a:lnTo>
                      <a:pt x="80" y="132"/>
                    </a:lnTo>
                    <a:lnTo>
                      <a:pt x="76" y="130"/>
                    </a:lnTo>
                    <a:lnTo>
                      <a:pt x="72" y="130"/>
                    </a:lnTo>
                    <a:lnTo>
                      <a:pt x="71" y="130"/>
                    </a:lnTo>
                    <a:lnTo>
                      <a:pt x="68" y="130"/>
                    </a:lnTo>
                    <a:lnTo>
                      <a:pt x="64" y="130"/>
                    </a:lnTo>
                    <a:lnTo>
                      <a:pt x="61" y="130"/>
                    </a:lnTo>
                    <a:lnTo>
                      <a:pt x="60" y="130"/>
                    </a:lnTo>
                    <a:lnTo>
                      <a:pt x="58" y="130"/>
                    </a:lnTo>
                    <a:lnTo>
                      <a:pt x="55" y="130"/>
                    </a:lnTo>
                    <a:lnTo>
                      <a:pt x="55" y="129"/>
                    </a:lnTo>
                    <a:lnTo>
                      <a:pt x="53" y="129"/>
                    </a:lnTo>
                    <a:lnTo>
                      <a:pt x="52" y="129"/>
                    </a:lnTo>
                    <a:lnTo>
                      <a:pt x="50" y="129"/>
                    </a:lnTo>
                    <a:lnTo>
                      <a:pt x="49" y="127"/>
                    </a:lnTo>
                    <a:lnTo>
                      <a:pt x="49" y="127"/>
                    </a:lnTo>
                    <a:lnTo>
                      <a:pt x="47" y="127"/>
                    </a:lnTo>
                    <a:lnTo>
                      <a:pt x="46" y="127"/>
                    </a:lnTo>
                    <a:lnTo>
                      <a:pt x="46" y="127"/>
                    </a:lnTo>
                    <a:lnTo>
                      <a:pt x="46" y="127"/>
                    </a:lnTo>
                    <a:lnTo>
                      <a:pt x="44" y="124"/>
                    </a:lnTo>
                    <a:lnTo>
                      <a:pt x="44" y="124"/>
                    </a:lnTo>
                    <a:lnTo>
                      <a:pt x="42" y="123"/>
                    </a:lnTo>
                    <a:lnTo>
                      <a:pt x="42" y="123"/>
                    </a:lnTo>
                    <a:lnTo>
                      <a:pt x="42" y="121"/>
                    </a:lnTo>
                    <a:lnTo>
                      <a:pt x="42" y="118"/>
                    </a:lnTo>
                    <a:lnTo>
                      <a:pt x="44" y="116"/>
                    </a:lnTo>
                    <a:lnTo>
                      <a:pt x="46" y="115"/>
                    </a:lnTo>
                    <a:lnTo>
                      <a:pt x="46" y="115"/>
                    </a:lnTo>
                    <a:lnTo>
                      <a:pt x="47" y="113"/>
                    </a:lnTo>
                    <a:lnTo>
                      <a:pt x="47" y="113"/>
                    </a:lnTo>
                    <a:lnTo>
                      <a:pt x="47" y="112"/>
                    </a:lnTo>
                    <a:lnTo>
                      <a:pt x="47" y="110"/>
                    </a:lnTo>
                    <a:lnTo>
                      <a:pt x="46" y="108"/>
                    </a:lnTo>
                    <a:lnTo>
                      <a:pt x="46" y="107"/>
                    </a:lnTo>
                    <a:lnTo>
                      <a:pt x="47" y="107"/>
                    </a:lnTo>
                    <a:lnTo>
                      <a:pt x="47" y="104"/>
                    </a:lnTo>
                    <a:lnTo>
                      <a:pt x="47" y="104"/>
                    </a:lnTo>
                    <a:lnTo>
                      <a:pt x="47" y="102"/>
                    </a:lnTo>
                    <a:lnTo>
                      <a:pt x="47" y="102"/>
                    </a:lnTo>
                    <a:lnTo>
                      <a:pt x="47" y="101"/>
                    </a:lnTo>
                    <a:lnTo>
                      <a:pt x="46" y="97"/>
                    </a:lnTo>
                    <a:lnTo>
                      <a:pt x="46" y="96"/>
                    </a:lnTo>
                    <a:lnTo>
                      <a:pt x="44" y="96"/>
                    </a:lnTo>
                    <a:lnTo>
                      <a:pt x="42" y="96"/>
                    </a:lnTo>
                    <a:lnTo>
                      <a:pt x="42" y="94"/>
                    </a:lnTo>
                    <a:lnTo>
                      <a:pt x="41" y="91"/>
                    </a:lnTo>
                    <a:lnTo>
                      <a:pt x="39" y="89"/>
                    </a:lnTo>
                    <a:lnTo>
                      <a:pt x="39" y="89"/>
                    </a:lnTo>
                    <a:lnTo>
                      <a:pt x="39" y="88"/>
                    </a:lnTo>
                    <a:lnTo>
                      <a:pt x="39" y="86"/>
                    </a:lnTo>
                    <a:lnTo>
                      <a:pt x="38" y="85"/>
                    </a:lnTo>
                    <a:lnTo>
                      <a:pt x="38" y="85"/>
                    </a:lnTo>
                    <a:lnTo>
                      <a:pt x="38" y="83"/>
                    </a:lnTo>
                    <a:lnTo>
                      <a:pt x="38" y="83"/>
                    </a:lnTo>
                    <a:lnTo>
                      <a:pt x="36" y="83"/>
                    </a:lnTo>
                    <a:lnTo>
                      <a:pt x="35" y="82"/>
                    </a:lnTo>
                    <a:lnTo>
                      <a:pt x="33" y="80"/>
                    </a:lnTo>
                    <a:lnTo>
                      <a:pt x="33" y="80"/>
                    </a:lnTo>
                    <a:lnTo>
                      <a:pt x="33" y="78"/>
                    </a:lnTo>
                    <a:lnTo>
                      <a:pt x="33" y="78"/>
                    </a:lnTo>
                    <a:lnTo>
                      <a:pt x="31" y="80"/>
                    </a:lnTo>
                    <a:lnTo>
                      <a:pt x="30" y="80"/>
                    </a:lnTo>
                    <a:lnTo>
                      <a:pt x="30" y="80"/>
                    </a:lnTo>
                    <a:lnTo>
                      <a:pt x="28" y="80"/>
                    </a:lnTo>
                    <a:lnTo>
                      <a:pt x="28" y="78"/>
                    </a:lnTo>
                    <a:lnTo>
                      <a:pt x="28" y="78"/>
                    </a:lnTo>
                    <a:lnTo>
                      <a:pt x="27" y="77"/>
                    </a:lnTo>
                    <a:lnTo>
                      <a:pt x="25" y="77"/>
                    </a:lnTo>
                    <a:lnTo>
                      <a:pt x="23" y="77"/>
                    </a:lnTo>
                    <a:lnTo>
                      <a:pt x="22" y="77"/>
                    </a:lnTo>
                    <a:lnTo>
                      <a:pt x="20" y="77"/>
                    </a:lnTo>
                    <a:lnTo>
                      <a:pt x="19" y="77"/>
                    </a:lnTo>
                    <a:lnTo>
                      <a:pt x="17" y="75"/>
                    </a:lnTo>
                    <a:lnTo>
                      <a:pt x="17" y="75"/>
                    </a:lnTo>
                    <a:lnTo>
                      <a:pt x="16" y="75"/>
                    </a:lnTo>
                    <a:lnTo>
                      <a:pt x="14" y="74"/>
                    </a:lnTo>
                    <a:lnTo>
                      <a:pt x="12" y="72"/>
                    </a:lnTo>
                    <a:lnTo>
                      <a:pt x="12" y="71"/>
                    </a:lnTo>
                    <a:lnTo>
                      <a:pt x="11" y="71"/>
                    </a:lnTo>
                    <a:lnTo>
                      <a:pt x="9" y="69"/>
                    </a:lnTo>
                    <a:lnTo>
                      <a:pt x="8" y="69"/>
                    </a:lnTo>
                    <a:lnTo>
                      <a:pt x="6" y="67"/>
                    </a:lnTo>
                    <a:lnTo>
                      <a:pt x="5" y="67"/>
                    </a:lnTo>
                    <a:lnTo>
                      <a:pt x="3" y="67"/>
                    </a:lnTo>
                    <a:lnTo>
                      <a:pt x="3" y="66"/>
                    </a:lnTo>
                    <a:lnTo>
                      <a:pt x="3" y="66"/>
                    </a:lnTo>
                    <a:lnTo>
                      <a:pt x="5" y="66"/>
                    </a:lnTo>
                    <a:lnTo>
                      <a:pt x="5" y="64"/>
                    </a:lnTo>
                    <a:lnTo>
                      <a:pt x="5" y="64"/>
                    </a:lnTo>
                    <a:lnTo>
                      <a:pt x="5" y="63"/>
                    </a:lnTo>
                    <a:lnTo>
                      <a:pt x="3" y="63"/>
                    </a:lnTo>
                    <a:lnTo>
                      <a:pt x="1" y="63"/>
                    </a:lnTo>
                    <a:lnTo>
                      <a:pt x="1" y="61"/>
                    </a:lnTo>
                    <a:lnTo>
                      <a:pt x="0" y="61"/>
                    </a:lnTo>
                    <a:lnTo>
                      <a:pt x="0" y="60"/>
                    </a:lnTo>
                    <a:lnTo>
                      <a:pt x="1" y="60"/>
                    </a:lnTo>
                    <a:lnTo>
                      <a:pt x="1" y="60"/>
                    </a:lnTo>
                    <a:lnTo>
                      <a:pt x="1" y="58"/>
                    </a:lnTo>
                    <a:lnTo>
                      <a:pt x="1" y="58"/>
                    </a:lnTo>
                    <a:lnTo>
                      <a:pt x="1" y="56"/>
                    </a:lnTo>
                    <a:lnTo>
                      <a:pt x="1" y="56"/>
                    </a:lnTo>
                    <a:lnTo>
                      <a:pt x="1" y="55"/>
                    </a:lnTo>
                    <a:lnTo>
                      <a:pt x="1" y="55"/>
                    </a:lnTo>
                    <a:lnTo>
                      <a:pt x="3" y="55"/>
                    </a:lnTo>
                    <a:lnTo>
                      <a:pt x="3" y="55"/>
                    </a:lnTo>
                    <a:lnTo>
                      <a:pt x="5" y="55"/>
                    </a:lnTo>
                    <a:lnTo>
                      <a:pt x="6" y="53"/>
                    </a:lnTo>
                    <a:lnTo>
                      <a:pt x="6" y="53"/>
                    </a:lnTo>
                    <a:lnTo>
                      <a:pt x="6" y="52"/>
                    </a:lnTo>
                    <a:lnTo>
                      <a:pt x="6" y="50"/>
                    </a:lnTo>
                    <a:lnTo>
                      <a:pt x="9" y="50"/>
                    </a:lnTo>
                    <a:lnTo>
                      <a:pt x="9" y="50"/>
                    </a:lnTo>
                    <a:lnTo>
                      <a:pt x="11" y="50"/>
                    </a:lnTo>
                    <a:lnTo>
                      <a:pt x="12" y="50"/>
                    </a:lnTo>
                    <a:lnTo>
                      <a:pt x="12" y="50"/>
                    </a:lnTo>
                    <a:lnTo>
                      <a:pt x="14" y="50"/>
                    </a:lnTo>
                    <a:lnTo>
                      <a:pt x="14" y="50"/>
                    </a:lnTo>
                    <a:lnTo>
                      <a:pt x="16" y="50"/>
                    </a:lnTo>
                    <a:lnTo>
                      <a:pt x="16" y="50"/>
                    </a:lnTo>
                    <a:lnTo>
                      <a:pt x="16" y="49"/>
                    </a:lnTo>
                    <a:lnTo>
                      <a:pt x="17" y="49"/>
                    </a:lnTo>
                    <a:lnTo>
                      <a:pt x="17" y="49"/>
                    </a:lnTo>
                    <a:lnTo>
                      <a:pt x="17" y="50"/>
                    </a:lnTo>
                    <a:lnTo>
                      <a:pt x="19" y="50"/>
                    </a:lnTo>
                    <a:lnTo>
                      <a:pt x="20" y="49"/>
                    </a:lnTo>
                    <a:lnTo>
                      <a:pt x="20" y="49"/>
                    </a:lnTo>
                    <a:lnTo>
                      <a:pt x="22" y="47"/>
                    </a:lnTo>
                    <a:lnTo>
                      <a:pt x="22" y="47"/>
                    </a:lnTo>
                    <a:lnTo>
                      <a:pt x="22" y="47"/>
                    </a:lnTo>
                    <a:lnTo>
                      <a:pt x="23" y="47"/>
                    </a:lnTo>
                    <a:lnTo>
                      <a:pt x="25" y="45"/>
                    </a:lnTo>
                    <a:lnTo>
                      <a:pt x="27" y="45"/>
                    </a:lnTo>
                    <a:lnTo>
                      <a:pt x="28" y="45"/>
                    </a:lnTo>
                    <a:lnTo>
                      <a:pt x="28" y="44"/>
                    </a:lnTo>
                    <a:lnTo>
                      <a:pt x="28" y="44"/>
                    </a:lnTo>
                    <a:lnTo>
                      <a:pt x="28" y="42"/>
                    </a:lnTo>
                    <a:lnTo>
                      <a:pt x="30" y="41"/>
                    </a:lnTo>
                    <a:lnTo>
                      <a:pt x="31" y="41"/>
                    </a:lnTo>
                    <a:lnTo>
                      <a:pt x="33" y="41"/>
                    </a:lnTo>
                    <a:lnTo>
                      <a:pt x="33" y="39"/>
                    </a:lnTo>
                    <a:lnTo>
                      <a:pt x="33" y="37"/>
                    </a:lnTo>
                    <a:lnTo>
                      <a:pt x="35" y="37"/>
                    </a:lnTo>
                    <a:lnTo>
                      <a:pt x="36" y="37"/>
                    </a:lnTo>
                    <a:lnTo>
                      <a:pt x="38" y="37"/>
                    </a:lnTo>
                    <a:lnTo>
                      <a:pt x="38" y="36"/>
                    </a:lnTo>
                    <a:lnTo>
                      <a:pt x="41" y="36"/>
                    </a:lnTo>
                    <a:lnTo>
                      <a:pt x="42" y="36"/>
                    </a:lnTo>
                    <a:lnTo>
                      <a:pt x="42" y="34"/>
                    </a:lnTo>
                    <a:lnTo>
                      <a:pt x="44" y="34"/>
                    </a:lnTo>
                    <a:lnTo>
                      <a:pt x="46" y="34"/>
                    </a:lnTo>
                    <a:lnTo>
                      <a:pt x="46" y="33"/>
                    </a:lnTo>
                    <a:lnTo>
                      <a:pt x="47" y="31"/>
                    </a:lnTo>
                    <a:lnTo>
                      <a:pt x="49" y="31"/>
                    </a:lnTo>
                    <a:lnTo>
                      <a:pt x="50" y="31"/>
                    </a:lnTo>
                    <a:lnTo>
                      <a:pt x="52" y="31"/>
                    </a:lnTo>
                    <a:lnTo>
                      <a:pt x="52" y="31"/>
                    </a:lnTo>
                    <a:lnTo>
                      <a:pt x="53" y="31"/>
                    </a:lnTo>
                    <a:lnTo>
                      <a:pt x="53" y="30"/>
                    </a:lnTo>
                    <a:lnTo>
                      <a:pt x="55" y="30"/>
                    </a:lnTo>
                    <a:lnTo>
                      <a:pt x="57" y="30"/>
                    </a:lnTo>
                    <a:lnTo>
                      <a:pt x="57" y="28"/>
                    </a:lnTo>
                    <a:lnTo>
                      <a:pt x="58" y="26"/>
                    </a:lnTo>
                    <a:lnTo>
                      <a:pt x="58" y="26"/>
                    </a:lnTo>
                    <a:lnTo>
                      <a:pt x="61" y="26"/>
                    </a:lnTo>
                    <a:lnTo>
                      <a:pt x="63" y="26"/>
                    </a:lnTo>
                    <a:lnTo>
                      <a:pt x="64" y="26"/>
                    </a:lnTo>
                    <a:lnTo>
                      <a:pt x="66" y="25"/>
                    </a:lnTo>
                    <a:lnTo>
                      <a:pt x="66" y="25"/>
                    </a:lnTo>
                    <a:lnTo>
                      <a:pt x="66" y="23"/>
                    </a:lnTo>
                    <a:lnTo>
                      <a:pt x="66" y="23"/>
                    </a:lnTo>
                    <a:lnTo>
                      <a:pt x="68" y="25"/>
                    </a:lnTo>
                    <a:lnTo>
                      <a:pt x="69" y="25"/>
                    </a:lnTo>
                    <a:lnTo>
                      <a:pt x="71" y="26"/>
                    </a:lnTo>
                    <a:lnTo>
                      <a:pt x="71" y="26"/>
                    </a:lnTo>
                    <a:lnTo>
                      <a:pt x="71" y="26"/>
                    </a:lnTo>
                    <a:lnTo>
                      <a:pt x="72" y="26"/>
                    </a:lnTo>
                    <a:lnTo>
                      <a:pt x="72" y="25"/>
                    </a:lnTo>
                    <a:lnTo>
                      <a:pt x="74" y="25"/>
                    </a:lnTo>
                    <a:lnTo>
                      <a:pt x="76" y="25"/>
                    </a:lnTo>
                    <a:lnTo>
                      <a:pt x="76" y="25"/>
                    </a:lnTo>
                    <a:lnTo>
                      <a:pt x="76" y="26"/>
                    </a:lnTo>
                    <a:lnTo>
                      <a:pt x="76" y="28"/>
                    </a:lnTo>
                    <a:lnTo>
                      <a:pt x="77" y="28"/>
                    </a:lnTo>
                    <a:lnTo>
                      <a:pt x="79" y="28"/>
                    </a:lnTo>
                    <a:lnTo>
                      <a:pt x="80" y="28"/>
                    </a:lnTo>
                    <a:lnTo>
                      <a:pt x="82" y="28"/>
                    </a:lnTo>
                    <a:lnTo>
                      <a:pt x="83" y="28"/>
                    </a:lnTo>
                    <a:lnTo>
                      <a:pt x="85" y="28"/>
                    </a:lnTo>
                    <a:lnTo>
                      <a:pt x="85" y="28"/>
                    </a:lnTo>
                    <a:lnTo>
                      <a:pt x="88" y="28"/>
                    </a:lnTo>
                    <a:lnTo>
                      <a:pt x="90" y="30"/>
                    </a:lnTo>
                    <a:lnTo>
                      <a:pt x="91" y="30"/>
                    </a:lnTo>
                    <a:lnTo>
                      <a:pt x="94" y="30"/>
                    </a:lnTo>
                    <a:lnTo>
                      <a:pt x="94" y="30"/>
                    </a:lnTo>
                    <a:lnTo>
                      <a:pt x="94" y="33"/>
                    </a:lnTo>
                    <a:lnTo>
                      <a:pt x="96" y="34"/>
                    </a:lnTo>
                    <a:lnTo>
                      <a:pt x="96" y="36"/>
                    </a:lnTo>
                    <a:lnTo>
                      <a:pt x="96" y="36"/>
                    </a:lnTo>
                    <a:lnTo>
                      <a:pt x="98" y="36"/>
                    </a:lnTo>
                    <a:lnTo>
                      <a:pt x="98" y="37"/>
                    </a:lnTo>
                    <a:lnTo>
                      <a:pt x="99" y="37"/>
                    </a:lnTo>
                    <a:lnTo>
                      <a:pt x="99" y="39"/>
                    </a:lnTo>
                    <a:lnTo>
                      <a:pt x="101" y="39"/>
                    </a:lnTo>
                    <a:lnTo>
                      <a:pt x="101" y="39"/>
                    </a:lnTo>
                    <a:lnTo>
                      <a:pt x="102" y="39"/>
                    </a:lnTo>
                    <a:lnTo>
                      <a:pt x="104" y="39"/>
                    </a:lnTo>
                    <a:lnTo>
                      <a:pt x="105" y="39"/>
                    </a:lnTo>
                    <a:lnTo>
                      <a:pt x="105" y="41"/>
                    </a:lnTo>
                    <a:lnTo>
                      <a:pt x="107" y="41"/>
                    </a:lnTo>
                    <a:lnTo>
                      <a:pt x="107" y="41"/>
                    </a:lnTo>
                    <a:lnTo>
                      <a:pt x="110" y="41"/>
                    </a:lnTo>
                    <a:lnTo>
                      <a:pt x="110" y="41"/>
                    </a:lnTo>
                    <a:lnTo>
                      <a:pt x="112" y="41"/>
                    </a:lnTo>
                    <a:lnTo>
                      <a:pt x="113" y="41"/>
                    </a:lnTo>
                    <a:lnTo>
                      <a:pt x="113" y="41"/>
                    </a:lnTo>
                    <a:lnTo>
                      <a:pt x="115" y="41"/>
                    </a:lnTo>
                    <a:lnTo>
                      <a:pt x="117" y="39"/>
                    </a:lnTo>
                    <a:lnTo>
                      <a:pt x="118" y="39"/>
                    </a:lnTo>
                    <a:lnTo>
                      <a:pt x="118" y="41"/>
                    </a:lnTo>
                    <a:lnTo>
                      <a:pt x="118" y="41"/>
                    </a:lnTo>
                    <a:lnTo>
                      <a:pt x="120" y="41"/>
                    </a:lnTo>
                    <a:lnTo>
                      <a:pt x="120" y="39"/>
                    </a:lnTo>
                    <a:lnTo>
                      <a:pt x="120" y="39"/>
                    </a:lnTo>
                    <a:lnTo>
                      <a:pt x="121" y="41"/>
                    </a:lnTo>
                    <a:lnTo>
                      <a:pt x="123" y="41"/>
                    </a:lnTo>
                    <a:lnTo>
                      <a:pt x="124" y="42"/>
                    </a:lnTo>
                    <a:lnTo>
                      <a:pt x="124" y="42"/>
                    </a:lnTo>
                    <a:lnTo>
                      <a:pt x="126" y="41"/>
                    </a:lnTo>
                    <a:lnTo>
                      <a:pt x="128" y="41"/>
                    </a:lnTo>
                    <a:lnTo>
                      <a:pt x="128" y="42"/>
                    </a:lnTo>
                    <a:lnTo>
                      <a:pt x="128" y="42"/>
                    </a:lnTo>
                    <a:lnTo>
                      <a:pt x="129" y="42"/>
                    </a:lnTo>
                    <a:lnTo>
                      <a:pt x="129" y="41"/>
                    </a:lnTo>
                    <a:lnTo>
                      <a:pt x="134" y="42"/>
                    </a:lnTo>
                    <a:lnTo>
                      <a:pt x="135" y="42"/>
                    </a:lnTo>
                    <a:lnTo>
                      <a:pt x="135" y="44"/>
                    </a:lnTo>
                    <a:lnTo>
                      <a:pt x="135" y="44"/>
                    </a:lnTo>
                    <a:lnTo>
                      <a:pt x="137" y="45"/>
                    </a:lnTo>
                    <a:lnTo>
                      <a:pt x="139" y="45"/>
                    </a:lnTo>
                    <a:lnTo>
                      <a:pt x="140" y="44"/>
                    </a:lnTo>
                    <a:lnTo>
                      <a:pt x="142" y="42"/>
                    </a:lnTo>
                    <a:lnTo>
                      <a:pt x="142" y="41"/>
                    </a:lnTo>
                    <a:lnTo>
                      <a:pt x="143" y="41"/>
                    </a:lnTo>
                    <a:lnTo>
                      <a:pt x="145" y="41"/>
                    </a:lnTo>
                    <a:lnTo>
                      <a:pt x="145" y="41"/>
                    </a:lnTo>
                    <a:lnTo>
                      <a:pt x="146" y="41"/>
                    </a:lnTo>
                    <a:lnTo>
                      <a:pt x="148" y="39"/>
                    </a:lnTo>
                    <a:lnTo>
                      <a:pt x="148" y="39"/>
                    </a:lnTo>
                    <a:lnTo>
                      <a:pt x="150" y="37"/>
                    </a:lnTo>
                    <a:lnTo>
                      <a:pt x="150" y="37"/>
                    </a:lnTo>
                    <a:lnTo>
                      <a:pt x="151" y="36"/>
                    </a:lnTo>
                    <a:lnTo>
                      <a:pt x="151" y="36"/>
                    </a:lnTo>
                    <a:lnTo>
                      <a:pt x="153" y="34"/>
                    </a:lnTo>
                    <a:lnTo>
                      <a:pt x="153" y="31"/>
                    </a:lnTo>
                    <a:lnTo>
                      <a:pt x="153" y="31"/>
                    </a:lnTo>
                    <a:lnTo>
                      <a:pt x="153" y="30"/>
                    </a:lnTo>
                    <a:lnTo>
                      <a:pt x="151" y="30"/>
                    </a:lnTo>
                    <a:lnTo>
                      <a:pt x="151" y="30"/>
                    </a:lnTo>
                    <a:lnTo>
                      <a:pt x="150" y="28"/>
                    </a:lnTo>
                    <a:lnTo>
                      <a:pt x="148" y="28"/>
                    </a:lnTo>
                    <a:lnTo>
                      <a:pt x="148" y="26"/>
                    </a:lnTo>
                    <a:lnTo>
                      <a:pt x="148" y="25"/>
                    </a:lnTo>
                    <a:lnTo>
                      <a:pt x="148" y="25"/>
                    </a:lnTo>
                    <a:lnTo>
                      <a:pt x="148" y="23"/>
                    </a:lnTo>
                    <a:lnTo>
                      <a:pt x="146" y="23"/>
                    </a:lnTo>
                    <a:lnTo>
                      <a:pt x="146" y="22"/>
                    </a:lnTo>
                    <a:lnTo>
                      <a:pt x="146" y="22"/>
                    </a:lnTo>
                    <a:lnTo>
                      <a:pt x="146" y="20"/>
                    </a:lnTo>
                    <a:lnTo>
                      <a:pt x="146" y="17"/>
                    </a:lnTo>
                    <a:lnTo>
                      <a:pt x="146" y="17"/>
                    </a:lnTo>
                    <a:lnTo>
                      <a:pt x="148" y="15"/>
                    </a:lnTo>
                    <a:lnTo>
                      <a:pt x="148" y="15"/>
                    </a:lnTo>
                    <a:lnTo>
                      <a:pt x="148" y="14"/>
                    </a:lnTo>
                    <a:lnTo>
                      <a:pt x="148" y="14"/>
                    </a:lnTo>
                    <a:lnTo>
                      <a:pt x="150" y="12"/>
                    </a:lnTo>
                    <a:lnTo>
                      <a:pt x="150" y="12"/>
                    </a:lnTo>
                    <a:lnTo>
                      <a:pt x="151" y="11"/>
                    </a:lnTo>
                    <a:lnTo>
                      <a:pt x="151" y="11"/>
                    </a:lnTo>
                    <a:lnTo>
                      <a:pt x="151" y="9"/>
                    </a:lnTo>
                    <a:lnTo>
                      <a:pt x="153" y="9"/>
                    </a:lnTo>
                    <a:lnTo>
                      <a:pt x="153" y="8"/>
                    </a:lnTo>
                    <a:lnTo>
                      <a:pt x="153" y="8"/>
                    </a:lnTo>
                    <a:lnTo>
                      <a:pt x="158" y="6"/>
                    </a:lnTo>
                    <a:lnTo>
                      <a:pt x="159" y="3"/>
                    </a:lnTo>
                    <a:lnTo>
                      <a:pt x="161" y="3"/>
                    </a:lnTo>
                    <a:lnTo>
                      <a:pt x="161" y="0"/>
                    </a:lnTo>
                    <a:lnTo>
                      <a:pt x="16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5" name="Freeform 209">
                <a:extLst>
                  <a:ext uri="{FF2B5EF4-FFF2-40B4-BE49-F238E27FC236}">
                    <a16:creationId xmlns:a16="http://schemas.microsoft.com/office/drawing/2014/main" id="{BAC1D338-A2CA-4787-8F4C-16941A74AE1C}"/>
                  </a:ext>
                </a:extLst>
              </p:cNvPr>
              <p:cNvSpPr>
                <a:spLocks/>
              </p:cNvSpPr>
              <p:nvPr/>
            </p:nvSpPr>
            <p:spPr bwMode="auto">
              <a:xfrm>
                <a:off x="5418033" y="3704457"/>
                <a:ext cx="467813" cy="426880"/>
              </a:xfrm>
              <a:custGeom>
                <a:avLst/>
                <a:gdLst>
                  <a:gd name="T0" fmla="*/ 135 w 240"/>
                  <a:gd name="T1" fmla="*/ 17 h 219"/>
                  <a:gd name="T2" fmla="*/ 173 w 240"/>
                  <a:gd name="T3" fmla="*/ 44 h 219"/>
                  <a:gd name="T4" fmla="*/ 194 w 240"/>
                  <a:gd name="T5" fmla="*/ 61 h 219"/>
                  <a:gd name="T6" fmla="*/ 203 w 240"/>
                  <a:gd name="T7" fmla="*/ 69 h 219"/>
                  <a:gd name="T8" fmla="*/ 219 w 240"/>
                  <a:gd name="T9" fmla="*/ 75 h 219"/>
                  <a:gd name="T10" fmla="*/ 224 w 240"/>
                  <a:gd name="T11" fmla="*/ 82 h 219"/>
                  <a:gd name="T12" fmla="*/ 222 w 240"/>
                  <a:gd name="T13" fmla="*/ 88 h 219"/>
                  <a:gd name="T14" fmla="*/ 235 w 240"/>
                  <a:gd name="T15" fmla="*/ 88 h 219"/>
                  <a:gd name="T16" fmla="*/ 240 w 240"/>
                  <a:gd name="T17" fmla="*/ 115 h 219"/>
                  <a:gd name="T18" fmla="*/ 235 w 240"/>
                  <a:gd name="T19" fmla="*/ 135 h 219"/>
                  <a:gd name="T20" fmla="*/ 229 w 240"/>
                  <a:gd name="T21" fmla="*/ 143 h 219"/>
                  <a:gd name="T22" fmla="*/ 208 w 240"/>
                  <a:gd name="T23" fmla="*/ 145 h 219"/>
                  <a:gd name="T24" fmla="*/ 184 w 240"/>
                  <a:gd name="T25" fmla="*/ 149 h 219"/>
                  <a:gd name="T26" fmla="*/ 172 w 240"/>
                  <a:gd name="T27" fmla="*/ 148 h 219"/>
                  <a:gd name="T28" fmla="*/ 156 w 240"/>
                  <a:gd name="T29" fmla="*/ 154 h 219"/>
                  <a:gd name="T30" fmla="*/ 142 w 240"/>
                  <a:gd name="T31" fmla="*/ 159 h 219"/>
                  <a:gd name="T32" fmla="*/ 135 w 240"/>
                  <a:gd name="T33" fmla="*/ 168 h 219"/>
                  <a:gd name="T34" fmla="*/ 129 w 240"/>
                  <a:gd name="T35" fmla="*/ 175 h 219"/>
                  <a:gd name="T36" fmla="*/ 117 w 240"/>
                  <a:gd name="T37" fmla="*/ 175 h 219"/>
                  <a:gd name="T38" fmla="*/ 113 w 240"/>
                  <a:gd name="T39" fmla="*/ 182 h 219"/>
                  <a:gd name="T40" fmla="*/ 110 w 240"/>
                  <a:gd name="T41" fmla="*/ 192 h 219"/>
                  <a:gd name="T42" fmla="*/ 101 w 240"/>
                  <a:gd name="T43" fmla="*/ 197 h 219"/>
                  <a:gd name="T44" fmla="*/ 98 w 240"/>
                  <a:gd name="T45" fmla="*/ 206 h 219"/>
                  <a:gd name="T46" fmla="*/ 96 w 240"/>
                  <a:gd name="T47" fmla="*/ 216 h 219"/>
                  <a:gd name="T48" fmla="*/ 88 w 240"/>
                  <a:gd name="T49" fmla="*/ 219 h 219"/>
                  <a:gd name="T50" fmla="*/ 88 w 240"/>
                  <a:gd name="T51" fmla="*/ 212 h 219"/>
                  <a:gd name="T52" fmla="*/ 85 w 240"/>
                  <a:gd name="T53" fmla="*/ 214 h 219"/>
                  <a:gd name="T54" fmla="*/ 80 w 240"/>
                  <a:gd name="T55" fmla="*/ 216 h 219"/>
                  <a:gd name="T56" fmla="*/ 77 w 240"/>
                  <a:gd name="T57" fmla="*/ 219 h 219"/>
                  <a:gd name="T58" fmla="*/ 71 w 240"/>
                  <a:gd name="T59" fmla="*/ 217 h 219"/>
                  <a:gd name="T60" fmla="*/ 65 w 240"/>
                  <a:gd name="T61" fmla="*/ 219 h 219"/>
                  <a:gd name="T62" fmla="*/ 58 w 240"/>
                  <a:gd name="T63" fmla="*/ 212 h 219"/>
                  <a:gd name="T64" fmla="*/ 53 w 240"/>
                  <a:gd name="T65" fmla="*/ 208 h 219"/>
                  <a:gd name="T66" fmla="*/ 57 w 240"/>
                  <a:gd name="T67" fmla="*/ 203 h 219"/>
                  <a:gd name="T68" fmla="*/ 52 w 240"/>
                  <a:gd name="T69" fmla="*/ 198 h 219"/>
                  <a:gd name="T70" fmla="*/ 47 w 240"/>
                  <a:gd name="T71" fmla="*/ 187 h 219"/>
                  <a:gd name="T72" fmla="*/ 42 w 240"/>
                  <a:gd name="T73" fmla="*/ 187 h 219"/>
                  <a:gd name="T74" fmla="*/ 38 w 240"/>
                  <a:gd name="T75" fmla="*/ 192 h 219"/>
                  <a:gd name="T76" fmla="*/ 27 w 240"/>
                  <a:gd name="T77" fmla="*/ 190 h 219"/>
                  <a:gd name="T78" fmla="*/ 22 w 240"/>
                  <a:gd name="T79" fmla="*/ 192 h 219"/>
                  <a:gd name="T80" fmla="*/ 14 w 240"/>
                  <a:gd name="T81" fmla="*/ 192 h 219"/>
                  <a:gd name="T82" fmla="*/ 12 w 240"/>
                  <a:gd name="T83" fmla="*/ 186 h 219"/>
                  <a:gd name="T84" fmla="*/ 12 w 240"/>
                  <a:gd name="T85" fmla="*/ 178 h 219"/>
                  <a:gd name="T86" fmla="*/ 8 w 240"/>
                  <a:gd name="T87" fmla="*/ 173 h 219"/>
                  <a:gd name="T88" fmla="*/ 3 w 240"/>
                  <a:gd name="T89" fmla="*/ 167 h 219"/>
                  <a:gd name="T90" fmla="*/ 3 w 240"/>
                  <a:gd name="T91" fmla="*/ 159 h 219"/>
                  <a:gd name="T92" fmla="*/ 3 w 240"/>
                  <a:gd name="T93" fmla="*/ 153 h 219"/>
                  <a:gd name="T94" fmla="*/ 9 w 240"/>
                  <a:gd name="T95" fmla="*/ 142 h 219"/>
                  <a:gd name="T96" fmla="*/ 20 w 240"/>
                  <a:gd name="T97" fmla="*/ 146 h 219"/>
                  <a:gd name="T98" fmla="*/ 30 w 240"/>
                  <a:gd name="T99" fmla="*/ 143 h 219"/>
                  <a:gd name="T100" fmla="*/ 41 w 240"/>
                  <a:gd name="T101" fmla="*/ 140 h 219"/>
                  <a:gd name="T102" fmla="*/ 99 w 240"/>
                  <a:gd name="T103" fmla="*/ 134 h 219"/>
                  <a:gd name="T104" fmla="*/ 94 w 240"/>
                  <a:gd name="T105" fmla="*/ 107 h 219"/>
                  <a:gd name="T106" fmla="*/ 91 w 240"/>
                  <a:gd name="T107" fmla="*/ 77 h 219"/>
                  <a:gd name="T108" fmla="*/ 88 w 240"/>
                  <a:gd name="T109" fmla="*/ 47 h 219"/>
                  <a:gd name="T110" fmla="*/ 85 w 240"/>
                  <a:gd name="T111" fmla="*/ 17 h 219"/>
                  <a:gd name="T112" fmla="*/ 102 w 240"/>
                  <a:gd name="T11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0" h="219">
                    <a:moveTo>
                      <a:pt x="102" y="0"/>
                    </a:moveTo>
                    <a:lnTo>
                      <a:pt x="109" y="0"/>
                    </a:lnTo>
                    <a:lnTo>
                      <a:pt x="112" y="1"/>
                    </a:lnTo>
                    <a:lnTo>
                      <a:pt x="117" y="4"/>
                    </a:lnTo>
                    <a:lnTo>
                      <a:pt x="121" y="8"/>
                    </a:lnTo>
                    <a:lnTo>
                      <a:pt x="126" y="11"/>
                    </a:lnTo>
                    <a:lnTo>
                      <a:pt x="131" y="14"/>
                    </a:lnTo>
                    <a:lnTo>
                      <a:pt x="135" y="17"/>
                    </a:lnTo>
                    <a:lnTo>
                      <a:pt x="140" y="20"/>
                    </a:lnTo>
                    <a:lnTo>
                      <a:pt x="145" y="25"/>
                    </a:lnTo>
                    <a:lnTo>
                      <a:pt x="150" y="28"/>
                    </a:lnTo>
                    <a:lnTo>
                      <a:pt x="154" y="31"/>
                    </a:lnTo>
                    <a:lnTo>
                      <a:pt x="159" y="34"/>
                    </a:lnTo>
                    <a:lnTo>
                      <a:pt x="164" y="38"/>
                    </a:lnTo>
                    <a:lnTo>
                      <a:pt x="169" y="41"/>
                    </a:lnTo>
                    <a:lnTo>
                      <a:pt x="173" y="44"/>
                    </a:lnTo>
                    <a:lnTo>
                      <a:pt x="178" y="47"/>
                    </a:lnTo>
                    <a:lnTo>
                      <a:pt x="183" y="50"/>
                    </a:lnTo>
                    <a:lnTo>
                      <a:pt x="188" y="53"/>
                    </a:lnTo>
                    <a:lnTo>
                      <a:pt x="192" y="56"/>
                    </a:lnTo>
                    <a:lnTo>
                      <a:pt x="194" y="58"/>
                    </a:lnTo>
                    <a:lnTo>
                      <a:pt x="194" y="58"/>
                    </a:lnTo>
                    <a:lnTo>
                      <a:pt x="195" y="60"/>
                    </a:lnTo>
                    <a:lnTo>
                      <a:pt x="194" y="61"/>
                    </a:lnTo>
                    <a:lnTo>
                      <a:pt x="194" y="63"/>
                    </a:lnTo>
                    <a:lnTo>
                      <a:pt x="195" y="63"/>
                    </a:lnTo>
                    <a:lnTo>
                      <a:pt x="197" y="64"/>
                    </a:lnTo>
                    <a:lnTo>
                      <a:pt x="202" y="66"/>
                    </a:lnTo>
                    <a:lnTo>
                      <a:pt x="202" y="66"/>
                    </a:lnTo>
                    <a:lnTo>
                      <a:pt x="202" y="67"/>
                    </a:lnTo>
                    <a:lnTo>
                      <a:pt x="202" y="69"/>
                    </a:lnTo>
                    <a:lnTo>
                      <a:pt x="203" y="69"/>
                    </a:lnTo>
                    <a:lnTo>
                      <a:pt x="205" y="71"/>
                    </a:lnTo>
                    <a:lnTo>
                      <a:pt x="205" y="71"/>
                    </a:lnTo>
                    <a:lnTo>
                      <a:pt x="210" y="71"/>
                    </a:lnTo>
                    <a:lnTo>
                      <a:pt x="211" y="71"/>
                    </a:lnTo>
                    <a:lnTo>
                      <a:pt x="213" y="74"/>
                    </a:lnTo>
                    <a:lnTo>
                      <a:pt x="213" y="74"/>
                    </a:lnTo>
                    <a:lnTo>
                      <a:pt x="216" y="75"/>
                    </a:lnTo>
                    <a:lnTo>
                      <a:pt x="219" y="75"/>
                    </a:lnTo>
                    <a:lnTo>
                      <a:pt x="219" y="75"/>
                    </a:lnTo>
                    <a:lnTo>
                      <a:pt x="221" y="75"/>
                    </a:lnTo>
                    <a:lnTo>
                      <a:pt x="222" y="77"/>
                    </a:lnTo>
                    <a:lnTo>
                      <a:pt x="224" y="77"/>
                    </a:lnTo>
                    <a:lnTo>
                      <a:pt x="224" y="79"/>
                    </a:lnTo>
                    <a:lnTo>
                      <a:pt x="224" y="79"/>
                    </a:lnTo>
                    <a:lnTo>
                      <a:pt x="224" y="82"/>
                    </a:lnTo>
                    <a:lnTo>
                      <a:pt x="224" y="82"/>
                    </a:lnTo>
                    <a:lnTo>
                      <a:pt x="225" y="83"/>
                    </a:lnTo>
                    <a:lnTo>
                      <a:pt x="225" y="83"/>
                    </a:lnTo>
                    <a:lnTo>
                      <a:pt x="224" y="85"/>
                    </a:lnTo>
                    <a:lnTo>
                      <a:pt x="224" y="85"/>
                    </a:lnTo>
                    <a:lnTo>
                      <a:pt x="224" y="85"/>
                    </a:lnTo>
                    <a:lnTo>
                      <a:pt x="224" y="86"/>
                    </a:lnTo>
                    <a:lnTo>
                      <a:pt x="222" y="86"/>
                    </a:lnTo>
                    <a:lnTo>
                      <a:pt x="222" y="88"/>
                    </a:lnTo>
                    <a:lnTo>
                      <a:pt x="224" y="88"/>
                    </a:lnTo>
                    <a:lnTo>
                      <a:pt x="225" y="90"/>
                    </a:lnTo>
                    <a:lnTo>
                      <a:pt x="225" y="90"/>
                    </a:lnTo>
                    <a:lnTo>
                      <a:pt x="227" y="90"/>
                    </a:lnTo>
                    <a:lnTo>
                      <a:pt x="227" y="90"/>
                    </a:lnTo>
                    <a:lnTo>
                      <a:pt x="227" y="90"/>
                    </a:lnTo>
                    <a:lnTo>
                      <a:pt x="232" y="90"/>
                    </a:lnTo>
                    <a:lnTo>
                      <a:pt x="235" y="88"/>
                    </a:lnTo>
                    <a:lnTo>
                      <a:pt x="240" y="88"/>
                    </a:lnTo>
                    <a:lnTo>
                      <a:pt x="240" y="90"/>
                    </a:lnTo>
                    <a:lnTo>
                      <a:pt x="240" y="94"/>
                    </a:lnTo>
                    <a:lnTo>
                      <a:pt x="240" y="97"/>
                    </a:lnTo>
                    <a:lnTo>
                      <a:pt x="240" y="102"/>
                    </a:lnTo>
                    <a:lnTo>
                      <a:pt x="240" y="107"/>
                    </a:lnTo>
                    <a:lnTo>
                      <a:pt x="240" y="110"/>
                    </a:lnTo>
                    <a:lnTo>
                      <a:pt x="240" y="115"/>
                    </a:lnTo>
                    <a:lnTo>
                      <a:pt x="240" y="119"/>
                    </a:lnTo>
                    <a:lnTo>
                      <a:pt x="238" y="119"/>
                    </a:lnTo>
                    <a:lnTo>
                      <a:pt x="238" y="123"/>
                    </a:lnTo>
                    <a:lnTo>
                      <a:pt x="238" y="126"/>
                    </a:lnTo>
                    <a:lnTo>
                      <a:pt x="238" y="129"/>
                    </a:lnTo>
                    <a:lnTo>
                      <a:pt x="236" y="130"/>
                    </a:lnTo>
                    <a:lnTo>
                      <a:pt x="235" y="134"/>
                    </a:lnTo>
                    <a:lnTo>
                      <a:pt x="235" y="135"/>
                    </a:lnTo>
                    <a:lnTo>
                      <a:pt x="235" y="135"/>
                    </a:lnTo>
                    <a:lnTo>
                      <a:pt x="235" y="137"/>
                    </a:lnTo>
                    <a:lnTo>
                      <a:pt x="233" y="137"/>
                    </a:lnTo>
                    <a:lnTo>
                      <a:pt x="233" y="138"/>
                    </a:lnTo>
                    <a:lnTo>
                      <a:pt x="233" y="138"/>
                    </a:lnTo>
                    <a:lnTo>
                      <a:pt x="232" y="138"/>
                    </a:lnTo>
                    <a:lnTo>
                      <a:pt x="229" y="142"/>
                    </a:lnTo>
                    <a:lnTo>
                      <a:pt x="229" y="143"/>
                    </a:lnTo>
                    <a:lnTo>
                      <a:pt x="225" y="143"/>
                    </a:lnTo>
                    <a:lnTo>
                      <a:pt x="222" y="142"/>
                    </a:lnTo>
                    <a:lnTo>
                      <a:pt x="222" y="142"/>
                    </a:lnTo>
                    <a:lnTo>
                      <a:pt x="221" y="143"/>
                    </a:lnTo>
                    <a:lnTo>
                      <a:pt x="221" y="143"/>
                    </a:lnTo>
                    <a:lnTo>
                      <a:pt x="216" y="143"/>
                    </a:lnTo>
                    <a:lnTo>
                      <a:pt x="213" y="143"/>
                    </a:lnTo>
                    <a:lnTo>
                      <a:pt x="208" y="145"/>
                    </a:lnTo>
                    <a:lnTo>
                      <a:pt x="205" y="145"/>
                    </a:lnTo>
                    <a:lnTo>
                      <a:pt x="200" y="145"/>
                    </a:lnTo>
                    <a:lnTo>
                      <a:pt x="197" y="145"/>
                    </a:lnTo>
                    <a:lnTo>
                      <a:pt x="194" y="146"/>
                    </a:lnTo>
                    <a:lnTo>
                      <a:pt x="192" y="149"/>
                    </a:lnTo>
                    <a:lnTo>
                      <a:pt x="191" y="149"/>
                    </a:lnTo>
                    <a:lnTo>
                      <a:pt x="188" y="149"/>
                    </a:lnTo>
                    <a:lnTo>
                      <a:pt x="184" y="149"/>
                    </a:lnTo>
                    <a:lnTo>
                      <a:pt x="181" y="149"/>
                    </a:lnTo>
                    <a:lnTo>
                      <a:pt x="181" y="149"/>
                    </a:lnTo>
                    <a:lnTo>
                      <a:pt x="181" y="149"/>
                    </a:lnTo>
                    <a:lnTo>
                      <a:pt x="178" y="149"/>
                    </a:lnTo>
                    <a:lnTo>
                      <a:pt x="175" y="148"/>
                    </a:lnTo>
                    <a:lnTo>
                      <a:pt x="172" y="148"/>
                    </a:lnTo>
                    <a:lnTo>
                      <a:pt x="172" y="148"/>
                    </a:lnTo>
                    <a:lnTo>
                      <a:pt x="172" y="148"/>
                    </a:lnTo>
                    <a:lnTo>
                      <a:pt x="170" y="148"/>
                    </a:lnTo>
                    <a:lnTo>
                      <a:pt x="169" y="148"/>
                    </a:lnTo>
                    <a:lnTo>
                      <a:pt x="167" y="148"/>
                    </a:lnTo>
                    <a:lnTo>
                      <a:pt x="164" y="149"/>
                    </a:lnTo>
                    <a:lnTo>
                      <a:pt x="162" y="151"/>
                    </a:lnTo>
                    <a:lnTo>
                      <a:pt x="162" y="151"/>
                    </a:lnTo>
                    <a:lnTo>
                      <a:pt x="161" y="153"/>
                    </a:lnTo>
                    <a:lnTo>
                      <a:pt x="156" y="154"/>
                    </a:lnTo>
                    <a:lnTo>
                      <a:pt x="154" y="156"/>
                    </a:lnTo>
                    <a:lnTo>
                      <a:pt x="153" y="156"/>
                    </a:lnTo>
                    <a:lnTo>
                      <a:pt x="153" y="156"/>
                    </a:lnTo>
                    <a:lnTo>
                      <a:pt x="151" y="156"/>
                    </a:lnTo>
                    <a:lnTo>
                      <a:pt x="150" y="156"/>
                    </a:lnTo>
                    <a:lnTo>
                      <a:pt x="148" y="160"/>
                    </a:lnTo>
                    <a:lnTo>
                      <a:pt x="147" y="160"/>
                    </a:lnTo>
                    <a:lnTo>
                      <a:pt x="142" y="159"/>
                    </a:lnTo>
                    <a:lnTo>
                      <a:pt x="142" y="159"/>
                    </a:lnTo>
                    <a:lnTo>
                      <a:pt x="140" y="160"/>
                    </a:lnTo>
                    <a:lnTo>
                      <a:pt x="137" y="162"/>
                    </a:lnTo>
                    <a:lnTo>
                      <a:pt x="135" y="164"/>
                    </a:lnTo>
                    <a:lnTo>
                      <a:pt x="135" y="167"/>
                    </a:lnTo>
                    <a:lnTo>
                      <a:pt x="135" y="167"/>
                    </a:lnTo>
                    <a:lnTo>
                      <a:pt x="135" y="168"/>
                    </a:lnTo>
                    <a:lnTo>
                      <a:pt x="135" y="168"/>
                    </a:lnTo>
                    <a:lnTo>
                      <a:pt x="134" y="168"/>
                    </a:lnTo>
                    <a:lnTo>
                      <a:pt x="134" y="168"/>
                    </a:lnTo>
                    <a:lnTo>
                      <a:pt x="131" y="168"/>
                    </a:lnTo>
                    <a:lnTo>
                      <a:pt x="131" y="168"/>
                    </a:lnTo>
                    <a:lnTo>
                      <a:pt x="131" y="170"/>
                    </a:lnTo>
                    <a:lnTo>
                      <a:pt x="131" y="171"/>
                    </a:lnTo>
                    <a:lnTo>
                      <a:pt x="131" y="173"/>
                    </a:lnTo>
                    <a:lnTo>
                      <a:pt x="129" y="175"/>
                    </a:lnTo>
                    <a:lnTo>
                      <a:pt x="128" y="175"/>
                    </a:lnTo>
                    <a:lnTo>
                      <a:pt x="126" y="175"/>
                    </a:lnTo>
                    <a:lnTo>
                      <a:pt x="126" y="175"/>
                    </a:lnTo>
                    <a:lnTo>
                      <a:pt x="121" y="173"/>
                    </a:lnTo>
                    <a:lnTo>
                      <a:pt x="121" y="171"/>
                    </a:lnTo>
                    <a:lnTo>
                      <a:pt x="120" y="171"/>
                    </a:lnTo>
                    <a:lnTo>
                      <a:pt x="118" y="173"/>
                    </a:lnTo>
                    <a:lnTo>
                      <a:pt x="117" y="175"/>
                    </a:lnTo>
                    <a:lnTo>
                      <a:pt x="117" y="175"/>
                    </a:lnTo>
                    <a:lnTo>
                      <a:pt x="115" y="176"/>
                    </a:lnTo>
                    <a:lnTo>
                      <a:pt x="115" y="178"/>
                    </a:lnTo>
                    <a:lnTo>
                      <a:pt x="117" y="178"/>
                    </a:lnTo>
                    <a:lnTo>
                      <a:pt x="117" y="179"/>
                    </a:lnTo>
                    <a:lnTo>
                      <a:pt x="117" y="181"/>
                    </a:lnTo>
                    <a:lnTo>
                      <a:pt x="113" y="182"/>
                    </a:lnTo>
                    <a:lnTo>
                      <a:pt x="113" y="182"/>
                    </a:lnTo>
                    <a:lnTo>
                      <a:pt x="113" y="184"/>
                    </a:lnTo>
                    <a:lnTo>
                      <a:pt x="113" y="186"/>
                    </a:lnTo>
                    <a:lnTo>
                      <a:pt x="113" y="187"/>
                    </a:lnTo>
                    <a:lnTo>
                      <a:pt x="113" y="189"/>
                    </a:lnTo>
                    <a:lnTo>
                      <a:pt x="112" y="189"/>
                    </a:lnTo>
                    <a:lnTo>
                      <a:pt x="112" y="190"/>
                    </a:lnTo>
                    <a:lnTo>
                      <a:pt x="110" y="190"/>
                    </a:lnTo>
                    <a:lnTo>
                      <a:pt x="110" y="192"/>
                    </a:lnTo>
                    <a:lnTo>
                      <a:pt x="109" y="192"/>
                    </a:lnTo>
                    <a:lnTo>
                      <a:pt x="106" y="192"/>
                    </a:lnTo>
                    <a:lnTo>
                      <a:pt x="104" y="194"/>
                    </a:lnTo>
                    <a:lnTo>
                      <a:pt x="104" y="194"/>
                    </a:lnTo>
                    <a:lnTo>
                      <a:pt x="102" y="194"/>
                    </a:lnTo>
                    <a:lnTo>
                      <a:pt x="101" y="195"/>
                    </a:lnTo>
                    <a:lnTo>
                      <a:pt x="101" y="195"/>
                    </a:lnTo>
                    <a:lnTo>
                      <a:pt x="101" y="197"/>
                    </a:lnTo>
                    <a:lnTo>
                      <a:pt x="101" y="198"/>
                    </a:lnTo>
                    <a:lnTo>
                      <a:pt x="102" y="198"/>
                    </a:lnTo>
                    <a:lnTo>
                      <a:pt x="102" y="200"/>
                    </a:lnTo>
                    <a:lnTo>
                      <a:pt x="102" y="201"/>
                    </a:lnTo>
                    <a:lnTo>
                      <a:pt x="101" y="205"/>
                    </a:lnTo>
                    <a:lnTo>
                      <a:pt x="101" y="205"/>
                    </a:lnTo>
                    <a:lnTo>
                      <a:pt x="99" y="206"/>
                    </a:lnTo>
                    <a:lnTo>
                      <a:pt x="98" y="206"/>
                    </a:lnTo>
                    <a:lnTo>
                      <a:pt x="99" y="208"/>
                    </a:lnTo>
                    <a:lnTo>
                      <a:pt x="99" y="211"/>
                    </a:lnTo>
                    <a:lnTo>
                      <a:pt x="99" y="212"/>
                    </a:lnTo>
                    <a:lnTo>
                      <a:pt x="99" y="212"/>
                    </a:lnTo>
                    <a:lnTo>
                      <a:pt x="98" y="214"/>
                    </a:lnTo>
                    <a:lnTo>
                      <a:pt x="98" y="216"/>
                    </a:lnTo>
                    <a:lnTo>
                      <a:pt x="98" y="216"/>
                    </a:lnTo>
                    <a:lnTo>
                      <a:pt x="96" y="216"/>
                    </a:lnTo>
                    <a:lnTo>
                      <a:pt x="93" y="216"/>
                    </a:lnTo>
                    <a:lnTo>
                      <a:pt x="93" y="216"/>
                    </a:lnTo>
                    <a:lnTo>
                      <a:pt x="93" y="217"/>
                    </a:lnTo>
                    <a:lnTo>
                      <a:pt x="91" y="217"/>
                    </a:lnTo>
                    <a:lnTo>
                      <a:pt x="91" y="217"/>
                    </a:lnTo>
                    <a:lnTo>
                      <a:pt x="90" y="219"/>
                    </a:lnTo>
                    <a:lnTo>
                      <a:pt x="90" y="219"/>
                    </a:lnTo>
                    <a:lnTo>
                      <a:pt x="88" y="219"/>
                    </a:lnTo>
                    <a:lnTo>
                      <a:pt x="88" y="217"/>
                    </a:lnTo>
                    <a:lnTo>
                      <a:pt x="88" y="217"/>
                    </a:lnTo>
                    <a:lnTo>
                      <a:pt x="88" y="217"/>
                    </a:lnTo>
                    <a:lnTo>
                      <a:pt x="88" y="216"/>
                    </a:lnTo>
                    <a:lnTo>
                      <a:pt x="88" y="216"/>
                    </a:lnTo>
                    <a:lnTo>
                      <a:pt x="88" y="214"/>
                    </a:lnTo>
                    <a:lnTo>
                      <a:pt x="88" y="214"/>
                    </a:lnTo>
                    <a:lnTo>
                      <a:pt x="88" y="212"/>
                    </a:lnTo>
                    <a:lnTo>
                      <a:pt x="87" y="211"/>
                    </a:lnTo>
                    <a:lnTo>
                      <a:pt x="87" y="211"/>
                    </a:lnTo>
                    <a:lnTo>
                      <a:pt x="85" y="211"/>
                    </a:lnTo>
                    <a:lnTo>
                      <a:pt x="85" y="211"/>
                    </a:lnTo>
                    <a:lnTo>
                      <a:pt x="85" y="212"/>
                    </a:lnTo>
                    <a:lnTo>
                      <a:pt x="85" y="212"/>
                    </a:lnTo>
                    <a:lnTo>
                      <a:pt x="85" y="212"/>
                    </a:lnTo>
                    <a:lnTo>
                      <a:pt x="85" y="214"/>
                    </a:lnTo>
                    <a:lnTo>
                      <a:pt x="83" y="214"/>
                    </a:lnTo>
                    <a:lnTo>
                      <a:pt x="83" y="212"/>
                    </a:lnTo>
                    <a:lnTo>
                      <a:pt x="82" y="212"/>
                    </a:lnTo>
                    <a:lnTo>
                      <a:pt x="82" y="212"/>
                    </a:lnTo>
                    <a:lnTo>
                      <a:pt x="82" y="212"/>
                    </a:lnTo>
                    <a:lnTo>
                      <a:pt x="80" y="214"/>
                    </a:lnTo>
                    <a:lnTo>
                      <a:pt x="82" y="216"/>
                    </a:lnTo>
                    <a:lnTo>
                      <a:pt x="80" y="216"/>
                    </a:lnTo>
                    <a:lnTo>
                      <a:pt x="80" y="216"/>
                    </a:lnTo>
                    <a:lnTo>
                      <a:pt x="79" y="216"/>
                    </a:lnTo>
                    <a:lnTo>
                      <a:pt x="79" y="217"/>
                    </a:lnTo>
                    <a:lnTo>
                      <a:pt x="77" y="217"/>
                    </a:lnTo>
                    <a:lnTo>
                      <a:pt x="77" y="217"/>
                    </a:lnTo>
                    <a:lnTo>
                      <a:pt x="77" y="217"/>
                    </a:lnTo>
                    <a:lnTo>
                      <a:pt x="77" y="219"/>
                    </a:lnTo>
                    <a:lnTo>
                      <a:pt x="77" y="219"/>
                    </a:lnTo>
                    <a:lnTo>
                      <a:pt x="77" y="219"/>
                    </a:lnTo>
                    <a:lnTo>
                      <a:pt x="76" y="219"/>
                    </a:lnTo>
                    <a:lnTo>
                      <a:pt x="76" y="219"/>
                    </a:lnTo>
                    <a:lnTo>
                      <a:pt x="76" y="219"/>
                    </a:lnTo>
                    <a:lnTo>
                      <a:pt x="74" y="219"/>
                    </a:lnTo>
                    <a:lnTo>
                      <a:pt x="71" y="217"/>
                    </a:lnTo>
                    <a:lnTo>
                      <a:pt x="71" y="217"/>
                    </a:lnTo>
                    <a:lnTo>
                      <a:pt x="71" y="217"/>
                    </a:lnTo>
                    <a:lnTo>
                      <a:pt x="69" y="216"/>
                    </a:lnTo>
                    <a:lnTo>
                      <a:pt x="69" y="216"/>
                    </a:lnTo>
                    <a:lnTo>
                      <a:pt x="69" y="216"/>
                    </a:lnTo>
                    <a:lnTo>
                      <a:pt x="68" y="216"/>
                    </a:lnTo>
                    <a:lnTo>
                      <a:pt x="68" y="216"/>
                    </a:lnTo>
                    <a:lnTo>
                      <a:pt x="66" y="217"/>
                    </a:lnTo>
                    <a:lnTo>
                      <a:pt x="65" y="219"/>
                    </a:lnTo>
                    <a:lnTo>
                      <a:pt x="65" y="219"/>
                    </a:lnTo>
                    <a:lnTo>
                      <a:pt x="63" y="219"/>
                    </a:lnTo>
                    <a:lnTo>
                      <a:pt x="63" y="219"/>
                    </a:lnTo>
                    <a:lnTo>
                      <a:pt x="63" y="219"/>
                    </a:lnTo>
                    <a:lnTo>
                      <a:pt x="63" y="217"/>
                    </a:lnTo>
                    <a:lnTo>
                      <a:pt x="61" y="217"/>
                    </a:lnTo>
                    <a:lnTo>
                      <a:pt x="58" y="216"/>
                    </a:lnTo>
                    <a:lnTo>
                      <a:pt x="58" y="214"/>
                    </a:lnTo>
                    <a:lnTo>
                      <a:pt x="58" y="212"/>
                    </a:lnTo>
                    <a:lnTo>
                      <a:pt x="57" y="211"/>
                    </a:lnTo>
                    <a:lnTo>
                      <a:pt x="58" y="209"/>
                    </a:lnTo>
                    <a:lnTo>
                      <a:pt x="58" y="208"/>
                    </a:lnTo>
                    <a:lnTo>
                      <a:pt x="58" y="208"/>
                    </a:lnTo>
                    <a:lnTo>
                      <a:pt x="57" y="208"/>
                    </a:lnTo>
                    <a:lnTo>
                      <a:pt x="57" y="206"/>
                    </a:lnTo>
                    <a:lnTo>
                      <a:pt x="55" y="206"/>
                    </a:lnTo>
                    <a:lnTo>
                      <a:pt x="53" y="208"/>
                    </a:lnTo>
                    <a:lnTo>
                      <a:pt x="53" y="208"/>
                    </a:lnTo>
                    <a:lnTo>
                      <a:pt x="53" y="208"/>
                    </a:lnTo>
                    <a:lnTo>
                      <a:pt x="52" y="206"/>
                    </a:lnTo>
                    <a:lnTo>
                      <a:pt x="52" y="206"/>
                    </a:lnTo>
                    <a:lnTo>
                      <a:pt x="53" y="205"/>
                    </a:lnTo>
                    <a:lnTo>
                      <a:pt x="55" y="203"/>
                    </a:lnTo>
                    <a:lnTo>
                      <a:pt x="55" y="203"/>
                    </a:lnTo>
                    <a:lnTo>
                      <a:pt x="57" y="203"/>
                    </a:lnTo>
                    <a:lnTo>
                      <a:pt x="57" y="201"/>
                    </a:lnTo>
                    <a:lnTo>
                      <a:pt x="57" y="201"/>
                    </a:lnTo>
                    <a:lnTo>
                      <a:pt x="57" y="201"/>
                    </a:lnTo>
                    <a:lnTo>
                      <a:pt x="55" y="201"/>
                    </a:lnTo>
                    <a:lnTo>
                      <a:pt x="53" y="200"/>
                    </a:lnTo>
                    <a:lnTo>
                      <a:pt x="53" y="200"/>
                    </a:lnTo>
                    <a:lnTo>
                      <a:pt x="52" y="200"/>
                    </a:lnTo>
                    <a:lnTo>
                      <a:pt x="52" y="198"/>
                    </a:lnTo>
                    <a:lnTo>
                      <a:pt x="52" y="198"/>
                    </a:lnTo>
                    <a:lnTo>
                      <a:pt x="50" y="198"/>
                    </a:lnTo>
                    <a:lnTo>
                      <a:pt x="50" y="197"/>
                    </a:lnTo>
                    <a:lnTo>
                      <a:pt x="50" y="195"/>
                    </a:lnTo>
                    <a:lnTo>
                      <a:pt x="50" y="194"/>
                    </a:lnTo>
                    <a:lnTo>
                      <a:pt x="49" y="190"/>
                    </a:lnTo>
                    <a:lnTo>
                      <a:pt x="49" y="189"/>
                    </a:lnTo>
                    <a:lnTo>
                      <a:pt x="47" y="187"/>
                    </a:lnTo>
                    <a:lnTo>
                      <a:pt x="47" y="187"/>
                    </a:lnTo>
                    <a:lnTo>
                      <a:pt x="46" y="186"/>
                    </a:lnTo>
                    <a:lnTo>
                      <a:pt x="44" y="186"/>
                    </a:lnTo>
                    <a:lnTo>
                      <a:pt x="44" y="186"/>
                    </a:lnTo>
                    <a:lnTo>
                      <a:pt x="42" y="186"/>
                    </a:lnTo>
                    <a:lnTo>
                      <a:pt x="42" y="186"/>
                    </a:lnTo>
                    <a:lnTo>
                      <a:pt x="42" y="186"/>
                    </a:lnTo>
                    <a:lnTo>
                      <a:pt x="42" y="187"/>
                    </a:lnTo>
                    <a:lnTo>
                      <a:pt x="42" y="187"/>
                    </a:lnTo>
                    <a:lnTo>
                      <a:pt x="42" y="189"/>
                    </a:lnTo>
                    <a:lnTo>
                      <a:pt x="42" y="189"/>
                    </a:lnTo>
                    <a:lnTo>
                      <a:pt x="42" y="189"/>
                    </a:lnTo>
                    <a:lnTo>
                      <a:pt x="41" y="189"/>
                    </a:lnTo>
                    <a:lnTo>
                      <a:pt x="39" y="190"/>
                    </a:lnTo>
                    <a:lnTo>
                      <a:pt x="38" y="190"/>
                    </a:lnTo>
                    <a:lnTo>
                      <a:pt x="38" y="192"/>
                    </a:lnTo>
                    <a:lnTo>
                      <a:pt x="36" y="192"/>
                    </a:lnTo>
                    <a:lnTo>
                      <a:pt x="36" y="192"/>
                    </a:lnTo>
                    <a:lnTo>
                      <a:pt x="33" y="190"/>
                    </a:lnTo>
                    <a:lnTo>
                      <a:pt x="31" y="190"/>
                    </a:lnTo>
                    <a:lnTo>
                      <a:pt x="30" y="189"/>
                    </a:lnTo>
                    <a:lnTo>
                      <a:pt x="28" y="189"/>
                    </a:lnTo>
                    <a:lnTo>
                      <a:pt x="28" y="190"/>
                    </a:lnTo>
                    <a:lnTo>
                      <a:pt x="27" y="190"/>
                    </a:lnTo>
                    <a:lnTo>
                      <a:pt x="25" y="192"/>
                    </a:lnTo>
                    <a:lnTo>
                      <a:pt x="24" y="194"/>
                    </a:lnTo>
                    <a:lnTo>
                      <a:pt x="24" y="194"/>
                    </a:lnTo>
                    <a:lnTo>
                      <a:pt x="24" y="194"/>
                    </a:lnTo>
                    <a:lnTo>
                      <a:pt x="24" y="194"/>
                    </a:lnTo>
                    <a:lnTo>
                      <a:pt x="22" y="194"/>
                    </a:lnTo>
                    <a:lnTo>
                      <a:pt x="22" y="194"/>
                    </a:lnTo>
                    <a:lnTo>
                      <a:pt x="22" y="192"/>
                    </a:lnTo>
                    <a:lnTo>
                      <a:pt x="20" y="190"/>
                    </a:lnTo>
                    <a:lnTo>
                      <a:pt x="20" y="189"/>
                    </a:lnTo>
                    <a:lnTo>
                      <a:pt x="19" y="189"/>
                    </a:lnTo>
                    <a:lnTo>
                      <a:pt x="17" y="190"/>
                    </a:lnTo>
                    <a:lnTo>
                      <a:pt x="17" y="190"/>
                    </a:lnTo>
                    <a:lnTo>
                      <a:pt x="16" y="192"/>
                    </a:lnTo>
                    <a:lnTo>
                      <a:pt x="16" y="192"/>
                    </a:lnTo>
                    <a:lnTo>
                      <a:pt x="14" y="192"/>
                    </a:lnTo>
                    <a:lnTo>
                      <a:pt x="12" y="190"/>
                    </a:lnTo>
                    <a:lnTo>
                      <a:pt x="11" y="190"/>
                    </a:lnTo>
                    <a:lnTo>
                      <a:pt x="11" y="189"/>
                    </a:lnTo>
                    <a:lnTo>
                      <a:pt x="12" y="189"/>
                    </a:lnTo>
                    <a:lnTo>
                      <a:pt x="12" y="187"/>
                    </a:lnTo>
                    <a:lnTo>
                      <a:pt x="12" y="187"/>
                    </a:lnTo>
                    <a:lnTo>
                      <a:pt x="12" y="187"/>
                    </a:lnTo>
                    <a:lnTo>
                      <a:pt x="12" y="186"/>
                    </a:lnTo>
                    <a:lnTo>
                      <a:pt x="12" y="184"/>
                    </a:lnTo>
                    <a:lnTo>
                      <a:pt x="12" y="184"/>
                    </a:lnTo>
                    <a:lnTo>
                      <a:pt x="12" y="182"/>
                    </a:lnTo>
                    <a:lnTo>
                      <a:pt x="12" y="181"/>
                    </a:lnTo>
                    <a:lnTo>
                      <a:pt x="12" y="181"/>
                    </a:lnTo>
                    <a:lnTo>
                      <a:pt x="12" y="179"/>
                    </a:lnTo>
                    <a:lnTo>
                      <a:pt x="12" y="178"/>
                    </a:lnTo>
                    <a:lnTo>
                      <a:pt x="12" y="178"/>
                    </a:lnTo>
                    <a:lnTo>
                      <a:pt x="11" y="176"/>
                    </a:lnTo>
                    <a:lnTo>
                      <a:pt x="11" y="175"/>
                    </a:lnTo>
                    <a:lnTo>
                      <a:pt x="11" y="175"/>
                    </a:lnTo>
                    <a:lnTo>
                      <a:pt x="11" y="173"/>
                    </a:lnTo>
                    <a:lnTo>
                      <a:pt x="9" y="173"/>
                    </a:lnTo>
                    <a:lnTo>
                      <a:pt x="9" y="171"/>
                    </a:lnTo>
                    <a:lnTo>
                      <a:pt x="8" y="171"/>
                    </a:lnTo>
                    <a:lnTo>
                      <a:pt x="8" y="173"/>
                    </a:lnTo>
                    <a:lnTo>
                      <a:pt x="8" y="173"/>
                    </a:lnTo>
                    <a:lnTo>
                      <a:pt x="6" y="173"/>
                    </a:lnTo>
                    <a:lnTo>
                      <a:pt x="6" y="173"/>
                    </a:lnTo>
                    <a:lnTo>
                      <a:pt x="6" y="171"/>
                    </a:lnTo>
                    <a:lnTo>
                      <a:pt x="6" y="171"/>
                    </a:lnTo>
                    <a:lnTo>
                      <a:pt x="5" y="170"/>
                    </a:lnTo>
                    <a:lnTo>
                      <a:pt x="3" y="168"/>
                    </a:lnTo>
                    <a:lnTo>
                      <a:pt x="3" y="167"/>
                    </a:lnTo>
                    <a:lnTo>
                      <a:pt x="5" y="167"/>
                    </a:lnTo>
                    <a:lnTo>
                      <a:pt x="5" y="165"/>
                    </a:lnTo>
                    <a:lnTo>
                      <a:pt x="5" y="165"/>
                    </a:lnTo>
                    <a:lnTo>
                      <a:pt x="5" y="164"/>
                    </a:lnTo>
                    <a:lnTo>
                      <a:pt x="5" y="164"/>
                    </a:lnTo>
                    <a:lnTo>
                      <a:pt x="5" y="162"/>
                    </a:lnTo>
                    <a:lnTo>
                      <a:pt x="5" y="160"/>
                    </a:lnTo>
                    <a:lnTo>
                      <a:pt x="3" y="159"/>
                    </a:lnTo>
                    <a:lnTo>
                      <a:pt x="3" y="159"/>
                    </a:lnTo>
                    <a:lnTo>
                      <a:pt x="1" y="157"/>
                    </a:lnTo>
                    <a:lnTo>
                      <a:pt x="1" y="156"/>
                    </a:lnTo>
                    <a:lnTo>
                      <a:pt x="1" y="154"/>
                    </a:lnTo>
                    <a:lnTo>
                      <a:pt x="1" y="154"/>
                    </a:lnTo>
                    <a:lnTo>
                      <a:pt x="0" y="151"/>
                    </a:lnTo>
                    <a:lnTo>
                      <a:pt x="3" y="153"/>
                    </a:lnTo>
                    <a:lnTo>
                      <a:pt x="3" y="153"/>
                    </a:lnTo>
                    <a:lnTo>
                      <a:pt x="5" y="151"/>
                    </a:lnTo>
                    <a:lnTo>
                      <a:pt x="5" y="149"/>
                    </a:lnTo>
                    <a:lnTo>
                      <a:pt x="6" y="148"/>
                    </a:lnTo>
                    <a:lnTo>
                      <a:pt x="6" y="146"/>
                    </a:lnTo>
                    <a:lnTo>
                      <a:pt x="6" y="145"/>
                    </a:lnTo>
                    <a:lnTo>
                      <a:pt x="8" y="143"/>
                    </a:lnTo>
                    <a:lnTo>
                      <a:pt x="8" y="142"/>
                    </a:lnTo>
                    <a:lnTo>
                      <a:pt x="9" y="142"/>
                    </a:lnTo>
                    <a:lnTo>
                      <a:pt x="9" y="140"/>
                    </a:lnTo>
                    <a:lnTo>
                      <a:pt x="11" y="138"/>
                    </a:lnTo>
                    <a:lnTo>
                      <a:pt x="12" y="140"/>
                    </a:lnTo>
                    <a:lnTo>
                      <a:pt x="14" y="140"/>
                    </a:lnTo>
                    <a:lnTo>
                      <a:pt x="16" y="143"/>
                    </a:lnTo>
                    <a:lnTo>
                      <a:pt x="19" y="145"/>
                    </a:lnTo>
                    <a:lnTo>
                      <a:pt x="19" y="146"/>
                    </a:lnTo>
                    <a:lnTo>
                      <a:pt x="20" y="146"/>
                    </a:lnTo>
                    <a:lnTo>
                      <a:pt x="22" y="145"/>
                    </a:lnTo>
                    <a:lnTo>
                      <a:pt x="22" y="143"/>
                    </a:lnTo>
                    <a:lnTo>
                      <a:pt x="24" y="142"/>
                    </a:lnTo>
                    <a:lnTo>
                      <a:pt x="25" y="142"/>
                    </a:lnTo>
                    <a:lnTo>
                      <a:pt x="27" y="142"/>
                    </a:lnTo>
                    <a:lnTo>
                      <a:pt x="27" y="142"/>
                    </a:lnTo>
                    <a:lnTo>
                      <a:pt x="30" y="143"/>
                    </a:lnTo>
                    <a:lnTo>
                      <a:pt x="30" y="143"/>
                    </a:lnTo>
                    <a:lnTo>
                      <a:pt x="31" y="143"/>
                    </a:lnTo>
                    <a:lnTo>
                      <a:pt x="35" y="143"/>
                    </a:lnTo>
                    <a:lnTo>
                      <a:pt x="36" y="143"/>
                    </a:lnTo>
                    <a:lnTo>
                      <a:pt x="39" y="142"/>
                    </a:lnTo>
                    <a:lnTo>
                      <a:pt x="41" y="142"/>
                    </a:lnTo>
                    <a:lnTo>
                      <a:pt x="41" y="142"/>
                    </a:lnTo>
                    <a:lnTo>
                      <a:pt x="41" y="140"/>
                    </a:lnTo>
                    <a:lnTo>
                      <a:pt x="41" y="140"/>
                    </a:lnTo>
                    <a:lnTo>
                      <a:pt x="42" y="138"/>
                    </a:lnTo>
                    <a:lnTo>
                      <a:pt x="42" y="138"/>
                    </a:lnTo>
                    <a:lnTo>
                      <a:pt x="42" y="142"/>
                    </a:lnTo>
                    <a:lnTo>
                      <a:pt x="44" y="142"/>
                    </a:lnTo>
                    <a:lnTo>
                      <a:pt x="46" y="142"/>
                    </a:lnTo>
                    <a:lnTo>
                      <a:pt x="98" y="142"/>
                    </a:lnTo>
                    <a:lnTo>
                      <a:pt x="99" y="137"/>
                    </a:lnTo>
                    <a:lnTo>
                      <a:pt x="99" y="134"/>
                    </a:lnTo>
                    <a:lnTo>
                      <a:pt x="101" y="129"/>
                    </a:lnTo>
                    <a:lnTo>
                      <a:pt x="98" y="127"/>
                    </a:lnTo>
                    <a:lnTo>
                      <a:pt x="96" y="126"/>
                    </a:lnTo>
                    <a:lnTo>
                      <a:pt x="96" y="123"/>
                    </a:lnTo>
                    <a:lnTo>
                      <a:pt x="96" y="118"/>
                    </a:lnTo>
                    <a:lnTo>
                      <a:pt x="94" y="115"/>
                    </a:lnTo>
                    <a:lnTo>
                      <a:pt x="94" y="112"/>
                    </a:lnTo>
                    <a:lnTo>
                      <a:pt x="94" y="107"/>
                    </a:lnTo>
                    <a:lnTo>
                      <a:pt x="94" y="104"/>
                    </a:lnTo>
                    <a:lnTo>
                      <a:pt x="93" y="101"/>
                    </a:lnTo>
                    <a:lnTo>
                      <a:pt x="93" y="96"/>
                    </a:lnTo>
                    <a:lnTo>
                      <a:pt x="93" y="93"/>
                    </a:lnTo>
                    <a:lnTo>
                      <a:pt x="93" y="88"/>
                    </a:lnTo>
                    <a:lnTo>
                      <a:pt x="91" y="85"/>
                    </a:lnTo>
                    <a:lnTo>
                      <a:pt x="91" y="82"/>
                    </a:lnTo>
                    <a:lnTo>
                      <a:pt x="91" y="77"/>
                    </a:lnTo>
                    <a:lnTo>
                      <a:pt x="91" y="74"/>
                    </a:lnTo>
                    <a:lnTo>
                      <a:pt x="90" y="71"/>
                    </a:lnTo>
                    <a:lnTo>
                      <a:pt x="90" y="66"/>
                    </a:lnTo>
                    <a:lnTo>
                      <a:pt x="90" y="63"/>
                    </a:lnTo>
                    <a:lnTo>
                      <a:pt x="90" y="60"/>
                    </a:lnTo>
                    <a:lnTo>
                      <a:pt x="88" y="55"/>
                    </a:lnTo>
                    <a:lnTo>
                      <a:pt x="88" y="52"/>
                    </a:lnTo>
                    <a:lnTo>
                      <a:pt x="88" y="47"/>
                    </a:lnTo>
                    <a:lnTo>
                      <a:pt x="87" y="44"/>
                    </a:lnTo>
                    <a:lnTo>
                      <a:pt x="87" y="41"/>
                    </a:lnTo>
                    <a:lnTo>
                      <a:pt x="87" y="36"/>
                    </a:lnTo>
                    <a:lnTo>
                      <a:pt x="87" y="33"/>
                    </a:lnTo>
                    <a:lnTo>
                      <a:pt x="85" y="30"/>
                    </a:lnTo>
                    <a:lnTo>
                      <a:pt x="85" y="25"/>
                    </a:lnTo>
                    <a:lnTo>
                      <a:pt x="85" y="22"/>
                    </a:lnTo>
                    <a:lnTo>
                      <a:pt x="85" y="17"/>
                    </a:lnTo>
                    <a:lnTo>
                      <a:pt x="83" y="14"/>
                    </a:lnTo>
                    <a:lnTo>
                      <a:pt x="83" y="11"/>
                    </a:lnTo>
                    <a:lnTo>
                      <a:pt x="83" y="6"/>
                    </a:lnTo>
                    <a:lnTo>
                      <a:pt x="83" y="3"/>
                    </a:lnTo>
                    <a:lnTo>
                      <a:pt x="82" y="0"/>
                    </a:lnTo>
                    <a:lnTo>
                      <a:pt x="87" y="0"/>
                    </a:lnTo>
                    <a:lnTo>
                      <a:pt x="96" y="0"/>
                    </a:lnTo>
                    <a:lnTo>
                      <a:pt x="10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6" name="Freeform 210">
                <a:extLst>
                  <a:ext uri="{FF2B5EF4-FFF2-40B4-BE49-F238E27FC236}">
                    <a16:creationId xmlns:a16="http://schemas.microsoft.com/office/drawing/2014/main" id="{D8371609-2178-440B-ACC5-08F9A658D1E2}"/>
                  </a:ext>
                </a:extLst>
              </p:cNvPr>
              <p:cNvSpPr>
                <a:spLocks/>
              </p:cNvSpPr>
              <p:nvPr/>
            </p:nvSpPr>
            <p:spPr bwMode="auto">
              <a:xfrm>
                <a:off x="6340014" y="3154776"/>
                <a:ext cx="74070" cy="50680"/>
              </a:xfrm>
              <a:custGeom>
                <a:avLst/>
                <a:gdLst>
                  <a:gd name="T0" fmla="*/ 27 w 38"/>
                  <a:gd name="T1" fmla="*/ 0 h 26"/>
                  <a:gd name="T2" fmla="*/ 28 w 38"/>
                  <a:gd name="T3" fmla="*/ 0 h 26"/>
                  <a:gd name="T4" fmla="*/ 31 w 38"/>
                  <a:gd name="T5" fmla="*/ 4 h 26"/>
                  <a:gd name="T6" fmla="*/ 35 w 38"/>
                  <a:gd name="T7" fmla="*/ 6 h 26"/>
                  <a:gd name="T8" fmla="*/ 36 w 38"/>
                  <a:gd name="T9" fmla="*/ 9 h 26"/>
                  <a:gd name="T10" fmla="*/ 38 w 38"/>
                  <a:gd name="T11" fmla="*/ 11 h 26"/>
                  <a:gd name="T12" fmla="*/ 38 w 38"/>
                  <a:gd name="T13" fmla="*/ 11 h 26"/>
                  <a:gd name="T14" fmla="*/ 36 w 38"/>
                  <a:gd name="T15" fmla="*/ 17 h 26"/>
                  <a:gd name="T16" fmla="*/ 35 w 38"/>
                  <a:gd name="T17" fmla="*/ 17 h 26"/>
                  <a:gd name="T18" fmla="*/ 33 w 38"/>
                  <a:gd name="T19" fmla="*/ 17 h 26"/>
                  <a:gd name="T20" fmla="*/ 31 w 38"/>
                  <a:gd name="T21" fmla="*/ 20 h 26"/>
                  <a:gd name="T22" fmla="*/ 28 w 38"/>
                  <a:gd name="T23" fmla="*/ 22 h 26"/>
                  <a:gd name="T24" fmla="*/ 25 w 38"/>
                  <a:gd name="T25" fmla="*/ 20 h 26"/>
                  <a:gd name="T26" fmla="*/ 22 w 38"/>
                  <a:gd name="T27" fmla="*/ 20 h 26"/>
                  <a:gd name="T28" fmla="*/ 19 w 38"/>
                  <a:gd name="T29" fmla="*/ 23 h 26"/>
                  <a:gd name="T30" fmla="*/ 17 w 38"/>
                  <a:gd name="T31" fmla="*/ 25 h 26"/>
                  <a:gd name="T32" fmla="*/ 14 w 38"/>
                  <a:gd name="T33" fmla="*/ 25 h 26"/>
                  <a:gd name="T34" fmla="*/ 11 w 38"/>
                  <a:gd name="T35" fmla="*/ 25 h 26"/>
                  <a:gd name="T36" fmla="*/ 8 w 38"/>
                  <a:gd name="T37" fmla="*/ 26 h 26"/>
                  <a:gd name="T38" fmla="*/ 8 w 38"/>
                  <a:gd name="T39" fmla="*/ 25 h 26"/>
                  <a:gd name="T40" fmla="*/ 5 w 38"/>
                  <a:gd name="T41" fmla="*/ 25 h 26"/>
                  <a:gd name="T42" fmla="*/ 3 w 38"/>
                  <a:gd name="T43" fmla="*/ 22 h 26"/>
                  <a:gd name="T44" fmla="*/ 2 w 38"/>
                  <a:gd name="T45" fmla="*/ 20 h 26"/>
                  <a:gd name="T46" fmla="*/ 2 w 38"/>
                  <a:gd name="T47" fmla="*/ 17 h 26"/>
                  <a:gd name="T48" fmla="*/ 0 w 38"/>
                  <a:gd name="T49" fmla="*/ 14 h 26"/>
                  <a:gd name="T50" fmla="*/ 2 w 38"/>
                  <a:gd name="T51" fmla="*/ 14 h 26"/>
                  <a:gd name="T52" fmla="*/ 2 w 38"/>
                  <a:gd name="T53" fmla="*/ 11 h 26"/>
                  <a:gd name="T54" fmla="*/ 2 w 38"/>
                  <a:gd name="T55" fmla="*/ 8 h 26"/>
                  <a:gd name="T56" fmla="*/ 5 w 38"/>
                  <a:gd name="T57" fmla="*/ 9 h 26"/>
                  <a:gd name="T58" fmla="*/ 5 w 38"/>
                  <a:gd name="T59" fmla="*/ 8 h 26"/>
                  <a:gd name="T60" fmla="*/ 5 w 38"/>
                  <a:gd name="T61" fmla="*/ 4 h 26"/>
                  <a:gd name="T62" fmla="*/ 11 w 38"/>
                  <a:gd name="T63" fmla="*/ 3 h 26"/>
                  <a:gd name="T64" fmla="*/ 13 w 38"/>
                  <a:gd name="T65" fmla="*/ 4 h 26"/>
                  <a:gd name="T66" fmla="*/ 13 w 38"/>
                  <a:gd name="T67" fmla="*/ 4 h 26"/>
                  <a:gd name="T68" fmla="*/ 14 w 38"/>
                  <a:gd name="T69" fmla="*/ 3 h 26"/>
                  <a:gd name="T70" fmla="*/ 16 w 38"/>
                  <a:gd name="T71" fmla="*/ 1 h 26"/>
                  <a:gd name="T72" fmla="*/ 19 w 38"/>
                  <a:gd name="T73" fmla="*/ 1 h 26"/>
                  <a:gd name="T74" fmla="*/ 20 w 38"/>
                  <a:gd name="T75" fmla="*/ 1 h 26"/>
                  <a:gd name="T76" fmla="*/ 22 w 38"/>
                  <a:gd name="T77" fmla="*/ 0 h 26"/>
                  <a:gd name="T78" fmla="*/ 25 w 38"/>
                  <a:gd name="T7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26">
                    <a:moveTo>
                      <a:pt x="27" y="0"/>
                    </a:moveTo>
                    <a:lnTo>
                      <a:pt x="27" y="0"/>
                    </a:lnTo>
                    <a:lnTo>
                      <a:pt x="27" y="0"/>
                    </a:lnTo>
                    <a:lnTo>
                      <a:pt x="28" y="0"/>
                    </a:lnTo>
                    <a:lnTo>
                      <a:pt x="30" y="3"/>
                    </a:lnTo>
                    <a:lnTo>
                      <a:pt x="31" y="4"/>
                    </a:lnTo>
                    <a:lnTo>
                      <a:pt x="33" y="4"/>
                    </a:lnTo>
                    <a:lnTo>
                      <a:pt x="35" y="6"/>
                    </a:lnTo>
                    <a:lnTo>
                      <a:pt x="35" y="6"/>
                    </a:lnTo>
                    <a:lnTo>
                      <a:pt x="36" y="9"/>
                    </a:lnTo>
                    <a:lnTo>
                      <a:pt x="36" y="9"/>
                    </a:lnTo>
                    <a:lnTo>
                      <a:pt x="38" y="11"/>
                    </a:lnTo>
                    <a:lnTo>
                      <a:pt x="38" y="11"/>
                    </a:lnTo>
                    <a:lnTo>
                      <a:pt x="38" y="11"/>
                    </a:lnTo>
                    <a:lnTo>
                      <a:pt x="36" y="12"/>
                    </a:lnTo>
                    <a:lnTo>
                      <a:pt x="36" y="17"/>
                    </a:lnTo>
                    <a:lnTo>
                      <a:pt x="36" y="17"/>
                    </a:lnTo>
                    <a:lnTo>
                      <a:pt x="35" y="17"/>
                    </a:lnTo>
                    <a:lnTo>
                      <a:pt x="35" y="17"/>
                    </a:lnTo>
                    <a:lnTo>
                      <a:pt x="33" y="17"/>
                    </a:lnTo>
                    <a:lnTo>
                      <a:pt x="33" y="20"/>
                    </a:lnTo>
                    <a:lnTo>
                      <a:pt x="31" y="20"/>
                    </a:lnTo>
                    <a:lnTo>
                      <a:pt x="30" y="22"/>
                    </a:lnTo>
                    <a:lnTo>
                      <a:pt x="28" y="22"/>
                    </a:lnTo>
                    <a:lnTo>
                      <a:pt x="27" y="20"/>
                    </a:lnTo>
                    <a:lnTo>
                      <a:pt x="25" y="20"/>
                    </a:lnTo>
                    <a:lnTo>
                      <a:pt x="25" y="20"/>
                    </a:lnTo>
                    <a:lnTo>
                      <a:pt x="22" y="20"/>
                    </a:lnTo>
                    <a:lnTo>
                      <a:pt x="22" y="22"/>
                    </a:lnTo>
                    <a:lnTo>
                      <a:pt x="19" y="23"/>
                    </a:lnTo>
                    <a:lnTo>
                      <a:pt x="17" y="25"/>
                    </a:lnTo>
                    <a:lnTo>
                      <a:pt x="17" y="25"/>
                    </a:lnTo>
                    <a:lnTo>
                      <a:pt x="16" y="25"/>
                    </a:lnTo>
                    <a:lnTo>
                      <a:pt x="14" y="25"/>
                    </a:lnTo>
                    <a:lnTo>
                      <a:pt x="13" y="25"/>
                    </a:lnTo>
                    <a:lnTo>
                      <a:pt x="11" y="25"/>
                    </a:lnTo>
                    <a:lnTo>
                      <a:pt x="9" y="25"/>
                    </a:lnTo>
                    <a:lnTo>
                      <a:pt x="8" y="26"/>
                    </a:lnTo>
                    <a:lnTo>
                      <a:pt x="8" y="25"/>
                    </a:lnTo>
                    <a:lnTo>
                      <a:pt x="8" y="25"/>
                    </a:lnTo>
                    <a:lnTo>
                      <a:pt x="6" y="25"/>
                    </a:lnTo>
                    <a:lnTo>
                      <a:pt x="5" y="25"/>
                    </a:lnTo>
                    <a:lnTo>
                      <a:pt x="5" y="25"/>
                    </a:lnTo>
                    <a:lnTo>
                      <a:pt x="3" y="22"/>
                    </a:lnTo>
                    <a:lnTo>
                      <a:pt x="3" y="22"/>
                    </a:lnTo>
                    <a:lnTo>
                      <a:pt x="2" y="20"/>
                    </a:lnTo>
                    <a:lnTo>
                      <a:pt x="2" y="19"/>
                    </a:lnTo>
                    <a:lnTo>
                      <a:pt x="2" y="17"/>
                    </a:lnTo>
                    <a:lnTo>
                      <a:pt x="2" y="17"/>
                    </a:lnTo>
                    <a:lnTo>
                      <a:pt x="0" y="14"/>
                    </a:lnTo>
                    <a:lnTo>
                      <a:pt x="2" y="14"/>
                    </a:lnTo>
                    <a:lnTo>
                      <a:pt x="2" y="14"/>
                    </a:lnTo>
                    <a:lnTo>
                      <a:pt x="2" y="12"/>
                    </a:lnTo>
                    <a:lnTo>
                      <a:pt x="2" y="11"/>
                    </a:lnTo>
                    <a:lnTo>
                      <a:pt x="2" y="8"/>
                    </a:lnTo>
                    <a:lnTo>
                      <a:pt x="2" y="8"/>
                    </a:lnTo>
                    <a:lnTo>
                      <a:pt x="2" y="8"/>
                    </a:lnTo>
                    <a:lnTo>
                      <a:pt x="5" y="9"/>
                    </a:lnTo>
                    <a:lnTo>
                      <a:pt x="5" y="8"/>
                    </a:lnTo>
                    <a:lnTo>
                      <a:pt x="5" y="8"/>
                    </a:lnTo>
                    <a:lnTo>
                      <a:pt x="5" y="6"/>
                    </a:lnTo>
                    <a:lnTo>
                      <a:pt x="5" y="4"/>
                    </a:lnTo>
                    <a:lnTo>
                      <a:pt x="9" y="3"/>
                    </a:lnTo>
                    <a:lnTo>
                      <a:pt x="11" y="3"/>
                    </a:lnTo>
                    <a:lnTo>
                      <a:pt x="11" y="4"/>
                    </a:lnTo>
                    <a:lnTo>
                      <a:pt x="13" y="4"/>
                    </a:lnTo>
                    <a:lnTo>
                      <a:pt x="13" y="4"/>
                    </a:lnTo>
                    <a:lnTo>
                      <a:pt x="13" y="4"/>
                    </a:lnTo>
                    <a:lnTo>
                      <a:pt x="13" y="3"/>
                    </a:lnTo>
                    <a:lnTo>
                      <a:pt x="14" y="3"/>
                    </a:lnTo>
                    <a:lnTo>
                      <a:pt x="16" y="1"/>
                    </a:lnTo>
                    <a:lnTo>
                      <a:pt x="16" y="1"/>
                    </a:lnTo>
                    <a:lnTo>
                      <a:pt x="17" y="1"/>
                    </a:lnTo>
                    <a:lnTo>
                      <a:pt x="19" y="1"/>
                    </a:lnTo>
                    <a:lnTo>
                      <a:pt x="20" y="1"/>
                    </a:lnTo>
                    <a:lnTo>
                      <a:pt x="20" y="1"/>
                    </a:lnTo>
                    <a:lnTo>
                      <a:pt x="22" y="0"/>
                    </a:lnTo>
                    <a:lnTo>
                      <a:pt x="22" y="0"/>
                    </a:lnTo>
                    <a:lnTo>
                      <a:pt x="24" y="1"/>
                    </a:lnTo>
                    <a:lnTo>
                      <a:pt x="25" y="0"/>
                    </a:lnTo>
                    <a:lnTo>
                      <a:pt x="2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7" name="Freeform 211">
                <a:extLst>
                  <a:ext uri="{FF2B5EF4-FFF2-40B4-BE49-F238E27FC236}">
                    <a16:creationId xmlns:a16="http://schemas.microsoft.com/office/drawing/2014/main" id="{EF392682-31EE-4FA3-9727-C1BBF1B00C48}"/>
                  </a:ext>
                </a:extLst>
              </p:cNvPr>
              <p:cNvSpPr>
                <a:spLocks noEditPoints="1"/>
              </p:cNvSpPr>
              <p:nvPr/>
            </p:nvSpPr>
            <p:spPr bwMode="auto">
              <a:xfrm>
                <a:off x="10464566" y="4104048"/>
                <a:ext cx="138395" cy="150091"/>
              </a:xfrm>
              <a:custGeom>
                <a:avLst/>
                <a:gdLst>
                  <a:gd name="T0" fmla="*/ 43 w 71"/>
                  <a:gd name="T1" fmla="*/ 74 h 77"/>
                  <a:gd name="T2" fmla="*/ 43 w 71"/>
                  <a:gd name="T3" fmla="*/ 75 h 77"/>
                  <a:gd name="T4" fmla="*/ 41 w 71"/>
                  <a:gd name="T5" fmla="*/ 75 h 77"/>
                  <a:gd name="T6" fmla="*/ 41 w 71"/>
                  <a:gd name="T7" fmla="*/ 77 h 77"/>
                  <a:gd name="T8" fmla="*/ 41 w 71"/>
                  <a:gd name="T9" fmla="*/ 77 h 77"/>
                  <a:gd name="T10" fmla="*/ 41 w 71"/>
                  <a:gd name="T11" fmla="*/ 77 h 77"/>
                  <a:gd name="T12" fmla="*/ 41 w 71"/>
                  <a:gd name="T13" fmla="*/ 77 h 77"/>
                  <a:gd name="T14" fmla="*/ 41 w 71"/>
                  <a:gd name="T15" fmla="*/ 77 h 77"/>
                  <a:gd name="T16" fmla="*/ 41 w 71"/>
                  <a:gd name="T17" fmla="*/ 75 h 77"/>
                  <a:gd name="T18" fmla="*/ 43 w 71"/>
                  <a:gd name="T19" fmla="*/ 75 h 77"/>
                  <a:gd name="T20" fmla="*/ 43 w 71"/>
                  <a:gd name="T21" fmla="*/ 74 h 77"/>
                  <a:gd name="T22" fmla="*/ 69 w 71"/>
                  <a:gd name="T23" fmla="*/ 59 h 77"/>
                  <a:gd name="T24" fmla="*/ 69 w 71"/>
                  <a:gd name="T25" fmla="*/ 59 h 77"/>
                  <a:gd name="T26" fmla="*/ 71 w 71"/>
                  <a:gd name="T27" fmla="*/ 59 h 77"/>
                  <a:gd name="T28" fmla="*/ 71 w 71"/>
                  <a:gd name="T29" fmla="*/ 59 h 77"/>
                  <a:gd name="T30" fmla="*/ 71 w 71"/>
                  <a:gd name="T31" fmla="*/ 59 h 77"/>
                  <a:gd name="T32" fmla="*/ 71 w 71"/>
                  <a:gd name="T33" fmla="*/ 59 h 77"/>
                  <a:gd name="T34" fmla="*/ 71 w 71"/>
                  <a:gd name="T35" fmla="*/ 59 h 77"/>
                  <a:gd name="T36" fmla="*/ 69 w 71"/>
                  <a:gd name="T37" fmla="*/ 59 h 77"/>
                  <a:gd name="T38" fmla="*/ 69 w 71"/>
                  <a:gd name="T39" fmla="*/ 59 h 77"/>
                  <a:gd name="T40" fmla="*/ 69 w 71"/>
                  <a:gd name="T41" fmla="*/ 59 h 77"/>
                  <a:gd name="T42" fmla="*/ 62 w 71"/>
                  <a:gd name="T43" fmla="*/ 58 h 77"/>
                  <a:gd name="T44" fmla="*/ 62 w 71"/>
                  <a:gd name="T45" fmla="*/ 58 h 77"/>
                  <a:gd name="T46" fmla="*/ 65 w 71"/>
                  <a:gd name="T47" fmla="*/ 58 h 77"/>
                  <a:gd name="T48" fmla="*/ 66 w 71"/>
                  <a:gd name="T49" fmla="*/ 58 h 77"/>
                  <a:gd name="T50" fmla="*/ 66 w 71"/>
                  <a:gd name="T51" fmla="*/ 58 h 77"/>
                  <a:gd name="T52" fmla="*/ 65 w 71"/>
                  <a:gd name="T53" fmla="*/ 58 h 77"/>
                  <a:gd name="T54" fmla="*/ 65 w 71"/>
                  <a:gd name="T55" fmla="*/ 59 h 77"/>
                  <a:gd name="T56" fmla="*/ 65 w 71"/>
                  <a:gd name="T57" fmla="*/ 59 h 77"/>
                  <a:gd name="T58" fmla="*/ 63 w 71"/>
                  <a:gd name="T59" fmla="*/ 59 h 77"/>
                  <a:gd name="T60" fmla="*/ 62 w 71"/>
                  <a:gd name="T61" fmla="*/ 58 h 77"/>
                  <a:gd name="T62" fmla="*/ 62 w 71"/>
                  <a:gd name="T63" fmla="*/ 58 h 77"/>
                  <a:gd name="T64" fmla="*/ 62 w 71"/>
                  <a:gd name="T65" fmla="*/ 58 h 77"/>
                  <a:gd name="T66" fmla="*/ 27 w 71"/>
                  <a:gd name="T67" fmla="*/ 55 h 77"/>
                  <a:gd name="T68" fmla="*/ 28 w 71"/>
                  <a:gd name="T69" fmla="*/ 55 h 77"/>
                  <a:gd name="T70" fmla="*/ 30 w 71"/>
                  <a:gd name="T71" fmla="*/ 55 h 77"/>
                  <a:gd name="T72" fmla="*/ 28 w 71"/>
                  <a:gd name="T73" fmla="*/ 56 h 77"/>
                  <a:gd name="T74" fmla="*/ 28 w 71"/>
                  <a:gd name="T75" fmla="*/ 55 h 77"/>
                  <a:gd name="T76" fmla="*/ 27 w 71"/>
                  <a:gd name="T77" fmla="*/ 55 h 77"/>
                  <a:gd name="T78" fmla="*/ 27 w 71"/>
                  <a:gd name="T79" fmla="*/ 55 h 77"/>
                  <a:gd name="T80" fmla="*/ 2 w 71"/>
                  <a:gd name="T81" fmla="*/ 0 h 77"/>
                  <a:gd name="T82" fmla="*/ 2 w 71"/>
                  <a:gd name="T83" fmla="*/ 0 h 77"/>
                  <a:gd name="T84" fmla="*/ 2 w 71"/>
                  <a:gd name="T85" fmla="*/ 0 h 77"/>
                  <a:gd name="T86" fmla="*/ 2 w 71"/>
                  <a:gd name="T87" fmla="*/ 0 h 77"/>
                  <a:gd name="T88" fmla="*/ 0 w 71"/>
                  <a:gd name="T89" fmla="*/ 0 h 77"/>
                  <a:gd name="T90" fmla="*/ 0 w 71"/>
                  <a:gd name="T91" fmla="*/ 0 h 77"/>
                  <a:gd name="T92" fmla="*/ 2 w 71"/>
                  <a:gd name="T9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77">
                    <a:moveTo>
                      <a:pt x="43" y="74"/>
                    </a:moveTo>
                    <a:lnTo>
                      <a:pt x="43" y="75"/>
                    </a:lnTo>
                    <a:lnTo>
                      <a:pt x="41" y="75"/>
                    </a:lnTo>
                    <a:lnTo>
                      <a:pt x="41" y="77"/>
                    </a:lnTo>
                    <a:lnTo>
                      <a:pt x="41" y="77"/>
                    </a:lnTo>
                    <a:lnTo>
                      <a:pt x="41" y="77"/>
                    </a:lnTo>
                    <a:lnTo>
                      <a:pt x="41" y="77"/>
                    </a:lnTo>
                    <a:lnTo>
                      <a:pt x="41" y="77"/>
                    </a:lnTo>
                    <a:lnTo>
                      <a:pt x="41" y="75"/>
                    </a:lnTo>
                    <a:lnTo>
                      <a:pt x="43" y="75"/>
                    </a:lnTo>
                    <a:lnTo>
                      <a:pt x="43" y="74"/>
                    </a:lnTo>
                    <a:close/>
                    <a:moveTo>
                      <a:pt x="69" y="59"/>
                    </a:moveTo>
                    <a:lnTo>
                      <a:pt x="69" y="59"/>
                    </a:lnTo>
                    <a:lnTo>
                      <a:pt x="71" y="59"/>
                    </a:lnTo>
                    <a:lnTo>
                      <a:pt x="71" y="59"/>
                    </a:lnTo>
                    <a:lnTo>
                      <a:pt x="71" y="59"/>
                    </a:lnTo>
                    <a:lnTo>
                      <a:pt x="71" y="59"/>
                    </a:lnTo>
                    <a:lnTo>
                      <a:pt x="71" y="59"/>
                    </a:lnTo>
                    <a:lnTo>
                      <a:pt x="69" y="59"/>
                    </a:lnTo>
                    <a:lnTo>
                      <a:pt x="69" y="59"/>
                    </a:lnTo>
                    <a:lnTo>
                      <a:pt x="69" y="59"/>
                    </a:lnTo>
                    <a:close/>
                    <a:moveTo>
                      <a:pt x="62" y="58"/>
                    </a:moveTo>
                    <a:lnTo>
                      <a:pt x="62" y="58"/>
                    </a:lnTo>
                    <a:lnTo>
                      <a:pt x="65" y="58"/>
                    </a:lnTo>
                    <a:lnTo>
                      <a:pt x="66" y="58"/>
                    </a:lnTo>
                    <a:lnTo>
                      <a:pt x="66" y="58"/>
                    </a:lnTo>
                    <a:lnTo>
                      <a:pt x="65" y="58"/>
                    </a:lnTo>
                    <a:lnTo>
                      <a:pt x="65" y="59"/>
                    </a:lnTo>
                    <a:lnTo>
                      <a:pt x="65" y="59"/>
                    </a:lnTo>
                    <a:lnTo>
                      <a:pt x="63" y="59"/>
                    </a:lnTo>
                    <a:lnTo>
                      <a:pt x="62" y="58"/>
                    </a:lnTo>
                    <a:lnTo>
                      <a:pt x="62" y="58"/>
                    </a:lnTo>
                    <a:lnTo>
                      <a:pt x="62" y="58"/>
                    </a:lnTo>
                    <a:close/>
                    <a:moveTo>
                      <a:pt x="27" y="55"/>
                    </a:moveTo>
                    <a:lnTo>
                      <a:pt x="28" y="55"/>
                    </a:lnTo>
                    <a:lnTo>
                      <a:pt x="30" y="55"/>
                    </a:lnTo>
                    <a:lnTo>
                      <a:pt x="28" y="56"/>
                    </a:lnTo>
                    <a:lnTo>
                      <a:pt x="28" y="55"/>
                    </a:lnTo>
                    <a:lnTo>
                      <a:pt x="27" y="55"/>
                    </a:lnTo>
                    <a:lnTo>
                      <a:pt x="27" y="55"/>
                    </a:lnTo>
                    <a:close/>
                    <a:moveTo>
                      <a:pt x="2" y="0"/>
                    </a:moveTo>
                    <a:lnTo>
                      <a:pt x="2" y="0"/>
                    </a:lnTo>
                    <a:lnTo>
                      <a:pt x="2" y="0"/>
                    </a:lnTo>
                    <a:lnTo>
                      <a:pt x="2" y="0"/>
                    </a:lnTo>
                    <a:lnTo>
                      <a:pt x="0" y="0"/>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8" name="Freeform 212">
                <a:extLst>
                  <a:ext uri="{FF2B5EF4-FFF2-40B4-BE49-F238E27FC236}">
                    <a16:creationId xmlns:a16="http://schemas.microsoft.com/office/drawing/2014/main" id="{DF18AD12-C541-4376-994D-448644D39D6D}"/>
                  </a:ext>
                </a:extLst>
              </p:cNvPr>
              <p:cNvSpPr>
                <a:spLocks noEditPoints="1"/>
              </p:cNvSpPr>
              <p:nvPr/>
            </p:nvSpPr>
            <p:spPr bwMode="auto">
              <a:xfrm>
                <a:off x="6981308" y="4757036"/>
                <a:ext cx="206617" cy="389844"/>
              </a:xfrm>
              <a:custGeom>
                <a:avLst/>
                <a:gdLst>
                  <a:gd name="T0" fmla="*/ 98 w 106"/>
                  <a:gd name="T1" fmla="*/ 68 h 200"/>
                  <a:gd name="T2" fmla="*/ 75 w 106"/>
                  <a:gd name="T3" fmla="*/ 19 h 200"/>
                  <a:gd name="T4" fmla="*/ 75 w 106"/>
                  <a:gd name="T5" fmla="*/ 16 h 200"/>
                  <a:gd name="T6" fmla="*/ 89 w 106"/>
                  <a:gd name="T7" fmla="*/ 2 h 200"/>
                  <a:gd name="T8" fmla="*/ 95 w 106"/>
                  <a:gd name="T9" fmla="*/ 11 h 200"/>
                  <a:gd name="T10" fmla="*/ 101 w 106"/>
                  <a:gd name="T11" fmla="*/ 28 h 200"/>
                  <a:gd name="T12" fmla="*/ 106 w 106"/>
                  <a:gd name="T13" fmla="*/ 47 h 200"/>
                  <a:gd name="T14" fmla="*/ 101 w 106"/>
                  <a:gd name="T15" fmla="*/ 57 h 200"/>
                  <a:gd name="T16" fmla="*/ 97 w 106"/>
                  <a:gd name="T17" fmla="*/ 49 h 200"/>
                  <a:gd name="T18" fmla="*/ 94 w 106"/>
                  <a:gd name="T19" fmla="*/ 54 h 200"/>
                  <a:gd name="T20" fmla="*/ 97 w 106"/>
                  <a:gd name="T21" fmla="*/ 60 h 200"/>
                  <a:gd name="T22" fmla="*/ 95 w 106"/>
                  <a:gd name="T23" fmla="*/ 69 h 200"/>
                  <a:gd name="T24" fmla="*/ 90 w 106"/>
                  <a:gd name="T25" fmla="*/ 76 h 200"/>
                  <a:gd name="T26" fmla="*/ 89 w 106"/>
                  <a:gd name="T27" fmla="*/ 95 h 200"/>
                  <a:gd name="T28" fmla="*/ 79 w 106"/>
                  <a:gd name="T29" fmla="*/ 120 h 200"/>
                  <a:gd name="T30" fmla="*/ 68 w 106"/>
                  <a:gd name="T31" fmla="*/ 151 h 200"/>
                  <a:gd name="T32" fmla="*/ 64 w 106"/>
                  <a:gd name="T33" fmla="*/ 170 h 200"/>
                  <a:gd name="T34" fmla="*/ 60 w 106"/>
                  <a:gd name="T35" fmla="*/ 181 h 200"/>
                  <a:gd name="T36" fmla="*/ 54 w 106"/>
                  <a:gd name="T37" fmla="*/ 192 h 200"/>
                  <a:gd name="T38" fmla="*/ 40 w 106"/>
                  <a:gd name="T39" fmla="*/ 197 h 200"/>
                  <a:gd name="T40" fmla="*/ 27 w 106"/>
                  <a:gd name="T41" fmla="*/ 200 h 200"/>
                  <a:gd name="T42" fmla="*/ 16 w 106"/>
                  <a:gd name="T43" fmla="*/ 195 h 200"/>
                  <a:gd name="T44" fmla="*/ 12 w 106"/>
                  <a:gd name="T45" fmla="*/ 189 h 200"/>
                  <a:gd name="T46" fmla="*/ 7 w 106"/>
                  <a:gd name="T47" fmla="*/ 181 h 200"/>
                  <a:gd name="T48" fmla="*/ 8 w 106"/>
                  <a:gd name="T49" fmla="*/ 169 h 200"/>
                  <a:gd name="T50" fmla="*/ 4 w 106"/>
                  <a:gd name="T51" fmla="*/ 159 h 200"/>
                  <a:gd name="T52" fmla="*/ 0 w 106"/>
                  <a:gd name="T53" fmla="*/ 147 h 200"/>
                  <a:gd name="T54" fmla="*/ 4 w 106"/>
                  <a:gd name="T55" fmla="*/ 142 h 200"/>
                  <a:gd name="T56" fmla="*/ 8 w 106"/>
                  <a:gd name="T57" fmla="*/ 134 h 200"/>
                  <a:gd name="T58" fmla="*/ 15 w 106"/>
                  <a:gd name="T59" fmla="*/ 121 h 200"/>
                  <a:gd name="T60" fmla="*/ 18 w 106"/>
                  <a:gd name="T61" fmla="*/ 109 h 200"/>
                  <a:gd name="T62" fmla="*/ 15 w 106"/>
                  <a:gd name="T63" fmla="*/ 99 h 200"/>
                  <a:gd name="T64" fmla="*/ 12 w 106"/>
                  <a:gd name="T65" fmla="*/ 85 h 200"/>
                  <a:gd name="T66" fmla="*/ 18 w 106"/>
                  <a:gd name="T67" fmla="*/ 68 h 200"/>
                  <a:gd name="T68" fmla="*/ 19 w 106"/>
                  <a:gd name="T69" fmla="*/ 60 h 200"/>
                  <a:gd name="T70" fmla="*/ 29 w 106"/>
                  <a:gd name="T71" fmla="*/ 57 h 200"/>
                  <a:gd name="T72" fmla="*/ 34 w 106"/>
                  <a:gd name="T73" fmla="*/ 57 h 200"/>
                  <a:gd name="T74" fmla="*/ 35 w 106"/>
                  <a:gd name="T75" fmla="*/ 55 h 200"/>
                  <a:gd name="T76" fmla="*/ 43 w 106"/>
                  <a:gd name="T77" fmla="*/ 54 h 200"/>
                  <a:gd name="T78" fmla="*/ 46 w 106"/>
                  <a:gd name="T79" fmla="*/ 54 h 200"/>
                  <a:gd name="T80" fmla="*/ 51 w 106"/>
                  <a:gd name="T81" fmla="*/ 47 h 200"/>
                  <a:gd name="T82" fmla="*/ 56 w 106"/>
                  <a:gd name="T83" fmla="*/ 49 h 200"/>
                  <a:gd name="T84" fmla="*/ 57 w 106"/>
                  <a:gd name="T85" fmla="*/ 46 h 200"/>
                  <a:gd name="T86" fmla="*/ 60 w 106"/>
                  <a:gd name="T87" fmla="*/ 40 h 200"/>
                  <a:gd name="T88" fmla="*/ 62 w 106"/>
                  <a:gd name="T89" fmla="*/ 40 h 200"/>
                  <a:gd name="T90" fmla="*/ 62 w 106"/>
                  <a:gd name="T91" fmla="*/ 43 h 200"/>
                  <a:gd name="T92" fmla="*/ 68 w 106"/>
                  <a:gd name="T93" fmla="*/ 36 h 200"/>
                  <a:gd name="T94" fmla="*/ 68 w 106"/>
                  <a:gd name="T95" fmla="*/ 27 h 200"/>
                  <a:gd name="T96" fmla="*/ 68 w 106"/>
                  <a:gd name="T97" fmla="*/ 24 h 200"/>
                  <a:gd name="T98" fmla="*/ 73 w 106"/>
                  <a:gd name="T99" fmla="*/ 24 h 200"/>
                  <a:gd name="T100" fmla="*/ 79 w 106"/>
                  <a:gd name="T101" fmla="*/ 19 h 200"/>
                  <a:gd name="T102" fmla="*/ 82 w 106"/>
                  <a:gd name="T103" fmla="*/ 8 h 200"/>
                  <a:gd name="T104" fmla="*/ 84 w 106"/>
                  <a:gd name="T105"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200">
                    <a:moveTo>
                      <a:pt x="98" y="68"/>
                    </a:moveTo>
                    <a:lnTo>
                      <a:pt x="98" y="69"/>
                    </a:lnTo>
                    <a:lnTo>
                      <a:pt x="97" y="73"/>
                    </a:lnTo>
                    <a:lnTo>
                      <a:pt x="97" y="71"/>
                    </a:lnTo>
                    <a:lnTo>
                      <a:pt x="98" y="68"/>
                    </a:lnTo>
                    <a:lnTo>
                      <a:pt x="98" y="68"/>
                    </a:lnTo>
                    <a:close/>
                    <a:moveTo>
                      <a:pt x="75" y="16"/>
                    </a:moveTo>
                    <a:lnTo>
                      <a:pt x="75" y="17"/>
                    </a:lnTo>
                    <a:lnTo>
                      <a:pt x="75" y="17"/>
                    </a:lnTo>
                    <a:lnTo>
                      <a:pt x="75" y="19"/>
                    </a:lnTo>
                    <a:lnTo>
                      <a:pt x="73" y="19"/>
                    </a:lnTo>
                    <a:lnTo>
                      <a:pt x="73" y="17"/>
                    </a:lnTo>
                    <a:lnTo>
                      <a:pt x="73" y="16"/>
                    </a:lnTo>
                    <a:lnTo>
                      <a:pt x="73" y="16"/>
                    </a:lnTo>
                    <a:lnTo>
                      <a:pt x="75" y="16"/>
                    </a:lnTo>
                    <a:close/>
                    <a:moveTo>
                      <a:pt x="87" y="0"/>
                    </a:moveTo>
                    <a:lnTo>
                      <a:pt x="87" y="0"/>
                    </a:lnTo>
                    <a:lnTo>
                      <a:pt x="89" y="0"/>
                    </a:lnTo>
                    <a:lnTo>
                      <a:pt x="89" y="2"/>
                    </a:lnTo>
                    <a:lnTo>
                      <a:pt x="89" y="2"/>
                    </a:lnTo>
                    <a:lnTo>
                      <a:pt x="90" y="3"/>
                    </a:lnTo>
                    <a:lnTo>
                      <a:pt x="92" y="5"/>
                    </a:lnTo>
                    <a:lnTo>
                      <a:pt x="92" y="6"/>
                    </a:lnTo>
                    <a:lnTo>
                      <a:pt x="94" y="8"/>
                    </a:lnTo>
                    <a:lnTo>
                      <a:pt x="95" y="11"/>
                    </a:lnTo>
                    <a:lnTo>
                      <a:pt x="97" y="13"/>
                    </a:lnTo>
                    <a:lnTo>
                      <a:pt x="98" y="14"/>
                    </a:lnTo>
                    <a:lnTo>
                      <a:pt x="98" y="17"/>
                    </a:lnTo>
                    <a:lnTo>
                      <a:pt x="100" y="21"/>
                    </a:lnTo>
                    <a:lnTo>
                      <a:pt x="101" y="28"/>
                    </a:lnTo>
                    <a:lnTo>
                      <a:pt x="101" y="35"/>
                    </a:lnTo>
                    <a:lnTo>
                      <a:pt x="101" y="38"/>
                    </a:lnTo>
                    <a:lnTo>
                      <a:pt x="103" y="41"/>
                    </a:lnTo>
                    <a:lnTo>
                      <a:pt x="105" y="44"/>
                    </a:lnTo>
                    <a:lnTo>
                      <a:pt x="106" y="47"/>
                    </a:lnTo>
                    <a:lnTo>
                      <a:pt x="105" y="52"/>
                    </a:lnTo>
                    <a:lnTo>
                      <a:pt x="103" y="55"/>
                    </a:lnTo>
                    <a:lnTo>
                      <a:pt x="103" y="55"/>
                    </a:lnTo>
                    <a:lnTo>
                      <a:pt x="101" y="57"/>
                    </a:lnTo>
                    <a:lnTo>
                      <a:pt x="101" y="57"/>
                    </a:lnTo>
                    <a:lnTo>
                      <a:pt x="100" y="55"/>
                    </a:lnTo>
                    <a:lnTo>
                      <a:pt x="98" y="54"/>
                    </a:lnTo>
                    <a:lnTo>
                      <a:pt x="98" y="51"/>
                    </a:lnTo>
                    <a:lnTo>
                      <a:pt x="97" y="49"/>
                    </a:lnTo>
                    <a:lnTo>
                      <a:pt x="97" y="49"/>
                    </a:lnTo>
                    <a:lnTo>
                      <a:pt x="95" y="49"/>
                    </a:lnTo>
                    <a:lnTo>
                      <a:pt x="94" y="51"/>
                    </a:lnTo>
                    <a:lnTo>
                      <a:pt x="94" y="51"/>
                    </a:lnTo>
                    <a:lnTo>
                      <a:pt x="94" y="52"/>
                    </a:lnTo>
                    <a:lnTo>
                      <a:pt x="94" y="54"/>
                    </a:lnTo>
                    <a:lnTo>
                      <a:pt x="95" y="55"/>
                    </a:lnTo>
                    <a:lnTo>
                      <a:pt x="95" y="58"/>
                    </a:lnTo>
                    <a:lnTo>
                      <a:pt x="95" y="58"/>
                    </a:lnTo>
                    <a:lnTo>
                      <a:pt x="95" y="60"/>
                    </a:lnTo>
                    <a:lnTo>
                      <a:pt x="97" y="60"/>
                    </a:lnTo>
                    <a:lnTo>
                      <a:pt x="97" y="65"/>
                    </a:lnTo>
                    <a:lnTo>
                      <a:pt x="95" y="66"/>
                    </a:lnTo>
                    <a:lnTo>
                      <a:pt x="95" y="68"/>
                    </a:lnTo>
                    <a:lnTo>
                      <a:pt x="95" y="68"/>
                    </a:lnTo>
                    <a:lnTo>
                      <a:pt x="95" y="69"/>
                    </a:lnTo>
                    <a:lnTo>
                      <a:pt x="95" y="69"/>
                    </a:lnTo>
                    <a:lnTo>
                      <a:pt x="94" y="69"/>
                    </a:lnTo>
                    <a:lnTo>
                      <a:pt x="92" y="71"/>
                    </a:lnTo>
                    <a:lnTo>
                      <a:pt x="92" y="73"/>
                    </a:lnTo>
                    <a:lnTo>
                      <a:pt x="90" y="76"/>
                    </a:lnTo>
                    <a:lnTo>
                      <a:pt x="90" y="77"/>
                    </a:lnTo>
                    <a:lnTo>
                      <a:pt x="92" y="82"/>
                    </a:lnTo>
                    <a:lnTo>
                      <a:pt x="90" y="85"/>
                    </a:lnTo>
                    <a:lnTo>
                      <a:pt x="89" y="92"/>
                    </a:lnTo>
                    <a:lnTo>
                      <a:pt x="89" y="95"/>
                    </a:lnTo>
                    <a:lnTo>
                      <a:pt x="87" y="98"/>
                    </a:lnTo>
                    <a:lnTo>
                      <a:pt x="86" y="103"/>
                    </a:lnTo>
                    <a:lnTo>
                      <a:pt x="82" y="109"/>
                    </a:lnTo>
                    <a:lnTo>
                      <a:pt x="81" y="115"/>
                    </a:lnTo>
                    <a:lnTo>
                      <a:pt x="79" y="120"/>
                    </a:lnTo>
                    <a:lnTo>
                      <a:pt x="78" y="123"/>
                    </a:lnTo>
                    <a:lnTo>
                      <a:pt x="76" y="129"/>
                    </a:lnTo>
                    <a:lnTo>
                      <a:pt x="75" y="136"/>
                    </a:lnTo>
                    <a:lnTo>
                      <a:pt x="71" y="143"/>
                    </a:lnTo>
                    <a:lnTo>
                      <a:pt x="68" y="151"/>
                    </a:lnTo>
                    <a:lnTo>
                      <a:pt x="68" y="153"/>
                    </a:lnTo>
                    <a:lnTo>
                      <a:pt x="68" y="158"/>
                    </a:lnTo>
                    <a:lnTo>
                      <a:pt x="67" y="161"/>
                    </a:lnTo>
                    <a:lnTo>
                      <a:pt x="65" y="166"/>
                    </a:lnTo>
                    <a:lnTo>
                      <a:pt x="64" y="170"/>
                    </a:lnTo>
                    <a:lnTo>
                      <a:pt x="64" y="173"/>
                    </a:lnTo>
                    <a:lnTo>
                      <a:pt x="64" y="175"/>
                    </a:lnTo>
                    <a:lnTo>
                      <a:pt x="62" y="178"/>
                    </a:lnTo>
                    <a:lnTo>
                      <a:pt x="60" y="180"/>
                    </a:lnTo>
                    <a:lnTo>
                      <a:pt x="60" y="181"/>
                    </a:lnTo>
                    <a:lnTo>
                      <a:pt x="60" y="183"/>
                    </a:lnTo>
                    <a:lnTo>
                      <a:pt x="59" y="184"/>
                    </a:lnTo>
                    <a:lnTo>
                      <a:pt x="57" y="189"/>
                    </a:lnTo>
                    <a:lnTo>
                      <a:pt x="56" y="191"/>
                    </a:lnTo>
                    <a:lnTo>
                      <a:pt x="54" y="192"/>
                    </a:lnTo>
                    <a:lnTo>
                      <a:pt x="51" y="194"/>
                    </a:lnTo>
                    <a:lnTo>
                      <a:pt x="49" y="194"/>
                    </a:lnTo>
                    <a:lnTo>
                      <a:pt x="46" y="194"/>
                    </a:lnTo>
                    <a:lnTo>
                      <a:pt x="43" y="195"/>
                    </a:lnTo>
                    <a:lnTo>
                      <a:pt x="40" y="197"/>
                    </a:lnTo>
                    <a:lnTo>
                      <a:pt x="37" y="199"/>
                    </a:lnTo>
                    <a:lnTo>
                      <a:pt x="35" y="200"/>
                    </a:lnTo>
                    <a:lnTo>
                      <a:pt x="34" y="200"/>
                    </a:lnTo>
                    <a:lnTo>
                      <a:pt x="29" y="200"/>
                    </a:lnTo>
                    <a:lnTo>
                      <a:pt x="27" y="200"/>
                    </a:lnTo>
                    <a:lnTo>
                      <a:pt x="24" y="197"/>
                    </a:lnTo>
                    <a:lnTo>
                      <a:pt x="23" y="197"/>
                    </a:lnTo>
                    <a:lnTo>
                      <a:pt x="19" y="195"/>
                    </a:lnTo>
                    <a:lnTo>
                      <a:pt x="18" y="195"/>
                    </a:lnTo>
                    <a:lnTo>
                      <a:pt x="16" y="195"/>
                    </a:lnTo>
                    <a:lnTo>
                      <a:pt x="16" y="194"/>
                    </a:lnTo>
                    <a:lnTo>
                      <a:pt x="13" y="192"/>
                    </a:lnTo>
                    <a:lnTo>
                      <a:pt x="12" y="192"/>
                    </a:lnTo>
                    <a:lnTo>
                      <a:pt x="12" y="191"/>
                    </a:lnTo>
                    <a:lnTo>
                      <a:pt x="12" y="189"/>
                    </a:lnTo>
                    <a:lnTo>
                      <a:pt x="12" y="189"/>
                    </a:lnTo>
                    <a:lnTo>
                      <a:pt x="10" y="186"/>
                    </a:lnTo>
                    <a:lnTo>
                      <a:pt x="10" y="184"/>
                    </a:lnTo>
                    <a:lnTo>
                      <a:pt x="7" y="181"/>
                    </a:lnTo>
                    <a:lnTo>
                      <a:pt x="7" y="181"/>
                    </a:lnTo>
                    <a:lnTo>
                      <a:pt x="7" y="178"/>
                    </a:lnTo>
                    <a:lnTo>
                      <a:pt x="7" y="177"/>
                    </a:lnTo>
                    <a:lnTo>
                      <a:pt x="7" y="172"/>
                    </a:lnTo>
                    <a:lnTo>
                      <a:pt x="7" y="170"/>
                    </a:lnTo>
                    <a:lnTo>
                      <a:pt x="8" y="169"/>
                    </a:lnTo>
                    <a:lnTo>
                      <a:pt x="7" y="167"/>
                    </a:lnTo>
                    <a:lnTo>
                      <a:pt x="7" y="166"/>
                    </a:lnTo>
                    <a:lnTo>
                      <a:pt x="7" y="164"/>
                    </a:lnTo>
                    <a:lnTo>
                      <a:pt x="5" y="162"/>
                    </a:lnTo>
                    <a:lnTo>
                      <a:pt x="4" y="159"/>
                    </a:lnTo>
                    <a:lnTo>
                      <a:pt x="2" y="158"/>
                    </a:lnTo>
                    <a:lnTo>
                      <a:pt x="2" y="156"/>
                    </a:lnTo>
                    <a:lnTo>
                      <a:pt x="0" y="151"/>
                    </a:lnTo>
                    <a:lnTo>
                      <a:pt x="0" y="150"/>
                    </a:lnTo>
                    <a:lnTo>
                      <a:pt x="0" y="147"/>
                    </a:lnTo>
                    <a:lnTo>
                      <a:pt x="2" y="145"/>
                    </a:lnTo>
                    <a:lnTo>
                      <a:pt x="2" y="143"/>
                    </a:lnTo>
                    <a:lnTo>
                      <a:pt x="2" y="143"/>
                    </a:lnTo>
                    <a:lnTo>
                      <a:pt x="2" y="142"/>
                    </a:lnTo>
                    <a:lnTo>
                      <a:pt x="4" y="142"/>
                    </a:lnTo>
                    <a:lnTo>
                      <a:pt x="4" y="140"/>
                    </a:lnTo>
                    <a:lnTo>
                      <a:pt x="5" y="137"/>
                    </a:lnTo>
                    <a:lnTo>
                      <a:pt x="5" y="136"/>
                    </a:lnTo>
                    <a:lnTo>
                      <a:pt x="7" y="136"/>
                    </a:lnTo>
                    <a:lnTo>
                      <a:pt x="8" y="134"/>
                    </a:lnTo>
                    <a:lnTo>
                      <a:pt x="10" y="132"/>
                    </a:lnTo>
                    <a:lnTo>
                      <a:pt x="10" y="129"/>
                    </a:lnTo>
                    <a:lnTo>
                      <a:pt x="13" y="126"/>
                    </a:lnTo>
                    <a:lnTo>
                      <a:pt x="13" y="125"/>
                    </a:lnTo>
                    <a:lnTo>
                      <a:pt x="15" y="121"/>
                    </a:lnTo>
                    <a:lnTo>
                      <a:pt x="16" y="118"/>
                    </a:lnTo>
                    <a:lnTo>
                      <a:pt x="18" y="117"/>
                    </a:lnTo>
                    <a:lnTo>
                      <a:pt x="18" y="115"/>
                    </a:lnTo>
                    <a:lnTo>
                      <a:pt x="18" y="112"/>
                    </a:lnTo>
                    <a:lnTo>
                      <a:pt x="18" y="109"/>
                    </a:lnTo>
                    <a:lnTo>
                      <a:pt x="18" y="107"/>
                    </a:lnTo>
                    <a:lnTo>
                      <a:pt x="18" y="106"/>
                    </a:lnTo>
                    <a:lnTo>
                      <a:pt x="15" y="103"/>
                    </a:lnTo>
                    <a:lnTo>
                      <a:pt x="15" y="103"/>
                    </a:lnTo>
                    <a:lnTo>
                      <a:pt x="15" y="99"/>
                    </a:lnTo>
                    <a:lnTo>
                      <a:pt x="15" y="98"/>
                    </a:lnTo>
                    <a:lnTo>
                      <a:pt x="15" y="96"/>
                    </a:lnTo>
                    <a:lnTo>
                      <a:pt x="13" y="95"/>
                    </a:lnTo>
                    <a:lnTo>
                      <a:pt x="13" y="90"/>
                    </a:lnTo>
                    <a:lnTo>
                      <a:pt x="12" y="85"/>
                    </a:lnTo>
                    <a:lnTo>
                      <a:pt x="12" y="84"/>
                    </a:lnTo>
                    <a:lnTo>
                      <a:pt x="12" y="82"/>
                    </a:lnTo>
                    <a:lnTo>
                      <a:pt x="12" y="80"/>
                    </a:lnTo>
                    <a:lnTo>
                      <a:pt x="12" y="77"/>
                    </a:lnTo>
                    <a:lnTo>
                      <a:pt x="18" y="68"/>
                    </a:lnTo>
                    <a:lnTo>
                      <a:pt x="18" y="66"/>
                    </a:lnTo>
                    <a:lnTo>
                      <a:pt x="18" y="63"/>
                    </a:lnTo>
                    <a:lnTo>
                      <a:pt x="18" y="62"/>
                    </a:lnTo>
                    <a:lnTo>
                      <a:pt x="18" y="60"/>
                    </a:lnTo>
                    <a:lnTo>
                      <a:pt x="19" y="60"/>
                    </a:lnTo>
                    <a:lnTo>
                      <a:pt x="19" y="60"/>
                    </a:lnTo>
                    <a:lnTo>
                      <a:pt x="26" y="60"/>
                    </a:lnTo>
                    <a:lnTo>
                      <a:pt x="26" y="58"/>
                    </a:lnTo>
                    <a:lnTo>
                      <a:pt x="27" y="58"/>
                    </a:lnTo>
                    <a:lnTo>
                      <a:pt x="29" y="57"/>
                    </a:lnTo>
                    <a:lnTo>
                      <a:pt x="29" y="57"/>
                    </a:lnTo>
                    <a:lnTo>
                      <a:pt x="30" y="57"/>
                    </a:lnTo>
                    <a:lnTo>
                      <a:pt x="30" y="57"/>
                    </a:lnTo>
                    <a:lnTo>
                      <a:pt x="30" y="57"/>
                    </a:lnTo>
                    <a:lnTo>
                      <a:pt x="34" y="57"/>
                    </a:lnTo>
                    <a:lnTo>
                      <a:pt x="34" y="57"/>
                    </a:lnTo>
                    <a:lnTo>
                      <a:pt x="35" y="57"/>
                    </a:lnTo>
                    <a:lnTo>
                      <a:pt x="35" y="57"/>
                    </a:lnTo>
                    <a:lnTo>
                      <a:pt x="35" y="55"/>
                    </a:lnTo>
                    <a:lnTo>
                      <a:pt x="35" y="55"/>
                    </a:lnTo>
                    <a:lnTo>
                      <a:pt x="37" y="54"/>
                    </a:lnTo>
                    <a:lnTo>
                      <a:pt x="38" y="54"/>
                    </a:lnTo>
                    <a:lnTo>
                      <a:pt x="41" y="54"/>
                    </a:lnTo>
                    <a:lnTo>
                      <a:pt x="43" y="54"/>
                    </a:lnTo>
                    <a:lnTo>
                      <a:pt x="43" y="54"/>
                    </a:lnTo>
                    <a:lnTo>
                      <a:pt x="45" y="55"/>
                    </a:lnTo>
                    <a:lnTo>
                      <a:pt x="46" y="55"/>
                    </a:lnTo>
                    <a:lnTo>
                      <a:pt x="46" y="55"/>
                    </a:lnTo>
                    <a:lnTo>
                      <a:pt x="48" y="55"/>
                    </a:lnTo>
                    <a:lnTo>
                      <a:pt x="46" y="54"/>
                    </a:lnTo>
                    <a:lnTo>
                      <a:pt x="45" y="54"/>
                    </a:lnTo>
                    <a:lnTo>
                      <a:pt x="46" y="52"/>
                    </a:lnTo>
                    <a:lnTo>
                      <a:pt x="46" y="51"/>
                    </a:lnTo>
                    <a:lnTo>
                      <a:pt x="48" y="49"/>
                    </a:lnTo>
                    <a:lnTo>
                      <a:pt x="51" y="47"/>
                    </a:lnTo>
                    <a:lnTo>
                      <a:pt x="54" y="46"/>
                    </a:lnTo>
                    <a:lnTo>
                      <a:pt x="54" y="46"/>
                    </a:lnTo>
                    <a:lnTo>
                      <a:pt x="56" y="46"/>
                    </a:lnTo>
                    <a:lnTo>
                      <a:pt x="56" y="49"/>
                    </a:lnTo>
                    <a:lnTo>
                      <a:pt x="56" y="49"/>
                    </a:lnTo>
                    <a:lnTo>
                      <a:pt x="56" y="49"/>
                    </a:lnTo>
                    <a:lnTo>
                      <a:pt x="57" y="49"/>
                    </a:lnTo>
                    <a:lnTo>
                      <a:pt x="57" y="47"/>
                    </a:lnTo>
                    <a:lnTo>
                      <a:pt x="57" y="47"/>
                    </a:lnTo>
                    <a:lnTo>
                      <a:pt x="57" y="46"/>
                    </a:lnTo>
                    <a:lnTo>
                      <a:pt x="57" y="46"/>
                    </a:lnTo>
                    <a:lnTo>
                      <a:pt x="57" y="44"/>
                    </a:lnTo>
                    <a:lnTo>
                      <a:pt x="57" y="43"/>
                    </a:lnTo>
                    <a:lnTo>
                      <a:pt x="59" y="41"/>
                    </a:lnTo>
                    <a:lnTo>
                      <a:pt x="60" y="40"/>
                    </a:lnTo>
                    <a:lnTo>
                      <a:pt x="60" y="40"/>
                    </a:lnTo>
                    <a:lnTo>
                      <a:pt x="62" y="38"/>
                    </a:lnTo>
                    <a:lnTo>
                      <a:pt x="62" y="38"/>
                    </a:lnTo>
                    <a:lnTo>
                      <a:pt x="62" y="38"/>
                    </a:lnTo>
                    <a:lnTo>
                      <a:pt x="62" y="40"/>
                    </a:lnTo>
                    <a:lnTo>
                      <a:pt x="62" y="41"/>
                    </a:lnTo>
                    <a:lnTo>
                      <a:pt x="62" y="41"/>
                    </a:lnTo>
                    <a:lnTo>
                      <a:pt x="62" y="43"/>
                    </a:lnTo>
                    <a:lnTo>
                      <a:pt x="62" y="43"/>
                    </a:lnTo>
                    <a:lnTo>
                      <a:pt x="62" y="43"/>
                    </a:lnTo>
                    <a:lnTo>
                      <a:pt x="64" y="40"/>
                    </a:lnTo>
                    <a:lnTo>
                      <a:pt x="65" y="38"/>
                    </a:lnTo>
                    <a:lnTo>
                      <a:pt x="65" y="38"/>
                    </a:lnTo>
                    <a:lnTo>
                      <a:pt x="67" y="36"/>
                    </a:lnTo>
                    <a:lnTo>
                      <a:pt x="68" y="36"/>
                    </a:lnTo>
                    <a:lnTo>
                      <a:pt x="70" y="38"/>
                    </a:lnTo>
                    <a:lnTo>
                      <a:pt x="67" y="35"/>
                    </a:lnTo>
                    <a:lnTo>
                      <a:pt x="67" y="33"/>
                    </a:lnTo>
                    <a:lnTo>
                      <a:pt x="68" y="28"/>
                    </a:lnTo>
                    <a:lnTo>
                      <a:pt x="68" y="27"/>
                    </a:lnTo>
                    <a:lnTo>
                      <a:pt x="70" y="27"/>
                    </a:lnTo>
                    <a:lnTo>
                      <a:pt x="70" y="27"/>
                    </a:lnTo>
                    <a:lnTo>
                      <a:pt x="68" y="25"/>
                    </a:lnTo>
                    <a:lnTo>
                      <a:pt x="68" y="25"/>
                    </a:lnTo>
                    <a:lnTo>
                      <a:pt x="68" y="24"/>
                    </a:lnTo>
                    <a:lnTo>
                      <a:pt x="68" y="22"/>
                    </a:lnTo>
                    <a:lnTo>
                      <a:pt x="70" y="22"/>
                    </a:lnTo>
                    <a:lnTo>
                      <a:pt x="70" y="22"/>
                    </a:lnTo>
                    <a:lnTo>
                      <a:pt x="71" y="22"/>
                    </a:lnTo>
                    <a:lnTo>
                      <a:pt x="73" y="24"/>
                    </a:lnTo>
                    <a:lnTo>
                      <a:pt x="73" y="24"/>
                    </a:lnTo>
                    <a:lnTo>
                      <a:pt x="75" y="22"/>
                    </a:lnTo>
                    <a:lnTo>
                      <a:pt x="76" y="21"/>
                    </a:lnTo>
                    <a:lnTo>
                      <a:pt x="76" y="19"/>
                    </a:lnTo>
                    <a:lnTo>
                      <a:pt x="79" y="19"/>
                    </a:lnTo>
                    <a:lnTo>
                      <a:pt x="81" y="17"/>
                    </a:lnTo>
                    <a:lnTo>
                      <a:pt x="82" y="13"/>
                    </a:lnTo>
                    <a:lnTo>
                      <a:pt x="82" y="11"/>
                    </a:lnTo>
                    <a:lnTo>
                      <a:pt x="82" y="10"/>
                    </a:lnTo>
                    <a:lnTo>
                      <a:pt x="82" y="8"/>
                    </a:lnTo>
                    <a:lnTo>
                      <a:pt x="81" y="5"/>
                    </a:lnTo>
                    <a:lnTo>
                      <a:pt x="81" y="5"/>
                    </a:lnTo>
                    <a:lnTo>
                      <a:pt x="82" y="5"/>
                    </a:lnTo>
                    <a:lnTo>
                      <a:pt x="82" y="5"/>
                    </a:lnTo>
                    <a:lnTo>
                      <a:pt x="84" y="3"/>
                    </a:lnTo>
                    <a:lnTo>
                      <a:pt x="8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09" name="Freeform 213">
                <a:extLst>
                  <a:ext uri="{FF2B5EF4-FFF2-40B4-BE49-F238E27FC236}">
                    <a16:creationId xmlns:a16="http://schemas.microsoft.com/office/drawing/2014/main" id="{771B264D-B62B-4C68-AB0A-A5F82D02B58C}"/>
                  </a:ext>
                </a:extLst>
              </p:cNvPr>
              <p:cNvSpPr>
                <a:spLocks/>
              </p:cNvSpPr>
              <p:nvPr/>
            </p:nvSpPr>
            <p:spPr bwMode="auto">
              <a:xfrm>
                <a:off x="3985354" y="3903277"/>
                <a:ext cx="3898" cy="3898"/>
              </a:xfrm>
              <a:custGeom>
                <a:avLst/>
                <a:gdLst>
                  <a:gd name="T0" fmla="*/ 2 w 2"/>
                  <a:gd name="T1" fmla="*/ 0 h 2"/>
                  <a:gd name="T2" fmla="*/ 2 w 2"/>
                  <a:gd name="T3" fmla="*/ 0 h 2"/>
                  <a:gd name="T4" fmla="*/ 2 w 2"/>
                  <a:gd name="T5" fmla="*/ 0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2" y="0"/>
                    </a:lnTo>
                    <a:lnTo>
                      <a:pt x="2" y="2"/>
                    </a:lnTo>
                    <a:lnTo>
                      <a:pt x="0" y="2"/>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0" name="Freeform 214">
                <a:extLst>
                  <a:ext uri="{FF2B5EF4-FFF2-40B4-BE49-F238E27FC236}">
                    <a16:creationId xmlns:a16="http://schemas.microsoft.com/office/drawing/2014/main" id="{EC2B02AC-E82B-46C5-A2A2-803984F6199E}"/>
                  </a:ext>
                </a:extLst>
              </p:cNvPr>
              <p:cNvSpPr>
                <a:spLocks/>
              </p:cNvSpPr>
              <p:nvPr/>
            </p:nvSpPr>
            <p:spPr bwMode="auto">
              <a:xfrm>
                <a:off x="6285436" y="3113843"/>
                <a:ext cx="50680" cy="56528"/>
              </a:xfrm>
              <a:custGeom>
                <a:avLst/>
                <a:gdLst>
                  <a:gd name="T0" fmla="*/ 7 w 26"/>
                  <a:gd name="T1" fmla="*/ 0 h 29"/>
                  <a:gd name="T2" fmla="*/ 9 w 26"/>
                  <a:gd name="T3" fmla="*/ 0 h 29"/>
                  <a:gd name="T4" fmla="*/ 11 w 26"/>
                  <a:gd name="T5" fmla="*/ 0 h 29"/>
                  <a:gd name="T6" fmla="*/ 11 w 26"/>
                  <a:gd name="T7" fmla="*/ 2 h 29"/>
                  <a:gd name="T8" fmla="*/ 12 w 26"/>
                  <a:gd name="T9" fmla="*/ 2 h 29"/>
                  <a:gd name="T10" fmla="*/ 15 w 26"/>
                  <a:gd name="T11" fmla="*/ 7 h 29"/>
                  <a:gd name="T12" fmla="*/ 17 w 26"/>
                  <a:gd name="T13" fmla="*/ 7 h 29"/>
                  <a:gd name="T14" fmla="*/ 20 w 26"/>
                  <a:gd name="T15" fmla="*/ 8 h 29"/>
                  <a:gd name="T16" fmla="*/ 25 w 26"/>
                  <a:gd name="T17" fmla="*/ 10 h 29"/>
                  <a:gd name="T18" fmla="*/ 26 w 26"/>
                  <a:gd name="T19" fmla="*/ 11 h 29"/>
                  <a:gd name="T20" fmla="*/ 26 w 26"/>
                  <a:gd name="T21" fmla="*/ 13 h 29"/>
                  <a:gd name="T22" fmla="*/ 25 w 26"/>
                  <a:gd name="T23" fmla="*/ 14 h 29"/>
                  <a:gd name="T24" fmla="*/ 23 w 26"/>
                  <a:gd name="T25" fmla="*/ 14 h 29"/>
                  <a:gd name="T26" fmla="*/ 23 w 26"/>
                  <a:gd name="T27" fmla="*/ 14 h 29"/>
                  <a:gd name="T28" fmla="*/ 23 w 26"/>
                  <a:gd name="T29" fmla="*/ 18 h 29"/>
                  <a:gd name="T30" fmla="*/ 23 w 26"/>
                  <a:gd name="T31" fmla="*/ 18 h 29"/>
                  <a:gd name="T32" fmla="*/ 20 w 26"/>
                  <a:gd name="T33" fmla="*/ 19 h 29"/>
                  <a:gd name="T34" fmla="*/ 18 w 26"/>
                  <a:gd name="T35" fmla="*/ 18 h 29"/>
                  <a:gd name="T36" fmla="*/ 18 w 26"/>
                  <a:gd name="T37" fmla="*/ 16 h 29"/>
                  <a:gd name="T38" fmla="*/ 17 w 26"/>
                  <a:gd name="T39" fmla="*/ 16 h 29"/>
                  <a:gd name="T40" fmla="*/ 15 w 26"/>
                  <a:gd name="T41" fmla="*/ 18 h 29"/>
                  <a:gd name="T42" fmla="*/ 14 w 26"/>
                  <a:gd name="T43" fmla="*/ 19 h 29"/>
                  <a:gd name="T44" fmla="*/ 12 w 26"/>
                  <a:gd name="T45" fmla="*/ 22 h 29"/>
                  <a:gd name="T46" fmla="*/ 11 w 26"/>
                  <a:gd name="T47" fmla="*/ 22 h 29"/>
                  <a:gd name="T48" fmla="*/ 11 w 26"/>
                  <a:gd name="T49" fmla="*/ 24 h 29"/>
                  <a:gd name="T50" fmla="*/ 12 w 26"/>
                  <a:gd name="T51" fmla="*/ 25 h 29"/>
                  <a:gd name="T52" fmla="*/ 12 w 26"/>
                  <a:gd name="T53" fmla="*/ 27 h 29"/>
                  <a:gd name="T54" fmla="*/ 12 w 26"/>
                  <a:gd name="T55" fmla="*/ 29 h 29"/>
                  <a:gd name="T56" fmla="*/ 9 w 26"/>
                  <a:gd name="T57" fmla="*/ 25 h 29"/>
                  <a:gd name="T58" fmla="*/ 3 w 26"/>
                  <a:gd name="T59" fmla="*/ 21 h 29"/>
                  <a:gd name="T60" fmla="*/ 3 w 26"/>
                  <a:gd name="T61" fmla="*/ 19 h 29"/>
                  <a:gd name="T62" fmla="*/ 1 w 26"/>
                  <a:gd name="T63" fmla="*/ 19 h 29"/>
                  <a:gd name="T64" fmla="*/ 1 w 26"/>
                  <a:gd name="T65" fmla="*/ 19 h 29"/>
                  <a:gd name="T66" fmla="*/ 0 w 26"/>
                  <a:gd name="T67" fmla="*/ 18 h 29"/>
                  <a:gd name="T68" fmla="*/ 0 w 26"/>
                  <a:gd name="T69" fmla="*/ 18 h 29"/>
                  <a:gd name="T70" fmla="*/ 1 w 26"/>
                  <a:gd name="T71" fmla="*/ 16 h 29"/>
                  <a:gd name="T72" fmla="*/ 1 w 26"/>
                  <a:gd name="T73" fmla="*/ 16 h 29"/>
                  <a:gd name="T74" fmla="*/ 0 w 26"/>
                  <a:gd name="T75" fmla="*/ 13 h 29"/>
                  <a:gd name="T76" fmla="*/ 0 w 26"/>
                  <a:gd name="T77" fmla="*/ 10 h 29"/>
                  <a:gd name="T78" fmla="*/ 3 w 26"/>
                  <a:gd name="T79" fmla="*/ 10 h 29"/>
                  <a:gd name="T80" fmla="*/ 3 w 26"/>
                  <a:gd name="T81" fmla="*/ 7 h 29"/>
                  <a:gd name="T82" fmla="*/ 3 w 26"/>
                  <a:gd name="T83" fmla="*/ 5 h 29"/>
                  <a:gd name="T84" fmla="*/ 6 w 26"/>
                  <a:gd name="T85" fmla="*/ 3 h 29"/>
                  <a:gd name="T86" fmla="*/ 6 w 26"/>
                  <a:gd name="T87" fmla="*/ 3 h 29"/>
                  <a:gd name="T88" fmla="*/ 7 w 26"/>
                  <a:gd name="T89" fmla="*/ 5 h 29"/>
                  <a:gd name="T90" fmla="*/ 7 w 26"/>
                  <a:gd name="T91" fmla="*/ 2 h 29"/>
                  <a:gd name="T92" fmla="*/ 7 w 26"/>
                  <a:gd name="T9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9">
                    <a:moveTo>
                      <a:pt x="7" y="0"/>
                    </a:moveTo>
                    <a:lnTo>
                      <a:pt x="7" y="0"/>
                    </a:lnTo>
                    <a:lnTo>
                      <a:pt x="9" y="0"/>
                    </a:lnTo>
                    <a:lnTo>
                      <a:pt x="9" y="0"/>
                    </a:lnTo>
                    <a:lnTo>
                      <a:pt x="9" y="0"/>
                    </a:lnTo>
                    <a:lnTo>
                      <a:pt x="11" y="0"/>
                    </a:lnTo>
                    <a:lnTo>
                      <a:pt x="11" y="0"/>
                    </a:lnTo>
                    <a:lnTo>
                      <a:pt x="11" y="2"/>
                    </a:lnTo>
                    <a:lnTo>
                      <a:pt x="11" y="2"/>
                    </a:lnTo>
                    <a:lnTo>
                      <a:pt x="12" y="2"/>
                    </a:lnTo>
                    <a:lnTo>
                      <a:pt x="14" y="3"/>
                    </a:lnTo>
                    <a:lnTo>
                      <a:pt x="15" y="7"/>
                    </a:lnTo>
                    <a:lnTo>
                      <a:pt x="17" y="7"/>
                    </a:lnTo>
                    <a:lnTo>
                      <a:pt x="17" y="7"/>
                    </a:lnTo>
                    <a:lnTo>
                      <a:pt x="18" y="8"/>
                    </a:lnTo>
                    <a:lnTo>
                      <a:pt x="20" y="8"/>
                    </a:lnTo>
                    <a:lnTo>
                      <a:pt x="22" y="8"/>
                    </a:lnTo>
                    <a:lnTo>
                      <a:pt x="25" y="10"/>
                    </a:lnTo>
                    <a:lnTo>
                      <a:pt x="26" y="11"/>
                    </a:lnTo>
                    <a:lnTo>
                      <a:pt x="26" y="11"/>
                    </a:lnTo>
                    <a:lnTo>
                      <a:pt x="26" y="13"/>
                    </a:lnTo>
                    <a:lnTo>
                      <a:pt x="26" y="13"/>
                    </a:lnTo>
                    <a:lnTo>
                      <a:pt x="25" y="13"/>
                    </a:lnTo>
                    <a:lnTo>
                      <a:pt x="25" y="14"/>
                    </a:lnTo>
                    <a:lnTo>
                      <a:pt x="23" y="14"/>
                    </a:lnTo>
                    <a:lnTo>
                      <a:pt x="23" y="14"/>
                    </a:lnTo>
                    <a:lnTo>
                      <a:pt x="22" y="14"/>
                    </a:lnTo>
                    <a:lnTo>
                      <a:pt x="23" y="14"/>
                    </a:lnTo>
                    <a:lnTo>
                      <a:pt x="23" y="16"/>
                    </a:lnTo>
                    <a:lnTo>
                      <a:pt x="23" y="18"/>
                    </a:lnTo>
                    <a:lnTo>
                      <a:pt x="23" y="18"/>
                    </a:lnTo>
                    <a:lnTo>
                      <a:pt x="23" y="18"/>
                    </a:lnTo>
                    <a:lnTo>
                      <a:pt x="22" y="18"/>
                    </a:lnTo>
                    <a:lnTo>
                      <a:pt x="20" y="19"/>
                    </a:lnTo>
                    <a:lnTo>
                      <a:pt x="18" y="19"/>
                    </a:lnTo>
                    <a:lnTo>
                      <a:pt x="18" y="18"/>
                    </a:lnTo>
                    <a:lnTo>
                      <a:pt x="18" y="18"/>
                    </a:lnTo>
                    <a:lnTo>
                      <a:pt x="18" y="16"/>
                    </a:lnTo>
                    <a:lnTo>
                      <a:pt x="18" y="16"/>
                    </a:lnTo>
                    <a:lnTo>
                      <a:pt x="17" y="16"/>
                    </a:lnTo>
                    <a:lnTo>
                      <a:pt x="17" y="16"/>
                    </a:lnTo>
                    <a:lnTo>
                      <a:pt x="15" y="18"/>
                    </a:lnTo>
                    <a:lnTo>
                      <a:pt x="15" y="19"/>
                    </a:lnTo>
                    <a:lnTo>
                      <a:pt x="14" y="19"/>
                    </a:lnTo>
                    <a:lnTo>
                      <a:pt x="14" y="21"/>
                    </a:lnTo>
                    <a:lnTo>
                      <a:pt x="12" y="22"/>
                    </a:lnTo>
                    <a:lnTo>
                      <a:pt x="12" y="22"/>
                    </a:lnTo>
                    <a:lnTo>
                      <a:pt x="11" y="22"/>
                    </a:lnTo>
                    <a:lnTo>
                      <a:pt x="9" y="22"/>
                    </a:lnTo>
                    <a:lnTo>
                      <a:pt x="11" y="24"/>
                    </a:lnTo>
                    <a:lnTo>
                      <a:pt x="12" y="25"/>
                    </a:lnTo>
                    <a:lnTo>
                      <a:pt x="12" y="25"/>
                    </a:lnTo>
                    <a:lnTo>
                      <a:pt x="12" y="27"/>
                    </a:lnTo>
                    <a:lnTo>
                      <a:pt x="12" y="27"/>
                    </a:lnTo>
                    <a:lnTo>
                      <a:pt x="12" y="29"/>
                    </a:lnTo>
                    <a:lnTo>
                      <a:pt x="12" y="29"/>
                    </a:lnTo>
                    <a:lnTo>
                      <a:pt x="11" y="29"/>
                    </a:lnTo>
                    <a:lnTo>
                      <a:pt x="9" y="25"/>
                    </a:lnTo>
                    <a:lnTo>
                      <a:pt x="6" y="22"/>
                    </a:lnTo>
                    <a:lnTo>
                      <a:pt x="3" y="21"/>
                    </a:lnTo>
                    <a:lnTo>
                      <a:pt x="1" y="21"/>
                    </a:lnTo>
                    <a:lnTo>
                      <a:pt x="3" y="19"/>
                    </a:lnTo>
                    <a:lnTo>
                      <a:pt x="3" y="19"/>
                    </a:lnTo>
                    <a:lnTo>
                      <a:pt x="1" y="19"/>
                    </a:lnTo>
                    <a:lnTo>
                      <a:pt x="1" y="19"/>
                    </a:lnTo>
                    <a:lnTo>
                      <a:pt x="1" y="19"/>
                    </a:lnTo>
                    <a:lnTo>
                      <a:pt x="0" y="19"/>
                    </a:lnTo>
                    <a:lnTo>
                      <a:pt x="0" y="18"/>
                    </a:lnTo>
                    <a:lnTo>
                      <a:pt x="0" y="18"/>
                    </a:lnTo>
                    <a:lnTo>
                      <a:pt x="0" y="18"/>
                    </a:lnTo>
                    <a:lnTo>
                      <a:pt x="0" y="18"/>
                    </a:lnTo>
                    <a:lnTo>
                      <a:pt x="1" y="16"/>
                    </a:lnTo>
                    <a:lnTo>
                      <a:pt x="1" y="16"/>
                    </a:lnTo>
                    <a:lnTo>
                      <a:pt x="1" y="16"/>
                    </a:lnTo>
                    <a:lnTo>
                      <a:pt x="0" y="13"/>
                    </a:lnTo>
                    <a:lnTo>
                      <a:pt x="0" y="13"/>
                    </a:lnTo>
                    <a:lnTo>
                      <a:pt x="0" y="10"/>
                    </a:lnTo>
                    <a:lnTo>
                      <a:pt x="0" y="10"/>
                    </a:lnTo>
                    <a:lnTo>
                      <a:pt x="0" y="10"/>
                    </a:lnTo>
                    <a:lnTo>
                      <a:pt x="3" y="10"/>
                    </a:lnTo>
                    <a:lnTo>
                      <a:pt x="3" y="8"/>
                    </a:lnTo>
                    <a:lnTo>
                      <a:pt x="3" y="7"/>
                    </a:lnTo>
                    <a:lnTo>
                      <a:pt x="3" y="7"/>
                    </a:lnTo>
                    <a:lnTo>
                      <a:pt x="3" y="5"/>
                    </a:lnTo>
                    <a:lnTo>
                      <a:pt x="4" y="5"/>
                    </a:lnTo>
                    <a:lnTo>
                      <a:pt x="6" y="3"/>
                    </a:lnTo>
                    <a:lnTo>
                      <a:pt x="6" y="3"/>
                    </a:lnTo>
                    <a:lnTo>
                      <a:pt x="6" y="3"/>
                    </a:lnTo>
                    <a:lnTo>
                      <a:pt x="7" y="5"/>
                    </a:lnTo>
                    <a:lnTo>
                      <a:pt x="7" y="5"/>
                    </a:lnTo>
                    <a:lnTo>
                      <a:pt x="7" y="3"/>
                    </a:lnTo>
                    <a:lnTo>
                      <a:pt x="7" y="2"/>
                    </a:lnTo>
                    <a:lnTo>
                      <a:pt x="6" y="0"/>
                    </a:lnTo>
                    <a:lnTo>
                      <a:pt x="7" y="0"/>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1" name="Freeform 215">
                <a:extLst>
                  <a:ext uri="{FF2B5EF4-FFF2-40B4-BE49-F238E27FC236}">
                    <a16:creationId xmlns:a16="http://schemas.microsoft.com/office/drawing/2014/main" id="{6A31A1A0-1ECF-4B41-A792-0089971DE8D2}"/>
                  </a:ext>
                </a:extLst>
              </p:cNvPr>
              <p:cNvSpPr>
                <a:spLocks/>
              </p:cNvSpPr>
              <p:nvPr/>
            </p:nvSpPr>
            <p:spPr bwMode="auto">
              <a:xfrm>
                <a:off x="6515444" y="2938413"/>
                <a:ext cx="97461" cy="109156"/>
              </a:xfrm>
              <a:custGeom>
                <a:avLst/>
                <a:gdLst>
                  <a:gd name="T0" fmla="*/ 14 w 50"/>
                  <a:gd name="T1" fmla="*/ 2 h 56"/>
                  <a:gd name="T2" fmla="*/ 17 w 50"/>
                  <a:gd name="T3" fmla="*/ 4 h 56"/>
                  <a:gd name="T4" fmla="*/ 20 w 50"/>
                  <a:gd name="T5" fmla="*/ 5 h 56"/>
                  <a:gd name="T6" fmla="*/ 23 w 50"/>
                  <a:gd name="T7" fmla="*/ 5 h 56"/>
                  <a:gd name="T8" fmla="*/ 25 w 50"/>
                  <a:gd name="T9" fmla="*/ 7 h 56"/>
                  <a:gd name="T10" fmla="*/ 27 w 50"/>
                  <a:gd name="T11" fmla="*/ 8 h 56"/>
                  <a:gd name="T12" fmla="*/ 28 w 50"/>
                  <a:gd name="T13" fmla="*/ 7 h 56"/>
                  <a:gd name="T14" fmla="*/ 33 w 50"/>
                  <a:gd name="T15" fmla="*/ 11 h 56"/>
                  <a:gd name="T16" fmla="*/ 36 w 50"/>
                  <a:gd name="T17" fmla="*/ 10 h 56"/>
                  <a:gd name="T18" fmla="*/ 38 w 50"/>
                  <a:gd name="T19" fmla="*/ 15 h 56"/>
                  <a:gd name="T20" fmla="*/ 36 w 50"/>
                  <a:gd name="T21" fmla="*/ 18 h 56"/>
                  <a:gd name="T22" fmla="*/ 36 w 50"/>
                  <a:gd name="T23" fmla="*/ 19 h 56"/>
                  <a:gd name="T24" fmla="*/ 39 w 50"/>
                  <a:gd name="T25" fmla="*/ 22 h 56"/>
                  <a:gd name="T26" fmla="*/ 42 w 50"/>
                  <a:gd name="T27" fmla="*/ 24 h 56"/>
                  <a:gd name="T28" fmla="*/ 41 w 50"/>
                  <a:gd name="T29" fmla="*/ 26 h 56"/>
                  <a:gd name="T30" fmla="*/ 42 w 50"/>
                  <a:gd name="T31" fmla="*/ 29 h 56"/>
                  <a:gd name="T32" fmla="*/ 44 w 50"/>
                  <a:gd name="T33" fmla="*/ 30 h 56"/>
                  <a:gd name="T34" fmla="*/ 47 w 50"/>
                  <a:gd name="T35" fmla="*/ 34 h 56"/>
                  <a:gd name="T36" fmla="*/ 50 w 50"/>
                  <a:gd name="T37" fmla="*/ 38 h 56"/>
                  <a:gd name="T38" fmla="*/ 47 w 50"/>
                  <a:gd name="T39" fmla="*/ 40 h 56"/>
                  <a:gd name="T40" fmla="*/ 44 w 50"/>
                  <a:gd name="T41" fmla="*/ 38 h 56"/>
                  <a:gd name="T42" fmla="*/ 42 w 50"/>
                  <a:gd name="T43" fmla="*/ 38 h 56"/>
                  <a:gd name="T44" fmla="*/ 41 w 50"/>
                  <a:gd name="T45" fmla="*/ 38 h 56"/>
                  <a:gd name="T46" fmla="*/ 38 w 50"/>
                  <a:gd name="T47" fmla="*/ 38 h 56"/>
                  <a:gd name="T48" fmla="*/ 38 w 50"/>
                  <a:gd name="T49" fmla="*/ 40 h 56"/>
                  <a:gd name="T50" fmla="*/ 36 w 50"/>
                  <a:gd name="T51" fmla="*/ 37 h 56"/>
                  <a:gd name="T52" fmla="*/ 33 w 50"/>
                  <a:gd name="T53" fmla="*/ 38 h 56"/>
                  <a:gd name="T54" fmla="*/ 35 w 50"/>
                  <a:gd name="T55" fmla="*/ 43 h 56"/>
                  <a:gd name="T56" fmla="*/ 31 w 50"/>
                  <a:gd name="T57" fmla="*/ 46 h 56"/>
                  <a:gd name="T58" fmla="*/ 30 w 50"/>
                  <a:gd name="T59" fmla="*/ 51 h 56"/>
                  <a:gd name="T60" fmla="*/ 27 w 50"/>
                  <a:gd name="T61" fmla="*/ 54 h 56"/>
                  <a:gd name="T62" fmla="*/ 27 w 50"/>
                  <a:gd name="T63" fmla="*/ 56 h 56"/>
                  <a:gd name="T64" fmla="*/ 23 w 50"/>
                  <a:gd name="T65" fmla="*/ 56 h 56"/>
                  <a:gd name="T66" fmla="*/ 22 w 50"/>
                  <a:gd name="T67" fmla="*/ 54 h 56"/>
                  <a:gd name="T68" fmla="*/ 22 w 50"/>
                  <a:gd name="T69" fmla="*/ 52 h 56"/>
                  <a:gd name="T70" fmla="*/ 22 w 50"/>
                  <a:gd name="T71" fmla="*/ 51 h 56"/>
                  <a:gd name="T72" fmla="*/ 20 w 50"/>
                  <a:gd name="T73" fmla="*/ 46 h 56"/>
                  <a:gd name="T74" fmla="*/ 23 w 50"/>
                  <a:gd name="T75" fmla="*/ 38 h 56"/>
                  <a:gd name="T76" fmla="*/ 22 w 50"/>
                  <a:gd name="T77" fmla="*/ 34 h 56"/>
                  <a:gd name="T78" fmla="*/ 19 w 50"/>
                  <a:gd name="T79" fmla="*/ 27 h 56"/>
                  <a:gd name="T80" fmla="*/ 16 w 50"/>
                  <a:gd name="T81" fmla="*/ 24 h 56"/>
                  <a:gd name="T82" fmla="*/ 12 w 50"/>
                  <a:gd name="T83" fmla="*/ 19 h 56"/>
                  <a:gd name="T84" fmla="*/ 9 w 50"/>
                  <a:gd name="T85" fmla="*/ 16 h 56"/>
                  <a:gd name="T86" fmla="*/ 8 w 50"/>
                  <a:gd name="T87" fmla="*/ 13 h 56"/>
                  <a:gd name="T88" fmla="*/ 5 w 50"/>
                  <a:gd name="T89" fmla="*/ 8 h 56"/>
                  <a:gd name="T90" fmla="*/ 1 w 50"/>
                  <a:gd name="T91" fmla="*/ 5 h 56"/>
                  <a:gd name="T92" fmla="*/ 0 w 50"/>
                  <a:gd name="T93" fmla="*/ 5 h 56"/>
                  <a:gd name="T94" fmla="*/ 5 w 50"/>
                  <a:gd name="T95" fmla="*/ 4 h 56"/>
                  <a:gd name="T96" fmla="*/ 11 w 50"/>
                  <a:gd name="T9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56">
                    <a:moveTo>
                      <a:pt x="12" y="0"/>
                    </a:moveTo>
                    <a:lnTo>
                      <a:pt x="12" y="2"/>
                    </a:lnTo>
                    <a:lnTo>
                      <a:pt x="14" y="2"/>
                    </a:lnTo>
                    <a:lnTo>
                      <a:pt x="16" y="2"/>
                    </a:lnTo>
                    <a:lnTo>
                      <a:pt x="17" y="2"/>
                    </a:lnTo>
                    <a:lnTo>
                      <a:pt x="17" y="4"/>
                    </a:lnTo>
                    <a:lnTo>
                      <a:pt x="19" y="4"/>
                    </a:lnTo>
                    <a:lnTo>
                      <a:pt x="20" y="4"/>
                    </a:lnTo>
                    <a:lnTo>
                      <a:pt x="20" y="5"/>
                    </a:lnTo>
                    <a:lnTo>
                      <a:pt x="20" y="5"/>
                    </a:lnTo>
                    <a:lnTo>
                      <a:pt x="22" y="5"/>
                    </a:lnTo>
                    <a:lnTo>
                      <a:pt x="23" y="5"/>
                    </a:lnTo>
                    <a:lnTo>
                      <a:pt x="25" y="7"/>
                    </a:lnTo>
                    <a:lnTo>
                      <a:pt x="23" y="7"/>
                    </a:lnTo>
                    <a:lnTo>
                      <a:pt x="25" y="7"/>
                    </a:lnTo>
                    <a:lnTo>
                      <a:pt x="25" y="7"/>
                    </a:lnTo>
                    <a:lnTo>
                      <a:pt x="25" y="7"/>
                    </a:lnTo>
                    <a:lnTo>
                      <a:pt x="27" y="8"/>
                    </a:lnTo>
                    <a:lnTo>
                      <a:pt x="27" y="8"/>
                    </a:lnTo>
                    <a:lnTo>
                      <a:pt x="27" y="7"/>
                    </a:lnTo>
                    <a:lnTo>
                      <a:pt x="28" y="7"/>
                    </a:lnTo>
                    <a:lnTo>
                      <a:pt x="31" y="8"/>
                    </a:lnTo>
                    <a:lnTo>
                      <a:pt x="31" y="10"/>
                    </a:lnTo>
                    <a:lnTo>
                      <a:pt x="33" y="11"/>
                    </a:lnTo>
                    <a:lnTo>
                      <a:pt x="33" y="11"/>
                    </a:lnTo>
                    <a:lnTo>
                      <a:pt x="35" y="11"/>
                    </a:lnTo>
                    <a:lnTo>
                      <a:pt x="36" y="10"/>
                    </a:lnTo>
                    <a:lnTo>
                      <a:pt x="36" y="10"/>
                    </a:lnTo>
                    <a:lnTo>
                      <a:pt x="36" y="11"/>
                    </a:lnTo>
                    <a:lnTo>
                      <a:pt x="38" y="15"/>
                    </a:lnTo>
                    <a:lnTo>
                      <a:pt x="38" y="15"/>
                    </a:lnTo>
                    <a:lnTo>
                      <a:pt x="36" y="16"/>
                    </a:lnTo>
                    <a:lnTo>
                      <a:pt x="36" y="18"/>
                    </a:lnTo>
                    <a:lnTo>
                      <a:pt x="36" y="19"/>
                    </a:lnTo>
                    <a:lnTo>
                      <a:pt x="36" y="19"/>
                    </a:lnTo>
                    <a:lnTo>
                      <a:pt x="36" y="19"/>
                    </a:lnTo>
                    <a:lnTo>
                      <a:pt x="36" y="21"/>
                    </a:lnTo>
                    <a:lnTo>
                      <a:pt x="39" y="21"/>
                    </a:lnTo>
                    <a:lnTo>
                      <a:pt x="39" y="22"/>
                    </a:lnTo>
                    <a:lnTo>
                      <a:pt x="41" y="22"/>
                    </a:lnTo>
                    <a:lnTo>
                      <a:pt x="41" y="22"/>
                    </a:lnTo>
                    <a:lnTo>
                      <a:pt x="42" y="24"/>
                    </a:lnTo>
                    <a:lnTo>
                      <a:pt x="42" y="24"/>
                    </a:lnTo>
                    <a:lnTo>
                      <a:pt x="42" y="26"/>
                    </a:lnTo>
                    <a:lnTo>
                      <a:pt x="41" y="26"/>
                    </a:lnTo>
                    <a:lnTo>
                      <a:pt x="41" y="27"/>
                    </a:lnTo>
                    <a:lnTo>
                      <a:pt x="42" y="27"/>
                    </a:lnTo>
                    <a:lnTo>
                      <a:pt x="42" y="29"/>
                    </a:lnTo>
                    <a:lnTo>
                      <a:pt x="42" y="29"/>
                    </a:lnTo>
                    <a:lnTo>
                      <a:pt x="42" y="29"/>
                    </a:lnTo>
                    <a:lnTo>
                      <a:pt x="44" y="30"/>
                    </a:lnTo>
                    <a:lnTo>
                      <a:pt x="47" y="32"/>
                    </a:lnTo>
                    <a:lnTo>
                      <a:pt x="47" y="32"/>
                    </a:lnTo>
                    <a:lnTo>
                      <a:pt x="47" y="34"/>
                    </a:lnTo>
                    <a:lnTo>
                      <a:pt x="47" y="35"/>
                    </a:lnTo>
                    <a:lnTo>
                      <a:pt x="47" y="37"/>
                    </a:lnTo>
                    <a:lnTo>
                      <a:pt x="50" y="38"/>
                    </a:lnTo>
                    <a:lnTo>
                      <a:pt x="50" y="40"/>
                    </a:lnTo>
                    <a:lnTo>
                      <a:pt x="50" y="40"/>
                    </a:lnTo>
                    <a:lnTo>
                      <a:pt x="47" y="40"/>
                    </a:lnTo>
                    <a:lnTo>
                      <a:pt x="46" y="40"/>
                    </a:lnTo>
                    <a:lnTo>
                      <a:pt x="46" y="38"/>
                    </a:lnTo>
                    <a:lnTo>
                      <a:pt x="44" y="38"/>
                    </a:lnTo>
                    <a:lnTo>
                      <a:pt x="44" y="38"/>
                    </a:lnTo>
                    <a:lnTo>
                      <a:pt x="42" y="40"/>
                    </a:lnTo>
                    <a:lnTo>
                      <a:pt x="42" y="38"/>
                    </a:lnTo>
                    <a:lnTo>
                      <a:pt x="41" y="38"/>
                    </a:lnTo>
                    <a:lnTo>
                      <a:pt x="41" y="38"/>
                    </a:lnTo>
                    <a:lnTo>
                      <a:pt x="41" y="38"/>
                    </a:lnTo>
                    <a:lnTo>
                      <a:pt x="39" y="38"/>
                    </a:lnTo>
                    <a:lnTo>
                      <a:pt x="39" y="38"/>
                    </a:lnTo>
                    <a:lnTo>
                      <a:pt x="38" y="38"/>
                    </a:lnTo>
                    <a:lnTo>
                      <a:pt x="38" y="40"/>
                    </a:lnTo>
                    <a:lnTo>
                      <a:pt x="38" y="40"/>
                    </a:lnTo>
                    <a:lnTo>
                      <a:pt x="38" y="40"/>
                    </a:lnTo>
                    <a:lnTo>
                      <a:pt x="36" y="37"/>
                    </a:lnTo>
                    <a:lnTo>
                      <a:pt x="36" y="37"/>
                    </a:lnTo>
                    <a:lnTo>
                      <a:pt x="36" y="37"/>
                    </a:lnTo>
                    <a:lnTo>
                      <a:pt x="35" y="37"/>
                    </a:lnTo>
                    <a:lnTo>
                      <a:pt x="33" y="38"/>
                    </a:lnTo>
                    <a:lnTo>
                      <a:pt x="33" y="38"/>
                    </a:lnTo>
                    <a:lnTo>
                      <a:pt x="33" y="40"/>
                    </a:lnTo>
                    <a:lnTo>
                      <a:pt x="33" y="41"/>
                    </a:lnTo>
                    <a:lnTo>
                      <a:pt x="35" y="43"/>
                    </a:lnTo>
                    <a:lnTo>
                      <a:pt x="33" y="45"/>
                    </a:lnTo>
                    <a:lnTo>
                      <a:pt x="33" y="46"/>
                    </a:lnTo>
                    <a:lnTo>
                      <a:pt x="31" y="46"/>
                    </a:lnTo>
                    <a:lnTo>
                      <a:pt x="30" y="48"/>
                    </a:lnTo>
                    <a:lnTo>
                      <a:pt x="30" y="49"/>
                    </a:lnTo>
                    <a:lnTo>
                      <a:pt x="30" y="51"/>
                    </a:lnTo>
                    <a:lnTo>
                      <a:pt x="28" y="51"/>
                    </a:lnTo>
                    <a:lnTo>
                      <a:pt x="27" y="52"/>
                    </a:lnTo>
                    <a:lnTo>
                      <a:pt x="27" y="54"/>
                    </a:lnTo>
                    <a:lnTo>
                      <a:pt x="27" y="54"/>
                    </a:lnTo>
                    <a:lnTo>
                      <a:pt x="27" y="54"/>
                    </a:lnTo>
                    <a:lnTo>
                      <a:pt x="27" y="56"/>
                    </a:lnTo>
                    <a:lnTo>
                      <a:pt x="27" y="56"/>
                    </a:lnTo>
                    <a:lnTo>
                      <a:pt x="23" y="56"/>
                    </a:lnTo>
                    <a:lnTo>
                      <a:pt x="23" y="56"/>
                    </a:lnTo>
                    <a:lnTo>
                      <a:pt x="22" y="56"/>
                    </a:lnTo>
                    <a:lnTo>
                      <a:pt x="22" y="56"/>
                    </a:lnTo>
                    <a:lnTo>
                      <a:pt x="22" y="54"/>
                    </a:lnTo>
                    <a:lnTo>
                      <a:pt x="20" y="54"/>
                    </a:lnTo>
                    <a:lnTo>
                      <a:pt x="20" y="54"/>
                    </a:lnTo>
                    <a:lnTo>
                      <a:pt x="22" y="52"/>
                    </a:lnTo>
                    <a:lnTo>
                      <a:pt x="22" y="52"/>
                    </a:lnTo>
                    <a:lnTo>
                      <a:pt x="22" y="51"/>
                    </a:lnTo>
                    <a:lnTo>
                      <a:pt x="22" y="51"/>
                    </a:lnTo>
                    <a:lnTo>
                      <a:pt x="22" y="49"/>
                    </a:lnTo>
                    <a:lnTo>
                      <a:pt x="22" y="48"/>
                    </a:lnTo>
                    <a:lnTo>
                      <a:pt x="20" y="46"/>
                    </a:lnTo>
                    <a:lnTo>
                      <a:pt x="22" y="45"/>
                    </a:lnTo>
                    <a:lnTo>
                      <a:pt x="22" y="40"/>
                    </a:lnTo>
                    <a:lnTo>
                      <a:pt x="23" y="38"/>
                    </a:lnTo>
                    <a:lnTo>
                      <a:pt x="23" y="37"/>
                    </a:lnTo>
                    <a:lnTo>
                      <a:pt x="23" y="35"/>
                    </a:lnTo>
                    <a:lnTo>
                      <a:pt x="22" y="34"/>
                    </a:lnTo>
                    <a:lnTo>
                      <a:pt x="22" y="32"/>
                    </a:lnTo>
                    <a:lnTo>
                      <a:pt x="20" y="29"/>
                    </a:lnTo>
                    <a:lnTo>
                      <a:pt x="19" y="27"/>
                    </a:lnTo>
                    <a:lnTo>
                      <a:pt x="17" y="26"/>
                    </a:lnTo>
                    <a:lnTo>
                      <a:pt x="17" y="26"/>
                    </a:lnTo>
                    <a:lnTo>
                      <a:pt x="16" y="24"/>
                    </a:lnTo>
                    <a:lnTo>
                      <a:pt x="16" y="22"/>
                    </a:lnTo>
                    <a:lnTo>
                      <a:pt x="14" y="22"/>
                    </a:lnTo>
                    <a:lnTo>
                      <a:pt x="12" y="19"/>
                    </a:lnTo>
                    <a:lnTo>
                      <a:pt x="12" y="18"/>
                    </a:lnTo>
                    <a:lnTo>
                      <a:pt x="11" y="18"/>
                    </a:lnTo>
                    <a:lnTo>
                      <a:pt x="9" y="16"/>
                    </a:lnTo>
                    <a:lnTo>
                      <a:pt x="9" y="15"/>
                    </a:lnTo>
                    <a:lnTo>
                      <a:pt x="9" y="15"/>
                    </a:lnTo>
                    <a:lnTo>
                      <a:pt x="8" y="13"/>
                    </a:lnTo>
                    <a:lnTo>
                      <a:pt x="8" y="11"/>
                    </a:lnTo>
                    <a:lnTo>
                      <a:pt x="6" y="8"/>
                    </a:lnTo>
                    <a:lnTo>
                      <a:pt x="5" y="8"/>
                    </a:lnTo>
                    <a:lnTo>
                      <a:pt x="5" y="7"/>
                    </a:lnTo>
                    <a:lnTo>
                      <a:pt x="3" y="7"/>
                    </a:lnTo>
                    <a:lnTo>
                      <a:pt x="1" y="5"/>
                    </a:lnTo>
                    <a:lnTo>
                      <a:pt x="1" y="5"/>
                    </a:lnTo>
                    <a:lnTo>
                      <a:pt x="0" y="5"/>
                    </a:lnTo>
                    <a:lnTo>
                      <a:pt x="0" y="5"/>
                    </a:lnTo>
                    <a:lnTo>
                      <a:pt x="3" y="4"/>
                    </a:lnTo>
                    <a:lnTo>
                      <a:pt x="3" y="4"/>
                    </a:lnTo>
                    <a:lnTo>
                      <a:pt x="5" y="4"/>
                    </a:lnTo>
                    <a:lnTo>
                      <a:pt x="8" y="4"/>
                    </a:lnTo>
                    <a:lnTo>
                      <a:pt x="9" y="2"/>
                    </a:lnTo>
                    <a:lnTo>
                      <a:pt x="11" y="2"/>
                    </a:lnTo>
                    <a:lnTo>
                      <a:pt x="12" y="2"/>
                    </a:lnTo>
                    <a:lnTo>
                      <a:pt x="1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2" name="Freeform 216">
                <a:extLst>
                  <a:ext uri="{FF2B5EF4-FFF2-40B4-BE49-F238E27FC236}">
                    <a16:creationId xmlns:a16="http://schemas.microsoft.com/office/drawing/2014/main" id="{C6D1C09D-EBD3-4F2F-AC76-D4E2734C65D3}"/>
                  </a:ext>
                </a:extLst>
              </p:cNvPr>
              <p:cNvSpPr>
                <a:spLocks/>
              </p:cNvSpPr>
              <p:nvPr/>
            </p:nvSpPr>
            <p:spPr bwMode="auto">
              <a:xfrm>
                <a:off x="5971612" y="3106046"/>
                <a:ext cx="1950" cy="1950"/>
              </a:xfrm>
              <a:custGeom>
                <a:avLst/>
                <a:gdLst>
                  <a:gd name="T0" fmla="*/ 1 w 1"/>
                  <a:gd name="T1" fmla="*/ 0 h 1"/>
                  <a:gd name="T2" fmla="*/ 1 w 1"/>
                  <a:gd name="T3" fmla="*/ 0 h 1"/>
                  <a:gd name="T4" fmla="*/ 1 w 1"/>
                  <a:gd name="T5" fmla="*/ 1 h 1"/>
                  <a:gd name="T6" fmla="*/ 0 w 1"/>
                  <a:gd name="T7" fmla="*/ 1 h 1"/>
                  <a:gd name="T8" fmla="*/ 0 w 1"/>
                  <a:gd name="T9" fmla="*/ 1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0"/>
                    </a:lnTo>
                    <a:lnTo>
                      <a:pt x="1" y="1"/>
                    </a:lnTo>
                    <a:lnTo>
                      <a:pt x="0" y="1"/>
                    </a:lnTo>
                    <a:lnTo>
                      <a:pt x="0" y="1"/>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3" name="Freeform 217">
                <a:extLst>
                  <a:ext uri="{FF2B5EF4-FFF2-40B4-BE49-F238E27FC236}">
                    <a16:creationId xmlns:a16="http://schemas.microsoft.com/office/drawing/2014/main" id="{A6A4EBDD-0E93-4727-A944-4D9D86D816D4}"/>
                  </a:ext>
                </a:extLst>
              </p:cNvPr>
              <p:cNvSpPr>
                <a:spLocks noEditPoints="1"/>
              </p:cNvSpPr>
              <p:nvPr/>
            </p:nvSpPr>
            <p:spPr bwMode="auto">
              <a:xfrm>
                <a:off x="5285486" y="3365292"/>
                <a:ext cx="448321" cy="442474"/>
              </a:xfrm>
              <a:custGeom>
                <a:avLst/>
                <a:gdLst>
                  <a:gd name="T0" fmla="*/ 169 w 230"/>
                  <a:gd name="T1" fmla="*/ 0 h 227"/>
                  <a:gd name="T2" fmla="*/ 178 w 230"/>
                  <a:gd name="T3" fmla="*/ 11 h 227"/>
                  <a:gd name="T4" fmla="*/ 197 w 230"/>
                  <a:gd name="T5" fmla="*/ 11 h 227"/>
                  <a:gd name="T6" fmla="*/ 203 w 230"/>
                  <a:gd name="T7" fmla="*/ 11 h 227"/>
                  <a:gd name="T8" fmla="*/ 213 w 230"/>
                  <a:gd name="T9" fmla="*/ 13 h 227"/>
                  <a:gd name="T10" fmla="*/ 219 w 230"/>
                  <a:gd name="T11" fmla="*/ 21 h 227"/>
                  <a:gd name="T12" fmla="*/ 219 w 230"/>
                  <a:gd name="T13" fmla="*/ 26 h 227"/>
                  <a:gd name="T14" fmla="*/ 222 w 230"/>
                  <a:gd name="T15" fmla="*/ 38 h 227"/>
                  <a:gd name="T16" fmla="*/ 226 w 230"/>
                  <a:gd name="T17" fmla="*/ 52 h 227"/>
                  <a:gd name="T18" fmla="*/ 227 w 230"/>
                  <a:gd name="T19" fmla="*/ 59 h 227"/>
                  <a:gd name="T20" fmla="*/ 222 w 230"/>
                  <a:gd name="T21" fmla="*/ 62 h 227"/>
                  <a:gd name="T22" fmla="*/ 207 w 230"/>
                  <a:gd name="T23" fmla="*/ 62 h 227"/>
                  <a:gd name="T24" fmla="*/ 202 w 230"/>
                  <a:gd name="T25" fmla="*/ 67 h 227"/>
                  <a:gd name="T26" fmla="*/ 191 w 230"/>
                  <a:gd name="T27" fmla="*/ 70 h 227"/>
                  <a:gd name="T28" fmla="*/ 191 w 230"/>
                  <a:gd name="T29" fmla="*/ 76 h 227"/>
                  <a:gd name="T30" fmla="*/ 194 w 230"/>
                  <a:gd name="T31" fmla="*/ 79 h 227"/>
                  <a:gd name="T32" fmla="*/ 186 w 230"/>
                  <a:gd name="T33" fmla="*/ 82 h 227"/>
                  <a:gd name="T34" fmla="*/ 172 w 230"/>
                  <a:gd name="T35" fmla="*/ 90 h 227"/>
                  <a:gd name="T36" fmla="*/ 159 w 230"/>
                  <a:gd name="T37" fmla="*/ 98 h 227"/>
                  <a:gd name="T38" fmla="*/ 151 w 230"/>
                  <a:gd name="T39" fmla="*/ 98 h 227"/>
                  <a:gd name="T40" fmla="*/ 150 w 230"/>
                  <a:gd name="T41" fmla="*/ 103 h 227"/>
                  <a:gd name="T42" fmla="*/ 140 w 230"/>
                  <a:gd name="T43" fmla="*/ 103 h 227"/>
                  <a:gd name="T44" fmla="*/ 131 w 230"/>
                  <a:gd name="T45" fmla="*/ 109 h 227"/>
                  <a:gd name="T46" fmla="*/ 120 w 230"/>
                  <a:gd name="T47" fmla="*/ 115 h 227"/>
                  <a:gd name="T48" fmla="*/ 118 w 230"/>
                  <a:gd name="T49" fmla="*/ 133 h 227"/>
                  <a:gd name="T50" fmla="*/ 118 w 230"/>
                  <a:gd name="T51" fmla="*/ 139 h 227"/>
                  <a:gd name="T52" fmla="*/ 115 w 230"/>
                  <a:gd name="T53" fmla="*/ 141 h 227"/>
                  <a:gd name="T54" fmla="*/ 107 w 230"/>
                  <a:gd name="T55" fmla="*/ 142 h 227"/>
                  <a:gd name="T56" fmla="*/ 101 w 230"/>
                  <a:gd name="T57" fmla="*/ 144 h 227"/>
                  <a:gd name="T58" fmla="*/ 95 w 230"/>
                  <a:gd name="T59" fmla="*/ 142 h 227"/>
                  <a:gd name="T60" fmla="*/ 87 w 230"/>
                  <a:gd name="T61" fmla="*/ 142 h 227"/>
                  <a:gd name="T62" fmla="*/ 82 w 230"/>
                  <a:gd name="T63" fmla="*/ 147 h 227"/>
                  <a:gd name="T64" fmla="*/ 79 w 230"/>
                  <a:gd name="T65" fmla="*/ 152 h 227"/>
                  <a:gd name="T66" fmla="*/ 74 w 230"/>
                  <a:gd name="T67" fmla="*/ 156 h 227"/>
                  <a:gd name="T68" fmla="*/ 71 w 230"/>
                  <a:gd name="T69" fmla="*/ 160 h 227"/>
                  <a:gd name="T70" fmla="*/ 68 w 230"/>
                  <a:gd name="T71" fmla="*/ 169 h 227"/>
                  <a:gd name="T72" fmla="*/ 65 w 230"/>
                  <a:gd name="T73" fmla="*/ 177 h 227"/>
                  <a:gd name="T74" fmla="*/ 58 w 230"/>
                  <a:gd name="T75" fmla="*/ 182 h 227"/>
                  <a:gd name="T76" fmla="*/ 54 w 230"/>
                  <a:gd name="T77" fmla="*/ 188 h 227"/>
                  <a:gd name="T78" fmla="*/ 46 w 230"/>
                  <a:gd name="T79" fmla="*/ 193 h 227"/>
                  <a:gd name="T80" fmla="*/ 43 w 230"/>
                  <a:gd name="T81" fmla="*/ 202 h 227"/>
                  <a:gd name="T82" fmla="*/ 41 w 230"/>
                  <a:gd name="T83" fmla="*/ 213 h 227"/>
                  <a:gd name="T84" fmla="*/ 36 w 230"/>
                  <a:gd name="T85" fmla="*/ 218 h 227"/>
                  <a:gd name="T86" fmla="*/ 35 w 230"/>
                  <a:gd name="T87" fmla="*/ 223 h 227"/>
                  <a:gd name="T88" fmla="*/ 25 w 230"/>
                  <a:gd name="T89" fmla="*/ 227 h 227"/>
                  <a:gd name="T90" fmla="*/ 11 w 230"/>
                  <a:gd name="T91" fmla="*/ 226 h 227"/>
                  <a:gd name="T92" fmla="*/ 3 w 230"/>
                  <a:gd name="T93" fmla="*/ 216 h 227"/>
                  <a:gd name="T94" fmla="*/ 13 w 230"/>
                  <a:gd name="T95" fmla="*/ 204 h 227"/>
                  <a:gd name="T96" fmla="*/ 17 w 230"/>
                  <a:gd name="T97" fmla="*/ 191 h 227"/>
                  <a:gd name="T98" fmla="*/ 16 w 230"/>
                  <a:gd name="T99" fmla="*/ 191 h 227"/>
                  <a:gd name="T100" fmla="*/ 32 w 230"/>
                  <a:gd name="T101" fmla="*/ 175 h 227"/>
                  <a:gd name="T102" fmla="*/ 36 w 230"/>
                  <a:gd name="T103" fmla="*/ 155 h 227"/>
                  <a:gd name="T104" fmla="*/ 49 w 230"/>
                  <a:gd name="T105" fmla="*/ 147 h 227"/>
                  <a:gd name="T106" fmla="*/ 57 w 230"/>
                  <a:gd name="T107" fmla="*/ 130 h 227"/>
                  <a:gd name="T108" fmla="*/ 80 w 230"/>
                  <a:gd name="T109" fmla="*/ 120 h 227"/>
                  <a:gd name="T110" fmla="*/ 101 w 230"/>
                  <a:gd name="T111" fmla="*/ 101 h 227"/>
                  <a:gd name="T112" fmla="*/ 104 w 230"/>
                  <a:gd name="T113" fmla="*/ 86 h 227"/>
                  <a:gd name="T114" fmla="*/ 106 w 230"/>
                  <a:gd name="T115" fmla="*/ 68 h 227"/>
                  <a:gd name="T116" fmla="*/ 121 w 230"/>
                  <a:gd name="T117" fmla="*/ 45 h 227"/>
                  <a:gd name="T118" fmla="*/ 148 w 230"/>
                  <a:gd name="T119" fmla="*/ 29 h 227"/>
                  <a:gd name="T120" fmla="*/ 166 w 230"/>
                  <a:gd name="T121" fmla="*/ 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0" h="227">
                    <a:moveTo>
                      <a:pt x="0" y="227"/>
                    </a:moveTo>
                    <a:lnTo>
                      <a:pt x="0" y="227"/>
                    </a:lnTo>
                    <a:lnTo>
                      <a:pt x="0" y="227"/>
                    </a:lnTo>
                    <a:lnTo>
                      <a:pt x="0" y="227"/>
                    </a:lnTo>
                    <a:close/>
                    <a:moveTo>
                      <a:pt x="167" y="0"/>
                    </a:moveTo>
                    <a:lnTo>
                      <a:pt x="169" y="0"/>
                    </a:lnTo>
                    <a:lnTo>
                      <a:pt x="169" y="2"/>
                    </a:lnTo>
                    <a:lnTo>
                      <a:pt x="169" y="4"/>
                    </a:lnTo>
                    <a:lnTo>
                      <a:pt x="170" y="5"/>
                    </a:lnTo>
                    <a:lnTo>
                      <a:pt x="172" y="8"/>
                    </a:lnTo>
                    <a:lnTo>
                      <a:pt x="175" y="11"/>
                    </a:lnTo>
                    <a:lnTo>
                      <a:pt x="178" y="11"/>
                    </a:lnTo>
                    <a:lnTo>
                      <a:pt x="183" y="13"/>
                    </a:lnTo>
                    <a:lnTo>
                      <a:pt x="188" y="11"/>
                    </a:lnTo>
                    <a:lnTo>
                      <a:pt x="191" y="11"/>
                    </a:lnTo>
                    <a:lnTo>
                      <a:pt x="192" y="11"/>
                    </a:lnTo>
                    <a:lnTo>
                      <a:pt x="194" y="11"/>
                    </a:lnTo>
                    <a:lnTo>
                      <a:pt x="197" y="11"/>
                    </a:lnTo>
                    <a:lnTo>
                      <a:pt x="199" y="11"/>
                    </a:lnTo>
                    <a:lnTo>
                      <a:pt x="202" y="10"/>
                    </a:lnTo>
                    <a:lnTo>
                      <a:pt x="203" y="8"/>
                    </a:lnTo>
                    <a:lnTo>
                      <a:pt x="203" y="10"/>
                    </a:lnTo>
                    <a:lnTo>
                      <a:pt x="203" y="10"/>
                    </a:lnTo>
                    <a:lnTo>
                      <a:pt x="203" y="11"/>
                    </a:lnTo>
                    <a:lnTo>
                      <a:pt x="203" y="13"/>
                    </a:lnTo>
                    <a:lnTo>
                      <a:pt x="205" y="13"/>
                    </a:lnTo>
                    <a:lnTo>
                      <a:pt x="207" y="13"/>
                    </a:lnTo>
                    <a:lnTo>
                      <a:pt x="208" y="13"/>
                    </a:lnTo>
                    <a:lnTo>
                      <a:pt x="211" y="13"/>
                    </a:lnTo>
                    <a:lnTo>
                      <a:pt x="213" y="13"/>
                    </a:lnTo>
                    <a:lnTo>
                      <a:pt x="215" y="15"/>
                    </a:lnTo>
                    <a:lnTo>
                      <a:pt x="215" y="16"/>
                    </a:lnTo>
                    <a:lnTo>
                      <a:pt x="218" y="18"/>
                    </a:lnTo>
                    <a:lnTo>
                      <a:pt x="219" y="19"/>
                    </a:lnTo>
                    <a:lnTo>
                      <a:pt x="219" y="19"/>
                    </a:lnTo>
                    <a:lnTo>
                      <a:pt x="219" y="21"/>
                    </a:lnTo>
                    <a:lnTo>
                      <a:pt x="219" y="22"/>
                    </a:lnTo>
                    <a:lnTo>
                      <a:pt x="219" y="22"/>
                    </a:lnTo>
                    <a:lnTo>
                      <a:pt x="221" y="24"/>
                    </a:lnTo>
                    <a:lnTo>
                      <a:pt x="221" y="24"/>
                    </a:lnTo>
                    <a:lnTo>
                      <a:pt x="221" y="24"/>
                    </a:lnTo>
                    <a:lnTo>
                      <a:pt x="219" y="26"/>
                    </a:lnTo>
                    <a:lnTo>
                      <a:pt x="221" y="29"/>
                    </a:lnTo>
                    <a:lnTo>
                      <a:pt x="221" y="32"/>
                    </a:lnTo>
                    <a:lnTo>
                      <a:pt x="221" y="34"/>
                    </a:lnTo>
                    <a:lnTo>
                      <a:pt x="221" y="35"/>
                    </a:lnTo>
                    <a:lnTo>
                      <a:pt x="221" y="37"/>
                    </a:lnTo>
                    <a:lnTo>
                      <a:pt x="222" y="38"/>
                    </a:lnTo>
                    <a:lnTo>
                      <a:pt x="221" y="43"/>
                    </a:lnTo>
                    <a:lnTo>
                      <a:pt x="222" y="45"/>
                    </a:lnTo>
                    <a:lnTo>
                      <a:pt x="224" y="46"/>
                    </a:lnTo>
                    <a:lnTo>
                      <a:pt x="224" y="49"/>
                    </a:lnTo>
                    <a:lnTo>
                      <a:pt x="226" y="51"/>
                    </a:lnTo>
                    <a:lnTo>
                      <a:pt x="226" y="52"/>
                    </a:lnTo>
                    <a:lnTo>
                      <a:pt x="227" y="52"/>
                    </a:lnTo>
                    <a:lnTo>
                      <a:pt x="229" y="54"/>
                    </a:lnTo>
                    <a:lnTo>
                      <a:pt x="230" y="56"/>
                    </a:lnTo>
                    <a:lnTo>
                      <a:pt x="230" y="56"/>
                    </a:lnTo>
                    <a:lnTo>
                      <a:pt x="229" y="57"/>
                    </a:lnTo>
                    <a:lnTo>
                      <a:pt x="227" y="59"/>
                    </a:lnTo>
                    <a:lnTo>
                      <a:pt x="227" y="59"/>
                    </a:lnTo>
                    <a:lnTo>
                      <a:pt x="229" y="62"/>
                    </a:lnTo>
                    <a:lnTo>
                      <a:pt x="229" y="62"/>
                    </a:lnTo>
                    <a:lnTo>
                      <a:pt x="227" y="62"/>
                    </a:lnTo>
                    <a:lnTo>
                      <a:pt x="224" y="62"/>
                    </a:lnTo>
                    <a:lnTo>
                      <a:pt x="222" y="62"/>
                    </a:lnTo>
                    <a:lnTo>
                      <a:pt x="219" y="62"/>
                    </a:lnTo>
                    <a:lnTo>
                      <a:pt x="216" y="62"/>
                    </a:lnTo>
                    <a:lnTo>
                      <a:pt x="213" y="62"/>
                    </a:lnTo>
                    <a:lnTo>
                      <a:pt x="210" y="62"/>
                    </a:lnTo>
                    <a:lnTo>
                      <a:pt x="210" y="62"/>
                    </a:lnTo>
                    <a:lnTo>
                      <a:pt x="207" y="62"/>
                    </a:lnTo>
                    <a:lnTo>
                      <a:pt x="205" y="62"/>
                    </a:lnTo>
                    <a:lnTo>
                      <a:pt x="203" y="62"/>
                    </a:lnTo>
                    <a:lnTo>
                      <a:pt x="203" y="63"/>
                    </a:lnTo>
                    <a:lnTo>
                      <a:pt x="203" y="65"/>
                    </a:lnTo>
                    <a:lnTo>
                      <a:pt x="202" y="65"/>
                    </a:lnTo>
                    <a:lnTo>
                      <a:pt x="202" y="67"/>
                    </a:lnTo>
                    <a:lnTo>
                      <a:pt x="196" y="68"/>
                    </a:lnTo>
                    <a:lnTo>
                      <a:pt x="194" y="68"/>
                    </a:lnTo>
                    <a:lnTo>
                      <a:pt x="192" y="68"/>
                    </a:lnTo>
                    <a:lnTo>
                      <a:pt x="191" y="68"/>
                    </a:lnTo>
                    <a:lnTo>
                      <a:pt x="191" y="70"/>
                    </a:lnTo>
                    <a:lnTo>
                      <a:pt x="191" y="70"/>
                    </a:lnTo>
                    <a:lnTo>
                      <a:pt x="191" y="71"/>
                    </a:lnTo>
                    <a:lnTo>
                      <a:pt x="191" y="71"/>
                    </a:lnTo>
                    <a:lnTo>
                      <a:pt x="191" y="73"/>
                    </a:lnTo>
                    <a:lnTo>
                      <a:pt x="191" y="74"/>
                    </a:lnTo>
                    <a:lnTo>
                      <a:pt x="191" y="74"/>
                    </a:lnTo>
                    <a:lnTo>
                      <a:pt x="191" y="76"/>
                    </a:lnTo>
                    <a:lnTo>
                      <a:pt x="191" y="76"/>
                    </a:lnTo>
                    <a:lnTo>
                      <a:pt x="191" y="78"/>
                    </a:lnTo>
                    <a:lnTo>
                      <a:pt x="191" y="78"/>
                    </a:lnTo>
                    <a:lnTo>
                      <a:pt x="192" y="78"/>
                    </a:lnTo>
                    <a:lnTo>
                      <a:pt x="192" y="78"/>
                    </a:lnTo>
                    <a:lnTo>
                      <a:pt x="194" y="79"/>
                    </a:lnTo>
                    <a:lnTo>
                      <a:pt x="194" y="79"/>
                    </a:lnTo>
                    <a:lnTo>
                      <a:pt x="192" y="81"/>
                    </a:lnTo>
                    <a:lnTo>
                      <a:pt x="192" y="81"/>
                    </a:lnTo>
                    <a:lnTo>
                      <a:pt x="189" y="81"/>
                    </a:lnTo>
                    <a:lnTo>
                      <a:pt x="188" y="81"/>
                    </a:lnTo>
                    <a:lnTo>
                      <a:pt x="186" y="82"/>
                    </a:lnTo>
                    <a:lnTo>
                      <a:pt x="183" y="84"/>
                    </a:lnTo>
                    <a:lnTo>
                      <a:pt x="180" y="86"/>
                    </a:lnTo>
                    <a:lnTo>
                      <a:pt x="178" y="86"/>
                    </a:lnTo>
                    <a:lnTo>
                      <a:pt x="177" y="87"/>
                    </a:lnTo>
                    <a:lnTo>
                      <a:pt x="174" y="89"/>
                    </a:lnTo>
                    <a:lnTo>
                      <a:pt x="172" y="90"/>
                    </a:lnTo>
                    <a:lnTo>
                      <a:pt x="170" y="93"/>
                    </a:lnTo>
                    <a:lnTo>
                      <a:pt x="169" y="95"/>
                    </a:lnTo>
                    <a:lnTo>
                      <a:pt x="167" y="97"/>
                    </a:lnTo>
                    <a:lnTo>
                      <a:pt x="166" y="97"/>
                    </a:lnTo>
                    <a:lnTo>
                      <a:pt x="162" y="98"/>
                    </a:lnTo>
                    <a:lnTo>
                      <a:pt x="159" y="98"/>
                    </a:lnTo>
                    <a:lnTo>
                      <a:pt x="156" y="98"/>
                    </a:lnTo>
                    <a:lnTo>
                      <a:pt x="156" y="98"/>
                    </a:lnTo>
                    <a:lnTo>
                      <a:pt x="155" y="98"/>
                    </a:lnTo>
                    <a:lnTo>
                      <a:pt x="153" y="98"/>
                    </a:lnTo>
                    <a:lnTo>
                      <a:pt x="151" y="98"/>
                    </a:lnTo>
                    <a:lnTo>
                      <a:pt x="151" y="98"/>
                    </a:lnTo>
                    <a:lnTo>
                      <a:pt x="151" y="98"/>
                    </a:lnTo>
                    <a:lnTo>
                      <a:pt x="151" y="100"/>
                    </a:lnTo>
                    <a:lnTo>
                      <a:pt x="151" y="101"/>
                    </a:lnTo>
                    <a:lnTo>
                      <a:pt x="151" y="101"/>
                    </a:lnTo>
                    <a:lnTo>
                      <a:pt x="150" y="101"/>
                    </a:lnTo>
                    <a:lnTo>
                      <a:pt x="150" y="103"/>
                    </a:lnTo>
                    <a:lnTo>
                      <a:pt x="148" y="101"/>
                    </a:lnTo>
                    <a:lnTo>
                      <a:pt x="147" y="101"/>
                    </a:lnTo>
                    <a:lnTo>
                      <a:pt x="144" y="101"/>
                    </a:lnTo>
                    <a:lnTo>
                      <a:pt x="142" y="101"/>
                    </a:lnTo>
                    <a:lnTo>
                      <a:pt x="142" y="101"/>
                    </a:lnTo>
                    <a:lnTo>
                      <a:pt x="140" y="103"/>
                    </a:lnTo>
                    <a:lnTo>
                      <a:pt x="139" y="103"/>
                    </a:lnTo>
                    <a:lnTo>
                      <a:pt x="139" y="104"/>
                    </a:lnTo>
                    <a:lnTo>
                      <a:pt x="137" y="104"/>
                    </a:lnTo>
                    <a:lnTo>
                      <a:pt x="136" y="106"/>
                    </a:lnTo>
                    <a:lnTo>
                      <a:pt x="134" y="106"/>
                    </a:lnTo>
                    <a:lnTo>
                      <a:pt x="131" y="109"/>
                    </a:lnTo>
                    <a:lnTo>
                      <a:pt x="129" y="109"/>
                    </a:lnTo>
                    <a:lnTo>
                      <a:pt x="126" y="111"/>
                    </a:lnTo>
                    <a:lnTo>
                      <a:pt x="125" y="112"/>
                    </a:lnTo>
                    <a:lnTo>
                      <a:pt x="125" y="112"/>
                    </a:lnTo>
                    <a:lnTo>
                      <a:pt x="121" y="115"/>
                    </a:lnTo>
                    <a:lnTo>
                      <a:pt x="120" y="115"/>
                    </a:lnTo>
                    <a:lnTo>
                      <a:pt x="120" y="115"/>
                    </a:lnTo>
                    <a:lnTo>
                      <a:pt x="120" y="117"/>
                    </a:lnTo>
                    <a:lnTo>
                      <a:pt x="120" y="133"/>
                    </a:lnTo>
                    <a:lnTo>
                      <a:pt x="118" y="133"/>
                    </a:lnTo>
                    <a:lnTo>
                      <a:pt x="118" y="133"/>
                    </a:lnTo>
                    <a:lnTo>
                      <a:pt x="118" y="133"/>
                    </a:lnTo>
                    <a:lnTo>
                      <a:pt x="118" y="134"/>
                    </a:lnTo>
                    <a:lnTo>
                      <a:pt x="118" y="134"/>
                    </a:lnTo>
                    <a:lnTo>
                      <a:pt x="118" y="136"/>
                    </a:lnTo>
                    <a:lnTo>
                      <a:pt x="118" y="136"/>
                    </a:lnTo>
                    <a:lnTo>
                      <a:pt x="118" y="137"/>
                    </a:lnTo>
                    <a:lnTo>
                      <a:pt x="118" y="139"/>
                    </a:lnTo>
                    <a:lnTo>
                      <a:pt x="120" y="139"/>
                    </a:lnTo>
                    <a:lnTo>
                      <a:pt x="120" y="141"/>
                    </a:lnTo>
                    <a:lnTo>
                      <a:pt x="118" y="141"/>
                    </a:lnTo>
                    <a:lnTo>
                      <a:pt x="117" y="141"/>
                    </a:lnTo>
                    <a:lnTo>
                      <a:pt x="115" y="141"/>
                    </a:lnTo>
                    <a:lnTo>
                      <a:pt x="115" y="141"/>
                    </a:lnTo>
                    <a:lnTo>
                      <a:pt x="112" y="141"/>
                    </a:lnTo>
                    <a:lnTo>
                      <a:pt x="112" y="141"/>
                    </a:lnTo>
                    <a:lnTo>
                      <a:pt x="110" y="141"/>
                    </a:lnTo>
                    <a:lnTo>
                      <a:pt x="110" y="141"/>
                    </a:lnTo>
                    <a:lnTo>
                      <a:pt x="109" y="141"/>
                    </a:lnTo>
                    <a:lnTo>
                      <a:pt x="107" y="142"/>
                    </a:lnTo>
                    <a:lnTo>
                      <a:pt x="106" y="144"/>
                    </a:lnTo>
                    <a:lnTo>
                      <a:pt x="106" y="144"/>
                    </a:lnTo>
                    <a:lnTo>
                      <a:pt x="104" y="144"/>
                    </a:lnTo>
                    <a:lnTo>
                      <a:pt x="103" y="144"/>
                    </a:lnTo>
                    <a:lnTo>
                      <a:pt x="101" y="144"/>
                    </a:lnTo>
                    <a:lnTo>
                      <a:pt x="101" y="144"/>
                    </a:lnTo>
                    <a:lnTo>
                      <a:pt x="101" y="144"/>
                    </a:lnTo>
                    <a:lnTo>
                      <a:pt x="99" y="144"/>
                    </a:lnTo>
                    <a:lnTo>
                      <a:pt x="98" y="144"/>
                    </a:lnTo>
                    <a:lnTo>
                      <a:pt x="98" y="144"/>
                    </a:lnTo>
                    <a:lnTo>
                      <a:pt x="96" y="144"/>
                    </a:lnTo>
                    <a:lnTo>
                      <a:pt x="95" y="142"/>
                    </a:lnTo>
                    <a:lnTo>
                      <a:pt x="93" y="142"/>
                    </a:lnTo>
                    <a:lnTo>
                      <a:pt x="92" y="142"/>
                    </a:lnTo>
                    <a:lnTo>
                      <a:pt x="90" y="142"/>
                    </a:lnTo>
                    <a:lnTo>
                      <a:pt x="90" y="142"/>
                    </a:lnTo>
                    <a:lnTo>
                      <a:pt x="88" y="142"/>
                    </a:lnTo>
                    <a:lnTo>
                      <a:pt x="87" y="142"/>
                    </a:lnTo>
                    <a:lnTo>
                      <a:pt x="85" y="144"/>
                    </a:lnTo>
                    <a:lnTo>
                      <a:pt x="84" y="144"/>
                    </a:lnTo>
                    <a:lnTo>
                      <a:pt x="80" y="144"/>
                    </a:lnTo>
                    <a:lnTo>
                      <a:pt x="82" y="145"/>
                    </a:lnTo>
                    <a:lnTo>
                      <a:pt x="82" y="145"/>
                    </a:lnTo>
                    <a:lnTo>
                      <a:pt x="82" y="147"/>
                    </a:lnTo>
                    <a:lnTo>
                      <a:pt x="82" y="149"/>
                    </a:lnTo>
                    <a:lnTo>
                      <a:pt x="80" y="149"/>
                    </a:lnTo>
                    <a:lnTo>
                      <a:pt x="80" y="150"/>
                    </a:lnTo>
                    <a:lnTo>
                      <a:pt x="79" y="150"/>
                    </a:lnTo>
                    <a:lnTo>
                      <a:pt x="79" y="152"/>
                    </a:lnTo>
                    <a:lnTo>
                      <a:pt x="79" y="152"/>
                    </a:lnTo>
                    <a:lnTo>
                      <a:pt x="77" y="153"/>
                    </a:lnTo>
                    <a:lnTo>
                      <a:pt x="77" y="155"/>
                    </a:lnTo>
                    <a:lnTo>
                      <a:pt x="77" y="155"/>
                    </a:lnTo>
                    <a:lnTo>
                      <a:pt x="76" y="156"/>
                    </a:lnTo>
                    <a:lnTo>
                      <a:pt x="76" y="156"/>
                    </a:lnTo>
                    <a:lnTo>
                      <a:pt x="74" y="156"/>
                    </a:lnTo>
                    <a:lnTo>
                      <a:pt x="73" y="156"/>
                    </a:lnTo>
                    <a:lnTo>
                      <a:pt x="73" y="156"/>
                    </a:lnTo>
                    <a:lnTo>
                      <a:pt x="71" y="158"/>
                    </a:lnTo>
                    <a:lnTo>
                      <a:pt x="71" y="158"/>
                    </a:lnTo>
                    <a:lnTo>
                      <a:pt x="71" y="160"/>
                    </a:lnTo>
                    <a:lnTo>
                      <a:pt x="71" y="160"/>
                    </a:lnTo>
                    <a:lnTo>
                      <a:pt x="71" y="160"/>
                    </a:lnTo>
                    <a:lnTo>
                      <a:pt x="71" y="161"/>
                    </a:lnTo>
                    <a:lnTo>
                      <a:pt x="69" y="163"/>
                    </a:lnTo>
                    <a:lnTo>
                      <a:pt x="69" y="164"/>
                    </a:lnTo>
                    <a:lnTo>
                      <a:pt x="69" y="166"/>
                    </a:lnTo>
                    <a:lnTo>
                      <a:pt x="68" y="169"/>
                    </a:lnTo>
                    <a:lnTo>
                      <a:pt x="68" y="171"/>
                    </a:lnTo>
                    <a:lnTo>
                      <a:pt x="66" y="174"/>
                    </a:lnTo>
                    <a:lnTo>
                      <a:pt x="66" y="175"/>
                    </a:lnTo>
                    <a:lnTo>
                      <a:pt x="66" y="175"/>
                    </a:lnTo>
                    <a:lnTo>
                      <a:pt x="65" y="177"/>
                    </a:lnTo>
                    <a:lnTo>
                      <a:pt x="65" y="177"/>
                    </a:lnTo>
                    <a:lnTo>
                      <a:pt x="63" y="178"/>
                    </a:lnTo>
                    <a:lnTo>
                      <a:pt x="62" y="178"/>
                    </a:lnTo>
                    <a:lnTo>
                      <a:pt x="60" y="180"/>
                    </a:lnTo>
                    <a:lnTo>
                      <a:pt x="58" y="180"/>
                    </a:lnTo>
                    <a:lnTo>
                      <a:pt x="58" y="180"/>
                    </a:lnTo>
                    <a:lnTo>
                      <a:pt x="58" y="182"/>
                    </a:lnTo>
                    <a:lnTo>
                      <a:pt x="57" y="182"/>
                    </a:lnTo>
                    <a:lnTo>
                      <a:pt x="57" y="183"/>
                    </a:lnTo>
                    <a:lnTo>
                      <a:pt x="55" y="185"/>
                    </a:lnTo>
                    <a:lnTo>
                      <a:pt x="55" y="186"/>
                    </a:lnTo>
                    <a:lnTo>
                      <a:pt x="54" y="188"/>
                    </a:lnTo>
                    <a:lnTo>
                      <a:pt x="54" y="188"/>
                    </a:lnTo>
                    <a:lnTo>
                      <a:pt x="52" y="189"/>
                    </a:lnTo>
                    <a:lnTo>
                      <a:pt x="51" y="189"/>
                    </a:lnTo>
                    <a:lnTo>
                      <a:pt x="49" y="189"/>
                    </a:lnTo>
                    <a:lnTo>
                      <a:pt x="49" y="191"/>
                    </a:lnTo>
                    <a:lnTo>
                      <a:pt x="47" y="191"/>
                    </a:lnTo>
                    <a:lnTo>
                      <a:pt x="46" y="193"/>
                    </a:lnTo>
                    <a:lnTo>
                      <a:pt x="44" y="193"/>
                    </a:lnTo>
                    <a:lnTo>
                      <a:pt x="44" y="193"/>
                    </a:lnTo>
                    <a:lnTo>
                      <a:pt x="44" y="196"/>
                    </a:lnTo>
                    <a:lnTo>
                      <a:pt x="43" y="197"/>
                    </a:lnTo>
                    <a:lnTo>
                      <a:pt x="43" y="199"/>
                    </a:lnTo>
                    <a:lnTo>
                      <a:pt x="43" y="202"/>
                    </a:lnTo>
                    <a:lnTo>
                      <a:pt x="41" y="204"/>
                    </a:lnTo>
                    <a:lnTo>
                      <a:pt x="41" y="205"/>
                    </a:lnTo>
                    <a:lnTo>
                      <a:pt x="41" y="207"/>
                    </a:lnTo>
                    <a:lnTo>
                      <a:pt x="41" y="210"/>
                    </a:lnTo>
                    <a:lnTo>
                      <a:pt x="41" y="212"/>
                    </a:lnTo>
                    <a:lnTo>
                      <a:pt x="41" y="213"/>
                    </a:lnTo>
                    <a:lnTo>
                      <a:pt x="40" y="213"/>
                    </a:lnTo>
                    <a:lnTo>
                      <a:pt x="40" y="215"/>
                    </a:lnTo>
                    <a:lnTo>
                      <a:pt x="40" y="216"/>
                    </a:lnTo>
                    <a:lnTo>
                      <a:pt x="38" y="216"/>
                    </a:lnTo>
                    <a:lnTo>
                      <a:pt x="36" y="218"/>
                    </a:lnTo>
                    <a:lnTo>
                      <a:pt x="36" y="218"/>
                    </a:lnTo>
                    <a:lnTo>
                      <a:pt x="36" y="218"/>
                    </a:lnTo>
                    <a:lnTo>
                      <a:pt x="35" y="219"/>
                    </a:lnTo>
                    <a:lnTo>
                      <a:pt x="35" y="221"/>
                    </a:lnTo>
                    <a:lnTo>
                      <a:pt x="35" y="221"/>
                    </a:lnTo>
                    <a:lnTo>
                      <a:pt x="35" y="223"/>
                    </a:lnTo>
                    <a:lnTo>
                      <a:pt x="35" y="223"/>
                    </a:lnTo>
                    <a:lnTo>
                      <a:pt x="33" y="224"/>
                    </a:lnTo>
                    <a:lnTo>
                      <a:pt x="33" y="226"/>
                    </a:lnTo>
                    <a:lnTo>
                      <a:pt x="32" y="227"/>
                    </a:lnTo>
                    <a:lnTo>
                      <a:pt x="30" y="227"/>
                    </a:lnTo>
                    <a:lnTo>
                      <a:pt x="27" y="227"/>
                    </a:lnTo>
                    <a:lnTo>
                      <a:pt x="25" y="227"/>
                    </a:lnTo>
                    <a:lnTo>
                      <a:pt x="22" y="227"/>
                    </a:lnTo>
                    <a:lnTo>
                      <a:pt x="21" y="226"/>
                    </a:lnTo>
                    <a:lnTo>
                      <a:pt x="17" y="226"/>
                    </a:lnTo>
                    <a:lnTo>
                      <a:pt x="16" y="226"/>
                    </a:lnTo>
                    <a:lnTo>
                      <a:pt x="14" y="226"/>
                    </a:lnTo>
                    <a:lnTo>
                      <a:pt x="11" y="226"/>
                    </a:lnTo>
                    <a:lnTo>
                      <a:pt x="6" y="226"/>
                    </a:lnTo>
                    <a:lnTo>
                      <a:pt x="3" y="226"/>
                    </a:lnTo>
                    <a:lnTo>
                      <a:pt x="0" y="227"/>
                    </a:lnTo>
                    <a:lnTo>
                      <a:pt x="0" y="227"/>
                    </a:lnTo>
                    <a:lnTo>
                      <a:pt x="2" y="219"/>
                    </a:lnTo>
                    <a:lnTo>
                      <a:pt x="3" y="216"/>
                    </a:lnTo>
                    <a:lnTo>
                      <a:pt x="5" y="215"/>
                    </a:lnTo>
                    <a:lnTo>
                      <a:pt x="6" y="213"/>
                    </a:lnTo>
                    <a:lnTo>
                      <a:pt x="10" y="210"/>
                    </a:lnTo>
                    <a:lnTo>
                      <a:pt x="10" y="205"/>
                    </a:lnTo>
                    <a:lnTo>
                      <a:pt x="11" y="204"/>
                    </a:lnTo>
                    <a:lnTo>
                      <a:pt x="13" y="204"/>
                    </a:lnTo>
                    <a:lnTo>
                      <a:pt x="11" y="202"/>
                    </a:lnTo>
                    <a:lnTo>
                      <a:pt x="13" y="201"/>
                    </a:lnTo>
                    <a:lnTo>
                      <a:pt x="14" y="197"/>
                    </a:lnTo>
                    <a:lnTo>
                      <a:pt x="16" y="194"/>
                    </a:lnTo>
                    <a:lnTo>
                      <a:pt x="17" y="193"/>
                    </a:lnTo>
                    <a:lnTo>
                      <a:pt x="17" y="191"/>
                    </a:lnTo>
                    <a:lnTo>
                      <a:pt x="17" y="191"/>
                    </a:lnTo>
                    <a:lnTo>
                      <a:pt x="16" y="191"/>
                    </a:lnTo>
                    <a:lnTo>
                      <a:pt x="16" y="193"/>
                    </a:lnTo>
                    <a:lnTo>
                      <a:pt x="14" y="193"/>
                    </a:lnTo>
                    <a:lnTo>
                      <a:pt x="16" y="193"/>
                    </a:lnTo>
                    <a:lnTo>
                      <a:pt x="16" y="191"/>
                    </a:lnTo>
                    <a:lnTo>
                      <a:pt x="17" y="189"/>
                    </a:lnTo>
                    <a:lnTo>
                      <a:pt x="21" y="186"/>
                    </a:lnTo>
                    <a:lnTo>
                      <a:pt x="27" y="182"/>
                    </a:lnTo>
                    <a:lnTo>
                      <a:pt x="28" y="180"/>
                    </a:lnTo>
                    <a:lnTo>
                      <a:pt x="30" y="177"/>
                    </a:lnTo>
                    <a:lnTo>
                      <a:pt x="32" y="175"/>
                    </a:lnTo>
                    <a:lnTo>
                      <a:pt x="32" y="169"/>
                    </a:lnTo>
                    <a:lnTo>
                      <a:pt x="32" y="167"/>
                    </a:lnTo>
                    <a:lnTo>
                      <a:pt x="33" y="164"/>
                    </a:lnTo>
                    <a:lnTo>
                      <a:pt x="35" y="161"/>
                    </a:lnTo>
                    <a:lnTo>
                      <a:pt x="36" y="158"/>
                    </a:lnTo>
                    <a:lnTo>
                      <a:pt x="36" y="155"/>
                    </a:lnTo>
                    <a:lnTo>
                      <a:pt x="38" y="153"/>
                    </a:lnTo>
                    <a:lnTo>
                      <a:pt x="40" y="153"/>
                    </a:lnTo>
                    <a:lnTo>
                      <a:pt x="41" y="152"/>
                    </a:lnTo>
                    <a:lnTo>
                      <a:pt x="44" y="150"/>
                    </a:lnTo>
                    <a:lnTo>
                      <a:pt x="47" y="147"/>
                    </a:lnTo>
                    <a:lnTo>
                      <a:pt x="49" y="147"/>
                    </a:lnTo>
                    <a:lnTo>
                      <a:pt x="51" y="144"/>
                    </a:lnTo>
                    <a:lnTo>
                      <a:pt x="52" y="141"/>
                    </a:lnTo>
                    <a:lnTo>
                      <a:pt x="54" y="136"/>
                    </a:lnTo>
                    <a:lnTo>
                      <a:pt x="55" y="133"/>
                    </a:lnTo>
                    <a:lnTo>
                      <a:pt x="55" y="133"/>
                    </a:lnTo>
                    <a:lnTo>
                      <a:pt x="57" y="130"/>
                    </a:lnTo>
                    <a:lnTo>
                      <a:pt x="58" y="128"/>
                    </a:lnTo>
                    <a:lnTo>
                      <a:pt x="62" y="126"/>
                    </a:lnTo>
                    <a:lnTo>
                      <a:pt x="65" y="126"/>
                    </a:lnTo>
                    <a:lnTo>
                      <a:pt x="73" y="125"/>
                    </a:lnTo>
                    <a:lnTo>
                      <a:pt x="79" y="122"/>
                    </a:lnTo>
                    <a:lnTo>
                      <a:pt x="80" y="120"/>
                    </a:lnTo>
                    <a:lnTo>
                      <a:pt x="82" y="119"/>
                    </a:lnTo>
                    <a:lnTo>
                      <a:pt x="85" y="115"/>
                    </a:lnTo>
                    <a:lnTo>
                      <a:pt x="92" y="112"/>
                    </a:lnTo>
                    <a:lnTo>
                      <a:pt x="95" y="111"/>
                    </a:lnTo>
                    <a:lnTo>
                      <a:pt x="98" y="104"/>
                    </a:lnTo>
                    <a:lnTo>
                      <a:pt x="101" y="101"/>
                    </a:lnTo>
                    <a:lnTo>
                      <a:pt x="103" y="98"/>
                    </a:lnTo>
                    <a:lnTo>
                      <a:pt x="104" y="97"/>
                    </a:lnTo>
                    <a:lnTo>
                      <a:pt x="106" y="93"/>
                    </a:lnTo>
                    <a:lnTo>
                      <a:pt x="107" y="90"/>
                    </a:lnTo>
                    <a:lnTo>
                      <a:pt x="106" y="89"/>
                    </a:lnTo>
                    <a:lnTo>
                      <a:pt x="104" y="86"/>
                    </a:lnTo>
                    <a:lnTo>
                      <a:pt x="103" y="86"/>
                    </a:lnTo>
                    <a:lnTo>
                      <a:pt x="103" y="84"/>
                    </a:lnTo>
                    <a:lnTo>
                      <a:pt x="104" y="82"/>
                    </a:lnTo>
                    <a:lnTo>
                      <a:pt x="104" y="79"/>
                    </a:lnTo>
                    <a:lnTo>
                      <a:pt x="104" y="73"/>
                    </a:lnTo>
                    <a:lnTo>
                      <a:pt x="106" y="68"/>
                    </a:lnTo>
                    <a:lnTo>
                      <a:pt x="110" y="62"/>
                    </a:lnTo>
                    <a:lnTo>
                      <a:pt x="112" y="60"/>
                    </a:lnTo>
                    <a:lnTo>
                      <a:pt x="112" y="56"/>
                    </a:lnTo>
                    <a:lnTo>
                      <a:pt x="112" y="54"/>
                    </a:lnTo>
                    <a:lnTo>
                      <a:pt x="118" y="49"/>
                    </a:lnTo>
                    <a:lnTo>
                      <a:pt x="121" y="45"/>
                    </a:lnTo>
                    <a:lnTo>
                      <a:pt x="123" y="43"/>
                    </a:lnTo>
                    <a:lnTo>
                      <a:pt x="126" y="41"/>
                    </a:lnTo>
                    <a:lnTo>
                      <a:pt x="136" y="37"/>
                    </a:lnTo>
                    <a:lnTo>
                      <a:pt x="142" y="35"/>
                    </a:lnTo>
                    <a:lnTo>
                      <a:pt x="147" y="32"/>
                    </a:lnTo>
                    <a:lnTo>
                      <a:pt x="148" y="29"/>
                    </a:lnTo>
                    <a:lnTo>
                      <a:pt x="155" y="19"/>
                    </a:lnTo>
                    <a:lnTo>
                      <a:pt x="159" y="4"/>
                    </a:lnTo>
                    <a:lnTo>
                      <a:pt x="159" y="2"/>
                    </a:lnTo>
                    <a:lnTo>
                      <a:pt x="162" y="2"/>
                    </a:lnTo>
                    <a:lnTo>
                      <a:pt x="164" y="2"/>
                    </a:lnTo>
                    <a:lnTo>
                      <a:pt x="166" y="2"/>
                    </a:lnTo>
                    <a:lnTo>
                      <a:pt x="16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4" name="Freeform 218">
                <a:extLst>
                  <a:ext uri="{FF2B5EF4-FFF2-40B4-BE49-F238E27FC236}">
                    <a16:creationId xmlns:a16="http://schemas.microsoft.com/office/drawing/2014/main" id="{F248D9F9-F5A1-4C24-87D8-4767BB3E01C0}"/>
                  </a:ext>
                </a:extLst>
              </p:cNvPr>
              <p:cNvSpPr>
                <a:spLocks/>
              </p:cNvSpPr>
              <p:nvPr/>
            </p:nvSpPr>
            <p:spPr bwMode="auto">
              <a:xfrm>
                <a:off x="6026190" y="3453008"/>
                <a:ext cx="446372" cy="411286"/>
              </a:xfrm>
              <a:custGeom>
                <a:avLst/>
                <a:gdLst>
                  <a:gd name="T0" fmla="*/ 43 w 229"/>
                  <a:gd name="T1" fmla="*/ 4 h 211"/>
                  <a:gd name="T2" fmla="*/ 58 w 229"/>
                  <a:gd name="T3" fmla="*/ 4 h 211"/>
                  <a:gd name="T4" fmla="*/ 71 w 229"/>
                  <a:gd name="T5" fmla="*/ 7 h 211"/>
                  <a:gd name="T6" fmla="*/ 85 w 229"/>
                  <a:gd name="T7" fmla="*/ 12 h 211"/>
                  <a:gd name="T8" fmla="*/ 88 w 229"/>
                  <a:gd name="T9" fmla="*/ 22 h 211"/>
                  <a:gd name="T10" fmla="*/ 95 w 229"/>
                  <a:gd name="T11" fmla="*/ 29 h 211"/>
                  <a:gd name="T12" fmla="*/ 117 w 229"/>
                  <a:gd name="T13" fmla="*/ 33 h 211"/>
                  <a:gd name="T14" fmla="*/ 136 w 229"/>
                  <a:gd name="T15" fmla="*/ 44 h 211"/>
                  <a:gd name="T16" fmla="*/ 148 w 229"/>
                  <a:gd name="T17" fmla="*/ 44 h 211"/>
                  <a:gd name="T18" fmla="*/ 158 w 229"/>
                  <a:gd name="T19" fmla="*/ 33 h 211"/>
                  <a:gd name="T20" fmla="*/ 155 w 229"/>
                  <a:gd name="T21" fmla="*/ 26 h 211"/>
                  <a:gd name="T22" fmla="*/ 156 w 229"/>
                  <a:gd name="T23" fmla="*/ 15 h 211"/>
                  <a:gd name="T24" fmla="*/ 174 w 229"/>
                  <a:gd name="T25" fmla="*/ 6 h 211"/>
                  <a:gd name="T26" fmla="*/ 181 w 229"/>
                  <a:gd name="T27" fmla="*/ 4 h 211"/>
                  <a:gd name="T28" fmla="*/ 194 w 229"/>
                  <a:gd name="T29" fmla="*/ 7 h 211"/>
                  <a:gd name="T30" fmla="*/ 200 w 229"/>
                  <a:gd name="T31" fmla="*/ 12 h 211"/>
                  <a:gd name="T32" fmla="*/ 211 w 229"/>
                  <a:gd name="T33" fmla="*/ 17 h 211"/>
                  <a:gd name="T34" fmla="*/ 222 w 229"/>
                  <a:gd name="T35" fmla="*/ 18 h 211"/>
                  <a:gd name="T36" fmla="*/ 229 w 229"/>
                  <a:gd name="T37" fmla="*/ 23 h 211"/>
                  <a:gd name="T38" fmla="*/ 227 w 229"/>
                  <a:gd name="T39" fmla="*/ 26 h 211"/>
                  <a:gd name="T40" fmla="*/ 226 w 229"/>
                  <a:gd name="T41" fmla="*/ 34 h 211"/>
                  <a:gd name="T42" fmla="*/ 226 w 229"/>
                  <a:gd name="T43" fmla="*/ 42 h 211"/>
                  <a:gd name="T44" fmla="*/ 222 w 229"/>
                  <a:gd name="T45" fmla="*/ 48 h 211"/>
                  <a:gd name="T46" fmla="*/ 226 w 229"/>
                  <a:gd name="T47" fmla="*/ 61 h 211"/>
                  <a:gd name="T48" fmla="*/ 227 w 229"/>
                  <a:gd name="T49" fmla="*/ 189 h 211"/>
                  <a:gd name="T50" fmla="*/ 227 w 229"/>
                  <a:gd name="T51" fmla="*/ 203 h 211"/>
                  <a:gd name="T52" fmla="*/ 213 w 229"/>
                  <a:gd name="T53" fmla="*/ 203 h 211"/>
                  <a:gd name="T54" fmla="*/ 191 w 229"/>
                  <a:gd name="T55" fmla="*/ 200 h 211"/>
                  <a:gd name="T56" fmla="*/ 164 w 229"/>
                  <a:gd name="T57" fmla="*/ 185 h 211"/>
                  <a:gd name="T58" fmla="*/ 136 w 229"/>
                  <a:gd name="T59" fmla="*/ 171 h 211"/>
                  <a:gd name="T60" fmla="*/ 109 w 229"/>
                  <a:gd name="T61" fmla="*/ 157 h 211"/>
                  <a:gd name="T62" fmla="*/ 87 w 229"/>
                  <a:gd name="T63" fmla="*/ 156 h 211"/>
                  <a:gd name="T64" fmla="*/ 71 w 229"/>
                  <a:gd name="T65" fmla="*/ 163 h 211"/>
                  <a:gd name="T66" fmla="*/ 60 w 229"/>
                  <a:gd name="T67" fmla="*/ 156 h 211"/>
                  <a:gd name="T68" fmla="*/ 38 w 229"/>
                  <a:gd name="T69" fmla="*/ 148 h 211"/>
                  <a:gd name="T70" fmla="*/ 32 w 229"/>
                  <a:gd name="T71" fmla="*/ 138 h 211"/>
                  <a:gd name="T72" fmla="*/ 16 w 229"/>
                  <a:gd name="T73" fmla="*/ 135 h 211"/>
                  <a:gd name="T74" fmla="*/ 13 w 229"/>
                  <a:gd name="T75" fmla="*/ 132 h 211"/>
                  <a:gd name="T76" fmla="*/ 6 w 229"/>
                  <a:gd name="T77" fmla="*/ 118 h 211"/>
                  <a:gd name="T78" fmla="*/ 2 w 229"/>
                  <a:gd name="T79" fmla="*/ 108 h 211"/>
                  <a:gd name="T80" fmla="*/ 8 w 229"/>
                  <a:gd name="T81" fmla="*/ 104 h 211"/>
                  <a:gd name="T82" fmla="*/ 6 w 229"/>
                  <a:gd name="T83" fmla="*/ 94 h 211"/>
                  <a:gd name="T84" fmla="*/ 8 w 229"/>
                  <a:gd name="T85" fmla="*/ 81 h 211"/>
                  <a:gd name="T86" fmla="*/ 8 w 229"/>
                  <a:gd name="T87" fmla="*/ 63 h 211"/>
                  <a:gd name="T88" fmla="*/ 3 w 229"/>
                  <a:gd name="T89" fmla="*/ 53 h 211"/>
                  <a:gd name="T90" fmla="*/ 3 w 229"/>
                  <a:gd name="T91" fmla="*/ 47 h 211"/>
                  <a:gd name="T92" fmla="*/ 10 w 229"/>
                  <a:gd name="T93" fmla="*/ 44 h 211"/>
                  <a:gd name="T94" fmla="*/ 14 w 229"/>
                  <a:gd name="T95" fmla="*/ 37 h 211"/>
                  <a:gd name="T96" fmla="*/ 13 w 229"/>
                  <a:gd name="T97" fmla="*/ 28 h 211"/>
                  <a:gd name="T98" fmla="*/ 14 w 229"/>
                  <a:gd name="T99" fmla="*/ 23 h 211"/>
                  <a:gd name="T100" fmla="*/ 19 w 229"/>
                  <a:gd name="T101" fmla="*/ 20 h 211"/>
                  <a:gd name="T102" fmla="*/ 25 w 229"/>
                  <a:gd name="T103" fmla="*/ 15 h 211"/>
                  <a:gd name="T104" fmla="*/ 33 w 229"/>
                  <a:gd name="T105" fmla="*/ 11 h 211"/>
                  <a:gd name="T106" fmla="*/ 32 w 229"/>
                  <a:gd name="T107"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 h="211">
                    <a:moveTo>
                      <a:pt x="32" y="0"/>
                    </a:moveTo>
                    <a:lnTo>
                      <a:pt x="33" y="1"/>
                    </a:lnTo>
                    <a:lnTo>
                      <a:pt x="36" y="1"/>
                    </a:lnTo>
                    <a:lnTo>
                      <a:pt x="43" y="4"/>
                    </a:lnTo>
                    <a:lnTo>
                      <a:pt x="46" y="6"/>
                    </a:lnTo>
                    <a:lnTo>
                      <a:pt x="51" y="6"/>
                    </a:lnTo>
                    <a:lnTo>
                      <a:pt x="55" y="4"/>
                    </a:lnTo>
                    <a:lnTo>
                      <a:pt x="58" y="4"/>
                    </a:lnTo>
                    <a:lnTo>
                      <a:pt x="62" y="6"/>
                    </a:lnTo>
                    <a:lnTo>
                      <a:pt x="63" y="6"/>
                    </a:lnTo>
                    <a:lnTo>
                      <a:pt x="66" y="6"/>
                    </a:lnTo>
                    <a:lnTo>
                      <a:pt x="71" y="7"/>
                    </a:lnTo>
                    <a:lnTo>
                      <a:pt x="71" y="7"/>
                    </a:lnTo>
                    <a:lnTo>
                      <a:pt x="74" y="11"/>
                    </a:lnTo>
                    <a:lnTo>
                      <a:pt x="76" y="11"/>
                    </a:lnTo>
                    <a:lnTo>
                      <a:pt x="85" y="12"/>
                    </a:lnTo>
                    <a:lnTo>
                      <a:pt x="87" y="14"/>
                    </a:lnTo>
                    <a:lnTo>
                      <a:pt x="88" y="17"/>
                    </a:lnTo>
                    <a:lnTo>
                      <a:pt x="88" y="18"/>
                    </a:lnTo>
                    <a:lnTo>
                      <a:pt x="88" y="22"/>
                    </a:lnTo>
                    <a:lnTo>
                      <a:pt x="90" y="25"/>
                    </a:lnTo>
                    <a:lnTo>
                      <a:pt x="92" y="26"/>
                    </a:lnTo>
                    <a:lnTo>
                      <a:pt x="93" y="28"/>
                    </a:lnTo>
                    <a:lnTo>
                      <a:pt x="95" y="29"/>
                    </a:lnTo>
                    <a:lnTo>
                      <a:pt x="99" y="31"/>
                    </a:lnTo>
                    <a:lnTo>
                      <a:pt x="104" y="31"/>
                    </a:lnTo>
                    <a:lnTo>
                      <a:pt x="109" y="31"/>
                    </a:lnTo>
                    <a:lnTo>
                      <a:pt x="117" y="33"/>
                    </a:lnTo>
                    <a:lnTo>
                      <a:pt x="123" y="36"/>
                    </a:lnTo>
                    <a:lnTo>
                      <a:pt x="125" y="37"/>
                    </a:lnTo>
                    <a:lnTo>
                      <a:pt x="129" y="39"/>
                    </a:lnTo>
                    <a:lnTo>
                      <a:pt x="136" y="44"/>
                    </a:lnTo>
                    <a:lnTo>
                      <a:pt x="139" y="45"/>
                    </a:lnTo>
                    <a:lnTo>
                      <a:pt x="142" y="47"/>
                    </a:lnTo>
                    <a:lnTo>
                      <a:pt x="145" y="45"/>
                    </a:lnTo>
                    <a:lnTo>
                      <a:pt x="148" y="44"/>
                    </a:lnTo>
                    <a:lnTo>
                      <a:pt x="151" y="42"/>
                    </a:lnTo>
                    <a:lnTo>
                      <a:pt x="155" y="37"/>
                    </a:lnTo>
                    <a:lnTo>
                      <a:pt x="156" y="36"/>
                    </a:lnTo>
                    <a:lnTo>
                      <a:pt x="158" y="33"/>
                    </a:lnTo>
                    <a:lnTo>
                      <a:pt x="156" y="31"/>
                    </a:lnTo>
                    <a:lnTo>
                      <a:pt x="156" y="29"/>
                    </a:lnTo>
                    <a:lnTo>
                      <a:pt x="155" y="28"/>
                    </a:lnTo>
                    <a:lnTo>
                      <a:pt x="155" y="26"/>
                    </a:lnTo>
                    <a:lnTo>
                      <a:pt x="153" y="22"/>
                    </a:lnTo>
                    <a:lnTo>
                      <a:pt x="155" y="18"/>
                    </a:lnTo>
                    <a:lnTo>
                      <a:pt x="155" y="17"/>
                    </a:lnTo>
                    <a:lnTo>
                      <a:pt x="156" y="15"/>
                    </a:lnTo>
                    <a:lnTo>
                      <a:pt x="161" y="12"/>
                    </a:lnTo>
                    <a:lnTo>
                      <a:pt x="164" y="9"/>
                    </a:lnTo>
                    <a:lnTo>
                      <a:pt x="170" y="6"/>
                    </a:lnTo>
                    <a:lnTo>
                      <a:pt x="174" y="6"/>
                    </a:lnTo>
                    <a:lnTo>
                      <a:pt x="175" y="6"/>
                    </a:lnTo>
                    <a:lnTo>
                      <a:pt x="178" y="4"/>
                    </a:lnTo>
                    <a:lnTo>
                      <a:pt x="180" y="4"/>
                    </a:lnTo>
                    <a:lnTo>
                      <a:pt x="181" y="4"/>
                    </a:lnTo>
                    <a:lnTo>
                      <a:pt x="186" y="4"/>
                    </a:lnTo>
                    <a:lnTo>
                      <a:pt x="189" y="4"/>
                    </a:lnTo>
                    <a:lnTo>
                      <a:pt x="191" y="6"/>
                    </a:lnTo>
                    <a:lnTo>
                      <a:pt x="194" y="7"/>
                    </a:lnTo>
                    <a:lnTo>
                      <a:pt x="197" y="7"/>
                    </a:lnTo>
                    <a:lnTo>
                      <a:pt x="199" y="9"/>
                    </a:lnTo>
                    <a:lnTo>
                      <a:pt x="200" y="12"/>
                    </a:lnTo>
                    <a:lnTo>
                      <a:pt x="200" y="12"/>
                    </a:lnTo>
                    <a:lnTo>
                      <a:pt x="200" y="14"/>
                    </a:lnTo>
                    <a:lnTo>
                      <a:pt x="202" y="15"/>
                    </a:lnTo>
                    <a:lnTo>
                      <a:pt x="210" y="17"/>
                    </a:lnTo>
                    <a:lnTo>
                      <a:pt x="211" y="17"/>
                    </a:lnTo>
                    <a:lnTo>
                      <a:pt x="213" y="18"/>
                    </a:lnTo>
                    <a:lnTo>
                      <a:pt x="215" y="18"/>
                    </a:lnTo>
                    <a:lnTo>
                      <a:pt x="219" y="18"/>
                    </a:lnTo>
                    <a:lnTo>
                      <a:pt x="222" y="18"/>
                    </a:lnTo>
                    <a:lnTo>
                      <a:pt x="226" y="18"/>
                    </a:lnTo>
                    <a:lnTo>
                      <a:pt x="227" y="20"/>
                    </a:lnTo>
                    <a:lnTo>
                      <a:pt x="227" y="20"/>
                    </a:lnTo>
                    <a:lnTo>
                      <a:pt x="229" y="23"/>
                    </a:lnTo>
                    <a:lnTo>
                      <a:pt x="229" y="25"/>
                    </a:lnTo>
                    <a:lnTo>
                      <a:pt x="229" y="25"/>
                    </a:lnTo>
                    <a:lnTo>
                      <a:pt x="229" y="26"/>
                    </a:lnTo>
                    <a:lnTo>
                      <a:pt x="227" y="26"/>
                    </a:lnTo>
                    <a:lnTo>
                      <a:pt x="226" y="28"/>
                    </a:lnTo>
                    <a:lnTo>
                      <a:pt x="226" y="29"/>
                    </a:lnTo>
                    <a:lnTo>
                      <a:pt x="226" y="31"/>
                    </a:lnTo>
                    <a:lnTo>
                      <a:pt x="226" y="34"/>
                    </a:lnTo>
                    <a:lnTo>
                      <a:pt x="226" y="36"/>
                    </a:lnTo>
                    <a:lnTo>
                      <a:pt x="227" y="39"/>
                    </a:lnTo>
                    <a:lnTo>
                      <a:pt x="227" y="39"/>
                    </a:lnTo>
                    <a:lnTo>
                      <a:pt x="226" y="42"/>
                    </a:lnTo>
                    <a:lnTo>
                      <a:pt x="226" y="44"/>
                    </a:lnTo>
                    <a:lnTo>
                      <a:pt x="222" y="47"/>
                    </a:lnTo>
                    <a:lnTo>
                      <a:pt x="222" y="47"/>
                    </a:lnTo>
                    <a:lnTo>
                      <a:pt x="222" y="48"/>
                    </a:lnTo>
                    <a:lnTo>
                      <a:pt x="224" y="52"/>
                    </a:lnTo>
                    <a:lnTo>
                      <a:pt x="224" y="53"/>
                    </a:lnTo>
                    <a:lnTo>
                      <a:pt x="226" y="58"/>
                    </a:lnTo>
                    <a:lnTo>
                      <a:pt x="226" y="61"/>
                    </a:lnTo>
                    <a:lnTo>
                      <a:pt x="227" y="63"/>
                    </a:lnTo>
                    <a:lnTo>
                      <a:pt x="227" y="63"/>
                    </a:lnTo>
                    <a:lnTo>
                      <a:pt x="227" y="181"/>
                    </a:lnTo>
                    <a:lnTo>
                      <a:pt x="227" y="189"/>
                    </a:lnTo>
                    <a:lnTo>
                      <a:pt x="227" y="203"/>
                    </a:lnTo>
                    <a:lnTo>
                      <a:pt x="227" y="203"/>
                    </a:lnTo>
                    <a:lnTo>
                      <a:pt x="227" y="203"/>
                    </a:lnTo>
                    <a:lnTo>
                      <a:pt x="227" y="203"/>
                    </a:lnTo>
                    <a:lnTo>
                      <a:pt x="227" y="203"/>
                    </a:lnTo>
                    <a:lnTo>
                      <a:pt x="222" y="203"/>
                    </a:lnTo>
                    <a:lnTo>
                      <a:pt x="219" y="203"/>
                    </a:lnTo>
                    <a:lnTo>
                      <a:pt x="213" y="203"/>
                    </a:lnTo>
                    <a:lnTo>
                      <a:pt x="213" y="211"/>
                    </a:lnTo>
                    <a:lnTo>
                      <a:pt x="205" y="208"/>
                    </a:lnTo>
                    <a:lnTo>
                      <a:pt x="199" y="204"/>
                    </a:lnTo>
                    <a:lnTo>
                      <a:pt x="191" y="200"/>
                    </a:lnTo>
                    <a:lnTo>
                      <a:pt x="185" y="196"/>
                    </a:lnTo>
                    <a:lnTo>
                      <a:pt x="178" y="193"/>
                    </a:lnTo>
                    <a:lnTo>
                      <a:pt x="170" y="190"/>
                    </a:lnTo>
                    <a:lnTo>
                      <a:pt x="164" y="185"/>
                    </a:lnTo>
                    <a:lnTo>
                      <a:pt x="158" y="182"/>
                    </a:lnTo>
                    <a:lnTo>
                      <a:pt x="150" y="179"/>
                    </a:lnTo>
                    <a:lnTo>
                      <a:pt x="144" y="176"/>
                    </a:lnTo>
                    <a:lnTo>
                      <a:pt x="136" y="171"/>
                    </a:lnTo>
                    <a:lnTo>
                      <a:pt x="129" y="168"/>
                    </a:lnTo>
                    <a:lnTo>
                      <a:pt x="123" y="165"/>
                    </a:lnTo>
                    <a:lnTo>
                      <a:pt x="115" y="162"/>
                    </a:lnTo>
                    <a:lnTo>
                      <a:pt x="109" y="157"/>
                    </a:lnTo>
                    <a:lnTo>
                      <a:pt x="101" y="154"/>
                    </a:lnTo>
                    <a:lnTo>
                      <a:pt x="96" y="152"/>
                    </a:lnTo>
                    <a:lnTo>
                      <a:pt x="92" y="154"/>
                    </a:lnTo>
                    <a:lnTo>
                      <a:pt x="87" y="156"/>
                    </a:lnTo>
                    <a:lnTo>
                      <a:pt x="82" y="159"/>
                    </a:lnTo>
                    <a:lnTo>
                      <a:pt x="76" y="162"/>
                    </a:lnTo>
                    <a:lnTo>
                      <a:pt x="71" y="163"/>
                    </a:lnTo>
                    <a:lnTo>
                      <a:pt x="71" y="163"/>
                    </a:lnTo>
                    <a:lnTo>
                      <a:pt x="71" y="163"/>
                    </a:lnTo>
                    <a:lnTo>
                      <a:pt x="66" y="160"/>
                    </a:lnTo>
                    <a:lnTo>
                      <a:pt x="62" y="157"/>
                    </a:lnTo>
                    <a:lnTo>
                      <a:pt x="60" y="156"/>
                    </a:lnTo>
                    <a:lnTo>
                      <a:pt x="54" y="154"/>
                    </a:lnTo>
                    <a:lnTo>
                      <a:pt x="46" y="152"/>
                    </a:lnTo>
                    <a:lnTo>
                      <a:pt x="40" y="151"/>
                    </a:lnTo>
                    <a:lnTo>
                      <a:pt x="38" y="148"/>
                    </a:lnTo>
                    <a:lnTo>
                      <a:pt x="36" y="144"/>
                    </a:lnTo>
                    <a:lnTo>
                      <a:pt x="33" y="141"/>
                    </a:lnTo>
                    <a:lnTo>
                      <a:pt x="33" y="138"/>
                    </a:lnTo>
                    <a:lnTo>
                      <a:pt x="32" y="138"/>
                    </a:lnTo>
                    <a:lnTo>
                      <a:pt x="27" y="137"/>
                    </a:lnTo>
                    <a:lnTo>
                      <a:pt x="21" y="135"/>
                    </a:lnTo>
                    <a:lnTo>
                      <a:pt x="16" y="137"/>
                    </a:lnTo>
                    <a:lnTo>
                      <a:pt x="16" y="135"/>
                    </a:lnTo>
                    <a:lnTo>
                      <a:pt x="14" y="135"/>
                    </a:lnTo>
                    <a:lnTo>
                      <a:pt x="14" y="133"/>
                    </a:lnTo>
                    <a:lnTo>
                      <a:pt x="13" y="133"/>
                    </a:lnTo>
                    <a:lnTo>
                      <a:pt x="13" y="132"/>
                    </a:lnTo>
                    <a:lnTo>
                      <a:pt x="11" y="127"/>
                    </a:lnTo>
                    <a:lnTo>
                      <a:pt x="11" y="124"/>
                    </a:lnTo>
                    <a:lnTo>
                      <a:pt x="10" y="122"/>
                    </a:lnTo>
                    <a:lnTo>
                      <a:pt x="6" y="118"/>
                    </a:lnTo>
                    <a:lnTo>
                      <a:pt x="5" y="115"/>
                    </a:lnTo>
                    <a:lnTo>
                      <a:pt x="2" y="111"/>
                    </a:lnTo>
                    <a:lnTo>
                      <a:pt x="2" y="110"/>
                    </a:lnTo>
                    <a:lnTo>
                      <a:pt x="2" y="108"/>
                    </a:lnTo>
                    <a:lnTo>
                      <a:pt x="3" y="108"/>
                    </a:lnTo>
                    <a:lnTo>
                      <a:pt x="6" y="105"/>
                    </a:lnTo>
                    <a:lnTo>
                      <a:pt x="8" y="104"/>
                    </a:lnTo>
                    <a:lnTo>
                      <a:pt x="8" y="104"/>
                    </a:lnTo>
                    <a:lnTo>
                      <a:pt x="10" y="99"/>
                    </a:lnTo>
                    <a:lnTo>
                      <a:pt x="8" y="99"/>
                    </a:lnTo>
                    <a:lnTo>
                      <a:pt x="8" y="97"/>
                    </a:lnTo>
                    <a:lnTo>
                      <a:pt x="6" y="94"/>
                    </a:lnTo>
                    <a:lnTo>
                      <a:pt x="6" y="92"/>
                    </a:lnTo>
                    <a:lnTo>
                      <a:pt x="8" y="89"/>
                    </a:lnTo>
                    <a:lnTo>
                      <a:pt x="10" y="85"/>
                    </a:lnTo>
                    <a:lnTo>
                      <a:pt x="8" y="81"/>
                    </a:lnTo>
                    <a:lnTo>
                      <a:pt x="8" y="74"/>
                    </a:lnTo>
                    <a:lnTo>
                      <a:pt x="8" y="67"/>
                    </a:lnTo>
                    <a:lnTo>
                      <a:pt x="8" y="64"/>
                    </a:lnTo>
                    <a:lnTo>
                      <a:pt x="8" y="63"/>
                    </a:lnTo>
                    <a:lnTo>
                      <a:pt x="6" y="61"/>
                    </a:lnTo>
                    <a:lnTo>
                      <a:pt x="5" y="58"/>
                    </a:lnTo>
                    <a:lnTo>
                      <a:pt x="5" y="56"/>
                    </a:lnTo>
                    <a:lnTo>
                      <a:pt x="3" y="53"/>
                    </a:lnTo>
                    <a:lnTo>
                      <a:pt x="2" y="50"/>
                    </a:lnTo>
                    <a:lnTo>
                      <a:pt x="0" y="48"/>
                    </a:lnTo>
                    <a:lnTo>
                      <a:pt x="2" y="47"/>
                    </a:lnTo>
                    <a:lnTo>
                      <a:pt x="3" y="47"/>
                    </a:lnTo>
                    <a:lnTo>
                      <a:pt x="5" y="45"/>
                    </a:lnTo>
                    <a:lnTo>
                      <a:pt x="8" y="45"/>
                    </a:lnTo>
                    <a:lnTo>
                      <a:pt x="10" y="44"/>
                    </a:lnTo>
                    <a:lnTo>
                      <a:pt x="10" y="44"/>
                    </a:lnTo>
                    <a:lnTo>
                      <a:pt x="11" y="41"/>
                    </a:lnTo>
                    <a:lnTo>
                      <a:pt x="13" y="41"/>
                    </a:lnTo>
                    <a:lnTo>
                      <a:pt x="13" y="37"/>
                    </a:lnTo>
                    <a:lnTo>
                      <a:pt x="14" y="37"/>
                    </a:lnTo>
                    <a:lnTo>
                      <a:pt x="14" y="36"/>
                    </a:lnTo>
                    <a:lnTo>
                      <a:pt x="14" y="34"/>
                    </a:lnTo>
                    <a:lnTo>
                      <a:pt x="13" y="31"/>
                    </a:lnTo>
                    <a:lnTo>
                      <a:pt x="13" y="28"/>
                    </a:lnTo>
                    <a:lnTo>
                      <a:pt x="13" y="26"/>
                    </a:lnTo>
                    <a:lnTo>
                      <a:pt x="13" y="25"/>
                    </a:lnTo>
                    <a:lnTo>
                      <a:pt x="14" y="23"/>
                    </a:lnTo>
                    <a:lnTo>
                      <a:pt x="14" y="23"/>
                    </a:lnTo>
                    <a:lnTo>
                      <a:pt x="17" y="23"/>
                    </a:lnTo>
                    <a:lnTo>
                      <a:pt x="17" y="22"/>
                    </a:lnTo>
                    <a:lnTo>
                      <a:pt x="19" y="20"/>
                    </a:lnTo>
                    <a:lnTo>
                      <a:pt x="19" y="20"/>
                    </a:lnTo>
                    <a:lnTo>
                      <a:pt x="21" y="18"/>
                    </a:lnTo>
                    <a:lnTo>
                      <a:pt x="22" y="18"/>
                    </a:lnTo>
                    <a:lnTo>
                      <a:pt x="22" y="17"/>
                    </a:lnTo>
                    <a:lnTo>
                      <a:pt x="25" y="15"/>
                    </a:lnTo>
                    <a:lnTo>
                      <a:pt x="27" y="15"/>
                    </a:lnTo>
                    <a:lnTo>
                      <a:pt x="30" y="14"/>
                    </a:lnTo>
                    <a:lnTo>
                      <a:pt x="32" y="12"/>
                    </a:lnTo>
                    <a:lnTo>
                      <a:pt x="33" y="11"/>
                    </a:lnTo>
                    <a:lnTo>
                      <a:pt x="33" y="11"/>
                    </a:lnTo>
                    <a:lnTo>
                      <a:pt x="32" y="9"/>
                    </a:lnTo>
                    <a:lnTo>
                      <a:pt x="32" y="6"/>
                    </a:lnTo>
                    <a:lnTo>
                      <a:pt x="32" y="4"/>
                    </a:lnTo>
                    <a:lnTo>
                      <a:pt x="32" y="3"/>
                    </a:lnTo>
                    <a:lnTo>
                      <a:pt x="32" y="0"/>
                    </a:lnTo>
                    <a:lnTo>
                      <a:pt x="3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5" name="Freeform 219">
                <a:extLst>
                  <a:ext uri="{FF2B5EF4-FFF2-40B4-BE49-F238E27FC236}">
                    <a16:creationId xmlns:a16="http://schemas.microsoft.com/office/drawing/2014/main" id="{F40EC9A1-BEA9-4275-B6D0-8A6FA8CBB8BF}"/>
                  </a:ext>
                </a:extLst>
              </p:cNvPr>
              <p:cNvSpPr>
                <a:spLocks/>
              </p:cNvSpPr>
              <p:nvPr/>
            </p:nvSpPr>
            <p:spPr bwMode="auto">
              <a:xfrm>
                <a:off x="6355608" y="2573908"/>
                <a:ext cx="202719" cy="95512"/>
              </a:xfrm>
              <a:custGeom>
                <a:avLst/>
                <a:gdLst>
                  <a:gd name="T0" fmla="*/ 61 w 104"/>
                  <a:gd name="T1" fmla="*/ 2 h 49"/>
                  <a:gd name="T2" fmla="*/ 61 w 104"/>
                  <a:gd name="T3" fmla="*/ 0 h 49"/>
                  <a:gd name="T4" fmla="*/ 66 w 104"/>
                  <a:gd name="T5" fmla="*/ 2 h 49"/>
                  <a:gd name="T6" fmla="*/ 69 w 104"/>
                  <a:gd name="T7" fmla="*/ 3 h 49"/>
                  <a:gd name="T8" fmla="*/ 72 w 104"/>
                  <a:gd name="T9" fmla="*/ 6 h 49"/>
                  <a:gd name="T10" fmla="*/ 79 w 104"/>
                  <a:gd name="T11" fmla="*/ 11 h 49"/>
                  <a:gd name="T12" fmla="*/ 85 w 104"/>
                  <a:gd name="T13" fmla="*/ 9 h 49"/>
                  <a:gd name="T14" fmla="*/ 90 w 104"/>
                  <a:gd name="T15" fmla="*/ 11 h 49"/>
                  <a:gd name="T16" fmla="*/ 94 w 104"/>
                  <a:gd name="T17" fmla="*/ 11 h 49"/>
                  <a:gd name="T18" fmla="*/ 96 w 104"/>
                  <a:gd name="T19" fmla="*/ 14 h 49"/>
                  <a:gd name="T20" fmla="*/ 99 w 104"/>
                  <a:gd name="T21" fmla="*/ 17 h 49"/>
                  <a:gd name="T22" fmla="*/ 98 w 104"/>
                  <a:gd name="T23" fmla="*/ 19 h 49"/>
                  <a:gd name="T24" fmla="*/ 96 w 104"/>
                  <a:gd name="T25" fmla="*/ 25 h 49"/>
                  <a:gd name="T26" fmla="*/ 99 w 104"/>
                  <a:gd name="T27" fmla="*/ 25 h 49"/>
                  <a:gd name="T28" fmla="*/ 101 w 104"/>
                  <a:gd name="T29" fmla="*/ 28 h 49"/>
                  <a:gd name="T30" fmla="*/ 102 w 104"/>
                  <a:gd name="T31" fmla="*/ 31 h 49"/>
                  <a:gd name="T32" fmla="*/ 104 w 104"/>
                  <a:gd name="T33" fmla="*/ 36 h 49"/>
                  <a:gd name="T34" fmla="*/ 104 w 104"/>
                  <a:gd name="T35" fmla="*/ 39 h 49"/>
                  <a:gd name="T36" fmla="*/ 101 w 104"/>
                  <a:gd name="T37" fmla="*/ 41 h 49"/>
                  <a:gd name="T38" fmla="*/ 96 w 104"/>
                  <a:gd name="T39" fmla="*/ 46 h 49"/>
                  <a:gd name="T40" fmla="*/ 93 w 104"/>
                  <a:gd name="T41" fmla="*/ 46 h 49"/>
                  <a:gd name="T42" fmla="*/ 87 w 104"/>
                  <a:gd name="T43" fmla="*/ 46 h 49"/>
                  <a:gd name="T44" fmla="*/ 82 w 104"/>
                  <a:gd name="T45" fmla="*/ 49 h 49"/>
                  <a:gd name="T46" fmla="*/ 79 w 104"/>
                  <a:gd name="T47" fmla="*/ 49 h 49"/>
                  <a:gd name="T48" fmla="*/ 74 w 104"/>
                  <a:gd name="T49" fmla="*/ 44 h 49"/>
                  <a:gd name="T50" fmla="*/ 68 w 104"/>
                  <a:gd name="T51" fmla="*/ 41 h 49"/>
                  <a:gd name="T52" fmla="*/ 60 w 104"/>
                  <a:gd name="T53" fmla="*/ 38 h 49"/>
                  <a:gd name="T54" fmla="*/ 57 w 104"/>
                  <a:gd name="T55" fmla="*/ 35 h 49"/>
                  <a:gd name="T56" fmla="*/ 52 w 104"/>
                  <a:gd name="T57" fmla="*/ 36 h 49"/>
                  <a:gd name="T58" fmla="*/ 46 w 104"/>
                  <a:gd name="T59" fmla="*/ 36 h 49"/>
                  <a:gd name="T60" fmla="*/ 39 w 104"/>
                  <a:gd name="T61" fmla="*/ 36 h 49"/>
                  <a:gd name="T62" fmla="*/ 31 w 104"/>
                  <a:gd name="T63" fmla="*/ 36 h 49"/>
                  <a:gd name="T64" fmla="*/ 28 w 104"/>
                  <a:gd name="T65" fmla="*/ 35 h 49"/>
                  <a:gd name="T66" fmla="*/ 20 w 104"/>
                  <a:gd name="T67" fmla="*/ 35 h 49"/>
                  <a:gd name="T68" fmla="*/ 11 w 104"/>
                  <a:gd name="T69" fmla="*/ 36 h 49"/>
                  <a:gd name="T70" fmla="*/ 1 w 104"/>
                  <a:gd name="T71" fmla="*/ 41 h 49"/>
                  <a:gd name="T72" fmla="*/ 1 w 104"/>
                  <a:gd name="T73" fmla="*/ 25 h 49"/>
                  <a:gd name="T74" fmla="*/ 6 w 104"/>
                  <a:gd name="T75" fmla="*/ 19 h 49"/>
                  <a:gd name="T76" fmla="*/ 11 w 104"/>
                  <a:gd name="T77" fmla="*/ 9 h 49"/>
                  <a:gd name="T78" fmla="*/ 23 w 104"/>
                  <a:gd name="T79" fmla="*/ 6 h 49"/>
                  <a:gd name="T80" fmla="*/ 30 w 104"/>
                  <a:gd name="T81" fmla="*/ 14 h 49"/>
                  <a:gd name="T82" fmla="*/ 39 w 104"/>
                  <a:gd name="T83" fmla="*/ 22 h 49"/>
                  <a:gd name="T84" fmla="*/ 47 w 104"/>
                  <a:gd name="T85" fmla="*/ 19 h 49"/>
                  <a:gd name="T86" fmla="*/ 49 w 104"/>
                  <a:gd name="T87" fmla="*/ 8 h 49"/>
                  <a:gd name="T88" fmla="*/ 49 w 104"/>
                  <a:gd name="T89" fmla="*/ 3 h 49"/>
                  <a:gd name="T90" fmla="*/ 57 w 104"/>
                  <a:gd name="T9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49">
                    <a:moveTo>
                      <a:pt x="60" y="0"/>
                    </a:moveTo>
                    <a:lnTo>
                      <a:pt x="61" y="0"/>
                    </a:lnTo>
                    <a:lnTo>
                      <a:pt x="61" y="2"/>
                    </a:lnTo>
                    <a:lnTo>
                      <a:pt x="61" y="2"/>
                    </a:lnTo>
                    <a:lnTo>
                      <a:pt x="61" y="2"/>
                    </a:lnTo>
                    <a:lnTo>
                      <a:pt x="61" y="0"/>
                    </a:lnTo>
                    <a:lnTo>
                      <a:pt x="63" y="0"/>
                    </a:lnTo>
                    <a:lnTo>
                      <a:pt x="63" y="0"/>
                    </a:lnTo>
                    <a:lnTo>
                      <a:pt x="66" y="2"/>
                    </a:lnTo>
                    <a:lnTo>
                      <a:pt x="68" y="3"/>
                    </a:lnTo>
                    <a:lnTo>
                      <a:pt x="69" y="3"/>
                    </a:lnTo>
                    <a:lnTo>
                      <a:pt x="69" y="3"/>
                    </a:lnTo>
                    <a:lnTo>
                      <a:pt x="72" y="5"/>
                    </a:lnTo>
                    <a:lnTo>
                      <a:pt x="72" y="5"/>
                    </a:lnTo>
                    <a:lnTo>
                      <a:pt x="72" y="6"/>
                    </a:lnTo>
                    <a:lnTo>
                      <a:pt x="76" y="8"/>
                    </a:lnTo>
                    <a:lnTo>
                      <a:pt x="77" y="9"/>
                    </a:lnTo>
                    <a:lnTo>
                      <a:pt x="79" y="11"/>
                    </a:lnTo>
                    <a:lnTo>
                      <a:pt x="80" y="11"/>
                    </a:lnTo>
                    <a:lnTo>
                      <a:pt x="85" y="9"/>
                    </a:lnTo>
                    <a:lnTo>
                      <a:pt x="85" y="9"/>
                    </a:lnTo>
                    <a:lnTo>
                      <a:pt x="87" y="9"/>
                    </a:lnTo>
                    <a:lnTo>
                      <a:pt x="88" y="9"/>
                    </a:lnTo>
                    <a:lnTo>
                      <a:pt x="90" y="11"/>
                    </a:lnTo>
                    <a:lnTo>
                      <a:pt x="91" y="11"/>
                    </a:lnTo>
                    <a:lnTo>
                      <a:pt x="93" y="11"/>
                    </a:lnTo>
                    <a:lnTo>
                      <a:pt x="94" y="11"/>
                    </a:lnTo>
                    <a:lnTo>
                      <a:pt x="94" y="11"/>
                    </a:lnTo>
                    <a:lnTo>
                      <a:pt x="94" y="13"/>
                    </a:lnTo>
                    <a:lnTo>
                      <a:pt x="96" y="14"/>
                    </a:lnTo>
                    <a:lnTo>
                      <a:pt x="99" y="16"/>
                    </a:lnTo>
                    <a:lnTo>
                      <a:pt x="99" y="16"/>
                    </a:lnTo>
                    <a:lnTo>
                      <a:pt x="99" y="17"/>
                    </a:lnTo>
                    <a:lnTo>
                      <a:pt x="99" y="17"/>
                    </a:lnTo>
                    <a:lnTo>
                      <a:pt x="99" y="19"/>
                    </a:lnTo>
                    <a:lnTo>
                      <a:pt x="98" y="19"/>
                    </a:lnTo>
                    <a:lnTo>
                      <a:pt x="98" y="20"/>
                    </a:lnTo>
                    <a:lnTo>
                      <a:pt x="98" y="22"/>
                    </a:lnTo>
                    <a:lnTo>
                      <a:pt x="96" y="25"/>
                    </a:lnTo>
                    <a:lnTo>
                      <a:pt x="96" y="25"/>
                    </a:lnTo>
                    <a:lnTo>
                      <a:pt x="99" y="25"/>
                    </a:lnTo>
                    <a:lnTo>
                      <a:pt x="99" y="25"/>
                    </a:lnTo>
                    <a:lnTo>
                      <a:pt x="99" y="25"/>
                    </a:lnTo>
                    <a:lnTo>
                      <a:pt x="99" y="27"/>
                    </a:lnTo>
                    <a:lnTo>
                      <a:pt x="101" y="28"/>
                    </a:lnTo>
                    <a:lnTo>
                      <a:pt x="101" y="30"/>
                    </a:lnTo>
                    <a:lnTo>
                      <a:pt x="102" y="30"/>
                    </a:lnTo>
                    <a:lnTo>
                      <a:pt x="102" y="31"/>
                    </a:lnTo>
                    <a:lnTo>
                      <a:pt x="104" y="31"/>
                    </a:lnTo>
                    <a:lnTo>
                      <a:pt x="104" y="35"/>
                    </a:lnTo>
                    <a:lnTo>
                      <a:pt x="104" y="36"/>
                    </a:lnTo>
                    <a:lnTo>
                      <a:pt x="104" y="38"/>
                    </a:lnTo>
                    <a:lnTo>
                      <a:pt x="104" y="38"/>
                    </a:lnTo>
                    <a:lnTo>
                      <a:pt x="104" y="39"/>
                    </a:lnTo>
                    <a:lnTo>
                      <a:pt x="104" y="39"/>
                    </a:lnTo>
                    <a:lnTo>
                      <a:pt x="102" y="39"/>
                    </a:lnTo>
                    <a:lnTo>
                      <a:pt x="101" y="41"/>
                    </a:lnTo>
                    <a:lnTo>
                      <a:pt x="98" y="44"/>
                    </a:lnTo>
                    <a:lnTo>
                      <a:pt x="96" y="44"/>
                    </a:lnTo>
                    <a:lnTo>
                      <a:pt x="96" y="46"/>
                    </a:lnTo>
                    <a:lnTo>
                      <a:pt x="96" y="47"/>
                    </a:lnTo>
                    <a:lnTo>
                      <a:pt x="94" y="46"/>
                    </a:lnTo>
                    <a:lnTo>
                      <a:pt x="93" y="46"/>
                    </a:lnTo>
                    <a:lnTo>
                      <a:pt x="91" y="46"/>
                    </a:lnTo>
                    <a:lnTo>
                      <a:pt x="88" y="46"/>
                    </a:lnTo>
                    <a:lnTo>
                      <a:pt x="87" y="46"/>
                    </a:lnTo>
                    <a:lnTo>
                      <a:pt x="85" y="49"/>
                    </a:lnTo>
                    <a:lnTo>
                      <a:pt x="83" y="49"/>
                    </a:lnTo>
                    <a:lnTo>
                      <a:pt x="82" y="49"/>
                    </a:lnTo>
                    <a:lnTo>
                      <a:pt x="82" y="49"/>
                    </a:lnTo>
                    <a:lnTo>
                      <a:pt x="80" y="49"/>
                    </a:lnTo>
                    <a:lnTo>
                      <a:pt x="79" y="49"/>
                    </a:lnTo>
                    <a:lnTo>
                      <a:pt x="77" y="47"/>
                    </a:lnTo>
                    <a:lnTo>
                      <a:pt x="76" y="46"/>
                    </a:lnTo>
                    <a:lnTo>
                      <a:pt x="74" y="44"/>
                    </a:lnTo>
                    <a:lnTo>
                      <a:pt x="72" y="44"/>
                    </a:lnTo>
                    <a:lnTo>
                      <a:pt x="71" y="42"/>
                    </a:lnTo>
                    <a:lnTo>
                      <a:pt x="68" y="41"/>
                    </a:lnTo>
                    <a:lnTo>
                      <a:pt x="66" y="39"/>
                    </a:lnTo>
                    <a:lnTo>
                      <a:pt x="61" y="39"/>
                    </a:lnTo>
                    <a:lnTo>
                      <a:pt x="60" y="38"/>
                    </a:lnTo>
                    <a:lnTo>
                      <a:pt x="57" y="36"/>
                    </a:lnTo>
                    <a:lnTo>
                      <a:pt x="57" y="35"/>
                    </a:lnTo>
                    <a:lnTo>
                      <a:pt x="57" y="35"/>
                    </a:lnTo>
                    <a:lnTo>
                      <a:pt x="55" y="35"/>
                    </a:lnTo>
                    <a:lnTo>
                      <a:pt x="53" y="35"/>
                    </a:lnTo>
                    <a:lnTo>
                      <a:pt x="52" y="36"/>
                    </a:lnTo>
                    <a:lnTo>
                      <a:pt x="50" y="36"/>
                    </a:lnTo>
                    <a:lnTo>
                      <a:pt x="49" y="36"/>
                    </a:lnTo>
                    <a:lnTo>
                      <a:pt x="46" y="36"/>
                    </a:lnTo>
                    <a:lnTo>
                      <a:pt x="44" y="36"/>
                    </a:lnTo>
                    <a:lnTo>
                      <a:pt x="41" y="36"/>
                    </a:lnTo>
                    <a:lnTo>
                      <a:pt x="39" y="36"/>
                    </a:lnTo>
                    <a:lnTo>
                      <a:pt x="38" y="36"/>
                    </a:lnTo>
                    <a:lnTo>
                      <a:pt x="31" y="35"/>
                    </a:lnTo>
                    <a:lnTo>
                      <a:pt x="31" y="36"/>
                    </a:lnTo>
                    <a:lnTo>
                      <a:pt x="30" y="36"/>
                    </a:lnTo>
                    <a:lnTo>
                      <a:pt x="28" y="35"/>
                    </a:lnTo>
                    <a:lnTo>
                      <a:pt x="28" y="35"/>
                    </a:lnTo>
                    <a:lnTo>
                      <a:pt x="27" y="35"/>
                    </a:lnTo>
                    <a:lnTo>
                      <a:pt x="23" y="35"/>
                    </a:lnTo>
                    <a:lnTo>
                      <a:pt x="20" y="35"/>
                    </a:lnTo>
                    <a:lnTo>
                      <a:pt x="16" y="35"/>
                    </a:lnTo>
                    <a:lnTo>
                      <a:pt x="16" y="35"/>
                    </a:lnTo>
                    <a:lnTo>
                      <a:pt x="11" y="36"/>
                    </a:lnTo>
                    <a:lnTo>
                      <a:pt x="9" y="36"/>
                    </a:lnTo>
                    <a:lnTo>
                      <a:pt x="5" y="38"/>
                    </a:lnTo>
                    <a:lnTo>
                      <a:pt x="1" y="41"/>
                    </a:lnTo>
                    <a:lnTo>
                      <a:pt x="0" y="38"/>
                    </a:lnTo>
                    <a:lnTo>
                      <a:pt x="1" y="30"/>
                    </a:lnTo>
                    <a:lnTo>
                      <a:pt x="1" y="25"/>
                    </a:lnTo>
                    <a:lnTo>
                      <a:pt x="5" y="24"/>
                    </a:lnTo>
                    <a:lnTo>
                      <a:pt x="6" y="22"/>
                    </a:lnTo>
                    <a:lnTo>
                      <a:pt x="6" y="19"/>
                    </a:lnTo>
                    <a:lnTo>
                      <a:pt x="6" y="17"/>
                    </a:lnTo>
                    <a:lnTo>
                      <a:pt x="8" y="16"/>
                    </a:lnTo>
                    <a:lnTo>
                      <a:pt x="11" y="9"/>
                    </a:lnTo>
                    <a:lnTo>
                      <a:pt x="14" y="9"/>
                    </a:lnTo>
                    <a:lnTo>
                      <a:pt x="19" y="8"/>
                    </a:lnTo>
                    <a:lnTo>
                      <a:pt x="23" y="6"/>
                    </a:lnTo>
                    <a:lnTo>
                      <a:pt x="23" y="8"/>
                    </a:lnTo>
                    <a:lnTo>
                      <a:pt x="23" y="9"/>
                    </a:lnTo>
                    <a:lnTo>
                      <a:pt x="30" y="14"/>
                    </a:lnTo>
                    <a:lnTo>
                      <a:pt x="31" y="16"/>
                    </a:lnTo>
                    <a:lnTo>
                      <a:pt x="33" y="20"/>
                    </a:lnTo>
                    <a:lnTo>
                      <a:pt x="39" y="22"/>
                    </a:lnTo>
                    <a:lnTo>
                      <a:pt x="42" y="22"/>
                    </a:lnTo>
                    <a:lnTo>
                      <a:pt x="44" y="20"/>
                    </a:lnTo>
                    <a:lnTo>
                      <a:pt x="47" y="19"/>
                    </a:lnTo>
                    <a:lnTo>
                      <a:pt x="49" y="17"/>
                    </a:lnTo>
                    <a:lnTo>
                      <a:pt x="50" y="16"/>
                    </a:lnTo>
                    <a:lnTo>
                      <a:pt x="49" y="8"/>
                    </a:lnTo>
                    <a:lnTo>
                      <a:pt x="49" y="6"/>
                    </a:lnTo>
                    <a:lnTo>
                      <a:pt x="49" y="3"/>
                    </a:lnTo>
                    <a:lnTo>
                      <a:pt x="49" y="3"/>
                    </a:lnTo>
                    <a:lnTo>
                      <a:pt x="50" y="3"/>
                    </a:lnTo>
                    <a:lnTo>
                      <a:pt x="55" y="2"/>
                    </a:lnTo>
                    <a:lnTo>
                      <a:pt x="57" y="2"/>
                    </a:lnTo>
                    <a:lnTo>
                      <a:pt x="57" y="2"/>
                    </a:lnTo>
                    <a:lnTo>
                      <a:pt x="6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6" name="Freeform 220">
                <a:extLst>
                  <a:ext uri="{FF2B5EF4-FFF2-40B4-BE49-F238E27FC236}">
                    <a16:creationId xmlns:a16="http://schemas.microsoft.com/office/drawing/2014/main" id="{942BB2D9-8020-4947-8237-2F1152A514A8}"/>
                  </a:ext>
                </a:extLst>
              </p:cNvPr>
              <p:cNvSpPr>
                <a:spLocks/>
              </p:cNvSpPr>
              <p:nvPr/>
            </p:nvSpPr>
            <p:spPr bwMode="auto">
              <a:xfrm>
                <a:off x="5924830" y="2877987"/>
                <a:ext cx="21442" cy="27289"/>
              </a:xfrm>
              <a:custGeom>
                <a:avLst/>
                <a:gdLst>
                  <a:gd name="T0" fmla="*/ 5 w 11"/>
                  <a:gd name="T1" fmla="*/ 0 h 14"/>
                  <a:gd name="T2" fmla="*/ 5 w 11"/>
                  <a:gd name="T3" fmla="*/ 1 h 14"/>
                  <a:gd name="T4" fmla="*/ 6 w 11"/>
                  <a:gd name="T5" fmla="*/ 1 h 14"/>
                  <a:gd name="T6" fmla="*/ 6 w 11"/>
                  <a:gd name="T7" fmla="*/ 1 h 14"/>
                  <a:gd name="T8" fmla="*/ 6 w 11"/>
                  <a:gd name="T9" fmla="*/ 1 h 14"/>
                  <a:gd name="T10" fmla="*/ 6 w 11"/>
                  <a:gd name="T11" fmla="*/ 1 h 14"/>
                  <a:gd name="T12" fmla="*/ 6 w 11"/>
                  <a:gd name="T13" fmla="*/ 3 h 14"/>
                  <a:gd name="T14" fmla="*/ 6 w 11"/>
                  <a:gd name="T15" fmla="*/ 5 h 14"/>
                  <a:gd name="T16" fmla="*/ 8 w 11"/>
                  <a:gd name="T17" fmla="*/ 5 h 14"/>
                  <a:gd name="T18" fmla="*/ 8 w 11"/>
                  <a:gd name="T19" fmla="*/ 6 h 14"/>
                  <a:gd name="T20" fmla="*/ 10 w 11"/>
                  <a:gd name="T21" fmla="*/ 6 h 14"/>
                  <a:gd name="T22" fmla="*/ 11 w 11"/>
                  <a:gd name="T23" fmla="*/ 8 h 14"/>
                  <a:gd name="T24" fmla="*/ 11 w 11"/>
                  <a:gd name="T25" fmla="*/ 8 h 14"/>
                  <a:gd name="T26" fmla="*/ 11 w 11"/>
                  <a:gd name="T27" fmla="*/ 8 h 14"/>
                  <a:gd name="T28" fmla="*/ 11 w 11"/>
                  <a:gd name="T29" fmla="*/ 9 h 14"/>
                  <a:gd name="T30" fmla="*/ 11 w 11"/>
                  <a:gd name="T31" fmla="*/ 9 h 14"/>
                  <a:gd name="T32" fmla="*/ 11 w 11"/>
                  <a:gd name="T33" fmla="*/ 11 h 14"/>
                  <a:gd name="T34" fmla="*/ 10 w 11"/>
                  <a:gd name="T35" fmla="*/ 11 h 14"/>
                  <a:gd name="T36" fmla="*/ 10 w 11"/>
                  <a:gd name="T37" fmla="*/ 13 h 14"/>
                  <a:gd name="T38" fmla="*/ 10 w 11"/>
                  <a:gd name="T39" fmla="*/ 14 h 14"/>
                  <a:gd name="T40" fmla="*/ 8 w 11"/>
                  <a:gd name="T41" fmla="*/ 14 h 14"/>
                  <a:gd name="T42" fmla="*/ 8 w 11"/>
                  <a:gd name="T43" fmla="*/ 13 h 14"/>
                  <a:gd name="T44" fmla="*/ 6 w 11"/>
                  <a:gd name="T45" fmla="*/ 13 h 14"/>
                  <a:gd name="T46" fmla="*/ 6 w 11"/>
                  <a:gd name="T47" fmla="*/ 14 h 14"/>
                  <a:gd name="T48" fmla="*/ 5 w 11"/>
                  <a:gd name="T49" fmla="*/ 14 h 14"/>
                  <a:gd name="T50" fmla="*/ 5 w 11"/>
                  <a:gd name="T51" fmla="*/ 14 h 14"/>
                  <a:gd name="T52" fmla="*/ 3 w 11"/>
                  <a:gd name="T53" fmla="*/ 14 h 14"/>
                  <a:gd name="T54" fmla="*/ 3 w 11"/>
                  <a:gd name="T55" fmla="*/ 14 h 14"/>
                  <a:gd name="T56" fmla="*/ 3 w 11"/>
                  <a:gd name="T57" fmla="*/ 13 h 14"/>
                  <a:gd name="T58" fmla="*/ 2 w 11"/>
                  <a:gd name="T59" fmla="*/ 13 h 14"/>
                  <a:gd name="T60" fmla="*/ 2 w 11"/>
                  <a:gd name="T61" fmla="*/ 13 h 14"/>
                  <a:gd name="T62" fmla="*/ 2 w 11"/>
                  <a:gd name="T63" fmla="*/ 13 h 14"/>
                  <a:gd name="T64" fmla="*/ 2 w 11"/>
                  <a:gd name="T65" fmla="*/ 11 h 14"/>
                  <a:gd name="T66" fmla="*/ 2 w 11"/>
                  <a:gd name="T67" fmla="*/ 11 h 14"/>
                  <a:gd name="T68" fmla="*/ 3 w 11"/>
                  <a:gd name="T69" fmla="*/ 11 h 14"/>
                  <a:gd name="T70" fmla="*/ 2 w 11"/>
                  <a:gd name="T71" fmla="*/ 9 h 14"/>
                  <a:gd name="T72" fmla="*/ 2 w 11"/>
                  <a:gd name="T73" fmla="*/ 8 h 14"/>
                  <a:gd name="T74" fmla="*/ 0 w 11"/>
                  <a:gd name="T75" fmla="*/ 8 h 14"/>
                  <a:gd name="T76" fmla="*/ 0 w 11"/>
                  <a:gd name="T77" fmla="*/ 6 h 14"/>
                  <a:gd name="T78" fmla="*/ 0 w 11"/>
                  <a:gd name="T79" fmla="*/ 6 h 14"/>
                  <a:gd name="T80" fmla="*/ 0 w 11"/>
                  <a:gd name="T81" fmla="*/ 6 h 14"/>
                  <a:gd name="T82" fmla="*/ 0 w 11"/>
                  <a:gd name="T83" fmla="*/ 5 h 14"/>
                  <a:gd name="T84" fmla="*/ 2 w 11"/>
                  <a:gd name="T85" fmla="*/ 5 h 14"/>
                  <a:gd name="T86" fmla="*/ 2 w 11"/>
                  <a:gd name="T87" fmla="*/ 3 h 14"/>
                  <a:gd name="T88" fmla="*/ 3 w 11"/>
                  <a:gd name="T89" fmla="*/ 1 h 14"/>
                  <a:gd name="T90" fmla="*/ 5 w 11"/>
                  <a:gd name="T9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4">
                    <a:moveTo>
                      <a:pt x="5" y="0"/>
                    </a:moveTo>
                    <a:lnTo>
                      <a:pt x="5" y="1"/>
                    </a:lnTo>
                    <a:lnTo>
                      <a:pt x="6" y="1"/>
                    </a:lnTo>
                    <a:lnTo>
                      <a:pt x="6" y="1"/>
                    </a:lnTo>
                    <a:lnTo>
                      <a:pt x="6" y="1"/>
                    </a:lnTo>
                    <a:lnTo>
                      <a:pt x="6" y="1"/>
                    </a:lnTo>
                    <a:lnTo>
                      <a:pt x="6" y="3"/>
                    </a:lnTo>
                    <a:lnTo>
                      <a:pt x="6" y="5"/>
                    </a:lnTo>
                    <a:lnTo>
                      <a:pt x="8" y="5"/>
                    </a:lnTo>
                    <a:lnTo>
                      <a:pt x="8" y="6"/>
                    </a:lnTo>
                    <a:lnTo>
                      <a:pt x="10" y="6"/>
                    </a:lnTo>
                    <a:lnTo>
                      <a:pt x="11" y="8"/>
                    </a:lnTo>
                    <a:lnTo>
                      <a:pt x="11" y="8"/>
                    </a:lnTo>
                    <a:lnTo>
                      <a:pt x="11" y="8"/>
                    </a:lnTo>
                    <a:lnTo>
                      <a:pt x="11" y="9"/>
                    </a:lnTo>
                    <a:lnTo>
                      <a:pt x="11" y="9"/>
                    </a:lnTo>
                    <a:lnTo>
                      <a:pt x="11" y="11"/>
                    </a:lnTo>
                    <a:lnTo>
                      <a:pt x="10" y="11"/>
                    </a:lnTo>
                    <a:lnTo>
                      <a:pt x="10" y="13"/>
                    </a:lnTo>
                    <a:lnTo>
                      <a:pt x="10" y="14"/>
                    </a:lnTo>
                    <a:lnTo>
                      <a:pt x="8" y="14"/>
                    </a:lnTo>
                    <a:lnTo>
                      <a:pt x="8" y="13"/>
                    </a:lnTo>
                    <a:lnTo>
                      <a:pt x="6" y="13"/>
                    </a:lnTo>
                    <a:lnTo>
                      <a:pt x="6" y="14"/>
                    </a:lnTo>
                    <a:lnTo>
                      <a:pt x="5" y="14"/>
                    </a:lnTo>
                    <a:lnTo>
                      <a:pt x="5" y="14"/>
                    </a:lnTo>
                    <a:lnTo>
                      <a:pt x="3" y="14"/>
                    </a:lnTo>
                    <a:lnTo>
                      <a:pt x="3" y="14"/>
                    </a:lnTo>
                    <a:lnTo>
                      <a:pt x="3" y="13"/>
                    </a:lnTo>
                    <a:lnTo>
                      <a:pt x="2" y="13"/>
                    </a:lnTo>
                    <a:lnTo>
                      <a:pt x="2" y="13"/>
                    </a:lnTo>
                    <a:lnTo>
                      <a:pt x="2" y="13"/>
                    </a:lnTo>
                    <a:lnTo>
                      <a:pt x="2" y="11"/>
                    </a:lnTo>
                    <a:lnTo>
                      <a:pt x="2" y="11"/>
                    </a:lnTo>
                    <a:lnTo>
                      <a:pt x="3" y="11"/>
                    </a:lnTo>
                    <a:lnTo>
                      <a:pt x="2" y="9"/>
                    </a:lnTo>
                    <a:lnTo>
                      <a:pt x="2" y="8"/>
                    </a:lnTo>
                    <a:lnTo>
                      <a:pt x="0" y="8"/>
                    </a:lnTo>
                    <a:lnTo>
                      <a:pt x="0" y="6"/>
                    </a:lnTo>
                    <a:lnTo>
                      <a:pt x="0" y="6"/>
                    </a:lnTo>
                    <a:lnTo>
                      <a:pt x="0" y="6"/>
                    </a:lnTo>
                    <a:lnTo>
                      <a:pt x="0" y="5"/>
                    </a:lnTo>
                    <a:lnTo>
                      <a:pt x="2" y="5"/>
                    </a:lnTo>
                    <a:lnTo>
                      <a:pt x="2" y="3"/>
                    </a:lnTo>
                    <a:lnTo>
                      <a:pt x="3" y="1"/>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7" name="Freeform 221">
                <a:extLst>
                  <a:ext uri="{FF2B5EF4-FFF2-40B4-BE49-F238E27FC236}">
                    <a16:creationId xmlns:a16="http://schemas.microsoft.com/office/drawing/2014/main" id="{5EDD2DD5-73F3-44B8-A4ED-983DBF73D4F5}"/>
                  </a:ext>
                </a:extLst>
              </p:cNvPr>
              <p:cNvSpPr>
                <a:spLocks noEditPoints="1"/>
              </p:cNvSpPr>
              <p:nvPr/>
            </p:nvSpPr>
            <p:spPr bwMode="auto">
              <a:xfrm>
                <a:off x="6351709" y="2642132"/>
                <a:ext cx="165684" cy="97461"/>
              </a:xfrm>
              <a:custGeom>
                <a:avLst/>
                <a:gdLst>
                  <a:gd name="T0" fmla="*/ 3 w 85"/>
                  <a:gd name="T1" fmla="*/ 19 h 50"/>
                  <a:gd name="T2" fmla="*/ 0 w 85"/>
                  <a:gd name="T3" fmla="*/ 22 h 50"/>
                  <a:gd name="T4" fmla="*/ 3 w 85"/>
                  <a:gd name="T5" fmla="*/ 15 h 50"/>
                  <a:gd name="T6" fmla="*/ 59 w 85"/>
                  <a:gd name="T7" fmla="*/ 0 h 50"/>
                  <a:gd name="T8" fmla="*/ 63 w 85"/>
                  <a:gd name="T9" fmla="*/ 4 h 50"/>
                  <a:gd name="T10" fmla="*/ 73 w 85"/>
                  <a:gd name="T11" fmla="*/ 7 h 50"/>
                  <a:gd name="T12" fmla="*/ 78 w 85"/>
                  <a:gd name="T13" fmla="*/ 11 h 50"/>
                  <a:gd name="T14" fmla="*/ 82 w 85"/>
                  <a:gd name="T15" fmla="*/ 14 h 50"/>
                  <a:gd name="T16" fmla="*/ 82 w 85"/>
                  <a:gd name="T17" fmla="*/ 17 h 50"/>
                  <a:gd name="T18" fmla="*/ 81 w 85"/>
                  <a:gd name="T19" fmla="*/ 20 h 50"/>
                  <a:gd name="T20" fmla="*/ 85 w 85"/>
                  <a:gd name="T21" fmla="*/ 22 h 50"/>
                  <a:gd name="T22" fmla="*/ 84 w 85"/>
                  <a:gd name="T23" fmla="*/ 23 h 50"/>
                  <a:gd name="T24" fmla="*/ 79 w 85"/>
                  <a:gd name="T25" fmla="*/ 25 h 50"/>
                  <a:gd name="T26" fmla="*/ 78 w 85"/>
                  <a:gd name="T27" fmla="*/ 26 h 50"/>
                  <a:gd name="T28" fmla="*/ 74 w 85"/>
                  <a:gd name="T29" fmla="*/ 28 h 50"/>
                  <a:gd name="T30" fmla="*/ 71 w 85"/>
                  <a:gd name="T31" fmla="*/ 33 h 50"/>
                  <a:gd name="T32" fmla="*/ 71 w 85"/>
                  <a:gd name="T33" fmla="*/ 36 h 50"/>
                  <a:gd name="T34" fmla="*/ 68 w 85"/>
                  <a:gd name="T35" fmla="*/ 41 h 50"/>
                  <a:gd name="T36" fmla="*/ 70 w 85"/>
                  <a:gd name="T37" fmla="*/ 41 h 50"/>
                  <a:gd name="T38" fmla="*/ 71 w 85"/>
                  <a:gd name="T39" fmla="*/ 44 h 50"/>
                  <a:gd name="T40" fmla="*/ 70 w 85"/>
                  <a:gd name="T41" fmla="*/ 45 h 50"/>
                  <a:gd name="T42" fmla="*/ 68 w 85"/>
                  <a:gd name="T43" fmla="*/ 44 h 50"/>
                  <a:gd name="T44" fmla="*/ 66 w 85"/>
                  <a:gd name="T45" fmla="*/ 42 h 50"/>
                  <a:gd name="T46" fmla="*/ 63 w 85"/>
                  <a:gd name="T47" fmla="*/ 44 h 50"/>
                  <a:gd name="T48" fmla="*/ 59 w 85"/>
                  <a:gd name="T49" fmla="*/ 45 h 50"/>
                  <a:gd name="T50" fmla="*/ 57 w 85"/>
                  <a:gd name="T51" fmla="*/ 48 h 50"/>
                  <a:gd name="T52" fmla="*/ 51 w 85"/>
                  <a:gd name="T53" fmla="*/ 50 h 50"/>
                  <a:gd name="T54" fmla="*/ 48 w 85"/>
                  <a:gd name="T55" fmla="*/ 48 h 50"/>
                  <a:gd name="T56" fmla="*/ 44 w 85"/>
                  <a:gd name="T57" fmla="*/ 48 h 50"/>
                  <a:gd name="T58" fmla="*/ 38 w 85"/>
                  <a:gd name="T59" fmla="*/ 48 h 50"/>
                  <a:gd name="T60" fmla="*/ 38 w 85"/>
                  <a:gd name="T61" fmla="*/ 45 h 50"/>
                  <a:gd name="T62" fmla="*/ 35 w 85"/>
                  <a:gd name="T63" fmla="*/ 42 h 50"/>
                  <a:gd name="T64" fmla="*/ 32 w 85"/>
                  <a:gd name="T65" fmla="*/ 42 h 50"/>
                  <a:gd name="T66" fmla="*/ 30 w 85"/>
                  <a:gd name="T67" fmla="*/ 41 h 50"/>
                  <a:gd name="T68" fmla="*/ 29 w 85"/>
                  <a:gd name="T69" fmla="*/ 41 h 50"/>
                  <a:gd name="T70" fmla="*/ 27 w 85"/>
                  <a:gd name="T71" fmla="*/ 36 h 50"/>
                  <a:gd name="T72" fmla="*/ 29 w 85"/>
                  <a:gd name="T73" fmla="*/ 30 h 50"/>
                  <a:gd name="T74" fmla="*/ 25 w 85"/>
                  <a:gd name="T75" fmla="*/ 26 h 50"/>
                  <a:gd name="T76" fmla="*/ 18 w 85"/>
                  <a:gd name="T77" fmla="*/ 26 h 50"/>
                  <a:gd name="T78" fmla="*/ 10 w 85"/>
                  <a:gd name="T79" fmla="*/ 23 h 50"/>
                  <a:gd name="T80" fmla="*/ 7 w 85"/>
                  <a:gd name="T81" fmla="*/ 22 h 50"/>
                  <a:gd name="T82" fmla="*/ 5 w 85"/>
                  <a:gd name="T83" fmla="*/ 20 h 50"/>
                  <a:gd name="T84" fmla="*/ 3 w 85"/>
                  <a:gd name="T85" fmla="*/ 11 h 50"/>
                  <a:gd name="T86" fmla="*/ 7 w 85"/>
                  <a:gd name="T87" fmla="*/ 3 h 50"/>
                  <a:gd name="T88" fmla="*/ 18 w 85"/>
                  <a:gd name="T89" fmla="*/ 0 h 50"/>
                  <a:gd name="T90" fmla="*/ 25 w 85"/>
                  <a:gd name="T91" fmla="*/ 0 h 50"/>
                  <a:gd name="T92" fmla="*/ 30 w 85"/>
                  <a:gd name="T93" fmla="*/ 0 h 50"/>
                  <a:gd name="T94" fmla="*/ 33 w 85"/>
                  <a:gd name="T95" fmla="*/ 0 h 50"/>
                  <a:gd name="T96" fmla="*/ 43 w 85"/>
                  <a:gd name="T97" fmla="*/ 1 h 50"/>
                  <a:gd name="T98" fmla="*/ 51 w 85"/>
                  <a:gd name="T99" fmla="*/ 1 h 50"/>
                  <a:gd name="T100" fmla="*/ 55 w 85"/>
                  <a:gd name="T10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50">
                    <a:moveTo>
                      <a:pt x="3" y="15"/>
                    </a:moveTo>
                    <a:lnTo>
                      <a:pt x="3" y="15"/>
                    </a:lnTo>
                    <a:lnTo>
                      <a:pt x="3" y="19"/>
                    </a:lnTo>
                    <a:lnTo>
                      <a:pt x="3" y="20"/>
                    </a:lnTo>
                    <a:lnTo>
                      <a:pt x="2" y="22"/>
                    </a:lnTo>
                    <a:lnTo>
                      <a:pt x="0" y="22"/>
                    </a:lnTo>
                    <a:lnTo>
                      <a:pt x="2" y="20"/>
                    </a:lnTo>
                    <a:lnTo>
                      <a:pt x="3" y="19"/>
                    </a:lnTo>
                    <a:lnTo>
                      <a:pt x="3" y="15"/>
                    </a:lnTo>
                    <a:lnTo>
                      <a:pt x="3" y="15"/>
                    </a:lnTo>
                    <a:close/>
                    <a:moveTo>
                      <a:pt x="59" y="0"/>
                    </a:moveTo>
                    <a:lnTo>
                      <a:pt x="59" y="0"/>
                    </a:lnTo>
                    <a:lnTo>
                      <a:pt x="59" y="1"/>
                    </a:lnTo>
                    <a:lnTo>
                      <a:pt x="62" y="3"/>
                    </a:lnTo>
                    <a:lnTo>
                      <a:pt x="63" y="4"/>
                    </a:lnTo>
                    <a:lnTo>
                      <a:pt x="68" y="4"/>
                    </a:lnTo>
                    <a:lnTo>
                      <a:pt x="70" y="6"/>
                    </a:lnTo>
                    <a:lnTo>
                      <a:pt x="73" y="7"/>
                    </a:lnTo>
                    <a:lnTo>
                      <a:pt x="74" y="9"/>
                    </a:lnTo>
                    <a:lnTo>
                      <a:pt x="76" y="9"/>
                    </a:lnTo>
                    <a:lnTo>
                      <a:pt x="78" y="11"/>
                    </a:lnTo>
                    <a:lnTo>
                      <a:pt x="79" y="12"/>
                    </a:lnTo>
                    <a:lnTo>
                      <a:pt x="81" y="14"/>
                    </a:lnTo>
                    <a:lnTo>
                      <a:pt x="82" y="14"/>
                    </a:lnTo>
                    <a:lnTo>
                      <a:pt x="84" y="14"/>
                    </a:lnTo>
                    <a:lnTo>
                      <a:pt x="84" y="15"/>
                    </a:lnTo>
                    <a:lnTo>
                      <a:pt x="82" y="17"/>
                    </a:lnTo>
                    <a:lnTo>
                      <a:pt x="82" y="19"/>
                    </a:lnTo>
                    <a:lnTo>
                      <a:pt x="81" y="20"/>
                    </a:lnTo>
                    <a:lnTo>
                      <a:pt x="81" y="20"/>
                    </a:lnTo>
                    <a:lnTo>
                      <a:pt x="82" y="22"/>
                    </a:lnTo>
                    <a:lnTo>
                      <a:pt x="84" y="22"/>
                    </a:lnTo>
                    <a:lnTo>
                      <a:pt x="85" y="22"/>
                    </a:lnTo>
                    <a:lnTo>
                      <a:pt x="85" y="22"/>
                    </a:lnTo>
                    <a:lnTo>
                      <a:pt x="85" y="23"/>
                    </a:lnTo>
                    <a:lnTo>
                      <a:pt x="84" y="23"/>
                    </a:lnTo>
                    <a:lnTo>
                      <a:pt x="84" y="23"/>
                    </a:lnTo>
                    <a:lnTo>
                      <a:pt x="84" y="25"/>
                    </a:lnTo>
                    <a:lnTo>
                      <a:pt x="79" y="25"/>
                    </a:lnTo>
                    <a:lnTo>
                      <a:pt x="78" y="25"/>
                    </a:lnTo>
                    <a:lnTo>
                      <a:pt x="78" y="26"/>
                    </a:lnTo>
                    <a:lnTo>
                      <a:pt x="78" y="26"/>
                    </a:lnTo>
                    <a:lnTo>
                      <a:pt x="78" y="28"/>
                    </a:lnTo>
                    <a:lnTo>
                      <a:pt x="76" y="28"/>
                    </a:lnTo>
                    <a:lnTo>
                      <a:pt x="74" y="28"/>
                    </a:lnTo>
                    <a:lnTo>
                      <a:pt x="73" y="30"/>
                    </a:lnTo>
                    <a:lnTo>
                      <a:pt x="71" y="31"/>
                    </a:lnTo>
                    <a:lnTo>
                      <a:pt x="71" y="33"/>
                    </a:lnTo>
                    <a:lnTo>
                      <a:pt x="71" y="34"/>
                    </a:lnTo>
                    <a:lnTo>
                      <a:pt x="71" y="36"/>
                    </a:lnTo>
                    <a:lnTo>
                      <a:pt x="71" y="36"/>
                    </a:lnTo>
                    <a:lnTo>
                      <a:pt x="70" y="37"/>
                    </a:lnTo>
                    <a:lnTo>
                      <a:pt x="70" y="39"/>
                    </a:lnTo>
                    <a:lnTo>
                      <a:pt x="68" y="41"/>
                    </a:lnTo>
                    <a:lnTo>
                      <a:pt x="68" y="41"/>
                    </a:lnTo>
                    <a:lnTo>
                      <a:pt x="68" y="41"/>
                    </a:lnTo>
                    <a:lnTo>
                      <a:pt x="70" y="41"/>
                    </a:lnTo>
                    <a:lnTo>
                      <a:pt x="70" y="42"/>
                    </a:lnTo>
                    <a:lnTo>
                      <a:pt x="71" y="42"/>
                    </a:lnTo>
                    <a:lnTo>
                      <a:pt x="71" y="44"/>
                    </a:lnTo>
                    <a:lnTo>
                      <a:pt x="71" y="44"/>
                    </a:lnTo>
                    <a:lnTo>
                      <a:pt x="71" y="44"/>
                    </a:lnTo>
                    <a:lnTo>
                      <a:pt x="70" y="45"/>
                    </a:lnTo>
                    <a:lnTo>
                      <a:pt x="68" y="45"/>
                    </a:lnTo>
                    <a:lnTo>
                      <a:pt x="68" y="44"/>
                    </a:lnTo>
                    <a:lnTo>
                      <a:pt x="68" y="44"/>
                    </a:lnTo>
                    <a:lnTo>
                      <a:pt x="68" y="44"/>
                    </a:lnTo>
                    <a:lnTo>
                      <a:pt x="68" y="42"/>
                    </a:lnTo>
                    <a:lnTo>
                      <a:pt x="66" y="42"/>
                    </a:lnTo>
                    <a:lnTo>
                      <a:pt x="65" y="42"/>
                    </a:lnTo>
                    <a:lnTo>
                      <a:pt x="65" y="42"/>
                    </a:lnTo>
                    <a:lnTo>
                      <a:pt x="63" y="44"/>
                    </a:lnTo>
                    <a:lnTo>
                      <a:pt x="62" y="44"/>
                    </a:lnTo>
                    <a:lnTo>
                      <a:pt x="60" y="45"/>
                    </a:lnTo>
                    <a:lnTo>
                      <a:pt x="59" y="45"/>
                    </a:lnTo>
                    <a:lnTo>
                      <a:pt x="57" y="45"/>
                    </a:lnTo>
                    <a:lnTo>
                      <a:pt x="57" y="47"/>
                    </a:lnTo>
                    <a:lnTo>
                      <a:pt x="57" y="48"/>
                    </a:lnTo>
                    <a:lnTo>
                      <a:pt x="55" y="48"/>
                    </a:lnTo>
                    <a:lnTo>
                      <a:pt x="52" y="48"/>
                    </a:lnTo>
                    <a:lnTo>
                      <a:pt x="51" y="50"/>
                    </a:lnTo>
                    <a:lnTo>
                      <a:pt x="49" y="48"/>
                    </a:lnTo>
                    <a:lnTo>
                      <a:pt x="49" y="48"/>
                    </a:lnTo>
                    <a:lnTo>
                      <a:pt x="48" y="48"/>
                    </a:lnTo>
                    <a:lnTo>
                      <a:pt x="46" y="48"/>
                    </a:lnTo>
                    <a:lnTo>
                      <a:pt x="44" y="48"/>
                    </a:lnTo>
                    <a:lnTo>
                      <a:pt x="44" y="48"/>
                    </a:lnTo>
                    <a:lnTo>
                      <a:pt x="41" y="48"/>
                    </a:lnTo>
                    <a:lnTo>
                      <a:pt x="40" y="48"/>
                    </a:lnTo>
                    <a:lnTo>
                      <a:pt x="38" y="48"/>
                    </a:lnTo>
                    <a:lnTo>
                      <a:pt x="38" y="48"/>
                    </a:lnTo>
                    <a:lnTo>
                      <a:pt x="38" y="47"/>
                    </a:lnTo>
                    <a:lnTo>
                      <a:pt x="38" y="45"/>
                    </a:lnTo>
                    <a:lnTo>
                      <a:pt x="38" y="45"/>
                    </a:lnTo>
                    <a:lnTo>
                      <a:pt x="37" y="44"/>
                    </a:lnTo>
                    <a:lnTo>
                      <a:pt x="35" y="42"/>
                    </a:lnTo>
                    <a:lnTo>
                      <a:pt x="33" y="42"/>
                    </a:lnTo>
                    <a:lnTo>
                      <a:pt x="32" y="42"/>
                    </a:lnTo>
                    <a:lnTo>
                      <a:pt x="32" y="42"/>
                    </a:lnTo>
                    <a:lnTo>
                      <a:pt x="32" y="41"/>
                    </a:lnTo>
                    <a:lnTo>
                      <a:pt x="32" y="41"/>
                    </a:lnTo>
                    <a:lnTo>
                      <a:pt x="30" y="41"/>
                    </a:lnTo>
                    <a:lnTo>
                      <a:pt x="30" y="39"/>
                    </a:lnTo>
                    <a:lnTo>
                      <a:pt x="29" y="39"/>
                    </a:lnTo>
                    <a:lnTo>
                      <a:pt x="29" y="41"/>
                    </a:lnTo>
                    <a:lnTo>
                      <a:pt x="27" y="39"/>
                    </a:lnTo>
                    <a:lnTo>
                      <a:pt x="27" y="37"/>
                    </a:lnTo>
                    <a:lnTo>
                      <a:pt x="27" y="36"/>
                    </a:lnTo>
                    <a:lnTo>
                      <a:pt x="27" y="34"/>
                    </a:lnTo>
                    <a:lnTo>
                      <a:pt x="29" y="31"/>
                    </a:lnTo>
                    <a:lnTo>
                      <a:pt x="29" y="30"/>
                    </a:lnTo>
                    <a:lnTo>
                      <a:pt x="27" y="30"/>
                    </a:lnTo>
                    <a:lnTo>
                      <a:pt x="25" y="28"/>
                    </a:lnTo>
                    <a:lnTo>
                      <a:pt x="25" y="26"/>
                    </a:lnTo>
                    <a:lnTo>
                      <a:pt x="22" y="26"/>
                    </a:lnTo>
                    <a:lnTo>
                      <a:pt x="19" y="26"/>
                    </a:lnTo>
                    <a:lnTo>
                      <a:pt x="18" y="26"/>
                    </a:lnTo>
                    <a:lnTo>
                      <a:pt x="14" y="25"/>
                    </a:lnTo>
                    <a:lnTo>
                      <a:pt x="13" y="25"/>
                    </a:lnTo>
                    <a:lnTo>
                      <a:pt x="10" y="23"/>
                    </a:lnTo>
                    <a:lnTo>
                      <a:pt x="8" y="23"/>
                    </a:lnTo>
                    <a:lnTo>
                      <a:pt x="8" y="22"/>
                    </a:lnTo>
                    <a:lnTo>
                      <a:pt x="7" y="22"/>
                    </a:lnTo>
                    <a:lnTo>
                      <a:pt x="5" y="22"/>
                    </a:lnTo>
                    <a:lnTo>
                      <a:pt x="5" y="22"/>
                    </a:lnTo>
                    <a:lnTo>
                      <a:pt x="5" y="20"/>
                    </a:lnTo>
                    <a:lnTo>
                      <a:pt x="5" y="19"/>
                    </a:lnTo>
                    <a:lnTo>
                      <a:pt x="5" y="15"/>
                    </a:lnTo>
                    <a:lnTo>
                      <a:pt x="3" y="11"/>
                    </a:lnTo>
                    <a:lnTo>
                      <a:pt x="3" y="7"/>
                    </a:lnTo>
                    <a:lnTo>
                      <a:pt x="3" y="6"/>
                    </a:lnTo>
                    <a:lnTo>
                      <a:pt x="7" y="3"/>
                    </a:lnTo>
                    <a:lnTo>
                      <a:pt x="11" y="1"/>
                    </a:lnTo>
                    <a:lnTo>
                      <a:pt x="13" y="1"/>
                    </a:lnTo>
                    <a:lnTo>
                      <a:pt x="18" y="0"/>
                    </a:lnTo>
                    <a:lnTo>
                      <a:pt x="18" y="0"/>
                    </a:lnTo>
                    <a:lnTo>
                      <a:pt x="22" y="0"/>
                    </a:lnTo>
                    <a:lnTo>
                      <a:pt x="25" y="0"/>
                    </a:lnTo>
                    <a:lnTo>
                      <a:pt x="29" y="0"/>
                    </a:lnTo>
                    <a:lnTo>
                      <a:pt x="30" y="0"/>
                    </a:lnTo>
                    <a:lnTo>
                      <a:pt x="30" y="0"/>
                    </a:lnTo>
                    <a:lnTo>
                      <a:pt x="32" y="1"/>
                    </a:lnTo>
                    <a:lnTo>
                      <a:pt x="33" y="1"/>
                    </a:lnTo>
                    <a:lnTo>
                      <a:pt x="33" y="0"/>
                    </a:lnTo>
                    <a:lnTo>
                      <a:pt x="40" y="1"/>
                    </a:lnTo>
                    <a:lnTo>
                      <a:pt x="41" y="1"/>
                    </a:lnTo>
                    <a:lnTo>
                      <a:pt x="43" y="1"/>
                    </a:lnTo>
                    <a:lnTo>
                      <a:pt x="46" y="1"/>
                    </a:lnTo>
                    <a:lnTo>
                      <a:pt x="48" y="1"/>
                    </a:lnTo>
                    <a:lnTo>
                      <a:pt x="51" y="1"/>
                    </a:lnTo>
                    <a:lnTo>
                      <a:pt x="52" y="1"/>
                    </a:lnTo>
                    <a:lnTo>
                      <a:pt x="54" y="1"/>
                    </a:lnTo>
                    <a:lnTo>
                      <a:pt x="55" y="0"/>
                    </a:lnTo>
                    <a:lnTo>
                      <a:pt x="57" y="0"/>
                    </a:lnTo>
                    <a:lnTo>
                      <a:pt x="5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8" name="Freeform 222">
                <a:extLst>
                  <a:ext uri="{FF2B5EF4-FFF2-40B4-BE49-F238E27FC236}">
                    <a16:creationId xmlns:a16="http://schemas.microsoft.com/office/drawing/2014/main" id="{41CD85EA-62DB-46A5-91EB-771898407201}"/>
                  </a:ext>
                </a:extLst>
              </p:cNvPr>
              <p:cNvSpPr>
                <a:spLocks/>
              </p:cNvSpPr>
              <p:nvPr/>
            </p:nvSpPr>
            <p:spPr bwMode="auto">
              <a:xfrm>
                <a:off x="6527139" y="5238494"/>
                <a:ext cx="64325" cy="62375"/>
              </a:xfrm>
              <a:custGeom>
                <a:avLst/>
                <a:gdLst>
                  <a:gd name="T0" fmla="*/ 22 w 33"/>
                  <a:gd name="T1" fmla="*/ 0 h 32"/>
                  <a:gd name="T2" fmla="*/ 24 w 33"/>
                  <a:gd name="T3" fmla="*/ 2 h 32"/>
                  <a:gd name="T4" fmla="*/ 25 w 33"/>
                  <a:gd name="T5" fmla="*/ 4 h 32"/>
                  <a:gd name="T6" fmla="*/ 29 w 33"/>
                  <a:gd name="T7" fmla="*/ 5 h 32"/>
                  <a:gd name="T8" fmla="*/ 32 w 33"/>
                  <a:gd name="T9" fmla="*/ 8 h 32"/>
                  <a:gd name="T10" fmla="*/ 33 w 33"/>
                  <a:gd name="T11" fmla="*/ 10 h 32"/>
                  <a:gd name="T12" fmla="*/ 33 w 33"/>
                  <a:gd name="T13" fmla="*/ 12 h 32"/>
                  <a:gd name="T14" fmla="*/ 33 w 33"/>
                  <a:gd name="T15" fmla="*/ 13 h 32"/>
                  <a:gd name="T16" fmla="*/ 32 w 33"/>
                  <a:gd name="T17" fmla="*/ 16 h 32"/>
                  <a:gd name="T18" fmla="*/ 30 w 33"/>
                  <a:gd name="T19" fmla="*/ 18 h 32"/>
                  <a:gd name="T20" fmla="*/ 30 w 33"/>
                  <a:gd name="T21" fmla="*/ 21 h 32"/>
                  <a:gd name="T22" fmla="*/ 27 w 33"/>
                  <a:gd name="T23" fmla="*/ 23 h 32"/>
                  <a:gd name="T24" fmla="*/ 24 w 33"/>
                  <a:gd name="T25" fmla="*/ 24 h 32"/>
                  <a:gd name="T26" fmla="*/ 22 w 33"/>
                  <a:gd name="T27" fmla="*/ 24 h 32"/>
                  <a:gd name="T28" fmla="*/ 21 w 33"/>
                  <a:gd name="T29" fmla="*/ 24 h 32"/>
                  <a:gd name="T30" fmla="*/ 19 w 33"/>
                  <a:gd name="T31" fmla="*/ 24 h 32"/>
                  <a:gd name="T32" fmla="*/ 16 w 33"/>
                  <a:gd name="T33" fmla="*/ 29 h 32"/>
                  <a:gd name="T34" fmla="*/ 16 w 33"/>
                  <a:gd name="T35" fmla="*/ 30 h 32"/>
                  <a:gd name="T36" fmla="*/ 14 w 33"/>
                  <a:gd name="T37" fmla="*/ 32 h 32"/>
                  <a:gd name="T38" fmla="*/ 13 w 33"/>
                  <a:gd name="T39" fmla="*/ 32 h 32"/>
                  <a:gd name="T40" fmla="*/ 8 w 33"/>
                  <a:gd name="T41" fmla="*/ 30 h 32"/>
                  <a:gd name="T42" fmla="*/ 6 w 33"/>
                  <a:gd name="T43" fmla="*/ 29 h 32"/>
                  <a:gd name="T44" fmla="*/ 6 w 33"/>
                  <a:gd name="T45" fmla="*/ 27 h 32"/>
                  <a:gd name="T46" fmla="*/ 5 w 33"/>
                  <a:gd name="T47" fmla="*/ 27 h 32"/>
                  <a:gd name="T48" fmla="*/ 5 w 33"/>
                  <a:gd name="T49" fmla="*/ 27 h 32"/>
                  <a:gd name="T50" fmla="*/ 5 w 33"/>
                  <a:gd name="T51" fmla="*/ 24 h 32"/>
                  <a:gd name="T52" fmla="*/ 3 w 33"/>
                  <a:gd name="T53" fmla="*/ 23 h 32"/>
                  <a:gd name="T54" fmla="*/ 2 w 33"/>
                  <a:gd name="T55" fmla="*/ 19 h 32"/>
                  <a:gd name="T56" fmla="*/ 0 w 33"/>
                  <a:gd name="T57" fmla="*/ 16 h 32"/>
                  <a:gd name="T58" fmla="*/ 0 w 33"/>
                  <a:gd name="T59" fmla="*/ 16 h 32"/>
                  <a:gd name="T60" fmla="*/ 3 w 33"/>
                  <a:gd name="T61" fmla="*/ 15 h 32"/>
                  <a:gd name="T62" fmla="*/ 5 w 33"/>
                  <a:gd name="T63" fmla="*/ 12 h 32"/>
                  <a:gd name="T64" fmla="*/ 6 w 33"/>
                  <a:gd name="T65" fmla="*/ 12 h 32"/>
                  <a:gd name="T66" fmla="*/ 8 w 33"/>
                  <a:gd name="T67" fmla="*/ 8 h 32"/>
                  <a:gd name="T68" fmla="*/ 10 w 33"/>
                  <a:gd name="T69" fmla="*/ 5 h 32"/>
                  <a:gd name="T70" fmla="*/ 13 w 33"/>
                  <a:gd name="T71" fmla="*/ 5 h 32"/>
                  <a:gd name="T72" fmla="*/ 17 w 33"/>
                  <a:gd name="T73" fmla="*/ 2 h 32"/>
                  <a:gd name="T74" fmla="*/ 22 w 33"/>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2">
                    <a:moveTo>
                      <a:pt x="22" y="0"/>
                    </a:moveTo>
                    <a:lnTo>
                      <a:pt x="22" y="0"/>
                    </a:lnTo>
                    <a:lnTo>
                      <a:pt x="24" y="0"/>
                    </a:lnTo>
                    <a:lnTo>
                      <a:pt x="24" y="2"/>
                    </a:lnTo>
                    <a:lnTo>
                      <a:pt x="25" y="2"/>
                    </a:lnTo>
                    <a:lnTo>
                      <a:pt x="25" y="4"/>
                    </a:lnTo>
                    <a:lnTo>
                      <a:pt x="27" y="5"/>
                    </a:lnTo>
                    <a:lnTo>
                      <a:pt x="29" y="5"/>
                    </a:lnTo>
                    <a:lnTo>
                      <a:pt x="30" y="7"/>
                    </a:lnTo>
                    <a:lnTo>
                      <a:pt x="32" y="8"/>
                    </a:lnTo>
                    <a:lnTo>
                      <a:pt x="32" y="8"/>
                    </a:lnTo>
                    <a:lnTo>
                      <a:pt x="33" y="10"/>
                    </a:lnTo>
                    <a:lnTo>
                      <a:pt x="33" y="10"/>
                    </a:lnTo>
                    <a:lnTo>
                      <a:pt x="33" y="12"/>
                    </a:lnTo>
                    <a:lnTo>
                      <a:pt x="33" y="12"/>
                    </a:lnTo>
                    <a:lnTo>
                      <a:pt x="33" y="13"/>
                    </a:lnTo>
                    <a:lnTo>
                      <a:pt x="32" y="16"/>
                    </a:lnTo>
                    <a:lnTo>
                      <a:pt x="32" y="16"/>
                    </a:lnTo>
                    <a:lnTo>
                      <a:pt x="30" y="16"/>
                    </a:lnTo>
                    <a:lnTo>
                      <a:pt x="30" y="18"/>
                    </a:lnTo>
                    <a:lnTo>
                      <a:pt x="30" y="19"/>
                    </a:lnTo>
                    <a:lnTo>
                      <a:pt x="30" y="21"/>
                    </a:lnTo>
                    <a:lnTo>
                      <a:pt x="29" y="23"/>
                    </a:lnTo>
                    <a:lnTo>
                      <a:pt x="27" y="23"/>
                    </a:lnTo>
                    <a:lnTo>
                      <a:pt x="27" y="23"/>
                    </a:lnTo>
                    <a:lnTo>
                      <a:pt x="24" y="24"/>
                    </a:lnTo>
                    <a:lnTo>
                      <a:pt x="22" y="24"/>
                    </a:lnTo>
                    <a:lnTo>
                      <a:pt x="22" y="24"/>
                    </a:lnTo>
                    <a:lnTo>
                      <a:pt x="22" y="24"/>
                    </a:lnTo>
                    <a:lnTo>
                      <a:pt x="21" y="24"/>
                    </a:lnTo>
                    <a:lnTo>
                      <a:pt x="21" y="24"/>
                    </a:lnTo>
                    <a:lnTo>
                      <a:pt x="19" y="24"/>
                    </a:lnTo>
                    <a:lnTo>
                      <a:pt x="17" y="26"/>
                    </a:lnTo>
                    <a:lnTo>
                      <a:pt x="16" y="29"/>
                    </a:lnTo>
                    <a:lnTo>
                      <a:pt x="16" y="29"/>
                    </a:lnTo>
                    <a:lnTo>
                      <a:pt x="16" y="30"/>
                    </a:lnTo>
                    <a:lnTo>
                      <a:pt x="14" y="32"/>
                    </a:lnTo>
                    <a:lnTo>
                      <a:pt x="14" y="32"/>
                    </a:lnTo>
                    <a:lnTo>
                      <a:pt x="14" y="32"/>
                    </a:lnTo>
                    <a:lnTo>
                      <a:pt x="13" y="32"/>
                    </a:lnTo>
                    <a:lnTo>
                      <a:pt x="10" y="32"/>
                    </a:lnTo>
                    <a:lnTo>
                      <a:pt x="8" y="30"/>
                    </a:lnTo>
                    <a:lnTo>
                      <a:pt x="8" y="29"/>
                    </a:lnTo>
                    <a:lnTo>
                      <a:pt x="6" y="29"/>
                    </a:lnTo>
                    <a:lnTo>
                      <a:pt x="6" y="29"/>
                    </a:lnTo>
                    <a:lnTo>
                      <a:pt x="6" y="27"/>
                    </a:lnTo>
                    <a:lnTo>
                      <a:pt x="5" y="27"/>
                    </a:lnTo>
                    <a:lnTo>
                      <a:pt x="5" y="27"/>
                    </a:lnTo>
                    <a:lnTo>
                      <a:pt x="5" y="27"/>
                    </a:lnTo>
                    <a:lnTo>
                      <a:pt x="5" y="27"/>
                    </a:lnTo>
                    <a:lnTo>
                      <a:pt x="5" y="26"/>
                    </a:lnTo>
                    <a:lnTo>
                      <a:pt x="5" y="24"/>
                    </a:lnTo>
                    <a:lnTo>
                      <a:pt x="3" y="24"/>
                    </a:lnTo>
                    <a:lnTo>
                      <a:pt x="3" y="23"/>
                    </a:lnTo>
                    <a:lnTo>
                      <a:pt x="2" y="21"/>
                    </a:lnTo>
                    <a:lnTo>
                      <a:pt x="2" y="19"/>
                    </a:lnTo>
                    <a:lnTo>
                      <a:pt x="0" y="18"/>
                    </a:lnTo>
                    <a:lnTo>
                      <a:pt x="0" y="16"/>
                    </a:lnTo>
                    <a:lnTo>
                      <a:pt x="0" y="16"/>
                    </a:lnTo>
                    <a:lnTo>
                      <a:pt x="0" y="16"/>
                    </a:lnTo>
                    <a:lnTo>
                      <a:pt x="2" y="15"/>
                    </a:lnTo>
                    <a:lnTo>
                      <a:pt x="3" y="15"/>
                    </a:lnTo>
                    <a:lnTo>
                      <a:pt x="5" y="13"/>
                    </a:lnTo>
                    <a:lnTo>
                      <a:pt x="5" y="12"/>
                    </a:lnTo>
                    <a:lnTo>
                      <a:pt x="6" y="12"/>
                    </a:lnTo>
                    <a:lnTo>
                      <a:pt x="6" y="12"/>
                    </a:lnTo>
                    <a:lnTo>
                      <a:pt x="6" y="10"/>
                    </a:lnTo>
                    <a:lnTo>
                      <a:pt x="8" y="8"/>
                    </a:lnTo>
                    <a:lnTo>
                      <a:pt x="8" y="7"/>
                    </a:lnTo>
                    <a:lnTo>
                      <a:pt x="10" y="5"/>
                    </a:lnTo>
                    <a:lnTo>
                      <a:pt x="11" y="5"/>
                    </a:lnTo>
                    <a:lnTo>
                      <a:pt x="13" y="5"/>
                    </a:lnTo>
                    <a:lnTo>
                      <a:pt x="14" y="4"/>
                    </a:lnTo>
                    <a:lnTo>
                      <a:pt x="17" y="2"/>
                    </a:lnTo>
                    <a:lnTo>
                      <a:pt x="21" y="0"/>
                    </a:lnTo>
                    <a:lnTo>
                      <a:pt x="22" y="0"/>
                    </a:lnTo>
                    <a:lnTo>
                      <a:pt x="2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19" name="Freeform 223">
                <a:extLst>
                  <a:ext uri="{FF2B5EF4-FFF2-40B4-BE49-F238E27FC236}">
                    <a16:creationId xmlns:a16="http://schemas.microsoft.com/office/drawing/2014/main" id="{08DE45FA-3444-4068-8A0B-1BF3490656DD}"/>
                  </a:ext>
                </a:extLst>
              </p:cNvPr>
              <p:cNvSpPr>
                <a:spLocks/>
              </p:cNvSpPr>
              <p:nvPr/>
            </p:nvSpPr>
            <p:spPr bwMode="auto">
              <a:xfrm>
                <a:off x="5439474" y="4176168"/>
                <a:ext cx="116953" cy="116953"/>
              </a:xfrm>
              <a:custGeom>
                <a:avLst/>
                <a:gdLst>
                  <a:gd name="T0" fmla="*/ 27 w 60"/>
                  <a:gd name="T1" fmla="*/ 2 h 60"/>
                  <a:gd name="T2" fmla="*/ 27 w 60"/>
                  <a:gd name="T3" fmla="*/ 2 h 60"/>
                  <a:gd name="T4" fmla="*/ 28 w 60"/>
                  <a:gd name="T5" fmla="*/ 2 h 60"/>
                  <a:gd name="T6" fmla="*/ 30 w 60"/>
                  <a:gd name="T7" fmla="*/ 5 h 60"/>
                  <a:gd name="T8" fmla="*/ 30 w 60"/>
                  <a:gd name="T9" fmla="*/ 7 h 60"/>
                  <a:gd name="T10" fmla="*/ 30 w 60"/>
                  <a:gd name="T11" fmla="*/ 8 h 60"/>
                  <a:gd name="T12" fmla="*/ 31 w 60"/>
                  <a:gd name="T13" fmla="*/ 11 h 60"/>
                  <a:gd name="T14" fmla="*/ 31 w 60"/>
                  <a:gd name="T15" fmla="*/ 15 h 60"/>
                  <a:gd name="T16" fmla="*/ 30 w 60"/>
                  <a:gd name="T17" fmla="*/ 16 h 60"/>
                  <a:gd name="T18" fmla="*/ 31 w 60"/>
                  <a:gd name="T19" fmla="*/ 16 h 60"/>
                  <a:gd name="T20" fmla="*/ 35 w 60"/>
                  <a:gd name="T21" fmla="*/ 19 h 60"/>
                  <a:gd name="T22" fmla="*/ 36 w 60"/>
                  <a:gd name="T23" fmla="*/ 19 h 60"/>
                  <a:gd name="T24" fmla="*/ 38 w 60"/>
                  <a:gd name="T25" fmla="*/ 19 h 60"/>
                  <a:gd name="T26" fmla="*/ 39 w 60"/>
                  <a:gd name="T27" fmla="*/ 18 h 60"/>
                  <a:gd name="T28" fmla="*/ 41 w 60"/>
                  <a:gd name="T29" fmla="*/ 15 h 60"/>
                  <a:gd name="T30" fmla="*/ 41 w 60"/>
                  <a:gd name="T31" fmla="*/ 13 h 60"/>
                  <a:gd name="T32" fmla="*/ 42 w 60"/>
                  <a:gd name="T33" fmla="*/ 13 h 60"/>
                  <a:gd name="T34" fmla="*/ 44 w 60"/>
                  <a:gd name="T35" fmla="*/ 15 h 60"/>
                  <a:gd name="T36" fmla="*/ 47 w 60"/>
                  <a:gd name="T37" fmla="*/ 22 h 60"/>
                  <a:gd name="T38" fmla="*/ 46 w 60"/>
                  <a:gd name="T39" fmla="*/ 24 h 60"/>
                  <a:gd name="T40" fmla="*/ 42 w 60"/>
                  <a:gd name="T41" fmla="*/ 30 h 60"/>
                  <a:gd name="T42" fmla="*/ 44 w 60"/>
                  <a:gd name="T43" fmla="*/ 30 h 60"/>
                  <a:gd name="T44" fmla="*/ 46 w 60"/>
                  <a:gd name="T45" fmla="*/ 32 h 60"/>
                  <a:gd name="T46" fmla="*/ 49 w 60"/>
                  <a:gd name="T47" fmla="*/ 33 h 60"/>
                  <a:gd name="T48" fmla="*/ 52 w 60"/>
                  <a:gd name="T49" fmla="*/ 33 h 60"/>
                  <a:gd name="T50" fmla="*/ 54 w 60"/>
                  <a:gd name="T51" fmla="*/ 37 h 60"/>
                  <a:gd name="T52" fmla="*/ 57 w 60"/>
                  <a:gd name="T53" fmla="*/ 38 h 60"/>
                  <a:gd name="T54" fmla="*/ 58 w 60"/>
                  <a:gd name="T55" fmla="*/ 40 h 60"/>
                  <a:gd name="T56" fmla="*/ 60 w 60"/>
                  <a:gd name="T57" fmla="*/ 43 h 60"/>
                  <a:gd name="T58" fmla="*/ 60 w 60"/>
                  <a:gd name="T59" fmla="*/ 48 h 60"/>
                  <a:gd name="T60" fmla="*/ 58 w 60"/>
                  <a:gd name="T61" fmla="*/ 49 h 60"/>
                  <a:gd name="T62" fmla="*/ 57 w 60"/>
                  <a:gd name="T63" fmla="*/ 52 h 60"/>
                  <a:gd name="T64" fmla="*/ 57 w 60"/>
                  <a:gd name="T65" fmla="*/ 60 h 60"/>
                  <a:gd name="T66" fmla="*/ 50 w 60"/>
                  <a:gd name="T67" fmla="*/ 59 h 60"/>
                  <a:gd name="T68" fmla="*/ 31 w 60"/>
                  <a:gd name="T69" fmla="*/ 48 h 60"/>
                  <a:gd name="T70" fmla="*/ 16 w 60"/>
                  <a:gd name="T71" fmla="*/ 35 h 60"/>
                  <a:gd name="T72" fmla="*/ 11 w 60"/>
                  <a:gd name="T73" fmla="*/ 33 h 60"/>
                  <a:gd name="T74" fmla="*/ 3 w 60"/>
                  <a:gd name="T75" fmla="*/ 27 h 60"/>
                  <a:gd name="T76" fmla="*/ 3 w 60"/>
                  <a:gd name="T77" fmla="*/ 21 h 60"/>
                  <a:gd name="T78" fmla="*/ 6 w 60"/>
                  <a:gd name="T79" fmla="*/ 18 h 60"/>
                  <a:gd name="T80" fmla="*/ 13 w 60"/>
                  <a:gd name="T81" fmla="*/ 11 h 60"/>
                  <a:gd name="T82" fmla="*/ 14 w 60"/>
                  <a:gd name="T83" fmla="*/ 7 h 60"/>
                  <a:gd name="T84" fmla="*/ 17 w 60"/>
                  <a:gd name="T85" fmla="*/ 5 h 60"/>
                  <a:gd name="T86" fmla="*/ 19 w 60"/>
                  <a:gd name="T87" fmla="*/ 2 h 60"/>
                  <a:gd name="T88" fmla="*/ 20 w 60"/>
                  <a:gd name="T89" fmla="*/ 0 h 60"/>
                  <a:gd name="T90" fmla="*/ 25 w 60"/>
                  <a:gd name="T9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 h="60">
                    <a:moveTo>
                      <a:pt x="25" y="0"/>
                    </a:moveTo>
                    <a:lnTo>
                      <a:pt x="25" y="0"/>
                    </a:lnTo>
                    <a:lnTo>
                      <a:pt x="27" y="2"/>
                    </a:lnTo>
                    <a:lnTo>
                      <a:pt x="27" y="2"/>
                    </a:lnTo>
                    <a:lnTo>
                      <a:pt x="27" y="2"/>
                    </a:lnTo>
                    <a:lnTo>
                      <a:pt x="27" y="2"/>
                    </a:lnTo>
                    <a:lnTo>
                      <a:pt x="27" y="2"/>
                    </a:lnTo>
                    <a:lnTo>
                      <a:pt x="27" y="2"/>
                    </a:lnTo>
                    <a:lnTo>
                      <a:pt x="28" y="2"/>
                    </a:lnTo>
                    <a:lnTo>
                      <a:pt x="28" y="4"/>
                    </a:lnTo>
                    <a:lnTo>
                      <a:pt x="30" y="4"/>
                    </a:lnTo>
                    <a:lnTo>
                      <a:pt x="30" y="5"/>
                    </a:lnTo>
                    <a:lnTo>
                      <a:pt x="30" y="5"/>
                    </a:lnTo>
                    <a:lnTo>
                      <a:pt x="30" y="7"/>
                    </a:lnTo>
                    <a:lnTo>
                      <a:pt x="30" y="7"/>
                    </a:lnTo>
                    <a:lnTo>
                      <a:pt x="30" y="8"/>
                    </a:lnTo>
                    <a:lnTo>
                      <a:pt x="30" y="8"/>
                    </a:lnTo>
                    <a:lnTo>
                      <a:pt x="30" y="8"/>
                    </a:lnTo>
                    <a:lnTo>
                      <a:pt x="30" y="10"/>
                    </a:lnTo>
                    <a:lnTo>
                      <a:pt x="30" y="10"/>
                    </a:lnTo>
                    <a:lnTo>
                      <a:pt x="31" y="11"/>
                    </a:lnTo>
                    <a:lnTo>
                      <a:pt x="31" y="13"/>
                    </a:lnTo>
                    <a:lnTo>
                      <a:pt x="31" y="13"/>
                    </a:lnTo>
                    <a:lnTo>
                      <a:pt x="31" y="15"/>
                    </a:lnTo>
                    <a:lnTo>
                      <a:pt x="31" y="16"/>
                    </a:lnTo>
                    <a:lnTo>
                      <a:pt x="30" y="16"/>
                    </a:lnTo>
                    <a:lnTo>
                      <a:pt x="30" y="16"/>
                    </a:lnTo>
                    <a:lnTo>
                      <a:pt x="30" y="18"/>
                    </a:lnTo>
                    <a:lnTo>
                      <a:pt x="31" y="18"/>
                    </a:lnTo>
                    <a:lnTo>
                      <a:pt x="31" y="16"/>
                    </a:lnTo>
                    <a:lnTo>
                      <a:pt x="33" y="18"/>
                    </a:lnTo>
                    <a:lnTo>
                      <a:pt x="33" y="18"/>
                    </a:lnTo>
                    <a:lnTo>
                      <a:pt x="35" y="19"/>
                    </a:lnTo>
                    <a:lnTo>
                      <a:pt x="35" y="19"/>
                    </a:lnTo>
                    <a:lnTo>
                      <a:pt x="35" y="19"/>
                    </a:lnTo>
                    <a:lnTo>
                      <a:pt x="36" y="19"/>
                    </a:lnTo>
                    <a:lnTo>
                      <a:pt x="38" y="19"/>
                    </a:lnTo>
                    <a:lnTo>
                      <a:pt x="38" y="19"/>
                    </a:lnTo>
                    <a:lnTo>
                      <a:pt x="38" y="19"/>
                    </a:lnTo>
                    <a:lnTo>
                      <a:pt x="38" y="19"/>
                    </a:lnTo>
                    <a:lnTo>
                      <a:pt x="39" y="18"/>
                    </a:lnTo>
                    <a:lnTo>
                      <a:pt x="39" y="18"/>
                    </a:lnTo>
                    <a:lnTo>
                      <a:pt x="39" y="16"/>
                    </a:lnTo>
                    <a:lnTo>
                      <a:pt x="41" y="16"/>
                    </a:lnTo>
                    <a:lnTo>
                      <a:pt x="41" y="15"/>
                    </a:lnTo>
                    <a:lnTo>
                      <a:pt x="41" y="15"/>
                    </a:lnTo>
                    <a:lnTo>
                      <a:pt x="41" y="13"/>
                    </a:lnTo>
                    <a:lnTo>
                      <a:pt x="41" y="13"/>
                    </a:lnTo>
                    <a:lnTo>
                      <a:pt x="42" y="13"/>
                    </a:lnTo>
                    <a:lnTo>
                      <a:pt x="42" y="13"/>
                    </a:lnTo>
                    <a:lnTo>
                      <a:pt x="42" y="13"/>
                    </a:lnTo>
                    <a:lnTo>
                      <a:pt x="44" y="15"/>
                    </a:lnTo>
                    <a:lnTo>
                      <a:pt x="44" y="15"/>
                    </a:lnTo>
                    <a:lnTo>
                      <a:pt x="44" y="15"/>
                    </a:lnTo>
                    <a:lnTo>
                      <a:pt x="44" y="15"/>
                    </a:lnTo>
                    <a:lnTo>
                      <a:pt x="46" y="16"/>
                    </a:lnTo>
                    <a:lnTo>
                      <a:pt x="47" y="22"/>
                    </a:lnTo>
                    <a:lnTo>
                      <a:pt x="47" y="22"/>
                    </a:lnTo>
                    <a:lnTo>
                      <a:pt x="46" y="24"/>
                    </a:lnTo>
                    <a:lnTo>
                      <a:pt x="46" y="24"/>
                    </a:lnTo>
                    <a:lnTo>
                      <a:pt x="46" y="26"/>
                    </a:lnTo>
                    <a:lnTo>
                      <a:pt x="46" y="27"/>
                    </a:lnTo>
                    <a:lnTo>
                      <a:pt x="42" y="30"/>
                    </a:lnTo>
                    <a:lnTo>
                      <a:pt x="42" y="30"/>
                    </a:lnTo>
                    <a:lnTo>
                      <a:pt x="44" y="30"/>
                    </a:lnTo>
                    <a:lnTo>
                      <a:pt x="44" y="30"/>
                    </a:lnTo>
                    <a:lnTo>
                      <a:pt x="44" y="30"/>
                    </a:lnTo>
                    <a:lnTo>
                      <a:pt x="46" y="32"/>
                    </a:lnTo>
                    <a:lnTo>
                      <a:pt x="46" y="32"/>
                    </a:lnTo>
                    <a:lnTo>
                      <a:pt x="47" y="32"/>
                    </a:lnTo>
                    <a:lnTo>
                      <a:pt x="49" y="33"/>
                    </a:lnTo>
                    <a:lnTo>
                      <a:pt x="49" y="33"/>
                    </a:lnTo>
                    <a:lnTo>
                      <a:pt x="50" y="33"/>
                    </a:lnTo>
                    <a:lnTo>
                      <a:pt x="52" y="33"/>
                    </a:lnTo>
                    <a:lnTo>
                      <a:pt x="52" y="33"/>
                    </a:lnTo>
                    <a:lnTo>
                      <a:pt x="54" y="35"/>
                    </a:lnTo>
                    <a:lnTo>
                      <a:pt x="54" y="37"/>
                    </a:lnTo>
                    <a:lnTo>
                      <a:pt x="54" y="37"/>
                    </a:lnTo>
                    <a:lnTo>
                      <a:pt x="54" y="38"/>
                    </a:lnTo>
                    <a:lnTo>
                      <a:pt x="55" y="38"/>
                    </a:lnTo>
                    <a:lnTo>
                      <a:pt x="57" y="38"/>
                    </a:lnTo>
                    <a:lnTo>
                      <a:pt x="58" y="40"/>
                    </a:lnTo>
                    <a:lnTo>
                      <a:pt x="58" y="40"/>
                    </a:lnTo>
                    <a:lnTo>
                      <a:pt x="58" y="40"/>
                    </a:lnTo>
                    <a:lnTo>
                      <a:pt x="58" y="40"/>
                    </a:lnTo>
                    <a:lnTo>
                      <a:pt x="60" y="43"/>
                    </a:lnTo>
                    <a:lnTo>
                      <a:pt x="60" y="43"/>
                    </a:lnTo>
                    <a:lnTo>
                      <a:pt x="60" y="44"/>
                    </a:lnTo>
                    <a:lnTo>
                      <a:pt x="60" y="44"/>
                    </a:lnTo>
                    <a:lnTo>
                      <a:pt x="60" y="48"/>
                    </a:lnTo>
                    <a:lnTo>
                      <a:pt x="58" y="48"/>
                    </a:lnTo>
                    <a:lnTo>
                      <a:pt x="58" y="49"/>
                    </a:lnTo>
                    <a:lnTo>
                      <a:pt x="58" y="49"/>
                    </a:lnTo>
                    <a:lnTo>
                      <a:pt x="57" y="51"/>
                    </a:lnTo>
                    <a:lnTo>
                      <a:pt x="57" y="51"/>
                    </a:lnTo>
                    <a:lnTo>
                      <a:pt x="57" y="52"/>
                    </a:lnTo>
                    <a:lnTo>
                      <a:pt x="57" y="54"/>
                    </a:lnTo>
                    <a:lnTo>
                      <a:pt x="57" y="57"/>
                    </a:lnTo>
                    <a:lnTo>
                      <a:pt x="57" y="60"/>
                    </a:lnTo>
                    <a:lnTo>
                      <a:pt x="58" y="60"/>
                    </a:lnTo>
                    <a:lnTo>
                      <a:pt x="57" y="60"/>
                    </a:lnTo>
                    <a:lnTo>
                      <a:pt x="50" y="59"/>
                    </a:lnTo>
                    <a:lnTo>
                      <a:pt x="47" y="57"/>
                    </a:lnTo>
                    <a:lnTo>
                      <a:pt x="35" y="51"/>
                    </a:lnTo>
                    <a:lnTo>
                      <a:pt x="31" y="48"/>
                    </a:lnTo>
                    <a:lnTo>
                      <a:pt x="27" y="44"/>
                    </a:lnTo>
                    <a:lnTo>
                      <a:pt x="19" y="37"/>
                    </a:lnTo>
                    <a:lnTo>
                      <a:pt x="16" y="35"/>
                    </a:lnTo>
                    <a:lnTo>
                      <a:pt x="14" y="33"/>
                    </a:lnTo>
                    <a:lnTo>
                      <a:pt x="13" y="33"/>
                    </a:lnTo>
                    <a:lnTo>
                      <a:pt x="11" y="33"/>
                    </a:lnTo>
                    <a:lnTo>
                      <a:pt x="9" y="30"/>
                    </a:lnTo>
                    <a:lnTo>
                      <a:pt x="8" y="29"/>
                    </a:lnTo>
                    <a:lnTo>
                      <a:pt x="3" y="27"/>
                    </a:lnTo>
                    <a:lnTo>
                      <a:pt x="0" y="24"/>
                    </a:lnTo>
                    <a:lnTo>
                      <a:pt x="1" y="24"/>
                    </a:lnTo>
                    <a:lnTo>
                      <a:pt x="3" y="21"/>
                    </a:lnTo>
                    <a:lnTo>
                      <a:pt x="5" y="19"/>
                    </a:lnTo>
                    <a:lnTo>
                      <a:pt x="5" y="18"/>
                    </a:lnTo>
                    <a:lnTo>
                      <a:pt x="6" y="18"/>
                    </a:lnTo>
                    <a:lnTo>
                      <a:pt x="8" y="16"/>
                    </a:lnTo>
                    <a:lnTo>
                      <a:pt x="9" y="15"/>
                    </a:lnTo>
                    <a:lnTo>
                      <a:pt x="13" y="11"/>
                    </a:lnTo>
                    <a:lnTo>
                      <a:pt x="13" y="11"/>
                    </a:lnTo>
                    <a:lnTo>
                      <a:pt x="13" y="10"/>
                    </a:lnTo>
                    <a:lnTo>
                      <a:pt x="14" y="7"/>
                    </a:lnTo>
                    <a:lnTo>
                      <a:pt x="14" y="7"/>
                    </a:lnTo>
                    <a:lnTo>
                      <a:pt x="17" y="7"/>
                    </a:lnTo>
                    <a:lnTo>
                      <a:pt x="17" y="5"/>
                    </a:lnTo>
                    <a:lnTo>
                      <a:pt x="17" y="4"/>
                    </a:lnTo>
                    <a:lnTo>
                      <a:pt x="19" y="2"/>
                    </a:lnTo>
                    <a:lnTo>
                      <a:pt x="19" y="2"/>
                    </a:lnTo>
                    <a:lnTo>
                      <a:pt x="19" y="2"/>
                    </a:lnTo>
                    <a:lnTo>
                      <a:pt x="20" y="0"/>
                    </a:lnTo>
                    <a:lnTo>
                      <a:pt x="20" y="0"/>
                    </a:lnTo>
                    <a:lnTo>
                      <a:pt x="20" y="2"/>
                    </a:lnTo>
                    <a:lnTo>
                      <a:pt x="22" y="2"/>
                    </a:lnTo>
                    <a:lnTo>
                      <a:pt x="25" y="0"/>
                    </a:lnTo>
                    <a:lnTo>
                      <a:pt x="2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0" name="Freeform 224">
                <a:extLst>
                  <a:ext uri="{FF2B5EF4-FFF2-40B4-BE49-F238E27FC236}">
                    <a16:creationId xmlns:a16="http://schemas.microsoft.com/office/drawing/2014/main" id="{EBAECA04-7F5C-491A-AE21-E8D80513CDAC}"/>
                  </a:ext>
                </a:extLst>
              </p:cNvPr>
              <p:cNvSpPr>
                <a:spLocks noEditPoints="1"/>
              </p:cNvSpPr>
              <p:nvPr/>
            </p:nvSpPr>
            <p:spPr bwMode="auto">
              <a:xfrm>
                <a:off x="8012446" y="4139134"/>
                <a:ext cx="58477" cy="111106"/>
              </a:xfrm>
              <a:custGeom>
                <a:avLst/>
                <a:gdLst>
                  <a:gd name="T0" fmla="*/ 1 w 30"/>
                  <a:gd name="T1" fmla="*/ 11 h 57"/>
                  <a:gd name="T2" fmla="*/ 1 w 30"/>
                  <a:gd name="T3" fmla="*/ 13 h 57"/>
                  <a:gd name="T4" fmla="*/ 0 w 30"/>
                  <a:gd name="T5" fmla="*/ 11 h 57"/>
                  <a:gd name="T6" fmla="*/ 1 w 30"/>
                  <a:gd name="T7" fmla="*/ 2 h 57"/>
                  <a:gd name="T8" fmla="*/ 1 w 30"/>
                  <a:gd name="T9" fmla="*/ 4 h 57"/>
                  <a:gd name="T10" fmla="*/ 1 w 30"/>
                  <a:gd name="T11" fmla="*/ 4 h 57"/>
                  <a:gd name="T12" fmla="*/ 1 w 30"/>
                  <a:gd name="T13" fmla="*/ 2 h 57"/>
                  <a:gd name="T14" fmla="*/ 1 w 30"/>
                  <a:gd name="T15" fmla="*/ 2 h 57"/>
                  <a:gd name="T16" fmla="*/ 4 w 30"/>
                  <a:gd name="T17" fmla="*/ 0 h 57"/>
                  <a:gd name="T18" fmla="*/ 8 w 30"/>
                  <a:gd name="T19" fmla="*/ 2 h 57"/>
                  <a:gd name="T20" fmla="*/ 14 w 30"/>
                  <a:gd name="T21" fmla="*/ 8 h 57"/>
                  <a:gd name="T22" fmla="*/ 17 w 30"/>
                  <a:gd name="T23" fmla="*/ 13 h 57"/>
                  <a:gd name="T24" fmla="*/ 17 w 30"/>
                  <a:gd name="T25" fmla="*/ 13 h 57"/>
                  <a:gd name="T26" fmla="*/ 20 w 30"/>
                  <a:gd name="T27" fmla="*/ 18 h 57"/>
                  <a:gd name="T28" fmla="*/ 20 w 30"/>
                  <a:gd name="T29" fmla="*/ 19 h 57"/>
                  <a:gd name="T30" fmla="*/ 22 w 30"/>
                  <a:gd name="T31" fmla="*/ 21 h 57"/>
                  <a:gd name="T32" fmla="*/ 23 w 30"/>
                  <a:gd name="T33" fmla="*/ 21 h 57"/>
                  <a:gd name="T34" fmla="*/ 23 w 30"/>
                  <a:gd name="T35" fmla="*/ 26 h 57"/>
                  <a:gd name="T36" fmla="*/ 27 w 30"/>
                  <a:gd name="T37" fmla="*/ 30 h 57"/>
                  <a:gd name="T38" fmla="*/ 28 w 30"/>
                  <a:gd name="T39" fmla="*/ 32 h 57"/>
                  <a:gd name="T40" fmla="*/ 28 w 30"/>
                  <a:gd name="T41" fmla="*/ 32 h 57"/>
                  <a:gd name="T42" fmla="*/ 30 w 30"/>
                  <a:gd name="T43" fmla="*/ 35 h 57"/>
                  <a:gd name="T44" fmla="*/ 30 w 30"/>
                  <a:gd name="T45" fmla="*/ 41 h 57"/>
                  <a:gd name="T46" fmla="*/ 30 w 30"/>
                  <a:gd name="T47" fmla="*/ 45 h 57"/>
                  <a:gd name="T48" fmla="*/ 28 w 30"/>
                  <a:gd name="T49" fmla="*/ 49 h 57"/>
                  <a:gd name="T50" fmla="*/ 23 w 30"/>
                  <a:gd name="T51" fmla="*/ 52 h 57"/>
                  <a:gd name="T52" fmla="*/ 17 w 30"/>
                  <a:gd name="T53" fmla="*/ 56 h 57"/>
                  <a:gd name="T54" fmla="*/ 11 w 30"/>
                  <a:gd name="T55" fmla="*/ 57 h 57"/>
                  <a:gd name="T56" fmla="*/ 4 w 30"/>
                  <a:gd name="T57" fmla="*/ 54 h 57"/>
                  <a:gd name="T58" fmla="*/ 3 w 30"/>
                  <a:gd name="T59" fmla="*/ 48 h 57"/>
                  <a:gd name="T60" fmla="*/ 0 w 30"/>
                  <a:gd name="T61" fmla="*/ 34 h 57"/>
                  <a:gd name="T62" fmla="*/ 0 w 30"/>
                  <a:gd name="T63" fmla="*/ 26 h 57"/>
                  <a:gd name="T64" fmla="*/ 0 w 30"/>
                  <a:gd name="T65" fmla="*/ 23 h 57"/>
                  <a:gd name="T66" fmla="*/ 0 w 30"/>
                  <a:gd name="T67" fmla="*/ 27 h 57"/>
                  <a:gd name="T68" fmla="*/ 1 w 30"/>
                  <a:gd name="T69" fmla="*/ 23 h 57"/>
                  <a:gd name="T70" fmla="*/ 3 w 30"/>
                  <a:gd name="T71" fmla="*/ 18 h 57"/>
                  <a:gd name="T72" fmla="*/ 3 w 30"/>
                  <a:gd name="T73" fmla="*/ 15 h 57"/>
                  <a:gd name="T74" fmla="*/ 4 w 30"/>
                  <a:gd name="T75" fmla="*/ 11 h 57"/>
                  <a:gd name="T76" fmla="*/ 4 w 30"/>
                  <a:gd name="T77" fmla="*/ 8 h 57"/>
                  <a:gd name="T78" fmla="*/ 4 w 30"/>
                  <a:gd name="T79" fmla="*/ 5 h 57"/>
                  <a:gd name="T80" fmla="*/ 8 w 30"/>
                  <a:gd name="T81" fmla="*/ 5 h 57"/>
                  <a:gd name="T82" fmla="*/ 9 w 30"/>
                  <a:gd name="T83" fmla="*/ 5 h 57"/>
                  <a:gd name="T84" fmla="*/ 9 w 30"/>
                  <a:gd name="T85" fmla="*/ 5 h 57"/>
                  <a:gd name="T86" fmla="*/ 4 w 30"/>
                  <a:gd name="T87" fmla="*/ 4 h 57"/>
                  <a:gd name="T88" fmla="*/ 3 w 30"/>
                  <a:gd name="T89" fmla="*/ 2 h 57"/>
                  <a:gd name="T90" fmla="*/ 3 w 30"/>
                  <a:gd name="T9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57">
                    <a:moveTo>
                      <a:pt x="0" y="11"/>
                    </a:moveTo>
                    <a:lnTo>
                      <a:pt x="1" y="11"/>
                    </a:lnTo>
                    <a:lnTo>
                      <a:pt x="1" y="11"/>
                    </a:lnTo>
                    <a:lnTo>
                      <a:pt x="1" y="13"/>
                    </a:lnTo>
                    <a:lnTo>
                      <a:pt x="1" y="13"/>
                    </a:lnTo>
                    <a:lnTo>
                      <a:pt x="0" y="11"/>
                    </a:lnTo>
                    <a:lnTo>
                      <a:pt x="0" y="11"/>
                    </a:lnTo>
                    <a:close/>
                    <a:moveTo>
                      <a:pt x="1" y="2"/>
                    </a:moveTo>
                    <a:lnTo>
                      <a:pt x="1" y="2"/>
                    </a:lnTo>
                    <a:lnTo>
                      <a:pt x="1" y="4"/>
                    </a:lnTo>
                    <a:lnTo>
                      <a:pt x="3" y="4"/>
                    </a:lnTo>
                    <a:lnTo>
                      <a:pt x="1" y="4"/>
                    </a:lnTo>
                    <a:lnTo>
                      <a:pt x="1" y="4"/>
                    </a:lnTo>
                    <a:lnTo>
                      <a:pt x="1" y="2"/>
                    </a:lnTo>
                    <a:lnTo>
                      <a:pt x="1" y="2"/>
                    </a:lnTo>
                    <a:lnTo>
                      <a:pt x="1" y="2"/>
                    </a:lnTo>
                    <a:close/>
                    <a:moveTo>
                      <a:pt x="3" y="0"/>
                    </a:moveTo>
                    <a:lnTo>
                      <a:pt x="4" y="0"/>
                    </a:lnTo>
                    <a:lnTo>
                      <a:pt x="6" y="0"/>
                    </a:lnTo>
                    <a:lnTo>
                      <a:pt x="8" y="2"/>
                    </a:lnTo>
                    <a:lnTo>
                      <a:pt x="9" y="4"/>
                    </a:lnTo>
                    <a:lnTo>
                      <a:pt x="14" y="8"/>
                    </a:lnTo>
                    <a:lnTo>
                      <a:pt x="16" y="11"/>
                    </a:lnTo>
                    <a:lnTo>
                      <a:pt x="17" y="13"/>
                    </a:lnTo>
                    <a:lnTo>
                      <a:pt x="17" y="13"/>
                    </a:lnTo>
                    <a:lnTo>
                      <a:pt x="17" y="13"/>
                    </a:lnTo>
                    <a:lnTo>
                      <a:pt x="19" y="13"/>
                    </a:lnTo>
                    <a:lnTo>
                      <a:pt x="20" y="18"/>
                    </a:lnTo>
                    <a:lnTo>
                      <a:pt x="20" y="18"/>
                    </a:lnTo>
                    <a:lnTo>
                      <a:pt x="20" y="19"/>
                    </a:lnTo>
                    <a:lnTo>
                      <a:pt x="20" y="19"/>
                    </a:lnTo>
                    <a:lnTo>
                      <a:pt x="22" y="21"/>
                    </a:lnTo>
                    <a:lnTo>
                      <a:pt x="22" y="21"/>
                    </a:lnTo>
                    <a:lnTo>
                      <a:pt x="23" y="21"/>
                    </a:lnTo>
                    <a:lnTo>
                      <a:pt x="23" y="24"/>
                    </a:lnTo>
                    <a:lnTo>
                      <a:pt x="23" y="26"/>
                    </a:lnTo>
                    <a:lnTo>
                      <a:pt x="23" y="26"/>
                    </a:lnTo>
                    <a:lnTo>
                      <a:pt x="27" y="30"/>
                    </a:lnTo>
                    <a:lnTo>
                      <a:pt x="28" y="30"/>
                    </a:lnTo>
                    <a:lnTo>
                      <a:pt x="28" y="32"/>
                    </a:lnTo>
                    <a:lnTo>
                      <a:pt x="28" y="32"/>
                    </a:lnTo>
                    <a:lnTo>
                      <a:pt x="28" y="32"/>
                    </a:lnTo>
                    <a:lnTo>
                      <a:pt x="30" y="35"/>
                    </a:lnTo>
                    <a:lnTo>
                      <a:pt x="30" y="35"/>
                    </a:lnTo>
                    <a:lnTo>
                      <a:pt x="30" y="38"/>
                    </a:lnTo>
                    <a:lnTo>
                      <a:pt x="30" y="41"/>
                    </a:lnTo>
                    <a:lnTo>
                      <a:pt x="30" y="43"/>
                    </a:lnTo>
                    <a:lnTo>
                      <a:pt x="30" y="45"/>
                    </a:lnTo>
                    <a:lnTo>
                      <a:pt x="28" y="48"/>
                    </a:lnTo>
                    <a:lnTo>
                      <a:pt x="28" y="49"/>
                    </a:lnTo>
                    <a:lnTo>
                      <a:pt x="27" y="49"/>
                    </a:lnTo>
                    <a:lnTo>
                      <a:pt x="23" y="52"/>
                    </a:lnTo>
                    <a:lnTo>
                      <a:pt x="22" y="52"/>
                    </a:lnTo>
                    <a:lnTo>
                      <a:pt x="17" y="56"/>
                    </a:lnTo>
                    <a:lnTo>
                      <a:pt x="14" y="57"/>
                    </a:lnTo>
                    <a:lnTo>
                      <a:pt x="11" y="57"/>
                    </a:lnTo>
                    <a:lnTo>
                      <a:pt x="8" y="56"/>
                    </a:lnTo>
                    <a:lnTo>
                      <a:pt x="4" y="54"/>
                    </a:lnTo>
                    <a:lnTo>
                      <a:pt x="3" y="51"/>
                    </a:lnTo>
                    <a:lnTo>
                      <a:pt x="3" y="48"/>
                    </a:lnTo>
                    <a:lnTo>
                      <a:pt x="1" y="45"/>
                    </a:lnTo>
                    <a:lnTo>
                      <a:pt x="0" y="34"/>
                    </a:lnTo>
                    <a:lnTo>
                      <a:pt x="0" y="30"/>
                    </a:lnTo>
                    <a:lnTo>
                      <a:pt x="0" y="26"/>
                    </a:lnTo>
                    <a:lnTo>
                      <a:pt x="0" y="24"/>
                    </a:lnTo>
                    <a:lnTo>
                      <a:pt x="0" y="23"/>
                    </a:lnTo>
                    <a:lnTo>
                      <a:pt x="0" y="27"/>
                    </a:lnTo>
                    <a:lnTo>
                      <a:pt x="0" y="27"/>
                    </a:lnTo>
                    <a:lnTo>
                      <a:pt x="0" y="27"/>
                    </a:lnTo>
                    <a:lnTo>
                      <a:pt x="1" y="23"/>
                    </a:lnTo>
                    <a:lnTo>
                      <a:pt x="1" y="21"/>
                    </a:lnTo>
                    <a:lnTo>
                      <a:pt x="3" y="18"/>
                    </a:lnTo>
                    <a:lnTo>
                      <a:pt x="3" y="16"/>
                    </a:lnTo>
                    <a:lnTo>
                      <a:pt x="3" y="15"/>
                    </a:lnTo>
                    <a:lnTo>
                      <a:pt x="3" y="15"/>
                    </a:lnTo>
                    <a:lnTo>
                      <a:pt x="4" y="11"/>
                    </a:lnTo>
                    <a:lnTo>
                      <a:pt x="4" y="10"/>
                    </a:lnTo>
                    <a:lnTo>
                      <a:pt x="4" y="8"/>
                    </a:lnTo>
                    <a:lnTo>
                      <a:pt x="4" y="7"/>
                    </a:lnTo>
                    <a:lnTo>
                      <a:pt x="4" y="5"/>
                    </a:lnTo>
                    <a:lnTo>
                      <a:pt x="6" y="5"/>
                    </a:lnTo>
                    <a:lnTo>
                      <a:pt x="8" y="5"/>
                    </a:lnTo>
                    <a:lnTo>
                      <a:pt x="8" y="7"/>
                    </a:lnTo>
                    <a:lnTo>
                      <a:pt x="9" y="5"/>
                    </a:lnTo>
                    <a:lnTo>
                      <a:pt x="9" y="5"/>
                    </a:lnTo>
                    <a:lnTo>
                      <a:pt x="9" y="5"/>
                    </a:lnTo>
                    <a:lnTo>
                      <a:pt x="8" y="4"/>
                    </a:lnTo>
                    <a:lnTo>
                      <a:pt x="4" y="4"/>
                    </a:lnTo>
                    <a:lnTo>
                      <a:pt x="3" y="2"/>
                    </a:lnTo>
                    <a:lnTo>
                      <a:pt x="3" y="2"/>
                    </a:lnTo>
                    <a:lnTo>
                      <a:pt x="3"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1" name="Freeform 225">
                <a:extLst>
                  <a:ext uri="{FF2B5EF4-FFF2-40B4-BE49-F238E27FC236}">
                    <a16:creationId xmlns:a16="http://schemas.microsoft.com/office/drawing/2014/main" id="{F14F2F58-9C4E-433A-8842-1470C52C74E9}"/>
                  </a:ext>
                </a:extLst>
              </p:cNvPr>
              <p:cNvSpPr>
                <a:spLocks/>
              </p:cNvSpPr>
              <p:nvPr/>
            </p:nvSpPr>
            <p:spPr bwMode="auto">
              <a:xfrm>
                <a:off x="6032037" y="2985195"/>
                <a:ext cx="3898" cy="5848"/>
              </a:xfrm>
              <a:custGeom>
                <a:avLst/>
                <a:gdLst>
                  <a:gd name="T0" fmla="*/ 0 w 2"/>
                  <a:gd name="T1" fmla="*/ 0 h 3"/>
                  <a:gd name="T2" fmla="*/ 0 w 2"/>
                  <a:gd name="T3" fmla="*/ 0 h 3"/>
                  <a:gd name="T4" fmla="*/ 0 w 2"/>
                  <a:gd name="T5" fmla="*/ 0 h 3"/>
                  <a:gd name="T6" fmla="*/ 0 w 2"/>
                  <a:gd name="T7" fmla="*/ 0 h 3"/>
                  <a:gd name="T8" fmla="*/ 0 w 2"/>
                  <a:gd name="T9" fmla="*/ 2 h 3"/>
                  <a:gd name="T10" fmla="*/ 2 w 2"/>
                  <a:gd name="T11" fmla="*/ 2 h 3"/>
                  <a:gd name="T12" fmla="*/ 2 w 2"/>
                  <a:gd name="T13" fmla="*/ 2 h 3"/>
                  <a:gd name="T14" fmla="*/ 2 w 2"/>
                  <a:gd name="T15" fmla="*/ 2 h 3"/>
                  <a:gd name="T16" fmla="*/ 2 w 2"/>
                  <a:gd name="T17" fmla="*/ 3 h 3"/>
                  <a:gd name="T18" fmla="*/ 2 w 2"/>
                  <a:gd name="T19" fmla="*/ 3 h 3"/>
                  <a:gd name="T20" fmla="*/ 0 w 2"/>
                  <a:gd name="T21" fmla="*/ 3 h 3"/>
                  <a:gd name="T22" fmla="*/ 0 w 2"/>
                  <a:gd name="T23" fmla="*/ 3 h 3"/>
                  <a:gd name="T24" fmla="*/ 0 w 2"/>
                  <a:gd name="T25" fmla="*/ 3 h 3"/>
                  <a:gd name="T26" fmla="*/ 0 w 2"/>
                  <a:gd name="T27" fmla="*/ 2 h 3"/>
                  <a:gd name="T28" fmla="*/ 0 w 2"/>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0" y="0"/>
                    </a:moveTo>
                    <a:lnTo>
                      <a:pt x="0" y="0"/>
                    </a:lnTo>
                    <a:lnTo>
                      <a:pt x="0" y="0"/>
                    </a:lnTo>
                    <a:lnTo>
                      <a:pt x="0" y="0"/>
                    </a:lnTo>
                    <a:lnTo>
                      <a:pt x="0" y="2"/>
                    </a:lnTo>
                    <a:lnTo>
                      <a:pt x="2" y="2"/>
                    </a:lnTo>
                    <a:lnTo>
                      <a:pt x="2" y="2"/>
                    </a:lnTo>
                    <a:lnTo>
                      <a:pt x="2" y="2"/>
                    </a:lnTo>
                    <a:lnTo>
                      <a:pt x="2" y="3"/>
                    </a:lnTo>
                    <a:lnTo>
                      <a:pt x="2" y="3"/>
                    </a:lnTo>
                    <a:lnTo>
                      <a:pt x="0" y="3"/>
                    </a:lnTo>
                    <a:lnTo>
                      <a:pt x="0" y="3"/>
                    </a:lnTo>
                    <a:lnTo>
                      <a:pt x="0" y="3"/>
                    </a:lnTo>
                    <a:lnTo>
                      <a:pt x="0" y="2"/>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2" name="Freeform 226">
                <a:extLst>
                  <a:ext uri="{FF2B5EF4-FFF2-40B4-BE49-F238E27FC236}">
                    <a16:creationId xmlns:a16="http://schemas.microsoft.com/office/drawing/2014/main" id="{D916C2C4-D6F2-46E1-A9BE-5AD48B851715}"/>
                  </a:ext>
                </a:extLst>
              </p:cNvPr>
              <p:cNvSpPr>
                <a:spLocks/>
              </p:cNvSpPr>
              <p:nvPr/>
            </p:nvSpPr>
            <p:spPr bwMode="auto">
              <a:xfrm>
                <a:off x="4043831" y="4020230"/>
                <a:ext cx="5848" cy="9747"/>
              </a:xfrm>
              <a:custGeom>
                <a:avLst/>
                <a:gdLst>
                  <a:gd name="T0" fmla="*/ 2 w 3"/>
                  <a:gd name="T1" fmla="*/ 0 h 5"/>
                  <a:gd name="T2" fmla="*/ 3 w 3"/>
                  <a:gd name="T3" fmla="*/ 2 h 5"/>
                  <a:gd name="T4" fmla="*/ 3 w 3"/>
                  <a:gd name="T5" fmla="*/ 3 h 5"/>
                  <a:gd name="T6" fmla="*/ 2 w 3"/>
                  <a:gd name="T7" fmla="*/ 5 h 5"/>
                  <a:gd name="T8" fmla="*/ 0 w 3"/>
                  <a:gd name="T9" fmla="*/ 5 h 5"/>
                  <a:gd name="T10" fmla="*/ 0 w 3"/>
                  <a:gd name="T11" fmla="*/ 3 h 5"/>
                  <a:gd name="T12" fmla="*/ 0 w 3"/>
                  <a:gd name="T13" fmla="*/ 3 h 5"/>
                  <a:gd name="T14" fmla="*/ 2 w 3"/>
                  <a:gd name="T15" fmla="*/ 2 h 5"/>
                  <a:gd name="T16" fmla="*/ 2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lnTo>
                      <a:pt x="3" y="2"/>
                    </a:lnTo>
                    <a:lnTo>
                      <a:pt x="3" y="3"/>
                    </a:lnTo>
                    <a:lnTo>
                      <a:pt x="2" y="5"/>
                    </a:lnTo>
                    <a:lnTo>
                      <a:pt x="0" y="5"/>
                    </a:lnTo>
                    <a:lnTo>
                      <a:pt x="0" y="3"/>
                    </a:lnTo>
                    <a:lnTo>
                      <a:pt x="0" y="3"/>
                    </a:lnTo>
                    <a:lnTo>
                      <a:pt x="2" y="2"/>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3" name="Freeform 227">
                <a:extLst>
                  <a:ext uri="{FF2B5EF4-FFF2-40B4-BE49-F238E27FC236}">
                    <a16:creationId xmlns:a16="http://schemas.microsoft.com/office/drawing/2014/main" id="{4B24A3BB-CBA0-46DD-8098-7DB0A0B75427}"/>
                  </a:ext>
                </a:extLst>
              </p:cNvPr>
              <p:cNvSpPr>
                <a:spLocks/>
              </p:cNvSpPr>
              <p:nvPr/>
            </p:nvSpPr>
            <p:spPr bwMode="auto">
              <a:xfrm>
                <a:off x="6755199" y="3406226"/>
                <a:ext cx="38984" cy="48731"/>
              </a:xfrm>
              <a:custGeom>
                <a:avLst/>
                <a:gdLst>
                  <a:gd name="T0" fmla="*/ 17 w 20"/>
                  <a:gd name="T1" fmla="*/ 0 h 25"/>
                  <a:gd name="T2" fmla="*/ 17 w 20"/>
                  <a:gd name="T3" fmla="*/ 0 h 25"/>
                  <a:gd name="T4" fmla="*/ 19 w 20"/>
                  <a:gd name="T5" fmla="*/ 0 h 25"/>
                  <a:gd name="T6" fmla="*/ 17 w 20"/>
                  <a:gd name="T7" fmla="*/ 1 h 25"/>
                  <a:gd name="T8" fmla="*/ 17 w 20"/>
                  <a:gd name="T9" fmla="*/ 3 h 25"/>
                  <a:gd name="T10" fmla="*/ 17 w 20"/>
                  <a:gd name="T11" fmla="*/ 3 h 25"/>
                  <a:gd name="T12" fmla="*/ 17 w 20"/>
                  <a:gd name="T13" fmla="*/ 3 h 25"/>
                  <a:gd name="T14" fmla="*/ 19 w 20"/>
                  <a:gd name="T15" fmla="*/ 3 h 25"/>
                  <a:gd name="T16" fmla="*/ 19 w 20"/>
                  <a:gd name="T17" fmla="*/ 3 h 25"/>
                  <a:gd name="T18" fmla="*/ 20 w 20"/>
                  <a:gd name="T19" fmla="*/ 8 h 25"/>
                  <a:gd name="T20" fmla="*/ 20 w 20"/>
                  <a:gd name="T21" fmla="*/ 8 h 25"/>
                  <a:gd name="T22" fmla="*/ 19 w 20"/>
                  <a:gd name="T23" fmla="*/ 9 h 25"/>
                  <a:gd name="T24" fmla="*/ 19 w 20"/>
                  <a:gd name="T25" fmla="*/ 9 h 25"/>
                  <a:gd name="T26" fmla="*/ 17 w 20"/>
                  <a:gd name="T27" fmla="*/ 11 h 25"/>
                  <a:gd name="T28" fmla="*/ 17 w 20"/>
                  <a:gd name="T29" fmla="*/ 11 h 25"/>
                  <a:gd name="T30" fmla="*/ 16 w 20"/>
                  <a:gd name="T31" fmla="*/ 13 h 25"/>
                  <a:gd name="T32" fmla="*/ 16 w 20"/>
                  <a:gd name="T33" fmla="*/ 13 h 25"/>
                  <a:gd name="T34" fmla="*/ 17 w 20"/>
                  <a:gd name="T35" fmla="*/ 13 h 25"/>
                  <a:gd name="T36" fmla="*/ 17 w 20"/>
                  <a:gd name="T37" fmla="*/ 13 h 25"/>
                  <a:gd name="T38" fmla="*/ 17 w 20"/>
                  <a:gd name="T39" fmla="*/ 14 h 25"/>
                  <a:gd name="T40" fmla="*/ 16 w 20"/>
                  <a:gd name="T41" fmla="*/ 13 h 25"/>
                  <a:gd name="T42" fmla="*/ 16 w 20"/>
                  <a:gd name="T43" fmla="*/ 13 h 25"/>
                  <a:gd name="T44" fmla="*/ 14 w 20"/>
                  <a:gd name="T45" fmla="*/ 13 h 25"/>
                  <a:gd name="T46" fmla="*/ 14 w 20"/>
                  <a:gd name="T47" fmla="*/ 14 h 25"/>
                  <a:gd name="T48" fmla="*/ 12 w 20"/>
                  <a:gd name="T49" fmla="*/ 14 h 25"/>
                  <a:gd name="T50" fmla="*/ 12 w 20"/>
                  <a:gd name="T51" fmla="*/ 14 h 25"/>
                  <a:gd name="T52" fmla="*/ 12 w 20"/>
                  <a:gd name="T53" fmla="*/ 16 h 25"/>
                  <a:gd name="T54" fmla="*/ 11 w 20"/>
                  <a:gd name="T55" fmla="*/ 16 h 25"/>
                  <a:gd name="T56" fmla="*/ 12 w 20"/>
                  <a:gd name="T57" fmla="*/ 17 h 25"/>
                  <a:gd name="T58" fmla="*/ 12 w 20"/>
                  <a:gd name="T59" fmla="*/ 17 h 25"/>
                  <a:gd name="T60" fmla="*/ 12 w 20"/>
                  <a:gd name="T61" fmla="*/ 17 h 25"/>
                  <a:gd name="T62" fmla="*/ 12 w 20"/>
                  <a:gd name="T63" fmla="*/ 17 h 25"/>
                  <a:gd name="T64" fmla="*/ 12 w 20"/>
                  <a:gd name="T65" fmla="*/ 19 h 25"/>
                  <a:gd name="T66" fmla="*/ 11 w 20"/>
                  <a:gd name="T67" fmla="*/ 19 h 25"/>
                  <a:gd name="T68" fmla="*/ 11 w 20"/>
                  <a:gd name="T69" fmla="*/ 19 h 25"/>
                  <a:gd name="T70" fmla="*/ 11 w 20"/>
                  <a:gd name="T71" fmla="*/ 20 h 25"/>
                  <a:gd name="T72" fmla="*/ 9 w 20"/>
                  <a:gd name="T73" fmla="*/ 20 h 25"/>
                  <a:gd name="T74" fmla="*/ 9 w 20"/>
                  <a:gd name="T75" fmla="*/ 20 h 25"/>
                  <a:gd name="T76" fmla="*/ 8 w 20"/>
                  <a:gd name="T77" fmla="*/ 22 h 25"/>
                  <a:gd name="T78" fmla="*/ 6 w 20"/>
                  <a:gd name="T79" fmla="*/ 22 h 25"/>
                  <a:gd name="T80" fmla="*/ 6 w 20"/>
                  <a:gd name="T81" fmla="*/ 24 h 25"/>
                  <a:gd name="T82" fmla="*/ 6 w 20"/>
                  <a:gd name="T83" fmla="*/ 22 h 25"/>
                  <a:gd name="T84" fmla="*/ 6 w 20"/>
                  <a:gd name="T85" fmla="*/ 22 h 25"/>
                  <a:gd name="T86" fmla="*/ 5 w 20"/>
                  <a:gd name="T87" fmla="*/ 25 h 25"/>
                  <a:gd name="T88" fmla="*/ 3 w 20"/>
                  <a:gd name="T89" fmla="*/ 25 h 25"/>
                  <a:gd name="T90" fmla="*/ 1 w 20"/>
                  <a:gd name="T91" fmla="*/ 25 h 25"/>
                  <a:gd name="T92" fmla="*/ 1 w 20"/>
                  <a:gd name="T93" fmla="*/ 25 h 25"/>
                  <a:gd name="T94" fmla="*/ 0 w 20"/>
                  <a:gd name="T95" fmla="*/ 25 h 25"/>
                  <a:gd name="T96" fmla="*/ 0 w 20"/>
                  <a:gd name="T97" fmla="*/ 24 h 25"/>
                  <a:gd name="T98" fmla="*/ 1 w 20"/>
                  <a:gd name="T99" fmla="*/ 22 h 25"/>
                  <a:gd name="T100" fmla="*/ 1 w 20"/>
                  <a:gd name="T101" fmla="*/ 20 h 25"/>
                  <a:gd name="T102" fmla="*/ 3 w 20"/>
                  <a:gd name="T103" fmla="*/ 19 h 25"/>
                  <a:gd name="T104" fmla="*/ 5 w 20"/>
                  <a:gd name="T105" fmla="*/ 13 h 25"/>
                  <a:gd name="T106" fmla="*/ 6 w 20"/>
                  <a:gd name="T107" fmla="*/ 9 h 25"/>
                  <a:gd name="T108" fmla="*/ 8 w 20"/>
                  <a:gd name="T109" fmla="*/ 6 h 25"/>
                  <a:gd name="T110" fmla="*/ 9 w 20"/>
                  <a:gd name="T111" fmla="*/ 3 h 25"/>
                  <a:gd name="T112" fmla="*/ 11 w 20"/>
                  <a:gd name="T113" fmla="*/ 3 h 25"/>
                  <a:gd name="T114" fmla="*/ 12 w 20"/>
                  <a:gd name="T115" fmla="*/ 1 h 25"/>
                  <a:gd name="T116" fmla="*/ 12 w 20"/>
                  <a:gd name="T117" fmla="*/ 0 h 25"/>
                  <a:gd name="T118" fmla="*/ 14 w 20"/>
                  <a:gd name="T119" fmla="*/ 0 h 25"/>
                  <a:gd name="T120" fmla="*/ 16 w 20"/>
                  <a:gd name="T121" fmla="*/ 0 h 25"/>
                  <a:gd name="T122" fmla="*/ 17 w 20"/>
                  <a:gd name="T1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25">
                    <a:moveTo>
                      <a:pt x="17" y="0"/>
                    </a:moveTo>
                    <a:lnTo>
                      <a:pt x="17" y="0"/>
                    </a:lnTo>
                    <a:lnTo>
                      <a:pt x="19" y="0"/>
                    </a:lnTo>
                    <a:lnTo>
                      <a:pt x="17" y="1"/>
                    </a:lnTo>
                    <a:lnTo>
                      <a:pt x="17" y="3"/>
                    </a:lnTo>
                    <a:lnTo>
                      <a:pt x="17" y="3"/>
                    </a:lnTo>
                    <a:lnTo>
                      <a:pt x="17" y="3"/>
                    </a:lnTo>
                    <a:lnTo>
                      <a:pt x="19" y="3"/>
                    </a:lnTo>
                    <a:lnTo>
                      <a:pt x="19" y="3"/>
                    </a:lnTo>
                    <a:lnTo>
                      <a:pt x="20" y="8"/>
                    </a:lnTo>
                    <a:lnTo>
                      <a:pt x="20" y="8"/>
                    </a:lnTo>
                    <a:lnTo>
                      <a:pt x="19" y="9"/>
                    </a:lnTo>
                    <a:lnTo>
                      <a:pt x="19" y="9"/>
                    </a:lnTo>
                    <a:lnTo>
                      <a:pt x="17" y="11"/>
                    </a:lnTo>
                    <a:lnTo>
                      <a:pt x="17" y="11"/>
                    </a:lnTo>
                    <a:lnTo>
                      <a:pt x="16" y="13"/>
                    </a:lnTo>
                    <a:lnTo>
                      <a:pt x="16" y="13"/>
                    </a:lnTo>
                    <a:lnTo>
                      <a:pt x="17" y="13"/>
                    </a:lnTo>
                    <a:lnTo>
                      <a:pt x="17" y="13"/>
                    </a:lnTo>
                    <a:lnTo>
                      <a:pt x="17" y="14"/>
                    </a:lnTo>
                    <a:lnTo>
                      <a:pt x="16" y="13"/>
                    </a:lnTo>
                    <a:lnTo>
                      <a:pt x="16" y="13"/>
                    </a:lnTo>
                    <a:lnTo>
                      <a:pt x="14" y="13"/>
                    </a:lnTo>
                    <a:lnTo>
                      <a:pt x="14" y="14"/>
                    </a:lnTo>
                    <a:lnTo>
                      <a:pt x="12" y="14"/>
                    </a:lnTo>
                    <a:lnTo>
                      <a:pt x="12" y="14"/>
                    </a:lnTo>
                    <a:lnTo>
                      <a:pt x="12" y="16"/>
                    </a:lnTo>
                    <a:lnTo>
                      <a:pt x="11" y="16"/>
                    </a:lnTo>
                    <a:lnTo>
                      <a:pt x="12" y="17"/>
                    </a:lnTo>
                    <a:lnTo>
                      <a:pt x="12" y="17"/>
                    </a:lnTo>
                    <a:lnTo>
                      <a:pt x="12" y="17"/>
                    </a:lnTo>
                    <a:lnTo>
                      <a:pt x="12" y="17"/>
                    </a:lnTo>
                    <a:lnTo>
                      <a:pt x="12" y="19"/>
                    </a:lnTo>
                    <a:lnTo>
                      <a:pt x="11" y="19"/>
                    </a:lnTo>
                    <a:lnTo>
                      <a:pt x="11" y="19"/>
                    </a:lnTo>
                    <a:lnTo>
                      <a:pt x="11" y="20"/>
                    </a:lnTo>
                    <a:lnTo>
                      <a:pt x="9" y="20"/>
                    </a:lnTo>
                    <a:lnTo>
                      <a:pt x="9" y="20"/>
                    </a:lnTo>
                    <a:lnTo>
                      <a:pt x="8" y="22"/>
                    </a:lnTo>
                    <a:lnTo>
                      <a:pt x="6" y="22"/>
                    </a:lnTo>
                    <a:lnTo>
                      <a:pt x="6" y="24"/>
                    </a:lnTo>
                    <a:lnTo>
                      <a:pt x="6" y="22"/>
                    </a:lnTo>
                    <a:lnTo>
                      <a:pt x="6" y="22"/>
                    </a:lnTo>
                    <a:lnTo>
                      <a:pt x="5" y="25"/>
                    </a:lnTo>
                    <a:lnTo>
                      <a:pt x="3" y="25"/>
                    </a:lnTo>
                    <a:lnTo>
                      <a:pt x="1" y="25"/>
                    </a:lnTo>
                    <a:lnTo>
                      <a:pt x="1" y="25"/>
                    </a:lnTo>
                    <a:lnTo>
                      <a:pt x="0" y="25"/>
                    </a:lnTo>
                    <a:lnTo>
                      <a:pt x="0" y="24"/>
                    </a:lnTo>
                    <a:lnTo>
                      <a:pt x="1" y="22"/>
                    </a:lnTo>
                    <a:lnTo>
                      <a:pt x="1" y="20"/>
                    </a:lnTo>
                    <a:lnTo>
                      <a:pt x="3" y="19"/>
                    </a:lnTo>
                    <a:lnTo>
                      <a:pt x="5" y="13"/>
                    </a:lnTo>
                    <a:lnTo>
                      <a:pt x="6" y="9"/>
                    </a:lnTo>
                    <a:lnTo>
                      <a:pt x="8" y="6"/>
                    </a:lnTo>
                    <a:lnTo>
                      <a:pt x="9" y="3"/>
                    </a:lnTo>
                    <a:lnTo>
                      <a:pt x="11" y="3"/>
                    </a:lnTo>
                    <a:lnTo>
                      <a:pt x="12" y="1"/>
                    </a:lnTo>
                    <a:lnTo>
                      <a:pt x="12" y="0"/>
                    </a:lnTo>
                    <a:lnTo>
                      <a:pt x="14" y="0"/>
                    </a:lnTo>
                    <a:lnTo>
                      <a:pt x="16" y="0"/>
                    </a:lnTo>
                    <a:lnTo>
                      <a:pt x="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4" name="Freeform 228">
                <a:extLst>
                  <a:ext uri="{FF2B5EF4-FFF2-40B4-BE49-F238E27FC236}">
                    <a16:creationId xmlns:a16="http://schemas.microsoft.com/office/drawing/2014/main" id="{846D9A82-9795-4214-B4E3-44AA8451A300}"/>
                  </a:ext>
                </a:extLst>
              </p:cNvPr>
              <p:cNvSpPr>
                <a:spLocks/>
              </p:cNvSpPr>
              <p:nvPr/>
            </p:nvSpPr>
            <p:spPr bwMode="auto">
              <a:xfrm>
                <a:off x="8587467" y="3778527"/>
                <a:ext cx="210516" cy="245602"/>
              </a:xfrm>
              <a:custGeom>
                <a:avLst/>
                <a:gdLst>
                  <a:gd name="T0" fmla="*/ 28 w 108"/>
                  <a:gd name="T1" fmla="*/ 1 h 126"/>
                  <a:gd name="T2" fmla="*/ 36 w 108"/>
                  <a:gd name="T3" fmla="*/ 11 h 126"/>
                  <a:gd name="T4" fmla="*/ 37 w 108"/>
                  <a:gd name="T5" fmla="*/ 9 h 126"/>
                  <a:gd name="T6" fmla="*/ 39 w 108"/>
                  <a:gd name="T7" fmla="*/ 14 h 126"/>
                  <a:gd name="T8" fmla="*/ 47 w 108"/>
                  <a:gd name="T9" fmla="*/ 25 h 126"/>
                  <a:gd name="T10" fmla="*/ 56 w 108"/>
                  <a:gd name="T11" fmla="*/ 22 h 126"/>
                  <a:gd name="T12" fmla="*/ 63 w 108"/>
                  <a:gd name="T13" fmla="*/ 28 h 126"/>
                  <a:gd name="T14" fmla="*/ 64 w 108"/>
                  <a:gd name="T15" fmla="*/ 31 h 126"/>
                  <a:gd name="T16" fmla="*/ 69 w 108"/>
                  <a:gd name="T17" fmla="*/ 36 h 126"/>
                  <a:gd name="T18" fmla="*/ 63 w 108"/>
                  <a:gd name="T19" fmla="*/ 42 h 126"/>
                  <a:gd name="T20" fmla="*/ 56 w 108"/>
                  <a:gd name="T21" fmla="*/ 44 h 126"/>
                  <a:gd name="T22" fmla="*/ 56 w 108"/>
                  <a:gd name="T23" fmla="*/ 48 h 126"/>
                  <a:gd name="T24" fmla="*/ 72 w 108"/>
                  <a:gd name="T25" fmla="*/ 56 h 126"/>
                  <a:gd name="T26" fmla="*/ 74 w 108"/>
                  <a:gd name="T27" fmla="*/ 63 h 126"/>
                  <a:gd name="T28" fmla="*/ 78 w 108"/>
                  <a:gd name="T29" fmla="*/ 69 h 126"/>
                  <a:gd name="T30" fmla="*/ 89 w 108"/>
                  <a:gd name="T31" fmla="*/ 78 h 126"/>
                  <a:gd name="T32" fmla="*/ 93 w 108"/>
                  <a:gd name="T33" fmla="*/ 86 h 126"/>
                  <a:gd name="T34" fmla="*/ 96 w 108"/>
                  <a:gd name="T35" fmla="*/ 88 h 126"/>
                  <a:gd name="T36" fmla="*/ 104 w 108"/>
                  <a:gd name="T37" fmla="*/ 94 h 126"/>
                  <a:gd name="T38" fmla="*/ 101 w 108"/>
                  <a:gd name="T39" fmla="*/ 99 h 126"/>
                  <a:gd name="T40" fmla="*/ 108 w 108"/>
                  <a:gd name="T41" fmla="*/ 107 h 126"/>
                  <a:gd name="T42" fmla="*/ 107 w 108"/>
                  <a:gd name="T43" fmla="*/ 113 h 126"/>
                  <a:gd name="T44" fmla="*/ 102 w 108"/>
                  <a:gd name="T45" fmla="*/ 116 h 126"/>
                  <a:gd name="T46" fmla="*/ 97 w 108"/>
                  <a:gd name="T47" fmla="*/ 121 h 126"/>
                  <a:gd name="T48" fmla="*/ 91 w 108"/>
                  <a:gd name="T49" fmla="*/ 118 h 126"/>
                  <a:gd name="T50" fmla="*/ 86 w 108"/>
                  <a:gd name="T51" fmla="*/ 119 h 126"/>
                  <a:gd name="T52" fmla="*/ 83 w 108"/>
                  <a:gd name="T53" fmla="*/ 126 h 126"/>
                  <a:gd name="T54" fmla="*/ 74 w 108"/>
                  <a:gd name="T55" fmla="*/ 122 h 126"/>
                  <a:gd name="T56" fmla="*/ 75 w 108"/>
                  <a:gd name="T57" fmla="*/ 118 h 126"/>
                  <a:gd name="T58" fmla="*/ 77 w 108"/>
                  <a:gd name="T59" fmla="*/ 108 h 126"/>
                  <a:gd name="T60" fmla="*/ 78 w 108"/>
                  <a:gd name="T61" fmla="*/ 100 h 126"/>
                  <a:gd name="T62" fmla="*/ 75 w 108"/>
                  <a:gd name="T63" fmla="*/ 96 h 126"/>
                  <a:gd name="T64" fmla="*/ 66 w 108"/>
                  <a:gd name="T65" fmla="*/ 86 h 126"/>
                  <a:gd name="T66" fmla="*/ 61 w 108"/>
                  <a:gd name="T67" fmla="*/ 70 h 126"/>
                  <a:gd name="T68" fmla="*/ 50 w 108"/>
                  <a:gd name="T69" fmla="*/ 61 h 126"/>
                  <a:gd name="T70" fmla="*/ 44 w 108"/>
                  <a:gd name="T71" fmla="*/ 63 h 126"/>
                  <a:gd name="T72" fmla="*/ 37 w 108"/>
                  <a:gd name="T73" fmla="*/ 67 h 126"/>
                  <a:gd name="T74" fmla="*/ 34 w 108"/>
                  <a:gd name="T75" fmla="*/ 67 h 126"/>
                  <a:gd name="T76" fmla="*/ 26 w 108"/>
                  <a:gd name="T77" fmla="*/ 64 h 126"/>
                  <a:gd name="T78" fmla="*/ 20 w 108"/>
                  <a:gd name="T79" fmla="*/ 69 h 126"/>
                  <a:gd name="T80" fmla="*/ 11 w 108"/>
                  <a:gd name="T81" fmla="*/ 74 h 126"/>
                  <a:gd name="T82" fmla="*/ 14 w 108"/>
                  <a:gd name="T83" fmla="*/ 61 h 126"/>
                  <a:gd name="T84" fmla="*/ 15 w 108"/>
                  <a:gd name="T85" fmla="*/ 52 h 126"/>
                  <a:gd name="T86" fmla="*/ 11 w 108"/>
                  <a:gd name="T87" fmla="*/ 42 h 126"/>
                  <a:gd name="T88" fmla="*/ 3 w 108"/>
                  <a:gd name="T89" fmla="*/ 42 h 126"/>
                  <a:gd name="T90" fmla="*/ 4 w 108"/>
                  <a:gd name="T91" fmla="*/ 34 h 126"/>
                  <a:gd name="T92" fmla="*/ 0 w 108"/>
                  <a:gd name="T93" fmla="*/ 33 h 126"/>
                  <a:gd name="T94" fmla="*/ 3 w 108"/>
                  <a:gd name="T95" fmla="*/ 25 h 126"/>
                  <a:gd name="T96" fmla="*/ 4 w 108"/>
                  <a:gd name="T97" fmla="*/ 22 h 126"/>
                  <a:gd name="T98" fmla="*/ 11 w 108"/>
                  <a:gd name="T99" fmla="*/ 15 h 126"/>
                  <a:gd name="T100" fmla="*/ 15 w 108"/>
                  <a:gd name="T101" fmla="*/ 17 h 126"/>
                  <a:gd name="T102" fmla="*/ 20 w 108"/>
                  <a:gd name="T103" fmla="*/ 18 h 126"/>
                  <a:gd name="T104" fmla="*/ 23 w 108"/>
                  <a:gd name="T105" fmla="*/ 17 h 126"/>
                  <a:gd name="T106" fmla="*/ 22 w 108"/>
                  <a:gd name="T107" fmla="*/ 9 h 126"/>
                  <a:gd name="T108" fmla="*/ 20 w 108"/>
                  <a:gd name="T10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126">
                    <a:moveTo>
                      <a:pt x="22" y="0"/>
                    </a:moveTo>
                    <a:lnTo>
                      <a:pt x="23" y="0"/>
                    </a:lnTo>
                    <a:lnTo>
                      <a:pt x="23" y="1"/>
                    </a:lnTo>
                    <a:lnTo>
                      <a:pt x="25" y="0"/>
                    </a:lnTo>
                    <a:lnTo>
                      <a:pt x="26" y="0"/>
                    </a:lnTo>
                    <a:lnTo>
                      <a:pt x="28" y="0"/>
                    </a:lnTo>
                    <a:lnTo>
                      <a:pt x="28" y="1"/>
                    </a:lnTo>
                    <a:lnTo>
                      <a:pt x="30" y="3"/>
                    </a:lnTo>
                    <a:lnTo>
                      <a:pt x="31" y="4"/>
                    </a:lnTo>
                    <a:lnTo>
                      <a:pt x="33" y="6"/>
                    </a:lnTo>
                    <a:lnTo>
                      <a:pt x="33" y="7"/>
                    </a:lnTo>
                    <a:lnTo>
                      <a:pt x="34" y="7"/>
                    </a:lnTo>
                    <a:lnTo>
                      <a:pt x="34" y="9"/>
                    </a:lnTo>
                    <a:lnTo>
                      <a:pt x="36" y="11"/>
                    </a:lnTo>
                    <a:lnTo>
                      <a:pt x="36" y="11"/>
                    </a:lnTo>
                    <a:lnTo>
                      <a:pt x="36" y="12"/>
                    </a:lnTo>
                    <a:lnTo>
                      <a:pt x="36" y="12"/>
                    </a:lnTo>
                    <a:lnTo>
                      <a:pt x="37" y="11"/>
                    </a:lnTo>
                    <a:lnTo>
                      <a:pt x="37" y="11"/>
                    </a:lnTo>
                    <a:lnTo>
                      <a:pt x="37" y="9"/>
                    </a:lnTo>
                    <a:lnTo>
                      <a:pt x="37" y="9"/>
                    </a:lnTo>
                    <a:lnTo>
                      <a:pt x="39" y="11"/>
                    </a:lnTo>
                    <a:lnTo>
                      <a:pt x="39" y="11"/>
                    </a:lnTo>
                    <a:lnTo>
                      <a:pt x="39" y="11"/>
                    </a:lnTo>
                    <a:lnTo>
                      <a:pt x="41" y="11"/>
                    </a:lnTo>
                    <a:lnTo>
                      <a:pt x="41" y="12"/>
                    </a:lnTo>
                    <a:lnTo>
                      <a:pt x="41" y="14"/>
                    </a:lnTo>
                    <a:lnTo>
                      <a:pt x="39" y="14"/>
                    </a:lnTo>
                    <a:lnTo>
                      <a:pt x="39" y="15"/>
                    </a:lnTo>
                    <a:lnTo>
                      <a:pt x="39" y="17"/>
                    </a:lnTo>
                    <a:lnTo>
                      <a:pt x="39" y="17"/>
                    </a:lnTo>
                    <a:lnTo>
                      <a:pt x="39" y="18"/>
                    </a:lnTo>
                    <a:lnTo>
                      <a:pt x="42" y="23"/>
                    </a:lnTo>
                    <a:lnTo>
                      <a:pt x="44" y="23"/>
                    </a:lnTo>
                    <a:lnTo>
                      <a:pt x="47" y="25"/>
                    </a:lnTo>
                    <a:lnTo>
                      <a:pt x="48" y="25"/>
                    </a:lnTo>
                    <a:lnTo>
                      <a:pt x="50" y="26"/>
                    </a:lnTo>
                    <a:lnTo>
                      <a:pt x="52" y="26"/>
                    </a:lnTo>
                    <a:lnTo>
                      <a:pt x="52" y="25"/>
                    </a:lnTo>
                    <a:lnTo>
                      <a:pt x="53" y="23"/>
                    </a:lnTo>
                    <a:lnTo>
                      <a:pt x="56" y="23"/>
                    </a:lnTo>
                    <a:lnTo>
                      <a:pt x="56" y="22"/>
                    </a:lnTo>
                    <a:lnTo>
                      <a:pt x="58" y="23"/>
                    </a:lnTo>
                    <a:lnTo>
                      <a:pt x="60" y="25"/>
                    </a:lnTo>
                    <a:lnTo>
                      <a:pt x="61" y="25"/>
                    </a:lnTo>
                    <a:lnTo>
                      <a:pt x="63" y="26"/>
                    </a:lnTo>
                    <a:lnTo>
                      <a:pt x="64" y="26"/>
                    </a:lnTo>
                    <a:lnTo>
                      <a:pt x="64" y="28"/>
                    </a:lnTo>
                    <a:lnTo>
                      <a:pt x="63" y="28"/>
                    </a:lnTo>
                    <a:lnTo>
                      <a:pt x="63" y="28"/>
                    </a:lnTo>
                    <a:lnTo>
                      <a:pt x="61" y="29"/>
                    </a:lnTo>
                    <a:lnTo>
                      <a:pt x="61" y="29"/>
                    </a:lnTo>
                    <a:lnTo>
                      <a:pt x="61" y="29"/>
                    </a:lnTo>
                    <a:lnTo>
                      <a:pt x="63" y="31"/>
                    </a:lnTo>
                    <a:lnTo>
                      <a:pt x="64" y="31"/>
                    </a:lnTo>
                    <a:lnTo>
                      <a:pt x="64" y="31"/>
                    </a:lnTo>
                    <a:lnTo>
                      <a:pt x="64" y="33"/>
                    </a:lnTo>
                    <a:lnTo>
                      <a:pt x="64" y="33"/>
                    </a:lnTo>
                    <a:lnTo>
                      <a:pt x="66" y="34"/>
                    </a:lnTo>
                    <a:lnTo>
                      <a:pt x="67" y="33"/>
                    </a:lnTo>
                    <a:lnTo>
                      <a:pt x="67" y="34"/>
                    </a:lnTo>
                    <a:lnTo>
                      <a:pt x="67" y="34"/>
                    </a:lnTo>
                    <a:lnTo>
                      <a:pt x="69" y="36"/>
                    </a:lnTo>
                    <a:lnTo>
                      <a:pt x="69" y="36"/>
                    </a:lnTo>
                    <a:lnTo>
                      <a:pt x="67" y="37"/>
                    </a:lnTo>
                    <a:lnTo>
                      <a:pt x="67" y="37"/>
                    </a:lnTo>
                    <a:lnTo>
                      <a:pt x="67" y="39"/>
                    </a:lnTo>
                    <a:lnTo>
                      <a:pt x="66" y="41"/>
                    </a:lnTo>
                    <a:lnTo>
                      <a:pt x="64" y="42"/>
                    </a:lnTo>
                    <a:lnTo>
                      <a:pt x="63" y="42"/>
                    </a:lnTo>
                    <a:lnTo>
                      <a:pt x="60" y="41"/>
                    </a:lnTo>
                    <a:lnTo>
                      <a:pt x="56" y="41"/>
                    </a:lnTo>
                    <a:lnTo>
                      <a:pt x="56" y="42"/>
                    </a:lnTo>
                    <a:lnTo>
                      <a:pt x="56" y="42"/>
                    </a:lnTo>
                    <a:lnTo>
                      <a:pt x="55" y="42"/>
                    </a:lnTo>
                    <a:lnTo>
                      <a:pt x="56" y="44"/>
                    </a:lnTo>
                    <a:lnTo>
                      <a:pt x="56" y="44"/>
                    </a:lnTo>
                    <a:lnTo>
                      <a:pt x="55" y="45"/>
                    </a:lnTo>
                    <a:lnTo>
                      <a:pt x="55" y="45"/>
                    </a:lnTo>
                    <a:lnTo>
                      <a:pt x="53" y="47"/>
                    </a:lnTo>
                    <a:lnTo>
                      <a:pt x="53" y="47"/>
                    </a:lnTo>
                    <a:lnTo>
                      <a:pt x="53" y="47"/>
                    </a:lnTo>
                    <a:lnTo>
                      <a:pt x="55" y="48"/>
                    </a:lnTo>
                    <a:lnTo>
                      <a:pt x="56" y="48"/>
                    </a:lnTo>
                    <a:lnTo>
                      <a:pt x="61" y="52"/>
                    </a:lnTo>
                    <a:lnTo>
                      <a:pt x="63" y="53"/>
                    </a:lnTo>
                    <a:lnTo>
                      <a:pt x="64" y="53"/>
                    </a:lnTo>
                    <a:lnTo>
                      <a:pt x="66" y="55"/>
                    </a:lnTo>
                    <a:lnTo>
                      <a:pt x="69" y="55"/>
                    </a:lnTo>
                    <a:lnTo>
                      <a:pt x="71" y="56"/>
                    </a:lnTo>
                    <a:lnTo>
                      <a:pt x="72" y="56"/>
                    </a:lnTo>
                    <a:lnTo>
                      <a:pt x="72" y="58"/>
                    </a:lnTo>
                    <a:lnTo>
                      <a:pt x="71" y="58"/>
                    </a:lnTo>
                    <a:lnTo>
                      <a:pt x="71" y="59"/>
                    </a:lnTo>
                    <a:lnTo>
                      <a:pt x="71" y="59"/>
                    </a:lnTo>
                    <a:lnTo>
                      <a:pt x="71" y="61"/>
                    </a:lnTo>
                    <a:lnTo>
                      <a:pt x="72" y="61"/>
                    </a:lnTo>
                    <a:lnTo>
                      <a:pt x="74" y="63"/>
                    </a:lnTo>
                    <a:lnTo>
                      <a:pt x="74" y="64"/>
                    </a:lnTo>
                    <a:lnTo>
                      <a:pt x="75" y="64"/>
                    </a:lnTo>
                    <a:lnTo>
                      <a:pt x="77" y="64"/>
                    </a:lnTo>
                    <a:lnTo>
                      <a:pt x="77" y="66"/>
                    </a:lnTo>
                    <a:lnTo>
                      <a:pt x="78" y="67"/>
                    </a:lnTo>
                    <a:lnTo>
                      <a:pt x="78" y="67"/>
                    </a:lnTo>
                    <a:lnTo>
                      <a:pt x="78" y="69"/>
                    </a:lnTo>
                    <a:lnTo>
                      <a:pt x="80" y="70"/>
                    </a:lnTo>
                    <a:lnTo>
                      <a:pt x="82" y="72"/>
                    </a:lnTo>
                    <a:lnTo>
                      <a:pt x="83" y="74"/>
                    </a:lnTo>
                    <a:lnTo>
                      <a:pt x="83" y="75"/>
                    </a:lnTo>
                    <a:lnTo>
                      <a:pt x="85" y="75"/>
                    </a:lnTo>
                    <a:lnTo>
                      <a:pt x="88" y="78"/>
                    </a:lnTo>
                    <a:lnTo>
                      <a:pt x="89" y="78"/>
                    </a:lnTo>
                    <a:lnTo>
                      <a:pt x="89" y="81"/>
                    </a:lnTo>
                    <a:lnTo>
                      <a:pt x="91" y="81"/>
                    </a:lnTo>
                    <a:lnTo>
                      <a:pt x="91" y="81"/>
                    </a:lnTo>
                    <a:lnTo>
                      <a:pt x="91" y="83"/>
                    </a:lnTo>
                    <a:lnTo>
                      <a:pt x="91" y="83"/>
                    </a:lnTo>
                    <a:lnTo>
                      <a:pt x="93" y="86"/>
                    </a:lnTo>
                    <a:lnTo>
                      <a:pt x="93" y="86"/>
                    </a:lnTo>
                    <a:lnTo>
                      <a:pt x="93" y="88"/>
                    </a:lnTo>
                    <a:lnTo>
                      <a:pt x="94" y="88"/>
                    </a:lnTo>
                    <a:lnTo>
                      <a:pt x="94" y="89"/>
                    </a:lnTo>
                    <a:lnTo>
                      <a:pt x="94" y="89"/>
                    </a:lnTo>
                    <a:lnTo>
                      <a:pt x="96" y="89"/>
                    </a:lnTo>
                    <a:lnTo>
                      <a:pt x="96" y="88"/>
                    </a:lnTo>
                    <a:lnTo>
                      <a:pt x="96" y="88"/>
                    </a:lnTo>
                    <a:lnTo>
                      <a:pt x="97" y="89"/>
                    </a:lnTo>
                    <a:lnTo>
                      <a:pt x="97" y="91"/>
                    </a:lnTo>
                    <a:lnTo>
                      <a:pt x="99" y="91"/>
                    </a:lnTo>
                    <a:lnTo>
                      <a:pt x="99" y="91"/>
                    </a:lnTo>
                    <a:lnTo>
                      <a:pt x="102" y="94"/>
                    </a:lnTo>
                    <a:lnTo>
                      <a:pt x="102" y="94"/>
                    </a:lnTo>
                    <a:lnTo>
                      <a:pt x="104" y="94"/>
                    </a:lnTo>
                    <a:lnTo>
                      <a:pt x="104" y="96"/>
                    </a:lnTo>
                    <a:lnTo>
                      <a:pt x="104" y="96"/>
                    </a:lnTo>
                    <a:lnTo>
                      <a:pt x="104" y="97"/>
                    </a:lnTo>
                    <a:lnTo>
                      <a:pt x="104" y="97"/>
                    </a:lnTo>
                    <a:lnTo>
                      <a:pt x="101" y="99"/>
                    </a:lnTo>
                    <a:lnTo>
                      <a:pt x="101" y="99"/>
                    </a:lnTo>
                    <a:lnTo>
                      <a:pt x="101" y="99"/>
                    </a:lnTo>
                    <a:lnTo>
                      <a:pt x="102" y="100"/>
                    </a:lnTo>
                    <a:lnTo>
                      <a:pt x="102" y="102"/>
                    </a:lnTo>
                    <a:lnTo>
                      <a:pt x="104" y="102"/>
                    </a:lnTo>
                    <a:lnTo>
                      <a:pt x="105" y="104"/>
                    </a:lnTo>
                    <a:lnTo>
                      <a:pt x="107" y="105"/>
                    </a:lnTo>
                    <a:lnTo>
                      <a:pt x="107" y="107"/>
                    </a:lnTo>
                    <a:lnTo>
                      <a:pt x="108" y="107"/>
                    </a:lnTo>
                    <a:lnTo>
                      <a:pt x="108" y="108"/>
                    </a:lnTo>
                    <a:lnTo>
                      <a:pt x="107" y="108"/>
                    </a:lnTo>
                    <a:lnTo>
                      <a:pt x="107" y="110"/>
                    </a:lnTo>
                    <a:lnTo>
                      <a:pt x="105" y="110"/>
                    </a:lnTo>
                    <a:lnTo>
                      <a:pt x="105" y="111"/>
                    </a:lnTo>
                    <a:lnTo>
                      <a:pt x="105" y="111"/>
                    </a:lnTo>
                    <a:lnTo>
                      <a:pt x="107" y="113"/>
                    </a:lnTo>
                    <a:lnTo>
                      <a:pt x="105" y="113"/>
                    </a:lnTo>
                    <a:lnTo>
                      <a:pt x="105" y="115"/>
                    </a:lnTo>
                    <a:lnTo>
                      <a:pt x="105" y="116"/>
                    </a:lnTo>
                    <a:lnTo>
                      <a:pt x="105" y="116"/>
                    </a:lnTo>
                    <a:lnTo>
                      <a:pt x="104" y="118"/>
                    </a:lnTo>
                    <a:lnTo>
                      <a:pt x="102" y="116"/>
                    </a:lnTo>
                    <a:lnTo>
                      <a:pt x="102" y="116"/>
                    </a:lnTo>
                    <a:lnTo>
                      <a:pt x="102" y="118"/>
                    </a:lnTo>
                    <a:lnTo>
                      <a:pt x="101" y="119"/>
                    </a:lnTo>
                    <a:lnTo>
                      <a:pt x="99" y="119"/>
                    </a:lnTo>
                    <a:lnTo>
                      <a:pt x="99" y="119"/>
                    </a:lnTo>
                    <a:lnTo>
                      <a:pt x="99" y="119"/>
                    </a:lnTo>
                    <a:lnTo>
                      <a:pt x="97" y="121"/>
                    </a:lnTo>
                    <a:lnTo>
                      <a:pt x="97" y="121"/>
                    </a:lnTo>
                    <a:lnTo>
                      <a:pt x="96" y="121"/>
                    </a:lnTo>
                    <a:lnTo>
                      <a:pt x="96" y="121"/>
                    </a:lnTo>
                    <a:lnTo>
                      <a:pt x="94" y="119"/>
                    </a:lnTo>
                    <a:lnTo>
                      <a:pt x="94" y="119"/>
                    </a:lnTo>
                    <a:lnTo>
                      <a:pt x="93" y="118"/>
                    </a:lnTo>
                    <a:lnTo>
                      <a:pt x="93" y="118"/>
                    </a:lnTo>
                    <a:lnTo>
                      <a:pt x="91" y="118"/>
                    </a:lnTo>
                    <a:lnTo>
                      <a:pt x="91" y="116"/>
                    </a:lnTo>
                    <a:lnTo>
                      <a:pt x="91" y="118"/>
                    </a:lnTo>
                    <a:lnTo>
                      <a:pt x="89" y="119"/>
                    </a:lnTo>
                    <a:lnTo>
                      <a:pt x="88" y="118"/>
                    </a:lnTo>
                    <a:lnTo>
                      <a:pt x="88" y="118"/>
                    </a:lnTo>
                    <a:lnTo>
                      <a:pt x="86" y="119"/>
                    </a:lnTo>
                    <a:lnTo>
                      <a:pt x="86" y="119"/>
                    </a:lnTo>
                    <a:lnTo>
                      <a:pt x="85" y="119"/>
                    </a:lnTo>
                    <a:lnTo>
                      <a:pt x="83" y="121"/>
                    </a:lnTo>
                    <a:lnTo>
                      <a:pt x="85" y="121"/>
                    </a:lnTo>
                    <a:lnTo>
                      <a:pt x="85" y="124"/>
                    </a:lnTo>
                    <a:lnTo>
                      <a:pt x="86" y="124"/>
                    </a:lnTo>
                    <a:lnTo>
                      <a:pt x="85" y="126"/>
                    </a:lnTo>
                    <a:lnTo>
                      <a:pt x="83" y="126"/>
                    </a:lnTo>
                    <a:lnTo>
                      <a:pt x="82" y="126"/>
                    </a:lnTo>
                    <a:lnTo>
                      <a:pt x="80" y="124"/>
                    </a:lnTo>
                    <a:lnTo>
                      <a:pt x="80" y="124"/>
                    </a:lnTo>
                    <a:lnTo>
                      <a:pt x="77" y="122"/>
                    </a:lnTo>
                    <a:lnTo>
                      <a:pt x="75" y="124"/>
                    </a:lnTo>
                    <a:lnTo>
                      <a:pt x="75" y="124"/>
                    </a:lnTo>
                    <a:lnTo>
                      <a:pt x="74" y="122"/>
                    </a:lnTo>
                    <a:lnTo>
                      <a:pt x="74" y="122"/>
                    </a:lnTo>
                    <a:lnTo>
                      <a:pt x="72" y="121"/>
                    </a:lnTo>
                    <a:lnTo>
                      <a:pt x="72" y="121"/>
                    </a:lnTo>
                    <a:lnTo>
                      <a:pt x="72" y="121"/>
                    </a:lnTo>
                    <a:lnTo>
                      <a:pt x="74" y="119"/>
                    </a:lnTo>
                    <a:lnTo>
                      <a:pt x="75" y="119"/>
                    </a:lnTo>
                    <a:lnTo>
                      <a:pt x="75" y="118"/>
                    </a:lnTo>
                    <a:lnTo>
                      <a:pt x="77" y="118"/>
                    </a:lnTo>
                    <a:lnTo>
                      <a:pt x="77" y="116"/>
                    </a:lnTo>
                    <a:lnTo>
                      <a:pt x="77" y="116"/>
                    </a:lnTo>
                    <a:lnTo>
                      <a:pt x="77" y="113"/>
                    </a:lnTo>
                    <a:lnTo>
                      <a:pt x="77" y="111"/>
                    </a:lnTo>
                    <a:lnTo>
                      <a:pt x="77" y="110"/>
                    </a:lnTo>
                    <a:lnTo>
                      <a:pt x="77" y="108"/>
                    </a:lnTo>
                    <a:lnTo>
                      <a:pt x="77" y="107"/>
                    </a:lnTo>
                    <a:lnTo>
                      <a:pt x="77" y="105"/>
                    </a:lnTo>
                    <a:lnTo>
                      <a:pt x="77" y="105"/>
                    </a:lnTo>
                    <a:lnTo>
                      <a:pt x="78" y="105"/>
                    </a:lnTo>
                    <a:lnTo>
                      <a:pt x="78" y="104"/>
                    </a:lnTo>
                    <a:lnTo>
                      <a:pt x="78" y="102"/>
                    </a:lnTo>
                    <a:lnTo>
                      <a:pt x="78" y="100"/>
                    </a:lnTo>
                    <a:lnTo>
                      <a:pt x="78" y="100"/>
                    </a:lnTo>
                    <a:lnTo>
                      <a:pt x="78" y="100"/>
                    </a:lnTo>
                    <a:lnTo>
                      <a:pt x="77" y="99"/>
                    </a:lnTo>
                    <a:lnTo>
                      <a:pt x="75" y="99"/>
                    </a:lnTo>
                    <a:lnTo>
                      <a:pt x="75" y="97"/>
                    </a:lnTo>
                    <a:lnTo>
                      <a:pt x="75" y="97"/>
                    </a:lnTo>
                    <a:lnTo>
                      <a:pt x="75" y="96"/>
                    </a:lnTo>
                    <a:lnTo>
                      <a:pt x="74" y="96"/>
                    </a:lnTo>
                    <a:lnTo>
                      <a:pt x="72" y="94"/>
                    </a:lnTo>
                    <a:lnTo>
                      <a:pt x="71" y="94"/>
                    </a:lnTo>
                    <a:lnTo>
                      <a:pt x="71" y="92"/>
                    </a:lnTo>
                    <a:lnTo>
                      <a:pt x="69" y="91"/>
                    </a:lnTo>
                    <a:lnTo>
                      <a:pt x="67" y="89"/>
                    </a:lnTo>
                    <a:lnTo>
                      <a:pt x="66" y="86"/>
                    </a:lnTo>
                    <a:lnTo>
                      <a:pt x="66" y="83"/>
                    </a:lnTo>
                    <a:lnTo>
                      <a:pt x="66" y="80"/>
                    </a:lnTo>
                    <a:lnTo>
                      <a:pt x="67" y="77"/>
                    </a:lnTo>
                    <a:lnTo>
                      <a:pt x="66" y="74"/>
                    </a:lnTo>
                    <a:lnTo>
                      <a:pt x="64" y="74"/>
                    </a:lnTo>
                    <a:lnTo>
                      <a:pt x="63" y="72"/>
                    </a:lnTo>
                    <a:lnTo>
                      <a:pt x="61" y="70"/>
                    </a:lnTo>
                    <a:lnTo>
                      <a:pt x="60" y="69"/>
                    </a:lnTo>
                    <a:lnTo>
                      <a:pt x="58" y="66"/>
                    </a:lnTo>
                    <a:lnTo>
                      <a:pt x="56" y="63"/>
                    </a:lnTo>
                    <a:lnTo>
                      <a:pt x="55" y="61"/>
                    </a:lnTo>
                    <a:lnTo>
                      <a:pt x="53" y="63"/>
                    </a:lnTo>
                    <a:lnTo>
                      <a:pt x="52" y="61"/>
                    </a:lnTo>
                    <a:lnTo>
                      <a:pt x="50" y="61"/>
                    </a:lnTo>
                    <a:lnTo>
                      <a:pt x="48" y="59"/>
                    </a:lnTo>
                    <a:lnTo>
                      <a:pt x="45" y="59"/>
                    </a:lnTo>
                    <a:lnTo>
                      <a:pt x="45" y="61"/>
                    </a:lnTo>
                    <a:lnTo>
                      <a:pt x="44" y="61"/>
                    </a:lnTo>
                    <a:lnTo>
                      <a:pt x="44" y="61"/>
                    </a:lnTo>
                    <a:lnTo>
                      <a:pt x="45" y="61"/>
                    </a:lnTo>
                    <a:lnTo>
                      <a:pt x="44" y="63"/>
                    </a:lnTo>
                    <a:lnTo>
                      <a:pt x="44" y="63"/>
                    </a:lnTo>
                    <a:lnTo>
                      <a:pt x="42" y="63"/>
                    </a:lnTo>
                    <a:lnTo>
                      <a:pt x="42" y="64"/>
                    </a:lnTo>
                    <a:lnTo>
                      <a:pt x="42" y="66"/>
                    </a:lnTo>
                    <a:lnTo>
                      <a:pt x="41" y="66"/>
                    </a:lnTo>
                    <a:lnTo>
                      <a:pt x="39" y="67"/>
                    </a:lnTo>
                    <a:lnTo>
                      <a:pt x="37" y="67"/>
                    </a:lnTo>
                    <a:lnTo>
                      <a:pt x="36" y="67"/>
                    </a:lnTo>
                    <a:lnTo>
                      <a:pt x="36" y="69"/>
                    </a:lnTo>
                    <a:lnTo>
                      <a:pt x="36" y="69"/>
                    </a:lnTo>
                    <a:lnTo>
                      <a:pt x="36" y="69"/>
                    </a:lnTo>
                    <a:lnTo>
                      <a:pt x="36" y="69"/>
                    </a:lnTo>
                    <a:lnTo>
                      <a:pt x="34" y="69"/>
                    </a:lnTo>
                    <a:lnTo>
                      <a:pt x="34" y="67"/>
                    </a:lnTo>
                    <a:lnTo>
                      <a:pt x="34" y="67"/>
                    </a:lnTo>
                    <a:lnTo>
                      <a:pt x="33" y="66"/>
                    </a:lnTo>
                    <a:lnTo>
                      <a:pt x="31" y="66"/>
                    </a:lnTo>
                    <a:lnTo>
                      <a:pt x="30" y="64"/>
                    </a:lnTo>
                    <a:lnTo>
                      <a:pt x="28" y="63"/>
                    </a:lnTo>
                    <a:lnTo>
                      <a:pt x="28" y="63"/>
                    </a:lnTo>
                    <a:lnTo>
                      <a:pt x="26" y="64"/>
                    </a:lnTo>
                    <a:lnTo>
                      <a:pt x="25" y="66"/>
                    </a:lnTo>
                    <a:lnTo>
                      <a:pt x="25" y="66"/>
                    </a:lnTo>
                    <a:lnTo>
                      <a:pt x="23" y="66"/>
                    </a:lnTo>
                    <a:lnTo>
                      <a:pt x="23" y="66"/>
                    </a:lnTo>
                    <a:lnTo>
                      <a:pt x="23" y="67"/>
                    </a:lnTo>
                    <a:lnTo>
                      <a:pt x="22" y="67"/>
                    </a:lnTo>
                    <a:lnTo>
                      <a:pt x="20" y="69"/>
                    </a:lnTo>
                    <a:lnTo>
                      <a:pt x="20" y="69"/>
                    </a:lnTo>
                    <a:lnTo>
                      <a:pt x="19" y="70"/>
                    </a:lnTo>
                    <a:lnTo>
                      <a:pt x="15" y="72"/>
                    </a:lnTo>
                    <a:lnTo>
                      <a:pt x="14" y="74"/>
                    </a:lnTo>
                    <a:lnTo>
                      <a:pt x="14" y="74"/>
                    </a:lnTo>
                    <a:lnTo>
                      <a:pt x="12" y="74"/>
                    </a:lnTo>
                    <a:lnTo>
                      <a:pt x="11" y="74"/>
                    </a:lnTo>
                    <a:lnTo>
                      <a:pt x="11" y="72"/>
                    </a:lnTo>
                    <a:lnTo>
                      <a:pt x="12" y="69"/>
                    </a:lnTo>
                    <a:lnTo>
                      <a:pt x="14" y="66"/>
                    </a:lnTo>
                    <a:lnTo>
                      <a:pt x="14" y="64"/>
                    </a:lnTo>
                    <a:lnTo>
                      <a:pt x="14" y="63"/>
                    </a:lnTo>
                    <a:lnTo>
                      <a:pt x="14" y="63"/>
                    </a:lnTo>
                    <a:lnTo>
                      <a:pt x="14" y="61"/>
                    </a:lnTo>
                    <a:lnTo>
                      <a:pt x="12" y="61"/>
                    </a:lnTo>
                    <a:lnTo>
                      <a:pt x="12" y="59"/>
                    </a:lnTo>
                    <a:lnTo>
                      <a:pt x="12" y="59"/>
                    </a:lnTo>
                    <a:lnTo>
                      <a:pt x="14" y="58"/>
                    </a:lnTo>
                    <a:lnTo>
                      <a:pt x="14" y="58"/>
                    </a:lnTo>
                    <a:lnTo>
                      <a:pt x="15" y="55"/>
                    </a:lnTo>
                    <a:lnTo>
                      <a:pt x="15" y="52"/>
                    </a:lnTo>
                    <a:lnTo>
                      <a:pt x="15" y="50"/>
                    </a:lnTo>
                    <a:lnTo>
                      <a:pt x="15" y="48"/>
                    </a:lnTo>
                    <a:lnTo>
                      <a:pt x="15" y="47"/>
                    </a:lnTo>
                    <a:lnTo>
                      <a:pt x="15" y="44"/>
                    </a:lnTo>
                    <a:lnTo>
                      <a:pt x="15" y="44"/>
                    </a:lnTo>
                    <a:lnTo>
                      <a:pt x="14" y="42"/>
                    </a:lnTo>
                    <a:lnTo>
                      <a:pt x="11" y="42"/>
                    </a:lnTo>
                    <a:lnTo>
                      <a:pt x="11" y="42"/>
                    </a:lnTo>
                    <a:lnTo>
                      <a:pt x="9" y="42"/>
                    </a:lnTo>
                    <a:lnTo>
                      <a:pt x="9" y="44"/>
                    </a:lnTo>
                    <a:lnTo>
                      <a:pt x="7" y="44"/>
                    </a:lnTo>
                    <a:lnTo>
                      <a:pt x="6" y="44"/>
                    </a:lnTo>
                    <a:lnTo>
                      <a:pt x="4" y="44"/>
                    </a:lnTo>
                    <a:lnTo>
                      <a:pt x="3" y="42"/>
                    </a:lnTo>
                    <a:lnTo>
                      <a:pt x="3" y="41"/>
                    </a:lnTo>
                    <a:lnTo>
                      <a:pt x="4" y="39"/>
                    </a:lnTo>
                    <a:lnTo>
                      <a:pt x="4" y="36"/>
                    </a:lnTo>
                    <a:lnTo>
                      <a:pt x="6" y="36"/>
                    </a:lnTo>
                    <a:lnTo>
                      <a:pt x="6" y="34"/>
                    </a:lnTo>
                    <a:lnTo>
                      <a:pt x="4" y="34"/>
                    </a:lnTo>
                    <a:lnTo>
                      <a:pt x="4" y="34"/>
                    </a:lnTo>
                    <a:lnTo>
                      <a:pt x="4" y="33"/>
                    </a:lnTo>
                    <a:lnTo>
                      <a:pt x="3" y="31"/>
                    </a:lnTo>
                    <a:lnTo>
                      <a:pt x="1" y="31"/>
                    </a:lnTo>
                    <a:lnTo>
                      <a:pt x="1" y="31"/>
                    </a:lnTo>
                    <a:lnTo>
                      <a:pt x="1" y="31"/>
                    </a:lnTo>
                    <a:lnTo>
                      <a:pt x="0" y="33"/>
                    </a:lnTo>
                    <a:lnTo>
                      <a:pt x="0" y="33"/>
                    </a:lnTo>
                    <a:lnTo>
                      <a:pt x="0" y="33"/>
                    </a:lnTo>
                    <a:lnTo>
                      <a:pt x="0" y="31"/>
                    </a:lnTo>
                    <a:lnTo>
                      <a:pt x="0" y="31"/>
                    </a:lnTo>
                    <a:lnTo>
                      <a:pt x="0" y="28"/>
                    </a:lnTo>
                    <a:lnTo>
                      <a:pt x="1" y="26"/>
                    </a:lnTo>
                    <a:lnTo>
                      <a:pt x="3" y="25"/>
                    </a:lnTo>
                    <a:lnTo>
                      <a:pt x="3" y="25"/>
                    </a:lnTo>
                    <a:lnTo>
                      <a:pt x="4" y="25"/>
                    </a:lnTo>
                    <a:lnTo>
                      <a:pt x="6" y="25"/>
                    </a:lnTo>
                    <a:lnTo>
                      <a:pt x="6" y="23"/>
                    </a:lnTo>
                    <a:lnTo>
                      <a:pt x="6" y="23"/>
                    </a:lnTo>
                    <a:lnTo>
                      <a:pt x="6" y="23"/>
                    </a:lnTo>
                    <a:lnTo>
                      <a:pt x="4" y="23"/>
                    </a:lnTo>
                    <a:lnTo>
                      <a:pt x="4" y="22"/>
                    </a:lnTo>
                    <a:lnTo>
                      <a:pt x="6" y="22"/>
                    </a:lnTo>
                    <a:lnTo>
                      <a:pt x="6" y="20"/>
                    </a:lnTo>
                    <a:lnTo>
                      <a:pt x="7" y="20"/>
                    </a:lnTo>
                    <a:lnTo>
                      <a:pt x="7" y="18"/>
                    </a:lnTo>
                    <a:lnTo>
                      <a:pt x="7" y="17"/>
                    </a:lnTo>
                    <a:lnTo>
                      <a:pt x="9" y="17"/>
                    </a:lnTo>
                    <a:lnTo>
                      <a:pt x="11" y="15"/>
                    </a:lnTo>
                    <a:lnTo>
                      <a:pt x="12" y="14"/>
                    </a:lnTo>
                    <a:lnTo>
                      <a:pt x="14" y="14"/>
                    </a:lnTo>
                    <a:lnTo>
                      <a:pt x="15" y="14"/>
                    </a:lnTo>
                    <a:lnTo>
                      <a:pt x="14" y="15"/>
                    </a:lnTo>
                    <a:lnTo>
                      <a:pt x="15" y="15"/>
                    </a:lnTo>
                    <a:lnTo>
                      <a:pt x="15" y="17"/>
                    </a:lnTo>
                    <a:lnTo>
                      <a:pt x="15" y="17"/>
                    </a:lnTo>
                    <a:lnTo>
                      <a:pt x="15" y="18"/>
                    </a:lnTo>
                    <a:lnTo>
                      <a:pt x="15" y="18"/>
                    </a:lnTo>
                    <a:lnTo>
                      <a:pt x="15" y="18"/>
                    </a:lnTo>
                    <a:lnTo>
                      <a:pt x="19" y="18"/>
                    </a:lnTo>
                    <a:lnTo>
                      <a:pt x="20" y="18"/>
                    </a:lnTo>
                    <a:lnTo>
                      <a:pt x="20" y="18"/>
                    </a:lnTo>
                    <a:lnTo>
                      <a:pt x="20" y="18"/>
                    </a:lnTo>
                    <a:lnTo>
                      <a:pt x="22" y="18"/>
                    </a:lnTo>
                    <a:lnTo>
                      <a:pt x="22" y="20"/>
                    </a:lnTo>
                    <a:lnTo>
                      <a:pt x="22" y="18"/>
                    </a:lnTo>
                    <a:lnTo>
                      <a:pt x="23" y="18"/>
                    </a:lnTo>
                    <a:lnTo>
                      <a:pt x="23" y="18"/>
                    </a:lnTo>
                    <a:lnTo>
                      <a:pt x="23" y="18"/>
                    </a:lnTo>
                    <a:lnTo>
                      <a:pt x="23" y="17"/>
                    </a:lnTo>
                    <a:lnTo>
                      <a:pt x="22" y="17"/>
                    </a:lnTo>
                    <a:lnTo>
                      <a:pt x="22" y="15"/>
                    </a:lnTo>
                    <a:lnTo>
                      <a:pt x="23" y="14"/>
                    </a:lnTo>
                    <a:lnTo>
                      <a:pt x="23" y="12"/>
                    </a:lnTo>
                    <a:lnTo>
                      <a:pt x="23" y="11"/>
                    </a:lnTo>
                    <a:lnTo>
                      <a:pt x="22" y="9"/>
                    </a:lnTo>
                    <a:lnTo>
                      <a:pt x="22" y="9"/>
                    </a:lnTo>
                    <a:lnTo>
                      <a:pt x="20" y="7"/>
                    </a:lnTo>
                    <a:lnTo>
                      <a:pt x="20" y="6"/>
                    </a:lnTo>
                    <a:lnTo>
                      <a:pt x="20" y="4"/>
                    </a:lnTo>
                    <a:lnTo>
                      <a:pt x="20" y="4"/>
                    </a:lnTo>
                    <a:lnTo>
                      <a:pt x="20" y="3"/>
                    </a:lnTo>
                    <a:lnTo>
                      <a:pt x="20" y="3"/>
                    </a:lnTo>
                    <a:lnTo>
                      <a:pt x="20" y="3"/>
                    </a:lnTo>
                    <a:lnTo>
                      <a:pt x="20" y="1"/>
                    </a:lnTo>
                    <a:lnTo>
                      <a:pt x="22" y="1"/>
                    </a:lnTo>
                    <a:lnTo>
                      <a:pt x="22" y="0"/>
                    </a:lnTo>
                    <a:lnTo>
                      <a:pt x="22" y="0"/>
                    </a:lnTo>
                    <a:lnTo>
                      <a:pt x="2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5" name="Freeform 229">
                <a:extLst>
                  <a:ext uri="{FF2B5EF4-FFF2-40B4-BE49-F238E27FC236}">
                    <a16:creationId xmlns:a16="http://schemas.microsoft.com/office/drawing/2014/main" id="{7959AFBF-FB24-4E49-B409-1CD3D49366C0}"/>
                  </a:ext>
                </a:extLst>
              </p:cNvPr>
              <p:cNvSpPr>
                <a:spLocks noEditPoints="1"/>
              </p:cNvSpPr>
              <p:nvPr/>
            </p:nvSpPr>
            <p:spPr bwMode="auto">
              <a:xfrm>
                <a:off x="7076820" y="2681116"/>
                <a:ext cx="1148092" cy="532138"/>
              </a:xfrm>
              <a:custGeom>
                <a:avLst/>
                <a:gdLst>
                  <a:gd name="T0" fmla="*/ 89 w 589"/>
                  <a:gd name="T1" fmla="*/ 188 h 273"/>
                  <a:gd name="T2" fmla="*/ 186 w 589"/>
                  <a:gd name="T3" fmla="*/ 194 h 273"/>
                  <a:gd name="T4" fmla="*/ 182 w 589"/>
                  <a:gd name="T5" fmla="*/ 181 h 273"/>
                  <a:gd name="T6" fmla="*/ 355 w 589"/>
                  <a:gd name="T7" fmla="*/ 21 h 273"/>
                  <a:gd name="T8" fmla="*/ 376 w 589"/>
                  <a:gd name="T9" fmla="*/ 25 h 273"/>
                  <a:gd name="T10" fmla="*/ 387 w 589"/>
                  <a:gd name="T11" fmla="*/ 38 h 273"/>
                  <a:gd name="T12" fmla="*/ 417 w 589"/>
                  <a:gd name="T13" fmla="*/ 27 h 273"/>
                  <a:gd name="T14" fmla="*/ 434 w 589"/>
                  <a:gd name="T15" fmla="*/ 28 h 273"/>
                  <a:gd name="T16" fmla="*/ 484 w 589"/>
                  <a:gd name="T17" fmla="*/ 88 h 273"/>
                  <a:gd name="T18" fmla="*/ 499 w 589"/>
                  <a:gd name="T19" fmla="*/ 85 h 273"/>
                  <a:gd name="T20" fmla="*/ 524 w 589"/>
                  <a:gd name="T21" fmla="*/ 88 h 273"/>
                  <a:gd name="T22" fmla="*/ 554 w 589"/>
                  <a:gd name="T23" fmla="*/ 102 h 273"/>
                  <a:gd name="T24" fmla="*/ 578 w 589"/>
                  <a:gd name="T25" fmla="*/ 110 h 273"/>
                  <a:gd name="T26" fmla="*/ 582 w 589"/>
                  <a:gd name="T27" fmla="*/ 123 h 273"/>
                  <a:gd name="T28" fmla="*/ 565 w 589"/>
                  <a:gd name="T29" fmla="*/ 153 h 273"/>
                  <a:gd name="T30" fmla="*/ 538 w 589"/>
                  <a:gd name="T31" fmla="*/ 161 h 273"/>
                  <a:gd name="T32" fmla="*/ 521 w 589"/>
                  <a:gd name="T33" fmla="*/ 189 h 273"/>
                  <a:gd name="T34" fmla="*/ 494 w 589"/>
                  <a:gd name="T35" fmla="*/ 194 h 273"/>
                  <a:gd name="T36" fmla="*/ 488 w 589"/>
                  <a:gd name="T37" fmla="*/ 206 h 273"/>
                  <a:gd name="T38" fmla="*/ 489 w 589"/>
                  <a:gd name="T39" fmla="*/ 232 h 273"/>
                  <a:gd name="T40" fmla="*/ 477 w 589"/>
                  <a:gd name="T41" fmla="*/ 241 h 273"/>
                  <a:gd name="T42" fmla="*/ 443 w 589"/>
                  <a:gd name="T43" fmla="*/ 233 h 273"/>
                  <a:gd name="T44" fmla="*/ 396 w 589"/>
                  <a:gd name="T45" fmla="*/ 229 h 273"/>
                  <a:gd name="T46" fmla="*/ 363 w 589"/>
                  <a:gd name="T47" fmla="*/ 235 h 273"/>
                  <a:gd name="T48" fmla="*/ 344 w 589"/>
                  <a:gd name="T49" fmla="*/ 247 h 273"/>
                  <a:gd name="T50" fmla="*/ 319 w 589"/>
                  <a:gd name="T51" fmla="*/ 271 h 273"/>
                  <a:gd name="T52" fmla="*/ 298 w 589"/>
                  <a:gd name="T53" fmla="*/ 263 h 273"/>
                  <a:gd name="T54" fmla="*/ 283 w 589"/>
                  <a:gd name="T55" fmla="*/ 233 h 273"/>
                  <a:gd name="T56" fmla="*/ 254 w 589"/>
                  <a:gd name="T57" fmla="*/ 222 h 273"/>
                  <a:gd name="T58" fmla="*/ 210 w 589"/>
                  <a:gd name="T59" fmla="*/ 208 h 273"/>
                  <a:gd name="T60" fmla="*/ 191 w 589"/>
                  <a:gd name="T61" fmla="*/ 183 h 273"/>
                  <a:gd name="T62" fmla="*/ 207 w 589"/>
                  <a:gd name="T63" fmla="*/ 177 h 273"/>
                  <a:gd name="T64" fmla="*/ 205 w 589"/>
                  <a:gd name="T65" fmla="*/ 167 h 273"/>
                  <a:gd name="T66" fmla="*/ 202 w 589"/>
                  <a:gd name="T67" fmla="*/ 172 h 273"/>
                  <a:gd name="T68" fmla="*/ 191 w 589"/>
                  <a:gd name="T69" fmla="*/ 177 h 273"/>
                  <a:gd name="T70" fmla="*/ 186 w 589"/>
                  <a:gd name="T71" fmla="*/ 184 h 273"/>
                  <a:gd name="T72" fmla="*/ 179 w 589"/>
                  <a:gd name="T73" fmla="*/ 180 h 273"/>
                  <a:gd name="T74" fmla="*/ 145 w 589"/>
                  <a:gd name="T75" fmla="*/ 194 h 273"/>
                  <a:gd name="T76" fmla="*/ 125 w 589"/>
                  <a:gd name="T77" fmla="*/ 257 h 273"/>
                  <a:gd name="T78" fmla="*/ 86 w 589"/>
                  <a:gd name="T79" fmla="*/ 251 h 273"/>
                  <a:gd name="T80" fmla="*/ 74 w 589"/>
                  <a:gd name="T81" fmla="*/ 230 h 273"/>
                  <a:gd name="T82" fmla="*/ 52 w 589"/>
                  <a:gd name="T83" fmla="*/ 206 h 273"/>
                  <a:gd name="T84" fmla="*/ 67 w 589"/>
                  <a:gd name="T85" fmla="*/ 195 h 273"/>
                  <a:gd name="T86" fmla="*/ 93 w 589"/>
                  <a:gd name="T87" fmla="*/ 170 h 273"/>
                  <a:gd name="T88" fmla="*/ 68 w 589"/>
                  <a:gd name="T89" fmla="*/ 159 h 273"/>
                  <a:gd name="T90" fmla="*/ 38 w 589"/>
                  <a:gd name="T91" fmla="*/ 172 h 273"/>
                  <a:gd name="T92" fmla="*/ 29 w 589"/>
                  <a:gd name="T93" fmla="*/ 156 h 273"/>
                  <a:gd name="T94" fmla="*/ 2 w 589"/>
                  <a:gd name="T95" fmla="*/ 128 h 273"/>
                  <a:gd name="T96" fmla="*/ 15 w 589"/>
                  <a:gd name="T97" fmla="*/ 96 h 273"/>
                  <a:gd name="T98" fmla="*/ 33 w 589"/>
                  <a:gd name="T99" fmla="*/ 93 h 273"/>
                  <a:gd name="T100" fmla="*/ 68 w 589"/>
                  <a:gd name="T101" fmla="*/ 76 h 273"/>
                  <a:gd name="T102" fmla="*/ 97 w 589"/>
                  <a:gd name="T103" fmla="*/ 76 h 273"/>
                  <a:gd name="T104" fmla="*/ 115 w 589"/>
                  <a:gd name="T105" fmla="*/ 87 h 273"/>
                  <a:gd name="T106" fmla="*/ 149 w 589"/>
                  <a:gd name="T107" fmla="*/ 85 h 273"/>
                  <a:gd name="T108" fmla="*/ 182 w 589"/>
                  <a:gd name="T109" fmla="*/ 93 h 273"/>
                  <a:gd name="T110" fmla="*/ 215 w 589"/>
                  <a:gd name="T111" fmla="*/ 87 h 273"/>
                  <a:gd name="T112" fmla="*/ 205 w 589"/>
                  <a:gd name="T113" fmla="*/ 62 h 273"/>
                  <a:gd name="T114" fmla="*/ 220 w 589"/>
                  <a:gd name="T115" fmla="*/ 44 h 273"/>
                  <a:gd name="T116" fmla="*/ 209 w 589"/>
                  <a:gd name="T117" fmla="*/ 35 h 273"/>
                  <a:gd name="T118" fmla="*/ 248 w 589"/>
                  <a:gd name="T119" fmla="*/ 22 h 273"/>
                  <a:gd name="T120" fmla="*/ 276 w 589"/>
                  <a:gd name="T121" fmla="*/ 16 h 273"/>
                  <a:gd name="T122" fmla="*/ 320 w 589"/>
                  <a:gd name="T123" fmla="*/ 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273">
                    <a:moveTo>
                      <a:pt x="51" y="195"/>
                    </a:moveTo>
                    <a:lnTo>
                      <a:pt x="51" y="195"/>
                    </a:lnTo>
                    <a:lnTo>
                      <a:pt x="51" y="195"/>
                    </a:lnTo>
                    <a:lnTo>
                      <a:pt x="51" y="197"/>
                    </a:lnTo>
                    <a:lnTo>
                      <a:pt x="51" y="199"/>
                    </a:lnTo>
                    <a:lnTo>
                      <a:pt x="52" y="199"/>
                    </a:lnTo>
                    <a:lnTo>
                      <a:pt x="52" y="199"/>
                    </a:lnTo>
                    <a:lnTo>
                      <a:pt x="51" y="199"/>
                    </a:lnTo>
                    <a:lnTo>
                      <a:pt x="49" y="197"/>
                    </a:lnTo>
                    <a:lnTo>
                      <a:pt x="49" y="195"/>
                    </a:lnTo>
                    <a:lnTo>
                      <a:pt x="51" y="195"/>
                    </a:lnTo>
                    <a:lnTo>
                      <a:pt x="51" y="195"/>
                    </a:lnTo>
                    <a:close/>
                    <a:moveTo>
                      <a:pt x="54" y="195"/>
                    </a:moveTo>
                    <a:lnTo>
                      <a:pt x="54" y="197"/>
                    </a:lnTo>
                    <a:lnTo>
                      <a:pt x="54" y="197"/>
                    </a:lnTo>
                    <a:lnTo>
                      <a:pt x="54" y="197"/>
                    </a:lnTo>
                    <a:lnTo>
                      <a:pt x="54" y="195"/>
                    </a:lnTo>
                    <a:lnTo>
                      <a:pt x="54" y="195"/>
                    </a:lnTo>
                    <a:lnTo>
                      <a:pt x="54" y="195"/>
                    </a:lnTo>
                    <a:close/>
                    <a:moveTo>
                      <a:pt x="87" y="188"/>
                    </a:moveTo>
                    <a:lnTo>
                      <a:pt x="89" y="188"/>
                    </a:lnTo>
                    <a:lnTo>
                      <a:pt x="89" y="188"/>
                    </a:lnTo>
                    <a:lnTo>
                      <a:pt x="89" y="189"/>
                    </a:lnTo>
                    <a:lnTo>
                      <a:pt x="89" y="189"/>
                    </a:lnTo>
                    <a:lnTo>
                      <a:pt x="87" y="189"/>
                    </a:lnTo>
                    <a:lnTo>
                      <a:pt x="87" y="188"/>
                    </a:lnTo>
                    <a:lnTo>
                      <a:pt x="87" y="188"/>
                    </a:lnTo>
                    <a:close/>
                    <a:moveTo>
                      <a:pt x="182" y="181"/>
                    </a:moveTo>
                    <a:lnTo>
                      <a:pt x="182" y="183"/>
                    </a:lnTo>
                    <a:lnTo>
                      <a:pt x="183" y="184"/>
                    </a:lnTo>
                    <a:lnTo>
                      <a:pt x="183" y="184"/>
                    </a:lnTo>
                    <a:lnTo>
                      <a:pt x="183" y="184"/>
                    </a:lnTo>
                    <a:lnTo>
                      <a:pt x="185" y="184"/>
                    </a:lnTo>
                    <a:lnTo>
                      <a:pt x="185" y="186"/>
                    </a:lnTo>
                    <a:lnTo>
                      <a:pt x="185" y="186"/>
                    </a:lnTo>
                    <a:lnTo>
                      <a:pt x="185" y="186"/>
                    </a:lnTo>
                    <a:lnTo>
                      <a:pt x="185" y="186"/>
                    </a:lnTo>
                    <a:lnTo>
                      <a:pt x="185" y="188"/>
                    </a:lnTo>
                    <a:lnTo>
                      <a:pt x="185" y="189"/>
                    </a:lnTo>
                    <a:lnTo>
                      <a:pt x="186" y="191"/>
                    </a:lnTo>
                    <a:lnTo>
                      <a:pt x="186" y="192"/>
                    </a:lnTo>
                    <a:lnTo>
                      <a:pt x="186" y="194"/>
                    </a:lnTo>
                    <a:lnTo>
                      <a:pt x="186" y="194"/>
                    </a:lnTo>
                    <a:lnTo>
                      <a:pt x="185" y="192"/>
                    </a:lnTo>
                    <a:lnTo>
                      <a:pt x="183" y="192"/>
                    </a:lnTo>
                    <a:lnTo>
                      <a:pt x="180" y="191"/>
                    </a:lnTo>
                    <a:lnTo>
                      <a:pt x="179" y="189"/>
                    </a:lnTo>
                    <a:lnTo>
                      <a:pt x="177" y="189"/>
                    </a:lnTo>
                    <a:lnTo>
                      <a:pt x="175" y="188"/>
                    </a:lnTo>
                    <a:lnTo>
                      <a:pt x="175" y="188"/>
                    </a:lnTo>
                    <a:lnTo>
                      <a:pt x="177" y="186"/>
                    </a:lnTo>
                    <a:lnTo>
                      <a:pt x="179" y="186"/>
                    </a:lnTo>
                    <a:lnTo>
                      <a:pt x="179" y="184"/>
                    </a:lnTo>
                    <a:lnTo>
                      <a:pt x="179" y="183"/>
                    </a:lnTo>
                    <a:lnTo>
                      <a:pt x="180" y="183"/>
                    </a:lnTo>
                    <a:lnTo>
                      <a:pt x="180" y="183"/>
                    </a:lnTo>
                    <a:lnTo>
                      <a:pt x="180" y="183"/>
                    </a:lnTo>
                    <a:lnTo>
                      <a:pt x="180" y="183"/>
                    </a:lnTo>
                    <a:lnTo>
                      <a:pt x="180" y="184"/>
                    </a:lnTo>
                    <a:lnTo>
                      <a:pt x="180" y="184"/>
                    </a:lnTo>
                    <a:lnTo>
                      <a:pt x="180" y="183"/>
                    </a:lnTo>
                    <a:lnTo>
                      <a:pt x="182" y="183"/>
                    </a:lnTo>
                    <a:lnTo>
                      <a:pt x="182" y="181"/>
                    </a:lnTo>
                    <a:close/>
                    <a:moveTo>
                      <a:pt x="324" y="0"/>
                    </a:moveTo>
                    <a:lnTo>
                      <a:pt x="328" y="0"/>
                    </a:lnTo>
                    <a:lnTo>
                      <a:pt x="332" y="0"/>
                    </a:lnTo>
                    <a:lnTo>
                      <a:pt x="335" y="2"/>
                    </a:lnTo>
                    <a:lnTo>
                      <a:pt x="336" y="3"/>
                    </a:lnTo>
                    <a:lnTo>
                      <a:pt x="338" y="3"/>
                    </a:lnTo>
                    <a:lnTo>
                      <a:pt x="339" y="3"/>
                    </a:lnTo>
                    <a:lnTo>
                      <a:pt x="341" y="5"/>
                    </a:lnTo>
                    <a:lnTo>
                      <a:pt x="343" y="3"/>
                    </a:lnTo>
                    <a:lnTo>
                      <a:pt x="344" y="3"/>
                    </a:lnTo>
                    <a:lnTo>
                      <a:pt x="344" y="3"/>
                    </a:lnTo>
                    <a:lnTo>
                      <a:pt x="346" y="2"/>
                    </a:lnTo>
                    <a:lnTo>
                      <a:pt x="349" y="2"/>
                    </a:lnTo>
                    <a:lnTo>
                      <a:pt x="350" y="2"/>
                    </a:lnTo>
                    <a:lnTo>
                      <a:pt x="352" y="5"/>
                    </a:lnTo>
                    <a:lnTo>
                      <a:pt x="354" y="8"/>
                    </a:lnTo>
                    <a:lnTo>
                      <a:pt x="355" y="13"/>
                    </a:lnTo>
                    <a:lnTo>
                      <a:pt x="355" y="16"/>
                    </a:lnTo>
                    <a:lnTo>
                      <a:pt x="355" y="17"/>
                    </a:lnTo>
                    <a:lnTo>
                      <a:pt x="355" y="19"/>
                    </a:lnTo>
                    <a:lnTo>
                      <a:pt x="355" y="21"/>
                    </a:lnTo>
                    <a:lnTo>
                      <a:pt x="354" y="22"/>
                    </a:lnTo>
                    <a:lnTo>
                      <a:pt x="355" y="24"/>
                    </a:lnTo>
                    <a:lnTo>
                      <a:pt x="358" y="24"/>
                    </a:lnTo>
                    <a:lnTo>
                      <a:pt x="363" y="24"/>
                    </a:lnTo>
                    <a:lnTo>
                      <a:pt x="366" y="24"/>
                    </a:lnTo>
                    <a:lnTo>
                      <a:pt x="368" y="24"/>
                    </a:lnTo>
                    <a:lnTo>
                      <a:pt x="368" y="22"/>
                    </a:lnTo>
                    <a:lnTo>
                      <a:pt x="369" y="22"/>
                    </a:lnTo>
                    <a:lnTo>
                      <a:pt x="371" y="21"/>
                    </a:lnTo>
                    <a:lnTo>
                      <a:pt x="371" y="22"/>
                    </a:lnTo>
                    <a:lnTo>
                      <a:pt x="373" y="24"/>
                    </a:lnTo>
                    <a:lnTo>
                      <a:pt x="373" y="25"/>
                    </a:lnTo>
                    <a:lnTo>
                      <a:pt x="373" y="27"/>
                    </a:lnTo>
                    <a:lnTo>
                      <a:pt x="374" y="28"/>
                    </a:lnTo>
                    <a:lnTo>
                      <a:pt x="374" y="28"/>
                    </a:lnTo>
                    <a:lnTo>
                      <a:pt x="376" y="28"/>
                    </a:lnTo>
                    <a:lnTo>
                      <a:pt x="376" y="27"/>
                    </a:lnTo>
                    <a:lnTo>
                      <a:pt x="376" y="27"/>
                    </a:lnTo>
                    <a:lnTo>
                      <a:pt x="376" y="27"/>
                    </a:lnTo>
                    <a:lnTo>
                      <a:pt x="376" y="25"/>
                    </a:lnTo>
                    <a:lnTo>
                      <a:pt x="376" y="25"/>
                    </a:lnTo>
                    <a:lnTo>
                      <a:pt x="377" y="25"/>
                    </a:lnTo>
                    <a:lnTo>
                      <a:pt x="379" y="25"/>
                    </a:lnTo>
                    <a:lnTo>
                      <a:pt x="380" y="25"/>
                    </a:lnTo>
                    <a:lnTo>
                      <a:pt x="384" y="28"/>
                    </a:lnTo>
                    <a:lnTo>
                      <a:pt x="385" y="28"/>
                    </a:lnTo>
                    <a:lnTo>
                      <a:pt x="387" y="28"/>
                    </a:lnTo>
                    <a:lnTo>
                      <a:pt x="388" y="28"/>
                    </a:lnTo>
                    <a:lnTo>
                      <a:pt x="390" y="27"/>
                    </a:lnTo>
                    <a:lnTo>
                      <a:pt x="390" y="27"/>
                    </a:lnTo>
                    <a:lnTo>
                      <a:pt x="391" y="27"/>
                    </a:lnTo>
                    <a:lnTo>
                      <a:pt x="391" y="27"/>
                    </a:lnTo>
                    <a:lnTo>
                      <a:pt x="393" y="27"/>
                    </a:lnTo>
                    <a:lnTo>
                      <a:pt x="393" y="27"/>
                    </a:lnTo>
                    <a:lnTo>
                      <a:pt x="391" y="28"/>
                    </a:lnTo>
                    <a:lnTo>
                      <a:pt x="390" y="30"/>
                    </a:lnTo>
                    <a:lnTo>
                      <a:pt x="388" y="32"/>
                    </a:lnTo>
                    <a:lnTo>
                      <a:pt x="387" y="33"/>
                    </a:lnTo>
                    <a:lnTo>
                      <a:pt x="387" y="35"/>
                    </a:lnTo>
                    <a:lnTo>
                      <a:pt x="387" y="36"/>
                    </a:lnTo>
                    <a:lnTo>
                      <a:pt x="387" y="38"/>
                    </a:lnTo>
                    <a:lnTo>
                      <a:pt x="387" y="38"/>
                    </a:lnTo>
                    <a:lnTo>
                      <a:pt x="388" y="38"/>
                    </a:lnTo>
                    <a:lnTo>
                      <a:pt x="388" y="38"/>
                    </a:lnTo>
                    <a:lnTo>
                      <a:pt x="391" y="36"/>
                    </a:lnTo>
                    <a:lnTo>
                      <a:pt x="393" y="35"/>
                    </a:lnTo>
                    <a:lnTo>
                      <a:pt x="395" y="35"/>
                    </a:lnTo>
                    <a:lnTo>
                      <a:pt x="398" y="35"/>
                    </a:lnTo>
                    <a:lnTo>
                      <a:pt x="399" y="36"/>
                    </a:lnTo>
                    <a:lnTo>
                      <a:pt x="401" y="36"/>
                    </a:lnTo>
                    <a:lnTo>
                      <a:pt x="401" y="38"/>
                    </a:lnTo>
                    <a:lnTo>
                      <a:pt x="402" y="38"/>
                    </a:lnTo>
                    <a:lnTo>
                      <a:pt x="402" y="36"/>
                    </a:lnTo>
                    <a:lnTo>
                      <a:pt x="402" y="35"/>
                    </a:lnTo>
                    <a:lnTo>
                      <a:pt x="402" y="35"/>
                    </a:lnTo>
                    <a:lnTo>
                      <a:pt x="406" y="32"/>
                    </a:lnTo>
                    <a:lnTo>
                      <a:pt x="409" y="32"/>
                    </a:lnTo>
                    <a:lnTo>
                      <a:pt x="409" y="30"/>
                    </a:lnTo>
                    <a:lnTo>
                      <a:pt x="410" y="32"/>
                    </a:lnTo>
                    <a:lnTo>
                      <a:pt x="412" y="32"/>
                    </a:lnTo>
                    <a:lnTo>
                      <a:pt x="414" y="30"/>
                    </a:lnTo>
                    <a:lnTo>
                      <a:pt x="417" y="28"/>
                    </a:lnTo>
                    <a:lnTo>
                      <a:pt x="417" y="27"/>
                    </a:lnTo>
                    <a:lnTo>
                      <a:pt x="417" y="27"/>
                    </a:lnTo>
                    <a:lnTo>
                      <a:pt x="417" y="25"/>
                    </a:lnTo>
                    <a:lnTo>
                      <a:pt x="420" y="25"/>
                    </a:lnTo>
                    <a:lnTo>
                      <a:pt x="421" y="25"/>
                    </a:lnTo>
                    <a:lnTo>
                      <a:pt x="423" y="24"/>
                    </a:lnTo>
                    <a:lnTo>
                      <a:pt x="428" y="22"/>
                    </a:lnTo>
                    <a:lnTo>
                      <a:pt x="429" y="21"/>
                    </a:lnTo>
                    <a:lnTo>
                      <a:pt x="432" y="21"/>
                    </a:lnTo>
                    <a:lnTo>
                      <a:pt x="432" y="21"/>
                    </a:lnTo>
                    <a:lnTo>
                      <a:pt x="434" y="21"/>
                    </a:lnTo>
                    <a:lnTo>
                      <a:pt x="436" y="19"/>
                    </a:lnTo>
                    <a:lnTo>
                      <a:pt x="437" y="19"/>
                    </a:lnTo>
                    <a:lnTo>
                      <a:pt x="437" y="21"/>
                    </a:lnTo>
                    <a:lnTo>
                      <a:pt x="436" y="24"/>
                    </a:lnTo>
                    <a:lnTo>
                      <a:pt x="436" y="25"/>
                    </a:lnTo>
                    <a:lnTo>
                      <a:pt x="431" y="24"/>
                    </a:lnTo>
                    <a:lnTo>
                      <a:pt x="431" y="25"/>
                    </a:lnTo>
                    <a:lnTo>
                      <a:pt x="432" y="27"/>
                    </a:lnTo>
                    <a:lnTo>
                      <a:pt x="432" y="27"/>
                    </a:lnTo>
                    <a:lnTo>
                      <a:pt x="432" y="27"/>
                    </a:lnTo>
                    <a:lnTo>
                      <a:pt x="434" y="28"/>
                    </a:lnTo>
                    <a:lnTo>
                      <a:pt x="437" y="32"/>
                    </a:lnTo>
                    <a:lnTo>
                      <a:pt x="442" y="35"/>
                    </a:lnTo>
                    <a:lnTo>
                      <a:pt x="447" y="38"/>
                    </a:lnTo>
                    <a:lnTo>
                      <a:pt x="450" y="39"/>
                    </a:lnTo>
                    <a:lnTo>
                      <a:pt x="451" y="41"/>
                    </a:lnTo>
                    <a:lnTo>
                      <a:pt x="453" y="43"/>
                    </a:lnTo>
                    <a:lnTo>
                      <a:pt x="455" y="46"/>
                    </a:lnTo>
                    <a:lnTo>
                      <a:pt x="458" y="49"/>
                    </a:lnTo>
                    <a:lnTo>
                      <a:pt x="461" y="54"/>
                    </a:lnTo>
                    <a:lnTo>
                      <a:pt x="464" y="60"/>
                    </a:lnTo>
                    <a:lnTo>
                      <a:pt x="469" y="66"/>
                    </a:lnTo>
                    <a:lnTo>
                      <a:pt x="470" y="69"/>
                    </a:lnTo>
                    <a:lnTo>
                      <a:pt x="475" y="76"/>
                    </a:lnTo>
                    <a:lnTo>
                      <a:pt x="477" y="79"/>
                    </a:lnTo>
                    <a:lnTo>
                      <a:pt x="480" y="82"/>
                    </a:lnTo>
                    <a:lnTo>
                      <a:pt x="481" y="87"/>
                    </a:lnTo>
                    <a:lnTo>
                      <a:pt x="483" y="90"/>
                    </a:lnTo>
                    <a:lnTo>
                      <a:pt x="484" y="90"/>
                    </a:lnTo>
                    <a:lnTo>
                      <a:pt x="484" y="90"/>
                    </a:lnTo>
                    <a:lnTo>
                      <a:pt x="484" y="88"/>
                    </a:lnTo>
                    <a:lnTo>
                      <a:pt x="484" y="88"/>
                    </a:lnTo>
                    <a:lnTo>
                      <a:pt x="486" y="87"/>
                    </a:lnTo>
                    <a:lnTo>
                      <a:pt x="488" y="87"/>
                    </a:lnTo>
                    <a:lnTo>
                      <a:pt x="488" y="87"/>
                    </a:lnTo>
                    <a:lnTo>
                      <a:pt x="489" y="87"/>
                    </a:lnTo>
                    <a:lnTo>
                      <a:pt x="489" y="85"/>
                    </a:lnTo>
                    <a:lnTo>
                      <a:pt x="489" y="84"/>
                    </a:lnTo>
                    <a:lnTo>
                      <a:pt x="489" y="84"/>
                    </a:lnTo>
                    <a:lnTo>
                      <a:pt x="489" y="82"/>
                    </a:lnTo>
                    <a:lnTo>
                      <a:pt x="491" y="82"/>
                    </a:lnTo>
                    <a:lnTo>
                      <a:pt x="491" y="82"/>
                    </a:lnTo>
                    <a:lnTo>
                      <a:pt x="492" y="82"/>
                    </a:lnTo>
                    <a:lnTo>
                      <a:pt x="492" y="80"/>
                    </a:lnTo>
                    <a:lnTo>
                      <a:pt x="494" y="80"/>
                    </a:lnTo>
                    <a:lnTo>
                      <a:pt x="496" y="80"/>
                    </a:lnTo>
                    <a:lnTo>
                      <a:pt x="496" y="80"/>
                    </a:lnTo>
                    <a:lnTo>
                      <a:pt x="497" y="80"/>
                    </a:lnTo>
                    <a:lnTo>
                      <a:pt x="497" y="82"/>
                    </a:lnTo>
                    <a:lnTo>
                      <a:pt x="499" y="82"/>
                    </a:lnTo>
                    <a:lnTo>
                      <a:pt x="500" y="82"/>
                    </a:lnTo>
                    <a:lnTo>
                      <a:pt x="500" y="84"/>
                    </a:lnTo>
                    <a:lnTo>
                      <a:pt x="499" y="85"/>
                    </a:lnTo>
                    <a:lnTo>
                      <a:pt x="499" y="85"/>
                    </a:lnTo>
                    <a:lnTo>
                      <a:pt x="499" y="87"/>
                    </a:lnTo>
                    <a:lnTo>
                      <a:pt x="500" y="87"/>
                    </a:lnTo>
                    <a:lnTo>
                      <a:pt x="502" y="87"/>
                    </a:lnTo>
                    <a:lnTo>
                      <a:pt x="503" y="87"/>
                    </a:lnTo>
                    <a:lnTo>
                      <a:pt x="503" y="87"/>
                    </a:lnTo>
                    <a:lnTo>
                      <a:pt x="503" y="88"/>
                    </a:lnTo>
                    <a:lnTo>
                      <a:pt x="505" y="90"/>
                    </a:lnTo>
                    <a:lnTo>
                      <a:pt x="503" y="90"/>
                    </a:lnTo>
                    <a:lnTo>
                      <a:pt x="505" y="91"/>
                    </a:lnTo>
                    <a:lnTo>
                      <a:pt x="507" y="91"/>
                    </a:lnTo>
                    <a:lnTo>
                      <a:pt x="508" y="90"/>
                    </a:lnTo>
                    <a:lnTo>
                      <a:pt x="511" y="90"/>
                    </a:lnTo>
                    <a:lnTo>
                      <a:pt x="513" y="91"/>
                    </a:lnTo>
                    <a:lnTo>
                      <a:pt x="514" y="91"/>
                    </a:lnTo>
                    <a:lnTo>
                      <a:pt x="518" y="91"/>
                    </a:lnTo>
                    <a:lnTo>
                      <a:pt x="519" y="91"/>
                    </a:lnTo>
                    <a:lnTo>
                      <a:pt x="521" y="90"/>
                    </a:lnTo>
                    <a:lnTo>
                      <a:pt x="522" y="88"/>
                    </a:lnTo>
                    <a:lnTo>
                      <a:pt x="522" y="88"/>
                    </a:lnTo>
                    <a:lnTo>
                      <a:pt x="524" y="88"/>
                    </a:lnTo>
                    <a:lnTo>
                      <a:pt x="525" y="88"/>
                    </a:lnTo>
                    <a:lnTo>
                      <a:pt x="527" y="88"/>
                    </a:lnTo>
                    <a:lnTo>
                      <a:pt x="529" y="87"/>
                    </a:lnTo>
                    <a:lnTo>
                      <a:pt x="529" y="87"/>
                    </a:lnTo>
                    <a:lnTo>
                      <a:pt x="530" y="85"/>
                    </a:lnTo>
                    <a:lnTo>
                      <a:pt x="532" y="85"/>
                    </a:lnTo>
                    <a:lnTo>
                      <a:pt x="535" y="87"/>
                    </a:lnTo>
                    <a:lnTo>
                      <a:pt x="537" y="88"/>
                    </a:lnTo>
                    <a:lnTo>
                      <a:pt x="540" y="90"/>
                    </a:lnTo>
                    <a:lnTo>
                      <a:pt x="540" y="90"/>
                    </a:lnTo>
                    <a:lnTo>
                      <a:pt x="541" y="91"/>
                    </a:lnTo>
                    <a:lnTo>
                      <a:pt x="543" y="93"/>
                    </a:lnTo>
                    <a:lnTo>
                      <a:pt x="543" y="95"/>
                    </a:lnTo>
                    <a:lnTo>
                      <a:pt x="544" y="96"/>
                    </a:lnTo>
                    <a:lnTo>
                      <a:pt x="544" y="99"/>
                    </a:lnTo>
                    <a:lnTo>
                      <a:pt x="546" y="101"/>
                    </a:lnTo>
                    <a:lnTo>
                      <a:pt x="548" y="101"/>
                    </a:lnTo>
                    <a:lnTo>
                      <a:pt x="548" y="101"/>
                    </a:lnTo>
                    <a:lnTo>
                      <a:pt x="549" y="101"/>
                    </a:lnTo>
                    <a:lnTo>
                      <a:pt x="554" y="102"/>
                    </a:lnTo>
                    <a:lnTo>
                      <a:pt x="554" y="102"/>
                    </a:lnTo>
                    <a:lnTo>
                      <a:pt x="555" y="104"/>
                    </a:lnTo>
                    <a:lnTo>
                      <a:pt x="555" y="104"/>
                    </a:lnTo>
                    <a:lnTo>
                      <a:pt x="555" y="106"/>
                    </a:lnTo>
                    <a:lnTo>
                      <a:pt x="555" y="107"/>
                    </a:lnTo>
                    <a:lnTo>
                      <a:pt x="557" y="109"/>
                    </a:lnTo>
                    <a:lnTo>
                      <a:pt x="557" y="109"/>
                    </a:lnTo>
                    <a:lnTo>
                      <a:pt x="559" y="110"/>
                    </a:lnTo>
                    <a:lnTo>
                      <a:pt x="559" y="112"/>
                    </a:lnTo>
                    <a:lnTo>
                      <a:pt x="560" y="112"/>
                    </a:lnTo>
                    <a:lnTo>
                      <a:pt x="560" y="112"/>
                    </a:lnTo>
                    <a:lnTo>
                      <a:pt x="563" y="112"/>
                    </a:lnTo>
                    <a:lnTo>
                      <a:pt x="568" y="114"/>
                    </a:lnTo>
                    <a:lnTo>
                      <a:pt x="570" y="114"/>
                    </a:lnTo>
                    <a:lnTo>
                      <a:pt x="570" y="114"/>
                    </a:lnTo>
                    <a:lnTo>
                      <a:pt x="570" y="114"/>
                    </a:lnTo>
                    <a:lnTo>
                      <a:pt x="571" y="114"/>
                    </a:lnTo>
                    <a:lnTo>
                      <a:pt x="573" y="114"/>
                    </a:lnTo>
                    <a:lnTo>
                      <a:pt x="573" y="114"/>
                    </a:lnTo>
                    <a:lnTo>
                      <a:pt x="574" y="112"/>
                    </a:lnTo>
                    <a:lnTo>
                      <a:pt x="576" y="112"/>
                    </a:lnTo>
                    <a:lnTo>
                      <a:pt x="578" y="110"/>
                    </a:lnTo>
                    <a:lnTo>
                      <a:pt x="579" y="109"/>
                    </a:lnTo>
                    <a:lnTo>
                      <a:pt x="579" y="109"/>
                    </a:lnTo>
                    <a:lnTo>
                      <a:pt x="581" y="109"/>
                    </a:lnTo>
                    <a:lnTo>
                      <a:pt x="581" y="110"/>
                    </a:lnTo>
                    <a:lnTo>
                      <a:pt x="579" y="112"/>
                    </a:lnTo>
                    <a:lnTo>
                      <a:pt x="579" y="112"/>
                    </a:lnTo>
                    <a:lnTo>
                      <a:pt x="579" y="114"/>
                    </a:lnTo>
                    <a:lnTo>
                      <a:pt x="581" y="114"/>
                    </a:lnTo>
                    <a:lnTo>
                      <a:pt x="582" y="115"/>
                    </a:lnTo>
                    <a:lnTo>
                      <a:pt x="584" y="117"/>
                    </a:lnTo>
                    <a:lnTo>
                      <a:pt x="584" y="118"/>
                    </a:lnTo>
                    <a:lnTo>
                      <a:pt x="585" y="118"/>
                    </a:lnTo>
                    <a:lnTo>
                      <a:pt x="587" y="118"/>
                    </a:lnTo>
                    <a:lnTo>
                      <a:pt x="589" y="120"/>
                    </a:lnTo>
                    <a:lnTo>
                      <a:pt x="589" y="121"/>
                    </a:lnTo>
                    <a:lnTo>
                      <a:pt x="589" y="121"/>
                    </a:lnTo>
                    <a:lnTo>
                      <a:pt x="587" y="121"/>
                    </a:lnTo>
                    <a:lnTo>
                      <a:pt x="585" y="121"/>
                    </a:lnTo>
                    <a:lnTo>
                      <a:pt x="584" y="121"/>
                    </a:lnTo>
                    <a:lnTo>
                      <a:pt x="582" y="121"/>
                    </a:lnTo>
                    <a:lnTo>
                      <a:pt x="582" y="123"/>
                    </a:lnTo>
                    <a:lnTo>
                      <a:pt x="581" y="123"/>
                    </a:lnTo>
                    <a:lnTo>
                      <a:pt x="581" y="125"/>
                    </a:lnTo>
                    <a:lnTo>
                      <a:pt x="581" y="126"/>
                    </a:lnTo>
                    <a:lnTo>
                      <a:pt x="581" y="129"/>
                    </a:lnTo>
                    <a:lnTo>
                      <a:pt x="579" y="131"/>
                    </a:lnTo>
                    <a:lnTo>
                      <a:pt x="578" y="132"/>
                    </a:lnTo>
                    <a:lnTo>
                      <a:pt x="578" y="132"/>
                    </a:lnTo>
                    <a:lnTo>
                      <a:pt x="576" y="132"/>
                    </a:lnTo>
                    <a:lnTo>
                      <a:pt x="574" y="134"/>
                    </a:lnTo>
                    <a:lnTo>
                      <a:pt x="571" y="134"/>
                    </a:lnTo>
                    <a:lnTo>
                      <a:pt x="568" y="134"/>
                    </a:lnTo>
                    <a:lnTo>
                      <a:pt x="566" y="136"/>
                    </a:lnTo>
                    <a:lnTo>
                      <a:pt x="565" y="136"/>
                    </a:lnTo>
                    <a:lnTo>
                      <a:pt x="565" y="137"/>
                    </a:lnTo>
                    <a:lnTo>
                      <a:pt x="565" y="139"/>
                    </a:lnTo>
                    <a:lnTo>
                      <a:pt x="563" y="140"/>
                    </a:lnTo>
                    <a:lnTo>
                      <a:pt x="563" y="143"/>
                    </a:lnTo>
                    <a:lnTo>
                      <a:pt x="563" y="147"/>
                    </a:lnTo>
                    <a:lnTo>
                      <a:pt x="563" y="150"/>
                    </a:lnTo>
                    <a:lnTo>
                      <a:pt x="563" y="151"/>
                    </a:lnTo>
                    <a:lnTo>
                      <a:pt x="565" y="153"/>
                    </a:lnTo>
                    <a:lnTo>
                      <a:pt x="565" y="154"/>
                    </a:lnTo>
                    <a:lnTo>
                      <a:pt x="565" y="156"/>
                    </a:lnTo>
                    <a:lnTo>
                      <a:pt x="563" y="156"/>
                    </a:lnTo>
                    <a:lnTo>
                      <a:pt x="563" y="158"/>
                    </a:lnTo>
                    <a:lnTo>
                      <a:pt x="562" y="159"/>
                    </a:lnTo>
                    <a:lnTo>
                      <a:pt x="560" y="159"/>
                    </a:lnTo>
                    <a:lnTo>
                      <a:pt x="559" y="159"/>
                    </a:lnTo>
                    <a:lnTo>
                      <a:pt x="557" y="161"/>
                    </a:lnTo>
                    <a:lnTo>
                      <a:pt x="555" y="162"/>
                    </a:lnTo>
                    <a:lnTo>
                      <a:pt x="554" y="162"/>
                    </a:lnTo>
                    <a:lnTo>
                      <a:pt x="552" y="164"/>
                    </a:lnTo>
                    <a:lnTo>
                      <a:pt x="552" y="162"/>
                    </a:lnTo>
                    <a:lnTo>
                      <a:pt x="551" y="161"/>
                    </a:lnTo>
                    <a:lnTo>
                      <a:pt x="551" y="161"/>
                    </a:lnTo>
                    <a:lnTo>
                      <a:pt x="549" y="161"/>
                    </a:lnTo>
                    <a:lnTo>
                      <a:pt x="549" y="161"/>
                    </a:lnTo>
                    <a:lnTo>
                      <a:pt x="546" y="161"/>
                    </a:lnTo>
                    <a:lnTo>
                      <a:pt x="544" y="161"/>
                    </a:lnTo>
                    <a:lnTo>
                      <a:pt x="543" y="161"/>
                    </a:lnTo>
                    <a:lnTo>
                      <a:pt x="541" y="161"/>
                    </a:lnTo>
                    <a:lnTo>
                      <a:pt x="538" y="161"/>
                    </a:lnTo>
                    <a:lnTo>
                      <a:pt x="537" y="159"/>
                    </a:lnTo>
                    <a:lnTo>
                      <a:pt x="537" y="159"/>
                    </a:lnTo>
                    <a:lnTo>
                      <a:pt x="533" y="158"/>
                    </a:lnTo>
                    <a:lnTo>
                      <a:pt x="529" y="158"/>
                    </a:lnTo>
                    <a:lnTo>
                      <a:pt x="529" y="156"/>
                    </a:lnTo>
                    <a:lnTo>
                      <a:pt x="527" y="158"/>
                    </a:lnTo>
                    <a:lnTo>
                      <a:pt x="527" y="158"/>
                    </a:lnTo>
                    <a:lnTo>
                      <a:pt x="527" y="159"/>
                    </a:lnTo>
                    <a:lnTo>
                      <a:pt x="525" y="161"/>
                    </a:lnTo>
                    <a:lnTo>
                      <a:pt x="524" y="167"/>
                    </a:lnTo>
                    <a:lnTo>
                      <a:pt x="522" y="172"/>
                    </a:lnTo>
                    <a:lnTo>
                      <a:pt x="521" y="175"/>
                    </a:lnTo>
                    <a:lnTo>
                      <a:pt x="519" y="178"/>
                    </a:lnTo>
                    <a:lnTo>
                      <a:pt x="518" y="181"/>
                    </a:lnTo>
                    <a:lnTo>
                      <a:pt x="518" y="184"/>
                    </a:lnTo>
                    <a:lnTo>
                      <a:pt x="516" y="186"/>
                    </a:lnTo>
                    <a:lnTo>
                      <a:pt x="516" y="186"/>
                    </a:lnTo>
                    <a:lnTo>
                      <a:pt x="518" y="188"/>
                    </a:lnTo>
                    <a:lnTo>
                      <a:pt x="519" y="188"/>
                    </a:lnTo>
                    <a:lnTo>
                      <a:pt x="521" y="189"/>
                    </a:lnTo>
                    <a:lnTo>
                      <a:pt x="521" y="189"/>
                    </a:lnTo>
                    <a:lnTo>
                      <a:pt x="521" y="189"/>
                    </a:lnTo>
                    <a:lnTo>
                      <a:pt x="521" y="191"/>
                    </a:lnTo>
                    <a:lnTo>
                      <a:pt x="521" y="192"/>
                    </a:lnTo>
                    <a:lnTo>
                      <a:pt x="521" y="194"/>
                    </a:lnTo>
                    <a:lnTo>
                      <a:pt x="519" y="194"/>
                    </a:lnTo>
                    <a:lnTo>
                      <a:pt x="519" y="194"/>
                    </a:lnTo>
                    <a:lnTo>
                      <a:pt x="518" y="194"/>
                    </a:lnTo>
                    <a:lnTo>
                      <a:pt x="518" y="192"/>
                    </a:lnTo>
                    <a:lnTo>
                      <a:pt x="516" y="192"/>
                    </a:lnTo>
                    <a:lnTo>
                      <a:pt x="514" y="192"/>
                    </a:lnTo>
                    <a:lnTo>
                      <a:pt x="511" y="194"/>
                    </a:lnTo>
                    <a:lnTo>
                      <a:pt x="511" y="194"/>
                    </a:lnTo>
                    <a:lnTo>
                      <a:pt x="510" y="192"/>
                    </a:lnTo>
                    <a:lnTo>
                      <a:pt x="510" y="192"/>
                    </a:lnTo>
                    <a:lnTo>
                      <a:pt x="508" y="191"/>
                    </a:lnTo>
                    <a:lnTo>
                      <a:pt x="508" y="191"/>
                    </a:lnTo>
                    <a:lnTo>
                      <a:pt x="507" y="191"/>
                    </a:lnTo>
                    <a:lnTo>
                      <a:pt x="502" y="192"/>
                    </a:lnTo>
                    <a:lnTo>
                      <a:pt x="499" y="194"/>
                    </a:lnTo>
                    <a:lnTo>
                      <a:pt x="496" y="194"/>
                    </a:lnTo>
                    <a:lnTo>
                      <a:pt x="494" y="194"/>
                    </a:lnTo>
                    <a:lnTo>
                      <a:pt x="492" y="194"/>
                    </a:lnTo>
                    <a:lnTo>
                      <a:pt x="491" y="194"/>
                    </a:lnTo>
                    <a:lnTo>
                      <a:pt x="489" y="195"/>
                    </a:lnTo>
                    <a:lnTo>
                      <a:pt x="486" y="195"/>
                    </a:lnTo>
                    <a:lnTo>
                      <a:pt x="484" y="195"/>
                    </a:lnTo>
                    <a:lnTo>
                      <a:pt x="483" y="197"/>
                    </a:lnTo>
                    <a:lnTo>
                      <a:pt x="481" y="199"/>
                    </a:lnTo>
                    <a:lnTo>
                      <a:pt x="481" y="199"/>
                    </a:lnTo>
                    <a:lnTo>
                      <a:pt x="483" y="199"/>
                    </a:lnTo>
                    <a:lnTo>
                      <a:pt x="483" y="200"/>
                    </a:lnTo>
                    <a:lnTo>
                      <a:pt x="484" y="200"/>
                    </a:lnTo>
                    <a:lnTo>
                      <a:pt x="488" y="200"/>
                    </a:lnTo>
                    <a:lnTo>
                      <a:pt x="489" y="200"/>
                    </a:lnTo>
                    <a:lnTo>
                      <a:pt x="489" y="200"/>
                    </a:lnTo>
                    <a:lnTo>
                      <a:pt x="491" y="202"/>
                    </a:lnTo>
                    <a:lnTo>
                      <a:pt x="489" y="202"/>
                    </a:lnTo>
                    <a:lnTo>
                      <a:pt x="489" y="202"/>
                    </a:lnTo>
                    <a:lnTo>
                      <a:pt x="489" y="202"/>
                    </a:lnTo>
                    <a:lnTo>
                      <a:pt x="489" y="203"/>
                    </a:lnTo>
                    <a:lnTo>
                      <a:pt x="488" y="205"/>
                    </a:lnTo>
                    <a:lnTo>
                      <a:pt x="488" y="206"/>
                    </a:lnTo>
                    <a:lnTo>
                      <a:pt x="488" y="208"/>
                    </a:lnTo>
                    <a:lnTo>
                      <a:pt x="489" y="210"/>
                    </a:lnTo>
                    <a:lnTo>
                      <a:pt x="488" y="211"/>
                    </a:lnTo>
                    <a:lnTo>
                      <a:pt x="488" y="213"/>
                    </a:lnTo>
                    <a:lnTo>
                      <a:pt x="489" y="213"/>
                    </a:lnTo>
                    <a:lnTo>
                      <a:pt x="489" y="214"/>
                    </a:lnTo>
                    <a:lnTo>
                      <a:pt x="491" y="216"/>
                    </a:lnTo>
                    <a:lnTo>
                      <a:pt x="492" y="219"/>
                    </a:lnTo>
                    <a:lnTo>
                      <a:pt x="492" y="222"/>
                    </a:lnTo>
                    <a:lnTo>
                      <a:pt x="494" y="224"/>
                    </a:lnTo>
                    <a:lnTo>
                      <a:pt x="492" y="225"/>
                    </a:lnTo>
                    <a:lnTo>
                      <a:pt x="492" y="225"/>
                    </a:lnTo>
                    <a:lnTo>
                      <a:pt x="494" y="227"/>
                    </a:lnTo>
                    <a:lnTo>
                      <a:pt x="494" y="229"/>
                    </a:lnTo>
                    <a:lnTo>
                      <a:pt x="494" y="229"/>
                    </a:lnTo>
                    <a:lnTo>
                      <a:pt x="494" y="230"/>
                    </a:lnTo>
                    <a:lnTo>
                      <a:pt x="494" y="230"/>
                    </a:lnTo>
                    <a:lnTo>
                      <a:pt x="492" y="229"/>
                    </a:lnTo>
                    <a:lnTo>
                      <a:pt x="491" y="230"/>
                    </a:lnTo>
                    <a:lnTo>
                      <a:pt x="489" y="230"/>
                    </a:lnTo>
                    <a:lnTo>
                      <a:pt x="489" y="232"/>
                    </a:lnTo>
                    <a:lnTo>
                      <a:pt x="489" y="232"/>
                    </a:lnTo>
                    <a:lnTo>
                      <a:pt x="489" y="232"/>
                    </a:lnTo>
                    <a:lnTo>
                      <a:pt x="489" y="233"/>
                    </a:lnTo>
                    <a:lnTo>
                      <a:pt x="491" y="233"/>
                    </a:lnTo>
                    <a:lnTo>
                      <a:pt x="491" y="233"/>
                    </a:lnTo>
                    <a:lnTo>
                      <a:pt x="489" y="235"/>
                    </a:lnTo>
                    <a:lnTo>
                      <a:pt x="488" y="235"/>
                    </a:lnTo>
                    <a:lnTo>
                      <a:pt x="486" y="236"/>
                    </a:lnTo>
                    <a:lnTo>
                      <a:pt x="486" y="238"/>
                    </a:lnTo>
                    <a:lnTo>
                      <a:pt x="486" y="238"/>
                    </a:lnTo>
                    <a:lnTo>
                      <a:pt x="486" y="240"/>
                    </a:lnTo>
                    <a:lnTo>
                      <a:pt x="486" y="243"/>
                    </a:lnTo>
                    <a:lnTo>
                      <a:pt x="488" y="244"/>
                    </a:lnTo>
                    <a:lnTo>
                      <a:pt x="488" y="244"/>
                    </a:lnTo>
                    <a:lnTo>
                      <a:pt x="486" y="246"/>
                    </a:lnTo>
                    <a:lnTo>
                      <a:pt x="486" y="246"/>
                    </a:lnTo>
                    <a:lnTo>
                      <a:pt x="484" y="244"/>
                    </a:lnTo>
                    <a:lnTo>
                      <a:pt x="481" y="241"/>
                    </a:lnTo>
                    <a:lnTo>
                      <a:pt x="480" y="241"/>
                    </a:lnTo>
                    <a:lnTo>
                      <a:pt x="478" y="241"/>
                    </a:lnTo>
                    <a:lnTo>
                      <a:pt x="477" y="241"/>
                    </a:lnTo>
                    <a:lnTo>
                      <a:pt x="475" y="241"/>
                    </a:lnTo>
                    <a:lnTo>
                      <a:pt x="473" y="240"/>
                    </a:lnTo>
                    <a:lnTo>
                      <a:pt x="473" y="238"/>
                    </a:lnTo>
                    <a:lnTo>
                      <a:pt x="472" y="238"/>
                    </a:lnTo>
                    <a:lnTo>
                      <a:pt x="472" y="236"/>
                    </a:lnTo>
                    <a:lnTo>
                      <a:pt x="470" y="235"/>
                    </a:lnTo>
                    <a:lnTo>
                      <a:pt x="470" y="236"/>
                    </a:lnTo>
                    <a:lnTo>
                      <a:pt x="469" y="235"/>
                    </a:lnTo>
                    <a:lnTo>
                      <a:pt x="467" y="235"/>
                    </a:lnTo>
                    <a:lnTo>
                      <a:pt x="466" y="235"/>
                    </a:lnTo>
                    <a:lnTo>
                      <a:pt x="464" y="235"/>
                    </a:lnTo>
                    <a:lnTo>
                      <a:pt x="462" y="233"/>
                    </a:lnTo>
                    <a:lnTo>
                      <a:pt x="459" y="233"/>
                    </a:lnTo>
                    <a:lnTo>
                      <a:pt x="459" y="233"/>
                    </a:lnTo>
                    <a:lnTo>
                      <a:pt x="455" y="233"/>
                    </a:lnTo>
                    <a:lnTo>
                      <a:pt x="451" y="233"/>
                    </a:lnTo>
                    <a:lnTo>
                      <a:pt x="448" y="233"/>
                    </a:lnTo>
                    <a:lnTo>
                      <a:pt x="447" y="233"/>
                    </a:lnTo>
                    <a:lnTo>
                      <a:pt x="447" y="233"/>
                    </a:lnTo>
                    <a:lnTo>
                      <a:pt x="445" y="233"/>
                    </a:lnTo>
                    <a:lnTo>
                      <a:pt x="443" y="233"/>
                    </a:lnTo>
                    <a:lnTo>
                      <a:pt x="440" y="232"/>
                    </a:lnTo>
                    <a:lnTo>
                      <a:pt x="440" y="232"/>
                    </a:lnTo>
                    <a:lnTo>
                      <a:pt x="439" y="232"/>
                    </a:lnTo>
                    <a:lnTo>
                      <a:pt x="434" y="233"/>
                    </a:lnTo>
                    <a:lnTo>
                      <a:pt x="432" y="233"/>
                    </a:lnTo>
                    <a:lnTo>
                      <a:pt x="429" y="233"/>
                    </a:lnTo>
                    <a:lnTo>
                      <a:pt x="425" y="233"/>
                    </a:lnTo>
                    <a:lnTo>
                      <a:pt x="423" y="233"/>
                    </a:lnTo>
                    <a:lnTo>
                      <a:pt x="423" y="233"/>
                    </a:lnTo>
                    <a:lnTo>
                      <a:pt x="421" y="235"/>
                    </a:lnTo>
                    <a:lnTo>
                      <a:pt x="420" y="235"/>
                    </a:lnTo>
                    <a:lnTo>
                      <a:pt x="417" y="235"/>
                    </a:lnTo>
                    <a:lnTo>
                      <a:pt x="412" y="233"/>
                    </a:lnTo>
                    <a:lnTo>
                      <a:pt x="409" y="232"/>
                    </a:lnTo>
                    <a:lnTo>
                      <a:pt x="406" y="230"/>
                    </a:lnTo>
                    <a:lnTo>
                      <a:pt x="402" y="229"/>
                    </a:lnTo>
                    <a:lnTo>
                      <a:pt x="399" y="227"/>
                    </a:lnTo>
                    <a:lnTo>
                      <a:pt x="399" y="229"/>
                    </a:lnTo>
                    <a:lnTo>
                      <a:pt x="399" y="229"/>
                    </a:lnTo>
                    <a:lnTo>
                      <a:pt x="398" y="229"/>
                    </a:lnTo>
                    <a:lnTo>
                      <a:pt x="396" y="229"/>
                    </a:lnTo>
                    <a:lnTo>
                      <a:pt x="395" y="229"/>
                    </a:lnTo>
                    <a:lnTo>
                      <a:pt x="393" y="230"/>
                    </a:lnTo>
                    <a:lnTo>
                      <a:pt x="391" y="230"/>
                    </a:lnTo>
                    <a:lnTo>
                      <a:pt x="390" y="232"/>
                    </a:lnTo>
                    <a:lnTo>
                      <a:pt x="388" y="236"/>
                    </a:lnTo>
                    <a:lnTo>
                      <a:pt x="388" y="238"/>
                    </a:lnTo>
                    <a:lnTo>
                      <a:pt x="390" y="241"/>
                    </a:lnTo>
                    <a:lnTo>
                      <a:pt x="388" y="241"/>
                    </a:lnTo>
                    <a:lnTo>
                      <a:pt x="387" y="241"/>
                    </a:lnTo>
                    <a:lnTo>
                      <a:pt x="387" y="240"/>
                    </a:lnTo>
                    <a:lnTo>
                      <a:pt x="385" y="240"/>
                    </a:lnTo>
                    <a:lnTo>
                      <a:pt x="380" y="240"/>
                    </a:lnTo>
                    <a:lnTo>
                      <a:pt x="379" y="238"/>
                    </a:lnTo>
                    <a:lnTo>
                      <a:pt x="379" y="238"/>
                    </a:lnTo>
                    <a:lnTo>
                      <a:pt x="377" y="238"/>
                    </a:lnTo>
                    <a:lnTo>
                      <a:pt x="376" y="236"/>
                    </a:lnTo>
                    <a:lnTo>
                      <a:pt x="371" y="236"/>
                    </a:lnTo>
                    <a:lnTo>
                      <a:pt x="369" y="236"/>
                    </a:lnTo>
                    <a:lnTo>
                      <a:pt x="365" y="235"/>
                    </a:lnTo>
                    <a:lnTo>
                      <a:pt x="365" y="235"/>
                    </a:lnTo>
                    <a:lnTo>
                      <a:pt x="363" y="235"/>
                    </a:lnTo>
                    <a:lnTo>
                      <a:pt x="361" y="235"/>
                    </a:lnTo>
                    <a:lnTo>
                      <a:pt x="360" y="235"/>
                    </a:lnTo>
                    <a:lnTo>
                      <a:pt x="360" y="235"/>
                    </a:lnTo>
                    <a:lnTo>
                      <a:pt x="357" y="236"/>
                    </a:lnTo>
                    <a:lnTo>
                      <a:pt x="355" y="238"/>
                    </a:lnTo>
                    <a:lnTo>
                      <a:pt x="355" y="238"/>
                    </a:lnTo>
                    <a:lnTo>
                      <a:pt x="354" y="240"/>
                    </a:lnTo>
                    <a:lnTo>
                      <a:pt x="354" y="241"/>
                    </a:lnTo>
                    <a:lnTo>
                      <a:pt x="352" y="241"/>
                    </a:lnTo>
                    <a:lnTo>
                      <a:pt x="352" y="243"/>
                    </a:lnTo>
                    <a:lnTo>
                      <a:pt x="352" y="244"/>
                    </a:lnTo>
                    <a:lnTo>
                      <a:pt x="352" y="244"/>
                    </a:lnTo>
                    <a:lnTo>
                      <a:pt x="350" y="246"/>
                    </a:lnTo>
                    <a:lnTo>
                      <a:pt x="350" y="246"/>
                    </a:lnTo>
                    <a:lnTo>
                      <a:pt x="349" y="246"/>
                    </a:lnTo>
                    <a:lnTo>
                      <a:pt x="349" y="247"/>
                    </a:lnTo>
                    <a:lnTo>
                      <a:pt x="347" y="247"/>
                    </a:lnTo>
                    <a:lnTo>
                      <a:pt x="347" y="249"/>
                    </a:lnTo>
                    <a:lnTo>
                      <a:pt x="346" y="249"/>
                    </a:lnTo>
                    <a:lnTo>
                      <a:pt x="346" y="247"/>
                    </a:lnTo>
                    <a:lnTo>
                      <a:pt x="344" y="247"/>
                    </a:lnTo>
                    <a:lnTo>
                      <a:pt x="344" y="249"/>
                    </a:lnTo>
                    <a:lnTo>
                      <a:pt x="343" y="251"/>
                    </a:lnTo>
                    <a:lnTo>
                      <a:pt x="339" y="252"/>
                    </a:lnTo>
                    <a:lnTo>
                      <a:pt x="338" y="254"/>
                    </a:lnTo>
                    <a:lnTo>
                      <a:pt x="336" y="254"/>
                    </a:lnTo>
                    <a:lnTo>
                      <a:pt x="333" y="255"/>
                    </a:lnTo>
                    <a:lnTo>
                      <a:pt x="333" y="255"/>
                    </a:lnTo>
                    <a:lnTo>
                      <a:pt x="330" y="257"/>
                    </a:lnTo>
                    <a:lnTo>
                      <a:pt x="330" y="258"/>
                    </a:lnTo>
                    <a:lnTo>
                      <a:pt x="328" y="258"/>
                    </a:lnTo>
                    <a:lnTo>
                      <a:pt x="327" y="258"/>
                    </a:lnTo>
                    <a:lnTo>
                      <a:pt x="325" y="260"/>
                    </a:lnTo>
                    <a:lnTo>
                      <a:pt x="325" y="262"/>
                    </a:lnTo>
                    <a:lnTo>
                      <a:pt x="324" y="263"/>
                    </a:lnTo>
                    <a:lnTo>
                      <a:pt x="322" y="265"/>
                    </a:lnTo>
                    <a:lnTo>
                      <a:pt x="320" y="265"/>
                    </a:lnTo>
                    <a:lnTo>
                      <a:pt x="319" y="266"/>
                    </a:lnTo>
                    <a:lnTo>
                      <a:pt x="319" y="268"/>
                    </a:lnTo>
                    <a:lnTo>
                      <a:pt x="317" y="269"/>
                    </a:lnTo>
                    <a:lnTo>
                      <a:pt x="317" y="269"/>
                    </a:lnTo>
                    <a:lnTo>
                      <a:pt x="319" y="271"/>
                    </a:lnTo>
                    <a:lnTo>
                      <a:pt x="319" y="273"/>
                    </a:lnTo>
                    <a:lnTo>
                      <a:pt x="317" y="273"/>
                    </a:lnTo>
                    <a:lnTo>
                      <a:pt x="317" y="273"/>
                    </a:lnTo>
                    <a:lnTo>
                      <a:pt x="316" y="273"/>
                    </a:lnTo>
                    <a:lnTo>
                      <a:pt x="314" y="273"/>
                    </a:lnTo>
                    <a:lnTo>
                      <a:pt x="313" y="271"/>
                    </a:lnTo>
                    <a:lnTo>
                      <a:pt x="311" y="271"/>
                    </a:lnTo>
                    <a:lnTo>
                      <a:pt x="311" y="269"/>
                    </a:lnTo>
                    <a:lnTo>
                      <a:pt x="311" y="268"/>
                    </a:lnTo>
                    <a:lnTo>
                      <a:pt x="311" y="266"/>
                    </a:lnTo>
                    <a:lnTo>
                      <a:pt x="311" y="266"/>
                    </a:lnTo>
                    <a:lnTo>
                      <a:pt x="311" y="265"/>
                    </a:lnTo>
                    <a:lnTo>
                      <a:pt x="309" y="265"/>
                    </a:lnTo>
                    <a:lnTo>
                      <a:pt x="309" y="263"/>
                    </a:lnTo>
                    <a:lnTo>
                      <a:pt x="309" y="263"/>
                    </a:lnTo>
                    <a:lnTo>
                      <a:pt x="308" y="263"/>
                    </a:lnTo>
                    <a:lnTo>
                      <a:pt x="306" y="263"/>
                    </a:lnTo>
                    <a:lnTo>
                      <a:pt x="306" y="263"/>
                    </a:lnTo>
                    <a:lnTo>
                      <a:pt x="303" y="263"/>
                    </a:lnTo>
                    <a:lnTo>
                      <a:pt x="300" y="263"/>
                    </a:lnTo>
                    <a:lnTo>
                      <a:pt x="298" y="263"/>
                    </a:lnTo>
                    <a:lnTo>
                      <a:pt x="295" y="263"/>
                    </a:lnTo>
                    <a:lnTo>
                      <a:pt x="292" y="263"/>
                    </a:lnTo>
                    <a:lnTo>
                      <a:pt x="292" y="263"/>
                    </a:lnTo>
                    <a:lnTo>
                      <a:pt x="291" y="263"/>
                    </a:lnTo>
                    <a:lnTo>
                      <a:pt x="291" y="262"/>
                    </a:lnTo>
                    <a:lnTo>
                      <a:pt x="291" y="260"/>
                    </a:lnTo>
                    <a:lnTo>
                      <a:pt x="289" y="257"/>
                    </a:lnTo>
                    <a:lnTo>
                      <a:pt x="289" y="255"/>
                    </a:lnTo>
                    <a:lnTo>
                      <a:pt x="289" y="254"/>
                    </a:lnTo>
                    <a:lnTo>
                      <a:pt x="289" y="251"/>
                    </a:lnTo>
                    <a:lnTo>
                      <a:pt x="287" y="249"/>
                    </a:lnTo>
                    <a:lnTo>
                      <a:pt x="286" y="249"/>
                    </a:lnTo>
                    <a:lnTo>
                      <a:pt x="284" y="249"/>
                    </a:lnTo>
                    <a:lnTo>
                      <a:pt x="281" y="249"/>
                    </a:lnTo>
                    <a:lnTo>
                      <a:pt x="281" y="247"/>
                    </a:lnTo>
                    <a:lnTo>
                      <a:pt x="281" y="246"/>
                    </a:lnTo>
                    <a:lnTo>
                      <a:pt x="281" y="243"/>
                    </a:lnTo>
                    <a:lnTo>
                      <a:pt x="281" y="241"/>
                    </a:lnTo>
                    <a:lnTo>
                      <a:pt x="281" y="238"/>
                    </a:lnTo>
                    <a:lnTo>
                      <a:pt x="283" y="235"/>
                    </a:lnTo>
                    <a:lnTo>
                      <a:pt x="283" y="233"/>
                    </a:lnTo>
                    <a:lnTo>
                      <a:pt x="283" y="232"/>
                    </a:lnTo>
                    <a:lnTo>
                      <a:pt x="281" y="232"/>
                    </a:lnTo>
                    <a:lnTo>
                      <a:pt x="279" y="233"/>
                    </a:lnTo>
                    <a:lnTo>
                      <a:pt x="278" y="233"/>
                    </a:lnTo>
                    <a:lnTo>
                      <a:pt x="276" y="232"/>
                    </a:lnTo>
                    <a:lnTo>
                      <a:pt x="276" y="230"/>
                    </a:lnTo>
                    <a:lnTo>
                      <a:pt x="275" y="229"/>
                    </a:lnTo>
                    <a:lnTo>
                      <a:pt x="273" y="225"/>
                    </a:lnTo>
                    <a:lnTo>
                      <a:pt x="272" y="225"/>
                    </a:lnTo>
                    <a:lnTo>
                      <a:pt x="270" y="224"/>
                    </a:lnTo>
                    <a:lnTo>
                      <a:pt x="268" y="222"/>
                    </a:lnTo>
                    <a:lnTo>
                      <a:pt x="267" y="222"/>
                    </a:lnTo>
                    <a:lnTo>
                      <a:pt x="267" y="221"/>
                    </a:lnTo>
                    <a:lnTo>
                      <a:pt x="265" y="219"/>
                    </a:lnTo>
                    <a:lnTo>
                      <a:pt x="264" y="219"/>
                    </a:lnTo>
                    <a:lnTo>
                      <a:pt x="262" y="221"/>
                    </a:lnTo>
                    <a:lnTo>
                      <a:pt x="261" y="221"/>
                    </a:lnTo>
                    <a:lnTo>
                      <a:pt x="259" y="222"/>
                    </a:lnTo>
                    <a:lnTo>
                      <a:pt x="259" y="222"/>
                    </a:lnTo>
                    <a:lnTo>
                      <a:pt x="256" y="222"/>
                    </a:lnTo>
                    <a:lnTo>
                      <a:pt x="254" y="222"/>
                    </a:lnTo>
                    <a:lnTo>
                      <a:pt x="253" y="221"/>
                    </a:lnTo>
                    <a:lnTo>
                      <a:pt x="250" y="221"/>
                    </a:lnTo>
                    <a:lnTo>
                      <a:pt x="248" y="221"/>
                    </a:lnTo>
                    <a:lnTo>
                      <a:pt x="243" y="221"/>
                    </a:lnTo>
                    <a:lnTo>
                      <a:pt x="240" y="221"/>
                    </a:lnTo>
                    <a:lnTo>
                      <a:pt x="238" y="221"/>
                    </a:lnTo>
                    <a:lnTo>
                      <a:pt x="235" y="221"/>
                    </a:lnTo>
                    <a:lnTo>
                      <a:pt x="232" y="222"/>
                    </a:lnTo>
                    <a:lnTo>
                      <a:pt x="229" y="222"/>
                    </a:lnTo>
                    <a:lnTo>
                      <a:pt x="226" y="222"/>
                    </a:lnTo>
                    <a:lnTo>
                      <a:pt x="224" y="222"/>
                    </a:lnTo>
                    <a:lnTo>
                      <a:pt x="223" y="222"/>
                    </a:lnTo>
                    <a:lnTo>
                      <a:pt x="221" y="221"/>
                    </a:lnTo>
                    <a:lnTo>
                      <a:pt x="220" y="219"/>
                    </a:lnTo>
                    <a:lnTo>
                      <a:pt x="218" y="218"/>
                    </a:lnTo>
                    <a:lnTo>
                      <a:pt x="216" y="216"/>
                    </a:lnTo>
                    <a:lnTo>
                      <a:pt x="215" y="214"/>
                    </a:lnTo>
                    <a:lnTo>
                      <a:pt x="213" y="213"/>
                    </a:lnTo>
                    <a:lnTo>
                      <a:pt x="210" y="211"/>
                    </a:lnTo>
                    <a:lnTo>
                      <a:pt x="210" y="210"/>
                    </a:lnTo>
                    <a:lnTo>
                      <a:pt x="210" y="208"/>
                    </a:lnTo>
                    <a:lnTo>
                      <a:pt x="209" y="206"/>
                    </a:lnTo>
                    <a:lnTo>
                      <a:pt x="207" y="206"/>
                    </a:lnTo>
                    <a:lnTo>
                      <a:pt x="205" y="205"/>
                    </a:lnTo>
                    <a:lnTo>
                      <a:pt x="202" y="203"/>
                    </a:lnTo>
                    <a:lnTo>
                      <a:pt x="201" y="202"/>
                    </a:lnTo>
                    <a:lnTo>
                      <a:pt x="199" y="202"/>
                    </a:lnTo>
                    <a:lnTo>
                      <a:pt x="197" y="200"/>
                    </a:lnTo>
                    <a:lnTo>
                      <a:pt x="194" y="199"/>
                    </a:lnTo>
                    <a:lnTo>
                      <a:pt x="194" y="192"/>
                    </a:lnTo>
                    <a:lnTo>
                      <a:pt x="196" y="191"/>
                    </a:lnTo>
                    <a:lnTo>
                      <a:pt x="194" y="189"/>
                    </a:lnTo>
                    <a:lnTo>
                      <a:pt x="194" y="188"/>
                    </a:lnTo>
                    <a:lnTo>
                      <a:pt x="194" y="186"/>
                    </a:lnTo>
                    <a:lnTo>
                      <a:pt x="193" y="186"/>
                    </a:lnTo>
                    <a:lnTo>
                      <a:pt x="191" y="186"/>
                    </a:lnTo>
                    <a:lnTo>
                      <a:pt x="191" y="186"/>
                    </a:lnTo>
                    <a:lnTo>
                      <a:pt x="190" y="184"/>
                    </a:lnTo>
                    <a:lnTo>
                      <a:pt x="190" y="184"/>
                    </a:lnTo>
                    <a:lnTo>
                      <a:pt x="191" y="184"/>
                    </a:lnTo>
                    <a:lnTo>
                      <a:pt x="191" y="183"/>
                    </a:lnTo>
                    <a:lnTo>
                      <a:pt x="191" y="183"/>
                    </a:lnTo>
                    <a:lnTo>
                      <a:pt x="191" y="183"/>
                    </a:lnTo>
                    <a:lnTo>
                      <a:pt x="191" y="183"/>
                    </a:lnTo>
                    <a:lnTo>
                      <a:pt x="191" y="181"/>
                    </a:lnTo>
                    <a:lnTo>
                      <a:pt x="191" y="181"/>
                    </a:lnTo>
                    <a:lnTo>
                      <a:pt x="191" y="181"/>
                    </a:lnTo>
                    <a:lnTo>
                      <a:pt x="191" y="181"/>
                    </a:lnTo>
                    <a:lnTo>
                      <a:pt x="191" y="180"/>
                    </a:lnTo>
                    <a:lnTo>
                      <a:pt x="191" y="180"/>
                    </a:lnTo>
                    <a:lnTo>
                      <a:pt x="191" y="180"/>
                    </a:lnTo>
                    <a:lnTo>
                      <a:pt x="193" y="180"/>
                    </a:lnTo>
                    <a:lnTo>
                      <a:pt x="193" y="180"/>
                    </a:lnTo>
                    <a:lnTo>
                      <a:pt x="199" y="181"/>
                    </a:lnTo>
                    <a:lnTo>
                      <a:pt x="201" y="181"/>
                    </a:lnTo>
                    <a:lnTo>
                      <a:pt x="201" y="181"/>
                    </a:lnTo>
                    <a:lnTo>
                      <a:pt x="201" y="180"/>
                    </a:lnTo>
                    <a:lnTo>
                      <a:pt x="202" y="178"/>
                    </a:lnTo>
                    <a:lnTo>
                      <a:pt x="204" y="178"/>
                    </a:lnTo>
                    <a:lnTo>
                      <a:pt x="205" y="178"/>
                    </a:lnTo>
                    <a:lnTo>
                      <a:pt x="205" y="177"/>
                    </a:lnTo>
                    <a:lnTo>
                      <a:pt x="207" y="177"/>
                    </a:lnTo>
                    <a:lnTo>
                      <a:pt x="207" y="177"/>
                    </a:lnTo>
                    <a:lnTo>
                      <a:pt x="210" y="175"/>
                    </a:lnTo>
                    <a:lnTo>
                      <a:pt x="212" y="175"/>
                    </a:lnTo>
                    <a:lnTo>
                      <a:pt x="212" y="173"/>
                    </a:lnTo>
                    <a:lnTo>
                      <a:pt x="212" y="172"/>
                    </a:lnTo>
                    <a:lnTo>
                      <a:pt x="213" y="170"/>
                    </a:lnTo>
                    <a:lnTo>
                      <a:pt x="212" y="170"/>
                    </a:lnTo>
                    <a:lnTo>
                      <a:pt x="212" y="170"/>
                    </a:lnTo>
                    <a:lnTo>
                      <a:pt x="212" y="170"/>
                    </a:lnTo>
                    <a:lnTo>
                      <a:pt x="210" y="170"/>
                    </a:lnTo>
                    <a:lnTo>
                      <a:pt x="207" y="170"/>
                    </a:lnTo>
                    <a:lnTo>
                      <a:pt x="207" y="169"/>
                    </a:lnTo>
                    <a:lnTo>
                      <a:pt x="205" y="169"/>
                    </a:lnTo>
                    <a:lnTo>
                      <a:pt x="205" y="167"/>
                    </a:lnTo>
                    <a:lnTo>
                      <a:pt x="205" y="166"/>
                    </a:lnTo>
                    <a:lnTo>
                      <a:pt x="205" y="164"/>
                    </a:lnTo>
                    <a:lnTo>
                      <a:pt x="204" y="164"/>
                    </a:lnTo>
                    <a:lnTo>
                      <a:pt x="202" y="164"/>
                    </a:lnTo>
                    <a:lnTo>
                      <a:pt x="202" y="164"/>
                    </a:lnTo>
                    <a:lnTo>
                      <a:pt x="204" y="166"/>
                    </a:lnTo>
                    <a:lnTo>
                      <a:pt x="205" y="166"/>
                    </a:lnTo>
                    <a:lnTo>
                      <a:pt x="205" y="167"/>
                    </a:lnTo>
                    <a:lnTo>
                      <a:pt x="204" y="167"/>
                    </a:lnTo>
                    <a:lnTo>
                      <a:pt x="202" y="169"/>
                    </a:lnTo>
                    <a:lnTo>
                      <a:pt x="202" y="167"/>
                    </a:lnTo>
                    <a:lnTo>
                      <a:pt x="201" y="167"/>
                    </a:lnTo>
                    <a:lnTo>
                      <a:pt x="201" y="167"/>
                    </a:lnTo>
                    <a:lnTo>
                      <a:pt x="201" y="169"/>
                    </a:lnTo>
                    <a:lnTo>
                      <a:pt x="199" y="169"/>
                    </a:lnTo>
                    <a:lnTo>
                      <a:pt x="199" y="167"/>
                    </a:lnTo>
                    <a:lnTo>
                      <a:pt x="199" y="166"/>
                    </a:lnTo>
                    <a:lnTo>
                      <a:pt x="197" y="166"/>
                    </a:lnTo>
                    <a:lnTo>
                      <a:pt x="197" y="166"/>
                    </a:lnTo>
                    <a:lnTo>
                      <a:pt x="196" y="167"/>
                    </a:lnTo>
                    <a:lnTo>
                      <a:pt x="194" y="169"/>
                    </a:lnTo>
                    <a:lnTo>
                      <a:pt x="194" y="169"/>
                    </a:lnTo>
                    <a:lnTo>
                      <a:pt x="194" y="170"/>
                    </a:lnTo>
                    <a:lnTo>
                      <a:pt x="196" y="172"/>
                    </a:lnTo>
                    <a:lnTo>
                      <a:pt x="196" y="172"/>
                    </a:lnTo>
                    <a:lnTo>
                      <a:pt x="199" y="170"/>
                    </a:lnTo>
                    <a:lnTo>
                      <a:pt x="199" y="172"/>
                    </a:lnTo>
                    <a:lnTo>
                      <a:pt x="201" y="172"/>
                    </a:lnTo>
                    <a:lnTo>
                      <a:pt x="202" y="172"/>
                    </a:lnTo>
                    <a:lnTo>
                      <a:pt x="202" y="172"/>
                    </a:lnTo>
                    <a:lnTo>
                      <a:pt x="202" y="172"/>
                    </a:lnTo>
                    <a:lnTo>
                      <a:pt x="204" y="172"/>
                    </a:lnTo>
                    <a:lnTo>
                      <a:pt x="204" y="172"/>
                    </a:lnTo>
                    <a:lnTo>
                      <a:pt x="204" y="170"/>
                    </a:lnTo>
                    <a:lnTo>
                      <a:pt x="205" y="172"/>
                    </a:lnTo>
                    <a:lnTo>
                      <a:pt x="205" y="172"/>
                    </a:lnTo>
                    <a:lnTo>
                      <a:pt x="205" y="173"/>
                    </a:lnTo>
                    <a:lnTo>
                      <a:pt x="205" y="175"/>
                    </a:lnTo>
                    <a:lnTo>
                      <a:pt x="205" y="175"/>
                    </a:lnTo>
                    <a:lnTo>
                      <a:pt x="205" y="177"/>
                    </a:lnTo>
                    <a:lnTo>
                      <a:pt x="204" y="177"/>
                    </a:lnTo>
                    <a:lnTo>
                      <a:pt x="204" y="177"/>
                    </a:lnTo>
                    <a:lnTo>
                      <a:pt x="199" y="177"/>
                    </a:lnTo>
                    <a:lnTo>
                      <a:pt x="197" y="177"/>
                    </a:lnTo>
                    <a:lnTo>
                      <a:pt x="196" y="177"/>
                    </a:lnTo>
                    <a:lnTo>
                      <a:pt x="196" y="177"/>
                    </a:lnTo>
                    <a:lnTo>
                      <a:pt x="194" y="177"/>
                    </a:lnTo>
                    <a:lnTo>
                      <a:pt x="193" y="177"/>
                    </a:lnTo>
                    <a:lnTo>
                      <a:pt x="191" y="177"/>
                    </a:lnTo>
                    <a:lnTo>
                      <a:pt x="191" y="177"/>
                    </a:lnTo>
                    <a:lnTo>
                      <a:pt x="191" y="177"/>
                    </a:lnTo>
                    <a:lnTo>
                      <a:pt x="191" y="175"/>
                    </a:lnTo>
                    <a:lnTo>
                      <a:pt x="191" y="173"/>
                    </a:lnTo>
                    <a:lnTo>
                      <a:pt x="191" y="173"/>
                    </a:lnTo>
                    <a:lnTo>
                      <a:pt x="191" y="172"/>
                    </a:lnTo>
                    <a:lnTo>
                      <a:pt x="190" y="172"/>
                    </a:lnTo>
                    <a:lnTo>
                      <a:pt x="188" y="172"/>
                    </a:lnTo>
                    <a:lnTo>
                      <a:pt x="188" y="172"/>
                    </a:lnTo>
                    <a:lnTo>
                      <a:pt x="188" y="172"/>
                    </a:lnTo>
                    <a:lnTo>
                      <a:pt x="186" y="172"/>
                    </a:lnTo>
                    <a:lnTo>
                      <a:pt x="188" y="173"/>
                    </a:lnTo>
                    <a:lnTo>
                      <a:pt x="190" y="177"/>
                    </a:lnTo>
                    <a:lnTo>
                      <a:pt x="190" y="178"/>
                    </a:lnTo>
                    <a:lnTo>
                      <a:pt x="190" y="180"/>
                    </a:lnTo>
                    <a:lnTo>
                      <a:pt x="188" y="181"/>
                    </a:lnTo>
                    <a:lnTo>
                      <a:pt x="188" y="181"/>
                    </a:lnTo>
                    <a:lnTo>
                      <a:pt x="188" y="183"/>
                    </a:lnTo>
                    <a:lnTo>
                      <a:pt x="188" y="183"/>
                    </a:lnTo>
                    <a:lnTo>
                      <a:pt x="186" y="183"/>
                    </a:lnTo>
                    <a:lnTo>
                      <a:pt x="186" y="183"/>
                    </a:lnTo>
                    <a:lnTo>
                      <a:pt x="186" y="184"/>
                    </a:lnTo>
                    <a:lnTo>
                      <a:pt x="186" y="183"/>
                    </a:lnTo>
                    <a:lnTo>
                      <a:pt x="185" y="183"/>
                    </a:lnTo>
                    <a:lnTo>
                      <a:pt x="185" y="183"/>
                    </a:lnTo>
                    <a:lnTo>
                      <a:pt x="185" y="183"/>
                    </a:lnTo>
                    <a:lnTo>
                      <a:pt x="185" y="184"/>
                    </a:lnTo>
                    <a:lnTo>
                      <a:pt x="185" y="184"/>
                    </a:lnTo>
                    <a:lnTo>
                      <a:pt x="183" y="183"/>
                    </a:lnTo>
                    <a:lnTo>
                      <a:pt x="183" y="183"/>
                    </a:lnTo>
                    <a:lnTo>
                      <a:pt x="183" y="181"/>
                    </a:lnTo>
                    <a:lnTo>
                      <a:pt x="183" y="180"/>
                    </a:lnTo>
                    <a:lnTo>
                      <a:pt x="185" y="180"/>
                    </a:lnTo>
                    <a:lnTo>
                      <a:pt x="185" y="178"/>
                    </a:lnTo>
                    <a:lnTo>
                      <a:pt x="183" y="178"/>
                    </a:lnTo>
                    <a:lnTo>
                      <a:pt x="183" y="178"/>
                    </a:lnTo>
                    <a:lnTo>
                      <a:pt x="183" y="178"/>
                    </a:lnTo>
                    <a:lnTo>
                      <a:pt x="182" y="180"/>
                    </a:lnTo>
                    <a:lnTo>
                      <a:pt x="180" y="180"/>
                    </a:lnTo>
                    <a:lnTo>
                      <a:pt x="180" y="178"/>
                    </a:lnTo>
                    <a:lnTo>
                      <a:pt x="179" y="180"/>
                    </a:lnTo>
                    <a:lnTo>
                      <a:pt x="179" y="180"/>
                    </a:lnTo>
                    <a:lnTo>
                      <a:pt x="179" y="180"/>
                    </a:lnTo>
                    <a:lnTo>
                      <a:pt x="179" y="180"/>
                    </a:lnTo>
                    <a:lnTo>
                      <a:pt x="177" y="180"/>
                    </a:lnTo>
                    <a:lnTo>
                      <a:pt x="177" y="180"/>
                    </a:lnTo>
                    <a:lnTo>
                      <a:pt x="175" y="181"/>
                    </a:lnTo>
                    <a:lnTo>
                      <a:pt x="175" y="183"/>
                    </a:lnTo>
                    <a:lnTo>
                      <a:pt x="175" y="183"/>
                    </a:lnTo>
                    <a:lnTo>
                      <a:pt x="174" y="186"/>
                    </a:lnTo>
                    <a:lnTo>
                      <a:pt x="174" y="186"/>
                    </a:lnTo>
                    <a:lnTo>
                      <a:pt x="174" y="186"/>
                    </a:lnTo>
                    <a:lnTo>
                      <a:pt x="174" y="186"/>
                    </a:lnTo>
                    <a:lnTo>
                      <a:pt x="172" y="186"/>
                    </a:lnTo>
                    <a:lnTo>
                      <a:pt x="169" y="188"/>
                    </a:lnTo>
                    <a:lnTo>
                      <a:pt x="168" y="188"/>
                    </a:lnTo>
                    <a:lnTo>
                      <a:pt x="164" y="189"/>
                    </a:lnTo>
                    <a:lnTo>
                      <a:pt x="160" y="189"/>
                    </a:lnTo>
                    <a:lnTo>
                      <a:pt x="158" y="191"/>
                    </a:lnTo>
                    <a:lnTo>
                      <a:pt x="155" y="191"/>
                    </a:lnTo>
                    <a:lnTo>
                      <a:pt x="153" y="191"/>
                    </a:lnTo>
                    <a:lnTo>
                      <a:pt x="150" y="192"/>
                    </a:lnTo>
                    <a:lnTo>
                      <a:pt x="147" y="192"/>
                    </a:lnTo>
                    <a:lnTo>
                      <a:pt x="145" y="194"/>
                    </a:lnTo>
                    <a:lnTo>
                      <a:pt x="142" y="194"/>
                    </a:lnTo>
                    <a:lnTo>
                      <a:pt x="141" y="195"/>
                    </a:lnTo>
                    <a:lnTo>
                      <a:pt x="138" y="195"/>
                    </a:lnTo>
                    <a:lnTo>
                      <a:pt x="136" y="197"/>
                    </a:lnTo>
                    <a:lnTo>
                      <a:pt x="136" y="205"/>
                    </a:lnTo>
                    <a:lnTo>
                      <a:pt x="136" y="208"/>
                    </a:lnTo>
                    <a:lnTo>
                      <a:pt x="136" y="225"/>
                    </a:lnTo>
                    <a:lnTo>
                      <a:pt x="136" y="229"/>
                    </a:lnTo>
                    <a:lnTo>
                      <a:pt x="136" y="252"/>
                    </a:lnTo>
                    <a:lnTo>
                      <a:pt x="136" y="257"/>
                    </a:lnTo>
                    <a:lnTo>
                      <a:pt x="136" y="260"/>
                    </a:lnTo>
                    <a:lnTo>
                      <a:pt x="136" y="260"/>
                    </a:lnTo>
                    <a:lnTo>
                      <a:pt x="134" y="260"/>
                    </a:lnTo>
                    <a:lnTo>
                      <a:pt x="131" y="262"/>
                    </a:lnTo>
                    <a:lnTo>
                      <a:pt x="130" y="262"/>
                    </a:lnTo>
                    <a:lnTo>
                      <a:pt x="128" y="262"/>
                    </a:lnTo>
                    <a:lnTo>
                      <a:pt x="128" y="262"/>
                    </a:lnTo>
                    <a:lnTo>
                      <a:pt x="128" y="260"/>
                    </a:lnTo>
                    <a:lnTo>
                      <a:pt x="127" y="258"/>
                    </a:lnTo>
                    <a:lnTo>
                      <a:pt x="125" y="258"/>
                    </a:lnTo>
                    <a:lnTo>
                      <a:pt x="125" y="257"/>
                    </a:lnTo>
                    <a:lnTo>
                      <a:pt x="123" y="255"/>
                    </a:lnTo>
                    <a:lnTo>
                      <a:pt x="122" y="252"/>
                    </a:lnTo>
                    <a:lnTo>
                      <a:pt x="120" y="251"/>
                    </a:lnTo>
                    <a:lnTo>
                      <a:pt x="120" y="251"/>
                    </a:lnTo>
                    <a:lnTo>
                      <a:pt x="120" y="249"/>
                    </a:lnTo>
                    <a:lnTo>
                      <a:pt x="117" y="247"/>
                    </a:lnTo>
                    <a:lnTo>
                      <a:pt x="114" y="246"/>
                    </a:lnTo>
                    <a:lnTo>
                      <a:pt x="111" y="244"/>
                    </a:lnTo>
                    <a:lnTo>
                      <a:pt x="111" y="244"/>
                    </a:lnTo>
                    <a:lnTo>
                      <a:pt x="109" y="243"/>
                    </a:lnTo>
                    <a:lnTo>
                      <a:pt x="108" y="243"/>
                    </a:lnTo>
                    <a:lnTo>
                      <a:pt x="106" y="243"/>
                    </a:lnTo>
                    <a:lnTo>
                      <a:pt x="103" y="244"/>
                    </a:lnTo>
                    <a:lnTo>
                      <a:pt x="100" y="244"/>
                    </a:lnTo>
                    <a:lnTo>
                      <a:pt x="97" y="246"/>
                    </a:lnTo>
                    <a:lnTo>
                      <a:pt x="93" y="246"/>
                    </a:lnTo>
                    <a:lnTo>
                      <a:pt x="93" y="247"/>
                    </a:lnTo>
                    <a:lnTo>
                      <a:pt x="90" y="247"/>
                    </a:lnTo>
                    <a:lnTo>
                      <a:pt x="89" y="251"/>
                    </a:lnTo>
                    <a:lnTo>
                      <a:pt x="86" y="252"/>
                    </a:lnTo>
                    <a:lnTo>
                      <a:pt x="86" y="251"/>
                    </a:lnTo>
                    <a:lnTo>
                      <a:pt x="86" y="247"/>
                    </a:lnTo>
                    <a:lnTo>
                      <a:pt x="86" y="247"/>
                    </a:lnTo>
                    <a:lnTo>
                      <a:pt x="86" y="244"/>
                    </a:lnTo>
                    <a:lnTo>
                      <a:pt x="87" y="243"/>
                    </a:lnTo>
                    <a:lnTo>
                      <a:pt x="87" y="241"/>
                    </a:lnTo>
                    <a:lnTo>
                      <a:pt x="87" y="240"/>
                    </a:lnTo>
                    <a:lnTo>
                      <a:pt x="87" y="236"/>
                    </a:lnTo>
                    <a:lnTo>
                      <a:pt x="87" y="235"/>
                    </a:lnTo>
                    <a:lnTo>
                      <a:pt x="86" y="235"/>
                    </a:lnTo>
                    <a:lnTo>
                      <a:pt x="84" y="235"/>
                    </a:lnTo>
                    <a:lnTo>
                      <a:pt x="82" y="235"/>
                    </a:lnTo>
                    <a:lnTo>
                      <a:pt x="82" y="235"/>
                    </a:lnTo>
                    <a:lnTo>
                      <a:pt x="81" y="233"/>
                    </a:lnTo>
                    <a:lnTo>
                      <a:pt x="79" y="233"/>
                    </a:lnTo>
                    <a:lnTo>
                      <a:pt x="79" y="233"/>
                    </a:lnTo>
                    <a:lnTo>
                      <a:pt x="78" y="235"/>
                    </a:lnTo>
                    <a:lnTo>
                      <a:pt x="78" y="233"/>
                    </a:lnTo>
                    <a:lnTo>
                      <a:pt x="76" y="233"/>
                    </a:lnTo>
                    <a:lnTo>
                      <a:pt x="76" y="232"/>
                    </a:lnTo>
                    <a:lnTo>
                      <a:pt x="76" y="232"/>
                    </a:lnTo>
                    <a:lnTo>
                      <a:pt x="74" y="230"/>
                    </a:lnTo>
                    <a:lnTo>
                      <a:pt x="73" y="229"/>
                    </a:lnTo>
                    <a:lnTo>
                      <a:pt x="71" y="229"/>
                    </a:lnTo>
                    <a:lnTo>
                      <a:pt x="70" y="229"/>
                    </a:lnTo>
                    <a:lnTo>
                      <a:pt x="68" y="229"/>
                    </a:lnTo>
                    <a:lnTo>
                      <a:pt x="68" y="227"/>
                    </a:lnTo>
                    <a:lnTo>
                      <a:pt x="68" y="225"/>
                    </a:lnTo>
                    <a:lnTo>
                      <a:pt x="68" y="224"/>
                    </a:lnTo>
                    <a:lnTo>
                      <a:pt x="68" y="224"/>
                    </a:lnTo>
                    <a:lnTo>
                      <a:pt x="68" y="222"/>
                    </a:lnTo>
                    <a:lnTo>
                      <a:pt x="68" y="222"/>
                    </a:lnTo>
                    <a:lnTo>
                      <a:pt x="67" y="221"/>
                    </a:lnTo>
                    <a:lnTo>
                      <a:pt x="65" y="219"/>
                    </a:lnTo>
                    <a:lnTo>
                      <a:pt x="63" y="214"/>
                    </a:lnTo>
                    <a:lnTo>
                      <a:pt x="62" y="211"/>
                    </a:lnTo>
                    <a:lnTo>
                      <a:pt x="60" y="210"/>
                    </a:lnTo>
                    <a:lnTo>
                      <a:pt x="59" y="210"/>
                    </a:lnTo>
                    <a:lnTo>
                      <a:pt x="57" y="208"/>
                    </a:lnTo>
                    <a:lnTo>
                      <a:pt x="54" y="208"/>
                    </a:lnTo>
                    <a:lnTo>
                      <a:pt x="54" y="208"/>
                    </a:lnTo>
                    <a:lnTo>
                      <a:pt x="52" y="206"/>
                    </a:lnTo>
                    <a:lnTo>
                      <a:pt x="52" y="206"/>
                    </a:lnTo>
                    <a:lnTo>
                      <a:pt x="54" y="205"/>
                    </a:lnTo>
                    <a:lnTo>
                      <a:pt x="54" y="203"/>
                    </a:lnTo>
                    <a:lnTo>
                      <a:pt x="56" y="203"/>
                    </a:lnTo>
                    <a:lnTo>
                      <a:pt x="59" y="203"/>
                    </a:lnTo>
                    <a:lnTo>
                      <a:pt x="62" y="203"/>
                    </a:lnTo>
                    <a:lnTo>
                      <a:pt x="65" y="205"/>
                    </a:lnTo>
                    <a:lnTo>
                      <a:pt x="65" y="205"/>
                    </a:lnTo>
                    <a:lnTo>
                      <a:pt x="67" y="205"/>
                    </a:lnTo>
                    <a:lnTo>
                      <a:pt x="68" y="205"/>
                    </a:lnTo>
                    <a:lnTo>
                      <a:pt x="70" y="205"/>
                    </a:lnTo>
                    <a:lnTo>
                      <a:pt x="71" y="205"/>
                    </a:lnTo>
                    <a:lnTo>
                      <a:pt x="71" y="203"/>
                    </a:lnTo>
                    <a:lnTo>
                      <a:pt x="70" y="203"/>
                    </a:lnTo>
                    <a:lnTo>
                      <a:pt x="70" y="203"/>
                    </a:lnTo>
                    <a:lnTo>
                      <a:pt x="68" y="203"/>
                    </a:lnTo>
                    <a:lnTo>
                      <a:pt x="67" y="202"/>
                    </a:lnTo>
                    <a:lnTo>
                      <a:pt x="65" y="200"/>
                    </a:lnTo>
                    <a:lnTo>
                      <a:pt x="65" y="199"/>
                    </a:lnTo>
                    <a:lnTo>
                      <a:pt x="63" y="197"/>
                    </a:lnTo>
                    <a:lnTo>
                      <a:pt x="65" y="197"/>
                    </a:lnTo>
                    <a:lnTo>
                      <a:pt x="67" y="195"/>
                    </a:lnTo>
                    <a:lnTo>
                      <a:pt x="68" y="194"/>
                    </a:lnTo>
                    <a:lnTo>
                      <a:pt x="68" y="192"/>
                    </a:lnTo>
                    <a:lnTo>
                      <a:pt x="68" y="191"/>
                    </a:lnTo>
                    <a:lnTo>
                      <a:pt x="70" y="189"/>
                    </a:lnTo>
                    <a:lnTo>
                      <a:pt x="71" y="191"/>
                    </a:lnTo>
                    <a:lnTo>
                      <a:pt x="74" y="189"/>
                    </a:lnTo>
                    <a:lnTo>
                      <a:pt x="79" y="189"/>
                    </a:lnTo>
                    <a:lnTo>
                      <a:pt x="84" y="189"/>
                    </a:lnTo>
                    <a:lnTo>
                      <a:pt x="86" y="189"/>
                    </a:lnTo>
                    <a:lnTo>
                      <a:pt x="90" y="191"/>
                    </a:lnTo>
                    <a:lnTo>
                      <a:pt x="92" y="191"/>
                    </a:lnTo>
                    <a:lnTo>
                      <a:pt x="93" y="191"/>
                    </a:lnTo>
                    <a:lnTo>
                      <a:pt x="97" y="191"/>
                    </a:lnTo>
                    <a:lnTo>
                      <a:pt x="93" y="189"/>
                    </a:lnTo>
                    <a:lnTo>
                      <a:pt x="90" y="188"/>
                    </a:lnTo>
                    <a:lnTo>
                      <a:pt x="90" y="186"/>
                    </a:lnTo>
                    <a:lnTo>
                      <a:pt x="92" y="183"/>
                    </a:lnTo>
                    <a:lnTo>
                      <a:pt x="93" y="180"/>
                    </a:lnTo>
                    <a:lnTo>
                      <a:pt x="95" y="175"/>
                    </a:lnTo>
                    <a:lnTo>
                      <a:pt x="95" y="170"/>
                    </a:lnTo>
                    <a:lnTo>
                      <a:pt x="93" y="170"/>
                    </a:lnTo>
                    <a:lnTo>
                      <a:pt x="93" y="169"/>
                    </a:lnTo>
                    <a:lnTo>
                      <a:pt x="95" y="167"/>
                    </a:lnTo>
                    <a:lnTo>
                      <a:pt x="95" y="166"/>
                    </a:lnTo>
                    <a:lnTo>
                      <a:pt x="95" y="166"/>
                    </a:lnTo>
                    <a:lnTo>
                      <a:pt x="93" y="162"/>
                    </a:lnTo>
                    <a:lnTo>
                      <a:pt x="93" y="162"/>
                    </a:lnTo>
                    <a:lnTo>
                      <a:pt x="92" y="161"/>
                    </a:lnTo>
                    <a:lnTo>
                      <a:pt x="89" y="161"/>
                    </a:lnTo>
                    <a:lnTo>
                      <a:pt x="86" y="161"/>
                    </a:lnTo>
                    <a:lnTo>
                      <a:pt x="84" y="161"/>
                    </a:lnTo>
                    <a:lnTo>
                      <a:pt x="84" y="162"/>
                    </a:lnTo>
                    <a:lnTo>
                      <a:pt x="84" y="162"/>
                    </a:lnTo>
                    <a:lnTo>
                      <a:pt x="81" y="164"/>
                    </a:lnTo>
                    <a:lnTo>
                      <a:pt x="81" y="164"/>
                    </a:lnTo>
                    <a:lnTo>
                      <a:pt x="79" y="164"/>
                    </a:lnTo>
                    <a:lnTo>
                      <a:pt x="79" y="162"/>
                    </a:lnTo>
                    <a:lnTo>
                      <a:pt x="78" y="162"/>
                    </a:lnTo>
                    <a:lnTo>
                      <a:pt x="74" y="161"/>
                    </a:lnTo>
                    <a:lnTo>
                      <a:pt x="73" y="159"/>
                    </a:lnTo>
                    <a:lnTo>
                      <a:pt x="73" y="159"/>
                    </a:lnTo>
                    <a:lnTo>
                      <a:pt x="68" y="159"/>
                    </a:lnTo>
                    <a:lnTo>
                      <a:pt x="67" y="158"/>
                    </a:lnTo>
                    <a:lnTo>
                      <a:pt x="63" y="159"/>
                    </a:lnTo>
                    <a:lnTo>
                      <a:pt x="60" y="161"/>
                    </a:lnTo>
                    <a:lnTo>
                      <a:pt x="59" y="161"/>
                    </a:lnTo>
                    <a:lnTo>
                      <a:pt x="59" y="162"/>
                    </a:lnTo>
                    <a:lnTo>
                      <a:pt x="57" y="162"/>
                    </a:lnTo>
                    <a:lnTo>
                      <a:pt x="57" y="162"/>
                    </a:lnTo>
                    <a:lnTo>
                      <a:pt x="56" y="162"/>
                    </a:lnTo>
                    <a:lnTo>
                      <a:pt x="54" y="164"/>
                    </a:lnTo>
                    <a:lnTo>
                      <a:pt x="51" y="166"/>
                    </a:lnTo>
                    <a:lnTo>
                      <a:pt x="49" y="167"/>
                    </a:lnTo>
                    <a:lnTo>
                      <a:pt x="48" y="167"/>
                    </a:lnTo>
                    <a:lnTo>
                      <a:pt x="46" y="169"/>
                    </a:lnTo>
                    <a:lnTo>
                      <a:pt x="45" y="169"/>
                    </a:lnTo>
                    <a:lnTo>
                      <a:pt x="43" y="169"/>
                    </a:lnTo>
                    <a:lnTo>
                      <a:pt x="41" y="169"/>
                    </a:lnTo>
                    <a:lnTo>
                      <a:pt x="40" y="169"/>
                    </a:lnTo>
                    <a:lnTo>
                      <a:pt x="40" y="170"/>
                    </a:lnTo>
                    <a:lnTo>
                      <a:pt x="40" y="170"/>
                    </a:lnTo>
                    <a:lnTo>
                      <a:pt x="40" y="170"/>
                    </a:lnTo>
                    <a:lnTo>
                      <a:pt x="38" y="172"/>
                    </a:lnTo>
                    <a:lnTo>
                      <a:pt x="38" y="172"/>
                    </a:lnTo>
                    <a:lnTo>
                      <a:pt x="38" y="172"/>
                    </a:lnTo>
                    <a:lnTo>
                      <a:pt x="35" y="170"/>
                    </a:lnTo>
                    <a:lnTo>
                      <a:pt x="32" y="169"/>
                    </a:lnTo>
                    <a:lnTo>
                      <a:pt x="29" y="169"/>
                    </a:lnTo>
                    <a:lnTo>
                      <a:pt x="29" y="169"/>
                    </a:lnTo>
                    <a:lnTo>
                      <a:pt x="29" y="167"/>
                    </a:lnTo>
                    <a:lnTo>
                      <a:pt x="29" y="167"/>
                    </a:lnTo>
                    <a:lnTo>
                      <a:pt x="27" y="166"/>
                    </a:lnTo>
                    <a:lnTo>
                      <a:pt x="29" y="166"/>
                    </a:lnTo>
                    <a:lnTo>
                      <a:pt x="29" y="164"/>
                    </a:lnTo>
                    <a:lnTo>
                      <a:pt x="29" y="164"/>
                    </a:lnTo>
                    <a:lnTo>
                      <a:pt x="30" y="164"/>
                    </a:lnTo>
                    <a:lnTo>
                      <a:pt x="30" y="166"/>
                    </a:lnTo>
                    <a:lnTo>
                      <a:pt x="32" y="166"/>
                    </a:lnTo>
                    <a:lnTo>
                      <a:pt x="33" y="166"/>
                    </a:lnTo>
                    <a:lnTo>
                      <a:pt x="35" y="166"/>
                    </a:lnTo>
                    <a:lnTo>
                      <a:pt x="35" y="164"/>
                    </a:lnTo>
                    <a:lnTo>
                      <a:pt x="32" y="161"/>
                    </a:lnTo>
                    <a:lnTo>
                      <a:pt x="30" y="159"/>
                    </a:lnTo>
                    <a:lnTo>
                      <a:pt x="29" y="156"/>
                    </a:lnTo>
                    <a:lnTo>
                      <a:pt x="29" y="154"/>
                    </a:lnTo>
                    <a:lnTo>
                      <a:pt x="27" y="151"/>
                    </a:lnTo>
                    <a:lnTo>
                      <a:pt x="24" y="150"/>
                    </a:lnTo>
                    <a:lnTo>
                      <a:pt x="22" y="147"/>
                    </a:lnTo>
                    <a:lnTo>
                      <a:pt x="22" y="147"/>
                    </a:lnTo>
                    <a:lnTo>
                      <a:pt x="19" y="147"/>
                    </a:lnTo>
                    <a:lnTo>
                      <a:pt x="15" y="145"/>
                    </a:lnTo>
                    <a:lnTo>
                      <a:pt x="13" y="145"/>
                    </a:lnTo>
                    <a:lnTo>
                      <a:pt x="11" y="147"/>
                    </a:lnTo>
                    <a:lnTo>
                      <a:pt x="10" y="147"/>
                    </a:lnTo>
                    <a:lnTo>
                      <a:pt x="10" y="145"/>
                    </a:lnTo>
                    <a:lnTo>
                      <a:pt x="8" y="143"/>
                    </a:lnTo>
                    <a:lnTo>
                      <a:pt x="8" y="143"/>
                    </a:lnTo>
                    <a:lnTo>
                      <a:pt x="8" y="142"/>
                    </a:lnTo>
                    <a:lnTo>
                      <a:pt x="8" y="140"/>
                    </a:lnTo>
                    <a:lnTo>
                      <a:pt x="7" y="137"/>
                    </a:lnTo>
                    <a:lnTo>
                      <a:pt x="7" y="137"/>
                    </a:lnTo>
                    <a:lnTo>
                      <a:pt x="4" y="136"/>
                    </a:lnTo>
                    <a:lnTo>
                      <a:pt x="2" y="134"/>
                    </a:lnTo>
                    <a:lnTo>
                      <a:pt x="0" y="131"/>
                    </a:lnTo>
                    <a:lnTo>
                      <a:pt x="2" y="128"/>
                    </a:lnTo>
                    <a:lnTo>
                      <a:pt x="4" y="125"/>
                    </a:lnTo>
                    <a:lnTo>
                      <a:pt x="5" y="123"/>
                    </a:lnTo>
                    <a:lnTo>
                      <a:pt x="7" y="121"/>
                    </a:lnTo>
                    <a:lnTo>
                      <a:pt x="7" y="121"/>
                    </a:lnTo>
                    <a:lnTo>
                      <a:pt x="7" y="120"/>
                    </a:lnTo>
                    <a:lnTo>
                      <a:pt x="5" y="118"/>
                    </a:lnTo>
                    <a:lnTo>
                      <a:pt x="4" y="118"/>
                    </a:lnTo>
                    <a:lnTo>
                      <a:pt x="4" y="117"/>
                    </a:lnTo>
                    <a:lnTo>
                      <a:pt x="4" y="114"/>
                    </a:lnTo>
                    <a:lnTo>
                      <a:pt x="5" y="110"/>
                    </a:lnTo>
                    <a:lnTo>
                      <a:pt x="7" y="107"/>
                    </a:lnTo>
                    <a:lnTo>
                      <a:pt x="8" y="106"/>
                    </a:lnTo>
                    <a:lnTo>
                      <a:pt x="10" y="104"/>
                    </a:lnTo>
                    <a:lnTo>
                      <a:pt x="10" y="104"/>
                    </a:lnTo>
                    <a:lnTo>
                      <a:pt x="10" y="102"/>
                    </a:lnTo>
                    <a:lnTo>
                      <a:pt x="10" y="101"/>
                    </a:lnTo>
                    <a:lnTo>
                      <a:pt x="11" y="99"/>
                    </a:lnTo>
                    <a:lnTo>
                      <a:pt x="11" y="99"/>
                    </a:lnTo>
                    <a:lnTo>
                      <a:pt x="13" y="98"/>
                    </a:lnTo>
                    <a:lnTo>
                      <a:pt x="13" y="98"/>
                    </a:lnTo>
                    <a:lnTo>
                      <a:pt x="15" y="96"/>
                    </a:lnTo>
                    <a:lnTo>
                      <a:pt x="16" y="98"/>
                    </a:lnTo>
                    <a:lnTo>
                      <a:pt x="18" y="99"/>
                    </a:lnTo>
                    <a:lnTo>
                      <a:pt x="21" y="102"/>
                    </a:lnTo>
                    <a:lnTo>
                      <a:pt x="24" y="106"/>
                    </a:lnTo>
                    <a:lnTo>
                      <a:pt x="24" y="106"/>
                    </a:lnTo>
                    <a:lnTo>
                      <a:pt x="26" y="107"/>
                    </a:lnTo>
                    <a:lnTo>
                      <a:pt x="27" y="107"/>
                    </a:lnTo>
                    <a:lnTo>
                      <a:pt x="29" y="107"/>
                    </a:lnTo>
                    <a:lnTo>
                      <a:pt x="32" y="106"/>
                    </a:lnTo>
                    <a:lnTo>
                      <a:pt x="32" y="106"/>
                    </a:lnTo>
                    <a:lnTo>
                      <a:pt x="33" y="104"/>
                    </a:lnTo>
                    <a:lnTo>
                      <a:pt x="32" y="102"/>
                    </a:lnTo>
                    <a:lnTo>
                      <a:pt x="32" y="102"/>
                    </a:lnTo>
                    <a:lnTo>
                      <a:pt x="32" y="101"/>
                    </a:lnTo>
                    <a:lnTo>
                      <a:pt x="30" y="98"/>
                    </a:lnTo>
                    <a:lnTo>
                      <a:pt x="30" y="95"/>
                    </a:lnTo>
                    <a:lnTo>
                      <a:pt x="30" y="93"/>
                    </a:lnTo>
                    <a:lnTo>
                      <a:pt x="30" y="93"/>
                    </a:lnTo>
                    <a:lnTo>
                      <a:pt x="32" y="93"/>
                    </a:lnTo>
                    <a:lnTo>
                      <a:pt x="32" y="93"/>
                    </a:lnTo>
                    <a:lnTo>
                      <a:pt x="33" y="93"/>
                    </a:lnTo>
                    <a:lnTo>
                      <a:pt x="37" y="91"/>
                    </a:lnTo>
                    <a:lnTo>
                      <a:pt x="40" y="88"/>
                    </a:lnTo>
                    <a:lnTo>
                      <a:pt x="40" y="87"/>
                    </a:lnTo>
                    <a:lnTo>
                      <a:pt x="41" y="85"/>
                    </a:lnTo>
                    <a:lnTo>
                      <a:pt x="43" y="84"/>
                    </a:lnTo>
                    <a:lnTo>
                      <a:pt x="45" y="84"/>
                    </a:lnTo>
                    <a:lnTo>
                      <a:pt x="48" y="84"/>
                    </a:lnTo>
                    <a:lnTo>
                      <a:pt x="49" y="82"/>
                    </a:lnTo>
                    <a:lnTo>
                      <a:pt x="51" y="80"/>
                    </a:lnTo>
                    <a:lnTo>
                      <a:pt x="52" y="80"/>
                    </a:lnTo>
                    <a:lnTo>
                      <a:pt x="54" y="79"/>
                    </a:lnTo>
                    <a:lnTo>
                      <a:pt x="54" y="79"/>
                    </a:lnTo>
                    <a:lnTo>
                      <a:pt x="57" y="76"/>
                    </a:lnTo>
                    <a:lnTo>
                      <a:pt x="59" y="74"/>
                    </a:lnTo>
                    <a:lnTo>
                      <a:pt x="60" y="73"/>
                    </a:lnTo>
                    <a:lnTo>
                      <a:pt x="60" y="73"/>
                    </a:lnTo>
                    <a:lnTo>
                      <a:pt x="62" y="73"/>
                    </a:lnTo>
                    <a:lnTo>
                      <a:pt x="65" y="73"/>
                    </a:lnTo>
                    <a:lnTo>
                      <a:pt x="67" y="74"/>
                    </a:lnTo>
                    <a:lnTo>
                      <a:pt x="68" y="74"/>
                    </a:lnTo>
                    <a:lnTo>
                      <a:pt x="68" y="76"/>
                    </a:lnTo>
                    <a:lnTo>
                      <a:pt x="68" y="76"/>
                    </a:lnTo>
                    <a:lnTo>
                      <a:pt x="70" y="77"/>
                    </a:lnTo>
                    <a:lnTo>
                      <a:pt x="70" y="77"/>
                    </a:lnTo>
                    <a:lnTo>
                      <a:pt x="71" y="77"/>
                    </a:lnTo>
                    <a:lnTo>
                      <a:pt x="73" y="77"/>
                    </a:lnTo>
                    <a:lnTo>
                      <a:pt x="74" y="76"/>
                    </a:lnTo>
                    <a:lnTo>
                      <a:pt x="79" y="73"/>
                    </a:lnTo>
                    <a:lnTo>
                      <a:pt x="82" y="73"/>
                    </a:lnTo>
                    <a:lnTo>
                      <a:pt x="84" y="73"/>
                    </a:lnTo>
                    <a:lnTo>
                      <a:pt x="84" y="74"/>
                    </a:lnTo>
                    <a:lnTo>
                      <a:pt x="86" y="76"/>
                    </a:lnTo>
                    <a:lnTo>
                      <a:pt x="87" y="77"/>
                    </a:lnTo>
                    <a:lnTo>
                      <a:pt x="87" y="77"/>
                    </a:lnTo>
                    <a:lnTo>
                      <a:pt x="87" y="77"/>
                    </a:lnTo>
                    <a:lnTo>
                      <a:pt x="89" y="76"/>
                    </a:lnTo>
                    <a:lnTo>
                      <a:pt x="89" y="76"/>
                    </a:lnTo>
                    <a:lnTo>
                      <a:pt x="90" y="76"/>
                    </a:lnTo>
                    <a:lnTo>
                      <a:pt x="92" y="77"/>
                    </a:lnTo>
                    <a:lnTo>
                      <a:pt x="93" y="77"/>
                    </a:lnTo>
                    <a:lnTo>
                      <a:pt x="97" y="77"/>
                    </a:lnTo>
                    <a:lnTo>
                      <a:pt x="97" y="76"/>
                    </a:lnTo>
                    <a:lnTo>
                      <a:pt x="98" y="77"/>
                    </a:lnTo>
                    <a:lnTo>
                      <a:pt x="100" y="77"/>
                    </a:lnTo>
                    <a:lnTo>
                      <a:pt x="101" y="79"/>
                    </a:lnTo>
                    <a:lnTo>
                      <a:pt x="103" y="80"/>
                    </a:lnTo>
                    <a:lnTo>
                      <a:pt x="104" y="82"/>
                    </a:lnTo>
                    <a:lnTo>
                      <a:pt x="106" y="82"/>
                    </a:lnTo>
                    <a:lnTo>
                      <a:pt x="108" y="84"/>
                    </a:lnTo>
                    <a:lnTo>
                      <a:pt x="109" y="85"/>
                    </a:lnTo>
                    <a:lnTo>
                      <a:pt x="111" y="85"/>
                    </a:lnTo>
                    <a:lnTo>
                      <a:pt x="112" y="87"/>
                    </a:lnTo>
                    <a:lnTo>
                      <a:pt x="114" y="90"/>
                    </a:lnTo>
                    <a:lnTo>
                      <a:pt x="114" y="91"/>
                    </a:lnTo>
                    <a:lnTo>
                      <a:pt x="114" y="93"/>
                    </a:lnTo>
                    <a:lnTo>
                      <a:pt x="115" y="95"/>
                    </a:lnTo>
                    <a:lnTo>
                      <a:pt x="115" y="95"/>
                    </a:lnTo>
                    <a:lnTo>
                      <a:pt x="115" y="95"/>
                    </a:lnTo>
                    <a:lnTo>
                      <a:pt x="117" y="93"/>
                    </a:lnTo>
                    <a:lnTo>
                      <a:pt x="117" y="91"/>
                    </a:lnTo>
                    <a:lnTo>
                      <a:pt x="117" y="90"/>
                    </a:lnTo>
                    <a:lnTo>
                      <a:pt x="115" y="88"/>
                    </a:lnTo>
                    <a:lnTo>
                      <a:pt x="115" y="87"/>
                    </a:lnTo>
                    <a:lnTo>
                      <a:pt x="115" y="87"/>
                    </a:lnTo>
                    <a:lnTo>
                      <a:pt x="115" y="87"/>
                    </a:lnTo>
                    <a:lnTo>
                      <a:pt x="117" y="85"/>
                    </a:lnTo>
                    <a:lnTo>
                      <a:pt x="119" y="85"/>
                    </a:lnTo>
                    <a:lnTo>
                      <a:pt x="120" y="87"/>
                    </a:lnTo>
                    <a:lnTo>
                      <a:pt x="122" y="88"/>
                    </a:lnTo>
                    <a:lnTo>
                      <a:pt x="125" y="90"/>
                    </a:lnTo>
                    <a:lnTo>
                      <a:pt x="127" y="91"/>
                    </a:lnTo>
                    <a:lnTo>
                      <a:pt x="130" y="93"/>
                    </a:lnTo>
                    <a:lnTo>
                      <a:pt x="131" y="93"/>
                    </a:lnTo>
                    <a:lnTo>
                      <a:pt x="133" y="93"/>
                    </a:lnTo>
                    <a:lnTo>
                      <a:pt x="136" y="93"/>
                    </a:lnTo>
                    <a:lnTo>
                      <a:pt x="138" y="91"/>
                    </a:lnTo>
                    <a:lnTo>
                      <a:pt x="138" y="90"/>
                    </a:lnTo>
                    <a:lnTo>
                      <a:pt x="139" y="88"/>
                    </a:lnTo>
                    <a:lnTo>
                      <a:pt x="141" y="87"/>
                    </a:lnTo>
                    <a:lnTo>
                      <a:pt x="144" y="85"/>
                    </a:lnTo>
                    <a:lnTo>
                      <a:pt x="144" y="85"/>
                    </a:lnTo>
                    <a:lnTo>
                      <a:pt x="145" y="87"/>
                    </a:lnTo>
                    <a:lnTo>
                      <a:pt x="147" y="85"/>
                    </a:lnTo>
                    <a:lnTo>
                      <a:pt x="149" y="85"/>
                    </a:lnTo>
                    <a:lnTo>
                      <a:pt x="150" y="85"/>
                    </a:lnTo>
                    <a:lnTo>
                      <a:pt x="153" y="85"/>
                    </a:lnTo>
                    <a:lnTo>
                      <a:pt x="155" y="87"/>
                    </a:lnTo>
                    <a:lnTo>
                      <a:pt x="156" y="88"/>
                    </a:lnTo>
                    <a:lnTo>
                      <a:pt x="158" y="88"/>
                    </a:lnTo>
                    <a:lnTo>
                      <a:pt x="160" y="87"/>
                    </a:lnTo>
                    <a:lnTo>
                      <a:pt x="161" y="87"/>
                    </a:lnTo>
                    <a:lnTo>
                      <a:pt x="161" y="85"/>
                    </a:lnTo>
                    <a:lnTo>
                      <a:pt x="163" y="84"/>
                    </a:lnTo>
                    <a:lnTo>
                      <a:pt x="163" y="84"/>
                    </a:lnTo>
                    <a:lnTo>
                      <a:pt x="166" y="85"/>
                    </a:lnTo>
                    <a:lnTo>
                      <a:pt x="168" y="85"/>
                    </a:lnTo>
                    <a:lnTo>
                      <a:pt x="168" y="84"/>
                    </a:lnTo>
                    <a:lnTo>
                      <a:pt x="171" y="85"/>
                    </a:lnTo>
                    <a:lnTo>
                      <a:pt x="174" y="87"/>
                    </a:lnTo>
                    <a:lnTo>
                      <a:pt x="175" y="88"/>
                    </a:lnTo>
                    <a:lnTo>
                      <a:pt x="177" y="91"/>
                    </a:lnTo>
                    <a:lnTo>
                      <a:pt x="179" y="91"/>
                    </a:lnTo>
                    <a:lnTo>
                      <a:pt x="180" y="91"/>
                    </a:lnTo>
                    <a:lnTo>
                      <a:pt x="180" y="91"/>
                    </a:lnTo>
                    <a:lnTo>
                      <a:pt x="182" y="93"/>
                    </a:lnTo>
                    <a:lnTo>
                      <a:pt x="186" y="93"/>
                    </a:lnTo>
                    <a:lnTo>
                      <a:pt x="186" y="93"/>
                    </a:lnTo>
                    <a:lnTo>
                      <a:pt x="186" y="93"/>
                    </a:lnTo>
                    <a:lnTo>
                      <a:pt x="186" y="95"/>
                    </a:lnTo>
                    <a:lnTo>
                      <a:pt x="186" y="96"/>
                    </a:lnTo>
                    <a:lnTo>
                      <a:pt x="191" y="95"/>
                    </a:lnTo>
                    <a:lnTo>
                      <a:pt x="191" y="93"/>
                    </a:lnTo>
                    <a:lnTo>
                      <a:pt x="193" y="91"/>
                    </a:lnTo>
                    <a:lnTo>
                      <a:pt x="193" y="90"/>
                    </a:lnTo>
                    <a:lnTo>
                      <a:pt x="194" y="88"/>
                    </a:lnTo>
                    <a:lnTo>
                      <a:pt x="194" y="88"/>
                    </a:lnTo>
                    <a:lnTo>
                      <a:pt x="196" y="88"/>
                    </a:lnTo>
                    <a:lnTo>
                      <a:pt x="197" y="90"/>
                    </a:lnTo>
                    <a:lnTo>
                      <a:pt x="197" y="91"/>
                    </a:lnTo>
                    <a:lnTo>
                      <a:pt x="201" y="91"/>
                    </a:lnTo>
                    <a:lnTo>
                      <a:pt x="202" y="91"/>
                    </a:lnTo>
                    <a:lnTo>
                      <a:pt x="204" y="91"/>
                    </a:lnTo>
                    <a:lnTo>
                      <a:pt x="207" y="91"/>
                    </a:lnTo>
                    <a:lnTo>
                      <a:pt x="212" y="90"/>
                    </a:lnTo>
                    <a:lnTo>
                      <a:pt x="215" y="88"/>
                    </a:lnTo>
                    <a:lnTo>
                      <a:pt x="215" y="87"/>
                    </a:lnTo>
                    <a:lnTo>
                      <a:pt x="216" y="84"/>
                    </a:lnTo>
                    <a:lnTo>
                      <a:pt x="216" y="82"/>
                    </a:lnTo>
                    <a:lnTo>
                      <a:pt x="216" y="79"/>
                    </a:lnTo>
                    <a:lnTo>
                      <a:pt x="215" y="77"/>
                    </a:lnTo>
                    <a:lnTo>
                      <a:pt x="213" y="77"/>
                    </a:lnTo>
                    <a:lnTo>
                      <a:pt x="209" y="76"/>
                    </a:lnTo>
                    <a:lnTo>
                      <a:pt x="209" y="76"/>
                    </a:lnTo>
                    <a:lnTo>
                      <a:pt x="209" y="76"/>
                    </a:lnTo>
                    <a:lnTo>
                      <a:pt x="204" y="74"/>
                    </a:lnTo>
                    <a:lnTo>
                      <a:pt x="201" y="73"/>
                    </a:lnTo>
                    <a:lnTo>
                      <a:pt x="201" y="73"/>
                    </a:lnTo>
                    <a:lnTo>
                      <a:pt x="199" y="71"/>
                    </a:lnTo>
                    <a:lnTo>
                      <a:pt x="197" y="69"/>
                    </a:lnTo>
                    <a:lnTo>
                      <a:pt x="194" y="69"/>
                    </a:lnTo>
                    <a:lnTo>
                      <a:pt x="194" y="68"/>
                    </a:lnTo>
                    <a:lnTo>
                      <a:pt x="194" y="68"/>
                    </a:lnTo>
                    <a:lnTo>
                      <a:pt x="197" y="66"/>
                    </a:lnTo>
                    <a:lnTo>
                      <a:pt x="201" y="65"/>
                    </a:lnTo>
                    <a:lnTo>
                      <a:pt x="201" y="63"/>
                    </a:lnTo>
                    <a:lnTo>
                      <a:pt x="204" y="63"/>
                    </a:lnTo>
                    <a:lnTo>
                      <a:pt x="205" y="62"/>
                    </a:lnTo>
                    <a:lnTo>
                      <a:pt x="207" y="62"/>
                    </a:lnTo>
                    <a:lnTo>
                      <a:pt x="209" y="60"/>
                    </a:lnTo>
                    <a:lnTo>
                      <a:pt x="209" y="58"/>
                    </a:lnTo>
                    <a:lnTo>
                      <a:pt x="205" y="55"/>
                    </a:lnTo>
                    <a:lnTo>
                      <a:pt x="205" y="54"/>
                    </a:lnTo>
                    <a:lnTo>
                      <a:pt x="205" y="52"/>
                    </a:lnTo>
                    <a:lnTo>
                      <a:pt x="207" y="51"/>
                    </a:lnTo>
                    <a:lnTo>
                      <a:pt x="209" y="51"/>
                    </a:lnTo>
                    <a:lnTo>
                      <a:pt x="209" y="49"/>
                    </a:lnTo>
                    <a:lnTo>
                      <a:pt x="209" y="47"/>
                    </a:lnTo>
                    <a:lnTo>
                      <a:pt x="212" y="47"/>
                    </a:lnTo>
                    <a:lnTo>
                      <a:pt x="215" y="47"/>
                    </a:lnTo>
                    <a:lnTo>
                      <a:pt x="216" y="47"/>
                    </a:lnTo>
                    <a:lnTo>
                      <a:pt x="220" y="47"/>
                    </a:lnTo>
                    <a:lnTo>
                      <a:pt x="221" y="47"/>
                    </a:lnTo>
                    <a:lnTo>
                      <a:pt x="223" y="49"/>
                    </a:lnTo>
                    <a:lnTo>
                      <a:pt x="224" y="47"/>
                    </a:lnTo>
                    <a:lnTo>
                      <a:pt x="224" y="47"/>
                    </a:lnTo>
                    <a:lnTo>
                      <a:pt x="224" y="46"/>
                    </a:lnTo>
                    <a:lnTo>
                      <a:pt x="223" y="46"/>
                    </a:lnTo>
                    <a:lnTo>
                      <a:pt x="220" y="44"/>
                    </a:lnTo>
                    <a:lnTo>
                      <a:pt x="218" y="43"/>
                    </a:lnTo>
                    <a:lnTo>
                      <a:pt x="216" y="43"/>
                    </a:lnTo>
                    <a:lnTo>
                      <a:pt x="215" y="43"/>
                    </a:lnTo>
                    <a:lnTo>
                      <a:pt x="213" y="41"/>
                    </a:lnTo>
                    <a:lnTo>
                      <a:pt x="212" y="41"/>
                    </a:lnTo>
                    <a:lnTo>
                      <a:pt x="212" y="41"/>
                    </a:lnTo>
                    <a:lnTo>
                      <a:pt x="212" y="39"/>
                    </a:lnTo>
                    <a:lnTo>
                      <a:pt x="212" y="38"/>
                    </a:lnTo>
                    <a:lnTo>
                      <a:pt x="213" y="38"/>
                    </a:lnTo>
                    <a:lnTo>
                      <a:pt x="215" y="38"/>
                    </a:lnTo>
                    <a:lnTo>
                      <a:pt x="216" y="38"/>
                    </a:lnTo>
                    <a:lnTo>
                      <a:pt x="216" y="38"/>
                    </a:lnTo>
                    <a:lnTo>
                      <a:pt x="216" y="36"/>
                    </a:lnTo>
                    <a:lnTo>
                      <a:pt x="216" y="36"/>
                    </a:lnTo>
                    <a:lnTo>
                      <a:pt x="215" y="36"/>
                    </a:lnTo>
                    <a:lnTo>
                      <a:pt x="215" y="36"/>
                    </a:lnTo>
                    <a:lnTo>
                      <a:pt x="213" y="36"/>
                    </a:lnTo>
                    <a:lnTo>
                      <a:pt x="212" y="36"/>
                    </a:lnTo>
                    <a:lnTo>
                      <a:pt x="210" y="36"/>
                    </a:lnTo>
                    <a:lnTo>
                      <a:pt x="209" y="35"/>
                    </a:lnTo>
                    <a:lnTo>
                      <a:pt x="209" y="35"/>
                    </a:lnTo>
                    <a:lnTo>
                      <a:pt x="210" y="33"/>
                    </a:lnTo>
                    <a:lnTo>
                      <a:pt x="210" y="32"/>
                    </a:lnTo>
                    <a:lnTo>
                      <a:pt x="210" y="30"/>
                    </a:lnTo>
                    <a:lnTo>
                      <a:pt x="210" y="28"/>
                    </a:lnTo>
                    <a:lnTo>
                      <a:pt x="212" y="27"/>
                    </a:lnTo>
                    <a:lnTo>
                      <a:pt x="213" y="27"/>
                    </a:lnTo>
                    <a:lnTo>
                      <a:pt x="218" y="27"/>
                    </a:lnTo>
                    <a:lnTo>
                      <a:pt x="223" y="28"/>
                    </a:lnTo>
                    <a:lnTo>
                      <a:pt x="223" y="28"/>
                    </a:lnTo>
                    <a:lnTo>
                      <a:pt x="223" y="28"/>
                    </a:lnTo>
                    <a:lnTo>
                      <a:pt x="224" y="27"/>
                    </a:lnTo>
                    <a:lnTo>
                      <a:pt x="231" y="27"/>
                    </a:lnTo>
                    <a:lnTo>
                      <a:pt x="232" y="27"/>
                    </a:lnTo>
                    <a:lnTo>
                      <a:pt x="232" y="27"/>
                    </a:lnTo>
                    <a:lnTo>
                      <a:pt x="238" y="25"/>
                    </a:lnTo>
                    <a:lnTo>
                      <a:pt x="240" y="25"/>
                    </a:lnTo>
                    <a:lnTo>
                      <a:pt x="240" y="24"/>
                    </a:lnTo>
                    <a:lnTo>
                      <a:pt x="242" y="24"/>
                    </a:lnTo>
                    <a:lnTo>
                      <a:pt x="243" y="24"/>
                    </a:lnTo>
                    <a:lnTo>
                      <a:pt x="246" y="24"/>
                    </a:lnTo>
                    <a:lnTo>
                      <a:pt x="248" y="22"/>
                    </a:lnTo>
                    <a:lnTo>
                      <a:pt x="248" y="22"/>
                    </a:lnTo>
                    <a:lnTo>
                      <a:pt x="250" y="22"/>
                    </a:lnTo>
                    <a:lnTo>
                      <a:pt x="253" y="22"/>
                    </a:lnTo>
                    <a:lnTo>
                      <a:pt x="253" y="22"/>
                    </a:lnTo>
                    <a:lnTo>
                      <a:pt x="253" y="22"/>
                    </a:lnTo>
                    <a:lnTo>
                      <a:pt x="254" y="21"/>
                    </a:lnTo>
                    <a:lnTo>
                      <a:pt x="259" y="21"/>
                    </a:lnTo>
                    <a:lnTo>
                      <a:pt x="259" y="21"/>
                    </a:lnTo>
                    <a:lnTo>
                      <a:pt x="261" y="21"/>
                    </a:lnTo>
                    <a:lnTo>
                      <a:pt x="264" y="21"/>
                    </a:lnTo>
                    <a:lnTo>
                      <a:pt x="265" y="19"/>
                    </a:lnTo>
                    <a:lnTo>
                      <a:pt x="267" y="21"/>
                    </a:lnTo>
                    <a:lnTo>
                      <a:pt x="268" y="21"/>
                    </a:lnTo>
                    <a:lnTo>
                      <a:pt x="268" y="21"/>
                    </a:lnTo>
                    <a:lnTo>
                      <a:pt x="268" y="19"/>
                    </a:lnTo>
                    <a:lnTo>
                      <a:pt x="270" y="17"/>
                    </a:lnTo>
                    <a:lnTo>
                      <a:pt x="272" y="16"/>
                    </a:lnTo>
                    <a:lnTo>
                      <a:pt x="272" y="16"/>
                    </a:lnTo>
                    <a:lnTo>
                      <a:pt x="273" y="16"/>
                    </a:lnTo>
                    <a:lnTo>
                      <a:pt x="273" y="16"/>
                    </a:lnTo>
                    <a:lnTo>
                      <a:pt x="276" y="16"/>
                    </a:lnTo>
                    <a:lnTo>
                      <a:pt x="279" y="14"/>
                    </a:lnTo>
                    <a:lnTo>
                      <a:pt x="279" y="14"/>
                    </a:lnTo>
                    <a:lnTo>
                      <a:pt x="284" y="14"/>
                    </a:lnTo>
                    <a:lnTo>
                      <a:pt x="289" y="13"/>
                    </a:lnTo>
                    <a:lnTo>
                      <a:pt x="292" y="13"/>
                    </a:lnTo>
                    <a:lnTo>
                      <a:pt x="297" y="11"/>
                    </a:lnTo>
                    <a:lnTo>
                      <a:pt x="298" y="11"/>
                    </a:lnTo>
                    <a:lnTo>
                      <a:pt x="302" y="11"/>
                    </a:lnTo>
                    <a:lnTo>
                      <a:pt x="305" y="10"/>
                    </a:lnTo>
                    <a:lnTo>
                      <a:pt x="308" y="8"/>
                    </a:lnTo>
                    <a:lnTo>
                      <a:pt x="309" y="8"/>
                    </a:lnTo>
                    <a:lnTo>
                      <a:pt x="311" y="8"/>
                    </a:lnTo>
                    <a:lnTo>
                      <a:pt x="313" y="8"/>
                    </a:lnTo>
                    <a:lnTo>
                      <a:pt x="313" y="8"/>
                    </a:lnTo>
                    <a:lnTo>
                      <a:pt x="313" y="6"/>
                    </a:lnTo>
                    <a:lnTo>
                      <a:pt x="313" y="5"/>
                    </a:lnTo>
                    <a:lnTo>
                      <a:pt x="313" y="5"/>
                    </a:lnTo>
                    <a:lnTo>
                      <a:pt x="314" y="3"/>
                    </a:lnTo>
                    <a:lnTo>
                      <a:pt x="316" y="3"/>
                    </a:lnTo>
                    <a:lnTo>
                      <a:pt x="317" y="3"/>
                    </a:lnTo>
                    <a:lnTo>
                      <a:pt x="320" y="2"/>
                    </a:lnTo>
                    <a:lnTo>
                      <a:pt x="322" y="0"/>
                    </a:lnTo>
                    <a:lnTo>
                      <a:pt x="3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6" name="Freeform 230">
                <a:extLst>
                  <a:ext uri="{FF2B5EF4-FFF2-40B4-BE49-F238E27FC236}">
                    <a16:creationId xmlns:a16="http://schemas.microsoft.com/office/drawing/2014/main" id="{91B19F8A-FF08-4527-A151-6269021D125E}"/>
                  </a:ext>
                </a:extLst>
              </p:cNvPr>
              <p:cNvSpPr>
                <a:spLocks noEditPoints="1"/>
              </p:cNvSpPr>
              <p:nvPr/>
            </p:nvSpPr>
            <p:spPr bwMode="auto">
              <a:xfrm>
                <a:off x="3468811" y="3858446"/>
                <a:ext cx="48731" cy="11695"/>
              </a:xfrm>
              <a:custGeom>
                <a:avLst/>
                <a:gdLst>
                  <a:gd name="T0" fmla="*/ 2 w 25"/>
                  <a:gd name="T1" fmla="*/ 4 h 6"/>
                  <a:gd name="T2" fmla="*/ 2 w 25"/>
                  <a:gd name="T3" fmla="*/ 6 h 6"/>
                  <a:gd name="T4" fmla="*/ 2 w 25"/>
                  <a:gd name="T5" fmla="*/ 6 h 6"/>
                  <a:gd name="T6" fmla="*/ 3 w 25"/>
                  <a:gd name="T7" fmla="*/ 6 h 6"/>
                  <a:gd name="T8" fmla="*/ 3 w 25"/>
                  <a:gd name="T9" fmla="*/ 4 h 6"/>
                  <a:gd name="T10" fmla="*/ 5 w 25"/>
                  <a:gd name="T11" fmla="*/ 6 h 6"/>
                  <a:gd name="T12" fmla="*/ 5 w 25"/>
                  <a:gd name="T13" fmla="*/ 6 h 6"/>
                  <a:gd name="T14" fmla="*/ 3 w 25"/>
                  <a:gd name="T15" fmla="*/ 6 h 6"/>
                  <a:gd name="T16" fmla="*/ 3 w 25"/>
                  <a:gd name="T17" fmla="*/ 6 h 6"/>
                  <a:gd name="T18" fmla="*/ 2 w 25"/>
                  <a:gd name="T19" fmla="*/ 6 h 6"/>
                  <a:gd name="T20" fmla="*/ 2 w 25"/>
                  <a:gd name="T21" fmla="*/ 6 h 6"/>
                  <a:gd name="T22" fmla="*/ 0 w 25"/>
                  <a:gd name="T23" fmla="*/ 4 h 6"/>
                  <a:gd name="T24" fmla="*/ 2 w 25"/>
                  <a:gd name="T25" fmla="*/ 4 h 6"/>
                  <a:gd name="T26" fmla="*/ 21 w 25"/>
                  <a:gd name="T27" fmla="*/ 0 h 6"/>
                  <a:gd name="T28" fmla="*/ 22 w 25"/>
                  <a:gd name="T29" fmla="*/ 0 h 6"/>
                  <a:gd name="T30" fmla="*/ 22 w 25"/>
                  <a:gd name="T31" fmla="*/ 0 h 6"/>
                  <a:gd name="T32" fmla="*/ 21 w 25"/>
                  <a:gd name="T33" fmla="*/ 0 h 6"/>
                  <a:gd name="T34" fmla="*/ 21 w 25"/>
                  <a:gd name="T35" fmla="*/ 0 h 6"/>
                  <a:gd name="T36" fmla="*/ 21 w 25"/>
                  <a:gd name="T37" fmla="*/ 1 h 6"/>
                  <a:gd name="T38" fmla="*/ 19 w 25"/>
                  <a:gd name="T39" fmla="*/ 1 h 6"/>
                  <a:gd name="T40" fmla="*/ 19 w 25"/>
                  <a:gd name="T41" fmla="*/ 0 h 6"/>
                  <a:gd name="T42" fmla="*/ 19 w 25"/>
                  <a:gd name="T43" fmla="*/ 0 h 6"/>
                  <a:gd name="T44" fmla="*/ 21 w 25"/>
                  <a:gd name="T45" fmla="*/ 0 h 6"/>
                  <a:gd name="T46" fmla="*/ 21 w 25"/>
                  <a:gd name="T47" fmla="*/ 0 h 6"/>
                  <a:gd name="T48" fmla="*/ 21 w 25"/>
                  <a:gd name="T49" fmla="*/ 0 h 6"/>
                  <a:gd name="T50" fmla="*/ 21 w 25"/>
                  <a:gd name="T51" fmla="*/ 0 h 6"/>
                  <a:gd name="T52" fmla="*/ 24 w 25"/>
                  <a:gd name="T53" fmla="*/ 0 h 6"/>
                  <a:gd name="T54" fmla="*/ 25 w 25"/>
                  <a:gd name="T55" fmla="*/ 0 h 6"/>
                  <a:gd name="T56" fmla="*/ 25 w 25"/>
                  <a:gd name="T57" fmla="*/ 0 h 6"/>
                  <a:gd name="T58" fmla="*/ 25 w 25"/>
                  <a:gd name="T59" fmla="*/ 0 h 6"/>
                  <a:gd name="T60" fmla="*/ 24 w 25"/>
                  <a:gd name="T61" fmla="*/ 0 h 6"/>
                  <a:gd name="T62" fmla="*/ 24 w 25"/>
                  <a:gd name="T63" fmla="*/ 0 h 6"/>
                  <a:gd name="T64" fmla="*/ 22 w 25"/>
                  <a:gd name="T65" fmla="*/ 0 h 6"/>
                  <a:gd name="T66" fmla="*/ 24 w 25"/>
                  <a:gd name="T67" fmla="*/ 0 h 6"/>
                  <a:gd name="T68" fmla="*/ 24 w 25"/>
                  <a:gd name="T69" fmla="*/ 0 h 6"/>
                  <a:gd name="T70" fmla="*/ 24 w 25"/>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6">
                    <a:moveTo>
                      <a:pt x="2" y="4"/>
                    </a:moveTo>
                    <a:lnTo>
                      <a:pt x="2" y="6"/>
                    </a:lnTo>
                    <a:lnTo>
                      <a:pt x="2" y="6"/>
                    </a:lnTo>
                    <a:lnTo>
                      <a:pt x="3" y="6"/>
                    </a:lnTo>
                    <a:lnTo>
                      <a:pt x="3" y="4"/>
                    </a:lnTo>
                    <a:lnTo>
                      <a:pt x="5" y="6"/>
                    </a:lnTo>
                    <a:lnTo>
                      <a:pt x="5" y="6"/>
                    </a:lnTo>
                    <a:lnTo>
                      <a:pt x="3" y="6"/>
                    </a:lnTo>
                    <a:lnTo>
                      <a:pt x="3" y="6"/>
                    </a:lnTo>
                    <a:lnTo>
                      <a:pt x="2" y="6"/>
                    </a:lnTo>
                    <a:lnTo>
                      <a:pt x="2" y="6"/>
                    </a:lnTo>
                    <a:lnTo>
                      <a:pt x="0" y="4"/>
                    </a:lnTo>
                    <a:lnTo>
                      <a:pt x="2" y="4"/>
                    </a:lnTo>
                    <a:close/>
                    <a:moveTo>
                      <a:pt x="21" y="0"/>
                    </a:moveTo>
                    <a:lnTo>
                      <a:pt x="22" y="0"/>
                    </a:lnTo>
                    <a:lnTo>
                      <a:pt x="22" y="0"/>
                    </a:lnTo>
                    <a:lnTo>
                      <a:pt x="21" y="0"/>
                    </a:lnTo>
                    <a:lnTo>
                      <a:pt x="21" y="0"/>
                    </a:lnTo>
                    <a:lnTo>
                      <a:pt x="21" y="1"/>
                    </a:lnTo>
                    <a:lnTo>
                      <a:pt x="19" y="1"/>
                    </a:lnTo>
                    <a:lnTo>
                      <a:pt x="19" y="0"/>
                    </a:lnTo>
                    <a:lnTo>
                      <a:pt x="19" y="0"/>
                    </a:lnTo>
                    <a:lnTo>
                      <a:pt x="21" y="0"/>
                    </a:lnTo>
                    <a:lnTo>
                      <a:pt x="21" y="0"/>
                    </a:lnTo>
                    <a:lnTo>
                      <a:pt x="21" y="0"/>
                    </a:lnTo>
                    <a:lnTo>
                      <a:pt x="21" y="0"/>
                    </a:lnTo>
                    <a:close/>
                    <a:moveTo>
                      <a:pt x="24" y="0"/>
                    </a:moveTo>
                    <a:lnTo>
                      <a:pt x="25" y="0"/>
                    </a:lnTo>
                    <a:lnTo>
                      <a:pt x="25" y="0"/>
                    </a:lnTo>
                    <a:lnTo>
                      <a:pt x="25" y="0"/>
                    </a:lnTo>
                    <a:lnTo>
                      <a:pt x="24" y="0"/>
                    </a:lnTo>
                    <a:lnTo>
                      <a:pt x="24" y="0"/>
                    </a:lnTo>
                    <a:lnTo>
                      <a:pt x="22" y="0"/>
                    </a:lnTo>
                    <a:lnTo>
                      <a:pt x="24" y="0"/>
                    </a:lnTo>
                    <a:lnTo>
                      <a:pt x="24" y="0"/>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7" name="Freeform 231">
                <a:extLst>
                  <a:ext uri="{FF2B5EF4-FFF2-40B4-BE49-F238E27FC236}">
                    <a16:creationId xmlns:a16="http://schemas.microsoft.com/office/drawing/2014/main" id="{85F222D5-5486-4EF8-91DE-F3AE485A310D}"/>
                  </a:ext>
                </a:extLst>
              </p:cNvPr>
              <p:cNvSpPr>
                <a:spLocks noEditPoints="1"/>
              </p:cNvSpPr>
              <p:nvPr/>
            </p:nvSpPr>
            <p:spPr bwMode="auto">
              <a:xfrm>
                <a:off x="7074871" y="3546570"/>
                <a:ext cx="54578" cy="50680"/>
              </a:xfrm>
              <a:custGeom>
                <a:avLst/>
                <a:gdLst>
                  <a:gd name="T0" fmla="*/ 25 w 28"/>
                  <a:gd name="T1" fmla="*/ 4 h 26"/>
                  <a:gd name="T2" fmla="*/ 27 w 28"/>
                  <a:gd name="T3" fmla="*/ 7 h 26"/>
                  <a:gd name="T4" fmla="*/ 25 w 28"/>
                  <a:gd name="T5" fmla="*/ 8 h 26"/>
                  <a:gd name="T6" fmla="*/ 23 w 28"/>
                  <a:gd name="T7" fmla="*/ 8 h 26"/>
                  <a:gd name="T8" fmla="*/ 23 w 28"/>
                  <a:gd name="T9" fmla="*/ 5 h 26"/>
                  <a:gd name="T10" fmla="*/ 23 w 28"/>
                  <a:gd name="T11" fmla="*/ 5 h 26"/>
                  <a:gd name="T12" fmla="*/ 23 w 28"/>
                  <a:gd name="T13" fmla="*/ 4 h 26"/>
                  <a:gd name="T14" fmla="*/ 25 w 28"/>
                  <a:gd name="T15" fmla="*/ 2 h 26"/>
                  <a:gd name="T16" fmla="*/ 17 w 28"/>
                  <a:gd name="T17" fmla="*/ 0 h 26"/>
                  <a:gd name="T18" fmla="*/ 22 w 28"/>
                  <a:gd name="T19" fmla="*/ 2 h 26"/>
                  <a:gd name="T20" fmla="*/ 22 w 28"/>
                  <a:gd name="T21" fmla="*/ 5 h 26"/>
                  <a:gd name="T22" fmla="*/ 23 w 28"/>
                  <a:gd name="T23" fmla="*/ 8 h 26"/>
                  <a:gd name="T24" fmla="*/ 23 w 28"/>
                  <a:gd name="T25" fmla="*/ 8 h 26"/>
                  <a:gd name="T26" fmla="*/ 22 w 28"/>
                  <a:gd name="T27" fmla="*/ 8 h 26"/>
                  <a:gd name="T28" fmla="*/ 17 w 28"/>
                  <a:gd name="T29" fmla="*/ 11 h 26"/>
                  <a:gd name="T30" fmla="*/ 19 w 28"/>
                  <a:gd name="T31" fmla="*/ 13 h 26"/>
                  <a:gd name="T32" fmla="*/ 22 w 28"/>
                  <a:gd name="T33" fmla="*/ 11 h 26"/>
                  <a:gd name="T34" fmla="*/ 23 w 28"/>
                  <a:gd name="T35" fmla="*/ 15 h 26"/>
                  <a:gd name="T36" fmla="*/ 25 w 28"/>
                  <a:gd name="T37" fmla="*/ 18 h 26"/>
                  <a:gd name="T38" fmla="*/ 27 w 28"/>
                  <a:gd name="T39" fmla="*/ 22 h 26"/>
                  <a:gd name="T40" fmla="*/ 27 w 28"/>
                  <a:gd name="T41" fmla="*/ 24 h 26"/>
                  <a:gd name="T42" fmla="*/ 25 w 28"/>
                  <a:gd name="T43" fmla="*/ 26 h 26"/>
                  <a:gd name="T44" fmla="*/ 20 w 28"/>
                  <a:gd name="T45" fmla="*/ 26 h 26"/>
                  <a:gd name="T46" fmla="*/ 16 w 28"/>
                  <a:gd name="T47" fmla="*/ 24 h 26"/>
                  <a:gd name="T48" fmla="*/ 14 w 28"/>
                  <a:gd name="T49" fmla="*/ 21 h 26"/>
                  <a:gd name="T50" fmla="*/ 9 w 28"/>
                  <a:gd name="T51" fmla="*/ 18 h 26"/>
                  <a:gd name="T52" fmla="*/ 3 w 28"/>
                  <a:gd name="T53" fmla="*/ 18 h 26"/>
                  <a:gd name="T54" fmla="*/ 3 w 28"/>
                  <a:gd name="T55" fmla="*/ 15 h 26"/>
                  <a:gd name="T56" fmla="*/ 6 w 28"/>
                  <a:gd name="T57" fmla="*/ 10 h 26"/>
                  <a:gd name="T58" fmla="*/ 8 w 28"/>
                  <a:gd name="T59" fmla="*/ 5 h 26"/>
                  <a:gd name="T60" fmla="*/ 9 w 28"/>
                  <a:gd name="T61" fmla="*/ 4 h 26"/>
                  <a:gd name="T62" fmla="*/ 11 w 28"/>
                  <a:gd name="T63" fmla="*/ 2 h 26"/>
                  <a:gd name="T64" fmla="*/ 14 w 28"/>
                  <a:gd name="T6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6">
                    <a:moveTo>
                      <a:pt x="25" y="2"/>
                    </a:moveTo>
                    <a:lnTo>
                      <a:pt x="25" y="4"/>
                    </a:lnTo>
                    <a:lnTo>
                      <a:pt x="27" y="5"/>
                    </a:lnTo>
                    <a:lnTo>
                      <a:pt x="27" y="7"/>
                    </a:lnTo>
                    <a:lnTo>
                      <a:pt x="27" y="7"/>
                    </a:lnTo>
                    <a:lnTo>
                      <a:pt x="25" y="8"/>
                    </a:lnTo>
                    <a:lnTo>
                      <a:pt x="25" y="8"/>
                    </a:lnTo>
                    <a:lnTo>
                      <a:pt x="23" y="8"/>
                    </a:lnTo>
                    <a:lnTo>
                      <a:pt x="23" y="8"/>
                    </a:lnTo>
                    <a:lnTo>
                      <a:pt x="23" y="5"/>
                    </a:lnTo>
                    <a:lnTo>
                      <a:pt x="23" y="5"/>
                    </a:lnTo>
                    <a:lnTo>
                      <a:pt x="23" y="5"/>
                    </a:lnTo>
                    <a:lnTo>
                      <a:pt x="23" y="4"/>
                    </a:lnTo>
                    <a:lnTo>
                      <a:pt x="23" y="4"/>
                    </a:lnTo>
                    <a:lnTo>
                      <a:pt x="23" y="4"/>
                    </a:lnTo>
                    <a:lnTo>
                      <a:pt x="25" y="2"/>
                    </a:lnTo>
                    <a:close/>
                    <a:moveTo>
                      <a:pt x="17" y="0"/>
                    </a:moveTo>
                    <a:lnTo>
                      <a:pt x="17" y="0"/>
                    </a:lnTo>
                    <a:lnTo>
                      <a:pt x="19" y="2"/>
                    </a:lnTo>
                    <a:lnTo>
                      <a:pt x="22" y="2"/>
                    </a:lnTo>
                    <a:lnTo>
                      <a:pt x="22" y="4"/>
                    </a:lnTo>
                    <a:lnTo>
                      <a:pt x="22" y="5"/>
                    </a:lnTo>
                    <a:lnTo>
                      <a:pt x="23" y="7"/>
                    </a:lnTo>
                    <a:lnTo>
                      <a:pt x="23" y="8"/>
                    </a:lnTo>
                    <a:lnTo>
                      <a:pt x="23" y="10"/>
                    </a:lnTo>
                    <a:lnTo>
                      <a:pt x="23" y="8"/>
                    </a:lnTo>
                    <a:lnTo>
                      <a:pt x="22" y="8"/>
                    </a:lnTo>
                    <a:lnTo>
                      <a:pt x="22" y="8"/>
                    </a:lnTo>
                    <a:lnTo>
                      <a:pt x="19" y="10"/>
                    </a:lnTo>
                    <a:lnTo>
                      <a:pt x="17" y="11"/>
                    </a:lnTo>
                    <a:lnTo>
                      <a:pt x="17" y="11"/>
                    </a:lnTo>
                    <a:lnTo>
                      <a:pt x="19" y="13"/>
                    </a:lnTo>
                    <a:lnTo>
                      <a:pt x="20" y="13"/>
                    </a:lnTo>
                    <a:lnTo>
                      <a:pt x="22" y="11"/>
                    </a:lnTo>
                    <a:lnTo>
                      <a:pt x="22" y="13"/>
                    </a:lnTo>
                    <a:lnTo>
                      <a:pt x="23" y="15"/>
                    </a:lnTo>
                    <a:lnTo>
                      <a:pt x="23" y="15"/>
                    </a:lnTo>
                    <a:lnTo>
                      <a:pt x="25" y="18"/>
                    </a:lnTo>
                    <a:lnTo>
                      <a:pt x="25" y="19"/>
                    </a:lnTo>
                    <a:lnTo>
                      <a:pt x="27" y="22"/>
                    </a:lnTo>
                    <a:lnTo>
                      <a:pt x="27" y="22"/>
                    </a:lnTo>
                    <a:lnTo>
                      <a:pt x="27" y="24"/>
                    </a:lnTo>
                    <a:lnTo>
                      <a:pt x="28" y="26"/>
                    </a:lnTo>
                    <a:lnTo>
                      <a:pt x="25" y="26"/>
                    </a:lnTo>
                    <a:lnTo>
                      <a:pt x="22" y="26"/>
                    </a:lnTo>
                    <a:lnTo>
                      <a:pt x="20" y="26"/>
                    </a:lnTo>
                    <a:lnTo>
                      <a:pt x="17" y="26"/>
                    </a:lnTo>
                    <a:lnTo>
                      <a:pt x="16" y="24"/>
                    </a:lnTo>
                    <a:lnTo>
                      <a:pt x="16" y="22"/>
                    </a:lnTo>
                    <a:lnTo>
                      <a:pt x="14" y="21"/>
                    </a:lnTo>
                    <a:lnTo>
                      <a:pt x="14" y="18"/>
                    </a:lnTo>
                    <a:lnTo>
                      <a:pt x="9" y="18"/>
                    </a:lnTo>
                    <a:lnTo>
                      <a:pt x="8" y="18"/>
                    </a:lnTo>
                    <a:lnTo>
                      <a:pt x="3" y="18"/>
                    </a:lnTo>
                    <a:lnTo>
                      <a:pt x="0" y="16"/>
                    </a:lnTo>
                    <a:lnTo>
                      <a:pt x="3" y="15"/>
                    </a:lnTo>
                    <a:lnTo>
                      <a:pt x="5" y="13"/>
                    </a:lnTo>
                    <a:lnTo>
                      <a:pt x="6" y="10"/>
                    </a:lnTo>
                    <a:lnTo>
                      <a:pt x="6" y="8"/>
                    </a:lnTo>
                    <a:lnTo>
                      <a:pt x="8" y="5"/>
                    </a:lnTo>
                    <a:lnTo>
                      <a:pt x="9" y="4"/>
                    </a:lnTo>
                    <a:lnTo>
                      <a:pt x="9" y="4"/>
                    </a:lnTo>
                    <a:lnTo>
                      <a:pt x="9" y="2"/>
                    </a:lnTo>
                    <a:lnTo>
                      <a:pt x="11" y="2"/>
                    </a:lnTo>
                    <a:lnTo>
                      <a:pt x="12" y="0"/>
                    </a:lnTo>
                    <a:lnTo>
                      <a:pt x="14" y="0"/>
                    </a:lnTo>
                    <a:lnTo>
                      <a:pt x="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8" name="Freeform 232">
                <a:extLst>
                  <a:ext uri="{FF2B5EF4-FFF2-40B4-BE49-F238E27FC236}">
                    <a16:creationId xmlns:a16="http://schemas.microsoft.com/office/drawing/2014/main" id="{5BA84670-0AB4-4426-B3C0-3FD4E9BFC58E}"/>
                  </a:ext>
                </a:extLst>
              </p:cNvPr>
              <p:cNvSpPr>
                <a:spLocks noEditPoints="1"/>
              </p:cNvSpPr>
              <p:nvPr/>
            </p:nvSpPr>
            <p:spPr bwMode="auto">
              <a:xfrm>
                <a:off x="9314526" y="3277578"/>
                <a:ext cx="138395" cy="175430"/>
              </a:xfrm>
              <a:custGeom>
                <a:avLst/>
                <a:gdLst>
                  <a:gd name="T0" fmla="*/ 13 w 71"/>
                  <a:gd name="T1" fmla="*/ 88 h 90"/>
                  <a:gd name="T2" fmla="*/ 3 w 71"/>
                  <a:gd name="T3" fmla="*/ 90 h 90"/>
                  <a:gd name="T4" fmla="*/ 5 w 71"/>
                  <a:gd name="T5" fmla="*/ 85 h 90"/>
                  <a:gd name="T6" fmla="*/ 11 w 71"/>
                  <a:gd name="T7" fmla="*/ 72 h 90"/>
                  <a:gd name="T8" fmla="*/ 3 w 71"/>
                  <a:gd name="T9" fmla="*/ 67 h 90"/>
                  <a:gd name="T10" fmla="*/ 2 w 71"/>
                  <a:gd name="T11" fmla="*/ 71 h 90"/>
                  <a:gd name="T12" fmla="*/ 3 w 71"/>
                  <a:gd name="T13" fmla="*/ 67 h 90"/>
                  <a:gd name="T14" fmla="*/ 26 w 71"/>
                  <a:gd name="T15" fmla="*/ 66 h 90"/>
                  <a:gd name="T16" fmla="*/ 2 w 71"/>
                  <a:gd name="T17" fmla="*/ 64 h 90"/>
                  <a:gd name="T18" fmla="*/ 27 w 71"/>
                  <a:gd name="T19" fmla="*/ 61 h 90"/>
                  <a:gd name="T20" fmla="*/ 29 w 71"/>
                  <a:gd name="T21" fmla="*/ 66 h 90"/>
                  <a:gd name="T22" fmla="*/ 27 w 71"/>
                  <a:gd name="T23" fmla="*/ 63 h 90"/>
                  <a:gd name="T24" fmla="*/ 37 w 71"/>
                  <a:gd name="T25" fmla="*/ 63 h 90"/>
                  <a:gd name="T26" fmla="*/ 5 w 71"/>
                  <a:gd name="T27" fmla="*/ 34 h 90"/>
                  <a:gd name="T28" fmla="*/ 5 w 71"/>
                  <a:gd name="T29" fmla="*/ 34 h 90"/>
                  <a:gd name="T30" fmla="*/ 70 w 71"/>
                  <a:gd name="T31" fmla="*/ 20 h 90"/>
                  <a:gd name="T32" fmla="*/ 7 w 71"/>
                  <a:gd name="T33" fmla="*/ 14 h 90"/>
                  <a:gd name="T34" fmla="*/ 7 w 71"/>
                  <a:gd name="T35" fmla="*/ 17 h 90"/>
                  <a:gd name="T36" fmla="*/ 41 w 71"/>
                  <a:gd name="T37" fmla="*/ 12 h 90"/>
                  <a:gd name="T38" fmla="*/ 51 w 71"/>
                  <a:gd name="T39" fmla="*/ 31 h 90"/>
                  <a:gd name="T40" fmla="*/ 49 w 71"/>
                  <a:gd name="T41" fmla="*/ 41 h 90"/>
                  <a:gd name="T42" fmla="*/ 51 w 71"/>
                  <a:gd name="T43" fmla="*/ 44 h 90"/>
                  <a:gd name="T44" fmla="*/ 48 w 71"/>
                  <a:gd name="T45" fmla="*/ 55 h 90"/>
                  <a:gd name="T46" fmla="*/ 38 w 71"/>
                  <a:gd name="T47" fmla="*/ 58 h 90"/>
                  <a:gd name="T48" fmla="*/ 35 w 71"/>
                  <a:gd name="T49" fmla="*/ 63 h 90"/>
                  <a:gd name="T50" fmla="*/ 30 w 71"/>
                  <a:gd name="T51" fmla="*/ 60 h 90"/>
                  <a:gd name="T52" fmla="*/ 24 w 71"/>
                  <a:gd name="T53" fmla="*/ 63 h 90"/>
                  <a:gd name="T54" fmla="*/ 22 w 71"/>
                  <a:gd name="T55" fmla="*/ 64 h 90"/>
                  <a:gd name="T56" fmla="*/ 21 w 71"/>
                  <a:gd name="T57" fmla="*/ 66 h 90"/>
                  <a:gd name="T58" fmla="*/ 18 w 71"/>
                  <a:gd name="T59" fmla="*/ 67 h 90"/>
                  <a:gd name="T60" fmla="*/ 15 w 71"/>
                  <a:gd name="T61" fmla="*/ 67 h 90"/>
                  <a:gd name="T62" fmla="*/ 10 w 71"/>
                  <a:gd name="T63" fmla="*/ 71 h 90"/>
                  <a:gd name="T64" fmla="*/ 7 w 71"/>
                  <a:gd name="T65" fmla="*/ 69 h 90"/>
                  <a:gd name="T66" fmla="*/ 8 w 71"/>
                  <a:gd name="T67" fmla="*/ 66 h 90"/>
                  <a:gd name="T68" fmla="*/ 8 w 71"/>
                  <a:gd name="T69" fmla="*/ 63 h 90"/>
                  <a:gd name="T70" fmla="*/ 5 w 71"/>
                  <a:gd name="T71" fmla="*/ 58 h 90"/>
                  <a:gd name="T72" fmla="*/ 8 w 71"/>
                  <a:gd name="T73" fmla="*/ 52 h 90"/>
                  <a:gd name="T74" fmla="*/ 8 w 71"/>
                  <a:gd name="T75" fmla="*/ 50 h 90"/>
                  <a:gd name="T76" fmla="*/ 10 w 71"/>
                  <a:gd name="T77" fmla="*/ 45 h 90"/>
                  <a:gd name="T78" fmla="*/ 8 w 71"/>
                  <a:gd name="T79" fmla="*/ 41 h 90"/>
                  <a:gd name="T80" fmla="*/ 8 w 71"/>
                  <a:gd name="T81" fmla="*/ 34 h 90"/>
                  <a:gd name="T82" fmla="*/ 3 w 71"/>
                  <a:gd name="T83" fmla="*/ 33 h 90"/>
                  <a:gd name="T84" fmla="*/ 7 w 71"/>
                  <a:gd name="T85" fmla="*/ 28 h 90"/>
                  <a:gd name="T86" fmla="*/ 13 w 71"/>
                  <a:gd name="T87" fmla="*/ 30 h 90"/>
                  <a:gd name="T88" fmla="*/ 13 w 71"/>
                  <a:gd name="T89" fmla="*/ 28 h 90"/>
                  <a:gd name="T90" fmla="*/ 10 w 71"/>
                  <a:gd name="T91" fmla="*/ 20 h 90"/>
                  <a:gd name="T92" fmla="*/ 8 w 71"/>
                  <a:gd name="T93" fmla="*/ 15 h 90"/>
                  <a:gd name="T94" fmla="*/ 10 w 71"/>
                  <a:gd name="T95" fmla="*/ 14 h 90"/>
                  <a:gd name="T96" fmla="*/ 15 w 71"/>
                  <a:gd name="T97" fmla="*/ 8 h 90"/>
                  <a:gd name="T98" fmla="*/ 22 w 71"/>
                  <a:gd name="T99" fmla="*/ 6 h 90"/>
                  <a:gd name="T100" fmla="*/ 30 w 71"/>
                  <a:gd name="T101" fmla="*/ 6 h 90"/>
                  <a:gd name="T102" fmla="*/ 35 w 71"/>
                  <a:gd name="T10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90">
                    <a:moveTo>
                      <a:pt x="11" y="83"/>
                    </a:moveTo>
                    <a:lnTo>
                      <a:pt x="13" y="85"/>
                    </a:lnTo>
                    <a:lnTo>
                      <a:pt x="13" y="85"/>
                    </a:lnTo>
                    <a:lnTo>
                      <a:pt x="13" y="86"/>
                    </a:lnTo>
                    <a:lnTo>
                      <a:pt x="13" y="88"/>
                    </a:lnTo>
                    <a:lnTo>
                      <a:pt x="10" y="88"/>
                    </a:lnTo>
                    <a:lnTo>
                      <a:pt x="8" y="90"/>
                    </a:lnTo>
                    <a:lnTo>
                      <a:pt x="5" y="90"/>
                    </a:lnTo>
                    <a:lnTo>
                      <a:pt x="5" y="90"/>
                    </a:lnTo>
                    <a:lnTo>
                      <a:pt x="3" y="90"/>
                    </a:lnTo>
                    <a:lnTo>
                      <a:pt x="3" y="90"/>
                    </a:lnTo>
                    <a:lnTo>
                      <a:pt x="3" y="88"/>
                    </a:lnTo>
                    <a:lnTo>
                      <a:pt x="2" y="88"/>
                    </a:lnTo>
                    <a:lnTo>
                      <a:pt x="3" y="86"/>
                    </a:lnTo>
                    <a:lnTo>
                      <a:pt x="5" y="85"/>
                    </a:lnTo>
                    <a:lnTo>
                      <a:pt x="10" y="83"/>
                    </a:lnTo>
                    <a:lnTo>
                      <a:pt x="11" y="83"/>
                    </a:lnTo>
                    <a:close/>
                    <a:moveTo>
                      <a:pt x="10" y="71"/>
                    </a:moveTo>
                    <a:lnTo>
                      <a:pt x="11" y="71"/>
                    </a:lnTo>
                    <a:lnTo>
                      <a:pt x="11" y="72"/>
                    </a:lnTo>
                    <a:lnTo>
                      <a:pt x="10" y="72"/>
                    </a:lnTo>
                    <a:lnTo>
                      <a:pt x="10" y="71"/>
                    </a:lnTo>
                    <a:lnTo>
                      <a:pt x="10" y="71"/>
                    </a:lnTo>
                    <a:lnTo>
                      <a:pt x="10" y="71"/>
                    </a:lnTo>
                    <a:close/>
                    <a:moveTo>
                      <a:pt x="3" y="67"/>
                    </a:moveTo>
                    <a:lnTo>
                      <a:pt x="5" y="67"/>
                    </a:lnTo>
                    <a:lnTo>
                      <a:pt x="5" y="69"/>
                    </a:lnTo>
                    <a:lnTo>
                      <a:pt x="5" y="69"/>
                    </a:lnTo>
                    <a:lnTo>
                      <a:pt x="3" y="71"/>
                    </a:lnTo>
                    <a:lnTo>
                      <a:pt x="2" y="71"/>
                    </a:lnTo>
                    <a:lnTo>
                      <a:pt x="2" y="71"/>
                    </a:lnTo>
                    <a:lnTo>
                      <a:pt x="2" y="71"/>
                    </a:lnTo>
                    <a:lnTo>
                      <a:pt x="2" y="69"/>
                    </a:lnTo>
                    <a:lnTo>
                      <a:pt x="3" y="67"/>
                    </a:lnTo>
                    <a:lnTo>
                      <a:pt x="3" y="67"/>
                    </a:lnTo>
                    <a:close/>
                    <a:moveTo>
                      <a:pt x="26" y="66"/>
                    </a:moveTo>
                    <a:lnTo>
                      <a:pt x="26" y="66"/>
                    </a:lnTo>
                    <a:lnTo>
                      <a:pt x="26" y="67"/>
                    </a:lnTo>
                    <a:lnTo>
                      <a:pt x="26" y="66"/>
                    </a:lnTo>
                    <a:lnTo>
                      <a:pt x="26" y="66"/>
                    </a:lnTo>
                    <a:close/>
                    <a:moveTo>
                      <a:pt x="2" y="61"/>
                    </a:moveTo>
                    <a:lnTo>
                      <a:pt x="2" y="63"/>
                    </a:lnTo>
                    <a:lnTo>
                      <a:pt x="2" y="64"/>
                    </a:lnTo>
                    <a:lnTo>
                      <a:pt x="2" y="66"/>
                    </a:lnTo>
                    <a:lnTo>
                      <a:pt x="2" y="64"/>
                    </a:lnTo>
                    <a:lnTo>
                      <a:pt x="2" y="64"/>
                    </a:lnTo>
                    <a:lnTo>
                      <a:pt x="0" y="63"/>
                    </a:lnTo>
                    <a:lnTo>
                      <a:pt x="0" y="63"/>
                    </a:lnTo>
                    <a:lnTo>
                      <a:pt x="2" y="61"/>
                    </a:lnTo>
                    <a:close/>
                    <a:moveTo>
                      <a:pt x="27" y="61"/>
                    </a:moveTo>
                    <a:lnTo>
                      <a:pt x="29" y="63"/>
                    </a:lnTo>
                    <a:lnTo>
                      <a:pt x="30" y="63"/>
                    </a:lnTo>
                    <a:lnTo>
                      <a:pt x="30" y="63"/>
                    </a:lnTo>
                    <a:lnTo>
                      <a:pt x="30" y="64"/>
                    </a:lnTo>
                    <a:lnTo>
                      <a:pt x="29" y="66"/>
                    </a:lnTo>
                    <a:lnTo>
                      <a:pt x="29" y="64"/>
                    </a:lnTo>
                    <a:lnTo>
                      <a:pt x="27" y="64"/>
                    </a:lnTo>
                    <a:lnTo>
                      <a:pt x="27" y="64"/>
                    </a:lnTo>
                    <a:lnTo>
                      <a:pt x="27" y="63"/>
                    </a:lnTo>
                    <a:lnTo>
                      <a:pt x="27" y="63"/>
                    </a:lnTo>
                    <a:lnTo>
                      <a:pt x="27" y="61"/>
                    </a:lnTo>
                    <a:close/>
                    <a:moveTo>
                      <a:pt x="40" y="60"/>
                    </a:moveTo>
                    <a:lnTo>
                      <a:pt x="40" y="64"/>
                    </a:lnTo>
                    <a:lnTo>
                      <a:pt x="38" y="64"/>
                    </a:lnTo>
                    <a:lnTo>
                      <a:pt x="37" y="63"/>
                    </a:lnTo>
                    <a:lnTo>
                      <a:pt x="37" y="63"/>
                    </a:lnTo>
                    <a:lnTo>
                      <a:pt x="38" y="61"/>
                    </a:lnTo>
                    <a:lnTo>
                      <a:pt x="38" y="60"/>
                    </a:lnTo>
                    <a:lnTo>
                      <a:pt x="40" y="60"/>
                    </a:lnTo>
                    <a:close/>
                    <a:moveTo>
                      <a:pt x="5" y="34"/>
                    </a:moveTo>
                    <a:lnTo>
                      <a:pt x="5" y="34"/>
                    </a:lnTo>
                    <a:lnTo>
                      <a:pt x="7" y="36"/>
                    </a:lnTo>
                    <a:lnTo>
                      <a:pt x="7" y="38"/>
                    </a:lnTo>
                    <a:lnTo>
                      <a:pt x="5" y="36"/>
                    </a:lnTo>
                    <a:lnTo>
                      <a:pt x="5" y="34"/>
                    </a:lnTo>
                    <a:close/>
                    <a:moveTo>
                      <a:pt x="71" y="19"/>
                    </a:moveTo>
                    <a:lnTo>
                      <a:pt x="71" y="19"/>
                    </a:lnTo>
                    <a:lnTo>
                      <a:pt x="71" y="20"/>
                    </a:lnTo>
                    <a:lnTo>
                      <a:pt x="71" y="20"/>
                    </a:lnTo>
                    <a:lnTo>
                      <a:pt x="70" y="20"/>
                    </a:lnTo>
                    <a:lnTo>
                      <a:pt x="70" y="19"/>
                    </a:lnTo>
                    <a:lnTo>
                      <a:pt x="70" y="19"/>
                    </a:lnTo>
                    <a:lnTo>
                      <a:pt x="71" y="19"/>
                    </a:lnTo>
                    <a:close/>
                    <a:moveTo>
                      <a:pt x="7" y="14"/>
                    </a:moveTo>
                    <a:lnTo>
                      <a:pt x="7" y="14"/>
                    </a:lnTo>
                    <a:lnTo>
                      <a:pt x="8" y="15"/>
                    </a:lnTo>
                    <a:lnTo>
                      <a:pt x="8" y="17"/>
                    </a:lnTo>
                    <a:lnTo>
                      <a:pt x="7" y="17"/>
                    </a:lnTo>
                    <a:lnTo>
                      <a:pt x="7" y="17"/>
                    </a:lnTo>
                    <a:lnTo>
                      <a:pt x="7" y="17"/>
                    </a:lnTo>
                    <a:lnTo>
                      <a:pt x="5" y="14"/>
                    </a:lnTo>
                    <a:lnTo>
                      <a:pt x="7" y="14"/>
                    </a:lnTo>
                    <a:close/>
                    <a:moveTo>
                      <a:pt x="35" y="0"/>
                    </a:moveTo>
                    <a:lnTo>
                      <a:pt x="38" y="8"/>
                    </a:lnTo>
                    <a:lnTo>
                      <a:pt x="41" y="12"/>
                    </a:lnTo>
                    <a:lnTo>
                      <a:pt x="44" y="15"/>
                    </a:lnTo>
                    <a:lnTo>
                      <a:pt x="48" y="23"/>
                    </a:lnTo>
                    <a:lnTo>
                      <a:pt x="49" y="27"/>
                    </a:lnTo>
                    <a:lnTo>
                      <a:pt x="49" y="28"/>
                    </a:lnTo>
                    <a:lnTo>
                      <a:pt x="51" y="31"/>
                    </a:lnTo>
                    <a:lnTo>
                      <a:pt x="49" y="33"/>
                    </a:lnTo>
                    <a:lnTo>
                      <a:pt x="51" y="36"/>
                    </a:lnTo>
                    <a:lnTo>
                      <a:pt x="49" y="38"/>
                    </a:lnTo>
                    <a:lnTo>
                      <a:pt x="49" y="39"/>
                    </a:lnTo>
                    <a:lnTo>
                      <a:pt x="49" y="41"/>
                    </a:lnTo>
                    <a:lnTo>
                      <a:pt x="49" y="42"/>
                    </a:lnTo>
                    <a:lnTo>
                      <a:pt x="49" y="44"/>
                    </a:lnTo>
                    <a:lnTo>
                      <a:pt x="49" y="44"/>
                    </a:lnTo>
                    <a:lnTo>
                      <a:pt x="51" y="44"/>
                    </a:lnTo>
                    <a:lnTo>
                      <a:pt x="51" y="44"/>
                    </a:lnTo>
                    <a:lnTo>
                      <a:pt x="52" y="44"/>
                    </a:lnTo>
                    <a:lnTo>
                      <a:pt x="52" y="45"/>
                    </a:lnTo>
                    <a:lnTo>
                      <a:pt x="51" y="49"/>
                    </a:lnTo>
                    <a:lnTo>
                      <a:pt x="49" y="52"/>
                    </a:lnTo>
                    <a:lnTo>
                      <a:pt x="48" y="55"/>
                    </a:lnTo>
                    <a:lnTo>
                      <a:pt x="46" y="58"/>
                    </a:lnTo>
                    <a:lnTo>
                      <a:pt x="44" y="58"/>
                    </a:lnTo>
                    <a:lnTo>
                      <a:pt x="43" y="58"/>
                    </a:lnTo>
                    <a:lnTo>
                      <a:pt x="41" y="60"/>
                    </a:lnTo>
                    <a:lnTo>
                      <a:pt x="38" y="58"/>
                    </a:lnTo>
                    <a:lnTo>
                      <a:pt x="37" y="58"/>
                    </a:lnTo>
                    <a:lnTo>
                      <a:pt x="35" y="60"/>
                    </a:lnTo>
                    <a:lnTo>
                      <a:pt x="35" y="60"/>
                    </a:lnTo>
                    <a:lnTo>
                      <a:pt x="35" y="61"/>
                    </a:lnTo>
                    <a:lnTo>
                      <a:pt x="35" y="63"/>
                    </a:lnTo>
                    <a:lnTo>
                      <a:pt x="35" y="63"/>
                    </a:lnTo>
                    <a:lnTo>
                      <a:pt x="33" y="61"/>
                    </a:lnTo>
                    <a:lnTo>
                      <a:pt x="32" y="61"/>
                    </a:lnTo>
                    <a:lnTo>
                      <a:pt x="30" y="61"/>
                    </a:lnTo>
                    <a:lnTo>
                      <a:pt x="30" y="60"/>
                    </a:lnTo>
                    <a:lnTo>
                      <a:pt x="29" y="60"/>
                    </a:lnTo>
                    <a:lnTo>
                      <a:pt x="27" y="61"/>
                    </a:lnTo>
                    <a:lnTo>
                      <a:pt x="26" y="61"/>
                    </a:lnTo>
                    <a:lnTo>
                      <a:pt x="24" y="61"/>
                    </a:lnTo>
                    <a:lnTo>
                      <a:pt x="24" y="63"/>
                    </a:lnTo>
                    <a:lnTo>
                      <a:pt x="24" y="63"/>
                    </a:lnTo>
                    <a:lnTo>
                      <a:pt x="26" y="64"/>
                    </a:lnTo>
                    <a:lnTo>
                      <a:pt x="26" y="64"/>
                    </a:lnTo>
                    <a:lnTo>
                      <a:pt x="24" y="66"/>
                    </a:lnTo>
                    <a:lnTo>
                      <a:pt x="22" y="64"/>
                    </a:lnTo>
                    <a:lnTo>
                      <a:pt x="22" y="63"/>
                    </a:lnTo>
                    <a:lnTo>
                      <a:pt x="21" y="63"/>
                    </a:lnTo>
                    <a:lnTo>
                      <a:pt x="21" y="63"/>
                    </a:lnTo>
                    <a:lnTo>
                      <a:pt x="21" y="64"/>
                    </a:lnTo>
                    <a:lnTo>
                      <a:pt x="21" y="66"/>
                    </a:lnTo>
                    <a:lnTo>
                      <a:pt x="21" y="66"/>
                    </a:lnTo>
                    <a:lnTo>
                      <a:pt x="21" y="67"/>
                    </a:lnTo>
                    <a:lnTo>
                      <a:pt x="21" y="69"/>
                    </a:lnTo>
                    <a:lnTo>
                      <a:pt x="19" y="69"/>
                    </a:lnTo>
                    <a:lnTo>
                      <a:pt x="18" y="67"/>
                    </a:lnTo>
                    <a:lnTo>
                      <a:pt x="18" y="67"/>
                    </a:lnTo>
                    <a:lnTo>
                      <a:pt x="18" y="66"/>
                    </a:lnTo>
                    <a:lnTo>
                      <a:pt x="19" y="64"/>
                    </a:lnTo>
                    <a:lnTo>
                      <a:pt x="18" y="64"/>
                    </a:lnTo>
                    <a:lnTo>
                      <a:pt x="15" y="67"/>
                    </a:lnTo>
                    <a:lnTo>
                      <a:pt x="13" y="69"/>
                    </a:lnTo>
                    <a:lnTo>
                      <a:pt x="11" y="69"/>
                    </a:lnTo>
                    <a:lnTo>
                      <a:pt x="11" y="69"/>
                    </a:lnTo>
                    <a:lnTo>
                      <a:pt x="11" y="69"/>
                    </a:lnTo>
                    <a:lnTo>
                      <a:pt x="10" y="71"/>
                    </a:lnTo>
                    <a:lnTo>
                      <a:pt x="8" y="72"/>
                    </a:lnTo>
                    <a:lnTo>
                      <a:pt x="8" y="72"/>
                    </a:lnTo>
                    <a:lnTo>
                      <a:pt x="8" y="71"/>
                    </a:lnTo>
                    <a:lnTo>
                      <a:pt x="8" y="69"/>
                    </a:lnTo>
                    <a:lnTo>
                      <a:pt x="7" y="69"/>
                    </a:lnTo>
                    <a:lnTo>
                      <a:pt x="5" y="67"/>
                    </a:lnTo>
                    <a:lnTo>
                      <a:pt x="3" y="66"/>
                    </a:lnTo>
                    <a:lnTo>
                      <a:pt x="5" y="64"/>
                    </a:lnTo>
                    <a:lnTo>
                      <a:pt x="7" y="66"/>
                    </a:lnTo>
                    <a:lnTo>
                      <a:pt x="8" y="66"/>
                    </a:lnTo>
                    <a:lnTo>
                      <a:pt x="8" y="64"/>
                    </a:lnTo>
                    <a:lnTo>
                      <a:pt x="7" y="64"/>
                    </a:lnTo>
                    <a:lnTo>
                      <a:pt x="8" y="64"/>
                    </a:lnTo>
                    <a:lnTo>
                      <a:pt x="8" y="63"/>
                    </a:lnTo>
                    <a:lnTo>
                      <a:pt x="8" y="63"/>
                    </a:lnTo>
                    <a:lnTo>
                      <a:pt x="7" y="63"/>
                    </a:lnTo>
                    <a:lnTo>
                      <a:pt x="7" y="63"/>
                    </a:lnTo>
                    <a:lnTo>
                      <a:pt x="7" y="61"/>
                    </a:lnTo>
                    <a:lnTo>
                      <a:pt x="5" y="60"/>
                    </a:lnTo>
                    <a:lnTo>
                      <a:pt x="5" y="58"/>
                    </a:lnTo>
                    <a:lnTo>
                      <a:pt x="5" y="56"/>
                    </a:lnTo>
                    <a:lnTo>
                      <a:pt x="7" y="55"/>
                    </a:lnTo>
                    <a:lnTo>
                      <a:pt x="7" y="53"/>
                    </a:lnTo>
                    <a:lnTo>
                      <a:pt x="7" y="52"/>
                    </a:lnTo>
                    <a:lnTo>
                      <a:pt x="8" y="52"/>
                    </a:lnTo>
                    <a:lnTo>
                      <a:pt x="10" y="52"/>
                    </a:lnTo>
                    <a:lnTo>
                      <a:pt x="8" y="50"/>
                    </a:lnTo>
                    <a:lnTo>
                      <a:pt x="7" y="50"/>
                    </a:lnTo>
                    <a:lnTo>
                      <a:pt x="7" y="50"/>
                    </a:lnTo>
                    <a:lnTo>
                      <a:pt x="8" y="50"/>
                    </a:lnTo>
                    <a:lnTo>
                      <a:pt x="8" y="49"/>
                    </a:lnTo>
                    <a:lnTo>
                      <a:pt x="10" y="47"/>
                    </a:lnTo>
                    <a:lnTo>
                      <a:pt x="11" y="45"/>
                    </a:lnTo>
                    <a:lnTo>
                      <a:pt x="11" y="45"/>
                    </a:lnTo>
                    <a:lnTo>
                      <a:pt x="10" y="45"/>
                    </a:lnTo>
                    <a:lnTo>
                      <a:pt x="10" y="44"/>
                    </a:lnTo>
                    <a:lnTo>
                      <a:pt x="10" y="44"/>
                    </a:lnTo>
                    <a:lnTo>
                      <a:pt x="10" y="44"/>
                    </a:lnTo>
                    <a:lnTo>
                      <a:pt x="8" y="42"/>
                    </a:lnTo>
                    <a:lnTo>
                      <a:pt x="8" y="41"/>
                    </a:lnTo>
                    <a:lnTo>
                      <a:pt x="8" y="41"/>
                    </a:lnTo>
                    <a:lnTo>
                      <a:pt x="8" y="39"/>
                    </a:lnTo>
                    <a:lnTo>
                      <a:pt x="8" y="38"/>
                    </a:lnTo>
                    <a:lnTo>
                      <a:pt x="8" y="36"/>
                    </a:lnTo>
                    <a:lnTo>
                      <a:pt x="8" y="34"/>
                    </a:lnTo>
                    <a:lnTo>
                      <a:pt x="7" y="33"/>
                    </a:lnTo>
                    <a:lnTo>
                      <a:pt x="7" y="33"/>
                    </a:lnTo>
                    <a:lnTo>
                      <a:pt x="5" y="33"/>
                    </a:lnTo>
                    <a:lnTo>
                      <a:pt x="3" y="33"/>
                    </a:lnTo>
                    <a:lnTo>
                      <a:pt x="3" y="33"/>
                    </a:lnTo>
                    <a:lnTo>
                      <a:pt x="2" y="31"/>
                    </a:lnTo>
                    <a:lnTo>
                      <a:pt x="3" y="30"/>
                    </a:lnTo>
                    <a:lnTo>
                      <a:pt x="5" y="28"/>
                    </a:lnTo>
                    <a:lnTo>
                      <a:pt x="7" y="28"/>
                    </a:lnTo>
                    <a:lnTo>
                      <a:pt x="7" y="28"/>
                    </a:lnTo>
                    <a:lnTo>
                      <a:pt x="8" y="27"/>
                    </a:lnTo>
                    <a:lnTo>
                      <a:pt x="10" y="28"/>
                    </a:lnTo>
                    <a:lnTo>
                      <a:pt x="11" y="28"/>
                    </a:lnTo>
                    <a:lnTo>
                      <a:pt x="13" y="30"/>
                    </a:lnTo>
                    <a:lnTo>
                      <a:pt x="13" y="30"/>
                    </a:lnTo>
                    <a:lnTo>
                      <a:pt x="13" y="30"/>
                    </a:lnTo>
                    <a:lnTo>
                      <a:pt x="15" y="30"/>
                    </a:lnTo>
                    <a:lnTo>
                      <a:pt x="15" y="28"/>
                    </a:lnTo>
                    <a:lnTo>
                      <a:pt x="15" y="28"/>
                    </a:lnTo>
                    <a:lnTo>
                      <a:pt x="13" y="28"/>
                    </a:lnTo>
                    <a:lnTo>
                      <a:pt x="11" y="27"/>
                    </a:lnTo>
                    <a:lnTo>
                      <a:pt x="11" y="25"/>
                    </a:lnTo>
                    <a:lnTo>
                      <a:pt x="11" y="25"/>
                    </a:lnTo>
                    <a:lnTo>
                      <a:pt x="11" y="23"/>
                    </a:lnTo>
                    <a:lnTo>
                      <a:pt x="10" y="20"/>
                    </a:lnTo>
                    <a:lnTo>
                      <a:pt x="10" y="20"/>
                    </a:lnTo>
                    <a:lnTo>
                      <a:pt x="10" y="19"/>
                    </a:lnTo>
                    <a:lnTo>
                      <a:pt x="8" y="17"/>
                    </a:lnTo>
                    <a:lnTo>
                      <a:pt x="8" y="17"/>
                    </a:lnTo>
                    <a:lnTo>
                      <a:pt x="8" y="15"/>
                    </a:lnTo>
                    <a:lnTo>
                      <a:pt x="8" y="15"/>
                    </a:lnTo>
                    <a:lnTo>
                      <a:pt x="10" y="15"/>
                    </a:lnTo>
                    <a:lnTo>
                      <a:pt x="10" y="14"/>
                    </a:lnTo>
                    <a:lnTo>
                      <a:pt x="10" y="14"/>
                    </a:lnTo>
                    <a:lnTo>
                      <a:pt x="10" y="14"/>
                    </a:lnTo>
                    <a:lnTo>
                      <a:pt x="10" y="12"/>
                    </a:lnTo>
                    <a:lnTo>
                      <a:pt x="11" y="11"/>
                    </a:lnTo>
                    <a:lnTo>
                      <a:pt x="13" y="9"/>
                    </a:lnTo>
                    <a:lnTo>
                      <a:pt x="15" y="8"/>
                    </a:lnTo>
                    <a:lnTo>
                      <a:pt x="15" y="8"/>
                    </a:lnTo>
                    <a:lnTo>
                      <a:pt x="16" y="6"/>
                    </a:lnTo>
                    <a:lnTo>
                      <a:pt x="18" y="6"/>
                    </a:lnTo>
                    <a:lnTo>
                      <a:pt x="19" y="6"/>
                    </a:lnTo>
                    <a:lnTo>
                      <a:pt x="22" y="6"/>
                    </a:lnTo>
                    <a:lnTo>
                      <a:pt x="22" y="6"/>
                    </a:lnTo>
                    <a:lnTo>
                      <a:pt x="26" y="6"/>
                    </a:lnTo>
                    <a:lnTo>
                      <a:pt x="26" y="6"/>
                    </a:lnTo>
                    <a:lnTo>
                      <a:pt x="27" y="6"/>
                    </a:lnTo>
                    <a:lnTo>
                      <a:pt x="30" y="6"/>
                    </a:lnTo>
                    <a:lnTo>
                      <a:pt x="30" y="6"/>
                    </a:lnTo>
                    <a:lnTo>
                      <a:pt x="32" y="4"/>
                    </a:lnTo>
                    <a:lnTo>
                      <a:pt x="32" y="4"/>
                    </a:lnTo>
                    <a:lnTo>
                      <a:pt x="33" y="3"/>
                    </a:lnTo>
                    <a:lnTo>
                      <a:pt x="33" y="1"/>
                    </a:lnTo>
                    <a:lnTo>
                      <a:pt x="3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29" name="Freeform 233">
                <a:extLst>
                  <a:ext uri="{FF2B5EF4-FFF2-40B4-BE49-F238E27FC236}">
                    <a16:creationId xmlns:a16="http://schemas.microsoft.com/office/drawing/2014/main" id="{69B1A267-131E-4120-AF5A-3881A8B96822}"/>
                  </a:ext>
                </a:extLst>
              </p:cNvPr>
              <p:cNvSpPr>
                <a:spLocks noEditPoints="1"/>
              </p:cNvSpPr>
              <p:nvPr/>
            </p:nvSpPr>
            <p:spPr bwMode="auto">
              <a:xfrm>
                <a:off x="9269694" y="3133335"/>
                <a:ext cx="177380" cy="173481"/>
              </a:xfrm>
              <a:custGeom>
                <a:avLst/>
                <a:gdLst>
                  <a:gd name="T0" fmla="*/ 8 w 91"/>
                  <a:gd name="T1" fmla="*/ 58 h 89"/>
                  <a:gd name="T2" fmla="*/ 82 w 91"/>
                  <a:gd name="T3" fmla="*/ 0 h 89"/>
                  <a:gd name="T4" fmla="*/ 85 w 91"/>
                  <a:gd name="T5" fmla="*/ 1 h 89"/>
                  <a:gd name="T6" fmla="*/ 88 w 91"/>
                  <a:gd name="T7" fmla="*/ 8 h 89"/>
                  <a:gd name="T8" fmla="*/ 91 w 91"/>
                  <a:gd name="T9" fmla="*/ 11 h 89"/>
                  <a:gd name="T10" fmla="*/ 85 w 91"/>
                  <a:gd name="T11" fmla="*/ 14 h 89"/>
                  <a:gd name="T12" fmla="*/ 80 w 91"/>
                  <a:gd name="T13" fmla="*/ 19 h 89"/>
                  <a:gd name="T14" fmla="*/ 77 w 91"/>
                  <a:gd name="T15" fmla="*/ 28 h 89"/>
                  <a:gd name="T16" fmla="*/ 72 w 91"/>
                  <a:gd name="T17" fmla="*/ 39 h 89"/>
                  <a:gd name="T18" fmla="*/ 63 w 91"/>
                  <a:gd name="T19" fmla="*/ 45 h 89"/>
                  <a:gd name="T20" fmla="*/ 53 w 91"/>
                  <a:gd name="T21" fmla="*/ 50 h 89"/>
                  <a:gd name="T22" fmla="*/ 45 w 91"/>
                  <a:gd name="T23" fmla="*/ 58 h 89"/>
                  <a:gd name="T24" fmla="*/ 44 w 91"/>
                  <a:gd name="T25" fmla="*/ 63 h 89"/>
                  <a:gd name="T26" fmla="*/ 49 w 91"/>
                  <a:gd name="T27" fmla="*/ 67 h 89"/>
                  <a:gd name="T28" fmla="*/ 56 w 91"/>
                  <a:gd name="T29" fmla="*/ 74 h 89"/>
                  <a:gd name="T30" fmla="*/ 55 w 91"/>
                  <a:gd name="T31" fmla="*/ 78 h 89"/>
                  <a:gd name="T32" fmla="*/ 49 w 91"/>
                  <a:gd name="T33" fmla="*/ 80 h 89"/>
                  <a:gd name="T34" fmla="*/ 39 w 91"/>
                  <a:gd name="T35" fmla="*/ 80 h 89"/>
                  <a:gd name="T36" fmla="*/ 33 w 91"/>
                  <a:gd name="T37" fmla="*/ 86 h 89"/>
                  <a:gd name="T38" fmla="*/ 31 w 91"/>
                  <a:gd name="T39" fmla="*/ 88 h 89"/>
                  <a:gd name="T40" fmla="*/ 23 w 91"/>
                  <a:gd name="T41" fmla="*/ 86 h 89"/>
                  <a:gd name="T42" fmla="*/ 17 w 91"/>
                  <a:gd name="T43" fmla="*/ 88 h 89"/>
                  <a:gd name="T44" fmla="*/ 14 w 91"/>
                  <a:gd name="T45" fmla="*/ 88 h 89"/>
                  <a:gd name="T46" fmla="*/ 12 w 91"/>
                  <a:gd name="T47" fmla="*/ 83 h 89"/>
                  <a:gd name="T48" fmla="*/ 6 w 91"/>
                  <a:gd name="T49" fmla="*/ 83 h 89"/>
                  <a:gd name="T50" fmla="*/ 9 w 91"/>
                  <a:gd name="T51" fmla="*/ 77 h 89"/>
                  <a:gd name="T52" fmla="*/ 17 w 91"/>
                  <a:gd name="T53" fmla="*/ 74 h 89"/>
                  <a:gd name="T54" fmla="*/ 11 w 91"/>
                  <a:gd name="T55" fmla="*/ 71 h 89"/>
                  <a:gd name="T56" fmla="*/ 11 w 91"/>
                  <a:gd name="T57" fmla="*/ 58 h 89"/>
                  <a:gd name="T58" fmla="*/ 4 w 91"/>
                  <a:gd name="T59" fmla="*/ 56 h 89"/>
                  <a:gd name="T60" fmla="*/ 0 w 91"/>
                  <a:gd name="T61" fmla="*/ 53 h 89"/>
                  <a:gd name="T62" fmla="*/ 1 w 91"/>
                  <a:gd name="T63" fmla="*/ 49 h 89"/>
                  <a:gd name="T64" fmla="*/ 9 w 91"/>
                  <a:gd name="T65" fmla="*/ 44 h 89"/>
                  <a:gd name="T66" fmla="*/ 14 w 91"/>
                  <a:gd name="T67" fmla="*/ 41 h 89"/>
                  <a:gd name="T68" fmla="*/ 19 w 91"/>
                  <a:gd name="T69" fmla="*/ 37 h 89"/>
                  <a:gd name="T70" fmla="*/ 23 w 91"/>
                  <a:gd name="T71" fmla="*/ 36 h 89"/>
                  <a:gd name="T72" fmla="*/ 28 w 91"/>
                  <a:gd name="T73" fmla="*/ 30 h 89"/>
                  <a:gd name="T74" fmla="*/ 31 w 91"/>
                  <a:gd name="T75" fmla="*/ 25 h 89"/>
                  <a:gd name="T76" fmla="*/ 34 w 91"/>
                  <a:gd name="T77" fmla="*/ 22 h 89"/>
                  <a:gd name="T78" fmla="*/ 38 w 91"/>
                  <a:gd name="T79" fmla="*/ 22 h 89"/>
                  <a:gd name="T80" fmla="*/ 41 w 91"/>
                  <a:gd name="T81" fmla="*/ 25 h 89"/>
                  <a:gd name="T82" fmla="*/ 47 w 91"/>
                  <a:gd name="T83" fmla="*/ 26 h 89"/>
                  <a:gd name="T84" fmla="*/ 55 w 91"/>
                  <a:gd name="T85" fmla="*/ 28 h 89"/>
                  <a:gd name="T86" fmla="*/ 56 w 91"/>
                  <a:gd name="T87" fmla="*/ 23 h 89"/>
                  <a:gd name="T88" fmla="*/ 53 w 91"/>
                  <a:gd name="T89" fmla="*/ 19 h 89"/>
                  <a:gd name="T90" fmla="*/ 58 w 91"/>
                  <a:gd name="T91" fmla="*/ 17 h 89"/>
                  <a:gd name="T92" fmla="*/ 66 w 91"/>
                  <a:gd name="T93" fmla="*/ 15 h 89"/>
                  <a:gd name="T94" fmla="*/ 69 w 91"/>
                  <a:gd name="T95" fmla="*/ 12 h 89"/>
                  <a:gd name="T96" fmla="*/ 74 w 91"/>
                  <a:gd name="T97" fmla="*/ 9 h 89"/>
                  <a:gd name="T98" fmla="*/ 77 w 91"/>
                  <a:gd name="T99" fmla="*/ 9 h 89"/>
                  <a:gd name="T100" fmla="*/ 79 w 91"/>
                  <a:gd name="T10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9">
                    <a:moveTo>
                      <a:pt x="8" y="58"/>
                    </a:moveTo>
                    <a:lnTo>
                      <a:pt x="8" y="60"/>
                    </a:lnTo>
                    <a:lnTo>
                      <a:pt x="6" y="60"/>
                    </a:lnTo>
                    <a:lnTo>
                      <a:pt x="6" y="58"/>
                    </a:lnTo>
                    <a:lnTo>
                      <a:pt x="8" y="58"/>
                    </a:lnTo>
                    <a:lnTo>
                      <a:pt x="8" y="58"/>
                    </a:lnTo>
                    <a:close/>
                    <a:moveTo>
                      <a:pt x="80" y="0"/>
                    </a:moveTo>
                    <a:lnTo>
                      <a:pt x="80" y="0"/>
                    </a:lnTo>
                    <a:lnTo>
                      <a:pt x="80" y="0"/>
                    </a:lnTo>
                    <a:lnTo>
                      <a:pt x="82" y="0"/>
                    </a:lnTo>
                    <a:lnTo>
                      <a:pt x="82" y="0"/>
                    </a:lnTo>
                    <a:lnTo>
                      <a:pt x="83" y="0"/>
                    </a:lnTo>
                    <a:lnTo>
                      <a:pt x="83" y="1"/>
                    </a:lnTo>
                    <a:lnTo>
                      <a:pt x="85" y="1"/>
                    </a:lnTo>
                    <a:lnTo>
                      <a:pt x="85" y="1"/>
                    </a:lnTo>
                    <a:lnTo>
                      <a:pt x="85" y="4"/>
                    </a:lnTo>
                    <a:lnTo>
                      <a:pt x="85" y="4"/>
                    </a:lnTo>
                    <a:lnTo>
                      <a:pt x="86" y="6"/>
                    </a:lnTo>
                    <a:lnTo>
                      <a:pt x="88" y="8"/>
                    </a:lnTo>
                    <a:lnTo>
                      <a:pt x="88" y="8"/>
                    </a:lnTo>
                    <a:lnTo>
                      <a:pt x="88" y="8"/>
                    </a:lnTo>
                    <a:lnTo>
                      <a:pt x="90" y="9"/>
                    </a:lnTo>
                    <a:lnTo>
                      <a:pt x="90" y="9"/>
                    </a:lnTo>
                    <a:lnTo>
                      <a:pt x="91" y="11"/>
                    </a:lnTo>
                    <a:lnTo>
                      <a:pt x="91" y="11"/>
                    </a:lnTo>
                    <a:lnTo>
                      <a:pt x="91" y="12"/>
                    </a:lnTo>
                    <a:lnTo>
                      <a:pt x="90" y="12"/>
                    </a:lnTo>
                    <a:lnTo>
                      <a:pt x="90" y="12"/>
                    </a:lnTo>
                    <a:lnTo>
                      <a:pt x="88" y="12"/>
                    </a:lnTo>
                    <a:lnTo>
                      <a:pt x="85" y="14"/>
                    </a:lnTo>
                    <a:lnTo>
                      <a:pt x="85" y="14"/>
                    </a:lnTo>
                    <a:lnTo>
                      <a:pt x="83" y="15"/>
                    </a:lnTo>
                    <a:lnTo>
                      <a:pt x="82" y="15"/>
                    </a:lnTo>
                    <a:lnTo>
                      <a:pt x="82" y="17"/>
                    </a:lnTo>
                    <a:lnTo>
                      <a:pt x="80" y="19"/>
                    </a:lnTo>
                    <a:lnTo>
                      <a:pt x="79" y="20"/>
                    </a:lnTo>
                    <a:lnTo>
                      <a:pt x="77" y="22"/>
                    </a:lnTo>
                    <a:lnTo>
                      <a:pt x="77" y="23"/>
                    </a:lnTo>
                    <a:lnTo>
                      <a:pt x="77" y="25"/>
                    </a:lnTo>
                    <a:lnTo>
                      <a:pt x="77" y="28"/>
                    </a:lnTo>
                    <a:lnTo>
                      <a:pt x="77" y="30"/>
                    </a:lnTo>
                    <a:lnTo>
                      <a:pt x="77" y="33"/>
                    </a:lnTo>
                    <a:lnTo>
                      <a:pt x="77" y="36"/>
                    </a:lnTo>
                    <a:lnTo>
                      <a:pt x="77" y="36"/>
                    </a:lnTo>
                    <a:lnTo>
                      <a:pt x="72" y="39"/>
                    </a:lnTo>
                    <a:lnTo>
                      <a:pt x="71" y="41"/>
                    </a:lnTo>
                    <a:lnTo>
                      <a:pt x="67" y="42"/>
                    </a:lnTo>
                    <a:lnTo>
                      <a:pt x="66" y="44"/>
                    </a:lnTo>
                    <a:lnTo>
                      <a:pt x="64" y="45"/>
                    </a:lnTo>
                    <a:lnTo>
                      <a:pt x="63" y="45"/>
                    </a:lnTo>
                    <a:lnTo>
                      <a:pt x="61" y="49"/>
                    </a:lnTo>
                    <a:lnTo>
                      <a:pt x="60" y="49"/>
                    </a:lnTo>
                    <a:lnTo>
                      <a:pt x="58" y="50"/>
                    </a:lnTo>
                    <a:lnTo>
                      <a:pt x="56" y="50"/>
                    </a:lnTo>
                    <a:lnTo>
                      <a:pt x="53" y="50"/>
                    </a:lnTo>
                    <a:lnTo>
                      <a:pt x="52" y="52"/>
                    </a:lnTo>
                    <a:lnTo>
                      <a:pt x="50" y="53"/>
                    </a:lnTo>
                    <a:lnTo>
                      <a:pt x="45" y="55"/>
                    </a:lnTo>
                    <a:lnTo>
                      <a:pt x="45" y="56"/>
                    </a:lnTo>
                    <a:lnTo>
                      <a:pt x="45" y="58"/>
                    </a:lnTo>
                    <a:lnTo>
                      <a:pt x="45" y="60"/>
                    </a:lnTo>
                    <a:lnTo>
                      <a:pt x="45" y="61"/>
                    </a:lnTo>
                    <a:lnTo>
                      <a:pt x="44" y="61"/>
                    </a:lnTo>
                    <a:lnTo>
                      <a:pt x="44" y="61"/>
                    </a:lnTo>
                    <a:lnTo>
                      <a:pt x="44" y="63"/>
                    </a:lnTo>
                    <a:lnTo>
                      <a:pt x="44" y="64"/>
                    </a:lnTo>
                    <a:lnTo>
                      <a:pt x="45" y="66"/>
                    </a:lnTo>
                    <a:lnTo>
                      <a:pt x="45" y="66"/>
                    </a:lnTo>
                    <a:lnTo>
                      <a:pt x="47" y="66"/>
                    </a:lnTo>
                    <a:lnTo>
                      <a:pt x="49" y="67"/>
                    </a:lnTo>
                    <a:lnTo>
                      <a:pt x="52" y="71"/>
                    </a:lnTo>
                    <a:lnTo>
                      <a:pt x="53" y="71"/>
                    </a:lnTo>
                    <a:lnTo>
                      <a:pt x="55" y="72"/>
                    </a:lnTo>
                    <a:lnTo>
                      <a:pt x="56" y="72"/>
                    </a:lnTo>
                    <a:lnTo>
                      <a:pt x="56" y="74"/>
                    </a:lnTo>
                    <a:lnTo>
                      <a:pt x="58" y="74"/>
                    </a:lnTo>
                    <a:lnTo>
                      <a:pt x="56" y="75"/>
                    </a:lnTo>
                    <a:lnTo>
                      <a:pt x="56" y="77"/>
                    </a:lnTo>
                    <a:lnTo>
                      <a:pt x="55" y="78"/>
                    </a:lnTo>
                    <a:lnTo>
                      <a:pt x="55" y="78"/>
                    </a:lnTo>
                    <a:lnTo>
                      <a:pt x="53" y="80"/>
                    </a:lnTo>
                    <a:lnTo>
                      <a:pt x="53" y="80"/>
                    </a:lnTo>
                    <a:lnTo>
                      <a:pt x="50" y="80"/>
                    </a:lnTo>
                    <a:lnTo>
                      <a:pt x="49" y="80"/>
                    </a:lnTo>
                    <a:lnTo>
                      <a:pt x="49" y="80"/>
                    </a:lnTo>
                    <a:lnTo>
                      <a:pt x="45" y="80"/>
                    </a:lnTo>
                    <a:lnTo>
                      <a:pt x="45" y="80"/>
                    </a:lnTo>
                    <a:lnTo>
                      <a:pt x="42" y="80"/>
                    </a:lnTo>
                    <a:lnTo>
                      <a:pt x="41" y="80"/>
                    </a:lnTo>
                    <a:lnTo>
                      <a:pt x="39" y="80"/>
                    </a:lnTo>
                    <a:lnTo>
                      <a:pt x="38" y="82"/>
                    </a:lnTo>
                    <a:lnTo>
                      <a:pt x="38" y="82"/>
                    </a:lnTo>
                    <a:lnTo>
                      <a:pt x="36" y="83"/>
                    </a:lnTo>
                    <a:lnTo>
                      <a:pt x="34" y="85"/>
                    </a:lnTo>
                    <a:lnTo>
                      <a:pt x="33" y="86"/>
                    </a:lnTo>
                    <a:lnTo>
                      <a:pt x="33" y="88"/>
                    </a:lnTo>
                    <a:lnTo>
                      <a:pt x="33" y="88"/>
                    </a:lnTo>
                    <a:lnTo>
                      <a:pt x="33" y="88"/>
                    </a:lnTo>
                    <a:lnTo>
                      <a:pt x="33" y="88"/>
                    </a:lnTo>
                    <a:lnTo>
                      <a:pt x="31" y="88"/>
                    </a:lnTo>
                    <a:lnTo>
                      <a:pt x="28" y="86"/>
                    </a:lnTo>
                    <a:lnTo>
                      <a:pt x="26" y="88"/>
                    </a:lnTo>
                    <a:lnTo>
                      <a:pt x="25" y="89"/>
                    </a:lnTo>
                    <a:lnTo>
                      <a:pt x="25" y="89"/>
                    </a:lnTo>
                    <a:lnTo>
                      <a:pt x="23" y="86"/>
                    </a:lnTo>
                    <a:lnTo>
                      <a:pt x="22" y="86"/>
                    </a:lnTo>
                    <a:lnTo>
                      <a:pt x="20" y="85"/>
                    </a:lnTo>
                    <a:lnTo>
                      <a:pt x="19" y="85"/>
                    </a:lnTo>
                    <a:lnTo>
                      <a:pt x="19" y="86"/>
                    </a:lnTo>
                    <a:lnTo>
                      <a:pt x="17" y="88"/>
                    </a:lnTo>
                    <a:lnTo>
                      <a:pt x="15" y="89"/>
                    </a:lnTo>
                    <a:lnTo>
                      <a:pt x="14" y="89"/>
                    </a:lnTo>
                    <a:lnTo>
                      <a:pt x="14" y="89"/>
                    </a:lnTo>
                    <a:lnTo>
                      <a:pt x="14" y="89"/>
                    </a:lnTo>
                    <a:lnTo>
                      <a:pt x="14" y="88"/>
                    </a:lnTo>
                    <a:lnTo>
                      <a:pt x="11" y="86"/>
                    </a:lnTo>
                    <a:lnTo>
                      <a:pt x="9" y="86"/>
                    </a:lnTo>
                    <a:lnTo>
                      <a:pt x="9" y="86"/>
                    </a:lnTo>
                    <a:lnTo>
                      <a:pt x="12" y="85"/>
                    </a:lnTo>
                    <a:lnTo>
                      <a:pt x="12" y="83"/>
                    </a:lnTo>
                    <a:lnTo>
                      <a:pt x="12" y="83"/>
                    </a:lnTo>
                    <a:lnTo>
                      <a:pt x="11" y="83"/>
                    </a:lnTo>
                    <a:lnTo>
                      <a:pt x="9" y="83"/>
                    </a:lnTo>
                    <a:lnTo>
                      <a:pt x="8" y="83"/>
                    </a:lnTo>
                    <a:lnTo>
                      <a:pt x="6" y="83"/>
                    </a:lnTo>
                    <a:lnTo>
                      <a:pt x="4" y="83"/>
                    </a:lnTo>
                    <a:lnTo>
                      <a:pt x="8" y="82"/>
                    </a:lnTo>
                    <a:lnTo>
                      <a:pt x="8" y="80"/>
                    </a:lnTo>
                    <a:lnTo>
                      <a:pt x="8" y="78"/>
                    </a:lnTo>
                    <a:lnTo>
                      <a:pt x="9" y="77"/>
                    </a:lnTo>
                    <a:lnTo>
                      <a:pt x="9" y="75"/>
                    </a:lnTo>
                    <a:lnTo>
                      <a:pt x="14" y="74"/>
                    </a:lnTo>
                    <a:lnTo>
                      <a:pt x="15" y="74"/>
                    </a:lnTo>
                    <a:lnTo>
                      <a:pt x="15" y="74"/>
                    </a:lnTo>
                    <a:lnTo>
                      <a:pt x="17" y="74"/>
                    </a:lnTo>
                    <a:lnTo>
                      <a:pt x="15" y="72"/>
                    </a:lnTo>
                    <a:lnTo>
                      <a:pt x="15" y="72"/>
                    </a:lnTo>
                    <a:lnTo>
                      <a:pt x="12" y="72"/>
                    </a:lnTo>
                    <a:lnTo>
                      <a:pt x="11" y="72"/>
                    </a:lnTo>
                    <a:lnTo>
                      <a:pt x="11" y="71"/>
                    </a:lnTo>
                    <a:lnTo>
                      <a:pt x="15" y="63"/>
                    </a:lnTo>
                    <a:lnTo>
                      <a:pt x="15" y="63"/>
                    </a:lnTo>
                    <a:lnTo>
                      <a:pt x="14" y="61"/>
                    </a:lnTo>
                    <a:lnTo>
                      <a:pt x="14" y="60"/>
                    </a:lnTo>
                    <a:lnTo>
                      <a:pt x="11" y="58"/>
                    </a:lnTo>
                    <a:lnTo>
                      <a:pt x="11" y="58"/>
                    </a:lnTo>
                    <a:lnTo>
                      <a:pt x="8" y="56"/>
                    </a:lnTo>
                    <a:lnTo>
                      <a:pt x="6" y="55"/>
                    </a:lnTo>
                    <a:lnTo>
                      <a:pt x="4" y="55"/>
                    </a:lnTo>
                    <a:lnTo>
                      <a:pt x="4" y="56"/>
                    </a:lnTo>
                    <a:lnTo>
                      <a:pt x="4" y="58"/>
                    </a:lnTo>
                    <a:lnTo>
                      <a:pt x="3" y="58"/>
                    </a:lnTo>
                    <a:lnTo>
                      <a:pt x="3" y="56"/>
                    </a:lnTo>
                    <a:lnTo>
                      <a:pt x="3" y="55"/>
                    </a:lnTo>
                    <a:lnTo>
                      <a:pt x="0" y="53"/>
                    </a:lnTo>
                    <a:lnTo>
                      <a:pt x="0" y="53"/>
                    </a:lnTo>
                    <a:lnTo>
                      <a:pt x="0" y="52"/>
                    </a:lnTo>
                    <a:lnTo>
                      <a:pt x="0" y="52"/>
                    </a:lnTo>
                    <a:lnTo>
                      <a:pt x="0" y="50"/>
                    </a:lnTo>
                    <a:lnTo>
                      <a:pt x="1" y="49"/>
                    </a:lnTo>
                    <a:lnTo>
                      <a:pt x="4" y="45"/>
                    </a:lnTo>
                    <a:lnTo>
                      <a:pt x="6" y="45"/>
                    </a:lnTo>
                    <a:lnTo>
                      <a:pt x="8" y="44"/>
                    </a:lnTo>
                    <a:lnTo>
                      <a:pt x="8" y="44"/>
                    </a:lnTo>
                    <a:lnTo>
                      <a:pt x="9" y="44"/>
                    </a:lnTo>
                    <a:lnTo>
                      <a:pt x="9" y="42"/>
                    </a:lnTo>
                    <a:lnTo>
                      <a:pt x="9" y="42"/>
                    </a:lnTo>
                    <a:lnTo>
                      <a:pt x="9" y="42"/>
                    </a:lnTo>
                    <a:lnTo>
                      <a:pt x="11" y="41"/>
                    </a:lnTo>
                    <a:lnTo>
                      <a:pt x="14" y="41"/>
                    </a:lnTo>
                    <a:lnTo>
                      <a:pt x="15" y="41"/>
                    </a:lnTo>
                    <a:lnTo>
                      <a:pt x="17" y="39"/>
                    </a:lnTo>
                    <a:lnTo>
                      <a:pt x="17" y="37"/>
                    </a:lnTo>
                    <a:lnTo>
                      <a:pt x="19" y="37"/>
                    </a:lnTo>
                    <a:lnTo>
                      <a:pt x="19" y="37"/>
                    </a:lnTo>
                    <a:lnTo>
                      <a:pt x="19" y="37"/>
                    </a:lnTo>
                    <a:lnTo>
                      <a:pt x="19" y="36"/>
                    </a:lnTo>
                    <a:lnTo>
                      <a:pt x="20" y="36"/>
                    </a:lnTo>
                    <a:lnTo>
                      <a:pt x="22" y="36"/>
                    </a:lnTo>
                    <a:lnTo>
                      <a:pt x="23" y="36"/>
                    </a:lnTo>
                    <a:lnTo>
                      <a:pt x="25" y="34"/>
                    </a:lnTo>
                    <a:lnTo>
                      <a:pt x="25" y="34"/>
                    </a:lnTo>
                    <a:lnTo>
                      <a:pt x="25" y="33"/>
                    </a:lnTo>
                    <a:lnTo>
                      <a:pt x="26" y="31"/>
                    </a:lnTo>
                    <a:lnTo>
                      <a:pt x="28" y="30"/>
                    </a:lnTo>
                    <a:lnTo>
                      <a:pt x="30" y="28"/>
                    </a:lnTo>
                    <a:lnTo>
                      <a:pt x="30" y="28"/>
                    </a:lnTo>
                    <a:lnTo>
                      <a:pt x="30" y="28"/>
                    </a:lnTo>
                    <a:lnTo>
                      <a:pt x="31" y="28"/>
                    </a:lnTo>
                    <a:lnTo>
                      <a:pt x="31" y="25"/>
                    </a:lnTo>
                    <a:lnTo>
                      <a:pt x="31" y="23"/>
                    </a:lnTo>
                    <a:lnTo>
                      <a:pt x="31" y="23"/>
                    </a:lnTo>
                    <a:lnTo>
                      <a:pt x="33" y="22"/>
                    </a:lnTo>
                    <a:lnTo>
                      <a:pt x="34" y="22"/>
                    </a:lnTo>
                    <a:lnTo>
                      <a:pt x="34" y="22"/>
                    </a:lnTo>
                    <a:lnTo>
                      <a:pt x="34" y="22"/>
                    </a:lnTo>
                    <a:lnTo>
                      <a:pt x="36" y="22"/>
                    </a:lnTo>
                    <a:lnTo>
                      <a:pt x="36" y="20"/>
                    </a:lnTo>
                    <a:lnTo>
                      <a:pt x="38" y="20"/>
                    </a:lnTo>
                    <a:lnTo>
                      <a:pt x="38" y="22"/>
                    </a:lnTo>
                    <a:lnTo>
                      <a:pt x="39" y="22"/>
                    </a:lnTo>
                    <a:lnTo>
                      <a:pt x="39" y="23"/>
                    </a:lnTo>
                    <a:lnTo>
                      <a:pt x="39" y="23"/>
                    </a:lnTo>
                    <a:lnTo>
                      <a:pt x="39" y="25"/>
                    </a:lnTo>
                    <a:lnTo>
                      <a:pt x="41" y="25"/>
                    </a:lnTo>
                    <a:lnTo>
                      <a:pt x="42" y="25"/>
                    </a:lnTo>
                    <a:lnTo>
                      <a:pt x="44" y="26"/>
                    </a:lnTo>
                    <a:lnTo>
                      <a:pt x="45" y="26"/>
                    </a:lnTo>
                    <a:lnTo>
                      <a:pt x="45" y="26"/>
                    </a:lnTo>
                    <a:lnTo>
                      <a:pt x="47" y="26"/>
                    </a:lnTo>
                    <a:lnTo>
                      <a:pt x="52" y="26"/>
                    </a:lnTo>
                    <a:lnTo>
                      <a:pt x="52" y="26"/>
                    </a:lnTo>
                    <a:lnTo>
                      <a:pt x="53" y="26"/>
                    </a:lnTo>
                    <a:lnTo>
                      <a:pt x="53" y="28"/>
                    </a:lnTo>
                    <a:lnTo>
                      <a:pt x="55" y="28"/>
                    </a:lnTo>
                    <a:lnTo>
                      <a:pt x="55" y="26"/>
                    </a:lnTo>
                    <a:lnTo>
                      <a:pt x="56" y="25"/>
                    </a:lnTo>
                    <a:lnTo>
                      <a:pt x="56" y="25"/>
                    </a:lnTo>
                    <a:lnTo>
                      <a:pt x="56" y="23"/>
                    </a:lnTo>
                    <a:lnTo>
                      <a:pt x="56" y="23"/>
                    </a:lnTo>
                    <a:lnTo>
                      <a:pt x="55" y="22"/>
                    </a:lnTo>
                    <a:lnTo>
                      <a:pt x="53" y="20"/>
                    </a:lnTo>
                    <a:lnTo>
                      <a:pt x="53" y="20"/>
                    </a:lnTo>
                    <a:lnTo>
                      <a:pt x="53" y="19"/>
                    </a:lnTo>
                    <a:lnTo>
                      <a:pt x="53" y="19"/>
                    </a:lnTo>
                    <a:lnTo>
                      <a:pt x="53" y="17"/>
                    </a:lnTo>
                    <a:lnTo>
                      <a:pt x="53" y="17"/>
                    </a:lnTo>
                    <a:lnTo>
                      <a:pt x="55" y="17"/>
                    </a:lnTo>
                    <a:lnTo>
                      <a:pt x="56" y="17"/>
                    </a:lnTo>
                    <a:lnTo>
                      <a:pt x="58" y="17"/>
                    </a:lnTo>
                    <a:lnTo>
                      <a:pt x="61" y="17"/>
                    </a:lnTo>
                    <a:lnTo>
                      <a:pt x="63" y="15"/>
                    </a:lnTo>
                    <a:lnTo>
                      <a:pt x="64" y="17"/>
                    </a:lnTo>
                    <a:lnTo>
                      <a:pt x="66" y="17"/>
                    </a:lnTo>
                    <a:lnTo>
                      <a:pt x="66" y="15"/>
                    </a:lnTo>
                    <a:lnTo>
                      <a:pt x="67" y="14"/>
                    </a:lnTo>
                    <a:lnTo>
                      <a:pt x="69" y="14"/>
                    </a:lnTo>
                    <a:lnTo>
                      <a:pt x="69" y="14"/>
                    </a:lnTo>
                    <a:lnTo>
                      <a:pt x="69" y="12"/>
                    </a:lnTo>
                    <a:lnTo>
                      <a:pt x="69" y="12"/>
                    </a:lnTo>
                    <a:lnTo>
                      <a:pt x="71" y="11"/>
                    </a:lnTo>
                    <a:lnTo>
                      <a:pt x="71" y="9"/>
                    </a:lnTo>
                    <a:lnTo>
                      <a:pt x="72" y="9"/>
                    </a:lnTo>
                    <a:lnTo>
                      <a:pt x="72" y="9"/>
                    </a:lnTo>
                    <a:lnTo>
                      <a:pt x="74" y="9"/>
                    </a:lnTo>
                    <a:lnTo>
                      <a:pt x="74" y="11"/>
                    </a:lnTo>
                    <a:lnTo>
                      <a:pt x="75" y="11"/>
                    </a:lnTo>
                    <a:lnTo>
                      <a:pt x="75" y="9"/>
                    </a:lnTo>
                    <a:lnTo>
                      <a:pt x="75" y="9"/>
                    </a:lnTo>
                    <a:lnTo>
                      <a:pt x="77" y="9"/>
                    </a:lnTo>
                    <a:lnTo>
                      <a:pt x="77" y="9"/>
                    </a:lnTo>
                    <a:lnTo>
                      <a:pt x="77" y="6"/>
                    </a:lnTo>
                    <a:lnTo>
                      <a:pt x="79" y="4"/>
                    </a:lnTo>
                    <a:lnTo>
                      <a:pt x="79" y="3"/>
                    </a:lnTo>
                    <a:lnTo>
                      <a:pt x="79" y="1"/>
                    </a:lnTo>
                    <a:lnTo>
                      <a:pt x="79" y="0"/>
                    </a:lnTo>
                    <a:lnTo>
                      <a:pt x="8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0" name="Freeform 234">
                <a:extLst>
                  <a:ext uri="{FF2B5EF4-FFF2-40B4-BE49-F238E27FC236}">
                    <a16:creationId xmlns:a16="http://schemas.microsoft.com/office/drawing/2014/main" id="{7E6ED29C-92F6-4D92-A62F-3AD8D646906E}"/>
                  </a:ext>
                </a:extLst>
              </p:cNvPr>
              <p:cNvSpPr>
                <a:spLocks noEditPoints="1"/>
              </p:cNvSpPr>
              <p:nvPr/>
            </p:nvSpPr>
            <p:spPr bwMode="auto">
              <a:xfrm>
                <a:off x="3995101" y="3924719"/>
                <a:ext cx="9747" cy="9747"/>
              </a:xfrm>
              <a:custGeom>
                <a:avLst/>
                <a:gdLst>
                  <a:gd name="T0" fmla="*/ 3 w 5"/>
                  <a:gd name="T1" fmla="*/ 3 h 5"/>
                  <a:gd name="T2" fmla="*/ 5 w 5"/>
                  <a:gd name="T3" fmla="*/ 3 h 5"/>
                  <a:gd name="T4" fmla="*/ 5 w 5"/>
                  <a:gd name="T5" fmla="*/ 5 h 5"/>
                  <a:gd name="T6" fmla="*/ 3 w 5"/>
                  <a:gd name="T7" fmla="*/ 5 h 5"/>
                  <a:gd name="T8" fmla="*/ 3 w 5"/>
                  <a:gd name="T9" fmla="*/ 5 h 5"/>
                  <a:gd name="T10" fmla="*/ 3 w 5"/>
                  <a:gd name="T11" fmla="*/ 3 h 5"/>
                  <a:gd name="T12" fmla="*/ 3 w 5"/>
                  <a:gd name="T13" fmla="*/ 3 h 5"/>
                  <a:gd name="T14" fmla="*/ 0 w 5"/>
                  <a:gd name="T15" fmla="*/ 0 h 5"/>
                  <a:gd name="T16" fmla="*/ 1 w 5"/>
                  <a:gd name="T17" fmla="*/ 0 h 5"/>
                  <a:gd name="T18" fmla="*/ 1 w 5"/>
                  <a:gd name="T19" fmla="*/ 2 h 5"/>
                  <a:gd name="T20" fmla="*/ 3 w 5"/>
                  <a:gd name="T21" fmla="*/ 2 h 5"/>
                  <a:gd name="T22" fmla="*/ 3 w 5"/>
                  <a:gd name="T23" fmla="*/ 2 h 5"/>
                  <a:gd name="T24" fmla="*/ 1 w 5"/>
                  <a:gd name="T25" fmla="*/ 3 h 5"/>
                  <a:gd name="T26" fmla="*/ 1 w 5"/>
                  <a:gd name="T27" fmla="*/ 2 h 5"/>
                  <a:gd name="T28" fmla="*/ 0 w 5"/>
                  <a:gd name="T29" fmla="*/ 2 h 5"/>
                  <a:gd name="T30" fmla="*/ 0 w 5"/>
                  <a:gd name="T31" fmla="*/ 2 h 5"/>
                  <a:gd name="T32" fmla="*/ 0 w 5"/>
                  <a:gd name="T33" fmla="*/ 0 h 5"/>
                  <a:gd name="T34" fmla="*/ 0 w 5"/>
                  <a:gd name="T35" fmla="*/ 0 h 5"/>
                  <a:gd name="T36" fmla="*/ 0 w 5"/>
                  <a:gd name="T37" fmla="*/ 0 h 5"/>
                  <a:gd name="T38" fmla="*/ 0 w 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3"/>
                    </a:moveTo>
                    <a:lnTo>
                      <a:pt x="5" y="3"/>
                    </a:lnTo>
                    <a:lnTo>
                      <a:pt x="5" y="5"/>
                    </a:lnTo>
                    <a:lnTo>
                      <a:pt x="3" y="5"/>
                    </a:lnTo>
                    <a:lnTo>
                      <a:pt x="3" y="5"/>
                    </a:lnTo>
                    <a:lnTo>
                      <a:pt x="3" y="3"/>
                    </a:lnTo>
                    <a:lnTo>
                      <a:pt x="3" y="3"/>
                    </a:lnTo>
                    <a:close/>
                    <a:moveTo>
                      <a:pt x="0" y="0"/>
                    </a:moveTo>
                    <a:lnTo>
                      <a:pt x="1" y="0"/>
                    </a:lnTo>
                    <a:lnTo>
                      <a:pt x="1" y="2"/>
                    </a:lnTo>
                    <a:lnTo>
                      <a:pt x="3" y="2"/>
                    </a:lnTo>
                    <a:lnTo>
                      <a:pt x="3" y="2"/>
                    </a:lnTo>
                    <a:lnTo>
                      <a:pt x="1" y="3"/>
                    </a:lnTo>
                    <a:lnTo>
                      <a:pt x="1" y="2"/>
                    </a:lnTo>
                    <a:lnTo>
                      <a:pt x="0" y="2"/>
                    </a:lnTo>
                    <a:lnTo>
                      <a:pt x="0" y="2"/>
                    </a:lnTo>
                    <a:lnTo>
                      <a:pt x="0"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1" name="Freeform 235">
                <a:extLst>
                  <a:ext uri="{FF2B5EF4-FFF2-40B4-BE49-F238E27FC236}">
                    <a16:creationId xmlns:a16="http://schemas.microsoft.com/office/drawing/2014/main" id="{7EF76C91-F448-4DD4-9CD2-525999EBC518}"/>
                  </a:ext>
                </a:extLst>
              </p:cNvPr>
              <p:cNvSpPr>
                <a:spLocks noEditPoints="1"/>
              </p:cNvSpPr>
              <p:nvPr/>
            </p:nvSpPr>
            <p:spPr bwMode="auto">
              <a:xfrm>
                <a:off x="6981308" y="4735595"/>
                <a:ext cx="37036" cy="27289"/>
              </a:xfrm>
              <a:custGeom>
                <a:avLst/>
                <a:gdLst>
                  <a:gd name="T0" fmla="*/ 7 w 19"/>
                  <a:gd name="T1" fmla="*/ 13 h 14"/>
                  <a:gd name="T2" fmla="*/ 7 w 19"/>
                  <a:gd name="T3" fmla="*/ 13 h 14"/>
                  <a:gd name="T4" fmla="*/ 8 w 19"/>
                  <a:gd name="T5" fmla="*/ 14 h 14"/>
                  <a:gd name="T6" fmla="*/ 10 w 19"/>
                  <a:gd name="T7" fmla="*/ 14 h 14"/>
                  <a:gd name="T8" fmla="*/ 7 w 19"/>
                  <a:gd name="T9" fmla="*/ 14 h 14"/>
                  <a:gd name="T10" fmla="*/ 7 w 19"/>
                  <a:gd name="T11" fmla="*/ 14 h 14"/>
                  <a:gd name="T12" fmla="*/ 7 w 19"/>
                  <a:gd name="T13" fmla="*/ 13 h 14"/>
                  <a:gd name="T14" fmla="*/ 18 w 19"/>
                  <a:gd name="T15" fmla="*/ 11 h 14"/>
                  <a:gd name="T16" fmla="*/ 19 w 19"/>
                  <a:gd name="T17" fmla="*/ 11 h 14"/>
                  <a:gd name="T18" fmla="*/ 19 w 19"/>
                  <a:gd name="T19" fmla="*/ 13 h 14"/>
                  <a:gd name="T20" fmla="*/ 19 w 19"/>
                  <a:gd name="T21" fmla="*/ 14 h 14"/>
                  <a:gd name="T22" fmla="*/ 19 w 19"/>
                  <a:gd name="T23" fmla="*/ 14 h 14"/>
                  <a:gd name="T24" fmla="*/ 18 w 19"/>
                  <a:gd name="T25" fmla="*/ 14 h 14"/>
                  <a:gd name="T26" fmla="*/ 18 w 19"/>
                  <a:gd name="T27" fmla="*/ 13 h 14"/>
                  <a:gd name="T28" fmla="*/ 15 w 19"/>
                  <a:gd name="T29" fmla="*/ 11 h 14"/>
                  <a:gd name="T30" fmla="*/ 16 w 19"/>
                  <a:gd name="T31" fmla="*/ 11 h 14"/>
                  <a:gd name="T32" fmla="*/ 16 w 19"/>
                  <a:gd name="T33" fmla="*/ 11 h 14"/>
                  <a:gd name="T34" fmla="*/ 18 w 19"/>
                  <a:gd name="T35" fmla="*/ 11 h 14"/>
                  <a:gd name="T36" fmla="*/ 18 w 19"/>
                  <a:gd name="T37" fmla="*/ 11 h 14"/>
                  <a:gd name="T38" fmla="*/ 18 w 19"/>
                  <a:gd name="T39" fmla="*/ 11 h 14"/>
                  <a:gd name="T40" fmla="*/ 18 w 19"/>
                  <a:gd name="T41" fmla="*/ 11 h 14"/>
                  <a:gd name="T42" fmla="*/ 2 w 19"/>
                  <a:gd name="T43" fmla="*/ 0 h 14"/>
                  <a:gd name="T44" fmla="*/ 4 w 19"/>
                  <a:gd name="T45" fmla="*/ 0 h 14"/>
                  <a:gd name="T46" fmla="*/ 2 w 19"/>
                  <a:gd name="T47" fmla="*/ 3 h 14"/>
                  <a:gd name="T48" fmla="*/ 4 w 19"/>
                  <a:gd name="T49" fmla="*/ 6 h 14"/>
                  <a:gd name="T50" fmla="*/ 5 w 19"/>
                  <a:gd name="T51" fmla="*/ 8 h 14"/>
                  <a:gd name="T52" fmla="*/ 4 w 19"/>
                  <a:gd name="T53" fmla="*/ 8 h 14"/>
                  <a:gd name="T54" fmla="*/ 4 w 19"/>
                  <a:gd name="T55" fmla="*/ 8 h 14"/>
                  <a:gd name="T56" fmla="*/ 2 w 19"/>
                  <a:gd name="T57" fmla="*/ 8 h 14"/>
                  <a:gd name="T58" fmla="*/ 2 w 19"/>
                  <a:gd name="T59" fmla="*/ 6 h 14"/>
                  <a:gd name="T60" fmla="*/ 0 w 19"/>
                  <a:gd name="T61" fmla="*/ 6 h 14"/>
                  <a:gd name="T62" fmla="*/ 0 w 19"/>
                  <a:gd name="T63" fmla="*/ 2 h 14"/>
                  <a:gd name="T64" fmla="*/ 2 w 19"/>
                  <a:gd name="T65" fmla="*/ 0 h 14"/>
                  <a:gd name="T66" fmla="*/ 2 w 19"/>
                  <a:gd name="T67" fmla="*/ 0 h 14"/>
                  <a:gd name="T68" fmla="*/ 2 w 19"/>
                  <a:gd name="T6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4">
                    <a:moveTo>
                      <a:pt x="7" y="13"/>
                    </a:moveTo>
                    <a:lnTo>
                      <a:pt x="7" y="13"/>
                    </a:lnTo>
                    <a:lnTo>
                      <a:pt x="8" y="14"/>
                    </a:lnTo>
                    <a:lnTo>
                      <a:pt x="10" y="14"/>
                    </a:lnTo>
                    <a:lnTo>
                      <a:pt x="7" y="14"/>
                    </a:lnTo>
                    <a:lnTo>
                      <a:pt x="7" y="14"/>
                    </a:lnTo>
                    <a:lnTo>
                      <a:pt x="7" y="13"/>
                    </a:lnTo>
                    <a:close/>
                    <a:moveTo>
                      <a:pt x="18" y="11"/>
                    </a:moveTo>
                    <a:lnTo>
                      <a:pt x="19" y="11"/>
                    </a:lnTo>
                    <a:lnTo>
                      <a:pt x="19" y="13"/>
                    </a:lnTo>
                    <a:lnTo>
                      <a:pt x="19" y="14"/>
                    </a:lnTo>
                    <a:lnTo>
                      <a:pt x="19" y="14"/>
                    </a:lnTo>
                    <a:lnTo>
                      <a:pt x="18" y="14"/>
                    </a:lnTo>
                    <a:lnTo>
                      <a:pt x="18" y="13"/>
                    </a:lnTo>
                    <a:lnTo>
                      <a:pt x="15" y="11"/>
                    </a:lnTo>
                    <a:lnTo>
                      <a:pt x="16" y="11"/>
                    </a:lnTo>
                    <a:lnTo>
                      <a:pt x="16" y="11"/>
                    </a:lnTo>
                    <a:lnTo>
                      <a:pt x="18" y="11"/>
                    </a:lnTo>
                    <a:lnTo>
                      <a:pt x="18" y="11"/>
                    </a:lnTo>
                    <a:lnTo>
                      <a:pt x="18" y="11"/>
                    </a:lnTo>
                    <a:lnTo>
                      <a:pt x="18" y="11"/>
                    </a:lnTo>
                    <a:close/>
                    <a:moveTo>
                      <a:pt x="2" y="0"/>
                    </a:moveTo>
                    <a:lnTo>
                      <a:pt x="4" y="0"/>
                    </a:lnTo>
                    <a:lnTo>
                      <a:pt x="2" y="3"/>
                    </a:lnTo>
                    <a:lnTo>
                      <a:pt x="4" y="6"/>
                    </a:lnTo>
                    <a:lnTo>
                      <a:pt x="5" y="8"/>
                    </a:lnTo>
                    <a:lnTo>
                      <a:pt x="4" y="8"/>
                    </a:lnTo>
                    <a:lnTo>
                      <a:pt x="4" y="8"/>
                    </a:lnTo>
                    <a:lnTo>
                      <a:pt x="2" y="8"/>
                    </a:lnTo>
                    <a:lnTo>
                      <a:pt x="2" y="6"/>
                    </a:lnTo>
                    <a:lnTo>
                      <a:pt x="0" y="6"/>
                    </a:lnTo>
                    <a:lnTo>
                      <a:pt x="0" y="2"/>
                    </a:lnTo>
                    <a:lnTo>
                      <a:pt x="2" y="0"/>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2" name="Freeform 237">
                <a:extLst>
                  <a:ext uri="{FF2B5EF4-FFF2-40B4-BE49-F238E27FC236}">
                    <a16:creationId xmlns:a16="http://schemas.microsoft.com/office/drawing/2014/main" id="{C3B745C3-D8A8-427D-8D6F-37C5047539EC}"/>
                  </a:ext>
                </a:extLst>
              </p:cNvPr>
              <p:cNvSpPr>
                <a:spLocks noEditPoints="1"/>
              </p:cNvSpPr>
              <p:nvPr/>
            </p:nvSpPr>
            <p:spPr bwMode="auto">
              <a:xfrm>
                <a:off x="8647892" y="4002688"/>
                <a:ext cx="148141" cy="122802"/>
              </a:xfrm>
              <a:custGeom>
                <a:avLst/>
                <a:gdLst>
                  <a:gd name="T0" fmla="*/ 13 w 76"/>
                  <a:gd name="T1" fmla="*/ 58 h 63"/>
                  <a:gd name="T2" fmla="*/ 10 w 76"/>
                  <a:gd name="T3" fmla="*/ 50 h 63"/>
                  <a:gd name="T4" fmla="*/ 10 w 76"/>
                  <a:gd name="T5" fmla="*/ 48 h 63"/>
                  <a:gd name="T6" fmla="*/ 74 w 76"/>
                  <a:gd name="T7" fmla="*/ 3 h 63"/>
                  <a:gd name="T8" fmla="*/ 73 w 76"/>
                  <a:gd name="T9" fmla="*/ 9 h 63"/>
                  <a:gd name="T10" fmla="*/ 74 w 76"/>
                  <a:gd name="T11" fmla="*/ 12 h 63"/>
                  <a:gd name="T12" fmla="*/ 76 w 76"/>
                  <a:gd name="T13" fmla="*/ 22 h 63"/>
                  <a:gd name="T14" fmla="*/ 76 w 76"/>
                  <a:gd name="T15" fmla="*/ 29 h 63"/>
                  <a:gd name="T16" fmla="*/ 74 w 76"/>
                  <a:gd name="T17" fmla="*/ 36 h 63"/>
                  <a:gd name="T18" fmla="*/ 71 w 76"/>
                  <a:gd name="T19" fmla="*/ 34 h 63"/>
                  <a:gd name="T20" fmla="*/ 65 w 76"/>
                  <a:gd name="T21" fmla="*/ 39 h 63"/>
                  <a:gd name="T22" fmla="*/ 58 w 76"/>
                  <a:gd name="T23" fmla="*/ 41 h 63"/>
                  <a:gd name="T24" fmla="*/ 58 w 76"/>
                  <a:gd name="T25" fmla="*/ 44 h 63"/>
                  <a:gd name="T26" fmla="*/ 54 w 76"/>
                  <a:gd name="T27" fmla="*/ 42 h 63"/>
                  <a:gd name="T28" fmla="*/ 51 w 76"/>
                  <a:gd name="T29" fmla="*/ 45 h 63"/>
                  <a:gd name="T30" fmla="*/ 51 w 76"/>
                  <a:gd name="T31" fmla="*/ 48 h 63"/>
                  <a:gd name="T32" fmla="*/ 55 w 76"/>
                  <a:gd name="T33" fmla="*/ 53 h 63"/>
                  <a:gd name="T34" fmla="*/ 54 w 76"/>
                  <a:gd name="T35" fmla="*/ 56 h 63"/>
                  <a:gd name="T36" fmla="*/ 51 w 76"/>
                  <a:gd name="T37" fmla="*/ 56 h 63"/>
                  <a:gd name="T38" fmla="*/ 47 w 76"/>
                  <a:gd name="T39" fmla="*/ 55 h 63"/>
                  <a:gd name="T40" fmla="*/ 43 w 76"/>
                  <a:gd name="T41" fmla="*/ 56 h 63"/>
                  <a:gd name="T42" fmla="*/ 40 w 76"/>
                  <a:gd name="T43" fmla="*/ 56 h 63"/>
                  <a:gd name="T44" fmla="*/ 38 w 76"/>
                  <a:gd name="T45" fmla="*/ 59 h 63"/>
                  <a:gd name="T46" fmla="*/ 35 w 76"/>
                  <a:gd name="T47" fmla="*/ 61 h 63"/>
                  <a:gd name="T48" fmla="*/ 30 w 76"/>
                  <a:gd name="T49" fmla="*/ 63 h 63"/>
                  <a:gd name="T50" fmla="*/ 22 w 76"/>
                  <a:gd name="T51" fmla="*/ 59 h 63"/>
                  <a:gd name="T52" fmla="*/ 17 w 76"/>
                  <a:gd name="T53" fmla="*/ 59 h 63"/>
                  <a:gd name="T54" fmla="*/ 21 w 76"/>
                  <a:gd name="T55" fmla="*/ 55 h 63"/>
                  <a:gd name="T56" fmla="*/ 16 w 76"/>
                  <a:gd name="T57" fmla="*/ 53 h 63"/>
                  <a:gd name="T58" fmla="*/ 11 w 76"/>
                  <a:gd name="T59" fmla="*/ 55 h 63"/>
                  <a:gd name="T60" fmla="*/ 11 w 76"/>
                  <a:gd name="T61" fmla="*/ 47 h 63"/>
                  <a:gd name="T62" fmla="*/ 8 w 76"/>
                  <a:gd name="T63" fmla="*/ 44 h 63"/>
                  <a:gd name="T64" fmla="*/ 5 w 76"/>
                  <a:gd name="T65" fmla="*/ 36 h 63"/>
                  <a:gd name="T66" fmla="*/ 5 w 76"/>
                  <a:gd name="T67" fmla="*/ 31 h 63"/>
                  <a:gd name="T68" fmla="*/ 2 w 76"/>
                  <a:gd name="T69" fmla="*/ 23 h 63"/>
                  <a:gd name="T70" fmla="*/ 0 w 76"/>
                  <a:gd name="T71" fmla="*/ 17 h 63"/>
                  <a:gd name="T72" fmla="*/ 3 w 76"/>
                  <a:gd name="T73" fmla="*/ 15 h 63"/>
                  <a:gd name="T74" fmla="*/ 8 w 76"/>
                  <a:gd name="T75" fmla="*/ 9 h 63"/>
                  <a:gd name="T76" fmla="*/ 14 w 76"/>
                  <a:gd name="T77" fmla="*/ 4 h 63"/>
                  <a:gd name="T78" fmla="*/ 21 w 76"/>
                  <a:gd name="T79" fmla="*/ 4 h 63"/>
                  <a:gd name="T80" fmla="*/ 25 w 76"/>
                  <a:gd name="T81" fmla="*/ 4 h 63"/>
                  <a:gd name="T82" fmla="*/ 35 w 76"/>
                  <a:gd name="T83" fmla="*/ 4 h 63"/>
                  <a:gd name="T84" fmla="*/ 38 w 76"/>
                  <a:gd name="T85" fmla="*/ 6 h 63"/>
                  <a:gd name="T86" fmla="*/ 41 w 76"/>
                  <a:gd name="T87" fmla="*/ 6 h 63"/>
                  <a:gd name="T88" fmla="*/ 43 w 76"/>
                  <a:gd name="T89" fmla="*/ 7 h 63"/>
                  <a:gd name="T90" fmla="*/ 46 w 76"/>
                  <a:gd name="T91" fmla="*/ 7 h 63"/>
                  <a:gd name="T92" fmla="*/ 52 w 76"/>
                  <a:gd name="T93" fmla="*/ 11 h 63"/>
                  <a:gd name="T94" fmla="*/ 54 w 76"/>
                  <a:gd name="T95" fmla="*/ 6 h 63"/>
                  <a:gd name="T96" fmla="*/ 55 w 76"/>
                  <a:gd name="T97" fmla="*/ 4 h 63"/>
                  <a:gd name="T98" fmla="*/ 60 w 76"/>
                  <a:gd name="T99" fmla="*/ 3 h 63"/>
                  <a:gd name="T100" fmla="*/ 62 w 76"/>
                  <a:gd name="T101" fmla="*/ 3 h 63"/>
                  <a:gd name="T102" fmla="*/ 65 w 76"/>
                  <a:gd name="T103" fmla="*/ 6 h 63"/>
                  <a:gd name="T104" fmla="*/ 68 w 76"/>
                  <a:gd name="T105" fmla="*/ 4 h 63"/>
                  <a:gd name="T106" fmla="*/ 71 w 76"/>
                  <a:gd name="T107" fmla="*/ 1 h 63"/>
                  <a:gd name="T108" fmla="*/ 74 w 76"/>
                  <a:gd name="T10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63">
                    <a:moveTo>
                      <a:pt x="13" y="56"/>
                    </a:moveTo>
                    <a:lnTo>
                      <a:pt x="14" y="58"/>
                    </a:lnTo>
                    <a:lnTo>
                      <a:pt x="14" y="58"/>
                    </a:lnTo>
                    <a:lnTo>
                      <a:pt x="13" y="58"/>
                    </a:lnTo>
                    <a:lnTo>
                      <a:pt x="13" y="56"/>
                    </a:lnTo>
                    <a:close/>
                    <a:moveTo>
                      <a:pt x="10" y="48"/>
                    </a:moveTo>
                    <a:lnTo>
                      <a:pt x="10" y="50"/>
                    </a:lnTo>
                    <a:lnTo>
                      <a:pt x="10" y="50"/>
                    </a:lnTo>
                    <a:lnTo>
                      <a:pt x="10" y="50"/>
                    </a:lnTo>
                    <a:lnTo>
                      <a:pt x="10" y="50"/>
                    </a:lnTo>
                    <a:lnTo>
                      <a:pt x="10" y="48"/>
                    </a:lnTo>
                    <a:lnTo>
                      <a:pt x="10" y="48"/>
                    </a:lnTo>
                    <a:lnTo>
                      <a:pt x="10" y="48"/>
                    </a:lnTo>
                    <a:close/>
                    <a:moveTo>
                      <a:pt x="74" y="0"/>
                    </a:moveTo>
                    <a:lnTo>
                      <a:pt x="76" y="1"/>
                    </a:lnTo>
                    <a:lnTo>
                      <a:pt x="74" y="3"/>
                    </a:lnTo>
                    <a:lnTo>
                      <a:pt x="74" y="4"/>
                    </a:lnTo>
                    <a:lnTo>
                      <a:pt x="73" y="4"/>
                    </a:lnTo>
                    <a:lnTo>
                      <a:pt x="73" y="6"/>
                    </a:lnTo>
                    <a:lnTo>
                      <a:pt x="73" y="9"/>
                    </a:lnTo>
                    <a:lnTo>
                      <a:pt x="73" y="9"/>
                    </a:lnTo>
                    <a:lnTo>
                      <a:pt x="73" y="11"/>
                    </a:lnTo>
                    <a:lnTo>
                      <a:pt x="73" y="11"/>
                    </a:lnTo>
                    <a:lnTo>
                      <a:pt x="74" y="12"/>
                    </a:lnTo>
                    <a:lnTo>
                      <a:pt x="76" y="15"/>
                    </a:lnTo>
                    <a:lnTo>
                      <a:pt x="76" y="17"/>
                    </a:lnTo>
                    <a:lnTo>
                      <a:pt x="76" y="18"/>
                    </a:lnTo>
                    <a:lnTo>
                      <a:pt x="76" y="22"/>
                    </a:lnTo>
                    <a:lnTo>
                      <a:pt x="74" y="25"/>
                    </a:lnTo>
                    <a:lnTo>
                      <a:pt x="74" y="26"/>
                    </a:lnTo>
                    <a:lnTo>
                      <a:pt x="74" y="28"/>
                    </a:lnTo>
                    <a:lnTo>
                      <a:pt x="76" y="29"/>
                    </a:lnTo>
                    <a:lnTo>
                      <a:pt x="76" y="31"/>
                    </a:lnTo>
                    <a:lnTo>
                      <a:pt x="76" y="33"/>
                    </a:lnTo>
                    <a:lnTo>
                      <a:pt x="74" y="34"/>
                    </a:lnTo>
                    <a:lnTo>
                      <a:pt x="74" y="36"/>
                    </a:lnTo>
                    <a:lnTo>
                      <a:pt x="73" y="36"/>
                    </a:lnTo>
                    <a:lnTo>
                      <a:pt x="73" y="34"/>
                    </a:lnTo>
                    <a:lnTo>
                      <a:pt x="71" y="34"/>
                    </a:lnTo>
                    <a:lnTo>
                      <a:pt x="71" y="34"/>
                    </a:lnTo>
                    <a:lnTo>
                      <a:pt x="70" y="36"/>
                    </a:lnTo>
                    <a:lnTo>
                      <a:pt x="68" y="37"/>
                    </a:lnTo>
                    <a:lnTo>
                      <a:pt x="66" y="39"/>
                    </a:lnTo>
                    <a:lnTo>
                      <a:pt x="65" y="39"/>
                    </a:lnTo>
                    <a:lnTo>
                      <a:pt x="63" y="39"/>
                    </a:lnTo>
                    <a:lnTo>
                      <a:pt x="62" y="41"/>
                    </a:lnTo>
                    <a:lnTo>
                      <a:pt x="60" y="41"/>
                    </a:lnTo>
                    <a:lnTo>
                      <a:pt x="58" y="41"/>
                    </a:lnTo>
                    <a:lnTo>
                      <a:pt x="58" y="41"/>
                    </a:lnTo>
                    <a:lnTo>
                      <a:pt x="58" y="44"/>
                    </a:lnTo>
                    <a:lnTo>
                      <a:pt x="58" y="44"/>
                    </a:lnTo>
                    <a:lnTo>
                      <a:pt x="58" y="44"/>
                    </a:lnTo>
                    <a:lnTo>
                      <a:pt x="58" y="44"/>
                    </a:lnTo>
                    <a:lnTo>
                      <a:pt x="57" y="44"/>
                    </a:lnTo>
                    <a:lnTo>
                      <a:pt x="55" y="44"/>
                    </a:lnTo>
                    <a:lnTo>
                      <a:pt x="54" y="42"/>
                    </a:lnTo>
                    <a:lnTo>
                      <a:pt x="52" y="44"/>
                    </a:lnTo>
                    <a:lnTo>
                      <a:pt x="52" y="44"/>
                    </a:lnTo>
                    <a:lnTo>
                      <a:pt x="52" y="45"/>
                    </a:lnTo>
                    <a:lnTo>
                      <a:pt x="51" y="45"/>
                    </a:lnTo>
                    <a:lnTo>
                      <a:pt x="51" y="45"/>
                    </a:lnTo>
                    <a:lnTo>
                      <a:pt x="51" y="45"/>
                    </a:lnTo>
                    <a:lnTo>
                      <a:pt x="51" y="47"/>
                    </a:lnTo>
                    <a:lnTo>
                      <a:pt x="51" y="48"/>
                    </a:lnTo>
                    <a:lnTo>
                      <a:pt x="51" y="50"/>
                    </a:lnTo>
                    <a:lnTo>
                      <a:pt x="52" y="50"/>
                    </a:lnTo>
                    <a:lnTo>
                      <a:pt x="54" y="53"/>
                    </a:lnTo>
                    <a:lnTo>
                      <a:pt x="55" y="53"/>
                    </a:lnTo>
                    <a:lnTo>
                      <a:pt x="55" y="53"/>
                    </a:lnTo>
                    <a:lnTo>
                      <a:pt x="55" y="55"/>
                    </a:lnTo>
                    <a:lnTo>
                      <a:pt x="55" y="56"/>
                    </a:lnTo>
                    <a:lnTo>
                      <a:pt x="54" y="56"/>
                    </a:lnTo>
                    <a:lnTo>
                      <a:pt x="52" y="56"/>
                    </a:lnTo>
                    <a:lnTo>
                      <a:pt x="52" y="56"/>
                    </a:lnTo>
                    <a:lnTo>
                      <a:pt x="51" y="56"/>
                    </a:lnTo>
                    <a:lnTo>
                      <a:pt x="51" y="56"/>
                    </a:lnTo>
                    <a:lnTo>
                      <a:pt x="51" y="55"/>
                    </a:lnTo>
                    <a:lnTo>
                      <a:pt x="49" y="55"/>
                    </a:lnTo>
                    <a:lnTo>
                      <a:pt x="49" y="55"/>
                    </a:lnTo>
                    <a:lnTo>
                      <a:pt x="47" y="55"/>
                    </a:lnTo>
                    <a:lnTo>
                      <a:pt x="46" y="55"/>
                    </a:lnTo>
                    <a:lnTo>
                      <a:pt x="44" y="55"/>
                    </a:lnTo>
                    <a:lnTo>
                      <a:pt x="44" y="55"/>
                    </a:lnTo>
                    <a:lnTo>
                      <a:pt x="43" y="56"/>
                    </a:lnTo>
                    <a:lnTo>
                      <a:pt x="43" y="56"/>
                    </a:lnTo>
                    <a:lnTo>
                      <a:pt x="41" y="55"/>
                    </a:lnTo>
                    <a:lnTo>
                      <a:pt x="40" y="55"/>
                    </a:lnTo>
                    <a:lnTo>
                      <a:pt x="40" y="56"/>
                    </a:lnTo>
                    <a:lnTo>
                      <a:pt x="40" y="56"/>
                    </a:lnTo>
                    <a:lnTo>
                      <a:pt x="40" y="58"/>
                    </a:lnTo>
                    <a:lnTo>
                      <a:pt x="40" y="58"/>
                    </a:lnTo>
                    <a:lnTo>
                      <a:pt x="38" y="59"/>
                    </a:lnTo>
                    <a:lnTo>
                      <a:pt x="36" y="59"/>
                    </a:lnTo>
                    <a:lnTo>
                      <a:pt x="36" y="61"/>
                    </a:lnTo>
                    <a:lnTo>
                      <a:pt x="36" y="61"/>
                    </a:lnTo>
                    <a:lnTo>
                      <a:pt x="35" y="61"/>
                    </a:lnTo>
                    <a:lnTo>
                      <a:pt x="32" y="61"/>
                    </a:lnTo>
                    <a:lnTo>
                      <a:pt x="32" y="61"/>
                    </a:lnTo>
                    <a:lnTo>
                      <a:pt x="32" y="63"/>
                    </a:lnTo>
                    <a:lnTo>
                      <a:pt x="30" y="63"/>
                    </a:lnTo>
                    <a:lnTo>
                      <a:pt x="29" y="61"/>
                    </a:lnTo>
                    <a:lnTo>
                      <a:pt x="24" y="59"/>
                    </a:lnTo>
                    <a:lnTo>
                      <a:pt x="22" y="59"/>
                    </a:lnTo>
                    <a:lnTo>
                      <a:pt x="22" y="59"/>
                    </a:lnTo>
                    <a:lnTo>
                      <a:pt x="22" y="59"/>
                    </a:lnTo>
                    <a:lnTo>
                      <a:pt x="19" y="61"/>
                    </a:lnTo>
                    <a:lnTo>
                      <a:pt x="17" y="61"/>
                    </a:lnTo>
                    <a:lnTo>
                      <a:pt x="17" y="59"/>
                    </a:lnTo>
                    <a:lnTo>
                      <a:pt x="17" y="59"/>
                    </a:lnTo>
                    <a:lnTo>
                      <a:pt x="17" y="58"/>
                    </a:lnTo>
                    <a:lnTo>
                      <a:pt x="19" y="58"/>
                    </a:lnTo>
                    <a:lnTo>
                      <a:pt x="21" y="55"/>
                    </a:lnTo>
                    <a:lnTo>
                      <a:pt x="19" y="53"/>
                    </a:lnTo>
                    <a:lnTo>
                      <a:pt x="19" y="52"/>
                    </a:lnTo>
                    <a:lnTo>
                      <a:pt x="17" y="52"/>
                    </a:lnTo>
                    <a:lnTo>
                      <a:pt x="16" y="53"/>
                    </a:lnTo>
                    <a:lnTo>
                      <a:pt x="16" y="55"/>
                    </a:lnTo>
                    <a:lnTo>
                      <a:pt x="14" y="55"/>
                    </a:lnTo>
                    <a:lnTo>
                      <a:pt x="14" y="55"/>
                    </a:lnTo>
                    <a:lnTo>
                      <a:pt x="11" y="55"/>
                    </a:lnTo>
                    <a:lnTo>
                      <a:pt x="11" y="53"/>
                    </a:lnTo>
                    <a:lnTo>
                      <a:pt x="11" y="52"/>
                    </a:lnTo>
                    <a:lnTo>
                      <a:pt x="11" y="48"/>
                    </a:lnTo>
                    <a:lnTo>
                      <a:pt x="11" y="47"/>
                    </a:lnTo>
                    <a:lnTo>
                      <a:pt x="10" y="45"/>
                    </a:lnTo>
                    <a:lnTo>
                      <a:pt x="10" y="44"/>
                    </a:lnTo>
                    <a:lnTo>
                      <a:pt x="10" y="42"/>
                    </a:lnTo>
                    <a:lnTo>
                      <a:pt x="8" y="44"/>
                    </a:lnTo>
                    <a:lnTo>
                      <a:pt x="8" y="44"/>
                    </a:lnTo>
                    <a:lnTo>
                      <a:pt x="8" y="44"/>
                    </a:lnTo>
                    <a:lnTo>
                      <a:pt x="6" y="37"/>
                    </a:lnTo>
                    <a:lnTo>
                      <a:pt x="5" y="36"/>
                    </a:lnTo>
                    <a:lnTo>
                      <a:pt x="6" y="34"/>
                    </a:lnTo>
                    <a:lnTo>
                      <a:pt x="6" y="33"/>
                    </a:lnTo>
                    <a:lnTo>
                      <a:pt x="5" y="33"/>
                    </a:lnTo>
                    <a:lnTo>
                      <a:pt x="5" y="31"/>
                    </a:lnTo>
                    <a:lnTo>
                      <a:pt x="2" y="29"/>
                    </a:lnTo>
                    <a:lnTo>
                      <a:pt x="2" y="28"/>
                    </a:lnTo>
                    <a:lnTo>
                      <a:pt x="2" y="25"/>
                    </a:lnTo>
                    <a:lnTo>
                      <a:pt x="2" y="23"/>
                    </a:lnTo>
                    <a:lnTo>
                      <a:pt x="0" y="22"/>
                    </a:lnTo>
                    <a:lnTo>
                      <a:pt x="0" y="20"/>
                    </a:lnTo>
                    <a:lnTo>
                      <a:pt x="0" y="17"/>
                    </a:lnTo>
                    <a:lnTo>
                      <a:pt x="0" y="17"/>
                    </a:lnTo>
                    <a:lnTo>
                      <a:pt x="2" y="17"/>
                    </a:lnTo>
                    <a:lnTo>
                      <a:pt x="3" y="17"/>
                    </a:lnTo>
                    <a:lnTo>
                      <a:pt x="3" y="15"/>
                    </a:lnTo>
                    <a:lnTo>
                      <a:pt x="3" y="15"/>
                    </a:lnTo>
                    <a:lnTo>
                      <a:pt x="5" y="14"/>
                    </a:lnTo>
                    <a:lnTo>
                      <a:pt x="6" y="12"/>
                    </a:lnTo>
                    <a:lnTo>
                      <a:pt x="6" y="11"/>
                    </a:lnTo>
                    <a:lnTo>
                      <a:pt x="8" y="9"/>
                    </a:lnTo>
                    <a:lnTo>
                      <a:pt x="8" y="7"/>
                    </a:lnTo>
                    <a:lnTo>
                      <a:pt x="10" y="6"/>
                    </a:lnTo>
                    <a:lnTo>
                      <a:pt x="13" y="6"/>
                    </a:lnTo>
                    <a:lnTo>
                      <a:pt x="14" y="4"/>
                    </a:lnTo>
                    <a:lnTo>
                      <a:pt x="16" y="4"/>
                    </a:lnTo>
                    <a:lnTo>
                      <a:pt x="17" y="4"/>
                    </a:lnTo>
                    <a:lnTo>
                      <a:pt x="19" y="4"/>
                    </a:lnTo>
                    <a:lnTo>
                      <a:pt x="21" y="4"/>
                    </a:lnTo>
                    <a:lnTo>
                      <a:pt x="22" y="4"/>
                    </a:lnTo>
                    <a:lnTo>
                      <a:pt x="22" y="4"/>
                    </a:lnTo>
                    <a:lnTo>
                      <a:pt x="24" y="4"/>
                    </a:lnTo>
                    <a:lnTo>
                      <a:pt x="25" y="4"/>
                    </a:lnTo>
                    <a:lnTo>
                      <a:pt x="27" y="4"/>
                    </a:lnTo>
                    <a:lnTo>
                      <a:pt x="30" y="4"/>
                    </a:lnTo>
                    <a:lnTo>
                      <a:pt x="33" y="4"/>
                    </a:lnTo>
                    <a:lnTo>
                      <a:pt x="35" y="4"/>
                    </a:lnTo>
                    <a:lnTo>
                      <a:pt x="36" y="4"/>
                    </a:lnTo>
                    <a:lnTo>
                      <a:pt x="38" y="4"/>
                    </a:lnTo>
                    <a:lnTo>
                      <a:pt x="38" y="6"/>
                    </a:lnTo>
                    <a:lnTo>
                      <a:pt x="38" y="6"/>
                    </a:lnTo>
                    <a:lnTo>
                      <a:pt x="40" y="7"/>
                    </a:lnTo>
                    <a:lnTo>
                      <a:pt x="40" y="7"/>
                    </a:lnTo>
                    <a:lnTo>
                      <a:pt x="41" y="6"/>
                    </a:lnTo>
                    <a:lnTo>
                      <a:pt x="41" y="6"/>
                    </a:lnTo>
                    <a:lnTo>
                      <a:pt x="41" y="6"/>
                    </a:lnTo>
                    <a:lnTo>
                      <a:pt x="41" y="6"/>
                    </a:lnTo>
                    <a:lnTo>
                      <a:pt x="41" y="6"/>
                    </a:lnTo>
                    <a:lnTo>
                      <a:pt x="43" y="7"/>
                    </a:lnTo>
                    <a:lnTo>
                      <a:pt x="43" y="7"/>
                    </a:lnTo>
                    <a:lnTo>
                      <a:pt x="44" y="9"/>
                    </a:lnTo>
                    <a:lnTo>
                      <a:pt x="44" y="9"/>
                    </a:lnTo>
                    <a:lnTo>
                      <a:pt x="46" y="7"/>
                    </a:lnTo>
                    <a:lnTo>
                      <a:pt x="49" y="9"/>
                    </a:lnTo>
                    <a:lnTo>
                      <a:pt x="49" y="9"/>
                    </a:lnTo>
                    <a:lnTo>
                      <a:pt x="51" y="11"/>
                    </a:lnTo>
                    <a:lnTo>
                      <a:pt x="52" y="11"/>
                    </a:lnTo>
                    <a:lnTo>
                      <a:pt x="54" y="11"/>
                    </a:lnTo>
                    <a:lnTo>
                      <a:pt x="55" y="9"/>
                    </a:lnTo>
                    <a:lnTo>
                      <a:pt x="54" y="9"/>
                    </a:lnTo>
                    <a:lnTo>
                      <a:pt x="54" y="6"/>
                    </a:lnTo>
                    <a:lnTo>
                      <a:pt x="52" y="6"/>
                    </a:lnTo>
                    <a:lnTo>
                      <a:pt x="54" y="4"/>
                    </a:lnTo>
                    <a:lnTo>
                      <a:pt x="55" y="4"/>
                    </a:lnTo>
                    <a:lnTo>
                      <a:pt x="55" y="4"/>
                    </a:lnTo>
                    <a:lnTo>
                      <a:pt x="57" y="3"/>
                    </a:lnTo>
                    <a:lnTo>
                      <a:pt x="57" y="3"/>
                    </a:lnTo>
                    <a:lnTo>
                      <a:pt x="58" y="4"/>
                    </a:lnTo>
                    <a:lnTo>
                      <a:pt x="60" y="3"/>
                    </a:lnTo>
                    <a:lnTo>
                      <a:pt x="60" y="1"/>
                    </a:lnTo>
                    <a:lnTo>
                      <a:pt x="60" y="3"/>
                    </a:lnTo>
                    <a:lnTo>
                      <a:pt x="62" y="3"/>
                    </a:lnTo>
                    <a:lnTo>
                      <a:pt x="62" y="3"/>
                    </a:lnTo>
                    <a:lnTo>
                      <a:pt x="63" y="4"/>
                    </a:lnTo>
                    <a:lnTo>
                      <a:pt x="63" y="4"/>
                    </a:lnTo>
                    <a:lnTo>
                      <a:pt x="65" y="6"/>
                    </a:lnTo>
                    <a:lnTo>
                      <a:pt x="65" y="6"/>
                    </a:lnTo>
                    <a:lnTo>
                      <a:pt x="66" y="6"/>
                    </a:lnTo>
                    <a:lnTo>
                      <a:pt x="66" y="6"/>
                    </a:lnTo>
                    <a:lnTo>
                      <a:pt x="68" y="4"/>
                    </a:lnTo>
                    <a:lnTo>
                      <a:pt x="68" y="4"/>
                    </a:lnTo>
                    <a:lnTo>
                      <a:pt x="68" y="4"/>
                    </a:lnTo>
                    <a:lnTo>
                      <a:pt x="70" y="4"/>
                    </a:lnTo>
                    <a:lnTo>
                      <a:pt x="71" y="3"/>
                    </a:lnTo>
                    <a:lnTo>
                      <a:pt x="71" y="1"/>
                    </a:lnTo>
                    <a:lnTo>
                      <a:pt x="71" y="1"/>
                    </a:lnTo>
                    <a:lnTo>
                      <a:pt x="73" y="3"/>
                    </a:lnTo>
                    <a:lnTo>
                      <a:pt x="74" y="1"/>
                    </a:lnTo>
                    <a:lnTo>
                      <a:pt x="74" y="1"/>
                    </a:lnTo>
                    <a:lnTo>
                      <a:pt x="7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3" name="Freeform 238">
                <a:extLst>
                  <a:ext uri="{FF2B5EF4-FFF2-40B4-BE49-F238E27FC236}">
                    <a16:creationId xmlns:a16="http://schemas.microsoft.com/office/drawing/2014/main" id="{5E8B6E15-741B-4F6A-8BFF-0FD8138C8D5B}"/>
                  </a:ext>
                </a:extLst>
              </p:cNvPr>
              <p:cNvSpPr>
                <a:spLocks noEditPoints="1"/>
              </p:cNvSpPr>
              <p:nvPr/>
            </p:nvSpPr>
            <p:spPr bwMode="auto">
              <a:xfrm>
                <a:off x="7714216" y="3123589"/>
                <a:ext cx="309927" cy="134497"/>
              </a:xfrm>
              <a:custGeom>
                <a:avLst/>
                <a:gdLst>
                  <a:gd name="T0" fmla="*/ 22 w 159"/>
                  <a:gd name="T1" fmla="*/ 58 h 69"/>
                  <a:gd name="T2" fmla="*/ 36 w 159"/>
                  <a:gd name="T3" fmla="*/ 57 h 69"/>
                  <a:gd name="T4" fmla="*/ 27 w 159"/>
                  <a:gd name="T5" fmla="*/ 54 h 69"/>
                  <a:gd name="T6" fmla="*/ 27 w 159"/>
                  <a:gd name="T7" fmla="*/ 57 h 69"/>
                  <a:gd name="T8" fmla="*/ 30 w 159"/>
                  <a:gd name="T9" fmla="*/ 55 h 69"/>
                  <a:gd name="T10" fmla="*/ 79 w 159"/>
                  <a:gd name="T11" fmla="*/ 3 h 69"/>
                  <a:gd name="T12" fmla="*/ 96 w 159"/>
                  <a:gd name="T13" fmla="*/ 6 h 69"/>
                  <a:gd name="T14" fmla="*/ 113 w 159"/>
                  <a:gd name="T15" fmla="*/ 5 h 69"/>
                  <a:gd name="T16" fmla="*/ 128 w 159"/>
                  <a:gd name="T17" fmla="*/ 6 h 69"/>
                  <a:gd name="T18" fmla="*/ 142 w 159"/>
                  <a:gd name="T19" fmla="*/ 8 h 69"/>
                  <a:gd name="T20" fmla="*/ 148 w 159"/>
                  <a:gd name="T21" fmla="*/ 14 h 69"/>
                  <a:gd name="T22" fmla="*/ 159 w 159"/>
                  <a:gd name="T23" fmla="*/ 20 h 69"/>
                  <a:gd name="T24" fmla="*/ 150 w 159"/>
                  <a:gd name="T25" fmla="*/ 25 h 69"/>
                  <a:gd name="T26" fmla="*/ 132 w 159"/>
                  <a:gd name="T27" fmla="*/ 33 h 69"/>
                  <a:gd name="T28" fmla="*/ 121 w 159"/>
                  <a:gd name="T29" fmla="*/ 39 h 69"/>
                  <a:gd name="T30" fmla="*/ 109 w 159"/>
                  <a:gd name="T31" fmla="*/ 42 h 69"/>
                  <a:gd name="T32" fmla="*/ 102 w 159"/>
                  <a:gd name="T33" fmla="*/ 50 h 69"/>
                  <a:gd name="T34" fmla="*/ 94 w 159"/>
                  <a:gd name="T35" fmla="*/ 50 h 69"/>
                  <a:gd name="T36" fmla="*/ 85 w 159"/>
                  <a:gd name="T37" fmla="*/ 49 h 69"/>
                  <a:gd name="T38" fmla="*/ 82 w 159"/>
                  <a:gd name="T39" fmla="*/ 50 h 69"/>
                  <a:gd name="T40" fmla="*/ 69 w 159"/>
                  <a:gd name="T41" fmla="*/ 55 h 69"/>
                  <a:gd name="T42" fmla="*/ 68 w 159"/>
                  <a:gd name="T43" fmla="*/ 61 h 69"/>
                  <a:gd name="T44" fmla="*/ 63 w 159"/>
                  <a:gd name="T45" fmla="*/ 66 h 69"/>
                  <a:gd name="T46" fmla="*/ 53 w 159"/>
                  <a:gd name="T47" fmla="*/ 68 h 69"/>
                  <a:gd name="T48" fmla="*/ 44 w 159"/>
                  <a:gd name="T49" fmla="*/ 69 h 69"/>
                  <a:gd name="T50" fmla="*/ 36 w 159"/>
                  <a:gd name="T51" fmla="*/ 68 h 69"/>
                  <a:gd name="T52" fmla="*/ 33 w 159"/>
                  <a:gd name="T53" fmla="*/ 63 h 69"/>
                  <a:gd name="T54" fmla="*/ 28 w 159"/>
                  <a:gd name="T55" fmla="*/ 65 h 69"/>
                  <a:gd name="T56" fmla="*/ 20 w 159"/>
                  <a:gd name="T57" fmla="*/ 63 h 69"/>
                  <a:gd name="T58" fmla="*/ 12 w 159"/>
                  <a:gd name="T59" fmla="*/ 63 h 69"/>
                  <a:gd name="T60" fmla="*/ 1 w 159"/>
                  <a:gd name="T61" fmla="*/ 65 h 69"/>
                  <a:gd name="T62" fmla="*/ 3 w 159"/>
                  <a:gd name="T63" fmla="*/ 58 h 69"/>
                  <a:gd name="T64" fmla="*/ 8 w 159"/>
                  <a:gd name="T65" fmla="*/ 54 h 69"/>
                  <a:gd name="T66" fmla="*/ 20 w 159"/>
                  <a:gd name="T67" fmla="*/ 57 h 69"/>
                  <a:gd name="T68" fmla="*/ 25 w 159"/>
                  <a:gd name="T69" fmla="*/ 52 h 69"/>
                  <a:gd name="T70" fmla="*/ 34 w 159"/>
                  <a:gd name="T71" fmla="*/ 52 h 69"/>
                  <a:gd name="T72" fmla="*/ 39 w 159"/>
                  <a:gd name="T73" fmla="*/ 52 h 69"/>
                  <a:gd name="T74" fmla="*/ 44 w 159"/>
                  <a:gd name="T75" fmla="*/ 49 h 69"/>
                  <a:gd name="T76" fmla="*/ 46 w 159"/>
                  <a:gd name="T77" fmla="*/ 47 h 69"/>
                  <a:gd name="T78" fmla="*/ 57 w 159"/>
                  <a:gd name="T79" fmla="*/ 42 h 69"/>
                  <a:gd name="T80" fmla="*/ 50 w 159"/>
                  <a:gd name="T81" fmla="*/ 41 h 69"/>
                  <a:gd name="T82" fmla="*/ 44 w 159"/>
                  <a:gd name="T83" fmla="*/ 39 h 69"/>
                  <a:gd name="T84" fmla="*/ 39 w 159"/>
                  <a:gd name="T85" fmla="*/ 36 h 69"/>
                  <a:gd name="T86" fmla="*/ 36 w 159"/>
                  <a:gd name="T87" fmla="*/ 30 h 69"/>
                  <a:gd name="T88" fmla="*/ 34 w 159"/>
                  <a:gd name="T89" fmla="*/ 35 h 69"/>
                  <a:gd name="T90" fmla="*/ 28 w 159"/>
                  <a:gd name="T91" fmla="*/ 36 h 69"/>
                  <a:gd name="T92" fmla="*/ 20 w 159"/>
                  <a:gd name="T93" fmla="*/ 31 h 69"/>
                  <a:gd name="T94" fmla="*/ 19 w 159"/>
                  <a:gd name="T95" fmla="*/ 27 h 69"/>
                  <a:gd name="T96" fmla="*/ 25 w 159"/>
                  <a:gd name="T97" fmla="*/ 22 h 69"/>
                  <a:gd name="T98" fmla="*/ 27 w 159"/>
                  <a:gd name="T99" fmla="*/ 17 h 69"/>
                  <a:gd name="T100" fmla="*/ 28 w 159"/>
                  <a:gd name="T101" fmla="*/ 11 h 69"/>
                  <a:gd name="T102" fmla="*/ 38 w 159"/>
                  <a:gd name="T103" fmla="*/ 8 h 69"/>
                  <a:gd name="T104" fmla="*/ 52 w 159"/>
                  <a:gd name="T105" fmla="*/ 11 h 69"/>
                  <a:gd name="T106" fmla="*/ 61 w 159"/>
                  <a:gd name="T107" fmla="*/ 11 h 69"/>
                  <a:gd name="T108" fmla="*/ 71 w 159"/>
                  <a:gd name="T10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 h="69">
                    <a:moveTo>
                      <a:pt x="19" y="58"/>
                    </a:moveTo>
                    <a:lnTo>
                      <a:pt x="19" y="58"/>
                    </a:lnTo>
                    <a:lnTo>
                      <a:pt x="19" y="60"/>
                    </a:lnTo>
                    <a:lnTo>
                      <a:pt x="20" y="60"/>
                    </a:lnTo>
                    <a:lnTo>
                      <a:pt x="20" y="60"/>
                    </a:lnTo>
                    <a:lnTo>
                      <a:pt x="22" y="60"/>
                    </a:lnTo>
                    <a:lnTo>
                      <a:pt x="22" y="58"/>
                    </a:lnTo>
                    <a:lnTo>
                      <a:pt x="22" y="58"/>
                    </a:lnTo>
                    <a:lnTo>
                      <a:pt x="20" y="58"/>
                    </a:lnTo>
                    <a:lnTo>
                      <a:pt x="19" y="58"/>
                    </a:lnTo>
                    <a:lnTo>
                      <a:pt x="19" y="58"/>
                    </a:lnTo>
                    <a:close/>
                    <a:moveTo>
                      <a:pt x="38" y="57"/>
                    </a:moveTo>
                    <a:lnTo>
                      <a:pt x="38" y="57"/>
                    </a:lnTo>
                    <a:lnTo>
                      <a:pt x="36" y="57"/>
                    </a:lnTo>
                    <a:lnTo>
                      <a:pt x="36" y="57"/>
                    </a:lnTo>
                    <a:lnTo>
                      <a:pt x="36" y="57"/>
                    </a:lnTo>
                    <a:lnTo>
                      <a:pt x="36" y="58"/>
                    </a:lnTo>
                    <a:lnTo>
                      <a:pt x="38" y="58"/>
                    </a:lnTo>
                    <a:lnTo>
                      <a:pt x="38" y="57"/>
                    </a:lnTo>
                    <a:lnTo>
                      <a:pt x="38" y="57"/>
                    </a:lnTo>
                    <a:close/>
                    <a:moveTo>
                      <a:pt x="27" y="54"/>
                    </a:moveTo>
                    <a:lnTo>
                      <a:pt x="25" y="54"/>
                    </a:lnTo>
                    <a:lnTo>
                      <a:pt x="25" y="55"/>
                    </a:lnTo>
                    <a:lnTo>
                      <a:pt x="25" y="55"/>
                    </a:lnTo>
                    <a:lnTo>
                      <a:pt x="27" y="57"/>
                    </a:lnTo>
                    <a:lnTo>
                      <a:pt x="27" y="57"/>
                    </a:lnTo>
                    <a:lnTo>
                      <a:pt x="27" y="57"/>
                    </a:lnTo>
                    <a:lnTo>
                      <a:pt x="27" y="57"/>
                    </a:lnTo>
                    <a:lnTo>
                      <a:pt x="27" y="58"/>
                    </a:lnTo>
                    <a:lnTo>
                      <a:pt x="27" y="58"/>
                    </a:lnTo>
                    <a:lnTo>
                      <a:pt x="28" y="58"/>
                    </a:lnTo>
                    <a:lnTo>
                      <a:pt x="30" y="58"/>
                    </a:lnTo>
                    <a:lnTo>
                      <a:pt x="30" y="58"/>
                    </a:lnTo>
                    <a:lnTo>
                      <a:pt x="28" y="57"/>
                    </a:lnTo>
                    <a:lnTo>
                      <a:pt x="30" y="55"/>
                    </a:lnTo>
                    <a:lnTo>
                      <a:pt x="28" y="55"/>
                    </a:lnTo>
                    <a:lnTo>
                      <a:pt x="27" y="55"/>
                    </a:lnTo>
                    <a:lnTo>
                      <a:pt x="27" y="54"/>
                    </a:lnTo>
                    <a:lnTo>
                      <a:pt x="27" y="54"/>
                    </a:lnTo>
                    <a:close/>
                    <a:moveTo>
                      <a:pt x="72" y="0"/>
                    </a:moveTo>
                    <a:lnTo>
                      <a:pt x="75" y="2"/>
                    </a:lnTo>
                    <a:lnTo>
                      <a:pt x="79" y="3"/>
                    </a:lnTo>
                    <a:lnTo>
                      <a:pt x="82" y="5"/>
                    </a:lnTo>
                    <a:lnTo>
                      <a:pt x="85" y="6"/>
                    </a:lnTo>
                    <a:lnTo>
                      <a:pt x="90" y="8"/>
                    </a:lnTo>
                    <a:lnTo>
                      <a:pt x="93" y="8"/>
                    </a:lnTo>
                    <a:lnTo>
                      <a:pt x="94" y="8"/>
                    </a:lnTo>
                    <a:lnTo>
                      <a:pt x="96" y="6"/>
                    </a:lnTo>
                    <a:lnTo>
                      <a:pt x="96" y="6"/>
                    </a:lnTo>
                    <a:lnTo>
                      <a:pt x="98" y="6"/>
                    </a:lnTo>
                    <a:lnTo>
                      <a:pt x="102" y="6"/>
                    </a:lnTo>
                    <a:lnTo>
                      <a:pt x="105" y="6"/>
                    </a:lnTo>
                    <a:lnTo>
                      <a:pt x="107" y="6"/>
                    </a:lnTo>
                    <a:lnTo>
                      <a:pt x="112" y="5"/>
                    </a:lnTo>
                    <a:lnTo>
                      <a:pt x="113" y="5"/>
                    </a:lnTo>
                    <a:lnTo>
                      <a:pt x="113" y="5"/>
                    </a:lnTo>
                    <a:lnTo>
                      <a:pt x="116" y="6"/>
                    </a:lnTo>
                    <a:lnTo>
                      <a:pt x="118" y="6"/>
                    </a:lnTo>
                    <a:lnTo>
                      <a:pt x="120" y="6"/>
                    </a:lnTo>
                    <a:lnTo>
                      <a:pt x="120" y="6"/>
                    </a:lnTo>
                    <a:lnTo>
                      <a:pt x="121" y="6"/>
                    </a:lnTo>
                    <a:lnTo>
                      <a:pt x="124" y="6"/>
                    </a:lnTo>
                    <a:lnTo>
                      <a:pt x="128" y="6"/>
                    </a:lnTo>
                    <a:lnTo>
                      <a:pt x="132" y="6"/>
                    </a:lnTo>
                    <a:lnTo>
                      <a:pt x="132" y="6"/>
                    </a:lnTo>
                    <a:lnTo>
                      <a:pt x="135" y="6"/>
                    </a:lnTo>
                    <a:lnTo>
                      <a:pt x="137" y="8"/>
                    </a:lnTo>
                    <a:lnTo>
                      <a:pt x="139" y="8"/>
                    </a:lnTo>
                    <a:lnTo>
                      <a:pt x="140" y="8"/>
                    </a:lnTo>
                    <a:lnTo>
                      <a:pt x="142" y="8"/>
                    </a:lnTo>
                    <a:lnTo>
                      <a:pt x="143" y="9"/>
                    </a:lnTo>
                    <a:lnTo>
                      <a:pt x="143" y="8"/>
                    </a:lnTo>
                    <a:lnTo>
                      <a:pt x="145" y="9"/>
                    </a:lnTo>
                    <a:lnTo>
                      <a:pt x="145" y="11"/>
                    </a:lnTo>
                    <a:lnTo>
                      <a:pt x="146" y="11"/>
                    </a:lnTo>
                    <a:lnTo>
                      <a:pt x="146" y="13"/>
                    </a:lnTo>
                    <a:lnTo>
                      <a:pt x="148" y="14"/>
                    </a:lnTo>
                    <a:lnTo>
                      <a:pt x="150" y="14"/>
                    </a:lnTo>
                    <a:lnTo>
                      <a:pt x="151" y="14"/>
                    </a:lnTo>
                    <a:lnTo>
                      <a:pt x="153" y="14"/>
                    </a:lnTo>
                    <a:lnTo>
                      <a:pt x="154" y="14"/>
                    </a:lnTo>
                    <a:lnTo>
                      <a:pt x="157" y="17"/>
                    </a:lnTo>
                    <a:lnTo>
                      <a:pt x="159" y="19"/>
                    </a:lnTo>
                    <a:lnTo>
                      <a:pt x="159" y="20"/>
                    </a:lnTo>
                    <a:lnTo>
                      <a:pt x="159" y="20"/>
                    </a:lnTo>
                    <a:lnTo>
                      <a:pt x="159" y="20"/>
                    </a:lnTo>
                    <a:lnTo>
                      <a:pt x="159" y="22"/>
                    </a:lnTo>
                    <a:lnTo>
                      <a:pt x="154" y="22"/>
                    </a:lnTo>
                    <a:lnTo>
                      <a:pt x="154" y="22"/>
                    </a:lnTo>
                    <a:lnTo>
                      <a:pt x="153" y="24"/>
                    </a:lnTo>
                    <a:lnTo>
                      <a:pt x="150" y="25"/>
                    </a:lnTo>
                    <a:lnTo>
                      <a:pt x="146" y="25"/>
                    </a:lnTo>
                    <a:lnTo>
                      <a:pt x="146" y="25"/>
                    </a:lnTo>
                    <a:lnTo>
                      <a:pt x="143" y="27"/>
                    </a:lnTo>
                    <a:lnTo>
                      <a:pt x="139" y="30"/>
                    </a:lnTo>
                    <a:lnTo>
                      <a:pt x="135" y="31"/>
                    </a:lnTo>
                    <a:lnTo>
                      <a:pt x="134" y="31"/>
                    </a:lnTo>
                    <a:lnTo>
                      <a:pt x="132" y="33"/>
                    </a:lnTo>
                    <a:lnTo>
                      <a:pt x="132" y="33"/>
                    </a:lnTo>
                    <a:lnTo>
                      <a:pt x="132" y="35"/>
                    </a:lnTo>
                    <a:lnTo>
                      <a:pt x="129" y="38"/>
                    </a:lnTo>
                    <a:lnTo>
                      <a:pt x="126" y="38"/>
                    </a:lnTo>
                    <a:lnTo>
                      <a:pt x="124" y="38"/>
                    </a:lnTo>
                    <a:lnTo>
                      <a:pt x="123" y="39"/>
                    </a:lnTo>
                    <a:lnTo>
                      <a:pt x="121" y="39"/>
                    </a:lnTo>
                    <a:lnTo>
                      <a:pt x="116" y="39"/>
                    </a:lnTo>
                    <a:lnTo>
                      <a:pt x="115" y="39"/>
                    </a:lnTo>
                    <a:lnTo>
                      <a:pt x="113" y="38"/>
                    </a:lnTo>
                    <a:lnTo>
                      <a:pt x="112" y="39"/>
                    </a:lnTo>
                    <a:lnTo>
                      <a:pt x="110" y="39"/>
                    </a:lnTo>
                    <a:lnTo>
                      <a:pt x="109" y="42"/>
                    </a:lnTo>
                    <a:lnTo>
                      <a:pt x="109" y="42"/>
                    </a:lnTo>
                    <a:lnTo>
                      <a:pt x="107" y="44"/>
                    </a:lnTo>
                    <a:lnTo>
                      <a:pt x="107" y="46"/>
                    </a:lnTo>
                    <a:lnTo>
                      <a:pt x="107" y="46"/>
                    </a:lnTo>
                    <a:lnTo>
                      <a:pt x="105" y="47"/>
                    </a:lnTo>
                    <a:lnTo>
                      <a:pt x="105" y="49"/>
                    </a:lnTo>
                    <a:lnTo>
                      <a:pt x="104" y="49"/>
                    </a:lnTo>
                    <a:lnTo>
                      <a:pt x="102" y="50"/>
                    </a:lnTo>
                    <a:lnTo>
                      <a:pt x="102" y="49"/>
                    </a:lnTo>
                    <a:lnTo>
                      <a:pt x="101" y="49"/>
                    </a:lnTo>
                    <a:lnTo>
                      <a:pt x="101" y="50"/>
                    </a:lnTo>
                    <a:lnTo>
                      <a:pt x="99" y="50"/>
                    </a:lnTo>
                    <a:lnTo>
                      <a:pt x="99" y="50"/>
                    </a:lnTo>
                    <a:lnTo>
                      <a:pt x="96" y="50"/>
                    </a:lnTo>
                    <a:lnTo>
                      <a:pt x="94" y="50"/>
                    </a:lnTo>
                    <a:lnTo>
                      <a:pt x="93" y="50"/>
                    </a:lnTo>
                    <a:lnTo>
                      <a:pt x="93" y="47"/>
                    </a:lnTo>
                    <a:lnTo>
                      <a:pt x="93" y="46"/>
                    </a:lnTo>
                    <a:lnTo>
                      <a:pt x="91" y="46"/>
                    </a:lnTo>
                    <a:lnTo>
                      <a:pt x="91" y="46"/>
                    </a:lnTo>
                    <a:lnTo>
                      <a:pt x="88" y="49"/>
                    </a:lnTo>
                    <a:lnTo>
                      <a:pt x="85" y="49"/>
                    </a:lnTo>
                    <a:lnTo>
                      <a:pt x="83" y="49"/>
                    </a:lnTo>
                    <a:lnTo>
                      <a:pt x="82" y="47"/>
                    </a:lnTo>
                    <a:lnTo>
                      <a:pt x="82" y="47"/>
                    </a:lnTo>
                    <a:lnTo>
                      <a:pt x="82" y="49"/>
                    </a:lnTo>
                    <a:lnTo>
                      <a:pt x="82" y="49"/>
                    </a:lnTo>
                    <a:lnTo>
                      <a:pt x="82" y="50"/>
                    </a:lnTo>
                    <a:lnTo>
                      <a:pt x="82" y="50"/>
                    </a:lnTo>
                    <a:lnTo>
                      <a:pt x="80" y="50"/>
                    </a:lnTo>
                    <a:lnTo>
                      <a:pt x="79" y="50"/>
                    </a:lnTo>
                    <a:lnTo>
                      <a:pt x="79" y="52"/>
                    </a:lnTo>
                    <a:lnTo>
                      <a:pt x="75" y="54"/>
                    </a:lnTo>
                    <a:lnTo>
                      <a:pt x="72" y="55"/>
                    </a:lnTo>
                    <a:lnTo>
                      <a:pt x="71" y="55"/>
                    </a:lnTo>
                    <a:lnTo>
                      <a:pt x="69" y="55"/>
                    </a:lnTo>
                    <a:lnTo>
                      <a:pt x="69" y="55"/>
                    </a:lnTo>
                    <a:lnTo>
                      <a:pt x="69" y="57"/>
                    </a:lnTo>
                    <a:lnTo>
                      <a:pt x="68" y="58"/>
                    </a:lnTo>
                    <a:lnTo>
                      <a:pt x="68" y="60"/>
                    </a:lnTo>
                    <a:lnTo>
                      <a:pt x="68" y="60"/>
                    </a:lnTo>
                    <a:lnTo>
                      <a:pt x="68" y="60"/>
                    </a:lnTo>
                    <a:lnTo>
                      <a:pt x="68" y="61"/>
                    </a:lnTo>
                    <a:lnTo>
                      <a:pt x="68" y="63"/>
                    </a:lnTo>
                    <a:lnTo>
                      <a:pt x="68" y="63"/>
                    </a:lnTo>
                    <a:lnTo>
                      <a:pt x="68" y="65"/>
                    </a:lnTo>
                    <a:lnTo>
                      <a:pt x="68" y="65"/>
                    </a:lnTo>
                    <a:lnTo>
                      <a:pt x="66" y="65"/>
                    </a:lnTo>
                    <a:lnTo>
                      <a:pt x="64" y="66"/>
                    </a:lnTo>
                    <a:lnTo>
                      <a:pt x="63" y="66"/>
                    </a:lnTo>
                    <a:lnTo>
                      <a:pt x="61" y="66"/>
                    </a:lnTo>
                    <a:lnTo>
                      <a:pt x="61" y="66"/>
                    </a:lnTo>
                    <a:lnTo>
                      <a:pt x="60" y="66"/>
                    </a:lnTo>
                    <a:lnTo>
                      <a:pt x="58" y="66"/>
                    </a:lnTo>
                    <a:lnTo>
                      <a:pt x="57" y="68"/>
                    </a:lnTo>
                    <a:lnTo>
                      <a:pt x="55" y="68"/>
                    </a:lnTo>
                    <a:lnTo>
                      <a:pt x="53" y="68"/>
                    </a:lnTo>
                    <a:lnTo>
                      <a:pt x="50" y="66"/>
                    </a:lnTo>
                    <a:lnTo>
                      <a:pt x="49" y="66"/>
                    </a:lnTo>
                    <a:lnTo>
                      <a:pt x="47" y="68"/>
                    </a:lnTo>
                    <a:lnTo>
                      <a:pt x="46" y="68"/>
                    </a:lnTo>
                    <a:lnTo>
                      <a:pt x="44" y="69"/>
                    </a:lnTo>
                    <a:lnTo>
                      <a:pt x="44" y="69"/>
                    </a:lnTo>
                    <a:lnTo>
                      <a:pt x="44" y="69"/>
                    </a:lnTo>
                    <a:lnTo>
                      <a:pt x="42" y="69"/>
                    </a:lnTo>
                    <a:lnTo>
                      <a:pt x="42" y="68"/>
                    </a:lnTo>
                    <a:lnTo>
                      <a:pt x="41" y="68"/>
                    </a:lnTo>
                    <a:lnTo>
                      <a:pt x="41" y="68"/>
                    </a:lnTo>
                    <a:lnTo>
                      <a:pt x="38" y="68"/>
                    </a:lnTo>
                    <a:lnTo>
                      <a:pt x="38" y="68"/>
                    </a:lnTo>
                    <a:lnTo>
                      <a:pt x="36" y="68"/>
                    </a:lnTo>
                    <a:lnTo>
                      <a:pt x="36" y="66"/>
                    </a:lnTo>
                    <a:lnTo>
                      <a:pt x="36" y="66"/>
                    </a:lnTo>
                    <a:lnTo>
                      <a:pt x="36" y="66"/>
                    </a:lnTo>
                    <a:lnTo>
                      <a:pt x="34" y="66"/>
                    </a:lnTo>
                    <a:lnTo>
                      <a:pt x="33" y="65"/>
                    </a:lnTo>
                    <a:lnTo>
                      <a:pt x="33" y="65"/>
                    </a:lnTo>
                    <a:lnTo>
                      <a:pt x="33" y="63"/>
                    </a:lnTo>
                    <a:lnTo>
                      <a:pt x="33" y="63"/>
                    </a:lnTo>
                    <a:lnTo>
                      <a:pt x="33" y="63"/>
                    </a:lnTo>
                    <a:lnTo>
                      <a:pt x="31" y="63"/>
                    </a:lnTo>
                    <a:lnTo>
                      <a:pt x="31" y="63"/>
                    </a:lnTo>
                    <a:lnTo>
                      <a:pt x="30" y="65"/>
                    </a:lnTo>
                    <a:lnTo>
                      <a:pt x="30" y="65"/>
                    </a:lnTo>
                    <a:lnTo>
                      <a:pt x="28" y="65"/>
                    </a:lnTo>
                    <a:lnTo>
                      <a:pt x="27" y="65"/>
                    </a:lnTo>
                    <a:lnTo>
                      <a:pt x="27" y="66"/>
                    </a:lnTo>
                    <a:lnTo>
                      <a:pt x="23" y="66"/>
                    </a:lnTo>
                    <a:lnTo>
                      <a:pt x="22" y="66"/>
                    </a:lnTo>
                    <a:lnTo>
                      <a:pt x="22" y="65"/>
                    </a:lnTo>
                    <a:lnTo>
                      <a:pt x="20" y="63"/>
                    </a:lnTo>
                    <a:lnTo>
                      <a:pt x="20" y="63"/>
                    </a:lnTo>
                    <a:lnTo>
                      <a:pt x="19" y="63"/>
                    </a:lnTo>
                    <a:lnTo>
                      <a:pt x="17" y="63"/>
                    </a:lnTo>
                    <a:lnTo>
                      <a:pt x="16" y="65"/>
                    </a:lnTo>
                    <a:lnTo>
                      <a:pt x="14" y="63"/>
                    </a:lnTo>
                    <a:lnTo>
                      <a:pt x="14" y="63"/>
                    </a:lnTo>
                    <a:lnTo>
                      <a:pt x="14" y="63"/>
                    </a:lnTo>
                    <a:lnTo>
                      <a:pt x="12" y="63"/>
                    </a:lnTo>
                    <a:lnTo>
                      <a:pt x="11" y="65"/>
                    </a:lnTo>
                    <a:lnTo>
                      <a:pt x="8" y="63"/>
                    </a:lnTo>
                    <a:lnTo>
                      <a:pt x="6" y="63"/>
                    </a:lnTo>
                    <a:lnTo>
                      <a:pt x="6" y="63"/>
                    </a:lnTo>
                    <a:lnTo>
                      <a:pt x="5" y="65"/>
                    </a:lnTo>
                    <a:lnTo>
                      <a:pt x="3" y="65"/>
                    </a:lnTo>
                    <a:lnTo>
                      <a:pt x="1" y="65"/>
                    </a:lnTo>
                    <a:lnTo>
                      <a:pt x="1" y="61"/>
                    </a:lnTo>
                    <a:lnTo>
                      <a:pt x="0" y="60"/>
                    </a:lnTo>
                    <a:lnTo>
                      <a:pt x="1" y="60"/>
                    </a:lnTo>
                    <a:lnTo>
                      <a:pt x="1" y="58"/>
                    </a:lnTo>
                    <a:lnTo>
                      <a:pt x="1" y="57"/>
                    </a:lnTo>
                    <a:lnTo>
                      <a:pt x="3" y="57"/>
                    </a:lnTo>
                    <a:lnTo>
                      <a:pt x="3" y="58"/>
                    </a:lnTo>
                    <a:lnTo>
                      <a:pt x="5" y="58"/>
                    </a:lnTo>
                    <a:lnTo>
                      <a:pt x="5" y="57"/>
                    </a:lnTo>
                    <a:lnTo>
                      <a:pt x="5" y="57"/>
                    </a:lnTo>
                    <a:lnTo>
                      <a:pt x="5" y="55"/>
                    </a:lnTo>
                    <a:lnTo>
                      <a:pt x="5" y="55"/>
                    </a:lnTo>
                    <a:lnTo>
                      <a:pt x="5" y="55"/>
                    </a:lnTo>
                    <a:lnTo>
                      <a:pt x="8" y="54"/>
                    </a:lnTo>
                    <a:lnTo>
                      <a:pt x="11" y="54"/>
                    </a:lnTo>
                    <a:lnTo>
                      <a:pt x="12" y="54"/>
                    </a:lnTo>
                    <a:lnTo>
                      <a:pt x="16" y="55"/>
                    </a:lnTo>
                    <a:lnTo>
                      <a:pt x="17" y="55"/>
                    </a:lnTo>
                    <a:lnTo>
                      <a:pt x="19" y="55"/>
                    </a:lnTo>
                    <a:lnTo>
                      <a:pt x="19" y="57"/>
                    </a:lnTo>
                    <a:lnTo>
                      <a:pt x="20" y="57"/>
                    </a:lnTo>
                    <a:lnTo>
                      <a:pt x="20" y="57"/>
                    </a:lnTo>
                    <a:lnTo>
                      <a:pt x="20" y="57"/>
                    </a:lnTo>
                    <a:lnTo>
                      <a:pt x="20" y="55"/>
                    </a:lnTo>
                    <a:lnTo>
                      <a:pt x="22" y="54"/>
                    </a:lnTo>
                    <a:lnTo>
                      <a:pt x="25" y="54"/>
                    </a:lnTo>
                    <a:lnTo>
                      <a:pt x="25" y="52"/>
                    </a:lnTo>
                    <a:lnTo>
                      <a:pt x="25" y="52"/>
                    </a:lnTo>
                    <a:lnTo>
                      <a:pt x="27" y="52"/>
                    </a:lnTo>
                    <a:lnTo>
                      <a:pt x="28" y="52"/>
                    </a:lnTo>
                    <a:lnTo>
                      <a:pt x="30" y="52"/>
                    </a:lnTo>
                    <a:lnTo>
                      <a:pt x="31" y="52"/>
                    </a:lnTo>
                    <a:lnTo>
                      <a:pt x="33" y="52"/>
                    </a:lnTo>
                    <a:lnTo>
                      <a:pt x="33" y="52"/>
                    </a:lnTo>
                    <a:lnTo>
                      <a:pt x="34" y="52"/>
                    </a:lnTo>
                    <a:lnTo>
                      <a:pt x="34" y="52"/>
                    </a:lnTo>
                    <a:lnTo>
                      <a:pt x="36" y="52"/>
                    </a:lnTo>
                    <a:lnTo>
                      <a:pt x="36" y="54"/>
                    </a:lnTo>
                    <a:lnTo>
                      <a:pt x="36" y="54"/>
                    </a:lnTo>
                    <a:lnTo>
                      <a:pt x="38" y="54"/>
                    </a:lnTo>
                    <a:lnTo>
                      <a:pt x="38" y="52"/>
                    </a:lnTo>
                    <a:lnTo>
                      <a:pt x="39" y="52"/>
                    </a:lnTo>
                    <a:lnTo>
                      <a:pt x="39" y="52"/>
                    </a:lnTo>
                    <a:lnTo>
                      <a:pt x="41" y="52"/>
                    </a:lnTo>
                    <a:lnTo>
                      <a:pt x="41" y="50"/>
                    </a:lnTo>
                    <a:lnTo>
                      <a:pt x="42" y="49"/>
                    </a:lnTo>
                    <a:lnTo>
                      <a:pt x="44" y="49"/>
                    </a:lnTo>
                    <a:lnTo>
                      <a:pt x="44" y="49"/>
                    </a:lnTo>
                    <a:lnTo>
                      <a:pt x="44" y="49"/>
                    </a:lnTo>
                    <a:lnTo>
                      <a:pt x="44" y="49"/>
                    </a:lnTo>
                    <a:lnTo>
                      <a:pt x="46" y="49"/>
                    </a:lnTo>
                    <a:lnTo>
                      <a:pt x="46" y="49"/>
                    </a:lnTo>
                    <a:lnTo>
                      <a:pt x="47" y="49"/>
                    </a:lnTo>
                    <a:lnTo>
                      <a:pt x="46" y="47"/>
                    </a:lnTo>
                    <a:lnTo>
                      <a:pt x="46" y="47"/>
                    </a:lnTo>
                    <a:lnTo>
                      <a:pt x="46" y="47"/>
                    </a:lnTo>
                    <a:lnTo>
                      <a:pt x="47" y="46"/>
                    </a:lnTo>
                    <a:lnTo>
                      <a:pt x="49" y="47"/>
                    </a:lnTo>
                    <a:lnTo>
                      <a:pt x="49" y="47"/>
                    </a:lnTo>
                    <a:lnTo>
                      <a:pt x="50" y="47"/>
                    </a:lnTo>
                    <a:lnTo>
                      <a:pt x="52" y="46"/>
                    </a:lnTo>
                    <a:lnTo>
                      <a:pt x="52" y="46"/>
                    </a:lnTo>
                    <a:lnTo>
                      <a:pt x="57" y="42"/>
                    </a:lnTo>
                    <a:lnTo>
                      <a:pt x="57" y="42"/>
                    </a:lnTo>
                    <a:lnTo>
                      <a:pt x="57" y="42"/>
                    </a:lnTo>
                    <a:lnTo>
                      <a:pt x="55" y="41"/>
                    </a:lnTo>
                    <a:lnTo>
                      <a:pt x="53" y="42"/>
                    </a:lnTo>
                    <a:lnTo>
                      <a:pt x="53" y="42"/>
                    </a:lnTo>
                    <a:lnTo>
                      <a:pt x="52" y="41"/>
                    </a:lnTo>
                    <a:lnTo>
                      <a:pt x="50" y="41"/>
                    </a:lnTo>
                    <a:lnTo>
                      <a:pt x="50" y="41"/>
                    </a:lnTo>
                    <a:lnTo>
                      <a:pt x="49" y="39"/>
                    </a:lnTo>
                    <a:lnTo>
                      <a:pt x="47" y="39"/>
                    </a:lnTo>
                    <a:lnTo>
                      <a:pt x="46" y="38"/>
                    </a:lnTo>
                    <a:lnTo>
                      <a:pt x="46" y="38"/>
                    </a:lnTo>
                    <a:lnTo>
                      <a:pt x="44" y="39"/>
                    </a:lnTo>
                    <a:lnTo>
                      <a:pt x="44" y="39"/>
                    </a:lnTo>
                    <a:lnTo>
                      <a:pt x="44" y="38"/>
                    </a:lnTo>
                    <a:lnTo>
                      <a:pt x="44" y="38"/>
                    </a:lnTo>
                    <a:lnTo>
                      <a:pt x="42" y="36"/>
                    </a:lnTo>
                    <a:lnTo>
                      <a:pt x="42" y="36"/>
                    </a:lnTo>
                    <a:lnTo>
                      <a:pt x="41" y="36"/>
                    </a:lnTo>
                    <a:lnTo>
                      <a:pt x="39" y="36"/>
                    </a:lnTo>
                    <a:lnTo>
                      <a:pt x="39" y="36"/>
                    </a:lnTo>
                    <a:lnTo>
                      <a:pt x="39" y="33"/>
                    </a:lnTo>
                    <a:lnTo>
                      <a:pt x="38" y="33"/>
                    </a:lnTo>
                    <a:lnTo>
                      <a:pt x="38" y="31"/>
                    </a:lnTo>
                    <a:lnTo>
                      <a:pt x="38" y="31"/>
                    </a:lnTo>
                    <a:lnTo>
                      <a:pt x="36" y="31"/>
                    </a:lnTo>
                    <a:lnTo>
                      <a:pt x="36" y="30"/>
                    </a:lnTo>
                    <a:lnTo>
                      <a:pt x="36" y="30"/>
                    </a:lnTo>
                    <a:lnTo>
                      <a:pt x="36" y="30"/>
                    </a:lnTo>
                    <a:lnTo>
                      <a:pt x="36" y="30"/>
                    </a:lnTo>
                    <a:lnTo>
                      <a:pt x="34" y="30"/>
                    </a:lnTo>
                    <a:lnTo>
                      <a:pt x="34" y="31"/>
                    </a:lnTo>
                    <a:lnTo>
                      <a:pt x="34" y="33"/>
                    </a:lnTo>
                    <a:lnTo>
                      <a:pt x="34" y="33"/>
                    </a:lnTo>
                    <a:lnTo>
                      <a:pt x="34" y="35"/>
                    </a:lnTo>
                    <a:lnTo>
                      <a:pt x="33" y="35"/>
                    </a:lnTo>
                    <a:lnTo>
                      <a:pt x="33" y="33"/>
                    </a:lnTo>
                    <a:lnTo>
                      <a:pt x="31" y="36"/>
                    </a:lnTo>
                    <a:lnTo>
                      <a:pt x="31" y="38"/>
                    </a:lnTo>
                    <a:lnTo>
                      <a:pt x="30" y="36"/>
                    </a:lnTo>
                    <a:lnTo>
                      <a:pt x="30" y="36"/>
                    </a:lnTo>
                    <a:lnTo>
                      <a:pt x="28" y="36"/>
                    </a:lnTo>
                    <a:lnTo>
                      <a:pt x="27" y="36"/>
                    </a:lnTo>
                    <a:lnTo>
                      <a:pt x="25" y="36"/>
                    </a:lnTo>
                    <a:lnTo>
                      <a:pt x="23" y="35"/>
                    </a:lnTo>
                    <a:lnTo>
                      <a:pt x="23" y="35"/>
                    </a:lnTo>
                    <a:lnTo>
                      <a:pt x="22" y="33"/>
                    </a:lnTo>
                    <a:lnTo>
                      <a:pt x="22" y="31"/>
                    </a:lnTo>
                    <a:lnTo>
                      <a:pt x="20" y="31"/>
                    </a:lnTo>
                    <a:lnTo>
                      <a:pt x="19" y="31"/>
                    </a:lnTo>
                    <a:lnTo>
                      <a:pt x="17" y="31"/>
                    </a:lnTo>
                    <a:lnTo>
                      <a:pt x="16" y="30"/>
                    </a:lnTo>
                    <a:lnTo>
                      <a:pt x="14" y="30"/>
                    </a:lnTo>
                    <a:lnTo>
                      <a:pt x="14" y="30"/>
                    </a:lnTo>
                    <a:lnTo>
                      <a:pt x="14" y="30"/>
                    </a:lnTo>
                    <a:lnTo>
                      <a:pt x="19" y="27"/>
                    </a:lnTo>
                    <a:lnTo>
                      <a:pt x="20" y="25"/>
                    </a:lnTo>
                    <a:lnTo>
                      <a:pt x="20" y="24"/>
                    </a:lnTo>
                    <a:lnTo>
                      <a:pt x="22" y="24"/>
                    </a:lnTo>
                    <a:lnTo>
                      <a:pt x="23" y="24"/>
                    </a:lnTo>
                    <a:lnTo>
                      <a:pt x="23" y="22"/>
                    </a:lnTo>
                    <a:lnTo>
                      <a:pt x="23" y="22"/>
                    </a:lnTo>
                    <a:lnTo>
                      <a:pt x="25" y="22"/>
                    </a:lnTo>
                    <a:lnTo>
                      <a:pt x="27" y="20"/>
                    </a:lnTo>
                    <a:lnTo>
                      <a:pt x="30" y="19"/>
                    </a:lnTo>
                    <a:lnTo>
                      <a:pt x="30" y="19"/>
                    </a:lnTo>
                    <a:lnTo>
                      <a:pt x="30" y="19"/>
                    </a:lnTo>
                    <a:lnTo>
                      <a:pt x="28" y="17"/>
                    </a:lnTo>
                    <a:lnTo>
                      <a:pt x="27" y="17"/>
                    </a:lnTo>
                    <a:lnTo>
                      <a:pt x="27" y="17"/>
                    </a:lnTo>
                    <a:lnTo>
                      <a:pt x="25" y="17"/>
                    </a:lnTo>
                    <a:lnTo>
                      <a:pt x="25" y="17"/>
                    </a:lnTo>
                    <a:lnTo>
                      <a:pt x="25" y="16"/>
                    </a:lnTo>
                    <a:lnTo>
                      <a:pt x="25" y="14"/>
                    </a:lnTo>
                    <a:lnTo>
                      <a:pt x="27" y="14"/>
                    </a:lnTo>
                    <a:lnTo>
                      <a:pt x="27" y="13"/>
                    </a:lnTo>
                    <a:lnTo>
                      <a:pt x="28" y="11"/>
                    </a:lnTo>
                    <a:lnTo>
                      <a:pt x="28" y="11"/>
                    </a:lnTo>
                    <a:lnTo>
                      <a:pt x="30" y="9"/>
                    </a:lnTo>
                    <a:lnTo>
                      <a:pt x="33" y="8"/>
                    </a:lnTo>
                    <a:lnTo>
                      <a:pt x="33" y="8"/>
                    </a:lnTo>
                    <a:lnTo>
                      <a:pt x="34" y="8"/>
                    </a:lnTo>
                    <a:lnTo>
                      <a:pt x="36" y="8"/>
                    </a:lnTo>
                    <a:lnTo>
                      <a:pt x="38" y="8"/>
                    </a:lnTo>
                    <a:lnTo>
                      <a:pt x="38" y="8"/>
                    </a:lnTo>
                    <a:lnTo>
                      <a:pt x="42" y="9"/>
                    </a:lnTo>
                    <a:lnTo>
                      <a:pt x="44" y="9"/>
                    </a:lnTo>
                    <a:lnTo>
                      <a:pt x="49" y="9"/>
                    </a:lnTo>
                    <a:lnTo>
                      <a:pt x="50" y="11"/>
                    </a:lnTo>
                    <a:lnTo>
                      <a:pt x="52" y="11"/>
                    </a:lnTo>
                    <a:lnTo>
                      <a:pt x="52" y="11"/>
                    </a:lnTo>
                    <a:lnTo>
                      <a:pt x="53" y="13"/>
                    </a:lnTo>
                    <a:lnTo>
                      <a:pt x="58" y="13"/>
                    </a:lnTo>
                    <a:lnTo>
                      <a:pt x="60" y="13"/>
                    </a:lnTo>
                    <a:lnTo>
                      <a:pt x="60" y="14"/>
                    </a:lnTo>
                    <a:lnTo>
                      <a:pt x="61" y="14"/>
                    </a:lnTo>
                    <a:lnTo>
                      <a:pt x="63" y="14"/>
                    </a:lnTo>
                    <a:lnTo>
                      <a:pt x="61" y="11"/>
                    </a:lnTo>
                    <a:lnTo>
                      <a:pt x="61" y="9"/>
                    </a:lnTo>
                    <a:lnTo>
                      <a:pt x="63" y="5"/>
                    </a:lnTo>
                    <a:lnTo>
                      <a:pt x="64" y="3"/>
                    </a:lnTo>
                    <a:lnTo>
                      <a:pt x="66" y="3"/>
                    </a:lnTo>
                    <a:lnTo>
                      <a:pt x="68" y="2"/>
                    </a:lnTo>
                    <a:lnTo>
                      <a:pt x="69" y="2"/>
                    </a:lnTo>
                    <a:lnTo>
                      <a:pt x="71" y="2"/>
                    </a:lnTo>
                    <a:lnTo>
                      <a:pt x="72" y="2"/>
                    </a:lnTo>
                    <a:lnTo>
                      <a:pt x="72" y="2"/>
                    </a:lnTo>
                    <a:lnTo>
                      <a:pt x="7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4" name="Freeform 239">
                <a:extLst>
                  <a:ext uri="{FF2B5EF4-FFF2-40B4-BE49-F238E27FC236}">
                    <a16:creationId xmlns:a16="http://schemas.microsoft.com/office/drawing/2014/main" id="{20FF7599-6C52-4C02-AC30-B7A3D3FB7D8C}"/>
                  </a:ext>
                </a:extLst>
              </p:cNvPr>
              <p:cNvSpPr>
                <a:spLocks noEditPoints="1"/>
              </p:cNvSpPr>
              <p:nvPr/>
            </p:nvSpPr>
            <p:spPr bwMode="auto">
              <a:xfrm>
                <a:off x="6720113" y="4261934"/>
                <a:ext cx="226110" cy="286536"/>
              </a:xfrm>
              <a:custGeom>
                <a:avLst/>
                <a:gdLst>
                  <a:gd name="T0" fmla="*/ 105 w 116"/>
                  <a:gd name="T1" fmla="*/ 109 h 147"/>
                  <a:gd name="T2" fmla="*/ 19 w 116"/>
                  <a:gd name="T3" fmla="*/ 0 h 147"/>
                  <a:gd name="T4" fmla="*/ 21 w 116"/>
                  <a:gd name="T5" fmla="*/ 2 h 147"/>
                  <a:gd name="T6" fmla="*/ 27 w 116"/>
                  <a:gd name="T7" fmla="*/ 5 h 147"/>
                  <a:gd name="T8" fmla="*/ 27 w 116"/>
                  <a:gd name="T9" fmla="*/ 12 h 147"/>
                  <a:gd name="T10" fmla="*/ 34 w 116"/>
                  <a:gd name="T11" fmla="*/ 16 h 147"/>
                  <a:gd name="T12" fmla="*/ 46 w 116"/>
                  <a:gd name="T13" fmla="*/ 18 h 147"/>
                  <a:gd name="T14" fmla="*/ 60 w 116"/>
                  <a:gd name="T15" fmla="*/ 27 h 147"/>
                  <a:gd name="T16" fmla="*/ 73 w 116"/>
                  <a:gd name="T17" fmla="*/ 29 h 147"/>
                  <a:gd name="T18" fmla="*/ 82 w 116"/>
                  <a:gd name="T19" fmla="*/ 27 h 147"/>
                  <a:gd name="T20" fmla="*/ 95 w 116"/>
                  <a:gd name="T21" fmla="*/ 19 h 147"/>
                  <a:gd name="T22" fmla="*/ 105 w 116"/>
                  <a:gd name="T23" fmla="*/ 23 h 147"/>
                  <a:gd name="T24" fmla="*/ 112 w 116"/>
                  <a:gd name="T25" fmla="*/ 23 h 147"/>
                  <a:gd name="T26" fmla="*/ 105 w 116"/>
                  <a:gd name="T27" fmla="*/ 37 h 147"/>
                  <a:gd name="T28" fmla="*/ 101 w 116"/>
                  <a:gd name="T29" fmla="*/ 60 h 147"/>
                  <a:gd name="T30" fmla="*/ 105 w 116"/>
                  <a:gd name="T31" fmla="*/ 95 h 147"/>
                  <a:gd name="T32" fmla="*/ 111 w 116"/>
                  <a:gd name="T33" fmla="*/ 103 h 147"/>
                  <a:gd name="T34" fmla="*/ 103 w 116"/>
                  <a:gd name="T35" fmla="*/ 108 h 147"/>
                  <a:gd name="T36" fmla="*/ 101 w 116"/>
                  <a:gd name="T37" fmla="*/ 111 h 147"/>
                  <a:gd name="T38" fmla="*/ 97 w 116"/>
                  <a:gd name="T39" fmla="*/ 115 h 147"/>
                  <a:gd name="T40" fmla="*/ 90 w 116"/>
                  <a:gd name="T41" fmla="*/ 123 h 147"/>
                  <a:gd name="T42" fmla="*/ 87 w 116"/>
                  <a:gd name="T43" fmla="*/ 130 h 147"/>
                  <a:gd name="T44" fmla="*/ 84 w 116"/>
                  <a:gd name="T45" fmla="*/ 136 h 147"/>
                  <a:gd name="T46" fmla="*/ 79 w 116"/>
                  <a:gd name="T47" fmla="*/ 145 h 147"/>
                  <a:gd name="T48" fmla="*/ 75 w 116"/>
                  <a:gd name="T49" fmla="*/ 145 h 147"/>
                  <a:gd name="T50" fmla="*/ 64 w 116"/>
                  <a:gd name="T51" fmla="*/ 138 h 147"/>
                  <a:gd name="T52" fmla="*/ 56 w 116"/>
                  <a:gd name="T53" fmla="*/ 131 h 147"/>
                  <a:gd name="T54" fmla="*/ 54 w 116"/>
                  <a:gd name="T55" fmla="*/ 130 h 147"/>
                  <a:gd name="T56" fmla="*/ 54 w 116"/>
                  <a:gd name="T57" fmla="*/ 125 h 147"/>
                  <a:gd name="T58" fmla="*/ 46 w 116"/>
                  <a:gd name="T59" fmla="*/ 119 h 147"/>
                  <a:gd name="T60" fmla="*/ 30 w 116"/>
                  <a:gd name="T61" fmla="*/ 111 h 147"/>
                  <a:gd name="T62" fmla="*/ 16 w 116"/>
                  <a:gd name="T63" fmla="*/ 101 h 147"/>
                  <a:gd name="T64" fmla="*/ 2 w 116"/>
                  <a:gd name="T65" fmla="*/ 95 h 147"/>
                  <a:gd name="T66" fmla="*/ 4 w 116"/>
                  <a:gd name="T67" fmla="*/ 92 h 147"/>
                  <a:gd name="T68" fmla="*/ 4 w 116"/>
                  <a:gd name="T69" fmla="*/ 86 h 147"/>
                  <a:gd name="T70" fmla="*/ 7 w 116"/>
                  <a:gd name="T71" fmla="*/ 87 h 147"/>
                  <a:gd name="T72" fmla="*/ 10 w 116"/>
                  <a:gd name="T73" fmla="*/ 84 h 147"/>
                  <a:gd name="T74" fmla="*/ 8 w 116"/>
                  <a:gd name="T75" fmla="*/ 81 h 147"/>
                  <a:gd name="T76" fmla="*/ 5 w 116"/>
                  <a:gd name="T77" fmla="*/ 84 h 147"/>
                  <a:gd name="T78" fmla="*/ 4 w 116"/>
                  <a:gd name="T79" fmla="*/ 81 h 147"/>
                  <a:gd name="T80" fmla="*/ 0 w 116"/>
                  <a:gd name="T81" fmla="*/ 79 h 147"/>
                  <a:gd name="T82" fmla="*/ 2 w 116"/>
                  <a:gd name="T83" fmla="*/ 75 h 147"/>
                  <a:gd name="T84" fmla="*/ 7 w 116"/>
                  <a:gd name="T85" fmla="*/ 67 h 147"/>
                  <a:gd name="T86" fmla="*/ 12 w 116"/>
                  <a:gd name="T87" fmla="*/ 62 h 147"/>
                  <a:gd name="T88" fmla="*/ 13 w 116"/>
                  <a:gd name="T89" fmla="*/ 59 h 147"/>
                  <a:gd name="T90" fmla="*/ 15 w 116"/>
                  <a:gd name="T91" fmla="*/ 54 h 147"/>
                  <a:gd name="T92" fmla="*/ 15 w 116"/>
                  <a:gd name="T93" fmla="*/ 45 h 147"/>
                  <a:gd name="T94" fmla="*/ 13 w 116"/>
                  <a:gd name="T95" fmla="*/ 40 h 147"/>
                  <a:gd name="T96" fmla="*/ 8 w 116"/>
                  <a:gd name="T97" fmla="*/ 34 h 147"/>
                  <a:gd name="T98" fmla="*/ 7 w 116"/>
                  <a:gd name="T99" fmla="*/ 26 h 147"/>
                  <a:gd name="T100" fmla="*/ 4 w 116"/>
                  <a:gd name="T101" fmla="*/ 24 h 147"/>
                  <a:gd name="T102" fmla="*/ 15 w 116"/>
                  <a:gd name="T103" fmla="*/ 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6" h="147">
                    <a:moveTo>
                      <a:pt x="103" y="109"/>
                    </a:moveTo>
                    <a:lnTo>
                      <a:pt x="105" y="109"/>
                    </a:lnTo>
                    <a:lnTo>
                      <a:pt x="105" y="109"/>
                    </a:lnTo>
                    <a:lnTo>
                      <a:pt x="105" y="109"/>
                    </a:lnTo>
                    <a:lnTo>
                      <a:pt x="105" y="109"/>
                    </a:lnTo>
                    <a:lnTo>
                      <a:pt x="103" y="111"/>
                    </a:lnTo>
                    <a:lnTo>
                      <a:pt x="101" y="111"/>
                    </a:lnTo>
                    <a:lnTo>
                      <a:pt x="101" y="109"/>
                    </a:lnTo>
                    <a:lnTo>
                      <a:pt x="103" y="109"/>
                    </a:lnTo>
                    <a:close/>
                    <a:moveTo>
                      <a:pt x="19" y="0"/>
                    </a:moveTo>
                    <a:lnTo>
                      <a:pt x="19" y="0"/>
                    </a:lnTo>
                    <a:lnTo>
                      <a:pt x="19" y="2"/>
                    </a:lnTo>
                    <a:lnTo>
                      <a:pt x="19" y="2"/>
                    </a:lnTo>
                    <a:lnTo>
                      <a:pt x="21" y="2"/>
                    </a:lnTo>
                    <a:lnTo>
                      <a:pt x="21" y="2"/>
                    </a:lnTo>
                    <a:lnTo>
                      <a:pt x="23" y="2"/>
                    </a:lnTo>
                    <a:lnTo>
                      <a:pt x="23" y="2"/>
                    </a:lnTo>
                    <a:lnTo>
                      <a:pt x="26" y="2"/>
                    </a:lnTo>
                    <a:lnTo>
                      <a:pt x="27" y="4"/>
                    </a:lnTo>
                    <a:lnTo>
                      <a:pt x="27" y="5"/>
                    </a:lnTo>
                    <a:lnTo>
                      <a:pt x="27" y="5"/>
                    </a:lnTo>
                    <a:lnTo>
                      <a:pt x="27" y="7"/>
                    </a:lnTo>
                    <a:lnTo>
                      <a:pt x="27" y="8"/>
                    </a:lnTo>
                    <a:lnTo>
                      <a:pt x="27" y="10"/>
                    </a:lnTo>
                    <a:lnTo>
                      <a:pt x="27" y="12"/>
                    </a:lnTo>
                    <a:lnTo>
                      <a:pt x="29" y="13"/>
                    </a:lnTo>
                    <a:lnTo>
                      <a:pt x="30" y="15"/>
                    </a:lnTo>
                    <a:lnTo>
                      <a:pt x="30" y="15"/>
                    </a:lnTo>
                    <a:lnTo>
                      <a:pt x="32" y="16"/>
                    </a:lnTo>
                    <a:lnTo>
                      <a:pt x="34" y="16"/>
                    </a:lnTo>
                    <a:lnTo>
                      <a:pt x="38" y="16"/>
                    </a:lnTo>
                    <a:lnTo>
                      <a:pt x="41" y="16"/>
                    </a:lnTo>
                    <a:lnTo>
                      <a:pt x="43" y="16"/>
                    </a:lnTo>
                    <a:lnTo>
                      <a:pt x="43" y="16"/>
                    </a:lnTo>
                    <a:lnTo>
                      <a:pt x="46" y="18"/>
                    </a:lnTo>
                    <a:lnTo>
                      <a:pt x="51" y="21"/>
                    </a:lnTo>
                    <a:lnTo>
                      <a:pt x="52" y="23"/>
                    </a:lnTo>
                    <a:lnTo>
                      <a:pt x="56" y="24"/>
                    </a:lnTo>
                    <a:lnTo>
                      <a:pt x="59" y="26"/>
                    </a:lnTo>
                    <a:lnTo>
                      <a:pt x="60" y="27"/>
                    </a:lnTo>
                    <a:lnTo>
                      <a:pt x="62" y="27"/>
                    </a:lnTo>
                    <a:lnTo>
                      <a:pt x="65" y="27"/>
                    </a:lnTo>
                    <a:lnTo>
                      <a:pt x="68" y="27"/>
                    </a:lnTo>
                    <a:lnTo>
                      <a:pt x="70" y="29"/>
                    </a:lnTo>
                    <a:lnTo>
                      <a:pt x="73" y="29"/>
                    </a:lnTo>
                    <a:lnTo>
                      <a:pt x="76" y="29"/>
                    </a:lnTo>
                    <a:lnTo>
                      <a:pt x="76" y="29"/>
                    </a:lnTo>
                    <a:lnTo>
                      <a:pt x="81" y="30"/>
                    </a:lnTo>
                    <a:lnTo>
                      <a:pt x="81" y="29"/>
                    </a:lnTo>
                    <a:lnTo>
                      <a:pt x="82" y="27"/>
                    </a:lnTo>
                    <a:lnTo>
                      <a:pt x="86" y="26"/>
                    </a:lnTo>
                    <a:lnTo>
                      <a:pt x="86" y="24"/>
                    </a:lnTo>
                    <a:lnTo>
                      <a:pt x="89" y="23"/>
                    </a:lnTo>
                    <a:lnTo>
                      <a:pt x="92" y="21"/>
                    </a:lnTo>
                    <a:lnTo>
                      <a:pt x="95" y="19"/>
                    </a:lnTo>
                    <a:lnTo>
                      <a:pt x="100" y="18"/>
                    </a:lnTo>
                    <a:lnTo>
                      <a:pt x="101" y="19"/>
                    </a:lnTo>
                    <a:lnTo>
                      <a:pt x="103" y="21"/>
                    </a:lnTo>
                    <a:lnTo>
                      <a:pt x="103" y="23"/>
                    </a:lnTo>
                    <a:lnTo>
                      <a:pt x="105" y="23"/>
                    </a:lnTo>
                    <a:lnTo>
                      <a:pt x="106" y="23"/>
                    </a:lnTo>
                    <a:lnTo>
                      <a:pt x="108" y="23"/>
                    </a:lnTo>
                    <a:lnTo>
                      <a:pt x="108" y="23"/>
                    </a:lnTo>
                    <a:lnTo>
                      <a:pt x="109" y="23"/>
                    </a:lnTo>
                    <a:lnTo>
                      <a:pt x="112" y="23"/>
                    </a:lnTo>
                    <a:lnTo>
                      <a:pt x="116" y="23"/>
                    </a:lnTo>
                    <a:lnTo>
                      <a:pt x="114" y="24"/>
                    </a:lnTo>
                    <a:lnTo>
                      <a:pt x="111" y="27"/>
                    </a:lnTo>
                    <a:lnTo>
                      <a:pt x="108" y="34"/>
                    </a:lnTo>
                    <a:lnTo>
                      <a:pt x="105" y="37"/>
                    </a:lnTo>
                    <a:lnTo>
                      <a:pt x="101" y="38"/>
                    </a:lnTo>
                    <a:lnTo>
                      <a:pt x="101" y="38"/>
                    </a:lnTo>
                    <a:lnTo>
                      <a:pt x="101" y="41"/>
                    </a:lnTo>
                    <a:lnTo>
                      <a:pt x="101" y="48"/>
                    </a:lnTo>
                    <a:lnTo>
                      <a:pt x="101" y="60"/>
                    </a:lnTo>
                    <a:lnTo>
                      <a:pt x="101" y="71"/>
                    </a:lnTo>
                    <a:lnTo>
                      <a:pt x="101" y="84"/>
                    </a:lnTo>
                    <a:lnTo>
                      <a:pt x="101" y="90"/>
                    </a:lnTo>
                    <a:lnTo>
                      <a:pt x="101" y="92"/>
                    </a:lnTo>
                    <a:lnTo>
                      <a:pt x="105" y="95"/>
                    </a:lnTo>
                    <a:lnTo>
                      <a:pt x="106" y="97"/>
                    </a:lnTo>
                    <a:lnTo>
                      <a:pt x="109" y="100"/>
                    </a:lnTo>
                    <a:lnTo>
                      <a:pt x="109" y="101"/>
                    </a:lnTo>
                    <a:lnTo>
                      <a:pt x="111" y="103"/>
                    </a:lnTo>
                    <a:lnTo>
                      <a:pt x="111" y="103"/>
                    </a:lnTo>
                    <a:lnTo>
                      <a:pt x="108" y="106"/>
                    </a:lnTo>
                    <a:lnTo>
                      <a:pt x="106" y="108"/>
                    </a:lnTo>
                    <a:lnTo>
                      <a:pt x="105" y="108"/>
                    </a:lnTo>
                    <a:lnTo>
                      <a:pt x="103" y="108"/>
                    </a:lnTo>
                    <a:lnTo>
                      <a:pt x="103" y="108"/>
                    </a:lnTo>
                    <a:lnTo>
                      <a:pt x="101" y="108"/>
                    </a:lnTo>
                    <a:lnTo>
                      <a:pt x="101" y="109"/>
                    </a:lnTo>
                    <a:lnTo>
                      <a:pt x="101" y="109"/>
                    </a:lnTo>
                    <a:lnTo>
                      <a:pt x="101" y="108"/>
                    </a:lnTo>
                    <a:lnTo>
                      <a:pt x="101" y="111"/>
                    </a:lnTo>
                    <a:lnTo>
                      <a:pt x="101" y="111"/>
                    </a:lnTo>
                    <a:lnTo>
                      <a:pt x="101" y="112"/>
                    </a:lnTo>
                    <a:lnTo>
                      <a:pt x="100" y="112"/>
                    </a:lnTo>
                    <a:lnTo>
                      <a:pt x="100" y="114"/>
                    </a:lnTo>
                    <a:lnTo>
                      <a:pt x="97" y="115"/>
                    </a:lnTo>
                    <a:lnTo>
                      <a:pt x="93" y="115"/>
                    </a:lnTo>
                    <a:lnTo>
                      <a:pt x="92" y="117"/>
                    </a:lnTo>
                    <a:lnTo>
                      <a:pt x="92" y="119"/>
                    </a:lnTo>
                    <a:lnTo>
                      <a:pt x="90" y="120"/>
                    </a:lnTo>
                    <a:lnTo>
                      <a:pt x="90" y="123"/>
                    </a:lnTo>
                    <a:lnTo>
                      <a:pt x="90" y="125"/>
                    </a:lnTo>
                    <a:lnTo>
                      <a:pt x="90" y="127"/>
                    </a:lnTo>
                    <a:lnTo>
                      <a:pt x="87" y="128"/>
                    </a:lnTo>
                    <a:lnTo>
                      <a:pt x="87" y="128"/>
                    </a:lnTo>
                    <a:lnTo>
                      <a:pt x="87" y="130"/>
                    </a:lnTo>
                    <a:lnTo>
                      <a:pt x="86" y="131"/>
                    </a:lnTo>
                    <a:lnTo>
                      <a:pt x="86" y="134"/>
                    </a:lnTo>
                    <a:lnTo>
                      <a:pt x="84" y="136"/>
                    </a:lnTo>
                    <a:lnTo>
                      <a:pt x="84" y="136"/>
                    </a:lnTo>
                    <a:lnTo>
                      <a:pt x="84" y="136"/>
                    </a:lnTo>
                    <a:lnTo>
                      <a:pt x="84" y="138"/>
                    </a:lnTo>
                    <a:lnTo>
                      <a:pt x="82" y="139"/>
                    </a:lnTo>
                    <a:lnTo>
                      <a:pt x="82" y="139"/>
                    </a:lnTo>
                    <a:lnTo>
                      <a:pt x="81" y="144"/>
                    </a:lnTo>
                    <a:lnTo>
                      <a:pt x="79" y="145"/>
                    </a:lnTo>
                    <a:lnTo>
                      <a:pt x="78" y="145"/>
                    </a:lnTo>
                    <a:lnTo>
                      <a:pt x="76" y="147"/>
                    </a:lnTo>
                    <a:lnTo>
                      <a:pt x="76" y="147"/>
                    </a:lnTo>
                    <a:lnTo>
                      <a:pt x="76" y="147"/>
                    </a:lnTo>
                    <a:lnTo>
                      <a:pt x="75" y="145"/>
                    </a:lnTo>
                    <a:lnTo>
                      <a:pt x="73" y="144"/>
                    </a:lnTo>
                    <a:lnTo>
                      <a:pt x="71" y="142"/>
                    </a:lnTo>
                    <a:lnTo>
                      <a:pt x="68" y="141"/>
                    </a:lnTo>
                    <a:lnTo>
                      <a:pt x="67" y="139"/>
                    </a:lnTo>
                    <a:lnTo>
                      <a:pt x="64" y="138"/>
                    </a:lnTo>
                    <a:lnTo>
                      <a:pt x="62" y="136"/>
                    </a:lnTo>
                    <a:lnTo>
                      <a:pt x="60" y="134"/>
                    </a:lnTo>
                    <a:lnTo>
                      <a:pt x="57" y="133"/>
                    </a:lnTo>
                    <a:lnTo>
                      <a:pt x="56" y="133"/>
                    </a:lnTo>
                    <a:lnTo>
                      <a:pt x="56" y="131"/>
                    </a:lnTo>
                    <a:lnTo>
                      <a:pt x="56" y="130"/>
                    </a:lnTo>
                    <a:lnTo>
                      <a:pt x="56" y="130"/>
                    </a:lnTo>
                    <a:lnTo>
                      <a:pt x="54" y="130"/>
                    </a:lnTo>
                    <a:lnTo>
                      <a:pt x="54" y="130"/>
                    </a:lnTo>
                    <a:lnTo>
                      <a:pt x="54" y="130"/>
                    </a:lnTo>
                    <a:lnTo>
                      <a:pt x="54" y="130"/>
                    </a:lnTo>
                    <a:lnTo>
                      <a:pt x="54" y="128"/>
                    </a:lnTo>
                    <a:lnTo>
                      <a:pt x="54" y="127"/>
                    </a:lnTo>
                    <a:lnTo>
                      <a:pt x="54" y="127"/>
                    </a:lnTo>
                    <a:lnTo>
                      <a:pt x="54" y="125"/>
                    </a:lnTo>
                    <a:lnTo>
                      <a:pt x="54" y="123"/>
                    </a:lnTo>
                    <a:lnTo>
                      <a:pt x="54" y="123"/>
                    </a:lnTo>
                    <a:lnTo>
                      <a:pt x="52" y="122"/>
                    </a:lnTo>
                    <a:lnTo>
                      <a:pt x="49" y="120"/>
                    </a:lnTo>
                    <a:lnTo>
                      <a:pt x="46" y="119"/>
                    </a:lnTo>
                    <a:lnTo>
                      <a:pt x="43" y="117"/>
                    </a:lnTo>
                    <a:lnTo>
                      <a:pt x="40" y="115"/>
                    </a:lnTo>
                    <a:lnTo>
                      <a:pt x="37" y="114"/>
                    </a:lnTo>
                    <a:lnTo>
                      <a:pt x="34" y="112"/>
                    </a:lnTo>
                    <a:lnTo>
                      <a:pt x="30" y="111"/>
                    </a:lnTo>
                    <a:lnTo>
                      <a:pt x="27" y="109"/>
                    </a:lnTo>
                    <a:lnTo>
                      <a:pt x="24" y="108"/>
                    </a:lnTo>
                    <a:lnTo>
                      <a:pt x="21" y="104"/>
                    </a:lnTo>
                    <a:lnTo>
                      <a:pt x="18" y="103"/>
                    </a:lnTo>
                    <a:lnTo>
                      <a:pt x="16" y="101"/>
                    </a:lnTo>
                    <a:lnTo>
                      <a:pt x="13" y="100"/>
                    </a:lnTo>
                    <a:lnTo>
                      <a:pt x="10" y="98"/>
                    </a:lnTo>
                    <a:lnTo>
                      <a:pt x="7" y="97"/>
                    </a:lnTo>
                    <a:lnTo>
                      <a:pt x="4" y="95"/>
                    </a:lnTo>
                    <a:lnTo>
                      <a:pt x="2" y="95"/>
                    </a:lnTo>
                    <a:lnTo>
                      <a:pt x="2" y="93"/>
                    </a:lnTo>
                    <a:lnTo>
                      <a:pt x="2" y="93"/>
                    </a:lnTo>
                    <a:lnTo>
                      <a:pt x="4" y="93"/>
                    </a:lnTo>
                    <a:lnTo>
                      <a:pt x="4" y="93"/>
                    </a:lnTo>
                    <a:lnTo>
                      <a:pt x="4" y="92"/>
                    </a:lnTo>
                    <a:lnTo>
                      <a:pt x="2" y="90"/>
                    </a:lnTo>
                    <a:lnTo>
                      <a:pt x="2" y="90"/>
                    </a:lnTo>
                    <a:lnTo>
                      <a:pt x="2" y="89"/>
                    </a:lnTo>
                    <a:lnTo>
                      <a:pt x="2" y="87"/>
                    </a:lnTo>
                    <a:lnTo>
                      <a:pt x="4" y="86"/>
                    </a:lnTo>
                    <a:lnTo>
                      <a:pt x="4" y="86"/>
                    </a:lnTo>
                    <a:lnTo>
                      <a:pt x="5" y="86"/>
                    </a:lnTo>
                    <a:lnTo>
                      <a:pt x="7" y="86"/>
                    </a:lnTo>
                    <a:lnTo>
                      <a:pt x="7" y="86"/>
                    </a:lnTo>
                    <a:lnTo>
                      <a:pt x="7" y="87"/>
                    </a:lnTo>
                    <a:lnTo>
                      <a:pt x="8" y="87"/>
                    </a:lnTo>
                    <a:lnTo>
                      <a:pt x="8" y="86"/>
                    </a:lnTo>
                    <a:lnTo>
                      <a:pt x="8" y="84"/>
                    </a:lnTo>
                    <a:lnTo>
                      <a:pt x="8" y="84"/>
                    </a:lnTo>
                    <a:lnTo>
                      <a:pt x="10" y="84"/>
                    </a:lnTo>
                    <a:lnTo>
                      <a:pt x="12" y="84"/>
                    </a:lnTo>
                    <a:lnTo>
                      <a:pt x="13" y="84"/>
                    </a:lnTo>
                    <a:lnTo>
                      <a:pt x="13" y="84"/>
                    </a:lnTo>
                    <a:lnTo>
                      <a:pt x="12" y="81"/>
                    </a:lnTo>
                    <a:lnTo>
                      <a:pt x="8" y="81"/>
                    </a:lnTo>
                    <a:lnTo>
                      <a:pt x="7" y="82"/>
                    </a:lnTo>
                    <a:lnTo>
                      <a:pt x="7" y="82"/>
                    </a:lnTo>
                    <a:lnTo>
                      <a:pt x="7" y="84"/>
                    </a:lnTo>
                    <a:lnTo>
                      <a:pt x="7" y="84"/>
                    </a:lnTo>
                    <a:lnTo>
                      <a:pt x="5" y="84"/>
                    </a:lnTo>
                    <a:lnTo>
                      <a:pt x="5" y="84"/>
                    </a:lnTo>
                    <a:lnTo>
                      <a:pt x="5" y="82"/>
                    </a:lnTo>
                    <a:lnTo>
                      <a:pt x="4" y="82"/>
                    </a:lnTo>
                    <a:lnTo>
                      <a:pt x="2" y="81"/>
                    </a:lnTo>
                    <a:lnTo>
                      <a:pt x="4" y="81"/>
                    </a:lnTo>
                    <a:lnTo>
                      <a:pt x="4" y="81"/>
                    </a:lnTo>
                    <a:lnTo>
                      <a:pt x="2" y="81"/>
                    </a:lnTo>
                    <a:lnTo>
                      <a:pt x="2" y="81"/>
                    </a:lnTo>
                    <a:lnTo>
                      <a:pt x="2" y="79"/>
                    </a:lnTo>
                    <a:lnTo>
                      <a:pt x="0" y="79"/>
                    </a:lnTo>
                    <a:lnTo>
                      <a:pt x="0" y="78"/>
                    </a:lnTo>
                    <a:lnTo>
                      <a:pt x="0" y="76"/>
                    </a:lnTo>
                    <a:lnTo>
                      <a:pt x="0" y="76"/>
                    </a:lnTo>
                    <a:lnTo>
                      <a:pt x="2" y="75"/>
                    </a:lnTo>
                    <a:lnTo>
                      <a:pt x="2" y="75"/>
                    </a:lnTo>
                    <a:lnTo>
                      <a:pt x="4" y="71"/>
                    </a:lnTo>
                    <a:lnTo>
                      <a:pt x="4" y="71"/>
                    </a:lnTo>
                    <a:lnTo>
                      <a:pt x="5" y="70"/>
                    </a:lnTo>
                    <a:lnTo>
                      <a:pt x="5" y="68"/>
                    </a:lnTo>
                    <a:lnTo>
                      <a:pt x="7" y="67"/>
                    </a:lnTo>
                    <a:lnTo>
                      <a:pt x="8" y="65"/>
                    </a:lnTo>
                    <a:lnTo>
                      <a:pt x="8" y="63"/>
                    </a:lnTo>
                    <a:lnTo>
                      <a:pt x="10" y="63"/>
                    </a:lnTo>
                    <a:lnTo>
                      <a:pt x="10" y="62"/>
                    </a:lnTo>
                    <a:lnTo>
                      <a:pt x="12" y="62"/>
                    </a:lnTo>
                    <a:lnTo>
                      <a:pt x="13" y="62"/>
                    </a:lnTo>
                    <a:lnTo>
                      <a:pt x="13" y="62"/>
                    </a:lnTo>
                    <a:lnTo>
                      <a:pt x="13" y="60"/>
                    </a:lnTo>
                    <a:lnTo>
                      <a:pt x="13" y="59"/>
                    </a:lnTo>
                    <a:lnTo>
                      <a:pt x="13" y="59"/>
                    </a:lnTo>
                    <a:lnTo>
                      <a:pt x="13" y="57"/>
                    </a:lnTo>
                    <a:lnTo>
                      <a:pt x="15" y="57"/>
                    </a:lnTo>
                    <a:lnTo>
                      <a:pt x="15" y="56"/>
                    </a:lnTo>
                    <a:lnTo>
                      <a:pt x="15" y="56"/>
                    </a:lnTo>
                    <a:lnTo>
                      <a:pt x="15" y="54"/>
                    </a:lnTo>
                    <a:lnTo>
                      <a:pt x="15" y="54"/>
                    </a:lnTo>
                    <a:lnTo>
                      <a:pt x="15" y="52"/>
                    </a:lnTo>
                    <a:lnTo>
                      <a:pt x="15" y="49"/>
                    </a:lnTo>
                    <a:lnTo>
                      <a:pt x="15" y="48"/>
                    </a:lnTo>
                    <a:lnTo>
                      <a:pt x="15" y="45"/>
                    </a:lnTo>
                    <a:lnTo>
                      <a:pt x="15" y="43"/>
                    </a:lnTo>
                    <a:lnTo>
                      <a:pt x="13" y="41"/>
                    </a:lnTo>
                    <a:lnTo>
                      <a:pt x="13" y="41"/>
                    </a:lnTo>
                    <a:lnTo>
                      <a:pt x="13" y="41"/>
                    </a:lnTo>
                    <a:lnTo>
                      <a:pt x="13" y="40"/>
                    </a:lnTo>
                    <a:lnTo>
                      <a:pt x="12" y="38"/>
                    </a:lnTo>
                    <a:lnTo>
                      <a:pt x="12" y="38"/>
                    </a:lnTo>
                    <a:lnTo>
                      <a:pt x="10" y="37"/>
                    </a:lnTo>
                    <a:lnTo>
                      <a:pt x="8" y="35"/>
                    </a:lnTo>
                    <a:lnTo>
                      <a:pt x="8" y="34"/>
                    </a:lnTo>
                    <a:lnTo>
                      <a:pt x="7" y="30"/>
                    </a:lnTo>
                    <a:lnTo>
                      <a:pt x="7" y="30"/>
                    </a:lnTo>
                    <a:lnTo>
                      <a:pt x="8" y="27"/>
                    </a:lnTo>
                    <a:lnTo>
                      <a:pt x="8" y="27"/>
                    </a:lnTo>
                    <a:lnTo>
                      <a:pt x="7" y="26"/>
                    </a:lnTo>
                    <a:lnTo>
                      <a:pt x="5" y="26"/>
                    </a:lnTo>
                    <a:lnTo>
                      <a:pt x="4" y="24"/>
                    </a:lnTo>
                    <a:lnTo>
                      <a:pt x="4" y="24"/>
                    </a:lnTo>
                    <a:lnTo>
                      <a:pt x="4" y="24"/>
                    </a:lnTo>
                    <a:lnTo>
                      <a:pt x="4" y="24"/>
                    </a:lnTo>
                    <a:lnTo>
                      <a:pt x="0" y="19"/>
                    </a:lnTo>
                    <a:lnTo>
                      <a:pt x="4" y="16"/>
                    </a:lnTo>
                    <a:lnTo>
                      <a:pt x="7" y="13"/>
                    </a:lnTo>
                    <a:lnTo>
                      <a:pt x="10" y="10"/>
                    </a:lnTo>
                    <a:lnTo>
                      <a:pt x="15" y="5"/>
                    </a:lnTo>
                    <a:lnTo>
                      <a:pt x="16" y="4"/>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5" name="Freeform 240">
                <a:extLst>
                  <a:ext uri="{FF2B5EF4-FFF2-40B4-BE49-F238E27FC236}">
                    <a16:creationId xmlns:a16="http://schemas.microsoft.com/office/drawing/2014/main" id="{1FAB6A71-7752-4814-AE8F-C95F33F3E8D9}"/>
                  </a:ext>
                </a:extLst>
              </p:cNvPr>
              <p:cNvSpPr>
                <a:spLocks noEditPoints="1"/>
              </p:cNvSpPr>
              <p:nvPr/>
            </p:nvSpPr>
            <p:spPr bwMode="auto">
              <a:xfrm>
                <a:off x="9250202" y="3047570"/>
                <a:ext cx="623751" cy="678329"/>
              </a:xfrm>
              <a:custGeom>
                <a:avLst/>
                <a:gdLst>
                  <a:gd name="T0" fmla="*/ 5 w 320"/>
                  <a:gd name="T1" fmla="*/ 345 h 348"/>
                  <a:gd name="T2" fmla="*/ 267 w 320"/>
                  <a:gd name="T3" fmla="*/ 310 h 348"/>
                  <a:gd name="T4" fmla="*/ 59 w 320"/>
                  <a:gd name="T5" fmla="*/ 319 h 348"/>
                  <a:gd name="T6" fmla="*/ 65 w 320"/>
                  <a:gd name="T7" fmla="*/ 308 h 348"/>
                  <a:gd name="T8" fmla="*/ 87 w 320"/>
                  <a:gd name="T9" fmla="*/ 282 h 348"/>
                  <a:gd name="T10" fmla="*/ 85 w 320"/>
                  <a:gd name="T11" fmla="*/ 283 h 348"/>
                  <a:gd name="T12" fmla="*/ 104 w 320"/>
                  <a:gd name="T13" fmla="*/ 252 h 348"/>
                  <a:gd name="T14" fmla="*/ 95 w 320"/>
                  <a:gd name="T15" fmla="*/ 219 h 348"/>
                  <a:gd name="T16" fmla="*/ 74 w 320"/>
                  <a:gd name="T17" fmla="*/ 214 h 348"/>
                  <a:gd name="T18" fmla="*/ 234 w 320"/>
                  <a:gd name="T19" fmla="*/ 209 h 348"/>
                  <a:gd name="T20" fmla="*/ 82 w 320"/>
                  <a:gd name="T21" fmla="*/ 208 h 348"/>
                  <a:gd name="T22" fmla="*/ 111 w 320"/>
                  <a:gd name="T23" fmla="*/ 201 h 348"/>
                  <a:gd name="T24" fmla="*/ 118 w 320"/>
                  <a:gd name="T25" fmla="*/ 211 h 348"/>
                  <a:gd name="T26" fmla="*/ 107 w 320"/>
                  <a:gd name="T27" fmla="*/ 239 h 348"/>
                  <a:gd name="T28" fmla="*/ 100 w 320"/>
                  <a:gd name="T29" fmla="*/ 233 h 348"/>
                  <a:gd name="T30" fmla="*/ 93 w 320"/>
                  <a:gd name="T31" fmla="*/ 231 h 348"/>
                  <a:gd name="T32" fmla="*/ 93 w 320"/>
                  <a:gd name="T33" fmla="*/ 209 h 348"/>
                  <a:gd name="T34" fmla="*/ 87 w 320"/>
                  <a:gd name="T35" fmla="*/ 217 h 348"/>
                  <a:gd name="T36" fmla="*/ 85 w 320"/>
                  <a:gd name="T37" fmla="*/ 204 h 348"/>
                  <a:gd name="T38" fmla="*/ 123 w 320"/>
                  <a:gd name="T39" fmla="*/ 195 h 348"/>
                  <a:gd name="T40" fmla="*/ 128 w 320"/>
                  <a:gd name="T41" fmla="*/ 192 h 348"/>
                  <a:gd name="T42" fmla="*/ 156 w 320"/>
                  <a:gd name="T43" fmla="*/ 200 h 348"/>
                  <a:gd name="T44" fmla="*/ 133 w 320"/>
                  <a:gd name="T45" fmla="*/ 215 h 348"/>
                  <a:gd name="T46" fmla="*/ 123 w 320"/>
                  <a:gd name="T47" fmla="*/ 204 h 348"/>
                  <a:gd name="T48" fmla="*/ 139 w 320"/>
                  <a:gd name="T49" fmla="*/ 195 h 348"/>
                  <a:gd name="T50" fmla="*/ 152 w 320"/>
                  <a:gd name="T51" fmla="*/ 187 h 348"/>
                  <a:gd name="T52" fmla="*/ 84 w 320"/>
                  <a:gd name="T53" fmla="*/ 184 h 348"/>
                  <a:gd name="T54" fmla="*/ 226 w 320"/>
                  <a:gd name="T55" fmla="*/ 182 h 348"/>
                  <a:gd name="T56" fmla="*/ 212 w 320"/>
                  <a:gd name="T57" fmla="*/ 132 h 348"/>
                  <a:gd name="T58" fmla="*/ 256 w 320"/>
                  <a:gd name="T59" fmla="*/ 83 h 348"/>
                  <a:gd name="T60" fmla="*/ 260 w 320"/>
                  <a:gd name="T61" fmla="*/ 111 h 348"/>
                  <a:gd name="T62" fmla="*/ 249 w 320"/>
                  <a:gd name="T63" fmla="*/ 133 h 348"/>
                  <a:gd name="T64" fmla="*/ 245 w 320"/>
                  <a:gd name="T65" fmla="*/ 168 h 348"/>
                  <a:gd name="T66" fmla="*/ 234 w 320"/>
                  <a:gd name="T67" fmla="*/ 173 h 348"/>
                  <a:gd name="T68" fmla="*/ 230 w 320"/>
                  <a:gd name="T69" fmla="*/ 176 h 348"/>
                  <a:gd name="T70" fmla="*/ 218 w 320"/>
                  <a:gd name="T71" fmla="*/ 179 h 348"/>
                  <a:gd name="T72" fmla="*/ 196 w 320"/>
                  <a:gd name="T73" fmla="*/ 184 h 348"/>
                  <a:gd name="T74" fmla="*/ 188 w 320"/>
                  <a:gd name="T75" fmla="*/ 178 h 348"/>
                  <a:gd name="T76" fmla="*/ 169 w 320"/>
                  <a:gd name="T77" fmla="*/ 200 h 348"/>
                  <a:gd name="T78" fmla="*/ 158 w 320"/>
                  <a:gd name="T79" fmla="*/ 182 h 348"/>
                  <a:gd name="T80" fmla="*/ 128 w 320"/>
                  <a:gd name="T81" fmla="*/ 190 h 348"/>
                  <a:gd name="T82" fmla="*/ 104 w 320"/>
                  <a:gd name="T83" fmla="*/ 190 h 348"/>
                  <a:gd name="T84" fmla="*/ 130 w 320"/>
                  <a:gd name="T85" fmla="*/ 171 h 348"/>
                  <a:gd name="T86" fmla="*/ 167 w 320"/>
                  <a:gd name="T87" fmla="*/ 167 h 348"/>
                  <a:gd name="T88" fmla="*/ 188 w 320"/>
                  <a:gd name="T89" fmla="*/ 149 h 348"/>
                  <a:gd name="T90" fmla="*/ 194 w 320"/>
                  <a:gd name="T91" fmla="*/ 149 h 348"/>
                  <a:gd name="T92" fmla="*/ 227 w 320"/>
                  <a:gd name="T93" fmla="*/ 127 h 348"/>
                  <a:gd name="T94" fmla="*/ 235 w 320"/>
                  <a:gd name="T95" fmla="*/ 97 h 348"/>
                  <a:gd name="T96" fmla="*/ 238 w 320"/>
                  <a:gd name="T97" fmla="*/ 81 h 348"/>
                  <a:gd name="T98" fmla="*/ 248 w 320"/>
                  <a:gd name="T99" fmla="*/ 80 h 348"/>
                  <a:gd name="T100" fmla="*/ 229 w 320"/>
                  <a:gd name="T101" fmla="*/ 59 h 348"/>
                  <a:gd name="T102" fmla="*/ 251 w 320"/>
                  <a:gd name="T103" fmla="*/ 0 h 348"/>
                  <a:gd name="T104" fmla="*/ 290 w 320"/>
                  <a:gd name="T105" fmla="*/ 23 h 348"/>
                  <a:gd name="T106" fmla="*/ 311 w 320"/>
                  <a:gd name="T107" fmla="*/ 33 h 348"/>
                  <a:gd name="T108" fmla="*/ 306 w 320"/>
                  <a:gd name="T109" fmla="*/ 44 h 348"/>
                  <a:gd name="T110" fmla="*/ 271 w 320"/>
                  <a:gd name="T111" fmla="*/ 56 h 348"/>
                  <a:gd name="T112" fmla="*/ 245 w 320"/>
                  <a:gd name="T113" fmla="*/ 59 h 348"/>
                  <a:gd name="T114" fmla="*/ 237 w 320"/>
                  <a:gd name="T115" fmla="*/ 70 h 348"/>
                  <a:gd name="T116" fmla="*/ 240 w 320"/>
                  <a:gd name="T117" fmla="*/ 45 h 348"/>
                  <a:gd name="T118" fmla="*/ 257 w 320"/>
                  <a:gd name="T119" fmla="*/ 3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348">
                    <a:moveTo>
                      <a:pt x="0" y="345"/>
                    </a:moveTo>
                    <a:lnTo>
                      <a:pt x="3" y="346"/>
                    </a:lnTo>
                    <a:lnTo>
                      <a:pt x="3" y="346"/>
                    </a:lnTo>
                    <a:lnTo>
                      <a:pt x="3" y="346"/>
                    </a:lnTo>
                    <a:lnTo>
                      <a:pt x="2" y="348"/>
                    </a:lnTo>
                    <a:lnTo>
                      <a:pt x="0" y="346"/>
                    </a:lnTo>
                    <a:lnTo>
                      <a:pt x="0" y="346"/>
                    </a:lnTo>
                    <a:lnTo>
                      <a:pt x="0" y="346"/>
                    </a:lnTo>
                    <a:lnTo>
                      <a:pt x="0" y="346"/>
                    </a:lnTo>
                    <a:lnTo>
                      <a:pt x="0" y="345"/>
                    </a:lnTo>
                    <a:lnTo>
                      <a:pt x="0" y="345"/>
                    </a:lnTo>
                    <a:close/>
                    <a:moveTo>
                      <a:pt x="8" y="343"/>
                    </a:moveTo>
                    <a:lnTo>
                      <a:pt x="10" y="343"/>
                    </a:lnTo>
                    <a:lnTo>
                      <a:pt x="8" y="343"/>
                    </a:lnTo>
                    <a:lnTo>
                      <a:pt x="8" y="346"/>
                    </a:lnTo>
                    <a:lnTo>
                      <a:pt x="7" y="346"/>
                    </a:lnTo>
                    <a:lnTo>
                      <a:pt x="7" y="346"/>
                    </a:lnTo>
                    <a:lnTo>
                      <a:pt x="5" y="345"/>
                    </a:lnTo>
                    <a:lnTo>
                      <a:pt x="7" y="345"/>
                    </a:lnTo>
                    <a:lnTo>
                      <a:pt x="7" y="345"/>
                    </a:lnTo>
                    <a:lnTo>
                      <a:pt x="8" y="345"/>
                    </a:lnTo>
                    <a:lnTo>
                      <a:pt x="8" y="343"/>
                    </a:lnTo>
                    <a:close/>
                    <a:moveTo>
                      <a:pt x="22" y="338"/>
                    </a:moveTo>
                    <a:lnTo>
                      <a:pt x="24" y="338"/>
                    </a:lnTo>
                    <a:lnTo>
                      <a:pt x="24" y="338"/>
                    </a:lnTo>
                    <a:lnTo>
                      <a:pt x="24" y="340"/>
                    </a:lnTo>
                    <a:lnTo>
                      <a:pt x="25" y="340"/>
                    </a:lnTo>
                    <a:lnTo>
                      <a:pt x="24" y="340"/>
                    </a:lnTo>
                    <a:lnTo>
                      <a:pt x="22" y="340"/>
                    </a:lnTo>
                    <a:lnTo>
                      <a:pt x="22" y="338"/>
                    </a:lnTo>
                    <a:close/>
                    <a:moveTo>
                      <a:pt x="267" y="310"/>
                    </a:moveTo>
                    <a:lnTo>
                      <a:pt x="267" y="310"/>
                    </a:lnTo>
                    <a:lnTo>
                      <a:pt x="267" y="310"/>
                    </a:lnTo>
                    <a:lnTo>
                      <a:pt x="267" y="312"/>
                    </a:lnTo>
                    <a:lnTo>
                      <a:pt x="267" y="312"/>
                    </a:lnTo>
                    <a:lnTo>
                      <a:pt x="267" y="310"/>
                    </a:lnTo>
                    <a:lnTo>
                      <a:pt x="267" y="310"/>
                    </a:lnTo>
                    <a:close/>
                    <a:moveTo>
                      <a:pt x="66" y="307"/>
                    </a:moveTo>
                    <a:lnTo>
                      <a:pt x="66" y="308"/>
                    </a:lnTo>
                    <a:lnTo>
                      <a:pt x="66" y="310"/>
                    </a:lnTo>
                    <a:lnTo>
                      <a:pt x="66" y="310"/>
                    </a:lnTo>
                    <a:lnTo>
                      <a:pt x="65" y="312"/>
                    </a:lnTo>
                    <a:lnTo>
                      <a:pt x="63" y="312"/>
                    </a:lnTo>
                    <a:lnTo>
                      <a:pt x="63" y="313"/>
                    </a:lnTo>
                    <a:lnTo>
                      <a:pt x="62" y="313"/>
                    </a:lnTo>
                    <a:lnTo>
                      <a:pt x="60" y="313"/>
                    </a:lnTo>
                    <a:lnTo>
                      <a:pt x="60" y="315"/>
                    </a:lnTo>
                    <a:lnTo>
                      <a:pt x="60" y="316"/>
                    </a:lnTo>
                    <a:lnTo>
                      <a:pt x="60" y="316"/>
                    </a:lnTo>
                    <a:lnTo>
                      <a:pt x="59" y="316"/>
                    </a:lnTo>
                    <a:lnTo>
                      <a:pt x="59" y="318"/>
                    </a:lnTo>
                    <a:lnTo>
                      <a:pt x="59" y="318"/>
                    </a:lnTo>
                    <a:lnTo>
                      <a:pt x="59" y="318"/>
                    </a:lnTo>
                    <a:lnTo>
                      <a:pt x="59" y="319"/>
                    </a:lnTo>
                    <a:lnTo>
                      <a:pt x="57" y="319"/>
                    </a:lnTo>
                    <a:lnTo>
                      <a:pt x="57" y="318"/>
                    </a:lnTo>
                    <a:lnTo>
                      <a:pt x="57" y="318"/>
                    </a:lnTo>
                    <a:lnTo>
                      <a:pt x="59" y="316"/>
                    </a:lnTo>
                    <a:lnTo>
                      <a:pt x="59" y="315"/>
                    </a:lnTo>
                    <a:lnTo>
                      <a:pt x="59" y="313"/>
                    </a:lnTo>
                    <a:lnTo>
                      <a:pt x="60" y="313"/>
                    </a:lnTo>
                    <a:lnTo>
                      <a:pt x="62" y="312"/>
                    </a:lnTo>
                    <a:lnTo>
                      <a:pt x="62" y="312"/>
                    </a:lnTo>
                    <a:lnTo>
                      <a:pt x="60" y="312"/>
                    </a:lnTo>
                    <a:lnTo>
                      <a:pt x="60" y="310"/>
                    </a:lnTo>
                    <a:lnTo>
                      <a:pt x="60" y="310"/>
                    </a:lnTo>
                    <a:lnTo>
                      <a:pt x="62" y="310"/>
                    </a:lnTo>
                    <a:lnTo>
                      <a:pt x="63" y="310"/>
                    </a:lnTo>
                    <a:lnTo>
                      <a:pt x="63" y="310"/>
                    </a:lnTo>
                    <a:lnTo>
                      <a:pt x="63" y="310"/>
                    </a:lnTo>
                    <a:lnTo>
                      <a:pt x="63" y="310"/>
                    </a:lnTo>
                    <a:lnTo>
                      <a:pt x="65" y="308"/>
                    </a:lnTo>
                    <a:lnTo>
                      <a:pt x="66" y="307"/>
                    </a:lnTo>
                    <a:close/>
                    <a:moveTo>
                      <a:pt x="76" y="291"/>
                    </a:moveTo>
                    <a:lnTo>
                      <a:pt x="76" y="293"/>
                    </a:lnTo>
                    <a:lnTo>
                      <a:pt x="77" y="293"/>
                    </a:lnTo>
                    <a:lnTo>
                      <a:pt x="76" y="294"/>
                    </a:lnTo>
                    <a:lnTo>
                      <a:pt x="76" y="294"/>
                    </a:lnTo>
                    <a:lnTo>
                      <a:pt x="76" y="294"/>
                    </a:lnTo>
                    <a:lnTo>
                      <a:pt x="74" y="293"/>
                    </a:lnTo>
                    <a:lnTo>
                      <a:pt x="76" y="291"/>
                    </a:lnTo>
                    <a:lnTo>
                      <a:pt x="76" y="291"/>
                    </a:lnTo>
                    <a:close/>
                    <a:moveTo>
                      <a:pt x="79" y="286"/>
                    </a:moveTo>
                    <a:lnTo>
                      <a:pt x="81" y="286"/>
                    </a:lnTo>
                    <a:lnTo>
                      <a:pt x="81" y="288"/>
                    </a:lnTo>
                    <a:lnTo>
                      <a:pt x="81" y="288"/>
                    </a:lnTo>
                    <a:lnTo>
                      <a:pt x="81" y="288"/>
                    </a:lnTo>
                    <a:lnTo>
                      <a:pt x="81" y="288"/>
                    </a:lnTo>
                    <a:lnTo>
                      <a:pt x="79" y="286"/>
                    </a:lnTo>
                    <a:close/>
                    <a:moveTo>
                      <a:pt x="87" y="282"/>
                    </a:moveTo>
                    <a:lnTo>
                      <a:pt x="87" y="283"/>
                    </a:lnTo>
                    <a:lnTo>
                      <a:pt x="87" y="283"/>
                    </a:lnTo>
                    <a:lnTo>
                      <a:pt x="85" y="283"/>
                    </a:lnTo>
                    <a:lnTo>
                      <a:pt x="85" y="285"/>
                    </a:lnTo>
                    <a:lnTo>
                      <a:pt x="84" y="285"/>
                    </a:lnTo>
                    <a:lnTo>
                      <a:pt x="84" y="285"/>
                    </a:lnTo>
                    <a:lnTo>
                      <a:pt x="82" y="286"/>
                    </a:lnTo>
                    <a:lnTo>
                      <a:pt x="84" y="286"/>
                    </a:lnTo>
                    <a:lnTo>
                      <a:pt x="82" y="288"/>
                    </a:lnTo>
                    <a:lnTo>
                      <a:pt x="81" y="286"/>
                    </a:lnTo>
                    <a:lnTo>
                      <a:pt x="79" y="286"/>
                    </a:lnTo>
                    <a:lnTo>
                      <a:pt x="79" y="286"/>
                    </a:lnTo>
                    <a:lnTo>
                      <a:pt x="81" y="285"/>
                    </a:lnTo>
                    <a:lnTo>
                      <a:pt x="81" y="285"/>
                    </a:lnTo>
                    <a:lnTo>
                      <a:pt x="81" y="285"/>
                    </a:lnTo>
                    <a:lnTo>
                      <a:pt x="84" y="283"/>
                    </a:lnTo>
                    <a:lnTo>
                      <a:pt x="84" y="283"/>
                    </a:lnTo>
                    <a:lnTo>
                      <a:pt x="85" y="283"/>
                    </a:lnTo>
                    <a:lnTo>
                      <a:pt x="85" y="283"/>
                    </a:lnTo>
                    <a:lnTo>
                      <a:pt x="85" y="282"/>
                    </a:lnTo>
                    <a:lnTo>
                      <a:pt x="87" y="282"/>
                    </a:lnTo>
                    <a:close/>
                    <a:moveTo>
                      <a:pt x="98" y="252"/>
                    </a:moveTo>
                    <a:lnTo>
                      <a:pt x="100" y="252"/>
                    </a:lnTo>
                    <a:lnTo>
                      <a:pt x="101" y="253"/>
                    </a:lnTo>
                    <a:lnTo>
                      <a:pt x="100" y="255"/>
                    </a:lnTo>
                    <a:lnTo>
                      <a:pt x="98" y="255"/>
                    </a:lnTo>
                    <a:lnTo>
                      <a:pt x="98" y="255"/>
                    </a:lnTo>
                    <a:lnTo>
                      <a:pt x="96" y="252"/>
                    </a:lnTo>
                    <a:lnTo>
                      <a:pt x="98" y="252"/>
                    </a:lnTo>
                    <a:close/>
                    <a:moveTo>
                      <a:pt x="106" y="245"/>
                    </a:moveTo>
                    <a:lnTo>
                      <a:pt x="107" y="245"/>
                    </a:lnTo>
                    <a:lnTo>
                      <a:pt x="106" y="249"/>
                    </a:lnTo>
                    <a:lnTo>
                      <a:pt x="106" y="250"/>
                    </a:lnTo>
                    <a:lnTo>
                      <a:pt x="104" y="252"/>
                    </a:lnTo>
                    <a:lnTo>
                      <a:pt x="104" y="252"/>
                    </a:lnTo>
                    <a:lnTo>
                      <a:pt x="104" y="252"/>
                    </a:lnTo>
                    <a:lnTo>
                      <a:pt x="104" y="250"/>
                    </a:lnTo>
                    <a:lnTo>
                      <a:pt x="104" y="249"/>
                    </a:lnTo>
                    <a:lnTo>
                      <a:pt x="106" y="245"/>
                    </a:lnTo>
                    <a:lnTo>
                      <a:pt x="106" y="245"/>
                    </a:lnTo>
                    <a:lnTo>
                      <a:pt x="106" y="245"/>
                    </a:lnTo>
                    <a:close/>
                    <a:moveTo>
                      <a:pt x="89" y="230"/>
                    </a:moveTo>
                    <a:lnTo>
                      <a:pt x="89" y="231"/>
                    </a:lnTo>
                    <a:lnTo>
                      <a:pt x="87" y="233"/>
                    </a:lnTo>
                    <a:lnTo>
                      <a:pt x="87" y="233"/>
                    </a:lnTo>
                    <a:lnTo>
                      <a:pt x="87" y="231"/>
                    </a:lnTo>
                    <a:lnTo>
                      <a:pt x="89" y="230"/>
                    </a:lnTo>
                    <a:close/>
                    <a:moveTo>
                      <a:pt x="96" y="219"/>
                    </a:moveTo>
                    <a:lnTo>
                      <a:pt x="98" y="219"/>
                    </a:lnTo>
                    <a:lnTo>
                      <a:pt x="96" y="220"/>
                    </a:lnTo>
                    <a:lnTo>
                      <a:pt x="96" y="220"/>
                    </a:lnTo>
                    <a:lnTo>
                      <a:pt x="95" y="220"/>
                    </a:lnTo>
                    <a:lnTo>
                      <a:pt x="95" y="220"/>
                    </a:lnTo>
                    <a:lnTo>
                      <a:pt x="95" y="219"/>
                    </a:lnTo>
                    <a:lnTo>
                      <a:pt x="96" y="219"/>
                    </a:lnTo>
                    <a:close/>
                    <a:moveTo>
                      <a:pt x="93" y="219"/>
                    </a:moveTo>
                    <a:lnTo>
                      <a:pt x="93" y="219"/>
                    </a:lnTo>
                    <a:lnTo>
                      <a:pt x="93" y="222"/>
                    </a:lnTo>
                    <a:lnTo>
                      <a:pt x="92" y="223"/>
                    </a:lnTo>
                    <a:lnTo>
                      <a:pt x="92" y="223"/>
                    </a:lnTo>
                    <a:lnTo>
                      <a:pt x="92" y="223"/>
                    </a:lnTo>
                    <a:lnTo>
                      <a:pt x="90" y="223"/>
                    </a:lnTo>
                    <a:lnTo>
                      <a:pt x="92" y="222"/>
                    </a:lnTo>
                    <a:lnTo>
                      <a:pt x="92" y="222"/>
                    </a:lnTo>
                    <a:lnTo>
                      <a:pt x="90" y="222"/>
                    </a:lnTo>
                    <a:lnTo>
                      <a:pt x="92" y="219"/>
                    </a:lnTo>
                    <a:lnTo>
                      <a:pt x="92" y="219"/>
                    </a:lnTo>
                    <a:lnTo>
                      <a:pt x="93" y="219"/>
                    </a:lnTo>
                    <a:close/>
                    <a:moveTo>
                      <a:pt x="71" y="214"/>
                    </a:moveTo>
                    <a:lnTo>
                      <a:pt x="73" y="214"/>
                    </a:lnTo>
                    <a:lnTo>
                      <a:pt x="73" y="214"/>
                    </a:lnTo>
                    <a:lnTo>
                      <a:pt x="74" y="214"/>
                    </a:lnTo>
                    <a:lnTo>
                      <a:pt x="74" y="214"/>
                    </a:lnTo>
                    <a:lnTo>
                      <a:pt x="74" y="215"/>
                    </a:lnTo>
                    <a:lnTo>
                      <a:pt x="74" y="217"/>
                    </a:lnTo>
                    <a:lnTo>
                      <a:pt x="74" y="217"/>
                    </a:lnTo>
                    <a:lnTo>
                      <a:pt x="74" y="217"/>
                    </a:lnTo>
                    <a:lnTo>
                      <a:pt x="73" y="217"/>
                    </a:lnTo>
                    <a:lnTo>
                      <a:pt x="73" y="217"/>
                    </a:lnTo>
                    <a:lnTo>
                      <a:pt x="71" y="217"/>
                    </a:lnTo>
                    <a:lnTo>
                      <a:pt x="71" y="215"/>
                    </a:lnTo>
                    <a:lnTo>
                      <a:pt x="71" y="214"/>
                    </a:lnTo>
                    <a:close/>
                    <a:moveTo>
                      <a:pt x="234" y="209"/>
                    </a:moveTo>
                    <a:lnTo>
                      <a:pt x="234" y="209"/>
                    </a:lnTo>
                    <a:lnTo>
                      <a:pt x="234" y="209"/>
                    </a:lnTo>
                    <a:lnTo>
                      <a:pt x="234" y="211"/>
                    </a:lnTo>
                    <a:lnTo>
                      <a:pt x="232" y="209"/>
                    </a:lnTo>
                    <a:lnTo>
                      <a:pt x="232" y="209"/>
                    </a:lnTo>
                    <a:lnTo>
                      <a:pt x="232" y="209"/>
                    </a:lnTo>
                    <a:lnTo>
                      <a:pt x="234" y="209"/>
                    </a:lnTo>
                    <a:close/>
                    <a:moveTo>
                      <a:pt x="77" y="209"/>
                    </a:moveTo>
                    <a:lnTo>
                      <a:pt x="79" y="209"/>
                    </a:lnTo>
                    <a:lnTo>
                      <a:pt x="79" y="211"/>
                    </a:lnTo>
                    <a:lnTo>
                      <a:pt x="79" y="211"/>
                    </a:lnTo>
                    <a:lnTo>
                      <a:pt x="79" y="212"/>
                    </a:lnTo>
                    <a:lnTo>
                      <a:pt x="77" y="212"/>
                    </a:lnTo>
                    <a:lnTo>
                      <a:pt x="77" y="214"/>
                    </a:lnTo>
                    <a:lnTo>
                      <a:pt x="77" y="214"/>
                    </a:lnTo>
                    <a:lnTo>
                      <a:pt x="77" y="212"/>
                    </a:lnTo>
                    <a:lnTo>
                      <a:pt x="76" y="212"/>
                    </a:lnTo>
                    <a:lnTo>
                      <a:pt x="77" y="211"/>
                    </a:lnTo>
                    <a:lnTo>
                      <a:pt x="77" y="209"/>
                    </a:lnTo>
                    <a:close/>
                    <a:moveTo>
                      <a:pt x="85" y="204"/>
                    </a:moveTo>
                    <a:lnTo>
                      <a:pt x="84" y="206"/>
                    </a:lnTo>
                    <a:lnTo>
                      <a:pt x="84" y="208"/>
                    </a:lnTo>
                    <a:lnTo>
                      <a:pt x="82" y="208"/>
                    </a:lnTo>
                    <a:lnTo>
                      <a:pt x="82" y="208"/>
                    </a:lnTo>
                    <a:lnTo>
                      <a:pt x="82" y="208"/>
                    </a:lnTo>
                    <a:lnTo>
                      <a:pt x="82" y="206"/>
                    </a:lnTo>
                    <a:lnTo>
                      <a:pt x="84" y="206"/>
                    </a:lnTo>
                    <a:lnTo>
                      <a:pt x="84" y="204"/>
                    </a:lnTo>
                    <a:lnTo>
                      <a:pt x="85" y="204"/>
                    </a:lnTo>
                    <a:close/>
                    <a:moveTo>
                      <a:pt x="87" y="197"/>
                    </a:moveTo>
                    <a:lnTo>
                      <a:pt x="89" y="198"/>
                    </a:lnTo>
                    <a:lnTo>
                      <a:pt x="89" y="198"/>
                    </a:lnTo>
                    <a:lnTo>
                      <a:pt x="87" y="200"/>
                    </a:lnTo>
                    <a:lnTo>
                      <a:pt x="87" y="198"/>
                    </a:lnTo>
                    <a:lnTo>
                      <a:pt x="87" y="198"/>
                    </a:lnTo>
                    <a:lnTo>
                      <a:pt x="87" y="197"/>
                    </a:lnTo>
                    <a:close/>
                    <a:moveTo>
                      <a:pt x="101" y="197"/>
                    </a:moveTo>
                    <a:lnTo>
                      <a:pt x="103" y="197"/>
                    </a:lnTo>
                    <a:lnTo>
                      <a:pt x="104" y="197"/>
                    </a:lnTo>
                    <a:lnTo>
                      <a:pt x="106" y="198"/>
                    </a:lnTo>
                    <a:lnTo>
                      <a:pt x="106" y="200"/>
                    </a:lnTo>
                    <a:lnTo>
                      <a:pt x="107" y="201"/>
                    </a:lnTo>
                    <a:lnTo>
                      <a:pt x="111" y="201"/>
                    </a:lnTo>
                    <a:lnTo>
                      <a:pt x="111" y="201"/>
                    </a:lnTo>
                    <a:lnTo>
                      <a:pt x="112" y="201"/>
                    </a:lnTo>
                    <a:lnTo>
                      <a:pt x="112" y="201"/>
                    </a:lnTo>
                    <a:lnTo>
                      <a:pt x="114" y="200"/>
                    </a:lnTo>
                    <a:lnTo>
                      <a:pt x="115" y="200"/>
                    </a:lnTo>
                    <a:lnTo>
                      <a:pt x="115" y="201"/>
                    </a:lnTo>
                    <a:lnTo>
                      <a:pt x="115" y="201"/>
                    </a:lnTo>
                    <a:lnTo>
                      <a:pt x="115" y="203"/>
                    </a:lnTo>
                    <a:lnTo>
                      <a:pt x="114" y="204"/>
                    </a:lnTo>
                    <a:lnTo>
                      <a:pt x="114" y="206"/>
                    </a:lnTo>
                    <a:lnTo>
                      <a:pt x="115" y="206"/>
                    </a:lnTo>
                    <a:lnTo>
                      <a:pt x="118" y="206"/>
                    </a:lnTo>
                    <a:lnTo>
                      <a:pt x="118" y="208"/>
                    </a:lnTo>
                    <a:lnTo>
                      <a:pt x="118" y="209"/>
                    </a:lnTo>
                    <a:lnTo>
                      <a:pt x="118" y="209"/>
                    </a:lnTo>
                    <a:lnTo>
                      <a:pt x="118" y="211"/>
                    </a:lnTo>
                    <a:lnTo>
                      <a:pt x="118" y="211"/>
                    </a:lnTo>
                    <a:lnTo>
                      <a:pt x="118" y="211"/>
                    </a:lnTo>
                    <a:lnTo>
                      <a:pt x="120" y="212"/>
                    </a:lnTo>
                    <a:lnTo>
                      <a:pt x="120" y="212"/>
                    </a:lnTo>
                    <a:lnTo>
                      <a:pt x="120" y="214"/>
                    </a:lnTo>
                    <a:lnTo>
                      <a:pt x="115" y="217"/>
                    </a:lnTo>
                    <a:lnTo>
                      <a:pt x="115" y="219"/>
                    </a:lnTo>
                    <a:lnTo>
                      <a:pt x="114" y="222"/>
                    </a:lnTo>
                    <a:lnTo>
                      <a:pt x="114" y="223"/>
                    </a:lnTo>
                    <a:lnTo>
                      <a:pt x="114" y="225"/>
                    </a:lnTo>
                    <a:lnTo>
                      <a:pt x="112" y="226"/>
                    </a:lnTo>
                    <a:lnTo>
                      <a:pt x="112" y="228"/>
                    </a:lnTo>
                    <a:lnTo>
                      <a:pt x="112" y="230"/>
                    </a:lnTo>
                    <a:lnTo>
                      <a:pt x="112" y="233"/>
                    </a:lnTo>
                    <a:lnTo>
                      <a:pt x="111" y="236"/>
                    </a:lnTo>
                    <a:lnTo>
                      <a:pt x="109" y="236"/>
                    </a:lnTo>
                    <a:lnTo>
                      <a:pt x="107" y="236"/>
                    </a:lnTo>
                    <a:lnTo>
                      <a:pt x="106" y="236"/>
                    </a:lnTo>
                    <a:lnTo>
                      <a:pt x="106" y="236"/>
                    </a:lnTo>
                    <a:lnTo>
                      <a:pt x="107" y="239"/>
                    </a:lnTo>
                    <a:lnTo>
                      <a:pt x="104" y="241"/>
                    </a:lnTo>
                    <a:lnTo>
                      <a:pt x="101" y="242"/>
                    </a:lnTo>
                    <a:lnTo>
                      <a:pt x="101" y="242"/>
                    </a:lnTo>
                    <a:lnTo>
                      <a:pt x="101" y="241"/>
                    </a:lnTo>
                    <a:lnTo>
                      <a:pt x="101" y="241"/>
                    </a:lnTo>
                    <a:lnTo>
                      <a:pt x="103" y="241"/>
                    </a:lnTo>
                    <a:lnTo>
                      <a:pt x="103" y="239"/>
                    </a:lnTo>
                    <a:lnTo>
                      <a:pt x="103" y="236"/>
                    </a:lnTo>
                    <a:lnTo>
                      <a:pt x="101" y="234"/>
                    </a:lnTo>
                    <a:lnTo>
                      <a:pt x="101" y="233"/>
                    </a:lnTo>
                    <a:lnTo>
                      <a:pt x="101" y="233"/>
                    </a:lnTo>
                    <a:lnTo>
                      <a:pt x="103" y="233"/>
                    </a:lnTo>
                    <a:lnTo>
                      <a:pt x="103" y="233"/>
                    </a:lnTo>
                    <a:lnTo>
                      <a:pt x="103" y="231"/>
                    </a:lnTo>
                    <a:lnTo>
                      <a:pt x="103" y="231"/>
                    </a:lnTo>
                    <a:lnTo>
                      <a:pt x="101" y="231"/>
                    </a:lnTo>
                    <a:lnTo>
                      <a:pt x="101" y="231"/>
                    </a:lnTo>
                    <a:lnTo>
                      <a:pt x="100" y="233"/>
                    </a:lnTo>
                    <a:lnTo>
                      <a:pt x="100" y="234"/>
                    </a:lnTo>
                    <a:lnTo>
                      <a:pt x="98" y="236"/>
                    </a:lnTo>
                    <a:lnTo>
                      <a:pt x="100" y="236"/>
                    </a:lnTo>
                    <a:lnTo>
                      <a:pt x="100" y="237"/>
                    </a:lnTo>
                    <a:lnTo>
                      <a:pt x="100" y="239"/>
                    </a:lnTo>
                    <a:lnTo>
                      <a:pt x="100" y="239"/>
                    </a:lnTo>
                    <a:lnTo>
                      <a:pt x="100" y="239"/>
                    </a:lnTo>
                    <a:lnTo>
                      <a:pt x="95" y="239"/>
                    </a:lnTo>
                    <a:lnTo>
                      <a:pt x="95" y="239"/>
                    </a:lnTo>
                    <a:lnTo>
                      <a:pt x="93" y="237"/>
                    </a:lnTo>
                    <a:lnTo>
                      <a:pt x="93" y="236"/>
                    </a:lnTo>
                    <a:lnTo>
                      <a:pt x="95" y="236"/>
                    </a:lnTo>
                    <a:lnTo>
                      <a:pt x="95" y="236"/>
                    </a:lnTo>
                    <a:lnTo>
                      <a:pt x="95" y="234"/>
                    </a:lnTo>
                    <a:lnTo>
                      <a:pt x="96" y="233"/>
                    </a:lnTo>
                    <a:lnTo>
                      <a:pt x="95" y="231"/>
                    </a:lnTo>
                    <a:lnTo>
                      <a:pt x="95" y="231"/>
                    </a:lnTo>
                    <a:lnTo>
                      <a:pt x="93" y="231"/>
                    </a:lnTo>
                    <a:lnTo>
                      <a:pt x="95" y="230"/>
                    </a:lnTo>
                    <a:lnTo>
                      <a:pt x="93" y="228"/>
                    </a:lnTo>
                    <a:lnTo>
                      <a:pt x="93" y="225"/>
                    </a:lnTo>
                    <a:lnTo>
                      <a:pt x="95" y="225"/>
                    </a:lnTo>
                    <a:lnTo>
                      <a:pt x="96" y="225"/>
                    </a:lnTo>
                    <a:lnTo>
                      <a:pt x="96" y="223"/>
                    </a:lnTo>
                    <a:lnTo>
                      <a:pt x="98" y="222"/>
                    </a:lnTo>
                    <a:lnTo>
                      <a:pt x="100" y="220"/>
                    </a:lnTo>
                    <a:lnTo>
                      <a:pt x="100" y="217"/>
                    </a:lnTo>
                    <a:lnTo>
                      <a:pt x="100" y="217"/>
                    </a:lnTo>
                    <a:lnTo>
                      <a:pt x="98" y="217"/>
                    </a:lnTo>
                    <a:lnTo>
                      <a:pt x="100" y="215"/>
                    </a:lnTo>
                    <a:lnTo>
                      <a:pt x="100" y="214"/>
                    </a:lnTo>
                    <a:lnTo>
                      <a:pt x="98" y="212"/>
                    </a:lnTo>
                    <a:lnTo>
                      <a:pt x="96" y="209"/>
                    </a:lnTo>
                    <a:lnTo>
                      <a:pt x="95" y="208"/>
                    </a:lnTo>
                    <a:lnTo>
                      <a:pt x="95" y="208"/>
                    </a:lnTo>
                    <a:lnTo>
                      <a:pt x="93" y="209"/>
                    </a:lnTo>
                    <a:lnTo>
                      <a:pt x="93" y="209"/>
                    </a:lnTo>
                    <a:lnTo>
                      <a:pt x="93" y="211"/>
                    </a:lnTo>
                    <a:lnTo>
                      <a:pt x="93" y="212"/>
                    </a:lnTo>
                    <a:lnTo>
                      <a:pt x="93" y="214"/>
                    </a:lnTo>
                    <a:lnTo>
                      <a:pt x="95" y="214"/>
                    </a:lnTo>
                    <a:lnTo>
                      <a:pt x="95" y="212"/>
                    </a:lnTo>
                    <a:lnTo>
                      <a:pt x="96" y="214"/>
                    </a:lnTo>
                    <a:lnTo>
                      <a:pt x="96" y="214"/>
                    </a:lnTo>
                    <a:lnTo>
                      <a:pt x="96" y="214"/>
                    </a:lnTo>
                    <a:lnTo>
                      <a:pt x="96" y="215"/>
                    </a:lnTo>
                    <a:lnTo>
                      <a:pt x="95" y="215"/>
                    </a:lnTo>
                    <a:lnTo>
                      <a:pt x="95" y="215"/>
                    </a:lnTo>
                    <a:lnTo>
                      <a:pt x="93" y="215"/>
                    </a:lnTo>
                    <a:lnTo>
                      <a:pt x="93" y="215"/>
                    </a:lnTo>
                    <a:lnTo>
                      <a:pt x="92" y="214"/>
                    </a:lnTo>
                    <a:lnTo>
                      <a:pt x="90" y="215"/>
                    </a:lnTo>
                    <a:lnTo>
                      <a:pt x="89" y="217"/>
                    </a:lnTo>
                    <a:lnTo>
                      <a:pt x="87" y="217"/>
                    </a:lnTo>
                    <a:lnTo>
                      <a:pt x="89" y="217"/>
                    </a:lnTo>
                    <a:lnTo>
                      <a:pt x="89" y="215"/>
                    </a:lnTo>
                    <a:lnTo>
                      <a:pt x="89" y="214"/>
                    </a:lnTo>
                    <a:lnTo>
                      <a:pt x="87" y="212"/>
                    </a:lnTo>
                    <a:lnTo>
                      <a:pt x="87" y="212"/>
                    </a:lnTo>
                    <a:lnTo>
                      <a:pt x="85" y="211"/>
                    </a:lnTo>
                    <a:lnTo>
                      <a:pt x="87" y="209"/>
                    </a:lnTo>
                    <a:lnTo>
                      <a:pt x="89" y="211"/>
                    </a:lnTo>
                    <a:lnTo>
                      <a:pt x="89" y="212"/>
                    </a:lnTo>
                    <a:lnTo>
                      <a:pt x="90" y="214"/>
                    </a:lnTo>
                    <a:lnTo>
                      <a:pt x="92" y="214"/>
                    </a:lnTo>
                    <a:lnTo>
                      <a:pt x="90" y="211"/>
                    </a:lnTo>
                    <a:lnTo>
                      <a:pt x="90" y="211"/>
                    </a:lnTo>
                    <a:lnTo>
                      <a:pt x="89" y="209"/>
                    </a:lnTo>
                    <a:lnTo>
                      <a:pt x="87" y="208"/>
                    </a:lnTo>
                    <a:lnTo>
                      <a:pt x="85" y="208"/>
                    </a:lnTo>
                    <a:lnTo>
                      <a:pt x="85" y="206"/>
                    </a:lnTo>
                    <a:lnTo>
                      <a:pt x="85" y="204"/>
                    </a:lnTo>
                    <a:lnTo>
                      <a:pt x="87" y="204"/>
                    </a:lnTo>
                    <a:lnTo>
                      <a:pt x="89" y="206"/>
                    </a:lnTo>
                    <a:lnTo>
                      <a:pt x="89" y="204"/>
                    </a:lnTo>
                    <a:lnTo>
                      <a:pt x="89" y="204"/>
                    </a:lnTo>
                    <a:lnTo>
                      <a:pt x="89" y="204"/>
                    </a:lnTo>
                    <a:lnTo>
                      <a:pt x="90" y="203"/>
                    </a:lnTo>
                    <a:lnTo>
                      <a:pt x="92" y="203"/>
                    </a:lnTo>
                    <a:lnTo>
                      <a:pt x="93" y="203"/>
                    </a:lnTo>
                    <a:lnTo>
                      <a:pt x="93" y="201"/>
                    </a:lnTo>
                    <a:lnTo>
                      <a:pt x="93" y="201"/>
                    </a:lnTo>
                    <a:lnTo>
                      <a:pt x="95" y="201"/>
                    </a:lnTo>
                    <a:lnTo>
                      <a:pt x="96" y="201"/>
                    </a:lnTo>
                    <a:lnTo>
                      <a:pt x="98" y="200"/>
                    </a:lnTo>
                    <a:lnTo>
                      <a:pt x="98" y="198"/>
                    </a:lnTo>
                    <a:lnTo>
                      <a:pt x="98" y="197"/>
                    </a:lnTo>
                    <a:lnTo>
                      <a:pt x="101" y="197"/>
                    </a:lnTo>
                    <a:lnTo>
                      <a:pt x="101" y="197"/>
                    </a:lnTo>
                    <a:close/>
                    <a:moveTo>
                      <a:pt x="123" y="195"/>
                    </a:moveTo>
                    <a:lnTo>
                      <a:pt x="123" y="195"/>
                    </a:lnTo>
                    <a:lnTo>
                      <a:pt x="125" y="197"/>
                    </a:lnTo>
                    <a:lnTo>
                      <a:pt x="126" y="197"/>
                    </a:lnTo>
                    <a:lnTo>
                      <a:pt x="126" y="197"/>
                    </a:lnTo>
                    <a:lnTo>
                      <a:pt x="126" y="197"/>
                    </a:lnTo>
                    <a:lnTo>
                      <a:pt x="125" y="197"/>
                    </a:lnTo>
                    <a:lnTo>
                      <a:pt x="123" y="197"/>
                    </a:lnTo>
                    <a:lnTo>
                      <a:pt x="123" y="197"/>
                    </a:lnTo>
                    <a:lnTo>
                      <a:pt x="123" y="197"/>
                    </a:lnTo>
                    <a:lnTo>
                      <a:pt x="123" y="195"/>
                    </a:lnTo>
                    <a:close/>
                    <a:moveTo>
                      <a:pt x="128" y="192"/>
                    </a:moveTo>
                    <a:lnTo>
                      <a:pt x="128" y="192"/>
                    </a:lnTo>
                    <a:lnTo>
                      <a:pt x="128" y="193"/>
                    </a:lnTo>
                    <a:lnTo>
                      <a:pt x="128" y="193"/>
                    </a:lnTo>
                    <a:lnTo>
                      <a:pt x="126" y="193"/>
                    </a:lnTo>
                    <a:lnTo>
                      <a:pt x="126" y="193"/>
                    </a:lnTo>
                    <a:lnTo>
                      <a:pt x="128" y="192"/>
                    </a:lnTo>
                    <a:lnTo>
                      <a:pt x="128" y="192"/>
                    </a:lnTo>
                    <a:close/>
                    <a:moveTo>
                      <a:pt x="79" y="189"/>
                    </a:moveTo>
                    <a:lnTo>
                      <a:pt x="82" y="190"/>
                    </a:lnTo>
                    <a:lnTo>
                      <a:pt x="81" y="190"/>
                    </a:lnTo>
                    <a:lnTo>
                      <a:pt x="81" y="193"/>
                    </a:lnTo>
                    <a:lnTo>
                      <a:pt x="79" y="193"/>
                    </a:lnTo>
                    <a:lnTo>
                      <a:pt x="79" y="192"/>
                    </a:lnTo>
                    <a:lnTo>
                      <a:pt x="79" y="189"/>
                    </a:lnTo>
                    <a:close/>
                    <a:moveTo>
                      <a:pt x="150" y="189"/>
                    </a:moveTo>
                    <a:lnTo>
                      <a:pt x="152" y="190"/>
                    </a:lnTo>
                    <a:lnTo>
                      <a:pt x="155" y="190"/>
                    </a:lnTo>
                    <a:lnTo>
                      <a:pt x="156" y="192"/>
                    </a:lnTo>
                    <a:lnTo>
                      <a:pt x="158" y="190"/>
                    </a:lnTo>
                    <a:lnTo>
                      <a:pt x="158" y="193"/>
                    </a:lnTo>
                    <a:lnTo>
                      <a:pt x="158" y="195"/>
                    </a:lnTo>
                    <a:lnTo>
                      <a:pt x="159" y="197"/>
                    </a:lnTo>
                    <a:lnTo>
                      <a:pt x="158" y="197"/>
                    </a:lnTo>
                    <a:lnTo>
                      <a:pt x="159" y="198"/>
                    </a:lnTo>
                    <a:lnTo>
                      <a:pt x="156" y="200"/>
                    </a:lnTo>
                    <a:lnTo>
                      <a:pt x="155" y="201"/>
                    </a:lnTo>
                    <a:lnTo>
                      <a:pt x="153" y="203"/>
                    </a:lnTo>
                    <a:lnTo>
                      <a:pt x="152" y="204"/>
                    </a:lnTo>
                    <a:lnTo>
                      <a:pt x="152" y="204"/>
                    </a:lnTo>
                    <a:lnTo>
                      <a:pt x="152" y="206"/>
                    </a:lnTo>
                    <a:lnTo>
                      <a:pt x="150" y="206"/>
                    </a:lnTo>
                    <a:lnTo>
                      <a:pt x="148" y="203"/>
                    </a:lnTo>
                    <a:lnTo>
                      <a:pt x="147" y="203"/>
                    </a:lnTo>
                    <a:lnTo>
                      <a:pt x="144" y="203"/>
                    </a:lnTo>
                    <a:lnTo>
                      <a:pt x="144" y="203"/>
                    </a:lnTo>
                    <a:lnTo>
                      <a:pt x="139" y="204"/>
                    </a:lnTo>
                    <a:lnTo>
                      <a:pt x="137" y="206"/>
                    </a:lnTo>
                    <a:lnTo>
                      <a:pt x="136" y="209"/>
                    </a:lnTo>
                    <a:lnTo>
                      <a:pt x="136" y="211"/>
                    </a:lnTo>
                    <a:lnTo>
                      <a:pt x="136" y="211"/>
                    </a:lnTo>
                    <a:lnTo>
                      <a:pt x="134" y="211"/>
                    </a:lnTo>
                    <a:lnTo>
                      <a:pt x="134" y="214"/>
                    </a:lnTo>
                    <a:lnTo>
                      <a:pt x="133" y="215"/>
                    </a:lnTo>
                    <a:lnTo>
                      <a:pt x="131" y="215"/>
                    </a:lnTo>
                    <a:lnTo>
                      <a:pt x="130" y="214"/>
                    </a:lnTo>
                    <a:lnTo>
                      <a:pt x="130" y="214"/>
                    </a:lnTo>
                    <a:lnTo>
                      <a:pt x="130" y="212"/>
                    </a:lnTo>
                    <a:lnTo>
                      <a:pt x="128" y="212"/>
                    </a:lnTo>
                    <a:lnTo>
                      <a:pt x="126" y="212"/>
                    </a:lnTo>
                    <a:lnTo>
                      <a:pt x="126" y="211"/>
                    </a:lnTo>
                    <a:lnTo>
                      <a:pt x="126" y="209"/>
                    </a:lnTo>
                    <a:lnTo>
                      <a:pt x="126" y="209"/>
                    </a:lnTo>
                    <a:lnTo>
                      <a:pt x="126" y="208"/>
                    </a:lnTo>
                    <a:lnTo>
                      <a:pt x="128" y="208"/>
                    </a:lnTo>
                    <a:lnTo>
                      <a:pt x="128" y="206"/>
                    </a:lnTo>
                    <a:lnTo>
                      <a:pt x="128" y="206"/>
                    </a:lnTo>
                    <a:lnTo>
                      <a:pt x="126" y="206"/>
                    </a:lnTo>
                    <a:lnTo>
                      <a:pt x="126" y="206"/>
                    </a:lnTo>
                    <a:lnTo>
                      <a:pt x="126" y="204"/>
                    </a:lnTo>
                    <a:lnTo>
                      <a:pt x="125" y="204"/>
                    </a:lnTo>
                    <a:lnTo>
                      <a:pt x="123" y="204"/>
                    </a:lnTo>
                    <a:lnTo>
                      <a:pt x="122" y="206"/>
                    </a:lnTo>
                    <a:lnTo>
                      <a:pt x="120" y="206"/>
                    </a:lnTo>
                    <a:lnTo>
                      <a:pt x="122" y="204"/>
                    </a:lnTo>
                    <a:lnTo>
                      <a:pt x="125" y="203"/>
                    </a:lnTo>
                    <a:lnTo>
                      <a:pt x="125" y="203"/>
                    </a:lnTo>
                    <a:lnTo>
                      <a:pt x="128" y="201"/>
                    </a:lnTo>
                    <a:lnTo>
                      <a:pt x="130" y="200"/>
                    </a:lnTo>
                    <a:lnTo>
                      <a:pt x="130" y="198"/>
                    </a:lnTo>
                    <a:lnTo>
                      <a:pt x="130" y="197"/>
                    </a:lnTo>
                    <a:lnTo>
                      <a:pt x="131" y="197"/>
                    </a:lnTo>
                    <a:lnTo>
                      <a:pt x="131" y="195"/>
                    </a:lnTo>
                    <a:lnTo>
                      <a:pt x="133" y="195"/>
                    </a:lnTo>
                    <a:lnTo>
                      <a:pt x="133" y="193"/>
                    </a:lnTo>
                    <a:lnTo>
                      <a:pt x="134" y="193"/>
                    </a:lnTo>
                    <a:lnTo>
                      <a:pt x="136" y="195"/>
                    </a:lnTo>
                    <a:lnTo>
                      <a:pt x="136" y="197"/>
                    </a:lnTo>
                    <a:lnTo>
                      <a:pt x="137" y="195"/>
                    </a:lnTo>
                    <a:lnTo>
                      <a:pt x="139" y="195"/>
                    </a:lnTo>
                    <a:lnTo>
                      <a:pt x="139" y="195"/>
                    </a:lnTo>
                    <a:lnTo>
                      <a:pt x="141" y="195"/>
                    </a:lnTo>
                    <a:lnTo>
                      <a:pt x="142" y="195"/>
                    </a:lnTo>
                    <a:lnTo>
                      <a:pt x="144" y="193"/>
                    </a:lnTo>
                    <a:lnTo>
                      <a:pt x="144" y="192"/>
                    </a:lnTo>
                    <a:lnTo>
                      <a:pt x="144" y="190"/>
                    </a:lnTo>
                    <a:lnTo>
                      <a:pt x="144" y="190"/>
                    </a:lnTo>
                    <a:lnTo>
                      <a:pt x="145" y="190"/>
                    </a:lnTo>
                    <a:lnTo>
                      <a:pt x="147" y="190"/>
                    </a:lnTo>
                    <a:lnTo>
                      <a:pt x="148" y="189"/>
                    </a:lnTo>
                    <a:lnTo>
                      <a:pt x="150" y="189"/>
                    </a:lnTo>
                    <a:close/>
                    <a:moveTo>
                      <a:pt x="153" y="185"/>
                    </a:moveTo>
                    <a:lnTo>
                      <a:pt x="155" y="185"/>
                    </a:lnTo>
                    <a:lnTo>
                      <a:pt x="153" y="187"/>
                    </a:lnTo>
                    <a:lnTo>
                      <a:pt x="153" y="187"/>
                    </a:lnTo>
                    <a:lnTo>
                      <a:pt x="153" y="187"/>
                    </a:lnTo>
                    <a:lnTo>
                      <a:pt x="153" y="187"/>
                    </a:lnTo>
                    <a:lnTo>
                      <a:pt x="152" y="187"/>
                    </a:lnTo>
                    <a:lnTo>
                      <a:pt x="152" y="187"/>
                    </a:lnTo>
                    <a:lnTo>
                      <a:pt x="152" y="185"/>
                    </a:lnTo>
                    <a:lnTo>
                      <a:pt x="153" y="185"/>
                    </a:lnTo>
                    <a:close/>
                    <a:moveTo>
                      <a:pt x="163" y="185"/>
                    </a:moveTo>
                    <a:lnTo>
                      <a:pt x="163" y="185"/>
                    </a:lnTo>
                    <a:lnTo>
                      <a:pt x="163" y="189"/>
                    </a:lnTo>
                    <a:lnTo>
                      <a:pt x="163" y="190"/>
                    </a:lnTo>
                    <a:lnTo>
                      <a:pt x="161" y="192"/>
                    </a:lnTo>
                    <a:lnTo>
                      <a:pt x="159" y="192"/>
                    </a:lnTo>
                    <a:lnTo>
                      <a:pt x="159" y="190"/>
                    </a:lnTo>
                    <a:lnTo>
                      <a:pt x="158" y="190"/>
                    </a:lnTo>
                    <a:lnTo>
                      <a:pt x="159" y="189"/>
                    </a:lnTo>
                    <a:lnTo>
                      <a:pt x="161" y="187"/>
                    </a:lnTo>
                    <a:lnTo>
                      <a:pt x="163" y="185"/>
                    </a:lnTo>
                    <a:lnTo>
                      <a:pt x="163" y="185"/>
                    </a:lnTo>
                    <a:close/>
                    <a:moveTo>
                      <a:pt x="84" y="184"/>
                    </a:moveTo>
                    <a:lnTo>
                      <a:pt x="84" y="184"/>
                    </a:lnTo>
                    <a:lnTo>
                      <a:pt x="84" y="184"/>
                    </a:lnTo>
                    <a:lnTo>
                      <a:pt x="84" y="184"/>
                    </a:lnTo>
                    <a:lnTo>
                      <a:pt x="84" y="185"/>
                    </a:lnTo>
                    <a:lnTo>
                      <a:pt x="82" y="189"/>
                    </a:lnTo>
                    <a:lnTo>
                      <a:pt x="82" y="189"/>
                    </a:lnTo>
                    <a:lnTo>
                      <a:pt x="82" y="190"/>
                    </a:lnTo>
                    <a:lnTo>
                      <a:pt x="81" y="189"/>
                    </a:lnTo>
                    <a:lnTo>
                      <a:pt x="81" y="189"/>
                    </a:lnTo>
                    <a:lnTo>
                      <a:pt x="81" y="185"/>
                    </a:lnTo>
                    <a:lnTo>
                      <a:pt x="81" y="185"/>
                    </a:lnTo>
                    <a:lnTo>
                      <a:pt x="81" y="185"/>
                    </a:lnTo>
                    <a:lnTo>
                      <a:pt x="84" y="184"/>
                    </a:lnTo>
                    <a:close/>
                    <a:moveTo>
                      <a:pt x="226" y="182"/>
                    </a:moveTo>
                    <a:lnTo>
                      <a:pt x="227" y="182"/>
                    </a:lnTo>
                    <a:lnTo>
                      <a:pt x="227" y="182"/>
                    </a:lnTo>
                    <a:lnTo>
                      <a:pt x="227" y="184"/>
                    </a:lnTo>
                    <a:lnTo>
                      <a:pt x="227" y="184"/>
                    </a:lnTo>
                    <a:lnTo>
                      <a:pt x="226" y="182"/>
                    </a:lnTo>
                    <a:lnTo>
                      <a:pt x="226" y="182"/>
                    </a:lnTo>
                    <a:close/>
                    <a:moveTo>
                      <a:pt x="139" y="157"/>
                    </a:moveTo>
                    <a:lnTo>
                      <a:pt x="141" y="159"/>
                    </a:lnTo>
                    <a:lnTo>
                      <a:pt x="139" y="159"/>
                    </a:lnTo>
                    <a:lnTo>
                      <a:pt x="139" y="159"/>
                    </a:lnTo>
                    <a:lnTo>
                      <a:pt x="137" y="159"/>
                    </a:lnTo>
                    <a:lnTo>
                      <a:pt x="137" y="159"/>
                    </a:lnTo>
                    <a:lnTo>
                      <a:pt x="137" y="157"/>
                    </a:lnTo>
                    <a:lnTo>
                      <a:pt x="139" y="157"/>
                    </a:lnTo>
                    <a:close/>
                    <a:moveTo>
                      <a:pt x="215" y="124"/>
                    </a:moveTo>
                    <a:lnTo>
                      <a:pt x="215" y="124"/>
                    </a:lnTo>
                    <a:lnTo>
                      <a:pt x="213" y="127"/>
                    </a:lnTo>
                    <a:lnTo>
                      <a:pt x="213" y="127"/>
                    </a:lnTo>
                    <a:lnTo>
                      <a:pt x="215" y="127"/>
                    </a:lnTo>
                    <a:lnTo>
                      <a:pt x="213" y="130"/>
                    </a:lnTo>
                    <a:lnTo>
                      <a:pt x="212" y="132"/>
                    </a:lnTo>
                    <a:lnTo>
                      <a:pt x="210" y="132"/>
                    </a:lnTo>
                    <a:lnTo>
                      <a:pt x="210" y="132"/>
                    </a:lnTo>
                    <a:lnTo>
                      <a:pt x="212" y="132"/>
                    </a:lnTo>
                    <a:lnTo>
                      <a:pt x="212" y="130"/>
                    </a:lnTo>
                    <a:lnTo>
                      <a:pt x="212" y="129"/>
                    </a:lnTo>
                    <a:lnTo>
                      <a:pt x="212" y="129"/>
                    </a:lnTo>
                    <a:lnTo>
                      <a:pt x="210" y="129"/>
                    </a:lnTo>
                    <a:lnTo>
                      <a:pt x="210" y="127"/>
                    </a:lnTo>
                    <a:lnTo>
                      <a:pt x="212" y="126"/>
                    </a:lnTo>
                    <a:lnTo>
                      <a:pt x="213" y="124"/>
                    </a:lnTo>
                    <a:lnTo>
                      <a:pt x="215" y="124"/>
                    </a:lnTo>
                    <a:close/>
                    <a:moveTo>
                      <a:pt x="249" y="69"/>
                    </a:moveTo>
                    <a:lnTo>
                      <a:pt x="251" y="70"/>
                    </a:lnTo>
                    <a:lnTo>
                      <a:pt x="251" y="70"/>
                    </a:lnTo>
                    <a:lnTo>
                      <a:pt x="254" y="72"/>
                    </a:lnTo>
                    <a:lnTo>
                      <a:pt x="254" y="72"/>
                    </a:lnTo>
                    <a:lnTo>
                      <a:pt x="257" y="70"/>
                    </a:lnTo>
                    <a:lnTo>
                      <a:pt x="256" y="74"/>
                    </a:lnTo>
                    <a:lnTo>
                      <a:pt x="256" y="77"/>
                    </a:lnTo>
                    <a:lnTo>
                      <a:pt x="256" y="81"/>
                    </a:lnTo>
                    <a:lnTo>
                      <a:pt x="256" y="83"/>
                    </a:lnTo>
                    <a:lnTo>
                      <a:pt x="257" y="85"/>
                    </a:lnTo>
                    <a:lnTo>
                      <a:pt x="257" y="86"/>
                    </a:lnTo>
                    <a:lnTo>
                      <a:pt x="259" y="88"/>
                    </a:lnTo>
                    <a:lnTo>
                      <a:pt x="262" y="91"/>
                    </a:lnTo>
                    <a:lnTo>
                      <a:pt x="262" y="94"/>
                    </a:lnTo>
                    <a:lnTo>
                      <a:pt x="264" y="96"/>
                    </a:lnTo>
                    <a:lnTo>
                      <a:pt x="264" y="97"/>
                    </a:lnTo>
                    <a:lnTo>
                      <a:pt x="265" y="99"/>
                    </a:lnTo>
                    <a:lnTo>
                      <a:pt x="265" y="100"/>
                    </a:lnTo>
                    <a:lnTo>
                      <a:pt x="264" y="100"/>
                    </a:lnTo>
                    <a:lnTo>
                      <a:pt x="265" y="102"/>
                    </a:lnTo>
                    <a:lnTo>
                      <a:pt x="264" y="105"/>
                    </a:lnTo>
                    <a:lnTo>
                      <a:pt x="264" y="108"/>
                    </a:lnTo>
                    <a:lnTo>
                      <a:pt x="264" y="110"/>
                    </a:lnTo>
                    <a:lnTo>
                      <a:pt x="262" y="110"/>
                    </a:lnTo>
                    <a:lnTo>
                      <a:pt x="262" y="111"/>
                    </a:lnTo>
                    <a:lnTo>
                      <a:pt x="262" y="111"/>
                    </a:lnTo>
                    <a:lnTo>
                      <a:pt x="260" y="111"/>
                    </a:lnTo>
                    <a:lnTo>
                      <a:pt x="260" y="111"/>
                    </a:lnTo>
                    <a:lnTo>
                      <a:pt x="259" y="113"/>
                    </a:lnTo>
                    <a:lnTo>
                      <a:pt x="259" y="113"/>
                    </a:lnTo>
                    <a:lnTo>
                      <a:pt x="259" y="115"/>
                    </a:lnTo>
                    <a:lnTo>
                      <a:pt x="259" y="115"/>
                    </a:lnTo>
                    <a:lnTo>
                      <a:pt x="257" y="116"/>
                    </a:lnTo>
                    <a:lnTo>
                      <a:pt x="257" y="118"/>
                    </a:lnTo>
                    <a:lnTo>
                      <a:pt x="257" y="121"/>
                    </a:lnTo>
                    <a:lnTo>
                      <a:pt x="257" y="122"/>
                    </a:lnTo>
                    <a:lnTo>
                      <a:pt x="256" y="122"/>
                    </a:lnTo>
                    <a:lnTo>
                      <a:pt x="254" y="122"/>
                    </a:lnTo>
                    <a:lnTo>
                      <a:pt x="251" y="122"/>
                    </a:lnTo>
                    <a:lnTo>
                      <a:pt x="251" y="124"/>
                    </a:lnTo>
                    <a:lnTo>
                      <a:pt x="249" y="126"/>
                    </a:lnTo>
                    <a:lnTo>
                      <a:pt x="249" y="129"/>
                    </a:lnTo>
                    <a:lnTo>
                      <a:pt x="249" y="130"/>
                    </a:lnTo>
                    <a:lnTo>
                      <a:pt x="249" y="132"/>
                    </a:lnTo>
                    <a:lnTo>
                      <a:pt x="249" y="133"/>
                    </a:lnTo>
                    <a:lnTo>
                      <a:pt x="251" y="138"/>
                    </a:lnTo>
                    <a:lnTo>
                      <a:pt x="249" y="143"/>
                    </a:lnTo>
                    <a:lnTo>
                      <a:pt x="249" y="146"/>
                    </a:lnTo>
                    <a:lnTo>
                      <a:pt x="248" y="146"/>
                    </a:lnTo>
                    <a:lnTo>
                      <a:pt x="248" y="148"/>
                    </a:lnTo>
                    <a:lnTo>
                      <a:pt x="248" y="148"/>
                    </a:lnTo>
                    <a:lnTo>
                      <a:pt x="246" y="149"/>
                    </a:lnTo>
                    <a:lnTo>
                      <a:pt x="245" y="154"/>
                    </a:lnTo>
                    <a:lnTo>
                      <a:pt x="245" y="154"/>
                    </a:lnTo>
                    <a:lnTo>
                      <a:pt x="245" y="156"/>
                    </a:lnTo>
                    <a:lnTo>
                      <a:pt x="245" y="157"/>
                    </a:lnTo>
                    <a:lnTo>
                      <a:pt x="245" y="159"/>
                    </a:lnTo>
                    <a:lnTo>
                      <a:pt x="245" y="160"/>
                    </a:lnTo>
                    <a:lnTo>
                      <a:pt x="245" y="160"/>
                    </a:lnTo>
                    <a:lnTo>
                      <a:pt x="246" y="165"/>
                    </a:lnTo>
                    <a:lnTo>
                      <a:pt x="248" y="165"/>
                    </a:lnTo>
                    <a:lnTo>
                      <a:pt x="248" y="167"/>
                    </a:lnTo>
                    <a:lnTo>
                      <a:pt x="245" y="168"/>
                    </a:lnTo>
                    <a:lnTo>
                      <a:pt x="245" y="168"/>
                    </a:lnTo>
                    <a:lnTo>
                      <a:pt x="241" y="170"/>
                    </a:lnTo>
                    <a:lnTo>
                      <a:pt x="241" y="171"/>
                    </a:lnTo>
                    <a:lnTo>
                      <a:pt x="241" y="174"/>
                    </a:lnTo>
                    <a:lnTo>
                      <a:pt x="241" y="174"/>
                    </a:lnTo>
                    <a:lnTo>
                      <a:pt x="241" y="176"/>
                    </a:lnTo>
                    <a:lnTo>
                      <a:pt x="240" y="176"/>
                    </a:lnTo>
                    <a:lnTo>
                      <a:pt x="238" y="176"/>
                    </a:lnTo>
                    <a:lnTo>
                      <a:pt x="237" y="178"/>
                    </a:lnTo>
                    <a:lnTo>
                      <a:pt x="235" y="179"/>
                    </a:lnTo>
                    <a:lnTo>
                      <a:pt x="235" y="181"/>
                    </a:lnTo>
                    <a:lnTo>
                      <a:pt x="234" y="179"/>
                    </a:lnTo>
                    <a:lnTo>
                      <a:pt x="232" y="179"/>
                    </a:lnTo>
                    <a:lnTo>
                      <a:pt x="234" y="178"/>
                    </a:lnTo>
                    <a:lnTo>
                      <a:pt x="234" y="178"/>
                    </a:lnTo>
                    <a:lnTo>
                      <a:pt x="234" y="174"/>
                    </a:lnTo>
                    <a:lnTo>
                      <a:pt x="234" y="173"/>
                    </a:lnTo>
                    <a:lnTo>
                      <a:pt x="234" y="173"/>
                    </a:lnTo>
                    <a:lnTo>
                      <a:pt x="235" y="171"/>
                    </a:lnTo>
                    <a:lnTo>
                      <a:pt x="237" y="170"/>
                    </a:lnTo>
                    <a:lnTo>
                      <a:pt x="237" y="170"/>
                    </a:lnTo>
                    <a:lnTo>
                      <a:pt x="237" y="168"/>
                    </a:lnTo>
                    <a:lnTo>
                      <a:pt x="237" y="168"/>
                    </a:lnTo>
                    <a:lnTo>
                      <a:pt x="235" y="168"/>
                    </a:lnTo>
                    <a:lnTo>
                      <a:pt x="234" y="168"/>
                    </a:lnTo>
                    <a:lnTo>
                      <a:pt x="234" y="168"/>
                    </a:lnTo>
                    <a:lnTo>
                      <a:pt x="232" y="168"/>
                    </a:lnTo>
                    <a:lnTo>
                      <a:pt x="232" y="170"/>
                    </a:lnTo>
                    <a:lnTo>
                      <a:pt x="232" y="170"/>
                    </a:lnTo>
                    <a:lnTo>
                      <a:pt x="232" y="170"/>
                    </a:lnTo>
                    <a:lnTo>
                      <a:pt x="230" y="171"/>
                    </a:lnTo>
                    <a:lnTo>
                      <a:pt x="230" y="173"/>
                    </a:lnTo>
                    <a:lnTo>
                      <a:pt x="232" y="174"/>
                    </a:lnTo>
                    <a:lnTo>
                      <a:pt x="232" y="174"/>
                    </a:lnTo>
                    <a:lnTo>
                      <a:pt x="232" y="174"/>
                    </a:lnTo>
                    <a:lnTo>
                      <a:pt x="230" y="176"/>
                    </a:lnTo>
                    <a:lnTo>
                      <a:pt x="230" y="176"/>
                    </a:lnTo>
                    <a:lnTo>
                      <a:pt x="229" y="174"/>
                    </a:lnTo>
                    <a:lnTo>
                      <a:pt x="227" y="173"/>
                    </a:lnTo>
                    <a:lnTo>
                      <a:pt x="226" y="173"/>
                    </a:lnTo>
                    <a:lnTo>
                      <a:pt x="224" y="174"/>
                    </a:lnTo>
                    <a:lnTo>
                      <a:pt x="224" y="174"/>
                    </a:lnTo>
                    <a:lnTo>
                      <a:pt x="223" y="176"/>
                    </a:lnTo>
                    <a:lnTo>
                      <a:pt x="223" y="176"/>
                    </a:lnTo>
                    <a:lnTo>
                      <a:pt x="223" y="179"/>
                    </a:lnTo>
                    <a:lnTo>
                      <a:pt x="223" y="181"/>
                    </a:lnTo>
                    <a:lnTo>
                      <a:pt x="221" y="182"/>
                    </a:lnTo>
                    <a:lnTo>
                      <a:pt x="221" y="184"/>
                    </a:lnTo>
                    <a:lnTo>
                      <a:pt x="219" y="184"/>
                    </a:lnTo>
                    <a:lnTo>
                      <a:pt x="219" y="184"/>
                    </a:lnTo>
                    <a:lnTo>
                      <a:pt x="218" y="184"/>
                    </a:lnTo>
                    <a:lnTo>
                      <a:pt x="218" y="184"/>
                    </a:lnTo>
                    <a:lnTo>
                      <a:pt x="218" y="181"/>
                    </a:lnTo>
                    <a:lnTo>
                      <a:pt x="218" y="179"/>
                    </a:lnTo>
                    <a:lnTo>
                      <a:pt x="219" y="178"/>
                    </a:lnTo>
                    <a:lnTo>
                      <a:pt x="218" y="176"/>
                    </a:lnTo>
                    <a:lnTo>
                      <a:pt x="218" y="176"/>
                    </a:lnTo>
                    <a:lnTo>
                      <a:pt x="215" y="178"/>
                    </a:lnTo>
                    <a:lnTo>
                      <a:pt x="215" y="178"/>
                    </a:lnTo>
                    <a:lnTo>
                      <a:pt x="215" y="179"/>
                    </a:lnTo>
                    <a:lnTo>
                      <a:pt x="213" y="179"/>
                    </a:lnTo>
                    <a:lnTo>
                      <a:pt x="212" y="181"/>
                    </a:lnTo>
                    <a:lnTo>
                      <a:pt x="210" y="182"/>
                    </a:lnTo>
                    <a:lnTo>
                      <a:pt x="210" y="185"/>
                    </a:lnTo>
                    <a:lnTo>
                      <a:pt x="207" y="184"/>
                    </a:lnTo>
                    <a:lnTo>
                      <a:pt x="205" y="184"/>
                    </a:lnTo>
                    <a:lnTo>
                      <a:pt x="204" y="184"/>
                    </a:lnTo>
                    <a:lnTo>
                      <a:pt x="200" y="184"/>
                    </a:lnTo>
                    <a:lnTo>
                      <a:pt x="197" y="184"/>
                    </a:lnTo>
                    <a:lnTo>
                      <a:pt x="193" y="185"/>
                    </a:lnTo>
                    <a:lnTo>
                      <a:pt x="193" y="184"/>
                    </a:lnTo>
                    <a:lnTo>
                      <a:pt x="196" y="184"/>
                    </a:lnTo>
                    <a:lnTo>
                      <a:pt x="196" y="182"/>
                    </a:lnTo>
                    <a:lnTo>
                      <a:pt x="196" y="182"/>
                    </a:lnTo>
                    <a:lnTo>
                      <a:pt x="196" y="182"/>
                    </a:lnTo>
                    <a:lnTo>
                      <a:pt x="194" y="182"/>
                    </a:lnTo>
                    <a:lnTo>
                      <a:pt x="193" y="182"/>
                    </a:lnTo>
                    <a:lnTo>
                      <a:pt x="193" y="181"/>
                    </a:lnTo>
                    <a:lnTo>
                      <a:pt x="191" y="181"/>
                    </a:lnTo>
                    <a:lnTo>
                      <a:pt x="191" y="181"/>
                    </a:lnTo>
                    <a:lnTo>
                      <a:pt x="191" y="182"/>
                    </a:lnTo>
                    <a:lnTo>
                      <a:pt x="191" y="182"/>
                    </a:lnTo>
                    <a:lnTo>
                      <a:pt x="191" y="182"/>
                    </a:lnTo>
                    <a:lnTo>
                      <a:pt x="191" y="181"/>
                    </a:lnTo>
                    <a:lnTo>
                      <a:pt x="189" y="179"/>
                    </a:lnTo>
                    <a:lnTo>
                      <a:pt x="189" y="179"/>
                    </a:lnTo>
                    <a:lnTo>
                      <a:pt x="191" y="178"/>
                    </a:lnTo>
                    <a:lnTo>
                      <a:pt x="189" y="178"/>
                    </a:lnTo>
                    <a:lnTo>
                      <a:pt x="189" y="178"/>
                    </a:lnTo>
                    <a:lnTo>
                      <a:pt x="188" y="178"/>
                    </a:lnTo>
                    <a:lnTo>
                      <a:pt x="188" y="179"/>
                    </a:lnTo>
                    <a:lnTo>
                      <a:pt x="186" y="182"/>
                    </a:lnTo>
                    <a:lnTo>
                      <a:pt x="185" y="184"/>
                    </a:lnTo>
                    <a:lnTo>
                      <a:pt x="186" y="185"/>
                    </a:lnTo>
                    <a:lnTo>
                      <a:pt x="189" y="187"/>
                    </a:lnTo>
                    <a:lnTo>
                      <a:pt x="191" y="187"/>
                    </a:lnTo>
                    <a:lnTo>
                      <a:pt x="191" y="189"/>
                    </a:lnTo>
                    <a:lnTo>
                      <a:pt x="189" y="189"/>
                    </a:lnTo>
                    <a:lnTo>
                      <a:pt x="189" y="190"/>
                    </a:lnTo>
                    <a:lnTo>
                      <a:pt x="186" y="190"/>
                    </a:lnTo>
                    <a:lnTo>
                      <a:pt x="183" y="192"/>
                    </a:lnTo>
                    <a:lnTo>
                      <a:pt x="182" y="193"/>
                    </a:lnTo>
                    <a:lnTo>
                      <a:pt x="178" y="198"/>
                    </a:lnTo>
                    <a:lnTo>
                      <a:pt x="177" y="201"/>
                    </a:lnTo>
                    <a:lnTo>
                      <a:pt x="174" y="203"/>
                    </a:lnTo>
                    <a:lnTo>
                      <a:pt x="171" y="201"/>
                    </a:lnTo>
                    <a:lnTo>
                      <a:pt x="169" y="201"/>
                    </a:lnTo>
                    <a:lnTo>
                      <a:pt x="169" y="200"/>
                    </a:lnTo>
                    <a:lnTo>
                      <a:pt x="167" y="198"/>
                    </a:lnTo>
                    <a:lnTo>
                      <a:pt x="166" y="197"/>
                    </a:lnTo>
                    <a:lnTo>
                      <a:pt x="166" y="195"/>
                    </a:lnTo>
                    <a:lnTo>
                      <a:pt x="166" y="192"/>
                    </a:lnTo>
                    <a:lnTo>
                      <a:pt x="164" y="190"/>
                    </a:lnTo>
                    <a:lnTo>
                      <a:pt x="166" y="190"/>
                    </a:lnTo>
                    <a:lnTo>
                      <a:pt x="167" y="189"/>
                    </a:lnTo>
                    <a:lnTo>
                      <a:pt x="167" y="187"/>
                    </a:lnTo>
                    <a:lnTo>
                      <a:pt x="169" y="187"/>
                    </a:lnTo>
                    <a:lnTo>
                      <a:pt x="169" y="185"/>
                    </a:lnTo>
                    <a:lnTo>
                      <a:pt x="169" y="184"/>
                    </a:lnTo>
                    <a:lnTo>
                      <a:pt x="169" y="184"/>
                    </a:lnTo>
                    <a:lnTo>
                      <a:pt x="166" y="184"/>
                    </a:lnTo>
                    <a:lnTo>
                      <a:pt x="164" y="184"/>
                    </a:lnTo>
                    <a:lnTo>
                      <a:pt x="163" y="184"/>
                    </a:lnTo>
                    <a:lnTo>
                      <a:pt x="159" y="182"/>
                    </a:lnTo>
                    <a:lnTo>
                      <a:pt x="159" y="182"/>
                    </a:lnTo>
                    <a:lnTo>
                      <a:pt x="158" y="182"/>
                    </a:lnTo>
                    <a:lnTo>
                      <a:pt x="156" y="182"/>
                    </a:lnTo>
                    <a:lnTo>
                      <a:pt x="155" y="182"/>
                    </a:lnTo>
                    <a:lnTo>
                      <a:pt x="153" y="182"/>
                    </a:lnTo>
                    <a:lnTo>
                      <a:pt x="152" y="184"/>
                    </a:lnTo>
                    <a:lnTo>
                      <a:pt x="150" y="185"/>
                    </a:lnTo>
                    <a:lnTo>
                      <a:pt x="148" y="185"/>
                    </a:lnTo>
                    <a:lnTo>
                      <a:pt x="147" y="187"/>
                    </a:lnTo>
                    <a:lnTo>
                      <a:pt x="144" y="187"/>
                    </a:lnTo>
                    <a:lnTo>
                      <a:pt x="142" y="187"/>
                    </a:lnTo>
                    <a:lnTo>
                      <a:pt x="141" y="187"/>
                    </a:lnTo>
                    <a:lnTo>
                      <a:pt x="141" y="187"/>
                    </a:lnTo>
                    <a:lnTo>
                      <a:pt x="139" y="189"/>
                    </a:lnTo>
                    <a:lnTo>
                      <a:pt x="137" y="189"/>
                    </a:lnTo>
                    <a:lnTo>
                      <a:pt x="136" y="190"/>
                    </a:lnTo>
                    <a:lnTo>
                      <a:pt x="134" y="189"/>
                    </a:lnTo>
                    <a:lnTo>
                      <a:pt x="131" y="190"/>
                    </a:lnTo>
                    <a:lnTo>
                      <a:pt x="130" y="190"/>
                    </a:lnTo>
                    <a:lnTo>
                      <a:pt x="128" y="190"/>
                    </a:lnTo>
                    <a:lnTo>
                      <a:pt x="126" y="189"/>
                    </a:lnTo>
                    <a:lnTo>
                      <a:pt x="125" y="189"/>
                    </a:lnTo>
                    <a:lnTo>
                      <a:pt x="123" y="190"/>
                    </a:lnTo>
                    <a:lnTo>
                      <a:pt x="123" y="193"/>
                    </a:lnTo>
                    <a:lnTo>
                      <a:pt x="122" y="195"/>
                    </a:lnTo>
                    <a:lnTo>
                      <a:pt x="122" y="197"/>
                    </a:lnTo>
                    <a:lnTo>
                      <a:pt x="122" y="197"/>
                    </a:lnTo>
                    <a:lnTo>
                      <a:pt x="117" y="193"/>
                    </a:lnTo>
                    <a:lnTo>
                      <a:pt x="117" y="193"/>
                    </a:lnTo>
                    <a:lnTo>
                      <a:pt x="112" y="195"/>
                    </a:lnTo>
                    <a:lnTo>
                      <a:pt x="111" y="195"/>
                    </a:lnTo>
                    <a:lnTo>
                      <a:pt x="111" y="195"/>
                    </a:lnTo>
                    <a:lnTo>
                      <a:pt x="109" y="195"/>
                    </a:lnTo>
                    <a:lnTo>
                      <a:pt x="107" y="195"/>
                    </a:lnTo>
                    <a:lnTo>
                      <a:pt x="106" y="195"/>
                    </a:lnTo>
                    <a:lnTo>
                      <a:pt x="106" y="195"/>
                    </a:lnTo>
                    <a:lnTo>
                      <a:pt x="104" y="195"/>
                    </a:lnTo>
                    <a:lnTo>
                      <a:pt x="104" y="190"/>
                    </a:lnTo>
                    <a:lnTo>
                      <a:pt x="104" y="190"/>
                    </a:lnTo>
                    <a:lnTo>
                      <a:pt x="104" y="189"/>
                    </a:lnTo>
                    <a:lnTo>
                      <a:pt x="106" y="189"/>
                    </a:lnTo>
                    <a:lnTo>
                      <a:pt x="107" y="189"/>
                    </a:lnTo>
                    <a:lnTo>
                      <a:pt x="109" y="189"/>
                    </a:lnTo>
                    <a:lnTo>
                      <a:pt x="111" y="189"/>
                    </a:lnTo>
                    <a:lnTo>
                      <a:pt x="112" y="187"/>
                    </a:lnTo>
                    <a:lnTo>
                      <a:pt x="112" y="185"/>
                    </a:lnTo>
                    <a:lnTo>
                      <a:pt x="114" y="184"/>
                    </a:lnTo>
                    <a:lnTo>
                      <a:pt x="115" y="184"/>
                    </a:lnTo>
                    <a:lnTo>
                      <a:pt x="118" y="182"/>
                    </a:lnTo>
                    <a:lnTo>
                      <a:pt x="120" y="181"/>
                    </a:lnTo>
                    <a:lnTo>
                      <a:pt x="122" y="181"/>
                    </a:lnTo>
                    <a:lnTo>
                      <a:pt x="122" y="179"/>
                    </a:lnTo>
                    <a:lnTo>
                      <a:pt x="123" y="178"/>
                    </a:lnTo>
                    <a:lnTo>
                      <a:pt x="126" y="176"/>
                    </a:lnTo>
                    <a:lnTo>
                      <a:pt x="130" y="173"/>
                    </a:lnTo>
                    <a:lnTo>
                      <a:pt x="130" y="171"/>
                    </a:lnTo>
                    <a:lnTo>
                      <a:pt x="131" y="171"/>
                    </a:lnTo>
                    <a:lnTo>
                      <a:pt x="133" y="170"/>
                    </a:lnTo>
                    <a:lnTo>
                      <a:pt x="137" y="170"/>
                    </a:lnTo>
                    <a:lnTo>
                      <a:pt x="139" y="170"/>
                    </a:lnTo>
                    <a:lnTo>
                      <a:pt x="141" y="171"/>
                    </a:lnTo>
                    <a:lnTo>
                      <a:pt x="141" y="171"/>
                    </a:lnTo>
                    <a:lnTo>
                      <a:pt x="142" y="170"/>
                    </a:lnTo>
                    <a:lnTo>
                      <a:pt x="144" y="170"/>
                    </a:lnTo>
                    <a:lnTo>
                      <a:pt x="145" y="170"/>
                    </a:lnTo>
                    <a:lnTo>
                      <a:pt x="147" y="170"/>
                    </a:lnTo>
                    <a:lnTo>
                      <a:pt x="148" y="170"/>
                    </a:lnTo>
                    <a:lnTo>
                      <a:pt x="152" y="170"/>
                    </a:lnTo>
                    <a:lnTo>
                      <a:pt x="153" y="168"/>
                    </a:lnTo>
                    <a:lnTo>
                      <a:pt x="155" y="168"/>
                    </a:lnTo>
                    <a:lnTo>
                      <a:pt x="161" y="168"/>
                    </a:lnTo>
                    <a:lnTo>
                      <a:pt x="166" y="167"/>
                    </a:lnTo>
                    <a:lnTo>
                      <a:pt x="166" y="167"/>
                    </a:lnTo>
                    <a:lnTo>
                      <a:pt x="167" y="167"/>
                    </a:lnTo>
                    <a:lnTo>
                      <a:pt x="167" y="168"/>
                    </a:lnTo>
                    <a:lnTo>
                      <a:pt x="167" y="168"/>
                    </a:lnTo>
                    <a:lnTo>
                      <a:pt x="167" y="170"/>
                    </a:lnTo>
                    <a:lnTo>
                      <a:pt x="167" y="170"/>
                    </a:lnTo>
                    <a:lnTo>
                      <a:pt x="172" y="170"/>
                    </a:lnTo>
                    <a:lnTo>
                      <a:pt x="174" y="170"/>
                    </a:lnTo>
                    <a:lnTo>
                      <a:pt x="175" y="170"/>
                    </a:lnTo>
                    <a:lnTo>
                      <a:pt x="177" y="168"/>
                    </a:lnTo>
                    <a:lnTo>
                      <a:pt x="178" y="167"/>
                    </a:lnTo>
                    <a:lnTo>
                      <a:pt x="178" y="167"/>
                    </a:lnTo>
                    <a:lnTo>
                      <a:pt x="178" y="163"/>
                    </a:lnTo>
                    <a:lnTo>
                      <a:pt x="178" y="162"/>
                    </a:lnTo>
                    <a:lnTo>
                      <a:pt x="178" y="160"/>
                    </a:lnTo>
                    <a:lnTo>
                      <a:pt x="180" y="159"/>
                    </a:lnTo>
                    <a:lnTo>
                      <a:pt x="182" y="157"/>
                    </a:lnTo>
                    <a:lnTo>
                      <a:pt x="183" y="156"/>
                    </a:lnTo>
                    <a:lnTo>
                      <a:pt x="186" y="152"/>
                    </a:lnTo>
                    <a:lnTo>
                      <a:pt x="188" y="149"/>
                    </a:lnTo>
                    <a:lnTo>
                      <a:pt x="188" y="146"/>
                    </a:lnTo>
                    <a:lnTo>
                      <a:pt x="188" y="143"/>
                    </a:lnTo>
                    <a:lnTo>
                      <a:pt x="189" y="140"/>
                    </a:lnTo>
                    <a:lnTo>
                      <a:pt x="191" y="138"/>
                    </a:lnTo>
                    <a:lnTo>
                      <a:pt x="196" y="137"/>
                    </a:lnTo>
                    <a:lnTo>
                      <a:pt x="197" y="137"/>
                    </a:lnTo>
                    <a:lnTo>
                      <a:pt x="197" y="138"/>
                    </a:lnTo>
                    <a:lnTo>
                      <a:pt x="197" y="138"/>
                    </a:lnTo>
                    <a:lnTo>
                      <a:pt x="194" y="141"/>
                    </a:lnTo>
                    <a:lnTo>
                      <a:pt x="193" y="141"/>
                    </a:lnTo>
                    <a:lnTo>
                      <a:pt x="193" y="143"/>
                    </a:lnTo>
                    <a:lnTo>
                      <a:pt x="191" y="143"/>
                    </a:lnTo>
                    <a:lnTo>
                      <a:pt x="191" y="143"/>
                    </a:lnTo>
                    <a:lnTo>
                      <a:pt x="193" y="145"/>
                    </a:lnTo>
                    <a:lnTo>
                      <a:pt x="193" y="146"/>
                    </a:lnTo>
                    <a:lnTo>
                      <a:pt x="193" y="148"/>
                    </a:lnTo>
                    <a:lnTo>
                      <a:pt x="193" y="148"/>
                    </a:lnTo>
                    <a:lnTo>
                      <a:pt x="194" y="149"/>
                    </a:lnTo>
                    <a:lnTo>
                      <a:pt x="196" y="149"/>
                    </a:lnTo>
                    <a:lnTo>
                      <a:pt x="196" y="149"/>
                    </a:lnTo>
                    <a:lnTo>
                      <a:pt x="197" y="149"/>
                    </a:lnTo>
                    <a:lnTo>
                      <a:pt x="199" y="146"/>
                    </a:lnTo>
                    <a:lnTo>
                      <a:pt x="199" y="146"/>
                    </a:lnTo>
                    <a:lnTo>
                      <a:pt x="205" y="145"/>
                    </a:lnTo>
                    <a:lnTo>
                      <a:pt x="208" y="143"/>
                    </a:lnTo>
                    <a:lnTo>
                      <a:pt x="210" y="143"/>
                    </a:lnTo>
                    <a:lnTo>
                      <a:pt x="212" y="141"/>
                    </a:lnTo>
                    <a:lnTo>
                      <a:pt x="215" y="138"/>
                    </a:lnTo>
                    <a:lnTo>
                      <a:pt x="216" y="138"/>
                    </a:lnTo>
                    <a:lnTo>
                      <a:pt x="216" y="137"/>
                    </a:lnTo>
                    <a:lnTo>
                      <a:pt x="218" y="135"/>
                    </a:lnTo>
                    <a:lnTo>
                      <a:pt x="218" y="132"/>
                    </a:lnTo>
                    <a:lnTo>
                      <a:pt x="219" y="132"/>
                    </a:lnTo>
                    <a:lnTo>
                      <a:pt x="224" y="129"/>
                    </a:lnTo>
                    <a:lnTo>
                      <a:pt x="226" y="127"/>
                    </a:lnTo>
                    <a:lnTo>
                      <a:pt x="227" y="127"/>
                    </a:lnTo>
                    <a:lnTo>
                      <a:pt x="227" y="124"/>
                    </a:lnTo>
                    <a:lnTo>
                      <a:pt x="227" y="122"/>
                    </a:lnTo>
                    <a:lnTo>
                      <a:pt x="229" y="121"/>
                    </a:lnTo>
                    <a:lnTo>
                      <a:pt x="229" y="119"/>
                    </a:lnTo>
                    <a:lnTo>
                      <a:pt x="230" y="118"/>
                    </a:lnTo>
                    <a:lnTo>
                      <a:pt x="232" y="116"/>
                    </a:lnTo>
                    <a:lnTo>
                      <a:pt x="232" y="115"/>
                    </a:lnTo>
                    <a:lnTo>
                      <a:pt x="234" y="110"/>
                    </a:lnTo>
                    <a:lnTo>
                      <a:pt x="234" y="108"/>
                    </a:lnTo>
                    <a:lnTo>
                      <a:pt x="235" y="108"/>
                    </a:lnTo>
                    <a:lnTo>
                      <a:pt x="235" y="107"/>
                    </a:lnTo>
                    <a:lnTo>
                      <a:pt x="235" y="107"/>
                    </a:lnTo>
                    <a:lnTo>
                      <a:pt x="237" y="105"/>
                    </a:lnTo>
                    <a:lnTo>
                      <a:pt x="237" y="104"/>
                    </a:lnTo>
                    <a:lnTo>
                      <a:pt x="237" y="102"/>
                    </a:lnTo>
                    <a:lnTo>
                      <a:pt x="237" y="99"/>
                    </a:lnTo>
                    <a:lnTo>
                      <a:pt x="235" y="97"/>
                    </a:lnTo>
                    <a:lnTo>
                      <a:pt x="235" y="97"/>
                    </a:lnTo>
                    <a:lnTo>
                      <a:pt x="234" y="97"/>
                    </a:lnTo>
                    <a:lnTo>
                      <a:pt x="234" y="97"/>
                    </a:lnTo>
                    <a:lnTo>
                      <a:pt x="232" y="97"/>
                    </a:lnTo>
                    <a:lnTo>
                      <a:pt x="232" y="96"/>
                    </a:lnTo>
                    <a:lnTo>
                      <a:pt x="234" y="96"/>
                    </a:lnTo>
                    <a:lnTo>
                      <a:pt x="234" y="96"/>
                    </a:lnTo>
                    <a:lnTo>
                      <a:pt x="234" y="94"/>
                    </a:lnTo>
                    <a:lnTo>
                      <a:pt x="235" y="93"/>
                    </a:lnTo>
                    <a:lnTo>
                      <a:pt x="235" y="91"/>
                    </a:lnTo>
                    <a:lnTo>
                      <a:pt x="235" y="89"/>
                    </a:lnTo>
                    <a:lnTo>
                      <a:pt x="235" y="88"/>
                    </a:lnTo>
                    <a:lnTo>
                      <a:pt x="235" y="86"/>
                    </a:lnTo>
                    <a:lnTo>
                      <a:pt x="235" y="85"/>
                    </a:lnTo>
                    <a:lnTo>
                      <a:pt x="235" y="83"/>
                    </a:lnTo>
                    <a:lnTo>
                      <a:pt x="237" y="83"/>
                    </a:lnTo>
                    <a:lnTo>
                      <a:pt x="237" y="83"/>
                    </a:lnTo>
                    <a:lnTo>
                      <a:pt x="238" y="83"/>
                    </a:lnTo>
                    <a:lnTo>
                      <a:pt x="238" y="81"/>
                    </a:lnTo>
                    <a:lnTo>
                      <a:pt x="240" y="81"/>
                    </a:lnTo>
                    <a:lnTo>
                      <a:pt x="240" y="81"/>
                    </a:lnTo>
                    <a:lnTo>
                      <a:pt x="240" y="78"/>
                    </a:lnTo>
                    <a:lnTo>
                      <a:pt x="240" y="78"/>
                    </a:lnTo>
                    <a:lnTo>
                      <a:pt x="240" y="75"/>
                    </a:lnTo>
                    <a:lnTo>
                      <a:pt x="240" y="75"/>
                    </a:lnTo>
                    <a:lnTo>
                      <a:pt x="241" y="74"/>
                    </a:lnTo>
                    <a:lnTo>
                      <a:pt x="241" y="75"/>
                    </a:lnTo>
                    <a:lnTo>
                      <a:pt x="243" y="75"/>
                    </a:lnTo>
                    <a:lnTo>
                      <a:pt x="243" y="75"/>
                    </a:lnTo>
                    <a:lnTo>
                      <a:pt x="245" y="75"/>
                    </a:lnTo>
                    <a:lnTo>
                      <a:pt x="245" y="75"/>
                    </a:lnTo>
                    <a:lnTo>
                      <a:pt x="245" y="80"/>
                    </a:lnTo>
                    <a:lnTo>
                      <a:pt x="246" y="80"/>
                    </a:lnTo>
                    <a:lnTo>
                      <a:pt x="246" y="81"/>
                    </a:lnTo>
                    <a:lnTo>
                      <a:pt x="248" y="81"/>
                    </a:lnTo>
                    <a:lnTo>
                      <a:pt x="248" y="80"/>
                    </a:lnTo>
                    <a:lnTo>
                      <a:pt x="248" y="80"/>
                    </a:lnTo>
                    <a:lnTo>
                      <a:pt x="249" y="80"/>
                    </a:lnTo>
                    <a:lnTo>
                      <a:pt x="252" y="80"/>
                    </a:lnTo>
                    <a:lnTo>
                      <a:pt x="252" y="80"/>
                    </a:lnTo>
                    <a:lnTo>
                      <a:pt x="252" y="78"/>
                    </a:lnTo>
                    <a:lnTo>
                      <a:pt x="254" y="77"/>
                    </a:lnTo>
                    <a:lnTo>
                      <a:pt x="254" y="75"/>
                    </a:lnTo>
                    <a:lnTo>
                      <a:pt x="252" y="74"/>
                    </a:lnTo>
                    <a:lnTo>
                      <a:pt x="252" y="74"/>
                    </a:lnTo>
                    <a:lnTo>
                      <a:pt x="251" y="75"/>
                    </a:lnTo>
                    <a:lnTo>
                      <a:pt x="251" y="75"/>
                    </a:lnTo>
                    <a:lnTo>
                      <a:pt x="248" y="75"/>
                    </a:lnTo>
                    <a:lnTo>
                      <a:pt x="248" y="74"/>
                    </a:lnTo>
                    <a:lnTo>
                      <a:pt x="248" y="70"/>
                    </a:lnTo>
                    <a:lnTo>
                      <a:pt x="248" y="70"/>
                    </a:lnTo>
                    <a:lnTo>
                      <a:pt x="249" y="69"/>
                    </a:lnTo>
                    <a:close/>
                    <a:moveTo>
                      <a:pt x="229" y="56"/>
                    </a:moveTo>
                    <a:lnTo>
                      <a:pt x="229" y="59"/>
                    </a:lnTo>
                    <a:lnTo>
                      <a:pt x="229" y="59"/>
                    </a:lnTo>
                    <a:lnTo>
                      <a:pt x="227" y="59"/>
                    </a:lnTo>
                    <a:lnTo>
                      <a:pt x="227" y="59"/>
                    </a:lnTo>
                    <a:lnTo>
                      <a:pt x="227" y="58"/>
                    </a:lnTo>
                    <a:lnTo>
                      <a:pt x="227" y="58"/>
                    </a:lnTo>
                    <a:lnTo>
                      <a:pt x="229" y="56"/>
                    </a:lnTo>
                    <a:lnTo>
                      <a:pt x="229" y="56"/>
                    </a:lnTo>
                    <a:close/>
                    <a:moveTo>
                      <a:pt x="252" y="4"/>
                    </a:moveTo>
                    <a:lnTo>
                      <a:pt x="254" y="4"/>
                    </a:lnTo>
                    <a:lnTo>
                      <a:pt x="254" y="4"/>
                    </a:lnTo>
                    <a:lnTo>
                      <a:pt x="254" y="6"/>
                    </a:lnTo>
                    <a:lnTo>
                      <a:pt x="254" y="6"/>
                    </a:lnTo>
                    <a:lnTo>
                      <a:pt x="254" y="6"/>
                    </a:lnTo>
                    <a:lnTo>
                      <a:pt x="252" y="6"/>
                    </a:lnTo>
                    <a:lnTo>
                      <a:pt x="252" y="4"/>
                    </a:lnTo>
                    <a:lnTo>
                      <a:pt x="252" y="4"/>
                    </a:lnTo>
                    <a:close/>
                    <a:moveTo>
                      <a:pt x="249" y="0"/>
                    </a:moveTo>
                    <a:lnTo>
                      <a:pt x="249" y="0"/>
                    </a:lnTo>
                    <a:lnTo>
                      <a:pt x="251" y="0"/>
                    </a:lnTo>
                    <a:lnTo>
                      <a:pt x="251" y="1"/>
                    </a:lnTo>
                    <a:lnTo>
                      <a:pt x="251" y="3"/>
                    </a:lnTo>
                    <a:lnTo>
                      <a:pt x="251" y="3"/>
                    </a:lnTo>
                    <a:lnTo>
                      <a:pt x="249" y="1"/>
                    </a:lnTo>
                    <a:lnTo>
                      <a:pt x="249" y="0"/>
                    </a:lnTo>
                    <a:close/>
                    <a:moveTo>
                      <a:pt x="264" y="0"/>
                    </a:moveTo>
                    <a:lnTo>
                      <a:pt x="264" y="0"/>
                    </a:lnTo>
                    <a:lnTo>
                      <a:pt x="265" y="1"/>
                    </a:lnTo>
                    <a:lnTo>
                      <a:pt x="267" y="3"/>
                    </a:lnTo>
                    <a:lnTo>
                      <a:pt x="270" y="6"/>
                    </a:lnTo>
                    <a:lnTo>
                      <a:pt x="275" y="12"/>
                    </a:lnTo>
                    <a:lnTo>
                      <a:pt x="278" y="14"/>
                    </a:lnTo>
                    <a:lnTo>
                      <a:pt x="279" y="17"/>
                    </a:lnTo>
                    <a:lnTo>
                      <a:pt x="282" y="18"/>
                    </a:lnTo>
                    <a:lnTo>
                      <a:pt x="286" y="22"/>
                    </a:lnTo>
                    <a:lnTo>
                      <a:pt x="289" y="22"/>
                    </a:lnTo>
                    <a:lnTo>
                      <a:pt x="290" y="23"/>
                    </a:lnTo>
                    <a:lnTo>
                      <a:pt x="290" y="23"/>
                    </a:lnTo>
                    <a:lnTo>
                      <a:pt x="292" y="25"/>
                    </a:lnTo>
                    <a:lnTo>
                      <a:pt x="293" y="23"/>
                    </a:lnTo>
                    <a:lnTo>
                      <a:pt x="295" y="25"/>
                    </a:lnTo>
                    <a:lnTo>
                      <a:pt x="300" y="26"/>
                    </a:lnTo>
                    <a:lnTo>
                      <a:pt x="301" y="28"/>
                    </a:lnTo>
                    <a:lnTo>
                      <a:pt x="303" y="28"/>
                    </a:lnTo>
                    <a:lnTo>
                      <a:pt x="305" y="26"/>
                    </a:lnTo>
                    <a:lnTo>
                      <a:pt x="306" y="26"/>
                    </a:lnTo>
                    <a:lnTo>
                      <a:pt x="309" y="23"/>
                    </a:lnTo>
                    <a:lnTo>
                      <a:pt x="312" y="20"/>
                    </a:lnTo>
                    <a:lnTo>
                      <a:pt x="312" y="20"/>
                    </a:lnTo>
                    <a:lnTo>
                      <a:pt x="312" y="22"/>
                    </a:lnTo>
                    <a:lnTo>
                      <a:pt x="312" y="22"/>
                    </a:lnTo>
                    <a:lnTo>
                      <a:pt x="311" y="25"/>
                    </a:lnTo>
                    <a:lnTo>
                      <a:pt x="309" y="28"/>
                    </a:lnTo>
                    <a:lnTo>
                      <a:pt x="309" y="30"/>
                    </a:lnTo>
                    <a:lnTo>
                      <a:pt x="309" y="33"/>
                    </a:lnTo>
                    <a:lnTo>
                      <a:pt x="311" y="33"/>
                    </a:lnTo>
                    <a:lnTo>
                      <a:pt x="312" y="36"/>
                    </a:lnTo>
                    <a:lnTo>
                      <a:pt x="312" y="39"/>
                    </a:lnTo>
                    <a:lnTo>
                      <a:pt x="314" y="39"/>
                    </a:lnTo>
                    <a:lnTo>
                      <a:pt x="316" y="39"/>
                    </a:lnTo>
                    <a:lnTo>
                      <a:pt x="316" y="37"/>
                    </a:lnTo>
                    <a:lnTo>
                      <a:pt x="317" y="37"/>
                    </a:lnTo>
                    <a:lnTo>
                      <a:pt x="319" y="37"/>
                    </a:lnTo>
                    <a:lnTo>
                      <a:pt x="320" y="37"/>
                    </a:lnTo>
                    <a:lnTo>
                      <a:pt x="319" y="37"/>
                    </a:lnTo>
                    <a:lnTo>
                      <a:pt x="317" y="39"/>
                    </a:lnTo>
                    <a:lnTo>
                      <a:pt x="316" y="41"/>
                    </a:lnTo>
                    <a:lnTo>
                      <a:pt x="316" y="41"/>
                    </a:lnTo>
                    <a:lnTo>
                      <a:pt x="314" y="41"/>
                    </a:lnTo>
                    <a:lnTo>
                      <a:pt x="312" y="41"/>
                    </a:lnTo>
                    <a:lnTo>
                      <a:pt x="311" y="41"/>
                    </a:lnTo>
                    <a:lnTo>
                      <a:pt x="309" y="42"/>
                    </a:lnTo>
                    <a:lnTo>
                      <a:pt x="308" y="44"/>
                    </a:lnTo>
                    <a:lnTo>
                      <a:pt x="306" y="44"/>
                    </a:lnTo>
                    <a:lnTo>
                      <a:pt x="305" y="44"/>
                    </a:lnTo>
                    <a:lnTo>
                      <a:pt x="303" y="45"/>
                    </a:lnTo>
                    <a:lnTo>
                      <a:pt x="301" y="45"/>
                    </a:lnTo>
                    <a:lnTo>
                      <a:pt x="298" y="44"/>
                    </a:lnTo>
                    <a:lnTo>
                      <a:pt x="297" y="44"/>
                    </a:lnTo>
                    <a:lnTo>
                      <a:pt x="293" y="45"/>
                    </a:lnTo>
                    <a:lnTo>
                      <a:pt x="290" y="48"/>
                    </a:lnTo>
                    <a:lnTo>
                      <a:pt x="287" y="50"/>
                    </a:lnTo>
                    <a:lnTo>
                      <a:pt x="286" y="53"/>
                    </a:lnTo>
                    <a:lnTo>
                      <a:pt x="284" y="55"/>
                    </a:lnTo>
                    <a:lnTo>
                      <a:pt x="284" y="58"/>
                    </a:lnTo>
                    <a:lnTo>
                      <a:pt x="284" y="58"/>
                    </a:lnTo>
                    <a:lnTo>
                      <a:pt x="284" y="59"/>
                    </a:lnTo>
                    <a:lnTo>
                      <a:pt x="282" y="61"/>
                    </a:lnTo>
                    <a:lnTo>
                      <a:pt x="282" y="61"/>
                    </a:lnTo>
                    <a:lnTo>
                      <a:pt x="281" y="61"/>
                    </a:lnTo>
                    <a:lnTo>
                      <a:pt x="278" y="59"/>
                    </a:lnTo>
                    <a:lnTo>
                      <a:pt x="271" y="56"/>
                    </a:lnTo>
                    <a:lnTo>
                      <a:pt x="265" y="53"/>
                    </a:lnTo>
                    <a:lnTo>
                      <a:pt x="262" y="52"/>
                    </a:lnTo>
                    <a:lnTo>
                      <a:pt x="256" y="52"/>
                    </a:lnTo>
                    <a:lnTo>
                      <a:pt x="249" y="55"/>
                    </a:lnTo>
                    <a:lnTo>
                      <a:pt x="249" y="55"/>
                    </a:lnTo>
                    <a:lnTo>
                      <a:pt x="246" y="52"/>
                    </a:lnTo>
                    <a:lnTo>
                      <a:pt x="246" y="52"/>
                    </a:lnTo>
                    <a:lnTo>
                      <a:pt x="245" y="52"/>
                    </a:lnTo>
                    <a:lnTo>
                      <a:pt x="243" y="52"/>
                    </a:lnTo>
                    <a:lnTo>
                      <a:pt x="243" y="52"/>
                    </a:lnTo>
                    <a:lnTo>
                      <a:pt x="241" y="53"/>
                    </a:lnTo>
                    <a:lnTo>
                      <a:pt x="240" y="53"/>
                    </a:lnTo>
                    <a:lnTo>
                      <a:pt x="240" y="55"/>
                    </a:lnTo>
                    <a:lnTo>
                      <a:pt x="240" y="55"/>
                    </a:lnTo>
                    <a:lnTo>
                      <a:pt x="240" y="56"/>
                    </a:lnTo>
                    <a:lnTo>
                      <a:pt x="241" y="58"/>
                    </a:lnTo>
                    <a:lnTo>
                      <a:pt x="243" y="58"/>
                    </a:lnTo>
                    <a:lnTo>
                      <a:pt x="245" y="59"/>
                    </a:lnTo>
                    <a:lnTo>
                      <a:pt x="246" y="59"/>
                    </a:lnTo>
                    <a:lnTo>
                      <a:pt x="246" y="59"/>
                    </a:lnTo>
                    <a:lnTo>
                      <a:pt x="249" y="61"/>
                    </a:lnTo>
                    <a:lnTo>
                      <a:pt x="251" y="64"/>
                    </a:lnTo>
                    <a:lnTo>
                      <a:pt x="252" y="64"/>
                    </a:lnTo>
                    <a:lnTo>
                      <a:pt x="251" y="66"/>
                    </a:lnTo>
                    <a:lnTo>
                      <a:pt x="249" y="66"/>
                    </a:lnTo>
                    <a:lnTo>
                      <a:pt x="249" y="66"/>
                    </a:lnTo>
                    <a:lnTo>
                      <a:pt x="248" y="66"/>
                    </a:lnTo>
                    <a:lnTo>
                      <a:pt x="245" y="64"/>
                    </a:lnTo>
                    <a:lnTo>
                      <a:pt x="245" y="64"/>
                    </a:lnTo>
                    <a:lnTo>
                      <a:pt x="243" y="67"/>
                    </a:lnTo>
                    <a:lnTo>
                      <a:pt x="241" y="69"/>
                    </a:lnTo>
                    <a:lnTo>
                      <a:pt x="241" y="69"/>
                    </a:lnTo>
                    <a:lnTo>
                      <a:pt x="240" y="70"/>
                    </a:lnTo>
                    <a:lnTo>
                      <a:pt x="238" y="70"/>
                    </a:lnTo>
                    <a:lnTo>
                      <a:pt x="237" y="70"/>
                    </a:lnTo>
                    <a:lnTo>
                      <a:pt x="237" y="70"/>
                    </a:lnTo>
                    <a:lnTo>
                      <a:pt x="235" y="69"/>
                    </a:lnTo>
                    <a:lnTo>
                      <a:pt x="235" y="69"/>
                    </a:lnTo>
                    <a:lnTo>
                      <a:pt x="235" y="66"/>
                    </a:lnTo>
                    <a:lnTo>
                      <a:pt x="237" y="64"/>
                    </a:lnTo>
                    <a:lnTo>
                      <a:pt x="237" y="63"/>
                    </a:lnTo>
                    <a:lnTo>
                      <a:pt x="237" y="59"/>
                    </a:lnTo>
                    <a:lnTo>
                      <a:pt x="235" y="59"/>
                    </a:lnTo>
                    <a:lnTo>
                      <a:pt x="234" y="58"/>
                    </a:lnTo>
                    <a:lnTo>
                      <a:pt x="234" y="56"/>
                    </a:lnTo>
                    <a:lnTo>
                      <a:pt x="234" y="55"/>
                    </a:lnTo>
                    <a:lnTo>
                      <a:pt x="234" y="53"/>
                    </a:lnTo>
                    <a:lnTo>
                      <a:pt x="234" y="52"/>
                    </a:lnTo>
                    <a:lnTo>
                      <a:pt x="234" y="50"/>
                    </a:lnTo>
                    <a:lnTo>
                      <a:pt x="235" y="50"/>
                    </a:lnTo>
                    <a:lnTo>
                      <a:pt x="235" y="48"/>
                    </a:lnTo>
                    <a:lnTo>
                      <a:pt x="237" y="48"/>
                    </a:lnTo>
                    <a:lnTo>
                      <a:pt x="238" y="47"/>
                    </a:lnTo>
                    <a:lnTo>
                      <a:pt x="240" y="45"/>
                    </a:lnTo>
                    <a:lnTo>
                      <a:pt x="241" y="44"/>
                    </a:lnTo>
                    <a:lnTo>
                      <a:pt x="243" y="42"/>
                    </a:lnTo>
                    <a:lnTo>
                      <a:pt x="241" y="41"/>
                    </a:lnTo>
                    <a:lnTo>
                      <a:pt x="241" y="39"/>
                    </a:lnTo>
                    <a:lnTo>
                      <a:pt x="241" y="39"/>
                    </a:lnTo>
                    <a:lnTo>
                      <a:pt x="243" y="37"/>
                    </a:lnTo>
                    <a:lnTo>
                      <a:pt x="245" y="37"/>
                    </a:lnTo>
                    <a:lnTo>
                      <a:pt x="246" y="41"/>
                    </a:lnTo>
                    <a:lnTo>
                      <a:pt x="248" y="41"/>
                    </a:lnTo>
                    <a:lnTo>
                      <a:pt x="249" y="41"/>
                    </a:lnTo>
                    <a:lnTo>
                      <a:pt x="252" y="41"/>
                    </a:lnTo>
                    <a:lnTo>
                      <a:pt x="254" y="41"/>
                    </a:lnTo>
                    <a:lnTo>
                      <a:pt x="254" y="41"/>
                    </a:lnTo>
                    <a:lnTo>
                      <a:pt x="256" y="39"/>
                    </a:lnTo>
                    <a:lnTo>
                      <a:pt x="256" y="37"/>
                    </a:lnTo>
                    <a:lnTo>
                      <a:pt x="256" y="34"/>
                    </a:lnTo>
                    <a:lnTo>
                      <a:pt x="256" y="33"/>
                    </a:lnTo>
                    <a:lnTo>
                      <a:pt x="257" y="31"/>
                    </a:lnTo>
                    <a:lnTo>
                      <a:pt x="259" y="28"/>
                    </a:lnTo>
                    <a:lnTo>
                      <a:pt x="259" y="26"/>
                    </a:lnTo>
                    <a:lnTo>
                      <a:pt x="259" y="22"/>
                    </a:lnTo>
                    <a:lnTo>
                      <a:pt x="260" y="20"/>
                    </a:lnTo>
                    <a:lnTo>
                      <a:pt x="260" y="17"/>
                    </a:lnTo>
                    <a:lnTo>
                      <a:pt x="262" y="14"/>
                    </a:lnTo>
                    <a:lnTo>
                      <a:pt x="260" y="9"/>
                    </a:lnTo>
                    <a:lnTo>
                      <a:pt x="259" y="7"/>
                    </a:lnTo>
                    <a:lnTo>
                      <a:pt x="259" y="6"/>
                    </a:lnTo>
                    <a:lnTo>
                      <a:pt x="259" y="4"/>
                    </a:lnTo>
                    <a:lnTo>
                      <a:pt x="259" y="3"/>
                    </a:lnTo>
                    <a:lnTo>
                      <a:pt x="259" y="1"/>
                    </a:lnTo>
                    <a:lnTo>
                      <a:pt x="260" y="1"/>
                    </a:lnTo>
                    <a:lnTo>
                      <a:pt x="262" y="1"/>
                    </a:lnTo>
                    <a:lnTo>
                      <a:pt x="262" y="1"/>
                    </a:lnTo>
                    <a:lnTo>
                      <a:pt x="262" y="0"/>
                    </a:lnTo>
                    <a:lnTo>
                      <a:pt x="26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6" name="Freeform 241">
                <a:extLst>
                  <a:ext uri="{FF2B5EF4-FFF2-40B4-BE49-F238E27FC236}">
                    <a16:creationId xmlns:a16="http://schemas.microsoft.com/office/drawing/2014/main" id="{A52D28AA-0329-49A9-93ED-412ED20B7CD5}"/>
                  </a:ext>
                </a:extLst>
              </p:cNvPr>
              <p:cNvSpPr>
                <a:spLocks/>
              </p:cNvSpPr>
              <p:nvPr/>
            </p:nvSpPr>
            <p:spPr bwMode="auto">
              <a:xfrm>
                <a:off x="6749350" y="3445211"/>
                <a:ext cx="122802" cy="130598"/>
              </a:xfrm>
              <a:custGeom>
                <a:avLst/>
                <a:gdLst>
                  <a:gd name="T0" fmla="*/ 56 w 63"/>
                  <a:gd name="T1" fmla="*/ 4 h 67"/>
                  <a:gd name="T2" fmla="*/ 58 w 63"/>
                  <a:gd name="T3" fmla="*/ 11 h 67"/>
                  <a:gd name="T4" fmla="*/ 58 w 63"/>
                  <a:gd name="T5" fmla="*/ 15 h 67"/>
                  <a:gd name="T6" fmla="*/ 61 w 63"/>
                  <a:gd name="T7" fmla="*/ 18 h 67"/>
                  <a:gd name="T8" fmla="*/ 63 w 63"/>
                  <a:gd name="T9" fmla="*/ 19 h 67"/>
                  <a:gd name="T10" fmla="*/ 58 w 63"/>
                  <a:gd name="T11" fmla="*/ 22 h 67"/>
                  <a:gd name="T12" fmla="*/ 55 w 63"/>
                  <a:gd name="T13" fmla="*/ 24 h 67"/>
                  <a:gd name="T14" fmla="*/ 45 w 63"/>
                  <a:gd name="T15" fmla="*/ 26 h 67"/>
                  <a:gd name="T16" fmla="*/ 37 w 63"/>
                  <a:gd name="T17" fmla="*/ 29 h 67"/>
                  <a:gd name="T18" fmla="*/ 30 w 63"/>
                  <a:gd name="T19" fmla="*/ 30 h 67"/>
                  <a:gd name="T20" fmla="*/ 34 w 63"/>
                  <a:gd name="T21" fmla="*/ 37 h 67"/>
                  <a:gd name="T22" fmla="*/ 39 w 63"/>
                  <a:gd name="T23" fmla="*/ 41 h 67"/>
                  <a:gd name="T24" fmla="*/ 44 w 63"/>
                  <a:gd name="T25" fmla="*/ 46 h 67"/>
                  <a:gd name="T26" fmla="*/ 39 w 63"/>
                  <a:gd name="T27" fmla="*/ 49 h 67"/>
                  <a:gd name="T28" fmla="*/ 39 w 63"/>
                  <a:gd name="T29" fmla="*/ 49 h 67"/>
                  <a:gd name="T30" fmla="*/ 36 w 63"/>
                  <a:gd name="T31" fmla="*/ 54 h 67"/>
                  <a:gd name="T32" fmla="*/ 33 w 63"/>
                  <a:gd name="T33" fmla="*/ 56 h 67"/>
                  <a:gd name="T34" fmla="*/ 26 w 63"/>
                  <a:gd name="T35" fmla="*/ 57 h 67"/>
                  <a:gd name="T36" fmla="*/ 23 w 63"/>
                  <a:gd name="T37" fmla="*/ 60 h 67"/>
                  <a:gd name="T38" fmla="*/ 19 w 63"/>
                  <a:gd name="T39" fmla="*/ 65 h 67"/>
                  <a:gd name="T40" fmla="*/ 15 w 63"/>
                  <a:gd name="T41" fmla="*/ 67 h 67"/>
                  <a:gd name="T42" fmla="*/ 9 w 63"/>
                  <a:gd name="T43" fmla="*/ 67 h 67"/>
                  <a:gd name="T44" fmla="*/ 3 w 63"/>
                  <a:gd name="T45" fmla="*/ 65 h 67"/>
                  <a:gd name="T46" fmla="*/ 0 w 63"/>
                  <a:gd name="T47" fmla="*/ 62 h 67"/>
                  <a:gd name="T48" fmla="*/ 1 w 63"/>
                  <a:gd name="T49" fmla="*/ 57 h 67"/>
                  <a:gd name="T50" fmla="*/ 1 w 63"/>
                  <a:gd name="T51" fmla="*/ 56 h 67"/>
                  <a:gd name="T52" fmla="*/ 3 w 63"/>
                  <a:gd name="T53" fmla="*/ 51 h 67"/>
                  <a:gd name="T54" fmla="*/ 3 w 63"/>
                  <a:gd name="T55" fmla="*/ 48 h 67"/>
                  <a:gd name="T56" fmla="*/ 4 w 63"/>
                  <a:gd name="T57" fmla="*/ 45 h 67"/>
                  <a:gd name="T58" fmla="*/ 6 w 63"/>
                  <a:gd name="T59" fmla="*/ 41 h 67"/>
                  <a:gd name="T60" fmla="*/ 8 w 63"/>
                  <a:gd name="T61" fmla="*/ 37 h 67"/>
                  <a:gd name="T62" fmla="*/ 6 w 63"/>
                  <a:gd name="T63" fmla="*/ 35 h 67"/>
                  <a:gd name="T64" fmla="*/ 8 w 63"/>
                  <a:gd name="T65" fmla="*/ 33 h 67"/>
                  <a:gd name="T66" fmla="*/ 8 w 63"/>
                  <a:gd name="T67" fmla="*/ 30 h 67"/>
                  <a:gd name="T68" fmla="*/ 9 w 63"/>
                  <a:gd name="T69" fmla="*/ 27 h 67"/>
                  <a:gd name="T70" fmla="*/ 9 w 63"/>
                  <a:gd name="T71" fmla="*/ 21 h 67"/>
                  <a:gd name="T72" fmla="*/ 9 w 63"/>
                  <a:gd name="T73" fmla="*/ 16 h 67"/>
                  <a:gd name="T74" fmla="*/ 9 w 63"/>
                  <a:gd name="T75" fmla="*/ 13 h 67"/>
                  <a:gd name="T76" fmla="*/ 9 w 63"/>
                  <a:gd name="T77" fmla="*/ 11 h 67"/>
                  <a:gd name="T78" fmla="*/ 12 w 63"/>
                  <a:gd name="T79" fmla="*/ 11 h 67"/>
                  <a:gd name="T80" fmla="*/ 14 w 63"/>
                  <a:gd name="T81" fmla="*/ 11 h 67"/>
                  <a:gd name="T82" fmla="*/ 19 w 63"/>
                  <a:gd name="T83" fmla="*/ 15 h 67"/>
                  <a:gd name="T84" fmla="*/ 20 w 63"/>
                  <a:gd name="T85" fmla="*/ 16 h 67"/>
                  <a:gd name="T86" fmla="*/ 26 w 63"/>
                  <a:gd name="T87" fmla="*/ 18 h 67"/>
                  <a:gd name="T88" fmla="*/ 34 w 63"/>
                  <a:gd name="T89" fmla="*/ 13 h 67"/>
                  <a:gd name="T90" fmla="*/ 41 w 63"/>
                  <a:gd name="T91" fmla="*/ 10 h 67"/>
                  <a:gd name="T92" fmla="*/ 47 w 63"/>
                  <a:gd name="T93" fmla="*/ 5 h 67"/>
                  <a:gd name="T94" fmla="*/ 55 w 63"/>
                  <a:gd name="T9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7">
                    <a:moveTo>
                      <a:pt x="55" y="0"/>
                    </a:moveTo>
                    <a:lnTo>
                      <a:pt x="56" y="4"/>
                    </a:lnTo>
                    <a:lnTo>
                      <a:pt x="58" y="8"/>
                    </a:lnTo>
                    <a:lnTo>
                      <a:pt x="58" y="11"/>
                    </a:lnTo>
                    <a:lnTo>
                      <a:pt x="60" y="15"/>
                    </a:lnTo>
                    <a:lnTo>
                      <a:pt x="58" y="15"/>
                    </a:lnTo>
                    <a:lnTo>
                      <a:pt x="60" y="18"/>
                    </a:lnTo>
                    <a:lnTo>
                      <a:pt x="61" y="18"/>
                    </a:lnTo>
                    <a:lnTo>
                      <a:pt x="63" y="18"/>
                    </a:lnTo>
                    <a:lnTo>
                      <a:pt x="63" y="19"/>
                    </a:lnTo>
                    <a:lnTo>
                      <a:pt x="61" y="21"/>
                    </a:lnTo>
                    <a:lnTo>
                      <a:pt x="58" y="22"/>
                    </a:lnTo>
                    <a:lnTo>
                      <a:pt x="58" y="22"/>
                    </a:lnTo>
                    <a:lnTo>
                      <a:pt x="55" y="24"/>
                    </a:lnTo>
                    <a:lnTo>
                      <a:pt x="50" y="26"/>
                    </a:lnTo>
                    <a:lnTo>
                      <a:pt x="45" y="26"/>
                    </a:lnTo>
                    <a:lnTo>
                      <a:pt x="41" y="27"/>
                    </a:lnTo>
                    <a:lnTo>
                      <a:pt x="37" y="29"/>
                    </a:lnTo>
                    <a:lnTo>
                      <a:pt x="33" y="30"/>
                    </a:lnTo>
                    <a:lnTo>
                      <a:pt x="30" y="30"/>
                    </a:lnTo>
                    <a:lnTo>
                      <a:pt x="31" y="33"/>
                    </a:lnTo>
                    <a:lnTo>
                      <a:pt x="34" y="37"/>
                    </a:lnTo>
                    <a:lnTo>
                      <a:pt x="36" y="38"/>
                    </a:lnTo>
                    <a:lnTo>
                      <a:pt x="39" y="41"/>
                    </a:lnTo>
                    <a:lnTo>
                      <a:pt x="41" y="45"/>
                    </a:lnTo>
                    <a:lnTo>
                      <a:pt x="44" y="46"/>
                    </a:lnTo>
                    <a:lnTo>
                      <a:pt x="42" y="48"/>
                    </a:lnTo>
                    <a:lnTo>
                      <a:pt x="39" y="49"/>
                    </a:lnTo>
                    <a:lnTo>
                      <a:pt x="39" y="49"/>
                    </a:lnTo>
                    <a:lnTo>
                      <a:pt x="39" y="49"/>
                    </a:lnTo>
                    <a:lnTo>
                      <a:pt x="37" y="52"/>
                    </a:lnTo>
                    <a:lnTo>
                      <a:pt x="36" y="54"/>
                    </a:lnTo>
                    <a:lnTo>
                      <a:pt x="36" y="54"/>
                    </a:lnTo>
                    <a:lnTo>
                      <a:pt x="33" y="56"/>
                    </a:lnTo>
                    <a:lnTo>
                      <a:pt x="28" y="56"/>
                    </a:lnTo>
                    <a:lnTo>
                      <a:pt x="26" y="57"/>
                    </a:lnTo>
                    <a:lnTo>
                      <a:pt x="25" y="57"/>
                    </a:lnTo>
                    <a:lnTo>
                      <a:pt x="23" y="60"/>
                    </a:lnTo>
                    <a:lnTo>
                      <a:pt x="22" y="62"/>
                    </a:lnTo>
                    <a:lnTo>
                      <a:pt x="19" y="65"/>
                    </a:lnTo>
                    <a:lnTo>
                      <a:pt x="15" y="67"/>
                    </a:lnTo>
                    <a:lnTo>
                      <a:pt x="15" y="67"/>
                    </a:lnTo>
                    <a:lnTo>
                      <a:pt x="14" y="67"/>
                    </a:lnTo>
                    <a:lnTo>
                      <a:pt x="9" y="67"/>
                    </a:lnTo>
                    <a:lnTo>
                      <a:pt x="6" y="65"/>
                    </a:lnTo>
                    <a:lnTo>
                      <a:pt x="3" y="65"/>
                    </a:lnTo>
                    <a:lnTo>
                      <a:pt x="0" y="65"/>
                    </a:lnTo>
                    <a:lnTo>
                      <a:pt x="0" y="62"/>
                    </a:lnTo>
                    <a:lnTo>
                      <a:pt x="0" y="62"/>
                    </a:lnTo>
                    <a:lnTo>
                      <a:pt x="1" y="57"/>
                    </a:lnTo>
                    <a:lnTo>
                      <a:pt x="1" y="56"/>
                    </a:lnTo>
                    <a:lnTo>
                      <a:pt x="1" y="56"/>
                    </a:lnTo>
                    <a:lnTo>
                      <a:pt x="3" y="52"/>
                    </a:lnTo>
                    <a:lnTo>
                      <a:pt x="3" y="51"/>
                    </a:lnTo>
                    <a:lnTo>
                      <a:pt x="3" y="48"/>
                    </a:lnTo>
                    <a:lnTo>
                      <a:pt x="3" y="48"/>
                    </a:lnTo>
                    <a:lnTo>
                      <a:pt x="3" y="46"/>
                    </a:lnTo>
                    <a:lnTo>
                      <a:pt x="4" y="45"/>
                    </a:lnTo>
                    <a:lnTo>
                      <a:pt x="4" y="41"/>
                    </a:lnTo>
                    <a:lnTo>
                      <a:pt x="6" y="41"/>
                    </a:lnTo>
                    <a:lnTo>
                      <a:pt x="6" y="38"/>
                    </a:lnTo>
                    <a:lnTo>
                      <a:pt x="8" y="37"/>
                    </a:lnTo>
                    <a:lnTo>
                      <a:pt x="6" y="35"/>
                    </a:lnTo>
                    <a:lnTo>
                      <a:pt x="6" y="35"/>
                    </a:lnTo>
                    <a:lnTo>
                      <a:pt x="8" y="33"/>
                    </a:lnTo>
                    <a:lnTo>
                      <a:pt x="8" y="33"/>
                    </a:lnTo>
                    <a:lnTo>
                      <a:pt x="8" y="30"/>
                    </a:lnTo>
                    <a:lnTo>
                      <a:pt x="8" y="30"/>
                    </a:lnTo>
                    <a:lnTo>
                      <a:pt x="8" y="27"/>
                    </a:lnTo>
                    <a:lnTo>
                      <a:pt x="9" y="27"/>
                    </a:lnTo>
                    <a:lnTo>
                      <a:pt x="9" y="22"/>
                    </a:lnTo>
                    <a:lnTo>
                      <a:pt x="9" y="21"/>
                    </a:lnTo>
                    <a:lnTo>
                      <a:pt x="9" y="19"/>
                    </a:lnTo>
                    <a:lnTo>
                      <a:pt x="9" y="16"/>
                    </a:lnTo>
                    <a:lnTo>
                      <a:pt x="9" y="13"/>
                    </a:lnTo>
                    <a:lnTo>
                      <a:pt x="9" y="13"/>
                    </a:lnTo>
                    <a:lnTo>
                      <a:pt x="9" y="11"/>
                    </a:lnTo>
                    <a:lnTo>
                      <a:pt x="9" y="11"/>
                    </a:lnTo>
                    <a:lnTo>
                      <a:pt x="11" y="11"/>
                    </a:lnTo>
                    <a:lnTo>
                      <a:pt x="12" y="11"/>
                    </a:lnTo>
                    <a:lnTo>
                      <a:pt x="14" y="11"/>
                    </a:lnTo>
                    <a:lnTo>
                      <a:pt x="14" y="11"/>
                    </a:lnTo>
                    <a:lnTo>
                      <a:pt x="15" y="15"/>
                    </a:lnTo>
                    <a:lnTo>
                      <a:pt x="19" y="15"/>
                    </a:lnTo>
                    <a:lnTo>
                      <a:pt x="19" y="16"/>
                    </a:lnTo>
                    <a:lnTo>
                      <a:pt x="20" y="16"/>
                    </a:lnTo>
                    <a:lnTo>
                      <a:pt x="22" y="18"/>
                    </a:lnTo>
                    <a:lnTo>
                      <a:pt x="26" y="18"/>
                    </a:lnTo>
                    <a:lnTo>
                      <a:pt x="31" y="15"/>
                    </a:lnTo>
                    <a:lnTo>
                      <a:pt x="34" y="13"/>
                    </a:lnTo>
                    <a:lnTo>
                      <a:pt x="37" y="11"/>
                    </a:lnTo>
                    <a:lnTo>
                      <a:pt x="41" y="10"/>
                    </a:lnTo>
                    <a:lnTo>
                      <a:pt x="45" y="7"/>
                    </a:lnTo>
                    <a:lnTo>
                      <a:pt x="47" y="5"/>
                    </a:lnTo>
                    <a:lnTo>
                      <a:pt x="52" y="4"/>
                    </a:lnTo>
                    <a:lnTo>
                      <a:pt x="5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7" name="Freeform 242">
                <a:extLst>
                  <a:ext uri="{FF2B5EF4-FFF2-40B4-BE49-F238E27FC236}">
                    <a16:creationId xmlns:a16="http://schemas.microsoft.com/office/drawing/2014/main" id="{5F1C62A7-FFF2-4B9C-857F-1A112D1D2F5C}"/>
                  </a:ext>
                </a:extLst>
              </p:cNvPr>
              <p:cNvSpPr>
                <a:spLocks/>
              </p:cNvSpPr>
              <p:nvPr/>
            </p:nvSpPr>
            <p:spPr bwMode="auto">
              <a:xfrm>
                <a:off x="3558476" y="3891582"/>
                <a:ext cx="58477" cy="23391"/>
              </a:xfrm>
              <a:custGeom>
                <a:avLst/>
                <a:gdLst>
                  <a:gd name="T0" fmla="*/ 6 w 30"/>
                  <a:gd name="T1" fmla="*/ 0 h 12"/>
                  <a:gd name="T2" fmla="*/ 13 w 30"/>
                  <a:gd name="T3" fmla="*/ 1 h 12"/>
                  <a:gd name="T4" fmla="*/ 14 w 30"/>
                  <a:gd name="T5" fmla="*/ 1 h 12"/>
                  <a:gd name="T6" fmla="*/ 14 w 30"/>
                  <a:gd name="T7" fmla="*/ 1 h 12"/>
                  <a:gd name="T8" fmla="*/ 17 w 30"/>
                  <a:gd name="T9" fmla="*/ 1 h 12"/>
                  <a:gd name="T10" fmla="*/ 19 w 30"/>
                  <a:gd name="T11" fmla="*/ 3 h 12"/>
                  <a:gd name="T12" fmla="*/ 19 w 30"/>
                  <a:gd name="T13" fmla="*/ 3 h 12"/>
                  <a:gd name="T14" fmla="*/ 20 w 30"/>
                  <a:gd name="T15" fmla="*/ 3 h 12"/>
                  <a:gd name="T16" fmla="*/ 22 w 30"/>
                  <a:gd name="T17" fmla="*/ 3 h 12"/>
                  <a:gd name="T18" fmla="*/ 24 w 30"/>
                  <a:gd name="T19" fmla="*/ 5 h 12"/>
                  <a:gd name="T20" fmla="*/ 28 w 30"/>
                  <a:gd name="T21" fmla="*/ 6 h 12"/>
                  <a:gd name="T22" fmla="*/ 30 w 30"/>
                  <a:gd name="T23" fmla="*/ 9 h 12"/>
                  <a:gd name="T24" fmla="*/ 30 w 30"/>
                  <a:gd name="T25" fmla="*/ 9 h 12"/>
                  <a:gd name="T26" fmla="*/ 28 w 30"/>
                  <a:gd name="T27" fmla="*/ 9 h 12"/>
                  <a:gd name="T28" fmla="*/ 27 w 30"/>
                  <a:gd name="T29" fmla="*/ 11 h 12"/>
                  <a:gd name="T30" fmla="*/ 25 w 30"/>
                  <a:gd name="T31" fmla="*/ 11 h 12"/>
                  <a:gd name="T32" fmla="*/ 24 w 30"/>
                  <a:gd name="T33" fmla="*/ 9 h 12"/>
                  <a:gd name="T34" fmla="*/ 24 w 30"/>
                  <a:gd name="T35" fmla="*/ 9 h 12"/>
                  <a:gd name="T36" fmla="*/ 22 w 30"/>
                  <a:gd name="T37" fmla="*/ 9 h 12"/>
                  <a:gd name="T38" fmla="*/ 22 w 30"/>
                  <a:gd name="T39" fmla="*/ 9 h 12"/>
                  <a:gd name="T40" fmla="*/ 22 w 30"/>
                  <a:gd name="T41" fmla="*/ 9 h 12"/>
                  <a:gd name="T42" fmla="*/ 20 w 30"/>
                  <a:gd name="T43" fmla="*/ 9 h 12"/>
                  <a:gd name="T44" fmla="*/ 20 w 30"/>
                  <a:gd name="T45" fmla="*/ 9 h 12"/>
                  <a:gd name="T46" fmla="*/ 19 w 30"/>
                  <a:gd name="T47" fmla="*/ 11 h 12"/>
                  <a:gd name="T48" fmla="*/ 19 w 30"/>
                  <a:gd name="T49" fmla="*/ 11 h 12"/>
                  <a:gd name="T50" fmla="*/ 17 w 30"/>
                  <a:gd name="T51" fmla="*/ 9 h 12"/>
                  <a:gd name="T52" fmla="*/ 17 w 30"/>
                  <a:gd name="T53" fmla="*/ 9 h 12"/>
                  <a:gd name="T54" fmla="*/ 16 w 30"/>
                  <a:gd name="T55" fmla="*/ 11 h 12"/>
                  <a:gd name="T56" fmla="*/ 16 w 30"/>
                  <a:gd name="T57" fmla="*/ 12 h 12"/>
                  <a:gd name="T58" fmla="*/ 14 w 30"/>
                  <a:gd name="T59" fmla="*/ 11 h 12"/>
                  <a:gd name="T60" fmla="*/ 14 w 30"/>
                  <a:gd name="T61" fmla="*/ 11 h 12"/>
                  <a:gd name="T62" fmla="*/ 13 w 30"/>
                  <a:gd name="T63" fmla="*/ 11 h 12"/>
                  <a:gd name="T64" fmla="*/ 9 w 30"/>
                  <a:gd name="T65" fmla="*/ 11 h 12"/>
                  <a:gd name="T66" fmla="*/ 8 w 30"/>
                  <a:gd name="T67" fmla="*/ 11 h 12"/>
                  <a:gd name="T68" fmla="*/ 6 w 30"/>
                  <a:gd name="T69" fmla="*/ 8 h 12"/>
                  <a:gd name="T70" fmla="*/ 6 w 30"/>
                  <a:gd name="T71" fmla="*/ 8 h 12"/>
                  <a:gd name="T72" fmla="*/ 5 w 30"/>
                  <a:gd name="T73" fmla="*/ 8 h 12"/>
                  <a:gd name="T74" fmla="*/ 3 w 30"/>
                  <a:gd name="T75" fmla="*/ 6 h 12"/>
                  <a:gd name="T76" fmla="*/ 3 w 30"/>
                  <a:gd name="T77" fmla="*/ 6 h 12"/>
                  <a:gd name="T78" fmla="*/ 0 w 30"/>
                  <a:gd name="T79" fmla="*/ 5 h 12"/>
                  <a:gd name="T80" fmla="*/ 0 w 30"/>
                  <a:gd name="T81" fmla="*/ 5 h 12"/>
                  <a:gd name="T82" fmla="*/ 0 w 30"/>
                  <a:gd name="T83" fmla="*/ 3 h 12"/>
                  <a:gd name="T84" fmla="*/ 0 w 30"/>
                  <a:gd name="T85" fmla="*/ 1 h 12"/>
                  <a:gd name="T86" fmla="*/ 1 w 30"/>
                  <a:gd name="T87" fmla="*/ 1 h 12"/>
                  <a:gd name="T88" fmla="*/ 3 w 30"/>
                  <a:gd name="T89" fmla="*/ 1 h 12"/>
                  <a:gd name="T90" fmla="*/ 5 w 30"/>
                  <a:gd name="T91" fmla="*/ 1 h 12"/>
                  <a:gd name="T92" fmla="*/ 5 w 30"/>
                  <a:gd name="T93" fmla="*/ 1 h 12"/>
                  <a:gd name="T94" fmla="*/ 6 w 30"/>
                  <a:gd name="T9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12">
                    <a:moveTo>
                      <a:pt x="6" y="0"/>
                    </a:moveTo>
                    <a:lnTo>
                      <a:pt x="13" y="1"/>
                    </a:lnTo>
                    <a:lnTo>
                      <a:pt x="14" y="1"/>
                    </a:lnTo>
                    <a:lnTo>
                      <a:pt x="14" y="1"/>
                    </a:lnTo>
                    <a:lnTo>
                      <a:pt x="17" y="1"/>
                    </a:lnTo>
                    <a:lnTo>
                      <a:pt x="19" y="3"/>
                    </a:lnTo>
                    <a:lnTo>
                      <a:pt x="19" y="3"/>
                    </a:lnTo>
                    <a:lnTo>
                      <a:pt x="20" y="3"/>
                    </a:lnTo>
                    <a:lnTo>
                      <a:pt x="22" y="3"/>
                    </a:lnTo>
                    <a:lnTo>
                      <a:pt x="24" y="5"/>
                    </a:lnTo>
                    <a:lnTo>
                      <a:pt x="28" y="6"/>
                    </a:lnTo>
                    <a:lnTo>
                      <a:pt x="30" y="9"/>
                    </a:lnTo>
                    <a:lnTo>
                      <a:pt x="30" y="9"/>
                    </a:lnTo>
                    <a:lnTo>
                      <a:pt x="28" y="9"/>
                    </a:lnTo>
                    <a:lnTo>
                      <a:pt x="27" y="11"/>
                    </a:lnTo>
                    <a:lnTo>
                      <a:pt x="25" y="11"/>
                    </a:lnTo>
                    <a:lnTo>
                      <a:pt x="24" y="9"/>
                    </a:lnTo>
                    <a:lnTo>
                      <a:pt x="24" y="9"/>
                    </a:lnTo>
                    <a:lnTo>
                      <a:pt x="22" y="9"/>
                    </a:lnTo>
                    <a:lnTo>
                      <a:pt x="22" y="9"/>
                    </a:lnTo>
                    <a:lnTo>
                      <a:pt x="22" y="9"/>
                    </a:lnTo>
                    <a:lnTo>
                      <a:pt x="20" y="9"/>
                    </a:lnTo>
                    <a:lnTo>
                      <a:pt x="20" y="9"/>
                    </a:lnTo>
                    <a:lnTo>
                      <a:pt x="19" y="11"/>
                    </a:lnTo>
                    <a:lnTo>
                      <a:pt x="19" y="11"/>
                    </a:lnTo>
                    <a:lnTo>
                      <a:pt x="17" y="9"/>
                    </a:lnTo>
                    <a:lnTo>
                      <a:pt x="17" y="9"/>
                    </a:lnTo>
                    <a:lnTo>
                      <a:pt x="16" y="11"/>
                    </a:lnTo>
                    <a:lnTo>
                      <a:pt x="16" y="12"/>
                    </a:lnTo>
                    <a:lnTo>
                      <a:pt x="14" y="11"/>
                    </a:lnTo>
                    <a:lnTo>
                      <a:pt x="14" y="11"/>
                    </a:lnTo>
                    <a:lnTo>
                      <a:pt x="13" y="11"/>
                    </a:lnTo>
                    <a:lnTo>
                      <a:pt x="9" y="11"/>
                    </a:lnTo>
                    <a:lnTo>
                      <a:pt x="8" y="11"/>
                    </a:lnTo>
                    <a:lnTo>
                      <a:pt x="6" y="8"/>
                    </a:lnTo>
                    <a:lnTo>
                      <a:pt x="6" y="8"/>
                    </a:lnTo>
                    <a:lnTo>
                      <a:pt x="5" y="8"/>
                    </a:lnTo>
                    <a:lnTo>
                      <a:pt x="3" y="6"/>
                    </a:lnTo>
                    <a:lnTo>
                      <a:pt x="3" y="6"/>
                    </a:lnTo>
                    <a:lnTo>
                      <a:pt x="0" y="5"/>
                    </a:lnTo>
                    <a:lnTo>
                      <a:pt x="0" y="5"/>
                    </a:lnTo>
                    <a:lnTo>
                      <a:pt x="0" y="3"/>
                    </a:lnTo>
                    <a:lnTo>
                      <a:pt x="0" y="1"/>
                    </a:lnTo>
                    <a:lnTo>
                      <a:pt x="1" y="1"/>
                    </a:lnTo>
                    <a:lnTo>
                      <a:pt x="3" y="1"/>
                    </a:lnTo>
                    <a:lnTo>
                      <a:pt x="5" y="1"/>
                    </a:lnTo>
                    <a:lnTo>
                      <a:pt x="5" y="1"/>
                    </a:lnTo>
                    <a:lnTo>
                      <a:pt x="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8" name="Freeform 243">
                <a:extLst>
                  <a:ext uri="{FF2B5EF4-FFF2-40B4-BE49-F238E27FC236}">
                    <a16:creationId xmlns:a16="http://schemas.microsoft.com/office/drawing/2014/main" id="{C83F9D7D-FA0D-46CD-8BD4-CE81A52F613A}"/>
                  </a:ext>
                </a:extLst>
              </p:cNvPr>
              <p:cNvSpPr>
                <a:spLocks noEditPoints="1"/>
              </p:cNvSpPr>
              <p:nvPr/>
            </p:nvSpPr>
            <p:spPr bwMode="auto">
              <a:xfrm>
                <a:off x="5952119" y="2991042"/>
                <a:ext cx="333317" cy="350860"/>
              </a:xfrm>
              <a:custGeom>
                <a:avLst/>
                <a:gdLst>
                  <a:gd name="T0" fmla="*/ 130 w 171"/>
                  <a:gd name="T1" fmla="*/ 153 h 180"/>
                  <a:gd name="T2" fmla="*/ 122 w 171"/>
                  <a:gd name="T3" fmla="*/ 169 h 180"/>
                  <a:gd name="T4" fmla="*/ 123 w 171"/>
                  <a:gd name="T5" fmla="*/ 175 h 180"/>
                  <a:gd name="T6" fmla="*/ 114 w 171"/>
                  <a:gd name="T7" fmla="*/ 178 h 180"/>
                  <a:gd name="T8" fmla="*/ 95 w 171"/>
                  <a:gd name="T9" fmla="*/ 167 h 180"/>
                  <a:gd name="T10" fmla="*/ 84 w 171"/>
                  <a:gd name="T11" fmla="*/ 161 h 180"/>
                  <a:gd name="T12" fmla="*/ 92 w 171"/>
                  <a:gd name="T13" fmla="*/ 158 h 180"/>
                  <a:gd name="T14" fmla="*/ 103 w 171"/>
                  <a:gd name="T15" fmla="*/ 158 h 180"/>
                  <a:gd name="T16" fmla="*/ 119 w 171"/>
                  <a:gd name="T17" fmla="*/ 155 h 180"/>
                  <a:gd name="T18" fmla="*/ 25 w 171"/>
                  <a:gd name="T19" fmla="*/ 139 h 180"/>
                  <a:gd name="T20" fmla="*/ 104 w 171"/>
                  <a:gd name="T21" fmla="*/ 112 h 180"/>
                  <a:gd name="T22" fmla="*/ 22 w 171"/>
                  <a:gd name="T23" fmla="*/ 107 h 180"/>
                  <a:gd name="T24" fmla="*/ 43 w 171"/>
                  <a:gd name="T25" fmla="*/ 107 h 180"/>
                  <a:gd name="T26" fmla="*/ 44 w 171"/>
                  <a:gd name="T27" fmla="*/ 117 h 180"/>
                  <a:gd name="T28" fmla="*/ 40 w 171"/>
                  <a:gd name="T29" fmla="*/ 139 h 180"/>
                  <a:gd name="T30" fmla="*/ 30 w 171"/>
                  <a:gd name="T31" fmla="*/ 142 h 180"/>
                  <a:gd name="T32" fmla="*/ 25 w 171"/>
                  <a:gd name="T33" fmla="*/ 129 h 180"/>
                  <a:gd name="T34" fmla="*/ 25 w 171"/>
                  <a:gd name="T35" fmla="*/ 123 h 180"/>
                  <a:gd name="T36" fmla="*/ 22 w 171"/>
                  <a:gd name="T37" fmla="*/ 110 h 180"/>
                  <a:gd name="T38" fmla="*/ 33 w 171"/>
                  <a:gd name="T39" fmla="*/ 106 h 180"/>
                  <a:gd name="T40" fmla="*/ 54 w 171"/>
                  <a:gd name="T41" fmla="*/ 77 h 180"/>
                  <a:gd name="T42" fmla="*/ 84 w 171"/>
                  <a:gd name="T43" fmla="*/ 55 h 180"/>
                  <a:gd name="T44" fmla="*/ 79 w 171"/>
                  <a:gd name="T45" fmla="*/ 2 h 180"/>
                  <a:gd name="T46" fmla="*/ 96 w 171"/>
                  <a:gd name="T47" fmla="*/ 10 h 180"/>
                  <a:gd name="T48" fmla="*/ 98 w 171"/>
                  <a:gd name="T49" fmla="*/ 16 h 180"/>
                  <a:gd name="T50" fmla="*/ 98 w 171"/>
                  <a:gd name="T51" fmla="*/ 19 h 180"/>
                  <a:gd name="T52" fmla="*/ 104 w 171"/>
                  <a:gd name="T53" fmla="*/ 27 h 180"/>
                  <a:gd name="T54" fmla="*/ 92 w 171"/>
                  <a:gd name="T55" fmla="*/ 25 h 180"/>
                  <a:gd name="T56" fmla="*/ 81 w 171"/>
                  <a:gd name="T57" fmla="*/ 30 h 180"/>
                  <a:gd name="T58" fmla="*/ 81 w 171"/>
                  <a:gd name="T59" fmla="*/ 43 h 180"/>
                  <a:gd name="T60" fmla="*/ 103 w 171"/>
                  <a:gd name="T61" fmla="*/ 70 h 180"/>
                  <a:gd name="T62" fmla="*/ 137 w 171"/>
                  <a:gd name="T63" fmla="*/ 92 h 180"/>
                  <a:gd name="T64" fmla="*/ 156 w 171"/>
                  <a:gd name="T65" fmla="*/ 110 h 180"/>
                  <a:gd name="T66" fmla="*/ 166 w 171"/>
                  <a:gd name="T67" fmla="*/ 125 h 180"/>
                  <a:gd name="T68" fmla="*/ 147 w 171"/>
                  <a:gd name="T69" fmla="*/ 118 h 180"/>
                  <a:gd name="T70" fmla="*/ 152 w 171"/>
                  <a:gd name="T71" fmla="*/ 142 h 180"/>
                  <a:gd name="T72" fmla="*/ 136 w 171"/>
                  <a:gd name="T73" fmla="*/ 159 h 180"/>
                  <a:gd name="T74" fmla="*/ 136 w 171"/>
                  <a:gd name="T75" fmla="*/ 145 h 180"/>
                  <a:gd name="T76" fmla="*/ 126 w 171"/>
                  <a:gd name="T77" fmla="*/ 123 h 180"/>
                  <a:gd name="T78" fmla="*/ 115 w 171"/>
                  <a:gd name="T79" fmla="*/ 114 h 180"/>
                  <a:gd name="T80" fmla="*/ 107 w 171"/>
                  <a:gd name="T81" fmla="*/ 110 h 180"/>
                  <a:gd name="T82" fmla="*/ 93 w 171"/>
                  <a:gd name="T83" fmla="*/ 103 h 180"/>
                  <a:gd name="T84" fmla="*/ 66 w 171"/>
                  <a:gd name="T85" fmla="*/ 82 h 180"/>
                  <a:gd name="T86" fmla="*/ 59 w 171"/>
                  <a:gd name="T87" fmla="*/ 76 h 180"/>
                  <a:gd name="T88" fmla="*/ 52 w 171"/>
                  <a:gd name="T89" fmla="*/ 63 h 180"/>
                  <a:gd name="T90" fmla="*/ 24 w 171"/>
                  <a:gd name="T91" fmla="*/ 52 h 180"/>
                  <a:gd name="T92" fmla="*/ 14 w 171"/>
                  <a:gd name="T93" fmla="*/ 54 h 180"/>
                  <a:gd name="T94" fmla="*/ 3 w 171"/>
                  <a:gd name="T95" fmla="*/ 47 h 180"/>
                  <a:gd name="T96" fmla="*/ 3 w 171"/>
                  <a:gd name="T97" fmla="*/ 40 h 180"/>
                  <a:gd name="T98" fmla="*/ 3 w 171"/>
                  <a:gd name="T99" fmla="*/ 35 h 180"/>
                  <a:gd name="T100" fmla="*/ 3 w 171"/>
                  <a:gd name="T101" fmla="*/ 25 h 180"/>
                  <a:gd name="T102" fmla="*/ 11 w 171"/>
                  <a:gd name="T103" fmla="*/ 21 h 180"/>
                  <a:gd name="T104" fmla="*/ 21 w 171"/>
                  <a:gd name="T105" fmla="*/ 14 h 180"/>
                  <a:gd name="T106" fmla="*/ 29 w 171"/>
                  <a:gd name="T107" fmla="*/ 18 h 180"/>
                  <a:gd name="T108" fmla="*/ 33 w 171"/>
                  <a:gd name="T109" fmla="*/ 19 h 180"/>
                  <a:gd name="T110" fmla="*/ 40 w 171"/>
                  <a:gd name="T111" fmla="*/ 11 h 180"/>
                  <a:gd name="T112" fmla="*/ 49 w 171"/>
                  <a:gd name="T113" fmla="*/ 14 h 180"/>
                  <a:gd name="T114" fmla="*/ 49 w 171"/>
                  <a:gd name="T115" fmla="*/ 8 h 180"/>
                  <a:gd name="T116" fmla="*/ 55 w 171"/>
                  <a:gd name="T117" fmla="*/ 3 h 180"/>
                  <a:gd name="T118" fmla="*/ 65 w 171"/>
                  <a:gd name="T119" fmla="*/ 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 h="180">
                    <a:moveTo>
                      <a:pt x="76" y="177"/>
                    </a:moveTo>
                    <a:lnTo>
                      <a:pt x="78" y="178"/>
                    </a:lnTo>
                    <a:lnTo>
                      <a:pt x="78" y="178"/>
                    </a:lnTo>
                    <a:lnTo>
                      <a:pt x="78" y="178"/>
                    </a:lnTo>
                    <a:lnTo>
                      <a:pt x="78" y="178"/>
                    </a:lnTo>
                    <a:lnTo>
                      <a:pt x="76" y="178"/>
                    </a:lnTo>
                    <a:lnTo>
                      <a:pt x="76" y="177"/>
                    </a:lnTo>
                    <a:lnTo>
                      <a:pt x="76" y="177"/>
                    </a:lnTo>
                    <a:close/>
                    <a:moveTo>
                      <a:pt x="130" y="153"/>
                    </a:moveTo>
                    <a:lnTo>
                      <a:pt x="130" y="153"/>
                    </a:lnTo>
                    <a:lnTo>
                      <a:pt x="130" y="155"/>
                    </a:lnTo>
                    <a:lnTo>
                      <a:pt x="128" y="156"/>
                    </a:lnTo>
                    <a:lnTo>
                      <a:pt x="128" y="156"/>
                    </a:lnTo>
                    <a:lnTo>
                      <a:pt x="123" y="161"/>
                    </a:lnTo>
                    <a:lnTo>
                      <a:pt x="123" y="162"/>
                    </a:lnTo>
                    <a:lnTo>
                      <a:pt x="123" y="164"/>
                    </a:lnTo>
                    <a:lnTo>
                      <a:pt x="123" y="164"/>
                    </a:lnTo>
                    <a:lnTo>
                      <a:pt x="123" y="166"/>
                    </a:lnTo>
                    <a:lnTo>
                      <a:pt x="122" y="167"/>
                    </a:lnTo>
                    <a:lnTo>
                      <a:pt x="122" y="169"/>
                    </a:lnTo>
                    <a:lnTo>
                      <a:pt x="122" y="169"/>
                    </a:lnTo>
                    <a:lnTo>
                      <a:pt x="123" y="169"/>
                    </a:lnTo>
                    <a:lnTo>
                      <a:pt x="123" y="170"/>
                    </a:lnTo>
                    <a:lnTo>
                      <a:pt x="123" y="170"/>
                    </a:lnTo>
                    <a:lnTo>
                      <a:pt x="123" y="170"/>
                    </a:lnTo>
                    <a:lnTo>
                      <a:pt x="123" y="172"/>
                    </a:lnTo>
                    <a:lnTo>
                      <a:pt x="125" y="174"/>
                    </a:lnTo>
                    <a:lnTo>
                      <a:pt x="125" y="174"/>
                    </a:lnTo>
                    <a:lnTo>
                      <a:pt x="125" y="174"/>
                    </a:lnTo>
                    <a:lnTo>
                      <a:pt x="123" y="175"/>
                    </a:lnTo>
                    <a:lnTo>
                      <a:pt x="123" y="177"/>
                    </a:lnTo>
                    <a:lnTo>
                      <a:pt x="122" y="177"/>
                    </a:lnTo>
                    <a:lnTo>
                      <a:pt x="122" y="178"/>
                    </a:lnTo>
                    <a:lnTo>
                      <a:pt x="122" y="178"/>
                    </a:lnTo>
                    <a:lnTo>
                      <a:pt x="122" y="180"/>
                    </a:lnTo>
                    <a:lnTo>
                      <a:pt x="120" y="180"/>
                    </a:lnTo>
                    <a:lnTo>
                      <a:pt x="119" y="180"/>
                    </a:lnTo>
                    <a:lnTo>
                      <a:pt x="117" y="180"/>
                    </a:lnTo>
                    <a:lnTo>
                      <a:pt x="115" y="178"/>
                    </a:lnTo>
                    <a:lnTo>
                      <a:pt x="114" y="178"/>
                    </a:lnTo>
                    <a:lnTo>
                      <a:pt x="114" y="178"/>
                    </a:lnTo>
                    <a:lnTo>
                      <a:pt x="112" y="175"/>
                    </a:lnTo>
                    <a:lnTo>
                      <a:pt x="111" y="174"/>
                    </a:lnTo>
                    <a:lnTo>
                      <a:pt x="107" y="174"/>
                    </a:lnTo>
                    <a:lnTo>
                      <a:pt x="106" y="172"/>
                    </a:lnTo>
                    <a:lnTo>
                      <a:pt x="104" y="174"/>
                    </a:lnTo>
                    <a:lnTo>
                      <a:pt x="103" y="172"/>
                    </a:lnTo>
                    <a:lnTo>
                      <a:pt x="100" y="170"/>
                    </a:lnTo>
                    <a:lnTo>
                      <a:pt x="96" y="169"/>
                    </a:lnTo>
                    <a:lnTo>
                      <a:pt x="95" y="167"/>
                    </a:lnTo>
                    <a:lnTo>
                      <a:pt x="95" y="167"/>
                    </a:lnTo>
                    <a:lnTo>
                      <a:pt x="95" y="167"/>
                    </a:lnTo>
                    <a:lnTo>
                      <a:pt x="92" y="166"/>
                    </a:lnTo>
                    <a:lnTo>
                      <a:pt x="90" y="166"/>
                    </a:lnTo>
                    <a:lnTo>
                      <a:pt x="90" y="166"/>
                    </a:lnTo>
                    <a:lnTo>
                      <a:pt x="89" y="166"/>
                    </a:lnTo>
                    <a:lnTo>
                      <a:pt x="87" y="166"/>
                    </a:lnTo>
                    <a:lnTo>
                      <a:pt x="87" y="164"/>
                    </a:lnTo>
                    <a:lnTo>
                      <a:pt x="85" y="164"/>
                    </a:lnTo>
                    <a:lnTo>
                      <a:pt x="84" y="161"/>
                    </a:lnTo>
                    <a:lnTo>
                      <a:pt x="84" y="161"/>
                    </a:lnTo>
                    <a:lnTo>
                      <a:pt x="84" y="159"/>
                    </a:lnTo>
                    <a:lnTo>
                      <a:pt x="85" y="158"/>
                    </a:lnTo>
                    <a:lnTo>
                      <a:pt x="85" y="156"/>
                    </a:lnTo>
                    <a:lnTo>
                      <a:pt x="87" y="156"/>
                    </a:lnTo>
                    <a:lnTo>
                      <a:pt x="87" y="156"/>
                    </a:lnTo>
                    <a:lnTo>
                      <a:pt x="89" y="155"/>
                    </a:lnTo>
                    <a:lnTo>
                      <a:pt x="90" y="156"/>
                    </a:lnTo>
                    <a:lnTo>
                      <a:pt x="90" y="158"/>
                    </a:lnTo>
                    <a:lnTo>
                      <a:pt x="92" y="158"/>
                    </a:lnTo>
                    <a:lnTo>
                      <a:pt x="92" y="156"/>
                    </a:lnTo>
                    <a:lnTo>
                      <a:pt x="92" y="156"/>
                    </a:lnTo>
                    <a:lnTo>
                      <a:pt x="93" y="155"/>
                    </a:lnTo>
                    <a:lnTo>
                      <a:pt x="96" y="155"/>
                    </a:lnTo>
                    <a:lnTo>
                      <a:pt x="96" y="155"/>
                    </a:lnTo>
                    <a:lnTo>
                      <a:pt x="96" y="156"/>
                    </a:lnTo>
                    <a:lnTo>
                      <a:pt x="98" y="156"/>
                    </a:lnTo>
                    <a:lnTo>
                      <a:pt x="98" y="156"/>
                    </a:lnTo>
                    <a:lnTo>
                      <a:pt x="101" y="158"/>
                    </a:lnTo>
                    <a:lnTo>
                      <a:pt x="103" y="158"/>
                    </a:lnTo>
                    <a:lnTo>
                      <a:pt x="103" y="158"/>
                    </a:lnTo>
                    <a:lnTo>
                      <a:pt x="106" y="158"/>
                    </a:lnTo>
                    <a:lnTo>
                      <a:pt x="107" y="158"/>
                    </a:lnTo>
                    <a:lnTo>
                      <a:pt x="111" y="158"/>
                    </a:lnTo>
                    <a:lnTo>
                      <a:pt x="112" y="158"/>
                    </a:lnTo>
                    <a:lnTo>
                      <a:pt x="114" y="158"/>
                    </a:lnTo>
                    <a:lnTo>
                      <a:pt x="115" y="156"/>
                    </a:lnTo>
                    <a:lnTo>
                      <a:pt x="117" y="155"/>
                    </a:lnTo>
                    <a:lnTo>
                      <a:pt x="117" y="155"/>
                    </a:lnTo>
                    <a:lnTo>
                      <a:pt x="119" y="155"/>
                    </a:lnTo>
                    <a:lnTo>
                      <a:pt x="120" y="155"/>
                    </a:lnTo>
                    <a:lnTo>
                      <a:pt x="122" y="155"/>
                    </a:lnTo>
                    <a:lnTo>
                      <a:pt x="123" y="155"/>
                    </a:lnTo>
                    <a:lnTo>
                      <a:pt x="123" y="155"/>
                    </a:lnTo>
                    <a:lnTo>
                      <a:pt x="125" y="155"/>
                    </a:lnTo>
                    <a:lnTo>
                      <a:pt x="125" y="155"/>
                    </a:lnTo>
                    <a:lnTo>
                      <a:pt x="128" y="153"/>
                    </a:lnTo>
                    <a:lnTo>
                      <a:pt x="130" y="153"/>
                    </a:lnTo>
                    <a:close/>
                    <a:moveTo>
                      <a:pt x="25" y="139"/>
                    </a:moveTo>
                    <a:lnTo>
                      <a:pt x="25" y="139"/>
                    </a:lnTo>
                    <a:lnTo>
                      <a:pt x="27" y="140"/>
                    </a:lnTo>
                    <a:lnTo>
                      <a:pt x="25" y="142"/>
                    </a:lnTo>
                    <a:lnTo>
                      <a:pt x="24" y="140"/>
                    </a:lnTo>
                    <a:lnTo>
                      <a:pt x="24" y="139"/>
                    </a:lnTo>
                    <a:lnTo>
                      <a:pt x="25" y="139"/>
                    </a:lnTo>
                    <a:close/>
                    <a:moveTo>
                      <a:pt x="104" y="110"/>
                    </a:moveTo>
                    <a:lnTo>
                      <a:pt x="106" y="112"/>
                    </a:lnTo>
                    <a:lnTo>
                      <a:pt x="106" y="112"/>
                    </a:lnTo>
                    <a:lnTo>
                      <a:pt x="106" y="112"/>
                    </a:lnTo>
                    <a:lnTo>
                      <a:pt x="104" y="112"/>
                    </a:lnTo>
                    <a:lnTo>
                      <a:pt x="104" y="112"/>
                    </a:lnTo>
                    <a:lnTo>
                      <a:pt x="104" y="112"/>
                    </a:lnTo>
                    <a:lnTo>
                      <a:pt x="104" y="110"/>
                    </a:lnTo>
                    <a:close/>
                    <a:moveTo>
                      <a:pt x="24" y="106"/>
                    </a:moveTo>
                    <a:lnTo>
                      <a:pt x="24" y="106"/>
                    </a:lnTo>
                    <a:lnTo>
                      <a:pt x="24" y="106"/>
                    </a:lnTo>
                    <a:lnTo>
                      <a:pt x="24" y="106"/>
                    </a:lnTo>
                    <a:lnTo>
                      <a:pt x="22" y="107"/>
                    </a:lnTo>
                    <a:lnTo>
                      <a:pt x="22" y="107"/>
                    </a:lnTo>
                    <a:lnTo>
                      <a:pt x="22" y="107"/>
                    </a:lnTo>
                    <a:lnTo>
                      <a:pt x="24" y="106"/>
                    </a:lnTo>
                    <a:lnTo>
                      <a:pt x="24" y="106"/>
                    </a:lnTo>
                    <a:close/>
                    <a:moveTo>
                      <a:pt x="37" y="103"/>
                    </a:moveTo>
                    <a:lnTo>
                      <a:pt x="38" y="104"/>
                    </a:lnTo>
                    <a:lnTo>
                      <a:pt x="40" y="104"/>
                    </a:lnTo>
                    <a:lnTo>
                      <a:pt x="40" y="104"/>
                    </a:lnTo>
                    <a:lnTo>
                      <a:pt x="41" y="106"/>
                    </a:lnTo>
                    <a:lnTo>
                      <a:pt x="41" y="106"/>
                    </a:lnTo>
                    <a:lnTo>
                      <a:pt x="43" y="107"/>
                    </a:lnTo>
                    <a:lnTo>
                      <a:pt x="43" y="107"/>
                    </a:lnTo>
                    <a:lnTo>
                      <a:pt x="43" y="107"/>
                    </a:lnTo>
                    <a:lnTo>
                      <a:pt x="43" y="107"/>
                    </a:lnTo>
                    <a:lnTo>
                      <a:pt x="41" y="109"/>
                    </a:lnTo>
                    <a:lnTo>
                      <a:pt x="43" y="109"/>
                    </a:lnTo>
                    <a:lnTo>
                      <a:pt x="43" y="109"/>
                    </a:lnTo>
                    <a:lnTo>
                      <a:pt x="44" y="110"/>
                    </a:lnTo>
                    <a:lnTo>
                      <a:pt x="46" y="115"/>
                    </a:lnTo>
                    <a:lnTo>
                      <a:pt x="46" y="115"/>
                    </a:lnTo>
                    <a:lnTo>
                      <a:pt x="44" y="117"/>
                    </a:lnTo>
                    <a:lnTo>
                      <a:pt x="44" y="117"/>
                    </a:lnTo>
                    <a:lnTo>
                      <a:pt x="43" y="120"/>
                    </a:lnTo>
                    <a:lnTo>
                      <a:pt x="43" y="122"/>
                    </a:lnTo>
                    <a:lnTo>
                      <a:pt x="44" y="123"/>
                    </a:lnTo>
                    <a:lnTo>
                      <a:pt x="44" y="125"/>
                    </a:lnTo>
                    <a:lnTo>
                      <a:pt x="44" y="126"/>
                    </a:lnTo>
                    <a:lnTo>
                      <a:pt x="43" y="136"/>
                    </a:lnTo>
                    <a:lnTo>
                      <a:pt x="43" y="137"/>
                    </a:lnTo>
                    <a:lnTo>
                      <a:pt x="41" y="139"/>
                    </a:lnTo>
                    <a:lnTo>
                      <a:pt x="41" y="139"/>
                    </a:lnTo>
                    <a:lnTo>
                      <a:pt x="40" y="139"/>
                    </a:lnTo>
                    <a:lnTo>
                      <a:pt x="38" y="137"/>
                    </a:lnTo>
                    <a:lnTo>
                      <a:pt x="37" y="137"/>
                    </a:lnTo>
                    <a:lnTo>
                      <a:pt x="37" y="137"/>
                    </a:lnTo>
                    <a:lnTo>
                      <a:pt x="35" y="137"/>
                    </a:lnTo>
                    <a:lnTo>
                      <a:pt x="35" y="137"/>
                    </a:lnTo>
                    <a:lnTo>
                      <a:pt x="35" y="140"/>
                    </a:lnTo>
                    <a:lnTo>
                      <a:pt x="33" y="142"/>
                    </a:lnTo>
                    <a:lnTo>
                      <a:pt x="32" y="142"/>
                    </a:lnTo>
                    <a:lnTo>
                      <a:pt x="30" y="142"/>
                    </a:lnTo>
                    <a:lnTo>
                      <a:pt x="30" y="142"/>
                    </a:lnTo>
                    <a:lnTo>
                      <a:pt x="29" y="142"/>
                    </a:lnTo>
                    <a:lnTo>
                      <a:pt x="29" y="142"/>
                    </a:lnTo>
                    <a:lnTo>
                      <a:pt x="27" y="140"/>
                    </a:lnTo>
                    <a:lnTo>
                      <a:pt x="27" y="139"/>
                    </a:lnTo>
                    <a:lnTo>
                      <a:pt x="25" y="137"/>
                    </a:lnTo>
                    <a:lnTo>
                      <a:pt x="25" y="136"/>
                    </a:lnTo>
                    <a:lnTo>
                      <a:pt x="25" y="133"/>
                    </a:lnTo>
                    <a:lnTo>
                      <a:pt x="25" y="133"/>
                    </a:lnTo>
                    <a:lnTo>
                      <a:pt x="25" y="131"/>
                    </a:lnTo>
                    <a:lnTo>
                      <a:pt x="25" y="129"/>
                    </a:lnTo>
                    <a:lnTo>
                      <a:pt x="25" y="129"/>
                    </a:lnTo>
                    <a:lnTo>
                      <a:pt x="25" y="128"/>
                    </a:lnTo>
                    <a:lnTo>
                      <a:pt x="27" y="129"/>
                    </a:lnTo>
                    <a:lnTo>
                      <a:pt x="27" y="129"/>
                    </a:lnTo>
                    <a:lnTo>
                      <a:pt x="27" y="128"/>
                    </a:lnTo>
                    <a:lnTo>
                      <a:pt x="27" y="126"/>
                    </a:lnTo>
                    <a:lnTo>
                      <a:pt x="27" y="126"/>
                    </a:lnTo>
                    <a:lnTo>
                      <a:pt x="25" y="126"/>
                    </a:lnTo>
                    <a:lnTo>
                      <a:pt x="25" y="125"/>
                    </a:lnTo>
                    <a:lnTo>
                      <a:pt x="25" y="123"/>
                    </a:lnTo>
                    <a:lnTo>
                      <a:pt x="25" y="123"/>
                    </a:lnTo>
                    <a:lnTo>
                      <a:pt x="25" y="122"/>
                    </a:lnTo>
                    <a:lnTo>
                      <a:pt x="25" y="120"/>
                    </a:lnTo>
                    <a:lnTo>
                      <a:pt x="25" y="118"/>
                    </a:lnTo>
                    <a:lnTo>
                      <a:pt x="25" y="117"/>
                    </a:lnTo>
                    <a:lnTo>
                      <a:pt x="24" y="115"/>
                    </a:lnTo>
                    <a:lnTo>
                      <a:pt x="24" y="115"/>
                    </a:lnTo>
                    <a:lnTo>
                      <a:pt x="22" y="114"/>
                    </a:lnTo>
                    <a:lnTo>
                      <a:pt x="22" y="114"/>
                    </a:lnTo>
                    <a:lnTo>
                      <a:pt x="22" y="110"/>
                    </a:lnTo>
                    <a:lnTo>
                      <a:pt x="22" y="109"/>
                    </a:lnTo>
                    <a:lnTo>
                      <a:pt x="22" y="109"/>
                    </a:lnTo>
                    <a:lnTo>
                      <a:pt x="22" y="109"/>
                    </a:lnTo>
                    <a:lnTo>
                      <a:pt x="24" y="109"/>
                    </a:lnTo>
                    <a:lnTo>
                      <a:pt x="24" y="110"/>
                    </a:lnTo>
                    <a:lnTo>
                      <a:pt x="25" y="110"/>
                    </a:lnTo>
                    <a:lnTo>
                      <a:pt x="27" y="110"/>
                    </a:lnTo>
                    <a:lnTo>
                      <a:pt x="30" y="109"/>
                    </a:lnTo>
                    <a:lnTo>
                      <a:pt x="32" y="107"/>
                    </a:lnTo>
                    <a:lnTo>
                      <a:pt x="33" y="106"/>
                    </a:lnTo>
                    <a:lnTo>
                      <a:pt x="35" y="104"/>
                    </a:lnTo>
                    <a:lnTo>
                      <a:pt x="37" y="104"/>
                    </a:lnTo>
                    <a:lnTo>
                      <a:pt x="37" y="103"/>
                    </a:lnTo>
                    <a:lnTo>
                      <a:pt x="37" y="103"/>
                    </a:lnTo>
                    <a:close/>
                    <a:moveTo>
                      <a:pt x="54" y="74"/>
                    </a:moveTo>
                    <a:lnTo>
                      <a:pt x="54" y="76"/>
                    </a:lnTo>
                    <a:lnTo>
                      <a:pt x="54" y="76"/>
                    </a:lnTo>
                    <a:lnTo>
                      <a:pt x="54" y="76"/>
                    </a:lnTo>
                    <a:lnTo>
                      <a:pt x="54" y="77"/>
                    </a:lnTo>
                    <a:lnTo>
                      <a:pt x="54" y="77"/>
                    </a:lnTo>
                    <a:lnTo>
                      <a:pt x="51" y="77"/>
                    </a:lnTo>
                    <a:lnTo>
                      <a:pt x="51" y="77"/>
                    </a:lnTo>
                    <a:lnTo>
                      <a:pt x="49" y="76"/>
                    </a:lnTo>
                    <a:lnTo>
                      <a:pt x="51" y="76"/>
                    </a:lnTo>
                    <a:lnTo>
                      <a:pt x="52" y="76"/>
                    </a:lnTo>
                    <a:lnTo>
                      <a:pt x="52" y="76"/>
                    </a:lnTo>
                    <a:lnTo>
                      <a:pt x="54" y="76"/>
                    </a:lnTo>
                    <a:lnTo>
                      <a:pt x="54" y="74"/>
                    </a:lnTo>
                    <a:close/>
                    <a:moveTo>
                      <a:pt x="84" y="55"/>
                    </a:moveTo>
                    <a:lnTo>
                      <a:pt x="84" y="55"/>
                    </a:lnTo>
                    <a:lnTo>
                      <a:pt x="82" y="57"/>
                    </a:lnTo>
                    <a:lnTo>
                      <a:pt x="84" y="57"/>
                    </a:lnTo>
                    <a:lnTo>
                      <a:pt x="84" y="57"/>
                    </a:lnTo>
                    <a:lnTo>
                      <a:pt x="85" y="55"/>
                    </a:lnTo>
                    <a:lnTo>
                      <a:pt x="84" y="55"/>
                    </a:lnTo>
                    <a:close/>
                    <a:moveTo>
                      <a:pt x="79" y="0"/>
                    </a:moveTo>
                    <a:lnTo>
                      <a:pt x="81" y="0"/>
                    </a:lnTo>
                    <a:lnTo>
                      <a:pt x="81" y="0"/>
                    </a:lnTo>
                    <a:lnTo>
                      <a:pt x="79" y="0"/>
                    </a:lnTo>
                    <a:lnTo>
                      <a:pt x="79" y="2"/>
                    </a:lnTo>
                    <a:lnTo>
                      <a:pt x="79" y="2"/>
                    </a:lnTo>
                    <a:lnTo>
                      <a:pt x="81" y="5"/>
                    </a:lnTo>
                    <a:lnTo>
                      <a:pt x="82" y="5"/>
                    </a:lnTo>
                    <a:lnTo>
                      <a:pt x="82" y="7"/>
                    </a:lnTo>
                    <a:lnTo>
                      <a:pt x="84" y="7"/>
                    </a:lnTo>
                    <a:lnTo>
                      <a:pt x="85" y="8"/>
                    </a:lnTo>
                    <a:lnTo>
                      <a:pt x="87" y="8"/>
                    </a:lnTo>
                    <a:lnTo>
                      <a:pt x="89" y="8"/>
                    </a:lnTo>
                    <a:lnTo>
                      <a:pt x="95" y="10"/>
                    </a:lnTo>
                    <a:lnTo>
                      <a:pt x="96" y="10"/>
                    </a:lnTo>
                    <a:lnTo>
                      <a:pt x="98" y="10"/>
                    </a:lnTo>
                    <a:lnTo>
                      <a:pt x="101" y="10"/>
                    </a:lnTo>
                    <a:lnTo>
                      <a:pt x="101" y="11"/>
                    </a:lnTo>
                    <a:lnTo>
                      <a:pt x="101" y="11"/>
                    </a:lnTo>
                    <a:lnTo>
                      <a:pt x="100" y="11"/>
                    </a:lnTo>
                    <a:lnTo>
                      <a:pt x="98" y="13"/>
                    </a:lnTo>
                    <a:lnTo>
                      <a:pt x="98" y="14"/>
                    </a:lnTo>
                    <a:lnTo>
                      <a:pt x="96" y="14"/>
                    </a:lnTo>
                    <a:lnTo>
                      <a:pt x="98" y="16"/>
                    </a:lnTo>
                    <a:lnTo>
                      <a:pt x="98" y="16"/>
                    </a:lnTo>
                    <a:lnTo>
                      <a:pt x="98" y="16"/>
                    </a:lnTo>
                    <a:lnTo>
                      <a:pt x="98" y="16"/>
                    </a:lnTo>
                    <a:lnTo>
                      <a:pt x="100" y="16"/>
                    </a:lnTo>
                    <a:lnTo>
                      <a:pt x="101" y="16"/>
                    </a:lnTo>
                    <a:lnTo>
                      <a:pt x="101" y="16"/>
                    </a:lnTo>
                    <a:lnTo>
                      <a:pt x="101" y="18"/>
                    </a:lnTo>
                    <a:lnTo>
                      <a:pt x="100" y="18"/>
                    </a:lnTo>
                    <a:lnTo>
                      <a:pt x="98" y="19"/>
                    </a:lnTo>
                    <a:lnTo>
                      <a:pt x="98" y="19"/>
                    </a:lnTo>
                    <a:lnTo>
                      <a:pt x="98" y="19"/>
                    </a:lnTo>
                    <a:lnTo>
                      <a:pt x="100" y="19"/>
                    </a:lnTo>
                    <a:lnTo>
                      <a:pt x="100" y="19"/>
                    </a:lnTo>
                    <a:lnTo>
                      <a:pt x="101" y="21"/>
                    </a:lnTo>
                    <a:lnTo>
                      <a:pt x="100" y="22"/>
                    </a:lnTo>
                    <a:lnTo>
                      <a:pt x="100" y="22"/>
                    </a:lnTo>
                    <a:lnTo>
                      <a:pt x="101" y="24"/>
                    </a:lnTo>
                    <a:lnTo>
                      <a:pt x="103" y="24"/>
                    </a:lnTo>
                    <a:lnTo>
                      <a:pt x="104" y="25"/>
                    </a:lnTo>
                    <a:lnTo>
                      <a:pt x="104" y="27"/>
                    </a:lnTo>
                    <a:lnTo>
                      <a:pt x="104" y="27"/>
                    </a:lnTo>
                    <a:lnTo>
                      <a:pt x="103" y="27"/>
                    </a:lnTo>
                    <a:lnTo>
                      <a:pt x="103" y="27"/>
                    </a:lnTo>
                    <a:lnTo>
                      <a:pt x="103" y="25"/>
                    </a:lnTo>
                    <a:lnTo>
                      <a:pt x="101" y="24"/>
                    </a:lnTo>
                    <a:lnTo>
                      <a:pt x="100" y="24"/>
                    </a:lnTo>
                    <a:lnTo>
                      <a:pt x="98" y="24"/>
                    </a:lnTo>
                    <a:lnTo>
                      <a:pt x="95" y="24"/>
                    </a:lnTo>
                    <a:lnTo>
                      <a:pt x="93" y="24"/>
                    </a:lnTo>
                    <a:lnTo>
                      <a:pt x="93" y="25"/>
                    </a:lnTo>
                    <a:lnTo>
                      <a:pt x="92" y="25"/>
                    </a:lnTo>
                    <a:lnTo>
                      <a:pt x="90" y="27"/>
                    </a:lnTo>
                    <a:lnTo>
                      <a:pt x="89" y="27"/>
                    </a:lnTo>
                    <a:lnTo>
                      <a:pt x="85" y="29"/>
                    </a:lnTo>
                    <a:lnTo>
                      <a:pt x="84" y="29"/>
                    </a:lnTo>
                    <a:lnTo>
                      <a:pt x="84" y="29"/>
                    </a:lnTo>
                    <a:lnTo>
                      <a:pt x="85" y="27"/>
                    </a:lnTo>
                    <a:lnTo>
                      <a:pt x="84" y="27"/>
                    </a:lnTo>
                    <a:lnTo>
                      <a:pt x="82" y="29"/>
                    </a:lnTo>
                    <a:lnTo>
                      <a:pt x="81" y="29"/>
                    </a:lnTo>
                    <a:lnTo>
                      <a:pt x="81" y="30"/>
                    </a:lnTo>
                    <a:lnTo>
                      <a:pt x="81" y="33"/>
                    </a:lnTo>
                    <a:lnTo>
                      <a:pt x="81" y="33"/>
                    </a:lnTo>
                    <a:lnTo>
                      <a:pt x="82" y="36"/>
                    </a:lnTo>
                    <a:lnTo>
                      <a:pt x="85" y="38"/>
                    </a:lnTo>
                    <a:lnTo>
                      <a:pt x="84" y="40"/>
                    </a:lnTo>
                    <a:lnTo>
                      <a:pt x="84" y="40"/>
                    </a:lnTo>
                    <a:lnTo>
                      <a:pt x="82" y="41"/>
                    </a:lnTo>
                    <a:lnTo>
                      <a:pt x="82" y="40"/>
                    </a:lnTo>
                    <a:lnTo>
                      <a:pt x="81" y="40"/>
                    </a:lnTo>
                    <a:lnTo>
                      <a:pt x="81" y="43"/>
                    </a:lnTo>
                    <a:lnTo>
                      <a:pt x="82" y="47"/>
                    </a:lnTo>
                    <a:lnTo>
                      <a:pt x="82" y="51"/>
                    </a:lnTo>
                    <a:lnTo>
                      <a:pt x="84" y="52"/>
                    </a:lnTo>
                    <a:lnTo>
                      <a:pt x="87" y="55"/>
                    </a:lnTo>
                    <a:lnTo>
                      <a:pt x="90" y="57"/>
                    </a:lnTo>
                    <a:lnTo>
                      <a:pt x="96" y="60"/>
                    </a:lnTo>
                    <a:lnTo>
                      <a:pt x="100" y="62"/>
                    </a:lnTo>
                    <a:lnTo>
                      <a:pt x="100" y="63"/>
                    </a:lnTo>
                    <a:lnTo>
                      <a:pt x="101" y="66"/>
                    </a:lnTo>
                    <a:lnTo>
                      <a:pt x="103" y="70"/>
                    </a:lnTo>
                    <a:lnTo>
                      <a:pt x="104" y="76"/>
                    </a:lnTo>
                    <a:lnTo>
                      <a:pt x="106" y="77"/>
                    </a:lnTo>
                    <a:lnTo>
                      <a:pt x="109" y="81"/>
                    </a:lnTo>
                    <a:lnTo>
                      <a:pt x="114" y="85"/>
                    </a:lnTo>
                    <a:lnTo>
                      <a:pt x="119" y="88"/>
                    </a:lnTo>
                    <a:lnTo>
                      <a:pt x="123" y="92"/>
                    </a:lnTo>
                    <a:lnTo>
                      <a:pt x="126" y="92"/>
                    </a:lnTo>
                    <a:lnTo>
                      <a:pt x="134" y="92"/>
                    </a:lnTo>
                    <a:lnTo>
                      <a:pt x="136" y="92"/>
                    </a:lnTo>
                    <a:lnTo>
                      <a:pt x="137" y="92"/>
                    </a:lnTo>
                    <a:lnTo>
                      <a:pt x="137" y="93"/>
                    </a:lnTo>
                    <a:lnTo>
                      <a:pt x="137" y="95"/>
                    </a:lnTo>
                    <a:lnTo>
                      <a:pt x="136" y="95"/>
                    </a:lnTo>
                    <a:lnTo>
                      <a:pt x="134" y="96"/>
                    </a:lnTo>
                    <a:lnTo>
                      <a:pt x="134" y="98"/>
                    </a:lnTo>
                    <a:lnTo>
                      <a:pt x="136" y="99"/>
                    </a:lnTo>
                    <a:lnTo>
                      <a:pt x="144" y="103"/>
                    </a:lnTo>
                    <a:lnTo>
                      <a:pt x="152" y="106"/>
                    </a:lnTo>
                    <a:lnTo>
                      <a:pt x="153" y="107"/>
                    </a:lnTo>
                    <a:lnTo>
                      <a:pt x="156" y="110"/>
                    </a:lnTo>
                    <a:lnTo>
                      <a:pt x="163" y="114"/>
                    </a:lnTo>
                    <a:lnTo>
                      <a:pt x="164" y="115"/>
                    </a:lnTo>
                    <a:lnTo>
                      <a:pt x="169" y="118"/>
                    </a:lnTo>
                    <a:lnTo>
                      <a:pt x="171" y="120"/>
                    </a:lnTo>
                    <a:lnTo>
                      <a:pt x="171" y="123"/>
                    </a:lnTo>
                    <a:lnTo>
                      <a:pt x="171" y="125"/>
                    </a:lnTo>
                    <a:lnTo>
                      <a:pt x="169" y="126"/>
                    </a:lnTo>
                    <a:lnTo>
                      <a:pt x="169" y="128"/>
                    </a:lnTo>
                    <a:lnTo>
                      <a:pt x="167" y="126"/>
                    </a:lnTo>
                    <a:lnTo>
                      <a:pt x="166" y="125"/>
                    </a:lnTo>
                    <a:lnTo>
                      <a:pt x="163" y="120"/>
                    </a:lnTo>
                    <a:lnTo>
                      <a:pt x="156" y="118"/>
                    </a:lnTo>
                    <a:lnTo>
                      <a:pt x="155" y="118"/>
                    </a:lnTo>
                    <a:lnTo>
                      <a:pt x="153" y="117"/>
                    </a:lnTo>
                    <a:lnTo>
                      <a:pt x="153" y="117"/>
                    </a:lnTo>
                    <a:lnTo>
                      <a:pt x="153" y="115"/>
                    </a:lnTo>
                    <a:lnTo>
                      <a:pt x="152" y="115"/>
                    </a:lnTo>
                    <a:lnTo>
                      <a:pt x="150" y="115"/>
                    </a:lnTo>
                    <a:lnTo>
                      <a:pt x="148" y="117"/>
                    </a:lnTo>
                    <a:lnTo>
                      <a:pt x="147" y="118"/>
                    </a:lnTo>
                    <a:lnTo>
                      <a:pt x="145" y="122"/>
                    </a:lnTo>
                    <a:lnTo>
                      <a:pt x="142" y="126"/>
                    </a:lnTo>
                    <a:lnTo>
                      <a:pt x="142" y="128"/>
                    </a:lnTo>
                    <a:lnTo>
                      <a:pt x="144" y="131"/>
                    </a:lnTo>
                    <a:lnTo>
                      <a:pt x="147" y="131"/>
                    </a:lnTo>
                    <a:lnTo>
                      <a:pt x="150" y="133"/>
                    </a:lnTo>
                    <a:lnTo>
                      <a:pt x="152" y="134"/>
                    </a:lnTo>
                    <a:lnTo>
                      <a:pt x="152" y="139"/>
                    </a:lnTo>
                    <a:lnTo>
                      <a:pt x="152" y="140"/>
                    </a:lnTo>
                    <a:lnTo>
                      <a:pt x="152" y="142"/>
                    </a:lnTo>
                    <a:lnTo>
                      <a:pt x="148" y="142"/>
                    </a:lnTo>
                    <a:lnTo>
                      <a:pt x="145" y="144"/>
                    </a:lnTo>
                    <a:lnTo>
                      <a:pt x="144" y="145"/>
                    </a:lnTo>
                    <a:lnTo>
                      <a:pt x="144" y="145"/>
                    </a:lnTo>
                    <a:lnTo>
                      <a:pt x="144" y="150"/>
                    </a:lnTo>
                    <a:lnTo>
                      <a:pt x="142" y="151"/>
                    </a:lnTo>
                    <a:lnTo>
                      <a:pt x="139" y="153"/>
                    </a:lnTo>
                    <a:lnTo>
                      <a:pt x="137" y="156"/>
                    </a:lnTo>
                    <a:lnTo>
                      <a:pt x="136" y="158"/>
                    </a:lnTo>
                    <a:lnTo>
                      <a:pt x="136" y="159"/>
                    </a:lnTo>
                    <a:lnTo>
                      <a:pt x="131" y="159"/>
                    </a:lnTo>
                    <a:lnTo>
                      <a:pt x="130" y="158"/>
                    </a:lnTo>
                    <a:lnTo>
                      <a:pt x="130" y="155"/>
                    </a:lnTo>
                    <a:lnTo>
                      <a:pt x="131" y="153"/>
                    </a:lnTo>
                    <a:lnTo>
                      <a:pt x="133" y="153"/>
                    </a:lnTo>
                    <a:lnTo>
                      <a:pt x="134" y="150"/>
                    </a:lnTo>
                    <a:lnTo>
                      <a:pt x="133" y="148"/>
                    </a:lnTo>
                    <a:lnTo>
                      <a:pt x="134" y="147"/>
                    </a:lnTo>
                    <a:lnTo>
                      <a:pt x="134" y="145"/>
                    </a:lnTo>
                    <a:lnTo>
                      <a:pt x="136" y="145"/>
                    </a:lnTo>
                    <a:lnTo>
                      <a:pt x="137" y="145"/>
                    </a:lnTo>
                    <a:lnTo>
                      <a:pt x="137" y="142"/>
                    </a:lnTo>
                    <a:lnTo>
                      <a:pt x="136" y="140"/>
                    </a:lnTo>
                    <a:lnTo>
                      <a:pt x="136" y="139"/>
                    </a:lnTo>
                    <a:lnTo>
                      <a:pt x="136" y="136"/>
                    </a:lnTo>
                    <a:lnTo>
                      <a:pt x="133" y="131"/>
                    </a:lnTo>
                    <a:lnTo>
                      <a:pt x="131" y="126"/>
                    </a:lnTo>
                    <a:lnTo>
                      <a:pt x="131" y="125"/>
                    </a:lnTo>
                    <a:lnTo>
                      <a:pt x="130" y="123"/>
                    </a:lnTo>
                    <a:lnTo>
                      <a:pt x="126" y="123"/>
                    </a:lnTo>
                    <a:lnTo>
                      <a:pt x="125" y="123"/>
                    </a:lnTo>
                    <a:lnTo>
                      <a:pt x="120" y="120"/>
                    </a:lnTo>
                    <a:lnTo>
                      <a:pt x="120" y="120"/>
                    </a:lnTo>
                    <a:lnTo>
                      <a:pt x="120" y="118"/>
                    </a:lnTo>
                    <a:lnTo>
                      <a:pt x="120" y="118"/>
                    </a:lnTo>
                    <a:lnTo>
                      <a:pt x="120" y="117"/>
                    </a:lnTo>
                    <a:lnTo>
                      <a:pt x="119" y="115"/>
                    </a:lnTo>
                    <a:lnTo>
                      <a:pt x="119" y="114"/>
                    </a:lnTo>
                    <a:lnTo>
                      <a:pt x="117" y="112"/>
                    </a:lnTo>
                    <a:lnTo>
                      <a:pt x="115" y="114"/>
                    </a:lnTo>
                    <a:lnTo>
                      <a:pt x="114" y="114"/>
                    </a:lnTo>
                    <a:lnTo>
                      <a:pt x="112" y="114"/>
                    </a:lnTo>
                    <a:lnTo>
                      <a:pt x="112" y="114"/>
                    </a:lnTo>
                    <a:lnTo>
                      <a:pt x="111" y="114"/>
                    </a:lnTo>
                    <a:lnTo>
                      <a:pt x="112" y="112"/>
                    </a:lnTo>
                    <a:lnTo>
                      <a:pt x="112" y="110"/>
                    </a:lnTo>
                    <a:lnTo>
                      <a:pt x="111" y="110"/>
                    </a:lnTo>
                    <a:lnTo>
                      <a:pt x="107" y="110"/>
                    </a:lnTo>
                    <a:lnTo>
                      <a:pt x="107" y="110"/>
                    </a:lnTo>
                    <a:lnTo>
                      <a:pt x="107" y="110"/>
                    </a:lnTo>
                    <a:lnTo>
                      <a:pt x="107" y="110"/>
                    </a:lnTo>
                    <a:lnTo>
                      <a:pt x="107" y="109"/>
                    </a:lnTo>
                    <a:lnTo>
                      <a:pt x="104" y="104"/>
                    </a:lnTo>
                    <a:lnTo>
                      <a:pt x="103" y="103"/>
                    </a:lnTo>
                    <a:lnTo>
                      <a:pt x="101" y="103"/>
                    </a:lnTo>
                    <a:lnTo>
                      <a:pt x="100" y="103"/>
                    </a:lnTo>
                    <a:lnTo>
                      <a:pt x="96" y="103"/>
                    </a:lnTo>
                    <a:lnTo>
                      <a:pt x="95" y="103"/>
                    </a:lnTo>
                    <a:lnTo>
                      <a:pt x="95" y="103"/>
                    </a:lnTo>
                    <a:lnTo>
                      <a:pt x="93" y="103"/>
                    </a:lnTo>
                    <a:lnTo>
                      <a:pt x="92" y="103"/>
                    </a:lnTo>
                    <a:lnTo>
                      <a:pt x="92" y="103"/>
                    </a:lnTo>
                    <a:lnTo>
                      <a:pt x="90" y="99"/>
                    </a:lnTo>
                    <a:lnTo>
                      <a:pt x="87" y="99"/>
                    </a:lnTo>
                    <a:lnTo>
                      <a:pt x="81" y="93"/>
                    </a:lnTo>
                    <a:lnTo>
                      <a:pt x="78" y="92"/>
                    </a:lnTo>
                    <a:lnTo>
                      <a:pt x="74" y="88"/>
                    </a:lnTo>
                    <a:lnTo>
                      <a:pt x="71" y="85"/>
                    </a:lnTo>
                    <a:lnTo>
                      <a:pt x="70" y="84"/>
                    </a:lnTo>
                    <a:lnTo>
                      <a:pt x="66" y="82"/>
                    </a:lnTo>
                    <a:lnTo>
                      <a:pt x="66" y="82"/>
                    </a:lnTo>
                    <a:lnTo>
                      <a:pt x="65" y="84"/>
                    </a:lnTo>
                    <a:lnTo>
                      <a:pt x="65" y="84"/>
                    </a:lnTo>
                    <a:lnTo>
                      <a:pt x="65" y="82"/>
                    </a:lnTo>
                    <a:lnTo>
                      <a:pt x="65" y="82"/>
                    </a:lnTo>
                    <a:lnTo>
                      <a:pt x="65" y="82"/>
                    </a:lnTo>
                    <a:lnTo>
                      <a:pt x="65" y="81"/>
                    </a:lnTo>
                    <a:lnTo>
                      <a:pt x="62" y="77"/>
                    </a:lnTo>
                    <a:lnTo>
                      <a:pt x="60" y="76"/>
                    </a:lnTo>
                    <a:lnTo>
                      <a:pt x="59" y="76"/>
                    </a:lnTo>
                    <a:lnTo>
                      <a:pt x="59" y="74"/>
                    </a:lnTo>
                    <a:lnTo>
                      <a:pt x="59" y="74"/>
                    </a:lnTo>
                    <a:lnTo>
                      <a:pt x="57" y="73"/>
                    </a:lnTo>
                    <a:lnTo>
                      <a:pt x="57" y="73"/>
                    </a:lnTo>
                    <a:lnTo>
                      <a:pt x="55" y="73"/>
                    </a:lnTo>
                    <a:lnTo>
                      <a:pt x="55" y="71"/>
                    </a:lnTo>
                    <a:lnTo>
                      <a:pt x="55" y="70"/>
                    </a:lnTo>
                    <a:lnTo>
                      <a:pt x="55" y="70"/>
                    </a:lnTo>
                    <a:lnTo>
                      <a:pt x="55" y="66"/>
                    </a:lnTo>
                    <a:lnTo>
                      <a:pt x="52" y="63"/>
                    </a:lnTo>
                    <a:lnTo>
                      <a:pt x="52" y="57"/>
                    </a:lnTo>
                    <a:lnTo>
                      <a:pt x="51" y="55"/>
                    </a:lnTo>
                    <a:lnTo>
                      <a:pt x="49" y="55"/>
                    </a:lnTo>
                    <a:lnTo>
                      <a:pt x="44" y="54"/>
                    </a:lnTo>
                    <a:lnTo>
                      <a:pt x="38" y="49"/>
                    </a:lnTo>
                    <a:lnTo>
                      <a:pt x="37" y="49"/>
                    </a:lnTo>
                    <a:lnTo>
                      <a:pt x="33" y="47"/>
                    </a:lnTo>
                    <a:lnTo>
                      <a:pt x="30" y="47"/>
                    </a:lnTo>
                    <a:lnTo>
                      <a:pt x="27" y="49"/>
                    </a:lnTo>
                    <a:lnTo>
                      <a:pt x="24" y="52"/>
                    </a:lnTo>
                    <a:lnTo>
                      <a:pt x="21" y="57"/>
                    </a:lnTo>
                    <a:lnTo>
                      <a:pt x="19" y="57"/>
                    </a:lnTo>
                    <a:lnTo>
                      <a:pt x="16" y="59"/>
                    </a:lnTo>
                    <a:lnTo>
                      <a:pt x="11" y="59"/>
                    </a:lnTo>
                    <a:lnTo>
                      <a:pt x="11" y="59"/>
                    </a:lnTo>
                    <a:lnTo>
                      <a:pt x="11" y="57"/>
                    </a:lnTo>
                    <a:lnTo>
                      <a:pt x="13" y="57"/>
                    </a:lnTo>
                    <a:lnTo>
                      <a:pt x="13" y="55"/>
                    </a:lnTo>
                    <a:lnTo>
                      <a:pt x="14" y="54"/>
                    </a:lnTo>
                    <a:lnTo>
                      <a:pt x="14" y="54"/>
                    </a:lnTo>
                    <a:lnTo>
                      <a:pt x="14" y="52"/>
                    </a:lnTo>
                    <a:lnTo>
                      <a:pt x="14" y="52"/>
                    </a:lnTo>
                    <a:lnTo>
                      <a:pt x="13" y="52"/>
                    </a:lnTo>
                    <a:lnTo>
                      <a:pt x="10" y="52"/>
                    </a:lnTo>
                    <a:lnTo>
                      <a:pt x="10" y="52"/>
                    </a:lnTo>
                    <a:lnTo>
                      <a:pt x="7" y="52"/>
                    </a:lnTo>
                    <a:lnTo>
                      <a:pt x="5" y="51"/>
                    </a:lnTo>
                    <a:lnTo>
                      <a:pt x="3" y="49"/>
                    </a:lnTo>
                    <a:lnTo>
                      <a:pt x="3" y="47"/>
                    </a:lnTo>
                    <a:lnTo>
                      <a:pt x="3" y="47"/>
                    </a:lnTo>
                    <a:lnTo>
                      <a:pt x="3" y="47"/>
                    </a:lnTo>
                    <a:lnTo>
                      <a:pt x="3" y="46"/>
                    </a:lnTo>
                    <a:lnTo>
                      <a:pt x="3" y="44"/>
                    </a:lnTo>
                    <a:lnTo>
                      <a:pt x="3" y="44"/>
                    </a:lnTo>
                    <a:lnTo>
                      <a:pt x="5" y="43"/>
                    </a:lnTo>
                    <a:lnTo>
                      <a:pt x="5" y="43"/>
                    </a:lnTo>
                    <a:lnTo>
                      <a:pt x="5" y="43"/>
                    </a:lnTo>
                    <a:lnTo>
                      <a:pt x="5" y="40"/>
                    </a:lnTo>
                    <a:lnTo>
                      <a:pt x="5" y="40"/>
                    </a:lnTo>
                    <a:lnTo>
                      <a:pt x="3" y="40"/>
                    </a:lnTo>
                    <a:lnTo>
                      <a:pt x="3" y="40"/>
                    </a:lnTo>
                    <a:lnTo>
                      <a:pt x="2" y="40"/>
                    </a:lnTo>
                    <a:lnTo>
                      <a:pt x="2" y="38"/>
                    </a:lnTo>
                    <a:lnTo>
                      <a:pt x="0" y="38"/>
                    </a:lnTo>
                    <a:lnTo>
                      <a:pt x="0" y="36"/>
                    </a:lnTo>
                    <a:lnTo>
                      <a:pt x="0" y="36"/>
                    </a:lnTo>
                    <a:lnTo>
                      <a:pt x="0" y="35"/>
                    </a:lnTo>
                    <a:lnTo>
                      <a:pt x="0" y="35"/>
                    </a:lnTo>
                    <a:lnTo>
                      <a:pt x="2" y="35"/>
                    </a:lnTo>
                    <a:lnTo>
                      <a:pt x="3" y="35"/>
                    </a:lnTo>
                    <a:lnTo>
                      <a:pt x="5" y="33"/>
                    </a:lnTo>
                    <a:lnTo>
                      <a:pt x="5" y="33"/>
                    </a:lnTo>
                    <a:lnTo>
                      <a:pt x="7" y="33"/>
                    </a:lnTo>
                    <a:lnTo>
                      <a:pt x="7" y="32"/>
                    </a:lnTo>
                    <a:lnTo>
                      <a:pt x="7" y="30"/>
                    </a:lnTo>
                    <a:lnTo>
                      <a:pt x="7" y="30"/>
                    </a:lnTo>
                    <a:lnTo>
                      <a:pt x="7" y="30"/>
                    </a:lnTo>
                    <a:lnTo>
                      <a:pt x="5" y="29"/>
                    </a:lnTo>
                    <a:lnTo>
                      <a:pt x="5" y="27"/>
                    </a:lnTo>
                    <a:lnTo>
                      <a:pt x="3" y="25"/>
                    </a:lnTo>
                    <a:lnTo>
                      <a:pt x="2" y="24"/>
                    </a:lnTo>
                    <a:lnTo>
                      <a:pt x="2" y="24"/>
                    </a:lnTo>
                    <a:lnTo>
                      <a:pt x="2" y="24"/>
                    </a:lnTo>
                    <a:lnTo>
                      <a:pt x="2" y="22"/>
                    </a:lnTo>
                    <a:lnTo>
                      <a:pt x="3" y="22"/>
                    </a:lnTo>
                    <a:lnTo>
                      <a:pt x="5" y="21"/>
                    </a:lnTo>
                    <a:lnTo>
                      <a:pt x="5" y="21"/>
                    </a:lnTo>
                    <a:lnTo>
                      <a:pt x="7" y="22"/>
                    </a:lnTo>
                    <a:lnTo>
                      <a:pt x="10" y="21"/>
                    </a:lnTo>
                    <a:lnTo>
                      <a:pt x="11" y="21"/>
                    </a:lnTo>
                    <a:lnTo>
                      <a:pt x="13" y="19"/>
                    </a:lnTo>
                    <a:lnTo>
                      <a:pt x="13" y="19"/>
                    </a:lnTo>
                    <a:lnTo>
                      <a:pt x="16" y="21"/>
                    </a:lnTo>
                    <a:lnTo>
                      <a:pt x="18" y="21"/>
                    </a:lnTo>
                    <a:lnTo>
                      <a:pt x="19" y="19"/>
                    </a:lnTo>
                    <a:lnTo>
                      <a:pt x="19" y="19"/>
                    </a:lnTo>
                    <a:lnTo>
                      <a:pt x="21" y="16"/>
                    </a:lnTo>
                    <a:lnTo>
                      <a:pt x="21" y="16"/>
                    </a:lnTo>
                    <a:lnTo>
                      <a:pt x="21" y="14"/>
                    </a:lnTo>
                    <a:lnTo>
                      <a:pt x="21" y="14"/>
                    </a:lnTo>
                    <a:lnTo>
                      <a:pt x="22" y="13"/>
                    </a:lnTo>
                    <a:lnTo>
                      <a:pt x="24" y="13"/>
                    </a:lnTo>
                    <a:lnTo>
                      <a:pt x="25" y="11"/>
                    </a:lnTo>
                    <a:lnTo>
                      <a:pt x="25" y="11"/>
                    </a:lnTo>
                    <a:lnTo>
                      <a:pt x="25" y="11"/>
                    </a:lnTo>
                    <a:lnTo>
                      <a:pt x="25" y="13"/>
                    </a:lnTo>
                    <a:lnTo>
                      <a:pt x="25" y="14"/>
                    </a:lnTo>
                    <a:lnTo>
                      <a:pt x="25" y="14"/>
                    </a:lnTo>
                    <a:lnTo>
                      <a:pt x="27" y="16"/>
                    </a:lnTo>
                    <a:lnTo>
                      <a:pt x="29" y="18"/>
                    </a:lnTo>
                    <a:lnTo>
                      <a:pt x="32" y="18"/>
                    </a:lnTo>
                    <a:lnTo>
                      <a:pt x="32" y="18"/>
                    </a:lnTo>
                    <a:lnTo>
                      <a:pt x="30" y="19"/>
                    </a:lnTo>
                    <a:lnTo>
                      <a:pt x="32" y="21"/>
                    </a:lnTo>
                    <a:lnTo>
                      <a:pt x="32" y="22"/>
                    </a:lnTo>
                    <a:lnTo>
                      <a:pt x="33" y="22"/>
                    </a:lnTo>
                    <a:lnTo>
                      <a:pt x="35" y="22"/>
                    </a:lnTo>
                    <a:lnTo>
                      <a:pt x="35" y="22"/>
                    </a:lnTo>
                    <a:lnTo>
                      <a:pt x="33" y="21"/>
                    </a:lnTo>
                    <a:lnTo>
                      <a:pt x="33" y="19"/>
                    </a:lnTo>
                    <a:lnTo>
                      <a:pt x="33" y="19"/>
                    </a:lnTo>
                    <a:lnTo>
                      <a:pt x="35" y="19"/>
                    </a:lnTo>
                    <a:lnTo>
                      <a:pt x="35" y="18"/>
                    </a:lnTo>
                    <a:lnTo>
                      <a:pt x="37" y="16"/>
                    </a:lnTo>
                    <a:lnTo>
                      <a:pt x="38" y="14"/>
                    </a:lnTo>
                    <a:lnTo>
                      <a:pt x="38" y="13"/>
                    </a:lnTo>
                    <a:lnTo>
                      <a:pt x="38" y="11"/>
                    </a:lnTo>
                    <a:lnTo>
                      <a:pt x="38" y="10"/>
                    </a:lnTo>
                    <a:lnTo>
                      <a:pt x="40" y="11"/>
                    </a:lnTo>
                    <a:lnTo>
                      <a:pt x="40" y="11"/>
                    </a:lnTo>
                    <a:lnTo>
                      <a:pt x="40" y="11"/>
                    </a:lnTo>
                    <a:lnTo>
                      <a:pt x="41" y="13"/>
                    </a:lnTo>
                    <a:lnTo>
                      <a:pt x="41" y="14"/>
                    </a:lnTo>
                    <a:lnTo>
                      <a:pt x="43" y="14"/>
                    </a:lnTo>
                    <a:lnTo>
                      <a:pt x="43" y="14"/>
                    </a:lnTo>
                    <a:lnTo>
                      <a:pt x="46" y="13"/>
                    </a:lnTo>
                    <a:lnTo>
                      <a:pt x="46" y="13"/>
                    </a:lnTo>
                    <a:lnTo>
                      <a:pt x="48" y="13"/>
                    </a:lnTo>
                    <a:lnTo>
                      <a:pt x="48" y="13"/>
                    </a:lnTo>
                    <a:lnTo>
                      <a:pt x="49" y="14"/>
                    </a:lnTo>
                    <a:lnTo>
                      <a:pt x="49" y="16"/>
                    </a:lnTo>
                    <a:lnTo>
                      <a:pt x="51" y="14"/>
                    </a:lnTo>
                    <a:lnTo>
                      <a:pt x="51" y="14"/>
                    </a:lnTo>
                    <a:lnTo>
                      <a:pt x="51" y="14"/>
                    </a:lnTo>
                    <a:lnTo>
                      <a:pt x="49" y="13"/>
                    </a:lnTo>
                    <a:lnTo>
                      <a:pt x="49" y="11"/>
                    </a:lnTo>
                    <a:lnTo>
                      <a:pt x="49" y="11"/>
                    </a:lnTo>
                    <a:lnTo>
                      <a:pt x="49" y="11"/>
                    </a:lnTo>
                    <a:lnTo>
                      <a:pt x="49" y="10"/>
                    </a:lnTo>
                    <a:lnTo>
                      <a:pt x="49" y="8"/>
                    </a:lnTo>
                    <a:lnTo>
                      <a:pt x="51" y="8"/>
                    </a:lnTo>
                    <a:lnTo>
                      <a:pt x="51" y="8"/>
                    </a:lnTo>
                    <a:lnTo>
                      <a:pt x="52" y="10"/>
                    </a:lnTo>
                    <a:lnTo>
                      <a:pt x="54" y="10"/>
                    </a:lnTo>
                    <a:lnTo>
                      <a:pt x="54" y="10"/>
                    </a:lnTo>
                    <a:lnTo>
                      <a:pt x="55" y="8"/>
                    </a:lnTo>
                    <a:lnTo>
                      <a:pt x="54" y="8"/>
                    </a:lnTo>
                    <a:lnTo>
                      <a:pt x="54" y="8"/>
                    </a:lnTo>
                    <a:lnTo>
                      <a:pt x="54" y="7"/>
                    </a:lnTo>
                    <a:lnTo>
                      <a:pt x="55" y="3"/>
                    </a:lnTo>
                    <a:lnTo>
                      <a:pt x="55" y="3"/>
                    </a:lnTo>
                    <a:lnTo>
                      <a:pt x="57" y="3"/>
                    </a:lnTo>
                    <a:lnTo>
                      <a:pt x="59" y="3"/>
                    </a:lnTo>
                    <a:lnTo>
                      <a:pt x="59" y="5"/>
                    </a:lnTo>
                    <a:lnTo>
                      <a:pt x="60" y="5"/>
                    </a:lnTo>
                    <a:lnTo>
                      <a:pt x="62" y="5"/>
                    </a:lnTo>
                    <a:lnTo>
                      <a:pt x="63" y="5"/>
                    </a:lnTo>
                    <a:lnTo>
                      <a:pt x="63" y="5"/>
                    </a:lnTo>
                    <a:lnTo>
                      <a:pt x="63" y="3"/>
                    </a:lnTo>
                    <a:lnTo>
                      <a:pt x="65" y="2"/>
                    </a:lnTo>
                    <a:lnTo>
                      <a:pt x="66" y="2"/>
                    </a:lnTo>
                    <a:lnTo>
                      <a:pt x="70" y="2"/>
                    </a:lnTo>
                    <a:lnTo>
                      <a:pt x="70" y="2"/>
                    </a:lnTo>
                    <a:lnTo>
                      <a:pt x="71" y="2"/>
                    </a:lnTo>
                    <a:lnTo>
                      <a:pt x="73" y="2"/>
                    </a:lnTo>
                    <a:lnTo>
                      <a:pt x="74" y="2"/>
                    </a:lnTo>
                    <a:lnTo>
                      <a:pt x="78" y="0"/>
                    </a:lnTo>
                    <a:lnTo>
                      <a:pt x="7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39" name="Freeform 244">
                <a:extLst>
                  <a:ext uri="{FF2B5EF4-FFF2-40B4-BE49-F238E27FC236}">
                    <a16:creationId xmlns:a16="http://schemas.microsoft.com/office/drawing/2014/main" id="{76593C7A-1D98-4FF7-B1A1-9E1D00DA3C4D}"/>
                  </a:ext>
                </a:extLst>
              </p:cNvPr>
              <p:cNvSpPr>
                <a:spLocks/>
              </p:cNvSpPr>
              <p:nvPr/>
            </p:nvSpPr>
            <p:spPr bwMode="auto">
              <a:xfrm>
                <a:off x="5073020" y="2201608"/>
                <a:ext cx="311875" cy="144242"/>
              </a:xfrm>
              <a:custGeom>
                <a:avLst/>
                <a:gdLst>
                  <a:gd name="T0" fmla="*/ 130 w 160"/>
                  <a:gd name="T1" fmla="*/ 8 h 74"/>
                  <a:gd name="T2" fmla="*/ 144 w 160"/>
                  <a:gd name="T3" fmla="*/ 3 h 74"/>
                  <a:gd name="T4" fmla="*/ 139 w 160"/>
                  <a:gd name="T5" fmla="*/ 13 h 74"/>
                  <a:gd name="T6" fmla="*/ 141 w 160"/>
                  <a:gd name="T7" fmla="*/ 19 h 74"/>
                  <a:gd name="T8" fmla="*/ 149 w 160"/>
                  <a:gd name="T9" fmla="*/ 21 h 74"/>
                  <a:gd name="T10" fmla="*/ 156 w 160"/>
                  <a:gd name="T11" fmla="*/ 24 h 74"/>
                  <a:gd name="T12" fmla="*/ 155 w 160"/>
                  <a:gd name="T13" fmla="*/ 29 h 74"/>
                  <a:gd name="T14" fmla="*/ 156 w 160"/>
                  <a:gd name="T15" fmla="*/ 32 h 74"/>
                  <a:gd name="T16" fmla="*/ 155 w 160"/>
                  <a:gd name="T17" fmla="*/ 37 h 74"/>
                  <a:gd name="T18" fmla="*/ 149 w 160"/>
                  <a:gd name="T19" fmla="*/ 43 h 74"/>
                  <a:gd name="T20" fmla="*/ 144 w 160"/>
                  <a:gd name="T21" fmla="*/ 49 h 74"/>
                  <a:gd name="T22" fmla="*/ 123 w 160"/>
                  <a:gd name="T23" fmla="*/ 57 h 74"/>
                  <a:gd name="T24" fmla="*/ 96 w 160"/>
                  <a:gd name="T25" fmla="*/ 66 h 74"/>
                  <a:gd name="T26" fmla="*/ 92 w 160"/>
                  <a:gd name="T27" fmla="*/ 71 h 74"/>
                  <a:gd name="T28" fmla="*/ 76 w 160"/>
                  <a:gd name="T29" fmla="*/ 73 h 74"/>
                  <a:gd name="T30" fmla="*/ 59 w 160"/>
                  <a:gd name="T31" fmla="*/ 66 h 74"/>
                  <a:gd name="T32" fmla="*/ 55 w 160"/>
                  <a:gd name="T33" fmla="*/ 66 h 74"/>
                  <a:gd name="T34" fmla="*/ 49 w 160"/>
                  <a:gd name="T35" fmla="*/ 62 h 74"/>
                  <a:gd name="T36" fmla="*/ 27 w 160"/>
                  <a:gd name="T37" fmla="*/ 63 h 74"/>
                  <a:gd name="T38" fmla="*/ 29 w 160"/>
                  <a:gd name="T39" fmla="*/ 60 h 74"/>
                  <a:gd name="T40" fmla="*/ 41 w 160"/>
                  <a:gd name="T41" fmla="*/ 52 h 74"/>
                  <a:gd name="T42" fmla="*/ 37 w 160"/>
                  <a:gd name="T43" fmla="*/ 52 h 74"/>
                  <a:gd name="T44" fmla="*/ 43 w 160"/>
                  <a:gd name="T45" fmla="*/ 46 h 74"/>
                  <a:gd name="T46" fmla="*/ 33 w 160"/>
                  <a:gd name="T47" fmla="*/ 46 h 74"/>
                  <a:gd name="T48" fmla="*/ 18 w 160"/>
                  <a:gd name="T49" fmla="*/ 41 h 74"/>
                  <a:gd name="T50" fmla="*/ 8 w 160"/>
                  <a:gd name="T51" fmla="*/ 40 h 74"/>
                  <a:gd name="T52" fmla="*/ 19 w 160"/>
                  <a:gd name="T53" fmla="*/ 37 h 74"/>
                  <a:gd name="T54" fmla="*/ 29 w 160"/>
                  <a:gd name="T55" fmla="*/ 37 h 74"/>
                  <a:gd name="T56" fmla="*/ 37 w 160"/>
                  <a:gd name="T57" fmla="*/ 33 h 74"/>
                  <a:gd name="T58" fmla="*/ 38 w 160"/>
                  <a:gd name="T59" fmla="*/ 27 h 74"/>
                  <a:gd name="T60" fmla="*/ 21 w 160"/>
                  <a:gd name="T61" fmla="*/ 24 h 74"/>
                  <a:gd name="T62" fmla="*/ 3 w 160"/>
                  <a:gd name="T63" fmla="*/ 22 h 74"/>
                  <a:gd name="T64" fmla="*/ 7 w 160"/>
                  <a:gd name="T65" fmla="*/ 21 h 74"/>
                  <a:gd name="T66" fmla="*/ 18 w 160"/>
                  <a:gd name="T67" fmla="*/ 19 h 74"/>
                  <a:gd name="T68" fmla="*/ 14 w 160"/>
                  <a:gd name="T69" fmla="*/ 16 h 74"/>
                  <a:gd name="T70" fmla="*/ 16 w 160"/>
                  <a:gd name="T71" fmla="*/ 13 h 74"/>
                  <a:gd name="T72" fmla="*/ 16 w 160"/>
                  <a:gd name="T73" fmla="*/ 8 h 74"/>
                  <a:gd name="T74" fmla="*/ 24 w 160"/>
                  <a:gd name="T75" fmla="*/ 13 h 74"/>
                  <a:gd name="T76" fmla="*/ 27 w 160"/>
                  <a:gd name="T77" fmla="*/ 16 h 74"/>
                  <a:gd name="T78" fmla="*/ 24 w 160"/>
                  <a:gd name="T79" fmla="*/ 10 h 74"/>
                  <a:gd name="T80" fmla="*/ 27 w 160"/>
                  <a:gd name="T81" fmla="*/ 7 h 74"/>
                  <a:gd name="T82" fmla="*/ 22 w 160"/>
                  <a:gd name="T83" fmla="*/ 3 h 74"/>
                  <a:gd name="T84" fmla="*/ 38 w 160"/>
                  <a:gd name="T85" fmla="*/ 8 h 74"/>
                  <a:gd name="T86" fmla="*/ 46 w 160"/>
                  <a:gd name="T87" fmla="*/ 14 h 74"/>
                  <a:gd name="T88" fmla="*/ 44 w 160"/>
                  <a:gd name="T89" fmla="*/ 22 h 74"/>
                  <a:gd name="T90" fmla="*/ 44 w 160"/>
                  <a:gd name="T91" fmla="*/ 26 h 74"/>
                  <a:gd name="T92" fmla="*/ 51 w 160"/>
                  <a:gd name="T93" fmla="*/ 27 h 74"/>
                  <a:gd name="T94" fmla="*/ 55 w 160"/>
                  <a:gd name="T95" fmla="*/ 21 h 74"/>
                  <a:gd name="T96" fmla="*/ 60 w 160"/>
                  <a:gd name="T97" fmla="*/ 14 h 74"/>
                  <a:gd name="T98" fmla="*/ 71 w 160"/>
                  <a:gd name="T99" fmla="*/ 18 h 74"/>
                  <a:gd name="T100" fmla="*/ 74 w 160"/>
                  <a:gd name="T101" fmla="*/ 11 h 74"/>
                  <a:gd name="T102" fmla="*/ 85 w 160"/>
                  <a:gd name="T103" fmla="*/ 11 h 74"/>
                  <a:gd name="T104" fmla="*/ 93 w 160"/>
                  <a:gd name="T105" fmla="*/ 18 h 74"/>
                  <a:gd name="T106" fmla="*/ 100 w 160"/>
                  <a:gd name="T107" fmla="*/ 13 h 74"/>
                  <a:gd name="T108" fmla="*/ 108 w 160"/>
                  <a:gd name="T109" fmla="*/ 8 h 74"/>
                  <a:gd name="T110" fmla="*/ 117 w 160"/>
                  <a:gd name="T11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74">
                    <a:moveTo>
                      <a:pt x="123" y="0"/>
                    </a:moveTo>
                    <a:lnTo>
                      <a:pt x="123" y="0"/>
                    </a:lnTo>
                    <a:lnTo>
                      <a:pt x="125" y="3"/>
                    </a:lnTo>
                    <a:lnTo>
                      <a:pt x="126" y="3"/>
                    </a:lnTo>
                    <a:lnTo>
                      <a:pt x="128" y="5"/>
                    </a:lnTo>
                    <a:lnTo>
                      <a:pt x="128" y="7"/>
                    </a:lnTo>
                    <a:lnTo>
                      <a:pt x="128" y="7"/>
                    </a:lnTo>
                    <a:lnTo>
                      <a:pt x="130" y="8"/>
                    </a:lnTo>
                    <a:lnTo>
                      <a:pt x="131" y="8"/>
                    </a:lnTo>
                    <a:lnTo>
                      <a:pt x="134" y="7"/>
                    </a:lnTo>
                    <a:lnTo>
                      <a:pt x="136" y="7"/>
                    </a:lnTo>
                    <a:lnTo>
                      <a:pt x="139" y="5"/>
                    </a:lnTo>
                    <a:lnTo>
                      <a:pt x="141" y="3"/>
                    </a:lnTo>
                    <a:lnTo>
                      <a:pt x="142" y="3"/>
                    </a:lnTo>
                    <a:lnTo>
                      <a:pt x="144" y="3"/>
                    </a:lnTo>
                    <a:lnTo>
                      <a:pt x="144" y="3"/>
                    </a:lnTo>
                    <a:lnTo>
                      <a:pt x="142" y="5"/>
                    </a:lnTo>
                    <a:lnTo>
                      <a:pt x="141" y="5"/>
                    </a:lnTo>
                    <a:lnTo>
                      <a:pt x="139" y="7"/>
                    </a:lnTo>
                    <a:lnTo>
                      <a:pt x="137" y="8"/>
                    </a:lnTo>
                    <a:lnTo>
                      <a:pt x="136" y="10"/>
                    </a:lnTo>
                    <a:lnTo>
                      <a:pt x="136" y="11"/>
                    </a:lnTo>
                    <a:lnTo>
                      <a:pt x="137" y="11"/>
                    </a:lnTo>
                    <a:lnTo>
                      <a:pt x="139" y="13"/>
                    </a:lnTo>
                    <a:lnTo>
                      <a:pt x="141" y="11"/>
                    </a:lnTo>
                    <a:lnTo>
                      <a:pt x="142" y="11"/>
                    </a:lnTo>
                    <a:lnTo>
                      <a:pt x="142" y="13"/>
                    </a:lnTo>
                    <a:lnTo>
                      <a:pt x="142" y="13"/>
                    </a:lnTo>
                    <a:lnTo>
                      <a:pt x="142" y="14"/>
                    </a:lnTo>
                    <a:lnTo>
                      <a:pt x="142" y="16"/>
                    </a:lnTo>
                    <a:lnTo>
                      <a:pt x="142" y="18"/>
                    </a:lnTo>
                    <a:lnTo>
                      <a:pt x="141" y="19"/>
                    </a:lnTo>
                    <a:lnTo>
                      <a:pt x="141" y="19"/>
                    </a:lnTo>
                    <a:lnTo>
                      <a:pt x="142" y="19"/>
                    </a:lnTo>
                    <a:lnTo>
                      <a:pt x="147" y="18"/>
                    </a:lnTo>
                    <a:lnTo>
                      <a:pt x="147" y="18"/>
                    </a:lnTo>
                    <a:lnTo>
                      <a:pt x="147" y="19"/>
                    </a:lnTo>
                    <a:lnTo>
                      <a:pt x="147" y="19"/>
                    </a:lnTo>
                    <a:lnTo>
                      <a:pt x="147" y="21"/>
                    </a:lnTo>
                    <a:lnTo>
                      <a:pt x="149" y="21"/>
                    </a:lnTo>
                    <a:lnTo>
                      <a:pt x="147" y="21"/>
                    </a:lnTo>
                    <a:lnTo>
                      <a:pt x="145" y="24"/>
                    </a:lnTo>
                    <a:lnTo>
                      <a:pt x="149" y="22"/>
                    </a:lnTo>
                    <a:lnTo>
                      <a:pt x="150" y="22"/>
                    </a:lnTo>
                    <a:lnTo>
                      <a:pt x="153" y="22"/>
                    </a:lnTo>
                    <a:lnTo>
                      <a:pt x="155" y="22"/>
                    </a:lnTo>
                    <a:lnTo>
                      <a:pt x="155" y="24"/>
                    </a:lnTo>
                    <a:lnTo>
                      <a:pt x="156" y="24"/>
                    </a:lnTo>
                    <a:lnTo>
                      <a:pt x="156" y="24"/>
                    </a:lnTo>
                    <a:lnTo>
                      <a:pt x="158" y="24"/>
                    </a:lnTo>
                    <a:lnTo>
                      <a:pt x="158" y="26"/>
                    </a:lnTo>
                    <a:lnTo>
                      <a:pt x="158" y="27"/>
                    </a:lnTo>
                    <a:lnTo>
                      <a:pt x="156" y="27"/>
                    </a:lnTo>
                    <a:lnTo>
                      <a:pt x="156" y="29"/>
                    </a:lnTo>
                    <a:lnTo>
                      <a:pt x="155" y="29"/>
                    </a:lnTo>
                    <a:lnTo>
                      <a:pt x="155" y="29"/>
                    </a:lnTo>
                    <a:lnTo>
                      <a:pt x="156" y="29"/>
                    </a:lnTo>
                    <a:lnTo>
                      <a:pt x="156" y="30"/>
                    </a:lnTo>
                    <a:lnTo>
                      <a:pt x="158" y="30"/>
                    </a:lnTo>
                    <a:lnTo>
                      <a:pt x="158" y="30"/>
                    </a:lnTo>
                    <a:lnTo>
                      <a:pt x="158" y="30"/>
                    </a:lnTo>
                    <a:lnTo>
                      <a:pt x="158" y="32"/>
                    </a:lnTo>
                    <a:lnTo>
                      <a:pt x="156" y="32"/>
                    </a:lnTo>
                    <a:lnTo>
                      <a:pt x="156" y="32"/>
                    </a:lnTo>
                    <a:lnTo>
                      <a:pt x="156" y="32"/>
                    </a:lnTo>
                    <a:lnTo>
                      <a:pt x="158" y="33"/>
                    </a:lnTo>
                    <a:lnTo>
                      <a:pt x="158" y="33"/>
                    </a:lnTo>
                    <a:lnTo>
                      <a:pt x="160" y="35"/>
                    </a:lnTo>
                    <a:lnTo>
                      <a:pt x="158" y="35"/>
                    </a:lnTo>
                    <a:lnTo>
                      <a:pt x="158" y="37"/>
                    </a:lnTo>
                    <a:lnTo>
                      <a:pt x="158" y="37"/>
                    </a:lnTo>
                    <a:lnTo>
                      <a:pt x="155" y="37"/>
                    </a:lnTo>
                    <a:lnTo>
                      <a:pt x="155" y="37"/>
                    </a:lnTo>
                    <a:lnTo>
                      <a:pt x="155" y="38"/>
                    </a:lnTo>
                    <a:lnTo>
                      <a:pt x="155" y="40"/>
                    </a:lnTo>
                    <a:lnTo>
                      <a:pt x="155" y="40"/>
                    </a:lnTo>
                    <a:lnTo>
                      <a:pt x="153" y="41"/>
                    </a:lnTo>
                    <a:lnTo>
                      <a:pt x="152" y="43"/>
                    </a:lnTo>
                    <a:lnTo>
                      <a:pt x="150" y="43"/>
                    </a:lnTo>
                    <a:lnTo>
                      <a:pt x="149" y="43"/>
                    </a:lnTo>
                    <a:lnTo>
                      <a:pt x="147" y="43"/>
                    </a:lnTo>
                    <a:lnTo>
                      <a:pt x="147" y="44"/>
                    </a:lnTo>
                    <a:lnTo>
                      <a:pt x="145" y="46"/>
                    </a:lnTo>
                    <a:lnTo>
                      <a:pt x="145" y="46"/>
                    </a:lnTo>
                    <a:lnTo>
                      <a:pt x="147" y="46"/>
                    </a:lnTo>
                    <a:lnTo>
                      <a:pt x="145" y="48"/>
                    </a:lnTo>
                    <a:lnTo>
                      <a:pt x="145" y="49"/>
                    </a:lnTo>
                    <a:lnTo>
                      <a:pt x="144" y="49"/>
                    </a:lnTo>
                    <a:lnTo>
                      <a:pt x="144" y="51"/>
                    </a:lnTo>
                    <a:lnTo>
                      <a:pt x="141" y="51"/>
                    </a:lnTo>
                    <a:lnTo>
                      <a:pt x="139" y="52"/>
                    </a:lnTo>
                    <a:lnTo>
                      <a:pt x="137" y="54"/>
                    </a:lnTo>
                    <a:lnTo>
                      <a:pt x="134" y="54"/>
                    </a:lnTo>
                    <a:lnTo>
                      <a:pt x="131" y="54"/>
                    </a:lnTo>
                    <a:lnTo>
                      <a:pt x="126" y="55"/>
                    </a:lnTo>
                    <a:lnTo>
                      <a:pt x="123" y="57"/>
                    </a:lnTo>
                    <a:lnTo>
                      <a:pt x="120" y="59"/>
                    </a:lnTo>
                    <a:lnTo>
                      <a:pt x="117" y="62"/>
                    </a:lnTo>
                    <a:lnTo>
                      <a:pt x="114" y="63"/>
                    </a:lnTo>
                    <a:lnTo>
                      <a:pt x="112" y="63"/>
                    </a:lnTo>
                    <a:lnTo>
                      <a:pt x="111" y="63"/>
                    </a:lnTo>
                    <a:lnTo>
                      <a:pt x="108" y="65"/>
                    </a:lnTo>
                    <a:lnTo>
                      <a:pt x="100" y="66"/>
                    </a:lnTo>
                    <a:lnTo>
                      <a:pt x="96" y="66"/>
                    </a:lnTo>
                    <a:lnTo>
                      <a:pt x="96" y="68"/>
                    </a:lnTo>
                    <a:lnTo>
                      <a:pt x="96" y="68"/>
                    </a:lnTo>
                    <a:lnTo>
                      <a:pt x="96" y="70"/>
                    </a:lnTo>
                    <a:lnTo>
                      <a:pt x="96" y="70"/>
                    </a:lnTo>
                    <a:lnTo>
                      <a:pt x="96" y="70"/>
                    </a:lnTo>
                    <a:lnTo>
                      <a:pt x="95" y="71"/>
                    </a:lnTo>
                    <a:lnTo>
                      <a:pt x="93" y="71"/>
                    </a:lnTo>
                    <a:lnTo>
                      <a:pt x="92" y="71"/>
                    </a:lnTo>
                    <a:lnTo>
                      <a:pt x="92" y="71"/>
                    </a:lnTo>
                    <a:lnTo>
                      <a:pt x="90" y="71"/>
                    </a:lnTo>
                    <a:lnTo>
                      <a:pt x="90" y="71"/>
                    </a:lnTo>
                    <a:lnTo>
                      <a:pt x="90" y="71"/>
                    </a:lnTo>
                    <a:lnTo>
                      <a:pt x="92" y="73"/>
                    </a:lnTo>
                    <a:lnTo>
                      <a:pt x="90" y="73"/>
                    </a:lnTo>
                    <a:lnTo>
                      <a:pt x="85" y="74"/>
                    </a:lnTo>
                    <a:lnTo>
                      <a:pt x="76" y="73"/>
                    </a:lnTo>
                    <a:lnTo>
                      <a:pt x="73" y="73"/>
                    </a:lnTo>
                    <a:lnTo>
                      <a:pt x="68" y="71"/>
                    </a:lnTo>
                    <a:lnTo>
                      <a:pt x="67" y="71"/>
                    </a:lnTo>
                    <a:lnTo>
                      <a:pt x="63" y="71"/>
                    </a:lnTo>
                    <a:lnTo>
                      <a:pt x="60" y="68"/>
                    </a:lnTo>
                    <a:lnTo>
                      <a:pt x="59" y="68"/>
                    </a:lnTo>
                    <a:lnTo>
                      <a:pt x="59" y="66"/>
                    </a:lnTo>
                    <a:lnTo>
                      <a:pt x="59" y="66"/>
                    </a:lnTo>
                    <a:lnTo>
                      <a:pt x="59" y="66"/>
                    </a:lnTo>
                    <a:lnTo>
                      <a:pt x="59" y="66"/>
                    </a:lnTo>
                    <a:lnTo>
                      <a:pt x="60" y="66"/>
                    </a:lnTo>
                    <a:lnTo>
                      <a:pt x="60" y="65"/>
                    </a:lnTo>
                    <a:lnTo>
                      <a:pt x="60" y="65"/>
                    </a:lnTo>
                    <a:lnTo>
                      <a:pt x="59" y="65"/>
                    </a:lnTo>
                    <a:lnTo>
                      <a:pt x="57" y="66"/>
                    </a:lnTo>
                    <a:lnTo>
                      <a:pt x="55" y="66"/>
                    </a:lnTo>
                    <a:lnTo>
                      <a:pt x="55" y="65"/>
                    </a:lnTo>
                    <a:lnTo>
                      <a:pt x="55" y="65"/>
                    </a:lnTo>
                    <a:lnTo>
                      <a:pt x="52" y="65"/>
                    </a:lnTo>
                    <a:lnTo>
                      <a:pt x="51" y="63"/>
                    </a:lnTo>
                    <a:lnTo>
                      <a:pt x="49" y="63"/>
                    </a:lnTo>
                    <a:lnTo>
                      <a:pt x="49" y="62"/>
                    </a:lnTo>
                    <a:lnTo>
                      <a:pt x="49" y="62"/>
                    </a:lnTo>
                    <a:lnTo>
                      <a:pt x="49" y="62"/>
                    </a:lnTo>
                    <a:lnTo>
                      <a:pt x="49" y="62"/>
                    </a:lnTo>
                    <a:lnTo>
                      <a:pt x="48" y="62"/>
                    </a:lnTo>
                    <a:lnTo>
                      <a:pt x="46" y="63"/>
                    </a:lnTo>
                    <a:lnTo>
                      <a:pt x="44" y="63"/>
                    </a:lnTo>
                    <a:lnTo>
                      <a:pt x="32" y="63"/>
                    </a:lnTo>
                    <a:lnTo>
                      <a:pt x="29" y="63"/>
                    </a:lnTo>
                    <a:lnTo>
                      <a:pt x="27" y="65"/>
                    </a:lnTo>
                    <a:lnTo>
                      <a:pt x="27" y="63"/>
                    </a:lnTo>
                    <a:lnTo>
                      <a:pt x="26" y="62"/>
                    </a:lnTo>
                    <a:lnTo>
                      <a:pt x="26" y="60"/>
                    </a:lnTo>
                    <a:lnTo>
                      <a:pt x="26" y="59"/>
                    </a:lnTo>
                    <a:lnTo>
                      <a:pt x="27" y="59"/>
                    </a:lnTo>
                    <a:lnTo>
                      <a:pt x="27" y="59"/>
                    </a:lnTo>
                    <a:lnTo>
                      <a:pt x="29" y="59"/>
                    </a:lnTo>
                    <a:lnTo>
                      <a:pt x="29" y="60"/>
                    </a:lnTo>
                    <a:lnTo>
                      <a:pt x="29" y="60"/>
                    </a:lnTo>
                    <a:lnTo>
                      <a:pt x="33" y="59"/>
                    </a:lnTo>
                    <a:lnTo>
                      <a:pt x="37" y="59"/>
                    </a:lnTo>
                    <a:lnTo>
                      <a:pt x="37" y="59"/>
                    </a:lnTo>
                    <a:lnTo>
                      <a:pt x="38" y="57"/>
                    </a:lnTo>
                    <a:lnTo>
                      <a:pt x="38" y="55"/>
                    </a:lnTo>
                    <a:lnTo>
                      <a:pt x="40" y="55"/>
                    </a:lnTo>
                    <a:lnTo>
                      <a:pt x="40" y="54"/>
                    </a:lnTo>
                    <a:lnTo>
                      <a:pt x="41" y="52"/>
                    </a:lnTo>
                    <a:lnTo>
                      <a:pt x="41" y="52"/>
                    </a:lnTo>
                    <a:lnTo>
                      <a:pt x="43" y="52"/>
                    </a:lnTo>
                    <a:lnTo>
                      <a:pt x="44" y="51"/>
                    </a:lnTo>
                    <a:lnTo>
                      <a:pt x="43" y="51"/>
                    </a:lnTo>
                    <a:lnTo>
                      <a:pt x="41" y="51"/>
                    </a:lnTo>
                    <a:lnTo>
                      <a:pt x="38" y="52"/>
                    </a:lnTo>
                    <a:lnTo>
                      <a:pt x="37" y="52"/>
                    </a:lnTo>
                    <a:lnTo>
                      <a:pt x="37" y="52"/>
                    </a:lnTo>
                    <a:lnTo>
                      <a:pt x="37" y="52"/>
                    </a:lnTo>
                    <a:lnTo>
                      <a:pt x="38" y="51"/>
                    </a:lnTo>
                    <a:lnTo>
                      <a:pt x="37" y="51"/>
                    </a:lnTo>
                    <a:lnTo>
                      <a:pt x="37" y="51"/>
                    </a:lnTo>
                    <a:lnTo>
                      <a:pt x="37" y="49"/>
                    </a:lnTo>
                    <a:lnTo>
                      <a:pt x="38" y="48"/>
                    </a:lnTo>
                    <a:lnTo>
                      <a:pt x="41" y="46"/>
                    </a:lnTo>
                    <a:lnTo>
                      <a:pt x="43" y="46"/>
                    </a:lnTo>
                    <a:lnTo>
                      <a:pt x="43" y="46"/>
                    </a:lnTo>
                    <a:lnTo>
                      <a:pt x="43" y="46"/>
                    </a:lnTo>
                    <a:lnTo>
                      <a:pt x="41" y="44"/>
                    </a:lnTo>
                    <a:lnTo>
                      <a:pt x="38" y="48"/>
                    </a:lnTo>
                    <a:lnTo>
                      <a:pt x="35" y="48"/>
                    </a:lnTo>
                    <a:lnTo>
                      <a:pt x="35" y="48"/>
                    </a:lnTo>
                    <a:lnTo>
                      <a:pt x="33" y="48"/>
                    </a:lnTo>
                    <a:lnTo>
                      <a:pt x="33" y="46"/>
                    </a:lnTo>
                    <a:lnTo>
                      <a:pt x="32" y="46"/>
                    </a:lnTo>
                    <a:lnTo>
                      <a:pt x="32" y="44"/>
                    </a:lnTo>
                    <a:lnTo>
                      <a:pt x="33" y="43"/>
                    </a:lnTo>
                    <a:lnTo>
                      <a:pt x="33" y="43"/>
                    </a:lnTo>
                    <a:lnTo>
                      <a:pt x="32" y="43"/>
                    </a:lnTo>
                    <a:lnTo>
                      <a:pt x="30" y="41"/>
                    </a:lnTo>
                    <a:lnTo>
                      <a:pt x="27" y="41"/>
                    </a:lnTo>
                    <a:lnTo>
                      <a:pt x="18" y="41"/>
                    </a:lnTo>
                    <a:lnTo>
                      <a:pt x="16" y="41"/>
                    </a:lnTo>
                    <a:lnTo>
                      <a:pt x="13" y="43"/>
                    </a:lnTo>
                    <a:lnTo>
                      <a:pt x="10" y="43"/>
                    </a:lnTo>
                    <a:lnTo>
                      <a:pt x="10" y="43"/>
                    </a:lnTo>
                    <a:lnTo>
                      <a:pt x="8" y="43"/>
                    </a:lnTo>
                    <a:lnTo>
                      <a:pt x="8" y="41"/>
                    </a:lnTo>
                    <a:lnTo>
                      <a:pt x="8" y="40"/>
                    </a:lnTo>
                    <a:lnTo>
                      <a:pt x="8" y="40"/>
                    </a:lnTo>
                    <a:lnTo>
                      <a:pt x="8" y="38"/>
                    </a:lnTo>
                    <a:lnTo>
                      <a:pt x="10" y="38"/>
                    </a:lnTo>
                    <a:lnTo>
                      <a:pt x="13" y="40"/>
                    </a:lnTo>
                    <a:lnTo>
                      <a:pt x="14" y="38"/>
                    </a:lnTo>
                    <a:lnTo>
                      <a:pt x="18" y="38"/>
                    </a:lnTo>
                    <a:lnTo>
                      <a:pt x="18" y="38"/>
                    </a:lnTo>
                    <a:lnTo>
                      <a:pt x="19" y="37"/>
                    </a:lnTo>
                    <a:lnTo>
                      <a:pt x="19" y="37"/>
                    </a:lnTo>
                    <a:lnTo>
                      <a:pt x="21" y="37"/>
                    </a:lnTo>
                    <a:lnTo>
                      <a:pt x="21" y="38"/>
                    </a:lnTo>
                    <a:lnTo>
                      <a:pt x="24" y="37"/>
                    </a:lnTo>
                    <a:lnTo>
                      <a:pt x="26" y="37"/>
                    </a:lnTo>
                    <a:lnTo>
                      <a:pt x="26" y="37"/>
                    </a:lnTo>
                    <a:lnTo>
                      <a:pt x="26" y="37"/>
                    </a:lnTo>
                    <a:lnTo>
                      <a:pt x="27" y="37"/>
                    </a:lnTo>
                    <a:lnTo>
                      <a:pt x="29" y="37"/>
                    </a:lnTo>
                    <a:lnTo>
                      <a:pt x="30" y="37"/>
                    </a:lnTo>
                    <a:lnTo>
                      <a:pt x="32" y="37"/>
                    </a:lnTo>
                    <a:lnTo>
                      <a:pt x="38" y="37"/>
                    </a:lnTo>
                    <a:lnTo>
                      <a:pt x="40" y="35"/>
                    </a:lnTo>
                    <a:lnTo>
                      <a:pt x="40" y="35"/>
                    </a:lnTo>
                    <a:lnTo>
                      <a:pt x="40" y="33"/>
                    </a:lnTo>
                    <a:lnTo>
                      <a:pt x="40" y="32"/>
                    </a:lnTo>
                    <a:lnTo>
                      <a:pt x="37" y="33"/>
                    </a:lnTo>
                    <a:lnTo>
                      <a:pt x="35" y="33"/>
                    </a:lnTo>
                    <a:lnTo>
                      <a:pt x="30" y="33"/>
                    </a:lnTo>
                    <a:lnTo>
                      <a:pt x="29" y="32"/>
                    </a:lnTo>
                    <a:lnTo>
                      <a:pt x="30" y="32"/>
                    </a:lnTo>
                    <a:lnTo>
                      <a:pt x="32" y="30"/>
                    </a:lnTo>
                    <a:lnTo>
                      <a:pt x="35" y="29"/>
                    </a:lnTo>
                    <a:lnTo>
                      <a:pt x="38" y="27"/>
                    </a:lnTo>
                    <a:lnTo>
                      <a:pt x="38" y="27"/>
                    </a:lnTo>
                    <a:lnTo>
                      <a:pt x="40" y="27"/>
                    </a:lnTo>
                    <a:lnTo>
                      <a:pt x="37" y="26"/>
                    </a:lnTo>
                    <a:lnTo>
                      <a:pt x="32" y="26"/>
                    </a:lnTo>
                    <a:lnTo>
                      <a:pt x="32" y="24"/>
                    </a:lnTo>
                    <a:lnTo>
                      <a:pt x="27" y="24"/>
                    </a:lnTo>
                    <a:lnTo>
                      <a:pt x="26" y="24"/>
                    </a:lnTo>
                    <a:lnTo>
                      <a:pt x="24" y="24"/>
                    </a:lnTo>
                    <a:lnTo>
                      <a:pt x="21" y="24"/>
                    </a:lnTo>
                    <a:lnTo>
                      <a:pt x="13" y="26"/>
                    </a:lnTo>
                    <a:lnTo>
                      <a:pt x="11" y="27"/>
                    </a:lnTo>
                    <a:lnTo>
                      <a:pt x="10" y="27"/>
                    </a:lnTo>
                    <a:lnTo>
                      <a:pt x="8" y="27"/>
                    </a:lnTo>
                    <a:lnTo>
                      <a:pt x="5" y="26"/>
                    </a:lnTo>
                    <a:lnTo>
                      <a:pt x="2" y="26"/>
                    </a:lnTo>
                    <a:lnTo>
                      <a:pt x="0" y="24"/>
                    </a:lnTo>
                    <a:lnTo>
                      <a:pt x="3" y="22"/>
                    </a:lnTo>
                    <a:lnTo>
                      <a:pt x="3" y="22"/>
                    </a:lnTo>
                    <a:lnTo>
                      <a:pt x="5" y="22"/>
                    </a:lnTo>
                    <a:lnTo>
                      <a:pt x="8" y="24"/>
                    </a:lnTo>
                    <a:lnTo>
                      <a:pt x="10" y="24"/>
                    </a:lnTo>
                    <a:lnTo>
                      <a:pt x="8" y="22"/>
                    </a:lnTo>
                    <a:lnTo>
                      <a:pt x="8" y="22"/>
                    </a:lnTo>
                    <a:lnTo>
                      <a:pt x="8" y="21"/>
                    </a:lnTo>
                    <a:lnTo>
                      <a:pt x="7" y="21"/>
                    </a:lnTo>
                    <a:lnTo>
                      <a:pt x="7" y="19"/>
                    </a:lnTo>
                    <a:lnTo>
                      <a:pt x="7" y="19"/>
                    </a:lnTo>
                    <a:lnTo>
                      <a:pt x="7" y="18"/>
                    </a:lnTo>
                    <a:lnTo>
                      <a:pt x="10" y="19"/>
                    </a:lnTo>
                    <a:lnTo>
                      <a:pt x="13" y="21"/>
                    </a:lnTo>
                    <a:lnTo>
                      <a:pt x="16" y="21"/>
                    </a:lnTo>
                    <a:lnTo>
                      <a:pt x="16" y="19"/>
                    </a:lnTo>
                    <a:lnTo>
                      <a:pt x="18" y="19"/>
                    </a:lnTo>
                    <a:lnTo>
                      <a:pt x="18" y="19"/>
                    </a:lnTo>
                    <a:lnTo>
                      <a:pt x="14" y="19"/>
                    </a:lnTo>
                    <a:lnTo>
                      <a:pt x="11" y="18"/>
                    </a:lnTo>
                    <a:lnTo>
                      <a:pt x="11" y="18"/>
                    </a:lnTo>
                    <a:lnTo>
                      <a:pt x="10" y="16"/>
                    </a:lnTo>
                    <a:lnTo>
                      <a:pt x="10" y="16"/>
                    </a:lnTo>
                    <a:lnTo>
                      <a:pt x="11" y="16"/>
                    </a:lnTo>
                    <a:lnTo>
                      <a:pt x="14" y="16"/>
                    </a:lnTo>
                    <a:lnTo>
                      <a:pt x="13" y="14"/>
                    </a:lnTo>
                    <a:lnTo>
                      <a:pt x="11" y="13"/>
                    </a:lnTo>
                    <a:lnTo>
                      <a:pt x="11" y="13"/>
                    </a:lnTo>
                    <a:lnTo>
                      <a:pt x="11" y="13"/>
                    </a:lnTo>
                    <a:lnTo>
                      <a:pt x="11" y="11"/>
                    </a:lnTo>
                    <a:lnTo>
                      <a:pt x="11" y="11"/>
                    </a:lnTo>
                    <a:lnTo>
                      <a:pt x="14" y="13"/>
                    </a:lnTo>
                    <a:lnTo>
                      <a:pt x="16" y="13"/>
                    </a:lnTo>
                    <a:lnTo>
                      <a:pt x="14" y="11"/>
                    </a:lnTo>
                    <a:lnTo>
                      <a:pt x="13" y="11"/>
                    </a:lnTo>
                    <a:lnTo>
                      <a:pt x="13" y="11"/>
                    </a:lnTo>
                    <a:lnTo>
                      <a:pt x="14" y="10"/>
                    </a:lnTo>
                    <a:lnTo>
                      <a:pt x="14" y="10"/>
                    </a:lnTo>
                    <a:lnTo>
                      <a:pt x="14" y="10"/>
                    </a:lnTo>
                    <a:lnTo>
                      <a:pt x="16" y="8"/>
                    </a:lnTo>
                    <a:lnTo>
                      <a:pt x="16" y="8"/>
                    </a:lnTo>
                    <a:lnTo>
                      <a:pt x="18" y="10"/>
                    </a:lnTo>
                    <a:lnTo>
                      <a:pt x="21" y="11"/>
                    </a:lnTo>
                    <a:lnTo>
                      <a:pt x="22" y="11"/>
                    </a:lnTo>
                    <a:lnTo>
                      <a:pt x="22" y="13"/>
                    </a:lnTo>
                    <a:lnTo>
                      <a:pt x="22" y="13"/>
                    </a:lnTo>
                    <a:lnTo>
                      <a:pt x="22" y="13"/>
                    </a:lnTo>
                    <a:lnTo>
                      <a:pt x="24" y="13"/>
                    </a:lnTo>
                    <a:lnTo>
                      <a:pt x="24" y="13"/>
                    </a:lnTo>
                    <a:lnTo>
                      <a:pt x="26" y="13"/>
                    </a:lnTo>
                    <a:lnTo>
                      <a:pt x="26" y="13"/>
                    </a:lnTo>
                    <a:lnTo>
                      <a:pt x="27" y="13"/>
                    </a:lnTo>
                    <a:lnTo>
                      <a:pt x="27" y="13"/>
                    </a:lnTo>
                    <a:lnTo>
                      <a:pt x="29" y="14"/>
                    </a:lnTo>
                    <a:lnTo>
                      <a:pt x="29" y="14"/>
                    </a:lnTo>
                    <a:lnTo>
                      <a:pt x="27" y="16"/>
                    </a:lnTo>
                    <a:lnTo>
                      <a:pt x="27" y="16"/>
                    </a:lnTo>
                    <a:lnTo>
                      <a:pt x="29" y="16"/>
                    </a:lnTo>
                    <a:lnTo>
                      <a:pt x="30" y="16"/>
                    </a:lnTo>
                    <a:lnTo>
                      <a:pt x="30" y="14"/>
                    </a:lnTo>
                    <a:lnTo>
                      <a:pt x="30" y="13"/>
                    </a:lnTo>
                    <a:lnTo>
                      <a:pt x="30" y="11"/>
                    </a:lnTo>
                    <a:lnTo>
                      <a:pt x="30" y="11"/>
                    </a:lnTo>
                    <a:lnTo>
                      <a:pt x="26" y="10"/>
                    </a:lnTo>
                    <a:lnTo>
                      <a:pt x="24" y="10"/>
                    </a:lnTo>
                    <a:lnTo>
                      <a:pt x="22" y="8"/>
                    </a:lnTo>
                    <a:lnTo>
                      <a:pt x="24" y="8"/>
                    </a:lnTo>
                    <a:lnTo>
                      <a:pt x="24" y="7"/>
                    </a:lnTo>
                    <a:lnTo>
                      <a:pt x="26" y="7"/>
                    </a:lnTo>
                    <a:lnTo>
                      <a:pt x="29" y="7"/>
                    </a:lnTo>
                    <a:lnTo>
                      <a:pt x="30" y="7"/>
                    </a:lnTo>
                    <a:lnTo>
                      <a:pt x="29" y="7"/>
                    </a:lnTo>
                    <a:lnTo>
                      <a:pt x="27" y="7"/>
                    </a:lnTo>
                    <a:lnTo>
                      <a:pt x="27" y="5"/>
                    </a:lnTo>
                    <a:lnTo>
                      <a:pt x="27" y="5"/>
                    </a:lnTo>
                    <a:lnTo>
                      <a:pt x="26" y="5"/>
                    </a:lnTo>
                    <a:lnTo>
                      <a:pt x="22" y="5"/>
                    </a:lnTo>
                    <a:lnTo>
                      <a:pt x="21" y="5"/>
                    </a:lnTo>
                    <a:lnTo>
                      <a:pt x="21" y="5"/>
                    </a:lnTo>
                    <a:lnTo>
                      <a:pt x="21" y="3"/>
                    </a:lnTo>
                    <a:lnTo>
                      <a:pt x="22" y="3"/>
                    </a:lnTo>
                    <a:lnTo>
                      <a:pt x="24" y="2"/>
                    </a:lnTo>
                    <a:lnTo>
                      <a:pt x="26" y="3"/>
                    </a:lnTo>
                    <a:lnTo>
                      <a:pt x="29" y="2"/>
                    </a:lnTo>
                    <a:lnTo>
                      <a:pt x="30" y="3"/>
                    </a:lnTo>
                    <a:lnTo>
                      <a:pt x="32" y="3"/>
                    </a:lnTo>
                    <a:lnTo>
                      <a:pt x="35" y="7"/>
                    </a:lnTo>
                    <a:lnTo>
                      <a:pt x="37" y="7"/>
                    </a:lnTo>
                    <a:lnTo>
                      <a:pt x="38" y="8"/>
                    </a:lnTo>
                    <a:lnTo>
                      <a:pt x="40" y="8"/>
                    </a:lnTo>
                    <a:lnTo>
                      <a:pt x="43" y="11"/>
                    </a:lnTo>
                    <a:lnTo>
                      <a:pt x="46" y="13"/>
                    </a:lnTo>
                    <a:lnTo>
                      <a:pt x="46" y="13"/>
                    </a:lnTo>
                    <a:lnTo>
                      <a:pt x="44" y="13"/>
                    </a:lnTo>
                    <a:lnTo>
                      <a:pt x="44" y="14"/>
                    </a:lnTo>
                    <a:lnTo>
                      <a:pt x="44" y="14"/>
                    </a:lnTo>
                    <a:lnTo>
                      <a:pt x="46" y="14"/>
                    </a:lnTo>
                    <a:lnTo>
                      <a:pt x="46" y="16"/>
                    </a:lnTo>
                    <a:lnTo>
                      <a:pt x="46" y="16"/>
                    </a:lnTo>
                    <a:lnTo>
                      <a:pt x="46" y="19"/>
                    </a:lnTo>
                    <a:lnTo>
                      <a:pt x="44" y="21"/>
                    </a:lnTo>
                    <a:lnTo>
                      <a:pt x="44" y="21"/>
                    </a:lnTo>
                    <a:lnTo>
                      <a:pt x="41" y="19"/>
                    </a:lnTo>
                    <a:lnTo>
                      <a:pt x="43" y="21"/>
                    </a:lnTo>
                    <a:lnTo>
                      <a:pt x="44" y="22"/>
                    </a:lnTo>
                    <a:lnTo>
                      <a:pt x="44" y="22"/>
                    </a:lnTo>
                    <a:lnTo>
                      <a:pt x="44" y="22"/>
                    </a:lnTo>
                    <a:lnTo>
                      <a:pt x="44" y="24"/>
                    </a:lnTo>
                    <a:lnTo>
                      <a:pt x="46" y="22"/>
                    </a:lnTo>
                    <a:lnTo>
                      <a:pt x="46" y="24"/>
                    </a:lnTo>
                    <a:lnTo>
                      <a:pt x="46" y="24"/>
                    </a:lnTo>
                    <a:lnTo>
                      <a:pt x="46" y="26"/>
                    </a:lnTo>
                    <a:lnTo>
                      <a:pt x="44" y="26"/>
                    </a:lnTo>
                    <a:lnTo>
                      <a:pt x="44" y="26"/>
                    </a:lnTo>
                    <a:lnTo>
                      <a:pt x="46" y="26"/>
                    </a:lnTo>
                    <a:lnTo>
                      <a:pt x="46" y="26"/>
                    </a:lnTo>
                    <a:lnTo>
                      <a:pt x="48" y="27"/>
                    </a:lnTo>
                    <a:lnTo>
                      <a:pt x="49" y="30"/>
                    </a:lnTo>
                    <a:lnTo>
                      <a:pt x="49" y="30"/>
                    </a:lnTo>
                    <a:lnTo>
                      <a:pt x="49" y="30"/>
                    </a:lnTo>
                    <a:lnTo>
                      <a:pt x="51" y="27"/>
                    </a:lnTo>
                    <a:lnTo>
                      <a:pt x="51" y="27"/>
                    </a:lnTo>
                    <a:lnTo>
                      <a:pt x="51" y="27"/>
                    </a:lnTo>
                    <a:lnTo>
                      <a:pt x="51" y="27"/>
                    </a:lnTo>
                    <a:lnTo>
                      <a:pt x="51" y="26"/>
                    </a:lnTo>
                    <a:lnTo>
                      <a:pt x="52" y="24"/>
                    </a:lnTo>
                    <a:lnTo>
                      <a:pt x="54" y="22"/>
                    </a:lnTo>
                    <a:lnTo>
                      <a:pt x="55" y="21"/>
                    </a:lnTo>
                    <a:lnTo>
                      <a:pt x="55" y="21"/>
                    </a:lnTo>
                    <a:lnTo>
                      <a:pt x="55" y="21"/>
                    </a:lnTo>
                    <a:lnTo>
                      <a:pt x="57" y="24"/>
                    </a:lnTo>
                    <a:lnTo>
                      <a:pt x="59" y="24"/>
                    </a:lnTo>
                    <a:lnTo>
                      <a:pt x="59" y="24"/>
                    </a:lnTo>
                    <a:lnTo>
                      <a:pt x="60" y="22"/>
                    </a:lnTo>
                    <a:lnTo>
                      <a:pt x="60" y="19"/>
                    </a:lnTo>
                    <a:lnTo>
                      <a:pt x="60" y="18"/>
                    </a:lnTo>
                    <a:lnTo>
                      <a:pt x="60" y="14"/>
                    </a:lnTo>
                    <a:lnTo>
                      <a:pt x="60" y="13"/>
                    </a:lnTo>
                    <a:lnTo>
                      <a:pt x="62" y="11"/>
                    </a:lnTo>
                    <a:lnTo>
                      <a:pt x="63" y="11"/>
                    </a:lnTo>
                    <a:lnTo>
                      <a:pt x="65" y="11"/>
                    </a:lnTo>
                    <a:lnTo>
                      <a:pt x="65" y="11"/>
                    </a:lnTo>
                    <a:lnTo>
                      <a:pt x="68" y="14"/>
                    </a:lnTo>
                    <a:lnTo>
                      <a:pt x="70" y="16"/>
                    </a:lnTo>
                    <a:lnTo>
                      <a:pt x="71" y="18"/>
                    </a:lnTo>
                    <a:lnTo>
                      <a:pt x="71" y="19"/>
                    </a:lnTo>
                    <a:lnTo>
                      <a:pt x="73" y="19"/>
                    </a:lnTo>
                    <a:lnTo>
                      <a:pt x="73" y="19"/>
                    </a:lnTo>
                    <a:lnTo>
                      <a:pt x="74" y="18"/>
                    </a:lnTo>
                    <a:lnTo>
                      <a:pt x="74" y="18"/>
                    </a:lnTo>
                    <a:lnTo>
                      <a:pt x="73" y="13"/>
                    </a:lnTo>
                    <a:lnTo>
                      <a:pt x="74" y="13"/>
                    </a:lnTo>
                    <a:lnTo>
                      <a:pt x="74" y="11"/>
                    </a:lnTo>
                    <a:lnTo>
                      <a:pt x="78" y="11"/>
                    </a:lnTo>
                    <a:lnTo>
                      <a:pt x="79" y="10"/>
                    </a:lnTo>
                    <a:lnTo>
                      <a:pt x="81" y="10"/>
                    </a:lnTo>
                    <a:lnTo>
                      <a:pt x="81" y="8"/>
                    </a:lnTo>
                    <a:lnTo>
                      <a:pt x="82" y="8"/>
                    </a:lnTo>
                    <a:lnTo>
                      <a:pt x="84" y="10"/>
                    </a:lnTo>
                    <a:lnTo>
                      <a:pt x="84" y="10"/>
                    </a:lnTo>
                    <a:lnTo>
                      <a:pt x="85" y="11"/>
                    </a:lnTo>
                    <a:lnTo>
                      <a:pt x="89" y="14"/>
                    </a:lnTo>
                    <a:lnTo>
                      <a:pt x="90" y="16"/>
                    </a:lnTo>
                    <a:lnTo>
                      <a:pt x="92" y="19"/>
                    </a:lnTo>
                    <a:lnTo>
                      <a:pt x="92" y="19"/>
                    </a:lnTo>
                    <a:lnTo>
                      <a:pt x="92" y="19"/>
                    </a:lnTo>
                    <a:lnTo>
                      <a:pt x="93" y="19"/>
                    </a:lnTo>
                    <a:lnTo>
                      <a:pt x="93" y="19"/>
                    </a:lnTo>
                    <a:lnTo>
                      <a:pt x="93" y="18"/>
                    </a:lnTo>
                    <a:lnTo>
                      <a:pt x="92" y="16"/>
                    </a:lnTo>
                    <a:lnTo>
                      <a:pt x="90" y="11"/>
                    </a:lnTo>
                    <a:lnTo>
                      <a:pt x="90" y="10"/>
                    </a:lnTo>
                    <a:lnTo>
                      <a:pt x="90" y="10"/>
                    </a:lnTo>
                    <a:lnTo>
                      <a:pt x="92" y="10"/>
                    </a:lnTo>
                    <a:lnTo>
                      <a:pt x="96" y="10"/>
                    </a:lnTo>
                    <a:lnTo>
                      <a:pt x="96" y="10"/>
                    </a:lnTo>
                    <a:lnTo>
                      <a:pt x="100" y="13"/>
                    </a:lnTo>
                    <a:lnTo>
                      <a:pt x="101" y="14"/>
                    </a:lnTo>
                    <a:lnTo>
                      <a:pt x="101" y="14"/>
                    </a:lnTo>
                    <a:lnTo>
                      <a:pt x="101" y="14"/>
                    </a:lnTo>
                    <a:lnTo>
                      <a:pt x="103" y="13"/>
                    </a:lnTo>
                    <a:lnTo>
                      <a:pt x="103" y="13"/>
                    </a:lnTo>
                    <a:lnTo>
                      <a:pt x="104" y="11"/>
                    </a:lnTo>
                    <a:lnTo>
                      <a:pt x="108" y="8"/>
                    </a:lnTo>
                    <a:lnTo>
                      <a:pt x="108" y="8"/>
                    </a:lnTo>
                    <a:lnTo>
                      <a:pt x="108" y="8"/>
                    </a:lnTo>
                    <a:lnTo>
                      <a:pt x="109" y="10"/>
                    </a:lnTo>
                    <a:lnTo>
                      <a:pt x="111" y="10"/>
                    </a:lnTo>
                    <a:lnTo>
                      <a:pt x="111" y="10"/>
                    </a:lnTo>
                    <a:lnTo>
                      <a:pt x="112" y="10"/>
                    </a:lnTo>
                    <a:lnTo>
                      <a:pt x="114" y="10"/>
                    </a:lnTo>
                    <a:lnTo>
                      <a:pt x="117" y="8"/>
                    </a:lnTo>
                    <a:lnTo>
                      <a:pt x="117" y="7"/>
                    </a:lnTo>
                    <a:lnTo>
                      <a:pt x="117" y="7"/>
                    </a:lnTo>
                    <a:lnTo>
                      <a:pt x="115" y="2"/>
                    </a:lnTo>
                    <a:lnTo>
                      <a:pt x="117" y="2"/>
                    </a:lnTo>
                    <a:lnTo>
                      <a:pt x="120" y="0"/>
                    </a:lnTo>
                    <a:lnTo>
                      <a:pt x="12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0" name="Freeform 245">
                <a:extLst>
                  <a:ext uri="{FF2B5EF4-FFF2-40B4-BE49-F238E27FC236}">
                    <a16:creationId xmlns:a16="http://schemas.microsoft.com/office/drawing/2014/main" id="{346324D3-706E-4C7C-94E7-0BC5E4CF52CB}"/>
                  </a:ext>
                </a:extLst>
              </p:cNvPr>
              <p:cNvSpPr>
                <a:spLocks noEditPoints="1"/>
              </p:cNvSpPr>
              <p:nvPr/>
            </p:nvSpPr>
            <p:spPr bwMode="auto">
              <a:xfrm>
                <a:off x="7004699" y="3240542"/>
                <a:ext cx="543833" cy="460016"/>
              </a:xfrm>
              <a:custGeom>
                <a:avLst/>
                <a:gdLst>
                  <a:gd name="T0" fmla="*/ 167 w 279"/>
                  <a:gd name="T1" fmla="*/ 213 h 236"/>
                  <a:gd name="T2" fmla="*/ 170 w 279"/>
                  <a:gd name="T3" fmla="*/ 208 h 236"/>
                  <a:gd name="T4" fmla="*/ 14 w 279"/>
                  <a:gd name="T5" fmla="*/ 6 h 236"/>
                  <a:gd name="T6" fmla="*/ 28 w 279"/>
                  <a:gd name="T7" fmla="*/ 14 h 236"/>
                  <a:gd name="T8" fmla="*/ 45 w 279"/>
                  <a:gd name="T9" fmla="*/ 8 h 236"/>
                  <a:gd name="T10" fmla="*/ 61 w 279"/>
                  <a:gd name="T11" fmla="*/ 8 h 236"/>
                  <a:gd name="T12" fmla="*/ 61 w 279"/>
                  <a:gd name="T13" fmla="*/ 14 h 236"/>
                  <a:gd name="T14" fmla="*/ 63 w 279"/>
                  <a:gd name="T15" fmla="*/ 20 h 236"/>
                  <a:gd name="T16" fmla="*/ 72 w 279"/>
                  <a:gd name="T17" fmla="*/ 31 h 236"/>
                  <a:gd name="T18" fmla="*/ 89 w 279"/>
                  <a:gd name="T19" fmla="*/ 41 h 236"/>
                  <a:gd name="T20" fmla="*/ 141 w 279"/>
                  <a:gd name="T21" fmla="*/ 49 h 236"/>
                  <a:gd name="T22" fmla="*/ 148 w 279"/>
                  <a:gd name="T23" fmla="*/ 41 h 236"/>
                  <a:gd name="T24" fmla="*/ 162 w 279"/>
                  <a:gd name="T25" fmla="*/ 30 h 236"/>
                  <a:gd name="T26" fmla="*/ 179 w 279"/>
                  <a:gd name="T27" fmla="*/ 27 h 236"/>
                  <a:gd name="T28" fmla="*/ 192 w 279"/>
                  <a:gd name="T29" fmla="*/ 28 h 236"/>
                  <a:gd name="T30" fmla="*/ 206 w 279"/>
                  <a:gd name="T31" fmla="*/ 36 h 236"/>
                  <a:gd name="T32" fmla="*/ 220 w 279"/>
                  <a:gd name="T33" fmla="*/ 38 h 236"/>
                  <a:gd name="T34" fmla="*/ 233 w 279"/>
                  <a:gd name="T35" fmla="*/ 49 h 236"/>
                  <a:gd name="T36" fmla="*/ 249 w 279"/>
                  <a:gd name="T37" fmla="*/ 63 h 236"/>
                  <a:gd name="T38" fmla="*/ 250 w 279"/>
                  <a:gd name="T39" fmla="*/ 71 h 236"/>
                  <a:gd name="T40" fmla="*/ 247 w 279"/>
                  <a:gd name="T41" fmla="*/ 79 h 236"/>
                  <a:gd name="T42" fmla="*/ 242 w 279"/>
                  <a:gd name="T43" fmla="*/ 86 h 236"/>
                  <a:gd name="T44" fmla="*/ 239 w 279"/>
                  <a:gd name="T45" fmla="*/ 98 h 236"/>
                  <a:gd name="T46" fmla="*/ 241 w 279"/>
                  <a:gd name="T47" fmla="*/ 107 h 236"/>
                  <a:gd name="T48" fmla="*/ 242 w 279"/>
                  <a:gd name="T49" fmla="*/ 132 h 236"/>
                  <a:gd name="T50" fmla="*/ 257 w 279"/>
                  <a:gd name="T51" fmla="*/ 146 h 236"/>
                  <a:gd name="T52" fmla="*/ 250 w 279"/>
                  <a:gd name="T53" fmla="*/ 172 h 236"/>
                  <a:gd name="T54" fmla="*/ 268 w 279"/>
                  <a:gd name="T55" fmla="*/ 187 h 236"/>
                  <a:gd name="T56" fmla="*/ 271 w 279"/>
                  <a:gd name="T57" fmla="*/ 201 h 236"/>
                  <a:gd name="T58" fmla="*/ 279 w 279"/>
                  <a:gd name="T59" fmla="*/ 205 h 236"/>
                  <a:gd name="T60" fmla="*/ 269 w 279"/>
                  <a:gd name="T61" fmla="*/ 213 h 236"/>
                  <a:gd name="T62" fmla="*/ 258 w 279"/>
                  <a:gd name="T63" fmla="*/ 219 h 236"/>
                  <a:gd name="T64" fmla="*/ 253 w 279"/>
                  <a:gd name="T65" fmla="*/ 235 h 236"/>
                  <a:gd name="T66" fmla="*/ 238 w 279"/>
                  <a:gd name="T67" fmla="*/ 231 h 236"/>
                  <a:gd name="T68" fmla="*/ 206 w 279"/>
                  <a:gd name="T69" fmla="*/ 228 h 236"/>
                  <a:gd name="T70" fmla="*/ 189 w 279"/>
                  <a:gd name="T71" fmla="*/ 216 h 236"/>
                  <a:gd name="T72" fmla="*/ 173 w 279"/>
                  <a:gd name="T73" fmla="*/ 206 h 236"/>
                  <a:gd name="T74" fmla="*/ 152 w 279"/>
                  <a:gd name="T75" fmla="*/ 213 h 236"/>
                  <a:gd name="T76" fmla="*/ 124 w 279"/>
                  <a:gd name="T77" fmla="*/ 200 h 236"/>
                  <a:gd name="T78" fmla="*/ 105 w 279"/>
                  <a:gd name="T79" fmla="*/ 187 h 236"/>
                  <a:gd name="T80" fmla="*/ 96 w 279"/>
                  <a:gd name="T81" fmla="*/ 173 h 236"/>
                  <a:gd name="T82" fmla="*/ 86 w 279"/>
                  <a:gd name="T83" fmla="*/ 156 h 236"/>
                  <a:gd name="T84" fmla="*/ 75 w 279"/>
                  <a:gd name="T85" fmla="*/ 153 h 236"/>
                  <a:gd name="T86" fmla="*/ 67 w 279"/>
                  <a:gd name="T87" fmla="*/ 159 h 236"/>
                  <a:gd name="T88" fmla="*/ 61 w 279"/>
                  <a:gd name="T89" fmla="*/ 154 h 236"/>
                  <a:gd name="T90" fmla="*/ 53 w 279"/>
                  <a:gd name="T91" fmla="*/ 143 h 236"/>
                  <a:gd name="T92" fmla="*/ 47 w 279"/>
                  <a:gd name="T93" fmla="*/ 120 h 236"/>
                  <a:gd name="T94" fmla="*/ 29 w 279"/>
                  <a:gd name="T95" fmla="*/ 110 h 236"/>
                  <a:gd name="T96" fmla="*/ 26 w 279"/>
                  <a:gd name="T97" fmla="*/ 102 h 236"/>
                  <a:gd name="T98" fmla="*/ 20 w 279"/>
                  <a:gd name="T99" fmla="*/ 90 h 236"/>
                  <a:gd name="T100" fmla="*/ 29 w 279"/>
                  <a:gd name="T101" fmla="*/ 79 h 236"/>
                  <a:gd name="T102" fmla="*/ 29 w 279"/>
                  <a:gd name="T103" fmla="*/ 68 h 236"/>
                  <a:gd name="T104" fmla="*/ 22 w 279"/>
                  <a:gd name="T105" fmla="*/ 63 h 236"/>
                  <a:gd name="T106" fmla="*/ 15 w 279"/>
                  <a:gd name="T107" fmla="*/ 55 h 236"/>
                  <a:gd name="T108" fmla="*/ 11 w 279"/>
                  <a:gd name="T109" fmla="*/ 44 h 236"/>
                  <a:gd name="T110" fmla="*/ 7 w 279"/>
                  <a:gd name="T111" fmla="*/ 36 h 236"/>
                  <a:gd name="T112" fmla="*/ 4 w 279"/>
                  <a:gd name="T113" fmla="*/ 28 h 236"/>
                  <a:gd name="T114" fmla="*/ 4 w 279"/>
                  <a:gd name="T115" fmla="*/ 23 h 236"/>
                  <a:gd name="T116" fmla="*/ 3 w 279"/>
                  <a:gd name="T117" fmla="*/ 11 h 236"/>
                  <a:gd name="T118" fmla="*/ 3 w 279"/>
                  <a:gd name="T119"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9" h="236">
                    <a:moveTo>
                      <a:pt x="176" y="206"/>
                    </a:moveTo>
                    <a:lnTo>
                      <a:pt x="178" y="206"/>
                    </a:lnTo>
                    <a:lnTo>
                      <a:pt x="176" y="208"/>
                    </a:lnTo>
                    <a:lnTo>
                      <a:pt x="175" y="209"/>
                    </a:lnTo>
                    <a:lnTo>
                      <a:pt x="173" y="211"/>
                    </a:lnTo>
                    <a:lnTo>
                      <a:pt x="171" y="211"/>
                    </a:lnTo>
                    <a:lnTo>
                      <a:pt x="171" y="211"/>
                    </a:lnTo>
                    <a:lnTo>
                      <a:pt x="170" y="211"/>
                    </a:lnTo>
                    <a:lnTo>
                      <a:pt x="168" y="211"/>
                    </a:lnTo>
                    <a:lnTo>
                      <a:pt x="167" y="213"/>
                    </a:lnTo>
                    <a:lnTo>
                      <a:pt x="165" y="213"/>
                    </a:lnTo>
                    <a:lnTo>
                      <a:pt x="164" y="213"/>
                    </a:lnTo>
                    <a:lnTo>
                      <a:pt x="164" y="213"/>
                    </a:lnTo>
                    <a:lnTo>
                      <a:pt x="164" y="213"/>
                    </a:lnTo>
                    <a:lnTo>
                      <a:pt x="164" y="211"/>
                    </a:lnTo>
                    <a:lnTo>
                      <a:pt x="164" y="211"/>
                    </a:lnTo>
                    <a:lnTo>
                      <a:pt x="167" y="211"/>
                    </a:lnTo>
                    <a:lnTo>
                      <a:pt x="170" y="209"/>
                    </a:lnTo>
                    <a:lnTo>
                      <a:pt x="170" y="208"/>
                    </a:lnTo>
                    <a:lnTo>
                      <a:pt x="170" y="208"/>
                    </a:lnTo>
                    <a:lnTo>
                      <a:pt x="170" y="206"/>
                    </a:lnTo>
                    <a:lnTo>
                      <a:pt x="171" y="208"/>
                    </a:lnTo>
                    <a:lnTo>
                      <a:pt x="175" y="206"/>
                    </a:lnTo>
                    <a:lnTo>
                      <a:pt x="176" y="206"/>
                    </a:lnTo>
                    <a:close/>
                    <a:moveTo>
                      <a:pt x="9" y="0"/>
                    </a:moveTo>
                    <a:lnTo>
                      <a:pt x="11" y="1"/>
                    </a:lnTo>
                    <a:lnTo>
                      <a:pt x="11" y="1"/>
                    </a:lnTo>
                    <a:lnTo>
                      <a:pt x="12" y="1"/>
                    </a:lnTo>
                    <a:lnTo>
                      <a:pt x="12" y="3"/>
                    </a:lnTo>
                    <a:lnTo>
                      <a:pt x="14" y="6"/>
                    </a:lnTo>
                    <a:lnTo>
                      <a:pt x="15" y="8"/>
                    </a:lnTo>
                    <a:lnTo>
                      <a:pt x="15" y="8"/>
                    </a:lnTo>
                    <a:lnTo>
                      <a:pt x="17" y="9"/>
                    </a:lnTo>
                    <a:lnTo>
                      <a:pt x="17" y="9"/>
                    </a:lnTo>
                    <a:lnTo>
                      <a:pt x="18" y="9"/>
                    </a:lnTo>
                    <a:lnTo>
                      <a:pt x="18" y="11"/>
                    </a:lnTo>
                    <a:lnTo>
                      <a:pt x="20" y="11"/>
                    </a:lnTo>
                    <a:lnTo>
                      <a:pt x="22" y="12"/>
                    </a:lnTo>
                    <a:lnTo>
                      <a:pt x="23" y="14"/>
                    </a:lnTo>
                    <a:lnTo>
                      <a:pt x="28" y="14"/>
                    </a:lnTo>
                    <a:lnTo>
                      <a:pt x="31" y="16"/>
                    </a:lnTo>
                    <a:lnTo>
                      <a:pt x="31" y="16"/>
                    </a:lnTo>
                    <a:lnTo>
                      <a:pt x="33" y="14"/>
                    </a:lnTo>
                    <a:lnTo>
                      <a:pt x="36" y="14"/>
                    </a:lnTo>
                    <a:lnTo>
                      <a:pt x="37" y="14"/>
                    </a:lnTo>
                    <a:lnTo>
                      <a:pt x="41" y="11"/>
                    </a:lnTo>
                    <a:lnTo>
                      <a:pt x="41" y="11"/>
                    </a:lnTo>
                    <a:lnTo>
                      <a:pt x="44" y="11"/>
                    </a:lnTo>
                    <a:lnTo>
                      <a:pt x="44" y="9"/>
                    </a:lnTo>
                    <a:lnTo>
                      <a:pt x="45" y="8"/>
                    </a:lnTo>
                    <a:lnTo>
                      <a:pt x="48" y="6"/>
                    </a:lnTo>
                    <a:lnTo>
                      <a:pt x="50" y="5"/>
                    </a:lnTo>
                    <a:lnTo>
                      <a:pt x="52" y="5"/>
                    </a:lnTo>
                    <a:lnTo>
                      <a:pt x="55" y="1"/>
                    </a:lnTo>
                    <a:lnTo>
                      <a:pt x="56" y="1"/>
                    </a:lnTo>
                    <a:lnTo>
                      <a:pt x="58" y="1"/>
                    </a:lnTo>
                    <a:lnTo>
                      <a:pt x="59" y="3"/>
                    </a:lnTo>
                    <a:lnTo>
                      <a:pt x="61" y="6"/>
                    </a:lnTo>
                    <a:lnTo>
                      <a:pt x="63" y="6"/>
                    </a:lnTo>
                    <a:lnTo>
                      <a:pt x="61" y="8"/>
                    </a:lnTo>
                    <a:lnTo>
                      <a:pt x="59" y="8"/>
                    </a:lnTo>
                    <a:lnTo>
                      <a:pt x="59" y="8"/>
                    </a:lnTo>
                    <a:lnTo>
                      <a:pt x="59" y="9"/>
                    </a:lnTo>
                    <a:lnTo>
                      <a:pt x="59" y="9"/>
                    </a:lnTo>
                    <a:lnTo>
                      <a:pt x="59" y="11"/>
                    </a:lnTo>
                    <a:lnTo>
                      <a:pt x="61" y="11"/>
                    </a:lnTo>
                    <a:lnTo>
                      <a:pt x="63" y="12"/>
                    </a:lnTo>
                    <a:lnTo>
                      <a:pt x="63" y="12"/>
                    </a:lnTo>
                    <a:lnTo>
                      <a:pt x="61" y="14"/>
                    </a:lnTo>
                    <a:lnTo>
                      <a:pt x="61" y="14"/>
                    </a:lnTo>
                    <a:lnTo>
                      <a:pt x="59" y="14"/>
                    </a:lnTo>
                    <a:lnTo>
                      <a:pt x="58" y="14"/>
                    </a:lnTo>
                    <a:lnTo>
                      <a:pt x="58" y="14"/>
                    </a:lnTo>
                    <a:lnTo>
                      <a:pt x="58" y="16"/>
                    </a:lnTo>
                    <a:lnTo>
                      <a:pt x="58" y="16"/>
                    </a:lnTo>
                    <a:lnTo>
                      <a:pt x="58" y="16"/>
                    </a:lnTo>
                    <a:lnTo>
                      <a:pt x="61" y="17"/>
                    </a:lnTo>
                    <a:lnTo>
                      <a:pt x="61" y="19"/>
                    </a:lnTo>
                    <a:lnTo>
                      <a:pt x="61" y="19"/>
                    </a:lnTo>
                    <a:lnTo>
                      <a:pt x="63" y="20"/>
                    </a:lnTo>
                    <a:lnTo>
                      <a:pt x="63" y="20"/>
                    </a:lnTo>
                    <a:lnTo>
                      <a:pt x="64" y="20"/>
                    </a:lnTo>
                    <a:lnTo>
                      <a:pt x="66" y="23"/>
                    </a:lnTo>
                    <a:lnTo>
                      <a:pt x="67" y="23"/>
                    </a:lnTo>
                    <a:lnTo>
                      <a:pt x="70" y="22"/>
                    </a:lnTo>
                    <a:lnTo>
                      <a:pt x="70" y="22"/>
                    </a:lnTo>
                    <a:lnTo>
                      <a:pt x="70" y="23"/>
                    </a:lnTo>
                    <a:lnTo>
                      <a:pt x="70" y="28"/>
                    </a:lnTo>
                    <a:lnTo>
                      <a:pt x="70" y="30"/>
                    </a:lnTo>
                    <a:lnTo>
                      <a:pt x="72" y="31"/>
                    </a:lnTo>
                    <a:lnTo>
                      <a:pt x="72" y="33"/>
                    </a:lnTo>
                    <a:lnTo>
                      <a:pt x="74" y="36"/>
                    </a:lnTo>
                    <a:lnTo>
                      <a:pt x="75" y="36"/>
                    </a:lnTo>
                    <a:lnTo>
                      <a:pt x="77" y="38"/>
                    </a:lnTo>
                    <a:lnTo>
                      <a:pt x="78" y="38"/>
                    </a:lnTo>
                    <a:lnTo>
                      <a:pt x="83" y="39"/>
                    </a:lnTo>
                    <a:lnTo>
                      <a:pt x="86" y="39"/>
                    </a:lnTo>
                    <a:lnTo>
                      <a:pt x="88" y="39"/>
                    </a:lnTo>
                    <a:lnTo>
                      <a:pt x="89" y="41"/>
                    </a:lnTo>
                    <a:lnTo>
                      <a:pt x="89" y="41"/>
                    </a:lnTo>
                    <a:lnTo>
                      <a:pt x="91" y="44"/>
                    </a:lnTo>
                    <a:lnTo>
                      <a:pt x="94" y="46"/>
                    </a:lnTo>
                    <a:lnTo>
                      <a:pt x="100" y="50"/>
                    </a:lnTo>
                    <a:lnTo>
                      <a:pt x="102" y="50"/>
                    </a:lnTo>
                    <a:lnTo>
                      <a:pt x="111" y="53"/>
                    </a:lnTo>
                    <a:lnTo>
                      <a:pt x="118" y="53"/>
                    </a:lnTo>
                    <a:lnTo>
                      <a:pt x="135" y="49"/>
                    </a:lnTo>
                    <a:lnTo>
                      <a:pt x="141" y="47"/>
                    </a:lnTo>
                    <a:lnTo>
                      <a:pt x="143" y="47"/>
                    </a:lnTo>
                    <a:lnTo>
                      <a:pt x="141" y="49"/>
                    </a:lnTo>
                    <a:lnTo>
                      <a:pt x="140" y="49"/>
                    </a:lnTo>
                    <a:lnTo>
                      <a:pt x="141" y="50"/>
                    </a:lnTo>
                    <a:lnTo>
                      <a:pt x="143" y="50"/>
                    </a:lnTo>
                    <a:lnTo>
                      <a:pt x="145" y="50"/>
                    </a:lnTo>
                    <a:lnTo>
                      <a:pt x="145" y="49"/>
                    </a:lnTo>
                    <a:lnTo>
                      <a:pt x="145" y="49"/>
                    </a:lnTo>
                    <a:lnTo>
                      <a:pt x="145" y="47"/>
                    </a:lnTo>
                    <a:lnTo>
                      <a:pt x="143" y="44"/>
                    </a:lnTo>
                    <a:lnTo>
                      <a:pt x="143" y="41"/>
                    </a:lnTo>
                    <a:lnTo>
                      <a:pt x="148" y="41"/>
                    </a:lnTo>
                    <a:lnTo>
                      <a:pt x="149" y="41"/>
                    </a:lnTo>
                    <a:lnTo>
                      <a:pt x="151" y="39"/>
                    </a:lnTo>
                    <a:lnTo>
                      <a:pt x="152" y="39"/>
                    </a:lnTo>
                    <a:lnTo>
                      <a:pt x="154" y="39"/>
                    </a:lnTo>
                    <a:lnTo>
                      <a:pt x="154" y="39"/>
                    </a:lnTo>
                    <a:lnTo>
                      <a:pt x="156" y="38"/>
                    </a:lnTo>
                    <a:lnTo>
                      <a:pt x="157" y="34"/>
                    </a:lnTo>
                    <a:lnTo>
                      <a:pt x="157" y="33"/>
                    </a:lnTo>
                    <a:lnTo>
                      <a:pt x="160" y="31"/>
                    </a:lnTo>
                    <a:lnTo>
                      <a:pt x="162" y="30"/>
                    </a:lnTo>
                    <a:lnTo>
                      <a:pt x="165" y="30"/>
                    </a:lnTo>
                    <a:lnTo>
                      <a:pt x="167" y="28"/>
                    </a:lnTo>
                    <a:lnTo>
                      <a:pt x="171" y="28"/>
                    </a:lnTo>
                    <a:lnTo>
                      <a:pt x="175" y="28"/>
                    </a:lnTo>
                    <a:lnTo>
                      <a:pt x="176" y="28"/>
                    </a:lnTo>
                    <a:lnTo>
                      <a:pt x="176" y="28"/>
                    </a:lnTo>
                    <a:lnTo>
                      <a:pt x="178" y="28"/>
                    </a:lnTo>
                    <a:lnTo>
                      <a:pt x="178" y="28"/>
                    </a:lnTo>
                    <a:lnTo>
                      <a:pt x="178" y="27"/>
                    </a:lnTo>
                    <a:lnTo>
                      <a:pt x="179" y="27"/>
                    </a:lnTo>
                    <a:lnTo>
                      <a:pt x="179" y="25"/>
                    </a:lnTo>
                    <a:lnTo>
                      <a:pt x="181" y="25"/>
                    </a:lnTo>
                    <a:lnTo>
                      <a:pt x="182" y="25"/>
                    </a:lnTo>
                    <a:lnTo>
                      <a:pt x="184" y="25"/>
                    </a:lnTo>
                    <a:lnTo>
                      <a:pt x="186" y="27"/>
                    </a:lnTo>
                    <a:lnTo>
                      <a:pt x="189" y="27"/>
                    </a:lnTo>
                    <a:lnTo>
                      <a:pt x="190" y="27"/>
                    </a:lnTo>
                    <a:lnTo>
                      <a:pt x="192" y="27"/>
                    </a:lnTo>
                    <a:lnTo>
                      <a:pt x="192" y="28"/>
                    </a:lnTo>
                    <a:lnTo>
                      <a:pt x="192" y="28"/>
                    </a:lnTo>
                    <a:lnTo>
                      <a:pt x="192" y="30"/>
                    </a:lnTo>
                    <a:lnTo>
                      <a:pt x="192" y="30"/>
                    </a:lnTo>
                    <a:lnTo>
                      <a:pt x="193" y="30"/>
                    </a:lnTo>
                    <a:lnTo>
                      <a:pt x="193" y="31"/>
                    </a:lnTo>
                    <a:lnTo>
                      <a:pt x="195" y="31"/>
                    </a:lnTo>
                    <a:lnTo>
                      <a:pt x="198" y="31"/>
                    </a:lnTo>
                    <a:lnTo>
                      <a:pt x="200" y="33"/>
                    </a:lnTo>
                    <a:lnTo>
                      <a:pt x="201" y="33"/>
                    </a:lnTo>
                    <a:lnTo>
                      <a:pt x="205" y="33"/>
                    </a:lnTo>
                    <a:lnTo>
                      <a:pt x="206" y="36"/>
                    </a:lnTo>
                    <a:lnTo>
                      <a:pt x="206" y="36"/>
                    </a:lnTo>
                    <a:lnTo>
                      <a:pt x="208" y="36"/>
                    </a:lnTo>
                    <a:lnTo>
                      <a:pt x="209" y="36"/>
                    </a:lnTo>
                    <a:lnTo>
                      <a:pt x="211" y="34"/>
                    </a:lnTo>
                    <a:lnTo>
                      <a:pt x="211" y="36"/>
                    </a:lnTo>
                    <a:lnTo>
                      <a:pt x="212" y="36"/>
                    </a:lnTo>
                    <a:lnTo>
                      <a:pt x="214" y="34"/>
                    </a:lnTo>
                    <a:lnTo>
                      <a:pt x="216" y="36"/>
                    </a:lnTo>
                    <a:lnTo>
                      <a:pt x="220" y="38"/>
                    </a:lnTo>
                    <a:lnTo>
                      <a:pt x="220" y="38"/>
                    </a:lnTo>
                    <a:lnTo>
                      <a:pt x="220" y="38"/>
                    </a:lnTo>
                    <a:lnTo>
                      <a:pt x="222" y="39"/>
                    </a:lnTo>
                    <a:lnTo>
                      <a:pt x="222" y="39"/>
                    </a:lnTo>
                    <a:lnTo>
                      <a:pt x="222" y="41"/>
                    </a:lnTo>
                    <a:lnTo>
                      <a:pt x="223" y="42"/>
                    </a:lnTo>
                    <a:lnTo>
                      <a:pt x="225" y="44"/>
                    </a:lnTo>
                    <a:lnTo>
                      <a:pt x="227" y="44"/>
                    </a:lnTo>
                    <a:lnTo>
                      <a:pt x="230" y="46"/>
                    </a:lnTo>
                    <a:lnTo>
                      <a:pt x="231" y="47"/>
                    </a:lnTo>
                    <a:lnTo>
                      <a:pt x="233" y="49"/>
                    </a:lnTo>
                    <a:lnTo>
                      <a:pt x="236" y="52"/>
                    </a:lnTo>
                    <a:lnTo>
                      <a:pt x="236" y="52"/>
                    </a:lnTo>
                    <a:lnTo>
                      <a:pt x="241" y="52"/>
                    </a:lnTo>
                    <a:lnTo>
                      <a:pt x="247" y="52"/>
                    </a:lnTo>
                    <a:lnTo>
                      <a:pt x="249" y="53"/>
                    </a:lnTo>
                    <a:lnTo>
                      <a:pt x="247" y="57"/>
                    </a:lnTo>
                    <a:lnTo>
                      <a:pt x="249" y="58"/>
                    </a:lnTo>
                    <a:lnTo>
                      <a:pt x="249" y="60"/>
                    </a:lnTo>
                    <a:lnTo>
                      <a:pt x="249" y="61"/>
                    </a:lnTo>
                    <a:lnTo>
                      <a:pt x="249" y="63"/>
                    </a:lnTo>
                    <a:lnTo>
                      <a:pt x="247" y="63"/>
                    </a:lnTo>
                    <a:lnTo>
                      <a:pt x="247" y="63"/>
                    </a:lnTo>
                    <a:lnTo>
                      <a:pt x="249" y="64"/>
                    </a:lnTo>
                    <a:lnTo>
                      <a:pt x="249" y="64"/>
                    </a:lnTo>
                    <a:lnTo>
                      <a:pt x="249" y="68"/>
                    </a:lnTo>
                    <a:lnTo>
                      <a:pt x="249" y="68"/>
                    </a:lnTo>
                    <a:lnTo>
                      <a:pt x="249" y="69"/>
                    </a:lnTo>
                    <a:lnTo>
                      <a:pt x="249" y="69"/>
                    </a:lnTo>
                    <a:lnTo>
                      <a:pt x="250" y="71"/>
                    </a:lnTo>
                    <a:lnTo>
                      <a:pt x="250" y="71"/>
                    </a:lnTo>
                    <a:lnTo>
                      <a:pt x="249" y="72"/>
                    </a:lnTo>
                    <a:lnTo>
                      <a:pt x="249" y="72"/>
                    </a:lnTo>
                    <a:lnTo>
                      <a:pt x="249" y="74"/>
                    </a:lnTo>
                    <a:lnTo>
                      <a:pt x="249" y="74"/>
                    </a:lnTo>
                    <a:lnTo>
                      <a:pt x="247" y="74"/>
                    </a:lnTo>
                    <a:lnTo>
                      <a:pt x="247" y="75"/>
                    </a:lnTo>
                    <a:lnTo>
                      <a:pt x="247" y="75"/>
                    </a:lnTo>
                    <a:lnTo>
                      <a:pt x="247" y="77"/>
                    </a:lnTo>
                    <a:lnTo>
                      <a:pt x="247" y="79"/>
                    </a:lnTo>
                    <a:lnTo>
                      <a:pt x="247" y="79"/>
                    </a:lnTo>
                    <a:lnTo>
                      <a:pt x="247" y="79"/>
                    </a:lnTo>
                    <a:lnTo>
                      <a:pt x="247" y="80"/>
                    </a:lnTo>
                    <a:lnTo>
                      <a:pt x="247" y="82"/>
                    </a:lnTo>
                    <a:lnTo>
                      <a:pt x="246" y="83"/>
                    </a:lnTo>
                    <a:lnTo>
                      <a:pt x="246" y="83"/>
                    </a:lnTo>
                    <a:lnTo>
                      <a:pt x="246" y="83"/>
                    </a:lnTo>
                    <a:lnTo>
                      <a:pt x="246" y="85"/>
                    </a:lnTo>
                    <a:lnTo>
                      <a:pt x="244" y="85"/>
                    </a:lnTo>
                    <a:lnTo>
                      <a:pt x="244" y="86"/>
                    </a:lnTo>
                    <a:lnTo>
                      <a:pt x="242" y="86"/>
                    </a:lnTo>
                    <a:lnTo>
                      <a:pt x="242" y="86"/>
                    </a:lnTo>
                    <a:lnTo>
                      <a:pt x="242" y="86"/>
                    </a:lnTo>
                    <a:lnTo>
                      <a:pt x="242" y="88"/>
                    </a:lnTo>
                    <a:lnTo>
                      <a:pt x="242" y="88"/>
                    </a:lnTo>
                    <a:lnTo>
                      <a:pt x="242" y="88"/>
                    </a:lnTo>
                    <a:lnTo>
                      <a:pt x="244" y="91"/>
                    </a:lnTo>
                    <a:lnTo>
                      <a:pt x="241" y="91"/>
                    </a:lnTo>
                    <a:lnTo>
                      <a:pt x="239" y="93"/>
                    </a:lnTo>
                    <a:lnTo>
                      <a:pt x="238" y="94"/>
                    </a:lnTo>
                    <a:lnTo>
                      <a:pt x="239" y="98"/>
                    </a:lnTo>
                    <a:lnTo>
                      <a:pt x="238" y="101"/>
                    </a:lnTo>
                    <a:lnTo>
                      <a:pt x="239" y="101"/>
                    </a:lnTo>
                    <a:lnTo>
                      <a:pt x="239" y="102"/>
                    </a:lnTo>
                    <a:lnTo>
                      <a:pt x="241" y="102"/>
                    </a:lnTo>
                    <a:lnTo>
                      <a:pt x="242" y="102"/>
                    </a:lnTo>
                    <a:lnTo>
                      <a:pt x="244" y="104"/>
                    </a:lnTo>
                    <a:lnTo>
                      <a:pt x="244" y="104"/>
                    </a:lnTo>
                    <a:lnTo>
                      <a:pt x="244" y="104"/>
                    </a:lnTo>
                    <a:lnTo>
                      <a:pt x="242" y="105"/>
                    </a:lnTo>
                    <a:lnTo>
                      <a:pt x="241" y="107"/>
                    </a:lnTo>
                    <a:lnTo>
                      <a:pt x="239" y="110"/>
                    </a:lnTo>
                    <a:lnTo>
                      <a:pt x="239" y="110"/>
                    </a:lnTo>
                    <a:lnTo>
                      <a:pt x="239" y="112"/>
                    </a:lnTo>
                    <a:lnTo>
                      <a:pt x="241" y="115"/>
                    </a:lnTo>
                    <a:lnTo>
                      <a:pt x="241" y="118"/>
                    </a:lnTo>
                    <a:lnTo>
                      <a:pt x="242" y="124"/>
                    </a:lnTo>
                    <a:lnTo>
                      <a:pt x="242" y="124"/>
                    </a:lnTo>
                    <a:lnTo>
                      <a:pt x="242" y="127"/>
                    </a:lnTo>
                    <a:lnTo>
                      <a:pt x="242" y="129"/>
                    </a:lnTo>
                    <a:lnTo>
                      <a:pt x="242" y="132"/>
                    </a:lnTo>
                    <a:lnTo>
                      <a:pt x="242" y="134"/>
                    </a:lnTo>
                    <a:lnTo>
                      <a:pt x="242" y="135"/>
                    </a:lnTo>
                    <a:lnTo>
                      <a:pt x="244" y="135"/>
                    </a:lnTo>
                    <a:lnTo>
                      <a:pt x="247" y="137"/>
                    </a:lnTo>
                    <a:lnTo>
                      <a:pt x="250" y="137"/>
                    </a:lnTo>
                    <a:lnTo>
                      <a:pt x="255" y="137"/>
                    </a:lnTo>
                    <a:lnTo>
                      <a:pt x="257" y="138"/>
                    </a:lnTo>
                    <a:lnTo>
                      <a:pt x="257" y="143"/>
                    </a:lnTo>
                    <a:lnTo>
                      <a:pt x="257" y="145"/>
                    </a:lnTo>
                    <a:lnTo>
                      <a:pt x="257" y="146"/>
                    </a:lnTo>
                    <a:lnTo>
                      <a:pt x="253" y="150"/>
                    </a:lnTo>
                    <a:lnTo>
                      <a:pt x="250" y="154"/>
                    </a:lnTo>
                    <a:lnTo>
                      <a:pt x="247" y="157"/>
                    </a:lnTo>
                    <a:lnTo>
                      <a:pt x="244" y="161"/>
                    </a:lnTo>
                    <a:lnTo>
                      <a:pt x="244" y="162"/>
                    </a:lnTo>
                    <a:lnTo>
                      <a:pt x="246" y="165"/>
                    </a:lnTo>
                    <a:lnTo>
                      <a:pt x="247" y="167"/>
                    </a:lnTo>
                    <a:lnTo>
                      <a:pt x="250" y="170"/>
                    </a:lnTo>
                    <a:lnTo>
                      <a:pt x="250" y="170"/>
                    </a:lnTo>
                    <a:lnTo>
                      <a:pt x="250" y="172"/>
                    </a:lnTo>
                    <a:lnTo>
                      <a:pt x="253" y="175"/>
                    </a:lnTo>
                    <a:lnTo>
                      <a:pt x="253" y="178"/>
                    </a:lnTo>
                    <a:lnTo>
                      <a:pt x="255" y="178"/>
                    </a:lnTo>
                    <a:lnTo>
                      <a:pt x="257" y="181"/>
                    </a:lnTo>
                    <a:lnTo>
                      <a:pt x="258" y="183"/>
                    </a:lnTo>
                    <a:lnTo>
                      <a:pt x="260" y="183"/>
                    </a:lnTo>
                    <a:lnTo>
                      <a:pt x="261" y="183"/>
                    </a:lnTo>
                    <a:lnTo>
                      <a:pt x="264" y="184"/>
                    </a:lnTo>
                    <a:lnTo>
                      <a:pt x="266" y="186"/>
                    </a:lnTo>
                    <a:lnTo>
                      <a:pt x="268" y="187"/>
                    </a:lnTo>
                    <a:lnTo>
                      <a:pt x="271" y="187"/>
                    </a:lnTo>
                    <a:lnTo>
                      <a:pt x="271" y="187"/>
                    </a:lnTo>
                    <a:lnTo>
                      <a:pt x="271" y="187"/>
                    </a:lnTo>
                    <a:lnTo>
                      <a:pt x="271" y="187"/>
                    </a:lnTo>
                    <a:lnTo>
                      <a:pt x="271" y="190"/>
                    </a:lnTo>
                    <a:lnTo>
                      <a:pt x="271" y="194"/>
                    </a:lnTo>
                    <a:lnTo>
                      <a:pt x="272" y="198"/>
                    </a:lnTo>
                    <a:lnTo>
                      <a:pt x="272" y="200"/>
                    </a:lnTo>
                    <a:lnTo>
                      <a:pt x="271" y="200"/>
                    </a:lnTo>
                    <a:lnTo>
                      <a:pt x="271" y="201"/>
                    </a:lnTo>
                    <a:lnTo>
                      <a:pt x="271" y="201"/>
                    </a:lnTo>
                    <a:lnTo>
                      <a:pt x="271" y="203"/>
                    </a:lnTo>
                    <a:lnTo>
                      <a:pt x="272" y="203"/>
                    </a:lnTo>
                    <a:lnTo>
                      <a:pt x="274" y="203"/>
                    </a:lnTo>
                    <a:lnTo>
                      <a:pt x="277" y="203"/>
                    </a:lnTo>
                    <a:lnTo>
                      <a:pt x="277" y="203"/>
                    </a:lnTo>
                    <a:lnTo>
                      <a:pt x="279" y="203"/>
                    </a:lnTo>
                    <a:lnTo>
                      <a:pt x="279" y="203"/>
                    </a:lnTo>
                    <a:lnTo>
                      <a:pt x="279" y="205"/>
                    </a:lnTo>
                    <a:lnTo>
                      <a:pt x="279" y="205"/>
                    </a:lnTo>
                    <a:lnTo>
                      <a:pt x="277" y="206"/>
                    </a:lnTo>
                    <a:lnTo>
                      <a:pt x="279" y="208"/>
                    </a:lnTo>
                    <a:lnTo>
                      <a:pt x="279" y="208"/>
                    </a:lnTo>
                    <a:lnTo>
                      <a:pt x="277" y="209"/>
                    </a:lnTo>
                    <a:lnTo>
                      <a:pt x="277" y="211"/>
                    </a:lnTo>
                    <a:lnTo>
                      <a:pt x="277" y="211"/>
                    </a:lnTo>
                    <a:lnTo>
                      <a:pt x="275" y="213"/>
                    </a:lnTo>
                    <a:lnTo>
                      <a:pt x="271" y="211"/>
                    </a:lnTo>
                    <a:lnTo>
                      <a:pt x="271" y="213"/>
                    </a:lnTo>
                    <a:lnTo>
                      <a:pt x="269" y="213"/>
                    </a:lnTo>
                    <a:lnTo>
                      <a:pt x="266" y="213"/>
                    </a:lnTo>
                    <a:lnTo>
                      <a:pt x="266" y="213"/>
                    </a:lnTo>
                    <a:lnTo>
                      <a:pt x="264" y="214"/>
                    </a:lnTo>
                    <a:lnTo>
                      <a:pt x="264" y="216"/>
                    </a:lnTo>
                    <a:lnTo>
                      <a:pt x="263" y="216"/>
                    </a:lnTo>
                    <a:lnTo>
                      <a:pt x="263" y="216"/>
                    </a:lnTo>
                    <a:lnTo>
                      <a:pt x="261" y="216"/>
                    </a:lnTo>
                    <a:lnTo>
                      <a:pt x="261" y="217"/>
                    </a:lnTo>
                    <a:lnTo>
                      <a:pt x="258" y="217"/>
                    </a:lnTo>
                    <a:lnTo>
                      <a:pt x="258" y="219"/>
                    </a:lnTo>
                    <a:lnTo>
                      <a:pt x="257" y="219"/>
                    </a:lnTo>
                    <a:lnTo>
                      <a:pt x="257" y="222"/>
                    </a:lnTo>
                    <a:lnTo>
                      <a:pt x="257" y="224"/>
                    </a:lnTo>
                    <a:lnTo>
                      <a:pt x="257" y="225"/>
                    </a:lnTo>
                    <a:lnTo>
                      <a:pt x="255" y="225"/>
                    </a:lnTo>
                    <a:lnTo>
                      <a:pt x="255" y="225"/>
                    </a:lnTo>
                    <a:lnTo>
                      <a:pt x="255" y="227"/>
                    </a:lnTo>
                    <a:lnTo>
                      <a:pt x="255" y="228"/>
                    </a:lnTo>
                    <a:lnTo>
                      <a:pt x="255" y="233"/>
                    </a:lnTo>
                    <a:lnTo>
                      <a:pt x="253" y="235"/>
                    </a:lnTo>
                    <a:lnTo>
                      <a:pt x="253" y="235"/>
                    </a:lnTo>
                    <a:lnTo>
                      <a:pt x="253" y="235"/>
                    </a:lnTo>
                    <a:lnTo>
                      <a:pt x="252" y="236"/>
                    </a:lnTo>
                    <a:lnTo>
                      <a:pt x="249" y="235"/>
                    </a:lnTo>
                    <a:lnTo>
                      <a:pt x="247" y="235"/>
                    </a:lnTo>
                    <a:lnTo>
                      <a:pt x="241" y="233"/>
                    </a:lnTo>
                    <a:lnTo>
                      <a:pt x="239" y="231"/>
                    </a:lnTo>
                    <a:lnTo>
                      <a:pt x="239" y="230"/>
                    </a:lnTo>
                    <a:lnTo>
                      <a:pt x="239" y="230"/>
                    </a:lnTo>
                    <a:lnTo>
                      <a:pt x="238" y="231"/>
                    </a:lnTo>
                    <a:lnTo>
                      <a:pt x="231" y="231"/>
                    </a:lnTo>
                    <a:lnTo>
                      <a:pt x="230" y="231"/>
                    </a:lnTo>
                    <a:lnTo>
                      <a:pt x="228" y="231"/>
                    </a:lnTo>
                    <a:lnTo>
                      <a:pt x="225" y="231"/>
                    </a:lnTo>
                    <a:lnTo>
                      <a:pt x="223" y="230"/>
                    </a:lnTo>
                    <a:lnTo>
                      <a:pt x="220" y="230"/>
                    </a:lnTo>
                    <a:lnTo>
                      <a:pt x="217" y="230"/>
                    </a:lnTo>
                    <a:lnTo>
                      <a:pt x="214" y="228"/>
                    </a:lnTo>
                    <a:lnTo>
                      <a:pt x="209" y="228"/>
                    </a:lnTo>
                    <a:lnTo>
                      <a:pt x="206" y="228"/>
                    </a:lnTo>
                    <a:lnTo>
                      <a:pt x="205" y="228"/>
                    </a:lnTo>
                    <a:lnTo>
                      <a:pt x="203" y="227"/>
                    </a:lnTo>
                    <a:lnTo>
                      <a:pt x="201" y="227"/>
                    </a:lnTo>
                    <a:lnTo>
                      <a:pt x="200" y="227"/>
                    </a:lnTo>
                    <a:lnTo>
                      <a:pt x="198" y="225"/>
                    </a:lnTo>
                    <a:lnTo>
                      <a:pt x="192" y="225"/>
                    </a:lnTo>
                    <a:lnTo>
                      <a:pt x="192" y="224"/>
                    </a:lnTo>
                    <a:lnTo>
                      <a:pt x="190" y="220"/>
                    </a:lnTo>
                    <a:lnTo>
                      <a:pt x="190" y="219"/>
                    </a:lnTo>
                    <a:lnTo>
                      <a:pt x="189" y="216"/>
                    </a:lnTo>
                    <a:lnTo>
                      <a:pt x="189" y="211"/>
                    </a:lnTo>
                    <a:lnTo>
                      <a:pt x="189" y="209"/>
                    </a:lnTo>
                    <a:lnTo>
                      <a:pt x="187" y="208"/>
                    </a:lnTo>
                    <a:lnTo>
                      <a:pt x="187" y="206"/>
                    </a:lnTo>
                    <a:lnTo>
                      <a:pt x="186" y="205"/>
                    </a:lnTo>
                    <a:lnTo>
                      <a:pt x="184" y="205"/>
                    </a:lnTo>
                    <a:lnTo>
                      <a:pt x="178" y="203"/>
                    </a:lnTo>
                    <a:lnTo>
                      <a:pt x="178" y="203"/>
                    </a:lnTo>
                    <a:lnTo>
                      <a:pt x="175" y="205"/>
                    </a:lnTo>
                    <a:lnTo>
                      <a:pt x="173" y="206"/>
                    </a:lnTo>
                    <a:lnTo>
                      <a:pt x="168" y="206"/>
                    </a:lnTo>
                    <a:lnTo>
                      <a:pt x="167" y="208"/>
                    </a:lnTo>
                    <a:lnTo>
                      <a:pt x="167" y="209"/>
                    </a:lnTo>
                    <a:lnTo>
                      <a:pt x="165" y="209"/>
                    </a:lnTo>
                    <a:lnTo>
                      <a:pt x="164" y="209"/>
                    </a:lnTo>
                    <a:lnTo>
                      <a:pt x="160" y="211"/>
                    </a:lnTo>
                    <a:lnTo>
                      <a:pt x="157" y="213"/>
                    </a:lnTo>
                    <a:lnTo>
                      <a:pt x="156" y="214"/>
                    </a:lnTo>
                    <a:lnTo>
                      <a:pt x="154" y="214"/>
                    </a:lnTo>
                    <a:lnTo>
                      <a:pt x="152" y="213"/>
                    </a:lnTo>
                    <a:lnTo>
                      <a:pt x="148" y="211"/>
                    </a:lnTo>
                    <a:lnTo>
                      <a:pt x="145" y="211"/>
                    </a:lnTo>
                    <a:lnTo>
                      <a:pt x="141" y="211"/>
                    </a:lnTo>
                    <a:lnTo>
                      <a:pt x="140" y="211"/>
                    </a:lnTo>
                    <a:lnTo>
                      <a:pt x="137" y="208"/>
                    </a:lnTo>
                    <a:lnTo>
                      <a:pt x="137" y="208"/>
                    </a:lnTo>
                    <a:lnTo>
                      <a:pt x="135" y="206"/>
                    </a:lnTo>
                    <a:lnTo>
                      <a:pt x="130" y="205"/>
                    </a:lnTo>
                    <a:lnTo>
                      <a:pt x="126" y="201"/>
                    </a:lnTo>
                    <a:lnTo>
                      <a:pt x="124" y="200"/>
                    </a:lnTo>
                    <a:lnTo>
                      <a:pt x="124" y="198"/>
                    </a:lnTo>
                    <a:lnTo>
                      <a:pt x="123" y="197"/>
                    </a:lnTo>
                    <a:lnTo>
                      <a:pt x="118" y="195"/>
                    </a:lnTo>
                    <a:lnTo>
                      <a:pt x="116" y="194"/>
                    </a:lnTo>
                    <a:lnTo>
                      <a:pt x="113" y="194"/>
                    </a:lnTo>
                    <a:lnTo>
                      <a:pt x="110" y="194"/>
                    </a:lnTo>
                    <a:lnTo>
                      <a:pt x="110" y="192"/>
                    </a:lnTo>
                    <a:lnTo>
                      <a:pt x="108" y="192"/>
                    </a:lnTo>
                    <a:lnTo>
                      <a:pt x="105" y="189"/>
                    </a:lnTo>
                    <a:lnTo>
                      <a:pt x="105" y="187"/>
                    </a:lnTo>
                    <a:lnTo>
                      <a:pt x="104" y="184"/>
                    </a:lnTo>
                    <a:lnTo>
                      <a:pt x="102" y="183"/>
                    </a:lnTo>
                    <a:lnTo>
                      <a:pt x="102" y="179"/>
                    </a:lnTo>
                    <a:lnTo>
                      <a:pt x="102" y="178"/>
                    </a:lnTo>
                    <a:lnTo>
                      <a:pt x="99" y="178"/>
                    </a:lnTo>
                    <a:lnTo>
                      <a:pt x="99" y="176"/>
                    </a:lnTo>
                    <a:lnTo>
                      <a:pt x="99" y="175"/>
                    </a:lnTo>
                    <a:lnTo>
                      <a:pt x="99" y="175"/>
                    </a:lnTo>
                    <a:lnTo>
                      <a:pt x="97" y="173"/>
                    </a:lnTo>
                    <a:lnTo>
                      <a:pt x="96" y="173"/>
                    </a:lnTo>
                    <a:lnTo>
                      <a:pt x="96" y="172"/>
                    </a:lnTo>
                    <a:lnTo>
                      <a:pt x="96" y="170"/>
                    </a:lnTo>
                    <a:lnTo>
                      <a:pt x="96" y="168"/>
                    </a:lnTo>
                    <a:lnTo>
                      <a:pt x="94" y="167"/>
                    </a:lnTo>
                    <a:lnTo>
                      <a:pt x="93" y="164"/>
                    </a:lnTo>
                    <a:lnTo>
                      <a:pt x="89" y="162"/>
                    </a:lnTo>
                    <a:lnTo>
                      <a:pt x="89" y="161"/>
                    </a:lnTo>
                    <a:lnTo>
                      <a:pt x="88" y="159"/>
                    </a:lnTo>
                    <a:lnTo>
                      <a:pt x="88" y="156"/>
                    </a:lnTo>
                    <a:lnTo>
                      <a:pt x="86" y="156"/>
                    </a:lnTo>
                    <a:lnTo>
                      <a:pt x="80" y="159"/>
                    </a:lnTo>
                    <a:lnTo>
                      <a:pt x="78" y="157"/>
                    </a:lnTo>
                    <a:lnTo>
                      <a:pt x="74" y="154"/>
                    </a:lnTo>
                    <a:lnTo>
                      <a:pt x="72" y="154"/>
                    </a:lnTo>
                    <a:lnTo>
                      <a:pt x="72" y="154"/>
                    </a:lnTo>
                    <a:lnTo>
                      <a:pt x="72" y="153"/>
                    </a:lnTo>
                    <a:lnTo>
                      <a:pt x="74" y="153"/>
                    </a:lnTo>
                    <a:lnTo>
                      <a:pt x="75" y="154"/>
                    </a:lnTo>
                    <a:lnTo>
                      <a:pt x="75" y="153"/>
                    </a:lnTo>
                    <a:lnTo>
                      <a:pt x="75" y="153"/>
                    </a:lnTo>
                    <a:lnTo>
                      <a:pt x="74" y="151"/>
                    </a:lnTo>
                    <a:lnTo>
                      <a:pt x="72" y="151"/>
                    </a:lnTo>
                    <a:lnTo>
                      <a:pt x="72" y="153"/>
                    </a:lnTo>
                    <a:lnTo>
                      <a:pt x="70" y="153"/>
                    </a:lnTo>
                    <a:lnTo>
                      <a:pt x="70" y="154"/>
                    </a:lnTo>
                    <a:lnTo>
                      <a:pt x="70" y="156"/>
                    </a:lnTo>
                    <a:lnTo>
                      <a:pt x="70" y="157"/>
                    </a:lnTo>
                    <a:lnTo>
                      <a:pt x="70" y="159"/>
                    </a:lnTo>
                    <a:lnTo>
                      <a:pt x="69" y="159"/>
                    </a:lnTo>
                    <a:lnTo>
                      <a:pt x="67" y="159"/>
                    </a:lnTo>
                    <a:lnTo>
                      <a:pt x="66" y="161"/>
                    </a:lnTo>
                    <a:lnTo>
                      <a:pt x="66" y="161"/>
                    </a:lnTo>
                    <a:lnTo>
                      <a:pt x="64" y="159"/>
                    </a:lnTo>
                    <a:lnTo>
                      <a:pt x="64" y="159"/>
                    </a:lnTo>
                    <a:lnTo>
                      <a:pt x="63" y="157"/>
                    </a:lnTo>
                    <a:lnTo>
                      <a:pt x="63" y="157"/>
                    </a:lnTo>
                    <a:lnTo>
                      <a:pt x="64" y="156"/>
                    </a:lnTo>
                    <a:lnTo>
                      <a:pt x="63" y="156"/>
                    </a:lnTo>
                    <a:lnTo>
                      <a:pt x="63" y="154"/>
                    </a:lnTo>
                    <a:lnTo>
                      <a:pt x="61" y="154"/>
                    </a:lnTo>
                    <a:lnTo>
                      <a:pt x="61" y="154"/>
                    </a:lnTo>
                    <a:lnTo>
                      <a:pt x="61" y="154"/>
                    </a:lnTo>
                    <a:lnTo>
                      <a:pt x="59" y="153"/>
                    </a:lnTo>
                    <a:lnTo>
                      <a:pt x="58" y="153"/>
                    </a:lnTo>
                    <a:lnTo>
                      <a:pt x="58" y="153"/>
                    </a:lnTo>
                    <a:lnTo>
                      <a:pt x="58" y="150"/>
                    </a:lnTo>
                    <a:lnTo>
                      <a:pt x="58" y="146"/>
                    </a:lnTo>
                    <a:lnTo>
                      <a:pt x="58" y="143"/>
                    </a:lnTo>
                    <a:lnTo>
                      <a:pt x="55" y="143"/>
                    </a:lnTo>
                    <a:lnTo>
                      <a:pt x="53" y="143"/>
                    </a:lnTo>
                    <a:lnTo>
                      <a:pt x="53" y="137"/>
                    </a:lnTo>
                    <a:lnTo>
                      <a:pt x="55" y="134"/>
                    </a:lnTo>
                    <a:lnTo>
                      <a:pt x="55" y="131"/>
                    </a:lnTo>
                    <a:lnTo>
                      <a:pt x="53" y="129"/>
                    </a:lnTo>
                    <a:lnTo>
                      <a:pt x="52" y="126"/>
                    </a:lnTo>
                    <a:lnTo>
                      <a:pt x="50" y="126"/>
                    </a:lnTo>
                    <a:lnTo>
                      <a:pt x="50" y="123"/>
                    </a:lnTo>
                    <a:lnTo>
                      <a:pt x="48" y="121"/>
                    </a:lnTo>
                    <a:lnTo>
                      <a:pt x="48" y="121"/>
                    </a:lnTo>
                    <a:lnTo>
                      <a:pt x="47" y="120"/>
                    </a:lnTo>
                    <a:lnTo>
                      <a:pt x="45" y="120"/>
                    </a:lnTo>
                    <a:lnTo>
                      <a:pt x="42" y="118"/>
                    </a:lnTo>
                    <a:lnTo>
                      <a:pt x="41" y="116"/>
                    </a:lnTo>
                    <a:lnTo>
                      <a:pt x="37" y="115"/>
                    </a:lnTo>
                    <a:lnTo>
                      <a:pt x="34" y="113"/>
                    </a:lnTo>
                    <a:lnTo>
                      <a:pt x="33" y="113"/>
                    </a:lnTo>
                    <a:lnTo>
                      <a:pt x="31" y="112"/>
                    </a:lnTo>
                    <a:lnTo>
                      <a:pt x="29" y="112"/>
                    </a:lnTo>
                    <a:lnTo>
                      <a:pt x="29" y="112"/>
                    </a:lnTo>
                    <a:lnTo>
                      <a:pt x="29" y="110"/>
                    </a:lnTo>
                    <a:lnTo>
                      <a:pt x="31" y="109"/>
                    </a:lnTo>
                    <a:lnTo>
                      <a:pt x="31" y="109"/>
                    </a:lnTo>
                    <a:lnTo>
                      <a:pt x="29" y="105"/>
                    </a:lnTo>
                    <a:lnTo>
                      <a:pt x="28" y="104"/>
                    </a:lnTo>
                    <a:lnTo>
                      <a:pt x="26" y="104"/>
                    </a:lnTo>
                    <a:lnTo>
                      <a:pt x="28" y="102"/>
                    </a:lnTo>
                    <a:lnTo>
                      <a:pt x="28" y="102"/>
                    </a:lnTo>
                    <a:lnTo>
                      <a:pt x="26" y="102"/>
                    </a:lnTo>
                    <a:lnTo>
                      <a:pt x="26" y="102"/>
                    </a:lnTo>
                    <a:lnTo>
                      <a:pt x="26" y="102"/>
                    </a:lnTo>
                    <a:lnTo>
                      <a:pt x="25" y="102"/>
                    </a:lnTo>
                    <a:lnTo>
                      <a:pt x="25" y="101"/>
                    </a:lnTo>
                    <a:lnTo>
                      <a:pt x="22" y="98"/>
                    </a:lnTo>
                    <a:lnTo>
                      <a:pt x="20" y="96"/>
                    </a:lnTo>
                    <a:lnTo>
                      <a:pt x="20" y="96"/>
                    </a:lnTo>
                    <a:lnTo>
                      <a:pt x="20" y="94"/>
                    </a:lnTo>
                    <a:lnTo>
                      <a:pt x="22" y="93"/>
                    </a:lnTo>
                    <a:lnTo>
                      <a:pt x="22" y="93"/>
                    </a:lnTo>
                    <a:lnTo>
                      <a:pt x="22" y="91"/>
                    </a:lnTo>
                    <a:lnTo>
                      <a:pt x="20" y="90"/>
                    </a:lnTo>
                    <a:lnTo>
                      <a:pt x="22" y="88"/>
                    </a:lnTo>
                    <a:lnTo>
                      <a:pt x="22" y="86"/>
                    </a:lnTo>
                    <a:lnTo>
                      <a:pt x="22" y="86"/>
                    </a:lnTo>
                    <a:lnTo>
                      <a:pt x="22" y="86"/>
                    </a:lnTo>
                    <a:lnTo>
                      <a:pt x="23" y="86"/>
                    </a:lnTo>
                    <a:lnTo>
                      <a:pt x="23" y="85"/>
                    </a:lnTo>
                    <a:lnTo>
                      <a:pt x="23" y="83"/>
                    </a:lnTo>
                    <a:lnTo>
                      <a:pt x="25" y="83"/>
                    </a:lnTo>
                    <a:lnTo>
                      <a:pt x="28" y="79"/>
                    </a:lnTo>
                    <a:lnTo>
                      <a:pt x="29" y="79"/>
                    </a:lnTo>
                    <a:lnTo>
                      <a:pt x="31" y="77"/>
                    </a:lnTo>
                    <a:lnTo>
                      <a:pt x="31" y="75"/>
                    </a:lnTo>
                    <a:lnTo>
                      <a:pt x="31" y="75"/>
                    </a:lnTo>
                    <a:lnTo>
                      <a:pt x="31" y="75"/>
                    </a:lnTo>
                    <a:lnTo>
                      <a:pt x="31" y="74"/>
                    </a:lnTo>
                    <a:lnTo>
                      <a:pt x="29" y="72"/>
                    </a:lnTo>
                    <a:lnTo>
                      <a:pt x="28" y="72"/>
                    </a:lnTo>
                    <a:lnTo>
                      <a:pt x="28" y="71"/>
                    </a:lnTo>
                    <a:lnTo>
                      <a:pt x="28" y="69"/>
                    </a:lnTo>
                    <a:lnTo>
                      <a:pt x="29" y="68"/>
                    </a:lnTo>
                    <a:lnTo>
                      <a:pt x="31" y="68"/>
                    </a:lnTo>
                    <a:lnTo>
                      <a:pt x="33" y="68"/>
                    </a:lnTo>
                    <a:lnTo>
                      <a:pt x="33" y="66"/>
                    </a:lnTo>
                    <a:lnTo>
                      <a:pt x="31" y="66"/>
                    </a:lnTo>
                    <a:lnTo>
                      <a:pt x="28" y="66"/>
                    </a:lnTo>
                    <a:lnTo>
                      <a:pt x="25" y="66"/>
                    </a:lnTo>
                    <a:lnTo>
                      <a:pt x="25" y="66"/>
                    </a:lnTo>
                    <a:lnTo>
                      <a:pt x="23" y="64"/>
                    </a:lnTo>
                    <a:lnTo>
                      <a:pt x="22" y="63"/>
                    </a:lnTo>
                    <a:lnTo>
                      <a:pt x="22" y="63"/>
                    </a:lnTo>
                    <a:lnTo>
                      <a:pt x="20" y="63"/>
                    </a:lnTo>
                    <a:lnTo>
                      <a:pt x="20" y="63"/>
                    </a:lnTo>
                    <a:lnTo>
                      <a:pt x="20" y="63"/>
                    </a:lnTo>
                    <a:lnTo>
                      <a:pt x="18" y="57"/>
                    </a:lnTo>
                    <a:lnTo>
                      <a:pt x="17" y="57"/>
                    </a:lnTo>
                    <a:lnTo>
                      <a:pt x="17" y="57"/>
                    </a:lnTo>
                    <a:lnTo>
                      <a:pt x="15" y="57"/>
                    </a:lnTo>
                    <a:lnTo>
                      <a:pt x="15" y="57"/>
                    </a:lnTo>
                    <a:lnTo>
                      <a:pt x="15" y="55"/>
                    </a:lnTo>
                    <a:lnTo>
                      <a:pt x="15" y="55"/>
                    </a:lnTo>
                    <a:lnTo>
                      <a:pt x="15" y="53"/>
                    </a:lnTo>
                    <a:lnTo>
                      <a:pt x="15" y="52"/>
                    </a:lnTo>
                    <a:lnTo>
                      <a:pt x="15" y="52"/>
                    </a:lnTo>
                    <a:lnTo>
                      <a:pt x="14" y="50"/>
                    </a:lnTo>
                    <a:lnTo>
                      <a:pt x="14" y="50"/>
                    </a:lnTo>
                    <a:lnTo>
                      <a:pt x="12" y="50"/>
                    </a:lnTo>
                    <a:lnTo>
                      <a:pt x="11" y="46"/>
                    </a:lnTo>
                    <a:lnTo>
                      <a:pt x="11" y="44"/>
                    </a:lnTo>
                    <a:lnTo>
                      <a:pt x="11" y="44"/>
                    </a:lnTo>
                    <a:lnTo>
                      <a:pt x="11" y="44"/>
                    </a:lnTo>
                    <a:lnTo>
                      <a:pt x="11" y="42"/>
                    </a:lnTo>
                    <a:lnTo>
                      <a:pt x="11" y="42"/>
                    </a:lnTo>
                    <a:lnTo>
                      <a:pt x="11" y="42"/>
                    </a:lnTo>
                    <a:lnTo>
                      <a:pt x="11" y="41"/>
                    </a:lnTo>
                    <a:lnTo>
                      <a:pt x="9" y="39"/>
                    </a:lnTo>
                    <a:lnTo>
                      <a:pt x="7" y="39"/>
                    </a:lnTo>
                    <a:lnTo>
                      <a:pt x="7" y="38"/>
                    </a:lnTo>
                    <a:lnTo>
                      <a:pt x="7" y="38"/>
                    </a:lnTo>
                    <a:lnTo>
                      <a:pt x="7" y="36"/>
                    </a:lnTo>
                    <a:lnTo>
                      <a:pt x="7" y="36"/>
                    </a:lnTo>
                    <a:lnTo>
                      <a:pt x="7" y="36"/>
                    </a:lnTo>
                    <a:lnTo>
                      <a:pt x="9" y="34"/>
                    </a:lnTo>
                    <a:lnTo>
                      <a:pt x="7" y="34"/>
                    </a:lnTo>
                    <a:lnTo>
                      <a:pt x="6" y="33"/>
                    </a:lnTo>
                    <a:lnTo>
                      <a:pt x="4" y="31"/>
                    </a:lnTo>
                    <a:lnTo>
                      <a:pt x="3" y="31"/>
                    </a:lnTo>
                    <a:lnTo>
                      <a:pt x="3" y="31"/>
                    </a:lnTo>
                    <a:lnTo>
                      <a:pt x="3" y="30"/>
                    </a:lnTo>
                    <a:lnTo>
                      <a:pt x="4" y="30"/>
                    </a:lnTo>
                    <a:lnTo>
                      <a:pt x="4" y="28"/>
                    </a:lnTo>
                    <a:lnTo>
                      <a:pt x="4" y="28"/>
                    </a:lnTo>
                    <a:lnTo>
                      <a:pt x="6" y="27"/>
                    </a:lnTo>
                    <a:lnTo>
                      <a:pt x="6" y="25"/>
                    </a:lnTo>
                    <a:lnTo>
                      <a:pt x="6" y="25"/>
                    </a:lnTo>
                    <a:lnTo>
                      <a:pt x="6" y="25"/>
                    </a:lnTo>
                    <a:lnTo>
                      <a:pt x="6" y="23"/>
                    </a:lnTo>
                    <a:lnTo>
                      <a:pt x="6" y="23"/>
                    </a:lnTo>
                    <a:lnTo>
                      <a:pt x="4" y="23"/>
                    </a:lnTo>
                    <a:lnTo>
                      <a:pt x="4" y="23"/>
                    </a:lnTo>
                    <a:lnTo>
                      <a:pt x="4" y="23"/>
                    </a:lnTo>
                    <a:lnTo>
                      <a:pt x="4" y="20"/>
                    </a:lnTo>
                    <a:lnTo>
                      <a:pt x="4" y="19"/>
                    </a:lnTo>
                    <a:lnTo>
                      <a:pt x="4" y="19"/>
                    </a:lnTo>
                    <a:lnTo>
                      <a:pt x="4" y="16"/>
                    </a:lnTo>
                    <a:lnTo>
                      <a:pt x="3" y="16"/>
                    </a:lnTo>
                    <a:lnTo>
                      <a:pt x="3" y="14"/>
                    </a:lnTo>
                    <a:lnTo>
                      <a:pt x="1" y="12"/>
                    </a:lnTo>
                    <a:lnTo>
                      <a:pt x="3" y="12"/>
                    </a:lnTo>
                    <a:lnTo>
                      <a:pt x="3" y="12"/>
                    </a:lnTo>
                    <a:lnTo>
                      <a:pt x="3" y="11"/>
                    </a:lnTo>
                    <a:lnTo>
                      <a:pt x="3" y="11"/>
                    </a:lnTo>
                    <a:lnTo>
                      <a:pt x="1" y="11"/>
                    </a:lnTo>
                    <a:lnTo>
                      <a:pt x="1" y="9"/>
                    </a:lnTo>
                    <a:lnTo>
                      <a:pt x="1" y="9"/>
                    </a:lnTo>
                    <a:lnTo>
                      <a:pt x="1" y="8"/>
                    </a:lnTo>
                    <a:lnTo>
                      <a:pt x="0" y="8"/>
                    </a:lnTo>
                    <a:lnTo>
                      <a:pt x="0" y="6"/>
                    </a:lnTo>
                    <a:lnTo>
                      <a:pt x="1" y="6"/>
                    </a:lnTo>
                    <a:lnTo>
                      <a:pt x="1" y="6"/>
                    </a:lnTo>
                    <a:lnTo>
                      <a:pt x="3" y="6"/>
                    </a:lnTo>
                    <a:lnTo>
                      <a:pt x="4" y="6"/>
                    </a:lnTo>
                    <a:lnTo>
                      <a:pt x="6" y="6"/>
                    </a:lnTo>
                    <a:lnTo>
                      <a:pt x="6" y="1"/>
                    </a:lnTo>
                    <a:lnTo>
                      <a:pt x="7" y="1"/>
                    </a:lnTo>
                    <a:lnTo>
                      <a:pt x="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1" name="Freeform 246">
                <a:extLst>
                  <a:ext uri="{FF2B5EF4-FFF2-40B4-BE49-F238E27FC236}">
                    <a16:creationId xmlns:a16="http://schemas.microsoft.com/office/drawing/2014/main" id="{4C2915E4-2119-475A-B1BA-1BE3E6DBC5B2}"/>
                  </a:ext>
                </a:extLst>
              </p:cNvPr>
              <p:cNvSpPr>
                <a:spLocks/>
              </p:cNvSpPr>
              <p:nvPr/>
            </p:nvSpPr>
            <p:spPr bwMode="auto">
              <a:xfrm>
                <a:off x="6856558" y="3320461"/>
                <a:ext cx="276789" cy="261196"/>
              </a:xfrm>
              <a:custGeom>
                <a:avLst/>
                <a:gdLst>
                  <a:gd name="T0" fmla="*/ 63 w 142"/>
                  <a:gd name="T1" fmla="*/ 0 h 134"/>
                  <a:gd name="T2" fmla="*/ 69 w 142"/>
                  <a:gd name="T3" fmla="*/ 1 h 134"/>
                  <a:gd name="T4" fmla="*/ 76 w 142"/>
                  <a:gd name="T5" fmla="*/ 1 h 134"/>
                  <a:gd name="T6" fmla="*/ 79 w 142"/>
                  <a:gd name="T7" fmla="*/ 1 h 134"/>
                  <a:gd name="T8" fmla="*/ 79 w 142"/>
                  <a:gd name="T9" fmla="*/ 6 h 134"/>
                  <a:gd name="T10" fmla="*/ 82 w 142"/>
                  <a:gd name="T11" fmla="*/ 5 h 134"/>
                  <a:gd name="T12" fmla="*/ 85 w 142"/>
                  <a:gd name="T13" fmla="*/ 3 h 134"/>
                  <a:gd name="T14" fmla="*/ 87 w 142"/>
                  <a:gd name="T15" fmla="*/ 5 h 134"/>
                  <a:gd name="T16" fmla="*/ 91 w 142"/>
                  <a:gd name="T17" fmla="*/ 11 h 134"/>
                  <a:gd name="T18" fmla="*/ 91 w 142"/>
                  <a:gd name="T19" fmla="*/ 14 h 134"/>
                  <a:gd name="T20" fmla="*/ 93 w 142"/>
                  <a:gd name="T21" fmla="*/ 16 h 134"/>
                  <a:gd name="T22" fmla="*/ 96 w 142"/>
                  <a:gd name="T23" fmla="*/ 22 h 134"/>
                  <a:gd name="T24" fmla="*/ 101 w 142"/>
                  <a:gd name="T25" fmla="*/ 25 h 134"/>
                  <a:gd name="T26" fmla="*/ 109 w 142"/>
                  <a:gd name="T27" fmla="*/ 25 h 134"/>
                  <a:gd name="T28" fmla="*/ 104 w 142"/>
                  <a:gd name="T29" fmla="*/ 28 h 134"/>
                  <a:gd name="T30" fmla="*/ 107 w 142"/>
                  <a:gd name="T31" fmla="*/ 33 h 134"/>
                  <a:gd name="T32" fmla="*/ 107 w 142"/>
                  <a:gd name="T33" fmla="*/ 36 h 134"/>
                  <a:gd name="T34" fmla="*/ 99 w 142"/>
                  <a:gd name="T35" fmla="*/ 42 h 134"/>
                  <a:gd name="T36" fmla="*/ 98 w 142"/>
                  <a:gd name="T37" fmla="*/ 45 h 134"/>
                  <a:gd name="T38" fmla="*/ 98 w 142"/>
                  <a:gd name="T39" fmla="*/ 50 h 134"/>
                  <a:gd name="T40" fmla="*/ 96 w 142"/>
                  <a:gd name="T41" fmla="*/ 55 h 134"/>
                  <a:gd name="T42" fmla="*/ 101 w 142"/>
                  <a:gd name="T43" fmla="*/ 61 h 134"/>
                  <a:gd name="T44" fmla="*/ 104 w 142"/>
                  <a:gd name="T45" fmla="*/ 61 h 134"/>
                  <a:gd name="T46" fmla="*/ 105 w 142"/>
                  <a:gd name="T47" fmla="*/ 64 h 134"/>
                  <a:gd name="T48" fmla="*/ 105 w 142"/>
                  <a:gd name="T49" fmla="*/ 71 h 134"/>
                  <a:gd name="T50" fmla="*/ 110 w 142"/>
                  <a:gd name="T51" fmla="*/ 72 h 134"/>
                  <a:gd name="T52" fmla="*/ 121 w 142"/>
                  <a:gd name="T53" fmla="*/ 79 h 134"/>
                  <a:gd name="T54" fmla="*/ 126 w 142"/>
                  <a:gd name="T55" fmla="*/ 82 h 134"/>
                  <a:gd name="T56" fmla="*/ 131 w 142"/>
                  <a:gd name="T57" fmla="*/ 90 h 134"/>
                  <a:gd name="T58" fmla="*/ 131 w 142"/>
                  <a:gd name="T59" fmla="*/ 102 h 134"/>
                  <a:gd name="T60" fmla="*/ 134 w 142"/>
                  <a:gd name="T61" fmla="*/ 112 h 134"/>
                  <a:gd name="T62" fmla="*/ 137 w 142"/>
                  <a:gd name="T63" fmla="*/ 113 h 134"/>
                  <a:gd name="T64" fmla="*/ 140 w 142"/>
                  <a:gd name="T65" fmla="*/ 115 h 134"/>
                  <a:gd name="T66" fmla="*/ 140 w 142"/>
                  <a:gd name="T67" fmla="*/ 118 h 134"/>
                  <a:gd name="T68" fmla="*/ 135 w 142"/>
                  <a:gd name="T69" fmla="*/ 118 h 134"/>
                  <a:gd name="T70" fmla="*/ 131 w 142"/>
                  <a:gd name="T71" fmla="*/ 118 h 134"/>
                  <a:gd name="T72" fmla="*/ 124 w 142"/>
                  <a:gd name="T73" fmla="*/ 116 h 134"/>
                  <a:gd name="T74" fmla="*/ 121 w 142"/>
                  <a:gd name="T75" fmla="*/ 120 h 134"/>
                  <a:gd name="T76" fmla="*/ 117 w 142"/>
                  <a:gd name="T77" fmla="*/ 129 h 134"/>
                  <a:gd name="T78" fmla="*/ 104 w 142"/>
                  <a:gd name="T79" fmla="*/ 132 h 134"/>
                  <a:gd name="T80" fmla="*/ 87 w 142"/>
                  <a:gd name="T81" fmla="*/ 131 h 134"/>
                  <a:gd name="T82" fmla="*/ 68 w 142"/>
                  <a:gd name="T83" fmla="*/ 116 h 134"/>
                  <a:gd name="T84" fmla="*/ 50 w 142"/>
                  <a:gd name="T85" fmla="*/ 104 h 134"/>
                  <a:gd name="T86" fmla="*/ 36 w 142"/>
                  <a:gd name="T87" fmla="*/ 94 h 134"/>
                  <a:gd name="T88" fmla="*/ 23 w 142"/>
                  <a:gd name="T89" fmla="*/ 88 h 134"/>
                  <a:gd name="T90" fmla="*/ 6 w 142"/>
                  <a:gd name="T91" fmla="*/ 85 h 134"/>
                  <a:gd name="T92" fmla="*/ 5 w 142"/>
                  <a:gd name="T93" fmla="*/ 82 h 134"/>
                  <a:gd name="T94" fmla="*/ 3 w 142"/>
                  <a:gd name="T95" fmla="*/ 72 h 134"/>
                  <a:gd name="T96" fmla="*/ 8 w 142"/>
                  <a:gd name="T97" fmla="*/ 61 h 134"/>
                  <a:gd name="T98" fmla="*/ 23 w 142"/>
                  <a:gd name="T99" fmla="*/ 52 h 134"/>
                  <a:gd name="T100" fmla="*/ 35 w 142"/>
                  <a:gd name="T101" fmla="*/ 44 h 134"/>
                  <a:gd name="T102" fmla="*/ 36 w 142"/>
                  <a:gd name="T103" fmla="*/ 33 h 134"/>
                  <a:gd name="T104" fmla="*/ 38 w 142"/>
                  <a:gd name="T105" fmla="*/ 27 h 134"/>
                  <a:gd name="T106" fmla="*/ 36 w 142"/>
                  <a:gd name="T107" fmla="*/ 19 h 134"/>
                  <a:gd name="T108" fmla="*/ 38 w 142"/>
                  <a:gd name="T109" fmla="*/ 14 h 134"/>
                  <a:gd name="T110" fmla="*/ 49 w 142"/>
                  <a:gd name="T111" fmla="*/ 8 h 134"/>
                  <a:gd name="T112" fmla="*/ 52 w 142"/>
                  <a:gd name="T113" fmla="*/ 3 h 134"/>
                  <a:gd name="T114" fmla="*/ 58 w 142"/>
                  <a:gd name="T11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 h="134">
                    <a:moveTo>
                      <a:pt x="58" y="0"/>
                    </a:moveTo>
                    <a:lnTo>
                      <a:pt x="60" y="0"/>
                    </a:lnTo>
                    <a:lnTo>
                      <a:pt x="60" y="0"/>
                    </a:lnTo>
                    <a:lnTo>
                      <a:pt x="63" y="0"/>
                    </a:lnTo>
                    <a:lnTo>
                      <a:pt x="64" y="0"/>
                    </a:lnTo>
                    <a:lnTo>
                      <a:pt x="64" y="0"/>
                    </a:lnTo>
                    <a:lnTo>
                      <a:pt x="66" y="0"/>
                    </a:lnTo>
                    <a:lnTo>
                      <a:pt x="69" y="1"/>
                    </a:lnTo>
                    <a:lnTo>
                      <a:pt x="69" y="1"/>
                    </a:lnTo>
                    <a:lnTo>
                      <a:pt x="71" y="1"/>
                    </a:lnTo>
                    <a:lnTo>
                      <a:pt x="74" y="1"/>
                    </a:lnTo>
                    <a:lnTo>
                      <a:pt x="76" y="1"/>
                    </a:lnTo>
                    <a:lnTo>
                      <a:pt x="76" y="0"/>
                    </a:lnTo>
                    <a:lnTo>
                      <a:pt x="77" y="0"/>
                    </a:lnTo>
                    <a:lnTo>
                      <a:pt x="77" y="0"/>
                    </a:lnTo>
                    <a:lnTo>
                      <a:pt x="79" y="1"/>
                    </a:lnTo>
                    <a:lnTo>
                      <a:pt x="79" y="1"/>
                    </a:lnTo>
                    <a:lnTo>
                      <a:pt x="79" y="1"/>
                    </a:lnTo>
                    <a:lnTo>
                      <a:pt x="79" y="5"/>
                    </a:lnTo>
                    <a:lnTo>
                      <a:pt x="79" y="6"/>
                    </a:lnTo>
                    <a:lnTo>
                      <a:pt x="79" y="6"/>
                    </a:lnTo>
                    <a:lnTo>
                      <a:pt x="80" y="6"/>
                    </a:lnTo>
                    <a:lnTo>
                      <a:pt x="80" y="6"/>
                    </a:lnTo>
                    <a:lnTo>
                      <a:pt x="82" y="5"/>
                    </a:lnTo>
                    <a:lnTo>
                      <a:pt x="83" y="3"/>
                    </a:lnTo>
                    <a:lnTo>
                      <a:pt x="83" y="3"/>
                    </a:lnTo>
                    <a:lnTo>
                      <a:pt x="85" y="3"/>
                    </a:lnTo>
                    <a:lnTo>
                      <a:pt x="85" y="3"/>
                    </a:lnTo>
                    <a:lnTo>
                      <a:pt x="87" y="3"/>
                    </a:lnTo>
                    <a:lnTo>
                      <a:pt x="87" y="3"/>
                    </a:lnTo>
                    <a:lnTo>
                      <a:pt x="87" y="3"/>
                    </a:lnTo>
                    <a:lnTo>
                      <a:pt x="87" y="5"/>
                    </a:lnTo>
                    <a:lnTo>
                      <a:pt x="88" y="9"/>
                    </a:lnTo>
                    <a:lnTo>
                      <a:pt x="90" y="9"/>
                    </a:lnTo>
                    <a:lnTo>
                      <a:pt x="90" y="9"/>
                    </a:lnTo>
                    <a:lnTo>
                      <a:pt x="91" y="11"/>
                    </a:lnTo>
                    <a:lnTo>
                      <a:pt x="91" y="11"/>
                    </a:lnTo>
                    <a:lnTo>
                      <a:pt x="91" y="12"/>
                    </a:lnTo>
                    <a:lnTo>
                      <a:pt x="91" y="14"/>
                    </a:lnTo>
                    <a:lnTo>
                      <a:pt x="91" y="14"/>
                    </a:lnTo>
                    <a:lnTo>
                      <a:pt x="91" y="16"/>
                    </a:lnTo>
                    <a:lnTo>
                      <a:pt x="91" y="16"/>
                    </a:lnTo>
                    <a:lnTo>
                      <a:pt x="93" y="16"/>
                    </a:lnTo>
                    <a:lnTo>
                      <a:pt x="93" y="16"/>
                    </a:lnTo>
                    <a:lnTo>
                      <a:pt x="94" y="16"/>
                    </a:lnTo>
                    <a:lnTo>
                      <a:pt x="96" y="22"/>
                    </a:lnTo>
                    <a:lnTo>
                      <a:pt x="96" y="22"/>
                    </a:lnTo>
                    <a:lnTo>
                      <a:pt x="96" y="22"/>
                    </a:lnTo>
                    <a:lnTo>
                      <a:pt x="98" y="22"/>
                    </a:lnTo>
                    <a:lnTo>
                      <a:pt x="98" y="22"/>
                    </a:lnTo>
                    <a:lnTo>
                      <a:pt x="99" y="23"/>
                    </a:lnTo>
                    <a:lnTo>
                      <a:pt x="101" y="25"/>
                    </a:lnTo>
                    <a:lnTo>
                      <a:pt x="101" y="25"/>
                    </a:lnTo>
                    <a:lnTo>
                      <a:pt x="104" y="25"/>
                    </a:lnTo>
                    <a:lnTo>
                      <a:pt x="107" y="25"/>
                    </a:lnTo>
                    <a:lnTo>
                      <a:pt x="109" y="25"/>
                    </a:lnTo>
                    <a:lnTo>
                      <a:pt x="109" y="27"/>
                    </a:lnTo>
                    <a:lnTo>
                      <a:pt x="107" y="27"/>
                    </a:lnTo>
                    <a:lnTo>
                      <a:pt x="105" y="27"/>
                    </a:lnTo>
                    <a:lnTo>
                      <a:pt x="104" y="28"/>
                    </a:lnTo>
                    <a:lnTo>
                      <a:pt x="104" y="30"/>
                    </a:lnTo>
                    <a:lnTo>
                      <a:pt x="104" y="31"/>
                    </a:lnTo>
                    <a:lnTo>
                      <a:pt x="105" y="31"/>
                    </a:lnTo>
                    <a:lnTo>
                      <a:pt x="107" y="33"/>
                    </a:lnTo>
                    <a:lnTo>
                      <a:pt x="107" y="34"/>
                    </a:lnTo>
                    <a:lnTo>
                      <a:pt x="107" y="34"/>
                    </a:lnTo>
                    <a:lnTo>
                      <a:pt x="107" y="34"/>
                    </a:lnTo>
                    <a:lnTo>
                      <a:pt x="107" y="36"/>
                    </a:lnTo>
                    <a:lnTo>
                      <a:pt x="105" y="38"/>
                    </a:lnTo>
                    <a:lnTo>
                      <a:pt x="104" y="38"/>
                    </a:lnTo>
                    <a:lnTo>
                      <a:pt x="101" y="42"/>
                    </a:lnTo>
                    <a:lnTo>
                      <a:pt x="99" y="42"/>
                    </a:lnTo>
                    <a:lnTo>
                      <a:pt x="99" y="44"/>
                    </a:lnTo>
                    <a:lnTo>
                      <a:pt x="99" y="45"/>
                    </a:lnTo>
                    <a:lnTo>
                      <a:pt x="98" y="45"/>
                    </a:lnTo>
                    <a:lnTo>
                      <a:pt x="98" y="45"/>
                    </a:lnTo>
                    <a:lnTo>
                      <a:pt x="98" y="45"/>
                    </a:lnTo>
                    <a:lnTo>
                      <a:pt x="98" y="47"/>
                    </a:lnTo>
                    <a:lnTo>
                      <a:pt x="96" y="49"/>
                    </a:lnTo>
                    <a:lnTo>
                      <a:pt x="98" y="50"/>
                    </a:lnTo>
                    <a:lnTo>
                      <a:pt x="98" y="52"/>
                    </a:lnTo>
                    <a:lnTo>
                      <a:pt x="98" y="52"/>
                    </a:lnTo>
                    <a:lnTo>
                      <a:pt x="96" y="53"/>
                    </a:lnTo>
                    <a:lnTo>
                      <a:pt x="96" y="55"/>
                    </a:lnTo>
                    <a:lnTo>
                      <a:pt x="96" y="55"/>
                    </a:lnTo>
                    <a:lnTo>
                      <a:pt x="98" y="57"/>
                    </a:lnTo>
                    <a:lnTo>
                      <a:pt x="101" y="60"/>
                    </a:lnTo>
                    <a:lnTo>
                      <a:pt x="101" y="61"/>
                    </a:lnTo>
                    <a:lnTo>
                      <a:pt x="102" y="61"/>
                    </a:lnTo>
                    <a:lnTo>
                      <a:pt x="102" y="61"/>
                    </a:lnTo>
                    <a:lnTo>
                      <a:pt x="102" y="61"/>
                    </a:lnTo>
                    <a:lnTo>
                      <a:pt x="104" y="61"/>
                    </a:lnTo>
                    <a:lnTo>
                      <a:pt x="104" y="61"/>
                    </a:lnTo>
                    <a:lnTo>
                      <a:pt x="102" y="63"/>
                    </a:lnTo>
                    <a:lnTo>
                      <a:pt x="104" y="63"/>
                    </a:lnTo>
                    <a:lnTo>
                      <a:pt x="105" y="64"/>
                    </a:lnTo>
                    <a:lnTo>
                      <a:pt x="107" y="68"/>
                    </a:lnTo>
                    <a:lnTo>
                      <a:pt x="107" y="68"/>
                    </a:lnTo>
                    <a:lnTo>
                      <a:pt x="105" y="69"/>
                    </a:lnTo>
                    <a:lnTo>
                      <a:pt x="105" y="71"/>
                    </a:lnTo>
                    <a:lnTo>
                      <a:pt x="105" y="71"/>
                    </a:lnTo>
                    <a:lnTo>
                      <a:pt x="107" y="71"/>
                    </a:lnTo>
                    <a:lnTo>
                      <a:pt x="109" y="72"/>
                    </a:lnTo>
                    <a:lnTo>
                      <a:pt x="110" y="72"/>
                    </a:lnTo>
                    <a:lnTo>
                      <a:pt x="113" y="74"/>
                    </a:lnTo>
                    <a:lnTo>
                      <a:pt x="117" y="75"/>
                    </a:lnTo>
                    <a:lnTo>
                      <a:pt x="118" y="77"/>
                    </a:lnTo>
                    <a:lnTo>
                      <a:pt x="121" y="79"/>
                    </a:lnTo>
                    <a:lnTo>
                      <a:pt x="123" y="79"/>
                    </a:lnTo>
                    <a:lnTo>
                      <a:pt x="124" y="80"/>
                    </a:lnTo>
                    <a:lnTo>
                      <a:pt x="124" y="80"/>
                    </a:lnTo>
                    <a:lnTo>
                      <a:pt x="126" y="82"/>
                    </a:lnTo>
                    <a:lnTo>
                      <a:pt x="126" y="85"/>
                    </a:lnTo>
                    <a:lnTo>
                      <a:pt x="128" y="85"/>
                    </a:lnTo>
                    <a:lnTo>
                      <a:pt x="129" y="88"/>
                    </a:lnTo>
                    <a:lnTo>
                      <a:pt x="131" y="90"/>
                    </a:lnTo>
                    <a:lnTo>
                      <a:pt x="131" y="93"/>
                    </a:lnTo>
                    <a:lnTo>
                      <a:pt x="129" y="96"/>
                    </a:lnTo>
                    <a:lnTo>
                      <a:pt x="129" y="102"/>
                    </a:lnTo>
                    <a:lnTo>
                      <a:pt x="131" y="102"/>
                    </a:lnTo>
                    <a:lnTo>
                      <a:pt x="134" y="102"/>
                    </a:lnTo>
                    <a:lnTo>
                      <a:pt x="134" y="105"/>
                    </a:lnTo>
                    <a:lnTo>
                      <a:pt x="134" y="109"/>
                    </a:lnTo>
                    <a:lnTo>
                      <a:pt x="134" y="112"/>
                    </a:lnTo>
                    <a:lnTo>
                      <a:pt x="134" y="112"/>
                    </a:lnTo>
                    <a:lnTo>
                      <a:pt x="135" y="112"/>
                    </a:lnTo>
                    <a:lnTo>
                      <a:pt x="137" y="113"/>
                    </a:lnTo>
                    <a:lnTo>
                      <a:pt x="137" y="113"/>
                    </a:lnTo>
                    <a:lnTo>
                      <a:pt x="137" y="113"/>
                    </a:lnTo>
                    <a:lnTo>
                      <a:pt x="139" y="113"/>
                    </a:lnTo>
                    <a:lnTo>
                      <a:pt x="139" y="115"/>
                    </a:lnTo>
                    <a:lnTo>
                      <a:pt x="140" y="115"/>
                    </a:lnTo>
                    <a:lnTo>
                      <a:pt x="139" y="116"/>
                    </a:lnTo>
                    <a:lnTo>
                      <a:pt x="139" y="116"/>
                    </a:lnTo>
                    <a:lnTo>
                      <a:pt x="140" y="118"/>
                    </a:lnTo>
                    <a:lnTo>
                      <a:pt x="140" y="118"/>
                    </a:lnTo>
                    <a:lnTo>
                      <a:pt x="142" y="120"/>
                    </a:lnTo>
                    <a:lnTo>
                      <a:pt x="140" y="120"/>
                    </a:lnTo>
                    <a:lnTo>
                      <a:pt x="139" y="120"/>
                    </a:lnTo>
                    <a:lnTo>
                      <a:pt x="135" y="118"/>
                    </a:lnTo>
                    <a:lnTo>
                      <a:pt x="135" y="118"/>
                    </a:lnTo>
                    <a:lnTo>
                      <a:pt x="134" y="118"/>
                    </a:lnTo>
                    <a:lnTo>
                      <a:pt x="134" y="118"/>
                    </a:lnTo>
                    <a:lnTo>
                      <a:pt x="131" y="118"/>
                    </a:lnTo>
                    <a:lnTo>
                      <a:pt x="129" y="116"/>
                    </a:lnTo>
                    <a:lnTo>
                      <a:pt x="129" y="116"/>
                    </a:lnTo>
                    <a:lnTo>
                      <a:pt x="126" y="116"/>
                    </a:lnTo>
                    <a:lnTo>
                      <a:pt x="124" y="116"/>
                    </a:lnTo>
                    <a:lnTo>
                      <a:pt x="123" y="118"/>
                    </a:lnTo>
                    <a:lnTo>
                      <a:pt x="121" y="118"/>
                    </a:lnTo>
                    <a:lnTo>
                      <a:pt x="121" y="120"/>
                    </a:lnTo>
                    <a:lnTo>
                      <a:pt x="121" y="120"/>
                    </a:lnTo>
                    <a:lnTo>
                      <a:pt x="120" y="121"/>
                    </a:lnTo>
                    <a:lnTo>
                      <a:pt x="118" y="124"/>
                    </a:lnTo>
                    <a:lnTo>
                      <a:pt x="118" y="126"/>
                    </a:lnTo>
                    <a:lnTo>
                      <a:pt x="117" y="129"/>
                    </a:lnTo>
                    <a:lnTo>
                      <a:pt x="115" y="131"/>
                    </a:lnTo>
                    <a:lnTo>
                      <a:pt x="112" y="132"/>
                    </a:lnTo>
                    <a:lnTo>
                      <a:pt x="110" y="134"/>
                    </a:lnTo>
                    <a:lnTo>
                      <a:pt x="104" y="132"/>
                    </a:lnTo>
                    <a:lnTo>
                      <a:pt x="98" y="132"/>
                    </a:lnTo>
                    <a:lnTo>
                      <a:pt x="91" y="132"/>
                    </a:lnTo>
                    <a:lnTo>
                      <a:pt x="87" y="131"/>
                    </a:lnTo>
                    <a:lnTo>
                      <a:pt x="87" y="131"/>
                    </a:lnTo>
                    <a:lnTo>
                      <a:pt x="80" y="127"/>
                    </a:lnTo>
                    <a:lnTo>
                      <a:pt x="77" y="124"/>
                    </a:lnTo>
                    <a:lnTo>
                      <a:pt x="72" y="121"/>
                    </a:lnTo>
                    <a:lnTo>
                      <a:pt x="68" y="116"/>
                    </a:lnTo>
                    <a:lnTo>
                      <a:pt x="63" y="113"/>
                    </a:lnTo>
                    <a:lnTo>
                      <a:pt x="60" y="110"/>
                    </a:lnTo>
                    <a:lnTo>
                      <a:pt x="55" y="107"/>
                    </a:lnTo>
                    <a:lnTo>
                      <a:pt x="50" y="104"/>
                    </a:lnTo>
                    <a:lnTo>
                      <a:pt x="49" y="101"/>
                    </a:lnTo>
                    <a:lnTo>
                      <a:pt x="44" y="99"/>
                    </a:lnTo>
                    <a:lnTo>
                      <a:pt x="41" y="97"/>
                    </a:lnTo>
                    <a:lnTo>
                      <a:pt x="36" y="94"/>
                    </a:lnTo>
                    <a:lnTo>
                      <a:pt x="33" y="93"/>
                    </a:lnTo>
                    <a:lnTo>
                      <a:pt x="30" y="91"/>
                    </a:lnTo>
                    <a:lnTo>
                      <a:pt x="25" y="88"/>
                    </a:lnTo>
                    <a:lnTo>
                      <a:pt x="23" y="88"/>
                    </a:lnTo>
                    <a:lnTo>
                      <a:pt x="19" y="86"/>
                    </a:lnTo>
                    <a:lnTo>
                      <a:pt x="14" y="86"/>
                    </a:lnTo>
                    <a:lnTo>
                      <a:pt x="9" y="85"/>
                    </a:lnTo>
                    <a:lnTo>
                      <a:pt x="6" y="85"/>
                    </a:lnTo>
                    <a:lnTo>
                      <a:pt x="8" y="83"/>
                    </a:lnTo>
                    <a:lnTo>
                      <a:pt x="8" y="82"/>
                    </a:lnTo>
                    <a:lnTo>
                      <a:pt x="6" y="82"/>
                    </a:lnTo>
                    <a:lnTo>
                      <a:pt x="5" y="82"/>
                    </a:lnTo>
                    <a:lnTo>
                      <a:pt x="3" y="79"/>
                    </a:lnTo>
                    <a:lnTo>
                      <a:pt x="5" y="79"/>
                    </a:lnTo>
                    <a:lnTo>
                      <a:pt x="3" y="75"/>
                    </a:lnTo>
                    <a:lnTo>
                      <a:pt x="3" y="72"/>
                    </a:lnTo>
                    <a:lnTo>
                      <a:pt x="1" y="68"/>
                    </a:lnTo>
                    <a:lnTo>
                      <a:pt x="0" y="64"/>
                    </a:lnTo>
                    <a:lnTo>
                      <a:pt x="5" y="63"/>
                    </a:lnTo>
                    <a:lnTo>
                      <a:pt x="8" y="61"/>
                    </a:lnTo>
                    <a:lnTo>
                      <a:pt x="12" y="58"/>
                    </a:lnTo>
                    <a:lnTo>
                      <a:pt x="16" y="57"/>
                    </a:lnTo>
                    <a:lnTo>
                      <a:pt x="20" y="53"/>
                    </a:lnTo>
                    <a:lnTo>
                      <a:pt x="23" y="52"/>
                    </a:lnTo>
                    <a:lnTo>
                      <a:pt x="28" y="49"/>
                    </a:lnTo>
                    <a:lnTo>
                      <a:pt x="31" y="49"/>
                    </a:lnTo>
                    <a:lnTo>
                      <a:pt x="33" y="47"/>
                    </a:lnTo>
                    <a:lnTo>
                      <a:pt x="35" y="44"/>
                    </a:lnTo>
                    <a:lnTo>
                      <a:pt x="35" y="42"/>
                    </a:lnTo>
                    <a:lnTo>
                      <a:pt x="35" y="41"/>
                    </a:lnTo>
                    <a:lnTo>
                      <a:pt x="35" y="38"/>
                    </a:lnTo>
                    <a:lnTo>
                      <a:pt x="36" y="33"/>
                    </a:lnTo>
                    <a:lnTo>
                      <a:pt x="36" y="31"/>
                    </a:lnTo>
                    <a:lnTo>
                      <a:pt x="36" y="30"/>
                    </a:lnTo>
                    <a:lnTo>
                      <a:pt x="38" y="28"/>
                    </a:lnTo>
                    <a:lnTo>
                      <a:pt x="38" y="27"/>
                    </a:lnTo>
                    <a:lnTo>
                      <a:pt x="38" y="25"/>
                    </a:lnTo>
                    <a:lnTo>
                      <a:pt x="36" y="23"/>
                    </a:lnTo>
                    <a:lnTo>
                      <a:pt x="36" y="20"/>
                    </a:lnTo>
                    <a:lnTo>
                      <a:pt x="36" y="19"/>
                    </a:lnTo>
                    <a:lnTo>
                      <a:pt x="36" y="17"/>
                    </a:lnTo>
                    <a:lnTo>
                      <a:pt x="36" y="16"/>
                    </a:lnTo>
                    <a:lnTo>
                      <a:pt x="38" y="14"/>
                    </a:lnTo>
                    <a:lnTo>
                      <a:pt x="38" y="14"/>
                    </a:lnTo>
                    <a:lnTo>
                      <a:pt x="42" y="12"/>
                    </a:lnTo>
                    <a:lnTo>
                      <a:pt x="44" y="12"/>
                    </a:lnTo>
                    <a:lnTo>
                      <a:pt x="47" y="9"/>
                    </a:lnTo>
                    <a:lnTo>
                      <a:pt x="49" y="8"/>
                    </a:lnTo>
                    <a:lnTo>
                      <a:pt x="50" y="6"/>
                    </a:lnTo>
                    <a:lnTo>
                      <a:pt x="52" y="5"/>
                    </a:lnTo>
                    <a:lnTo>
                      <a:pt x="52" y="5"/>
                    </a:lnTo>
                    <a:lnTo>
                      <a:pt x="52" y="3"/>
                    </a:lnTo>
                    <a:lnTo>
                      <a:pt x="53" y="3"/>
                    </a:lnTo>
                    <a:lnTo>
                      <a:pt x="57" y="1"/>
                    </a:lnTo>
                    <a:lnTo>
                      <a:pt x="58" y="0"/>
                    </a:lnTo>
                    <a:lnTo>
                      <a:pt x="5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2" name="Freeform 247">
                <a:extLst>
                  <a:ext uri="{FF2B5EF4-FFF2-40B4-BE49-F238E27FC236}">
                    <a16:creationId xmlns:a16="http://schemas.microsoft.com/office/drawing/2014/main" id="{F1673221-FB57-4597-ACE3-177BEBE18686}"/>
                  </a:ext>
                </a:extLst>
              </p:cNvPr>
              <p:cNvSpPr>
                <a:spLocks/>
              </p:cNvSpPr>
              <p:nvPr/>
            </p:nvSpPr>
            <p:spPr bwMode="auto">
              <a:xfrm>
                <a:off x="7803880" y="4618642"/>
                <a:ext cx="1950" cy="5848"/>
              </a:xfrm>
              <a:custGeom>
                <a:avLst/>
                <a:gdLst>
                  <a:gd name="T0" fmla="*/ 1 w 1"/>
                  <a:gd name="T1" fmla="*/ 0 h 3"/>
                  <a:gd name="T2" fmla="*/ 1 w 1"/>
                  <a:gd name="T3" fmla="*/ 0 h 3"/>
                  <a:gd name="T4" fmla="*/ 1 w 1"/>
                  <a:gd name="T5" fmla="*/ 2 h 3"/>
                  <a:gd name="T6" fmla="*/ 1 w 1"/>
                  <a:gd name="T7" fmla="*/ 2 h 3"/>
                  <a:gd name="T8" fmla="*/ 1 w 1"/>
                  <a:gd name="T9" fmla="*/ 3 h 3"/>
                  <a:gd name="T10" fmla="*/ 1 w 1"/>
                  <a:gd name="T11" fmla="*/ 3 h 3"/>
                  <a:gd name="T12" fmla="*/ 1 w 1"/>
                  <a:gd name="T13" fmla="*/ 2 h 3"/>
                  <a:gd name="T14" fmla="*/ 0 w 1"/>
                  <a:gd name="T15" fmla="*/ 0 h 3"/>
                  <a:gd name="T16" fmla="*/ 0 w 1"/>
                  <a:gd name="T17" fmla="*/ 0 h 3"/>
                  <a:gd name="T18" fmla="*/ 1 w 1"/>
                  <a:gd name="T19" fmla="*/ 2 h 3"/>
                  <a:gd name="T20" fmla="*/ 1 w 1"/>
                  <a:gd name="T21" fmla="*/ 3 h 3"/>
                  <a:gd name="T22" fmla="*/ 1 w 1"/>
                  <a:gd name="T23" fmla="*/ 2 h 3"/>
                  <a:gd name="T24" fmla="*/ 1 w 1"/>
                  <a:gd name="T25" fmla="*/ 2 h 3"/>
                  <a:gd name="T26" fmla="*/ 1 w 1"/>
                  <a:gd name="T27" fmla="*/ 2 h 3"/>
                  <a:gd name="T28" fmla="*/ 1 w 1"/>
                  <a:gd name="T29" fmla="*/ 0 h 3"/>
                  <a:gd name="T30" fmla="*/ 1 w 1"/>
                  <a:gd name="T31" fmla="*/ 0 h 3"/>
                  <a:gd name="T32" fmla="*/ 1 w 1"/>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3">
                    <a:moveTo>
                      <a:pt x="1" y="0"/>
                    </a:moveTo>
                    <a:lnTo>
                      <a:pt x="1" y="0"/>
                    </a:lnTo>
                    <a:lnTo>
                      <a:pt x="1" y="2"/>
                    </a:lnTo>
                    <a:lnTo>
                      <a:pt x="1" y="2"/>
                    </a:lnTo>
                    <a:lnTo>
                      <a:pt x="1" y="3"/>
                    </a:lnTo>
                    <a:lnTo>
                      <a:pt x="1" y="3"/>
                    </a:lnTo>
                    <a:lnTo>
                      <a:pt x="1" y="2"/>
                    </a:lnTo>
                    <a:lnTo>
                      <a:pt x="0" y="0"/>
                    </a:lnTo>
                    <a:lnTo>
                      <a:pt x="0" y="0"/>
                    </a:lnTo>
                    <a:lnTo>
                      <a:pt x="1" y="2"/>
                    </a:lnTo>
                    <a:lnTo>
                      <a:pt x="1" y="3"/>
                    </a:lnTo>
                    <a:lnTo>
                      <a:pt x="1" y="2"/>
                    </a:lnTo>
                    <a:lnTo>
                      <a:pt x="1" y="2"/>
                    </a:lnTo>
                    <a:lnTo>
                      <a:pt x="1" y="2"/>
                    </a:lnTo>
                    <a:lnTo>
                      <a:pt x="1" y="0"/>
                    </a:lnTo>
                    <a:lnTo>
                      <a:pt x="1"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3" name="Freeform 248">
                <a:extLst>
                  <a:ext uri="{FF2B5EF4-FFF2-40B4-BE49-F238E27FC236}">
                    <a16:creationId xmlns:a16="http://schemas.microsoft.com/office/drawing/2014/main" id="{1F1B2B20-9679-4BDC-93A9-361D92785294}"/>
                  </a:ext>
                </a:extLst>
              </p:cNvPr>
              <p:cNvSpPr>
                <a:spLocks noEditPoints="1"/>
              </p:cNvSpPr>
              <p:nvPr/>
            </p:nvSpPr>
            <p:spPr bwMode="auto">
              <a:xfrm>
                <a:off x="7686926" y="3378937"/>
                <a:ext cx="820623" cy="849861"/>
              </a:xfrm>
              <a:custGeom>
                <a:avLst/>
                <a:gdLst>
                  <a:gd name="T0" fmla="*/ 362 w 421"/>
                  <a:gd name="T1" fmla="*/ 417 h 436"/>
                  <a:gd name="T2" fmla="*/ 71 w 421"/>
                  <a:gd name="T3" fmla="*/ 414 h 436"/>
                  <a:gd name="T4" fmla="*/ 350 w 421"/>
                  <a:gd name="T5" fmla="*/ 381 h 436"/>
                  <a:gd name="T6" fmla="*/ 359 w 421"/>
                  <a:gd name="T7" fmla="*/ 361 h 436"/>
                  <a:gd name="T8" fmla="*/ 358 w 421"/>
                  <a:gd name="T9" fmla="*/ 351 h 436"/>
                  <a:gd name="T10" fmla="*/ 354 w 421"/>
                  <a:gd name="T11" fmla="*/ 356 h 436"/>
                  <a:gd name="T12" fmla="*/ 142 w 421"/>
                  <a:gd name="T13" fmla="*/ 0 h 436"/>
                  <a:gd name="T14" fmla="*/ 153 w 421"/>
                  <a:gd name="T15" fmla="*/ 30 h 436"/>
                  <a:gd name="T16" fmla="*/ 154 w 421"/>
                  <a:gd name="T17" fmla="*/ 52 h 436"/>
                  <a:gd name="T18" fmla="*/ 153 w 421"/>
                  <a:gd name="T19" fmla="*/ 64 h 436"/>
                  <a:gd name="T20" fmla="*/ 168 w 421"/>
                  <a:gd name="T21" fmla="*/ 74 h 436"/>
                  <a:gd name="T22" fmla="*/ 176 w 421"/>
                  <a:gd name="T23" fmla="*/ 93 h 436"/>
                  <a:gd name="T24" fmla="*/ 187 w 421"/>
                  <a:gd name="T25" fmla="*/ 115 h 436"/>
                  <a:gd name="T26" fmla="*/ 220 w 421"/>
                  <a:gd name="T27" fmla="*/ 127 h 436"/>
                  <a:gd name="T28" fmla="*/ 250 w 421"/>
                  <a:gd name="T29" fmla="*/ 138 h 436"/>
                  <a:gd name="T30" fmla="*/ 283 w 421"/>
                  <a:gd name="T31" fmla="*/ 145 h 436"/>
                  <a:gd name="T32" fmla="*/ 294 w 421"/>
                  <a:gd name="T33" fmla="*/ 118 h 436"/>
                  <a:gd name="T34" fmla="*/ 309 w 421"/>
                  <a:gd name="T35" fmla="*/ 138 h 436"/>
                  <a:gd name="T36" fmla="*/ 342 w 421"/>
                  <a:gd name="T37" fmla="*/ 137 h 436"/>
                  <a:gd name="T38" fmla="*/ 340 w 421"/>
                  <a:gd name="T39" fmla="*/ 124 h 436"/>
                  <a:gd name="T40" fmla="*/ 361 w 421"/>
                  <a:gd name="T41" fmla="*/ 110 h 436"/>
                  <a:gd name="T42" fmla="*/ 394 w 421"/>
                  <a:gd name="T43" fmla="*/ 104 h 436"/>
                  <a:gd name="T44" fmla="*/ 408 w 421"/>
                  <a:gd name="T45" fmla="*/ 105 h 436"/>
                  <a:gd name="T46" fmla="*/ 421 w 421"/>
                  <a:gd name="T47" fmla="*/ 119 h 436"/>
                  <a:gd name="T48" fmla="*/ 400 w 421"/>
                  <a:gd name="T49" fmla="*/ 135 h 436"/>
                  <a:gd name="T50" fmla="*/ 381 w 421"/>
                  <a:gd name="T51" fmla="*/ 162 h 436"/>
                  <a:gd name="T52" fmla="*/ 365 w 421"/>
                  <a:gd name="T53" fmla="*/ 181 h 436"/>
                  <a:gd name="T54" fmla="*/ 359 w 421"/>
                  <a:gd name="T55" fmla="*/ 208 h 436"/>
                  <a:gd name="T56" fmla="*/ 348 w 421"/>
                  <a:gd name="T57" fmla="*/ 189 h 436"/>
                  <a:gd name="T58" fmla="*/ 334 w 421"/>
                  <a:gd name="T59" fmla="*/ 195 h 436"/>
                  <a:gd name="T60" fmla="*/ 343 w 421"/>
                  <a:gd name="T61" fmla="*/ 176 h 436"/>
                  <a:gd name="T62" fmla="*/ 326 w 421"/>
                  <a:gd name="T63" fmla="*/ 164 h 436"/>
                  <a:gd name="T64" fmla="*/ 304 w 421"/>
                  <a:gd name="T65" fmla="*/ 149 h 436"/>
                  <a:gd name="T66" fmla="*/ 291 w 421"/>
                  <a:gd name="T67" fmla="*/ 143 h 436"/>
                  <a:gd name="T68" fmla="*/ 299 w 421"/>
                  <a:gd name="T69" fmla="*/ 162 h 436"/>
                  <a:gd name="T70" fmla="*/ 296 w 421"/>
                  <a:gd name="T71" fmla="*/ 178 h 436"/>
                  <a:gd name="T72" fmla="*/ 301 w 421"/>
                  <a:gd name="T73" fmla="*/ 208 h 436"/>
                  <a:gd name="T74" fmla="*/ 293 w 421"/>
                  <a:gd name="T75" fmla="*/ 217 h 436"/>
                  <a:gd name="T76" fmla="*/ 271 w 421"/>
                  <a:gd name="T77" fmla="*/ 220 h 436"/>
                  <a:gd name="T78" fmla="*/ 250 w 421"/>
                  <a:gd name="T79" fmla="*/ 246 h 436"/>
                  <a:gd name="T80" fmla="*/ 208 w 421"/>
                  <a:gd name="T81" fmla="*/ 282 h 436"/>
                  <a:gd name="T82" fmla="*/ 181 w 421"/>
                  <a:gd name="T83" fmla="*/ 302 h 436"/>
                  <a:gd name="T84" fmla="*/ 173 w 421"/>
                  <a:gd name="T85" fmla="*/ 349 h 436"/>
                  <a:gd name="T86" fmla="*/ 154 w 421"/>
                  <a:gd name="T87" fmla="*/ 395 h 436"/>
                  <a:gd name="T88" fmla="*/ 119 w 421"/>
                  <a:gd name="T89" fmla="*/ 401 h 436"/>
                  <a:gd name="T90" fmla="*/ 108 w 421"/>
                  <a:gd name="T91" fmla="*/ 368 h 436"/>
                  <a:gd name="T92" fmla="*/ 85 w 421"/>
                  <a:gd name="T93" fmla="*/ 316 h 436"/>
                  <a:gd name="T94" fmla="*/ 67 w 421"/>
                  <a:gd name="T95" fmla="*/ 261 h 436"/>
                  <a:gd name="T96" fmla="*/ 67 w 421"/>
                  <a:gd name="T97" fmla="*/ 227 h 436"/>
                  <a:gd name="T98" fmla="*/ 64 w 421"/>
                  <a:gd name="T99" fmla="*/ 208 h 436"/>
                  <a:gd name="T100" fmla="*/ 41 w 421"/>
                  <a:gd name="T101" fmla="*/ 230 h 436"/>
                  <a:gd name="T102" fmla="*/ 28 w 421"/>
                  <a:gd name="T103" fmla="*/ 203 h 436"/>
                  <a:gd name="T104" fmla="*/ 6 w 421"/>
                  <a:gd name="T105" fmla="*/ 184 h 436"/>
                  <a:gd name="T106" fmla="*/ 15 w 421"/>
                  <a:gd name="T107" fmla="*/ 178 h 436"/>
                  <a:gd name="T108" fmla="*/ 41 w 421"/>
                  <a:gd name="T109" fmla="*/ 175 h 436"/>
                  <a:gd name="T110" fmla="*/ 26 w 421"/>
                  <a:gd name="T111" fmla="*/ 149 h 436"/>
                  <a:gd name="T112" fmla="*/ 30 w 421"/>
                  <a:gd name="T113" fmla="*/ 119 h 436"/>
                  <a:gd name="T114" fmla="*/ 69 w 421"/>
                  <a:gd name="T115" fmla="*/ 102 h 436"/>
                  <a:gd name="T116" fmla="*/ 91 w 421"/>
                  <a:gd name="T117" fmla="*/ 69 h 436"/>
                  <a:gd name="T118" fmla="*/ 93 w 421"/>
                  <a:gd name="T119" fmla="*/ 45 h 436"/>
                  <a:gd name="T120" fmla="*/ 85 w 421"/>
                  <a:gd name="T121" fmla="*/ 27 h 436"/>
                  <a:gd name="T122" fmla="*/ 93 w 421"/>
                  <a:gd name="T123" fmla="*/ 12 h 436"/>
                  <a:gd name="T124" fmla="*/ 129 w 421"/>
                  <a:gd name="T125" fmla="*/ 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1" h="436">
                    <a:moveTo>
                      <a:pt x="370" y="428"/>
                    </a:moveTo>
                    <a:lnTo>
                      <a:pt x="370" y="428"/>
                    </a:lnTo>
                    <a:lnTo>
                      <a:pt x="372" y="431"/>
                    </a:lnTo>
                    <a:lnTo>
                      <a:pt x="372" y="435"/>
                    </a:lnTo>
                    <a:lnTo>
                      <a:pt x="370" y="436"/>
                    </a:lnTo>
                    <a:lnTo>
                      <a:pt x="369" y="431"/>
                    </a:lnTo>
                    <a:lnTo>
                      <a:pt x="367" y="431"/>
                    </a:lnTo>
                    <a:lnTo>
                      <a:pt x="367" y="430"/>
                    </a:lnTo>
                    <a:lnTo>
                      <a:pt x="369" y="430"/>
                    </a:lnTo>
                    <a:lnTo>
                      <a:pt x="370" y="428"/>
                    </a:lnTo>
                    <a:close/>
                    <a:moveTo>
                      <a:pt x="369" y="425"/>
                    </a:moveTo>
                    <a:lnTo>
                      <a:pt x="369" y="427"/>
                    </a:lnTo>
                    <a:lnTo>
                      <a:pt x="367" y="428"/>
                    </a:lnTo>
                    <a:lnTo>
                      <a:pt x="367" y="427"/>
                    </a:lnTo>
                    <a:lnTo>
                      <a:pt x="367" y="427"/>
                    </a:lnTo>
                    <a:lnTo>
                      <a:pt x="367" y="427"/>
                    </a:lnTo>
                    <a:lnTo>
                      <a:pt x="369" y="425"/>
                    </a:lnTo>
                    <a:close/>
                    <a:moveTo>
                      <a:pt x="364" y="417"/>
                    </a:moveTo>
                    <a:lnTo>
                      <a:pt x="364" y="419"/>
                    </a:lnTo>
                    <a:lnTo>
                      <a:pt x="364" y="419"/>
                    </a:lnTo>
                    <a:lnTo>
                      <a:pt x="364" y="419"/>
                    </a:lnTo>
                    <a:lnTo>
                      <a:pt x="364" y="419"/>
                    </a:lnTo>
                    <a:lnTo>
                      <a:pt x="364" y="419"/>
                    </a:lnTo>
                    <a:lnTo>
                      <a:pt x="362" y="417"/>
                    </a:lnTo>
                    <a:lnTo>
                      <a:pt x="362" y="417"/>
                    </a:lnTo>
                    <a:lnTo>
                      <a:pt x="364" y="417"/>
                    </a:lnTo>
                    <a:close/>
                    <a:moveTo>
                      <a:pt x="365" y="414"/>
                    </a:moveTo>
                    <a:lnTo>
                      <a:pt x="365" y="414"/>
                    </a:lnTo>
                    <a:lnTo>
                      <a:pt x="365" y="416"/>
                    </a:lnTo>
                    <a:lnTo>
                      <a:pt x="365" y="417"/>
                    </a:lnTo>
                    <a:lnTo>
                      <a:pt x="365" y="417"/>
                    </a:lnTo>
                    <a:lnTo>
                      <a:pt x="365" y="417"/>
                    </a:lnTo>
                    <a:lnTo>
                      <a:pt x="365" y="417"/>
                    </a:lnTo>
                    <a:lnTo>
                      <a:pt x="365" y="416"/>
                    </a:lnTo>
                    <a:lnTo>
                      <a:pt x="365" y="416"/>
                    </a:lnTo>
                    <a:lnTo>
                      <a:pt x="365" y="414"/>
                    </a:lnTo>
                    <a:lnTo>
                      <a:pt x="365" y="414"/>
                    </a:lnTo>
                    <a:close/>
                    <a:moveTo>
                      <a:pt x="71" y="413"/>
                    </a:moveTo>
                    <a:lnTo>
                      <a:pt x="71" y="413"/>
                    </a:lnTo>
                    <a:lnTo>
                      <a:pt x="71" y="413"/>
                    </a:lnTo>
                    <a:lnTo>
                      <a:pt x="71" y="414"/>
                    </a:lnTo>
                    <a:lnTo>
                      <a:pt x="71" y="414"/>
                    </a:lnTo>
                    <a:lnTo>
                      <a:pt x="69" y="414"/>
                    </a:lnTo>
                    <a:lnTo>
                      <a:pt x="69" y="414"/>
                    </a:lnTo>
                    <a:lnTo>
                      <a:pt x="69" y="414"/>
                    </a:lnTo>
                    <a:lnTo>
                      <a:pt x="69" y="414"/>
                    </a:lnTo>
                    <a:lnTo>
                      <a:pt x="69" y="414"/>
                    </a:lnTo>
                    <a:lnTo>
                      <a:pt x="71" y="414"/>
                    </a:lnTo>
                    <a:lnTo>
                      <a:pt x="71" y="413"/>
                    </a:lnTo>
                    <a:lnTo>
                      <a:pt x="71" y="413"/>
                    </a:lnTo>
                    <a:close/>
                    <a:moveTo>
                      <a:pt x="359" y="413"/>
                    </a:moveTo>
                    <a:lnTo>
                      <a:pt x="361" y="414"/>
                    </a:lnTo>
                    <a:lnTo>
                      <a:pt x="361" y="414"/>
                    </a:lnTo>
                    <a:lnTo>
                      <a:pt x="359" y="414"/>
                    </a:lnTo>
                    <a:lnTo>
                      <a:pt x="359" y="414"/>
                    </a:lnTo>
                    <a:lnTo>
                      <a:pt x="359" y="413"/>
                    </a:lnTo>
                    <a:lnTo>
                      <a:pt x="359" y="413"/>
                    </a:lnTo>
                    <a:close/>
                    <a:moveTo>
                      <a:pt x="354" y="400"/>
                    </a:moveTo>
                    <a:lnTo>
                      <a:pt x="354" y="400"/>
                    </a:lnTo>
                    <a:lnTo>
                      <a:pt x="356" y="400"/>
                    </a:lnTo>
                    <a:lnTo>
                      <a:pt x="354" y="401"/>
                    </a:lnTo>
                    <a:lnTo>
                      <a:pt x="354" y="401"/>
                    </a:lnTo>
                    <a:lnTo>
                      <a:pt x="354" y="400"/>
                    </a:lnTo>
                    <a:lnTo>
                      <a:pt x="354" y="400"/>
                    </a:lnTo>
                    <a:lnTo>
                      <a:pt x="354" y="400"/>
                    </a:lnTo>
                    <a:lnTo>
                      <a:pt x="354" y="400"/>
                    </a:lnTo>
                    <a:close/>
                    <a:moveTo>
                      <a:pt x="351" y="375"/>
                    </a:moveTo>
                    <a:lnTo>
                      <a:pt x="351" y="376"/>
                    </a:lnTo>
                    <a:lnTo>
                      <a:pt x="351" y="378"/>
                    </a:lnTo>
                    <a:lnTo>
                      <a:pt x="351" y="381"/>
                    </a:lnTo>
                    <a:lnTo>
                      <a:pt x="351" y="381"/>
                    </a:lnTo>
                    <a:lnTo>
                      <a:pt x="350" y="381"/>
                    </a:lnTo>
                    <a:lnTo>
                      <a:pt x="350" y="379"/>
                    </a:lnTo>
                    <a:lnTo>
                      <a:pt x="348" y="378"/>
                    </a:lnTo>
                    <a:lnTo>
                      <a:pt x="350" y="376"/>
                    </a:lnTo>
                    <a:lnTo>
                      <a:pt x="350" y="376"/>
                    </a:lnTo>
                    <a:lnTo>
                      <a:pt x="351" y="375"/>
                    </a:lnTo>
                    <a:close/>
                    <a:moveTo>
                      <a:pt x="66" y="370"/>
                    </a:moveTo>
                    <a:lnTo>
                      <a:pt x="66" y="370"/>
                    </a:lnTo>
                    <a:lnTo>
                      <a:pt x="66" y="370"/>
                    </a:lnTo>
                    <a:lnTo>
                      <a:pt x="66" y="370"/>
                    </a:lnTo>
                    <a:lnTo>
                      <a:pt x="66" y="372"/>
                    </a:lnTo>
                    <a:lnTo>
                      <a:pt x="66" y="372"/>
                    </a:lnTo>
                    <a:lnTo>
                      <a:pt x="66" y="372"/>
                    </a:lnTo>
                    <a:lnTo>
                      <a:pt x="66" y="370"/>
                    </a:lnTo>
                    <a:lnTo>
                      <a:pt x="66" y="370"/>
                    </a:lnTo>
                    <a:close/>
                    <a:moveTo>
                      <a:pt x="353" y="367"/>
                    </a:moveTo>
                    <a:lnTo>
                      <a:pt x="354" y="367"/>
                    </a:lnTo>
                    <a:lnTo>
                      <a:pt x="354" y="368"/>
                    </a:lnTo>
                    <a:lnTo>
                      <a:pt x="354" y="368"/>
                    </a:lnTo>
                    <a:lnTo>
                      <a:pt x="353" y="368"/>
                    </a:lnTo>
                    <a:lnTo>
                      <a:pt x="353" y="368"/>
                    </a:lnTo>
                    <a:lnTo>
                      <a:pt x="353" y="368"/>
                    </a:lnTo>
                    <a:lnTo>
                      <a:pt x="353" y="367"/>
                    </a:lnTo>
                    <a:close/>
                    <a:moveTo>
                      <a:pt x="359" y="359"/>
                    </a:moveTo>
                    <a:lnTo>
                      <a:pt x="359" y="361"/>
                    </a:lnTo>
                    <a:lnTo>
                      <a:pt x="358" y="361"/>
                    </a:lnTo>
                    <a:lnTo>
                      <a:pt x="358" y="359"/>
                    </a:lnTo>
                    <a:lnTo>
                      <a:pt x="358" y="359"/>
                    </a:lnTo>
                    <a:lnTo>
                      <a:pt x="359" y="359"/>
                    </a:lnTo>
                    <a:close/>
                    <a:moveTo>
                      <a:pt x="354" y="345"/>
                    </a:moveTo>
                    <a:lnTo>
                      <a:pt x="354" y="345"/>
                    </a:lnTo>
                    <a:lnTo>
                      <a:pt x="354" y="346"/>
                    </a:lnTo>
                    <a:lnTo>
                      <a:pt x="354" y="348"/>
                    </a:lnTo>
                    <a:lnTo>
                      <a:pt x="353" y="346"/>
                    </a:lnTo>
                    <a:lnTo>
                      <a:pt x="354" y="345"/>
                    </a:lnTo>
                    <a:lnTo>
                      <a:pt x="354" y="345"/>
                    </a:lnTo>
                    <a:close/>
                    <a:moveTo>
                      <a:pt x="359" y="337"/>
                    </a:moveTo>
                    <a:lnTo>
                      <a:pt x="359" y="338"/>
                    </a:lnTo>
                    <a:lnTo>
                      <a:pt x="359" y="338"/>
                    </a:lnTo>
                    <a:lnTo>
                      <a:pt x="359" y="340"/>
                    </a:lnTo>
                    <a:lnTo>
                      <a:pt x="359" y="342"/>
                    </a:lnTo>
                    <a:lnTo>
                      <a:pt x="359" y="342"/>
                    </a:lnTo>
                    <a:lnTo>
                      <a:pt x="359" y="343"/>
                    </a:lnTo>
                    <a:lnTo>
                      <a:pt x="358" y="343"/>
                    </a:lnTo>
                    <a:lnTo>
                      <a:pt x="358" y="343"/>
                    </a:lnTo>
                    <a:lnTo>
                      <a:pt x="358" y="345"/>
                    </a:lnTo>
                    <a:lnTo>
                      <a:pt x="356" y="346"/>
                    </a:lnTo>
                    <a:lnTo>
                      <a:pt x="358" y="346"/>
                    </a:lnTo>
                    <a:lnTo>
                      <a:pt x="358" y="351"/>
                    </a:lnTo>
                    <a:lnTo>
                      <a:pt x="358" y="353"/>
                    </a:lnTo>
                    <a:lnTo>
                      <a:pt x="356" y="353"/>
                    </a:lnTo>
                    <a:lnTo>
                      <a:pt x="356" y="356"/>
                    </a:lnTo>
                    <a:lnTo>
                      <a:pt x="356" y="357"/>
                    </a:lnTo>
                    <a:lnTo>
                      <a:pt x="356" y="359"/>
                    </a:lnTo>
                    <a:lnTo>
                      <a:pt x="354" y="359"/>
                    </a:lnTo>
                    <a:lnTo>
                      <a:pt x="354" y="359"/>
                    </a:lnTo>
                    <a:lnTo>
                      <a:pt x="354" y="361"/>
                    </a:lnTo>
                    <a:lnTo>
                      <a:pt x="356" y="361"/>
                    </a:lnTo>
                    <a:lnTo>
                      <a:pt x="356" y="361"/>
                    </a:lnTo>
                    <a:lnTo>
                      <a:pt x="354" y="362"/>
                    </a:lnTo>
                    <a:lnTo>
                      <a:pt x="354" y="365"/>
                    </a:lnTo>
                    <a:lnTo>
                      <a:pt x="354" y="367"/>
                    </a:lnTo>
                    <a:lnTo>
                      <a:pt x="354" y="367"/>
                    </a:lnTo>
                    <a:lnTo>
                      <a:pt x="353" y="367"/>
                    </a:lnTo>
                    <a:lnTo>
                      <a:pt x="351" y="364"/>
                    </a:lnTo>
                    <a:lnTo>
                      <a:pt x="351" y="362"/>
                    </a:lnTo>
                    <a:lnTo>
                      <a:pt x="351" y="361"/>
                    </a:lnTo>
                    <a:lnTo>
                      <a:pt x="351" y="361"/>
                    </a:lnTo>
                    <a:lnTo>
                      <a:pt x="353" y="361"/>
                    </a:lnTo>
                    <a:lnTo>
                      <a:pt x="353" y="359"/>
                    </a:lnTo>
                    <a:lnTo>
                      <a:pt x="353" y="357"/>
                    </a:lnTo>
                    <a:lnTo>
                      <a:pt x="353" y="356"/>
                    </a:lnTo>
                    <a:lnTo>
                      <a:pt x="354" y="356"/>
                    </a:lnTo>
                    <a:lnTo>
                      <a:pt x="354" y="356"/>
                    </a:lnTo>
                    <a:lnTo>
                      <a:pt x="354" y="356"/>
                    </a:lnTo>
                    <a:lnTo>
                      <a:pt x="354" y="354"/>
                    </a:lnTo>
                    <a:lnTo>
                      <a:pt x="354" y="354"/>
                    </a:lnTo>
                    <a:lnTo>
                      <a:pt x="354" y="354"/>
                    </a:lnTo>
                    <a:lnTo>
                      <a:pt x="354" y="351"/>
                    </a:lnTo>
                    <a:lnTo>
                      <a:pt x="354" y="351"/>
                    </a:lnTo>
                    <a:lnTo>
                      <a:pt x="354" y="349"/>
                    </a:lnTo>
                    <a:lnTo>
                      <a:pt x="354" y="348"/>
                    </a:lnTo>
                    <a:lnTo>
                      <a:pt x="354" y="348"/>
                    </a:lnTo>
                    <a:lnTo>
                      <a:pt x="356" y="346"/>
                    </a:lnTo>
                    <a:lnTo>
                      <a:pt x="356" y="345"/>
                    </a:lnTo>
                    <a:lnTo>
                      <a:pt x="356" y="345"/>
                    </a:lnTo>
                    <a:lnTo>
                      <a:pt x="356" y="342"/>
                    </a:lnTo>
                    <a:lnTo>
                      <a:pt x="356" y="340"/>
                    </a:lnTo>
                    <a:lnTo>
                      <a:pt x="358" y="338"/>
                    </a:lnTo>
                    <a:lnTo>
                      <a:pt x="359" y="337"/>
                    </a:lnTo>
                    <a:lnTo>
                      <a:pt x="359" y="337"/>
                    </a:lnTo>
                    <a:close/>
                    <a:moveTo>
                      <a:pt x="138" y="0"/>
                    </a:moveTo>
                    <a:lnTo>
                      <a:pt x="138" y="0"/>
                    </a:lnTo>
                    <a:lnTo>
                      <a:pt x="140" y="1"/>
                    </a:lnTo>
                    <a:lnTo>
                      <a:pt x="140" y="1"/>
                    </a:lnTo>
                    <a:lnTo>
                      <a:pt x="140" y="1"/>
                    </a:lnTo>
                    <a:lnTo>
                      <a:pt x="142" y="0"/>
                    </a:lnTo>
                    <a:lnTo>
                      <a:pt x="142" y="1"/>
                    </a:lnTo>
                    <a:lnTo>
                      <a:pt x="142" y="1"/>
                    </a:lnTo>
                    <a:lnTo>
                      <a:pt x="142" y="3"/>
                    </a:lnTo>
                    <a:lnTo>
                      <a:pt x="142" y="4"/>
                    </a:lnTo>
                    <a:lnTo>
                      <a:pt x="143" y="6"/>
                    </a:lnTo>
                    <a:lnTo>
                      <a:pt x="143" y="9"/>
                    </a:lnTo>
                    <a:lnTo>
                      <a:pt x="145" y="12"/>
                    </a:lnTo>
                    <a:lnTo>
                      <a:pt x="145" y="14"/>
                    </a:lnTo>
                    <a:lnTo>
                      <a:pt x="146" y="15"/>
                    </a:lnTo>
                    <a:lnTo>
                      <a:pt x="149" y="15"/>
                    </a:lnTo>
                    <a:lnTo>
                      <a:pt x="151" y="15"/>
                    </a:lnTo>
                    <a:lnTo>
                      <a:pt x="153" y="17"/>
                    </a:lnTo>
                    <a:lnTo>
                      <a:pt x="154" y="19"/>
                    </a:lnTo>
                    <a:lnTo>
                      <a:pt x="154" y="19"/>
                    </a:lnTo>
                    <a:lnTo>
                      <a:pt x="156" y="20"/>
                    </a:lnTo>
                    <a:lnTo>
                      <a:pt x="156" y="20"/>
                    </a:lnTo>
                    <a:lnTo>
                      <a:pt x="156" y="20"/>
                    </a:lnTo>
                    <a:lnTo>
                      <a:pt x="154" y="22"/>
                    </a:lnTo>
                    <a:lnTo>
                      <a:pt x="153" y="23"/>
                    </a:lnTo>
                    <a:lnTo>
                      <a:pt x="153" y="23"/>
                    </a:lnTo>
                    <a:lnTo>
                      <a:pt x="153" y="25"/>
                    </a:lnTo>
                    <a:lnTo>
                      <a:pt x="153" y="27"/>
                    </a:lnTo>
                    <a:lnTo>
                      <a:pt x="153" y="28"/>
                    </a:lnTo>
                    <a:lnTo>
                      <a:pt x="153" y="30"/>
                    </a:lnTo>
                    <a:lnTo>
                      <a:pt x="153" y="33"/>
                    </a:lnTo>
                    <a:lnTo>
                      <a:pt x="154" y="34"/>
                    </a:lnTo>
                    <a:lnTo>
                      <a:pt x="154" y="34"/>
                    </a:lnTo>
                    <a:lnTo>
                      <a:pt x="156" y="34"/>
                    </a:lnTo>
                    <a:lnTo>
                      <a:pt x="156" y="36"/>
                    </a:lnTo>
                    <a:lnTo>
                      <a:pt x="157" y="36"/>
                    </a:lnTo>
                    <a:lnTo>
                      <a:pt x="157" y="38"/>
                    </a:lnTo>
                    <a:lnTo>
                      <a:pt x="157" y="38"/>
                    </a:lnTo>
                    <a:lnTo>
                      <a:pt x="157" y="39"/>
                    </a:lnTo>
                    <a:lnTo>
                      <a:pt x="157" y="39"/>
                    </a:lnTo>
                    <a:lnTo>
                      <a:pt x="157" y="41"/>
                    </a:lnTo>
                    <a:lnTo>
                      <a:pt x="157" y="41"/>
                    </a:lnTo>
                    <a:lnTo>
                      <a:pt x="159" y="42"/>
                    </a:lnTo>
                    <a:lnTo>
                      <a:pt x="159" y="42"/>
                    </a:lnTo>
                    <a:lnTo>
                      <a:pt x="159" y="44"/>
                    </a:lnTo>
                    <a:lnTo>
                      <a:pt x="159" y="44"/>
                    </a:lnTo>
                    <a:lnTo>
                      <a:pt x="159" y="45"/>
                    </a:lnTo>
                    <a:lnTo>
                      <a:pt x="159" y="47"/>
                    </a:lnTo>
                    <a:lnTo>
                      <a:pt x="159" y="49"/>
                    </a:lnTo>
                    <a:lnTo>
                      <a:pt x="159" y="49"/>
                    </a:lnTo>
                    <a:lnTo>
                      <a:pt x="157" y="49"/>
                    </a:lnTo>
                    <a:lnTo>
                      <a:pt x="157" y="50"/>
                    </a:lnTo>
                    <a:lnTo>
                      <a:pt x="156" y="50"/>
                    </a:lnTo>
                    <a:lnTo>
                      <a:pt x="154" y="52"/>
                    </a:lnTo>
                    <a:lnTo>
                      <a:pt x="154" y="50"/>
                    </a:lnTo>
                    <a:lnTo>
                      <a:pt x="153" y="49"/>
                    </a:lnTo>
                    <a:lnTo>
                      <a:pt x="153" y="49"/>
                    </a:lnTo>
                    <a:lnTo>
                      <a:pt x="153" y="49"/>
                    </a:lnTo>
                    <a:lnTo>
                      <a:pt x="151" y="47"/>
                    </a:lnTo>
                    <a:lnTo>
                      <a:pt x="151" y="47"/>
                    </a:lnTo>
                    <a:lnTo>
                      <a:pt x="149" y="47"/>
                    </a:lnTo>
                    <a:lnTo>
                      <a:pt x="148" y="49"/>
                    </a:lnTo>
                    <a:lnTo>
                      <a:pt x="146" y="49"/>
                    </a:lnTo>
                    <a:lnTo>
                      <a:pt x="146" y="49"/>
                    </a:lnTo>
                    <a:lnTo>
                      <a:pt x="148" y="49"/>
                    </a:lnTo>
                    <a:lnTo>
                      <a:pt x="148" y="50"/>
                    </a:lnTo>
                    <a:lnTo>
                      <a:pt x="148" y="52"/>
                    </a:lnTo>
                    <a:lnTo>
                      <a:pt x="148" y="53"/>
                    </a:lnTo>
                    <a:lnTo>
                      <a:pt x="148" y="53"/>
                    </a:lnTo>
                    <a:lnTo>
                      <a:pt x="151" y="56"/>
                    </a:lnTo>
                    <a:lnTo>
                      <a:pt x="153" y="56"/>
                    </a:lnTo>
                    <a:lnTo>
                      <a:pt x="153" y="58"/>
                    </a:lnTo>
                    <a:lnTo>
                      <a:pt x="151" y="58"/>
                    </a:lnTo>
                    <a:lnTo>
                      <a:pt x="151" y="60"/>
                    </a:lnTo>
                    <a:lnTo>
                      <a:pt x="151" y="61"/>
                    </a:lnTo>
                    <a:lnTo>
                      <a:pt x="153" y="63"/>
                    </a:lnTo>
                    <a:lnTo>
                      <a:pt x="153" y="63"/>
                    </a:lnTo>
                    <a:lnTo>
                      <a:pt x="153" y="64"/>
                    </a:lnTo>
                    <a:lnTo>
                      <a:pt x="153" y="66"/>
                    </a:lnTo>
                    <a:lnTo>
                      <a:pt x="153" y="66"/>
                    </a:lnTo>
                    <a:lnTo>
                      <a:pt x="153" y="67"/>
                    </a:lnTo>
                    <a:lnTo>
                      <a:pt x="153" y="67"/>
                    </a:lnTo>
                    <a:lnTo>
                      <a:pt x="153" y="67"/>
                    </a:lnTo>
                    <a:lnTo>
                      <a:pt x="154" y="67"/>
                    </a:lnTo>
                    <a:lnTo>
                      <a:pt x="154" y="67"/>
                    </a:lnTo>
                    <a:lnTo>
                      <a:pt x="156" y="67"/>
                    </a:lnTo>
                    <a:lnTo>
                      <a:pt x="156" y="67"/>
                    </a:lnTo>
                    <a:lnTo>
                      <a:pt x="156" y="66"/>
                    </a:lnTo>
                    <a:lnTo>
                      <a:pt x="156" y="66"/>
                    </a:lnTo>
                    <a:lnTo>
                      <a:pt x="157" y="66"/>
                    </a:lnTo>
                    <a:lnTo>
                      <a:pt x="159" y="69"/>
                    </a:lnTo>
                    <a:lnTo>
                      <a:pt x="160" y="71"/>
                    </a:lnTo>
                    <a:lnTo>
                      <a:pt x="160" y="71"/>
                    </a:lnTo>
                    <a:lnTo>
                      <a:pt x="160" y="71"/>
                    </a:lnTo>
                    <a:lnTo>
                      <a:pt x="162" y="72"/>
                    </a:lnTo>
                    <a:lnTo>
                      <a:pt x="164" y="72"/>
                    </a:lnTo>
                    <a:lnTo>
                      <a:pt x="164" y="74"/>
                    </a:lnTo>
                    <a:lnTo>
                      <a:pt x="165" y="74"/>
                    </a:lnTo>
                    <a:lnTo>
                      <a:pt x="167" y="74"/>
                    </a:lnTo>
                    <a:lnTo>
                      <a:pt x="168" y="74"/>
                    </a:lnTo>
                    <a:lnTo>
                      <a:pt x="168" y="74"/>
                    </a:lnTo>
                    <a:lnTo>
                      <a:pt x="168" y="74"/>
                    </a:lnTo>
                    <a:lnTo>
                      <a:pt x="170" y="74"/>
                    </a:lnTo>
                    <a:lnTo>
                      <a:pt x="171" y="75"/>
                    </a:lnTo>
                    <a:lnTo>
                      <a:pt x="173" y="75"/>
                    </a:lnTo>
                    <a:lnTo>
                      <a:pt x="173" y="77"/>
                    </a:lnTo>
                    <a:lnTo>
                      <a:pt x="173" y="77"/>
                    </a:lnTo>
                    <a:lnTo>
                      <a:pt x="173" y="79"/>
                    </a:lnTo>
                    <a:lnTo>
                      <a:pt x="173" y="80"/>
                    </a:lnTo>
                    <a:lnTo>
                      <a:pt x="175" y="80"/>
                    </a:lnTo>
                    <a:lnTo>
                      <a:pt x="176" y="80"/>
                    </a:lnTo>
                    <a:lnTo>
                      <a:pt x="178" y="82"/>
                    </a:lnTo>
                    <a:lnTo>
                      <a:pt x="179" y="82"/>
                    </a:lnTo>
                    <a:lnTo>
                      <a:pt x="179" y="82"/>
                    </a:lnTo>
                    <a:lnTo>
                      <a:pt x="181" y="83"/>
                    </a:lnTo>
                    <a:lnTo>
                      <a:pt x="183" y="83"/>
                    </a:lnTo>
                    <a:lnTo>
                      <a:pt x="184" y="85"/>
                    </a:lnTo>
                    <a:lnTo>
                      <a:pt x="184" y="86"/>
                    </a:lnTo>
                    <a:lnTo>
                      <a:pt x="184" y="85"/>
                    </a:lnTo>
                    <a:lnTo>
                      <a:pt x="184" y="86"/>
                    </a:lnTo>
                    <a:lnTo>
                      <a:pt x="183" y="86"/>
                    </a:lnTo>
                    <a:lnTo>
                      <a:pt x="183" y="86"/>
                    </a:lnTo>
                    <a:lnTo>
                      <a:pt x="179" y="88"/>
                    </a:lnTo>
                    <a:lnTo>
                      <a:pt x="179" y="90"/>
                    </a:lnTo>
                    <a:lnTo>
                      <a:pt x="178" y="90"/>
                    </a:lnTo>
                    <a:lnTo>
                      <a:pt x="176" y="93"/>
                    </a:lnTo>
                    <a:lnTo>
                      <a:pt x="175" y="96"/>
                    </a:lnTo>
                    <a:lnTo>
                      <a:pt x="175" y="97"/>
                    </a:lnTo>
                    <a:lnTo>
                      <a:pt x="175" y="99"/>
                    </a:lnTo>
                    <a:lnTo>
                      <a:pt x="173" y="101"/>
                    </a:lnTo>
                    <a:lnTo>
                      <a:pt x="173" y="102"/>
                    </a:lnTo>
                    <a:lnTo>
                      <a:pt x="171" y="102"/>
                    </a:lnTo>
                    <a:lnTo>
                      <a:pt x="171" y="104"/>
                    </a:lnTo>
                    <a:lnTo>
                      <a:pt x="171" y="107"/>
                    </a:lnTo>
                    <a:lnTo>
                      <a:pt x="171" y="107"/>
                    </a:lnTo>
                    <a:lnTo>
                      <a:pt x="173" y="107"/>
                    </a:lnTo>
                    <a:lnTo>
                      <a:pt x="173" y="108"/>
                    </a:lnTo>
                    <a:lnTo>
                      <a:pt x="175" y="110"/>
                    </a:lnTo>
                    <a:lnTo>
                      <a:pt x="176" y="110"/>
                    </a:lnTo>
                    <a:lnTo>
                      <a:pt x="178" y="110"/>
                    </a:lnTo>
                    <a:lnTo>
                      <a:pt x="178" y="110"/>
                    </a:lnTo>
                    <a:lnTo>
                      <a:pt x="178" y="110"/>
                    </a:lnTo>
                    <a:lnTo>
                      <a:pt x="179" y="110"/>
                    </a:lnTo>
                    <a:lnTo>
                      <a:pt x="179" y="110"/>
                    </a:lnTo>
                    <a:lnTo>
                      <a:pt x="181" y="112"/>
                    </a:lnTo>
                    <a:lnTo>
                      <a:pt x="181" y="112"/>
                    </a:lnTo>
                    <a:lnTo>
                      <a:pt x="183" y="113"/>
                    </a:lnTo>
                    <a:lnTo>
                      <a:pt x="186" y="113"/>
                    </a:lnTo>
                    <a:lnTo>
                      <a:pt x="187" y="115"/>
                    </a:lnTo>
                    <a:lnTo>
                      <a:pt x="187" y="115"/>
                    </a:lnTo>
                    <a:lnTo>
                      <a:pt x="189" y="116"/>
                    </a:lnTo>
                    <a:lnTo>
                      <a:pt x="189" y="116"/>
                    </a:lnTo>
                    <a:lnTo>
                      <a:pt x="192" y="119"/>
                    </a:lnTo>
                    <a:lnTo>
                      <a:pt x="194" y="119"/>
                    </a:lnTo>
                    <a:lnTo>
                      <a:pt x="195" y="121"/>
                    </a:lnTo>
                    <a:lnTo>
                      <a:pt x="197" y="121"/>
                    </a:lnTo>
                    <a:lnTo>
                      <a:pt x="198" y="121"/>
                    </a:lnTo>
                    <a:lnTo>
                      <a:pt x="198" y="121"/>
                    </a:lnTo>
                    <a:lnTo>
                      <a:pt x="198" y="121"/>
                    </a:lnTo>
                    <a:lnTo>
                      <a:pt x="200" y="121"/>
                    </a:lnTo>
                    <a:lnTo>
                      <a:pt x="201" y="121"/>
                    </a:lnTo>
                    <a:lnTo>
                      <a:pt x="203" y="124"/>
                    </a:lnTo>
                    <a:lnTo>
                      <a:pt x="206" y="124"/>
                    </a:lnTo>
                    <a:lnTo>
                      <a:pt x="208" y="124"/>
                    </a:lnTo>
                    <a:lnTo>
                      <a:pt x="209" y="124"/>
                    </a:lnTo>
                    <a:lnTo>
                      <a:pt x="209" y="126"/>
                    </a:lnTo>
                    <a:lnTo>
                      <a:pt x="209" y="127"/>
                    </a:lnTo>
                    <a:lnTo>
                      <a:pt x="212" y="127"/>
                    </a:lnTo>
                    <a:lnTo>
                      <a:pt x="214" y="129"/>
                    </a:lnTo>
                    <a:lnTo>
                      <a:pt x="217" y="129"/>
                    </a:lnTo>
                    <a:lnTo>
                      <a:pt x="217" y="129"/>
                    </a:lnTo>
                    <a:lnTo>
                      <a:pt x="219" y="129"/>
                    </a:lnTo>
                    <a:lnTo>
                      <a:pt x="219" y="129"/>
                    </a:lnTo>
                    <a:lnTo>
                      <a:pt x="220" y="127"/>
                    </a:lnTo>
                    <a:lnTo>
                      <a:pt x="222" y="129"/>
                    </a:lnTo>
                    <a:lnTo>
                      <a:pt x="225" y="129"/>
                    </a:lnTo>
                    <a:lnTo>
                      <a:pt x="225" y="129"/>
                    </a:lnTo>
                    <a:lnTo>
                      <a:pt x="227" y="129"/>
                    </a:lnTo>
                    <a:lnTo>
                      <a:pt x="228" y="127"/>
                    </a:lnTo>
                    <a:lnTo>
                      <a:pt x="230" y="127"/>
                    </a:lnTo>
                    <a:lnTo>
                      <a:pt x="231" y="129"/>
                    </a:lnTo>
                    <a:lnTo>
                      <a:pt x="235" y="130"/>
                    </a:lnTo>
                    <a:lnTo>
                      <a:pt x="236" y="130"/>
                    </a:lnTo>
                    <a:lnTo>
                      <a:pt x="238" y="132"/>
                    </a:lnTo>
                    <a:lnTo>
                      <a:pt x="238" y="132"/>
                    </a:lnTo>
                    <a:lnTo>
                      <a:pt x="238" y="134"/>
                    </a:lnTo>
                    <a:lnTo>
                      <a:pt x="238" y="135"/>
                    </a:lnTo>
                    <a:lnTo>
                      <a:pt x="241" y="137"/>
                    </a:lnTo>
                    <a:lnTo>
                      <a:pt x="242" y="137"/>
                    </a:lnTo>
                    <a:lnTo>
                      <a:pt x="244" y="137"/>
                    </a:lnTo>
                    <a:lnTo>
                      <a:pt x="244" y="137"/>
                    </a:lnTo>
                    <a:lnTo>
                      <a:pt x="244" y="137"/>
                    </a:lnTo>
                    <a:lnTo>
                      <a:pt x="246" y="138"/>
                    </a:lnTo>
                    <a:lnTo>
                      <a:pt x="246" y="138"/>
                    </a:lnTo>
                    <a:lnTo>
                      <a:pt x="246" y="138"/>
                    </a:lnTo>
                    <a:lnTo>
                      <a:pt x="247" y="140"/>
                    </a:lnTo>
                    <a:lnTo>
                      <a:pt x="249" y="138"/>
                    </a:lnTo>
                    <a:lnTo>
                      <a:pt x="250" y="138"/>
                    </a:lnTo>
                    <a:lnTo>
                      <a:pt x="252" y="138"/>
                    </a:lnTo>
                    <a:lnTo>
                      <a:pt x="252" y="138"/>
                    </a:lnTo>
                    <a:lnTo>
                      <a:pt x="253" y="140"/>
                    </a:lnTo>
                    <a:lnTo>
                      <a:pt x="253" y="142"/>
                    </a:lnTo>
                    <a:lnTo>
                      <a:pt x="253" y="142"/>
                    </a:lnTo>
                    <a:lnTo>
                      <a:pt x="255" y="142"/>
                    </a:lnTo>
                    <a:lnTo>
                      <a:pt x="257" y="140"/>
                    </a:lnTo>
                    <a:lnTo>
                      <a:pt x="258" y="142"/>
                    </a:lnTo>
                    <a:lnTo>
                      <a:pt x="260" y="142"/>
                    </a:lnTo>
                    <a:lnTo>
                      <a:pt x="263" y="142"/>
                    </a:lnTo>
                    <a:lnTo>
                      <a:pt x="263" y="142"/>
                    </a:lnTo>
                    <a:lnTo>
                      <a:pt x="265" y="143"/>
                    </a:lnTo>
                    <a:lnTo>
                      <a:pt x="268" y="145"/>
                    </a:lnTo>
                    <a:lnTo>
                      <a:pt x="268" y="143"/>
                    </a:lnTo>
                    <a:lnTo>
                      <a:pt x="272" y="142"/>
                    </a:lnTo>
                    <a:lnTo>
                      <a:pt x="272" y="142"/>
                    </a:lnTo>
                    <a:lnTo>
                      <a:pt x="272" y="145"/>
                    </a:lnTo>
                    <a:lnTo>
                      <a:pt x="274" y="145"/>
                    </a:lnTo>
                    <a:lnTo>
                      <a:pt x="276" y="145"/>
                    </a:lnTo>
                    <a:lnTo>
                      <a:pt x="277" y="145"/>
                    </a:lnTo>
                    <a:lnTo>
                      <a:pt x="279" y="145"/>
                    </a:lnTo>
                    <a:lnTo>
                      <a:pt x="280" y="145"/>
                    </a:lnTo>
                    <a:lnTo>
                      <a:pt x="282" y="145"/>
                    </a:lnTo>
                    <a:lnTo>
                      <a:pt x="283" y="145"/>
                    </a:lnTo>
                    <a:lnTo>
                      <a:pt x="287" y="145"/>
                    </a:lnTo>
                    <a:lnTo>
                      <a:pt x="287" y="145"/>
                    </a:lnTo>
                    <a:lnTo>
                      <a:pt x="287" y="145"/>
                    </a:lnTo>
                    <a:lnTo>
                      <a:pt x="288" y="142"/>
                    </a:lnTo>
                    <a:lnTo>
                      <a:pt x="288" y="140"/>
                    </a:lnTo>
                    <a:lnTo>
                      <a:pt x="288" y="138"/>
                    </a:lnTo>
                    <a:lnTo>
                      <a:pt x="288" y="137"/>
                    </a:lnTo>
                    <a:lnTo>
                      <a:pt x="285" y="134"/>
                    </a:lnTo>
                    <a:lnTo>
                      <a:pt x="285" y="134"/>
                    </a:lnTo>
                    <a:lnTo>
                      <a:pt x="287" y="129"/>
                    </a:lnTo>
                    <a:lnTo>
                      <a:pt x="287" y="126"/>
                    </a:lnTo>
                    <a:lnTo>
                      <a:pt x="288" y="126"/>
                    </a:lnTo>
                    <a:lnTo>
                      <a:pt x="288" y="124"/>
                    </a:lnTo>
                    <a:lnTo>
                      <a:pt x="288" y="123"/>
                    </a:lnTo>
                    <a:lnTo>
                      <a:pt x="288" y="123"/>
                    </a:lnTo>
                    <a:lnTo>
                      <a:pt x="288" y="121"/>
                    </a:lnTo>
                    <a:lnTo>
                      <a:pt x="287" y="121"/>
                    </a:lnTo>
                    <a:lnTo>
                      <a:pt x="288" y="121"/>
                    </a:lnTo>
                    <a:lnTo>
                      <a:pt x="288" y="121"/>
                    </a:lnTo>
                    <a:lnTo>
                      <a:pt x="290" y="119"/>
                    </a:lnTo>
                    <a:lnTo>
                      <a:pt x="291" y="119"/>
                    </a:lnTo>
                    <a:lnTo>
                      <a:pt x="293" y="119"/>
                    </a:lnTo>
                    <a:lnTo>
                      <a:pt x="293" y="119"/>
                    </a:lnTo>
                    <a:lnTo>
                      <a:pt x="294" y="118"/>
                    </a:lnTo>
                    <a:lnTo>
                      <a:pt x="294" y="118"/>
                    </a:lnTo>
                    <a:lnTo>
                      <a:pt x="296" y="119"/>
                    </a:lnTo>
                    <a:lnTo>
                      <a:pt x="298" y="119"/>
                    </a:lnTo>
                    <a:lnTo>
                      <a:pt x="298" y="121"/>
                    </a:lnTo>
                    <a:lnTo>
                      <a:pt x="298" y="121"/>
                    </a:lnTo>
                    <a:lnTo>
                      <a:pt x="298" y="123"/>
                    </a:lnTo>
                    <a:lnTo>
                      <a:pt x="296" y="127"/>
                    </a:lnTo>
                    <a:lnTo>
                      <a:pt x="298" y="129"/>
                    </a:lnTo>
                    <a:lnTo>
                      <a:pt x="298" y="129"/>
                    </a:lnTo>
                    <a:lnTo>
                      <a:pt x="299" y="130"/>
                    </a:lnTo>
                    <a:lnTo>
                      <a:pt x="299" y="130"/>
                    </a:lnTo>
                    <a:lnTo>
                      <a:pt x="298" y="132"/>
                    </a:lnTo>
                    <a:lnTo>
                      <a:pt x="296" y="132"/>
                    </a:lnTo>
                    <a:lnTo>
                      <a:pt x="298" y="134"/>
                    </a:lnTo>
                    <a:lnTo>
                      <a:pt x="298" y="134"/>
                    </a:lnTo>
                    <a:lnTo>
                      <a:pt x="298" y="134"/>
                    </a:lnTo>
                    <a:lnTo>
                      <a:pt x="298" y="135"/>
                    </a:lnTo>
                    <a:lnTo>
                      <a:pt x="299" y="137"/>
                    </a:lnTo>
                    <a:lnTo>
                      <a:pt x="301" y="137"/>
                    </a:lnTo>
                    <a:lnTo>
                      <a:pt x="302" y="138"/>
                    </a:lnTo>
                    <a:lnTo>
                      <a:pt x="305" y="137"/>
                    </a:lnTo>
                    <a:lnTo>
                      <a:pt x="305" y="138"/>
                    </a:lnTo>
                    <a:lnTo>
                      <a:pt x="307" y="138"/>
                    </a:lnTo>
                    <a:lnTo>
                      <a:pt x="309" y="138"/>
                    </a:lnTo>
                    <a:lnTo>
                      <a:pt x="309" y="138"/>
                    </a:lnTo>
                    <a:lnTo>
                      <a:pt x="309" y="138"/>
                    </a:lnTo>
                    <a:lnTo>
                      <a:pt x="309" y="140"/>
                    </a:lnTo>
                    <a:lnTo>
                      <a:pt x="309" y="140"/>
                    </a:lnTo>
                    <a:lnTo>
                      <a:pt x="310" y="140"/>
                    </a:lnTo>
                    <a:lnTo>
                      <a:pt x="312" y="140"/>
                    </a:lnTo>
                    <a:lnTo>
                      <a:pt x="313" y="140"/>
                    </a:lnTo>
                    <a:lnTo>
                      <a:pt x="317" y="138"/>
                    </a:lnTo>
                    <a:lnTo>
                      <a:pt x="318" y="137"/>
                    </a:lnTo>
                    <a:lnTo>
                      <a:pt x="318" y="137"/>
                    </a:lnTo>
                    <a:lnTo>
                      <a:pt x="320" y="137"/>
                    </a:lnTo>
                    <a:lnTo>
                      <a:pt x="321" y="137"/>
                    </a:lnTo>
                    <a:lnTo>
                      <a:pt x="323" y="138"/>
                    </a:lnTo>
                    <a:lnTo>
                      <a:pt x="324" y="138"/>
                    </a:lnTo>
                    <a:lnTo>
                      <a:pt x="326" y="138"/>
                    </a:lnTo>
                    <a:lnTo>
                      <a:pt x="328" y="138"/>
                    </a:lnTo>
                    <a:lnTo>
                      <a:pt x="331" y="138"/>
                    </a:lnTo>
                    <a:lnTo>
                      <a:pt x="334" y="138"/>
                    </a:lnTo>
                    <a:lnTo>
                      <a:pt x="335" y="137"/>
                    </a:lnTo>
                    <a:lnTo>
                      <a:pt x="335" y="137"/>
                    </a:lnTo>
                    <a:lnTo>
                      <a:pt x="337" y="138"/>
                    </a:lnTo>
                    <a:lnTo>
                      <a:pt x="339" y="138"/>
                    </a:lnTo>
                    <a:lnTo>
                      <a:pt x="340" y="138"/>
                    </a:lnTo>
                    <a:lnTo>
                      <a:pt x="342" y="137"/>
                    </a:lnTo>
                    <a:lnTo>
                      <a:pt x="342" y="137"/>
                    </a:lnTo>
                    <a:lnTo>
                      <a:pt x="343" y="137"/>
                    </a:lnTo>
                    <a:lnTo>
                      <a:pt x="343" y="137"/>
                    </a:lnTo>
                    <a:lnTo>
                      <a:pt x="345" y="137"/>
                    </a:lnTo>
                    <a:lnTo>
                      <a:pt x="345" y="137"/>
                    </a:lnTo>
                    <a:lnTo>
                      <a:pt x="345" y="135"/>
                    </a:lnTo>
                    <a:lnTo>
                      <a:pt x="343" y="135"/>
                    </a:lnTo>
                    <a:lnTo>
                      <a:pt x="343" y="134"/>
                    </a:lnTo>
                    <a:lnTo>
                      <a:pt x="343" y="134"/>
                    </a:lnTo>
                    <a:lnTo>
                      <a:pt x="343" y="134"/>
                    </a:lnTo>
                    <a:lnTo>
                      <a:pt x="345" y="132"/>
                    </a:lnTo>
                    <a:lnTo>
                      <a:pt x="345" y="130"/>
                    </a:lnTo>
                    <a:lnTo>
                      <a:pt x="345" y="129"/>
                    </a:lnTo>
                    <a:lnTo>
                      <a:pt x="343" y="129"/>
                    </a:lnTo>
                    <a:lnTo>
                      <a:pt x="343" y="127"/>
                    </a:lnTo>
                    <a:lnTo>
                      <a:pt x="342" y="129"/>
                    </a:lnTo>
                    <a:lnTo>
                      <a:pt x="340" y="129"/>
                    </a:lnTo>
                    <a:lnTo>
                      <a:pt x="339" y="127"/>
                    </a:lnTo>
                    <a:lnTo>
                      <a:pt x="339" y="127"/>
                    </a:lnTo>
                    <a:lnTo>
                      <a:pt x="337" y="126"/>
                    </a:lnTo>
                    <a:lnTo>
                      <a:pt x="339" y="124"/>
                    </a:lnTo>
                    <a:lnTo>
                      <a:pt x="339" y="124"/>
                    </a:lnTo>
                    <a:lnTo>
                      <a:pt x="339" y="124"/>
                    </a:lnTo>
                    <a:lnTo>
                      <a:pt x="340" y="124"/>
                    </a:lnTo>
                    <a:lnTo>
                      <a:pt x="342" y="124"/>
                    </a:lnTo>
                    <a:lnTo>
                      <a:pt x="342" y="124"/>
                    </a:lnTo>
                    <a:lnTo>
                      <a:pt x="343" y="124"/>
                    </a:lnTo>
                    <a:lnTo>
                      <a:pt x="345" y="123"/>
                    </a:lnTo>
                    <a:lnTo>
                      <a:pt x="346" y="123"/>
                    </a:lnTo>
                    <a:lnTo>
                      <a:pt x="346" y="123"/>
                    </a:lnTo>
                    <a:lnTo>
                      <a:pt x="348" y="123"/>
                    </a:lnTo>
                    <a:lnTo>
                      <a:pt x="348" y="123"/>
                    </a:lnTo>
                    <a:lnTo>
                      <a:pt x="348" y="123"/>
                    </a:lnTo>
                    <a:lnTo>
                      <a:pt x="350" y="123"/>
                    </a:lnTo>
                    <a:lnTo>
                      <a:pt x="351" y="123"/>
                    </a:lnTo>
                    <a:lnTo>
                      <a:pt x="351" y="121"/>
                    </a:lnTo>
                    <a:lnTo>
                      <a:pt x="353" y="121"/>
                    </a:lnTo>
                    <a:lnTo>
                      <a:pt x="354" y="119"/>
                    </a:lnTo>
                    <a:lnTo>
                      <a:pt x="354" y="119"/>
                    </a:lnTo>
                    <a:lnTo>
                      <a:pt x="353" y="119"/>
                    </a:lnTo>
                    <a:lnTo>
                      <a:pt x="353" y="119"/>
                    </a:lnTo>
                    <a:lnTo>
                      <a:pt x="353" y="118"/>
                    </a:lnTo>
                    <a:lnTo>
                      <a:pt x="354" y="118"/>
                    </a:lnTo>
                    <a:lnTo>
                      <a:pt x="356" y="116"/>
                    </a:lnTo>
                    <a:lnTo>
                      <a:pt x="359" y="115"/>
                    </a:lnTo>
                    <a:lnTo>
                      <a:pt x="359" y="113"/>
                    </a:lnTo>
                    <a:lnTo>
                      <a:pt x="361" y="112"/>
                    </a:lnTo>
                    <a:lnTo>
                      <a:pt x="361" y="110"/>
                    </a:lnTo>
                    <a:lnTo>
                      <a:pt x="362" y="110"/>
                    </a:lnTo>
                    <a:lnTo>
                      <a:pt x="364" y="110"/>
                    </a:lnTo>
                    <a:lnTo>
                      <a:pt x="367" y="108"/>
                    </a:lnTo>
                    <a:lnTo>
                      <a:pt x="369" y="108"/>
                    </a:lnTo>
                    <a:lnTo>
                      <a:pt x="372" y="107"/>
                    </a:lnTo>
                    <a:lnTo>
                      <a:pt x="372" y="107"/>
                    </a:lnTo>
                    <a:lnTo>
                      <a:pt x="373" y="105"/>
                    </a:lnTo>
                    <a:lnTo>
                      <a:pt x="373" y="105"/>
                    </a:lnTo>
                    <a:lnTo>
                      <a:pt x="375" y="104"/>
                    </a:lnTo>
                    <a:lnTo>
                      <a:pt x="375" y="104"/>
                    </a:lnTo>
                    <a:lnTo>
                      <a:pt x="376" y="102"/>
                    </a:lnTo>
                    <a:lnTo>
                      <a:pt x="380" y="101"/>
                    </a:lnTo>
                    <a:lnTo>
                      <a:pt x="381" y="99"/>
                    </a:lnTo>
                    <a:lnTo>
                      <a:pt x="383" y="99"/>
                    </a:lnTo>
                    <a:lnTo>
                      <a:pt x="383" y="101"/>
                    </a:lnTo>
                    <a:lnTo>
                      <a:pt x="384" y="101"/>
                    </a:lnTo>
                    <a:lnTo>
                      <a:pt x="384" y="101"/>
                    </a:lnTo>
                    <a:lnTo>
                      <a:pt x="386" y="102"/>
                    </a:lnTo>
                    <a:lnTo>
                      <a:pt x="387" y="102"/>
                    </a:lnTo>
                    <a:lnTo>
                      <a:pt x="389" y="102"/>
                    </a:lnTo>
                    <a:lnTo>
                      <a:pt x="391" y="104"/>
                    </a:lnTo>
                    <a:lnTo>
                      <a:pt x="392" y="104"/>
                    </a:lnTo>
                    <a:lnTo>
                      <a:pt x="392" y="104"/>
                    </a:lnTo>
                    <a:lnTo>
                      <a:pt x="394" y="104"/>
                    </a:lnTo>
                    <a:lnTo>
                      <a:pt x="394" y="102"/>
                    </a:lnTo>
                    <a:lnTo>
                      <a:pt x="394" y="102"/>
                    </a:lnTo>
                    <a:lnTo>
                      <a:pt x="394" y="102"/>
                    </a:lnTo>
                    <a:lnTo>
                      <a:pt x="394" y="101"/>
                    </a:lnTo>
                    <a:lnTo>
                      <a:pt x="397" y="99"/>
                    </a:lnTo>
                    <a:lnTo>
                      <a:pt x="400" y="97"/>
                    </a:lnTo>
                    <a:lnTo>
                      <a:pt x="402" y="97"/>
                    </a:lnTo>
                    <a:lnTo>
                      <a:pt x="403" y="97"/>
                    </a:lnTo>
                    <a:lnTo>
                      <a:pt x="403" y="97"/>
                    </a:lnTo>
                    <a:lnTo>
                      <a:pt x="405" y="101"/>
                    </a:lnTo>
                    <a:lnTo>
                      <a:pt x="405" y="101"/>
                    </a:lnTo>
                    <a:lnTo>
                      <a:pt x="406" y="101"/>
                    </a:lnTo>
                    <a:lnTo>
                      <a:pt x="406" y="101"/>
                    </a:lnTo>
                    <a:lnTo>
                      <a:pt x="406" y="101"/>
                    </a:lnTo>
                    <a:lnTo>
                      <a:pt x="405" y="102"/>
                    </a:lnTo>
                    <a:lnTo>
                      <a:pt x="405" y="102"/>
                    </a:lnTo>
                    <a:lnTo>
                      <a:pt x="403" y="102"/>
                    </a:lnTo>
                    <a:lnTo>
                      <a:pt x="403" y="105"/>
                    </a:lnTo>
                    <a:lnTo>
                      <a:pt x="403" y="105"/>
                    </a:lnTo>
                    <a:lnTo>
                      <a:pt x="403" y="105"/>
                    </a:lnTo>
                    <a:lnTo>
                      <a:pt x="406" y="104"/>
                    </a:lnTo>
                    <a:lnTo>
                      <a:pt x="408" y="104"/>
                    </a:lnTo>
                    <a:lnTo>
                      <a:pt x="408" y="104"/>
                    </a:lnTo>
                    <a:lnTo>
                      <a:pt x="408" y="105"/>
                    </a:lnTo>
                    <a:lnTo>
                      <a:pt x="410" y="107"/>
                    </a:lnTo>
                    <a:lnTo>
                      <a:pt x="410" y="108"/>
                    </a:lnTo>
                    <a:lnTo>
                      <a:pt x="408" y="110"/>
                    </a:lnTo>
                    <a:lnTo>
                      <a:pt x="406" y="112"/>
                    </a:lnTo>
                    <a:lnTo>
                      <a:pt x="406" y="112"/>
                    </a:lnTo>
                    <a:lnTo>
                      <a:pt x="406" y="113"/>
                    </a:lnTo>
                    <a:lnTo>
                      <a:pt x="405" y="113"/>
                    </a:lnTo>
                    <a:lnTo>
                      <a:pt x="405" y="113"/>
                    </a:lnTo>
                    <a:lnTo>
                      <a:pt x="406" y="113"/>
                    </a:lnTo>
                    <a:lnTo>
                      <a:pt x="406" y="115"/>
                    </a:lnTo>
                    <a:lnTo>
                      <a:pt x="406" y="115"/>
                    </a:lnTo>
                    <a:lnTo>
                      <a:pt x="408" y="113"/>
                    </a:lnTo>
                    <a:lnTo>
                      <a:pt x="410" y="113"/>
                    </a:lnTo>
                    <a:lnTo>
                      <a:pt x="411" y="113"/>
                    </a:lnTo>
                    <a:lnTo>
                      <a:pt x="413" y="115"/>
                    </a:lnTo>
                    <a:lnTo>
                      <a:pt x="414" y="115"/>
                    </a:lnTo>
                    <a:lnTo>
                      <a:pt x="416" y="115"/>
                    </a:lnTo>
                    <a:lnTo>
                      <a:pt x="417" y="115"/>
                    </a:lnTo>
                    <a:lnTo>
                      <a:pt x="417" y="115"/>
                    </a:lnTo>
                    <a:lnTo>
                      <a:pt x="421" y="116"/>
                    </a:lnTo>
                    <a:lnTo>
                      <a:pt x="421" y="116"/>
                    </a:lnTo>
                    <a:lnTo>
                      <a:pt x="421" y="118"/>
                    </a:lnTo>
                    <a:lnTo>
                      <a:pt x="421" y="118"/>
                    </a:lnTo>
                    <a:lnTo>
                      <a:pt x="421" y="119"/>
                    </a:lnTo>
                    <a:lnTo>
                      <a:pt x="421" y="119"/>
                    </a:lnTo>
                    <a:lnTo>
                      <a:pt x="421" y="121"/>
                    </a:lnTo>
                    <a:lnTo>
                      <a:pt x="421" y="121"/>
                    </a:lnTo>
                    <a:lnTo>
                      <a:pt x="419" y="121"/>
                    </a:lnTo>
                    <a:lnTo>
                      <a:pt x="419" y="123"/>
                    </a:lnTo>
                    <a:lnTo>
                      <a:pt x="417" y="124"/>
                    </a:lnTo>
                    <a:lnTo>
                      <a:pt x="416" y="124"/>
                    </a:lnTo>
                    <a:lnTo>
                      <a:pt x="414" y="126"/>
                    </a:lnTo>
                    <a:lnTo>
                      <a:pt x="414" y="126"/>
                    </a:lnTo>
                    <a:lnTo>
                      <a:pt x="414" y="127"/>
                    </a:lnTo>
                    <a:lnTo>
                      <a:pt x="414" y="129"/>
                    </a:lnTo>
                    <a:lnTo>
                      <a:pt x="417" y="132"/>
                    </a:lnTo>
                    <a:lnTo>
                      <a:pt x="417" y="134"/>
                    </a:lnTo>
                    <a:lnTo>
                      <a:pt x="416" y="134"/>
                    </a:lnTo>
                    <a:lnTo>
                      <a:pt x="416" y="134"/>
                    </a:lnTo>
                    <a:lnTo>
                      <a:pt x="414" y="132"/>
                    </a:lnTo>
                    <a:lnTo>
                      <a:pt x="413" y="130"/>
                    </a:lnTo>
                    <a:lnTo>
                      <a:pt x="413" y="130"/>
                    </a:lnTo>
                    <a:lnTo>
                      <a:pt x="411" y="130"/>
                    </a:lnTo>
                    <a:lnTo>
                      <a:pt x="405" y="130"/>
                    </a:lnTo>
                    <a:lnTo>
                      <a:pt x="405" y="130"/>
                    </a:lnTo>
                    <a:lnTo>
                      <a:pt x="402" y="132"/>
                    </a:lnTo>
                    <a:lnTo>
                      <a:pt x="402" y="134"/>
                    </a:lnTo>
                    <a:lnTo>
                      <a:pt x="400" y="135"/>
                    </a:lnTo>
                    <a:lnTo>
                      <a:pt x="399" y="135"/>
                    </a:lnTo>
                    <a:lnTo>
                      <a:pt x="397" y="135"/>
                    </a:lnTo>
                    <a:lnTo>
                      <a:pt x="394" y="138"/>
                    </a:lnTo>
                    <a:lnTo>
                      <a:pt x="392" y="140"/>
                    </a:lnTo>
                    <a:lnTo>
                      <a:pt x="391" y="140"/>
                    </a:lnTo>
                    <a:lnTo>
                      <a:pt x="389" y="142"/>
                    </a:lnTo>
                    <a:lnTo>
                      <a:pt x="389" y="143"/>
                    </a:lnTo>
                    <a:lnTo>
                      <a:pt x="387" y="143"/>
                    </a:lnTo>
                    <a:lnTo>
                      <a:pt x="387" y="145"/>
                    </a:lnTo>
                    <a:lnTo>
                      <a:pt x="387" y="148"/>
                    </a:lnTo>
                    <a:lnTo>
                      <a:pt x="389" y="149"/>
                    </a:lnTo>
                    <a:lnTo>
                      <a:pt x="389" y="149"/>
                    </a:lnTo>
                    <a:lnTo>
                      <a:pt x="389" y="149"/>
                    </a:lnTo>
                    <a:lnTo>
                      <a:pt x="389" y="151"/>
                    </a:lnTo>
                    <a:lnTo>
                      <a:pt x="387" y="151"/>
                    </a:lnTo>
                    <a:lnTo>
                      <a:pt x="387" y="153"/>
                    </a:lnTo>
                    <a:lnTo>
                      <a:pt x="387" y="154"/>
                    </a:lnTo>
                    <a:lnTo>
                      <a:pt x="386" y="156"/>
                    </a:lnTo>
                    <a:lnTo>
                      <a:pt x="384" y="157"/>
                    </a:lnTo>
                    <a:lnTo>
                      <a:pt x="384" y="157"/>
                    </a:lnTo>
                    <a:lnTo>
                      <a:pt x="383" y="159"/>
                    </a:lnTo>
                    <a:lnTo>
                      <a:pt x="381" y="160"/>
                    </a:lnTo>
                    <a:lnTo>
                      <a:pt x="381" y="160"/>
                    </a:lnTo>
                    <a:lnTo>
                      <a:pt x="381" y="162"/>
                    </a:lnTo>
                    <a:lnTo>
                      <a:pt x="381" y="162"/>
                    </a:lnTo>
                    <a:lnTo>
                      <a:pt x="381" y="164"/>
                    </a:lnTo>
                    <a:lnTo>
                      <a:pt x="381" y="164"/>
                    </a:lnTo>
                    <a:lnTo>
                      <a:pt x="383" y="164"/>
                    </a:lnTo>
                    <a:lnTo>
                      <a:pt x="383" y="165"/>
                    </a:lnTo>
                    <a:lnTo>
                      <a:pt x="383" y="165"/>
                    </a:lnTo>
                    <a:lnTo>
                      <a:pt x="383" y="167"/>
                    </a:lnTo>
                    <a:lnTo>
                      <a:pt x="381" y="170"/>
                    </a:lnTo>
                    <a:lnTo>
                      <a:pt x="380" y="171"/>
                    </a:lnTo>
                    <a:lnTo>
                      <a:pt x="378" y="173"/>
                    </a:lnTo>
                    <a:lnTo>
                      <a:pt x="378" y="175"/>
                    </a:lnTo>
                    <a:lnTo>
                      <a:pt x="376" y="176"/>
                    </a:lnTo>
                    <a:lnTo>
                      <a:pt x="376" y="179"/>
                    </a:lnTo>
                    <a:lnTo>
                      <a:pt x="375" y="181"/>
                    </a:lnTo>
                    <a:lnTo>
                      <a:pt x="375" y="182"/>
                    </a:lnTo>
                    <a:lnTo>
                      <a:pt x="373" y="182"/>
                    </a:lnTo>
                    <a:lnTo>
                      <a:pt x="373" y="182"/>
                    </a:lnTo>
                    <a:lnTo>
                      <a:pt x="370" y="182"/>
                    </a:lnTo>
                    <a:lnTo>
                      <a:pt x="369" y="181"/>
                    </a:lnTo>
                    <a:lnTo>
                      <a:pt x="369" y="181"/>
                    </a:lnTo>
                    <a:lnTo>
                      <a:pt x="367" y="181"/>
                    </a:lnTo>
                    <a:lnTo>
                      <a:pt x="367" y="181"/>
                    </a:lnTo>
                    <a:lnTo>
                      <a:pt x="365" y="181"/>
                    </a:lnTo>
                    <a:lnTo>
                      <a:pt x="365" y="181"/>
                    </a:lnTo>
                    <a:lnTo>
                      <a:pt x="364" y="179"/>
                    </a:lnTo>
                    <a:lnTo>
                      <a:pt x="362" y="181"/>
                    </a:lnTo>
                    <a:lnTo>
                      <a:pt x="362" y="181"/>
                    </a:lnTo>
                    <a:lnTo>
                      <a:pt x="364" y="184"/>
                    </a:lnTo>
                    <a:lnTo>
                      <a:pt x="364" y="186"/>
                    </a:lnTo>
                    <a:lnTo>
                      <a:pt x="364" y="189"/>
                    </a:lnTo>
                    <a:lnTo>
                      <a:pt x="364" y="192"/>
                    </a:lnTo>
                    <a:lnTo>
                      <a:pt x="364" y="195"/>
                    </a:lnTo>
                    <a:lnTo>
                      <a:pt x="364" y="195"/>
                    </a:lnTo>
                    <a:lnTo>
                      <a:pt x="362" y="197"/>
                    </a:lnTo>
                    <a:lnTo>
                      <a:pt x="362" y="197"/>
                    </a:lnTo>
                    <a:lnTo>
                      <a:pt x="361" y="195"/>
                    </a:lnTo>
                    <a:lnTo>
                      <a:pt x="361" y="197"/>
                    </a:lnTo>
                    <a:lnTo>
                      <a:pt x="361" y="197"/>
                    </a:lnTo>
                    <a:lnTo>
                      <a:pt x="361" y="198"/>
                    </a:lnTo>
                    <a:lnTo>
                      <a:pt x="359" y="200"/>
                    </a:lnTo>
                    <a:lnTo>
                      <a:pt x="359" y="201"/>
                    </a:lnTo>
                    <a:lnTo>
                      <a:pt x="359" y="201"/>
                    </a:lnTo>
                    <a:lnTo>
                      <a:pt x="359" y="203"/>
                    </a:lnTo>
                    <a:lnTo>
                      <a:pt x="361" y="206"/>
                    </a:lnTo>
                    <a:lnTo>
                      <a:pt x="361" y="208"/>
                    </a:lnTo>
                    <a:lnTo>
                      <a:pt x="361" y="208"/>
                    </a:lnTo>
                    <a:lnTo>
                      <a:pt x="361" y="208"/>
                    </a:lnTo>
                    <a:lnTo>
                      <a:pt x="359" y="208"/>
                    </a:lnTo>
                    <a:lnTo>
                      <a:pt x="359" y="209"/>
                    </a:lnTo>
                    <a:lnTo>
                      <a:pt x="359" y="209"/>
                    </a:lnTo>
                    <a:lnTo>
                      <a:pt x="358" y="211"/>
                    </a:lnTo>
                    <a:lnTo>
                      <a:pt x="358" y="212"/>
                    </a:lnTo>
                    <a:lnTo>
                      <a:pt x="356" y="211"/>
                    </a:lnTo>
                    <a:lnTo>
                      <a:pt x="354" y="209"/>
                    </a:lnTo>
                    <a:lnTo>
                      <a:pt x="354" y="209"/>
                    </a:lnTo>
                    <a:lnTo>
                      <a:pt x="354" y="209"/>
                    </a:lnTo>
                    <a:lnTo>
                      <a:pt x="353" y="209"/>
                    </a:lnTo>
                    <a:lnTo>
                      <a:pt x="353" y="211"/>
                    </a:lnTo>
                    <a:lnTo>
                      <a:pt x="353" y="211"/>
                    </a:lnTo>
                    <a:lnTo>
                      <a:pt x="351" y="212"/>
                    </a:lnTo>
                    <a:lnTo>
                      <a:pt x="351" y="211"/>
                    </a:lnTo>
                    <a:lnTo>
                      <a:pt x="351" y="205"/>
                    </a:lnTo>
                    <a:lnTo>
                      <a:pt x="351" y="203"/>
                    </a:lnTo>
                    <a:lnTo>
                      <a:pt x="351" y="201"/>
                    </a:lnTo>
                    <a:lnTo>
                      <a:pt x="350" y="200"/>
                    </a:lnTo>
                    <a:lnTo>
                      <a:pt x="350" y="200"/>
                    </a:lnTo>
                    <a:lnTo>
                      <a:pt x="350" y="198"/>
                    </a:lnTo>
                    <a:lnTo>
                      <a:pt x="350" y="197"/>
                    </a:lnTo>
                    <a:lnTo>
                      <a:pt x="348" y="195"/>
                    </a:lnTo>
                    <a:lnTo>
                      <a:pt x="348" y="192"/>
                    </a:lnTo>
                    <a:lnTo>
                      <a:pt x="348" y="192"/>
                    </a:lnTo>
                    <a:lnTo>
                      <a:pt x="348" y="189"/>
                    </a:lnTo>
                    <a:lnTo>
                      <a:pt x="346" y="186"/>
                    </a:lnTo>
                    <a:lnTo>
                      <a:pt x="346" y="186"/>
                    </a:lnTo>
                    <a:lnTo>
                      <a:pt x="346" y="186"/>
                    </a:lnTo>
                    <a:lnTo>
                      <a:pt x="345" y="186"/>
                    </a:lnTo>
                    <a:lnTo>
                      <a:pt x="345" y="186"/>
                    </a:lnTo>
                    <a:lnTo>
                      <a:pt x="343" y="186"/>
                    </a:lnTo>
                    <a:lnTo>
                      <a:pt x="343" y="186"/>
                    </a:lnTo>
                    <a:lnTo>
                      <a:pt x="343" y="187"/>
                    </a:lnTo>
                    <a:lnTo>
                      <a:pt x="343" y="189"/>
                    </a:lnTo>
                    <a:lnTo>
                      <a:pt x="342" y="189"/>
                    </a:lnTo>
                    <a:lnTo>
                      <a:pt x="340" y="190"/>
                    </a:lnTo>
                    <a:lnTo>
                      <a:pt x="340" y="192"/>
                    </a:lnTo>
                    <a:lnTo>
                      <a:pt x="340" y="194"/>
                    </a:lnTo>
                    <a:lnTo>
                      <a:pt x="340" y="195"/>
                    </a:lnTo>
                    <a:lnTo>
                      <a:pt x="340" y="195"/>
                    </a:lnTo>
                    <a:lnTo>
                      <a:pt x="339" y="197"/>
                    </a:lnTo>
                    <a:lnTo>
                      <a:pt x="339" y="197"/>
                    </a:lnTo>
                    <a:lnTo>
                      <a:pt x="337" y="197"/>
                    </a:lnTo>
                    <a:lnTo>
                      <a:pt x="337" y="195"/>
                    </a:lnTo>
                    <a:lnTo>
                      <a:pt x="335" y="194"/>
                    </a:lnTo>
                    <a:lnTo>
                      <a:pt x="335" y="194"/>
                    </a:lnTo>
                    <a:lnTo>
                      <a:pt x="335" y="194"/>
                    </a:lnTo>
                    <a:lnTo>
                      <a:pt x="334" y="194"/>
                    </a:lnTo>
                    <a:lnTo>
                      <a:pt x="334" y="195"/>
                    </a:lnTo>
                    <a:lnTo>
                      <a:pt x="334" y="195"/>
                    </a:lnTo>
                    <a:lnTo>
                      <a:pt x="334" y="195"/>
                    </a:lnTo>
                    <a:lnTo>
                      <a:pt x="334" y="195"/>
                    </a:lnTo>
                    <a:lnTo>
                      <a:pt x="334" y="195"/>
                    </a:lnTo>
                    <a:lnTo>
                      <a:pt x="332" y="190"/>
                    </a:lnTo>
                    <a:lnTo>
                      <a:pt x="332" y="187"/>
                    </a:lnTo>
                    <a:lnTo>
                      <a:pt x="332" y="186"/>
                    </a:lnTo>
                    <a:lnTo>
                      <a:pt x="332" y="184"/>
                    </a:lnTo>
                    <a:lnTo>
                      <a:pt x="332" y="182"/>
                    </a:lnTo>
                    <a:lnTo>
                      <a:pt x="334" y="181"/>
                    </a:lnTo>
                    <a:lnTo>
                      <a:pt x="334" y="181"/>
                    </a:lnTo>
                    <a:lnTo>
                      <a:pt x="334" y="179"/>
                    </a:lnTo>
                    <a:lnTo>
                      <a:pt x="335" y="179"/>
                    </a:lnTo>
                    <a:lnTo>
                      <a:pt x="337" y="179"/>
                    </a:lnTo>
                    <a:lnTo>
                      <a:pt x="337" y="179"/>
                    </a:lnTo>
                    <a:lnTo>
                      <a:pt x="339" y="179"/>
                    </a:lnTo>
                    <a:lnTo>
                      <a:pt x="339" y="178"/>
                    </a:lnTo>
                    <a:lnTo>
                      <a:pt x="340" y="178"/>
                    </a:lnTo>
                    <a:lnTo>
                      <a:pt x="340" y="178"/>
                    </a:lnTo>
                    <a:lnTo>
                      <a:pt x="342" y="178"/>
                    </a:lnTo>
                    <a:lnTo>
                      <a:pt x="342" y="178"/>
                    </a:lnTo>
                    <a:lnTo>
                      <a:pt x="342" y="178"/>
                    </a:lnTo>
                    <a:lnTo>
                      <a:pt x="343" y="176"/>
                    </a:lnTo>
                    <a:lnTo>
                      <a:pt x="343" y="176"/>
                    </a:lnTo>
                    <a:lnTo>
                      <a:pt x="343" y="176"/>
                    </a:lnTo>
                    <a:lnTo>
                      <a:pt x="345" y="176"/>
                    </a:lnTo>
                    <a:lnTo>
                      <a:pt x="345" y="175"/>
                    </a:lnTo>
                    <a:lnTo>
                      <a:pt x="345" y="175"/>
                    </a:lnTo>
                    <a:lnTo>
                      <a:pt x="345" y="173"/>
                    </a:lnTo>
                    <a:lnTo>
                      <a:pt x="346" y="171"/>
                    </a:lnTo>
                    <a:lnTo>
                      <a:pt x="346" y="170"/>
                    </a:lnTo>
                    <a:lnTo>
                      <a:pt x="346" y="170"/>
                    </a:lnTo>
                    <a:lnTo>
                      <a:pt x="346" y="168"/>
                    </a:lnTo>
                    <a:lnTo>
                      <a:pt x="348" y="168"/>
                    </a:lnTo>
                    <a:lnTo>
                      <a:pt x="350" y="168"/>
                    </a:lnTo>
                    <a:lnTo>
                      <a:pt x="350" y="168"/>
                    </a:lnTo>
                    <a:lnTo>
                      <a:pt x="351" y="168"/>
                    </a:lnTo>
                    <a:lnTo>
                      <a:pt x="351" y="167"/>
                    </a:lnTo>
                    <a:lnTo>
                      <a:pt x="351" y="167"/>
                    </a:lnTo>
                    <a:lnTo>
                      <a:pt x="350" y="165"/>
                    </a:lnTo>
                    <a:lnTo>
                      <a:pt x="346" y="164"/>
                    </a:lnTo>
                    <a:lnTo>
                      <a:pt x="345" y="164"/>
                    </a:lnTo>
                    <a:lnTo>
                      <a:pt x="340" y="164"/>
                    </a:lnTo>
                    <a:lnTo>
                      <a:pt x="335" y="164"/>
                    </a:lnTo>
                    <a:lnTo>
                      <a:pt x="335" y="164"/>
                    </a:lnTo>
                    <a:lnTo>
                      <a:pt x="334" y="164"/>
                    </a:lnTo>
                    <a:lnTo>
                      <a:pt x="329" y="164"/>
                    </a:lnTo>
                    <a:lnTo>
                      <a:pt x="326" y="164"/>
                    </a:lnTo>
                    <a:lnTo>
                      <a:pt x="324" y="164"/>
                    </a:lnTo>
                    <a:lnTo>
                      <a:pt x="323" y="164"/>
                    </a:lnTo>
                    <a:lnTo>
                      <a:pt x="321" y="164"/>
                    </a:lnTo>
                    <a:lnTo>
                      <a:pt x="318" y="164"/>
                    </a:lnTo>
                    <a:lnTo>
                      <a:pt x="317" y="162"/>
                    </a:lnTo>
                    <a:lnTo>
                      <a:pt x="315" y="162"/>
                    </a:lnTo>
                    <a:lnTo>
                      <a:pt x="313" y="162"/>
                    </a:lnTo>
                    <a:lnTo>
                      <a:pt x="312" y="162"/>
                    </a:lnTo>
                    <a:lnTo>
                      <a:pt x="312" y="162"/>
                    </a:lnTo>
                    <a:lnTo>
                      <a:pt x="312" y="160"/>
                    </a:lnTo>
                    <a:lnTo>
                      <a:pt x="312" y="160"/>
                    </a:lnTo>
                    <a:lnTo>
                      <a:pt x="312" y="157"/>
                    </a:lnTo>
                    <a:lnTo>
                      <a:pt x="312" y="153"/>
                    </a:lnTo>
                    <a:lnTo>
                      <a:pt x="312" y="151"/>
                    </a:lnTo>
                    <a:lnTo>
                      <a:pt x="310" y="148"/>
                    </a:lnTo>
                    <a:lnTo>
                      <a:pt x="310" y="148"/>
                    </a:lnTo>
                    <a:lnTo>
                      <a:pt x="309" y="148"/>
                    </a:lnTo>
                    <a:lnTo>
                      <a:pt x="309" y="148"/>
                    </a:lnTo>
                    <a:lnTo>
                      <a:pt x="309" y="148"/>
                    </a:lnTo>
                    <a:lnTo>
                      <a:pt x="309" y="149"/>
                    </a:lnTo>
                    <a:lnTo>
                      <a:pt x="309" y="151"/>
                    </a:lnTo>
                    <a:lnTo>
                      <a:pt x="307" y="151"/>
                    </a:lnTo>
                    <a:lnTo>
                      <a:pt x="305" y="151"/>
                    </a:lnTo>
                    <a:lnTo>
                      <a:pt x="304" y="149"/>
                    </a:lnTo>
                    <a:lnTo>
                      <a:pt x="302" y="149"/>
                    </a:lnTo>
                    <a:lnTo>
                      <a:pt x="302" y="148"/>
                    </a:lnTo>
                    <a:lnTo>
                      <a:pt x="302" y="146"/>
                    </a:lnTo>
                    <a:lnTo>
                      <a:pt x="301" y="145"/>
                    </a:lnTo>
                    <a:lnTo>
                      <a:pt x="301" y="145"/>
                    </a:lnTo>
                    <a:lnTo>
                      <a:pt x="301" y="145"/>
                    </a:lnTo>
                    <a:lnTo>
                      <a:pt x="299" y="145"/>
                    </a:lnTo>
                    <a:lnTo>
                      <a:pt x="299" y="145"/>
                    </a:lnTo>
                    <a:lnTo>
                      <a:pt x="299" y="145"/>
                    </a:lnTo>
                    <a:lnTo>
                      <a:pt x="301" y="146"/>
                    </a:lnTo>
                    <a:lnTo>
                      <a:pt x="299" y="146"/>
                    </a:lnTo>
                    <a:lnTo>
                      <a:pt x="299" y="146"/>
                    </a:lnTo>
                    <a:lnTo>
                      <a:pt x="299" y="146"/>
                    </a:lnTo>
                    <a:lnTo>
                      <a:pt x="298" y="146"/>
                    </a:lnTo>
                    <a:lnTo>
                      <a:pt x="298" y="146"/>
                    </a:lnTo>
                    <a:lnTo>
                      <a:pt x="296" y="146"/>
                    </a:lnTo>
                    <a:lnTo>
                      <a:pt x="296" y="146"/>
                    </a:lnTo>
                    <a:lnTo>
                      <a:pt x="296" y="145"/>
                    </a:lnTo>
                    <a:lnTo>
                      <a:pt x="294" y="145"/>
                    </a:lnTo>
                    <a:lnTo>
                      <a:pt x="293" y="143"/>
                    </a:lnTo>
                    <a:lnTo>
                      <a:pt x="291" y="142"/>
                    </a:lnTo>
                    <a:lnTo>
                      <a:pt x="291" y="142"/>
                    </a:lnTo>
                    <a:lnTo>
                      <a:pt x="291" y="143"/>
                    </a:lnTo>
                    <a:lnTo>
                      <a:pt x="291" y="143"/>
                    </a:lnTo>
                    <a:lnTo>
                      <a:pt x="291" y="143"/>
                    </a:lnTo>
                    <a:lnTo>
                      <a:pt x="293" y="143"/>
                    </a:lnTo>
                    <a:lnTo>
                      <a:pt x="293" y="145"/>
                    </a:lnTo>
                    <a:lnTo>
                      <a:pt x="293" y="145"/>
                    </a:lnTo>
                    <a:lnTo>
                      <a:pt x="291" y="146"/>
                    </a:lnTo>
                    <a:lnTo>
                      <a:pt x="291" y="146"/>
                    </a:lnTo>
                    <a:lnTo>
                      <a:pt x="290" y="148"/>
                    </a:lnTo>
                    <a:lnTo>
                      <a:pt x="288" y="149"/>
                    </a:lnTo>
                    <a:lnTo>
                      <a:pt x="288" y="151"/>
                    </a:lnTo>
                    <a:lnTo>
                      <a:pt x="287" y="151"/>
                    </a:lnTo>
                    <a:lnTo>
                      <a:pt x="287" y="153"/>
                    </a:lnTo>
                    <a:lnTo>
                      <a:pt x="288" y="153"/>
                    </a:lnTo>
                    <a:lnTo>
                      <a:pt x="288" y="154"/>
                    </a:lnTo>
                    <a:lnTo>
                      <a:pt x="290" y="154"/>
                    </a:lnTo>
                    <a:lnTo>
                      <a:pt x="291" y="156"/>
                    </a:lnTo>
                    <a:lnTo>
                      <a:pt x="293" y="157"/>
                    </a:lnTo>
                    <a:lnTo>
                      <a:pt x="293" y="157"/>
                    </a:lnTo>
                    <a:lnTo>
                      <a:pt x="294" y="159"/>
                    </a:lnTo>
                    <a:lnTo>
                      <a:pt x="298" y="159"/>
                    </a:lnTo>
                    <a:lnTo>
                      <a:pt x="298" y="159"/>
                    </a:lnTo>
                    <a:lnTo>
                      <a:pt x="298" y="160"/>
                    </a:lnTo>
                    <a:lnTo>
                      <a:pt x="298" y="160"/>
                    </a:lnTo>
                    <a:lnTo>
                      <a:pt x="299" y="162"/>
                    </a:lnTo>
                    <a:lnTo>
                      <a:pt x="299" y="162"/>
                    </a:lnTo>
                    <a:lnTo>
                      <a:pt x="299" y="162"/>
                    </a:lnTo>
                    <a:lnTo>
                      <a:pt x="299" y="164"/>
                    </a:lnTo>
                    <a:lnTo>
                      <a:pt x="298" y="164"/>
                    </a:lnTo>
                    <a:lnTo>
                      <a:pt x="296" y="164"/>
                    </a:lnTo>
                    <a:lnTo>
                      <a:pt x="296" y="164"/>
                    </a:lnTo>
                    <a:lnTo>
                      <a:pt x="294" y="164"/>
                    </a:lnTo>
                    <a:lnTo>
                      <a:pt x="293" y="164"/>
                    </a:lnTo>
                    <a:lnTo>
                      <a:pt x="291" y="167"/>
                    </a:lnTo>
                    <a:lnTo>
                      <a:pt x="290" y="168"/>
                    </a:lnTo>
                    <a:lnTo>
                      <a:pt x="290" y="168"/>
                    </a:lnTo>
                    <a:lnTo>
                      <a:pt x="288" y="167"/>
                    </a:lnTo>
                    <a:lnTo>
                      <a:pt x="288" y="167"/>
                    </a:lnTo>
                    <a:lnTo>
                      <a:pt x="287" y="170"/>
                    </a:lnTo>
                    <a:lnTo>
                      <a:pt x="287" y="171"/>
                    </a:lnTo>
                    <a:lnTo>
                      <a:pt x="287" y="171"/>
                    </a:lnTo>
                    <a:lnTo>
                      <a:pt x="287" y="173"/>
                    </a:lnTo>
                    <a:lnTo>
                      <a:pt x="288" y="173"/>
                    </a:lnTo>
                    <a:lnTo>
                      <a:pt x="290" y="175"/>
                    </a:lnTo>
                    <a:lnTo>
                      <a:pt x="290" y="175"/>
                    </a:lnTo>
                    <a:lnTo>
                      <a:pt x="291" y="175"/>
                    </a:lnTo>
                    <a:lnTo>
                      <a:pt x="291" y="175"/>
                    </a:lnTo>
                    <a:lnTo>
                      <a:pt x="293" y="176"/>
                    </a:lnTo>
                    <a:lnTo>
                      <a:pt x="294" y="176"/>
                    </a:lnTo>
                    <a:lnTo>
                      <a:pt x="296" y="178"/>
                    </a:lnTo>
                    <a:lnTo>
                      <a:pt x="296" y="178"/>
                    </a:lnTo>
                    <a:lnTo>
                      <a:pt x="296" y="178"/>
                    </a:lnTo>
                    <a:lnTo>
                      <a:pt x="296" y="181"/>
                    </a:lnTo>
                    <a:lnTo>
                      <a:pt x="296" y="181"/>
                    </a:lnTo>
                    <a:lnTo>
                      <a:pt x="294" y="184"/>
                    </a:lnTo>
                    <a:lnTo>
                      <a:pt x="294" y="186"/>
                    </a:lnTo>
                    <a:lnTo>
                      <a:pt x="294" y="187"/>
                    </a:lnTo>
                    <a:lnTo>
                      <a:pt x="294" y="187"/>
                    </a:lnTo>
                    <a:lnTo>
                      <a:pt x="294" y="189"/>
                    </a:lnTo>
                    <a:lnTo>
                      <a:pt x="296" y="189"/>
                    </a:lnTo>
                    <a:lnTo>
                      <a:pt x="296" y="190"/>
                    </a:lnTo>
                    <a:lnTo>
                      <a:pt x="296" y="192"/>
                    </a:lnTo>
                    <a:lnTo>
                      <a:pt x="296" y="192"/>
                    </a:lnTo>
                    <a:lnTo>
                      <a:pt x="298" y="194"/>
                    </a:lnTo>
                    <a:lnTo>
                      <a:pt x="299" y="194"/>
                    </a:lnTo>
                    <a:lnTo>
                      <a:pt x="299" y="194"/>
                    </a:lnTo>
                    <a:lnTo>
                      <a:pt x="298" y="195"/>
                    </a:lnTo>
                    <a:lnTo>
                      <a:pt x="298" y="197"/>
                    </a:lnTo>
                    <a:lnTo>
                      <a:pt x="299" y="198"/>
                    </a:lnTo>
                    <a:lnTo>
                      <a:pt x="299" y="201"/>
                    </a:lnTo>
                    <a:lnTo>
                      <a:pt x="299" y="201"/>
                    </a:lnTo>
                    <a:lnTo>
                      <a:pt x="299" y="201"/>
                    </a:lnTo>
                    <a:lnTo>
                      <a:pt x="299" y="205"/>
                    </a:lnTo>
                    <a:lnTo>
                      <a:pt x="301" y="208"/>
                    </a:lnTo>
                    <a:lnTo>
                      <a:pt x="301" y="209"/>
                    </a:lnTo>
                    <a:lnTo>
                      <a:pt x="301" y="211"/>
                    </a:lnTo>
                    <a:lnTo>
                      <a:pt x="301" y="212"/>
                    </a:lnTo>
                    <a:lnTo>
                      <a:pt x="299" y="212"/>
                    </a:lnTo>
                    <a:lnTo>
                      <a:pt x="301" y="214"/>
                    </a:lnTo>
                    <a:lnTo>
                      <a:pt x="301" y="216"/>
                    </a:lnTo>
                    <a:lnTo>
                      <a:pt x="301" y="217"/>
                    </a:lnTo>
                    <a:lnTo>
                      <a:pt x="299" y="217"/>
                    </a:lnTo>
                    <a:lnTo>
                      <a:pt x="299" y="217"/>
                    </a:lnTo>
                    <a:lnTo>
                      <a:pt x="298" y="216"/>
                    </a:lnTo>
                    <a:lnTo>
                      <a:pt x="298" y="217"/>
                    </a:lnTo>
                    <a:lnTo>
                      <a:pt x="296" y="217"/>
                    </a:lnTo>
                    <a:lnTo>
                      <a:pt x="296" y="217"/>
                    </a:lnTo>
                    <a:lnTo>
                      <a:pt x="296" y="217"/>
                    </a:lnTo>
                    <a:lnTo>
                      <a:pt x="296" y="216"/>
                    </a:lnTo>
                    <a:lnTo>
                      <a:pt x="296" y="211"/>
                    </a:lnTo>
                    <a:lnTo>
                      <a:pt x="296" y="211"/>
                    </a:lnTo>
                    <a:lnTo>
                      <a:pt x="296" y="211"/>
                    </a:lnTo>
                    <a:lnTo>
                      <a:pt x="296" y="211"/>
                    </a:lnTo>
                    <a:lnTo>
                      <a:pt x="294" y="209"/>
                    </a:lnTo>
                    <a:lnTo>
                      <a:pt x="294" y="214"/>
                    </a:lnTo>
                    <a:lnTo>
                      <a:pt x="294" y="216"/>
                    </a:lnTo>
                    <a:lnTo>
                      <a:pt x="294" y="217"/>
                    </a:lnTo>
                    <a:lnTo>
                      <a:pt x="293" y="217"/>
                    </a:lnTo>
                    <a:lnTo>
                      <a:pt x="290" y="216"/>
                    </a:lnTo>
                    <a:lnTo>
                      <a:pt x="290" y="216"/>
                    </a:lnTo>
                    <a:lnTo>
                      <a:pt x="290" y="216"/>
                    </a:lnTo>
                    <a:lnTo>
                      <a:pt x="290" y="217"/>
                    </a:lnTo>
                    <a:lnTo>
                      <a:pt x="288" y="217"/>
                    </a:lnTo>
                    <a:lnTo>
                      <a:pt x="287" y="216"/>
                    </a:lnTo>
                    <a:lnTo>
                      <a:pt x="287" y="214"/>
                    </a:lnTo>
                    <a:lnTo>
                      <a:pt x="288" y="211"/>
                    </a:lnTo>
                    <a:lnTo>
                      <a:pt x="288" y="209"/>
                    </a:lnTo>
                    <a:lnTo>
                      <a:pt x="287" y="208"/>
                    </a:lnTo>
                    <a:lnTo>
                      <a:pt x="285" y="208"/>
                    </a:lnTo>
                    <a:lnTo>
                      <a:pt x="285" y="206"/>
                    </a:lnTo>
                    <a:lnTo>
                      <a:pt x="285" y="208"/>
                    </a:lnTo>
                    <a:lnTo>
                      <a:pt x="287" y="208"/>
                    </a:lnTo>
                    <a:lnTo>
                      <a:pt x="287" y="209"/>
                    </a:lnTo>
                    <a:lnTo>
                      <a:pt x="288" y="209"/>
                    </a:lnTo>
                    <a:lnTo>
                      <a:pt x="288" y="211"/>
                    </a:lnTo>
                    <a:lnTo>
                      <a:pt x="287" y="211"/>
                    </a:lnTo>
                    <a:lnTo>
                      <a:pt x="285" y="214"/>
                    </a:lnTo>
                    <a:lnTo>
                      <a:pt x="283" y="216"/>
                    </a:lnTo>
                    <a:lnTo>
                      <a:pt x="282" y="217"/>
                    </a:lnTo>
                    <a:lnTo>
                      <a:pt x="274" y="219"/>
                    </a:lnTo>
                    <a:lnTo>
                      <a:pt x="272" y="219"/>
                    </a:lnTo>
                    <a:lnTo>
                      <a:pt x="271" y="220"/>
                    </a:lnTo>
                    <a:lnTo>
                      <a:pt x="269" y="223"/>
                    </a:lnTo>
                    <a:lnTo>
                      <a:pt x="269" y="225"/>
                    </a:lnTo>
                    <a:lnTo>
                      <a:pt x="269" y="227"/>
                    </a:lnTo>
                    <a:lnTo>
                      <a:pt x="271" y="230"/>
                    </a:lnTo>
                    <a:lnTo>
                      <a:pt x="271" y="231"/>
                    </a:lnTo>
                    <a:lnTo>
                      <a:pt x="271" y="233"/>
                    </a:lnTo>
                    <a:lnTo>
                      <a:pt x="269" y="233"/>
                    </a:lnTo>
                    <a:lnTo>
                      <a:pt x="268" y="234"/>
                    </a:lnTo>
                    <a:lnTo>
                      <a:pt x="268" y="236"/>
                    </a:lnTo>
                    <a:lnTo>
                      <a:pt x="268" y="236"/>
                    </a:lnTo>
                    <a:lnTo>
                      <a:pt x="265" y="239"/>
                    </a:lnTo>
                    <a:lnTo>
                      <a:pt x="263" y="241"/>
                    </a:lnTo>
                    <a:lnTo>
                      <a:pt x="263" y="241"/>
                    </a:lnTo>
                    <a:lnTo>
                      <a:pt x="261" y="241"/>
                    </a:lnTo>
                    <a:lnTo>
                      <a:pt x="260" y="241"/>
                    </a:lnTo>
                    <a:lnTo>
                      <a:pt x="261" y="242"/>
                    </a:lnTo>
                    <a:lnTo>
                      <a:pt x="261" y="242"/>
                    </a:lnTo>
                    <a:lnTo>
                      <a:pt x="261" y="242"/>
                    </a:lnTo>
                    <a:lnTo>
                      <a:pt x="260" y="242"/>
                    </a:lnTo>
                    <a:lnTo>
                      <a:pt x="255" y="244"/>
                    </a:lnTo>
                    <a:lnTo>
                      <a:pt x="250" y="246"/>
                    </a:lnTo>
                    <a:lnTo>
                      <a:pt x="250" y="246"/>
                    </a:lnTo>
                    <a:lnTo>
                      <a:pt x="250" y="246"/>
                    </a:lnTo>
                    <a:lnTo>
                      <a:pt x="250" y="246"/>
                    </a:lnTo>
                    <a:lnTo>
                      <a:pt x="250" y="244"/>
                    </a:lnTo>
                    <a:lnTo>
                      <a:pt x="250" y="244"/>
                    </a:lnTo>
                    <a:lnTo>
                      <a:pt x="249" y="242"/>
                    </a:lnTo>
                    <a:lnTo>
                      <a:pt x="246" y="246"/>
                    </a:lnTo>
                    <a:lnTo>
                      <a:pt x="246" y="247"/>
                    </a:lnTo>
                    <a:lnTo>
                      <a:pt x="246" y="247"/>
                    </a:lnTo>
                    <a:lnTo>
                      <a:pt x="246" y="247"/>
                    </a:lnTo>
                    <a:lnTo>
                      <a:pt x="247" y="246"/>
                    </a:lnTo>
                    <a:lnTo>
                      <a:pt x="249" y="247"/>
                    </a:lnTo>
                    <a:lnTo>
                      <a:pt x="249" y="247"/>
                    </a:lnTo>
                    <a:lnTo>
                      <a:pt x="246" y="249"/>
                    </a:lnTo>
                    <a:lnTo>
                      <a:pt x="239" y="255"/>
                    </a:lnTo>
                    <a:lnTo>
                      <a:pt x="239" y="255"/>
                    </a:lnTo>
                    <a:lnTo>
                      <a:pt x="238" y="257"/>
                    </a:lnTo>
                    <a:lnTo>
                      <a:pt x="236" y="258"/>
                    </a:lnTo>
                    <a:lnTo>
                      <a:pt x="235" y="261"/>
                    </a:lnTo>
                    <a:lnTo>
                      <a:pt x="231" y="266"/>
                    </a:lnTo>
                    <a:lnTo>
                      <a:pt x="230" y="268"/>
                    </a:lnTo>
                    <a:lnTo>
                      <a:pt x="224" y="271"/>
                    </a:lnTo>
                    <a:lnTo>
                      <a:pt x="222" y="271"/>
                    </a:lnTo>
                    <a:lnTo>
                      <a:pt x="219" y="274"/>
                    </a:lnTo>
                    <a:lnTo>
                      <a:pt x="217" y="277"/>
                    </a:lnTo>
                    <a:lnTo>
                      <a:pt x="212" y="279"/>
                    </a:lnTo>
                    <a:lnTo>
                      <a:pt x="208" y="282"/>
                    </a:lnTo>
                    <a:lnTo>
                      <a:pt x="205" y="285"/>
                    </a:lnTo>
                    <a:lnTo>
                      <a:pt x="203" y="286"/>
                    </a:lnTo>
                    <a:lnTo>
                      <a:pt x="203" y="286"/>
                    </a:lnTo>
                    <a:lnTo>
                      <a:pt x="203" y="288"/>
                    </a:lnTo>
                    <a:lnTo>
                      <a:pt x="205" y="288"/>
                    </a:lnTo>
                    <a:lnTo>
                      <a:pt x="205" y="290"/>
                    </a:lnTo>
                    <a:lnTo>
                      <a:pt x="205" y="290"/>
                    </a:lnTo>
                    <a:lnTo>
                      <a:pt x="205" y="291"/>
                    </a:lnTo>
                    <a:lnTo>
                      <a:pt x="203" y="293"/>
                    </a:lnTo>
                    <a:lnTo>
                      <a:pt x="201" y="294"/>
                    </a:lnTo>
                    <a:lnTo>
                      <a:pt x="195" y="296"/>
                    </a:lnTo>
                    <a:lnTo>
                      <a:pt x="195" y="296"/>
                    </a:lnTo>
                    <a:lnTo>
                      <a:pt x="190" y="296"/>
                    </a:lnTo>
                    <a:lnTo>
                      <a:pt x="189" y="296"/>
                    </a:lnTo>
                    <a:lnTo>
                      <a:pt x="189" y="297"/>
                    </a:lnTo>
                    <a:lnTo>
                      <a:pt x="187" y="301"/>
                    </a:lnTo>
                    <a:lnTo>
                      <a:pt x="186" y="302"/>
                    </a:lnTo>
                    <a:lnTo>
                      <a:pt x="184" y="304"/>
                    </a:lnTo>
                    <a:lnTo>
                      <a:pt x="184" y="304"/>
                    </a:lnTo>
                    <a:lnTo>
                      <a:pt x="184" y="304"/>
                    </a:lnTo>
                    <a:lnTo>
                      <a:pt x="183" y="304"/>
                    </a:lnTo>
                    <a:lnTo>
                      <a:pt x="183" y="304"/>
                    </a:lnTo>
                    <a:lnTo>
                      <a:pt x="181" y="302"/>
                    </a:lnTo>
                    <a:lnTo>
                      <a:pt x="181" y="302"/>
                    </a:lnTo>
                    <a:lnTo>
                      <a:pt x="179" y="302"/>
                    </a:lnTo>
                    <a:lnTo>
                      <a:pt x="176" y="304"/>
                    </a:lnTo>
                    <a:lnTo>
                      <a:pt x="175" y="305"/>
                    </a:lnTo>
                    <a:lnTo>
                      <a:pt x="171" y="310"/>
                    </a:lnTo>
                    <a:lnTo>
                      <a:pt x="171" y="315"/>
                    </a:lnTo>
                    <a:lnTo>
                      <a:pt x="171" y="318"/>
                    </a:lnTo>
                    <a:lnTo>
                      <a:pt x="173" y="321"/>
                    </a:lnTo>
                    <a:lnTo>
                      <a:pt x="173" y="323"/>
                    </a:lnTo>
                    <a:lnTo>
                      <a:pt x="173" y="324"/>
                    </a:lnTo>
                    <a:lnTo>
                      <a:pt x="171" y="326"/>
                    </a:lnTo>
                    <a:lnTo>
                      <a:pt x="171" y="327"/>
                    </a:lnTo>
                    <a:lnTo>
                      <a:pt x="173" y="329"/>
                    </a:lnTo>
                    <a:lnTo>
                      <a:pt x="173" y="332"/>
                    </a:lnTo>
                    <a:lnTo>
                      <a:pt x="173" y="334"/>
                    </a:lnTo>
                    <a:lnTo>
                      <a:pt x="173" y="335"/>
                    </a:lnTo>
                    <a:lnTo>
                      <a:pt x="175" y="338"/>
                    </a:lnTo>
                    <a:lnTo>
                      <a:pt x="175" y="337"/>
                    </a:lnTo>
                    <a:lnTo>
                      <a:pt x="173" y="335"/>
                    </a:lnTo>
                    <a:lnTo>
                      <a:pt x="173" y="334"/>
                    </a:lnTo>
                    <a:lnTo>
                      <a:pt x="171" y="335"/>
                    </a:lnTo>
                    <a:lnTo>
                      <a:pt x="171" y="337"/>
                    </a:lnTo>
                    <a:lnTo>
                      <a:pt x="175" y="338"/>
                    </a:lnTo>
                    <a:lnTo>
                      <a:pt x="175" y="340"/>
                    </a:lnTo>
                    <a:lnTo>
                      <a:pt x="173" y="349"/>
                    </a:lnTo>
                    <a:lnTo>
                      <a:pt x="173" y="353"/>
                    </a:lnTo>
                    <a:lnTo>
                      <a:pt x="171" y="356"/>
                    </a:lnTo>
                    <a:lnTo>
                      <a:pt x="170" y="356"/>
                    </a:lnTo>
                    <a:lnTo>
                      <a:pt x="168" y="359"/>
                    </a:lnTo>
                    <a:lnTo>
                      <a:pt x="167" y="364"/>
                    </a:lnTo>
                    <a:lnTo>
                      <a:pt x="167" y="365"/>
                    </a:lnTo>
                    <a:lnTo>
                      <a:pt x="167" y="367"/>
                    </a:lnTo>
                    <a:lnTo>
                      <a:pt x="167" y="368"/>
                    </a:lnTo>
                    <a:lnTo>
                      <a:pt x="165" y="370"/>
                    </a:lnTo>
                    <a:lnTo>
                      <a:pt x="167" y="368"/>
                    </a:lnTo>
                    <a:lnTo>
                      <a:pt x="168" y="370"/>
                    </a:lnTo>
                    <a:lnTo>
                      <a:pt x="168" y="372"/>
                    </a:lnTo>
                    <a:lnTo>
                      <a:pt x="168" y="378"/>
                    </a:lnTo>
                    <a:lnTo>
                      <a:pt x="168" y="384"/>
                    </a:lnTo>
                    <a:lnTo>
                      <a:pt x="167" y="384"/>
                    </a:lnTo>
                    <a:lnTo>
                      <a:pt x="165" y="384"/>
                    </a:lnTo>
                    <a:lnTo>
                      <a:pt x="164" y="384"/>
                    </a:lnTo>
                    <a:lnTo>
                      <a:pt x="164" y="384"/>
                    </a:lnTo>
                    <a:lnTo>
                      <a:pt x="162" y="384"/>
                    </a:lnTo>
                    <a:lnTo>
                      <a:pt x="160" y="384"/>
                    </a:lnTo>
                    <a:lnTo>
                      <a:pt x="159" y="386"/>
                    </a:lnTo>
                    <a:lnTo>
                      <a:pt x="159" y="387"/>
                    </a:lnTo>
                    <a:lnTo>
                      <a:pt x="156" y="394"/>
                    </a:lnTo>
                    <a:lnTo>
                      <a:pt x="154" y="395"/>
                    </a:lnTo>
                    <a:lnTo>
                      <a:pt x="154" y="397"/>
                    </a:lnTo>
                    <a:lnTo>
                      <a:pt x="156" y="397"/>
                    </a:lnTo>
                    <a:lnTo>
                      <a:pt x="156" y="398"/>
                    </a:lnTo>
                    <a:lnTo>
                      <a:pt x="157" y="398"/>
                    </a:lnTo>
                    <a:lnTo>
                      <a:pt x="160" y="398"/>
                    </a:lnTo>
                    <a:lnTo>
                      <a:pt x="160" y="400"/>
                    </a:lnTo>
                    <a:lnTo>
                      <a:pt x="162" y="400"/>
                    </a:lnTo>
                    <a:lnTo>
                      <a:pt x="159" y="400"/>
                    </a:lnTo>
                    <a:lnTo>
                      <a:pt x="156" y="398"/>
                    </a:lnTo>
                    <a:lnTo>
                      <a:pt x="148" y="401"/>
                    </a:lnTo>
                    <a:lnTo>
                      <a:pt x="145" y="403"/>
                    </a:lnTo>
                    <a:lnTo>
                      <a:pt x="145" y="405"/>
                    </a:lnTo>
                    <a:lnTo>
                      <a:pt x="143" y="408"/>
                    </a:lnTo>
                    <a:lnTo>
                      <a:pt x="143" y="409"/>
                    </a:lnTo>
                    <a:lnTo>
                      <a:pt x="142" y="413"/>
                    </a:lnTo>
                    <a:lnTo>
                      <a:pt x="138" y="414"/>
                    </a:lnTo>
                    <a:lnTo>
                      <a:pt x="135" y="416"/>
                    </a:lnTo>
                    <a:lnTo>
                      <a:pt x="134" y="416"/>
                    </a:lnTo>
                    <a:lnTo>
                      <a:pt x="130" y="416"/>
                    </a:lnTo>
                    <a:lnTo>
                      <a:pt x="127" y="413"/>
                    </a:lnTo>
                    <a:lnTo>
                      <a:pt x="126" y="411"/>
                    </a:lnTo>
                    <a:lnTo>
                      <a:pt x="121" y="405"/>
                    </a:lnTo>
                    <a:lnTo>
                      <a:pt x="121" y="405"/>
                    </a:lnTo>
                    <a:lnTo>
                      <a:pt x="119" y="401"/>
                    </a:lnTo>
                    <a:lnTo>
                      <a:pt x="119" y="400"/>
                    </a:lnTo>
                    <a:lnTo>
                      <a:pt x="119" y="400"/>
                    </a:lnTo>
                    <a:lnTo>
                      <a:pt x="118" y="400"/>
                    </a:lnTo>
                    <a:lnTo>
                      <a:pt x="118" y="400"/>
                    </a:lnTo>
                    <a:lnTo>
                      <a:pt x="118" y="397"/>
                    </a:lnTo>
                    <a:lnTo>
                      <a:pt x="116" y="394"/>
                    </a:lnTo>
                    <a:lnTo>
                      <a:pt x="116" y="389"/>
                    </a:lnTo>
                    <a:lnTo>
                      <a:pt x="116" y="390"/>
                    </a:lnTo>
                    <a:lnTo>
                      <a:pt x="118" y="390"/>
                    </a:lnTo>
                    <a:lnTo>
                      <a:pt x="118" y="392"/>
                    </a:lnTo>
                    <a:lnTo>
                      <a:pt x="118" y="395"/>
                    </a:lnTo>
                    <a:lnTo>
                      <a:pt x="118" y="395"/>
                    </a:lnTo>
                    <a:lnTo>
                      <a:pt x="119" y="395"/>
                    </a:lnTo>
                    <a:lnTo>
                      <a:pt x="118" y="389"/>
                    </a:lnTo>
                    <a:lnTo>
                      <a:pt x="116" y="389"/>
                    </a:lnTo>
                    <a:lnTo>
                      <a:pt x="116" y="387"/>
                    </a:lnTo>
                    <a:lnTo>
                      <a:pt x="115" y="387"/>
                    </a:lnTo>
                    <a:lnTo>
                      <a:pt x="115" y="386"/>
                    </a:lnTo>
                    <a:lnTo>
                      <a:pt x="115" y="386"/>
                    </a:lnTo>
                    <a:lnTo>
                      <a:pt x="115" y="384"/>
                    </a:lnTo>
                    <a:lnTo>
                      <a:pt x="113" y="383"/>
                    </a:lnTo>
                    <a:lnTo>
                      <a:pt x="112" y="376"/>
                    </a:lnTo>
                    <a:lnTo>
                      <a:pt x="110" y="373"/>
                    </a:lnTo>
                    <a:lnTo>
                      <a:pt x="108" y="368"/>
                    </a:lnTo>
                    <a:lnTo>
                      <a:pt x="107" y="367"/>
                    </a:lnTo>
                    <a:lnTo>
                      <a:pt x="105" y="364"/>
                    </a:lnTo>
                    <a:lnTo>
                      <a:pt x="104" y="362"/>
                    </a:lnTo>
                    <a:lnTo>
                      <a:pt x="102" y="361"/>
                    </a:lnTo>
                    <a:lnTo>
                      <a:pt x="101" y="359"/>
                    </a:lnTo>
                    <a:lnTo>
                      <a:pt x="101" y="359"/>
                    </a:lnTo>
                    <a:lnTo>
                      <a:pt x="97" y="351"/>
                    </a:lnTo>
                    <a:lnTo>
                      <a:pt x="96" y="346"/>
                    </a:lnTo>
                    <a:lnTo>
                      <a:pt x="96" y="345"/>
                    </a:lnTo>
                    <a:lnTo>
                      <a:pt x="94" y="343"/>
                    </a:lnTo>
                    <a:lnTo>
                      <a:pt x="93" y="337"/>
                    </a:lnTo>
                    <a:lnTo>
                      <a:pt x="93" y="337"/>
                    </a:lnTo>
                    <a:lnTo>
                      <a:pt x="93" y="335"/>
                    </a:lnTo>
                    <a:lnTo>
                      <a:pt x="93" y="332"/>
                    </a:lnTo>
                    <a:lnTo>
                      <a:pt x="91" y="329"/>
                    </a:lnTo>
                    <a:lnTo>
                      <a:pt x="89" y="327"/>
                    </a:lnTo>
                    <a:lnTo>
                      <a:pt x="89" y="327"/>
                    </a:lnTo>
                    <a:lnTo>
                      <a:pt x="89" y="324"/>
                    </a:lnTo>
                    <a:lnTo>
                      <a:pt x="89" y="323"/>
                    </a:lnTo>
                    <a:lnTo>
                      <a:pt x="88" y="321"/>
                    </a:lnTo>
                    <a:lnTo>
                      <a:pt x="88" y="321"/>
                    </a:lnTo>
                    <a:lnTo>
                      <a:pt x="86" y="320"/>
                    </a:lnTo>
                    <a:lnTo>
                      <a:pt x="85" y="316"/>
                    </a:lnTo>
                    <a:lnTo>
                      <a:pt x="85" y="316"/>
                    </a:lnTo>
                    <a:lnTo>
                      <a:pt x="83" y="315"/>
                    </a:lnTo>
                    <a:lnTo>
                      <a:pt x="82" y="312"/>
                    </a:lnTo>
                    <a:lnTo>
                      <a:pt x="80" y="310"/>
                    </a:lnTo>
                    <a:lnTo>
                      <a:pt x="83" y="310"/>
                    </a:lnTo>
                    <a:lnTo>
                      <a:pt x="82" y="309"/>
                    </a:lnTo>
                    <a:lnTo>
                      <a:pt x="80" y="307"/>
                    </a:lnTo>
                    <a:lnTo>
                      <a:pt x="80" y="307"/>
                    </a:lnTo>
                    <a:lnTo>
                      <a:pt x="82" y="305"/>
                    </a:lnTo>
                    <a:lnTo>
                      <a:pt x="80" y="305"/>
                    </a:lnTo>
                    <a:lnTo>
                      <a:pt x="78" y="305"/>
                    </a:lnTo>
                    <a:lnTo>
                      <a:pt x="78" y="302"/>
                    </a:lnTo>
                    <a:lnTo>
                      <a:pt x="75" y="301"/>
                    </a:lnTo>
                    <a:lnTo>
                      <a:pt x="75" y="299"/>
                    </a:lnTo>
                    <a:lnTo>
                      <a:pt x="74" y="294"/>
                    </a:lnTo>
                    <a:lnTo>
                      <a:pt x="72" y="283"/>
                    </a:lnTo>
                    <a:lnTo>
                      <a:pt x="71" y="279"/>
                    </a:lnTo>
                    <a:lnTo>
                      <a:pt x="71" y="277"/>
                    </a:lnTo>
                    <a:lnTo>
                      <a:pt x="69" y="272"/>
                    </a:lnTo>
                    <a:lnTo>
                      <a:pt x="69" y="269"/>
                    </a:lnTo>
                    <a:lnTo>
                      <a:pt x="69" y="268"/>
                    </a:lnTo>
                    <a:lnTo>
                      <a:pt x="69" y="266"/>
                    </a:lnTo>
                    <a:lnTo>
                      <a:pt x="67" y="263"/>
                    </a:lnTo>
                    <a:lnTo>
                      <a:pt x="67" y="261"/>
                    </a:lnTo>
                    <a:lnTo>
                      <a:pt x="67" y="261"/>
                    </a:lnTo>
                    <a:lnTo>
                      <a:pt x="67" y="260"/>
                    </a:lnTo>
                    <a:lnTo>
                      <a:pt x="69" y="258"/>
                    </a:lnTo>
                    <a:lnTo>
                      <a:pt x="69" y="257"/>
                    </a:lnTo>
                    <a:lnTo>
                      <a:pt x="69" y="253"/>
                    </a:lnTo>
                    <a:lnTo>
                      <a:pt x="67" y="257"/>
                    </a:lnTo>
                    <a:lnTo>
                      <a:pt x="67" y="257"/>
                    </a:lnTo>
                    <a:lnTo>
                      <a:pt x="66" y="255"/>
                    </a:lnTo>
                    <a:lnTo>
                      <a:pt x="66" y="253"/>
                    </a:lnTo>
                    <a:lnTo>
                      <a:pt x="66" y="253"/>
                    </a:lnTo>
                    <a:lnTo>
                      <a:pt x="66" y="252"/>
                    </a:lnTo>
                    <a:lnTo>
                      <a:pt x="69" y="252"/>
                    </a:lnTo>
                    <a:lnTo>
                      <a:pt x="66" y="250"/>
                    </a:lnTo>
                    <a:lnTo>
                      <a:pt x="66" y="250"/>
                    </a:lnTo>
                    <a:lnTo>
                      <a:pt x="66" y="250"/>
                    </a:lnTo>
                    <a:lnTo>
                      <a:pt x="66" y="249"/>
                    </a:lnTo>
                    <a:lnTo>
                      <a:pt x="66" y="247"/>
                    </a:lnTo>
                    <a:lnTo>
                      <a:pt x="64" y="246"/>
                    </a:lnTo>
                    <a:lnTo>
                      <a:pt x="64" y="244"/>
                    </a:lnTo>
                    <a:lnTo>
                      <a:pt x="64" y="244"/>
                    </a:lnTo>
                    <a:lnTo>
                      <a:pt x="64" y="241"/>
                    </a:lnTo>
                    <a:lnTo>
                      <a:pt x="67" y="233"/>
                    </a:lnTo>
                    <a:lnTo>
                      <a:pt x="67" y="231"/>
                    </a:lnTo>
                    <a:lnTo>
                      <a:pt x="67" y="230"/>
                    </a:lnTo>
                    <a:lnTo>
                      <a:pt x="67" y="227"/>
                    </a:lnTo>
                    <a:lnTo>
                      <a:pt x="66" y="225"/>
                    </a:lnTo>
                    <a:lnTo>
                      <a:pt x="66" y="225"/>
                    </a:lnTo>
                    <a:lnTo>
                      <a:pt x="66" y="225"/>
                    </a:lnTo>
                    <a:lnTo>
                      <a:pt x="64" y="223"/>
                    </a:lnTo>
                    <a:lnTo>
                      <a:pt x="64" y="220"/>
                    </a:lnTo>
                    <a:lnTo>
                      <a:pt x="64" y="220"/>
                    </a:lnTo>
                    <a:lnTo>
                      <a:pt x="66" y="219"/>
                    </a:lnTo>
                    <a:lnTo>
                      <a:pt x="64" y="220"/>
                    </a:lnTo>
                    <a:lnTo>
                      <a:pt x="63" y="220"/>
                    </a:lnTo>
                    <a:lnTo>
                      <a:pt x="64" y="219"/>
                    </a:lnTo>
                    <a:lnTo>
                      <a:pt x="66" y="217"/>
                    </a:lnTo>
                    <a:lnTo>
                      <a:pt x="69" y="216"/>
                    </a:lnTo>
                    <a:lnTo>
                      <a:pt x="71" y="216"/>
                    </a:lnTo>
                    <a:lnTo>
                      <a:pt x="69" y="216"/>
                    </a:lnTo>
                    <a:lnTo>
                      <a:pt x="67" y="216"/>
                    </a:lnTo>
                    <a:lnTo>
                      <a:pt x="63" y="216"/>
                    </a:lnTo>
                    <a:lnTo>
                      <a:pt x="63" y="214"/>
                    </a:lnTo>
                    <a:lnTo>
                      <a:pt x="64" y="212"/>
                    </a:lnTo>
                    <a:lnTo>
                      <a:pt x="64" y="212"/>
                    </a:lnTo>
                    <a:lnTo>
                      <a:pt x="64" y="212"/>
                    </a:lnTo>
                    <a:lnTo>
                      <a:pt x="63" y="212"/>
                    </a:lnTo>
                    <a:lnTo>
                      <a:pt x="63" y="209"/>
                    </a:lnTo>
                    <a:lnTo>
                      <a:pt x="64" y="208"/>
                    </a:lnTo>
                    <a:lnTo>
                      <a:pt x="64" y="208"/>
                    </a:lnTo>
                    <a:lnTo>
                      <a:pt x="66" y="208"/>
                    </a:lnTo>
                    <a:lnTo>
                      <a:pt x="64" y="208"/>
                    </a:lnTo>
                    <a:lnTo>
                      <a:pt x="63" y="208"/>
                    </a:lnTo>
                    <a:lnTo>
                      <a:pt x="61" y="208"/>
                    </a:lnTo>
                    <a:lnTo>
                      <a:pt x="60" y="208"/>
                    </a:lnTo>
                    <a:lnTo>
                      <a:pt x="58" y="208"/>
                    </a:lnTo>
                    <a:lnTo>
                      <a:pt x="58" y="208"/>
                    </a:lnTo>
                    <a:lnTo>
                      <a:pt x="60" y="209"/>
                    </a:lnTo>
                    <a:lnTo>
                      <a:pt x="58" y="211"/>
                    </a:lnTo>
                    <a:lnTo>
                      <a:pt x="58" y="211"/>
                    </a:lnTo>
                    <a:lnTo>
                      <a:pt x="56" y="212"/>
                    </a:lnTo>
                    <a:lnTo>
                      <a:pt x="56" y="212"/>
                    </a:lnTo>
                    <a:lnTo>
                      <a:pt x="56" y="214"/>
                    </a:lnTo>
                    <a:lnTo>
                      <a:pt x="55" y="214"/>
                    </a:lnTo>
                    <a:lnTo>
                      <a:pt x="56" y="214"/>
                    </a:lnTo>
                    <a:lnTo>
                      <a:pt x="56" y="216"/>
                    </a:lnTo>
                    <a:lnTo>
                      <a:pt x="58" y="216"/>
                    </a:lnTo>
                    <a:lnTo>
                      <a:pt x="58" y="217"/>
                    </a:lnTo>
                    <a:lnTo>
                      <a:pt x="58" y="219"/>
                    </a:lnTo>
                    <a:lnTo>
                      <a:pt x="56" y="223"/>
                    </a:lnTo>
                    <a:lnTo>
                      <a:pt x="55" y="223"/>
                    </a:lnTo>
                    <a:lnTo>
                      <a:pt x="48" y="227"/>
                    </a:lnTo>
                    <a:lnTo>
                      <a:pt x="45" y="228"/>
                    </a:lnTo>
                    <a:lnTo>
                      <a:pt x="41" y="230"/>
                    </a:lnTo>
                    <a:lnTo>
                      <a:pt x="39" y="231"/>
                    </a:lnTo>
                    <a:lnTo>
                      <a:pt x="36" y="230"/>
                    </a:lnTo>
                    <a:lnTo>
                      <a:pt x="33" y="228"/>
                    </a:lnTo>
                    <a:lnTo>
                      <a:pt x="28" y="225"/>
                    </a:lnTo>
                    <a:lnTo>
                      <a:pt x="26" y="223"/>
                    </a:lnTo>
                    <a:lnTo>
                      <a:pt x="22" y="219"/>
                    </a:lnTo>
                    <a:lnTo>
                      <a:pt x="19" y="216"/>
                    </a:lnTo>
                    <a:lnTo>
                      <a:pt x="17" y="214"/>
                    </a:lnTo>
                    <a:lnTo>
                      <a:pt x="14" y="211"/>
                    </a:lnTo>
                    <a:lnTo>
                      <a:pt x="11" y="209"/>
                    </a:lnTo>
                    <a:lnTo>
                      <a:pt x="11" y="208"/>
                    </a:lnTo>
                    <a:lnTo>
                      <a:pt x="11" y="206"/>
                    </a:lnTo>
                    <a:lnTo>
                      <a:pt x="12" y="205"/>
                    </a:lnTo>
                    <a:lnTo>
                      <a:pt x="14" y="205"/>
                    </a:lnTo>
                    <a:lnTo>
                      <a:pt x="14" y="206"/>
                    </a:lnTo>
                    <a:lnTo>
                      <a:pt x="15" y="208"/>
                    </a:lnTo>
                    <a:lnTo>
                      <a:pt x="15" y="208"/>
                    </a:lnTo>
                    <a:lnTo>
                      <a:pt x="19" y="205"/>
                    </a:lnTo>
                    <a:lnTo>
                      <a:pt x="20" y="206"/>
                    </a:lnTo>
                    <a:lnTo>
                      <a:pt x="22" y="205"/>
                    </a:lnTo>
                    <a:lnTo>
                      <a:pt x="23" y="205"/>
                    </a:lnTo>
                    <a:lnTo>
                      <a:pt x="26" y="203"/>
                    </a:lnTo>
                    <a:lnTo>
                      <a:pt x="26" y="203"/>
                    </a:lnTo>
                    <a:lnTo>
                      <a:pt x="28" y="203"/>
                    </a:lnTo>
                    <a:lnTo>
                      <a:pt x="31" y="200"/>
                    </a:lnTo>
                    <a:lnTo>
                      <a:pt x="33" y="197"/>
                    </a:lnTo>
                    <a:lnTo>
                      <a:pt x="33" y="197"/>
                    </a:lnTo>
                    <a:lnTo>
                      <a:pt x="33" y="195"/>
                    </a:lnTo>
                    <a:lnTo>
                      <a:pt x="33" y="195"/>
                    </a:lnTo>
                    <a:lnTo>
                      <a:pt x="33" y="195"/>
                    </a:lnTo>
                    <a:lnTo>
                      <a:pt x="31" y="197"/>
                    </a:lnTo>
                    <a:lnTo>
                      <a:pt x="31" y="197"/>
                    </a:lnTo>
                    <a:lnTo>
                      <a:pt x="31" y="197"/>
                    </a:lnTo>
                    <a:lnTo>
                      <a:pt x="30" y="197"/>
                    </a:lnTo>
                    <a:lnTo>
                      <a:pt x="28" y="197"/>
                    </a:lnTo>
                    <a:lnTo>
                      <a:pt x="28" y="197"/>
                    </a:lnTo>
                    <a:lnTo>
                      <a:pt x="23" y="198"/>
                    </a:lnTo>
                    <a:lnTo>
                      <a:pt x="22" y="200"/>
                    </a:lnTo>
                    <a:lnTo>
                      <a:pt x="20" y="200"/>
                    </a:lnTo>
                    <a:lnTo>
                      <a:pt x="15" y="198"/>
                    </a:lnTo>
                    <a:lnTo>
                      <a:pt x="9" y="195"/>
                    </a:lnTo>
                    <a:lnTo>
                      <a:pt x="6" y="194"/>
                    </a:lnTo>
                    <a:lnTo>
                      <a:pt x="4" y="190"/>
                    </a:lnTo>
                    <a:lnTo>
                      <a:pt x="3" y="187"/>
                    </a:lnTo>
                    <a:lnTo>
                      <a:pt x="3" y="186"/>
                    </a:lnTo>
                    <a:lnTo>
                      <a:pt x="6" y="186"/>
                    </a:lnTo>
                    <a:lnTo>
                      <a:pt x="7" y="184"/>
                    </a:lnTo>
                    <a:lnTo>
                      <a:pt x="6" y="184"/>
                    </a:lnTo>
                    <a:lnTo>
                      <a:pt x="4" y="186"/>
                    </a:lnTo>
                    <a:lnTo>
                      <a:pt x="3" y="186"/>
                    </a:lnTo>
                    <a:lnTo>
                      <a:pt x="1" y="186"/>
                    </a:lnTo>
                    <a:lnTo>
                      <a:pt x="0" y="187"/>
                    </a:lnTo>
                    <a:lnTo>
                      <a:pt x="0" y="186"/>
                    </a:lnTo>
                    <a:lnTo>
                      <a:pt x="0" y="184"/>
                    </a:lnTo>
                    <a:lnTo>
                      <a:pt x="0" y="182"/>
                    </a:lnTo>
                    <a:lnTo>
                      <a:pt x="1" y="182"/>
                    </a:lnTo>
                    <a:lnTo>
                      <a:pt x="3" y="182"/>
                    </a:lnTo>
                    <a:lnTo>
                      <a:pt x="4" y="182"/>
                    </a:lnTo>
                    <a:lnTo>
                      <a:pt x="6" y="182"/>
                    </a:lnTo>
                    <a:lnTo>
                      <a:pt x="7" y="182"/>
                    </a:lnTo>
                    <a:lnTo>
                      <a:pt x="7" y="178"/>
                    </a:lnTo>
                    <a:lnTo>
                      <a:pt x="7" y="176"/>
                    </a:lnTo>
                    <a:lnTo>
                      <a:pt x="7" y="176"/>
                    </a:lnTo>
                    <a:lnTo>
                      <a:pt x="7" y="176"/>
                    </a:lnTo>
                    <a:lnTo>
                      <a:pt x="9" y="176"/>
                    </a:lnTo>
                    <a:lnTo>
                      <a:pt x="9" y="178"/>
                    </a:lnTo>
                    <a:lnTo>
                      <a:pt x="9" y="178"/>
                    </a:lnTo>
                    <a:lnTo>
                      <a:pt x="9" y="176"/>
                    </a:lnTo>
                    <a:lnTo>
                      <a:pt x="11" y="178"/>
                    </a:lnTo>
                    <a:lnTo>
                      <a:pt x="12" y="176"/>
                    </a:lnTo>
                    <a:lnTo>
                      <a:pt x="12" y="178"/>
                    </a:lnTo>
                    <a:lnTo>
                      <a:pt x="15" y="178"/>
                    </a:lnTo>
                    <a:lnTo>
                      <a:pt x="17" y="178"/>
                    </a:lnTo>
                    <a:lnTo>
                      <a:pt x="19" y="178"/>
                    </a:lnTo>
                    <a:lnTo>
                      <a:pt x="20" y="178"/>
                    </a:lnTo>
                    <a:lnTo>
                      <a:pt x="22" y="179"/>
                    </a:lnTo>
                    <a:lnTo>
                      <a:pt x="23" y="179"/>
                    </a:lnTo>
                    <a:lnTo>
                      <a:pt x="25" y="179"/>
                    </a:lnTo>
                    <a:lnTo>
                      <a:pt x="26" y="178"/>
                    </a:lnTo>
                    <a:lnTo>
                      <a:pt x="26" y="178"/>
                    </a:lnTo>
                    <a:lnTo>
                      <a:pt x="26" y="176"/>
                    </a:lnTo>
                    <a:lnTo>
                      <a:pt x="30" y="176"/>
                    </a:lnTo>
                    <a:lnTo>
                      <a:pt x="33" y="175"/>
                    </a:lnTo>
                    <a:lnTo>
                      <a:pt x="34" y="175"/>
                    </a:lnTo>
                    <a:lnTo>
                      <a:pt x="34" y="175"/>
                    </a:lnTo>
                    <a:lnTo>
                      <a:pt x="34" y="176"/>
                    </a:lnTo>
                    <a:lnTo>
                      <a:pt x="34" y="176"/>
                    </a:lnTo>
                    <a:lnTo>
                      <a:pt x="36" y="178"/>
                    </a:lnTo>
                    <a:lnTo>
                      <a:pt x="36" y="178"/>
                    </a:lnTo>
                    <a:lnTo>
                      <a:pt x="37" y="178"/>
                    </a:lnTo>
                    <a:lnTo>
                      <a:pt x="37" y="178"/>
                    </a:lnTo>
                    <a:lnTo>
                      <a:pt x="39" y="176"/>
                    </a:lnTo>
                    <a:lnTo>
                      <a:pt x="39" y="176"/>
                    </a:lnTo>
                    <a:lnTo>
                      <a:pt x="41" y="176"/>
                    </a:lnTo>
                    <a:lnTo>
                      <a:pt x="41" y="175"/>
                    </a:lnTo>
                    <a:lnTo>
                      <a:pt x="41" y="175"/>
                    </a:lnTo>
                    <a:lnTo>
                      <a:pt x="41" y="175"/>
                    </a:lnTo>
                    <a:lnTo>
                      <a:pt x="39" y="173"/>
                    </a:lnTo>
                    <a:lnTo>
                      <a:pt x="41" y="173"/>
                    </a:lnTo>
                    <a:lnTo>
                      <a:pt x="39" y="173"/>
                    </a:lnTo>
                    <a:lnTo>
                      <a:pt x="39" y="171"/>
                    </a:lnTo>
                    <a:lnTo>
                      <a:pt x="41" y="171"/>
                    </a:lnTo>
                    <a:lnTo>
                      <a:pt x="41" y="171"/>
                    </a:lnTo>
                    <a:lnTo>
                      <a:pt x="41" y="170"/>
                    </a:lnTo>
                    <a:lnTo>
                      <a:pt x="39" y="168"/>
                    </a:lnTo>
                    <a:lnTo>
                      <a:pt x="39" y="165"/>
                    </a:lnTo>
                    <a:lnTo>
                      <a:pt x="37" y="164"/>
                    </a:lnTo>
                    <a:lnTo>
                      <a:pt x="36" y="160"/>
                    </a:lnTo>
                    <a:lnTo>
                      <a:pt x="36" y="159"/>
                    </a:lnTo>
                    <a:lnTo>
                      <a:pt x="36" y="156"/>
                    </a:lnTo>
                    <a:lnTo>
                      <a:pt x="34" y="156"/>
                    </a:lnTo>
                    <a:lnTo>
                      <a:pt x="34" y="156"/>
                    </a:lnTo>
                    <a:lnTo>
                      <a:pt x="34" y="156"/>
                    </a:lnTo>
                    <a:lnTo>
                      <a:pt x="33" y="156"/>
                    </a:lnTo>
                    <a:lnTo>
                      <a:pt x="33" y="156"/>
                    </a:lnTo>
                    <a:lnTo>
                      <a:pt x="31" y="156"/>
                    </a:lnTo>
                    <a:lnTo>
                      <a:pt x="30" y="156"/>
                    </a:lnTo>
                    <a:lnTo>
                      <a:pt x="26" y="153"/>
                    </a:lnTo>
                    <a:lnTo>
                      <a:pt x="26" y="151"/>
                    </a:lnTo>
                    <a:lnTo>
                      <a:pt x="26" y="149"/>
                    </a:lnTo>
                    <a:lnTo>
                      <a:pt x="28" y="148"/>
                    </a:lnTo>
                    <a:lnTo>
                      <a:pt x="28" y="145"/>
                    </a:lnTo>
                    <a:lnTo>
                      <a:pt x="28" y="143"/>
                    </a:lnTo>
                    <a:lnTo>
                      <a:pt x="28" y="143"/>
                    </a:lnTo>
                    <a:lnTo>
                      <a:pt x="28" y="142"/>
                    </a:lnTo>
                    <a:lnTo>
                      <a:pt x="26" y="142"/>
                    </a:lnTo>
                    <a:lnTo>
                      <a:pt x="25" y="142"/>
                    </a:lnTo>
                    <a:lnTo>
                      <a:pt x="22" y="142"/>
                    </a:lnTo>
                    <a:lnTo>
                      <a:pt x="20" y="140"/>
                    </a:lnTo>
                    <a:lnTo>
                      <a:pt x="19" y="140"/>
                    </a:lnTo>
                    <a:lnTo>
                      <a:pt x="19" y="138"/>
                    </a:lnTo>
                    <a:lnTo>
                      <a:pt x="19" y="138"/>
                    </a:lnTo>
                    <a:lnTo>
                      <a:pt x="19" y="135"/>
                    </a:lnTo>
                    <a:lnTo>
                      <a:pt x="19" y="134"/>
                    </a:lnTo>
                    <a:lnTo>
                      <a:pt x="20" y="132"/>
                    </a:lnTo>
                    <a:lnTo>
                      <a:pt x="20" y="132"/>
                    </a:lnTo>
                    <a:lnTo>
                      <a:pt x="20" y="130"/>
                    </a:lnTo>
                    <a:lnTo>
                      <a:pt x="22" y="130"/>
                    </a:lnTo>
                    <a:lnTo>
                      <a:pt x="25" y="127"/>
                    </a:lnTo>
                    <a:lnTo>
                      <a:pt x="26" y="124"/>
                    </a:lnTo>
                    <a:lnTo>
                      <a:pt x="28" y="123"/>
                    </a:lnTo>
                    <a:lnTo>
                      <a:pt x="28" y="121"/>
                    </a:lnTo>
                    <a:lnTo>
                      <a:pt x="30" y="121"/>
                    </a:lnTo>
                    <a:lnTo>
                      <a:pt x="30" y="119"/>
                    </a:lnTo>
                    <a:lnTo>
                      <a:pt x="31" y="119"/>
                    </a:lnTo>
                    <a:lnTo>
                      <a:pt x="33" y="119"/>
                    </a:lnTo>
                    <a:lnTo>
                      <a:pt x="34" y="119"/>
                    </a:lnTo>
                    <a:lnTo>
                      <a:pt x="34" y="121"/>
                    </a:lnTo>
                    <a:lnTo>
                      <a:pt x="34" y="123"/>
                    </a:lnTo>
                    <a:lnTo>
                      <a:pt x="36" y="123"/>
                    </a:lnTo>
                    <a:lnTo>
                      <a:pt x="36" y="124"/>
                    </a:lnTo>
                    <a:lnTo>
                      <a:pt x="37" y="124"/>
                    </a:lnTo>
                    <a:lnTo>
                      <a:pt x="39" y="124"/>
                    </a:lnTo>
                    <a:lnTo>
                      <a:pt x="42" y="123"/>
                    </a:lnTo>
                    <a:lnTo>
                      <a:pt x="44" y="123"/>
                    </a:lnTo>
                    <a:lnTo>
                      <a:pt x="48" y="121"/>
                    </a:lnTo>
                    <a:lnTo>
                      <a:pt x="50" y="121"/>
                    </a:lnTo>
                    <a:lnTo>
                      <a:pt x="53" y="121"/>
                    </a:lnTo>
                    <a:lnTo>
                      <a:pt x="53" y="119"/>
                    </a:lnTo>
                    <a:lnTo>
                      <a:pt x="53" y="116"/>
                    </a:lnTo>
                    <a:lnTo>
                      <a:pt x="56" y="115"/>
                    </a:lnTo>
                    <a:lnTo>
                      <a:pt x="58" y="113"/>
                    </a:lnTo>
                    <a:lnTo>
                      <a:pt x="58" y="112"/>
                    </a:lnTo>
                    <a:lnTo>
                      <a:pt x="60" y="108"/>
                    </a:lnTo>
                    <a:lnTo>
                      <a:pt x="60" y="108"/>
                    </a:lnTo>
                    <a:lnTo>
                      <a:pt x="64" y="105"/>
                    </a:lnTo>
                    <a:lnTo>
                      <a:pt x="67" y="104"/>
                    </a:lnTo>
                    <a:lnTo>
                      <a:pt x="69" y="102"/>
                    </a:lnTo>
                    <a:lnTo>
                      <a:pt x="71" y="99"/>
                    </a:lnTo>
                    <a:lnTo>
                      <a:pt x="72" y="96"/>
                    </a:lnTo>
                    <a:lnTo>
                      <a:pt x="72" y="94"/>
                    </a:lnTo>
                    <a:lnTo>
                      <a:pt x="74" y="93"/>
                    </a:lnTo>
                    <a:lnTo>
                      <a:pt x="75" y="90"/>
                    </a:lnTo>
                    <a:lnTo>
                      <a:pt x="75" y="90"/>
                    </a:lnTo>
                    <a:lnTo>
                      <a:pt x="78" y="88"/>
                    </a:lnTo>
                    <a:lnTo>
                      <a:pt x="80" y="86"/>
                    </a:lnTo>
                    <a:lnTo>
                      <a:pt x="82" y="86"/>
                    </a:lnTo>
                    <a:lnTo>
                      <a:pt x="83" y="85"/>
                    </a:lnTo>
                    <a:lnTo>
                      <a:pt x="83" y="83"/>
                    </a:lnTo>
                    <a:lnTo>
                      <a:pt x="82" y="83"/>
                    </a:lnTo>
                    <a:lnTo>
                      <a:pt x="82" y="82"/>
                    </a:lnTo>
                    <a:lnTo>
                      <a:pt x="82" y="82"/>
                    </a:lnTo>
                    <a:lnTo>
                      <a:pt x="83" y="80"/>
                    </a:lnTo>
                    <a:lnTo>
                      <a:pt x="86" y="77"/>
                    </a:lnTo>
                    <a:lnTo>
                      <a:pt x="88" y="74"/>
                    </a:lnTo>
                    <a:lnTo>
                      <a:pt x="89" y="74"/>
                    </a:lnTo>
                    <a:lnTo>
                      <a:pt x="91" y="74"/>
                    </a:lnTo>
                    <a:lnTo>
                      <a:pt x="93" y="72"/>
                    </a:lnTo>
                    <a:lnTo>
                      <a:pt x="93" y="72"/>
                    </a:lnTo>
                    <a:lnTo>
                      <a:pt x="93" y="71"/>
                    </a:lnTo>
                    <a:lnTo>
                      <a:pt x="91" y="71"/>
                    </a:lnTo>
                    <a:lnTo>
                      <a:pt x="91" y="69"/>
                    </a:lnTo>
                    <a:lnTo>
                      <a:pt x="91" y="69"/>
                    </a:lnTo>
                    <a:lnTo>
                      <a:pt x="93" y="66"/>
                    </a:lnTo>
                    <a:lnTo>
                      <a:pt x="93" y="64"/>
                    </a:lnTo>
                    <a:lnTo>
                      <a:pt x="91" y="61"/>
                    </a:lnTo>
                    <a:lnTo>
                      <a:pt x="91" y="61"/>
                    </a:lnTo>
                    <a:lnTo>
                      <a:pt x="91" y="60"/>
                    </a:lnTo>
                    <a:lnTo>
                      <a:pt x="93" y="58"/>
                    </a:lnTo>
                    <a:lnTo>
                      <a:pt x="94" y="58"/>
                    </a:lnTo>
                    <a:lnTo>
                      <a:pt x="99" y="55"/>
                    </a:lnTo>
                    <a:lnTo>
                      <a:pt x="101" y="55"/>
                    </a:lnTo>
                    <a:lnTo>
                      <a:pt x="102" y="55"/>
                    </a:lnTo>
                    <a:lnTo>
                      <a:pt x="102" y="53"/>
                    </a:lnTo>
                    <a:lnTo>
                      <a:pt x="102" y="52"/>
                    </a:lnTo>
                    <a:lnTo>
                      <a:pt x="102" y="52"/>
                    </a:lnTo>
                    <a:lnTo>
                      <a:pt x="102" y="50"/>
                    </a:lnTo>
                    <a:lnTo>
                      <a:pt x="99" y="50"/>
                    </a:lnTo>
                    <a:lnTo>
                      <a:pt x="97" y="49"/>
                    </a:lnTo>
                    <a:lnTo>
                      <a:pt x="94" y="50"/>
                    </a:lnTo>
                    <a:lnTo>
                      <a:pt x="93" y="49"/>
                    </a:lnTo>
                    <a:lnTo>
                      <a:pt x="93" y="49"/>
                    </a:lnTo>
                    <a:lnTo>
                      <a:pt x="93" y="47"/>
                    </a:lnTo>
                    <a:lnTo>
                      <a:pt x="93" y="44"/>
                    </a:lnTo>
                    <a:lnTo>
                      <a:pt x="93" y="44"/>
                    </a:lnTo>
                    <a:lnTo>
                      <a:pt x="93" y="45"/>
                    </a:lnTo>
                    <a:lnTo>
                      <a:pt x="91" y="44"/>
                    </a:lnTo>
                    <a:lnTo>
                      <a:pt x="88" y="44"/>
                    </a:lnTo>
                    <a:lnTo>
                      <a:pt x="88" y="44"/>
                    </a:lnTo>
                    <a:lnTo>
                      <a:pt x="88" y="42"/>
                    </a:lnTo>
                    <a:lnTo>
                      <a:pt x="88" y="42"/>
                    </a:lnTo>
                    <a:lnTo>
                      <a:pt x="88" y="41"/>
                    </a:lnTo>
                    <a:lnTo>
                      <a:pt x="88" y="41"/>
                    </a:lnTo>
                    <a:lnTo>
                      <a:pt x="86" y="41"/>
                    </a:lnTo>
                    <a:lnTo>
                      <a:pt x="85" y="39"/>
                    </a:lnTo>
                    <a:lnTo>
                      <a:pt x="85" y="39"/>
                    </a:lnTo>
                    <a:lnTo>
                      <a:pt x="83" y="38"/>
                    </a:lnTo>
                    <a:lnTo>
                      <a:pt x="83" y="38"/>
                    </a:lnTo>
                    <a:lnTo>
                      <a:pt x="83" y="38"/>
                    </a:lnTo>
                    <a:lnTo>
                      <a:pt x="85" y="36"/>
                    </a:lnTo>
                    <a:lnTo>
                      <a:pt x="85" y="34"/>
                    </a:lnTo>
                    <a:lnTo>
                      <a:pt x="86" y="33"/>
                    </a:lnTo>
                    <a:lnTo>
                      <a:pt x="86" y="33"/>
                    </a:lnTo>
                    <a:lnTo>
                      <a:pt x="85" y="31"/>
                    </a:lnTo>
                    <a:lnTo>
                      <a:pt x="85" y="31"/>
                    </a:lnTo>
                    <a:lnTo>
                      <a:pt x="83" y="31"/>
                    </a:lnTo>
                    <a:lnTo>
                      <a:pt x="83" y="30"/>
                    </a:lnTo>
                    <a:lnTo>
                      <a:pt x="83" y="30"/>
                    </a:lnTo>
                    <a:lnTo>
                      <a:pt x="83" y="28"/>
                    </a:lnTo>
                    <a:lnTo>
                      <a:pt x="85" y="27"/>
                    </a:lnTo>
                    <a:lnTo>
                      <a:pt x="86" y="27"/>
                    </a:lnTo>
                    <a:lnTo>
                      <a:pt x="86" y="25"/>
                    </a:lnTo>
                    <a:lnTo>
                      <a:pt x="86" y="25"/>
                    </a:lnTo>
                    <a:lnTo>
                      <a:pt x="86" y="25"/>
                    </a:lnTo>
                    <a:lnTo>
                      <a:pt x="85" y="25"/>
                    </a:lnTo>
                    <a:lnTo>
                      <a:pt x="83" y="25"/>
                    </a:lnTo>
                    <a:lnTo>
                      <a:pt x="82" y="23"/>
                    </a:lnTo>
                    <a:lnTo>
                      <a:pt x="82" y="23"/>
                    </a:lnTo>
                    <a:lnTo>
                      <a:pt x="82" y="23"/>
                    </a:lnTo>
                    <a:lnTo>
                      <a:pt x="83" y="22"/>
                    </a:lnTo>
                    <a:lnTo>
                      <a:pt x="83" y="22"/>
                    </a:lnTo>
                    <a:lnTo>
                      <a:pt x="83" y="20"/>
                    </a:lnTo>
                    <a:lnTo>
                      <a:pt x="83" y="20"/>
                    </a:lnTo>
                    <a:lnTo>
                      <a:pt x="80" y="19"/>
                    </a:lnTo>
                    <a:lnTo>
                      <a:pt x="80" y="19"/>
                    </a:lnTo>
                    <a:lnTo>
                      <a:pt x="80" y="17"/>
                    </a:lnTo>
                    <a:lnTo>
                      <a:pt x="82" y="17"/>
                    </a:lnTo>
                    <a:lnTo>
                      <a:pt x="82" y="15"/>
                    </a:lnTo>
                    <a:lnTo>
                      <a:pt x="83" y="14"/>
                    </a:lnTo>
                    <a:lnTo>
                      <a:pt x="85" y="14"/>
                    </a:lnTo>
                    <a:lnTo>
                      <a:pt x="86" y="12"/>
                    </a:lnTo>
                    <a:lnTo>
                      <a:pt x="88" y="12"/>
                    </a:lnTo>
                    <a:lnTo>
                      <a:pt x="91" y="12"/>
                    </a:lnTo>
                    <a:lnTo>
                      <a:pt x="93" y="12"/>
                    </a:lnTo>
                    <a:lnTo>
                      <a:pt x="94" y="14"/>
                    </a:lnTo>
                    <a:lnTo>
                      <a:pt x="97" y="14"/>
                    </a:lnTo>
                    <a:lnTo>
                      <a:pt x="99" y="14"/>
                    </a:lnTo>
                    <a:lnTo>
                      <a:pt x="101" y="14"/>
                    </a:lnTo>
                    <a:lnTo>
                      <a:pt x="102" y="15"/>
                    </a:lnTo>
                    <a:lnTo>
                      <a:pt x="105" y="15"/>
                    </a:lnTo>
                    <a:lnTo>
                      <a:pt x="107" y="17"/>
                    </a:lnTo>
                    <a:lnTo>
                      <a:pt x="108" y="17"/>
                    </a:lnTo>
                    <a:lnTo>
                      <a:pt x="110" y="15"/>
                    </a:lnTo>
                    <a:lnTo>
                      <a:pt x="112" y="14"/>
                    </a:lnTo>
                    <a:lnTo>
                      <a:pt x="113" y="14"/>
                    </a:lnTo>
                    <a:lnTo>
                      <a:pt x="115" y="14"/>
                    </a:lnTo>
                    <a:lnTo>
                      <a:pt x="119" y="12"/>
                    </a:lnTo>
                    <a:lnTo>
                      <a:pt x="119" y="12"/>
                    </a:lnTo>
                    <a:lnTo>
                      <a:pt x="121" y="12"/>
                    </a:lnTo>
                    <a:lnTo>
                      <a:pt x="123" y="12"/>
                    </a:lnTo>
                    <a:lnTo>
                      <a:pt x="123" y="11"/>
                    </a:lnTo>
                    <a:lnTo>
                      <a:pt x="123" y="11"/>
                    </a:lnTo>
                    <a:lnTo>
                      <a:pt x="124" y="11"/>
                    </a:lnTo>
                    <a:lnTo>
                      <a:pt x="126" y="9"/>
                    </a:lnTo>
                    <a:lnTo>
                      <a:pt x="127" y="9"/>
                    </a:lnTo>
                    <a:lnTo>
                      <a:pt x="127" y="8"/>
                    </a:lnTo>
                    <a:lnTo>
                      <a:pt x="127" y="6"/>
                    </a:lnTo>
                    <a:lnTo>
                      <a:pt x="129" y="6"/>
                    </a:lnTo>
                    <a:lnTo>
                      <a:pt x="130" y="4"/>
                    </a:lnTo>
                    <a:lnTo>
                      <a:pt x="134" y="3"/>
                    </a:lnTo>
                    <a:lnTo>
                      <a:pt x="135" y="3"/>
                    </a:lnTo>
                    <a:lnTo>
                      <a:pt x="137" y="1"/>
                    </a:lnTo>
                    <a:lnTo>
                      <a:pt x="13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4" name="Freeform 249">
                <a:extLst>
                  <a:ext uri="{FF2B5EF4-FFF2-40B4-BE49-F238E27FC236}">
                    <a16:creationId xmlns:a16="http://schemas.microsoft.com/office/drawing/2014/main" id="{E5764888-6610-44CB-85AD-FA4301FAF797}"/>
                  </a:ext>
                </a:extLst>
              </p:cNvPr>
              <p:cNvSpPr>
                <a:spLocks/>
              </p:cNvSpPr>
              <p:nvPr/>
            </p:nvSpPr>
            <p:spPr bwMode="auto">
              <a:xfrm>
                <a:off x="6729858" y="3445211"/>
                <a:ext cx="46781" cy="120852"/>
              </a:xfrm>
              <a:custGeom>
                <a:avLst/>
                <a:gdLst>
                  <a:gd name="T0" fmla="*/ 22 w 24"/>
                  <a:gd name="T1" fmla="*/ 0 h 62"/>
                  <a:gd name="T2" fmla="*/ 22 w 24"/>
                  <a:gd name="T3" fmla="*/ 2 h 62"/>
                  <a:gd name="T4" fmla="*/ 24 w 24"/>
                  <a:gd name="T5" fmla="*/ 4 h 62"/>
                  <a:gd name="T6" fmla="*/ 24 w 24"/>
                  <a:gd name="T7" fmla="*/ 5 h 62"/>
                  <a:gd name="T8" fmla="*/ 24 w 24"/>
                  <a:gd name="T9" fmla="*/ 7 h 62"/>
                  <a:gd name="T10" fmla="*/ 24 w 24"/>
                  <a:gd name="T11" fmla="*/ 8 h 62"/>
                  <a:gd name="T12" fmla="*/ 22 w 24"/>
                  <a:gd name="T13" fmla="*/ 11 h 62"/>
                  <a:gd name="T14" fmla="*/ 19 w 24"/>
                  <a:gd name="T15" fmla="*/ 11 h 62"/>
                  <a:gd name="T16" fmla="*/ 19 w 24"/>
                  <a:gd name="T17" fmla="*/ 13 h 62"/>
                  <a:gd name="T18" fmla="*/ 19 w 24"/>
                  <a:gd name="T19" fmla="*/ 16 h 62"/>
                  <a:gd name="T20" fmla="*/ 16 w 24"/>
                  <a:gd name="T21" fmla="*/ 16 h 62"/>
                  <a:gd name="T22" fmla="*/ 16 w 24"/>
                  <a:gd name="T23" fmla="*/ 15 h 62"/>
                  <a:gd name="T24" fmla="*/ 13 w 24"/>
                  <a:gd name="T25" fmla="*/ 15 h 62"/>
                  <a:gd name="T26" fmla="*/ 11 w 24"/>
                  <a:gd name="T27" fmla="*/ 18 h 62"/>
                  <a:gd name="T28" fmla="*/ 10 w 24"/>
                  <a:gd name="T29" fmla="*/ 21 h 62"/>
                  <a:gd name="T30" fmla="*/ 10 w 24"/>
                  <a:gd name="T31" fmla="*/ 22 h 62"/>
                  <a:gd name="T32" fmla="*/ 10 w 24"/>
                  <a:gd name="T33" fmla="*/ 26 h 62"/>
                  <a:gd name="T34" fmla="*/ 10 w 24"/>
                  <a:gd name="T35" fmla="*/ 26 h 62"/>
                  <a:gd name="T36" fmla="*/ 11 w 24"/>
                  <a:gd name="T37" fmla="*/ 26 h 62"/>
                  <a:gd name="T38" fmla="*/ 13 w 24"/>
                  <a:gd name="T39" fmla="*/ 26 h 62"/>
                  <a:gd name="T40" fmla="*/ 13 w 24"/>
                  <a:gd name="T41" fmla="*/ 27 h 62"/>
                  <a:gd name="T42" fmla="*/ 10 w 24"/>
                  <a:gd name="T43" fmla="*/ 29 h 62"/>
                  <a:gd name="T44" fmla="*/ 8 w 24"/>
                  <a:gd name="T45" fmla="*/ 32 h 62"/>
                  <a:gd name="T46" fmla="*/ 10 w 24"/>
                  <a:gd name="T47" fmla="*/ 33 h 62"/>
                  <a:gd name="T48" fmla="*/ 14 w 24"/>
                  <a:gd name="T49" fmla="*/ 32 h 62"/>
                  <a:gd name="T50" fmla="*/ 18 w 24"/>
                  <a:gd name="T51" fmla="*/ 30 h 62"/>
                  <a:gd name="T52" fmla="*/ 18 w 24"/>
                  <a:gd name="T53" fmla="*/ 33 h 62"/>
                  <a:gd name="T54" fmla="*/ 16 w 24"/>
                  <a:gd name="T55" fmla="*/ 35 h 62"/>
                  <a:gd name="T56" fmla="*/ 16 w 24"/>
                  <a:gd name="T57" fmla="*/ 38 h 62"/>
                  <a:gd name="T58" fmla="*/ 14 w 24"/>
                  <a:gd name="T59" fmla="*/ 41 h 62"/>
                  <a:gd name="T60" fmla="*/ 13 w 24"/>
                  <a:gd name="T61" fmla="*/ 46 h 62"/>
                  <a:gd name="T62" fmla="*/ 13 w 24"/>
                  <a:gd name="T63" fmla="*/ 48 h 62"/>
                  <a:gd name="T64" fmla="*/ 13 w 24"/>
                  <a:gd name="T65" fmla="*/ 52 h 62"/>
                  <a:gd name="T66" fmla="*/ 11 w 24"/>
                  <a:gd name="T67" fmla="*/ 56 h 62"/>
                  <a:gd name="T68" fmla="*/ 10 w 24"/>
                  <a:gd name="T69" fmla="*/ 62 h 62"/>
                  <a:gd name="T70" fmla="*/ 8 w 24"/>
                  <a:gd name="T71" fmla="*/ 62 h 62"/>
                  <a:gd name="T72" fmla="*/ 7 w 24"/>
                  <a:gd name="T73" fmla="*/ 54 h 62"/>
                  <a:gd name="T74" fmla="*/ 3 w 24"/>
                  <a:gd name="T75" fmla="*/ 48 h 62"/>
                  <a:gd name="T76" fmla="*/ 3 w 24"/>
                  <a:gd name="T77" fmla="*/ 45 h 62"/>
                  <a:gd name="T78" fmla="*/ 2 w 24"/>
                  <a:gd name="T79" fmla="*/ 38 h 62"/>
                  <a:gd name="T80" fmla="*/ 2 w 24"/>
                  <a:gd name="T81" fmla="*/ 33 h 62"/>
                  <a:gd name="T82" fmla="*/ 3 w 24"/>
                  <a:gd name="T83" fmla="*/ 30 h 62"/>
                  <a:gd name="T84" fmla="*/ 3 w 24"/>
                  <a:gd name="T85" fmla="*/ 29 h 62"/>
                  <a:gd name="T86" fmla="*/ 7 w 24"/>
                  <a:gd name="T87" fmla="*/ 24 h 62"/>
                  <a:gd name="T88" fmla="*/ 10 w 24"/>
                  <a:gd name="T89" fmla="*/ 13 h 62"/>
                  <a:gd name="T90" fmla="*/ 11 w 24"/>
                  <a:gd name="T91" fmla="*/ 7 h 62"/>
                  <a:gd name="T92" fmla="*/ 14 w 24"/>
                  <a:gd name="T93" fmla="*/ 5 h 62"/>
                  <a:gd name="T94" fmla="*/ 16 w 24"/>
                  <a:gd name="T95" fmla="*/ 5 h 62"/>
                  <a:gd name="T96" fmla="*/ 19 w 24"/>
                  <a:gd name="T97" fmla="*/ 2 h 62"/>
                  <a:gd name="T98" fmla="*/ 19 w 24"/>
                  <a:gd name="T99" fmla="*/ 4 h 62"/>
                  <a:gd name="T100" fmla="*/ 21 w 24"/>
                  <a:gd name="T101" fmla="*/ 2 h 62"/>
                  <a:gd name="T102" fmla="*/ 22 w 24"/>
                  <a:gd name="T10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62">
                    <a:moveTo>
                      <a:pt x="24" y="0"/>
                    </a:moveTo>
                    <a:lnTo>
                      <a:pt x="22" y="0"/>
                    </a:lnTo>
                    <a:lnTo>
                      <a:pt x="22" y="2"/>
                    </a:lnTo>
                    <a:lnTo>
                      <a:pt x="22" y="2"/>
                    </a:lnTo>
                    <a:lnTo>
                      <a:pt x="24" y="2"/>
                    </a:lnTo>
                    <a:lnTo>
                      <a:pt x="24" y="4"/>
                    </a:lnTo>
                    <a:lnTo>
                      <a:pt x="24" y="5"/>
                    </a:lnTo>
                    <a:lnTo>
                      <a:pt x="24" y="5"/>
                    </a:lnTo>
                    <a:lnTo>
                      <a:pt x="24" y="7"/>
                    </a:lnTo>
                    <a:lnTo>
                      <a:pt x="24" y="7"/>
                    </a:lnTo>
                    <a:lnTo>
                      <a:pt x="24" y="8"/>
                    </a:lnTo>
                    <a:lnTo>
                      <a:pt x="24" y="8"/>
                    </a:lnTo>
                    <a:lnTo>
                      <a:pt x="22" y="10"/>
                    </a:lnTo>
                    <a:lnTo>
                      <a:pt x="22" y="11"/>
                    </a:lnTo>
                    <a:lnTo>
                      <a:pt x="21" y="11"/>
                    </a:lnTo>
                    <a:lnTo>
                      <a:pt x="19" y="11"/>
                    </a:lnTo>
                    <a:lnTo>
                      <a:pt x="19" y="11"/>
                    </a:lnTo>
                    <a:lnTo>
                      <a:pt x="19" y="13"/>
                    </a:lnTo>
                    <a:lnTo>
                      <a:pt x="19" y="13"/>
                    </a:lnTo>
                    <a:lnTo>
                      <a:pt x="19" y="16"/>
                    </a:lnTo>
                    <a:lnTo>
                      <a:pt x="18" y="16"/>
                    </a:lnTo>
                    <a:lnTo>
                      <a:pt x="16" y="16"/>
                    </a:lnTo>
                    <a:lnTo>
                      <a:pt x="16" y="15"/>
                    </a:lnTo>
                    <a:lnTo>
                      <a:pt x="16" y="15"/>
                    </a:lnTo>
                    <a:lnTo>
                      <a:pt x="14" y="15"/>
                    </a:lnTo>
                    <a:lnTo>
                      <a:pt x="13" y="15"/>
                    </a:lnTo>
                    <a:lnTo>
                      <a:pt x="11" y="16"/>
                    </a:lnTo>
                    <a:lnTo>
                      <a:pt x="11" y="18"/>
                    </a:lnTo>
                    <a:lnTo>
                      <a:pt x="11" y="18"/>
                    </a:lnTo>
                    <a:lnTo>
                      <a:pt x="10" y="21"/>
                    </a:lnTo>
                    <a:lnTo>
                      <a:pt x="10" y="21"/>
                    </a:lnTo>
                    <a:lnTo>
                      <a:pt x="10" y="22"/>
                    </a:lnTo>
                    <a:lnTo>
                      <a:pt x="11" y="24"/>
                    </a:lnTo>
                    <a:lnTo>
                      <a:pt x="10" y="26"/>
                    </a:lnTo>
                    <a:lnTo>
                      <a:pt x="10" y="26"/>
                    </a:lnTo>
                    <a:lnTo>
                      <a:pt x="10" y="26"/>
                    </a:lnTo>
                    <a:lnTo>
                      <a:pt x="11" y="26"/>
                    </a:lnTo>
                    <a:lnTo>
                      <a:pt x="11" y="26"/>
                    </a:lnTo>
                    <a:lnTo>
                      <a:pt x="13" y="26"/>
                    </a:lnTo>
                    <a:lnTo>
                      <a:pt x="13" y="26"/>
                    </a:lnTo>
                    <a:lnTo>
                      <a:pt x="14" y="27"/>
                    </a:lnTo>
                    <a:lnTo>
                      <a:pt x="13" y="27"/>
                    </a:lnTo>
                    <a:lnTo>
                      <a:pt x="11" y="27"/>
                    </a:lnTo>
                    <a:lnTo>
                      <a:pt x="10" y="29"/>
                    </a:lnTo>
                    <a:lnTo>
                      <a:pt x="10" y="30"/>
                    </a:lnTo>
                    <a:lnTo>
                      <a:pt x="8" y="32"/>
                    </a:lnTo>
                    <a:lnTo>
                      <a:pt x="10" y="33"/>
                    </a:lnTo>
                    <a:lnTo>
                      <a:pt x="10" y="33"/>
                    </a:lnTo>
                    <a:lnTo>
                      <a:pt x="13" y="33"/>
                    </a:lnTo>
                    <a:lnTo>
                      <a:pt x="14" y="32"/>
                    </a:lnTo>
                    <a:lnTo>
                      <a:pt x="16" y="30"/>
                    </a:lnTo>
                    <a:lnTo>
                      <a:pt x="18" y="30"/>
                    </a:lnTo>
                    <a:lnTo>
                      <a:pt x="18" y="33"/>
                    </a:lnTo>
                    <a:lnTo>
                      <a:pt x="18" y="33"/>
                    </a:lnTo>
                    <a:lnTo>
                      <a:pt x="16" y="35"/>
                    </a:lnTo>
                    <a:lnTo>
                      <a:pt x="16" y="35"/>
                    </a:lnTo>
                    <a:lnTo>
                      <a:pt x="18" y="37"/>
                    </a:lnTo>
                    <a:lnTo>
                      <a:pt x="16" y="38"/>
                    </a:lnTo>
                    <a:lnTo>
                      <a:pt x="16" y="41"/>
                    </a:lnTo>
                    <a:lnTo>
                      <a:pt x="14" y="41"/>
                    </a:lnTo>
                    <a:lnTo>
                      <a:pt x="14" y="45"/>
                    </a:lnTo>
                    <a:lnTo>
                      <a:pt x="13" y="46"/>
                    </a:lnTo>
                    <a:lnTo>
                      <a:pt x="13" y="48"/>
                    </a:lnTo>
                    <a:lnTo>
                      <a:pt x="13" y="48"/>
                    </a:lnTo>
                    <a:lnTo>
                      <a:pt x="13" y="51"/>
                    </a:lnTo>
                    <a:lnTo>
                      <a:pt x="13" y="52"/>
                    </a:lnTo>
                    <a:lnTo>
                      <a:pt x="11" y="56"/>
                    </a:lnTo>
                    <a:lnTo>
                      <a:pt x="11" y="56"/>
                    </a:lnTo>
                    <a:lnTo>
                      <a:pt x="11" y="57"/>
                    </a:lnTo>
                    <a:lnTo>
                      <a:pt x="10" y="62"/>
                    </a:lnTo>
                    <a:lnTo>
                      <a:pt x="10" y="62"/>
                    </a:lnTo>
                    <a:lnTo>
                      <a:pt x="8" y="62"/>
                    </a:lnTo>
                    <a:lnTo>
                      <a:pt x="8" y="57"/>
                    </a:lnTo>
                    <a:lnTo>
                      <a:pt x="7" y="54"/>
                    </a:lnTo>
                    <a:lnTo>
                      <a:pt x="7" y="51"/>
                    </a:lnTo>
                    <a:lnTo>
                      <a:pt x="3" y="48"/>
                    </a:lnTo>
                    <a:lnTo>
                      <a:pt x="3" y="46"/>
                    </a:lnTo>
                    <a:lnTo>
                      <a:pt x="3" y="45"/>
                    </a:lnTo>
                    <a:lnTo>
                      <a:pt x="2" y="41"/>
                    </a:lnTo>
                    <a:lnTo>
                      <a:pt x="2" y="38"/>
                    </a:lnTo>
                    <a:lnTo>
                      <a:pt x="0" y="35"/>
                    </a:lnTo>
                    <a:lnTo>
                      <a:pt x="2" y="33"/>
                    </a:lnTo>
                    <a:lnTo>
                      <a:pt x="2" y="33"/>
                    </a:lnTo>
                    <a:lnTo>
                      <a:pt x="3" y="30"/>
                    </a:lnTo>
                    <a:lnTo>
                      <a:pt x="3" y="30"/>
                    </a:lnTo>
                    <a:lnTo>
                      <a:pt x="3" y="29"/>
                    </a:lnTo>
                    <a:lnTo>
                      <a:pt x="3" y="29"/>
                    </a:lnTo>
                    <a:lnTo>
                      <a:pt x="7" y="24"/>
                    </a:lnTo>
                    <a:lnTo>
                      <a:pt x="8" y="19"/>
                    </a:lnTo>
                    <a:lnTo>
                      <a:pt x="10" y="13"/>
                    </a:lnTo>
                    <a:lnTo>
                      <a:pt x="11" y="10"/>
                    </a:lnTo>
                    <a:lnTo>
                      <a:pt x="11" y="7"/>
                    </a:lnTo>
                    <a:lnTo>
                      <a:pt x="13" y="5"/>
                    </a:lnTo>
                    <a:lnTo>
                      <a:pt x="14" y="5"/>
                    </a:lnTo>
                    <a:lnTo>
                      <a:pt x="14" y="5"/>
                    </a:lnTo>
                    <a:lnTo>
                      <a:pt x="16" y="5"/>
                    </a:lnTo>
                    <a:lnTo>
                      <a:pt x="18" y="5"/>
                    </a:lnTo>
                    <a:lnTo>
                      <a:pt x="19" y="2"/>
                    </a:lnTo>
                    <a:lnTo>
                      <a:pt x="19" y="2"/>
                    </a:lnTo>
                    <a:lnTo>
                      <a:pt x="19" y="4"/>
                    </a:lnTo>
                    <a:lnTo>
                      <a:pt x="19" y="2"/>
                    </a:lnTo>
                    <a:lnTo>
                      <a:pt x="21" y="2"/>
                    </a:lnTo>
                    <a:lnTo>
                      <a:pt x="22" y="0"/>
                    </a:lnTo>
                    <a:lnTo>
                      <a:pt x="22" y="0"/>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5" name="Freeform 250">
                <a:extLst>
                  <a:ext uri="{FF2B5EF4-FFF2-40B4-BE49-F238E27FC236}">
                    <a16:creationId xmlns:a16="http://schemas.microsoft.com/office/drawing/2014/main" id="{B858FA65-5FED-44A1-AA90-BD4F153E62FE}"/>
                  </a:ext>
                </a:extLst>
              </p:cNvPr>
              <p:cNvSpPr>
                <a:spLocks noEditPoints="1"/>
              </p:cNvSpPr>
              <p:nvPr/>
            </p:nvSpPr>
            <p:spPr bwMode="auto">
              <a:xfrm>
                <a:off x="5472611" y="2681116"/>
                <a:ext cx="122802" cy="150091"/>
              </a:xfrm>
              <a:custGeom>
                <a:avLst/>
                <a:gdLst>
                  <a:gd name="T0" fmla="*/ 7 w 63"/>
                  <a:gd name="T1" fmla="*/ 28 h 77"/>
                  <a:gd name="T2" fmla="*/ 2 w 63"/>
                  <a:gd name="T3" fmla="*/ 27 h 77"/>
                  <a:gd name="T4" fmla="*/ 49 w 63"/>
                  <a:gd name="T5" fmla="*/ 3 h 77"/>
                  <a:gd name="T6" fmla="*/ 43 w 63"/>
                  <a:gd name="T7" fmla="*/ 8 h 77"/>
                  <a:gd name="T8" fmla="*/ 40 w 63"/>
                  <a:gd name="T9" fmla="*/ 13 h 77"/>
                  <a:gd name="T10" fmla="*/ 35 w 63"/>
                  <a:gd name="T11" fmla="*/ 14 h 77"/>
                  <a:gd name="T12" fmla="*/ 38 w 63"/>
                  <a:gd name="T13" fmla="*/ 16 h 77"/>
                  <a:gd name="T14" fmla="*/ 32 w 63"/>
                  <a:gd name="T15" fmla="*/ 19 h 77"/>
                  <a:gd name="T16" fmla="*/ 40 w 63"/>
                  <a:gd name="T17" fmla="*/ 25 h 77"/>
                  <a:gd name="T18" fmla="*/ 44 w 63"/>
                  <a:gd name="T19" fmla="*/ 24 h 77"/>
                  <a:gd name="T20" fmla="*/ 46 w 63"/>
                  <a:gd name="T21" fmla="*/ 21 h 77"/>
                  <a:gd name="T22" fmla="*/ 51 w 63"/>
                  <a:gd name="T23" fmla="*/ 22 h 77"/>
                  <a:gd name="T24" fmla="*/ 54 w 63"/>
                  <a:gd name="T25" fmla="*/ 24 h 77"/>
                  <a:gd name="T26" fmla="*/ 57 w 63"/>
                  <a:gd name="T27" fmla="*/ 27 h 77"/>
                  <a:gd name="T28" fmla="*/ 60 w 63"/>
                  <a:gd name="T29" fmla="*/ 27 h 77"/>
                  <a:gd name="T30" fmla="*/ 59 w 63"/>
                  <a:gd name="T31" fmla="*/ 30 h 77"/>
                  <a:gd name="T32" fmla="*/ 62 w 63"/>
                  <a:gd name="T33" fmla="*/ 38 h 77"/>
                  <a:gd name="T34" fmla="*/ 62 w 63"/>
                  <a:gd name="T35" fmla="*/ 44 h 77"/>
                  <a:gd name="T36" fmla="*/ 60 w 63"/>
                  <a:gd name="T37" fmla="*/ 52 h 77"/>
                  <a:gd name="T38" fmla="*/ 57 w 63"/>
                  <a:gd name="T39" fmla="*/ 60 h 77"/>
                  <a:gd name="T40" fmla="*/ 52 w 63"/>
                  <a:gd name="T41" fmla="*/ 63 h 77"/>
                  <a:gd name="T42" fmla="*/ 49 w 63"/>
                  <a:gd name="T43" fmla="*/ 63 h 77"/>
                  <a:gd name="T44" fmla="*/ 40 w 63"/>
                  <a:gd name="T45" fmla="*/ 65 h 77"/>
                  <a:gd name="T46" fmla="*/ 37 w 63"/>
                  <a:gd name="T47" fmla="*/ 68 h 77"/>
                  <a:gd name="T48" fmla="*/ 30 w 63"/>
                  <a:gd name="T49" fmla="*/ 69 h 77"/>
                  <a:gd name="T50" fmla="*/ 29 w 63"/>
                  <a:gd name="T51" fmla="*/ 71 h 77"/>
                  <a:gd name="T52" fmla="*/ 24 w 63"/>
                  <a:gd name="T53" fmla="*/ 74 h 77"/>
                  <a:gd name="T54" fmla="*/ 13 w 63"/>
                  <a:gd name="T55" fmla="*/ 76 h 77"/>
                  <a:gd name="T56" fmla="*/ 11 w 63"/>
                  <a:gd name="T57" fmla="*/ 73 h 77"/>
                  <a:gd name="T58" fmla="*/ 3 w 63"/>
                  <a:gd name="T59" fmla="*/ 74 h 77"/>
                  <a:gd name="T60" fmla="*/ 8 w 63"/>
                  <a:gd name="T61" fmla="*/ 69 h 77"/>
                  <a:gd name="T62" fmla="*/ 0 w 63"/>
                  <a:gd name="T63" fmla="*/ 71 h 77"/>
                  <a:gd name="T64" fmla="*/ 7 w 63"/>
                  <a:gd name="T65" fmla="*/ 65 h 77"/>
                  <a:gd name="T66" fmla="*/ 0 w 63"/>
                  <a:gd name="T67" fmla="*/ 63 h 77"/>
                  <a:gd name="T68" fmla="*/ 5 w 63"/>
                  <a:gd name="T69" fmla="*/ 62 h 77"/>
                  <a:gd name="T70" fmla="*/ 7 w 63"/>
                  <a:gd name="T71" fmla="*/ 58 h 77"/>
                  <a:gd name="T72" fmla="*/ 14 w 63"/>
                  <a:gd name="T73" fmla="*/ 55 h 77"/>
                  <a:gd name="T74" fmla="*/ 18 w 63"/>
                  <a:gd name="T75" fmla="*/ 54 h 77"/>
                  <a:gd name="T76" fmla="*/ 11 w 63"/>
                  <a:gd name="T77" fmla="*/ 54 h 77"/>
                  <a:gd name="T78" fmla="*/ 13 w 63"/>
                  <a:gd name="T79" fmla="*/ 52 h 77"/>
                  <a:gd name="T80" fmla="*/ 16 w 63"/>
                  <a:gd name="T81" fmla="*/ 46 h 77"/>
                  <a:gd name="T82" fmla="*/ 19 w 63"/>
                  <a:gd name="T83" fmla="*/ 44 h 77"/>
                  <a:gd name="T84" fmla="*/ 13 w 63"/>
                  <a:gd name="T85" fmla="*/ 43 h 77"/>
                  <a:gd name="T86" fmla="*/ 10 w 63"/>
                  <a:gd name="T87" fmla="*/ 41 h 77"/>
                  <a:gd name="T88" fmla="*/ 7 w 63"/>
                  <a:gd name="T89" fmla="*/ 39 h 77"/>
                  <a:gd name="T90" fmla="*/ 3 w 63"/>
                  <a:gd name="T91" fmla="*/ 38 h 77"/>
                  <a:gd name="T92" fmla="*/ 10 w 63"/>
                  <a:gd name="T93" fmla="*/ 35 h 77"/>
                  <a:gd name="T94" fmla="*/ 8 w 63"/>
                  <a:gd name="T95" fmla="*/ 32 h 77"/>
                  <a:gd name="T96" fmla="*/ 7 w 63"/>
                  <a:gd name="T97" fmla="*/ 30 h 77"/>
                  <a:gd name="T98" fmla="*/ 7 w 63"/>
                  <a:gd name="T99" fmla="*/ 25 h 77"/>
                  <a:gd name="T100" fmla="*/ 5 w 63"/>
                  <a:gd name="T101" fmla="*/ 22 h 77"/>
                  <a:gd name="T102" fmla="*/ 11 w 63"/>
                  <a:gd name="T103" fmla="*/ 22 h 77"/>
                  <a:gd name="T104" fmla="*/ 19 w 63"/>
                  <a:gd name="T105" fmla="*/ 22 h 77"/>
                  <a:gd name="T106" fmla="*/ 25 w 63"/>
                  <a:gd name="T107" fmla="*/ 21 h 77"/>
                  <a:gd name="T108" fmla="*/ 30 w 63"/>
                  <a:gd name="T109" fmla="*/ 17 h 77"/>
                  <a:gd name="T110" fmla="*/ 24 w 63"/>
                  <a:gd name="T111" fmla="*/ 13 h 77"/>
                  <a:gd name="T112" fmla="*/ 29 w 63"/>
                  <a:gd name="T113" fmla="*/ 10 h 77"/>
                  <a:gd name="T114" fmla="*/ 30 w 63"/>
                  <a:gd name="T115" fmla="*/ 5 h 77"/>
                  <a:gd name="T116" fmla="*/ 38 w 63"/>
                  <a:gd name="T117" fmla="*/ 3 h 77"/>
                  <a:gd name="T118" fmla="*/ 40 w 63"/>
                  <a:gd name="T119" fmla="*/ 5 h 77"/>
                  <a:gd name="T120" fmla="*/ 40 w 63"/>
                  <a:gd name="T121" fmla="*/ 8 h 77"/>
                  <a:gd name="T122" fmla="*/ 41 w 63"/>
                  <a:gd name="T123" fmla="*/ 3 h 77"/>
                  <a:gd name="T124" fmla="*/ 44 w 63"/>
                  <a:gd name="T1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77">
                    <a:moveTo>
                      <a:pt x="2" y="27"/>
                    </a:moveTo>
                    <a:lnTo>
                      <a:pt x="3" y="27"/>
                    </a:lnTo>
                    <a:lnTo>
                      <a:pt x="5" y="27"/>
                    </a:lnTo>
                    <a:lnTo>
                      <a:pt x="7" y="28"/>
                    </a:lnTo>
                    <a:lnTo>
                      <a:pt x="7" y="28"/>
                    </a:lnTo>
                    <a:lnTo>
                      <a:pt x="7" y="30"/>
                    </a:lnTo>
                    <a:lnTo>
                      <a:pt x="5" y="28"/>
                    </a:lnTo>
                    <a:lnTo>
                      <a:pt x="5" y="28"/>
                    </a:lnTo>
                    <a:lnTo>
                      <a:pt x="2" y="28"/>
                    </a:lnTo>
                    <a:lnTo>
                      <a:pt x="2" y="27"/>
                    </a:lnTo>
                    <a:close/>
                    <a:moveTo>
                      <a:pt x="44" y="0"/>
                    </a:moveTo>
                    <a:lnTo>
                      <a:pt x="44" y="0"/>
                    </a:lnTo>
                    <a:lnTo>
                      <a:pt x="46" y="2"/>
                    </a:lnTo>
                    <a:lnTo>
                      <a:pt x="48" y="2"/>
                    </a:lnTo>
                    <a:lnTo>
                      <a:pt x="49" y="3"/>
                    </a:lnTo>
                    <a:lnTo>
                      <a:pt x="48" y="3"/>
                    </a:lnTo>
                    <a:lnTo>
                      <a:pt x="46" y="5"/>
                    </a:lnTo>
                    <a:lnTo>
                      <a:pt x="46" y="6"/>
                    </a:lnTo>
                    <a:lnTo>
                      <a:pt x="43" y="6"/>
                    </a:lnTo>
                    <a:lnTo>
                      <a:pt x="43" y="8"/>
                    </a:lnTo>
                    <a:lnTo>
                      <a:pt x="43" y="10"/>
                    </a:lnTo>
                    <a:lnTo>
                      <a:pt x="41" y="10"/>
                    </a:lnTo>
                    <a:lnTo>
                      <a:pt x="41" y="11"/>
                    </a:lnTo>
                    <a:lnTo>
                      <a:pt x="41" y="13"/>
                    </a:lnTo>
                    <a:lnTo>
                      <a:pt x="40" y="13"/>
                    </a:lnTo>
                    <a:lnTo>
                      <a:pt x="38" y="13"/>
                    </a:lnTo>
                    <a:lnTo>
                      <a:pt x="38" y="13"/>
                    </a:lnTo>
                    <a:lnTo>
                      <a:pt x="37" y="13"/>
                    </a:lnTo>
                    <a:lnTo>
                      <a:pt x="37" y="13"/>
                    </a:lnTo>
                    <a:lnTo>
                      <a:pt x="35" y="14"/>
                    </a:lnTo>
                    <a:lnTo>
                      <a:pt x="35" y="14"/>
                    </a:lnTo>
                    <a:lnTo>
                      <a:pt x="37" y="14"/>
                    </a:lnTo>
                    <a:lnTo>
                      <a:pt x="37" y="14"/>
                    </a:lnTo>
                    <a:lnTo>
                      <a:pt x="38" y="16"/>
                    </a:lnTo>
                    <a:lnTo>
                      <a:pt x="38" y="16"/>
                    </a:lnTo>
                    <a:lnTo>
                      <a:pt x="37" y="16"/>
                    </a:lnTo>
                    <a:lnTo>
                      <a:pt x="33" y="17"/>
                    </a:lnTo>
                    <a:lnTo>
                      <a:pt x="32" y="17"/>
                    </a:lnTo>
                    <a:lnTo>
                      <a:pt x="32" y="19"/>
                    </a:lnTo>
                    <a:lnTo>
                      <a:pt x="32" y="19"/>
                    </a:lnTo>
                    <a:lnTo>
                      <a:pt x="35" y="22"/>
                    </a:lnTo>
                    <a:lnTo>
                      <a:pt x="37" y="22"/>
                    </a:lnTo>
                    <a:lnTo>
                      <a:pt x="37" y="24"/>
                    </a:lnTo>
                    <a:lnTo>
                      <a:pt x="38" y="24"/>
                    </a:lnTo>
                    <a:lnTo>
                      <a:pt x="40" y="25"/>
                    </a:lnTo>
                    <a:lnTo>
                      <a:pt x="41" y="25"/>
                    </a:lnTo>
                    <a:lnTo>
                      <a:pt x="43" y="25"/>
                    </a:lnTo>
                    <a:lnTo>
                      <a:pt x="43" y="25"/>
                    </a:lnTo>
                    <a:lnTo>
                      <a:pt x="44" y="25"/>
                    </a:lnTo>
                    <a:lnTo>
                      <a:pt x="44" y="24"/>
                    </a:lnTo>
                    <a:lnTo>
                      <a:pt x="46" y="24"/>
                    </a:lnTo>
                    <a:lnTo>
                      <a:pt x="46" y="22"/>
                    </a:lnTo>
                    <a:lnTo>
                      <a:pt x="46" y="22"/>
                    </a:lnTo>
                    <a:lnTo>
                      <a:pt x="46" y="22"/>
                    </a:lnTo>
                    <a:lnTo>
                      <a:pt x="46" y="21"/>
                    </a:lnTo>
                    <a:lnTo>
                      <a:pt x="48" y="19"/>
                    </a:lnTo>
                    <a:lnTo>
                      <a:pt x="49" y="19"/>
                    </a:lnTo>
                    <a:lnTo>
                      <a:pt x="49" y="21"/>
                    </a:lnTo>
                    <a:lnTo>
                      <a:pt x="51" y="21"/>
                    </a:lnTo>
                    <a:lnTo>
                      <a:pt x="51" y="22"/>
                    </a:lnTo>
                    <a:lnTo>
                      <a:pt x="51" y="22"/>
                    </a:lnTo>
                    <a:lnTo>
                      <a:pt x="51" y="24"/>
                    </a:lnTo>
                    <a:lnTo>
                      <a:pt x="52" y="24"/>
                    </a:lnTo>
                    <a:lnTo>
                      <a:pt x="54" y="24"/>
                    </a:lnTo>
                    <a:lnTo>
                      <a:pt x="54" y="24"/>
                    </a:lnTo>
                    <a:lnTo>
                      <a:pt x="54" y="25"/>
                    </a:lnTo>
                    <a:lnTo>
                      <a:pt x="54" y="27"/>
                    </a:lnTo>
                    <a:lnTo>
                      <a:pt x="55" y="27"/>
                    </a:lnTo>
                    <a:lnTo>
                      <a:pt x="57" y="27"/>
                    </a:lnTo>
                    <a:lnTo>
                      <a:pt x="57" y="27"/>
                    </a:lnTo>
                    <a:lnTo>
                      <a:pt x="57" y="25"/>
                    </a:lnTo>
                    <a:lnTo>
                      <a:pt x="59" y="25"/>
                    </a:lnTo>
                    <a:lnTo>
                      <a:pt x="60" y="25"/>
                    </a:lnTo>
                    <a:lnTo>
                      <a:pt x="60" y="27"/>
                    </a:lnTo>
                    <a:lnTo>
                      <a:pt x="60" y="27"/>
                    </a:lnTo>
                    <a:lnTo>
                      <a:pt x="60" y="27"/>
                    </a:lnTo>
                    <a:lnTo>
                      <a:pt x="59" y="27"/>
                    </a:lnTo>
                    <a:lnTo>
                      <a:pt x="59" y="28"/>
                    </a:lnTo>
                    <a:lnTo>
                      <a:pt x="59" y="28"/>
                    </a:lnTo>
                    <a:lnTo>
                      <a:pt x="59" y="30"/>
                    </a:lnTo>
                    <a:lnTo>
                      <a:pt x="59" y="30"/>
                    </a:lnTo>
                    <a:lnTo>
                      <a:pt x="60" y="33"/>
                    </a:lnTo>
                    <a:lnTo>
                      <a:pt x="60" y="35"/>
                    </a:lnTo>
                    <a:lnTo>
                      <a:pt x="60" y="36"/>
                    </a:lnTo>
                    <a:lnTo>
                      <a:pt x="62" y="38"/>
                    </a:lnTo>
                    <a:lnTo>
                      <a:pt x="62" y="38"/>
                    </a:lnTo>
                    <a:lnTo>
                      <a:pt x="62" y="39"/>
                    </a:lnTo>
                    <a:lnTo>
                      <a:pt x="60" y="39"/>
                    </a:lnTo>
                    <a:lnTo>
                      <a:pt x="62" y="41"/>
                    </a:lnTo>
                    <a:lnTo>
                      <a:pt x="62" y="44"/>
                    </a:lnTo>
                    <a:lnTo>
                      <a:pt x="62" y="46"/>
                    </a:lnTo>
                    <a:lnTo>
                      <a:pt x="63" y="49"/>
                    </a:lnTo>
                    <a:lnTo>
                      <a:pt x="62" y="51"/>
                    </a:lnTo>
                    <a:lnTo>
                      <a:pt x="62" y="51"/>
                    </a:lnTo>
                    <a:lnTo>
                      <a:pt x="60" y="52"/>
                    </a:lnTo>
                    <a:lnTo>
                      <a:pt x="60" y="54"/>
                    </a:lnTo>
                    <a:lnTo>
                      <a:pt x="60" y="57"/>
                    </a:lnTo>
                    <a:lnTo>
                      <a:pt x="59" y="58"/>
                    </a:lnTo>
                    <a:lnTo>
                      <a:pt x="57" y="60"/>
                    </a:lnTo>
                    <a:lnTo>
                      <a:pt x="57" y="60"/>
                    </a:lnTo>
                    <a:lnTo>
                      <a:pt x="59" y="62"/>
                    </a:lnTo>
                    <a:lnTo>
                      <a:pt x="57" y="63"/>
                    </a:lnTo>
                    <a:lnTo>
                      <a:pt x="55" y="63"/>
                    </a:lnTo>
                    <a:lnTo>
                      <a:pt x="52" y="63"/>
                    </a:lnTo>
                    <a:lnTo>
                      <a:pt x="52" y="63"/>
                    </a:lnTo>
                    <a:lnTo>
                      <a:pt x="51" y="63"/>
                    </a:lnTo>
                    <a:lnTo>
                      <a:pt x="51" y="63"/>
                    </a:lnTo>
                    <a:lnTo>
                      <a:pt x="49" y="63"/>
                    </a:lnTo>
                    <a:lnTo>
                      <a:pt x="49" y="62"/>
                    </a:lnTo>
                    <a:lnTo>
                      <a:pt x="49" y="63"/>
                    </a:lnTo>
                    <a:lnTo>
                      <a:pt x="48" y="65"/>
                    </a:lnTo>
                    <a:lnTo>
                      <a:pt x="46" y="63"/>
                    </a:lnTo>
                    <a:lnTo>
                      <a:pt x="43" y="65"/>
                    </a:lnTo>
                    <a:lnTo>
                      <a:pt x="41" y="65"/>
                    </a:lnTo>
                    <a:lnTo>
                      <a:pt x="40" y="65"/>
                    </a:lnTo>
                    <a:lnTo>
                      <a:pt x="40" y="66"/>
                    </a:lnTo>
                    <a:lnTo>
                      <a:pt x="40" y="66"/>
                    </a:lnTo>
                    <a:lnTo>
                      <a:pt x="40" y="66"/>
                    </a:lnTo>
                    <a:lnTo>
                      <a:pt x="37" y="68"/>
                    </a:lnTo>
                    <a:lnTo>
                      <a:pt x="37" y="68"/>
                    </a:lnTo>
                    <a:lnTo>
                      <a:pt x="35" y="69"/>
                    </a:lnTo>
                    <a:lnTo>
                      <a:pt x="33" y="69"/>
                    </a:lnTo>
                    <a:lnTo>
                      <a:pt x="32" y="69"/>
                    </a:lnTo>
                    <a:lnTo>
                      <a:pt x="30" y="69"/>
                    </a:lnTo>
                    <a:lnTo>
                      <a:pt x="30" y="69"/>
                    </a:lnTo>
                    <a:lnTo>
                      <a:pt x="30" y="69"/>
                    </a:lnTo>
                    <a:lnTo>
                      <a:pt x="29" y="69"/>
                    </a:lnTo>
                    <a:lnTo>
                      <a:pt x="29" y="69"/>
                    </a:lnTo>
                    <a:lnTo>
                      <a:pt x="29" y="69"/>
                    </a:lnTo>
                    <a:lnTo>
                      <a:pt x="29" y="71"/>
                    </a:lnTo>
                    <a:lnTo>
                      <a:pt x="29" y="71"/>
                    </a:lnTo>
                    <a:lnTo>
                      <a:pt x="29" y="73"/>
                    </a:lnTo>
                    <a:lnTo>
                      <a:pt x="27" y="73"/>
                    </a:lnTo>
                    <a:lnTo>
                      <a:pt x="25" y="73"/>
                    </a:lnTo>
                    <a:lnTo>
                      <a:pt x="24" y="74"/>
                    </a:lnTo>
                    <a:lnTo>
                      <a:pt x="22" y="74"/>
                    </a:lnTo>
                    <a:lnTo>
                      <a:pt x="16" y="76"/>
                    </a:lnTo>
                    <a:lnTo>
                      <a:pt x="14" y="76"/>
                    </a:lnTo>
                    <a:lnTo>
                      <a:pt x="14" y="76"/>
                    </a:lnTo>
                    <a:lnTo>
                      <a:pt x="13" y="76"/>
                    </a:lnTo>
                    <a:lnTo>
                      <a:pt x="11" y="76"/>
                    </a:lnTo>
                    <a:lnTo>
                      <a:pt x="10" y="77"/>
                    </a:lnTo>
                    <a:lnTo>
                      <a:pt x="8" y="77"/>
                    </a:lnTo>
                    <a:lnTo>
                      <a:pt x="10" y="74"/>
                    </a:lnTo>
                    <a:lnTo>
                      <a:pt x="11" y="73"/>
                    </a:lnTo>
                    <a:lnTo>
                      <a:pt x="11" y="73"/>
                    </a:lnTo>
                    <a:lnTo>
                      <a:pt x="11" y="73"/>
                    </a:lnTo>
                    <a:lnTo>
                      <a:pt x="7" y="74"/>
                    </a:lnTo>
                    <a:lnTo>
                      <a:pt x="5" y="74"/>
                    </a:lnTo>
                    <a:lnTo>
                      <a:pt x="3" y="74"/>
                    </a:lnTo>
                    <a:lnTo>
                      <a:pt x="3" y="73"/>
                    </a:lnTo>
                    <a:lnTo>
                      <a:pt x="7" y="73"/>
                    </a:lnTo>
                    <a:lnTo>
                      <a:pt x="7" y="71"/>
                    </a:lnTo>
                    <a:lnTo>
                      <a:pt x="8" y="71"/>
                    </a:lnTo>
                    <a:lnTo>
                      <a:pt x="8" y="69"/>
                    </a:lnTo>
                    <a:lnTo>
                      <a:pt x="11" y="69"/>
                    </a:lnTo>
                    <a:lnTo>
                      <a:pt x="3" y="71"/>
                    </a:lnTo>
                    <a:lnTo>
                      <a:pt x="2" y="71"/>
                    </a:lnTo>
                    <a:lnTo>
                      <a:pt x="2" y="71"/>
                    </a:lnTo>
                    <a:lnTo>
                      <a:pt x="0" y="71"/>
                    </a:lnTo>
                    <a:lnTo>
                      <a:pt x="0" y="69"/>
                    </a:lnTo>
                    <a:lnTo>
                      <a:pt x="2" y="68"/>
                    </a:lnTo>
                    <a:lnTo>
                      <a:pt x="3" y="66"/>
                    </a:lnTo>
                    <a:lnTo>
                      <a:pt x="5" y="66"/>
                    </a:lnTo>
                    <a:lnTo>
                      <a:pt x="7" y="65"/>
                    </a:lnTo>
                    <a:lnTo>
                      <a:pt x="7" y="65"/>
                    </a:lnTo>
                    <a:lnTo>
                      <a:pt x="7" y="65"/>
                    </a:lnTo>
                    <a:lnTo>
                      <a:pt x="2" y="65"/>
                    </a:lnTo>
                    <a:lnTo>
                      <a:pt x="0" y="65"/>
                    </a:lnTo>
                    <a:lnTo>
                      <a:pt x="0" y="63"/>
                    </a:lnTo>
                    <a:lnTo>
                      <a:pt x="0" y="63"/>
                    </a:lnTo>
                    <a:lnTo>
                      <a:pt x="2" y="62"/>
                    </a:lnTo>
                    <a:lnTo>
                      <a:pt x="3" y="62"/>
                    </a:lnTo>
                    <a:lnTo>
                      <a:pt x="5" y="62"/>
                    </a:lnTo>
                    <a:lnTo>
                      <a:pt x="5" y="62"/>
                    </a:lnTo>
                    <a:lnTo>
                      <a:pt x="7" y="62"/>
                    </a:lnTo>
                    <a:lnTo>
                      <a:pt x="8" y="62"/>
                    </a:lnTo>
                    <a:lnTo>
                      <a:pt x="8" y="62"/>
                    </a:lnTo>
                    <a:lnTo>
                      <a:pt x="7" y="60"/>
                    </a:lnTo>
                    <a:lnTo>
                      <a:pt x="7" y="58"/>
                    </a:lnTo>
                    <a:lnTo>
                      <a:pt x="8" y="58"/>
                    </a:lnTo>
                    <a:lnTo>
                      <a:pt x="8" y="57"/>
                    </a:lnTo>
                    <a:lnTo>
                      <a:pt x="10" y="55"/>
                    </a:lnTo>
                    <a:lnTo>
                      <a:pt x="11" y="55"/>
                    </a:lnTo>
                    <a:lnTo>
                      <a:pt x="14" y="55"/>
                    </a:lnTo>
                    <a:lnTo>
                      <a:pt x="19" y="55"/>
                    </a:lnTo>
                    <a:lnTo>
                      <a:pt x="22" y="54"/>
                    </a:lnTo>
                    <a:lnTo>
                      <a:pt x="21" y="52"/>
                    </a:lnTo>
                    <a:lnTo>
                      <a:pt x="19" y="52"/>
                    </a:lnTo>
                    <a:lnTo>
                      <a:pt x="18" y="54"/>
                    </a:lnTo>
                    <a:lnTo>
                      <a:pt x="18" y="54"/>
                    </a:lnTo>
                    <a:lnTo>
                      <a:pt x="14" y="55"/>
                    </a:lnTo>
                    <a:lnTo>
                      <a:pt x="13" y="55"/>
                    </a:lnTo>
                    <a:lnTo>
                      <a:pt x="11" y="54"/>
                    </a:lnTo>
                    <a:lnTo>
                      <a:pt x="11" y="54"/>
                    </a:lnTo>
                    <a:lnTo>
                      <a:pt x="11" y="55"/>
                    </a:lnTo>
                    <a:lnTo>
                      <a:pt x="8" y="55"/>
                    </a:lnTo>
                    <a:lnTo>
                      <a:pt x="7" y="55"/>
                    </a:lnTo>
                    <a:lnTo>
                      <a:pt x="10" y="54"/>
                    </a:lnTo>
                    <a:lnTo>
                      <a:pt x="13" y="52"/>
                    </a:lnTo>
                    <a:lnTo>
                      <a:pt x="13" y="51"/>
                    </a:lnTo>
                    <a:lnTo>
                      <a:pt x="14" y="49"/>
                    </a:lnTo>
                    <a:lnTo>
                      <a:pt x="13" y="49"/>
                    </a:lnTo>
                    <a:lnTo>
                      <a:pt x="13" y="49"/>
                    </a:lnTo>
                    <a:lnTo>
                      <a:pt x="16" y="46"/>
                    </a:lnTo>
                    <a:lnTo>
                      <a:pt x="16" y="44"/>
                    </a:lnTo>
                    <a:lnTo>
                      <a:pt x="18" y="44"/>
                    </a:lnTo>
                    <a:lnTo>
                      <a:pt x="19" y="44"/>
                    </a:lnTo>
                    <a:lnTo>
                      <a:pt x="19" y="44"/>
                    </a:lnTo>
                    <a:lnTo>
                      <a:pt x="19" y="44"/>
                    </a:lnTo>
                    <a:lnTo>
                      <a:pt x="21" y="43"/>
                    </a:lnTo>
                    <a:lnTo>
                      <a:pt x="19" y="43"/>
                    </a:lnTo>
                    <a:lnTo>
                      <a:pt x="18" y="43"/>
                    </a:lnTo>
                    <a:lnTo>
                      <a:pt x="13" y="43"/>
                    </a:lnTo>
                    <a:lnTo>
                      <a:pt x="13" y="43"/>
                    </a:lnTo>
                    <a:lnTo>
                      <a:pt x="11" y="43"/>
                    </a:lnTo>
                    <a:lnTo>
                      <a:pt x="11" y="43"/>
                    </a:lnTo>
                    <a:lnTo>
                      <a:pt x="11" y="41"/>
                    </a:lnTo>
                    <a:lnTo>
                      <a:pt x="11" y="41"/>
                    </a:lnTo>
                    <a:lnTo>
                      <a:pt x="10" y="41"/>
                    </a:lnTo>
                    <a:lnTo>
                      <a:pt x="8" y="41"/>
                    </a:lnTo>
                    <a:lnTo>
                      <a:pt x="8" y="41"/>
                    </a:lnTo>
                    <a:lnTo>
                      <a:pt x="7" y="41"/>
                    </a:lnTo>
                    <a:lnTo>
                      <a:pt x="8" y="39"/>
                    </a:lnTo>
                    <a:lnTo>
                      <a:pt x="7" y="39"/>
                    </a:lnTo>
                    <a:lnTo>
                      <a:pt x="5" y="39"/>
                    </a:lnTo>
                    <a:lnTo>
                      <a:pt x="3" y="39"/>
                    </a:lnTo>
                    <a:lnTo>
                      <a:pt x="3" y="38"/>
                    </a:lnTo>
                    <a:lnTo>
                      <a:pt x="5" y="38"/>
                    </a:lnTo>
                    <a:lnTo>
                      <a:pt x="3" y="38"/>
                    </a:lnTo>
                    <a:lnTo>
                      <a:pt x="3" y="36"/>
                    </a:lnTo>
                    <a:lnTo>
                      <a:pt x="5" y="36"/>
                    </a:lnTo>
                    <a:lnTo>
                      <a:pt x="5" y="36"/>
                    </a:lnTo>
                    <a:lnTo>
                      <a:pt x="7" y="36"/>
                    </a:lnTo>
                    <a:lnTo>
                      <a:pt x="10" y="35"/>
                    </a:lnTo>
                    <a:lnTo>
                      <a:pt x="7" y="35"/>
                    </a:lnTo>
                    <a:lnTo>
                      <a:pt x="7" y="35"/>
                    </a:lnTo>
                    <a:lnTo>
                      <a:pt x="7" y="33"/>
                    </a:lnTo>
                    <a:lnTo>
                      <a:pt x="7" y="33"/>
                    </a:lnTo>
                    <a:lnTo>
                      <a:pt x="8" y="32"/>
                    </a:lnTo>
                    <a:lnTo>
                      <a:pt x="11" y="32"/>
                    </a:lnTo>
                    <a:lnTo>
                      <a:pt x="11" y="30"/>
                    </a:lnTo>
                    <a:lnTo>
                      <a:pt x="11" y="30"/>
                    </a:lnTo>
                    <a:lnTo>
                      <a:pt x="8" y="30"/>
                    </a:lnTo>
                    <a:lnTo>
                      <a:pt x="7" y="30"/>
                    </a:lnTo>
                    <a:lnTo>
                      <a:pt x="7" y="28"/>
                    </a:lnTo>
                    <a:lnTo>
                      <a:pt x="7" y="27"/>
                    </a:lnTo>
                    <a:lnTo>
                      <a:pt x="8" y="27"/>
                    </a:lnTo>
                    <a:lnTo>
                      <a:pt x="7" y="25"/>
                    </a:lnTo>
                    <a:lnTo>
                      <a:pt x="7" y="25"/>
                    </a:lnTo>
                    <a:lnTo>
                      <a:pt x="7" y="25"/>
                    </a:lnTo>
                    <a:lnTo>
                      <a:pt x="5" y="24"/>
                    </a:lnTo>
                    <a:lnTo>
                      <a:pt x="3" y="24"/>
                    </a:lnTo>
                    <a:lnTo>
                      <a:pt x="3" y="24"/>
                    </a:lnTo>
                    <a:lnTo>
                      <a:pt x="5" y="22"/>
                    </a:lnTo>
                    <a:lnTo>
                      <a:pt x="5" y="22"/>
                    </a:lnTo>
                    <a:lnTo>
                      <a:pt x="7" y="22"/>
                    </a:lnTo>
                    <a:lnTo>
                      <a:pt x="8" y="22"/>
                    </a:lnTo>
                    <a:lnTo>
                      <a:pt x="10" y="22"/>
                    </a:lnTo>
                    <a:lnTo>
                      <a:pt x="11" y="22"/>
                    </a:lnTo>
                    <a:lnTo>
                      <a:pt x="14" y="22"/>
                    </a:lnTo>
                    <a:lnTo>
                      <a:pt x="18" y="24"/>
                    </a:lnTo>
                    <a:lnTo>
                      <a:pt x="18" y="24"/>
                    </a:lnTo>
                    <a:lnTo>
                      <a:pt x="19" y="22"/>
                    </a:lnTo>
                    <a:lnTo>
                      <a:pt x="19" y="22"/>
                    </a:lnTo>
                    <a:lnTo>
                      <a:pt x="24" y="22"/>
                    </a:lnTo>
                    <a:lnTo>
                      <a:pt x="25" y="22"/>
                    </a:lnTo>
                    <a:lnTo>
                      <a:pt x="25" y="22"/>
                    </a:lnTo>
                    <a:lnTo>
                      <a:pt x="25" y="22"/>
                    </a:lnTo>
                    <a:lnTo>
                      <a:pt x="25" y="21"/>
                    </a:lnTo>
                    <a:lnTo>
                      <a:pt x="25" y="19"/>
                    </a:lnTo>
                    <a:lnTo>
                      <a:pt x="27" y="19"/>
                    </a:lnTo>
                    <a:lnTo>
                      <a:pt x="29" y="19"/>
                    </a:lnTo>
                    <a:lnTo>
                      <a:pt x="30" y="17"/>
                    </a:lnTo>
                    <a:lnTo>
                      <a:pt x="30" y="17"/>
                    </a:lnTo>
                    <a:lnTo>
                      <a:pt x="32" y="16"/>
                    </a:lnTo>
                    <a:lnTo>
                      <a:pt x="32" y="14"/>
                    </a:lnTo>
                    <a:lnTo>
                      <a:pt x="27" y="16"/>
                    </a:lnTo>
                    <a:lnTo>
                      <a:pt x="22" y="14"/>
                    </a:lnTo>
                    <a:lnTo>
                      <a:pt x="24" y="13"/>
                    </a:lnTo>
                    <a:lnTo>
                      <a:pt x="24" y="13"/>
                    </a:lnTo>
                    <a:lnTo>
                      <a:pt x="27" y="11"/>
                    </a:lnTo>
                    <a:lnTo>
                      <a:pt x="27" y="11"/>
                    </a:lnTo>
                    <a:lnTo>
                      <a:pt x="27" y="11"/>
                    </a:lnTo>
                    <a:lnTo>
                      <a:pt x="29" y="10"/>
                    </a:lnTo>
                    <a:lnTo>
                      <a:pt x="29" y="8"/>
                    </a:lnTo>
                    <a:lnTo>
                      <a:pt x="29" y="6"/>
                    </a:lnTo>
                    <a:lnTo>
                      <a:pt x="29" y="6"/>
                    </a:lnTo>
                    <a:lnTo>
                      <a:pt x="30" y="5"/>
                    </a:lnTo>
                    <a:lnTo>
                      <a:pt x="30" y="5"/>
                    </a:lnTo>
                    <a:lnTo>
                      <a:pt x="32" y="5"/>
                    </a:lnTo>
                    <a:lnTo>
                      <a:pt x="33" y="3"/>
                    </a:lnTo>
                    <a:lnTo>
                      <a:pt x="35" y="3"/>
                    </a:lnTo>
                    <a:lnTo>
                      <a:pt x="37" y="3"/>
                    </a:lnTo>
                    <a:lnTo>
                      <a:pt x="38" y="3"/>
                    </a:lnTo>
                    <a:lnTo>
                      <a:pt x="38" y="3"/>
                    </a:lnTo>
                    <a:lnTo>
                      <a:pt x="40" y="2"/>
                    </a:lnTo>
                    <a:lnTo>
                      <a:pt x="40" y="3"/>
                    </a:lnTo>
                    <a:lnTo>
                      <a:pt x="40" y="3"/>
                    </a:lnTo>
                    <a:lnTo>
                      <a:pt x="40" y="5"/>
                    </a:lnTo>
                    <a:lnTo>
                      <a:pt x="41" y="5"/>
                    </a:lnTo>
                    <a:lnTo>
                      <a:pt x="40" y="6"/>
                    </a:lnTo>
                    <a:lnTo>
                      <a:pt x="40" y="6"/>
                    </a:lnTo>
                    <a:lnTo>
                      <a:pt x="40" y="6"/>
                    </a:lnTo>
                    <a:lnTo>
                      <a:pt x="40" y="8"/>
                    </a:lnTo>
                    <a:lnTo>
                      <a:pt x="40" y="8"/>
                    </a:lnTo>
                    <a:lnTo>
                      <a:pt x="41" y="6"/>
                    </a:lnTo>
                    <a:lnTo>
                      <a:pt x="41" y="6"/>
                    </a:lnTo>
                    <a:lnTo>
                      <a:pt x="41" y="5"/>
                    </a:lnTo>
                    <a:lnTo>
                      <a:pt x="41" y="3"/>
                    </a:lnTo>
                    <a:lnTo>
                      <a:pt x="41" y="3"/>
                    </a:lnTo>
                    <a:lnTo>
                      <a:pt x="41" y="2"/>
                    </a:lnTo>
                    <a:lnTo>
                      <a:pt x="44" y="2"/>
                    </a:lnTo>
                    <a:lnTo>
                      <a:pt x="43" y="0"/>
                    </a:lnTo>
                    <a:lnTo>
                      <a:pt x="4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6" name="Freeform 251">
                <a:extLst>
                  <a:ext uri="{FF2B5EF4-FFF2-40B4-BE49-F238E27FC236}">
                    <a16:creationId xmlns:a16="http://schemas.microsoft.com/office/drawing/2014/main" id="{E8C06904-3125-40C5-9993-48B615B9F321}"/>
                  </a:ext>
                </a:extLst>
              </p:cNvPr>
              <p:cNvSpPr>
                <a:spLocks noEditPoints="1"/>
              </p:cNvSpPr>
              <p:nvPr/>
            </p:nvSpPr>
            <p:spPr bwMode="auto">
              <a:xfrm>
                <a:off x="8544584" y="4425668"/>
                <a:ext cx="1190975" cy="298231"/>
              </a:xfrm>
              <a:custGeom>
                <a:avLst/>
                <a:gdLst>
                  <a:gd name="T0" fmla="*/ 357 w 611"/>
                  <a:gd name="T1" fmla="*/ 143 h 153"/>
                  <a:gd name="T2" fmla="*/ 302 w 611"/>
                  <a:gd name="T3" fmla="*/ 135 h 153"/>
                  <a:gd name="T4" fmla="*/ 381 w 611"/>
                  <a:gd name="T5" fmla="*/ 132 h 153"/>
                  <a:gd name="T6" fmla="*/ 372 w 611"/>
                  <a:gd name="T7" fmla="*/ 129 h 153"/>
                  <a:gd name="T8" fmla="*/ 302 w 611"/>
                  <a:gd name="T9" fmla="*/ 118 h 153"/>
                  <a:gd name="T10" fmla="*/ 253 w 611"/>
                  <a:gd name="T11" fmla="*/ 123 h 153"/>
                  <a:gd name="T12" fmla="*/ 365 w 611"/>
                  <a:gd name="T13" fmla="*/ 115 h 153"/>
                  <a:gd name="T14" fmla="*/ 577 w 611"/>
                  <a:gd name="T15" fmla="*/ 115 h 153"/>
                  <a:gd name="T16" fmla="*/ 383 w 611"/>
                  <a:gd name="T17" fmla="*/ 115 h 153"/>
                  <a:gd name="T18" fmla="*/ 339 w 611"/>
                  <a:gd name="T19" fmla="*/ 121 h 153"/>
                  <a:gd name="T20" fmla="*/ 315 w 611"/>
                  <a:gd name="T21" fmla="*/ 113 h 153"/>
                  <a:gd name="T22" fmla="*/ 348 w 611"/>
                  <a:gd name="T23" fmla="*/ 113 h 153"/>
                  <a:gd name="T24" fmla="*/ 294 w 611"/>
                  <a:gd name="T25" fmla="*/ 120 h 153"/>
                  <a:gd name="T26" fmla="*/ 269 w 611"/>
                  <a:gd name="T27" fmla="*/ 124 h 153"/>
                  <a:gd name="T28" fmla="*/ 280 w 611"/>
                  <a:gd name="T29" fmla="*/ 117 h 153"/>
                  <a:gd name="T30" fmla="*/ 231 w 611"/>
                  <a:gd name="T31" fmla="*/ 117 h 153"/>
                  <a:gd name="T32" fmla="*/ 397 w 611"/>
                  <a:gd name="T33" fmla="*/ 109 h 153"/>
                  <a:gd name="T34" fmla="*/ 567 w 611"/>
                  <a:gd name="T35" fmla="*/ 117 h 153"/>
                  <a:gd name="T36" fmla="*/ 471 w 611"/>
                  <a:gd name="T37" fmla="*/ 102 h 153"/>
                  <a:gd name="T38" fmla="*/ 432 w 611"/>
                  <a:gd name="T39" fmla="*/ 98 h 153"/>
                  <a:gd name="T40" fmla="*/ 244 w 611"/>
                  <a:gd name="T41" fmla="*/ 95 h 153"/>
                  <a:gd name="T42" fmla="*/ 523 w 611"/>
                  <a:gd name="T43" fmla="*/ 87 h 153"/>
                  <a:gd name="T44" fmla="*/ 129 w 611"/>
                  <a:gd name="T45" fmla="*/ 83 h 153"/>
                  <a:gd name="T46" fmla="*/ 173 w 611"/>
                  <a:gd name="T47" fmla="*/ 90 h 153"/>
                  <a:gd name="T48" fmla="*/ 220 w 611"/>
                  <a:gd name="T49" fmla="*/ 106 h 153"/>
                  <a:gd name="T50" fmla="*/ 179 w 611"/>
                  <a:gd name="T51" fmla="*/ 113 h 153"/>
                  <a:gd name="T52" fmla="*/ 102 w 611"/>
                  <a:gd name="T53" fmla="*/ 95 h 153"/>
                  <a:gd name="T54" fmla="*/ 121 w 611"/>
                  <a:gd name="T55" fmla="*/ 82 h 153"/>
                  <a:gd name="T56" fmla="*/ 493 w 611"/>
                  <a:gd name="T57" fmla="*/ 79 h 153"/>
                  <a:gd name="T58" fmla="*/ 514 w 611"/>
                  <a:gd name="T59" fmla="*/ 82 h 153"/>
                  <a:gd name="T60" fmla="*/ 361 w 611"/>
                  <a:gd name="T61" fmla="*/ 71 h 153"/>
                  <a:gd name="T62" fmla="*/ 342 w 611"/>
                  <a:gd name="T63" fmla="*/ 72 h 153"/>
                  <a:gd name="T64" fmla="*/ 351 w 611"/>
                  <a:gd name="T65" fmla="*/ 74 h 153"/>
                  <a:gd name="T66" fmla="*/ 356 w 611"/>
                  <a:gd name="T67" fmla="*/ 54 h 153"/>
                  <a:gd name="T68" fmla="*/ 428 w 611"/>
                  <a:gd name="T69" fmla="*/ 46 h 153"/>
                  <a:gd name="T70" fmla="*/ 252 w 611"/>
                  <a:gd name="T71" fmla="*/ 54 h 153"/>
                  <a:gd name="T72" fmla="*/ 395 w 611"/>
                  <a:gd name="T73" fmla="*/ 44 h 153"/>
                  <a:gd name="T74" fmla="*/ 449 w 611"/>
                  <a:gd name="T75" fmla="*/ 36 h 153"/>
                  <a:gd name="T76" fmla="*/ 438 w 611"/>
                  <a:gd name="T77" fmla="*/ 43 h 153"/>
                  <a:gd name="T78" fmla="*/ 439 w 611"/>
                  <a:gd name="T79" fmla="*/ 38 h 153"/>
                  <a:gd name="T80" fmla="*/ 134 w 611"/>
                  <a:gd name="T81" fmla="*/ 41 h 153"/>
                  <a:gd name="T82" fmla="*/ 515 w 611"/>
                  <a:gd name="T83" fmla="*/ 25 h 153"/>
                  <a:gd name="T84" fmla="*/ 364 w 611"/>
                  <a:gd name="T85" fmla="*/ 22 h 153"/>
                  <a:gd name="T86" fmla="*/ 454 w 611"/>
                  <a:gd name="T87" fmla="*/ 25 h 153"/>
                  <a:gd name="T88" fmla="*/ 537 w 611"/>
                  <a:gd name="T89" fmla="*/ 19 h 153"/>
                  <a:gd name="T90" fmla="*/ 118 w 611"/>
                  <a:gd name="T91" fmla="*/ 31 h 153"/>
                  <a:gd name="T92" fmla="*/ 96 w 611"/>
                  <a:gd name="T93" fmla="*/ 22 h 153"/>
                  <a:gd name="T94" fmla="*/ 422 w 611"/>
                  <a:gd name="T95" fmla="*/ 19 h 153"/>
                  <a:gd name="T96" fmla="*/ 350 w 611"/>
                  <a:gd name="T97" fmla="*/ 19 h 153"/>
                  <a:gd name="T98" fmla="*/ 6 w 611"/>
                  <a:gd name="T99" fmla="*/ 14 h 153"/>
                  <a:gd name="T100" fmla="*/ 466 w 611"/>
                  <a:gd name="T101" fmla="*/ 8 h 153"/>
                  <a:gd name="T102" fmla="*/ 533 w 611"/>
                  <a:gd name="T103" fmla="*/ 6 h 153"/>
                  <a:gd name="T104" fmla="*/ 332 w 611"/>
                  <a:gd name="T105" fmla="*/ 3 h 153"/>
                  <a:gd name="T106" fmla="*/ 518 w 611"/>
                  <a:gd name="T107" fmla="*/ 31 h 153"/>
                  <a:gd name="T108" fmla="*/ 556 w 611"/>
                  <a:gd name="T109" fmla="*/ 22 h 153"/>
                  <a:gd name="T110" fmla="*/ 611 w 611"/>
                  <a:gd name="T111" fmla="*/ 82 h 153"/>
                  <a:gd name="T112" fmla="*/ 586 w 611"/>
                  <a:gd name="T113" fmla="*/ 112 h 153"/>
                  <a:gd name="T114" fmla="*/ 581 w 611"/>
                  <a:gd name="T115" fmla="*/ 95 h 153"/>
                  <a:gd name="T116" fmla="*/ 556 w 611"/>
                  <a:gd name="T117" fmla="*/ 66 h 153"/>
                  <a:gd name="T118" fmla="*/ 510 w 611"/>
                  <a:gd name="T119" fmla="*/ 50 h 153"/>
                  <a:gd name="T120" fmla="*/ 495 w 611"/>
                  <a:gd name="T121" fmla="*/ 46 h 153"/>
                  <a:gd name="T122" fmla="*/ 509 w 611"/>
                  <a:gd name="T123" fmla="*/ 27 h 153"/>
                  <a:gd name="T124" fmla="*/ 471 w 611"/>
                  <a:gd name="T125" fmla="*/ 1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153">
                    <a:moveTo>
                      <a:pt x="357" y="146"/>
                    </a:moveTo>
                    <a:lnTo>
                      <a:pt x="357" y="146"/>
                    </a:lnTo>
                    <a:lnTo>
                      <a:pt x="357" y="148"/>
                    </a:lnTo>
                    <a:lnTo>
                      <a:pt x="357" y="148"/>
                    </a:lnTo>
                    <a:lnTo>
                      <a:pt x="357" y="148"/>
                    </a:lnTo>
                    <a:lnTo>
                      <a:pt x="356" y="150"/>
                    </a:lnTo>
                    <a:lnTo>
                      <a:pt x="354" y="151"/>
                    </a:lnTo>
                    <a:lnTo>
                      <a:pt x="351" y="151"/>
                    </a:lnTo>
                    <a:lnTo>
                      <a:pt x="351" y="153"/>
                    </a:lnTo>
                    <a:lnTo>
                      <a:pt x="350" y="153"/>
                    </a:lnTo>
                    <a:lnTo>
                      <a:pt x="350" y="153"/>
                    </a:lnTo>
                    <a:lnTo>
                      <a:pt x="350" y="151"/>
                    </a:lnTo>
                    <a:lnTo>
                      <a:pt x="350" y="150"/>
                    </a:lnTo>
                    <a:lnTo>
                      <a:pt x="353" y="150"/>
                    </a:lnTo>
                    <a:lnTo>
                      <a:pt x="354" y="148"/>
                    </a:lnTo>
                    <a:lnTo>
                      <a:pt x="356" y="146"/>
                    </a:lnTo>
                    <a:lnTo>
                      <a:pt x="357" y="146"/>
                    </a:lnTo>
                    <a:lnTo>
                      <a:pt x="357" y="146"/>
                    </a:lnTo>
                    <a:close/>
                    <a:moveTo>
                      <a:pt x="337" y="145"/>
                    </a:moveTo>
                    <a:lnTo>
                      <a:pt x="337" y="146"/>
                    </a:lnTo>
                    <a:lnTo>
                      <a:pt x="337" y="146"/>
                    </a:lnTo>
                    <a:lnTo>
                      <a:pt x="335" y="148"/>
                    </a:lnTo>
                    <a:lnTo>
                      <a:pt x="335" y="148"/>
                    </a:lnTo>
                    <a:lnTo>
                      <a:pt x="334" y="148"/>
                    </a:lnTo>
                    <a:lnTo>
                      <a:pt x="334" y="148"/>
                    </a:lnTo>
                    <a:lnTo>
                      <a:pt x="334" y="146"/>
                    </a:lnTo>
                    <a:lnTo>
                      <a:pt x="335" y="145"/>
                    </a:lnTo>
                    <a:lnTo>
                      <a:pt x="337" y="145"/>
                    </a:lnTo>
                    <a:close/>
                    <a:moveTo>
                      <a:pt x="359" y="142"/>
                    </a:moveTo>
                    <a:lnTo>
                      <a:pt x="359" y="142"/>
                    </a:lnTo>
                    <a:lnTo>
                      <a:pt x="359" y="142"/>
                    </a:lnTo>
                    <a:lnTo>
                      <a:pt x="357" y="143"/>
                    </a:lnTo>
                    <a:lnTo>
                      <a:pt x="357" y="143"/>
                    </a:lnTo>
                    <a:lnTo>
                      <a:pt x="356" y="145"/>
                    </a:lnTo>
                    <a:lnTo>
                      <a:pt x="356" y="143"/>
                    </a:lnTo>
                    <a:lnTo>
                      <a:pt x="357" y="142"/>
                    </a:lnTo>
                    <a:lnTo>
                      <a:pt x="359" y="142"/>
                    </a:lnTo>
                    <a:close/>
                    <a:moveTo>
                      <a:pt x="307" y="129"/>
                    </a:moveTo>
                    <a:lnTo>
                      <a:pt x="309" y="129"/>
                    </a:lnTo>
                    <a:lnTo>
                      <a:pt x="309" y="131"/>
                    </a:lnTo>
                    <a:lnTo>
                      <a:pt x="309" y="131"/>
                    </a:lnTo>
                    <a:lnTo>
                      <a:pt x="312" y="132"/>
                    </a:lnTo>
                    <a:lnTo>
                      <a:pt x="312" y="132"/>
                    </a:lnTo>
                    <a:lnTo>
                      <a:pt x="312" y="134"/>
                    </a:lnTo>
                    <a:lnTo>
                      <a:pt x="313" y="134"/>
                    </a:lnTo>
                    <a:lnTo>
                      <a:pt x="313" y="134"/>
                    </a:lnTo>
                    <a:lnTo>
                      <a:pt x="315" y="134"/>
                    </a:lnTo>
                    <a:lnTo>
                      <a:pt x="316" y="134"/>
                    </a:lnTo>
                    <a:lnTo>
                      <a:pt x="316" y="135"/>
                    </a:lnTo>
                    <a:lnTo>
                      <a:pt x="318" y="137"/>
                    </a:lnTo>
                    <a:lnTo>
                      <a:pt x="318" y="139"/>
                    </a:lnTo>
                    <a:lnTo>
                      <a:pt x="320" y="139"/>
                    </a:lnTo>
                    <a:lnTo>
                      <a:pt x="321" y="140"/>
                    </a:lnTo>
                    <a:lnTo>
                      <a:pt x="320" y="140"/>
                    </a:lnTo>
                    <a:lnTo>
                      <a:pt x="318" y="142"/>
                    </a:lnTo>
                    <a:lnTo>
                      <a:pt x="318" y="143"/>
                    </a:lnTo>
                    <a:lnTo>
                      <a:pt x="316" y="143"/>
                    </a:lnTo>
                    <a:lnTo>
                      <a:pt x="315" y="143"/>
                    </a:lnTo>
                    <a:lnTo>
                      <a:pt x="315" y="143"/>
                    </a:lnTo>
                    <a:lnTo>
                      <a:pt x="312" y="143"/>
                    </a:lnTo>
                    <a:lnTo>
                      <a:pt x="310" y="142"/>
                    </a:lnTo>
                    <a:lnTo>
                      <a:pt x="309" y="142"/>
                    </a:lnTo>
                    <a:lnTo>
                      <a:pt x="309" y="140"/>
                    </a:lnTo>
                    <a:lnTo>
                      <a:pt x="307" y="139"/>
                    </a:lnTo>
                    <a:lnTo>
                      <a:pt x="305" y="139"/>
                    </a:lnTo>
                    <a:lnTo>
                      <a:pt x="302" y="135"/>
                    </a:lnTo>
                    <a:lnTo>
                      <a:pt x="301" y="135"/>
                    </a:lnTo>
                    <a:lnTo>
                      <a:pt x="301" y="135"/>
                    </a:lnTo>
                    <a:lnTo>
                      <a:pt x="299" y="135"/>
                    </a:lnTo>
                    <a:lnTo>
                      <a:pt x="296" y="135"/>
                    </a:lnTo>
                    <a:lnTo>
                      <a:pt x="294" y="134"/>
                    </a:lnTo>
                    <a:lnTo>
                      <a:pt x="294" y="134"/>
                    </a:lnTo>
                    <a:lnTo>
                      <a:pt x="294" y="132"/>
                    </a:lnTo>
                    <a:lnTo>
                      <a:pt x="293" y="132"/>
                    </a:lnTo>
                    <a:lnTo>
                      <a:pt x="294" y="132"/>
                    </a:lnTo>
                    <a:lnTo>
                      <a:pt x="294" y="131"/>
                    </a:lnTo>
                    <a:lnTo>
                      <a:pt x="296" y="131"/>
                    </a:lnTo>
                    <a:lnTo>
                      <a:pt x="298" y="131"/>
                    </a:lnTo>
                    <a:lnTo>
                      <a:pt x="301" y="131"/>
                    </a:lnTo>
                    <a:lnTo>
                      <a:pt x="302" y="129"/>
                    </a:lnTo>
                    <a:lnTo>
                      <a:pt x="305" y="131"/>
                    </a:lnTo>
                    <a:lnTo>
                      <a:pt x="307" y="131"/>
                    </a:lnTo>
                    <a:lnTo>
                      <a:pt x="307" y="129"/>
                    </a:lnTo>
                    <a:close/>
                    <a:moveTo>
                      <a:pt x="380" y="124"/>
                    </a:moveTo>
                    <a:lnTo>
                      <a:pt x="380" y="126"/>
                    </a:lnTo>
                    <a:lnTo>
                      <a:pt x="380" y="126"/>
                    </a:lnTo>
                    <a:lnTo>
                      <a:pt x="381" y="126"/>
                    </a:lnTo>
                    <a:lnTo>
                      <a:pt x="383" y="124"/>
                    </a:lnTo>
                    <a:lnTo>
                      <a:pt x="383" y="124"/>
                    </a:lnTo>
                    <a:lnTo>
                      <a:pt x="383" y="126"/>
                    </a:lnTo>
                    <a:lnTo>
                      <a:pt x="383" y="126"/>
                    </a:lnTo>
                    <a:lnTo>
                      <a:pt x="383" y="128"/>
                    </a:lnTo>
                    <a:lnTo>
                      <a:pt x="381" y="128"/>
                    </a:lnTo>
                    <a:lnTo>
                      <a:pt x="380" y="128"/>
                    </a:lnTo>
                    <a:lnTo>
                      <a:pt x="380" y="129"/>
                    </a:lnTo>
                    <a:lnTo>
                      <a:pt x="380" y="129"/>
                    </a:lnTo>
                    <a:lnTo>
                      <a:pt x="381" y="129"/>
                    </a:lnTo>
                    <a:lnTo>
                      <a:pt x="381" y="131"/>
                    </a:lnTo>
                    <a:lnTo>
                      <a:pt x="381" y="132"/>
                    </a:lnTo>
                    <a:lnTo>
                      <a:pt x="381" y="132"/>
                    </a:lnTo>
                    <a:lnTo>
                      <a:pt x="380" y="134"/>
                    </a:lnTo>
                    <a:lnTo>
                      <a:pt x="378" y="135"/>
                    </a:lnTo>
                    <a:lnTo>
                      <a:pt x="376" y="139"/>
                    </a:lnTo>
                    <a:lnTo>
                      <a:pt x="375" y="139"/>
                    </a:lnTo>
                    <a:lnTo>
                      <a:pt x="373" y="140"/>
                    </a:lnTo>
                    <a:lnTo>
                      <a:pt x="372" y="142"/>
                    </a:lnTo>
                    <a:lnTo>
                      <a:pt x="372" y="142"/>
                    </a:lnTo>
                    <a:lnTo>
                      <a:pt x="369" y="142"/>
                    </a:lnTo>
                    <a:lnTo>
                      <a:pt x="365" y="143"/>
                    </a:lnTo>
                    <a:lnTo>
                      <a:pt x="364" y="145"/>
                    </a:lnTo>
                    <a:lnTo>
                      <a:pt x="362" y="145"/>
                    </a:lnTo>
                    <a:lnTo>
                      <a:pt x="361" y="143"/>
                    </a:lnTo>
                    <a:lnTo>
                      <a:pt x="361" y="143"/>
                    </a:lnTo>
                    <a:lnTo>
                      <a:pt x="361" y="142"/>
                    </a:lnTo>
                    <a:lnTo>
                      <a:pt x="361" y="142"/>
                    </a:lnTo>
                    <a:lnTo>
                      <a:pt x="362" y="142"/>
                    </a:lnTo>
                    <a:lnTo>
                      <a:pt x="362" y="140"/>
                    </a:lnTo>
                    <a:lnTo>
                      <a:pt x="361" y="140"/>
                    </a:lnTo>
                    <a:lnTo>
                      <a:pt x="361" y="139"/>
                    </a:lnTo>
                    <a:lnTo>
                      <a:pt x="361" y="137"/>
                    </a:lnTo>
                    <a:lnTo>
                      <a:pt x="362" y="135"/>
                    </a:lnTo>
                    <a:lnTo>
                      <a:pt x="362" y="134"/>
                    </a:lnTo>
                    <a:lnTo>
                      <a:pt x="364" y="131"/>
                    </a:lnTo>
                    <a:lnTo>
                      <a:pt x="365" y="131"/>
                    </a:lnTo>
                    <a:lnTo>
                      <a:pt x="367" y="129"/>
                    </a:lnTo>
                    <a:lnTo>
                      <a:pt x="367" y="131"/>
                    </a:lnTo>
                    <a:lnTo>
                      <a:pt x="367" y="131"/>
                    </a:lnTo>
                    <a:lnTo>
                      <a:pt x="369" y="131"/>
                    </a:lnTo>
                    <a:lnTo>
                      <a:pt x="369" y="131"/>
                    </a:lnTo>
                    <a:lnTo>
                      <a:pt x="370" y="131"/>
                    </a:lnTo>
                    <a:lnTo>
                      <a:pt x="372" y="131"/>
                    </a:lnTo>
                    <a:lnTo>
                      <a:pt x="372" y="129"/>
                    </a:lnTo>
                    <a:lnTo>
                      <a:pt x="372" y="129"/>
                    </a:lnTo>
                    <a:lnTo>
                      <a:pt x="373" y="128"/>
                    </a:lnTo>
                    <a:lnTo>
                      <a:pt x="373" y="128"/>
                    </a:lnTo>
                    <a:lnTo>
                      <a:pt x="375" y="128"/>
                    </a:lnTo>
                    <a:lnTo>
                      <a:pt x="376" y="126"/>
                    </a:lnTo>
                    <a:lnTo>
                      <a:pt x="376" y="126"/>
                    </a:lnTo>
                    <a:lnTo>
                      <a:pt x="380" y="124"/>
                    </a:lnTo>
                    <a:lnTo>
                      <a:pt x="380" y="124"/>
                    </a:lnTo>
                    <a:close/>
                    <a:moveTo>
                      <a:pt x="244" y="120"/>
                    </a:moveTo>
                    <a:lnTo>
                      <a:pt x="246" y="121"/>
                    </a:lnTo>
                    <a:lnTo>
                      <a:pt x="246" y="121"/>
                    </a:lnTo>
                    <a:lnTo>
                      <a:pt x="244" y="121"/>
                    </a:lnTo>
                    <a:lnTo>
                      <a:pt x="244" y="121"/>
                    </a:lnTo>
                    <a:lnTo>
                      <a:pt x="242" y="121"/>
                    </a:lnTo>
                    <a:lnTo>
                      <a:pt x="244" y="120"/>
                    </a:lnTo>
                    <a:lnTo>
                      <a:pt x="244" y="120"/>
                    </a:lnTo>
                    <a:close/>
                    <a:moveTo>
                      <a:pt x="353" y="117"/>
                    </a:moveTo>
                    <a:lnTo>
                      <a:pt x="354" y="117"/>
                    </a:lnTo>
                    <a:lnTo>
                      <a:pt x="354" y="117"/>
                    </a:lnTo>
                    <a:lnTo>
                      <a:pt x="353" y="118"/>
                    </a:lnTo>
                    <a:lnTo>
                      <a:pt x="351" y="118"/>
                    </a:lnTo>
                    <a:lnTo>
                      <a:pt x="351" y="120"/>
                    </a:lnTo>
                    <a:lnTo>
                      <a:pt x="350" y="118"/>
                    </a:lnTo>
                    <a:lnTo>
                      <a:pt x="351" y="118"/>
                    </a:lnTo>
                    <a:lnTo>
                      <a:pt x="351" y="118"/>
                    </a:lnTo>
                    <a:lnTo>
                      <a:pt x="353" y="117"/>
                    </a:lnTo>
                    <a:lnTo>
                      <a:pt x="353" y="117"/>
                    </a:lnTo>
                    <a:close/>
                    <a:moveTo>
                      <a:pt x="301" y="117"/>
                    </a:moveTo>
                    <a:lnTo>
                      <a:pt x="301" y="117"/>
                    </a:lnTo>
                    <a:lnTo>
                      <a:pt x="301" y="117"/>
                    </a:lnTo>
                    <a:lnTo>
                      <a:pt x="301" y="117"/>
                    </a:lnTo>
                    <a:lnTo>
                      <a:pt x="302" y="117"/>
                    </a:lnTo>
                    <a:lnTo>
                      <a:pt x="302" y="118"/>
                    </a:lnTo>
                    <a:lnTo>
                      <a:pt x="302" y="118"/>
                    </a:lnTo>
                    <a:lnTo>
                      <a:pt x="302" y="118"/>
                    </a:lnTo>
                    <a:lnTo>
                      <a:pt x="301" y="120"/>
                    </a:lnTo>
                    <a:lnTo>
                      <a:pt x="301" y="120"/>
                    </a:lnTo>
                    <a:lnTo>
                      <a:pt x="301" y="121"/>
                    </a:lnTo>
                    <a:lnTo>
                      <a:pt x="301" y="121"/>
                    </a:lnTo>
                    <a:lnTo>
                      <a:pt x="299" y="121"/>
                    </a:lnTo>
                    <a:lnTo>
                      <a:pt x="299" y="120"/>
                    </a:lnTo>
                    <a:lnTo>
                      <a:pt x="299" y="118"/>
                    </a:lnTo>
                    <a:lnTo>
                      <a:pt x="301" y="118"/>
                    </a:lnTo>
                    <a:lnTo>
                      <a:pt x="301" y="117"/>
                    </a:lnTo>
                    <a:lnTo>
                      <a:pt x="301" y="117"/>
                    </a:lnTo>
                    <a:close/>
                    <a:moveTo>
                      <a:pt x="354" y="113"/>
                    </a:moveTo>
                    <a:lnTo>
                      <a:pt x="356" y="115"/>
                    </a:lnTo>
                    <a:lnTo>
                      <a:pt x="356" y="115"/>
                    </a:lnTo>
                    <a:lnTo>
                      <a:pt x="356" y="117"/>
                    </a:lnTo>
                    <a:lnTo>
                      <a:pt x="353" y="117"/>
                    </a:lnTo>
                    <a:lnTo>
                      <a:pt x="353" y="115"/>
                    </a:lnTo>
                    <a:lnTo>
                      <a:pt x="353" y="115"/>
                    </a:lnTo>
                    <a:lnTo>
                      <a:pt x="354" y="113"/>
                    </a:lnTo>
                    <a:lnTo>
                      <a:pt x="354" y="113"/>
                    </a:lnTo>
                    <a:close/>
                    <a:moveTo>
                      <a:pt x="257" y="113"/>
                    </a:moveTo>
                    <a:lnTo>
                      <a:pt x="260" y="115"/>
                    </a:lnTo>
                    <a:lnTo>
                      <a:pt x="261" y="115"/>
                    </a:lnTo>
                    <a:lnTo>
                      <a:pt x="261" y="115"/>
                    </a:lnTo>
                    <a:lnTo>
                      <a:pt x="261" y="117"/>
                    </a:lnTo>
                    <a:lnTo>
                      <a:pt x="260" y="120"/>
                    </a:lnTo>
                    <a:lnTo>
                      <a:pt x="258" y="123"/>
                    </a:lnTo>
                    <a:lnTo>
                      <a:pt x="258" y="123"/>
                    </a:lnTo>
                    <a:lnTo>
                      <a:pt x="260" y="123"/>
                    </a:lnTo>
                    <a:lnTo>
                      <a:pt x="257" y="124"/>
                    </a:lnTo>
                    <a:lnTo>
                      <a:pt x="255" y="123"/>
                    </a:lnTo>
                    <a:lnTo>
                      <a:pt x="253" y="123"/>
                    </a:lnTo>
                    <a:lnTo>
                      <a:pt x="250" y="123"/>
                    </a:lnTo>
                    <a:lnTo>
                      <a:pt x="249" y="123"/>
                    </a:lnTo>
                    <a:lnTo>
                      <a:pt x="249" y="121"/>
                    </a:lnTo>
                    <a:lnTo>
                      <a:pt x="249" y="121"/>
                    </a:lnTo>
                    <a:lnTo>
                      <a:pt x="249" y="121"/>
                    </a:lnTo>
                    <a:lnTo>
                      <a:pt x="252" y="121"/>
                    </a:lnTo>
                    <a:lnTo>
                      <a:pt x="252" y="121"/>
                    </a:lnTo>
                    <a:lnTo>
                      <a:pt x="252" y="120"/>
                    </a:lnTo>
                    <a:lnTo>
                      <a:pt x="252" y="117"/>
                    </a:lnTo>
                    <a:lnTo>
                      <a:pt x="253" y="115"/>
                    </a:lnTo>
                    <a:lnTo>
                      <a:pt x="255" y="113"/>
                    </a:lnTo>
                    <a:lnTo>
                      <a:pt x="257" y="113"/>
                    </a:lnTo>
                    <a:close/>
                    <a:moveTo>
                      <a:pt x="370" y="113"/>
                    </a:moveTo>
                    <a:lnTo>
                      <a:pt x="370" y="113"/>
                    </a:lnTo>
                    <a:lnTo>
                      <a:pt x="370" y="113"/>
                    </a:lnTo>
                    <a:lnTo>
                      <a:pt x="370" y="115"/>
                    </a:lnTo>
                    <a:lnTo>
                      <a:pt x="370" y="117"/>
                    </a:lnTo>
                    <a:lnTo>
                      <a:pt x="369" y="118"/>
                    </a:lnTo>
                    <a:lnTo>
                      <a:pt x="369" y="118"/>
                    </a:lnTo>
                    <a:lnTo>
                      <a:pt x="367" y="118"/>
                    </a:lnTo>
                    <a:lnTo>
                      <a:pt x="367" y="117"/>
                    </a:lnTo>
                    <a:lnTo>
                      <a:pt x="365" y="117"/>
                    </a:lnTo>
                    <a:lnTo>
                      <a:pt x="365" y="115"/>
                    </a:lnTo>
                    <a:lnTo>
                      <a:pt x="367" y="115"/>
                    </a:lnTo>
                    <a:lnTo>
                      <a:pt x="367" y="115"/>
                    </a:lnTo>
                    <a:lnTo>
                      <a:pt x="367" y="115"/>
                    </a:lnTo>
                    <a:lnTo>
                      <a:pt x="369" y="115"/>
                    </a:lnTo>
                    <a:lnTo>
                      <a:pt x="370" y="113"/>
                    </a:lnTo>
                    <a:lnTo>
                      <a:pt x="370" y="113"/>
                    </a:lnTo>
                    <a:close/>
                    <a:moveTo>
                      <a:pt x="364" y="113"/>
                    </a:moveTo>
                    <a:lnTo>
                      <a:pt x="364" y="113"/>
                    </a:lnTo>
                    <a:lnTo>
                      <a:pt x="365" y="113"/>
                    </a:lnTo>
                    <a:lnTo>
                      <a:pt x="365" y="115"/>
                    </a:lnTo>
                    <a:lnTo>
                      <a:pt x="364" y="115"/>
                    </a:lnTo>
                    <a:lnTo>
                      <a:pt x="362" y="117"/>
                    </a:lnTo>
                    <a:lnTo>
                      <a:pt x="361" y="117"/>
                    </a:lnTo>
                    <a:lnTo>
                      <a:pt x="361" y="117"/>
                    </a:lnTo>
                    <a:lnTo>
                      <a:pt x="361" y="118"/>
                    </a:lnTo>
                    <a:lnTo>
                      <a:pt x="361" y="118"/>
                    </a:lnTo>
                    <a:lnTo>
                      <a:pt x="361" y="118"/>
                    </a:lnTo>
                    <a:lnTo>
                      <a:pt x="359" y="118"/>
                    </a:lnTo>
                    <a:lnTo>
                      <a:pt x="359" y="118"/>
                    </a:lnTo>
                    <a:lnTo>
                      <a:pt x="357" y="118"/>
                    </a:lnTo>
                    <a:lnTo>
                      <a:pt x="357" y="118"/>
                    </a:lnTo>
                    <a:lnTo>
                      <a:pt x="356" y="118"/>
                    </a:lnTo>
                    <a:lnTo>
                      <a:pt x="356" y="118"/>
                    </a:lnTo>
                    <a:lnTo>
                      <a:pt x="356" y="118"/>
                    </a:lnTo>
                    <a:lnTo>
                      <a:pt x="356" y="117"/>
                    </a:lnTo>
                    <a:lnTo>
                      <a:pt x="359" y="115"/>
                    </a:lnTo>
                    <a:lnTo>
                      <a:pt x="359" y="115"/>
                    </a:lnTo>
                    <a:lnTo>
                      <a:pt x="357" y="115"/>
                    </a:lnTo>
                    <a:lnTo>
                      <a:pt x="357" y="115"/>
                    </a:lnTo>
                    <a:lnTo>
                      <a:pt x="357" y="115"/>
                    </a:lnTo>
                    <a:lnTo>
                      <a:pt x="359" y="115"/>
                    </a:lnTo>
                    <a:lnTo>
                      <a:pt x="359" y="113"/>
                    </a:lnTo>
                    <a:lnTo>
                      <a:pt x="361" y="115"/>
                    </a:lnTo>
                    <a:lnTo>
                      <a:pt x="361" y="115"/>
                    </a:lnTo>
                    <a:lnTo>
                      <a:pt x="364" y="113"/>
                    </a:lnTo>
                    <a:close/>
                    <a:moveTo>
                      <a:pt x="580" y="113"/>
                    </a:moveTo>
                    <a:lnTo>
                      <a:pt x="580" y="113"/>
                    </a:lnTo>
                    <a:lnTo>
                      <a:pt x="581" y="115"/>
                    </a:lnTo>
                    <a:lnTo>
                      <a:pt x="581" y="117"/>
                    </a:lnTo>
                    <a:lnTo>
                      <a:pt x="581" y="117"/>
                    </a:lnTo>
                    <a:lnTo>
                      <a:pt x="577" y="115"/>
                    </a:lnTo>
                    <a:lnTo>
                      <a:pt x="577" y="115"/>
                    </a:lnTo>
                    <a:lnTo>
                      <a:pt x="577" y="115"/>
                    </a:lnTo>
                    <a:lnTo>
                      <a:pt x="578" y="115"/>
                    </a:lnTo>
                    <a:lnTo>
                      <a:pt x="578" y="113"/>
                    </a:lnTo>
                    <a:lnTo>
                      <a:pt x="580" y="113"/>
                    </a:lnTo>
                    <a:close/>
                    <a:moveTo>
                      <a:pt x="275" y="112"/>
                    </a:moveTo>
                    <a:lnTo>
                      <a:pt x="275" y="113"/>
                    </a:lnTo>
                    <a:lnTo>
                      <a:pt x="274" y="115"/>
                    </a:lnTo>
                    <a:lnTo>
                      <a:pt x="272" y="115"/>
                    </a:lnTo>
                    <a:lnTo>
                      <a:pt x="272" y="115"/>
                    </a:lnTo>
                    <a:lnTo>
                      <a:pt x="272" y="115"/>
                    </a:lnTo>
                    <a:lnTo>
                      <a:pt x="272" y="113"/>
                    </a:lnTo>
                    <a:lnTo>
                      <a:pt x="272" y="113"/>
                    </a:lnTo>
                    <a:lnTo>
                      <a:pt x="272" y="112"/>
                    </a:lnTo>
                    <a:lnTo>
                      <a:pt x="275" y="112"/>
                    </a:lnTo>
                    <a:close/>
                    <a:moveTo>
                      <a:pt x="296" y="112"/>
                    </a:moveTo>
                    <a:lnTo>
                      <a:pt x="296" y="113"/>
                    </a:lnTo>
                    <a:lnTo>
                      <a:pt x="296" y="113"/>
                    </a:lnTo>
                    <a:lnTo>
                      <a:pt x="296" y="113"/>
                    </a:lnTo>
                    <a:lnTo>
                      <a:pt x="294" y="113"/>
                    </a:lnTo>
                    <a:lnTo>
                      <a:pt x="294" y="113"/>
                    </a:lnTo>
                    <a:lnTo>
                      <a:pt x="294" y="113"/>
                    </a:lnTo>
                    <a:lnTo>
                      <a:pt x="294" y="113"/>
                    </a:lnTo>
                    <a:lnTo>
                      <a:pt x="294" y="112"/>
                    </a:lnTo>
                    <a:lnTo>
                      <a:pt x="296" y="112"/>
                    </a:lnTo>
                    <a:close/>
                    <a:moveTo>
                      <a:pt x="373" y="112"/>
                    </a:moveTo>
                    <a:lnTo>
                      <a:pt x="375" y="112"/>
                    </a:lnTo>
                    <a:lnTo>
                      <a:pt x="375" y="113"/>
                    </a:lnTo>
                    <a:lnTo>
                      <a:pt x="376" y="113"/>
                    </a:lnTo>
                    <a:lnTo>
                      <a:pt x="376" y="113"/>
                    </a:lnTo>
                    <a:lnTo>
                      <a:pt x="380" y="113"/>
                    </a:lnTo>
                    <a:lnTo>
                      <a:pt x="381" y="113"/>
                    </a:lnTo>
                    <a:lnTo>
                      <a:pt x="383" y="113"/>
                    </a:lnTo>
                    <a:lnTo>
                      <a:pt x="383" y="115"/>
                    </a:lnTo>
                    <a:lnTo>
                      <a:pt x="383" y="115"/>
                    </a:lnTo>
                    <a:lnTo>
                      <a:pt x="373" y="117"/>
                    </a:lnTo>
                    <a:lnTo>
                      <a:pt x="372" y="117"/>
                    </a:lnTo>
                    <a:lnTo>
                      <a:pt x="372" y="117"/>
                    </a:lnTo>
                    <a:lnTo>
                      <a:pt x="372" y="115"/>
                    </a:lnTo>
                    <a:lnTo>
                      <a:pt x="372" y="113"/>
                    </a:lnTo>
                    <a:lnTo>
                      <a:pt x="373" y="113"/>
                    </a:lnTo>
                    <a:lnTo>
                      <a:pt x="373" y="112"/>
                    </a:lnTo>
                    <a:close/>
                    <a:moveTo>
                      <a:pt x="422" y="112"/>
                    </a:moveTo>
                    <a:lnTo>
                      <a:pt x="424" y="112"/>
                    </a:lnTo>
                    <a:lnTo>
                      <a:pt x="425" y="112"/>
                    </a:lnTo>
                    <a:lnTo>
                      <a:pt x="425" y="113"/>
                    </a:lnTo>
                    <a:lnTo>
                      <a:pt x="424" y="113"/>
                    </a:lnTo>
                    <a:lnTo>
                      <a:pt x="422" y="113"/>
                    </a:lnTo>
                    <a:lnTo>
                      <a:pt x="421" y="112"/>
                    </a:lnTo>
                    <a:lnTo>
                      <a:pt x="422" y="112"/>
                    </a:lnTo>
                    <a:close/>
                    <a:moveTo>
                      <a:pt x="350" y="112"/>
                    </a:moveTo>
                    <a:lnTo>
                      <a:pt x="351" y="112"/>
                    </a:lnTo>
                    <a:lnTo>
                      <a:pt x="351" y="112"/>
                    </a:lnTo>
                    <a:lnTo>
                      <a:pt x="351" y="115"/>
                    </a:lnTo>
                    <a:lnTo>
                      <a:pt x="351" y="115"/>
                    </a:lnTo>
                    <a:lnTo>
                      <a:pt x="351" y="117"/>
                    </a:lnTo>
                    <a:lnTo>
                      <a:pt x="351" y="117"/>
                    </a:lnTo>
                    <a:lnTo>
                      <a:pt x="350" y="117"/>
                    </a:lnTo>
                    <a:lnTo>
                      <a:pt x="350" y="118"/>
                    </a:lnTo>
                    <a:lnTo>
                      <a:pt x="350" y="120"/>
                    </a:lnTo>
                    <a:lnTo>
                      <a:pt x="348" y="120"/>
                    </a:lnTo>
                    <a:lnTo>
                      <a:pt x="346" y="120"/>
                    </a:lnTo>
                    <a:lnTo>
                      <a:pt x="345" y="120"/>
                    </a:lnTo>
                    <a:lnTo>
                      <a:pt x="345" y="121"/>
                    </a:lnTo>
                    <a:lnTo>
                      <a:pt x="343" y="121"/>
                    </a:lnTo>
                    <a:lnTo>
                      <a:pt x="342" y="121"/>
                    </a:lnTo>
                    <a:lnTo>
                      <a:pt x="340" y="121"/>
                    </a:lnTo>
                    <a:lnTo>
                      <a:pt x="339" y="121"/>
                    </a:lnTo>
                    <a:lnTo>
                      <a:pt x="335" y="123"/>
                    </a:lnTo>
                    <a:lnTo>
                      <a:pt x="334" y="123"/>
                    </a:lnTo>
                    <a:lnTo>
                      <a:pt x="332" y="123"/>
                    </a:lnTo>
                    <a:lnTo>
                      <a:pt x="332" y="123"/>
                    </a:lnTo>
                    <a:lnTo>
                      <a:pt x="331" y="123"/>
                    </a:lnTo>
                    <a:lnTo>
                      <a:pt x="331" y="123"/>
                    </a:lnTo>
                    <a:lnTo>
                      <a:pt x="329" y="123"/>
                    </a:lnTo>
                    <a:lnTo>
                      <a:pt x="328" y="123"/>
                    </a:lnTo>
                    <a:lnTo>
                      <a:pt x="326" y="123"/>
                    </a:lnTo>
                    <a:lnTo>
                      <a:pt x="324" y="123"/>
                    </a:lnTo>
                    <a:lnTo>
                      <a:pt x="324" y="124"/>
                    </a:lnTo>
                    <a:lnTo>
                      <a:pt x="323" y="124"/>
                    </a:lnTo>
                    <a:lnTo>
                      <a:pt x="323" y="124"/>
                    </a:lnTo>
                    <a:lnTo>
                      <a:pt x="320" y="123"/>
                    </a:lnTo>
                    <a:lnTo>
                      <a:pt x="316" y="121"/>
                    </a:lnTo>
                    <a:lnTo>
                      <a:pt x="313" y="123"/>
                    </a:lnTo>
                    <a:lnTo>
                      <a:pt x="310" y="121"/>
                    </a:lnTo>
                    <a:lnTo>
                      <a:pt x="309" y="121"/>
                    </a:lnTo>
                    <a:lnTo>
                      <a:pt x="307" y="123"/>
                    </a:lnTo>
                    <a:lnTo>
                      <a:pt x="307" y="121"/>
                    </a:lnTo>
                    <a:lnTo>
                      <a:pt x="305" y="121"/>
                    </a:lnTo>
                    <a:lnTo>
                      <a:pt x="305" y="120"/>
                    </a:lnTo>
                    <a:lnTo>
                      <a:pt x="305" y="120"/>
                    </a:lnTo>
                    <a:lnTo>
                      <a:pt x="305" y="118"/>
                    </a:lnTo>
                    <a:lnTo>
                      <a:pt x="307" y="118"/>
                    </a:lnTo>
                    <a:lnTo>
                      <a:pt x="307" y="117"/>
                    </a:lnTo>
                    <a:lnTo>
                      <a:pt x="307" y="117"/>
                    </a:lnTo>
                    <a:lnTo>
                      <a:pt x="307" y="117"/>
                    </a:lnTo>
                    <a:lnTo>
                      <a:pt x="309" y="117"/>
                    </a:lnTo>
                    <a:lnTo>
                      <a:pt x="310" y="117"/>
                    </a:lnTo>
                    <a:lnTo>
                      <a:pt x="312" y="115"/>
                    </a:lnTo>
                    <a:lnTo>
                      <a:pt x="313" y="113"/>
                    </a:lnTo>
                    <a:lnTo>
                      <a:pt x="315" y="113"/>
                    </a:lnTo>
                    <a:lnTo>
                      <a:pt x="315" y="115"/>
                    </a:lnTo>
                    <a:lnTo>
                      <a:pt x="316" y="113"/>
                    </a:lnTo>
                    <a:lnTo>
                      <a:pt x="318" y="113"/>
                    </a:lnTo>
                    <a:lnTo>
                      <a:pt x="318" y="115"/>
                    </a:lnTo>
                    <a:lnTo>
                      <a:pt x="320" y="115"/>
                    </a:lnTo>
                    <a:lnTo>
                      <a:pt x="321" y="115"/>
                    </a:lnTo>
                    <a:lnTo>
                      <a:pt x="323" y="115"/>
                    </a:lnTo>
                    <a:lnTo>
                      <a:pt x="324" y="117"/>
                    </a:lnTo>
                    <a:lnTo>
                      <a:pt x="328" y="117"/>
                    </a:lnTo>
                    <a:lnTo>
                      <a:pt x="328" y="118"/>
                    </a:lnTo>
                    <a:lnTo>
                      <a:pt x="329" y="118"/>
                    </a:lnTo>
                    <a:lnTo>
                      <a:pt x="331" y="118"/>
                    </a:lnTo>
                    <a:lnTo>
                      <a:pt x="331" y="118"/>
                    </a:lnTo>
                    <a:lnTo>
                      <a:pt x="332" y="118"/>
                    </a:lnTo>
                    <a:lnTo>
                      <a:pt x="332" y="118"/>
                    </a:lnTo>
                    <a:lnTo>
                      <a:pt x="334" y="118"/>
                    </a:lnTo>
                    <a:lnTo>
                      <a:pt x="335" y="118"/>
                    </a:lnTo>
                    <a:lnTo>
                      <a:pt x="335" y="117"/>
                    </a:lnTo>
                    <a:lnTo>
                      <a:pt x="337" y="117"/>
                    </a:lnTo>
                    <a:lnTo>
                      <a:pt x="337" y="117"/>
                    </a:lnTo>
                    <a:lnTo>
                      <a:pt x="339" y="118"/>
                    </a:lnTo>
                    <a:lnTo>
                      <a:pt x="342" y="120"/>
                    </a:lnTo>
                    <a:lnTo>
                      <a:pt x="342" y="120"/>
                    </a:lnTo>
                    <a:lnTo>
                      <a:pt x="343" y="120"/>
                    </a:lnTo>
                    <a:lnTo>
                      <a:pt x="345" y="118"/>
                    </a:lnTo>
                    <a:lnTo>
                      <a:pt x="345" y="118"/>
                    </a:lnTo>
                    <a:lnTo>
                      <a:pt x="345" y="117"/>
                    </a:lnTo>
                    <a:lnTo>
                      <a:pt x="345" y="117"/>
                    </a:lnTo>
                    <a:lnTo>
                      <a:pt x="346" y="117"/>
                    </a:lnTo>
                    <a:lnTo>
                      <a:pt x="348" y="115"/>
                    </a:lnTo>
                    <a:lnTo>
                      <a:pt x="350" y="115"/>
                    </a:lnTo>
                    <a:lnTo>
                      <a:pt x="351" y="113"/>
                    </a:lnTo>
                    <a:lnTo>
                      <a:pt x="348" y="113"/>
                    </a:lnTo>
                    <a:lnTo>
                      <a:pt x="350" y="112"/>
                    </a:lnTo>
                    <a:lnTo>
                      <a:pt x="350" y="112"/>
                    </a:lnTo>
                    <a:close/>
                    <a:moveTo>
                      <a:pt x="468" y="112"/>
                    </a:moveTo>
                    <a:lnTo>
                      <a:pt x="469" y="112"/>
                    </a:lnTo>
                    <a:lnTo>
                      <a:pt x="469" y="112"/>
                    </a:lnTo>
                    <a:lnTo>
                      <a:pt x="468" y="113"/>
                    </a:lnTo>
                    <a:lnTo>
                      <a:pt x="466" y="113"/>
                    </a:lnTo>
                    <a:lnTo>
                      <a:pt x="465" y="115"/>
                    </a:lnTo>
                    <a:lnTo>
                      <a:pt x="465" y="115"/>
                    </a:lnTo>
                    <a:lnTo>
                      <a:pt x="465" y="115"/>
                    </a:lnTo>
                    <a:lnTo>
                      <a:pt x="468" y="112"/>
                    </a:lnTo>
                    <a:close/>
                    <a:moveTo>
                      <a:pt x="279" y="112"/>
                    </a:moveTo>
                    <a:lnTo>
                      <a:pt x="282" y="112"/>
                    </a:lnTo>
                    <a:lnTo>
                      <a:pt x="282" y="112"/>
                    </a:lnTo>
                    <a:lnTo>
                      <a:pt x="282" y="115"/>
                    </a:lnTo>
                    <a:lnTo>
                      <a:pt x="283" y="115"/>
                    </a:lnTo>
                    <a:lnTo>
                      <a:pt x="283" y="115"/>
                    </a:lnTo>
                    <a:lnTo>
                      <a:pt x="285" y="115"/>
                    </a:lnTo>
                    <a:lnTo>
                      <a:pt x="287" y="115"/>
                    </a:lnTo>
                    <a:lnTo>
                      <a:pt x="287" y="115"/>
                    </a:lnTo>
                    <a:lnTo>
                      <a:pt x="288" y="115"/>
                    </a:lnTo>
                    <a:lnTo>
                      <a:pt x="288" y="115"/>
                    </a:lnTo>
                    <a:lnTo>
                      <a:pt x="290" y="115"/>
                    </a:lnTo>
                    <a:lnTo>
                      <a:pt x="290" y="117"/>
                    </a:lnTo>
                    <a:lnTo>
                      <a:pt x="290" y="117"/>
                    </a:lnTo>
                    <a:lnTo>
                      <a:pt x="290" y="115"/>
                    </a:lnTo>
                    <a:lnTo>
                      <a:pt x="291" y="115"/>
                    </a:lnTo>
                    <a:lnTo>
                      <a:pt x="291" y="115"/>
                    </a:lnTo>
                    <a:lnTo>
                      <a:pt x="293" y="115"/>
                    </a:lnTo>
                    <a:lnTo>
                      <a:pt x="294" y="115"/>
                    </a:lnTo>
                    <a:lnTo>
                      <a:pt x="294" y="117"/>
                    </a:lnTo>
                    <a:lnTo>
                      <a:pt x="294" y="118"/>
                    </a:lnTo>
                    <a:lnTo>
                      <a:pt x="294" y="120"/>
                    </a:lnTo>
                    <a:lnTo>
                      <a:pt x="296" y="120"/>
                    </a:lnTo>
                    <a:lnTo>
                      <a:pt x="296" y="120"/>
                    </a:lnTo>
                    <a:lnTo>
                      <a:pt x="296" y="121"/>
                    </a:lnTo>
                    <a:lnTo>
                      <a:pt x="294" y="121"/>
                    </a:lnTo>
                    <a:lnTo>
                      <a:pt x="294" y="121"/>
                    </a:lnTo>
                    <a:lnTo>
                      <a:pt x="293" y="121"/>
                    </a:lnTo>
                    <a:lnTo>
                      <a:pt x="293" y="121"/>
                    </a:lnTo>
                    <a:lnTo>
                      <a:pt x="293" y="121"/>
                    </a:lnTo>
                    <a:lnTo>
                      <a:pt x="291" y="121"/>
                    </a:lnTo>
                    <a:lnTo>
                      <a:pt x="290" y="121"/>
                    </a:lnTo>
                    <a:lnTo>
                      <a:pt x="291" y="121"/>
                    </a:lnTo>
                    <a:lnTo>
                      <a:pt x="291" y="121"/>
                    </a:lnTo>
                    <a:lnTo>
                      <a:pt x="291" y="121"/>
                    </a:lnTo>
                    <a:lnTo>
                      <a:pt x="291" y="123"/>
                    </a:lnTo>
                    <a:lnTo>
                      <a:pt x="291" y="123"/>
                    </a:lnTo>
                    <a:lnTo>
                      <a:pt x="290" y="121"/>
                    </a:lnTo>
                    <a:lnTo>
                      <a:pt x="290" y="123"/>
                    </a:lnTo>
                    <a:lnTo>
                      <a:pt x="287" y="123"/>
                    </a:lnTo>
                    <a:lnTo>
                      <a:pt x="285" y="123"/>
                    </a:lnTo>
                    <a:lnTo>
                      <a:pt x="285" y="123"/>
                    </a:lnTo>
                    <a:lnTo>
                      <a:pt x="285" y="121"/>
                    </a:lnTo>
                    <a:lnTo>
                      <a:pt x="285" y="120"/>
                    </a:lnTo>
                    <a:lnTo>
                      <a:pt x="283" y="121"/>
                    </a:lnTo>
                    <a:lnTo>
                      <a:pt x="282" y="123"/>
                    </a:lnTo>
                    <a:lnTo>
                      <a:pt x="282" y="123"/>
                    </a:lnTo>
                    <a:lnTo>
                      <a:pt x="280" y="123"/>
                    </a:lnTo>
                    <a:lnTo>
                      <a:pt x="277" y="124"/>
                    </a:lnTo>
                    <a:lnTo>
                      <a:pt x="277" y="124"/>
                    </a:lnTo>
                    <a:lnTo>
                      <a:pt x="275" y="124"/>
                    </a:lnTo>
                    <a:lnTo>
                      <a:pt x="272" y="124"/>
                    </a:lnTo>
                    <a:lnTo>
                      <a:pt x="271" y="126"/>
                    </a:lnTo>
                    <a:lnTo>
                      <a:pt x="269" y="126"/>
                    </a:lnTo>
                    <a:lnTo>
                      <a:pt x="269" y="124"/>
                    </a:lnTo>
                    <a:lnTo>
                      <a:pt x="268" y="126"/>
                    </a:lnTo>
                    <a:lnTo>
                      <a:pt x="268" y="126"/>
                    </a:lnTo>
                    <a:lnTo>
                      <a:pt x="266" y="126"/>
                    </a:lnTo>
                    <a:lnTo>
                      <a:pt x="264" y="126"/>
                    </a:lnTo>
                    <a:lnTo>
                      <a:pt x="263" y="126"/>
                    </a:lnTo>
                    <a:lnTo>
                      <a:pt x="261" y="124"/>
                    </a:lnTo>
                    <a:lnTo>
                      <a:pt x="261" y="124"/>
                    </a:lnTo>
                    <a:lnTo>
                      <a:pt x="261" y="123"/>
                    </a:lnTo>
                    <a:lnTo>
                      <a:pt x="263" y="123"/>
                    </a:lnTo>
                    <a:lnTo>
                      <a:pt x="261" y="120"/>
                    </a:lnTo>
                    <a:lnTo>
                      <a:pt x="263" y="120"/>
                    </a:lnTo>
                    <a:lnTo>
                      <a:pt x="263" y="118"/>
                    </a:lnTo>
                    <a:lnTo>
                      <a:pt x="263" y="118"/>
                    </a:lnTo>
                    <a:lnTo>
                      <a:pt x="264" y="118"/>
                    </a:lnTo>
                    <a:lnTo>
                      <a:pt x="266" y="117"/>
                    </a:lnTo>
                    <a:lnTo>
                      <a:pt x="268" y="115"/>
                    </a:lnTo>
                    <a:lnTo>
                      <a:pt x="268" y="117"/>
                    </a:lnTo>
                    <a:lnTo>
                      <a:pt x="271" y="117"/>
                    </a:lnTo>
                    <a:lnTo>
                      <a:pt x="271" y="117"/>
                    </a:lnTo>
                    <a:lnTo>
                      <a:pt x="274" y="117"/>
                    </a:lnTo>
                    <a:lnTo>
                      <a:pt x="274" y="117"/>
                    </a:lnTo>
                    <a:lnTo>
                      <a:pt x="274" y="118"/>
                    </a:lnTo>
                    <a:lnTo>
                      <a:pt x="275" y="118"/>
                    </a:lnTo>
                    <a:lnTo>
                      <a:pt x="275" y="118"/>
                    </a:lnTo>
                    <a:lnTo>
                      <a:pt x="277" y="121"/>
                    </a:lnTo>
                    <a:lnTo>
                      <a:pt x="279" y="121"/>
                    </a:lnTo>
                    <a:lnTo>
                      <a:pt x="279" y="121"/>
                    </a:lnTo>
                    <a:lnTo>
                      <a:pt x="282" y="120"/>
                    </a:lnTo>
                    <a:lnTo>
                      <a:pt x="282" y="120"/>
                    </a:lnTo>
                    <a:lnTo>
                      <a:pt x="283" y="118"/>
                    </a:lnTo>
                    <a:lnTo>
                      <a:pt x="282" y="118"/>
                    </a:lnTo>
                    <a:lnTo>
                      <a:pt x="280" y="117"/>
                    </a:lnTo>
                    <a:lnTo>
                      <a:pt x="280" y="117"/>
                    </a:lnTo>
                    <a:lnTo>
                      <a:pt x="280" y="117"/>
                    </a:lnTo>
                    <a:lnTo>
                      <a:pt x="279" y="117"/>
                    </a:lnTo>
                    <a:lnTo>
                      <a:pt x="277" y="115"/>
                    </a:lnTo>
                    <a:lnTo>
                      <a:pt x="275" y="115"/>
                    </a:lnTo>
                    <a:lnTo>
                      <a:pt x="275" y="113"/>
                    </a:lnTo>
                    <a:lnTo>
                      <a:pt x="275" y="112"/>
                    </a:lnTo>
                    <a:lnTo>
                      <a:pt x="277" y="112"/>
                    </a:lnTo>
                    <a:lnTo>
                      <a:pt x="279" y="112"/>
                    </a:lnTo>
                    <a:close/>
                    <a:moveTo>
                      <a:pt x="238" y="112"/>
                    </a:moveTo>
                    <a:lnTo>
                      <a:pt x="239" y="112"/>
                    </a:lnTo>
                    <a:lnTo>
                      <a:pt x="241" y="112"/>
                    </a:lnTo>
                    <a:lnTo>
                      <a:pt x="242" y="112"/>
                    </a:lnTo>
                    <a:lnTo>
                      <a:pt x="244" y="113"/>
                    </a:lnTo>
                    <a:lnTo>
                      <a:pt x="246" y="115"/>
                    </a:lnTo>
                    <a:lnTo>
                      <a:pt x="247" y="117"/>
                    </a:lnTo>
                    <a:lnTo>
                      <a:pt x="246" y="117"/>
                    </a:lnTo>
                    <a:lnTo>
                      <a:pt x="244" y="118"/>
                    </a:lnTo>
                    <a:lnTo>
                      <a:pt x="241" y="120"/>
                    </a:lnTo>
                    <a:lnTo>
                      <a:pt x="241" y="120"/>
                    </a:lnTo>
                    <a:lnTo>
                      <a:pt x="239" y="121"/>
                    </a:lnTo>
                    <a:lnTo>
                      <a:pt x="239" y="121"/>
                    </a:lnTo>
                    <a:lnTo>
                      <a:pt x="239" y="123"/>
                    </a:lnTo>
                    <a:lnTo>
                      <a:pt x="239" y="123"/>
                    </a:lnTo>
                    <a:lnTo>
                      <a:pt x="238" y="123"/>
                    </a:lnTo>
                    <a:lnTo>
                      <a:pt x="238" y="123"/>
                    </a:lnTo>
                    <a:lnTo>
                      <a:pt x="238" y="121"/>
                    </a:lnTo>
                    <a:lnTo>
                      <a:pt x="238" y="120"/>
                    </a:lnTo>
                    <a:lnTo>
                      <a:pt x="238" y="120"/>
                    </a:lnTo>
                    <a:lnTo>
                      <a:pt x="238" y="118"/>
                    </a:lnTo>
                    <a:lnTo>
                      <a:pt x="236" y="118"/>
                    </a:lnTo>
                    <a:lnTo>
                      <a:pt x="234" y="117"/>
                    </a:lnTo>
                    <a:lnTo>
                      <a:pt x="233" y="117"/>
                    </a:lnTo>
                    <a:lnTo>
                      <a:pt x="231" y="117"/>
                    </a:lnTo>
                    <a:lnTo>
                      <a:pt x="230" y="115"/>
                    </a:lnTo>
                    <a:lnTo>
                      <a:pt x="230" y="113"/>
                    </a:lnTo>
                    <a:lnTo>
                      <a:pt x="228" y="113"/>
                    </a:lnTo>
                    <a:lnTo>
                      <a:pt x="228" y="113"/>
                    </a:lnTo>
                    <a:lnTo>
                      <a:pt x="228" y="112"/>
                    </a:lnTo>
                    <a:lnTo>
                      <a:pt x="230" y="112"/>
                    </a:lnTo>
                    <a:lnTo>
                      <a:pt x="231" y="112"/>
                    </a:lnTo>
                    <a:lnTo>
                      <a:pt x="234" y="113"/>
                    </a:lnTo>
                    <a:lnTo>
                      <a:pt x="236" y="113"/>
                    </a:lnTo>
                    <a:lnTo>
                      <a:pt x="236" y="113"/>
                    </a:lnTo>
                    <a:lnTo>
                      <a:pt x="238" y="112"/>
                    </a:lnTo>
                    <a:close/>
                    <a:moveTo>
                      <a:pt x="447" y="107"/>
                    </a:moveTo>
                    <a:lnTo>
                      <a:pt x="451" y="107"/>
                    </a:lnTo>
                    <a:lnTo>
                      <a:pt x="451" y="109"/>
                    </a:lnTo>
                    <a:lnTo>
                      <a:pt x="451" y="110"/>
                    </a:lnTo>
                    <a:lnTo>
                      <a:pt x="451" y="110"/>
                    </a:lnTo>
                    <a:lnTo>
                      <a:pt x="449" y="110"/>
                    </a:lnTo>
                    <a:lnTo>
                      <a:pt x="447" y="109"/>
                    </a:lnTo>
                    <a:lnTo>
                      <a:pt x="447" y="109"/>
                    </a:lnTo>
                    <a:lnTo>
                      <a:pt x="447" y="107"/>
                    </a:lnTo>
                    <a:lnTo>
                      <a:pt x="447" y="107"/>
                    </a:lnTo>
                    <a:close/>
                    <a:moveTo>
                      <a:pt x="405" y="104"/>
                    </a:moveTo>
                    <a:lnTo>
                      <a:pt x="406" y="106"/>
                    </a:lnTo>
                    <a:lnTo>
                      <a:pt x="406" y="106"/>
                    </a:lnTo>
                    <a:lnTo>
                      <a:pt x="406" y="106"/>
                    </a:lnTo>
                    <a:lnTo>
                      <a:pt x="406" y="107"/>
                    </a:lnTo>
                    <a:lnTo>
                      <a:pt x="405" y="107"/>
                    </a:lnTo>
                    <a:lnTo>
                      <a:pt x="403" y="107"/>
                    </a:lnTo>
                    <a:lnTo>
                      <a:pt x="403" y="109"/>
                    </a:lnTo>
                    <a:lnTo>
                      <a:pt x="402" y="110"/>
                    </a:lnTo>
                    <a:lnTo>
                      <a:pt x="400" y="109"/>
                    </a:lnTo>
                    <a:lnTo>
                      <a:pt x="397" y="109"/>
                    </a:lnTo>
                    <a:lnTo>
                      <a:pt x="397" y="109"/>
                    </a:lnTo>
                    <a:lnTo>
                      <a:pt x="395" y="109"/>
                    </a:lnTo>
                    <a:lnTo>
                      <a:pt x="394" y="109"/>
                    </a:lnTo>
                    <a:lnTo>
                      <a:pt x="392" y="110"/>
                    </a:lnTo>
                    <a:lnTo>
                      <a:pt x="392" y="110"/>
                    </a:lnTo>
                    <a:lnTo>
                      <a:pt x="392" y="109"/>
                    </a:lnTo>
                    <a:lnTo>
                      <a:pt x="392" y="107"/>
                    </a:lnTo>
                    <a:lnTo>
                      <a:pt x="395" y="106"/>
                    </a:lnTo>
                    <a:lnTo>
                      <a:pt x="397" y="106"/>
                    </a:lnTo>
                    <a:lnTo>
                      <a:pt x="398" y="106"/>
                    </a:lnTo>
                    <a:lnTo>
                      <a:pt x="400" y="106"/>
                    </a:lnTo>
                    <a:lnTo>
                      <a:pt x="402" y="104"/>
                    </a:lnTo>
                    <a:lnTo>
                      <a:pt x="405" y="104"/>
                    </a:lnTo>
                    <a:close/>
                    <a:moveTo>
                      <a:pt x="414" y="104"/>
                    </a:moveTo>
                    <a:lnTo>
                      <a:pt x="416" y="104"/>
                    </a:lnTo>
                    <a:lnTo>
                      <a:pt x="416" y="104"/>
                    </a:lnTo>
                    <a:lnTo>
                      <a:pt x="416" y="104"/>
                    </a:lnTo>
                    <a:lnTo>
                      <a:pt x="416" y="106"/>
                    </a:lnTo>
                    <a:lnTo>
                      <a:pt x="414" y="106"/>
                    </a:lnTo>
                    <a:lnTo>
                      <a:pt x="416" y="104"/>
                    </a:lnTo>
                    <a:lnTo>
                      <a:pt x="414" y="104"/>
                    </a:lnTo>
                    <a:close/>
                    <a:moveTo>
                      <a:pt x="577" y="101"/>
                    </a:moveTo>
                    <a:lnTo>
                      <a:pt x="580" y="101"/>
                    </a:lnTo>
                    <a:lnTo>
                      <a:pt x="580" y="102"/>
                    </a:lnTo>
                    <a:lnTo>
                      <a:pt x="581" y="104"/>
                    </a:lnTo>
                    <a:lnTo>
                      <a:pt x="583" y="104"/>
                    </a:lnTo>
                    <a:lnTo>
                      <a:pt x="583" y="106"/>
                    </a:lnTo>
                    <a:lnTo>
                      <a:pt x="581" y="109"/>
                    </a:lnTo>
                    <a:lnTo>
                      <a:pt x="580" y="112"/>
                    </a:lnTo>
                    <a:lnTo>
                      <a:pt x="578" y="113"/>
                    </a:lnTo>
                    <a:lnTo>
                      <a:pt x="577" y="115"/>
                    </a:lnTo>
                    <a:lnTo>
                      <a:pt x="574" y="117"/>
                    </a:lnTo>
                    <a:lnTo>
                      <a:pt x="569" y="117"/>
                    </a:lnTo>
                    <a:lnTo>
                      <a:pt x="567" y="117"/>
                    </a:lnTo>
                    <a:lnTo>
                      <a:pt x="564" y="117"/>
                    </a:lnTo>
                    <a:lnTo>
                      <a:pt x="564" y="117"/>
                    </a:lnTo>
                    <a:lnTo>
                      <a:pt x="564" y="113"/>
                    </a:lnTo>
                    <a:lnTo>
                      <a:pt x="566" y="109"/>
                    </a:lnTo>
                    <a:lnTo>
                      <a:pt x="569" y="106"/>
                    </a:lnTo>
                    <a:lnTo>
                      <a:pt x="570" y="104"/>
                    </a:lnTo>
                    <a:lnTo>
                      <a:pt x="572" y="102"/>
                    </a:lnTo>
                    <a:lnTo>
                      <a:pt x="574" y="102"/>
                    </a:lnTo>
                    <a:lnTo>
                      <a:pt x="577" y="101"/>
                    </a:lnTo>
                    <a:close/>
                    <a:moveTo>
                      <a:pt x="477" y="98"/>
                    </a:moveTo>
                    <a:lnTo>
                      <a:pt x="477" y="98"/>
                    </a:lnTo>
                    <a:lnTo>
                      <a:pt x="479" y="99"/>
                    </a:lnTo>
                    <a:lnTo>
                      <a:pt x="477" y="99"/>
                    </a:lnTo>
                    <a:lnTo>
                      <a:pt x="477" y="102"/>
                    </a:lnTo>
                    <a:lnTo>
                      <a:pt x="476" y="106"/>
                    </a:lnTo>
                    <a:lnTo>
                      <a:pt x="476" y="106"/>
                    </a:lnTo>
                    <a:lnTo>
                      <a:pt x="474" y="107"/>
                    </a:lnTo>
                    <a:lnTo>
                      <a:pt x="474" y="107"/>
                    </a:lnTo>
                    <a:lnTo>
                      <a:pt x="473" y="109"/>
                    </a:lnTo>
                    <a:lnTo>
                      <a:pt x="473" y="110"/>
                    </a:lnTo>
                    <a:lnTo>
                      <a:pt x="473" y="110"/>
                    </a:lnTo>
                    <a:lnTo>
                      <a:pt x="473" y="110"/>
                    </a:lnTo>
                    <a:lnTo>
                      <a:pt x="473" y="110"/>
                    </a:lnTo>
                    <a:lnTo>
                      <a:pt x="469" y="110"/>
                    </a:lnTo>
                    <a:lnTo>
                      <a:pt x="469" y="110"/>
                    </a:lnTo>
                    <a:lnTo>
                      <a:pt x="469" y="109"/>
                    </a:lnTo>
                    <a:lnTo>
                      <a:pt x="469" y="109"/>
                    </a:lnTo>
                    <a:lnTo>
                      <a:pt x="469" y="107"/>
                    </a:lnTo>
                    <a:lnTo>
                      <a:pt x="469" y="106"/>
                    </a:lnTo>
                    <a:lnTo>
                      <a:pt x="469" y="106"/>
                    </a:lnTo>
                    <a:lnTo>
                      <a:pt x="471" y="106"/>
                    </a:lnTo>
                    <a:lnTo>
                      <a:pt x="471" y="102"/>
                    </a:lnTo>
                    <a:lnTo>
                      <a:pt x="471" y="102"/>
                    </a:lnTo>
                    <a:lnTo>
                      <a:pt x="473" y="102"/>
                    </a:lnTo>
                    <a:lnTo>
                      <a:pt x="474" y="101"/>
                    </a:lnTo>
                    <a:lnTo>
                      <a:pt x="474" y="101"/>
                    </a:lnTo>
                    <a:lnTo>
                      <a:pt x="474" y="99"/>
                    </a:lnTo>
                    <a:lnTo>
                      <a:pt x="476" y="99"/>
                    </a:lnTo>
                    <a:lnTo>
                      <a:pt x="476" y="98"/>
                    </a:lnTo>
                    <a:lnTo>
                      <a:pt x="476" y="98"/>
                    </a:lnTo>
                    <a:lnTo>
                      <a:pt x="477" y="98"/>
                    </a:lnTo>
                    <a:close/>
                    <a:moveTo>
                      <a:pt x="480" y="98"/>
                    </a:moveTo>
                    <a:lnTo>
                      <a:pt x="482" y="99"/>
                    </a:lnTo>
                    <a:lnTo>
                      <a:pt x="482" y="99"/>
                    </a:lnTo>
                    <a:lnTo>
                      <a:pt x="480" y="99"/>
                    </a:lnTo>
                    <a:lnTo>
                      <a:pt x="480" y="98"/>
                    </a:lnTo>
                    <a:lnTo>
                      <a:pt x="479" y="98"/>
                    </a:lnTo>
                    <a:lnTo>
                      <a:pt x="479" y="98"/>
                    </a:lnTo>
                    <a:lnTo>
                      <a:pt x="479" y="98"/>
                    </a:lnTo>
                    <a:lnTo>
                      <a:pt x="480" y="98"/>
                    </a:lnTo>
                    <a:close/>
                    <a:moveTo>
                      <a:pt x="227" y="98"/>
                    </a:moveTo>
                    <a:lnTo>
                      <a:pt x="227" y="98"/>
                    </a:lnTo>
                    <a:lnTo>
                      <a:pt x="228" y="98"/>
                    </a:lnTo>
                    <a:lnTo>
                      <a:pt x="228" y="98"/>
                    </a:lnTo>
                    <a:lnTo>
                      <a:pt x="227" y="98"/>
                    </a:lnTo>
                    <a:lnTo>
                      <a:pt x="227" y="98"/>
                    </a:lnTo>
                    <a:lnTo>
                      <a:pt x="227" y="98"/>
                    </a:lnTo>
                    <a:lnTo>
                      <a:pt x="227" y="98"/>
                    </a:lnTo>
                    <a:close/>
                    <a:moveTo>
                      <a:pt x="433" y="98"/>
                    </a:moveTo>
                    <a:lnTo>
                      <a:pt x="433" y="98"/>
                    </a:lnTo>
                    <a:lnTo>
                      <a:pt x="433" y="98"/>
                    </a:lnTo>
                    <a:lnTo>
                      <a:pt x="433" y="98"/>
                    </a:lnTo>
                    <a:lnTo>
                      <a:pt x="433" y="99"/>
                    </a:lnTo>
                    <a:lnTo>
                      <a:pt x="433" y="99"/>
                    </a:lnTo>
                    <a:lnTo>
                      <a:pt x="432" y="98"/>
                    </a:lnTo>
                    <a:lnTo>
                      <a:pt x="432" y="98"/>
                    </a:lnTo>
                    <a:lnTo>
                      <a:pt x="433" y="98"/>
                    </a:lnTo>
                    <a:lnTo>
                      <a:pt x="433" y="98"/>
                    </a:lnTo>
                    <a:close/>
                    <a:moveTo>
                      <a:pt x="318" y="96"/>
                    </a:moveTo>
                    <a:lnTo>
                      <a:pt x="320" y="96"/>
                    </a:lnTo>
                    <a:lnTo>
                      <a:pt x="320" y="96"/>
                    </a:lnTo>
                    <a:lnTo>
                      <a:pt x="320" y="98"/>
                    </a:lnTo>
                    <a:lnTo>
                      <a:pt x="318" y="98"/>
                    </a:lnTo>
                    <a:lnTo>
                      <a:pt x="318" y="98"/>
                    </a:lnTo>
                    <a:lnTo>
                      <a:pt x="318" y="96"/>
                    </a:lnTo>
                    <a:close/>
                    <a:moveTo>
                      <a:pt x="222" y="95"/>
                    </a:moveTo>
                    <a:lnTo>
                      <a:pt x="223" y="96"/>
                    </a:lnTo>
                    <a:lnTo>
                      <a:pt x="223" y="96"/>
                    </a:lnTo>
                    <a:lnTo>
                      <a:pt x="220" y="96"/>
                    </a:lnTo>
                    <a:lnTo>
                      <a:pt x="219" y="98"/>
                    </a:lnTo>
                    <a:lnTo>
                      <a:pt x="219" y="98"/>
                    </a:lnTo>
                    <a:lnTo>
                      <a:pt x="217" y="98"/>
                    </a:lnTo>
                    <a:lnTo>
                      <a:pt x="216" y="99"/>
                    </a:lnTo>
                    <a:lnTo>
                      <a:pt x="214" y="99"/>
                    </a:lnTo>
                    <a:lnTo>
                      <a:pt x="211" y="99"/>
                    </a:lnTo>
                    <a:lnTo>
                      <a:pt x="209" y="99"/>
                    </a:lnTo>
                    <a:lnTo>
                      <a:pt x="209" y="99"/>
                    </a:lnTo>
                    <a:lnTo>
                      <a:pt x="209" y="99"/>
                    </a:lnTo>
                    <a:lnTo>
                      <a:pt x="208" y="99"/>
                    </a:lnTo>
                    <a:lnTo>
                      <a:pt x="205" y="98"/>
                    </a:lnTo>
                    <a:lnTo>
                      <a:pt x="203" y="98"/>
                    </a:lnTo>
                    <a:lnTo>
                      <a:pt x="205" y="96"/>
                    </a:lnTo>
                    <a:lnTo>
                      <a:pt x="206" y="95"/>
                    </a:lnTo>
                    <a:lnTo>
                      <a:pt x="208" y="95"/>
                    </a:lnTo>
                    <a:lnTo>
                      <a:pt x="222" y="95"/>
                    </a:lnTo>
                    <a:close/>
                    <a:moveTo>
                      <a:pt x="241" y="93"/>
                    </a:moveTo>
                    <a:lnTo>
                      <a:pt x="242" y="93"/>
                    </a:lnTo>
                    <a:lnTo>
                      <a:pt x="242" y="95"/>
                    </a:lnTo>
                    <a:lnTo>
                      <a:pt x="244" y="95"/>
                    </a:lnTo>
                    <a:lnTo>
                      <a:pt x="244" y="95"/>
                    </a:lnTo>
                    <a:lnTo>
                      <a:pt x="242" y="95"/>
                    </a:lnTo>
                    <a:lnTo>
                      <a:pt x="242" y="96"/>
                    </a:lnTo>
                    <a:lnTo>
                      <a:pt x="241" y="96"/>
                    </a:lnTo>
                    <a:lnTo>
                      <a:pt x="239" y="95"/>
                    </a:lnTo>
                    <a:lnTo>
                      <a:pt x="239" y="95"/>
                    </a:lnTo>
                    <a:lnTo>
                      <a:pt x="239" y="95"/>
                    </a:lnTo>
                    <a:lnTo>
                      <a:pt x="241" y="93"/>
                    </a:lnTo>
                    <a:close/>
                    <a:moveTo>
                      <a:pt x="521" y="90"/>
                    </a:moveTo>
                    <a:lnTo>
                      <a:pt x="521" y="91"/>
                    </a:lnTo>
                    <a:lnTo>
                      <a:pt x="520" y="93"/>
                    </a:lnTo>
                    <a:lnTo>
                      <a:pt x="520" y="93"/>
                    </a:lnTo>
                    <a:lnTo>
                      <a:pt x="520" y="91"/>
                    </a:lnTo>
                    <a:lnTo>
                      <a:pt x="520" y="91"/>
                    </a:lnTo>
                    <a:lnTo>
                      <a:pt x="520" y="91"/>
                    </a:lnTo>
                    <a:lnTo>
                      <a:pt x="521" y="90"/>
                    </a:lnTo>
                    <a:lnTo>
                      <a:pt x="521" y="90"/>
                    </a:lnTo>
                    <a:close/>
                    <a:moveTo>
                      <a:pt x="96" y="90"/>
                    </a:moveTo>
                    <a:lnTo>
                      <a:pt x="96" y="90"/>
                    </a:lnTo>
                    <a:lnTo>
                      <a:pt x="96" y="91"/>
                    </a:lnTo>
                    <a:lnTo>
                      <a:pt x="94" y="91"/>
                    </a:lnTo>
                    <a:lnTo>
                      <a:pt x="94" y="91"/>
                    </a:lnTo>
                    <a:lnTo>
                      <a:pt x="94" y="90"/>
                    </a:lnTo>
                    <a:lnTo>
                      <a:pt x="94" y="90"/>
                    </a:lnTo>
                    <a:lnTo>
                      <a:pt x="94" y="90"/>
                    </a:lnTo>
                    <a:lnTo>
                      <a:pt x="96" y="90"/>
                    </a:lnTo>
                    <a:close/>
                    <a:moveTo>
                      <a:pt x="520" y="88"/>
                    </a:moveTo>
                    <a:lnTo>
                      <a:pt x="521" y="88"/>
                    </a:lnTo>
                    <a:lnTo>
                      <a:pt x="521" y="90"/>
                    </a:lnTo>
                    <a:lnTo>
                      <a:pt x="520" y="90"/>
                    </a:lnTo>
                    <a:lnTo>
                      <a:pt x="520" y="88"/>
                    </a:lnTo>
                    <a:lnTo>
                      <a:pt x="520" y="88"/>
                    </a:lnTo>
                    <a:close/>
                    <a:moveTo>
                      <a:pt x="523" y="87"/>
                    </a:moveTo>
                    <a:lnTo>
                      <a:pt x="523" y="88"/>
                    </a:lnTo>
                    <a:lnTo>
                      <a:pt x="523" y="88"/>
                    </a:lnTo>
                    <a:lnTo>
                      <a:pt x="523" y="87"/>
                    </a:lnTo>
                    <a:lnTo>
                      <a:pt x="523" y="87"/>
                    </a:lnTo>
                    <a:lnTo>
                      <a:pt x="523" y="87"/>
                    </a:lnTo>
                    <a:lnTo>
                      <a:pt x="523" y="87"/>
                    </a:lnTo>
                    <a:close/>
                    <a:moveTo>
                      <a:pt x="514" y="83"/>
                    </a:moveTo>
                    <a:lnTo>
                      <a:pt x="514" y="85"/>
                    </a:lnTo>
                    <a:lnTo>
                      <a:pt x="515" y="87"/>
                    </a:lnTo>
                    <a:lnTo>
                      <a:pt x="517" y="87"/>
                    </a:lnTo>
                    <a:lnTo>
                      <a:pt x="518" y="88"/>
                    </a:lnTo>
                    <a:lnTo>
                      <a:pt x="518" y="88"/>
                    </a:lnTo>
                    <a:lnTo>
                      <a:pt x="518" y="90"/>
                    </a:lnTo>
                    <a:lnTo>
                      <a:pt x="517" y="91"/>
                    </a:lnTo>
                    <a:lnTo>
                      <a:pt x="517" y="93"/>
                    </a:lnTo>
                    <a:lnTo>
                      <a:pt x="515" y="95"/>
                    </a:lnTo>
                    <a:lnTo>
                      <a:pt x="514" y="95"/>
                    </a:lnTo>
                    <a:lnTo>
                      <a:pt x="512" y="93"/>
                    </a:lnTo>
                    <a:lnTo>
                      <a:pt x="512" y="93"/>
                    </a:lnTo>
                    <a:lnTo>
                      <a:pt x="512" y="88"/>
                    </a:lnTo>
                    <a:lnTo>
                      <a:pt x="514" y="88"/>
                    </a:lnTo>
                    <a:lnTo>
                      <a:pt x="514" y="88"/>
                    </a:lnTo>
                    <a:lnTo>
                      <a:pt x="514" y="88"/>
                    </a:lnTo>
                    <a:lnTo>
                      <a:pt x="512" y="88"/>
                    </a:lnTo>
                    <a:lnTo>
                      <a:pt x="512" y="85"/>
                    </a:lnTo>
                    <a:lnTo>
                      <a:pt x="512" y="85"/>
                    </a:lnTo>
                    <a:lnTo>
                      <a:pt x="514" y="83"/>
                    </a:lnTo>
                    <a:close/>
                    <a:moveTo>
                      <a:pt x="121" y="80"/>
                    </a:moveTo>
                    <a:lnTo>
                      <a:pt x="123" y="80"/>
                    </a:lnTo>
                    <a:lnTo>
                      <a:pt x="126" y="82"/>
                    </a:lnTo>
                    <a:lnTo>
                      <a:pt x="126" y="82"/>
                    </a:lnTo>
                    <a:lnTo>
                      <a:pt x="127" y="83"/>
                    </a:lnTo>
                    <a:lnTo>
                      <a:pt x="129" y="83"/>
                    </a:lnTo>
                    <a:lnTo>
                      <a:pt x="130" y="85"/>
                    </a:lnTo>
                    <a:lnTo>
                      <a:pt x="132" y="85"/>
                    </a:lnTo>
                    <a:lnTo>
                      <a:pt x="134" y="85"/>
                    </a:lnTo>
                    <a:lnTo>
                      <a:pt x="135" y="85"/>
                    </a:lnTo>
                    <a:lnTo>
                      <a:pt x="137" y="85"/>
                    </a:lnTo>
                    <a:lnTo>
                      <a:pt x="138" y="85"/>
                    </a:lnTo>
                    <a:lnTo>
                      <a:pt x="138" y="85"/>
                    </a:lnTo>
                    <a:lnTo>
                      <a:pt x="140" y="85"/>
                    </a:lnTo>
                    <a:lnTo>
                      <a:pt x="140" y="85"/>
                    </a:lnTo>
                    <a:lnTo>
                      <a:pt x="141" y="87"/>
                    </a:lnTo>
                    <a:lnTo>
                      <a:pt x="143" y="88"/>
                    </a:lnTo>
                    <a:lnTo>
                      <a:pt x="143" y="88"/>
                    </a:lnTo>
                    <a:lnTo>
                      <a:pt x="143" y="91"/>
                    </a:lnTo>
                    <a:lnTo>
                      <a:pt x="145" y="93"/>
                    </a:lnTo>
                    <a:lnTo>
                      <a:pt x="146" y="93"/>
                    </a:lnTo>
                    <a:lnTo>
                      <a:pt x="148" y="93"/>
                    </a:lnTo>
                    <a:lnTo>
                      <a:pt x="149" y="93"/>
                    </a:lnTo>
                    <a:lnTo>
                      <a:pt x="154" y="95"/>
                    </a:lnTo>
                    <a:lnTo>
                      <a:pt x="156" y="95"/>
                    </a:lnTo>
                    <a:lnTo>
                      <a:pt x="157" y="93"/>
                    </a:lnTo>
                    <a:lnTo>
                      <a:pt x="157" y="93"/>
                    </a:lnTo>
                    <a:lnTo>
                      <a:pt x="162" y="95"/>
                    </a:lnTo>
                    <a:lnTo>
                      <a:pt x="164" y="95"/>
                    </a:lnTo>
                    <a:lnTo>
                      <a:pt x="165" y="95"/>
                    </a:lnTo>
                    <a:lnTo>
                      <a:pt x="167" y="95"/>
                    </a:lnTo>
                    <a:lnTo>
                      <a:pt x="168" y="95"/>
                    </a:lnTo>
                    <a:lnTo>
                      <a:pt x="168" y="95"/>
                    </a:lnTo>
                    <a:lnTo>
                      <a:pt x="170" y="95"/>
                    </a:lnTo>
                    <a:lnTo>
                      <a:pt x="170" y="95"/>
                    </a:lnTo>
                    <a:lnTo>
                      <a:pt x="171" y="95"/>
                    </a:lnTo>
                    <a:lnTo>
                      <a:pt x="173" y="93"/>
                    </a:lnTo>
                    <a:lnTo>
                      <a:pt x="173" y="91"/>
                    </a:lnTo>
                    <a:lnTo>
                      <a:pt x="173" y="90"/>
                    </a:lnTo>
                    <a:lnTo>
                      <a:pt x="175" y="88"/>
                    </a:lnTo>
                    <a:lnTo>
                      <a:pt x="175" y="88"/>
                    </a:lnTo>
                    <a:lnTo>
                      <a:pt x="175" y="88"/>
                    </a:lnTo>
                    <a:lnTo>
                      <a:pt x="176" y="88"/>
                    </a:lnTo>
                    <a:lnTo>
                      <a:pt x="178" y="88"/>
                    </a:lnTo>
                    <a:lnTo>
                      <a:pt x="178" y="88"/>
                    </a:lnTo>
                    <a:lnTo>
                      <a:pt x="181" y="91"/>
                    </a:lnTo>
                    <a:lnTo>
                      <a:pt x="181" y="91"/>
                    </a:lnTo>
                    <a:lnTo>
                      <a:pt x="184" y="91"/>
                    </a:lnTo>
                    <a:lnTo>
                      <a:pt x="184" y="91"/>
                    </a:lnTo>
                    <a:lnTo>
                      <a:pt x="186" y="91"/>
                    </a:lnTo>
                    <a:lnTo>
                      <a:pt x="186" y="91"/>
                    </a:lnTo>
                    <a:lnTo>
                      <a:pt x="187" y="91"/>
                    </a:lnTo>
                    <a:lnTo>
                      <a:pt x="189" y="93"/>
                    </a:lnTo>
                    <a:lnTo>
                      <a:pt x="189" y="93"/>
                    </a:lnTo>
                    <a:lnTo>
                      <a:pt x="192" y="93"/>
                    </a:lnTo>
                    <a:lnTo>
                      <a:pt x="193" y="95"/>
                    </a:lnTo>
                    <a:lnTo>
                      <a:pt x="195" y="95"/>
                    </a:lnTo>
                    <a:lnTo>
                      <a:pt x="197" y="95"/>
                    </a:lnTo>
                    <a:lnTo>
                      <a:pt x="200" y="95"/>
                    </a:lnTo>
                    <a:lnTo>
                      <a:pt x="201" y="95"/>
                    </a:lnTo>
                    <a:lnTo>
                      <a:pt x="201" y="96"/>
                    </a:lnTo>
                    <a:lnTo>
                      <a:pt x="201" y="99"/>
                    </a:lnTo>
                    <a:lnTo>
                      <a:pt x="203" y="99"/>
                    </a:lnTo>
                    <a:lnTo>
                      <a:pt x="203" y="99"/>
                    </a:lnTo>
                    <a:lnTo>
                      <a:pt x="205" y="101"/>
                    </a:lnTo>
                    <a:lnTo>
                      <a:pt x="205" y="102"/>
                    </a:lnTo>
                    <a:lnTo>
                      <a:pt x="205" y="104"/>
                    </a:lnTo>
                    <a:lnTo>
                      <a:pt x="208" y="106"/>
                    </a:lnTo>
                    <a:lnTo>
                      <a:pt x="211" y="106"/>
                    </a:lnTo>
                    <a:lnTo>
                      <a:pt x="214" y="107"/>
                    </a:lnTo>
                    <a:lnTo>
                      <a:pt x="219" y="106"/>
                    </a:lnTo>
                    <a:lnTo>
                      <a:pt x="220" y="106"/>
                    </a:lnTo>
                    <a:lnTo>
                      <a:pt x="222" y="106"/>
                    </a:lnTo>
                    <a:lnTo>
                      <a:pt x="223" y="106"/>
                    </a:lnTo>
                    <a:lnTo>
                      <a:pt x="227" y="107"/>
                    </a:lnTo>
                    <a:lnTo>
                      <a:pt x="228" y="107"/>
                    </a:lnTo>
                    <a:lnTo>
                      <a:pt x="228" y="109"/>
                    </a:lnTo>
                    <a:lnTo>
                      <a:pt x="228" y="110"/>
                    </a:lnTo>
                    <a:lnTo>
                      <a:pt x="227" y="113"/>
                    </a:lnTo>
                    <a:lnTo>
                      <a:pt x="227" y="115"/>
                    </a:lnTo>
                    <a:lnTo>
                      <a:pt x="227" y="117"/>
                    </a:lnTo>
                    <a:lnTo>
                      <a:pt x="228" y="118"/>
                    </a:lnTo>
                    <a:lnTo>
                      <a:pt x="228" y="120"/>
                    </a:lnTo>
                    <a:lnTo>
                      <a:pt x="230" y="120"/>
                    </a:lnTo>
                    <a:lnTo>
                      <a:pt x="230" y="121"/>
                    </a:lnTo>
                    <a:lnTo>
                      <a:pt x="230" y="121"/>
                    </a:lnTo>
                    <a:lnTo>
                      <a:pt x="228" y="121"/>
                    </a:lnTo>
                    <a:lnTo>
                      <a:pt x="227" y="121"/>
                    </a:lnTo>
                    <a:lnTo>
                      <a:pt x="227" y="120"/>
                    </a:lnTo>
                    <a:lnTo>
                      <a:pt x="225" y="120"/>
                    </a:lnTo>
                    <a:lnTo>
                      <a:pt x="223" y="120"/>
                    </a:lnTo>
                    <a:lnTo>
                      <a:pt x="220" y="118"/>
                    </a:lnTo>
                    <a:lnTo>
                      <a:pt x="217" y="117"/>
                    </a:lnTo>
                    <a:lnTo>
                      <a:pt x="211" y="115"/>
                    </a:lnTo>
                    <a:lnTo>
                      <a:pt x="209" y="115"/>
                    </a:lnTo>
                    <a:lnTo>
                      <a:pt x="208" y="115"/>
                    </a:lnTo>
                    <a:lnTo>
                      <a:pt x="206" y="115"/>
                    </a:lnTo>
                    <a:lnTo>
                      <a:pt x="205" y="117"/>
                    </a:lnTo>
                    <a:lnTo>
                      <a:pt x="203" y="117"/>
                    </a:lnTo>
                    <a:lnTo>
                      <a:pt x="201" y="117"/>
                    </a:lnTo>
                    <a:lnTo>
                      <a:pt x="198" y="115"/>
                    </a:lnTo>
                    <a:lnTo>
                      <a:pt x="195" y="115"/>
                    </a:lnTo>
                    <a:lnTo>
                      <a:pt x="186" y="115"/>
                    </a:lnTo>
                    <a:lnTo>
                      <a:pt x="184" y="113"/>
                    </a:lnTo>
                    <a:lnTo>
                      <a:pt x="179" y="113"/>
                    </a:lnTo>
                    <a:lnTo>
                      <a:pt x="176" y="113"/>
                    </a:lnTo>
                    <a:lnTo>
                      <a:pt x="173" y="112"/>
                    </a:lnTo>
                    <a:lnTo>
                      <a:pt x="165" y="109"/>
                    </a:lnTo>
                    <a:lnTo>
                      <a:pt x="162" y="107"/>
                    </a:lnTo>
                    <a:lnTo>
                      <a:pt x="154" y="106"/>
                    </a:lnTo>
                    <a:lnTo>
                      <a:pt x="152" y="106"/>
                    </a:lnTo>
                    <a:lnTo>
                      <a:pt x="149" y="106"/>
                    </a:lnTo>
                    <a:lnTo>
                      <a:pt x="148" y="106"/>
                    </a:lnTo>
                    <a:lnTo>
                      <a:pt x="146" y="106"/>
                    </a:lnTo>
                    <a:lnTo>
                      <a:pt x="143" y="106"/>
                    </a:lnTo>
                    <a:lnTo>
                      <a:pt x="143" y="107"/>
                    </a:lnTo>
                    <a:lnTo>
                      <a:pt x="141" y="107"/>
                    </a:lnTo>
                    <a:lnTo>
                      <a:pt x="140" y="107"/>
                    </a:lnTo>
                    <a:lnTo>
                      <a:pt x="138" y="107"/>
                    </a:lnTo>
                    <a:lnTo>
                      <a:pt x="134" y="107"/>
                    </a:lnTo>
                    <a:lnTo>
                      <a:pt x="132" y="106"/>
                    </a:lnTo>
                    <a:lnTo>
                      <a:pt x="130" y="106"/>
                    </a:lnTo>
                    <a:lnTo>
                      <a:pt x="129" y="104"/>
                    </a:lnTo>
                    <a:lnTo>
                      <a:pt x="129" y="104"/>
                    </a:lnTo>
                    <a:lnTo>
                      <a:pt x="124" y="102"/>
                    </a:lnTo>
                    <a:lnTo>
                      <a:pt x="121" y="102"/>
                    </a:lnTo>
                    <a:lnTo>
                      <a:pt x="115" y="102"/>
                    </a:lnTo>
                    <a:lnTo>
                      <a:pt x="113" y="102"/>
                    </a:lnTo>
                    <a:lnTo>
                      <a:pt x="113" y="101"/>
                    </a:lnTo>
                    <a:lnTo>
                      <a:pt x="111" y="101"/>
                    </a:lnTo>
                    <a:lnTo>
                      <a:pt x="111" y="99"/>
                    </a:lnTo>
                    <a:lnTo>
                      <a:pt x="113" y="99"/>
                    </a:lnTo>
                    <a:lnTo>
                      <a:pt x="113" y="98"/>
                    </a:lnTo>
                    <a:lnTo>
                      <a:pt x="113" y="96"/>
                    </a:lnTo>
                    <a:lnTo>
                      <a:pt x="108" y="95"/>
                    </a:lnTo>
                    <a:lnTo>
                      <a:pt x="105" y="95"/>
                    </a:lnTo>
                    <a:lnTo>
                      <a:pt x="104" y="95"/>
                    </a:lnTo>
                    <a:lnTo>
                      <a:pt x="102" y="95"/>
                    </a:lnTo>
                    <a:lnTo>
                      <a:pt x="100" y="95"/>
                    </a:lnTo>
                    <a:lnTo>
                      <a:pt x="99" y="95"/>
                    </a:lnTo>
                    <a:lnTo>
                      <a:pt x="97" y="93"/>
                    </a:lnTo>
                    <a:lnTo>
                      <a:pt x="97" y="93"/>
                    </a:lnTo>
                    <a:lnTo>
                      <a:pt x="96" y="93"/>
                    </a:lnTo>
                    <a:lnTo>
                      <a:pt x="96" y="93"/>
                    </a:lnTo>
                    <a:lnTo>
                      <a:pt x="96" y="93"/>
                    </a:lnTo>
                    <a:lnTo>
                      <a:pt x="96" y="91"/>
                    </a:lnTo>
                    <a:lnTo>
                      <a:pt x="96" y="91"/>
                    </a:lnTo>
                    <a:lnTo>
                      <a:pt x="97" y="91"/>
                    </a:lnTo>
                    <a:lnTo>
                      <a:pt x="97" y="93"/>
                    </a:lnTo>
                    <a:lnTo>
                      <a:pt x="97" y="93"/>
                    </a:lnTo>
                    <a:lnTo>
                      <a:pt x="99" y="93"/>
                    </a:lnTo>
                    <a:lnTo>
                      <a:pt x="99" y="93"/>
                    </a:lnTo>
                    <a:lnTo>
                      <a:pt x="100" y="91"/>
                    </a:lnTo>
                    <a:lnTo>
                      <a:pt x="100" y="90"/>
                    </a:lnTo>
                    <a:lnTo>
                      <a:pt x="100" y="88"/>
                    </a:lnTo>
                    <a:lnTo>
                      <a:pt x="102" y="88"/>
                    </a:lnTo>
                    <a:lnTo>
                      <a:pt x="102" y="88"/>
                    </a:lnTo>
                    <a:lnTo>
                      <a:pt x="104" y="88"/>
                    </a:lnTo>
                    <a:lnTo>
                      <a:pt x="104" y="83"/>
                    </a:lnTo>
                    <a:lnTo>
                      <a:pt x="105" y="82"/>
                    </a:lnTo>
                    <a:lnTo>
                      <a:pt x="107" y="80"/>
                    </a:lnTo>
                    <a:lnTo>
                      <a:pt x="107" y="80"/>
                    </a:lnTo>
                    <a:lnTo>
                      <a:pt x="108" y="80"/>
                    </a:lnTo>
                    <a:lnTo>
                      <a:pt x="111" y="82"/>
                    </a:lnTo>
                    <a:lnTo>
                      <a:pt x="113" y="82"/>
                    </a:lnTo>
                    <a:lnTo>
                      <a:pt x="115" y="82"/>
                    </a:lnTo>
                    <a:lnTo>
                      <a:pt x="116" y="82"/>
                    </a:lnTo>
                    <a:lnTo>
                      <a:pt x="118" y="83"/>
                    </a:lnTo>
                    <a:lnTo>
                      <a:pt x="119" y="83"/>
                    </a:lnTo>
                    <a:lnTo>
                      <a:pt x="119" y="82"/>
                    </a:lnTo>
                    <a:lnTo>
                      <a:pt x="121" y="82"/>
                    </a:lnTo>
                    <a:lnTo>
                      <a:pt x="121" y="80"/>
                    </a:lnTo>
                    <a:close/>
                    <a:moveTo>
                      <a:pt x="365" y="80"/>
                    </a:moveTo>
                    <a:lnTo>
                      <a:pt x="367" y="80"/>
                    </a:lnTo>
                    <a:lnTo>
                      <a:pt x="367" y="82"/>
                    </a:lnTo>
                    <a:lnTo>
                      <a:pt x="367" y="82"/>
                    </a:lnTo>
                    <a:lnTo>
                      <a:pt x="367" y="80"/>
                    </a:lnTo>
                    <a:lnTo>
                      <a:pt x="365" y="80"/>
                    </a:lnTo>
                    <a:lnTo>
                      <a:pt x="365" y="80"/>
                    </a:lnTo>
                    <a:close/>
                    <a:moveTo>
                      <a:pt x="315" y="79"/>
                    </a:moveTo>
                    <a:lnTo>
                      <a:pt x="316" y="80"/>
                    </a:lnTo>
                    <a:lnTo>
                      <a:pt x="316" y="80"/>
                    </a:lnTo>
                    <a:lnTo>
                      <a:pt x="316" y="85"/>
                    </a:lnTo>
                    <a:lnTo>
                      <a:pt x="315" y="88"/>
                    </a:lnTo>
                    <a:lnTo>
                      <a:pt x="315" y="87"/>
                    </a:lnTo>
                    <a:lnTo>
                      <a:pt x="315" y="85"/>
                    </a:lnTo>
                    <a:lnTo>
                      <a:pt x="315" y="83"/>
                    </a:lnTo>
                    <a:lnTo>
                      <a:pt x="315" y="83"/>
                    </a:lnTo>
                    <a:lnTo>
                      <a:pt x="315" y="80"/>
                    </a:lnTo>
                    <a:lnTo>
                      <a:pt x="315" y="79"/>
                    </a:lnTo>
                    <a:close/>
                    <a:moveTo>
                      <a:pt x="203" y="77"/>
                    </a:moveTo>
                    <a:lnTo>
                      <a:pt x="203" y="79"/>
                    </a:lnTo>
                    <a:lnTo>
                      <a:pt x="203" y="79"/>
                    </a:lnTo>
                    <a:lnTo>
                      <a:pt x="203" y="79"/>
                    </a:lnTo>
                    <a:lnTo>
                      <a:pt x="201" y="79"/>
                    </a:lnTo>
                    <a:lnTo>
                      <a:pt x="201" y="79"/>
                    </a:lnTo>
                    <a:lnTo>
                      <a:pt x="203" y="77"/>
                    </a:lnTo>
                    <a:lnTo>
                      <a:pt x="203" y="77"/>
                    </a:lnTo>
                    <a:close/>
                    <a:moveTo>
                      <a:pt x="492" y="76"/>
                    </a:moveTo>
                    <a:lnTo>
                      <a:pt x="492" y="76"/>
                    </a:lnTo>
                    <a:lnTo>
                      <a:pt x="492" y="77"/>
                    </a:lnTo>
                    <a:lnTo>
                      <a:pt x="493" y="77"/>
                    </a:lnTo>
                    <a:lnTo>
                      <a:pt x="493" y="79"/>
                    </a:lnTo>
                    <a:lnTo>
                      <a:pt x="493" y="79"/>
                    </a:lnTo>
                    <a:lnTo>
                      <a:pt x="493" y="80"/>
                    </a:lnTo>
                    <a:lnTo>
                      <a:pt x="492" y="80"/>
                    </a:lnTo>
                    <a:lnTo>
                      <a:pt x="492" y="80"/>
                    </a:lnTo>
                    <a:lnTo>
                      <a:pt x="492" y="79"/>
                    </a:lnTo>
                    <a:lnTo>
                      <a:pt x="492" y="77"/>
                    </a:lnTo>
                    <a:lnTo>
                      <a:pt x="492" y="76"/>
                    </a:lnTo>
                    <a:close/>
                    <a:moveTo>
                      <a:pt x="518" y="74"/>
                    </a:moveTo>
                    <a:lnTo>
                      <a:pt x="520" y="74"/>
                    </a:lnTo>
                    <a:lnTo>
                      <a:pt x="520" y="74"/>
                    </a:lnTo>
                    <a:lnTo>
                      <a:pt x="520" y="76"/>
                    </a:lnTo>
                    <a:lnTo>
                      <a:pt x="520" y="76"/>
                    </a:lnTo>
                    <a:lnTo>
                      <a:pt x="521" y="76"/>
                    </a:lnTo>
                    <a:lnTo>
                      <a:pt x="521" y="77"/>
                    </a:lnTo>
                    <a:lnTo>
                      <a:pt x="521" y="77"/>
                    </a:lnTo>
                    <a:lnTo>
                      <a:pt x="521" y="79"/>
                    </a:lnTo>
                    <a:lnTo>
                      <a:pt x="521" y="80"/>
                    </a:lnTo>
                    <a:lnTo>
                      <a:pt x="521" y="80"/>
                    </a:lnTo>
                    <a:lnTo>
                      <a:pt x="521" y="82"/>
                    </a:lnTo>
                    <a:lnTo>
                      <a:pt x="521" y="83"/>
                    </a:lnTo>
                    <a:lnTo>
                      <a:pt x="521" y="83"/>
                    </a:lnTo>
                    <a:lnTo>
                      <a:pt x="521" y="85"/>
                    </a:lnTo>
                    <a:lnTo>
                      <a:pt x="521" y="85"/>
                    </a:lnTo>
                    <a:lnTo>
                      <a:pt x="521" y="87"/>
                    </a:lnTo>
                    <a:lnTo>
                      <a:pt x="520" y="87"/>
                    </a:lnTo>
                    <a:lnTo>
                      <a:pt x="520" y="87"/>
                    </a:lnTo>
                    <a:lnTo>
                      <a:pt x="517" y="87"/>
                    </a:lnTo>
                    <a:lnTo>
                      <a:pt x="517" y="85"/>
                    </a:lnTo>
                    <a:lnTo>
                      <a:pt x="515" y="85"/>
                    </a:lnTo>
                    <a:lnTo>
                      <a:pt x="515" y="83"/>
                    </a:lnTo>
                    <a:lnTo>
                      <a:pt x="514" y="83"/>
                    </a:lnTo>
                    <a:lnTo>
                      <a:pt x="514" y="82"/>
                    </a:lnTo>
                    <a:lnTo>
                      <a:pt x="514" y="82"/>
                    </a:lnTo>
                    <a:lnTo>
                      <a:pt x="514" y="82"/>
                    </a:lnTo>
                    <a:lnTo>
                      <a:pt x="515" y="82"/>
                    </a:lnTo>
                    <a:lnTo>
                      <a:pt x="515" y="80"/>
                    </a:lnTo>
                    <a:lnTo>
                      <a:pt x="515" y="79"/>
                    </a:lnTo>
                    <a:lnTo>
                      <a:pt x="514" y="77"/>
                    </a:lnTo>
                    <a:lnTo>
                      <a:pt x="514" y="77"/>
                    </a:lnTo>
                    <a:lnTo>
                      <a:pt x="515" y="77"/>
                    </a:lnTo>
                    <a:lnTo>
                      <a:pt x="515" y="77"/>
                    </a:lnTo>
                    <a:lnTo>
                      <a:pt x="517" y="76"/>
                    </a:lnTo>
                    <a:lnTo>
                      <a:pt x="518" y="74"/>
                    </a:lnTo>
                    <a:lnTo>
                      <a:pt x="518" y="74"/>
                    </a:lnTo>
                    <a:lnTo>
                      <a:pt x="518" y="74"/>
                    </a:lnTo>
                    <a:close/>
                    <a:moveTo>
                      <a:pt x="498" y="71"/>
                    </a:moveTo>
                    <a:lnTo>
                      <a:pt x="498" y="72"/>
                    </a:lnTo>
                    <a:lnTo>
                      <a:pt x="499" y="72"/>
                    </a:lnTo>
                    <a:lnTo>
                      <a:pt x="498" y="76"/>
                    </a:lnTo>
                    <a:lnTo>
                      <a:pt x="496" y="77"/>
                    </a:lnTo>
                    <a:lnTo>
                      <a:pt x="495" y="80"/>
                    </a:lnTo>
                    <a:lnTo>
                      <a:pt x="495" y="82"/>
                    </a:lnTo>
                    <a:lnTo>
                      <a:pt x="495" y="79"/>
                    </a:lnTo>
                    <a:lnTo>
                      <a:pt x="496" y="77"/>
                    </a:lnTo>
                    <a:lnTo>
                      <a:pt x="496" y="76"/>
                    </a:lnTo>
                    <a:lnTo>
                      <a:pt x="498" y="71"/>
                    </a:lnTo>
                    <a:close/>
                    <a:moveTo>
                      <a:pt x="50" y="71"/>
                    </a:moveTo>
                    <a:lnTo>
                      <a:pt x="52" y="71"/>
                    </a:lnTo>
                    <a:lnTo>
                      <a:pt x="53" y="72"/>
                    </a:lnTo>
                    <a:lnTo>
                      <a:pt x="55" y="72"/>
                    </a:lnTo>
                    <a:lnTo>
                      <a:pt x="53" y="74"/>
                    </a:lnTo>
                    <a:lnTo>
                      <a:pt x="53" y="74"/>
                    </a:lnTo>
                    <a:lnTo>
                      <a:pt x="50" y="72"/>
                    </a:lnTo>
                    <a:lnTo>
                      <a:pt x="50" y="72"/>
                    </a:lnTo>
                    <a:lnTo>
                      <a:pt x="50" y="71"/>
                    </a:lnTo>
                    <a:close/>
                    <a:moveTo>
                      <a:pt x="361" y="71"/>
                    </a:moveTo>
                    <a:lnTo>
                      <a:pt x="361" y="71"/>
                    </a:lnTo>
                    <a:lnTo>
                      <a:pt x="361" y="72"/>
                    </a:lnTo>
                    <a:lnTo>
                      <a:pt x="361" y="72"/>
                    </a:lnTo>
                    <a:lnTo>
                      <a:pt x="359" y="72"/>
                    </a:lnTo>
                    <a:lnTo>
                      <a:pt x="359" y="71"/>
                    </a:lnTo>
                    <a:lnTo>
                      <a:pt x="359" y="71"/>
                    </a:lnTo>
                    <a:lnTo>
                      <a:pt x="361" y="71"/>
                    </a:lnTo>
                    <a:close/>
                    <a:moveTo>
                      <a:pt x="335" y="68"/>
                    </a:moveTo>
                    <a:lnTo>
                      <a:pt x="337" y="68"/>
                    </a:lnTo>
                    <a:lnTo>
                      <a:pt x="337" y="69"/>
                    </a:lnTo>
                    <a:lnTo>
                      <a:pt x="339" y="69"/>
                    </a:lnTo>
                    <a:lnTo>
                      <a:pt x="339" y="71"/>
                    </a:lnTo>
                    <a:lnTo>
                      <a:pt x="339" y="74"/>
                    </a:lnTo>
                    <a:lnTo>
                      <a:pt x="337" y="74"/>
                    </a:lnTo>
                    <a:lnTo>
                      <a:pt x="335" y="72"/>
                    </a:lnTo>
                    <a:lnTo>
                      <a:pt x="334" y="71"/>
                    </a:lnTo>
                    <a:lnTo>
                      <a:pt x="335" y="69"/>
                    </a:lnTo>
                    <a:lnTo>
                      <a:pt x="335" y="69"/>
                    </a:lnTo>
                    <a:lnTo>
                      <a:pt x="335" y="69"/>
                    </a:lnTo>
                    <a:lnTo>
                      <a:pt x="335" y="69"/>
                    </a:lnTo>
                    <a:lnTo>
                      <a:pt x="335" y="68"/>
                    </a:lnTo>
                    <a:close/>
                    <a:moveTo>
                      <a:pt x="348" y="61"/>
                    </a:moveTo>
                    <a:lnTo>
                      <a:pt x="348" y="63"/>
                    </a:lnTo>
                    <a:lnTo>
                      <a:pt x="348" y="66"/>
                    </a:lnTo>
                    <a:lnTo>
                      <a:pt x="346" y="69"/>
                    </a:lnTo>
                    <a:lnTo>
                      <a:pt x="346" y="71"/>
                    </a:lnTo>
                    <a:lnTo>
                      <a:pt x="346" y="72"/>
                    </a:lnTo>
                    <a:lnTo>
                      <a:pt x="345" y="72"/>
                    </a:lnTo>
                    <a:lnTo>
                      <a:pt x="345" y="72"/>
                    </a:lnTo>
                    <a:lnTo>
                      <a:pt x="345" y="72"/>
                    </a:lnTo>
                    <a:lnTo>
                      <a:pt x="343" y="72"/>
                    </a:lnTo>
                    <a:lnTo>
                      <a:pt x="343" y="72"/>
                    </a:lnTo>
                    <a:lnTo>
                      <a:pt x="342" y="72"/>
                    </a:lnTo>
                    <a:lnTo>
                      <a:pt x="342" y="72"/>
                    </a:lnTo>
                    <a:lnTo>
                      <a:pt x="342" y="69"/>
                    </a:lnTo>
                    <a:lnTo>
                      <a:pt x="343" y="68"/>
                    </a:lnTo>
                    <a:lnTo>
                      <a:pt x="343" y="68"/>
                    </a:lnTo>
                    <a:lnTo>
                      <a:pt x="342" y="65"/>
                    </a:lnTo>
                    <a:lnTo>
                      <a:pt x="343" y="65"/>
                    </a:lnTo>
                    <a:lnTo>
                      <a:pt x="345" y="63"/>
                    </a:lnTo>
                    <a:lnTo>
                      <a:pt x="346" y="61"/>
                    </a:lnTo>
                    <a:lnTo>
                      <a:pt x="348" y="61"/>
                    </a:lnTo>
                    <a:close/>
                    <a:moveTo>
                      <a:pt x="353" y="58"/>
                    </a:moveTo>
                    <a:lnTo>
                      <a:pt x="353" y="58"/>
                    </a:lnTo>
                    <a:lnTo>
                      <a:pt x="354" y="61"/>
                    </a:lnTo>
                    <a:lnTo>
                      <a:pt x="354" y="63"/>
                    </a:lnTo>
                    <a:lnTo>
                      <a:pt x="354" y="65"/>
                    </a:lnTo>
                    <a:lnTo>
                      <a:pt x="354" y="63"/>
                    </a:lnTo>
                    <a:lnTo>
                      <a:pt x="354" y="63"/>
                    </a:lnTo>
                    <a:lnTo>
                      <a:pt x="353" y="63"/>
                    </a:lnTo>
                    <a:lnTo>
                      <a:pt x="353" y="63"/>
                    </a:lnTo>
                    <a:lnTo>
                      <a:pt x="353" y="63"/>
                    </a:lnTo>
                    <a:lnTo>
                      <a:pt x="353" y="65"/>
                    </a:lnTo>
                    <a:lnTo>
                      <a:pt x="353" y="66"/>
                    </a:lnTo>
                    <a:lnTo>
                      <a:pt x="351" y="66"/>
                    </a:lnTo>
                    <a:lnTo>
                      <a:pt x="351" y="69"/>
                    </a:lnTo>
                    <a:lnTo>
                      <a:pt x="351" y="69"/>
                    </a:lnTo>
                    <a:lnTo>
                      <a:pt x="353" y="69"/>
                    </a:lnTo>
                    <a:lnTo>
                      <a:pt x="353" y="69"/>
                    </a:lnTo>
                    <a:lnTo>
                      <a:pt x="354" y="71"/>
                    </a:lnTo>
                    <a:lnTo>
                      <a:pt x="354" y="71"/>
                    </a:lnTo>
                    <a:lnTo>
                      <a:pt x="354" y="72"/>
                    </a:lnTo>
                    <a:lnTo>
                      <a:pt x="354" y="72"/>
                    </a:lnTo>
                    <a:lnTo>
                      <a:pt x="353" y="72"/>
                    </a:lnTo>
                    <a:lnTo>
                      <a:pt x="351" y="72"/>
                    </a:lnTo>
                    <a:lnTo>
                      <a:pt x="351" y="72"/>
                    </a:lnTo>
                    <a:lnTo>
                      <a:pt x="351" y="74"/>
                    </a:lnTo>
                    <a:lnTo>
                      <a:pt x="351" y="74"/>
                    </a:lnTo>
                    <a:lnTo>
                      <a:pt x="351" y="74"/>
                    </a:lnTo>
                    <a:lnTo>
                      <a:pt x="350" y="76"/>
                    </a:lnTo>
                    <a:lnTo>
                      <a:pt x="350" y="77"/>
                    </a:lnTo>
                    <a:lnTo>
                      <a:pt x="348" y="76"/>
                    </a:lnTo>
                    <a:lnTo>
                      <a:pt x="348" y="77"/>
                    </a:lnTo>
                    <a:lnTo>
                      <a:pt x="346" y="77"/>
                    </a:lnTo>
                    <a:lnTo>
                      <a:pt x="346" y="76"/>
                    </a:lnTo>
                    <a:lnTo>
                      <a:pt x="346" y="74"/>
                    </a:lnTo>
                    <a:lnTo>
                      <a:pt x="346" y="74"/>
                    </a:lnTo>
                    <a:lnTo>
                      <a:pt x="346" y="72"/>
                    </a:lnTo>
                    <a:lnTo>
                      <a:pt x="346" y="72"/>
                    </a:lnTo>
                    <a:lnTo>
                      <a:pt x="348" y="71"/>
                    </a:lnTo>
                    <a:lnTo>
                      <a:pt x="348" y="71"/>
                    </a:lnTo>
                    <a:lnTo>
                      <a:pt x="348" y="69"/>
                    </a:lnTo>
                    <a:lnTo>
                      <a:pt x="350" y="68"/>
                    </a:lnTo>
                    <a:lnTo>
                      <a:pt x="350" y="68"/>
                    </a:lnTo>
                    <a:lnTo>
                      <a:pt x="350" y="66"/>
                    </a:lnTo>
                    <a:lnTo>
                      <a:pt x="350" y="65"/>
                    </a:lnTo>
                    <a:lnTo>
                      <a:pt x="350" y="61"/>
                    </a:lnTo>
                    <a:lnTo>
                      <a:pt x="351" y="60"/>
                    </a:lnTo>
                    <a:lnTo>
                      <a:pt x="353" y="58"/>
                    </a:lnTo>
                    <a:lnTo>
                      <a:pt x="353" y="58"/>
                    </a:lnTo>
                    <a:close/>
                    <a:moveTo>
                      <a:pt x="501" y="55"/>
                    </a:moveTo>
                    <a:lnTo>
                      <a:pt x="503" y="55"/>
                    </a:lnTo>
                    <a:lnTo>
                      <a:pt x="504" y="57"/>
                    </a:lnTo>
                    <a:lnTo>
                      <a:pt x="506" y="57"/>
                    </a:lnTo>
                    <a:lnTo>
                      <a:pt x="504" y="57"/>
                    </a:lnTo>
                    <a:lnTo>
                      <a:pt x="501" y="55"/>
                    </a:lnTo>
                    <a:lnTo>
                      <a:pt x="501" y="55"/>
                    </a:lnTo>
                    <a:close/>
                    <a:moveTo>
                      <a:pt x="353" y="52"/>
                    </a:moveTo>
                    <a:lnTo>
                      <a:pt x="354" y="52"/>
                    </a:lnTo>
                    <a:lnTo>
                      <a:pt x="356" y="54"/>
                    </a:lnTo>
                    <a:lnTo>
                      <a:pt x="356" y="55"/>
                    </a:lnTo>
                    <a:lnTo>
                      <a:pt x="354" y="57"/>
                    </a:lnTo>
                    <a:lnTo>
                      <a:pt x="353" y="57"/>
                    </a:lnTo>
                    <a:lnTo>
                      <a:pt x="351" y="55"/>
                    </a:lnTo>
                    <a:lnTo>
                      <a:pt x="351" y="54"/>
                    </a:lnTo>
                    <a:lnTo>
                      <a:pt x="351" y="54"/>
                    </a:lnTo>
                    <a:lnTo>
                      <a:pt x="353" y="52"/>
                    </a:lnTo>
                    <a:close/>
                    <a:moveTo>
                      <a:pt x="430" y="46"/>
                    </a:moveTo>
                    <a:lnTo>
                      <a:pt x="432" y="46"/>
                    </a:lnTo>
                    <a:lnTo>
                      <a:pt x="432" y="47"/>
                    </a:lnTo>
                    <a:lnTo>
                      <a:pt x="430" y="47"/>
                    </a:lnTo>
                    <a:lnTo>
                      <a:pt x="430" y="46"/>
                    </a:lnTo>
                    <a:lnTo>
                      <a:pt x="430" y="46"/>
                    </a:lnTo>
                    <a:close/>
                    <a:moveTo>
                      <a:pt x="428" y="46"/>
                    </a:moveTo>
                    <a:lnTo>
                      <a:pt x="428" y="46"/>
                    </a:lnTo>
                    <a:lnTo>
                      <a:pt x="428" y="47"/>
                    </a:lnTo>
                    <a:lnTo>
                      <a:pt x="428" y="47"/>
                    </a:lnTo>
                    <a:lnTo>
                      <a:pt x="428" y="47"/>
                    </a:lnTo>
                    <a:lnTo>
                      <a:pt x="428" y="49"/>
                    </a:lnTo>
                    <a:lnTo>
                      <a:pt x="428" y="49"/>
                    </a:lnTo>
                    <a:lnTo>
                      <a:pt x="427" y="49"/>
                    </a:lnTo>
                    <a:lnTo>
                      <a:pt x="427" y="49"/>
                    </a:lnTo>
                    <a:lnTo>
                      <a:pt x="427" y="49"/>
                    </a:lnTo>
                    <a:lnTo>
                      <a:pt x="427" y="49"/>
                    </a:lnTo>
                    <a:lnTo>
                      <a:pt x="425" y="49"/>
                    </a:lnTo>
                    <a:lnTo>
                      <a:pt x="425" y="49"/>
                    </a:lnTo>
                    <a:lnTo>
                      <a:pt x="424" y="49"/>
                    </a:lnTo>
                    <a:lnTo>
                      <a:pt x="424" y="49"/>
                    </a:lnTo>
                    <a:lnTo>
                      <a:pt x="424" y="49"/>
                    </a:lnTo>
                    <a:lnTo>
                      <a:pt x="424" y="49"/>
                    </a:lnTo>
                    <a:lnTo>
                      <a:pt x="424" y="47"/>
                    </a:lnTo>
                    <a:lnTo>
                      <a:pt x="425" y="47"/>
                    </a:lnTo>
                    <a:lnTo>
                      <a:pt x="428" y="46"/>
                    </a:lnTo>
                    <a:close/>
                    <a:moveTo>
                      <a:pt x="433" y="46"/>
                    </a:moveTo>
                    <a:lnTo>
                      <a:pt x="433" y="46"/>
                    </a:lnTo>
                    <a:lnTo>
                      <a:pt x="435" y="46"/>
                    </a:lnTo>
                    <a:lnTo>
                      <a:pt x="435" y="46"/>
                    </a:lnTo>
                    <a:lnTo>
                      <a:pt x="435" y="47"/>
                    </a:lnTo>
                    <a:lnTo>
                      <a:pt x="435" y="47"/>
                    </a:lnTo>
                    <a:lnTo>
                      <a:pt x="433" y="47"/>
                    </a:lnTo>
                    <a:lnTo>
                      <a:pt x="433" y="47"/>
                    </a:lnTo>
                    <a:lnTo>
                      <a:pt x="433" y="46"/>
                    </a:lnTo>
                    <a:lnTo>
                      <a:pt x="433" y="46"/>
                    </a:lnTo>
                    <a:close/>
                    <a:moveTo>
                      <a:pt x="257" y="44"/>
                    </a:moveTo>
                    <a:lnTo>
                      <a:pt x="257" y="46"/>
                    </a:lnTo>
                    <a:lnTo>
                      <a:pt x="257" y="47"/>
                    </a:lnTo>
                    <a:lnTo>
                      <a:pt x="255" y="46"/>
                    </a:lnTo>
                    <a:lnTo>
                      <a:pt x="257" y="44"/>
                    </a:lnTo>
                    <a:lnTo>
                      <a:pt x="257" y="44"/>
                    </a:lnTo>
                    <a:close/>
                    <a:moveTo>
                      <a:pt x="417" y="43"/>
                    </a:moveTo>
                    <a:lnTo>
                      <a:pt x="419" y="43"/>
                    </a:lnTo>
                    <a:lnTo>
                      <a:pt x="419" y="44"/>
                    </a:lnTo>
                    <a:lnTo>
                      <a:pt x="417" y="43"/>
                    </a:lnTo>
                    <a:lnTo>
                      <a:pt x="417" y="43"/>
                    </a:lnTo>
                    <a:lnTo>
                      <a:pt x="417" y="43"/>
                    </a:lnTo>
                    <a:lnTo>
                      <a:pt x="417" y="43"/>
                    </a:lnTo>
                    <a:close/>
                    <a:moveTo>
                      <a:pt x="255" y="43"/>
                    </a:moveTo>
                    <a:lnTo>
                      <a:pt x="255" y="44"/>
                    </a:lnTo>
                    <a:lnTo>
                      <a:pt x="255" y="44"/>
                    </a:lnTo>
                    <a:lnTo>
                      <a:pt x="255" y="46"/>
                    </a:lnTo>
                    <a:lnTo>
                      <a:pt x="255" y="46"/>
                    </a:lnTo>
                    <a:lnTo>
                      <a:pt x="255" y="49"/>
                    </a:lnTo>
                    <a:lnTo>
                      <a:pt x="255" y="49"/>
                    </a:lnTo>
                    <a:lnTo>
                      <a:pt x="255" y="50"/>
                    </a:lnTo>
                    <a:lnTo>
                      <a:pt x="255" y="50"/>
                    </a:lnTo>
                    <a:lnTo>
                      <a:pt x="252" y="54"/>
                    </a:lnTo>
                    <a:lnTo>
                      <a:pt x="252" y="54"/>
                    </a:lnTo>
                    <a:lnTo>
                      <a:pt x="252" y="50"/>
                    </a:lnTo>
                    <a:lnTo>
                      <a:pt x="250" y="49"/>
                    </a:lnTo>
                    <a:lnTo>
                      <a:pt x="250" y="47"/>
                    </a:lnTo>
                    <a:lnTo>
                      <a:pt x="252" y="46"/>
                    </a:lnTo>
                    <a:lnTo>
                      <a:pt x="252" y="43"/>
                    </a:lnTo>
                    <a:lnTo>
                      <a:pt x="253" y="43"/>
                    </a:lnTo>
                    <a:lnTo>
                      <a:pt x="255" y="43"/>
                    </a:lnTo>
                    <a:close/>
                    <a:moveTo>
                      <a:pt x="403" y="39"/>
                    </a:moveTo>
                    <a:lnTo>
                      <a:pt x="406" y="39"/>
                    </a:lnTo>
                    <a:lnTo>
                      <a:pt x="408" y="39"/>
                    </a:lnTo>
                    <a:lnTo>
                      <a:pt x="410" y="41"/>
                    </a:lnTo>
                    <a:lnTo>
                      <a:pt x="411" y="41"/>
                    </a:lnTo>
                    <a:lnTo>
                      <a:pt x="411" y="43"/>
                    </a:lnTo>
                    <a:lnTo>
                      <a:pt x="411" y="43"/>
                    </a:lnTo>
                    <a:lnTo>
                      <a:pt x="413" y="43"/>
                    </a:lnTo>
                    <a:lnTo>
                      <a:pt x="413" y="44"/>
                    </a:lnTo>
                    <a:lnTo>
                      <a:pt x="413" y="46"/>
                    </a:lnTo>
                    <a:lnTo>
                      <a:pt x="413" y="47"/>
                    </a:lnTo>
                    <a:lnTo>
                      <a:pt x="413" y="47"/>
                    </a:lnTo>
                    <a:lnTo>
                      <a:pt x="411" y="49"/>
                    </a:lnTo>
                    <a:lnTo>
                      <a:pt x="410" y="49"/>
                    </a:lnTo>
                    <a:lnTo>
                      <a:pt x="408" y="50"/>
                    </a:lnTo>
                    <a:lnTo>
                      <a:pt x="406" y="50"/>
                    </a:lnTo>
                    <a:lnTo>
                      <a:pt x="406" y="50"/>
                    </a:lnTo>
                    <a:lnTo>
                      <a:pt x="405" y="50"/>
                    </a:lnTo>
                    <a:lnTo>
                      <a:pt x="403" y="49"/>
                    </a:lnTo>
                    <a:lnTo>
                      <a:pt x="402" y="49"/>
                    </a:lnTo>
                    <a:lnTo>
                      <a:pt x="398" y="47"/>
                    </a:lnTo>
                    <a:lnTo>
                      <a:pt x="398" y="47"/>
                    </a:lnTo>
                    <a:lnTo>
                      <a:pt x="397" y="46"/>
                    </a:lnTo>
                    <a:lnTo>
                      <a:pt x="395" y="44"/>
                    </a:lnTo>
                    <a:lnTo>
                      <a:pt x="395" y="44"/>
                    </a:lnTo>
                    <a:lnTo>
                      <a:pt x="395" y="41"/>
                    </a:lnTo>
                    <a:lnTo>
                      <a:pt x="395" y="41"/>
                    </a:lnTo>
                    <a:lnTo>
                      <a:pt x="397" y="39"/>
                    </a:lnTo>
                    <a:lnTo>
                      <a:pt x="398" y="41"/>
                    </a:lnTo>
                    <a:lnTo>
                      <a:pt x="400" y="39"/>
                    </a:lnTo>
                    <a:lnTo>
                      <a:pt x="403" y="39"/>
                    </a:lnTo>
                    <a:close/>
                    <a:moveTo>
                      <a:pt x="424" y="38"/>
                    </a:moveTo>
                    <a:lnTo>
                      <a:pt x="424" y="39"/>
                    </a:lnTo>
                    <a:lnTo>
                      <a:pt x="422" y="39"/>
                    </a:lnTo>
                    <a:lnTo>
                      <a:pt x="422" y="38"/>
                    </a:lnTo>
                    <a:lnTo>
                      <a:pt x="424" y="38"/>
                    </a:lnTo>
                    <a:lnTo>
                      <a:pt x="424" y="38"/>
                    </a:lnTo>
                    <a:close/>
                    <a:moveTo>
                      <a:pt x="118" y="36"/>
                    </a:moveTo>
                    <a:lnTo>
                      <a:pt x="119" y="38"/>
                    </a:lnTo>
                    <a:lnTo>
                      <a:pt x="119" y="38"/>
                    </a:lnTo>
                    <a:lnTo>
                      <a:pt x="119" y="39"/>
                    </a:lnTo>
                    <a:lnTo>
                      <a:pt x="118" y="39"/>
                    </a:lnTo>
                    <a:lnTo>
                      <a:pt x="118" y="38"/>
                    </a:lnTo>
                    <a:lnTo>
                      <a:pt x="116" y="38"/>
                    </a:lnTo>
                    <a:lnTo>
                      <a:pt x="116" y="38"/>
                    </a:lnTo>
                    <a:lnTo>
                      <a:pt x="118" y="36"/>
                    </a:lnTo>
                    <a:close/>
                    <a:moveTo>
                      <a:pt x="127" y="36"/>
                    </a:moveTo>
                    <a:lnTo>
                      <a:pt x="127" y="36"/>
                    </a:lnTo>
                    <a:lnTo>
                      <a:pt x="127" y="36"/>
                    </a:lnTo>
                    <a:lnTo>
                      <a:pt x="127" y="38"/>
                    </a:lnTo>
                    <a:lnTo>
                      <a:pt x="126" y="36"/>
                    </a:lnTo>
                    <a:lnTo>
                      <a:pt x="126" y="36"/>
                    </a:lnTo>
                    <a:lnTo>
                      <a:pt x="127" y="36"/>
                    </a:lnTo>
                    <a:lnTo>
                      <a:pt x="127" y="36"/>
                    </a:lnTo>
                    <a:close/>
                    <a:moveTo>
                      <a:pt x="446" y="35"/>
                    </a:moveTo>
                    <a:lnTo>
                      <a:pt x="446" y="35"/>
                    </a:lnTo>
                    <a:lnTo>
                      <a:pt x="447" y="36"/>
                    </a:lnTo>
                    <a:lnTo>
                      <a:pt x="449" y="36"/>
                    </a:lnTo>
                    <a:lnTo>
                      <a:pt x="452" y="38"/>
                    </a:lnTo>
                    <a:lnTo>
                      <a:pt x="455" y="38"/>
                    </a:lnTo>
                    <a:lnTo>
                      <a:pt x="457" y="38"/>
                    </a:lnTo>
                    <a:lnTo>
                      <a:pt x="458" y="38"/>
                    </a:lnTo>
                    <a:lnTo>
                      <a:pt x="462" y="41"/>
                    </a:lnTo>
                    <a:lnTo>
                      <a:pt x="462" y="41"/>
                    </a:lnTo>
                    <a:lnTo>
                      <a:pt x="462" y="43"/>
                    </a:lnTo>
                    <a:lnTo>
                      <a:pt x="463" y="44"/>
                    </a:lnTo>
                    <a:lnTo>
                      <a:pt x="463" y="44"/>
                    </a:lnTo>
                    <a:lnTo>
                      <a:pt x="465" y="44"/>
                    </a:lnTo>
                    <a:lnTo>
                      <a:pt x="465" y="46"/>
                    </a:lnTo>
                    <a:lnTo>
                      <a:pt x="465" y="47"/>
                    </a:lnTo>
                    <a:lnTo>
                      <a:pt x="465" y="50"/>
                    </a:lnTo>
                    <a:lnTo>
                      <a:pt x="462" y="49"/>
                    </a:lnTo>
                    <a:lnTo>
                      <a:pt x="458" y="47"/>
                    </a:lnTo>
                    <a:lnTo>
                      <a:pt x="457" y="47"/>
                    </a:lnTo>
                    <a:lnTo>
                      <a:pt x="454" y="46"/>
                    </a:lnTo>
                    <a:lnTo>
                      <a:pt x="452" y="44"/>
                    </a:lnTo>
                    <a:lnTo>
                      <a:pt x="452" y="44"/>
                    </a:lnTo>
                    <a:lnTo>
                      <a:pt x="451" y="43"/>
                    </a:lnTo>
                    <a:lnTo>
                      <a:pt x="447" y="43"/>
                    </a:lnTo>
                    <a:lnTo>
                      <a:pt x="446" y="43"/>
                    </a:lnTo>
                    <a:lnTo>
                      <a:pt x="446" y="43"/>
                    </a:lnTo>
                    <a:lnTo>
                      <a:pt x="446" y="44"/>
                    </a:lnTo>
                    <a:lnTo>
                      <a:pt x="446" y="44"/>
                    </a:lnTo>
                    <a:lnTo>
                      <a:pt x="446" y="46"/>
                    </a:lnTo>
                    <a:lnTo>
                      <a:pt x="443" y="44"/>
                    </a:lnTo>
                    <a:lnTo>
                      <a:pt x="441" y="44"/>
                    </a:lnTo>
                    <a:lnTo>
                      <a:pt x="439" y="44"/>
                    </a:lnTo>
                    <a:lnTo>
                      <a:pt x="438" y="43"/>
                    </a:lnTo>
                    <a:lnTo>
                      <a:pt x="438" y="43"/>
                    </a:lnTo>
                    <a:lnTo>
                      <a:pt x="438" y="43"/>
                    </a:lnTo>
                    <a:lnTo>
                      <a:pt x="438" y="43"/>
                    </a:lnTo>
                    <a:lnTo>
                      <a:pt x="438" y="41"/>
                    </a:lnTo>
                    <a:lnTo>
                      <a:pt x="436" y="43"/>
                    </a:lnTo>
                    <a:lnTo>
                      <a:pt x="436" y="43"/>
                    </a:lnTo>
                    <a:lnTo>
                      <a:pt x="435" y="43"/>
                    </a:lnTo>
                    <a:lnTo>
                      <a:pt x="433" y="44"/>
                    </a:lnTo>
                    <a:lnTo>
                      <a:pt x="433" y="44"/>
                    </a:lnTo>
                    <a:lnTo>
                      <a:pt x="432" y="44"/>
                    </a:lnTo>
                    <a:lnTo>
                      <a:pt x="432" y="44"/>
                    </a:lnTo>
                    <a:lnTo>
                      <a:pt x="430" y="44"/>
                    </a:lnTo>
                    <a:lnTo>
                      <a:pt x="428" y="43"/>
                    </a:lnTo>
                    <a:lnTo>
                      <a:pt x="427" y="41"/>
                    </a:lnTo>
                    <a:lnTo>
                      <a:pt x="427" y="41"/>
                    </a:lnTo>
                    <a:lnTo>
                      <a:pt x="425" y="41"/>
                    </a:lnTo>
                    <a:lnTo>
                      <a:pt x="425" y="41"/>
                    </a:lnTo>
                    <a:lnTo>
                      <a:pt x="425" y="43"/>
                    </a:lnTo>
                    <a:lnTo>
                      <a:pt x="425" y="43"/>
                    </a:lnTo>
                    <a:lnTo>
                      <a:pt x="425" y="43"/>
                    </a:lnTo>
                    <a:lnTo>
                      <a:pt x="424" y="44"/>
                    </a:lnTo>
                    <a:lnTo>
                      <a:pt x="424" y="46"/>
                    </a:lnTo>
                    <a:lnTo>
                      <a:pt x="422" y="46"/>
                    </a:lnTo>
                    <a:lnTo>
                      <a:pt x="424" y="44"/>
                    </a:lnTo>
                    <a:lnTo>
                      <a:pt x="424" y="44"/>
                    </a:lnTo>
                    <a:lnTo>
                      <a:pt x="422" y="43"/>
                    </a:lnTo>
                    <a:lnTo>
                      <a:pt x="422" y="41"/>
                    </a:lnTo>
                    <a:lnTo>
                      <a:pt x="425" y="38"/>
                    </a:lnTo>
                    <a:lnTo>
                      <a:pt x="427" y="36"/>
                    </a:lnTo>
                    <a:lnTo>
                      <a:pt x="432" y="36"/>
                    </a:lnTo>
                    <a:lnTo>
                      <a:pt x="436" y="36"/>
                    </a:lnTo>
                    <a:lnTo>
                      <a:pt x="438" y="36"/>
                    </a:lnTo>
                    <a:lnTo>
                      <a:pt x="438" y="36"/>
                    </a:lnTo>
                    <a:lnTo>
                      <a:pt x="439" y="36"/>
                    </a:lnTo>
                    <a:lnTo>
                      <a:pt x="439" y="36"/>
                    </a:lnTo>
                    <a:lnTo>
                      <a:pt x="439" y="38"/>
                    </a:lnTo>
                    <a:lnTo>
                      <a:pt x="441" y="38"/>
                    </a:lnTo>
                    <a:lnTo>
                      <a:pt x="443" y="36"/>
                    </a:lnTo>
                    <a:lnTo>
                      <a:pt x="444" y="36"/>
                    </a:lnTo>
                    <a:lnTo>
                      <a:pt x="444" y="35"/>
                    </a:lnTo>
                    <a:lnTo>
                      <a:pt x="446" y="35"/>
                    </a:lnTo>
                    <a:close/>
                    <a:moveTo>
                      <a:pt x="23" y="35"/>
                    </a:moveTo>
                    <a:lnTo>
                      <a:pt x="26" y="38"/>
                    </a:lnTo>
                    <a:lnTo>
                      <a:pt x="26" y="39"/>
                    </a:lnTo>
                    <a:lnTo>
                      <a:pt x="26" y="39"/>
                    </a:lnTo>
                    <a:lnTo>
                      <a:pt x="26" y="41"/>
                    </a:lnTo>
                    <a:lnTo>
                      <a:pt x="25" y="41"/>
                    </a:lnTo>
                    <a:lnTo>
                      <a:pt x="26" y="43"/>
                    </a:lnTo>
                    <a:lnTo>
                      <a:pt x="25" y="41"/>
                    </a:lnTo>
                    <a:lnTo>
                      <a:pt x="25" y="41"/>
                    </a:lnTo>
                    <a:lnTo>
                      <a:pt x="25" y="39"/>
                    </a:lnTo>
                    <a:lnTo>
                      <a:pt x="23" y="39"/>
                    </a:lnTo>
                    <a:lnTo>
                      <a:pt x="22" y="38"/>
                    </a:lnTo>
                    <a:lnTo>
                      <a:pt x="22" y="36"/>
                    </a:lnTo>
                    <a:lnTo>
                      <a:pt x="22" y="35"/>
                    </a:lnTo>
                    <a:lnTo>
                      <a:pt x="23" y="35"/>
                    </a:lnTo>
                    <a:close/>
                    <a:moveTo>
                      <a:pt x="132" y="31"/>
                    </a:moveTo>
                    <a:lnTo>
                      <a:pt x="134" y="31"/>
                    </a:lnTo>
                    <a:lnTo>
                      <a:pt x="137" y="33"/>
                    </a:lnTo>
                    <a:lnTo>
                      <a:pt x="138" y="35"/>
                    </a:lnTo>
                    <a:lnTo>
                      <a:pt x="140" y="36"/>
                    </a:lnTo>
                    <a:lnTo>
                      <a:pt x="138" y="38"/>
                    </a:lnTo>
                    <a:lnTo>
                      <a:pt x="138" y="39"/>
                    </a:lnTo>
                    <a:lnTo>
                      <a:pt x="137" y="41"/>
                    </a:lnTo>
                    <a:lnTo>
                      <a:pt x="137" y="41"/>
                    </a:lnTo>
                    <a:lnTo>
                      <a:pt x="135" y="41"/>
                    </a:lnTo>
                    <a:lnTo>
                      <a:pt x="135" y="41"/>
                    </a:lnTo>
                    <a:lnTo>
                      <a:pt x="135" y="41"/>
                    </a:lnTo>
                    <a:lnTo>
                      <a:pt x="134" y="41"/>
                    </a:lnTo>
                    <a:lnTo>
                      <a:pt x="134" y="39"/>
                    </a:lnTo>
                    <a:lnTo>
                      <a:pt x="132" y="39"/>
                    </a:lnTo>
                    <a:lnTo>
                      <a:pt x="132" y="41"/>
                    </a:lnTo>
                    <a:lnTo>
                      <a:pt x="130" y="41"/>
                    </a:lnTo>
                    <a:lnTo>
                      <a:pt x="129" y="41"/>
                    </a:lnTo>
                    <a:lnTo>
                      <a:pt x="130" y="41"/>
                    </a:lnTo>
                    <a:lnTo>
                      <a:pt x="129" y="39"/>
                    </a:lnTo>
                    <a:lnTo>
                      <a:pt x="129" y="38"/>
                    </a:lnTo>
                    <a:lnTo>
                      <a:pt x="129" y="38"/>
                    </a:lnTo>
                    <a:lnTo>
                      <a:pt x="129" y="38"/>
                    </a:lnTo>
                    <a:lnTo>
                      <a:pt x="129" y="36"/>
                    </a:lnTo>
                    <a:lnTo>
                      <a:pt x="129" y="36"/>
                    </a:lnTo>
                    <a:lnTo>
                      <a:pt x="130" y="35"/>
                    </a:lnTo>
                    <a:lnTo>
                      <a:pt x="130" y="31"/>
                    </a:lnTo>
                    <a:lnTo>
                      <a:pt x="132" y="31"/>
                    </a:lnTo>
                    <a:close/>
                    <a:moveTo>
                      <a:pt x="20" y="31"/>
                    </a:moveTo>
                    <a:lnTo>
                      <a:pt x="22" y="33"/>
                    </a:lnTo>
                    <a:lnTo>
                      <a:pt x="22" y="35"/>
                    </a:lnTo>
                    <a:lnTo>
                      <a:pt x="22" y="36"/>
                    </a:lnTo>
                    <a:lnTo>
                      <a:pt x="20" y="36"/>
                    </a:lnTo>
                    <a:lnTo>
                      <a:pt x="18" y="35"/>
                    </a:lnTo>
                    <a:lnTo>
                      <a:pt x="20" y="33"/>
                    </a:lnTo>
                    <a:lnTo>
                      <a:pt x="18" y="33"/>
                    </a:lnTo>
                    <a:lnTo>
                      <a:pt x="18" y="33"/>
                    </a:lnTo>
                    <a:lnTo>
                      <a:pt x="18" y="31"/>
                    </a:lnTo>
                    <a:lnTo>
                      <a:pt x="20" y="31"/>
                    </a:lnTo>
                    <a:close/>
                    <a:moveTo>
                      <a:pt x="517" y="25"/>
                    </a:moveTo>
                    <a:lnTo>
                      <a:pt x="517" y="25"/>
                    </a:lnTo>
                    <a:lnTo>
                      <a:pt x="517" y="25"/>
                    </a:lnTo>
                    <a:lnTo>
                      <a:pt x="517" y="25"/>
                    </a:lnTo>
                    <a:lnTo>
                      <a:pt x="515" y="27"/>
                    </a:lnTo>
                    <a:lnTo>
                      <a:pt x="515" y="25"/>
                    </a:lnTo>
                    <a:lnTo>
                      <a:pt x="515" y="25"/>
                    </a:lnTo>
                    <a:lnTo>
                      <a:pt x="517" y="25"/>
                    </a:lnTo>
                    <a:close/>
                    <a:moveTo>
                      <a:pt x="14" y="24"/>
                    </a:moveTo>
                    <a:lnTo>
                      <a:pt x="15" y="25"/>
                    </a:lnTo>
                    <a:lnTo>
                      <a:pt x="15" y="27"/>
                    </a:lnTo>
                    <a:lnTo>
                      <a:pt x="17" y="28"/>
                    </a:lnTo>
                    <a:lnTo>
                      <a:pt x="17" y="28"/>
                    </a:lnTo>
                    <a:lnTo>
                      <a:pt x="17" y="30"/>
                    </a:lnTo>
                    <a:lnTo>
                      <a:pt x="15" y="28"/>
                    </a:lnTo>
                    <a:lnTo>
                      <a:pt x="14" y="28"/>
                    </a:lnTo>
                    <a:lnTo>
                      <a:pt x="12" y="27"/>
                    </a:lnTo>
                    <a:lnTo>
                      <a:pt x="14" y="25"/>
                    </a:lnTo>
                    <a:lnTo>
                      <a:pt x="14" y="25"/>
                    </a:lnTo>
                    <a:lnTo>
                      <a:pt x="14" y="25"/>
                    </a:lnTo>
                    <a:lnTo>
                      <a:pt x="14" y="24"/>
                    </a:lnTo>
                    <a:close/>
                    <a:moveTo>
                      <a:pt x="394" y="24"/>
                    </a:moveTo>
                    <a:lnTo>
                      <a:pt x="395" y="24"/>
                    </a:lnTo>
                    <a:lnTo>
                      <a:pt x="395" y="24"/>
                    </a:lnTo>
                    <a:lnTo>
                      <a:pt x="395" y="27"/>
                    </a:lnTo>
                    <a:lnTo>
                      <a:pt x="397" y="30"/>
                    </a:lnTo>
                    <a:lnTo>
                      <a:pt x="395" y="30"/>
                    </a:lnTo>
                    <a:lnTo>
                      <a:pt x="395" y="31"/>
                    </a:lnTo>
                    <a:lnTo>
                      <a:pt x="395" y="30"/>
                    </a:lnTo>
                    <a:lnTo>
                      <a:pt x="394" y="28"/>
                    </a:lnTo>
                    <a:lnTo>
                      <a:pt x="394" y="27"/>
                    </a:lnTo>
                    <a:lnTo>
                      <a:pt x="394" y="25"/>
                    </a:lnTo>
                    <a:lnTo>
                      <a:pt x="394" y="25"/>
                    </a:lnTo>
                    <a:lnTo>
                      <a:pt x="394" y="24"/>
                    </a:lnTo>
                    <a:close/>
                    <a:moveTo>
                      <a:pt x="364" y="22"/>
                    </a:moveTo>
                    <a:lnTo>
                      <a:pt x="364" y="24"/>
                    </a:lnTo>
                    <a:lnTo>
                      <a:pt x="364" y="24"/>
                    </a:lnTo>
                    <a:lnTo>
                      <a:pt x="364" y="24"/>
                    </a:lnTo>
                    <a:lnTo>
                      <a:pt x="364" y="24"/>
                    </a:lnTo>
                    <a:lnTo>
                      <a:pt x="364" y="22"/>
                    </a:lnTo>
                    <a:close/>
                    <a:moveTo>
                      <a:pt x="395" y="20"/>
                    </a:moveTo>
                    <a:lnTo>
                      <a:pt x="400" y="22"/>
                    </a:lnTo>
                    <a:lnTo>
                      <a:pt x="400" y="22"/>
                    </a:lnTo>
                    <a:lnTo>
                      <a:pt x="395" y="24"/>
                    </a:lnTo>
                    <a:lnTo>
                      <a:pt x="392" y="22"/>
                    </a:lnTo>
                    <a:lnTo>
                      <a:pt x="387" y="24"/>
                    </a:lnTo>
                    <a:lnTo>
                      <a:pt x="387" y="24"/>
                    </a:lnTo>
                    <a:lnTo>
                      <a:pt x="387" y="22"/>
                    </a:lnTo>
                    <a:lnTo>
                      <a:pt x="386" y="22"/>
                    </a:lnTo>
                    <a:lnTo>
                      <a:pt x="387" y="22"/>
                    </a:lnTo>
                    <a:lnTo>
                      <a:pt x="389" y="20"/>
                    </a:lnTo>
                    <a:lnTo>
                      <a:pt x="391" y="22"/>
                    </a:lnTo>
                    <a:lnTo>
                      <a:pt x="395" y="20"/>
                    </a:lnTo>
                    <a:close/>
                    <a:moveTo>
                      <a:pt x="354" y="20"/>
                    </a:moveTo>
                    <a:lnTo>
                      <a:pt x="354" y="22"/>
                    </a:lnTo>
                    <a:lnTo>
                      <a:pt x="353" y="22"/>
                    </a:lnTo>
                    <a:lnTo>
                      <a:pt x="353" y="22"/>
                    </a:lnTo>
                    <a:lnTo>
                      <a:pt x="353" y="22"/>
                    </a:lnTo>
                    <a:lnTo>
                      <a:pt x="353" y="20"/>
                    </a:lnTo>
                    <a:lnTo>
                      <a:pt x="354" y="20"/>
                    </a:lnTo>
                    <a:close/>
                    <a:moveTo>
                      <a:pt x="458" y="19"/>
                    </a:moveTo>
                    <a:lnTo>
                      <a:pt x="458" y="20"/>
                    </a:lnTo>
                    <a:lnTo>
                      <a:pt x="458" y="20"/>
                    </a:lnTo>
                    <a:lnTo>
                      <a:pt x="458" y="22"/>
                    </a:lnTo>
                    <a:lnTo>
                      <a:pt x="458" y="22"/>
                    </a:lnTo>
                    <a:lnTo>
                      <a:pt x="458" y="24"/>
                    </a:lnTo>
                    <a:lnTo>
                      <a:pt x="458" y="24"/>
                    </a:lnTo>
                    <a:lnTo>
                      <a:pt x="458" y="24"/>
                    </a:lnTo>
                    <a:lnTo>
                      <a:pt x="458" y="24"/>
                    </a:lnTo>
                    <a:lnTo>
                      <a:pt x="457" y="24"/>
                    </a:lnTo>
                    <a:lnTo>
                      <a:pt x="457" y="25"/>
                    </a:lnTo>
                    <a:lnTo>
                      <a:pt x="455" y="25"/>
                    </a:lnTo>
                    <a:lnTo>
                      <a:pt x="454" y="25"/>
                    </a:lnTo>
                    <a:lnTo>
                      <a:pt x="452" y="24"/>
                    </a:lnTo>
                    <a:lnTo>
                      <a:pt x="449" y="22"/>
                    </a:lnTo>
                    <a:lnTo>
                      <a:pt x="449" y="22"/>
                    </a:lnTo>
                    <a:lnTo>
                      <a:pt x="454" y="20"/>
                    </a:lnTo>
                    <a:lnTo>
                      <a:pt x="455" y="20"/>
                    </a:lnTo>
                    <a:lnTo>
                      <a:pt x="455" y="20"/>
                    </a:lnTo>
                    <a:lnTo>
                      <a:pt x="458" y="19"/>
                    </a:lnTo>
                    <a:lnTo>
                      <a:pt x="458" y="19"/>
                    </a:lnTo>
                    <a:close/>
                    <a:moveTo>
                      <a:pt x="376" y="19"/>
                    </a:moveTo>
                    <a:lnTo>
                      <a:pt x="380" y="20"/>
                    </a:lnTo>
                    <a:lnTo>
                      <a:pt x="381" y="20"/>
                    </a:lnTo>
                    <a:lnTo>
                      <a:pt x="383" y="20"/>
                    </a:lnTo>
                    <a:lnTo>
                      <a:pt x="383" y="20"/>
                    </a:lnTo>
                    <a:lnTo>
                      <a:pt x="383" y="19"/>
                    </a:lnTo>
                    <a:lnTo>
                      <a:pt x="383" y="20"/>
                    </a:lnTo>
                    <a:lnTo>
                      <a:pt x="384" y="20"/>
                    </a:lnTo>
                    <a:lnTo>
                      <a:pt x="384" y="20"/>
                    </a:lnTo>
                    <a:lnTo>
                      <a:pt x="386" y="20"/>
                    </a:lnTo>
                    <a:lnTo>
                      <a:pt x="386" y="22"/>
                    </a:lnTo>
                    <a:lnTo>
                      <a:pt x="386" y="22"/>
                    </a:lnTo>
                    <a:lnTo>
                      <a:pt x="383" y="22"/>
                    </a:lnTo>
                    <a:lnTo>
                      <a:pt x="381" y="24"/>
                    </a:lnTo>
                    <a:lnTo>
                      <a:pt x="378" y="22"/>
                    </a:lnTo>
                    <a:lnTo>
                      <a:pt x="375" y="24"/>
                    </a:lnTo>
                    <a:lnTo>
                      <a:pt x="373" y="24"/>
                    </a:lnTo>
                    <a:lnTo>
                      <a:pt x="372" y="24"/>
                    </a:lnTo>
                    <a:lnTo>
                      <a:pt x="372" y="22"/>
                    </a:lnTo>
                    <a:lnTo>
                      <a:pt x="372" y="19"/>
                    </a:lnTo>
                    <a:lnTo>
                      <a:pt x="372" y="19"/>
                    </a:lnTo>
                    <a:lnTo>
                      <a:pt x="373" y="19"/>
                    </a:lnTo>
                    <a:lnTo>
                      <a:pt x="376" y="19"/>
                    </a:lnTo>
                    <a:close/>
                    <a:moveTo>
                      <a:pt x="533" y="19"/>
                    </a:moveTo>
                    <a:lnTo>
                      <a:pt x="537" y="19"/>
                    </a:lnTo>
                    <a:lnTo>
                      <a:pt x="539" y="19"/>
                    </a:lnTo>
                    <a:lnTo>
                      <a:pt x="542" y="19"/>
                    </a:lnTo>
                    <a:lnTo>
                      <a:pt x="545" y="20"/>
                    </a:lnTo>
                    <a:lnTo>
                      <a:pt x="550" y="20"/>
                    </a:lnTo>
                    <a:lnTo>
                      <a:pt x="551" y="20"/>
                    </a:lnTo>
                    <a:lnTo>
                      <a:pt x="553" y="20"/>
                    </a:lnTo>
                    <a:lnTo>
                      <a:pt x="550" y="22"/>
                    </a:lnTo>
                    <a:lnTo>
                      <a:pt x="548" y="22"/>
                    </a:lnTo>
                    <a:lnTo>
                      <a:pt x="547" y="22"/>
                    </a:lnTo>
                    <a:lnTo>
                      <a:pt x="545" y="22"/>
                    </a:lnTo>
                    <a:lnTo>
                      <a:pt x="544" y="22"/>
                    </a:lnTo>
                    <a:lnTo>
                      <a:pt x="542" y="22"/>
                    </a:lnTo>
                    <a:lnTo>
                      <a:pt x="540" y="22"/>
                    </a:lnTo>
                    <a:lnTo>
                      <a:pt x="537" y="20"/>
                    </a:lnTo>
                    <a:lnTo>
                      <a:pt x="533" y="19"/>
                    </a:lnTo>
                    <a:lnTo>
                      <a:pt x="533" y="19"/>
                    </a:lnTo>
                    <a:lnTo>
                      <a:pt x="533" y="19"/>
                    </a:lnTo>
                    <a:close/>
                    <a:moveTo>
                      <a:pt x="148" y="17"/>
                    </a:moveTo>
                    <a:lnTo>
                      <a:pt x="149" y="17"/>
                    </a:lnTo>
                    <a:lnTo>
                      <a:pt x="149" y="19"/>
                    </a:lnTo>
                    <a:lnTo>
                      <a:pt x="148" y="19"/>
                    </a:lnTo>
                    <a:lnTo>
                      <a:pt x="146" y="17"/>
                    </a:lnTo>
                    <a:lnTo>
                      <a:pt x="148" y="17"/>
                    </a:lnTo>
                    <a:close/>
                    <a:moveTo>
                      <a:pt x="105" y="17"/>
                    </a:moveTo>
                    <a:lnTo>
                      <a:pt x="105" y="17"/>
                    </a:lnTo>
                    <a:lnTo>
                      <a:pt x="107" y="19"/>
                    </a:lnTo>
                    <a:lnTo>
                      <a:pt x="107" y="19"/>
                    </a:lnTo>
                    <a:lnTo>
                      <a:pt x="107" y="20"/>
                    </a:lnTo>
                    <a:lnTo>
                      <a:pt x="108" y="20"/>
                    </a:lnTo>
                    <a:lnTo>
                      <a:pt x="108" y="22"/>
                    </a:lnTo>
                    <a:lnTo>
                      <a:pt x="108" y="27"/>
                    </a:lnTo>
                    <a:lnTo>
                      <a:pt x="111" y="31"/>
                    </a:lnTo>
                    <a:lnTo>
                      <a:pt x="118" y="31"/>
                    </a:lnTo>
                    <a:lnTo>
                      <a:pt x="116" y="33"/>
                    </a:lnTo>
                    <a:lnTo>
                      <a:pt x="116" y="33"/>
                    </a:lnTo>
                    <a:lnTo>
                      <a:pt x="116" y="35"/>
                    </a:lnTo>
                    <a:lnTo>
                      <a:pt x="115" y="36"/>
                    </a:lnTo>
                    <a:lnTo>
                      <a:pt x="115" y="38"/>
                    </a:lnTo>
                    <a:lnTo>
                      <a:pt x="116" y="38"/>
                    </a:lnTo>
                    <a:lnTo>
                      <a:pt x="116" y="39"/>
                    </a:lnTo>
                    <a:lnTo>
                      <a:pt x="115" y="39"/>
                    </a:lnTo>
                    <a:lnTo>
                      <a:pt x="115" y="39"/>
                    </a:lnTo>
                    <a:lnTo>
                      <a:pt x="113" y="39"/>
                    </a:lnTo>
                    <a:lnTo>
                      <a:pt x="113" y="38"/>
                    </a:lnTo>
                    <a:lnTo>
                      <a:pt x="111" y="38"/>
                    </a:lnTo>
                    <a:lnTo>
                      <a:pt x="111" y="38"/>
                    </a:lnTo>
                    <a:lnTo>
                      <a:pt x="110" y="36"/>
                    </a:lnTo>
                    <a:lnTo>
                      <a:pt x="108" y="36"/>
                    </a:lnTo>
                    <a:lnTo>
                      <a:pt x="107" y="36"/>
                    </a:lnTo>
                    <a:lnTo>
                      <a:pt x="105" y="35"/>
                    </a:lnTo>
                    <a:lnTo>
                      <a:pt x="105" y="33"/>
                    </a:lnTo>
                    <a:lnTo>
                      <a:pt x="105" y="31"/>
                    </a:lnTo>
                    <a:lnTo>
                      <a:pt x="105" y="30"/>
                    </a:lnTo>
                    <a:lnTo>
                      <a:pt x="104" y="30"/>
                    </a:lnTo>
                    <a:lnTo>
                      <a:pt x="104" y="28"/>
                    </a:lnTo>
                    <a:lnTo>
                      <a:pt x="104" y="27"/>
                    </a:lnTo>
                    <a:lnTo>
                      <a:pt x="102" y="25"/>
                    </a:lnTo>
                    <a:lnTo>
                      <a:pt x="100" y="25"/>
                    </a:lnTo>
                    <a:lnTo>
                      <a:pt x="99" y="25"/>
                    </a:lnTo>
                    <a:lnTo>
                      <a:pt x="97" y="25"/>
                    </a:lnTo>
                    <a:lnTo>
                      <a:pt x="96" y="25"/>
                    </a:lnTo>
                    <a:lnTo>
                      <a:pt x="96" y="25"/>
                    </a:lnTo>
                    <a:lnTo>
                      <a:pt x="94" y="25"/>
                    </a:lnTo>
                    <a:lnTo>
                      <a:pt x="94" y="24"/>
                    </a:lnTo>
                    <a:lnTo>
                      <a:pt x="94" y="24"/>
                    </a:lnTo>
                    <a:lnTo>
                      <a:pt x="96" y="22"/>
                    </a:lnTo>
                    <a:lnTo>
                      <a:pt x="97" y="22"/>
                    </a:lnTo>
                    <a:lnTo>
                      <a:pt x="97" y="20"/>
                    </a:lnTo>
                    <a:lnTo>
                      <a:pt x="97" y="20"/>
                    </a:lnTo>
                    <a:lnTo>
                      <a:pt x="97" y="19"/>
                    </a:lnTo>
                    <a:lnTo>
                      <a:pt x="97" y="19"/>
                    </a:lnTo>
                    <a:lnTo>
                      <a:pt x="99" y="17"/>
                    </a:lnTo>
                    <a:lnTo>
                      <a:pt x="100" y="17"/>
                    </a:lnTo>
                    <a:lnTo>
                      <a:pt x="100" y="19"/>
                    </a:lnTo>
                    <a:lnTo>
                      <a:pt x="102" y="19"/>
                    </a:lnTo>
                    <a:lnTo>
                      <a:pt x="102" y="20"/>
                    </a:lnTo>
                    <a:lnTo>
                      <a:pt x="102" y="19"/>
                    </a:lnTo>
                    <a:lnTo>
                      <a:pt x="102" y="17"/>
                    </a:lnTo>
                    <a:lnTo>
                      <a:pt x="104" y="17"/>
                    </a:lnTo>
                    <a:lnTo>
                      <a:pt x="105" y="17"/>
                    </a:lnTo>
                    <a:close/>
                    <a:moveTo>
                      <a:pt x="359" y="17"/>
                    </a:moveTo>
                    <a:lnTo>
                      <a:pt x="359" y="17"/>
                    </a:lnTo>
                    <a:lnTo>
                      <a:pt x="361" y="17"/>
                    </a:lnTo>
                    <a:lnTo>
                      <a:pt x="361" y="19"/>
                    </a:lnTo>
                    <a:lnTo>
                      <a:pt x="361" y="19"/>
                    </a:lnTo>
                    <a:lnTo>
                      <a:pt x="361" y="20"/>
                    </a:lnTo>
                    <a:lnTo>
                      <a:pt x="359" y="20"/>
                    </a:lnTo>
                    <a:lnTo>
                      <a:pt x="359" y="19"/>
                    </a:lnTo>
                    <a:lnTo>
                      <a:pt x="359" y="17"/>
                    </a:lnTo>
                    <a:lnTo>
                      <a:pt x="359" y="17"/>
                    </a:lnTo>
                    <a:close/>
                    <a:moveTo>
                      <a:pt x="419" y="14"/>
                    </a:moveTo>
                    <a:lnTo>
                      <a:pt x="421" y="14"/>
                    </a:lnTo>
                    <a:lnTo>
                      <a:pt x="422" y="16"/>
                    </a:lnTo>
                    <a:lnTo>
                      <a:pt x="425" y="17"/>
                    </a:lnTo>
                    <a:lnTo>
                      <a:pt x="427" y="19"/>
                    </a:lnTo>
                    <a:lnTo>
                      <a:pt x="427" y="19"/>
                    </a:lnTo>
                    <a:lnTo>
                      <a:pt x="425" y="20"/>
                    </a:lnTo>
                    <a:lnTo>
                      <a:pt x="425" y="20"/>
                    </a:lnTo>
                    <a:lnTo>
                      <a:pt x="422" y="19"/>
                    </a:lnTo>
                    <a:lnTo>
                      <a:pt x="421" y="19"/>
                    </a:lnTo>
                    <a:lnTo>
                      <a:pt x="417" y="20"/>
                    </a:lnTo>
                    <a:lnTo>
                      <a:pt x="416" y="20"/>
                    </a:lnTo>
                    <a:lnTo>
                      <a:pt x="416" y="19"/>
                    </a:lnTo>
                    <a:lnTo>
                      <a:pt x="416" y="19"/>
                    </a:lnTo>
                    <a:lnTo>
                      <a:pt x="416" y="16"/>
                    </a:lnTo>
                    <a:lnTo>
                      <a:pt x="419" y="14"/>
                    </a:lnTo>
                    <a:lnTo>
                      <a:pt x="419" y="14"/>
                    </a:lnTo>
                    <a:close/>
                    <a:moveTo>
                      <a:pt x="354" y="13"/>
                    </a:moveTo>
                    <a:lnTo>
                      <a:pt x="354" y="13"/>
                    </a:lnTo>
                    <a:lnTo>
                      <a:pt x="356" y="13"/>
                    </a:lnTo>
                    <a:lnTo>
                      <a:pt x="354" y="14"/>
                    </a:lnTo>
                    <a:lnTo>
                      <a:pt x="356" y="16"/>
                    </a:lnTo>
                    <a:lnTo>
                      <a:pt x="357" y="13"/>
                    </a:lnTo>
                    <a:lnTo>
                      <a:pt x="357" y="13"/>
                    </a:lnTo>
                    <a:lnTo>
                      <a:pt x="359" y="14"/>
                    </a:lnTo>
                    <a:lnTo>
                      <a:pt x="359" y="14"/>
                    </a:lnTo>
                    <a:lnTo>
                      <a:pt x="359" y="14"/>
                    </a:lnTo>
                    <a:lnTo>
                      <a:pt x="359" y="16"/>
                    </a:lnTo>
                    <a:lnTo>
                      <a:pt x="359" y="17"/>
                    </a:lnTo>
                    <a:lnTo>
                      <a:pt x="357" y="17"/>
                    </a:lnTo>
                    <a:lnTo>
                      <a:pt x="356" y="16"/>
                    </a:lnTo>
                    <a:lnTo>
                      <a:pt x="356" y="16"/>
                    </a:lnTo>
                    <a:lnTo>
                      <a:pt x="356" y="17"/>
                    </a:lnTo>
                    <a:lnTo>
                      <a:pt x="354" y="19"/>
                    </a:lnTo>
                    <a:lnTo>
                      <a:pt x="354" y="19"/>
                    </a:lnTo>
                    <a:lnTo>
                      <a:pt x="354" y="17"/>
                    </a:lnTo>
                    <a:lnTo>
                      <a:pt x="354" y="17"/>
                    </a:lnTo>
                    <a:lnTo>
                      <a:pt x="354" y="17"/>
                    </a:lnTo>
                    <a:lnTo>
                      <a:pt x="354" y="14"/>
                    </a:lnTo>
                    <a:lnTo>
                      <a:pt x="353" y="14"/>
                    </a:lnTo>
                    <a:lnTo>
                      <a:pt x="351" y="17"/>
                    </a:lnTo>
                    <a:lnTo>
                      <a:pt x="350" y="19"/>
                    </a:lnTo>
                    <a:lnTo>
                      <a:pt x="350" y="17"/>
                    </a:lnTo>
                    <a:lnTo>
                      <a:pt x="350" y="16"/>
                    </a:lnTo>
                    <a:lnTo>
                      <a:pt x="350" y="14"/>
                    </a:lnTo>
                    <a:lnTo>
                      <a:pt x="351" y="13"/>
                    </a:lnTo>
                    <a:lnTo>
                      <a:pt x="351" y="13"/>
                    </a:lnTo>
                    <a:lnTo>
                      <a:pt x="354" y="13"/>
                    </a:lnTo>
                    <a:close/>
                    <a:moveTo>
                      <a:pt x="159" y="9"/>
                    </a:moveTo>
                    <a:lnTo>
                      <a:pt x="159" y="9"/>
                    </a:lnTo>
                    <a:lnTo>
                      <a:pt x="160" y="11"/>
                    </a:lnTo>
                    <a:lnTo>
                      <a:pt x="160" y="11"/>
                    </a:lnTo>
                    <a:lnTo>
                      <a:pt x="160" y="11"/>
                    </a:lnTo>
                    <a:lnTo>
                      <a:pt x="160" y="13"/>
                    </a:lnTo>
                    <a:lnTo>
                      <a:pt x="157" y="14"/>
                    </a:lnTo>
                    <a:lnTo>
                      <a:pt x="156" y="14"/>
                    </a:lnTo>
                    <a:lnTo>
                      <a:pt x="156" y="13"/>
                    </a:lnTo>
                    <a:lnTo>
                      <a:pt x="156" y="11"/>
                    </a:lnTo>
                    <a:lnTo>
                      <a:pt x="156" y="9"/>
                    </a:lnTo>
                    <a:lnTo>
                      <a:pt x="159" y="9"/>
                    </a:lnTo>
                    <a:close/>
                    <a:moveTo>
                      <a:pt x="523" y="9"/>
                    </a:moveTo>
                    <a:lnTo>
                      <a:pt x="525" y="9"/>
                    </a:lnTo>
                    <a:lnTo>
                      <a:pt x="525" y="9"/>
                    </a:lnTo>
                    <a:lnTo>
                      <a:pt x="525" y="9"/>
                    </a:lnTo>
                    <a:lnTo>
                      <a:pt x="525" y="11"/>
                    </a:lnTo>
                    <a:lnTo>
                      <a:pt x="525" y="11"/>
                    </a:lnTo>
                    <a:lnTo>
                      <a:pt x="523" y="11"/>
                    </a:lnTo>
                    <a:lnTo>
                      <a:pt x="523" y="11"/>
                    </a:lnTo>
                    <a:lnTo>
                      <a:pt x="523" y="9"/>
                    </a:lnTo>
                    <a:lnTo>
                      <a:pt x="523" y="9"/>
                    </a:lnTo>
                    <a:close/>
                    <a:moveTo>
                      <a:pt x="3" y="8"/>
                    </a:moveTo>
                    <a:lnTo>
                      <a:pt x="4" y="9"/>
                    </a:lnTo>
                    <a:lnTo>
                      <a:pt x="4" y="11"/>
                    </a:lnTo>
                    <a:lnTo>
                      <a:pt x="6" y="13"/>
                    </a:lnTo>
                    <a:lnTo>
                      <a:pt x="6" y="14"/>
                    </a:lnTo>
                    <a:lnTo>
                      <a:pt x="7" y="16"/>
                    </a:lnTo>
                    <a:lnTo>
                      <a:pt x="7" y="16"/>
                    </a:lnTo>
                    <a:lnTo>
                      <a:pt x="7" y="16"/>
                    </a:lnTo>
                    <a:lnTo>
                      <a:pt x="7" y="17"/>
                    </a:lnTo>
                    <a:lnTo>
                      <a:pt x="9" y="19"/>
                    </a:lnTo>
                    <a:lnTo>
                      <a:pt x="9" y="20"/>
                    </a:lnTo>
                    <a:lnTo>
                      <a:pt x="7" y="20"/>
                    </a:lnTo>
                    <a:lnTo>
                      <a:pt x="6" y="20"/>
                    </a:lnTo>
                    <a:lnTo>
                      <a:pt x="3" y="19"/>
                    </a:lnTo>
                    <a:lnTo>
                      <a:pt x="3" y="19"/>
                    </a:lnTo>
                    <a:lnTo>
                      <a:pt x="3" y="17"/>
                    </a:lnTo>
                    <a:lnTo>
                      <a:pt x="0" y="14"/>
                    </a:lnTo>
                    <a:lnTo>
                      <a:pt x="0" y="13"/>
                    </a:lnTo>
                    <a:lnTo>
                      <a:pt x="0" y="9"/>
                    </a:lnTo>
                    <a:lnTo>
                      <a:pt x="3" y="8"/>
                    </a:lnTo>
                    <a:close/>
                    <a:moveTo>
                      <a:pt x="466" y="8"/>
                    </a:moveTo>
                    <a:lnTo>
                      <a:pt x="466" y="8"/>
                    </a:lnTo>
                    <a:lnTo>
                      <a:pt x="468" y="8"/>
                    </a:lnTo>
                    <a:lnTo>
                      <a:pt x="468" y="9"/>
                    </a:lnTo>
                    <a:lnTo>
                      <a:pt x="468" y="13"/>
                    </a:lnTo>
                    <a:lnTo>
                      <a:pt x="468" y="14"/>
                    </a:lnTo>
                    <a:lnTo>
                      <a:pt x="466" y="14"/>
                    </a:lnTo>
                    <a:lnTo>
                      <a:pt x="465" y="14"/>
                    </a:lnTo>
                    <a:lnTo>
                      <a:pt x="465" y="13"/>
                    </a:lnTo>
                    <a:lnTo>
                      <a:pt x="463" y="13"/>
                    </a:lnTo>
                    <a:lnTo>
                      <a:pt x="463" y="11"/>
                    </a:lnTo>
                    <a:lnTo>
                      <a:pt x="463" y="11"/>
                    </a:lnTo>
                    <a:lnTo>
                      <a:pt x="463" y="9"/>
                    </a:lnTo>
                    <a:lnTo>
                      <a:pt x="463" y="9"/>
                    </a:lnTo>
                    <a:lnTo>
                      <a:pt x="466" y="8"/>
                    </a:lnTo>
                    <a:close/>
                    <a:moveTo>
                      <a:pt x="465" y="6"/>
                    </a:moveTo>
                    <a:lnTo>
                      <a:pt x="466" y="6"/>
                    </a:lnTo>
                    <a:lnTo>
                      <a:pt x="466" y="8"/>
                    </a:lnTo>
                    <a:lnTo>
                      <a:pt x="465" y="8"/>
                    </a:lnTo>
                    <a:lnTo>
                      <a:pt x="458" y="8"/>
                    </a:lnTo>
                    <a:lnTo>
                      <a:pt x="460" y="8"/>
                    </a:lnTo>
                    <a:lnTo>
                      <a:pt x="460" y="8"/>
                    </a:lnTo>
                    <a:lnTo>
                      <a:pt x="460" y="8"/>
                    </a:lnTo>
                    <a:lnTo>
                      <a:pt x="460" y="8"/>
                    </a:lnTo>
                    <a:lnTo>
                      <a:pt x="462" y="8"/>
                    </a:lnTo>
                    <a:lnTo>
                      <a:pt x="462" y="8"/>
                    </a:lnTo>
                    <a:lnTo>
                      <a:pt x="462" y="8"/>
                    </a:lnTo>
                    <a:lnTo>
                      <a:pt x="462" y="6"/>
                    </a:lnTo>
                    <a:lnTo>
                      <a:pt x="463" y="8"/>
                    </a:lnTo>
                    <a:lnTo>
                      <a:pt x="465" y="6"/>
                    </a:lnTo>
                    <a:lnTo>
                      <a:pt x="465" y="6"/>
                    </a:lnTo>
                    <a:close/>
                    <a:moveTo>
                      <a:pt x="531" y="5"/>
                    </a:moveTo>
                    <a:lnTo>
                      <a:pt x="534" y="5"/>
                    </a:lnTo>
                    <a:lnTo>
                      <a:pt x="536" y="5"/>
                    </a:lnTo>
                    <a:lnTo>
                      <a:pt x="536" y="6"/>
                    </a:lnTo>
                    <a:lnTo>
                      <a:pt x="537" y="6"/>
                    </a:lnTo>
                    <a:lnTo>
                      <a:pt x="539" y="6"/>
                    </a:lnTo>
                    <a:lnTo>
                      <a:pt x="540" y="8"/>
                    </a:lnTo>
                    <a:lnTo>
                      <a:pt x="542" y="9"/>
                    </a:lnTo>
                    <a:lnTo>
                      <a:pt x="544" y="11"/>
                    </a:lnTo>
                    <a:lnTo>
                      <a:pt x="545" y="11"/>
                    </a:lnTo>
                    <a:lnTo>
                      <a:pt x="544" y="13"/>
                    </a:lnTo>
                    <a:lnTo>
                      <a:pt x="542" y="13"/>
                    </a:lnTo>
                    <a:lnTo>
                      <a:pt x="542" y="13"/>
                    </a:lnTo>
                    <a:lnTo>
                      <a:pt x="540" y="13"/>
                    </a:lnTo>
                    <a:lnTo>
                      <a:pt x="539" y="13"/>
                    </a:lnTo>
                    <a:lnTo>
                      <a:pt x="537" y="11"/>
                    </a:lnTo>
                    <a:lnTo>
                      <a:pt x="537" y="9"/>
                    </a:lnTo>
                    <a:lnTo>
                      <a:pt x="536" y="8"/>
                    </a:lnTo>
                    <a:lnTo>
                      <a:pt x="534" y="8"/>
                    </a:lnTo>
                    <a:lnTo>
                      <a:pt x="533" y="6"/>
                    </a:lnTo>
                    <a:lnTo>
                      <a:pt x="533" y="6"/>
                    </a:lnTo>
                    <a:lnTo>
                      <a:pt x="533" y="6"/>
                    </a:lnTo>
                    <a:lnTo>
                      <a:pt x="531" y="6"/>
                    </a:lnTo>
                    <a:lnTo>
                      <a:pt x="531" y="5"/>
                    </a:lnTo>
                    <a:lnTo>
                      <a:pt x="531" y="5"/>
                    </a:lnTo>
                    <a:close/>
                    <a:moveTo>
                      <a:pt x="413" y="5"/>
                    </a:moveTo>
                    <a:lnTo>
                      <a:pt x="413" y="5"/>
                    </a:lnTo>
                    <a:lnTo>
                      <a:pt x="414" y="6"/>
                    </a:lnTo>
                    <a:lnTo>
                      <a:pt x="414" y="6"/>
                    </a:lnTo>
                    <a:lnTo>
                      <a:pt x="414" y="6"/>
                    </a:lnTo>
                    <a:lnTo>
                      <a:pt x="413" y="6"/>
                    </a:lnTo>
                    <a:lnTo>
                      <a:pt x="413" y="6"/>
                    </a:lnTo>
                    <a:lnTo>
                      <a:pt x="413" y="5"/>
                    </a:lnTo>
                    <a:close/>
                    <a:moveTo>
                      <a:pt x="462" y="2"/>
                    </a:moveTo>
                    <a:lnTo>
                      <a:pt x="463" y="2"/>
                    </a:lnTo>
                    <a:lnTo>
                      <a:pt x="463" y="2"/>
                    </a:lnTo>
                    <a:lnTo>
                      <a:pt x="462" y="3"/>
                    </a:lnTo>
                    <a:lnTo>
                      <a:pt x="462" y="3"/>
                    </a:lnTo>
                    <a:lnTo>
                      <a:pt x="460" y="2"/>
                    </a:lnTo>
                    <a:lnTo>
                      <a:pt x="460" y="2"/>
                    </a:lnTo>
                    <a:lnTo>
                      <a:pt x="462" y="2"/>
                    </a:lnTo>
                    <a:lnTo>
                      <a:pt x="462" y="2"/>
                    </a:lnTo>
                    <a:lnTo>
                      <a:pt x="462" y="2"/>
                    </a:lnTo>
                    <a:close/>
                    <a:moveTo>
                      <a:pt x="334" y="2"/>
                    </a:moveTo>
                    <a:lnTo>
                      <a:pt x="334" y="2"/>
                    </a:lnTo>
                    <a:lnTo>
                      <a:pt x="335" y="2"/>
                    </a:lnTo>
                    <a:lnTo>
                      <a:pt x="335" y="2"/>
                    </a:lnTo>
                    <a:lnTo>
                      <a:pt x="335" y="3"/>
                    </a:lnTo>
                    <a:lnTo>
                      <a:pt x="335" y="3"/>
                    </a:lnTo>
                    <a:lnTo>
                      <a:pt x="334" y="3"/>
                    </a:lnTo>
                    <a:lnTo>
                      <a:pt x="334" y="3"/>
                    </a:lnTo>
                    <a:lnTo>
                      <a:pt x="332" y="3"/>
                    </a:lnTo>
                    <a:lnTo>
                      <a:pt x="332" y="3"/>
                    </a:lnTo>
                    <a:lnTo>
                      <a:pt x="332" y="2"/>
                    </a:lnTo>
                    <a:lnTo>
                      <a:pt x="334" y="2"/>
                    </a:lnTo>
                    <a:close/>
                    <a:moveTo>
                      <a:pt x="490" y="0"/>
                    </a:moveTo>
                    <a:lnTo>
                      <a:pt x="492" y="0"/>
                    </a:lnTo>
                    <a:lnTo>
                      <a:pt x="495" y="2"/>
                    </a:lnTo>
                    <a:lnTo>
                      <a:pt x="498" y="3"/>
                    </a:lnTo>
                    <a:lnTo>
                      <a:pt x="501" y="5"/>
                    </a:lnTo>
                    <a:lnTo>
                      <a:pt x="503" y="6"/>
                    </a:lnTo>
                    <a:lnTo>
                      <a:pt x="507" y="6"/>
                    </a:lnTo>
                    <a:lnTo>
                      <a:pt x="509" y="6"/>
                    </a:lnTo>
                    <a:lnTo>
                      <a:pt x="510" y="6"/>
                    </a:lnTo>
                    <a:lnTo>
                      <a:pt x="510" y="6"/>
                    </a:lnTo>
                    <a:lnTo>
                      <a:pt x="512" y="8"/>
                    </a:lnTo>
                    <a:lnTo>
                      <a:pt x="512" y="8"/>
                    </a:lnTo>
                    <a:lnTo>
                      <a:pt x="512" y="9"/>
                    </a:lnTo>
                    <a:lnTo>
                      <a:pt x="512" y="11"/>
                    </a:lnTo>
                    <a:lnTo>
                      <a:pt x="514" y="13"/>
                    </a:lnTo>
                    <a:lnTo>
                      <a:pt x="515" y="14"/>
                    </a:lnTo>
                    <a:lnTo>
                      <a:pt x="515" y="14"/>
                    </a:lnTo>
                    <a:lnTo>
                      <a:pt x="514" y="16"/>
                    </a:lnTo>
                    <a:lnTo>
                      <a:pt x="514" y="17"/>
                    </a:lnTo>
                    <a:lnTo>
                      <a:pt x="514" y="19"/>
                    </a:lnTo>
                    <a:lnTo>
                      <a:pt x="512" y="20"/>
                    </a:lnTo>
                    <a:lnTo>
                      <a:pt x="512" y="22"/>
                    </a:lnTo>
                    <a:lnTo>
                      <a:pt x="514" y="24"/>
                    </a:lnTo>
                    <a:lnTo>
                      <a:pt x="514" y="25"/>
                    </a:lnTo>
                    <a:lnTo>
                      <a:pt x="514" y="27"/>
                    </a:lnTo>
                    <a:lnTo>
                      <a:pt x="514" y="28"/>
                    </a:lnTo>
                    <a:lnTo>
                      <a:pt x="517" y="33"/>
                    </a:lnTo>
                    <a:lnTo>
                      <a:pt x="517" y="36"/>
                    </a:lnTo>
                    <a:lnTo>
                      <a:pt x="518" y="35"/>
                    </a:lnTo>
                    <a:lnTo>
                      <a:pt x="518" y="33"/>
                    </a:lnTo>
                    <a:lnTo>
                      <a:pt x="518" y="31"/>
                    </a:lnTo>
                    <a:lnTo>
                      <a:pt x="518" y="31"/>
                    </a:lnTo>
                    <a:lnTo>
                      <a:pt x="520" y="31"/>
                    </a:lnTo>
                    <a:lnTo>
                      <a:pt x="520" y="33"/>
                    </a:lnTo>
                    <a:lnTo>
                      <a:pt x="520" y="35"/>
                    </a:lnTo>
                    <a:lnTo>
                      <a:pt x="521" y="38"/>
                    </a:lnTo>
                    <a:lnTo>
                      <a:pt x="521" y="38"/>
                    </a:lnTo>
                    <a:lnTo>
                      <a:pt x="523" y="38"/>
                    </a:lnTo>
                    <a:lnTo>
                      <a:pt x="523" y="38"/>
                    </a:lnTo>
                    <a:lnTo>
                      <a:pt x="523" y="39"/>
                    </a:lnTo>
                    <a:lnTo>
                      <a:pt x="523" y="41"/>
                    </a:lnTo>
                    <a:lnTo>
                      <a:pt x="525" y="43"/>
                    </a:lnTo>
                    <a:lnTo>
                      <a:pt x="526" y="43"/>
                    </a:lnTo>
                    <a:lnTo>
                      <a:pt x="526" y="44"/>
                    </a:lnTo>
                    <a:lnTo>
                      <a:pt x="529" y="44"/>
                    </a:lnTo>
                    <a:lnTo>
                      <a:pt x="531" y="44"/>
                    </a:lnTo>
                    <a:lnTo>
                      <a:pt x="533" y="44"/>
                    </a:lnTo>
                    <a:lnTo>
                      <a:pt x="534" y="43"/>
                    </a:lnTo>
                    <a:lnTo>
                      <a:pt x="534" y="41"/>
                    </a:lnTo>
                    <a:lnTo>
                      <a:pt x="537" y="38"/>
                    </a:lnTo>
                    <a:lnTo>
                      <a:pt x="539" y="38"/>
                    </a:lnTo>
                    <a:lnTo>
                      <a:pt x="540" y="35"/>
                    </a:lnTo>
                    <a:lnTo>
                      <a:pt x="540" y="35"/>
                    </a:lnTo>
                    <a:lnTo>
                      <a:pt x="544" y="33"/>
                    </a:lnTo>
                    <a:lnTo>
                      <a:pt x="544" y="31"/>
                    </a:lnTo>
                    <a:lnTo>
                      <a:pt x="544" y="30"/>
                    </a:lnTo>
                    <a:lnTo>
                      <a:pt x="545" y="28"/>
                    </a:lnTo>
                    <a:lnTo>
                      <a:pt x="545" y="28"/>
                    </a:lnTo>
                    <a:lnTo>
                      <a:pt x="548" y="27"/>
                    </a:lnTo>
                    <a:lnTo>
                      <a:pt x="551" y="27"/>
                    </a:lnTo>
                    <a:lnTo>
                      <a:pt x="555" y="25"/>
                    </a:lnTo>
                    <a:lnTo>
                      <a:pt x="556" y="25"/>
                    </a:lnTo>
                    <a:lnTo>
                      <a:pt x="556" y="24"/>
                    </a:lnTo>
                    <a:lnTo>
                      <a:pt x="556" y="22"/>
                    </a:lnTo>
                    <a:lnTo>
                      <a:pt x="556" y="22"/>
                    </a:lnTo>
                    <a:lnTo>
                      <a:pt x="556" y="20"/>
                    </a:lnTo>
                    <a:lnTo>
                      <a:pt x="559" y="19"/>
                    </a:lnTo>
                    <a:lnTo>
                      <a:pt x="562" y="17"/>
                    </a:lnTo>
                    <a:lnTo>
                      <a:pt x="566" y="17"/>
                    </a:lnTo>
                    <a:lnTo>
                      <a:pt x="567" y="17"/>
                    </a:lnTo>
                    <a:lnTo>
                      <a:pt x="569" y="17"/>
                    </a:lnTo>
                    <a:lnTo>
                      <a:pt x="570" y="19"/>
                    </a:lnTo>
                    <a:lnTo>
                      <a:pt x="578" y="20"/>
                    </a:lnTo>
                    <a:lnTo>
                      <a:pt x="580" y="22"/>
                    </a:lnTo>
                    <a:lnTo>
                      <a:pt x="580" y="24"/>
                    </a:lnTo>
                    <a:lnTo>
                      <a:pt x="581" y="24"/>
                    </a:lnTo>
                    <a:lnTo>
                      <a:pt x="583" y="24"/>
                    </a:lnTo>
                    <a:lnTo>
                      <a:pt x="585" y="25"/>
                    </a:lnTo>
                    <a:lnTo>
                      <a:pt x="586" y="25"/>
                    </a:lnTo>
                    <a:lnTo>
                      <a:pt x="591" y="27"/>
                    </a:lnTo>
                    <a:lnTo>
                      <a:pt x="594" y="28"/>
                    </a:lnTo>
                    <a:lnTo>
                      <a:pt x="596" y="30"/>
                    </a:lnTo>
                    <a:lnTo>
                      <a:pt x="600" y="28"/>
                    </a:lnTo>
                    <a:lnTo>
                      <a:pt x="600" y="30"/>
                    </a:lnTo>
                    <a:lnTo>
                      <a:pt x="602" y="30"/>
                    </a:lnTo>
                    <a:lnTo>
                      <a:pt x="602" y="30"/>
                    </a:lnTo>
                    <a:lnTo>
                      <a:pt x="607" y="30"/>
                    </a:lnTo>
                    <a:lnTo>
                      <a:pt x="607" y="31"/>
                    </a:lnTo>
                    <a:lnTo>
                      <a:pt x="608" y="31"/>
                    </a:lnTo>
                    <a:lnTo>
                      <a:pt x="608" y="33"/>
                    </a:lnTo>
                    <a:lnTo>
                      <a:pt x="611" y="33"/>
                    </a:lnTo>
                    <a:lnTo>
                      <a:pt x="611" y="38"/>
                    </a:lnTo>
                    <a:lnTo>
                      <a:pt x="611" y="41"/>
                    </a:lnTo>
                    <a:lnTo>
                      <a:pt x="611" y="58"/>
                    </a:lnTo>
                    <a:lnTo>
                      <a:pt x="611" y="61"/>
                    </a:lnTo>
                    <a:lnTo>
                      <a:pt x="611" y="79"/>
                    </a:lnTo>
                    <a:lnTo>
                      <a:pt x="611" y="82"/>
                    </a:lnTo>
                    <a:lnTo>
                      <a:pt x="611" y="87"/>
                    </a:lnTo>
                    <a:lnTo>
                      <a:pt x="611" y="88"/>
                    </a:lnTo>
                    <a:lnTo>
                      <a:pt x="610" y="90"/>
                    </a:lnTo>
                    <a:lnTo>
                      <a:pt x="610" y="93"/>
                    </a:lnTo>
                    <a:lnTo>
                      <a:pt x="611" y="93"/>
                    </a:lnTo>
                    <a:lnTo>
                      <a:pt x="611" y="95"/>
                    </a:lnTo>
                    <a:lnTo>
                      <a:pt x="611" y="102"/>
                    </a:lnTo>
                    <a:lnTo>
                      <a:pt x="611" y="106"/>
                    </a:lnTo>
                    <a:lnTo>
                      <a:pt x="611" y="120"/>
                    </a:lnTo>
                    <a:lnTo>
                      <a:pt x="611" y="123"/>
                    </a:lnTo>
                    <a:lnTo>
                      <a:pt x="611" y="126"/>
                    </a:lnTo>
                    <a:lnTo>
                      <a:pt x="611" y="126"/>
                    </a:lnTo>
                    <a:lnTo>
                      <a:pt x="608" y="124"/>
                    </a:lnTo>
                    <a:lnTo>
                      <a:pt x="607" y="123"/>
                    </a:lnTo>
                    <a:lnTo>
                      <a:pt x="607" y="121"/>
                    </a:lnTo>
                    <a:lnTo>
                      <a:pt x="605" y="120"/>
                    </a:lnTo>
                    <a:lnTo>
                      <a:pt x="599" y="115"/>
                    </a:lnTo>
                    <a:lnTo>
                      <a:pt x="597" y="113"/>
                    </a:lnTo>
                    <a:lnTo>
                      <a:pt x="597" y="113"/>
                    </a:lnTo>
                    <a:lnTo>
                      <a:pt x="597" y="112"/>
                    </a:lnTo>
                    <a:lnTo>
                      <a:pt x="599" y="112"/>
                    </a:lnTo>
                    <a:lnTo>
                      <a:pt x="599" y="109"/>
                    </a:lnTo>
                    <a:lnTo>
                      <a:pt x="599" y="110"/>
                    </a:lnTo>
                    <a:lnTo>
                      <a:pt x="597" y="112"/>
                    </a:lnTo>
                    <a:lnTo>
                      <a:pt x="594" y="112"/>
                    </a:lnTo>
                    <a:lnTo>
                      <a:pt x="592" y="112"/>
                    </a:lnTo>
                    <a:lnTo>
                      <a:pt x="591" y="113"/>
                    </a:lnTo>
                    <a:lnTo>
                      <a:pt x="589" y="113"/>
                    </a:lnTo>
                    <a:lnTo>
                      <a:pt x="588" y="113"/>
                    </a:lnTo>
                    <a:lnTo>
                      <a:pt x="588" y="112"/>
                    </a:lnTo>
                    <a:lnTo>
                      <a:pt x="586" y="110"/>
                    </a:lnTo>
                    <a:lnTo>
                      <a:pt x="586" y="110"/>
                    </a:lnTo>
                    <a:lnTo>
                      <a:pt x="586" y="112"/>
                    </a:lnTo>
                    <a:lnTo>
                      <a:pt x="585" y="112"/>
                    </a:lnTo>
                    <a:lnTo>
                      <a:pt x="581" y="113"/>
                    </a:lnTo>
                    <a:lnTo>
                      <a:pt x="581" y="113"/>
                    </a:lnTo>
                    <a:lnTo>
                      <a:pt x="581" y="113"/>
                    </a:lnTo>
                    <a:lnTo>
                      <a:pt x="581" y="112"/>
                    </a:lnTo>
                    <a:lnTo>
                      <a:pt x="581" y="112"/>
                    </a:lnTo>
                    <a:lnTo>
                      <a:pt x="581" y="110"/>
                    </a:lnTo>
                    <a:lnTo>
                      <a:pt x="583" y="109"/>
                    </a:lnTo>
                    <a:lnTo>
                      <a:pt x="583" y="109"/>
                    </a:lnTo>
                    <a:lnTo>
                      <a:pt x="585" y="106"/>
                    </a:lnTo>
                    <a:lnTo>
                      <a:pt x="585" y="106"/>
                    </a:lnTo>
                    <a:lnTo>
                      <a:pt x="585" y="104"/>
                    </a:lnTo>
                    <a:lnTo>
                      <a:pt x="585" y="104"/>
                    </a:lnTo>
                    <a:lnTo>
                      <a:pt x="583" y="104"/>
                    </a:lnTo>
                    <a:lnTo>
                      <a:pt x="583" y="102"/>
                    </a:lnTo>
                    <a:lnTo>
                      <a:pt x="581" y="101"/>
                    </a:lnTo>
                    <a:lnTo>
                      <a:pt x="581" y="101"/>
                    </a:lnTo>
                    <a:lnTo>
                      <a:pt x="580" y="101"/>
                    </a:lnTo>
                    <a:lnTo>
                      <a:pt x="580" y="99"/>
                    </a:lnTo>
                    <a:lnTo>
                      <a:pt x="580" y="99"/>
                    </a:lnTo>
                    <a:lnTo>
                      <a:pt x="581" y="99"/>
                    </a:lnTo>
                    <a:lnTo>
                      <a:pt x="581" y="99"/>
                    </a:lnTo>
                    <a:lnTo>
                      <a:pt x="583" y="99"/>
                    </a:lnTo>
                    <a:lnTo>
                      <a:pt x="585" y="99"/>
                    </a:lnTo>
                    <a:lnTo>
                      <a:pt x="586" y="99"/>
                    </a:lnTo>
                    <a:lnTo>
                      <a:pt x="585" y="99"/>
                    </a:lnTo>
                    <a:lnTo>
                      <a:pt x="585" y="99"/>
                    </a:lnTo>
                    <a:lnTo>
                      <a:pt x="581" y="98"/>
                    </a:lnTo>
                    <a:lnTo>
                      <a:pt x="580" y="98"/>
                    </a:lnTo>
                    <a:lnTo>
                      <a:pt x="577" y="95"/>
                    </a:lnTo>
                    <a:lnTo>
                      <a:pt x="577" y="95"/>
                    </a:lnTo>
                    <a:lnTo>
                      <a:pt x="578" y="95"/>
                    </a:lnTo>
                    <a:lnTo>
                      <a:pt x="581" y="95"/>
                    </a:lnTo>
                    <a:lnTo>
                      <a:pt x="580" y="93"/>
                    </a:lnTo>
                    <a:lnTo>
                      <a:pt x="580" y="91"/>
                    </a:lnTo>
                    <a:lnTo>
                      <a:pt x="578" y="90"/>
                    </a:lnTo>
                    <a:lnTo>
                      <a:pt x="578" y="90"/>
                    </a:lnTo>
                    <a:lnTo>
                      <a:pt x="577" y="88"/>
                    </a:lnTo>
                    <a:lnTo>
                      <a:pt x="575" y="87"/>
                    </a:lnTo>
                    <a:lnTo>
                      <a:pt x="574" y="83"/>
                    </a:lnTo>
                    <a:lnTo>
                      <a:pt x="574" y="80"/>
                    </a:lnTo>
                    <a:lnTo>
                      <a:pt x="574" y="80"/>
                    </a:lnTo>
                    <a:lnTo>
                      <a:pt x="574" y="79"/>
                    </a:lnTo>
                    <a:lnTo>
                      <a:pt x="574" y="79"/>
                    </a:lnTo>
                    <a:lnTo>
                      <a:pt x="572" y="79"/>
                    </a:lnTo>
                    <a:lnTo>
                      <a:pt x="572" y="77"/>
                    </a:lnTo>
                    <a:lnTo>
                      <a:pt x="574" y="77"/>
                    </a:lnTo>
                    <a:lnTo>
                      <a:pt x="572" y="77"/>
                    </a:lnTo>
                    <a:lnTo>
                      <a:pt x="570" y="77"/>
                    </a:lnTo>
                    <a:lnTo>
                      <a:pt x="570" y="77"/>
                    </a:lnTo>
                    <a:lnTo>
                      <a:pt x="570" y="77"/>
                    </a:lnTo>
                    <a:lnTo>
                      <a:pt x="570" y="77"/>
                    </a:lnTo>
                    <a:lnTo>
                      <a:pt x="570" y="76"/>
                    </a:lnTo>
                    <a:lnTo>
                      <a:pt x="570" y="76"/>
                    </a:lnTo>
                    <a:lnTo>
                      <a:pt x="569" y="74"/>
                    </a:lnTo>
                    <a:lnTo>
                      <a:pt x="569" y="74"/>
                    </a:lnTo>
                    <a:lnTo>
                      <a:pt x="567" y="72"/>
                    </a:lnTo>
                    <a:lnTo>
                      <a:pt x="567" y="72"/>
                    </a:lnTo>
                    <a:lnTo>
                      <a:pt x="566" y="72"/>
                    </a:lnTo>
                    <a:lnTo>
                      <a:pt x="566" y="71"/>
                    </a:lnTo>
                    <a:lnTo>
                      <a:pt x="566" y="71"/>
                    </a:lnTo>
                    <a:lnTo>
                      <a:pt x="559" y="68"/>
                    </a:lnTo>
                    <a:lnTo>
                      <a:pt x="558" y="66"/>
                    </a:lnTo>
                    <a:lnTo>
                      <a:pt x="558" y="66"/>
                    </a:lnTo>
                    <a:lnTo>
                      <a:pt x="558" y="68"/>
                    </a:lnTo>
                    <a:lnTo>
                      <a:pt x="556" y="66"/>
                    </a:lnTo>
                    <a:lnTo>
                      <a:pt x="556" y="66"/>
                    </a:lnTo>
                    <a:lnTo>
                      <a:pt x="555" y="66"/>
                    </a:lnTo>
                    <a:lnTo>
                      <a:pt x="555" y="66"/>
                    </a:lnTo>
                    <a:lnTo>
                      <a:pt x="553" y="66"/>
                    </a:lnTo>
                    <a:lnTo>
                      <a:pt x="551" y="66"/>
                    </a:lnTo>
                    <a:lnTo>
                      <a:pt x="548" y="65"/>
                    </a:lnTo>
                    <a:lnTo>
                      <a:pt x="545" y="63"/>
                    </a:lnTo>
                    <a:lnTo>
                      <a:pt x="544" y="61"/>
                    </a:lnTo>
                    <a:lnTo>
                      <a:pt x="540" y="61"/>
                    </a:lnTo>
                    <a:lnTo>
                      <a:pt x="539" y="60"/>
                    </a:lnTo>
                    <a:lnTo>
                      <a:pt x="536" y="60"/>
                    </a:lnTo>
                    <a:lnTo>
                      <a:pt x="533" y="60"/>
                    </a:lnTo>
                    <a:lnTo>
                      <a:pt x="531" y="60"/>
                    </a:lnTo>
                    <a:lnTo>
                      <a:pt x="529" y="60"/>
                    </a:lnTo>
                    <a:lnTo>
                      <a:pt x="528" y="60"/>
                    </a:lnTo>
                    <a:lnTo>
                      <a:pt x="521" y="55"/>
                    </a:lnTo>
                    <a:lnTo>
                      <a:pt x="520" y="54"/>
                    </a:lnTo>
                    <a:lnTo>
                      <a:pt x="521" y="54"/>
                    </a:lnTo>
                    <a:lnTo>
                      <a:pt x="521" y="52"/>
                    </a:lnTo>
                    <a:lnTo>
                      <a:pt x="523" y="52"/>
                    </a:lnTo>
                    <a:lnTo>
                      <a:pt x="521" y="52"/>
                    </a:lnTo>
                    <a:lnTo>
                      <a:pt x="521" y="52"/>
                    </a:lnTo>
                    <a:lnTo>
                      <a:pt x="520" y="52"/>
                    </a:lnTo>
                    <a:lnTo>
                      <a:pt x="518" y="52"/>
                    </a:lnTo>
                    <a:lnTo>
                      <a:pt x="518" y="52"/>
                    </a:lnTo>
                    <a:lnTo>
                      <a:pt x="517" y="52"/>
                    </a:lnTo>
                    <a:lnTo>
                      <a:pt x="515" y="52"/>
                    </a:lnTo>
                    <a:lnTo>
                      <a:pt x="514" y="50"/>
                    </a:lnTo>
                    <a:lnTo>
                      <a:pt x="514" y="50"/>
                    </a:lnTo>
                    <a:lnTo>
                      <a:pt x="514" y="50"/>
                    </a:lnTo>
                    <a:lnTo>
                      <a:pt x="512" y="50"/>
                    </a:lnTo>
                    <a:lnTo>
                      <a:pt x="512" y="50"/>
                    </a:lnTo>
                    <a:lnTo>
                      <a:pt x="510" y="50"/>
                    </a:lnTo>
                    <a:lnTo>
                      <a:pt x="510" y="49"/>
                    </a:lnTo>
                    <a:lnTo>
                      <a:pt x="509" y="49"/>
                    </a:lnTo>
                    <a:lnTo>
                      <a:pt x="509" y="49"/>
                    </a:lnTo>
                    <a:lnTo>
                      <a:pt x="509" y="47"/>
                    </a:lnTo>
                    <a:lnTo>
                      <a:pt x="507" y="47"/>
                    </a:lnTo>
                    <a:lnTo>
                      <a:pt x="506" y="46"/>
                    </a:lnTo>
                    <a:lnTo>
                      <a:pt x="506" y="43"/>
                    </a:lnTo>
                    <a:lnTo>
                      <a:pt x="506" y="43"/>
                    </a:lnTo>
                    <a:lnTo>
                      <a:pt x="507" y="41"/>
                    </a:lnTo>
                    <a:lnTo>
                      <a:pt x="509" y="39"/>
                    </a:lnTo>
                    <a:lnTo>
                      <a:pt x="507" y="39"/>
                    </a:lnTo>
                    <a:lnTo>
                      <a:pt x="507" y="39"/>
                    </a:lnTo>
                    <a:lnTo>
                      <a:pt x="506" y="41"/>
                    </a:lnTo>
                    <a:lnTo>
                      <a:pt x="506" y="41"/>
                    </a:lnTo>
                    <a:lnTo>
                      <a:pt x="506" y="44"/>
                    </a:lnTo>
                    <a:lnTo>
                      <a:pt x="506" y="44"/>
                    </a:lnTo>
                    <a:lnTo>
                      <a:pt x="504" y="44"/>
                    </a:lnTo>
                    <a:lnTo>
                      <a:pt x="504" y="46"/>
                    </a:lnTo>
                    <a:lnTo>
                      <a:pt x="504" y="47"/>
                    </a:lnTo>
                    <a:lnTo>
                      <a:pt x="503" y="49"/>
                    </a:lnTo>
                    <a:lnTo>
                      <a:pt x="503" y="50"/>
                    </a:lnTo>
                    <a:lnTo>
                      <a:pt x="503" y="50"/>
                    </a:lnTo>
                    <a:lnTo>
                      <a:pt x="503" y="52"/>
                    </a:lnTo>
                    <a:lnTo>
                      <a:pt x="499" y="54"/>
                    </a:lnTo>
                    <a:lnTo>
                      <a:pt x="499" y="54"/>
                    </a:lnTo>
                    <a:lnTo>
                      <a:pt x="498" y="54"/>
                    </a:lnTo>
                    <a:lnTo>
                      <a:pt x="496" y="54"/>
                    </a:lnTo>
                    <a:lnTo>
                      <a:pt x="495" y="54"/>
                    </a:lnTo>
                    <a:lnTo>
                      <a:pt x="495" y="54"/>
                    </a:lnTo>
                    <a:lnTo>
                      <a:pt x="495" y="52"/>
                    </a:lnTo>
                    <a:lnTo>
                      <a:pt x="493" y="50"/>
                    </a:lnTo>
                    <a:lnTo>
                      <a:pt x="493" y="49"/>
                    </a:lnTo>
                    <a:lnTo>
                      <a:pt x="495" y="46"/>
                    </a:lnTo>
                    <a:lnTo>
                      <a:pt x="495" y="44"/>
                    </a:lnTo>
                    <a:lnTo>
                      <a:pt x="493" y="43"/>
                    </a:lnTo>
                    <a:lnTo>
                      <a:pt x="490" y="41"/>
                    </a:lnTo>
                    <a:lnTo>
                      <a:pt x="487" y="38"/>
                    </a:lnTo>
                    <a:lnTo>
                      <a:pt x="485" y="38"/>
                    </a:lnTo>
                    <a:lnTo>
                      <a:pt x="484" y="38"/>
                    </a:lnTo>
                    <a:lnTo>
                      <a:pt x="482" y="38"/>
                    </a:lnTo>
                    <a:lnTo>
                      <a:pt x="482" y="36"/>
                    </a:lnTo>
                    <a:lnTo>
                      <a:pt x="482" y="35"/>
                    </a:lnTo>
                    <a:lnTo>
                      <a:pt x="484" y="35"/>
                    </a:lnTo>
                    <a:lnTo>
                      <a:pt x="485" y="33"/>
                    </a:lnTo>
                    <a:lnTo>
                      <a:pt x="487" y="35"/>
                    </a:lnTo>
                    <a:lnTo>
                      <a:pt x="490" y="35"/>
                    </a:lnTo>
                    <a:lnTo>
                      <a:pt x="492" y="35"/>
                    </a:lnTo>
                    <a:lnTo>
                      <a:pt x="493" y="35"/>
                    </a:lnTo>
                    <a:lnTo>
                      <a:pt x="495" y="33"/>
                    </a:lnTo>
                    <a:lnTo>
                      <a:pt x="496" y="31"/>
                    </a:lnTo>
                    <a:lnTo>
                      <a:pt x="498" y="30"/>
                    </a:lnTo>
                    <a:lnTo>
                      <a:pt x="499" y="30"/>
                    </a:lnTo>
                    <a:lnTo>
                      <a:pt x="501" y="30"/>
                    </a:lnTo>
                    <a:lnTo>
                      <a:pt x="503" y="31"/>
                    </a:lnTo>
                    <a:lnTo>
                      <a:pt x="504" y="31"/>
                    </a:lnTo>
                    <a:lnTo>
                      <a:pt x="506" y="31"/>
                    </a:lnTo>
                    <a:lnTo>
                      <a:pt x="506" y="33"/>
                    </a:lnTo>
                    <a:lnTo>
                      <a:pt x="507" y="33"/>
                    </a:lnTo>
                    <a:lnTo>
                      <a:pt x="507" y="31"/>
                    </a:lnTo>
                    <a:lnTo>
                      <a:pt x="507" y="30"/>
                    </a:lnTo>
                    <a:lnTo>
                      <a:pt x="509" y="30"/>
                    </a:lnTo>
                    <a:lnTo>
                      <a:pt x="509" y="30"/>
                    </a:lnTo>
                    <a:lnTo>
                      <a:pt x="509" y="30"/>
                    </a:lnTo>
                    <a:lnTo>
                      <a:pt x="509" y="28"/>
                    </a:lnTo>
                    <a:lnTo>
                      <a:pt x="507" y="28"/>
                    </a:lnTo>
                    <a:lnTo>
                      <a:pt x="509" y="27"/>
                    </a:lnTo>
                    <a:lnTo>
                      <a:pt x="509" y="27"/>
                    </a:lnTo>
                    <a:lnTo>
                      <a:pt x="510" y="27"/>
                    </a:lnTo>
                    <a:lnTo>
                      <a:pt x="510" y="25"/>
                    </a:lnTo>
                    <a:lnTo>
                      <a:pt x="507" y="27"/>
                    </a:lnTo>
                    <a:lnTo>
                      <a:pt x="504" y="27"/>
                    </a:lnTo>
                    <a:lnTo>
                      <a:pt x="501" y="27"/>
                    </a:lnTo>
                    <a:lnTo>
                      <a:pt x="499" y="27"/>
                    </a:lnTo>
                    <a:lnTo>
                      <a:pt x="496" y="28"/>
                    </a:lnTo>
                    <a:lnTo>
                      <a:pt x="495" y="28"/>
                    </a:lnTo>
                    <a:lnTo>
                      <a:pt x="492" y="28"/>
                    </a:lnTo>
                    <a:lnTo>
                      <a:pt x="490" y="27"/>
                    </a:lnTo>
                    <a:lnTo>
                      <a:pt x="488" y="27"/>
                    </a:lnTo>
                    <a:lnTo>
                      <a:pt x="487" y="27"/>
                    </a:lnTo>
                    <a:lnTo>
                      <a:pt x="485" y="27"/>
                    </a:lnTo>
                    <a:lnTo>
                      <a:pt x="484" y="25"/>
                    </a:lnTo>
                    <a:lnTo>
                      <a:pt x="484" y="25"/>
                    </a:lnTo>
                    <a:lnTo>
                      <a:pt x="482" y="24"/>
                    </a:lnTo>
                    <a:lnTo>
                      <a:pt x="482" y="24"/>
                    </a:lnTo>
                    <a:lnTo>
                      <a:pt x="480" y="20"/>
                    </a:lnTo>
                    <a:lnTo>
                      <a:pt x="480" y="17"/>
                    </a:lnTo>
                    <a:lnTo>
                      <a:pt x="479" y="17"/>
                    </a:lnTo>
                    <a:lnTo>
                      <a:pt x="477" y="17"/>
                    </a:lnTo>
                    <a:lnTo>
                      <a:pt x="471" y="16"/>
                    </a:lnTo>
                    <a:lnTo>
                      <a:pt x="471" y="16"/>
                    </a:lnTo>
                    <a:lnTo>
                      <a:pt x="469" y="16"/>
                    </a:lnTo>
                    <a:lnTo>
                      <a:pt x="469" y="16"/>
                    </a:lnTo>
                    <a:lnTo>
                      <a:pt x="468" y="16"/>
                    </a:lnTo>
                    <a:lnTo>
                      <a:pt x="468" y="16"/>
                    </a:lnTo>
                    <a:lnTo>
                      <a:pt x="468" y="16"/>
                    </a:lnTo>
                    <a:lnTo>
                      <a:pt x="468" y="14"/>
                    </a:lnTo>
                    <a:lnTo>
                      <a:pt x="469" y="13"/>
                    </a:lnTo>
                    <a:lnTo>
                      <a:pt x="469" y="13"/>
                    </a:lnTo>
                    <a:lnTo>
                      <a:pt x="471" y="13"/>
                    </a:lnTo>
                    <a:lnTo>
                      <a:pt x="471" y="9"/>
                    </a:lnTo>
                    <a:lnTo>
                      <a:pt x="471" y="9"/>
                    </a:lnTo>
                    <a:lnTo>
                      <a:pt x="471" y="8"/>
                    </a:lnTo>
                    <a:lnTo>
                      <a:pt x="471" y="8"/>
                    </a:lnTo>
                    <a:lnTo>
                      <a:pt x="471" y="8"/>
                    </a:lnTo>
                    <a:lnTo>
                      <a:pt x="474" y="6"/>
                    </a:lnTo>
                    <a:lnTo>
                      <a:pt x="479" y="5"/>
                    </a:lnTo>
                    <a:lnTo>
                      <a:pt x="480" y="5"/>
                    </a:lnTo>
                    <a:lnTo>
                      <a:pt x="482" y="3"/>
                    </a:lnTo>
                    <a:lnTo>
                      <a:pt x="482" y="3"/>
                    </a:lnTo>
                    <a:lnTo>
                      <a:pt x="484" y="3"/>
                    </a:lnTo>
                    <a:lnTo>
                      <a:pt x="484" y="2"/>
                    </a:lnTo>
                    <a:lnTo>
                      <a:pt x="488" y="0"/>
                    </a:lnTo>
                    <a:lnTo>
                      <a:pt x="49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7" name="Freeform 252">
                <a:extLst>
                  <a:ext uri="{FF2B5EF4-FFF2-40B4-BE49-F238E27FC236}">
                    <a16:creationId xmlns:a16="http://schemas.microsoft.com/office/drawing/2014/main" id="{56A53F03-96FA-483C-8FE9-58AAD363C57B}"/>
                  </a:ext>
                </a:extLst>
              </p:cNvPr>
              <p:cNvSpPr>
                <a:spLocks noEditPoints="1"/>
              </p:cNvSpPr>
              <p:nvPr/>
            </p:nvSpPr>
            <p:spPr bwMode="auto">
              <a:xfrm>
                <a:off x="8449071" y="4250239"/>
                <a:ext cx="1017494" cy="331368"/>
              </a:xfrm>
              <a:custGeom>
                <a:avLst/>
                <a:gdLst>
                  <a:gd name="T0" fmla="*/ 470 w 522"/>
                  <a:gd name="T1" fmla="*/ 98 h 170"/>
                  <a:gd name="T2" fmla="*/ 462 w 522"/>
                  <a:gd name="T3" fmla="*/ 88 h 170"/>
                  <a:gd name="T4" fmla="*/ 511 w 522"/>
                  <a:gd name="T5" fmla="*/ 87 h 170"/>
                  <a:gd name="T6" fmla="*/ 45 w 522"/>
                  <a:gd name="T7" fmla="*/ 85 h 170"/>
                  <a:gd name="T8" fmla="*/ 140 w 522"/>
                  <a:gd name="T9" fmla="*/ 90 h 170"/>
                  <a:gd name="T10" fmla="*/ 137 w 522"/>
                  <a:gd name="T11" fmla="*/ 85 h 170"/>
                  <a:gd name="T12" fmla="*/ 463 w 522"/>
                  <a:gd name="T13" fmla="*/ 74 h 170"/>
                  <a:gd name="T14" fmla="*/ 127 w 522"/>
                  <a:gd name="T15" fmla="*/ 73 h 170"/>
                  <a:gd name="T16" fmla="*/ 116 w 522"/>
                  <a:gd name="T17" fmla="*/ 71 h 170"/>
                  <a:gd name="T18" fmla="*/ 126 w 522"/>
                  <a:gd name="T19" fmla="*/ 69 h 170"/>
                  <a:gd name="T20" fmla="*/ 135 w 522"/>
                  <a:gd name="T21" fmla="*/ 68 h 170"/>
                  <a:gd name="T22" fmla="*/ 34 w 522"/>
                  <a:gd name="T23" fmla="*/ 76 h 170"/>
                  <a:gd name="T24" fmla="*/ 432 w 522"/>
                  <a:gd name="T25" fmla="*/ 62 h 170"/>
                  <a:gd name="T26" fmla="*/ 391 w 522"/>
                  <a:gd name="T27" fmla="*/ 79 h 170"/>
                  <a:gd name="T28" fmla="*/ 365 w 522"/>
                  <a:gd name="T29" fmla="*/ 101 h 170"/>
                  <a:gd name="T30" fmla="*/ 399 w 522"/>
                  <a:gd name="T31" fmla="*/ 95 h 170"/>
                  <a:gd name="T32" fmla="*/ 383 w 522"/>
                  <a:gd name="T33" fmla="*/ 112 h 170"/>
                  <a:gd name="T34" fmla="*/ 391 w 522"/>
                  <a:gd name="T35" fmla="*/ 137 h 170"/>
                  <a:gd name="T36" fmla="*/ 395 w 522"/>
                  <a:gd name="T37" fmla="*/ 148 h 170"/>
                  <a:gd name="T38" fmla="*/ 372 w 522"/>
                  <a:gd name="T39" fmla="*/ 131 h 170"/>
                  <a:gd name="T40" fmla="*/ 362 w 522"/>
                  <a:gd name="T41" fmla="*/ 162 h 170"/>
                  <a:gd name="T42" fmla="*/ 350 w 522"/>
                  <a:gd name="T43" fmla="*/ 139 h 170"/>
                  <a:gd name="T44" fmla="*/ 347 w 522"/>
                  <a:gd name="T45" fmla="*/ 115 h 170"/>
                  <a:gd name="T46" fmla="*/ 358 w 522"/>
                  <a:gd name="T47" fmla="*/ 76 h 170"/>
                  <a:gd name="T48" fmla="*/ 378 w 522"/>
                  <a:gd name="T49" fmla="*/ 69 h 170"/>
                  <a:gd name="T50" fmla="*/ 427 w 522"/>
                  <a:gd name="T51" fmla="*/ 63 h 170"/>
                  <a:gd name="T52" fmla="*/ 473 w 522"/>
                  <a:gd name="T53" fmla="*/ 65 h 170"/>
                  <a:gd name="T54" fmla="*/ 484 w 522"/>
                  <a:gd name="T55" fmla="*/ 69 h 170"/>
                  <a:gd name="T56" fmla="*/ 471 w 522"/>
                  <a:gd name="T57" fmla="*/ 84 h 170"/>
                  <a:gd name="T58" fmla="*/ 468 w 522"/>
                  <a:gd name="T59" fmla="*/ 74 h 170"/>
                  <a:gd name="T60" fmla="*/ 481 w 522"/>
                  <a:gd name="T61" fmla="*/ 55 h 170"/>
                  <a:gd name="T62" fmla="*/ 17 w 522"/>
                  <a:gd name="T63" fmla="*/ 52 h 170"/>
                  <a:gd name="T64" fmla="*/ 151 w 522"/>
                  <a:gd name="T65" fmla="*/ 44 h 170"/>
                  <a:gd name="T66" fmla="*/ 440 w 522"/>
                  <a:gd name="T67" fmla="*/ 36 h 170"/>
                  <a:gd name="T68" fmla="*/ 324 w 522"/>
                  <a:gd name="T69" fmla="*/ 29 h 170"/>
                  <a:gd name="T70" fmla="*/ 309 w 522"/>
                  <a:gd name="T71" fmla="*/ 24 h 170"/>
                  <a:gd name="T72" fmla="*/ 315 w 522"/>
                  <a:gd name="T73" fmla="*/ 33 h 170"/>
                  <a:gd name="T74" fmla="*/ 329 w 522"/>
                  <a:gd name="T75" fmla="*/ 54 h 170"/>
                  <a:gd name="T76" fmla="*/ 328 w 522"/>
                  <a:gd name="T77" fmla="*/ 73 h 170"/>
                  <a:gd name="T78" fmla="*/ 310 w 522"/>
                  <a:gd name="T79" fmla="*/ 104 h 170"/>
                  <a:gd name="T80" fmla="*/ 304 w 522"/>
                  <a:gd name="T81" fmla="*/ 121 h 170"/>
                  <a:gd name="T82" fmla="*/ 277 w 522"/>
                  <a:gd name="T83" fmla="*/ 136 h 170"/>
                  <a:gd name="T84" fmla="*/ 254 w 522"/>
                  <a:gd name="T85" fmla="*/ 133 h 170"/>
                  <a:gd name="T86" fmla="*/ 225 w 522"/>
                  <a:gd name="T87" fmla="*/ 128 h 170"/>
                  <a:gd name="T88" fmla="*/ 203 w 522"/>
                  <a:gd name="T89" fmla="*/ 98 h 170"/>
                  <a:gd name="T90" fmla="*/ 200 w 522"/>
                  <a:gd name="T91" fmla="*/ 68 h 170"/>
                  <a:gd name="T92" fmla="*/ 219 w 522"/>
                  <a:gd name="T93" fmla="*/ 73 h 170"/>
                  <a:gd name="T94" fmla="*/ 257 w 522"/>
                  <a:gd name="T95" fmla="*/ 65 h 170"/>
                  <a:gd name="T96" fmla="*/ 282 w 522"/>
                  <a:gd name="T97" fmla="*/ 55 h 170"/>
                  <a:gd name="T98" fmla="*/ 293 w 522"/>
                  <a:gd name="T99" fmla="*/ 38 h 170"/>
                  <a:gd name="T100" fmla="*/ 457 w 522"/>
                  <a:gd name="T101" fmla="*/ 25 h 170"/>
                  <a:gd name="T102" fmla="*/ 33 w 522"/>
                  <a:gd name="T103" fmla="*/ 10 h 170"/>
                  <a:gd name="T104" fmla="*/ 74 w 522"/>
                  <a:gd name="T105" fmla="*/ 51 h 170"/>
                  <a:gd name="T106" fmla="*/ 101 w 522"/>
                  <a:gd name="T107" fmla="*/ 69 h 170"/>
                  <a:gd name="T108" fmla="*/ 119 w 522"/>
                  <a:gd name="T109" fmla="*/ 87 h 170"/>
                  <a:gd name="T110" fmla="*/ 138 w 522"/>
                  <a:gd name="T111" fmla="*/ 115 h 170"/>
                  <a:gd name="T112" fmla="*/ 153 w 522"/>
                  <a:gd name="T113" fmla="*/ 139 h 170"/>
                  <a:gd name="T114" fmla="*/ 135 w 522"/>
                  <a:gd name="T115" fmla="*/ 166 h 170"/>
                  <a:gd name="T116" fmla="*/ 88 w 522"/>
                  <a:gd name="T117" fmla="*/ 125 h 170"/>
                  <a:gd name="T118" fmla="*/ 49 w 522"/>
                  <a:gd name="T119" fmla="*/ 58 h 170"/>
                  <a:gd name="T120" fmla="*/ 1 w 522"/>
                  <a:gd name="T121" fmla="*/ 1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2" h="170">
                    <a:moveTo>
                      <a:pt x="134" y="90"/>
                    </a:moveTo>
                    <a:lnTo>
                      <a:pt x="134" y="92"/>
                    </a:lnTo>
                    <a:lnTo>
                      <a:pt x="135" y="92"/>
                    </a:lnTo>
                    <a:lnTo>
                      <a:pt x="134" y="93"/>
                    </a:lnTo>
                    <a:lnTo>
                      <a:pt x="134" y="93"/>
                    </a:lnTo>
                    <a:lnTo>
                      <a:pt x="134" y="95"/>
                    </a:lnTo>
                    <a:lnTo>
                      <a:pt x="132" y="93"/>
                    </a:lnTo>
                    <a:lnTo>
                      <a:pt x="132" y="95"/>
                    </a:lnTo>
                    <a:lnTo>
                      <a:pt x="131" y="93"/>
                    </a:lnTo>
                    <a:lnTo>
                      <a:pt x="131" y="92"/>
                    </a:lnTo>
                    <a:lnTo>
                      <a:pt x="131" y="92"/>
                    </a:lnTo>
                    <a:lnTo>
                      <a:pt x="131" y="92"/>
                    </a:lnTo>
                    <a:lnTo>
                      <a:pt x="131" y="92"/>
                    </a:lnTo>
                    <a:lnTo>
                      <a:pt x="132" y="92"/>
                    </a:lnTo>
                    <a:lnTo>
                      <a:pt x="134" y="90"/>
                    </a:lnTo>
                    <a:close/>
                    <a:moveTo>
                      <a:pt x="466" y="90"/>
                    </a:moveTo>
                    <a:lnTo>
                      <a:pt x="466" y="90"/>
                    </a:lnTo>
                    <a:lnTo>
                      <a:pt x="468" y="92"/>
                    </a:lnTo>
                    <a:lnTo>
                      <a:pt x="468" y="95"/>
                    </a:lnTo>
                    <a:lnTo>
                      <a:pt x="468" y="95"/>
                    </a:lnTo>
                    <a:lnTo>
                      <a:pt x="470" y="95"/>
                    </a:lnTo>
                    <a:lnTo>
                      <a:pt x="471" y="96"/>
                    </a:lnTo>
                    <a:lnTo>
                      <a:pt x="471" y="96"/>
                    </a:lnTo>
                    <a:lnTo>
                      <a:pt x="471" y="96"/>
                    </a:lnTo>
                    <a:lnTo>
                      <a:pt x="471" y="98"/>
                    </a:lnTo>
                    <a:lnTo>
                      <a:pt x="470" y="98"/>
                    </a:lnTo>
                    <a:lnTo>
                      <a:pt x="468" y="98"/>
                    </a:lnTo>
                    <a:lnTo>
                      <a:pt x="468" y="96"/>
                    </a:lnTo>
                    <a:lnTo>
                      <a:pt x="468" y="96"/>
                    </a:lnTo>
                    <a:lnTo>
                      <a:pt x="466" y="96"/>
                    </a:lnTo>
                    <a:lnTo>
                      <a:pt x="465" y="96"/>
                    </a:lnTo>
                    <a:lnTo>
                      <a:pt x="465" y="96"/>
                    </a:lnTo>
                    <a:lnTo>
                      <a:pt x="465" y="95"/>
                    </a:lnTo>
                    <a:lnTo>
                      <a:pt x="465" y="95"/>
                    </a:lnTo>
                    <a:lnTo>
                      <a:pt x="463" y="93"/>
                    </a:lnTo>
                    <a:lnTo>
                      <a:pt x="463" y="92"/>
                    </a:lnTo>
                    <a:lnTo>
                      <a:pt x="463" y="92"/>
                    </a:lnTo>
                    <a:lnTo>
                      <a:pt x="463" y="90"/>
                    </a:lnTo>
                    <a:lnTo>
                      <a:pt x="463" y="90"/>
                    </a:lnTo>
                    <a:lnTo>
                      <a:pt x="465" y="92"/>
                    </a:lnTo>
                    <a:lnTo>
                      <a:pt x="466" y="90"/>
                    </a:lnTo>
                    <a:lnTo>
                      <a:pt x="466" y="90"/>
                    </a:lnTo>
                    <a:close/>
                    <a:moveTo>
                      <a:pt x="462" y="88"/>
                    </a:moveTo>
                    <a:lnTo>
                      <a:pt x="463" y="90"/>
                    </a:lnTo>
                    <a:lnTo>
                      <a:pt x="462" y="90"/>
                    </a:lnTo>
                    <a:lnTo>
                      <a:pt x="463" y="92"/>
                    </a:lnTo>
                    <a:lnTo>
                      <a:pt x="462" y="93"/>
                    </a:lnTo>
                    <a:lnTo>
                      <a:pt x="462" y="93"/>
                    </a:lnTo>
                    <a:lnTo>
                      <a:pt x="460" y="93"/>
                    </a:lnTo>
                    <a:lnTo>
                      <a:pt x="460" y="92"/>
                    </a:lnTo>
                    <a:lnTo>
                      <a:pt x="460" y="90"/>
                    </a:lnTo>
                    <a:lnTo>
                      <a:pt x="462" y="88"/>
                    </a:lnTo>
                    <a:close/>
                    <a:moveTo>
                      <a:pt x="119" y="88"/>
                    </a:moveTo>
                    <a:lnTo>
                      <a:pt x="121" y="88"/>
                    </a:lnTo>
                    <a:lnTo>
                      <a:pt x="123" y="90"/>
                    </a:lnTo>
                    <a:lnTo>
                      <a:pt x="123" y="90"/>
                    </a:lnTo>
                    <a:lnTo>
                      <a:pt x="123" y="90"/>
                    </a:lnTo>
                    <a:lnTo>
                      <a:pt x="121" y="92"/>
                    </a:lnTo>
                    <a:lnTo>
                      <a:pt x="118" y="90"/>
                    </a:lnTo>
                    <a:lnTo>
                      <a:pt x="118" y="90"/>
                    </a:lnTo>
                    <a:lnTo>
                      <a:pt x="119" y="88"/>
                    </a:lnTo>
                    <a:close/>
                    <a:moveTo>
                      <a:pt x="514" y="85"/>
                    </a:moveTo>
                    <a:lnTo>
                      <a:pt x="517" y="85"/>
                    </a:lnTo>
                    <a:lnTo>
                      <a:pt x="517" y="85"/>
                    </a:lnTo>
                    <a:lnTo>
                      <a:pt x="520" y="87"/>
                    </a:lnTo>
                    <a:lnTo>
                      <a:pt x="522" y="88"/>
                    </a:lnTo>
                    <a:lnTo>
                      <a:pt x="522" y="88"/>
                    </a:lnTo>
                    <a:lnTo>
                      <a:pt x="522" y="90"/>
                    </a:lnTo>
                    <a:lnTo>
                      <a:pt x="520" y="90"/>
                    </a:lnTo>
                    <a:lnTo>
                      <a:pt x="520" y="90"/>
                    </a:lnTo>
                    <a:lnTo>
                      <a:pt x="518" y="90"/>
                    </a:lnTo>
                    <a:lnTo>
                      <a:pt x="518" y="90"/>
                    </a:lnTo>
                    <a:lnTo>
                      <a:pt x="517" y="90"/>
                    </a:lnTo>
                    <a:lnTo>
                      <a:pt x="515" y="90"/>
                    </a:lnTo>
                    <a:lnTo>
                      <a:pt x="515" y="90"/>
                    </a:lnTo>
                    <a:lnTo>
                      <a:pt x="514" y="88"/>
                    </a:lnTo>
                    <a:lnTo>
                      <a:pt x="512" y="87"/>
                    </a:lnTo>
                    <a:lnTo>
                      <a:pt x="511" y="87"/>
                    </a:lnTo>
                    <a:lnTo>
                      <a:pt x="511" y="87"/>
                    </a:lnTo>
                    <a:lnTo>
                      <a:pt x="512" y="88"/>
                    </a:lnTo>
                    <a:lnTo>
                      <a:pt x="514" y="90"/>
                    </a:lnTo>
                    <a:lnTo>
                      <a:pt x="514" y="90"/>
                    </a:lnTo>
                    <a:lnTo>
                      <a:pt x="514" y="90"/>
                    </a:lnTo>
                    <a:lnTo>
                      <a:pt x="515" y="90"/>
                    </a:lnTo>
                    <a:lnTo>
                      <a:pt x="515" y="92"/>
                    </a:lnTo>
                    <a:lnTo>
                      <a:pt x="512" y="92"/>
                    </a:lnTo>
                    <a:lnTo>
                      <a:pt x="512" y="92"/>
                    </a:lnTo>
                    <a:lnTo>
                      <a:pt x="512" y="90"/>
                    </a:lnTo>
                    <a:lnTo>
                      <a:pt x="511" y="90"/>
                    </a:lnTo>
                    <a:lnTo>
                      <a:pt x="511" y="90"/>
                    </a:lnTo>
                    <a:lnTo>
                      <a:pt x="511" y="90"/>
                    </a:lnTo>
                    <a:lnTo>
                      <a:pt x="509" y="88"/>
                    </a:lnTo>
                    <a:lnTo>
                      <a:pt x="507" y="88"/>
                    </a:lnTo>
                    <a:lnTo>
                      <a:pt x="506" y="88"/>
                    </a:lnTo>
                    <a:lnTo>
                      <a:pt x="506" y="87"/>
                    </a:lnTo>
                    <a:lnTo>
                      <a:pt x="506" y="87"/>
                    </a:lnTo>
                    <a:lnTo>
                      <a:pt x="507" y="87"/>
                    </a:lnTo>
                    <a:lnTo>
                      <a:pt x="509" y="87"/>
                    </a:lnTo>
                    <a:lnTo>
                      <a:pt x="509" y="87"/>
                    </a:lnTo>
                    <a:lnTo>
                      <a:pt x="511" y="87"/>
                    </a:lnTo>
                    <a:lnTo>
                      <a:pt x="511" y="85"/>
                    </a:lnTo>
                    <a:lnTo>
                      <a:pt x="512" y="85"/>
                    </a:lnTo>
                    <a:lnTo>
                      <a:pt x="514" y="85"/>
                    </a:lnTo>
                    <a:close/>
                    <a:moveTo>
                      <a:pt x="45" y="85"/>
                    </a:moveTo>
                    <a:lnTo>
                      <a:pt x="45" y="85"/>
                    </a:lnTo>
                    <a:lnTo>
                      <a:pt x="47" y="88"/>
                    </a:lnTo>
                    <a:lnTo>
                      <a:pt x="47" y="88"/>
                    </a:lnTo>
                    <a:lnTo>
                      <a:pt x="47" y="92"/>
                    </a:lnTo>
                    <a:lnTo>
                      <a:pt x="45" y="93"/>
                    </a:lnTo>
                    <a:lnTo>
                      <a:pt x="45" y="93"/>
                    </a:lnTo>
                    <a:lnTo>
                      <a:pt x="44" y="93"/>
                    </a:lnTo>
                    <a:lnTo>
                      <a:pt x="44" y="92"/>
                    </a:lnTo>
                    <a:lnTo>
                      <a:pt x="44" y="92"/>
                    </a:lnTo>
                    <a:lnTo>
                      <a:pt x="45" y="90"/>
                    </a:lnTo>
                    <a:lnTo>
                      <a:pt x="45" y="88"/>
                    </a:lnTo>
                    <a:lnTo>
                      <a:pt x="44" y="85"/>
                    </a:lnTo>
                    <a:lnTo>
                      <a:pt x="45" y="85"/>
                    </a:lnTo>
                    <a:close/>
                    <a:moveTo>
                      <a:pt x="134" y="85"/>
                    </a:moveTo>
                    <a:lnTo>
                      <a:pt x="135" y="85"/>
                    </a:lnTo>
                    <a:lnTo>
                      <a:pt x="135" y="87"/>
                    </a:lnTo>
                    <a:lnTo>
                      <a:pt x="135" y="87"/>
                    </a:lnTo>
                    <a:lnTo>
                      <a:pt x="137" y="87"/>
                    </a:lnTo>
                    <a:lnTo>
                      <a:pt x="137" y="88"/>
                    </a:lnTo>
                    <a:lnTo>
                      <a:pt x="138" y="88"/>
                    </a:lnTo>
                    <a:lnTo>
                      <a:pt x="138" y="87"/>
                    </a:lnTo>
                    <a:lnTo>
                      <a:pt x="140" y="88"/>
                    </a:lnTo>
                    <a:lnTo>
                      <a:pt x="140" y="88"/>
                    </a:lnTo>
                    <a:lnTo>
                      <a:pt x="140" y="90"/>
                    </a:lnTo>
                    <a:lnTo>
                      <a:pt x="140" y="90"/>
                    </a:lnTo>
                    <a:lnTo>
                      <a:pt x="140" y="90"/>
                    </a:lnTo>
                    <a:lnTo>
                      <a:pt x="140" y="90"/>
                    </a:lnTo>
                    <a:lnTo>
                      <a:pt x="137" y="88"/>
                    </a:lnTo>
                    <a:lnTo>
                      <a:pt x="134" y="88"/>
                    </a:lnTo>
                    <a:lnTo>
                      <a:pt x="134" y="88"/>
                    </a:lnTo>
                    <a:lnTo>
                      <a:pt x="132" y="88"/>
                    </a:lnTo>
                    <a:lnTo>
                      <a:pt x="134" y="87"/>
                    </a:lnTo>
                    <a:lnTo>
                      <a:pt x="134" y="85"/>
                    </a:lnTo>
                    <a:close/>
                    <a:moveTo>
                      <a:pt x="492" y="85"/>
                    </a:moveTo>
                    <a:lnTo>
                      <a:pt x="495" y="87"/>
                    </a:lnTo>
                    <a:lnTo>
                      <a:pt x="495" y="88"/>
                    </a:lnTo>
                    <a:lnTo>
                      <a:pt x="495" y="88"/>
                    </a:lnTo>
                    <a:lnTo>
                      <a:pt x="495" y="87"/>
                    </a:lnTo>
                    <a:lnTo>
                      <a:pt x="493" y="87"/>
                    </a:lnTo>
                    <a:lnTo>
                      <a:pt x="492" y="85"/>
                    </a:lnTo>
                    <a:close/>
                    <a:moveTo>
                      <a:pt x="465" y="84"/>
                    </a:moveTo>
                    <a:lnTo>
                      <a:pt x="465" y="84"/>
                    </a:lnTo>
                    <a:lnTo>
                      <a:pt x="465" y="85"/>
                    </a:lnTo>
                    <a:lnTo>
                      <a:pt x="465" y="85"/>
                    </a:lnTo>
                    <a:lnTo>
                      <a:pt x="465" y="85"/>
                    </a:lnTo>
                    <a:lnTo>
                      <a:pt x="465" y="85"/>
                    </a:lnTo>
                    <a:lnTo>
                      <a:pt x="465" y="84"/>
                    </a:lnTo>
                    <a:lnTo>
                      <a:pt x="465" y="84"/>
                    </a:lnTo>
                    <a:close/>
                    <a:moveTo>
                      <a:pt x="134" y="82"/>
                    </a:moveTo>
                    <a:lnTo>
                      <a:pt x="134" y="82"/>
                    </a:lnTo>
                    <a:lnTo>
                      <a:pt x="135" y="84"/>
                    </a:lnTo>
                    <a:lnTo>
                      <a:pt x="137" y="85"/>
                    </a:lnTo>
                    <a:lnTo>
                      <a:pt x="137" y="85"/>
                    </a:lnTo>
                    <a:lnTo>
                      <a:pt x="135" y="84"/>
                    </a:lnTo>
                    <a:lnTo>
                      <a:pt x="135" y="84"/>
                    </a:lnTo>
                    <a:lnTo>
                      <a:pt x="135" y="84"/>
                    </a:lnTo>
                    <a:lnTo>
                      <a:pt x="134" y="82"/>
                    </a:lnTo>
                    <a:close/>
                    <a:moveTo>
                      <a:pt x="115" y="76"/>
                    </a:moveTo>
                    <a:lnTo>
                      <a:pt x="115" y="76"/>
                    </a:lnTo>
                    <a:lnTo>
                      <a:pt x="116" y="76"/>
                    </a:lnTo>
                    <a:lnTo>
                      <a:pt x="116" y="77"/>
                    </a:lnTo>
                    <a:lnTo>
                      <a:pt x="115" y="77"/>
                    </a:lnTo>
                    <a:lnTo>
                      <a:pt x="113" y="77"/>
                    </a:lnTo>
                    <a:lnTo>
                      <a:pt x="113" y="76"/>
                    </a:lnTo>
                    <a:lnTo>
                      <a:pt x="115" y="76"/>
                    </a:lnTo>
                    <a:close/>
                    <a:moveTo>
                      <a:pt x="465" y="74"/>
                    </a:moveTo>
                    <a:lnTo>
                      <a:pt x="465" y="74"/>
                    </a:lnTo>
                    <a:lnTo>
                      <a:pt x="465" y="76"/>
                    </a:lnTo>
                    <a:lnTo>
                      <a:pt x="465" y="76"/>
                    </a:lnTo>
                    <a:lnTo>
                      <a:pt x="465" y="76"/>
                    </a:lnTo>
                    <a:lnTo>
                      <a:pt x="465" y="76"/>
                    </a:lnTo>
                    <a:lnTo>
                      <a:pt x="463" y="76"/>
                    </a:lnTo>
                    <a:lnTo>
                      <a:pt x="465" y="74"/>
                    </a:lnTo>
                    <a:lnTo>
                      <a:pt x="465" y="74"/>
                    </a:lnTo>
                    <a:close/>
                    <a:moveTo>
                      <a:pt x="463" y="73"/>
                    </a:moveTo>
                    <a:lnTo>
                      <a:pt x="463" y="73"/>
                    </a:lnTo>
                    <a:lnTo>
                      <a:pt x="463" y="74"/>
                    </a:lnTo>
                    <a:lnTo>
                      <a:pt x="463" y="74"/>
                    </a:lnTo>
                    <a:lnTo>
                      <a:pt x="463" y="74"/>
                    </a:lnTo>
                    <a:lnTo>
                      <a:pt x="463" y="74"/>
                    </a:lnTo>
                    <a:lnTo>
                      <a:pt x="463" y="73"/>
                    </a:lnTo>
                    <a:lnTo>
                      <a:pt x="463" y="73"/>
                    </a:lnTo>
                    <a:close/>
                    <a:moveTo>
                      <a:pt x="118" y="73"/>
                    </a:moveTo>
                    <a:lnTo>
                      <a:pt x="118" y="74"/>
                    </a:lnTo>
                    <a:lnTo>
                      <a:pt x="118" y="74"/>
                    </a:lnTo>
                    <a:lnTo>
                      <a:pt x="119" y="74"/>
                    </a:lnTo>
                    <a:lnTo>
                      <a:pt x="118" y="76"/>
                    </a:lnTo>
                    <a:lnTo>
                      <a:pt x="118" y="76"/>
                    </a:lnTo>
                    <a:lnTo>
                      <a:pt x="116" y="74"/>
                    </a:lnTo>
                    <a:lnTo>
                      <a:pt x="116" y="73"/>
                    </a:lnTo>
                    <a:lnTo>
                      <a:pt x="118" y="73"/>
                    </a:lnTo>
                    <a:close/>
                    <a:moveTo>
                      <a:pt x="123" y="73"/>
                    </a:moveTo>
                    <a:lnTo>
                      <a:pt x="123" y="73"/>
                    </a:lnTo>
                    <a:lnTo>
                      <a:pt x="124" y="74"/>
                    </a:lnTo>
                    <a:lnTo>
                      <a:pt x="124" y="74"/>
                    </a:lnTo>
                    <a:lnTo>
                      <a:pt x="123" y="73"/>
                    </a:lnTo>
                    <a:lnTo>
                      <a:pt x="123" y="73"/>
                    </a:lnTo>
                    <a:lnTo>
                      <a:pt x="123" y="73"/>
                    </a:lnTo>
                    <a:close/>
                    <a:moveTo>
                      <a:pt x="127" y="71"/>
                    </a:moveTo>
                    <a:lnTo>
                      <a:pt x="129" y="73"/>
                    </a:lnTo>
                    <a:lnTo>
                      <a:pt x="129" y="73"/>
                    </a:lnTo>
                    <a:lnTo>
                      <a:pt x="129" y="73"/>
                    </a:lnTo>
                    <a:lnTo>
                      <a:pt x="129" y="74"/>
                    </a:lnTo>
                    <a:lnTo>
                      <a:pt x="127" y="73"/>
                    </a:lnTo>
                    <a:lnTo>
                      <a:pt x="127" y="73"/>
                    </a:lnTo>
                    <a:lnTo>
                      <a:pt x="127" y="73"/>
                    </a:lnTo>
                    <a:lnTo>
                      <a:pt x="127" y="71"/>
                    </a:lnTo>
                    <a:close/>
                    <a:moveTo>
                      <a:pt x="105" y="69"/>
                    </a:moveTo>
                    <a:lnTo>
                      <a:pt x="107" y="69"/>
                    </a:lnTo>
                    <a:lnTo>
                      <a:pt x="108" y="71"/>
                    </a:lnTo>
                    <a:lnTo>
                      <a:pt x="108" y="71"/>
                    </a:lnTo>
                    <a:lnTo>
                      <a:pt x="112" y="73"/>
                    </a:lnTo>
                    <a:lnTo>
                      <a:pt x="112" y="73"/>
                    </a:lnTo>
                    <a:lnTo>
                      <a:pt x="112" y="74"/>
                    </a:lnTo>
                    <a:lnTo>
                      <a:pt x="112" y="76"/>
                    </a:lnTo>
                    <a:lnTo>
                      <a:pt x="112" y="74"/>
                    </a:lnTo>
                    <a:lnTo>
                      <a:pt x="108" y="74"/>
                    </a:lnTo>
                    <a:lnTo>
                      <a:pt x="107" y="74"/>
                    </a:lnTo>
                    <a:lnTo>
                      <a:pt x="105" y="73"/>
                    </a:lnTo>
                    <a:lnTo>
                      <a:pt x="104" y="73"/>
                    </a:lnTo>
                    <a:lnTo>
                      <a:pt x="104" y="73"/>
                    </a:lnTo>
                    <a:lnTo>
                      <a:pt x="104" y="71"/>
                    </a:lnTo>
                    <a:lnTo>
                      <a:pt x="104" y="71"/>
                    </a:lnTo>
                    <a:lnTo>
                      <a:pt x="105" y="69"/>
                    </a:lnTo>
                    <a:lnTo>
                      <a:pt x="105" y="69"/>
                    </a:lnTo>
                    <a:close/>
                    <a:moveTo>
                      <a:pt x="118" y="69"/>
                    </a:moveTo>
                    <a:lnTo>
                      <a:pt x="118" y="69"/>
                    </a:lnTo>
                    <a:lnTo>
                      <a:pt x="118" y="71"/>
                    </a:lnTo>
                    <a:lnTo>
                      <a:pt x="118" y="71"/>
                    </a:lnTo>
                    <a:lnTo>
                      <a:pt x="116" y="71"/>
                    </a:lnTo>
                    <a:lnTo>
                      <a:pt x="116" y="69"/>
                    </a:lnTo>
                    <a:lnTo>
                      <a:pt x="116" y="69"/>
                    </a:lnTo>
                    <a:lnTo>
                      <a:pt x="118" y="69"/>
                    </a:lnTo>
                    <a:close/>
                    <a:moveTo>
                      <a:pt x="108" y="68"/>
                    </a:moveTo>
                    <a:lnTo>
                      <a:pt x="112" y="69"/>
                    </a:lnTo>
                    <a:lnTo>
                      <a:pt x="113" y="71"/>
                    </a:lnTo>
                    <a:lnTo>
                      <a:pt x="115" y="73"/>
                    </a:lnTo>
                    <a:lnTo>
                      <a:pt x="113" y="73"/>
                    </a:lnTo>
                    <a:lnTo>
                      <a:pt x="113" y="73"/>
                    </a:lnTo>
                    <a:lnTo>
                      <a:pt x="112" y="73"/>
                    </a:lnTo>
                    <a:lnTo>
                      <a:pt x="112" y="71"/>
                    </a:lnTo>
                    <a:lnTo>
                      <a:pt x="110" y="71"/>
                    </a:lnTo>
                    <a:lnTo>
                      <a:pt x="108" y="71"/>
                    </a:lnTo>
                    <a:lnTo>
                      <a:pt x="108" y="71"/>
                    </a:lnTo>
                    <a:lnTo>
                      <a:pt x="107" y="69"/>
                    </a:lnTo>
                    <a:lnTo>
                      <a:pt x="108" y="69"/>
                    </a:lnTo>
                    <a:lnTo>
                      <a:pt x="108" y="68"/>
                    </a:lnTo>
                    <a:close/>
                    <a:moveTo>
                      <a:pt x="126" y="68"/>
                    </a:moveTo>
                    <a:lnTo>
                      <a:pt x="127" y="69"/>
                    </a:lnTo>
                    <a:lnTo>
                      <a:pt x="129" y="68"/>
                    </a:lnTo>
                    <a:lnTo>
                      <a:pt x="127" y="69"/>
                    </a:lnTo>
                    <a:lnTo>
                      <a:pt x="127" y="69"/>
                    </a:lnTo>
                    <a:lnTo>
                      <a:pt x="127" y="71"/>
                    </a:lnTo>
                    <a:lnTo>
                      <a:pt x="126" y="71"/>
                    </a:lnTo>
                    <a:lnTo>
                      <a:pt x="126" y="71"/>
                    </a:lnTo>
                    <a:lnTo>
                      <a:pt x="126" y="69"/>
                    </a:lnTo>
                    <a:lnTo>
                      <a:pt x="126" y="69"/>
                    </a:lnTo>
                    <a:lnTo>
                      <a:pt x="126" y="69"/>
                    </a:lnTo>
                    <a:lnTo>
                      <a:pt x="126" y="69"/>
                    </a:lnTo>
                    <a:lnTo>
                      <a:pt x="126" y="68"/>
                    </a:lnTo>
                    <a:close/>
                    <a:moveTo>
                      <a:pt x="135" y="68"/>
                    </a:moveTo>
                    <a:lnTo>
                      <a:pt x="135" y="69"/>
                    </a:lnTo>
                    <a:lnTo>
                      <a:pt x="135" y="69"/>
                    </a:lnTo>
                    <a:lnTo>
                      <a:pt x="135" y="71"/>
                    </a:lnTo>
                    <a:lnTo>
                      <a:pt x="135" y="71"/>
                    </a:lnTo>
                    <a:lnTo>
                      <a:pt x="135" y="73"/>
                    </a:lnTo>
                    <a:lnTo>
                      <a:pt x="135" y="73"/>
                    </a:lnTo>
                    <a:lnTo>
                      <a:pt x="134" y="73"/>
                    </a:lnTo>
                    <a:lnTo>
                      <a:pt x="134" y="73"/>
                    </a:lnTo>
                    <a:lnTo>
                      <a:pt x="134" y="73"/>
                    </a:lnTo>
                    <a:lnTo>
                      <a:pt x="134" y="73"/>
                    </a:lnTo>
                    <a:lnTo>
                      <a:pt x="132" y="71"/>
                    </a:lnTo>
                    <a:lnTo>
                      <a:pt x="132" y="71"/>
                    </a:lnTo>
                    <a:lnTo>
                      <a:pt x="132" y="69"/>
                    </a:lnTo>
                    <a:lnTo>
                      <a:pt x="131" y="71"/>
                    </a:lnTo>
                    <a:lnTo>
                      <a:pt x="131" y="71"/>
                    </a:lnTo>
                    <a:lnTo>
                      <a:pt x="129" y="69"/>
                    </a:lnTo>
                    <a:lnTo>
                      <a:pt x="131" y="69"/>
                    </a:lnTo>
                    <a:lnTo>
                      <a:pt x="132" y="68"/>
                    </a:lnTo>
                    <a:lnTo>
                      <a:pt x="132" y="68"/>
                    </a:lnTo>
                    <a:lnTo>
                      <a:pt x="134" y="68"/>
                    </a:lnTo>
                    <a:lnTo>
                      <a:pt x="135" y="68"/>
                    </a:lnTo>
                    <a:close/>
                    <a:moveTo>
                      <a:pt x="101" y="65"/>
                    </a:moveTo>
                    <a:lnTo>
                      <a:pt x="101" y="65"/>
                    </a:lnTo>
                    <a:lnTo>
                      <a:pt x="102" y="66"/>
                    </a:lnTo>
                    <a:lnTo>
                      <a:pt x="104" y="68"/>
                    </a:lnTo>
                    <a:lnTo>
                      <a:pt x="104" y="68"/>
                    </a:lnTo>
                    <a:lnTo>
                      <a:pt x="104" y="69"/>
                    </a:lnTo>
                    <a:lnTo>
                      <a:pt x="104" y="69"/>
                    </a:lnTo>
                    <a:lnTo>
                      <a:pt x="104" y="71"/>
                    </a:lnTo>
                    <a:lnTo>
                      <a:pt x="102" y="71"/>
                    </a:lnTo>
                    <a:lnTo>
                      <a:pt x="102" y="71"/>
                    </a:lnTo>
                    <a:lnTo>
                      <a:pt x="101" y="69"/>
                    </a:lnTo>
                    <a:lnTo>
                      <a:pt x="101" y="69"/>
                    </a:lnTo>
                    <a:lnTo>
                      <a:pt x="101" y="68"/>
                    </a:lnTo>
                    <a:lnTo>
                      <a:pt x="101" y="66"/>
                    </a:lnTo>
                    <a:lnTo>
                      <a:pt x="101" y="65"/>
                    </a:lnTo>
                    <a:close/>
                    <a:moveTo>
                      <a:pt x="30" y="63"/>
                    </a:moveTo>
                    <a:lnTo>
                      <a:pt x="31" y="65"/>
                    </a:lnTo>
                    <a:lnTo>
                      <a:pt x="34" y="68"/>
                    </a:lnTo>
                    <a:lnTo>
                      <a:pt x="36" y="69"/>
                    </a:lnTo>
                    <a:lnTo>
                      <a:pt x="37" y="71"/>
                    </a:lnTo>
                    <a:lnTo>
                      <a:pt x="39" y="71"/>
                    </a:lnTo>
                    <a:lnTo>
                      <a:pt x="37" y="73"/>
                    </a:lnTo>
                    <a:lnTo>
                      <a:pt x="37" y="76"/>
                    </a:lnTo>
                    <a:lnTo>
                      <a:pt x="37" y="77"/>
                    </a:lnTo>
                    <a:lnTo>
                      <a:pt x="34" y="77"/>
                    </a:lnTo>
                    <a:lnTo>
                      <a:pt x="34" y="76"/>
                    </a:lnTo>
                    <a:lnTo>
                      <a:pt x="34" y="73"/>
                    </a:lnTo>
                    <a:lnTo>
                      <a:pt x="31" y="71"/>
                    </a:lnTo>
                    <a:lnTo>
                      <a:pt x="31" y="71"/>
                    </a:lnTo>
                    <a:lnTo>
                      <a:pt x="30" y="69"/>
                    </a:lnTo>
                    <a:lnTo>
                      <a:pt x="30" y="68"/>
                    </a:lnTo>
                    <a:lnTo>
                      <a:pt x="26" y="65"/>
                    </a:lnTo>
                    <a:lnTo>
                      <a:pt x="28" y="65"/>
                    </a:lnTo>
                    <a:lnTo>
                      <a:pt x="30" y="65"/>
                    </a:lnTo>
                    <a:lnTo>
                      <a:pt x="30" y="63"/>
                    </a:lnTo>
                    <a:lnTo>
                      <a:pt x="30" y="63"/>
                    </a:lnTo>
                    <a:close/>
                    <a:moveTo>
                      <a:pt x="97" y="62"/>
                    </a:moveTo>
                    <a:lnTo>
                      <a:pt x="104" y="63"/>
                    </a:lnTo>
                    <a:lnTo>
                      <a:pt x="104" y="65"/>
                    </a:lnTo>
                    <a:lnTo>
                      <a:pt x="104" y="66"/>
                    </a:lnTo>
                    <a:lnTo>
                      <a:pt x="104" y="66"/>
                    </a:lnTo>
                    <a:lnTo>
                      <a:pt x="102" y="65"/>
                    </a:lnTo>
                    <a:lnTo>
                      <a:pt x="101" y="65"/>
                    </a:lnTo>
                    <a:lnTo>
                      <a:pt x="99" y="65"/>
                    </a:lnTo>
                    <a:lnTo>
                      <a:pt x="99" y="63"/>
                    </a:lnTo>
                    <a:lnTo>
                      <a:pt x="97" y="63"/>
                    </a:lnTo>
                    <a:lnTo>
                      <a:pt x="97" y="63"/>
                    </a:lnTo>
                    <a:lnTo>
                      <a:pt x="97" y="62"/>
                    </a:lnTo>
                    <a:lnTo>
                      <a:pt x="97" y="62"/>
                    </a:lnTo>
                    <a:close/>
                    <a:moveTo>
                      <a:pt x="430" y="62"/>
                    </a:moveTo>
                    <a:lnTo>
                      <a:pt x="432" y="62"/>
                    </a:lnTo>
                    <a:lnTo>
                      <a:pt x="432" y="62"/>
                    </a:lnTo>
                    <a:lnTo>
                      <a:pt x="433" y="63"/>
                    </a:lnTo>
                    <a:lnTo>
                      <a:pt x="433" y="65"/>
                    </a:lnTo>
                    <a:lnTo>
                      <a:pt x="432" y="65"/>
                    </a:lnTo>
                    <a:lnTo>
                      <a:pt x="432" y="66"/>
                    </a:lnTo>
                    <a:lnTo>
                      <a:pt x="430" y="68"/>
                    </a:lnTo>
                    <a:lnTo>
                      <a:pt x="429" y="69"/>
                    </a:lnTo>
                    <a:lnTo>
                      <a:pt x="429" y="71"/>
                    </a:lnTo>
                    <a:lnTo>
                      <a:pt x="425" y="74"/>
                    </a:lnTo>
                    <a:lnTo>
                      <a:pt x="424" y="74"/>
                    </a:lnTo>
                    <a:lnTo>
                      <a:pt x="424" y="76"/>
                    </a:lnTo>
                    <a:lnTo>
                      <a:pt x="422" y="77"/>
                    </a:lnTo>
                    <a:lnTo>
                      <a:pt x="421" y="79"/>
                    </a:lnTo>
                    <a:lnTo>
                      <a:pt x="421" y="79"/>
                    </a:lnTo>
                    <a:lnTo>
                      <a:pt x="419" y="79"/>
                    </a:lnTo>
                    <a:lnTo>
                      <a:pt x="419" y="81"/>
                    </a:lnTo>
                    <a:lnTo>
                      <a:pt x="418" y="81"/>
                    </a:lnTo>
                    <a:lnTo>
                      <a:pt x="411" y="81"/>
                    </a:lnTo>
                    <a:lnTo>
                      <a:pt x="410" y="81"/>
                    </a:lnTo>
                    <a:lnTo>
                      <a:pt x="408" y="81"/>
                    </a:lnTo>
                    <a:lnTo>
                      <a:pt x="405" y="81"/>
                    </a:lnTo>
                    <a:lnTo>
                      <a:pt x="405" y="81"/>
                    </a:lnTo>
                    <a:lnTo>
                      <a:pt x="403" y="79"/>
                    </a:lnTo>
                    <a:lnTo>
                      <a:pt x="402" y="79"/>
                    </a:lnTo>
                    <a:lnTo>
                      <a:pt x="400" y="79"/>
                    </a:lnTo>
                    <a:lnTo>
                      <a:pt x="400" y="79"/>
                    </a:lnTo>
                    <a:lnTo>
                      <a:pt x="391" y="79"/>
                    </a:lnTo>
                    <a:lnTo>
                      <a:pt x="388" y="79"/>
                    </a:lnTo>
                    <a:lnTo>
                      <a:pt x="384" y="79"/>
                    </a:lnTo>
                    <a:lnTo>
                      <a:pt x="383" y="79"/>
                    </a:lnTo>
                    <a:lnTo>
                      <a:pt x="381" y="79"/>
                    </a:lnTo>
                    <a:lnTo>
                      <a:pt x="380" y="79"/>
                    </a:lnTo>
                    <a:lnTo>
                      <a:pt x="378" y="79"/>
                    </a:lnTo>
                    <a:lnTo>
                      <a:pt x="372" y="79"/>
                    </a:lnTo>
                    <a:lnTo>
                      <a:pt x="370" y="79"/>
                    </a:lnTo>
                    <a:lnTo>
                      <a:pt x="367" y="77"/>
                    </a:lnTo>
                    <a:lnTo>
                      <a:pt x="365" y="77"/>
                    </a:lnTo>
                    <a:lnTo>
                      <a:pt x="364" y="77"/>
                    </a:lnTo>
                    <a:lnTo>
                      <a:pt x="362" y="79"/>
                    </a:lnTo>
                    <a:lnTo>
                      <a:pt x="362" y="79"/>
                    </a:lnTo>
                    <a:lnTo>
                      <a:pt x="361" y="82"/>
                    </a:lnTo>
                    <a:lnTo>
                      <a:pt x="359" y="84"/>
                    </a:lnTo>
                    <a:lnTo>
                      <a:pt x="359" y="85"/>
                    </a:lnTo>
                    <a:lnTo>
                      <a:pt x="358" y="87"/>
                    </a:lnTo>
                    <a:lnTo>
                      <a:pt x="358" y="88"/>
                    </a:lnTo>
                    <a:lnTo>
                      <a:pt x="358" y="90"/>
                    </a:lnTo>
                    <a:lnTo>
                      <a:pt x="358" y="92"/>
                    </a:lnTo>
                    <a:lnTo>
                      <a:pt x="358" y="93"/>
                    </a:lnTo>
                    <a:lnTo>
                      <a:pt x="359" y="95"/>
                    </a:lnTo>
                    <a:lnTo>
                      <a:pt x="361" y="98"/>
                    </a:lnTo>
                    <a:lnTo>
                      <a:pt x="361" y="98"/>
                    </a:lnTo>
                    <a:lnTo>
                      <a:pt x="364" y="99"/>
                    </a:lnTo>
                    <a:lnTo>
                      <a:pt x="365" y="101"/>
                    </a:lnTo>
                    <a:lnTo>
                      <a:pt x="365" y="104"/>
                    </a:lnTo>
                    <a:lnTo>
                      <a:pt x="367" y="106"/>
                    </a:lnTo>
                    <a:lnTo>
                      <a:pt x="369" y="106"/>
                    </a:lnTo>
                    <a:lnTo>
                      <a:pt x="369" y="104"/>
                    </a:lnTo>
                    <a:lnTo>
                      <a:pt x="370" y="106"/>
                    </a:lnTo>
                    <a:lnTo>
                      <a:pt x="372" y="106"/>
                    </a:lnTo>
                    <a:lnTo>
                      <a:pt x="373" y="104"/>
                    </a:lnTo>
                    <a:lnTo>
                      <a:pt x="375" y="103"/>
                    </a:lnTo>
                    <a:lnTo>
                      <a:pt x="377" y="101"/>
                    </a:lnTo>
                    <a:lnTo>
                      <a:pt x="378" y="99"/>
                    </a:lnTo>
                    <a:lnTo>
                      <a:pt x="380" y="98"/>
                    </a:lnTo>
                    <a:lnTo>
                      <a:pt x="380" y="98"/>
                    </a:lnTo>
                    <a:lnTo>
                      <a:pt x="381" y="98"/>
                    </a:lnTo>
                    <a:lnTo>
                      <a:pt x="381" y="98"/>
                    </a:lnTo>
                    <a:lnTo>
                      <a:pt x="383" y="98"/>
                    </a:lnTo>
                    <a:lnTo>
                      <a:pt x="384" y="99"/>
                    </a:lnTo>
                    <a:lnTo>
                      <a:pt x="386" y="99"/>
                    </a:lnTo>
                    <a:lnTo>
                      <a:pt x="388" y="98"/>
                    </a:lnTo>
                    <a:lnTo>
                      <a:pt x="389" y="98"/>
                    </a:lnTo>
                    <a:lnTo>
                      <a:pt x="389" y="96"/>
                    </a:lnTo>
                    <a:lnTo>
                      <a:pt x="391" y="96"/>
                    </a:lnTo>
                    <a:lnTo>
                      <a:pt x="394" y="96"/>
                    </a:lnTo>
                    <a:lnTo>
                      <a:pt x="395" y="96"/>
                    </a:lnTo>
                    <a:lnTo>
                      <a:pt x="399" y="96"/>
                    </a:lnTo>
                    <a:lnTo>
                      <a:pt x="399" y="96"/>
                    </a:lnTo>
                    <a:lnTo>
                      <a:pt x="399" y="95"/>
                    </a:lnTo>
                    <a:lnTo>
                      <a:pt x="399" y="95"/>
                    </a:lnTo>
                    <a:lnTo>
                      <a:pt x="399" y="95"/>
                    </a:lnTo>
                    <a:lnTo>
                      <a:pt x="402" y="95"/>
                    </a:lnTo>
                    <a:lnTo>
                      <a:pt x="403" y="93"/>
                    </a:lnTo>
                    <a:lnTo>
                      <a:pt x="405" y="93"/>
                    </a:lnTo>
                    <a:lnTo>
                      <a:pt x="406" y="95"/>
                    </a:lnTo>
                    <a:lnTo>
                      <a:pt x="406" y="96"/>
                    </a:lnTo>
                    <a:lnTo>
                      <a:pt x="406" y="96"/>
                    </a:lnTo>
                    <a:lnTo>
                      <a:pt x="406" y="99"/>
                    </a:lnTo>
                    <a:lnTo>
                      <a:pt x="406" y="99"/>
                    </a:lnTo>
                    <a:lnTo>
                      <a:pt x="405" y="99"/>
                    </a:lnTo>
                    <a:lnTo>
                      <a:pt x="403" y="99"/>
                    </a:lnTo>
                    <a:lnTo>
                      <a:pt x="403" y="98"/>
                    </a:lnTo>
                    <a:lnTo>
                      <a:pt x="402" y="98"/>
                    </a:lnTo>
                    <a:lnTo>
                      <a:pt x="400" y="98"/>
                    </a:lnTo>
                    <a:lnTo>
                      <a:pt x="399" y="99"/>
                    </a:lnTo>
                    <a:lnTo>
                      <a:pt x="399" y="99"/>
                    </a:lnTo>
                    <a:lnTo>
                      <a:pt x="397" y="101"/>
                    </a:lnTo>
                    <a:lnTo>
                      <a:pt x="395" y="103"/>
                    </a:lnTo>
                    <a:lnTo>
                      <a:pt x="394" y="104"/>
                    </a:lnTo>
                    <a:lnTo>
                      <a:pt x="391" y="107"/>
                    </a:lnTo>
                    <a:lnTo>
                      <a:pt x="391" y="107"/>
                    </a:lnTo>
                    <a:lnTo>
                      <a:pt x="389" y="109"/>
                    </a:lnTo>
                    <a:lnTo>
                      <a:pt x="384" y="109"/>
                    </a:lnTo>
                    <a:lnTo>
                      <a:pt x="383" y="110"/>
                    </a:lnTo>
                    <a:lnTo>
                      <a:pt x="383" y="112"/>
                    </a:lnTo>
                    <a:lnTo>
                      <a:pt x="381" y="112"/>
                    </a:lnTo>
                    <a:lnTo>
                      <a:pt x="380" y="112"/>
                    </a:lnTo>
                    <a:lnTo>
                      <a:pt x="380" y="112"/>
                    </a:lnTo>
                    <a:lnTo>
                      <a:pt x="378" y="112"/>
                    </a:lnTo>
                    <a:lnTo>
                      <a:pt x="377" y="112"/>
                    </a:lnTo>
                    <a:lnTo>
                      <a:pt x="377" y="114"/>
                    </a:lnTo>
                    <a:lnTo>
                      <a:pt x="378" y="114"/>
                    </a:lnTo>
                    <a:lnTo>
                      <a:pt x="380" y="115"/>
                    </a:lnTo>
                    <a:lnTo>
                      <a:pt x="380" y="117"/>
                    </a:lnTo>
                    <a:lnTo>
                      <a:pt x="381" y="117"/>
                    </a:lnTo>
                    <a:lnTo>
                      <a:pt x="383" y="117"/>
                    </a:lnTo>
                    <a:lnTo>
                      <a:pt x="383" y="117"/>
                    </a:lnTo>
                    <a:lnTo>
                      <a:pt x="384" y="118"/>
                    </a:lnTo>
                    <a:lnTo>
                      <a:pt x="386" y="121"/>
                    </a:lnTo>
                    <a:lnTo>
                      <a:pt x="386" y="123"/>
                    </a:lnTo>
                    <a:lnTo>
                      <a:pt x="388" y="125"/>
                    </a:lnTo>
                    <a:lnTo>
                      <a:pt x="391" y="128"/>
                    </a:lnTo>
                    <a:lnTo>
                      <a:pt x="391" y="128"/>
                    </a:lnTo>
                    <a:lnTo>
                      <a:pt x="391" y="128"/>
                    </a:lnTo>
                    <a:lnTo>
                      <a:pt x="391" y="129"/>
                    </a:lnTo>
                    <a:lnTo>
                      <a:pt x="392" y="131"/>
                    </a:lnTo>
                    <a:lnTo>
                      <a:pt x="392" y="131"/>
                    </a:lnTo>
                    <a:lnTo>
                      <a:pt x="391" y="133"/>
                    </a:lnTo>
                    <a:lnTo>
                      <a:pt x="391" y="134"/>
                    </a:lnTo>
                    <a:lnTo>
                      <a:pt x="391" y="136"/>
                    </a:lnTo>
                    <a:lnTo>
                      <a:pt x="391" y="137"/>
                    </a:lnTo>
                    <a:lnTo>
                      <a:pt x="391" y="137"/>
                    </a:lnTo>
                    <a:lnTo>
                      <a:pt x="391" y="137"/>
                    </a:lnTo>
                    <a:lnTo>
                      <a:pt x="391" y="139"/>
                    </a:lnTo>
                    <a:lnTo>
                      <a:pt x="392" y="139"/>
                    </a:lnTo>
                    <a:lnTo>
                      <a:pt x="392" y="139"/>
                    </a:lnTo>
                    <a:lnTo>
                      <a:pt x="394" y="140"/>
                    </a:lnTo>
                    <a:lnTo>
                      <a:pt x="395" y="140"/>
                    </a:lnTo>
                    <a:lnTo>
                      <a:pt x="395" y="142"/>
                    </a:lnTo>
                    <a:lnTo>
                      <a:pt x="395" y="142"/>
                    </a:lnTo>
                    <a:lnTo>
                      <a:pt x="395" y="144"/>
                    </a:lnTo>
                    <a:lnTo>
                      <a:pt x="397" y="144"/>
                    </a:lnTo>
                    <a:lnTo>
                      <a:pt x="397" y="144"/>
                    </a:lnTo>
                    <a:lnTo>
                      <a:pt x="397" y="144"/>
                    </a:lnTo>
                    <a:lnTo>
                      <a:pt x="399" y="144"/>
                    </a:lnTo>
                    <a:lnTo>
                      <a:pt x="399" y="144"/>
                    </a:lnTo>
                    <a:lnTo>
                      <a:pt x="399" y="145"/>
                    </a:lnTo>
                    <a:lnTo>
                      <a:pt x="399" y="145"/>
                    </a:lnTo>
                    <a:lnTo>
                      <a:pt x="399" y="147"/>
                    </a:lnTo>
                    <a:lnTo>
                      <a:pt x="399" y="148"/>
                    </a:lnTo>
                    <a:lnTo>
                      <a:pt x="399" y="148"/>
                    </a:lnTo>
                    <a:lnTo>
                      <a:pt x="399" y="148"/>
                    </a:lnTo>
                    <a:lnTo>
                      <a:pt x="397" y="148"/>
                    </a:lnTo>
                    <a:lnTo>
                      <a:pt x="397" y="148"/>
                    </a:lnTo>
                    <a:lnTo>
                      <a:pt x="397" y="148"/>
                    </a:lnTo>
                    <a:lnTo>
                      <a:pt x="395" y="148"/>
                    </a:lnTo>
                    <a:lnTo>
                      <a:pt x="395" y="148"/>
                    </a:lnTo>
                    <a:lnTo>
                      <a:pt x="394" y="148"/>
                    </a:lnTo>
                    <a:lnTo>
                      <a:pt x="389" y="150"/>
                    </a:lnTo>
                    <a:lnTo>
                      <a:pt x="388" y="150"/>
                    </a:lnTo>
                    <a:lnTo>
                      <a:pt x="388" y="151"/>
                    </a:lnTo>
                    <a:lnTo>
                      <a:pt x="388" y="153"/>
                    </a:lnTo>
                    <a:lnTo>
                      <a:pt x="388" y="155"/>
                    </a:lnTo>
                    <a:lnTo>
                      <a:pt x="388" y="155"/>
                    </a:lnTo>
                    <a:lnTo>
                      <a:pt x="384" y="155"/>
                    </a:lnTo>
                    <a:lnTo>
                      <a:pt x="383" y="155"/>
                    </a:lnTo>
                    <a:lnTo>
                      <a:pt x="381" y="155"/>
                    </a:lnTo>
                    <a:lnTo>
                      <a:pt x="380" y="153"/>
                    </a:lnTo>
                    <a:lnTo>
                      <a:pt x="380" y="153"/>
                    </a:lnTo>
                    <a:lnTo>
                      <a:pt x="380" y="151"/>
                    </a:lnTo>
                    <a:lnTo>
                      <a:pt x="380" y="147"/>
                    </a:lnTo>
                    <a:lnTo>
                      <a:pt x="380" y="147"/>
                    </a:lnTo>
                    <a:lnTo>
                      <a:pt x="380" y="145"/>
                    </a:lnTo>
                    <a:lnTo>
                      <a:pt x="381" y="145"/>
                    </a:lnTo>
                    <a:lnTo>
                      <a:pt x="381" y="144"/>
                    </a:lnTo>
                    <a:lnTo>
                      <a:pt x="380" y="144"/>
                    </a:lnTo>
                    <a:lnTo>
                      <a:pt x="378" y="142"/>
                    </a:lnTo>
                    <a:lnTo>
                      <a:pt x="377" y="142"/>
                    </a:lnTo>
                    <a:lnTo>
                      <a:pt x="370" y="136"/>
                    </a:lnTo>
                    <a:lnTo>
                      <a:pt x="370" y="136"/>
                    </a:lnTo>
                    <a:lnTo>
                      <a:pt x="370" y="136"/>
                    </a:lnTo>
                    <a:lnTo>
                      <a:pt x="370" y="134"/>
                    </a:lnTo>
                    <a:lnTo>
                      <a:pt x="372" y="131"/>
                    </a:lnTo>
                    <a:lnTo>
                      <a:pt x="373" y="131"/>
                    </a:lnTo>
                    <a:lnTo>
                      <a:pt x="373" y="128"/>
                    </a:lnTo>
                    <a:lnTo>
                      <a:pt x="373" y="126"/>
                    </a:lnTo>
                    <a:lnTo>
                      <a:pt x="373" y="125"/>
                    </a:lnTo>
                    <a:lnTo>
                      <a:pt x="372" y="123"/>
                    </a:lnTo>
                    <a:lnTo>
                      <a:pt x="370" y="123"/>
                    </a:lnTo>
                    <a:lnTo>
                      <a:pt x="369" y="123"/>
                    </a:lnTo>
                    <a:lnTo>
                      <a:pt x="367" y="123"/>
                    </a:lnTo>
                    <a:lnTo>
                      <a:pt x="365" y="125"/>
                    </a:lnTo>
                    <a:lnTo>
                      <a:pt x="362" y="126"/>
                    </a:lnTo>
                    <a:lnTo>
                      <a:pt x="361" y="128"/>
                    </a:lnTo>
                    <a:lnTo>
                      <a:pt x="361" y="129"/>
                    </a:lnTo>
                    <a:lnTo>
                      <a:pt x="362" y="131"/>
                    </a:lnTo>
                    <a:lnTo>
                      <a:pt x="362" y="133"/>
                    </a:lnTo>
                    <a:lnTo>
                      <a:pt x="364" y="134"/>
                    </a:lnTo>
                    <a:lnTo>
                      <a:pt x="364" y="139"/>
                    </a:lnTo>
                    <a:lnTo>
                      <a:pt x="364" y="139"/>
                    </a:lnTo>
                    <a:lnTo>
                      <a:pt x="362" y="140"/>
                    </a:lnTo>
                    <a:lnTo>
                      <a:pt x="362" y="144"/>
                    </a:lnTo>
                    <a:lnTo>
                      <a:pt x="362" y="148"/>
                    </a:lnTo>
                    <a:lnTo>
                      <a:pt x="364" y="151"/>
                    </a:lnTo>
                    <a:lnTo>
                      <a:pt x="364" y="153"/>
                    </a:lnTo>
                    <a:lnTo>
                      <a:pt x="362" y="156"/>
                    </a:lnTo>
                    <a:lnTo>
                      <a:pt x="361" y="158"/>
                    </a:lnTo>
                    <a:lnTo>
                      <a:pt x="361" y="159"/>
                    </a:lnTo>
                    <a:lnTo>
                      <a:pt x="362" y="162"/>
                    </a:lnTo>
                    <a:lnTo>
                      <a:pt x="364" y="164"/>
                    </a:lnTo>
                    <a:lnTo>
                      <a:pt x="364" y="166"/>
                    </a:lnTo>
                    <a:lnTo>
                      <a:pt x="362" y="166"/>
                    </a:lnTo>
                    <a:lnTo>
                      <a:pt x="361" y="166"/>
                    </a:lnTo>
                    <a:lnTo>
                      <a:pt x="361" y="166"/>
                    </a:lnTo>
                    <a:lnTo>
                      <a:pt x="359" y="166"/>
                    </a:lnTo>
                    <a:lnTo>
                      <a:pt x="356" y="166"/>
                    </a:lnTo>
                    <a:lnTo>
                      <a:pt x="356" y="166"/>
                    </a:lnTo>
                    <a:lnTo>
                      <a:pt x="354" y="167"/>
                    </a:lnTo>
                    <a:lnTo>
                      <a:pt x="354" y="167"/>
                    </a:lnTo>
                    <a:lnTo>
                      <a:pt x="353" y="167"/>
                    </a:lnTo>
                    <a:lnTo>
                      <a:pt x="351" y="166"/>
                    </a:lnTo>
                    <a:lnTo>
                      <a:pt x="350" y="164"/>
                    </a:lnTo>
                    <a:lnTo>
                      <a:pt x="348" y="164"/>
                    </a:lnTo>
                    <a:lnTo>
                      <a:pt x="348" y="161"/>
                    </a:lnTo>
                    <a:lnTo>
                      <a:pt x="348" y="159"/>
                    </a:lnTo>
                    <a:lnTo>
                      <a:pt x="350" y="158"/>
                    </a:lnTo>
                    <a:lnTo>
                      <a:pt x="351" y="156"/>
                    </a:lnTo>
                    <a:lnTo>
                      <a:pt x="350" y="153"/>
                    </a:lnTo>
                    <a:lnTo>
                      <a:pt x="351" y="151"/>
                    </a:lnTo>
                    <a:lnTo>
                      <a:pt x="351" y="150"/>
                    </a:lnTo>
                    <a:lnTo>
                      <a:pt x="351" y="148"/>
                    </a:lnTo>
                    <a:lnTo>
                      <a:pt x="351" y="144"/>
                    </a:lnTo>
                    <a:lnTo>
                      <a:pt x="351" y="144"/>
                    </a:lnTo>
                    <a:lnTo>
                      <a:pt x="350" y="139"/>
                    </a:lnTo>
                    <a:lnTo>
                      <a:pt x="350" y="139"/>
                    </a:lnTo>
                    <a:lnTo>
                      <a:pt x="350" y="137"/>
                    </a:lnTo>
                    <a:lnTo>
                      <a:pt x="350" y="137"/>
                    </a:lnTo>
                    <a:lnTo>
                      <a:pt x="350" y="136"/>
                    </a:lnTo>
                    <a:lnTo>
                      <a:pt x="350" y="136"/>
                    </a:lnTo>
                    <a:lnTo>
                      <a:pt x="350" y="136"/>
                    </a:lnTo>
                    <a:lnTo>
                      <a:pt x="348" y="136"/>
                    </a:lnTo>
                    <a:lnTo>
                      <a:pt x="347" y="136"/>
                    </a:lnTo>
                    <a:lnTo>
                      <a:pt x="343" y="136"/>
                    </a:lnTo>
                    <a:lnTo>
                      <a:pt x="342" y="136"/>
                    </a:lnTo>
                    <a:lnTo>
                      <a:pt x="342" y="134"/>
                    </a:lnTo>
                    <a:lnTo>
                      <a:pt x="340" y="133"/>
                    </a:lnTo>
                    <a:lnTo>
                      <a:pt x="340" y="131"/>
                    </a:lnTo>
                    <a:lnTo>
                      <a:pt x="340" y="129"/>
                    </a:lnTo>
                    <a:lnTo>
                      <a:pt x="340" y="128"/>
                    </a:lnTo>
                    <a:lnTo>
                      <a:pt x="340" y="126"/>
                    </a:lnTo>
                    <a:lnTo>
                      <a:pt x="340" y="125"/>
                    </a:lnTo>
                    <a:lnTo>
                      <a:pt x="340" y="125"/>
                    </a:lnTo>
                    <a:lnTo>
                      <a:pt x="340" y="123"/>
                    </a:lnTo>
                    <a:lnTo>
                      <a:pt x="340" y="123"/>
                    </a:lnTo>
                    <a:lnTo>
                      <a:pt x="342" y="123"/>
                    </a:lnTo>
                    <a:lnTo>
                      <a:pt x="342" y="123"/>
                    </a:lnTo>
                    <a:lnTo>
                      <a:pt x="345" y="121"/>
                    </a:lnTo>
                    <a:lnTo>
                      <a:pt x="345" y="120"/>
                    </a:lnTo>
                    <a:lnTo>
                      <a:pt x="345" y="118"/>
                    </a:lnTo>
                    <a:lnTo>
                      <a:pt x="345" y="117"/>
                    </a:lnTo>
                    <a:lnTo>
                      <a:pt x="347" y="115"/>
                    </a:lnTo>
                    <a:lnTo>
                      <a:pt x="348" y="114"/>
                    </a:lnTo>
                    <a:lnTo>
                      <a:pt x="348" y="112"/>
                    </a:lnTo>
                    <a:lnTo>
                      <a:pt x="348" y="109"/>
                    </a:lnTo>
                    <a:lnTo>
                      <a:pt x="348" y="107"/>
                    </a:lnTo>
                    <a:lnTo>
                      <a:pt x="348" y="107"/>
                    </a:lnTo>
                    <a:lnTo>
                      <a:pt x="348" y="106"/>
                    </a:lnTo>
                    <a:lnTo>
                      <a:pt x="348" y="103"/>
                    </a:lnTo>
                    <a:lnTo>
                      <a:pt x="350" y="98"/>
                    </a:lnTo>
                    <a:lnTo>
                      <a:pt x="353" y="96"/>
                    </a:lnTo>
                    <a:lnTo>
                      <a:pt x="353" y="95"/>
                    </a:lnTo>
                    <a:lnTo>
                      <a:pt x="354" y="96"/>
                    </a:lnTo>
                    <a:lnTo>
                      <a:pt x="354" y="98"/>
                    </a:lnTo>
                    <a:lnTo>
                      <a:pt x="354" y="96"/>
                    </a:lnTo>
                    <a:lnTo>
                      <a:pt x="354" y="95"/>
                    </a:lnTo>
                    <a:lnTo>
                      <a:pt x="354" y="92"/>
                    </a:lnTo>
                    <a:lnTo>
                      <a:pt x="353" y="87"/>
                    </a:lnTo>
                    <a:lnTo>
                      <a:pt x="353" y="87"/>
                    </a:lnTo>
                    <a:lnTo>
                      <a:pt x="354" y="87"/>
                    </a:lnTo>
                    <a:lnTo>
                      <a:pt x="354" y="85"/>
                    </a:lnTo>
                    <a:lnTo>
                      <a:pt x="356" y="85"/>
                    </a:lnTo>
                    <a:lnTo>
                      <a:pt x="354" y="82"/>
                    </a:lnTo>
                    <a:lnTo>
                      <a:pt x="354" y="82"/>
                    </a:lnTo>
                    <a:lnTo>
                      <a:pt x="356" y="79"/>
                    </a:lnTo>
                    <a:lnTo>
                      <a:pt x="358" y="77"/>
                    </a:lnTo>
                    <a:lnTo>
                      <a:pt x="358" y="77"/>
                    </a:lnTo>
                    <a:lnTo>
                      <a:pt x="358" y="76"/>
                    </a:lnTo>
                    <a:lnTo>
                      <a:pt x="359" y="74"/>
                    </a:lnTo>
                    <a:lnTo>
                      <a:pt x="359" y="74"/>
                    </a:lnTo>
                    <a:lnTo>
                      <a:pt x="361" y="73"/>
                    </a:lnTo>
                    <a:lnTo>
                      <a:pt x="361" y="71"/>
                    </a:lnTo>
                    <a:lnTo>
                      <a:pt x="362" y="71"/>
                    </a:lnTo>
                    <a:lnTo>
                      <a:pt x="362" y="71"/>
                    </a:lnTo>
                    <a:lnTo>
                      <a:pt x="362" y="73"/>
                    </a:lnTo>
                    <a:lnTo>
                      <a:pt x="364" y="73"/>
                    </a:lnTo>
                    <a:lnTo>
                      <a:pt x="365" y="74"/>
                    </a:lnTo>
                    <a:lnTo>
                      <a:pt x="365" y="73"/>
                    </a:lnTo>
                    <a:lnTo>
                      <a:pt x="367" y="73"/>
                    </a:lnTo>
                    <a:lnTo>
                      <a:pt x="367" y="71"/>
                    </a:lnTo>
                    <a:lnTo>
                      <a:pt x="367" y="71"/>
                    </a:lnTo>
                    <a:lnTo>
                      <a:pt x="369" y="71"/>
                    </a:lnTo>
                    <a:lnTo>
                      <a:pt x="369" y="69"/>
                    </a:lnTo>
                    <a:lnTo>
                      <a:pt x="370" y="68"/>
                    </a:lnTo>
                    <a:lnTo>
                      <a:pt x="370" y="66"/>
                    </a:lnTo>
                    <a:lnTo>
                      <a:pt x="372" y="66"/>
                    </a:lnTo>
                    <a:lnTo>
                      <a:pt x="372" y="66"/>
                    </a:lnTo>
                    <a:lnTo>
                      <a:pt x="373" y="66"/>
                    </a:lnTo>
                    <a:lnTo>
                      <a:pt x="375" y="68"/>
                    </a:lnTo>
                    <a:lnTo>
                      <a:pt x="377" y="68"/>
                    </a:lnTo>
                    <a:lnTo>
                      <a:pt x="377" y="68"/>
                    </a:lnTo>
                    <a:lnTo>
                      <a:pt x="378" y="68"/>
                    </a:lnTo>
                    <a:lnTo>
                      <a:pt x="378" y="68"/>
                    </a:lnTo>
                    <a:lnTo>
                      <a:pt x="378" y="69"/>
                    </a:lnTo>
                    <a:lnTo>
                      <a:pt x="380" y="69"/>
                    </a:lnTo>
                    <a:lnTo>
                      <a:pt x="380" y="69"/>
                    </a:lnTo>
                    <a:lnTo>
                      <a:pt x="381" y="69"/>
                    </a:lnTo>
                    <a:lnTo>
                      <a:pt x="384" y="69"/>
                    </a:lnTo>
                    <a:lnTo>
                      <a:pt x="388" y="71"/>
                    </a:lnTo>
                    <a:lnTo>
                      <a:pt x="392" y="71"/>
                    </a:lnTo>
                    <a:lnTo>
                      <a:pt x="394" y="71"/>
                    </a:lnTo>
                    <a:lnTo>
                      <a:pt x="395" y="71"/>
                    </a:lnTo>
                    <a:lnTo>
                      <a:pt x="397" y="73"/>
                    </a:lnTo>
                    <a:lnTo>
                      <a:pt x="399" y="73"/>
                    </a:lnTo>
                    <a:lnTo>
                      <a:pt x="399" y="73"/>
                    </a:lnTo>
                    <a:lnTo>
                      <a:pt x="400" y="73"/>
                    </a:lnTo>
                    <a:lnTo>
                      <a:pt x="402" y="73"/>
                    </a:lnTo>
                    <a:lnTo>
                      <a:pt x="402" y="71"/>
                    </a:lnTo>
                    <a:lnTo>
                      <a:pt x="405" y="73"/>
                    </a:lnTo>
                    <a:lnTo>
                      <a:pt x="413" y="73"/>
                    </a:lnTo>
                    <a:lnTo>
                      <a:pt x="414" y="73"/>
                    </a:lnTo>
                    <a:lnTo>
                      <a:pt x="419" y="71"/>
                    </a:lnTo>
                    <a:lnTo>
                      <a:pt x="421" y="68"/>
                    </a:lnTo>
                    <a:lnTo>
                      <a:pt x="422" y="68"/>
                    </a:lnTo>
                    <a:lnTo>
                      <a:pt x="424" y="66"/>
                    </a:lnTo>
                    <a:lnTo>
                      <a:pt x="424" y="65"/>
                    </a:lnTo>
                    <a:lnTo>
                      <a:pt x="424" y="65"/>
                    </a:lnTo>
                    <a:lnTo>
                      <a:pt x="425" y="65"/>
                    </a:lnTo>
                    <a:lnTo>
                      <a:pt x="427" y="65"/>
                    </a:lnTo>
                    <a:lnTo>
                      <a:pt x="427" y="63"/>
                    </a:lnTo>
                    <a:lnTo>
                      <a:pt x="429" y="62"/>
                    </a:lnTo>
                    <a:lnTo>
                      <a:pt x="430" y="62"/>
                    </a:lnTo>
                    <a:close/>
                    <a:moveTo>
                      <a:pt x="93" y="55"/>
                    </a:moveTo>
                    <a:lnTo>
                      <a:pt x="93" y="55"/>
                    </a:lnTo>
                    <a:lnTo>
                      <a:pt x="94" y="57"/>
                    </a:lnTo>
                    <a:lnTo>
                      <a:pt x="94" y="57"/>
                    </a:lnTo>
                    <a:lnTo>
                      <a:pt x="93" y="58"/>
                    </a:lnTo>
                    <a:lnTo>
                      <a:pt x="93" y="60"/>
                    </a:lnTo>
                    <a:lnTo>
                      <a:pt x="91" y="60"/>
                    </a:lnTo>
                    <a:lnTo>
                      <a:pt x="90" y="60"/>
                    </a:lnTo>
                    <a:lnTo>
                      <a:pt x="90" y="60"/>
                    </a:lnTo>
                    <a:lnTo>
                      <a:pt x="88" y="58"/>
                    </a:lnTo>
                    <a:lnTo>
                      <a:pt x="88" y="57"/>
                    </a:lnTo>
                    <a:lnTo>
                      <a:pt x="90" y="55"/>
                    </a:lnTo>
                    <a:lnTo>
                      <a:pt x="91" y="55"/>
                    </a:lnTo>
                    <a:lnTo>
                      <a:pt x="93" y="55"/>
                    </a:lnTo>
                    <a:close/>
                    <a:moveTo>
                      <a:pt x="474" y="54"/>
                    </a:moveTo>
                    <a:lnTo>
                      <a:pt x="474" y="54"/>
                    </a:lnTo>
                    <a:lnTo>
                      <a:pt x="474" y="55"/>
                    </a:lnTo>
                    <a:lnTo>
                      <a:pt x="471" y="57"/>
                    </a:lnTo>
                    <a:lnTo>
                      <a:pt x="471" y="58"/>
                    </a:lnTo>
                    <a:lnTo>
                      <a:pt x="471" y="58"/>
                    </a:lnTo>
                    <a:lnTo>
                      <a:pt x="473" y="60"/>
                    </a:lnTo>
                    <a:lnTo>
                      <a:pt x="473" y="62"/>
                    </a:lnTo>
                    <a:lnTo>
                      <a:pt x="473" y="63"/>
                    </a:lnTo>
                    <a:lnTo>
                      <a:pt x="473" y="65"/>
                    </a:lnTo>
                    <a:lnTo>
                      <a:pt x="473" y="66"/>
                    </a:lnTo>
                    <a:lnTo>
                      <a:pt x="473" y="66"/>
                    </a:lnTo>
                    <a:lnTo>
                      <a:pt x="471" y="68"/>
                    </a:lnTo>
                    <a:lnTo>
                      <a:pt x="468" y="71"/>
                    </a:lnTo>
                    <a:lnTo>
                      <a:pt x="468" y="71"/>
                    </a:lnTo>
                    <a:lnTo>
                      <a:pt x="468" y="73"/>
                    </a:lnTo>
                    <a:lnTo>
                      <a:pt x="468" y="73"/>
                    </a:lnTo>
                    <a:lnTo>
                      <a:pt x="470" y="73"/>
                    </a:lnTo>
                    <a:lnTo>
                      <a:pt x="470" y="74"/>
                    </a:lnTo>
                    <a:lnTo>
                      <a:pt x="471" y="73"/>
                    </a:lnTo>
                    <a:lnTo>
                      <a:pt x="473" y="73"/>
                    </a:lnTo>
                    <a:lnTo>
                      <a:pt x="473" y="73"/>
                    </a:lnTo>
                    <a:lnTo>
                      <a:pt x="473" y="71"/>
                    </a:lnTo>
                    <a:lnTo>
                      <a:pt x="474" y="69"/>
                    </a:lnTo>
                    <a:lnTo>
                      <a:pt x="474" y="69"/>
                    </a:lnTo>
                    <a:lnTo>
                      <a:pt x="476" y="69"/>
                    </a:lnTo>
                    <a:lnTo>
                      <a:pt x="476" y="68"/>
                    </a:lnTo>
                    <a:lnTo>
                      <a:pt x="476" y="66"/>
                    </a:lnTo>
                    <a:lnTo>
                      <a:pt x="476" y="65"/>
                    </a:lnTo>
                    <a:lnTo>
                      <a:pt x="479" y="63"/>
                    </a:lnTo>
                    <a:lnTo>
                      <a:pt x="481" y="63"/>
                    </a:lnTo>
                    <a:lnTo>
                      <a:pt x="484" y="63"/>
                    </a:lnTo>
                    <a:lnTo>
                      <a:pt x="484" y="63"/>
                    </a:lnTo>
                    <a:lnTo>
                      <a:pt x="484" y="65"/>
                    </a:lnTo>
                    <a:lnTo>
                      <a:pt x="484" y="66"/>
                    </a:lnTo>
                    <a:lnTo>
                      <a:pt x="484" y="69"/>
                    </a:lnTo>
                    <a:lnTo>
                      <a:pt x="482" y="69"/>
                    </a:lnTo>
                    <a:lnTo>
                      <a:pt x="481" y="71"/>
                    </a:lnTo>
                    <a:lnTo>
                      <a:pt x="477" y="73"/>
                    </a:lnTo>
                    <a:lnTo>
                      <a:pt x="477" y="73"/>
                    </a:lnTo>
                    <a:lnTo>
                      <a:pt x="477" y="74"/>
                    </a:lnTo>
                    <a:lnTo>
                      <a:pt x="477" y="74"/>
                    </a:lnTo>
                    <a:lnTo>
                      <a:pt x="479" y="76"/>
                    </a:lnTo>
                    <a:lnTo>
                      <a:pt x="482" y="77"/>
                    </a:lnTo>
                    <a:lnTo>
                      <a:pt x="482" y="77"/>
                    </a:lnTo>
                    <a:lnTo>
                      <a:pt x="484" y="79"/>
                    </a:lnTo>
                    <a:lnTo>
                      <a:pt x="484" y="81"/>
                    </a:lnTo>
                    <a:lnTo>
                      <a:pt x="484" y="81"/>
                    </a:lnTo>
                    <a:lnTo>
                      <a:pt x="485" y="81"/>
                    </a:lnTo>
                    <a:lnTo>
                      <a:pt x="485" y="82"/>
                    </a:lnTo>
                    <a:lnTo>
                      <a:pt x="487" y="82"/>
                    </a:lnTo>
                    <a:lnTo>
                      <a:pt x="481" y="81"/>
                    </a:lnTo>
                    <a:lnTo>
                      <a:pt x="479" y="79"/>
                    </a:lnTo>
                    <a:lnTo>
                      <a:pt x="477" y="79"/>
                    </a:lnTo>
                    <a:lnTo>
                      <a:pt x="476" y="79"/>
                    </a:lnTo>
                    <a:lnTo>
                      <a:pt x="474" y="79"/>
                    </a:lnTo>
                    <a:lnTo>
                      <a:pt x="473" y="79"/>
                    </a:lnTo>
                    <a:lnTo>
                      <a:pt x="473" y="79"/>
                    </a:lnTo>
                    <a:lnTo>
                      <a:pt x="471" y="81"/>
                    </a:lnTo>
                    <a:lnTo>
                      <a:pt x="471" y="81"/>
                    </a:lnTo>
                    <a:lnTo>
                      <a:pt x="471" y="82"/>
                    </a:lnTo>
                    <a:lnTo>
                      <a:pt x="471" y="84"/>
                    </a:lnTo>
                    <a:lnTo>
                      <a:pt x="471" y="85"/>
                    </a:lnTo>
                    <a:lnTo>
                      <a:pt x="473" y="88"/>
                    </a:lnTo>
                    <a:lnTo>
                      <a:pt x="474" y="92"/>
                    </a:lnTo>
                    <a:lnTo>
                      <a:pt x="477" y="96"/>
                    </a:lnTo>
                    <a:lnTo>
                      <a:pt x="477" y="96"/>
                    </a:lnTo>
                    <a:lnTo>
                      <a:pt x="479" y="98"/>
                    </a:lnTo>
                    <a:lnTo>
                      <a:pt x="477" y="98"/>
                    </a:lnTo>
                    <a:lnTo>
                      <a:pt x="476" y="96"/>
                    </a:lnTo>
                    <a:lnTo>
                      <a:pt x="474" y="95"/>
                    </a:lnTo>
                    <a:lnTo>
                      <a:pt x="473" y="95"/>
                    </a:lnTo>
                    <a:lnTo>
                      <a:pt x="471" y="92"/>
                    </a:lnTo>
                    <a:lnTo>
                      <a:pt x="471" y="92"/>
                    </a:lnTo>
                    <a:lnTo>
                      <a:pt x="470" y="90"/>
                    </a:lnTo>
                    <a:lnTo>
                      <a:pt x="468" y="88"/>
                    </a:lnTo>
                    <a:lnTo>
                      <a:pt x="468" y="88"/>
                    </a:lnTo>
                    <a:lnTo>
                      <a:pt x="468" y="87"/>
                    </a:lnTo>
                    <a:lnTo>
                      <a:pt x="468" y="85"/>
                    </a:lnTo>
                    <a:lnTo>
                      <a:pt x="468" y="84"/>
                    </a:lnTo>
                    <a:lnTo>
                      <a:pt x="470" y="81"/>
                    </a:lnTo>
                    <a:lnTo>
                      <a:pt x="468" y="81"/>
                    </a:lnTo>
                    <a:lnTo>
                      <a:pt x="468" y="81"/>
                    </a:lnTo>
                    <a:lnTo>
                      <a:pt x="466" y="79"/>
                    </a:lnTo>
                    <a:lnTo>
                      <a:pt x="466" y="76"/>
                    </a:lnTo>
                    <a:lnTo>
                      <a:pt x="466" y="76"/>
                    </a:lnTo>
                    <a:lnTo>
                      <a:pt x="466" y="74"/>
                    </a:lnTo>
                    <a:lnTo>
                      <a:pt x="468" y="74"/>
                    </a:lnTo>
                    <a:lnTo>
                      <a:pt x="468" y="73"/>
                    </a:lnTo>
                    <a:lnTo>
                      <a:pt x="466" y="73"/>
                    </a:lnTo>
                    <a:lnTo>
                      <a:pt x="465" y="69"/>
                    </a:lnTo>
                    <a:lnTo>
                      <a:pt x="465" y="68"/>
                    </a:lnTo>
                    <a:lnTo>
                      <a:pt x="466" y="65"/>
                    </a:lnTo>
                    <a:lnTo>
                      <a:pt x="466" y="63"/>
                    </a:lnTo>
                    <a:lnTo>
                      <a:pt x="466" y="62"/>
                    </a:lnTo>
                    <a:lnTo>
                      <a:pt x="466" y="62"/>
                    </a:lnTo>
                    <a:lnTo>
                      <a:pt x="468" y="58"/>
                    </a:lnTo>
                    <a:lnTo>
                      <a:pt x="470" y="57"/>
                    </a:lnTo>
                    <a:lnTo>
                      <a:pt x="471" y="55"/>
                    </a:lnTo>
                    <a:lnTo>
                      <a:pt x="473" y="54"/>
                    </a:lnTo>
                    <a:lnTo>
                      <a:pt x="474" y="54"/>
                    </a:lnTo>
                    <a:close/>
                    <a:moveTo>
                      <a:pt x="26" y="54"/>
                    </a:moveTo>
                    <a:lnTo>
                      <a:pt x="28" y="54"/>
                    </a:lnTo>
                    <a:lnTo>
                      <a:pt x="30" y="54"/>
                    </a:lnTo>
                    <a:lnTo>
                      <a:pt x="30" y="54"/>
                    </a:lnTo>
                    <a:lnTo>
                      <a:pt x="30" y="55"/>
                    </a:lnTo>
                    <a:lnTo>
                      <a:pt x="30" y="55"/>
                    </a:lnTo>
                    <a:lnTo>
                      <a:pt x="28" y="54"/>
                    </a:lnTo>
                    <a:lnTo>
                      <a:pt x="26" y="54"/>
                    </a:lnTo>
                    <a:lnTo>
                      <a:pt x="26" y="54"/>
                    </a:lnTo>
                    <a:close/>
                    <a:moveTo>
                      <a:pt x="482" y="47"/>
                    </a:moveTo>
                    <a:lnTo>
                      <a:pt x="484" y="51"/>
                    </a:lnTo>
                    <a:lnTo>
                      <a:pt x="482" y="54"/>
                    </a:lnTo>
                    <a:lnTo>
                      <a:pt x="481" y="55"/>
                    </a:lnTo>
                    <a:lnTo>
                      <a:pt x="479" y="55"/>
                    </a:lnTo>
                    <a:lnTo>
                      <a:pt x="477" y="57"/>
                    </a:lnTo>
                    <a:lnTo>
                      <a:pt x="477" y="55"/>
                    </a:lnTo>
                    <a:lnTo>
                      <a:pt x="476" y="52"/>
                    </a:lnTo>
                    <a:lnTo>
                      <a:pt x="477" y="51"/>
                    </a:lnTo>
                    <a:lnTo>
                      <a:pt x="481" y="49"/>
                    </a:lnTo>
                    <a:lnTo>
                      <a:pt x="481" y="47"/>
                    </a:lnTo>
                    <a:lnTo>
                      <a:pt x="482" y="47"/>
                    </a:lnTo>
                    <a:close/>
                    <a:moveTo>
                      <a:pt x="435" y="46"/>
                    </a:moveTo>
                    <a:lnTo>
                      <a:pt x="436" y="46"/>
                    </a:lnTo>
                    <a:lnTo>
                      <a:pt x="436" y="46"/>
                    </a:lnTo>
                    <a:lnTo>
                      <a:pt x="435" y="46"/>
                    </a:lnTo>
                    <a:lnTo>
                      <a:pt x="435" y="47"/>
                    </a:lnTo>
                    <a:lnTo>
                      <a:pt x="435" y="47"/>
                    </a:lnTo>
                    <a:lnTo>
                      <a:pt x="435" y="46"/>
                    </a:lnTo>
                    <a:lnTo>
                      <a:pt x="435" y="46"/>
                    </a:lnTo>
                    <a:close/>
                    <a:moveTo>
                      <a:pt x="8" y="43"/>
                    </a:moveTo>
                    <a:lnTo>
                      <a:pt x="9" y="44"/>
                    </a:lnTo>
                    <a:lnTo>
                      <a:pt x="11" y="46"/>
                    </a:lnTo>
                    <a:lnTo>
                      <a:pt x="12" y="46"/>
                    </a:lnTo>
                    <a:lnTo>
                      <a:pt x="12" y="46"/>
                    </a:lnTo>
                    <a:lnTo>
                      <a:pt x="14" y="47"/>
                    </a:lnTo>
                    <a:lnTo>
                      <a:pt x="17" y="49"/>
                    </a:lnTo>
                    <a:lnTo>
                      <a:pt x="17" y="51"/>
                    </a:lnTo>
                    <a:lnTo>
                      <a:pt x="17" y="51"/>
                    </a:lnTo>
                    <a:lnTo>
                      <a:pt x="17" y="52"/>
                    </a:lnTo>
                    <a:lnTo>
                      <a:pt x="17" y="52"/>
                    </a:lnTo>
                    <a:lnTo>
                      <a:pt x="15" y="51"/>
                    </a:lnTo>
                    <a:lnTo>
                      <a:pt x="15" y="51"/>
                    </a:lnTo>
                    <a:lnTo>
                      <a:pt x="11" y="47"/>
                    </a:lnTo>
                    <a:lnTo>
                      <a:pt x="9" y="47"/>
                    </a:lnTo>
                    <a:lnTo>
                      <a:pt x="9" y="47"/>
                    </a:lnTo>
                    <a:lnTo>
                      <a:pt x="8" y="47"/>
                    </a:lnTo>
                    <a:lnTo>
                      <a:pt x="6" y="46"/>
                    </a:lnTo>
                    <a:lnTo>
                      <a:pt x="6" y="44"/>
                    </a:lnTo>
                    <a:lnTo>
                      <a:pt x="8" y="44"/>
                    </a:lnTo>
                    <a:lnTo>
                      <a:pt x="8" y="43"/>
                    </a:lnTo>
                    <a:close/>
                    <a:moveTo>
                      <a:pt x="197" y="43"/>
                    </a:moveTo>
                    <a:lnTo>
                      <a:pt x="197" y="44"/>
                    </a:lnTo>
                    <a:lnTo>
                      <a:pt x="197" y="44"/>
                    </a:lnTo>
                    <a:lnTo>
                      <a:pt x="195" y="44"/>
                    </a:lnTo>
                    <a:lnTo>
                      <a:pt x="197" y="43"/>
                    </a:lnTo>
                    <a:lnTo>
                      <a:pt x="197" y="43"/>
                    </a:lnTo>
                    <a:close/>
                    <a:moveTo>
                      <a:pt x="151" y="41"/>
                    </a:moveTo>
                    <a:lnTo>
                      <a:pt x="151" y="41"/>
                    </a:lnTo>
                    <a:lnTo>
                      <a:pt x="151" y="43"/>
                    </a:lnTo>
                    <a:lnTo>
                      <a:pt x="153" y="43"/>
                    </a:lnTo>
                    <a:lnTo>
                      <a:pt x="153" y="43"/>
                    </a:lnTo>
                    <a:lnTo>
                      <a:pt x="153" y="43"/>
                    </a:lnTo>
                    <a:lnTo>
                      <a:pt x="153" y="44"/>
                    </a:lnTo>
                    <a:lnTo>
                      <a:pt x="151" y="44"/>
                    </a:lnTo>
                    <a:lnTo>
                      <a:pt x="151" y="44"/>
                    </a:lnTo>
                    <a:lnTo>
                      <a:pt x="151" y="44"/>
                    </a:lnTo>
                    <a:lnTo>
                      <a:pt x="151" y="43"/>
                    </a:lnTo>
                    <a:lnTo>
                      <a:pt x="151" y="43"/>
                    </a:lnTo>
                    <a:lnTo>
                      <a:pt x="151" y="43"/>
                    </a:lnTo>
                    <a:lnTo>
                      <a:pt x="151" y="41"/>
                    </a:lnTo>
                    <a:close/>
                    <a:moveTo>
                      <a:pt x="159" y="40"/>
                    </a:moveTo>
                    <a:lnTo>
                      <a:pt x="159" y="40"/>
                    </a:lnTo>
                    <a:lnTo>
                      <a:pt x="159" y="40"/>
                    </a:lnTo>
                    <a:lnTo>
                      <a:pt x="159" y="41"/>
                    </a:lnTo>
                    <a:lnTo>
                      <a:pt x="159" y="41"/>
                    </a:lnTo>
                    <a:lnTo>
                      <a:pt x="157" y="40"/>
                    </a:lnTo>
                    <a:lnTo>
                      <a:pt x="159" y="40"/>
                    </a:lnTo>
                    <a:close/>
                    <a:moveTo>
                      <a:pt x="323" y="36"/>
                    </a:moveTo>
                    <a:lnTo>
                      <a:pt x="324" y="36"/>
                    </a:lnTo>
                    <a:lnTo>
                      <a:pt x="323" y="38"/>
                    </a:lnTo>
                    <a:lnTo>
                      <a:pt x="323" y="38"/>
                    </a:lnTo>
                    <a:lnTo>
                      <a:pt x="323" y="38"/>
                    </a:lnTo>
                    <a:lnTo>
                      <a:pt x="321" y="36"/>
                    </a:lnTo>
                    <a:lnTo>
                      <a:pt x="321" y="36"/>
                    </a:lnTo>
                    <a:lnTo>
                      <a:pt x="323" y="36"/>
                    </a:lnTo>
                    <a:close/>
                    <a:moveTo>
                      <a:pt x="436" y="32"/>
                    </a:moveTo>
                    <a:lnTo>
                      <a:pt x="438" y="33"/>
                    </a:lnTo>
                    <a:lnTo>
                      <a:pt x="438" y="35"/>
                    </a:lnTo>
                    <a:lnTo>
                      <a:pt x="440" y="35"/>
                    </a:lnTo>
                    <a:lnTo>
                      <a:pt x="440" y="36"/>
                    </a:lnTo>
                    <a:lnTo>
                      <a:pt x="440" y="36"/>
                    </a:lnTo>
                    <a:lnTo>
                      <a:pt x="436" y="36"/>
                    </a:lnTo>
                    <a:lnTo>
                      <a:pt x="436" y="35"/>
                    </a:lnTo>
                    <a:lnTo>
                      <a:pt x="436" y="33"/>
                    </a:lnTo>
                    <a:lnTo>
                      <a:pt x="436" y="33"/>
                    </a:lnTo>
                    <a:lnTo>
                      <a:pt x="436" y="32"/>
                    </a:lnTo>
                    <a:lnTo>
                      <a:pt x="436" y="32"/>
                    </a:lnTo>
                    <a:close/>
                    <a:moveTo>
                      <a:pt x="455" y="30"/>
                    </a:moveTo>
                    <a:lnTo>
                      <a:pt x="457" y="30"/>
                    </a:lnTo>
                    <a:lnTo>
                      <a:pt x="457" y="32"/>
                    </a:lnTo>
                    <a:lnTo>
                      <a:pt x="457" y="32"/>
                    </a:lnTo>
                    <a:lnTo>
                      <a:pt x="457" y="32"/>
                    </a:lnTo>
                    <a:lnTo>
                      <a:pt x="455" y="32"/>
                    </a:lnTo>
                    <a:lnTo>
                      <a:pt x="455" y="30"/>
                    </a:lnTo>
                    <a:lnTo>
                      <a:pt x="455" y="30"/>
                    </a:lnTo>
                    <a:lnTo>
                      <a:pt x="455" y="30"/>
                    </a:lnTo>
                    <a:close/>
                    <a:moveTo>
                      <a:pt x="454" y="27"/>
                    </a:moveTo>
                    <a:lnTo>
                      <a:pt x="454" y="29"/>
                    </a:lnTo>
                    <a:lnTo>
                      <a:pt x="455" y="29"/>
                    </a:lnTo>
                    <a:lnTo>
                      <a:pt x="455" y="30"/>
                    </a:lnTo>
                    <a:lnTo>
                      <a:pt x="455" y="30"/>
                    </a:lnTo>
                    <a:lnTo>
                      <a:pt x="454" y="29"/>
                    </a:lnTo>
                    <a:lnTo>
                      <a:pt x="454" y="27"/>
                    </a:lnTo>
                    <a:close/>
                    <a:moveTo>
                      <a:pt x="328" y="25"/>
                    </a:moveTo>
                    <a:lnTo>
                      <a:pt x="328" y="27"/>
                    </a:lnTo>
                    <a:lnTo>
                      <a:pt x="328" y="27"/>
                    </a:lnTo>
                    <a:lnTo>
                      <a:pt x="324" y="29"/>
                    </a:lnTo>
                    <a:lnTo>
                      <a:pt x="323" y="27"/>
                    </a:lnTo>
                    <a:lnTo>
                      <a:pt x="323" y="25"/>
                    </a:lnTo>
                    <a:lnTo>
                      <a:pt x="324" y="25"/>
                    </a:lnTo>
                    <a:lnTo>
                      <a:pt x="328" y="25"/>
                    </a:lnTo>
                    <a:close/>
                    <a:moveTo>
                      <a:pt x="187" y="25"/>
                    </a:moveTo>
                    <a:lnTo>
                      <a:pt x="187" y="25"/>
                    </a:lnTo>
                    <a:lnTo>
                      <a:pt x="190" y="29"/>
                    </a:lnTo>
                    <a:lnTo>
                      <a:pt x="190" y="30"/>
                    </a:lnTo>
                    <a:lnTo>
                      <a:pt x="190" y="30"/>
                    </a:lnTo>
                    <a:lnTo>
                      <a:pt x="189" y="32"/>
                    </a:lnTo>
                    <a:lnTo>
                      <a:pt x="187" y="33"/>
                    </a:lnTo>
                    <a:lnTo>
                      <a:pt x="186" y="32"/>
                    </a:lnTo>
                    <a:lnTo>
                      <a:pt x="187" y="32"/>
                    </a:lnTo>
                    <a:lnTo>
                      <a:pt x="187" y="32"/>
                    </a:lnTo>
                    <a:lnTo>
                      <a:pt x="187" y="32"/>
                    </a:lnTo>
                    <a:lnTo>
                      <a:pt x="187" y="30"/>
                    </a:lnTo>
                    <a:lnTo>
                      <a:pt x="186" y="30"/>
                    </a:lnTo>
                    <a:lnTo>
                      <a:pt x="184" y="30"/>
                    </a:lnTo>
                    <a:lnTo>
                      <a:pt x="184" y="29"/>
                    </a:lnTo>
                    <a:lnTo>
                      <a:pt x="184" y="27"/>
                    </a:lnTo>
                    <a:lnTo>
                      <a:pt x="187" y="25"/>
                    </a:lnTo>
                    <a:lnTo>
                      <a:pt x="187" y="25"/>
                    </a:lnTo>
                    <a:close/>
                    <a:moveTo>
                      <a:pt x="307" y="22"/>
                    </a:moveTo>
                    <a:lnTo>
                      <a:pt x="307" y="22"/>
                    </a:lnTo>
                    <a:lnTo>
                      <a:pt x="309" y="24"/>
                    </a:lnTo>
                    <a:lnTo>
                      <a:pt x="309" y="24"/>
                    </a:lnTo>
                    <a:lnTo>
                      <a:pt x="310" y="22"/>
                    </a:lnTo>
                    <a:lnTo>
                      <a:pt x="312" y="24"/>
                    </a:lnTo>
                    <a:lnTo>
                      <a:pt x="315" y="24"/>
                    </a:lnTo>
                    <a:lnTo>
                      <a:pt x="318" y="24"/>
                    </a:lnTo>
                    <a:lnTo>
                      <a:pt x="321" y="25"/>
                    </a:lnTo>
                    <a:lnTo>
                      <a:pt x="321" y="25"/>
                    </a:lnTo>
                    <a:lnTo>
                      <a:pt x="323" y="25"/>
                    </a:lnTo>
                    <a:lnTo>
                      <a:pt x="323" y="25"/>
                    </a:lnTo>
                    <a:lnTo>
                      <a:pt x="321" y="25"/>
                    </a:lnTo>
                    <a:lnTo>
                      <a:pt x="321" y="27"/>
                    </a:lnTo>
                    <a:lnTo>
                      <a:pt x="323" y="29"/>
                    </a:lnTo>
                    <a:lnTo>
                      <a:pt x="323" y="29"/>
                    </a:lnTo>
                    <a:lnTo>
                      <a:pt x="323" y="30"/>
                    </a:lnTo>
                    <a:lnTo>
                      <a:pt x="324" y="30"/>
                    </a:lnTo>
                    <a:lnTo>
                      <a:pt x="324" y="32"/>
                    </a:lnTo>
                    <a:lnTo>
                      <a:pt x="324" y="32"/>
                    </a:lnTo>
                    <a:lnTo>
                      <a:pt x="326" y="32"/>
                    </a:lnTo>
                    <a:lnTo>
                      <a:pt x="324" y="33"/>
                    </a:lnTo>
                    <a:lnTo>
                      <a:pt x="323" y="33"/>
                    </a:lnTo>
                    <a:lnTo>
                      <a:pt x="323" y="33"/>
                    </a:lnTo>
                    <a:lnTo>
                      <a:pt x="321" y="32"/>
                    </a:lnTo>
                    <a:lnTo>
                      <a:pt x="321" y="33"/>
                    </a:lnTo>
                    <a:lnTo>
                      <a:pt x="321" y="33"/>
                    </a:lnTo>
                    <a:lnTo>
                      <a:pt x="318" y="33"/>
                    </a:lnTo>
                    <a:lnTo>
                      <a:pt x="317" y="33"/>
                    </a:lnTo>
                    <a:lnTo>
                      <a:pt x="315" y="33"/>
                    </a:lnTo>
                    <a:lnTo>
                      <a:pt x="315" y="33"/>
                    </a:lnTo>
                    <a:lnTo>
                      <a:pt x="317" y="33"/>
                    </a:lnTo>
                    <a:lnTo>
                      <a:pt x="320" y="36"/>
                    </a:lnTo>
                    <a:lnTo>
                      <a:pt x="320" y="36"/>
                    </a:lnTo>
                    <a:lnTo>
                      <a:pt x="318" y="40"/>
                    </a:lnTo>
                    <a:lnTo>
                      <a:pt x="320" y="40"/>
                    </a:lnTo>
                    <a:lnTo>
                      <a:pt x="320" y="40"/>
                    </a:lnTo>
                    <a:lnTo>
                      <a:pt x="321" y="41"/>
                    </a:lnTo>
                    <a:lnTo>
                      <a:pt x="323" y="41"/>
                    </a:lnTo>
                    <a:lnTo>
                      <a:pt x="323" y="41"/>
                    </a:lnTo>
                    <a:lnTo>
                      <a:pt x="323" y="43"/>
                    </a:lnTo>
                    <a:lnTo>
                      <a:pt x="323" y="43"/>
                    </a:lnTo>
                    <a:lnTo>
                      <a:pt x="323" y="43"/>
                    </a:lnTo>
                    <a:lnTo>
                      <a:pt x="323" y="44"/>
                    </a:lnTo>
                    <a:lnTo>
                      <a:pt x="324" y="44"/>
                    </a:lnTo>
                    <a:lnTo>
                      <a:pt x="323" y="44"/>
                    </a:lnTo>
                    <a:lnTo>
                      <a:pt x="323" y="44"/>
                    </a:lnTo>
                    <a:lnTo>
                      <a:pt x="324" y="44"/>
                    </a:lnTo>
                    <a:lnTo>
                      <a:pt x="324" y="46"/>
                    </a:lnTo>
                    <a:lnTo>
                      <a:pt x="326" y="46"/>
                    </a:lnTo>
                    <a:lnTo>
                      <a:pt x="326" y="47"/>
                    </a:lnTo>
                    <a:lnTo>
                      <a:pt x="328" y="49"/>
                    </a:lnTo>
                    <a:lnTo>
                      <a:pt x="329" y="51"/>
                    </a:lnTo>
                    <a:lnTo>
                      <a:pt x="329" y="52"/>
                    </a:lnTo>
                    <a:lnTo>
                      <a:pt x="329" y="52"/>
                    </a:lnTo>
                    <a:lnTo>
                      <a:pt x="329" y="54"/>
                    </a:lnTo>
                    <a:lnTo>
                      <a:pt x="328" y="54"/>
                    </a:lnTo>
                    <a:lnTo>
                      <a:pt x="328" y="55"/>
                    </a:lnTo>
                    <a:lnTo>
                      <a:pt x="326" y="55"/>
                    </a:lnTo>
                    <a:lnTo>
                      <a:pt x="326" y="57"/>
                    </a:lnTo>
                    <a:lnTo>
                      <a:pt x="326" y="57"/>
                    </a:lnTo>
                    <a:lnTo>
                      <a:pt x="326" y="57"/>
                    </a:lnTo>
                    <a:lnTo>
                      <a:pt x="328" y="58"/>
                    </a:lnTo>
                    <a:lnTo>
                      <a:pt x="329" y="62"/>
                    </a:lnTo>
                    <a:lnTo>
                      <a:pt x="331" y="62"/>
                    </a:lnTo>
                    <a:lnTo>
                      <a:pt x="336" y="65"/>
                    </a:lnTo>
                    <a:lnTo>
                      <a:pt x="337" y="66"/>
                    </a:lnTo>
                    <a:lnTo>
                      <a:pt x="340" y="69"/>
                    </a:lnTo>
                    <a:lnTo>
                      <a:pt x="342" y="71"/>
                    </a:lnTo>
                    <a:lnTo>
                      <a:pt x="343" y="71"/>
                    </a:lnTo>
                    <a:lnTo>
                      <a:pt x="342" y="73"/>
                    </a:lnTo>
                    <a:lnTo>
                      <a:pt x="340" y="73"/>
                    </a:lnTo>
                    <a:lnTo>
                      <a:pt x="336" y="74"/>
                    </a:lnTo>
                    <a:lnTo>
                      <a:pt x="332" y="73"/>
                    </a:lnTo>
                    <a:lnTo>
                      <a:pt x="331" y="73"/>
                    </a:lnTo>
                    <a:lnTo>
                      <a:pt x="329" y="73"/>
                    </a:lnTo>
                    <a:lnTo>
                      <a:pt x="329" y="71"/>
                    </a:lnTo>
                    <a:lnTo>
                      <a:pt x="328" y="69"/>
                    </a:lnTo>
                    <a:lnTo>
                      <a:pt x="328" y="71"/>
                    </a:lnTo>
                    <a:lnTo>
                      <a:pt x="328" y="71"/>
                    </a:lnTo>
                    <a:lnTo>
                      <a:pt x="328" y="73"/>
                    </a:lnTo>
                    <a:lnTo>
                      <a:pt x="328" y="73"/>
                    </a:lnTo>
                    <a:lnTo>
                      <a:pt x="326" y="74"/>
                    </a:lnTo>
                    <a:lnTo>
                      <a:pt x="326" y="74"/>
                    </a:lnTo>
                    <a:lnTo>
                      <a:pt x="324" y="74"/>
                    </a:lnTo>
                    <a:lnTo>
                      <a:pt x="321" y="81"/>
                    </a:lnTo>
                    <a:lnTo>
                      <a:pt x="321" y="82"/>
                    </a:lnTo>
                    <a:lnTo>
                      <a:pt x="321" y="88"/>
                    </a:lnTo>
                    <a:lnTo>
                      <a:pt x="321" y="90"/>
                    </a:lnTo>
                    <a:lnTo>
                      <a:pt x="321" y="93"/>
                    </a:lnTo>
                    <a:lnTo>
                      <a:pt x="323" y="95"/>
                    </a:lnTo>
                    <a:lnTo>
                      <a:pt x="323" y="96"/>
                    </a:lnTo>
                    <a:lnTo>
                      <a:pt x="323" y="96"/>
                    </a:lnTo>
                    <a:lnTo>
                      <a:pt x="321" y="96"/>
                    </a:lnTo>
                    <a:lnTo>
                      <a:pt x="320" y="98"/>
                    </a:lnTo>
                    <a:lnTo>
                      <a:pt x="318" y="98"/>
                    </a:lnTo>
                    <a:lnTo>
                      <a:pt x="317" y="99"/>
                    </a:lnTo>
                    <a:lnTo>
                      <a:pt x="315" y="101"/>
                    </a:lnTo>
                    <a:lnTo>
                      <a:pt x="313" y="103"/>
                    </a:lnTo>
                    <a:lnTo>
                      <a:pt x="313" y="103"/>
                    </a:lnTo>
                    <a:lnTo>
                      <a:pt x="312" y="103"/>
                    </a:lnTo>
                    <a:lnTo>
                      <a:pt x="312" y="103"/>
                    </a:lnTo>
                    <a:lnTo>
                      <a:pt x="310" y="101"/>
                    </a:lnTo>
                    <a:lnTo>
                      <a:pt x="310" y="101"/>
                    </a:lnTo>
                    <a:lnTo>
                      <a:pt x="310" y="101"/>
                    </a:lnTo>
                    <a:lnTo>
                      <a:pt x="310" y="103"/>
                    </a:lnTo>
                    <a:lnTo>
                      <a:pt x="310" y="103"/>
                    </a:lnTo>
                    <a:lnTo>
                      <a:pt x="310" y="104"/>
                    </a:lnTo>
                    <a:lnTo>
                      <a:pt x="310" y="104"/>
                    </a:lnTo>
                    <a:lnTo>
                      <a:pt x="310" y="106"/>
                    </a:lnTo>
                    <a:lnTo>
                      <a:pt x="309" y="106"/>
                    </a:lnTo>
                    <a:lnTo>
                      <a:pt x="307" y="106"/>
                    </a:lnTo>
                    <a:lnTo>
                      <a:pt x="307" y="107"/>
                    </a:lnTo>
                    <a:lnTo>
                      <a:pt x="307" y="109"/>
                    </a:lnTo>
                    <a:lnTo>
                      <a:pt x="307" y="109"/>
                    </a:lnTo>
                    <a:lnTo>
                      <a:pt x="304" y="110"/>
                    </a:lnTo>
                    <a:lnTo>
                      <a:pt x="304" y="110"/>
                    </a:lnTo>
                    <a:lnTo>
                      <a:pt x="304" y="110"/>
                    </a:lnTo>
                    <a:lnTo>
                      <a:pt x="304" y="110"/>
                    </a:lnTo>
                    <a:lnTo>
                      <a:pt x="306" y="110"/>
                    </a:lnTo>
                    <a:lnTo>
                      <a:pt x="306" y="112"/>
                    </a:lnTo>
                    <a:lnTo>
                      <a:pt x="306" y="114"/>
                    </a:lnTo>
                    <a:lnTo>
                      <a:pt x="306" y="115"/>
                    </a:lnTo>
                    <a:lnTo>
                      <a:pt x="304" y="117"/>
                    </a:lnTo>
                    <a:lnTo>
                      <a:pt x="306" y="117"/>
                    </a:lnTo>
                    <a:lnTo>
                      <a:pt x="306" y="117"/>
                    </a:lnTo>
                    <a:lnTo>
                      <a:pt x="307" y="117"/>
                    </a:lnTo>
                    <a:lnTo>
                      <a:pt x="307" y="118"/>
                    </a:lnTo>
                    <a:lnTo>
                      <a:pt x="307" y="120"/>
                    </a:lnTo>
                    <a:lnTo>
                      <a:pt x="307" y="121"/>
                    </a:lnTo>
                    <a:lnTo>
                      <a:pt x="306" y="121"/>
                    </a:lnTo>
                    <a:lnTo>
                      <a:pt x="306" y="121"/>
                    </a:lnTo>
                    <a:lnTo>
                      <a:pt x="304" y="121"/>
                    </a:lnTo>
                    <a:lnTo>
                      <a:pt x="304" y="121"/>
                    </a:lnTo>
                    <a:lnTo>
                      <a:pt x="304" y="123"/>
                    </a:lnTo>
                    <a:lnTo>
                      <a:pt x="306" y="123"/>
                    </a:lnTo>
                    <a:lnTo>
                      <a:pt x="306" y="125"/>
                    </a:lnTo>
                    <a:lnTo>
                      <a:pt x="304" y="126"/>
                    </a:lnTo>
                    <a:lnTo>
                      <a:pt x="304" y="126"/>
                    </a:lnTo>
                    <a:lnTo>
                      <a:pt x="304" y="128"/>
                    </a:lnTo>
                    <a:lnTo>
                      <a:pt x="302" y="128"/>
                    </a:lnTo>
                    <a:lnTo>
                      <a:pt x="302" y="128"/>
                    </a:lnTo>
                    <a:lnTo>
                      <a:pt x="302" y="128"/>
                    </a:lnTo>
                    <a:lnTo>
                      <a:pt x="302" y="129"/>
                    </a:lnTo>
                    <a:lnTo>
                      <a:pt x="304" y="131"/>
                    </a:lnTo>
                    <a:lnTo>
                      <a:pt x="302" y="131"/>
                    </a:lnTo>
                    <a:lnTo>
                      <a:pt x="302" y="131"/>
                    </a:lnTo>
                    <a:lnTo>
                      <a:pt x="302" y="133"/>
                    </a:lnTo>
                    <a:lnTo>
                      <a:pt x="301" y="134"/>
                    </a:lnTo>
                    <a:lnTo>
                      <a:pt x="299" y="134"/>
                    </a:lnTo>
                    <a:lnTo>
                      <a:pt x="299" y="136"/>
                    </a:lnTo>
                    <a:lnTo>
                      <a:pt x="299" y="137"/>
                    </a:lnTo>
                    <a:lnTo>
                      <a:pt x="288" y="142"/>
                    </a:lnTo>
                    <a:lnTo>
                      <a:pt x="280" y="145"/>
                    </a:lnTo>
                    <a:lnTo>
                      <a:pt x="280" y="145"/>
                    </a:lnTo>
                    <a:lnTo>
                      <a:pt x="280" y="145"/>
                    </a:lnTo>
                    <a:lnTo>
                      <a:pt x="279" y="139"/>
                    </a:lnTo>
                    <a:lnTo>
                      <a:pt x="279" y="136"/>
                    </a:lnTo>
                    <a:lnTo>
                      <a:pt x="279" y="134"/>
                    </a:lnTo>
                    <a:lnTo>
                      <a:pt x="277" y="136"/>
                    </a:lnTo>
                    <a:lnTo>
                      <a:pt x="277" y="136"/>
                    </a:lnTo>
                    <a:lnTo>
                      <a:pt x="276" y="134"/>
                    </a:lnTo>
                    <a:lnTo>
                      <a:pt x="276" y="134"/>
                    </a:lnTo>
                    <a:lnTo>
                      <a:pt x="276" y="134"/>
                    </a:lnTo>
                    <a:lnTo>
                      <a:pt x="276" y="133"/>
                    </a:lnTo>
                    <a:lnTo>
                      <a:pt x="276" y="133"/>
                    </a:lnTo>
                    <a:lnTo>
                      <a:pt x="274" y="134"/>
                    </a:lnTo>
                    <a:lnTo>
                      <a:pt x="274" y="134"/>
                    </a:lnTo>
                    <a:lnTo>
                      <a:pt x="272" y="133"/>
                    </a:lnTo>
                    <a:lnTo>
                      <a:pt x="272" y="133"/>
                    </a:lnTo>
                    <a:lnTo>
                      <a:pt x="272" y="133"/>
                    </a:lnTo>
                    <a:lnTo>
                      <a:pt x="271" y="134"/>
                    </a:lnTo>
                    <a:lnTo>
                      <a:pt x="268" y="136"/>
                    </a:lnTo>
                    <a:lnTo>
                      <a:pt x="266" y="136"/>
                    </a:lnTo>
                    <a:lnTo>
                      <a:pt x="266" y="134"/>
                    </a:lnTo>
                    <a:lnTo>
                      <a:pt x="266" y="133"/>
                    </a:lnTo>
                    <a:lnTo>
                      <a:pt x="266" y="133"/>
                    </a:lnTo>
                    <a:lnTo>
                      <a:pt x="265" y="131"/>
                    </a:lnTo>
                    <a:lnTo>
                      <a:pt x="265" y="131"/>
                    </a:lnTo>
                    <a:lnTo>
                      <a:pt x="265" y="131"/>
                    </a:lnTo>
                    <a:lnTo>
                      <a:pt x="261" y="131"/>
                    </a:lnTo>
                    <a:lnTo>
                      <a:pt x="261" y="131"/>
                    </a:lnTo>
                    <a:lnTo>
                      <a:pt x="261" y="133"/>
                    </a:lnTo>
                    <a:lnTo>
                      <a:pt x="257" y="128"/>
                    </a:lnTo>
                    <a:lnTo>
                      <a:pt x="255" y="131"/>
                    </a:lnTo>
                    <a:lnTo>
                      <a:pt x="254" y="133"/>
                    </a:lnTo>
                    <a:lnTo>
                      <a:pt x="250" y="134"/>
                    </a:lnTo>
                    <a:lnTo>
                      <a:pt x="249" y="134"/>
                    </a:lnTo>
                    <a:lnTo>
                      <a:pt x="246" y="133"/>
                    </a:lnTo>
                    <a:lnTo>
                      <a:pt x="244" y="134"/>
                    </a:lnTo>
                    <a:lnTo>
                      <a:pt x="241" y="136"/>
                    </a:lnTo>
                    <a:lnTo>
                      <a:pt x="241" y="136"/>
                    </a:lnTo>
                    <a:lnTo>
                      <a:pt x="239" y="136"/>
                    </a:lnTo>
                    <a:lnTo>
                      <a:pt x="239" y="136"/>
                    </a:lnTo>
                    <a:lnTo>
                      <a:pt x="239" y="134"/>
                    </a:lnTo>
                    <a:lnTo>
                      <a:pt x="239" y="133"/>
                    </a:lnTo>
                    <a:lnTo>
                      <a:pt x="239" y="129"/>
                    </a:lnTo>
                    <a:lnTo>
                      <a:pt x="239" y="128"/>
                    </a:lnTo>
                    <a:lnTo>
                      <a:pt x="238" y="128"/>
                    </a:lnTo>
                    <a:lnTo>
                      <a:pt x="238" y="126"/>
                    </a:lnTo>
                    <a:lnTo>
                      <a:pt x="236" y="128"/>
                    </a:lnTo>
                    <a:lnTo>
                      <a:pt x="236" y="128"/>
                    </a:lnTo>
                    <a:lnTo>
                      <a:pt x="235" y="128"/>
                    </a:lnTo>
                    <a:lnTo>
                      <a:pt x="233" y="128"/>
                    </a:lnTo>
                    <a:lnTo>
                      <a:pt x="231" y="128"/>
                    </a:lnTo>
                    <a:lnTo>
                      <a:pt x="228" y="129"/>
                    </a:lnTo>
                    <a:lnTo>
                      <a:pt x="227" y="129"/>
                    </a:lnTo>
                    <a:lnTo>
                      <a:pt x="225" y="129"/>
                    </a:lnTo>
                    <a:lnTo>
                      <a:pt x="225" y="128"/>
                    </a:lnTo>
                    <a:lnTo>
                      <a:pt x="225" y="128"/>
                    </a:lnTo>
                    <a:lnTo>
                      <a:pt x="225" y="128"/>
                    </a:lnTo>
                    <a:lnTo>
                      <a:pt x="225" y="128"/>
                    </a:lnTo>
                    <a:lnTo>
                      <a:pt x="224" y="128"/>
                    </a:lnTo>
                    <a:lnTo>
                      <a:pt x="224" y="129"/>
                    </a:lnTo>
                    <a:lnTo>
                      <a:pt x="222" y="128"/>
                    </a:lnTo>
                    <a:lnTo>
                      <a:pt x="220" y="126"/>
                    </a:lnTo>
                    <a:lnTo>
                      <a:pt x="219" y="128"/>
                    </a:lnTo>
                    <a:lnTo>
                      <a:pt x="217" y="128"/>
                    </a:lnTo>
                    <a:lnTo>
                      <a:pt x="217" y="128"/>
                    </a:lnTo>
                    <a:lnTo>
                      <a:pt x="217" y="128"/>
                    </a:lnTo>
                    <a:lnTo>
                      <a:pt x="216" y="128"/>
                    </a:lnTo>
                    <a:lnTo>
                      <a:pt x="216" y="125"/>
                    </a:lnTo>
                    <a:lnTo>
                      <a:pt x="214" y="117"/>
                    </a:lnTo>
                    <a:lnTo>
                      <a:pt x="214" y="114"/>
                    </a:lnTo>
                    <a:lnTo>
                      <a:pt x="214" y="114"/>
                    </a:lnTo>
                    <a:lnTo>
                      <a:pt x="213" y="112"/>
                    </a:lnTo>
                    <a:lnTo>
                      <a:pt x="213" y="110"/>
                    </a:lnTo>
                    <a:lnTo>
                      <a:pt x="213" y="109"/>
                    </a:lnTo>
                    <a:lnTo>
                      <a:pt x="214" y="107"/>
                    </a:lnTo>
                    <a:lnTo>
                      <a:pt x="213" y="106"/>
                    </a:lnTo>
                    <a:lnTo>
                      <a:pt x="213" y="104"/>
                    </a:lnTo>
                    <a:lnTo>
                      <a:pt x="213" y="103"/>
                    </a:lnTo>
                    <a:lnTo>
                      <a:pt x="211" y="101"/>
                    </a:lnTo>
                    <a:lnTo>
                      <a:pt x="209" y="99"/>
                    </a:lnTo>
                    <a:lnTo>
                      <a:pt x="208" y="99"/>
                    </a:lnTo>
                    <a:lnTo>
                      <a:pt x="205" y="98"/>
                    </a:lnTo>
                    <a:lnTo>
                      <a:pt x="203" y="98"/>
                    </a:lnTo>
                    <a:lnTo>
                      <a:pt x="203" y="98"/>
                    </a:lnTo>
                    <a:lnTo>
                      <a:pt x="201" y="96"/>
                    </a:lnTo>
                    <a:lnTo>
                      <a:pt x="203" y="96"/>
                    </a:lnTo>
                    <a:lnTo>
                      <a:pt x="203" y="95"/>
                    </a:lnTo>
                    <a:lnTo>
                      <a:pt x="203" y="95"/>
                    </a:lnTo>
                    <a:lnTo>
                      <a:pt x="203" y="95"/>
                    </a:lnTo>
                    <a:lnTo>
                      <a:pt x="201" y="93"/>
                    </a:lnTo>
                    <a:lnTo>
                      <a:pt x="201" y="93"/>
                    </a:lnTo>
                    <a:lnTo>
                      <a:pt x="200" y="92"/>
                    </a:lnTo>
                    <a:lnTo>
                      <a:pt x="200" y="92"/>
                    </a:lnTo>
                    <a:lnTo>
                      <a:pt x="200" y="88"/>
                    </a:lnTo>
                    <a:lnTo>
                      <a:pt x="200" y="88"/>
                    </a:lnTo>
                    <a:lnTo>
                      <a:pt x="201" y="87"/>
                    </a:lnTo>
                    <a:lnTo>
                      <a:pt x="201" y="85"/>
                    </a:lnTo>
                    <a:lnTo>
                      <a:pt x="201" y="85"/>
                    </a:lnTo>
                    <a:lnTo>
                      <a:pt x="201" y="85"/>
                    </a:lnTo>
                    <a:lnTo>
                      <a:pt x="201" y="84"/>
                    </a:lnTo>
                    <a:lnTo>
                      <a:pt x="201" y="84"/>
                    </a:lnTo>
                    <a:lnTo>
                      <a:pt x="200" y="84"/>
                    </a:lnTo>
                    <a:lnTo>
                      <a:pt x="200" y="82"/>
                    </a:lnTo>
                    <a:lnTo>
                      <a:pt x="198" y="81"/>
                    </a:lnTo>
                    <a:lnTo>
                      <a:pt x="197" y="77"/>
                    </a:lnTo>
                    <a:lnTo>
                      <a:pt x="197" y="74"/>
                    </a:lnTo>
                    <a:lnTo>
                      <a:pt x="197" y="73"/>
                    </a:lnTo>
                    <a:lnTo>
                      <a:pt x="198" y="69"/>
                    </a:lnTo>
                    <a:lnTo>
                      <a:pt x="198" y="68"/>
                    </a:lnTo>
                    <a:lnTo>
                      <a:pt x="200" y="68"/>
                    </a:lnTo>
                    <a:lnTo>
                      <a:pt x="200" y="68"/>
                    </a:lnTo>
                    <a:lnTo>
                      <a:pt x="200" y="68"/>
                    </a:lnTo>
                    <a:lnTo>
                      <a:pt x="200" y="68"/>
                    </a:lnTo>
                    <a:lnTo>
                      <a:pt x="198" y="68"/>
                    </a:lnTo>
                    <a:lnTo>
                      <a:pt x="200" y="65"/>
                    </a:lnTo>
                    <a:lnTo>
                      <a:pt x="200" y="63"/>
                    </a:lnTo>
                    <a:lnTo>
                      <a:pt x="201" y="62"/>
                    </a:lnTo>
                    <a:lnTo>
                      <a:pt x="203" y="62"/>
                    </a:lnTo>
                    <a:lnTo>
                      <a:pt x="203" y="58"/>
                    </a:lnTo>
                    <a:lnTo>
                      <a:pt x="205" y="58"/>
                    </a:lnTo>
                    <a:lnTo>
                      <a:pt x="208" y="57"/>
                    </a:lnTo>
                    <a:lnTo>
                      <a:pt x="206" y="58"/>
                    </a:lnTo>
                    <a:lnTo>
                      <a:pt x="206" y="58"/>
                    </a:lnTo>
                    <a:lnTo>
                      <a:pt x="206" y="60"/>
                    </a:lnTo>
                    <a:lnTo>
                      <a:pt x="208" y="60"/>
                    </a:lnTo>
                    <a:lnTo>
                      <a:pt x="208" y="62"/>
                    </a:lnTo>
                    <a:lnTo>
                      <a:pt x="209" y="63"/>
                    </a:lnTo>
                    <a:lnTo>
                      <a:pt x="211" y="65"/>
                    </a:lnTo>
                    <a:lnTo>
                      <a:pt x="211" y="65"/>
                    </a:lnTo>
                    <a:lnTo>
                      <a:pt x="213" y="66"/>
                    </a:lnTo>
                    <a:lnTo>
                      <a:pt x="213" y="66"/>
                    </a:lnTo>
                    <a:lnTo>
                      <a:pt x="214" y="68"/>
                    </a:lnTo>
                    <a:lnTo>
                      <a:pt x="214" y="68"/>
                    </a:lnTo>
                    <a:lnTo>
                      <a:pt x="217" y="71"/>
                    </a:lnTo>
                    <a:lnTo>
                      <a:pt x="219" y="73"/>
                    </a:lnTo>
                    <a:lnTo>
                      <a:pt x="219" y="73"/>
                    </a:lnTo>
                    <a:lnTo>
                      <a:pt x="220" y="73"/>
                    </a:lnTo>
                    <a:lnTo>
                      <a:pt x="222" y="73"/>
                    </a:lnTo>
                    <a:lnTo>
                      <a:pt x="227" y="71"/>
                    </a:lnTo>
                    <a:lnTo>
                      <a:pt x="227" y="71"/>
                    </a:lnTo>
                    <a:lnTo>
                      <a:pt x="228" y="69"/>
                    </a:lnTo>
                    <a:lnTo>
                      <a:pt x="231" y="71"/>
                    </a:lnTo>
                    <a:lnTo>
                      <a:pt x="235" y="71"/>
                    </a:lnTo>
                    <a:lnTo>
                      <a:pt x="235" y="71"/>
                    </a:lnTo>
                    <a:lnTo>
                      <a:pt x="236" y="71"/>
                    </a:lnTo>
                    <a:lnTo>
                      <a:pt x="238" y="71"/>
                    </a:lnTo>
                    <a:lnTo>
                      <a:pt x="238" y="71"/>
                    </a:lnTo>
                    <a:lnTo>
                      <a:pt x="239" y="71"/>
                    </a:lnTo>
                    <a:lnTo>
                      <a:pt x="241" y="69"/>
                    </a:lnTo>
                    <a:lnTo>
                      <a:pt x="242" y="69"/>
                    </a:lnTo>
                    <a:lnTo>
                      <a:pt x="244" y="68"/>
                    </a:lnTo>
                    <a:lnTo>
                      <a:pt x="244" y="66"/>
                    </a:lnTo>
                    <a:lnTo>
                      <a:pt x="244" y="65"/>
                    </a:lnTo>
                    <a:lnTo>
                      <a:pt x="246" y="65"/>
                    </a:lnTo>
                    <a:lnTo>
                      <a:pt x="247" y="63"/>
                    </a:lnTo>
                    <a:lnTo>
                      <a:pt x="249" y="63"/>
                    </a:lnTo>
                    <a:lnTo>
                      <a:pt x="255" y="63"/>
                    </a:lnTo>
                    <a:lnTo>
                      <a:pt x="257" y="63"/>
                    </a:lnTo>
                    <a:lnTo>
                      <a:pt x="257" y="63"/>
                    </a:lnTo>
                    <a:lnTo>
                      <a:pt x="257" y="65"/>
                    </a:lnTo>
                    <a:lnTo>
                      <a:pt x="257" y="65"/>
                    </a:lnTo>
                    <a:lnTo>
                      <a:pt x="257" y="65"/>
                    </a:lnTo>
                    <a:lnTo>
                      <a:pt x="258" y="65"/>
                    </a:lnTo>
                    <a:lnTo>
                      <a:pt x="261" y="66"/>
                    </a:lnTo>
                    <a:lnTo>
                      <a:pt x="263" y="66"/>
                    </a:lnTo>
                    <a:lnTo>
                      <a:pt x="263" y="66"/>
                    </a:lnTo>
                    <a:lnTo>
                      <a:pt x="265" y="68"/>
                    </a:lnTo>
                    <a:lnTo>
                      <a:pt x="266" y="68"/>
                    </a:lnTo>
                    <a:lnTo>
                      <a:pt x="268" y="66"/>
                    </a:lnTo>
                    <a:lnTo>
                      <a:pt x="268" y="65"/>
                    </a:lnTo>
                    <a:lnTo>
                      <a:pt x="269" y="65"/>
                    </a:lnTo>
                    <a:lnTo>
                      <a:pt x="271" y="65"/>
                    </a:lnTo>
                    <a:lnTo>
                      <a:pt x="272" y="65"/>
                    </a:lnTo>
                    <a:lnTo>
                      <a:pt x="274" y="65"/>
                    </a:lnTo>
                    <a:lnTo>
                      <a:pt x="276" y="63"/>
                    </a:lnTo>
                    <a:lnTo>
                      <a:pt x="279" y="65"/>
                    </a:lnTo>
                    <a:lnTo>
                      <a:pt x="279" y="65"/>
                    </a:lnTo>
                    <a:lnTo>
                      <a:pt x="279" y="63"/>
                    </a:lnTo>
                    <a:lnTo>
                      <a:pt x="280" y="62"/>
                    </a:lnTo>
                    <a:lnTo>
                      <a:pt x="280" y="62"/>
                    </a:lnTo>
                    <a:lnTo>
                      <a:pt x="280" y="58"/>
                    </a:lnTo>
                    <a:lnTo>
                      <a:pt x="280" y="58"/>
                    </a:lnTo>
                    <a:lnTo>
                      <a:pt x="282" y="58"/>
                    </a:lnTo>
                    <a:lnTo>
                      <a:pt x="282" y="58"/>
                    </a:lnTo>
                    <a:lnTo>
                      <a:pt x="282" y="57"/>
                    </a:lnTo>
                    <a:lnTo>
                      <a:pt x="283" y="57"/>
                    </a:lnTo>
                    <a:lnTo>
                      <a:pt x="282" y="57"/>
                    </a:lnTo>
                    <a:lnTo>
                      <a:pt x="282" y="55"/>
                    </a:lnTo>
                    <a:lnTo>
                      <a:pt x="282" y="54"/>
                    </a:lnTo>
                    <a:lnTo>
                      <a:pt x="282" y="54"/>
                    </a:lnTo>
                    <a:lnTo>
                      <a:pt x="282" y="54"/>
                    </a:lnTo>
                    <a:lnTo>
                      <a:pt x="283" y="52"/>
                    </a:lnTo>
                    <a:lnTo>
                      <a:pt x="285" y="52"/>
                    </a:lnTo>
                    <a:lnTo>
                      <a:pt x="287" y="51"/>
                    </a:lnTo>
                    <a:lnTo>
                      <a:pt x="287" y="49"/>
                    </a:lnTo>
                    <a:lnTo>
                      <a:pt x="288" y="49"/>
                    </a:lnTo>
                    <a:lnTo>
                      <a:pt x="288" y="49"/>
                    </a:lnTo>
                    <a:lnTo>
                      <a:pt x="287" y="47"/>
                    </a:lnTo>
                    <a:lnTo>
                      <a:pt x="287" y="47"/>
                    </a:lnTo>
                    <a:lnTo>
                      <a:pt x="287" y="47"/>
                    </a:lnTo>
                    <a:lnTo>
                      <a:pt x="287" y="46"/>
                    </a:lnTo>
                    <a:lnTo>
                      <a:pt x="287" y="46"/>
                    </a:lnTo>
                    <a:lnTo>
                      <a:pt x="287" y="46"/>
                    </a:lnTo>
                    <a:lnTo>
                      <a:pt x="287" y="44"/>
                    </a:lnTo>
                    <a:lnTo>
                      <a:pt x="287" y="44"/>
                    </a:lnTo>
                    <a:lnTo>
                      <a:pt x="288" y="43"/>
                    </a:lnTo>
                    <a:lnTo>
                      <a:pt x="288" y="41"/>
                    </a:lnTo>
                    <a:lnTo>
                      <a:pt x="290" y="43"/>
                    </a:lnTo>
                    <a:lnTo>
                      <a:pt x="291" y="43"/>
                    </a:lnTo>
                    <a:lnTo>
                      <a:pt x="291" y="41"/>
                    </a:lnTo>
                    <a:lnTo>
                      <a:pt x="293" y="41"/>
                    </a:lnTo>
                    <a:lnTo>
                      <a:pt x="293" y="40"/>
                    </a:lnTo>
                    <a:lnTo>
                      <a:pt x="293" y="40"/>
                    </a:lnTo>
                    <a:lnTo>
                      <a:pt x="293" y="38"/>
                    </a:lnTo>
                    <a:lnTo>
                      <a:pt x="293" y="36"/>
                    </a:lnTo>
                    <a:lnTo>
                      <a:pt x="293" y="36"/>
                    </a:lnTo>
                    <a:lnTo>
                      <a:pt x="293" y="35"/>
                    </a:lnTo>
                    <a:lnTo>
                      <a:pt x="293" y="33"/>
                    </a:lnTo>
                    <a:lnTo>
                      <a:pt x="293" y="32"/>
                    </a:lnTo>
                    <a:lnTo>
                      <a:pt x="293" y="29"/>
                    </a:lnTo>
                    <a:lnTo>
                      <a:pt x="295" y="29"/>
                    </a:lnTo>
                    <a:lnTo>
                      <a:pt x="295" y="27"/>
                    </a:lnTo>
                    <a:lnTo>
                      <a:pt x="295" y="25"/>
                    </a:lnTo>
                    <a:lnTo>
                      <a:pt x="296" y="24"/>
                    </a:lnTo>
                    <a:lnTo>
                      <a:pt x="298" y="24"/>
                    </a:lnTo>
                    <a:lnTo>
                      <a:pt x="298" y="22"/>
                    </a:lnTo>
                    <a:lnTo>
                      <a:pt x="298" y="22"/>
                    </a:lnTo>
                    <a:lnTo>
                      <a:pt x="299" y="24"/>
                    </a:lnTo>
                    <a:lnTo>
                      <a:pt x="301" y="22"/>
                    </a:lnTo>
                    <a:lnTo>
                      <a:pt x="302" y="22"/>
                    </a:lnTo>
                    <a:lnTo>
                      <a:pt x="304" y="22"/>
                    </a:lnTo>
                    <a:lnTo>
                      <a:pt x="306" y="24"/>
                    </a:lnTo>
                    <a:lnTo>
                      <a:pt x="306" y="24"/>
                    </a:lnTo>
                    <a:lnTo>
                      <a:pt x="307" y="22"/>
                    </a:lnTo>
                    <a:close/>
                    <a:moveTo>
                      <a:pt x="455" y="21"/>
                    </a:moveTo>
                    <a:lnTo>
                      <a:pt x="455" y="21"/>
                    </a:lnTo>
                    <a:lnTo>
                      <a:pt x="457" y="21"/>
                    </a:lnTo>
                    <a:lnTo>
                      <a:pt x="457" y="22"/>
                    </a:lnTo>
                    <a:lnTo>
                      <a:pt x="457" y="24"/>
                    </a:lnTo>
                    <a:lnTo>
                      <a:pt x="457" y="25"/>
                    </a:lnTo>
                    <a:lnTo>
                      <a:pt x="455" y="27"/>
                    </a:lnTo>
                    <a:lnTo>
                      <a:pt x="455" y="29"/>
                    </a:lnTo>
                    <a:lnTo>
                      <a:pt x="454" y="27"/>
                    </a:lnTo>
                    <a:lnTo>
                      <a:pt x="454" y="27"/>
                    </a:lnTo>
                    <a:lnTo>
                      <a:pt x="455" y="25"/>
                    </a:lnTo>
                    <a:lnTo>
                      <a:pt x="455" y="24"/>
                    </a:lnTo>
                    <a:lnTo>
                      <a:pt x="455" y="24"/>
                    </a:lnTo>
                    <a:lnTo>
                      <a:pt x="455" y="22"/>
                    </a:lnTo>
                    <a:lnTo>
                      <a:pt x="455" y="22"/>
                    </a:lnTo>
                    <a:lnTo>
                      <a:pt x="455" y="21"/>
                    </a:lnTo>
                    <a:close/>
                    <a:moveTo>
                      <a:pt x="1" y="5"/>
                    </a:moveTo>
                    <a:lnTo>
                      <a:pt x="3" y="5"/>
                    </a:lnTo>
                    <a:lnTo>
                      <a:pt x="4" y="5"/>
                    </a:lnTo>
                    <a:lnTo>
                      <a:pt x="6" y="5"/>
                    </a:lnTo>
                    <a:lnTo>
                      <a:pt x="8" y="6"/>
                    </a:lnTo>
                    <a:lnTo>
                      <a:pt x="11" y="8"/>
                    </a:lnTo>
                    <a:lnTo>
                      <a:pt x="12" y="10"/>
                    </a:lnTo>
                    <a:lnTo>
                      <a:pt x="14" y="10"/>
                    </a:lnTo>
                    <a:lnTo>
                      <a:pt x="17" y="10"/>
                    </a:lnTo>
                    <a:lnTo>
                      <a:pt x="20" y="10"/>
                    </a:lnTo>
                    <a:lnTo>
                      <a:pt x="23" y="10"/>
                    </a:lnTo>
                    <a:lnTo>
                      <a:pt x="25" y="10"/>
                    </a:lnTo>
                    <a:lnTo>
                      <a:pt x="26" y="10"/>
                    </a:lnTo>
                    <a:lnTo>
                      <a:pt x="28" y="11"/>
                    </a:lnTo>
                    <a:lnTo>
                      <a:pt x="31" y="10"/>
                    </a:lnTo>
                    <a:lnTo>
                      <a:pt x="33" y="10"/>
                    </a:lnTo>
                    <a:lnTo>
                      <a:pt x="33" y="11"/>
                    </a:lnTo>
                    <a:lnTo>
                      <a:pt x="33" y="11"/>
                    </a:lnTo>
                    <a:lnTo>
                      <a:pt x="36" y="13"/>
                    </a:lnTo>
                    <a:lnTo>
                      <a:pt x="37" y="16"/>
                    </a:lnTo>
                    <a:lnTo>
                      <a:pt x="39" y="18"/>
                    </a:lnTo>
                    <a:lnTo>
                      <a:pt x="39" y="19"/>
                    </a:lnTo>
                    <a:lnTo>
                      <a:pt x="39" y="19"/>
                    </a:lnTo>
                    <a:lnTo>
                      <a:pt x="44" y="22"/>
                    </a:lnTo>
                    <a:lnTo>
                      <a:pt x="44" y="24"/>
                    </a:lnTo>
                    <a:lnTo>
                      <a:pt x="42" y="25"/>
                    </a:lnTo>
                    <a:lnTo>
                      <a:pt x="44" y="27"/>
                    </a:lnTo>
                    <a:lnTo>
                      <a:pt x="47" y="29"/>
                    </a:lnTo>
                    <a:lnTo>
                      <a:pt x="49" y="29"/>
                    </a:lnTo>
                    <a:lnTo>
                      <a:pt x="50" y="30"/>
                    </a:lnTo>
                    <a:lnTo>
                      <a:pt x="50" y="30"/>
                    </a:lnTo>
                    <a:lnTo>
                      <a:pt x="50" y="32"/>
                    </a:lnTo>
                    <a:lnTo>
                      <a:pt x="52" y="32"/>
                    </a:lnTo>
                    <a:lnTo>
                      <a:pt x="56" y="33"/>
                    </a:lnTo>
                    <a:lnTo>
                      <a:pt x="61" y="38"/>
                    </a:lnTo>
                    <a:lnTo>
                      <a:pt x="64" y="40"/>
                    </a:lnTo>
                    <a:lnTo>
                      <a:pt x="67" y="43"/>
                    </a:lnTo>
                    <a:lnTo>
                      <a:pt x="67" y="44"/>
                    </a:lnTo>
                    <a:lnTo>
                      <a:pt x="69" y="46"/>
                    </a:lnTo>
                    <a:lnTo>
                      <a:pt x="71" y="47"/>
                    </a:lnTo>
                    <a:lnTo>
                      <a:pt x="72" y="51"/>
                    </a:lnTo>
                    <a:lnTo>
                      <a:pt x="74" y="51"/>
                    </a:lnTo>
                    <a:lnTo>
                      <a:pt x="74" y="52"/>
                    </a:lnTo>
                    <a:lnTo>
                      <a:pt x="75" y="52"/>
                    </a:lnTo>
                    <a:lnTo>
                      <a:pt x="75" y="54"/>
                    </a:lnTo>
                    <a:lnTo>
                      <a:pt x="77" y="55"/>
                    </a:lnTo>
                    <a:lnTo>
                      <a:pt x="78" y="55"/>
                    </a:lnTo>
                    <a:lnTo>
                      <a:pt x="80" y="57"/>
                    </a:lnTo>
                    <a:lnTo>
                      <a:pt x="82" y="57"/>
                    </a:lnTo>
                    <a:lnTo>
                      <a:pt x="82" y="55"/>
                    </a:lnTo>
                    <a:lnTo>
                      <a:pt x="80" y="55"/>
                    </a:lnTo>
                    <a:lnTo>
                      <a:pt x="80" y="54"/>
                    </a:lnTo>
                    <a:lnTo>
                      <a:pt x="80" y="54"/>
                    </a:lnTo>
                    <a:lnTo>
                      <a:pt x="82" y="52"/>
                    </a:lnTo>
                    <a:lnTo>
                      <a:pt x="82" y="52"/>
                    </a:lnTo>
                    <a:lnTo>
                      <a:pt x="83" y="52"/>
                    </a:lnTo>
                    <a:lnTo>
                      <a:pt x="86" y="55"/>
                    </a:lnTo>
                    <a:lnTo>
                      <a:pt x="86" y="57"/>
                    </a:lnTo>
                    <a:lnTo>
                      <a:pt x="88" y="58"/>
                    </a:lnTo>
                    <a:lnTo>
                      <a:pt x="88" y="60"/>
                    </a:lnTo>
                    <a:lnTo>
                      <a:pt x="90" y="62"/>
                    </a:lnTo>
                    <a:lnTo>
                      <a:pt x="91" y="62"/>
                    </a:lnTo>
                    <a:lnTo>
                      <a:pt x="93" y="62"/>
                    </a:lnTo>
                    <a:lnTo>
                      <a:pt x="94" y="62"/>
                    </a:lnTo>
                    <a:lnTo>
                      <a:pt x="97" y="65"/>
                    </a:lnTo>
                    <a:lnTo>
                      <a:pt x="99" y="66"/>
                    </a:lnTo>
                    <a:lnTo>
                      <a:pt x="99" y="68"/>
                    </a:lnTo>
                    <a:lnTo>
                      <a:pt x="101" y="69"/>
                    </a:lnTo>
                    <a:lnTo>
                      <a:pt x="101" y="71"/>
                    </a:lnTo>
                    <a:lnTo>
                      <a:pt x="101" y="71"/>
                    </a:lnTo>
                    <a:lnTo>
                      <a:pt x="102" y="73"/>
                    </a:lnTo>
                    <a:lnTo>
                      <a:pt x="104" y="74"/>
                    </a:lnTo>
                    <a:lnTo>
                      <a:pt x="105" y="74"/>
                    </a:lnTo>
                    <a:lnTo>
                      <a:pt x="110" y="76"/>
                    </a:lnTo>
                    <a:lnTo>
                      <a:pt x="112" y="76"/>
                    </a:lnTo>
                    <a:lnTo>
                      <a:pt x="112" y="77"/>
                    </a:lnTo>
                    <a:lnTo>
                      <a:pt x="113" y="79"/>
                    </a:lnTo>
                    <a:lnTo>
                      <a:pt x="112" y="79"/>
                    </a:lnTo>
                    <a:lnTo>
                      <a:pt x="108" y="81"/>
                    </a:lnTo>
                    <a:lnTo>
                      <a:pt x="105" y="82"/>
                    </a:lnTo>
                    <a:lnTo>
                      <a:pt x="108" y="82"/>
                    </a:lnTo>
                    <a:lnTo>
                      <a:pt x="110" y="82"/>
                    </a:lnTo>
                    <a:lnTo>
                      <a:pt x="112" y="81"/>
                    </a:lnTo>
                    <a:lnTo>
                      <a:pt x="113" y="79"/>
                    </a:lnTo>
                    <a:lnTo>
                      <a:pt x="116" y="79"/>
                    </a:lnTo>
                    <a:lnTo>
                      <a:pt x="116" y="77"/>
                    </a:lnTo>
                    <a:lnTo>
                      <a:pt x="118" y="77"/>
                    </a:lnTo>
                    <a:lnTo>
                      <a:pt x="118" y="79"/>
                    </a:lnTo>
                    <a:lnTo>
                      <a:pt x="119" y="81"/>
                    </a:lnTo>
                    <a:lnTo>
                      <a:pt x="121" y="81"/>
                    </a:lnTo>
                    <a:lnTo>
                      <a:pt x="123" y="82"/>
                    </a:lnTo>
                    <a:lnTo>
                      <a:pt x="123" y="85"/>
                    </a:lnTo>
                    <a:lnTo>
                      <a:pt x="123" y="85"/>
                    </a:lnTo>
                    <a:lnTo>
                      <a:pt x="119" y="87"/>
                    </a:lnTo>
                    <a:lnTo>
                      <a:pt x="118" y="88"/>
                    </a:lnTo>
                    <a:lnTo>
                      <a:pt x="118" y="88"/>
                    </a:lnTo>
                    <a:lnTo>
                      <a:pt x="118" y="90"/>
                    </a:lnTo>
                    <a:lnTo>
                      <a:pt x="118" y="90"/>
                    </a:lnTo>
                    <a:lnTo>
                      <a:pt x="119" y="92"/>
                    </a:lnTo>
                    <a:lnTo>
                      <a:pt x="119" y="92"/>
                    </a:lnTo>
                    <a:lnTo>
                      <a:pt x="118" y="93"/>
                    </a:lnTo>
                    <a:lnTo>
                      <a:pt x="118" y="93"/>
                    </a:lnTo>
                    <a:lnTo>
                      <a:pt x="119" y="96"/>
                    </a:lnTo>
                    <a:lnTo>
                      <a:pt x="119" y="96"/>
                    </a:lnTo>
                    <a:lnTo>
                      <a:pt x="123" y="98"/>
                    </a:lnTo>
                    <a:lnTo>
                      <a:pt x="126" y="99"/>
                    </a:lnTo>
                    <a:lnTo>
                      <a:pt x="127" y="99"/>
                    </a:lnTo>
                    <a:lnTo>
                      <a:pt x="129" y="101"/>
                    </a:lnTo>
                    <a:lnTo>
                      <a:pt x="131" y="101"/>
                    </a:lnTo>
                    <a:lnTo>
                      <a:pt x="132" y="101"/>
                    </a:lnTo>
                    <a:lnTo>
                      <a:pt x="132" y="101"/>
                    </a:lnTo>
                    <a:lnTo>
                      <a:pt x="132" y="103"/>
                    </a:lnTo>
                    <a:lnTo>
                      <a:pt x="132" y="104"/>
                    </a:lnTo>
                    <a:lnTo>
                      <a:pt x="134" y="109"/>
                    </a:lnTo>
                    <a:lnTo>
                      <a:pt x="134" y="110"/>
                    </a:lnTo>
                    <a:lnTo>
                      <a:pt x="134" y="112"/>
                    </a:lnTo>
                    <a:lnTo>
                      <a:pt x="134" y="114"/>
                    </a:lnTo>
                    <a:lnTo>
                      <a:pt x="135" y="114"/>
                    </a:lnTo>
                    <a:lnTo>
                      <a:pt x="137" y="115"/>
                    </a:lnTo>
                    <a:lnTo>
                      <a:pt x="138" y="115"/>
                    </a:lnTo>
                    <a:lnTo>
                      <a:pt x="138" y="117"/>
                    </a:lnTo>
                    <a:lnTo>
                      <a:pt x="138" y="117"/>
                    </a:lnTo>
                    <a:lnTo>
                      <a:pt x="137" y="118"/>
                    </a:lnTo>
                    <a:lnTo>
                      <a:pt x="135" y="120"/>
                    </a:lnTo>
                    <a:lnTo>
                      <a:pt x="135" y="120"/>
                    </a:lnTo>
                    <a:lnTo>
                      <a:pt x="135" y="121"/>
                    </a:lnTo>
                    <a:lnTo>
                      <a:pt x="135" y="123"/>
                    </a:lnTo>
                    <a:lnTo>
                      <a:pt x="137" y="123"/>
                    </a:lnTo>
                    <a:lnTo>
                      <a:pt x="137" y="121"/>
                    </a:lnTo>
                    <a:lnTo>
                      <a:pt x="138" y="120"/>
                    </a:lnTo>
                    <a:lnTo>
                      <a:pt x="140" y="120"/>
                    </a:lnTo>
                    <a:lnTo>
                      <a:pt x="140" y="120"/>
                    </a:lnTo>
                    <a:lnTo>
                      <a:pt x="142" y="120"/>
                    </a:lnTo>
                    <a:lnTo>
                      <a:pt x="145" y="120"/>
                    </a:lnTo>
                    <a:lnTo>
                      <a:pt x="146" y="120"/>
                    </a:lnTo>
                    <a:lnTo>
                      <a:pt x="148" y="120"/>
                    </a:lnTo>
                    <a:lnTo>
                      <a:pt x="149" y="121"/>
                    </a:lnTo>
                    <a:lnTo>
                      <a:pt x="154" y="126"/>
                    </a:lnTo>
                    <a:lnTo>
                      <a:pt x="156" y="129"/>
                    </a:lnTo>
                    <a:lnTo>
                      <a:pt x="156" y="131"/>
                    </a:lnTo>
                    <a:lnTo>
                      <a:pt x="156" y="131"/>
                    </a:lnTo>
                    <a:lnTo>
                      <a:pt x="156" y="133"/>
                    </a:lnTo>
                    <a:lnTo>
                      <a:pt x="154" y="134"/>
                    </a:lnTo>
                    <a:lnTo>
                      <a:pt x="154" y="136"/>
                    </a:lnTo>
                    <a:lnTo>
                      <a:pt x="153" y="137"/>
                    </a:lnTo>
                    <a:lnTo>
                      <a:pt x="153" y="139"/>
                    </a:lnTo>
                    <a:lnTo>
                      <a:pt x="154" y="139"/>
                    </a:lnTo>
                    <a:lnTo>
                      <a:pt x="154" y="140"/>
                    </a:lnTo>
                    <a:lnTo>
                      <a:pt x="154" y="140"/>
                    </a:lnTo>
                    <a:lnTo>
                      <a:pt x="153" y="145"/>
                    </a:lnTo>
                    <a:lnTo>
                      <a:pt x="153" y="145"/>
                    </a:lnTo>
                    <a:lnTo>
                      <a:pt x="154" y="151"/>
                    </a:lnTo>
                    <a:lnTo>
                      <a:pt x="154" y="153"/>
                    </a:lnTo>
                    <a:lnTo>
                      <a:pt x="153" y="155"/>
                    </a:lnTo>
                    <a:lnTo>
                      <a:pt x="154" y="158"/>
                    </a:lnTo>
                    <a:lnTo>
                      <a:pt x="153" y="167"/>
                    </a:lnTo>
                    <a:lnTo>
                      <a:pt x="153" y="167"/>
                    </a:lnTo>
                    <a:lnTo>
                      <a:pt x="151" y="169"/>
                    </a:lnTo>
                    <a:lnTo>
                      <a:pt x="151" y="169"/>
                    </a:lnTo>
                    <a:lnTo>
                      <a:pt x="149" y="169"/>
                    </a:lnTo>
                    <a:lnTo>
                      <a:pt x="149" y="169"/>
                    </a:lnTo>
                    <a:lnTo>
                      <a:pt x="148" y="167"/>
                    </a:lnTo>
                    <a:lnTo>
                      <a:pt x="148" y="167"/>
                    </a:lnTo>
                    <a:lnTo>
                      <a:pt x="146" y="166"/>
                    </a:lnTo>
                    <a:lnTo>
                      <a:pt x="145" y="166"/>
                    </a:lnTo>
                    <a:lnTo>
                      <a:pt x="143" y="167"/>
                    </a:lnTo>
                    <a:lnTo>
                      <a:pt x="142" y="167"/>
                    </a:lnTo>
                    <a:lnTo>
                      <a:pt x="142" y="167"/>
                    </a:lnTo>
                    <a:lnTo>
                      <a:pt x="140" y="167"/>
                    </a:lnTo>
                    <a:lnTo>
                      <a:pt x="135" y="164"/>
                    </a:lnTo>
                    <a:lnTo>
                      <a:pt x="135" y="166"/>
                    </a:lnTo>
                    <a:lnTo>
                      <a:pt x="135" y="166"/>
                    </a:lnTo>
                    <a:lnTo>
                      <a:pt x="135" y="169"/>
                    </a:lnTo>
                    <a:lnTo>
                      <a:pt x="135" y="170"/>
                    </a:lnTo>
                    <a:lnTo>
                      <a:pt x="135" y="170"/>
                    </a:lnTo>
                    <a:lnTo>
                      <a:pt x="135" y="170"/>
                    </a:lnTo>
                    <a:lnTo>
                      <a:pt x="134" y="169"/>
                    </a:lnTo>
                    <a:lnTo>
                      <a:pt x="132" y="167"/>
                    </a:lnTo>
                    <a:lnTo>
                      <a:pt x="129" y="166"/>
                    </a:lnTo>
                    <a:lnTo>
                      <a:pt x="129" y="164"/>
                    </a:lnTo>
                    <a:lnTo>
                      <a:pt x="127" y="162"/>
                    </a:lnTo>
                    <a:lnTo>
                      <a:pt x="124" y="158"/>
                    </a:lnTo>
                    <a:lnTo>
                      <a:pt x="123" y="158"/>
                    </a:lnTo>
                    <a:lnTo>
                      <a:pt x="118" y="155"/>
                    </a:lnTo>
                    <a:lnTo>
                      <a:pt x="116" y="153"/>
                    </a:lnTo>
                    <a:lnTo>
                      <a:pt x="115" y="153"/>
                    </a:lnTo>
                    <a:lnTo>
                      <a:pt x="113" y="151"/>
                    </a:lnTo>
                    <a:lnTo>
                      <a:pt x="110" y="150"/>
                    </a:lnTo>
                    <a:lnTo>
                      <a:pt x="105" y="145"/>
                    </a:lnTo>
                    <a:lnTo>
                      <a:pt x="102" y="142"/>
                    </a:lnTo>
                    <a:lnTo>
                      <a:pt x="101" y="139"/>
                    </a:lnTo>
                    <a:lnTo>
                      <a:pt x="99" y="137"/>
                    </a:lnTo>
                    <a:lnTo>
                      <a:pt x="94" y="134"/>
                    </a:lnTo>
                    <a:lnTo>
                      <a:pt x="93" y="133"/>
                    </a:lnTo>
                    <a:lnTo>
                      <a:pt x="91" y="131"/>
                    </a:lnTo>
                    <a:lnTo>
                      <a:pt x="90" y="126"/>
                    </a:lnTo>
                    <a:lnTo>
                      <a:pt x="88" y="126"/>
                    </a:lnTo>
                    <a:lnTo>
                      <a:pt x="88" y="125"/>
                    </a:lnTo>
                    <a:lnTo>
                      <a:pt x="86" y="123"/>
                    </a:lnTo>
                    <a:lnTo>
                      <a:pt x="85" y="123"/>
                    </a:lnTo>
                    <a:lnTo>
                      <a:pt x="82" y="118"/>
                    </a:lnTo>
                    <a:lnTo>
                      <a:pt x="82" y="118"/>
                    </a:lnTo>
                    <a:lnTo>
                      <a:pt x="80" y="117"/>
                    </a:lnTo>
                    <a:lnTo>
                      <a:pt x="80" y="114"/>
                    </a:lnTo>
                    <a:lnTo>
                      <a:pt x="75" y="104"/>
                    </a:lnTo>
                    <a:lnTo>
                      <a:pt x="74" y="101"/>
                    </a:lnTo>
                    <a:lnTo>
                      <a:pt x="72" y="98"/>
                    </a:lnTo>
                    <a:lnTo>
                      <a:pt x="72" y="96"/>
                    </a:lnTo>
                    <a:lnTo>
                      <a:pt x="69" y="93"/>
                    </a:lnTo>
                    <a:lnTo>
                      <a:pt x="69" y="92"/>
                    </a:lnTo>
                    <a:lnTo>
                      <a:pt x="67" y="92"/>
                    </a:lnTo>
                    <a:lnTo>
                      <a:pt x="66" y="90"/>
                    </a:lnTo>
                    <a:lnTo>
                      <a:pt x="64" y="85"/>
                    </a:lnTo>
                    <a:lnTo>
                      <a:pt x="64" y="85"/>
                    </a:lnTo>
                    <a:lnTo>
                      <a:pt x="63" y="84"/>
                    </a:lnTo>
                    <a:lnTo>
                      <a:pt x="58" y="82"/>
                    </a:lnTo>
                    <a:lnTo>
                      <a:pt x="58" y="82"/>
                    </a:lnTo>
                    <a:lnTo>
                      <a:pt x="56" y="81"/>
                    </a:lnTo>
                    <a:lnTo>
                      <a:pt x="55" y="79"/>
                    </a:lnTo>
                    <a:lnTo>
                      <a:pt x="55" y="76"/>
                    </a:lnTo>
                    <a:lnTo>
                      <a:pt x="53" y="71"/>
                    </a:lnTo>
                    <a:lnTo>
                      <a:pt x="52" y="63"/>
                    </a:lnTo>
                    <a:lnTo>
                      <a:pt x="50" y="62"/>
                    </a:lnTo>
                    <a:lnTo>
                      <a:pt x="49" y="58"/>
                    </a:lnTo>
                    <a:lnTo>
                      <a:pt x="47" y="58"/>
                    </a:lnTo>
                    <a:lnTo>
                      <a:pt x="41" y="54"/>
                    </a:lnTo>
                    <a:lnTo>
                      <a:pt x="39" y="54"/>
                    </a:lnTo>
                    <a:lnTo>
                      <a:pt x="37" y="52"/>
                    </a:lnTo>
                    <a:lnTo>
                      <a:pt x="36" y="52"/>
                    </a:lnTo>
                    <a:lnTo>
                      <a:pt x="34" y="52"/>
                    </a:lnTo>
                    <a:lnTo>
                      <a:pt x="34" y="49"/>
                    </a:lnTo>
                    <a:lnTo>
                      <a:pt x="34" y="47"/>
                    </a:lnTo>
                    <a:lnTo>
                      <a:pt x="34" y="46"/>
                    </a:lnTo>
                    <a:lnTo>
                      <a:pt x="33" y="44"/>
                    </a:lnTo>
                    <a:lnTo>
                      <a:pt x="31" y="43"/>
                    </a:lnTo>
                    <a:lnTo>
                      <a:pt x="30" y="41"/>
                    </a:lnTo>
                    <a:lnTo>
                      <a:pt x="28" y="40"/>
                    </a:lnTo>
                    <a:lnTo>
                      <a:pt x="28" y="38"/>
                    </a:lnTo>
                    <a:lnTo>
                      <a:pt x="25" y="33"/>
                    </a:lnTo>
                    <a:lnTo>
                      <a:pt x="23" y="33"/>
                    </a:lnTo>
                    <a:lnTo>
                      <a:pt x="22" y="32"/>
                    </a:lnTo>
                    <a:lnTo>
                      <a:pt x="19" y="32"/>
                    </a:lnTo>
                    <a:lnTo>
                      <a:pt x="17" y="30"/>
                    </a:lnTo>
                    <a:lnTo>
                      <a:pt x="15" y="29"/>
                    </a:lnTo>
                    <a:lnTo>
                      <a:pt x="14" y="27"/>
                    </a:lnTo>
                    <a:lnTo>
                      <a:pt x="11" y="24"/>
                    </a:lnTo>
                    <a:lnTo>
                      <a:pt x="4" y="19"/>
                    </a:lnTo>
                    <a:lnTo>
                      <a:pt x="3" y="18"/>
                    </a:lnTo>
                    <a:lnTo>
                      <a:pt x="3" y="16"/>
                    </a:lnTo>
                    <a:lnTo>
                      <a:pt x="1" y="14"/>
                    </a:lnTo>
                    <a:lnTo>
                      <a:pt x="0" y="10"/>
                    </a:lnTo>
                    <a:lnTo>
                      <a:pt x="0" y="8"/>
                    </a:lnTo>
                    <a:lnTo>
                      <a:pt x="0" y="8"/>
                    </a:lnTo>
                    <a:lnTo>
                      <a:pt x="0" y="6"/>
                    </a:lnTo>
                    <a:lnTo>
                      <a:pt x="0" y="6"/>
                    </a:lnTo>
                    <a:lnTo>
                      <a:pt x="0" y="5"/>
                    </a:lnTo>
                    <a:lnTo>
                      <a:pt x="0" y="5"/>
                    </a:lnTo>
                    <a:lnTo>
                      <a:pt x="1" y="5"/>
                    </a:lnTo>
                    <a:close/>
                    <a:moveTo>
                      <a:pt x="0" y="0"/>
                    </a:moveTo>
                    <a:lnTo>
                      <a:pt x="0" y="0"/>
                    </a:lnTo>
                    <a:lnTo>
                      <a:pt x="1" y="0"/>
                    </a:lnTo>
                    <a:lnTo>
                      <a:pt x="1" y="2"/>
                    </a:lnTo>
                    <a:lnTo>
                      <a:pt x="1" y="2"/>
                    </a:lnTo>
                    <a:lnTo>
                      <a:pt x="1" y="2"/>
                    </a:lnTo>
                    <a:lnTo>
                      <a:pt x="0" y="2"/>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8" name="Freeform 253">
                <a:extLst>
                  <a:ext uri="{FF2B5EF4-FFF2-40B4-BE49-F238E27FC236}">
                    <a16:creationId xmlns:a16="http://schemas.microsoft.com/office/drawing/2014/main" id="{331F7FAF-74DB-4EDE-9064-54D762047801}"/>
                  </a:ext>
                </a:extLst>
              </p:cNvPr>
              <p:cNvSpPr>
                <a:spLocks/>
              </p:cNvSpPr>
              <p:nvPr/>
            </p:nvSpPr>
            <p:spPr bwMode="auto">
              <a:xfrm>
                <a:off x="6217214" y="2938413"/>
                <a:ext cx="192974" cy="99411"/>
              </a:xfrm>
              <a:custGeom>
                <a:avLst/>
                <a:gdLst>
                  <a:gd name="T0" fmla="*/ 79 w 99"/>
                  <a:gd name="T1" fmla="*/ 0 h 51"/>
                  <a:gd name="T2" fmla="*/ 82 w 99"/>
                  <a:gd name="T3" fmla="*/ 4 h 51"/>
                  <a:gd name="T4" fmla="*/ 88 w 99"/>
                  <a:gd name="T5" fmla="*/ 2 h 51"/>
                  <a:gd name="T6" fmla="*/ 90 w 99"/>
                  <a:gd name="T7" fmla="*/ 4 h 51"/>
                  <a:gd name="T8" fmla="*/ 91 w 99"/>
                  <a:gd name="T9" fmla="*/ 5 h 51"/>
                  <a:gd name="T10" fmla="*/ 96 w 99"/>
                  <a:gd name="T11" fmla="*/ 8 h 51"/>
                  <a:gd name="T12" fmla="*/ 98 w 99"/>
                  <a:gd name="T13" fmla="*/ 8 h 51"/>
                  <a:gd name="T14" fmla="*/ 98 w 99"/>
                  <a:gd name="T15" fmla="*/ 11 h 51"/>
                  <a:gd name="T16" fmla="*/ 94 w 99"/>
                  <a:gd name="T17" fmla="*/ 15 h 51"/>
                  <a:gd name="T18" fmla="*/ 91 w 99"/>
                  <a:gd name="T19" fmla="*/ 15 h 51"/>
                  <a:gd name="T20" fmla="*/ 88 w 99"/>
                  <a:gd name="T21" fmla="*/ 18 h 51"/>
                  <a:gd name="T22" fmla="*/ 85 w 99"/>
                  <a:gd name="T23" fmla="*/ 21 h 51"/>
                  <a:gd name="T24" fmla="*/ 82 w 99"/>
                  <a:gd name="T25" fmla="*/ 27 h 51"/>
                  <a:gd name="T26" fmla="*/ 80 w 99"/>
                  <a:gd name="T27" fmla="*/ 30 h 51"/>
                  <a:gd name="T28" fmla="*/ 77 w 99"/>
                  <a:gd name="T29" fmla="*/ 35 h 51"/>
                  <a:gd name="T30" fmla="*/ 76 w 99"/>
                  <a:gd name="T31" fmla="*/ 38 h 51"/>
                  <a:gd name="T32" fmla="*/ 74 w 99"/>
                  <a:gd name="T33" fmla="*/ 40 h 51"/>
                  <a:gd name="T34" fmla="*/ 69 w 99"/>
                  <a:gd name="T35" fmla="*/ 41 h 51"/>
                  <a:gd name="T36" fmla="*/ 68 w 99"/>
                  <a:gd name="T37" fmla="*/ 43 h 51"/>
                  <a:gd name="T38" fmla="*/ 61 w 99"/>
                  <a:gd name="T39" fmla="*/ 45 h 51"/>
                  <a:gd name="T40" fmla="*/ 57 w 99"/>
                  <a:gd name="T41" fmla="*/ 43 h 51"/>
                  <a:gd name="T42" fmla="*/ 50 w 99"/>
                  <a:gd name="T43" fmla="*/ 43 h 51"/>
                  <a:gd name="T44" fmla="*/ 47 w 99"/>
                  <a:gd name="T45" fmla="*/ 46 h 51"/>
                  <a:gd name="T46" fmla="*/ 44 w 99"/>
                  <a:gd name="T47" fmla="*/ 46 h 51"/>
                  <a:gd name="T48" fmla="*/ 41 w 99"/>
                  <a:gd name="T49" fmla="*/ 48 h 51"/>
                  <a:gd name="T50" fmla="*/ 38 w 99"/>
                  <a:gd name="T51" fmla="*/ 48 h 51"/>
                  <a:gd name="T52" fmla="*/ 35 w 99"/>
                  <a:gd name="T53" fmla="*/ 51 h 51"/>
                  <a:gd name="T54" fmla="*/ 27 w 99"/>
                  <a:gd name="T55" fmla="*/ 51 h 51"/>
                  <a:gd name="T56" fmla="*/ 22 w 99"/>
                  <a:gd name="T57" fmla="*/ 48 h 51"/>
                  <a:gd name="T58" fmla="*/ 17 w 99"/>
                  <a:gd name="T59" fmla="*/ 45 h 51"/>
                  <a:gd name="T60" fmla="*/ 11 w 99"/>
                  <a:gd name="T61" fmla="*/ 40 h 51"/>
                  <a:gd name="T62" fmla="*/ 6 w 99"/>
                  <a:gd name="T63" fmla="*/ 37 h 51"/>
                  <a:gd name="T64" fmla="*/ 5 w 99"/>
                  <a:gd name="T65" fmla="*/ 34 h 51"/>
                  <a:gd name="T66" fmla="*/ 3 w 99"/>
                  <a:gd name="T67" fmla="*/ 30 h 51"/>
                  <a:gd name="T68" fmla="*/ 5 w 99"/>
                  <a:gd name="T69" fmla="*/ 29 h 51"/>
                  <a:gd name="T70" fmla="*/ 6 w 99"/>
                  <a:gd name="T71" fmla="*/ 27 h 51"/>
                  <a:gd name="T72" fmla="*/ 5 w 99"/>
                  <a:gd name="T73" fmla="*/ 24 h 51"/>
                  <a:gd name="T74" fmla="*/ 6 w 99"/>
                  <a:gd name="T75" fmla="*/ 21 h 51"/>
                  <a:gd name="T76" fmla="*/ 8 w 99"/>
                  <a:gd name="T77" fmla="*/ 19 h 51"/>
                  <a:gd name="T78" fmla="*/ 5 w 99"/>
                  <a:gd name="T79" fmla="*/ 16 h 51"/>
                  <a:gd name="T80" fmla="*/ 8 w 99"/>
                  <a:gd name="T81" fmla="*/ 15 h 51"/>
                  <a:gd name="T82" fmla="*/ 11 w 99"/>
                  <a:gd name="T83" fmla="*/ 16 h 51"/>
                  <a:gd name="T84" fmla="*/ 14 w 99"/>
                  <a:gd name="T85" fmla="*/ 15 h 51"/>
                  <a:gd name="T86" fmla="*/ 14 w 99"/>
                  <a:gd name="T87" fmla="*/ 11 h 51"/>
                  <a:gd name="T88" fmla="*/ 17 w 99"/>
                  <a:gd name="T89" fmla="*/ 10 h 51"/>
                  <a:gd name="T90" fmla="*/ 22 w 99"/>
                  <a:gd name="T91" fmla="*/ 13 h 51"/>
                  <a:gd name="T92" fmla="*/ 35 w 99"/>
                  <a:gd name="T93" fmla="*/ 15 h 51"/>
                  <a:gd name="T94" fmla="*/ 39 w 99"/>
                  <a:gd name="T95" fmla="*/ 11 h 51"/>
                  <a:gd name="T96" fmla="*/ 46 w 99"/>
                  <a:gd name="T97" fmla="*/ 8 h 51"/>
                  <a:gd name="T98" fmla="*/ 52 w 99"/>
                  <a:gd name="T99" fmla="*/ 5 h 51"/>
                  <a:gd name="T100" fmla="*/ 57 w 99"/>
                  <a:gd name="T101" fmla="*/ 7 h 51"/>
                  <a:gd name="T102" fmla="*/ 65 w 99"/>
                  <a:gd name="T103" fmla="*/ 0 h 51"/>
                  <a:gd name="T104" fmla="*/ 72 w 99"/>
                  <a:gd name="T10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51">
                    <a:moveTo>
                      <a:pt x="77" y="0"/>
                    </a:moveTo>
                    <a:lnTo>
                      <a:pt x="77" y="0"/>
                    </a:lnTo>
                    <a:lnTo>
                      <a:pt x="79" y="0"/>
                    </a:lnTo>
                    <a:lnTo>
                      <a:pt x="79" y="0"/>
                    </a:lnTo>
                    <a:lnTo>
                      <a:pt x="80" y="2"/>
                    </a:lnTo>
                    <a:lnTo>
                      <a:pt x="80" y="2"/>
                    </a:lnTo>
                    <a:lnTo>
                      <a:pt x="80" y="2"/>
                    </a:lnTo>
                    <a:lnTo>
                      <a:pt x="82" y="4"/>
                    </a:lnTo>
                    <a:lnTo>
                      <a:pt x="82" y="4"/>
                    </a:lnTo>
                    <a:lnTo>
                      <a:pt x="82" y="4"/>
                    </a:lnTo>
                    <a:lnTo>
                      <a:pt x="88" y="2"/>
                    </a:lnTo>
                    <a:lnTo>
                      <a:pt x="88" y="2"/>
                    </a:lnTo>
                    <a:lnTo>
                      <a:pt x="90" y="2"/>
                    </a:lnTo>
                    <a:lnTo>
                      <a:pt x="90" y="2"/>
                    </a:lnTo>
                    <a:lnTo>
                      <a:pt x="90" y="2"/>
                    </a:lnTo>
                    <a:lnTo>
                      <a:pt x="90" y="4"/>
                    </a:lnTo>
                    <a:lnTo>
                      <a:pt x="90" y="4"/>
                    </a:lnTo>
                    <a:lnTo>
                      <a:pt x="90" y="4"/>
                    </a:lnTo>
                    <a:lnTo>
                      <a:pt x="90" y="5"/>
                    </a:lnTo>
                    <a:lnTo>
                      <a:pt x="91" y="5"/>
                    </a:lnTo>
                    <a:lnTo>
                      <a:pt x="91" y="5"/>
                    </a:lnTo>
                    <a:lnTo>
                      <a:pt x="93" y="7"/>
                    </a:lnTo>
                    <a:lnTo>
                      <a:pt x="94" y="7"/>
                    </a:lnTo>
                    <a:lnTo>
                      <a:pt x="96" y="8"/>
                    </a:lnTo>
                    <a:lnTo>
                      <a:pt x="96" y="8"/>
                    </a:lnTo>
                    <a:lnTo>
                      <a:pt x="96" y="8"/>
                    </a:lnTo>
                    <a:lnTo>
                      <a:pt x="98" y="8"/>
                    </a:lnTo>
                    <a:lnTo>
                      <a:pt x="98" y="8"/>
                    </a:lnTo>
                    <a:lnTo>
                      <a:pt x="98" y="8"/>
                    </a:lnTo>
                    <a:lnTo>
                      <a:pt x="98" y="10"/>
                    </a:lnTo>
                    <a:lnTo>
                      <a:pt x="98" y="10"/>
                    </a:lnTo>
                    <a:lnTo>
                      <a:pt x="98" y="11"/>
                    </a:lnTo>
                    <a:lnTo>
                      <a:pt x="99" y="11"/>
                    </a:lnTo>
                    <a:lnTo>
                      <a:pt x="98" y="11"/>
                    </a:lnTo>
                    <a:lnTo>
                      <a:pt x="96" y="13"/>
                    </a:lnTo>
                    <a:lnTo>
                      <a:pt x="94" y="15"/>
                    </a:lnTo>
                    <a:lnTo>
                      <a:pt x="94" y="15"/>
                    </a:lnTo>
                    <a:lnTo>
                      <a:pt x="93" y="15"/>
                    </a:lnTo>
                    <a:lnTo>
                      <a:pt x="91" y="15"/>
                    </a:lnTo>
                    <a:lnTo>
                      <a:pt x="91" y="15"/>
                    </a:lnTo>
                    <a:lnTo>
                      <a:pt x="90" y="15"/>
                    </a:lnTo>
                    <a:lnTo>
                      <a:pt x="90" y="16"/>
                    </a:lnTo>
                    <a:lnTo>
                      <a:pt x="88" y="16"/>
                    </a:lnTo>
                    <a:lnTo>
                      <a:pt x="88" y="18"/>
                    </a:lnTo>
                    <a:lnTo>
                      <a:pt x="87" y="18"/>
                    </a:lnTo>
                    <a:lnTo>
                      <a:pt x="85" y="19"/>
                    </a:lnTo>
                    <a:lnTo>
                      <a:pt x="85" y="21"/>
                    </a:lnTo>
                    <a:lnTo>
                      <a:pt x="85" y="21"/>
                    </a:lnTo>
                    <a:lnTo>
                      <a:pt x="85" y="22"/>
                    </a:lnTo>
                    <a:lnTo>
                      <a:pt x="83" y="22"/>
                    </a:lnTo>
                    <a:lnTo>
                      <a:pt x="83" y="26"/>
                    </a:lnTo>
                    <a:lnTo>
                      <a:pt x="82" y="27"/>
                    </a:lnTo>
                    <a:lnTo>
                      <a:pt x="80" y="27"/>
                    </a:lnTo>
                    <a:lnTo>
                      <a:pt x="80" y="29"/>
                    </a:lnTo>
                    <a:lnTo>
                      <a:pt x="80" y="29"/>
                    </a:lnTo>
                    <a:lnTo>
                      <a:pt x="80" y="30"/>
                    </a:lnTo>
                    <a:lnTo>
                      <a:pt x="79" y="32"/>
                    </a:lnTo>
                    <a:lnTo>
                      <a:pt x="79" y="34"/>
                    </a:lnTo>
                    <a:lnTo>
                      <a:pt x="79" y="34"/>
                    </a:lnTo>
                    <a:lnTo>
                      <a:pt x="77" y="35"/>
                    </a:lnTo>
                    <a:lnTo>
                      <a:pt x="77" y="35"/>
                    </a:lnTo>
                    <a:lnTo>
                      <a:pt x="76" y="35"/>
                    </a:lnTo>
                    <a:lnTo>
                      <a:pt x="76" y="37"/>
                    </a:lnTo>
                    <a:lnTo>
                      <a:pt x="76" y="38"/>
                    </a:lnTo>
                    <a:lnTo>
                      <a:pt x="76" y="38"/>
                    </a:lnTo>
                    <a:lnTo>
                      <a:pt x="76" y="38"/>
                    </a:lnTo>
                    <a:lnTo>
                      <a:pt x="74" y="40"/>
                    </a:lnTo>
                    <a:lnTo>
                      <a:pt x="74" y="40"/>
                    </a:lnTo>
                    <a:lnTo>
                      <a:pt x="74" y="41"/>
                    </a:lnTo>
                    <a:lnTo>
                      <a:pt x="72" y="41"/>
                    </a:lnTo>
                    <a:lnTo>
                      <a:pt x="72" y="41"/>
                    </a:lnTo>
                    <a:lnTo>
                      <a:pt x="69" y="41"/>
                    </a:lnTo>
                    <a:lnTo>
                      <a:pt x="68" y="41"/>
                    </a:lnTo>
                    <a:lnTo>
                      <a:pt x="68" y="43"/>
                    </a:lnTo>
                    <a:lnTo>
                      <a:pt x="68" y="43"/>
                    </a:lnTo>
                    <a:lnTo>
                      <a:pt x="68" y="43"/>
                    </a:lnTo>
                    <a:lnTo>
                      <a:pt x="66" y="43"/>
                    </a:lnTo>
                    <a:lnTo>
                      <a:pt x="66" y="45"/>
                    </a:lnTo>
                    <a:lnTo>
                      <a:pt x="65" y="43"/>
                    </a:lnTo>
                    <a:lnTo>
                      <a:pt x="61" y="45"/>
                    </a:lnTo>
                    <a:lnTo>
                      <a:pt x="60" y="45"/>
                    </a:lnTo>
                    <a:lnTo>
                      <a:pt x="60" y="45"/>
                    </a:lnTo>
                    <a:lnTo>
                      <a:pt x="60" y="45"/>
                    </a:lnTo>
                    <a:lnTo>
                      <a:pt x="57" y="43"/>
                    </a:lnTo>
                    <a:lnTo>
                      <a:pt x="55" y="43"/>
                    </a:lnTo>
                    <a:lnTo>
                      <a:pt x="53" y="43"/>
                    </a:lnTo>
                    <a:lnTo>
                      <a:pt x="52" y="43"/>
                    </a:lnTo>
                    <a:lnTo>
                      <a:pt x="50" y="43"/>
                    </a:lnTo>
                    <a:lnTo>
                      <a:pt x="49" y="45"/>
                    </a:lnTo>
                    <a:lnTo>
                      <a:pt x="49" y="45"/>
                    </a:lnTo>
                    <a:lnTo>
                      <a:pt x="49" y="46"/>
                    </a:lnTo>
                    <a:lnTo>
                      <a:pt x="47" y="46"/>
                    </a:lnTo>
                    <a:lnTo>
                      <a:pt x="47" y="46"/>
                    </a:lnTo>
                    <a:lnTo>
                      <a:pt x="46" y="46"/>
                    </a:lnTo>
                    <a:lnTo>
                      <a:pt x="44" y="46"/>
                    </a:lnTo>
                    <a:lnTo>
                      <a:pt x="44" y="46"/>
                    </a:lnTo>
                    <a:lnTo>
                      <a:pt x="44" y="46"/>
                    </a:lnTo>
                    <a:lnTo>
                      <a:pt x="42" y="46"/>
                    </a:lnTo>
                    <a:lnTo>
                      <a:pt x="42" y="48"/>
                    </a:lnTo>
                    <a:lnTo>
                      <a:pt x="41" y="48"/>
                    </a:lnTo>
                    <a:lnTo>
                      <a:pt x="41" y="48"/>
                    </a:lnTo>
                    <a:lnTo>
                      <a:pt x="41" y="48"/>
                    </a:lnTo>
                    <a:lnTo>
                      <a:pt x="39" y="48"/>
                    </a:lnTo>
                    <a:lnTo>
                      <a:pt x="38" y="48"/>
                    </a:lnTo>
                    <a:lnTo>
                      <a:pt x="38" y="48"/>
                    </a:lnTo>
                    <a:lnTo>
                      <a:pt x="36" y="49"/>
                    </a:lnTo>
                    <a:lnTo>
                      <a:pt x="36" y="49"/>
                    </a:lnTo>
                    <a:lnTo>
                      <a:pt x="35" y="51"/>
                    </a:lnTo>
                    <a:lnTo>
                      <a:pt x="33" y="51"/>
                    </a:lnTo>
                    <a:lnTo>
                      <a:pt x="31" y="51"/>
                    </a:lnTo>
                    <a:lnTo>
                      <a:pt x="31" y="51"/>
                    </a:lnTo>
                    <a:lnTo>
                      <a:pt x="27" y="51"/>
                    </a:lnTo>
                    <a:lnTo>
                      <a:pt x="25" y="51"/>
                    </a:lnTo>
                    <a:lnTo>
                      <a:pt x="24" y="49"/>
                    </a:lnTo>
                    <a:lnTo>
                      <a:pt x="24" y="49"/>
                    </a:lnTo>
                    <a:lnTo>
                      <a:pt x="22" y="48"/>
                    </a:lnTo>
                    <a:lnTo>
                      <a:pt x="20" y="48"/>
                    </a:lnTo>
                    <a:lnTo>
                      <a:pt x="19" y="48"/>
                    </a:lnTo>
                    <a:lnTo>
                      <a:pt x="17" y="46"/>
                    </a:lnTo>
                    <a:lnTo>
                      <a:pt x="17" y="45"/>
                    </a:lnTo>
                    <a:lnTo>
                      <a:pt x="16" y="45"/>
                    </a:lnTo>
                    <a:lnTo>
                      <a:pt x="14" y="43"/>
                    </a:lnTo>
                    <a:lnTo>
                      <a:pt x="12" y="41"/>
                    </a:lnTo>
                    <a:lnTo>
                      <a:pt x="11" y="40"/>
                    </a:lnTo>
                    <a:lnTo>
                      <a:pt x="9" y="38"/>
                    </a:lnTo>
                    <a:lnTo>
                      <a:pt x="8" y="38"/>
                    </a:lnTo>
                    <a:lnTo>
                      <a:pt x="6" y="37"/>
                    </a:lnTo>
                    <a:lnTo>
                      <a:pt x="6" y="37"/>
                    </a:lnTo>
                    <a:lnTo>
                      <a:pt x="5" y="35"/>
                    </a:lnTo>
                    <a:lnTo>
                      <a:pt x="5" y="35"/>
                    </a:lnTo>
                    <a:lnTo>
                      <a:pt x="5" y="34"/>
                    </a:lnTo>
                    <a:lnTo>
                      <a:pt x="5" y="34"/>
                    </a:lnTo>
                    <a:lnTo>
                      <a:pt x="5" y="34"/>
                    </a:lnTo>
                    <a:lnTo>
                      <a:pt x="3" y="32"/>
                    </a:lnTo>
                    <a:lnTo>
                      <a:pt x="3" y="32"/>
                    </a:lnTo>
                    <a:lnTo>
                      <a:pt x="3" y="30"/>
                    </a:lnTo>
                    <a:lnTo>
                      <a:pt x="0" y="30"/>
                    </a:lnTo>
                    <a:lnTo>
                      <a:pt x="3" y="29"/>
                    </a:lnTo>
                    <a:lnTo>
                      <a:pt x="5" y="29"/>
                    </a:lnTo>
                    <a:lnTo>
                      <a:pt x="5" y="29"/>
                    </a:lnTo>
                    <a:lnTo>
                      <a:pt x="6" y="29"/>
                    </a:lnTo>
                    <a:lnTo>
                      <a:pt x="6" y="27"/>
                    </a:lnTo>
                    <a:lnTo>
                      <a:pt x="6" y="27"/>
                    </a:lnTo>
                    <a:lnTo>
                      <a:pt x="6" y="27"/>
                    </a:lnTo>
                    <a:lnTo>
                      <a:pt x="6" y="26"/>
                    </a:lnTo>
                    <a:lnTo>
                      <a:pt x="6" y="26"/>
                    </a:lnTo>
                    <a:lnTo>
                      <a:pt x="5" y="26"/>
                    </a:lnTo>
                    <a:lnTo>
                      <a:pt x="5" y="24"/>
                    </a:lnTo>
                    <a:lnTo>
                      <a:pt x="6" y="24"/>
                    </a:lnTo>
                    <a:lnTo>
                      <a:pt x="6" y="24"/>
                    </a:lnTo>
                    <a:lnTo>
                      <a:pt x="5" y="21"/>
                    </a:lnTo>
                    <a:lnTo>
                      <a:pt x="6" y="21"/>
                    </a:lnTo>
                    <a:lnTo>
                      <a:pt x="6" y="21"/>
                    </a:lnTo>
                    <a:lnTo>
                      <a:pt x="8" y="21"/>
                    </a:lnTo>
                    <a:lnTo>
                      <a:pt x="8" y="19"/>
                    </a:lnTo>
                    <a:lnTo>
                      <a:pt x="8" y="19"/>
                    </a:lnTo>
                    <a:lnTo>
                      <a:pt x="9" y="18"/>
                    </a:lnTo>
                    <a:lnTo>
                      <a:pt x="8" y="18"/>
                    </a:lnTo>
                    <a:lnTo>
                      <a:pt x="5" y="16"/>
                    </a:lnTo>
                    <a:lnTo>
                      <a:pt x="5" y="16"/>
                    </a:lnTo>
                    <a:lnTo>
                      <a:pt x="6" y="16"/>
                    </a:lnTo>
                    <a:lnTo>
                      <a:pt x="6" y="15"/>
                    </a:lnTo>
                    <a:lnTo>
                      <a:pt x="8" y="15"/>
                    </a:lnTo>
                    <a:lnTo>
                      <a:pt x="8" y="15"/>
                    </a:lnTo>
                    <a:lnTo>
                      <a:pt x="8" y="15"/>
                    </a:lnTo>
                    <a:lnTo>
                      <a:pt x="9" y="16"/>
                    </a:lnTo>
                    <a:lnTo>
                      <a:pt x="11" y="16"/>
                    </a:lnTo>
                    <a:lnTo>
                      <a:pt x="11" y="16"/>
                    </a:lnTo>
                    <a:lnTo>
                      <a:pt x="11" y="16"/>
                    </a:lnTo>
                    <a:lnTo>
                      <a:pt x="12" y="16"/>
                    </a:lnTo>
                    <a:lnTo>
                      <a:pt x="14" y="15"/>
                    </a:lnTo>
                    <a:lnTo>
                      <a:pt x="14" y="15"/>
                    </a:lnTo>
                    <a:lnTo>
                      <a:pt x="14" y="13"/>
                    </a:lnTo>
                    <a:lnTo>
                      <a:pt x="14" y="13"/>
                    </a:lnTo>
                    <a:lnTo>
                      <a:pt x="14" y="13"/>
                    </a:lnTo>
                    <a:lnTo>
                      <a:pt x="14" y="11"/>
                    </a:lnTo>
                    <a:lnTo>
                      <a:pt x="14" y="10"/>
                    </a:lnTo>
                    <a:lnTo>
                      <a:pt x="16" y="10"/>
                    </a:lnTo>
                    <a:lnTo>
                      <a:pt x="16" y="10"/>
                    </a:lnTo>
                    <a:lnTo>
                      <a:pt x="17" y="10"/>
                    </a:lnTo>
                    <a:lnTo>
                      <a:pt x="17" y="10"/>
                    </a:lnTo>
                    <a:lnTo>
                      <a:pt x="19" y="10"/>
                    </a:lnTo>
                    <a:lnTo>
                      <a:pt x="20" y="11"/>
                    </a:lnTo>
                    <a:lnTo>
                      <a:pt x="22" y="13"/>
                    </a:lnTo>
                    <a:lnTo>
                      <a:pt x="25" y="15"/>
                    </a:lnTo>
                    <a:lnTo>
                      <a:pt x="27" y="15"/>
                    </a:lnTo>
                    <a:lnTo>
                      <a:pt x="30" y="15"/>
                    </a:lnTo>
                    <a:lnTo>
                      <a:pt x="35" y="15"/>
                    </a:lnTo>
                    <a:lnTo>
                      <a:pt x="38" y="15"/>
                    </a:lnTo>
                    <a:lnTo>
                      <a:pt x="39" y="13"/>
                    </a:lnTo>
                    <a:lnTo>
                      <a:pt x="39" y="13"/>
                    </a:lnTo>
                    <a:lnTo>
                      <a:pt x="39" y="11"/>
                    </a:lnTo>
                    <a:lnTo>
                      <a:pt x="39" y="11"/>
                    </a:lnTo>
                    <a:lnTo>
                      <a:pt x="39" y="10"/>
                    </a:lnTo>
                    <a:lnTo>
                      <a:pt x="41" y="8"/>
                    </a:lnTo>
                    <a:lnTo>
                      <a:pt x="46" y="8"/>
                    </a:lnTo>
                    <a:lnTo>
                      <a:pt x="49" y="8"/>
                    </a:lnTo>
                    <a:lnTo>
                      <a:pt x="50" y="7"/>
                    </a:lnTo>
                    <a:lnTo>
                      <a:pt x="50" y="7"/>
                    </a:lnTo>
                    <a:lnTo>
                      <a:pt x="52" y="5"/>
                    </a:lnTo>
                    <a:lnTo>
                      <a:pt x="52" y="7"/>
                    </a:lnTo>
                    <a:lnTo>
                      <a:pt x="53" y="7"/>
                    </a:lnTo>
                    <a:lnTo>
                      <a:pt x="55" y="8"/>
                    </a:lnTo>
                    <a:lnTo>
                      <a:pt x="57" y="7"/>
                    </a:lnTo>
                    <a:lnTo>
                      <a:pt x="58" y="5"/>
                    </a:lnTo>
                    <a:lnTo>
                      <a:pt x="61" y="5"/>
                    </a:lnTo>
                    <a:lnTo>
                      <a:pt x="65" y="0"/>
                    </a:lnTo>
                    <a:lnTo>
                      <a:pt x="65" y="0"/>
                    </a:lnTo>
                    <a:lnTo>
                      <a:pt x="66" y="0"/>
                    </a:lnTo>
                    <a:lnTo>
                      <a:pt x="69" y="0"/>
                    </a:lnTo>
                    <a:lnTo>
                      <a:pt x="71" y="0"/>
                    </a:lnTo>
                    <a:lnTo>
                      <a:pt x="72" y="0"/>
                    </a:lnTo>
                    <a:lnTo>
                      <a:pt x="74" y="0"/>
                    </a:lnTo>
                    <a:lnTo>
                      <a:pt x="7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49" name="Freeform 254">
                <a:extLst>
                  <a:ext uri="{FF2B5EF4-FFF2-40B4-BE49-F238E27FC236}">
                    <a16:creationId xmlns:a16="http://schemas.microsoft.com/office/drawing/2014/main" id="{E0CF4FD9-F5E5-4A54-AF56-169D3A905677}"/>
                  </a:ext>
                </a:extLst>
              </p:cNvPr>
              <p:cNvSpPr>
                <a:spLocks noEditPoints="1"/>
              </p:cNvSpPr>
              <p:nvPr/>
            </p:nvSpPr>
            <p:spPr bwMode="auto">
              <a:xfrm>
                <a:off x="3665682" y="3848699"/>
                <a:ext cx="79919" cy="58477"/>
              </a:xfrm>
              <a:custGeom>
                <a:avLst/>
                <a:gdLst>
                  <a:gd name="T0" fmla="*/ 21 w 41"/>
                  <a:gd name="T1" fmla="*/ 17 h 30"/>
                  <a:gd name="T2" fmla="*/ 24 w 41"/>
                  <a:gd name="T3" fmla="*/ 19 h 30"/>
                  <a:gd name="T4" fmla="*/ 21 w 41"/>
                  <a:gd name="T5" fmla="*/ 19 h 30"/>
                  <a:gd name="T6" fmla="*/ 17 w 41"/>
                  <a:gd name="T7" fmla="*/ 16 h 30"/>
                  <a:gd name="T8" fmla="*/ 24 w 41"/>
                  <a:gd name="T9" fmla="*/ 1 h 30"/>
                  <a:gd name="T10" fmla="*/ 30 w 41"/>
                  <a:gd name="T11" fmla="*/ 3 h 30"/>
                  <a:gd name="T12" fmla="*/ 36 w 41"/>
                  <a:gd name="T13" fmla="*/ 5 h 30"/>
                  <a:gd name="T14" fmla="*/ 40 w 41"/>
                  <a:gd name="T15" fmla="*/ 5 h 30"/>
                  <a:gd name="T16" fmla="*/ 40 w 41"/>
                  <a:gd name="T17" fmla="*/ 8 h 30"/>
                  <a:gd name="T18" fmla="*/ 40 w 41"/>
                  <a:gd name="T19" fmla="*/ 11 h 30"/>
                  <a:gd name="T20" fmla="*/ 41 w 41"/>
                  <a:gd name="T21" fmla="*/ 12 h 30"/>
                  <a:gd name="T22" fmla="*/ 41 w 41"/>
                  <a:gd name="T23" fmla="*/ 14 h 30"/>
                  <a:gd name="T24" fmla="*/ 38 w 41"/>
                  <a:gd name="T25" fmla="*/ 16 h 30"/>
                  <a:gd name="T26" fmla="*/ 40 w 41"/>
                  <a:gd name="T27" fmla="*/ 17 h 30"/>
                  <a:gd name="T28" fmla="*/ 40 w 41"/>
                  <a:gd name="T29" fmla="*/ 19 h 30"/>
                  <a:gd name="T30" fmla="*/ 38 w 41"/>
                  <a:gd name="T31" fmla="*/ 22 h 30"/>
                  <a:gd name="T32" fmla="*/ 36 w 41"/>
                  <a:gd name="T33" fmla="*/ 22 h 30"/>
                  <a:gd name="T34" fmla="*/ 38 w 41"/>
                  <a:gd name="T35" fmla="*/ 23 h 30"/>
                  <a:gd name="T36" fmla="*/ 40 w 41"/>
                  <a:gd name="T37" fmla="*/ 27 h 30"/>
                  <a:gd name="T38" fmla="*/ 40 w 41"/>
                  <a:gd name="T39" fmla="*/ 30 h 30"/>
                  <a:gd name="T40" fmla="*/ 36 w 41"/>
                  <a:gd name="T41" fmla="*/ 28 h 30"/>
                  <a:gd name="T42" fmla="*/ 35 w 41"/>
                  <a:gd name="T43" fmla="*/ 27 h 30"/>
                  <a:gd name="T44" fmla="*/ 28 w 41"/>
                  <a:gd name="T45" fmla="*/ 27 h 30"/>
                  <a:gd name="T46" fmla="*/ 27 w 41"/>
                  <a:gd name="T47" fmla="*/ 28 h 30"/>
                  <a:gd name="T48" fmla="*/ 24 w 41"/>
                  <a:gd name="T49" fmla="*/ 28 h 30"/>
                  <a:gd name="T50" fmla="*/ 17 w 41"/>
                  <a:gd name="T51" fmla="*/ 27 h 30"/>
                  <a:gd name="T52" fmla="*/ 14 w 41"/>
                  <a:gd name="T53" fmla="*/ 27 h 30"/>
                  <a:gd name="T54" fmla="*/ 11 w 41"/>
                  <a:gd name="T55" fmla="*/ 28 h 30"/>
                  <a:gd name="T56" fmla="*/ 10 w 41"/>
                  <a:gd name="T57" fmla="*/ 30 h 30"/>
                  <a:gd name="T58" fmla="*/ 6 w 41"/>
                  <a:gd name="T59" fmla="*/ 28 h 30"/>
                  <a:gd name="T60" fmla="*/ 5 w 41"/>
                  <a:gd name="T61" fmla="*/ 27 h 30"/>
                  <a:gd name="T62" fmla="*/ 0 w 41"/>
                  <a:gd name="T63" fmla="*/ 25 h 30"/>
                  <a:gd name="T64" fmla="*/ 2 w 41"/>
                  <a:gd name="T65" fmla="*/ 20 h 30"/>
                  <a:gd name="T66" fmla="*/ 3 w 41"/>
                  <a:gd name="T67" fmla="*/ 20 h 30"/>
                  <a:gd name="T68" fmla="*/ 8 w 41"/>
                  <a:gd name="T69" fmla="*/ 22 h 30"/>
                  <a:gd name="T70" fmla="*/ 11 w 41"/>
                  <a:gd name="T71" fmla="*/ 22 h 30"/>
                  <a:gd name="T72" fmla="*/ 22 w 41"/>
                  <a:gd name="T73" fmla="*/ 23 h 30"/>
                  <a:gd name="T74" fmla="*/ 25 w 41"/>
                  <a:gd name="T75" fmla="*/ 23 h 30"/>
                  <a:gd name="T76" fmla="*/ 27 w 41"/>
                  <a:gd name="T77" fmla="*/ 22 h 30"/>
                  <a:gd name="T78" fmla="*/ 30 w 41"/>
                  <a:gd name="T79" fmla="*/ 22 h 30"/>
                  <a:gd name="T80" fmla="*/ 32 w 41"/>
                  <a:gd name="T81" fmla="*/ 20 h 30"/>
                  <a:gd name="T82" fmla="*/ 28 w 41"/>
                  <a:gd name="T83" fmla="*/ 19 h 30"/>
                  <a:gd name="T84" fmla="*/ 24 w 41"/>
                  <a:gd name="T85" fmla="*/ 14 h 30"/>
                  <a:gd name="T86" fmla="*/ 25 w 41"/>
                  <a:gd name="T87" fmla="*/ 12 h 30"/>
                  <a:gd name="T88" fmla="*/ 25 w 41"/>
                  <a:gd name="T89" fmla="*/ 9 h 30"/>
                  <a:gd name="T90" fmla="*/ 21 w 41"/>
                  <a:gd name="T91" fmla="*/ 6 h 30"/>
                  <a:gd name="T92" fmla="*/ 16 w 41"/>
                  <a:gd name="T93" fmla="*/ 6 h 30"/>
                  <a:gd name="T94" fmla="*/ 16 w 41"/>
                  <a:gd name="T95" fmla="*/ 3 h 30"/>
                  <a:gd name="T96" fmla="*/ 19 w 41"/>
                  <a:gd name="T97" fmla="*/ 3 h 30"/>
                  <a:gd name="T98" fmla="*/ 24 w 41"/>
                  <a:gd name="T99" fmla="*/ 1 h 30"/>
                  <a:gd name="T100" fmla="*/ 24 w 41"/>
                  <a:gd name="T101" fmla="*/ 0 h 30"/>
                  <a:gd name="T102" fmla="*/ 27 w 41"/>
                  <a:gd name="T103" fmla="*/ 0 h 30"/>
                  <a:gd name="T104" fmla="*/ 25 w 41"/>
                  <a:gd name="T105" fmla="*/ 0 h 30"/>
                  <a:gd name="T106" fmla="*/ 24 w 41"/>
                  <a:gd name="T107" fmla="*/ 0 h 30"/>
                  <a:gd name="T108" fmla="*/ 22 w 41"/>
                  <a:gd name="T109" fmla="*/ 0 h 30"/>
                  <a:gd name="T110" fmla="*/ 24 w 41"/>
                  <a:gd name="T11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30">
                    <a:moveTo>
                      <a:pt x="19" y="16"/>
                    </a:moveTo>
                    <a:lnTo>
                      <a:pt x="21" y="17"/>
                    </a:lnTo>
                    <a:lnTo>
                      <a:pt x="22" y="17"/>
                    </a:lnTo>
                    <a:lnTo>
                      <a:pt x="24" y="19"/>
                    </a:lnTo>
                    <a:lnTo>
                      <a:pt x="24" y="20"/>
                    </a:lnTo>
                    <a:lnTo>
                      <a:pt x="21" y="19"/>
                    </a:lnTo>
                    <a:lnTo>
                      <a:pt x="17" y="17"/>
                    </a:lnTo>
                    <a:lnTo>
                      <a:pt x="17" y="16"/>
                    </a:lnTo>
                    <a:lnTo>
                      <a:pt x="19" y="16"/>
                    </a:lnTo>
                    <a:close/>
                    <a:moveTo>
                      <a:pt x="24" y="1"/>
                    </a:moveTo>
                    <a:lnTo>
                      <a:pt x="27" y="1"/>
                    </a:lnTo>
                    <a:lnTo>
                      <a:pt x="30" y="3"/>
                    </a:lnTo>
                    <a:lnTo>
                      <a:pt x="33" y="5"/>
                    </a:lnTo>
                    <a:lnTo>
                      <a:pt x="36" y="5"/>
                    </a:lnTo>
                    <a:lnTo>
                      <a:pt x="38" y="5"/>
                    </a:lnTo>
                    <a:lnTo>
                      <a:pt x="40" y="5"/>
                    </a:lnTo>
                    <a:lnTo>
                      <a:pt x="40" y="5"/>
                    </a:lnTo>
                    <a:lnTo>
                      <a:pt x="40" y="8"/>
                    </a:lnTo>
                    <a:lnTo>
                      <a:pt x="40" y="9"/>
                    </a:lnTo>
                    <a:lnTo>
                      <a:pt x="40" y="11"/>
                    </a:lnTo>
                    <a:lnTo>
                      <a:pt x="40" y="11"/>
                    </a:lnTo>
                    <a:lnTo>
                      <a:pt x="41" y="12"/>
                    </a:lnTo>
                    <a:lnTo>
                      <a:pt x="41" y="12"/>
                    </a:lnTo>
                    <a:lnTo>
                      <a:pt x="41" y="14"/>
                    </a:lnTo>
                    <a:lnTo>
                      <a:pt x="40" y="14"/>
                    </a:lnTo>
                    <a:lnTo>
                      <a:pt x="38" y="16"/>
                    </a:lnTo>
                    <a:lnTo>
                      <a:pt x="40" y="17"/>
                    </a:lnTo>
                    <a:lnTo>
                      <a:pt x="40" y="17"/>
                    </a:lnTo>
                    <a:lnTo>
                      <a:pt x="40" y="19"/>
                    </a:lnTo>
                    <a:lnTo>
                      <a:pt x="40" y="19"/>
                    </a:lnTo>
                    <a:lnTo>
                      <a:pt x="38" y="20"/>
                    </a:lnTo>
                    <a:lnTo>
                      <a:pt x="38" y="22"/>
                    </a:lnTo>
                    <a:lnTo>
                      <a:pt x="36" y="22"/>
                    </a:lnTo>
                    <a:lnTo>
                      <a:pt x="36" y="22"/>
                    </a:lnTo>
                    <a:lnTo>
                      <a:pt x="36" y="23"/>
                    </a:lnTo>
                    <a:lnTo>
                      <a:pt x="38" y="23"/>
                    </a:lnTo>
                    <a:lnTo>
                      <a:pt x="40" y="25"/>
                    </a:lnTo>
                    <a:lnTo>
                      <a:pt x="40" y="27"/>
                    </a:lnTo>
                    <a:lnTo>
                      <a:pt x="40" y="27"/>
                    </a:lnTo>
                    <a:lnTo>
                      <a:pt x="40" y="30"/>
                    </a:lnTo>
                    <a:lnTo>
                      <a:pt x="38" y="28"/>
                    </a:lnTo>
                    <a:lnTo>
                      <a:pt x="36" y="28"/>
                    </a:lnTo>
                    <a:lnTo>
                      <a:pt x="36" y="27"/>
                    </a:lnTo>
                    <a:lnTo>
                      <a:pt x="35" y="27"/>
                    </a:lnTo>
                    <a:lnTo>
                      <a:pt x="28" y="27"/>
                    </a:lnTo>
                    <a:lnTo>
                      <a:pt x="28" y="27"/>
                    </a:lnTo>
                    <a:lnTo>
                      <a:pt x="27" y="28"/>
                    </a:lnTo>
                    <a:lnTo>
                      <a:pt x="27" y="28"/>
                    </a:lnTo>
                    <a:lnTo>
                      <a:pt x="25" y="28"/>
                    </a:lnTo>
                    <a:lnTo>
                      <a:pt x="24" y="28"/>
                    </a:lnTo>
                    <a:lnTo>
                      <a:pt x="19" y="27"/>
                    </a:lnTo>
                    <a:lnTo>
                      <a:pt x="17" y="27"/>
                    </a:lnTo>
                    <a:lnTo>
                      <a:pt x="16" y="27"/>
                    </a:lnTo>
                    <a:lnTo>
                      <a:pt x="14" y="27"/>
                    </a:lnTo>
                    <a:lnTo>
                      <a:pt x="13" y="27"/>
                    </a:lnTo>
                    <a:lnTo>
                      <a:pt x="11" y="28"/>
                    </a:lnTo>
                    <a:lnTo>
                      <a:pt x="10" y="28"/>
                    </a:lnTo>
                    <a:lnTo>
                      <a:pt x="10" y="30"/>
                    </a:lnTo>
                    <a:lnTo>
                      <a:pt x="8" y="30"/>
                    </a:lnTo>
                    <a:lnTo>
                      <a:pt x="6" y="28"/>
                    </a:lnTo>
                    <a:lnTo>
                      <a:pt x="6" y="27"/>
                    </a:lnTo>
                    <a:lnTo>
                      <a:pt x="5" y="27"/>
                    </a:lnTo>
                    <a:lnTo>
                      <a:pt x="2" y="25"/>
                    </a:lnTo>
                    <a:lnTo>
                      <a:pt x="0" y="25"/>
                    </a:lnTo>
                    <a:lnTo>
                      <a:pt x="0" y="23"/>
                    </a:lnTo>
                    <a:lnTo>
                      <a:pt x="2" y="20"/>
                    </a:lnTo>
                    <a:lnTo>
                      <a:pt x="3" y="20"/>
                    </a:lnTo>
                    <a:lnTo>
                      <a:pt x="3" y="20"/>
                    </a:lnTo>
                    <a:lnTo>
                      <a:pt x="5" y="20"/>
                    </a:lnTo>
                    <a:lnTo>
                      <a:pt x="8" y="22"/>
                    </a:lnTo>
                    <a:lnTo>
                      <a:pt x="10" y="22"/>
                    </a:lnTo>
                    <a:lnTo>
                      <a:pt x="11" y="22"/>
                    </a:lnTo>
                    <a:lnTo>
                      <a:pt x="13" y="22"/>
                    </a:lnTo>
                    <a:lnTo>
                      <a:pt x="22" y="23"/>
                    </a:lnTo>
                    <a:lnTo>
                      <a:pt x="24" y="23"/>
                    </a:lnTo>
                    <a:lnTo>
                      <a:pt x="25" y="23"/>
                    </a:lnTo>
                    <a:lnTo>
                      <a:pt x="25" y="23"/>
                    </a:lnTo>
                    <a:lnTo>
                      <a:pt x="27" y="22"/>
                    </a:lnTo>
                    <a:lnTo>
                      <a:pt x="27" y="22"/>
                    </a:lnTo>
                    <a:lnTo>
                      <a:pt x="30" y="22"/>
                    </a:lnTo>
                    <a:lnTo>
                      <a:pt x="30" y="22"/>
                    </a:lnTo>
                    <a:lnTo>
                      <a:pt x="32" y="20"/>
                    </a:lnTo>
                    <a:lnTo>
                      <a:pt x="32" y="20"/>
                    </a:lnTo>
                    <a:lnTo>
                      <a:pt x="28" y="19"/>
                    </a:lnTo>
                    <a:lnTo>
                      <a:pt x="27" y="17"/>
                    </a:lnTo>
                    <a:lnTo>
                      <a:pt x="24" y="14"/>
                    </a:lnTo>
                    <a:lnTo>
                      <a:pt x="25" y="14"/>
                    </a:lnTo>
                    <a:lnTo>
                      <a:pt x="25" y="12"/>
                    </a:lnTo>
                    <a:lnTo>
                      <a:pt x="25" y="11"/>
                    </a:lnTo>
                    <a:lnTo>
                      <a:pt x="25" y="9"/>
                    </a:lnTo>
                    <a:lnTo>
                      <a:pt x="24" y="8"/>
                    </a:lnTo>
                    <a:lnTo>
                      <a:pt x="21" y="6"/>
                    </a:lnTo>
                    <a:lnTo>
                      <a:pt x="17" y="6"/>
                    </a:lnTo>
                    <a:lnTo>
                      <a:pt x="16" y="6"/>
                    </a:lnTo>
                    <a:lnTo>
                      <a:pt x="16" y="5"/>
                    </a:lnTo>
                    <a:lnTo>
                      <a:pt x="16" y="3"/>
                    </a:lnTo>
                    <a:lnTo>
                      <a:pt x="17" y="3"/>
                    </a:lnTo>
                    <a:lnTo>
                      <a:pt x="19" y="3"/>
                    </a:lnTo>
                    <a:lnTo>
                      <a:pt x="19" y="1"/>
                    </a:lnTo>
                    <a:lnTo>
                      <a:pt x="24" y="1"/>
                    </a:lnTo>
                    <a:close/>
                    <a:moveTo>
                      <a:pt x="24" y="0"/>
                    </a:moveTo>
                    <a:lnTo>
                      <a:pt x="24" y="0"/>
                    </a:lnTo>
                    <a:lnTo>
                      <a:pt x="27" y="0"/>
                    </a:lnTo>
                    <a:lnTo>
                      <a:pt x="27" y="0"/>
                    </a:lnTo>
                    <a:lnTo>
                      <a:pt x="27" y="1"/>
                    </a:lnTo>
                    <a:lnTo>
                      <a:pt x="25" y="0"/>
                    </a:lnTo>
                    <a:lnTo>
                      <a:pt x="24" y="0"/>
                    </a:lnTo>
                    <a:lnTo>
                      <a:pt x="24" y="0"/>
                    </a:lnTo>
                    <a:lnTo>
                      <a:pt x="22" y="0"/>
                    </a:lnTo>
                    <a:lnTo>
                      <a:pt x="22" y="0"/>
                    </a:lnTo>
                    <a:lnTo>
                      <a:pt x="22" y="0"/>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0" name="Freeform 255">
                <a:extLst>
                  <a:ext uri="{FF2B5EF4-FFF2-40B4-BE49-F238E27FC236}">
                    <a16:creationId xmlns:a16="http://schemas.microsoft.com/office/drawing/2014/main" id="{EC6A7486-26C7-43DD-B933-9477A127254D}"/>
                  </a:ext>
                </a:extLst>
              </p:cNvPr>
              <p:cNvSpPr>
                <a:spLocks noEditPoints="1"/>
              </p:cNvSpPr>
              <p:nvPr/>
            </p:nvSpPr>
            <p:spPr bwMode="auto">
              <a:xfrm>
                <a:off x="6147042" y="3010534"/>
                <a:ext cx="165684" cy="140344"/>
              </a:xfrm>
              <a:custGeom>
                <a:avLst/>
                <a:gdLst>
                  <a:gd name="T0" fmla="*/ 56 w 85"/>
                  <a:gd name="T1" fmla="*/ 66 h 72"/>
                  <a:gd name="T2" fmla="*/ 52 w 85"/>
                  <a:gd name="T3" fmla="*/ 64 h 72"/>
                  <a:gd name="T4" fmla="*/ 45 w 85"/>
                  <a:gd name="T5" fmla="*/ 63 h 72"/>
                  <a:gd name="T6" fmla="*/ 61 w 85"/>
                  <a:gd name="T7" fmla="*/ 64 h 72"/>
                  <a:gd name="T8" fmla="*/ 69 w 85"/>
                  <a:gd name="T9" fmla="*/ 69 h 72"/>
                  <a:gd name="T10" fmla="*/ 66 w 85"/>
                  <a:gd name="T11" fmla="*/ 69 h 72"/>
                  <a:gd name="T12" fmla="*/ 53 w 85"/>
                  <a:gd name="T13" fmla="*/ 63 h 72"/>
                  <a:gd name="T14" fmla="*/ 52 w 85"/>
                  <a:gd name="T15" fmla="*/ 61 h 72"/>
                  <a:gd name="T16" fmla="*/ 42 w 85"/>
                  <a:gd name="T17" fmla="*/ 56 h 72"/>
                  <a:gd name="T18" fmla="*/ 44 w 85"/>
                  <a:gd name="T19" fmla="*/ 58 h 72"/>
                  <a:gd name="T20" fmla="*/ 26 w 85"/>
                  <a:gd name="T21" fmla="*/ 45 h 72"/>
                  <a:gd name="T22" fmla="*/ 23 w 85"/>
                  <a:gd name="T23" fmla="*/ 44 h 72"/>
                  <a:gd name="T24" fmla="*/ 20 w 85"/>
                  <a:gd name="T25" fmla="*/ 42 h 72"/>
                  <a:gd name="T26" fmla="*/ 19 w 85"/>
                  <a:gd name="T27" fmla="*/ 42 h 72"/>
                  <a:gd name="T28" fmla="*/ 20 w 85"/>
                  <a:gd name="T29" fmla="*/ 36 h 72"/>
                  <a:gd name="T30" fmla="*/ 22 w 85"/>
                  <a:gd name="T31" fmla="*/ 39 h 72"/>
                  <a:gd name="T32" fmla="*/ 17 w 85"/>
                  <a:gd name="T33" fmla="*/ 33 h 72"/>
                  <a:gd name="T34" fmla="*/ 17 w 85"/>
                  <a:gd name="T35" fmla="*/ 31 h 72"/>
                  <a:gd name="T36" fmla="*/ 12 w 85"/>
                  <a:gd name="T37" fmla="*/ 26 h 72"/>
                  <a:gd name="T38" fmla="*/ 14 w 85"/>
                  <a:gd name="T39" fmla="*/ 33 h 72"/>
                  <a:gd name="T40" fmla="*/ 11 w 85"/>
                  <a:gd name="T41" fmla="*/ 28 h 72"/>
                  <a:gd name="T42" fmla="*/ 15 w 85"/>
                  <a:gd name="T43" fmla="*/ 25 h 72"/>
                  <a:gd name="T44" fmla="*/ 15 w 85"/>
                  <a:gd name="T45" fmla="*/ 26 h 72"/>
                  <a:gd name="T46" fmla="*/ 39 w 85"/>
                  <a:gd name="T47" fmla="*/ 0 h 72"/>
                  <a:gd name="T48" fmla="*/ 48 w 85"/>
                  <a:gd name="T49" fmla="*/ 4 h 72"/>
                  <a:gd name="T50" fmla="*/ 56 w 85"/>
                  <a:gd name="T51" fmla="*/ 11 h 72"/>
                  <a:gd name="T52" fmla="*/ 67 w 85"/>
                  <a:gd name="T53" fmla="*/ 14 h 72"/>
                  <a:gd name="T54" fmla="*/ 74 w 85"/>
                  <a:gd name="T55" fmla="*/ 11 h 72"/>
                  <a:gd name="T56" fmla="*/ 77 w 85"/>
                  <a:gd name="T57" fmla="*/ 12 h 72"/>
                  <a:gd name="T58" fmla="*/ 78 w 85"/>
                  <a:gd name="T59" fmla="*/ 19 h 72"/>
                  <a:gd name="T60" fmla="*/ 82 w 85"/>
                  <a:gd name="T61" fmla="*/ 22 h 72"/>
                  <a:gd name="T62" fmla="*/ 85 w 85"/>
                  <a:gd name="T63" fmla="*/ 25 h 72"/>
                  <a:gd name="T64" fmla="*/ 80 w 85"/>
                  <a:gd name="T65" fmla="*/ 25 h 72"/>
                  <a:gd name="T66" fmla="*/ 78 w 85"/>
                  <a:gd name="T67" fmla="*/ 30 h 72"/>
                  <a:gd name="T68" fmla="*/ 75 w 85"/>
                  <a:gd name="T69" fmla="*/ 28 h 72"/>
                  <a:gd name="T70" fmla="*/ 67 w 85"/>
                  <a:gd name="T71" fmla="*/ 25 h 72"/>
                  <a:gd name="T72" fmla="*/ 61 w 85"/>
                  <a:gd name="T73" fmla="*/ 26 h 72"/>
                  <a:gd name="T74" fmla="*/ 55 w 85"/>
                  <a:gd name="T75" fmla="*/ 25 h 72"/>
                  <a:gd name="T76" fmla="*/ 42 w 85"/>
                  <a:gd name="T77" fmla="*/ 23 h 72"/>
                  <a:gd name="T78" fmla="*/ 36 w 85"/>
                  <a:gd name="T79" fmla="*/ 23 h 72"/>
                  <a:gd name="T80" fmla="*/ 31 w 85"/>
                  <a:gd name="T81" fmla="*/ 30 h 72"/>
                  <a:gd name="T82" fmla="*/ 37 w 85"/>
                  <a:gd name="T83" fmla="*/ 39 h 72"/>
                  <a:gd name="T84" fmla="*/ 45 w 85"/>
                  <a:gd name="T85" fmla="*/ 49 h 72"/>
                  <a:gd name="T86" fmla="*/ 53 w 85"/>
                  <a:gd name="T87" fmla="*/ 56 h 72"/>
                  <a:gd name="T88" fmla="*/ 60 w 85"/>
                  <a:gd name="T89" fmla="*/ 63 h 72"/>
                  <a:gd name="T90" fmla="*/ 44 w 85"/>
                  <a:gd name="T91" fmla="*/ 55 h 72"/>
                  <a:gd name="T92" fmla="*/ 34 w 85"/>
                  <a:gd name="T93" fmla="*/ 53 h 72"/>
                  <a:gd name="T94" fmla="*/ 23 w 85"/>
                  <a:gd name="T95" fmla="*/ 42 h 72"/>
                  <a:gd name="T96" fmla="*/ 28 w 85"/>
                  <a:gd name="T97" fmla="*/ 41 h 72"/>
                  <a:gd name="T98" fmla="*/ 19 w 85"/>
                  <a:gd name="T99" fmla="*/ 28 h 72"/>
                  <a:gd name="T100" fmla="*/ 11 w 85"/>
                  <a:gd name="T101" fmla="*/ 22 h 72"/>
                  <a:gd name="T102" fmla="*/ 4 w 85"/>
                  <a:gd name="T103" fmla="*/ 30 h 72"/>
                  <a:gd name="T104" fmla="*/ 0 w 85"/>
                  <a:gd name="T105" fmla="*/ 19 h 72"/>
                  <a:gd name="T106" fmla="*/ 6 w 85"/>
                  <a:gd name="T107" fmla="*/ 19 h 72"/>
                  <a:gd name="T108" fmla="*/ 14 w 85"/>
                  <a:gd name="T109" fmla="*/ 17 h 72"/>
                  <a:gd name="T110" fmla="*/ 17 w 85"/>
                  <a:gd name="T111" fmla="*/ 19 h 72"/>
                  <a:gd name="T112" fmla="*/ 25 w 85"/>
                  <a:gd name="T113" fmla="*/ 20 h 72"/>
                  <a:gd name="T114" fmla="*/ 26 w 85"/>
                  <a:gd name="T115" fmla="*/ 15 h 72"/>
                  <a:gd name="T116" fmla="*/ 30 w 85"/>
                  <a:gd name="T117" fmla="*/ 12 h 72"/>
                  <a:gd name="T118" fmla="*/ 30 w 85"/>
                  <a:gd name="T119" fmla="*/ 6 h 72"/>
                  <a:gd name="T120" fmla="*/ 34 w 85"/>
                  <a:gd name="T121" fmla="*/ 4 h 72"/>
                  <a:gd name="T122" fmla="*/ 39 w 85"/>
                  <a:gd name="T12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72">
                    <a:moveTo>
                      <a:pt x="56" y="66"/>
                    </a:moveTo>
                    <a:lnTo>
                      <a:pt x="58" y="66"/>
                    </a:lnTo>
                    <a:lnTo>
                      <a:pt x="60" y="67"/>
                    </a:lnTo>
                    <a:lnTo>
                      <a:pt x="55" y="66"/>
                    </a:lnTo>
                    <a:lnTo>
                      <a:pt x="55" y="66"/>
                    </a:lnTo>
                    <a:lnTo>
                      <a:pt x="56" y="66"/>
                    </a:lnTo>
                    <a:close/>
                    <a:moveTo>
                      <a:pt x="44" y="63"/>
                    </a:moveTo>
                    <a:lnTo>
                      <a:pt x="47" y="63"/>
                    </a:lnTo>
                    <a:lnTo>
                      <a:pt x="48" y="63"/>
                    </a:lnTo>
                    <a:lnTo>
                      <a:pt x="52" y="63"/>
                    </a:lnTo>
                    <a:lnTo>
                      <a:pt x="52" y="64"/>
                    </a:lnTo>
                    <a:lnTo>
                      <a:pt x="52" y="64"/>
                    </a:lnTo>
                    <a:lnTo>
                      <a:pt x="50" y="64"/>
                    </a:lnTo>
                    <a:lnTo>
                      <a:pt x="48" y="64"/>
                    </a:lnTo>
                    <a:lnTo>
                      <a:pt x="47" y="64"/>
                    </a:lnTo>
                    <a:lnTo>
                      <a:pt x="45" y="64"/>
                    </a:lnTo>
                    <a:lnTo>
                      <a:pt x="45" y="64"/>
                    </a:lnTo>
                    <a:lnTo>
                      <a:pt x="45" y="63"/>
                    </a:lnTo>
                    <a:lnTo>
                      <a:pt x="44" y="63"/>
                    </a:lnTo>
                    <a:close/>
                    <a:moveTo>
                      <a:pt x="53" y="63"/>
                    </a:moveTo>
                    <a:lnTo>
                      <a:pt x="60" y="66"/>
                    </a:lnTo>
                    <a:lnTo>
                      <a:pt x="60" y="64"/>
                    </a:lnTo>
                    <a:lnTo>
                      <a:pt x="60" y="64"/>
                    </a:lnTo>
                    <a:lnTo>
                      <a:pt x="61" y="64"/>
                    </a:lnTo>
                    <a:lnTo>
                      <a:pt x="61" y="66"/>
                    </a:lnTo>
                    <a:lnTo>
                      <a:pt x="63" y="66"/>
                    </a:lnTo>
                    <a:lnTo>
                      <a:pt x="64" y="67"/>
                    </a:lnTo>
                    <a:lnTo>
                      <a:pt x="66" y="67"/>
                    </a:lnTo>
                    <a:lnTo>
                      <a:pt x="69" y="69"/>
                    </a:lnTo>
                    <a:lnTo>
                      <a:pt x="69" y="69"/>
                    </a:lnTo>
                    <a:lnTo>
                      <a:pt x="71" y="71"/>
                    </a:lnTo>
                    <a:lnTo>
                      <a:pt x="71" y="71"/>
                    </a:lnTo>
                    <a:lnTo>
                      <a:pt x="71" y="72"/>
                    </a:lnTo>
                    <a:lnTo>
                      <a:pt x="72" y="72"/>
                    </a:lnTo>
                    <a:lnTo>
                      <a:pt x="69" y="71"/>
                    </a:lnTo>
                    <a:lnTo>
                      <a:pt x="66" y="69"/>
                    </a:lnTo>
                    <a:lnTo>
                      <a:pt x="61" y="66"/>
                    </a:lnTo>
                    <a:lnTo>
                      <a:pt x="58" y="66"/>
                    </a:lnTo>
                    <a:lnTo>
                      <a:pt x="53" y="63"/>
                    </a:lnTo>
                    <a:lnTo>
                      <a:pt x="50" y="63"/>
                    </a:lnTo>
                    <a:lnTo>
                      <a:pt x="52" y="63"/>
                    </a:lnTo>
                    <a:lnTo>
                      <a:pt x="53" y="63"/>
                    </a:lnTo>
                    <a:close/>
                    <a:moveTo>
                      <a:pt x="42" y="58"/>
                    </a:moveTo>
                    <a:lnTo>
                      <a:pt x="44" y="60"/>
                    </a:lnTo>
                    <a:lnTo>
                      <a:pt x="45" y="60"/>
                    </a:lnTo>
                    <a:lnTo>
                      <a:pt x="50" y="60"/>
                    </a:lnTo>
                    <a:lnTo>
                      <a:pt x="52" y="61"/>
                    </a:lnTo>
                    <a:lnTo>
                      <a:pt x="52" y="61"/>
                    </a:lnTo>
                    <a:lnTo>
                      <a:pt x="45" y="61"/>
                    </a:lnTo>
                    <a:lnTo>
                      <a:pt x="44" y="60"/>
                    </a:lnTo>
                    <a:lnTo>
                      <a:pt x="41" y="60"/>
                    </a:lnTo>
                    <a:lnTo>
                      <a:pt x="41" y="60"/>
                    </a:lnTo>
                    <a:lnTo>
                      <a:pt x="42" y="58"/>
                    </a:lnTo>
                    <a:close/>
                    <a:moveTo>
                      <a:pt x="42" y="56"/>
                    </a:moveTo>
                    <a:lnTo>
                      <a:pt x="44" y="56"/>
                    </a:lnTo>
                    <a:lnTo>
                      <a:pt x="47" y="56"/>
                    </a:lnTo>
                    <a:lnTo>
                      <a:pt x="48" y="56"/>
                    </a:lnTo>
                    <a:lnTo>
                      <a:pt x="47" y="58"/>
                    </a:lnTo>
                    <a:lnTo>
                      <a:pt x="47" y="58"/>
                    </a:lnTo>
                    <a:lnTo>
                      <a:pt x="44" y="58"/>
                    </a:lnTo>
                    <a:lnTo>
                      <a:pt x="42" y="58"/>
                    </a:lnTo>
                    <a:lnTo>
                      <a:pt x="41" y="56"/>
                    </a:lnTo>
                    <a:lnTo>
                      <a:pt x="41" y="56"/>
                    </a:lnTo>
                    <a:lnTo>
                      <a:pt x="42" y="56"/>
                    </a:lnTo>
                    <a:close/>
                    <a:moveTo>
                      <a:pt x="25" y="45"/>
                    </a:moveTo>
                    <a:lnTo>
                      <a:pt x="26" y="45"/>
                    </a:lnTo>
                    <a:lnTo>
                      <a:pt x="26" y="47"/>
                    </a:lnTo>
                    <a:lnTo>
                      <a:pt x="26" y="47"/>
                    </a:lnTo>
                    <a:lnTo>
                      <a:pt x="25" y="45"/>
                    </a:lnTo>
                    <a:lnTo>
                      <a:pt x="25" y="45"/>
                    </a:lnTo>
                    <a:close/>
                    <a:moveTo>
                      <a:pt x="22" y="42"/>
                    </a:moveTo>
                    <a:lnTo>
                      <a:pt x="23" y="44"/>
                    </a:lnTo>
                    <a:lnTo>
                      <a:pt x="25" y="44"/>
                    </a:lnTo>
                    <a:lnTo>
                      <a:pt x="22" y="44"/>
                    </a:lnTo>
                    <a:lnTo>
                      <a:pt x="22" y="42"/>
                    </a:lnTo>
                    <a:lnTo>
                      <a:pt x="22" y="42"/>
                    </a:lnTo>
                    <a:close/>
                    <a:moveTo>
                      <a:pt x="19" y="42"/>
                    </a:moveTo>
                    <a:lnTo>
                      <a:pt x="20" y="42"/>
                    </a:lnTo>
                    <a:lnTo>
                      <a:pt x="23" y="47"/>
                    </a:lnTo>
                    <a:lnTo>
                      <a:pt x="23" y="47"/>
                    </a:lnTo>
                    <a:lnTo>
                      <a:pt x="23" y="47"/>
                    </a:lnTo>
                    <a:lnTo>
                      <a:pt x="23" y="47"/>
                    </a:lnTo>
                    <a:lnTo>
                      <a:pt x="23" y="47"/>
                    </a:lnTo>
                    <a:lnTo>
                      <a:pt x="19" y="42"/>
                    </a:lnTo>
                    <a:lnTo>
                      <a:pt x="19" y="42"/>
                    </a:lnTo>
                    <a:close/>
                    <a:moveTo>
                      <a:pt x="17" y="33"/>
                    </a:moveTo>
                    <a:lnTo>
                      <a:pt x="19" y="33"/>
                    </a:lnTo>
                    <a:lnTo>
                      <a:pt x="19" y="34"/>
                    </a:lnTo>
                    <a:lnTo>
                      <a:pt x="19" y="34"/>
                    </a:lnTo>
                    <a:lnTo>
                      <a:pt x="20" y="36"/>
                    </a:lnTo>
                    <a:lnTo>
                      <a:pt x="22" y="37"/>
                    </a:lnTo>
                    <a:lnTo>
                      <a:pt x="25" y="39"/>
                    </a:lnTo>
                    <a:lnTo>
                      <a:pt x="23" y="39"/>
                    </a:lnTo>
                    <a:lnTo>
                      <a:pt x="23" y="39"/>
                    </a:lnTo>
                    <a:lnTo>
                      <a:pt x="23" y="39"/>
                    </a:lnTo>
                    <a:lnTo>
                      <a:pt x="22" y="39"/>
                    </a:lnTo>
                    <a:lnTo>
                      <a:pt x="22" y="37"/>
                    </a:lnTo>
                    <a:lnTo>
                      <a:pt x="20" y="37"/>
                    </a:lnTo>
                    <a:lnTo>
                      <a:pt x="20" y="36"/>
                    </a:lnTo>
                    <a:lnTo>
                      <a:pt x="19" y="36"/>
                    </a:lnTo>
                    <a:lnTo>
                      <a:pt x="17" y="33"/>
                    </a:lnTo>
                    <a:lnTo>
                      <a:pt x="17" y="33"/>
                    </a:lnTo>
                    <a:close/>
                    <a:moveTo>
                      <a:pt x="15" y="30"/>
                    </a:moveTo>
                    <a:lnTo>
                      <a:pt x="17" y="30"/>
                    </a:lnTo>
                    <a:lnTo>
                      <a:pt x="17" y="31"/>
                    </a:lnTo>
                    <a:lnTo>
                      <a:pt x="19" y="31"/>
                    </a:lnTo>
                    <a:lnTo>
                      <a:pt x="19" y="33"/>
                    </a:lnTo>
                    <a:lnTo>
                      <a:pt x="17" y="31"/>
                    </a:lnTo>
                    <a:lnTo>
                      <a:pt x="15" y="31"/>
                    </a:lnTo>
                    <a:lnTo>
                      <a:pt x="15" y="31"/>
                    </a:lnTo>
                    <a:lnTo>
                      <a:pt x="15" y="31"/>
                    </a:lnTo>
                    <a:lnTo>
                      <a:pt x="15" y="30"/>
                    </a:lnTo>
                    <a:close/>
                    <a:moveTo>
                      <a:pt x="11" y="25"/>
                    </a:moveTo>
                    <a:lnTo>
                      <a:pt x="12" y="26"/>
                    </a:lnTo>
                    <a:lnTo>
                      <a:pt x="12" y="26"/>
                    </a:lnTo>
                    <a:lnTo>
                      <a:pt x="12" y="28"/>
                    </a:lnTo>
                    <a:lnTo>
                      <a:pt x="12" y="30"/>
                    </a:lnTo>
                    <a:lnTo>
                      <a:pt x="12" y="33"/>
                    </a:lnTo>
                    <a:lnTo>
                      <a:pt x="14" y="33"/>
                    </a:lnTo>
                    <a:lnTo>
                      <a:pt x="14" y="33"/>
                    </a:lnTo>
                    <a:lnTo>
                      <a:pt x="14" y="34"/>
                    </a:lnTo>
                    <a:lnTo>
                      <a:pt x="12" y="33"/>
                    </a:lnTo>
                    <a:lnTo>
                      <a:pt x="12" y="31"/>
                    </a:lnTo>
                    <a:lnTo>
                      <a:pt x="11" y="30"/>
                    </a:lnTo>
                    <a:lnTo>
                      <a:pt x="11" y="28"/>
                    </a:lnTo>
                    <a:lnTo>
                      <a:pt x="11" y="28"/>
                    </a:lnTo>
                    <a:lnTo>
                      <a:pt x="11" y="26"/>
                    </a:lnTo>
                    <a:lnTo>
                      <a:pt x="11" y="25"/>
                    </a:lnTo>
                    <a:lnTo>
                      <a:pt x="11" y="25"/>
                    </a:lnTo>
                    <a:lnTo>
                      <a:pt x="11" y="25"/>
                    </a:lnTo>
                    <a:close/>
                    <a:moveTo>
                      <a:pt x="14" y="23"/>
                    </a:moveTo>
                    <a:lnTo>
                      <a:pt x="15" y="25"/>
                    </a:lnTo>
                    <a:lnTo>
                      <a:pt x="17" y="26"/>
                    </a:lnTo>
                    <a:lnTo>
                      <a:pt x="17" y="26"/>
                    </a:lnTo>
                    <a:lnTo>
                      <a:pt x="19" y="28"/>
                    </a:lnTo>
                    <a:lnTo>
                      <a:pt x="15" y="28"/>
                    </a:lnTo>
                    <a:lnTo>
                      <a:pt x="15" y="28"/>
                    </a:lnTo>
                    <a:lnTo>
                      <a:pt x="15" y="26"/>
                    </a:lnTo>
                    <a:lnTo>
                      <a:pt x="14" y="26"/>
                    </a:lnTo>
                    <a:lnTo>
                      <a:pt x="12" y="26"/>
                    </a:lnTo>
                    <a:lnTo>
                      <a:pt x="12" y="25"/>
                    </a:lnTo>
                    <a:lnTo>
                      <a:pt x="14" y="25"/>
                    </a:lnTo>
                    <a:lnTo>
                      <a:pt x="14" y="23"/>
                    </a:lnTo>
                    <a:close/>
                    <a:moveTo>
                      <a:pt x="39" y="0"/>
                    </a:moveTo>
                    <a:lnTo>
                      <a:pt x="41" y="0"/>
                    </a:lnTo>
                    <a:lnTo>
                      <a:pt x="42" y="0"/>
                    </a:lnTo>
                    <a:lnTo>
                      <a:pt x="44" y="1"/>
                    </a:lnTo>
                    <a:lnTo>
                      <a:pt x="45" y="1"/>
                    </a:lnTo>
                    <a:lnTo>
                      <a:pt x="47" y="3"/>
                    </a:lnTo>
                    <a:lnTo>
                      <a:pt x="48" y="4"/>
                    </a:lnTo>
                    <a:lnTo>
                      <a:pt x="50" y="6"/>
                    </a:lnTo>
                    <a:lnTo>
                      <a:pt x="52" y="8"/>
                    </a:lnTo>
                    <a:lnTo>
                      <a:pt x="53" y="8"/>
                    </a:lnTo>
                    <a:lnTo>
                      <a:pt x="53" y="9"/>
                    </a:lnTo>
                    <a:lnTo>
                      <a:pt x="55" y="11"/>
                    </a:lnTo>
                    <a:lnTo>
                      <a:pt x="56" y="11"/>
                    </a:lnTo>
                    <a:lnTo>
                      <a:pt x="58" y="11"/>
                    </a:lnTo>
                    <a:lnTo>
                      <a:pt x="60" y="12"/>
                    </a:lnTo>
                    <a:lnTo>
                      <a:pt x="60" y="12"/>
                    </a:lnTo>
                    <a:lnTo>
                      <a:pt x="61" y="14"/>
                    </a:lnTo>
                    <a:lnTo>
                      <a:pt x="63" y="14"/>
                    </a:lnTo>
                    <a:lnTo>
                      <a:pt x="67" y="14"/>
                    </a:lnTo>
                    <a:lnTo>
                      <a:pt x="67" y="14"/>
                    </a:lnTo>
                    <a:lnTo>
                      <a:pt x="69" y="14"/>
                    </a:lnTo>
                    <a:lnTo>
                      <a:pt x="71" y="14"/>
                    </a:lnTo>
                    <a:lnTo>
                      <a:pt x="72" y="12"/>
                    </a:lnTo>
                    <a:lnTo>
                      <a:pt x="72" y="12"/>
                    </a:lnTo>
                    <a:lnTo>
                      <a:pt x="74" y="11"/>
                    </a:lnTo>
                    <a:lnTo>
                      <a:pt x="74" y="11"/>
                    </a:lnTo>
                    <a:lnTo>
                      <a:pt x="75" y="11"/>
                    </a:lnTo>
                    <a:lnTo>
                      <a:pt x="77" y="11"/>
                    </a:lnTo>
                    <a:lnTo>
                      <a:pt x="77" y="11"/>
                    </a:lnTo>
                    <a:lnTo>
                      <a:pt x="77" y="11"/>
                    </a:lnTo>
                    <a:lnTo>
                      <a:pt x="77" y="12"/>
                    </a:lnTo>
                    <a:lnTo>
                      <a:pt x="77" y="12"/>
                    </a:lnTo>
                    <a:lnTo>
                      <a:pt x="77" y="14"/>
                    </a:lnTo>
                    <a:lnTo>
                      <a:pt x="77" y="15"/>
                    </a:lnTo>
                    <a:lnTo>
                      <a:pt x="77" y="17"/>
                    </a:lnTo>
                    <a:lnTo>
                      <a:pt x="78" y="17"/>
                    </a:lnTo>
                    <a:lnTo>
                      <a:pt x="78" y="19"/>
                    </a:lnTo>
                    <a:lnTo>
                      <a:pt x="80" y="19"/>
                    </a:lnTo>
                    <a:lnTo>
                      <a:pt x="78" y="19"/>
                    </a:lnTo>
                    <a:lnTo>
                      <a:pt x="78" y="19"/>
                    </a:lnTo>
                    <a:lnTo>
                      <a:pt x="78" y="20"/>
                    </a:lnTo>
                    <a:lnTo>
                      <a:pt x="80" y="22"/>
                    </a:lnTo>
                    <a:lnTo>
                      <a:pt x="82" y="22"/>
                    </a:lnTo>
                    <a:lnTo>
                      <a:pt x="83" y="22"/>
                    </a:lnTo>
                    <a:lnTo>
                      <a:pt x="83" y="23"/>
                    </a:lnTo>
                    <a:lnTo>
                      <a:pt x="83" y="23"/>
                    </a:lnTo>
                    <a:lnTo>
                      <a:pt x="85" y="23"/>
                    </a:lnTo>
                    <a:lnTo>
                      <a:pt x="85" y="23"/>
                    </a:lnTo>
                    <a:lnTo>
                      <a:pt x="85" y="25"/>
                    </a:lnTo>
                    <a:lnTo>
                      <a:pt x="83" y="25"/>
                    </a:lnTo>
                    <a:lnTo>
                      <a:pt x="82" y="25"/>
                    </a:lnTo>
                    <a:lnTo>
                      <a:pt x="80" y="23"/>
                    </a:lnTo>
                    <a:lnTo>
                      <a:pt x="80" y="25"/>
                    </a:lnTo>
                    <a:lnTo>
                      <a:pt x="80" y="25"/>
                    </a:lnTo>
                    <a:lnTo>
                      <a:pt x="80" y="25"/>
                    </a:lnTo>
                    <a:lnTo>
                      <a:pt x="80" y="28"/>
                    </a:lnTo>
                    <a:lnTo>
                      <a:pt x="80" y="28"/>
                    </a:lnTo>
                    <a:lnTo>
                      <a:pt x="80" y="30"/>
                    </a:lnTo>
                    <a:lnTo>
                      <a:pt x="78" y="28"/>
                    </a:lnTo>
                    <a:lnTo>
                      <a:pt x="78" y="28"/>
                    </a:lnTo>
                    <a:lnTo>
                      <a:pt x="78" y="30"/>
                    </a:lnTo>
                    <a:lnTo>
                      <a:pt x="78" y="30"/>
                    </a:lnTo>
                    <a:lnTo>
                      <a:pt x="77" y="30"/>
                    </a:lnTo>
                    <a:lnTo>
                      <a:pt x="75" y="30"/>
                    </a:lnTo>
                    <a:lnTo>
                      <a:pt x="75" y="28"/>
                    </a:lnTo>
                    <a:lnTo>
                      <a:pt x="75" y="28"/>
                    </a:lnTo>
                    <a:lnTo>
                      <a:pt x="75" y="28"/>
                    </a:lnTo>
                    <a:lnTo>
                      <a:pt x="75" y="26"/>
                    </a:lnTo>
                    <a:lnTo>
                      <a:pt x="74" y="26"/>
                    </a:lnTo>
                    <a:lnTo>
                      <a:pt x="71" y="26"/>
                    </a:lnTo>
                    <a:lnTo>
                      <a:pt x="71" y="25"/>
                    </a:lnTo>
                    <a:lnTo>
                      <a:pt x="69" y="25"/>
                    </a:lnTo>
                    <a:lnTo>
                      <a:pt x="67" y="25"/>
                    </a:lnTo>
                    <a:lnTo>
                      <a:pt x="67" y="25"/>
                    </a:lnTo>
                    <a:lnTo>
                      <a:pt x="66" y="25"/>
                    </a:lnTo>
                    <a:lnTo>
                      <a:pt x="64" y="25"/>
                    </a:lnTo>
                    <a:lnTo>
                      <a:pt x="63" y="25"/>
                    </a:lnTo>
                    <a:lnTo>
                      <a:pt x="63" y="26"/>
                    </a:lnTo>
                    <a:lnTo>
                      <a:pt x="61" y="26"/>
                    </a:lnTo>
                    <a:lnTo>
                      <a:pt x="60" y="25"/>
                    </a:lnTo>
                    <a:lnTo>
                      <a:pt x="60" y="25"/>
                    </a:lnTo>
                    <a:lnTo>
                      <a:pt x="58" y="25"/>
                    </a:lnTo>
                    <a:lnTo>
                      <a:pt x="56" y="25"/>
                    </a:lnTo>
                    <a:lnTo>
                      <a:pt x="56" y="25"/>
                    </a:lnTo>
                    <a:lnTo>
                      <a:pt x="55" y="25"/>
                    </a:lnTo>
                    <a:lnTo>
                      <a:pt x="53" y="25"/>
                    </a:lnTo>
                    <a:lnTo>
                      <a:pt x="53" y="25"/>
                    </a:lnTo>
                    <a:lnTo>
                      <a:pt x="52" y="25"/>
                    </a:lnTo>
                    <a:lnTo>
                      <a:pt x="48" y="22"/>
                    </a:lnTo>
                    <a:lnTo>
                      <a:pt x="47" y="23"/>
                    </a:lnTo>
                    <a:lnTo>
                      <a:pt x="42" y="23"/>
                    </a:lnTo>
                    <a:lnTo>
                      <a:pt x="42" y="25"/>
                    </a:lnTo>
                    <a:lnTo>
                      <a:pt x="41" y="26"/>
                    </a:lnTo>
                    <a:lnTo>
                      <a:pt x="39" y="26"/>
                    </a:lnTo>
                    <a:lnTo>
                      <a:pt x="39" y="26"/>
                    </a:lnTo>
                    <a:lnTo>
                      <a:pt x="37" y="26"/>
                    </a:lnTo>
                    <a:lnTo>
                      <a:pt x="36" y="23"/>
                    </a:lnTo>
                    <a:lnTo>
                      <a:pt x="34" y="23"/>
                    </a:lnTo>
                    <a:lnTo>
                      <a:pt x="33" y="23"/>
                    </a:lnTo>
                    <a:lnTo>
                      <a:pt x="33" y="23"/>
                    </a:lnTo>
                    <a:lnTo>
                      <a:pt x="33" y="23"/>
                    </a:lnTo>
                    <a:lnTo>
                      <a:pt x="31" y="26"/>
                    </a:lnTo>
                    <a:lnTo>
                      <a:pt x="31" y="30"/>
                    </a:lnTo>
                    <a:lnTo>
                      <a:pt x="31" y="31"/>
                    </a:lnTo>
                    <a:lnTo>
                      <a:pt x="33" y="33"/>
                    </a:lnTo>
                    <a:lnTo>
                      <a:pt x="36" y="36"/>
                    </a:lnTo>
                    <a:lnTo>
                      <a:pt x="36" y="36"/>
                    </a:lnTo>
                    <a:lnTo>
                      <a:pt x="37" y="36"/>
                    </a:lnTo>
                    <a:lnTo>
                      <a:pt x="37" y="39"/>
                    </a:lnTo>
                    <a:lnTo>
                      <a:pt x="37" y="41"/>
                    </a:lnTo>
                    <a:lnTo>
                      <a:pt x="39" y="42"/>
                    </a:lnTo>
                    <a:lnTo>
                      <a:pt x="41" y="44"/>
                    </a:lnTo>
                    <a:lnTo>
                      <a:pt x="42" y="45"/>
                    </a:lnTo>
                    <a:lnTo>
                      <a:pt x="44" y="47"/>
                    </a:lnTo>
                    <a:lnTo>
                      <a:pt x="45" y="49"/>
                    </a:lnTo>
                    <a:lnTo>
                      <a:pt x="45" y="49"/>
                    </a:lnTo>
                    <a:lnTo>
                      <a:pt x="48" y="52"/>
                    </a:lnTo>
                    <a:lnTo>
                      <a:pt x="50" y="53"/>
                    </a:lnTo>
                    <a:lnTo>
                      <a:pt x="53" y="55"/>
                    </a:lnTo>
                    <a:lnTo>
                      <a:pt x="53" y="55"/>
                    </a:lnTo>
                    <a:lnTo>
                      <a:pt x="53" y="56"/>
                    </a:lnTo>
                    <a:lnTo>
                      <a:pt x="53" y="58"/>
                    </a:lnTo>
                    <a:lnTo>
                      <a:pt x="55" y="60"/>
                    </a:lnTo>
                    <a:lnTo>
                      <a:pt x="58" y="61"/>
                    </a:lnTo>
                    <a:lnTo>
                      <a:pt x="60" y="63"/>
                    </a:lnTo>
                    <a:lnTo>
                      <a:pt x="60" y="63"/>
                    </a:lnTo>
                    <a:lnTo>
                      <a:pt x="60" y="63"/>
                    </a:lnTo>
                    <a:lnTo>
                      <a:pt x="58" y="64"/>
                    </a:lnTo>
                    <a:lnTo>
                      <a:pt x="58" y="63"/>
                    </a:lnTo>
                    <a:lnTo>
                      <a:pt x="55" y="61"/>
                    </a:lnTo>
                    <a:lnTo>
                      <a:pt x="52" y="60"/>
                    </a:lnTo>
                    <a:lnTo>
                      <a:pt x="48" y="56"/>
                    </a:lnTo>
                    <a:lnTo>
                      <a:pt x="44" y="55"/>
                    </a:lnTo>
                    <a:lnTo>
                      <a:pt x="41" y="53"/>
                    </a:lnTo>
                    <a:lnTo>
                      <a:pt x="39" y="53"/>
                    </a:lnTo>
                    <a:lnTo>
                      <a:pt x="37" y="53"/>
                    </a:lnTo>
                    <a:lnTo>
                      <a:pt x="36" y="53"/>
                    </a:lnTo>
                    <a:lnTo>
                      <a:pt x="34" y="53"/>
                    </a:lnTo>
                    <a:lnTo>
                      <a:pt x="34" y="53"/>
                    </a:lnTo>
                    <a:lnTo>
                      <a:pt x="34" y="52"/>
                    </a:lnTo>
                    <a:lnTo>
                      <a:pt x="34" y="52"/>
                    </a:lnTo>
                    <a:lnTo>
                      <a:pt x="33" y="50"/>
                    </a:lnTo>
                    <a:lnTo>
                      <a:pt x="30" y="49"/>
                    </a:lnTo>
                    <a:lnTo>
                      <a:pt x="28" y="47"/>
                    </a:lnTo>
                    <a:lnTo>
                      <a:pt x="23" y="42"/>
                    </a:lnTo>
                    <a:lnTo>
                      <a:pt x="22" y="41"/>
                    </a:lnTo>
                    <a:lnTo>
                      <a:pt x="23" y="41"/>
                    </a:lnTo>
                    <a:lnTo>
                      <a:pt x="23" y="41"/>
                    </a:lnTo>
                    <a:lnTo>
                      <a:pt x="25" y="41"/>
                    </a:lnTo>
                    <a:lnTo>
                      <a:pt x="26" y="41"/>
                    </a:lnTo>
                    <a:lnTo>
                      <a:pt x="28" y="41"/>
                    </a:lnTo>
                    <a:lnTo>
                      <a:pt x="26" y="39"/>
                    </a:lnTo>
                    <a:lnTo>
                      <a:pt x="25" y="37"/>
                    </a:lnTo>
                    <a:lnTo>
                      <a:pt x="20" y="34"/>
                    </a:lnTo>
                    <a:lnTo>
                      <a:pt x="19" y="33"/>
                    </a:lnTo>
                    <a:lnTo>
                      <a:pt x="19" y="31"/>
                    </a:lnTo>
                    <a:lnTo>
                      <a:pt x="19" y="28"/>
                    </a:lnTo>
                    <a:lnTo>
                      <a:pt x="19" y="26"/>
                    </a:lnTo>
                    <a:lnTo>
                      <a:pt x="15" y="23"/>
                    </a:lnTo>
                    <a:lnTo>
                      <a:pt x="14" y="22"/>
                    </a:lnTo>
                    <a:lnTo>
                      <a:pt x="12" y="22"/>
                    </a:lnTo>
                    <a:lnTo>
                      <a:pt x="11" y="22"/>
                    </a:lnTo>
                    <a:lnTo>
                      <a:pt x="11" y="22"/>
                    </a:lnTo>
                    <a:lnTo>
                      <a:pt x="9" y="25"/>
                    </a:lnTo>
                    <a:lnTo>
                      <a:pt x="7" y="28"/>
                    </a:lnTo>
                    <a:lnTo>
                      <a:pt x="7" y="28"/>
                    </a:lnTo>
                    <a:lnTo>
                      <a:pt x="6" y="30"/>
                    </a:lnTo>
                    <a:lnTo>
                      <a:pt x="4" y="30"/>
                    </a:lnTo>
                    <a:lnTo>
                      <a:pt x="4" y="30"/>
                    </a:lnTo>
                    <a:lnTo>
                      <a:pt x="3" y="28"/>
                    </a:lnTo>
                    <a:lnTo>
                      <a:pt x="1" y="25"/>
                    </a:lnTo>
                    <a:lnTo>
                      <a:pt x="1" y="25"/>
                    </a:lnTo>
                    <a:lnTo>
                      <a:pt x="1" y="23"/>
                    </a:lnTo>
                    <a:lnTo>
                      <a:pt x="0" y="19"/>
                    </a:lnTo>
                    <a:lnTo>
                      <a:pt x="0" y="19"/>
                    </a:lnTo>
                    <a:lnTo>
                      <a:pt x="1" y="19"/>
                    </a:lnTo>
                    <a:lnTo>
                      <a:pt x="4" y="20"/>
                    </a:lnTo>
                    <a:lnTo>
                      <a:pt x="6" y="19"/>
                    </a:lnTo>
                    <a:lnTo>
                      <a:pt x="6" y="19"/>
                    </a:lnTo>
                    <a:lnTo>
                      <a:pt x="6" y="19"/>
                    </a:lnTo>
                    <a:lnTo>
                      <a:pt x="6" y="19"/>
                    </a:lnTo>
                    <a:lnTo>
                      <a:pt x="7" y="19"/>
                    </a:lnTo>
                    <a:lnTo>
                      <a:pt x="9" y="19"/>
                    </a:lnTo>
                    <a:lnTo>
                      <a:pt x="11" y="19"/>
                    </a:lnTo>
                    <a:lnTo>
                      <a:pt x="12" y="19"/>
                    </a:lnTo>
                    <a:lnTo>
                      <a:pt x="12" y="19"/>
                    </a:lnTo>
                    <a:lnTo>
                      <a:pt x="14" y="17"/>
                    </a:lnTo>
                    <a:lnTo>
                      <a:pt x="14" y="15"/>
                    </a:lnTo>
                    <a:lnTo>
                      <a:pt x="14" y="15"/>
                    </a:lnTo>
                    <a:lnTo>
                      <a:pt x="15" y="15"/>
                    </a:lnTo>
                    <a:lnTo>
                      <a:pt x="15" y="17"/>
                    </a:lnTo>
                    <a:lnTo>
                      <a:pt x="15" y="17"/>
                    </a:lnTo>
                    <a:lnTo>
                      <a:pt x="17" y="19"/>
                    </a:lnTo>
                    <a:lnTo>
                      <a:pt x="17" y="19"/>
                    </a:lnTo>
                    <a:lnTo>
                      <a:pt x="19" y="19"/>
                    </a:lnTo>
                    <a:lnTo>
                      <a:pt x="19" y="19"/>
                    </a:lnTo>
                    <a:lnTo>
                      <a:pt x="20" y="19"/>
                    </a:lnTo>
                    <a:lnTo>
                      <a:pt x="22" y="19"/>
                    </a:lnTo>
                    <a:lnTo>
                      <a:pt x="25" y="20"/>
                    </a:lnTo>
                    <a:lnTo>
                      <a:pt x="25" y="19"/>
                    </a:lnTo>
                    <a:lnTo>
                      <a:pt x="25" y="19"/>
                    </a:lnTo>
                    <a:lnTo>
                      <a:pt x="25" y="17"/>
                    </a:lnTo>
                    <a:lnTo>
                      <a:pt x="25" y="17"/>
                    </a:lnTo>
                    <a:lnTo>
                      <a:pt x="25" y="17"/>
                    </a:lnTo>
                    <a:lnTo>
                      <a:pt x="26" y="15"/>
                    </a:lnTo>
                    <a:lnTo>
                      <a:pt x="26" y="15"/>
                    </a:lnTo>
                    <a:lnTo>
                      <a:pt x="25" y="14"/>
                    </a:lnTo>
                    <a:lnTo>
                      <a:pt x="25" y="14"/>
                    </a:lnTo>
                    <a:lnTo>
                      <a:pt x="26" y="12"/>
                    </a:lnTo>
                    <a:lnTo>
                      <a:pt x="30" y="12"/>
                    </a:lnTo>
                    <a:lnTo>
                      <a:pt x="30" y="12"/>
                    </a:lnTo>
                    <a:lnTo>
                      <a:pt x="30" y="11"/>
                    </a:lnTo>
                    <a:lnTo>
                      <a:pt x="31" y="9"/>
                    </a:lnTo>
                    <a:lnTo>
                      <a:pt x="30" y="9"/>
                    </a:lnTo>
                    <a:lnTo>
                      <a:pt x="30" y="8"/>
                    </a:lnTo>
                    <a:lnTo>
                      <a:pt x="30" y="8"/>
                    </a:lnTo>
                    <a:lnTo>
                      <a:pt x="30" y="6"/>
                    </a:lnTo>
                    <a:lnTo>
                      <a:pt x="30" y="6"/>
                    </a:lnTo>
                    <a:lnTo>
                      <a:pt x="31" y="6"/>
                    </a:lnTo>
                    <a:lnTo>
                      <a:pt x="33" y="4"/>
                    </a:lnTo>
                    <a:lnTo>
                      <a:pt x="33" y="4"/>
                    </a:lnTo>
                    <a:lnTo>
                      <a:pt x="34" y="4"/>
                    </a:lnTo>
                    <a:lnTo>
                      <a:pt x="34" y="4"/>
                    </a:lnTo>
                    <a:lnTo>
                      <a:pt x="36" y="3"/>
                    </a:lnTo>
                    <a:lnTo>
                      <a:pt x="36" y="3"/>
                    </a:lnTo>
                    <a:lnTo>
                      <a:pt x="39" y="3"/>
                    </a:lnTo>
                    <a:lnTo>
                      <a:pt x="39" y="3"/>
                    </a:lnTo>
                    <a:lnTo>
                      <a:pt x="39" y="1"/>
                    </a:lnTo>
                    <a:lnTo>
                      <a:pt x="39" y="0"/>
                    </a:lnTo>
                    <a:lnTo>
                      <a:pt x="39" y="0"/>
                    </a:lnTo>
                    <a:lnTo>
                      <a:pt x="3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1" name="Freeform 256">
                <a:extLst>
                  <a:ext uri="{FF2B5EF4-FFF2-40B4-BE49-F238E27FC236}">
                    <a16:creationId xmlns:a16="http://schemas.microsoft.com/office/drawing/2014/main" id="{668193AA-5570-4A45-99F6-4B23D685FC41}"/>
                  </a:ext>
                </a:extLst>
              </p:cNvPr>
              <p:cNvSpPr>
                <a:spLocks noEditPoints="1"/>
              </p:cNvSpPr>
              <p:nvPr/>
            </p:nvSpPr>
            <p:spPr bwMode="auto">
              <a:xfrm>
                <a:off x="3248549" y="3950058"/>
                <a:ext cx="171531" cy="101360"/>
              </a:xfrm>
              <a:custGeom>
                <a:avLst/>
                <a:gdLst>
                  <a:gd name="T0" fmla="*/ 60 w 88"/>
                  <a:gd name="T1" fmla="*/ 9 h 52"/>
                  <a:gd name="T2" fmla="*/ 69 w 88"/>
                  <a:gd name="T3" fmla="*/ 11 h 52"/>
                  <a:gd name="T4" fmla="*/ 69 w 88"/>
                  <a:gd name="T5" fmla="*/ 11 h 52"/>
                  <a:gd name="T6" fmla="*/ 80 w 88"/>
                  <a:gd name="T7" fmla="*/ 17 h 52"/>
                  <a:gd name="T8" fmla="*/ 75 w 88"/>
                  <a:gd name="T9" fmla="*/ 16 h 52"/>
                  <a:gd name="T10" fmla="*/ 77 w 88"/>
                  <a:gd name="T11" fmla="*/ 17 h 52"/>
                  <a:gd name="T12" fmla="*/ 80 w 88"/>
                  <a:gd name="T13" fmla="*/ 19 h 52"/>
                  <a:gd name="T14" fmla="*/ 83 w 88"/>
                  <a:gd name="T15" fmla="*/ 19 h 52"/>
                  <a:gd name="T16" fmla="*/ 86 w 88"/>
                  <a:gd name="T17" fmla="*/ 19 h 52"/>
                  <a:gd name="T18" fmla="*/ 85 w 88"/>
                  <a:gd name="T19" fmla="*/ 22 h 52"/>
                  <a:gd name="T20" fmla="*/ 82 w 88"/>
                  <a:gd name="T21" fmla="*/ 25 h 52"/>
                  <a:gd name="T22" fmla="*/ 75 w 88"/>
                  <a:gd name="T23" fmla="*/ 25 h 52"/>
                  <a:gd name="T24" fmla="*/ 74 w 88"/>
                  <a:gd name="T25" fmla="*/ 27 h 52"/>
                  <a:gd name="T26" fmla="*/ 72 w 88"/>
                  <a:gd name="T27" fmla="*/ 27 h 52"/>
                  <a:gd name="T28" fmla="*/ 71 w 88"/>
                  <a:gd name="T29" fmla="*/ 28 h 52"/>
                  <a:gd name="T30" fmla="*/ 64 w 88"/>
                  <a:gd name="T31" fmla="*/ 25 h 52"/>
                  <a:gd name="T32" fmla="*/ 61 w 88"/>
                  <a:gd name="T33" fmla="*/ 28 h 52"/>
                  <a:gd name="T34" fmla="*/ 60 w 88"/>
                  <a:gd name="T35" fmla="*/ 30 h 52"/>
                  <a:gd name="T36" fmla="*/ 60 w 88"/>
                  <a:gd name="T37" fmla="*/ 33 h 52"/>
                  <a:gd name="T38" fmla="*/ 53 w 88"/>
                  <a:gd name="T39" fmla="*/ 36 h 52"/>
                  <a:gd name="T40" fmla="*/ 52 w 88"/>
                  <a:gd name="T41" fmla="*/ 39 h 52"/>
                  <a:gd name="T42" fmla="*/ 47 w 88"/>
                  <a:gd name="T43" fmla="*/ 36 h 52"/>
                  <a:gd name="T44" fmla="*/ 42 w 88"/>
                  <a:gd name="T45" fmla="*/ 41 h 52"/>
                  <a:gd name="T46" fmla="*/ 36 w 88"/>
                  <a:gd name="T47" fmla="*/ 41 h 52"/>
                  <a:gd name="T48" fmla="*/ 37 w 88"/>
                  <a:gd name="T49" fmla="*/ 47 h 52"/>
                  <a:gd name="T50" fmla="*/ 34 w 88"/>
                  <a:gd name="T51" fmla="*/ 49 h 52"/>
                  <a:gd name="T52" fmla="*/ 33 w 88"/>
                  <a:gd name="T53" fmla="*/ 52 h 52"/>
                  <a:gd name="T54" fmla="*/ 26 w 88"/>
                  <a:gd name="T55" fmla="*/ 50 h 52"/>
                  <a:gd name="T56" fmla="*/ 26 w 88"/>
                  <a:gd name="T57" fmla="*/ 47 h 52"/>
                  <a:gd name="T58" fmla="*/ 22 w 88"/>
                  <a:gd name="T59" fmla="*/ 45 h 52"/>
                  <a:gd name="T60" fmla="*/ 22 w 88"/>
                  <a:gd name="T61" fmla="*/ 44 h 52"/>
                  <a:gd name="T62" fmla="*/ 23 w 88"/>
                  <a:gd name="T63" fmla="*/ 39 h 52"/>
                  <a:gd name="T64" fmla="*/ 19 w 88"/>
                  <a:gd name="T65" fmla="*/ 39 h 52"/>
                  <a:gd name="T66" fmla="*/ 12 w 88"/>
                  <a:gd name="T67" fmla="*/ 39 h 52"/>
                  <a:gd name="T68" fmla="*/ 11 w 88"/>
                  <a:gd name="T69" fmla="*/ 38 h 52"/>
                  <a:gd name="T70" fmla="*/ 9 w 88"/>
                  <a:gd name="T71" fmla="*/ 36 h 52"/>
                  <a:gd name="T72" fmla="*/ 4 w 88"/>
                  <a:gd name="T73" fmla="*/ 33 h 52"/>
                  <a:gd name="T74" fmla="*/ 1 w 88"/>
                  <a:gd name="T75" fmla="*/ 31 h 52"/>
                  <a:gd name="T76" fmla="*/ 0 w 88"/>
                  <a:gd name="T77" fmla="*/ 30 h 52"/>
                  <a:gd name="T78" fmla="*/ 1 w 88"/>
                  <a:gd name="T79" fmla="*/ 25 h 52"/>
                  <a:gd name="T80" fmla="*/ 4 w 88"/>
                  <a:gd name="T81" fmla="*/ 20 h 52"/>
                  <a:gd name="T82" fmla="*/ 11 w 88"/>
                  <a:gd name="T83" fmla="*/ 16 h 52"/>
                  <a:gd name="T84" fmla="*/ 17 w 88"/>
                  <a:gd name="T85" fmla="*/ 12 h 52"/>
                  <a:gd name="T86" fmla="*/ 20 w 88"/>
                  <a:gd name="T87" fmla="*/ 9 h 52"/>
                  <a:gd name="T88" fmla="*/ 26 w 88"/>
                  <a:gd name="T89" fmla="*/ 11 h 52"/>
                  <a:gd name="T90" fmla="*/ 36 w 88"/>
                  <a:gd name="T91" fmla="*/ 11 h 52"/>
                  <a:gd name="T92" fmla="*/ 47 w 88"/>
                  <a:gd name="T93" fmla="*/ 9 h 52"/>
                  <a:gd name="T94" fmla="*/ 42 w 88"/>
                  <a:gd name="T95" fmla="*/ 1 h 52"/>
                  <a:gd name="T96" fmla="*/ 39 w 88"/>
                  <a:gd name="T97" fmla="*/ 3 h 52"/>
                  <a:gd name="T98" fmla="*/ 49 w 88"/>
                  <a:gd name="T99" fmla="*/ 0 h 52"/>
                  <a:gd name="T100" fmla="*/ 49 w 88"/>
                  <a:gd name="T10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52">
                    <a:moveTo>
                      <a:pt x="49" y="8"/>
                    </a:moveTo>
                    <a:lnTo>
                      <a:pt x="50" y="8"/>
                    </a:lnTo>
                    <a:lnTo>
                      <a:pt x="55" y="9"/>
                    </a:lnTo>
                    <a:lnTo>
                      <a:pt x="60" y="9"/>
                    </a:lnTo>
                    <a:lnTo>
                      <a:pt x="61" y="8"/>
                    </a:lnTo>
                    <a:lnTo>
                      <a:pt x="63" y="8"/>
                    </a:lnTo>
                    <a:lnTo>
                      <a:pt x="67" y="9"/>
                    </a:lnTo>
                    <a:lnTo>
                      <a:pt x="69" y="11"/>
                    </a:lnTo>
                    <a:lnTo>
                      <a:pt x="69" y="11"/>
                    </a:lnTo>
                    <a:lnTo>
                      <a:pt x="71" y="11"/>
                    </a:lnTo>
                    <a:lnTo>
                      <a:pt x="71" y="11"/>
                    </a:lnTo>
                    <a:lnTo>
                      <a:pt x="69" y="11"/>
                    </a:lnTo>
                    <a:lnTo>
                      <a:pt x="69" y="9"/>
                    </a:lnTo>
                    <a:lnTo>
                      <a:pt x="72" y="11"/>
                    </a:lnTo>
                    <a:lnTo>
                      <a:pt x="80" y="16"/>
                    </a:lnTo>
                    <a:lnTo>
                      <a:pt x="80" y="17"/>
                    </a:lnTo>
                    <a:lnTo>
                      <a:pt x="77" y="16"/>
                    </a:lnTo>
                    <a:lnTo>
                      <a:pt x="75" y="16"/>
                    </a:lnTo>
                    <a:lnTo>
                      <a:pt x="75" y="16"/>
                    </a:lnTo>
                    <a:lnTo>
                      <a:pt x="75" y="16"/>
                    </a:lnTo>
                    <a:lnTo>
                      <a:pt x="75" y="17"/>
                    </a:lnTo>
                    <a:lnTo>
                      <a:pt x="75" y="17"/>
                    </a:lnTo>
                    <a:lnTo>
                      <a:pt x="77" y="17"/>
                    </a:lnTo>
                    <a:lnTo>
                      <a:pt x="77" y="17"/>
                    </a:lnTo>
                    <a:lnTo>
                      <a:pt x="78" y="17"/>
                    </a:lnTo>
                    <a:lnTo>
                      <a:pt x="80" y="19"/>
                    </a:lnTo>
                    <a:lnTo>
                      <a:pt x="80" y="19"/>
                    </a:lnTo>
                    <a:lnTo>
                      <a:pt x="80" y="19"/>
                    </a:lnTo>
                    <a:lnTo>
                      <a:pt x="82" y="19"/>
                    </a:lnTo>
                    <a:lnTo>
                      <a:pt x="82" y="19"/>
                    </a:lnTo>
                    <a:lnTo>
                      <a:pt x="83" y="19"/>
                    </a:lnTo>
                    <a:lnTo>
                      <a:pt x="83" y="19"/>
                    </a:lnTo>
                    <a:lnTo>
                      <a:pt x="83" y="19"/>
                    </a:lnTo>
                    <a:lnTo>
                      <a:pt x="82" y="17"/>
                    </a:lnTo>
                    <a:lnTo>
                      <a:pt x="82" y="17"/>
                    </a:lnTo>
                    <a:lnTo>
                      <a:pt x="86" y="19"/>
                    </a:lnTo>
                    <a:lnTo>
                      <a:pt x="86" y="22"/>
                    </a:lnTo>
                    <a:lnTo>
                      <a:pt x="88" y="22"/>
                    </a:lnTo>
                    <a:lnTo>
                      <a:pt x="88" y="22"/>
                    </a:lnTo>
                    <a:lnTo>
                      <a:pt x="85" y="22"/>
                    </a:lnTo>
                    <a:lnTo>
                      <a:pt x="83" y="23"/>
                    </a:lnTo>
                    <a:lnTo>
                      <a:pt x="82" y="23"/>
                    </a:lnTo>
                    <a:lnTo>
                      <a:pt x="82" y="25"/>
                    </a:lnTo>
                    <a:lnTo>
                      <a:pt x="82" y="25"/>
                    </a:lnTo>
                    <a:lnTo>
                      <a:pt x="80" y="25"/>
                    </a:lnTo>
                    <a:lnTo>
                      <a:pt x="78" y="25"/>
                    </a:lnTo>
                    <a:lnTo>
                      <a:pt x="77" y="27"/>
                    </a:lnTo>
                    <a:lnTo>
                      <a:pt x="75" y="25"/>
                    </a:lnTo>
                    <a:lnTo>
                      <a:pt x="75" y="27"/>
                    </a:lnTo>
                    <a:lnTo>
                      <a:pt x="75" y="27"/>
                    </a:lnTo>
                    <a:lnTo>
                      <a:pt x="75" y="27"/>
                    </a:lnTo>
                    <a:lnTo>
                      <a:pt x="74" y="27"/>
                    </a:lnTo>
                    <a:lnTo>
                      <a:pt x="74" y="27"/>
                    </a:lnTo>
                    <a:lnTo>
                      <a:pt x="74" y="27"/>
                    </a:lnTo>
                    <a:lnTo>
                      <a:pt x="72" y="27"/>
                    </a:lnTo>
                    <a:lnTo>
                      <a:pt x="72" y="27"/>
                    </a:lnTo>
                    <a:lnTo>
                      <a:pt x="72" y="27"/>
                    </a:lnTo>
                    <a:lnTo>
                      <a:pt x="72" y="27"/>
                    </a:lnTo>
                    <a:lnTo>
                      <a:pt x="71" y="27"/>
                    </a:lnTo>
                    <a:lnTo>
                      <a:pt x="71" y="28"/>
                    </a:lnTo>
                    <a:lnTo>
                      <a:pt x="69" y="28"/>
                    </a:lnTo>
                    <a:lnTo>
                      <a:pt x="67" y="28"/>
                    </a:lnTo>
                    <a:lnTo>
                      <a:pt x="66" y="27"/>
                    </a:lnTo>
                    <a:lnTo>
                      <a:pt x="64" y="25"/>
                    </a:lnTo>
                    <a:lnTo>
                      <a:pt x="64" y="25"/>
                    </a:lnTo>
                    <a:lnTo>
                      <a:pt x="63" y="27"/>
                    </a:lnTo>
                    <a:lnTo>
                      <a:pt x="61" y="27"/>
                    </a:lnTo>
                    <a:lnTo>
                      <a:pt x="61" y="28"/>
                    </a:lnTo>
                    <a:lnTo>
                      <a:pt x="61" y="28"/>
                    </a:lnTo>
                    <a:lnTo>
                      <a:pt x="61" y="28"/>
                    </a:lnTo>
                    <a:lnTo>
                      <a:pt x="60" y="28"/>
                    </a:lnTo>
                    <a:lnTo>
                      <a:pt x="60" y="30"/>
                    </a:lnTo>
                    <a:lnTo>
                      <a:pt x="60" y="31"/>
                    </a:lnTo>
                    <a:lnTo>
                      <a:pt x="60" y="31"/>
                    </a:lnTo>
                    <a:lnTo>
                      <a:pt x="60" y="33"/>
                    </a:lnTo>
                    <a:lnTo>
                      <a:pt x="60" y="33"/>
                    </a:lnTo>
                    <a:lnTo>
                      <a:pt x="58" y="33"/>
                    </a:lnTo>
                    <a:lnTo>
                      <a:pt x="56" y="34"/>
                    </a:lnTo>
                    <a:lnTo>
                      <a:pt x="55" y="36"/>
                    </a:lnTo>
                    <a:lnTo>
                      <a:pt x="53" y="36"/>
                    </a:lnTo>
                    <a:lnTo>
                      <a:pt x="52" y="38"/>
                    </a:lnTo>
                    <a:lnTo>
                      <a:pt x="52" y="38"/>
                    </a:lnTo>
                    <a:lnTo>
                      <a:pt x="52" y="39"/>
                    </a:lnTo>
                    <a:lnTo>
                      <a:pt x="52" y="39"/>
                    </a:lnTo>
                    <a:lnTo>
                      <a:pt x="52" y="39"/>
                    </a:lnTo>
                    <a:lnTo>
                      <a:pt x="50" y="39"/>
                    </a:lnTo>
                    <a:lnTo>
                      <a:pt x="49" y="38"/>
                    </a:lnTo>
                    <a:lnTo>
                      <a:pt x="47" y="36"/>
                    </a:lnTo>
                    <a:lnTo>
                      <a:pt x="47" y="36"/>
                    </a:lnTo>
                    <a:lnTo>
                      <a:pt x="45" y="38"/>
                    </a:lnTo>
                    <a:lnTo>
                      <a:pt x="44" y="39"/>
                    </a:lnTo>
                    <a:lnTo>
                      <a:pt x="42" y="41"/>
                    </a:lnTo>
                    <a:lnTo>
                      <a:pt x="42" y="41"/>
                    </a:lnTo>
                    <a:lnTo>
                      <a:pt x="39" y="41"/>
                    </a:lnTo>
                    <a:lnTo>
                      <a:pt x="37" y="41"/>
                    </a:lnTo>
                    <a:lnTo>
                      <a:pt x="36" y="41"/>
                    </a:lnTo>
                    <a:lnTo>
                      <a:pt x="36" y="42"/>
                    </a:lnTo>
                    <a:lnTo>
                      <a:pt x="36" y="42"/>
                    </a:lnTo>
                    <a:lnTo>
                      <a:pt x="37" y="45"/>
                    </a:lnTo>
                    <a:lnTo>
                      <a:pt x="37" y="47"/>
                    </a:lnTo>
                    <a:lnTo>
                      <a:pt x="37" y="47"/>
                    </a:lnTo>
                    <a:lnTo>
                      <a:pt x="36" y="47"/>
                    </a:lnTo>
                    <a:lnTo>
                      <a:pt x="34" y="49"/>
                    </a:lnTo>
                    <a:lnTo>
                      <a:pt x="34" y="49"/>
                    </a:lnTo>
                    <a:lnTo>
                      <a:pt x="34" y="49"/>
                    </a:lnTo>
                    <a:lnTo>
                      <a:pt x="34" y="50"/>
                    </a:lnTo>
                    <a:lnTo>
                      <a:pt x="34" y="52"/>
                    </a:lnTo>
                    <a:lnTo>
                      <a:pt x="33" y="52"/>
                    </a:lnTo>
                    <a:lnTo>
                      <a:pt x="33" y="52"/>
                    </a:lnTo>
                    <a:lnTo>
                      <a:pt x="28" y="52"/>
                    </a:lnTo>
                    <a:lnTo>
                      <a:pt x="28" y="50"/>
                    </a:lnTo>
                    <a:lnTo>
                      <a:pt x="26" y="50"/>
                    </a:lnTo>
                    <a:lnTo>
                      <a:pt x="26" y="49"/>
                    </a:lnTo>
                    <a:lnTo>
                      <a:pt x="26" y="47"/>
                    </a:lnTo>
                    <a:lnTo>
                      <a:pt x="26" y="47"/>
                    </a:lnTo>
                    <a:lnTo>
                      <a:pt x="26" y="47"/>
                    </a:lnTo>
                    <a:lnTo>
                      <a:pt x="25" y="45"/>
                    </a:lnTo>
                    <a:lnTo>
                      <a:pt x="23" y="47"/>
                    </a:lnTo>
                    <a:lnTo>
                      <a:pt x="22" y="47"/>
                    </a:lnTo>
                    <a:lnTo>
                      <a:pt x="22" y="45"/>
                    </a:lnTo>
                    <a:lnTo>
                      <a:pt x="22" y="45"/>
                    </a:lnTo>
                    <a:lnTo>
                      <a:pt x="23" y="45"/>
                    </a:lnTo>
                    <a:lnTo>
                      <a:pt x="22" y="44"/>
                    </a:lnTo>
                    <a:lnTo>
                      <a:pt x="22" y="44"/>
                    </a:lnTo>
                    <a:lnTo>
                      <a:pt x="22" y="44"/>
                    </a:lnTo>
                    <a:lnTo>
                      <a:pt x="22" y="42"/>
                    </a:lnTo>
                    <a:lnTo>
                      <a:pt x="23" y="39"/>
                    </a:lnTo>
                    <a:lnTo>
                      <a:pt x="23" y="39"/>
                    </a:lnTo>
                    <a:lnTo>
                      <a:pt x="22" y="39"/>
                    </a:lnTo>
                    <a:lnTo>
                      <a:pt x="20" y="39"/>
                    </a:lnTo>
                    <a:lnTo>
                      <a:pt x="19" y="39"/>
                    </a:lnTo>
                    <a:lnTo>
                      <a:pt x="19" y="39"/>
                    </a:lnTo>
                    <a:lnTo>
                      <a:pt x="17" y="38"/>
                    </a:lnTo>
                    <a:lnTo>
                      <a:pt x="17" y="38"/>
                    </a:lnTo>
                    <a:lnTo>
                      <a:pt x="15" y="38"/>
                    </a:lnTo>
                    <a:lnTo>
                      <a:pt x="12" y="39"/>
                    </a:lnTo>
                    <a:lnTo>
                      <a:pt x="12" y="39"/>
                    </a:lnTo>
                    <a:lnTo>
                      <a:pt x="12" y="39"/>
                    </a:lnTo>
                    <a:lnTo>
                      <a:pt x="11" y="39"/>
                    </a:lnTo>
                    <a:lnTo>
                      <a:pt x="11" y="38"/>
                    </a:lnTo>
                    <a:lnTo>
                      <a:pt x="11" y="38"/>
                    </a:lnTo>
                    <a:lnTo>
                      <a:pt x="11" y="38"/>
                    </a:lnTo>
                    <a:lnTo>
                      <a:pt x="9" y="38"/>
                    </a:lnTo>
                    <a:lnTo>
                      <a:pt x="9" y="36"/>
                    </a:lnTo>
                    <a:lnTo>
                      <a:pt x="8" y="36"/>
                    </a:lnTo>
                    <a:lnTo>
                      <a:pt x="6" y="36"/>
                    </a:lnTo>
                    <a:lnTo>
                      <a:pt x="6" y="34"/>
                    </a:lnTo>
                    <a:lnTo>
                      <a:pt x="4" y="33"/>
                    </a:lnTo>
                    <a:lnTo>
                      <a:pt x="4" y="33"/>
                    </a:lnTo>
                    <a:lnTo>
                      <a:pt x="3" y="33"/>
                    </a:lnTo>
                    <a:lnTo>
                      <a:pt x="3" y="31"/>
                    </a:lnTo>
                    <a:lnTo>
                      <a:pt x="1" y="31"/>
                    </a:lnTo>
                    <a:lnTo>
                      <a:pt x="0" y="31"/>
                    </a:lnTo>
                    <a:lnTo>
                      <a:pt x="0" y="31"/>
                    </a:lnTo>
                    <a:lnTo>
                      <a:pt x="0" y="30"/>
                    </a:lnTo>
                    <a:lnTo>
                      <a:pt x="0" y="30"/>
                    </a:lnTo>
                    <a:lnTo>
                      <a:pt x="1" y="28"/>
                    </a:lnTo>
                    <a:lnTo>
                      <a:pt x="1" y="28"/>
                    </a:lnTo>
                    <a:lnTo>
                      <a:pt x="1" y="25"/>
                    </a:lnTo>
                    <a:lnTo>
                      <a:pt x="1" y="25"/>
                    </a:lnTo>
                    <a:lnTo>
                      <a:pt x="1" y="23"/>
                    </a:lnTo>
                    <a:lnTo>
                      <a:pt x="1" y="22"/>
                    </a:lnTo>
                    <a:lnTo>
                      <a:pt x="3" y="22"/>
                    </a:lnTo>
                    <a:lnTo>
                      <a:pt x="4" y="20"/>
                    </a:lnTo>
                    <a:lnTo>
                      <a:pt x="4" y="20"/>
                    </a:lnTo>
                    <a:lnTo>
                      <a:pt x="6" y="19"/>
                    </a:lnTo>
                    <a:lnTo>
                      <a:pt x="9" y="17"/>
                    </a:lnTo>
                    <a:lnTo>
                      <a:pt x="11" y="16"/>
                    </a:lnTo>
                    <a:lnTo>
                      <a:pt x="14" y="14"/>
                    </a:lnTo>
                    <a:lnTo>
                      <a:pt x="15" y="12"/>
                    </a:lnTo>
                    <a:lnTo>
                      <a:pt x="15" y="12"/>
                    </a:lnTo>
                    <a:lnTo>
                      <a:pt x="17" y="12"/>
                    </a:lnTo>
                    <a:lnTo>
                      <a:pt x="19" y="11"/>
                    </a:lnTo>
                    <a:lnTo>
                      <a:pt x="19" y="11"/>
                    </a:lnTo>
                    <a:lnTo>
                      <a:pt x="20" y="9"/>
                    </a:lnTo>
                    <a:lnTo>
                      <a:pt x="20" y="9"/>
                    </a:lnTo>
                    <a:lnTo>
                      <a:pt x="23" y="9"/>
                    </a:lnTo>
                    <a:lnTo>
                      <a:pt x="25" y="9"/>
                    </a:lnTo>
                    <a:lnTo>
                      <a:pt x="25" y="11"/>
                    </a:lnTo>
                    <a:lnTo>
                      <a:pt x="26" y="11"/>
                    </a:lnTo>
                    <a:lnTo>
                      <a:pt x="28" y="11"/>
                    </a:lnTo>
                    <a:lnTo>
                      <a:pt x="30" y="11"/>
                    </a:lnTo>
                    <a:lnTo>
                      <a:pt x="34" y="11"/>
                    </a:lnTo>
                    <a:lnTo>
                      <a:pt x="36" y="11"/>
                    </a:lnTo>
                    <a:lnTo>
                      <a:pt x="41" y="11"/>
                    </a:lnTo>
                    <a:lnTo>
                      <a:pt x="42" y="11"/>
                    </a:lnTo>
                    <a:lnTo>
                      <a:pt x="45" y="9"/>
                    </a:lnTo>
                    <a:lnTo>
                      <a:pt x="47" y="9"/>
                    </a:lnTo>
                    <a:lnTo>
                      <a:pt x="49" y="9"/>
                    </a:lnTo>
                    <a:lnTo>
                      <a:pt x="49" y="8"/>
                    </a:lnTo>
                    <a:lnTo>
                      <a:pt x="49" y="8"/>
                    </a:lnTo>
                    <a:close/>
                    <a:moveTo>
                      <a:pt x="42" y="1"/>
                    </a:moveTo>
                    <a:lnTo>
                      <a:pt x="44" y="1"/>
                    </a:lnTo>
                    <a:lnTo>
                      <a:pt x="42" y="3"/>
                    </a:lnTo>
                    <a:lnTo>
                      <a:pt x="39" y="3"/>
                    </a:lnTo>
                    <a:lnTo>
                      <a:pt x="39" y="3"/>
                    </a:lnTo>
                    <a:lnTo>
                      <a:pt x="39" y="3"/>
                    </a:lnTo>
                    <a:lnTo>
                      <a:pt x="41" y="1"/>
                    </a:lnTo>
                    <a:lnTo>
                      <a:pt x="42" y="1"/>
                    </a:lnTo>
                    <a:close/>
                    <a:moveTo>
                      <a:pt x="49" y="0"/>
                    </a:moveTo>
                    <a:lnTo>
                      <a:pt x="50" y="0"/>
                    </a:lnTo>
                    <a:lnTo>
                      <a:pt x="50" y="1"/>
                    </a:lnTo>
                    <a:lnTo>
                      <a:pt x="50" y="1"/>
                    </a:lnTo>
                    <a:lnTo>
                      <a:pt x="49" y="1"/>
                    </a:lnTo>
                    <a:lnTo>
                      <a:pt x="49" y="1"/>
                    </a:lnTo>
                    <a:lnTo>
                      <a:pt x="49" y="1"/>
                    </a:lnTo>
                    <a:lnTo>
                      <a:pt x="4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2" name="Freeform 257">
                <a:extLst>
                  <a:ext uri="{FF2B5EF4-FFF2-40B4-BE49-F238E27FC236}">
                    <a16:creationId xmlns:a16="http://schemas.microsoft.com/office/drawing/2014/main" id="{FBDCF6EB-4486-479F-8EF5-958265F730AA}"/>
                  </a:ext>
                </a:extLst>
              </p:cNvPr>
              <p:cNvSpPr>
                <a:spLocks/>
              </p:cNvSpPr>
              <p:nvPr/>
            </p:nvSpPr>
            <p:spPr bwMode="auto">
              <a:xfrm>
                <a:off x="7827270" y="6059116"/>
                <a:ext cx="19492" cy="9747"/>
              </a:xfrm>
              <a:custGeom>
                <a:avLst/>
                <a:gdLst>
                  <a:gd name="T0" fmla="*/ 2 w 10"/>
                  <a:gd name="T1" fmla="*/ 0 h 5"/>
                  <a:gd name="T2" fmla="*/ 3 w 10"/>
                  <a:gd name="T3" fmla="*/ 0 h 5"/>
                  <a:gd name="T4" fmla="*/ 5 w 10"/>
                  <a:gd name="T5" fmla="*/ 2 h 5"/>
                  <a:gd name="T6" fmla="*/ 8 w 10"/>
                  <a:gd name="T7" fmla="*/ 2 h 5"/>
                  <a:gd name="T8" fmla="*/ 10 w 10"/>
                  <a:gd name="T9" fmla="*/ 3 h 5"/>
                  <a:gd name="T10" fmla="*/ 8 w 10"/>
                  <a:gd name="T11" fmla="*/ 3 h 5"/>
                  <a:gd name="T12" fmla="*/ 8 w 10"/>
                  <a:gd name="T13" fmla="*/ 3 h 5"/>
                  <a:gd name="T14" fmla="*/ 5 w 10"/>
                  <a:gd name="T15" fmla="*/ 5 h 5"/>
                  <a:gd name="T16" fmla="*/ 3 w 10"/>
                  <a:gd name="T17" fmla="*/ 5 h 5"/>
                  <a:gd name="T18" fmla="*/ 3 w 10"/>
                  <a:gd name="T19" fmla="*/ 3 h 5"/>
                  <a:gd name="T20" fmla="*/ 2 w 10"/>
                  <a:gd name="T21" fmla="*/ 2 h 5"/>
                  <a:gd name="T22" fmla="*/ 2 w 10"/>
                  <a:gd name="T23" fmla="*/ 2 h 5"/>
                  <a:gd name="T24" fmla="*/ 0 w 10"/>
                  <a:gd name="T25" fmla="*/ 0 h 5"/>
                  <a:gd name="T26" fmla="*/ 0 w 10"/>
                  <a:gd name="T27" fmla="*/ 0 h 5"/>
                  <a:gd name="T28" fmla="*/ 2 w 10"/>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5">
                    <a:moveTo>
                      <a:pt x="2" y="0"/>
                    </a:moveTo>
                    <a:lnTo>
                      <a:pt x="3" y="0"/>
                    </a:lnTo>
                    <a:lnTo>
                      <a:pt x="5" y="2"/>
                    </a:lnTo>
                    <a:lnTo>
                      <a:pt x="8" y="2"/>
                    </a:lnTo>
                    <a:lnTo>
                      <a:pt x="10" y="3"/>
                    </a:lnTo>
                    <a:lnTo>
                      <a:pt x="8" y="3"/>
                    </a:lnTo>
                    <a:lnTo>
                      <a:pt x="8" y="3"/>
                    </a:lnTo>
                    <a:lnTo>
                      <a:pt x="5" y="5"/>
                    </a:lnTo>
                    <a:lnTo>
                      <a:pt x="3" y="5"/>
                    </a:lnTo>
                    <a:lnTo>
                      <a:pt x="3" y="3"/>
                    </a:lnTo>
                    <a:lnTo>
                      <a:pt x="2" y="2"/>
                    </a:lnTo>
                    <a:lnTo>
                      <a:pt x="2" y="2"/>
                    </a:lnTo>
                    <a:lnTo>
                      <a:pt x="0" y="0"/>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3" name="Freeform 258">
                <a:extLst>
                  <a:ext uri="{FF2B5EF4-FFF2-40B4-BE49-F238E27FC236}">
                    <a16:creationId xmlns:a16="http://schemas.microsoft.com/office/drawing/2014/main" id="{7F143883-4B70-40A3-92FF-09B0558574D6}"/>
                  </a:ext>
                </a:extLst>
              </p:cNvPr>
              <p:cNvSpPr>
                <a:spLocks noEditPoints="1"/>
              </p:cNvSpPr>
              <p:nvPr/>
            </p:nvSpPr>
            <p:spPr bwMode="auto">
              <a:xfrm>
                <a:off x="8971463" y="3774629"/>
                <a:ext cx="15594" cy="11695"/>
              </a:xfrm>
              <a:custGeom>
                <a:avLst/>
                <a:gdLst>
                  <a:gd name="T0" fmla="*/ 6 w 8"/>
                  <a:gd name="T1" fmla="*/ 5 h 6"/>
                  <a:gd name="T2" fmla="*/ 6 w 8"/>
                  <a:gd name="T3" fmla="*/ 5 h 6"/>
                  <a:gd name="T4" fmla="*/ 6 w 8"/>
                  <a:gd name="T5" fmla="*/ 5 h 6"/>
                  <a:gd name="T6" fmla="*/ 6 w 8"/>
                  <a:gd name="T7" fmla="*/ 5 h 6"/>
                  <a:gd name="T8" fmla="*/ 6 w 8"/>
                  <a:gd name="T9" fmla="*/ 6 h 6"/>
                  <a:gd name="T10" fmla="*/ 4 w 8"/>
                  <a:gd name="T11" fmla="*/ 5 h 6"/>
                  <a:gd name="T12" fmla="*/ 4 w 8"/>
                  <a:gd name="T13" fmla="*/ 5 h 6"/>
                  <a:gd name="T14" fmla="*/ 6 w 8"/>
                  <a:gd name="T15" fmla="*/ 5 h 6"/>
                  <a:gd name="T16" fmla="*/ 3 w 8"/>
                  <a:gd name="T17" fmla="*/ 3 h 6"/>
                  <a:gd name="T18" fmla="*/ 3 w 8"/>
                  <a:gd name="T19" fmla="*/ 5 h 6"/>
                  <a:gd name="T20" fmla="*/ 3 w 8"/>
                  <a:gd name="T21" fmla="*/ 5 h 6"/>
                  <a:gd name="T22" fmla="*/ 1 w 8"/>
                  <a:gd name="T23" fmla="*/ 5 h 6"/>
                  <a:gd name="T24" fmla="*/ 1 w 8"/>
                  <a:gd name="T25" fmla="*/ 5 h 6"/>
                  <a:gd name="T26" fmla="*/ 0 w 8"/>
                  <a:gd name="T27" fmla="*/ 5 h 6"/>
                  <a:gd name="T28" fmla="*/ 1 w 8"/>
                  <a:gd name="T29" fmla="*/ 5 h 6"/>
                  <a:gd name="T30" fmla="*/ 3 w 8"/>
                  <a:gd name="T31" fmla="*/ 3 h 6"/>
                  <a:gd name="T32" fmla="*/ 4 w 8"/>
                  <a:gd name="T33" fmla="*/ 0 h 6"/>
                  <a:gd name="T34" fmla="*/ 6 w 8"/>
                  <a:gd name="T35" fmla="*/ 0 h 6"/>
                  <a:gd name="T36" fmla="*/ 6 w 8"/>
                  <a:gd name="T37" fmla="*/ 0 h 6"/>
                  <a:gd name="T38" fmla="*/ 6 w 8"/>
                  <a:gd name="T39" fmla="*/ 0 h 6"/>
                  <a:gd name="T40" fmla="*/ 6 w 8"/>
                  <a:gd name="T41" fmla="*/ 0 h 6"/>
                  <a:gd name="T42" fmla="*/ 8 w 8"/>
                  <a:gd name="T43" fmla="*/ 2 h 6"/>
                  <a:gd name="T44" fmla="*/ 8 w 8"/>
                  <a:gd name="T45" fmla="*/ 2 h 6"/>
                  <a:gd name="T46" fmla="*/ 8 w 8"/>
                  <a:gd name="T47" fmla="*/ 2 h 6"/>
                  <a:gd name="T48" fmla="*/ 8 w 8"/>
                  <a:gd name="T49" fmla="*/ 3 h 6"/>
                  <a:gd name="T50" fmla="*/ 8 w 8"/>
                  <a:gd name="T51" fmla="*/ 3 h 6"/>
                  <a:gd name="T52" fmla="*/ 8 w 8"/>
                  <a:gd name="T53" fmla="*/ 3 h 6"/>
                  <a:gd name="T54" fmla="*/ 6 w 8"/>
                  <a:gd name="T55" fmla="*/ 5 h 6"/>
                  <a:gd name="T56" fmla="*/ 4 w 8"/>
                  <a:gd name="T57" fmla="*/ 3 h 6"/>
                  <a:gd name="T58" fmla="*/ 3 w 8"/>
                  <a:gd name="T59" fmla="*/ 3 h 6"/>
                  <a:gd name="T60" fmla="*/ 1 w 8"/>
                  <a:gd name="T61" fmla="*/ 3 h 6"/>
                  <a:gd name="T62" fmla="*/ 1 w 8"/>
                  <a:gd name="T63" fmla="*/ 3 h 6"/>
                  <a:gd name="T64" fmla="*/ 1 w 8"/>
                  <a:gd name="T65" fmla="*/ 2 h 6"/>
                  <a:gd name="T66" fmla="*/ 3 w 8"/>
                  <a:gd name="T67" fmla="*/ 2 h 6"/>
                  <a:gd name="T68" fmla="*/ 3 w 8"/>
                  <a:gd name="T69" fmla="*/ 2 h 6"/>
                  <a:gd name="T70" fmla="*/ 3 w 8"/>
                  <a:gd name="T71" fmla="*/ 0 h 6"/>
                  <a:gd name="T72" fmla="*/ 3 w 8"/>
                  <a:gd name="T73" fmla="*/ 0 h 6"/>
                  <a:gd name="T74" fmla="*/ 4 w 8"/>
                  <a:gd name="T75" fmla="*/ 0 h 6"/>
                  <a:gd name="T76" fmla="*/ 4 w 8"/>
                  <a:gd name="T7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6">
                    <a:moveTo>
                      <a:pt x="6" y="5"/>
                    </a:moveTo>
                    <a:lnTo>
                      <a:pt x="6" y="5"/>
                    </a:lnTo>
                    <a:lnTo>
                      <a:pt x="6" y="5"/>
                    </a:lnTo>
                    <a:lnTo>
                      <a:pt x="6" y="5"/>
                    </a:lnTo>
                    <a:lnTo>
                      <a:pt x="6" y="6"/>
                    </a:lnTo>
                    <a:lnTo>
                      <a:pt x="4" y="5"/>
                    </a:lnTo>
                    <a:lnTo>
                      <a:pt x="4" y="5"/>
                    </a:lnTo>
                    <a:lnTo>
                      <a:pt x="6" y="5"/>
                    </a:lnTo>
                    <a:close/>
                    <a:moveTo>
                      <a:pt x="3" y="3"/>
                    </a:moveTo>
                    <a:lnTo>
                      <a:pt x="3" y="5"/>
                    </a:lnTo>
                    <a:lnTo>
                      <a:pt x="3" y="5"/>
                    </a:lnTo>
                    <a:lnTo>
                      <a:pt x="1" y="5"/>
                    </a:lnTo>
                    <a:lnTo>
                      <a:pt x="1" y="5"/>
                    </a:lnTo>
                    <a:lnTo>
                      <a:pt x="0" y="5"/>
                    </a:lnTo>
                    <a:lnTo>
                      <a:pt x="1" y="5"/>
                    </a:lnTo>
                    <a:lnTo>
                      <a:pt x="3" y="3"/>
                    </a:lnTo>
                    <a:close/>
                    <a:moveTo>
                      <a:pt x="4" y="0"/>
                    </a:moveTo>
                    <a:lnTo>
                      <a:pt x="6" y="0"/>
                    </a:lnTo>
                    <a:lnTo>
                      <a:pt x="6" y="0"/>
                    </a:lnTo>
                    <a:lnTo>
                      <a:pt x="6" y="0"/>
                    </a:lnTo>
                    <a:lnTo>
                      <a:pt x="6" y="0"/>
                    </a:lnTo>
                    <a:lnTo>
                      <a:pt x="8" y="2"/>
                    </a:lnTo>
                    <a:lnTo>
                      <a:pt x="8" y="2"/>
                    </a:lnTo>
                    <a:lnTo>
                      <a:pt x="8" y="2"/>
                    </a:lnTo>
                    <a:lnTo>
                      <a:pt x="8" y="3"/>
                    </a:lnTo>
                    <a:lnTo>
                      <a:pt x="8" y="3"/>
                    </a:lnTo>
                    <a:lnTo>
                      <a:pt x="8" y="3"/>
                    </a:lnTo>
                    <a:lnTo>
                      <a:pt x="6" y="5"/>
                    </a:lnTo>
                    <a:lnTo>
                      <a:pt x="4" y="3"/>
                    </a:lnTo>
                    <a:lnTo>
                      <a:pt x="3" y="3"/>
                    </a:lnTo>
                    <a:lnTo>
                      <a:pt x="1" y="3"/>
                    </a:lnTo>
                    <a:lnTo>
                      <a:pt x="1" y="3"/>
                    </a:lnTo>
                    <a:lnTo>
                      <a:pt x="1" y="2"/>
                    </a:lnTo>
                    <a:lnTo>
                      <a:pt x="3" y="2"/>
                    </a:lnTo>
                    <a:lnTo>
                      <a:pt x="3" y="2"/>
                    </a:lnTo>
                    <a:lnTo>
                      <a:pt x="3" y="0"/>
                    </a:lnTo>
                    <a:lnTo>
                      <a:pt x="3" y="0"/>
                    </a:lnTo>
                    <a:lnTo>
                      <a:pt x="4"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4" name="Freeform 259">
                <a:extLst>
                  <a:ext uri="{FF2B5EF4-FFF2-40B4-BE49-F238E27FC236}">
                    <a16:creationId xmlns:a16="http://schemas.microsoft.com/office/drawing/2014/main" id="{214AE431-7BD1-4BED-9592-B67A118F960F}"/>
                  </a:ext>
                </a:extLst>
              </p:cNvPr>
              <p:cNvSpPr>
                <a:spLocks/>
              </p:cNvSpPr>
              <p:nvPr/>
            </p:nvSpPr>
            <p:spPr bwMode="auto">
              <a:xfrm>
                <a:off x="4034086" y="4176168"/>
                <a:ext cx="138395" cy="206617"/>
              </a:xfrm>
              <a:custGeom>
                <a:avLst/>
                <a:gdLst>
                  <a:gd name="T0" fmla="*/ 24 w 71"/>
                  <a:gd name="T1" fmla="*/ 4 h 106"/>
                  <a:gd name="T2" fmla="*/ 38 w 71"/>
                  <a:gd name="T3" fmla="*/ 11 h 106"/>
                  <a:gd name="T4" fmla="*/ 43 w 71"/>
                  <a:gd name="T5" fmla="*/ 22 h 106"/>
                  <a:gd name="T6" fmla="*/ 41 w 71"/>
                  <a:gd name="T7" fmla="*/ 30 h 106"/>
                  <a:gd name="T8" fmla="*/ 46 w 71"/>
                  <a:gd name="T9" fmla="*/ 26 h 106"/>
                  <a:gd name="T10" fmla="*/ 55 w 71"/>
                  <a:gd name="T11" fmla="*/ 32 h 106"/>
                  <a:gd name="T12" fmla="*/ 60 w 71"/>
                  <a:gd name="T13" fmla="*/ 43 h 106"/>
                  <a:gd name="T14" fmla="*/ 59 w 71"/>
                  <a:gd name="T15" fmla="*/ 46 h 106"/>
                  <a:gd name="T16" fmla="*/ 60 w 71"/>
                  <a:gd name="T17" fmla="*/ 49 h 106"/>
                  <a:gd name="T18" fmla="*/ 59 w 71"/>
                  <a:gd name="T19" fmla="*/ 51 h 106"/>
                  <a:gd name="T20" fmla="*/ 52 w 71"/>
                  <a:gd name="T21" fmla="*/ 52 h 106"/>
                  <a:gd name="T22" fmla="*/ 51 w 71"/>
                  <a:gd name="T23" fmla="*/ 56 h 106"/>
                  <a:gd name="T24" fmla="*/ 51 w 71"/>
                  <a:gd name="T25" fmla="*/ 59 h 106"/>
                  <a:gd name="T26" fmla="*/ 49 w 71"/>
                  <a:gd name="T27" fmla="*/ 67 h 106"/>
                  <a:gd name="T28" fmla="*/ 54 w 71"/>
                  <a:gd name="T29" fmla="*/ 73 h 106"/>
                  <a:gd name="T30" fmla="*/ 57 w 71"/>
                  <a:gd name="T31" fmla="*/ 76 h 106"/>
                  <a:gd name="T32" fmla="*/ 60 w 71"/>
                  <a:gd name="T33" fmla="*/ 78 h 106"/>
                  <a:gd name="T34" fmla="*/ 60 w 71"/>
                  <a:gd name="T35" fmla="*/ 81 h 106"/>
                  <a:gd name="T36" fmla="*/ 62 w 71"/>
                  <a:gd name="T37" fmla="*/ 84 h 106"/>
                  <a:gd name="T38" fmla="*/ 63 w 71"/>
                  <a:gd name="T39" fmla="*/ 85 h 106"/>
                  <a:gd name="T40" fmla="*/ 65 w 71"/>
                  <a:gd name="T41" fmla="*/ 89 h 106"/>
                  <a:gd name="T42" fmla="*/ 68 w 71"/>
                  <a:gd name="T43" fmla="*/ 95 h 106"/>
                  <a:gd name="T44" fmla="*/ 71 w 71"/>
                  <a:gd name="T45" fmla="*/ 96 h 106"/>
                  <a:gd name="T46" fmla="*/ 67 w 71"/>
                  <a:gd name="T47" fmla="*/ 96 h 106"/>
                  <a:gd name="T48" fmla="*/ 62 w 71"/>
                  <a:gd name="T49" fmla="*/ 95 h 106"/>
                  <a:gd name="T50" fmla="*/ 57 w 71"/>
                  <a:gd name="T51" fmla="*/ 96 h 106"/>
                  <a:gd name="T52" fmla="*/ 52 w 71"/>
                  <a:gd name="T53" fmla="*/ 100 h 106"/>
                  <a:gd name="T54" fmla="*/ 49 w 71"/>
                  <a:gd name="T55" fmla="*/ 101 h 106"/>
                  <a:gd name="T56" fmla="*/ 46 w 71"/>
                  <a:gd name="T57" fmla="*/ 101 h 106"/>
                  <a:gd name="T58" fmla="*/ 44 w 71"/>
                  <a:gd name="T59" fmla="*/ 101 h 106"/>
                  <a:gd name="T60" fmla="*/ 43 w 71"/>
                  <a:gd name="T61" fmla="*/ 104 h 106"/>
                  <a:gd name="T62" fmla="*/ 38 w 71"/>
                  <a:gd name="T63" fmla="*/ 106 h 106"/>
                  <a:gd name="T64" fmla="*/ 33 w 71"/>
                  <a:gd name="T65" fmla="*/ 104 h 106"/>
                  <a:gd name="T66" fmla="*/ 29 w 71"/>
                  <a:gd name="T67" fmla="*/ 100 h 106"/>
                  <a:gd name="T68" fmla="*/ 26 w 71"/>
                  <a:gd name="T69" fmla="*/ 96 h 106"/>
                  <a:gd name="T70" fmla="*/ 24 w 71"/>
                  <a:gd name="T71" fmla="*/ 93 h 106"/>
                  <a:gd name="T72" fmla="*/ 21 w 71"/>
                  <a:gd name="T73" fmla="*/ 85 h 106"/>
                  <a:gd name="T74" fmla="*/ 22 w 71"/>
                  <a:gd name="T75" fmla="*/ 76 h 106"/>
                  <a:gd name="T76" fmla="*/ 26 w 71"/>
                  <a:gd name="T77" fmla="*/ 70 h 106"/>
                  <a:gd name="T78" fmla="*/ 27 w 71"/>
                  <a:gd name="T79" fmla="*/ 67 h 106"/>
                  <a:gd name="T80" fmla="*/ 24 w 71"/>
                  <a:gd name="T81" fmla="*/ 63 h 106"/>
                  <a:gd name="T82" fmla="*/ 22 w 71"/>
                  <a:gd name="T83" fmla="*/ 59 h 106"/>
                  <a:gd name="T84" fmla="*/ 18 w 71"/>
                  <a:gd name="T85" fmla="*/ 59 h 106"/>
                  <a:gd name="T86" fmla="*/ 19 w 71"/>
                  <a:gd name="T87" fmla="*/ 54 h 106"/>
                  <a:gd name="T88" fmla="*/ 19 w 71"/>
                  <a:gd name="T89" fmla="*/ 49 h 106"/>
                  <a:gd name="T90" fmla="*/ 14 w 71"/>
                  <a:gd name="T91" fmla="*/ 49 h 106"/>
                  <a:gd name="T92" fmla="*/ 7 w 71"/>
                  <a:gd name="T93" fmla="*/ 44 h 106"/>
                  <a:gd name="T94" fmla="*/ 3 w 71"/>
                  <a:gd name="T95" fmla="*/ 35 h 106"/>
                  <a:gd name="T96" fmla="*/ 3 w 71"/>
                  <a:gd name="T97" fmla="*/ 30 h 106"/>
                  <a:gd name="T98" fmla="*/ 7 w 71"/>
                  <a:gd name="T99" fmla="*/ 27 h 106"/>
                  <a:gd name="T100" fmla="*/ 10 w 71"/>
                  <a:gd name="T101" fmla="*/ 26 h 106"/>
                  <a:gd name="T102" fmla="*/ 16 w 71"/>
                  <a:gd name="T103" fmla="*/ 21 h 106"/>
                  <a:gd name="T104" fmla="*/ 13 w 71"/>
                  <a:gd name="T105" fmla="*/ 21 h 106"/>
                  <a:gd name="T106" fmla="*/ 11 w 71"/>
                  <a:gd name="T107" fmla="*/ 18 h 106"/>
                  <a:gd name="T108" fmla="*/ 13 w 71"/>
                  <a:gd name="T109" fmla="*/ 11 h 106"/>
                  <a:gd name="T110" fmla="*/ 18 w 71"/>
                  <a:gd name="T111" fmla="*/ 8 h 106"/>
                  <a:gd name="T112" fmla="*/ 22 w 71"/>
                  <a:gd name="T113"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 h="106">
                    <a:moveTo>
                      <a:pt x="21" y="0"/>
                    </a:moveTo>
                    <a:lnTo>
                      <a:pt x="21" y="0"/>
                    </a:lnTo>
                    <a:lnTo>
                      <a:pt x="22" y="4"/>
                    </a:lnTo>
                    <a:lnTo>
                      <a:pt x="24" y="4"/>
                    </a:lnTo>
                    <a:lnTo>
                      <a:pt x="24" y="4"/>
                    </a:lnTo>
                    <a:lnTo>
                      <a:pt x="24" y="4"/>
                    </a:lnTo>
                    <a:lnTo>
                      <a:pt x="26" y="4"/>
                    </a:lnTo>
                    <a:lnTo>
                      <a:pt x="29" y="5"/>
                    </a:lnTo>
                    <a:lnTo>
                      <a:pt x="32" y="7"/>
                    </a:lnTo>
                    <a:lnTo>
                      <a:pt x="38" y="11"/>
                    </a:lnTo>
                    <a:lnTo>
                      <a:pt x="40" y="15"/>
                    </a:lnTo>
                    <a:lnTo>
                      <a:pt x="40" y="15"/>
                    </a:lnTo>
                    <a:lnTo>
                      <a:pt x="41" y="18"/>
                    </a:lnTo>
                    <a:lnTo>
                      <a:pt x="43" y="18"/>
                    </a:lnTo>
                    <a:lnTo>
                      <a:pt x="43" y="22"/>
                    </a:lnTo>
                    <a:lnTo>
                      <a:pt x="41" y="26"/>
                    </a:lnTo>
                    <a:lnTo>
                      <a:pt x="40" y="27"/>
                    </a:lnTo>
                    <a:lnTo>
                      <a:pt x="40" y="30"/>
                    </a:lnTo>
                    <a:lnTo>
                      <a:pt x="40" y="32"/>
                    </a:lnTo>
                    <a:lnTo>
                      <a:pt x="41" y="30"/>
                    </a:lnTo>
                    <a:lnTo>
                      <a:pt x="41" y="29"/>
                    </a:lnTo>
                    <a:lnTo>
                      <a:pt x="41" y="27"/>
                    </a:lnTo>
                    <a:lnTo>
                      <a:pt x="43" y="26"/>
                    </a:lnTo>
                    <a:lnTo>
                      <a:pt x="44" y="24"/>
                    </a:lnTo>
                    <a:lnTo>
                      <a:pt x="46" y="26"/>
                    </a:lnTo>
                    <a:lnTo>
                      <a:pt x="48" y="26"/>
                    </a:lnTo>
                    <a:lnTo>
                      <a:pt x="49" y="26"/>
                    </a:lnTo>
                    <a:lnTo>
                      <a:pt x="52" y="29"/>
                    </a:lnTo>
                    <a:lnTo>
                      <a:pt x="55" y="30"/>
                    </a:lnTo>
                    <a:lnTo>
                      <a:pt x="55" y="32"/>
                    </a:lnTo>
                    <a:lnTo>
                      <a:pt x="59" y="33"/>
                    </a:lnTo>
                    <a:lnTo>
                      <a:pt x="60" y="35"/>
                    </a:lnTo>
                    <a:lnTo>
                      <a:pt x="60" y="35"/>
                    </a:lnTo>
                    <a:lnTo>
                      <a:pt x="62" y="38"/>
                    </a:lnTo>
                    <a:lnTo>
                      <a:pt x="60" y="43"/>
                    </a:lnTo>
                    <a:lnTo>
                      <a:pt x="60" y="43"/>
                    </a:lnTo>
                    <a:lnTo>
                      <a:pt x="60" y="44"/>
                    </a:lnTo>
                    <a:lnTo>
                      <a:pt x="60" y="44"/>
                    </a:lnTo>
                    <a:lnTo>
                      <a:pt x="60" y="46"/>
                    </a:lnTo>
                    <a:lnTo>
                      <a:pt x="59" y="46"/>
                    </a:lnTo>
                    <a:lnTo>
                      <a:pt x="60" y="48"/>
                    </a:lnTo>
                    <a:lnTo>
                      <a:pt x="60" y="48"/>
                    </a:lnTo>
                    <a:lnTo>
                      <a:pt x="60" y="48"/>
                    </a:lnTo>
                    <a:lnTo>
                      <a:pt x="60" y="49"/>
                    </a:lnTo>
                    <a:lnTo>
                      <a:pt x="60" y="49"/>
                    </a:lnTo>
                    <a:lnTo>
                      <a:pt x="60" y="49"/>
                    </a:lnTo>
                    <a:lnTo>
                      <a:pt x="60" y="49"/>
                    </a:lnTo>
                    <a:lnTo>
                      <a:pt x="59" y="51"/>
                    </a:lnTo>
                    <a:lnTo>
                      <a:pt x="59" y="51"/>
                    </a:lnTo>
                    <a:lnTo>
                      <a:pt x="59" y="51"/>
                    </a:lnTo>
                    <a:lnTo>
                      <a:pt x="57" y="51"/>
                    </a:lnTo>
                    <a:lnTo>
                      <a:pt x="55" y="51"/>
                    </a:lnTo>
                    <a:lnTo>
                      <a:pt x="54" y="51"/>
                    </a:lnTo>
                    <a:lnTo>
                      <a:pt x="54" y="52"/>
                    </a:lnTo>
                    <a:lnTo>
                      <a:pt x="52" y="52"/>
                    </a:lnTo>
                    <a:lnTo>
                      <a:pt x="52" y="52"/>
                    </a:lnTo>
                    <a:lnTo>
                      <a:pt x="51" y="52"/>
                    </a:lnTo>
                    <a:lnTo>
                      <a:pt x="51" y="54"/>
                    </a:lnTo>
                    <a:lnTo>
                      <a:pt x="51" y="54"/>
                    </a:lnTo>
                    <a:lnTo>
                      <a:pt x="51" y="56"/>
                    </a:lnTo>
                    <a:lnTo>
                      <a:pt x="51" y="56"/>
                    </a:lnTo>
                    <a:lnTo>
                      <a:pt x="51" y="57"/>
                    </a:lnTo>
                    <a:lnTo>
                      <a:pt x="51" y="57"/>
                    </a:lnTo>
                    <a:lnTo>
                      <a:pt x="51" y="59"/>
                    </a:lnTo>
                    <a:lnTo>
                      <a:pt x="51" y="59"/>
                    </a:lnTo>
                    <a:lnTo>
                      <a:pt x="51" y="60"/>
                    </a:lnTo>
                    <a:lnTo>
                      <a:pt x="49" y="62"/>
                    </a:lnTo>
                    <a:lnTo>
                      <a:pt x="49" y="63"/>
                    </a:lnTo>
                    <a:lnTo>
                      <a:pt x="49" y="65"/>
                    </a:lnTo>
                    <a:lnTo>
                      <a:pt x="49" y="67"/>
                    </a:lnTo>
                    <a:lnTo>
                      <a:pt x="51" y="68"/>
                    </a:lnTo>
                    <a:lnTo>
                      <a:pt x="51" y="70"/>
                    </a:lnTo>
                    <a:lnTo>
                      <a:pt x="52" y="71"/>
                    </a:lnTo>
                    <a:lnTo>
                      <a:pt x="54" y="71"/>
                    </a:lnTo>
                    <a:lnTo>
                      <a:pt x="54" y="73"/>
                    </a:lnTo>
                    <a:lnTo>
                      <a:pt x="54" y="74"/>
                    </a:lnTo>
                    <a:lnTo>
                      <a:pt x="54" y="74"/>
                    </a:lnTo>
                    <a:lnTo>
                      <a:pt x="55" y="74"/>
                    </a:lnTo>
                    <a:lnTo>
                      <a:pt x="55" y="76"/>
                    </a:lnTo>
                    <a:lnTo>
                      <a:pt x="57" y="76"/>
                    </a:lnTo>
                    <a:lnTo>
                      <a:pt x="57" y="74"/>
                    </a:lnTo>
                    <a:lnTo>
                      <a:pt x="57" y="74"/>
                    </a:lnTo>
                    <a:lnTo>
                      <a:pt x="59" y="74"/>
                    </a:lnTo>
                    <a:lnTo>
                      <a:pt x="60" y="76"/>
                    </a:lnTo>
                    <a:lnTo>
                      <a:pt x="60" y="78"/>
                    </a:lnTo>
                    <a:lnTo>
                      <a:pt x="60" y="78"/>
                    </a:lnTo>
                    <a:lnTo>
                      <a:pt x="60" y="78"/>
                    </a:lnTo>
                    <a:lnTo>
                      <a:pt x="60" y="79"/>
                    </a:lnTo>
                    <a:lnTo>
                      <a:pt x="60" y="79"/>
                    </a:lnTo>
                    <a:lnTo>
                      <a:pt x="60" y="81"/>
                    </a:lnTo>
                    <a:lnTo>
                      <a:pt x="60" y="81"/>
                    </a:lnTo>
                    <a:lnTo>
                      <a:pt x="60" y="82"/>
                    </a:lnTo>
                    <a:lnTo>
                      <a:pt x="60" y="82"/>
                    </a:lnTo>
                    <a:lnTo>
                      <a:pt x="62" y="82"/>
                    </a:lnTo>
                    <a:lnTo>
                      <a:pt x="62" y="84"/>
                    </a:lnTo>
                    <a:lnTo>
                      <a:pt x="62" y="84"/>
                    </a:lnTo>
                    <a:lnTo>
                      <a:pt x="62" y="84"/>
                    </a:lnTo>
                    <a:lnTo>
                      <a:pt x="63" y="85"/>
                    </a:lnTo>
                    <a:lnTo>
                      <a:pt x="63" y="85"/>
                    </a:lnTo>
                    <a:lnTo>
                      <a:pt x="63" y="85"/>
                    </a:lnTo>
                    <a:lnTo>
                      <a:pt x="63" y="85"/>
                    </a:lnTo>
                    <a:lnTo>
                      <a:pt x="63" y="87"/>
                    </a:lnTo>
                    <a:lnTo>
                      <a:pt x="63" y="87"/>
                    </a:lnTo>
                    <a:lnTo>
                      <a:pt x="65" y="89"/>
                    </a:lnTo>
                    <a:lnTo>
                      <a:pt x="65" y="89"/>
                    </a:lnTo>
                    <a:lnTo>
                      <a:pt x="65" y="90"/>
                    </a:lnTo>
                    <a:lnTo>
                      <a:pt x="67" y="90"/>
                    </a:lnTo>
                    <a:lnTo>
                      <a:pt x="67" y="92"/>
                    </a:lnTo>
                    <a:lnTo>
                      <a:pt x="67" y="93"/>
                    </a:lnTo>
                    <a:lnTo>
                      <a:pt x="68" y="95"/>
                    </a:lnTo>
                    <a:lnTo>
                      <a:pt x="70" y="95"/>
                    </a:lnTo>
                    <a:lnTo>
                      <a:pt x="70" y="95"/>
                    </a:lnTo>
                    <a:lnTo>
                      <a:pt x="71" y="95"/>
                    </a:lnTo>
                    <a:lnTo>
                      <a:pt x="71" y="95"/>
                    </a:lnTo>
                    <a:lnTo>
                      <a:pt x="71" y="96"/>
                    </a:lnTo>
                    <a:lnTo>
                      <a:pt x="70" y="96"/>
                    </a:lnTo>
                    <a:lnTo>
                      <a:pt x="70" y="96"/>
                    </a:lnTo>
                    <a:lnTo>
                      <a:pt x="68" y="96"/>
                    </a:lnTo>
                    <a:lnTo>
                      <a:pt x="67" y="96"/>
                    </a:lnTo>
                    <a:lnTo>
                      <a:pt x="67" y="96"/>
                    </a:lnTo>
                    <a:lnTo>
                      <a:pt x="65" y="96"/>
                    </a:lnTo>
                    <a:lnTo>
                      <a:pt x="63" y="96"/>
                    </a:lnTo>
                    <a:lnTo>
                      <a:pt x="63" y="95"/>
                    </a:lnTo>
                    <a:lnTo>
                      <a:pt x="62" y="95"/>
                    </a:lnTo>
                    <a:lnTo>
                      <a:pt x="62" y="95"/>
                    </a:lnTo>
                    <a:lnTo>
                      <a:pt x="62" y="95"/>
                    </a:lnTo>
                    <a:lnTo>
                      <a:pt x="60" y="95"/>
                    </a:lnTo>
                    <a:lnTo>
                      <a:pt x="59" y="95"/>
                    </a:lnTo>
                    <a:lnTo>
                      <a:pt x="59" y="95"/>
                    </a:lnTo>
                    <a:lnTo>
                      <a:pt x="57" y="96"/>
                    </a:lnTo>
                    <a:lnTo>
                      <a:pt x="57" y="98"/>
                    </a:lnTo>
                    <a:lnTo>
                      <a:pt x="55" y="98"/>
                    </a:lnTo>
                    <a:lnTo>
                      <a:pt x="55" y="100"/>
                    </a:lnTo>
                    <a:lnTo>
                      <a:pt x="54" y="100"/>
                    </a:lnTo>
                    <a:lnTo>
                      <a:pt x="52" y="100"/>
                    </a:lnTo>
                    <a:lnTo>
                      <a:pt x="51" y="100"/>
                    </a:lnTo>
                    <a:lnTo>
                      <a:pt x="51" y="100"/>
                    </a:lnTo>
                    <a:lnTo>
                      <a:pt x="49" y="100"/>
                    </a:lnTo>
                    <a:lnTo>
                      <a:pt x="49" y="101"/>
                    </a:lnTo>
                    <a:lnTo>
                      <a:pt x="49" y="101"/>
                    </a:lnTo>
                    <a:lnTo>
                      <a:pt x="49" y="101"/>
                    </a:lnTo>
                    <a:lnTo>
                      <a:pt x="48" y="101"/>
                    </a:lnTo>
                    <a:lnTo>
                      <a:pt x="48" y="101"/>
                    </a:lnTo>
                    <a:lnTo>
                      <a:pt x="46" y="101"/>
                    </a:lnTo>
                    <a:lnTo>
                      <a:pt x="46" y="101"/>
                    </a:lnTo>
                    <a:lnTo>
                      <a:pt x="44" y="101"/>
                    </a:lnTo>
                    <a:lnTo>
                      <a:pt x="44" y="101"/>
                    </a:lnTo>
                    <a:lnTo>
                      <a:pt x="44" y="101"/>
                    </a:lnTo>
                    <a:lnTo>
                      <a:pt x="44" y="101"/>
                    </a:lnTo>
                    <a:lnTo>
                      <a:pt x="44" y="101"/>
                    </a:lnTo>
                    <a:lnTo>
                      <a:pt x="43" y="103"/>
                    </a:lnTo>
                    <a:lnTo>
                      <a:pt x="43" y="103"/>
                    </a:lnTo>
                    <a:lnTo>
                      <a:pt x="41" y="103"/>
                    </a:lnTo>
                    <a:lnTo>
                      <a:pt x="43" y="104"/>
                    </a:lnTo>
                    <a:lnTo>
                      <a:pt x="43" y="104"/>
                    </a:lnTo>
                    <a:lnTo>
                      <a:pt x="41" y="104"/>
                    </a:lnTo>
                    <a:lnTo>
                      <a:pt x="41" y="104"/>
                    </a:lnTo>
                    <a:lnTo>
                      <a:pt x="40" y="104"/>
                    </a:lnTo>
                    <a:lnTo>
                      <a:pt x="38" y="106"/>
                    </a:lnTo>
                    <a:lnTo>
                      <a:pt x="38" y="106"/>
                    </a:lnTo>
                    <a:lnTo>
                      <a:pt x="38" y="106"/>
                    </a:lnTo>
                    <a:lnTo>
                      <a:pt x="37" y="106"/>
                    </a:lnTo>
                    <a:lnTo>
                      <a:pt x="37" y="106"/>
                    </a:lnTo>
                    <a:lnTo>
                      <a:pt x="35" y="104"/>
                    </a:lnTo>
                    <a:lnTo>
                      <a:pt x="33" y="104"/>
                    </a:lnTo>
                    <a:lnTo>
                      <a:pt x="32" y="104"/>
                    </a:lnTo>
                    <a:lnTo>
                      <a:pt x="30" y="103"/>
                    </a:lnTo>
                    <a:lnTo>
                      <a:pt x="30" y="101"/>
                    </a:lnTo>
                    <a:lnTo>
                      <a:pt x="29" y="101"/>
                    </a:lnTo>
                    <a:lnTo>
                      <a:pt x="29" y="100"/>
                    </a:lnTo>
                    <a:lnTo>
                      <a:pt x="27" y="100"/>
                    </a:lnTo>
                    <a:lnTo>
                      <a:pt x="26" y="98"/>
                    </a:lnTo>
                    <a:lnTo>
                      <a:pt x="26" y="98"/>
                    </a:lnTo>
                    <a:lnTo>
                      <a:pt x="26" y="98"/>
                    </a:lnTo>
                    <a:lnTo>
                      <a:pt x="26" y="96"/>
                    </a:lnTo>
                    <a:lnTo>
                      <a:pt x="26" y="96"/>
                    </a:lnTo>
                    <a:lnTo>
                      <a:pt x="24" y="96"/>
                    </a:lnTo>
                    <a:lnTo>
                      <a:pt x="24" y="96"/>
                    </a:lnTo>
                    <a:lnTo>
                      <a:pt x="24" y="95"/>
                    </a:lnTo>
                    <a:lnTo>
                      <a:pt x="24" y="93"/>
                    </a:lnTo>
                    <a:lnTo>
                      <a:pt x="24" y="90"/>
                    </a:lnTo>
                    <a:lnTo>
                      <a:pt x="22" y="90"/>
                    </a:lnTo>
                    <a:lnTo>
                      <a:pt x="22" y="90"/>
                    </a:lnTo>
                    <a:lnTo>
                      <a:pt x="21" y="85"/>
                    </a:lnTo>
                    <a:lnTo>
                      <a:pt x="21" y="85"/>
                    </a:lnTo>
                    <a:lnTo>
                      <a:pt x="21" y="84"/>
                    </a:lnTo>
                    <a:lnTo>
                      <a:pt x="21" y="81"/>
                    </a:lnTo>
                    <a:lnTo>
                      <a:pt x="21" y="79"/>
                    </a:lnTo>
                    <a:lnTo>
                      <a:pt x="22" y="76"/>
                    </a:lnTo>
                    <a:lnTo>
                      <a:pt x="22" y="76"/>
                    </a:lnTo>
                    <a:lnTo>
                      <a:pt x="22" y="74"/>
                    </a:lnTo>
                    <a:lnTo>
                      <a:pt x="22" y="74"/>
                    </a:lnTo>
                    <a:lnTo>
                      <a:pt x="22" y="71"/>
                    </a:lnTo>
                    <a:lnTo>
                      <a:pt x="24" y="71"/>
                    </a:lnTo>
                    <a:lnTo>
                      <a:pt x="26" y="70"/>
                    </a:lnTo>
                    <a:lnTo>
                      <a:pt x="26" y="70"/>
                    </a:lnTo>
                    <a:lnTo>
                      <a:pt x="26" y="68"/>
                    </a:lnTo>
                    <a:lnTo>
                      <a:pt x="27" y="68"/>
                    </a:lnTo>
                    <a:lnTo>
                      <a:pt x="27" y="67"/>
                    </a:lnTo>
                    <a:lnTo>
                      <a:pt x="27" y="67"/>
                    </a:lnTo>
                    <a:lnTo>
                      <a:pt x="27" y="67"/>
                    </a:lnTo>
                    <a:lnTo>
                      <a:pt x="26" y="65"/>
                    </a:lnTo>
                    <a:lnTo>
                      <a:pt x="26" y="63"/>
                    </a:lnTo>
                    <a:lnTo>
                      <a:pt x="24" y="63"/>
                    </a:lnTo>
                    <a:lnTo>
                      <a:pt x="24" y="63"/>
                    </a:lnTo>
                    <a:lnTo>
                      <a:pt x="24" y="62"/>
                    </a:lnTo>
                    <a:lnTo>
                      <a:pt x="24" y="60"/>
                    </a:lnTo>
                    <a:lnTo>
                      <a:pt x="24" y="60"/>
                    </a:lnTo>
                    <a:lnTo>
                      <a:pt x="24" y="60"/>
                    </a:lnTo>
                    <a:lnTo>
                      <a:pt x="22" y="59"/>
                    </a:lnTo>
                    <a:lnTo>
                      <a:pt x="22" y="59"/>
                    </a:lnTo>
                    <a:lnTo>
                      <a:pt x="21" y="59"/>
                    </a:lnTo>
                    <a:lnTo>
                      <a:pt x="19" y="59"/>
                    </a:lnTo>
                    <a:lnTo>
                      <a:pt x="19" y="59"/>
                    </a:lnTo>
                    <a:lnTo>
                      <a:pt x="18" y="59"/>
                    </a:lnTo>
                    <a:lnTo>
                      <a:pt x="18" y="57"/>
                    </a:lnTo>
                    <a:lnTo>
                      <a:pt x="19" y="57"/>
                    </a:lnTo>
                    <a:lnTo>
                      <a:pt x="19" y="57"/>
                    </a:lnTo>
                    <a:lnTo>
                      <a:pt x="19" y="56"/>
                    </a:lnTo>
                    <a:lnTo>
                      <a:pt x="19" y="54"/>
                    </a:lnTo>
                    <a:lnTo>
                      <a:pt x="21" y="52"/>
                    </a:lnTo>
                    <a:lnTo>
                      <a:pt x="21" y="52"/>
                    </a:lnTo>
                    <a:lnTo>
                      <a:pt x="21" y="51"/>
                    </a:lnTo>
                    <a:lnTo>
                      <a:pt x="19" y="49"/>
                    </a:lnTo>
                    <a:lnTo>
                      <a:pt x="19" y="49"/>
                    </a:lnTo>
                    <a:lnTo>
                      <a:pt x="18" y="48"/>
                    </a:lnTo>
                    <a:lnTo>
                      <a:pt x="18" y="48"/>
                    </a:lnTo>
                    <a:lnTo>
                      <a:pt x="18" y="48"/>
                    </a:lnTo>
                    <a:lnTo>
                      <a:pt x="16" y="49"/>
                    </a:lnTo>
                    <a:lnTo>
                      <a:pt x="14" y="49"/>
                    </a:lnTo>
                    <a:lnTo>
                      <a:pt x="14" y="49"/>
                    </a:lnTo>
                    <a:lnTo>
                      <a:pt x="11" y="49"/>
                    </a:lnTo>
                    <a:lnTo>
                      <a:pt x="11" y="48"/>
                    </a:lnTo>
                    <a:lnTo>
                      <a:pt x="10" y="49"/>
                    </a:lnTo>
                    <a:lnTo>
                      <a:pt x="7" y="44"/>
                    </a:lnTo>
                    <a:lnTo>
                      <a:pt x="3" y="41"/>
                    </a:lnTo>
                    <a:lnTo>
                      <a:pt x="0" y="38"/>
                    </a:lnTo>
                    <a:lnTo>
                      <a:pt x="0" y="38"/>
                    </a:lnTo>
                    <a:lnTo>
                      <a:pt x="2" y="37"/>
                    </a:lnTo>
                    <a:lnTo>
                      <a:pt x="3" y="35"/>
                    </a:lnTo>
                    <a:lnTo>
                      <a:pt x="3" y="35"/>
                    </a:lnTo>
                    <a:lnTo>
                      <a:pt x="3" y="33"/>
                    </a:lnTo>
                    <a:lnTo>
                      <a:pt x="3" y="32"/>
                    </a:lnTo>
                    <a:lnTo>
                      <a:pt x="3" y="30"/>
                    </a:lnTo>
                    <a:lnTo>
                      <a:pt x="3" y="30"/>
                    </a:lnTo>
                    <a:lnTo>
                      <a:pt x="3" y="29"/>
                    </a:lnTo>
                    <a:lnTo>
                      <a:pt x="3" y="27"/>
                    </a:lnTo>
                    <a:lnTo>
                      <a:pt x="3" y="27"/>
                    </a:lnTo>
                    <a:lnTo>
                      <a:pt x="5" y="27"/>
                    </a:lnTo>
                    <a:lnTo>
                      <a:pt x="7" y="27"/>
                    </a:lnTo>
                    <a:lnTo>
                      <a:pt x="7" y="27"/>
                    </a:lnTo>
                    <a:lnTo>
                      <a:pt x="7" y="26"/>
                    </a:lnTo>
                    <a:lnTo>
                      <a:pt x="8" y="26"/>
                    </a:lnTo>
                    <a:lnTo>
                      <a:pt x="8" y="26"/>
                    </a:lnTo>
                    <a:lnTo>
                      <a:pt x="10" y="26"/>
                    </a:lnTo>
                    <a:lnTo>
                      <a:pt x="11" y="26"/>
                    </a:lnTo>
                    <a:lnTo>
                      <a:pt x="11" y="26"/>
                    </a:lnTo>
                    <a:lnTo>
                      <a:pt x="14" y="24"/>
                    </a:lnTo>
                    <a:lnTo>
                      <a:pt x="16" y="22"/>
                    </a:lnTo>
                    <a:lnTo>
                      <a:pt x="16" y="21"/>
                    </a:lnTo>
                    <a:lnTo>
                      <a:pt x="16" y="21"/>
                    </a:lnTo>
                    <a:lnTo>
                      <a:pt x="16" y="21"/>
                    </a:lnTo>
                    <a:lnTo>
                      <a:pt x="14" y="21"/>
                    </a:lnTo>
                    <a:lnTo>
                      <a:pt x="13" y="21"/>
                    </a:lnTo>
                    <a:lnTo>
                      <a:pt x="13" y="21"/>
                    </a:lnTo>
                    <a:lnTo>
                      <a:pt x="11" y="21"/>
                    </a:lnTo>
                    <a:lnTo>
                      <a:pt x="11" y="19"/>
                    </a:lnTo>
                    <a:lnTo>
                      <a:pt x="11" y="19"/>
                    </a:lnTo>
                    <a:lnTo>
                      <a:pt x="11" y="18"/>
                    </a:lnTo>
                    <a:lnTo>
                      <a:pt x="11" y="18"/>
                    </a:lnTo>
                    <a:lnTo>
                      <a:pt x="10" y="16"/>
                    </a:lnTo>
                    <a:lnTo>
                      <a:pt x="10" y="15"/>
                    </a:lnTo>
                    <a:lnTo>
                      <a:pt x="11" y="15"/>
                    </a:lnTo>
                    <a:lnTo>
                      <a:pt x="11" y="13"/>
                    </a:lnTo>
                    <a:lnTo>
                      <a:pt x="13" y="11"/>
                    </a:lnTo>
                    <a:lnTo>
                      <a:pt x="13" y="11"/>
                    </a:lnTo>
                    <a:lnTo>
                      <a:pt x="14" y="11"/>
                    </a:lnTo>
                    <a:lnTo>
                      <a:pt x="16" y="10"/>
                    </a:lnTo>
                    <a:lnTo>
                      <a:pt x="16" y="10"/>
                    </a:lnTo>
                    <a:lnTo>
                      <a:pt x="18" y="8"/>
                    </a:lnTo>
                    <a:lnTo>
                      <a:pt x="19" y="8"/>
                    </a:lnTo>
                    <a:lnTo>
                      <a:pt x="21" y="7"/>
                    </a:lnTo>
                    <a:lnTo>
                      <a:pt x="21" y="5"/>
                    </a:lnTo>
                    <a:lnTo>
                      <a:pt x="22" y="5"/>
                    </a:lnTo>
                    <a:lnTo>
                      <a:pt x="22" y="4"/>
                    </a:lnTo>
                    <a:lnTo>
                      <a:pt x="22" y="4"/>
                    </a:lnTo>
                    <a:lnTo>
                      <a:pt x="2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5" name="Freeform 260">
                <a:extLst>
                  <a:ext uri="{FF2B5EF4-FFF2-40B4-BE49-F238E27FC236}">
                    <a16:creationId xmlns:a16="http://schemas.microsoft.com/office/drawing/2014/main" id="{78892F24-BF35-4B33-8FC0-19DFE1375CCD}"/>
                  </a:ext>
                </a:extLst>
              </p:cNvPr>
              <p:cNvSpPr>
                <a:spLocks noEditPoints="1"/>
              </p:cNvSpPr>
              <p:nvPr/>
            </p:nvSpPr>
            <p:spPr bwMode="auto">
              <a:xfrm>
                <a:off x="5295231" y="4059215"/>
                <a:ext cx="81867" cy="50680"/>
              </a:xfrm>
              <a:custGeom>
                <a:avLst/>
                <a:gdLst>
                  <a:gd name="T0" fmla="*/ 11 w 42"/>
                  <a:gd name="T1" fmla="*/ 23 h 26"/>
                  <a:gd name="T2" fmla="*/ 9 w 42"/>
                  <a:gd name="T3" fmla="*/ 24 h 26"/>
                  <a:gd name="T4" fmla="*/ 11 w 42"/>
                  <a:gd name="T5" fmla="*/ 23 h 26"/>
                  <a:gd name="T6" fmla="*/ 8 w 42"/>
                  <a:gd name="T7" fmla="*/ 23 h 26"/>
                  <a:gd name="T8" fmla="*/ 8 w 42"/>
                  <a:gd name="T9" fmla="*/ 24 h 26"/>
                  <a:gd name="T10" fmla="*/ 6 w 42"/>
                  <a:gd name="T11" fmla="*/ 23 h 26"/>
                  <a:gd name="T12" fmla="*/ 8 w 42"/>
                  <a:gd name="T13" fmla="*/ 23 h 26"/>
                  <a:gd name="T14" fmla="*/ 14 w 42"/>
                  <a:gd name="T15" fmla="*/ 21 h 26"/>
                  <a:gd name="T16" fmla="*/ 14 w 42"/>
                  <a:gd name="T17" fmla="*/ 21 h 26"/>
                  <a:gd name="T18" fmla="*/ 14 w 42"/>
                  <a:gd name="T19" fmla="*/ 23 h 26"/>
                  <a:gd name="T20" fmla="*/ 12 w 42"/>
                  <a:gd name="T21" fmla="*/ 21 h 26"/>
                  <a:gd name="T22" fmla="*/ 11 w 42"/>
                  <a:gd name="T23" fmla="*/ 16 h 26"/>
                  <a:gd name="T24" fmla="*/ 9 w 42"/>
                  <a:gd name="T25" fmla="*/ 18 h 26"/>
                  <a:gd name="T26" fmla="*/ 9 w 42"/>
                  <a:gd name="T27" fmla="*/ 16 h 26"/>
                  <a:gd name="T28" fmla="*/ 16 w 42"/>
                  <a:gd name="T29" fmla="*/ 16 h 26"/>
                  <a:gd name="T30" fmla="*/ 16 w 42"/>
                  <a:gd name="T31" fmla="*/ 18 h 26"/>
                  <a:gd name="T32" fmla="*/ 9 w 42"/>
                  <a:gd name="T33" fmla="*/ 12 h 26"/>
                  <a:gd name="T34" fmla="*/ 8 w 42"/>
                  <a:gd name="T35" fmla="*/ 13 h 26"/>
                  <a:gd name="T36" fmla="*/ 9 w 42"/>
                  <a:gd name="T37" fmla="*/ 12 h 26"/>
                  <a:gd name="T38" fmla="*/ 28 w 42"/>
                  <a:gd name="T39" fmla="*/ 0 h 26"/>
                  <a:gd name="T40" fmla="*/ 42 w 42"/>
                  <a:gd name="T41" fmla="*/ 0 h 26"/>
                  <a:gd name="T42" fmla="*/ 42 w 42"/>
                  <a:gd name="T43" fmla="*/ 5 h 26"/>
                  <a:gd name="T44" fmla="*/ 42 w 42"/>
                  <a:gd name="T45" fmla="*/ 7 h 26"/>
                  <a:gd name="T46" fmla="*/ 39 w 42"/>
                  <a:gd name="T47" fmla="*/ 7 h 26"/>
                  <a:gd name="T48" fmla="*/ 41 w 42"/>
                  <a:gd name="T49" fmla="*/ 8 h 26"/>
                  <a:gd name="T50" fmla="*/ 42 w 42"/>
                  <a:gd name="T51" fmla="*/ 12 h 26"/>
                  <a:gd name="T52" fmla="*/ 39 w 42"/>
                  <a:gd name="T53" fmla="*/ 15 h 26"/>
                  <a:gd name="T54" fmla="*/ 33 w 42"/>
                  <a:gd name="T55" fmla="*/ 16 h 26"/>
                  <a:gd name="T56" fmla="*/ 28 w 42"/>
                  <a:gd name="T57" fmla="*/ 18 h 26"/>
                  <a:gd name="T58" fmla="*/ 25 w 42"/>
                  <a:gd name="T59" fmla="*/ 24 h 26"/>
                  <a:gd name="T60" fmla="*/ 22 w 42"/>
                  <a:gd name="T61" fmla="*/ 24 h 26"/>
                  <a:gd name="T62" fmla="*/ 22 w 42"/>
                  <a:gd name="T63" fmla="*/ 24 h 26"/>
                  <a:gd name="T64" fmla="*/ 20 w 42"/>
                  <a:gd name="T65" fmla="*/ 23 h 26"/>
                  <a:gd name="T66" fmla="*/ 19 w 42"/>
                  <a:gd name="T67" fmla="*/ 21 h 26"/>
                  <a:gd name="T68" fmla="*/ 19 w 42"/>
                  <a:gd name="T69" fmla="*/ 19 h 26"/>
                  <a:gd name="T70" fmla="*/ 17 w 42"/>
                  <a:gd name="T71" fmla="*/ 19 h 26"/>
                  <a:gd name="T72" fmla="*/ 22 w 42"/>
                  <a:gd name="T73" fmla="*/ 16 h 26"/>
                  <a:gd name="T74" fmla="*/ 20 w 42"/>
                  <a:gd name="T75" fmla="*/ 15 h 26"/>
                  <a:gd name="T76" fmla="*/ 17 w 42"/>
                  <a:gd name="T77" fmla="*/ 16 h 26"/>
                  <a:gd name="T78" fmla="*/ 17 w 42"/>
                  <a:gd name="T79" fmla="*/ 13 h 26"/>
                  <a:gd name="T80" fmla="*/ 22 w 42"/>
                  <a:gd name="T81" fmla="*/ 12 h 26"/>
                  <a:gd name="T82" fmla="*/ 23 w 42"/>
                  <a:gd name="T83" fmla="*/ 12 h 26"/>
                  <a:gd name="T84" fmla="*/ 17 w 42"/>
                  <a:gd name="T85" fmla="*/ 12 h 26"/>
                  <a:gd name="T86" fmla="*/ 12 w 42"/>
                  <a:gd name="T87" fmla="*/ 13 h 26"/>
                  <a:gd name="T88" fmla="*/ 11 w 42"/>
                  <a:gd name="T89" fmla="*/ 12 h 26"/>
                  <a:gd name="T90" fmla="*/ 6 w 42"/>
                  <a:gd name="T91" fmla="*/ 10 h 26"/>
                  <a:gd name="T92" fmla="*/ 6 w 42"/>
                  <a:gd name="T93" fmla="*/ 7 h 26"/>
                  <a:gd name="T94" fmla="*/ 3 w 42"/>
                  <a:gd name="T95" fmla="*/ 7 h 26"/>
                  <a:gd name="T96" fmla="*/ 1 w 42"/>
                  <a:gd name="T97" fmla="*/ 5 h 26"/>
                  <a:gd name="T98" fmla="*/ 6 w 42"/>
                  <a:gd name="T99" fmla="*/ 4 h 26"/>
                  <a:gd name="T100" fmla="*/ 16 w 42"/>
                  <a:gd name="T101"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26">
                    <a:moveTo>
                      <a:pt x="11" y="23"/>
                    </a:moveTo>
                    <a:lnTo>
                      <a:pt x="11" y="23"/>
                    </a:lnTo>
                    <a:lnTo>
                      <a:pt x="11" y="23"/>
                    </a:lnTo>
                    <a:lnTo>
                      <a:pt x="11" y="24"/>
                    </a:lnTo>
                    <a:lnTo>
                      <a:pt x="11" y="24"/>
                    </a:lnTo>
                    <a:lnTo>
                      <a:pt x="9" y="24"/>
                    </a:lnTo>
                    <a:lnTo>
                      <a:pt x="11" y="24"/>
                    </a:lnTo>
                    <a:lnTo>
                      <a:pt x="9" y="24"/>
                    </a:lnTo>
                    <a:lnTo>
                      <a:pt x="11" y="23"/>
                    </a:lnTo>
                    <a:lnTo>
                      <a:pt x="11" y="23"/>
                    </a:lnTo>
                    <a:close/>
                    <a:moveTo>
                      <a:pt x="8" y="23"/>
                    </a:moveTo>
                    <a:lnTo>
                      <a:pt x="8" y="23"/>
                    </a:lnTo>
                    <a:lnTo>
                      <a:pt x="9" y="23"/>
                    </a:lnTo>
                    <a:lnTo>
                      <a:pt x="8" y="24"/>
                    </a:lnTo>
                    <a:lnTo>
                      <a:pt x="8" y="24"/>
                    </a:lnTo>
                    <a:lnTo>
                      <a:pt x="6" y="24"/>
                    </a:lnTo>
                    <a:lnTo>
                      <a:pt x="6" y="24"/>
                    </a:lnTo>
                    <a:lnTo>
                      <a:pt x="6" y="23"/>
                    </a:lnTo>
                    <a:lnTo>
                      <a:pt x="6" y="23"/>
                    </a:lnTo>
                    <a:lnTo>
                      <a:pt x="8" y="23"/>
                    </a:lnTo>
                    <a:lnTo>
                      <a:pt x="8" y="23"/>
                    </a:lnTo>
                    <a:lnTo>
                      <a:pt x="8" y="23"/>
                    </a:lnTo>
                    <a:lnTo>
                      <a:pt x="8" y="23"/>
                    </a:lnTo>
                    <a:close/>
                    <a:moveTo>
                      <a:pt x="14" y="21"/>
                    </a:moveTo>
                    <a:lnTo>
                      <a:pt x="14" y="21"/>
                    </a:lnTo>
                    <a:lnTo>
                      <a:pt x="14" y="21"/>
                    </a:lnTo>
                    <a:lnTo>
                      <a:pt x="14" y="21"/>
                    </a:lnTo>
                    <a:lnTo>
                      <a:pt x="14" y="21"/>
                    </a:lnTo>
                    <a:lnTo>
                      <a:pt x="14" y="23"/>
                    </a:lnTo>
                    <a:lnTo>
                      <a:pt x="14" y="23"/>
                    </a:lnTo>
                    <a:lnTo>
                      <a:pt x="12" y="23"/>
                    </a:lnTo>
                    <a:lnTo>
                      <a:pt x="12" y="23"/>
                    </a:lnTo>
                    <a:lnTo>
                      <a:pt x="12" y="21"/>
                    </a:lnTo>
                    <a:lnTo>
                      <a:pt x="14" y="21"/>
                    </a:lnTo>
                    <a:close/>
                    <a:moveTo>
                      <a:pt x="9" y="16"/>
                    </a:moveTo>
                    <a:lnTo>
                      <a:pt x="11" y="16"/>
                    </a:lnTo>
                    <a:lnTo>
                      <a:pt x="11" y="18"/>
                    </a:lnTo>
                    <a:lnTo>
                      <a:pt x="11" y="18"/>
                    </a:lnTo>
                    <a:lnTo>
                      <a:pt x="9" y="18"/>
                    </a:lnTo>
                    <a:lnTo>
                      <a:pt x="9" y="18"/>
                    </a:lnTo>
                    <a:lnTo>
                      <a:pt x="9" y="18"/>
                    </a:lnTo>
                    <a:lnTo>
                      <a:pt x="9" y="16"/>
                    </a:lnTo>
                    <a:close/>
                    <a:moveTo>
                      <a:pt x="17" y="16"/>
                    </a:moveTo>
                    <a:lnTo>
                      <a:pt x="17" y="16"/>
                    </a:lnTo>
                    <a:lnTo>
                      <a:pt x="16" y="16"/>
                    </a:lnTo>
                    <a:lnTo>
                      <a:pt x="16" y="18"/>
                    </a:lnTo>
                    <a:lnTo>
                      <a:pt x="16" y="18"/>
                    </a:lnTo>
                    <a:lnTo>
                      <a:pt x="16" y="18"/>
                    </a:lnTo>
                    <a:lnTo>
                      <a:pt x="16" y="16"/>
                    </a:lnTo>
                    <a:lnTo>
                      <a:pt x="17" y="16"/>
                    </a:lnTo>
                    <a:close/>
                    <a:moveTo>
                      <a:pt x="9" y="12"/>
                    </a:moveTo>
                    <a:lnTo>
                      <a:pt x="9" y="12"/>
                    </a:lnTo>
                    <a:lnTo>
                      <a:pt x="9" y="13"/>
                    </a:lnTo>
                    <a:lnTo>
                      <a:pt x="8" y="13"/>
                    </a:lnTo>
                    <a:lnTo>
                      <a:pt x="8" y="13"/>
                    </a:lnTo>
                    <a:lnTo>
                      <a:pt x="8" y="12"/>
                    </a:lnTo>
                    <a:lnTo>
                      <a:pt x="9" y="12"/>
                    </a:lnTo>
                    <a:close/>
                    <a:moveTo>
                      <a:pt x="20" y="0"/>
                    </a:moveTo>
                    <a:lnTo>
                      <a:pt x="25" y="0"/>
                    </a:lnTo>
                    <a:lnTo>
                      <a:pt x="28" y="0"/>
                    </a:lnTo>
                    <a:lnTo>
                      <a:pt x="33" y="0"/>
                    </a:lnTo>
                    <a:lnTo>
                      <a:pt x="38" y="0"/>
                    </a:lnTo>
                    <a:lnTo>
                      <a:pt x="42" y="0"/>
                    </a:lnTo>
                    <a:lnTo>
                      <a:pt x="42" y="2"/>
                    </a:lnTo>
                    <a:lnTo>
                      <a:pt x="42" y="4"/>
                    </a:lnTo>
                    <a:lnTo>
                      <a:pt x="42" y="5"/>
                    </a:lnTo>
                    <a:lnTo>
                      <a:pt x="42" y="5"/>
                    </a:lnTo>
                    <a:lnTo>
                      <a:pt x="42" y="7"/>
                    </a:lnTo>
                    <a:lnTo>
                      <a:pt x="42" y="7"/>
                    </a:lnTo>
                    <a:lnTo>
                      <a:pt x="41" y="7"/>
                    </a:lnTo>
                    <a:lnTo>
                      <a:pt x="39" y="7"/>
                    </a:lnTo>
                    <a:lnTo>
                      <a:pt x="39" y="7"/>
                    </a:lnTo>
                    <a:lnTo>
                      <a:pt x="39" y="8"/>
                    </a:lnTo>
                    <a:lnTo>
                      <a:pt x="39" y="8"/>
                    </a:lnTo>
                    <a:lnTo>
                      <a:pt x="41" y="8"/>
                    </a:lnTo>
                    <a:lnTo>
                      <a:pt x="41" y="10"/>
                    </a:lnTo>
                    <a:lnTo>
                      <a:pt x="42" y="10"/>
                    </a:lnTo>
                    <a:lnTo>
                      <a:pt x="42" y="12"/>
                    </a:lnTo>
                    <a:lnTo>
                      <a:pt x="42" y="13"/>
                    </a:lnTo>
                    <a:lnTo>
                      <a:pt x="42" y="15"/>
                    </a:lnTo>
                    <a:lnTo>
                      <a:pt x="39" y="15"/>
                    </a:lnTo>
                    <a:lnTo>
                      <a:pt x="36" y="15"/>
                    </a:lnTo>
                    <a:lnTo>
                      <a:pt x="35" y="15"/>
                    </a:lnTo>
                    <a:lnTo>
                      <a:pt x="33" y="16"/>
                    </a:lnTo>
                    <a:lnTo>
                      <a:pt x="31" y="16"/>
                    </a:lnTo>
                    <a:lnTo>
                      <a:pt x="30" y="18"/>
                    </a:lnTo>
                    <a:lnTo>
                      <a:pt x="28" y="18"/>
                    </a:lnTo>
                    <a:lnTo>
                      <a:pt x="28" y="18"/>
                    </a:lnTo>
                    <a:lnTo>
                      <a:pt x="27" y="19"/>
                    </a:lnTo>
                    <a:lnTo>
                      <a:pt x="25" y="24"/>
                    </a:lnTo>
                    <a:lnTo>
                      <a:pt x="23" y="26"/>
                    </a:lnTo>
                    <a:lnTo>
                      <a:pt x="23" y="26"/>
                    </a:lnTo>
                    <a:lnTo>
                      <a:pt x="22" y="24"/>
                    </a:lnTo>
                    <a:lnTo>
                      <a:pt x="23" y="23"/>
                    </a:lnTo>
                    <a:lnTo>
                      <a:pt x="22" y="23"/>
                    </a:lnTo>
                    <a:lnTo>
                      <a:pt x="22" y="24"/>
                    </a:lnTo>
                    <a:lnTo>
                      <a:pt x="20" y="24"/>
                    </a:lnTo>
                    <a:lnTo>
                      <a:pt x="20" y="23"/>
                    </a:lnTo>
                    <a:lnTo>
                      <a:pt x="20" y="23"/>
                    </a:lnTo>
                    <a:lnTo>
                      <a:pt x="19" y="23"/>
                    </a:lnTo>
                    <a:lnTo>
                      <a:pt x="19" y="21"/>
                    </a:lnTo>
                    <a:lnTo>
                      <a:pt x="19" y="21"/>
                    </a:lnTo>
                    <a:lnTo>
                      <a:pt x="19" y="19"/>
                    </a:lnTo>
                    <a:lnTo>
                      <a:pt x="19" y="19"/>
                    </a:lnTo>
                    <a:lnTo>
                      <a:pt x="19" y="19"/>
                    </a:lnTo>
                    <a:lnTo>
                      <a:pt x="19" y="19"/>
                    </a:lnTo>
                    <a:lnTo>
                      <a:pt x="17" y="19"/>
                    </a:lnTo>
                    <a:lnTo>
                      <a:pt x="17" y="19"/>
                    </a:lnTo>
                    <a:lnTo>
                      <a:pt x="17" y="18"/>
                    </a:lnTo>
                    <a:lnTo>
                      <a:pt x="20" y="16"/>
                    </a:lnTo>
                    <a:lnTo>
                      <a:pt x="22" y="16"/>
                    </a:lnTo>
                    <a:lnTo>
                      <a:pt x="23" y="16"/>
                    </a:lnTo>
                    <a:lnTo>
                      <a:pt x="22" y="15"/>
                    </a:lnTo>
                    <a:lnTo>
                      <a:pt x="20" y="15"/>
                    </a:lnTo>
                    <a:lnTo>
                      <a:pt x="19" y="15"/>
                    </a:lnTo>
                    <a:lnTo>
                      <a:pt x="19" y="16"/>
                    </a:lnTo>
                    <a:lnTo>
                      <a:pt x="17" y="16"/>
                    </a:lnTo>
                    <a:lnTo>
                      <a:pt x="17" y="15"/>
                    </a:lnTo>
                    <a:lnTo>
                      <a:pt x="17" y="13"/>
                    </a:lnTo>
                    <a:lnTo>
                      <a:pt x="17" y="13"/>
                    </a:lnTo>
                    <a:lnTo>
                      <a:pt x="17" y="12"/>
                    </a:lnTo>
                    <a:lnTo>
                      <a:pt x="20" y="12"/>
                    </a:lnTo>
                    <a:lnTo>
                      <a:pt x="22" y="12"/>
                    </a:lnTo>
                    <a:lnTo>
                      <a:pt x="22" y="12"/>
                    </a:lnTo>
                    <a:lnTo>
                      <a:pt x="23" y="12"/>
                    </a:lnTo>
                    <a:lnTo>
                      <a:pt x="23" y="12"/>
                    </a:lnTo>
                    <a:lnTo>
                      <a:pt x="22" y="12"/>
                    </a:lnTo>
                    <a:lnTo>
                      <a:pt x="22" y="12"/>
                    </a:lnTo>
                    <a:lnTo>
                      <a:pt x="17" y="12"/>
                    </a:lnTo>
                    <a:lnTo>
                      <a:pt x="17" y="12"/>
                    </a:lnTo>
                    <a:lnTo>
                      <a:pt x="14" y="13"/>
                    </a:lnTo>
                    <a:lnTo>
                      <a:pt x="12" y="13"/>
                    </a:lnTo>
                    <a:lnTo>
                      <a:pt x="11" y="13"/>
                    </a:lnTo>
                    <a:lnTo>
                      <a:pt x="11" y="12"/>
                    </a:lnTo>
                    <a:lnTo>
                      <a:pt x="11" y="12"/>
                    </a:lnTo>
                    <a:lnTo>
                      <a:pt x="9" y="12"/>
                    </a:lnTo>
                    <a:lnTo>
                      <a:pt x="8" y="12"/>
                    </a:lnTo>
                    <a:lnTo>
                      <a:pt x="6" y="10"/>
                    </a:lnTo>
                    <a:lnTo>
                      <a:pt x="5" y="10"/>
                    </a:lnTo>
                    <a:lnTo>
                      <a:pt x="5" y="8"/>
                    </a:lnTo>
                    <a:lnTo>
                      <a:pt x="6" y="7"/>
                    </a:lnTo>
                    <a:lnTo>
                      <a:pt x="6" y="7"/>
                    </a:lnTo>
                    <a:lnTo>
                      <a:pt x="5" y="7"/>
                    </a:lnTo>
                    <a:lnTo>
                      <a:pt x="3" y="7"/>
                    </a:lnTo>
                    <a:lnTo>
                      <a:pt x="0" y="5"/>
                    </a:lnTo>
                    <a:lnTo>
                      <a:pt x="0" y="5"/>
                    </a:lnTo>
                    <a:lnTo>
                      <a:pt x="1" y="5"/>
                    </a:lnTo>
                    <a:lnTo>
                      <a:pt x="3" y="5"/>
                    </a:lnTo>
                    <a:lnTo>
                      <a:pt x="5" y="5"/>
                    </a:lnTo>
                    <a:lnTo>
                      <a:pt x="6" y="4"/>
                    </a:lnTo>
                    <a:lnTo>
                      <a:pt x="8" y="4"/>
                    </a:lnTo>
                    <a:lnTo>
                      <a:pt x="12" y="4"/>
                    </a:lnTo>
                    <a:lnTo>
                      <a:pt x="16" y="4"/>
                    </a:lnTo>
                    <a:lnTo>
                      <a:pt x="19" y="2"/>
                    </a:lnTo>
                    <a:lnTo>
                      <a:pt x="2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6" name="Freeform 261">
                <a:extLst>
                  <a:ext uri="{FF2B5EF4-FFF2-40B4-BE49-F238E27FC236}">
                    <a16:creationId xmlns:a16="http://schemas.microsoft.com/office/drawing/2014/main" id="{1DEFD069-70BD-4629-AD51-F9F2E33C9D81}"/>
                  </a:ext>
                </a:extLst>
              </p:cNvPr>
              <p:cNvSpPr>
                <a:spLocks/>
              </p:cNvSpPr>
              <p:nvPr/>
            </p:nvSpPr>
            <p:spPr bwMode="auto">
              <a:xfrm>
                <a:off x="9840815" y="4031926"/>
                <a:ext cx="9747" cy="13645"/>
              </a:xfrm>
              <a:custGeom>
                <a:avLst/>
                <a:gdLst>
                  <a:gd name="T0" fmla="*/ 3 w 5"/>
                  <a:gd name="T1" fmla="*/ 0 h 7"/>
                  <a:gd name="T2" fmla="*/ 3 w 5"/>
                  <a:gd name="T3" fmla="*/ 0 h 7"/>
                  <a:gd name="T4" fmla="*/ 3 w 5"/>
                  <a:gd name="T5" fmla="*/ 0 h 7"/>
                  <a:gd name="T6" fmla="*/ 5 w 5"/>
                  <a:gd name="T7" fmla="*/ 2 h 7"/>
                  <a:gd name="T8" fmla="*/ 2 w 5"/>
                  <a:gd name="T9" fmla="*/ 3 h 7"/>
                  <a:gd name="T10" fmla="*/ 2 w 5"/>
                  <a:gd name="T11" fmla="*/ 7 h 7"/>
                  <a:gd name="T12" fmla="*/ 0 w 5"/>
                  <a:gd name="T13" fmla="*/ 7 h 7"/>
                  <a:gd name="T14" fmla="*/ 0 w 5"/>
                  <a:gd name="T15" fmla="*/ 5 h 7"/>
                  <a:gd name="T16" fmla="*/ 0 w 5"/>
                  <a:gd name="T17" fmla="*/ 5 h 7"/>
                  <a:gd name="T18" fmla="*/ 0 w 5"/>
                  <a:gd name="T19" fmla="*/ 3 h 7"/>
                  <a:gd name="T20" fmla="*/ 2 w 5"/>
                  <a:gd name="T21" fmla="*/ 2 h 7"/>
                  <a:gd name="T22" fmla="*/ 3 w 5"/>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7">
                    <a:moveTo>
                      <a:pt x="3" y="0"/>
                    </a:moveTo>
                    <a:lnTo>
                      <a:pt x="3" y="0"/>
                    </a:lnTo>
                    <a:lnTo>
                      <a:pt x="3" y="0"/>
                    </a:lnTo>
                    <a:lnTo>
                      <a:pt x="5" y="2"/>
                    </a:lnTo>
                    <a:lnTo>
                      <a:pt x="2" y="3"/>
                    </a:lnTo>
                    <a:lnTo>
                      <a:pt x="2" y="7"/>
                    </a:lnTo>
                    <a:lnTo>
                      <a:pt x="0" y="7"/>
                    </a:lnTo>
                    <a:lnTo>
                      <a:pt x="0" y="5"/>
                    </a:lnTo>
                    <a:lnTo>
                      <a:pt x="0" y="5"/>
                    </a:lnTo>
                    <a:lnTo>
                      <a:pt x="0" y="3"/>
                    </a:lnTo>
                    <a:lnTo>
                      <a:pt x="2"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7" name="Freeform 262">
                <a:extLst>
                  <a:ext uri="{FF2B5EF4-FFF2-40B4-BE49-F238E27FC236}">
                    <a16:creationId xmlns:a16="http://schemas.microsoft.com/office/drawing/2014/main" id="{237DECD3-B9F2-4566-862F-168F5CF3D558}"/>
                  </a:ext>
                </a:extLst>
              </p:cNvPr>
              <p:cNvSpPr>
                <a:spLocks/>
              </p:cNvSpPr>
              <p:nvPr/>
            </p:nvSpPr>
            <p:spPr bwMode="auto">
              <a:xfrm>
                <a:off x="3164733" y="3913024"/>
                <a:ext cx="113055" cy="116953"/>
              </a:xfrm>
              <a:custGeom>
                <a:avLst/>
                <a:gdLst>
                  <a:gd name="T0" fmla="*/ 24 w 58"/>
                  <a:gd name="T1" fmla="*/ 0 h 60"/>
                  <a:gd name="T2" fmla="*/ 36 w 58"/>
                  <a:gd name="T3" fmla="*/ 0 h 60"/>
                  <a:gd name="T4" fmla="*/ 44 w 58"/>
                  <a:gd name="T5" fmla="*/ 3 h 60"/>
                  <a:gd name="T6" fmla="*/ 44 w 58"/>
                  <a:gd name="T7" fmla="*/ 11 h 60"/>
                  <a:gd name="T8" fmla="*/ 44 w 58"/>
                  <a:gd name="T9" fmla="*/ 19 h 60"/>
                  <a:gd name="T10" fmla="*/ 44 w 58"/>
                  <a:gd name="T11" fmla="*/ 28 h 60"/>
                  <a:gd name="T12" fmla="*/ 46 w 58"/>
                  <a:gd name="T13" fmla="*/ 28 h 60"/>
                  <a:gd name="T14" fmla="*/ 49 w 58"/>
                  <a:gd name="T15" fmla="*/ 28 h 60"/>
                  <a:gd name="T16" fmla="*/ 51 w 58"/>
                  <a:gd name="T17" fmla="*/ 28 h 60"/>
                  <a:gd name="T18" fmla="*/ 54 w 58"/>
                  <a:gd name="T19" fmla="*/ 30 h 60"/>
                  <a:gd name="T20" fmla="*/ 54 w 58"/>
                  <a:gd name="T21" fmla="*/ 28 h 60"/>
                  <a:gd name="T22" fmla="*/ 54 w 58"/>
                  <a:gd name="T23" fmla="*/ 28 h 60"/>
                  <a:gd name="T24" fmla="*/ 58 w 58"/>
                  <a:gd name="T25" fmla="*/ 31 h 60"/>
                  <a:gd name="T26" fmla="*/ 54 w 58"/>
                  <a:gd name="T27" fmla="*/ 35 h 60"/>
                  <a:gd name="T28" fmla="*/ 49 w 58"/>
                  <a:gd name="T29" fmla="*/ 38 h 60"/>
                  <a:gd name="T30" fmla="*/ 47 w 58"/>
                  <a:gd name="T31" fmla="*/ 39 h 60"/>
                  <a:gd name="T32" fmla="*/ 44 w 58"/>
                  <a:gd name="T33" fmla="*/ 41 h 60"/>
                  <a:gd name="T34" fmla="*/ 44 w 58"/>
                  <a:gd name="T35" fmla="*/ 44 h 60"/>
                  <a:gd name="T36" fmla="*/ 44 w 58"/>
                  <a:gd name="T37" fmla="*/ 47 h 60"/>
                  <a:gd name="T38" fmla="*/ 43 w 58"/>
                  <a:gd name="T39" fmla="*/ 49 h 60"/>
                  <a:gd name="T40" fmla="*/ 43 w 58"/>
                  <a:gd name="T41" fmla="*/ 50 h 60"/>
                  <a:gd name="T42" fmla="*/ 41 w 58"/>
                  <a:gd name="T43" fmla="*/ 50 h 60"/>
                  <a:gd name="T44" fmla="*/ 39 w 58"/>
                  <a:gd name="T45" fmla="*/ 50 h 60"/>
                  <a:gd name="T46" fmla="*/ 39 w 58"/>
                  <a:gd name="T47" fmla="*/ 52 h 60"/>
                  <a:gd name="T48" fmla="*/ 39 w 58"/>
                  <a:gd name="T49" fmla="*/ 52 h 60"/>
                  <a:gd name="T50" fmla="*/ 38 w 58"/>
                  <a:gd name="T51" fmla="*/ 53 h 60"/>
                  <a:gd name="T52" fmla="*/ 36 w 58"/>
                  <a:gd name="T53" fmla="*/ 55 h 60"/>
                  <a:gd name="T54" fmla="*/ 35 w 58"/>
                  <a:gd name="T55" fmla="*/ 55 h 60"/>
                  <a:gd name="T56" fmla="*/ 33 w 58"/>
                  <a:gd name="T57" fmla="*/ 57 h 60"/>
                  <a:gd name="T58" fmla="*/ 32 w 58"/>
                  <a:gd name="T59" fmla="*/ 58 h 60"/>
                  <a:gd name="T60" fmla="*/ 32 w 58"/>
                  <a:gd name="T61" fmla="*/ 60 h 60"/>
                  <a:gd name="T62" fmla="*/ 24 w 58"/>
                  <a:gd name="T63" fmla="*/ 57 h 60"/>
                  <a:gd name="T64" fmla="*/ 13 w 58"/>
                  <a:gd name="T65" fmla="*/ 57 h 60"/>
                  <a:gd name="T66" fmla="*/ 6 w 58"/>
                  <a:gd name="T67" fmla="*/ 53 h 60"/>
                  <a:gd name="T68" fmla="*/ 0 w 58"/>
                  <a:gd name="T69" fmla="*/ 47 h 60"/>
                  <a:gd name="T70" fmla="*/ 2 w 58"/>
                  <a:gd name="T71" fmla="*/ 46 h 60"/>
                  <a:gd name="T72" fmla="*/ 2 w 58"/>
                  <a:gd name="T73" fmla="*/ 44 h 60"/>
                  <a:gd name="T74" fmla="*/ 2 w 58"/>
                  <a:gd name="T75" fmla="*/ 42 h 60"/>
                  <a:gd name="T76" fmla="*/ 2 w 58"/>
                  <a:gd name="T77" fmla="*/ 41 h 60"/>
                  <a:gd name="T78" fmla="*/ 2 w 58"/>
                  <a:gd name="T79" fmla="*/ 38 h 60"/>
                  <a:gd name="T80" fmla="*/ 2 w 58"/>
                  <a:gd name="T81" fmla="*/ 36 h 60"/>
                  <a:gd name="T82" fmla="*/ 5 w 58"/>
                  <a:gd name="T83" fmla="*/ 31 h 60"/>
                  <a:gd name="T84" fmla="*/ 8 w 58"/>
                  <a:gd name="T85" fmla="*/ 25 h 60"/>
                  <a:gd name="T86" fmla="*/ 14 w 58"/>
                  <a:gd name="T87" fmla="*/ 25 h 60"/>
                  <a:gd name="T88" fmla="*/ 22 w 58"/>
                  <a:gd name="T89" fmla="*/ 25 h 60"/>
                  <a:gd name="T90" fmla="*/ 27 w 58"/>
                  <a:gd name="T91" fmla="*/ 25 h 60"/>
                  <a:gd name="T92" fmla="*/ 27 w 58"/>
                  <a:gd name="T93" fmla="*/ 23 h 60"/>
                  <a:gd name="T94" fmla="*/ 27 w 58"/>
                  <a:gd name="T95" fmla="*/ 20 h 60"/>
                  <a:gd name="T96" fmla="*/ 24 w 58"/>
                  <a:gd name="T97" fmla="*/ 20 h 60"/>
                  <a:gd name="T98" fmla="*/ 24 w 58"/>
                  <a:gd name="T99" fmla="*/ 19 h 60"/>
                  <a:gd name="T100" fmla="*/ 22 w 58"/>
                  <a:gd name="T101" fmla="*/ 16 h 60"/>
                  <a:gd name="T102" fmla="*/ 19 w 58"/>
                  <a:gd name="T103" fmla="*/ 14 h 60"/>
                  <a:gd name="T104" fmla="*/ 14 w 58"/>
                  <a:gd name="T105" fmla="*/ 11 h 60"/>
                  <a:gd name="T106" fmla="*/ 13 w 58"/>
                  <a:gd name="T107" fmla="*/ 9 h 60"/>
                  <a:gd name="T108" fmla="*/ 16 w 58"/>
                  <a:gd name="T109" fmla="*/ 8 h 60"/>
                  <a:gd name="T110" fmla="*/ 19 w 58"/>
                  <a:gd name="T111" fmla="*/ 6 h 60"/>
                  <a:gd name="T112" fmla="*/ 19 w 58"/>
                  <a:gd name="T11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 h="60">
                    <a:moveTo>
                      <a:pt x="19" y="0"/>
                    </a:moveTo>
                    <a:lnTo>
                      <a:pt x="24" y="0"/>
                    </a:lnTo>
                    <a:lnTo>
                      <a:pt x="30" y="0"/>
                    </a:lnTo>
                    <a:lnTo>
                      <a:pt x="36" y="0"/>
                    </a:lnTo>
                    <a:lnTo>
                      <a:pt x="44" y="0"/>
                    </a:lnTo>
                    <a:lnTo>
                      <a:pt x="44" y="3"/>
                    </a:lnTo>
                    <a:lnTo>
                      <a:pt x="44" y="8"/>
                    </a:lnTo>
                    <a:lnTo>
                      <a:pt x="44" y="11"/>
                    </a:lnTo>
                    <a:lnTo>
                      <a:pt x="44" y="16"/>
                    </a:lnTo>
                    <a:lnTo>
                      <a:pt x="44" y="19"/>
                    </a:lnTo>
                    <a:lnTo>
                      <a:pt x="44" y="25"/>
                    </a:lnTo>
                    <a:lnTo>
                      <a:pt x="44" y="28"/>
                    </a:lnTo>
                    <a:lnTo>
                      <a:pt x="44" y="28"/>
                    </a:lnTo>
                    <a:lnTo>
                      <a:pt x="46" y="28"/>
                    </a:lnTo>
                    <a:lnTo>
                      <a:pt x="47" y="28"/>
                    </a:lnTo>
                    <a:lnTo>
                      <a:pt x="49" y="28"/>
                    </a:lnTo>
                    <a:lnTo>
                      <a:pt x="49" y="28"/>
                    </a:lnTo>
                    <a:lnTo>
                      <a:pt x="51" y="28"/>
                    </a:lnTo>
                    <a:lnTo>
                      <a:pt x="52" y="30"/>
                    </a:lnTo>
                    <a:lnTo>
                      <a:pt x="54" y="30"/>
                    </a:lnTo>
                    <a:lnTo>
                      <a:pt x="54" y="30"/>
                    </a:lnTo>
                    <a:lnTo>
                      <a:pt x="54" y="28"/>
                    </a:lnTo>
                    <a:lnTo>
                      <a:pt x="54" y="28"/>
                    </a:lnTo>
                    <a:lnTo>
                      <a:pt x="54" y="28"/>
                    </a:lnTo>
                    <a:lnTo>
                      <a:pt x="58" y="31"/>
                    </a:lnTo>
                    <a:lnTo>
                      <a:pt x="58" y="31"/>
                    </a:lnTo>
                    <a:lnTo>
                      <a:pt x="57" y="33"/>
                    </a:lnTo>
                    <a:lnTo>
                      <a:pt x="54" y="35"/>
                    </a:lnTo>
                    <a:lnTo>
                      <a:pt x="52" y="36"/>
                    </a:lnTo>
                    <a:lnTo>
                      <a:pt x="49" y="38"/>
                    </a:lnTo>
                    <a:lnTo>
                      <a:pt x="47" y="39"/>
                    </a:lnTo>
                    <a:lnTo>
                      <a:pt x="47" y="39"/>
                    </a:lnTo>
                    <a:lnTo>
                      <a:pt x="46" y="41"/>
                    </a:lnTo>
                    <a:lnTo>
                      <a:pt x="44" y="41"/>
                    </a:lnTo>
                    <a:lnTo>
                      <a:pt x="44" y="42"/>
                    </a:lnTo>
                    <a:lnTo>
                      <a:pt x="44" y="44"/>
                    </a:lnTo>
                    <a:lnTo>
                      <a:pt x="44" y="44"/>
                    </a:lnTo>
                    <a:lnTo>
                      <a:pt x="44" y="47"/>
                    </a:lnTo>
                    <a:lnTo>
                      <a:pt x="44" y="47"/>
                    </a:lnTo>
                    <a:lnTo>
                      <a:pt x="43" y="49"/>
                    </a:lnTo>
                    <a:lnTo>
                      <a:pt x="43" y="49"/>
                    </a:lnTo>
                    <a:lnTo>
                      <a:pt x="43" y="50"/>
                    </a:lnTo>
                    <a:lnTo>
                      <a:pt x="41" y="50"/>
                    </a:lnTo>
                    <a:lnTo>
                      <a:pt x="41" y="50"/>
                    </a:lnTo>
                    <a:lnTo>
                      <a:pt x="39" y="50"/>
                    </a:lnTo>
                    <a:lnTo>
                      <a:pt x="39" y="50"/>
                    </a:lnTo>
                    <a:lnTo>
                      <a:pt x="39" y="50"/>
                    </a:lnTo>
                    <a:lnTo>
                      <a:pt x="39" y="52"/>
                    </a:lnTo>
                    <a:lnTo>
                      <a:pt x="39" y="52"/>
                    </a:lnTo>
                    <a:lnTo>
                      <a:pt x="39" y="52"/>
                    </a:lnTo>
                    <a:lnTo>
                      <a:pt x="39" y="53"/>
                    </a:lnTo>
                    <a:lnTo>
                      <a:pt x="38" y="53"/>
                    </a:lnTo>
                    <a:lnTo>
                      <a:pt x="36" y="53"/>
                    </a:lnTo>
                    <a:lnTo>
                      <a:pt x="36" y="55"/>
                    </a:lnTo>
                    <a:lnTo>
                      <a:pt x="36" y="55"/>
                    </a:lnTo>
                    <a:lnTo>
                      <a:pt x="35" y="55"/>
                    </a:lnTo>
                    <a:lnTo>
                      <a:pt x="35" y="55"/>
                    </a:lnTo>
                    <a:lnTo>
                      <a:pt x="33" y="57"/>
                    </a:lnTo>
                    <a:lnTo>
                      <a:pt x="32" y="58"/>
                    </a:lnTo>
                    <a:lnTo>
                      <a:pt x="32" y="58"/>
                    </a:lnTo>
                    <a:lnTo>
                      <a:pt x="32" y="60"/>
                    </a:lnTo>
                    <a:lnTo>
                      <a:pt x="32" y="60"/>
                    </a:lnTo>
                    <a:lnTo>
                      <a:pt x="25" y="58"/>
                    </a:lnTo>
                    <a:lnTo>
                      <a:pt x="24" y="57"/>
                    </a:lnTo>
                    <a:lnTo>
                      <a:pt x="16" y="57"/>
                    </a:lnTo>
                    <a:lnTo>
                      <a:pt x="13" y="57"/>
                    </a:lnTo>
                    <a:lnTo>
                      <a:pt x="10" y="55"/>
                    </a:lnTo>
                    <a:lnTo>
                      <a:pt x="6" y="53"/>
                    </a:lnTo>
                    <a:lnTo>
                      <a:pt x="0" y="49"/>
                    </a:lnTo>
                    <a:lnTo>
                      <a:pt x="0" y="47"/>
                    </a:lnTo>
                    <a:lnTo>
                      <a:pt x="2" y="47"/>
                    </a:lnTo>
                    <a:lnTo>
                      <a:pt x="2" y="46"/>
                    </a:lnTo>
                    <a:lnTo>
                      <a:pt x="2" y="46"/>
                    </a:lnTo>
                    <a:lnTo>
                      <a:pt x="2" y="44"/>
                    </a:lnTo>
                    <a:lnTo>
                      <a:pt x="2" y="42"/>
                    </a:lnTo>
                    <a:lnTo>
                      <a:pt x="2" y="42"/>
                    </a:lnTo>
                    <a:lnTo>
                      <a:pt x="2" y="41"/>
                    </a:lnTo>
                    <a:lnTo>
                      <a:pt x="2" y="41"/>
                    </a:lnTo>
                    <a:lnTo>
                      <a:pt x="3" y="41"/>
                    </a:lnTo>
                    <a:lnTo>
                      <a:pt x="2" y="38"/>
                    </a:lnTo>
                    <a:lnTo>
                      <a:pt x="2" y="38"/>
                    </a:lnTo>
                    <a:lnTo>
                      <a:pt x="2" y="36"/>
                    </a:lnTo>
                    <a:lnTo>
                      <a:pt x="3" y="35"/>
                    </a:lnTo>
                    <a:lnTo>
                      <a:pt x="5" y="31"/>
                    </a:lnTo>
                    <a:lnTo>
                      <a:pt x="6" y="28"/>
                    </a:lnTo>
                    <a:lnTo>
                      <a:pt x="8" y="25"/>
                    </a:lnTo>
                    <a:lnTo>
                      <a:pt x="13" y="25"/>
                    </a:lnTo>
                    <a:lnTo>
                      <a:pt x="14" y="25"/>
                    </a:lnTo>
                    <a:lnTo>
                      <a:pt x="19" y="25"/>
                    </a:lnTo>
                    <a:lnTo>
                      <a:pt x="22" y="25"/>
                    </a:lnTo>
                    <a:lnTo>
                      <a:pt x="25" y="25"/>
                    </a:lnTo>
                    <a:lnTo>
                      <a:pt x="27" y="25"/>
                    </a:lnTo>
                    <a:lnTo>
                      <a:pt x="25" y="25"/>
                    </a:lnTo>
                    <a:lnTo>
                      <a:pt x="27" y="23"/>
                    </a:lnTo>
                    <a:lnTo>
                      <a:pt x="27" y="22"/>
                    </a:lnTo>
                    <a:lnTo>
                      <a:pt x="27" y="20"/>
                    </a:lnTo>
                    <a:lnTo>
                      <a:pt x="25" y="20"/>
                    </a:lnTo>
                    <a:lnTo>
                      <a:pt x="24" y="20"/>
                    </a:lnTo>
                    <a:lnTo>
                      <a:pt x="24" y="19"/>
                    </a:lnTo>
                    <a:lnTo>
                      <a:pt x="24" y="19"/>
                    </a:lnTo>
                    <a:lnTo>
                      <a:pt x="24" y="17"/>
                    </a:lnTo>
                    <a:lnTo>
                      <a:pt x="22" y="16"/>
                    </a:lnTo>
                    <a:lnTo>
                      <a:pt x="21" y="16"/>
                    </a:lnTo>
                    <a:lnTo>
                      <a:pt x="19" y="14"/>
                    </a:lnTo>
                    <a:lnTo>
                      <a:pt x="17" y="12"/>
                    </a:lnTo>
                    <a:lnTo>
                      <a:pt x="14" y="11"/>
                    </a:lnTo>
                    <a:lnTo>
                      <a:pt x="14" y="9"/>
                    </a:lnTo>
                    <a:lnTo>
                      <a:pt x="13" y="9"/>
                    </a:lnTo>
                    <a:lnTo>
                      <a:pt x="13" y="8"/>
                    </a:lnTo>
                    <a:lnTo>
                      <a:pt x="16" y="8"/>
                    </a:lnTo>
                    <a:lnTo>
                      <a:pt x="19" y="8"/>
                    </a:lnTo>
                    <a:lnTo>
                      <a:pt x="19" y="6"/>
                    </a:lnTo>
                    <a:lnTo>
                      <a:pt x="19" y="3"/>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8" name="Freeform 264">
                <a:extLst>
                  <a:ext uri="{FF2B5EF4-FFF2-40B4-BE49-F238E27FC236}">
                    <a16:creationId xmlns:a16="http://schemas.microsoft.com/office/drawing/2014/main" id="{F9D0B426-E299-4C16-9103-3110C9C5698E}"/>
                  </a:ext>
                </a:extLst>
              </p:cNvPr>
              <p:cNvSpPr>
                <a:spLocks noEditPoints="1"/>
              </p:cNvSpPr>
              <p:nvPr/>
            </p:nvSpPr>
            <p:spPr bwMode="auto">
              <a:xfrm>
                <a:off x="6318573" y="3176218"/>
                <a:ext cx="241703" cy="220263"/>
              </a:xfrm>
              <a:custGeom>
                <a:avLst/>
                <a:gdLst>
                  <a:gd name="T0" fmla="*/ 66 w 124"/>
                  <a:gd name="T1" fmla="*/ 105 h 113"/>
                  <a:gd name="T2" fmla="*/ 88 w 124"/>
                  <a:gd name="T3" fmla="*/ 107 h 113"/>
                  <a:gd name="T4" fmla="*/ 93 w 124"/>
                  <a:gd name="T5" fmla="*/ 112 h 113"/>
                  <a:gd name="T6" fmla="*/ 57 w 124"/>
                  <a:gd name="T7" fmla="*/ 108 h 113"/>
                  <a:gd name="T8" fmla="*/ 109 w 124"/>
                  <a:gd name="T9" fmla="*/ 105 h 113"/>
                  <a:gd name="T10" fmla="*/ 47 w 124"/>
                  <a:gd name="T11" fmla="*/ 91 h 113"/>
                  <a:gd name="T12" fmla="*/ 117 w 124"/>
                  <a:gd name="T13" fmla="*/ 93 h 113"/>
                  <a:gd name="T14" fmla="*/ 83 w 124"/>
                  <a:gd name="T15" fmla="*/ 88 h 113"/>
                  <a:gd name="T16" fmla="*/ 118 w 124"/>
                  <a:gd name="T17" fmla="*/ 86 h 113"/>
                  <a:gd name="T18" fmla="*/ 82 w 124"/>
                  <a:gd name="T19" fmla="*/ 83 h 113"/>
                  <a:gd name="T20" fmla="*/ 107 w 124"/>
                  <a:gd name="T21" fmla="*/ 82 h 113"/>
                  <a:gd name="T22" fmla="*/ 74 w 124"/>
                  <a:gd name="T23" fmla="*/ 80 h 113"/>
                  <a:gd name="T24" fmla="*/ 104 w 124"/>
                  <a:gd name="T25" fmla="*/ 79 h 113"/>
                  <a:gd name="T26" fmla="*/ 83 w 124"/>
                  <a:gd name="T27" fmla="*/ 80 h 113"/>
                  <a:gd name="T28" fmla="*/ 69 w 124"/>
                  <a:gd name="T29" fmla="*/ 74 h 113"/>
                  <a:gd name="T30" fmla="*/ 83 w 124"/>
                  <a:gd name="T31" fmla="*/ 72 h 113"/>
                  <a:gd name="T32" fmla="*/ 77 w 124"/>
                  <a:gd name="T33" fmla="*/ 67 h 113"/>
                  <a:gd name="T34" fmla="*/ 68 w 124"/>
                  <a:gd name="T35" fmla="*/ 67 h 113"/>
                  <a:gd name="T36" fmla="*/ 104 w 124"/>
                  <a:gd name="T37" fmla="*/ 66 h 113"/>
                  <a:gd name="T38" fmla="*/ 77 w 124"/>
                  <a:gd name="T39" fmla="*/ 66 h 113"/>
                  <a:gd name="T40" fmla="*/ 55 w 124"/>
                  <a:gd name="T41" fmla="*/ 64 h 113"/>
                  <a:gd name="T42" fmla="*/ 13 w 124"/>
                  <a:gd name="T43" fmla="*/ 61 h 113"/>
                  <a:gd name="T44" fmla="*/ 13 w 124"/>
                  <a:gd name="T45" fmla="*/ 55 h 113"/>
                  <a:gd name="T46" fmla="*/ 93 w 124"/>
                  <a:gd name="T47" fmla="*/ 55 h 113"/>
                  <a:gd name="T48" fmla="*/ 16 w 124"/>
                  <a:gd name="T49" fmla="*/ 49 h 113"/>
                  <a:gd name="T50" fmla="*/ 72 w 124"/>
                  <a:gd name="T51" fmla="*/ 49 h 113"/>
                  <a:gd name="T52" fmla="*/ 65 w 124"/>
                  <a:gd name="T53" fmla="*/ 52 h 113"/>
                  <a:gd name="T54" fmla="*/ 69 w 124"/>
                  <a:gd name="T55" fmla="*/ 63 h 113"/>
                  <a:gd name="T56" fmla="*/ 58 w 124"/>
                  <a:gd name="T57" fmla="*/ 55 h 113"/>
                  <a:gd name="T58" fmla="*/ 54 w 124"/>
                  <a:gd name="T59" fmla="*/ 45 h 113"/>
                  <a:gd name="T60" fmla="*/ 99 w 124"/>
                  <a:gd name="T61" fmla="*/ 44 h 113"/>
                  <a:gd name="T62" fmla="*/ 93 w 124"/>
                  <a:gd name="T63" fmla="*/ 44 h 113"/>
                  <a:gd name="T64" fmla="*/ 3 w 124"/>
                  <a:gd name="T65" fmla="*/ 34 h 113"/>
                  <a:gd name="T66" fmla="*/ 83 w 124"/>
                  <a:gd name="T67" fmla="*/ 28 h 113"/>
                  <a:gd name="T68" fmla="*/ 77 w 124"/>
                  <a:gd name="T69" fmla="*/ 30 h 113"/>
                  <a:gd name="T70" fmla="*/ 72 w 124"/>
                  <a:gd name="T71" fmla="*/ 15 h 113"/>
                  <a:gd name="T72" fmla="*/ 99 w 124"/>
                  <a:gd name="T73" fmla="*/ 1 h 113"/>
                  <a:gd name="T74" fmla="*/ 93 w 124"/>
                  <a:gd name="T75" fmla="*/ 17 h 113"/>
                  <a:gd name="T76" fmla="*/ 66 w 124"/>
                  <a:gd name="T77" fmla="*/ 15 h 113"/>
                  <a:gd name="T78" fmla="*/ 65 w 124"/>
                  <a:gd name="T79" fmla="*/ 25 h 113"/>
                  <a:gd name="T80" fmla="*/ 54 w 124"/>
                  <a:gd name="T81" fmla="*/ 25 h 113"/>
                  <a:gd name="T82" fmla="*/ 44 w 124"/>
                  <a:gd name="T83" fmla="*/ 20 h 113"/>
                  <a:gd name="T84" fmla="*/ 50 w 124"/>
                  <a:gd name="T85" fmla="*/ 44 h 113"/>
                  <a:gd name="T86" fmla="*/ 42 w 124"/>
                  <a:gd name="T87" fmla="*/ 49 h 113"/>
                  <a:gd name="T88" fmla="*/ 63 w 124"/>
                  <a:gd name="T89" fmla="*/ 66 h 113"/>
                  <a:gd name="T90" fmla="*/ 49 w 124"/>
                  <a:gd name="T91" fmla="*/ 66 h 113"/>
                  <a:gd name="T92" fmla="*/ 50 w 124"/>
                  <a:gd name="T93" fmla="*/ 72 h 113"/>
                  <a:gd name="T94" fmla="*/ 49 w 124"/>
                  <a:gd name="T95" fmla="*/ 88 h 113"/>
                  <a:gd name="T96" fmla="*/ 35 w 124"/>
                  <a:gd name="T97" fmla="*/ 79 h 113"/>
                  <a:gd name="T98" fmla="*/ 22 w 124"/>
                  <a:gd name="T99" fmla="*/ 66 h 113"/>
                  <a:gd name="T100" fmla="*/ 46 w 124"/>
                  <a:gd name="T101" fmla="*/ 63 h 113"/>
                  <a:gd name="T102" fmla="*/ 46 w 124"/>
                  <a:gd name="T103" fmla="*/ 58 h 113"/>
                  <a:gd name="T104" fmla="*/ 24 w 124"/>
                  <a:gd name="T105" fmla="*/ 55 h 113"/>
                  <a:gd name="T106" fmla="*/ 22 w 124"/>
                  <a:gd name="T107" fmla="*/ 47 h 113"/>
                  <a:gd name="T108" fmla="*/ 6 w 124"/>
                  <a:gd name="T109" fmla="*/ 34 h 113"/>
                  <a:gd name="T110" fmla="*/ 11 w 124"/>
                  <a:gd name="T111" fmla="*/ 30 h 113"/>
                  <a:gd name="T112" fmla="*/ 20 w 124"/>
                  <a:gd name="T113" fmla="*/ 19 h 113"/>
                  <a:gd name="T114" fmla="*/ 36 w 124"/>
                  <a:gd name="T115" fmla="*/ 9 h 113"/>
                  <a:gd name="T116" fmla="*/ 55 w 124"/>
                  <a:gd name="T117" fmla="*/ 6 h 113"/>
                  <a:gd name="T118" fmla="*/ 71 w 124"/>
                  <a:gd name="T119" fmla="*/ 4 h 113"/>
                  <a:gd name="T120" fmla="*/ 93 w 124"/>
                  <a:gd name="T121"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 h="113">
                    <a:moveTo>
                      <a:pt x="58" y="102"/>
                    </a:moveTo>
                    <a:lnTo>
                      <a:pt x="60" y="102"/>
                    </a:lnTo>
                    <a:lnTo>
                      <a:pt x="60" y="104"/>
                    </a:lnTo>
                    <a:lnTo>
                      <a:pt x="60" y="104"/>
                    </a:lnTo>
                    <a:lnTo>
                      <a:pt x="61" y="104"/>
                    </a:lnTo>
                    <a:lnTo>
                      <a:pt x="63" y="104"/>
                    </a:lnTo>
                    <a:lnTo>
                      <a:pt x="63" y="104"/>
                    </a:lnTo>
                    <a:lnTo>
                      <a:pt x="65" y="102"/>
                    </a:lnTo>
                    <a:lnTo>
                      <a:pt x="65" y="102"/>
                    </a:lnTo>
                    <a:lnTo>
                      <a:pt x="66" y="104"/>
                    </a:lnTo>
                    <a:lnTo>
                      <a:pt x="65" y="104"/>
                    </a:lnTo>
                    <a:lnTo>
                      <a:pt x="65" y="104"/>
                    </a:lnTo>
                    <a:lnTo>
                      <a:pt x="65" y="104"/>
                    </a:lnTo>
                    <a:lnTo>
                      <a:pt x="65" y="105"/>
                    </a:lnTo>
                    <a:lnTo>
                      <a:pt x="66" y="105"/>
                    </a:lnTo>
                    <a:lnTo>
                      <a:pt x="66" y="105"/>
                    </a:lnTo>
                    <a:lnTo>
                      <a:pt x="66" y="105"/>
                    </a:lnTo>
                    <a:lnTo>
                      <a:pt x="68" y="107"/>
                    </a:lnTo>
                    <a:lnTo>
                      <a:pt x="68" y="107"/>
                    </a:lnTo>
                    <a:lnTo>
                      <a:pt x="69" y="107"/>
                    </a:lnTo>
                    <a:lnTo>
                      <a:pt x="71" y="107"/>
                    </a:lnTo>
                    <a:lnTo>
                      <a:pt x="72" y="105"/>
                    </a:lnTo>
                    <a:lnTo>
                      <a:pt x="72" y="105"/>
                    </a:lnTo>
                    <a:lnTo>
                      <a:pt x="77" y="105"/>
                    </a:lnTo>
                    <a:lnTo>
                      <a:pt x="79" y="107"/>
                    </a:lnTo>
                    <a:lnTo>
                      <a:pt x="82" y="107"/>
                    </a:lnTo>
                    <a:lnTo>
                      <a:pt x="83" y="107"/>
                    </a:lnTo>
                    <a:lnTo>
                      <a:pt x="85" y="107"/>
                    </a:lnTo>
                    <a:lnTo>
                      <a:pt x="88" y="107"/>
                    </a:lnTo>
                    <a:lnTo>
                      <a:pt x="88" y="107"/>
                    </a:lnTo>
                    <a:lnTo>
                      <a:pt x="88" y="110"/>
                    </a:lnTo>
                    <a:lnTo>
                      <a:pt x="88" y="110"/>
                    </a:lnTo>
                    <a:lnTo>
                      <a:pt x="88" y="110"/>
                    </a:lnTo>
                    <a:lnTo>
                      <a:pt x="90" y="110"/>
                    </a:lnTo>
                    <a:lnTo>
                      <a:pt x="90" y="110"/>
                    </a:lnTo>
                    <a:lnTo>
                      <a:pt x="91" y="108"/>
                    </a:lnTo>
                    <a:lnTo>
                      <a:pt x="95" y="108"/>
                    </a:lnTo>
                    <a:lnTo>
                      <a:pt x="96" y="107"/>
                    </a:lnTo>
                    <a:lnTo>
                      <a:pt x="96" y="107"/>
                    </a:lnTo>
                    <a:lnTo>
                      <a:pt x="96" y="108"/>
                    </a:lnTo>
                    <a:lnTo>
                      <a:pt x="96" y="110"/>
                    </a:lnTo>
                    <a:lnTo>
                      <a:pt x="95" y="110"/>
                    </a:lnTo>
                    <a:lnTo>
                      <a:pt x="95" y="112"/>
                    </a:lnTo>
                    <a:lnTo>
                      <a:pt x="95" y="112"/>
                    </a:lnTo>
                    <a:lnTo>
                      <a:pt x="93" y="112"/>
                    </a:lnTo>
                    <a:lnTo>
                      <a:pt x="90" y="112"/>
                    </a:lnTo>
                    <a:lnTo>
                      <a:pt x="87" y="112"/>
                    </a:lnTo>
                    <a:lnTo>
                      <a:pt x="80" y="113"/>
                    </a:lnTo>
                    <a:lnTo>
                      <a:pt x="74" y="113"/>
                    </a:lnTo>
                    <a:lnTo>
                      <a:pt x="74" y="113"/>
                    </a:lnTo>
                    <a:lnTo>
                      <a:pt x="74" y="112"/>
                    </a:lnTo>
                    <a:lnTo>
                      <a:pt x="74" y="112"/>
                    </a:lnTo>
                    <a:lnTo>
                      <a:pt x="72" y="112"/>
                    </a:lnTo>
                    <a:lnTo>
                      <a:pt x="71" y="110"/>
                    </a:lnTo>
                    <a:lnTo>
                      <a:pt x="69" y="110"/>
                    </a:lnTo>
                    <a:lnTo>
                      <a:pt x="63" y="108"/>
                    </a:lnTo>
                    <a:lnTo>
                      <a:pt x="61" y="108"/>
                    </a:lnTo>
                    <a:lnTo>
                      <a:pt x="58" y="108"/>
                    </a:lnTo>
                    <a:lnTo>
                      <a:pt x="58" y="108"/>
                    </a:lnTo>
                    <a:lnTo>
                      <a:pt x="57" y="108"/>
                    </a:lnTo>
                    <a:lnTo>
                      <a:pt x="57" y="107"/>
                    </a:lnTo>
                    <a:lnTo>
                      <a:pt x="57" y="105"/>
                    </a:lnTo>
                    <a:lnTo>
                      <a:pt x="57" y="104"/>
                    </a:lnTo>
                    <a:lnTo>
                      <a:pt x="57" y="104"/>
                    </a:lnTo>
                    <a:lnTo>
                      <a:pt x="57" y="104"/>
                    </a:lnTo>
                    <a:lnTo>
                      <a:pt x="58" y="104"/>
                    </a:lnTo>
                    <a:lnTo>
                      <a:pt x="58" y="104"/>
                    </a:lnTo>
                    <a:lnTo>
                      <a:pt x="58" y="102"/>
                    </a:lnTo>
                    <a:lnTo>
                      <a:pt x="58" y="102"/>
                    </a:lnTo>
                    <a:close/>
                    <a:moveTo>
                      <a:pt x="109" y="99"/>
                    </a:moveTo>
                    <a:lnTo>
                      <a:pt x="109" y="101"/>
                    </a:lnTo>
                    <a:lnTo>
                      <a:pt x="109" y="102"/>
                    </a:lnTo>
                    <a:lnTo>
                      <a:pt x="109" y="104"/>
                    </a:lnTo>
                    <a:lnTo>
                      <a:pt x="109" y="105"/>
                    </a:lnTo>
                    <a:lnTo>
                      <a:pt x="109" y="105"/>
                    </a:lnTo>
                    <a:lnTo>
                      <a:pt x="109" y="105"/>
                    </a:lnTo>
                    <a:lnTo>
                      <a:pt x="107" y="105"/>
                    </a:lnTo>
                    <a:lnTo>
                      <a:pt x="107" y="104"/>
                    </a:lnTo>
                    <a:lnTo>
                      <a:pt x="107" y="102"/>
                    </a:lnTo>
                    <a:lnTo>
                      <a:pt x="109" y="101"/>
                    </a:lnTo>
                    <a:lnTo>
                      <a:pt x="109" y="99"/>
                    </a:lnTo>
                    <a:lnTo>
                      <a:pt x="109" y="99"/>
                    </a:lnTo>
                    <a:close/>
                    <a:moveTo>
                      <a:pt x="47" y="90"/>
                    </a:moveTo>
                    <a:lnTo>
                      <a:pt x="49" y="91"/>
                    </a:lnTo>
                    <a:lnTo>
                      <a:pt x="50" y="93"/>
                    </a:lnTo>
                    <a:lnTo>
                      <a:pt x="49" y="93"/>
                    </a:lnTo>
                    <a:lnTo>
                      <a:pt x="49" y="94"/>
                    </a:lnTo>
                    <a:lnTo>
                      <a:pt x="47" y="93"/>
                    </a:lnTo>
                    <a:lnTo>
                      <a:pt x="47" y="93"/>
                    </a:lnTo>
                    <a:lnTo>
                      <a:pt x="47" y="91"/>
                    </a:lnTo>
                    <a:lnTo>
                      <a:pt x="47" y="90"/>
                    </a:lnTo>
                    <a:lnTo>
                      <a:pt x="47" y="90"/>
                    </a:lnTo>
                    <a:close/>
                    <a:moveTo>
                      <a:pt x="124" y="90"/>
                    </a:moveTo>
                    <a:lnTo>
                      <a:pt x="124" y="90"/>
                    </a:lnTo>
                    <a:lnTo>
                      <a:pt x="123" y="93"/>
                    </a:lnTo>
                    <a:lnTo>
                      <a:pt x="121" y="94"/>
                    </a:lnTo>
                    <a:lnTo>
                      <a:pt x="121" y="94"/>
                    </a:lnTo>
                    <a:lnTo>
                      <a:pt x="120" y="96"/>
                    </a:lnTo>
                    <a:lnTo>
                      <a:pt x="118" y="97"/>
                    </a:lnTo>
                    <a:lnTo>
                      <a:pt x="117" y="97"/>
                    </a:lnTo>
                    <a:lnTo>
                      <a:pt x="117" y="97"/>
                    </a:lnTo>
                    <a:lnTo>
                      <a:pt x="117" y="97"/>
                    </a:lnTo>
                    <a:lnTo>
                      <a:pt x="117" y="94"/>
                    </a:lnTo>
                    <a:lnTo>
                      <a:pt x="117" y="94"/>
                    </a:lnTo>
                    <a:lnTo>
                      <a:pt x="117" y="93"/>
                    </a:lnTo>
                    <a:lnTo>
                      <a:pt x="117" y="93"/>
                    </a:lnTo>
                    <a:lnTo>
                      <a:pt x="118" y="91"/>
                    </a:lnTo>
                    <a:lnTo>
                      <a:pt x="120" y="90"/>
                    </a:lnTo>
                    <a:lnTo>
                      <a:pt x="123" y="90"/>
                    </a:lnTo>
                    <a:lnTo>
                      <a:pt x="124" y="90"/>
                    </a:lnTo>
                    <a:close/>
                    <a:moveTo>
                      <a:pt x="83" y="88"/>
                    </a:moveTo>
                    <a:lnTo>
                      <a:pt x="83" y="90"/>
                    </a:lnTo>
                    <a:lnTo>
                      <a:pt x="83" y="90"/>
                    </a:lnTo>
                    <a:lnTo>
                      <a:pt x="83" y="91"/>
                    </a:lnTo>
                    <a:lnTo>
                      <a:pt x="82" y="90"/>
                    </a:lnTo>
                    <a:lnTo>
                      <a:pt x="83" y="90"/>
                    </a:lnTo>
                    <a:lnTo>
                      <a:pt x="83" y="90"/>
                    </a:lnTo>
                    <a:lnTo>
                      <a:pt x="83" y="88"/>
                    </a:lnTo>
                    <a:lnTo>
                      <a:pt x="83" y="88"/>
                    </a:lnTo>
                    <a:lnTo>
                      <a:pt x="83" y="88"/>
                    </a:lnTo>
                    <a:close/>
                    <a:moveTo>
                      <a:pt x="98" y="85"/>
                    </a:moveTo>
                    <a:lnTo>
                      <a:pt x="98" y="86"/>
                    </a:lnTo>
                    <a:lnTo>
                      <a:pt x="98" y="86"/>
                    </a:lnTo>
                    <a:lnTo>
                      <a:pt x="98" y="86"/>
                    </a:lnTo>
                    <a:lnTo>
                      <a:pt x="96" y="88"/>
                    </a:lnTo>
                    <a:lnTo>
                      <a:pt x="96" y="86"/>
                    </a:lnTo>
                    <a:lnTo>
                      <a:pt x="96" y="86"/>
                    </a:lnTo>
                    <a:lnTo>
                      <a:pt x="96" y="86"/>
                    </a:lnTo>
                    <a:lnTo>
                      <a:pt x="98" y="86"/>
                    </a:lnTo>
                    <a:lnTo>
                      <a:pt x="98" y="85"/>
                    </a:lnTo>
                    <a:close/>
                    <a:moveTo>
                      <a:pt x="118" y="85"/>
                    </a:moveTo>
                    <a:lnTo>
                      <a:pt x="118" y="86"/>
                    </a:lnTo>
                    <a:lnTo>
                      <a:pt x="118" y="86"/>
                    </a:lnTo>
                    <a:lnTo>
                      <a:pt x="118" y="86"/>
                    </a:lnTo>
                    <a:lnTo>
                      <a:pt x="118" y="86"/>
                    </a:lnTo>
                    <a:lnTo>
                      <a:pt x="118" y="86"/>
                    </a:lnTo>
                    <a:lnTo>
                      <a:pt x="118" y="86"/>
                    </a:lnTo>
                    <a:lnTo>
                      <a:pt x="118" y="85"/>
                    </a:lnTo>
                    <a:lnTo>
                      <a:pt x="118" y="85"/>
                    </a:lnTo>
                    <a:close/>
                    <a:moveTo>
                      <a:pt x="71" y="83"/>
                    </a:moveTo>
                    <a:lnTo>
                      <a:pt x="71" y="85"/>
                    </a:lnTo>
                    <a:lnTo>
                      <a:pt x="71" y="85"/>
                    </a:lnTo>
                    <a:lnTo>
                      <a:pt x="68" y="85"/>
                    </a:lnTo>
                    <a:lnTo>
                      <a:pt x="68" y="85"/>
                    </a:lnTo>
                    <a:lnTo>
                      <a:pt x="68" y="83"/>
                    </a:lnTo>
                    <a:lnTo>
                      <a:pt x="69" y="85"/>
                    </a:lnTo>
                    <a:lnTo>
                      <a:pt x="69" y="83"/>
                    </a:lnTo>
                    <a:lnTo>
                      <a:pt x="69" y="83"/>
                    </a:lnTo>
                    <a:lnTo>
                      <a:pt x="71" y="83"/>
                    </a:lnTo>
                    <a:close/>
                    <a:moveTo>
                      <a:pt x="82" y="83"/>
                    </a:moveTo>
                    <a:lnTo>
                      <a:pt x="83" y="85"/>
                    </a:lnTo>
                    <a:lnTo>
                      <a:pt x="82" y="85"/>
                    </a:lnTo>
                    <a:lnTo>
                      <a:pt x="82" y="85"/>
                    </a:lnTo>
                    <a:lnTo>
                      <a:pt x="82" y="85"/>
                    </a:lnTo>
                    <a:lnTo>
                      <a:pt x="80" y="83"/>
                    </a:lnTo>
                    <a:lnTo>
                      <a:pt x="82" y="83"/>
                    </a:lnTo>
                    <a:close/>
                    <a:moveTo>
                      <a:pt x="110" y="82"/>
                    </a:moveTo>
                    <a:lnTo>
                      <a:pt x="112" y="82"/>
                    </a:lnTo>
                    <a:lnTo>
                      <a:pt x="109" y="83"/>
                    </a:lnTo>
                    <a:lnTo>
                      <a:pt x="109" y="83"/>
                    </a:lnTo>
                    <a:lnTo>
                      <a:pt x="107" y="83"/>
                    </a:lnTo>
                    <a:lnTo>
                      <a:pt x="106" y="83"/>
                    </a:lnTo>
                    <a:lnTo>
                      <a:pt x="106" y="85"/>
                    </a:lnTo>
                    <a:lnTo>
                      <a:pt x="106" y="83"/>
                    </a:lnTo>
                    <a:lnTo>
                      <a:pt x="107" y="82"/>
                    </a:lnTo>
                    <a:lnTo>
                      <a:pt x="109" y="82"/>
                    </a:lnTo>
                    <a:lnTo>
                      <a:pt x="110" y="82"/>
                    </a:lnTo>
                    <a:close/>
                    <a:moveTo>
                      <a:pt x="91" y="80"/>
                    </a:moveTo>
                    <a:lnTo>
                      <a:pt x="93" y="82"/>
                    </a:lnTo>
                    <a:lnTo>
                      <a:pt x="91" y="82"/>
                    </a:lnTo>
                    <a:lnTo>
                      <a:pt x="90" y="83"/>
                    </a:lnTo>
                    <a:lnTo>
                      <a:pt x="88" y="83"/>
                    </a:lnTo>
                    <a:lnTo>
                      <a:pt x="88" y="83"/>
                    </a:lnTo>
                    <a:lnTo>
                      <a:pt x="88" y="83"/>
                    </a:lnTo>
                    <a:lnTo>
                      <a:pt x="90" y="82"/>
                    </a:lnTo>
                    <a:lnTo>
                      <a:pt x="90" y="82"/>
                    </a:lnTo>
                    <a:lnTo>
                      <a:pt x="91" y="82"/>
                    </a:lnTo>
                    <a:lnTo>
                      <a:pt x="91" y="80"/>
                    </a:lnTo>
                    <a:close/>
                    <a:moveTo>
                      <a:pt x="72" y="79"/>
                    </a:moveTo>
                    <a:lnTo>
                      <a:pt x="74" y="80"/>
                    </a:lnTo>
                    <a:lnTo>
                      <a:pt x="72" y="80"/>
                    </a:lnTo>
                    <a:lnTo>
                      <a:pt x="72" y="80"/>
                    </a:lnTo>
                    <a:lnTo>
                      <a:pt x="72" y="80"/>
                    </a:lnTo>
                    <a:lnTo>
                      <a:pt x="72" y="80"/>
                    </a:lnTo>
                    <a:lnTo>
                      <a:pt x="72" y="79"/>
                    </a:lnTo>
                    <a:lnTo>
                      <a:pt x="72" y="79"/>
                    </a:lnTo>
                    <a:close/>
                    <a:moveTo>
                      <a:pt x="104" y="79"/>
                    </a:moveTo>
                    <a:lnTo>
                      <a:pt x="106" y="79"/>
                    </a:lnTo>
                    <a:lnTo>
                      <a:pt x="106" y="80"/>
                    </a:lnTo>
                    <a:lnTo>
                      <a:pt x="107" y="80"/>
                    </a:lnTo>
                    <a:lnTo>
                      <a:pt x="107" y="80"/>
                    </a:lnTo>
                    <a:lnTo>
                      <a:pt x="107" y="80"/>
                    </a:lnTo>
                    <a:lnTo>
                      <a:pt x="106" y="80"/>
                    </a:lnTo>
                    <a:lnTo>
                      <a:pt x="106" y="79"/>
                    </a:lnTo>
                    <a:lnTo>
                      <a:pt x="104" y="79"/>
                    </a:lnTo>
                    <a:close/>
                    <a:moveTo>
                      <a:pt x="80" y="77"/>
                    </a:moveTo>
                    <a:lnTo>
                      <a:pt x="82" y="77"/>
                    </a:lnTo>
                    <a:lnTo>
                      <a:pt x="80" y="79"/>
                    </a:lnTo>
                    <a:lnTo>
                      <a:pt x="82" y="79"/>
                    </a:lnTo>
                    <a:lnTo>
                      <a:pt x="80" y="80"/>
                    </a:lnTo>
                    <a:lnTo>
                      <a:pt x="79" y="80"/>
                    </a:lnTo>
                    <a:lnTo>
                      <a:pt x="79" y="79"/>
                    </a:lnTo>
                    <a:lnTo>
                      <a:pt x="79" y="77"/>
                    </a:lnTo>
                    <a:lnTo>
                      <a:pt x="80" y="77"/>
                    </a:lnTo>
                    <a:close/>
                    <a:moveTo>
                      <a:pt x="85" y="77"/>
                    </a:moveTo>
                    <a:lnTo>
                      <a:pt x="85" y="77"/>
                    </a:lnTo>
                    <a:lnTo>
                      <a:pt x="85" y="77"/>
                    </a:lnTo>
                    <a:lnTo>
                      <a:pt x="85" y="79"/>
                    </a:lnTo>
                    <a:lnTo>
                      <a:pt x="85" y="80"/>
                    </a:lnTo>
                    <a:lnTo>
                      <a:pt x="83" y="80"/>
                    </a:lnTo>
                    <a:lnTo>
                      <a:pt x="83" y="80"/>
                    </a:lnTo>
                    <a:lnTo>
                      <a:pt x="82" y="79"/>
                    </a:lnTo>
                    <a:lnTo>
                      <a:pt x="85" y="77"/>
                    </a:lnTo>
                    <a:close/>
                    <a:moveTo>
                      <a:pt x="69" y="75"/>
                    </a:moveTo>
                    <a:lnTo>
                      <a:pt x="71" y="77"/>
                    </a:lnTo>
                    <a:lnTo>
                      <a:pt x="71" y="77"/>
                    </a:lnTo>
                    <a:lnTo>
                      <a:pt x="71" y="77"/>
                    </a:lnTo>
                    <a:lnTo>
                      <a:pt x="69" y="77"/>
                    </a:lnTo>
                    <a:lnTo>
                      <a:pt x="69" y="77"/>
                    </a:lnTo>
                    <a:lnTo>
                      <a:pt x="69" y="77"/>
                    </a:lnTo>
                    <a:lnTo>
                      <a:pt x="69" y="75"/>
                    </a:lnTo>
                    <a:close/>
                    <a:moveTo>
                      <a:pt x="69" y="72"/>
                    </a:moveTo>
                    <a:lnTo>
                      <a:pt x="69" y="72"/>
                    </a:lnTo>
                    <a:lnTo>
                      <a:pt x="69" y="72"/>
                    </a:lnTo>
                    <a:lnTo>
                      <a:pt x="69" y="74"/>
                    </a:lnTo>
                    <a:lnTo>
                      <a:pt x="68" y="74"/>
                    </a:lnTo>
                    <a:lnTo>
                      <a:pt x="68" y="74"/>
                    </a:lnTo>
                    <a:lnTo>
                      <a:pt x="68" y="72"/>
                    </a:lnTo>
                    <a:lnTo>
                      <a:pt x="68" y="72"/>
                    </a:lnTo>
                    <a:lnTo>
                      <a:pt x="69" y="72"/>
                    </a:lnTo>
                    <a:close/>
                    <a:moveTo>
                      <a:pt x="76" y="71"/>
                    </a:moveTo>
                    <a:lnTo>
                      <a:pt x="76" y="71"/>
                    </a:lnTo>
                    <a:lnTo>
                      <a:pt x="76" y="74"/>
                    </a:lnTo>
                    <a:lnTo>
                      <a:pt x="76" y="74"/>
                    </a:lnTo>
                    <a:lnTo>
                      <a:pt x="76" y="72"/>
                    </a:lnTo>
                    <a:lnTo>
                      <a:pt x="76" y="72"/>
                    </a:lnTo>
                    <a:lnTo>
                      <a:pt x="76" y="71"/>
                    </a:lnTo>
                    <a:close/>
                    <a:moveTo>
                      <a:pt x="82" y="71"/>
                    </a:moveTo>
                    <a:lnTo>
                      <a:pt x="83" y="72"/>
                    </a:lnTo>
                    <a:lnTo>
                      <a:pt x="83" y="72"/>
                    </a:lnTo>
                    <a:lnTo>
                      <a:pt x="83" y="72"/>
                    </a:lnTo>
                    <a:lnTo>
                      <a:pt x="82" y="72"/>
                    </a:lnTo>
                    <a:lnTo>
                      <a:pt x="82" y="71"/>
                    </a:lnTo>
                    <a:lnTo>
                      <a:pt x="82" y="71"/>
                    </a:lnTo>
                    <a:close/>
                    <a:moveTo>
                      <a:pt x="96" y="69"/>
                    </a:moveTo>
                    <a:lnTo>
                      <a:pt x="96" y="69"/>
                    </a:lnTo>
                    <a:lnTo>
                      <a:pt x="95" y="71"/>
                    </a:lnTo>
                    <a:lnTo>
                      <a:pt x="91" y="71"/>
                    </a:lnTo>
                    <a:lnTo>
                      <a:pt x="91" y="71"/>
                    </a:lnTo>
                    <a:lnTo>
                      <a:pt x="91" y="71"/>
                    </a:lnTo>
                    <a:lnTo>
                      <a:pt x="93" y="69"/>
                    </a:lnTo>
                    <a:lnTo>
                      <a:pt x="95" y="69"/>
                    </a:lnTo>
                    <a:lnTo>
                      <a:pt x="96" y="69"/>
                    </a:lnTo>
                    <a:lnTo>
                      <a:pt x="96" y="69"/>
                    </a:lnTo>
                    <a:close/>
                    <a:moveTo>
                      <a:pt x="77" y="67"/>
                    </a:moveTo>
                    <a:lnTo>
                      <a:pt x="79" y="69"/>
                    </a:lnTo>
                    <a:lnTo>
                      <a:pt x="80" y="69"/>
                    </a:lnTo>
                    <a:lnTo>
                      <a:pt x="80" y="69"/>
                    </a:lnTo>
                    <a:lnTo>
                      <a:pt x="80" y="71"/>
                    </a:lnTo>
                    <a:lnTo>
                      <a:pt x="79" y="71"/>
                    </a:lnTo>
                    <a:lnTo>
                      <a:pt x="77" y="69"/>
                    </a:lnTo>
                    <a:lnTo>
                      <a:pt x="77" y="69"/>
                    </a:lnTo>
                    <a:lnTo>
                      <a:pt x="77" y="67"/>
                    </a:lnTo>
                    <a:lnTo>
                      <a:pt x="77" y="67"/>
                    </a:lnTo>
                    <a:close/>
                    <a:moveTo>
                      <a:pt x="68" y="67"/>
                    </a:moveTo>
                    <a:lnTo>
                      <a:pt x="68" y="69"/>
                    </a:lnTo>
                    <a:lnTo>
                      <a:pt x="68" y="71"/>
                    </a:lnTo>
                    <a:lnTo>
                      <a:pt x="66" y="71"/>
                    </a:lnTo>
                    <a:lnTo>
                      <a:pt x="66" y="69"/>
                    </a:lnTo>
                    <a:lnTo>
                      <a:pt x="68" y="67"/>
                    </a:lnTo>
                    <a:lnTo>
                      <a:pt x="68" y="67"/>
                    </a:lnTo>
                    <a:close/>
                    <a:moveTo>
                      <a:pt x="104" y="66"/>
                    </a:moveTo>
                    <a:lnTo>
                      <a:pt x="106" y="66"/>
                    </a:lnTo>
                    <a:lnTo>
                      <a:pt x="106" y="66"/>
                    </a:lnTo>
                    <a:lnTo>
                      <a:pt x="107" y="67"/>
                    </a:lnTo>
                    <a:lnTo>
                      <a:pt x="107" y="67"/>
                    </a:lnTo>
                    <a:lnTo>
                      <a:pt x="106" y="67"/>
                    </a:lnTo>
                    <a:lnTo>
                      <a:pt x="104" y="69"/>
                    </a:lnTo>
                    <a:lnTo>
                      <a:pt x="102" y="69"/>
                    </a:lnTo>
                    <a:lnTo>
                      <a:pt x="102" y="67"/>
                    </a:lnTo>
                    <a:lnTo>
                      <a:pt x="101" y="67"/>
                    </a:lnTo>
                    <a:lnTo>
                      <a:pt x="99" y="67"/>
                    </a:lnTo>
                    <a:lnTo>
                      <a:pt x="101" y="66"/>
                    </a:lnTo>
                    <a:lnTo>
                      <a:pt x="102" y="66"/>
                    </a:lnTo>
                    <a:lnTo>
                      <a:pt x="104" y="66"/>
                    </a:lnTo>
                    <a:close/>
                    <a:moveTo>
                      <a:pt x="14" y="64"/>
                    </a:moveTo>
                    <a:lnTo>
                      <a:pt x="16" y="66"/>
                    </a:lnTo>
                    <a:lnTo>
                      <a:pt x="17" y="66"/>
                    </a:lnTo>
                    <a:lnTo>
                      <a:pt x="17" y="66"/>
                    </a:lnTo>
                    <a:lnTo>
                      <a:pt x="19" y="67"/>
                    </a:lnTo>
                    <a:lnTo>
                      <a:pt x="17" y="67"/>
                    </a:lnTo>
                    <a:lnTo>
                      <a:pt x="17" y="69"/>
                    </a:lnTo>
                    <a:lnTo>
                      <a:pt x="16" y="67"/>
                    </a:lnTo>
                    <a:lnTo>
                      <a:pt x="14" y="66"/>
                    </a:lnTo>
                    <a:lnTo>
                      <a:pt x="14" y="66"/>
                    </a:lnTo>
                    <a:lnTo>
                      <a:pt x="14" y="64"/>
                    </a:lnTo>
                    <a:close/>
                    <a:moveTo>
                      <a:pt x="74" y="63"/>
                    </a:moveTo>
                    <a:lnTo>
                      <a:pt x="76" y="64"/>
                    </a:lnTo>
                    <a:lnTo>
                      <a:pt x="77" y="64"/>
                    </a:lnTo>
                    <a:lnTo>
                      <a:pt x="77" y="66"/>
                    </a:lnTo>
                    <a:lnTo>
                      <a:pt x="77" y="66"/>
                    </a:lnTo>
                    <a:lnTo>
                      <a:pt x="77" y="67"/>
                    </a:lnTo>
                    <a:lnTo>
                      <a:pt x="77" y="67"/>
                    </a:lnTo>
                    <a:lnTo>
                      <a:pt x="76" y="67"/>
                    </a:lnTo>
                    <a:lnTo>
                      <a:pt x="74" y="66"/>
                    </a:lnTo>
                    <a:lnTo>
                      <a:pt x="74" y="64"/>
                    </a:lnTo>
                    <a:lnTo>
                      <a:pt x="72" y="64"/>
                    </a:lnTo>
                    <a:lnTo>
                      <a:pt x="72" y="63"/>
                    </a:lnTo>
                    <a:lnTo>
                      <a:pt x="74" y="63"/>
                    </a:lnTo>
                    <a:lnTo>
                      <a:pt x="74" y="63"/>
                    </a:lnTo>
                    <a:close/>
                    <a:moveTo>
                      <a:pt x="55" y="63"/>
                    </a:moveTo>
                    <a:lnTo>
                      <a:pt x="55" y="63"/>
                    </a:lnTo>
                    <a:lnTo>
                      <a:pt x="57" y="63"/>
                    </a:lnTo>
                    <a:lnTo>
                      <a:pt x="57" y="64"/>
                    </a:lnTo>
                    <a:lnTo>
                      <a:pt x="55" y="64"/>
                    </a:lnTo>
                    <a:lnTo>
                      <a:pt x="55" y="64"/>
                    </a:lnTo>
                    <a:lnTo>
                      <a:pt x="55" y="64"/>
                    </a:lnTo>
                    <a:lnTo>
                      <a:pt x="54" y="64"/>
                    </a:lnTo>
                    <a:lnTo>
                      <a:pt x="55" y="64"/>
                    </a:lnTo>
                    <a:lnTo>
                      <a:pt x="55" y="63"/>
                    </a:lnTo>
                    <a:lnTo>
                      <a:pt x="55" y="63"/>
                    </a:lnTo>
                    <a:close/>
                    <a:moveTo>
                      <a:pt x="13" y="55"/>
                    </a:moveTo>
                    <a:lnTo>
                      <a:pt x="14" y="56"/>
                    </a:lnTo>
                    <a:lnTo>
                      <a:pt x="14" y="58"/>
                    </a:lnTo>
                    <a:lnTo>
                      <a:pt x="16" y="58"/>
                    </a:lnTo>
                    <a:lnTo>
                      <a:pt x="16" y="61"/>
                    </a:lnTo>
                    <a:lnTo>
                      <a:pt x="16" y="61"/>
                    </a:lnTo>
                    <a:lnTo>
                      <a:pt x="16" y="61"/>
                    </a:lnTo>
                    <a:lnTo>
                      <a:pt x="14" y="61"/>
                    </a:lnTo>
                    <a:lnTo>
                      <a:pt x="13" y="61"/>
                    </a:lnTo>
                    <a:lnTo>
                      <a:pt x="13" y="61"/>
                    </a:lnTo>
                    <a:lnTo>
                      <a:pt x="13" y="60"/>
                    </a:lnTo>
                    <a:lnTo>
                      <a:pt x="13" y="60"/>
                    </a:lnTo>
                    <a:lnTo>
                      <a:pt x="11" y="60"/>
                    </a:lnTo>
                    <a:lnTo>
                      <a:pt x="11" y="60"/>
                    </a:lnTo>
                    <a:lnTo>
                      <a:pt x="11" y="60"/>
                    </a:lnTo>
                    <a:lnTo>
                      <a:pt x="9" y="60"/>
                    </a:lnTo>
                    <a:lnTo>
                      <a:pt x="9" y="60"/>
                    </a:lnTo>
                    <a:lnTo>
                      <a:pt x="11" y="58"/>
                    </a:lnTo>
                    <a:lnTo>
                      <a:pt x="11" y="56"/>
                    </a:lnTo>
                    <a:lnTo>
                      <a:pt x="13" y="58"/>
                    </a:lnTo>
                    <a:lnTo>
                      <a:pt x="13" y="58"/>
                    </a:lnTo>
                    <a:lnTo>
                      <a:pt x="13" y="56"/>
                    </a:lnTo>
                    <a:lnTo>
                      <a:pt x="13" y="55"/>
                    </a:lnTo>
                    <a:lnTo>
                      <a:pt x="13" y="55"/>
                    </a:lnTo>
                    <a:close/>
                    <a:moveTo>
                      <a:pt x="14" y="55"/>
                    </a:moveTo>
                    <a:lnTo>
                      <a:pt x="14" y="55"/>
                    </a:lnTo>
                    <a:lnTo>
                      <a:pt x="16" y="55"/>
                    </a:lnTo>
                    <a:lnTo>
                      <a:pt x="16" y="56"/>
                    </a:lnTo>
                    <a:lnTo>
                      <a:pt x="16" y="56"/>
                    </a:lnTo>
                    <a:lnTo>
                      <a:pt x="16" y="56"/>
                    </a:lnTo>
                    <a:lnTo>
                      <a:pt x="16" y="58"/>
                    </a:lnTo>
                    <a:lnTo>
                      <a:pt x="16" y="58"/>
                    </a:lnTo>
                    <a:lnTo>
                      <a:pt x="14" y="56"/>
                    </a:lnTo>
                    <a:lnTo>
                      <a:pt x="14" y="55"/>
                    </a:lnTo>
                    <a:lnTo>
                      <a:pt x="14" y="55"/>
                    </a:lnTo>
                    <a:close/>
                    <a:moveTo>
                      <a:pt x="91" y="53"/>
                    </a:moveTo>
                    <a:lnTo>
                      <a:pt x="93" y="53"/>
                    </a:lnTo>
                    <a:lnTo>
                      <a:pt x="95" y="53"/>
                    </a:lnTo>
                    <a:lnTo>
                      <a:pt x="93" y="55"/>
                    </a:lnTo>
                    <a:lnTo>
                      <a:pt x="95" y="55"/>
                    </a:lnTo>
                    <a:lnTo>
                      <a:pt x="95" y="58"/>
                    </a:lnTo>
                    <a:lnTo>
                      <a:pt x="93" y="58"/>
                    </a:lnTo>
                    <a:lnTo>
                      <a:pt x="93" y="60"/>
                    </a:lnTo>
                    <a:lnTo>
                      <a:pt x="93" y="60"/>
                    </a:lnTo>
                    <a:lnTo>
                      <a:pt x="91" y="60"/>
                    </a:lnTo>
                    <a:lnTo>
                      <a:pt x="90" y="58"/>
                    </a:lnTo>
                    <a:lnTo>
                      <a:pt x="90" y="58"/>
                    </a:lnTo>
                    <a:lnTo>
                      <a:pt x="91" y="58"/>
                    </a:lnTo>
                    <a:lnTo>
                      <a:pt x="91" y="56"/>
                    </a:lnTo>
                    <a:lnTo>
                      <a:pt x="91" y="56"/>
                    </a:lnTo>
                    <a:lnTo>
                      <a:pt x="90" y="55"/>
                    </a:lnTo>
                    <a:lnTo>
                      <a:pt x="90" y="53"/>
                    </a:lnTo>
                    <a:lnTo>
                      <a:pt x="91" y="53"/>
                    </a:lnTo>
                    <a:close/>
                    <a:moveTo>
                      <a:pt x="16" y="49"/>
                    </a:moveTo>
                    <a:lnTo>
                      <a:pt x="16" y="50"/>
                    </a:lnTo>
                    <a:lnTo>
                      <a:pt x="16" y="52"/>
                    </a:lnTo>
                    <a:lnTo>
                      <a:pt x="14" y="53"/>
                    </a:lnTo>
                    <a:lnTo>
                      <a:pt x="14" y="53"/>
                    </a:lnTo>
                    <a:lnTo>
                      <a:pt x="14" y="53"/>
                    </a:lnTo>
                    <a:lnTo>
                      <a:pt x="14" y="53"/>
                    </a:lnTo>
                    <a:lnTo>
                      <a:pt x="13" y="53"/>
                    </a:lnTo>
                    <a:lnTo>
                      <a:pt x="13" y="52"/>
                    </a:lnTo>
                    <a:lnTo>
                      <a:pt x="14" y="50"/>
                    </a:lnTo>
                    <a:lnTo>
                      <a:pt x="14" y="49"/>
                    </a:lnTo>
                    <a:lnTo>
                      <a:pt x="16" y="49"/>
                    </a:lnTo>
                    <a:close/>
                    <a:moveTo>
                      <a:pt x="69" y="47"/>
                    </a:moveTo>
                    <a:lnTo>
                      <a:pt x="71" y="47"/>
                    </a:lnTo>
                    <a:lnTo>
                      <a:pt x="71" y="49"/>
                    </a:lnTo>
                    <a:lnTo>
                      <a:pt x="72" y="49"/>
                    </a:lnTo>
                    <a:lnTo>
                      <a:pt x="71" y="50"/>
                    </a:lnTo>
                    <a:lnTo>
                      <a:pt x="71" y="50"/>
                    </a:lnTo>
                    <a:lnTo>
                      <a:pt x="71" y="49"/>
                    </a:lnTo>
                    <a:lnTo>
                      <a:pt x="71" y="49"/>
                    </a:lnTo>
                    <a:lnTo>
                      <a:pt x="69" y="49"/>
                    </a:lnTo>
                    <a:lnTo>
                      <a:pt x="69" y="47"/>
                    </a:lnTo>
                    <a:lnTo>
                      <a:pt x="69" y="47"/>
                    </a:lnTo>
                    <a:close/>
                    <a:moveTo>
                      <a:pt x="54" y="45"/>
                    </a:moveTo>
                    <a:lnTo>
                      <a:pt x="54" y="47"/>
                    </a:lnTo>
                    <a:lnTo>
                      <a:pt x="55" y="49"/>
                    </a:lnTo>
                    <a:lnTo>
                      <a:pt x="55" y="49"/>
                    </a:lnTo>
                    <a:lnTo>
                      <a:pt x="57" y="50"/>
                    </a:lnTo>
                    <a:lnTo>
                      <a:pt x="58" y="50"/>
                    </a:lnTo>
                    <a:lnTo>
                      <a:pt x="61" y="52"/>
                    </a:lnTo>
                    <a:lnTo>
                      <a:pt x="65" y="52"/>
                    </a:lnTo>
                    <a:lnTo>
                      <a:pt x="65" y="52"/>
                    </a:lnTo>
                    <a:lnTo>
                      <a:pt x="65" y="53"/>
                    </a:lnTo>
                    <a:lnTo>
                      <a:pt x="66" y="53"/>
                    </a:lnTo>
                    <a:lnTo>
                      <a:pt x="66" y="55"/>
                    </a:lnTo>
                    <a:lnTo>
                      <a:pt x="66" y="55"/>
                    </a:lnTo>
                    <a:lnTo>
                      <a:pt x="66" y="56"/>
                    </a:lnTo>
                    <a:lnTo>
                      <a:pt x="66" y="60"/>
                    </a:lnTo>
                    <a:lnTo>
                      <a:pt x="68" y="60"/>
                    </a:lnTo>
                    <a:lnTo>
                      <a:pt x="69" y="61"/>
                    </a:lnTo>
                    <a:lnTo>
                      <a:pt x="71" y="61"/>
                    </a:lnTo>
                    <a:lnTo>
                      <a:pt x="71" y="61"/>
                    </a:lnTo>
                    <a:lnTo>
                      <a:pt x="71" y="63"/>
                    </a:lnTo>
                    <a:lnTo>
                      <a:pt x="71" y="63"/>
                    </a:lnTo>
                    <a:lnTo>
                      <a:pt x="69" y="63"/>
                    </a:lnTo>
                    <a:lnTo>
                      <a:pt x="69" y="63"/>
                    </a:lnTo>
                    <a:lnTo>
                      <a:pt x="69" y="63"/>
                    </a:lnTo>
                    <a:lnTo>
                      <a:pt x="69" y="63"/>
                    </a:lnTo>
                    <a:lnTo>
                      <a:pt x="68" y="63"/>
                    </a:lnTo>
                    <a:lnTo>
                      <a:pt x="68" y="61"/>
                    </a:lnTo>
                    <a:lnTo>
                      <a:pt x="66" y="61"/>
                    </a:lnTo>
                    <a:lnTo>
                      <a:pt x="66" y="60"/>
                    </a:lnTo>
                    <a:lnTo>
                      <a:pt x="66" y="60"/>
                    </a:lnTo>
                    <a:lnTo>
                      <a:pt x="65" y="58"/>
                    </a:lnTo>
                    <a:lnTo>
                      <a:pt x="65" y="58"/>
                    </a:lnTo>
                    <a:lnTo>
                      <a:pt x="63" y="56"/>
                    </a:lnTo>
                    <a:lnTo>
                      <a:pt x="63" y="56"/>
                    </a:lnTo>
                    <a:lnTo>
                      <a:pt x="63" y="56"/>
                    </a:lnTo>
                    <a:lnTo>
                      <a:pt x="61" y="56"/>
                    </a:lnTo>
                    <a:lnTo>
                      <a:pt x="60" y="56"/>
                    </a:lnTo>
                    <a:lnTo>
                      <a:pt x="58" y="55"/>
                    </a:lnTo>
                    <a:lnTo>
                      <a:pt x="57" y="53"/>
                    </a:lnTo>
                    <a:lnTo>
                      <a:pt x="57" y="53"/>
                    </a:lnTo>
                    <a:lnTo>
                      <a:pt x="55" y="53"/>
                    </a:lnTo>
                    <a:lnTo>
                      <a:pt x="55" y="52"/>
                    </a:lnTo>
                    <a:lnTo>
                      <a:pt x="54" y="50"/>
                    </a:lnTo>
                    <a:lnTo>
                      <a:pt x="52" y="50"/>
                    </a:lnTo>
                    <a:lnTo>
                      <a:pt x="50" y="49"/>
                    </a:lnTo>
                    <a:lnTo>
                      <a:pt x="49" y="49"/>
                    </a:lnTo>
                    <a:lnTo>
                      <a:pt x="47" y="49"/>
                    </a:lnTo>
                    <a:lnTo>
                      <a:pt x="47" y="49"/>
                    </a:lnTo>
                    <a:lnTo>
                      <a:pt x="46" y="49"/>
                    </a:lnTo>
                    <a:lnTo>
                      <a:pt x="49" y="47"/>
                    </a:lnTo>
                    <a:lnTo>
                      <a:pt x="50" y="45"/>
                    </a:lnTo>
                    <a:lnTo>
                      <a:pt x="52" y="45"/>
                    </a:lnTo>
                    <a:lnTo>
                      <a:pt x="54" y="45"/>
                    </a:lnTo>
                    <a:close/>
                    <a:moveTo>
                      <a:pt x="57" y="42"/>
                    </a:moveTo>
                    <a:lnTo>
                      <a:pt x="60" y="44"/>
                    </a:lnTo>
                    <a:lnTo>
                      <a:pt x="58" y="45"/>
                    </a:lnTo>
                    <a:lnTo>
                      <a:pt x="58" y="44"/>
                    </a:lnTo>
                    <a:lnTo>
                      <a:pt x="57" y="42"/>
                    </a:lnTo>
                    <a:close/>
                    <a:moveTo>
                      <a:pt x="63" y="42"/>
                    </a:moveTo>
                    <a:lnTo>
                      <a:pt x="61" y="42"/>
                    </a:lnTo>
                    <a:lnTo>
                      <a:pt x="61" y="44"/>
                    </a:lnTo>
                    <a:lnTo>
                      <a:pt x="60" y="44"/>
                    </a:lnTo>
                    <a:lnTo>
                      <a:pt x="61" y="42"/>
                    </a:lnTo>
                    <a:lnTo>
                      <a:pt x="63" y="42"/>
                    </a:lnTo>
                    <a:close/>
                    <a:moveTo>
                      <a:pt x="96" y="39"/>
                    </a:moveTo>
                    <a:lnTo>
                      <a:pt x="98" y="41"/>
                    </a:lnTo>
                    <a:lnTo>
                      <a:pt x="98" y="42"/>
                    </a:lnTo>
                    <a:lnTo>
                      <a:pt x="99" y="44"/>
                    </a:lnTo>
                    <a:lnTo>
                      <a:pt x="99" y="44"/>
                    </a:lnTo>
                    <a:lnTo>
                      <a:pt x="101" y="45"/>
                    </a:lnTo>
                    <a:lnTo>
                      <a:pt x="101" y="45"/>
                    </a:lnTo>
                    <a:lnTo>
                      <a:pt x="99" y="45"/>
                    </a:lnTo>
                    <a:lnTo>
                      <a:pt x="99" y="45"/>
                    </a:lnTo>
                    <a:lnTo>
                      <a:pt x="99" y="45"/>
                    </a:lnTo>
                    <a:lnTo>
                      <a:pt x="99" y="45"/>
                    </a:lnTo>
                    <a:lnTo>
                      <a:pt x="98" y="47"/>
                    </a:lnTo>
                    <a:lnTo>
                      <a:pt x="98" y="47"/>
                    </a:lnTo>
                    <a:lnTo>
                      <a:pt x="95" y="45"/>
                    </a:lnTo>
                    <a:lnTo>
                      <a:pt x="93" y="45"/>
                    </a:lnTo>
                    <a:lnTo>
                      <a:pt x="95" y="44"/>
                    </a:lnTo>
                    <a:lnTo>
                      <a:pt x="96" y="42"/>
                    </a:lnTo>
                    <a:lnTo>
                      <a:pt x="95" y="42"/>
                    </a:lnTo>
                    <a:lnTo>
                      <a:pt x="93" y="44"/>
                    </a:lnTo>
                    <a:lnTo>
                      <a:pt x="90" y="44"/>
                    </a:lnTo>
                    <a:lnTo>
                      <a:pt x="90" y="44"/>
                    </a:lnTo>
                    <a:lnTo>
                      <a:pt x="90" y="42"/>
                    </a:lnTo>
                    <a:lnTo>
                      <a:pt x="90" y="41"/>
                    </a:lnTo>
                    <a:lnTo>
                      <a:pt x="91" y="41"/>
                    </a:lnTo>
                    <a:lnTo>
                      <a:pt x="93" y="41"/>
                    </a:lnTo>
                    <a:lnTo>
                      <a:pt x="95" y="41"/>
                    </a:lnTo>
                    <a:lnTo>
                      <a:pt x="95" y="39"/>
                    </a:lnTo>
                    <a:lnTo>
                      <a:pt x="96" y="39"/>
                    </a:lnTo>
                    <a:close/>
                    <a:moveTo>
                      <a:pt x="3" y="33"/>
                    </a:moveTo>
                    <a:lnTo>
                      <a:pt x="3" y="33"/>
                    </a:lnTo>
                    <a:lnTo>
                      <a:pt x="3" y="33"/>
                    </a:lnTo>
                    <a:lnTo>
                      <a:pt x="5" y="33"/>
                    </a:lnTo>
                    <a:lnTo>
                      <a:pt x="3" y="34"/>
                    </a:lnTo>
                    <a:lnTo>
                      <a:pt x="3" y="34"/>
                    </a:lnTo>
                    <a:lnTo>
                      <a:pt x="3" y="36"/>
                    </a:lnTo>
                    <a:lnTo>
                      <a:pt x="3" y="36"/>
                    </a:lnTo>
                    <a:lnTo>
                      <a:pt x="3" y="38"/>
                    </a:lnTo>
                    <a:lnTo>
                      <a:pt x="5" y="38"/>
                    </a:lnTo>
                    <a:lnTo>
                      <a:pt x="5" y="39"/>
                    </a:lnTo>
                    <a:lnTo>
                      <a:pt x="6" y="39"/>
                    </a:lnTo>
                    <a:lnTo>
                      <a:pt x="6" y="39"/>
                    </a:lnTo>
                    <a:lnTo>
                      <a:pt x="5" y="39"/>
                    </a:lnTo>
                    <a:lnTo>
                      <a:pt x="3" y="38"/>
                    </a:lnTo>
                    <a:lnTo>
                      <a:pt x="1" y="36"/>
                    </a:lnTo>
                    <a:lnTo>
                      <a:pt x="0" y="34"/>
                    </a:lnTo>
                    <a:lnTo>
                      <a:pt x="0" y="33"/>
                    </a:lnTo>
                    <a:lnTo>
                      <a:pt x="0" y="33"/>
                    </a:lnTo>
                    <a:lnTo>
                      <a:pt x="3" y="33"/>
                    </a:lnTo>
                    <a:close/>
                    <a:moveTo>
                      <a:pt x="83" y="28"/>
                    </a:moveTo>
                    <a:lnTo>
                      <a:pt x="83" y="30"/>
                    </a:lnTo>
                    <a:lnTo>
                      <a:pt x="83" y="30"/>
                    </a:lnTo>
                    <a:lnTo>
                      <a:pt x="82" y="31"/>
                    </a:lnTo>
                    <a:lnTo>
                      <a:pt x="82" y="33"/>
                    </a:lnTo>
                    <a:lnTo>
                      <a:pt x="82" y="33"/>
                    </a:lnTo>
                    <a:lnTo>
                      <a:pt x="80" y="33"/>
                    </a:lnTo>
                    <a:lnTo>
                      <a:pt x="80" y="31"/>
                    </a:lnTo>
                    <a:lnTo>
                      <a:pt x="80" y="31"/>
                    </a:lnTo>
                    <a:lnTo>
                      <a:pt x="80" y="31"/>
                    </a:lnTo>
                    <a:lnTo>
                      <a:pt x="80" y="31"/>
                    </a:lnTo>
                    <a:lnTo>
                      <a:pt x="80" y="33"/>
                    </a:lnTo>
                    <a:lnTo>
                      <a:pt x="79" y="33"/>
                    </a:lnTo>
                    <a:lnTo>
                      <a:pt x="79" y="31"/>
                    </a:lnTo>
                    <a:lnTo>
                      <a:pt x="79" y="31"/>
                    </a:lnTo>
                    <a:lnTo>
                      <a:pt x="77" y="30"/>
                    </a:lnTo>
                    <a:lnTo>
                      <a:pt x="79" y="30"/>
                    </a:lnTo>
                    <a:lnTo>
                      <a:pt x="80" y="30"/>
                    </a:lnTo>
                    <a:lnTo>
                      <a:pt x="82" y="30"/>
                    </a:lnTo>
                    <a:lnTo>
                      <a:pt x="82" y="30"/>
                    </a:lnTo>
                    <a:lnTo>
                      <a:pt x="82" y="30"/>
                    </a:lnTo>
                    <a:lnTo>
                      <a:pt x="83" y="28"/>
                    </a:lnTo>
                    <a:close/>
                    <a:moveTo>
                      <a:pt x="85" y="20"/>
                    </a:moveTo>
                    <a:lnTo>
                      <a:pt x="87" y="20"/>
                    </a:lnTo>
                    <a:lnTo>
                      <a:pt x="87" y="22"/>
                    </a:lnTo>
                    <a:lnTo>
                      <a:pt x="87" y="22"/>
                    </a:lnTo>
                    <a:lnTo>
                      <a:pt x="85" y="22"/>
                    </a:lnTo>
                    <a:lnTo>
                      <a:pt x="83" y="20"/>
                    </a:lnTo>
                    <a:lnTo>
                      <a:pt x="85" y="20"/>
                    </a:lnTo>
                    <a:close/>
                    <a:moveTo>
                      <a:pt x="72" y="15"/>
                    </a:moveTo>
                    <a:lnTo>
                      <a:pt x="72" y="15"/>
                    </a:lnTo>
                    <a:lnTo>
                      <a:pt x="74" y="17"/>
                    </a:lnTo>
                    <a:lnTo>
                      <a:pt x="74" y="17"/>
                    </a:lnTo>
                    <a:lnTo>
                      <a:pt x="74" y="19"/>
                    </a:lnTo>
                    <a:lnTo>
                      <a:pt x="74" y="19"/>
                    </a:lnTo>
                    <a:lnTo>
                      <a:pt x="72" y="19"/>
                    </a:lnTo>
                    <a:lnTo>
                      <a:pt x="71" y="19"/>
                    </a:lnTo>
                    <a:lnTo>
                      <a:pt x="71" y="17"/>
                    </a:lnTo>
                    <a:lnTo>
                      <a:pt x="71" y="15"/>
                    </a:lnTo>
                    <a:lnTo>
                      <a:pt x="72" y="15"/>
                    </a:lnTo>
                    <a:close/>
                    <a:moveTo>
                      <a:pt x="95" y="0"/>
                    </a:moveTo>
                    <a:lnTo>
                      <a:pt x="96" y="0"/>
                    </a:lnTo>
                    <a:lnTo>
                      <a:pt x="98" y="0"/>
                    </a:lnTo>
                    <a:lnTo>
                      <a:pt x="98" y="1"/>
                    </a:lnTo>
                    <a:lnTo>
                      <a:pt x="99" y="1"/>
                    </a:lnTo>
                    <a:lnTo>
                      <a:pt x="99" y="1"/>
                    </a:lnTo>
                    <a:lnTo>
                      <a:pt x="99" y="1"/>
                    </a:lnTo>
                    <a:lnTo>
                      <a:pt x="101" y="3"/>
                    </a:lnTo>
                    <a:lnTo>
                      <a:pt x="101" y="4"/>
                    </a:lnTo>
                    <a:lnTo>
                      <a:pt x="101" y="6"/>
                    </a:lnTo>
                    <a:lnTo>
                      <a:pt x="99" y="6"/>
                    </a:lnTo>
                    <a:lnTo>
                      <a:pt x="96" y="8"/>
                    </a:lnTo>
                    <a:lnTo>
                      <a:pt x="96" y="9"/>
                    </a:lnTo>
                    <a:lnTo>
                      <a:pt x="96" y="11"/>
                    </a:lnTo>
                    <a:lnTo>
                      <a:pt x="96" y="11"/>
                    </a:lnTo>
                    <a:lnTo>
                      <a:pt x="96" y="11"/>
                    </a:lnTo>
                    <a:lnTo>
                      <a:pt x="96" y="12"/>
                    </a:lnTo>
                    <a:lnTo>
                      <a:pt x="96" y="12"/>
                    </a:lnTo>
                    <a:lnTo>
                      <a:pt x="95" y="14"/>
                    </a:lnTo>
                    <a:lnTo>
                      <a:pt x="95" y="15"/>
                    </a:lnTo>
                    <a:lnTo>
                      <a:pt x="93" y="17"/>
                    </a:lnTo>
                    <a:lnTo>
                      <a:pt x="93" y="17"/>
                    </a:lnTo>
                    <a:lnTo>
                      <a:pt x="93" y="17"/>
                    </a:lnTo>
                    <a:lnTo>
                      <a:pt x="91" y="15"/>
                    </a:lnTo>
                    <a:lnTo>
                      <a:pt x="90" y="15"/>
                    </a:lnTo>
                    <a:lnTo>
                      <a:pt x="85" y="14"/>
                    </a:lnTo>
                    <a:lnTo>
                      <a:pt x="82" y="12"/>
                    </a:lnTo>
                    <a:lnTo>
                      <a:pt x="80" y="14"/>
                    </a:lnTo>
                    <a:lnTo>
                      <a:pt x="79" y="12"/>
                    </a:lnTo>
                    <a:lnTo>
                      <a:pt x="77" y="12"/>
                    </a:lnTo>
                    <a:lnTo>
                      <a:pt x="74" y="14"/>
                    </a:lnTo>
                    <a:lnTo>
                      <a:pt x="72" y="14"/>
                    </a:lnTo>
                    <a:lnTo>
                      <a:pt x="71" y="14"/>
                    </a:lnTo>
                    <a:lnTo>
                      <a:pt x="69" y="12"/>
                    </a:lnTo>
                    <a:lnTo>
                      <a:pt x="68" y="14"/>
                    </a:lnTo>
                    <a:lnTo>
                      <a:pt x="66" y="15"/>
                    </a:lnTo>
                    <a:lnTo>
                      <a:pt x="65" y="17"/>
                    </a:lnTo>
                    <a:lnTo>
                      <a:pt x="61" y="17"/>
                    </a:lnTo>
                    <a:lnTo>
                      <a:pt x="60" y="17"/>
                    </a:lnTo>
                    <a:lnTo>
                      <a:pt x="58" y="17"/>
                    </a:lnTo>
                    <a:lnTo>
                      <a:pt x="60" y="19"/>
                    </a:lnTo>
                    <a:lnTo>
                      <a:pt x="61" y="20"/>
                    </a:lnTo>
                    <a:lnTo>
                      <a:pt x="60" y="20"/>
                    </a:lnTo>
                    <a:lnTo>
                      <a:pt x="61" y="22"/>
                    </a:lnTo>
                    <a:lnTo>
                      <a:pt x="61" y="22"/>
                    </a:lnTo>
                    <a:lnTo>
                      <a:pt x="63" y="22"/>
                    </a:lnTo>
                    <a:lnTo>
                      <a:pt x="66" y="23"/>
                    </a:lnTo>
                    <a:lnTo>
                      <a:pt x="66" y="25"/>
                    </a:lnTo>
                    <a:lnTo>
                      <a:pt x="68" y="27"/>
                    </a:lnTo>
                    <a:lnTo>
                      <a:pt x="66" y="25"/>
                    </a:lnTo>
                    <a:lnTo>
                      <a:pt x="65" y="25"/>
                    </a:lnTo>
                    <a:lnTo>
                      <a:pt x="63" y="23"/>
                    </a:lnTo>
                    <a:lnTo>
                      <a:pt x="61" y="23"/>
                    </a:lnTo>
                    <a:lnTo>
                      <a:pt x="60" y="23"/>
                    </a:lnTo>
                    <a:lnTo>
                      <a:pt x="58" y="23"/>
                    </a:lnTo>
                    <a:lnTo>
                      <a:pt x="58" y="25"/>
                    </a:lnTo>
                    <a:lnTo>
                      <a:pt x="60" y="25"/>
                    </a:lnTo>
                    <a:lnTo>
                      <a:pt x="61" y="27"/>
                    </a:lnTo>
                    <a:lnTo>
                      <a:pt x="63" y="27"/>
                    </a:lnTo>
                    <a:lnTo>
                      <a:pt x="63" y="28"/>
                    </a:lnTo>
                    <a:lnTo>
                      <a:pt x="63" y="30"/>
                    </a:lnTo>
                    <a:lnTo>
                      <a:pt x="61" y="30"/>
                    </a:lnTo>
                    <a:lnTo>
                      <a:pt x="60" y="28"/>
                    </a:lnTo>
                    <a:lnTo>
                      <a:pt x="58" y="25"/>
                    </a:lnTo>
                    <a:lnTo>
                      <a:pt x="55" y="25"/>
                    </a:lnTo>
                    <a:lnTo>
                      <a:pt x="54" y="25"/>
                    </a:lnTo>
                    <a:lnTo>
                      <a:pt x="55" y="27"/>
                    </a:lnTo>
                    <a:lnTo>
                      <a:pt x="55" y="28"/>
                    </a:lnTo>
                    <a:lnTo>
                      <a:pt x="58" y="30"/>
                    </a:lnTo>
                    <a:lnTo>
                      <a:pt x="58" y="30"/>
                    </a:lnTo>
                    <a:lnTo>
                      <a:pt x="57" y="31"/>
                    </a:lnTo>
                    <a:lnTo>
                      <a:pt x="54" y="30"/>
                    </a:lnTo>
                    <a:lnTo>
                      <a:pt x="54" y="28"/>
                    </a:lnTo>
                    <a:lnTo>
                      <a:pt x="54" y="25"/>
                    </a:lnTo>
                    <a:lnTo>
                      <a:pt x="50" y="23"/>
                    </a:lnTo>
                    <a:lnTo>
                      <a:pt x="47" y="22"/>
                    </a:lnTo>
                    <a:lnTo>
                      <a:pt x="46" y="20"/>
                    </a:lnTo>
                    <a:lnTo>
                      <a:pt x="47" y="20"/>
                    </a:lnTo>
                    <a:lnTo>
                      <a:pt x="47" y="19"/>
                    </a:lnTo>
                    <a:lnTo>
                      <a:pt x="46" y="19"/>
                    </a:lnTo>
                    <a:lnTo>
                      <a:pt x="44" y="20"/>
                    </a:lnTo>
                    <a:lnTo>
                      <a:pt x="42" y="20"/>
                    </a:lnTo>
                    <a:lnTo>
                      <a:pt x="42" y="22"/>
                    </a:lnTo>
                    <a:lnTo>
                      <a:pt x="42" y="23"/>
                    </a:lnTo>
                    <a:lnTo>
                      <a:pt x="42" y="25"/>
                    </a:lnTo>
                    <a:lnTo>
                      <a:pt x="42" y="27"/>
                    </a:lnTo>
                    <a:lnTo>
                      <a:pt x="42" y="28"/>
                    </a:lnTo>
                    <a:lnTo>
                      <a:pt x="46" y="33"/>
                    </a:lnTo>
                    <a:lnTo>
                      <a:pt x="47" y="36"/>
                    </a:lnTo>
                    <a:lnTo>
                      <a:pt x="47" y="36"/>
                    </a:lnTo>
                    <a:lnTo>
                      <a:pt x="50" y="38"/>
                    </a:lnTo>
                    <a:lnTo>
                      <a:pt x="52" y="41"/>
                    </a:lnTo>
                    <a:lnTo>
                      <a:pt x="52" y="41"/>
                    </a:lnTo>
                    <a:lnTo>
                      <a:pt x="54" y="44"/>
                    </a:lnTo>
                    <a:lnTo>
                      <a:pt x="52" y="44"/>
                    </a:lnTo>
                    <a:lnTo>
                      <a:pt x="50" y="44"/>
                    </a:lnTo>
                    <a:lnTo>
                      <a:pt x="50" y="44"/>
                    </a:lnTo>
                    <a:lnTo>
                      <a:pt x="50" y="42"/>
                    </a:lnTo>
                    <a:lnTo>
                      <a:pt x="50" y="42"/>
                    </a:lnTo>
                    <a:lnTo>
                      <a:pt x="49" y="41"/>
                    </a:lnTo>
                    <a:lnTo>
                      <a:pt x="47" y="41"/>
                    </a:lnTo>
                    <a:lnTo>
                      <a:pt x="46" y="42"/>
                    </a:lnTo>
                    <a:lnTo>
                      <a:pt x="47" y="44"/>
                    </a:lnTo>
                    <a:lnTo>
                      <a:pt x="47" y="44"/>
                    </a:lnTo>
                    <a:lnTo>
                      <a:pt x="47" y="45"/>
                    </a:lnTo>
                    <a:lnTo>
                      <a:pt x="49" y="45"/>
                    </a:lnTo>
                    <a:lnTo>
                      <a:pt x="47" y="47"/>
                    </a:lnTo>
                    <a:lnTo>
                      <a:pt x="46" y="47"/>
                    </a:lnTo>
                    <a:lnTo>
                      <a:pt x="44" y="49"/>
                    </a:lnTo>
                    <a:lnTo>
                      <a:pt x="42" y="49"/>
                    </a:lnTo>
                    <a:lnTo>
                      <a:pt x="42" y="49"/>
                    </a:lnTo>
                    <a:lnTo>
                      <a:pt x="42" y="49"/>
                    </a:lnTo>
                    <a:lnTo>
                      <a:pt x="44" y="49"/>
                    </a:lnTo>
                    <a:lnTo>
                      <a:pt x="46" y="50"/>
                    </a:lnTo>
                    <a:lnTo>
                      <a:pt x="49" y="50"/>
                    </a:lnTo>
                    <a:lnTo>
                      <a:pt x="50" y="52"/>
                    </a:lnTo>
                    <a:lnTo>
                      <a:pt x="52" y="52"/>
                    </a:lnTo>
                    <a:lnTo>
                      <a:pt x="54" y="53"/>
                    </a:lnTo>
                    <a:lnTo>
                      <a:pt x="57" y="55"/>
                    </a:lnTo>
                    <a:lnTo>
                      <a:pt x="58" y="56"/>
                    </a:lnTo>
                    <a:lnTo>
                      <a:pt x="60" y="58"/>
                    </a:lnTo>
                    <a:lnTo>
                      <a:pt x="63" y="58"/>
                    </a:lnTo>
                    <a:lnTo>
                      <a:pt x="63" y="60"/>
                    </a:lnTo>
                    <a:lnTo>
                      <a:pt x="63" y="61"/>
                    </a:lnTo>
                    <a:lnTo>
                      <a:pt x="63" y="64"/>
                    </a:lnTo>
                    <a:lnTo>
                      <a:pt x="63" y="66"/>
                    </a:lnTo>
                    <a:lnTo>
                      <a:pt x="63" y="66"/>
                    </a:lnTo>
                    <a:lnTo>
                      <a:pt x="63" y="67"/>
                    </a:lnTo>
                    <a:lnTo>
                      <a:pt x="63" y="67"/>
                    </a:lnTo>
                    <a:lnTo>
                      <a:pt x="63" y="67"/>
                    </a:lnTo>
                    <a:lnTo>
                      <a:pt x="61" y="66"/>
                    </a:lnTo>
                    <a:lnTo>
                      <a:pt x="58" y="64"/>
                    </a:lnTo>
                    <a:lnTo>
                      <a:pt x="57" y="63"/>
                    </a:lnTo>
                    <a:lnTo>
                      <a:pt x="57" y="63"/>
                    </a:lnTo>
                    <a:lnTo>
                      <a:pt x="55" y="63"/>
                    </a:lnTo>
                    <a:lnTo>
                      <a:pt x="55" y="63"/>
                    </a:lnTo>
                    <a:lnTo>
                      <a:pt x="50" y="64"/>
                    </a:lnTo>
                    <a:lnTo>
                      <a:pt x="49" y="64"/>
                    </a:lnTo>
                    <a:lnTo>
                      <a:pt x="49" y="64"/>
                    </a:lnTo>
                    <a:lnTo>
                      <a:pt x="49" y="64"/>
                    </a:lnTo>
                    <a:lnTo>
                      <a:pt x="49" y="66"/>
                    </a:lnTo>
                    <a:lnTo>
                      <a:pt x="50" y="66"/>
                    </a:lnTo>
                    <a:lnTo>
                      <a:pt x="50" y="67"/>
                    </a:lnTo>
                    <a:lnTo>
                      <a:pt x="50" y="69"/>
                    </a:lnTo>
                    <a:lnTo>
                      <a:pt x="52" y="69"/>
                    </a:lnTo>
                    <a:lnTo>
                      <a:pt x="54" y="69"/>
                    </a:lnTo>
                    <a:lnTo>
                      <a:pt x="54" y="71"/>
                    </a:lnTo>
                    <a:lnTo>
                      <a:pt x="54" y="71"/>
                    </a:lnTo>
                    <a:lnTo>
                      <a:pt x="55" y="71"/>
                    </a:lnTo>
                    <a:lnTo>
                      <a:pt x="55" y="72"/>
                    </a:lnTo>
                    <a:lnTo>
                      <a:pt x="55" y="72"/>
                    </a:lnTo>
                    <a:lnTo>
                      <a:pt x="52" y="74"/>
                    </a:lnTo>
                    <a:lnTo>
                      <a:pt x="52" y="74"/>
                    </a:lnTo>
                    <a:lnTo>
                      <a:pt x="50" y="74"/>
                    </a:lnTo>
                    <a:lnTo>
                      <a:pt x="50" y="74"/>
                    </a:lnTo>
                    <a:lnTo>
                      <a:pt x="50" y="72"/>
                    </a:lnTo>
                    <a:lnTo>
                      <a:pt x="49" y="72"/>
                    </a:lnTo>
                    <a:lnTo>
                      <a:pt x="47" y="71"/>
                    </a:lnTo>
                    <a:lnTo>
                      <a:pt x="46" y="71"/>
                    </a:lnTo>
                    <a:lnTo>
                      <a:pt x="46" y="69"/>
                    </a:lnTo>
                    <a:lnTo>
                      <a:pt x="44" y="71"/>
                    </a:lnTo>
                    <a:lnTo>
                      <a:pt x="44" y="72"/>
                    </a:lnTo>
                    <a:lnTo>
                      <a:pt x="46" y="75"/>
                    </a:lnTo>
                    <a:lnTo>
                      <a:pt x="49" y="79"/>
                    </a:lnTo>
                    <a:lnTo>
                      <a:pt x="49" y="82"/>
                    </a:lnTo>
                    <a:lnTo>
                      <a:pt x="49" y="83"/>
                    </a:lnTo>
                    <a:lnTo>
                      <a:pt x="49" y="85"/>
                    </a:lnTo>
                    <a:lnTo>
                      <a:pt x="50" y="86"/>
                    </a:lnTo>
                    <a:lnTo>
                      <a:pt x="50" y="88"/>
                    </a:lnTo>
                    <a:lnTo>
                      <a:pt x="50" y="88"/>
                    </a:lnTo>
                    <a:lnTo>
                      <a:pt x="49" y="88"/>
                    </a:lnTo>
                    <a:lnTo>
                      <a:pt x="47" y="88"/>
                    </a:lnTo>
                    <a:lnTo>
                      <a:pt x="46" y="85"/>
                    </a:lnTo>
                    <a:lnTo>
                      <a:pt x="46" y="83"/>
                    </a:lnTo>
                    <a:lnTo>
                      <a:pt x="44" y="83"/>
                    </a:lnTo>
                    <a:lnTo>
                      <a:pt x="42" y="83"/>
                    </a:lnTo>
                    <a:lnTo>
                      <a:pt x="41" y="86"/>
                    </a:lnTo>
                    <a:lnTo>
                      <a:pt x="41" y="88"/>
                    </a:lnTo>
                    <a:lnTo>
                      <a:pt x="39" y="88"/>
                    </a:lnTo>
                    <a:lnTo>
                      <a:pt x="39" y="88"/>
                    </a:lnTo>
                    <a:lnTo>
                      <a:pt x="39" y="85"/>
                    </a:lnTo>
                    <a:lnTo>
                      <a:pt x="39" y="85"/>
                    </a:lnTo>
                    <a:lnTo>
                      <a:pt x="38" y="82"/>
                    </a:lnTo>
                    <a:lnTo>
                      <a:pt x="36" y="82"/>
                    </a:lnTo>
                    <a:lnTo>
                      <a:pt x="36" y="80"/>
                    </a:lnTo>
                    <a:lnTo>
                      <a:pt x="35" y="79"/>
                    </a:lnTo>
                    <a:lnTo>
                      <a:pt x="35" y="79"/>
                    </a:lnTo>
                    <a:lnTo>
                      <a:pt x="33" y="80"/>
                    </a:lnTo>
                    <a:lnTo>
                      <a:pt x="33" y="82"/>
                    </a:lnTo>
                    <a:lnTo>
                      <a:pt x="33" y="83"/>
                    </a:lnTo>
                    <a:lnTo>
                      <a:pt x="31" y="83"/>
                    </a:lnTo>
                    <a:lnTo>
                      <a:pt x="30" y="82"/>
                    </a:lnTo>
                    <a:lnTo>
                      <a:pt x="28" y="79"/>
                    </a:lnTo>
                    <a:lnTo>
                      <a:pt x="28" y="77"/>
                    </a:lnTo>
                    <a:lnTo>
                      <a:pt x="30" y="74"/>
                    </a:lnTo>
                    <a:lnTo>
                      <a:pt x="30" y="74"/>
                    </a:lnTo>
                    <a:lnTo>
                      <a:pt x="28" y="71"/>
                    </a:lnTo>
                    <a:lnTo>
                      <a:pt x="25" y="69"/>
                    </a:lnTo>
                    <a:lnTo>
                      <a:pt x="24" y="69"/>
                    </a:lnTo>
                    <a:lnTo>
                      <a:pt x="24" y="66"/>
                    </a:lnTo>
                    <a:lnTo>
                      <a:pt x="22" y="66"/>
                    </a:lnTo>
                    <a:lnTo>
                      <a:pt x="22" y="66"/>
                    </a:lnTo>
                    <a:lnTo>
                      <a:pt x="20" y="64"/>
                    </a:lnTo>
                    <a:lnTo>
                      <a:pt x="22" y="64"/>
                    </a:lnTo>
                    <a:lnTo>
                      <a:pt x="24" y="63"/>
                    </a:lnTo>
                    <a:lnTo>
                      <a:pt x="25" y="60"/>
                    </a:lnTo>
                    <a:lnTo>
                      <a:pt x="25" y="60"/>
                    </a:lnTo>
                    <a:lnTo>
                      <a:pt x="27" y="60"/>
                    </a:lnTo>
                    <a:lnTo>
                      <a:pt x="28" y="60"/>
                    </a:lnTo>
                    <a:lnTo>
                      <a:pt x="30" y="58"/>
                    </a:lnTo>
                    <a:lnTo>
                      <a:pt x="31" y="58"/>
                    </a:lnTo>
                    <a:lnTo>
                      <a:pt x="33" y="58"/>
                    </a:lnTo>
                    <a:lnTo>
                      <a:pt x="38" y="60"/>
                    </a:lnTo>
                    <a:lnTo>
                      <a:pt x="42" y="61"/>
                    </a:lnTo>
                    <a:lnTo>
                      <a:pt x="44" y="63"/>
                    </a:lnTo>
                    <a:lnTo>
                      <a:pt x="46" y="63"/>
                    </a:lnTo>
                    <a:lnTo>
                      <a:pt x="46" y="63"/>
                    </a:lnTo>
                    <a:lnTo>
                      <a:pt x="47" y="64"/>
                    </a:lnTo>
                    <a:lnTo>
                      <a:pt x="47" y="63"/>
                    </a:lnTo>
                    <a:lnTo>
                      <a:pt x="47" y="63"/>
                    </a:lnTo>
                    <a:lnTo>
                      <a:pt x="47" y="61"/>
                    </a:lnTo>
                    <a:lnTo>
                      <a:pt x="50" y="61"/>
                    </a:lnTo>
                    <a:lnTo>
                      <a:pt x="50" y="61"/>
                    </a:lnTo>
                    <a:lnTo>
                      <a:pt x="50" y="61"/>
                    </a:lnTo>
                    <a:lnTo>
                      <a:pt x="50" y="60"/>
                    </a:lnTo>
                    <a:lnTo>
                      <a:pt x="50" y="60"/>
                    </a:lnTo>
                    <a:lnTo>
                      <a:pt x="49" y="60"/>
                    </a:lnTo>
                    <a:lnTo>
                      <a:pt x="49" y="60"/>
                    </a:lnTo>
                    <a:lnTo>
                      <a:pt x="47" y="60"/>
                    </a:lnTo>
                    <a:lnTo>
                      <a:pt x="46" y="60"/>
                    </a:lnTo>
                    <a:lnTo>
                      <a:pt x="46" y="58"/>
                    </a:lnTo>
                    <a:lnTo>
                      <a:pt x="44" y="58"/>
                    </a:lnTo>
                    <a:lnTo>
                      <a:pt x="42" y="56"/>
                    </a:lnTo>
                    <a:lnTo>
                      <a:pt x="39" y="55"/>
                    </a:lnTo>
                    <a:lnTo>
                      <a:pt x="39" y="56"/>
                    </a:lnTo>
                    <a:lnTo>
                      <a:pt x="38" y="56"/>
                    </a:lnTo>
                    <a:lnTo>
                      <a:pt x="38" y="56"/>
                    </a:lnTo>
                    <a:lnTo>
                      <a:pt x="33" y="56"/>
                    </a:lnTo>
                    <a:lnTo>
                      <a:pt x="31" y="56"/>
                    </a:lnTo>
                    <a:lnTo>
                      <a:pt x="30" y="56"/>
                    </a:lnTo>
                    <a:lnTo>
                      <a:pt x="28" y="56"/>
                    </a:lnTo>
                    <a:lnTo>
                      <a:pt x="28" y="58"/>
                    </a:lnTo>
                    <a:lnTo>
                      <a:pt x="27" y="58"/>
                    </a:lnTo>
                    <a:lnTo>
                      <a:pt x="25" y="56"/>
                    </a:lnTo>
                    <a:lnTo>
                      <a:pt x="25" y="55"/>
                    </a:lnTo>
                    <a:lnTo>
                      <a:pt x="24" y="55"/>
                    </a:lnTo>
                    <a:lnTo>
                      <a:pt x="24" y="56"/>
                    </a:lnTo>
                    <a:lnTo>
                      <a:pt x="24" y="56"/>
                    </a:lnTo>
                    <a:lnTo>
                      <a:pt x="22" y="56"/>
                    </a:lnTo>
                    <a:lnTo>
                      <a:pt x="20" y="56"/>
                    </a:lnTo>
                    <a:lnTo>
                      <a:pt x="20" y="55"/>
                    </a:lnTo>
                    <a:lnTo>
                      <a:pt x="19" y="52"/>
                    </a:lnTo>
                    <a:lnTo>
                      <a:pt x="17" y="50"/>
                    </a:lnTo>
                    <a:lnTo>
                      <a:pt x="16" y="49"/>
                    </a:lnTo>
                    <a:lnTo>
                      <a:pt x="16" y="49"/>
                    </a:lnTo>
                    <a:lnTo>
                      <a:pt x="16" y="47"/>
                    </a:lnTo>
                    <a:lnTo>
                      <a:pt x="17" y="47"/>
                    </a:lnTo>
                    <a:lnTo>
                      <a:pt x="20" y="49"/>
                    </a:lnTo>
                    <a:lnTo>
                      <a:pt x="20" y="49"/>
                    </a:lnTo>
                    <a:lnTo>
                      <a:pt x="22" y="47"/>
                    </a:lnTo>
                    <a:lnTo>
                      <a:pt x="22" y="47"/>
                    </a:lnTo>
                    <a:lnTo>
                      <a:pt x="20" y="45"/>
                    </a:lnTo>
                    <a:lnTo>
                      <a:pt x="20" y="45"/>
                    </a:lnTo>
                    <a:lnTo>
                      <a:pt x="20" y="45"/>
                    </a:lnTo>
                    <a:lnTo>
                      <a:pt x="19" y="45"/>
                    </a:lnTo>
                    <a:lnTo>
                      <a:pt x="16" y="45"/>
                    </a:lnTo>
                    <a:lnTo>
                      <a:pt x="16" y="45"/>
                    </a:lnTo>
                    <a:lnTo>
                      <a:pt x="14" y="45"/>
                    </a:lnTo>
                    <a:lnTo>
                      <a:pt x="13" y="44"/>
                    </a:lnTo>
                    <a:lnTo>
                      <a:pt x="11" y="42"/>
                    </a:lnTo>
                    <a:lnTo>
                      <a:pt x="9" y="41"/>
                    </a:lnTo>
                    <a:lnTo>
                      <a:pt x="8" y="38"/>
                    </a:lnTo>
                    <a:lnTo>
                      <a:pt x="6" y="36"/>
                    </a:lnTo>
                    <a:lnTo>
                      <a:pt x="5" y="34"/>
                    </a:lnTo>
                    <a:lnTo>
                      <a:pt x="5" y="34"/>
                    </a:lnTo>
                    <a:lnTo>
                      <a:pt x="6" y="34"/>
                    </a:lnTo>
                    <a:lnTo>
                      <a:pt x="6" y="34"/>
                    </a:lnTo>
                    <a:lnTo>
                      <a:pt x="8" y="34"/>
                    </a:lnTo>
                    <a:lnTo>
                      <a:pt x="8" y="34"/>
                    </a:lnTo>
                    <a:lnTo>
                      <a:pt x="9" y="34"/>
                    </a:lnTo>
                    <a:lnTo>
                      <a:pt x="9" y="34"/>
                    </a:lnTo>
                    <a:lnTo>
                      <a:pt x="9" y="33"/>
                    </a:lnTo>
                    <a:lnTo>
                      <a:pt x="9" y="33"/>
                    </a:lnTo>
                    <a:lnTo>
                      <a:pt x="9" y="33"/>
                    </a:lnTo>
                    <a:lnTo>
                      <a:pt x="11" y="33"/>
                    </a:lnTo>
                    <a:lnTo>
                      <a:pt x="11" y="31"/>
                    </a:lnTo>
                    <a:lnTo>
                      <a:pt x="9" y="31"/>
                    </a:lnTo>
                    <a:lnTo>
                      <a:pt x="9" y="30"/>
                    </a:lnTo>
                    <a:lnTo>
                      <a:pt x="9" y="30"/>
                    </a:lnTo>
                    <a:lnTo>
                      <a:pt x="9" y="30"/>
                    </a:lnTo>
                    <a:lnTo>
                      <a:pt x="11" y="30"/>
                    </a:lnTo>
                    <a:lnTo>
                      <a:pt x="11" y="28"/>
                    </a:lnTo>
                    <a:lnTo>
                      <a:pt x="11" y="28"/>
                    </a:lnTo>
                    <a:lnTo>
                      <a:pt x="13" y="28"/>
                    </a:lnTo>
                    <a:lnTo>
                      <a:pt x="14" y="28"/>
                    </a:lnTo>
                    <a:lnTo>
                      <a:pt x="14" y="27"/>
                    </a:lnTo>
                    <a:lnTo>
                      <a:pt x="14" y="27"/>
                    </a:lnTo>
                    <a:lnTo>
                      <a:pt x="16" y="25"/>
                    </a:lnTo>
                    <a:lnTo>
                      <a:pt x="16" y="25"/>
                    </a:lnTo>
                    <a:lnTo>
                      <a:pt x="16" y="23"/>
                    </a:lnTo>
                    <a:lnTo>
                      <a:pt x="16" y="22"/>
                    </a:lnTo>
                    <a:lnTo>
                      <a:pt x="17" y="22"/>
                    </a:lnTo>
                    <a:lnTo>
                      <a:pt x="17" y="22"/>
                    </a:lnTo>
                    <a:lnTo>
                      <a:pt x="19" y="20"/>
                    </a:lnTo>
                    <a:lnTo>
                      <a:pt x="19" y="20"/>
                    </a:lnTo>
                    <a:lnTo>
                      <a:pt x="20" y="19"/>
                    </a:lnTo>
                    <a:lnTo>
                      <a:pt x="20" y="19"/>
                    </a:lnTo>
                    <a:lnTo>
                      <a:pt x="19" y="17"/>
                    </a:lnTo>
                    <a:lnTo>
                      <a:pt x="19" y="15"/>
                    </a:lnTo>
                    <a:lnTo>
                      <a:pt x="19" y="15"/>
                    </a:lnTo>
                    <a:lnTo>
                      <a:pt x="20" y="14"/>
                    </a:lnTo>
                    <a:lnTo>
                      <a:pt x="22" y="14"/>
                    </a:lnTo>
                    <a:lnTo>
                      <a:pt x="24" y="14"/>
                    </a:lnTo>
                    <a:lnTo>
                      <a:pt x="25" y="14"/>
                    </a:lnTo>
                    <a:lnTo>
                      <a:pt x="27" y="14"/>
                    </a:lnTo>
                    <a:lnTo>
                      <a:pt x="28" y="14"/>
                    </a:lnTo>
                    <a:lnTo>
                      <a:pt x="28" y="14"/>
                    </a:lnTo>
                    <a:lnTo>
                      <a:pt x="30" y="12"/>
                    </a:lnTo>
                    <a:lnTo>
                      <a:pt x="33" y="11"/>
                    </a:lnTo>
                    <a:lnTo>
                      <a:pt x="33" y="9"/>
                    </a:lnTo>
                    <a:lnTo>
                      <a:pt x="36" y="9"/>
                    </a:lnTo>
                    <a:lnTo>
                      <a:pt x="36" y="9"/>
                    </a:lnTo>
                    <a:lnTo>
                      <a:pt x="38" y="9"/>
                    </a:lnTo>
                    <a:lnTo>
                      <a:pt x="39" y="11"/>
                    </a:lnTo>
                    <a:lnTo>
                      <a:pt x="41" y="11"/>
                    </a:lnTo>
                    <a:lnTo>
                      <a:pt x="42" y="9"/>
                    </a:lnTo>
                    <a:lnTo>
                      <a:pt x="44" y="9"/>
                    </a:lnTo>
                    <a:lnTo>
                      <a:pt x="44" y="6"/>
                    </a:lnTo>
                    <a:lnTo>
                      <a:pt x="46" y="6"/>
                    </a:lnTo>
                    <a:lnTo>
                      <a:pt x="46" y="6"/>
                    </a:lnTo>
                    <a:lnTo>
                      <a:pt x="47" y="6"/>
                    </a:lnTo>
                    <a:lnTo>
                      <a:pt x="49" y="6"/>
                    </a:lnTo>
                    <a:lnTo>
                      <a:pt x="50" y="6"/>
                    </a:lnTo>
                    <a:lnTo>
                      <a:pt x="52" y="6"/>
                    </a:lnTo>
                    <a:lnTo>
                      <a:pt x="54" y="6"/>
                    </a:lnTo>
                    <a:lnTo>
                      <a:pt x="55" y="6"/>
                    </a:lnTo>
                    <a:lnTo>
                      <a:pt x="57" y="6"/>
                    </a:lnTo>
                    <a:lnTo>
                      <a:pt x="57" y="6"/>
                    </a:lnTo>
                    <a:lnTo>
                      <a:pt x="60" y="4"/>
                    </a:lnTo>
                    <a:lnTo>
                      <a:pt x="61" y="4"/>
                    </a:lnTo>
                    <a:lnTo>
                      <a:pt x="63" y="4"/>
                    </a:lnTo>
                    <a:lnTo>
                      <a:pt x="63" y="4"/>
                    </a:lnTo>
                    <a:lnTo>
                      <a:pt x="63" y="4"/>
                    </a:lnTo>
                    <a:lnTo>
                      <a:pt x="63" y="3"/>
                    </a:lnTo>
                    <a:lnTo>
                      <a:pt x="66" y="3"/>
                    </a:lnTo>
                    <a:lnTo>
                      <a:pt x="66" y="3"/>
                    </a:lnTo>
                    <a:lnTo>
                      <a:pt x="68" y="3"/>
                    </a:lnTo>
                    <a:lnTo>
                      <a:pt x="69" y="3"/>
                    </a:lnTo>
                    <a:lnTo>
                      <a:pt x="71" y="3"/>
                    </a:lnTo>
                    <a:lnTo>
                      <a:pt x="71" y="4"/>
                    </a:lnTo>
                    <a:lnTo>
                      <a:pt x="71" y="4"/>
                    </a:lnTo>
                    <a:lnTo>
                      <a:pt x="72" y="4"/>
                    </a:lnTo>
                    <a:lnTo>
                      <a:pt x="74" y="6"/>
                    </a:lnTo>
                    <a:lnTo>
                      <a:pt x="74" y="6"/>
                    </a:lnTo>
                    <a:lnTo>
                      <a:pt x="76" y="6"/>
                    </a:lnTo>
                    <a:lnTo>
                      <a:pt x="77" y="6"/>
                    </a:lnTo>
                    <a:lnTo>
                      <a:pt x="79" y="6"/>
                    </a:lnTo>
                    <a:lnTo>
                      <a:pt x="80" y="8"/>
                    </a:lnTo>
                    <a:lnTo>
                      <a:pt x="82" y="8"/>
                    </a:lnTo>
                    <a:lnTo>
                      <a:pt x="85" y="8"/>
                    </a:lnTo>
                    <a:lnTo>
                      <a:pt x="87" y="6"/>
                    </a:lnTo>
                    <a:lnTo>
                      <a:pt x="88" y="6"/>
                    </a:lnTo>
                    <a:lnTo>
                      <a:pt x="88" y="6"/>
                    </a:lnTo>
                    <a:lnTo>
                      <a:pt x="90" y="6"/>
                    </a:lnTo>
                    <a:lnTo>
                      <a:pt x="93" y="6"/>
                    </a:lnTo>
                    <a:lnTo>
                      <a:pt x="93" y="6"/>
                    </a:lnTo>
                    <a:lnTo>
                      <a:pt x="95" y="4"/>
                    </a:lnTo>
                    <a:lnTo>
                      <a:pt x="93" y="3"/>
                    </a:lnTo>
                    <a:lnTo>
                      <a:pt x="93" y="1"/>
                    </a:lnTo>
                    <a:lnTo>
                      <a:pt x="93" y="1"/>
                    </a:lnTo>
                    <a:lnTo>
                      <a:pt x="93" y="1"/>
                    </a:lnTo>
                    <a:lnTo>
                      <a:pt x="93" y="0"/>
                    </a:lnTo>
                    <a:lnTo>
                      <a:pt x="93" y="0"/>
                    </a:lnTo>
                    <a:lnTo>
                      <a:pt x="9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59" name="Freeform 265">
                <a:extLst>
                  <a:ext uri="{FF2B5EF4-FFF2-40B4-BE49-F238E27FC236}">
                    <a16:creationId xmlns:a16="http://schemas.microsoft.com/office/drawing/2014/main" id="{9D98325C-D470-46F0-A09D-C224641E5502}"/>
                  </a:ext>
                </a:extLst>
              </p:cNvPr>
              <p:cNvSpPr>
                <a:spLocks noEditPoints="1"/>
              </p:cNvSpPr>
              <p:nvPr/>
            </p:nvSpPr>
            <p:spPr bwMode="auto">
              <a:xfrm>
                <a:off x="6000849" y="4312614"/>
                <a:ext cx="83817" cy="76020"/>
              </a:xfrm>
              <a:custGeom>
                <a:avLst/>
                <a:gdLst>
                  <a:gd name="T0" fmla="*/ 21 w 43"/>
                  <a:gd name="T1" fmla="*/ 20 h 39"/>
                  <a:gd name="T2" fmla="*/ 21 w 43"/>
                  <a:gd name="T3" fmla="*/ 22 h 39"/>
                  <a:gd name="T4" fmla="*/ 23 w 43"/>
                  <a:gd name="T5" fmla="*/ 22 h 39"/>
                  <a:gd name="T6" fmla="*/ 30 w 43"/>
                  <a:gd name="T7" fmla="*/ 22 h 39"/>
                  <a:gd name="T8" fmla="*/ 43 w 43"/>
                  <a:gd name="T9" fmla="*/ 25 h 39"/>
                  <a:gd name="T10" fmla="*/ 43 w 43"/>
                  <a:gd name="T11" fmla="*/ 31 h 39"/>
                  <a:gd name="T12" fmla="*/ 43 w 43"/>
                  <a:gd name="T13" fmla="*/ 37 h 39"/>
                  <a:gd name="T14" fmla="*/ 40 w 43"/>
                  <a:gd name="T15" fmla="*/ 39 h 39"/>
                  <a:gd name="T16" fmla="*/ 32 w 43"/>
                  <a:gd name="T17" fmla="*/ 39 h 39"/>
                  <a:gd name="T18" fmla="*/ 26 w 43"/>
                  <a:gd name="T19" fmla="*/ 39 h 39"/>
                  <a:gd name="T20" fmla="*/ 23 w 43"/>
                  <a:gd name="T21" fmla="*/ 39 h 39"/>
                  <a:gd name="T22" fmla="*/ 23 w 43"/>
                  <a:gd name="T23" fmla="*/ 39 h 39"/>
                  <a:gd name="T24" fmla="*/ 21 w 43"/>
                  <a:gd name="T25" fmla="*/ 39 h 39"/>
                  <a:gd name="T26" fmla="*/ 19 w 43"/>
                  <a:gd name="T27" fmla="*/ 37 h 39"/>
                  <a:gd name="T28" fmla="*/ 19 w 43"/>
                  <a:gd name="T29" fmla="*/ 37 h 39"/>
                  <a:gd name="T30" fmla="*/ 18 w 43"/>
                  <a:gd name="T31" fmla="*/ 39 h 39"/>
                  <a:gd name="T32" fmla="*/ 16 w 43"/>
                  <a:gd name="T33" fmla="*/ 37 h 39"/>
                  <a:gd name="T34" fmla="*/ 15 w 43"/>
                  <a:gd name="T35" fmla="*/ 37 h 39"/>
                  <a:gd name="T36" fmla="*/ 16 w 43"/>
                  <a:gd name="T37" fmla="*/ 33 h 39"/>
                  <a:gd name="T38" fmla="*/ 18 w 43"/>
                  <a:gd name="T39" fmla="*/ 31 h 39"/>
                  <a:gd name="T40" fmla="*/ 19 w 43"/>
                  <a:gd name="T41" fmla="*/ 28 h 39"/>
                  <a:gd name="T42" fmla="*/ 19 w 43"/>
                  <a:gd name="T43" fmla="*/ 23 h 39"/>
                  <a:gd name="T44" fmla="*/ 5 w 43"/>
                  <a:gd name="T45" fmla="*/ 0 h 39"/>
                  <a:gd name="T46" fmla="*/ 7 w 43"/>
                  <a:gd name="T47" fmla="*/ 0 h 39"/>
                  <a:gd name="T48" fmla="*/ 8 w 43"/>
                  <a:gd name="T49" fmla="*/ 1 h 39"/>
                  <a:gd name="T50" fmla="*/ 5 w 43"/>
                  <a:gd name="T51" fmla="*/ 6 h 39"/>
                  <a:gd name="T52" fmla="*/ 4 w 43"/>
                  <a:gd name="T53" fmla="*/ 8 h 39"/>
                  <a:gd name="T54" fmla="*/ 0 w 43"/>
                  <a:gd name="T55" fmla="*/ 6 h 39"/>
                  <a:gd name="T56" fmla="*/ 0 w 43"/>
                  <a:gd name="T57" fmla="*/ 4 h 39"/>
                  <a:gd name="T58" fmla="*/ 2 w 43"/>
                  <a:gd name="T59" fmla="*/ 3 h 39"/>
                  <a:gd name="T60" fmla="*/ 4 w 43"/>
                  <a:gd name="T61" fmla="*/ 1 h 39"/>
                  <a:gd name="T62" fmla="*/ 4 w 43"/>
                  <a:gd name="T6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9">
                    <a:moveTo>
                      <a:pt x="21" y="20"/>
                    </a:moveTo>
                    <a:lnTo>
                      <a:pt x="21" y="20"/>
                    </a:lnTo>
                    <a:lnTo>
                      <a:pt x="21" y="20"/>
                    </a:lnTo>
                    <a:lnTo>
                      <a:pt x="21" y="22"/>
                    </a:lnTo>
                    <a:lnTo>
                      <a:pt x="21" y="22"/>
                    </a:lnTo>
                    <a:lnTo>
                      <a:pt x="23" y="22"/>
                    </a:lnTo>
                    <a:lnTo>
                      <a:pt x="27" y="22"/>
                    </a:lnTo>
                    <a:lnTo>
                      <a:pt x="30" y="22"/>
                    </a:lnTo>
                    <a:lnTo>
                      <a:pt x="43" y="22"/>
                    </a:lnTo>
                    <a:lnTo>
                      <a:pt x="43" y="25"/>
                    </a:lnTo>
                    <a:lnTo>
                      <a:pt x="43" y="28"/>
                    </a:lnTo>
                    <a:lnTo>
                      <a:pt x="43" y="31"/>
                    </a:lnTo>
                    <a:lnTo>
                      <a:pt x="43" y="34"/>
                    </a:lnTo>
                    <a:lnTo>
                      <a:pt x="43" y="37"/>
                    </a:lnTo>
                    <a:lnTo>
                      <a:pt x="43" y="39"/>
                    </a:lnTo>
                    <a:lnTo>
                      <a:pt x="40" y="39"/>
                    </a:lnTo>
                    <a:lnTo>
                      <a:pt x="35" y="39"/>
                    </a:lnTo>
                    <a:lnTo>
                      <a:pt x="32" y="39"/>
                    </a:lnTo>
                    <a:lnTo>
                      <a:pt x="27" y="39"/>
                    </a:lnTo>
                    <a:lnTo>
                      <a:pt x="26" y="39"/>
                    </a:lnTo>
                    <a:lnTo>
                      <a:pt x="24" y="39"/>
                    </a:lnTo>
                    <a:lnTo>
                      <a:pt x="23" y="39"/>
                    </a:lnTo>
                    <a:lnTo>
                      <a:pt x="23" y="39"/>
                    </a:lnTo>
                    <a:lnTo>
                      <a:pt x="23" y="39"/>
                    </a:lnTo>
                    <a:lnTo>
                      <a:pt x="21" y="39"/>
                    </a:lnTo>
                    <a:lnTo>
                      <a:pt x="21" y="39"/>
                    </a:lnTo>
                    <a:lnTo>
                      <a:pt x="21" y="39"/>
                    </a:lnTo>
                    <a:lnTo>
                      <a:pt x="19" y="37"/>
                    </a:lnTo>
                    <a:lnTo>
                      <a:pt x="19" y="37"/>
                    </a:lnTo>
                    <a:lnTo>
                      <a:pt x="19" y="37"/>
                    </a:lnTo>
                    <a:lnTo>
                      <a:pt x="18" y="39"/>
                    </a:lnTo>
                    <a:lnTo>
                      <a:pt x="18" y="39"/>
                    </a:lnTo>
                    <a:lnTo>
                      <a:pt x="18" y="37"/>
                    </a:lnTo>
                    <a:lnTo>
                      <a:pt x="16" y="37"/>
                    </a:lnTo>
                    <a:lnTo>
                      <a:pt x="15" y="37"/>
                    </a:lnTo>
                    <a:lnTo>
                      <a:pt x="15" y="37"/>
                    </a:lnTo>
                    <a:lnTo>
                      <a:pt x="15" y="34"/>
                    </a:lnTo>
                    <a:lnTo>
                      <a:pt x="16" y="33"/>
                    </a:lnTo>
                    <a:lnTo>
                      <a:pt x="18" y="31"/>
                    </a:lnTo>
                    <a:lnTo>
                      <a:pt x="18" y="31"/>
                    </a:lnTo>
                    <a:lnTo>
                      <a:pt x="18" y="30"/>
                    </a:lnTo>
                    <a:lnTo>
                      <a:pt x="19" y="28"/>
                    </a:lnTo>
                    <a:lnTo>
                      <a:pt x="21" y="26"/>
                    </a:lnTo>
                    <a:lnTo>
                      <a:pt x="19" y="23"/>
                    </a:lnTo>
                    <a:lnTo>
                      <a:pt x="21" y="20"/>
                    </a:lnTo>
                    <a:close/>
                    <a:moveTo>
                      <a:pt x="5" y="0"/>
                    </a:moveTo>
                    <a:lnTo>
                      <a:pt x="5" y="0"/>
                    </a:lnTo>
                    <a:lnTo>
                      <a:pt x="7" y="0"/>
                    </a:lnTo>
                    <a:lnTo>
                      <a:pt x="8" y="0"/>
                    </a:lnTo>
                    <a:lnTo>
                      <a:pt x="8" y="1"/>
                    </a:lnTo>
                    <a:lnTo>
                      <a:pt x="5" y="4"/>
                    </a:lnTo>
                    <a:lnTo>
                      <a:pt x="5" y="6"/>
                    </a:lnTo>
                    <a:lnTo>
                      <a:pt x="5" y="8"/>
                    </a:lnTo>
                    <a:lnTo>
                      <a:pt x="4" y="8"/>
                    </a:lnTo>
                    <a:lnTo>
                      <a:pt x="0" y="6"/>
                    </a:lnTo>
                    <a:lnTo>
                      <a:pt x="0" y="6"/>
                    </a:lnTo>
                    <a:lnTo>
                      <a:pt x="0" y="6"/>
                    </a:lnTo>
                    <a:lnTo>
                      <a:pt x="0" y="4"/>
                    </a:lnTo>
                    <a:lnTo>
                      <a:pt x="0" y="4"/>
                    </a:lnTo>
                    <a:lnTo>
                      <a:pt x="2" y="3"/>
                    </a:lnTo>
                    <a:lnTo>
                      <a:pt x="2" y="3"/>
                    </a:lnTo>
                    <a:lnTo>
                      <a:pt x="4" y="1"/>
                    </a:lnTo>
                    <a:lnTo>
                      <a:pt x="4" y="1"/>
                    </a:lnTo>
                    <a:lnTo>
                      <a:pt x="4"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0" name="Freeform 266">
                <a:extLst>
                  <a:ext uri="{FF2B5EF4-FFF2-40B4-BE49-F238E27FC236}">
                    <a16:creationId xmlns:a16="http://schemas.microsoft.com/office/drawing/2014/main" id="{2BED7681-6185-4B1B-B644-FAD7FF3FC3F4}"/>
                  </a:ext>
                </a:extLst>
              </p:cNvPr>
              <p:cNvSpPr>
                <a:spLocks noEditPoints="1"/>
              </p:cNvSpPr>
              <p:nvPr/>
            </p:nvSpPr>
            <p:spPr bwMode="auto">
              <a:xfrm>
                <a:off x="4022390" y="3950058"/>
                <a:ext cx="17544" cy="17544"/>
              </a:xfrm>
              <a:custGeom>
                <a:avLst/>
                <a:gdLst>
                  <a:gd name="T0" fmla="*/ 8 w 9"/>
                  <a:gd name="T1" fmla="*/ 8 h 9"/>
                  <a:gd name="T2" fmla="*/ 9 w 9"/>
                  <a:gd name="T3" fmla="*/ 8 h 9"/>
                  <a:gd name="T4" fmla="*/ 9 w 9"/>
                  <a:gd name="T5" fmla="*/ 9 h 9"/>
                  <a:gd name="T6" fmla="*/ 8 w 9"/>
                  <a:gd name="T7" fmla="*/ 9 h 9"/>
                  <a:gd name="T8" fmla="*/ 8 w 9"/>
                  <a:gd name="T9" fmla="*/ 9 h 9"/>
                  <a:gd name="T10" fmla="*/ 8 w 9"/>
                  <a:gd name="T11" fmla="*/ 9 h 9"/>
                  <a:gd name="T12" fmla="*/ 8 w 9"/>
                  <a:gd name="T13" fmla="*/ 9 h 9"/>
                  <a:gd name="T14" fmla="*/ 8 w 9"/>
                  <a:gd name="T15" fmla="*/ 8 h 9"/>
                  <a:gd name="T16" fmla="*/ 8 w 9"/>
                  <a:gd name="T17" fmla="*/ 8 h 9"/>
                  <a:gd name="T18" fmla="*/ 2 w 9"/>
                  <a:gd name="T19" fmla="*/ 3 h 9"/>
                  <a:gd name="T20" fmla="*/ 3 w 9"/>
                  <a:gd name="T21" fmla="*/ 3 h 9"/>
                  <a:gd name="T22" fmla="*/ 3 w 9"/>
                  <a:gd name="T23" fmla="*/ 3 h 9"/>
                  <a:gd name="T24" fmla="*/ 5 w 9"/>
                  <a:gd name="T25" fmla="*/ 4 h 9"/>
                  <a:gd name="T26" fmla="*/ 3 w 9"/>
                  <a:gd name="T27" fmla="*/ 4 h 9"/>
                  <a:gd name="T28" fmla="*/ 3 w 9"/>
                  <a:gd name="T29" fmla="*/ 8 h 9"/>
                  <a:gd name="T30" fmla="*/ 3 w 9"/>
                  <a:gd name="T31" fmla="*/ 8 h 9"/>
                  <a:gd name="T32" fmla="*/ 2 w 9"/>
                  <a:gd name="T33" fmla="*/ 8 h 9"/>
                  <a:gd name="T34" fmla="*/ 2 w 9"/>
                  <a:gd name="T35" fmla="*/ 8 h 9"/>
                  <a:gd name="T36" fmla="*/ 2 w 9"/>
                  <a:gd name="T37" fmla="*/ 8 h 9"/>
                  <a:gd name="T38" fmla="*/ 0 w 9"/>
                  <a:gd name="T39" fmla="*/ 3 h 9"/>
                  <a:gd name="T40" fmla="*/ 2 w 9"/>
                  <a:gd name="T41" fmla="*/ 3 h 9"/>
                  <a:gd name="T42" fmla="*/ 2 w 9"/>
                  <a:gd name="T43" fmla="*/ 3 h 9"/>
                  <a:gd name="T44" fmla="*/ 5 w 9"/>
                  <a:gd name="T45" fmla="*/ 0 h 9"/>
                  <a:gd name="T46" fmla="*/ 6 w 9"/>
                  <a:gd name="T47" fmla="*/ 1 h 9"/>
                  <a:gd name="T48" fmla="*/ 6 w 9"/>
                  <a:gd name="T49" fmla="*/ 1 h 9"/>
                  <a:gd name="T50" fmla="*/ 6 w 9"/>
                  <a:gd name="T51" fmla="*/ 3 h 9"/>
                  <a:gd name="T52" fmla="*/ 9 w 9"/>
                  <a:gd name="T53" fmla="*/ 4 h 9"/>
                  <a:gd name="T54" fmla="*/ 8 w 9"/>
                  <a:gd name="T55" fmla="*/ 4 h 9"/>
                  <a:gd name="T56" fmla="*/ 5 w 9"/>
                  <a:gd name="T57" fmla="*/ 4 h 9"/>
                  <a:gd name="T58" fmla="*/ 5 w 9"/>
                  <a:gd name="T59" fmla="*/ 4 h 9"/>
                  <a:gd name="T60" fmla="*/ 5 w 9"/>
                  <a:gd name="T61" fmla="*/ 3 h 9"/>
                  <a:gd name="T62" fmla="*/ 5 w 9"/>
                  <a:gd name="T63" fmla="*/ 3 h 9"/>
                  <a:gd name="T64" fmla="*/ 5 w 9"/>
                  <a:gd name="T65" fmla="*/ 1 h 9"/>
                  <a:gd name="T66" fmla="*/ 5 w 9"/>
                  <a:gd name="T67" fmla="*/ 1 h 9"/>
                  <a:gd name="T68" fmla="*/ 5 w 9"/>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9">
                    <a:moveTo>
                      <a:pt x="8" y="8"/>
                    </a:moveTo>
                    <a:lnTo>
                      <a:pt x="9" y="8"/>
                    </a:lnTo>
                    <a:lnTo>
                      <a:pt x="9" y="9"/>
                    </a:lnTo>
                    <a:lnTo>
                      <a:pt x="8" y="9"/>
                    </a:lnTo>
                    <a:lnTo>
                      <a:pt x="8" y="9"/>
                    </a:lnTo>
                    <a:lnTo>
                      <a:pt x="8" y="9"/>
                    </a:lnTo>
                    <a:lnTo>
                      <a:pt x="8" y="9"/>
                    </a:lnTo>
                    <a:lnTo>
                      <a:pt x="8" y="8"/>
                    </a:lnTo>
                    <a:lnTo>
                      <a:pt x="8" y="8"/>
                    </a:lnTo>
                    <a:close/>
                    <a:moveTo>
                      <a:pt x="2" y="3"/>
                    </a:moveTo>
                    <a:lnTo>
                      <a:pt x="3" y="3"/>
                    </a:lnTo>
                    <a:lnTo>
                      <a:pt x="3" y="3"/>
                    </a:lnTo>
                    <a:lnTo>
                      <a:pt x="5" y="4"/>
                    </a:lnTo>
                    <a:lnTo>
                      <a:pt x="3" y="4"/>
                    </a:lnTo>
                    <a:lnTo>
                      <a:pt x="3" y="8"/>
                    </a:lnTo>
                    <a:lnTo>
                      <a:pt x="3" y="8"/>
                    </a:lnTo>
                    <a:lnTo>
                      <a:pt x="2" y="8"/>
                    </a:lnTo>
                    <a:lnTo>
                      <a:pt x="2" y="8"/>
                    </a:lnTo>
                    <a:lnTo>
                      <a:pt x="2" y="8"/>
                    </a:lnTo>
                    <a:lnTo>
                      <a:pt x="0" y="3"/>
                    </a:lnTo>
                    <a:lnTo>
                      <a:pt x="2" y="3"/>
                    </a:lnTo>
                    <a:lnTo>
                      <a:pt x="2" y="3"/>
                    </a:lnTo>
                    <a:close/>
                    <a:moveTo>
                      <a:pt x="5" y="0"/>
                    </a:moveTo>
                    <a:lnTo>
                      <a:pt x="6" y="1"/>
                    </a:lnTo>
                    <a:lnTo>
                      <a:pt x="6" y="1"/>
                    </a:lnTo>
                    <a:lnTo>
                      <a:pt x="6" y="3"/>
                    </a:lnTo>
                    <a:lnTo>
                      <a:pt x="9" y="4"/>
                    </a:lnTo>
                    <a:lnTo>
                      <a:pt x="8" y="4"/>
                    </a:lnTo>
                    <a:lnTo>
                      <a:pt x="5" y="4"/>
                    </a:lnTo>
                    <a:lnTo>
                      <a:pt x="5" y="4"/>
                    </a:lnTo>
                    <a:lnTo>
                      <a:pt x="5" y="3"/>
                    </a:lnTo>
                    <a:lnTo>
                      <a:pt x="5" y="3"/>
                    </a:lnTo>
                    <a:lnTo>
                      <a:pt x="5" y="1"/>
                    </a:lnTo>
                    <a:lnTo>
                      <a:pt x="5" y="1"/>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1" name="Freeform 267">
                <a:extLst>
                  <a:ext uri="{FF2B5EF4-FFF2-40B4-BE49-F238E27FC236}">
                    <a16:creationId xmlns:a16="http://schemas.microsoft.com/office/drawing/2014/main" id="{0CD175B5-F6B4-452A-9528-3EF9E0A2A277}"/>
                  </a:ext>
                </a:extLst>
              </p:cNvPr>
              <p:cNvSpPr>
                <a:spLocks/>
              </p:cNvSpPr>
              <p:nvPr/>
            </p:nvSpPr>
            <p:spPr bwMode="auto">
              <a:xfrm>
                <a:off x="5340064" y="4059215"/>
                <a:ext cx="206617" cy="153989"/>
              </a:xfrm>
              <a:custGeom>
                <a:avLst/>
                <a:gdLst>
                  <a:gd name="T0" fmla="*/ 29 w 106"/>
                  <a:gd name="T1" fmla="*/ 0 h 79"/>
                  <a:gd name="T2" fmla="*/ 30 w 106"/>
                  <a:gd name="T3" fmla="*/ 4 h 79"/>
                  <a:gd name="T4" fmla="*/ 35 w 106"/>
                  <a:gd name="T5" fmla="*/ 5 h 79"/>
                  <a:gd name="T6" fmla="*/ 43 w 106"/>
                  <a:gd name="T7" fmla="*/ 5 h 79"/>
                  <a:gd name="T8" fmla="*/ 52 w 106"/>
                  <a:gd name="T9" fmla="*/ 5 h 79"/>
                  <a:gd name="T10" fmla="*/ 54 w 106"/>
                  <a:gd name="T11" fmla="*/ 10 h 79"/>
                  <a:gd name="T12" fmla="*/ 60 w 106"/>
                  <a:gd name="T13" fmla="*/ 7 h 79"/>
                  <a:gd name="T14" fmla="*/ 64 w 106"/>
                  <a:gd name="T15" fmla="*/ 12 h 79"/>
                  <a:gd name="T16" fmla="*/ 68 w 106"/>
                  <a:gd name="T17" fmla="*/ 7 h 79"/>
                  <a:gd name="T18" fmla="*/ 78 w 106"/>
                  <a:gd name="T19" fmla="*/ 10 h 79"/>
                  <a:gd name="T20" fmla="*/ 82 w 106"/>
                  <a:gd name="T21" fmla="*/ 7 h 79"/>
                  <a:gd name="T22" fmla="*/ 84 w 106"/>
                  <a:gd name="T23" fmla="*/ 4 h 79"/>
                  <a:gd name="T24" fmla="*/ 89 w 106"/>
                  <a:gd name="T25" fmla="*/ 8 h 79"/>
                  <a:gd name="T26" fmla="*/ 92 w 106"/>
                  <a:gd name="T27" fmla="*/ 16 h 79"/>
                  <a:gd name="T28" fmla="*/ 97 w 106"/>
                  <a:gd name="T29" fmla="*/ 19 h 79"/>
                  <a:gd name="T30" fmla="*/ 92 w 106"/>
                  <a:gd name="T31" fmla="*/ 24 h 79"/>
                  <a:gd name="T32" fmla="*/ 97 w 106"/>
                  <a:gd name="T33" fmla="*/ 24 h 79"/>
                  <a:gd name="T34" fmla="*/ 98 w 106"/>
                  <a:gd name="T35" fmla="*/ 30 h 79"/>
                  <a:gd name="T36" fmla="*/ 103 w 106"/>
                  <a:gd name="T37" fmla="*/ 37 h 79"/>
                  <a:gd name="T38" fmla="*/ 100 w 106"/>
                  <a:gd name="T39" fmla="*/ 45 h 79"/>
                  <a:gd name="T40" fmla="*/ 103 w 106"/>
                  <a:gd name="T41" fmla="*/ 49 h 79"/>
                  <a:gd name="T42" fmla="*/ 103 w 106"/>
                  <a:gd name="T43" fmla="*/ 54 h 79"/>
                  <a:gd name="T44" fmla="*/ 106 w 106"/>
                  <a:gd name="T45" fmla="*/ 62 h 79"/>
                  <a:gd name="T46" fmla="*/ 103 w 106"/>
                  <a:gd name="T47" fmla="*/ 62 h 79"/>
                  <a:gd name="T48" fmla="*/ 98 w 106"/>
                  <a:gd name="T49" fmla="*/ 65 h 79"/>
                  <a:gd name="T50" fmla="*/ 101 w 106"/>
                  <a:gd name="T51" fmla="*/ 67 h 79"/>
                  <a:gd name="T52" fmla="*/ 100 w 106"/>
                  <a:gd name="T53" fmla="*/ 75 h 79"/>
                  <a:gd name="T54" fmla="*/ 93 w 106"/>
                  <a:gd name="T55" fmla="*/ 73 h 79"/>
                  <a:gd name="T56" fmla="*/ 92 w 106"/>
                  <a:gd name="T57" fmla="*/ 75 h 79"/>
                  <a:gd name="T58" fmla="*/ 89 w 106"/>
                  <a:gd name="T59" fmla="*/ 79 h 79"/>
                  <a:gd name="T60" fmla="*/ 86 w 106"/>
                  <a:gd name="T61" fmla="*/ 79 h 79"/>
                  <a:gd name="T62" fmla="*/ 81 w 106"/>
                  <a:gd name="T63" fmla="*/ 76 h 79"/>
                  <a:gd name="T64" fmla="*/ 82 w 106"/>
                  <a:gd name="T65" fmla="*/ 71 h 79"/>
                  <a:gd name="T66" fmla="*/ 81 w 106"/>
                  <a:gd name="T67" fmla="*/ 67 h 79"/>
                  <a:gd name="T68" fmla="*/ 79 w 106"/>
                  <a:gd name="T69" fmla="*/ 62 h 79"/>
                  <a:gd name="T70" fmla="*/ 78 w 106"/>
                  <a:gd name="T71" fmla="*/ 62 h 79"/>
                  <a:gd name="T72" fmla="*/ 71 w 106"/>
                  <a:gd name="T73" fmla="*/ 60 h 79"/>
                  <a:gd name="T74" fmla="*/ 67 w 106"/>
                  <a:gd name="T75" fmla="*/ 64 h 79"/>
                  <a:gd name="T76" fmla="*/ 64 w 106"/>
                  <a:gd name="T77" fmla="*/ 64 h 79"/>
                  <a:gd name="T78" fmla="*/ 65 w 106"/>
                  <a:gd name="T79" fmla="*/ 56 h 79"/>
                  <a:gd name="T80" fmla="*/ 64 w 106"/>
                  <a:gd name="T81" fmla="*/ 51 h 79"/>
                  <a:gd name="T82" fmla="*/ 59 w 106"/>
                  <a:gd name="T83" fmla="*/ 45 h 79"/>
                  <a:gd name="T84" fmla="*/ 52 w 106"/>
                  <a:gd name="T85" fmla="*/ 40 h 79"/>
                  <a:gd name="T86" fmla="*/ 38 w 106"/>
                  <a:gd name="T87" fmla="*/ 41 h 79"/>
                  <a:gd name="T88" fmla="*/ 35 w 106"/>
                  <a:gd name="T89" fmla="*/ 45 h 79"/>
                  <a:gd name="T90" fmla="*/ 30 w 106"/>
                  <a:gd name="T91" fmla="*/ 52 h 79"/>
                  <a:gd name="T92" fmla="*/ 26 w 106"/>
                  <a:gd name="T93" fmla="*/ 52 h 79"/>
                  <a:gd name="T94" fmla="*/ 24 w 106"/>
                  <a:gd name="T95" fmla="*/ 48 h 79"/>
                  <a:gd name="T96" fmla="*/ 19 w 106"/>
                  <a:gd name="T97" fmla="*/ 40 h 79"/>
                  <a:gd name="T98" fmla="*/ 15 w 106"/>
                  <a:gd name="T99" fmla="*/ 38 h 79"/>
                  <a:gd name="T100" fmla="*/ 7 w 106"/>
                  <a:gd name="T101" fmla="*/ 30 h 79"/>
                  <a:gd name="T102" fmla="*/ 4 w 106"/>
                  <a:gd name="T103" fmla="*/ 26 h 79"/>
                  <a:gd name="T104" fmla="*/ 0 w 106"/>
                  <a:gd name="T105" fmla="*/ 27 h 79"/>
                  <a:gd name="T106" fmla="*/ 5 w 106"/>
                  <a:gd name="T107" fmla="*/ 18 h 79"/>
                  <a:gd name="T108" fmla="*/ 16 w 106"/>
                  <a:gd name="T109" fmla="*/ 15 h 79"/>
                  <a:gd name="T110" fmla="*/ 18 w 106"/>
                  <a:gd name="T111" fmla="*/ 8 h 79"/>
                  <a:gd name="T112" fmla="*/ 19 w 106"/>
                  <a:gd name="T113" fmla="*/ 7 h 79"/>
                  <a:gd name="T114" fmla="*/ 19 w 106"/>
                  <a:gd name="T11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79">
                    <a:moveTo>
                      <a:pt x="19" y="0"/>
                    </a:moveTo>
                    <a:lnTo>
                      <a:pt x="24" y="0"/>
                    </a:lnTo>
                    <a:lnTo>
                      <a:pt x="24" y="0"/>
                    </a:lnTo>
                    <a:lnTo>
                      <a:pt x="27" y="0"/>
                    </a:lnTo>
                    <a:lnTo>
                      <a:pt x="27" y="0"/>
                    </a:lnTo>
                    <a:lnTo>
                      <a:pt x="29" y="0"/>
                    </a:lnTo>
                    <a:lnTo>
                      <a:pt x="29" y="2"/>
                    </a:lnTo>
                    <a:lnTo>
                      <a:pt x="29" y="2"/>
                    </a:lnTo>
                    <a:lnTo>
                      <a:pt x="29" y="2"/>
                    </a:lnTo>
                    <a:lnTo>
                      <a:pt x="29" y="4"/>
                    </a:lnTo>
                    <a:lnTo>
                      <a:pt x="30" y="4"/>
                    </a:lnTo>
                    <a:lnTo>
                      <a:pt x="30" y="4"/>
                    </a:lnTo>
                    <a:lnTo>
                      <a:pt x="30" y="2"/>
                    </a:lnTo>
                    <a:lnTo>
                      <a:pt x="30" y="2"/>
                    </a:lnTo>
                    <a:lnTo>
                      <a:pt x="32" y="2"/>
                    </a:lnTo>
                    <a:lnTo>
                      <a:pt x="32" y="4"/>
                    </a:lnTo>
                    <a:lnTo>
                      <a:pt x="34" y="4"/>
                    </a:lnTo>
                    <a:lnTo>
                      <a:pt x="35" y="5"/>
                    </a:lnTo>
                    <a:lnTo>
                      <a:pt x="37" y="5"/>
                    </a:lnTo>
                    <a:lnTo>
                      <a:pt x="38" y="5"/>
                    </a:lnTo>
                    <a:lnTo>
                      <a:pt x="38" y="5"/>
                    </a:lnTo>
                    <a:lnTo>
                      <a:pt x="40" y="5"/>
                    </a:lnTo>
                    <a:lnTo>
                      <a:pt x="41" y="5"/>
                    </a:lnTo>
                    <a:lnTo>
                      <a:pt x="43" y="5"/>
                    </a:lnTo>
                    <a:lnTo>
                      <a:pt x="46" y="5"/>
                    </a:lnTo>
                    <a:lnTo>
                      <a:pt x="48" y="5"/>
                    </a:lnTo>
                    <a:lnTo>
                      <a:pt x="51" y="4"/>
                    </a:lnTo>
                    <a:lnTo>
                      <a:pt x="52" y="4"/>
                    </a:lnTo>
                    <a:lnTo>
                      <a:pt x="52" y="5"/>
                    </a:lnTo>
                    <a:lnTo>
                      <a:pt x="52" y="5"/>
                    </a:lnTo>
                    <a:lnTo>
                      <a:pt x="52" y="5"/>
                    </a:lnTo>
                    <a:lnTo>
                      <a:pt x="52" y="7"/>
                    </a:lnTo>
                    <a:lnTo>
                      <a:pt x="51" y="7"/>
                    </a:lnTo>
                    <a:lnTo>
                      <a:pt x="51" y="8"/>
                    </a:lnTo>
                    <a:lnTo>
                      <a:pt x="52" y="8"/>
                    </a:lnTo>
                    <a:lnTo>
                      <a:pt x="54" y="10"/>
                    </a:lnTo>
                    <a:lnTo>
                      <a:pt x="56" y="10"/>
                    </a:lnTo>
                    <a:lnTo>
                      <a:pt x="56" y="10"/>
                    </a:lnTo>
                    <a:lnTo>
                      <a:pt x="57" y="8"/>
                    </a:lnTo>
                    <a:lnTo>
                      <a:pt x="57" y="8"/>
                    </a:lnTo>
                    <a:lnTo>
                      <a:pt x="59" y="7"/>
                    </a:lnTo>
                    <a:lnTo>
                      <a:pt x="60" y="7"/>
                    </a:lnTo>
                    <a:lnTo>
                      <a:pt x="60" y="8"/>
                    </a:lnTo>
                    <a:lnTo>
                      <a:pt x="62" y="10"/>
                    </a:lnTo>
                    <a:lnTo>
                      <a:pt x="62" y="12"/>
                    </a:lnTo>
                    <a:lnTo>
                      <a:pt x="62" y="12"/>
                    </a:lnTo>
                    <a:lnTo>
                      <a:pt x="64" y="12"/>
                    </a:lnTo>
                    <a:lnTo>
                      <a:pt x="64" y="12"/>
                    </a:lnTo>
                    <a:lnTo>
                      <a:pt x="64" y="12"/>
                    </a:lnTo>
                    <a:lnTo>
                      <a:pt x="64" y="12"/>
                    </a:lnTo>
                    <a:lnTo>
                      <a:pt x="65" y="10"/>
                    </a:lnTo>
                    <a:lnTo>
                      <a:pt x="67" y="8"/>
                    </a:lnTo>
                    <a:lnTo>
                      <a:pt x="68" y="8"/>
                    </a:lnTo>
                    <a:lnTo>
                      <a:pt x="68" y="7"/>
                    </a:lnTo>
                    <a:lnTo>
                      <a:pt x="70" y="7"/>
                    </a:lnTo>
                    <a:lnTo>
                      <a:pt x="71" y="8"/>
                    </a:lnTo>
                    <a:lnTo>
                      <a:pt x="73" y="8"/>
                    </a:lnTo>
                    <a:lnTo>
                      <a:pt x="76" y="10"/>
                    </a:lnTo>
                    <a:lnTo>
                      <a:pt x="76" y="10"/>
                    </a:lnTo>
                    <a:lnTo>
                      <a:pt x="78" y="10"/>
                    </a:lnTo>
                    <a:lnTo>
                      <a:pt x="78" y="8"/>
                    </a:lnTo>
                    <a:lnTo>
                      <a:pt x="79" y="8"/>
                    </a:lnTo>
                    <a:lnTo>
                      <a:pt x="81" y="7"/>
                    </a:lnTo>
                    <a:lnTo>
                      <a:pt x="82" y="7"/>
                    </a:lnTo>
                    <a:lnTo>
                      <a:pt x="82" y="7"/>
                    </a:lnTo>
                    <a:lnTo>
                      <a:pt x="82" y="7"/>
                    </a:lnTo>
                    <a:lnTo>
                      <a:pt x="82" y="5"/>
                    </a:lnTo>
                    <a:lnTo>
                      <a:pt x="82" y="5"/>
                    </a:lnTo>
                    <a:lnTo>
                      <a:pt x="82" y="4"/>
                    </a:lnTo>
                    <a:lnTo>
                      <a:pt x="82" y="4"/>
                    </a:lnTo>
                    <a:lnTo>
                      <a:pt x="82" y="4"/>
                    </a:lnTo>
                    <a:lnTo>
                      <a:pt x="84" y="4"/>
                    </a:lnTo>
                    <a:lnTo>
                      <a:pt x="84" y="4"/>
                    </a:lnTo>
                    <a:lnTo>
                      <a:pt x="86" y="4"/>
                    </a:lnTo>
                    <a:lnTo>
                      <a:pt x="87" y="5"/>
                    </a:lnTo>
                    <a:lnTo>
                      <a:pt x="87" y="5"/>
                    </a:lnTo>
                    <a:lnTo>
                      <a:pt x="89" y="7"/>
                    </a:lnTo>
                    <a:lnTo>
                      <a:pt x="89" y="8"/>
                    </a:lnTo>
                    <a:lnTo>
                      <a:pt x="90" y="12"/>
                    </a:lnTo>
                    <a:lnTo>
                      <a:pt x="90" y="13"/>
                    </a:lnTo>
                    <a:lnTo>
                      <a:pt x="90" y="15"/>
                    </a:lnTo>
                    <a:lnTo>
                      <a:pt x="90" y="16"/>
                    </a:lnTo>
                    <a:lnTo>
                      <a:pt x="92" y="16"/>
                    </a:lnTo>
                    <a:lnTo>
                      <a:pt x="92" y="16"/>
                    </a:lnTo>
                    <a:lnTo>
                      <a:pt x="92" y="18"/>
                    </a:lnTo>
                    <a:lnTo>
                      <a:pt x="93" y="18"/>
                    </a:lnTo>
                    <a:lnTo>
                      <a:pt x="93" y="18"/>
                    </a:lnTo>
                    <a:lnTo>
                      <a:pt x="95" y="19"/>
                    </a:lnTo>
                    <a:lnTo>
                      <a:pt x="97" y="19"/>
                    </a:lnTo>
                    <a:lnTo>
                      <a:pt x="97" y="19"/>
                    </a:lnTo>
                    <a:lnTo>
                      <a:pt x="97" y="19"/>
                    </a:lnTo>
                    <a:lnTo>
                      <a:pt x="97" y="21"/>
                    </a:lnTo>
                    <a:lnTo>
                      <a:pt x="95" y="21"/>
                    </a:lnTo>
                    <a:lnTo>
                      <a:pt x="95" y="21"/>
                    </a:lnTo>
                    <a:lnTo>
                      <a:pt x="93" y="23"/>
                    </a:lnTo>
                    <a:lnTo>
                      <a:pt x="92" y="24"/>
                    </a:lnTo>
                    <a:lnTo>
                      <a:pt x="92" y="24"/>
                    </a:lnTo>
                    <a:lnTo>
                      <a:pt x="93" y="26"/>
                    </a:lnTo>
                    <a:lnTo>
                      <a:pt x="93" y="26"/>
                    </a:lnTo>
                    <a:lnTo>
                      <a:pt x="93" y="26"/>
                    </a:lnTo>
                    <a:lnTo>
                      <a:pt x="95" y="24"/>
                    </a:lnTo>
                    <a:lnTo>
                      <a:pt x="97" y="24"/>
                    </a:lnTo>
                    <a:lnTo>
                      <a:pt x="97" y="26"/>
                    </a:lnTo>
                    <a:lnTo>
                      <a:pt x="98" y="26"/>
                    </a:lnTo>
                    <a:lnTo>
                      <a:pt x="98" y="26"/>
                    </a:lnTo>
                    <a:lnTo>
                      <a:pt x="98" y="27"/>
                    </a:lnTo>
                    <a:lnTo>
                      <a:pt x="97" y="29"/>
                    </a:lnTo>
                    <a:lnTo>
                      <a:pt x="98" y="30"/>
                    </a:lnTo>
                    <a:lnTo>
                      <a:pt x="98" y="32"/>
                    </a:lnTo>
                    <a:lnTo>
                      <a:pt x="98" y="34"/>
                    </a:lnTo>
                    <a:lnTo>
                      <a:pt x="101" y="35"/>
                    </a:lnTo>
                    <a:lnTo>
                      <a:pt x="103" y="35"/>
                    </a:lnTo>
                    <a:lnTo>
                      <a:pt x="103" y="37"/>
                    </a:lnTo>
                    <a:lnTo>
                      <a:pt x="103" y="37"/>
                    </a:lnTo>
                    <a:lnTo>
                      <a:pt x="101" y="38"/>
                    </a:lnTo>
                    <a:lnTo>
                      <a:pt x="101" y="38"/>
                    </a:lnTo>
                    <a:lnTo>
                      <a:pt x="100" y="38"/>
                    </a:lnTo>
                    <a:lnTo>
                      <a:pt x="100" y="40"/>
                    </a:lnTo>
                    <a:lnTo>
                      <a:pt x="100" y="41"/>
                    </a:lnTo>
                    <a:lnTo>
                      <a:pt x="100" y="45"/>
                    </a:lnTo>
                    <a:lnTo>
                      <a:pt x="100" y="46"/>
                    </a:lnTo>
                    <a:lnTo>
                      <a:pt x="101" y="48"/>
                    </a:lnTo>
                    <a:lnTo>
                      <a:pt x="101" y="48"/>
                    </a:lnTo>
                    <a:lnTo>
                      <a:pt x="103" y="48"/>
                    </a:lnTo>
                    <a:lnTo>
                      <a:pt x="103" y="48"/>
                    </a:lnTo>
                    <a:lnTo>
                      <a:pt x="103" y="49"/>
                    </a:lnTo>
                    <a:lnTo>
                      <a:pt x="103" y="51"/>
                    </a:lnTo>
                    <a:lnTo>
                      <a:pt x="105" y="51"/>
                    </a:lnTo>
                    <a:lnTo>
                      <a:pt x="105" y="52"/>
                    </a:lnTo>
                    <a:lnTo>
                      <a:pt x="105" y="52"/>
                    </a:lnTo>
                    <a:lnTo>
                      <a:pt x="103" y="54"/>
                    </a:lnTo>
                    <a:lnTo>
                      <a:pt x="103" y="54"/>
                    </a:lnTo>
                    <a:lnTo>
                      <a:pt x="103" y="56"/>
                    </a:lnTo>
                    <a:lnTo>
                      <a:pt x="103" y="57"/>
                    </a:lnTo>
                    <a:lnTo>
                      <a:pt x="105" y="57"/>
                    </a:lnTo>
                    <a:lnTo>
                      <a:pt x="106" y="59"/>
                    </a:lnTo>
                    <a:lnTo>
                      <a:pt x="106" y="60"/>
                    </a:lnTo>
                    <a:lnTo>
                      <a:pt x="106" y="62"/>
                    </a:lnTo>
                    <a:lnTo>
                      <a:pt x="106" y="64"/>
                    </a:lnTo>
                    <a:lnTo>
                      <a:pt x="106" y="64"/>
                    </a:lnTo>
                    <a:lnTo>
                      <a:pt x="105" y="62"/>
                    </a:lnTo>
                    <a:lnTo>
                      <a:pt x="105" y="62"/>
                    </a:lnTo>
                    <a:lnTo>
                      <a:pt x="105" y="62"/>
                    </a:lnTo>
                    <a:lnTo>
                      <a:pt x="103" y="62"/>
                    </a:lnTo>
                    <a:lnTo>
                      <a:pt x="101" y="62"/>
                    </a:lnTo>
                    <a:lnTo>
                      <a:pt x="100" y="62"/>
                    </a:lnTo>
                    <a:lnTo>
                      <a:pt x="100" y="62"/>
                    </a:lnTo>
                    <a:lnTo>
                      <a:pt x="98" y="62"/>
                    </a:lnTo>
                    <a:lnTo>
                      <a:pt x="98" y="62"/>
                    </a:lnTo>
                    <a:lnTo>
                      <a:pt x="98" y="65"/>
                    </a:lnTo>
                    <a:lnTo>
                      <a:pt x="98" y="65"/>
                    </a:lnTo>
                    <a:lnTo>
                      <a:pt x="100" y="65"/>
                    </a:lnTo>
                    <a:lnTo>
                      <a:pt x="101" y="67"/>
                    </a:lnTo>
                    <a:lnTo>
                      <a:pt x="101" y="65"/>
                    </a:lnTo>
                    <a:lnTo>
                      <a:pt x="101" y="67"/>
                    </a:lnTo>
                    <a:lnTo>
                      <a:pt x="101" y="67"/>
                    </a:lnTo>
                    <a:lnTo>
                      <a:pt x="101" y="68"/>
                    </a:lnTo>
                    <a:lnTo>
                      <a:pt x="101" y="68"/>
                    </a:lnTo>
                    <a:lnTo>
                      <a:pt x="100" y="70"/>
                    </a:lnTo>
                    <a:lnTo>
                      <a:pt x="100" y="71"/>
                    </a:lnTo>
                    <a:lnTo>
                      <a:pt x="100" y="71"/>
                    </a:lnTo>
                    <a:lnTo>
                      <a:pt x="100" y="75"/>
                    </a:lnTo>
                    <a:lnTo>
                      <a:pt x="98" y="75"/>
                    </a:lnTo>
                    <a:lnTo>
                      <a:pt x="97" y="75"/>
                    </a:lnTo>
                    <a:lnTo>
                      <a:pt x="97" y="75"/>
                    </a:lnTo>
                    <a:lnTo>
                      <a:pt x="95" y="75"/>
                    </a:lnTo>
                    <a:lnTo>
                      <a:pt x="95" y="75"/>
                    </a:lnTo>
                    <a:lnTo>
                      <a:pt x="93" y="73"/>
                    </a:lnTo>
                    <a:lnTo>
                      <a:pt x="93" y="73"/>
                    </a:lnTo>
                    <a:lnTo>
                      <a:pt x="93" y="73"/>
                    </a:lnTo>
                    <a:lnTo>
                      <a:pt x="92" y="73"/>
                    </a:lnTo>
                    <a:lnTo>
                      <a:pt x="92" y="73"/>
                    </a:lnTo>
                    <a:lnTo>
                      <a:pt x="92" y="75"/>
                    </a:lnTo>
                    <a:lnTo>
                      <a:pt x="92" y="75"/>
                    </a:lnTo>
                    <a:lnTo>
                      <a:pt x="92" y="76"/>
                    </a:lnTo>
                    <a:lnTo>
                      <a:pt x="90" y="76"/>
                    </a:lnTo>
                    <a:lnTo>
                      <a:pt x="90" y="78"/>
                    </a:lnTo>
                    <a:lnTo>
                      <a:pt x="90" y="78"/>
                    </a:lnTo>
                    <a:lnTo>
                      <a:pt x="89" y="79"/>
                    </a:lnTo>
                    <a:lnTo>
                      <a:pt x="89" y="79"/>
                    </a:lnTo>
                    <a:lnTo>
                      <a:pt x="89" y="79"/>
                    </a:lnTo>
                    <a:lnTo>
                      <a:pt x="89" y="79"/>
                    </a:lnTo>
                    <a:lnTo>
                      <a:pt x="87" y="79"/>
                    </a:lnTo>
                    <a:lnTo>
                      <a:pt x="86" y="79"/>
                    </a:lnTo>
                    <a:lnTo>
                      <a:pt x="86" y="79"/>
                    </a:lnTo>
                    <a:lnTo>
                      <a:pt x="86" y="79"/>
                    </a:lnTo>
                    <a:lnTo>
                      <a:pt x="84" y="78"/>
                    </a:lnTo>
                    <a:lnTo>
                      <a:pt x="84" y="78"/>
                    </a:lnTo>
                    <a:lnTo>
                      <a:pt x="82" y="76"/>
                    </a:lnTo>
                    <a:lnTo>
                      <a:pt x="82" y="78"/>
                    </a:lnTo>
                    <a:lnTo>
                      <a:pt x="81" y="78"/>
                    </a:lnTo>
                    <a:lnTo>
                      <a:pt x="81" y="76"/>
                    </a:lnTo>
                    <a:lnTo>
                      <a:pt x="81" y="76"/>
                    </a:lnTo>
                    <a:lnTo>
                      <a:pt x="82" y="76"/>
                    </a:lnTo>
                    <a:lnTo>
                      <a:pt x="82" y="75"/>
                    </a:lnTo>
                    <a:lnTo>
                      <a:pt x="82" y="73"/>
                    </a:lnTo>
                    <a:lnTo>
                      <a:pt x="82" y="73"/>
                    </a:lnTo>
                    <a:lnTo>
                      <a:pt x="82" y="71"/>
                    </a:lnTo>
                    <a:lnTo>
                      <a:pt x="81" y="70"/>
                    </a:lnTo>
                    <a:lnTo>
                      <a:pt x="81" y="70"/>
                    </a:lnTo>
                    <a:lnTo>
                      <a:pt x="81" y="68"/>
                    </a:lnTo>
                    <a:lnTo>
                      <a:pt x="81" y="68"/>
                    </a:lnTo>
                    <a:lnTo>
                      <a:pt x="81" y="68"/>
                    </a:lnTo>
                    <a:lnTo>
                      <a:pt x="81" y="67"/>
                    </a:lnTo>
                    <a:lnTo>
                      <a:pt x="81" y="67"/>
                    </a:lnTo>
                    <a:lnTo>
                      <a:pt x="81" y="65"/>
                    </a:lnTo>
                    <a:lnTo>
                      <a:pt x="81" y="65"/>
                    </a:lnTo>
                    <a:lnTo>
                      <a:pt x="81" y="64"/>
                    </a:lnTo>
                    <a:lnTo>
                      <a:pt x="79" y="64"/>
                    </a:lnTo>
                    <a:lnTo>
                      <a:pt x="79" y="62"/>
                    </a:lnTo>
                    <a:lnTo>
                      <a:pt x="78" y="62"/>
                    </a:lnTo>
                    <a:lnTo>
                      <a:pt x="78" y="62"/>
                    </a:lnTo>
                    <a:lnTo>
                      <a:pt x="78" y="62"/>
                    </a:lnTo>
                    <a:lnTo>
                      <a:pt x="78" y="62"/>
                    </a:lnTo>
                    <a:lnTo>
                      <a:pt x="78" y="62"/>
                    </a:lnTo>
                    <a:lnTo>
                      <a:pt x="78" y="62"/>
                    </a:lnTo>
                    <a:lnTo>
                      <a:pt x="76" y="60"/>
                    </a:lnTo>
                    <a:lnTo>
                      <a:pt x="76" y="60"/>
                    </a:lnTo>
                    <a:lnTo>
                      <a:pt x="76" y="60"/>
                    </a:lnTo>
                    <a:lnTo>
                      <a:pt x="73" y="62"/>
                    </a:lnTo>
                    <a:lnTo>
                      <a:pt x="71" y="62"/>
                    </a:lnTo>
                    <a:lnTo>
                      <a:pt x="71" y="60"/>
                    </a:lnTo>
                    <a:lnTo>
                      <a:pt x="71" y="60"/>
                    </a:lnTo>
                    <a:lnTo>
                      <a:pt x="70" y="62"/>
                    </a:lnTo>
                    <a:lnTo>
                      <a:pt x="70" y="62"/>
                    </a:lnTo>
                    <a:lnTo>
                      <a:pt x="68" y="62"/>
                    </a:lnTo>
                    <a:lnTo>
                      <a:pt x="68" y="62"/>
                    </a:lnTo>
                    <a:lnTo>
                      <a:pt x="67" y="64"/>
                    </a:lnTo>
                    <a:lnTo>
                      <a:pt x="65" y="64"/>
                    </a:lnTo>
                    <a:lnTo>
                      <a:pt x="65" y="64"/>
                    </a:lnTo>
                    <a:lnTo>
                      <a:pt x="64" y="64"/>
                    </a:lnTo>
                    <a:lnTo>
                      <a:pt x="64" y="64"/>
                    </a:lnTo>
                    <a:lnTo>
                      <a:pt x="64" y="64"/>
                    </a:lnTo>
                    <a:lnTo>
                      <a:pt x="64" y="64"/>
                    </a:lnTo>
                    <a:lnTo>
                      <a:pt x="64" y="62"/>
                    </a:lnTo>
                    <a:lnTo>
                      <a:pt x="64" y="60"/>
                    </a:lnTo>
                    <a:lnTo>
                      <a:pt x="67" y="59"/>
                    </a:lnTo>
                    <a:lnTo>
                      <a:pt x="67" y="59"/>
                    </a:lnTo>
                    <a:lnTo>
                      <a:pt x="65" y="57"/>
                    </a:lnTo>
                    <a:lnTo>
                      <a:pt x="65" y="56"/>
                    </a:lnTo>
                    <a:lnTo>
                      <a:pt x="65" y="54"/>
                    </a:lnTo>
                    <a:lnTo>
                      <a:pt x="64" y="52"/>
                    </a:lnTo>
                    <a:lnTo>
                      <a:pt x="62" y="52"/>
                    </a:lnTo>
                    <a:lnTo>
                      <a:pt x="62" y="52"/>
                    </a:lnTo>
                    <a:lnTo>
                      <a:pt x="62" y="52"/>
                    </a:lnTo>
                    <a:lnTo>
                      <a:pt x="64" y="51"/>
                    </a:lnTo>
                    <a:lnTo>
                      <a:pt x="64" y="49"/>
                    </a:lnTo>
                    <a:lnTo>
                      <a:pt x="64" y="49"/>
                    </a:lnTo>
                    <a:lnTo>
                      <a:pt x="64" y="49"/>
                    </a:lnTo>
                    <a:lnTo>
                      <a:pt x="62" y="48"/>
                    </a:lnTo>
                    <a:lnTo>
                      <a:pt x="60" y="46"/>
                    </a:lnTo>
                    <a:lnTo>
                      <a:pt x="59" y="45"/>
                    </a:lnTo>
                    <a:lnTo>
                      <a:pt x="59" y="43"/>
                    </a:lnTo>
                    <a:lnTo>
                      <a:pt x="57" y="41"/>
                    </a:lnTo>
                    <a:lnTo>
                      <a:pt x="56" y="40"/>
                    </a:lnTo>
                    <a:lnTo>
                      <a:pt x="56" y="40"/>
                    </a:lnTo>
                    <a:lnTo>
                      <a:pt x="54" y="40"/>
                    </a:lnTo>
                    <a:lnTo>
                      <a:pt x="52" y="40"/>
                    </a:lnTo>
                    <a:lnTo>
                      <a:pt x="48" y="40"/>
                    </a:lnTo>
                    <a:lnTo>
                      <a:pt x="46" y="40"/>
                    </a:lnTo>
                    <a:lnTo>
                      <a:pt x="45" y="40"/>
                    </a:lnTo>
                    <a:lnTo>
                      <a:pt x="41" y="41"/>
                    </a:lnTo>
                    <a:lnTo>
                      <a:pt x="40" y="40"/>
                    </a:lnTo>
                    <a:lnTo>
                      <a:pt x="38" y="41"/>
                    </a:lnTo>
                    <a:lnTo>
                      <a:pt x="37" y="41"/>
                    </a:lnTo>
                    <a:lnTo>
                      <a:pt x="37" y="43"/>
                    </a:lnTo>
                    <a:lnTo>
                      <a:pt x="37" y="43"/>
                    </a:lnTo>
                    <a:lnTo>
                      <a:pt x="35" y="45"/>
                    </a:lnTo>
                    <a:lnTo>
                      <a:pt x="35" y="45"/>
                    </a:lnTo>
                    <a:lnTo>
                      <a:pt x="35" y="45"/>
                    </a:lnTo>
                    <a:lnTo>
                      <a:pt x="35" y="46"/>
                    </a:lnTo>
                    <a:lnTo>
                      <a:pt x="35" y="46"/>
                    </a:lnTo>
                    <a:lnTo>
                      <a:pt x="34" y="48"/>
                    </a:lnTo>
                    <a:lnTo>
                      <a:pt x="32" y="49"/>
                    </a:lnTo>
                    <a:lnTo>
                      <a:pt x="30" y="49"/>
                    </a:lnTo>
                    <a:lnTo>
                      <a:pt x="30" y="52"/>
                    </a:lnTo>
                    <a:lnTo>
                      <a:pt x="29" y="52"/>
                    </a:lnTo>
                    <a:lnTo>
                      <a:pt x="29" y="52"/>
                    </a:lnTo>
                    <a:lnTo>
                      <a:pt x="27" y="52"/>
                    </a:lnTo>
                    <a:lnTo>
                      <a:pt x="27" y="52"/>
                    </a:lnTo>
                    <a:lnTo>
                      <a:pt x="26" y="52"/>
                    </a:lnTo>
                    <a:lnTo>
                      <a:pt x="26" y="52"/>
                    </a:lnTo>
                    <a:lnTo>
                      <a:pt x="26" y="52"/>
                    </a:lnTo>
                    <a:lnTo>
                      <a:pt x="26" y="51"/>
                    </a:lnTo>
                    <a:lnTo>
                      <a:pt x="26" y="51"/>
                    </a:lnTo>
                    <a:lnTo>
                      <a:pt x="24" y="49"/>
                    </a:lnTo>
                    <a:lnTo>
                      <a:pt x="24" y="49"/>
                    </a:lnTo>
                    <a:lnTo>
                      <a:pt x="24" y="48"/>
                    </a:lnTo>
                    <a:lnTo>
                      <a:pt x="21" y="46"/>
                    </a:lnTo>
                    <a:lnTo>
                      <a:pt x="19" y="46"/>
                    </a:lnTo>
                    <a:lnTo>
                      <a:pt x="21" y="45"/>
                    </a:lnTo>
                    <a:lnTo>
                      <a:pt x="21" y="43"/>
                    </a:lnTo>
                    <a:lnTo>
                      <a:pt x="19" y="41"/>
                    </a:lnTo>
                    <a:lnTo>
                      <a:pt x="19" y="40"/>
                    </a:lnTo>
                    <a:lnTo>
                      <a:pt x="19" y="40"/>
                    </a:lnTo>
                    <a:lnTo>
                      <a:pt x="19" y="41"/>
                    </a:lnTo>
                    <a:lnTo>
                      <a:pt x="18" y="41"/>
                    </a:lnTo>
                    <a:lnTo>
                      <a:pt x="16" y="40"/>
                    </a:lnTo>
                    <a:lnTo>
                      <a:pt x="15" y="38"/>
                    </a:lnTo>
                    <a:lnTo>
                      <a:pt x="15" y="38"/>
                    </a:lnTo>
                    <a:lnTo>
                      <a:pt x="15" y="37"/>
                    </a:lnTo>
                    <a:lnTo>
                      <a:pt x="15" y="38"/>
                    </a:lnTo>
                    <a:lnTo>
                      <a:pt x="13" y="38"/>
                    </a:lnTo>
                    <a:lnTo>
                      <a:pt x="10" y="35"/>
                    </a:lnTo>
                    <a:lnTo>
                      <a:pt x="7" y="32"/>
                    </a:lnTo>
                    <a:lnTo>
                      <a:pt x="7" y="30"/>
                    </a:lnTo>
                    <a:lnTo>
                      <a:pt x="7" y="29"/>
                    </a:lnTo>
                    <a:lnTo>
                      <a:pt x="7" y="29"/>
                    </a:lnTo>
                    <a:lnTo>
                      <a:pt x="5" y="29"/>
                    </a:lnTo>
                    <a:lnTo>
                      <a:pt x="5" y="29"/>
                    </a:lnTo>
                    <a:lnTo>
                      <a:pt x="5" y="27"/>
                    </a:lnTo>
                    <a:lnTo>
                      <a:pt x="4" y="26"/>
                    </a:lnTo>
                    <a:lnTo>
                      <a:pt x="4" y="26"/>
                    </a:lnTo>
                    <a:lnTo>
                      <a:pt x="2" y="26"/>
                    </a:lnTo>
                    <a:lnTo>
                      <a:pt x="2" y="26"/>
                    </a:lnTo>
                    <a:lnTo>
                      <a:pt x="2" y="27"/>
                    </a:lnTo>
                    <a:lnTo>
                      <a:pt x="0" y="27"/>
                    </a:lnTo>
                    <a:lnTo>
                      <a:pt x="0" y="27"/>
                    </a:lnTo>
                    <a:lnTo>
                      <a:pt x="0" y="26"/>
                    </a:lnTo>
                    <a:lnTo>
                      <a:pt x="0" y="26"/>
                    </a:lnTo>
                    <a:lnTo>
                      <a:pt x="2" y="24"/>
                    </a:lnTo>
                    <a:lnTo>
                      <a:pt x="4" y="19"/>
                    </a:lnTo>
                    <a:lnTo>
                      <a:pt x="5" y="18"/>
                    </a:lnTo>
                    <a:lnTo>
                      <a:pt x="5" y="18"/>
                    </a:lnTo>
                    <a:lnTo>
                      <a:pt x="7" y="18"/>
                    </a:lnTo>
                    <a:lnTo>
                      <a:pt x="8" y="16"/>
                    </a:lnTo>
                    <a:lnTo>
                      <a:pt x="10" y="16"/>
                    </a:lnTo>
                    <a:lnTo>
                      <a:pt x="12" y="15"/>
                    </a:lnTo>
                    <a:lnTo>
                      <a:pt x="13" y="15"/>
                    </a:lnTo>
                    <a:lnTo>
                      <a:pt x="16" y="15"/>
                    </a:lnTo>
                    <a:lnTo>
                      <a:pt x="19" y="15"/>
                    </a:lnTo>
                    <a:lnTo>
                      <a:pt x="19" y="13"/>
                    </a:lnTo>
                    <a:lnTo>
                      <a:pt x="19" y="12"/>
                    </a:lnTo>
                    <a:lnTo>
                      <a:pt x="19" y="10"/>
                    </a:lnTo>
                    <a:lnTo>
                      <a:pt x="18" y="10"/>
                    </a:lnTo>
                    <a:lnTo>
                      <a:pt x="18" y="8"/>
                    </a:lnTo>
                    <a:lnTo>
                      <a:pt x="16" y="8"/>
                    </a:lnTo>
                    <a:lnTo>
                      <a:pt x="16" y="8"/>
                    </a:lnTo>
                    <a:lnTo>
                      <a:pt x="16" y="7"/>
                    </a:lnTo>
                    <a:lnTo>
                      <a:pt x="16" y="7"/>
                    </a:lnTo>
                    <a:lnTo>
                      <a:pt x="18" y="7"/>
                    </a:lnTo>
                    <a:lnTo>
                      <a:pt x="19" y="7"/>
                    </a:lnTo>
                    <a:lnTo>
                      <a:pt x="19" y="7"/>
                    </a:lnTo>
                    <a:lnTo>
                      <a:pt x="19" y="5"/>
                    </a:lnTo>
                    <a:lnTo>
                      <a:pt x="19" y="5"/>
                    </a:lnTo>
                    <a:lnTo>
                      <a:pt x="19" y="4"/>
                    </a:lnTo>
                    <a:lnTo>
                      <a:pt x="19" y="2"/>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2" name="Freeform 268">
                <a:extLst>
                  <a:ext uri="{FF2B5EF4-FFF2-40B4-BE49-F238E27FC236}">
                    <a16:creationId xmlns:a16="http://schemas.microsoft.com/office/drawing/2014/main" id="{61C197B2-AB5B-4069-BE5C-813017B80A9E}"/>
                  </a:ext>
                </a:extLst>
              </p:cNvPr>
              <p:cNvSpPr>
                <a:spLocks/>
              </p:cNvSpPr>
              <p:nvPr/>
            </p:nvSpPr>
            <p:spPr bwMode="auto">
              <a:xfrm>
                <a:off x="5291333" y="4026079"/>
                <a:ext cx="83817" cy="21442"/>
              </a:xfrm>
              <a:custGeom>
                <a:avLst/>
                <a:gdLst>
                  <a:gd name="T0" fmla="*/ 25 w 43"/>
                  <a:gd name="T1" fmla="*/ 2 h 11"/>
                  <a:gd name="T2" fmla="*/ 29 w 43"/>
                  <a:gd name="T3" fmla="*/ 3 h 11"/>
                  <a:gd name="T4" fmla="*/ 32 w 43"/>
                  <a:gd name="T5" fmla="*/ 3 h 11"/>
                  <a:gd name="T6" fmla="*/ 35 w 43"/>
                  <a:gd name="T7" fmla="*/ 5 h 11"/>
                  <a:gd name="T8" fmla="*/ 37 w 43"/>
                  <a:gd name="T9" fmla="*/ 5 h 11"/>
                  <a:gd name="T10" fmla="*/ 38 w 43"/>
                  <a:gd name="T11" fmla="*/ 5 h 11"/>
                  <a:gd name="T12" fmla="*/ 43 w 43"/>
                  <a:gd name="T13" fmla="*/ 6 h 11"/>
                  <a:gd name="T14" fmla="*/ 43 w 43"/>
                  <a:gd name="T15" fmla="*/ 8 h 11"/>
                  <a:gd name="T16" fmla="*/ 37 w 43"/>
                  <a:gd name="T17" fmla="*/ 10 h 11"/>
                  <a:gd name="T18" fmla="*/ 30 w 43"/>
                  <a:gd name="T19" fmla="*/ 8 h 11"/>
                  <a:gd name="T20" fmla="*/ 29 w 43"/>
                  <a:gd name="T21" fmla="*/ 6 h 11"/>
                  <a:gd name="T22" fmla="*/ 25 w 43"/>
                  <a:gd name="T23" fmla="*/ 5 h 11"/>
                  <a:gd name="T24" fmla="*/ 24 w 43"/>
                  <a:gd name="T25" fmla="*/ 5 h 11"/>
                  <a:gd name="T26" fmla="*/ 22 w 43"/>
                  <a:gd name="T27" fmla="*/ 6 h 11"/>
                  <a:gd name="T28" fmla="*/ 22 w 43"/>
                  <a:gd name="T29" fmla="*/ 6 h 11"/>
                  <a:gd name="T30" fmla="*/ 16 w 43"/>
                  <a:gd name="T31" fmla="*/ 8 h 11"/>
                  <a:gd name="T32" fmla="*/ 14 w 43"/>
                  <a:gd name="T33" fmla="*/ 8 h 11"/>
                  <a:gd name="T34" fmla="*/ 11 w 43"/>
                  <a:gd name="T35" fmla="*/ 11 h 11"/>
                  <a:gd name="T36" fmla="*/ 5 w 43"/>
                  <a:gd name="T37" fmla="*/ 11 h 11"/>
                  <a:gd name="T38" fmla="*/ 2 w 43"/>
                  <a:gd name="T39" fmla="*/ 11 h 11"/>
                  <a:gd name="T40" fmla="*/ 0 w 43"/>
                  <a:gd name="T41" fmla="*/ 11 h 11"/>
                  <a:gd name="T42" fmla="*/ 0 w 43"/>
                  <a:gd name="T43" fmla="*/ 6 h 11"/>
                  <a:gd name="T44" fmla="*/ 2 w 43"/>
                  <a:gd name="T45" fmla="*/ 6 h 11"/>
                  <a:gd name="T46" fmla="*/ 3 w 43"/>
                  <a:gd name="T47" fmla="*/ 8 h 11"/>
                  <a:gd name="T48" fmla="*/ 8 w 43"/>
                  <a:gd name="T49" fmla="*/ 8 h 11"/>
                  <a:gd name="T50" fmla="*/ 8 w 43"/>
                  <a:gd name="T51" fmla="*/ 8 h 11"/>
                  <a:gd name="T52" fmla="*/ 11 w 43"/>
                  <a:gd name="T53" fmla="*/ 6 h 11"/>
                  <a:gd name="T54" fmla="*/ 18 w 43"/>
                  <a:gd name="T55" fmla="*/ 6 h 11"/>
                  <a:gd name="T56" fmla="*/ 19 w 43"/>
                  <a:gd name="T57" fmla="*/ 6 h 11"/>
                  <a:gd name="T58" fmla="*/ 18 w 43"/>
                  <a:gd name="T59" fmla="*/ 5 h 11"/>
                  <a:gd name="T60" fmla="*/ 10 w 43"/>
                  <a:gd name="T61" fmla="*/ 6 h 11"/>
                  <a:gd name="T62" fmla="*/ 5 w 43"/>
                  <a:gd name="T63" fmla="*/ 8 h 11"/>
                  <a:gd name="T64" fmla="*/ 3 w 43"/>
                  <a:gd name="T65" fmla="*/ 5 h 11"/>
                  <a:gd name="T66" fmla="*/ 11 w 43"/>
                  <a:gd name="T67" fmla="*/ 5 h 11"/>
                  <a:gd name="T68" fmla="*/ 19 w 43"/>
                  <a:gd name="T69" fmla="*/ 5 h 11"/>
                  <a:gd name="T70" fmla="*/ 22 w 43"/>
                  <a:gd name="T7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11">
                    <a:moveTo>
                      <a:pt x="24" y="0"/>
                    </a:moveTo>
                    <a:lnTo>
                      <a:pt x="25" y="2"/>
                    </a:lnTo>
                    <a:lnTo>
                      <a:pt x="27" y="2"/>
                    </a:lnTo>
                    <a:lnTo>
                      <a:pt x="29" y="3"/>
                    </a:lnTo>
                    <a:lnTo>
                      <a:pt x="30" y="3"/>
                    </a:lnTo>
                    <a:lnTo>
                      <a:pt x="32" y="3"/>
                    </a:lnTo>
                    <a:lnTo>
                      <a:pt x="33" y="5"/>
                    </a:lnTo>
                    <a:lnTo>
                      <a:pt x="35" y="5"/>
                    </a:lnTo>
                    <a:lnTo>
                      <a:pt x="35" y="5"/>
                    </a:lnTo>
                    <a:lnTo>
                      <a:pt x="37" y="5"/>
                    </a:lnTo>
                    <a:lnTo>
                      <a:pt x="38" y="5"/>
                    </a:lnTo>
                    <a:lnTo>
                      <a:pt x="38" y="5"/>
                    </a:lnTo>
                    <a:lnTo>
                      <a:pt x="41" y="5"/>
                    </a:lnTo>
                    <a:lnTo>
                      <a:pt x="43" y="6"/>
                    </a:lnTo>
                    <a:lnTo>
                      <a:pt x="43" y="6"/>
                    </a:lnTo>
                    <a:lnTo>
                      <a:pt x="43" y="8"/>
                    </a:lnTo>
                    <a:lnTo>
                      <a:pt x="40" y="8"/>
                    </a:lnTo>
                    <a:lnTo>
                      <a:pt x="37" y="10"/>
                    </a:lnTo>
                    <a:lnTo>
                      <a:pt x="33" y="10"/>
                    </a:lnTo>
                    <a:lnTo>
                      <a:pt x="30" y="8"/>
                    </a:lnTo>
                    <a:lnTo>
                      <a:pt x="29" y="6"/>
                    </a:lnTo>
                    <a:lnTo>
                      <a:pt x="29" y="6"/>
                    </a:lnTo>
                    <a:lnTo>
                      <a:pt x="27" y="6"/>
                    </a:lnTo>
                    <a:lnTo>
                      <a:pt x="25" y="5"/>
                    </a:lnTo>
                    <a:lnTo>
                      <a:pt x="24" y="5"/>
                    </a:lnTo>
                    <a:lnTo>
                      <a:pt x="24" y="5"/>
                    </a:lnTo>
                    <a:lnTo>
                      <a:pt x="24" y="5"/>
                    </a:lnTo>
                    <a:lnTo>
                      <a:pt x="22" y="6"/>
                    </a:lnTo>
                    <a:lnTo>
                      <a:pt x="22" y="6"/>
                    </a:lnTo>
                    <a:lnTo>
                      <a:pt x="22" y="6"/>
                    </a:lnTo>
                    <a:lnTo>
                      <a:pt x="19" y="8"/>
                    </a:lnTo>
                    <a:lnTo>
                      <a:pt x="16" y="8"/>
                    </a:lnTo>
                    <a:lnTo>
                      <a:pt x="14" y="8"/>
                    </a:lnTo>
                    <a:lnTo>
                      <a:pt x="14" y="8"/>
                    </a:lnTo>
                    <a:lnTo>
                      <a:pt x="14" y="11"/>
                    </a:lnTo>
                    <a:lnTo>
                      <a:pt x="11" y="11"/>
                    </a:lnTo>
                    <a:lnTo>
                      <a:pt x="8" y="11"/>
                    </a:lnTo>
                    <a:lnTo>
                      <a:pt x="5" y="11"/>
                    </a:lnTo>
                    <a:lnTo>
                      <a:pt x="2" y="11"/>
                    </a:lnTo>
                    <a:lnTo>
                      <a:pt x="2" y="11"/>
                    </a:lnTo>
                    <a:lnTo>
                      <a:pt x="0" y="11"/>
                    </a:lnTo>
                    <a:lnTo>
                      <a:pt x="0" y="11"/>
                    </a:lnTo>
                    <a:lnTo>
                      <a:pt x="0" y="8"/>
                    </a:lnTo>
                    <a:lnTo>
                      <a:pt x="0" y="6"/>
                    </a:lnTo>
                    <a:lnTo>
                      <a:pt x="2" y="6"/>
                    </a:lnTo>
                    <a:lnTo>
                      <a:pt x="2" y="6"/>
                    </a:lnTo>
                    <a:lnTo>
                      <a:pt x="3" y="8"/>
                    </a:lnTo>
                    <a:lnTo>
                      <a:pt x="3" y="8"/>
                    </a:lnTo>
                    <a:lnTo>
                      <a:pt x="5" y="10"/>
                    </a:lnTo>
                    <a:lnTo>
                      <a:pt x="8" y="8"/>
                    </a:lnTo>
                    <a:lnTo>
                      <a:pt x="8" y="8"/>
                    </a:lnTo>
                    <a:lnTo>
                      <a:pt x="8" y="8"/>
                    </a:lnTo>
                    <a:lnTo>
                      <a:pt x="10" y="6"/>
                    </a:lnTo>
                    <a:lnTo>
                      <a:pt x="11" y="6"/>
                    </a:lnTo>
                    <a:lnTo>
                      <a:pt x="14" y="6"/>
                    </a:lnTo>
                    <a:lnTo>
                      <a:pt x="18" y="6"/>
                    </a:lnTo>
                    <a:lnTo>
                      <a:pt x="19" y="6"/>
                    </a:lnTo>
                    <a:lnTo>
                      <a:pt x="19" y="6"/>
                    </a:lnTo>
                    <a:lnTo>
                      <a:pt x="19" y="6"/>
                    </a:lnTo>
                    <a:lnTo>
                      <a:pt x="18" y="5"/>
                    </a:lnTo>
                    <a:lnTo>
                      <a:pt x="13" y="6"/>
                    </a:lnTo>
                    <a:lnTo>
                      <a:pt x="10" y="6"/>
                    </a:lnTo>
                    <a:lnTo>
                      <a:pt x="7" y="8"/>
                    </a:lnTo>
                    <a:lnTo>
                      <a:pt x="5" y="8"/>
                    </a:lnTo>
                    <a:lnTo>
                      <a:pt x="3" y="6"/>
                    </a:lnTo>
                    <a:lnTo>
                      <a:pt x="3" y="5"/>
                    </a:lnTo>
                    <a:lnTo>
                      <a:pt x="7" y="3"/>
                    </a:lnTo>
                    <a:lnTo>
                      <a:pt x="11" y="5"/>
                    </a:lnTo>
                    <a:lnTo>
                      <a:pt x="16" y="5"/>
                    </a:lnTo>
                    <a:lnTo>
                      <a:pt x="19" y="5"/>
                    </a:lnTo>
                    <a:lnTo>
                      <a:pt x="19" y="2"/>
                    </a:lnTo>
                    <a:lnTo>
                      <a:pt x="22" y="2"/>
                    </a:lnTo>
                    <a:lnTo>
                      <a:pt x="2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3" name="Freeform 269">
                <a:extLst>
                  <a:ext uri="{FF2B5EF4-FFF2-40B4-BE49-F238E27FC236}">
                    <a16:creationId xmlns:a16="http://schemas.microsoft.com/office/drawing/2014/main" id="{791BBE09-78BC-4A14-A98A-03FDA625971F}"/>
                  </a:ext>
                </a:extLst>
              </p:cNvPr>
              <p:cNvSpPr>
                <a:spLocks noEditPoints="1"/>
              </p:cNvSpPr>
              <p:nvPr/>
            </p:nvSpPr>
            <p:spPr bwMode="auto">
              <a:xfrm>
                <a:off x="3712463" y="1219200"/>
                <a:ext cx="1728960" cy="1280639"/>
              </a:xfrm>
              <a:custGeom>
                <a:avLst/>
                <a:gdLst>
                  <a:gd name="T0" fmla="*/ 310 w 887"/>
                  <a:gd name="T1" fmla="*/ 422 h 657"/>
                  <a:gd name="T2" fmla="*/ 276 w 887"/>
                  <a:gd name="T3" fmla="*/ 430 h 657"/>
                  <a:gd name="T4" fmla="*/ 681 w 887"/>
                  <a:gd name="T5" fmla="*/ 391 h 657"/>
                  <a:gd name="T6" fmla="*/ 662 w 887"/>
                  <a:gd name="T7" fmla="*/ 396 h 657"/>
                  <a:gd name="T8" fmla="*/ 239 w 887"/>
                  <a:gd name="T9" fmla="*/ 345 h 657"/>
                  <a:gd name="T10" fmla="*/ 16 w 887"/>
                  <a:gd name="T11" fmla="*/ 208 h 657"/>
                  <a:gd name="T12" fmla="*/ 801 w 887"/>
                  <a:gd name="T13" fmla="*/ 128 h 657"/>
                  <a:gd name="T14" fmla="*/ 608 w 887"/>
                  <a:gd name="T15" fmla="*/ 0 h 657"/>
                  <a:gd name="T16" fmla="*/ 741 w 887"/>
                  <a:gd name="T17" fmla="*/ 35 h 657"/>
                  <a:gd name="T18" fmla="*/ 739 w 887"/>
                  <a:gd name="T19" fmla="*/ 81 h 657"/>
                  <a:gd name="T20" fmla="*/ 829 w 887"/>
                  <a:gd name="T21" fmla="*/ 63 h 657"/>
                  <a:gd name="T22" fmla="*/ 809 w 887"/>
                  <a:gd name="T23" fmla="*/ 120 h 657"/>
                  <a:gd name="T24" fmla="*/ 777 w 887"/>
                  <a:gd name="T25" fmla="*/ 155 h 657"/>
                  <a:gd name="T26" fmla="*/ 771 w 887"/>
                  <a:gd name="T27" fmla="*/ 203 h 657"/>
                  <a:gd name="T28" fmla="*/ 731 w 887"/>
                  <a:gd name="T29" fmla="*/ 227 h 657"/>
                  <a:gd name="T30" fmla="*/ 766 w 887"/>
                  <a:gd name="T31" fmla="*/ 276 h 657"/>
                  <a:gd name="T32" fmla="*/ 771 w 887"/>
                  <a:gd name="T33" fmla="*/ 292 h 657"/>
                  <a:gd name="T34" fmla="*/ 746 w 887"/>
                  <a:gd name="T35" fmla="*/ 311 h 657"/>
                  <a:gd name="T36" fmla="*/ 676 w 887"/>
                  <a:gd name="T37" fmla="*/ 331 h 657"/>
                  <a:gd name="T38" fmla="*/ 722 w 887"/>
                  <a:gd name="T39" fmla="*/ 336 h 657"/>
                  <a:gd name="T40" fmla="*/ 695 w 887"/>
                  <a:gd name="T41" fmla="*/ 340 h 657"/>
                  <a:gd name="T42" fmla="*/ 739 w 887"/>
                  <a:gd name="T43" fmla="*/ 383 h 657"/>
                  <a:gd name="T44" fmla="*/ 683 w 887"/>
                  <a:gd name="T45" fmla="*/ 377 h 657"/>
                  <a:gd name="T46" fmla="*/ 632 w 887"/>
                  <a:gd name="T47" fmla="*/ 407 h 657"/>
                  <a:gd name="T48" fmla="*/ 725 w 887"/>
                  <a:gd name="T49" fmla="*/ 419 h 657"/>
                  <a:gd name="T50" fmla="*/ 678 w 887"/>
                  <a:gd name="T51" fmla="*/ 448 h 657"/>
                  <a:gd name="T52" fmla="*/ 588 w 887"/>
                  <a:gd name="T53" fmla="*/ 462 h 657"/>
                  <a:gd name="T54" fmla="*/ 541 w 887"/>
                  <a:gd name="T55" fmla="*/ 511 h 657"/>
                  <a:gd name="T56" fmla="*/ 506 w 887"/>
                  <a:gd name="T57" fmla="*/ 520 h 657"/>
                  <a:gd name="T58" fmla="*/ 462 w 887"/>
                  <a:gd name="T59" fmla="*/ 539 h 657"/>
                  <a:gd name="T60" fmla="*/ 459 w 887"/>
                  <a:gd name="T61" fmla="*/ 582 h 657"/>
                  <a:gd name="T62" fmla="*/ 443 w 887"/>
                  <a:gd name="T63" fmla="*/ 610 h 657"/>
                  <a:gd name="T64" fmla="*/ 422 w 887"/>
                  <a:gd name="T65" fmla="*/ 657 h 657"/>
                  <a:gd name="T66" fmla="*/ 392 w 887"/>
                  <a:gd name="T67" fmla="*/ 641 h 657"/>
                  <a:gd name="T68" fmla="*/ 362 w 887"/>
                  <a:gd name="T69" fmla="*/ 632 h 657"/>
                  <a:gd name="T70" fmla="*/ 334 w 887"/>
                  <a:gd name="T71" fmla="*/ 608 h 657"/>
                  <a:gd name="T72" fmla="*/ 321 w 887"/>
                  <a:gd name="T73" fmla="*/ 561 h 657"/>
                  <a:gd name="T74" fmla="*/ 326 w 887"/>
                  <a:gd name="T75" fmla="*/ 547 h 657"/>
                  <a:gd name="T76" fmla="*/ 295 w 887"/>
                  <a:gd name="T77" fmla="*/ 536 h 657"/>
                  <a:gd name="T78" fmla="*/ 302 w 887"/>
                  <a:gd name="T79" fmla="*/ 503 h 657"/>
                  <a:gd name="T80" fmla="*/ 288 w 887"/>
                  <a:gd name="T81" fmla="*/ 495 h 657"/>
                  <a:gd name="T82" fmla="*/ 288 w 887"/>
                  <a:gd name="T83" fmla="*/ 474 h 657"/>
                  <a:gd name="T84" fmla="*/ 290 w 887"/>
                  <a:gd name="T85" fmla="*/ 462 h 657"/>
                  <a:gd name="T86" fmla="*/ 317 w 887"/>
                  <a:gd name="T87" fmla="*/ 432 h 657"/>
                  <a:gd name="T88" fmla="*/ 274 w 887"/>
                  <a:gd name="T89" fmla="*/ 397 h 657"/>
                  <a:gd name="T90" fmla="*/ 301 w 887"/>
                  <a:gd name="T91" fmla="*/ 388 h 657"/>
                  <a:gd name="T92" fmla="*/ 279 w 887"/>
                  <a:gd name="T93" fmla="*/ 363 h 657"/>
                  <a:gd name="T94" fmla="*/ 249 w 887"/>
                  <a:gd name="T95" fmla="*/ 377 h 657"/>
                  <a:gd name="T96" fmla="*/ 255 w 887"/>
                  <a:gd name="T97" fmla="*/ 339 h 657"/>
                  <a:gd name="T98" fmla="*/ 239 w 887"/>
                  <a:gd name="T99" fmla="*/ 306 h 657"/>
                  <a:gd name="T100" fmla="*/ 209 w 887"/>
                  <a:gd name="T101" fmla="*/ 263 h 657"/>
                  <a:gd name="T102" fmla="*/ 102 w 887"/>
                  <a:gd name="T103" fmla="*/ 244 h 657"/>
                  <a:gd name="T104" fmla="*/ 42 w 887"/>
                  <a:gd name="T105" fmla="*/ 225 h 657"/>
                  <a:gd name="T106" fmla="*/ 86 w 887"/>
                  <a:gd name="T107" fmla="*/ 200 h 657"/>
                  <a:gd name="T108" fmla="*/ 3 w 887"/>
                  <a:gd name="T109" fmla="*/ 188 h 657"/>
                  <a:gd name="T110" fmla="*/ 105 w 887"/>
                  <a:gd name="T111" fmla="*/ 150 h 657"/>
                  <a:gd name="T112" fmla="*/ 102 w 887"/>
                  <a:gd name="T113" fmla="*/ 104 h 657"/>
                  <a:gd name="T114" fmla="*/ 191 w 887"/>
                  <a:gd name="T115" fmla="*/ 62 h 657"/>
                  <a:gd name="T116" fmla="*/ 279 w 887"/>
                  <a:gd name="T117" fmla="*/ 69 h 657"/>
                  <a:gd name="T118" fmla="*/ 408 w 887"/>
                  <a:gd name="T119" fmla="*/ 54 h 657"/>
                  <a:gd name="T120" fmla="*/ 448 w 887"/>
                  <a:gd name="T121" fmla="*/ 17 h 657"/>
                  <a:gd name="T122" fmla="*/ 541 w 887"/>
                  <a:gd name="T123" fmla="*/ 3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7" h="657">
                    <a:moveTo>
                      <a:pt x="384" y="634"/>
                    </a:moveTo>
                    <a:lnTo>
                      <a:pt x="384" y="634"/>
                    </a:lnTo>
                    <a:lnTo>
                      <a:pt x="384" y="635"/>
                    </a:lnTo>
                    <a:lnTo>
                      <a:pt x="384" y="637"/>
                    </a:lnTo>
                    <a:lnTo>
                      <a:pt x="383" y="640"/>
                    </a:lnTo>
                    <a:lnTo>
                      <a:pt x="381" y="638"/>
                    </a:lnTo>
                    <a:lnTo>
                      <a:pt x="380" y="637"/>
                    </a:lnTo>
                    <a:lnTo>
                      <a:pt x="378" y="637"/>
                    </a:lnTo>
                    <a:lnTo>
                      <a:pt x="377" y="637"/>
                    </a:lnTo>
                    <a:lnTo>
                      <a:pt x="377" y="637"/>
                    </a:lnTo>
                    <a:lnTo>
                      <a:pt x="381" y="634"/>
                    </a:lnTo>
                    <a:lnTo>
                      <a:pt x="384" y="634"/>
                    </a:lnTo>
                    <a:close/>
                    <a:moveTo>
                      <a:pt x="517" y="523"/>
                    </a:moveTo>
                    <a:lnTo>
                      <a:pt x="519" y="525"/>
                    </a:lnTo>
                    <a:lnTo>
                      <a:pt x="519" y="528"/>
                    </a:lnTo>
                    <a:lnTo>
                      <a:pt x="517" y="528"/>
                    </a:lnTo>
                    <a:lnTo>
                      <a:pt x="515" y="528"/>
                    </a:lnTo>
                    <a:lnTo>
                      <a:pt x="514" y="526"/>
                    </a:lnTo>
                    <a:lnTo>
                      <a:pt x="515" y="525"/>
                    </a:lnTo>
                    <a:lnTo>
                      <a:pt x="517" y="523"/>
                    </a:lnTo>
                    <a:close/>
                    <a:moveTo>
                      <a:pt x="314" y="419"/>
                    </a:moveTo>
                    <a:lnTo>
                      <a:pt x="317" y="421"/>
                    </a:lnTo>
                    <a:lnTo>
                      <a:pt x="320" y="421"/>
                    </a:lnTo>
                    <a:lnTo>
                      <a:pt x="320" y="422"/>
                    </a:lnTo>
                    <a:lnTo>
                      <a:pt x="320" y="422"/>
                    </a:lnTo>
                    <a:lnTo>
                      <a:pt x="317" y="424"/>
                    </a:lnTo>
                    <a:lnTo>
                      <a:pt x="317" y="427"/>
                    </a:lnTo>
                    <a:lnTo>
                      <a:pt x="315" y="427"/>
                    </a:lnTo>
                    <a:lnTo>
                      <a:pt x="317" y="429"/>
                    </a:lnTo>
                    <a:lnTo>
                      <a:pt x="315" y="429"/>
                    </a:lnTo>
                    <a:lnTo>
                      <a:pt x="314" y="430"/>
                    </a:lnTo>
                    <a:lnTo>
                      <a:pt x="312" y="430"/>
                    </a:lnTo>
                    <a:lnTo>
                      <a:pt x="312" y="429"/>
                    </a:lnTo>
                    <a:lnTo>
                      <a:pt x="310" y="426"/>
                    </a:lnTo>
                    <a:lnTo>
                      <a:pt x="310" y="424"/>
                    </a:lnTo>
                    <a:lnTo>
                      <a:pt x="310" y="422"/>
                    </a:lnTo>
                    <a:lnTo>
                      <a:pt x="310" y="421"/>
                    </a:lnTo>
                    <a:lnTo>
                      <a:pt x="312" y="419"/>
                    </a:lnTo>
                    <a:lnTo>
                      <a:pt x="314" y="419"/>
                    </a:lnTo>
                    <a:close/>
                    <a:moveTo>
                      <a:pt x="266" y="410"/>
                    </a:moveTo>
                    <a:lnTo>
                      <a:pt x="273" y="410"/>
                    </a:lnTo>
                    <a:lnTo>
                      <a:pt x="280" y="411"/>
                    </a:lnTo>
                    <a:lnTo>
                      <a:pt x="282" y="413"/>
                    </a:lnTo>
                    <a:lnTo>
                      <a:pt x="285" y="415"/>
                    </a:lnTo>
                    <a:lnTo>
                      <a:pt x="290" y="419"/>
                    </a:lnTo>
                    <a:lnTo>
                      <a:pt x="295" y="421"/>
                    </a:lnTo>
                    <a:lnTo>
                      <a:pt x="301" y="422"/>
                    </a:lnTo>
                    <a:lnTo>
                      <a:pt x="301" y="424"/>
                    </a:lnTo>
                    <a:lnTo>
                      <a:pt x="301" y="424"/>
                    </a:lnTo>
                    <a:lnTo>
                      <a:pt x="301" y="426"/>
                    </a:lnTo>
                    <a:lnTo>
                      <a:pt x="301" y="426"/>
                    </a:lnTo>
                    <a:lnTo>
                      <a:pt x="301" y="426"/>
                    </a:lnTo>
                    <a:lnTo>
                      <a:pt x="301" y="427"/>
                    </a:lnTo>
                    <a:lnTo>
                      <a:pt x="302" y="427"/>
                    </a:lnTo>
                    <a:lnTo>
                      <a:pt x="302" y="427"/>
                    </a:lnTo>
                    <a:lnTo>
                      <a:pt x="301" y="429"/>
                    </a:lnTo>
                    <a:lnTo>
                      <a:pt x="299" y="430"/>
                    </a:lnTo>
                    <a:lnTo>
                      <a:pt x="290" y="433"/>
                    </a:lnTo>
                    <a:lnTo>
                      <a:pt x="287" y="435"/>
                    </a:lnTo>
                    <a:lnTo>
                      <a:pt x="279" y="437"/>
                    </a:lnTo>
                    <a:lnTo>
                      <a:pt x="276" y="437"/>
                    </a:lnTo>
                    <a:lnTo>
                      <a:pt x="276" y="437"/>
                    </a:lnTo>
                    <a:lnTo>
                      <a:pt x="274" y="435"/>
                    </a:lnTo>
                    <a:lnTo>
                      <a:pt x="271" y="435"/>
                    </a:lnTo>
                    <a:lnTo>
                      <a:pt x="271" y="433"/>
                    </a:lnTo>
                    <a:lnTo>
                      <a:pt x="269" y="433"/>
                    </a:lnTo>
                    <a:lnTo>
                      <a:pt x="269" y="432"/>
                    </a:lnTo>
                    <a:lnTo>
                      <a:pt x="271" y="432"/>
                    </a:lnTo>
                    <a:lnTo>
                      <a:pt x="274" y="432"/>
                    </a:lnTo>
                    <a:lnTo>
                      <a:pt x="277" y="432"/>
                    </a:lnTo>
                    <a:lnTo>
                      <a:pt x="276" y="430"/>
                    </a:lnTo>
                    <a:lnTo>
                      <a:pt x="276" y="430"/>
                    </a:lnTo>
                    <a:lnTo>
                      <a:pt x="274" y="430"/>
                    </a:lnTo>
                    <a:lnTo>
                      <a:pt x="273" y="430"/>
                    </a:lnTo>
                    <a:lnTo>
                      <a:pt x="273" y="429"/>
                    </a:lnTo>
                    <a:lnTo>
                      <a:pt x="271" y="429"/>
                    </a:lnTo>
                    <a:lnTo>
                      <a:pt x="265" y="429"/>
                    </a:lnTo>
                    <a:lnTo>
                      <a:pt x="261" y="427"/>
                    </a:lnTo>
                    <a:lnTo>
                      <a:pt x="260" y="427"/>
                    </a:lnTo>
                    <a:lnTo>
                      <a:pt x="260" y="426"/>
                    </a:lnTo>
                    <a:lnTo>
                      <a:pt x="258" y="426"/>
                    </a:lnTo>
                    <a:lnTo>
                      <a:pt x="260" y="421"/>
                    </a:lnTo>
                    <a:lnTo>
                      <a:pt x="261" y="419"/>
                    </a:lnTo>
                    <a:lnTo>
                      <a:pt x="263" y="419"/>
                    </a:lnTo>
                    <a:lnTo>
                      <a:pt x="266" y="419"/>
                    </a:lnTo>
                    <a:lnTo>
                      <a:pt x="268" y="419"/>
                    </a:lnTo>
                    <a:lnTo>
                      <a:pt x="263" y="418"/>
                    </a:lnTo>
                    <a:lnTo>
                      <a:pt x="261" y="416"/>
                    </a:lnTo>
                    <a:lnTo>
                      <a:pt x="260" y="416"/>
                    </a:lnTo>
                    <a:lnTo>
                      <a:pt x="260" y="415"/>
                    </a:lnTo>
                    <a:lnTo>
                      <a:pt x="260" y="413"/>
                    </a:lnTo>
                    <a:lnTo>
                      <a:pt x="260" y="413"/>
                    </a:lnTo>
                    <a:lnTo>
                      <a:pt x="261" y="411"/>
                    </a:lnTo>
                    <a:lnTo>
                      <a:pt x="261" y="411"/>
                    </a:lnTo>
                    <a:lnTo>
                      <a:pt x="266" y="410"/>
                    </a:lnTo>
                    <a:close/>
                    <a:moveTo>
                      <a:pt x="301" y="392"/>
                    </a:moveTo>
                    <a:lnTo>
                      <a:pt x="304" y="392"/>
                    </a:lnTo>
                    <a:lnTo>
                      <a:pt x="306" y="394"/>
                    </a:lnTo>
                    <a:lnTo>
                      <a:pt x="307" y="396"/>
                    </a:lnTo>
                    <a:lnTo>
                      <a:pt x="306" y="396"/>
                    </a:lnTo>
                    <a:lnTo>
                      <a:pt x="304" y="396"/>
                    </a:lnTo>
                    <a:lnTo>
                      <a:pt x="299" y="396"/>
                    </a:lnTo>
                    <a:lnTo>
                      <a:pt x="299" y="394"/>
                    </a:lnTo>
                    <a:lnTo>
                      <a:pt x="299" y="394"/>
                    </a:lnTo>
                    <a:lnTo>
                      <a:pt x="299" y="392"/>
                    </a:lnTo>
                    <a:lnTo>
                      <a:pt x="301" y="392"/>
                    </a:lnTo>
                    <a:close/>
                    <a:moveTo>
                      <a:pt x="679" y="391"/>
                    </a:moveTo>
                    <a:lnTo>
                      <a:pt x="681" y="391"/>
                    </a:lnTo>
                    <a:lnTo>
                      <a:pt x="683" y="391"/>
                    </a:lnTo>
                    <a:lnTo>
                      <a:pt x="683" y="392"/>
                    </a:lnTo>
                    <a:lnTo>
                      <a:pt x="684" y="392"/>
                    </a:lnTo>
                    <a:lnTo>
                      <a:pt x="686" y="394"/>
                    </a:lnTo>
                    <a:lnTo>
                      <a:pt x="686" y="396"/>
                    </a:lnTo>
                    <a:lnTo>
                      <a:pt x="686" y="396"/>
                    </a:lnTo>
                    <a:lnTo>
                      <a:pt x="686" y="397"/>
                    </a:lnTo>
                    <a:lnTo>
                      <a:pt x="686" y="397"/>
                    </a:lnTo>
                    <a:lnTo>
                      <a:pt x="684" y="397"/>
                    </a:lnTo>
                    <a:lnTo>
                      <a:pt x="686" y="399"/>
                    </a:lnTo>
                    <a:lnTo>
                      <a:pt x="686" y="399"/>
                    </a:lnTo>
                    <a:lnTo>
                      <a:pt x="686" y="400"/>
                    </a:lnTo>
                    <a:lnTo>
                      <a:pt x="686" y="400"/>
                    </a:lnTo>
                    <a:lnTo>
                      <a:pt x="679" y="402"/>
                    </a:lnTo>
                    <a:lnTo>
                      <a:pt x="678" y="403"/>
                    </a:lnTo>
                    <a:lnTo>
                      <a:pt x="676" y="405"/>
                    </a:lnTo>
                    <a:lnTo>
                      <a:pt x="673" y="407"/>
                    </a:lnTo>
                    <a:lnTo>
                      <a:pt x="673" y="407"/>
                    </a:lnTo>
                    <a:lnTo>
                      <a:pt x="671" y="405"/>
                    </a:lnTo>
                    <a:lnTo>
                      <a:pt x="668" y="403"/>
                    </a:lnTo>
                    <a:lnTo>
                      <a:pt x="660" y="403"/>
                    </a:lnTo>
                    <a:lnTo>
                      <a:pt x="653" y="405"/>
                    </a:lnTo>
                    <a:lnTo>
                      <a:pt x="649" y="407"/>
                    </a:lnTo>
                    <a:lnTo>
                      <a:pt x="648" y="405"/>
                    </a:lnTo>
                    <a:lnTo>
                      <a:pt x="648" y="405"/>
                    </a:lnTo>
                    <a:lnTo>
                      <a:pt x="648" y="405"/>
                    </a:lnTo>
                    <a:lnTo>
                      <a:pt x="648" y="402"/>
                    </a:lnTo>
                    <a:lnTo>
                      <a:pt x="649" y="402"/>
                    </a:lnTo>
                    <a:lnTo>
                      <a:pt x="651" y="400"/>
                    </a:lnTo>
                    <a:lnTo>
                      <a:pt x="653" y="399"/>
                    </a:lnTo>
                    <a:lnTo>
                      <a:pt x="651" y="397"/>
                    </a:lnTo>
                    <a:lnTo>
                      <a:pt x="653" y="394"/>
                    </a:lnTo>
                    <a:lnTo>
                      <a:pt x="654" y="394"/>
                    </a:lnTo>
                    <a:lnTo>
                      <a:pt x="657" y="394"/>
                    </a:lnTo>
                    <a:lnTo>
                      <a:pt x="659" y="396"/>
                    </a:lnTo>
                    <a:lnTo>
                      <a:pt x="662" y="396"/>
                    </a:lnTo>
                    <a:lnTo>
                      <a:pt x="668" y="394"/>
                    </a:lnTo>
                    <a:lnTo>
                      <a:pt x="671" y="394"/>
                    </a:lnTo>
                    <a:lnTo>
                      <a:pt x="679" y="391"/>
                    </a:lnTo>
                    <a:close/>
                    <a:moveTo>
                      <a:pt x="279" y="383"/>
                    </a:moveTo>
                    <a:lnTo>
                      <a:pt x="279" y="385"/>
                    </a:lnTo>
                    <a:lnTo>
                      <a:pt x="280" y="386"/>
                    </a:lnTo>
                    <a:lnTo>
                      <a:pt x="280" y="388"/>
                    </a:lnTo>
                    <a:lnTo>
                      <a:pt x="280" y="388"/>
                    </a:lnTo>
                    <a:lnTo>
                      <a:pt x="280" y="389"/>
                    </a:lnTo>
                    <a:lnTo>
                      <a:pt x="279" y="389"/>
                    </a:lnTo>
                    <a:lnTo>
                      <a:pt x="279" y="391"/>
                    </a:lnTo>
                    <a:lnTo>
                      <a:pt x="277" y="391"/>
                    </a:lnTo>
                    <a:lnTo>
                      <a:pt x="274" y="389"/>
                    </a:lnTo>
                    <a:lnTo>
                      <a:pt x="273" y="389"/>
                    </a:lnTo>
                    <a:lnTo>
                      <a:pt x="273" y="388"/>
                    </a:lnTo>
                    <a:lnTo>
                      <a:pt x="273" y="388"/>
                    </a:lnTo>
                    <a:lnTo>
                      <a:pt x="274" y="386"/>
                    </a:lnTo>
                    <a:lnTo>
                      <a:pt x="276" y="385"/>
                    </a:lnTo>
                    <a:lnTo>
                      <a:pt x="279" y="383"/>
                    </a:lnTo>
                    <a:close/>
                    <a:moveTo>
                      <a:pt x="255" y="342"/>
                    </a:moveTo>
                    <a:lnTo>
                      <a:pt x="257" y="342"/>
                    </a:lnTo>
                    <a:lnTo>
                      <a:pt x="257" y="344"/>
                    </a:lnTo>
                    <a:lnTo>
                      <a:pt x="255" y="345"/>
                    </a:lnTo>
                    <a:lnTo>
                      <a:pt x="254" y="347"/>
                    </a:lnTo>
                    <a:lnTo>
                      <a:pt x="250" y="350"/>
                    </a:lnTo>
                    <a:lnTo>
                      <a:pt x="249" y="350"/>
                    </a:lnTo>
                    <a:lnTo>
                      <a:pt x="249" y="348"/>
                    </a:lnTo>
                    <a:lnTo>
                      <a:pt x="247" y="348"/>
                    </a:lnTo>
                    <a:lnTo>
                      <a:pt x="246" y="348"/>
                    </a:lnTo>
                    <a:lnTo>
                      <a:pt x="246" y="347"/>
                    </a:lnTo>
                    <a:lnTo>
                      <a:pt x="246" y="347"/>
                    </a:lnTo>
                    <a:lnTo>
                      <a:pt x="246" y="347"/>
                    </a:lnTo>
                    <a:lnTo>
                      <a:pt x="244" y="347"/>
                    </a:lnTo>
                    <a:lnTo>
                      <a:pt x="243" y="347"/>
                    </a:lnTo>
                    <a:lnTo>
                      <a:pt x="241" y="347"/>
                    </a:lnTo>
                    <a:lnTo>
                      <a:pt x="239" y="345"/>
                    </a:lnTo>
                    <a:lnTo>
                      <a:pt x="243" y="344"/>
                    </a:lnTo>
                    <a:lnTo>
                      <a:pt x="243" y="344"/>
                    </a:lnTo>
                    <a:lnTo>
                      <a:pt x="247" y="344"/>
                    </a:lnTo>
                    <a:lnTo>
                      <a:pt x="249" y="344"/>
                    </a:lnTo>
                    <a:lnTo>
                      <a:pt x="250" y="344"/>
                    </a:lnTo>
                    <a:lnTo>
                      <a:pt x="252" y="344"/>
                    </a:lnTo>
                    <a:lnTo>
                      <a:pt x="254" y="342"/>
                    </a:lnTo>
                    <a:lnTo>
                      <a:pt x="255" y="342"/>
                    </a:lnTo>
                    <a:close/>
                    <a:moveTo>
                      <a:pt x="793" y="270"/>
                    </a:moveTo>
                    <a:lnTo>
                      <a:pt x="794" y="273"/>
                    </a:lnTo>
                    <a:lnTo>
                      <a:pt x="794" y="274"/>
                    </a:lnTo>
                    <a:lnTo>
                      <a:pt x="796" y="277"/>
                    </a:lnTo>
                    <a:lnTo>
                      <a:pt x="799" y="276"/>
                    </a:lnTo>
                    <a:lnTo>
                      <a:pt x="801" y="279"/>
                    </a:lnTo>
                    <a:lnTo>
                      <a:pt x="799" y="281"/>
                    </a:lnTo>
                    <a:lnTo>
                      <a:pt x="788" y="281"/>
                    </a:lnTo>
                    <a:lnTo>
                      <a:pt x="783" y="281"/>
                    </a:lnTo>
                    <a:lnTo>
                      <a:pt x="780" y="279"/>
                    </a:lnTo>
                    <a:lnTo>
                      <a:pt x="780" y="276"/>
                    </a:lnTo>
                    <a:lnTo>
                      <a:pt x="780" y="271"/>
                    </a:lnTo>
                    <a:lnTo>
                      <a:pt x="783" y="270"/>
                    </a:lnTo>
                    <a:lnTo>
                      <a:pt x="787" y="271"/>
                    </a:lnTo>
                    <a:lnTo>
                      <a:pt x="790" y="270"/>
                    </a:lnTo>
                    <a:lnTo>
                      <a:pt x="793" y="270"/>
                    </a:lnTo>
                    <a:close/>
                    <a:moveTo>
                      <a:pt x="780" y="230"/>
                    </a:moveTo>
                    <a:lnTo>
                      <a:pt x="782" y="232"/>
                    </a:lnTo>
                    <a:lnTo>
                      <a:pt x="783" y="240"/>
                    </a:lnTo>
                    <a:lnTo>
                      <a:pt x="783" y="251"/>
                    </a:lnTo>
                    <a:lnTo>
                      <a:pt x="782" y="251"/>
                    </a:lnTo>
                    <a:lnTo>
                      <a:pt x="777" y="238"/>
                    </a:lnTo>
                    <a:lnTo>
                      <a:pt x="777" y="233"/>
                    </a:lnTo>
                    <a:lnTo>
                      <a:pt x="777" y="230"/>
                    </a:lnTo>
                    <a:lnTo>
                      <a:pt x="780" y="230"/>
                    </a:lnTo>
                    <a:close/>
                    <a:moveTo>
                      <a:pt x="11" y="207"/>
                    </a:moveTo>
                    <a:lnTo>
                      <a:pt x="12" y="207"/>
                    </a:lnTo>
                    <a:lnTo>
                      <a:pt x="16" y="208"/>
                    </a:lnTo>
                    <a:lnTo>
                      <a:pt x="19" y="210"/>
                    </a:lnTo>
                    <a:lnTo>
                      <a:pt x="20" y="210"/>
                    </a:lnTo>
                    <a:lnTo>
                      <a:pt x="20" y="211"/>
                    </a:lnTo>
                    <a:lnTo>
                      <a:pt x="17" y="211"/>
                    </a:lnTo>
                    <a:lnTo>
                      <a:pt x="12" y="211"/>
                    </a:lnTo>
                    <a:lnTo>
                      <a:pt x="6" y="210"/>
                    </a:lnTo>
                    <a:lnTo>
                      <a:pt x="4" y="210"/>
                    </a:lnTo>
                    <a:lnTo>
                      <a:pt x="4" y="208"/>
                    </a:lnTo>
                    <a:lnTo>
                      <a:pt x="6" y="208"/>
                    </a:lnTo>
                    <a:lnTo>
                      <a:pt x="8" y="207"/>
                    </a:lnTo>
                    <a:lnTo>
                      <a:pt x="11" y="207"/>
                    </a:lnTo>
                    <a:close/>
                    <a:moveTo>
                      <a:pt x="794" y="194"/>
                    </a:moveTo>
                    <a:lnTo>
                      <a:pt x="798" y="196"/>
                    </a:lnTo>
                    <a:lnTo>
                      <a:pt x="798" y="197"/>
                    </a:lnTo>
                    <a:lnTo>
                      <a:pt x="796" y="200"/>
                    </a:lnTo>
                    <a:lnTo>
                      <a:pt x="793" y="202"/>
                    </a:lnTo>
                    <a:lnTo>
                      <a:pt x="790" y="202"/>
                    </a:lnTo>
                    <a:lnTo>
                      <a:pt x="790" y="200"/>
                    </a:lnTo>
                    <a:lnTo>
                      <a:pt x="790" y="199"/>
                    </a:lnTo>
                    <a:lnTo>
                      <a:pt x="794" y="196"/>
                    </a:lnTo>
                    <a:lnTo>
                      <a:pt x="794" y="194"/>
                    </a:lnTo>
                    <a:close/>
                    <a:moveTo>
                      <a:pt x="779" y="177"/>
                    </a:moveTo>
                    <a:lnTo>
                      <a:pt x="779" y="177"/>
                    </a:lnTo>
                    <a:lnTo>
                      <a:pt x="779" y="180"/>
                    </a:lnTo>
                    <a:lnTo>
                      <a:pt x="779" y="184"/>
                    </a:lnTo>
                    <a:lnTo>
                      <a:pt x="780" y="188"/>
                    </a:lnTo>
                    <a:lnTo>
                      <a:pt x="779" y="191"/>
                    </a:lnTo>
                    <a:lnTo>
                      <a:pt x="776" y="192"/>
                    </a:lnTo>
                    <a:lnTo>
                      <a:pt x="776" y="189"/>
                    </a:lnTo>
                    <a:lnTo>
                      <a:pt x="774" y="184"/>
                    </a:lnTo>
                    <a:lnTo>
                      <a:pt x="774" y="180"/>
                    </a:lnTo>
                    <a:lnTo>
                      <a:pt x="777" y="177"/>
                    </a:lnTo>
                    <a:lnTo>
                      <a:pt x="779" y="177"/>
                    </a:lnTo>
                    <a:close/>
                    <a:moveTo>
                      <a:pt x="793" y="125"/>
                    </a:moveTo>
                    <a:lnTo>
                      <a:pt x="801" y="125"/>
                    </a:lnTo>
                    <a:lnTo>
                      <a:pt x="801" y="128"/>
                    </a:lnTo>
                    <a:lnTo>
                      <a:pt x="798" y="132"/>
                    </a:lnTo>
                    <a:lnTo>
                      <a:pt x="791" y="136"/>
                    </a:lnTo>
                    <a:lnTo>
                      <a:pt x="783" y="136"/>
                    </a:lnTo>
                    <a:lnTo>
                      <a:pt x="777" y="134"/>
                    </a:lnTo>
                    <a:lnTo>
                      <a:pt x="776" y="131"/>
                    </a:lnTo>
                    <a:lnTo>
                      <a:pt x="779" y="128"/>
                    </a:lnTo>
                    <a:lnTo>
                      <a:pt x="785" y="126"/>
                    </a:lnTo>
                    <a:lnTo>
                      <a:pt x="793" y="125"/>
                    </a:lnTo>
                    <a:close/>
                    <a:moveTo>
                      <a:pt x="774" y="54"/>
                    </a:moveTo>
                    <a:lnTo>
                      <a:pt x="777" y="57"/>
                    </a:lnTo>
                    <a:lnTo>
                      <a:pt x="780" y="60"/>
                    </a:lnTo>
                    <a:lnTo>
                      <a:pt x="783" y="63"/>
                    </a:lnTo>
                    <a:lnTo>
                      <a:pt x="782" y="65"/>
                    </a:lnTo>
                    <a:lnTo>
                      <a:pt x="777" y="65"/>
                    </a:lnTo>
                    <a:lnTo>
                      <a:pt x="772" y="62"/>
                    </a:lnTo>
                    <a:lnTo>
                      <a:pt x="769" y="58"/>
                    </a:lnTo>
                    <a:lnTo>
                      <a:pt x="769" y="55"/>
                    </a:lnTo>
                    <a:lnTo>
                      <a:pt x="771" y="54"/>
                    </a:lnTo>
                    <a:lnTo>
                      <a:pt x="774" y="54"/>
                    </a:lnTo>
                    <a:close/>
                    <a:moveTo>
                      <a:pt x="381" y="33"/>
                    </a:moveTo>
                    <a:lnTo>
                      <a:pt x="396" y="38"/>
                    </a:lnTo>
                    <a:lnTo>
                      <a:pt x="403" y="41"/>
                    </a:lnTo>
                    <a:lnTo>
                      <a:pt x="407" y="44"/>
                    </a:lnTo>
                    <a:lnTo>
                      <a:pt x="405" y="49"/>
                    </a:lnTo>
                    <a:lnTo>
                      <a:pt x="403" y="55"/>
                    </a:lnTo>
                    <a:lnTo>
                      <a:pt x="402" y="55"/>
                    </a:lnTo>
                    <a:lnTo>
                      <a:pt x="396" y="52"/>
                    </a:lnTo>
                    <a:lnTo>
                      <a:pt x="386" y="47"/>
                    </a:lnTo>
                    <a:lnTo>
                      <a:pt x="377" y="46"/>
                    </a:lnTo>
                    <a:lnTo>
                      <a:pt x="369" y="40"/>
                    </a:lnTo>
                    <a:lnTo>
                      <a:pt x="369" y="36"/>
                    </a:lnTo>
                    <a:lnTo>
                      <a:pt x="369" y="35"/>
                    </a:lnTo>
                    <a:lnTo>
                      <a:pt x="377" y="35"/>
                    </a:lnTo>
                    <a:lnTo>
                      <a:pt x="381" y="33"/>
                    </a:lnTo>
                    <a:close/>
                    <a:moveTo>
                      <a:pt x="575" y="0"/>
                    </a:moveTo>
                    <a:lnTo>
                      <a:pt x="608" y="0"/>
                    </a:lnTo>
                    <a:lnTo>
                      <a:pt x="619" y="2"/>
                    </a:lnTo>
                    <a:lnTo>
                      <a:pt x="634" y="3"/>
                    </a:lnTo>
                    <a:lnTo>
                      <a:pt x="642" y="6"/>
                    </a:lnTo>
                    <a:lnTo>
                      <a:pt x="643" y="6"/>
                    </a:lnTo>
                    <a:lnTo>
                      <a:pt x="653" y="8"/>
                    </a:lnTo>
                    <a:lnTo>
                      <a:pt x="662" y="8"/>
                    </a:lnTo>
                    <a:lnTo>
                      <a:pt x="678" y="11"/>
                    </a:lnTo>
                    <a:lnTo>
                      <a:pt x="679" y="13"/>
                    </a:lnTo>
                    <a:lnTo>
                      <a:pt x="678" y="14"/>
                    </a:lnTo>
                    <a:lnTo>
                      <a:pt x="675" y="14"/>
                    </a:lnTo>
                    <a:lnTo>
                      <a:pt x="654" y="16"/>
                    </a:lnTo>
                    <a:lnTo>
                      <a:pt x="618" y="16"/>
                    </a:lnTo>
                    <a:lnTo>
                      <a:pt x="597" y="19"/>
                    </a:lnTo>
                    <a:lnTo>
                      <a:pt x="591" y="19"/>
                    </a:lnTo>
                    <a:lnTo>
                      <a:pt x="589" y="22"/>
                    </a:lnTo>
                    <a:lnTo>
                      <a:pt x="593" y="24"/>
                    </a:lnTo>
                    <a:lnTo>
                      <a:pt x="597" y="22"/>
                    </a:lnTo>
                    <a:lnTo>
                      <a:pt x="613" y="19"/>
                    </a:lnTo>
                    <a:lnTo>
                      <a:pt x="619" y="17"/>
                    </a:lnTo>
                    <a:lnTo>
                      <a:pt x="630" y="19"/>
                    </a:lnTo>
                    <a:lnTo>
                      <a:pt x="646" y="21"/>
                    </a:lnTo>
                    <a:lnTo>
                      <a:pt x="653" y="19"/>
                    </a:lnTo>
                    <a:lnTo>
                      <a:pt x="662" y="19"/>
                    </a:lnTo>
                    <a:lnTo>
                      <a:pt x="675" y="19"/>
                    </a:lnTo>
                    <a:lnTo>
                      <a:pt x="689" y="16"/>
                    </a:lnTo>
                    <a:lnTo>
                      <a:pt x="694" y="22"/>
                    </a:lnTo>
                    <a:lnTo>
                      <a:pt x="698" y="27"/>
                    </a:lnTo>
                    <a:lnTo>
                      <a:pt x="703" y="25"/>
                    </a:lnTo>
                    <a:lnTo>
                      <a:pt x="708" y="27"/>
                    </a:lnTo>
                    <a:lnTo>
                      <a:pt x="708" y="29"/>
                    </a:lnTo>
                    <a:lnTo>
                      <a:pt x="711" y="29"/>
                    </a:lnTo>
                    <a:lnTo>
                      <a:pt x="714" y="29"/>
                    </a:lnTo>
                    <a:lnTo>
                      <a:pt x="727" y="30"/>
                    </a:lnTo>
                    <a:lnTo>
                      <a:pt x="736" y="33"/>
                    </a:lnTo>
                    <a:lnTo>
                      <a:pt x="739" y="33"/>
                    </a:lnTo>
                    <a:lnTo>
                      <a:pt x="741" y="35"/>
                    </a:lnTo>
                    <a:lnTo>
                      <a:pt x="742" y="36"/>
                    </a:lnTo>
                    <a:lnTo>
                      <a:pt x="741" y="38"/>
                    </a:lnTo>
                    <a:lnTo>
                      <a:pt x="735" y="41"/>
                    </a:lnTo>
                    <a:lnTo>
                      <a:pt x="728" y="44"/>
                    </a:lnTo>
                    <a:lnTo>
                      <a:pt x="719" y="46"/>
                    </a:lnTo>
                    <a:lnTo>
                      <a:pt x="708" y="47"/>
                    </a:lnTo>
                    <a:lnTo>
                      <a:pt x="626" y="52"/>
                    </a:lnTo>
                    <a:lnTo>
                      <a:pt x="623" y="54"/>
                    </a:lnTo>
                    <a:lnTo>
                      <a:pt x="621" y="55"/>
                    </a:lnTo>
                    <a:lnTo>
                      <a:pt x="621" y="60"/>
                    </a:lnTo>
                    <a:lnTo>
                      <a:pt x="626" y="60"/>
                    </a:lnTo>
                    <a:lnTo>
                      <a:pt x="635" y="58"/>
                    </a:lnTo>
                    <a:lnTo>
                      <a:pt x="651" y="57"/>
                    </a:lnTo>
                    <a:lnTo>
                      <a:pt x="662" y="57"/>
                    </a:lnTo>
                    <a:lnTo>
                      <a:pt x="689" y="58"/>
                    </a:lnTo>
                    <a:lnTo>
                      <a:pt x="697" y="62"/>
                    </a:lnTo>
                    <a:lnTo>
                      <a:pt x="701" y="68"/>
                    </a:lnTo>
                    <a:lnTo>
                      <a:pt x="711" y="66"/>
                    </a:lnTo>
                    <a:lnTo>
                      <a:pt x="712" y="66"/>
                    </a:lnTo>
                    <a:lnTo>
                      <a:pt x="714" y="65"/>
                    </a:lnTo>
                    <a:lnTo>
                      <a:pt x="716" y="62"/>
                    </a:lnTo>
                    <a:lnTo>
                      <a:pt x="717" y="60"/>
                    </a:lnTo>
                    <a:lnTo>
                      <a:pt x="717" y="58"/>
                    </a:lnTo>
                    <a:lnTo>
                      <a:pt x="719" y="57"/>
                    </a:lnTo>
                    <a:lnTo>
                      <a:pt x="720" y="57"/>
                    </a:lnTo>
                    <a:lnTo>
                      <a:pt x="727" y="55"/>
                    </a:lnTo>
                    <a:lnTo>
                      <a:pt x="741" y="55"/>
                    </a:lnTo>
                    <a:lnTo>
                      <a:pt x="744" y="55"/>
                    </a:lnTo>
                    <a:lnTo>
                      <a:pt x="747" y="58"/>
                    </a:lnTo>
                    <a:lnTo>
                      <a:pt x="747" y="60"/>
                    </a:lnTo>
                    <a:lnTo>
                      <a:pt x="747" y="63"/>
                    </a:lnTo>
                    <a:lnTo>
                      <a:pt x="747" y="65"/>
                    </a:lnTo>
                    <a:lnTo>
                      <a:pt x="747" y="68"/>
                    </a:lnTo>
                    <a:lnTo>
                      <a:pt x="746" y="73"/>
                    </a:lnTo>
                    <a:lnTo>
                      <a:pt x="742" y="77"/>
                    </a:lnTo>
                    <a:lnTo>
                      <a:pt x="739" y="81"/>
                    </a:lnTo>
                    <a:lnTo>
                      <a:pt x="735" y="82"/>
                    </a:lnTo>
                    <a:lnTo>
                      <a:pt x="728" y="88"/>
                    </a:lnTo>
                    <a:lnTo>
                      <a:pt x="727" y="90"/>
                    </a:lnTo>
                    <a:lnTo>
                      <a:pt x="719" y="95"/>
                    </a:lnTo>
                    <a:lnTo>
                      <a:pt x="717" y="98"/>
                    </a:lnTo>
                    <a:lnTo>
                      <a:pt x="717" y="99"/>
                    </a:lnTo>
                    <a:lnTo>
                      <a:pt x="719" y="99"/>
                    </a:lnTo>
                    <a:lnTo>
                      <a:pt x="720" y="98"/>
                    </a:lnTo>
                    <a:lnTo>
                      <a:pt x="722" y="96"/>
                    </a:lnTo>
                    <a:lnTo>
                      <a:pt x="724" y="96"/>
                    </a:lnTo>
                    <a:lnTo>
                      <a:pt x="733" y="92"/>
                    </a:lnTo>
                    <a:lnTo>
                      <a:pt x="736" y="92"/>
                    </a:lnTo>
                    <a:lnTo>
                      <a:pt x="742" y="87"/>
                    </a:lnTo>
                    <a:lnTo>
                      <a:pt x="747" y="85"/>
                    </a:lnTo>
                    <a:lnTo>
                      <a:pt x="750" y="84"/>
                    </a:lnTo>
                    <a:lnTo>
                      <a:pt x="753" y="82"/>
                    </a:lnTo>
                    <a:lnTo>
                      <a:pt x="763" y="73"/>
                    </a:lnTo>
                    <a:lnTo>
                      <a:pt x="769" y="71"/>
                    </a:lnTo>
                    <a:lnTo>
                      <a:pt x="776" y="71"/>
                    </a:lnTo>
                    <a:lnTo>
                      <a:pt x="776" y="74"/>
                    </a:lnTo>
                    <a:lnTo>
                      <a:pt x="783" y="76"/>
                    </a:lnTo>
                    <a:lnTo>
                      <a:pt x="787" y="76"/>
                    </a:lnTo>
                    <a:lnTo>
                      <a:pt x="791" y="76"/>
                    </a:lnTo>
                    <a:lnTo>
                      <a:pt x="793" y="77"/>
                    </a:lnTo>
                    <a:lnTo>
                      <a:pt x="796" y="77"/>
                    </a:lnTo>
                    <a:lnTo>
                      <a:pt x="801" y="79"/>
                    </a:lnTo>
                    <a:lnTo>
                      <a:pt x="804" y="77"/>
                    </a:lnTo>
                    <a:lnTo>
                      <a:pt x="804" y="77"/>
                    </a:lnTo>
                    <a:lnTo>
                      <a:pt x="809" y="74"/>
                    </a:lnTo>
                    <a:lnTo>
                      <a:pt x="812" y="71"/>
                    </a:lnTo>
                    <a:lnTo>
                      <a:pt x="817" y="68"/>
                    </a:lnTo>
                    <a:lnTo>
                      <a:pt x="818" y="66"/>
                    </a:lnTo>
                    <a:lnTo>
                      <a:pt x="820" y="66"/>
                    </a:lnTo>
                    <a:lnTo>
                      <a:pt x="821" y="65"/>
                    </a:lnTo>
                    <a:lnTo>
                      <a:pt x="828" y="63"/>
                    </a:lnTo>
                    <a:lnTo>
                      <a:pt x="829" y="63"/>
                    </a:lnTo>
                    <a:lnTo>
                      <a:pt x="832" y="65"/>
                    </a:lnTo>
                    <a:lnTo>
                      <a:pt x="847" y="65"/>
                    </a:lnTo>
                    <a:lnTo>
                      <a:pt x="854" y="65"/>
                    </a:lnTo>
                    <a:lnTo>
                      <a:pt x="865" y="68"/>
                    </a:lnTo>
                    <a:lnTo>
                      <a:pt x="873" y="69"/>
                    </a:lnTo>
                    <a:lnTo>
                      <a:pt x="876" y="69"/>
                    </a:lnTo>
                    <a:lnTo>
                      <a:pt x="881" y="73"/>
                    </a:lnTo>
                    <a:lnTo>
                      <a:pt x="886" y="76"/>
                    </a:lnTo>
                    <a:lnTo>
                      <a:pt x="887" y="76"/>
                    </a:lnTo>
                    <a:lnTo>
                      <a:pt x="887" y="77"/>
                    </a:lnTo>
                    <a:lnTo>
                      <a:pt x="886" y="77"/>
                    </a:lnTo>
                    <a:lnTo>
                      <a:pt x="876" y="82"/>
                    </a:lnTo>
                    <a:lnTo>
                      <a:pt x="873" y="85"/>
                    </a:lnTo>
                    <a:lnTo>
                      <a:pt x="862" y="90"/>
                    </a:lnTo>
                    <a:lnTo>
                      <a:pt x="858" y="92"/>
                    </a:lnTo>
                    <a:lnTo>
                      <a:pt x="853" y="92"/>
                    </a:lnTo>
                    <a:lnTo>
                      <a:pt x="848" y="92"/>
                    </a:lnTo>
                    <a:lnTo>
                      <a:pt x="843" y="93"/>
                    </a:lnTo>
                    <a:lnTo>
                      <a:pt x="843" y="93"/>
                    </a:lnTo>
                    <a:lnTo>
                      <a:pt x="847" y="96"/>
                    </a:lnTo>
                    <a:lnTo>
                      <a:pt x="847" y="96"/>
                    </a:lnTo>
                    <a:lnTo>
                      <a:pt x="847" y="98"/>
                    </a:lnTo>
                    <a:lnTo>
                      <a:pt x="843" y="99"/>
                    </a:lnTo>
                    <a:lnTo>
                      <a:pt x="843" y="101"/>
                    </a:lnTo>
                    <a:lnTo>
                      <a:pt x="834" y="103"/>
                    </a:lnTo>
                    <a:lnTo>
                      <a:pt x="828" y="104"/>
                    </a:lnTo>
                    <a:lnTo>
                      <a:pt x="821" y="104"/>
                    </a:lnTo>
                    <a:lnTo>
                      <a:pt x="817" y="104"/>
                    </a:lnTo>
                    <a:lnTo>
                      <a:pt x="810" y="107"/>
                    </a:lnTo>
                    <a:lnTo>
                      <a:pt x="813" y="109"/>
                    </a:lnTo>
                    <a:lnTo>
                      <a:pt x="815" y="110"/>
                    </a:lnTo>
                    <a:lnTo>
                      <a:pt x="823" y="112"/>
                    </a:lnTo>
                    <a:lnTo>
                      <a:pt x="823" y="114"/>
                    </a:lnTo>
                    <a:lnTo>
                      <a:pt x="820" y="115"/>
                    </a:lnTo>
                    <a:lnTo>
                      <a:pt x="815" y="118"/>
                    </a:lnTo>
                    <a:lnTo>
                      <a:pt x="809" y="120"/>
                    </a:lnTo>
                    <a:lnTo>
                      <a:pt x="807" y="120"/>
                    </a:lnTo>
                    <a:lnTo>
                      <a:pt x="804" y="120"/>
                    </a:lnTo>
                    <a:lnTo>
                      <a:pt x="802" y="120"/>
                    </a:lnTo>
                    <a:lnTo>
                      <a:pt x="796" y="120"/>
                    </a:lnTo>
                    <a:lnTo>
                      <a:pt x="791" y="120"/>
                    </a:lnTo>
                    <a:lnTo>
                      <a:pt x="782" y="120"/>
                    </a:lnTo>
                    <a:lnTo>
                      <a:pt x="777" y="118"/>
                    </a:lnTo>
                    <a:lnTo>
                      <a:pt x="776" y="117"/>
                    </a:lnTo>
                    <a:lnTo>
                      <a:pt x="772" y="118"/>
                    </a:lnTo>
                    <a:lnTo>
                      <a:pt x="771" y="118"/>
                    </a:lnTo>
                    <a:lnTo>
                      <a:pt x="766" y="121"/>
                    </a:lnTo>
                    <a:lnTo>
                      <a:pt x="763" y="123"/>
                    </a:lnTo>
                    <a:lnTo>
                      <a:pt x="761" y="126"/>
                    </a:lnTo>
                    <a:lnTo>
                      <a:pt x="761" y="128"/>
                    </a:lnTo>
                    <a:lnTo>
                      <a:pt x="761" y="131"/>
                    </a:lnTo>
                    <a:lnTo>
                      <a:pt x="761" y="132"/>
                    </a:lnTo>
                    <a:lnTo>
                      <a:pt x="763" y="134"/>
                    </a:lnTo>
                    <a:lnTo>
                      <a:pt x="765" y="134"/>
                    </a:lnTo>
                    <a:lnTo>
                      <a:pt x="766" y="134"/>
                    </a:lnTo>
                    <a:lnTo>
                      <a:pt x="771" y="134"/>
                    </a:lnTo>
                    <a:lnTo>
                      <a:pt x="772" y="134"/>
                    </a:lnTo>
                    <a:lnTo>
                      <a:pt x="772" y="136"/>
                    </a:lnTo>
                    <a:lnTo>
                      <a:pt x="774" y="137"/>
                    </a:lnTo>
                    <a:lnTo>
                      <a:pt x="774" y="139"/>
                    </a:lnTo>
                    <a:lnTo>
                      <a:pt x="772" y="140"/>
                    </a:lnTo>
                    <a:lnTo>
                      <a:pt x="772" y="144"/>
                    </a:lnTo>
                    <a:lnTo>
                      <a:pt x="772" y="145"/>
                    </a:lnTo>
                    <a:lnTo>
                      <a:pt x="772" y="148"/>
                    </a:lnTo>
                    <a:lnTo>
                      <a:pt x="774" y="148"/>
                    </a:lnTo>
                    <a:lnTo>
                      <a:pt x="776" y="148"/>
                    </a:lnTo>
                    <a:lnTo>
                      <a:pt x="776" y="148"/>
                    </a:lnTo>
                    <a:lnTo>
                      <a:pt x="777" y="150"/>
                    </a:lnTo>
                    <a:lnTo>
                      <a:pt x="779" y="151"/>
                    </a:lnTo>
                    <a:lnTo>
                      <a:pt x="779" y="151"/>
                    </a:lnTo>
                    <a:lnTo>
                      <a:pt x="779" y="153"/>
                    </a:lnTo>
                    <a:lnTo>
                      <a:pt x="777" y="155"/>
                    </a:lnTo>
                    <a:lnTo>
                      <a:pt x="774" y="155"/>
                    </a:lnTo>
                    <a:lnTo>
                      <a:pt x="768" y="156"/>
                    </a:lnTo>
                    <a:lnTo>
                      <a:pt x="768" y="158"/>
                    </a:lnTo>
                    <a:lnTo>
                      <a:pt x="766" y="158"/>
                    </a:lnTo>
                    <a:lnTo>
                      <a:pt x="766" y="159"/>
                    </a:lnTo>
                    <a:lnTo>
                      <a:pt x="765" y="161"/>
                    </a:lnTo>
                    <a:lnTo>
                      <a:pt x="765" y="162"/>
                    </a:lnTo>
                    <a:lnTo>
                      <a:pt x="763" y="164"/>
                    </a:lnTo>
                    <a:lnTo>
                      <a:pt x="761" y="164"/>
                    </a:lnTo>
                    <a:lnTo>
                      <a:pt x="758" y="164"/>
                    </a:lnTo>
                    <a:lnTo>
                      <a:pt x="755" y="166"/>
                    </a:lnTo>
                    <a:lnTo>
                      <a:pt x="747" y="170"/>
                    </a:lnTo>
                    <a:lnTo>
                      <a:pt x="747" y="170"/>
                    </a:lnTo>
                    <a:lnTo>
                      <a:pt x="750" y="172"/>
                    </a:lnTo>
                    <a:lnTo>
                      <a:pt x="750" y="173"/>
                    </a:lnTo>
                    <a:lnTo>
                      <a:pt x="746" y="178"/>
                    </a:lnTo>
                    <a:lnTo>
                      <a:pt x="746" y="181"/>
                    </a:lnTo>
                    <a:lnTo>
                      <a:pt x="744" y="184"/>
                    </a:lnTo>
                    <a:lnTo>
                      <a:pt x="744" y="188"/>
                    </a:lnTo>
                    <a:lnTo>
                      <a:pt x="742" y="191"/>
                    </a:lnTo>
                    <a:lnTo>
                      <a:pt x="739" y="194"/>
                    </a:lnTo>
                    <a:lnTo>
                      <a:pt x="738" y="197"/>
                    </a:lnTo>
                    <a:lnTo>
                      <a:pt x="739" y="200"/>
                    </a:lnTo>
                    <a:lnTo>
                      <a:pt x="741" y="202"/>
                    </a:lnTo>
                    <a:lnTo>
                      <a:pt x="744" y="200"/>
                    </a:lnTo>
                    <a:lnTo>
                      <a:pt x="747" y="196"/>
                    </a:lnTo>
                    <a:lnTo>
                      <a:pt x="752" y="194"/>
                    </a:lnTo>
                    <a:lnTo>
                      <a:pt x="755" y="194"/>
                    </a:lnTo>
                    <a:lnTo>
                      <a:pt x="760" y="196"/>
                    </a:lnTo>
                    <a:lnTo>
                      <a:pt x="763" y="197"/>
                    </a:lnTo>
                    <a:lnTo>
                      <a:pt x="768" y="197"/>
                    </a:lnTo>
                    <a:lnTo>
                      <a:pt x="771" y="199"/>
                    </a:lnTo>
                    <a:lnTo>
                      <a:pt x="772" y="200"/>
                    </a:lnTo>
                    <a:lnTo>
                      <a:pt x="774" y="202"/>
                    </a:lnTo>
                    <a:lnTo>
                      <a:pt x="774" y="203"/>
                    </a:lnTo>
                    <a:lnTo>
                      <a:pt x="771" y="203"/>
                    </a:lnTo>
                    <a:lnTo>
                      <a:pt x="771" y="203"/>
                    </a:lnTo>
                    <a:lnTo>
                      <a:pt x="765" y="200"/>
                    </a:lnTo>
                    <a:lnTo>
                      <a:pt x="761" y="200"/>
                    </a:lnTo>
                    <a:lnTo>
                      <a:pt x="757" y="200"/>
                    </a:lnTo>
                    <a:lnTo>
                      <a:pt x="753" y="202"/>
                    </a:lnTo>
                    <a:lnTo>
                      <a:pt x="757" y="208"/>
                    </a:lnTo>
                    <a:lnTo>
                      <a:pt x="760" y="210"/>
                    </a:lnTo>
                    <a:lnTo>
                      <a:pt x="766" y="211"/>
                    </a:lnTo>
                    <a:lnTo>
                      <a:pt x="769" y="213"/>
                    </a:lnTo>
                    <a:lnTo>
                      <a:pt x="772" y="214"/>
                    </a:lnTo>
                    <a:lnTo>
                      <a:pt x="774" y="214"/>
                    </a:lnTo>
                    <a:lnTo>
                      <a:pt x="776" y="214"/>
                    </a:lnTo>
                    <a:lnTo>
                      <a:pt x="779" y="213"/>
                    </a:lnTo>
                    <a:lnTo>
                      <a:pt x="783" y="213"/>
                    </a:lnTo>
                    <a:lnTo>
                      <a:pt x="787" y="213"/>
                    </a:lnTo>
                    <a:lnTo>
                      <a:pt x="788" y="214"/>
                    </a:lnTo>
                    <a:lnTo>
                      <a:pt x="788" y="218"/>
                    </a:lnTo>
                    <a:lnTo>
                      <a:pt x="788" y="221"/>
                    </a:lnTo>
                    <a:lnTo>
                      <a:pt x="788" y="224"/>
                    </a:lnTo>
                    <a:lnTo>
                      <a:pt x="787" y="225"/>
                    </a:lnTo>
                    <a:lnTo>
                      <a:pt x="785" y="229"/>
                    </a:lnTo>
                    <a:lnTo>
                      <a:pt x="783" y="229"/>
                    </a:lnTo>
                    <a:lnTo>
                      <a:pt x="782" y="229"/>
                    </a:lnTo>
                    <a:lnTo>
                      <a:pt x="780" y="229"/>
                    </a:lnTo>
                    <a:lnTo>
                      <a:pt x="779" y="227"/>
                    </a:lnTo>
                    <a:lnTo>
                      <a:pt x="776" y="227"/>
                    </a:lnTo>
                    <a:lnTo>
                      <a:pt x="771" y="225"/>
                    </a:lnTo>
                    <a:lnTo>
                      <a:pt x="766" y="224"/>
                    </a:lnTo>
                    <a:lnTo>
                      <a:pt x="763" y="224"/>
                    </a:lnTo>
                    <a:lnTo>
                      <a:pt x="757" y="224"/>
                    </a:lnTo>
                    <a:lnTo>
                      <a:pt x="750" y="225"/>
                    </a:lnTo>
                    <a:lnTo>
                      <a:pt x="750" y="225"/>
                    </a:lnTo>
                    <a:lnTo>
                      <a:pt x="741" y="230"/>
                    </a:lnTo>
                    <a:lnTo>
                      <a:pt x="738" y="230"/>
                    </a:lnTo>
                    <a:lnTo>
                      <a:pt x="736" y="229"/>
                    </a:lnTo>
                    <a:lnTo>
                      <a:pt x="731" y="227"/>
                    </a:lnTo>
                    <a:lnTo>
                      <a:pt x="730" y="227"/>
                    </a:lnTo>
                    <a:lnTo>
                      <a:pt x="727" y="230"/>
                    </a:lnTo>
                    <a:lnTo>
                      <a:pt x="727" y="230"/>
                    </a:lnTo>
                    <a:lnTo>
                      <a:pt x="727" y="232"/>
                    </a:lnTo>
                    <a:lnTo>
                      <a:pt x="728" y="233"/>
                    </a:lnTo>
                    <a:lnTo>
                      <a:pt x="730" y="233"/>
                    </a:lnTo>
                    <a:lnTo>
                      <a:pt x="730" y="233"/>
                    </a:lnTo>
                    <a:lnTo>
                      <a:pt x="735" y="233"/>
                    </a:lnTo>
                    <a:lnTo>
                      <a:pt x="736" y="235"/>
                    </a:lnTo>
                    <a:lnTo>
                      <a:pt x="738" y="240"/>
                    </a:lnTo>
                    <a:lnTo>
                      <a:pt x="741" y="243"/>
                    </a:lnTo>
                    <a:lnTo>
                      <a:pt x="742" y="243"/>
                    </a:lnTo>
                    <a:lnTo>
                      <a:pt x="742" y="244"/>
                    </a:lnTo>
                    <a:lnTo>
                      <a:pt x="747" y="243"/>
                    </a:lnTo>
                    <a:lnTo>
                      <a:pt x="750" y="243"/>
                    </a:lnTo>
                    <a:lnTo>
                      <a:pt x="752" y="243"/>
                    </a:lnTo>
                    <a:lnTo>
                      <a:pt x="755" y="244"/>
                    </a:lnTo>
                    <a:lnTo>
                      <a:pt x="757" y="244"/>
                    </a:lnTo>
                    <a:lnTo>
                      <a:pt x="760" y="244"/>
                    </a:lnTo>
                    <a:lnTo>
                      <a:pt x="761" y="244"/>
                    </a:lnTo>
                    <a:lnTo>
                      <a:pt x="766" y="248"/>
                    </a:lnTo>
                    <a:lnTo>
                      <a:pt x="765" y="252"/>
                    </a:lnTo>
                    <a:lnTo>
                      <a:pt x="766" y="254"/>
                    </a:lnTo>
                    <a:lnTo>
                      <a:pt x="769" y="257"/>
                    </a:lnTo>
                    <a:lnTo>
                      <a:pt x="771" y="259"/>
                    </a:lnTo>
                    <a:lnTo>
                      <a:pt x="771" y="260"/>
                    </a:lnTo>
                    <a:lnTo>
                      <a:pt x="771" y="262"/>
                    </a:lnTo>
                    <a:lnTo>
                      <a:pt x="771" y="263"/>
                    </a:lnTo>
                    <a:lnTo>
                      <a:pt x="772" y="265"/>
                    </a:lnTo>
                    <a:lnTo>
                      <a:pt x="772" y="266"/>
                    </a:lnTo>
                    <a:lnTo>
                      <a:pt x="772" y="270"/>
                    </a:lnTo>
                    <a:lnTo>
                      <a:pt x="772" y="273"/>
                    </a:lnTo>
                    <a:lnTo>
                      <a:pt x="772" y="274"/>
                    </a:lnTo>
                    <a:lnTo>
                      <a:pt x="771" y="276"/>
                    </a:lnTo>
                    <a:lnTo>
                      <a:pt x="768" y="276"/>
                    </a:lnTo>
                    <a:lnTo>
                      <a:pt x="766" y="276"/>
                    </a:lnTo>
                    <a:lnTo>
                      <a:pt x="765" y="274"/>
                    </a:lnTo>
                    <a:lnTo>
                      <a:pt x="763" y="273"/>
                    </a:lnTo>
                    <a:lnTo>
                      <a:pt x="761" y="271"/>
                    </a:lnTo>
                    <a:lnTo>
                      <a:pt x="757" y="271"/>
                    </a:lnTo>
                    <a:lnTo>
                      <a:pt x="750" y="276"/>
                    </a:lnTo>
                    <a:lnTo>
                      <a:pt x="747" y="276"/>
                    </a:lnTo>
                    <a:lnTo>
                      <a:pt x="746" y="277"/>
                    </a:lnTo>
                    <a:lnTo>
                      <a:pt x="744" y="279"/>
                    </a:lnTo>
                    <a:lnTo>
                      <a:pt x="739" y="281"/>
                    </a:lnTo>
                    <a:lnTo>
                      <a:pt x="736" y="279"/>
                    </a:lnTo>
                    <a:lnTo>
                      <a:pt x="731" y="277"/>
                    </a:lnTo>
                    <a:lnTo>
                      <a:pt x="733" y="279"/>
                    </a:lnTo>
                    <a:lnTo>
                      <a:pt x="736" y="281"/>
                    </a:lnTo>
                    <a:lnTo>
                      <a:pt x="738" y="282"/>
                    </a:lnTo>
                    <a:lnTo>
                      <a:pt x="739" y="282"/>
                    </a:lnTo>
                    <a:lnTo>
                      <a:pt x="741" y="282"/>
                    </a:lnTo>
                    <a:lnTo>
                      <a:pt x="742" y="281"/>
                    </a:lnTo>
                    <a:lnTo>
                      <a:pt x="747" y="279"/>
                    </a:lnTo>
                    <a:lnTo>
                      <a:pt x="749" y="279"/>
                    </a:lnTo>
                    <a:lnTo>
                      <a:pt x="749" y="279"/>
                    </a:lnTo>
                    <a:lnTo>
                      <a:pt x="750" y="279"/>
                    </a:lnTo>
                    <a:lnTo>
                      <a:pt x="752" y="281"/>
                    </a:lnTo>
                    <a:lnTo>
                      <a:pt x="752" y="284"/>
                    </a:lnTo>
                    <a:lnTo>
                      <a:pt x="752" y="287"/>
                    </a:lnTo>
                    <a:lnTo>
                      <a:pt x="750" y="288"/>
                    </a:lnTo>
                    <a:lnTo>
                      <a:pt x="750" y="290"/>
                    </a:lnTo>
                    <a:lnTo>
                      <a:pt x="749" y="290"/>
                    </a:lnTo>
                    <a:lnTo>
                      <a:pt x="749" y="290"/>
                    </a:lnTo>
                    <a:lnTo>
                      <a:pt x="752" y="292"/>
                    </a:lnTo>
                    <a:lnTo>
                      <a:pt x="755" y="288"/>
                    </a:lnTo>
                    <a:lnTo>
                      <a:pt x="757" y="285"/>
                    </a:lnTo>
                    <a:lnTo>
                      <a:pt x="758" y="282"/>
                    </a:lnTo>
                    <a:lnTo>
                      <a:pt x="760" y="281"/>
                    </a:lnTo>
                    <a:lnTo>
                      <a:pt x="765" y="282"/>
                    </a:lnTo>
                    <a:lnTo>
                      <a:pt x="766" y="285"/>
                    </a:lnTo>
                    <a:lnTo>
                      <a:pt x="771" y="292"/>
                    </a:lnTo>
                    <a:lnTo>
                      <a:pt x="772" y="292"/>
                    </a:lnTo>
                    <a:lnTo>
                      <a:pt x="774" y="293"/>
                    </a:lnTo>
                    <a:lnTo>
                      <a:pt x="776" y="296"/>
                    </a:lnTo>
                    <a:lnTo>
                      <a:pt x="774" y="298"/>
                    </a:lnTo>
                    <a:lnTo>
                      <a:pt x="774" y="299"/>
                    </a:lnTo>
                    <a:lnTo>
                      <a:pt x="774" y="301"/>
                    </a:lnTo>
                    <a:lnTo>
                      <a:pt x="772" y="301"/>
                    </a:lnTo>
                    <a:lnTo>
                      <a:pt x="771" y="301"/>
                    </a:lnTo>
                    <a:lnTo>
                      <a:pt x="769" y="303"/>
                    </a:lnTo>
                    <a:lnTo>
                      <a:pt x="763" y="301"/>
                    </a:lnTo>
                    <a:lnTo>
                      <a:pt x="760" y="301"/>
                    </a:lnTo>
                    <a:lnTo>
                      <a:pt x="760" y="304"/>
                    </a:lnTo>
                    <a:lnTo>
                      <a:pt x="753" y="306"/>
                    </a:lnTo>
                    <a:lnTo>
                      <a:pt x="747" y="306"/>
                    </a:lnTo>
                    <a:lnTo>
                      <a:pt x="741" y="304"/>
                    </a:lnTo>
                    <a:lnTo>
                      <a:pt x="736" y="303"/>
                    </a:lnTo>
                    <a:lnTo>
                      <a:pt x="738" y="299"/>
                    </a:lnTo>
                    <a:lnTo>
                      <a:pt x="738" y="296"/>
                    </a:lnTo>
                    <a:lnTo>
                      <a:pt x="736" y="293"/>
                    </a:lnTo>
                    <a:lnTo>
                      <a:pt x="735" y="293"/>
                    </a:lnTo>
                    <a:lnTo>
                      <a:pt x="736" y="296"/>
                    </a:lnTo>
                    <a:lnTo>
                      <a:pt x="735" y="298"/>
                    </a:lnTo>
                    <a:lnTo>
                      <a:pt x="731" y="299"/>
                    </a:lnTo>
                    <a:lnTo>
                      <a:pt x="730" y="301"/>
                    </a:lnTo>
                    <a:lnTo>
                      <a:pt x="730" y="301"/>
                    </a:lnTo>
                    <a:lnTo>
                      <a:pt x="731" y="301"/>
                    </a:lnTo>
                    <a:lnTo>
                      <a:pt x="731" y="303"/>
                    </a:lnTo>
                    <a:lnTo>
                      <a:pt x="731" y="304"/>
                    </a:lnTo>
                    <a:lnTo>
                      <a:pt x="731" y="304"/>
                    </a:lnTo>
                    <a:lnTo>
                      <a:pt x="730" y="306"/>
                    </a:lnTo>
                    <a:lnTo>
                      <a:pt x="730" y="307"/>
                    </a:lnTo>
                    <a:lnTo>
                      <a:pt x="730" y="307"/>
                    </a:lnTo>
                    <a:lnTo>
                      <a:pt x="731" y="309"/>
                    </a:lnTo>
                    <a:lnTo>
                      <a:pt x="733" y="309"/>
                    </a:lnTo>
                    <a:lnTo>
                      <a:pt x="735" y="311"/>
                    </a:lnTo>
                    <a:lnTo>
                      <a:pt x="746" y="311"/>
                    </a:lnTo>
                    <a:lnTo>
                      <a:pt x="749" y="311"/>
                    </a:lnTo>
                    <a:lnTo>
                      <a:pt x="758" y="314"/>
                    </a:lnTo>
                    <a:lnTo>
                      <a:pt x="758" y="315"/>
                    </a:lnTo>
                    <a:lnTo>
                      <a:pt x="757" y="320"/>
                    </a:lnTo>
                    <a:lnTo>
                      <a:pt x="757" y="323"/>
                    </a:lnTo>
                    <a:lnTo>
                      <a:pt x="755" y="325"/>
                    </a:lnTo>
                    <a:lnTo>
                      <a:pt x="744" y="325"/>
                    </a:lnTo>
                    <a:lnTo>
                      <a:pt x="741" y="325"/>
                    </a:lnTo>
                    <a:lnTo>
                      <a:pt x="736" y="328"/>
                    </a:lnTo>
                    <a:lnTo>
                      <a:pt x="731" y="329"/>
                    </a:lnTo>
                    <a:lnTo>
                      <a:pt x="730" y="329"/>
                    </a:lnTo>
                    <a:lnTo>
                      <a:pt x="720" y="328"/>
                    </a:lnTo>
                    <a:lnTo>
                      <a:pt x="717" y="326"/>
                    </a:lnTo>
                    <a:lnTo>
                      <a:pt x="709" y="322"/>
                    </a:lnTo>
                    <a:lnTo>
                      <a:pt x="703" y="317"/>
                    </a:lnTo>
                    <a:lnTo>
                      <a:pt x="701" y="318"/>
                    </a:lnTo>
                    <a:lnTo>
                      <a:pt x="700" y="320"/>
                    </a:lnTo>
                    <a:lnTo>
                      <a:pt x="698" y="320"/>
                    </a:lnTo>
                    <a:lnTo>
                      <a:pt x="697" y="320"/>
                    </a:lnTo>
                    <a:lnTo>
                      <a:pt x="695" y="320"/>
                    </a:lnTo>
                    <a:lnTo>
                      <a:pt x="692" y="320"/>
                    </a:lnTo>
                    <a:lnTo>
                      <a:pt x="690" y="317"/>
                    </a:lnTo>
                    <a:lnTo>
                      <a:pt x="686" y="315"/>
                    </a:lnTo>
                    <a:lnTo>
                      <a:pt x="684" y="314"/>
                    </a:lnTo>
                    <a:lnTo>
                      <a:pt x="684" y="314"/>
                    </a:lnTo>
                    <a:lnTo>
                      <a:pt x="686" y="315"/>
                    </a:lnTo>
                    <a:lnTo>
                      <a:pt x="687" y="317"/>
                    </a:lnTo>
                    <a:lnTo>
                      <a:pt x="692" y="322"/>
                    </a:lnTo>
                    <a:lnTo>
                      <a:pt x="695" y="323"/>
                    </a:lnTo>
                    <a:lnTo>
                      <a:pt x="695" y="323"/>
                    </a:lnTo>
                    <a:lnTo>
                      <a:pt x="690" y="323"/>
                    </a:lnTo>
                    <a:lnTo>
                      <a:pt x="687" y="325"/>
                    </a:lnTo>
                    <a:lnTo>
                      <a:pt x="684" y="326"/>
                    </a:lnTo>
                    <a:lnTo>
                      <a:pt x="683" y="329"/>
                    </a:lnTo>
                    <a:lnTo>
                      <a:pt x="681" y="329"/>
                    </a:lnTo>
                    <a:lnTo>
                      <a:pt x="676" y="331"/>
                    </a:lnTo>
                    <a:lnTo>
                      <a:pt x="675" y="331"/>
                    </a:lnTo>
                    <a:lnTo>
                      <a:pt x="671" y="329"/>
                    </a:lnTo>
                    <a:lnTo>
                      <a:pt x="665" y="328"/>
                    </a:lnTo>
                    <a:lnTo>
                      <a:pt x="662" y="326"/>
                    </a:lnTo>
                    <a:lnTo>
                      <a:pt x="659" y="325"/>
                    </a:lnTo>
                    <a:lnTo>
                      <a:pt x="660" y="326"/>
                    </a:lnTo>
                    <a:lnTo>
                      <a:pt x="668" y="329"/>
                    </a:lnTo>
                    <a:lnTo>
                      <a:pt x="668" y="331"/>
                    </a:lnTo>
                    <a:lnTo>
                      <a:pt x="667" y="333"/>
                    </a:lnTo>
                    <a:lnTo>
                      <a:pt x="667" y="333"/>
                    </a:lnTo>
                    <a:lnTo>
                      <a:pt x="665" y="333"/>
                    </a:lnTo>
                    <a:lnTo>
                      <a:pt x="662" y="333"/>
                    </a:lnTo>
                    <a:lnTo>
                      <a:pt x="659" y="333"/>
                    </a:lnTo>
                    <a:lnTo>
                      <a:pt x="656" y="333"/>
                    </a:lnTo>
                    <a:lnTo>
                      <a:pt x="654" y="334"/>
                    </a:lnTo>
                    <a:lnTo>
                      <a:pt x="654" y="334"/>
                    </a:lnTo>
                    <a:lnTo>
                      <a:pt x="656" y="336"/>
                    </a:lnTo>
                    <a:lnTo>
                      <a:pt x="656" y="336"/>
                    </a:lnTo>
                    <a:lnTo>
                      <a:pt x="657" y="336"/>
                    </a:lnTo>
                    <a:lnTo>
                      <a:pt x="660" y="334"/>
                    </a:lnTo>
                    <a:lnTo>
                      <a:pt x="662" y="334"/>
                    </a:lnTo>
                    <a:lnTo>
                      <a:pt x="667" y="334"/>
                    </a:lnTo>
                    <a:lnTo>
                      <a:pt x="670" y="333"/>
                    </a:lnTo>
                    <a:lnTo>
                      <a:pt x="675" y="333"/>
                    </a:lnTo>
                    <a:lnTo>
                      <a:pt x="676" y="333"/>
                    </a:lnTo>
                    <a:lnTo>
                      <a:pt x="686" y="329"/>
                    </a:lnTo>
                    <a:lnTo>
                      <a:pt x="687" y="328"/>
                    </a:lnTo>
                    <a:lnTo>
                      <a:pt x="690" y="326"/>
                    </a:lnTo>
                    <a:lnTo>
                      <a:pt x="697" y="326"/>
                    </a:lnTo>
                    <a:lnTo>
                      <a:pt x="705" y="326"/>
                    </a:lnTo>
                    <a:lnTo>
                      <a:pt x="708" y="326"/>
                    </a:lnTo>
                    <a:lnTo>
                      <a:pt x="709" y="328"/>
                    </a:lnTo>
                    <a:lnTo>
                      <a:pt x="714" y="331"/>
                    </a:lnTo>
                    <a:lnTo>
                      <a:pt x="717" y="333"/>
                    </a:lnTo>
                    <a:lnTo>
                      <a:pt x="720" y="333"/>
                    </a:lnTo>
                    <a:lnTo>
                      <a:pt x="722" y="336"/>
                    </a:lnTo>
                    <a:lnTo>
                      <a:pt x="728" y="337"/>
                    </a:lnTo>
                    <a:lnTo>
                      <a:pt x="731" y="339"/>
                    </a:lnTo>
                    <a:lnTo>
                      <a:pt x="735" y="340"/>
                    </a:lnTo>
                    <a:lnTo>
                      <a:pt x="735" y="345"/>
                    </a:lnTo>
                    <a:lnTo>
                      <a:pt x="735" y="347"/>
                    </a:lnTo>
                    <a:lnTo>
                      <a:pt x="733" y="355"/>
                    </a:lnTo>
                    <a:lnTo>
                      <a:pt x="731" y="355"/>
                    </a:lnTo>
                    <a:lnTo>
                      <a:pt x="731" y="359"/>
                    </a:lnTo>
                    <a:lnTo>
                      <a:pt x="730" y="361"/>
                    </a:lnTo>
                    <a:lnTo>
                      <a:pt x="728" y="361"/>
                    </a:lnTo>
                    <a:lnTo>
                      <a:pt x="725" y="359"/>
                    </a:lnTo>
                    <a:lnTo>
                      <a:pt x="717" y="356"/>
                    </a:lnTo>
                    <a:lnTo>
                      <a:pt x="711" y="355"/>
                    </a:lnTo>
                    <a:lnTo>
                      <a:pt x="708" y="353"/>
                    </a:lnTo>
                    <a:lnTo>
                      <a:pt x="705" y="351"/>
                    </a:lnTo>
                    <a:lnTo>
                      <a:pt x="700" y="347"/>
                    </a:lnTo>
                    <a:lnTo>
                      <a:pt x="698" y="339"/>
                    </a:lnTo>
                    <a:lnTo>
                      <a:pt x="697" y="336"/>
                    </a:lnTo>
                    <a:lnTo>
                      <a:pt x="695" y="336"/>
                    </a:lnTo>
                    <a:lnTo>
                      <a:pt x="692" y="337"/>
                    </a:lnTo>
                    <a:lnTo>
                      <a:pt x="689" y="337"/>
                    </a:lnTo>
                    <a:lnTo>
                      <a:pt x="687" y="339"/>
                    </a:lnTo>
                    <a:lnTo>
                      <a:pt x="679" y="342"/>
                    </a:lnTo>
                    <a:lnTo>
                      <a:pt x="676" y="344"/>
                    </a:lnTo>
                    <a:lnTo>
                      <a:pt x="675" y="344"/>
                    </a:lnTo>
                    <a:lnTo>
                      <a:pt x="667" y="345"/>
                    </a:lnTo>
                    <a:lnTo>
                      <a:pt x="670" y="347"/>
                    </a:lnTo>
                    <a:lnTo>
                      <a:pt x="671" y="347"/>
                    </a:lnTo>
                    <a:lnTo>
                      <a:pt x="675" y="345"/>
                    </a:lnTo>
                    <a:lnTo>
                      <a:pt x="676" y="345"/>
                    </a:lnTo>
                    <a:lnTo>
                      <a:pt x="681" y="344"/>
                    </a:lnTo>
                    <a:lnTo>
                      <a:pt x="686" y="342"/>
                    </a:lnTo>
                    <a:lnTo>
                      <a:pt x="687" y="342"/>
                    </a:lnTo>
                    <a:lnTo>
                      <a:pt x="692" y="340"/>
                    </a:lnTo>
                    <a:lnTo>
                      <a:pt x="694" y="340"/>
                    </a:lnTo>
                    <a:lnTo>
                      <a:pt x="695" y="340"/>
                    </a:lnTo>
                    <a:lnTo>
                      <a:pt x="695" y="340"/>
                    </a:lnTo>
                    <a:lnTo>
                      <a:pt x="697" y="348"/>
                    </a:lnTo>
                    <a:lnTo>
                      <a:pt x="695" y="351"/>
                    </a:lnTo>
                    <a:lnTo>
                      <a:pt x="694" y="351"/>
                    </a:lnTo>
                    <a:lnTo>
                      <a:pt x="689" y="353"/>
                    </a:lnTo>
                    <a:lnTo>
                      <a:pt x="689" y="355"/>
                    </a:lnTo>
                    <a:lnTo>
                      <a:pt x="690" y="355"/>
                    </a:lnTo>
                    <a:lnTo>
                      <a:pt x="694" y="355"/>
                    </a:lnTo>
                    <a:lnTo>
                      <a:pt x="697" y="353"/>
                    </a:lnTo>
                    <a:lnTo>
                      <a:pt x="698" y="353"/>
                    </a:lnTo>
                    <a:lnTo>
                      <a:pt x="700" y="355"/>
                    </a:lnTo>
                    <a:lnTo>
                      <a:pt x="703" y="356"/>
                    </a:lnTo>
                    <a:lnTo>
                      <a:pt x="709" y="359"/>
                    </a:lnTo>
                    <a:lnTo>
                      <a:pt x="712" y="361"/>
                    </a:lnTo>
                    <a:lnTo>
                      <a:pt x="716" y="363"/>
                    </a:lnTo>
                    <a:lnTo>
                      <a:pt x="720" y="364"/>
                    </a:lnTo>
                    <a:lnTo>
                      <a:pt x="722" y="366"/>
                    </a:lnTo>
                    <a:lnTo>
                      <a:pt x="727" y="367"/>
                    </a:lnTo>
                    <a:lnTo>
                      <a:pt x="728" y="367"/>
                    </a:lnTo>
                    <a:lnTo>
                      <a:pt x="730" y="370"/>
                    </a:lnTo>
                    <a:lnTo>
                      <a:pt x="731" y="372"/>
                    </a:lnTo>
                    <a:lnTo>
                      <a:pt x="735" y="372"/>
                    </a:lnTo>
                    <a:lnTo>
                      <a:pt x="735" y="374"/>
                    </a:lnTo>
                    <a:lnTo>
                      <a:pt x="730" y="377"/>
                    </a:lnTo>
                    <a:lnTo>
                      <a:pt x="728" y="378"/>
                    </a:lnTo>
                    <a:lnTo>
                      <a:pt x="727" y="378"/>
                    </a:lnTo>
                    <a:lnTo>
                      <a:pt x="728" y="380"/>
                    </a:lnTo>
                    <a:lnTo>
                      <a:pt x="728" y="381"/>
                    </a:lnTo>
                    <a:lnTo>
                      <a:pt x="728" y="385"/>
                    </a:lnTo>
                    <a:lnTo>
                      <a:pt x="730" y="381"/>
                    </a:lnTo>
                    <a:lnTo>
                      <a:pt x="730" y="380"/>
                    </a:lnTo>
                    <a:lnTo>
                      <a:pt x="731" y="380"/>
                    </a:lnTo>
                    <a:lnTo>
                      <a:pt x="733" y="380"/>
                    </a:lnTo>
                    <a:lnTo>
                      <a:pt x="735" y="378"/>
                    </a:lnTo>
                    <a:lnTo>
                      <a:pt x="738" y="378"/>
                    </a:lnTo>
                    <a:lnTo>
                      <a:pt x="739" y="383"/>
                    </a:lnTo>
                    <a:lnTo>
                      <a:pt x="739" y="386"/>
                    </a:lnTo>
                    <a:lnTo>
                      <a:pt x="739" y="389"/>
                    </a:lnTo>
                    <a:lnTo>
                      <a:pt x="739" y="394"/>
                    </a:lnTo>
                    <a:lnTo>
                      <a:pt x="739" y="396"/>
                    </a:lnTo>
                    <a:lnTo>
                      <a:pt x="741" y="397"/>
                    </a:lnTo>
                    <a:lnTo>
                      <a:pt x="741" y="402"/>
                    </a:lnTo>
                    <a:lnTo>
                      <a:pt x="741" y="403"/>
                    </a:lnTo>
                    <a:lnTo>
                      <a:pt x="741" y="405"/>
                    </a:lnTo>
                    <a:lnTo>
                      <a:pt x="736" y="407"/>
                    </a:lnTo>
                    <a:lnTo>
                      <a:pt x="733" y="405"/>
                    </a:lnTo>
                    <a:lnTo>
                      <a:pt x="730" y="405"/>
                    </a:lnTo>
                    <a:lnTo>
                      <a:pt x="730" y="405"/>
                    </a:lnTo>
                    <a:lnTo>
                      <a:pt x="728" y="403"/>
                    </a:lnTo>
                    <a:lnTo>
                      <a:pt x="728" y="402"/>
                    </a:lnTo>
                    <a:lnTo>
                      <a:pt x="728" y="400"/>
                    </a:lnTo>
                    <a:lnTo>
                      <a:pt x="728" y="396"/>
                    </a:lnTo>
                    <a:lnTo>
                      <a:pt x="727" y="397"/>
                    </a:lnTo>
                    <a:lnTo>
                      <a:pt x="727" y="397"/>
                    </a:lnTo>
                    <a:lnTo>
                      <a:pt x="727" y="399"/>
                    </a:lnTo>
                    <a:lnTo>
                      <a:pt x="727" y="405"/>
                    </a:lnTo>
                    <a:lnTo>
                      <a:pt x="725" y="407"/>
                    </a:lnTo>
                    <a:lnTo>
                      <a:pt x="720" y="407"/>
                    </a:lnTo>
                    <a:lnTo>
                      <a:pt x="717" y="407"/>
                    </a:lnTo>
                    <a:lnTo>
                      <a:pt x="716" y="407"/>
                    </a:lnTo>
                    <a:lnTo>
                      <a:pt x="709" y="403"/>
                    </a:lnTo>
                    <a:lnTo>
                      <a:pt x="706" y="400"/>
                    </a:lnTo>
                    <a:lnTo>
                      <a:pt x="705" y="397"/>
                    </a:lnTo>
                    <a:lnTo>
                      <a:pt x="703" y="394"/>
                    </a:lnTo>
                    <a:lnTo>
                      <a:pt x="701" y="391"/>
                    </a:lnTo>
                    <a:lnTo>
                      <a:pt x="700" y="388"/>
                    </a:lnTo>
                    <a:lnTo>
                      <a:pt x="698" y="386"/>
                    </a:lnTo>
                    <a:lnTo>
                      <a:pt x="695" y="385"/>
                    </a:lnTo>
                    <a:lnTo>
                      <a:pt x="690" y="383"/>
                    </a:lnTo>
                    <a:lnTo>
                      <a:pt x="687" y="381"/>
                    </a:lnTo>
                    <a:lnTo>
                      <a:pt x="686" y="378"/>
                    </a:lnTo>
                    <a:lnTo>
                      <a:pt x="683" y="377"/>
                    </a:lnTo>
                    <a:lnTo>
                      <a:pt x="678" y="377"/>
                    </a:lnTo>
                    <a:lnTo>
                      <a:pt x="673" y="375"/>
                    </a:lnTo>
                    <a:lnTo>
                      <a:pt x="667" y="377"/>
                    </a:lnTo>
                    <a:lnTo>
                      <a:pt x="662" y="375"/>
                    </a:lnTo>
                    <a:lnTo>
                      <a:pt x="660" y="375"/>
                    </a:lnTo>
                    <a:lnTo>
                      <a:pt x="660" y="375"/>
                    </a:lnTo>
                    <a:lnTo>
                      <a:pt x="660" y="377"/>
                    </a:lnTo>
                    <a:lnTo>
                      <a:pt x="667" y="378"/>
                    </a:lnTo>
                    <a:lnTo>
                      <a:pt x="670" y="378"/>
                    </a:lnTo>
                    <a:lnTo>
                      <a:pt x="676" y="378"/>
                    </a:lnTo>
                    <a:lnTo>
                      <a:pt x="679" y="378"/>
                    </a:lnTo>
                    <a:lnTo>
                      <a:pt x="681" y="380"/>
                    </a:lnTo>
                    <a:lnTo>
                      <a:pt x="681" y="381"/>
                    </a:lnTo>
                    <a:lnTo>
                      <a:pt x="681" y="385"/>
                    </a:lnTo>
                    <a:lnTo>
                      <a:pt x="681" y="386"/>
                    </a:lnTo>
                    <a:lnTo>
                      <a:pt x="676" y="389"/>
                    </a:lnTo>
                    <a:lnTo>
                      <a:pt x="675" y="391"/>
                    </a:lnTo>
                    <a:lnTo>
                      <a:pt x="668" y="392"/>
                    </a:lnTo>
                    <a:lnTo>
                      <a:pt x="667" y="392"/>
                    </a:lnTo>
                    <a:lnTo>
                      <a:pt x="662" y="392"/>
                    </a:lnTo>
                    <a:lnTo>
                      <a:pt x="657" y="392"/>
                    </a:lnTo>
                    <a:lnTo>
                      <a:pt x="653" y="392"/>
                    </a:lnTo>
                    <a:lnTo>
                      <a:pt x="649" y="391"/>
                    </a:lnTo>
                    <a:lnTo>
                      <a:pt x="643" y="391"/>
                    </a:lnTo>
                    <a:lnTo>
                      <a:pt x="642" y="392"/>
                    </a:lnTo>
                    <a:lnTo>
                      <a:pt x="643" y="392"/>
                    </a:lnTo>
                    <a:lnTo>
                      <a:pt x="646" y="394"/>
                    </a:lnTo>
                    <a:lnTo>
                      <a:pt x="648" y="394"/>
                    </a:lnTo>
                    <a:lnTo>
                      <a:pt x="648" y="396"/>
                    </a:lnTo>
                    <a:lnTo>
                      <a:pt x="648" y="397"/>
                    </a:lnTo>
                    <a:lnTo>
                      <a:pt x="646" y="399"/>
                    </a:lnTo>
                    <a:lnTo>
                      <a:pt x="646" y="400"/>
                    </a:lnTo>
                    <a:lnTo>
                      <a:pt x="642" y="403"/>
                    </a:lnTo>
                    <a:lnTo>
                      <a:pt x="640" y="403"/>
                    </a:lnTo>
                    <a:lnTo>
                      <a:pt x="634" y="405"/>
                    </a:lnTo>
                    <a:lnTo>
                      <a:pt x="632" y="407"/>
                    </a:lnTo>
                    <a:lnTo>
                      <a:pt x="634" y="407"/>
                    </a:lnTo>
                    <a:lnTo>
                      <a:pt x="638" y="405"/>
                    </a:lnTo>
                    <a:lnTo>
                      <a:pt x="640" y="405"/>
                    </a:lnTo>
                    <a:lnTo>
                      <a:pt x="648" y="407"/>
                    </a:lnTo>
                    <a:lnTo>
                      <a:pt x="654" y="407"/>
                    </a:lnTo>
                    <a:lnTo>
                      <a:pt x="667" y="405"/>
                    </a:lnTo>
                    <a:lnTo>
                      <a:pt x="667" y="405"/>
                    </a:lnTo>
                    <a:lnTo>
                      <a:pt x="668" y="405"/>
                    </a:lnTo>
                    <a:lnTo>
                      <a:pt x="668" y="407"/>
                    </a:lnTo>
                    <a:lnTo>
                      <a:pt x="670" y="407"/>
                    </a:lnTo>
                    <a:lnTo>
                      <a:pt x="668" y="408"/>
                    </a:lnTo>
                    <a:lnTo>
                      <a:pt x="665" y="410"/>
                    </a:lnTo>
                    <a:lnTo>
                      <a:pt x="662" y="410"/>
                    </a:lnTo>
                    <a:lnTo>
                      <a:pt x="659" y="411"/>
                    </a:lnTo>
                    <a:lnTo>
                      <a:pt x="657" y="411"/>
                    </a:lnTo>
                    <a:lnTo>
                      <a:pt x="654" y="415"/>
                    </a:lnTo>
                    <a:lnTo>
                      <a:pt x="654" y="418"/>
                    </a:lnTo>
                    <a:lnTo>
                      <a:pt x="657" y="418"/>
                    </a:lnTo>
                    <a:lnTo>
                      <a:pt x="659" y="416"/>
                    </a:lnTo>
                    <a:lnTo>
                      <a:pt x="660" y="415"/>
                    </a:lnTo>
                    <a:lnTo>
                      <a:pt x="662" y="413"/>
                    </a:lnTo>
                    <a:lnTo>
                      <a:pt x="667" y="411"/>
                    </a:lnTo>
                    <a:lnTo>
                      <a:pt x="671" y="411"/>
                    </a:lnTo>
                    <a:lnTo>
                      <a:pt x="675" y="411"/>
                    </a:lnTo>
                    <a:lnTo>
                      <a:pt x="683" y="408"/>
                    </a:lnTo>
                    <a:lnTo>
                      <a:pt x="684" y="408"/>
                    </a:lnTo>
                    <a:lnTo>
                      <a:pt x="695" y="410"/>
                    </a:lnTo>
                    <a:lnTo>
                      <a:pt x="705" y="413"/>
                    </a:lnTo>
                    <a:lnTo>
                      <a:pt x="711" y="415"/>
                    </a:lnTo>
                    <a:lnTo>
                      <a:pt x="717" y="415"/>
                    </a:lnTo>
                    <a:lnTo>
                      <a:pt x="731" y="415"/>
                    </a:lnTo>
                    <a:lnTo>
                      <a:pt x="731" y="415"/>
                    </a:lnTo>
                    <a:lnTo>
                      <a:pt x="731" y="416"/>
                    </a:lnTo>
                    <a:lnTo>
                      <a:pt x="730" y="416"/>
                    </a:lnTo>
                    <a:lnTo>
                      <a:pt x="728" y="418"/>
                    </a:lnTo>
                    <a:lnTo>
                      <a:pt x="725" y="419"/>
                    </a:lnTo>
                    <a:lnTo>
                      <a:pt x="724" y="419"/>
                    </a:lnTo>
                    <a:lnTo>
                      <a:pt x="724" y="419"/>
                    </a:lnTo>
                    <a:lnTo>
                      <a:pt x="720" y="421"/>
                    </a:lnTo>
                    <a:lnTo>
                      <a:pt x="719" y="421"/>
                    </a:lnTo>
                    <a:lnTo>
                      <a:pt x="720" y="422"/>
                    </a:lnTo>
                    <a:lnTo>
                      <a:pt x="719" y="422"/>
                    </a:lnTo>
                    <a:lnTo>
                      <a:pt x="717" y="422"/>
                    </a:lnTo>
                    <a:lnTo>
                      <a:pt x="712" y="424"/>
                    </a:lnTo>
                    <a:lnTo>
                      <a:pt x="709" y="424"/>
                    </a:lnTo>
                    <a:lnTo>
                      <a:pt x="708" y="424"/>
                    </a:lnTo>
                    <a:lnTo>
                      <a:pt x="708" y="426"/>
                    </a:lnTo>
                    <a:lnTo>
                      <a:pt x="709" y="426"/>
                    </a:lnTo>
                    <a:lnTo>
                      <a:pt x="709" y="427"/>
                    </a:lnTo>
                    <a:lnTo>
                      <a:pt x="709" y="429"/>
                    </a:lnTo>
                    <a:lnTo>
                      <a:pt x="708" y="429"/>
                    </a:lnTo>
                    <a:lnTo>
                      <a:pt x="706" y="429"/>
                    </a:lnTo>
                    <a:lnTo>
                      <a:pt x="703" y="429"/>
                    </a:lnTo>
                    <a:lnTo>
                      <a:pt x="701" y="429"/>
                    </a:lnTo>
                    <a:lnTo>
                      <a:pt x="701" y="429"/>
                    </a:lnTo>
                    <a:lnTo>
                      <a:pt x="703" y="430"/>
                    </a:lnTo>
                    <a:lnTo>
                      <a:pt x="703" y="432"/>
                    </a:lnTo>
                    <a:lnTo>
                      <a:pt x="701" y="432"/>
                    </a:lnTo>
                    <a:lnTo>
                      <a:pt x="700" y="433"/>
                    </a:lnTo>
                    <a:lnTo>
                      <a:pt x="695" y="435"/>
                    </a:lnTo>
                    <a:lnTo>
                      <a:pt x="694" y="437"/>
                    </a:lnTo>
                    <a:lnTo>
                      <a:pt x="689" y="437"/>
                    </a:lnTo>
                    <a:lnTo>
                      <a:pt x="689" y="437"/>
                    </a:lnTo>
                    <a:lnTo>
                      <a:pt x="690" y="438"/>
                    </a:lnTo>
                    <a:lnTo>
                      <a:pt x="690" y="440"/>
                    </a:lnTo>
                    <a:lnTo>
                      <a:pt x="687" y="441"/>
                    </a:lnTo>
                    <a:lnTo>
                      <a:pt x="684" y="443"/>
                    </a:lnTo>
                    <a:lnTo>
                      <a:pt x="683" y="443"/>
                    </a:lnTo>
                    <a:lnTo>
                      <a:pt x="683" y="444"/>
                    </a:lnTo>
                    <a:lnTo>
                      <a:pt x="683" y="444"/>
                    </a:lnTo>
                    <a:lnTo>
                      <a:pt x="681" y="446"/>
                    </a:lnTo>
                    <a:lnTo>
                      <a:pt x="678" y="448"/>
                    </a:lnTo>
                    <a:lnTo>
                      <a:pt x="675" y="449"/>
                    </a:lnTo>
                    <a:lnTo>
                      <a:pt x="673" y="449"/>
                    </a:lnTo>
                    <a:lnTo>
                      <a:pt x="671" y="451"/>
                    </a:lnTo>
                    <a:lnTo>
                      <a:pt x="670" y="451"/>
                    </a:lnTo>
                    <a:lnTo>
                      <a:pt x="667" y="452"/>
                    </a:lnTo>
                    <a:lnTo>
                      <a:pt x="665" y="452"/>
                    </a:lnTo>
                    <a:lnTo>
                      <a:pt x="662" y="454"/>
                    </a:lnTo>
                    <a:lnTo>
                      <a:pt x="659" y="454"/>
                    </a:lnTo>
                    <a:lnTo>
                      <a:pt x="649" y="455"/>
                    </a:lnTo>
                    <a:lnTo>
                      <a:pt x="646" y="457"/>
                    </a:lnTo>
                    <a:lnTo>
                      <a:pt x="643" y="457"/>
                    </a:lnTo>
                    <a:lnTo>
                      <a:pt x="635" y="460"/>
                    </a:lnTo>
                    <a:lnTo>
                      <a:pt x="632" y="460"/>
                    </a:lnTo>
                    <a:lnTo>
                      <a:pt x="630" y="460"/>
                    </a:lnTo>
                    <a:lnTo>
                      <a:pt x="627" y="462"/>
                    </a:lnTo>
                    <a:lnTo>
                      <a:pt x="623" y="460"/>
                    </a:lnTo>
                    <a:lnTo>
                      <a:pt x="621" y="460"/>
                    </a:lnTo>
                    <a:lnTo>
                      <a:pt x="619" y="460"/>
                    </a:lnTo>
                    <a:lnTo>
                      <a:pt x="618" y="462"/>
                    </a:lnTo>
                    <a:lnTo>
                      <a:pt x="616" y="463"/>
                    </a:lnTo>
                    <a:lnTo>
                      <a:pt x="615" y="463"/>
                    </a:lnTo>
                    <a:lnTo>
                      <a:pt x="608" y="462"/>
                    </a:lnTo>
                    <a:lnTo>
                      <a:pt x="608" y="463"/>
                    </a:lnTo>
                    <a:lnTo>
                      <a:pt x="610" y="465"/>
                    </a:lnTo>
                    <a:lnTo>
                      <a:pt x="610" y="465"/>
                    </a:lnTo>
                    <a:lnTo>
                      <a:pt x="607" y="466"/>
                    </a:lnTo>
                    <a:lnTo>
                      <a:pt x="605" y="466"/>
                    </a:lnTo>
                    <a:lnTo>
                      <a:pt x="602" y="466"/>
                    </a:lnTo>
                    <a:lnTo>
                      <a:pt x="599" y="465"/>
                    </a:lnTo>
                    <a:lnTo>
                      <a:pt x="594" y="463"/>
                    </a:lnTo>
                    <a:lnTo>
                      <a:pt x="588" y="459"/>
                    </a:lnTo>
                    <a:lnTo>
                      <a:pt x="585" y="457"/>
                    </a:lnTo>
                    <a:lnTo>
                      <a:pt x="586" y="459"/>
                    </a:lnTo>
                    <a:lnTo>
                      <a:pt x="586" y="460"/>
                    </a:lnTo>
                    <a:lnTo>
                      <a:pt x="588" y="462"/>
                    </a:lnTo>
                    <a:lnTo>
                      <a:pt x="588" y="462"/>
                    </a:lnTo>
                    <a:lnTo>
                      <a:pt x="586" y="462"/>
                    </a:lnTo>
                    <a:lnTo>
                      <a:pt x="586" y="463"/>
                    </a:lnTo>
                    <a:lnTo>
                      <a:pt x="585" y="463"/>
                    </a:lnTo>
                    <a:lnTo>
                      <a:pt x="585" y="463"/>
                    </a:lnTo>
                    <a:lnTo>
                      <a:pt x="586" y="465"/>
                    </a:lnTo>
                    <a:lnTo>
                      <a:pt x="588" y="466"/>
                    </a:lnTo>
                    <a:lnTo>
                      <a:pt x="588" y="468"/>
                    </a:lnTo>
                    <a:lnTo>
                      <a:pt x="586" y="470"/>
                    </a:lnTo>
                    <a:lnTo>
                      <a:pt x="585" y="471"/>
                    </a:lnTo>
                    <a:lnTo>
                      <a:pt x="583" y="471"/>
                    </a:lnTo>
                    <a:lnTo>
                      <a:pt x="577" y="476"/>
                    </a:lnTo>
                    <a:lnTo>
                      <a:pt x="575" y="476"/>
                    </a:lnTo>
                    <a:lnTo>
                      <a:pt x="574" y="478"/>
                    </a:lnTo>
                    <a:lnTo>
                      <a:pt x="574" y="478"/>
                    </a:lnTo>
                    <a:lnTo>
                      <a:pt x="572" y="481"/>
                    </a:lnTo>
                    <a:lnTo>
                      <a:pt x="571" y="482"/>
                    </a:lnTo>
                    <a:lnTo>
                      <a:pt x="569" y="484"/>
                    </a:lnTo>
                    <a:lnTo>
                      <a:pt x="569" y="484"/>
                    </a:lnTo>
                    <a:lnTo>
                      <a:pt x="569" y="484"/>
                    </a:lnTo>
                    <a:lnTo>
                      <a:pt x="569" y="485"/>
                    </a:lnTo>
                    <a:lnTo>
                      <a:pt x="567" y="487"/>
                    </a:lnTo>
                    <a:lnTo>
                      <a:pt x="567" y="489"/>
                    </a:lnTo>
                    <a:lnTo>
                      <a:pt x="563" y="495"/>
                    </a:lnTo>
                    <a:lnTo>
                      <a:pt x="560" y="500"/>
                    </a:lnTo>
                    <a:lnTo>
                      <a:pt x="558" y="501"/>
                    </a:lnTo>
                    <a:lnTo>
                      <a:pt x="558" y="503"/>
                    </a:lnTo>
                    <a:lnTo>
                      <a:pt x="556" y="501"/>
                    </a:lnTo>
                    <a:lnTo>
                      <a:pt x="555" y="503"/>
                    </a:lnTo>
                    <a:lnTo>
                      <a:pt x="555" y="503"/>
                    </a:lnTo>
                    <a:lnTo>
                      <a:pt x="553" y="504"/>
                    </a:lnTo>
                    <a:lnTo>
                      <a:pt x="553" y="506"/>
                    </a:lnTo>
                    <a:lnTo>
                      <a:pt x="552" y="507"/>
                    </a:lnTo>
                    <a:lnTo>
                      <a:pt x="545" y="511"/>
                    </a:lnTo>
                    <a:lnTo>
                      <a:pt x="544" y="511"/>
                    </a:lnTo>
                    <a:lnTo>
                      <a:pt x="542" y="511"/>
                    </a:lnTo>
                    <a:lnTo>
                      <a:pt x="541" y="511"/>
                    </a:lnTo>
                    <a:lnTo>
                      <a:pt x="537" y="509"/>
                    </a:lnTo>
                    <a:lnTo>
                      <a:pt x="536" y="507"/>
                    </a:lnTo>
                    <a:lnTo>
                      <a:pt x="534" y="506"/>
                    </a:lnTo>
                    <a:lnTo>
                      <a:pt x="534" y="507"/>
                    </a:lnTo>
                    <a:lnTo>
                      <a:pt x="534" y="507"/>
                    </a:lnTo>
                    <a:lnTo>
                      <a:pt x="534" y="509"/>
                    </a:lnTo>
                    <a:lnTo>
                      <a:pt x="536" y="509"/>
                    </a:lnTo>
                    <a:lnTo>
                      <a:pt x="537" y="514"/>
                    </a:lnTo>
                    <a:lnTo>
                      <a:pt x="536" y="515"/>
                    </a:lnTo>
                    <a:lnTo>
                      <a:pt x="534" y="515"/>
                    </a:lnTo>
                    <a:lnTo>
                      <a:pt x="531" y="517"/>
                    </a:lnTo>
                    <a:lnTo>
                      <a:pt x="528" y="520"/>
                    </a:lnTo>
                    <a:lnTo>
                      <a:pt x="526" y="522"/>
                    </a:lnTo>
                    <a:lnTo>
                      <a:pt x="526" y="518"/>
                    </a:lnTo>
                    <a:lnTo>
                      <a:pt x="526" y="518"/>
                    </a:lnTo>
                    <a:lnTo>
                      <a:pt x="525" y="517"/>
                    </a:lnTo>
                    <a:lnTo>
                      <a:pt x="525" y="518"/>
                    </a:lnTo>
                    <a:lnTo>
                      <a:pt x="525" y="518"/>
                    </a:lnTo>
                    <a:lnTo>
                      <a:pt x="523" y="522"/>
                    </a:lnTo>
                    <a:lnTo>
                      <a:pt x="523" y="522"/>
                    </a:lnTo>
                    <a:lnTo>
                      <a:pt x="522" y="522"/>
                    </a:lnTo>
                    <a:lnTo>
                      <a:pt x="520" y="523"/>
                    </a:lnTo>
                    <a:lnTo>
                      <a:pt x="519" y="522"/>
                    </a:lnTo>
                    <a:lnTo>
                      <a:pt x="517" y="522"/>
                    </a:lnTo>
                    <a:lnTo>
                      <a:pt x="517" y="520"/>
                    </a:lnTo>
                    <a:lnTo>
                      <a:pt x="514" y="522"/>
                    </a:lnTo>
                    <a:lnTo>
                      <a:pt x="514" y="522"/>
                    </a:lnTo>
                    <a:lnTo>
                      <a:pt x="514" y="523"/>
                    </a:lnTo>
                    <a:lnTo>
                      <a:pt x="512" y="525"/>
                    </a:lnTo>
                    <a:lnTo>
                      <a:pt x="511" y="526"/>
                    </a:lnTo>
                    <a:lnTo>
                      <a:pt x="509" y="526"/>
                    </a:lnTo>
                    <a:lnTo>
                      <a:pt x="507" y="526"/>
                    </a:lnTo>
                    <a:lnTo>
                      <a:pt x="504" y="526"/>
                    </a:lnTo>
                    <a:lnTo>
                      <a:pt x="503" y="525"/>
                    </a:lnTo>
                    <a:lnTo>
                      <a:pt x="506" y="522"/>
                    </a:lnTo>
                    <a:lnTo>
                      <a:pt x="506" y="520"/>
                    </a:lnTo>
                    <a:lnTo>
                      <a:pt x="506" y="520"/>
                    </a:lnTo>
                    <a:lnTo>
                      <a:pt x="506" y="518"/>
                    </a:lnTo>
                    <a:lnTo>
                      <a:pt x="511" y="512"/>
                    </a:lnTo>
                    <a:lnTo>
                      <a:pt x="514" y="511"/>
                    </a:lnTo>
                    <a:lnTo>
                      <a:pt x="514" y="509"/>
                    </a:lnTo>
                    <a:lnTo>
                      <a:pt x="509" y="509"/>
                    </a:lnTo>
                    <a:lnTo>
                      <a:pt x="506" y="507"/>
                    </a:lnTo>
                    <a:lnTo>
                      <a:pt x="503" y="507"/>
                    </a:lnTo>
                    <a:lnTo>
                      <a:pt x="501" y="507"/>
                    </a:lnTo>
                    <a:lnTo>
                      <a:pt x="504" y="509"/>
                    </a:lnTo>
                    <a:lnTo>
                      <a:pt x="507" y="511"/>
                    </a:lnTo>
                    <a:lnTo>
                      <a:pt x="506" y="512"/>
                    </a:lnTo>
                    <a:lnTo>
                      <a:pt x="504" y="514"/>
                    </a:lnTo>
                    <a:lnTo>
                      <a:pt x="503" y="518"/>
                    </a:lnTo>
                    <a:lnTo>
                      <a:pt x="501" y="520"/>
                    </a:lnTo>
                    <a:lnTo>
                      <a:pt x="498" y="517"/>
                    </a:lnTo>
                    <a:lnTo>
                      <a:pt x="496" y="517"/>
                    </a:lnTo>
                    <a:lnTo>
                      <a:pt x="496" y="518"/>
                    </a:lnTo>
                    <a:lnTo>
                      <a:pt x="500" y="522"/>
                    </a:lnTo>
                    <a:lnTo>
                      <a:pt x="501" y="522"/>
                    </a:lnTo>
                    <a:lnTo>
                      <a:pt x="501" y="525"/>
                    </a:lnTo>
                    <a:lnTo>
                      <a:pt x="495" y="526"/>
                    </a:lnTo>
                    <a:lnTo>
                      <a:pt x="487" y="526"/>
                    </a:lnTo>
                    <a:lnTo>
                      <a:pt x="482" y="526"/>
                    </a:lnTo>
                    <a:lnTo>
                      <a:pt x="474" y="528"/>
                    </a:lnTo>
                    <a:lnTo>
                      <a:pt x="473" y="528"/>
                    </a:lnTo>
                    <a:lnTo>
                      <a:pt x="471" y="528"/>
                    </a:lnTo>
                    <a:lnTo>
                      <a:pt x="479" y="533"/>
                    </a:lnTo>
                    <a:lnTo>
                      <a:pt x="481" y="533"/>
                    </a:lnTo>
                    <a:lnTo>
                      <a:pt x="479" y="534"/>
                    </a:lnTo>
                    <a:lnTo>
                      <a:pt x="478" y="534"/>
                    </a:lnTo>
                    <a:lnTo>
                      <a:pt x="476" y="537"/>
                    </a:lnTo>
                    <a:lnTo>
                      <a:pt x="474" y="539"/>
                    </a:lnTo>
                    <a:lnTo>
                      <a:pt x="471" y="541"/>
                    </a:lnTo>
                    <a:lnTo>
                      <a:pt x="465" y="539"/>
                    </a:lnTo>
                    <a:lnTo>
                      <a:pt x="462" y="539"/>
                    </a:lnTo>
                    <a:lnTo>
                      <a:pt x="459" y="539"/>
                    </a:lnTo>
                    <a:lnTo>
                      <a:pt x="459" y="541"/>
                    </a:lnTo>
                    <a:lnTo>
                      <a:pt x="460" y="541"/>
                    </a:lnTo>
                    <a:lnTo>
                      <a:pt x="460" y="544"/>
                    </a:lnTo>
                    <a:lnTo>
                      <a:pt x="462" y="544"/>
                    </a:lnTo>
                    <a:lnTo>
                      <a:pt x="465" y="542"/>
                    </a:lnTo>
                    <a:lnTo>
                      <a:pt x="466" y="545"/>
                    </a:lnTo>
                    <a:lnTo>
                      <a:pt x="468" y="548"/>
                    </a:lnTo>
                    <a:lnTo>
                      <a:pt x="471" y="550"/>
                    </a:lnTo>
                    <a:lnTo>
                      <a:pt x="471" y="552"/>
                    </a:lnTo>
                    <a:lnTo>
                      <a:pt x="471" y="553"/>
                    </a:lnTo>
                    <a:lnTo>
                      <a:pt x="471" y="555"/>
                    </a:lnTo>
                    <a:lnTo>
                      <a:pt x="468" y="556"/>
                    </a:lnTo>
                    <a:lnTo>
                      <a:pt x="465" y="556"/>
                    </a:lnTo>
                    <a:lnTo>
                      <a:pt x="465" y="558"/>
                    </a:lnTo>
                    <a:lnTo>
                      <a:pt x="463" y="559"/>
                    </a:lnTo>
                    <a:lnTo>
                      <a:pt x="460" y="559"/>
                    </a:lnTo>
                    <a:lnTo>
                      <a:pt x="459" y="558"/>
                    </a:lnTo>
                    <a:lnTo>
                      <a:pt x="457" y="558"/>
                    </a:lnTo>
                    <a:lnTo>
                      <a:pt x="452" y="558"/>
                    </a:lnTo>
                    <a:lnTo>
                      <a:pt x="457" y="559"/>
                    </a:lnTo>
                    <a:lnTo>
                      <a:pt x="460" y="561"/>
                    </a:lnTo>
                    <a:lnTo>
                      <a:pt x="460" y="561"/>
                    </a:lnTo>
                    <a:lnTo>
                      <a:pt x="463" y="561"/>
                    </a:lnTo>
                    <a:lnTo>
                      <a:pt x="465" y="561"/>
                    </a:lnTo>
                    <a:lnTo>
                      <a:pt x="465" y="566"/>
                    </a:lnTo>
                    <a:lnTo>
                      <a:pt x="466" y="569"/>
                    </a:lnTo>
                    <a:lnTo>
                      <a:pt x="466" y="570"/>
                    </a:lnTo>
                    <a:lnTo>
                      <a:pt x="463" y="572"/>
                    </a:lnTo>
                    <a:lnTo>
                      <a:pt x="463" y="575"/>
                    </a:lnTo>
                    <a:lnTo>
                      <a:pt x="462" y="575"/>
                    </a:lnTo>
                    <a:lnTo>
                      <a:pt x="459" y="575"/>
                    </a:lnTo>
                    <a:lnTo>
                      <a:pt x="459" y="578"/>
                    </a:lnTo>
                    <a:lnTo>
                      <a:pt x="459" y="580"/>
                    </a:lnTo>
                    <a:lnTo>
                      <a:pt x="459" y="580"/>
                    </a:lnTo>
                    <a:lnTo>
                      <a:pt x="459" y="582"/>
                    </a:lnTo>
                    <a:lnTo>
                      <a:pt x="457" y="583"/>
                    </a:lnTo>
                    <a:lnTo>
                      <a:pt x="455" y="585"/>
                    </a:lnTo>
                    <a:lnTo>
                      <a:pt x="454" y="586"/>
                    </a:lnTo>
                    <a:lnTo>
                      <a:pt x="454" y="586"/>
                    </a:lnTo>
                    <a:lnTo>
                      <a:pt x="451" y="586"/>
                    </a:lnTo>
                    <a:lnTo>
                      <a:pt x="448" y="586"/>
                    </a:lnTo>
                    <a:lnTo>
                      <a:pt x="446" y="583"/>
                    </a:lnTo>
                    <a:lnTo>
                      <a:pt x="444" y="583"/>
                    </a:lnTo>
                    <a:lnTo>
                      <a:pt x="443" y="583"/>
                    </a:lnTo>
                    <a:lnTo>
                      <a:pt x="443" y="583"/>
                    </a:lnTo>
                    <a:lnTo>
                      <a:pt x="444" y="585"/>
                    </a:lnTo>
                    <a:lnTo>
                      <a:pt x="446" y="586"/>
                    </a:lnTo>
                    <a:lnTo>
                      <a:pt x="451" y="588"/>
                    </a:lnTo>
                    <a:lnTo>
                      <a:pt x="451" y="589"/>
                    </a:lnTo>
                    <a:lnTo>
                      <a:pt x="449" y="589"/>
                    </a:lnTo>
                    <a:lnTo>
                      <a:pt x="448" y="593"/>
                    </a:lnTo>
                    <a:lnTo>
                      <a:pt x="446" y="593"/>
                    </a:lnTo>
                    <a:lnTo>
                      <a:pt x="444" y="594"/>
                    </a:lnTo>
                    <a:lnTo>
                      <a:pt x="441" y="594"/>
                    </a:lnTo>
                    <a:lnTo>
                      <a:pt x="440" y="594"/>
                    </a:lnTo>
                    <a:lnTo>
                      <a:pt x="435" y="594"/>
                    </a:lnTo>
                    <a:lnTo>
                      <a:pt x="433" y="593"/>
                    </a:lnTo>
                    <a:lnTo>
                      <a:pt x="432" y="594"/>
                    </a:lnTo>
                    <a:lnTo>
                      <a:pt x="433" y="594"/>
                    </a:lnTo>
                    <a:lnTo>
                      <a:pt x="437" y="596"/>
                    </a:lnTo>
                    <a:lnTo>
                      <a:pt x="438" y="596"/>
                    </a:lnTo>
                    <a:lnTo>
                      <a:pt x="443" y="597"/>
                    </a:lnTo>
                    <a:lnTo>
                      <a:pt x="443" y="599"/>
                    </a:lnTo>
                    <a:lnTo>
                      <a:pt x="443" y="599"/>
                    </a:lnTo>
                    <a:lnTo>
                      <a:pt x="443" y="600"/>
                    </a:lnTo>
                    <a:lnTo>
                      <a:pt x="443" y="602"/>
                    </a:lnTo>
                    <a:lnTo>
                      <a:pt x="441" y="604"/>
                    </a:lnTo>
                    <a:lnTo>
                      <a:pt x="441" y="607"/>
                    </a:lnTo>
                    <a:lnTo>
                      <a:pt x="443" y="608"/>
                    </a:lnTo>
                    <a:lnTo>
                      <a:pt x="443" y="610"/>
                    </a:lnTo>
                    <a:lnTo>
                      <a:pt x="443" y="610"/>
                    </a:lnTo>
                    <a:lnTo>
                      <a:pt x="444" y="613"/>
                    </a:lnTo>
                    <a:lnTo>
                      <a:pt x="441" y="615"/>
                    </a:lnTo>
                    <a:lnTo>
                      <a:pt x="440" y="615"/>
                    </a:lnTo>
                    <a:lnTo>
                      <a:pt x="438" y="615"/>
                    </a:lnTo>
                    <a:lnTo>
                      <a:pt x="437" y="616"/>
                    </a:lnTo>
                    <a:lnTo>
                      <a:pt x="441" y="616"/>
                    </a:lnTo>
                    <a:lnTo>
                      <a:pt x="441" y="618"/>
                    </a:lnTo>
                    <a:lnTo>
                      <a:pt x="440" y="619"/>
                    </a:lnTo>
                    <a:lnTo>
                      <a:pt x="438" y="624"/>
                    </a:lnTo>
                    <a:lnTo>
                      <a:pt x="437" y="630"/>
                    </a:lnTo>
                    <a:lnTo>
                      <a:pt x="435" y="637"/>
                    </a:lnTo>
                    <a:lnTo>
                      <a:pt x="430" y="641"/>
                    </a:lnTo>
                    <a:lnTo>
                      <a:pt x="429" y="643"/>
                    </a:lnTo>
                    <a:lnTo>
                      <a:pt x="429" y="643"/>
                    </a:lnTo>
                    <a:lnTo>
                      <a:pt x="425" y="643"/>
                    </a:lnTo>
                    <a:lnTo>
                      <a:pt x="422" y="641"/>
                    </a:lnTo>
                    <a:lnTo>
                      <a:pt x="419" y="640"/>
                    </a:lnTo>
                    <a:lnTo>
                      <a:pt x="418" y="640"/>
                    </a:lnTo>
                    <a:lnTo>
                      <a:pt x="418" y="641"/>
                    </a:lnTo>
                    <a:lnTo>
                      <a:pt x="419" y="643"/>
                    </a:lnTo>
                    <a:lnTo>
                      <a:pt x="421" y="643"/>
                    </a:lnTo>
                    <a:lnTo>
                      <a:pt x="424" y="643"/>
                    </a:lnTo>
                    <a:lnTo>
                      <a:pt x="427" y="645"/>
                    </a:lnTo>
                    <a:lnTo>
                      <a:pt x="429" y="645"/>
                    </a:lnTo>
                    <a:lnTo>
                      <a:pt x="429" y="646"/>
                    </a:lnTo>
                    <a:lnTo>
                      <a:pt x="429" y="648"/>
                    </a:lnTo>
                    <a:lnTo>
                      <a:pt x="429" y="648"/>
                    </a:lnTo>
                    <a:lnTo>
                      <a:pt x="429" y="652"/>
                    </a:lnTo>
                    <a:lnTo>
                      <a:pt x="427" y="654"/>
                    </a:lnTo>
                    <a:lnTo>
                      <a:pt x="427" y="656"/>
                    </a:lnTo>
                    <a:lnTo>
                      <a:pt x="422" y="656"/>
                    </a:lnTo>
                    <a:lnTo>
                      <a:pt x="421" y="654"/>
                    </a:lnTo>
                    <a:lnTo>
                      <a:pt x="418" y="652"/>
                    </a:lnTo>
                    <a:lnTo>
                      <a:pt x="418" y="654"/>
                    </a:lnTo>
                    <a:lnTo>
                      <a:pt x="421" y="656"/>
                    </a:lnTo>
                    <a:lnTo>
                      <a:pt x="422" y="657"/>
                    </a:lnTo>
                    <a:lnTo>
                      <a:pt x="421" y="657"/>
                    </a:lnTo>
                    <a:lnTo>
                      <a:pt x="419" y="657"/>
                    </a:lnTo>
                    <a:lnTo>
                      <a:pt x="418" y="657"/>
                    </a:lnTo>
                    <a:lnTo>
                      <a:pt x="414" y="657"/>
                    </a:lnTo>
                    <a:lnTo>
                      <a:pt x="414" y="656"/>
                    </a:lnTo>
                    <a:lnTo>
                      <a:pt x="416" y="656"/>
                    </a:lnTo>
                    <a:lnTo>
                      <a:pt x="414" y="656"/>
                    </a:lnTo>
                    <a:lnTo>
                      <a:pt x="413" y="656"/>
                    </a:lnTo>
                    <a:lnTo>
                      <a:pt x="411" y="656"/>
                    </a:lnTo>
                    <a:lnTo>
                      <a:pt x="411" y="656"/>
                    </a:lnTo>
                    <a:lnTo>
                      <a:pt x="411" y="656"/>
                    </a:lnTo>
                    <a:lnTo>
                      <a:pt x="410" y="652"/>
                    </a:lnTo>
                    <a:lnTo>
                      <a:pt x="411" y="652"/>
                    </a:lnTo>
                    <a:lnTo>
                      <a:pt x="413" y="649"/>
                    </a:lnTo>
                    <a:lnTo>
                      <a:pt x="414" y="648"/>
                    </a:lnTo>
                    <a:lnTo>
                      <a:pt x="413" y="648"/>
                    </a:lnTo>
                    <a:lnTo>
                      <a:pt x="411" y="649"/>
                    </a:lnTo>
                    <a:lnTo>
                      <a:pt x="410" y="651"/>
                    </a:lnTo>
                    <a:lnTo>
                      <a:pt x="410" y="652"/>
                    </a:lnTo>
                    <a:lnTo>
                      <a:pt x="408" y="652"/>
                    </a:lnTo>
                    <a:lnTo>
                      <a:pt x="405" y="652"/>
                    </a:lnTo>
                    <a:lnTo>
                      <a:pt x="397" y="649"/>
                    </a:lnTo>
                    <a:lnTo>
                      <a:pt x="397" y="648"/>
                    </a:lnTo>
                    <a:lnTo>
                      <a:pt x="397" y="646"/>
                    </a:lnTo>
                    <a:lnTo>
                      <a:pt x="399" y="645"/>
                    </a:lnTo>
                    <a:lnTo>
                      <a:pt x="400" y="645"/>
                    </a:lnTo>
                    <a:lnTo>
                      <a:pt x="402" y="643"/>
                    </a:lnTo>
                    <a:lnTo>
                      <a:pt x="405" y="641"/>
                    </a:lnTo>
                    <a:lnTo>
                      <a:pt x="407" y="640"/>
                    </a:lnTo>
                    <a:lnTo>
                      <a:pt x="405" y="640"/>
                    </a:lnTo>
                    <a:lnTo>
                      <a:pt x="400" y="643"/>
                    </a:lnTo>
                    <a:lnTo>
                      <a:pt x="399" y="643"/>
                    </a:lnTo>
                    <a:lnTo>
                      <a:pt x="397" y="645"/>
                    </a:lnTo>
                    <a:lnTo>
                      <a:pt x="396" y="643"/>
                    </a:lnTo>
                    <a:lnTo>
                      <a:pt x="394" y="643"/>
                    </a:lnTo>
                    <a:lnTo>
                      <a:pt x="392" y="641"/>
                    </a:lnTo>
                    <a:lnTo>
                      <a:pt x="389" y="641"/>
                    </a:lnTo>
                    <a:lnTo>
                      <a:pt x="388" y="640"/>
                    </a:lnTo>
                    <a:lnTo>
                      <a:pt x="388" y="640"/>
                    </a:lnTo>
                    <a:lnTo>
                      <a:pt x="386" y="637"/>
                    </a:lnTo>
                    <a:lnTo>
                      <a:pt x="388" y="632"/>
                    </a:lnTo>
                    <a:lnTo>
                      <a:pt x="389" y="630"/>
                    </a:lnTo>
                    <a:lnTo>
                      <a:pt x="389" y="630"/>
                    </a:lnTo>
                    <a:lnTo>
                      <a:pt x="389" y="627"/>
                    </a:lnTo>
                    <a:lnTo>
                      <a:pt x="389" y="627"/>
                    </a:lnTo>
                    <a:lnTo>
                      <a:pt x="389" y="627"/>
                    </a:lnTo>
                    <a:lnTo>
                      <a:pt x="388" y="627"/>
                    </a:lnTo>
                    <a:lnTo>
                      <a:pt x="388" y="629"/>
                    </a:lnTo>
                    <a:lnTo>
                      <a:pt x="388" y="630"/>
                    </a:lnTo>
                    <a:lnTo>
                      <a:pt x="383" y="632"/>
                    </a:lnTo>
                    <a:lnTo>
                      <a:pt x="380" y="632"/>
                    </a:lnTo>
                    <a:lnTo>
                      <a:pt x="378" y="634"/>
                    </a:lnTo>
                    <a:lnTo>
                      <a:pt x="377" y="635"/>
                    </a:lnTo>
                    <a:lnTo>
                      <a:pt x="375" y="635"/>
                    </a:lnTo>
                    <a:lnTo>
                      <a:pt x="373" y="635"/>
                    </a:lnTo>
                    <a:lnTo>
                      <a:pt x="372" y="635"/>
                    </a:lnTo>
                    <a:lnTo>
                      <a:pt x="370" y="637"/>
                    </a:lnTo>
                    <a:lnTo>
                      <a:pt x="369" y="637"/>
                    </a:lnTo>
                    <a:lnTo>
                      <a:pt x="367" y="635"/>
                    </a:lnTo>
                    <a:lnTo>
                      <a:pt x="366" y="635"/>
                    </a:lnTo>
                    <a:lnTo>
                      <a:pt x="362" y="635"/>
                    </a:lnTo>
                    <a:lnTo>
                      <a:pt x="362" y="635"/>
                    </a:lnTo>
                    <a:lnTo>
                      <a:pt x="362" y="637"/>
                    </a:lnTo>
                    <a:lnTo>
                      <a:pt x="362" y="638"/>
                    </a:lnTo>
                    <a:lnTo>
                      <a:pt x="361" y="638"/>
                    </a:lnTo>
                    <a:lnTo>
                      <a:pt x="359" y="638"/>
                    </a:lnTo>
                    <a:lnTo>
                      <a:pt x="358" y="637"/>
                    </a:lnTo>
                    <a:lnTo>
                      <a:pt x="356" y="637"/>
                    </a:lnTo>
                    <a:lnTo>
                      <a:pt x="356" y="637"/>
                    </a:lnTo>
                    <a:lnTo>
                      <a:pt x="356" y="635"/>
                    </a:lnTo>
                    <a:lnTo>
                      <a:pt x="361" y="634"/>
                    </a:lnTo>
                    <a:lnTo>
                      <a:pt x="362" y="632"/>
                    </a:lnTo>
                    <a:lnTo>
                      <a:pt x="361" y="632"/>
                    </a:lnTo>
                    <a:lnTo>
                      <a:pt x="356" y="632"/>
                    </a:lnTo>
                    <a:lnTo>
                      <a:pt x="356" y="632"/>
                    </a:lnTo>
                    <a:lnTo>
                      <a:pt x="353" y="632"/>
                    </a:lnTo>
                    <a:lnTo>
                      <a:pt x="353" y="629"/>
                    </a:lnTo>
                    <a:lnTo>
                      <a:pt x="353" y="627"/>
                    </a:lnTo>
                    <a:lnTo>
                      <a:pt x="353" y="627"/>
                    </a:lnTo>
                    <a:lnTo>
                      <a:pt x="351" y="627"/>
                    </a:lnTo>
                    <a:lnTo>
                      <a:pt x="351" y="627"/>
                    </a:lnTo>
                    <a:lnTo>
                      <a:pt x="350" y="626"/>
                    </a:lnTo>
                    <a:lnTo>
                      <a:pt x="345" y="626"/>
                    </a:lnTo>
                    <a:lnTo>
                      <a:pt x="345" y="624"/>
                    </a:lnTo>
                    <a:lnTo>
                      <a:pt x="345" y="622"/>
                    </a:lnTo>
                    <a:lnTo>
                      <a:pt x="343" y="621"/>
                    </a:lnTo>
                    <a:lnTo>
                      <a:pt x="342" y="619"/>
                    </a:lnTo>
                    <a:lnTo>
                      <a:pt x="340" y="619"/>
                    </a:lnTo>
                    <a:lnTo>
                      <a:pt x="342" y="618"/>
                    </a:lnTo>
                    <a:lnTo>
                      <a:pt x="342" y="616"/>
                    </a:lnTo>
                    <a:lnTo>
                      <a:pt x="340" y="616"/>
                    </a:lnTo>
                    <a:lnTo>
                      <a:pt x="340" y="615"/>
                    </a:lnTo>
                    <a:lnTo>
                      <a:pt x="340" y="615"/>
                    </a:lnTo>
                    <a:lnTo>
                      <a:pt x="339" y="613"/>
                    </a:lnTo>
                    <a:lnTo>
                      <a:pt x="339" y="611"/>
                    </a:lnTo>
                    <a:lnTo>
                      <a:pt x="340" y="611"/>
                    </a:lnTo>
                    <a:lnTo>
                      <a:pt x="342" y="610"/>
                    </a:lnTo>
                    <a:lnTo>
                      <a:pt x="343" y="610"/>
                    </a:lnTo>
                    <a:lnTo>
                      <a:pt x="343" y="608"/>
                    </a:lnTo>
                    <a:lnTo>
                      <a:pt x="347" y="608"/>
                    </a:lnTo>
                    <a:lnTo>
                      <a:pt x="345" y="607"/>
                    </a:lnTo>
                    <a:lnTo>
                      <a:pt x="342" y="607"/>
                    </a:lnTo>
                    <a:lnTo>
                      <a:pt x="342" y="607"/>
                    </a:lnTo>
                    <a:lnTo>
                      <a:pt x="340" y="608"/>
                    </a:lnTo>
                    <a:lnTo>
                      <a:pt x="339" y="610"/>
                    </a:lnTo>
                    <a:lnTo>
                      <a:pt x="336" y="610"/>
                    </a:lnTo>
                    <a:lnTo>
                      <a:pt x="334" y="610"/>
                    </a:lnTo>
                    <a:lnTo>
                      <a:pt x="334" y="608"/>
                    </a:lnTo>
                    <a:lnTo>
                      <a:pt x="334" y="607"/>
                    </a:lnTo>
                    <a:lnTo>
                      <a:pt x="337" y="605"/>
                    </a:lnTo>
                    <a:lnTo>
                      <a:pt x="334" y="604"/>
                    </a:lnTo>
                    <a:lnTo>
                      <a:pt x="332" y="604"/>
                    </a:lnTo>
                    <a:lnTo>
                      <a:pt x="331" y="602"/>
                    </a:lnTo>
                    <a:lnTo>
                      <a:pt x="329" y="602"/>
                    </a:lnTo>
                    <a:lnTo>
                      <a:pt x="328" y="600"/>
                    </a:lnTo>
                    <a:lnTo>
                      <a:pt x="326" y="599"/>
                    </a:lnTo>
                    <a:lnTo>
                      <a:pt x="325" y="599"/>
                    </a:lnTo>
                    <a:lnTo>
                      <a:pt x="326" y="597"/>
                    </a:lnTo>
                    <a:lnTo>
                      <a:pt x="326" y="597"/>
                    </a:lnTo>
                    <a:lnTo>
                      <a:pt x="326" y="594"/>
                    </a:lnTo>
                    <a:lnTo>
                      <a:pt x="326" y="594"/>
                    </a:lnTo>
                    <a:lnTo>
                      <a:pt x="328" y="591"/>
                    </a:lnTo>
                    <a:lnTo>
                      <a:pt x="329" y="589"/>
                    </a:lnTo>
                    <a:lnTo>
                      <a:pt x="332" y="586"/>
                    </a:lnTo>
                    <a:lnTo>
                      <a:pt x="329" y="588"/>
                    </a:lnTo>
                    <a:lnTo>
                      <a:pt x="325" y="591"/>
                    </a:lnTo>
                    <a:lnTo>
                      <a:pt x="325" y="591"/>
                    </a:lnTo>
                    <a:lnTo>
                      <a:pt x="325" y="591"/>
                    </a:lnTo>
                    <a:lnTo>
                      <a:pt x="323" y="588"/>
                    </a:lnTo>
                    <a:lnTo>
                      <a:pt x="321" y="588"/>
                    </a:lnTo>
                    <a:lnTo>
                      <a:pt x="321" y="588"/>
                    </a:lnTo>
                    <a:lnTo>
                      <a:pt x="320" y="586"/>
                    </a:lnTo>
                    <a:lnTo>
                      <a:pt x="318" y="585"/>
                    </a:lnTo>
                    <a:lnTo>
                      <a:pt x="317" y="583"/>
                    </a:lnTo>
                    <a:lnTo>
                      <a:pt x="315" y="582"/>
                    </a:lnTo>
                    <a:lnTo>
                      <a:pt x="314" y="577"/>
                    </a:lnTo>
                    <a:lnTo>
                      <a:pt x="309" y="572"/>
                    </a:lnTo>
                    <a:lnTo>
                      <a:pt x="307" y="570"/>
                    </a:lnTo>
                    <a:lnTo>
                      <a:pt x="309" y="566"/>
                    </a:lnTo>
                    <a:lnTo>
                      <a:pt x="307" y="564"/>
                    </a:lnTo>
                    <a:lnTo>
                      <a:pt x="312" y="563"/>
                    </a:lnTo>
                    <a:lnTo>
                      <a:pt x="317" y="561"/>
                    </a:lnTo>
                    <a:lnTo>
                      <a:pt x="320" y="561"/>
                    </a:lnTo>
                    <a:lnTo>
                      <a:pt x="321" y="561"/>
                    </a:lnTo>
                    <a:lnTo>
                      <a:pt x="325" y="561"/>
                    </a:lnTo>
                    <a:lnTo>
                      <a:pt x="326" y="559"/>
                    </a:lnTo>
                    <a:lnTo>
                      <a:pt x="325" y="559"/>
                    </a:lnTo>
                    <a:lnTo>
                      <a:pt x="323" y="559"/>
                    </a:lnTo>
                    <a:lnTo>
                      <a:pt x="323" y="559"/>
                    </a:lnTo>
                    <a:lnTo>
                      <a:pt x="323" y="558"/>
                    </a:lnTo>
                    <a:lnTo>
                      <a:pt x="323" y="556"/>
                    </a:lnTo>
                    <a:lnTo>
                      <a:pt x="323" y="558"/>
                    </a:lnTo>
                    <a:lnTo>
                      <a:pt x="320" y="559"/>
                    </a:lnTo>
                    <a:lnTo>
                      <a:pt x="315" y="561"/>
                    </a:lnTo>
                    <a:lnTo>
                      <a:pt x="310" y="561"/>
                    </a:lnTo>
                    <a:lnTo>
                      <a:pt x="310" y="561"/>
                    </a:lnTo>
                    <a:lnTo>
                      <a:pt x="309" y="563"/>
                    </a:lnTo>
                    <a:lnTo>
                      <a:pt x="307" y="563"/>
                    </a:lnTo>
                    <a:lnTo>
                      <a:pt x="307" y="563"/>
                    </a:lnTo>
                    <a:lnTo>
                      <a:pt x="306" y="561"/>
                    </a:lnTo>
                    <a:lnTo>
                      <a:pt x="306" y="559"/>
                    </a:lnTo>
                    <a:lnTo>
                      <a:pt x="307" y="556"/>
                    </a:lnTo>
                    <a:lnTo>
                      <a:pt x="310" y="553"/>
                    </a:lnTo>
                    <a:lnTo>
                      <a:pt x="312" y="552"/>
                    </a:lnTo>
                    <a:lnTo>
                      <a:pt x="314" y="552"/>
                    </a:lnTo>
                    <a:lnTo>
                      <a:pt x="317" y="552"/>
                    </a:lnTo>
                    <a:lnTo>
                      <a:pt x="318" y="552"/>
                    </a:lnTo>
                    <a:lnTo>
                      <a:pt x="318" y="550"/>
                    </a:lnTo>
                    <a:lnTo>
                      <a:pt x="318" y="550"/>
                    </a:lnTo>
                    <a:lnTo>
                      <a:pt x="320" y="548"/>
                    </a:lnTo>
                    <a:lnTo>
                      <a:pt x="323" y="548"/>
                    </a:lnTo>
                    <a:lnTo>
                      <a:pt x="325" y="548"/>
                    </a:lnTo>
                    <a:lnTo>
                      <a:pt x="326" y="550"/>
                    </a:lnTo>
                    <a:lnTo>
                      <a:pt x="328" y="553"/>
                    </a:lnTo>
                    <a:lnTo>
                      <a:pt x="329" y="553"/>
                    </a:lnTo>
                    <a:lnTo>
                      <a:pt x="329" y="553"/>
                    </a:lnTo>
                    <a:lnTo>
                      <a:pt x="329" y="550"/>
                    </a:lnTo>
                    <a:lnTo>
                      <a:pt x="328" y="548"/>
                    </a:lnTo>
                    <a:lnTo>
                      <a:pt x="326" y="547"/>
                    </a:lnTo>
                    <a:lnTo>
                      <a:pt x="326" y="547"/>
                    </a:lnTo>
                    <a:lnTo>
                      <a:pt x="323" y="547"/>
                    </a:lnTo>
                    <a:lnTo>
                      <a:pt x="320" y="544"/>
                    </a:lnTo>
                    <a:lnTo>
                      <a:pt x="320" y="544"/>
                    </a:lnTo>
                    <a:lnTo>
                      <a:pt x="320" y="542"/>
                    </a:lnTo>
                    <a:lnTo>
                      <a:pt x="318" y="539"/>
                    </a:lnTo>
                    <a:lnTo>
                      <a:pt x="318" y="539"/>
                    </a:lnTo>
                    <a:lnTo>
                      <a:pt x="317" y="536"/>
                    </a:lnTo>
                    <a:lnTo>
                      <a:pt x="317" y="536"/>
                    </a:lnTo>
                    <a:lnTo>
                      <a:pt x="317" y="539"/>
                    </a:lnTo>
                    <a:lnTo>
                      <a:pt x="318" y="541"/>
                    </a:lnTo>
                    <a:lnTo>
                      <a:pt x="318" y="544"/>
                    </a:lnTo>
                    <a:lnTo>
                      <a:pt x="320" y="545"/>
                    </a:lnTo>
                    <a:lnTo>
                      <a:pt x="318" y="547"/>
                    </a:lnTo>
                    <a:lnTo>
                      <a:pt x="317" y="548"/>
                    </a:lnTo>
                    <a:lnTo>
                      <a:pt x="315" y="548"/>
                    </a:lnTo>
                    <a:lnTo>
                      <a:pt x="312" y="550"/>
                    </a:lnTo>
                    <a:lnTo>
                      <a:pt x="314" y="548"/>
                    </a:lnTo>
                    <a:lnTo>
                      <a:pt x="314" y="545"/>
                    </a:lnTo>
                    <a:lnTo>
                      <a:pt x="312" y="547"/>
                    </a:lnTo>
                    <a:lnTo>
                      <a:pt x="310" y="548"/>
                    </a:lnTo>
                    <a:lnTo>
                      <a:pt x="310" y="550"/>
                    </a:lnTo>
                    <a:lnTo>
                      <a:pt x="309" y="552"/>
                    </a:lnTo>
                    <a:lnTo>
                      <a:pt x="306" y="555"/>
                    </a:lnTo>
                    <a:lnTo>
                      <a:pt x="304" y="558"/>
                    </a:lnTo>
                    <a:lnTo>
                      <a:pt x="304" y="559"/>
                    </a:lnTo>
                    <a:lnTo>
                      <a:pt x="302" y="559"/>
                    </a:lnTo>
                    <a:lnTo>
                      <a:pt x="301" y="558"/>
                    </a:lnTo>
                    <a:lnTo>
                      <a:pt x="299" y="556"/>
                    </a:lnTo>
                    <a:lnTo>
                      <a:pt x="299" y="555"/>
                    </a:lnTo>
                    <a:lnTo>
                      <a:pt x="299" y="550"/>
                    </a:lnTo>
                    <a:lnTo>
                      <a:pt x="299" y="548"/>
                    </a:lnTo>
                    <a:lnTo>
                      <a:pt x="299" y="545"/>
                    </a:lnTo>
                    <a:lnTo>
                      <a:pt x="298" y="539"/>
                    </a:lnTo>
                    <a:lnTo>
                      <a:pt x="298" y="537"/>
                    </a:lnTo>
                    <a:lnTo>
                      <a:pt x="295" y="536"/>
                    </a:lnTo>
                    <a:lnTo>
                      <a:pt x="295" y="536"/>
                    </a:lnTo>
                    <a:lnTo>
                      <a:pt x="293" y="534"/>
                    </a:lnTo>
                    <a:lnTo>
                      <a:pt x="293" y="533"/>
                    </a:lnTo>
                    <a:lnTo>
                      <a:pt x="293" y="533"/>
                    </a:lnTo>
                    <a:lnTo>
                      <a:pt x="295" y="533"/>
                    </a:lnTo>
                    <a:lnTo>
                      <a:pt x="298" y="531"/>
                    </a:lnTo>
                    <a:lnTo>
                      <a:pt x="301" y="528"/>
                    </a:lnTo>
                    <a:lnTo>
                      <a:pt x="306" y="525"/>
                    </a:lnTo>
                    <a:lnTo>
                      <a:pt x="307" y="525"/>
                    </a:lnTo>
                    <a:lnTo>
                      <a:pt x="312" y="523"/>
                    </a:lnTo>
                    <a:lnTo>
                      <a:pt x="314" y="523"/>
                    </a:lnTo>
                    <a:lnTo>
                      <a:pt x="314" y="523"/>
                    </a:lnTo>
                    <a:lnTo>
                      <a:pt x="314" y="522"/>
                    </a:lnTo>
                    <a:lnTo>
                      <a:pt x="310" y="523"/>
                    </a:lnTo>
                    <a:lnTo>
                      <a:pt x="306" y="523"/>
                    </a:lnTo>
                    <a:lnTo>
                      <a:pt x="304" y="525"/>
                    </a:lnTo>
                    <a:lnTo>
                      <a:pt x="302" y="526"/>
                    </a:lnTo>
                    <a:lnTo>
                      <a:pt x="301" y="528"/>
                    </a:lnTo>
                    <a:lnTo>
                      <a:pt x="296" y="530"/>
                    </a:lnTo>
                    <a:lnTo>
                      <a:pt x="293" y="530"/>
                    </a:lnTo>
                    <a:lnTo>
                      <a:pt x="290" y="526"/>
                    </a:lnTo>
                    <a:lnTo>
                      <a:pt x="287" y="528"/>
                    </a:lnTo>
                    <a:lnTo>
                      <a:pt x="285" y="528"/>
                    </a:lnTo>
                    <a:lnTo>
                      <a:pt x="284" y="526"/>
                    </a:lnTo>
                    <a:lnTo>
                      <a:pt x="284" y="523"/>
                    </a:lnTo>
                    <a:lnTo>
                      <a:pt x="285" y="518"/>
                    </a:lnTo>
                    <a:lnTo>
                      <a:pt x="284" y="518"/>
                    </a:lnTo>
                    <a:lnTo>
                      <a:pt x="282" y="517"/>
                    </a:lnTo>
                    <a:lnTo>
                      <a:pt x="282" y="517"/>
                    </a:lnTo>
                    <a:lnTo>
                      <a:pt x="280" y="515"/>
                    </a:lnTo>
                    <a:lnTo>
                      <a:pt x="282" y="515"/>
                    </a:lnTo>
                    <a:lnTo>
                      <a:pt x="287" y="514"/>
                    </a:lnTo>
                    <a:lnTo>
                      <a:pt x="293" y="509"/>
                    </a:lnTo>
                    <a:lnTo>
                      <a:pt x="296" y="507"/>
                    </a:lnTo>
                    <a:lnTo>
                      <a:pt x="299" y="506"/>
                    </a:lnTo>
                    <a:lnTo>
                      <a:pt x="301" y="504"/>
                    </a:lnTo>
                    <a:lnTo>
                      <a:pt x="302" y="503"/>
                    </a:lnTo>
                    <a:lnTo>
                      <a:pt x="302" y="503"/>
                    </a:lnTo>
                    <a:lnTo>
                      <a:pt x="304" y="501"/>
                    </a:lnTo>
                    <a:lnTo>
                      <a:pt x="306" y="501"/>
                    </a:lnTo>
                    <a:lnTo>
                      <a:pt x="309" y="500"/>
                    </a:lnTo>
                    <a:lnTo>
                      <a:pt x="312" y="496"/>
                    </a:lnTo>
                    <a:lnTo>
                      <a:pt x="312" y="496"/>
                    </a:lnTo>
                    <a:lnTo>
                      <a:pt x="312" y="496"/>
                    </a:lnTo>
                    <a:lnTo>
                      <a:pt x="310" y="496"/>
                    </a:lnTo>
                    <a:lnTo>
                      <a:pt x="306" y="500"/>
                    </a:lnTo>
                    <a:lnTo>
                      <a:pt x="304" y="501"/>
                    </a:lnTo>
                    <a:lnTo>
                      <a:pt x="295" y="506"/>
                    </a:lnTo>
                    <a:lnTo>
                      <a:pt x="291" y="509"/>
                    </a:lnTo>
                    <a:lnTo>
                      <a:pt x="290" y="511"/>
                    </a:lnTo>
                    <a:lnTo>
                      <a:pt x="288" y="512"/>
                    </a:lnTo>
                    <a:lnTo>
                      <a:pt x="287" y="512"/>
                    </a:lnTo>
                    <a:lnTo>
                      <a:pt x="284" y="512"/>
                    </a:lnTo>
                    <a:lnTo>
                      <a:pt x="280" y="514"/>
                    </a:lnTo>
                    <a:lnTo>
                      <a:pt x="279" y="514"/>
                    </a:lnTo>
                    <a:lnTo>
                      <a:pt x="277" y="514"/>
                    </a:lnTo>
                    <a:lnTo>
                      <a:pt x="277" y="511"/>
                    </a:lnTo>
                    <a:lnTo>
                      <a:pt x="277" y="509"/>
                    </a:lnTo>
                    <a:lnTo>
                      <a:pt x="277" y="507"/>
                    </a:lnTo>
                    <a:lnTo>
                      <a:pt x="279" y="504"/>
                    </a:lnTo>
                    <a:lnTo>
                      <a:pt x="280" y="503"/>
                    </a:lnTo>
                    <a:lnTo>
                      <a:pt x="280" y="503"/>
                    </a:lnTo>
                    <a:lnTo>
                      <a:pt x="280" y="501"/>
                    </a:lnTo>
                    <a:lnTo>
                      <a:pt x="284" y="500"/>
                    </a:lnTo>
                    <a:lnTo>
                      <a:pt x="285" y="500"/>
                    </a:lnTo>
                    <a:lnTo>
                      <a:pt x="287" y="498"/>
                    </a:lnTo>
                    <a:lnTo>
                      <a:pt x="293" y="496"/>
                    </a:lnTo>
                    <a:lnTo>
                      <a:pt x="295" y="496"/>
                    </a:lnTo>
                    <a:lnTo>
                      <a:pt x="295" y="496"/>
                    </a:lnTo>
                    <a:lnTo>
                      <a:pt x="296" y="496"/>
                    </a:lnTo>
                    <a:lnTo>
                      <a:pt x="295" y="495"/>
                    </a:lnTo>
                    <a:lnTo>
                      <a:pt x="293" y="495"/>
                    </a:lnTo>
                    <a:lnTo>
                      <a:pt x="288" y="495"/>
                    </a:lnTo>
                    <a:lnTo>
                      <a:pt x="284" y="495"/>
                    </a:lnTo>
                    <a:lnTo>
                      <a:pt x="280" y="495"/>
                    </a:lnTo>
                    <a:lnTo>
                      <a:pt x="280" y="495"/>
                    </a:lnTo>
                    <a:lnTo>
                      <a:pt x="279" y="495"/>
                    </a:lnTo>
                    <a:lnTo>
                      <a:pt x="277" y="493"/>
                    </a:lnTo>
                    <a:lnTo>
                      <a:pt x="274" y="490"/>
                    </a:lnTo>
                    <a:lnTo>
                      <a:pt x="276" y="485"/>
                    </a:lnTo>
                    <a:lnTo>
                      <a:pt x="276" y="482"/>
                    </a:lnTo>
                    <a:lnTo>
                      <a:pt x="279" y="481"/>
                    </a:lnTo>
                    <a:lnTo>
                      <a:pt x="280" y="481"/>
                    </a:lnTo>
                    <a:lnTo>
                      <a:pt x="284" y="479"/>
                    </a:lnTo>
                    <a:lnTo>
                      <a:pt x="287" y="476"/>
                    </a:lnTo>
                    <a:lnTo>
                      <a:pt x="291" y="474"/>
                    </a:lnTo>
                    <a:lnTo>
                      <a:pt x="293" y="474"/>
                    </a:lnTo>
                    <a:lnTo>
                      <a:pt x="296" y="474"/>
                    </a:lnTo>
                    <a:lnTo>
                      <a:pt x="302" y="478"/>
                    </a:lnTo>
                    <a:lnTo>
                      <a:pt x="306" y="478"/>
                    </a:lnTo>
                    <a:lnTo>
                      <a:pt x="309" y="476"/>
                    </a:lnTo>
                    <a:lnTo>
                      <a:pt x="314" y="478"/>
                    </a:lnTo>
                    <a:lnTo>
                      <a:pt x="320" y="481"/>
                    </a:lnTo>
                    <a:lnTo>
                      <a:pt x="321" y="481"/>
                    </a:lnTo>
                    <a:lnTo>
                      <a:pt x="321" y="479"/>
                    </a:lnTo>
                    <a:lnTo>
                      <a:pt x="314" y="476"/>
                    </a:lnTo>
                    <a:lnTo>
                      <a:pt x="314" y="474"/>
                    </a:lnTo>
                    <a:lnTo>
                      <a:pt x="315" y="474"/>
                    </a:lnTo>
                    <a:lnTo>
                      <a:pt x="317" y="474"/>
                    </a:lnTo>
                    <a:lnTo>
                      <a:pt x="317" y="473"/>
                    </a:lnTo>
                    <a:lnTo>
                      <a:pt x="310" y="474"/>
                    </a:lnTo>
                    <a:lnTo>
                      <a:pt x="309" y="474"/>
                    </a:lnTo>
                    <a:lnTo>
                      <a:pt x="304" y="474"/>
                    </a:lnTo>
                    <a:lnTo>
                      <a:pt x="302" y="474"/>
                    </a:lnTo>
                    <a:lnTo>
                      <a:pt x="299" y="474"/>
                    </a:lnTo>
                    <a:lnTo>
                      <a:pt x="296" y="473"/>
                    </a:lnTo>
                    <a:lnTo>
                      <a:pt x="293" y="473"/>
                    </a:lnTo>
                    <a:lnTo>
                      <a:pt x="291" y="473"/>
                    </a:lnTo>
                    <a:lnTo>
                      <a:pt x="288" y="474"/>
                    </a:lnTo>
                    <a:lnTo>
                      <a:pt x="287" y="474"/>
                    </a:lnTo>
                    <a:lnTo>
                      <a:pt x="280" y="479"/>
                    </a:lnTo>
                    <a:lnTo>
                      <a:pt x="277" y="479"/>
                    </a:lnTo>
                    <a:lnTo>
                      <a:pt x="276" y="479"/>
                    </a:lnTo>
                    <a:lnTo>
                      <a:pt x="277" y="476"/>
                    </a:lnTo>
                    <a:lnTo>
                      <a:pt x="277" y="476"/>
                    </a:lnTo>
                    <a:lnTo>
                      <a:pt x="277" y="474"/>
                    </a:lnTo>
                    <a:lnTo>
                      <a:pt x="279" y="473"/>
                    </a:lnTo>
                    <a:lnTo>
                      <a:pt x="282" y="470"/>
                    </a:lnTo>
                    <a:lnTo>
                      <a:pt x="284" y="465"/>
                    </a:lnTo>
                    <a:lnTo>
                      <a:pt x="285" y="463"/>
                    </a:lnTo>
                    <a:lnTo>
                      <a:pt x="287" y="463"/>
                    </a:lnTo>
                    <a:lnTo>
                      <a:pt x="288" y="463"/>
                    </a:lnTo>
                    <a:lnTo>
                      <a:pt x="295" y="465"/>
                    </a:lnTo>
                    <a:lnTo>
                      <a:pt x="301" y="466"/>
                    </a:lnTo>
                    <a:lnTo>
                      <a:pt x="304" y="466"/>
                    </a:lnTo>
                    <a:lnTo>
                      <a:pt x="307" y="466"/>
                    </a:lnTo>
                    <a:lnTo>
                      <a:pt x="307" y="466"/>
                    </a:lnTo>
                    <a:lnTo>
                      <a:pt x="309" y="465"/>
                    </a:lnTo>
                    <a:lnTo>
                      <a:pt x="309" y="465"/>
                    </a:lnTo>
                    <a:lnTo>
                      <a:pt x="309" y="463"/>
                    </a:lnTo>
                    <a:lnTo>
                      <a:pt x="310" y="463"/>
                    </a:lnTo>
                    <a:lnTo>
                      <a:pt x="310" y="462"/>
                    </a:lnTo>
                    <a:lnTo>
                      <a:pt x="312" y="460"/>
                    </a:lnTo>
                    <a:lnTo>
                      <a:pt x="314" y="459"/>
                    </a:lnTo>
                    <a:lnTo>
                      <a:pt x="312" y="459"/>
                    </a:lnTo>
                    <a:lnTo>
                      <a:pt x="312" y="459"/>
                    </a:lnTo>
                    <a:lnTo>
                      <a:pt x="309" y="459"/>
                    </a:lnTo>
                    <a:lnTo>
                      <a:pt x="309" y="459"/>
                    </a:lnTo>
                    <a:lnTo>
                      <a:pt x="309" y="459"/>
                    </a:lnTo>
                    <a:lnTo>
                      <a:pt x="306" y="462"/>
                    </a:lnTo>
                    <a:lnTo>
                      <a:pt x="304" y="462"/>
                    </a:lnTo>
                    <a:lnTo>
                      <a:pt x="298" y="463"/>
                    </a:lnTo>
                    <a:lnTo>
                      <a:pt x="296" y="463"/>
                    </a:lnTo>
                    <a:lnTo>
                      <a:pt x="291" y="462"/>
                    </a:lnTo>
                    <a:lnTo>
                      <a:pt x="290" y="462"/>
                    </a:lnTo>
                    <a:lnTo>
                      <a:pt x="290" y="460"/>
                    </a:lnTo>
                    <a:lnTo>
                      <a:pt x="284" y="460"/>
                    </a:lnTo>
                    <a:lnTo>
                      <a:pt x="282" y="462"/>
                    </a:lnTo>
                    <a:lnTo>
                      <a:pt x="280" y="462"/>
                    </a:lnTo>
                    <a:lnTo>
                      <a:pt x="282" y="460"/>
                    </a:lnTo>
                    <a:lnTo>
                      <a:pt x="284" y="459"/>
                    </a:lnTo>
                    <a:lnTo>
                      <a:pt x="287" y="454"/>
                    </a:lnTo>
                    <a:lnTo>
                      <a:pt x="288" y="452"/>
                    </a:lnTo>
                    <a:lnTo>
                      <a:pt x="293" y="451"/>
                    </a:lnTo>
                    <a:lnTo>
                      <a:pt x="296" y="451"/>
                    </a:lnTo>
                    <a:lnTo>
                      <a:pt x="304" y="455"/>
                    </a:lnTo>
                    <a:lnTo>
                      <a:pt x="307" y="455"/>
                    </a:lnTo>
                    <a:lnTo>
                      <a:pt x="309" y="455"/>
                    </a:lnTo>
                    <a:lnTo>
                      <a:pt x="314" y="454"/>
                    </a:lnTo>
                    <a:lnTo>
                      <a:pt x="315" y="452"/>
                    </a:lnTo>
                    <a:lnTo>
                      <a:pt x="317" y="451"/>
                    </a:lnTo>
                    <a:lnTo>
                      <a:pt x="318" y="449"/>
                    </a:lnTo>
                    <a:lnTo>
                      <a:pt x="318" y="448"/>
                    </a:lnTo>
                    <a:lnTo>
                      <a:pt x="315" y="449"/>
                    </a:lnTo>
                    <a:lnTo>
                      <a:pt x="314" y="449"/>
                    </a:lnTo>
                    <a:lnTo>
                      <a:pt x="312" y="449"/>
                    </a:lnTo>
                    <a:lnTo>
                      <a:pt x="314" y="444"/>
                    </a:lnTo>
                    <a:lnTo>
                      <a:pt x="314" y="441"/>
                    </a:lnTo>
                    <a:lnTo>
                      <a:pt x="314" y="440"/>
                    </a:lnTo>
                    <a:lnTo>
                      <a:pt x="318" y="440"/>
                    </a:lnTo>
                    <a:lnTo>
                      <a:pt x="325" y="440"/>
                    </a:lnTo>
                    <a:lnTo>
                      <a:pt x="326" y="440"/>
                    </a:lnTo>
                    <a:lnTo>
                      <a:pt x="326" y="438"/>
                    </a:lnTo>
                    <a:lnTo>
                      <a:pt x="323" y="438"/>
                    </a:lnTo>
                    <a:lnTo>
                      <a:pt x="321" y="437"/>
                    </a:lnTo>
                    <a:lnTo>
                      <a:pt x="320" y="437"/>
                    </a:lnTo>
                    <a:lnTo>
                      <a:pt x="318" y="438"/>
                    </a:lnTo>
                    <a:lnTo>
                      <a:pt x="315" y="438"/>
                    </a:lnTo>
                    <a:lnTo>
                      <a:pt x="315" y="437"/>
                    </a:lnTo>
                    <a:lnTo>
                      <a:pt x="317" y="433"/>
                    </a:lnTo>
                    <a:lnTo>
                      <a:pt x="317" y="432"/>
                    </a:lnTo>
                    <a:lnTo>
                      <a:pt x="318" y="429"/>
                    </a:lnTo>
                    <a:lnTo>
                      <a:pt x="318" y="427"/>
                    </a:lnTo>
                    <a:lnTo>
                      <a:pt x="320" y="426"/>
                    </a:lnTo>
                    <a:lnTo>
                      <a:pt x="323" y="424"/>
                    </a:lnTo>
                    <a:lnTo>
                      <a:pt x="325" y="422"/>
                    </a:lnTo>
                    <a:lnTo>
                      <a:pt x="325" y="422"/>
                    </a:lnTo>
                    <a:lnTo>
                      <a:pt x="323" y="419"/>
                    </a:lnTo>
                    <a:lnTo>
                      <a:pt x="323" y="419"/>
                    </a:lnTo>
                    <a:lnTo>
                      <a:pt x="325" y="418"/>
                    </a:lnTo>
                    <a:lnTo>
                      <a:pt x="326" y="418"/>
                    </a:lnTo>
                    <a:lnTo>
                      <a:pt x="325" y="418"/>
                    </a:lnTo>
                    <a:lnTo>
                      <a:pt x="323" y="416"/>
                    </a:lnTo>
                    <a:lnTo>
                      <a:pt x="321" y="418"/>
                    </a:lnTo>
                    <a:lnTo>
                      <a:pt x="318" y="418"/>
                    </a:lnTo>
                    <a:lnTo>
                      <a:pt x="317" y="416"/>
                    </a:lnTo>
                    <a:lnTo>
                      <a:pt x="314" y="416"/>
                    </a:lnTo>
                    <a:lnTo>
                      <a:pt x="314" y="416"/>
                    </a:lnTo>
                    <a:lnTo>
                      <a:pt x="309" y="418"/>
                    </a:lnTo>
                    <a:lnTo>
                      <a:pt x="309" y="418"/>
                    </a:lnTo>
                    <a:lnTo>
                      <a:pt x="307" y="418"/>
                    </a:lnTo>
                    <a:lnTo>
                      <a:pt x="298" y="416"/>
                    </a:lnTo>
                    <a:lnTo>
                      <a:pt x="296" y="416"/>
                    </a:lnTo>
                    <a:lnTo>
                      <a:pt x="293" y="413"/>
                    </a:lnTo>
                    <a:lnTo>
                      <a:pt x="290" y="411"/>
                    </a:lnTo>
                    <a:lnTo>
                      <a:pt x="287" y="410"/>
                    </a:lnTo>
                    <a:lnTo>
                      <a:pt x="282" y="408"/>
                    </a:lnTo>
                    <a:lnTo>
                      <a:pt x="276" y="408"/>
                    </a:lnTo>
                    <a:lnTo>
                      <a:pt x="273" y="407"/>
                    </a:lnTo>
                    <a:lnTo>
                      <a:pt x="271" y="405"/>
                    </a:lnTo>
                    <a:lnTo>
                      <a:pt x="268" y="403"/>
                    </a:lnTo>
                    <a:lnTo>
                      <a:pt x="265" y="400"/>
                    </a:lnTo>
                    <a:lnTo>
                      <a:pt x="265" y="399"/>
                    </a:lnTo>
                    <a:lnTo>
                      <a:pt x="266" y="399"/>
                    </a:lnTo>
                    <a:lnTo>
                      <a:pt x="268" y="397"/>
                    </a:lnTo>
                    <a:lnTo>
                      <a:pt x="269" y="396"/>
                    </a:lnTo>
                    <a:lnTo>
                      <a:pt x="274" y="397"/>
                    </a:lnTo>
                    <a:lnTo>
                      <a:pt x="277" y="397"/>
                    </a:lnTo>
                    <a:lnTo>
                      <a:pt x="279" y="397"/>
                    </a:lnTo>
                    <a:lnTo>
                      <a:pt x="280" y="397"/>
                    </a:lnTo>
                    <a:lnTo>
                      <a:pt x="285" y="397"/>
                    </a:lnTo>
                    <a:lnTo>
                      <a:pt x="290" y="399"/>
                    </a:lnTo>
                    <a:lnTo>
                      <a:pt x="291" y="399"/>
                    </a:lnTo>
                    <a:lnTo>
                      <a:pt x="295" y="400"/>
                    </a:lnTo>
                    <a:lnTo>
                      <a:pt x="304" y="405"/>
                    </a:lnTo>
                    <a:lnTo>
                      <a:pt x="307" y="407"/>
                    </a:lnTo>
                    <a:lnTo>
                      <a:pt x="309" y="407"/>
                    </a:lnTo>
                    <a:lnTo>
                      <a:pt x="317" y="408"/>
                    </a:lnTo>
                    <a:lnTo>
                      <a:pt x="317" y="408"/>
                    </a:lnTo>
                    <a:lnTo>
                      <a:pt x="320" y="407"/>
                    </a:lnTo>
                    <a:lnTo>
                      <a:pt x="320" y="407"/>
                    </a:lnTo>
                    <a:lnTo>
                      <a:pt x="320" y="407"/>
                    </a:lnTo>
                    <a:lnTo>
                      <a:pt x="317" y="407"/>
                    </a:lnTo>
                    <a:lnTo>
                      <a:pt x="314" y="403"/>
                    </a:lnTo>
                    <a:lnTo>
                      <a:pt x="310" y="402"/>
                    </a:lnTo>
                    <a:lnTo>
                      <a:pt x="310" y="400"/>
                    </a:lnTo>
                    <a:lnTo>
                      <a:pt x="310" y="399"/>
                    </a:lnTo>
                    <a:lnTo>
                      <a:pt x="312" y="397"/>
                    </a:lnTo>
                    <a:lnTo>
                      <a:pt x="312" y="396"/>
                    </a:lnTo>
                    <a:lnTo>
                      <a:pt x="310" y="394"/>
                    </a:lnTo>
                    <a:lnTo>
                      <a:pt x="309" y="394"/>
                    </a:lnTo>
                    <a:lnTo>
                      <a:pt x="304" y="392"/>
                    </a:lnTo>
                    <a:lnTo>
                      <a:pt x="304" y="391"/>
                    </a:lnTo>
                    <a:lnTo>
                      <a:pt x="306" y="391"/>
                    </a:lnTo>
                    <a:lnTo>
                      <a:pt x="307" y="391"/>
                    </a:lnTo>
                    <a:lnTo>
                      <a:pt x="312" y="392"/>
                    </a:lnTo>
                    <a:lnTo>
                      <a:pt x="314" y="392"/>
                    </a:lnTo>
                    <a:lnTo>
                      <a:pt x="315" y="392"/>
                    </a:lnTo>
                    <a:lnTo>
                      <a:pt x="315" y="391"/>
                    </a:lnTo>
                    <a:lnTo>
                      <a:pt x="314" y="391"/>
                    </a:lnTo>
                    <a:lnTo>
                      <a:pt x="310" y="388"/>
                    </a:lnTo>
                    <a:lnTo>
                      <a:pt x="304" y="388"/>
                    </a:lnTo>
                    <a:lnTo>
                      <a:pt x="301" y="388"/>
                    </a:lnTo>
                    <a:lnTo>
                      <a:pt x="298" y="388"/>
                    </a:lnTo>
                    <a:lnTo>
                      <a:pt x="295" y="386"/>
                    </a:lnTo>
                    <a:lnTo>
                      <a:pt x="293" y="386"/>
                    </a:lnTo>
                    <a:lnTo>
                      <a:pt x="290" y="386"/>
                    </a:lnTo>
                    <a:lnTo>
                      <a:pt x="288" y="388"/>
                    </a:lnTo>
                    <a:lnTo>
                      <a:pt x="287" y="386"/>
                    </a:lnTo>
                    <a:lnTo>
                      <a:pt x="285" y="383"/>
                    </a:lnTo>
                    <a:lnTo>
                      <a:pt x="285" y="381"/>
                    </a:lnTo>
                    <a:lnTo>
                      <a:pt x="287" y="381"/>
                    </a:lnTo>
                    <a:lnTo>
                      <a:pt x="287" y="380"/>
                    </a:lnTo>
                    <a:lnTo>
                      <a:pt x="288" y="380"/>
                    </a:lnTo>
                    <a:lnTo>
                      <a:pt x="290" y="378"/>
                    </a:lnTo>
                    <a:lnTo>
                      <a:pt x="301" y="375"/>
                    </a:lnTo>
                    <a:lnTo>
                      <a:pt x="304" y="374"/>
                    </a:lnTo>
                    <a:lnTo>
                      <a:pt x="304" y="374"/>
                    </a:lnTo>
                    <a:lnTo>
                      <a:pt x="302" y="374"/>
                    </a:lnTo>
                    <a:lnTo>
                      <a:pt x="299" y="375"/>
                    </a:lnTo>
                    <a:lnTo>
                      <a:pt x="298" y="375"/>
                    </a:lnTo>
                    <a:lnTo>
                      <a:pt x="291" y="374"/>
                    </a:lnTo>
                    <a:lnTo>
                      <a:pt x="290" y="374"/>
                    </a:lnTo>
                    <a:lnTo>
                      <a:pt x="288" y="375"/>
                    </a:lnTo>
                    <a:lnTo>
                      <a:pt x="284" y="377"/>
                    </a:lnTo>
                    <a:lnTo>
                      <a:pt x="282" y="377"/>
                    </a:lnTo>
                    <a:lnTo>
                      <a:pt x="280" y="377"/>
                    </a:lnTo>
                    <a:lnTo>
                      <a:pt x="280" y="375"/>
                    </a:lnTo>
                    <a:lnTo>
                      <a:pt x="280" y="375"/>
                    </a:lnTo>
                    <a:lnTo>
                      <a:pt x="282" y="374"/>
                    </a:lnTo>
                    <a:lnTo>
                      <a:pt x="284" y="372"/>
                    </a:lnTo>
                    <a:lnTo>
                      <a:pt x="285" y="370"/>
                    </a:lnTo>
                    <a:lnTo>
                      <a:pt x="285" y="370"/>
                    </a:lnTo>
                    <a:lnTo>
                      <a:pt x="282" y="370"/>
                    </a:lnTo>
                    <a:lnTo>
                      <a:pt x="282" y="370"/>
                    </a:lnTo>
                    <a:lnTo>
                      <a:pt x="282" y="369"/>
                    </a:lnTo>
                    <a:lnTo>
                      <a:pt x="280" y="367"/>
                    </a:lnTo>
                    <a:lnTo>
                      <a:pt x="280" y="364"/>
                    </a:lnTo>
                    <a:lnTo>
                      <a:pt x="279" y="363"/>
                    </a:lnTo>
                    <a:lnTo>
                      <a:pt x="277" y="361"/>
                    </a:lnTo>
                    <a:lnTo>
                      <a:pt x="277" y="361"/>
                    </a:lnTo>
                    <a:lnTo>
                      <a:pt x="274" y="356"/>
                    </a:lnTo>
                    <a:lnTo>
                      <a:pt x="276" y="356"/>
                    </a:lnTo>
                    <a:lnTo>
                      <a:pt x="277" y="355"/>
                    </a:lnTo>
                    <a:lnTo>
                      <a:pt x="277" y="355"/>
                    </a:lnTo>
                    <a:lnTo>
                      <a:pt x="274" y="356"/>
                    </a:lnTo>
                    <a:lnTo>
                      <a:pt x="273" y="356"/>
                    </a:lnTo>
                    <a:lnTo>
                      <a:pt x="274" y="358"/>
                    </a:lnTo>
                    <a:lnTo>
                      <a:pt x="274" y="358"/>
                    </a:lnTo>
                    <a:lnTo>
                      <a:pt x="274" y="359"/>
                    </a:lnTo>
                    <a:lnTo>
                      <a:pt x="276" y="361"/>
                    </a:lnTo>
                    <a:lnTo>
                      <a:pt x="276" y="363"/>
                    </a:lnTo>
                    <a:lnTo>
                      <a:pt x="277" y="364"/>
                    </a:lnTo>
                    <a:lnTo>
                      <a:pt x="279" y="366"/>
                    </a:lnTo>
                    <a:lnTo>
                      <a:pt x="280" y="367"/>
                    </a:lnTo>
                    <a:lnTo>
                      <a:pt x="280" y="369"/>
                    </a:lnTo>
                    <a:lnTo>
                      <a:pt x="279" y="370"/>
                    </a:lnTo>
                    <a:lnTo>
                      <a:pt x="276" y="372"/>
                    </a:lnTo>
                    <a:lnTo>
                      <a:pt x="276" y="372"/>
                    </a:lnTo>
                    <a:lnTo>
                      <a:pt x="276" y="374"/>
                    </a:lnTo>
                    <a:lnTo>
                      <a:pt x="274" y="375"/>
                    </a:lnTo>
                    <a:lnTo>
                      <a:pt x="273" y="374"/>
                    </a:lnTo>
                    <a:lnTo>
                      <a:pt x="273" y="374"/>
                    </a:lnTo>
                    <a:lnTo>
                      <a:pt x="273" y="375"/>
                    </a:lnTo>
                    <a:lnTo>
                      <a:pt x="274" y="378"/>
                    </a:lnTo>
                    <a:lnTo>
                      <a:pt x="273" y="380"/>
                    </a:lnTo>
                    <a:lnTo>
                      <a:pt x="271" y="380"/>
                    </a:lnTo>
                    <a:lnTo>
                      <a:pt x="269" y="380"/>
                    </a:lnTo>
                    <a:lnTo>
                      <a:pt x="268" y="381"/>
                    </a:lnTo>
                    <a:lnTo>
                      <a:pt x="261" y="381"/>
                    </a:lnTo>
                    <a:lnTo>
                      <a:pt x="260" y="381"/>
                    </a:lnTo>
                    <a:lnTo>
                      <a:pt x="257" y="381"/>
                    </a:lnTo>
                    <a:lnTo>
                      <a:pt x="252" y="380"/>
                    </a:lnTo>
                    <a:lnTo>
                      <a:pt x="250" y="378"/>
                    </a:lnTo>
                    <a:lnTo>
                      <a:pt x="249" y="377"/>
                    </a:lnTo>
                    <a:lnTo>
                      <a:pt x="247" y="375"/>
                    </a:lnTo>
                    <a:lnTo>
                      <a:pt x="247" y="374"/>
                    </a:lnTo>
                    <a:lnTo>
                      <a:pt x="249" y="372"/>
                    </a:lnTo>
                    <a:lnTo>
                      <a:pt x="250" y="370"/>
                    </a:lnTo>
                    <a:lnTo>
                      <a:pt x="250" y="366"/>
                    </a:lnTo>
                    <a:lnTo>
                      <a:pt x="254" y="363"/>
                    </a:lnTo>
                    <a:lnTo>
                      <a:pt x="258" y="358"/>
                    </a:lnTo>
                    <a:lnTo>
                      <a:pt x="260" y="356"/>
                    </a:lnTo>
                    <a:lnTo>
                      <a:pt x="260" y="355"/>
                    </a:lnTo>
                    <a:lnTo>
                      <a:pt x="260" y="355"/>
                    </a:lnTo>
                    <a:lnTo>
                      <a:pt x="260" y="355"/>
                    </a:lnTo>
                    <a:lnTo>
                      <a:pt x="254" y="359"/>
                    </a:lnTo>
                    <a:lnTo>
                      <a:pt x="249" y="359"/>
                    </a:lnTo>
                    <a:lnTo>
                      <a:pt x="249" y="359"/>
                    </a:lnTo>
                    <a:lnTo>
                      <a:pt x="249" y="356"/>
                    </a:lnTo>
                    <a:lnTo>
                      <a:pt x="249" y="356"/>
                    </a:lnTo>
                    <a:lnTo>
                      <a:pt x="252" y="356"/>
                    </a:lnTo>
                    <a:lnTo>
                      <a:pt x="254" y="355"/>
                    </a:lnTo>
                    <a:lnTo>
                      <a:pt x="252" y="353"/>
                    </a:lnTo>
                    <a:lnTo>
                      <a:pt x="249" y="353"/>
                    </a:lnTo>
                    <a:lnTo>
                      <a:pt x="249" y="353"/>
                    </a:lnTo>
                    <a:lnTo>
                      <a:pt x="250" y="351"/>
                    </a:lnTo>
                    <a:lnTo>
                      <a:pt x="255" y="351"/>
                    </a:lnTo>
                    <a:lnTo>
                      <a:pt x="257" y="350"/>
                    </a:lnTo>
                    <a:lnTo>
                      <a:pt x="258" y="350"/>
                    </a:lnTo>
                    <a:lnTo>
                      <a:pt x="261" y="347"/>
                    </a:lnTo>
                    <a:lnTo>
                      <a:pt x="261" y="345"/>
                    </a:lnTo>
                    <a:lnTo>
                      <a:pt x="261" y="344"/>
                    </a:lnTo>
                    <a:lnTo>
                      <a:pt x="261" y="344"/>
                    </a:lnTo>
                    <a:lnTo>
                      <a:pt x="261" y="342"/>
                    </a:lnTo>
                    <a:lnTo>
                      <a:pt x="261" y="340"/>
                    </a:lnTo>
                    <a:lnTo>
                      <a:pt x="261" y="340"/>
                    </a:lnTo>
                    <a:lnTo>
                      <a:pt x="260" y="339"/>
                    </a:lnTo>
                    <a:lnTo>
                      <a:pt x="257" y="337"/>
                    </a:lnTo>
                    <a:lnTo>
                      <a:pt x="255" y="339"/>
                    </a:lnTo>
                    <a:lnTo>
                      <a:pt x="255" y="339"/>
                    </a:lnTo>
                    <a:lnTo>
                      <a:pt x="254" y="339"/>
                    </a:lnTo>
                    <a:lnTo>
                      <a:pt x="252" y="339"/>
                    </a:lnTo>
                    <a:lnTo>
                      <a:pt x="250" y="339"/>
                    </a:lnTo>
                    <a:lnTo>
                      <a:pt x="250" y="337"/>
                    </a:lnTo>
                    <a:lnTo>
                      <a:pt x="249" y="337"/>
                    </a:lnTo>
                    <a:lnTo>
                      <a:pt x="247" y="337"/>
                    </a:lnTo>
                    <a:lnTo>
                      <a:pt x="247" y="336"/>
                    </a:lnTo>
                    <a:lnTo>
                      <a:pt x="247" y="334"/>
                    </a:lnTo>
                    <a:lnTo>
                      <a:pt x="249" y="334"/>
                    </a:lnTo>
                    <a:lnTo>
                      <a:pt x="250" y="333"/>
                    </a:lnTo>
                    <a:lnTo>
                      <a:pt x="252" y="333"/>
                    </a:lnTo>
                    <a:lnTo>
                      <a:pt x="254" y="329"/>
                    </a:lnTo>
                    <a:lnTo>
                      <a:pt x="254" y="328"/>
                    </a:lnTo>
                    <a:lnTo>
                      <a:pt x="254" y="326"/>
                    </a:lnTo>
                    <a:lnTo>
                      <a:pt x="250" y="325"/>
                    </a:lnTo>
                    <a:lnTo>
                      <a:pt x="249" y="326"/>
                    </a:lnTo>
                    <a:lnTo>
                      <a:pt x="247" y="326"/>
                    </a:lnTo>
                    <a:lnTo>
                      <a:pt x="247" y="326"/>
                    </a:lnTo>
                    <a:lnTo>
                      <a:pt x="246" y="325"/>
                    </a:lnTo>
                    <a:lnTo>
                      <a:pt x="246" y="323"/>
                    </a:lnTo>
                    <a:lnTo>
                      <a:pt x="243" y="323"/>
                    </a:lnTo>
                    <a:lnTo>
                      <a:pt x="241" y="322"/>
                    </a:lnTo>
                    <a:lnTo>
                      <a:pt x="241" y="322"/>
                    </a:lnTo>
                    <a:lnTo>
                      <a:pt x="243" y="320"/>
                    </a:lnTo>
                    <a:lnTo>
                      <a:pt x="243" y="318"/>
                    </a:lnTo>
                    <a:lnTo>
                      <a:pt x="244" y="317"/>
                    </a:lnTo>
                    <a:lnTo>
                      <a:pt x="244" y="317"/>
                    </a:lnTo>
                    <a:lnTo>
                      <a:pt x="246" y="317"/>
                    </a:lnTo>
                    <a:lnTo>
                      <a:pt x="246" y="314"/>
                    </a:lnTo>
                    <a:lnTo>
                      <a:pt x="244" y="312"/>
                    </a:lnTo>
                    <a:lnTo>
                      <a:pt x="243" y="312"/>
                    </a:lnTo>
                    <a:lnTo>
                      <a:pt x="243" y="311"/>
                    </a:lnTo>
                    <a:lnTo>
                      <a:pt x="243" y="311"/>
                    </a:lnTo>
                    <a:lnTo>
                      <a:pt x="243" y="309"/>
                    </a:lnTo>
                    <a:lnTo>
                      <a:pt x="241" y="309"/>
                    </a:lnTo>
                    <a:lnTo>
                      <a:pt x="239" y="306"/>
                    </a:lnTo>
                    <a:lnTo>
                      <a:pt x="239" y="304"/>
                    </a:lnTo>
                    <a:lnTo>
                      <a:pt x="238" y="304"/>
                    </a:lnTo>
                    <a:lnTo>
                      <a:pt x="236" y="304"/>
                    </a:lnTo>
                    <a:lnTo>
                      <a:pt x="233" y="304"/>
                    </a:lnTo>
                    <a:lnTo>
                      <a:pt x="230" y="306"/>
                    </a:lnTo>
                    <a:lnTo>
                      <a:pt x="225" y="306"/>
                    </a:lnTo>
                    <a:lnTo>
                      <a:pt x="225" y="306"/>
                    </a:lnTo>
                    <a:lnTo>
                      <a:pt x="227" y="304"/>
                    </a:lnTo>
                    <a:lnTo>
                      <a:pt x="230" y="304"/>
                    </a:lnTo>
                    <a:lnTo>
                      <a:pt x="233" y="303"/>
                    </a:lnTo>
                    <a:lnTo>
                      <a:pt x="235" y="301"/>
                    </a:lnTo>
                    <a:lnTo>
                      <a:pt x="233" y="299"/>
                    </a:lnTo>
                    <a:lnTo>
                      <a:pt x="233" y="298"/>
                    </a:lnTo>
                    <a:lnTo>
                      <a:pt x="233" y="298"/>
                    </a:lnTo>
                    <a:lnTo>
                      <a:pt x="233" y="296"/>
                    </a:lnTo>
                    <a:lnTo>
                      <a:pt x="236" y="296"/>
                    </a:lnTo>
                    <a:lnTo>
                      <a:pt x="238" y="295"/>
                    </a:lnTo>
                    <a:lnTo>
                      <a:pt x="239" y="295"/>
                    </a:lnTo>
                    <a:lnTo>
                      <a:pt x="236" y="292"/>
                    </a:lnTo>
                    <a:lnTo>
                      <a:pt x="232" y="290"/>
                    </a:lnTo>
                    <a:lnTo>
                      <a:pt x="230" y="290"/>
                    </a:lnTo>
                    <a:lnTo>
                      <a:pt x="230" y="288"/>
                    </a:lnTo>
                    <a:lnTo>
                      <a:pt x="228" y="287"/>
                    </a:lnTo>
                    <a:lnTo>
                      <a:pt x="228" y="285"/>
                    </a:lnTo>
                    <a:lnTo>
                      <a:pt x="225" y="284"/>
                    </a:lnTo>
                    <a:lnTo>
                      <a:pt x="224" y="282"/>
                    </a:lnTo>
                    <a:lnTo>
                      <a:pt x="217" y="279"/>
                    </a:lnTo>
                    <a:lnTo>
                      <a:pt x="214" y="277"/>
                    </a:lnTo>
                    <a:lnTo>
                      <a:pt x="213" y="274"/>
                    </a:lnTo>
                    <a:lnTo>
                      <a:pt x="211" y="274"/>
                    </a:lnTo>
                    <a:lnTo>
                      <a:pt x="211" y="273"/>
                    </a:lnTo>
                    <a:lnTo>
                      <a:pt x="206" y="271"/>
                    </a:lnTo>
                    <a:lnTo>
                      <a:pt x="206" y="270"/>
                    </a:lnTo>
                    <a:lnTo>
                      <a:pt x="209" y="266"/>
                    </a:lnTo>
                    <a:lnTo>
                      <a:pt x="211" y="266"/>
                    </a:lnTo>
                    <a:lnTo>
                      <a:pt x="209" y="263"/>
                    </a:lnTo>
                    <a:lnTo>
                      <a:pt x="206" y="260"/>
                    </a:lnTo>
                    <a:lnTo>
                      <a:pt x="205" y="260"/>
                    </a:lnTo>
                    <a:lnTo>
                      <a:pt x="202" y="260"/>
                    </a:lnTo>
                    <a:lnTo>
                      <a:pt x="198" y="259"/>
                    </a:lnTo>
                    <a:lnTo>
                      <a:pt x="195" y="257"/>
                    </a:lnTo>
                    <a:lnTo>
                      <a:pt x="194" y="255"/>
                    </a:lnTo>
                    <a:lnTo>
                      <a:pt x="189" y="254"/>
                    </a:lnTo>
                    <a:lnTo>
                      <a:pt x="183" y="252"/>
                    </a:lnTo>
                    <a:lnTo>
                      <a:pt x="173" y="249"/>
                    </a:lnTo>
                    <a:lnTo>
                      <a:pt x="168" y="248"/>
                    </a:lnTo>
                    <a:lnTo>
                      <a:pt x="165" y="246"/>
                    </a:lnTo>
                    <a:lnTo>
                      <a:pt x="162" y="246"/>
                    </a:lnTo>
                    <a:lnTo>
                      <a:pt x="156" y="244"/>
                    </a:lnTo>
                    <a:lnTo>
                      <a:pt x="150" y="244"/>
                    </a:lnTo>
                    <a:lnTo>
                      <a:pt x="146" y="244"/>
                    </a:lnTo>
                    <a:lnTo>
                      <a:pt x="145" y="244"/>
                    </a:lnTo>
                    <a:lnTo>
                      <a:pt x="142" y="241"/>
                    </a:lnTo>
                    <a:lnTo>
                      <a:pt x="138" y="241"/>
                    </a:lnTo>
                    <a:lnTo>
                      <a:pt x="135" y="241"/>
                    </a:lnTo>
                    <a:lnTo>
                      <a:pt x="134" y="243"/>
                    </a:lnTo>
                    <a:lnTo>
                      <a:pt x="131" y="244"/>
                    </a:lnTo>
                    <a:lnTo>
                      <a:pt x="127" y="246"/>
                    </a:lnTo>
                    <a:lnTo>
                      <a:pt x="126" y="244"/>
                    </a:lnTo>
                    <a:lnTo>
                      <a:pt x="124" y="243"/>
                    </a:lnTo>
                    <a:lnTo>
                      <a:pt x="123" y="243"/>
                    </a:lnTo>
                    <a:lnTo>
                      <a:pt x="123" y="243"/>
                    </a:lnTo>
                    <a:lnTo>
                      <a:pt x="120" y="244"/>
                    </a:lnTo>
                    <a:lnTo>
                      <a:pt x="118" y="244"/>
                    </a:lnTo>
                    <a:lnTo>
                      <a:pt x="115" y="246"/>
                    </a:lnTo>
                    <a:lnTo>
                      <a:pt x="112" y="248"/>
                    </a:lnTo>
                    <a:lnTo>
                      <a:pt x="109" y="248"/>
                    </a:lnTo>
                    <a:lnTo>
                      <a:pt x="109" y="248"/>
                    </a:lnTo>
                    <a:lnTo>
                      <a:pt x="107" y="248"/>
                    </a:lnTo>
                    <a:lnTo>
                      <a:pt x="105" y="248"/>
                    </a:lnTo>
                    <a:lnTo>
                      <a:pt x="104" y="246"/>
                    </a:lnTo>
                    <a:lnTo>
                      <a:pt x="102" y="244"/>
                    </a:lnTo>
                    <a:lnTo>
                      <a:pt x="101" y="244"/>
                    </a:lnTo>
                    <a:lnTo>
                      <a:pt x="99" y="244"/>
                    </a:lnTo>
                    <a:lnTo>
                      <a:pt x="98" y="244"/>
                    </a:lnTo>
                    <a:lnTo>
                      <a:pt x="93" y="248"/>
                    </a:lnTo>
                    <a:lnTo>
                      <a:pt x="91" y="248"/>
                    </a:lnTo>
                    <a:lnTo>
                      <a:pt x="91" y="248"/>
                    </a:lnTo>
                    <a:lnTo>
                      <a:pt x="90" y="246"/>
                    </a:lnTo>
                    <a:lnTo>
                      <a:pt x="86" y="244"/>
                    </a:lnTo>
                    <a:lnTo>
                      <a:pt x="85" y="244"/>
                    </a:lnTo>
                    <a:lnTo>
                      <a:pt x="83" y="246"/>
                    </a:lnTo>
                    <a:lnTo>
                      <a:pt x="83" y="248"/>
                    </a:lnTo>
                    <a:lnTo>
                      <a:pt x="86" y="251"/>
                    </a:lnTo>
                    <a:lnTo>
                      <a:pt x="90" y="252"/>
                    </a:lnTo>
                    <a:lnTo>
                      <a:pt x="86" y="252"/>
                    </a:lnTo>
                    <a:lnTo>
                      <a:pt x="68" y="249"/>
                    </a:lnTo>
                    <a:lnTo>
                      <a:pt x="64" y="249"/>
                    </a:lnTo>
                    <a:lnTo>
                      <a:pt x="61" y="248"/>
                    </a:lnTo>
                    <a:lnTo>
                      <a:pt x="58" y="246"/>
                    </a:lnTo>
                    <a:lnTo>
                      <a:pt x="53" y="243"/>
                    </a:lnTo>
                    <a:lnTo>
                      <a:pt x="50" y="241"/>
                    </a:lnTo>
                    <a:lnTo>
                      <a:pt x="49" y="240"/>
                    </a:lnTo>
                    <a:lnTo>
                      <a:pt x="49" y="240"/>
                    </a:lnTo>
                    <a:lnTo>
                      <a:pt x="50" y="238"/>
                    </a:lnTo>
                    <a:lnTo>
                      <a:pt x="57" y="235"/>
                    </a:lnTo>
                    <a:lnTo>
                      <a:pt x="60" y="233"/>
                    </a:lnTo>
                    <a:lnTo>
                      <a:pt x="66" y="233"/>
                    </a:lnTo>
                    <a:lnTo>
                      <a:pt x="68" y="232"/>
                    </a:lnTo>
                    <a:lnTo>
                      <a:pt x="68" y="232"/>
                    </a:lnTo>
                    <a:lnTo>
                      <a:pt x="66" y="232"/>
                    </a:lnTo>
                    <a:lnTo>
                      <a:pt x="58" y="232"/>
                    </a:lnTo>
                    <a:lnTo>
                      <a:pt x="52" y="230"/>
                    </a:lnTo>
                    <a:lnTo>
                      <a:pt x="45" y="229"/>
                    </a:lnTo>
                    <a:lnTo>
                      <a:pt x="44" y="229"/>
                    </a:lnTo>
                    <a:lnTo>
                      <a:pt x="44" y="229"/>
                    </a:lnTo>
                    <a:lnTo>
                      <a:pt x="42" y="227"/>
                    </a:lnTo>
                    <a:lnTo>
                      <a:pt x="42" y="225"/>
                    </a:lnTo>
                    <a:lnTo>
                      <a:pt x="44" y="224"/>
                    </a:lnTo>
                    <a:lnTo>
                      <a:pt x="45" y="222"/>
                    </a:lnTo>
                    <a:lnTo>
                      <a:pt x="45" y="222"/>
                    </a:lnTo>
                    <a:lnTo>
                      <a:pt x="38" y="225"/>
                    </a:lnTo>
                    <a:lnTo>
                      <a:pt x="34" y="227"/>
                    </a:lnTo>
                    <a:lnTo>
                      <a:pt x="31" y="227"/>
                    </a:lnTo>
                    <a:lnTo>
                      <a:pt x="30" y="225"/>
                    </a:lnTo>
                    <a:lnTo>
                      <a:pt x="30" y="225"/>
                    </a:lnTo>
                    <a:lnTo>
                      <a:pt x="30" y="224"/>
                    </a:lnTo>
                    <a:lnTo>
                      <a:pt x="30" y="224"/>
                    </a:lnTo>
                    <a:lnTo>
                      <a:pt x="30" y="224"/>
                    </a:lnTo>
                    <a:lnTo>
                      <a:pt x="27" y="222"/>
                    </a:lnTo>
                    <a:lnTo>
                      <a:pt x="25" y="221"/>
                    </a:lnTo>
                    <a:lnTo>
                      <a:pt x="23" y="219"/>
                    </a:lnTo>
                    <a:lnTo>
                      <a:pt x="25" y="218"/>
                    </a:lnTo>
                    <a:lnTo>
                      <a:pt x="27" y="216"/>
                    </a:lnTo>
                    <a:lnTo>
                      <a:pt x="28" y="216"/>
                    </a:lnTo>
                    <a:lnTo>
                      <a:pt x="33" y="216"/>
                    </a:lnTo>
                    <a:lnTo>
                      <a:pt x="45" y="214"/>
                    </a:lnTo>
                    <a:lnTo>
                      <a:pt x="55" y="216"/>
                    </a:lnTo>
                    <a:lnTo>
                      <a:pt x="60" y="211"/>
                    </a:lnTo>
                    <a:lnTo>
                      <a:pt x="61" y="211"/>
                    </a:lnTo>
                    <a:lnTo>
                      <a:pt x="68" y="210"/>
                    </a:lnTo>
                    <a:lnTo>
                      <a:pt x="79" y="210"/>
                    </a:lnTo>
                    <a:lnTo>
                      <a:pt x="85" y="210"/>
                    </a:lnTo>
                    <a:lnTo>
                      <a:pt x="88" y="211"/>
                    </a:lnTo>
                    <a:lnTo>
                      <a:pt x="93" y="213"/>
                    </a:lnTo>
                    <a:lnTo>
                      <a:pt x="93" y="213"/>
                    </a:lnTo>
                    <a:lnTo>
                      <a:pt x="93" y="211"/>
                    </a:lnTo>
                    <a:lnTo>
                      <a:pt x="93" y="210"/>
                    </a:lnTo>
                    <a:lnTo>
                      <a:pt x="94" y="207"/>
                    </a:lnTo>
                    <a:lnTo>
                      <a:pt x="94" y="205"/>
                    </a:lnTo>
                    <a:lnTo>
                      <a:pt x="94" y="203"/>
                    </a:lnTo>
                    <a:lnTo>
                      <a:pt x="93" y="202"/>
                    </a:lnTo>
                    <a:lnTo>
                      <a:pt x="88" y="200"/>
                    </a:lnTo>
                    <a:lnTo>
                      <a:pt x="86" y="200"/>
                    </a:lnTo>
                    <a:lnTo>
                      <a:pt x="85" y="200"/>
                    </a:lnTo>
                    <a:lnTo>
                      <a:pt x="82" y="202"/>
                    </a:lnTo>
                    <a:lnTo>
                      <a:pt x="77" y="205"/>
                    </a:lnTo>
                    <a:lnTo>
                      <a:pt x="74" y="205"/>
                    </a:lnTo>
                    <a:lnTo>
                      <a:pt x="71" y="205"/>
                    </a:lnTo>
                    <a:lnTo>
                      <a:pt x="68" y="205"/>
                    </a:lnTo>
                    <a:lnTo>
                      <a:pt x="66" y="205"/>
                    </a:lnTo>
                    <a:lnTo>
                      <a:pt x="63" y="203"/>
                    </a:lnTo>
                    <a:lnTo>
                      <a:pt x="61" y="203"/>
                    </a:lnTo>
                    <a:lnTo>
                      <a:pt x="60" y="203"/>
                    </a:lnTo>
                    <a:lnTo>
                      <a:pt x="58" y="205"/>
                    </a:lnTo>
                    <a:lnTo>
                      <a:pt x="55" y="207"/>
                    </a:lnTo>
                    <a:lnTo>
                      <a:pt x="53" y="207"/>
                    </a:lnTo>
                    <a:lnTo>
                      <a:pt x="52" y="207"/>
                    </a:lnTo>
                    <a:lnTo>
                      <a:pt x="50" y="207"/>
                    </a:lnTo>
                    <a:lnTo>
                      <a:pt x="41" y="205"/>
                    </a:lnTo>
                    <a:lnTo>
                      <a:pt x="39" y="203"/>
                    </a:lnTo>
                    <a:lnTo>
                      <a:pt x="39" y="202"/>
                    </a:lnTo>
                    <a:lnTo>
                      <a:pt x="36" y="200"/>
                    </a:lnTo>
                    <a:lnTo>
                      <a:pt x="33" y="200"/>
                    </a:lnTo>
                    <a:lnTo>
                      <a:pt x="33" y="199"/>
                    </a:lnTo>
                    <a:lnTo>
                      <a:pt x="36" y="197"/>
                    </a:lnTo>
                    <a:lnTo>
                      <a:pt x="39" y="196"/>
                    </a:lnTo>
                    <a:lnTo>
                      <a:pt x="39" y="196"/>
                    </a:lnTo>
                    <a:lnTo>
                      <a:pt x="34" y="196"/>
                    </a:lnTo>
                    <a:lnTo>
                      <a:pt x="31" y="197"/>
                    </a:lnTo>
                    <a:lnTo>
                      <a:pt x="30" y="197"/>
                    </a:lnTo>
                    <a:lnTo>
                      <a:pt x="27" y="197"/>
                    </a:lnTo>
                    <a:lnTo>
                      <a:pt x="22" y="197"/>
                    </a:lnTo>
                    <a:lnTo>
                      <a:pt x="20" y="196"/>
                    </a:lnTo>
                    <a:lnTo>
                      <a:pt x="19" y="194"/>
                    </a:lnTo>
                    <a:lnTo>
                      <a:pt x="17" y="194"/>
                    </a:lnTo>
                    <a:lnTo>
                      <a:pt x="11" y="192"/>
                    </a:lnTo>
                    <a:lnTo>
                      <a:pt x="9" y="192"/>
                    </a:lnTo>
                    <a:lnTo>
                      <a:pt x="8" y="191"/>
                    </a:lnTo>
                    <a:lnTo>
                      <a:pt x="3" y="188"/>
                    </a:lnTo>
                    <a:lnTo>
                      <a:pt x="0" y="186"/>
                    </a:lnTo>
                    <a:lnTo>
                      <a:pt x="0" y="184"/>
                    </a:lnTo>
                    <a:lnTo>
                      <a:pt x="3" y="181"/>
                    </a:lnTo>
                    <a:lnTo>
                      <a:pt x="3" y="181"/>
                    </a:lnTo>
                    <a:lnTo>
                      <a:pt x="3" y="180"/>
                    </a:lnTo>
                    <a:lnTo>
                      <a:pt x="1" y="180"/>
                    </a:lnTo>
                    <a:lnTo>
                      <a:pt x="1" y="178"/>
                    </a:lnTo>
                    <a:lnTo>
                      <a:pt x="4" y="175"/>
                    </a:lnTo>
                    <a:lnTo>
                      <a:pt x="6" y="175"/>
                    </a:lnTo>
                    <a:lnTo>
                      <a:pt x="12" y="173"/>
                    </a:lnTo>
                    <a:lnTo>
                      <a:pt x="17" y="170"/>
                    </a:lnTo>
                    <a:lnTo>
                      <a:pt x="19" y="170"/>
                    </a:lnTo>
                    <a:lnTo>
                      <a:pt x="20" y="170"/>
                    </a:lnTo>
                    <a:lnTo>
                      <a:pt x="28" y="170"/>
                    </a:lnTo>
                    <a:lnTo>
                      <a:pt x="30" y="170"/>
                    </a:lnTo>
                    <a:lnTo>
                      <a:pt x="31" y="169"/>
                    </a:lnTo>
                    <a:lnTo>
                      <a:pt x="34" y="167"/>
                    </a:lnTo>
                    <a:lnTo>
                      <a:pt x="41" y="166"/>
                    </a:lnTo>
                    <a:lnTo>
                      <a:pt x="55" y="164"/>
                    </a:lnTo>
                    <a:lnTo>
                      <a:pt x="57" y="162"/>
                    </a:lnTo>
                    <a:lnTo>
                      <a:pt x="57" y="162"/>
                    </a:lnTo>
                    <a:lnTo>
                      <a:pt x="55" y="161"/>
                    </a:lnTo>
                    <a:lnTo>
                      <a:pt x="55" y="161"/>
                    </a:lnTo>
                    <a:lnTo>
                      <a:pt x="58" y="159"/>
                    </a:lnTo>
                    <a:lnTo>
                      <a:pt x="64" y="158"/>
                    </a:lnTo>
                    <a:lnTo>
                      <a:pt x="69" y="156"/>
                    </a:lnTo>
                    <a:lnTo>
                      <a:pt x="72" y="156"/>
                    </a:lnTo>
                    <a:lnTo>
                      <a:pt x="74" y="156"/>
                    </a:lnTo>
                    <a:lnTo>
                      <a:pt x="77" y="155"/>
                    </a:lnTo>
                    <a:lnTo>
                      <a:pt x="79" y="155"/>
                    </a:lnTo>
                    <a:lnTo>
                      <a:pt x="90" y="155"/>
                    </a:lnTo>
                    <a:lnTo>
                      <a:pt x="96" y="155"/>
                    </a:lnTo>
                    <a:lnTo>
                      <a:pt x="98" y="155"/>
                    </a:lnTo>
                    <a:lnTo>
                      <a:pt x="99" y="155"/>
                    </a:lnTo>
                    <a:lnTo>
                      <a:pt x="101" y="153"/>
                    </a:lnTo>
                    <a:lnTo>
                      <a:pt x="105" y="150"/>
                    </a:lnTo>
                    <a:lnTo>
                      <a:pt x="107" y="148"/>
                    </a:lnTo>
                    <a:lnTo>
                      <a:pt x="109" y="145"/>
                    </a:lnTo>
                    <a:lnTo>
                      <a:pt x="112" y="140"/>
                    </a:lnTo>
                    <a:lnTo>
                      <a:pt x="113" y="134"/>
                    </a:lnTo>
                    <a:lnTo>
                      <a:pt x="115" y="129"/>
                    </a:lnTo>
                    <a:lnTo>
                      <a:pt x="115" y="128"/>
                    </a:lnTo>
                    <a:lnTo>
                      <a:pt x="116" y="126"/>
                    </a:lnTo>
                    <a:lnTo>
                      <a:pt x="118" y="125"/>
                    </a:lnTo>
                    <a:lnTo>
                      <a:pt x="121" y="123"/>
                    </a:lnTo>
                    <a:lnTo>
                      <a:pt x="124" y="123"/>
                    </a:lnTo>
                    <a:lnTo>
                      <a:pt x="124" y="123"/>
                    </a:lnTo>
                    <a:lnTo>
                      <a:pt x="123" y="121"/>
                    </a:lnTo>
                    <a:lnTo>
                      <a:pt x="121" y="121"/>
                    </a:lnTo>
                    <a:lnTo>
                      <a:pt x="120" y="121"/>
                    </a:lnTo>
                    <a:lnTo>
                      <a:pt x="116" y="123"/>
                    </a:lnTo>
                    <a:lnTo>
                      <a:pt x="113" y="123"/>
                    </a:lnTo>
                    <a:lnTo>
                      <a:pt x="110" y="123"/>
                    </a:lnTo>
                    <a:lnTo>
                      <a:pt x="107" y="123"/>
                    </a:lnTo>
                    <a:lnTo>
                      <a:pt x="105" y="125"/>
                    </a:lnTo>
                    <a:lnTo>
                      <a:pt x="101" y="125"/>
                    </a:lnTo>
                    <a:lnTo>
                      <a:pt x="99" y="125"/>
                    </a:lnTo>
                    <a:lnTo>
                      <a:pt x="94" y="123"/>
                    </a:lnTo>
                    <a:lnTo>
                      <a:pt x="93" y="123"/>
                    </a:lnTo>
                    <a:lnTo>
                      <a:pt x="86" y="123"/>
                    </a:lnTo>
                    <a:lnTo>
                      <a:pt x="85" y="123"/>
                    </a:lnTo>
                    <a:lnTo>
                      <a:pt x="83" y="121"/>
                    </a:lnTo>
                    <a:lnTo>
                      <a:pt x="82" y="120"/>
                    </a:lnTo>
                    <a:lnTo>
                      <a:pt x="82" y="118"/>
                    </a:lnTo>
                    <a:lnTo>
                      <a:pt x="82" y="117"/>
                    </a:lnTo>
                    <a:lnTo>
                      <a:pt x="83" y="114"/>
                    </a:lnTo>
                    <a:lnTo>
                      <a:pt x="85" y="112"/>
                    </a:lnTo>
                    <a:lnTo>
                      <a:pt x="90" y="109"/>
                    </a:lnTo>
                    <a:lnTo>
                      <a:pt x="93" y="107"/>
                    </a:lnTo>
                    <a:lnTo>
                      <a:pt x="96" y="106"/>
                    </a:lnTo>
                    <a:lnTo>
                      <a:pt x="99" y="104"/>
                    </a:lnTo>
                    <a:lnTo>
                      <a:pt x="102" y="104"/>
                    </a:lnTo>
                    <a:lnTo>
                      <a:pt x="104" y="103"/>
                    </a:lnTo>
                    <a:lnTo>
                      <a:pt x="109" y="101"/>
                    </a:lnTo>
                    <a:lnTo>
                      <a:pt x="112" y="98"/>
                    </a:lnTo>
                    <a:lnTo>
                      <a:pt x="118" y="93"/>
                    </a:lnTo>
                    <a:lnTo>
                      <a:pt x="120" y="93"/>
                    </a:lnTo>
                    <a:lnTo>
                      <a:pt x="129" y="90"/>
                    </a:lnTo>
                    <a:lnTo>
                      <a:pt x="132" y="90"/>
                    </a:lnTo>
                    <a:lnTo>
                      <a:pt x="134" y="92"/>
                    </a:lnTo>
                    <a:lnTo>
                      <a:pt x="135" y="92"/>
                    </a:lnTo>
                    <a:lnTo>
                      <a:pt x="142" y="96"/>
                    </a:lnTo>
                    <a:lnTo>
                      <a:pt x="142" y="96"/>
                    </a:lnTo>
                    <a:lnTo>
                      <a:pt x="140" y="95"/>
                    </a:lnTo>
                    <a:lnTo>
                      <a:pt x="138" y="90"/>
                    </a:lnTo>
                    <a:lnTo>
                      <a:pt x="138" y="88"/>
                    </a:lnTo>
                    <a:lnTo>
                      <a:pt x="142" y="85"/>
                    </a:lnTo>
                    <a:lnTo>
                      <a:pt x="143" y="85"/>
                    </a:lnTo>
                    <a:lnTo>
                      <a:pt x="146" y="85"/>
                    </a:lnTo>
                    <a:lnTo>
                      <a:pt x="153" y="85"/>
                    </a:lnTo>
                    <a:lnTo>
                      <a:pt x="156" y="87"/>
                    </a:lnTo>
                    <a:lnTo>
                      <a:pt x="159" y="88"/>
                    </a:lnTo>
                    <a:lnTo>
                      <a:pt x="162" y="88"/>
                    </a:lnTo>
                    <a:lnTo>
                      <a:pt x="164" y="88"/>
                    </a:lnTo>
                    <a:lnTo>
                      <a:pt x="165" y="88"/>
                    </a:lnTo>
                    <a:lnTo>
                      <a:pt x="167" y="87"/>
                    </a:lnTo>
                    <a:lnTo>
                      <a:pt x="168" y="84"/>
                    </a:lnTo>
                    <a:lnTo>
                      <a:pt x="170" y="79"/>
                    </a:lnTo>
                    <a:lnTo>
                      <a:pt x="168" y="74"/>
                    </a:lnTo>
                    <a:lnTo>
                      <a:pt x="168" y="71"/>
                    </a:lnTo>
                    <a:lnTo>
                      <a:pt x="167" y="68"/>
                    </a:lnTo>
                    <a:lnTo>
                      <a:pt x="168" y="66"/>
                    </a:lnTo>
                    <a:lnTo>
                      <a:pt x="170" y="65"/>
                    </a:lnTo>
                    <a:lnTo>
                      <a:pt x="173" y="63"/>
                    </a:lnTo>
                    <a:lnTo>
                      <a:pt x="179" y="60"/>
                    </a:lnTo>
                    <a:lnTo>
                      <a:pt x="184" y="60"/>
                    </a:lnTo>
                    <a:lnTo>
                      <a:pt x="187" y="60"/>
                    </a:lnTo>
                    <a:lnTo>
                      <a:pt x="191" y="62"/>
                    </a:lnTo>
                    <a:lnTo>
                      <a:pt x="195" y="62"/>
                    </a:lnTo>
                    <a:lnTo>
                      <a:pt x="200" y="65"/>
                    </a:lnTo>
                    <a:lnTo>
                      <a:pt x="208" y="69"/>
                    </a:lnTo>
                    <a:lnTo>
                      <a:pt x="213" y="71"/>
                    </a:lnTo>
                    <a:lnTo>
                      <a:pt x="217" y="73"/>
                    </a:lnTo>
                    <a:lnTo>
                      <a:pt x="222" y="74"/>
                    </a:lnTo>
                    <a:lnTo>
                      <a:pt x="227" y="77"/>
                    </a:lnTo>
                    <a:lnTo>
                      <a:pt x="232" y="79"/>
                    </a:lnTo>
                    <a:lnTo>
                      <a:pt x="233" y="81"/>
                    </a:lnTo>
                    <a:lnTo>
                      <a:pt x="235" y="81"/>
                    </a:lnTo>
                    <a:lnTo>
                      <a:pt x="233" y="79"/>
                    </a:lnTo>
                    <a:lnTo>
                      <a:pt x="232" y="77"/>
                    </a:lnTo>
                    <a:lnTo>
                      <a:pt x="227" y="74"/>
                    </a:lnTo>
                    <a:lnTo>
                      <a:pt x="216" y="69"/>
                    </a:lnTo>
                    <a:lnTo>
                      <a:pt x="211" y="66"/>
                    </a:lnTo>
                    <a:lnTo>
                      <a:pt x="206" y="63"/>
                    </a:lnTo>
                    <a:lnTo>
                      <a:pt x="203" y="60"/>
                    </a:lnTo>
                    <a:lnTo>
                      <a:pt x="195" y="58"/>
                    </a:lnTo>
                    <a:lnTo>
                      <a:pt x="197" y="58"/>
                    </a:lnTo>
                    <a:lnTo>
                      <a:pt x="203" y="55"/>
                    </a:lnTo>
                    <a:lnTo>
                      <a:pt x="219" y="52"/>
                    </a:lnTo>
                    <a:lnTo>
                      <a:pt x="235" y="51"/>
                    </a:lnTo>
                    <a:lnTo>
                      <a:pt x="239" y="51"/>
                    </a:lnTo>
                    <a:lnTo>
                      <a:pt x="250" y="49"/>
                    </a:lnTo>
                    <a:lnTo>
                      <a:pt x="250" y="47"/>
                    </a:lnTo>
                    <a:lnTo>
                      <a:pt x="252" y="47"/>
                    </a:lnTo>
                    <a:lnTo>
                      <a:pt x="261" y="46"/>
                    </a:lnTo>
                    <a:lnTo>
                      <a:pt x="265" y="46"/>
                    </a:lnTo>
                    <a:lnTo>
                      <a:pt x="268" y="46"/>
                    </a:lnTo>
                    <a:lnTo>
                      <a:pt x="273" y="47"/>
                    </a:lnTo>
                    <a:lnTo>
                      <a:pt x="274" y="49"/>
                    </a:lnTo>
                    <a:lnTo>
                      <a:pt x="277" y="52"/>
                    </a:lnTo>
                    <a:lnTo>
                      <a:pt x="279" y="55"/>
                    </a:lnTo>
                    <a:lnTo>
                      <a:pt x="277" y="66"/>
                    </a:lnTo>
                    <a:lnTo>
                      <a:pt x="277" y="69"/>
                    </a:lnTo>
                    <a:lnTo>
                      <a:pt x="279" y="69"/>
                    </a:lnTo>
                    <a:lnTo>
                      <a:pt x="280" y="69"/>
                    </a:lnTo>
                    <a:lnTo>
                      <a:pt x="282" y="66"/>
                    </a:lnTo>
                    <a:lnTo>
                      <a:pt x="285" y="65"/>
                    </a:lnTo>
                    <a:lnTo>
                      <a:pt x="287" y="63"/>
                    </a:lnTo>
                    <a:lnTo>
                      <a:pt x="287" y="58"/>
                    </a:lnTo>
                    <a:lnTo>
                      <a:pt x="288" y="57"/>
                    </a:lnTo>
                    <a:lnTo>
                      <a:pt x="285" y="54"/>
                    </a:lnTo>
                    <a:lnTo>
                      <a:pt x="285" y="49"/>
                    </a:lnTo>
                    <a:lnTo>
                      <a:pt x="287" y="46"/>
                    </a:lnTo>
                    <a:lnTo>
                      <a:pt x="290" y="46"/>
                    </a:lnTo>
                    <a:lnTo>
                      <a:pt x="304" y="55"/>
                    </a:lnTo>
                    <a:lnTo>
                      <a:pt x="310" y="57"/>
                    </a:lnTo>
                    <a:lnTo>
                      <a:pt x="317" y="62"/>
                    </a:lnTo>
                    <a:lnTo>
                      <a:pt x="325" y="62"/>
                    </a:lnTo>
                    <a:lnTo>
                      <a:pt x="332" y="62"/>
                    </a:lnTo>
                    <a:lnTo>
                      <a:pt x="336" y="62"/>
                    </a:lnTo>
                    <a:lnTo>
                      <a:pt x="337" y="60"/>
                    </a:lnTo>
                    <a:lnTo>
                      <a:pt x="334" y="58"/>
                    </a:lnTo>
                    <a:lnTo>
                      <a:pt x="325" y="54"/>
                    </a:lnTo>
                    <a:lnTo>
                      <a:pt x="320" y="49"/>
                    </a:lnTo>
                    <a:lnTo>
                      <a:pt x="317" y="44"/>
                    </a:lnTo>
                    <a:lnTo>
                      <a:pt x="315" y="41"/>
                    </a:lnTo>
                    <a:lnTo>
                      <a:pt x="318" y="41"/>
                    </a:lnTo>
                    <a:lnTo>
                      <a:pt x="329" y="41"/>
                    </a:lnTo>
                    <a:lnTo>
                      <a:pt x="347" y="44"/>
                    </a:lnTo>
                    <a:lnTo>
                      <a:pt x="369" y="52"/>
                    </a:lnTo>
                    <a:lnTo>
                      <a:pt x="378" y="55"/>
                    </a:lnTo>
                    <a:lnTo>
                      <a:pt x="399" y="63"/>
                    </a:lnTo>
                    <a:lnTo>
                      <a:pt x="403" y="65"/>
                    </a:lnTo>
                    <a:lnTo>
                      <a:pt x="407" y="66"/>
                    </a:lnTo>
                    <a:lnTo>
                      <a:pt x="408" y="65"/>
                    </a:lnTo>
                    <a:lnTo>
                      <a:pt x="410" y="63"/>
                    </a:lnTo>
                    <a:lnTo>
                      <a:pt x="410" y="62"/>
                    </a:lnTo>
                    <a:lnTo>
                      <a:pt x="408" y="60"/>
                    </a:lnTo>
                    <a:lnTo>
                      <a:pt x="408" y="57"/>
                    </a:lnTo>
                    <a:lnTo>
                      <a:pt x="408" y="54"/>
                    </a:lnTo>
                    <a:lnTo>
                      <a:pt x="408" y="49"/>
                    </a:lnTo>
                    <a:lnTo>
                      <a:pt x="411" y="47"/>
                    </a:lnTo>
                    <a:lnTo>
                      <a:pt x="413" y="44"/>
                    </a:lnTo>
                    <a:lnTo>
                      <a:pt x="411" y="41"/>
                    </a:lnTo>
                    <a:lnTo>
                      <a:pt x="408" y="38"/>
                    </a:lnTo>
                    <a:lnTo>
                      <a:pt x="394" y="32"/>
                    </a:lnTo>
                    <a:lnTo>
                      <a:pt x="394" y="32"/>
                    </a:lnTo>
                    <a:lnTo>
                      <a:pt x="397" y="30"/>
                    </a:lnTo>
                    <a:lnTo>
                      <a:pt x="402" y="30"/>
                    </a:lnTo>
                    <a:lnTo>
                      <a:pt x="437" y="32"/>
                    </a:lnTo>
                    <a:lnTo>
                      <a:pt x="443" y="32"/>
                    </a:lnTo>
                    <a:lnTo>
                      <a:pt x="444" y="33"/>
                    </a:lnTo>
                    <a:lnTo>
                      <a:pt x="446" y="33"/>
                    </a:lnTo>
                    <a:lnTo>
                      <a:pt x="448" y="33"/>
                    </a:lnTo>
                    <a:lnTo>
                      <a:pt x="455" y="33"/>
                    </a:lnTo>
                    <a:lnTo>
                      <a:pt x="455" y="32"/>
                    </a:lnTo>
                    <a:lnTo>
                      <a:pt x="454" y="30"/>
                    </a:lnTo>
                    <a:lnTo>
                      <a:pt x="413" y="27"/>
                    </a:lnTo>
                    <a:lnTo>
                      <a:pt x="405" y="27"/>
                    </a:lnTo>
                    <a:lnTo>
                      <a:pt x="402" y="27"/>
                    </a:lnTo>
                    <a:lnTo>
                      <a:pt x="397" y="27"/>
                    </a:lnTo>
                    <a:lnTo>
                      <a:pt x="389" y="27"/>
                    </a:lnTo>
                    <a:lnTo>
                      <a:pt x="386" y="27"/>
                    </a:lnTo>
                    <a:lnTo>
                      <a:pt x="381" y="24"/>
                    </a:lnTo>
                    <a:lnTo>
                      <a:pt x="386" y="21"/>
                    </a:lnTo>
                    <a:lnTo>
                      <a:pt x="389" y="21"/>
                    </a:lnTo>
                    <a:lnTo>
                      <a:pt x="396" y="22"/>
                    </a:lnTo>
                    <a:lnTo>
                      <a:pt x="400" y="19"/>
                    </a:lnTo>
                    <a:lnTo>
                      <a:pt x="407" y="17"/>
                    </a:lnTo>
                    <a:lnTo>
                      <a:pt x="414" y="17"/>
                    </a:lnTo>
                    <a:lnTo>
                      <a:pt x="429" y="13"/>
                    </a:lnTo>
                    <a:lnTo>
                      <a:pt x="432" y="13"/>
                    </a:lnTo>
                    <a:lnTo>
                      <a:pt x="435" y="13"/>
                    </a:lnTo>
                    <a:lnTo>
                      <a:pt x="441" y="14"/>
                    </a:lnTo>
                    <a:lnTo>
                      <a:pt x="444" y="14"/>
                    </a:lnTo>
                    <a:lnTo>
                      <a:pt x="448" y="17"/>
                    </a:lnTo>
                    <a:lnTo>
                      <a:pt x="451" y="17"/>
                    </a:lnTo>
                    <a:lnTo>
                      <a:pt x="452" y="17"/>
                    </a:lnTo>
                    <a:lnTo>
                      <a:pt x="455" y="19"/>
                    </a:lnTo>
                    <a:lnTo>
                      <a:pt x="460" y="16"/>
                    </a:lnTo>
                    <a:lnTo>
                      <a:pt x="465" y="13"/>
                    </a:lnTo>
                    <a:lnTo>
                      <a:pt x="470" y="10"/>
                    </a:lnTo>
                    <a:lnTo>
                      <a:pt x="476" y="11"/>
                    </a:lnTo>
                    <a:lnTo>
                      <a:pt x="481" y="13"/>
                    </a:lnTo>
                    <a:lnTo>
                      <a:pt x="484" y="14"/>
                    </a:lnTo>
                    <a:lnTo>
                      <a:pt x="490" y="16"/>
                    </a:lnTo>
                    <a:lnTo>
                      <a:pt x="500" y="22"/>
                    </a:lnTo>
                    <a:lnTo>
                      <a:pt x="501" y="22"/>
                    </a:lnTo>
                    <a:lnTo>
                      <a:pt x="503" y="22"/>
                    </a:lnTo>
                    <a:lnTo>
                      <a:pt x="503" y="21"/>
                    </a:lnTo>
                    <a:lnTo>
                      <a:pt x="503" y="19"/>
                    </a:lnTo>
                    <a:lnTo>
                      <a:pt x="504" y="16"/>
                    </a:lnTo>
                    <a:lnTo>
                      <a:pt x="503" y="16"/>
                    </a:lnTo>
                    <a:lnTo>
                      <a:pt x="495" y="13"/>
                    </a:lnTo>
                    <a:lnTo>
                      <a:pt x="495" y="11"/>
                    </a:lnTo>
                    <a:lnTo>
                      <a:pt x="493" y="10"/>
                    </a:lnTo>
                    <a:lnTo>
                      <a:pt x="493" y="8"/>
                    </a:lnTo>
                    <a:lnTo>
                      <a:pt x="493" y="8"/>
                    </a:lnTo>
                    <a:lnTo>
                      <a:pt x="495" y="6"/>
                    </a:lnTo>
                    <a:lnTo>
                      <a:pt x="501" y="8"/>
                    </a:lnTo>
                    <a:lnTo>
                      <a:pt x="503" y="6"/>
                    </a:lnTo>
                    <a:lnTo>
                      <a:pt x="504" y="6"/>
                    </a:lnTo>
                    <a:lnTo>
                      <a:pt x="506" y="5"/>
                    </a:lnTo>
                    <a:lnTo>
                      <a:pt x="507" y="3"/>
                    </a:lnTo>
                    <a:lnTo>
                      <a:pt x="511" y="3"/>
                    </a:lnTo>
                    <a:lnTo>
                      <a:pt x="515" y="5"/>
                    </a:lnTo>
                    <a:lnTo>
                      <a:pt x="520" y="5"/>
                    </a:lnTo>
                    <a:lnTo>
                      <a:pt x="522" y="5"/>
                    </a:lnTo>
                    <a:lnTo>
                      <a:pt x="523" y="3"/>
                    </a:lnTo>
                    <a:lnTo>
                      <a:pt x="523" y="3"/>
                    </a:lnTo>
                    <a:lnTo>
                      <a:pt x="523" y="3"/>
                    </a:lnTo>
                    <a:lnTo>
                      <a:pt x="541" y="3"/>
                    </a:lnTo>
                    <a:lnTo>
                      <a:pt x="544" y="2"/>
                    </a:lnTo>
                    <a:lnTo>
                      <a:pt x="547" y="2"/>
                    </a:lnTo>
                    <a:lnTo>
                      <a:pt x="552" y="2"/>
                    </a:lnTo>
                    <a:lnTo>
                      <a:pt x="555" y="2"/>
                    </a:lnTo>
                    <a:lnTo>
                      <a:pt x="560" y="3"/>
                    </a:lnTo>
                    <a:lnTo>
                      <a:pt x="564" y="3"/>
                    </a:lnTo>
                    <a:lnTo>
                      <a:pt x="571" y="2"/>
                    </a:lnTo>
                    <a:lnTo>
                      <a:pt x="57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64" name="Freeform 270">
                <a:extLst>
                  <a:ext uri="{FF2B5EF4-FFF2-40B4-BE49-F238E27FC236}">
                    <a16:creationId xmlns:a16="http://schemas.microsoft.com/office/drawing/2014/main" id="{832F8618-C515-48B6-8C63-5A313E4B9862}"/>
                  </a:ext>
                </a:extLst>
              </p:cNvPr>
              <p:cNvSpPr>
                <a:spLocks/>
              </p:cNvSpPr>
              <p:nvPr/>
            </p:nvSpPr>
            <p:spPr bwMode="auto">
              <a:xfrm>
                <a:off x="5673380" y="4104048"/>
                <a:ext cx="124750" cy="181278"/>
              </a:xfrm>
              <a:custGeom>
                <a:avLst/>
                <a:gdLst>
                  <a:gd name="T0" fmla="*/ 47 w 64"/>
                  <a:gd name="T1" fmla="*/ 1 h 93"/>
                  <a:gd name="T2" fmla="*/ 45 w 64"/>
                  <a:gd name="T3" fmla="*/ 6 h 93"/>
                  <a:gd name="T4" fmla="*/ 49 w 64"/>
                  <a:gd name="T5" fmla="*/ 11 h 93"/>
                  <a:gd name="T6" fmla="*/ 52 w 64"/>
                  <a:gd name="T7" fmla="*/ 12 h 93"/>
                  <a:gd name="T8" fmla="*/ 52 w 64"/>
                  <a:gd name="T9" fmla="*/ 18 h 93"/>
                  <a:gd name="T10" fmla="*/ 50 w 64"/>
                  <a:gd name="T11" fmla="*/ 22 h 93"/>
                  <a:gd name="T12" fmla="*/ 52 w 64"/>
                  <a:gd name="T13" fmla="*/ 22 h 93"/>
                  <a:gd name="T14" fmla="*/ 50 w 64"/>
                  <a:gd name="T15" fmla="*/ 25 h 93"/>
                  <a:gd name="T16" fmla="*/ 52 w 64"/>
                  <a:gd name="T17" fmla="*/ 23 h 93"/>
                  <a:gd name="T18" fmla="*/ 55 w 64"/>
                  <a:gd name="T19" fmla="*/ 26 h 93"/>
                  <a:gd name="T20" fmla="*/ 53 w 64"/>
                  <a:gd name="T21" fmla="*/ 33 h 93"/>
                  <a:gd name="T22" fmla="*/ 52 w 64"/>
                  <a:gd name="T23" fmla="*/ 34 h 93"/>
                  <a:gd name="T24" fmla="*/ 57 w 64"/>
                  <a:gd name="T25" fmla="*/ 41 h 93"/>
                  <a:gd name="T26" fmla="*/ 55 w 64"/>
                  <a:gd name="T27" fmla="*/ 44 h 93"/>
                  <a:gd name="T28" fmla="*/ 53 w 64"/>
                  <a:gd name="T29" fmla="*/ 53 h 93"/>
                  <a:gd name="T30" fmla="*/ 55 w 64"/>
                  <a:gd name="T31" fmla="*/ 56 h 93"/>
                  <a:gd name="T32" fmla="*/ 55 w 64"/>
                  <a:gd name="T33" fmla="*/ 59 h 93"/>
                  <a:gd name="T34" fmla="*/ 55 w 64"/>
                  <a:gd name="T35" fmla="*/ 63 h 93"/>
                  <a:gd name="T36" fmla="*/ 57 w 64"/>
                  <a:gd name="T37" fmla="*/ 66 h 93"/>
                  <a:gd name="T38" fmla="*/ 60 w 64"/>
                  <a:gd name="T39" fmla="*/ 69 h 93"/>
                  <a:gd name="T40" fmla="*/ 63 w 64"/>
                  <a:gd name="T41" fmla="*/ 72 h 93"/>
                  <a:gd name="T42" fmla="*/ 63 w 64"/>
                  <a:gd name="T43" fmla="*/ 74 h 93"/>
                  <a:gd name="T44" fmla="*/ 58 w 64"/>
                  <a:gd name="T45" fmla="*/ 78 h 93"/>
                  <a:gd name="T46" fmla="*/ 42 w 64"/>
                  <a:gd name="T47" fmla="*/ 81 h 93"/>
                  <a:gd name="T48" fmla="*/ 31 w 64"/>
                  <a:gd name="T49" fmla="*/ 86 h 93"/>
                  <a:gd name="T50" fmla="*/ 17 w 64"/>
                  <a:gd name="T51" fmla="*/ 93 h 93"/>
                  <a:gd name="T52" fmla="*/ 8 w 64"/>
                  <a:gd name="T53" fmla="*/ 88 h 93"/>
                  <a:gd name="T54" fmla="*/ 1 w 64"/>
                  <a:gd name="T55" fmla="*/ 86 h 93"/>
                  <a:gd name="T56" fmla="*/ 6 w 64"/>
                  <a:gd name="T57" fmla="*/ 86 h 93"/>
                  <a:gd name="T58" fmla="*/ 6 w 64"/>
                  <a:gd name="T59" fmla="*/ 83 h 93"/>
                  <a:gd name="T60" fmla="*/ 4 w 64"/>
                  <a:gd name="T61" fmla="*/ 80 h 93"/>
                  <a:gd name="T62" fmla="*/ 3 w 64"/>
                  <a:gd name="T63" fmla="*/ 75 h 93"/>
                  <a:gd name="T64" fmla="*/ 0 w 64"/>
                  <a:gd name="T65" fmla="*/ 66 h 93"/>
                  <a:gd name="T66" fmla="*/ 0 w 64"/>
                  <a:gd name="T67" fmla="*/ 63 h 93"/>
                  <a:gd name="T68" fmla="*/ 3 w 64"/>
                  <a:gd name="T69" fmla="*/ 56 h 93"/>
                  <a:gd name="T70" fmla="*/ 6 w 64"/>
                  <a:gd name="T71" fmla="*/ 48 h 93"/>
                  <a:gd name="T72" fmla="*/ 8 w 64"/>
                  <a:gd name="T73" fmla="*/ 45 h 93"/>
                  <a:gd name="T74" fmla="*/ 9 w 64"/>
                  <a:gd name="T75" fmla="*/ 44 h 93"/>
                  <a:gd name="T76" fmla="*/ 9 w 64"/>
                  <a:gd name="T77" fmla="*/ 39 h 93"/>
                  <a:gd name="T78" fmla="*/ 9 w 64"/>
                  <a:gd name="T79" fmla="*/ 31 h 93"/>
                  <a:gd name="T80" fmla="*/ 8 w 64"/>
                  <a:gd name="T81" fmla="*/ 28 h 93"/>
                  <a:gd name="T82" fmla="*/ 8 w 64"/>
                  <a:gd name="T83" fmla="*/ 25 h 93"/>
                  <a:gd name="T84" fmla="*/ 6 w 64"/>
                  <a:gd name="T85" fmla="*/ 20 h 93"/>
                  <a:gd name="T86" fmla="*/ 6 w 64"/>
                  <a:gd name="T87" fmla="*/ 14 h 93"/>
                  <a:gd name="T88" fmla="*/ 6 w 64"/>
                  <a:gd name="T89" fmla="*/ 11 h 93"/>
                  <a:gd name="T90" fmla="*/ 4 w 64"/>
                  <a:gd name="T91" fmla="*/ 9 h 93"/>
                  <a:gd name="T92" fmla="*/ 6 w 64"/>
                  <a:gd name="T93" fmla="*/ 3 h 93"/>
                  <a:gd name="T94" fmla="*/ 14 w 64"/>
                  <a:gd name="T95" fmla="*/ 3 h 93"/>
                  <a:gd name="T96" fmla="*/ 25 w 64"/>
                  <a:gd name="T97" fmla="*/ 1 h 93"/>
                  <a:gd name="T98" fmla="*/ 34 w 64"/>
                  <a:gd name="T99" fmla="*/ 3 h 93"/>
                  <a:gd name="T100" fmla="*/ 38 w 64"/>
                  <a:gd name="T101" fmla="*/ 3 h 93"/>
                  <a:gd name="T102" fmla="*/ 41 w 64"/>
                  <a:gd name="T103" fmla="*/ 1 h 93"/>
                  <a:gd name="T104" fmla="*/ 42 w 64"/>
                  <a:gd name="T10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 h="93">
                    <a:moveTo>
                      <a:pt x="42" y="0"/>
                    </a:moveTo>
                    <a:lnTo>
                      <a:pt x="45" y="0"/>
                    </a:lnTo>
                    <a:lnTo>
                      <a:pt x="47" y="1"/>
                    </a:lnTo>
                    <a:lnTo>
                      <a:pt x="47" y="1"/>
                    </a:lnTo>
                    <a:lnTo>
                      <a:pt x="47" y="3"/>
                    </a:lnTo>
                    <a:lnTo>
                      <a:pt x="45" y="4"/>
                    </a:lnTo>
                    <a:lnTo>
                      <a:pt x="45" y="6"/>
                    </a:lnTo>
                    <a:lnTo>
                      <a:pt x="45" y="6"/>
                    </a:lnTo>
                    <a:lnTo>
                      <a:pt x="45" y="7"/>
                    </a:lnTo>
                    <a:lnTo>
                      <a:pt x="47" y="9"/>
                    </a:lnTo>
                    <a:lnTo>
                      <a:pt x="49" y="9"/>
                    </a:lnTo>
                    <a:lnTo>
                      <a:pt x="49" y="11"/>
                    </a:lnTo>
                    <a:lnTo>
                      <a:pt x="50" y="11"/>
                    </a:lnTo>
                    <a:lnTo>
                      <a:pt x="52" y="12"/>
                    </a:lnTo>
                    <a:lnTo>
                      <a:pt x="52" y="12"/>
                    </a:lnTo>
                    <a:lnTo>
                      <a:pt x="52" y="12"/>
                    </a:lnTo>
                    <a:lnTo>
                      <a:pt x="52" y="14"/>
                    </a:lnTo>
                    <a:lnTo>
                      <a:pt x="52" y="17"/>
                    </a:lnTo>
                    <a:lnTo>
                      <a:pt x="52" y="18"/>
                    </a:lnTo>
                    <a:lnTo>
                      <a:pt x="52" y="18"/>
                    </a:lnTo>
                    <a:lnTo>
                      <a:pt x="52" y="22"/>
                    </a:lnTo>
                    <a:lnTo>
                      <a:pt x="52" y="22"/>
                    </a:lnTo>
                    <a:lnTo>
                      <a:pt x="50" y="22"/>
                    </a:lnTo>
                    <a:lnTo>
                      <a:pt x="50" y="22"/>
                    </a:lnTo>
                    <a:lnTo>
                      <a:pt x="50" y="22"/>
                    </a:lnTo>
                    <a:lnTo>
                      <a:pt x="50" y="22"/>
                    </a:lnTo>
                    <a:lnTo>
                      <a:pt x="52" y="22"/>
                    </a:lnTo>
                    <a:lnTo>
                      <a:pt x="52" y="22"/>
                    </a:lnTo>
                    <a:lnTo>
                      <a:pt x="50" y="23"/>
                    </a:lnTo>
                    <a:lnTo>
                      <a:pt x="50" y="23"/>
                    </a:lnTo>
                    <a:lnTo>
                      <a:pt x="50" y="23"/>
                    </a:lnTo>
                    <a:lnTo>
                      <a:pt x="50" y="25"/>
                    </a:lnTo>
                    <a:lnTo>
                      <a:pt x="50" y="25"/>
                    </a:lnTo>
                    <a:lnTo>
                      <a:pt x="50" y="25"/>
                    </a:lnTo>
                    <a:lnTo>
                      <a:pt x="50" y="25"/>
                    </a:lnTo>
                    <a:lnTo>
                      <a:pt x="52" y="23"/>
                    </a:lnTo>
                    <a:lnTo>
                      <a:pt x="53" y="23"/>
                    </a:lnTo>
                    <a:lnTo>
                      <a:pt x="53" y="23"/>
                    </a:lnTo>
                    <a:lnTo>
                      <a:pt x="55" y="25"/>
                    </a:lnTo>
                    <a:lnTo>
                      <a:pt x="55" y="26"/>
                    </a:lnTo>
                    <a:lnTo>
                      <a:pt x="53" y="28"/>
                    </a:lnTo>
                    <a:lnTo>
                      <a:pt x="53" y="29"/>
                    </a:lnTo>
                    <a:lnTo>
                      <a:pt x="53" y="31"/>
                    </a:lnTo>
                    <a:lnTo>
                      <a:pt x="53" y="33"/>
                    </a:lnTo>
                    <a:lnTo>
                      <a:pt x="53" y="33"/>
                    </a:lnTo>
                    <a:lnTo>
                      <a:pt x="53" y="34"/>
                    </a:lnTo>
                    <a:lnTo>
                      <a:pt x="52" y="34"/>
                    </a:lnTo>
                    <a:lnTo>
                      <a:pt x="52" y="34"/>
                    </a:lnTo>
                    <a:lnTo>
                      <a:pt x="53" y="36"/>
                    </a:lnTo>
                    <a:lnTo>
                      <a:pt x="53" y="37"/>
                    </a:lnTo>
                    <a:lnTo>
                      <a:pt x="55" y="39"/>
                    </a:lnTo>
                    <a:lnTo>
                      <a:pt x="57" y="41"/>
                    </a:lnTo>
                    <a:lnTo>
                      <a:pt x="57" y="41"/>
                    </a:lnTo>
                    <a:lnTo>
                      <a:pt x="57" y="42"/>
                    </a:lnTo>
                    <a:lnTo>
                      <a:pt x="55" y="42"/>
                    </a:lnTo>
                    <a:lnTo>
                      <a:pt x="55" y="44"/>
                    </a:lnTo>
                    <a:lnTo>
                      <a:pt x="55" y="50"/>
                    </a:lnTo>
                    <a:lnTo>
                      <a:pt x="53" y="52"/>
                    </a:lnTo>
                    <a:lnTo>
                      <a:pt x="53" y="53"/>
                    </a:lnTo>
                    <a:lnTo>
                      <a:pt x="53" y="53"/>
                    </a:lnTo>
                    <a:lnTo>
                      <a:pt x="55" y="55"/>
                    </a:lnTo>
                    <a:lnTo>
                      <a:pt x="55" y="55"/>
                    </a:lnTo>
                    <a:lnTo>
                      <a:pt x="57" y="55"/>
                    </a:lnTo>
                    <a:lnTo>
                      <a:pt x="55" y="56"/>
                    </a:lnTo>
                    <a:lnTo>
                      <a:pt x="55" y="58"/>
                    </a:lnTo>
                    <a:lnTo>
                      <a:pt x="55" y="59"/>
                    </a:lnTo>
                    <a:lnTo>
                      <a:pt x="55" y="59"/>
                    </a:lnTo>
                    <a:lnTo>
                      <a:pt x="55" y="59"/>
                    </a:lnTo>
                    <a:lnTo>
                      <a:pt x="55" y="61"/>
                    </a:lnTo>
                    <a:lnTo>
                      <a:pt x="55" y="61"/>
                    </a:lnTo>
                    <a:lnTo>
                      <a:pt x="55" y="63"/>
                    </a:lnTo>
                    <a:lnTo>
                      <a:pt x="55" y="63"/>
                    </a:lnTo>
                    <a:lnTo>
                      <a:pt x="55" y="64"/>
                    </a:lnTo>
                    <a:lnTo>
                      <a:pt x="57" y="66"/>
                    </a:lnTo>
                    <a:lnTo>
                      <a:pt x="57" y="66"/>
                    </a:lnTo>
                    <a:lnTo>
                      <a:pt x="57" y="66"/>
                    </a:lnTo>
                    <a:lnTo>
                      <a:pt x="57" y="67"/>
                    </a:lnTo>
                    <a:lnTo>
                      <a:pt x="58" y="67"/>
                    </a:lnTo>
                    <a:lnTo>
                      <a:pt x="58" y="69"/>
                    </a:lnTo>
                    <a:lnTo>
                      <a:pt x="60" y="69"/>
                    </a:lnTo>
                    <a:lnTo>
                      <a:pt x="61" y="69"/>
                    </a:lnTo>
                    <a:lnTo>
                      <a:pt x="61" y="70"/>
                    </a:lnTo>
                    <a:lnTo>
                      <a:pt x="61" y="72"/>
                    </a:lnTo>
                    <a:lnTo>
                      <a:pt x="63" y="72"/>
                    </a:lnTo>
                    <a:lnTo>
                      <a:pt x="63" y="72"/>
                    </a:lnTo>
                    <a:lnTo>
                      <a:pt x="64" y="72"/>
                    </a:lnTo>
                    <a:lnTo>
                      <a:pt x="64" y="74"/>
                    </a:lnTo>
                    <a:lnTo>
                      <a:pt x="63" y="74"/>
                    </a:lnTo>
                    <a:lnTo>
                      <a:pt x="61" y="74"/>
                    </a:lnTo>
                    <a:lnTo>
                      <a:pt x="61" y="75"/>
                    </a:lnTo>
                    <a:lnTo>
                      <a:pt x="61" y="77"/>
                    </a:lnTo>
                    <a:lnTo>
                      <a:pt x="58" y="78"/>
                    </a:lnTo>
                    <a:lnTo>
                      <a:pt x="57" y="78"/>
                    </a:lnTo>
                    <a:lnTo>
                      <a:pt x="50" y="78"/>
                    </a:lnTo>
                    <a:lnTo>
                      <a:pt x="45" y="80"/>
                    </a:lnTo>
                    <a:lnTo>
                      <a:pt x="42" y="81"/>
                    </a:lnTo>
                    <a:lnTo>
                      <a:pt x="39" y="83"/>
                    </a:lnTo>
                    <a:lnTo>
                      <a:pt x="38" y="85"/>
                    </a:lnTo>
                    <a:lnTo>
                      <a:pt x="34" y="85"/>
                    </a:lnTo>
                    <a:lnTo>
                      <a:pt x="31" y="86"/>
                    </a:lnTo>
                    <a:lnTo>
                      <a:pt x="25" y="88"/>
                    </a:lnTo>
                    <a:lnTo>
                      <a:pt x="23" y="89"/>
                    </a:lnTo>
                    <a:lnTo>
                      <a:pt x="22" y="91"/>
                    </a:lnTo>
                    <a:lnTo>
                      <a:pt x="17" y="93"/>
                    </a:lnTo>
                    <a:lnTo>
                      <a:pt x="17" y="93"/>
                    </a:lnTo>
                    <a:lnTo>
                      <a:pt x="14" y="91"/>
                    </a:lnTo>
                    <a:lnTo>
                      <a:pt x="12" y="89"/>
                    </a:lnTo>
                    <a:lnTo>
                      <a:pt x="8" y="88"/>
                    </a:lnTo>
                    <a:lnTo>
                      <a:pt x="4" y="88"/>
                    </a:lnTo>
                    <a:lnTo>
                      <a:pt x="3" y="88"/>
                    </a:lnTo>
                    <a:lnTo>
                      <a:pt x="1" y="88"/>
                    </a:lnTo>
                    <a:lnTo>
                      <a:pt x="1" y="86"/>
                    </a:lnTo>
                    <a:lnTo>
                      <a:pt x="3" y="86"/>
                    </a:lnTo>
                    <a:lnTo>
                      <a:pt x="4" y="86"/>
                    </a:lnTo>
                    <a:lnTo>
                      <a:pt x="4" y="86"/>
                    </a:lnTo>
                    <a:lnTo>
                      <a:pt x="6" y="86"/>
                    </a:lnTo>
                    <a:lnTo>
                      <a:pt x="6" y="86"/>
                    </a:lnTo>
                    <a:lnTo>
                      <a:pt x="6" y="85"/>
                    </a:lnTo>
                    <a:lnTo>
                      <a:pt x="6" y="83"/>
                    </a:lnTo>
                    <a:lnTo>
                      <a:pt x="6" y="83"/>
                    </a:lnTo>
                    <a:lnTo>
                      <a:pt x="8" y="83"/>
                    </a:lnTo>
                    <a:lnTo>
                      <a:pt x="6" y="80"/>
                    </a:lnTo>
                    <a:lnTo>
                      <a:pt x="6" y="80"/>
                    </a:lnTo>
                    <a:lnTo>
                      <a:pt x="4" y="80"/>
                    </a:lnTo>
                    <a:lnTo>
                      <a:pt x="4" y="78"/>
                    </a:lnTo>
                    <a:lnTo>
                      <a:pt x="3" y="78"/>
                    </a:lnTo>
                    <a:lnTo>
                      <a:pt x="3" y="77"/>
                    </a:lnTo>
                    <a:lnTo>
                      <a:pt x="3" y="75"/>
                    </a:lnTo>
                    <a:lnTo>
                      <a:pt x="1" y="74"/>
                    </a:lnTo>
                    <a:lnTo>
                      <a:pt x="0" y="69"/>
                    </a:lnTo>
                    <a:lnTo>
                      <a:pt x="0" y="67"/>
                    </a:lnTo>
                    <a:lnTo>
                      <a:pt x="0" y="66"/>
                    </a:lnTo>
                    <a:lnTo>
                      <a:pt x="0" y="64"/>
                    </a:lnTo>
                    <a:lnTo>
                      <a:pt x="0" y="64"/>
                    </a:lnTo>
                    <a:lnTo>
                      <a:pt x="0" y="64"/>
                    </a:lnTo>
                    <a:lnTo>
                      <a:pt x="0" y="63"/>
                    </a:lnTo>
                    <a:lnTo>
                      <a:pt x="1" y="61"/>
                    </a:lnTo>
                    <a:lnTo>
                      <a:pt x="3" y="58"/>
                    </a:lnTo>
                    <a:lnTo>
                      <a:pt x="3" y="58"/>
                    </a:lnTo>
                    <a:lnTo>
                      <a:pt x="3" y="56"/>
                    </a:lnTo>
                    <a:lnTo>
                      <a:pt x="3" y="56"/>
                    </a:lnTo>
                    <a:lnTo>
                      <a:pt x="4" y="53"/>
                    </a:lnTo>
                    <a:lnTo>
                      <a:pt x="4" y="50"/>
                    </a:lnTo>
                    <a:lnTo>
                      <a:pt x="6" y="48"/>
                    </a:lnTo>
                    <a:lnTo>
                      <a:pt x="6" y="48"/>
                    </a:lnTo>
                    <a:lnTo>
                      <a:pt x="6" y="47"/>
                    </a:lnTo>
                    <a:lnTo>
                      <a:pt x="6" y="47"/>
                    </a:lnTo>
                    <a:lnTo>
                      <a:pt x="8" y="45"/>
                    </a:lnTo>
                    <a:lnTo>
                      <a:pt x="9" y="45"/>
                    </a:lnTo>
                    <a:lnTo>
                      <a:pt x="9" y="44"/>
                    </a:lnTo>
                    <a:lnTo>
                      <a:pt x="9" y="44"/>
                    </a:lnTo>
                    <a:lnTo>
                      <a:pt x="9" y="44"/>
                    </a:lnTo>
                    <a:lnTo>
                      <a:pt x="9" y="44"/>
                    </a:lnTo>
                    <a:lnTo>
                      <a:pt x="11" y="42"/>
                    </a:lnTo>
                    <a:lnTo>
                      <a:pt x="11" y="42"/>
                    </a:lnTo>
                    <a:lnTo>
                      <a:pt x="9" y="39"/>
                    </a:lnTo>
                    <a:lnTo>
                      <a:pt x="9" y="34"/>
                    </a:lnTo>
                    <a:lnTo>
                      <a:pt x="9" y="34"/>
                    </a:lnTo>
                    <a:lnTo>
                      <a:pt x="9" y="33"/>
                    </a:lnTo>
                    <a:lnTo>
                      <a:pt x="9" y="31"/>
                    </a:lnTo>
                    <a:lnTo>
                      <a:pt x="8" y="31"/>
                    </a:lnTo>
                    <a:lnTo>
                      <a:pt x="8" y="29"/>
                    </a:lnTo>
                    <a:lnTo>
                      <a:pt x="8" y="29"/>
                    </a:lnTo>
                    <a:lnTo>
                      <a:pt x="8" y="28"/>
                    </a:lnTo>
                    <a:lnTo>
                      <a:pt x="8" y="26"/>
                    </a:lnTo>
                    <a:lnTo>
                      <a:pt x="8" y="26"/>
                    </a:lnTo>
                    <a:lnTo>
                      <a:pt x="8" y="26"/>
                    </a:lnTo>
                    <a:lnTo>
                      <a:pt x="8" y="25"/>
                    </a:lnTo>
                    <a:lnTo>
                      <a:pt x="8" y="23"/>
                    </a:lnTo>
                    <a:lnTo>
                      <a:pt x="8" y="23"/>
                    </a:lnTo>
                    <a:lnTo>
                      <a:pt x="6" y="22"/>
                    </a:lnTo>
                    <a:lnTo>
                      <a:pt x="6" y="20"/>
                    </a:lnTo>
                    <a:lnTo>
                      <a:pt x="8" y="20"/>
                    </a:lnTo>
                    <a:lnTo>
                      <a:pt x="8" y="18"/>
                    </a:lnTo>
                    <a:lnTo>
                      <a:pt x="6" y="15"/>
                    </a:lnTo>
                    <a:lnTo>
                      <a:pt x="6" y="14"/>
                    </a:lnTo>
                    <a:lnTo>
                      <a:pt x="6" y="14"/>
                    </a:lnTo>
                    <a:lnTo>
                      <a:pt x="6" y="12"/>
                    </a:lnTo>
                    <a:lnTo>
                      <a:pt x="6" y="12"/>
                    </a:lnTo>
                    <a:lnTo>
                      <a:pt x="6" y="11"/>
                    </a:lnTo>
                    <a:lnTo>
                      <a:pt x="6" y="11"/>
                    </a:lnTo>
                    <a:lnTo>
                      <a:pt x="6" y="11"/>
                    </a:lnTo>
                    <a:lnTo>
                      <a:pt x="6" y="11"/>
                    </a:lnTo>
                    <a:lnTo>
                      <a:pt x="4" y="9"/>
                    </a:lnTo>
                    <a:lnTo>
                      <a:pt x="4" y="7"/>
                    </a:lnTo>
                    <a:lnTo>
                      <a:pt x="4" y="6"/>
                    </a:lnTo>
                    <a:lnTo>
                      <a:pt x="6" y="3"/>
                    </a:lnTo>
                    <a:lnTo>
                      <a:pt x="6" y="3"/>
                    </a:lnTo>
                    <a:lnTo>
                      <a:pt x="8" y="3"/>
                    </a:lnTo>
                    <a:lnTo>
                      <a:pt x="8" y="3"/>
                    </a:lnTo>
                    <a:lnTo>
                      <a:pt x="11" y="3"/>
                    </a:lnTo>
                    <a:lnTo>
                      <a:pt x="14" y="3"/>
                    </a:lnTo>
                    <a:lnTo>
                      <a:pt x="19" y="3"/>
                    </a:lnTo>
                    <a:lnTo>
                      <a:pt x="23" y="3"/>
                    </a:lnTo>
                    <a:lnTo>
                      <a:pt x="23" y="1"/>
                    </a:lnTo>
                    <a:lnTo>
                      <a:pt x="25" y="1"/>
                    </a:lnTo>
                    <a:lnTo>
                      <a:pt x="28" y="3"/>
                    </a:lnTo>
                    <a:lnTo>
                      <a:pt x="31" y="1"/>
                    </a:lnTo>
                    <a:lnTo>
                      <a:pt x="33" y="1"/>
                    </a:lnTo>
                    <a:lnTo>
                      <a:pt x="34" y="3"/>
                    </a:lnTo>
                    <a:lnTo>
                      <a:pt x="36" y="3"/>
                    </a:lnTo>
                    <a:lnTo>
                      <a:pt x="36" y="3"/>
                    </a:lnTo>
                    <a:lnTo>
                      <a:pt x="38" y="3"/>
                    </a:lnTo>
                    <a:lnTo>
                      <a:pt x="38" y="3"/>
                    </a:lnTo>
                    <a:lnTo>
                      <a:pt x="38" y="3"/>
                    </a:lnTo>
                    <a:lnTo>
                      <a:pt x="39" y="3"/>
                    </a:lnTo>
                    <a:lnTo>
                      <a:pt x="39" y="1"/>
                    </a:lnTo>
                    <a:lnTo>
                      <a:pt x="41" y="1"/>
                    </a:lnTo>
                    <a:lnTo>
                      <a:pt x="41" y="1"/>
                    </a:lnTo>
                    <a:lnTo>
                      <a:pt x="41" y="1"/>
                    </a:lnTo>
                    <a:lnTo>
                      <a:pt x="42" y="1"/>
                    </a:lnTo>
                    <a:lnTo>
                      <a:pt x="42" y="0"/>
                    </a:lnTo>
                    <a:lnTo>
                      <a:pt x="4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5" name="Freeform 271">
                <a:extLst>
                  <a:ext uri="{FF2B5EF4-FFF2-40B4-BE49-F238E27FC236}">
                    <a16:creationId xmlns:a16="http://schemas.microsoft.com/office/drawing/2014/main" id="{E3868601-935E-432E-899F-BFE9EA1B69F1}"/>
                  </a:ext>
                </a:extLst>
              </p:cNvPr>
              <p:cNvSpPr>
                <a:spLocks/>
              </p:cNvSpPr>
              <p:nvPr/>
            </p:nvSpPr>
            <p:spPr bwMode="auto">
              <a:xfrm>
                <a:off x="4225109" y="4254137"/>
                <a:ext cx="83817" cy="103309"/>
              </a:xfrm>
              <a:custGeom>
                <a:avLst/>
                <a:gdLst>
                  <a:gd name="T0" fmla="*/ 17 w 43"/>
                  <a:gd name="T1" fmla="*/ 3 h 53"/>
                  <a:gd name="T2" fmla="*/ 25 w 43"/>
                  <a:gd name="T3" fmla="*/ 6 h 53"/>
                  <a:gd name="T4" fmla="*/ 32 w 43"/>
                  <a:gd name="T5" fmla="*/ 11 h 53"/>
                  <a:gd name="T6" fmla="*/ 33 w 43"/>
                  <a:gd name="T7" fmla="*/ 14 h 53"/>
                  <a:gd name="T8" fmla="*/ 35 w 43"/>
                  <a:gd name="T9" fmla="*/ 14 h 53"/>
                  <a:gd name="T10" fmla="*/ 38 w 43"/>
                  <a:gd name="T11" fmla="*/ 17 h 53"/>
                  <a:gd name="T12" fmla="*/ 38 w 43"/>
                  <a:gd name="T13" fmla="*/ 20 h 53"/>
                  <a:gd name="T14" fmla="*/ 38 w 43"/>
                  <a:gd name="T15" fmla="*/ 20 h 53"/>
                  <a:gd name="T16" fmla="*/ 39 w 43"/>
                  <a:gd name="T17" fmla="*/ 20 h 53"/>
                  <a:gd name="T18" fmla="*/ 39 w 43"/>
                  <a:gd name="T19" fmla="*/ 17 h 53"/>
                  <a:gd name="T20" fmla="*/ 41 w 43"/>
                  <a:gd name="T21" fmla="*/ 17 h 53"/>
                  <a:gd name="T22" fmla="*/ 43 w 43"/>
                  <a:gd name="T23" fmla="*/ 23 h 53"/>
                  <a:gd name="T24" fmla="*/ 43 w 43"/>
                  <a:gd name="T25" fmla="*/ 25 h 53"/>
                  <a:gd name="T26" fmla="*/ 43 w 43"/>
                  <a:gd name="T27" fmla="*/ 25 h 53"/>
                  <a:gd name="T28" fmla="*/ 41 w 43"/>
                  <a:gd name="T29" fmla="*/ 27 h 53"/>
                  <a:gd name="T30" fmla="*/ 39 w 43"/>
                  <a:gd name="T31" fmla="*/ 28 h 53"/>
                  <a:gd name="T32" fmla="*/ 39 w 43"/>
                  <a:gd name="T33" fmla="*/ 30 h 53"/>
                  <a:gd name="T34" fmla="*/ 38 w 43"/>
                  <a:gd name="T35" fmla="*/ 31 h 53"/>
                  <a:gd name="T36" fmla="*/ 36 w 43"/>
                  <a:gd name="T37" fmla="*/ 34 h 53"/>
                  <a:gd name="T38" fmla="*/ 35 w 43"/>
                  <a:gd name="T39" fmla="*/ 38 h 53"/>
                  <a:gd name="T40" fmla="*/ 33 w 43"/>
                  <a:gd name="T41" fmla="*/ 39 h 53"/>
                  <a:gd name="T42" fmla="*/ 32 w 43"/>
                  <a:gd name="T43" fmla="*/ 41 h 53"/>
                  <a:gd name="T44" fmla="*/ 32 w 43"/>
                  <a:gd name="T45" fmla="*/ 42 h 53"/>
                  <a:gd name="T46" fmla="*/ 30 w 43"/>
                  <a:gd name="T47" fmla="*/ 47 h 53"/>
                  <a:gd name="T48" fmla="*/ 28 w 43"/>
                  <a:gd name="T49" fmla="*/ 49 h 53"/>
                  <a:gd name="T50" fmla="*/ 27 w 43"/>
                  <a:gd name="T51" fmla="*/ 50 h 53"/>
                  <a:gd name="T52" fmla="*/ 25 w 43"/>
                  <a:gd name="T53" fmla="*/ 52 h 53"/>
                  <a:gd name="T54" fmla="*/ 24 w 43"/>
                  <a:gd name="T55" fmla="*/ 52 h 53"/>
                  <a:gd name="T56" fmla="*/ 21 w 43"/>
                  <a:gd name="T57" fmla="*/ 52 h 53"/>
                  <a:gd name="T58" fmla="*/ 21 w 43"/>
                  <a:gd name="T59" fmla="*/ 52 h 53"/>
                  <a:gd name="T60" fmla="*/ 19 w 43"/>
                  <a:gd name="T61" fmla="*/ 50 h 53"/>
                  <a:gd name="T62" fmla="*/ 17 w 43"/>
                  <a:gd name="T63" fmla="*/ 50 h 53"/>
                  <a:gd name="T64" fmla="*/ 16 w 43"/>
                  <a:gd name="T65" fmla="*/ 50 h 53"/>
                  <a:gd name="T66" fmla="*/ 13 w 43"/>
                  <a:gd name="T67" fmla="*/ 50 h 53"/>
                  <a:gd name="T68" fmla="*/ 13 w 43"/>
                  <a:gd name="T69" fmla="*/ 50 h 53"/>
                  <a:gd name="T70" fmla="*/ 11 w 43"/>
                  <a:gd name="T71" fmla="*/ 50 h 53"/>
                  <a:gd name="T72" fmla="*/ 10 w 43"/>
                  <a:gd name="T73" fmla="*/ 52 h 53"/>
                  <a:gd name="T74" fmla="*/ 8 w 43"/>
                  <a:gd name="T75" fmla="*/ 53 h 53"/>
                  <a:gd name="T76" fmla="*/ 6 w 43"/>
                  <a:gd name="T77" fmla="*/ 52 h 53"/>
                  <a:gd name="T78" fmla="*/ 3 w 43"/>
                  <a:gd name="T79" fmla="*/ 52 h 53"/>
                  <a:gd name="T80" fmla="*/ 2 w 43"/>
                  <a:gd name="T81" fmla="*/ 50 h 53"/>
                  <a:gd name="T82" fmla="*/ 0 w 43"/>
                  <a:gd name="T83" fmla="*/ 50 h 53"/>
                  <a:gd name="T84" fmla="*/ 2 w 43"/>
                  <a:gd name="T85" fmla="*/ 50 h 53"/>
                  <a:gd name="T86" fmla="*/ 2 w 43"/>
                  <a:gd name="T87" fmla="*/ 49 h 53"/>
                  <a:gd name="T88" fmla="*/ 5 w 43"/>
                  <a:gd name="T89" fmla="*/ 44 h 53"/>
                  <a:gd name="T90" fmla="*/ 6 w 43"/>
                  <a:gd name="T91" fmla="*/ 42 h 53"/>
                  <a:gd name="T92" fmla="*/ 6 w 43"/>
                  <a:gd name="T93" fmla="*/ 38 h 53"/>
                  <a:gd name="T94" fmla="*/ 8 w 43"/>
                  <a:gd name="T95" fmla="*/ 36 h 53"/>
                  <a:gd name="T96" fmla="*/ 10 w 43"/>
                  <a:gd name="T97" fmla="*/ 33 h 53"/>
                  <a:gd name="T98" fmla="*/ 10 w 43"/>
                  <a:gd name="T99" fmla="*/ 31 h 53"/>
                  <a:gd name="T100" fmla="*/ 8 w 43"/>
                  <a:gd name="T101" fmla="*/ 30 h 53"/>
                  <a:gd name="T102" fmla="*/ 6 w 43"/>
                  <a:gd name="T103" fmla="*/ 28 h 53"/>
                  <a:gd name="T104" fmla="*/ 5 w 43"/>
                  <a:gd name="T105" fmla="*/ 25 h 53"/>
                  <a:gd name="T106" fmla="*/ 3 w 43"/>
                  <a:gd name="T107" fmla="*/ 23 h 53"/>
                  <a:gd name="T108" fmla="*/ 3 w 43"/>
                  <a:gd name="T109" fmla="*/ 22 h 53"/>
                  <a:gd name="T110" fmla="*/ 3 w 43"/>
                  <a:gd name="T111" fmla="*/ 20 h 53"/>
                  <a:gd name="T112" fmla="*/ 3 w 43"/>
                  <a:gd name="T113" fmla="*/ 17 h 53"/>
                  <a:gd name="T114" fmla="*/ 2 w 43"/>
                  <a:gd name="T115" fmla="*/ 16 h 53"/>
                  <a:gd name="T116" fmla="*/ 2 w 43"/>
                  <a:gd name="T117" fmla="*/ 12 h 53"/>
                  <a:gd name="T118" fmla="*/ 3 w 43"/>
                  <a:gd name="T119" fmla="*/ 11 h 53"/>
                  <a:gd name="T120" fmla="*/ 6 w 43"/>
                  <a:gd name="T121" fmla="*/ 8 h 53"/>
                  <a:gd name="T122" fmla="*/ 8 w 43"/>
                  <a:gd name="T123" fmla="*/ 6 h 53"/>
                  <a:gd name="T124" fmla="*/ 10 w 43"/>
                  <a:gd name="T12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53">
                    <a:moveTo>
                      <a:pt x="11" y="0"/>
                    </a:moveTo>
                    <a:lnTo>
                      <a:pt x="17" y="3"/>
                    </a:lnTo>
                    <a:lnTo>
                      <a:pt x="19" y="4"/>
                    </a:lnTo>
                    <a:lnTo>
                      <a:pt x="25" y="6"/>
                    </a:lnTo>
                    <a:lnTo>
                      <a:pt x="27" y="8"/>
                    </a:lnTo>
                    <a:lnTo>
                      <a:pt x="32" y="11"/>
                    </a:lnTo>
                    <a:lnTo>
                      <a:pt x="33" y="12"/>
                    </a:lnTo>
                    <a:lnTo>
                      <a:pt x="33" y="14"/>
                    </a:lnTo>
                    <a:lnTo>
                      <a:pt x="33" y="16"/>
                    </a:lnTo>
                    <a:lnTo>
                      <a:pt x="35" y="14"/>
                    </a:lnTo>
                    <a:lnTo>
                      <a:pt x="38" y="16"/>
                    </a:lnTo>
                    <a:lnTo>
                      <a:pt x="38" y="17"/>
                    </a:lnTo>
                    <a:lnTo>
                      <a:pt x="38" y="19"/>
                    </a:lnTo>
                    <a:lnTo>
                      <a:pt x="38" y="20"/>
                    </a:lnTo>
                    <a:lnTo>
                      <a:pt x="38" y="20"/>
                    </a:lnTo>
                    <a:lnTo>
                      <a:pt x="38" y="20"/>
                    </a:lnTo>
                    <a:lnTo>
                      <a:pt x="38" y="20"/>
                    </a:lnTo>
                    <a:lnTo>
                      <a:pt x="39" y="20"/>
                    </a:lnTo>
                    <a:lnTo>
                      <a:pt x="39" y="19"/>
                    </a:lnTo>
                    <a:lnTo>
                      <a:pt x="39" y="17"/>
                    </a:lnTo>
                    <a:lnTo>
                      <a:pt x="41" y="17"/>
                    </a:lnTo>
                    <a:lnTo>
                      <a:pt x="41" y="17"/>
                    </a:lnTo>
                    <a:lnTo>
                      <a:pt x="43" y="22"/>
                    </a:lnTo>
                    <a:lnTo>
                      <a:pt x="43" y="23"/>
                    </a:lnTo>
                    <a:lnTo>
                      <a:pt x="43" y="23"/>
                    </a:lnTo>
                    <a:lnTo>
                      <a:pt x="43" y="25"/>
                    </a:lnTo>
                    <a:lnTo>
                      <a:pt x="43" y="25"/>
                    </a:lnTo>
                    <a:lnTo>
                      <a:pt x="43" y="25"/>
                    </a:lnTo>
                    <a:lnTo>
                      <a:pt x="41" y="27"/>
                    </a:lnTo>
                    <a:lnTo>
                      <a:pt x="41" y="27"/>
                    </a:lnTo>
                    <a:lnTo>
                      <a:pt x="41" y="28"/>
                    </a:lnTo>
                    <a:lnTo>
                      <a:pt x="39" y="28"/>
                    </a:lnTo>
                    <a:lnTo>
                      <a:pt x="39" y="30"/>
                    </a:lnTo>
                    <a:lnTo>
                      <a:pt x="39" y="30"/>
                    </a:lnTo>
                    <a:lnTo>
                      <a:pt x="38" y="30"/>
                    </a:lnTo>
                    <a:lnTo>
                      <a:pt x="38" y="31"/>
                    </a:lnTo>
                    <a:lnTo>
                      <a:pt x="36" y="34"/>
                    </a:lnTo>
                    <a:lnTo>
                      <a:pt x="36" y="34"/>
                    </a:lnTo>
                    <a:lnTo>
                      <a:pt x="35" y="36"/>
                    </a:lnTo>
                    <a:lnTo>
                      <a:pt x="35" y="38"/>
                    </a:lnTo>
                    <a:lnTo>
                      <a:pt x="33" y="38"/>
                    </a:lnTo>
                    <a:lnTo>
                      <a:pt x="33" y="39"/>
                    </a:lnTo>
                    <a:lnTo>
                      <a:pt x="33" y="39"/>
                    </a:lnTo>
                    <a:lnTo>
                      <a:pt x="32" y="41"/>
                    </a:lnTo>
                    <a:lnTo>
                      <a:pt x="32" y="42"/>
                    </a:lnTo>
                    <a:lnTo>
                      <a:pt x="32" y="42"/>
                    </a:lnTo>
                    <a:lnTo>
                      <a:pt x="30" y="45"/>
                    </a:lnTo>
                    <a:lnTo>
                      <a:pt x="30" y="47"/>
                    </a:lnTo>
                    <a:lnTo>
                      <a:pt x="30" y="47"/>
                    </a:lnTo>
                    <a:lnTo>
                      <a:pt x="28" y="49"/>
                    </a:lnTo>
                    <a:lnTo>
                      <a:pt x="28" y="50"/>
                    </a:lnTo>
                    <a:lnTo>
                      <a:pt x="27" y="50"/>
                    </a:lnTo>
                    <a:lnTo>
                      <a:pt x="25" y="50"/>
                    </a:lnTo>
                    <a:lnTo>
                      <a:pt x="25" y="52"/>
                    </a:lnTo>
                    <a:lnTo>
                      <a:pt x="24" y="52"/>
                    </a:lnTo>
                    <a:lnTo>
                      <a:pt x="24" y="52"/>
                    </a:lnTo>
                    <a:lnTo>
                      <a:pt x="22" y="52"/>
                    </a:lnTo>
                    <a:lnTo>
                      <a:pt x="21" y="52"/>
                    </a:lnTo>
                    <a:lnTo>
                      <a:pt x="21" y="52"/>
                    </a:lnTo>
                    <a:lnTo>
                      <a:pt x="21" y="52"/>
                    </a:lnTo>
                    <a:lnTo>
                      <a:pt x="19" y="50"/>
                    </a:lnTo>
                    <a:lnTo>
                      <a:pt x="19" y="50"/>
                    </a:lnTo>
                    <a:lnTo>
                      <a:pt x="19" y="50"/>
                    </a:lnTo>
                    <a:lnTo>
                      <a:pt x="17" y="50"/>
                    </a:lnTo>
                    <a:lnTo>
                      <a:pt x="16" y="52"/>
                    </a:lnTo>
                    <a:lnTo>
                      <a:pt x="16" y="50"/>
                    </a:lnTo>
                    <a:lnTo>
                      <a:pt x="14" y="50"/>
                    </a:lnTo>
                    <a:lnTo>
                      <a:pt x="13" y="50"/>
                    </a:lnTo>
                    <a:lnTo>
                      <a:pt x="13" y="50"/>
                    </a:lnTo>
                    <a:lnTo>
                      <a:pt x="13" y="50"/>
                    </a:lnTo>
                    <a:lnTo>
                      <a:pt x="13" y="50"/>
                    </a:lnTo>
                    <a:lnTo>
                      <a:pt x="11" y="50"/>
                    </a:lnTo>
                    <a:lnTo>
                      <a:pt x="11" y="50"/>
                    </a:lnTo>
                    <a:lnTo>
                      <a:pt x="10" y="52"/>
                    </a:lnTo>
                    <a:lnTo>
                      <a:pt x="8" y="52"/>
                    </a:lnTo>
                    <a:lnTo>
                      <a:pt x="8" y="53"/>
                    </a:lnTo>
                    <a:lnTo>
                      <a:pt x="6" y="53"/>
                    </a:lnTo>
                    <a:lnTo>
                      <a:pt x="6" y="52"/>
                    </a:lnTo>
                    <a:lnTo>
                      <a:pt x="5" y="52"/>
                    </a:lnTo>
                    <a:lnTo>
                      <a:pt x="3" y="52"/>
                    </a:lnTo>
                    <a:lnTo>
                      <a:pt x="2" y="52"/>
                    </a:lnTo>
                    <a:lnTo>
                      <a:pt x="2" y="50"/>
                    </a:lnTo>
                    <a:lnTo>
                      <a:pt x="0" y="50"/>
                    </a:lnTo>
                    <a:lnTo>
                      <a:pt x="0" y="50"/>
                    </a:lnTo>
                    <a:lnTo>
                      <a:pt x="0" y="50"/>
                    </a:lnTo>
                    <a:lnTo>
                      <a:pt x="2" y="50"/>
                    </a:lnTo>
                    <a:lnTo>
                      <a:pt x="2" y="50"/>
                    </a:lnTo>
                    <a:lnTo>
                      <a:pt x="2" y="49"/>
                    </a:lnTo>
                    <a:lnTo>
                      <a:pt x="3" y="49"/>
                    </a:lnTo>
                    <a:lnTo>
                      <a:pt x="5" y="44"/>
                    </a:lnTo>
                    <a:lnTo>
                      <a:pt x="6" y="42"/>
                    </a:lnTo>
                    <a:lnTo>
                      <a:pt x="6" y="42"/>
                    </a:lnTo>
                    <a:lnTo>
                      <a:pt x="6" y="41"/>
                    </a:lnTo>
                    <a:lnTo>
                      <a:pt x="6" y="38"/>
                    </a:lnTo>
                    <a:lnTo>
                      <a:pt x="6" y="38"/>
                    </a:lnTo>
                    <a:lnTo>
                      <a:pt x="8" y="36"/>
                    </a:lnTo>
                    <a:lnTo>
                      <a:pt x="10" y="34"/>
                    </a:lnTo>
                    <a:lnTo>
                      <a:pt x="10" y="33"/>
                    </a:lnTo>
                    <a:lnTo>
                      <a:pt x="10" y="31"/>
                    </a:lnTo>
                    <a:lnTo>
                      <a:pt x="10" y="31"/>
                    </a:lnTo>
                    <a:lnTo>
                      <a:pt x="8" y="31"/>
                    </a:lnTo>
                    <a:lnTo>
                      <a:pt x="8" y="30"/>
                    </a:lnTo>
                    <a:lnTo>
                      <a:pt x="8" y="30"/>
                    </a:lnTo>
                    <a:lnTo>
                      <a:pt x="6" y="28"/>
                    </a:lnTo>
                    <a:lnTo>
                      <a:pt x="5" y="28"/>
                    </a:lnTo>
                    <a:lnTo>
                      <a:pt x="5" y="25"/>
                    </a:lnTo>
                    <a:lnTo>
                      <a:pt x="5" y="23"/>
                    </a:lnTo>
                    <a:lnTo>
                      <a:pt x="3" y="23"/>
                    </a:lnTo>
                    <a:lnTo>
                      <a:pt x="3" y="23"/>
                    </a:lnTo>
                    <a:lnTo>
                      <a:pt x="3" y="22"/>
                    </a:lnTo>
                    <a:lnTo>
                      <a:pt x="3" y="22"/>
                    </a:lnTo>
                    <a:lnTo>
                      <a:pt x="3" y="20"/>
                    </a:lnTo>
                    <a:lnTo>
                      <a:pt x="3" y="19"/>
                    </a:lnTo>
                    <a:lnTo>
                      <a:pt x="3" y="17"/>
                    </a:lnTo>
                    <a:lnTo>
                      <a:pt x="3" y="16"/>
                    </a:lnTo>
                    <a:lnTo>
                      <a:pt x="2" y="16"/>
                    </a:lnTo>
                    <a:lnTo>
                      <a:pt x="2" y="14"/>
                    </a:lnTo>
                    <a:lnTo>
                      <a:pt x="2" y="12"/>
                    </a:lnTo>
                    <a:lnTo>
                      <a:pt x="3" y="12"/>
                    </a:lnTo>
                    <a:lnTo>
                      <a:pt x="3" y="11"/>
                    </a:lnTo>
                    <a:lnTo>
                      <a:pt x="5" y="9"/>
                    </a:lnTo>
                    <a:lnTo>
                      <a:pt x="6" y="8"/>
                    </a:lnTo>
                    <a:lnTo>
                      <a:pt x="6" y="6"/>
                    </a:lnTo>
                    <a:lnTo>
                      <a:pt x="8" y="6"/>
                    </a:lnTo>
                    <a:lnTo>
                      <a:pt x="10" y="1"/>
                    </a:lnTo>
                    <a:lnTo>
                      <a:pt x="10" y="0"/>
                    </a:lnTo>
                    <a:lnTo>
                      <a:pt x="1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6" name="Freeform 272">
                <a:extLst>
                  <a:ext uri="{FF2B5EF4-FFF2-40B4-BE49-F238E27FC236}">
                    <a16:creationId xmlns:a16="http://schemas.microsoft.com/office/drawing/2014/main" id="{6AC96DB2-2634-4167-B992-6F0D7DE6EAF7}"/>
                  </a:ext>
                </a:extLst>
              </p:cNvPr>
              <p:cNvSpPr>
                <a:spLocks/>
              </p:cNvSpPr>
              <p:nvPr/>
            </p:nvSpPr>
            <p:spPr bwMode="auto">
              <a:xfrm>
                <a:off x="6889694" y="3113843"/>
                <a:ext cx="191024" cy="83817"/>
              </a:xfrm>
              <a:custGeom>
                <a:avLst/>
                <a:gdLst>
                  <a:gd name="T0" fmla="*/ 8 w 98"/>
                  <a:gd name="T1" fmla="*/ 0 h 43"/>
                  <a:gd name="T2" fmla="*/ 14 w 98"/>
                  <a:gd name="T3" fmla="*/ 2 h 43"/>
                  <a:gd name="T4" fmla="*/ 22 w 98"/>
                  <a:gd name="T5" fmla="*/ 5 h 43"/>
                  <a:gd name="T6" fmla="*/ 32 w 98"/>
                  <a:gd name="T7" fmla="*/ 7 h 43"/>
                  <a:gd name="T8" fmla="*/ 36 w 98"/>
                  <a:gd name="T9" fmla="*/ 5 h 43"/>
                  <a:gd name="T10" fmla="*/ 41 w 98"/>
                  <a:gd name="T11" fmla="*/ 7 h 43"/>
                  <a:gd name="T12" fmla="*/ 44 w 98"/>
                  <a:gd name="T13" fmla="*/ 8 h 43"/>
                  <a:gd name="T14" fmla="*/ 52 w 98"/>
                  <a:gd name="T15" fmla="*/ 13 h 43"/>
                  <a:gd name="T16" fmla="*/ 55 w 98"/>
                  <a:gd name="T17" fmla="*/ 14 h 43"/>
                  <a:gd name="T18" fmla="*/ 55 w 98"/>
                  <a:gd name="T19" fmla="*/ 16 h 43"/>
                  <a:gd name="T20" fmla="*/ 59 w 98"/>
                  <a:gd name="T21" fmla="*/ 18 h 43"/>
                  <a:gd name="T22" fmla="*/ 62 w 98"/>
                  <a:gd name="T23" fmla="*/ 16 h 43"/>
                  <a:gd name="T24" fmla="*/ 66 w 98"/>
                  <a:gd name="T25" fmla="*/ 14 h 43"/>
                  <a:gd name="T26" fmla="*/ 70 w 98"/>
                  <a:gd name="T27" fmla="*/ 16 h 43"/>
                  <a:gd name="T28" fmla="*/ 73 w 98"/>
                  <a:gd name="T29" fmla="*/ 14 h 43"/>
                  <a:gd name="T30" fmla="*/ 76 w 98"/>
                  <a:gd name="T31" fmla="*/ 16 h 43"/>
                  <a:gd name="T32" fmla="*/ 82 w 98"/>
                  <a:gd name="T33" fmla="*/ 18 h 43"/>
                  <a:gd name="T34" fmla="*/ 84 w 98"/>
                  <a:gd name="T35" fmla="*/ 21 h 43"/>
                  <a:gd name="T36" fmla="*/ 84 w 98"/>
                  <a:gd name="T37" fmla="*/ 24 h 43"/>
                  <a:gd name="T38" fmla="*/ 87 w 98"/>
                  <a:gd name="T39" fmla="*/ 27 h 43"/>
                  <a:gd name="T40" fmla="*/ 90 w 98"/>
                  <a:gd name="T41" fmla="*/ 27 h 43"/>
                  <a:gd name="T42" fmla="*/ 93 w 98"/>
                  <a:gd name="T43" fmla="*/ 29 h 43"/>
                  <a:gd name="T44" fmla="*/ 92 w 98"/>
                  <a:gd name="T45" fmla="*/ 32 h 43"/>
                  <a:gd name="T46" fmla="*/ 90 w 98"/>
                  <a:gd name="T47" fmla="*/ 32 h 43"/>
                  <a:gd name="T48" fmla="*/ 90 w 98"/>
                  <a:gd name="T49" fmla="*/ 33 h 43"/>
                  <a:gd name="T50" fmla="*/ 93 w 98"/>
                  <a:gd name="T51" fmla="*/ 36 h 43"/>
                  <a:gd name="T52" fmla="*/ 98 w 98"/>
                  <a:gd name="T53" fmla="*/ 40 h 43"/>
                  <a:gd name="T54" fmla="*/ 95 w 98"/>
                  <a:gd name="T55" fmla="*/ 43 h 43"/>
                  <a:gd name="T56" fmla="*/ 93 w 98"/>
                  <a:gd name="T57" fmla="*/ 43 h 43"/>
                  <a:gd name="T58" fmla="*/ 88 w 98"/>
                  <a:gd name="T59" fmla="*/ 41 h 43"/>
                  <a:gd name="T60" fmla="*/ 85 w 98"/>
                  <a:gd name="T61" fmla="*/ 40 h 43"/>
                  <a:gd name="T62" fmla="*/ 84 w 98"/>
                  <a:gd name="T63" fmla="*/ 38 h 43"/>
                  <a:gd name="T64" fmla="*/ 76 w 98"/>
                  <a:gd name="T65" fmla="*/ 36 h 43"/>
                  <a:gd name="T66" fmla="*/ 71 w 98"/>
                  <a:gd name="T67" fmla="*/ 40 h 43"/>
                  <a:gd name="T68" fmla="*/ 71 w 98"/>
                  <a:gd name="T69" fmla="*/ 41 h 43"/>
                  <a:gd name="T70" fmla="*/ 62 w 98"/>
                  <a:gd name="T71" fmla="*/ 41 h 43"/>
                  <a:gd name="T72" fmla="*/ 57 w 98"/>
                  <a:gd name="T73" fmla="*/ 41 h 43"/>
                  <a:gd name="T74" fmla="*/ 52 w 98"/>
                  <a:gd name="T75" fmla="*/ 43 h 43"/>
                  <a:gd name="T76" fmla="*/ 51 w 98"/>
                  <a:gd name="T77" fmla="*/ 41 h 43"/>
                  <a:gd name="T78" fmla="*/ 49 w 98"/>
                  <a:gd name="T79" fmla="*/ 41 h 43"/>
                  <a:gd name="T80" fmla="*/ 46 w 98"/>
                  <a:gd name="T81" fmla="*/ 40 h 43"/>
                  <a:gd name="T82" fmla="*/ 46 w 98"/>
                  <a:gd name="T83" fmla="*/ 38 h 43"/>
                  <a:gd name="T84" fmla="*/ 41 w 98"/>
                  <a:gd name="T85" fmla="*/ 35 h 43"/>
                  <a:gd name="T86" fmla="*/ 38 w 98"/>
                  <a:gd name="T87" fmla="*/ 35 h 43"/>
                  <a:gd name="T88" fmla="*/ 36 w 98"/>
                  <a:gd name="T89" fmla="*/ 36 h 43"/>
                  <a:gd name="T90" fmla="*/ 33 w 98"/>
                  <a:gd name="T91" fmla="*/ 36 h 43"/>
                  <a:gd name="T92" fmla="*/ 29 w 98"/>
                  <a:gd name="T93" fmla="*/ 35 h 43"/>
                  <a:gd name="T94" fmla="*/ 25 w 98"/>
                  <a:gd name="T95" fmla="*/ 36 h 43"/>
                  <a:gd name="T96" fmla="*/ 25 w 98"/>
                  <a:gd name="T97" fmla="*/ 32 h 43"/>
                  <a:gd name="T98" fmla="*/ 27 w 98"/>
                  <a:gd name="T99" fmla="*/ 27 h 43"/>
                  <a:gd name="T100" fmla="*/ 22 w 98"/>
                  <a:gd name="T101" fmla="*/ 16 h 43"/>
                  <a:gd name="T102" fmla="*/ 16 w 98"/>
                  <a:gd name="T103" fmla="*/ 11 h 43"/>
                  <a:gd name="T104" fmla="*/ 8 w 98"/>
                  <a:gd name="T105" fmla="*/ 7 h 43"/>
                  <a:gd name="T106" fmla="*/ 2 w 98"/>
                  <a:gd name="T10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 h="43">
                    <a:moveTo>
                      <a:pt x="3" y="0"/>
                    </a:moveTo>
                    <a:lnTo>
                      <a:pt x="6" y="0"/>
                    </a:lnTo>
                    <a:lnTo>
                      <a:pt x="8" y="0"/>
                    </a:lnTo>
                    <a:lnTo>
                      <a:pt x="10" y="0"/>
                    </a:lnTo>
                    <a:lnTo>
                      <a:pt x="13" y="2"/>
                    </a:lnTo>
                    <a:lnTo>
                      <a:pt x="14" y="2"/>
                    </a:lnTo>
                    <a:lnTo>
                      <a:pt x="16" y="3"/>
                    </a:lnTo>
                    <a:lnTo>
                      <a:pt x="21" y="3"/>
                    </a:lnTo>
                    <a:lnTo>
                      <a:pt x="22" y="5"/>
                    </a:lnTo>
                    <a:lnTo>
                      <a:pt x="24" y="5"/>
                    </a:lnTo>
                    <a:lnTo>
                      <a:pt x="30" y="7"/>
                    </a:lnTo>
                    <a:lnTo>
                      <a:pt x="32" y="7"/>
                    </a:lnTo>
                    <a:lnTo>
                      <a:pt x="32" y="7"/>
                    </a:lnTo>
                    <a:lnTo>
                      <a:pt x="33" y="5"/>
                    </a:lnTo>
                    <a:lnTo>
                      <a:pt x="36" y="5"/>
                    </a:lnTo>
                    <a:lnTo>
                      <a:pt x="38" y="7"/>
                    </a:lnTo>
                    <a:lnTo>
                      <a:pt x="40" y="7"/>
                    </a:lnTo>
                    <a:lnTo>
                      <a:pt x="41" y="7"/>
                    </a:lnTo>
                    <a:lnTo>
                      <a:pt x="43" y="7"/>
                    </a:lnTo>
                    <a:lnTo>
                      <a:pt x="44" y="8"/>
                    </a:lnTo>
                    <a:lnTo>
                      <a:pt x="44" y="8"/>
                    </a:lnTo>
                    <a:lnTo>
                      <a:pt x="46" y="10"/>
                    </a:lnTo>
                    <a:lnTo>
                      <a:pt x="49" y="11"/>
                    </a:lnTo>
                    <a:lnTo>
                      <a:pt x="52" y="13"/>
                    </a:lnTo>
                    <a:lnTo>
                      <a:pt x="54" y="13"/>
                    </a:lnTo>
                    <a:lnTo>
                      <a:pt x="55" y="14"/>
                    </a:lnTo>
                    <a:lnTo>
                      <a:pt x="55" y="14"/>
                    </a:lnTo>
                    <a:lnTo>
                      <a:pt x="55" y="14"/>
                    </a:lnTo>
                    <a:lnTo>
                      <a:pt x="55" y="16"/>
                    </a:lnTo>
                    <a:lnTo>
                      <a:pt x="55" y="16"/>
                    </a:lnTo>
                    <a:lnTo>
                      <a:pt x="55" y="16"/>
                    </a:lnTo>
                    <a:lnTo>
                      <a:pt x="57" y="18"/>
                    </a:lnTo>
                    <a:lnTo>
                      <a:pt x="59" y="18"/>
                    </a:lnTo>
                    <a:lnTo>
                      <a:pt x="59" y="16"/>
                    </a:lnTo>
                    <a:lnTo>
                      <a:pt x="60" y="16"/>
                    </a:lnTo>
                    <a:lnTo>
                      <a:pt x="62" y="16"/>
                    </a:lnTo>
                    <a:lnTo>
                      <a:pt x="63" y="14"/>
                    </a:lnTo>
                    <a:lnTo>
                      <a:pt x="66" y="14"/>
                    </a:lnTo>
                    <a:lnTo>
                      <a:pt x="66" y="14"/>
                    </a:lnTo>
                    <a:lnTo>
                      <a:pt x="68" y="14"/>
                    </a:lnTo>
                    <a:lnTo>
                      <a:pt x="70" y="14"/>
                    </a:lnTo>
                    <a:lnTo>
                      <a:pt x="70" y="16"/>
                    </a:lnTo>
                    <a:lnTo>
                      <a:pt x="71" y="14"/>
                    </a:lnTo>
                    <a:lnTo>
                      <a:pt x="71" y="14"/>
                    </a:lnTo>
                    <a:lnTo>
                      <a:pt x="73" y="14"/>
                    </a:lnTo>
                    <a:lnTo>
                      <a:pt x="74" y="14"/>
                    </a:lnTo>
                    <a:lnTo>
                      <a:pt x="76" y="16"/>
                    </a:lnTo>
                    <a:lnTo>
                      <a:pt x="76" y="16"/>
                    </a:lnTo>
                    <a:lnTo>
                      <a:pt x="77" y="18"/>
                    </a:lnTo>
                    <a:lnTo>
                      <a:pt x="81" y="18"/>
                    </a:lnTo>
                    <a:lnTo>
                      <a:pt x="82" y="18"/>
                    </a:lnTo>
                    <a:lnTo>
                      <a:pt x="84" y="18"/>
                    </a:lnTo>
                    <a:lnTo>
                      <a:pt x="84" y="19"/>
                    </a:lnTo>
                    <a:lnTo>
                      <a:pt x="84" y="21"/>
                    </a:lnTo>
                    <a:lnTo>
                      <a:pt x="82" y="22"/>
                    </a:lnTo>
                    <a:lnTo>
                      <a:pt x="82" y="24"/>
                    </a:lnTo>
                    <a:lnTo>
                      <a:pt x="84" y="24"/>
                    </a:lnTo>
                    <a:lnTo>
                      <a:pt x="85" y="25"/>
                    </a:lnTo>
                    <a:lnTo>
                      <a:pt x="87" y="25"/>
                    </a:lnTo>
                    <a:lnTo>
                      <a:pt x="87" y="27"/>
                    </a:lnTo>
                    <a:lnTo>
                      <a:pt x="88" y="27"/>
                    </a:lnTo>
                    <a:lnTo>
                      <a:pt x="90" y="27"/>
                    </a:lnTo>
                    <a:lnTo>
                      <a:pt x="90" y="27"/>
                    </a:lnTo>
                    <a:lnTo>
                      <a:pt x="92" y="27"/>
                    </a:lnTo>
                    <a:lnTo>
                      <a:pt x="93" y="29"/>
                    </a:lnTo>
                    <a:lnTo>
                      <a:pt x="93" y="29"/>
                    </a:lnTo>
                    <a:lnTo>
                      <a:pt x="93" y="30"/>
                    </a:lnTo>
                    <a:lnTo>
                      <a:pt x="93" y="30"/>
                    </a:lnTo>
                    <a:lnTo>
                      <a:pt x="92" y="32"/>
                    </a:lnTo>
                    <a:lnTo>
                      <a:pt x="92" y="32"/>
                    </a:lnTo>
                    <a:lnTo>
                      <a:pt x="90" y="32"/>
                    </a:lnTo>
                    <a:lnTo>
                      <a:pt x="90" y="32"/>
                    </a:lnTo>
                    <a:lnTo>
                      <a:pt x="90" y="33"/>
                    </a:lnTo>
                    <a:lnTo>
                      <a:pt x="90" y="33"/>
                    </a:lnTo>
                    <a:lnTo>
                      <a:pt x="90" y="33"/>
                    </a:lnTo>
                    <a:lnTo>
                      <a:pt x="92" y="33"/>
                    </a:lnTo>
                    <a:lnTo>
                      <a:pt x="92" y="35"/>
                    </a:lnTo>
                    <a:lnTo>
                      <a:pt x="93" y="36"/>
                    </a:lnTo>
                    <a:lnTo>
                      <a:pt x="95" y="36"/>
                    </a:lnTo>
                    <a:lnTo>
                      <a:pt x="96" y="38"/>
                    </a:lnTo>
                    <a:lnTo>
                      <a:pt x="98" y="40"/>
                    </a:lnTo>
                    <a:lnTo>
                      <a:pt x="98" y="40"/>
                    </a:lnTo>
                    <a:lnTo>
                      <a:pt x="96" y="41"/>
                    </a:lnTo>
                    <a:lnTo>
                      <a:pt x="95" y="43"/>
                    </a:lnTo>
                    <a:lnTo>
                      <a:pt x="95" y="43"/>
                    </a:lnTo>
                    <a:lnTo>
                      <a:pt x="93" y="43"/>
                    </a:lnTo>
                    <a:lnTo>
                      <a:pt x="93" y="43"/>
                    </a:lnTo>
                    <a:lnTo>
                      <a:pt x="92" y="41"/>
                    </a:lnTo>
                    <a:lnTo>
                      <a:pt x="90" y="41"/>
                    </a:lnTo>
                    <a:lnTo>
                      <a:pt x="88" y="41"/>
                    </a:lnTo>
                    <a:lnTo>
                      <a:pt x="88" y="41"/>
                    </a:lnTo>
                    <a:lnTo>
                      <a:pt x="87" y="41"/>
                    </a:lnTo>
                    <a:lnTo>
                      <a:pt x="85" y="40"/>
                    </a:lnTo>
                    <a:lnTo>
                      <a:pt x="84" y="40"/>
                    </a:lnTo>
                    <a:lnTo>
                      <a:pt x="84" y="40"/>
                    </a:lnTo>
                    <a:lnTo>
                      <a:pt x="84" y="38"/>
                    </a:lnTo>
                    <a:lnTo>
                      <a:pt x="79" y="36"/>
                    </a:lnTo>
                    <a:lnTo>
                      <a:pt x="77" y="36"/>
                    </a:lnTo>
                    <a:lnTo>
                      <a:pt x="76" y="36"/>
                    </a:lnTo>
                    <a:lnTo>
                      <a:pt x="73" y="40"/>
                    </a:lnTo>
                    <a:lnTo>
                      <a:pt x="73" y="40"/>
                    </a:lnTo>
                    <a:lnTo>
                      <a:pt x="71" y="40"/>
                    </a:lnTo>
                    <a:lnTo>
                      <a:pt x="71" y="40"/>
                    </a:lnTo>
                    <a:lnTo>
                      <a:pt x="71" y="40"/>
                    </a:lnTo>
                    <a:lnTo>
                      <a:pt x="71" y="41"/>
                    </a:lnTo>
                    <a:lnTo>
                      <a:pt x="66" y="41"/>
                    </a:lnTo>
                    <a:lnTo>
                      <a:pt x="66" y="41"/>
                    </a:lnTo>
                    <a:lnTo>
                      <a:pt x="62" y="41"/>
                    </a:lnTo>
                    <a:lnTo>
                      <a:pt x="62" y="41"/>
                    </a:lnTo>
                    <a:lnTo>
                      <a:pt x="60" y="41"/>
                    </a:lnTo>
                    <a:lnTo>
                      <a:pt x="57" y="41"/>
                    </a:lnTo>
                    <a:lnTo>
                      <a:pt x="55" y="41"/>
                    </a:lnTo>
                    <a:lnTo>
                      <a:pt x="54" y="43"/>
                    </a:lnTo>
                    <a:lnTo>
                      <a:pt x="52" y="43"/>
                    </a:lnTo>
                    <a:lnTo>
                      <a:pt x="51" y="43"/>
                    </a:lnTo>
                    <a:lnTo>
                      <a:pt x="51" y="43"/>
                    </a:lnTo>
                    <a:lnTo>
                      <a:pt x="51" y="41"/>
                    </a:lnTo>
                    <a:lnTo>
                      <a:pt x="51" y="41"/>
                    </a:lnTo>
                    <a:lnTo>
                      <a:pt x="49" y="41"/>
                    </a:lnTo>
                    <a:lnTo>
                      <a:pt x="49" y="41"/>
                    </a:lnTo>
                    <a:lnTo>
                      <a:pt x="47" y="41"/>
                    </a:lnTo>
                    <a:lnTo>
                      <a:pt x="46" y="40"/>
                    </a:lnTo>
                    <a:lnTo>
                      <a:pt x="46" y="40"/>
                    </a:lnTo>
                    <a:lnTo>
                      <a:pt x="47" y="40"/>
                    </a:lnTo>
                    <a:lnTo>
                      <a:pt x="46" y="40"/>
                    </a:lnTo>
                    <a:lnTo>
                      <a:pt x="46" y="38"/>
                    </a:lnTo>
                    <a:lnTo>
                      <a:pt x="43" y="36"/>
                    </a:lnTo>
                    <a:lnTo>
                      <a:pt x="41" y="36"/>
                    </a:lnTo>
                    <a:lnTo>
                      <a:pt x="41" y="35"/>
                    </a:lnTo>
                    <a:lnTo>
                      <a:pt x="41" y="35"/>
                    </a:lnTo>
                    <a:lnTo>
                      <a:pt x="40" y="33"/>
                    </a:lnTo>
                    <a:lnTo>
                      <a:pt x="38" y="35"/>
                    </a:lnTo>
                    <a:lnTo>
                      <a:pt x="38" y="35"/>
                    </a:lnTo>
                    <a:lnTo>
                      <a:pt x="38" y="35"/>
                    </a:lnTo>
                    <a:lnTo>
                      <a:pt x="36" y="36"/>
                    </a:lnTo>
                    <a:lnTo>
                      <a:pt x="36" y="36"/>
                    </a:lnTo>
                    <a:lnTo>
                      <a:pt x="35" y="36"/>
                    </a:lnTo>
                    <a:lnTo>
                      <a:pt x="33" y="36"/>
                    </a:lnTo>
                    <a:lnTo>
                      <a:pt x="33" y="36"/>
                    </a:lnTo>
                    <a:lnTo>
                      <a:pt x="32" y="35"/>
                    </a:lnTo>
                    <a:lnTo>
                      <a:pt x="29" y="35"/>
                    </a:lnTo>
                    <a:lnTo>
                      <a:pt x="27" y="36"/>
                    </a:lnTo>
                    <a:lnTo>
                      <a:pt x="27" y="36"/>
                    </a:lnTo>
                    <a:lnTo>
                      <a:pt x="25" y="36"/>
                    </a:lnTo>
                    <a:lnTo>
                      <a:pt x="24" y="35"/>
                    </a:lnTo>
                    <a:lnTo>
                      <a:pt x="22" y="35"/>
                    </a:lnTo>
                    <a:lnTo>
                      <a:pt x="25" y="32"/>
                    </a:lnTo>
                    <a:lnTo>
                      <a:pt x="27" y="30"/>
                    </a:lnTo>
                    <a:lnTo>
                      <a:pt x="27" y="29"/>
                    </a:lnTo>
                    <a:lnTo>
                      <a:pt x="27" y="27"/>
                    </a:lnTo>
                    <a:lnTo>
                      <a:pt x="25" y="24"/>
                    </a:lnTo>
                    <a:lnTo>
                      <a:pt x="24" y="21"/>
                    </a:lnTo>
                    <a:lnTo>
                      <a:pt x="22" y="16"/>
                    </a:lnTo>
                    <a:lnTo>
                      <a:pt x="22" y="14"/>
                    </a:lnTo>
                    <a:lnTo>
                      <a:pt x="18" y="13"/>
                    </a:lnTo>
                    <a:lnTo>
                      <a:pt x="16" y="11"/>
                    </a:lnTo>
                    <a:lnTo>
                      <a:pt x="13" y="8"/>
                    </a:lnTo>
                    <a:lnTo>
                      <a:pt x="8" y="8"/>
                    </a:lnTo>
                    <a:lnTo>
                      <a:pt x="8" y="7"/>
                    </a:lnTo>
                    <a:lnTo>
                      <a:pt x="3" y="3"/>
                    </a:lnTo>
                    <a:lnTo>
                      <a:pt x="0" y="2"/>
                    </a:lnTo>
                    <a:lnTo>
                      <a:pt x="2" y="2"/>
                    </a:lnTo>
                    <a:lnTo>
                      <a:pt x="2" y="0"/>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7" name="Freeform 273">
                <a:extLst>
                  <a:ext uri="{FF2B5EF4-FFF2-40B4-BE49-F238E27FC236}">
                    <a16:creationId xmlns:a16="http://schemas.microsoft.com/office/drawing/2014/main" id="{74079164-6902-4356-B84B-59EBCE5EF5C9}"/>
                  </a:ext>
                </a:extLst>
              </p:cNvPr>
              <p:cNvSpPr>
                <a:spLocks/>
              </p:cNvSpPr>
              <p:nvPr/>
            </p:nvSpPr>
            <p:spPr bwMode="auto">
              <a:xfrm>
                <a:off x="4022390" y="4072860"/>
                <a:ext cx="5848" cy="5848"/>
              </a:xfrm>
              <a:custGeom>
                <a:avLst/>
                <a:gdLst>
                  <a:gd name="T0" fmla="*/ 3 w 3"/>
                  <a:gd name="T1" fmla="*/ 0 h 3"/>
                  <a:gd name="T2" fmla="*/ 3 w 3"/>
                  <a:gd name="T3" fmla="*/ 0 h 3"/>
                  <a:gd name="T4" fmla="*/ 3 w 3"/>
                  <a:gd name="T5" fmla="*/ 3 h 3"/>
                  <a:gd name="T6" fmla="*/ 2 w 3"/>
                  <a:gd name="T7" fmla="*/ 3 h 3"/>
                  <a:gd name="T8" fmla="*/ 0 w 3"/>
                  <a:gd name="T9" fmla="*/ 3 h 3"/>
                  <a:gd name="T10" fmla="*/ 2 w 3"/>
                  <a:gd name="T11" fmla="*/ 3 h 3"/>
                  <a:gd name="T12" fmla="*/ 2 w 3"/>
                  <a:gd name="T13" fmla="*/ 1 h 3"/>
                  <a:gd name="T14" fmla="*/ 2 w 3"/>
                  <a:gd name="T15" fmla="*/ 1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lnTo>
                      <a:pt x="3" y="0"/>
                    </a:lnTo>
                    <a:lnTo>
                      <a:pt x="3" y="3"/>
                    </a:lnTo>
                    <a:lnTo>
                      <a:pt x="2" y="3"/>
                    </a:lnTo>
                    <a:lnTo>
                      <a:pt x="0" y="3"/>
                    </a:lnTo>
                    <a:lnTo>
                      <a:pt x="2" y="3"/>
                    </a:lnTo>
                    <a:lnTo>
                      <a:pt x="2" y="1"/>
                    </a:lnTo>
                    <a:lnTo>
                      <a:pt x="2" y="1"/>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8" name="Freeform 274">
                <a:extLst>
                  <a:ext uri="{FF2B5EF4-FFF2-40B4-BE49-F238E27FC236}">
                    <a16:creationId xmlns:a16="http://schemas.microsoft.com/office/drawing/2014/main" id="{F3D729AF-2F9E-4F84-B13E-A9A853573481}"/>
                  </a:ext>
                </a:extLst>
              </p:cNvPr>
              <p:cNvSpPr>
                <a:spLocks/>
              </p:cNvSpPr>
              <p:nvPr/>
            </p:nvSpPr>
            <p:spPr bwMode="auto">
              <a:xfrm>
                <a:off x="6010596" y="4351598"/>
                <a:ext cx="163735" cy="175430"/>
              </a:xfrm>
              <a:custGeom>
                <a:avLst/>
                <a:gdLst>
                  <a:gd name="T0" fmla="*/ 52 w 84"/>
                  <a:gd name="T1" fmla="*/ 0 h 90"/>
                  <a:gd name="T2" fmla="*/ 63 w 84"/>
                  <a:gd name="T3" fmla="*/ 0 h 90"/>
                  <a:gd name="T4" fmla="*/ 65 w 84"/>
                  <a:gd name="T5" fmla="*/ 6 h 90"/>
                  <a:gd name="T6" fmla="*/ 65 w 84"/>
                  <a:gd name="T7" fmla="*/ 14 h 90"/>
                  <a:gd name="T8" fmla="*/ 66 w 84"/>
                  <a:gd name="T9" fmla="*/ 16 h 90"/>
                  <a:gd name="T10" fmla="*/ 79 w 84"/>
                  <a:gd name="T11" fmla="*/ 14 h 90"/>
                  <a:gd name="T12" fmla="*/ 82 w 84"/>
                  <a:gd name="T13" fmla="*/ 21 h 90"/>
                  <a:gd name="T14" fmla="*/ 81 w 84"/>
                  <a:gd name="T15" fmla="*/ 24 h 90"/>
                  <a:gd name="T16" fmla="*/ 76 w 84"/>
                  <a:gd name="T17" fmla="*/ 27 h 90"/>
                  <a:gd name="T18" fmla="*/ 74 w 84"/>
                  <a:gd name="T19" fmla="*/ 35 h 90"/>
                  <a:gd name="T20" fmla="*/ 79 w 84"/>
                  <a:gd name="T21" fmla="*/ 38 h 90"/>
                  <a:gd name="T22" fmla="*/ 84 w 84"/>
                  <a:gd name="T23" fmla="*/ 43 h 90"/>
                  <a:gd name="T24" fmla="*/ 82 w 84"/>
                  <a:gd name="T25" fmla="*/ 54 h 90"/>
                  <a:gd name="T26" fmla="*/ 82 w 84"/>
                  <a:gd name="T27" fmla="*/ 60 h 90"/>
                  <a:gd name="T28" fmla="*/ 79 w 84"/>
                  <a:gd name="T29" fmla="*/ 65 h 90"/>
                  <a:gd name="T30" fmla="*/ 77 w 84"/>
                  <a:gd name="T31" fmla="*/ 68 h 90"/>
                  <a:gd name="T32" fmla="*/ 74 w 84"/>
                  <a:gd name="T33" fmla="*/ 68 h 90"/>
                  <a:gd name="T34" fmla="*/ 71 w 84"/>
                  <a:gd name="T35" fmla="*/ 65 h 90"/>
                  <a:gd name="T36" fmla="*/ 62 w 84"/>
                  <a:gd name="T37" fmla="*/ 66 h 90"/>
                  <a:gd name="T38" fmla="*/ 57 w 84"/>
                  <a:gd name="T39" fmla="*/ 60 h 90"/>
                  <a:gd name="T40" fmla="*/ 54 w 84"/>
                  <a:gd name="T41" fmla="*/ 63 h 90"/>
                  <a:gd name="T42" fmla="*/ 54 w 84"/>
                  <a:gd name="T43" fmla="*/ 66 h 90"/>
                  <a:gd name="T44" fmla="*/ 43 w 84"/>
                  <a:gd name="T45" fmla="*/ 68 h 90"/>
                  <a:gd name="T46" fmla="*/ 41 w 84"/>
                  <a:gd name="T47" fmla="*/ 71 h 90"/>
                  <a:gd name="T48" fmla="*/ 41 w 84"/>
                  <a:gd name="T49" fmla="*/ 74 h 90"/>
                  <a:gd name="T50" fmla="*/ 41 w 84"/>
                  <a:gd name="T51" fmla="*/ 79 h 90"/>
                  <a:gd name="T52" fmla="*/ 46 w 84"/>
                  <a:gd name="T53" fmla="*/ 82 h 90"/>
                  <a:gd name="T54" fmla="*/ 46 w 84"/>
                  <a:gd name="T55" fmla="*/ 85 h 90"/>
                  <a:gd name="T56" fmla="*/ 41 w 84"/>
                  <a:gd name="T57" fmla="*/ 87 h 90"/>
                  <a:gd name="T58" fmla="*/ 35 w 84"/>
                  <a:gd name="T59" fmla="*/ 87 h 90"/>
                  <a:gd name="T60" fmla="*/ 27 w 84"/>
                  <a:gd name="T61" fmla="*/ 82 h 90"/>
                  <a:gd name="T62" fmla="*/ 14 w 84"/>
                  <a:gd name="T63" fmla="*/ 69 h 90"/>
                  <a:gd name="T64" fmla="*/ 18 w 84"/>
                  <a:gd name="T65" fmla="*/ 69 h 90"/>
                  <a:gd name="T66" fmla="*/ 13 w 84"/>
                  <a:gd name="T67" fmla="*/ 66 h 90"/>
                  <a:gd name="T68" fmla="*/ 8 w 84"/>
                  <a:gd name="T69" fmla="*/ 60 h 90"/>
                  <a:gd name="T70" fmla="*/ 8 w 84"/>
                  <a:gd name="T71" fmla="*/ 60 h 90"/>
                  <a:gd name="T72" fmla="*/ 5 w 84"/>
                  <a:gd name="T73" fmla="*/ 54 h 90"/>
                  <a:gd name="T74" fmla="*/ 11 w 84"/>
                  <a:gd name="T75" fmla="*/ 57 h 90"/>
                  <a:gd name="T76" fmla="*/ 8 w 84"/>
                  <a:gd name="T77" fmla="*/ 55 h 90"/>
                  <a:gd name="T78" fmla="*/ 8 w 84"/>
                  <a:gd name="T79" fmla="*/ 54 h 90"/>
                  <a:gd name="T80" fmla="*/ 2 w 84"/>
                  <a:gd name="T81" fmla="*/ 47 h 90"/>
                  <a:gd name="T82" fmla="*/ 3 w 84"/>
                  <a:gd name="T83" fmla="*/ 43 h 90"/>
                  <a:gd name="T84" fmla="*/ 8 w 84"/>
                  <a:gd name="T85" fmla="*/ 38 h 90"/>
                  <a:gd name="T86" fmla="*/ 10 w 84"/>
                  <a:gd name="T87" fmla="*/ 29 h 90"/>
                  <a:gd name="T88" fmla="*/ 14 w 84"/>
                  <a:gd name="T89" fmla="*/ 32 h 90"/>
                  <a:gd name="T90" fmla="*/ 14 w 84"/>
                  <a:gd name="T91" fmla="*/ 30 h 90"/>
                  <a:gd name="T92" fmla="*/ 8 w 84"/>
                  <a:gd name="T93" fmla="*/ 24 h 90"/>
                  <a:gd name="T94" fmla="*/ 13 w 84"/>
                  <a:gd name="T95" fmla="*/ 25 h 90"/>
                  <a:gd name="T96" fmla="*/ 13 w 84"/>
                  <a:gd name="T97" fmla="*/ 19 h 90"/>
                  <a:gd name="T98" fmla="*/ 16 w 84"/>
                  <a:gd name="T99" fmla="*/ 19 h 90"/>
                  <a:gd name="T100" fmla="*/ 19 w 84"/>
                  <a:gd name="T101" fmla="*/ 19 h 90"/>
                  <a:gd name="T102" fmla="*/ 35 w 84"/>
                  <a:gd name="T103" fmla="*/ 19 h 90"/>
                  <a:gd name="T104" fmla="*/ 38 w 84"/>
                  <a:gd name="T105" fmla="*/ 8 h 90"/>
                  <a:gd name="T106" fmla="*/ 38 w 84"/>
                  <a:gd name="T10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 h="90">
                    <a:moveTo>
                      <a:pt x="41" y="0"/>
                    </a:moveTo>
                    <a:lnTo>
                      <a:pt x="46" y="0"/>
                    </a:lnTo>
                    <a:lnTo>
                      <a:pt x="49" y="0"/>
                    </a:lnTo>
                    <a:lnTo>
                      <a:pt x="49" y="0"/>
                    </a:lnTo>
                    <a:lnTo>
                      <a:pt x="52" y="0"/>
                    </a:lnTo>
                    <a:lnTo>
                      <a:pt x="55" y="0"/>
                    </a:lnTo>
                    <a:lnTo>
                      <a:pt x="55" y="0"/>
                    </a:lnTo>
                    <a:lnTo>
                      <a:pt x="57" y="2"/>
                    </a:lnTo>
                    <a:lnTo>
                      <a:pt x="60" y="2"/>
                    </a:lnTo>
                    <a:lnTo>
                      <a:pt x="63" y="0"/>
                    </a:lnTo>
                    <a:lnTo>
                      <a:pt x="65" y="2"/>
                    </a:lnTo>
                    <a:lnTo>
                      <a:pt x="65" y="2"/>
                    </a:lnTo>
                    <a:lnTo>
                      <a:pt x="66" y="2"/>
                    </a:lnTo>
                    <a:lnTo>
                      <a:pt x="66" y="3"/>
                    </a:lnTo>
                    <a:lnTo>
                      <a:pt x="65" y="6"/>
                    </a:lnTo>
                    <a:lnTo>
                      <a:pt x="65" y="8"/>
                    </a:lnTo>
                    <a:lnTo>
                      <a:pt x="63" y="10"/>
                    </a:lnTo>
                    <a:lnTo>
                      <a:pt x="65" y="11"/>
                    </a:lnTo>
                    <a:lnTo>
                      <a:pt x="65" y="13"/>
                    </a:lnTo>
                    <a:lnTo>
                      <a:pt x="65" y="14"/>
                    </a:lnTo>
                    <a:lnTo>
                      <a:pt x="65" y="14"/>
                    </a:lnTo>
                    <a:lnTo>
                      <a:pt x="65" y="14"/>
                    </a:lnTo>
                    <a:lnTo>
                      <a:pt x="65" y="16"/>
                    </a:lnTo>
                    <a:lnTo>
                      <a:pt x="65" y="16"/>
                    </a:lnTo>
                    <a:lnTo>
                      <a:pt x="66" y="16"/>
                    </a:lnTo>
                    <a:lnTo>
                      <a:pt x="70" y="14"/>
                    </a:lnTo>
                    <a:lnTo>
                      <a:pt x="73" y="13"/>
                    </a:lnTo>
                    <a:lnTo>
                      <a:pt x="74" y="13"/>
                    </a:lnTo>
                    <a:lnTo>
                      <a:pt x="77" y="13"/>
                    </a:lnTo>
                    <a:lnTo>
                      <a:pt x="79" y="14"/>
                    </a:lnTo>
                    <a:lnTo>
                      <a:pt x="79" y="14"/>
                    </a:lnTo>
                    <a:lnTo>
                      <a:pt x="81" y="17"/>
                    </a:lnTo>
                    <a:lnTo>
                      <a:pt x="81" y="17"/>
                    </a:lnTo>
                    <a:lnTo>
                      <a:pt x="82" y="19"/>
                    </a:lnTo>
                    <a:lnTo>
                      <a:pt x="82" y="21"/>
                    </a:lnTo>
                    <a:lnTo>
                      <a:pt x="82" y="21"/>
                    </a:lnTo>
                    <a:lnTo>
                      <a:pt x="82" y="22"/>
                    </a:lnTo>
                    <a:lnTo>
                      <a:pt x="82" y="22"/>
                    </a:lnTo>
                    <a:lnTo>
                      <a:pt x="81" y="24"/>
                    </a:lnTo>
                    <a:lnTo>
                      <a:pt x="81" y="24"/>
                    </a:lnTo>
                    <a:lnTo>
                      <a:pt x="81" y="25"/>
                    </a:lnTo>
                    <a:lnTo>
                      <a:pt x="79" y="25"/>
                    </a:lnTo>
                    <a:lnTo>
                      <a:pt x="77" y="25"/>
                    </a:lnTo>
                    <a:lnTo>
                      <a:pt x="77" y="25"/>
                    </a:lnTo>
                    <a:lnTo>
                      <a:pt x="76" y="27"/>
                    </a:lnTo>
                    <a:lnTo>
                      <a:pt x="76" y="29"/>
                    </a:lnTo>
                    <a:lnTo>
                      <a:pt x="74" y="29"/>
                    </a:lnTo>
                    <a:lnTo>
                      <a:pt x="74" y="30"/>
                    </a:lnTo>
                    <a:lnTo>
                      <a:pt x="74" y="32"/>
                    </a:lnTo>
                    <a:lnTo>
                      <a:pt x="74" y="35"/>
                    </a:lnTo>
                    <a:lnTo>
                      <a:pt x="74" y="36"/>
                    </a:lnTo>
                    <a:lnTo>
                      <a:pt x="74" y="36"/>
                    </a:lnTo>
                    <a:lnTo>
                      <a:pt x="77" y="38"/>
                    </a:lnTo>
                    <a:lnTo>
                      <a:pt x="77" y="38"/>
                    </a:lnTo>
                    <a:lnTo>
                      <a:pt x="79" y="38"/>
                    </a:lnTo>
                    <a:lnTo>
                      <a:pt x="79" y="40"/>
                    </a:lnTo>
                    <a:lnTo>
                      <a:pt x="81" y="40"/>
                    </a:lnTo>
                    <a:lnTo>
                      <a:pt x="82" y="41"/>
                    </a:lnTo>
                    <a:lnTo>
                      <a:pt x="82" y="41"/>
                    </a:lnTo>
                    <a:lnTo>
                      <a:pt x="84" y="43"/>
                    </a:lnTo>
                    <a:lnTo>
                      <a:pt x="82" y="44"/>
                    </a:lnTo>
                    <a:lnTo>
                      <a:pt x="82" y="47"/>
                    </a:lnTo>
                    <a:lnTo>
                      <a:pt x="82" y="49"/>
                    </a:lnTo>
                    <a:lnTo>
                      <a:pt x="82" y="51"/>
                    </a:lnTo>
                    <a:lnTo>
                      <a:pt x="82" y="54"/>
                    </a:lnTo>
                    <a:lnTo>
                      <a:pt x="82" y="55"/>
                    </a:lnTo>
                    <a:lnTo>
                      <a:pt x="82" y="57"/>
                    </a:lnTo>
                    <a:lnTo>
                      <a:pt x="82" y="57"/>
                    </a:lnTo>
                    <a:lnTo>
                      <a:pt x="82" y="58"/>
                    </a:lnTo>
                    <a:lnTo>
                      <a:pt x="82" y="60"/>
                    </a:lnTo>
                    <a:lnTo>
                      <a:pt x="81" y="62"/>
                    </a:lnTo>
                    <a:lnTo>
                      <a:pt x="81" y="62"/>
                    </a:lnTo>
                    <a:lnTo>
                      <a:pt x="79" y="62"/>
                    </a:lnTo>
                    <a:lnTo>
                      <a:pt x="79" y="63"/>
                    </a:lnTo>
                    <a:lnTo>
                      <a:pt x="79" y="65"/>
                    </a:lnTo>
                    <a:lnTo>
                      <a:pt x="79" y="65"/>
                    </a:lnTo>
                    <a:lnTo>
                      <a:pt x="79" y="66"/>
                    </a:lnTo>
                    <a:lnTo>
                      <a:pt x="79" y="66"/>
                    </a:lnTo>
                    <a:lnTo>
                      <a:pt x="79" y="68"/>
                    </a:lnTo>
                    <a:lnTo>
                      <a:pt x="77" y="68"/>
                    </a:lnTo>
                    <a:lnTo>
                      <a:pt x="77" y="69"/>
                    </a:lnTo>
                    <a:lnTo>
                      <a:pt x="76" y="69"/>
                    </a:lnTo>
                    <a:lnTo>
                      <a:pt x="74" y="69"/>
                    </a:lnTo>
                    <a:lnTo>
                      <a:pt x="74" y="68"/>
                    </a:lnTo>
                    <a:lnTo>
                      <a:pt x="74" y="68"/>
                    </a:lnTo>
                    <a:lnTo>
                      <a:pt x="74" y="66"/>
                    </a:lnTo>
                    <a:lnTo>
                      <a:pt x="74" y="66"/>
                    </a:lnTo>
                    <a:lnTo>
                      <a:pt x="73" y="65"/>
                    </a:lnTo>
                    <a:lnTo>
                      <a:pt x="73" y="65"/>
                    </a:lnTo>
                    <a:lnTo>
                      <a:pt x="71" y="65"/>
                    </a:lnTo>
                    <a:lnTo>
                      <a:pt x="71" y="66"/>
                    </a:lnTo>
                    <a:lnTo>
                      <a:pt x="68" y="68"/>
                    </a:lnTo>
                    <a:lnTo>
                      <a:pt x="66" y="68"/>
                    </a:lnTo>
                    <a:lnTo>
                      <a:pt x="63" y="68"/>
                    </a:lnTo>
                    <a:lnTo>
                      <a:pt x="62" y="66"/>
                    </a:lnTo>
                    <a:lnTo>
                      <a:pt x="60" y="65"/>
                    </a:lnTo>
                    <a:lnTo>
                      <a:pt x="60" y="63"/>
                    </a:lnTo>
                    <a:lnTo>
                      <a:pt x="59" y="62"/>
                    </a:lnTo>
                    <a:lnTo>
                      <a:pt x="57" y="60"/>
                    </a:lnTo>
                    <a:lnTo>
                      <a:pt x="57" y="60"/>
                    </a:lnTo>
                    <a:lnTo>
                      <a:pt x="55" y="60"/>
                    </a:lnTo>
                    <a:lnTo>
                      <a:pt x="54" y="60"/>
                    </a:lnTo>
                    <a:lnTo>
                      <a:pt x="54" y="62"/>
                    </a:lnTo>
                    <a:lnTo>
                      <a:pt x="54" y="62"/>
                    </a:lnTo>
                    <a:lnTo>
                      <a:pt x="54" y="63"/>
                    </a:lnTo>
                    <a:lnTo>
                      <a:pt x="54" y="63"/>
                    </a:lnTo>
                    <a:lnTo>
                      <a:pt x="54" y="63"/>
                    </a:lnTo>
                    <a:lnTo>
                      <a:pt x="54" y="65"/>
                    </a:lnTo>
                    <a:lnTo>
                      <a:pt x="54" y="66"/>
                    </a:lnTo>
                    <a:lnTo>
                      <a:pt x="54" y="66"/>
                    </a:lnTo>
                    <a:lnTo>
                      <a:pt x="48" y="68"/>
                    </a:lnTo>
                    <a:lnTo>
                      <a:pt x="48" y="68"/>
                    </a:lnTo>
                    <a:lnTo>
                      <a:pt x="46" y="66"/>
                    </a:lnTo>
                    <a:lnTo>
                      <a:pt x="46" y="66"/>
                    </a:lnTo>
                    <a:lnTo>
                      <a:pt x="43" y="68"/>
                    </a:lnTo>
                    <a:lnTo>
                      <a:pt x="41" y="68"/>
                    </a:lnTo>
                    <a:lnTo>
                      <a:pt x="41" y="66"/>
                    </a:lnTo>
                    <a:lnTo>
                      <a:pt x="41" y="68"/>
                    </a:lnTo>
                    <a:lnTo>
                      <a:pt x="41" y="68"/>
                    </a:lnTo>
                    <a:lnTo>
                      <a:pt x="41" y="71"/>
                    </a:lnTo>
                    <a:lnTo>
                      <a:pt x="41" y="71"/>
                    </a:lnTo>
                    <a:lnTo>
                      <a:pt x="41" y="73"/>
                    </a:lnTo>
                    <a:lnTo>
                      <a:pt x="41" y="74"/>
                    </a:lnTo>
                    <a:lnTo>
                      <a:pt x="41" y="74"/>
                    </a:lnTo>
                    <a:lnTo>
                      <a:pt x="41" y="74"/>
                    </a:lnTo>
                    <a:lnTo>
                      <a:pt x="43" y="76"/>
                    </a:lnTo>
                    <a:lnTo>
                      <a:pt x="44" y="76"/>
                    </a:lnTo>
                    <a:lnTo>
                      <a:pt x="44" y="76"/>
                    </a:lnTo>
                    <a:lnTo>
                      <a:pt x="43" y="77"/>
                    </a:lnTo>
                    <a:lnTo>
                      <a:pt x="41" y="79"/>
                    </a:lnTo>
                    <a:lnTo>
                      <a:pt x="43" y="79"/>
                    </a:lnTo>
                    <a:lnTo>
                      <a:pt x="44" y="79"/>
                    </a:lnTo>
                    <a:lnTo>
                      <a:pt x="46" y="81"/>
                    </a:lnTo>
                    <a:lnTo>
                      <a:pt x="46" y="81"/>
                    </a:lnTo>
                    <a:lnTo>
                      <a:pt x="46" y="82"/>
                    </a:lnTo>
                    <a:lnTo>
                      <a:pt x="46" y="82"/>
                    </a:lnTo>
                    <a:lnTo>
                      <a:pt x="46" y="84"/>
                    </a:lnTo>
                    <a:lnTo>
                      <a:pt x="44" y="84"/>
                    </a:lnTo>
                    <a:lnTo>
                      <a:pt x="44" y="85"/>
                    </a:lnTo>
                    <a:lnTo>
                      <a:pt x="46" y="85"/>
                    </a:lnTo>
                    <a:lnTo>
                      <a:pt x="46" y="85"/>
                    </a:lnTo>
                    <a:lnTo>
                      <a:pt x="44" y="87"/>
                    </a:lnTo>
                    <a:lnTo>
                      <a:pt x="44" y="87"/>
                    </a:lnTo>
                    <a:lnTo>
                      <a:pt x="43" y="87"/>
                    </a:lnTo>
                    <a:lnTo>
                      <a:pt x="41" y="87"/>
                    </a:lnTo>
                    <a:lnTo>
                      <a:pt x="41" y="84"/>
                    </a:lnTo>
                    <a:lnTo>
                      <a:pt x="40" y="84"/>
                    </a:lnTo>
                    <a:lnTo>
                      <a:pt x="36" y="85"/>
                    </a:lnTo>
                    <a:lnTo>
                      <a:pt x="36" y="87"/>
                    </a:lnTo>
                    <a:lnTo>
                      <a:pt x="35" y="87"/>
                    </a:lnTo>
                    <a:lnTo>
                      <a:pt x="35" y="90"/>
                    </a:lnTo>
                    <a:lnTo>
                      <a:pt x="33" y="88"/>
                    </a:lnTo>
                    <a:lnTo>
                      <a:pt x="32" y="85"/>
                    </a:lnTo>
                    <a:lnTo>
                      <a:pt x="30" y="85"/>
                    </a:lnTo>
                    <a:lnTo>
                      <a:pt x="27" y="82"/>
                    </a:lnTo>
                    <a:lnTo>
                      <a:pt x="27" y="81"/>
                    </a:lnTo>
                    <a:lnTo>
                      <a:pt x="24" y="77"/>
                    </a:lnTo>
                    <a:lnTo>
                      <a:pt x="19" y="73"/>
                    </a:lnTo>
                    <a:lnTo>
                      <a:pt x="14" y="69"/>
                    </a:lnTo>
                    <a:lnTo>
                      <a:pt x="14" y="69"/>
                    </a:lnTo>
                    <a:lnTo>
                      <a:pt x="14" y="69"/>
                    </a:lnTo>
                    <a:lnTo>
                      <a:pt x="18" y="71"/>
                    </a:lnTo>
                    <a:lnTo>
                      <a:pt x="19" y="71"/>
                    </a:lnTo>
                    <a:lnTo>
                      <a:pt x="19" y="69"/>
                    </a:lnTo>
                    <a:lnTo>
                      <a:pt x="18" y="69"/>
                    </a:lnTo>
                    <a:lnTo>
                      <a:pt x="16" y="68"/>
                    </a:lnTo>
                    <a:lnTo>
                      <a:pt x="14" y="68"/>
                    </a:lnTo>
                    <a:lnTo>
                      <a:pt x="14" y="68"/>
                    </a:lnTo>
                    <a:lnTo>
                      <a:pt x="13" y="68"/>
                    </a:lnTo>
                    <a:lnTo>
                      <a:pt x="13" y="66"/>
                    </a:lnTo>
                    <a:lnTo>
                      <a:pt x="13" y="65"/>
                    </a:lnTo>
                    <a:lnTo>
                      <a:pt x="11" y="65"/>
                    </a:lnTo>
                    <a:lnTo>
                      <a:pt x="10" y="63"/>
                    </a:lnTo>
                    <a:lnTo>
                      <a:pt x="10" y="62"/>
                    </a:lnTo>
                    <a:lnTo>
                      <a:pt x="8" y="60"/>
                    </a:lnTo>
                    <a:lnTo>
                      <a:pt x="8" y="60"/>
                    </a:lnTo>
                    <a:lnTo>
                      <a:pt x="11" y="62"/>
                    </a:lnTo>
                    <a:lnTo>
                      <a:pt x="11" y="62"/>
                    </a:lnTo>
                    <a:lnTo>
                      <a:pt x="11" y="60"/>
                    </a:lnTo>
                    <a:lnTo>
                      <a:pt x="8" y="60"/>
                    </a:lnTo>
                    <a:lnTo>
                      <a:pt x="8" y="60"/>
                    </a:lnTo>
                    <a:lnTo>
                      <a:pt x="8" y="58"/>
                    </a:lnTo>
                    <a:lnTo>
                      <a:pt x="8" y="58"/>
                    </a:lnTo>
                    <a:lnTo>
                      <a:pt x="7" y="55"/>
                    </a:lnTo>
                    <a:lnTo>
                      <a:pt x="5" y="54"/>
                    </a:lnTo>
                    <a:lnTo>
                      <a:pt x="5" y="52"/>
                    </a:lnTo>
                    <a:lnTo>
                      <a:pt x="8" y="57"/>
                    </a:lnTo>
                    <a:lnTo>
                      <a:pt x="10" y="57"/>
                    </a:lnTo>
                    <a:lnTo>
                      <a:pt x="10" y="57"/>
                    </a:lnTo>
                    <a:lnTo>
                      <a:pt x="11" y="57"/>
                    </a:lnTo>
                    <a:lnTo>
                      <a:pt x="11" y="55"/>
                    </a:lnTo>
                    <a:lnTo>
                      <a:pt x="10" y="55"/>
                    </a:lnTo>
                    <a:lnTo>
                      <a:pt x="10" y="55"/>
                    </a:lnTo>
                    <a:lnTo>
                      <a:pt x="8" y="55"/>
                    </a:lnTo>
                    <a:lnTo>
                      <a:pt x="8" y="55"/>
                    </a:lnTo>
                    <a:lnTo>
                      <a:pt x="8" y="55"/>
                    </a:lnTo>
                    <a:lnTo>
                      <a:pt x="8" y="52"/>
                    </a:lnTo>
                    <a:lnTo>
                      <a:pt x="8" y="52"/>
                    </a:lnTo>
                    <a:lnTo>
                      <a:pt x="8" y="52"/>
                    </a:lnTo>
                    <a:lnTo>
                      <a:pt x="8" y="54"/>
                    </a:lnTo>
                    <a:lnTo>
                      <a:pt x="7" y="54"/>
                    </a:lnTo>
                    <a:lnTo>
                      <a:pt x="5" y="52"/>
                    </a:lnTo>
                    <a:lnTo>
                      <a:pt x="3" y="49"/>
                    </a:lnTo>
                    <a:lnTo>
                      <a:pt x="2" y="47"/>
                    </a:lnTo>
                    <a:lnTo>
                      <a:pt x="2" y="47"/>
                    </a:lnTo>
                    <a:lnTo>
                      <a:pt x="2" y="46"/>
                    </a:lnTo>
                    <a:lnTo>
                      <a:pt x="0" y="41"/>
                    </a:lnTo>
                    <a:lnTo>
                      <a:pt x="0" y="43"/>
                    </a:lnTo>
                    <a:lnTo>
                      <a:pt x="2" y="44"/>
                    </a:lnTo>
                    <a:lnTo>
                      <a:pt x="3" y="43"/>
                    </a:lnTo>
                    <a:lnTo>
                      <a:pt x="3" y="43"/>
                    </a:lnTo>
                    <a:lnTo>
                      <a:pt x="5" y="43"/>
                    </a:lnTo>
                    <a:lnTo>
                      <a:pt x="5" y="43"/>
                    </a:lnTo>
                    <a:lnTo>
                      <a:pt x="7" y="41"/>
                    </a:lnTo>
                    <a:lnTo>
                      <a:pt x="8" y="38"/>
                    </a:lnTo>
                    <a:lnTo>
                      <a:pt x="8" y="35"/>
                    </a:lnTo>
                    <a:lnTo>
                      <a:pt x="8" y="32"/>
                    </a:lnTo>
                    <a:lnTo>
                      <a:pt x="8" y="29"/>
                    </a:lnTo>
                    <a:lnTo>
                      <a:pt x="10" y="29"/>
                    </a:lnTo>
                    <a:lnTo>
                      <a:pt x="10" y="29"/>
                    </a:lnTo>
                    <a:lnTo>
                      <a:pt x="10" y="30"/>
                    </a:lnTo>
                    <a:lnTo>
                      <a:pt x="10" y="30"/>
                    </a:lnTo>
                    <a:lnTo>
                      <a:pt x="11" y="32"/>
                    </a:lnTo>
                    <a:lnTo>
                      <a:pt x="13" y="32"/>
                    </a:lnTo>
                    <a:lnTo>
                      <a:pt x="14" y="32"/>
                    </a:lnTo>
                    <a:lnTo>
                      <a:pt x="16" y="33"/>
                    </a:lnTo>
                    <a:lnTo>
                      <a:pt x="16" y="32"/>
                    </a:lnTo>
                    <a:lnTo>
                      <a:pt x="18" y="30"/>
                    </a:lnTo>
                    <a:lnTo>
                      <a:pt x="18" y="30"/>
                    </a:lnTo>
                    <a:lnTo>
                      <a:pt x="14" y="30"/>
                    </a:lnTo>
                    <a:lnTo>
                      <a:pt x="11" y="29"/>
                    </a:lnTo>
                    <a:lnTo>
                      <a:pt x="11" y="29"/>
                    </a:lnTo>
                    <a:lnTo>
                      <a:pt x="10" y="27"/>
                    </a:lnTo>
                    <a:lnTo>
                      <a:pt x="8" y="25"/>
                    </a:lnTo>
                    <a:lnTo>
                      <a:pt x="8" y="24"/>
                    </a:lnTo>
                    <a:lnTo>
                      <a:pt x="11" y="24"/>
                    </a:lnTo>
                    <a:lnTo>
                      <a:pt x="11" y="24"/>
                    </a:lnTo>
                    <a:lnTo>
                      <a:pt x="11" y="25"/>
                    </a:lnTo>
                    <a:lnTo>
                      <a:pt x="13" y="25"/>
                    </a:lnTo>
                    <a:lnTo>
                      <a:pt x="13" y="25"/>
                    </a:lnTo>
                    <a:lnTo>
                      <a:pt x="13" y="24"/>
                    </a:lnTo>
                    <a:lnTo>
                      <a:pt x="13" y="22"/>
                    </a:lnTo>
                    <a:lnTo>
                      <a:pt x="13" y="19"/>
                    </a:lnTo>
                    <a:lnTo>
                      <a:pt x="13" y="19"/>
                    </a:lnTo>
                    <a:lnTo>
                      <a:pt x="13" y="19"/>
                    </a:lnTo>
                    <a:lnTo>
                      <a:pt x="14" y="17"/>
                    </a:lnTo>
                    <a:lnTo>
                      <a:pt x="14" y="17"/>
                    </a:lnTo>
                    <a:lnTo>
                      <a:pt x="14" y="17"/>
                    </a:lnTo>
                    <a:lnTo>
                      <a:pt x="16" y="19"/>
                    </a:lnTo>
                    <a:lnTo>
                      <a:pt x="16" y="19"/>
                    </a:lnTo>
                    <a:lnTo>
                      <a:pt x="16" y="19"/>
                    </a:lnTo>
                    <a:lnTo>
                      <a:pt x="18" y="19"/>
                    </a:lnTo>
                    <a:lnTo>
                      <a:pt x="18" y="19"/>
                    </a:lnTo>
                    <a:lnTo>
                      <a:pt x="18" y="19"/>
                    </a:lnTo>
                    <a:lnTo>
                      <a:pt x="19" y="19"/>
                    </a:lnTo>
                    <a:lnTo>
                      <a:pt x="21" y="19"/>
                    </a:lnTo>
                    <a:lnTo>
                      <a:pt x="22" y="19"/>
                    </a:lnTo>
                    <a:lnTo>
                      <a:pt x="27" y="19"/>
                    </a:lnTo>
                    <a:lnTo>
                      <a:pt x="30" y="19"/>
                    </a:lnTo>
                    <a:lnTo>
                      <a:pt x="35" y="19"/>
                    </a:lnTo>
                    <a:lnTo>
                      <a:pt x="38" y="19"/>
                    </a:lnTo>
                    <a:lnTo>
                      <a:pt x="38" y="17"/>
                    </a:lnTo>
                    <a:lnTo>
                      <a:pt x="38" y="14"/>
                    </a:lnTo>
                    <a:lnTo>
                      <a:pt x="38" y="11"/>
                    </a:lnTo>
                    <a:lnTo>
                      <a:pt x="38" y="8"/>
                    </a:lnTo>
                    <a:lnTo>
                      <a:pt x="38" y="5"/>
                    </a:lnTo>
                    <a:lnTo>
                      <a:pt x="38" y="2"/>
                    </a:lnTo>
                    <a:lnTo>
                      <a:pt x="38" y="2"/>
                    </a:lnTo>
                    <a:lnTo>
                      <a:pt x="38" y="0"/>
                    </a:lnTo>
                    <a:lnTo>
                      <a:pt x="38" y="0"/>
                    </a:lnTo>
                    <a:lnTo>
                      <a:pt x="4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69" name="Freeform 275">
                <a:extLst>
                  <a:ext uri="{FF2B5EF4-FFF2-40B4-BE49-F238E27FC236}">
                    <a16:creationId xmlns:a16="http://schemas.microsoft.com/office/drawing/2014/main" id="{5A35D243-A2F6-4DAA-AB7F-AF952D8BD5D8}"/>
                  </a:ext>
                </a:extLst>
              </p:cNvPr>
              <p:cNvSpPr>
                <a:spLocks noEditPoints="1"/>
              </p:cNvSpPr>
              <p:nvPr/>
            </p:nvSpPr>
            <p:spPr bwMode="auto">
              <a:xfrm>
                <a:off x="5630497" y="2844851"/>
                <a:ext cx="401540" cy="343063"/>
              </a:xfrm>
              <a:custGeom>
                <a:avLst/>
                <a:gdLst>
                  <a:gd name="T0" fmla="*/ 206 w 206"/>
                  <a:gd name="T1" fmla="*/ 162 h 176"/>
                  <a:gd name="T2" fmla="*/ 197 w 206"/>
                  <a:gd name="T3" fmla="*/ 173 h 176"/>
                  <a:gd name="T4" fmla="*/ 195 w 206"/>
                  <a:gd name="T5" fmla="*/ 167 h 176"/>
                  <a:gd name="T6" fmla="*/ 194 w 206"/>
                  <a:gd name="T7" fmla="*/ 160 h 176"/>
                  <a:gd name="T8" fmla="*/ 200 w 206"/>
                  <a:gd name="T9" fmla="*/ 154 h 176"/>
                  <a:gd name="T10" fmla="*/ 205 w 206"/>
                  <a:gd name="T11" fmla="*/ 148 h 176"/>
                  <a:gd name="T12" fmla="*/ 105 w 206"/>
                  <a:gd name="T13" fmla="*/ 0 h 176"/>
                  <a:gd name="T14" fmla="*/ 112 w 206"/>
                  <a:gd name="T15" fmla="*/ 7 h 176"/>
                  <a:gd name="T16" fmla="*/ 121 w 206"/>
                  <a:gd name="T17" fmla="*/ 12 h 176"/>
                  <a:gd name="T18" fmla="*/ 129 w 206"/>
                  <a:gd name="T19" fmla="*/ 15 h 176"/>
                  <a:gd name="T20" fmla="*/ 129 w 206"/>
                  <a:gd name="T21" fmla="*/ 22 h 176"/>
                  <a:gd name="T22" fmla="*/ 138 w 206"/>
                  <a:gd name="T23" fmla="*/ 22 h 176"/>
                  <a:gd name="T24" fmla="*/ 145 w 206"/>
                  <a:gd name="T25" fmla="*/ 28 h 176"/>
                  <a:gd name="T26" fmla="*/ 154 w 206"/>
                  <a:gd name="T27" fmla="*/ 31 h 176"/>
                  <a:gd name="T28" fmla="*/ 162 w 206"/>
                  <a:gd name="T29" fmla="*/ 31 h 176"/>
                  <a:gd name="T30" fmla="*/ 170 w 206"/>
                  <a:gd name="T31" fmla="*/ 36 h 176"/>
                  <a:gd name="T32" fmla="*/ 178 w 206"/>
                  <a:gd name="T33" fmla="*/ 37 h 176"/>
                  <a:gd name="T34" fmla="*/ 181 w 206"/>
                  <a:gd name="T35" fmla="*/ 48 h 176"/>
                  <a:gd name="T36" fmla="*/ 179 w 206"/>
                  <a:gd name="T37" fmla="*/ 66 h 176"/>
                  <a:gd name="T38" fmla="*/ 170 w 206"/>
                  <a:gd name="T39" fmla="*/ 67 h 176"/>
                  <a:gd name="T40" fmla="*/ 165 w 206"/>
                  <a:gd name="T41" fmla="*/ 75 h 176"/>
                  <a:gd name="T42" fmla="*/ 157 w 206"/>
                  <a:gd name="T43" fmla="*/ 85 h 176"/>
                  <a:gd name="T44" fmla="*/ 157 w 206"/>
                  <a:gd name="T45" fmla="*/ 91 h 176"/>
                  <a:gd name="T46" fmla="*/ 167 w 206"/>
                  <a:gd name="T47" fmla="*/ 86 h 176"/>
                  <a:gd name="T48" fmla="*/ 170 w 206"/>
                  <a:gd name="T49" fmla="*/ 96 h 176"/>
                  <a:gd name="T50" fmla="*/ 172 w 206"/>
                  <a:gd name="T51" fmla="*/ 105 h 176"/>
                  <a:gd name="T52" fmla="*/ 165 w 206"/>
                  <a:gd name="T53" fmla="*/ 111 h 176"/>
                  <a:gd name="T54" fmla="*/ 170 w 206"/>
                  <a:gd name="T55" fmla="*/ 118 h 176"/>
                  <a:gd name="T56" fmla="*/ 172 w 206"/>
                  <a:gd name="T57" fmla="*/ 127 h 176"/>
                  <a:gd name="T58" fmla="*/ 176 w 206"/>
                  <a:gd name="T59" fmla="*/ 132 h 176"/>
                  <a:gd name="T60" fmla="*/ 173 w 206"/>
                  <a:gd name="T61" fmla="*/ 137 h 176"/>
                  <a:gd name="T62" fmla="*/ 153 w 206"/>
                  <a:gd name="T63" fmla="*/ 146 h 176"/>
                  <a:gd name="T64" fmla="*/ 140 w 206"/>
                  <a:gd name="T65" fmla="*/ 140 h 176"/>
                  <a:gd name="T66" fmla="*/ 131 w 206"/>
                  <a:gd name="T67" fmla="*/ 140 h 176"/>
                  <a:gd name="T68" fmla="*/ 113 w 206"/>
                  <a:gd name="T69" fmla="*/ 149 h 176"/>
                  <a:gd name="T70" fmla="*/ 108 w 206"/>
                  <a:gd name="T71" fmla="*/ 157 h 176"/>
                  <a:gd name="T72" fmla="*/ 97 w 206"/>
                  <a:gd name="T73" fmla="*/ 159 h 176"/>
                  <a:gd name="T74" fmla="*/ 91 w 206"/>
                  <a:gd name="T75" fmla="*/ 154 h 176"/>
                  <a:gd name="T76" fmla="*/ 79 w 206"/>
                  <a:gd name="T77" fmla="*/ 151 h 176"/>
                  <a:gd name="T78" fmla="*/ 67 w 206"/>
                  <a:gd name="T79" fmla="*/ 152 h 176"/>
                  <a:gd name="T80" fmla="*/ 58 w 206"/>
                  <a:gd name="T81" fmla="*/ 149 h 176"/>
                  <a:gd name="T82" fmla="*/ 49 w 206"/>
                  <a:gd name="T83" fmla="*/ 146 h 176"/>
                  <a:gd name="T84" fmla="*/ 45 w 206"/>
                  <a:gd name="T85" fmla="*/ 143 h 176"/>
                  <a:gd name="T86" fmla="*/ 52 w 206"/>
                  <a:gd name="T87" fmla="*/ 118 h 176"/>
                  <a:gd name="T88" fmla="*/ 56 w 206"/>
                  <a:gd name="T89" fmla="*/ 105 h 176"/>
                  <a:gd name="T90" fmla="*/ 52 w 206"/>
                  <a:gd name="T91" fmla="*/ 100 h 176"/>
                  <a:gd name="T92" fmla="*/ 52 w 206"/>
                  <a:gd name="T93" fmla="*/ 89 h 176"/>
                  <a:gd name="T94" fmla="*/ 39 w 206"/>
                  <a:gd name="T95" fmla="*/ 74 h 176"/>
                  <a:gd name="T96" fmla="*/ 34 w 206"/>
                  <a:gd name="T97" fmla="*/ 70 h 176"/>
                  <a:gd name="T98" fmla="*/ 28 w 206"/>
                  <a:gd name="T99" fmla="*/ 66 h 176"/>
                  <a:gd name="T100" fmla="*/ 20 w 206"/>
                  <a:gd name="T101" fmla="*/ 63 h 176"/>
                  <a:gd name="T102" fmla="*/ 1 w 206"/>
                  <a:gd name="T103" fmla="*/ 56 h 176"/>
                  <a:gd name="T104" fmla="*/ 4 w 206"/>
                  <a:gd name="T105" fmla="*/ 53 h 176"/>
                  <a:gd name="T106" fmla="*/ 1 w 206"/>
                  <a:gd name="T107" fmla="*/ 48 h 176"/>
                  <a:gd name="T108" fmla="*/ 30 w 206"/>
                  <a:gd name="T109" fmla="*/ 48 h 176"/>
                  <a:gd name="T110" fmla="*/ 47 w 206"/>
                  <a:gd name="T111" fmla="*/ 45 h 176"/>
                  <a:gd name="T112" fmla="*/ 49 w 206"/>
                  <a:gd name="T113" fmla="*/ 26 h 176"/>
                  <a:gd name="T114" fmla="*/ 69 w 206"/>
                  <a:gd name="T115" fmla="*/ 33 h 176"/>
                  <a:gd name="T116" fmla="*/ 82 w 206"/>
                  <a:gd name="T117" fmla="*/ 22 h 176"/>
                  <a:gd name="T118" fmla="*/ 94 w 206"/>
                  <a:gd name="T119" fmla="*/ 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6" h="176">
                    <a:moveTo>
                      <a:pt x="205" y="148"/>
                    </a:moveTo>
                    <a:lnTo>
                      <a:pt x="206" y="148"/>
                    </a:lnTo>
                    <a:lnTo>
                      <a:pt x="206" y="149"/>
                    </a:lnTo>
                    <a:lnTo>
                      <a:pt x="206" y="149"/>
                    </a:lnTo>
                    <a:lnTo>
                      <a:pt x="206" y="151"/>
                    </a:lnTo>
                    <a:lnTo>
                      <a:pt x="205" y="154"/>
                    </a:lnTo>
                    <a:lnTo>
                      <a:pt x="206" y="154"/>
                    </a:lnTo>
                    <a:lnTo>
                      <a:pt x="206" y="154"/>
                    </a:lnTo>
                    <a:lnTo>
                      <a:pt x="206" y="156"/>
                    </a:lnTo>
                    <a:lnTo>
                      <a:pt x="206" y="162"/>
                    </a:lnTo>
                    <a:lnTo>
                      <a:pt x="206" y="163"/>
                    </a:lnTo>
                    <a:lnTo>
                      <a:pt x="205" y="165"/>
                    </a:lnTo>
                    <a:lnTo>
                      <a:pt x="205" y="167"/>
                    </a:lnTo>
                    <a:lnTo>
                      <a:pt x="205" y="170"/>
                    </a:lnTo>
                    <a:lnTo>
                      <a:pt x="205" y="170"/>
                    </a:lnTo>
                    <a:lnTo>
                      <a:pt x="203" y="171"/>
                    </a:lnTo>
                    <a:lnTo>
                      <a:pt x="203" y="174"/>
                    </a:lnTo>
                    <a:lnTo>
                      <a:pt x="202" y="176"/>
                    </a:lnTo>
                    <a:lnTo>
                      <a:pt x="198" y="174"/>
                    </a:lnTo>
                    <a:lnTo>
                      <a:pt x="197" y="173"/>
                    </a:lnTo>
                    <a:lnTo>
                      <a:pt x="197" y="173"/>
                    </a:lnTo>
                    <a:lnTo>
                      <a:pt x="197" y="171"/>
                    </a:lnTo>
                    <a:lnTo>
                      <a:pt x="197" y="171"/>
                    </a:lnTo>
                    <a:lnTo>
                      <a:pt x="197" y="171"/>
                    </a:lnTo>
                    <a:lnTo>
                      <a:pt x="197" y="170"/>
                    </a:lnTo>
                    <a:lnTo>
                      <a:pt x="195" y="170"/>
                    </a:lnTo>
                    <a:lnTo>
                      <a:pt x="195" y="170"/>
                    </a:lnTo>
                    <a:lnTo>
                      <a:pt x="195" y="168"/>
                    </a:lnTo>
                    <a:lnTo>
                      <a:pt x="195" y="167"/>
                    </a:lnTo>
                    <a:lnTo>
                      <a:pt x="195" y="167"/>
                    </a:lnTo>
                    <a:lnTo>
                      <a:pt x="194" y="167"/>
                    </a:lnTo>
                    <a:lnTo>
                      <a:pt x="194" y="167"/>
                    </a:lnTo>
                    <a:lnTo>
                      <a:pt x="194" y="165"/>
                    </a:lnTo>
                    <a:lnTo>
                      <a:pt x="194" y="165"/>
                    </a:lnTo>
                    <a:lnTo>
                      <a:pt x="195" y="163"/>
                    </a:lnTo>
                    <a:lnTo>
                      <a:pt x="195" y="163"/>
                    </a:lnTo>
                    <a:lnTo>
                      <a:pt x="194" y="163"/>
                    </a:lnTo>
                    <a:lnTo>
                      <a:pt x="194" y="162"/>
                    </a:lnTo>
                    <a:lnTo>
                      <a:pt x="192" y="162"/>
                    </a:lnTo>
                    <a:lnTo>
                      <a:pt x="194" y="160"/>
                    </a:lnTo>
                    <a:lnTo>
                      <a:pt x="194" y="160"/>
                    </a:lnTo>
                    <a:lnTo>
                      <a:pt x="194" y="159"/>
                    </a:lnTo>
                    <a:lnTo>
                      <a:pt x="194" y="159"/>
                    </a:lnTo>
                    <a:lnTo>
                      <a:pt x="192" y="159"/>
                    </a:lnTo>
                    <a:lnTo>
                      <a:pt x="194" y="159"/>
                    </a:lnTo>
                    <a:lnTo>
                      <a:pt x="194" y="157"/>
                    </a:lnTo>
                    <a:lnTo>
                      <a:pt x="195" y="156"/>
                    </a:lnTo>
                    <a:lnTo>
                      <a:pt x="197" y="154"/>
                    </a:lnTo>
                    <a:lnTo>
                      <a:pt x="198" y="154"/>
                    </a:lnTo>
                    <a:lnTo>
                      <a:pt x="200" y="154"/>
                    </a:lnTo>
                    <a:lnTo>
                      <a:pt x="200" y="152"/>
                    </a:lnTo>
                    <a:lnTo>
                      <a:pt x="202" y="152"/>
                    </a:lnTo>
                    <a:lnTo>
                      <a:pt x="202" y="152"/>
                    </a:lnTo>
                    <a:lnTo>
                      <a:pt x="203" y="152"/>
                    </a:lnTo>
                    <a:lnTo>
                      <a:pt x="203" y="152"/>
                    </a:lnTo>
                    <a:lnTo>
                      <a:pt x="203" y="152"/>
                    </a:lnTo>
                    <a:lnTo>
                      <a:pt x="203" y="151"/>
                    </a:lnTo>
                    <a:lnTo>
                      <a:pt x="203" y="151"/>
                    </a:lnTo>
                    <a:lnTo>
                      <a:pt x="203" y="149"/>
                    </a:lnTo>
                    <a:lnTo>
                      <a:pt x="205" y="148"/>
                    </a:lnTo>
                    <a:lnTo>
                      <a:pt x="205" y="148"/>
                    </a:lnTo>
                    <a:close/>
                    <a:moveTo>
                      <a:pt x="49" y="94"/>
                    </a:moveTo>
                    <a:lnTo>
                      <a:pt x="50" y="94"/>
                    </a:lnTo>
                    <a:lnTo>
                      <a:pt x="52" y="96"/>
                    </a:lnTo>
                    <a:lnTo>
                      <a:pt x="52" y="97"/>
                    </a:lnTo>
                    <a:lnTo>
                      <a:pt x="50" y="96"/>
                    </a:lnTo>
                    <a:lnTo>
                      <a:pt x="49" y="96"/>
                    </a:lnTo>
                    <a:lnTo>
                      <a:pt x="49" y="94"/>
                    </a:lnTo>
                    <a:lnTo>
                      <a:pt x="49" y="94"/>
                    </a:lnTo>
                    <a:close/>
                    <a:moveTo>
                      <a:pt x="105" y="0"/>
                    </a:moveTo>
                    <a:lnTo>
                      <a:pt x="105" y="1"/>
                    </a:lnTo>
                    <a:lnTo>
                      <a:pt x="105" y="3"/>
                    </a:lnTo>
                    <a:lnTo>
                      <a:pt x="107" y="3"/>
                    </a:lnTo>
                    <a:lnTo>
                      <a:pt x="105" y="3"/>
                    </a:lnTo>
                    <a:lnTo>
                      <a:pt x="107" y="4"/>
                    </a:lnTo>
                    <a:lnTo>
                      <a:pt x="107" y="6"/>
                    </a:lnTo>
                    <a:lnTo>
                      <a:pt x="108" y="6"/>
                    </a:lnTo>
                    <a:lnTo>
                      <a:pt x="110" y="7"/>
                    </a:lnTo>
                    <a:lnTo>
                      <a:pt x="110" y="7"/>
                    </a:lnTo>
                    <a:lnTo>
                      <a:pt x="112" y="7"/>
                    </a:lnTo>
                    <a:lnTo>
                      <a:pt x="113" y="6"/>
                    </a:lnTo>
                    <a:lnTo>
                      <a:pt x="113" y="6"/>
                    </a:lnTo>
                    <a:lnTo>
                      <a:pt x="115" y="6"/>
                    </a:lnTo>
                    <a:lnTo>
                      <a:pt x="115" y="7"/>
                    </a:lnTo>
                    <a:lnTo>
                      <a:pt x="115" y="7"/>
                    </a:lnTo>
                    <a:lnTo>
                      <a:pt x="116" y="9"/>
                    </a:lnTo>
                    <a:lnTo>
                      <a:pt x="116" y="11"/>
                    </a:lnTo>
                    <a:lnTo>
                      <a:pt x="116" y="11"/>
                    </a:lnTo>
                    <a:lnTo>
                      <a:pt x="120" y="11"/>
                    </a:lnTo>
                    <a:lnTo>
                      <a:pt x="121" y="12"/>
                    </a:lnTo>
                    <a:lnTo>
                      <a:pt x="121" y="12"/>
                    </a:lnTo>
                    <a:lnTo>
                      <a:pt x="121" y="15"/>
                    </a:lnTo>
                    <a:lnTo>
                      <a:pt x="123" y="15"/>
                    </a:lnTo>
                    <a:lnTo>
                      <a:pt x="123" y="15"/>
                    </a:lnTo>
                    <a:lnTo>
                      <a:pt x="123" y="14"/>
                    </a:lnTo>
                    <a:lnTo>
                      <a:pt x="124" y="14"/>
                    </a:lnTo>
                    <a:lnTo>
                      <a:pt x="124" y="14"/>
                    </a:lnTo>
                    <a:lnTo>
                      <a:pt x="126" y="14"/>
                    </a:lnTo>
                    <a:lnTo>
                      <a:pt x="127" y="15"/>
                    </a:lnTo>
                    <a:lnTo>
                      <a:pt x="129" y="15"/>
                    </a:lnTo>
                    <a:lnTo>
                      <a:pt x="129" y="17"/>
                    </a:lnTo>
                    <a:lnTo>
                      <a:pt x="129" y="17"/>
                    </a:lnTo>
                    <a:lnTo>
                      <a:pt x="129" y="18"/>
                    </a:lnTo>
                    <a:lnTo>
                      <a:pt x="129" y="18"/>
                    </a:lnTo>
                    <a:lnTo>
                      <a:pt x="129" y="18"/>
                    </a:lnTo>
                    <a:lnTo>
                      <a:pt x="129" y="20"/>
                    </a:lnTo>
                    <a:lnTo>
                      <a:pt x="129" y="20"/>
                    </a:lnTo>
                    <a:lnTo>
                      <a:pt x="129" y="20"/>
                    </a:lnTo>
                    <a:lnTo>
                      <a:pt x="129" y="22"/>
                    </a:lnTo>
                    <a:lnTo>
                      <a:pt x="129" y="22"/>
                    </a:lnTo>
                    <a:lnTo>
                      <a:pt x="129" y="22"/>
                    </a:lnTo>
                    <a:lnTo>
                      <a:pt x="132" y="22"/>
                    </a:lnTo>
                    <a:lnTo>
                      <a:pt x="134" y="22"/>
                    </a:lnTo>
                    <a:lnTo>
                      <a:pt x="135" y="20"/>
                    </a:lnTo>
                    <a:lnTo>
                      <a:pt x="137" y="20"/>
                    </a:lnTo>
                    <a:lnTo>
                      <a:pt x="137" y="18"/>
                    </a:lnTo>
                    <a:lnTo>
                      <a:pt x="138" y="18"/>
                    </a:lnTo>
                    <a:lnTo>
                      <a:pt x="138" y="18"/>
                    </a:lnTo>
                    <a:lnTo>
                      <a:pt x="138" y="18"/>
                    </a:lnTo>
                    <a:lnTo>
                      <a:pt x="138" y="22"/>
                    </a:lnTo>
                    <a:lnTo>
                      <a:pt x="138" y="22"/>
                    </a:lnTo>
                    <a:lnTo>
                      <a:pt x="138" y="23"/>
                    </a:lnTo>
                    <a:lnTo>
                      <a:pt x="138" y="25"/>
                    </a:lnTo>
                    <a:lnTo>
                      <a:pt x="140" y="25"/>
                    </a:lnTo>
                    <a:lnTo>
                      <a:pt x="142" y="25"/>
                    </a:lnTo>
                    <a:lnTo>
                      <a:pt x="142" y="25"/>
                    </a:lnTo>
                    <a:lnTo>
                      <a:pt x="143" y="26"/>
                    </a:lnTo>
                    <a:lnTo>
                      <a:pt x="145" y="26"/>
                    </a:lnTo>
                    <a:lnTo>
                      <a:pt x="145" y="26"/>
                    </a:lnTo>
                    <a:lnTo>
                      <a:pt x="145" y="28"/>
                    </a:lnTo>
                    <a:lnTo>
                      <a:pt x="146" y="28"/>
                    </a:lnTo>
                    <a:lnTo>
                      <a:pt x="148" y="30"/>
                    </a:lnTo>
                    <a:lnTo>
                      <a:pt x="148" y="30"/>
                    </a:lnTo>
                    <a:lnTo>
                      <a:pt x="149" y="30"/>
                    </a:lnTo>
                    <a:lnTo>
                      <a:pt x="149" y="30"/>
                    </a:lnTo>
                    <a:lnTo>
                      <a:pt x="151" y="30"/>
                    </a:lnTo>
                    <a:lnTo>
                      <a:pt x="153" y="30"/>
                    </a:lnTo>
                    <a:lnTo>
                      <a:pt x="153" y="30"/>
                    </a:lnTo>
                    <a:lnTo>
                      <a:pt x="154" y="30"/>
                    </a:lnTo>
                    <a:lnTo>
                      <a:pt x="154" y="31"/>
                    </a:lnTo>
                    <a:lnTo>
                      <a:pt x="154" y="31"/>
                    </a:lnTo>
                    <a:lnTo>
                      <a:pt x="156" y="31"/>
                    </a:lnTo>
                    <a:lnTo>
                      <a:pt x="156" y="31"/>
                    </a:lnTo>
                    <a:lnTo>
                      <a:pt x="157" y="31"/>
                    </a:lnTo>
                    <a:lnTo>
                      <a:pt x="157" y="30"/>
                    </a:lnTo>
                    <a:lnTo>
                      <a:pt x="159" y="30"/>
                    </a:lnTo>
                    <a:lnTo>
                      <a:pt x="159" y="31"/>
                    </a:lnTo>
                    <a:lnTo>
                      <a:pt x="161" y="31"/>
                    </a:lnTo>
                    <a:lnTo>
                      <a:pt x="161" y="31"/>
                    </a:lnTo>
                    <a:lnTo>
                      <a:pt x="162" y="31"/>
                    </a:lnTo>
                    <a:lnTo>
                      <a:pt x="164" y="33"/>
                    </a:lnTo>
                    <a:lnTo>
                      <a:pt x="164" y="33"/>
                    </a:lnTo>
                    <a:lnTo>
                      <a:pt x="164" y="34"/>
                    </a:lnTo>
                    <a:lnTo>
                      <a:pt x="164" y="34"/>
                    </a:lnTo>
                    <a:lnTo>
                      <a:pt x="167" y="36"/>
                    </a:lnTo>
                    <a:lnTo>
                      <a:pt x="167" y="36"/>
                    </a:lnTo>
                    <a:lnTo>
                      <a:pt x="167" y="36"/>
                    </a:lnTo>
                    <a:lnTo>
                      <a:pt x="168" y="36"/>
                    </a:lnTo>
                    <a:lnTo>
                      <a:pt x="168" y="36"/>
                    </a:lnTo>
                    <a:lnTo>
                      <a:pt x="170" y="36"/>
                    </a:lnTo>
                    <a:lnTo>
                      <a:pt x="170" y="36"/>
                    </a:lnTo>
                    <a:lnTo>
                      <a:pt x="170" y="37"/>
                    </a:lnTo>
                    <a:lnTo>
                      <a:pt x="170" y="37"/>
                    </a:lnTo>
                    <a:lnTo>
                      <a:pt x="172" y="37"/>
                    </a:lnTo>
                    <a:lnTo>
                      <a:pt x="172" y="37"/>
                    </a:lnTo>
                    <a:lnTo>
                      <a:pt x="173" y="37"/>
                    </a:lnTo>
                    <a:lnTo>
                      <a:pt x="175" y="37"/>
                    </a:lnTo>
                    <a:lnTo>
                      <a:pt x="176" y="36"/>
                    </a:lnTo>
                    <a:lnTo>
                      <a:pt x="176" y="36"/>
                    </a:lnTo>
                    <a:lnTo>
                      <a:pt x="178" y="37"/>
                    </a:lnTo>
                    <a:lnTo>
                      <a:pt x="179" y="39"/>
                    </a:lnTo>
                    <a:lnTo>
                      <a:pt x="181" y="39"/>
                    </a:lnTo>
                    <a:lnTo>
                      <a:pt x="184" y="39"/>
                    </a:lnTo>
                    <a:lnTo>
                      <a:pt x="186" y="39"/>
                    </a:lnTo>
                    <a:lnTo>
                      <a:pt x="186" y="41"/>
                    </a:lnTo>
                    <a:lnTo>
                      <a:pt x="186" y="42"/>
                    </a:lnTo>
                    <a:lnTo>
                      <a:pt x="186" y="42"/>
                    </a:lnTo>
                    <a:lnTo>
                      <a:pt x="183" y="45"/>
                    </a:lnTo>
                    <a:lnTo>
                      <a:pt x="183" y="47"/>
                    </a:lnTo>
                    <a:lnTo>
                      <a:pt x="181" y="48"/>
                    </a:lnTo>
                    <a:lnTo>
                      <a:pt x="181" y="50"/>
                    </a:lnTo>
                    <a:lnTo>
                      <a:pt x="179" y="53"/>
                    </a:lnTo>
                    <a:lnTo>
                      <a:pt x="179" y="55"/>
                    </a:lnTo>
                    <a:lnTo>
                      <a:pt x="178" y="56"/>
                    </a:lnTo>
                    <a:lnTo>
                      <a:pt x="179" y="58"/>
                    </a:lnTo>
                    <a:lnTo>
                      <a:pt x="178" y="59"/>
                    </a:lnTo>
                    <a:lnTo>
                      <a:pt x="178" y="63"/>
                    </a:lnTo>
                    <a:lnTo>
                      <a:pt x="178" y="64"/>
                    </a:lnTo>
                    <a:lnTo>
                      <a:pt x="178" y="66"/>
                    </a:lnTo>
                    <a:lnTo>
                      <a:pt x="179" y="66"/>
                    </a:lnTo>
                    <a:lnTo>
                      <a:pt x="178" y="66"/>
                    </a:lnTo>
                    <a:lnTo>
                      <a:pt x="176" y="67"/>
                    </a:lnTo>
                    <a:lnTo>
                      <a:pt x="176" y="67"/>
                    </a:lnTo>
                    <a:lnTo>
                      <a:pt x="175" y="69"/>
                    </a:lnTo>
                    <a:lnTo>
                      <a:pt x="173" y="69"/>
                    </a:lnTo>
                    <a:lnTo>
                      <a:pt x="173" y="69"/>
                    </a:lnTo>
                    <a:lnTo>
                      <a:pt x="173" y="67"/>
                    </a:lnTo>
                    <a:lnTo>
                      <a:pt x="173" y="67"/>
                    </a:lnTo>
                    <a:lnTo>
                      <a:pt x="172" y="67"/>
                    </a:lnTo>
                    <a:lnTo>
                      <a:pt x="170" y="67"/>
                    </a:lnTo>
                    <a:lnTo>
                      <a:pt x="170" y="67"/>
                    </a:lnTo>
                    <a:lnTo>
                      <a:pt x="168" y="69"/>
                    </a:lnTo>
                    <a:lnTo>
                      <a:pt x="168" y="69"/>
                    </a:lnTo>
                    <a:lnTo>
                      <a:pt x="170" y="70"/>
                    </a:lnTo>
                    <a:lnTo>
                      <a:pt x="170" y="70"/>
                    </a:lnTo>
                    <a:lnTo>
                      <a:pt x="170" y="70"/>
                    </a:lnTo>
                    <a:lnTo>
                      <a:pt x="170" y="70"/>
                    </a:lnTo>
                    <a:lnTo>
                      <a:pt x="170" y="72"/>
                    </a:lnTo>
                    <a:lnTo>
                      <a:pt x="167" y="74"/>
                    </a:lnTo>
                    <a:lnTo>
                      <a:pt x="165" y="75"/>
                    </a:lnTo>
                    <a:lnTo>
                      <a:pt x="165" y="75"/>
                    </a:lnTo>
                    <a:lnTo>
                      <a:pt x="165" y="77"/>
                    </a:lnTo>
                    <a:lnTo>
                      <a:pt x="162" y="77"/>
                    </a:lnTo>
                    <a:lnTo>
                      <a:pt x="162" y="78"/>
                    </a:lnTo>
                    <a:lnTo>
                      <a:pt x="162" y="80"/>
                    </a:lnTo>
                    <a:lnTo>
                      <a:pt x="162" y="80"/>
                    </a:lnTo>
                    <a:lnTo>
                      <a:pt x="159" y="82"/>
                    </a:lnTo>
                    <a:lnTo>
                      <a:pt x="157" y="83"/>
                    </a:lnTo>
                    <a:lnTo>
                      <a:pt x="157" y="85"/>
                    </a:lnTo>
                    <a:lnTo>
                      <a:pt x="157" y="85"/>
                    </a:lnTo>
                    <a:lnTo>
                      <a:pt x="156" y="86"/>
                    </a:lnTo>
                    <a:lnTo>
                      <a:pt x="156" y="86"/>
                    </a:lnTo>
                    <a:lnTo>
                      <a:pt x="157" y="88"/>
                    </a:lnTo>
                    <a:lnTo>
                      <a:pt x="157" y="88"/>
                    </a:lnTo>
                    <a:lnTo>
                      <a:pt x="157" y="89"/>
                    </a:lnTo>
                    <a:lnTo>
                      <a:pt x="156" y="89"/>
                    </a:lnTo>
                    <a:lnTo>
                      <a:pt x="156" y="91"/>
                    </a:lnTo>
                    <a:lnTo>
                      <a:pt x="156" y="91"/>
                    </a:lnTo>
                    <a:lnTo>
                      <a:pt x="156" y="93"/>
                    </a:lnTo>
                    <a:lnTo>
                      <a:pt x="157" y="91"/>
                    </a:lnTo>
                    <a:lnTo>
                      <a:pt x="159" y="91"/>
                    </a:lnTo>
                    <a:lnTo>
                      <a:pt x="159" y="89"/>
                    </a:lnTo>
                    <a:lnTo>
                      <a:pt x="159" y="89"/>
                    </a:lnTo>
                    <a:lnTo>
                      <a:pt x="159" y="88"/>
                    </a:lnTo>
                    <a:lnTo>
                      <a:pt x="159" y="88"/>
                    </a:lnTo>
                    <a:lnTo>
                      <a:pt x="161" y="88"/>
                    </a:lnTo>
                    <a:lnTo>
                      <a:pt x="162" y="86"/>
                    </a:lnTo>
                    <a:lnTo>
                      <a:pt x="164" y="86"/>
                    </a:lnTo>
                    <a:lnTo>
                      <a:pt x="167" y="86"/>
                    </a:lnTo>
                    <a:lnTo>
                      <a:pt x="167" y="86"/>
                    </a:lnTo>
                    <a:lnTo>
                      <a:pt x="167" y="88"/>
                    </a:lnTo>
                    <a:lnTo>
                      <a:pt x="167" y="89"/>
                    </a:lnTo>
                    <a:lnTo>
                      <a:pt x="167" y="89"/>
                    </a:lnTo>
                    <a:lnTo>
                      <a:pt x="167" y="91"/>
                    </a:lnTo>
                    <a:lnTo>
                      <a:pt x="167" y="93"/>
                    </a:lnTo>
                    <a:lnTo>
                      <a:pt x="168" y="93"/>
                    </a:lnTo>
                    <a:lnTo>
                      <a:pt x="168" y="94"/>
                    </a:lnTo>
                    <a:lnTo>
                      <a:pt x="170" y="94"/>
                    </a:lnTo>
                    <a:lnTo>
                      <a:pt x="170" y="96"/>
                    </a:lnTo>
                    <a:lnTo>
                      <a:pt x="170" y="96"/>
                    </a:lnTo>
                    <a:lnTo>
                      <a:pt x="168" y="97"/>
                    </a:lnTo>
                    <a:lnTo>
                      <a:pt x="167" y="97"/>
                    </a:lnTo>
                    <a:lnTo>
                      <a:pt x="167" y="99"/>
                    </a:lnTo>
                    <a:lnTo>
                      <a:pt x="167" y="99"/>
                    </a:lnTo>
                    <a:lnTo>
                      <a:pt x="167" y="99"/>
                    </a:lnTo>
                    <a:lnTo>
                      <a:pt x="168" y="100"/>
                    </a:lnTo>
                    <a:lnTo>
                      <a:pt x="170" y="102"/>
                    </a:lnTo>
                    <a:lnTo>
                      <a:pt x="170" y="104"/>
                    </a:lnTo>
                    <a:lnTo>
                      <a:pt x="172" y="105"/>
                    </a:lnTo>
                    <a:lnTo>
                      <a:pt x="172" y="105"/>
                    </a:lnTo>
                    <a:lnTo>
                      <a:pt x="172" y="105"/>
                    </a:lnTo>
                    <a:lnTo>
                      <a:pt x="172" y="107"/>
                    </a:lnTo>
                    <a:lnTo>
                      <a:pt x="172" y="108"/>
                    </a:lnTo>
                    <a:lnTo>
                      <a:pt x="170" y="108"/>
                    </a:lnTo>
                    <a:lnTo>
                      <a:pt x="170" y="108"/>
                    </a:lnTo>
                    <a:lnTo>
                      <a:pt x="168" y="110"/>
                    </a:lnTo>
                    <a:lnTo>
                      <a:pt x="167" y="110"/>
                    </a:lnTo>
                    <a:lnTo>
                      <a:pt x="165" y="110"/>
                    </a:lnTo>
                    <a:lnTo>
                      <a:pt x="165" y="110"/>
                    </a:lnTo>
                    <a:lnTo>
                      <a:pt x="165" y="111"/>
                    </a:lnTo>
                    <a:lnTo>
                      <a:pt x="165" y="111"/>
                    </a:lnTo>
                    <a:lnTo>
                      <a:pt x="165" y="113"/>
                    </a:lnTo>
                    <a:lnTo>
                      <a:pt x="167" y="113"/>
                    </a:lnTo>
                    <a:lnTo>
                      <a:pt x="167" y="115"/>
                    </a:lnTo>
                    <a:lnTo>
                      <a:pt x="168" y="115"/>
                    </a:lnTo>
                    <a:lnTo>
                      <a:pt x="168" y="115"/>
                    </a:lnTo>
                    <a:lnTo>
                      <a:pt x="170" y="115"/>
                    </a:lnTo>
                    <a:lnTo>
                      <a:pt x="170" y="115"/>
                    </a:lnTo>
                    <a:lnTo>
                      <a:pt x="170" y="118"/>
                    </a:lnTo>
                    <a:lnTo>
                      <a:pt x="170" y="118"/>
                    </a:lnTo>
                    <a:lnTo>
                      <a:pt x="170" y="118"/>
                    </a:lnTo>
                    <a:lnTo>
                      <a:pt x="168" y="119"/>
                    </a:lnTo>
                    <a:lnTo>
                      <a:pt x="168" y="119"/>
                    </a:lnTo>
                    <a:lnTo>
                      <a:pt x="168" y="121"/>
                    </a:lnTo>
                    <a:lnTo>
                      <a:pt x="168" y="122"/>
                    </a:lnTo>
                    <a:lnTo>
                      <a:pt x="168" y="122"/>
                    </a:lnTo>
                    <a:lnTo>
                      <a:pt x="168" y="122"/>
                    </a:lnTo>
                    <a:lnTo>
                      <a:pt x="168" y="124"/>
                    </a:lnTo>
                    <a:lnTo>
                      <a:pt x="170" y="126"/>
                    </a:lnTo>
                    <a:lnTo>
                      <a:pt x="172" y="127"/>
                    </a:lnTo>
                    <a:lnTo>
                      <a:pt x="175" y="127"/>
                    </a:lnTo>
                    <a:lnTo>
                      <a:pt x="175" y="127"/>
                    </a:lnTo>
                    <a:lnTo>
                      <a:pt x="178" y="127"/>
                    </a:lnTo>
                    <a:lnTo>
                      <a:pt x="179" y="127"/>
                    </a:lnTo>
                    <a:lnTo>
                      <a:pt x="179" y="127"/>
                    </a:lnTo>
                    <a:lnTo>
                      <a:pt x="179" y="129"/>
                    </a:lnTo>
                    <a:lnTo>
                      <a:pt x="179" y="129"/>
                    </a:lnTo>
                    <a:lnTo>
                      <a:pt x="178" y="130"/>
                    </a:lnTo>
                    <a:lnTo>
                      <a:pt x="178" y="132"/>
                    </a:lnTo>
                    <a:lnTo>
                      <a:pt x="176" y="132"/>
                    </a:lnTo>
                    <a:lnTo>
                      <a:pt x="176" y="134"/>
                    </a:lnTo>
                    <a:lnTo>
                      <a:pt x="176" y="134"/>
                    </a:lnTo>
                    <a:lnTo>
                      <a:pt x="176" y="135"/>
                    </a:lnTo>
                    <a:lnTo>
                      <a:pt x="176" y="134"/>
                    </a:lnTo>
                    <a:lnTo>
                      <a:pt x="176" y="134"/>
                    </a:lnTo>
                    <a:lnTo>
                      <a:pt x="176" y="134"/>
                    </a:lnTo>
                    <a:lnTo>
                      <a:pt x="175" y="135"/>
                    </a:lnTo>
                    <a:lnTo>
                      <a:pt x="175" y="135"/>
                    </a:lnTo>
                    <a:lnTo>
                      <a:pt x="173" y="135"/>
                    </a:lnTo>
                    <a:lnTo>
                      <a:pt x="173" y="137"/>
                    </a:lnTo>
                    <a:lnTo>
                      <a:pt x="168" y="140"/>
                    </a:lnTo>
                    <a:lnTo>
                      <a:pt x="165" y="141"/>
                    </a:lnTo>
                    <a:lnTo>
                      <a:pt x="165" y="141"/>
                    </a:lnTo>
                    <a:lnTo>
                      <a:pt x="165" y="143"/>
                    </a:lnTo>
                    <a:lnTo>
                      <a:pt x="164" y="145"/>
                    </a:lnTo>
                    <a:lnTo>
                      <a:pt x="162" y="145"/>
                    </a:lnTo>
                    <a:lnTo>
                      <a:pt x="161" y="145"/>
                    </a:lnTo>
                    <a:lnTo>
                      <a:pt x="157" y="146"/>
                    </a:lnTo>
                    <a:lnTo>
                      <a:pt x="156" y="146"/>
                    </a:lnTo>
                    <a:lnTo>
                      <a:pt x="153" y="146"/>
                    </a:lnTo>
                    <a:lnTo>
                      <a:pt x="151" y="145"/>
                    </a:lnTo>
                    <a:lnTo>
                      <a:pt x="146" y="143"/>
                    </a:lnTo>
                    <a:lnTo>
                      <a:pt x="146" y="141"/>
                    </a:lnTo>
                    <a:lnTo>
                      <a:pt x="143" y="141"/>
                    </a:lnTo>
                    <a:lnTo>
                      <a:pt x="143" y="141"/>
                    </a:lnTo>
                    <a:lnTo>
                      <a:pt x="142" y="141"/>
                    </a:lnTo>
                    <a:lnTo>
                      <a:pt x="142" y="140"/>
                    </a:lnTo>
                    <a:lnTo>
                      <a:pt x="142" y="140"/>
                    </a:lnTo>
                    <a:lnTo>
                      <a:pt x="140" y="140"/>
                    </a:lnTo>
                    <a:lnTo>
                      <a:pt x="140" y="140"/>
                    </a:lnTo>
                    <a:lnTo>
                      <a:pt x="138" y="140"/>
                    </a:lnTo>
                    <a:lnTo>
                      <a:pt x="138" y="141"/>
                    </a:lnTo>
                    <a:lnTo>
                      <a:pt x="138" y="140"/>
                    </a:lnTo>
                    <a:lnTo>
                      <a:pt x="138" y="140"/>
                    </a:lnTo>
                    <a:lnTo>
                      <a:pt x="138" y="141"/>
                    </a:lnTo>
                    <a:lnTo>
                      <a:pt x="137" y="141"/>
                    </a:lnTo>
                    <a:lnTo>
                      <a:pt x="135" y="141"/>
                    </a:lnTo>
                    <a:lnTo>
                      <a:pt x="132" y="140"/>
                    </a:lnTo>
                    <a:lnTo>
                      <a:pt x="132" y="140"/>
                    </a:lnTo>
                    <a:lnTo>
                      <a:pt x="131" y="140"/>
                    </a:lnTo>
                    <a:lnTo>
                      <a:pt x="129" y="138"/>
                    </a:lnTo>
                    <a:lnTo>
                      <a:pt x="129" y="138"/>
                    </a:lnTo>
                    <a:lnTo>
                      <a:pt x="127" y="137"/>
                    </a:lnTo>
                    <a:lnTo>
                      <a:pt x="127" y="137"/>
                    </a:lnTo>
                    <a:lnTo>
                      <a:pt x="126" y="138"/>
                    </a:lnTo>
                    <a:lnTo>
                      <a:pt x="124" y="138"/>
                    </a:lnTo>
                    <a:lnTo>
                      <a:pt x="123" y="140"/>
                    </a:lnTo>
                    <a:lnTo>
                      <a:pt x="116" y="145"/>
                    </a:lnTo>
                    <a:lnTo>
                      <a:pt x="115" y="146"/>
                    </a:lnTo>
                    <a:lnTo>
                      <a:pt x="113" y="149"/>
                    </a:lnTo>
                    <a:lnTo>
                      <a:pt x="113" y="151"/>
                    </a:lnTo>
                    <a:lnTo>
                      <a:pt x="113" y="154"/>
                    </a:lnTo>
                    <a:lnTo>
                      <a:pt x="115" y="157"/>
                    </a:lnTo>
                    <a:lnTo>
                      <a:pt x="115" y="157"/>
                    </a:lnTo>
                    <a:lnTo>
                      <a:pt x="115" y="157"/>
                    </a:lnTo>
                    <a:lnTo>
                      <a:pt x="113" y="157"/>
                    </a:lnTo>
                    <a:lnTo>
                      <a:pt x="112" y="157"/>
                    </a:lnTo>
                    <a:lnTo>
                      <a:pt x="110" y="157"/>
                    </a:lnTo>
                    <a:lnTo>
                      <a:pt x="110" y="157"/>
                    </a:lnTo>
                    <a:lnTo>
                      <a:pt x="108" y="157"/>
                    </a:lnTo>
                    <a:lnTo>
                      <a:pt x="108" y="157"/>
                    </a:lnTo>
                    <a:lnTo>
                      <a:pt x="107" y="159"/>
                    </a:lnTo>
                    <a:lnTo>
                      <a:pt x="107" y="159"/>
                    </a:lnTo>
                    <a:lnTo>
                      <a:pt x="107" y="159"/>
                    </a:lnTo>
                    <a:lnTo>
                      <a:pt x="105" y="159"/>
                    </a:lnTo>
                    <a:lnTo>
                      <a:pt x="104" y="159"/>
                    </a:lnTo>
                    <a:lnTo>
                      <a:pt x="101" y="157"/>
                    </a:lnTo>
                    <a:lnTo>
                      <a:pt x="99" y="159"/>
                    </a:lnTo>
                    <a:lnTo>
                      <a:pt x="97" y="159"/>
                    </a:lnTo>
                    <a:lnTo>
                      <a:pt x="97" y="159"/>
                    </a:lnTo>
                    <a:lnTo>
                      <a:pt x="97" y="159"/>
                    </a:lnTo>
                    <a:lnTo>
                      <a:pt x="96" y="157"/>
                    </a:lnTo>
                    <a:lnTo>
                      <a:pt x="96" y="157"/>
                    </a:lnTo>
                    <a:lnTo>
                      <a:pt x="93" y="156"/>
                    </a:lnTo>
                    <a:lnTo>
                      <a:pt x="94" y="156"/>
                    </a:lnTo>
                    <a:lnTo>
                      <a:pt x="94" y="156"/>
                    </a:lnTo>
                    <a:lnTo>
                      <a:pt x="94" y="156"/>
                    </a:lnTo>
                    <a:lnTo>
                      <a:pt x="93" y="154"/>
                    </a:lnTo>
                    <a:lnTo>
                      <a:pt x="91" y="154"/>
                    </a:lnTo>
                    <a:lnTo>
                      <a:pt x="91" y="154"/>
                    </a:lnTo>
                    <a:lnTo>
                      <a:pt x="90" y="154"/>
                    </a:lnTo>
                    <a:lnTo>
                      <a:pt x="90" y="154"/>
                    </a:lnTo>
                    <a:lnTo>
                      <a:pt x="88" y="152"/>
                    </a:lnTo>
                    <a:lnTo>
                      <a:pt x="88" y="152"/>
                    </a:lnTo>
                    <a:lnTo>
                      <a:pt x="86" y="152"/>
                    </a:lnTo>
                    <a:lnTo>
                      <a:pt x="85" y="152"/>
                    </a:lnTo>
                    <a:lnTo>
                      <a:pt x="83" y="151"/>
                    </a:lnTo>
                    <a:lnTo>
                      <a:pt x="80" y="151"/>
                    </a:lnTo>
                    <a:lnTo>
                      <a:pt x="79" y="151"/>
                    </a:lnTo>
                    <a:lnTo>
                      <a:pt x="79" y="151"/>
                    </a:lnTo>
                    <a:lnTo>
                      <a:pt x="79" y="151"/>
                    </a:lnTo>
                    <a:lnTo>
                      <a:pt x="79" y="152"/>
                    </a:lnTo>
                    <a:lnTo>
                      <a:pt x="79" y="152"/>
                    </a:lnTo>
                    <a:lnTo>
                      <a:pt x="77" y="152"/>
                    </a:lnTo>
                    <a:lnTo>
                      <a:pt x="74" y="152"/>
                    </a:lnTo>
                    <a:lnTo>
                      <a:pt x="74" y="152"/>
                    </a:lnTo>
                    <a:lnTo>
                      <a:pt x="72" y="152"/>
                    </a:lnTo>
                    <a:lnTo>
                      <a:pt x="72" y="152"/>
                    </a:lnTo>
                    <a:lnTo>
                      <a:pt x="67" y="152"/>
                    </a:lnTo>
                    <a:lnTo>
                      <a:pt x="67" y="152"/>
                    </a:lnTo>
                    <a:lnTo>
                      <a:pt x="67" y="152"/>
                    </a:lnTo>
                    <a:lnTo>
                      <a:pt x="66" y="151"/>
                    </a:lnTo>
                    <a:lnTo>
                      <a:pt x="64" y="151"/>
                    </a:lnTo>
                    <a:lnTo>
                      <a:pt x="64" y="151"/>
                    </a:lnTo>
                    <a:lnTo>
                      <a:pt x="64" y="151"/>
                    </a:lnTo>
                    <a:lnTo>
                      <a:pt x="63" y="151"/>
                    </a:lnTo>
                    <a:lnTo>
                      <a:pt x="61" y="151"/>
                    </a:lnTo>
                    <a:lnTo>
                      <a:pt x="61" y="151"/>
                    </a:lnTo>
                    <a:lnTo>
                      <a:pt x="60" y="151"/>
                    </a:lnTo>
                    <a:lnTo>
                      <a:pt x="58" y="149"/>
                    </a:lnTo>
                    <a:lnTo>
                      <a:pt x="58" y="149"/>
                    </a:lnTo>
                    <a:lnTo>
                      <a:pt x="56" y="148"/>
                    </a:lnTo>
                    <a:lnTo>
                      <a:pt x="55" y="148"/>
                    </a:lnTo>
                    <a:lnTo>
                      <a:pt x="52" y="148"/>
                    </a:lnTo>
                    <a:lnTo>
                      <a:pt x="50" y="146"/>
                    </a:lnTo>
                    <a:lnTo>
                      <a:pt x="50" y="146"/>
                    </a:lnTo>
                    <a:lnTo>
                      <a:pt x="50" y="146"/>
                    </a:lnTo>
                    <a:lnTo>
                      <a:pt x="50" y="146"/>
                    </a:lnTo>
                    <a:lnTo>
                      <a:pt x="49" y="146"/>
                    </a:lnTo>
                    <a:lnTo>
                      <a:pt x="49" y="146"/>
                    </a:lnTo>
                    <a:lnTo>
                      <a:pt x="49" y="148"/>
                    </a:lnTo>
                    <a:lnTo>
                      <a:pt x="49" y="148"/>
                    </a:lnTo>
                    <a:lnTo>
                      <a:pt x="47" y="146"/>
                    </a:lnTo>
                    <a:lnTo>
                      <a:pt x="47" y="146"/>
                    </a:lnTo>
                    <a:lnTo>
                      <a:pt x="47" y="146"/>
                    </a:lnTo>
                    <a:lnTo>
                      <a:pt x="49" y="145"/>
                    </a:lnTo>
                    <a:lnTo>
                      <a:pt x="49" y="145"/>
                    </a:lnTo>
                    <a:lnTo>
                      <a:pt x="49" y="143"/>
                    </a:lnTo>
                    <a:lnTo>
                      <a:pt x="47" y="143"/>
                    </a:lnTo>
                    <a:lnTo>
                      <a:pt x="45" y="143"/>
                    </a:lnTo>
                    <a:lnTo>
                      <a:pt x="45" y="143"/>
                    </a:lnTo>
                    <a:lnTo>
                      <a:pt x="44" y="143"/>
                    </a:lnTo>
                    <a:lnTo>
                      <a:pt x="44" y="141"/>
                    </a:lnTo>
                    <a:lnTo>
                      <a:pt x="42" y="141"/>
                    </a:lnTo>
                    <a:lnTo>
                      <a:pt x="42" y="140"/>
                    </a:lnTo>
                    <a:lnTo>
                      <a:pt x="45" y="140"/>
                    </a:lnTo>
                    <a:lnTo>
                      <a:pt x="47" y="138"/>
                    </a:lnTo>
                    <a:lnTo>
                      <a:pt x="49" y="130"/>
                    </a:lnTo>
                    <a:lnTo>
                      <a:pt x="50" y="119"/>
                    </a:lnTo>
                    <a:lnTo>
                      <a:pt x="52" y="118"/>
                    </a:lnTo>
                    <a:lnTo>
                      <a:pt x="53" y="118"/>
                    </a:lnTo>
                    <a:lnTo>
                      <a:pt x="52" y="116"/>
                    </a:lnTo>
                    <a:lnTo>
                      <a:pt x="52" y="118"/>
                    </a:lnTo>
                    <a:lnTo>
                      <a:pt x="52" y="118"/>
                    </a:lnTo>
                    <a:lnTo>
                      <a:pt x="50" y="118"/>
                    </a:lnTo>
                    <a:lnTo>
                      <a:pt x="52" y="110"/>
                    </a:lnTo>
                    <a:lnTo>
                      <a:pt x="52" y="107"/>
                    </a:lnTo>
                    <a:lnTo>
                      <a:pt x="53" y="102"/>
                    </a:lnTo>
                    <a:lnTo>
                      <a:pt x="55" y="104"/>
                    </a:lnTo>
                    <a:lnTo>
                      <a:pt x="56" y="105"/>
                    </a:lnTo>
                    <a:lnTo>
                      <a:pt x="58" y="107"/>
                    </a:lnTo>
                    <a:lnTo>
                      <a:pt x="58" y="110"/>
                    </a:lnTo>
                    <a:lnTo>
                      <a:pt x="60" y="111"/>
                    </a:lnTo>
                    <a:lnTo>
                      <a:pt x="61" y="113"/>
                    </a:lnTo>
                    <a:lnTo>
                      <a:pt x="60" y="111"/>
                    </a:lnTo>
                    <a:lnTo>
                      <a:pt x="60" y="110"/>
                    </a:lnTo>
                    <a:lnTo>
                      <a:pt x="58" y="105"/>
                    </a:lnTo>
                    <a:lnTo>
                      <a:pt x="58" y="104"/>
                    </a:lnTo>
                    <a:lnTo>
                      <a:pt x="56" y="102"/>
                    </a:lnTo>
                    <a:lnTo>
                      <a:pt x="52" y="100"/>
                    </a:lnTo>
                    <a:lnTo>
                      <a:pt x="52" y="99"/>
                    </a:lnTo>
                    <a:lnTo>
                      <a:pt x="52" y="99"/>
                    </a:lnTo>
                    <a:lnTo>
                      <a:pt x="53" y="99"/>
                    </a:lnTo>
                    <a:lnTo>
                      <a:pt x="53" y="99"/>
                    </a:lnTo>
                    <a:lnTo>
                      <a:pt x="53" y="99"/>
                    </a:lnTo>
                    <a:lnTo>
                      <a:pt x="53" y="97"/>
                    </a:lnTo>
                    <a:lnTo>
                      <a:pt x="53" y="96"/>
                    </a:lnTo>
                    <a:lnTo>
                      <a:pt x="52" y="91"/>
                    </a:lnTo>
                    <a:lnTo>
                      <a:pt x="52" y="89"/>
                    </a:lnTo>
                    <a:lnTo>
                      <a:pt x="52" y="89"/>
                    </a:lnTo>
                    <a:lnTo>
                      <a:pt x="50" y="88"/>
                    </a:lnTo>
                    <a:lnTo>
                      <a:pt x="50" y="88"/>
                    </a:lnTo>
                    <a:lnTo>
                      <a:pt x="49" y="88"/>
                    </a:lnTo>
                    <a:lnTo>
                      <a:pt x="42" y="85"/>
                    </a:lnTo>
                    <a:lnTo>
                      <a:pt x="41" y="82"/>
                    </a:lnTo>
                    <a:lnTo>
                      <a:pt x="39" y="80"/>
                    </a:lnTo>
                    <a:lnTo>
                      <a:pt x="39" y="78"/>
                    </a:lnTo>
                    <a:lnTo>
                      <a:pt x="39" y="78"/>
                    </a:lnTo>
                    <a:lnTo>
                      <a:pt x="39" y="75"/>
                    </a:lnTo>
                    <a:lnTo>
                      <a:pt x="39" y="74"/>
                    </a:lnTo>
                    <a:lnTo>
                      <a:pt x="38" y="74"/>
                    </a:lnTo>
                    <a:lnTo>
                      <a:pt x="38" y="74"/>
                    </a:lnTo>
                    <a:lnTo>
                      <a:pt x="38" y="72"/>
                    </a:lnTo>
                    <a:lnTo>
                      <a:pt x="38" y="72"/>
                    </a:lnTo>
                    <a:lnTo>
                      <a:pt x="39" y="70"/>
                    </a:lnTo>
                    <a:lnTo>
                      <a:pt x="41" y="72"/>
                    </a:lnTo>
                    <a:lnTo>
                      <a:pt x="42" y="72"/>
                    </a:lnTo>
                    <a:lnTo>
                      <a:pt x="44" y="72"/>
                    </a:lnTo>
                    <a:lnTo>
                      <a:pt x="41" y="70"/>
                    </a:lnTo>
                    <a:lnTo>
                      <a:pt x="34" y="70"/>
                    </a:lnTo>
                    <a:lnTo>
                      <a:pt x="33" y="70"/>
                    </a:lnTo>
                    <a:lnTo>
                      <a:pt x="33" y="70"/>
                    </a:lnTo>
                    <a:lnTo>
                      <a:pt x="33" y="69"/>
                    </a:lnTo>
                    <a:lnTo>
                      <a:pt x="33" y="69"/>
                    </a:lnTo>
                    <a:lnTo>
                      <a:pt x="34" y="67"/>
                    </a:lnTo>
                    <a:lnTo>
                      <a:pt x="33" y="67"/>
                    </a:lnTo>
                    <a:lnTo>
                      <a:pt x="31" y="67"/>
                    </a:lnTo>
                    <a:lnTo>
                      <a:pt x="30" y="67"/>
                    </a:lnTo>
                    <a:lnTo>
                      <a:pt x="28" y="67"/>
                    </a:lnTo>
                    <a:lnTo>
                      <a:pt x="28" y="66"/>
                    </a:lnTo>
                    <a:lnTo>
                      <a:pt x="30" y="66"/>
                    </a:lnTo>
                    <a:lnTo>
                      <a:pt x="28" y="64"/>
                    </a:lnTo>
                    <a:lnTo>
                      <a:pt x="28" y="66"/>
                    </a:lnTo>
                    <a:lnTo>
                      <a:pt x="26" y="66"/>
                    </a:lnTo>
                    <a:lnTo>
                      <a:pt x="25" y="64"/>
                    </a:lnTo>
                    <a:lnTo>
                      <a:pt x="23" y="64"/>
                    </a:lnTo>
                    <a:lnTo>
                      <a:pt x="22" y="64"/>
                    </a:lnTo>
                    <a:lnTo>
                      <a:pt x="22" y="64"/>
                    </a:lnTo>
                    <a:lnTo>
                      <a:pt x="20" y="63"/>
                    </a:lnTo>
                    <a:lnTo>
                      <a:pt x="20" y="63"/>
                    </a:lnTo>
                    <a:lnTo>
                      <a:pt x="19" y="63"/>
                    </a:lnTo>
                    <a:lnTo>
                      <a:pt x="19" y="63"/>
                    </a:lnTo>
                    <a:lnTo>
                      <a:pt x="12" y="61"/>
                    </a:lnTo>
                    <a:lnTo>
                      <a:pt x="9" y="61"/>
                    </a:lnTo>
                    <a:lnTo>
                      <a:pt x="8" y="61"/>
                    </a:lnTo>
                    <a:lnTo>
                      <a:pt x="6" y="61"/>
                    </a:lnTo>
                    <a:lnTo>
                      <a:pt x="6" y="59"/>
                    </a:lnTo>
                    <a:lnTo>
                      <a:pt x="4" y="58"/>
                    </a:lnTo>
                    <a:lnTo>
                      <a:pt x="1" y="58"/>
                    </a:lnTo>
                    <a:lnTo>
                      <a:pt x="1" y="56"/>
                    </a:lnTo>
                    <a:lnTo>
                      <a:pt x="3" y="56"/>
                    </a:lnTo>
                    <a:lnTo>
                      <a:pt x="6" y="56"/>
                    </a:lnTo>
                    <a:lnTo>
                      <a:pt x="6" y="55"/>
                    </a:lnTo>
                    <a:lnTo>
                      <a:pt x="4" y="53"/>
                    </a:lnTo>
                    <a:lnTo>
                      <a:pt x="3" y="53"/>
                    </a:lnTo>
                    <a:lnTo>
                      <a:pt x="3" y="53"/>
                    </a:lnTo>
                    <a:lnTo>
                      <a:pt x="3" y="53"/>
                    </a:lnTo>
                    <a:lnTo>
                      <a:pt x="3" y="52"/>
                    </a:lnTo>
                    <a:lnTo>
                      <a:pt x="4" y="53"/>
                    </a:lnTo>
                    <a:lnTo>
                      <a:pt x="4" y="53"/>
                    </a:lnTo>
                    <a:lnTo>
                      <a:pt x="8" y="52"/>
                    </a:lnTo>
                    <a:lnTo>
                      <a:pt x="6" y="52"/>
                    </a:lnTo>
                    <a:lnTo>
                      <a:pt x="6" y="52"/>
                    </a:lnTo>
                    <a:lnTo>
                      <a:pt x="6" y="52"/>
                    </a:lnTo>
                    <a:lnTo>
                      <a:pt x="3" y="52"/>
                    </a:lnTo>
                    <a:lnTo>
                      <a:pt x="3" y="52"/>
                    </a:lnTo>
                    <a:lnTo>
                      <a:pt x="1" y="52"/>
                    </a:lnTo>
                    <a:lnTo>
                      <a:pt x="0" y="50"/>
                    </a:lnTo>
                    <a:lnTo>
                      <a:pt x="0" y="50"/>
                    </a:lnTo>
                    <a:lnTo>
                      <a:pt x="1" y="48"/>
                    </a:lnTo>
                    <a:lnTo>
                      <a:pt x="3" y="47"/>
                    </a:lnTo>
                    <a:lnTo>
                      <a:pt x="11" y="45"/>
                    </a:lnTo>
                    <a:lnTo>
                      <a:pt x="12" y="45"/>
                    </a:lnTo>
                    <a:lnTo>
                      <a:pt x="15" y="45"/>
                    </a:lnTo>
                    <a:lnTo>
                      <a:pt x="17" y="44"/>
                    </a:lnTo>
                    <a:lnTo>
                      <a:pt x="19" y="44"/>
                    </a:lnTo>
                    <a:lnTo>
                      <a:pt x="22" y="42"/>
                    </a:lnTo>
                    <a:lnTo>
                      <a:pt x="25" y="44"/>
                    </a:lnTo>
                    <a:lnTo>
                      <a:pt x="28" y="47"/>
                    </a:lnTo>
                    <a:lnTo>
                      <a:pt x="30" y="48"/>
                    </a:lnTo>
                    <a:lnTo>
                      <a:pt x="33" y="45"/>
                    </a:lnTo>
                    <a:lnTo>
                      <a:pt x="39" y="45"/>
                    </a:lnTo>
                    <a:lnTo>
                      <a:pt x="39" y="47"/>
                    </a:lnTo>
                    <a:lnTo>
                      <a:pt x="41" y="47"/>
                    </a:lnTo>
                    <a:lnTo>
                      <a:pt x="41" y="45"/>
                    </a:lnTo>
                    <a:lnTo>
                      <a:pt x="42" y="45"/>
                    </a:lnTo>
                    <a:lnTo>
                      <a:pt x="42" y="47"/>
                    </a:lnTo>
                    <a:lnTo>
                      <a:pt x="49" y="47"/>
                    </a:lnTo>
                    <a:lnTo>
                      <a:pt x="49" y="45"/>
                    </a:lnTo>
                    <a:lnTo>
                      <a:pt x="47" y="45"/>
                    </a:lnTo>
                    <a:lnTo>
                      <a:pt x="45" y="44"/>
                    </a:lnTo>
                    <a:lnTo>
                      <a:pt x="45" y="36"/>
                    </a:lnTo>
                    <a:lnTo>
                      <a:pt x="44" y="34"/>
                    </a:lnTo>
                    <a:lnTo>
                      <a:pt x="42" y="30"/>
                    </a:lnTo>
                    <a:lnTo>
                      <a:pt x="42" y="28"/>
                    </a:lnTo>
                    <a:lnTo>
                      <a:pt x="42" y="28"/>
                    </a:lnTo>
                    <a:lnTo>
                      <a:pt x="42" y="26"/>
                    </a:lnTo>
                    <a:lnTo>
                      <a:pt x="44" y="26"/>
                    </a:lnTo>
                    <a:lnTo>
                      <a:pt x="45" y="26"/>
                    </a:lnTo>
                    <a:lnTo>
                      <a:pt x="49" y="26"/>
                    </a:lnTo>
                    <a:lnTo>
                      <a:pt x="50" y="26"/>
                    </a:lnTo>
                    <a:lnTo>
                      <a:pt x="50" y="28"/>
                    </a:lnTo>
                    <a:lnTo>
                      <a:pt x="50" y="30"/>
                    </a:lnTo>
                    <a:lnTo>
                      <a:pt x="52" y="31"/>
                    </a:lnTo>
                    <a:lnTo>
                      <a:pt x="52" y="33"/>
                    </a:lnTo>
                    <a:lnTo>
                      <a:pt x="55" y="33"/>
                    </a:lnTo>
                    <a:lnTo>
                      <a:pt x="58" y="33"/>
                    </a:lnTo>
                    <a:lnTo>
                      <a:pt x="61" y="33"/>
                    </a:lnTo>
                    <a:lnTo>
                      <a:pt x="66" y="34"/>
                    </a:lnTo>
                    <a:lnTo>
                      <a:pt x="69" y="33"/>
                    </a:lnTo>
                    <a:lnTo>
                      <a:pt x="71" y="33"/>
                    </a:lnTo>
                    <a:lnTo>
                      <a:pt x="75" y="31"/>
                    </a:lnTo>
                    <a:lnTo>
                      <a:pt x="75" y="31"/>
                    </a:lnTo>
                    <a:lnTo>
                      <a:pt x="72" y="31"/>
                    </a:lnTo>
                    <a:lnTo>
                      <a:pt x="71" y="30"/>
                    </a:lnTo>
                    <a:lnTo>
                      <a:pt x="71" y="30"/>
                    </a:lnTo>
                    <a:lnTo>
                      <a:pt x="71" y="28"/>
                    </a:lnTo>
                    <a:lnTo>
                      <a:pt x="72" y="26"/>
                    </a:lnTo>
                    <a:lnTo>
                      <a:pt x="77" y="23"/>
                    </a:lnTo>
                    <a:lnTo>
                      <a:pt x="82" y="22"/>
                    </a:lnTo>
                    <a:lnTo>
                      <a:pt x="86" y="20"/>
                    </a:lnTo>
                    <a:lnTo>
                      <a:pt x="90" y="18"/>
                    </a:lnTo>
                    <a:lnTo>
                      <a:pt x="91" y="17"/>
                    </a:lnTo>
                    <a:lnTo>
                      <a:pt x="91" y="17"/>
                    </a:lnTo>
                    <a:lnTo>
                      <a:pt x="91" y="15"/>
                    </a:lnTo>
                    <a:lnTo>
                      <a:pt x="91" y="15"/>
                    </a:lnTo>
                    <a:lnTo>
                      <a:pt x="91" y="7"/>
                    </a:lnTo>
                    <a:lnTo>
                      <a:pt x="93" y="6"/>
                    </a:lnTo>
                    <a:lnTo>
                      <a:pt x="93" y="4"/>
                    </a:lnTo>
                    <a:lnTo>
                      <a:pt x="94" y="3"/>
                    </a:lnTo>
                    <a:lnTo>
                      <a:pt x="96" y="1"/>
                    </a:lnTo>
                    <a:lnTo>
                      <a:pt x="104" y="1"/>
                    </a:lnTo>
                    <a:lnTo>
                      <a:pt x="105" y="0"/>
                    </a:lnTo>
                    <a:close/>
                  </a:path>
                </a:pathLst>
              </a:custGeom>
              <a:solidFill>
                <a:srgbClr val="00B0F0"/>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70" name="Freeform 276">
                <a:extLst>
                  <a:ext uri="{FF2B5EF4-FFF2-40B4-BE49-F238E27FC236}">
                    <a16:creationId xmlns:a16="http://schemas.microsoft.com/office/drawing/2014/main" id="{39113EBF-5E5F-475E-B953-EBF59C6CBBB2}"/>
                  </a:ext>
                </a:extLst>
              </p:cNvPr>
              <p:cNvSpPr>
                <a:spLocks noEditPoints="1"/>
              </p:cNvSpPr>
              <p:nvPr/>
            </p:nvSpPr>
            <p:spPr bwMode="auto">
              <a:xfrm>
                <a:off x="5556427" y="2392631"/>
                <a:ext cx="27289" cy="38984"/>
              </a:xfrm>
              <a:custGeom>
                <a:avLst/>
                <a:gdLst>
                  <a:gd name="T0" fmla="*/ 6 w 14"/>
                  <a:gd name="T1" fmla="*/ 16 h 20"/>
                  <a:gd name="T2" fmla="*/ 6 w 14"/>
                  <a:gd name="T3" fmla="*/ 16 h 20"/>
                  <a:gd name="T4" fmla="*/ 8 w 14"/>
                  <a:gd name="T5" fmla="*/ 16 h 20"/>
                  <a:gd name="T6" fmla="*/ 9 w 14"/>
                  <a:gd name="T7" fmla="*/ 17 h 20"/>
                  <a:gd name="T8" fmla="*/ 9 w 14"/>
                  <a:gd name="T9" fmla="*/ 17 h 20"/>
                  <a:gd name="T10" fmla="*/ 9 w 14"/>
                  <a:gd name="T11" fmla="*/ 17 h 20"/>
                  <a:gd name="T12" fmla="*/ 9 w 14"/>
                  <a:gd name="T13" fmla="*/ 19 h 20"/>
                  <a:gd name="T14" fmla="*/ 9 w 14"/>
                  <a:gd name="T15" fmla="*/ 20 h 20"/>
                  <a:gd name="T16" fmla="*/ 11 w 14"/>
                  <a:gd name="T17" fmla="*/ 20 h 20"/>
                  <a:gd name="T18" fmla="*/ 9 w 14"/>
                  <a:gd name="T19" fmla="*/ 20 h 20"/>
                  <a:gd name="T20" fmla="*/ 9 w 14"/>
                  <a:gd name="T21" fmla="*/ 20 h 20"/>
                  <a:gd name="T22" fmla="*/ 8 w 14"/>
                  <a:gd name="T23" fmla="*/ 17 h 20"/>
                  <a:gd name="T24" fmla="*/ 6 w 14"/>
                  <a:gd name="T25" fmla="*/ 16 h 20"/>
                  <a:gd name="T26" fmla="*/ 6 w 14"/>
                  <a:gd name="T27" fmla="*/ 16 h 20"/>
                  <a:gd name="T28" fmla="*/ 8 w 14"/>
                  <a:gd name="T29" fmla="*/ 9 h 20"/>
                  <a:gd name="T30" fmla="*/ 9 w 14"/>
                  <a:gd name="T31" fmla="*/ 9 h 20"/>
                  <a:gd name="T32" fmla="*/ 11 w 14"/>
                  <a:gd name="T33" fmla="*/ 11 h 20"/>
                  <a:gd name="T34" fmla="*/ 11 w 14"/>
                  <a:gd name="T35" fmla="*/ 11 h 20"/>
                  <a:gd name="T36" fmla="*/ 11 w 14"/>
                  <a:gd name="T37" fmla="*/ 13 h 20"/>
                  <a:gd name="T38" fmla="*/ 11 w 14"/>
                  <a:gd name="T39" fmla="*/ 13 h 20"/>
                  <a:gd name="T40" fmla="*/ 11 w 14"/>
                  <a:gd name="T41" fmla="*/ 13 h 20"/>
                  <a:gd name="T42" fmla="*/ 9 w 14"/>
                  <a:gd name="T43" fmla="*/ 11 h 20"/>
                  <a:gd name="T44" fmla="*/ 8 w 14"/>
                  <a:gd name="T45" fmla="*/ 11 h 20"/>
                  <a:gd name="T46" fmla="*/ 8 w 14"/>
                  <a:gd name="T47" fmla="*/ 11 h 20"/>
                  <a:gd name="T48" fmla="*/ 8 w 14"/>
                  <a:gd name="T49" fmla="*/ 9 h 20"/>
                  <a:gd name="T50" fmla="*/ 8 w 14"/>
                  <a:gd name="T51" fmla="*/ 9 h 20"/>
                  <a:gd name="T52" fmla="*/ 1 w 14"/>
                  <a:gd name="T53" fmla="*/ 5 h 20"/>
                  <a:gd name="T54" fmla="*/ 3 w 14"/>
                  <a:gd name="T55" fmla="*/ 5 h 20"/>
                  <a:gd name="T56" fmla="*/ 5 w 14"/>
                  <a:gd name="T57" fmla="*/ 5 h 20"/>
                  <a:gd name="T58" fmla="*/ 5 w 14"/>
                  <a:gd name="T59" fmla="*/ 6 h 20"/>
                  <a:gd name="T60" fmla="*/ 5 w 14"/>
                  <a:gd name="T61" fmla="*/ 6 h 20"/>
                  <a:gd name="T62" fmla="*/ 3 w 14"/>
                  <a:gd name="T63" fmla="*/ 6 h 20"/>
                  <a:gd name="T64" fmla="*/ 1 w 14"/>
                  <a:gd name="T65" fmla="*/ 6 h 20"/>
                  <a:gd name="T66" fmla="*/ 0 w 14"/>
                  <a:gd name="T67" fmla="*/ 6 h 20"/>
                  <a:gd name="T68" fmla="*/ 0 w 14"/>
                  <a:gd name="T69" fmla="*/ 5 h 20"/>
                  <a:gd name="T70" fmla="*/ 1 w 14"/>
                  <a:gd name="T71" fmla="*/ 5 h 20"/>
                  <a:gd name="T72" fmla="*/ 1 w 14"/>
                  <a:gd name="T73" fmla="*/ 5 h 20"/>
                  <a:gd name="T74" fmla="*/ 6 w 14"/>
                  <a:gd name="T75" fmla="*/ 0 h 20"/>
                  <a:gd name="T76" fmla="*/ 8 w 14"/>
                  <a:gd name="T77" fmla="*/ 2 h 20"/>
                  <a:gd name="T78" fmla="*/ 11 w 14"/>
                  <a:gd name="T79" fmla="*/ 3 h 20"/>
                  <a:gd name="T80" fmla="*/ 11 w 14"/>
                  <a:gd name="T81" fmla="*/ 5 h 20"/>
                  <a:gd name="T82" fmla="*/ 9 w 14"/>
                  <a:gd name="T83" fmla="*/ 5 h 20"/>
                  <a:gd name="T84" fmla="*/ 9 w 14"/>
                  <a:gd name="T85" fmla="*/ 5 h 20"/>
                  <a:gd name="T86" fmla="*/ 8 w 14"/>
                  <a:gd name="T87" fmla="*/ 5 h 20"/>
                  <a:gd name="T88" fmla="*/ 8 w 14"/>
                  <a:gd name="T89" fmla="*/ 5 h 20"/>
                  <a:gd name="T90" fmla="*/ 8 w 14"/>
                  <a:gd name="T91" fmla="*/ 5 h 20"/>
                  <a:gd name="T92" fmla="*/ 8 w 14"/>
                  <a:gd name="T93" fmla="*/ 6 h 20"/>
                  <a:gd name="T94" fmla="*/ 9 w 14"/>
                  <a:gd name="T95" fmla="*/ 8 h 20"/>
                  <a:gd name="T96" fmla="*/ 9 w 14"/>
                  <a:gd name="T97" fmla="*/ 8 h 20"/>
                  <a:gd name="T98" fmla="*/ 9 w 14"/>
                  <a:gd name="T99" fmla="*/ 9 h 20"/>
                  <a:gd name="T100" fmla="*/ 8 w 14"/>
                  <a:gd name="T101" fmla="*/ 8 h 20"/>
                  <a:gd name="T102" fmla="*/ 6 w 14"/>
                  <a:gd name="T103" fmla="*/ 5 h 20"/>
                  <a:gd name="T104" fmla="*/ 3 w 14"/>
                  <a:gd name="T105" fmla="*/ 2 h 20"/>
                  <a:gd name="T106" fmla="*/ 6 w 14"/>
                  <a:gd name="T107" fmla="*/ 0 h 20"/>
                  <a:gd name="T108" fmla="*/ 12 w 14"/>
                  <a:gd name="T109" fmla="*/ 0 h 20"/>
                  <a:gd name="T110" fmla="*/ 12 w 14"/>
                  <a:gd name="T111" fmla="*/ 2 h 20"/>
                  <a:gd name="T112" fmla="*/ 14 w 14"/>
                  <a:gd name="T113" fmla="*/ 2 h 20"/>
                  <a:gd name="T114" fmla="*/ 14 w 14"/>
                  <a:gd name="T115" fmla="*/ 3 h 20"/>
                  <a:gd name="T116" fmla="*/ 12 w 14"/>
                  <a:gd name="T117" fmla="*/ 3 h 20"/>
                  <a:gd name="T118" fmla="*/ 12 w 14"/>
                  <a:gd name="T119" fmla="*/ 3 h 20"/>
                  <a:gd name="T120" fmla="*/ 12 w 14"/>
                  <a:gd name="T121" fmla="*/ 3 h 20"/>
                  <a:gd name="T122" fmla="*/ 12 w 14"/>
                  <a:gd name="T123" fmla="*/ 2 h 20"/>
                  <a:gd name="T124" fmla="*/ 12 w 14"/>
                  <a:gd name="T1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 h="20">
                    <a:moveTo>
                      <a:pt x="6" y="16"/>
                    </a:moveTo>
                    <a:lnTo>
                      <a:pt x="6" y="16"/>
                    </a:lnTo>
                    <a:lnTo>
                      <a:pt x="8" y="16"/>
                    </a:lnTo>
                    <a:lnTo>
                      <a:pt x="9" y="17"/>
                    </a:lnTo>
                    <a:lnTo>
                      <a:pt x="9" y="17"/>
                    </a:lnTo>
                    <a:lnTo>
                      <a:pt x="9" y="17"/>
                    </a:lnTo>
                    <a:lnTo>
                      <a:pt x="9" y="19"/>
                    </a:lnTo>
                    <a:lnTo>
                      <a:pt x="9" y="20"/>
                    </a:lnTo>
                    <a:lnTo>
                      <a:pt x="11" y="20"/>
                    </a:lnTo>
                    <a:lnTo>
                      <a:pt x="9" y="20"/>
                    </a:lnTo>
                    <a:lnTo>
                      <a:pt x="9" y="20"/>
                    </a:lnTo>
                    <a:lnTo>
                      <a:pt x="8" y="17"/>
                    </a:lnTo>
                    <a:lnTo>
                      <a:pt x="6" y="16"/>
                    </a:lnTo>
                    <a:lnTo>
                      <a:pt x="6" y="16"/>
                    </a:lnTo>
                    <a:close/>
                    <a:moveTo>
                      <a:pt x="8" y="9"/>
                    </a:moveTo>
                    <a:lnTo>
                      <a:pt x="9" y="9"/>
                    </a:lnTo>
                    <a:lnTo>
                      <a:pt x="11" y="11"/>
                    </a:lnTo>
                    <a:lnTo>
                      <a:pt x="11" y="11"/>
                    </a:lnTo>
                    <a:lnTo>
                      <a:pt x="11" y="13"/>
                    </a:lnTo>
                    <a:lnTo>
                      <a:pt x="11" y="13"/>
                    </a:lnTo>
                    <a:lnTo>
                      <a:pt x="11" y="13"/>
                    </a:lnTo>
                    <a:lnTo>
                      <a:pt x="9" y="11"/>
                    </a:lnTo>
                    <a:lnTo>
                      <a:pt x="8" y="11"/>
                    </a:lnTo>
                    <a:lnTo>
                      <a:pt x="8" y="11"/>
                    </a:lnTo>
                    <a:lnTo>
                      <a:pt x="8" y="9"/>
                    </a:lnTo>
                    <a:lnTo>
                      <a:pt x="8" y="9"/>
                    </a:lnTo>
                    <a:close/>
                    <a:moveTo>
                      <a:pt x="1" y="5"/>
                    </a:moveTo>
                    <a:lnTo>
                      <a:pt x="3" y="5"/>
                    </a:lnTo>
                    <a:lnTo>
                      <a:pt x="5" y="5"/>
                    </a:lnTo>
                    <a:lnTo>
                      <a:pt x="5" y="6"/>
                    </a:lnTo>
                    <a:lnTo>
                      <a:pt x="5" y="6"/>
                    </a:lnTo>
                    <a:lnTo>
                      <a:pt x="3" y="6"/>
                    </a:lnTo>
                    <a:lnTo>
                      <a:pt x="1" y="6"/>
                    </a:lnTo>
                    <a:lnTo>
                      <a:pt x="0" y="6"/>
                    </a:lnTo>
                    <a:lnTo>
                      <a:pt x="0" y="5"/>
                    </a:lnTo>
                    <a:lnTo>
                      <a:pt x="1" y="5"/>
                    </a:lnTo>
                    <a:lnTo>
                      <a:pt x="1" y="5"/>
                    </a:lnTo>
                    <a:close/>
                    <a:moveTo>
                      <a:pt x="6" y="0"/>
                    </a:moveTo>
                    <a:lnTo>
                      <a:pt x="8" y="2"/>
                    </a:lnTo>
                    <a:lnTo>
                      <a:pt x="11" y="3"/>
                    </a:lnTo>
                    <a:lnTo>
                      <a:pt x="11" y="5"/>
                    </a:lnTo>
                    <a:lnTo>
                      <a:pt x="9" y="5"/>
                    </a:lnTo>
                    <a:lnTo>
                      <a:pt x="9" y="5"/>
                    </a:lnTo>
                    <a:lnTo>
                      <a:pt x="8" y="5"/>
                    </a:lnTo>
                    <a:lnTo>
                      <a:pt x="8" y="5"/>
                    </a:lnTo>
                    <a:lnTo>
                      <a:pt x="8" y="5"/>
                    </a:lnTo>
                    <a:lnTo>
                      <a:pt x="8" y="6"/>
                    </a:lnTo>
                    <a:lnTo>
                      <a:pt x="9" y="8"/>
                    </a:lnTo>
                    <a:lnTo>
                      <a:pt x="9" y="8"/>
                    </a:lnTo>
                    <a:lnTo>
                      <a:pt x="9" y="9"/>
                    </a:lnTo>
                    <a:lnTo>
                      <a:pt x="8" y="8"/>
                    </a:lnTo>
                    <a:lnTo>
                      <a:pt x="6" y="5"/>
                    </a:lnTo>
                    <a:lnTo>
                      <a:pt x="3" y="2"/>
                    </a:lnTo>
                    <a:lnTo>
                      <a:pt x="6" y="0"/>
                    </a:lnTo>
                    <a:close/>
                    <a:moveTo>
                      <a:pt x="12" y="0"/>
                    </a:moveTo>
                    <a:lnTo>
                      <a:pt x="12" y="2"/>
                    </a:lnTo>
                    <a:lnTo>
                      <a:pt x="14" y="2"/>
                    </a:lnTo>
                    <a:lnTo>
                      <a:pt x="14" y="3"/>
                    </a:lnTo>
                    <a:lnTo>
                      <a:pt x="12" y="3"/>
                    </a:lnTo>
                    <a:lnTo>
                      <a:pt x="12" y="3"/>
                    </a:lnTo>
                    <a:lnTo>
                      <a:pt x="12" y="3"/>
                    </a:lnTo>
                    <a:lnTo>
                      <a:pt x="12" y="2"/>
                    </a:lnTo>
                    <a:lnTo>
                      <a:pt x="1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1" name="Freeform 277">
                <a:extLst>
                  <a:ext uri="{FF2B5EF4-FFF2-40B4-BE49-F238E27FC236}">
                    <a16:creationId xmlns:a16="http://schemas.microsoft.com/office/drawing/2014/main" id="{E24416E6-BB0A-4A97-AC62-C93FD5FDF99A}"/>
                  </a:ext>
                </a:extLst>
              </p:cNvPr>
              <p:cNvSpPr>
                <a:spLocks noEditPoints="1"/>
              </p:cNvSpPr>
              <p:nvPr/>
            </p:nvSpPr>
            <p:spPr bwMode="auto">
              <a:xfrm>
                <a:off x="9653690" y="4146930"/>
                <a:ext cx="703670" cy="122802"/>
              </a:xfrm>
              <a:custGeom>
                <a:avLst/>
                <a:gdLst>
                  <a:gd name="T0" fmla="*/ 361 w 361"/>
                  <a:gd name="T1" fmla="*/ 61 h 63"/>
                  <a:gd name="T2" fmla="*/ 361 w 361"/>
                  <a:gd name="T3" fmla="*/ 63 h 63"/>
                  <a:gd name="T4" fmla="*/ 361 w 361"/>
                  <a:gd name="T5" fmla="*/ 63 h 63"/>
                  <a:gd name="T6" fmla="*/ 359 w 361"/>
                  <a:gd name="T7" fmla="*/ 63 h 63"/>
                  <a:gd name="T8" fmla="*/ 359 w 361"/>
                  <a:gd name="T9" fmla="*/ 63 h 63"/>
                  <a:gd name="T10" fmla="*/ 361 w 361"/>
                  <a:gd name="T11" fmla="*/ 61 h 63"/>
                  <a:gd name="T12" fmla="*/ 291 w 361"/>
                  <a:gd name="T13" fmla="*/ 37 h 63"/>
                  <a:gd name="T14" fmla="*/ 293 w 361"/>
                  <a:gd name="T15" fmla="*/ 39 h 63"/>
                  <a:gd name="T16" fmla="*/ 293 w 361"/>
                  <a:gd name="T17" fmla="*/ 39 h 63"/>
                  <a:gd name="T18" fmla="*/ 293 w 361"/>
                  <a:gd name="T19" fmla="*/ 41 h 63"/>
                  <a:gd name="T20" fmla="*/ 293 w 361"/>
                  <a:gd name="T21" fmla="*/ 41 h 63"/>
                  <a:gd name="T22" fmla="*/ 293 w 361"/>
                  <a:gd name="T23" fmla="*/ 41 h 63"/>
                  <a:gd name="T24" fmla="*/ 291 w 361"/>
                  <a:gd name="T25" fmla="*/ 41 h 63"/>
                  <a:gd name="T26" fmla="*/ 291 w 361"/>
                  <a:gd name="T27" fmla="*/ 39 h 63"/>
                  <a:gd name="T28" fmla="*/ 290 w 361"/>
                  <a:gd name="T29" fmla="*/ 39 h 63"/>
                  <a:gd name="T30" fmla="*/ 291 w 361"/>
                  <a:gd name="T31" fmla="*/ 39 h 63"/>
                  <a:gd name="T32" fmla="*/ 291 w 361"/>
                  <a:gd name="T33" fmla="*/ 37 h 63"/>
                  <a:gd name="T34" fmla="*/ 197 w 361"/>
                  <a:gd name="T35" fmla="*/ 33 h 63"/>
                  <a:gd name="T36" fmla="*/ 197 w 361"/>
                  <a:gd name="T37" fmla="*/ 33 h 63"/>
                  <a:gd name="T38" fmla="*/ 197 w 361"/>
                  <a:gd name="T39" fmla="*/ 33 h 63"/>
                  <a:gd name="T40" fmla="*/ 197 w 361"/>
                  <a:gd name="T41" fmla="*/ 33 h 63"/>
                  <a:gd name="T42" fmla="*/ 197 w 361"/>
                  <a:gd name="T43" fmla="*/ 33 h 63"/>
                  <a:gd name="T44" fmla="*/ 195 w 361"/>
                  <a:gd name="T45" fmla="*/ 33 h 63"/>
                  <a:gd name="T46" fmla="*/ 195 w 361"/>
                  <a:gd name="T47" fmla="*/ 33 h 63"/>
                  <a:gd name="T48" fmla="*/ 195 w 361"/>
                  <a:gd name="T49" fmla="*/ 33 h 63"/>
                  <a:gd name="T50" fmla="*/ 197 w 361"/>
                  <a:gd name="T51" fmla="*/ 33 h 63"/>
                  <a:gd name="T52" fmla="*/ 197 w 361"/>
                  <a:gd name="T53" fmla="*/ 33 h 63"/>
                  <a:gd name="T54" fmla="*/ 197 w 361"/>
                  <a:gd name="T55" fmla="*/ 33 h 63"/>
                  <a:gd name="T56" fmla="*/ 197 w 361"/>
                  <a:gd name="T57" fmla="*/ 33 h 63"/>
                  <a:gd name="T58" fmla="*/ 197 w 361"/>
                  <a:gd name="T59" fmla="*/ 33 h 63"/>
                  <a:gd name="T60" fmla="*/ 200 w 361"/>
                  <a:gd name="T61" fmla="*/ 31 h 63"/>
                  <a:gd name="T62" fmla="*/ 200 w 361"/>
                  <a:gd name="T63" fmla="*/ 31 h 63"/>
                  <a:gd name="T64" fmla="*/ 200 w 361"/>
                  <a:gd name="T65" fmla="*/ 31 h 63"/>
                  <a:gd name="T66" fmla="*/ 200 w 361"/>
                  <a:gd name="T67" fmla="*/ 31 h 63"/>
                  <a:gd name="T68" fmla="*/ 200 w 361"/>
                  <a:gd name="T69" fmla="*/ 31 h 63"/>
                  <a:gd name="T70" fmla="*/ 200 w 361"/>
                  <a:gd name="T71" fmla="*/ 31 h 63"/>
                  <a:gd name="T72" fmla="*/ 200 w 361"/>
                  <a:gd name="T73" fmla="*/ 31 h 63"/>
                  <a:gd name="T74" fmla="*/ 200 w 361"/>
                  <a:gd name="T75" fmla="*/ 31 h 63"/>
                  <a:gd name="T76" fmla="*/ 200 w 361"/>
                  <a:gd name="T77" fmla="*/ 31 h 63"/>
                  <a:gd name="T78" fmla="*/ 3 w 361"/>
                  <a:gd name="T79" fmla="*/ 0 h 63"/>
                  <a:gd name="T80" fmla="*/ 3 w 361"/>
                  <a:gd name="T81" fmla="*/ 1 h 63"/>
                  <a:gd name="T82" fmla="*/ 3 w 361"/>
                  <a:gd name="T83" fmla="*/ 1 h 63"/>
                  <a:gd name="T84" fmla="*/ 1 w 361"/>
                  <a:gd name="T85" fmla="*/ 1 h 63"/>
                  <a:gd name="T86" fmla="*/ 1 w 361"/>
                  <a:gd name="T87" fmla="*/ 3 h 63"/>
                  <a:gd name="T88" fmla="*/ 0 w 361"/>
                  <a:gd name="T89" fmla="*/ 3 h 63"/>
                  <a:gd name="T90" fmla="*/ 1 w 361"/>
                  <a:gd name="T91" fmla="*/ 1 h 63"/>
                  <a:gd name="T92" fmla="*/ 1 w 361"/>
                  <a:gd name="T93" fmla="*/ 1 h 63"/>
                  <a:gd name="T94" fmla="*/ 1 w 361"/>
                  <a:gd name="T95" fmla="*/ 1 h 63"/>
                  <a:gd name="T96" fmla="*/ 3 w 361"/>
                  <a:gd name="T9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1" h="63">
                    <a:moveTo>
                      <a:pt x="361" y="61"/>
                    </a:moveTo>
                    <a:lnTo>
                      <a:pt x="361" y="63"/>
                    </a:lnTo>
                    <a:lnTo>
                      <a:pt x="361" y="63"/>
                    </a:lnTo>
                    <a:lnTo>
                      <a:pt x="359" y="63"/>
                    </a:lnTo>
                    <a:lnTo>
                      <a:pt x="359" y="63"/>
                    </a:lnTo>
                    <a:lnTo>
                      <a:pt x="361" y="61"/>
                    </a:lnTo>
                    <a:close/>
                    <a:moveTo>
                      <a:pt x="291" y="37"/>
                    </a:moveTo>
                    <a:lnTo>
                      <a:pt x="293" y="39"/>
                    </a:lnTo>
                    <a:lnTo>
                      <a:pt x="293" y="39"/>
                    </a:lnTo>
                    <a:lnTo>
                      <a:pt x="293" y="41"/>
                    </a:lnTo>
                    <a:lnTo>
                      <a:pt x="293" y="41"/>
                    </a:lnTo>
                    <a:lnTo>
                      <a:pt x="293" y="41"/>
                    </a:lnTo>
                    <a:lnTo>
                      <a:pt x="291" y="41"/>
                    </a:lnTo>
                    <a:lnTo>
                      <a:pt x="291" y="39"/>
                    </a:lnTo>
                    <a:lnTo>
                      <a:pt x="290" y="39"/>
                    </a:lnTo>
                    <a:lnTo>
                      <a:pt x="291" y="39"/>
                    </a:lnTo>
                    <a:lnTo>
                      <a:pt x="291" y="37"/>
                    </a:lnTo>
                    <a:close/>
                    <a:moveTo>
                      <a:pt x="197" y="33"/>
                    </a:moveTo>
                    <a:lnTo>
                      <a:pt x="197" y="33"/>
                    </a:lnTo>
                    <a:lnTo>
                      <a:pt x="197" y="33"/>
                    </a:lnTo>
                    <a:lnTo>
                      <a:pt x="197" y="33"/>
                    </a:lnTo>
                    <a:lnTo>
                      <a:pt x="197" y="33"/>
                    </a:lnTo>
                    <a:lnTo>
                      <a:pt x="195" y="33"/>
                    </a:lnTo>
                    <a:lnTo>
                      <a:pt x="195" y="33"/>
                    </a:lnTo>
                    <a:lnTo>
                      <a:pt x="195" y="33"/>
                    </a:lnTo>
                    <a:lnTo>
                      <a:pt x="197" y="33"/>
                    </a:lnTo>
                    <a:lnTo>
                      <a:pt x="197" y="33"/>
                    </a:lnTo>
                    <a:lnTo>
                      <a:pt x="197" y="33"/>
                    </a:lnTo>
                    <a:lnTo>
                      <a:pt x="197" y="33"/>
                    </a:lnTo>
                    <a:lnTo>
                      <a:pt x="197" y="33"/>
                    </a:lnTo>
                    <a:close/>
                    <a:moveTo>
                      <a:pt x="200" y="31"/>
                    </a:moveTo>
                    <a:lnTo>
                      <a:pt x="200" y="31"/>
                    </a:lnTo>
                    <a:lnTo>
                      <a:pt x="200" y="31"/>
                    </a:lnTo>
                    <a:lnTo>
                      <a:pt x="200" y="31"/>
                    </a:lnTo>
                    <a:lnTo>
                      <a:pt x="200" y="31"/>
                    </a:lnTo>
                    <a:lnTo>
                      <a:pt x="200" y="31"/>
                    </a:lnTo>
                    <a:lnTo>
                      <a:pt x="200" y="31"/>
                    </a:lnTo>
                    <a:lnTo>
                      <a:pt x="200" y="31"/>
                    </a:lnTo>
                    <a:lnTo>
                      <a:pt x="200" y="31"/>
                    </a:lnTo>
                    <a:close/>
                    <a:moveTo>
                      <a:pt x="3" y="0"/>
                    </a:moveTo>
                    <a:lnTo>
                      <a:pt x="3" y="1"/>
                    </a:lnTo>
                    <a:lnTo>
                      <a:pt x="3" y="1"/>
                    </a:lnTo>
                    <a:lnTo>
                      <a:pt x="1" y="1"/>
                    </a:lnTo>
                    <a:lnTo>
                      <a:pt x="1" y="3"/>
                    </a:lnTo>
                    <a:lnTo>
                      <a:pt x="0" y="3"/>
                    </a:lnTo>
                    <a:lnTo>
                      <a:pt x="1" y="1"/>
                    </a:lnTo>
                    <a:lnTo>
                      <a:pt x="1" y="1"/>
                    </a:lnTo>
                    <a:lnTo>
                      <a:pt x="1" y="1"/>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2" name="Freeform 280">
                <a:extLst>
                  <a:ext uri="{FF2B5EF4-FFF2-40B4-BE49-F238E27FC236}">
                    <a16:creationId xmlns:a16="http://schemas.microsoft.com/office/drawing/2014/main" id="{0DF66DCA-01BB-412E-B46F-51DE07669D52}"/>
                  </a:ext>
                </a:extLst>
              </p:cNvPr>
              <p:cNvSpPr>
                <a:spLocks noEditPoints="1"/>
              </p:cNvSpPr>
              <p:nvPr/>
            </p:nvSpPr>
            <p:spPr bwMode="auto">
              <a:xfrm>
                <a:off x="6314675" y="2030076"/>
                <a:ext cx="339165" cy="469763"/>
              </a:xfrm>
              <a:custGeom>
                <a:avLst/>
                <a:gdLst>
                  <a:gd name="T0" fmla="*/ 13 w 174"/>
                  <a:gd name="T1" fmla="*/ 236 h 241"/>
                  <a:gd name="T2" fmla="*/ 30 w 174"/>
                  <a:gd name="T3" fmla="*/ 233 h 241"/>
                  <a:gd name="T4" fmla="*/ 2 w 174"/>
                  <a:gd name="T5" fmla="*/ 233 h 241"/>
                  <a:gd name="T6" fmla="*/ 38 w 174"/>
                  <a:gd name="T7" fmla="*/ 230 h 241"/>
                  <a:gd name="T8" fmla="*/ 38 w 174"/>
                  <a:gd name="T9" fmla="*/ 233 h 241"/>
                  <a:gd name="T10" fmla="*/ 7 w 174"/>
                  <a:gd name="T11" fmla="*/ 230 h 241"/>
                  <a:gd name="T12" fmla="*/ 10 w 174"/>
                  <a:gd name="T13" fmla="*/ 233 h 241"/>
                  <a:gd name="T14" fmla="*/ 2 w 174"/>
                  <a:gd name="T15" fmla="*/ 232 h 241"/>
                  <a:gd name="T16" fmla="*/ 3 w 174"/>
                  <a:gd name="T17" fmla="*/ 230 h 241"/>
                  <a:gd name="T18" fmla="*/ 35 w 174"/>
                  <a:gd name="T19" fmla="*/ 230 h 241"/>
                  <a:gd name="T20" fmla="*/ 27 w 174"/>
                  <a:gd name="T21" fmla="*/ 227 h 241"/>
                  <a:gd name="T22" fmla="*/ 24 w 174"/>
                  <a:gd name="T23" fmla="*/ 166 h 241"/>
                  <a:gd name="T24" fmla="*/ 26 w 174"/>
                  <a:gd name="T25" fmla="*/ 167 h 241"/>
                  <a:gd name="T26" fmla="*/ 78 w 174"/>
                  <a:gd name="T27" fmla="*/ 125 h 241"/>
                  <a:gd name="T28" fmla="*/ 126 w 174"/>
                  <a:gd name="T29" fmla="*/ 5 h 241"/>
                  <a:gd name="T30" fmla="*/ 134 w 174"/>
                  <a:gd name="T31" fmla="*/ 24 h 241"/>
                  <a:gd name="T32" fmla="*/ 133 w 174"/>
                  <a:gd name="T33" fmla="*/ 32 h 241"/>
                  <a:gd name="T34" fmla="*/ 142 w 174"/>
                  <a:gd name="T35" fmla="*/ 50 h 241"/>
                  <a:gd name="T36" fmla="*/ 141 w 174"/>
                  <a:gd name="T37" fmla="*/ 74 h 241"/>
                  <a:gd name="T38" fmla="*/ 145 w 174"/>
                  <a:gd name="T39" fmla="*/ 93 h 241"/>
                  <a:gd name="T40" fmla="*/ 152 w 174"/>
                  <a:gd name="T41" fmla="*/ 109 h 241"/>
                  <a:gd name="T42" fmla="*/ 145 w 174"/>
                  <a:gd name="T43" fmla="*/ 120 h 241"/>
                  <a:gd name="T44" fmla="*/ 145 w 174"/>
                  <a:gd name="T45" fmla="*/ 126 h 241"/>
                  <a:gd name="T46" fmla="*/ 152 w 174"/>
                  <a:gd name="T47" fmla="*/ 136 h 241"/>
                  <a:gd name="T48" fmla="*/ 158 w 174"/>
                  <a:gd name="T49" fmla="*/ 150 h 241"/>
                  <a:gd name="T50" fmla="*/ 169 w 174"/>
                  <a:gd name="T51" fmla="*/ 167 h 241"/>
                  <a:gd name="T52" fmla="*/ 169 w 174"/>
                  <a:gd name="T53" fmla="*/ 183 h 241"/>
                  <a:gd name="T54" fmla="*/ 144 w 174"/>
                  <a:gd name="T55" fmla="*/ 206 h 241"/>
                  <a:gd name="T56" fmla="*/ 120 w 174"/>
                  <a:gd name="T57" fmla="*/ 225 h 241"/>
                  <a:gd name="T58" fmla="*/ 104 w 174"/>
                  <a:gd name="T59" fmla="*/ 227 h 241"/>
                  <a:gd name="T60" fmla="*/ 100 w 174"/>
                  <a:gd name="T61" fmla="*/ 227 h 241"/>
                  <a:gd name="T62" fmla="*/ 92 w 174"/>
                  <a:gd name="T63" fmla="*/ 230 h 241"/>
                  <a:gd name="T64" fmla="*/ 78 w 174"/>
                  <a:gd name="T65" fmla="*/ 235 h 241"/>
                  <a:gd name="T66" fmla="*/ 56 w 174"/>
                  <a:gd name="T67" fmla="*/ 240 h 241"/>
                  <a:gd name="T68" fmla="*/ 51 w 174"/>
                  <a:gd name="T69" fmla="*/ 236 h 241"/>
                  <a:gd name="T70" fmla="*/ 44 w 174"/>
                  <a:gd name="T71" fmla="*/ 236 h 241"/>
                  <a:gd name="T72" fmla="*/ 44 w 174"/>
                  <a:gd name="T73" fmla="*/ 233 h 241"/>
                  <a:gd name="T74" fmla="*/ 35 w 174"/>
                  <a:gd name="T75" fmla="*/ 227 h 241"/>
                  <a:gd name="T76" fmla="*/ 27 w 174"/>
                  <a:gd name="T77" fmla="*/ 221 h 241"/>
                  <a:gd name="T78" fmla="*/ 29 w 174"/>
                  <a:gd name="T79" fmla="*/ 205 h 241"/>
                  <a:gd name="T80" fmla="*/ 29 w 174"/>
                  <a:gd name="T81" fmla="*/ 202 h 241"/>
                  <a:gd name="T82" fmla="*/ 24 w 174"/>
                  <a:gd name="T83" fmla="*/ 184 h 241"/>
                  <a:gd name="T84" fmla="*/ 30 w 174"/>
                  <a:gd name="T85" fmla="*/ 169 h 241"/>
                  <a:gd name="T86" fmla="*/ 40 w 174"/>
                  <a:gd name="T87" fmla="*/ 161 h 241"/>
                  <a:gd name="T88" fmla="*/ 51 w 174"/>
                  <a:gd name="T89" fmla="*/ 153 h 241"/>
                  <a:gd name="T90" fmla="*/ 68 w 174"/>
                  <a:gd name="T91" fmla="*/ 136 h 241"/>
                  <a:gd name="T92" fmla="*/ 84 w 174"/>
                  <a:gd name="T93" fmla="*/ 128 h 241"/>
                  <a:gd name="T94" fmla="*/ 84 w 174"/>
                  <a:gd name="T95" fmla="*/ 117 h 241"/>
                  <a:gd name="T96" fmla="*/ 73 w 174"/>
                  <a:gd name="T97" fmla="*/ 104 h 241"/>
                  <a:gd name="T98" fmla="*/ 60 w 174"/>
                  <a:gd name="T99" fmla="*/ 96 h 241"/>
                  <a:gd name="T100" fmla="*/ 63 w 174"/>
                  <a:gd name="T101" fmla="*/ 84 h 241"/>
                  <a:gd name="T102" fmla="*/ 59 w 174"/>
                  <a:gd name="T103" fmla="*/ 73 h 241"/>
                  <a:gd name="T104" fmla="*/ 57 w 174"/>
                  <a:gd name="T105" fmla="*/ 66 h 241"/>
                  <a:gd name="T106" fmla="*/ 59 w 174"/>
                  <a:gd name="T107" fmla="*/ 54 h 241"/>
                  <a:gd name="T108" fmla="*/ 48 w 174"/>
                  <a:gd name="T109" fmla="*/ 43 h 241"/>
                  <a:gd name="T110" fmla="*/ 26 w 174"/>
                  <a:gd name="T111" fmla="*/ 33 h 241"/>
                  <a:gd name="T112" fmla="*/ 22 w 174"/>
                  <a:gd name="T113" fmla="*/ 27 h 241"/>
                  <a:gd name="T114" fmla="*/ 30 w 174"/>
                  <a:gd name="T115" fmla="*/ 21 h 241"/>
                  <a:gd name="T116" fmla="*/ 51 w 174"/>
                  <a:gd name="T117" fmla="*/ 36 h 241"/>
                  <a:gd name="T118" fmla="*/ 70 w 174"/>
                  <a:gd name="T119" fmla="*/ 35 h 241"/>
                  <a:gd name="T120" fmla="*/ 85 w 174"/>
                  <a:gd name="T121" fmla="*/ 30 h 241"/>
                  <a:gd name="T122" fmla="*/ 93 w 174"/>
                  <a:gd name="T123" fmla="*/ 11 h 241"/>
                  <a:gd name="T124" fmla="*/ 109 w 174"/>
                  <a:gd name="T125" fmla="*/ 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241">
                    <a:moveTo>
                      <a:pt x="15" y="236"/>
                    </a:moveTo>
                    <a:lnTo>
                      <a:pt x="15" y="236"/>
                    </a:lnTo>
                    <a:lnTo>
                      <a:pt x="16" y="236"/>
                    </a:lnTo>
                    <a:lnTo>
                      <a:pt x="16" y="236"/>
                    </a:lnTo>
                    <a:lnTo>
                      <a:pt x="15" y="238"/>
                    </a:lnTo>
                    <a:lnTo>
                      <a:pt x="15" y="236"/>
                    </a:lnTo>
                    <a:lnTo>
                      <a:pt x="13" y="236"/>
                    </a:lnTo>
                    <a:lnTo>
                      <a:pt x="13" y="236"/>
                    </a:lnTo>
                    <a:lnTo>
                      <a:pt x="13" y="236"/>
                    </a:lnTo>
                    <a:lnTo>
                      <a:pt x="15" y="236"/>
                    </a:lnTo>
                    <a:close/>
                    <a:moveTo>
                      <a:pt x="30" y="233"/>
                    </a:moveTo>
                    <a:lnTo>
                      <a:pt x="30" y="233"/>
                    </a:lnTo>
                    <a:lnTo>
                      <a:pt x="30" y="235"/>
                    </a:lnTo>
                    <a:lnTo>
                      <a:pt x="30" y="235"/>
                    </a:lnTo>
                    <a:lnTo>
                      <a:pt x="29" y="235"/>
                    </a:lnTo>
                    <a:lnTo>
                      <a:pt x="29" y="235"/>
                    </a:lnTo>
                    <a:lnTo>
                      <a:pt x="29" y="235"/>
                    </a:lnTo>
                    <a:lnTo>
                      <a:pt x="30" y="233"/>
                    </a:lnTo>
                    <a:close/>
                    <a:moveTo>
                      <a:pt x="33" y="233"/>
                    </a:moveTo>
                    <a:lnTo>
                      <a:pt x="33" y="235"/>
                    </a:lnTo>
                    <a:lnTo>
                      <a:pt x="32" y="235"/>
                    </a:lnTo>
                    <a:lnTo>
                      <a:pt x="32" y="235"/>
                    </a:lnTo>
                    <a:lnTo>
                      <a:pt x="32" y="233"/>
                    </a:lnTo>
                    <a:lnTo>
                      <a:pt x="32" y="233"/>
                    </a:lnTo>
                    <a:lnTo>
                      <a:pt x="33" y="233"/>
                    </a:lnTo>
                    <a:close/>
                    <a:moveTo>
                      <a:pt x="2" y="232"/>
                    </a:moveTo>
                    <a:lnTo>
                      <a:pt x="2" y="233"/>
                    </a:lnTo>
                    <a:lnTo>
                      <a:pt x="2" y="233"/>
                    </a:lnTo>
                    <a:lnTo>
                      <a:pt x="2" y="233"/>
                    </a:lnTo>
                    <a:lnTo>
                      <a:pt x="0" y="233"/>
                    </a:lnTo>
                    <a:lnTo>
                      <a:pt x="0" y="235"/>
                    </a:lnTo>
                    <a:lnTo>
                      <a:pt x="0" y="235"/>
                    </a:lnTo>
                    <a:lnTo>
                      <a:pt x="0" y="233"/>
                    </a:lnTo>
                    <a:lnTo>
                      <a:pt x="0" y="232"/>
                    </a:lnTo>
                    <a:lnTo>
                      <a:pt x="2" y="232"/>
                    </a:lnTo>
                    <a:close/>
                    <a:moveTo>
                      <a:pt x="38" y="230"/>
                    </a:moveTo>
                    <a:lnTo>
                      <a:pt x="40" y="230"/>
                    </a:lnTo>
                    <a:lnTo>
                      <a:pt x="41" y="230"/>
                    </a:lnTo>
                    <a:lnTo>
                      <a:pt x="41" y="232"/>
                    </a:lnTo>
                    <a:lnTo>
                      <a:pt x="40" y="232"/>
                    </a:lnTo>
                    <a:lnTo>
                      <a:pt x="40" y="233"/>
                    </a:lnTo>
                    <a:lnTo>
                      <a:pt x="41" y="233"/>
                    </a:lnTo>
                    <a:lnTo>
                      <a:pt x="41" y="233"/>
                    </a:lnTo>
                    <a:lnTo>
                      <a:pt x="40" y="233"/>
                    </a:lnTo>
                    <a:lnTo>
                      <a:pt x="38" y="233"/>
                    </a:lnTo>
                    <a:lnTo>
                      <a:pt x="38" y="232"/>
                    </a:lnTo>
                    <a:lnTo>
                      <a:pt x="38" y="232"/>
                    </a:lnTo>
                    <a:lnTo>
                      <a:pt x="37" y="232"/>
                    </a:lnTo>
                    <a:lnTo>
                      <a:pt x="37" y="230"/>
                    </a:lnTo>
                    <a:lnTo>
                      <a:pt x="38" y="230"/>
                    </a:lnTo>
                    <a:lnTo>
                      <a:pt x="38" y="230"/>
                    </a:lnTo>
                    <a:close/>
                    <a:moveTo>
                      <a:pt x="5" y="229"/>
                    </a:moveTo>
                    <a:lnTo>
                      <a:pt x="7" y="230"/>
                    </a:lnTo>
                    <a:lnTo>
                      <a:pt x="7" y="230"/>
                    </a:lnTo>
                    <a:lnTo>
                      <a:pt x="7" y="230"/>
                    </a:lnTo>
                    <a:lnTo>
                      <a:pt x="7" y="230"/>
                    </a:lnTo>
                    <a:lnTo>
                      <a:pt x="8" y="230"/>
                    </a:lnTo>
                    <a:lnTo>
                      <a:pt x="10" y="230"/>
                    </a:lnTo>
                    <a:lnTo>
                      <a:pt x="10" y="232"/>
                    </a:lnTo>
                    <a:lnTo>
                      <a:pt x="10" y="232"/>
                    </a:lnTo>
                    <a:lnTo>
                      <a:pt x="11" y="232"/>
                    </a:lnTo>
                    <a:lnTo>
                      <a:pt x="10" y="233"/>
                    </a:lnTo>
                    <a:lnTo>
                      <a:pt x="10" y="233"/>
                    </a:lnTo>
                    <a:lnTo>
                      <a:pt x="8" y="233"/>
                    </a:lnTo>
                    <a:lnTo>
                      <a:pt x="8" y="233"/>
                    </a:lnTo>
                    <a:lnTo>
                      <a:pt x="8" y="233"/>
                    </a:lnTo>
                    <a:lnTo>
                      <a:pt x="7" y="235"/>
                    </a:lnTo>
                    <a:lnTo>
                      <a:pt x="7" y="235"/>
                    </a:lnTo>
                    <a:lnTo>
                      <a:pt x="3" y="236"/>
                    </a:lnTo>
                    <a:lnTo>
                      <a:pt x="3" y="235"/>
                    </a:lnTo>
                    <a:lnTo>
                      <a:pt x="2" y="232"/>
                    </a:lnTo>
                    <a:lnTo>
                      <a:pt x="2" y="232"/>
                    </a:lnTo>
                    <a:lnTo>
                      <a:pt x="3" y="232"/>
                    </a:lnTo>
                    <a:lnTo>
                      <a:pt x="3" y="232"/>
                    </a:lnTo>
                    <a:lnTo>
                      <a:pt x="3" y="233"/>
                    </a:lnTo>
                    <a:lnTo>
                      <a:pt x="5" y="233"/>
                    </a:lnTo>
                    <a:lnTo>
                      <a:pt x="5" y="232"/>
                    </a:lnTo>
                    <a:lnTo>
                      <a:pt x="5" y="232"/>
                    </a:lnTo>
                    <a:lnTo>
                      <a:pt x="5" y="230"/>
                    </a:lnTo>
                    <a:lnTo>
                      <a:pt x="3" y="230"/>
                    </a:lnTo>
                    <a:lnTo>
                      <a:pt x="3" y="230"/>
                    </a:lnTo>
                    <a:lnTo>
                      <a:pt x="5" y="229"/>
                    </a:lnTo>
                    <a:lnTo>
                      <a:pt x="5" y="229"/>
                    </a:lnTo>
                    <a:close/>
                    <a:moveTo>
                      <a:pt x="33" y="227"/>
                    </a:moveTo>
                    <a:lnTo>
                      <a:pt x="35" y="229"/>
                    </a:lnTo>
                    <a:lnTo>
                      <a:pt x="35" y="229"/>
                    </a:lnTo>
                    <a:lnTo>
                      <a:pt x="35" y="229"/>
                    </a:lnTo>
                    <a:lnTo>
                      <a:pt x="35" y="230"/>
                    </a:lnTo>
                    <a:lnTo>
                      <a:pt x="35" y="230"/>
                    </a:lnTo>
                    <a:lnTo>
                      <a:pt x="35" y="230"/>
                    </a:lnTo>
                    <a:lnTo>
                      <a:pt x="33" y="229"/>
                    </a:lnTo>
                    <a:lnTo>
                      <a:pt x="33" y="229"/>
                    </a:lnTo>
                    <a:lnTo>
                      <a:pt x="33" y="229"/>
                    </a:lnTo>
                    <a:lnTo>
                      <a:pt x="33" y="227"/>
                    </a:lnTo>
                    <a:lnTo>
                      <a:pt x="33" y="227"/>
                    </a:lnTo>
                    <a:close/>
                    <a:moveTo>
                      <a:pt x="26" y="224"/>
                    </a:moveTo>
                    <a:lnTo>
                      <a:pt x="26" y="224"/>
                    </a:lnTo>
                    <a:lnTo>
                      <a:pt x="27" y="225"/>
                    </a:lnTo>
                    <a:lnTo>
                      <a:pt x="27" y="227"/>
                    </a:lnTo>
                    <a:lnTo>
                      <a:pt x="27" y="227"/>
                    </a:lnTo>
                    <a:lnTo>
                      <a:pt x="26" y="227"/>
                    </a:lnTo>
                    <a:lnTo>
                      <a:pt x="26" y="225"/>
                    </a:lnTo>
                    <a:lnTo>
                      <a:pt x="24" y="224"/>
                    </a:lnTo>
                    <a:lnTo>
                      <a:pt x="24" y="224"/>
                    </a:lnTo>
                    <a:lnTo>
                      <a:pt x="26" y="224"/>
                    </a:lnTo>
                    <a:close/>
                    <a:moveTo>
                      <a:pt x="24" y="166"/>
                    </a:moveTo>
                    <a:lnTo>
                      <a:pt x="24" y="166"/>
                    </a:lnTo>
                    <a:lnTo>
                      <a:pt x="24" y="166"/>
                    </a:lnTo>
                    <a:lnTo>
                      <a:pt x="24" y="166"/>
                    </a:lnTo>
                    <a:lnTo>
                      <a:pt x="26" y="166"/>
                    </a:lnTo>
                    <a:lnTo>
                      <a:pt x="27" y="166"/>
                    </a:lnTo>
                    <a:lnTo>
                      <a:pt x="27" y="166"/>
                    </a:lnTo>
                    <a:lnTo>
                      <a:pt x="27" y="167"/>
                    </a:lnTo>
                    <a:lnTo>
                      <a:pt x="27" y="167"/>
                    </a:lnTo>
                    <a:lnTo>
                      <a:pt x="27" y="167"/>
                    </a:lnTo>
                    <a:lnTo>
                      <a:pt x="26" y="167"/>
                    </a:lnTo>
                    <a:lnTo>
                      <a:pt x="26" y="167"/>
                    </a:lnTo>
                    <a:lnTo>
                      <a:pt x="26" y="167"/>
                    </a:lnTo>
                    <a:lnTo>
                      <a:pt x="24" y="167"/>
                    </a:lnTo>
                    <a:lnTo>
                      <a:pt x="22" y="166"/>
                    </a:lnTo>
                    <a:lnTo>
                      <a:pt x="24" y="166"/>
                    </a:lnTo>
                    <a:close/>
                    <a:moveTo>
                      <a:pt x="76" y="123"/>
                    </a:moveTo>
                    <a:lnTo>
                      <a:pt x="79" y="123"/>
                    </a:lnTo>
                    <a:lnTo>
                      <a:pt x="79" y="125"/>
                    </a:lnTo>
                    <a:lnTo>
                      <a:pt x="78" y="125"/>
                    </a:lnTo>
                    <a:lnTo>
                      <a:pt x="78" y="125"/>
                    </a:lnTo>
                    <a:lnTo>
                      <a:pt x="74" y="126"/>
                    </a:lnTo>
                    <a:lnTo>
                      <a:pt x="73" y="126"/>
                    </a:lnTo>
                    <a:lnTo>
                      <a:pt x="73" y="125"/>
                    </a:lnTo>
                    <a:lnTo>
                      <a:pt x="74" y="123"/>
                    </a:lnTo>
                    <a:lnTo>
                      <a:pt x="76" y="123"/>
                    </a:lnTo>
                    <a:close/>
                    <a:moveTo>
                      <a:pt x="119" y="0"/>
                    </a:moveTo>
                    <a:lnTo>
                      <a:pt x="120" y="0"/>
                    </a:lnTo>
                    <a:lnTo>
                      <a:pt x="123" y="2"/>
                    </a:lnTo>
                    <a:lnTo>
                      <a:pt x="126" y="5"/>
                    </a:lnTo>
                    <a:lnTo>
                      <a:pt x="128" y="6"/>
                    </a:lnTo>
                    <a:lnTo>
                      <a:pt x="134" y="8"/>
                    </a:lnTo>
                    <a:lnTo>
                      <a:pt x="139" y="10"/>
                    </a:lnTo>
                    <a:lnTo>
                      <a:pt x="142" y="16"/>
                    </a:lnTo>
                    <a:lnTo>
                      <a:pt x="141" y="17"/>
                    </a:lnTo>
                    <a:lnTo>
                      <a:pt x="139" y="17"/>
                    </a:lnTo>
                    <a:lnTo>
                      <a:pt x="138" y="21"/>
                    </a:lnTo>
                    <a:lnTo>
                      <a:pt x="134" y="22"/>
                    </a:lnTo>
                    <a:lnTo>
                      <a:pt x="134" y="24"/>
                    </a:lnTo>
                    <a:lnTo>
                      <a:pt x="136" y="25"/>
                    </a:lnTo>
                    <a:lnTo>
                      <a:pt x="136" y="27"/>
                    </a:lnTo>
                    <a:lnTo>
                      <a:pt x="136" y="27"/>
                    </a:lnTo>
                    <a:lnTo>
                      <a:pt x="133" y="28"/>
                    </a:lnTo>
                    <a:lnTo>
                      <a:pt x="131" y="28"/>
                    </a:lnTo>
                    <a:lnTo>
                      <a:pt x="128" y="30"/>
                    </a:lnTo>
                    <a:lnTo>
                      <a:pt x="130" y="30"/>
                    </a:lnTo>
                    <a:lnTo>
                      <a:pt x="133" y="30"/>
                    </a:lnTo>
                    <a:lnTo>
                      <a:pt x="133" y="32"/>
                    </a:lnTo>
                    <a:lnTo>
                      <a:pt x="134" y="32"/>
                    </a:lnTo>
                    <a:lnTo>
                      <a:pt x="134" y="32"/>
                    </a:lnTo>
                    <a:lnTo>
                      <a:pt x="133" y="33"/>
                    </a:lnTo>
                    <a:lnTo>
                      <a:pt x="130" y="39"/>
                    </a:lnTo>
                    <a:lnTo>
                      <a:pt x="130" y="39"/>
                    </a:lnTo>
                    <a:lnTo>
                      <a:pt x="131" y="44"/>
                    </a:lnTo>
                    <a:lnTo>
                      <a:pt x="133" y="47"/>
                    </a:lnTo>
                    <a:lnTo>
                      <a:pt x="138" y="49"/>
                    </a:lnTo>
                    <a:lnTo>
                      <a:pt x="142" y="50"/>
                    </a:lnTo>
                    <a:lnTo>
                      <a:pt x="144" y="54"/>
                    </a:lnTo>
                    <a:lnTo>
                      <a:pt x="149" y="58"/>
                    </a:lnTo>
                    <a:lnTo>
                      <a:pt x="152" y="60"/>
                    </a:lnTo>
                    <a:lnTo>
                      <a:pt x="152" y="60"/>
                    </a:lnTo>
                    <a:lnTo>
                      <a:pt x="150" y="63"/>
                    </a:lnTo>
                    <a:lnTo>
                      <a:pt x="149" y="66"/>
                    </a:lnTo>
                    <a:lnTo>
                      <a:pt x="145" y="69"/>
                    </a:lnTo>
                    <a:lnTo>
                      <a:pt x="142" y="73"/>
                    </a:lnTo>
                    <a:lnTo>
                      <a:pt x="141" y="74"/>
                    </a:lnTo>
                    <a:lnTo>
                      <a:pt x="138" y="77"/>
                    </a:lnTo>
                    <a:lnTo>
                      <a:pt x="138" y="79"/>
                    </a:lnTo>
                    <a:lnTo>
                      <a:pt x="138" y="80"/>
                    </a:lnTo>
                    <a:lnTo>
                      <a:pt x="139" y="80"/>
                    </a:lnTo>
                    <a:lnTo>
                      <a:pt x="141" y="85"/>
                    </a:lnTo>
                    <a:lnTo>
                      <a:pt x="142" y="87"/>
                    </a:lnTo>
                    <a:lnTo>
                      <a:pt x="144" y="88"/>
                    </a:lnTo>
                    <a:lnTo>
                      <a:pt x="145" y="90"/>
                    </a:lnTo>
                    <a:lnTo>
                      <a:pt x="145" y="93"/>
                    </a:lnTo>
                    <a:lnTo>
                      <a:pt x="147" y="95"/>
                    </a:lnTo>
                    <a:lnTo>
                      <a:pt x="147" y="96"/>
                    </a:lnTo>
                    <a:lnTo>
                      <a:pt x="149" y="96"/>
                    </a:lnTo>
                    <a:lnTo>
                      <a:pt x="150" y="99"/>
                    </a:lnTo>
                    <a:lnTo>
                      <a:pt x="150" y="101"/>
                    </a:lnTo>
                    <a:lnTo>
                      <a:pt x="153" y="106"/>
                    </a:lnTo>
                    <a:lnTo>
                      <a:pt x="153" y="107"/>
                    </a:lnTo>
                    <a:lnTo>
                      <a:pt x="153" y="109"/>
                    </a:lnTo>
                    <a:lnTo>
                      <a:pt x="152" y="109"/>
                    </a:lnTo>
                    <a:lnTo>
                      <a:pt x="150" y="109"/>
                    </a:lnTo>
                    <a:lnTo>
                      <a:pt x="147" y="110"/>
                    </a:lnTo>
                    <a:lnTo>
                      <a:pt x="147" y="110"/>
                    </a:lnTo>
                    <a:lnTo>
                      <a:pt x="149" y="112"/>
                    </a:lnTo>
                    <a:lnTo>
                      <a:pt x="147" y="114"/>
                    </a:lnTo>
                    <a:lnTo>
                      <a:pt x="147" y="117"/>
                    </a:lnTo>
                    <a:lnTo>
                      <a:pt x="145" y="118"/>
                    </a:lnTo>
                    <a:lnTo>
                      <a:pt x="145" y="120"/>
                    </a:lnTo>
                    <a:lnTo>
                      <a:pt x="145" y="120"/>
                    </a:lnTo>
                    <a:lnTo>
                      <a:pt x="145" y="120"/>
                    </a:lnTo>
                    <a:lnTo>
                      <a:pt x="149" y="120"/>
                    </a:lnTo>
                    <a:lnTo>
                      <a:pt x="149" y="120"/>
                    </a:lnTo>
                    <a:lnTo>
                      <a:pt x="149" y="121"/>
                    </a:lnTo>
                    <a:lnTo>
                      <a:pt x="149" y="123"/>
                    </a:lnTo>
                    <a:lnTo>
                      <a:pt x="147" y="123"/>
                    </a:lnTo>
                    <a:lnTo>
                      <a:pt x="145" y="125"/>
                    </a:lnTo>
                    <a:lnTo>
                      <a:pt x="145" y="125"/>
                    </a:lnTo>
                    <a:lnTo>
                      <a:pt x="145" y="126"/>
                    </a:lnTo>
                    <a:lnTo>
                      <a:pt x="147" y="128"/>
                    </a:lnTo>
                    <a:lnTo>
                      <a:pt x="147" y="129"/>
                    </a:lnTo>
                    <a:lnTo>
                      <a:pt x="149" y="129"/>
                    </a:lnTo>
                    <a:lnTo>
                      <a:pt x="152" y="131"/>
                    </a:lnTo>
                    <a:lnTo>
                      <a:pt x="153" y="131"/>
                    </a:lnTo>
                    <a:lnTo>
                      <a:pt x="153" y="132"/>
                    </a:lnTo>
                    <a:lnTo>
                      <a:pt x="153" y="134"/>
                    </a:lnTo>
                    <a:lnTo>
                      <a:pt x="152" y="136"/>
                    </a:lnTo>
                    <a:lnTo>
                      <a:pt x="152" y="136"/>
                    </a:lnTo>
                    <a:lnTo>
                      <a:pt x="152" y="137"/>
                    </a:lnTo>
                    <a:lnTo>
                      <a:pt x="153" y="140"/>
                    </a:lnTo>
                    <a:lnTo>
                      <a:pt x="156" y="142"/>
                    </a:lnTo>
                    <a:lnTo>
                      <a:pt x="158" y="143"/>
                    </a:lnTo>
                    <a:lnTo>
                      <a:pt x="160" y="143"/>
                    </a:lnTo>
                    <a:lnTo>
                      <a:pt x="160" y="145"/>
                    </a:lnTo>
                    <a:lnTo>
                      <a:pt x="160" y="147"/>
                    </a:lnTo>
                    <a:lnTo>
                      <a:pt x="158" y="148"/>
                    </a:lnTo>
                    <a:lnTo>
                      <a:pt x="158" y="150"/>
                    </a:lnTo>
                    <a:lnTo>
                      <a:pt x="155" y="153"/>
                    </a:lnTo>
                    <a:lnTo>
                      <a:pt x="152" y="154"/>
                    </a:lnTo>
                    <a:lnTo>
                      <a:pt x="152" y="154"/>
                    </a:lnTo>
                    <a:lnTo>
                      <a:pt x="152" y="156"/>
                    </a:lnTo>
                    <a:lnTo>
                      <a:pt x="158" y="159"/>
                    </a:lnTo>
                    <a:lnTo>
                      <a:pt x="161" y="162"/>
                    </a:lnTo>
                    <a:lnTo>
                      <a:pt x="166" y="164"/>
                    </a:lnTo>
                    <a:lnTo>
                      <a:pt x="169" y="167"/>
                    </a:lnTo>
                    <a:lnTo>
                      <a:pt x="169" y="167"/>
                    </a:lnTo>
                    <a:lnTo>
                      <a:pt x="171" y="170"/>
                    </a:lnTo>
                    <a:lnTo>
                      <a:pt x="172" y="170"/>
                    </a:lnTo>
                    <a:lnTo>
                      <a:pt x="174" y="172"/>
                    </a:lnTo>
                    <a:lnTo>
                      <a:pt x="174" y="173"/>
                    </a:lnTo>
                    <a:lnTo>
                      <a:pt x="174" y="173"/>
                    </a:lnTo>
                    <a:lnTo>
                      <a:pt x="172" y="177"/>
                    </a:lnTo>
                    <a:lnTo>
                      <a:pt x="171" y="178"/>
                    </a:lnTo>
                    <a:lnTo>
                      <a:pt x="171" y="181"/>
                    </a:lnTo>
                    <a:lnTo>
                      <a:pt x="169" y="183"/>
                    </a:lnTo>
                    <a:lnTo>
                      <a:pt x="164" y="186"/>
                    </a:lnTo>
                    <a:lnTo>
                      <a:pt x="160" y="191"/>
                    </a:lnTo>
                    <a:lnTo>
                      <a:pt x="158" y="192"/>
                    </a:lnTo>
                    <a:lnTo>
                      <a:pt x="156" y="194"/>
                    </a:lnTo>
                    <a:lnTo>
                      <a:pt x="152" y="199"/>
                    </a:lnTo>
                    <a:lnTo>
                      <a:pt x="150" y="200"/>
                    </a:lnTo>
                    <a:lnTo>
                      <a:pt x="147" y="203"/>
                    </a:lnTo>
                    <a:lnTo>
                      <a:pt x="145" y="205"/>
                    </a:lnTo>
                    <a:lnTo>
                      <a:pt x="144" y="206"/>
                    </a:lnTo>
                    <a:lnTo>
                      <a:pt x="141" y="210"/>
                    </a:lnTo>
                    <a:lnTo>
                      <a:pt x="138" y="213"/>
                    </a:lnTo>
                    <a:lnTo>
                      <a:pt x="133" y="214"/>
                    </a:lnTo>
                    <a:lnTo>
                      <a:pt x="133" y="216"/>
                    </a:lnTo>
                    <a:lnTo>
                      <a:pt x="131" y="216"/>
                    </a:lnTo>
                    <a:lnTo>
                      <a:pt x="130" y="218"/>
                    </a:lnTo>
                    <a:lnTo>
                      <a:pt x="128" y="218"/>
                    </a:lnTo>
                    <a:lnTo>
                      <a:pt x="125" y="221"/>
                    </a:lnTo>
                    <a:lnTo>
                      <a:pt x="120" y="225"/>
                    </a:lnTo>
                    <a:lnTo>
                      <a:pt x="119" y="225"/>
                    </a:lnTo>
                    <a:lnTo>
                      <a:pt x="117" y="227"/>
                    </a:lnTo>
                    <a:lnTo>
                      <a:pt x="115" y="227"/>
                    </a:lnTo>
                    <a:lnTo>
                      <a:pt x="115" y="227"/>
                    </a:lnTo>
                    <a:lnTo>
                      <a:pt x="112" y="225"/>
                    </a:lnTo>
                    <a:lnTo>
                      <a:pt x="111" y="225"/>
                    </a:lnTo>
                    <a:lnTo>
                      <a:pt x="109" y="225"/>
                    </a:lnTo>
                    <a:lnTo>
                      <a:pt x="108" y="227"/>
                    </a:lnTo>
                    <a:lnTo>
                      <a:pt x="104" y="227"/>
                    </a:lnTo>
                    <a:lnTo>
                      <a:pt x="103" y="229"/>
                    </a:lnTo>
                    <a:lnTo>
                      <a:pt x="101" y="229"/>
                    </a:lnTo>
                    <a:lnTo>
                      <a:pt x="101" y="227"/>
                    </a:lnTo>
                    <a:lnTo>
                      <a:pt x="101" y="225"/>
                    </a:lnTo>
                    <a:lnTo>
                      <a:pt x="103" y="224"/>
                    </a:lnTo>
                    <a:lnTo>
                      <a:pt x="103" y="224"/>
                    </a:lnTo>
                    <a:lnTo>
                      <a:pt x="101" y="224"/>
                    </a:lnTo>
                    <a:lnTo>
                      <a:pt x="101" y="225"/>
                    </a:lnTo>
                    <a:lnTo>
                      <a:pt x="100" y="227"/>
                    </a:lnTo>
                    <a:lnTo>
                      <a:pt x="100" y="229"/>
                    </a:lnTo>
                    <a:lnTo>
                      <a:pt x="97" y="229"/>
                    </a:lnTo>
                    <a:lnTo>
                      <a:pt x="93" y="227"/>
                    </a:lnTo>
                    <a:lnTo>
                      <a:pt x="93" y="227"/>
                    </a:lnTo>
                    <a:lnTo>
                      <a:pt x="93" y="229"/>
                    </a:lnTo>
                    <a:lnTo>
                      <a:pt x="95" y="230"/>
                    </a:lnTo>
                    <a:lnTo>
                      <a:pt x="93" y="230"/>
                    </a:lnTo>
                    <a:lnTo>
                      <a:pt x="93" y="230"/>
                    </a:lnTo>
                    <a:lnTo>
                      <a:pt x="92" y="230"/>
                    </a:lnTo>
                    <a:lnTo>
                      <a:pt x="90" y="232"/>
                    </a:lnTo>
                    <a:lnTo>
                      <a:pt x="90" y="232"/>
                    </a:lnTo>
                    <a:lnTo>
                      <a:pt x="89" y="230"/>
                    </a:lnTo>
                    <a:lnTo>
                      <a:pt x="87" y="232"/>
                    </a:lnTo>
                    <a:lnTo>
                      <a:pt x="85" y="232"/>
                    </a:lnTo>
                    <a:lnTo>
                      <a:pt x="82" y="232"/>
                    </a:lnTo>
                    <a:lnTo>
                      <a:pt x="81" y="233"/>
                    </a:lnTo>
                    <a:lnTo>
                      <a:pt x="79" y="235"/>
                    </a:lnTo>
                    <a:lnTo>
                      <a:pt x="78" y="235"/>
                    </a:lnTo>
                    <a:lnTo>
                      <a:pt x="73" y="235"/>
                    </a:lnTo>
                    <a:lnTo>
                      <a:pt x="73" y="236"/>
                    </a:lnTo>
                    <a:lnTo>
                      <a:pt x="71" y="236"/>
                    </a:lnTo>
                    <a:lnTo>
                      <a:pt x="70" y="236"/>
                    </a:lnTo>
                    <a:lnTo>
                      <a:pt x="65" y="238"/>
                    </a:lnTo>
                    <a:lnTo>
                      <a:pt x="60" y="238"/>
                    </a:lnTo>
                    <a:lnTo>
                      <a:pt x="59" y="238"/>
                    </a:lnTo>
                    <a:lnTo>
                      <a:pt x="57" y="238"/>
                    </a:lnTo>
                    <a:lnTo>
                      <a:pt x="56" y="240"/>
                    </a:lnTo>
                    <a:lnTo>
                      <a:pt x="52" y="241"/>
                    </a:lnTo>
                    <a:lnTo>
                      <a:pt x="51" y="241"/>
                    </a:lnTo>
                    <a:lnTo>
                      <a:pt x="49" y="241"/>
                    </a:lnTo>
                    <a:lnTo>
                      <a:pt x="51" y="240"/>
                    </a:lnTo>
                    <a:lnTo>
                      <a:pt x="52" y="240"/>
                    </a:lnTo>
                    <a:lnTo>
                      <a:pt x="52" y="238"/>
                    </a:lnTo>
                    <a:lnTo>
                      <a:pt x="52" y="236"/>
                    </a:lnTo>
                    <a:lnTo>
                      <a:pt x="52" y="236"/>
                    </a:lnTo>
                    <a:lnTo>
                      <a:pt x="51" y="236"/>
                    </a:lnTo>
                    <a:lnTo>
                      <a:pt x="51" y="235"/>
                    </a:lnTo>
                    <a:lnTo>
                      <a:pt x="49" y="233"/>
                    </a:lnTo>
                    <a:lnTo>
                      <a:pt x="48" y="233"/>
                    </a:lnTo>
                    <a:lnTo>
                      <a:pt x="48" y="233"/>
                    </a:lnTo>
                    <a:lnTo>
                      <a:pt x="48" y="235"/>
                    </a:lnTo>
                    <a:lnTo>
                      <a:pt x="48" y="236"/>
                    </a:lnTo>
                    <a:lnTo>
                      <a:pt x="46" y="236"/>
                    </a:lnTo>
                    <a:lnTo>
                      <a:pt x="46" y="236"/>
                    </a:lnTo>
                    <a:lnTo>
                      <a:pt x="44" y="236"/>
                    </a:lnTo>
                    <a:lnTo>
                      <a:pt x="43" y="236"/>
                    </a:lnTo>
                    <a:lnTo>
                      <a:pt x="43" y="236"/>
                    </a:lnTo>
                    <a:lnTo>
                      <a:pt x="43" y="235"/>
                    </a:lnTo>
                    <a:lnTo>
                      <a:pt x="43" y="235"/>
                    </a:lnTo>
                    <a:lnTo>
                      <a:pt x="43" y="235"/>
                    </a:lnTo>
                    <a:lnTo>
                      <a:pt x="43" y="233"/>
                    </a:lnTo>
                    <a:lnTo>
                      <a:pt x="43" y="233"/>
                    </a:lnTo>
                    <a:lnTo>
                      <a:pt x="44" y="233"/>
                    </a:lnTo>
                    <a:lnTo>
                      <a:pt x="44" y="233"/>
                    </a:lnTo>
                    <a:lnTo>
                      <a:pt x="44" y="232"/>
                    </a:lnTo>
                    <a:lnTo>
                      <a:pt x="43" y="232"/>
                    </a:lnTo>
                    <a:lnTo>
                      <a:pt x="43" y="232"/>
                    </a:lnTo>
                    <a:lnTo>
                      <a:pt x="44" y="230"/>
                    </a:lnTo>
                    <a:lnTo>
                      <a:pt x="44" y="229"/>
                    </a:lnTo>
                    <a:lnTo>
                      <a:pt x="44" y="229"/>
                    </a:lnTo>
                    <a:lnTo>
                      <a:pt x="43" y="230"/>
                    </a:lnTo>
                    <a:lnTo>
                      <a:pt x="40" y="229"/>
                    </a:lnTo>
                    <a:lnTo>
                      <a:pt x="35" y="227"/>
                    </a:lnTo>
                    <a:lnTo>
                      <a:pt x="33" y="227"/>
                    </a:lnTo>
                    <a:lnTo>
                      <a:pt x="33" y="225"/>
                    </a:lnTo>
                    <a:lnTo>
                      <a:pt x="32" y="225"/>
                    </a:lnTo>
                    <a:lnTo>
                      <a:pt x="30" y="225"/>
                    </a:lnTo>
                    <a:lnTo>
                      <a:pt x="29" y="225"/>
                    </a:lnTo>
                    <a:lnTo>
                      <a:pt x="27" y="224"/>
                    </a:lnTo>
                    <a:lnTo>
                      <a:pt x="27" y="224"/>
                    </a:lnTo>
                    <a:lnTo>
                      <a:pt x="27" y="222"/>
                    </a:lnTo>
                    <a:lnTo>
                      <a:pt x="27" y="221"/>
                    </a:lnTo>
                    <a:lnTo>
                      <a:pt x="27" y="219"/>
                    </a:lnTo>
                    <a:lnTo>
                      <a:pt x="27" y="216"/>
                    </a:lnTo>
                    <a:lnTo>
                      <a:pt x="27" y="214"/>
                    </a:lnTo>
                    <a:lnTo>
                      <a:pt x="27" y="213"/>
                    </a:lnTo>
                    <a:lnTo>
                      <a:pt x="29" y="211"/>
                    </a:lnTo>
                    <a:lnTo>
                      <a:pt x="29" y="210"/>
                    </a:lnTo>
                    <a:lnTo>
                      <a:pt x="29" y="206"/>
                    </a:lnTo>
                    <a:lnTo>
                      <a:pt x="29" y="206"/>
                    </a:lnTo>
                    <a:lnTo>
                      <a:pt x="29" y="205"/>
                    </a:lnTo>
                    <a:lnTo>
                      <a:pt x="29" y="205"/>
                    </a:lnTo>
                    <a:lnTo>
                      <a:pt x="29" y="205"/>
                    </a:lnTo>
                    <a:lnTo>
                      <a:pt x="29" y="205"/>
                    </a:lnTo>
                    <a:lnTo>
                      <a:pt x="29" y="203"/>
                    </a:lnTo>
                    <a:lnTo>
                      <a:pt x="29" y="203"/>
                    </a:lnTo>
                    <a:lnTo>
                      <a:pt x="30" y="203"/>
                    </a:lnTo>
                    <a:lnTo>
                      <a:pt x="30" y="203"/>
                    </a:lnTo>
                    <a:lnTo>
                      <a:pt x="30" y="203"/>
                    </a:lnTo>
                    <a:lnTo>
                      <a:pt x="29" y="202"/>
                    </a:lnTo>
                    <a:lnTo>
                      <a:pt x="29" y="200"/>
                    </a:lnTo>
                    <a:lnTo>
                      <a:pt x="29" y="197"/>
                    </a:lnTo>
                    <a:lnTo>
                      <a:pt x="27" y="195"/>
                    </a:lnTo>
                    <a:lnTo>
                      <a:pt x="26" y="194"/>
                    </a:lnTo>
                    <a:lnTo>
                      <a:pt x="26" y="191"/>
                    </a:lnTo>
                    <a:lnTo>
                      <a:pt x="27" y="189"/>
                    </a:lnTo>
                    <a:lnTo>
                      <a:pt x="26" y="188"/>
                    </a:lnTo>
                    <a:lnTo>
                      <a:pt x="26" y="186"/>
                    </a:lnTo>
                    <a:lnTo>
                      <a:pt x="24" y="184"/>
                    </a:lnTo>
                    <a:lnTo>
                      <a:pt x="24" y="183"/>
                    </a:lnTo>
                    <a:lnTo>
                      <a:pt x="22" y="180"/>
                    </a:lnTo>
                    <a:lnTo>
                      <a:pt x="22" y="178"/>
                    </a:lnTo>
                    <a:lnTo>
                      <a:pt x="24" y="177"/>
                    </a:lnTo>
                    <a:lnTo>
                      <a:pt x="24" y="177"/>
                    </a:lnTo>
                    <a:lnTo>
                      <a:pt x="29" y="172"/>
                    </a:lnTo>
                    <a:lnTo>
                      <a:pt x="29" y="170"/>
                    </a:lnTo>
                    <a:lnTo>
                      <a:pt x="30" y="170"/>
                    </a:lnTo>
                    <a:lnTo>
                      <a:pt x="30" y="169"/>
                    </a:lnTo>
                    <a:lnTo>
                      <a:pt x="29" y="167"/>
                    </a:lnTo>
                    <a:lnTo>
                      <a:pt x="29" y="167"/>
                    </a:lnTo>
                    <a:lnTo>
                      <a:pt x="33" y="166"/>
                    </a:lnTo>
                    <a:lnTo>
                      <a:pt x="35" y="167"/>
                    </a:lnTo>
                    <a:lnTo>
                      <a:pt x="38" y="166"/>
                    </a:lnTo>
                    <a:lnTo>
                      <a:pt x="40" y="164"/>
                    </a:lnTo>
                    <a:lnTo>
                      <a:pt x="40" y="164"/>
                    </a:lnTo>
                    <a:lnTo>
                      <a:pt x="40" y="162"/>
                    </a:lnTo>
                    <a:lnTo>
                      <a:pt x="40" y="161"/>
                    </a:lnTo>
                    <a:lnTo>
                      <a:pt x="40" y="161"/>
                    </a:lnTo>
                    <a:lnTo>
                      <a:pt x="41" y="161"/>
                    </a:lnTo>
                    <a:lnTo>
                      <a:pt x="40" y="161"/>
                    </a:lnTo>
                    <a:lnTo>
                      <a:pt x="40" y="159"/>
                    </a:lnTo>
                    <a:lnTo>
                      <a:pt x="41" y="159"/>
                    </a:lnTo>
                    <a:lnTo>
                      <a:pt x="43" y="158"/>
                    </a:lnTo>
                    <a:lnTo>
                      <a:pt x="43" y="156"/>
                    </a:lnTo>
                    <a:lnTo>
                      <a:pt x="46" y="156"/>
                    </a:lnTo>
                    <a:lnTo>
                      <a:pt x="51" y="153"/>
                    </a:lnTo>
                    <a:lnTo>
                      <a:pt x="52" y="151"/>
                    </a:lnTo>
                    <a:lnTo>
                      <a:pt x="54" y="151"/>
                    </a:lnTo>
                    <a:lnTo>
                      <a:pt x="57" y="148"/>
                    </a:lnTo>
                    <a:lnTo>
                      <a:pt x="59" y="147"/>
                    </a:lnTo>
                    <a:lnTo>
                      <a:pt x="60" y="145"/>
                    </a:lnTo>
                    <a:lnTo>
                      <a:pt x="63" y="142"/>
                    </a:lnTo>
                    <a:lnTo>
                      <a:pt x="63" y="142"/>
                    </a:lnTo>
                    <a:lnTo>
                      <a:pt x="65" y="139"/>
                    </a:lnTo>
                    <a:lnTo>
                      <a:pt x="68" y="136"/>
                    </a:lnTo>
                    <a:lnTo>
                      <a:pt x="71" y="132"/>
                    </a:lnTo>
                    <a:lnTo>
                      <a:pt x="73" y="131"/>
                    </a:lnTo>
                    <a:lnTo>
                      <a:pt x="73" y="129"/>
                    </a:lnTo>
                    <a:lnTo>
                      <a:pt x="74" y="129"/>
                    </a:lnTo>
                    <a:lnTo>
                      <a:pt x="76" y="128"/>
                    </a:lnTo>
                    <a:lnTo>
                      <a:pt x="78" y="128"/>
                    </a:lnTo>
                    <a:lnTo>
                      <a:pt x="81" y="128"/>
                    </a:lnTo>
                    <a:lnTo>
                      <a:pt x="82" y="128"/>
                    </a:lnTo>
                    <a:lnTo>
                      <a:pt x="84" y="128"/>
                    </a:lnTo>
                    <a:lnTo>
                      <a:pt x="84" y="126"/>
                    </a:lnTo>
                    <a:lnTo>
                      <a:pt x="82" y="126"/>
                    </a:lnTo>
                    <a:lnTo>
                      <a:pt x="82" y="125"/>
                    </a:lnTo>
                    <a:lnTo>
                      <a:pt x="84" y="125"/>
                    </a:lnTo>
                    <a:lnTo>
                      <a:pt x="84" y="123"/>
                    </a:lnTo>
                    <a:lnTo>
                      <a:pt x="84" y="123"/>
                    </a:lnTo>
                    <a:lnTo>
                      <a:pt x="82" y="121"/>
                    </a:lnTo>
                    <a:lnTo>
                      <a:pt x="84" y="120"/>
                    </a:lnTo>
                    <a:lnTo>
                      <a:pt x="84" y="117"/>
                    </a:lnTo>
                    <a:lnTo>
                      <a:pt x="84" y="114"/>
                    </a:lnTo>
                    <a:lnTo>
                      <a:pt x="82" y="112"/>
                    </a:lnTo>
                    <a:lnTo>
                      <a:pt x="78" y="109"/>
                    </a:lnTo>
                    <a:lnTo>
                      <a:pt x="76" y="109"/>
                    </a:lnTo>
                    <a:lnTo>
                      <a:pt x="74" y="109"/>
                    </a:lnTo>
                    <a:lnTo>
                      <a:pt x="73" y="107"/>
                    </a:lnTo>
                    <a:lnTo>
                      <a:pt x="74" y="106"/>
                    </a:lnTo>
                    <a:lnTo>
                      <a:pt x="74" y="104"/>
                    </a:lnTo>
                    <a:lnTo>
                      <a:pt x="73" y="104"/>
                    </a:lnTo>
                    <a:lnTo>
                      <a:pt x="73" y="106"/>
                    </a:lnTo>
                    <a:lnTo>
                      <a:pt x="71" y="107"/>
                    </a:lnTo>
                    <a:lnTo>
                      <a:pt x="68" y="106"/>
                    </a:lnTo>
                    <a:lnTo>
                      <a:pt x="67" y="106"/>
                    </a:lnTo>
                    <a:lnTo>
                      <a:pt x="65" y="101"/>
                    </a:lnTo>
                    <a:lnTo>
                      <a:pt x="65" y="99"/>
                    </a:lnTo>
                    <a:lnTo>
                      <a:pt x="63" y="98"/>
                    </a:lnTo>
                    <a:lnTo>
                      <a:pt x="62" y="96"/>
                    </a:lnTo>
                    <a:lnTo>
                      <a:pt x="60" y="96"/>
                    </a:lnTo>
                    <a:lnTo>
                      <a:pt x="60" y="95"/>
                    </a:lnTo>
                    <a:lnTo>
                      <a:pt x="60" y="95"/>
                    </a:lnTo>
                    <a:lnTo>
                      <a:pt x="60" y="91"/>
                    </a:lnTo>
                    <a:lnTo>
                      <a:pt x="60" y="90"/>
                    </a:lnTo>
                    <a:lnTo>
                      <a:pt x="60" y="90"/>
                    </a:lnTo>
                    <a:lnTo>
                      <a:pt x="62" y="88"/>
                    </a:lnTo>
                    <a:lnTo>
                      <a:pt x="63" y="87"/>
                    </a:lnTo>
                    <a:lnTo>
                      <a:pt x="63" y="87"/>
                    </a:lnTo>
                    <a:lnTo>
                      <a:pt x="63" y="84"/>
                    </a:lnTo>
                    <a:lnTo>
                      <a:pt x="63" y="82"/>
                    </a:lnTo>
                    <a:lnTo>
                      <a:pt x="65" y="82"/>
                    </a:lnTo>
                    <a:lnTo>
                      <a:pt x="65" y="80"/>
                    </a:lnTo>
                    <a:lnTo>
                      <a:pt x="63" y="80"/>
                    </a:lnTo>
                    <a:lnTo>
                      <a:pt x="63" y="79"/>
                    </a:lnTo>
                    <a:lnTo>
                      <a:pt x="62" y="77"/>
                    </a:lnTo>
                    <a:lnTo>
                      <a:pt x="60" y="76"/>
                    </a:lnTo>
                    <a:lnTo>
                      <a:pt x="60" y="74"/>
                    </a:lnTo>
                    <a:lnTo>
                      <a:pt x="59" y="73"/>
                    </a:lnTo>
                    <a:lnTo>
                      <a:pt x="59" y="71"/>
                    </a:lnTo>
                    <a:lnTo>
                      <a:pt x="60" y="71"/>
                    </a:lnTo>
                    <a:lnTo>
                      <a:pt x="62" y="69"/>
                    </a:lnTo>
                    <a:lnTo>
                      <a:pt x="62" y="69"/>
                    </a:lnTo>
                    <a:lnTo>
                      <a:pt x="60" y="66"/>
                    </a:lnTo>
                    <a:lnTo>
                      <a:pt x="60" y="66"/>
                    </a:lnTo>
                    <a:lnTo>
                      <a:pt x="59" y="66"/>
                    </a:lnTo>
                    <a:lnTo>
                      <a:pt x="57" y="66"/>
                    </a:lnTo>
                    <a:lnTo>
                      <a:pt x="57" y="66"/>
                    </a:lnTo>
                    <a:lnTo>
                      <a:pt x="57" y="65"/>
                    </a:lnTo>
                    <a:lnTo>
                      <a:pt x="57" y="65"/>
                    </a:lnTo>
                    <a:lnTo>
                      <a:pt x="57" y="63"/>
                    </a:lnTo>
                    <a:lnTo>
                      <a:pt x="59" y="63"/>
                    </a:lnTo>
                    <a:lnTo>
                      <a:pt x="59" y="62"/>
                    </a:lnTo>
                    <a:lnTo>
                      <a:pt x="57" y="60"/>
                    </a:lnTo>
                    <a:lnTo>
                      <a:pt x="57" y="57"/>
                    </a:lnTo>
                    <a:lnTo>
                      <a:pt x="57" y="55"/>
                    </a:lnTo>
                    <a:lnTo>
                      <a:pt x="59" y="54"/>
                    </a:lnTo>
                    <a:lnTo>
                      <a:pt x="60" y="54"/>
                    </a:lnTo>
                    <a:lnTo>
                      <a:pt x="57" y="52"/>
                    </a:lnTo>
                    <a:lnTo>
                      <a:pt x="56" y="50"/>
                    </a:lnTo>
                    <a:lnTo>
                      <a:pt x="56" y="49"/>
                    </a:lnTo>
                    <a:lnTo>
                      <a:pt x="52" y="49"/>
                    </a:lnTo>
                    <a:lnTo>
                      <a:pt x="52" y="46"/>
                    </a:lnTo>
                    <a:lnTo>
                      <a:pt x="49" y="44"/>
                    </a:lnTo>
                    <a:lnTo>
                      <a:pt x="48" y="43"/>
                    </a:lnTo>
                    <a:lnTo>
                      <a:pt x="48" y="43"/>
                    </a:lnTo>
                    <a:lnTo>
                      <a:pt x="41" y="41"/>
                    </a:lnTo>
                    <a:lnTo>
                      <a:pt x="38" y="41"/>
                    </a:lnTo>
                    <a:lnTo>
                      <a:pt x="35" y="39"/>
                    </a:lnTo>
                    <a:lnTo>
                      <a:pt x="33" y="38"/>
                    </a:lnTo>
                    <a:lnTo>
                      <a:pt x="32" y="38"/>
                    </a:lnTo>
                    <a:lnTo>
                      <a:pt x="30" y="36"/>
                    </a:lnTo>
                    <a:lnTo>
                      <a:pt x="29" y="35"/>
                    </a:lnTo>
                    <a:lnTo>
                      <a:pt x="27" y="35"/>
                    </a:lnTo>
                    <a:lnTo>
                      <a:pt x="26" y="33"/>
                    </a:lnTo>
                    <a:lnTo>
                      <a:pt x="24" y="32"/>
                    </a:lnTo>
                    <a:lnTo>
                      <a:pt x="21" y="30"/>
                    </a:lnTo>
                    <a:lnTo>
                      <a:pt x="19" y="28"/>
                    </a:lnTo>
                    <a:lnTo>
                      <a:pt x="19" y="28"/>
                    </a:lnTo>
                    <a:lnTo>
                      <a:pt x="19" y="28"/>
                    </a:lnTo>
                    <a:lnTo>
                      <a:pt x="16" y="27"/>
                    </a:lnTo>
                    <a:lnTo>
                      <a:pt x="16" y="25"/>
                    </a:lnTo>
                    <a:lnTo>
                      <a:pt x="19" y="25"/>
                    </a:lnTo>
                    <a:lnTo>
                      <a:pt x="22" y="27"/>
                    </a:lnTo>
                    <a:lnTo>
                      <a:pt x="22" y="25"/>
                    </a:lnTo>
                    <a:lnTo>
                      <a:pt x="22" y="25"/>
                    </a:lnTo>
                    <a:lnTo>
                      <a:pt x="22" y="22"/>
                    </a:lnTo>
                    <a:lnTo>
                      <a:pt x="22" y="22"/>
                    </a:lnTo>
                    <a:lnTo>
                      <a:pt x="24" y="21"/>
                    </a:lnTo>
                    <a:lnTo>
                      <a:pt x="26" y="21"/>
                    </a:lnTo>
                    <a:lnTo>
                      <a:pt x="29" y="21"/>
                    </a:lnTo>
                    <a:lnTo>
                      <a:pt x="30" y="21"/>
                    </a:lnTo>
                    <a:lnTo>
                      <a:pt x="30" y="21"/>
                    </a:lnTo>
                    <a:lnTo>
                      <a:pt x="33" y="24"/>
                    </a:lnTo>
                    <a:lnTo>
                      <a:pt x="35" y="27"/>
                    </a:lnTo>
                    <a:lnTo>
                      <a:pt x="37" y="27"/>
                    </a:lnTo>
                    <a:lnTo>
                      <a:pt x="40" y="32"/>
                    </a:lnTo>
                    <a:lnTo>
                      <a:pt x="41" y="33"/>
                    </a:lnTo>
                    <a:lnTo>
                      <a:pt x="41" y="35"/>
                    </a:lnTo>
                    <a:lnTo>
                      <a:pt x="43" y="35"/>
                    </a:lnTo>
                    <a:lnTo>
                      <a:pt x="48" y="35"/>
                    </a:lnTo>
                    <a:lnTo>
                      <a:pt x="51" y="36"/>
                    </a:lnTo>
                    <a:lnTo>
                      <a:pt x="52" y="36"/>
                    </a:lnTo>
                    <a:lnTo>
                      <a:pt x="56" y="36"/>
                    </a:lnTo>
                    <a:lnTo>
                      <a:pt x="57" y="35"/>
                    </a:lnTo>
                    <a:lnTo>
                      <a:pt x="60" y="35"/>
                    </a:lnTo>
                    <a:lnTo>
                      <a:pt x="62" y="33"/>
                    </a:lnTo>
                    <a:lnTo>
                      <a:pt x="62" y="32"/>
                    </a:lnTo>
                    <a:lnTo>
                      <a:pt x="65" y="33"/>
                    </a:lnTo>
                    <a:lnTo>
                      <a:pt x="67" y="33"/>
                    </a:lnTo>
                    <a:lnTo>
                      <a:pt x="70" y="35"/>
                    </a:lnTo>
                    <a:lnTo>
                      <a:pt x="71" y="35"/>
                    </a:lnTo>
                    <a:lnTo>
                      <a:pt x="74" y="36"/>
                    </a:lnTo>
                    <a:lnTo>
                      <a:pt x="76" y="38"/>
                    </a:lnTo>
                    <a:lnTo>
                      <a:pt x="78" y="38"/>
                    </a:lnTo>
                    <a:lnTo>
                      <a:pt x="81" y="36"/>
                    </a:lnTo>
                    <a:lnTo>
                      <a:pt x="82" y="33"/>
                    </a:lnTo>
                    <a:lnTo>
                      <a:pt x="82" y="32"/>
                    </a:lnTo>
                    <a:lnTo>
                      <a:pt x="84" y="30"/>
                    </a:lnTo>
                    <a:lnTo>
                      <a:pt x="85" y="30"/>
                    </a:lnTo>
                    <a:lnTo>
                      <a:pt x="87" y="30"/>
                    </a:lnTo>
                    <a:lnTo>
                      <a:pt x="89" y="30"/>
                    </a:lnTo>
                    <a:lnTo>
                      <a:pt x="90" y="27"/>
                    </a:lnTo>
                    <a:lnTo>
                      <a:pt x="90" y="25"/>
                    </a:lnTo>
                    <a:lnTo>
                      <a:pt x="90" y="22"/>
                    </a:lnTo>
                    <a:lnTo>
                      <a:pt x="90" y="21"/>
                    </a:lnTo>
                    <a:lnTo>
                      <a:pt x="92" y="17"/>
                    </a:lnTo>
                    <a:lnTo>
                      <a:pt x="93" y="13"/>
                    </a:lnTo>
                    <a:lnTo>
                      <a:pt x="93" y="11"/>
                    </a:lnTo>
                    <a:lnTo>
                      <a:pt x="95" y="10"/>
                    </a:lnTo>
                    <a:lnTo>
                      <a:pt x="97" y="10"/>
                    </a:lnTo>
                    <a:lnTo>
                      <a:pt x="98" y="8"/>
                    </a:lnTo>
                    <a:lnTo>
                      <a:pt x="101" y="3"/>
                    </a:lnTo>
                    <a:lnTo>
                      <a:pt x="103" y="3"/>
                    </a:lnTo>
                    <a:lnTo>
                      <a:pt x="104" y="3"/>
                    </a:lnTo>
                    <a:lnTo>
                      <a:pt x="108" y="3"/>
                    </a:lnTo>
                    <a:lnTo>
                      <a:pt x="109" y="5"/>
                    </a:lnTo>
                    <a:lnTo>
                      <a:pt x="109" y="5"/>
                    </a:lnTo>
                    <a:lnTo>
                      <a:pt x="111" y="3"/>
                    </a:lnTo>
                    <a:lnTo>
                      <a:pt x="114" y="3"/>
                    </a:lnTo>
                    <a:lnTo>
                      <a:pt x="117" y="0"/>
                    </a:lnTo>
                    <a:lnTo>
                      <a:pt x="1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73" name="Freeform 281">
                <a:extLst>
                  <a:ext uri="{FF2B5EF4-FFF2-40B4-BE49-F238E27FC236}">
                    <a16:creationId xmlns:a16="http://schemas.microsoft.com/office/drawing/2014/main" id="{F5C8D164-C7AE-4995-AA90-E29918C0C5C9}"/>
                  </a:ext>
                </a:extLst>
              </p:cNvPr>
              <p:cNvSpPr>
                <a:spLocks/>
              </p:cNvSpPr>
              <p:nvPr/>
            </p:nvSpPr>
            <p:spPr bwMode="auto">
              <a:xfrm>
                <a:off x="6692824" y="3998790"/>
                <a:ext cx="424930" cy="321622"/>
              </a:xfrm>
              <a:custGeom>
                <a:avLst/>
                <a:gdLst>
                  <a:gd name="T0" fmla="*/ 74 w 218"/>
                  <a:gd name="T1" fmla="*/ 2 h 165"/>
                  <a:gd name="T2" fmla="*/ 81 w 218"/>
                  <a:gd name="T3" fmla="*/ 6 h 165"/>
                  <a:gd name="T4" fmla="*/ 90 w 218"/>
                  <a:gd name="T5" fmla="*/ 3 h 165"/>
                  <a:gd name="T6" fmla="*/ 95 w 218"/>
                  <a:gd name="T7" fmla="*/ 5 h 165"/>
                  <a:gd name="T8" fmla="*/ 103 w 218"/>
                  <a:gd name="T9" fmla="*/ 5 h 165"/>
                  <a:gd name="T10" fmla="*/ 114 w 218"/>
                  <a:gd name="T11" fmla="*/ 9 h 165"/>
                  <a:gd name="T12" fmla="*/ 125 w 218"/>
                  <a:gd name="T13" fmla="*/ 22 h 165"/>
                  <a:gd name="T14" fmla="*/ 133 w 218"/>
                  <a:gd name="T15" fmla="*/ 30 h 165"/>
                  <a:gd name="T16" fmla="*/ 133 w 218"/>
                  <a:gd name="T17" fmla="*/ 39 h 165"/>
                  <a:gd name="T18" fmla="*/ 128 w 218"/>
                  <a:gd name="T19" fmla="*/ 47 h 165"/>
                  <a:gd name="T20" fmla="*/ 130 w 218"/>
                  <a:gd name="T21" fmla="*/ 57 h 165"/>
                  <a:gd name="T22" fmla="*/ 139 w 218"/>
                  <a:gd name="T23" fmla="*/ 55 h 165"/>
                  <a:gd name="T24" fmla="*/ 144 w 218"/>
                  <a:gd name="T25" fmla="*/ 55 h 165"/>
                  <a:gd name="T26" fmla="*/ 141 w 218"/>
                  <a:gd name="T27" fmla="*/ 61 h 165"/>
                  <a:gd name="T28" fmla="*/ 142 w 218"/>
                  <a:gd name="T29" fmla="*/ 66 h 165"/>
                  <a:gd name="T30" fmla="*/ 148 w 218"/>
                  <a:gd name="T31" fmla="*/ 72 h 165"/>
                  <a:gd name="T32" fmla="*/ 153 w 218"/>
                  <a:gd name="T33" fmla="*/ 80 h 165"/>
                  <a:gd name="T34" fmla="*/ 164 w 218"/>
                  <a:gd name="T35" fmla="*/ 87 h 165"/>
                  <a:gd name="T36" fmla="*/ 186 w 218"/>
                  <a:gd name="T37" fmla="*/ 95 h 165"/>
                  <a:gd name="T38" fmla="*/ 218 w 218"/>
                  <a:gd name="T39" fmla="*/ 99 h 165"/>
                  <a:gd name="T40" fmla="*/ 199 w 218"/>
                  <a:gd name="T41" fmla="*/ 118 h 165"/>
                  <a:gd name="T42" fmla="*/ 180 w 218"/>
                  <a:gd name="T43" fmla="*/ 135 h 165"/>
                  <a:gd name="T44" fmla="*/ 166 w 218"/>
                  <a:gd name="T45" fmla="*/ 143 h 165"/>
                  <a:gd name="T46" fmla="*/ 153 w 218"/>
                  <a:gd name="T47" fmla="*/ 145 h 165"/>
                  <a:gd name="T48" fmla="*/ 144 w 218"/>
                  <a:gd name="T49" fmla="*/ 151 h 165"/>
                  <a:gd name="T50" fmla="*/ 134 w 218"/>
                  <a:gd name="T51" fmla="*/ 154 h 165"/>
                  <a:gd name="T52" fmla="*/ 123 w 218"/>
                  <a:gd name="T53" fmla="*/ 158 h 165"/>
                  <a:gd name="T54" fmla="*/ 117 w 218"/>
                  <a:gd name="T55" fmla="*/ 158 h 165"/>
                  <a:gd name="T56" fmla="*/ 106 w 218"/>
                  <a:gd name="T57" fmla="*/ 156 h 165"/>
                  <a:gd name="T58" fmla="*/ 95 w 218"/>
                  <a:gd name="T59" fmla="*/ 164 h 165"/>
                  <a:gd name="T60" fmla="*/ 84 w 218"/>
                  <a:gd name="T61" fmla="*/ 164 h 165"/>
                  <a:gd name="T62" fmla="*/ 73 w 218"/>
                  <a:gd name="T63" fmla="*/ 161 h 165"/>
                  <a:gd name="T64" fmla="*/ 57 w 218"/>
                  <a:gd name="T65" fmla="*/ 151 h 165"/>
                  <a:gd name="T66" fmla="*/ 46 w 218"/>
                  <a:gd name="T67" fmla="*/ 151 h 165"/>
                  <a:gd name="T68" fmla="*/ 41 w 218"/>
                  <a:gd name="T69" fmla="*/ 145 h 165"/>
                  <a:gd name="T70" fmla="*/ 41 w 218"/>
                  <a:gd name="T71" fmla="*/ 139 h 165"/>
                  <a:gd name="T72" fmla="*/ 35 w 218"/>
                  <a:gd name="T73" fmla="*/ 137 h 165"/>
                  <a:gd name="T74" fmla="*/ 33 w 218"/>
                  <a:gd name="T75" fmla="*/ 135 h 165"/>
                  <a:gd name="T76" fmla="*/ 29 w 218"/>
                  <a:gd name="T77" fmla="*/ 128 h 165"/>
                  <a:gd name="T78" fmla="*/ 24 w 218"/>
                  <a:gd name="T79" fmla="*/ 118 h 165"/>
                  <a:gd name="T80" fmla="*/ 16 w 218"/>
                  <a:gd name="T81" fmla="*/ 110 h 165"/>
                  <a:gd name="T82" fmla="*/ 10 w 218"/>
                  <a:gd name="T83" fmla="*/ 104 h 165"/>
                  <a:gd name="T84" fmla="*/ 2 w 218"/>
                  <a:gd name="T85" fmla="*/ 102 h 165"/>
                  <a:gd name="T86" fmla="*/ 3 w 218"/>
                  <a:gd name="T87" fmla="*/ 96 h 165"/>
                  <a:gd name="T88" fmla="*/ 10 w 218"/>
                  <a:gd name="T89" fmla="*/ 93 h 165"/>
                  <a:gd name="T90" fmla="*/ 16 w 218"/>
                  <a:gd name="T91" fmla="*/ 91 h 165"/>
                  <a:gd name="T92" fmla="*/ 16 w 218"/>
                  <a:gd name="T93" fmla="*/ 79 h 165"/>
                  <a:gd name="T94" fmla="*/ 18 w 218"/>
                  <a:gd name="T95" fmla="*/ 71 h 165"/>
                  <a:gd name="T96" fmla="*/ 21 w 218"/>
                  <a:gd name="T97" fmla="*/ 61 h 165"/>
                  <a:gd name="T98" fmla="*/ 26 w 218"/>
                  <a:gd name="T99" fmla="*/ 58 h 165"/>
                  <a:gd name="T100" fmla="*/ 29 w 218"/>
                  <a:gd name="T101" fmla="*/ 57 h 165"/>
                  <a:gd name="T102" fmla="*/ 30 w 218"/>
                  <a:gd name="T103" fmla="*/ 46 h 165"/>
                  <a:gd name="T104" fmla="*/ 38 w 218"/>
                  <a:gd name="T105" fmla="*/ 33 h 165"/>
                  <a:gd name="T106" fmla="*/ 46 w 218"/>
                  <a:gd name="T107" fmla="*/ 31 h 165"/>
                  <a:gd name="T108" fmla="*/ 48 w 218"/>
                  <a:gd name="T109" fmla="*/ 22 h 165"/>
                  <a:gd name="T110" fmla="*/ 51 w 218"/>
                  <a:gd name="T111" fmla="*/ 14 h 165"/>
                  <a:gd name="T112" fmla="*/ 55 w 218"/>
                  <a:gd name="T113" fmla="*/ 8 h 165"/>
                  <a:gd name="T114" fmla="*/ 60 w 218"/>
                  <a:gd name="T115" fmla="*/ 6 h 165"/>
                  <a:gd name="T116" fmla="*/ 66 w 218"/>
                  <a:gd name="T117" fmla="*/ 9 h 165"/>
                  <a:gd name="T118" fmla="*/ 71 w 218"/>
                  <a:gd name="T11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8" h="165">
                    <a:moveTo>
                      <a:pt x="71" y="0"/>
                    </a:moveTo>
                    <a:lnTo>
                      <a:pt x="73" y="0"/>
                    </a:lnTo>
                    <a:lnTo>
                      <a:pt x="73" y="2"/>
                    </a:lnTo>
                    <a:lnTo>
                      <a:pt x="74" y="2"/>
                    </a:lnTo>
                    <a:lnTo>
                      <a:pt x="74" y="2"/>
                    </a:lnTo>
                    <a:lnTo>
                      <a:pt x="76" y="2"/>
                    </a:lnTo>
                    <a:lnTo>
                      <a:pt x="76" y="3"/>
                    </a:lnTo>
                    <a:lnTo>
                      <a:pt x="79" y="5"/>
                    </a:lnTo>
                    <a:lnTo>
                      <a:pt x="79" y="6"/>
                    </a:lnTo>
                    <a:lnTo>
                      <a:pt x="81" y="6"/>
                    </a:lnTo>
                    <a:lnTo>
                      <a:pt x="85" y="5"/>
                    </a:lnTo>
                    <a:lnTo>
                      <a:pt x="87" y="3"/>
                    </a:lnTo>
                    <a:lnTo>
                      <a:pt x="89" y="3"/>
                    </a:lnTo>
                    <a:lnTo>
                      <a:pt x="89" y="3"/>
                    </a:lnTo>
                    <a:lnTo>
                      <a:pt x="90" y="3"/>
                    </a:lnTo>
                    <a:lnTo>
                      <a:pt x="90" y="5"/>
                    </a:lnTo>
                    <a:lnTo>
                      <a:pt x="90" y="5"/>
                    </a:lnTo>
                    <a:lnTo>
                      <a:pt x="92" y="5"/>
                    </a:lnTo>
                    <a:lnTo>
                      <a:pt x="93" y="5"/>
                    </a:lnTo>
                    <a:lnTo>
                      <a:pt x="95" y="5"/>
                    </a:lnTo>
                    <a:lnTo>
                      <a:pt x="96" y="5"/>
                    </a:lnTo>
                    <a:lnTo>
                      <a:pt x="98" y="5"/>
                    </a:lnTo>
                    <a:lnTo>
                      <a:pt x="98" y="5"/>
                    </a:lnTo>
                    <a:lnTo>
                      <a:pt x="101" y="6"/>
                    </a:lnTo>
                    <a:lnTo>
                      <a:pt x="103" y="5"/>
                    </a:lnTo>
                    <a:lnTo>
                      <a:pt x="104" y="5"/>
                    </a:lnTo>
                    <a:lnTo>
                      <a:pt x="106" y="6"/>
                    </a:lnTo>
                    <a:lnTo>
                      <a:pt x="107" y="8"/>
                    </a:lnTo>
                    <a:lnTo>
                      <a:pt x="109" y="9"/>
                    </a:lnTo>
                    <a:lnTo>
                      <a:pt x="114" y="9"/>
                    </a:lnTo>
                    <a:lnTo>
                      <a:pt x="114" y="11"/>
                    </a:lnTo>
                    <a:lnTo>
                      <a:pt x="115" y="13"/>
                    </a:lnTo>
                    <a:lnTo>
                      <a:pt x="119" y="16"/>
                    </a:lnTo>
                    <a:lnTo>
                      <a:pt x="122" y="19"/>
                    </a:lnTo>
                    <a:lnTo>
                      <a:pt x="125" y="22"/>
                    </a:lnTo>
                    <a:lnTo>
                      <a:pt x="128" y="24"/>
                    </a:lnTo>
                    <a:lnTo>
                      <a:pt x="130" y="27"/>
                    </a:lnTo>
                    <a:lnTo>
                      <a:pt x="130" y="28"/>
                    </a:lnTo>
                    <a:lnTo>
                      <a:pt x="131" y="30"/>
                    </a:lnTo>
                    <a:lnTo>
                      <a:pt x="133" y="30"/>
                    </a:lnTo>
                    <a:lnTo>
                      <a:pt x="134" y="31"/>
                    </a:lnTo>
                    <a:lnTo>
                      <a:pt x="134" y="33"/>
                    </a:lnTo>
                    <a:lnTo>
                      <a:pt x="136" y="35"/>
                    </a:lnTo>
                    <a:lnTo>
                      <a:pt x="134" y="36"/>
                    </a:lnTo>
                    <a:lnTo>
                      <a:pt x="133" y="39"/>
                    </a:lnTo>
                    <a:lnTo>
                      <a:pt x="131" y="43"/>
                    </a:lnTo>
                    <a:lnTo>
                      <a:pt x="130" y="44"/>
                    </a:lnTo>
                    <a:lnTo>
                      <a:pt x="128" y="46"/>
                    </a:lnTo>
                    <a:lnTo>
                      <a:pt x="128" y="46"/>
                    </a:lnTo>
                    <a:lnTo>
                      <a:pt x="128" y="47"/>
                    </a:lnTo>
                    <a:lnTo>
                      <a:pt x="128" y="50"/>
                    </a:lnTo>
                    <a:lnTo>
                      <a:pt x="128" y="54"/>
                    </a:lnTo>
                    <a:lnTo>
                      <a:pt x="128" y="57"/>
                    </a:lnTo>
                    <a:lnTo>
                      <a:pt x="130" y="57"/>
                    </a:lnTo>
                    <a:lnTo>
                      <a:pt x="130" y="57"/>
                    </a:lnTo>
                    <a:lnTo>
                      <a:pt x="131" y="57"/>
                    </a:lnTo>
                    <a:lnTo>
                      <a:pt x="133" y="57"/>
                    </a:lnTo>
                    <a:lnTo>
                      <a:pt x="136" y="55"/>
                    </a:lnTo>
                    <a:lnTo>
                      <a:pt x="137" y="55"/>
                    </a:lnTo>
                    <a:lnTo>
                      <a:pt x="139" y="55"/>
                    </a:lnTo>
                    <a:lnTo>
                      <a:pt x="141" y="55"/>
                    </a:lnTo>
                    <a:lnTo>
                      <a:pt x="142" y="55"/>
                    </a:lnTo>
                    <a:lnTo>
                      <a:pt x="142" y="55"/>
                    </a:lnTo>
                    <a:lnTo>
                      <a:pt x="144" y="57"/>
                    </a:lnTo>
                    <a:lnTo>
                      <a:pt x="144" y="55"/>
                    </a:lnTo>
                    <a:lnTo>
                      <a:pt x="144" y="57"/>
                    </a:lnTo>
                    <a:lnTo>
                      <a:pt x="144" y="57"/>
                    </a:lnTo>
                    <a:lnTo>
                      <a:pt x="142" y="58"/>
                    </a:lnTo>
                    <a:lnTo>
                      <a:pt x="142" y="58"/>
                    </a:lnTo>
                    <a:lnTo>
                      <a:pt x="141" y="61"/>
                    </a:lnTo>
                    <a:lnTo>
                      <a:pt x="141" y="61"/>
                    </a:lnTo>
                    <a:lnTo>
                      <a:pt x="141" y="61"/>
                    </a:lnTo>
                    <a:lnTo>
                      <a:pt x="141" y="63"/>
                    </a:lnTo>
                    <a:lnTo>
                      <a:pt x="142" y="65"/>
                    </a:lnTo>
                    <a:lnTo>
                      <a:pt x="142" y="66"/>
                    </a:lnTo>
                    <a:lnTo>
                      <a:pt x="144" y="68"/>
                    </a:lnTo>
                    <a:lnTo>
                      <a:pt x="144" y="68"/>
                    </a:lnTo>
                    <a:lnTo>
                      <a:pt x="145" y="71"/>
                    </a:lnTo>
                    <a:lnTo>
                      <a:pt x="147" y="71"/>
                    </a:lnTo>
                    <a:lnTo>
                      <a:pt x="148" y="72"/>
                    </a:lnTo>
                    <a:lnTo>
                      <a:pt x="148" y="74"/>
                    </a:lnTo>
                    <a:lnTo>
                      <a:pt x="150" y="76"/>
                    </a:lnTo>
                    <a:lnTo>
                      <a:pt x="152" y="77"/>
                    </a:lnTo>
                    <a:lnTo>
                      <a:pt x="152" y="79"/>
                    </a:lnTo>
                    <a:lnTo>
                      <a:pt x="153" y="80"/>
                    </a:lnTo>
                    <a:lnTo>
                      <a:pt x="155" y="80"/>
                    </a:lnTo>
                    <a:lnTo>
                      <a:pt x="158" y="82"/>
                    </a:lnTo>
                    <a:lnTo>
                      <a:pt x="160" y="85"/>
                    </a:lnTo>
                    <a:lnTo>
                      <a:pt x="160" y="85"/>
                    </a:lnTo>
                    <a:lnTo>
                      <a:pt x="164" y="87"/>
                    </a:lnTo>
                    <a:lnTo>
                      <a:pt x="169" y="88"/>
                    </a:lnTo>
                    <a:lnTo>
                      <a:pt x="172" y="90"/>
                    </a:lnTo>
                    <a:lnTo>
                      <a:pt x="177" y="91"/>
                    </a:lnTo>
                    <a:lnTo>
                      <a:pt x="182" y="93"/>
                    </a:lnTo>
                    <a:lnTo>
                      <a:pt x="186" y="95"/>
                    </a:lnTo>
                    <a:lnTo>
                      <a:pt x="193" y="96"/>
                    </a:lnTo>
                    <a:lnTo>
                      <a:pt x="197" y="98"/>
                    </a:lnTo>
                    <a:lnTo>
                      <a:pt x="202" y="99"/>
                    </a:lnTo>
                    <a:lnTo>
                      <a:pt x="202" y="99"/>
                    </a:lnTo>
                    <a:lnTo>
                      <a:pt x="218" y="99"/>
                    </a:lnTo>
                    <a:lnTo>
                      <a:pt x="213" y="102"/>
                    </a:lnTo>
                    <a:lnTo>
                      <a:pt x="210" y="107"/>
                    </a:lnTo>
                    <a:lnTo>
                      <a:pt x="205" y="110"/>
                    </a:lnTo>
                    <a:lnTo>
                      <a:pt x="202" y="113"/>
                    </a:lnTo>
                    <a:lnTo>
                      <a:pt x="199" y="118"/>
                    </a:lnTo>
                    <a:lnTo>
                      <a:pt x="194" y="121"/>
                    </a:lnTo>
                    <a:lnTo>
                      <a:pt x="191" y="124"/>
                    </a:lnTo>
                    <a:lnTo>
                      <a:pt x="188" y="128"/>
                    </a:lnTo>
                    <a:lnTo>
                      <a:pt x="183" y="132"/>
                    </a:lnTo>
                    <a:lnTo>
                      <a:pt x="180" y="135"/>
                    </a:lnTo>
                    <a:lnTo>
                      <a:pt x="177" y="140"/>
                    </a:lnTo>
                    <a:lnTo>
                      <a:pt x="174" y="143"/>
                    </a:lnTo>
                    <a:lnTo>
                      <a:pt x="174" y="143"/>
                    </a:lnTo>
                    <a:lnTo>
                      <a:pt x="169" y="143"/>
                    </a:lnTo>
                    <a:lnTo>
                      <a:pt x="166" y="143"/>
                    </a:lnTo>
                    <a:lnTo>
                      <a:pt x="160" y="143"/>
                    </a:lnTo>
                    <a:lnTo>
                      <a:pt x="160" y="143"/>
                    </a:lnTo>
                    <a:lnTo>
                      <a:pt x="158" y="143"/>
                    </a:lnTo>
                    <a:lnTo>
                      <a:pt x="158" y="143"/>
                    </a:lnTo>
                    <a:lnTo>
                      <a:pt x="153" y="145"/>
                    </a:lnTo>
                    <a:lnTo>
                      <a:pt x="153" y="145"/>
                    </a:lnTo>
                    <a:lnTo>
                      <a:pt x="150" y="147"/>
                    </a:lnTo>
                    <a:lnTo>
                      <a:pt x="147" y="148"/>
                    </a:lnTo>
                    <a:lnTo>
                      <a:pt x="145" y="148"/>
                    </a:lnTo>
                    <a:lnTo>
                      <a:pt x="144" y="151"/>
                    </a:lnTo>
                    <a:lnTo>
                      <a:pt x="144" y="151"/>
                    </a:lnTo>
                    <a:lnTo>
                      <a:pt x="144" y="153"/>
                    </a:lnTo>
                    <a:lnTo>
                      <a:pt x="142" y="153"/>
                    </a:lnTo>
                    <a:lnTo>
                      <a:pt x="136" y="154"/>
                    </a:lnTo>
                    <a:lnTo>
                      <a:pt x="134" y="154"/>
                    </a:lnTo>
                    <a:lnTo>
                      <a:pt x="131" y="154"/>
                    </a:lnTo>
                    <a:lnTo>
                      <a:pt x="130" y="156"/>
                    </a:lnTo>
                    <a:lnTo>
                      <a:pt x="130" y="158"/>
                    </a:lnTo>
                    <a:lnTo>
                      <a:pt x="126" y="158"/>
                    </a:lnTo>
                    <a:lnTo>
                      <a:pt x="123" y="158"/>
                    </a:lnTo>
                    <a:lnTo>
                      <a:pt x="122" y="158"/>
                    </a:lnTo>
                    <a:lnTo>
                      <a:pt x="122" y="158"/>
                    </a:lnTo>
                    <a:lnTo>
                      <a:pt x="120" y="158"/>
                    </a:lnTo>
                    <a:lnTo>
                      <a:pt x="119" y="158"/>
                    </a:lnTo>
                    <a:lnTo>
                      <a:pt x="117" y="158"/>
                    </a:lnTo>
                    <a:lnTo>
                      <a:pt x="117" y="156"/>
                    </a:lnTo>
                    <a:lnTo>
                      <a:pt x="115" y="154"/>
                    </a:lnTo>
                    <a:lnTo>
                      <a:pt x="114" y="153"/>
                    </a:lnTo>
                    <a:lnTo>
                      <a:pt x="109" y="154"/>
                    </a:lnTo>
                    <a:lnTo>
                      <a:pt x="106" y="156"/>
                    </a:lnTo>
                    <a:lnTo>
                      <a:pt x="103" y="158"/>
                    </a:lnTo>
                    <a:lnTo>
                      <a:pt x="100" y="159"/>
                    </a:lnTo>
                    <a:lnTo>
                      <a:pt x="100" y="161"/>
                    </a:lnTo>
                    <a:lnTo>
                      <a:pt x="96" y="162"/>
                    </a:lnTo>
                    <a:lnTo>
                      <a:pt x="95" y="164"/>
                    </a:lnTo>
                    <a:lnTo>
                      <a:pt x="95" y="165"/>
                    </a:lnTo>
                    <a:lnTo>
                      <a:pt x="90" y="164"/>
                    </a:lnTo>
                    <a:lnTo>
                      <a:pt x="90" y="164"/>
                    </a:lnTo>
                    <a:lnTo>
                      <a:pt x="87" y="164"/>
                    </a:lnTo>
                    <a:lnTo>
                      <a:pt x="84" y="164"/>
                    </a:lnTo>
                    <a:lnTo>
                      <a:pt x="82" y="162"/>
                    </a:lnTo>
                    <a:lnTo>
                      <a:pt x="79" y="162"/>
                    </a:lnTo>
                    <a:lnTo>
                      <a:pt x="76" y="162"/>
                    </a:lnTo>
                    <a:lnTo>
                      <a:pt x="74" y="162"/>
                    </a:lnTo>
                    <a:lnTo>
                      <a:pt x="73" y="161"/>
                    </a:lnTo>
                    <a:lnTo>
                      <a:pt x="70" y="159"/>
                    </a:lnTo>
                    <a:lnTo>
                      <a:pt x="66" y="158"/>
                    </a:lnTo>
                    <a:lnTo>
                      <a:pt x="65" y="156"/>
                    </a:lnTo>
                    <a:lnTo>
                      <a:pt x="60" y="153"/>
                    </a:lnTo>
                    <a:lnTo>
                      <a:pt x="57" y="151"/>
                    </a:lnTo>
                    <a:lnTo>
                      <a:pt x="57" y="151"/>
                    </a:lnTo>
                    <a:lnTo>
                      <a:pt x="55" y="151"/>
                    </a:lnTo>
                    <a:lnTo>
                      <a:pt x="52" y="151"/>
                    </a:lnTo>
                    <a:lnTo>
                      <a:pt x="48" y="151"/>
                    </a:lnTo>
                    <a:lnTo>
                      <a:pt x="46" y="151"/>
                    </a:lnTo>
                    <a:lnTo>
                      <a:pt x="44" y="150"/>
                    </a:lnTo>
                    <a:lnTo>
                      <a:pt x="44" y="150"/>
                    </a:lnTo>
                    <a:lnTo>
                      <a:pt x="43" y="148"/>
                    </a:lnTo>
                    <a:lnTo>
                      <a:pt x="41" y="147"/>
                    </a:lnTo>
                    <a:lnTo>
                      <a:pt x="41" y="145"/>
                    </a:lnTo>
                    <a:lnTo>
                      <a:pt x="41" y="143"/>
                    </a:lnTo>
                    <a:lnTo>
                      <a:pt x="41" y="142"/>
                    </a:lnTo>
                    <a:lnTo>
                      <a:pt x="41" y="140"/>
                    </a:lnTo>
                    <a:lnTo>
                      <a:pt x="41" y="140"/>
                    </a:lnTo>
                    <a:lnTo>
                      <a:pt x="41" y="139"/>
                    </a:lnTo>
                    <a:lnTo>
                      <a:pt x="40" y="137"/>
                    </a:lnTo>
                    <a:lnTo>
                      <a:pt x="37" y="137"/>
                    </a:lnTo>
                    <a:lnTo>
                      <a:pt x="37" y="137"/>
                    </a:lnTo>
                    <a:lnTo>
                      <a:pt x="35" y="137"/>
                    </a:lnTo>
                    <a:lnTo>
                      <a:pt x="35" y="137"/>
                    </a:lnTo>
                    <a:lnTo>
                      <a:pt x="33" y="137"/>
                    </a:lnTo>
                    <a:lnTo>
                      <a:pt x="33" y="137"/>
                    </a:lnTo>
                    <a:lnTo>
                      <a:pt x="33" y="135"/>
                    </a:lnTo>
                    <a:lnTo>
                      <a:pt x="33" y="135"/>
                    </a:lnTo>
                    <a:lnTo>
                      <a:pt x="33" y="135"/>
                    </a:lnTo>
                    <a:lnTo>
                      <a:pt x="32" y="134"/>
                    </a:lnTo>
                    <a:lnTo>
                      <a:pt x="30" y="132"/>
                    </a:lnTo>
                    <a:lnTo>
                      <a:pt x="30" y="131"/>
                    </a:lnTo>
                    <a:lnTo>
                      <a:pt x="30" y="131"/>
                    </a:lnTo>
                    <a:lnTo>
                      <a:pt x="29" y="128"/>
                    </a:lnTo>
                    <a:lnTo>
                      <a:pt x="29" y="126"/>
                    </a:lnTo>
                    <a:lnTo>
                      <a:pt x="27" y="124"/>
                    </a:lnTo>
                    <a:lnTo>
                      <a:pt x="26" y="120"/>
                    </a:lnTo>
                    <a:lnTo>
                      <a:pt x="26" y="118"/>
                    </a:lnTo>
                    <a:lnTo>
                      <a:pt x="24" y="118"/>
                    </a:lnTo>
                    <a:lnTo>
                      <a:pt x="24" y="117"/>
                    </a:lnTo>
                    <a:lnTo>
                      <a:pt x="22" y="115"/>
                    </a:lnTo>
                    <a:lnTo>
                      <a:pt x="19" y="113"/>
                    </a:lnTo>
                    <a:lnTo>
                      <a:pt x="18" y="112"/>
                    </a:lnTo>
                    <a:lnTo>
                      <a:pt x="16" y="110"/>
                    </a:lnTo>
                    <a:lnTo>
                      <a:pt x="16" y="109"/>
                    </a:lnTo>
                    <a:lnTo>
                      <a:pt x="16" y="109"/>
                    </a:lnTo>
                    <a:lnTo>
                      <a:pt x="14" y="107"/>
                    </a:lnTo>
                    <a:lnTo>
                      <a:pt x="14" y="107"/>
                    </a:lnTo>
                    <a:lnTo>
                      <a:pt x="10" y="104"/>
                    </a:lnTo>
                    <a:lnTo>
                      <a:pt x="10" y="104"/>
                    </a:lnTo>
                    <a:lnTo>
                      <a:pt x="8" y="104"/>
                    </a:lnTo>
                    <a:lnTo>
                      <a:pt x="7" y="104"/>
                    </a:lnTo>
                    <a:lnTo>
                      <a:pt x="3" y="102"/>
                    </a:lnTo>
                    <a:lnTo>
                      <a:pt x="2" y="102"/>
                    </a:lnTo>
                    <a:lnTo>
                      <a:pt x="0" y="101"/>
                    </a:lnTo>
                    <a:lnTo>
                      <a:pt x="0" y="101"/>
                    </a:lnTo>
                    <a:lnTo>
                      <a:pt x="0" y="99"/>
                    </a:lnTo>
                    <a:lnTo>
                      <a:pt x="2" y="99"/>
                    </a:lnTo>
                    <a:lnTo>
                      <a:pt x="3" y="96"/>
                    </a:lnTo>
                    <a:lnTo>
                      <a:pt x="3" y="93"/>
                    </a:lnTo>
                    <a:lnTo>
                      <a:pt x="5" y="93"/>
                    </a:lnTo>
                    <a:lnTo>
                      <a:pt x="7" y="93"/>
                    </a:lnTo>
                    <a:lnTo>
                      <a:pt x="8" y="93"/>
                    </a:lnTo>
                    <a:lnTo>
                      <a:pt x="10" y="93"/>
                    </a:lnTo>
                    <a:lnTo>
                      <a:pt x="13" y="93"/>
                    </a:lnTo>
                    <a:lnTo>
                      <a:pt x="14" y="93"/>
                    </a:lnTo>
                    <a:lnTo>
                      <a:pt x="16" y="93"/>
                    </a:lnTo>
                    <a:lnTo>
                      <a:pt x="16" y="91"/>
                    </a:lnTo>
                    <a:lnTo>
                      <a:pt x="16" y="91"/>
                    </a:lnTo>
                    <a:lnTo>
                      <a:pt x="16" y="90"/>
                    </a:lnTo>
                    <a:lnTo>
                      <a:pt x="16" y="88"/>
                    </a:lnTo>
                    <a:lnTo>
                      <a:pt x="16" y="85"/>
                    </a:lnTo>
                    <a:lnTo>
                      <a:pt x="16" y="82"/>
                    </a:lnTo>
                    <a:lnTo>
                      <a:pt x="16" y="79"/>
                    </a:lnTo>
                    <a:lnTo>
                      <a:pt x="16" y="79"/>
                    </a:lnTo>
                    <a:lnTo>
                      <a:pt x="16" y="77"/>
                    </a:lnTo>
                    <a:lnTo>
                      <a:pt x="18" y="74"/>
                    </a:lnTo>
                    <a:lnTo>
                      <a:pt x="18" y="72"/>
                    </a:lnTo>
                    <a:lnTo>
                      <a:pt x="18" y="71"/>
                    </a:lnTo>
                    <a:lnTo>
                      <a:pt x="19" y="69"/>
                    </a:lnTo>
                    <a:lnTo>
                      <a:pt x="19" y="68"/>
                    </a:lnTo>
                    <a:lnTo>
                      <a:pt x="19" y="66"/>
                    </a:lnTo>
                    <a:lnTo>
                      <a:pt x="19" y="63"/>
                    </a:lnTo>
                    <a:lnTo>
                      <a:pt x="21" y="61"/>
                    </a:lnTo>
                    <a:lnTo>
                      <a:pt x="21" y="58"/>
                    </a:lnTo>
                    <a:lnTo>
                      <a:pt x="22" y="58"/>
                    </a:lnTo>
                    <a:lnTo>
                      <a:pt x="24" y="58"/>
                    </a:lnTo>
                    <a:lnTo>
                      <a:pt x="24" y="58"/>
                    </a:lnTo>
                    <a:lnTo>
                      <a:pt x="26" y="58"/>
                    </a:lnTo>
                    <a:lnTo>
                      <a:pt x="27" y="60"/>
                    </a:lnTo>
                    <a:lnTo>
                      <a:pt x="27" y="60"/>
                    </a:lnTo>
                    <a:lnTo>
                      <a:pt x="29" y="58"/>
                    </a:lnTo>
                    <a:lnTo>
                      <a:pt x="29" y="58"/>
                    </a:lnTo>
                    <a:lnTo>
                      <a:pt x="29" y="57"/>
                    </a:lnTo>
                    <a:lnTo>
                      <a:pt x="29" y="54"/>
                    </a:lnTo>
                    <a:lnTo>
                      <a:pt x="29" y="52"/>
                    </a:lnTo>
                    <a:lnTo>
                      <a:pt x="30" y="50"/>
                    </a:lnTo>
                    <a:lnTo>
                      <a:pt x="30" y="47"/>
                    </a:lnTo>
                    <a:lnTo>
                      <a:pt x="30" y="46"/>
                    </a:lnTo>
                    <a:lnTo>
                      <a:pt x="32" y="44"/>
                    </a:lnTo>
                    <a:lnTo>
                      <a:pt x="33" y="43"/>
                    </a:lnTo>
                    <a:lnTo>
                      <a:pt x="35" y="39"/>
                    </a:lnTo>
                    <a:lnTo>
                      <a:pt x="37" y="36"/>
                    </a:lnTo>
                    <a:lnTo>
                      <a:pt x="38" y="33"/>
                    </a:lnTo>
                    <a:lnTo>
                      <a:pt x="40" y="31"/>
                    </a:lnTo>
                    <a:lnTo>
                      <a:pt x="40" y="31"/>
                    </a:lnTo>
                    <a:lnTo>
                      <a:pt x="41" y="31"/>
                    </a:lnTo>
                    <a:lnTo>
                      <a:pt x="44" y="31"/>
                    </a:lnTo>
                    <a:lnTo>
                      <a:pt x="46" y="31"/>
                    </a:lnTo>
                    <a:lnTo>
                      <a:pt x="46" y="30"/>
                    </a:lnTo>
                    <a:lnTo>
                      <a:pt x="46" y="30"/>
                    </a:lnTo>
                    <a:lnTo>
                      <a:pt x="46" y="28"/>
                    </a:lnTo>
                    <a:lnTo>
                      <a:pt x="46" y="25"/>
                    </a:lnTo>
                    <a:lnTo>
                      <a:pt x="48" y="22"/>
                    </a:lnTo>
                    <a:lnTo>
                      <a:pt x="48" y="20"/>
                    </a:lnTo>
                    <a:lnTo>
                      <a:pt x="49" y="20"/>
                    </a:lnTo>
                    <a:lnTo>
                      <a:pt x="49" y="19"/>
                    </a:lnTo>
                    <a:lnTo>
                      <a:pt x="49" y="17"/>
                    </a:lnTo>
                    <a:lnTo>
                      <a:pt x="51" y="14"/>
                    </a:lnTo>
                    <a:lnTo>
                      <a:pt x="51" y="13"/>
                    </a:lnTo>
                    <a:lnTo>
                      <a:pt x="52" y="8"/>
                    </a:lnTo>
                    <a:lnTo>
                      <a:pt x="52" y="8"/>
                    </a:lnTo>
                    <a:lnTo>
                      <a:pt x="54" y="8"/>
                    </a:lnTo>
                    <a:lnTo>
                      <a:pt x="55" y="8"/>
                    </a:lnTo>
                    <a:lnTo>
                      <a:pt x="57" y="8"/>
                    </a:lnTo>
                    <a:lnTo>
                      <a:pt x="59" y="8"/>
                    </a:lnTo>
                    <a:lnTo>
                      <a:pt x="60" y="8"/>
                    </a:lnTo>
                    <a:lnTo>
                      <a:pt x="60" y="8"/>
                    </a:lnTo>
                    <a:lnTo>
                      <a:pt x="60" y="6"/>
                    </a:lnTo>
                    <a:lnTo>
                      <a:pt x="62" y="6"/>
                    </a:lnTo>
                    <a:lnTo>
                      <a:pt x="62" y="6"/>
                    </a:lnTo>
                    <a:lnTo>
                      <a:pt x="63" y="6"/>
                    </a:lnTo>
                    <a:lnTo>
                      <a:pt x="66" y="9"/>
                    </a:lnTo>
                    <a:lnTo>
                      <a:pt x="66" y="9"/>
                    </a:lnTo>
                    <a:lnTo>
                      <a:pt x="66" y="9"/>
                    </a:lnTo>
                    <a:lnTo>
                      <a:pt x="68" y="8"/>
                    </a:lnTo>
                    <a:lnTo>
                      <a:pt x="68" y="5"/>
                    </a:lnTo>
                    <a:lnTo>
                      <a:pt x="71" y="2"/>
                    </a:lnTo>
                    <a:lnTo>
                      <a:pt x="7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4" name="Freeform 282">
                <a:extLst>
                  <a:ext uri="{FF2B5EF4-FFF2-40B4-BE49-F238E27FC236}">
                    <a16:creationId xmlns:a16="http://schemas.microsoft.com/office/drawing/2014/main" id="{CBB387EF-201B-4978-9285-34D263AD8267}"/>
                  </a:ext>
                </a:extLst>
              </p:cNvPr>
              <p:cNvSpPr>
                <a:spLocks noEditPoints="1"/>
              </p:cNvSpPr>
              <p:nvPr/>
            </p:nvSpPr>
            <p:spPr bwMode="auto">
              <a:xfrm>
                <a:off x="5252348" y="3106046"/>
                <a:ext cx="633498" cy="518493"/>
              </a:xfrm>
              <a:custGeom>
                <a:avLst/>
                <a:gdLst>
                  <a:gd name="T0" fmla="*/ 39 w 325"/>
                  <a:gd name="T1" fmla="*/ 258 h 266"/>
                  <a:gd name="T2" fmla="*/ 34 w 325"/>
                  <a:gd name="T3" fmla="*/ 261 h 266"/>
                  <a:gd name="T4" fmla="*/ 16 w 325"/>
                  <a:gd name="T5" fmla="*/ 258 h 266"/>
                  <a:gd name="T6" fmla="*/ 30 w 325"/>
                  <a:gd name="T7" fmla="*/ 250 h 266"/>
                  <a:gd name="T8" fmla="*/ 19 w 325"/>
                  <a:gd name="T9" fmla="*/ 255 h 266"/>
                  <a:gd name="T10" fmla="*/ 63 w 325"/>
                  <a:gd name="T11" fmla="*/ 248 h 266"/>
                  <a:gd name="T12" fmla="*/ 57 w 325"/>
                  <a:gd name="T13" fmla="*/ 256 h 266"/>
                  <a:gd name="T14" fmla="*/ 6 w 325"/>
                  <a:gd name="T15" fmla="*/ 248 h 266"/>
                  <a:gd name="T16" fmla="*/ 68 w 325"/>
                  <a:gd name="T17" fmla="*/ 241 h 266"/>
                  <a:gd name="T18" fmla="*/ 63 w 325"/>
                  <a:gd name="T19" fmla="*/ 244 h 266"/>
                  <a:gd name="T20" fmla="*/ 285 w 325"/>
                  <a:gd name="T21" fmla="*/ 88 h 266"/>
                  <a:gd name="T22" fmla="*/ 284 w 325"/>
                  <a:gd name="T23" fmla="*/ 83 h 266"/>
                  <a:gd name="T24" fmla="*/ 285 w 325"/>
                  <a:gd name="T25" fmla="*/ 80 h 266"/>
                  <a:gd name="T26" fmla="*/ 310 w 325"/>
                  <a:gd name="T27" fmla="*/ 69 h 266"/>
                  <a:gd name="T28" fmla="*/ 309 w 325"/>
                  <a:gd name="T29" fmla="*/ 77 h 266"/>
                  <a:gd name="T30" fmla="*/ 299 w 325"/>
                  <a:gd name="T31" fmla="*/ 74 h 266"/>
                  <a:gd name="T32" fmla="*/ 325 w 325"/>
                  <a:gd name="T33" fmla="*/ 64 h 266"/>
                  <a:gd name="T34" fmla="*/ 318 w 325"/>
                  <a:gd name="T35" fmla="*/ 64 h 266"/>
                  <a:gd name="T36" fmla="*/ 167 w 325"/>
                  <a:gd name="T37" fmla="*/ 3 h 266"/>
                  <a:gd name="T38" fmla="*/ 200 w 325"/>
                  <a:gd name="T39" fmla="*/ 6 h 266"/>
                  <a:gd name="T40" fmla="*/ 220 w 325"/>
                  <a:gd name="T41" fmla="*/ 6 h 266"/>
                  <a:gd name="T42" fmla="*/ 238 w 325"/>
                  <a:gd name="T43" fmla="*/ 9 h 266"/>
                  <a:gd name="T44" fmla="*/ 241 w 325"/>
                  <a:gd name="T45" fmla="*/ 12 h 266"/>
                  <a:gd name="T46" fmla="*/ 246 w 325"/>
                  <a:gd name="T47" fmla="*/ 14 h 266"/>
                  <a:gd name="T48" fmla="*/ 258 w 325"/>
                  <a:gd name="T49" fmla="*/ 17 h 266"/>
                  <a:gd name="T50" fmla="*/ 268 w 325"/>
                  <a:gd name="T51" fmla="*/ 18 h 266"/>
                  <a:gd name="T52" fmla="*/ 277 w 325"/>
                  <a:gd name="T53" fmla="*/ 17 h 266"/>
                  <a:gd name="T54" fmla="*/ 284 w 325"/>
                  <a:gd name="T55" fmla="*/ 23 h 266"/>
                  <a:gd name="T56" fmla="*/ 291 w 325"/>
                  <a:gd name="T57" fmla="*/ 25 h 266"/>
                  <a:gd name="T58" fmla="*/ 301 w 325"/>
                  <a:gd name="T59" fmla="*/ 25 h 266"/>
                  <a:gd name="T60" fmla="*/ 310 w 325"/>
                  <a:gd name="T61" fmla="*/ 25 h 266"/>
                  <a:gd name="T62" fmla="*/ 310 w 325"/>
                  <a:gd name="T63" fmla="*/ 33 h 266"/>
                  <a:gd name="T64" fmla="*/ 274 w 325"/>
                  <a:gd name="T65" fmla="*/ 50 h 266"/>
                  <a:gd name="T66" fmla="*/ 268 w 325"/>
                  <a:gd name="T67" fmla="*/ 59 h 266"/>
                  <a:gd name="T68" fmla="*/ 265 w 325"/>
                  <a:gd name="T69" fmla="*/ 85 h 266"/>
                  <a:gd name="T70" fmla="*/ 252 w 325"/>
                  <a:gd name="T71" fmla="*/ 100 h 266"/>
                  <a:gd name="T72" fmla="*/ 239 w 325"/>
                  <a:gd name="T73" fmla="*/ 110 h 266"/>
                  <a:gd name="T74" fmla="*/ 222 w 325"/>
                  <a:gd name="T75" fmla="*/ 121 h 266"/>
                  <a:gd name="T76" fmla="*/ 198 w 325"/>
                  <a:gd name="T77" fmla="*/ 122 h 266"/>
                  <a:gd name="T78" fmla="*/ 184 w 325"/>
                  <a:gd name="T79" fmla="*/ 130 h 266"/>
                  <a:gd name="T80" fmla="*/ 172 w 325"/>
                  <a:gd name="T81" fmla="*/ 124 h 266"/>
                  <a:gd name="T82" fmla="*/ 170 w 325"/>
                  <a:gd name="T83" fmla="*/ 118 h 266"/>
                  <a:gd name="T84" fmla="*/ 154 w 325"/>
                  <a:gd name="T85" fmla="*/ 108 h 266"/>
                  <a:gd name="T86" fmla="*/ 162 w 325"/>
                  <a:gd name="T87" fmla="*/ 97 h 266"/>
                  <a:gd name="T88" fmla="*/ 159 w 325"/>
                  <a:gd name="T89" fmla="*/ 86 h 266"/>
                  <a:gd name="T90" fmla="*/ 156 w 325"/>
                  <a:gd name="T91" fmla="*/ 74 h 266"/>
                  <a:gd name="T92" fmla="*/ 162 w 325"/>
                  <a:gd name="T93" fmla="*/ 66 h 266"/>
                  <a:gd name="T94" fmla="*/ 164 w 325"/>
                  <a:gd name="T95" fmla="*/ 59 h 266"/>
                  <a:gd name="T96" fmla="*/ 162 w 325"/>
                  <a:gd name="T97" fmla="*/ 47 h 266"/>
                  <a:gd name="T98" fmla="*/ 173 w 325"/>
                  <a:gd name="T99" fmla="*/ 39 h 266"/>
                  <a:gd name="T100" fmla="*/ 168 w 325"/>
                  <a:gd name="T101" fmla="*/ 33 h 266"/>
                  <a:gd name="T102" fmla="*/ 159 w 325"/>
                  <a:gd name="T103" fmla="*/ 31 h 266"/>
                  <a:gd name="T104" fmla="*/ 151 w 325"/>
                  <a:gd name="T105" fmla="*/ 33 h 266"/>
                  <a:gd name="T106" fmla="*/ 143 w 325"/>
                  <a:gd name="T107" fmla="*/ 33 h 266"/>
                  <a:gd name="T108" fmla="*/ 138 w 325"/>
                  <a:gd name="T109" fmla="*/ 29 h 266"/>
                  <a:gd name="T110" fmla="*/ 135 w 325"/>
                  <a:gd name="T111" fmla="*/ 26 h 266"/>
                  <a:gd name="T112" fmla="*/ 132 w 325"/>
                  <a:gd name="T113" fmla="*/ 20 h 266"/>
                  <a:gd name="T114" fmla="*/ 129 w 325"/>
                  <a:gd name="T115" fmla="*/ 14 h 266"/>
                  <a:gd name="T116" fmla="*/ 143 w 325"/>
                  <a:gd name="T117" fmla="*/ 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 h="266">
                    <a:moveTo>
                      <a:pt x="3" y="263"/>
                    </a:moveTo>
                    <a:lnTo>
                      <a:pt x="4" y="263"/>
                    </a:lnTo>
                    <a:lnTo>
                      <a:pt x="3" y="266"/>
                    </a:lnTo>
                    <a:lnTo>
                      <a:pt x="1" y="264"/>
                    </a:lnTo>
                    <a:lnTo>
                      <a:pt x="1" y="264"/>
                    </a:lnTo>
                    <a:lnTo>
                      <a:pt x="0" y="263"/>
                    </a:lnTo>
                    <a:lnTo>
                      <a:pt x="1" y="263"/>
                    </a:lnTo>
                    <a:lnTo>
                      <a:pt x="3" y="263"/>
                    </a:lnTo>
                    <a:close/>
                    <a:moveTo>
                      <a:pt x="39" y="258"/>
                    </a:moveTo>
                    <a:lnTo>
                      <a:pt x="41" y="258"/>
                    </a:lnTo>
                    <a:lnTo>
                      <a:pt x="41" y="258"/>
                    </a:lnTo>
                    <a:lnTo>
                      <a:pt x="41" y="259"/>
                    </a:lnTo>
                    <a:lnTo>
                      <a:pt x="41" y="261"/>
                    </a:lnTo>
                    <a:lnTo>
                      <a:pt x="39" y="263"/>
                    </a:lnTo>
                    <a:lnTo>
                      <a:pt x="38" y="264"/>
                    </a:lnTo>
                    <a:lnTo>
                      <a:pt x="36" y="264"/>
                    </a:lnTo>
                    <a:lnTo>
                      <a:pt x="36" y="263"/>
                    </a:lnTo>
                    <a:lnTo>
                      <a:pt x="34" y="261"/>
                    </a:lnTo>
                    <a:lnTo>
                      <a:pt x="34" y="259"/>
                    </a:lnTo>
                    <a:lnTo>
                      <a:pt x="36" y="259"/>
                    </a:lnTo>
                    <a:lnTo>
                      <a:pt x="36" y="258"/>
                    </a:lnTo>
                    <a:lnTo>
                      <a:pt x="39" y="258"/>
                    </a:lnTo>
                    <a:lnTo>
                      <a:pt x="39" y="258"/>
                    </a:lnTo>
                    <a:lnTo>
                      <a:pt x="39" y="258"/>
                    </a:lnTo>
                    <a:close/>
                    <a:moveTo>
                      <a:pt x="14" y="256"/>
                    </a:moveTo>
                    <a:lnTo>
                      <a:pt x="14" y="256"/>
                    </a:lnTo>
                    <a:lnTo>
                      <a:pt x="16" y="258"/>
                    </a:lnTo>
                    <a:lnTo>
                      <a:pt x="16" y="258"/>
                    </a:lnTo>
                    <a:lnTo>
                      <a:pt x="16" y="258"/>
                    </a:lnTo>
                    <a:lnTo>
                      <a:pt x="14" y="259"/>
                    </a:lnTo>
                    <a:lnTo>
                      <a:pt x="14" y="259"/>
                    </a:lnTo>
                    <a:lnTo>
                      <a:pt x="12" y="259"/>
                    </a:lnTo>
                    <a:lnTo>
                      <a:pt x="12" y="258"/>
                    </a:lnTo>
                    <a:lnTo>
                      <a:pt x="12" y="256"/>
                    </a:lnTo>
                    <a:lnTo>
                      <a:pt x="14" y="256"/>
                    </a:lnTo>
                    <a:close/>
                    <a:moveTo>
                      <a:pt x="30" y="250"/>
                    </a:moveTo>
                    <a:lnTo>
                      <a:pt x="30" y="252"/>
                    </a:lnTo>
                    <a:lnTo>
                      <a:pt x="27" y="253"/>
                    </a:lnTo>
                    <a:lnTo>
                      <a:pt x="25" y="258"/>
                    </a:lnTo>
                    <a:lnTo>
                      <a:pt x="25" y="259"/>
                    </a:lnTo>
                    <a:lnTo>
                      <a:pt x="23" y="259"/>
                    </a:lnTo>
                    <a:lnTo>
                      <a:pt x="22" y="259"/>
                    </a:lnTo>
                    <a:lnTo>
                      <a:pt x="20" y="258"/>
                    </a:lnTo>
                    <a:lnTo>
                      <a:pt x="19" y="255"/>
                    </a:lnTo>
                    <a:lnTo>
                      <a:pt x="19" y="255"/>
                    </a:lnTo>
                    <a:lnTo>
                      <a:pt x="19" y="253"/>
                    </a:lnTo>
                    <a:lnTo>
                      <a:pt x="20" y="253"/>
                    </a:lnTo>
                    <a:lnTo>
                      <a:pt x="23" y="253"/>
                    </a:lnTo>
                    <a:lnTo>
                      <a:pt x="23" y="253"/>
                    </a:lnTo>
                    <a:lnTo>
                      <a:pt x="27" y="252"/>
                    </a:lnTo>
                    <a:lnTo>
                      <a:pt x="30" y="250"/>
                    </a:lnTo>
                    <a:close/>
                    <a:moveTo>
                      <a:pt x="61" y="248"/>
                    </a:moveTo>
                    <a:lnTo>
                      <a:pt x="63" y="248"/>
                    </a:lnTo>
                    <a:lnTo>
                      <a:pt x="63" y="248"/>
                    </a:lnTo>
                    <a:lnTo>
                      <a:pt x="63" y="250"/>
                    </a:lnTo>
                    <a:lnTo>
                      <a:pt x="63" y="253"/>
                    </a:lnTo>
                    <a:lnTo>
                      <a:pt x="61" y="256"/>
                    </a:lnTo>
                    <a:lnTo>
                      <a:pt x="58" y="256"/>
                    </a:lnTo>
                    <a:lnTo>
                      <a:pt x="55" y="259"/>
                    </a:lnTo>
                    <a:lnTo>
                      <a:pt x="53" y="258"/>
                    </a:lnTo>
                    <a:lnTo>
                      <a:pt x="53" y="258"/>
                    </a:lnTo>
                    <a:lnTo>
                      <a:pt x="55" y="258"/>
                    </a:lnTo>
                    <a:lnTo>
                      <a:pt x="57" y="256"/>
                    </a:lnTo>
                    <a:lnTo>
                      <a:pt x="58" y="253"/>
                    </a:lnTo>
                    <a:lnTo>
                      <a:pt x="60" y="250"/>
                    </a:lnTo>
                    <a:lnTo>
                      <a:pt x="60" y="248"/>
                    </a:lnTo>
                    <a:lnTo>
                      <a:pt x="61" y="248"/>
                    </a:lnTo>
                    <a:lnTo>
                      <a:pt x="61" y="248"/>
                    </a:lnTo>
                    <a:close/>
                    <a:moveTo>
                      <a:pt x="6" y="247"/>
                    </a:moveTo>
                    <a:lnTo>
                      <a:pt x="6" y="247"/>
                    </a:lnTo>
                    <a:lnTo>
                      <a:pt x="6" y="248"/>
                    </a:lnTo>
                    <a:lnTo>
                      <a:pt x="6" y="248"/>
                    </a:lnTo>
                    <a:lnTo>
                      <a:pt x="6" y="250"/>
                    </a:lnTo>
                    <a:lnTo>
                      <a:pt x="6" y="252"/>
                    </a:lnTo>
                    <a:lnTo>
                      <a:pt x="4" y="252"/>
                    </a:lnTo>
                    <a:lnTo>
                      <a:pt x="4" y="252"/>
                    </a:lnTo>
                    <a:lnTo>
                      <a:pt x="4" y="252"/>
                    </a:lnTo>
                    <a:lnTo>
                      <a:pt x="3" y="248"/>
                    </a:lnTo>
                    <a:lnTo>
                      <a:pt x="3" y="247"/>
                    </a:lnTo>
                    <a:lnTo>
                      <a:pt x="6" y="247"/>
                    </a:lnTo>
                    <a:close/>
                    <a:moveTo>
                      <a:pt x="68" y="241"/>
                    </a:moveTo>
                    <a:lnTo>
                      <a:pt x="69" y="241"/>
                    </a:lnTo>
                    <a:lnTo>
                      <a:pt x="68" y="242"/>
                    </a:lnTo>
                    <a:lnTo>
                      <a:pt x="68" y="244"/>
                    </a:lnTo>
                    <a:lnTo>
                      <a:pt x="68" y="245"/>
                    </a:lnTo>
                    <a:lnTo>
                      <a:pt x="64" y="245"/>
                    </a:lnTo>
                    <a:lnTo>
                      <a:pt x="63" y="247"/>
                    </a:lnTo>
                    <a:lnTo>
                      <a:pt x="63" y="247"/>
                    </a:lnTo>
                    <a:lnTo>
                      <a:pt x="63" y="244"/>
                    </a:lnTo>
                    <a:lnTo>
                      <a:pt x="63" y="244"/>
                    </a:lnTo>
                    <a:lnTo>
                      <a:pt x="66" y="242"/>
                    </a:lnTo>
                    <a:lnTo>
                      <a:pt x="68" y="242"/>
                    </a:lnTo>
                    <a:lnTo>
                      <a:pt x="68" y="241"/>
                    </a:lnTo>
                    <a:lnTo>
                      <a:pt x="68" y="241"/>
                    </a:lnTo>
                    <a:close/>
                    <a:moveTo>
                      <a:pt x="284" y="86"/>
                    </a:moveTo>
                    <a:lnTo>
                      <a:pt x="285" y="88"/>
                    </a:lnTo>
                    <a:lnTo>
                      <a:pt x="285" y="88"/>
                    </a:lnTo>
                    <a:lnTo>
                      <a:pt x="285" y="88"/>
                    </a:lnTo>
                    <a:lnTo>
                      <a:pt x="285" y="88"/>
                    </a:lnTo>
                    <a:lnTo>
                      <a:pt x="285" y="88"/>
                    </a:lnTo>
                    <a:lnTo>
                      <a:pt x="284" y="88"/>
                    </a:lnTo>
                    <a:lnTo>
                      <a:pt x="284" y="88"/>
                    </a:lnTo>
                    <a:lnTo>
                      <a:pt x="284" y="86"/>
                    </a:lnTo>
                    <a:lnTo>
                      <a:pt x="284" y="86"/>
                    </a:lnTo>
                    <a:close/>
                    <a:moveTo>
                      <a:pt x="285" y="80"/>
                    </a:moveTo>
                    <a:lnTo>
                      <a:pt x="287" y="80"/>
                    </a:lnTo>
                    <a:lnTo>
                      <a:pt x="287" y="81"/>
                    </a:lnTo>
                    <a:lnTo>
                      <a:pt x="284" y="83"/>
                    </a:lnTo>
                    <a:lnTo>
                      <a:pt x="284" y="83"/>
                    </a:lnTo>
                    <a:lnTo>
                      <a:pt x="284" y="85"/>
                    </a:lnTo>
                    <a:lnTo>
                      <a:pt x="280" y="85"/>
                    </a:lnTo>
                    <a:lnTo>
                      <a:pt x="280" y="83"/>
                    </a:lnTo>
                    <a:lnTo>
                      <a:pt x="280" y="83"/>
                    </a:lnTo>
                    <a:lnTo>
                      <a:pt x="282" y="83"/>
                    </a:lnTo>
                    <a:lnTo>
                      <a:pt x="282" y="81"/>
                    </a:lnTo>
                    <a:lnTo>
                      <a:pt x="282" y="81"/>
                    </a:lnTo>
                    <a:lnTo>
                      <a:pt x="285" y="80"/>
                    </a:lnTo>
                    <a:close/>
                    <a:moveTo>
                      <a:pt x="309" y="66"/>
                    </a:moveTo>
                    <a:lnTo>
                      <a:pt x="309" y="66"/>
                    </a:lnTo>
                    <a:lnTo>
                      <a:pt x="309" y="67"/>
                    </a:lnTo>
                    <a:lnTo>
                      <a:pt x="309" y="67"/>
                    </a:lnTo>
                    <a:lnTo>
                      <a:pt x="309" y="67"/>
                    </a:lnTo>
                    <a:lnTo>
                      <a:pt x="309" y="67"/>
                    </a:lnTo>
                    <a:lnTo>
                      <a:pt x="309" y="67"/>
                    </a:lnTo>
                    <a:lnTo>
                      <a:pt x="309" y="69"/>
                    </a:lnTo>
                    <a:lnTo>
                      <a:pt x="310" y="69"/>
                    </a:lnTo>
                    <a:lnTo>
                      <a:pt x="310" y="69"/>
                    </a:lnTo>
                    <a:lnTo>
                      <a:pt x="312" y="69"/>
                    </a:lnTo>
                    <a:lnTo>
                      <a:pt x="312" y="69"/>
                    </a:lnTo>
                    <a:lnTo>
                      <a:pt x="314" y="70"/>
                    </a:lnTo>
                    <a:lnTo>
                      <a:pt x="312" y="72"/>
                    </a:lnTo>
                    <a:lnTo>
                      <a:pt x="310" y="72"/>
                    </a:lnTo>
                    <a:lnTo>
                      <a:pt x="310" y="74"/>
                    </a:lnTo>
                    <a:lnTo>
                      <a:pt x="310" y="75"/>
                    </a:lnTo>
                    <a:lnTo>
                      <a:pt x="309" y="77"/>
                    </a:lnTo>
                    <a:lnTo>
                      <a:pt x="307" y="77"/>
                    </a:lnTo>
                    <a:lnTo>
                      <a:pt x="304" y="75"/>
                    </a:lnTo>
                    <a:lnTo>
                      <a:pt x="302" y="75"/>
                    </a:lnTo>
                    <a:lnTo>
                      <a:pt x="302" y="75"/>
                    </a:lnTo>
                    <a:lnTo>
                      <a:pt x="302" y="74"/>
                    </a:lnTo>
                    <a:lnTo>
                      <a:pt x="302" y="74"/>
                    </a:lnTo>
                    <a:lnTo>
                      <a:pt x="301" y="72"/>
                    </a:lnTo>
                    <a:lnTo>
                      <a:pt x="299" y="74"/>
                    </a:lnTo>
                    <a:lnTo>
                      <a:pt x="299" y="74"/>
                    </a:lnTo>
                    <a:lnTo>
                      <a:pt x="298" y="74"/>
                    </a:lnTo>
                    <a:lnTo>
                      <a:pt x="298" y="74"/>
                    </a:lnTo>
                    <a:lnTo>
                      <a:pt x="298" y="72"/>
                    </a:lnTo>
                    <a:lnTo>
                      <a:pt x="298" y="72"/>
                    </a:lnTo>
                    <a:lnTo>
                      <a:pt x="302" y="67"/>
                    </a:lnTo>
                    <a:lnTo>
                      <a:pt x="304" y="67"/>
                    </a:lnTo>
                    <a:lnTo>
                      <a:pt x="309" y="66"/>
                    </a:lnTo>
                    <a:close/>
                    <a:moveTo>
                      <a:pt x="321" y="64"/>
                    </a:moveTo>
                    <a:lnTo>
                      <a:pt x="325" y="64"/>
                    </a:lnTo>
                    <a:lnTo>
                      <a:pt x="325" y="67"/>
                    </a:lnTo>
                    <a:lnTo>
                      <a:pt x="325" y="67"/>
                    </a:lnTo>
                    <a:lnTo>
                      <a:pt x="325" y="67"/>
                    </a:lnTo>
                    <a:lnTo>
                      <a:pt x="325" y="69"/>
                    </a:lnTo>
                    <a:lnTo>
                      <a:pt x="320" y="66"/>
                    </a:lnTo>
                    <a:lnTo>
                      <a:pt x="318" y="66"/>
                    </a:lnTo>
                    <a:lnTo>
                      <a:pt x="318" y="66"/>
                    </a:lnTo>
                    <a:lnTo>
                      <a:pt x="318" y="64"/>
                    </a:lnTo>
                    <a:lnTo>
                      <a:pt x="318" y="64"/>
                    </a:lnTo>
                    <a:lnTo>
                      <a:pt x="321" y="64"/>
                    </a:lnTo>
                    <a:close/>
                    <a:moveTo>
                      <a:pt x="151" y="0"/>
                    </a:moveTo>
                    <a:lnTo>
                      <a:pt x="153" y="1"/>
                    </a:lnTo>
                    <a:lnTo>
                      <a:pt x="154" y="1"/>
                    </a:lnTo>
                    <a:lnTo>
                      <a:pt x="156" y="1"/>
                    </a:lnTo>
                    <a:lnTo>
                      <a:pt x="157" y="3"/>
                    </a:lnTo>
                    <a:lnTo>
                      <a:pt x="161" y="4"/>
                    </a:lnTo>
                    <a:lnTo>
                      <a:pt x="164" y="3"/>
                    </a:lnTo>
                    <a:lnTo>
                      <a:pt x="167" y="3"/>
                    </a:lnTo>
                    <a:lnTo>
                      <a:pt x="168" y="3"/>
                    </a:lnTo>
                    <a:lnTo>
                      <a:pt x="173" y="3"/>
                    </a:lnTo>
                    <a:lnTo>
                      <a:pt x="175" y="3"/>
                    </a:lnTo>
                    <a:lnTo>
                      <a:pt x="178" y="3"/>
                    </a:lnTo>
                    <a:lnTo>
                      <a:pt x="181" y="3"/>
                    </a:lnTo>
                    <a:lnTo>
                      <a:pt x="186" y="4"/>
                    </a:lnTo>
                    <a:lnTo>
                      <a:pt x="189" y="4"/>
                    </a:lnTo>
                    <a:lnTo>
                      <a:pt x="197" y="6"/>
                    </a:lnTo>
                    <a:lnTo>
                      <a:pt x="200" y="6"/>
                    </a:lnTo>
                    <a:lnTo>
                      <a:pt x="205" y="6"/>
                    </a:lnTo>
                    <a:lnTo>
                      <a:pt x="206" y="4"/>
                    </a:lnTo>
                    <a:lnTo>
                      <a:pt x="208" y="6"/>
                    </a:lnTo>
                    <a:lnTo>
                      <a:pt x="211" y="4"/>
                    </a:lnTo>
                    <a:lnTo>
                      <a:pt x="211" y="4"/>
                    </a:lnTo>
                    <a:lnTo>
                      <a:pt x="213" y="6"/>
                    </a:lnTo>
                    <a:lnTo>
                      <a:pt x="219" y="7"/>
                    </a:lnTo>
                    <a:lnTo>
                      <a:pt x="220" y="6"/>
                    </a:lnTo>
                    <a:lnTo>
                      <a:pt x="220" y="6"/>
                    </a:lnTo>
                    <a:lnTo>
                      <a:pt x="225" y="6"/>
                    </a:lnTo>
                    <a:lnTo>
                      <a:pt x="228" y="7"/>
                    </a:lnTo>
                    <a:lnTo>
                      <a:pt x="232" y="7"/>
                    </a:lnTo>
                    <a:lnTo>
                      <a:pt x="235" y="7"/>
                    </a:lnTo>
                    <a:lnTo>
                      <a:pt x="236" y="6"/>
                    </a:lnTo>
                    <a:lnTo>
                      <a:pt x="236" y="6"/>
                    </a:lnTo>
                    <a:lnTo>
                      <a:pt x="236" y="7"/>
                    </a:lnTo>
                    <a:lnTo>
                      <a:pt x="238" y="7"/>
                    </a:lnTo>
                    <a:lnTo>
                      <a:pt x="238" y="9"/>
                    </a:lnTo>
                    <a:lnTo>
                      <a:pt x="239" y="9"/>
                    </a:lnTo>
                    <a:lnTo>
                      <a:pt x="239" y="9"/>
                    </a:lnTo>
                    <a:lnTo>
                      <a:pt x="241" y="9"/>
                    </a:lnTo>
                    <a:lnTo>
                      <a:pt x="243" y="9"/>
                    </a:lnTo>
                    <a:lnTo>
                      <a:pt x="243" y="11"/>
                    </a:lnTo>
                    <a:lnTo>
                      <a:pt x="243" y="11"/>
                    </a:lnTo>
                    <a:lnTo>
                      <a:pt x="241" y="12"/>
                    </a:lnTo>
                    <a:lnTo>
                      <a:pt x="241" y="12"/>
                    </a:lnTo>
                    <a:lnTo>
                      <a:pt x="241" y="12"/>
                    </a:lnTo>
                    <a:lnTo>
                      <a:pt x="243" y="14"/>
                    </a:lnTo>
                    <a:lnTo>
                      <a:pt x="243" y="14"/>
                    </a:lnTo>
                    <a:lnTo>
                      <a:pt x="243" y="12"/>
                    </a:lnTo>
                    <a:lnTo>
                      <a:pt x="243" y="12"/>
                    </a:lnTo>
                    <a:lnTo>
                      <a:pt x="244" y="12"/>
                    </a:lnTo>
                    <a:lnTo>
                      <a:pt x="244" y="12"/>
                    </a:lnTo>
                    <a:lnTo>
                      <a:pt x="244" y="12"/>
                    </a:lnTo>
                    <a:lnTo>
                      <a:pt x="244" y="12"/>
                    </a:lnTo>
                    <a:lnTo>
                      <a:pt x="246" y="14"/>
                    </a:lnTo>
                    <a:lnTo>
                      <a:pt x="249" y="14"/>
                    </a:lnTo>
                    <a:lnTo>
                      <a:pt x="250" y="14"/>
                    </a:lnTo>
                    <a:lnTo>
                      <a:pt x="252" y="15"/>
                    </a:lnTo>
                    <a:lnTo>
                      <a:pt x="252" y="15"/>
                    </a:lnTo>
                    <a:lnTo>
                      <a:pt x="254" y="17"/>
                    </a:lnTo>
                    <a:lnTo>
                      <a:pt x="255" y="17"/>
                    </a:lnTo>
                    <a:lnTo>
                      <a:pt x="255" y="17"/>
                    </a:lnTo>
                    <a:lnTo>
                      <a:pt x="257" y="17"/>
                    </a:lnTo>
                    <a:lnTo>
                      <a:pt x="258" y="17"/>
                    </a:lnTo>
                    <a:lnTo>
                      <a:pt x="258" y="17"/>
                    </a:lnTo>
                    <a:lnTo>
                      <a:pt x="258" y="17"/>
                    </a:lnTo>
                    <a:lnTo>
                      <a:pt x="260" y="17"/>
                    </a:lnTo>
                    <a:lnTo>
                      <a:pt x="261" y="18"/>
                    </a:lnTo>
                    <a:lnTo>
                      <a:pt x="261" y="18"/>
                    </a:lnTo>
                    <a:lnTo>
                      <a:pt x="261" y="18"/>
                    </a:lnTo>
                    <a:lnTo>
                      <a:pt x="266" y="18"/>
                    </a:lnTo>
                    <a:lnTo>
                      <a:pt x="266" y="18"/>
                    </a:lnTo>
                    <a:lnTo>
                      <a:pt x="268" y="18"/>
                    </a:lnTo>
                    <a:lnTo>
                      <a:pt x="268" y="18"/>
                    </a:lnTo>
                    <a:lnTo>
                      <a:pt x="271" y="18"/>
                    </a:lnTo>
                    <a:lnTo>
                      <a:pt x="273" y="18"/>
                    </a:lnTo>
                    <a:lnTo>
                      <a:pt x="273" y="18"/>
                    </a:lnTo>
                    <a:lnTo>
                      <a:pt x="273" y="17"/>
                    </a:lnTo>
                    <a:lnTo>
                      <a:pt x="273" y="17"/>
                    </a:lnTo>
                    <a:lnTo>
                      <a:pt x="273" y="17"/>
                    </a:lnTo>
                    <a:lnTo>
                      <a:pt x="274" y="17"/>
                    </a:lnTo>
                    <a:lnTo>
                      <a:pt x="277" y="17"/>
                    </a:lnTo>
                    <a:lnTo>
                      <a:pt x="279" y="18"/>
                    </a:lnTo>
                    <a:lnTo>
                      <a:pt x="280" y="18"/>
                    </a:lnTo>
                    <a:lnTo>
                      <a:pt x="282" y="18"/>
                    </a:lnTo>
                    <a:lnTo>
                      <a:pt x="282" y="18"/>
                    </a:lnTo>
                    <a:lnTo>
                      <a:pt x="284" y="20"/>
                    </a:lnTo>
                    <a:lnTo>
                      <a:pt x="284" y="22"/>
                    </a:lnTo>
                    <a:lnTo>
                      <a:pt x="284" y="22"/>
                    </a:lnTo>
                    <a:lnTo>
                      <a:pt x="284" y="22"/>
                    </a:lnTo>
                    <a:lnTo>
                      <a:pt x="284" y="23"/>
                    </a:lnTo>
                    <a:lnTo>
                      <a:pt x="284" y="23"/>
                    </a:lnTo>
                    <a:lnTo>
                      <a:pt x="284" y="23"/>
                    </a:lnTo>
                    <a:lnTo>
                      <a:pt x="285" y="23"/>
                    </a:lnTo>
                    <a:lnTo>
                      <a:pt x="285" y="23"/>
                    </a:lnTo>
                    <a:lnTo>
                      <a:pt x="287" y="22"/>
                    </a:lnTo>
                    <a:lnTo>
                      <a:pt x="287" y="22"/>
                    </a:lnTo>
                    <a:lnTo>
                      <a:pt x="290" y="23"/>
                    </a:lnTo>
                    <a:lnTo>
                      <a:pt x="290" y="23"/>
                    </a:lnTo>
                    <a:lnTo>
                      <a:pt x="291" y="25"/>
                    </a:lnTo>
                    <a:lnTo>
                      <a:pt x="291" y="25"/>
                    </a:lnTo>
                    <a:lnTo>
                      <a:pt x="291" y="25"/>
                    </a:lnTo>
                    <a:lnTo>
                      <a:pt x="293" y="25"/>
                    </a:lnTo>
                    <a:lnTo>
                      <a:pt x="295" y="23"/>
                    </a:lnTo>
                    <a:lnTo>
                      <a:pt x="298" y="25"/>
                    </a:lnTo>
                    <a:lnTo>
                      <a:pt x="299" y="25"/>
                    </a:lnTo>
                    <a:lnTo>
                      <a:pt x="301" y="25"/>
                    </a:lnTo>
                    <a:lnTo>
                      <a:pt x="301" y="25"/>
                    </a:lnTo>
                    <a:lnTo>
                      <a:pt x="301" y="25"/>
                    </a:lnTo>
                    <a:lnTo>
                      <a:pt x="302" y="23"/>
                    </a:lnTo>
                    <a:lnTo>
                      <a:pt x="302" y="23"/>
                    </a:lnTo>
                    <a:lnTo>
                      <a:pt x="304" y="23"/>
                    </a:lnTo>
                    <a:lnTo>
                      <a:pt x="304" y="23"/>
                    </a:lnTo>
                    <a:lnTo>
                      <a:pt x="306" y="23"/>
                    </a:lnTo>
                    <a:lnTo>
                      <a:pt x="307" y="23"/>
                    </a:lnTo>
                    <a:lnTo>
                      <a:pt x="309" y="23"/>
                    </a:lnTo>
                    <a:lnTo>
                      <a:pt x="309" y="23"/>
                    </a:lnTo>
                    <a:lnTo>
                      <a:pt x="310" y="25"/>
                    </a:lnTo>
                    <a:lnTo>
                      <a:pt x="310" y="25"/>
                    </a:lnTo>
                    <a:lnTo>
                      <a:pt x="310" y="26"/>
                    </a:lnTo>
                    <a:lnTo>
                      <a:pt x="309" y="26"/>
                    </a:lnTo>
                    <a:lnTo>
                      <a:pt x="309" y="26"/>
                    </a:lnTo>
                    <a:lnTo>
                      <a:pt x="309" y="28"/>
                    </a:lnTo>
                    <a:lnTo>
                      <a:pt x="309" y="28"/>
                    </a:lnTo>
                    <a:lnTo>
                      <a:pt x="309" y="29"/>
                    </a:lnTo>
                    <a:lnTo>
                      <a:pt x="309" y="29"/>
                    </a:lnTo>
                    <a:lnTo>
                      <a:pt x="310" y="33"/>
                    </a:lnTo>
                    <a:lnTo>
                      <a:pt x="309" y="33"/>
                    </a:lnTo>
                    <a:lnTo>
                      <a:pt x="306" y="34"/>
                    </a:lnTo>
                    <a:lnTo>
                      <a:pt x="296" y="40"/>
                    </a:lnTo>
                    <a:lnTo>
                      <a:pt x="293" y="42"/>
                    </a:lnTo>
                    <a:lnTo>
                      <a:pt x="293" y="44"/>
                    </a:lnTo>
                    <a:lnTo>
                      <a:pt x="285" y="45"/>
                    </a:lnTo>
                    <a:lnTo>
                      <a:pt x="280" y="47"/>
                    </a:lnTo>
                    <a:lnTo>
                      <a:pt x="277" y="47"/>
                    </a:lnTo>
                    <a:lnTo>
                      <a:pt x="274" y="50"/>
                    </a:lnTo>
                    <a:lnTo>
                      <a:pt x="273" y="51"/>
                    </a:lnTo>
                    <a:lnTo>
                      <a:pt x="274" y="51"/>
                    </a:lnTo>
                    <a:lnTo>
                      <a:pt x="276" y="53"/>
                    </a:lnTo>
                    <a:lnTo>
                      <a:pt x="276" y="53"/>
                    </a:lnTo>
                    <a:lnTo>
                      <a:pt x="273" y="55"/>
                    </a:lnTo>
                    <a:lnTo>
                      <a:pt x="273" y="55"/>
                    </a:lnTo>
                    <a:lnTo>
                      <a:pt x="273" y="55"/>
                    </a:lnTo>
                    <a:lnTo>
                      <a:pt x="271" y="55"/>
                    </a:lnTo>
                    <a:lnTo>
                      <a:pt x="268" y="59"/>
                    </a:lnTo>
                    <a:lnTo>
                      <a:pt x="265" y="64"/>
                    </a:lnTo>
                    <a:lnTo>
                      <a:pt x="263" y="66"/>
                    </a:lnTo>
                    <a:lnTo>
                      <a:pt x="261" y="67"/>
                    </a:lnTo>
                    <a:lnTo>
                      <a:pt x="258" y="74"/>
                    </a:lnTo>
                    <a:lnTo>
                      <a:pt x="258" y="75"/>
                    </a:lnTo>
                    <a:lnTo>
                      <a:pt x="260" y="81"/>
                    </a:lnTo>
                    <a:lnTo>
                      <a:pt x="261" y="83"/>
                    </a:lnTo>
                    <a:lnTo>
                      <a:pt x="261" y="85"/>
                    </a:lnTo>
                    <a:lnTo>
                      <a:pt x="265" y="85"/>
                    </a:lnTo>
                    <a:lnTo>
                      <a:pt x="266" y="86"/>
                    </a:lnTo>
                    <a:lnTo>
                      <a:pt x="265" y="88"/>
                    </a:lnTo>
                    <a:lnTo>
                      <a:pt x="261" y="89"/>
                    </a:lnTo>
                    <a:lnTo>
                      <a:pt x="257" y="91"/>
                    </a:lnTo>
                    <a:lnTo>
                      <a:pt x="255" y="94"/>
                    </a:lnTo>
                    <a:lnTo>
                      <a:pt x="255" y="96"/>
                    </a:lnTo>
                    <a:lnTo>
                      <a:pt x="254" y="96"/>
                    </a:lnTo>
                    <a:lnTo>
                      <a:pt x="254" y="99"/>
                    </a:lnTo>
                    <a:lnTo>
                      <a:pt x="252" y="100"/>
                    </a:lnTo>
                    <a:lnTo>
                      <a:pt x="252" y="102"/>
                    </a:lnTo>
                    <a:lnTo>
                      <a:pt x="250" y="103"/>
                    </a:lnTo>
                    <a:lnTo>
                      <a:pt x="250" y="103"/>
                    </a:lnTo>
                    <a:lnTo>
                      <a:pt x="252" y="105"/>
                    </a:lnTo>
                    <a:lnTo>
                      <a:pt x="252" y="105"/>
                    </a:lnTo>
                    <a:lnTo>
                      <a:pt x="250" y="107"/>
                    </a:lnTo>
                    <a:lnTo>
                      <a:pt x="249" y="107"/>
                    </a:lnTo>
                    <a:lnTo>
                      <a:pt x="244" y="107"/>
                    </a:lnTo>
                    <a:lnTo>
                      <a:pt x="239" y="110"/>
                    </a:lnTo>
                    <a:lnTo>
                      <a:pt x="236" y="111"/>
                    </a:lnTo>
                    <a:lnTo>
                      <a:pt x="235" y="116"/>
                    </a:lnTo>
                    <a:lnTo>
                      <a:pt x="232" y="119"/>
                    </a:lnTo>
                    <a:lnTo>
                      <a:pt x="232" y="119"/>
                    </a:lnTo>
                    <a:lnTo>
                      <a:pt x="230" y="119"/>
                    </a:lnTo>
                    <a:lnTo>
                      <a:pt x="227" y="118"/>
                    </a:lnTo>
                    <a:lnTo>
                      <a:pt x="225" y="119"/>
                    </a:lnTo>
                    <a:lnTo>
                      <a:pt x="224" y="119"/>
                    </a:lnTo>
                    <a:lnTo>
                      <a:pt x="222" y="121"/>
                    </a:lnTo>
                    <a:lnTo>
                      <a:pt x="220" y="119"/>
                    </a:lnTo>
                    <a:lnTo>
                      <a:pt x="217" y="119"/>
                    </a:lnTo>
                    <a:lnTo>
                      <a:pt x="216" y="119"/>
                    </a:lnTo>
                    <a:lnTo>
                      <a:pt x="213" y="121"/>
                    </a:lnTo>
                    <a:lnTo>
                      <a:pt x="211" y="119"/>
                    </a:lnTo>
                    <a:lnTo>
                      <a:pt x="208" y="119"/>
                    </a:lnTo>
                    <a:lnTo>
                      <a:pt x="200" y="121"/>
                    </a:lnTo>
                    <a:lnTo>
                      <a:pt x="198" y="121"/>
                    </a:lnTo>
                    <a:lnTo>
                      <a:pt x="198" y="122"/>
                    </a:lnTo>
                    <a:lnTo>
                      <a:pt x="195" y="124"/>
                    </a:lnTo>
                    <a:lnTo>
                      <a:pt x="192" y="124"/>
                    </a:lnTo>
                    <a:lnTo>
                      <a:pt x="187" y="126"/>
                    </a:lnTo>
                    <a:lnTo>
                      <a:pt x="187" y="126"/>
                    </a:lnTo>
                    <a:lnTo>
                      <a:pt x="186" y="129"/>
                    </a:lnTo>
                    <a:lnTo>
                      <a:pt x="186" y="130"/>
                    </a:lnTo>
                    <a:lnTo>
                      <a:pt x="184" y="130"/>
                    </a:lnTo>
                    <a:lnTo>
                      <a:pt x="184" y="129"/>
                    </a:lnTo>
                    <a:lnTo>
                      <a:pt x="184" y="130"/>
                    </a:lnTo>
                    <a:lnTo>
                      <a:pt x="184" y="130"/>
                    </a:lnTo>
                    <a:lnTo>
                      <a:pt x="183" y="132"/>
                    </a:lnTo>
                    <a:lnTo>
                      <a:pt x="181" y="132"/>
                    </a:lnTo>
                    <a:lnTo>
                      <a:pt x="179" y="130"/>
                    </a:lnTo>
                    <a:lnTo>
                      <a:pt x="176" y="129"/>
                    </a:lnTo>
                    <a:lnTo>
                      <a:pt x="175" y="129"/>
                    </a:lnTo>
                    <a:lnTo>
                      <a:pt x="173" y="127"/>
                    </a:lnTo>
                    <a:lnTo>
                      <a:pt x="173" y="126"/>
                    </a:lnTo>
                    <a:lnTo>
                      <a:pt x="172" y="124"/>
                    </a:lnTo>
                    <a:lnTo>
                      <a:pt x="172" y="122"/>
                    </a:lnTo>
                    <a:lnTo>
                      <a:pt x="172" y="122"/>
                    </a:lnTo>
                    <a:lnTo>
                      <a:pt x="170" y="121"/>
                    </a:lnTo>
                    <a:lnTo>
                      <a:pt x="170" y="119"/>
                    </a:lnTo>
                    <a:lnTo>
                      <a:pt x="172" y="118"/>
                    </a:lnTo>
                    <a:lnTo>
                      <a:pt x="172" y="118"/>
                    </a:lnTo>
                    <a:lnTo>
                      <a:pt x="173" y="118"/>
                    </a:lnTo>
                    <a:lnTo>
                      <a:pt x="172" y="118"/>
                    </a:lnTo>
                    <a:lnTo>
                      <a:pt x="170" y="118"/>
                    </a:lnTo>
                    <a:lnTo>
                      <a:pt x="168" y="116"/>
                    </a:lnTo>
                    <a:lnTo>
                      <a:pt x="164" y="113"/>
                    </a:lnTo>
                    <a:lnTo>
                      <a:pt x="164" y="111"/>
                    </a:lnTo>
                    <a:lnTo>
                      <a:pt x="164" y="111"/>
                    </a:lnTo>
                    <a:lnTo>
                      <a:pt x="162" y="111"/>
                    </a:lnTo>
                    <a:lnTo>
                      <a:pt x="162" y="113"/>
                    </a:lnTo>
                    <a:lnTo>
                      <a:pt x="159" y="111"/>
                    </a:lnTo>
                    <a:lnTo>
                      <a:pt x="156" y="113"/>
                    </a:lnTo>
                    <a:lnTo>
                      <a:pt x="154" y="108"/>
                    </a:lnTo>
                    <a:lnTo>
                      <a:pt x="154" y="107"/>
                    </a:lnTo>
                    <a:lnTo>
                      <a:pt x="154" y="105"/>
                    </a:lnTo>
                    <a:lnTo>
                      <a:pt x="156" y="103"/>
                    </a:lnTo>
                    <a:lnTo>
                      <a:pt x="156" y="102"/>
                    </a:lnTo>
                    <a:lnTo>
                      <a:pt x="157" y="100"/>
                    </a:lnTo>
                    <a:lnTo>
                      <a:pt x="159" y="99"/>
                    </a:lnTo>
                    <a:lnTo>
                      <a:pt x="161" y="99"/>
                    </a:lnTo>
                    <a:lnTo>
                      <a:pt x="161" y="99"/>
                    </a:lnTo>
                    <a:lnTo>
                      <a:pt x="162" y="97"/>
                    </a:lnTo>
                    <a:lnTo>
                      <a:pt x="162" y="96"/>
                    </a:lnTo>
                    <a:lnTo>
                      <a:pt x="162" y="96"/>
                    </a:lnTo>
                    <a:lnTo>
                      <a:pt x="161" y="96"/>
                    </a:lnTo>
                    <a:lnTo>
                      <a:pt x="156" y="91"/>
                    </a:lnTo>
                    <a:lnTo>
                      <a:pt x="157" y="91"/>
                    </a:lnTo>
                    <a:lnTo>
                      <a:pt x="157" y="89"/>
                    </a:lnTo>
                    <a:lnTo>
                      <a:pt x="157" y="88"/>
                    </a:lnTo>
                    <a:lnTo>
                      <a:pt x="157" y="86"/>
                    </a:lnTo>
                    <a:lnTo>
                      <a:pt x="159" y="86"/>
                    </a:lnTo>
                    <a:lnTo>
                      <a:pt x="159" y="85"/>
                    </a:lnTo>
                    <a:lnTo>
                      <a:pt x="161" y="83"/>
                    </a:lnTo>
                    <a:lnTo>
                      <a:pt x="162" y="83"/>
                    </a:lnTo>
                    <a:lnTo>
                      <a:pt x="162" y="81"/>
                    </a:lnTo>
                    <a:lnTo>
                      <a:pt x="161" y="80"/>
                    </a:lnTo>
                    <a:lnTo>
                      <a:pt x="159" y="80"/>
                    </a:lnTo>
                    <a:lnTo>
                      <a:pt x="157" y="77"/>
                    </a:lnTo>
                    <a:lnTo>
                      <a:pt x="157" y="74"/>
                    </a:lnTo>
                    <a:lnTo>
                      <a:pt x="156" y="74"/>
                    </a:lnTo>
                    <a:lnTo>
                      <a:pt x="156" y="74"/>
                    </a:lnTo>
                    <a:lnTo>
                      <a:pt x="154" y="72"/>
                    </a:lnTo>
                    <a:lnTo>
                      <a:pt x="154" y="70"/>
                    </a:lnTo>
                    <a:lnTo>
                      <a:pt x="154" y="70"/>
                    </a:lnTo>
                    <a:lnTo>
                      <a:pt x="161" y="70"/>
                    </a:lnTo>
                    <a:lnTo>
                      <a:pt x="161" y="70"/>
                    </a:lnTo>
                    <a:lnTo>
                      <a:pt x="161" y="70"/>
                    </a:lnTo>
                    <a:lnTo>
                      <a:pt x="162" y="69"/>
                    </a:lnTo>
                    <a:lnTo>
                      <a:pt x="162" y="66"/>
                    </a:lnTo>
                    <a:lnTo>
                      <a:pt x="164" y="64"/>
                    </a:lnTo>
                    <a:lnTo>
                      <a:pt x="162" y="64"/>
                    </a:lnTo>
                    <a:lnTo>
                      <a:pt x="161" y="63"/>
                    </a:lnTo>
                    <a:lnTo>
                      <a:pt x="161" y="63"/>
                    </a:lnTo>
                    <a:lnTo>
                      <a:pt x="161" y="61"/>
                    </a:lnTo>
                    <a:lnTo>
                      <a:pt x="162" y="61"/>
                    </a:lnTo>
                    <a:lnTo>
                      <a:pt x="164" y="59"/>
                    </a:lnTo>
                    <a:lnTo>
                      <a:pt x="164" y="59"/>
                    </a:lnTo>
                    <a:lnTo>
                      <a:pt x="164" y="59"/>
                    </a:lnTo>
                    <a:lnTo>
                      <a:pt x="164" y="58"/>
                    </a:lnTo>
                    <a:lnTo>
                      <a:pt x="164" y="58"/>
                    </a:lnTo>
                    <a:lnTo>
                      <a:pt x="164" y="56"/>
                    </a:lnTo>
                    <a:lnTo>
                      <a:pt x="164" y="55"/>
                    </a:lnTo>
                    <a:lnTo>
                      <a:pt x="164" y="55"/>
                    </a:lnTo>
                    <a:lnTo>
                      <a:pt x="164" y="51"/>
                    </a:lnTo>
                    <a:lnTo>
                      <a:pt x="164" y="50"/>
                    </a:lnTo>
                    <a:lnTo>
                      <a:pt x="162" y="48"/>
                    </a:lnTo>
                    <a:lnTo>
                      <a:pt x="162" y="47"/>
                    </a:lnTo>
                    <a:lnTo>
                      <a:pt x="164" y="47"/>
                    </a:lnTo>
                    <a:lnTo>
                      <a:pt x="165" y="47"/>
                    </a:lnTo>
                    <a:lnTo>
                      <a:pt x="165" y="45"/>
                    </a:lnTo>
                    <a:lnTo>
                      <a:pt x="168" y="44"/>
                    </a:lnTo>
                    <a:lnTo>
                      <a:pt x="170" y="42"/>
                    </a:lnTo>
                    <a:lnTo>
                      <a:pt x="172" y="40"/>
                    </a:lnTo>
                    <a:lnTo>
                      <a:pt x="173" y="39"/>
                    </a:lnTo>
                    <a:lnTo>
                      <a:pt x="173" y="39"/>
                    </a:lnTo>
                    <a:lnTo>
                      <a:pt x="173" y="39"/>
                    </a:lnTo>
                    <a:lnTo>
                      <a:pt x="173" y="37"/>
                    </a:lnTo>
                    <a:lnTo>
                      <a:pt x="172" y="37"/>
                    </a:lnTo>
                    <a:lnTo>
                      <a:pt x="170" y="37"/>
                    </a:lnTo>
                    <a:lnTo>
                      <a:pt x="168" y="37"/>
                    </a:lnTo>
                    <a:lnTo>
                      <a:pt x="168" y="37"/>
                    </a:lnTo>
                    <a:lnTo>
                      <a:pt x="168" y="36"/>
                    </a:lnTo>
                    <a:lnTo>
                      <a:pt x="168" y="34"/>
                    </a:lnTo>
                    <a:lnTo>
                      <a:pt x="168" y="33"/>
                    </a:lnTo>
                    <a:lnTo>
                      <a:pt x="168" y="33"/>
                    </a:lnTo>
                    <a:lnTo>
                      <a:pt x="167" y="33"/>
                    </a:lnTo>
                    <a:lnTo>
                      <a:pt x="165" y="33"/>
                    </a:lnTo>
                    <a:lnTo>
                      <a:pt x="165" y="31"/>
                    </a:lnTo>
                    <a:lnTo>
                      <a:pt x="164" y="31"/>
                    </a:lnTo>
                    <a:lnTo>
                      <a:pt x="164" y="33"/>
                    </a:lnTo>
                    <a:lnTo>
                      <a:pt x="161" y="31"/>
                    </a:lnTo>
                    <a:lnTo>
                      <a:pt x="161" y="31"/>
                    </a:lnTo>
                    <a:lnTo>
                      <a:pt x="159" y="31"/>
                    </a:lnTo>
                    <a:lnTo>
                      <a:pt x="159" y="31"/>
                    </a:lnTo>
                    <a:lnTo>
                      <a:pt x="159" y="31"/>
                    </a:lnTo>
                    <a:lnTo>
                      <a:pt x="159" y="33"/>
                    </a:lnTo>
                    <a:lnTo>
                      <a:pt x="159" y="33"/>
                    </a:lnTo>
                    <a:lnTo>
                      <a:pt x="157" y="33"/>
                    </a:lnTo>
                    <a:lnTo>
                      <a:pt x="156" y="34"/>
                    </a:lnTo>
                    <a:lnTo>
                      <a:pt x="154" y="34"/>
                    </a:lnTo>
                    <a:lnTo>
                      <a:pt x="153" y="34"/>
                    </a:lnTo>
                    <a:lnTo>
                      <a:pt x="153" y="33"/>
                    </a:lnTo>
                    <a:lnTo>
                      <a:pt x="151" y="33"/>
                    </a:lnTo>
                    <a:lnTo>
                      <a:pt x="148" y="33"/>
                    </a:lnTo>
                    <a:lnTo>
                      <a:pt x="148" y="33"/>
                    </a:lnTo>
                    <a:lnTo>
                      <a:pt x="148" y="34"/>
                    </a:lnTo>
                    <a:lnTo>
                      <a:pt x="146" y="34"/>
                    </a:lnTo>
                    <a:lnTo>
                      <a:pt x="145" y="34"/>
                    </a:lnTo>
                    <a:lnTo>
                      <a:pt x="145" y="34"/>
                    </a:lnTo>
                    <a:lnTo>
                      <a:pt x="145" y="34"/>
                    </a:lnTo>
                    <a:lnTo>
                      <a:pt x="143" y="33"/>
                    </a:lnTo>
                    <a:lnTo>
                      <a:pt x="143" y="33"/>
                    </a:lnTo>
                    <a:lnTo>
                      <a:pt x="145" y="31"/>
                    </a:lnTo>
                    <a:lnTo>
                      <a:pt x="145" y="31"/>
                    </a:lnTo>
                    <a:lnTo>
                      <a:pt x="145" y="29"/>
                    </a:lnTo>
                    <a:lnTo>
                      <a:pt x="145" y="29"/>
                    </a:lnTo>
                    <a:lnTo>
                      <a:pt x="143" y="28"/>
                    </a:lnTo>
                    <a:lnTo>
                      <a:pt x="143" y="28"/>
                    </a:lnTo>
                    <a:lnTo>
                      <a:pt x="142" y="29"/>
                    </a:lnTo>
                    <a:lnTo>
                      <a:pt x="140" y="29"/>
                    </a:lnTo>
                    <a:lnTo>
                      <a:pt x="138" y="29"/>
                    </a:lnTo>
                    <a:lnTo>
                      <a:pt x="137" y="31"/>
                    </a:lnTo>
                    <a:lnTo>
                      <a:pt x="135" y="33"/>
                    </a:lnTo>
                    <a:lnTo>
                      <a:pt x="135" y="33"/>
                    </a:lnTo>
                    <a:lnTo>
                      <a:pt x="134" y="33"/>
                    </a:lnTo>
                    <a:lnTo>
                      <a:pt x="134" y="29"/>
                    </a:lnTo>
                    <a:lnTo>
                      <a:pt x="135" y="28"/>
                    </a:lnTo>
                    <a:lnTo>
                      <a:pt x="137" y="26"/>
                    </a:lnTo>
                    <a:lnTo>
                      <a:pt x="137" y="26"/>
                    </a:lnTo>
                    <a:lnTo>
                      <a:pt x="135" y="26"/>
                    </a:lnTo>
                    <a:lnTo>
                      <a:pt x="135" y="25"/>
                    </a:lnTo>
                    <a:lnTo>
                      <a:pt x="135" y="25"/>
                    </a:lnTo>
                    <a:lnTo>
                      <a:pt x="137" y="23"/>
                    </a:lnTo>
                    <a:lnTo>
                      <a:pt x="135" y="23"/>
                    </a:lnTo>
                    <a:lnTo>
                      <a:pt x="135" y="23"/>
                    </a:lnTo>
                    <a:lnTo>
                      <a:pt x="135" y="22"/>
                    </a:lnTo>
                    <a:lnTo>
                      <a:pt x="135" y="20"/>
                    </a:lnTo>
                    <a:lnTo>
                      <a:pt x="135" y="20"/>
                    </a:lnTo>
                    <a:lnTo>
                      <a:pt x="132" y="20"/>
                    </a:lnTo>
                    <a:lnTo>
                      <a:pt x="132" y="20"/>
                    </a:lnTo>
                    <a:lnTo>
                      <a:pt x="132" y="20"/>
                    </a:lnTo>
                    <a:lnTo>
                      <a:pt x="134" y="17"/>
                    </a:lnTo>
                    <a:lnTo>
                      <a:pt x="134" y="17"/>
                    </a:lnTo>
                    <a:lnTo>
                      <a:pt x="132" y="17"/>
                    </a:lnTo>
                    <a:lnTo>
                      <a:pt x="131" y="15"/>
                    </a:lnTo>
                    <a:lnTo>
                      <a:pt x="131" y="15"/>
                    </a:lnTo>
                    <a:lnTo>
                      <a:pt x="129" y="14"/>
                    </a:lnTo>
                    <a:lnTo>
                      <a:pt x="129" y="14"/>
                    </a:lnTo>
                    <a:lnTo>
                      <a:pt x="131" y="11"/>
                    </a:lnTo>
                    <a:lnTo>
                      <a:pt x="131" y="11"/>
                    </a:lnTo>
                    <a:lnTo>
                      <a:pt x="132" y="9"/>
                    </a:lnTo>
                    <a:lnTo>
                      <a:pt x="134" y="7"/>
                    </a:lnTo>
                    <a:lnTo>
                      <a:pt x="137" y="7"/>
                    </a:lnTo>
                    <a:lnTo>
                      <a:pt x="140" y="7"/>
                    </a:lnTo>
                    <a:lnTo>
                      <a:pt x="142" y="7"/>
                    </a:lnTo>
                    <a:lnTo>
                      <a:pt x="142" y="7"/>
                    </a:lnTo>
                    <a:lnTo>
                      <a:pt x="143" y="6"/>
                    </a:lnTo>
                    <a:lnTo>
                      <a:pt x="143" y="4"/>
                    </a:lnTo>
                    <a:lnTo>
                      <a:pt x="143" y="4"/>
                    </a:lnTo>
                    <a:lnTo>
                      <a:pt x="143" y="3"/>
                    </a:lnTo>
                    <a:lnTo>
                      <a:pt x="145" y="3"/>
                    </a:lnTo>
                    <a:lnTo>
                      <a:pt x="146" y="1"/>
                    </a:lnTo>
                    <a:lnTo>
                      <a:pt x="150" y="1"/>
                    </a:lnTo>
                    <a:lnTo>
                      <a:pt x="15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75" name="Freeform 283">
                <a:extLst>
                  <a:ext uri="{FF2B5EF4-FFF2-40B4-BE49-F238E27FC236}">
                    <a16:creationId xmlns:a16="http://schemas.microsoft.com/office/drawing/2014/main" id="{11150621-7CC3-43A0-85AE-4C4A35B941D3}"/>
                  </a:ext>
                </a:extLst>
              </p:cNvPr>
              <p:cNvSpPr>
                <a:spLocks noEditPoints="1"/>
              </p:cNvSpPr>
              <p:nvPr/>
            </p:nvSpPr>
            <p:spPr bwMode="auto">
              <a:xfrm>
                <a:off x="6792233" y="3907176"/>
                <a:ext cx="187125" cy="161786"/>
              </a:xfrm>
              <a:custGeom>
                <a:avLst/>
                <a:gdLst>
                  <a:gd name="T0" fmla="*/ 53 w 96"/>
                  <a:gd name="T1" fmla="*/ 33 h 83"/>
                  <a:gd name="T2" fmla="*/ 55 w 96"/>
                  <a:gd name="T3" fmla="*/ 34 h 83"/>
                  <a:gd name="T4" fmla="*/ 55 w 96"/>
                  <a:gd name="T5" fmla="*/ 36 h 83"/>
                  <a:gd name="T6" fmla="*/ 50 w 96"/>
                  <a:gd name="T7" fmla="*/ 34 h 83"/>
                  <a:gd name="T8" fmla="*/ 52 w 96"/>
                  <a:gd name="T9" fmla="*/ 34 h 83"/>
                  <a:gd name="T10" fmla="*/ 52 w 96"/>
                  <a:gd name="T11" fmla="*/ 33 h 83"/>
                  <a:gd name="T12" fmla="*/ 53 w 96"/>
                  <a:gd name="T13" fmla="*/ 30 h 83"/>
                  <a:gd name="T14" fmla="*/ 52 w 96"/>
                  <a:gd name="T15" fmla="*/ 28 h 83"/>
                  <a:gd name="T16" fmla="*/ 39 w 96"/>
                  <a:gd name="T17" fmla="*/ 19 h 83"/>
                  <a:gd name="T18" fmla="*/ 44 w 96"/>
                  <a:gd name="T19" fmla="*/ 36 h 83"/>
                  <a:gd name="T20" fmla="*/ 49 w 96"/>
                  <a:gd name="T21" fmla="*/ 42 h 83"/>
                  <a:gd name="T22" fmla="*/ 49 w 96"/>
                  <a:gd name="T23" fmla="*/ 39 h 83"/>
                  <a:gd name="T24" fmla="*/ 52 w 96"/>
                  <a:gd name="T25" fmla="*/ 41 h 83"/>
                  <a:gd name="T26" fmla="*/ 58 w 96"/>
                  <a:gd name="T27" fmla="*/ 45 h 83"/>
                  <a:gd name="T28" fmla="*/ 68 w 96"/>
                  <a:gd name="T29" fmla="*/ 50 h 83"/>
                  <a:gd name="T30" fmla="*/ 85 w 96"/>
                  <a:gd name="T31" fmla="*/ 67 h 83"/>
                  <a:gd name="T32" fmla="*/ 91 w 96"/>
                  <a:gd name="T33" fmla="*/ 75 h 83"/>
                  <a:gd name="T34" fmla="*/ 96 w 96"/>
                  <a:gd name="T35" fmla="*/ 78 h 83"/>
                  <a:gd name="T36" fmla="*/ 91 w 96"/>
                  <a:gd name="T37" fmla="*/ 80 h 83"/>
                  <a:gd name="T38" fmla="*/ 86 w 96"/>
                  <a:gd name="T39" fmla="*/ 82 h 83"/>
                  <a:gd name="T40" fmla="*/ 83 w 96"/>
                  <a:gd name="T41" fmla="*/ 80 h 83"/>
                  <a:gd name="T42" fmla="*/ 79 w 96"/>
                  <a:gd name="T43" fmla="*/ 75 h 83"/>
                  <a:gd name="T44" fmla="*/ 71 w 96"/>
                  <a:gd name="T45" fmla="*/ 66 h 83"/>
                  <a:gd name="T46" fmla="*/ 63 w 96"/>
                  <a:gd name="T47" fmla="*/ 56 h 83"/>
                  <a:gd name="T48" fmla="*/ 53 w 96"/>
                  <a:gd name="T49" fmla="*/ 52 h 83"/>
                  <a:gd name="T50" fmla="*/ 47 w 96"/>
                  <a:gd name="T51" fmla="*/ 52 h 83"/>
                  <a:gd name="T52" fmla="*/ 41 w 96"/>
                  <a:gd name="T53" fmla="*/ 52 h 83"/>
                  <a:gd name="T54" fmla="*/ 38 w 96"/>
                  <a:gd name="T55" fmla="*/ 50 h 83"/>
                  <a:gd name="T56" fmla="*/ 30 w 96"/>
                  <a:gd name="T57" fmla="*/ 53 h 83"/>
                  <a:gd name="T58" fmla="*/ 25 w 96"/>
                  <a:gd name="T59" fmla="*/ 49 h 83"/>
                  <a:gd name="T60" fmla="*/ 22 w 96"/>
                  <a:gd name="T61" fmla="*/ 47 h 83"/>
                  <a:gd name="T62" fmla="*/ 17 w 96"/>
                  <a:gd name="T63" fmla="*/ 55 h 83"/>
                  <a:gd name="T64" fmla="*/ 12 w 96"/>
                  <a:gd name="T65" fmla="*/ 53 h 83"/>
                  <a:gd name="T66" fmla="*/ 9 w 96"/>
                  <a:gd name="T67" fmla="*/ 55 h 83"/>
                  <a:gd name="T68" fmla="*/ 4 w 96"/>
                  <a:gd name="T69" fmla="*/ 55 h 83"/>
                  <a:gd name="T70" fmla="*/ 0 w 96"/>
                  <a:gd name="T71" fmla="*/ 52 h 83"/>
                  <a:gd name="T72" fmla="*/ 1 w 96"/>
                  <a:gd name="T73" fmla="*/ 41 h 83"/>
                  <a:gd name="T74" fmla="*/ 4 w 96"/>
                  <a:gd name="T75" fmla="*/ 30 h 83"/>
                  <a:gd name="T76" fmla="*/ 6 w 96"/>
                  <a:gd name="T77" fmla="*/ 20 h 83"/>
                  <a:gd name="T78" fmla="*/ 8 w 96"/>
                  <a:gd name="T79" fmla="*/ 15 h 83"/>
                  <a:gd name="T80" fmla="*/ 11 w 96"/>
                  <a:gd name="T81" fmla="*/ 14 h 83"/>
                  <a:gd name="T82" fmla="*/ 15 w 96"/>
                  <a:gd name="T83" fmla="*/ 11 h 83"/>
                  <a:gd name="T84" fmla="*/ 19 w 96"/>
                  <a:gd name="T85" fmla="*/ 9 h 83"/>
                  <a:gd name="T86" fmla="*/ 20 w 96"/>
                  <a:gd name="T87" fmla="*/ 8 h 83"/>
                  <a:gd name="T88" fmla="*/ 25 w 96"/>
                  <a:gd name="T89" fmla="*/ 8 h 83"/>
                  <a:gd name="T90" fmla="*/ 27 w 96"/>
                  <a:gd name="T91" fmla="*/ 6 h 83"/>
                  <a:gd name="T92" fmla="*/ 28 w 96"/>
                  <a:gd name="T93" fmla="*/ 4 h 83"/>
                  <a:gd name="T94" fmla="*/ 31 w 96"/>
                  <a:gd name="T9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83">
                    <a:moveTo>
                      <a:pt x="50" y="31"/>
                    </a:moveTo>
                    <a:lnTo>
                      <a:pt x="52" y="31"/>
                    </a:lnTo>
                    <a:lnTo>
                      <a:pt x="52" y="33"/>
                    </a:lnTo>
                    <a:lnTo>
                      <a:pt x="53" y="33"/>
                    </a:lnTo>
                    <a:lnTo>
                      <a:pt x="53" y="34"/>
                    </a:lnTo>
                    <a:lnTo>
                      <a:pt x="53" y="34"/>
                    </a:lnTo>
                    <a:lnTo>
                      <a:pt x="53" y="34"/>
                    </a:lnTo>
                    <a:lnTo>
                      <a:pt x="55" y="34"/>
                    </a:lnTo>
                    <a:lnTo>
                      <a:pt x="55" y="34"/>
                    </a:lnTo>
                    <a:lnTo>
                      <a:pt x="56" y="36"/>
                    </a:lnTo>
                    <a:lnTo>
                      <a:pt x="56" y="36"/>
                    </a:lnTo>
                    <a:lnTo>
                      <a:pt x="55" y="36"/>
                    </a:lnTo>
                    <a:lnTo>
                      <a:pt x="53" y="36"/>
                    </a:lnTo>
                    <a:lnTo>
                      <a:pt x="52" y="36"/>
                    </a:lnTo>
                    <a:lnTo>
                      <a:pt x="50" y="36"/>
                    </a:lnTo>
                    <a:lnTo>
                      <a:pt x="50" y="34"/>
                    </a:lnTo>
                    <a:lnTo>
                      <a:pt x="52" y="34"/>
                    </a:lnTo>
                    <a:lnTo>
                      <a:pt x="52" y="34"/>
                    </a:lnTo>
                    <a:lnTo>
                      <a:pt x="52" y="34"/>
                    </a:lnTo>
                    <a:lnTo>
                      <a:pt x="52" y="34"/>
                    </a:lnTo>
                    <a:lnTo>
                      <a:pt x="50" y="33"/>
                    </a:lnTo>
                    <a:lnTo>
                      <a:pt x="50" y="33"/>
                    </a:lnTo>
                    <a:lnTo>
                      <a:pt x="50" y="33"/>
                    </a:lnTo>
                    <a:lnTo>
                      <a:pt x="52" y="33"/>
                    </a:lnTo>
                    <a:lnTo>
                      <a:pt x="50" y="31"/>
                    </a:lnTo>
                    <a:close/>
                    <a:moveTo>
                      <a:pt x="52" y="28"/>
                    </a:moveTo>
                    <a:lnTo>
                      <a:pt x="52" y="28"/>
                    </a:lnTo>
                    <a:lnTo>
                      <a:pt x="53" y="30"/>
                    </a:lnTo>
                    <a:lnTo>
                      <a:pt x="52" y="30"/>
                    </a:lnTo>
                    <a:lnTo>
                      <a:pt x="50" y="30"/>
                    </a:lnTo>
                    <a:lnTo>
                      <a:pt x="52" y="28"/>
                    </a:lnTo>
                    <a:lnTo>
                      <a:pt x="52" y="28"/>
                    </a:lnTo>
                    <a:close/>
                    <a:moveTo>
                      <a:pt x="31" y="0"/>
                    </a:moveTo>
                    <a:lnTo>
                      <a:pt x="36" y="9"/>
                    </a:lnTo>
                    <a:lnTo>
                      <a:pt x="38" y="14"/>
                    </a:lnTo>
                    <a:lnTo>
                      <a:pt x="39" y="19"/>
                    </a:lnTo>
                    <a:lnTo>
                      <a:pt x="39" y="26"/>
                    </a:lnTo>
                    <a:lnTo>
                      <a:pt x="41" y="31"/>
                    </a:lnTo>
                    <a:lnTo>
                      <a:pt x="42" y="33"/>
                    </a:lnTo>
                    <a:lnTo>
                      <a:pt x="44" y="36"/>
                    </a:lnTo>
                    <a:lnTo>
                      <a:pt x="45" y="38"/>
                    </a:lnTo>
                    <a:lnTo>
                      <a:pt x="45" y="38"/>
                    </a:lnTo>
                    <a:lnTo>
                      <a:pt x="47" y="41"/>
                    </a:lnTo>
                    <a:lnTo>
                      <a:pt x="49" y="42"/>
                    </a:lnTo>
                    <a:lnTo>
                      <a:pt x="49" y="42"/>
                    </a:lnTo>
                    <a:lnTo>
                      <a:pt x="49" y="41"/>
                    </a:lnTo>
                    <a:lnTo>
                      <a:pt x="49" y="39"/>
                    </a:lnTo>
                    <a:lnTo>
                      <a:pt x="49" y="39"/>
                    </a:lnTo>
                    <a:lnTo>
                      <a:pt x="49" y="38"/>
                    </a:lnTo>
                    <a:lnTo>
                      <a:pt x="50" y="39"/>
                    </a:lnTo>
                    <a:lnTo>
                      <a:pt x="52" y="39"/>
                    </a:lnTo>
                    <a:lnTo>
                      <a:pt x="52" y="41"/>
                    </a:lnTo>
                    <a:lnTo>
                      <a:pt x="52" y="42"/>
                    </a:lnTo>
                    <a:lnTo>
                      <a:pt x="53" y="44"/>
                    </a:lnTo>
                    <a:lnTo>
                      <a:pt x="55" y="45"/>
                    </a:lnTo>
                    <a:lnTo>
                      <a:pt x="58" y="45"/>
                    </a:lnTo>
                    <a:lnTo>
                      <a:pt x="60" y="45"/>
                    </a:lnTo>
                    <a:lnTo>
                      <a:pt x="60" y="47"/>
                    </a:lnTo>
                    <a:lnTo>
                      <a:pt x="63" y="49"/>
                    </a:lnTo>
                    <a:lnTo>
                      <a:pt x="68" y="50"/>
                    </a:lnTo>
                    <a:lnTo>
                      <a:pt x="72" y="55"/>
                    </a:lnTo>
                    <a:lnTo>
                      <a:pt x="75" y="60"/>
                    </a:lnTo>
                    <a:lnTo>
                      <a:pt x="83" y="66"/>
                    </a:lnTo>
                    <a:lnTo>
                      <a:pt x="85" y="67"/>
                    </a:lnTo>
                    <a:lnTo>
                      <a:pt x="86" y="71"/>
                    </a:lnTo>
                    <a:lnTo>
                      <a:pt x="88" y="71"/>
                    </a:lnTo>
                    <a:lnTo>
                      <a:pt x="91" y="74"/>
                    </a:lnTo>
                    <a:lnTo>
                      <a:pt x="91" y="75"/>
                    </a:lnTo>
                    <a:lnTo>
                      <a:pt x="94" y="77"/>
                    </a:lnTo>
                    <a:lnTo>
                      <a:pt x="94" y="75"/>
                    </a:lnTo>
                    <a:lnTo>
                      <a:pt x="96" y="77"/>
                    </a:lnTo>
                    <a:lnTo>
                      <a:pt x="96" y="78"/>
                    </a:lnTo>
                    <a:lnTo>
                      <a:pt x="94" y="78"/>
                    </a:lnTo>
                    <a:lnTo>
                      <a:pt x="93" y="80"/>
                    </a:lnTo>
                    <a:lnTo>
                      <a:pt x="93" y="78"/>
                    </a:lnTo>
                    <a:lnTo>
                      <a:pt x="91" y="80"/>
                    </a:lnTo>
                    <a:lnTo>
                      <a:pt x="91" y="82"/>
                    </a:lnTo>
                    <a:lnTo>
                      <a:pt x="90" y="83"/>
                    </a:lnTo>
                    <a:lnTo>
                      <a:pt x="90" y="83"/>
                    </a:lnTo>
                    <a:lnTo>
                      <a:pt x="86" y="82"/>
                    </a:lnTo>
                    <a:lnTo>
                      <a:pt x="86" y="80"/>
                    </a:lnTo>
                    <a:lnTo>
                      <a:pt x="86" y="82"/>
                    </a:lnTo>
                    <a:lnTo>
                      <a:pt x="85" y="82"/>
                    </a:lnTo>
                    <a:lnTo>
                      <a:pt x="83" y="80"/>
                    </a:lnTo>
                    <a:lnTo>
                      <a:pt x="83" y="78"/>
                    </a:lnTo>
                    <a:lnTo>
                      <a:pt x="82" y="77"/>
                    </a:lnTo>
                    <a:lnTo>
                      <a:pt x="80" y="77"/>
                    </a:lnTo>
                    <a:lnTo>
                      <a:pt x="79" y="75"/>
                    </a:lnTo>
                    <a:lnTo>
                      <a:pt x="79" y="74"/>
                    </a:lnTo>
                    <a:lnTo>
                      <a:pt x="77" y="71"/>
                    </a:lnTo>
                    <a:lnTo>
                      <a:pt x="74" y="69"/>
                    </a:lnTo>
                    <a:lnTo>
                      <a:pt x="71" y="66"/>
                    </a:lnTo>
                    <a:lnTo>
                      <a:pt x="68" y="63"/>
                    </a:lnTo>
                    <a:lnTo>
                      <a:pt x="64" y="60"/>
                    </a:lnTo>
                    <a:lnTo>
                      <a:pt x="63" y="58"/>
                    </a:lnTo>
                    <a:lnTo>
                      <a:pt x="63" y="56"/>
                    </a:lnTo>
                    <a:lnTo>
                      <a:pt x="58" y="56"/>
                    </a:lnTo>
                    <a:lnTo>
                      <a:pt x="56" y="55"/>
                    </a:lnTo>
                    <a:lnTo>
                      <a:pt x="55" y="53"/>
                    </a:lnTo>
                    <a:lnTo>
                      <a:pt x="53" y="52"/>
                    </a:lnTo>
                    <a:lnTo>
                      <a:pt x="52" y="52"/>
                    </a:lnTo>
                    <a:lnTo>
                      <a:pt x="50" y="53"/>
                    </a:lnTo>
                    <a:lnTo>
                      <a:pt x="47" y="52"/>
                    </a:lnTo>
                    <a:lnTo>
                      <a:pt x="47" y="52"/>
                    </a:lnTo>
                    <a:lnTo>
                      <a:pt x="45" y="52"/>
                    </a:lnTo>
                    <a:lnTo>
                      <a:pt x="44" y="52"/>
                    </a:lnTo>
                    <a:lnTo>
                      <a:pt x="42" y="52"/>
                    </a:lnTo>
                    <a:lnTo>
                      <a:pt x="41" y="52"/>
                    </a:lnTo>
                    <a:lnTo>
                      <a:pt x="39" y="52"/>
                    </a:lnTo>
                    <a:lnTo>
                      <a:pt x="39" y="52"/>
                    </a:lnTo>
                    <a:lnTo>
                      <a:pt x="39" y="50"/>
                    </a:lnTo>
                    <a:lnTo>
                      <a:pt x="38" y="50"/>
                    </a:lnTo>
                    <a:lnTo>
                      <a:pt x="38" y="50"/>
                    </a:lnTo>
                    <a:lnTo>
                      <a:pt x="36" y="50"/>
                    </a:lnTo>
                    <a:lnTo>
                      <a:pt x="34" y="52"/>
                    </a:lnTo>
                    <a:lnTo>
                      <a:pt x="30" y="53"/>
                    </a:lnTo>
                    <a:lnTo>
                      <a:pt x="28" y="53"/>
                    </a:lnTo>
                    <a:lnTo>
                      <a:pt x="28" y="52"/>
                    </a:lnTo>
                    <a:lnTo>
                      <a:pt x="25" y="50"/>
                    </a:lnTo>
                    <a:lnTo>
                      <a:pt x="25" y="49"/>
                    </a:lnTo>
                    <a:lnTo>
                      <a:pt x="23" y="49"/>
                    </a:lnTo>
                    <a:lnTo>
                      <a:pt x="23" y="49"/>
                    </a:lnTo>
                    <a:lnTo>
                      <a:pt x="22" y="49"/>
                    </a:lnTo>
                    <a:lnTo>
                      <a:pt x="22" y="47"/>
                    </a:lnTo>
                    <a:lnTo>
                      <a:pt x="20" y="47"/>
                    </a:lnTo>
                    <a:lnTo>
                      <a:pt x="20" y="49"/>
                    </a:lnTo>
                    <a:lnTo>
                      <a:pt x="17" y="52"/>
                    </a:lnTo>
                    <a:lnTo>
                      <a:pt x="17" y="55"/>
                    </a:lnTo>
                    <a:lnTo>
                      <a:pt x="15" y="56"/>
                    </a:lnTo>
                    <a:lnTo>
                      <a:pt x="15" y="56"/>
                    </a:lnTo>
                    <a:lnTo>
                      <a:pt x="15" y="56"/>
                    </a:lnTo>
                    <a:lnTo>
                      <a:pt x="12" y="53"/>
                    </a:lnTo>
                    <a:lnTo>
                      <a:pt x="11" y="53"/>
                    </a:lnTo>
                    <a:lnTo>
                      <a:pt x="11" y="53"/>
                    </a:lnTo>
                    <a:lnTo>
                      <a:pt x="9" y="53"/>
                    </a:lnTo>
                    <a:lnTo>
                      <a:pt x="9" y="55"/>
                    </a:lnTo>
                    <a:lnTo>
                      <a:pt x="9" y="55"/>
                    </a:lnTo>
                    <a:lnTo>
                      <a:pt x="8" y="55"/>
                    </a:lnTo>
                    <a:lnTo>
                      <a:pt x="6" y="55"/>
                    </a:lnTo>
                    <a:lnTo>
                      <a:pt x="4" y="55"/>
                    </a:lnTo>
                    <a:lnTo>
                      <a:pt x="3" y="55"/>
                    </a:lnTo>
                    <a:lnTo>
                      <a:pt x="1" y="55"/>
                    </a:lnTo>
                    <a:lnTo>
                      <a:pt x="1" y="55"/>
                    </a:lnTo>
                    <a:lnTo>
                      <a:pt x="0" y="52"/>
                    </a:lnTo>
                    <a:lnTo>
                      <a:pt x="0" y="49"/>
                    </a:lnTo>
                    <a:lnTo>
                      <a:pt x="0" y="45"/>
                    </a:lnTo>
                    <a:lnTo>
                      <a:pt x="0" y="42"/>
                    </a:lnTo>
                    <a:lnTo>
                      <a:pt x="1" y="41"/>
                    </a:lnTo>
                    <a:lnTo>
                      <a:pt x="1" y="39"/>
                    </a:lnTo>
                    <a:lnTo>
                      <a:pt x="3" y="34"/>
                    </a:lnTo>
                    <a:lnTo>
                      <a:pt x="3" y="33"/>
                    </a:lnTo>
                    <a:lnTo>
                      <a:pt x="4" y="30"/>
                    </a:lnTo>
                    <a:lnTo>
                      <a:pt x="4" y="30"/>
                    </a:lnTo>
                    <a:lnTo>
                      <a:pt x="6" y="25"/>
                    </a:lnTo>
                    <a:lnTo>
                      <a:pt x="6" y="23"/>
                    </a:lnTo>
                    <a:lnTo>
                      <a:pt x="6" y="20"/>
                    </a:lnTo>
                    <a:lnTo>
                      <a:pt x="6" y="19"/>
                    </a:lnTo>
                    <a:lnTo>
                      <a:pt x="8" y="19"/>
                    </a:lnTo>
                    <a:lnTo>
                      <a:pt x="8" y="17"/>
                    </a:lnTo>
                    <a:lnTo>
                      <a:pt x="8" y="15"/>
                    </a:lnTo>
                    <a:lnTo>
                      <a:pt x="8" y="14"/>
                    </a:lnTo>
                    <a:lnTo>
                      <a:pt x="9" y="14"/>
                    </a:lnTo>
                    <a:lnTo>
                      <a:pt x="11" y="14"/>
                    </a:lnTo>
                    <a:lnTo>
                      <a:pt x="11" y="14"/>
                    </a:lnTo>
                    <a:lnTo>
                      <a:pt x="12" y="14"/>
                    </a:lnTo>
                    <a:lnTo>
                      <a:pt x="14" y="14"/>
                    </a:lnTo>
                    <a:lnTo>
                      <a:pt x="14" y="14"/>
                    </a:lnTo>
                    <a:lnTo>
                      <a:pt x="15" y="11"/>
                    </a:lnTo>
                    <a:lnTo>
                      <a:pt x="15" y="11"/>
                    </a:lnTo>
                    <a:lnTo>
                      <a:pt x="15" y="11"/>
                    </a:lnTo>
                    <a:lnTo>
                      <a:pt x="17" y="9"/>
                    </a:lnTo>
                    <a:lnTo>
                      <a:pt x="19" y="9"/>
                    </a:lnTo>
                    <a:lnTo>
                      <a:pt x="19" y="8"/>
                    </a:lnTo>
                    <a:lnTo>
                      <a:pt x="19" y="8"/>
                    </a:lnTo>
                    <a:lnTo>
                      <a:pt x="20" y="8"/>
                    </a:lnTo>
                    <a:lnTo>
                      <a:pt x="20" y="8"/>
                    </a:lnTo>
                    <a:lnTo>
                      <a:pt x="22" y="8"/>
                    </a:lnTo>
                    <a:lnTo>
                      <a:pt x="22" y="8"/>
                    </a:lnTo>
                    <a:lnTo>
                      <a:pt x="23" y="8"/>
                    </a:lnTo>
                    <a:lnTo>
                      <a:pt x="25" y="8"/>
                    </a:lnTo>
                    <a:lnTo>
                      <a:pt x="25" y="6"/>
                    </a:lnTo>
                    <a:lnTo>
                      <a:pt x="25" y="6"/>
                    </a:lnTo>
                    <a:lnTo>
                      <a:pt x="25" y="6"/>
                    </a:lnTo>
                    <a:lnTo>
                      <a:pt x="27" y="6"/>
                    </a:lnTo>
                    <a:lnTo>
                      <a:pt x="27" y="6"/>
                    </a:lnTo>
                    <a:lnTo>
                      <a:pt x="27" y="4"/>
                    </a:lnTo>
                    <a:lnTo>
                      <a:pt x="28" y="4"/>
                    </a:lnTo>
                    <a:lnTo>
                      <a:pt x="28" y="4"/>
                    </a:lnTo>
                    <a:lnTo>
                      <a:pt x="28" y="3"/>
                    </a:lnTo>
                    <a:lnTo>
                      <a:pt x="28" y="3"/>
                    </a:lnTo>
                    <a:lnTo>
                      <a:pt x="30" y="1"/>
                    </a:lnTo>
                    <a:lnTo>
                      <a:pt x="3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6" name="Freeform 284">
                <a:extLst>
                  <a:ext uri="{FF2B5EF4-FFF2-40B4-BE49-F238E27FC236}">
                    <a16:creationId xmlns:a16="http://schemas.microsoft.com/office/drawing/2014/main" id="{C68FA61A-69F3-4539-8283-37C7FE4AC2D0}"/>
                  </a:ext>
                </a:extLst>
              </p:cNvPr>
              <p:cNvSpPr>
                <a:spLocks/>
              </p:cNvSpPr>
              <p:nvPr/>
            </p:nvSpPr>
            <p:spPr bwMode="auto">
              <a:xfrm>
                <a:off x="5283536" y="3624539"/>
                <a:ext cx="235856" cy="202719"/>
              </a:xfrm>
              <a:custGeom>
                <a:avLst/>
                <a:gdLst>
                  <a:gd name="T0" fmla="*/ 121 w 121"/>
                  <a:gd name="T1" fmla="*/ 0 h 104"/>
                  <a:gd name="T2" fmla="*/ 121 w 121"/>
                  <a:gd name="T3" fmla="*/ 8 h 104"/>
                  <a:gd name="T4" fmla="*/ 121 w 121"/>
                  <a:gd name="T5" fmla="*/ 14 h 104"/>
                  <a:gd name="T6" fmla="*/ 121 w 121"/>
                  <a:gd name="T7" fmla="*/ 20 h 104"/>
                  <a:gd name="T8" fmla="*/ 121 w 121"/>
                  <a:gd name="T9" fmla="*/ 25 h 104"/>
                  <a:gd name="T10" fmla="*/ 74 w 121"/>
                  <a:gd name="T11" fmla="*/ 61 h 104"/>
                  <a:gd name="T12" fmla="*/ 72 w 121"/>
                  <a:gd name="T13" fmla="*/ 64 h 104"/>
                  <a:gd name="T14" fmla="*/ 67 w 121"/>
                  <a:gd name="T15" fmla="*/ 66 h 104"/>
                  <a:gd name="T16" fmla="*/ 64 w 121"/>
                  <a:gd name="T17" fmla="*/ 66 h 104"/>
                  <a:gd name="T18" fmla="*/ 61 w 121"/>
                  <a:gd name="T19" fmla="*/ 69 h 104"/>
                  <a:gd name="T20" fmla="*/ 58 w 121"/>
                  <a:gd name="T21" fmla="*/ 72 h 104"/>
                  <a:gd name="T22" fmla="*/ 56 w 121"/>
                  <a:gd name="T23" fmla="*/ 74 h 104"/>
                  <a:gd name="T24" fmla="*/ 58 w 121"/>
                  <a:gd name="T25" fmla="*/ 77 h 104"/>
                  <a:gd name="T26" fmla="*/ 58 w 121"/>
                  <a:gd name="T27" fmla="*/ 80 h 104"/>
                  <a:gd name="T28" fmla="*/ 58 w 121"/>
                  <a:gd name="T29" fmla="*/ 83 h 104"/>
                  <a:gd name="T30" fmla="*/ 58 w 121"/>
                  <a:gd name="T31" fmla="*/ 88 h 104"/>
                  <a:gd name="T32" fmla="*/ 58 w 121"/>
                  <a:gd name="T33" fmla="*/ 91 h 104"/>
                  <a:gd name="T34" fmla="*/ 58 w 121"/>
                  <a:gd name="T35" fmla="*/ 96 h 104"/>
                  <a:gd name="T36" fmla="*/ 50 w 121"/>
                  <a:gd name="T37" fmla="*/ 96 h 104"/>
                  <a:gd name="T38" fmla="*/ 41 w 121"/>
                  <a:gd name="T39" fmla="*/ 96 h 104"/>
                  <a:gd name="T40" fmla="*/ 33 w 121"/>
                  <a:gd name="T41" fmla="*/ 96 h 104"/>
                  <a:gd name="T42" fmla="*/ 26 w 121"/>
                  <a:gd name="T43" fmla="*/ 96 h 104"/>
                  <a:gd name="T44" fmla="*/ 20 w 121"/>
                  <a:gd name="T45" fmla="*/ 96 h 104"/>
                  <a:gd name="T46" fmla="*/ 14 w 121"/>
                  <a:gd name="T47" fmla="*/ 96 h 104"/>
                  <a:gd name="T48" fmla="*/ 7 w 121"/>
                  <a:gd name="T49" fmla="*/ 96 h 104"/>
                  <a:gd name="T50" fmla="*/ 1 w 121"/>
                  <a:gd name="T51" fmla="*/ 99 h 104"/>
                  <a:gd name="T52" fmla="*/ 0 w 121"/>
                  <a:gd name="T53" fmla="*/ 102 h 104"/>
                  <a:gd name="T54" fmla="*/ 0 w 121"/>
                  <a:gd name="T55" fmla="*/ 102 h 104"/>
                  <a:gd name="T56" fmla="*/ 3 w 121"/>
                  <a:gd name="T57" fmla="*/ 86 h 104"/>
                  <a:gd name="T58" fmla="*/ 6 w 121"/>
                  <a:gd name="T59" fmla="*/ 82 h 104"/>
                  <a:gd name="T60" fmla="*/ 11 w 121"/>
                  <a:gd name="T61" fmla="*/ 77 h 104"/>
                  <a:gd name="T62" fmla="*/ 12 w 121"/>
                  <a:gd name="T63" fmla="*/ 71 h 104"/>
                  <a:gd name="T64" fmla="*/ 12 w 121"/>
                  <a:gd name="T65" fmla="*/ 69 h 104"/>
                  <a:gd name="T66" fmla="*/ 15 w 121"/>
                  <a:gd name="T67" fmla="*/ 64 h 104"/>
                  <a:gd name="T68" fmla="*/ 18 w 121"/>
                  <a:gd name="T69" fmla="*/ 60 h 104"/>
                  <a:gd name="T70" fmla="*/ 18 w 121"/>
                  <a:gd name="T71" fmla="*/ 58 h 104"/>
                  <a:gd name="T72" fmla="*/ 17 w 121"/>
                  <a:gd name="T73" fmla="*/ 60 h 104"/>
                  <a:gd name="T74" fmla="*/ 17 w 121"/>
                  <a:gd name="T75" fmla="*/ 60 h 104"/>
                  <a:gd name="T76" fmla="*/ 18 w 121"/>
                  <a:gd name="T77" fmla="*/ 56 h 104"/>
                  <a:gd name="T78" fmla="*/ 28 w 121"/>
                  <a:gd name="T79" fmla="*/ 49 h 104"/>
                  <a:gd name="T80" fmla="*/ 31 w 121"/>
                  <a:gd name="T81" fmla="*/ 44 h 104"/>
                  <a:gd name="T82" fmla="*/ 33 w 121"/>
                  <a:gd name="T83" fmla="*/ 36 h 104"/>
                  <a:gd name="T84" fmla="*/ 34 w 121"/>
                  <a:gd name="T85" fmla="*/ 31 h 104"/>
                  <a:gd name="T86" fmla="*/ 37 w 121"/>
                  <a:gd name="T87" fmla="*/ 25 h 104"/>
                  <a:gd name="T88" fmla="*/ 39 w 121"/>
                  <a:gd name="T89" fmla="*/ 20 h 104"/>
                  <a:gd name="T90" fmla="*/ 42 w 121"/>
                  <a:gd name="T91" fmla="*/ 19 h 104"/>
                  <a:gd name="T92" fmla="*/ 48 w 121"/>
                  <a:gd name="T93" fmla="*/ 14 h 104"/>
                  <a:gd name="T94" fmla="*/ 52 w 121"/>
                  <a:gd name="T95" fmla="*/ 11 h 104"/>
                  <a:gd name="T96" fmla="*/ 55 w 121"/>
                  <a:gd name="T97" fmla="*/ 3 h 104"/>
                  <a:gd name="T98" fmla="*/ 93 w 121"/>
                  <a:gd name="T9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04">
                    <a:moveTo>
                      <a:pt x="97" y="0"/>
                    </a:moveTo>
                    <a:lnTo>
                      <a:pt x="121" y="0"/>
                    </a:lnTo>
                    <a:lnTo>
                      <a:pt x="121" y="4"/>
                    </a:lnTo>
                    <a:lnTo>
                      <a:pt x="121" y="8"/>
                    </a:lnTo>
                    <a:lnTo>
                      <a:pt x="121" y="11"/>
                    </a:lnTo>
                    <a:lnTo>
                      <a:pt x="121" y="14"/>
                    </a:lnTo>
                    <a:lnTo>
                      <a:pt x="121" y="17"/>
                    </a:lnTo>
                    <a:lnTo>
                      <a:pt x="121" y="20"/>
                    </a:lnTo>
                    <a:lnTo>
                      <a:pt x="121" y="23"/>
                    </a:lnTo>
                    <a:lnTo>
                      <a:pt x="121" y="25"/>
                    </a:lnTo>
                    <a:lnTo>
                      <a:pt x="74" y="25"/>
                    </a:lnTo>
                    <a:lnTo>
                      <a:pt x="74" y="61"/>
                    </a:lnTo>
                    <a:lnTo>
                      <a:pt x="74" y="63"/>
                    </a:lnTo>
                    <a:lnTo>
                      <a:pt x="72" y="64"/>
                    </a:lnTo>
                    <a:lnTo>
                      <a:pt x="70" y="64"/>
                    </a:lnTo>
                    <a:lnTo>
                      <a:pt x="67" y="66"/>
                    </a:lnTo>
                    <a:lnTo>
                      <a:pt x="66" y="66"/>
                    </a:lnTo>
                    <a:lnTo>
                      <a:pt x="64" y="66"/>
                    </a:lnTo>
                    <a:lnTo>
                      <a:pt x="63" y="68"/>
                    </a:lnTo>
                    <a:lnTo>
                      <a:pt x="61" y="69"/>
                    </a:lnTo>
                    <a:lnTo>
                      <a:pt x="58" y="71"/>
                    </a:lnTo>
                    <a:lnTo>
                      <a:pt x="58" y="72"/>
                    </a:lnTo>
                    <a:lnTo>
                      <a:pt x="56" y="74"/>
                    </a:lnTo>
                    <a:lnTo>
                      <a:pt x="56" y="74"/>
                    </a:lnTo>
                    <a:lnTo>
                      <a:pt x="56" y="75"/>
                    </a:lnTo>
                    <a:lnTo>
                      <a:pt x="58" y="77"/>
                    </a:lnTo>
                    <a:lnTo>
                      <a:pt x="58" y="79"/>
                    </a:lnTo>
                    <a:lnTo>
                      <a:pt x="58" y="80"/>
                    </a:lnTo>
                    <a:lnTo>
                      <a:pt x="58" y="82"/>
                    </a:lnTo>
                    <a:lnTo>
                      <a:pt x="58" y="83"/>
                    </a:lnTo>
                    <a:lnTo>
                      <a:pt x="58" y="85"/>
                    </a:lnTo>
                    <a:lnTo>
                      <a:pt x="58" y="88"/>
                    </a:lnTo>
                    <a:lnTo>
                      <a:pt x="58" y="90"/>
                    </a:lnTo>
                    <a:lnTo>
                      <a:pt x="58" y="91"/>
                    </a:lnTo>
                    <a:lnTo>
                      <a:pt x="58" y="94"/>
                    </a:lnTo>
                    <a:lnTo>
                      <a:pt x="58" y="96"/>
                    </a:lnTo>
                    <a:lnTo>
                      <a:pt x="53" y="96"/>
                    </a:lnTo>
                    <a:lnTo>
                      <a:pt x="50" y="96"/>
                    </a:lnTo>
                    <a:lnTo>
                      <a:pt x="47" y="96"/>
                    </a:lnTo>
                    <a:lnTo>
                      <a:pt x="41" y="96"/>
                    </a:lnTo>
                    <a:lnTo>
                      <a:pt x="36" y="96"/>
                    </a:lnTo>
                    <a:lnTo>
                      <a:pt x="33" y="96"/>
                    </a:lnTo>
                    <a:lnTo>
                      <a:pt x="29" y="96"/>
                    </a:lnTo>
                    <a:lnTo>
                      <a:pt x="26" y="96"/>
                    </a:lnTo>
                    <a:lnTo>
                      <a:pt x="23" y="96"/>
                    </a:lnTo>
                    <a:lnTo>
                      <a:pt x="20" y="96"/>
                    </a:lnTo>
                    <a:lnTo>
                      <a:pt x="17" y="96"/>
                    </a:lnTo>
                    <a:lnTo>
                      <a:pt x="14" y="96"/>
                    </a:lnTo>
                    <a:lnTo>
                      <a:pt x="11" y="96"/>
                    </a:lnTo>
                    <a:lnTo>
                      <a:pt x="7" y="96"/>
                    </a:lnTo>
                    <a:lnTo>
                      <a:pt x="1" y="96"/>
                    </a:lnTo>
                    <a:lnTo>
                      <a:pt x="1" y="99"/>
                    </a:lnTo>
                    <a:lnTo>
                      <a:pt x="1" y="101"/>
                    </a:lnTo>
                    <a:lnTo>
                      <a:pt x="0" y="102"/>
                    </a:lnTo>
                    <a:lnTo>
                      <a:pt x="1" y="104"/>
                    </a:lnTo>
                    <a:lnTo>
                      <a:pt x="0" y="102"/>
                    </a:lnTo>
                    <a:lnTo>
                      <a:pt x="1" y="94"/>
                    </a:lnTo>
                    <a:lnTo>
                      <a:pt x="3" y="86"/>
                    </a:lnTo>
                    <a:lnTo>
                      <a:pt x="4" y="83"/>
                    </a:lnTo>
                    <a:lnTo>
                      <a:pt x="6" y="82"/>
                    </a:lnTo>
                    <a:lnTo>
                      <a:pt x="7" y="80"/>
                    </a:lnTo>
                    <a:lnTo>
                      <a:pt x="11" y="77"/>
                    </a:lnTo>
                    <a:lnTo>
                      <a:pt x="11" y="72"/>
                    </a:lnTo>
                    <a:lnTo>
                      <a:pt x="12" y="71"/>
                    </a:lnTo>
                    <a:lnTo>
                      <a:pt x="14" y="71"/>
                    </a:lnTo>
                    <a:lnTo>
                      <a:pt x="12" y="69"/>
                    </a:lnTo>
                    <a:lnTo>
                      <a:pt x="14" y="68"/>
                    </a:lnTo>
                    <a:lnTo>
                      <a:pt x="15" y="64"/>
                    </a:lnTo>
                    <a:lnTo>
                      <a:pt x="17" y="63"/>
                    </a:lnTo>
                    <a:lnTo>
                      <a:pt x="18" y="60"/>
                    </a:lnTo>
                    <a:lnTo>
                      <a:pt x="18" y="58"/>
                    </a:lnTo>
                    <a:lnTo>
                      <a:pt x="18" y="58"/>
                    </a:lnTo>
                    <a:lnTo>
                      <a:pt x="17" y="58"/>
                    </a:lnTo>
                    <a:lnTo>
                      <a:pt x="17" y="60"/>
                    </a:lnTo>
                    <a:lnTo>
                      <a:pt x="15" y="60"/>
                    </a:lnTo>
                    <a:lnTo>
                      <a:pt x="17" y="60"/>
                    </a:lnTo>
                    <a:lnTo>
                      <a:pt x="17" y="58"/>
                    </a:lnTo>
                    <a:lnTo>
                      <a:pt x="18" y="56"/>
                    </a:lnTo>
                    <a:lnTo>
                      <a:pt x="22" y="53"/>
                    </a:lnTo>
                    <a:lnTo>
                      <a:pt x="28" y="49"/>
                    </a:lnTo>
                    <a:lnTo>
                      <a:pt x="29" y="47"/>
                    </a:lnTo>
                    <a:lnTo>
                      <a:pt x="31" y="44"/>
                    </a:lnTo>
                    <a:lnTo>
                      <a:pt x="33" y="42"/>
                    </a:lnTo>
                    <a:lnTo>
                      <a:pt x="33" y="36"/>
                    </a:lnTo>
                    <a:lnTo>
                      <a:pt x="33" y="34"/>
                    </a:lnTo>
                    <a:lnTo>
                      <a:pt x="34" y="31"/>
                    </a:lnTo>
                    <a:lnTo>
                      <a:pt x="36" y="28"/>
                    </a:lnTo>
                    <a:lnTo>
                      <a:pt x="37" y="25"/>
                    </a:lnTo>
                    <a:lnTo>
                      <a:pt x="37" y="22"/>
                    </a:lnTo>
                    <a:lnTo>
                      <a:pt x="39" y="20"/>
                    </a:lnTo>
                    <a:lnTo>
                      <a:pt x="41" y="20"/>
                    </a:lnTo>
                    <a:lnTo>
                      <a:pt x="42" y="19"/>
                    </a:lnTo>
                    <a:lnTo>
                      <a:pt x="45" y="17"/>
                    </a:lnTo>
                    <a:lnTo>
                      <a:pt x="48" y="14"/>
                    </a:lnTo>
                    <a:lnTo>
                      <a:pt x="50" y="14"/>
                    </a:lnTo>
                    <a:lnTo>
                      <a:pt x="52" y="11"/>
                    </a:lnTo>
                    <a:lnTo>
                      <a:pt x="53" y="8"/>
                    </a:lnTo>
                    <a:lnTo>
                      <a:pt x="55" y="3"/>
                    </a:lnTo>
                    <a:lnTo>
                      <a:pt x="56" y="0"/>
                    </a:lnTo>
                    <a:lnTo>
                      <a:pt x="93" y="0"/>
                    </a:lnTo>
                    <a:lnTo>
                      <a:pt x="9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7" name="Freeform 285">
                <a:extLst>
                  <a:ext uri="{FF2B5EF4-FFF2-40B4-BE49-F238E27FC236}">
                    <a16:creationId xmlns:a16="http://schemas.microsoft.com/office/drawing/2014/main" id="{33762D68-720A-4384-9F1A-46A1696A5D05}"/>
                  </a:ext>
                </a:extLst>
              </p:cNvPr>
              <p:cNvSpPr>
                <a:spLocks/>
              </p:cNvSpPr>
              <p:nvPr/>
            </p:nvSpPr>
            <p:spPr bwMode="auto">
              <a:xfrm>
                <a:off x="6458917" y="3501738"/>
                <a:ext cx="345013" cy="288485"/>
              </a:xfrm>
              <a:custGeom>
                <a:avLst/>
                <a:gdLst>
                  <a:gd name="T0" fmla="*/ 18 w 177"/>
                  <a:gd name="T1" fmla="*/ 0 h 148"/>
                  <a:gd name="T2" fmla="*/ 41 w 177"/>
                  <a:gd name="T3" fmla="*/ 6 h 148"/>
                  <a:gd name="T4" fmla="*/ 56 w 177"/>
                  <a:gd name="T5" fmla="*/ 9 h 148"/>
                  <a:gd name="T6" fmla="*/ 65 w 177"/>
                  <a:gd name="T7" fmla="*/ 12 h 148"/>
                  <a:gd name="T8" fmla="*/ 76 w 177"/>
                  <a:gd name="T9" fmla="*/ 6 h 148"/>
                  <a:gd name="T10" fmla="*/ 81 w 177"/>
                  <a:gd name="T11" fmla="*/ 4 h 148"/>
                  <a:gd name="T12" fmla="*/ 86 w 177"/>
                  <a:gd name="T13" fmla="*/ 3 h 148"/>
                  <a:gd name="T14" fmla="*/ 87 w 177"/>
                  <a:gd name="T15" fmla="*/ 3 h 148"/>
                  <a:gd name="T16" fmla="*/ 92 w 177"/>
                  <a:gd name="T17" fmla="*/ 0 h 148"/>
                  <a:gd name="T18" fmla="*/ 101 w 177"/>
                  <a:gd name="T19" fmla="*/ 3 h 148"/>
                  <a:gd name="T20" fmla="*/ 108 w 177"/>
                  <a:gd name="T21" fmla="*/ 4 h 148"/>
                  <a:gd name="T22" fmla="*/ 103 w 177"/>
                  <a:gd name="T23" fmla="*/ 4 h 148"/>
                  <a:gd name="T24" fmla="*/ 108 w 177"/>
                  <a:gd name="T25" fmla="*/ 8 h 148"/>
                  <a:gd name="T26" fmla="*/ 109 w 177"/>
                  <a:gd name="T27" fmla="*/ 4 h 148"/>
                  <a:gd name="T28" fmla="*/ 116 w 177"/>
                  <a:gd name="T29" fmla="*/ 9 h 148"/>
                  <a:gd name="T30" fmla="*/ 123 w 177"/>
                  <a:gd name="T31" fmla="*/ 8 h 148"/>
                  <a:gd name="T32" fmla="*/ 130 w 177"/>
                  <a:gd name="T33" fmla="*/ 8 h 148"/>
                  <a:gd name="T34" fmla="*/ 138 w 177"/>
                  <a:gd name="T35" fmla="*/ 4 h 148"/>
                  <a:gd name="T36" fmla="*/ 142 w 177"/>
                  <a:gd name="T37" fmla="*/ 16 h 148"/>
                  <a:gd name="T38" fmla="*/ 146 w 177"/>
                  <a:gd name="T39" fmla="*/ 25 h 148"/>
                  <a:gd name="T40" fmla="*/ 147 w 177"/>
                  <a:gd name="T41" fmla="*/ 34 h 148"/>
                  <a:gd name="T42" fmla="*/ 141 w 177"/>
                  <a:gd name="T43" fmla="*/ 55 h 148"/>
                  <a:gd name="T44" fmla="*/ 136 w 177"/>
                  <a:gd name="T45" fmla="*/ 60 h 148"/>
                  <a:gd name="T46" fmla="*/ 125 w 177"/>
                  <a:gd name="T47" fmla="*/ 49 h 148"/>
                  <a:gd name="T48" fmla="*/ 122 w 177"/>
                  <a:gd name="T49" fmla="*/ 41 h 148"/>
                  <a:gd name="T50" fmla="*/ 117 w 177"/>
                  <a:gd name="T51" fmla="*/ 33 h 148"/>
                  <a:gd name="T52" fmla="*/ 114 w 177"/>
                  <a:gd name="T53" fmla="*/ 28 h 148"/>
                  <a:gd name="T54" fmla="*/ 114 w 177"/>
                  <a:gd name="T55" fmla="*/ 34 h 148"/>
                  <a:gd name="T56" fmla="*/ 116 w 177"/>
                  <a:gd name="T57" fmla="*/ 42 h 148"/>
                  <a:gd name="T58" fmla="*/ 119 w 177"/>
                  <a:gd name="T59" fmla="*/ 49 h 148"/>
                  <a:gd name="T60" fmla="*/ 128 w 177"/>
                  <a:gd name="T61" fmla="*/ 56 h 148"/>
                  <a:gd name="T62" fmla="*/ 130 w 177"/>
                  <a:gd name="T63" fmla="*/ 66 h 148"/>
                  <a:gd name="T64" fmla="*/ 134 w 177"/>
                  <a:gd name="T65" fmla="*/ 72 h 148"/>
                  <a:gd name="T66" fmla="*/ 144 w 177"/>
                  <a:gd name="T67" fmla="*/ 93 h 148"/>
                  <a:gd name="T68" fmla="*/ 155 w 177"/>
                  <a:gd name="T69" fmla="*/ 115 h 148"/>
                  <a:gd name="T70" fmla="*/ 158 w 177"/>
                  <a:gd name="T71" fmla="*/ 119 h 148"/>
                  <a:gd name="T72" fmla="*/ 157 w 177"/>
                  <a:gd name="T73" fmla="*/ 121 h 148"/>
                  <a:gd name="T74" fmla="*/ 161 w 177"/>
                  <a:gd name="T75" fmla="*/ 135 h 148"/>
                  <a:gd name="T76" fmla="*/ 171 w 177"/>
                  <a:gd name="T77" fmla="*/ 143 h 148"/>
                  <a:gd name="T78" fmla="*/ 149 w 177"/>
                  <a:gd name="T79" fmla="*/ 148 h 148"/>
                  <a:gd name="T80" fmla="*/ 98 w 177"/>
                  <a:gd name="T81" fmla="*/ 146 h 148"/>
                  <a:gd name="T82" fmla="*/ 95 w 177"/>
                  <a:gd name="T83" fmla="*/ 148 h 148"/>
                  <a:gd name="T84" fmla="*/ 16 w 177"/>
                  <a:gd name="T85" fmla="*/ 148 h 148"/>
                  <a:gd name="T86" fmla="*/ 5 w 177"/>
                  <a:gd name="T87" fmla="*/ 38 h 148"/>
                  <a:gd name="T88" fmla="*/ 2 w 177"/>
                  <a:gd name="T89" fmla="*/ 27 h 148"/>
                  <a:gd name="T90" fmla="*/ 4 w 177"/>
                  <a:gd name="T91" fmla="*/ 19 h 148"/>
                  <a:gd name="T92" fmla="*/ 4 w 177"/>
                  <a:gd name="T93" fmla="*/ 11 h 148"/>
                  <a:gd name="T94" fmla="*/ 4 w 177"/>
                  <a:gd name="T95" fmla="*/ 3 h 148"/>
                  <a:gd name="T96" fmla="*/ 7 w 177"/>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7" h="148">
                    <a:moveTo>
                      <a:pt x="7" y="0"/>
                    </a:moveTo>
                    <a:lnTo>
                      <a:pt x="8" y="1"/>
                    </a:lnTo>
                    <a:lnTo>
                      <a:pt x="10" y="1"/>
                    </a:lnTo>
                    <a:lnTo>
                      <a:pt x="18" y="0"/>
                    </a:lnTo>
                    <a:lnTo>
                      <a:pt x="26" y="1"/>
                    </a:lnTo>
                    <a:lnTo>
                      <a:pt x="30" y="3"/>
                    </a:lnTo>
                    <a:lnTo>
                      <a:pt x="38" y="3"/>
                    </a:lnTo>
                    <a:lnTo>
                      <a:pt x="41" y="6"/>
                    </a:lnTo>
                    <a:lnTo>
                      <a:pt x="43" y="6"/>
                    </a:lnTo>
                    <a:lnTo>
                      <a:pt x="46" y="6"/>
                    </a:lnTo>
                    <a:lnTo>
                      <a:pt x="48" y="8"/>
                    </a:lnTo>
                    <a:lnTo>
                      <a:pt x="56" y="9"/>
                    </a:lnTo>
                    <a:lnTo>
                      <a:pt x="60" y="11"/>
                    </a:lnTo>
                    <a:lnTo>
                      <a:pt x="62" y="12"/>
                    </a:lnTo>
                    <a:lnTo>
                      <a:pt x="64" y="12"/>
                    </a:lnTo>
                    <a:lnTo>
                      <a:pt x="65" y="12"/>
                    </a:lnTo>
                    <a:lnTo>
                      <a:pt x="67" y="12"/>
                    </a:lnTo>
                    <a:lnTo>
                      <a:pt x="70" y="11"/>
                    </a:lnTo>
                    <a:lnTo>
                      <a:pt x="71" y="9"/>
                    </a:lnTo>
                    <a:lnTo>
                      <a:pt x="76" y="6"/>
                    </a:lnTo>
                    <a:lnTo>
                      <a:pt x="78" y="6"/>
                    </a:lnTo>
                    <a:lnTo>
                      <a:pt x="79" y="6"/>
                    </a:lnTo>
                    <a:lnTo>
                      <a:pt x="81" y="6"/>
                    </a:lnTo>
                    <a:lnTo>
                      <a:pt x="81" y="4"/>
                    </a:lnTo>
                    <a:lnTo>
                      <a:pt x="82" y="4"/>
                    </a:lnTo>
                    <a:lnTo>
                      <a:pt x="82" y="3"/>
                    </a:lnTo>
                    <a:lnTo>
                      <a:pt x="82" y="3"/>
                    </a:lnTo>
                    <a:lnTo>
                      <a:pt x="86" y="3"/>
                    </a:lnTo>
                    <a:lnTo>
                      <a:pt x="90" y="1"/>
                    </a:lnTo>
                    <a:lnTo>
                      <a:pt x="90" y="1"/>
                    </a:lnTo>
                    <a:lnTo>
                      <a:pt x="86" y="3"/>
                    </a:lnTo>
                    <a:lnTo>
                      <a:pt x="87" y="3"/>
                    </a:lnTo>
                    <a:lnTo>
                      <a:pt x="90" y="3"/>
                    </a:lnTo>
                    <a:lnTo>
                      <a:pt x="92" y="3"/>
                    </a:lnTo>
                    <a:lnTo>
                      <a:pt x="92" y="1"/>
                    </a:lnTo>
                    <a:lnTo>
                      <a:pt x="92" y="0"/>
                    </a:lnTo>
                    <a:lnTo>
                      <a:pt x="93" y="0"/>
                    </a:lnTo>
                    <a:lnTo>
                      <a:pt x="95" y="0"/>
                    </a:lnTo>
                    <a:lnTo>
                      <a:pt x="100" y="3"/>
                    </a:lnTo>
                    <a:lnTo>
                      <a:pt x="101" y="3"/>
                    </a:lnTo>
                    <a:lnTo>
                      <a:pt x="105" y="1"/>
                    </a:lnTo>
                    <a:lnTo>
                      <a:pt x="105" y="1"/>
                    </a:lnTo>
                    <a:lnTo>
                      <a:pt x="106" y="1"/>
                    </a:lnTo>
                    <a:lnTo>
                      <a:pt x="108" y="4"/>
                    </a:lnTo>
                    <a:lnTo>
                      <a:pt x="108" y="4"/>
                    </a:lnTo>
                    <a:lnTo>
                      <a:pt x="105" y="1"/>
                    </a:lnTo>
                    <a:lnTo>
                      <a:pt x="105" y="3"/>
                    </a:lnTo>
                    <a:lnTo>
                      <a:pt x="103" y="4"/>
                    </a:lnTo>
                    <a:lnTo>
                      <a:pt x="105" y="6"/>
                    </a:lnTo>
                    <a:lnTo>
                      <a:pt x="106" y="6"/>
                    </a:lnTo>
                    <a:lnTo>
                      <a:pt x="108" y="8"/>
                    </a:lnTo>
                    <a:lnTo>
                      <a:pt x="108" y="8"/>
                    </a:lnTo>
                    <a:lnTo>
                      <a:pt x="109" y="8"/>
                    </a:lnTo>
                    <a:lnTo>
                      <a:pt x="111" y="6"/>
                    </a:lnTo>
                    <a:lnTo>
                      <a:pt x="109" y="6"/>
                    </a:lnTo>
                    <a:lnTo>
                      <a:pt x="109" y="4"/>
                    </a:lnTo>
                    <a:lnTo>
                      <a:pt x="109" y="4"/>
                    </a:lnTo>
                    <a:lnTo>
                      <a:pt x="111" y="6"/>
                    </a:lnTo>
                    <a:lnTo>
                      <a:pt x="114" y="8"/>
                    </a:lnTo>
                    <a:lnTo>
                      <a:pt x="116" y="9"/>
                    </a:lnTo>
                    <a:lnTo>
                      <a:pt x="116" y="9"/>
                    </a:lnTo>
                    <a:lnTo>
                      <a:pt x="119" y="8"/>
                    </a:lnTo>
                    <a:lnTo>
                      <a:pt x="119" y="8"/>
                    </a:lnTo>
                    <a:lnTo>
                      <a:pt x="123" y="8"/>
                    </a:lnTo>
                    <a:lnTo>
                      <a:pt x="123" y="8"/>
                    </a:lnTo>
                    <a:lnTo>
                      <a:pt x="123" y="8"/>
                    </a:lnTo>
                    <a:lnTo>
                      <a:pt x="127" y="8"/>
                    </a:lnTo>
                    <a:lnTo>
                      <a:pt x="130" y="8"/>
                    </a:lnTo>
                    <a:lnTo>
                      <a:pt x="134" y="6"/>
                    </a:lnTo>
                    <a:lnTo>
                      <a:pt x="138" y="4"/>
                    </a:lnTo>
                    <a:lnTo>
                      <a:pt x="138" y="4"/>
                    </a:lnTo>
                    <a:lnTo>
                      <a:pt x="138" y="4"/>
                    </a:lnTo>
                    <a:lnTo>
                      <a:pt x="139" y="6"/>
                    </a:lnTo>
                    <a:lnTo>
                      <a:pt x="141" y="9"/>
                    </a:lnTo>
                    <a:lnTo>
                      <a:pt x="141" y="12"/>
                    </a:lnTo>
                    <a:lnTo>
                      <a:pt x="142" y="16"/>
                    </a:lnTo>
                    <a:lnTo>
                      <a:pt x="142" y="17"/>
                    </a:lnTo>
                    <a:lnTo>
                      <a:pt x="142" y="19"/>
                    </a:lnTo>
                    <a:lnTo>
                      <a:pt x="146" y="22"/>
                    </a:lnTo>
                    <a:lnTo>
                      <a:pt x="146" y="25"/>
                    </a:lnTo>
                    <a:lnTo>
                      <a:pt x="147" y="28"/>
                    </a:lnTo>
                    <a:lnTo>
                      <a:pt x="147" y="33"/>
                    </a:lnTo>
                    <a:lnTo>
                      <a:pt x="149" y="33"/>
                    </a:lnTo>
                    <a:lnTo>
                      <a:pt x="147" y="34"/>
                    </a:lnTo>
                    <a:lnTo>
                      <a:pt x="146" y="38"/>
                    </a:lnTo>
                    <a:lnTo>
                      <a:pt x="144" y="45"/>
                    </a:lnTo>
                    <a:lnTo>
                      <a:pt x="142" y="52"/>
                    </a:lnTo>
                    <a:lnTo>
                      <a:pt x="141" y="55"/>
                    </a:lnTo>
                    <a:lnTo>
                      <a:pt x="141" y="56"/>
                    </a:lnTo>
                    <a:lnTo>
                      <a:pt x="139" y="58"/>
                    </a:lnTo>
                    <a:lnTo>
                      <a:pt x="139" y="60"/>
                    </a:lnTo>
                    <a:lnTo>
                      <a:pt x="136" y="60"/>
                    </a:lnTo>
                    <a:lnTo>
                      <a:pt x="131" y="56"/>
                    </a:lnTo>
                    <a:lnTo>
                      <a:pt x="130" y="53"/>
                    </a:lnTo>
                    <a:lnTo>
                      <a:pt x="127" y="50"/>
                    </a:lnTo>
                    <a:lnTo>
                      <a:pt x="125" y="49"/>
                    </a:lnTo>
                    <a:lnTo>
                      <a:pt x="123" y="45"/>
                    </a:lnTo>
                    <a:lnTo>
                      <a:pt x="123" y="44"/>
                    </a:lnTo>
                    <a:lnTo>
                      <a:pt x="123" y="41"/>
                    </a:lnTo>
                    <a:lnTo>
                      <a:pt x="122" y="41"/>
                    </a:lnTo>
                    <a:lnTo>
                      <a:pt x="119" y="36"/>
                    </a:lnTo>
                    <a:lnTo>
                      <a:pt x="119" y="34"/>
                    </a:lnTo>
                    <a:lnTo>
                      <a:pt x="117" y="34"/>
                    </a:lnTo>
                    <a:lnTo>
                      <a:pt x="117" y="33"/>
                    </a:lnTo>
                    <a:lnTo>
                      <a:pt x="116" y="28"/>
                    </a:lnTo>
                    <a:lnTo>
                      <a:pt x="114" y="27"/>
                    </a:lnTo>
                    <a:lnTo>
                      <a:pt x="112" y="27"/>
                    </a:lnTo>
                    <a:lnTo>
                      <a:pt x="114" y="28"/>
                    </a:lnTo>
                    <a:lnTo>
                      <a:pt x="112" y="30"/>
                    </a:lnTo>
                    <a:lnTo>
                      <a:pt x="111" y="31"/>
                    </a:lnTo>
                    <a:lnTo>
                      <a:pt x="112" y="33"/>
                    </a:lnTo>
                    <a:lnTo>
                      <a:pt x="114" y="34"/>
                    </a:lnTo>
                    <a:lnTo>
                      <a:pt x="116" y="36"/>
                    </a:lnTo>
                    <a:lnTo>
                      <a:pt x="116" y="38"/>
                    </a:lnTo>
                    <a:lnTo>
                      <a:pt x="116" y="41"/>
                    </a:lnTo>
                    <a:lnTo>
                      <a:pt x="116" y="42"/>
                    </a:lnTo>
                    <a:lnTo>
                      <a:pt x="117" y="44"/>
                    </a:lnTo>
                    <a:lnTo>
                      <a:pt x="119" y="45"/>
                    </a:lnTo>
                    <a:lnTo>
                      <a:pt x="119" y="47"/>
                    </a:lnTo>
                    <a:lnTo>
                      <a:pt x="119" y="49"/>
                    </a:lnTo>
                    <a:lnTo>
                      <a:pt x="122" y="50"/>
                    </a:lnTo>
                    <a:lnTo>
                      <a:pt x="123" y="53"/>
                    </a:lnTo>
                    <a:lnTo>
                      <a:pt x="127" y="56"/>
                    </a:lnTo>
                    <a:lnTo>
                      <a:pt x="128" y="56"/>
                    </a:lnTo>
                    <a:lnTo>
                      <a:pt x="128" y="58"/>
                    </a:lnTo>
                    <a:lnTo>
                      <a:pt x="128" y="61"/>
                    </a:lnTo>
                    <a:lnTo>
                      <a:pt x="128" y="63"/>
                    </a:lnTo>
                    <a:lnTo>
                      <a:pt x="130" y="66"/>
                    </a:lnTo>
                    <a:lnTo>
                      <a:pt x="131" y="67"/>
                    </a:lnTo>
                    <a:lnTo>
                      <a:pt x="133" y="67"/>
                    </a:lnTo>
                    <a:lnTo>
                      <a:pt x="133" y="69"/>
                    </a:lnTo>
                    <a:lnTo>
                      <a:pt x="134" y="72"/>
                    </a:lnTo>
                    <a:lnTo>
                      <a:pt x="134" y="77"/>
                    </a:lnTo>
                    <a:lnTo>
                      <a:pt x="136" y="79"/>
                    </a:lnTo>
                    <a:lnTo>
                      <a:pt x="141" y="88"/>
                    </a:lnTo>
                    <a:lnTo>
                      <a:pt x="144" y="93"/>
                    </a:lnTo>
                    <a:lnTo>
                      <a:pt x="146" y="96"/>
                    </a:lnTo>
                    <a:lnTo>
                      <a:pt x="147" y="101"/>
                    </a:lnTo>
                    <a:lnTo>
                      <a:pt x="152" y="112"/>
                    </a:lnTo>
                    <a:lnTo>
                      <a:pt x="155" y="115"/>
                    </a:lnTo>
                    <a:lnTo>
                      <a:pt x="157" y="116"/>
                    </a:lnTo>
                    <a:lnTo>
                      <a:pt x="158" y="118"/>
                    </a:lnTo>
                    <a:lnTo>
                      <a:pt x="161" y="119"/>
                    </a:lnTo>
                    <a:lnTo>
                      <a:pt x="158" y="119"/>
                    </a:lnTo>
                    <a:lnTo>
                      <a:pt x="158" y="119"/>
                    </a:lnTo>
                    <a:lnTo>
                      <a:pt x="158" y="119"/>
                    </a:lnTo>
                    <a:lnTo>
                      <a:pt x="157" y="121"/>
                    </a:lnTo>
                    <a:lnTo>
                      <a:pt x="157" y="121"/>
                    </a:lnTo>
                    <a:lnTo>
                      <a:pt x="157" y="127"/>
                    </a:lnTo>
                    <a:lnTo>
                      <a:pt x="158" y="129"/>
                    </a:lnTo>
                    <a:lnTo>
                      <a:pt x="160" y="134"/>
                    </a:lnTo>
                    <a:lnTo>
                      <a:pt x="161" y="135"/>
                    </a:lnTo>
                    <a:lnTo>
                      <a:pt x="161" y="137"/>
                    </a:lnTo>
                    <a:lnTo>
                      <a:pt x="163" y="137"/>
                    </a:lnTo>
                    <a:lnTo>
                      <a:pt x="168" y="138"/>
                    </a:lnTo>
                    <a:lnTo>
                      <a:pt x="171" y="143"/>
                    </a:lnTo>
                    <a:lnTo>
                      <a:pt x="175" y="146"/>
                    </a:lnTo>
                    <a:lnTo>
                      <a:pt x="177" y="148"/>
                    </a:lnTo>
                    <a:lnTo>
                      <a:pt x="177" y="148"/>
                    </a:lnTo>
                    <a:lnTo>
                      <a:pt x="149" y="148"/>
                    </a:lnTo>
                    <a:lnTo>
                      <a:pt x="144" y="148"/>
                    </a:lnTo>
                    <a:lnTo>
                      <a:pt x="98" y="148"/>
                    </a:lnTo>
                    <a:lnTo>
                      <a:pt x="98" y="148"/>
                    </a:lnTo>
                    <a:lnTo>
                      <a:pt x="98" y="146"/>
                    </a:lnTo>
                    <a:lnTo>
                      <a:pt x="98" y="146"/>
                    </a:lnTo>
                    <a:lnTo>
                      <a:pt x="98" y="145"/>
                    </a:lnTo>
                    <a:lnTo>
                      <a:pt x="97" y="146"/>
                    </a:lnTo>
                    <a:lnTo>
                      <a:pt x="95" y="148"/>
                    </a:lnTo>
                    <a:lnTo>
                      <a:pt x="95" y="148"/>
                    </a:lnTo>
                    <a:lnTo>
                      <a:pt x="60" y="148"/>
                    </a:lnTo>
                    <a:lnTo>
                      <a:pt x="54" y="148"/>
                    </a:lnTo>
                    <a:lnTo>
                      <a:pt x="16" y="148"/>
                    </a:lnTo>
                    <a:lnTo>
                      <a:pt x="10" y="148"/>
                    </a:lnTo>
                    <a:lnTo>
                      <a:pt x="5" y="148"/>
                    </a:lnTo>
                    <a:lnTo>
                      <a:pt x="5" y="38"/>
                    </a:lnTo>
                    <a:lnTo>
                      <a:pt x="5" y="38"/>
                    </a:lnTo>
                    <a:lnTo>
                      <a:pt x="4" y="36"/>
                    </a:lnTo>
                    <a:lnTo>
                      <a:pt x="4" y="33"/>
                    </a:lnTo>
                    <a:lnTo>
                      <a:pt x="2" y="28"/>
                    </a:lnTo>
                    <a:lnTo>
                      <a:pt x="2" y="27"/>
                    </a:lnTo>
                    <a:lnTo>
                      <a:pt x="0" y="23"/>
                    </a:lnTo>
                    <a:lnTo>
                      <a:pt x="0" y="22"/>
                    </a:lnTo>
                    <a:lnTo>
                      <a:pt x="0" y="22"/>
                    </a:lnTo>
                    <a:lnTo>
                      <a:pt x="4" y="19"/>
                    </a:lnTo>
                    <a:lnTo>
                      <a:pt x="4" y="17"/>
                    </a:lnTo>
                    <a:lnTo>
                      <a:pt x="5" y="14"/>
                    </a:lnTo>
                    <a:lnTo>
                      <a:pt x="5" y="14"/>
                    </a:lnTo>
                    <a:lnTo>
                      <a:pt x="4" y="11"/>
                    </a:lnTo>
                    <a:lnTo>
                      <a:pt x="4" y="9"/>
                    </a:lnTo>
                    <a:lnTo>
                      <a:pt x="4" y="6"/>
                    </a:lnTo>
                    <a:lnTo>
                      <a:pt x="4" y="4"/>
                    </a:lnTo>
                    <a:lnTo>
                      <a:pt x="4" y="3"/>
                    </a:lnTo>
                    <a:lnTo>
                      <a:pt x="5" y="1"/>
                    </a:lnTo>
                    <a:lnTo>
                      <a:pt x="7" y="1"/>
                    </a:lnTo>
                    <a:lnTo>
                      <a:pt x="7" y="0"/>
                    </a:lnTo>
                    <a:lnTo>
                      <a:pt x="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8" name="Freeform 286">
                <a:extLst>
                  <a:ext uri="{FF2B5EF4-FFF2-40B4-BE49-F238E27FC236}">
                    <a16:creationId xmlns:a16="http://schemas.microsoft.com/office/drawing/2014/main" id="{367E109F-1B03-4C06-A2FD-72FC6DB9694D}"/>
                  </a:ext>
                </a:extLst>
              </p:cNvPr>
              <p:cNvSpPr>
                <a:spLocks noEditPoints="1"/>
              </p:cNvSpPr>
              <p:nvPr/>
            </p:nvSpPr>
            <p:spPr bwMode="auto">
              <a:xfrm>
                <a:off x="6378998" y="2509585"/>
                <a:ext cx="179328" cy="85766"/>
              </a:xfrm>
              <a:custGeom>
                <a:avLst/>
                <a:gdLst>
                  <a:gd name="T0" fmla="*/ 13 w 92"/>
                  <a:gd name="T1" fmla="*/ 22 h 44"/>
                  <a:gd name="T2" fmla="*/ 23 w 92"/>
                  <a:gd name="T3" fmla="*/ 25 h 44"/>
                  <a:gd name="T4" fmla="*/ 16 w 92"/>
                  <a:gd name="T5" fmla="*/ 27 h 44"/>
                  <a:gd name="T6" fmla="*/ 10 w 92"/>
                  <a:gd name="T7" fmla="*/ 30 h 44"/>
                  <a:gd name="T8" fmla="*/ 5 w 92"/>
                  <a:gd name="T9" fmla="*/ 35 h 44"/>
                  <a:gd name="T10" fmla="*/ 2 w 92"/>
                  <a:gd name="T11" fmla="*/ 35 h 44"/>
                  <a:gd name="T12" fmla="*/ 4 w 92"/>
                  <a:gd name="T13" fmla="*/ 30 h 44"/>
                  <a:gd name="T14" fmla="*/ 2 w 92"/>
                  <a:gd name="T15" fmla="*/ 27 h 44"/>
                  <a:gd name="T16" fmla="*/ 2 w 92"/>
                  <a:gd name="T17" fmla="*/ 23 h 44"/>
                  <a:gd name="T18" fmla="*/ 5 w 92"/>
                  <a:gd name="T19" fmla="*/ 23 h 44"/>
                  <a:gd name="T20" fmla="*/ 10 w 92"/>
                  <a:gd name="T21" fmla="*/ 20 h 44"/>
                  <a:gd name="T22" fmla="*/ 23 w 92"/>
                  <a:gd name="T23" fmla="*/ 22 h 44"/>
                  <a:gd name="T24" fmla="*/ 19 w 92"/>
                  <a:gd name="T25" fmla="*/ 20 h 44"/>
                  <a:gd name="T26" fmla="*/ 13 w 92"/>
                  <a:gd name="T27" fmla="*/ 12 h 44"/>
                  <a:gd name="T28" fmla="*/ 16 w 92"/>
                  <a:gd name="T29" fmla="*/ 17 h 44"/>
                  <a:gd name="T30" fmla="*/ 13 w 92"/>
                  <a:gd name="T31" fmla="*/ 19 h 44"/>
                  <a:gd name="T32" fmla="*/ 8 w 92"/>
                  <a:gd name="T33" fmla="*/ 16 h 44"/>
                  <a:gd name="T34" fmla="*/ 10 w 92"/>
                  <a:gd name="T35" fmla="*/ 14 h 44"/>
                  <a:gd name="T36" fmla="*/ 54 w 92"/>
                  <a:gd name="T37" fmla="*/ 0 h 44"/>
                  <a:gd name="T38" fmla="*/ 70 w 92"/>
                  <a:gd name="T39" fmla="*/ 1 h 44"/>
                  <a:gd name="T40" fmla="*/ 89 w 92"/>
                  <a:gd name="T41" fmla="*/ 5 h 44"/>
                  <a:gd name="T42" fmla="*/ 92 w 92"/>
                  <a:gd name="T43" fmla="*/ 5 h 44"/>
                  <a:gd name="T44" fmla="*/ 90 w 92"/>
                  <a:gd name="T45" fmla="*/ 6 h 44"/>
                  <a:gd name="T46" fmla="*/ 87 w 92"/>
                  <a:gd name="T47" fmla="*/ 9 h 44"/>
                  <a:gd name="T48" fmla="*/ 79 w 92"/>
                  <a:gd name="T49" fmla="*/ 12 h 44"/>
                  <a:gd name="T50" fmla="*/ 78 w 92"/>
                  <a:gd name="T51" fmla="*/ 20 h 44"/>
                  <a:gd name="T52" fmla="*/ 82 w 92"/>
                  <a:gd name="T53" fmla="*/ 30 h 44"/>
                  <a:gd name="T54" fmla="*/ 84 w 92"/>
                  <a:gd name="T55" fmla="*/ 35 h 44"/>
                  <a:gd name="T56" fmla="*/ 86 w 92"/>
                  <a:gd name="T57" fmla="*/ 36 h 44"/>
                  <a:gd name="T58" fmla="*/ 82 w 92"/>
                  <a:gd name="T59" fmla="*/ 39 h 44"/>
                  <a:gd name="T60" fmla="*/ 81 w 92"/>
                  <a:gd name="T61" fmla="*/ 44 h 44"/>
                  <a:gd name="T62" fmla="*/ 76 w 92"/>
                  <a:gd name="T63" fmla="*/ 42 h 44"/>
                  <a:gd name="T64" fmla="*/ 68 w 92"/>
                  <a:gd name="T65" fmla="*/ 44 h 44"/>
                  <a:gd name="T66" fmla="*/ 60 w 92"/>
                  <a:gd name="T67" fmla="*/ 39 h 44"/>
                  <a:gd name="T68" fmla="*/ 57 w 92"/>
                  <a:gd name="T69" fmla="*/ 36 h 44"/>
                  <a:gd name="T70" fmla="*/ 51 w 92"/>
                  <a:gd name="T71" fmla="*/ 33 h 44"/>
                  <a:gd name="T72" fmla="*/ 49 w 92"/>
                  <a:gd name="T73" fmla="*/ 35 h 44"/>
                  <a:gd name="T74" fmla="*/ 45 w 92"/>
                  <a:gd name="T75" fmla="*/ 35 h 44"/>
                  <a:gd name="T76" fmla="*/ 37 w 92"/>
                  <a:gd name="T77" fmla="*/ 36 h 44"/>
                  <a:gd name="T78" fmla="*/ 40 w 92"/>
                  <a:gd name="T79" fmla="*/ 28 h 44"/>
                  <a:gd name="T80" fmla="*/ 37 w 92"/>
                  <a:gd name="T81" fmla="*/ 27 h 44"/>
                  <a:gd name="T82" fmla="*/ 32 w 92"/>
                  <a:gd name="T83" fmla="*/ 28 h 44"/>
                  <a:gd name="T84" fmla="*/ 26 w 92"/>
                  <a:gd name="T85" fmla="*/ 22 h 44"/>
                  <a:gd name="T86" fmla="*/ 27 w 92"/>
                  <a:gd name="T87" fmla="*/ 17 h 44"/>
                  <a:gd name="T88" fmla="*/ 24 w 92"/>
                  <a:gd name="T89" fmla="*/ 14 h 44"/>
                  <a:gd name="T90" fmla="*/ 24 w 92"/>
                  <a:gd name="T91" fmla="*/ 11 h 44"/>
                  <a:gd name="T92" fmla="*/ 29 w 92"/>
                  <a:gd name="T93" fmla="*/ 8 h 44"/>
                  <a:gd name="T94" fmla="*/ 37 w 92"/>
                  <a:gd name="T95" fmla="*/ 3 h 44"/>
                  <a:gd name="T96" fmla="*/ 54 w 92"/>
                  <a:gd name="T97"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44">
                    <a:moveTo>
                      <a:pt x="10" y="20"/>
                    </a:moveTo>
                    <a:lnTo>
                      <a:pt x="11" y="20"/>
                    </a:lnTo>
                    <a:lnTo>
                      <a:pt x="13" y="22"/>
                    </a:lnTo>
                    <a:lnTo>
                      <a:pt x="13" y="22"/>
                    </a:lnTo>
                    <a:lnTo>
                      <a:pt x="15" y="20"/>
                    </a:lnTo>
                    <a:lnTo>
                      <a:pt x="16" y="22"/>
                    </a:lnTo>
                    <a:lnTo>
                      <a:pt x="21" y="23"/>
                    </a:lnTo>
                    <a:lnTo>
                      <a:pt x="23" y="25"/>
                    </a:lnTo>
                    <a:lnTo>
                      <a:pt x="19" y="25"/>
                    </a:lnTo>
                    <a:lnTo>
                      <a:pt x="18" y="25"/>
                    </a:lnTo>
                    <a:lnTo>
                      <a:pt x="18" y="27"/>
                    </a:lnTo>
                    <a:lnTo>
                      <a:pt x="16" y="27"/>
                    </a:lnTo>
                    <a:lnTo>
                      <a:pt x="16" y="28"/>
                    </a:lnTo>
                    <a:lnTo>
                      <a:pt x="13" y="28"/>
                    </a:lnTo>
                    <a:lnTo>
                      <a:pt x="13" y="30"/>
                    </a:lnTo>
                    <a:lnTo>
                      <a:pt x="10" y="30"/>
                    </a:lnTo>
                    <a:lnTo>
                      <a:pt x="8" y="30"/>
                    </a:lnTo>
                    <a:lnTo>
                      <a:pt x="7" y="31"/>
                    </a:lnTo>
                    <a:lnTo>
                      <a:pt x="7" y="33"/>
                    </a:lnTo>
                    <a:lnTo>
                      <a:pt x="5" y="35"/>
                    </a:lnTo>
                    <a:lnTo>
                      <a:pt x="4" y="36"/>
                    </a:lnTo>
                    <a:lnTo>
                      <a:pt x="2" y="36"/>
                    </a:lnTo>
                    <a:lnTo>
                      <a:pt x="2" y="35"/>
                    </a:lnTo>
                    <a:lnTo>
                      <a:pt x="2" y="35"/>
                    </a:lnTo>
                    <a:lnTo>
                      <a:pt x="5" y="31"/>
                    </a:lnTo>
                    <a:lnTo>
                      <a:pt x="5" y="31"/>
                    </a:lnTo>
                    <a:lnTo>
                      <a:pt x="4" y="30"/>
                    </a:lnTo>
                    <a:lnTo>
                      <a:pt x="4" y="30"/>
                    </a:lnTo>
                    <a:lnTo>
                      <a:pt x="0" y="28"/>
                    </a:lnTo>
                    <a:lnTo>
                      <a:pt x="0" y="28"/>
                    </a:lnTo>
                    <a:lnTo>
                      <a:pt x="0" y="28"/>
                    </a:lnTo>
                    <a:lnTo>
                      <a:pt x="2" y="27"/>
                    </a:lnTo>
                    <a:lnTo>
                      <a:pt x="2" y="27"/>
                    </a:lnTo>
                    <a:lnTo>
                      <a:pt x="2" y="27"/>
                    </a:lnTo>
                    <a:lnTo>
                      <a:pt x="0" y="23"/>
                    </a:lnTo>
                    <a:lnTo>
                      <a:pt x="2" y="23"/>
                    </a:lnTo>
                    <a:lnTo>
                      <a:pt x="4" y="23"/>
                    </a:lnTo>
                    <a:lnTo>
                      <a:pt x="4" y="23"/>
                    </a:lnTo>
                    <a:lnTo>
                      <a:pt x="5" y="23"/>
                    </a:lnTo>
                    <a:lnTo>
                      <a:pt x="5" y="23"/>
                    </a:lnTo>
                    <a:lnTo>
                      <a:pt x="7" y="23"/>
                    </a:lnTo>
                    <a:lnTo>
                      <a:pt x="7" y="22"/>
                    </a:lnTo>
                    <a:lnTo>
                      <a:pt x="10" y="22"/>
                    </a:lnTo>
                    <a:lnTo>
                      <a:pt x="10" y="20"/>
                    </a:lnTo>
                    <a:close/>
                    <a:moveTo>
                      <a:pt x="19" y="20"/>
                    </a:moveTo>
                    <a:lnTo>
                      <a:pt x="23" y="20"/>
                    </a:lnTo>
                    <a:lnTo>
                      <a:pt x="23" y="22"/>
                    </a:lnTo>
                    <a:lnTo>
                      <a:pt x="23" y="22"/>
                    </a:lnTo>
                    <a:lnTo>
                      <a:pt x="21" y="22"/>
                    </a:lnTo>
                    <a:lnTo>
                      <a:pt x="18" y="22"/>
                    </a:lnTo>
                    <a:lnTo>
                      <a:pt x="19" y="20"/>
                    </a:lnTo>
                    <a:lnTo>
                      <a:pt x="19" y="20"/>
                    </a:lnTo>
                    <a:close/>
                    <a:moveTo>
                      <a:pt x="11" y="11"/>
                    </a:moveTo>
                    <a:lnTo>
                      <a:pt x="13" y="11"/>
                    </a:lnTo>
                    <a:lnTo>
                      <a:pt x="13" y="12"/>
                    </a:lnTo>
                    <a:lnTo>
                      <a:pt x="13" y="12"/>
                    </a:lnTo>
                    <a:lnTo>
                      <a:pt x="16" y="12"/>
                    </a:lnTo>
                    <a:lnTo>
                      <a:pt x="16" y="14"/>
                    </a:lnTo>
                    <a:lnTo>
                      <a:pt x="18" y="17"/>
                    </a:lnTo>
                    <a:lnTo>
                      <a:pt x="16" y="17"/>
                    </a:lnTo>
                    <a:lnTo>
                      <a:pt x="15" y="17"/>
                    </a:lnTo>
                    <a:lnTo>
                      <a:pt x="15" y="17"/>
                    </a:lnTo>
                    <a:lnTo>
                      <a:pt x="15" y="17"/>
                    </a:lnTo>
                    <a:lnTo>
                      <a:pt x="13" y="19"/>
                    </a:lnTo>
                    <a:lnTo>
                      <a:pt x="10" y="19"/>
                    </a:lnTo>
                    <a:lnTo>
                      <a:pt x="10" y="19"/>
                    </a:lnTo>
                    <a:lnTo>
                      <a:pt x="10" y="19"/>
                    </a:lnTo>
                    <a:lnTo>
                      <a:pt x="8" y="16"/>
                    </a:lnTo>
                    <a:lnTo>
                      <a:pt x="7" y="16"/>
                    </a:lnTo>
                    <a:lnTo>
                      <a:pt x="5" y="16"/>
                    </a:lnTo>
                    <a:lnTo>
                      <a:pt x="4" y="14"/>
                    </a:lnTo>
                    <a:lnTo>
                      <a:pt x="10" y="14"/>
                    </a:lnTo>
                    <a:lnTo>
                      <a:pt x="10" y="12"/>
                    </a:lnTo>
                    <a:lnTo>
                      <a:pt x="11" y="11"/>
                    </a:lnTo>
                    <a:lnTo>
                      <a:pt x="11" y="11"/>
                    </a:lnTo>
                    <a:close/>
                    <a:moveTo>
                      <a:pt x="54" y="0"/>
                    </a:moveTo>
                    <a:lnTo>
                      <a:pt x="56" y="0"/>
                    </a:lnTo>
                    <a:lnTo>
                      <a:pt x="57" y="0"/>
                    </a:lnTo>
                    <a:lnTo>
                      <a:pt x="67" y="1"/>
                    </a:lnTo>
                    <a:lnTo>
                      <a:pt x="70" y="1"/>
                    </a:lnTo>
                    <a:lnTo>
                      <a:pt x="73" y="3"/>
                    </a:lnTo>
                    <a:lnTo>
                      <a:pt x="75" y="3"/>
                    </a:lnTo>
                    <a:lnTo>
                      <a:pt x="79" y="3"/>
                    </a:lnTo>
                    <a:lnTo>
                      <a:pt x="89" y="5"/>
                    </a:lnTo>
                    <a:lnTo>
                      <a:pt x="90" y="3"/>
                    </a:lnTo>
                    <a:lnTo>
                      <a:pt x="90" y="3"/>
                    </a:lnTo>
                    <a:lnTo>
                      <a:pt x="90" y="3"/>
                    </a:lnTo>
                    <a:lnTo>
                      <a:pt x="92" y="5"/>
                    </a:lnTo>
                    <a:lnTo>
                      <a:pt x="92" y="5"/>
                    </a:lnTo>
                    <a:lnTo>
                      <a:pt x="92" y="5"/>
                    </a:lnTo>
                    <a:lnTo>
                      <a:pt x="90" y="6"/>
                    </a:lnTo>
                    <a:lnTo>
                      <a:pt x="90" y="6"/>
                    </a:lnTo>
                    <a:lnTo>
                      <a:pt x="90" y="6"/>
                    </a:lnTo>
                    <a:lnTo>
                      <a:pt x="89" y="6"/>
                    </a:lnTo>
                    <a:lnTo>
                      <a:pt x="89" y="8"/>
                    </a:lnTo>
                    <a:lnTo>
                      <a:pt x="87" y="9"/>
                    </a:lnTo>
                    <a:lnTo>
                      <a:pt x="86" y="12"/>
                    </a:lnTo>
                    <a:lnTo>
                      <a:pt x="84" y="14"/>
                    </a:lnTo>
                    <a:lnTo>
                      <a:pt x="82" y="12"/>
                    </a:lnTo>
                    <a:lnTo>
                      <a:pt x="79" y="12"/>
                    </a:lnTo>
                    <a:lnTo>
                      <a:pt x="76" y="14"/>
                    </a:lnTo>
                    <a:lnTo>
                      <a:pt x="75" y="16"/>
                    </a:lnTo>
                    <a:lnTo>
                      <a:pt x="75" y="17"/>
                    </a:lnTo>
                    <a:lnTo>
                      <a:pt x="78" y="20"/>
                    </a:lnTo>
                    <a:lnTo>
                      <a:pt x="78" y="25"/>
                    </a:lnTo>
                    <a:lnTo>
                      <a:pt x="79" y="25"/>
                    </a:lnTo>
                    <a:lnTo>
                      <a:pt x="81" y="28"/>
                    </a:lnTo>
                    <a:lnTo>
                      <a:pt x="82" y="30"/>
                    </a:lnTo>
                    <a:lnTo>
                      <a:pt x="82" y="30"/>
                    </a:lnTo>
                    <a:lnTo>
                      <a:pt x="84" y="35"/>
                    </a:lnTo>
                    <a:lnTo>
                      <a:pt x="84" y="33"/>
                    </a:lnTo>
                    <a:lnTo>
                      <a:pt x="84" y="35"/>
                    </a:lnTo>
                    <a:lnTo>
                      <a:pt x="84" y="36"/>
                    </a:lnTo>
                    <a:lnTo>
                      <a:pt x="86" y="36"/>
                    </a:lnTo>
                    <a:lnTo>
                      <a:pt x="86" y="36"/>
                    </a:lnTo>
                    <a:lnTo>
                      <a:pt x="86" y="36"/>
                    </a:lnTo>
                    <a:lnTo>
                      <a:pt x="86" y="38"/>
                    </a:lnTo>
                    <a:lnTo>
                      <a:pt x="86" y="38"/>
                    </a:lnTo>
                    <a:lnTo>
                      <a:pt x="82" y="38"/>
                    </a:lnTo>
                    <a:lnTo>
                      <a:pt x="82" y="39"/>
                    </a:lnTo>
                    <a:lnTo>
                      <a:pt x="82" y="39"/>
                    </a:lnTo>
                    <a:lnTo>
                      <a:pt x="81" y="41"/>
                    </a:lnTo>
                    <a:lnTo>
                      <a:pt x="81" y="42"/>
                    </a:lnTo>
                    <a:lnTo>
                      <a:pt x="81" y="44"/>
                    </a:lnTo>
                    <a:lnTo>
                      <a:pt x="81" y="44"/>
                    </a:lnTo>
                    <a:lnTo>
                      <a:pt x="79" y="44"/>
                    </a:lnTo>
                    <a:lnTo>
                      <a:pt x="78" y="44"/>
                    </a:lnTo>
                    <a:lnTo>
                      <a:pt x="76" y="42"/>
                    </a:lnTo>
                    <a:lnTo>
                      <a:pt x="75" y="42"/>
                    </a:lnTo>
                    <a:lnTo>
                      <a:pt x="73" y="42"/>
                    </a:lnTo>
                    <a:lnTo>
                      <a:pt x="73" y="42"/>
                    </a:lnTo>
                    <a:lnTo>
                      <a:pt x="68" y="44"/>
                    </a:lnTo>
                    <a:lnTo>
                      <a:pt x="67" y="44"/>
                    </a:lnTo>
                    <a:lnTo>
                      <a:pt x="65" y="42"/>
                    </a:lnTo>
                    <a:lnTo>
                      <a:pt x="64" y="41"/>
                    </a:lnTo>
                    <a:lnTo>
                      <a:pt x="60" y="39"/>
                    </a:lnTo>
                    <a:lnTo>
                      <a:pt x="60" y="38"/>
                    </a:lnTo>
                    <a:lnTo>
                      <a:pt x="60" y="38"/>
                    </a:lnTo>
                    <a:lnTo>
                      <a:pt x="57" y="36"/>
                    </a:lnTo>
                    <a:lnTo>
                      <a:pt x="57" y="36"/>
                    </a:lnTo>
                    <a:lnTo>
                      <a:pt x="56" y="36"/>
                    </a:lnTo>
                    <a:lnTo>
                      <a:pt x="54" y="35"/>
                    </a:lnTo>
                    <a:lnTo>
                      <a:pt x="51" y="33"/>
                    </a:lnTo>
                    <a:lnTo>
                      <a:pt x="51" y="33"/>
                    </a:lnTo>
                    <a:lnTo>
                      <a:pt x="49" y="33"/>
                    </a:lnTo>
                    <a:lnTo>
                      <a:pt x="49" y="35"/>
                    </a:lnTo>
                    <a:lnTo>
                      <a:pt x="49" y="35"/>
                    </a:lnTo>
                    <a:lnTo>
                      <a:pt x="49" y="35"/>
                    </a:lnTo>
                    <a:lnTo>
                      <a:pt x="49" y="33"/>
                    </a:lnTo>
                    <a:lnTo>
                      <a:pt x="48" y="33"/>
                    </a:lnTo>
                    <a:lnTo>
                      <a:pt x="45" y="35"/>
                    </a:lnTo>
                    <a:lnTo>
                      <a:pt x="45" y="35"/>
                    </a:lnTo>
                    <a:lnTo>
                      <a:pt x="43" y="35"/>
                    </a:lnTo>
                    <a:lnTo>
                      <a:pt x="38" y="36"/>
                    </a:lnTo>
                    <a:lnTo>
                      <a:pt x="37" y="36"/>
                    </a:lnTo>
                    <a:lnTo>
                      <a:pt x="37" y="36"/>
                    </a:lnTo>
                    <a:lnTo>
                      <a:pt x="37" y="36"/>
                    </a:lnTo>
                    <a:lnTo>
                      <a:pt x="38" y="31"/>
                    </a:lnTo>
                    <a:lnTo>
                      <a:pt x="38" y="28"/>
                    </a:lnTo>
                    <a:lnTo>
                      <a:pt x="40" y="28"/>
                    </a:lnTo>
                    <a:lnTo>
                      <a:pt x="40" y="28"/>
                    </a:lnTo>
                    <a:lnTo>
                      <a:pt x="40" y="27"/>
                    </a:lnTo>
                    <a:lnTo>
                      <a:pt x="37" y="27"/>
                    </a:lnTo>
                    <a:lnTo>
                      <a:pt x="37" y="27"/>
                    </a:lnTo>
                    <a:lnTo>
                      <a:pt x="35" y="27"/>
                    </a:lnTo>
                    <a:lnTo>
                      <a:pt x="35" y="28"/>
                    </a:lnTo>
                    <a:lnTo>
                      <a:pt x="34" y="28"/>
                    </a:lnTo>
                    <a:lnTo>
                      <a:pt x="32" y="28"/>
                    </a:lnTo>
                    <a:lnTo>
                      <a:pt x="29" y="27"/>
                    </a:lnTo>
                    <a:lnTo>
                      <a:pt x="27" y="25"/>
                    </a:lnTo>
                    <a:lnTo>
                      <a:pt x="27" y="23"/>
                    </a:lnTo>
                    <a:lnTo>
                      <a:pt x="26" y="22"/>
                    </a:lnTo>
                    <a:lnTo>
                      <a:pt x="24" y="20"/>
                    </a:lnTo>
                    <a:lnTo>
                      <a:pt x="26" y="19"/>
                    </a:lnTo>
                    <a:lnTo>
                      <a:pt x="27" y="19"/>
                    </a:lnTo>
                    <a:lnTo>
                      <a:pt x="27" y="17"/>
                    </a:lnTo>
                    <a:lnTo>
                      <a:pt x="26" y="17"/>
                    </a:lnTo>
                    <a:lnTo>
                      <a:pt x="24" y="17"/>
                    </a:lnTo>
                    <a:lnTo>
                      <a:pt x="24" y="17"/>
                    </a:lnTo>
                    <a:lnTo>
                      <a:pt x="24" y="14"/>
                    </a:lnTo>
                    <a:lnTo>
                      <a:pt x="24" y="14"/>
                    </a:lnTo>
                    <a:lnTo>
                      <a:pt x="24" y="12"/>
                    </a:lnTo>
                    <a:lnTo>
                      <a:pt x="24" y="12"/>
                    </a:lnTo>
                    <a:lnTo>
                      <a:pt x="24" y="11"/>
                    </a:lnTo>
                    <a:lnTo>
                      <a:pt x="24" y="11"/>
                    </a:lnTo>
                    <a:lnTo>
                      <a:pt x="24" y="9"/>
                    </a:lnTo>
                    <a:lnTo>
                      <a:pt x="27" y="8"/>
                    </a:lnTo>
                    <a:lnTo>
                      <a:pt x="29" y="8"/>
                    </a:lnTo>
                    <a:lnTo>
                      <a:pt x="34" y="6"/>
                    </a:lnTo>
                    <a:lnTo>
                      <a:pt x="32" y="5"/>
                    </a:lnTo>
                    <a:lnTo>
                      <a:pt x="34" y="5"/>
                    </a:lnTo>
                    <a:lnTo>
                      <a:pt x="37" y="3"/>
                    </a:lnTo>
                    <a:lnTo>
                      <a:pt x="40" y="3"/>
                    </a:lnTo>
                    <a:lnTo>
                      <a:pt x="45" y="1"/>
                    </a:lnTo>
                    <a:lnTo>
                      <a:pt x="52" y="1"/>
                    </a:lnTo>
                    <a:lnTo>
                      <a:pt x="54" y="1"/>
                    </a:lnTo>
                    <a:lnTo>
                      <a:pt x="54" y="0"/>
                    </a:lnTo>
                    <a:lnTo>
                      <a:pt x="5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79" name="Freeform 287">
                <a:extLst>
                  <a:ext uri="{FF2B5EF4-FFF2-40B4-BE49-F238E27FC236}">
                    <a16:creationId xmlns:a16="http://schemas.microsoft.com/office/drawing/2014/main" id="{2BB9F512-6D81-4F45-9BD8-70795088596C}"/>
                  </a:ext>
                </a:extLst>
              </p:cNvPr>
              <p:cNvSpPr>
                <a:spLocks noEditPoints="1"/>
              </p:cNvSpPr>
              <p:nvPr/>
            </p:nvSpPr>
            <p:spPr bwMode="auto">
              <a:xfrm>
                <a:off x="3184225" y="4376939"/>
                <a:ext cx="460016" cy="181278"/>
              </a:xfrm>
              <a:custGeom>
                <a:avLst/>
                <a:gdLst>
                  <a:gd name="T0" fmla="*/ 167 w 236"/>
                  <a:gd name="T1" fmla="*/ 61 h 93"/>
                  <a:gd name="T2" fmla="*/ 164 w 236"/>
                  <a:gd name="T3" fmla="*/ 61 h 93"/>
                  <a:gd name="T4" fmla="*/ 17 w 236"/>
                  <a:gd name="T5" fmla="*/ 39 h 93"/>
                  <a:gd name="T6" fmla="*/ 33 w 236"/>
                  <a:gd name="T7" fmla="*/ 30 h 93"/>
                  <a:gd name="T8" fmla="*/ 31 w 236"/>
                  <a:gd name="T9" fmla="*/ 33 h 93"/>
                  <a:gd name="T10" fmla="*/ 29 w 236"/>
                  <a:gd name="T11" fmla="*/ 31 h 93"/>
                  <a:gd name="T12" fmla="*/ 18 w 236"/>
                  <a:gd name="T13" fmla="*/ 31 h 93"/>
                  <a:gd name="T14" fmla="*/ 15 w 236"/>
                  <a:gd name="T15" fmla="*/ 28 h 93"/>
                  <a:gd name="T16" fmla="*/ 1 w 236"/>
                  <a:gd name="T17" fmla="*/ 27 h 93"/>
                  <a:gd name="T18" fmla="*/ 12 w 236"/>
                  <a:gd name="T19" fmla="*/ 23 h 93"/>
                  <a:gd name="T20" fmla="*/ 11 w 236"/>
                  <a:gd name="T21" fmla="*/ 25 h 93"/>
                  <a:gd name="T22" fmla="*/ 6 w 236"/>
                  <a:gd name="T23" fmla="*/ 20 h 93"/>
                  <a:gd name="T24" fmla="*/ 11 w 236"/>
                  <a:gd name="T25" fmla="*/ 30 h 93"/>
                  <a:gd name="T26" fmla="*/ 1 w 236"/>
                  <a:gd name="T27" fmla="*/ 33 h 93"/>
                  <a:gd name="T28" fmla="*/ 6 w 236"/>
                  <a:gd name="T29" fmla="*/ 28 h 93"/>
                  <a:gd name="T30" fmla="*/ 0 w 236"/>
                  <a:gd name="T31" fmla="*/ 20 h 93"/>
                  <a:gd name="T32" fmla="*/ 182 w 236"/>
                  <a:gd name="T33" fmla="*/ 3 h 93"/>
                  <a:gd name="T34" fmla="*/ 184 w 236"/>
                  <a:gd name="T35" fmla="*/ 0 h 93"/>
                  <a:gd name="T36" fmla="*/ 193 w 236"/>
                  <a:gd name="T37" fmla="*/ 6 h 93"/>
                  <a:gd name="T38" fmla="*/ 201 w 236"/>
                  <a:gd name="T39" fmla="*/ 11 h 93"/>
                  <a:gd name="T40" fmla="*/ 206 w 236"/>
                  <a:gd name="T41" fmla="*/ 16 h 93"/>
                  <a:gd name="T42" fmla="*/ 214 w 236"/>
                  <a:gd name="T43" fmla="*/ 17 h 93"/>
                  <a:gd name="T44" fmla="*/ 219 w 236"/>
                  <a:gd name="T45" fmla="*/ 17 h 93"/>
                  <a:gd name="T46" fmla="*/ 223 w 236"/>
                  <a:gd name="T47" fmla="*/ 16 h 93"/>
                  <a:gd name="T48" fmla="*/ 233 w 236"/>
                  <a:gd name="T49" fmla="*/ 20 h 93"/>
                  <a:gd name="T50" fmla="*/ 230 w 236"/>
                  <a:gd name="T51" fmla="*/ 22 h 93"/>
                  <a:gd name="T52" fmla="*/ 234 w 236"/>
                  <a:gd name="T53" fmla="*/ 28 h 93"/>
                  <a:gd name="T54" fmla="*/ 236 w 236"/>
                  <a:gd name="T55" fmla="*/ 34 h 93"/>
                  <a:gd name="T56" fmla="*/ 233 w 236"/>
                  <a:gd name="T57" fmla="*/ 36 h 93"/>
                  <a:gd name="T58" fmla="*/ 223 w 236"/>
                  <a:gd name="T59" fmla="*/ 50 h 93"/>
                  <a:gd name="T60" fmla="*/ 208 w 236"/>
                  <a:gd name="T61" fmla="*/ 60 h 93"/>
                  <a:gd name="T62" fmla="*/ 195 w 236"/>
                  <a:gd name="T63" fmla="*/ 66 h 93"/>
                  <a:gd name="T64" fmla="*/ 193 w 236"/>
                  <a:gd name="T65" fmla="*/ 71 h 93"/>
                  <a:gd name="T66" fmla="*/ 192 w 236"/>
                  <a:gd name="T67" fmla="*/ 69 h 93"/>
                  <a:gd name="T68" fmla="*/ 190 w 236"/>
                  <a:gd name="T69" fmla="*/ 74 h 93"/>
                  <a:gd name="T70" fmla="*/ 187 w 236"/>
                  <a:gd name="T71" fmla="*/ 80 h 93"/>
                  <a:gd name="T72" fmla="*/ 187 w 236"/>
                  <a:gd name="T73" fmla="*/ 85 h 93"/>
                  <a:gd name="T74" fmla="*/ 182 w 236"/>
                  <a:gd name="T75" fmla="*/ 90 h 93"/>
                  <a:gd name="T76" fmla="*/ 179 w 236"/>
                  <a:gd name="T77" fmla="*/ 91 h 93"/>
                  <a:gd name="T78" fmla="*/ 175 w 236"/>
                  <a:gd name="T79" fmla="*/ 85 h 93"/>
                  <a:gd name="T80" fmla="*/ 168 w 236"/>
                  <a:gd name="T81" fmla="*/ 83 h 93"/>
                  <a:gd name="T82" fmla="*/ 162 w 236"/>
                  <a:gd name="T83" fmla="*/ 85 h 93"/>
                  <a:gd name="T84" fmla="*/ 160 w 236"/>
                  <a:gd name="T85" fmla="*/ 80 h 93"/>
                  <a:gd name="T86" fmla="*/ 162 w 236"/>
                  <a:gd name="T87" fmla="*/ 79 h 93"/>
                  <a:gd name="T88" fmla="*/ 164 w 236"/>
                  <a:gd name="T89" fmla="*/ 75 h 93"/>
                  <a:gd name="T90" fmla="*/ 164 w 236"/>
                  <a:gd name="T91" fmla="*/ 71 h 93"/>
                  <a:gd name="T92" fmla="*/ 164 w 236"/>
                  <a:gd name="T93" fmla="*/ 69 h 93"/>
                  <a:gd name="T94" fmla="*/ 170 w 236"/>
                  <a:gd name="T95" fmla="*/ 60 h 93"/>
                  <a:gd name="T96" fmla="*/ 170 w 236"/>
                  <a:gd name="T97" fmla="*/ 50 h 93"/>
                  <a:gd name="T98" fmla="*/ 167 w 236"/>
                  <a:gd name="T99" fmla="*/ 53 h 93"/>
                  <a:gd name="T100" fmla="*/ 162 w 236"/>
                  <a:gd name="T101" fmla="*/ 58 h 93"/>
                  <a:gd name="T102" fmla="*/ 154 w 236"/>
                  <a:gd name="T103" fmla="*/ 52 h 93"/>
                  <a:gd name="T104" fmla="*/ 156 w 236"/>
                  <a:gd name="T105" fmla="*/ 41 h 93"/>
                  <a:gd name="T106" fmla="*/ 160 w 236"/>
                  <a:gd name="T107" fmla="*/ 30 h 93"/>
                  <a:gd name="T108" fmla="*/ 160 w 236"/>
                  <a:gd name="T109" fmla="*/ 25 h 93"/>
                  <a:gd name="T110" fmla="*/ 167 w 236"/>
                  <a:gd name="T111" fmla="*/ 12 h 93"/>
                  <a:gd name="T112" fmla="*/ 173 w 236"/>
                  <a:gd name="T113" fmla="*/ 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6" h="93">
                    <a:moveTo>
                      <a:pt x="167" y="58"/>
                    </a:moveTo>
                    <a:lnTo>
                      <a:pt x="167" y="58"/>
                    </a:lnTo>
                    <a:lnTo>
                      <a:pt x="168" y="60"/>
                    </a:lnTo>
                    <a:lnTo>
                      <a:pt x="167" y="61"/>
                    </a:lnTo>
                    <a:lnTo>
                      <a:pt x="167" y="61"/>
                    </a:lnTo>
                    <a:lnTo>
                      <a:pt x="167" y="61"/>
                    </a:lnTo>
                    <a:lnTo>
                      <a:pt x="165" y="63"/>
                    </a:lnTo>
                    <a:lnTo>
                      <a:pt x="165" y="63"/>
                    </a:lnTo>
                    <a:lnTo>
                      <a:pt x="164" y="63"/>
                    </a:lnTo>
                    <a:lnTo>
                      <a:pt x="164" y="63"/>
                    </a:lnTo>
                    <a:lnTo>
                      <a:pt x="164" y="63"/>
                    </a:lnTo>
                    <a:lnTo>
                      <a:pt x="164" y="61"/>
                    </a:lnTo>
                    <a:lnTo>
                      <a:pt x="164" y="60"/>
                    </a:lnTo>
                    <a:lnTo>
                      <a:pt x="165" y="60"/>
                    </a:lnTo>
                    <a:lnTo>
                      <a:pt x="167" y="58"/>
                    </a:lnTo>
                    <a:close/>
                    <a:moveTo>
                      <a:pt x="15" y="38"/>
                    </a:moveTo>
                    <a:lnTo>
                      <a:pt x="17" y="38"/>
                    </a:lnTo>
                    <a:lnTo>
                      <a:pt x="17" y="39"/>
                    </a:lnTo>
                    <a:lnTo>
                      <a:pt x="17" y="39"/>
                    </a:lnTo>
                    <a:lnTo>
                      <a:pt x="17" y="39"/>
                    </a:lnTo>
                    <a:lnTo>
                      <a:pt x="15" y="39"/>
                    </a:lnTo>
                    <a:lnTo>
                      <a:pt x="15" y="39"/>
                    </a:lnTo>
                    <a:lnTo>
                      <a:pt x="15" y="38"/>
                    </a:lnTo>
                    <a:close/>
                    <a:moveTo>
                      <a:pt x="33" y="30"/>
                    </a:moveTo>
                    <a:lnTo>
                      <a:pt x="33" y="30"/>
                    </a:lnTo>
                    <a:lnTo>
                      <a:pt x="33" y="30"/>
                    </a:lnTo>
                    <a:lnTo>
                      <a:pt x="34" y="31"/>
                    </a:lnTo>
                    <a:lnTo>
                      <a:pt x="33" y="31"/>
                    </a:lnTo>
                    <a:lnTo>
                      <a:pt x="33" y="33"/>
                    </a:lnTo>
                    <a:lnTo>
                      <a:pt x="31" y="33"/>
                    </a:lnTo>
                    <a:lnTo>
                      <a:pt x="29" y="34"/>
                    </a:lnTo>
                    <a:lnTo>
                      <a:pt x="29" y="34"/>
                    </a:lnTo>
                    <a:lnTo>
                      <a:pt x="28" y="33"/>
                    </a:lnTo>
                    <a:lnTo>
                      <a:pt x="28" y="33"/>
                    </a:lnTo>
                    <a:lnTo>
                      <a:pt x="29" y="33"/>
                    </a:lnTo>
                    <a:lnTo>
                      <a:pt x="29" y="31"/>
                    </a:lnTo>
                    <a:lnTo>
                      <a:pt x="31" y="31"/>
                    </a:lnTo>
                    <a:lnTo>
                      <a:pt x="33" y="30"/>
                    </a:lnTo>
                    <a:close/>
                    <a:moveTo>
                      <a:pt x="18" y="27"/>
                    </a:moveTo>
                    <a:lnTo>
                      <a:pt x="20" y="28"/>
                    </a:lnTo>
                    <a:lnTo>
                      <a:pt x="20" y="30"/>
                    </a:lnTo>
                    <a:lnTo>
                      <a:pt x="18" y="31"/>
                    </a:lnTo>
                    <a:lnTo>
                      <a:pt x="18" y="31"/>
                    </a:lnTo>
                    <a:lnTo>
                      <a:pt x="18" y="31"/>
                    </a:lnTo>
                    <a:lnTo>
                      <a:pt x="17" y="31"/>
                    </a:lnTo>
                    <a:lnTo>
                      <a:pt x="15" y="30"/>
                    </a:lnTo>
                    <a:lnTo>
                      <a:pt x="15" y="28"/>
                    </a:lnTo>
                    <a:lnTo>
                      <a:pt x="15" y="28"/>
                    </a:lnTo>
                    <a:lnTo>
                      <a:pt x="18" y="27"/>
                    </a:lnTo>
                    <a:close/>
                    <a:moveTo>
                      <a:pt x="1" y="23"/>
                    </a:moveTo>
                    <a:lnTo>
                      <a:pt x="3" y="25"/>
                    </a:lnTo>
                    <a:lnTo>
                      <a:pt x="3" y="27"/>
                    </a:lnTo>
                    <a:lnTo>
                      <a:pt x="3" y="27"/>
                    </a:lnTo>
                    <a:lnTo>
                      <a:pt x="1" y="27"/>
                    </a:lnTo>
                    <a:lnTo>
                      <a:pt x="0" y="27"/>
                    </a:lnTo>
                    <a:lnTo>
                      <a:pt x="0" y="27"/>
                    </a:lnTo>
                    <a:lnTo>
                      <a:pt x="0" y="25"/>
                    </a:lnTo>
                    <a:lnTo>
                      <a:pt x="0" y="25"/>
                    </a:lnTo>
                    <a:lnTo>
                      <a:pt x="1" y="23"/>
                    </a:lnTo>
                    <a:close/>
                    <a:moveTo>
                      <a:pt x="12" y="23"/>
                    </a:moveTo>
                    <a:lnTo>
                      <a:pt x="14" y="23"/>
                    </a:lnTo>
                    <a:lnTo>
                      <a:pt x="15" y="25"/>
                    </a:lnTo>
                    <a:lnTo>
                      <a:pt x="14" y="25"/>
                    </a:lnTo>
                    <a:lnTo>
                      <a:pt x="14" y="25"/>
                    </a:lnTo>
                    <a:lnTo>
                      <a:pt x="11" y="25"/>
                    </a:lnTo>
                    <a:lnTo>
                      <a:pt x="11" y="25"/>
                    </a:lnTo>
                    <a:lnTo>
                      <a:pt x="11" y="23"/>
                    </a:lnTo>
                    <a:lnTo>
                      <a:pt x="12" y="23"/>
                    </a:lnTo>
                    <a:close/>
                    <a:moveTo>
                      <a:pt x="3" y="19"/>
                    </a:moveTo>
                    <a:lnTo>
                      <a:pt x="4" y="19"/>
                    </a:lnTo>
                    <a:lnTo>
                      <a:pt x="4" y="20"/>
                    </a:lnTo>
                    <a:lnTo>
                      <a:pt x="6" y="20"/>
                    </a:lnTo>
                    <a:lnTo>
                      <a:pt x="6" y="23"/>
                    </a:lnTo>
                    <a:lnTo>
                      <a:pt x="9" y="27"/>
                    </a:lnTo>
                    <a:lnTo>
                      <a:pt x="9" y="28"/>
                    </a:lnTo>
                    <a:lnTo>
                      <a:pt x="9" y="28"/>
                    </a:lnTo>
                    <a:lnTo>
                      <a:pt x="9" y="28"/>
                    </a:lnTo>
                    <a:lnTo>
                      <a:pt x="11" y="30"/>
                    </a:lnTo>
                    <a:lnTo>
                      <a:pt x="11" y="31"/>
                    </a:lnTo>
                    <a:lnTo>
                      <a:pt x="9" y="34"/>
                    </a:lnTo>
                    <a:lnTo>
                      <a:pt x="6" y="34"/>
                    </a:lnTo>
                    <a:lnTo>
                      <a:pt x="3" y="34"/>
                    </a:lnTo>
                    <a:lnTo>
                      <a:pt x="3" y="34"/>
                    </a:lnTo>
                    <a:lnTo>
                      <a:pt x="1" y="33"/>
                    </a:lnTo>
                    <a:lnTo>
                      <a:pt x="1" y="33"/>
                    </a:lnTo>
                    <a:lnTo>
                      <a:pt x="1" y="31"/>
                    </a:lnTo>
                    <a:lnTo>
                      <a:pt x="3" y="30"/>
                    </a:lnTo>
                    <a:lnTo>
                      <a:pt x="6" y="30"/>
                    </a:lnTo>
                    <a:lnTo>
                      <a:pt x="6" y="28"/>
                    </a:lnTo>
                    <a:lnTo>
                      <a:pt x="6" y="28"/>
                    </a:lnTo>
                    <a:lnTo>
                      <a:pt x="4" y="25"/>
                    </a:lnTo>
                    <a:lnTo>
                      <a:pt x="3" y="25"/>
                    </a:lnTo>
                    <a:lnTo>
                      <a:pt x="3" y="20"/>
                    </a:lnTo>
                    <a:lnTo>
                      <a:pt x="1" y="20"/>
                    </a:lnTo>
                    <a:lnTo>
                      <a:pt x="1" y="20"/>
                    </a:lnTo>
                    <a:lnTo>
                      <a:pt x="0" y="20"/>
                    </a:lnTo>
                    <a:lnTo>
                      <a:pt x="0" y="20"/>
                    </a:lnTo>
                    <a:lnTo>
                      <a:pt x="1" y="19"/>
                    </a:lnTo>
                    <a:lnTo>
                      <a:pt x="1" y="19"/>
                    </a:lnTo>
                    <a:lnTo>
                      <a:pt x="3" y="19"/>
                    </a:lnTo>
                    <a:close/>
                    <a:moveTo>
                      <a:pt x="182" y="1"/>
                    </a:moveTo>
                    <a:lnTo>
                      <a:pt x="182" y="3"/>
                    </a:lnTo>
                    <a:lnTo>
                      <a:pt x="182" y="3"/>
                    </a:lnTo>
                    <a:lnTo>
                      <a:pt x="182" y="1"/>
                    </a:lnTo>
                    <a:lnTo>
                      <a:pt x="182" y="1"/>
                    </a:lnTo>
                    <a:lnTo>
                      <a:pt x="182" y="1"/>
                    </a:lnTo>
                    <a:close/>
                    <a:moveTo>
                      <a:pt x="184" y="0"/>
                    </a:moveTo>
                    <a:lnTo>
                      <a:pt x="184" y="0"/>
                    </a:lnTo>
                    <a:lnTo>
                      <a:pt x="186" y="1"/>
                    </a:lnTo>
                    <a:lnTo>
                      <a:pt x="186" y="1"/>
                    </a:lnTo>
                    <a:lnTo>
                      <a:pt x="187" y="3"/>
                    </a:lnTo>
                    <a:lnTo>
                      <a:pt x="189" y="3"/>
                    </a:lnTo>
                    <a:lnTo>
                      <a:pt x="192" y="6"/>
                    </a:lnTo>
                    <a:lnTo>
                      <a:pt x="193" y="6"/>
                    </a:lnTo>
                    <a:lnTo>
                      <a:pt x="195" y="8"/>
                    </a:lnTo>
                    <a:lnTo>
                      <a:pt x="198" y="9"/>
                    </a:lnTo>
                    <a:lnTo>
                      <a:pt x="200" y="8"/>
                    </a:lnTo>
                    <a:lnTo>
                      <a:pt x="201" y="9"/>
                    </a:lnTo>
                    <a:lnTo>
                      <a:pt x="201" y="9"/>
                    </a:lnTo>
                    <a:lnTo>
                      <a:pt x="201" y="11"/>
                    </a:lnTo>
                    <a:lnTo>
                      <a:pt x="203" y="11"/>
                    </a:lnTo>
                    <a:lnTo>
                      <a:pt x="203" y="11"/>
                    </a:lnTo>
                    <a:lnTo>
                      <a:pt x="205" y="11"/>
                    </a:lnTo>
                    <a:lnTo>
                      <a:pt x="205" y="14"/>
                    </a:lnTo>
                    <a:lnTo>
                      <a:pt x="205" y="14"/>
                    </a:lnTo>
                    <a:lnTo>
                      <a:pt x="206" y="16"/>
                    </a:lnTo>
                    <a:lnTo>
                      <a:pt x="208" y="16"/>
                    </a:lnTo>
                    <a:lnTo>
                      <a:pt x="209" y="16"/>
                    </a:lnTo>
                    <a:lnTo>
                      <a:pt x="211" y="16"/>
                    </a:lnTo>
                    <a:lnTo>
                      <a:pt x="212" y="17"/>
                    </a:lnTo>
                    <a:lnTo>
                      <a:pt x="212" y="17"/>
                    </a:lnTo>
                    <a:lnTo>
                      <a:pt x="214" y="17"/>
                    </a:lnTo>
                    <a:lnTo>
                      <a:pt x="214" y="17"/>
                    </a:lnTo>
                    <a:lnTo>
                      <a:pt x="214" y="17"/>
                    </a:lnTo>
                    <a:lnTo>
                      <a:pt x="216" y="17"/>
                    </a:lnTo>
                    <a:lnTo>
                      <a:pt x="217" y="17"/>
                    </a:lnTo>
                    <a:lnTo>
                      <a:pt x="219" y="17"/>
                    </a:lnTo>
                    <a:lnTo>
                      <a:pt x="219" y="17"/>
                    </a:lnTo>
                    <a:lnTo>
                      <a:pt x="219" y="16"/>
                    </a:lnTo>
                    <a:lnTo>
                      <a:pt x="219" y="16"/>
                    </a:lnTo>
                    <a:lnTo>
                      <a:pt x="220" y="14"/>
                    </a:lnTo>
                    <a:lnTo>
                      <a:pt x="220" y="14"/>
                    </a:lnTo>
                    <a:lnTo>
                      <a:pt x="222" y="14"/>
                    </a:lnTo>
                    <a:lnTo>
                      <a:pt x="223" y="16"/>
                    </a:lnTo>
                    <a:lnTo>
                      <a:pt x="225" y="16"/>
                    </a:lnTo>
                    <a:lnTo>
                      <a:pt x="225" y="17"/>
                    </a:lnTo>
                    <a:lnTo>
                      <a:pt x="227" y="19"/>
                    </a:lnTo>
                    <a:lnTo>
                      <a:pt x="228" y="19"/>
                    </a:lnTo>
                    <a:lnTo>
                      <a:pt x="231" y="19"/>
                    </a:lnTo>
                    <a:lnTo>
                      <a:pt x="233" y="20"/>
                    </a:lnTo>
                    <a:lnTo>
                      <a:pt x="236" y="22"/>
                    </a:lnTo>
                    <a:lnTo>
                      <a:pt x="234" y="22"/>
                    </a:lnTo>
                    <a:lnTo>
                      <a:pt x="234" y="22"/>
                    </a:lnTo>
                    <a:lnTo>
                      <a:pt x="233" y="22"/>
                    </a:lnTo>
                    <a:lnTo>
                      <a:pt x="231" y="22"/>
                    </a:lnTo>
                    <a:lnTo>
                      <a:pt x="230" y="22"/>
                    </a:lnTo>
                    <a:lnTo>
                      <a:pt x="230" y="22"/>
                    </a:lnTo>
                    <a:lnTo>
                      <a:pt x="231" y="23"/>
                    </a:lnTo>
                    <a:lnTo>
                      <a:pt x="233" y="23"/>
                    </a:lnTo>
                    <a:lnTo>
                      <a:pt x="233" y="25"/>
                    </a:lnTo>
                    <a:lnTo>
                      <a:pt x="233" y="27"/>
                    </a:lnTo>
                    <a:lnTo>
                      <a:pt x="234" y="28"/>
                    </a:lnTo>
                    <a:lnTo>
                      <a:pt x="236" y="28"/>
                    </a:lnTo>
                    <a:lnTo>
                      <a:pt x="236" y="28"/>
                    </a:lnTo>
                    <a:lnTo>
                      <a:pt x="236" y="30"/>
                    </a:lnTo>
                    <a:lnTo>
                      <a:pt x="236" y="31"/>
                    </a:lnTo>
                    <a:lnTo>
                      <a:pt x="236" y="34"/>
                    </a:lnTo>
                    <a:lnTo>
                      <a:pt x="236" y="34"/>
                    </a:lnTo>
                    <a:lnTo>
                      <a:pt x="234" y="34"/>
                    </a:lnTo>
                    <a:lnTo>
                      <a:pt x="234" y="34"/>
                    </a:lnTo>
                    <a:lnTo>
                      <a:pt x="234" y="34"/>
                    </a:lnTo>
                    <a:lnTo>
                      <a:pt x="233" y="33"/>
                    </a:lnTo>
                    <a:lnTo>
                      <a:pt x="233" y="34"/>
                    </a:lnTo>
                    <a:lnTo>
                      <a:pt x="233" y="36"/>
                    </a:lnTo>
                    <a:lnTo>
                      <a:pt x="233" y="39"/>
                    </a:lnTo>
                    <a:lnTo>
                      <a:pt x="231" y="42"/>
                    </a:lnTo>
                    <a:lnTo>
                      <a:pt x="230" y="44"/>
                    </a:lnTo>
                    <a:lnTo>
                      <a:pt x="228" y="45"/>
                    </a:lnTo>
                    <a:lnTo>
                      <a:pt x="227" y="47"/>
                    </a:lnTo>
                    <a:lnTo>
                      <a:pt x="223" y="50"/>
                    </a:lnTo>
                    <a:lnTo>
                      <a:pt x="222" y="52"/>
                    </a:lnTo>
                    <a:lnTo>
                      <a:pt x="220" y="53"/>
                    </a:lnTo>
                    <a:lnTo>
                      <a:pt x="217" y="55"/>
                    </a:lnTo>
                    <a:lnTo>
                      <a:pt x="216" y="56"/>
                    </a:lnTo>
                    <a:lnTo>
                      <a:pt x="212" y="58"/>
                    </a:lnTo>
                    <a:lnTo>
                      <a:pt x="208" y="60"/>
                    </a:lnTo>
                    <a:lnTo>
                      <a:pt x="206" y="61"/>
                    </a:lnTo>
                    <a:lnTo>
                      <a:pt x="203" y="61"/>
                    </a:lnTo>
                    <a:lnTo>
                      <a:pt x="201" y="63"/>
                    </a:lnTo>
                    <a:lnTo>
                      <a:pt x="198" y="63"/>
                    </a:lnTo>
                    <a:lnTo>
                      <a:pt x="197" y="64"/>
                    </a:lnTo>
                    <a:lnTo>
                      <a:pt x="195" y="66"/>
                    </a:lnTo>
                    <a:lnTo>
                      <a:pt x="195" y="68"/>
                    </a:lnTo>
                    <a:lnTo>
                      <a:pt x="193" y="69"/>
                    </a:lnTo>
                    <a:lnTo>
                      <a:pt x="193" y="69"/>
                    </a:lnTo>
                    <a:lnTo>
                      <a:pt x="193" y="69"/>
                    </a:lnTo>
                    <a:lnTo>
                      <a:pt x="193" y="69"/>
                    </a:lnTo>
                    <a:lnTo>
                      <a:pt x="193" y="71"/>
                    </a:lnTo>
                    <a:lnTo>
                      <a:pt x="193" y="71"/>
                    </a:lnTo>
                    <a:lnTo>
                      <a:pt x="193" y="71"/>
                    </a:lnTo>
                    <a:lnTo>
                      <a:pt x="193" y="71"/>
                    </a:lnTo>
                    <a:lnTo>
                      <a:pt x="192" y="69"/>
                    </a:lnTo>
                    <a:lnTo>
                      <a:pt x="192" y="69"/>
                    </a:lnTo>
                    <a:lnTo>
                      <a:pt x="192" y="69"/>
                    </a:lnTo>
                    <a:lnTo>
                      <a:pt x="192" y="69"/>
                    </a:lnTo>
                    <a:lnTo>
                      <a:pt x="192" y="69"/>
                    </a:lnTo>
                    <a:lnTo>
                      <a:pt x="190" y="72"/>
                    </a:lnTo>
                    <a:lnTo>
                      <a:pt x="190" y="74"/>
                    </a:lnTo>
                    <a:lnTo>
                      <a:pt x="190" y="74"/>
                    </a:lnTo>
                    <a:lnTo>
                      <a:pt x="190" y="74"/>
                    </a:lnTo>
                    <a:lnTo>
                      <a:pt x="189" y="75"/>
                    </a:lnTo>
                    <a:lnTo>
                      <a:pt x="189" y="77"/>
                    </a:lnTo>
                    <a:lnTo>
                      <a:pt x="189" y="77"/>
                    </a:lnTo>
                    <a:lnTo>
                      <a:pt x="189" y="77"/>
                    </a:lnTo>
                    <a:lnTo>
                      <a:pt x="189" y="79"/>
                    </a:lnTo>
                    <a:lnTo>
                      <a:pt x="187" y="80"/>
                    </a:lnTo>
                    <a:lnTo>
                      <a:pt x="187" y="82"/>
                    </a:lnTo>
                    <a:lnTo>
                      <a:pt x="186" y="82"/>
                    </a:lnTo>
                    <a:lnTo>
                      <a:pt x="186" y="83"/>
                    </a:lnTo>
                    <a:lnTo>
                      <a:pt x="187" y="83"/>
                    </a:lnTo>
                    <a:lnTo>
                      <a:pt x="187" y="85"/>
                    </a:lnTo>
                    <a:lnTo>
                      <a:pt x="187" y="85"/>
                    </a:lnTo>
                    <a:lnTo>
                      <a:pt x="186" y="86"/>
                    </a:lnTo>
                    <a:lnTo>
                      <a:pt x="186" y="86"/>
                    </a:lnTo>
                    <a:lnTo>
                      <a:pt x="184" y="88"/>
                    </a:lnTo>
                    <a:lnTo>
                      <a:pt x="182" y="88"/>
                    </a:lnTo>
                    <a:lnTo>
                      <a:pt x="182" y="90"/>
                    </a:lnTo>
                    <a:lnTo>
                      <a:pt x="182" y="90"/>
                    </a:lnTo>
                    <a:lnTo>
                      <a:pt x="182" y="90"/>
                    </a:lnTo>
                    <a:lnTo>
                      <a:pt x="182" y="90"/>
                    </a:lnTo>
                    <a:lnTo>
                      <a:pt x="182" y="91"/>
                    </a:lnTo>
                    <a:lnTo>
                      <a:pt x="181" y="91"/>
                    </a:lnTo>
                    <a:lnTo>
                      <a:pt x="181" y="93"/>
                    </a:lnTo>
                    <a:lnTo>
                      <a:pt x="179" y="91"/>
                    </a:lnTo>
                    <a:lnTo>
                      <a:pt x="178" y="91"/>
                    </a:lnTo>
                    <a:lnTo>
                      <a:pt x="178" y="91"/>
                    </a:lnTo>
                    <a:lnTo>
                      <a:pt x="176" y="90"/>
                    </a:lnTo>
                    <a:lnTo>
                      <a:pt x="175" y="88"/>
                    </a:lnTo>
                    <a:lnTo>
                      <a:pt x="175" y="88"/>
                    </a:lnTo>
                    <a:lnTo>
                      <a:pt x="175" y="85"/>
                    </a:lnTo>
                    <a:lnTo>
                      <a:pt x="173" y="85"/>
                    </a:lnTo>
                    <a:lnTo>
                      <a:pt x="173" y="85"/>
                    </a:lnTo>
                    <a:lnTo>
                      <a:pt x="171" y="85"/>
                    </a:lnTo>
                    <a:lnTo>
                      <a:pt x="170" y="85"/>
                    </a:lnTo>
                    <a:lnTo>
                      <a:pt x="170" y="85"/>
                    </a:lnTo>
                    <a:lnTo>
                      <a:pt x="168" y="83"/>
                    </a:lnTo>
                    <a:lnTo>
                      <a:pt x="167" y="82"/>
                    </a:lnTo>
                    <a:lnTo>
                      <a:pt x="165" y="82"/>
                    </a:lnTo>
                    <a:lnTo>
                      <a:pt x="165" y="82"/>
                    </a:lnTo>
                    <a:lnTo>
                      <a:pt x="164" y="83"/>
                    </a:lnTo>
                    <a:lnTo>
                      <a:pt x="164" y="83"/>
                    </a:lnTo>
                    <a:lnTo>
                      <a:pt x="162" y="85"/>
                    </a:lnTo>
                    <a:lnTo>
                      <a:pt x="160" y="85"/>
                    </a:lnTo>
                    <a:lnTo>
                      <a:pt x="160" y="83"/>
                    </a:lnTo>
                    <a:lnTo>
                      <a:pt x="160" y="83"/>
                    </a:lnTo>
                    <a:lnTo>
                      <a:pt x="160" y="83"/>
                    </a:lnTo>
                    <a:lnTo>
                      <a:pt x="162" y="80"/>
                    </a:lnTo>
                    <a:lnTo>
                      <a:pt x="160" y="80"/>
                    </a:lnTo>
                    <a:lnTo>
                      <a:pt x="160" y="80"/>
                    </a:lnTo>
                    <a:lnTo>
                      <a:pt x="160" y="80"/>
                    </a:lnTo>
                    <a:lnTo>
                      <a:pt x="160" y="79"/>
                    </a:lnTo>
                    <a:lnTo>
                      <a:pt x="160" y="79"/>
                    </a:lnTo>
                    <a:lnTo>
                      <a:pt x="160" y="77"/>
                    </a:lnTo>
                    <a:lnTo>
                      <a:pt x="162" y="79"/>
                    </a:lnTo>
                    <a:lnTo>
                      <a:pt x="164" y="79"/>
                    </a:lnTo>
                    <a:lnTo>
                      <a:pt x="164" y="77"/>
                    </a:lnTo>
                    <a:lnTo>
                      <a:pt x="164" y="77"/>
                    </a:lnTo>
                    <a:lnTo>
                      <a:pt x="165" y="77"/>
                    </a:lnTo>
                    <a:lnTo>
                      <a:pt x="165" y="75"/>
                    </a:lnTo>
                    <a:lnTo>
                      <a:pt x="164" y="75"/>
                    </a:lnTo>
                    <a:lnTo>
                      <a:pt x="164" y="74"/>
                    </a:lnTo>
                    <a:lnTo>
                      <a:pt x="164" y="74"/>
                    </a:lnTo>
                    <a:lnTo>
                      <a:pt x="164" y="72"/>
                    </a:lnTo>
                    <a:lnTo>
                      <a:pt x="164" y="72"/>
                    </a:lnTo>
                    <a:lnTo>
                      <a:pt x="164" y="72"/>
                    </a:lnTo>
                    <a:lnTo>
                      <a:pt x="164" y="71"/>
                    </a:lnTo>
                    <a:lnTo>
                      <a:pt x="164" y="71"/>
                    </a:lnTo>
                    <a:lnTo>
                      <a:pt x="164" y="71"/>
                    </a:lnTo>
                    <a:lnTo>
                      <a:pt x="164" y="69"/>
                    </a:lnTo>
                    <a:lnTo>
                      <a:pt x="164" y="69"/>
                    </a:lnTo>
                    <a:lnTo>
                      <a:pt x="162" y="69"/>
                    </a:lnTo>
                    <a:lnTo>
                      <a:pt x="164" y="69"/>
                    </a:lnTo>
                    <a:lnTo>
                      <a:pt x="165" y="68"/>
                    </a:lnTo>
                    <a:lnTo>
                      <a:pt x="165" y="68"/>
                    </a:lnTo>
                    <a:lnTo>
                      <a:pt x="167" y="66"/>
                    </a:lnTo>
                    <a:lnTo>
                      <a:pt x="168" y="66"/>
                    </a:lnTo>
                    <a:lnTo>
                      <a:pt x="168" y="64"/>
                    </a:lnTo>
                    <a:lnTo>
                      <a:pt x="170" y="60"/>
                    </a:lnTo>
                    <a:lnTo>
                      <a:pt x="171" y="58"/>
                    </a:lnTo>
                    <a:lnTo>
                      <a:pt x="171" y="56"/>
                    </a:lnTo>
                    <a:lnTo>
                      <a:pt x="170" y="55"/>
                    </a:lnTo>
                    <a:lnTo>
                      <a:pt x="170" y="52"/>
                    </a:lnTo>
                    <a:lnTo>
                      <a:pt x="170" y="50"/>
                    </a:lnTo>
                    <a:lnTo>
                      <a:pt x="170" y="50"/>
                    </a:lnTo>
                    <a:lnTo>
                      <a:pt x="168" y="52"/>
                    </a:lnTo>
                    <a:lnTo>
                      <a:pt x="168" y="55"/>
                    </a:lnTo>
                    <a:lnTo>
                      <a:pt x="168" y="56"/>
                    </a:lnTo>
                    <a:lnTo>
                      <a:pt x="167" y="58"/>
                    </a:lnTo>
                    <a:lnTo>
                      <a:pt x="167" y="56"/>
                    </a:lnTo>
                    <a:lnTo>
                      <a:pt x="167" y="53"/>
                    </a:lnTo>
                    <a:lnTo>
                      <a:pt x="167" y="55"/>
                    </a:lnTo>
                    <a:lnTo>
                      <a:pt x="165" y="56"/>
                    </a:lnTo>
                    <a:lnTo>
                      <a:pt x="164" y="58"/>
                    </a:lnTo>
                    <a:lnTo>
                      <a:pt x="164" y="58"/>
                    </a:lnTo>
                    <a:lnTo>
                      <a:pt x="164" y="60"/>
                    </a:lnTo>
                    <a:lnTo>
                      <a:pt x="162" y="58"/>
                    </a:lnTo>
                    <a:lnTo>
                      <a:pt x="160" y="58"/>
                    </a:lnTo>
                    <a:lnTo>
                      <a:pt x="157" y="55"/>
                    </a:lnTo>
                    <a:lnTo>
                      <a:pt x="156" y="53"/>
                    </a:lnTo>
                    <a:lnTo>
                      <a:pt x="154" y="53"/>
                    </a:lnTo>
                    <a:lnTo>
                      <a:pt x="154" y="52"/>
                    </a:lnTo>
                    <a:lnTo>
                      <a:pt x="154" y="52"/>
                    </a:lnTo>
                    <a:lnTo>
                      <a:pt x="154" y="52"/>
                    </a:lnTo>
                    <a:lnTo>
                      <a:pt x="156" y="50"/>
                    </a:lnTo>
                    <a:lnTo>
                      <a:pt x="156" y="49"/>
                    </a:lnTo>
                    <a:lnTo>
                      <a:pt x="156" y="47"/>
                    </a:lnTo>
                    <a:lnTo>
                      <a:pt x="156" y="44"/>
                    </a:lnTo>
                    <a:lnTo>
                      <a:pt x="156" y="41"/>
                    </a:lnTo>
                    <a:lnTo>
                      <a:pt x="156" y="39"/>
                    </a:lnTo>
                    <a:lnTo>
                      <a:pt x="154" y="36"/>
                    </a:lnTo>
                    <a:lnTo>
                      <a:pt x="156" y="34"/>
                    </a:lnTo>
                    <a:lnTo>
                      <a:pt x="159" y="33"/>
                    </a:lnTo>
                    <a:lnTo>
                      <a:pt x="159" y="33"/>
                    </a:lnTo>
                    <a:lnTo>
                      <a:pt x="160" y="30"/>
                    </a:lnTo>
                    <a:lnTo>
                      <a:pt x="160" y="28"/>
                    </a:lnTo>
                    <a:lnTo>
                      <a:pt x="162" y="30"/>
                    </a:lnTo>
                    <a:lnTo>
                      <a:pt x="164" y="30"/>
                    </a:lnTo>
                    <a:lnTo>
                      <a:pt x="162" y="28"/>
                    </a:lnTo>
                    <a:lnTo>
                      <a:pt x="160" y="27"/>
                    </a:lnTo>
                    <a:lnTo>
                      <a:pt x="160" y="25"/>
                    </a:lnTo>
                    <a:lnTo>
                      <a:pt x="162" y="23"/>
                    </a:lnTo>
                    <a:lnTo>
                      <a:pt x="164" y="22"/>
                    </a:lnTo>
                    <a:lnTo>
                      <a:pt x="165" y="20"/>
                    </a:lnTo>
                    <a:lnTo>
                      <a:pt x="167" y="19"/>
                    </a:lnTo>
                    <a:lnTo>
                      <a:pt x="167" y="14"/>
                    </a:lnTo>
                    <a:lnTo>
                      <a:pt x="167" y="12"/>
                    </a:lnTo>
                    <a:lnTo>
                      <a:pt x="167" y="9"/>
                    </a:lnTo>
                    <a:lnTo>
                      <a:pt x="167" y="8"/>
                    </a:lnTo>
                    <a:lnTo>
                      <a:pt x="168" y="8"/>
                    </a:lnTo>
                    <a:lnTo>
                      <a:pt x="170" y="8"/>
                    </a:lnTo>
                    <a:lnTo>
                      <a:pt x="171" y="6"/>
                    </a:lnTo>
                    <a:lnTo>
                      <a:pt x="173" y="6"/>
                    </a:lnTo>
                    <a:lnTo>
                      <a:pt x="175" y="4"/>
                    </a:lnTo>
                    <a:lnTo>
                      <a:pt x="178" y="4"/>
                    </a:lnTo>
                    <a:lnTo>
                      <a:pt x="182" y="3"/>
                    </a:lnTo>
                    <a:lnTo>
                      <a:pt x="184" y="1"/>
                    </a:lnTo>
                    <a:lnTo>
                      <a:pt x="18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0" name="Freeform 288">
                <a:extLst>
                  <a:ext uri="{FF2B5EF4-FFF2-40B4-BE49-F238E27FC236}">
                    <a16:creationId xmlns:a16="http://schemas.microsoft.com/office/drawing/2014/main" id="{62F8FA32-BB14-4F34-8D37-745B8DE35974}"/>
                  </a:ext>
                </a:extLst>
              </p:cNvPr>
              <p:cNvSpPr>
                <a:spLocks/>
              </p:cNvSpPr>
              <p:nvPr/>
            </p:nvSpPr>
            <p:spPr bwMode="auto">
              <a:xfrm>
                <a:off x="5519392" y="3330206"/>
                <a:ext cx="584766" cy="549680"/>
              </a:xfrm>
              <a:custGeom>
                <a:avLst/>
                <a:gdLst>
                  <a:gd name="T0" fmla="*/ 243 w 300"/>
                  <a:gd name="T1" fmla="*/ 3 h 282"/>
                  <a:gd name="T2" fmla="*/ 247 w 300"/>
                  <a:gd name="T3" fmla="*/ 6 h 282"/>
                  <a:gd name="T4" fmla="*/ 246 w 300"/>
                  <a:gd name="T5" fmla="*/ 11 h 282"/>
                  <a:gd name="T6" fmla="*/ 246 w 300"/>
                  <a:gd name="T7" fmla="*/ 23 h 282"/>
                  <a:gd name="T8" fmla="*/ 246 w 300"/>
                  <a:gd name="T9" fmla="*/ 34 h 282"/>
                  <a:gd name="T10" fmla="*/ 241 w 300"/>
                  <a:gd name="T11" fmla="*/ 42 h 282"/>
                  <a:gd name="T12" fmla="*/ 235 w 300"/>
                  <a:gd name="T13" fmla="*/ 53 h 282"/>
                  <a:gd name="T14" fmla="*/ 240 w 300"/>
                  <a:gd name="T15" fmla="*/ 63 h 282"/>
                  <a:gd name="T16" fmla="*/ 249 w 300"/>
                  <a:gd name="T17" fmla="*/ 75 h 282"/>
                  <a:gd name="T18" fmla="*/ 259 w 300"/>
                  <a:gd name="T19" fmla="*/ 88 h 282"/>
                  <a:gd name="T20" fmla="*/ 263 w 300"/>
                  <a:gd name="T21" fmla="*/ 110 h 282"/>
                  <a:gd name="T22" fmla="*/ 265 w 300"/>
                  <a:gd name="T23" fmla="*/ 121 h 282"/>
                  <a:gd name="T24" fmla="*/ 268 w 300"/>
                  <a:gd name="T25" fmla="*/ 144 h 282"/>
                  <a:gd name="T26" fmla="*/ 268 w 300"/>
                  <a:gd name="T27" fmla="*/ 162 h 282"/>
                  <a:gd name="T28" fmla="*/ 262 w 300"/>
                  <a:gd name="T29" fmla="*/ 171 h 282"/>
                  <a:gd name="T30" fmla="*/ 271 w 300"/>
                  <a:gd name="T31" fmla="*/ 187 h 282"/>
                  <a:gd name="T32" fmla="*/ 276 w 300"/>
                  <a:gd name="T33" fmla="*/ 198 h 282"/>
                  <a:gd name="T34" fmla="*/ 293 w 300"/>
                  <a:gd name="T35" fmla="*/ 204 h 282"/>
                  <a:gd name="T36" fmla="*/ 276 w 300"/>
                  <a:gd name="T37" fmla="*/ 228 h 282"/>
                  <a:gd name="T38" fmla="*/ 233 w 300"/>
                  <a:gd name="T39" fmla="*/ 253 h 282"/>
                  <a:gd name="T40" fmla="*/ 214 w 300"/>
                  <a:gd name="T41" fmla="*/ 271 h 282"/>
                  <a:gd name="T42" fmla="*/ 191 w 300"/>
                  <a:gd name="T43" fmla="*/ 278 h 282"/>
                  <a:gd name="T44" fmla="*/ 175 w 300"/>
                  <a:gd name="T45" fmla="*/ 282 h 282"/>
                  <a:gd name="T46" fmla="*/ 172 w 300"/>
                  <a:gd name="T47" fmla="*/ 278 h 282"/>
                  <a:gd name="T48" fmla="*/ 172 w 300"/>
                  <a:gd name="T49" fmla="*/ 274 h 282"/>
                  <a:gd name="T50" fmla="*/ 169 w 300"/>
                  <a:gd name="T51" fmla="*/ 267 h 282"/>
                  <a:gd name="T52" fmla="*/ 159 w 300"/>
                  <a:gd name="T53" fmla="*/ 263 h 282"/>
                  <a:gd name="T54" fmla="*/ 150 w 300"/>
                  <a:gd name="T55" fmla="*/ 259 h 282"/>
                  <a:gd name="T56" fmla="*/ 142 w 300"/>
                  <a:gd name="T57" fmla="*/ 253 h 282"/>
                  <a:gd name="T58" fmla="*/ 131 w 300"/>
                  <a:gd name="T59" fmla="*/ 242 h 282"/>
                  <a:gd name="T60" fmla="*/ 102 w 300"/>
                  <a:gd name="T61" fmla="*/ 223 h 282"/>
                  <a:gd name="T62" fmla="*/ 74 w 300"/>
                  <a:gd name="T63" fmla="*/ 203 h 282"/>
                  <a:gd name="T64" fmla="*/ 49 w 300"/>
                  <a:gd name="T65" fmla="*/ 187 h 282"/>
                  <a:gd name="T66" fmla="*/ 33 w 300"/>
                  <a:gd name="T67" fmla="*/ 176 h 282"/>
                  <a:gd name="T68" fmla="*/ 17 w 300"/>
                  <a:gd name="T69" fmla="*/ 167 h 282"/>
                  <a:gd name="T70" fmla="*/ 0 w 300"/>
                  <a:gd name="T71" fmla="*/ 155 h 282"/>
                  <a:gd name="T72" fmla="*/ 5 w 300"/>
                  <a:gd name="T73" fmla="*/ 130 h 282"/>
                  <a:gd name="T74" fmla="*/ 17 w 300"/>
                  <a:gd name="T75" fmla="*/ 122 h 282"/>
                  <a:gd name="T76" fmla="*/ 24 w 300"/>
                  <a:gd name="T77" fmla="*/ 119 h 282"/>
                  <a:gd name="T78" fmla="*/ 31 w 300"/>
                  <a:gd name="T79" fmla="*/ 119 h 282"/>
                  <a:gd name="T80" fmla="*/ 35 w 300"/>
                  <a:gd name="T81" fmla="*/ 116 h 282"/>
                  <a:gd name="T82" fmla="*/ 47 w 300"/>
                  <a:gd name="T83" fmla="*/ 115 h 282"/>
                  <a:gd name="T84" fmla="*/ 58 w 300"/>
                  <a:gd name="T85" fmla="*/ 104 h 282"/>
                  <a:gd name="T86" fmla="*/ 72 w 300"/>
                  <a:gd name="T87" fmla="*/ 99 h 282"/>
                  <a:gd name="T88" fmla="*/ 71 w 300"/>
                  <a:gd name="T89" fmla="*/ 96 h 282"/>
                  <a:gd name="T90" fmla="*/ 71 w 300"/>
                  <a:gd name="T91" fmla="*/ 91 h 282"/>
                  <a:gd name="T92" fmla="*/ 72 w 300"/>
                  <a:gd name="T93" fmla="*/ 86 h 282"/>
                  <a:gd name="T94" fmla="*/ 83 w 300"/>
                  <a:gd name="T95" fmla="*/ 81 h 282"/>
                  <a:gd name="T96" fmla="*/ 93 w 300"/>
                  <a:gd name="T97" fmla="*/ 80 h 282"/>
                  <a:gd name="T98" fmla="*/ 109 w 300"/>
                  <a:gd name="T99" fmla="*/ 80 h 282"/>
                  <a:gd name="T100" fmla="*/ 110 w 300"/>
                  <a:gd name="T101" fmla="*/ 74 h 282"/>
                  <a:gd name="T102" fmla="*/ 104 w 300"/>
                  <a:gd name="T103" fmla="*/ 64 h 282"/>
                  <a:gd name="T104" fmla="*/ 101 w 300"/>
                  <a:gd name="T105" fmla="*/ 52 h 282"/>
                  <a:gd name="T106" fmla="*/ 101 w 300"/>
                  <a:gd name="T107" fmla="*/ 42 h 282"/>
                  <a:gd name="T108" fmla="*/ 98 w 300"/>
                  <a:gd name="T109" fmla="*/ 36 h 282"/>
                  <a:gd name="T110" fmla="*/ 101 w 300"/>
                  <a:gd name="T111" fmla="*/ 31 h 282"/>
                  <a:gd name="T112" fmla="*/ 120 w 300"/>
                  <a:gd name="T113" fmla="*/ 20 h 282"/>
                  <a:gd name="T114" fmla="*/ 131 w 300"/>
                  <a:gd name="T115" fmla="*/ 14 h 282"/>
                  <a:gd name="T116" fmla="*/ 159 w 300"/>
                  <a:gd name="T117" fmla="*/ 7 h 282"/>
                  <a:gd name="T118" fmla="*/ 194 w 300"/>
                  <a:gd name="T119" fmla="*/ 3 h 282"/>
                  <a:gd name="T120" fmla="*/ 208 w 300"/>
                  <a:gd name="T121" fmla="*/ 4 h 282"/>
                  <a:gd name="T122" fmla="*/ 225 w 300"/>
                  <a:gd name="T123" fmla="*/ 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0" h="282">
                    <a:moveTo>
                      <a:pt x="230" y="0"/>
                    </a:moveTo>
                    <a:lnTo>
                      <a:pt x="233" y="0"/>
                    </a:lnTo>
                    <a:lnTo>
                      <a:pt x="236" y="1"/>
                    </a:lnTo>
                    <a:lnTo>
                      <a:pt x="238" y="3"/>
                    </a:lnTo>
                    <a:lnTo>
                      <a:pt x="240" y="3"/>
                    </a:lnTo>
                    <a:lnTo>
                      <a:pt x="243" y="3"/>
                    </a:lnTo>
                    <a:lnTo>
                      <a:pt x="249" y="1"/>
                    </a:lnTo>
                    <a:lnTo>
                      <a:pt x="251" y="3"/>
                    </a:lnTo>
                    <a:lnTo>
                      <a:pt x="251" y="3"/>
                    </a:lnTo>
                    <a:lnTo>
                      <a:pt x="249" y="4"/>
                    </a:lnTo>
                    <a:lnTo>
                      <a:pt x="247" y="4"/>
                    </a:lnTo>
                    <a:lnTo>
                      <a:pt x="247" y="6"/>
                    </a:lnTo>
                    <a:lnTo>
                      <a:pt x="244" y="7"/>
                    </a:lnTo>
                    <a:lnTo>
                      <a:pt x="244" y="9"/>
                    </a:lnTo>
                    <a:lnTo>
                      <a:pt x="244" y="9"/>
                    </a:lnTo>
                    <a:lnTo>
                      <a:pt x="246" y="9"/>
                    </a:lnTo>
                    <a:lnTo>
                      <a:pt x="246" y="11"/>
                    </a:lnTo>
                    <a:lnTo>
                      <a:pt x="246" y="11"/>
                    </a:lnTo>
                    <a:lnTo>
                      <a:pt x="246" y="14"/>
                    </a:lnTo>
                    <a:lnTo>
                      <a:pt x="246" y="17"/>
                    </a:lnTo>
                    <a:lnTo>
                      <a:pt x="244" y="18"/>
                    </a:lnTo>
                    <a:lnTo>
                      <a:pt x="244" y="20"/>
                    </a:lnTo>
                    <a:lnTo>
                      <a:pt x="246" y="22"/>
                    </a:lnTo>
                    <a:lnTo>
                      <a:pt x="246" y="23"/>
                    </a:lnTo>
                    <a:lnTo>
                      <a:pt x="246" y="23"/>
                    </a:lnTo>
                    <a:lnTo>
                      <a:pt x="246" y="26"/>
                    </a:lnTo>
                    <a:lnTo>
                      <a:pt x="246" y="28"/>
                    </a:lnTo>
                    <a:lnTo>
                      <a:pt x="247" y="29"/>
                    </a:lnTo>
                    <a:lnTo>
                      <a:pt x="246" y="33"/>
                    </a:lnTo>
                    <a:lnTo>
                      <a:pt x="246" y="34"/>
                    </a:lnTo>
                    <a:lnTo>
                      <a:pt x="244" y="36"/>
                    </a:lnTo>
                    <a:lnTo>
                      <a:pt x="244" y="37"/>
                    </a:lnTo>
                    <a:lnTo>
                      <a:pt x="244" y="39"/>
                    </a:lnTo>
                    <a:lnTo>
                      <a:pt x="243" y="40"/>
                    </a:lnTo>
                    <a:lnTo>
                      <a:pt x="243" y="42"/>
                    </a:lnTo>
                    <a:lnTo>
                      <a:pt x="241" y="42"/>
                    </a:lnTo>
                    <a:lnTo>
                      <a:pt x="240" y="44"/>
                    </a:lnTo>
                    <a:lnTo>
                      <a:pt x="238" y="45"/>
                    </a:lnTo>
                    <a:lnTo>
                      <a:pt x="235" y="48"/>
                    </a:lnTo>
                    <a:lnTo>
                      <a:pt x="235" y="48"/>
                    </a:lnTo>
                    <a:lnTo>
                      <a:pt x="235" y="50"/>
                    </a:lnTo>
                    <a:lnTo>
                      <a:pt x="235" y="53"/>
                    </a:lnTo>
                    <a:lnTo>
                      <a:pt x="235" y="55"/>
                    </a:lnTo>
                    <a:lnTo>
                      <a:pt x="236" y="56"/>
                    </a:lnTo>
                    <a:lnTo>
                      <a:pt x="236" y="59"/>
                    </a:lnTo>
                    <a:lnTo>
                      <a:pt x="238" y="61"/>
                    </a:lnTo>
                    <a:lnTo>
                      <a:pt x="238" y="63"/>
                    </a:lnTo>
                    <a:lnTo>
                      <a:pt x="240" y="63"/>
                    </a:lnTo>
                    <a:lnTo>
                      <a:pt x="243" y="64"/>
                    </a:lnTo>
                    <a:lnTo>
                      <a:pt x="243" y="64"/>
                    </a:lnTo>
                    <a:lnTo>
                      <a:pt x="244" y="67"/>
                    </a:lnTo>
                    <a:lnTo>
                      <a:pt x="246" y="70"/>
                    </a:lnTo>
                    <a:lnTo>
                      <a:pt x="246" y="74"/>
                    </a:lnTo>
                    <a:lnTo>
                      <a:pt x="249" y="75"/>
                    </a:lnTo>
                    <a:lnTo>
                      <a:pt x="251" y="77"/>
                    </a:lnTo>
                    <a:lnTo>
                      <a:pt x="254" y="78"/>
                    </a:lnTo>
                    <a:lnTo>
                      <a:pt x="255" y="80"/>
                    </a:lnTo>
                    <a:lnTo>
                      <a:pt x="257" y="80"/>
                    </a:lnTo>
                    <a:lnTo>
                      <a:pt x="257" y="85"/>
                    </a:lnTo>
                    <a:lnTo>
                      <a:pt x="259" y="88"/>
                    </a:lnTo>
                    <a:lnTo>
                      <a:pt x="259" y="92"/>
                    </a:lnTo>
                    <a:lnTo>
                      <a:pt x="260" y="96"/>
                    </a:lnTo>
                    <a:lnTo>
                      <a:pt x="262" y="100"/>
                    </a:lnTo>
                    <a:lnTo>
                      <a:pt x="262" y="104"/>
                    </a:lnTo>
                    <a:lnTo>
                      <a:pt x="263" y="107"/>
                    </a:lnTo>
                    <a:lnTo>
                      <a:pt x="263" y="110"/>
                    </a:lnTo>
                    <a:lnTo>
                      <a:pt x="262" y="110"/>
                    </a:lnTo>
                    <a:lnTo>
                      <a:pt x="260" y="111"/>
                    </a:lnTo>
                    <a:lnTo>
                      <a:pt x="262" y="113"/>
                    </a:lnTo>
                    <a:lnTo>
                      <a:pt x="263" y="116"/>
                    </a:lnTo>
                    <a:lnTo>
                      <a:pt x="265" y="119"/>
                    </a:lnTo>
                    <a:lnTo>
                      <a:pt x="265" y="121"/>
                    </a:lnTo>
                    <a:lnTo>
                      <a:pt x="266" y="124"/>
                    </a:lnTo>
                    <a:lnTo>
                      <a:pt x="268" y="126"/>
                    </a:lnTo>
                    <a:lnTo>
                      <a:pt x="268" y="127"/>
                    </a:lnTo>
                    <a:lnTo>
                      <a:pt x="268" y="130"/>
                    </a:lnTo>
                    <a:lnTo>
                      <a:pt x="268" y="137"/>
                    </a:lnTo>
                    <a:lnTo>
                      <a:pt x="268" y="144"/>
                    </a:lnTo>
                    <a:lnTo>
                      <a:pt x="270" y="148"/>
                    </a:lnTo>
                    <a:lnTo>
                      <a:pt x="268" y="152"/>
                    </a:lnTo>
                    <a:lnTo>
                      <a:pt x="266" y="155"/>
                    </a:lnTo>
                    <a:lnTo>
                      <a:pt x="266" y="157"/>
                    </a:lnTo>
                    <a:lnTo>
                      <a:pt x="268" y="160"/>
                    </a:lnTo>
                    <a:lnTo>
                      <a:pt x="268" y="162"/>
                    </a:lnTo>
                    <a:lnTo>
                      <a:pt x="270" y="162"/>
                    </a:lnTo>
                    <a:lnTo>
                      <a:pt x="268" y="167"/>
                    </a:lnTo>
                    <a:lnTo>
                      <a:pt x="268" y="167"/>
                    </a:lnTo>
                    <a:lnTo>
                      <a:pt x="266" y="168"/>
                    </a:lnTo>
                    <a:lnTo>
                      <a:pt x="263" y="171"/>
                    </a:lnTo>
                    <a:lnTo>
                      <a:pt x="262" y="171"/>
                    </a:lnTo>
                    <a:lnTo>
                      <a:pt x="262" y="173"/>
                    </a:lnTo>
                    <a:lnTo>
                      <a:pt x="262" y="174"/>
                    </a:lnTo>
                    <a:lnTo>
                      <a:pt x="265" y="178"/>
                    </a:lnTo>
                    <a:lnTo>
                      <a:pt x="266" y="181"/>
                    </a:lnTo>
                    <a:lnTo>
                      <a:pt x="270" y="185"/>
                    </a:lnTo>
                    <a:lnTo>
                      <a:pt x="271" y="187"/>
                    </a:lnTo>
                    <a:lnTo>
                      <a:pt x="271" y="190"/>
                    </a:lnTo>
                    <a:lnTo>
                      <a:pt x="273" y="195"/>
                    </a:lnTo>
                    <a:lnTo>
                      <a:pt x="273" y="196"/>
                    </a:lnTo>
                    <a:lnTo>
                      <a:pt x="274" y="196"/>
                    </a:lnTo>
                    <a:lnTo>
                      <a:pt x="274" y="198"/>
                    </a:lnTo>
                    <a:lnTo>
                      <a:pt x="276" y="198"/>
                    </a:lnTo>
                    <a:lnTo>
                      <a:pt x="276" y="200"/>
                    </a:lnTo>
                    <a:lnTo>
                      <a:pt x="281" y="198"/>
                    </a:lnTo>
                    <a:lnTo>
                      <a:pt x="287" y="200"/>
                    </a:lnTo>
                    <a:lnTo>
                      <a:pt x="292" y="201"/>
                    </a:lnTo>
                    <a:lnTo>
                      <a:pt x="293" y="201"/>
                    </a:lnTo>
                    <a:lnTo>
                      <a:pt x="293" y="204"/>
                    </a:lnTo>
                    <a:lnTo>
                      <a:pt x="296" y="207"/>
                    </a:lnTo>
                    <a:lnTo>
                      <a:pt x="298" y="211"/>
                    </a:lnTo>
                    <a:lnTo>
                      <a:pt x="300" y="214"/>
                    </a:lnTo>
                    <a:lnTo>
                      <a:pt x="292" y="219"/>
                    </a:lnTo>
                    <a:lnTo>
                      <a:pt x="284" y="223"/>
                    </a:lnTo>
                    <a:lnTo>
                      <a:pt x="276" y="228"/>
                    </a:lnTo>
                    <a:lnTo>
                      <a:pt x="270" y="233"/>
                    </a:lnTo>
                    <a:lnTo>
                      <a:pt x="262" y="236"/>
                    </a:lnTo>
                    <a:lnTo>
                      <a:pt x="254" y="241"/>
                    </a:lnTo>
                    <a:lnTo>
                      <a:pt x="246" y="245"/>
                    </a:lnTo>
                    <a:lnTo>
                      <a:pt x="240" y="250"/>
                    </a:lnTo>
                    <a:lnTo>
                      <a:pt x="233" y="253"/>
                    </a:lnTo>
                    <a:lnTo>
                      <a:pt x="230" y="256"/>
                    </a:lnTo>
                    <a:lnTo>
                      <a:pt x="227" y="259"/>
                    </a:lnTo>
                    <a:lnTo>
                      <a:pt x="224" y="263"/>
                    </a:lnTo>
                    <a:lnTo>
                      <a:pt x="221" y="266"/>
                    </a:lnTo>
                    <a:lnTo>
                      <a:pt x="216" y="269"/>
                    </a:lnTo>
                    <a:lnTo>
                      <a:pt x="214" y="271"/>
                    </a:lnTo>
                    <a:lnTo>
                      <a:pt x="210" y="274"/>
                    </a:lnTo>
                    <a:lnTo>
                      <a:pt x="208" y="275"/>
                    </a:lnTo>
                    <a:lnTo>
                      <a:pt x="203" y="277"/>
                    </a:lnTo>
                    <a:lnTo>
                      <a:pt x="199" y="277"/>
                    </a:lnTo>
                    <a:lnTo>
                      <a:pt x="194" y="278"/>
                    </a:lnTo>
                    <a:lnTo>
                      <a:pt x="191" y="278"/>
                    </a:lnTo>
                    <a:lnTo>
                      <a:pt x="188" y="280"/>
                    </a:lnTo>
                    <a:lnTo>
                      <a:pt x="183" y="280"/>
                    </a:lnTo>
                    <a:lnTo>
                      <a:pt x="180" y="282"/>
                    </a:lnTo>
                    <a:lnTo>
                      <a:pt x="175" y="282"/>
                    </a:lnTo>
                    <a:lnTo>
                      <a:pt x="175" y="282"/>
                    </a:lnTo>
                    <a:lnTo>
                      <a:pt x="175" y="282"/>
                    </a:lnTo>
                    <a:lnTo>
                      <a:pt x="173" y="282"/>
                    </a:lnTo>
                    <a:lnTo>
                      <a:pt x="173" y="282"/>
                    </a:lnTo>
                    <a:lnTo>
                      <a:pt x="172" y="280"/>
                    </a:lnTo>
                    <a:lnTo>
                      <a:pt x="170" y="280"/>
                    </a:lnTo>
                    <a:lnTo>
                      <a:pt x="170" y="278"/>
                    </a:lnTo>
                    <a:lnTo>
                      <a:pt x="172" y="278"/>
                    </a:lnTo>
                    <a:lnTo>
                      <a:pt x="172" y="277"/>
                    </a:lnTo>
                    <a:lnTo>
                      <a:pt x="172" y="277"/>
                    </a:lnTo>
                    <a:lnTo>
                      <a:pt x="172" y="277"/>
                    </a:lnTo>
                    <a:lnTo>
                      <a:pt x="173" y="275"/>
                    </a:lnTo>
                    <a:lnTo>
                      <a:pt x="173" y="275"/>
                    </a:lnTo>
                    <a:lnTo>
                      <a:pt x="172" y="274"/>
                    </a:lnTo>
                    <a:lnTo>
                      <a:pt x="172" y="274"/>
                    </a:lnTo>
                    <a:lnTo>
                      <a:pt x="172" y="271"/>
                    </a:lnTo>
                    <a:lnTo>
                      <a:pt x="172" y="271"/>
                    </a:lnTo>
                    <a:lnTo>
                      <a:pt x="172" y="269"/>
                    </a:lnTo>
                    <a:lnTo>
                      <a:pt x="170" y="269"/>
                    </a:lnTo>
                    <a:lnTo>
                      <a:pt x="169" y="267"/>
                    </a:lnTo>
                    <a:lnTo>
                      <a:pt x="167" y="267"/>
                    </a:lnTo>
                    <a:lnTo>
                      <a:pt x="167" y="267"/>
                    </a:lnTo>
                    <a:lnTo>
                      <a:pt x="164" y="267"/>
                    </a:lnTo>
                    <a:lnTo>
                      <a:pt x="161" y="266"/>
                    </a:lnTo>
                    <a:lnTo>
                      <a:pt x="161" y="266"/>
                    </a:lnTo>
                    <a:lnTo>
                      <a:pt x="159" y="263"/>
                    </a:lnTo>
                    <a:lnTo>
                      <a:pt x="158" y="263"/>
                    </a:lnTo>
                    <a:lnTo>
                      <a:pt x="153" y="263"/>
                    </a:lnTo>
                    <a:lnTo>
                      <a:pt x="153" y="263"/>
                    </a:lnTo>
                    <a:lnTo>
                      <a:pt x="151" y="261"/>
                    </a:lnTo>
                    <a:lnTo>
                      <a:pt x="150" y="261"/>
                    </a:lnTo>
                    <a:lnTo>
                      <a:pt x="150" y="259"/>
                    </a:lnTo>
                    <a:lnTo>
                      <a:pt x="150" y="258"/>
                    </a:lnTo>
                    <a:lnTo>
                      <a:pt x="150" y="258"/>
                    </a:lnTo>
                    <a:lnTo>
                      <a:pt x="145" y="256"/>
                    </a:lnTo>
                    <a:lnTo>
                      <a:pt x="143" y="255"/>
                    </a:lnTo>
                    <a:lnTo>
                      <a:pt x="142" y="255"/>
                    </a:lnTo>
                    <a:lnTo>
                      <a:pt x="142" y="253"/>
                    </a:lnTo>
                    <a:lnTo>
                      <a:pt x="143" y="252"/>
                    </a:lnTo>
                    <a:lnTo>
                      <a:pt x="142" y="250"/>
                    </a:lnTo>
                    <a:lnTo>
                      <a:pt x="142" y="250"/>
                    </a:lnTo>
                    <a:lnTo>
                      <a:pt x="140" y="248"/>
                    </a:lnTo>
                    <a:lnTo>
                      <a:pt x="136" y="245"/>
                    </a:lnTo>
                    <a:lnTo>
                      <a:pt x="131" y="242"/>
                    </a:lnTo>
                    <a:lnTo>
                      <a:pt x="126" y="239"/>
                    </a:lnTo>
                    <a:lnTo>
                      <a:pt x="121" y="236"/>
                    </a:lnTo>
                    <a:lnTo>
                      <a:pt x="117" y="233"/>
                    </a:lnTo>
                    <a:lnTo>
                      <a:pt x="112" y="230"/>
                    </a:lnTo>
                    <a:lnTo>
                      <a:pt x="107" y="226"/>
                    </a:lnTo>
                    <a:lnTo>
                      <a:pt x="102" y="223"/>
                    </a:lnTo>
                    <a:lnTo>
                      <a:pt x="98" y="220"/>
                    </a:lnTo>
                    <a:lnTo>
                      <a:pt x="93" y="217"/>
                    </a:lnTo>
                    <a:lnTo>
                      <a:pt x="88" y="212"/>
                    </a:lnTo>
                    <a:lnTo>
                      <a:pt x="83" y="209"/>
                    </a:lnTo>
                    <a:lnTo>
                      <a:pt x="79" y="206"/>
                    </a:lnTo>
                    <a:lnTo>
                      <a:pt x="74" y="203"/>
                    </a:lnTo>
                    <a:lnTo>
                      <a:pt x="69" y="200"/>
                    </a:lnTo>
                    <a:lnTo>
                      <a:pt x="65" y="196"/>
                    </a:lnTo>
                    <a:lnTo>
                      <a:pt x="60" y="193"/>
                    </a:lnTo>
                    <a:lnTo>
                      <a:pt x="57" y="192"/>
                    </a:lnTo>
                    <a:lnTo>
                      <a:pt x="54" y="189"/>
                    </a:lnTo>
                    <a:lnTo>
                      <a:pt x="49" y="187"/>
                    </a:lnTo>
                    <a:lnTo>
                      <a:pt x="46" y="184"/>
                    </a:lnTo>
                    <a:lnTo>
                      <a:pt x="44" y="182"/>
                    </a:lnTo>
                    <a:lnTo>
                      <a:pt x="41" y="181"/>
                    </a:lnTo>
                    <a:lnTo>
                      <a:pt x="38" y="179"/>
                    </a:lnTo>
                    <a:lnTo>
                      <a:pt x="36" y="178"/>
                    </a:lnTo>
                    <a:lnTo>
                      <a:pt x="33" y="176"/>
                    </a:lnTo>
                    <a:lnTo>
                      <a:pt x="30" y="174"/>
                    </a:lnTo>
                    <a:lnTo>
                      <a:pt x="27" y="173"/>
                    </a:lnTo>
                    <a:lnTo>
                      <a:pt x="25" y="171"/>
                    </a:lnTo>
                    <a:lnTo>
                      <a:pt x="22" y="170"/>
                    </a:lnTo>
                    <a:lnTo>
                      <a:pt x="19" y="168"/>
                    </a:lnTo>
                    <a:lnTo>
                      <a:pt x="17" y="167"/>
                    </a:lnTo>
                    <a:lnTo>
                      <a:pt x="14" y="165"/>
                    </a:lnTo>
                    <a:lnTo>
                      <a:pt x="11" y="163"/>
                    </a:lnTo>
                    <a:lnTo>
                      <a:pt x="8" y="160"/>
                    </a:lnTo>
                    <a:lnTo>
                      <a:pt x="6" y="159"/>
                    </a:lnTo>
                    <a:lnTo>
                      <a:pt x="3" y="157"/>
                    </a:lnTo>
                    <a:lnTo>
                      <a:pt x="0" y="155"/>
                    </a:lnTo>
                    <a:lnTo>
                      <a:pt x="0" y="135"/>
                    </a:lnTo>
                    <a:lnTo>
                      <a:pt x="0" y="133"/>
                    </a:lnTo>
                    <a:lnTo>
                      <a:pt x="0" y="133"/>
                    </a:lnTo>
                    <a:lnTo>
                      <a:pt x="1" y="133"/>
                    </a:lnTo>
                    <a:lnTo>
                      <a:pt x="5" y="130"/>
                    </a:lnTo>
                    <a:lnTo>
                      <a:pt x="5" y="130"/>
                    </a:lnTo>
                    <a:lnTo>
                      <a:pt x="6" y="129"/>
                    </a:lnTo>
                    <a:lnTo>
                      <a:pt x="9" y="127"/>
                    </a:lnTo>
                    <a:lnTo>
                      <a:pt x="11" y="127"/>
                    </a:lnTo>
                    <a:lnTo>
                      <a:pt x="14" y="124"/>
                    </a:lnTo>
                    <a:lnTo>
                      <a:pt x="16" y="124"/>
                    </a:lnTo>
                    <a:lnTo>
                      <a:pt x="17" y="122"/>
                    </a:lnTo>
                    <a:lnTo>
                      <a:pt x="19" y="122"/>
                    </a:lnTo>
                    <a:lnTo>
                      <a:pt x="19" y="121"/>
                    </a:lnTo>
                    <a:lnTo>
                      <a:pt x="20" y="121"/>
                    </a:lnTo>
                    <a:lnTo>
                      <a:pt x="22" y="119"/>
                    </a:lnTo>
                    <a:lnTo>
                      <a:pt x="22" y="119"/>
                    </a:lnTo>
                    <a:lnTo>
                      <a:pt x="24" y="119"/>
                    </a:lnTo>
                    <a:lnTo>
                      <a:pt x="27" y="119"/>
                    </a:lnTo>
                    <a:lnTo>
                      <a:pt x="28" y="119"/>
                    </a:lnTo>
                    <a:lnTo>
                      <a:pt x="30" y="121"/>
                    </a:lnTo>
                    <a:lnTo>
                      <a:pt x="30" y="119"/>
                    </a:lnTo>
                    <a:lnTo>
                      <a:pt x="31" y="119"/>
                    </a:lnTo>
                    <a:lnTo>
                      <a:pt x="31" y="119"/>
                    </a:lnTo>
                    <a:lnTo>
                      <a:pt x="31" y="118"/>
                    </a:lnTo>
                    <a:lnTo>
                      <a:pt x="31" y="116"/>
                    </a:lnTo>
                    <a:lnTo>
                      <a:pt x="31" y="116"/>
                    </a:lnTo>
                    <a:lnTo>
                      <a:pt x="31" y="116"/>
                    </a:lnTo>
                    <a:lnTo>
                      <a:pt x="33" y="116"/>
                    </a:lnTo>
                    <a:lnTo>
                      <a:pt x="35" y="116"/>
                    </a:lnTo>
                    <a:lnTo>
                      <a:pt x="36" y="116"/>
                    </a:lnTo>
                    <a:lnTo>
                      <a:pt x="36" y="116"/>
                    </a:lnTo>
                    <a:lnTo>
                      <a:pt x="39" y="116"/>
                    </a:lnTo>
                    <a:lnTo>
                      <a:pt x="42" y="116"/>
                    </a:lnTo>
                    <a:lnTo>
                      <a:pt x="46" y="115"/>
                    </a:lnTo>
                    <a:lnTo>
                      <a:pt x="47" y="115"/>
                    </a:lnTo>
                    <a:lnTo>
                      <a:pt x="49" y="113"/>
                    </a:lnTo>
                    <a:lnTo>
                      <a:pt x="50" y="111"/>
                    </a:lnTo>
                    <a:lnTo>
                      <a:pt x="52" y="108"/>
                    </a:lnTo>
                    <a:lnTo>
                      <a:pt x="54" y="107"/>
                    </a:lnTo>
                    <a:lnTo>
                      <a:pt x="57" y="105"/>
                    </a:lnTo>
                    <a:lnTo>
                      <a:pt x="58" y="104"/>
                    </a:lnTo>
                    <a:lnTo>
                      <a:pt x="60" y="104"/>
                    </a:lnTo>
                    <a:lnTo>
                      <a:pt x="63" y="102"/>
                    </a:lnTo>
                    <a:lnTo>
                      <a:pt x="66" y="100"/>
                    </a:lnTo>
                    <a:lnTo>
                      <a:pt x="68" y="99"/>
                    </a:lnTo>
                    <a:lnTo>
                      <a:pt x="69" y="99"/>
                    </a:lnTo>
                    <a:lnTo>
                      <a:pt x="72" y="99"/>
                    </a:lnTo>
                    <a:lnTo>
                      <a:pt x="72" y="99"/>
                    </a:lnTo>
                    <a:lnTo>
                      <a:pt x="74" y="97"/>
                    </a:lnTo>
                    <a:lnTo>
                      <a:pt x="74" y="97"/>
                    </a:lnTo>
                    <a:lnTo>
                      <a:pt x="72" y="96"/>
                    </a:lnTo>
                    <a:lnTo>
                      <a:pt x="72" y="96"/>
                    </a:lnTo>
                    <a:lnTo>
                      <a:pt x="71" y="96"/>
                    </a:lnTo>
                    <a:lnTo>
                      <a:pt x="71" y="96"/>
                    </a:lnTo>
                    <a:lnTo>
                      <a:pt x="71" y="94"/>
                    </a:lnTo>
                    <a:lnTo>
                      <a:pt x="71" y="94"/>
                    </a:lnTo>
                    <a:lnTo>
                      <a:pt x="71" y="92"/>
                    </a:lnTo>
                    <a:lnTo>
                      <a:pt x="71" y="92"/>
                    </a:lnTo>
                    <a:lnTo>
                      <a:pt x="71" y="91"/>
                    </a:lnTo>
                    <a:lnTo>
                      <a:pt x="71" y="89"/>
                    </a:lnTo>
                    <a:lnTo>
                      <a:pt x="71" y="89"/>
                    </a:lnTo>
                    <a:lnTo>
                      <a:pt x="71" y="88"/>
                    </a:lnTo>
                    <a:lnTo>
                      <a:pt x="71" y="88"/>
                    </a:lnTo>
                    <a:lnTo>
                      <a:pt x="71" y="86"/>
                    </a:lnTo>
                    <a:lnTo>
                      <a:pt x="72" y="86"/>
                    </a:lnTo>
                    <a:lnTo>
                      <a:pt x="74" y="86"/>
                    </a:lnTo>
                    <a:lnTo>
                      <a:pt x="76" y="86"/>
                    </a:lnTo>
                    <a:lnTo>
                      <a:pt x="82" y="85"/>
                    </a:lnTo>
                    <a:lnTo>
                      <a:pt x="82" y="83"/>
                    </a:lnTo>
                    <a:lnTo>
                      <a:pt x="83" y="83"/>
                    </a:lnTo>
                    <a:lnTo>
                      <a:pt x="83" y="81"/>
                    </a:lnTo>
                    <a:lnTo>
                      <a:pt x="83" y="80"/>
                    </a:lnTo>
                    <a:lnTo>
                      <a:pt x="85" y="80"/>
                    </a:lnTo>
                    <a:lnTo>
                      <a:pt x="87" y="80"/>
                    </a:lnTo>
                    <a:lnTo>
                      <a:pt x="90" y="80"/>
                    </a:lnTo>
                    <a:lnTo>
                      <a:pt x="90" y="80"/>
                    </a:lnTo>
                    <a:lnTo>
                      <a:pt x="93" y="80"/>
                    </a:lnTo>
                    <a:lnTo>
                      <a:pt x="96" y="80"/>
                    </a:lnTo>
                    <a:lnTo>
                      <a:pt x="99" y="80"/>
                    </a:lnTo>
                    <a:lnTo>
                      <a:pt x="102" y="80"/>
                    </a:lnTo>
                    <a:lnTo>
                      <a:pt x="104" y="80"/>
                    </a:lnTo>
                    <a:lnTo>
                      <a:pt x="107" y="80"/>
                    </a:lnTo>
                    <a:lnTo>
                      <a:pt x="109" y="80"/>
                    </a:lnTo>
                    <a:lnTo>
                      <a:pt x="109" y="80"/>
                    </a:lnTo>
                    <a:lnTo>
                      <a:pt x="107" y="77"/>
                    </a:lnTo>
                    <a:lnTo>
                      <a:pt x="107" y="77"/>
                    </a:lnTo>
                    <a:lnTo>
                      <a:pt x="109" y="75"/>
                    </a:lnTo>
                    <a:lnTo>
                      <a:pt x="110" y="74"/>
                    </a:lnTo>
                    <a:lnTo>
                      <a:pt x="110" y="74"/>
                    </a:lnTo>
                    <a:lnTo>
                      <a:pt x="109" y="72"/>
                    </a:lnTo>
                    <a:lnTo>
                      <a:pt x="107" y="70"/>
                    </a:lnTo>
                    <a:lnTo>
                      <a:pt x="106" y="70"/>
                    </a:lnTo>
                    <a:lnTo>
                      <a:pt x="106" y="69"/>
                    </a:lnTo>
                    <a:lnTo>
                      <a:pt x="104" y="67"/>
                    </a:lnTo>
                    <a:lnTo>
                      <a:pt x="104" y="64"/>
                    </a:lnTo>
                    <a:lnTo>
                      <a:pt x="102" y="63"/>
                    </a:lnTo>
                    <a:lnTo>
                      <a:pt x="101" y="61"/>
                    </a:lnTo>
                    <a:lnTo>
                      <a:pt x="102" y="56"/>
                    </a:lnTo>
                    <a:lnTo>
                      <a:pt x="101" y="55"/>
                    </a:lnTo>
                    <a:lnTo>
                      <a:pt x="101" y="53"/>
                    </a:lnTo>
                    <a:lnTo>
                      <a:pt x="101" y="52"/>
                    </a:lnTo>
                    <a:lnTo>
                      <a:pt x="101" y="50"/>
                    </a:lnTo>
                    <a:lnTo>
                      <a:pt x="101" y="47"/>
                    </a:lnTo>
                    <a:lnTo>
                      <a:pt x="99" y="44"/>
                    </a:lnTo>
                    <a:lnTo>
                      <a:pt x="101" y="42"/>
                    </a:lnTo>
                    <a:lnTo>
                      <a:pt x="101" y="42"/>
                    </a:lnTo>
                    <a:lnTo>
                      <a:pt x="101" y="42"/>
                    </a:lnTo>
                    <a:lnTo>
                      <a:pt x="99" y="40"/>
                    </a:lnTo>
                    <a:lnTo>
                      <a:pt x="99" y="40"/>
                    </a:lnTo>
                    <a:lnTo>
                      <a:pt x="99" y="39"/>
                    </a:lnTo>
                    <a:lnTo>
                      <a:pt x="99" y="37"/>
                    </a:lnTo>
                    <a:lnTo>
                      <a:pt x="99" y="37"/>
                    </a:lnTo>
                    <a:lnTo>
                      <a:pt x="98" y="36"/>
                    </a:lnTo>
                    <a:lnTo>
                      <a:pt x="95" y="34"/>
                    </a:lnTo>
                    <a:lnTo>
                      <a:pt x="95" y="33"/>
                    </a:lnTo>
                    <a:lnTo>
                      <a:pt x="93" y="31"/>
                    </a:lnTo>
                    <a:lnTo>
                      <a:pt x="96" y="33"/>
                    </a:lnTo>
                    <a:lnTo>
                      <a:pt x="98" y="33"/>
                    </a:lnTo>
                    <a:lnTo>
                      <a:pt x="101" y="31"/>
                    </a:lnTo>
                    <a:lnTo>
                      <a:pt x="104" y="28"/>
                    </a:lnTo>
                    <a:lnTo>
                      <a:pt x="107" y="28"/>
                    </a:lnTo>
                    <a:lnTo>
                      <a:pt x="109" y="25"/>
                    </a:lnTo>
                    <a:lnTo>
                      <a:pt x="110" y="23"/>
                    </a:lnTo>
                    <a:lnTo>
                      <a:pt x="112" y="23"/>
                    </a:lnTo>
                    <a:lnTo>
                      <a:pt x="120" y="20"/>
                    </a:lnTo>
                    <a:lnTo>
                      <a:pt x="121" y="20"/>
                    </a:lnTo>
                    <a:lnTo>
                      <a:pt x="123" y="20"/>
                    </a:lnTo>
                    <a:lnTo>
                      <a:pt x="124" y="20"/>
                    </a:lnTo>
                    <a:lnTo>
                      <a:pt x="126" y="18"/>
                    </a:lnTo>
                    <a:lnTo>
                      <a:pt x="128" y="15"/>
                    </a:lnTo>
                    <a:lnTo>
                      <a:pt x="131" y="14"/>
                    </a:lnTo>
                    <a:lnTo>
                      <a:pt x="134" y="12"/>
                    </a:lnTo>
                    <a:lnTo>
                      <a:pt x="137" y="11"/>
                    </a:lnTo>
                    <a:lnTo>
                      <a:pt x="140" y="9"/>
                    </a:lnTo>
                    <a:lnTo>
                      <a:pt x="143" y="9"/>
                    </a:lnTo>
                    <a:lnTo>
                      <a:pt x="154" y="7"/>
                    </a:lnTo>
                    <a:lnTo>
                      <a:pt x="159" y="7"/>
                    </a:lnTo>
                    <a:lnTo>
                      <a:pt x="164" y="7"/>
                    </a:lnTo>
                    <a:lnTo>
                      <a:pt x="167" y="4"/>
                    </a:lnTo>
                    <a:lnTo>
                      <a:pt x="169" y="4"/>
                    </a:lnTo>
                    <a:lnTo>
                      <a:pt x="177" y="4"/>
                    </a:lnTo>
                    <a:lnTo>
                      <a:pt x="180" y="3"/>
                    </a:lnTo>
                    <a:lnTo>
                      <a:pt x="194" y="3"/>
                    </a:lnTo>
                    <a:lnTo>
                      <a:pt x="197" y="3"/>
                    </a:lnTo>
                    <a:lnTo>
                      <a:pt x="199" y="4"/>
                    </a:lnTo>
                    <a:lnTo>
                      <a:pt x="200" y="6"/>
                    </a:lnTo>
                    <a:lnTo>
                      <a:pt x="202" y="6"/>
                    </a:lnTo>
                    <a:lnTo>
                      <a:pt x="205" y="6"/>
                    </a:lnTo>
                    <a:lnTo>
                      <a:pt x="208" y="4"/>
                    </a:lnTo>
                    <a:lnTo>
                      <a:pt x="213" y="3"/>
                    </a:lnTo>
                    <a:lnTo>
                      <a:pt x="216" y="1"/>
                    </a:lnTo>
                    <a:lnTo>
                      <a:pt x="218" y="0"/>
                    </a:lnTo>
                    <a:lnTo>
                      <a:pt x="219" y="0"/>
                    </a:lnTo>
                    <a:lnTo>
                      <a:pt x="221" y="1"/>
                    </a:lnTo>
                    <a:lnTo>
                      <a:pt x="225" y="1"/>
                    </a:lnTo>
                    <a:lnTo>
                      <a:pt x="229" y="1"/>
                    </a:lnTo>
                    <a:lnTo>
                      <a:pt x="230" y="1"/>
                    </a:lnTo>
                    <a:lnTo>
                      <a:pt x="23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1" name="Freeform 289">
                <a:extLst>
                  <a:ext uri="{FF2B5EF4-FFF2-40B4-BE49-F238E27FC236}">
                    <a16:creationId xmlns:a16="http://schemas.microsoft.com/office/drawing/2014/main" id="{75CC978C-D45E-45A4-8852-BAAC3B9B7475}"/>
                  </a:ext>
                </a:extLst>
              </p:cNvPr>
              <p:cNvSpPr>
                <a:spLocks/>
              </p:cNvSpPr>
              <p:nvPr/>
            </p:nvSpPr>
            <p:spPr bwMode="auto">
              <a:xfrm>
                <a:off x="3735854" y="3850649"/>
                <a:ext cx="101360" cy="68223"/>
              </a:xfrm>
              <a:custGeom>
                <a:avLst/>
                <a:gdLst>
                  <a:gd name="T0" fmla="*/ 16 w 52"/>
                  <a:gd name="T1" fmla="*/ 2 h 35"/>
                  <a:gd name="T2" fmla="*/ 19 w 52"/>
                  <a:gd name="T3" fmla="*/ 2 h 35"/>
                  <a:gd name="T4" fmla="*/ 22 w 52"/>
                  <a:gd name="T5" fmla="*/ 4 h 35"/>
                  <a:gd name="T6" fmla="*/ 24 w 52"/>
                  <a:gd name="T7" fmla="*/ 5 h 35"/>
                  <a:gd name="T8" fmla="*/ 27 w 52"/>
                  <a:gd name="T9" fmla="*/ 5 h 35"/>
                  <a:gd name="T10" fmla="*/ 29 w 52"/>
                  <a:gd name="T11" fmla="*/ 5 h 35"/>
                  <a:gd name="T12" fmla="*/ 30 w 52"/>
                  <a:gd name="T13" fmla="*/ 7 h 35"/>
                  <a:gd name="T14" fmla="*/ 32 w 52"/>
                  <a:gd name="T15" fmla="*/ 10 h 35"/>
                  <a:gd name="T16" fmla="*/ 40 w 52"/>
                  <a:gd name="T17" fmla="*/ 10 h 35"/>
                  <a:gd name="T18" fmla="*/ 38 w 52"/>
                  <a:gd name="T19" fmla="*/ 11 h 35"/>
                  <a:gd name="T20" fmla="*/ 35 w 52"/>
                  <a:gd name="T21" fmla="*/ 11 h 35"/>
                  <a:gd name="T22" fmla="*/ 35 w 52"/>
                  <a:gd name="T23" fmla="*/ 13 h 35"/>
                  <a:gd name="T24" fmla="*/ 38 w 52"/>
                  <a:gd name="T25" fmla="*/ 13 h 35"/>
                  <a:gd name="T26" fmla="*/ 41 w 52"/>
                  <a:gd name="T27" fmla="*/ 15 h 35"/>
                  <a:gd name="T28" fmla="*/ 45 w 52"/>
                  <a:gd name="T29" fmla="*/ 15 h 35"/>
                  <a:gd name="T30" fmla="*/ 51 w 52"/>
                  <a:gd name="T31" fmla="*/ 19 h 35"/>
                  <a:gd name="T32" fmla="*/ 52 w 52"/>
                  <a:gd name="T33" fmla="*/ 21 h 35"/>
                  <a:gd name="T34" fmla="*/ 51 w 52"/>
                  <a:gd name="T35" fmla="*/ 22 h 35"/>
                  <a:gd name="T36" fmla="*/ 49 w 52"/>
                  <a:gd name="T37" fmla="*/ 24 h 35"/>
                  <a:gd name="T38" fmla="*/ 48 w 52"/>
                  <a:gd name="T39" fmla="*/ 26 h 35"/>
                  <a:gd name="T40" fmla="*/ 48 w 52"/>
                  <a:gd name="T41" fmla="*/ 26 h 35"/>
                  <a:gd name="T42" fmla="*/ 46 w 52"/>
                  <a:gd name="T43" fmla="*/ 24 h 35"/>
                  <a:gd name="T44" fmla="*/ 43 w 52"/>
                  <a:gd name="T45" fmla="*/ 24 h 35"/>
                  <a:gd name="T46" fmla="*/ 38 w 52"/>
                  <a:gd name="T47" fmla="*/ 22 h 35"/>
                  <a:gd name="T48" fmla="*/ 33 w 52"/>
                  <a:gd name="T49" fmla="*/ 22 h 35"/>
                  <a:gd name="T50" fmla="*/ 30 w 52"/>
                  <a:gd name="T51" fmla="*/ 22 h 35"/>
                  <a:gd name="T52" fmla="*/ 27 w 52"/>
                  <a:gd name="T53" fmla="*/ 24 h 35"/>
                  <a:gd name="T54" fmla="*/ 26 w 52"/>
                  <a:gd name="T55" fmla="*/ 26 h 35"/>
                  <a:gd name="T56" fmla="*/ 21 w 52"/>
                  <a:gd name="T57" fmla="*/ 26 h 35"/>
                  <a:gd name="T58" fmla="*/ 18 w 52"/>
                  <a:gd name="T59" fmla="*/ 24 h 35"/>
                  <a:gd name="T60" fmla="*/ 15 w 52"/>
                  <a:gd name="T61" fmla="*/ 26 h 35"/>
                  <a:gd name="T62" fmla="*/ 13 w 52"/>
                  <a:gd name="T63" fmla="*/ 26 h 35"/>
                  <a:gd name="T64" fmla="*/ 13 w 52"/>
                  <a:gd name="T65" fmla="*/ 29 h 35"/>
                  <a:gd name="T66" fmla="*/ 10 w 52"/>
                  <a:gd name="T67" fmla="*/ 33 h 35"/>
                  <a:gd name="T68" fmla="*/ 8 w 52"/>
                  <a:gd name="T69" fmla="*/ 35 h 35"/>
                  <a:gd name="T70" fmla="*/ 7 w 52"/>
                  <a:gd name="T71" fmla="*/ 33 h 35"/>
                  <a:gd name="T72" fmla="*/ 5 w 52"/>
                  <a:gd name="T73" fmla="*/ 32 h 35"/>
                  <a:gd name="T74" fmla="*/ 5 w 52"/>
                  <a:gd name="T75" fmla="*/ 30 h 35"/>
                  <a:gd name="T76" fmla="*/ 4 w 52"/>
                  <a:gd name="T77" fmla="*/ 29 h 35"/>
                  <a:gd name="T78" fmla="*/ 4 w 52"/>
                  <a:gd name="T79" fmla="*/ 26 h 35"/>
                  <a:gd name="T80" fmla="*/ 2 w 52"/>
                  <a:gd name="T81" fmla="*/ 22 h 35"/>
                  <a:gd name="T82" fmla="*/ 0 w 52"/>
                  <a:gd name="T83" fmla="*/ 21 h 35"/>
                  <a:gd name="T84" fmla="*/ 2 w 52"/>
                  <a:gd name="T85" fmla="*/ 21 h 35"/>
                  <a:gd name="T86" fmla="*/ 4 w 52"/>
                  <a:gd name="T87" fmla="*/ 18 h 35"/>
                  <a:gd name="T88" fmla="*/ 4 w 52"/>
                  <a:gd name="T89" fmla="*/ 16 h 35"/>
                  <a:gd name="T90" fmla="*/ 2 w 52"/>
                  <a:gd name="T91" fmla="*/ 15 h 35"/>
                  <a:gd name="T92" fmla="*/ 5 w 52"/>
                  <a:gd name="T93" fmla="*/ 13 h 35"/>
                  <a:gd name="T94" fmla="*/ 5 w 52"/>
                  <a:gd name="T95" fmla="*/ 11 h 35"/>
                  <a:gd name="T96" fmla="*/ 4 w 52"/>
                  <a:gd name="T97" fmla="*/ 10 h 35"/>
                  <a:gd name="T98" fmla="*/ 4 w 52"/>
                  <a:gd name="T99" fmla="*/ 7 h 35"/>
                  <a:gd name="T100" fmla="*/ 4 w 52"/>
                  <a:gd name="T101" fmla="*/ 4 h 35"/>
                  <a:gd name="T102" fmla="*/ 4 w 52"/>
                  <a:gd name="T103" fmla="*/ 2 h 35"/>
                  <a:gd name="T104" fmla="*/ 5 w 52"/>
                  <a:gd name="T105" fmla="*/ 2 h 35"/>
                  <a:gd name="T106" fmla="*/ 8 w 52"/>
                  <a:gd name="T107" fmla="*/ 0 h 35"/>
                  <a:gd name="T108" fmla="*/ 11 w 52"/>
                  <a:gd name="T109" fmla="*/ 2 h 35"/>
                  <a:gd name="T110" fmla="*/ 15 w 52"/>
                  <a:gd name="T11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35">
                    <a:moveTo>
                      <a:pt x="15" y="0"/>
                    </a:moveTo>
                    <a:lnTo>
                      <a:pt x="16" y="2"/>
                    </a:lnTo>
                    <a:lnTo>
                      <a:pt x="18" y="2"/>
                    </a:lnTo>
                    <a:lnTo>
                      <a:pt x="19" y="2"/>
                    </a:lnTo>
                    <a:lnTo>
                      <a:pt x="19" y="4"/>
                    </a:lnTo>
                    <a:lnTo>
                      <a:pt x="22" y="4"/>
                    </a:lnTo>
                    <a:lnTo>
                      <a:pt x="22" y="4"/>
                    </a:lnTo>
                    <a:lnTo>
                      <a:pt x="24" y="5"/>
                    </a:lnTo>
                    <a:lnTo>
                      <a:pt x="26" y="5"/>
                    </a:lnTo>
                    <a:lnTo>
                      <a:pt x="27" y="5"/>
                    </a:lnTo>
                    <a:lnTo>
                      <a:pt x="29" y="5"/>
                    </a:lnTo>
                    <a:lnTo>
                      <a:pt x="29" y="5"/>
                    </a:lnTo>
                    <a:lnTo>
                      <a:pt x="30" y="5"/>
                    </a:lnTo>
                    <a:lnTo>
                      <a:pt x="30" y="7"/>
                    </a:lnTo>
                    <a:lnTo>
                      <a:pt x="32" y="8"/>
                    </a:lnTo>
                    <a:lnTo>
                      <a:pt x="32" y="10"/>
                    </a:lnTo>
                    <a:lnTo>
                      <a:pt x="38" y="10"/>
                    </a:lnTo>
                    <a:lnTo>
                      <a:pt x="40" y="10"/>
                    </a:lnTo>
                    <a:lnTo>
                      <a:pt x="40" y="11"/>
                    </a:lnTo>
                    <a:lnTo>
                      <a:pt x="38" y="11"/>
                    </a:lnTo>
                    <a:lnTo>
                      <a:pt x="35" y="11"/>
                    </a:lnTo>
                    <a:lnTo>
                      <a:pt x="35" y="11"/>
                    </a:lnTo>
                    <a:lnTo>
                      <a:pt x="35" y="11"/>
                    </a:lnTo>
                    <a:lnTo>
                      <a:pt x="35" y="13"/>
                    </a:lnTo>
                    <a:lnTo>
                      <a:pt x="37" y="13"/>
                    </a:lnTo>
                    <a:lnTo>
                      <a:pt x="38" y="13"/>
                    </a:lnTo>
                    <a:lnTo>
                      <a:pt x="40" y="13"/>
                    </a:lnTo>
                    <a:lnTo>
                      <a:pt x="41" y="15"/>
                    </a:lnTo>
                    <a:lnTo>
                      <a:pt x="43" y="15"/>
                    </a:lnTo>
                    <a:lnTo>
                      <a:pt x="45" y="15"/>
                    </a:lnTo>
                    <a:lnTo>
                      <a:pt x="48" y="16"/>
                    </a:lnTo>
                    <a:lnTo>
                      <a:pt x="51" y="19"/>
                    </a:lnTo>
                    <a:lnTo>
                      <a:pt x="52" y="19"/>
                    </a:lnTo>
                    <a:lnTo>
                      <a:pt x="52" y="21"/>
                    </a:lnTo>
                    <a:lnTo>
                      <a:pt x="52" y="21"/>
                    </a:lnTo>
                    <a:lnTo>
                      <a:pt x="51" y="22"/>
                    </a:lnTo>
                    <a:lnTo>
                      <a:pt x="51" y="24"/>
                    </a:lnTo>
                    <a:lnTo>
                      <a:pt x="49" y="24"/>
                    </a:lnTo>
                    <a:lnTo>
                      <a:pt x="49" y="24"/>
                    </a:lnTo>
                    <a:lnTo>
                      <a:pt x="48" y="26"/>
                    </a:lnTo>
                    <a:lnTo>
                      <a:pt x="48" y="26"/>
                    </a:lnTo>
                    <a:lnTo>
                      <a:pt x="48" y="26"/>
                    </a:lnTo>
                    <a:lnTo>
                      <a:pt x="46" y="26"/>
                    </a:lnTo>
                    <a:lnTo>
                      <a:pt x="46" y="24"/>
                    </a:lnTo>
                    <a:lnTo>
                      <a:pt x="45" y="24"/>
                    </a:lnTo>
                    <a:lnTo>
                      <a:pt x="43" y="24"/>
                    </a:lnTo>
                    <a:lnTo>
                      <a:pt x="40" y="22"/>
                    </a:lnTo>
                    <a:lnTo>
                      <a:pt x="38" y="22"/>
                    </a:lnTo>
                    <a:lnTo>
                      <a:pt x="35" y="22"/>
                    </a:lnTo>
                    <a:lnTo>
                      <a:pt x="33" y="22"/>
                    </a:lnTo>
                    <a:lnTo>
                      <a:pt x="32" y="22"/>
                    </a:lnTo>
                    <a:lnTo>
                      <a:pt x="30" y="22"/>
                    </a:lnTo>
                    <a:lnTo>
                      <a:pt x="29" y="24"/>
                    </a:lnTo>
                    <a:lnTo>
                      <a:pt x="27" y="24"/>
                    </a:lnTo>
                    <a:lnTo>
                      <a:pt x="27" y="26"/>
                    </a:lnTo>
                    <a:lnTo>
                      <a:pt x="26" y="26"/>
                    </a:lnTo>
                    <a:lnTo>
                      <a:pt x="22" y="26"/>
                    </a:lnTo>
                    <a:lnTo>
                      <a:pt x="21" y="26"/>
                    </a:lnTo>
                    <a:lnTo>
                      <a:pt x="19" y="24"/>
                    </a:lnTo>
                    <a:lnTo>
                      <a:pt x="18" y="24"/>
                    </a:lnTo>
                    <a:lnTo>
                      <a:pt x="16" y="26"/>
                    </a:lnTo>
                    <a:lnTo>
                      <a:pt x="15" y="26"/>
                    </a:lnTo>
                    <a:lnTo>
                      <a:pt x="13" y="26"/>
                    </a:lnTo>
                    <a:lnTo>
                      <a:pt x="13" y="26"/>
                    </a:lnTo>
                    <a:lnTo>
                      <a:pt x="13" y="27"/>
                    </a:lnTo>
                    <a:lnTo>
                      <a:pt x="13" y="29"/>
                    </a:lnTo>
                    <a:lnTo>
                      <a:pt x="10" y="32"/>
                    </a:lnTo>
                    <a:lnTo>
                      <a:pt x="10" y="33"/>
                    </a:lnTo>
                    <a:lnTo>
                      <a:pt x="8" y="35"/>
                    </a:lnTo>
                    <a:lnTo>
                      <a:pt x="8" y="35"/>
                    </a:lnTo>
                    <a:lnTo>
                      <a:pt x="7" y="33"/>
                    </a:lnTo>
                    <a:lnTo>
                      <a:pt x="7" y="33"/>
                    </a:lnTo>
                    <a:lnTo>
                      <a:pt x="5" y="32"/>
                    </a:lnTo>
                    <a:lnTo>
                      <a:pt x="5" y="32"/>
                    </a:lnTo>
                    <a:lnTo>
                      <a:pt x="5" y="30"/>
                    </a:lnTo>
                    <a:lnTo>
                      <a:pt x="5" y="30"/>
                    </a:lnTo>
                    <a:lnTo>
                      <a:pt x="4" y="29"/>
                    </a:lnTo>
                    <a:lnTo>
                      <a:pt x="4" y="29"/>
                    </a:lnTo>
                    <a:lnTo>
                      <a:pt x="4" y="26"/>
                    </a:lnTo>
                    <a:lnTo>
                      <a:pt x="4" y="26"/>
                    </a:lnTo>
                    <a:lnTo>
                      <a:pt x="4" y="24"/>
                    </a:lnTo>
                    <a:lnTo>
                      <a:pt x="2" y="22"/>
                    </a:lnTo>
                    <a:lnTo>
                      <a:pt x="0" y="22"/>
                    </a:lnTo>
                    <a:lnTo>
                      <a:pt x="0" y="21"/>
                    </a:lnTo>
                    <a:lnTo>
                      <a:pt x="0" y="21"/>
                    </a:lnTo>
                    <a:lnTo>
                      <a:pt x="2" y="21"/>
                    </a:lnTo>
                    <a:lnTo>
                      <a:pt x="2" y="19"/>
                    </a:lnTo>
                    <a:lnTo>
                      <a:pt x="4" y="18"/>
                    </a:lnTo>
                    <a:lnTo>
                      <a:pt x="4" y="18"/>
                    </a:lnTo>
                    <a:lnTo>
                      <a:pt x="4" y="16"/>
                    </a:lnTo>
                    <a:lnTo>
                      <a:pt x="4" y="16"/>
                    </a:lnTo>
                    <a:lnTo>
                      <a:pt x="2" y="15"/>
                    </a:lnTo>
                    <a:lnTo>
                      <a:pt x="4" y="13"/>
                    </a:lnTo>
                    <a:lnTo>
                      <a:pt x="5" y="13"/>
                    </a:lnTo>
                    <a:lnTo>
                      <a:pt x="5" y="11"/>
                    </a:lnTo>
                    <a:lnTo>
                      <a:pt x="5" y="11"/>
                    </a:lnTo>
                    <a:lnTo>
                      <a:pt x="4" y="10"/>
                    </a:lnTo>
                    <a:lnTo>
                      <a:pt x="4" y="10"/>
                    </a:lnTo>
                    <a:lnTo>
                      <a:pt x="4" y="8"/>
                    </a:lnTo>
                    <a:lnTo>
                      <a:pt x="4" y="7"/>
                    </a:lnTo>
                    <a:lnTo>
                      <a:pt x="4" y="4"/>
                    </a:lnTo>
                    <a:lnTo>
                      <a:pt x="4" y="4"/>
                    </a:lnTo>
                    <a:lnTo>
                      <a:pt x="4" y="4"/>
                    </a:lnTo>
                    <a:lnTo>
                      <a:pt x="4" y="2"/>
                    </a:lnTo>
                    <a:lnTo>
                      <a:pt x="5" y="2"/>
                    </a:lnTo>
                    <a:lnTo>
                      <a:pt x="5" y="2"/>
                    </a:lnTo>
                    <a:lnTo>
                      <a:pt x="7" y="0"/>
                    </a:lnTo>
                    <a:lnTo>
                      <a:pt x="8" y="0"/>
                    </a:lnTo>
                    <a:lnTo>
                      <a:pt x="10" y="2"/>
                    </a:lnTo>
                    <a:lnTo>
                      <a:pt x="11" y="2"/>
                    </a:lnTo>
                    <a:lnTo>
                      <a:pt x="13" y="0"/>
                    </a:lnTo>
                    <a:lnTo>
                      <a:pt x="1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2" name="Freeform 290">
                <a:extLst>
                  <a:ext uri="{FF2B5EF4-FFF2-40B4-BE49-F238E27FC236}">
                    <a16:creationId xmlns:a16="http://schemas.microsoft.com/office/drawing/2014/main" id="{ADF5E092-E4A4-4BB3-BDF1-49EE60801870}"/>
                  </a:ext>
                </a:extLst>
              </p:cNvPr>
              <p:cNvSpPr>
                <a:spLocks/>
              </p:cNvSpPr>
              <p:nvPr/>
            </p:nvSpPr>
            <p:spPr bwMode="auto">
              <a:xfrm>
                <a:off x="4032136" y="3977348"/>
                <a:ext cx="5848" cy="9747"/>
              </a:xfrm>
              <a:custGeom>
                <a:avLst/>
                <a:gdLst>
                  <a:gd name="T0" fmla="*/ 0 w 3"/>
                  <a:gd name="T1" fmla="*/ 0 h 5"/>
                  <a:gd name="T2" fmla="*/ 3 w 3"/>
                  <a:gd name="T3" fmla="*/ 0 h 5"/>
                  <a:gd name="T4" fmla="*/ 3 w 3"/>
                  <a:gd name="T5" fmla="*/ 2 h 5"/>
                  <a:gd name="T6" fmla="*/ 3 w 3"/>
                  <a:gd name="T7" fmla="*/ 3 h 5"/>
                  <a:gd name="T8" fmla="*/ 3 w 3"/>
                  <a:gd name="T9" fmla="*/ 5 h 5"/>
                  <a:gd name="T10" fmla="*/ 1 w 3"/>
                  <a:gd name="T11" fmla="*/ 5 h 5"/>
                  <a:gd name="T12" fmla="*/ 1 w 3"/>
                  <a:gd name="T13" fmla="*/ 3 h 5"/>
                  <a:gd name="T14" fmla="*/ 0 w 3"/>
                  <a:gd name="T15" fmla="*/ 2 h 5"/>
                  <a:gd name="T16" fmla="*/ 0 w 3"/>
                  <a:gd name="T17" fmla="*/ 0 h 5"/>
                  <a:gd name="T18" fmla="*/ 0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0" y="0"/>
                    </a:moveTo>
                    <a:lnTo>
                      <a:pt x="3" y="0"/>
                    </a:lnTo>
                    <a:lnTo>
                      <a:pt x="3" y="2"/>
                    </a:lnTo>
                    <a:lnTo>
                      <a:pt x="3" y="3"/>
                    </a:lnTo>
                    <a:lnTo>
                      <a:pt x="3" y="5"/>
                    </a:lnTo>
                    <a:lnTo>
                      <a:pt x="1" y="5"/>
                    </a:lnTo>
                    <a:lnTo>
                      <a:pt x="1" y="3"/>
                    </a:lnTo>
                    <a:lnTo>
                      <a:pt x="0" y="2"/>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3" name="Freeform 291">
                <a:extLst>
                  <a:ext uri="{FF2B5EF4-FFF2-40B4-BE49-F238E27FC236}">
                    <a16:creationId xmlns:a16="http://schemas.microsoft.com/office/drawing/2014/main" id="{A00D4225-B81C-4D4C-BADD-335F5436A96F}"/>
                  </a:ext>
                </a:extLst>
              </p:cNvPr>
              <p:cNvSpPr>
                <a:spLocks noEditPoints="1"/>
              </p:cNvSpPr>
              <p:nvPr/>
            </p:nvSpPr>
            <p:spPr bwMode="auto">
              <a:xfrm>
                <a:off x="5993052" y="2585604"/>
                <a:ext cx="198821" cy="122802"/>
              </a:xfrm>
              <a:custGeom>
                <a:avLst/>
                <a:gdLst>
                  <a:gd name="T0" fmla="*/ 52 w 102"/>
                  <a:gd name="T1" fmla="*/ 60 h 63"/>
                  <a:gd name="T2" fmla="*/ 49 w 102"/>
                  <a:gd name="T3" fmla="*/ 63 h 63"/>
                  <a:gd name="T4" fmla="*/ 30 w 102"/>
                  <a:gd name="T5" fmla="*/ 57 h 63"/>
                  <a:gd name="T6" fmla="*/ 34 w 102"/>
                  <a:gd name="T7" fmla="*/ 60 h 63"/>
                  <a:gd name="T8" fmla="*/ 60 w 102"/>
                  <a:gd name="T9" fmla="*/ 55 h 63"/>
                  <a:gd name="T10" fmla="*/ 64 w 102"/>
                  <a:gd name="T11" fmla="*/ 57 h 63"/>
                  <a:gd name="T12" fmla="*/ 58 w 102"/>
                  <a:gd name="T13" fmla="*/ 57 h 63"/>
                  <a:gd name="T14" fmla="*/ 23 w 102"/>
                  <a:gd name="T15" fmla="*/ 55 h 63"/>
                  <a:gd name="T16" fmla="*/ 27 w 102"/>
                  <a:gd name="T17" fmla="*/ 59 h 63"/>
                  <a:gd name="T18" fmla="*/ 41 w 102"/>
                  <a:gd name="T19" fmla="*/ 54 h 63"/>
                  <a:gd name="T20" fmla="*/ 38 w 102"/>
                  <a:gd name="T21" fmla="*/ 62 h 63"/>
                  <a:gd name="T22" fmla="*/ 39 w 102"/>
                  <a:gd name="T23" fmla="*/ 55 h 63"/>
                  <a:gd name="T24" fmla="*/ 101 w 102"/>
                  <a:gd name="T25" fmla="*/ 55 h 63"/>
                  <a:gd name="T26" fmla="*/ 96 w 102"/>
                  <a:gd name="T27" fmla="*/ 51 h 63"/>
                  <a:gd name="T28" fmla="*/ 39 w 102"/>
                  <a:gd name="T29" fmla="*/ 51 h 63"/>
                  <a:gd name="T30" fmla="*/ 34 w 102"/>
                  <a:gd name="T31" fmla="*/ 55 h 63"/>
                  <a:gd name="T32" fmla="*/ 25 w 102"/>
                  <a:gd name="T33" fmla="*/ 49 h 63"/>
                  <a:gd name="T34" fmla="*/ 33 w 102"/>
                  <a:gd name="T35" fmla="*/ 46 h 63"/>
                  <a:gd name="T36" fmla="*/ 66 w 102"/>
                  <a:gd name="T37" fmla="*/ 43 h 63"/>
                  <a:gd name="T38" fmla="*/ 64 w 102"/>
                  <a:gd name="T39" fmla="*/ 43 h 63"/>
                  <a:gd name="T40" fmla="*/ 36 w 102"/>
                  <a:gd name="T41" fmla="*/ 40 h 63"/>
                  <a:gd name="T42" fmla="*/ 34 w 102"/>
                  <a:gd name="T43" fmla="*/ 38 h 63"/>
                  <a:gd name="T44" fmla="*/ 64 w 102"/>
                  <a:gd name="T45" fmla="*/ 35 h 63"/>
                  <a:gd name="T46" fmla="*/ 64 w 102"/>
                  <a:gd name="T47" fmla="*/ 41 h 63"/>
                  <a:gd name="T48" fmla="*/ 61 w 102"/>
                  <a:gd name="T49" fmla="*/ 44 h 63"/>
                  <a:gd name="T50" fmla="*/ 63 w 102"/>
                  <a:gd name="T51" fmla="*/ 51 h 63"/>
                  <a:gd name="T52" fmla="*/ 57 w 102"/>
                  <a:gd name="T53" fmla="*/ 59 h 63"/>
                  <a:gd name="T54" fmla="*/ 52 w 102"/>
                  <a:gd name="T55" fmla="*/ 55 h 63"/>
                  <a:gd name="T56" fmla="*/ 45 w 102"/>
                  <a:gd name="T57" fmla="*/ 52 h 63"/>
                  <a:gd name="T58" fmla="*/ 44 w 102"/>
                  <a:gd name="T59" fmla="*/ 44 h 63"/>
                  <a:gd name="T60" fmla="*/ 42 w 102"/>
                  <a:gd name="T61" fmla="*/ 41 h 63"/>
                  <a:gd name="T62" fmla="*/ 49 w 102"/>
                  <a:gd name="T63" fmla="*/ 38 h 63"/>
                  <a:gd name="T64" fmla="*/ 50 w 102"/>
                  <a:gd name="T65" fmla="*/ 41 h 63"/>
                  <a:gd name="T66" fmla="*/ 55 w 102"/>
                  <a:gd name="T67" fmla="*/ 40 h 63"/>
                  <a:gd name="T68" fmla="*/ 60 w 102"/>
                  <a:gd name="T69" fmla="*/ 33 h 63"/>
                  <a:gd name="T70" fmla="*/ 42 w 102"/>
                  <a:gd name="T71" fmla="*/ 11 h 63"/>
                  <a:gd name="T72" fmla="*/ 36 w 102"/>
                  <a:gd name="T73" fmla="*/ 0 h 63"/>
                  <a:gd name="T74" fmla="*/ 34 w 102"/>
                  <a:gd name="T75" fmla="*/ 8 h 63"/>
                  <a:gd name="T76" fmla="*/ 31 w 102"/>
                  <a:gd name="T77" fmla="*/ 19 h 63"/>
                  <a:gd name="T78" fmla="*/ 39 w 102"/>
                  <a:gd name="T79" fmla="*/ 25 h 63"/>
                  <a:gd name="T80" fmla="*/ 38 w 102"/>
                  <a:gd name="T81" fmla="*/ 32 h 63"/>
                  <a:gd name="T82" fmla="*/ 31 w 102"/>
                  <a:gd name="T83" fmla="*/ 32 h 63"/>
                  <a:gd name="T84" fmla="*/ 28 w 102"/>
                  <a:gd name="T85" fmla="*/ 40 h 63"/>
                  <a:gd name="T86" fmla="*/ 27 w 102"/>
                  <a:gd name="T87" fmla="*/ 43 h 63"/>
                  <a:gd name="T88" fmla="*/ 22 w 102"/>
                  <a:gd name="T89" fmla="*/ 48 h 63"/>
                  <a:gd name="T90" fmla="*/ 19 w 102"/>
                  <a:gd name="T91" fmla="*/ 55 h 63"/>
                  <a:gd name="T92" fmla="*/ 23 w 102"/>
                  <a:gd name="T93" fmla="*/ 59 h 63"/>
                  <a:gd name="T94" fmla="*/ 20 w 102"/>
                  <a:gd name="T95" fmla="*/ 60 h 63"/>
                  <a:gd name="T96" fmla="*/ 11 w 102"/>
                  <a:gd name="T97" fmla="*/ 59 h 63"/>
                  <a:gd name="T98" fmla="*/ 6 w 102"/>
                  <a:gd name="T99" fmla="*/ 54 h 63"/>
                  <a:gd name="T100" fmla="*/ 0 w 102"/>
                  <a:gd name="T101" fmla="*/ 44 h 63"/>
                  <a:gd name="T102" fmla="*/ 1 w 102"/>
                  <a:gd name="T103" fmla="*/ 24 h 63"/>
                  <a:gd name="T104" fmla="*/ 8 w 102"/>
                  <a:gd name="T105" fmla="*/ 25 h 63"/>
                  <a:gd name="T106" fmla="*/ 12 w 102"/>
                  <a:gd name="T107" fmla="*/ 21 h 63"/>
                  <a:gd name="T108" fmla="*/ 17 w 102"/>
                  <a:gd name="T109" fmla="*/ 16 h 63"/>
                  <a:gd name="T110" fmla="*/ 8 w 102"/>
                  <a:gd name="T111" fmla="*/ 22 h 63"/>
                  <a:gd name="T112" fmla="*/ 3 w 102"/>
                  <a:gd name="T113" fmla="*/ 19 h 63"/>
                  <a:gd name="T114" fmla="*/ 14 w 102"/>
                  <a:gd name="T115" fmla="*/ 13 h 63"/>
                  <a:gd name="T116" fmla="*/ 27 w 102"/>
                  <a:gd name="T117"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63">
                    <a:moveTo>
                      <a:pt x="45" y="57"/>
                    </a:moveTo>
                    <a:lnTo>
                      <a:pt x="47" y="59"/>
                    </a:lnTo>
                    <a:lnTo>
                      <a:pt x="50" y="60"/>
                    </a:lnTo>
                    <a:lnTo>
                      <a:pt x="50" y="60"/>
                    </a:lnTo>
                    <a:lnTo>
                      <a:pt x="52" y="60"/>
                    </a:lnTo>
                    <a:lnTo>
                      <a:pt x="53" y="62"/>
                    </a:lnTo>
                    <a:lnTo>
                      <a:pt x="53" y="63"/>
                    </a:lnTo>
                    <a:lnTo>
                      <a:pt x="50" y="63"/>
                    </a:lnTo>
                    <a:lnTo>
                      <a:pt x="50" y="63"/>
                    </a:lnTo>
                    <a:lnTo>
                      <a:pt x="49" y="63"/>
                    </a:lnTo>
                    <a:lnTo>
                      <a:pt x="42" y="62"/>
                    </a:lnTo>
                    <a:lnTo>
                      <a:pt x="42" y="59"/>
                    </a:lnTo>
                    <a:lnTo>
                      <a:pt x="42" y="57"/>
                    </a:lnTo>
                    <a:lnTo>
                      <a:pt x="45" y="57"/>
                    </a:lnTo>
                    <a:close/>
                    <a:moveTo>
                      <a:pt x="30" y="57"/>
                    </a:moveTo>
                    <a:lnTo>
                      <a:pt x="31" y="57"/>
                    </a:lnTo>
                    <a:lnTo>
                      <a:pt x="33" y="59"/>
                    </a:lnTo>
                    <a:lnTo>
                      <a:pt x="33" y="59"/>
                    </a:lnTo>
                    <a:lnTo>
                      <a:pt x="34" y="60"/>
                    </a:lnTo>
                    <a:lnTo>
                      <a:pt x="34" y="60"/>
                    </a:lnTo>
                    <a:lnTo>
                      <a:pt x="33" y="60"/>
                    </a:lnTo>
                    <a:lnTo>
                      <a:pt x="33" y="60"/>
                    </a:lnTo>
                    <a:lnTo>
                      <a:pt x="30" y="57"/>
                    </a:lnTo>
                    <a:lnTo>
                      <a:pt x="30" y="57"/>
                    </a:lnTo>
                    <a:close/>
                    <a:moveTo>
                      <a:pt x="60" y="55"/>
                    </a:moveTo>
                    <a:lnTo>
                      <a:pt x="61" y="55"/>
                    </a:lnTo>
                    <a:lnTo>
                      <a:pt x="63" y="55"/>
                    </a:lnTo>
                    <a:lnTo>
                      <a:pt x="63" y="57"/>
                    </a:lnTo>
                    <a:lnTo>
                      <a:pt x="64" y="57"/>
                    </a:lnTo>
                    <a:lnTo>
                      <a:pt x="64" y="57"/>
                    </a:lnTo>
                    <a:lnTo>
                      <a:pt x="63" y="57"/>
                    </a:lnTo>
                    <a:lnTo>
                      <a:pt x="61" y="57"/>
                    </a:lnTo>
                    <a:lnTo>
                      <a:pt x="58" y="59"/>
                    </a:lnTo>
                    <a:lnTo>
                      <a:pt x="58" y="59"/>
                    </a:lnTo>
                    <a:lnTo>
                      <a:pt x="58" y="57"/>
                    </a:lnTo>
                    <a:lnTo>
                      <a:pt x="58" y="57"/>
                    </a:lnTo>
                    <a:lnTo>
                      <a:pt x="60" y="57"/>
                    </a:lnTo>
                    <a:lnTo>
                      <a:pt x="60" y="55"/>
                    </a:lnTo>
                    <a:lnTo>
                      <a:pt x="60" y="55"/>
                    </a:lnTo>
                    <a:close/>
                    <a:moveTo>
                      <a:pt x="23" y="55"/>
                    </a:moveTo>
                    <a:lnTo>
                      <a:pt x="25" y="55"/>
                    </a:lnTo>
                    <a:lnTo>
                      <a:pt x="27" y="57"/>
                    </a:lnTo>
                    <a:lnTo>
                      <a:pt x="28" y="59"/>
                    </a:lnTo>
                    <a:lnTo>
                      <a:pt x="28" y="59"/>
                    </a:lnTo>
                    <a:lnTo>
                      <a:pt x="27" y="59"/>
                    </a:lnTo>
                    <a:lnTo>
                      <a:pt x="27" y="59"/>
                    </a:lnTo>
                    <a:lnTo>
                      <a:pt x="25" y="59"/>
                    </a:lnTo>
                    <a:lnTo>
                      <a:pt x="23" y="55"/>
                    </a:lnTo>
                    <a:lnTo>
                      <a:pt x="23" y="55"/>
                    </a:lnTo>
                    <a:close/>
                    <a:moveTo>
                      <a:pt x="41" y="54"/>
                    </a:moveTo>
                    <a:lnTo>
                      <a:pt x="41" y="54"/>
                    </a:lnTo>
                    <a:lnTo>
                      <a:pt x="41" y="55"/>
                    </a:lnTo>
                    <a:lnTo>
                      <a:pt x="38" y="60"/>
                    </a:lnTo>
                    <a:lnTo>
                      <a:pt x="38" y="62"/>
                    </a:lnTo>
                    <a:lnTo>
                      <a:pt x="38" y="62"/>
                    </a:lnTo>
                    <a:lnTo>
                      <a:pt x="36" y="60"/>
                    </a:lnTo>
                    <a:lnTo>
                      <a:pt x="36" y="60"/>
                    </a:lnTo>
                    <a:lnTo>
                      <a:pt x="38" y="59"/>
                    </a:lnTo>
                    <a:lnTo>
                      <a:pt x="38" y="57"/>
                    </a:lnTo>
                    <a:lnTo>
                      <a:pt x="39" y="55"/>
                    </a:lnTo>
                    <a:lnTo>
                      <a:pt x="41" y="54"/>
                    </a:lnTo>
                    <a:close/>
                    <a:moveTo>
                      <a:pt x="96" y="51"/>
                    </a:moveTo>
                    <a:lnTo>
                      <a:pt x="102" y="54"/>
                    </a:lnTo>
                    <a:lnTo>
                      <a:pt x="102" y="55"/>
                    </a:lnTo>
                    <a:lnTo>
                      <a:pt x="101" y="55"/>
                    </a:lnTo>
                    <a:lnTo>
                      <a:pt x="101" y="57"/>
                    </a:lnTo>
                    <a:lnTo>
                      <a:pt x="98" y="55"/>
                    </a:lnTo>
                    <a:lnTo>
                      <a:pt x="94" y="54"/>
                    </a:lnTo>
                    <a:lnTo>
                      <a:pt x="96" y="52"/>
                    </a:lnTo>
                    <a:lnTo>
                      <a:pt x="96" y="51"/>
                    </a:lnTo>
                    <a:close/>
                    <a:moveTo>
                      <a:pt x="36" y="44"/>
                    </a:moveTo>
                    <a:lnTo>
                      <a:pt x="36" y="44"/>
                    </a:lnTo>
                    <a:lnTo>
                      <a:pt x="38" y="46"/>
                    </a:lnTo>
                    <a:lnTo>
                      <a:pt x="38" y="48"/>
                    </a:lnTo>
                    <a:lnTo>
                      <a:pt x="39" y="51"/>
                    </a:lnTo>
                    <a:lnTo>
                      <a:pt x="39" y="51"/>
                    </a:lnTo>
                    <a:lnTo>
                      <a:pt x="39" y="52"/>
                    </a:lnTo>
                    <a:lnTo>
                      <a:pt x="39" y="54"/>
                    </a:lnTo>
                    <a:lnTo>
                      <a:pt x="36" y="55"/>
                    </a:lnTo>
                    <a:lnTo>
                      <a:pt x="34" y="55"/>
                    </a:lnTo>
                    <a:lnTo>
                      <a:pt x="31" y="55"/>
                    </a:lnTo>
                    <a:lnTo>
                      <a:pt x="27" y="54"/>
                    </a:lnTo>
                    <a:lnTo>
                      <a:pt x="27" y="52"/>
                    </a:lnTo>
                    <a:lnTo>
                      <a:pt x="27" y="52"/>
                    </a:lnTo>
                    <a:lnTo>
                      <a:pt x="25" y="49"/>
                    </a:lnTo>
                    <a:lnTo>
                      <a:pt x="25" y="46"/>
                    </a:lnTo>
                    <a:lnTo>
                      <a:pt x="27" y="46"/>
                    </a:lnTo>
                    <a:lnTo>
                      <a:pt x="31" y="44"/>
                    </a:lnTo>
                    <a:lnTo>
                      <a:pt x="33" y="44"/>
                    </a:lnTo>
                    <a:lnTo>
                      <a:pt x="33" y="46"/>
                    </a:lnTo>
                    <a:lnTo>
                      <a:pt x="34" y="46"/>
                    </a:lnTo>
                    <a:lnTo>
                      <a:pt x="36" y="44"/>
                    </a:lnTo>
                    <a:close/>
                    <a:moveTo>
                      <a:pt x="64" y="43"/>
                    </a:moveTo>
                    <a:lnTo>
                      <a:pt x="64" y="43"/>
                    </a:lnTo>
                    <a:lnTo>
                      <a:pt x="66" y="43"/>
                    </a:lnTo>
                    <a:lnTo>
                      <a:pt x="66" y="44"/>
                    </a:lnTo>
                    <a:lnTo>
                      <a:pt x="64" y="46"/>
                    </a:lnTo>
                    <a:lnTo>
                      <a:pt x="64" y="46"/>
                    </a:lnTo>
                    <a:lnTo>
                      <a:pt x="64" y="44"/>
                    </a:lnTo>
                    <a:lnTo>
                      <a:pt x="64" y="43"/>
                    </a:lnTo>
                    <a:lnTo>
                      <a:pt x="64" y="43"/>
                    </a:lnTo>
                    <a:close/>
                    <a:moveTo>
                      <a:pt x="34" y="36"/>
                    </a:moveTo>
                    <a:lnTo>
                      <a:pt x="36" y="38"/>
                    </a:lnTo>
                    <a:lnTo>
                      <a:pt x="38" y="38"/>
                    </a:lnTo>
                    <a:lnTo>
                      <a:pt x="36" y="40"/>
                    </a:lnTo>
                    <a:lnTo>
                      <a:pt x="36" y="41"/>
                    </a:lnTo>
                    <a:lnTo>
                      <a:pt x="36" y="41"/>
                    </a:lnTo>
                    <a:lnTo>
                      <a:pt x="34" y="41"/>
                    </a:lnTo>
                    <a:lnTo>
                      <a:pt x="34" y="40"/>
                    </a:lnTo>
                    <a:lnTo>
                      <a:pt x="34" y="38"/>
                    </a:lnTo>
                    <a:lnTo>
                      <a:pt x="34" y="36"/>
                    </a:lnTo>
                    <a:lnTo>
                      <a:pt x="34" y="36"/>
                    </a:lnTo>
                    <a:close/>
                    <a:moveTo>
                      <a:pt x="61" y="33"/>
                    </a:moveTo>
                    <a:lnTo>
                      <a:pt x="63" y="35"/>
                    </a:lnTo>
                    <a:lnTo>
                      <a:pt x="64" y="35"/>
                    </a:lnTo>
                    <a:lnTo>
                      <a:pt x="64" y="35"/>
                    </a:lnTo>
                    <a:lnTo>
                      <a:pt x="64" y="35"/>
                    </a:lnTo>
                    <a:lnTo>
                      <a:pt x="64" y="36"/>
                    </a:lnTo>
                    <a:lnTo>
                      <a:pt x="64" y="38"/>
                    </a:lnTo>
                    <a:lnTo>
                      <a:pt x="64" y="41"/>
                    </a:lnTo>
                    <a:lnTo>
                      <a:pt x="64" y="43"/>
                    </a:lnTo>
                    <a:lnTo>
                      <a:pt x="64" y="43"/>
                    </a:lnTo>
                    <a:lnTo>
                      <a:pt x="63" y="44"/>
                    </a:lnTo>
                    <a:lnTo>
                      <a:pt x="63" y="44"/>
                    </a:lnTo>
                    <a:lnTo>
                      <a:pt x="61" y="44"/>
                    </a:lnTo>
                    <a:lnTo>
                      <a:pt x="60" y="46"/>
                    </a:lnTo>
                    <a:lnTo>
                      <a:pt x="60" y="48"/>
                    </a:lnTo>
                    <a:lnTo>
                      <a:pt x="60" y="48"/>
                    </a:lnTo>
                    <a:lnTo>
                      <a:pt x="61" y="49"/>
                    </a:lnTo>
                    <a:lnTo>
                      <a:pt x="63" y="51"/>
                    </a:lnTo>
                    <a:lnTo>
                      <a:pt x="61" y="52"/>
                    </a:lnTo>
                    <a:lnTo>
                      <a:pt x="58" y="52"/>
                    </a:lnTo>
                    <a:lnTo>
                      <a:pt x="57" y="55"/>
                    </a:lnTo>
                    <a:lnTo>
                      <a:pt x="57" y="57"/>
                    </a:lnTo>
                    <a:lnTo>
                      <a:pt x="57" y="59"/>
                    </a:lnTo>
                    <a:lnTo>
                      <a:pt x="57" y="60"/>
                    </a:lnTo>
                    <a:lnTo>
                      <a:pt x="55" y="62"/>
                    </a:lnTo>
                    <a:lnTo>
                      <a:pt x="52" y="59"/>
                    </a:lnTo>
                    <a:lnTo>
                      <a:pt x="52" y="57"/>
                    </a:lnTo>
                    <a:lnTo>
                      <a:pt x="52" y="55"/>
                    </a:lnTo>
                    <a:lnTo>
                      <a:pt x="52" y="55"/>
                    </a:lnTo>
                    <a:lnTo>
                      <a:pt x="50" y="52"/>
                    </a:lnTo>
                    <a:lnTo>
                      <a:pt x="49" y="52"/>
                    </a:lnTo>
                    <a:lnTo>
                      <a:pt x="47" y="52"/>
                    </a:lnTo>
                    <a:lnTo>
                      <a:pt x="45" y="52"/>
                    </a:lnTo>
                    <a:lnTo>
                      <a:pt x="45" y="52"/>
                    </a:lnTo>
                    <a:lnTo>
                      <a:pt x="44" y="51"/>
                    </a:lnTo>
                    <a:lnTo>
                      <a:pt x="44" y="48"/>
                    </a:lnTo>
                    <a:lnTo>
                      <a:pt x="44" y="46"/>
                    </a:lnTo>
                    <a:lnTo>
                      <a:pt x="44" y="44"/>
                    </a:lnTo>
                    <a:lnTo>
                      <a:pt x="44" y="44"/>
                    </a:lnTo>
                    <a:lnTo>
                      <a:pt x="42" y="44"/>
                    </a:lnTo>
                    <a:lnTo>
                      <a:pt x="42" y="43"/>
                    </a:lnTo>
                    <a:lnTo>
                      <a:pt x="41" y="41"/>
                    </a:lnTo>
                    <a:lnTo>
                      <a:pt x="42" y="41"/>
                    </a:lnTo>
                    <a:lnTo>
                      <a:pt x="45" y="41"/>
                    </a:lnTo>
                    <a:lnTo>
                      <a:pt x="45" y="41"/>
                    </a:lnTo>
                    <a:lnTo>
                      <a:pt x="47" y="41"/>
                    </a:lnTo>
                    <a:lnTo>
                      <a:pt x="49" y="38"/>
                    </a:lnTo>
                    <a:lnTo>
                      <a:pt x="49" y="38"/>
                    </a:lnTo>
                    <a:lnTo>
                      <a:pt x="49" y="38"/>
                    </a:lnTo>
                    <a:lnTo>
                      <a:pt x="50" y="36"/>
                    </a:lnTo>
                    <a:lnTo>
                      <a:pt x="52" y="38"/>
                    </a:lnTo>
                    <a:lnTo>
                      <a:pt x="50" y="40"/>
                    </a:lnTo>
                    <a:lnTo>
                      <a:pt x="50" y="41"/>
                    </a:lnTo>
                    <a:lnTo>
                      <a:pt x="53" y="43"/>
                    </a:lnTo>
                    <a:lnTo>
                      <a:pt x="53" y="43"/>
                    </a:lnTo>
                    <a:lnTo>
                      <a:pt x="55" y="41"/>
                    </a:lnTo>
                    <a:lnTo>
                      <a:pt x="55" y="40"/>
                    </a:lnTo>
                    <a:lnTo>
                      <a:pt x="55" y="40"/>
                    </a:lnTo>
                    <a:lnTo>
                      <a:pt x="55" y="38"/>
                    </a:lnTo>
                    <a:lnTo>
                      <a:pt x="55" y="38"/>
                    </a:lnTo>
                    <a:lnTo>
                      <a:pt x="55" y="36"/>
                    </a:lnTo>
                    <a:lnTo>
                      <a:pt x="57" y="35"/>
                    </a:lnTo>
                    <a:lnTo>
                      <a:pt x="60" y="33"/>
                    </a:lnTo>
                    <a:lnTo>
                      <a:pt x="61" y="33"/>
                    </a:lnTo>
                    <a:close/>
                    <a:moveTo>
                      <a:pt x="42" y="10"/>
                    </a:moveTo>
                    <a:lnTo>
                      <a:pt x="44" y="10"/>
                    </a:lnTo>
                    <a:lnTo>
                      <a:pt x="42" y="10"/>
                    </a:lnTo>
                    <a:lnTo>
                      <a:pt x="42" y="11"/>
                    </a:lnTo>
                    <a:lnTo>
                      <a:pt x="42" y="11"/>
                    </a:lnTo>
                    <a:lnTo>
                      <a:pt x="39" y="10"/>
                    </a:lnTo>
                    <a:lnTo>
                      <a:pt x="41" y="10"/>
                    </a:lnTo>
                    <a:lnTo>
                      <a:pt x="42" y="10"/>
                    </a:lnTo>
                    <a:close/>
                    <a:moveTo>
                      <a:pt x="36" y="0"/>
                    </a:moveTo>
                    <a:lnTo>
                      <a:pt x="34" y="2"/>
                    </a:lnTo>
                    <a:lnTo>
                      <a:pt x="34" y="3"/>
                    </a:lnTo>
                    <a:lnTo>
                      <a:pt x="34" y="3"/>
                    </a:lnTo>
                    <a:lnTo>
                      <a:pt x="34" y="7"/>
                    </a:lnTo>
                    <a:lnTo>
                      <a:pt x="34" y="8"/>
                    </a:lnTo>
                    <a:lnTo>
                      <a:pt x="34" y="11"/>
                    </a:lnTo>
                    <a:lnTo>
                      <a:pt x="33" y="13"/>
                    </a:lnTo>
                    <a:lnTo>
                      <a:pt x="33" y="16"/>
                    </a:lnTo>
                    <a:lnTo>
                      <a:pt x="31" y="16"/>
                    </a:lnTo>
                    <a:lnTo>
                      <a:pt x="31" y="19"/>
                    </a:lnTo>
                    <a:lnTo>
                      <a:pt x="31" y="21"/>
                    </a:lnTo>
                    <a:lnTo>
                      <a:pt x="31" y="24"/>
                    </a:lnTo>
                    <a:lnTo>
                      <a:pt x="33" y="25"/>
                    </a:lnTo>
                    <a:lnTo>
                      <a:pt x="34" y="25"/>
                    </a:lnTo>
                    <a:lnTo>
                      <a:pt x="39" y="25"/>
                    </a:lnTo>
                    <a:lnTo>
                      <a:pt x="41" y="27"/>
                    </a:lnTo>
                    <a:lnTo>
                      <a:pt x="41" y="27"/>
                    </a:lnTo>
                    <a:lnTo>
                      <a:pt x="41" y="29"/>
                    </a:lnTo>
                    <a:lnTo>
                      <a:pt x="39" y="30"/>
                    </a:lnTo>
                    <a:lnTo>
                      <a:pt x="38" y="32"/>
                    </a:lnTo>
                    <a:lnTo>
                      <a:pt x="36" y="32"/>
                    </a:lnTo>
                    <a:lnTo>
                      <a:pt x="34" y="32"/>
                    </a:lnTo>
                    <a:lnTo>
                      <a:pt x="33" y="30"/>
                    </a:lnTo>
                    <a:lnTo>
                      <a:pt x="33" y="32"/>
                    </a:lnTo>
                    <a:lnTo>
                      <a:pt x="31" y="32"/>
                    </a:lnTo>
                    <a:lnTo>
                      <a:pt x="31" y="36"/>
                    </a:lnTo>
                    <a:lnTo>
                      <a:pt x="30" y="40"/>
                    </a:lnTo>
                    <a:lnTo>
                      <a:pt x="30" y="40"/>
                    </a:lnTo>
                    <a:lnTo>
                      <a:pt x="28" y="40"/>
                    </a:lnTo>
                    <a:lnTo>
                      <a:pt x="28" y="40"/>
                    </a:lnTo>
                    <a:lnTo>
                      <a:pt x="27" y="40"/>
                    </a:lnTo>
                    <a:lnTo>
                      <a:pt x="27" y="40"/>
                    </a:lnTo>
                    <a:lnTo>
                      <a:pt x="28" y="41"/>
                    </a:lnTo>
                    <a:lnTo>
                      <a:pt x="27" y="41"/>
                    </a:lnTo>
                    <a:lnTo>
                      <a:pt x="27" y="43"/>
                    </a:lnTo>
                    <a:lnTo>
                      <a:pt x="25" y="43"/>
                    </a:lnTo>
                    <a:lnTo>
                      <a:pt x="23" y="44"/>
                    </a:lnTo>
                    <a:lnTo>
                      <a:pt x="22" y="46"/>
                    </a:lnTo>
                    <a:lnTo>
                      <a:pt x="22" y="46"/>
                    </a:lnTo>
                    <a:lnTo>
                      <a:pt x="22" y="48"/>
                    </a:lnTo>
                    <a:lnTo>
                      <a:pt x="22" y="49"/>
                    </a:lnTo>
                    <a:lnTo>
                      <a:pt x="22" y="51"/>
                    </a:lnTo>
                    <a:lnTo>
                      <a:pt x="22" y="52"/>
                    </a:lnTo>
                    <a:lnTo>
                      <a:pt x="20" y="54"/>
                    </a:lnTo>
                    <a:lnTo>
                      <a:pt x="19" y="55"/>
                    </a:lnTo>
                    <a:lnTo>
                      <a:pt x="22" y="55"/>
                    </a:lnTo>
                    <a:lnTo>
                      <a:pt x="22" y="55"/>
                    </a:lnTo>
                    <a:lnTo>
                      <a:pt x="23" y="57"/>
                    </a:lnTo>
                    <a:lnTo>
                      <a:pt x="23" y="57"/>
                    </a:lnTo>
                    <a:lnTo>
                      <a:pt x="23" y="59"/>
                    </a:lnTo>
                    <a:lnTo>
                      <a:pt x="23" y="60"/>
                    </a:lnTo>
                    <a:lnTo>
                      <a:pt x="23" y="60"/>
                    </a:lnTo>
                    <a:lnTo>
                      <a:pt x="22" y="60"/>
                    </a:lnTo>
                    <a:lnTo>
                      <a:pt x="22" y="60"/>
                    </a:lnTo>
                    <a:lnTo>
                      <a:pt x="20" y="60"/>
                    </a:lnTo>
                    <a:lnTo>
                      <a:pt x="17" y="60"/>
                    </a:lnTo>
                    <a:lnTo>
                      <a:pt x="17" y="60"/>
                    </a:lnTo>
                    <a:lnTo>
                      <a:pt x="16" y="60"/>
                    </a:lnTo>
                    <a:lnTo>
                      <a:pt x="11" y="59"/>
                    </a:lnTo>
                    <a:lnTo>
                      <a:pt x="11" y="59"/>
                    </a:lnTo>
                    <a:lnTo>
                      <a:pt x="8" y="59"/>
                    </a:lnTo>
                    <a:lnTo>
                      <a:pt x="8" y="59"/>
                    </a:lnTo>
                    <a:lnTo>
                      <a:pt x="8" y="57"/>
                    </a:lnTo>
                    <a:lnTo>
                      <a:pt x="8" y="55"/>
                    </a:lnTo>
                    <a:lnTo>
                      <a:pt x="6" y="54"/>
                    </a:lnTo>
                    <a:lnTo>
                      <a:pt x="8" y="54"/>
                    </a:lnTo>
                    <a:lnTo>
                      <a:pt x="8" y="51"/>
                    </a:lnTo>
                    <a:lnTo>
                      <a:pt x="8" y="48"/>
                    </a:lnTo>
                    <a:lnTo>
                      <a:pt x="3" y="46"/>
                    </a:lnTo>
                    <a:lnTo>
                      <a:pt x="0" y="44"/>
                    </a:lnTo>
                    <a:lnTo>
                      <a:pt x="1" y="38"/>
                    </a:lnTo>
                    <a:lnTo>
                      <a:pt x="1" y="36"/>
                    </a:lnTo>
                    <a:lnTo>
                      <a:pt x="0" y="33"/>
                    </a:lnTo>
                    <a:lnTo>
                      <a:pt x="0" y="30"/>
                    </a:lnTo>
                    <a:lnTo>
                      <a:pt x="1" y="24"/>
                    </a:lnTo>
                    <a:lnTo>
                      <a:pt x="1" y="24"/>
                    </a:lnTo>
                    <a:lnTo>
                      <a:pt x="3" y="24"/>
                    </a:lnTo>
                    <a:lnTo>
                      <a:pt x="4" y="25"/>
                    </a:lnTo>
                    <a:lnTo>
                      <a:pt x="6" y="25"/>
                    </a:lnTo>
                    <a:lnTo>
                      <a:pt x="8" y="25"/>
                    </a:lnTo>
                    <a:lnTo>
                      <a:pt x="8" y="25"/>
                    </a:lnTo>
                    <a:lnTo>
                      <a:pt x="9" y="25"/>
                    </a:lnTo>
                    <a:lnTo>
                      <a:pt x="9" y="24"/>
                    </a:lnTo>
                    <a:lnTo>
                      <a:pt x="11" y="21"/>
                    </a:lnTo>
                    <a:lnTo>
                      <a:pt x="12" y="21"/>
                    </a:lnTo>
                    <a:lnTo>
                      <a:pt x="14" y="21"/>
                    </a:lnTo>
                    <a:lnTo>
                      <a:pt x="16" y="21"/>
                    </a:lnTo>
                    <a:lnTo>
                      <a:pt x="16" y="22"/>
                    </a:lnTo>
                    <a:lnTo>
                      <a:pt x="16" y="19"/>
                    </a:lnTo>
                    <a:lnTo>
                      <a:pt x="17" y="16"/>
                    </a:lnTo>
                    <a:lnTo>
                      <a:pt x="14" y="14"/>
                    </a:lnTo>
                    <a:lnTo>
                      <a:pt x="12" y="16"/>
                    </a:lnTo>
                    <a:lnTo>
                      <a:pt x="11" y="18"/>
                    </a:lnTo>
                    <a:lnTo>
                      <a:pt x="9" y="21"/>
                    </a:lnTo>
                    <a:lnTo>
                      <a:pt x="8" y="22"/>
                    </a:lnTo>
                    <a:lnTo>
                      <a:pt x="4" y="22"/>
                    </a:lnTo>
                    <a:lnTo>
                      <a:pt x="3" y="22"/>
                    </a:lnTo>
                    <a:lnTo>
                      <a:pt x="3" y="21"/>
                    </a:lnTo>
                    <a:lnTo>
                      <a:pt x="3" y="19"/>
                    </a:lnTo>
                    <a:lnTo>
                      <a:pt x="3" y="19"/>
                    </a:lnTo>
                    <a:lnTo>
                      <a:pt x="4" y="16"/>
                    </a:lnTo>
                    <a:lnTo>
                      <a:pt x="8" y="13"/>
                    </a:lnTo>
                    <a:lnTo>
                      <a:pt x="11" y="13"/>
                    </a:lnTo>
                    <a:lnTo>
                      <a:pt x="12" y="13"/>
                    </a:lnTo>
                    <a:lnTo>
                      <a:pt x="14" y="13"/>
                    </a:lnTo>
                    <a:lnTo>
                      <a:pt x="17" y="13"/>
                    </a:lnTo>
                    <a:lnTo>
                      <a:pt x="19" y="13"/>
                    </a:lnTo>
                    <a:lnTo>
                      <a:pt x="20" y="11"/>
                    </a:lnTo>
                    <a:lnTo>
                      <a:pt x="25" y="7"/>
                    </a:lnTo>
                    <a:lnTo>
                      <a:pt x="27" y="3"/>
                    </a:lnTo>
                    <a:lnTo>
                      <a:pt x="31" y="3"/>
                    </a:lnTo>
                    <a:lnTo>
                      <a:pt x="34" y="0"/>
                    </a:lnTo>
                    <a:lnTo>
                      <a:pt x="3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4" name="Freeform 292">
                <a:extLst>
                  <a:ext uri="{FF2B5EF4-FFF2-40B4-BE49-F238E27FC236}">
                    <a16:creationId xmlns:a16="http://schemas.microsoft.com/office/drawing/2014/main" id="{53101686-103F-417C-96C9-E16F0CEBF664}"/>
                  </a:ext>
                </a:extLst>
              </p:cNvPr>
              <p:cNvSpPr>
                <a:spLocks/>
              </p:cNvSpPr>
              <p:nvPr/>
            </p:nvSpPr>
            <p:spPr bwMode="auto">
              <a:xfrm>
                <a:off x="6942324" y="4059215"/>
                <a:ext cx="46781" cy="50680"/>
              </a:xfrm>
              <a:custGeom>
                <a:avLst/>
                <a:gdLst>
                  <a:gd name="T0" fmla="*/ 19 w 24"/>
                  <a:gd name="T1" fmla="*/ 0 h 26"/>
                  <a:gd name="T2" fmla="*/ 19 w 24"/>
                  <a:gd name="T3" fmla="*/ 0 h 26"/>
                  <a:gd name="T4" fmla="*/ 22 w 24"/>
                  <a:gd name="T5" fmla="*/ 4 h 26"/>
                  <a:gd name="T6" fmla="*/ 22 w 24"/>
                  <a:gd name="T7" fmla="*/ 5 h 26"/>
                  <a:gd name="T8" fmla="*/ 24 w 24"/>
                  <a:gd name="T9" fmla="*/ 7 h 26"/>
                  <a:gd name="T10" fmla="*/ 22 w 24"/>
                  <a:gd name="T11" fmla="*/ 8 h 26"/>
                  <a:gd name="T12" fmla="*/ 22 w 24"/>
                  <a:gd name="T13" fmla="*/ 10 h 26"/>
                  <a:gd name="T14" fmla="*/ 20 w 24"/>
                  <a:gd name="T15" fmla="*/ 12 h 26"/>
                  <a:gd name="T16" fmla="*/ 17 w 24"/>
                  <a:gd name="T17" fmla="*/ 13 h 26"/>
                  <a:gd name="T18" fmla="*/ 14 w 24"/>
                  <a:gd name="T19" fmla="*/ 15 h 26"/>
                  <a:gd name="T20" fmla="*/ 13 w 24"/>
                  <a:gd name="T21" fmla="*/ 16 h 26"/>
                  <a:gd name="T22" fmla="*/ 11 w 24"/>
                  <a:gd name="T23" fmla="*/ 16 h 26"/>
                  <a:gd name="T24" fmla="*/ 11 w 24"/>
                  <a:gd name="T25" fmla="*/ 18 h 26"/>
                  <a:gd name="T26" fmla="*/ 11 w 24"/>
                  <a:gd name="T27" fmla="*/ 18 h 26"/>
                  <a:gd name="T28" fmla="*/ 13 w 24"/>
                  <a:gd name="T29" fmla="*/ 18 h 26"/>
                  <a:gd name="T30" fmla="*/ 14 w 24"/>
                  <a:gd name="T31" fmla="*/ 16 h 26"/>
                  <a:gd name="T32" fmla="*/ 16 w 24"/>
                  <a:gd name="T33" fmla="*/ 16 h 26"/>
                  <a:gd name="T34" fmla="*/ 17 w 24"/>
                  <a:gd name="T35" fmla="*/ 16 h 26"/>
                  <a:gd name="T36" fmla="*/ 19 w 24"/>
                  <a:gd name="T37" fmla="*/ 16 h 26"/>
                  <a:gd name="T38" fmla="*/ 20 w 24"/>
                  <a:gd name="T39" fmla="*/ 18 h 26"/>
                  <a:gd name="T40" fmla="*/ 19 w 24"/>
                  <a:gd name="T41" fmla="*/ 19 h 26"/>
                  <a:gd name="T42" fmla="*/ 17 w 24"/>
                  <a:gd name="T43" fmla="*/ 23 h 26"/>
                  <a:gd name="T44" fmla="*/ 16 w 24"/>
                  <a:gd name="T45" fmla="*/ 24 h 26"/>
                  <a:gd name="T46" fmla="*/ 16 w 24"/>
                  <a:gd name="T47" fmla="*/ 26 h 26"/>
                  <a:gd name="T48" fmla="*/ 14 w 24"/>
                  <a:gd name="T49" fmla="*/ 24 h 26"/>
                  <a:gd name="T50" fmla="*/ 14 w 24"/>
                  <a:gd name="T51" fmla="*/ 24 h 26"/>
                  <a:gd name="T52" fmla="*/ 13 w 24"/>
                  <a:gd name="T53" fmla="*/ 24 h 26"/>
                  <a:gd name="T54" fmla="*/ 11 w 24"/>
                  <a:gd name="T55" fmla="*/ 24 h 26"/>
                  <a:gd name="T56" fmla="*/ 9 w 24"/>
                  <a:gd name="T57" fmla="*/ 24 h 26"/>
                  <a:gd name="T58" fmla="*/ 8 w 24"/>
                  <a:gd name="T59" fmla="*/ 24 h 26"/>
                  <a:gd name="T60" fmla="*/ 5 w 24"/>
                  <a:gd name="T61" fmla="*/ 26 h 26"/>
                  <a:gd name="T62" fmla="*/ 3 w 24"/>
                  <a:gd name="T63" fmla="*/ 26 h 26"/>
                  <a:gd name="T64" fmla="*/ 2 w 24"/>
                  <a:gd name="T65" fmla="*/ 26 h 26"/>
                  <a:gd name="T66" fmla="*/ 2 w 24"/>
                  <a:gd name="T67" fmla="*/ 26 h 26"/>
                  <a:gd name="T68" fmla="*/ 0 w 24"/>
                  <a:gd name="T69" fmla="*/ 26 h 26"/>
                  <a:gd name="T70" fmla="*/ 0 w 24"/>
                  <a:gd name="T71" fmla="*/ 23 h 26"/>
                  <a:gd name="T72" fmla="*/ 0 w 24"/>
                  <a:gd name="T73" fmla="*/ 19 h 26"/>
                  <a:gd name="T74" fmla="*/ 0 w 24"/>
                  <a:gd name="T75" fmla="*/ 16 h 26"/>
                  <a:gd name="T76" fmla="*/ 0 w 24"/>
                  <a:gd name="T77" fmla="*/ 15 h 26"/>
                  <a:gd name="T78" fmla="*/ 0 w 24"/>
                  <a:gd name="T79" fmla="*/ 15 h 26"/>
                  <a:gd name="T80" fmla="*/ 2 w 24"/>
                  <a:gd name="T81" fmla="*/ 13 h 26"/>
                  <a:gd name="T82" fmla="*/ 3 w 24"/>
                  <a:gd name="T83" fmla="*/ 12 h 26"/>
                  <a:gd name="T84" fmla="*/ 5 w 24"/>
                  <a:gd name="T85" fmla="*/ 8 h 26"/>
                  <a:gd name="T86" fmla="*/ 6 w 24"/>
                  <a:gd name="T87" fmla="*/ 5 h 26"/>
                  <a:gd name="T88" fmla="*/ 8 w 24"/>
                  <a:gd name="T89" fmla="*/ 4 h 26"/>
                  <a:gd name="T90" fmla="*/ 9 w 24"/>
                  <a:gd name="T91" fmla="*/ 4 h 26"/>
                  <a:gd name="T92" fmla="*/ 9 w 24"/>
                  <a:gd name="T93" fmla="*/ 2 h 26"/>
                  <a:gd name="T94" fmla="*/ 9 w 24"/>
                  <a:gd name="T95" fmla="*/ 4 h 26"/>
                  <a:gd name="T96" fmla="*/ 13 w 24"/>
                  <a:gd name="T97" fmla="*/ 5 h 26"/>
                  <a:gd name="T98" fmla="*/ 13 w 24"/>
                  <a:gd name="T99" fmla="*/ 5 h 26"/>
                  <a:gd name="T100" fmla="*/ 14 w 24"/>
                  <a:gd name="T101" fmla="*/ 4 h 26"/>
                  <a:gd name="T102" fmla="*/ 14 w 24"/>
                  <a:gd name="T103" fmla="*/ 2 h 26"/>
                  <a:gd name="T104" fmla="*/ 16 w 24"/>
                  <a:gd name="T105" fmla="*/ 0 h 26"/>
                  <a:gd name="T106" fmla="*/ 16 w 24"/>
                  <a:gd name="T107" fmla="*/ 2 h 26"/>
                  <a:gd name="T108" fmla="*/ 17 w 24"/>
                  <a:gd name="T109" fmla="*/ 0 h 26"/>
                  <a:gd name="T110" fmla="*/ 19 w 24"/>
                  <a:gd name="T11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26">
                    <a:moveTo>
                      <a:pt x="19" y="0"/>
                    </a:moveTo>
                    <a:lnTo>
                      <a:pt x="19" y="0"/>
                    </a:lnTo>
                    <a:lnTo>
                      <a:pt x="22" y="4"/>
                    </a:lnTo>
                    <a:lnTo>
                      <a:pt x="22" y="5"/>
                    </a:lnTo>
                    <a:lnTo>
                      <a:pt x="24" y="7"/>
                    </a:lnTo>
                    <a:lnTo>
                      <a:pt x="22" y="8"/>
                    </a:lnTo>
                    <a:lnTo>
                      <a:pt x="22" y="10"/>
                    </a:lnTo>
                    <a:lnTo>
                      <a:pt x="20" y="12"/>
                    </a:lnTo>
                    <a:lnTo>
                      <a:pt x="17" y="13"/>
                    </a:lnTo>
                    <a:lnTo>
                      <a:pt x="14" y="15"/>
                    </a:lnTo>
                    <a:lnTo>
                      <a:pt x="13" y="16"/>
                    </a:lnTo>
                    <a:lnTo>
                      <a:pt x="11" y="16"/>
                    </a:lnTo>
                    <a:lnTo>
                      <a:pt x="11" y="18"/>
                    </a:lnTo>
                    <a:lnTo>
                      <a:pt x="11" y="18"/>
                    </a:lnTo>
                    <a:lnTo>
                      <a:pt x="13" y="18"/>
                    </a:lnTo>
                    <a:lnTo>
                      <a:pt x="14" y="16"/>
                    </a:lnTo>
                    <a:lnTo>
                      <a:pt x="16" y="16"/>
                    </a:lnTo>
                    <a:lnTo>
                      <a:pt x="17" y="16"/>
                    </a:lnTo>
                    <a:lnTo>
                      <a:pt x="19" y="16"/>
                    </a:lnTo>
                    <a:lnTo>
                      <a:pt x="20" y="18"/>
                    </a:lnTo>
                    <a:lnTo>
                      <a:pt x="19" y="19"/>
                    </a:lnTo>
                    <a:lnTo>
                      <a:pt x="17" y="23"/>
                    </a:lnTo>
                    <a:lnTo>
                      <a:pt x="16" y="24"/>
                    </a:lnTo>
                    <a:lnTo>
                      <a:pt x="16" y="26"/>
                    </a:lnTo>
                    <a:lnTo>
                      <a:pt x="14" y="24"/>
                    </a:lnTo>
                    <a:lnTo>
                      <a:pt x="14" y="24"/>
                    </a:lnTo>
                    <a:lnTo>
                      <a:pt x="13" y="24"/>
                    </a:lnTo>
                    <a:lnTo>
                      <a:pt x="11" y="24"/>
                    </a:lnTo>
                    <a:lnTo>
                      <a:pt x="9" y="24"/>
                    </a:lnTo>
                    <a:lnTo>
                      <a:pt x="8" y="24"/>
                    </a:lnTo>
                    <a:lnTo>
                      <a:pt x="5" y="26"/>
                    </a:lnTo>
                    <a:lnTo>
                      <a:pt x="3" y="26"/>
                    </a:lnTo>
                    <a:lnTo>
                      <a:pt x="2" y="26"/>
                    </a:lnTo>
                    <a:lnTo>
                      <a:pt x="2" y="26"/>
                    </a:lnTo>
                    <a:lnTo>
                      <a:pt x="0" y="26"/>
                    </a:lnTo>
                    <a:lnTo>
                      <a:pt x="0" y="23"/>
                    </a:lnTo>
                    <a:lnTo>
                      <a:pt x="0" y="19"/>
                    </a:lnTo>
                    <a:lnTo>
                      <a:pt x="0" y="16"/>
                    </a:lnTo>
                    <a:lnTo>
                      <a:pt x="0" y="15"/>
                    </a:lnTo>
                    <a:lnTo>
                      <a:pt x="0" y="15"/>
                    </a:lnTo>
                    <a:lnTo>
                      <a:pt x="2" y="13"/>
                    </a:lnTo>
                    <a:lnTo>
                      <a:pt x="3" y="12"/>
                    </a:lnTo>
                    <a:lnTo>
                      <a:pt x="5" y="8"/>
                    </a:lnTo>
                    <a:lnTo>
                      <a:pt x="6" y="5"/>
                    </a:lnTo>
                    <a:lnTo>
                      <a:pt x="8" y="4"/>
                    </a:lnTo>
                    <a:lnTo>
                      <a:pt x="9" y="4"/>
                    </a:lnTo>
                    <a:lnTo>
                      <a:pt x="9" y="2"/>
                    </a:lnTo>
                    <a:lnTo>
                      <a:pt x="9" y="4"/>
                    </a:lnTo>
                    <a:lnTo>
                      <a:pt x="13" y="5"/>
                    </a:lnTo>
                    <a:lnTo>
                      <a:pt x="13" y="5"/>
                    </a:lnTo>
                    <a:lnTo>
                      <a:pt x="14" y="4"/>
                    </a:lnTo>
                    <a:lnTo>
                      <a:pt x="14" y="2"/>
                    </a:lnTo>
                    <a:lnTo>
                      <a:pt x="16" y="0"/>
                    </a:lnTo>
                    <a:lnTo>
                      <a:pt x="16" y="2"/>
                    </a:lnTo>
                    <a:lnTo>
                      <a:pt x="17" y="0"/>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5" name="Freeform 293">
                <a:extLst>
                  <a:ext uri="{FF2B5EF4-FFF2-40B4-BE49-F238E27FC236}">
                    <a16:creationId xmlns:a16="http://schemas.microsoft.com/office/drawing/2014/main" id="{8E02C21A-855F-4494-8F02-0477D033D1FA}"/>
                  </a:ext>
                </a:extLst>
              </p:cNvPr>
              <p:cNvSpPr>
                <a:spLocks noEditPoints="1"/>
              </p:cNvSpPr>
              <p:nvPr/>
            </p:nvSpPr>
            <p:spPr bwMode="auto">
              <a:xfrm>
                <a:off x="5928729" y="2692811"/>
                <a:ext cx="257297" cy="288485"/>
              </a:xfrm>
              <a:custGeom>
                <a:avLst/>
                <a:gdLst>
                  <a:gd name="T0" fmla="*/ 116 w 132"/>
                  <a:gd name="T1" fmla="*/ 22 h 148"/>
                  <a:gd name="T2" fmla="*/ 78 w 132"/>
                  <a:gd name="T3" fmla="*/ 13 h 148"/>
                  <a:gd name="T4" fmla="*/ 113 w 132"/>
                  <a:gd name="T5" fmla="*/ 10 h 148"/>
                  <a:gd name="T6" fmla="*/ 112 w 132"/>
                  <a:gd name="T7" fmla="*/ 15 h 148"/>
                  <a:gd name="T8" fmla="*/ 107 w 132"/>
                  <a:gd name="T9" fmla="*/ 10 h 148"/>
                  <a:gd name="T10" fmla="*/ 37 w 132"/>
                  <a:gd name="T11" fmla="*/ 7 h 148"/>
                  <a:gd name="T12" fmla="*/ 50 w 132"/>
                  <a:gd name="T13" fmla="*/ 5 h 148"/>
                  <a:gd name="T14" fmla="*/ 61 w 132"/>
                  <a:gd name="T15" fmla="*/ 8 h 148"/>
                  <a:gd name="T16" fmla="*/ 74 w 132"/>
                  <a:gd name="T17" fmla="*/ 15 h 148"/>
                  <a:gd name="T18" fmla="*/ 82 w 132"/>
                  <a:gd name="T19" fmla="*/ 22 h 148"/>
                  <a:gd name="T20" fmla="*/ 102 w 132"/>
                  <a:gd name="T21" fmla="*/ 13 h 148"/>
                  <a:gd name="T22" fmla="*/ 121 w 132"/>
                  <a:gd name="T23" fmla="*/ 27 h 148"/>
                  <a:gd name="T24" fmla="*/ 123 w 132"/>
                  <a:gd name="T25" fmla="*/ 41 h 148"/>
                  <a:gd name="T26" fmla="*/ 126 w 132"/>
                  <a:gd name="T27" fmla="*/ 54 h 148"/>
                  <a:gd name="T28" fmla="*/ 127 w 132"/>
                  <a:gd name="T29" fmla="*/ 62 h 148"/>
                  <a:gd name="T30" fmla="*/ 131 w 132"/>
                  <a:gd name="T31" fmla="*/ 71 h 148"/>
                  <a:gd name="T32" fmla="*/ 129 w 132"/>
                  <a:gd name="T33" fmla="*/ 84 h 148"/>
                  <a:gd name="T34" fmla="*/ 124 w 132"/>
                  <a:gd name="T35" fmla="*/ 79 h 148"/>
                  <a:gd name="T36" fmla="*/ 119 w 132"/>
                  <a:gd name="T37" fmla="*/ 84 h 148"/>
                  <a:gd name="T38" fmla="*/ 108 w 132"/>
                  <a:gd name="T39" fmla="*/ 87 h 148"/>
                  <a:gd name="T40" fmla="*/ 102 w 132"/>
                  <a:gd name="T41" fmla="*/ 92 h 148"/>
                  <a:gd name="T42" fmla="*/ 93 w 132"/>
                  <a:gd name="T43" fmla="*/ 95 h 148"/>
                  <a:gd name="T44" fmla="*/ 91 w 132"/>
                  <a:gd name="T45" fmla="*/ 96 h 148"/>
                  <a:gd name="T46" fmla="*/ 96 w 132"/>
                  <a:gd name="T47" fmla="*/ 103 h 148"/>
                  <a:gd name="T48" fmla="*/ 101 w 132"/>
                  <a:gd name="T49" fmla="*/ 111 h 148"/>
                  <a:gd name="T50" fmla="*/ 110 w 132"/>
                  <a:gd name="T51" fmla="*/ 119 h 148"/>
                  <a:gd name="T52" fmla="*/ 115 w 132"/>
                  <a:gd name="T53" fmla="*/ 126 h 148"/>
                  <a:gd name="T54" fmla="*/ 107 w 132"/>
                  <a:gd name="T55" fmla="*/ 131 h 148"/>
                  <a:gd name="T56" fmla="*/ 104 w 132"/>
                  <a:gd name="T57" fmla="*/ 139 h 148"/>
                  <a:gd name="T58" fmla="*/ 104 w 132"/>
                  <a:gd name="T59" fmla="*/ 145 h 148"/>
                  <a:gd name="T60" fmla="*/ 97 w 132"/>
                  <a:gd name="T61" fmla="*/ 142 h 148"/>
                  <a:gd name="T62" fmla="*/ 93 w 132"/>
                  <a:gd name="T63" fmla="*/ 142 h 148"/>
                  <a:gd name="T64" fmla="*/ 77 w 132"/>
                  <a:gd name="T65" fmla="*/ 147 h 148"/>
                  <a:gd name="T66" fmla="*/ 67 w 132"/>
                  <a:gd name="T67" fmla="*/ 144 h 148"/>
                  <a:gd name="T68" fmla="*/ 63 w 132"/>
                  <a:gd name="T69" fmla="*/ 147 h 148"/>
                  <a:gd name="T70" fmla="*/ 56 w 132"/>
                  <a:gd name="T71" fmla="*/ 144 h 148"/>
                  <a:gd name="T72" fmla="*/ 49 w 132"/>
                  <a:gd name="T73" fmla="*/ 142 h 148"/>
                  <a:gd name="T74" fmla="*/ 41 w 132"/>
                  <a:gd name="T75" fmla="*/ 141 h 148"/>
                  <a:gd name="T76" fmla="*/ 39 w 132"/>
                  <a:gd name="T77" fmla="*/ 142 h 148"/>
                  <a:gd name="T78" fmla="*/ 30 w 132"/>
                  <a:gd name="T79" fmla="*/ 144 h 148"/>
                  <a:gd name="T80" fmla="*/ 26 w 132"/>
                  <a:gd name="T81" fmla="*/ 133 h 148"/>
                  <a:gd name="T82" fmla="*/ 33 w 132"/>
                  <a:gd name="T83" fmla="*/ 117 h 148"/>
                  <a:gd name="T84" fmla="*/ 19 w 132"/>
                  <a:gd name="T85" fmla="*/ 115 h 148"/>
                  <a:gd name="T86" fmla="*/ 14 w 132"/>
                  <a:gd name="T87" fmla="*/ 114 h 148"/>
                  <a:gd name="T88" fmla="*/ 8 w 132"/>
                  <a:gd name="T89" fmla="*/ 108 h 148"/>
                  <a:gd name="T90" fmla="*/ 6 w 132"/>
                  <a:gd name="T91" fmla="*/ 101 h 148"/>
                  <a:gd name="T92" fmla="*/ 8 w 132"/>
                  <a:gd name="T93" fmla="*/ 92 h 148"/>
                  <a:gd name="T94" fmla="*/ 3 w 132"/>
                  <a:gd name="T95" fmla="*/ 85 h 148"/>
                  <a:gd name="T96" fmla="*/ 1 w 132"/>
                  <a:gd name="T97" fmla="*/ 79 h 148"/>
                  <a:gd name="T98" fmla="*/ 6 w 132"/>
                  <a:gd name="T99" fmla="*/ 71 h 148"/>
                  <a:gd name="T100" fmla="*/ 3 w 132"/>
                  <a:gd name="T101" fmla="*/ 63 h 148"/>
                  <a:gd name="T102" fmla="*/ 14 w 132"/>
                  <a:gd name="T103" fmla="*/ 62 h 148"/>
                  <a:gd name="T104" fmla="*/ 15 w 132"/>
                  <a:gd name="T105" fmla="*/ 59 h 148"/>
                  <a:gd name="T106" fmla="*/ 14 w 132"/>
                  <a:gd name="T107" fmla="*/ 52 h 148"/>
                  <a:gd name="T108" fmla="*/ 17 w 132"/>
                  <a:gd name="T109" fmla="*/ 48 h 148"/>
                  <a:gd name="T110" fmla="*/ 19 w 132"/>
                  <a:gd name="T111" fmla="*/ 32 h 148"/>
                  <a:gd name="T112" fmla="*/ 34 w 132"/>
                  <a:gd name="T113" fmla="*/ 32 h 148"/>
                  <a:gd name="T114" fmla="*/ 39 w 132"/>
                  <a:gd name="T115" fmla="*/ 26 h 148"/>
                  <a:gd name="T116" fmla="*/ 55 w 132"/>
                  <a:gd name="T117" fmla="*/ 29 h 148"/>
                  <a:gd name="T118" fmla="*/ 42 w 132"/>
                  <a:gd name="T119" fmla="*/ 15 h 148"/>
                  <a:gd name="T120" fmla="*/ 42 w 132"/>
                  <a:gd name="T121" fmla="*/ 8 h 148"/>
                  <a:gd name="T122" fmla="*/ 37 w 132"/>
                  <a:gd name="T123" fmla="*/ 2 h 148"/>
                  <a:gd name="T124" fmla="*/ 36 w 132"/>
                  <a:gd name="T12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148">
                    <a:moveTo>
                      <a:pt x="116" y="19"/>
                    </a:moveTo>
                    <a:lnTo>
                      <a:pt x="119" y="21"/>
                    </a:lnTo>
                    <a:lnTo>
                      <a:pt x="121" y="22"/>
                    </a:lnTo>
                    <a:lnTo>
                      <a:pt x="121" y="22"/>
                    </a:lnTo>
                    <a:lnTo>
                      <a:pt x="121" y="24"/>
                    </a:lnTo>
                    <a:lnTo>
                      <a:pt x="121" y="24"/>
                    </a:lnTo>
                    <a:lnTo>
                      <a:pt x="119" y="24"/>
                    </a:lnTo>
                    <a:lnTo>
                      <a:pt x="116" y="24"/>
                    </a:lnTo>
                    <a:lnTo>
                      <a:pt x="116" y="22"/>
                    </a:lnTo>
                    <a:lnTo>
                      <a:pt x="116" y="21"/>
                    </a:lnTo>
                    <a:lnTo>
                      <a:pt x="116" y="21"/>
                    </a:lnTo>
                    <a:lnTo>
                      <a:pt x="116" y="21"/>
                    </a:lnTo>
                    <a:lnTo>
                      <a:pt x="115" y="19"/>
                    </a:lnTo>
                    <a:lnTo>
                      <a:pt x="116" y="19"/>
                    </a:lnTo>
                    <a:close/>
                    <a:moveTo>
                      <a:pt x="75" y="11"/>
                    </a:moveTo>
                    <a:lnTo>
                      <a:pt x="78" y="11"/>
                    </a:lnTo>
                    <a:lnTo>
                      <a:pt x="78" y="13"/>
                    </a:lnTo>
                    <a:lnTo>
                      <a:pt x="78" y="13"/>
                    </a:lnTo>
                    <a:lnTo>
                      <a:pt x="77" y="13"/>
                    </a:lnTo>
                    <a:lnTo>
                      <a:pt x="75" y="13"/>
                    </a:lnTo>
                    <a:lnTo>
                      <a:pt x="75" y="13"/>
                    </a:lnTo>
                    <a:lnTo>
                      <a:pt x="75" y="11"/>
                    </a:lnTo>
                    <a:lnTo>
                      <a:pt x="75" y="11"/>
                    </a:lnTo>
                    <a:close/>
                    <a:moveTo>
                      <a:pt x="110" y="8"/>
                    </a:moveTo>
                    <a:lnTo>
                      <a:pt x="110" y="8"/>
                    </a:lnTo>
                    <a:lnTo>
                      <a:pt x="110" y="10"/>
                    </a:lnTo>
                    <a:lnTo>
                      <a:pt x="113" y="10"/>
                    </a:lnTo>
                    <a:lnTo>
                      <a:pt x="113" y="10"/>
                    </a:lnTo>
                    <a:lnTo>
                      <a:pt x="113" y="11"/>
                    </a:lnTo>
                    <a:lnTo>
                      <a:pt x="113" y="11"/>
                    </a:lnTo>
                    <a:lnTo>
                      <a:pt x="112" y="13"/>
                    </a:lnTo>
                    <a:lnTo>
                      <a:pt x="112" y="13"/>
                    </a:lnTo>
                    <a:lnTo>
                      <a:pt x="113" y="15"/>
                    </a:lnTo>
                    <a:lnTo>
                      <a:pt x="115" y="15"/>
                    </a:lnTo>
                    <a:lnTo>
                      <a:pt x="113" y="16"/>
                    </a:lnTo>
                    <a:lnTo>
                      <a:pt x="112" y="15"/>
                    </a:lnTo>
                    <a:lnTo>
                      <a:pt x="110" y="15"/>
                    </a:lnTo>
                    <a:lnTo>
                      <a:pt x="110" y="16"/>
                    </a:lnTo>
                    <a:lnTo>
                      <a:pt x="108" y="16"/>
                    </a:lnTo>
                    <a:lnTo>
                      <a:pt x="107" y="15"/>
                    </a:lnTo>
                    <a:lnTo>
                      <a:pt x="105" y="15"/>
                    </a:lnTo>
                    <a:lnTo>
                      <a:pt x="105" y="13"/>
                    </a:lnTo>
                    <a:lnTo>
                      <a:pt x="107" y="11"/>
                    </a:lnTo>
                    <a:lnTo>
                      <a:pt x="107" y="11"/>
                    </a:lnTo>
                    <a:lnTo>
                      <a:pt x="107" y="10"/>
                    </a:lnTo>
                    <a:lnTo>
                      <a:pt x="107" y="8"/>
                    </a:lnTo>
                    <a:lnTo>
                      <a:pt x="108" y="8"/>
                    </a:lnTo>
                    <a:lnTo>
                      <a:pt x="110" y="8"/>
                    </a:lnTo>
                    <a:close/>
                    <a:moveTo>
                      <a:pt x="39" y="7"/>
                    </a:moveTo>
                    <a:lnTo>
                      <a:pt x="39" y="7"/>
                    </a:lnTo>
                    <a:lnTo>
                      <a:pt x="41" y="7"/>
                    </a:lnTo>
                    <a:lnTo>
                      <a:pt x="39" y="8"/>
                    </a:lnTo>
                    <a:lnTo>
                      <a:pt x="37" y="8"/>
                    </a:lnTo>
                    <a:lnTo>
                      <a:pt x="37" y="7"/>
                    </a:lnTo>
                    <a:lnTo>
                      <a:pt x="37" y="7"/>
                    </a:lnTo>
                    <a:lnTo>
                      <a:pt x="37" y="7"/>
                    </a:lnTo>
                    <a:lnTo>
                      <a:pt x="39" y="7"/>
                    </a:lnTo>
                    <a:close/>
                    <a:moveTo>
                      <a:pt x="41" y="4"/>
                    </a:moveTo>
                    <a:lnTo>
                      <a:pt x="44" y="4"/>
                    </a:lnTo>
                    <a:lnTo>
                      <a:pt x="44" y="4"/>
                    </a:lnTo>
                    <a:lnTo>
                      <a:pt x="49" y="5"/>
                    </a:lnTo>
                    <a:lnTo>
                      <a:pt x="50" y="5"/>
                    </a:lnTo>
                    <a:lnTo>
                      <a:pt x="50" y="5"/>
                    </a:lnTo>
                    <a:lnTo>
                      <a:pt x="53" y="5"/>
                    </a:lnTo>
                    <a:lnTo>
                      <a:pt x="55" y="5"/>
                    </a:lnTo>
                    <a:lnTo>
                      <a:pt x="55" y="5"/>
                    </a:lnTo>
                    <a:lnTo>
                      <a:pt x="56" y="5"/>
                    </a:lnTo>
                    <a:lnTo>
                      <a:pt x="56" y="5"/>
                    </a:lnTo>
                    <a:lnTo>
                      <a:pt x="56" y="5"/>
                    </a:lnTo>
                    <a:lnTo>
                      <a:pt x="58" y="7"/>
                    </a:lnTo>
                    <a:lnTo>
                      <a:pt x="60" y="7"/>
                    </a:lnTo>
                    <a:lnTo>
                      <a:pt x="61" y="8"/>
                    </a:lnTo>
                    <a:lnTo>
                      <a:pt x="61" y="10"/>
                    </a:lnTo>
                    <a:lnTo>
                      <a:pt x="60" y="11"/>
                    </a:lnTo>
                    <a:lnTo>
                      <a:pt x="58" y="11"/>
                    </a:lnTo>
                    <a:lnTo>
                      <a:pt x="63" y="11"/>
                    </a:lnTo>
                    <a:lnTo>
                      <a:pt x="63" y="13"/>
                    </a:lnTo>
                    <a:lnTo>
                      <a:pt x="63" y="13"/>
                    </a:lnTo>
                    <a:lnTo>
                      <a:pt x="66" y="13"/>
                    </a:lnTo>
                    <a:lnTo>
                      <a:pt x="71" y="15"/>
                    </a:lnTo>
                    <a:lnTo>
                      <a:pt x="74" y="15"/>
                    </a:lnTo>
                    <a:lnTo>
                      <a:pt x="75" y="15"/>
                    </a:lnTo>
                    <a:lnTo>
                      <a:pt x="75" y="16"/>
                    </a:lnTo>
                    <a:lnTo>
                      <a:pt x="75" y="18"/>
                    </a:lnTo>
                    <a:lnTo>
                      <a:pt x="72" y="19"/>
                    </a:lnTo>
                    <a:lnTo>
                      <a:pt x="72" y="21"/>
                    </a:lnTo>
                    <a:lnTo>
                      <a:pt x="74" y="21"/>
                    </a:lnTo>
                    <a:lnTo>
                      <a:pt x="77" y="21"/>
                    </a:lnTo>
                    <a:lnTo>
                      <a:pt x="80" y="22"/>
                    </a:lnTo>
                    <a:lnTo>
                      <a:pt x="82" y="22"/>
                    </a:lnTo>
                    <a:lnTo>
                      <a:pt x="85" y="19"/>
                    </a:lnTo>
                    <a:lnTo>
                      <a:pt x="86" y="19"/>
                    </a:lnTo>
                    <a:lnTo>
                      <a:pt x="91" y="18"/>
                    </a:lnTo>
                    <a:lnTo>
                      <a:pt x="91" y="18"/>
                    </a:lnTo>
                    <a:lnTo>
                      <a:pt x="94" y="16"/>
                    </a:lnTo>
                    <a:lnTo>
                      <a:pt x="94" y="15"/>
                    </a:lnTo>
                    <a:lnTo>
                      <a:pt x="97" y="13"/>
                    </a:lnTo>
                    <a:lnTo>
                      <a:pt x="101" y="13"/>
                    </a:lnTo>
                    <a:lnTo>
                      <a:pt x="102" y="13"/>
                    </a:lnTo>
                    <a:lnTo>
                      <a:pt x="104" y="13"/>
                    </a:lnTo>
                    <a:lnTo>
                      <a:pt x="105" y="16"/>
                    </a:lnTo>
                    <a:lnTo>
                      <a:pt x="110" y="19"/>
                    </a:lnTo>
                    <a:lnTo>
                      <a:pt x="115" y="18"/>
                    </a:lnTo>
                    <a:lnTo>
                      <a:pt x="116" y="21"/>
                    </a:lnTo>
                    <a:lnTo>
                      <a:pt x="116" y="24"/>
                    </a:lnTo>
                    <a:lnTo>
                      <a:pt x="118" y="26"/>
                    </a:lnTo>
                    <a:lnTo>
                      <a:pt x="118" y="26"/>
                    </a:lnTo>
                    <a:lnTo>
                      <a:pt x="121" y="27"/>
                    </a:lnTo>
                    <a:lnTo>
                      <a:pt x="123" y="27"/>
                    </a:lnTo>
                    <a:lnTo>
                      <a:pt x="123" y="27"/>
                    </a:lnTo>
                    <a:lnTo>
                      <a:pt x="123" y="29"/>
                    </a:lnTo>
                    <a:lnTo>
                      <a:pt x="123" y="30"/>
                    </a:lnTo>
                    <a:lnTo>
                      <a:pt x="124" y="35"/>
                    </a:lnTo>
                    <a:lnTo>
                      <a:pt x="124" y="37"/>
                    </a:lnTo>
                    <a:lnTo>
                      <a:pt x="124" y="37"/>
                    </a:lnTo>
                    <a:lnTo>
                      <a:pt x="124" y="40"/>
                    </a:lnTo>
                    <a:lnTo>
                      <a:pt x="123" y="41"/>
                    </a:lnTo>
                    <a:lnTo>
                      <a:pt x="121" y="41"/>
                    </a:lnTo>
                    <a:lnTo>
                      <a:pt x="119" y="43"/>
                    </a:lnTo>
                    <a:lnTo>
                      <a:pt x="119" y="43"/>
                    </a:lnTo>
                    <a:lnTo>
                      <a:pt x="121" y="46"/>
                    </a:lnTo>
                    <a:lnTo>
                      <a:pt x="126" y="48"/>
                    </a:lnTo>
                    <a:lnTo>
                      <a:pt x="127" y="51"/>
                    </a:lnTo>
                    <a:lnTo>
                      <a:pt x="126" y="52"/>
                    </a:lnTo>
                    <a:lnTo>
                      <a:pt x="126" y="54"/>
                    </a:lnTo>
                    <a:lnTo>
                      <a:pt x="126" y="54"/>
                    </a:lnTo>
                    <a:lnTo>
                      <a:pt x="127" y="56"/>
                    </a:lnTo>
                    <a:lnTo>
                      <a:pt x="127" y="56"/>
                    </a:lnTo>
                    <a:lnTo>
                      <a:pt x="129" y="57"/>
                    </a:lnTo>
                    <a:lnTo>
                      <a:pt x="127" y="57"/>
                    </a:lnTo>
                    <a:lnTo>
                      <a:pt x="129" y="59"/>
                    </a:lnTo>
                    <a:lnTo>
                      <a:pt x="129" y="59"/>
                    </a:lnTo>
                    <a:lnTo>
                      <a:pt x="129" y="59"/>
                    </a:lnTo>
                    <a:lnTo>
                      <a:pt x="129" y="60"/>
                    </a:lnTo>
                    <a:lnTo>
                      <a:pt x="127" y="62"/>
                    </a:lnTo>
                    <a:lnTo>
                      <a:pt x="127" y="62"/>
                    </a:lnTo>
                    <a:lnTo>
                      <a:pt x="127" y="63"/>
                    </a:lnTo>
                    <a:lnTo>
                      <a:pt x="127" y="65"/>
                    </a:lnTo>
                    <a:lnTo>
                      <a:pt x="127" y="67"/>
                    </a:lnTo>
                    <a:lnTo>
                      <a:pt x="129" y="67"/>
                    </a:lnTo>
                    <a:lnTo>
                      <a:pt x="129" y="68"/>
                    </a:lnTo>
                    <a:lnTo>
                      <a:pt x="129" y="70"/>
                    </a:lnTo>
                    <a:lnTo>
                      <a:pt x="129" y="70"/>
                    </a:lnTo>
                    <a:lnTo>
                      <a:pt x="131" y="71"/>
                    </a:lnTo>
                    <a:lnTo>
                      <a:pt x="132" y="71"/>
                    </a:lnTo>
                    <a:lnTo>
                      <a:pt x="132" y="73"/>
                    </a:lnTo>
                    <a:lnTo>
                      <a:pt x="132" y="74"/>
                    </a:lnTo>
                    <a:lnTo>
                      <a:pt x="132" y="78"/>
                    </a:lnTo>
                    <a:lnTo>
                      <a:pt x="132" y="79"/>
                    </a:lnTo>
                    <a:lnTo>
                      <a:pt x="131" y="82"/>
                    </a:lnTo>
                    <a:lnTo>
                      <a:pt x="131" y="82"/>
                    </a:lnTo>
                    <a:lnTo>
                      <a:pt x="129" y="82"/>
                    </a:lnTo>
                    <a:lnTo>
                      <a:pt x="129" y="84"/>
                    </a:lnTo>
                    <a:lnTo>
                      <a:pt x="129" y="84"/>
                    </a:lnTo>
                    <a:lnTo>
                      <a:pt x="127" y="82"/>
                    </a:lnTo>
                    <a:lnTo>
                      <a:pt x="127" y="82"/>
                    </a:lnTo>
                    <a:lnTo>
                      <a:pt x="127" y="81"/>
                    </a:lnTo>
                    <a:lnTo>
                      <a:pt x="127" y="81"/>
                    </a:lnTo>
                    <a:lnTo>
                      <a:pt x="126" y="81"/>
                    </a:lnTo>
                    <a:lnTo>
                      <a:pt x="126" y="79"/>
                    </a:lnTo>
                    <a:lnTo>
                      <a:pt x="126" y="79"/>
                    </a:lnTo>
                    <a:lnTo>
                      <a:pt x="124" y="79"/>
                    </a:lnTo>
                    <a:lnTo>
                      <a:pt x="123" y="79"/>
                    </a:lnTo>
                    <a:lnTo>
                      <a:pt x="123" y="79"/>
                    </a:lnTo>
                    <a:lnTo>
                      <a:pt x="121" y="79"/>
                    </a:lnTo>
                    <a:lnTo>
                      <a:pt x="123" y="81"/>
                    </a:lnTo>
                    <a:lnTo>
                      <a:pt x="123" y="81"/>
                    </a:lnTo>
                    <a:lnTo>
                      <a:pt x="124" y="81"/>
                    </a:lnTo>
                    <a:lnTo>
                      <a:pt x="124" y="82"/>
                    </a:lnTo>
                    <a:lnTo>
                      <a:pt x="121" y="82"/>
                    </a:lnTo>
                    <a:lnTo>
                      <a:pt x="119" y="84"/>
                    </a:lnTo>
                    <a:lnTo>
                      <a:pt x="118" y="84"/>
                    </a:lnTo>
                    <a:lnTo>
                      <a:pt x="116" y="84"/>
                    </a:lnTo>
                    <a:lnTo>
                      <a:pt x="113" y="85"/>
                    </a:lnTo>
                    <a:lnTo>
                      <a:pt x="112" y="85"/>
                    </a:lnTo>
                    <a:lnTo>
                      <a:pt x="112" y="85"/>
                    </a:lnTo>
                    <a:lnTo>
                      <a:pt x="110" y="87"/>
                    </a:lnTo>
                    <a:lnTo>
                      <a:pt x="110" y="87"/>
                    </a:lnTo>
                    <a:lnTo>
                      <a:pt x="110" y="87"/>
                    </a:lnTo>
                    <a:lnTo>
                      <a:pt x="108" y="87"/>
                    </a:lnTo>
                    <a:lnTo>
                      <a:pt x="108" y="87"/>
                    </a:lnTo>
                    <a:lnTo>
                      <a:pt x="108" y="87"/>
                    </a:lnTo>
                    <a:lnTo>
                      <a:pt x="107" y="87"/>
                    </a:lnTo>
                    <a:lnTo>
                      <a:pt x="107" y="87"/>
                    </a:lnTo>
                    <a:lnTo>
                      <a:pt x="107" y="89"/>
                    </a:lnTo>
                    <a:lnTo>
                      <a:pt x="104" y="90"/>
                    </a:lnTo>
                    <a:lnTo>
                      <a:pt x="104" y="90"/>
                    </a:lnTo>
                    <a:lnTo>
                      <a:pt x="104" y="90"/>
                    </a:lnTo>
                    <a:lnTo>
                      <a:pt x="102" y="92"/>
                    </a:lnTo>
                    <a:lnTo>
                      <a:pt x="102" y="90"/>
                    </a:lnTo>
                    <a:lnTo>
                      <a:pt x="101" y="90"/>
                    </a:lnTo>
                    <a:lnTo>
                      <a:pt x="99" y="92"/>
                    </a:lnTo>
                    <a:lnTo>
                      <a:pt x="99" y="92"/>
                    </a:lnTo>
                    <a:lnTo>
                      <a:pt x="97" y="92"/>
                    </a:lnTo>
                    <a:lnTo>
                      <a:pt x="96" y="92"/>
                    </a:lnTo>
                    <a:lnTo>
                      <a:pt x="94" y="93"/>
                    </a:lnTo>
                    <a:lnTo>
                      <a:pt x="94" y="95"/>
                    </a:lnTo>
                    <a:lnTo>
                      <a:pt x="93" y="95"/>
                    </a:lnTo>
                    <a:lnTo>
                      <a:pt x="93" y="93"/>
                    </a:lnTo>
                    <a:lnTo>
                      <a:pt x="91" y="93"/>
                    </a:lnTo>
                    <a:lnTo>
                      <a:pt x="91" y="93"/>
                    </a:lnTo>
                    <a:lnTo>
                      <a:pt x="91" y="93"/>
                    </a:lnTo>
                    <a:lnTo>
                      <a:pt x="91" y="93"/>
                    </a:lnTo>
                    <a:lnTo>
                      <a:pt x="91" y="93"/>
                    </a:lnTo>
                    <a:lnTo>
                      <a:pt x="91" y="95"/>
                    </a:lnTo>
                    <a:lnTo>
                      <a:pt x="91" y="95"/>
                    </a:lnTo>
                    <a:lnTo>
                      <a:pt x="91" y="96"/>
                    </a:lnTo>
                    <a:lnTo>
                      <a:pt x="93" y="96"/>
                    </a:lnTo>
                    <a:lnTo>
                      <a:pt x="93" y="98"/>
                    </a:lnTo>
                    <a:lnTo>
                      <a:pt x="94" y="98"/>
                    </a:lnTo>
                    <a:lnTo>
                      <a:pt x="96" y="100"/>
                    </a:lnTo>
                    <a:lnTo>
                      <a:pt x="97" y="101"/>
                    </a:lnTo>
                    <a:lnTo>
                      <a:pt x="97" y="101"/>
                    </a:lnTo>
                    <a:lnTo>
                      <a:pt x="96" y="101"/>
                    </a:lnTo>
                    <a:lnTo>
                      <a:pt x="96" y="101"/>
                    </a:lnTo>
                    <a:lnTo>
                      <a:pt x="96" y="103"/>
                    </a:lnTo>
                    <a:lnTo>
                      <a:pt x="94" y="104"/>
                    </a:lnTo>
                    <a:lnTo>
                      <a:pt x="96" y="104"/>
                    </a:lnTo>
                    <a:lnTo>
                      <a:pt x="96" y="104"/>
                    </a:lnTo>
                    <a:lnTo>
                      <a:pt x="96" y="106"/>
                    </a:lnTo>
                    <a:lnTo>
                      <a:pt x="97" y="106"/>
                    </a:lnTo>
                    <a:lnTo>
                      <a:pt x="99" y="109"/>
                    </a:lnTo>
                    <a:lnTo>
                      <a:pt x="99" y="109"/>
                    </a:lnTo>
                    <a:lnTo>
                      <a:pt x="101" y="111"/>
                    </a:lnTo>
                    <a:lnTo>
                      <a:pt x="101" y="111"/>
                    </a:lnTo>
                    <a:lnTo>
                      <a:pt x="102" y="111"/>
                    </a:lnTo>
                    <a:lnTo>
                      <a:pt x="104" y="112"/>
                    </a:lnTo>
                    <a:lnTo>
                      <a:pt x="105" y="114"/>
                    </a:lnTo>
                    <a:lnTo>
                      <a:pt x="107" y="115"/>
                    </a:lnTo>
                    <a:lnTo>
                      <a:pt x="108" y="115"/>
                    </a:lnTo>
                    <a:lnTo>
                      <a:pt x="108" y="117"/>
                    </a:lnTo>
                    <a:lnTo>
                      <a:pt x="108" y="117"/>
                    </a:lnTo>
                    <a:lnTo>
                      <a:pt x="110" y="119"/>
                    </a:lnTo>
                    <a:lnTo>
                      <a:pt x="110" y="119"/>
                    </a:lnTo>
                    <a:lnTo>
                      <a:pt x="112" y="119"/>
                    </a:lnTo>
                    <a:lnTo>
                      <a:pt x="113" y="120"/>
                    </a:lnTo>
                    <a:lnTo>
                      <a:pt x="115" y="120"/>
                    </a:lnTo>
                    <a:lnTo>
                      <a:pt x="115" y="122"/>
                    </a:lnTo>
                    <a:lnTo>
                      <a:pt x="115" y="122"/>
                    </a:lnTo>
                    <a:lnTo>
                      <a:pt x="115" y="123"/>
                    </a:lnTo>
                    <a:lnTo>
                      <a:pt x="115" y="125"/>
                    </a:lnTo>
                    <a:lnTo>
                      <a:pt x="115" y="125"/>
                    </a:lnTo>
                    <a:lnTo>
                      <a:pt x="115" y="126"/>
                    </a:lnTo>
                    <a:lnTo>
                      <a:pt x="113" y="126"/>
                    </a:lnTo>
                    <a:lnTo>
                      <a:pt x="113" y="126"/>
                    </a:lnTo>
                    <a:lnTo>
                      <a:pt x="110" y="125"/>
                    </a:lnTo>
                    <a:lnTo>
                      <a:pt x="110" y="125"/>
                    </a:lnTo>
                    <a:lnTo>
                      <a:pt x="110" y="125"/>
                    </a:lnTo>
                    <a:lnTo>
                      <a:pt x="110" y="128"/>
                    </a:lnTo>
                    <a:lnTo>
                      <a:pt x="108" y="130"/>
                    </a:lnTo>
                    <a:lnTo>
                      <a:pt x="108" y="130"/>
                    </a:lnTo>
                    <a:lnTo>
                      <a:pt x="107" y="131"/>
                    </a:lnTo>
                    <a:lnTo>
                      <a:pt x="105" y="131"/>
                    </a:lnTo>
                    <a:lnTo>
                      <a:pt x="105" y="131"/>
                    </a:lnTo>
                    <a:lnTo>
                      <a:pt x="102" y="133"/>
                    </a:lnTo>
                    <a:lnTo>
                      <a:pt x="101" y="133"/>
                    </a:lnTo>
                    <a:lnTo>
                      <a:pt x="101" y="134"/>
                    </a:lnTo>
                    <a:lnTo>
                      <a:pt x="101" y="134"/>
                    </a:lnTo>
                    <a:lnTo>
                      <a:pt x="102" y="136"/>
                    </a:lnTo>
                    <a:lnTo>
                      <a:pt x="104" y="137"/>
                    </a:lnTo>
                    <a:lnTo>
                      <a:pt x="104" y="139"/>
                    </a:lnTo>
                    <a:lnTo>
                      <a:pt x="102" y="141"/>
                    </a:lnTo>
                    <a:lnTo>
                      <a:pt x="102" y="141"/>
                    </a:lnTo>
                    <a:lnTo>
                      <a:pt x="102" y="141"/>
                    </a:lnTo>
                    <a:lnTo>
                      <a:pt x="104" y="141"/>
                    </a:lnTo>
                    <a:lnTo>
                      <a:pt x="104" y="142"/>
                    </a:lnTo>
                    <a:lnTo>
                      <a:pt x="104" y="142"/>
                    </a:lnTo>
                    <a:lnTo>
                      <a:pt x="104" y="144"/>
                    </a:lnTo>
                    <a:lnTo>
                      <a:pt x="104" y="145"/>
                    </a:lnTo>
                    <a:lnTo>
                      <a:pt x="104" y="145"/>
                    </a:lnTo>
                    <a:lnTo>
                      <a:pt x="104" y="145"/>
                    </a:lnTo>
                    <a:lnTo>
                      <a:pt x="102" y="145"/>
                    </a:lnTo>
                    <a:lnTo>
                      <a:pt x="101" y="144"/>
                    </a:lnTo>
                    <a:lnTo>
                      <a:pt x="101" y="144"/>
                    </a:lnTo>
                    <a:lnTo>
                      <a:pt x="101" y="144"/>
                    </a:lnTo>
                    <a:lnTo>
                      <a:pt x="101" y="144"/>
                    </a:lnTo>
                    <a:lnTo>
                      <a:pt x="101" y="142"/>
                    </a:lnTo>
                    <a:lnTo>
                      <a:pt x="99" y="142"/>
                    </a:lnTo>
                    <a:lnTo>
                      <a:pt x="97" y="142"/>
                    </a:lnTo>
                    <a:lnTo>
                      <a:pt x="97" y="142"/>
                    </a:lnTo>
                    <a:lnTo>
                      <a:pt x="96" y="142"/>
                    </a:lnTo>
                    <a:lnTo>
                      <a:pt x="96" y="142"/>
                    </a:lnTo>
                    <a:lnTo>
                      <a:pt x="94" y="142"/>
                    </a:lnTo>
                    <a:lnTo>
                      <a:pt x="93" y="142"/>
                    </a:lnTo>
                    <a:lnTo>
                      <a:pt x="93" y="141"/>
                    </a:lnTo>
                    <a:lnTo>
                      <a:pt x="93" y="141"/>
                    </a:lnTo>
                    <a:lnTo>
                      <a:pt x="93" y="142"/>
                    </a:lnTo>
                    <a:lnTo>
                      <a:pt x="93" y="142"/>
                    </a:lnTo>
                    <a:lnTo>
                      <a:pt x="85" y="144"/>
                    </a:lnTo>
                    <a:lnTo>
                      <a:pt x="83" y="144"/>
                    </a:lnTo>
                    <a:lnTo>
                      <a:pt x="82" y="145"/>
                    </a:lnTo>
                    <a:lnTo>
                      <a:pt x="80" y="145"/>
                    </a:lnTo>
                    <a:lnTo>
                      <a:pt x="80" y="145"/>
                    </a:lnTo>
                    <a:lnTo>
                      <a:pt x="78" y="147"/>
                    </a:lnTo>
                    <a:lnTo>
                      <a:pt x="78" y="147"/>
                    </a:lnTo>
                    <a:lnTo>
                      <a:pt x="77" y="147"/>
                    </a:lnTo>
                    <a:lnTo>
                      <a:pt x="77" y="147"/>
                    </a:lnTo>
                    <a:lnTo>
                      <a:pt x="75" y="147"/>
                    </a:lnTo>
                    <a:lnTo>
                      <a:pt x="74" y="147"/>
                    </a:lnTo>
                    <a:lnTo>
                      <a:pt x="74" y="147"/>
                    </a:lnTo>
                    <a:lnTo>
                      <a:pt x="74" y="145"/>
                    </a:lnTo>
                    <a:lnTo>
                      <a:pt x="72" y="145"/>
                    </a:lnTo>
                    <a:lnTo>
                      <a:pt x="72" y="145"/>
                    </a:lnTo>
                    <a:lnTo>
                      <a:pt x="71" y="145"/>
                    </a:lnTo>
                    <a:lnTo>
                      <a:pt x="71" y="144"/>
                    </a:lnTo>
                    <a:lnTo>
                      <a:pt x="67" y="144"/>
                    </a:lnTo>
                    <a:lnTo>
                      <a:pt x="67" y="144"/>
                    </a:lnTo>
                    <a:lnTo>
                      <a:pt x="66" y="144"/>
                    </a:lnTo>
                    <a:lnTo>
                      <a:pt x="66" y="147"/>
                    </a:lnTo>
                    <a:lnTo>
                      <a:pt x="66" y="147"/>
                    </a:lnTo>
                    <a:lnTo>
                      <a:pt x="64" y="148"/>
                    </a:lnTo>
                    <a:lnTo>
                      <a:pt x="64" y="148"/>
                    </a:lnTo>
                    <a:lnTo>
                      <a:pt x="63" y="148"/>
                    </a:lnTo>
                    <a:lnTo>
                      <a:pt x="63" y="148"/>
                    </a:lnTo>
                    <a:lnTo>
                      <a:pt x="63" y="147"/>
                    </a:lnTo>
                    <a:lnTo>
                      <a:pt x="63" y="147"/>
                    </a:lnTo>
                    <a:lnTo>
                      <a:pt x="61" y="147"/>
                    </a:lnTo>
                    <a:lnTo>
                      <a:pt x="61" y="147"/>
                    </a:lnTo>
                    <a:lnTo>
                      <a:pt x="61" y="147"/>
                    </a:lnTo>
                    <a:lnTo>
                      <a:pt x="61" y="145"/>
                    </a:lnTo>
                    <a:lnTo>
                      <a:pt x="61" y="145"/>
                    </a:lnTo>
                    <a:lnTo>
                      <a:pt x="60" y="145"/>
                    </a:lnTo>
                    <a:lnTo>
                      <a:pt x="58" y="144"/>
                    </a:lnTo>
                    <a:lnTo>
                      <a:pt x="56" y="144"/>
                    </a:lnTo>
                    <a:lnTo>
                      <a:pt x="56" y="144"/>
                    </a:lnTo>
                    <a:lnTo>
                      <a:pt x="56" y="144"/>
                    </a:lnTo>
                    <a:lnTo>
                      <a:pt x="55" y="144"/>
                    </a:lnTo>
                    <a:lnTo>
                      <a:pt x="53" y="142"/>
                    </a:lnTo>
                    <a:lnTo>
                      <a:pt x="52" y="142"/>
                    </a:lnTo>
                    <a:lnTo>
                      <a:pt x="49" y="141"/>
                    </a:lnTo>
                    <a:lnTo>
                      <a:pt x="49" y="141"/>
                    </a:lnTo>
                    <a:lnTo>
                      <a:pt x="47" y="141"/>
                    </a:lnTo>
                    <a:lnTo>
                      <a:pt x="49" y="142"/>
                    </a:lnTo>
                    <a:lnTo>
                      <a:pt x="47" y="142"/>
                    </a:lnTo>
                    <a:lnTo>
                      <a:pt x="44" y="142"/>
                    </a:lnTo>
                    <a:lnTo>
                      <a:pt x="44" y="142"/>
                    </a:lnTo>
                    <a:lnTo>
                      <a:pt x="44" y="142"/>
                    </a:lnTo>
                    <a:lnTo>
                      <a:pt x="42" y="141"/>
                    </a:lnTo>
                    <a:lnTo>
                      <a:pt x="42" y="141"/>
                    </a:lnTo>
                    <a:lnTo>
                      <a:pt x="42" y="142"/>
                    </a:lnTo>
                    <a:lnTo>
                      <a:pt x="42" y="142"/>
                    </a:lnTo>
                    <a:lnTo>
                      <a:pt x="41" y="141"/>
                    </a:lnTo>
                    <a:lnTo>
                      <a:pt x="39" y="141"/>
                    </a:lnTo>
                    <a:lnTo>
                      <a:pt x="39" y="141"/>
                    </a:lnTo>
                    <a:lnTo>
                      <a:pt x="37" y="141"/>
                    </a:lnTo>
                    <a:lnTo>
                      <a:pt x="37" y="142"/>
                    </a:lnTo>
                    <a:lnTo>
                      <a:pt x="37" y="142"/>
                    </a:lnTo>
                    <a:lnTo>
                      <a:pt x="37" y="142"/>
                    </a:lnTo>
                    <a:lnTo>
                      <a:pt x="39" y="142"/>
                    </a:lnTo>
                    <a:lnTo>
                      <a:pt x="39" y="142"/>
                    </a:lnTo>
                    <a:lnTo>
                      <a:pt x="39" y="142"/>
                    </a:lnTo>
                    <a:lnTo>
                      <a:pt x="39" y="142"/>
                    </a:lnTo>
                    <a:lnTo>
                      <a:pt x="39" y="144"/>
                    </a:lnTo>
                    <a:lnTo>
                      <a:pt x="37" y="144"/>
                    </a:lnTo>
                    <a:lnTo>
                      <a:pt x="37" y="144"/>
                    </a:lnTo>
                    <a:lnTo>
                      <a:pt x="37" y="144"/>
                    </a:lnTo>
                    <a:lnTo>
                      <a:pt x="36" y="144"/>
                    </a:lnTo>
                    <a:lnTo>
                      <a:pt x="34" y="144"/>
                    </a:lnTo>
                    <a:lnTo>
                      <a:pt x="33" y="144"/>
                    </a:lnTo>
                    <a:lnTo>
                      <a:pt x="30" y="144"/>
                    </a:lnTo>
                    <a:lnTo>
                      <a:pt x="26" y="144"/>
                    </a:lnTo>
                    <a:lnTo>
                      <a:pt x="26" y="144"/>
                    </a:lnTo>
                    <a:lnTo>
                      <a:pt x="25" y="144"/>
                    </a:lnTo>
                    <a:lnTo>
                      <a:pt x="25" y="142"/>
                    </a:lnTo>
                    <a:lnTo>
                      <a:pt x="25" y="141"/>
                    </a:lnTo>
                    <a:lnTo>
                      <a:pt x="25" y="137"/>
                    </a:lnTo>
                    <a:lnTo>
                      <a:pt x="26" y="136"/>
                    </a:lnTo>
                    <a:lnTo>
                      <a:pt x="25" y="134"/>
                    </a:lnTo>
                    <a:lnTo>
                      <a:pt x="26" y="133"/>
                    </a:lnTo>
                    <a:lnTo>
                      <a:pt x="26" y="131"/>
                    </a:lnTo>
                    <a:lnTo>
                      <a:pt x="28" y="128"/>
                    </a:lnTo>
                    <a:lnTo>
                      <a:pt x="28" y="126"/>
                    </a:lnTo>
                    <a:lnTo>
                      <a:pt x="30" y="125"/>
                    </a:lnTo>
                    <a:lnTo>
                      <a:pt x="30" y="123"/>
                    </a:lnTo>
                    <a:lnTo>
                      <a:pt x="33" y="120"/>
                    </a:lnTo>
                    <a:lnTo>
                      <a:pt x="33" y="120"/>
                    </a:lnTo>
                    <a:lnTo>
                      <a:pt x="33" y="119"/>
                    </a:lnTo>
                    <a:lnTo>
                      <a:pt x="33" y="117"/>
                    </a:lnTo>
                    <a:lnTo>
                      <a:pt x="31" y="117"/>
                    </a:lnTo>
                    <a:lnTo>
                      <a:pt x="28" y="117"/>
                    </a:lnTo>
                    <a:lnTo>
                      <a:pt x="26" y="117"/>
                    </a:lnTo>
                    <a:lnTo>
                      <a:pt x="25" y="115"/>
                    </a:lnTo>
                    <a:lnTo>
                      <a:pt x="23" y="114"/>
                    </a:lnTo>
                    <a:lnTo>
                      <a:pt x="23" y="114"/>
                    </a:lnTo>
                    <a:lnTo>
                      <a:pt x="22" y="115"/>
                    </a:lnTo>
                    <a:lnTo>
                      <a:pt x="20" y="115"/>
                    </a:lnTo>
                    <a:lnTo>
                      <a:pt x="19" y="115"/>
                    </a:lnTo>
                    <a:lnTo>
                      <a:pt x="19" y="115"/>
                    </a:lnTo>
                    <a:lnTo>
                      <a:pt x="17" y="115"/>
                    </a:lnTo>
                    <a:lnTo>
                      <a:pt x="17" y="115"/>
                    </a:lnTo>
                    <a:lnTo>
                      <a:pt x="17" y="114"/>
                    </a:lnTo>
                    <a:lnTo>
                      <a:pt x="17" y="114"/>
                    </a:lnTo>
                    <a:lnTo>
                      <a:pt x="15" y="114"/>
                    </a:lnTo>
                    <a:lnTo>
                      <a:pt x="15" y="114"/>
                    </a:lnTo>
                    <a:lnTo>
                      <a:pt x="14" y="114"/>
                    </a:lnTo>
                    <a:lnTo>
                      <a:pt x="14" y="114"/>
                    </a:lnTo>
                    <a:lnTo>
                      <a:pt x="14" y="114"/>
                    </a:lnTo>
                    <a:lnTo>
                      <a:pt x="11" y="112"/>
                    </a:lnTo>
                    <a:lnTo>
                      <a:pt x="11" y="112"/>
                    </a:lnTo>
                    <a:lnTo>
                      <a:pt x="11" y="111"/>
                    </a:lnTo>
                    <a:lnTo>
                      <a:pt x="11" y="111"/>
                    </a:lnTo>
                    <a:lnTo>
                      <a:pt x="9" y="109"/>
                    </a:lnTo>
                    <a:lnTo>
                      <a:pt x="8" y="109"/>
                    </a:lnTo>
                    <a:lnTo>
                      <a:pt x="8" y="109"/>
                    </a:lnTo>
                    <a:lnTo>
                      <a:pt x="8" y="108"/>
                    </a:lnTo>
                    <a:lnTo>
                      <a:pt x="8" y="106"/>
                    </a:lnTo>
                    <a:lnTo>
                      <a:pt x="9" y="106"/>
                    </a:lnTo>
                    <a:lnTo>
                      <a:pt x="9" y="104"/>
                    </a:lnTo>
                    <a:lnTo>
                      <a:pt x="9" y="104"/>
                    </a:lnTo>
                    <a:lnTo>
                      <a:pt x="9" y="103"/>
                    </a:lnTo>
                    <a:lnTo>
                      <a:pt x="9" y="103"/>
                    </a:lnTo>
                    <a:lnTo>
                      <a:pt x="9" y="103"/>
                    </a:lnTo>
                    <a:lnTo>
                      <a:pt x="8" y="101"/>
                    </a:lnTo>
                    <a:lnTo>
                      <a:pt x="6" y="101"/>
                    </a:lnTo>
                    <a:lnTo>
                      <a:pt x="6" y="100"/>
                    </a:lnTo>
                    <a:lnTo>
                      <a:pt x="4" y="100"/>
                    </a:lnTo>
                    <a:lnTo>
                      <a:pt x="4" y="98"/>
                    </a:lnTo>
                    <a:lnTo>
                      <a:pt x="4" y="96"/>
                    </a:lnTo>
                    <a:lnTo>
                      <a:pt x="4" y="96"/>
                    </a:lnTo>
                    <a:lnTo>
                      <a:pt x="4" y="96"/>
                    </a:lnTo>
                    <a:lnTo>
                      <a:pt x="4" y="95"/>
                    </a:lnTo>
                    <a:lnTo>
                      <a:pt x="8" y="93"/>
                    </a:lnTo>
                    <a:lnTo>
                      <a:pt x="8" y="92"/>
                    </a:lnTo>
                    <a:lnTo>
                      <a:pt x="8" y="90"/>
                    </a:lnTo>
                    <a:lnTo>
                      <a:pt x="8" y="90"/>
                    </a:lnTo>
                    <a:lnTo>
                      <a:pt x="6" y="89"/>
                    </a:lnTo>
                    <a:lnTo>
                      <a:pt x="4" y="89"/>
                    </a:lnTo>
                    <a:lnTo>
                      <a:pt x="4" y="89"/>
                    </a:lnTo>
                    <a:lnTo>
                      <a:pt x="6" y="87"/>
                    </a:lnTo>
                    <a:lnTo>
                      <a:pt x="4" y="87"/>
                    </a:lnTo>
                    <a:lnTo>
                      <a:pt x="4" y="85"/>
                    </a:lnTo>
                    <a:lnTo>
                      <a:pt x="3" y="85"/>
                    </a:lnTo>
                    <a:lnTo>
                      <a:pt x="3" y="84"/>
                    </a:lnTo>
                    <a:lnTo>
                      <a:pt x="3" y="82"/>
                    </a:lnTo>
                    <a:lnTo>
                      <a:pt x="3" y="81"/>
                    </a:lnTo>
                    <a:lnTo>
                      <a:pt x="1" y="81"/>
                    </a:lnTo>
                    <a:lnTo>
                      <a:pt x="1" y="81"/>
                    </a:lnTo>
                    <a:lnTo>
                      <a:pt x="1" y="79"/>
                    </a:lnTo>
                    <a:lnTo>
                      <a:pt x="0" y="79"/>
                    </a:lnTo>
                    <a:lnTo>
                      <a:pt x="1" y="79"/>
                    </a:lnTo>
                    <a:lnTo>
                      <a:pt x="1" y="79"/>
                    </a:lnTo>
                    <a:lnTo>
                      <a:pt x="1" y="79"/>
                    </a:lnTo>
                    <a:lnTo>
                      <a:pt x="4" y="78"/>
                    </a:lnTo>
                    <a:lnTo>
                      <a:pt x="4" y="76"/>
                    </a:lnTo>
                    <a:lnTo>
                      <a:pt x="4" y="76"/>
                    </a:lnTo>
                    <a:lnTo>
                      <a:pt x="4" y="76"/>
                    </a:lnTo>
                    <a:lnTo>
                      <a:pt x="3" y="76"/>
                    </a:lnTo>
                    <a:lnTo>
                      <a:pt x="3" y="76"/>
                    </a:lnTo>
                    <a:lnTo>
                      <a:pt x="4" y="73"/>
                    </a:lnTo>
                    <a:lnTo>
                      <a:pt x="6" y="71"/>
                    </a:lnTo>
                    <a:lnTo>
                      <a:pt x="6" y="71"/>
                    </a:lnTo>
                    <a:lnTo>
                      <a:pt x="6" y="70"/>
                    </a:lnTo>
                    <a:lnTo>
                      <a:pt x="4" y="70"/>
                    </a:lnTo>
                    <a:lnTo>
                      <a:pt x="4" y="68"/>
                    </a:lnTo>
                    <a:lnTo>
                      <a:pt x="4" y="68"/>
                    </a:lnTo>
                    <a:lnTo>
                      <a:pt x="3" y="67"/>
                    </a:lnTo>
                    <a:lnTo>
                      <a:pt x="1" y="65"/>
                    </a:lnTo>
                    <a:lnTo>
                      <a:pt x="1" y="65"/>
                    </a:lnTo>
                    <a:lnTo>
                      <a:pt x="3" y="63"/>
                    </a:lnTo>
                    <a:lnTo>
                      <a:pt x="4" y="63"/>
                    </a:lnTo>
                    <a:lnTo>
                      <a:pt x="4" y="63"/>
                    </a:lnTo>
                    <a:lnTo>
                      <a:pt x="4" y="63"/>
                    </a:lnTo>
                    <a:lnTo>
                      <a:pt x="8" y="63"/>
                    </a:lnTo>
                    <a:lnTo>
                      <a:pt x="8" y="63"/>
                    </a:lnTo>
                    <a:lnTo>
                      <a:pt x="8" y="63"/>
                    </a:lnTo>
                    <a:lnTo>
                      <a:pt x="9" y="63"/>
                    </a:lnTo>
                    <a:lnTo>
                      <a:pt x="11" y="63"/>
                    </a:lnTo>
                    <a:lnTo>
                      <a:pt x="14" y="62"/>
                    </a:lnTo>
                    <a:lnTo>
                      <a:pt x="14" y="62"/>
                    </a:lnTo>
                    <a:lnTo>
                      <a:pt x="14" y="62"/>
                    </a:lnTo>
                    <a:lnTo>
                      <a:pt x="14" y="60"/>
                    </a:lnTo>
                    <a:lnTo>
                      <a:pt x="12" y="60"/>
                    </a:lnTo>
                    <a:lnTo>
                      <a:pt x="12" y="60"/>
                    </a:lnTo>
                    <a:lnTo>
                      <a:pt x="12" y="59"/>
                    </a:lnTo>
                    <a:lnTo>
                      <a:pt x="14" y="59"/>
                    </a:lnTo>
                    <a:lnTo>
                      <a:pt x="14" y="59"/>
                    </a:lnTo>
                    <a:lnTo>
                      <a:pt x="15" y="59"/>
                    </a:lnTo>
                    <a:lnTo>
                      <a:pt x="17" y="57"/>
                    </a:lnTo>
                    <a:lnTo>
                      <a:pt x="17" y="56"/>
                    </a:lnTo>
                    <a:lnTo>
                      <a:pt x="17" y="54"/>
                    </a:lnTo>
                    <a:lnTo>
                      <a:pt x="17" y="54"/>
                    </a:lnTo>
                    <a:lnTo>
                      <a:pt x="17" y="52"/>
                    </a:lnTo>
                    <a:lnTo>
                      <a:pt x="17" y="52"/>
                    </a:lnTo>
                    <a:lnTo>
                      <a:pt x="15" y="52"/>
                    </a:lnTo>
                    <a:lnTo>
                      <a:pt x="14" y="52"/>
                    </a:lnTo>
                    <a:lnTo>
                      <a:pt x="14" y="52"/>
                    </a:lnTo>
                    <a:lnTo>
                      <a:pt x="12" y="51"/>
                    </a:lnTo>
                    <a:lnTo>
                      <a:pt x="12" y="51"/>
                    </a:lnTo>
                    <a:lnTo>
                      <a:pt x="12" y="49"/>
                    </a:lnTo>
                    <a:lnTo>
                      <a:pt x="12" y="49"/>
                    </a:lnTo>
                    <a:lnTo>
                      <a:pt x="12" y="49"/>
                    </a:lnTo>
                    <a:lnTo>
                      <a:pt x="12" y="49"/>
                    </a:lnTo>
                    <a:lnTo>
                      <a:pt x="14" y="48"/>
                    </a:lnTo>
                    <a:lnTo>
                      <a:pt x="17" y="48"/>
                    </a:lnTo>
                    <a:lnTo>
                      <a:pt x="17" y="48"/>
                    </a:lnTo>
                    <a:lnTo>
                      <a:pt x="17" y="46"/>
                    </a:lnTo>
                    <a:lnTo>
                      <a:pt x="19" y="43"/>
                    </a:lnTo>
                    <a:lnTo>
                      <a:pt x="20" y="41"/>
                    </a:lnTo>
                    <a:lnTo>
                      <a:pt x="20" y="41"/>
                    </a:lnTo>
                    <a:lnTo>
                      <a:pt x="20" y="38"/>
                    </a:lnTo>
                    <a:lnTo>
                      <a:pt x="20" y="35"/>
                    </a:lnTo>
                    <a:lnTo>
                      <a:pt x="19" y="35"/>
                    </a:lnTo>
                    <a:lnTo>
                      <a:pt x="17" y="33"/>
                    </a:lnTo>
                    <a:lnTo>
                      <a:pt x="19" y="32"/>
                    </a:lnTo>
                    <a:lnTo>
                      <a:pt x="19" y="30"/>
                    </a:lnTo>
                    <a:lnTo>
                      <a:pt x="20" y="29"/>
                    </a:lnTo>
                    <a:lnTo>
                      <a:pt x="22" y="27"/>
                    </a:lnTo>
                    <a:lnTo>
                      <a:pt x="26" y="27"/>
                    </a:lnTo>
                    <a:lnTo>
                      <a:pt x="31" y="27"/>
                    </a:lnTo>
                    <a:lnTo>
                      <a:pt x="34" y="30"/>
                    </a:lnTo>
                    <a:lnTo>
                      <a:pt x="33" y="32"/>
                    </a:lnTo>
                    <a:lnTo>
                      <a:pt x="34" y="33"/>
                    </a:lnTo>
                    <a:lnTo>
                      <a:pt x="34" y="32"/>
                    </a:lnTo>
                    <a:lnTo>
                      <a:pt x="36" y="32"/>
                    </a:lnTo>
                    <a:lnTo>
                      <a:pt x="36" y="30"/>
                    </a:lnTo>
                    <a:lnTo>
                      <a:pt x="36" y="29"/>
                    </a:lnTo>
                    <a:lnTo>
                      <a:pt x="37" y="30"/>
                    </a:lnTo>
                    <a:lnTo>
                      <a:pt x="39" y="30"/>
                    </a:lnTo>
                    <a:lnTo>
                      <a:pt x="39" y="33"/>
                    </a:lnTo>
                    <a:lnTo>
                      <a:pt x="39" y="30"/>
                    </a:lnTo>
                    <a:lnTo>
                      <a:pt x="39" y="29"/>
                    </a:lnTo>
                    <a:lnTo>
                      <a:pt x="39" y="26"/>
                    </a:lnTo>
                    <a:lnTo>
                      <a:pt x="39" y="24"/>
                    </a:lnTo>
                    <a:lnTo>
                      <a:pt x="41" y="24"/>
                    </a:lnTo>
                    <a:lnTo>
                      <a:pt x="44" y="24"/>
                    </a:lnTo>
                    <a:lnTo>
                      <a:pt x="49" y="24"/>
                    </a:lnTo>
                    <a:lnTo>
                      <a:pt x="50" y="26"/>
                    </a:lnTo>
                    <a:lnTo>
                      <a:pt x="55" y="29"/>
                    </a:lnTo>
                    <a:lnTo>
                      <a:pt x="55" y="30"/>
                    </a:lnTo>
                    <a:lnTo>
                      <a:pt x="56" y="30"/>
                    </a:lnTo>
                    <a:lnTo>
                      <a:pt x="55" y="29"/>
                    </a:lnTo>
                    <a:lnTo>
                      <a:pt x="50" y="24"/>
                    </a:lnTo>
                    <a:lnTo>
                      <a:pt x="49" y="24"/>
                    </a:lnTo>
                    <a:lnTo>
                      <a:pt x="47" y="24"/>
                    </a:lnTo>
                    <a:lnTo>
                      <a:pt x="45" y="22"/>
                    </a:lnTo>
                    <a:lnTo>
                      <a:pt x="45" y="22"/>
                    </a:lnTo>
                    <a:lnTo>
                      <a:pt x="44" y="21"/>
                    </a:lnTo>
                    <a:lnTo>
                      <a:pt x="44" y="16"/>
                    </a:lnTo>
                    <a:lnTo>
                      <a:pt x="44" y="16"/>
                    </a:lnTo>
                    <a:lnTo>
                      <a:pt x="42" y="15"/>
                    </a:lnTo>
                    <a:lnTo>
                      <a:pt x="42" y="16"/>
                    </a:lnTo>
                    <a:lnTo>
                      <a:pt x="41" y="16"/>
                    </a:lnTo>
                    <a:lnTo>
                      <a:pt x="41" y="15"/>
                    </a:lnTo>
                    <a:lnTo>
                      <a:pt x="41" y="13"/>
                    </a:lnTo>
                    <a:lnTo>
                      <a:pt x="44" y="13"/>
                    </a:lnTo>
                    <a:lnTo>
                      <a:pt x="45" y="11"/>
                    </a:lnTo>
                    <a:lnTo>
                      <a:pt x="45" y="11"/>
                    </a:lnTo>
                    <a:lnTo>
                      <a:pt x="44" y="10"/>
                    </a:lnTo>
                    <a:lnTo>
                      <a:pt x="42" y="8"/>
                    </a:lnTo>
                    <a:lnTo>
                      <a:pt x="41" y="5"/>
                    </a:lnTo>
                    <a:lnTo>
                      <a:pt x="41" y="4"/>
                    </a:lnTo>
                    <a:close/>
                    <a:moveTo>
                      <a:pt x="41" y="4"/>
                    </a:moveTo>
                    <a:lnTo>
                      <a:pt x="41" y="4"/>
                    </a:lnTo>
                    <a:lnTo>
                      <a:pt x="41" y="4"/>
                    </a:lnTo>
                    <a:lnTo>
                      <a:pt x="41" y="4"/>
                    </a:lnTo>
                    <a:close/>
                    <a:moveTo>
                      <a:pt x="37" y="0"/>
                    </a:moveTo>
                    <a:lnTo>
                      <a:pt x="37" y="0"/>
                    </a:lnTo>
                    <a:lnTo>
                      <a:pt x="37" y="2"/>
                    </a:lnTo>
                    <a:lnTo>
                      <a:pt x="37" y="2"/>
                    </a:lnTo>
                    <a:lnTo>
                      <a:pt x="37" y="4"/>
                    </a:lnTo>
                    <a:lnTo>
                      <a:pt x="37" y="4"/>
                    </a:lnTo>
                    <a:lnTo>
                      <a:pt x="41" y="4"/>
                    </a:lnTo>
                    <a:lnTo>
                      <a:pt x="41" y="4"/>
                    </a:lnTo>
                    <a:lnTo>
                      <a:pt x="36" y="5"/>
                    </a:lnTo>
                    <a:lnTo>
                      <a:pt x="36" y="5"/>
                    </a:lnTo>
                    <a:lnTo>
                      <a:pt x="36" y="7"/>
                    </a:lnTo>
                    <a:lnTo>
                      <a:pt x="36" y="4"/>
                    </a:lnTo>
                    <a:lnTo>
                      <a:pt x="37" y="0"/>
                    </a:lnTo>
                    <a:close/>
                  </a:path>
                </a:pathLst>
              </a:custGeom>
              <a:solidFill>
                <a:srgbClr val="00B0F0"/>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6" name="Freeform 294">
                <a:extLst>
                  <a:ext uri="{FF2B5EF4-FFF2-40B4-BE49-F238E27FC236}">
                    <a16:creationId xmlns:a16="http://schemas.microsoft.com/office/drawing/2014/main" id="{01829C1C-A4B3-4FED-8764-DEE95C7BE8BF}"/>
                  </a:ext>
                </a:extLst>
              </p:cNvPr>
              <p:cNvSpPr>
                <a:spLocks/>
              </p:cNvSpPr>
              <p:nvPr/>
            </p:nvSpPr>
            <p:spPr bwMode="auto">
              <a:xfrm>
                <a:off x="6106107" y="2846799"/>
                <a:ext cx="187125" cy="89664"/>
              </a:xfrm>
              <a:custGeom>
                <a:avLst/>
                <a:gdLst>
                  <a:gd name="T0" fmla="*/ 35 w 96"/>
                  <a:gd name="T1" fmla="*/ 0 h 46"/>
                  <a:gd name="T2" fmla="*/ 36 w 96"/>
                  <a:gd name="T3" fmla="*/ 3 h 46"/>
                  <a:gd name="T4" fmla="*/ 38 w 96"/>
                  <a:gd name="T5" fmla="*/ 3 h 46"/>
                  <a:gd name="T6" fmla="*/ 41 w 96"/>
                  <a:gd name="T7" fmla="*/ 2 h 46"/>
                  <a:gd name="T8" fmla="*/ 46 w 96"/>
                  <a:gd name="T9" fmla="*/ 2 h 46"/>
                  <a:gd name="T10" fmla="*/ 47 w 96"/>
                  <a:gd name="T11" fmla="*/ 5 h 46"/>
                  <a:gd name="T12" fmla="*/ 54 w 96"/>
                  <a:gd name="T13" fmla="*/ 6 h 46"/>
                  <a:gd name="T14" fmla="*/ 57 w 96"/>
                  <a:gd name="T15" fmla="*/ 8 h 46"/>
                  <a:gd name="T16" fmla="*/ 62 w 96"/>
                  <a:gd name="T17" fmla="*/ 8 h 46"/>
                  <a:gd name="T18" fmla="*/ 62 w 96"/>
                  <a:gd name="T19" fmla="*/ 10 h 46"/>
                  <a:gd name="T20" fmla="*/ 60 w 96"/>
                  <a:gd name="T21" fmla="*/ 13 h 46"/>
                  <a:gd name="T22" fmla="*/ 63 w 96"/>
                  <a:gd name="T23" fmla="*/ 14 h 46"/>
                  <a:gd name="T24" fmla="*/ 66 w 96"/>
                  <a:gd name="T25" fmla="*/ 17 h 46"/>
                  <a:gd name="T26" fmla="*/ 71 w 96"/>
                  <a:gd name="T27" fmla="*/ 16 h 46"/>
                  <a:gd name="T28" fmla="*/ 69 w 96"/>
                  <a:gd name="T29" fmla="*/ 11 h 46"/>
                  <a:gd name="T30" fmla="*/ 77 w 96"/>
                  <a:gd name="T31" fmla="*/ 14 h 46"/>
                  <a:gd name="T32" fmla="*/ 81 w 96"/>
                  <a:gd name="T33" fmla="*/ 14 h 46"/>
                  <a:gd name="T34" fmla="*/ 79 w 96"/>
                  <a:gd name="T35" fmla="*/ 17 h 46"/>
                  <a:gd name="T36" fmla="*/ 82 w 96"/>
                  <a:gd name="T37" fmla="*/ 19 h 46"/>
                  <a:gd name="T38" fmla="*/ 85 w 96"/>
                  <a:gd name="T39" fmla="*/ 19 h 46"/>
                  <a:gd name="T40" fmla="*/ 87 w 96"/>
                  <a:gd name="T41" fmla="*/ 21 h 46"/>
                  <a:gd name="T42" fmla="*/ 90 w 96"/>
                  <a:gd name="T43" fmla="*/ 21 h 46"/>
                  <a:gd name="T44" fmla="*/ 93 w 96"/>
                  <a:gd name="T45" fmla="*/ 24 h 46"/>
                  <a:gd name="T46" fmla="*/ 96 w 96"/>
                  <a:gd name="T47" fmla="*/ 29 h 46"/>
                  <a:gd name="T48" fmla="*/ 93 w 96"/>
                  <a:gd name="T49" fmla="*/ 29 h 46"/>
                  <a:gd name="T50" fmla="*/ 90 w 96"/>
                  <a:gd name="T51" fmla="*/ 32 h 46"/>
                  <a:gd name="T52" fmla="*/ 87 w 96"/>
                  <a:gd name="T53" fmla="*/ 35 h 46"/>
                  <a:gd name="T54" fmla="*/ 84 w 96"/>
                  <a:gd name="T55" fmla="*/ 38 h 46"/>
                  <a:gd name="T56" fmla="*/ 82 w 96"/>
                  <a:gd name="T57" fmla="*/ 41 h 46"/>
                  <a:gd name="T58" fmla="*/ 73 w 96"/>
                  <a:gd name="T59" fmla="*/ 41 h 46"/>
                  <a:gd name="T60" fmla="*/ 69 w 96"/>
                  <a:gd name="T61" fmla="*/ 46 h 46"/>
                  <a:gd name="T62" fmla="*/ 66 w 96"/>
                  <a:gd name="T63" fmla="*/ 44 h 46"/>
                  <a:gd name="T64" fmla="*/ 63 w 96"/>
                  <a:gd name="T65" fmla="*/ 43 h 46"/>
                  <a:gd name="T66" fmla="*/ 57 w 96"/>
                  <a:gd name="T67" fmla="*/ 43 h 46"/>
                  <a:gd name="T68" fmla="*/ 51 w 96"/>
                  <a:gd name="T69" fmla="*/ 41 h 46"/>
                  <a:gd name="T70" fmla="*/ 44 w 96"/>
                  <a:gd name="T71" fmla="*/ 40 h 46"/>
                  <a:gd name="T72" fmla="*/ 41 w 96"/>
                  <a:gd name="T73" fmla="*/ 38 h 46"/>
                  <a:gd name="T74" fmla="*/ 40 w 96"/>
                  <a:gd name="T75" fmla="*/ 43 h 46"/>
                  <a:gd name="T76" fmla="*/ 35 w 96"/>
                  <a:gd name="T77" fmla="*/ 46 h 46"/>
                  <a:gd name="T78" fmla="*/ 30 w 96"/>
                  <a:gd name="T79" fmla="*/ 46 h 46"/>
                  <a:gd name="T80" fmla="*/ 25 w 96"/>
                  <a:gd name="T81" fmla="*/ 43 h 46"/>
                  <a:gd name="T82" fmla="*/ 21 w 96"/>
                  <a:gd name="T83" fmla="*/ 40 h 46"/>
                  <a:gd name="T84" fmla="*/ 17 w 96"/>
                  <a:gd name="T85" fmla="*/ 38 h 46"/>
                  <a:gd name="T86" fmla="*/ 13 w 96"/>
                  <a:gd name="T87" fmla="*/ 33 h 46"/>
                  <a:gd name="T88" fmla="*/ 8 w 96"/>
                  <a:gd name="T89" fmla="*/ 30 h 46"/>
                  <a:gd name="T90" fmla="*/ 5 w 96"/>
                  <a:gd name="T91" fmla="*/ 25 h 46"/>
                  <a:gd name="T92" fmla="*/ 5 w 96"/>
                  <a:gd name="T93" fmla="*/ 22 h 46"/>
                  <a:gd name="T94" fmla="*/ 5 w 96"/>
                  <a:gd name="T95" fmla="*/ 21 h 46"/>
                  <a:gd name="T96" fmla="*/ 0 w 96"/>
                  <a:gd name="T97" fmla="*/ 17 h 46"/>
                  <a:gd name="T98" fmla="*/ 0 w 96"/>
                  <a:gd name="T99" fmla="*/ 14 h 46"/>
                  <a:gd name="T100" fmla="*/ 2 w 96"/>
                  <a:gd name="T101" fmla="*/ 14 h 46"/>
                  <a:gd name="T102" fmla="*/ 5 w 96"/>
                  <a:gd name="T103" fmla="*/ 13 h 46"/>
                  <a:gd name="T104" fmla="*/ 10 w 96"/>
                  <a:gd name="T105" fmla="*/ 11 h 46"/>
                  <a:gd name="T106" fmla="*/ 13 w 96"/>
                  <a:gd name="T107" fmla="*/ 11 h 46"/>
                  <a:gd name="T108" fmla="*/ 16 w 96"/>
                  <a:gd name="T109" fmla="*/ 8 h 46"/>
                  <a:gd name="T110" fmla="*/ 19 w 96"/>
                  <a:gd name="T111" fmla="*/ 8 h 46"/>
                  <a:gd name="T112" fmla="*/ 21 w 96"/>
                  <a:gd name="T113" fmla="*/ 6 h 46"/>
                  <a:gd name="T114" fmla="*/ 28 w 96"/>
                  <a:gd name="T115" fmla="*/ 5 h 46"/>
                  <a:gd name="T116" fmla="*/ 32 w 96"/>
                  <a:gd name="T117" fmla="*/ 2 h 46"/>
                  <a:gd name="T118" fmla="*/ 32 w 96"/>
                  <a:gd name="T1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46">
                    <a:moveTo>
                      <a:pt x="32" y="0"/>
                    </a:moveTo>
                    <a:lnTo>
                      <a:pt x="33" y="0"/>
                    </a:lnTo>
                    <a:lnTo>
                      <a:pt x="35" y="0"/>
                    </a:lnTo>
                    <a:lnTo>
                      <a:pt x="35" y="0"/>
                    </a:lnTo>
                    <a:lnTo>
                      <a:pt x="35" y="2"/>
                    </a:lnTo>
                    <a:lnTo>
                      <a:pt x="36" y="2"/>
                    </a:lnTo>
                    <a:lnTo>
                      <a:pt x="36" y="2"/>
                    </a:lnTo>
                    <a:lnTo>
                      <a:pt x="36" y="3"/>
                    </a:lnTo>
                    <a:lnTo>
                      <a:pt x="36" y="3"/>
                    </a:lnTo>
                    <a:lnTo>
                      <a:pt x="38" y="5"/>
                    </a:lnTo>
                    <a:lnTo>
                      <a:pt x="38" y="5"/>
                    </a:lnTo>
                    <a:lnTo>
                      <a:pt x="38" y="3"/>
                    </a:lnTo>
                    <a:lnTo>
                      <a:pt x="40" y="3"/>
                    </a:lnTo>
                    <a:lnTo>
                      <a:pt x="40" y="3"/>
                    </a:lnTo>
                    <a:lnTo>
                      <a:pt x="41" y="3"/>
                    </a:lnTo>
                    <a:lnTo>
                      <a:pt x="41" y="2"/>
                    </a:lnTo>
                    <a:lnTo>
                      <a:pt x="41" y="0"/>
                    </a:lnTo>
                    <a:lnTo>
                      <a:pt x="41" y="0"/>
                    </a:lnTo>
                    <a:lnTo>
                      <a:pt x="43" y="0"/>
                    </a:lnTo>
                    <a:lnTo>
                      <a:pt x="46" y="2"/>
                    </a:lnTo>
                    <a:lnTo>
                      <a:pt x="46" y="3"/>
                    </a:lnTo>
                    <a:lnTo>
                      <a:pt x="46" y="3"/>
                    </a:lnTo>
                    <a:lnTo>
                      <a:pt x="47" y="5"/>
                    </a:lnTo>
                    <a:lnTo>
                      <a:pt x="47" y="5"/>
                    </a:lnTo>
                    <a:lnTo>
                      <a:pt x="49" y="5"/>
                    </a:lnTo>
                    <a:lnTo>
                      <a:pt x="51" y="5"/>
                    </a:lnTo>
                    <a:lnTo>
                      <a:pt x="52" y="6"/>
                    </a:lnTo>
                    <a:lnTo>
                      <a:pt x="54" y="6"/>
                    </a:lnTo>
                    <a:lnTo>
                      <a:pt x="55" y="6"/>
                    </a:lnTo>
                    <a:lnTo>
                      <a:pt x="55" y="6"/>
                    </a:lnTo>
                    <a:lnTo>
                      <a:pt x="55" y="8"/>
                    </a:lnTo>
                    <a:lnTo>
                      <a:pt x="57" y="8"/>
                    </a:lnTo>
                    <a:lnTo>
                      <a:pt x="57" y="8"/>
                    </a:lnTo>
                    <a:lnTo>
                      <a:pt x="60" y="8"/>
                    </a:lnTo>
                    <a:lnTo>
                      <a:pt x="62" y="8"/>
                    </a:lnTo>
                    <a:lnTo>
                      <a:pt x="62" y="8"/>
                    </a:lnTo>
                    <a:lnTo>
                      <a:pt x="62" y="10"/>
                    </a:lnTo>
                    <a:lnTo>
                      <a:pt x="62" y="10"/>
                    </a:lnTo>
                    <a:lnTo>
                      <a:pt x="62" y="10"/>
                    </a:lnTo>
                    <a:lnTo>
                      <a:pt x="62" y="10"/>
                    </a:lnTo>
                    <a:lnTo>
                      <a:pt x="60" y="11"/>
                    </a:lnTo>
                    <a:lnTo>
                      <a:pt x="60" y="11"/>
                    </a:lnTo>
                    <a:lnTo>
                      <a:pt x="58" y="11"/>
                    </a:lnTo>
                    <a:lnTo>
                      <a:pt x="60" y="13"/>
                    </a:lnTo>
                    <a:lnTo>
                      <a:pt x="60" y="13"/>
                    </a:lnTo>
                    <a:lnTo>
                      <a:pt x="62" y="13"/>
                    </a:lnTo>
                    <a:lnTo>
                      <a:pt x="62" y="13"/>
                    </a:lnTo>
                    <a:lnTo>
                      <a:pt x="63" y="14"/>
                    </a:lnTo>
                    <a:lnTo>
                      <a:pt x="65" y="17"/>
                    </a:lnTo>
                    <a:lnTo>
                      <a:pt x="65" y="17"/>
                    </a:lnTo>
                    <a:lnTo>
                      <a:pt x="66" y="17"/>
                    </a:lnTo>
                    <a:lnTo>
                      <a:pt x="66" y="17"/>
                    </a:lnTo>
                    <a:lnTo>
                      <a:pt x="68" y="17"/>
                    </a:lnTo>
                    <a:lnTo>
                      <a:pt x="68" y="16"/>
                    </a:lnTo>
                    <a:lnTo>
                      <a:pt x="69" y="16"/>
                    </a:lnTo>
                    <a:lnTo>
                      <a:pt x="71" y="16"/>
                    </a:lnTo>
                    <a:lnTo>
                      <a:pt x="71" y="14"/>
                    </a:lnTo>
                    <a:lnTo>
                      <a:pt x="69" y="13"/>
                    </a:lnTo>
                    <a:lnTo>
                      <a:pt x="68" y="11"/>
                    </a:lnTo>
                    <a:lnTo>
                      <a:pt x="69" y="11"/>
                    </a:lnTo>
                    <a:lnTo>
                      <a:pt x="69" y="11"/>
                    </a:lnTo>
                    <a:lnTo>
                      <a:pt x="73" y="13"/>
                    </a:lnTo>
                    <a:lnTo>
                      <a:pt x="76" y="14"/>
                    </a:lnTo>
                    <a:lnTo>
                      <a:pt x="77" y="14"/>
                    </a:lnTo>
                    <a:lnTo>
                      <a:pt x="79" y="14"/>
                    </a:lnTo>
                    <a:lnTo>
                      <a:pt x="81" y="14"/>
                    </a:lnTo>
                    <a:lnTo>
                      <a:pt x="81" y="14"/>
                    </a:lnTo>
                    <a:lnTo>
                      <a:pt x="81" y="14"/>
                    </a:lnTo>
                    <a:lnTo>
                      <a:pt x="81" y="16"/>
                    </a:lnTo>
                    <a:lnTo>
                      <a:pt x="81" y="16"/>
                    </a:lnTo>
                    <a:lnTo>
                      <a:pt x="79" y="17"/>
                    </a:lnTo>
                    <a:lnTo>
                      <a:pt x="79" y="17"/>
                    </a:lnTo>
                    <a:lnTo>
                      <a:pt x="79" y="17"/>
                    </a:lnTo>
                    <a:lnTo>
                      <a:pt x="81" y="17"/>
                    </a:lnTo>
                    <a:lnTo>
                      <a:pt x="81" y="19"/>
                    </a:lnTo>
                    <a:lnTo>
                      <a:pt x="82" y="19"/>
                    </a:lnTo>
                    <a:lnTo>
                      <a:pt x="82" y="21"/>
                    </a:lnTo>
                    <a:lnTo>
                      <a:pt x="84" y="21"/>
                    </a:lnTo>
                    <a:lnTo>
                      <a:pt x="85" y="19"/>
                    </a:lnTo>
                    <a:lnTo>
                      <a:pt x="85" y="19"/>
                    </a:lnTo>
                    <a:lnTo>
                      <a:pt x="85" y="19"/>
                    </a:lnTo>
                    <a:lnTo>
                      <a:pt x="85" y="19"/>
                    </a:lnTo>
                    <a:lnTo>
                      <a:pt x="87" y="19"/>
                    </a:lnTo>
                    <a:lnTo>
                      <a:pt x="87" y="21"/>
                    </a:lnTo>
                    <a:lnTo>
                      <a:pt x="88" y="21"/>
                    </a:lnTo>
                    <a:lnTo>
                      <a:pt x="88" y="21"/>
                    </a:lnTo>
                    <a:lnTo>
                      <a:pt x="90" y="21"/>
                    </a:lnTo>
                    <a:lnTo>
                      <a:pt x="90" y="21"/>
                    </a:lnTo>
                    <a:lnTo>
                      <a:pt x="93" y="22"/>
                    </a:lnTo>
                    <a:lnTo>
                      <a:pt x="93" y="22"/>
                    </a:lnTo>
                    <a:lnTo>
                      <a:pt x="93" y="22"/>
                    </a:lnTo>
                    <a:lnTo>
                      <a:pt x="93" y="24"/>
                    </a:lnTo>
                    <a:lnTo>
                      <a:pt x="93" y="24"/>
                    </a:lnTo>
                    <a:lnTo>
                      <a:pt x="96" y="27"/>
                    </a:lnTo>
                    <a:lnTo>
                      <a:pt x="96" y="29"/>
                    </a:lnTo>
                    <a:lnTo>
                      <a:pt x="96" y="29"/>
                    </a:lnTo>
                    <a:lnTo>
                      <a:pt x="96" y="29"/>
                    </a:lnTo>
                    <a:lnTo>
                      <a:pt x="96" y="29"/>
                    </a:lnTo>
                    <a:lnTo>
                      <a:pt x="95" y="30"/>
                    </a:lnTo>
                    <a:lnTo>
                      <a:pt x="93" y="29"/>
                    </a:lnTo>
                    <a:lnTo>
                      <a:pt x="93" y="30"/>
                    </a:lnTo>
                    <a:lnTo>
                      <a:pt x="92" y="30"/>
                    </a:lnTo>
                    <a:lnTo>
                      <a:pt x="92" y="32"/>
                    </a:lnTo>
                    <a:lnTo>
                      <a:pt x="90" y="32"/>
                    </a:lnTo>
                    <a:lnTo>
                      <a:pt x="90" y="32"/>
                    </a:lnTo>
                    <a:lnTo>
                      <a:pt x="87" y="33"/>
                    </a:lnTo>
                    <a:lnTo>
                      <a:pt x="87" y="35"/>
                    </a:lnTo>
                    <a:lnTo>
                      <a:pt x="87" y="35"/>
                    </a:lnTo>
                    <a:lnTo>
                      <a:pt x="87" y="36"/>
                    </a:lnTo>
                    <a:lnTo>
                      <a:pt x="87" y="38"/>
                    </a:lnTo>
                    <a:lnTo>
                      <a:pt x="85" y="38"/>
                    </a:lnTo>
                    <a:lnTo>
                      <a:pt x="84" y="38"/>
                    </a:lnTo>
                    <a:lnTo>
                      <a:pt x="84" y="38"/>
                    </a:lnTo>
                    <a:lnTo>
                      <a:pt x="84" y="40"/>
                    </a:lnTo>
                    <a:lnTo>
                      <a:pt x="82" y="40"/>
                    </a:lnTo>
                    <a:lnTo>
                      <a:pt x="82" y="41"/>
                    </a:lnTo>
                    <a:lnTo>
                      <a:pt x="79" y="41"/>
                    </a:lnTo>
                    <a:lnTo>
                      <a:pt x="77" y="41"/>
                    </a:lnTo>
                    <a:lnTo>
                      <a:pt x="74" y="41"/>
                    </a:lnTo>
                    <a:lnTo>
                      <a:pt x="73" y="41"/>
                    </a:lnTo>
                    <a:lnTo>
                      <a:pt x="73" y="41"/>
                    </a:lnTo>
                    <a:lnTo>
                      <a:pt x="71" y="43"/>
                    </a:lnTo>
                    <a:lnTo>
                      <a:pt x="71" y="44"/>
                    </a:lnTo>
                    <a:lnTo>
                      <a:pt x="69" y="46"/>
                    </a:lnTo>
                    <a:lnTo>
                      <a:pt x="69" y="46"/>
                    </a:lnTo>
                    <a:lnTo>
                      <a:pt x="69" y="44"/>
                    </a:lnTo>
                    <a:lnTo>
                      <a:pt x="68" y="44"/>
                    </a:lnTo>
                    <a:lnTo>
                      <a:pt x="66" y="44"/>
                    </a:lnTo>
                    <a:lnTo>
                      <a:pt x="66" y="43"/>
                    </a:lnTo>
                    <a:lnTo>
                      <a:pt x="65" y="43"/>
                    </a:lnTo>
                    <a:lnTo>
                      <a:pt x="63" y="43"/>
                    </a:lnTo>
                    <a:lnTo>
                      <a:pt x="63" y="43"/>
                    </a:lnTo>
                    <a:lnTo>
                      <a:pt x="62" y="43"/>
                    </a:lnTo>
                    <a:lnTo>
                      <a:pt x="62" y="43"/>
                    </a:lnTo>
                    <a:lnTo>
                      <a:pt x="58" y="43"/>
                    </a:lnTo>
                    <a:lnTo>
                      <a:pt x="57" y="43"/>
                    </a:lnTo>
                    <a:lnTo>
                      <a:pt x="54" y="41"/>
                    </a:lnTo>
                    <a:lnTo>
                      <a:pt x="52" y="41"/>
                    </a:lnTo>
                    <a:lnTo>
                      <a:pt x="52" y="41"/>
                    </a:lnTo>
                    <a:lnTo>
                      <a:pt x="51" y="41"/>
                    </a:lnTo>
                    <a:lnTo>
                      <a:pt x="47" y="40"/>
                    </a:lnTo>
                    <a:lnTo>
                      <a:pt x="46" y="40"/>
                    </a:lnTo>
                    <a:lnTo>
                      <a:pt x="46" y="40"/>
                    </a:lnTo>
                    <a:lnTo>
                      <a:pt x="44" y="40"/>
                    </a:lnTo>
                    <a:lnTo>
                      <a:pt x="44" y="40"/>
                    </a:lnTo>
                    <a:lnTo>
                      <a:pt x="44" y="40"/>
                    </a:lnTo>
                    <a:lnTo>
                      <a:pt x="43" y="38"/>
                    </a:lnTo>
                    <a:lnTo>
                      <a:pt x="41" y="38"/>
                    </a:lnTo>
                    <a:lnTo>
                      <a:pt x="41" y="38"/>
                    </a:lnTo>
                    <a:lnTo>
                      <a:pt x="41" y="41"/>
                    </a:lnTo>
                    <a:lnTo>
                      <a:pt x="41" y="43"/>
                    </a:lnTo>
                    <a:lnTo>
                      <a:pt x="40" y="43"/>
                    </a:lnTo>
                    <a:lnTo>
                      <a:pt x="38" y="43"/>
                    </a:lnTo>
                    <a:lnTo>
                      <a:pt x="38" y="44"/>
                    </a:lnTo>
                    <a:lnTo>
                      <a:pt x="36" y="46"/>
                    </a:lnTo>
                    <a:lnTo>
                      <a:pt x="35" y="46"/>
                    </a:lnTo>
                    <a:lnTo>
                      <a:pt x="35" y="46"/>
                    </a:lnTo>
                    <a:lnTo>
                      <a:pt x="33" y="46"/>
                    </a:lnTo>
                    <a:lnTo>
                      <a:pt x="33" y="46"/>
                    </a:lnTo>
                    <a:lnTo>
                      <a:pt x="30" y="46"/>
                    </a:lnTo>
                    <a:lnTo>
                      <a:pt x="28" y="46"/>
                    </a:lnTo>
                    <a:lnTo>
                      <a:pt x="27" y="44"/>
                    </a:lnTo>
                    <a:lnTo>
                      <a:pt x="25" y="44"/>
                    </a:lnTo>
                    <a:lnTo>
                      <a:pt x="25" y="43"/>
                    </a:lnTo>
                    <a:lnTo>
                      <a:pt x="24" y="43"/>
                    </a:lnTo>
                    <a:lnTo>
                      <a:pt x="24" y="41"/>
                    </a:lnTo>
                    <a:lnTo>
                      <a:pt x="22" y="41"/>
                    </a:lnTo>
                    <a:lnTo>
                      <a:pt x="21" y="40"/>
                    </a:lnTo>
                    <a:lnTo>
                      <a:pt x="19" y="40"/>
                    </a:lnTo>
                    <a:lnTo>
                      <a:pt x="19" y="40"/>
                    </a:lnTo>
                    <a:lnTo>
                      <a:pt x="17" y="38"/>
                    </a:lnTo>
                    <a:lnTo>
                      <a:pt x="17" y="38"/>
                    </a:lnTo>
                    <a:lnTo>
                      <a:pt x="17" y="36"/>
                    </a:lnTo>
                    <a:lnTo>
                      <a:pt x="16" y="36"/>
                    </a:lnTo>
                    <a:lnTo>
                      <a:pt x="14" y="35"/>
                    </a:lnTo>
                    <a:lnTo>
                      <a:pt x="13" y="33"/>
                    </a:lnTo>
                    <a:lnTo>
                      <a:pt x="11" y="32"/>
                    </a:lnTo>
                    <a:lnTo>
                      <a:pt x="10" y="32"/>
                    </a:lnTo>
                    <a:lnTo>
                      <a:pt x="10" y="32"/>
                    </a:lnTo>
                    <a:lnTo>
                      <a:pt x="8" y="30"/>
                    </a:lnTo>
                    <a:lnTo>
                      <a:pt x="8" y="30"/>
                    </a:lnTo>
                    <a:lnTo>
                      <a:pt x="6" y="27"/>
                    </a:lnTo>
                    <a:lnTo>
                      <a:pt x="5" y="27"/>
                    </a:lnTo>
                    <a:lnTo>
                      <a:pt x="5" y="25"/>
                    </a:lnTo>
                    <a:lnTo>
                      <a:pt x="5" y="25"/>
                    </a:lnTo>
                    <a:lnTo>
                      <a:pt x="3" y="25"/>
                    </a:lnTo>
                    <a:lnTo>
                      <a:pt x="5" y="24"/>
                    </a:lnTo>
                    <a:lnTo>
                      <a:pt x="5" y="22"/>
                    </a:lnTo>
                    <a:lnTo>
                      <a:pt x="5" y="22"/>
                    </a:lnTo>
                    <a:lnTo>
                      <a:pt x="6" y="22"/>
                    </a:lnTo>
                    <a:lnTo>
                      <a:pt x="6" y="22"/>
                    </a:lnTo>
                    <a:lnTo>
                      <a:pt x="5" y="21"/>
                    </a:lnTo>
                    <a:lnTo>
                      <a:pt x="3" y="19"/>
                    </a:lnTo>
                    <a:lnTo>
                      <a:pt x="2" y="19"/>
                    </a:lnTo>
                    <a:lnTo>
                      <a:pt x="2" y="17"/>
                    </a:lnTo>
                    <a:lnTo>
                      <a:pt x="0" y="17"/>
                    </a:lnTo>
                    <a:lnTo>
                      <a:pt x="0" y="16"/>
                    </a:lnTo>
                    <a:lnTo>
                      <a:pt x="0" y="16"/>
                    </a:lnTo>
                    <a:lnTo>
                      <a:pt x="0" y="14"/>
                    </a:lnTo>
                    <a:lnTo>
                      <a:pt x="0" y="14"/>
                    </a:lnTo>
                    <a:lnTo>
                      <a:pt x="0" y="14"/>
                    </a:lnTo>
                    <a:lnTo>
                      <a:pt x="0" y="14"/>
                    </a:lnTo>
                    <a:lnTo>
                      <a:pt x="0" y="14"/>
                    </a:lnTo>
                    <a:lnTo>
                      <a:pt x="2" y="14"/>
                    </a:lnTo>
                    <a:lnTo>
                      <a:pt x="2" y="16"/>
                    </a:lnTo>
                    <a:lnTo>
                      <a:pt x="3" y="16"/>
                    </a:lnTo>
                    <a:lnTo>
                      <a:pt x="3" y="14"/>
                    </a:lnTo>
                    <a:lnTo>
                      <a:pt x="5" y="13"/>
                    </a:lnTo>
                    <a:lnTo>
                      <a:pt x="6" y="13"/>
                    </a:lnTo>
                    <a:lnTo>
                      <a:pt x="8" y="13"/>
                    </a:lnTo>
                    <a:lnTo>
                      <a:pt x="8" y="13"/>
                    </a:lnTo>
                    <a:lnTo>
                      <a:pt x="10" y="11"/>
                    </a:lnTo>
                    <a:lnTo>
                      <a:pt x="11" y="11"/>
                    </a:lnTo>
                    <a:lnTo>
                      <a:pt x="11" y="13"/>
                    </a:lnTo>
                    <a:lnTo>
                      <a:pt x="13" y="11"/>
                    </a:lnTo>
                    <a:lnTo>
                      <a:pt x="13" y="11"/>
                    </a:lnTo>
                    <a:lnTo>
                      <a:pt x="13" y="11"/>
                    </a:lnTo>
                    <a:lnTo>
                      <a:pt x="16" y="10"/>
                    </a:lnTo>
                    <a:lnTo>
                      <a:pt x="16" y="8"/>
                    </a:lnTo>
                    <a:lnTo>
                      <a:pt x="16" y="8"/>
                    </a:lnTo>
                    <a:lnTo>
                      <a:pt x="17" y="8"/>
                    </a:lnTo>
                    <a:lnTo>
                      <a:pt x="17" y="8"/>
                    </a:lnTo>
                    <a:lnTo>
                      <a:pt x="17" y="8"/>
                    </a:lnTo>
                    <a:lnTo>
                      <a:pt x="19" y="8"/>
                    </a:lnTo>
                    <a:lnTo>
                      <a:pt x="19" y="8"/>
                    </a:lnTo>
                    <a:lnTo>
                      <a:pt x="19" y="8"/>
                    </a:lnTo>
                    <a:lnTo>
                      <a:pt x="21" y="6"/>
                    </a:lnTo>
                    <a:lnTo>
                      <a:pt x="21" y="6"/>
                    </a:lnTo>
                    <a:lnTo>
                      <a:pt x="22" y="6"/>
                    </a:lnTo>
                    <a:lnTo>
                      <a:pt x="25" y="5"/>
                    </a:lnTo>
                    <a:lnTo>
                      <a:pt x="27" y="5"/>
                    </a:lnTo>
                    <a:lnTo>
                      <a:pt x="28" y="5"/>
                    </a:lnTo>
                    <a:lnTo>
                      <a:pt x="30" y="3"/>
                    </a:lnTo>
                    <a:lnTo>
                      <a:pt x="33" y="3"/>
                    </a:lnTo>
                    <a:lnTo>
                      <a:pt x="33" y="2"/>
                    </a:lnTo>
                    <a:lnTo>
                      <a:pt x="32" y="2"/>
                    </a:lnTo>
                    <a:lnTo>
                      <a:pt x="32" y="2"/>
                    </a:lnTo>
                    <a:lnTo>
                      <a:pt x="30" y="0"/>
                    </a:lnTo>
                    <a:lnTo>
                      <a:pt x="32" y="0"/>
                    </a:lnTo>
                    <a:lnTo>
                      <a:pt x="3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7" name="Freeform 295">
                <a:extLst>
                  <a:ext uri="{FF2B5EF4-FFF2-40B4-BE49-F238E27FC236}">
                    <a16:creationId xmlns:a16="http://schemas.microsoft.com/office/drawing/2014/main" id="{C76FF79A-3C66-4D16-A3A7-B6C1562BB7E4}"/>
                  </a:ext>
                </a:extLst>
              </p:cNvPr>
              <p:cNvSpPr>
                <a:spLocks/>
              </p:cNvSpPr>
              <p:nvPr/>
            </p:nvSpPr>
            <p:spPr bwMode="auto">
              <a:xfrm>
                <a:off x="6675280" y="3375039"/>
                <a:ext cx="64325" cy="33137"/>
              </a:xfrm>
              <a:custGeom>
                <a:avLst/>
                <a:gdLst>
                  <a:gd name="T0" fmla="*/ 33 w 33"/>
                  <a:gd name="T1" fmla="*/ 0 h 17"/>
                  <a:gd name="T2" fmla="*/ 31 w 33"/>
                  <a:gd name="T3" fmla="*/ 0 h 17"/>
                  <a:gd name="T4" fmla="*/ 23 w 33"/>
                  <a:gd name="T5" fmla="*/ 5 h 17"/>
                  <a:gd name="T6" fmla="*/ 23 w 33"/>
                  <a:gd name="T7" fmla="*/ 6 h 17"/>
                  <a:gd name="T8" fmla="*/ 23 w 33"/>
                  <a:gd name="T9" fmla="*/ 8 h 17"/>
                  <a:gd name="T10" fmla="*/ 25 w 33"/>
                  <a:gd name="T11" fmla="*/ 10 h 17"/>
                  <a:gd name="T12" fmla="*/ 25 w 33"/>
                  <a:gd name="T13" fmla="*/ 10 h 17"/>
                  <a:gd name="T14" fmla="*/ 25 w 33"/>
                  <a:gd name="T15" fmla="*/ 11 h 17"/>
                  <a:gd name="T16" fmla="*/ 23 w 33"/>
                  <a:gd name="T17" fmla="*/ 11 h 17"/>
                  <a:gd name="T18" fmla="*/ 22 w 33"/>
                  <a:gd name="T19" fmla="*/ 11 h 17"/>
                  <a:gd name="T20" fmla="*/ 20 w 33"/>
                  <a:gd name="T21" fmla="*/ 11 h 17"/>
                  <a:gd name="T22" fmla="*/ 20 w 33"/>
                  <a:gd name="T23" fmla="*/ 11 h 17"/>
                  <a:gd name="T24" fmla="*/ 17 w 33"/>
                  <a:gd name="T25" fmla="*/ 13 h 17"/>
                  <a:gd name="T26" fmla="*/ 16 w 33"/>
                  <a:gd name="T27" fmla="*/ 14 h 17"/>
                  <a:gd name="T28" fmla="*/ 14 w 33"/>
                  <a:gd name="T29" fmla="*/ 14 h 17"/>
                  <a:gd name="T30" fmla="*/ 12 w 33"/>
                  <a:gd name="T31" fmla="*/ 16 h 17"/>
                  <a:gd name="T32" fmla="*/ 11 w 33"/>
                  <a:gd name="T33" fmla="*/ 16 h 17"/>
                  <a:gd name="T34" fmla="*/ 11 w 33"/>
                  <a:gd name="T35" fmla="*/ 16 h 17"/>
                  <a:gd name="T36" fmla="*/ 11 w 33"/>
                  <a:gd name="T37" fmla="*/ 16 h 17"/>
                  <a:gd name="T38" fmla="*/ 11 w 33"/>
                  <a:gd name="T39" fmla="*/ 17 h 17"/>
                  <a:gd name="T40" fmla="*/ 9 w 33"/>
                  <a:gd name="T41" fmla="*/ 17 h 17"/>
                  <a:gd name="T42" fmla="*/ 9 w 33"/>
                  <a:gd name="T43" fmla="*/ 17 h 17"/>
                  <a:gd name="T44" fmla="*/ 9 w 33"/>
                  <a:gd name="T45" fmla="*/ 16 h 17"/>
                  <a:gd name="T46" fmla="*/ 8 w 33"/>
                  <a:gd name="T47" fmla="*/ 16 h 17"/>
                  <a:gd name="T48" fmla="*/ 6 w 33"/>
                  <a:gd name="T49" fmla="*/ 16 h 17"/>
                  <a:gd name="T50" fmla="*/ 6 w 33"/>
                  <a:gd name="T51" fmla="*/ 16 h 17"/>
                  <a:gd name="T52" fmla="*/ 3 w 33"/>
                  <a:gd name="T53" fmla="*/ 16 h 17"/>
                  <a:gd name="T54" fmla="*/ 1 w 33"/>
                  <a:gd name="T55" fmla="*/ 14 h 17"/>
                  <a:gd name="T56" fmla="*/ 1 w 33"/>
                  <a:gd name="T57" fmla="*/ 14 h 17"/>
                  <a:gd name="T58" fmla="*/ 0 w 33"/>
                  <a:gd name="T59" fmla="*/ 11 h 17"/>
                  <a:gd name="T60" fmla="*/ 0 w 33"/>
                  <a:gd name="T61" fmla="*/ 10 h 17"/>
                  <a:gd name="T62" fmla="*/ 1 w 33"/>
                  <a:gd name="T63" fmla="*/ 10 h 17"/>
                  <a:gd name="T64" fmla="*/ 3 w 33"/>
                  <a:gd name="T65" fmla="*/ 10 h 17"/>
                  <a:gd name="T66" fmla="*/ 3 w 33"/>
                  <a:gd name="T67" fmla="*/ 8 h 17"/>
                  <a:gd name="T68" fmla="*/ 5 w 33"/>
                  <a:gd name="T69" fmla="*/ 8 h 17"/>
                  <a:gd name="T70" fmla="*/ 6 w 33"/>
                  <a:gd name="T71" fmla="*/ 8 h 17"/>
                  <a:gd name="T72" fmla="*/ 6 w 33"/>
                  <a:gd name="T73" fmla="*/ 8 h 17"/>
                  <a:gd name="T74" fmla="*/ 8 w 33"/>
                  <a:gd name="T75" fmla="*/ 8 h 17"/>
                  <a:gd name="T76" fmla="*/ 9 w 33"/>
                  <a:gd name="T77" fmla="*/ 6 h 17"/>
                  <a:gd name="T78" fmla="*/ 9 w 33"/>
                  <a:gd name="T79" fmla="*/ 3 h 17"/>
                  <a:gd name="T80" fmla="*/ 11 w 33"/>
                  <a:gd name="T81" fmla="*/ 5 h 17"/>
                  <a:gd name="T82" fmla="*/ 14 w 33"/>
                  <a:gd name="T83" fmla="*/ 5 h 17"/>
                  <a:gd name="T84" fmla="*/ 17 w 33"/>
                  <a:gd name="T85" fmla="*/ 5 h 17"/>
                  <a:gd name="T86" fmla="*/ 19 w 33"/>
                  <a:gd name="T87" fmla="*/ 5 h 17"/>
                  <a:gd name="T88" fmla="*/ 25 w 33"/>
                  <a:gd name="T89" fmla="*/ 3 h 17"/>
                  <a:gd name="T90" fmla="*/ 27 w 33"/>
                  <a:gd name="T91" fmla="*/ 2 h 17"/>
                  <a:gd name="T92" fmla="*/ 28 w 33"/>
                  <a:gd name="T93" fmla="*/ 2 h 17"/>
                  <a:gd name="T94" fmla="*/ 30 w 33"/>
                  <a:gd name="T95" fmla="*/ 0 h 17"/>
                  <a:gd name="T96" fmla="*/ 33 w 33"/>
                  <a:gd name="T9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17">
                    <a:moveTo>
                      <a:pt x="33" y="0"/>
                    </a:moveTo>
                    <a:lnTo>
                      <a:pt x="31" y="0"/>
                    </a:lnTo>
                    <a:lnTo>
                      <a:pt x="23" y="5"/>
                    </a:lnTo>
                    <a:lnTo>
                      <a:pt x="23" y="6"/>
                    </a:lnTo>
                    <a:lnTo>
                      <a:pt x="23" y="8"/>
                    </a:lnTo>
                    <a:lnTo>
                      <a:pt x="25" y="10"/>
                    </a:lnTo>
                    <a:lnTo>
                      <a:pt x="25" y="10"/>
                    </a:lnTo>
                    <a:lnTo>
                      <a:pt x="25" y="11"/>
                    </a:lnTo>
                    <a:lnTo>
                      <a:pt x="23" y="11"/>
                    </a:lnTo>
                    <a:lnTo>
                      <a:pt x="22" y="11"/>
                    </a:lnTo>
                    <a:lnTo>
                      <a:pt x="20" y="11"/>
                    </a:lnTo>
                    <a:lnTo>
                      <a:pt x="20" y="11"/>
                    </a:lnTo>
                    <a:lnTo>
                      <a:pt x="17" y="13"/>
                    </a:lnTo>
                    <a:lnTo>
                      <a:pt x="16" y="14"/>
                    </a:lnTo>
                    <a:lnTo>
                      <a:pt x="14" y="14"/>
                    </a:lnTo>
                    <a:lnTo>
                      <a:pt x="12" y="16"/>
                    </a:lnTo>
                    <a:lnTo>
                      <a:pt x="11" y="16"/>
                    </a:lnTo>
                    <a:lnTo>
                      <a:pt x="11" y="16"/>
                    </a:lnTo>
                    <a:lnTo>
                      <a:pt x="11" y="16"/>
                    </a:lnTo>
                    <a:lnTo>
                      <a:pt x="11" y="17"/>
                    </a:lnTo>
                    <a:lnTo>
                      <a:pt x="9" y="17"/>
                    </a:lnTo>
                    <a:lnTo>
                      <a:pt x="9" y="17"/>
                    </a:lnTo>
                    <a:lnTo>
                      <a:pt x="9" y="16"/>
                    </a:lnTo>
                    <a:lnTo>
                      <a:pt x="8" y="16"/>
                    </a:lnTo>
                    <a:lnTo>
                      <a:pt x="6" y="16"/>
                    </a:lnTo>
                    <a:lnTo>
                      <a:pt x="6" y="16"/>
                    </a:lnTo>
                    <a:lnTo>
                      <a:pt x="3" y="16"/>
                    </a:lnTo>
                    <a:lnTo>
                      <a:pt x="1" y="14"/>
                    </a:lnTo>
                    <a:lnTo>
                      <a:pt x="1" y="14"/>
                    </a:lnTo>
                    <a:lnTo>
                      <a:pt x="0" y="11"/>
                    </a:lnTo>
                    <a:lnTo>
                      <a:pt x="0" y="10"/>
                    </a:lnTo>
                    <a:lnTo>
                      <a:pt x="1" y="10"/>
                    </a:lnTo>
                    <a:lnTo>
                      <a:pt x="3" y="10"/>
                    </a:lnTo>
                    <a:lnTo>
                      <a:pt x="3" y="8"/>
                    </a:lnTo>
                    <a:lnTo>
                      <a:pt x="5" y="8"/>
                    </a:lnTo>
                    <a:lnTo>
                      <a:pt x="6" y="8"/>
                    </a:lnTo>
                    <a:lnTo>
                      <a:pt x="6" y="8"/>
                    </a:lnTo>
                    <a:lnTo>
                      <a:pt x="8" y="8"/>
                    </a:lnTo>
                    <a:lnTo>
                      <a:pt x="9" y="6"/>
                    </a:lnTo>
                    <a:lnTo>
                      <a:pt x="9" y="3"/>
                    </a:lnTo>
                    <a:lnTo>
                      <a:pt x="11" y="5"/>
                    </a:lnTo>
                    <a:lnTo>
                      <a:pt x="14" y="5"/>
                    </a:lnTo>
                    <a:lnTo>
                      <a:pt x="17" y="5"/>
                    </a:lnTo>
                    <a:lnTo>
                      <a:pt x="19" y="5"/>
                    </a:lnTo>
                    <a:lnTo>
                      <a:pt x="25" y="3"/>
                    </a:lnTo>
                    <a:lnTo>
                      <a:pt x="27" y="2"/>
                    </a:lnTo>
                    <a:lnTo>
                      <a:pt x="28" y="2"/>
                    </a:lnTo>
                    <a:lnTo>
                      <a:pt x="30" y="0"/>
                    </a:lnTo>
                    <a:lnTo>
                      <a:pt x="3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8" name="Freeform 296">
                <a:extLst>
                  <a:ext uri="{FF2B5EF4-FFF2-40B4-BE49-F238E27FC236}">
                    <a16:creationId xmlns:a16="http://schemas.microsoft.com/office/drawing/2014/main" id="{0F6967DD-092F-4540-B014-58B527E512B4}"/>
                  </a:ext>
                </a:extLst>
              </p:cNvPr>
              <p:cNvSpPr>
                <a:spLocks noEditPoints="1"/>
              </p:cNvSpPr>
              <p:nvPr/>
            </p:nvSpPr>
            <p:spPr bwMode="auto">
              <a:xfrm>
                <a:off x="8491954" y="4708306"/>
                <a:ext cx="251450" cy="52630"/>
              </a:xfrm>
              <a:custGeom>
                <a:avLst/>
                <a:gdLst>
                  <a:gd name="T0" fmla="*/ 1 w 129"/>
                  <a:gd name="T1" fmla="*/ 25 h 27"/>
                  <a:gd name="T2" fmla="*/ 1 w 129"/>
                  <a:gd name="T3" fmla="*/ 25 h 27"/>
                  <a:gd name="T4" fmla="*/ 1 w 129"/>
                  <a:gd name="T5" fmla="*/ 27 h 27"/>
                  <a:gd name="T6" fmla="*/ 1 w 129"/>
                  <a:gd name="T7" fmla="*/ 27 h 27"/>
                  <a:gd name="T8" fmla="*/ 1 w 129"/>
                  <a:gd name="T9" fmla="*/ 27 h 27"/>
                  <a:gd name="T10" fmla="*/ 1 w 129"/>
                  <a:gd name="T11" fmla="*/ 27 h 27"/>
                  <a:gd name="T12" fmla="*/ 1 w 129"/>
                  <a:gd name="T13" fmla="*/ 27 h 27"/>
                  <a:gd name="T14" fmla="*/ 1 w 129"/>
                  <a:gd name="T15" fmla="*/ 27 h 27"/>
                  <a:gd name="T16" fmla="*/ 1 w 129"/>
                  <a:gd name="T17" fmla="*/ 27 h 27"/>
                  <a:gd name="T18" fmla="*/ 1 w 129"/>
                  <a:gd name="T19" fmla="*/ 27 h 27"/>
                  <a:gd name="T20" fmla="*/ 1 w 129"/>
                  <a:gd name="T21" fmla="*/ 25 h 27"/>
                  <a:gd name="T22" fmla="*/ 1 w 129"/>
                  <a:gd name="T23" fmla="*/ 25 h 27"/>
                  <a:gd name="T24" fmla="*/ 0 w 129"/>
                  <a:gd name="T25" fmla="*/ 25 h 27"/>
                  <a:gd name="T26" fmla="*/ 1 w 129"/>
                  <a:gd name="T27" fmla="*/ 25 h 27"/>
                  <a:gd name="T28" fmla="*/ 1 w 129"/>
                  <a:gd name="T29" fmla="*/ 25 h 27"/>
                  <a:gd name="T30" fmla="*/ 1 w 129"/>
                  <a:gd name="T31" fmla="*/ 25 h 27"/>
                  <a:gd name="T32" fmla="*/ 1 w 129"/>
                  <a:gd name="T33" fmla="*/ 25 h 27"/>
                  <a:gd name="T34" fmla="*/ 1 w 129"/>
                  <a:gd name="T35" fmla="*/ 25 h 27"/>
                  <a:gd name="T36" fmla="*/ 1 w 129"/>
                  <a:gd name="T37" fmla="*/ 27 h 27"/>
                  <a:gd name="T38" fmla="*/ 1 w 129"/>
                  <a:gd name="T39" fmla="*/ 27 h 27"/>
                  <a:gd name="T40" fmla="*/ 1 w 129"/>
                  <a:gd name="T41" fmla="*/ 27 h 27"/>
                  <a:gd name="T42" fmla="*/ 1 w 129"/>
                  <a:gd name="T43" fmla="*/ 27 h 27"/>
                  <a:gd name="T44" fmla="*/ 1 w 129"/>
                  <a:gd name="T45" fmla="*/ 27 h 27"/>
                  <a:gd name="T46" fmla="*/ 1 w 129"/>
                  <a:gd name="T47" fmla="*/ 27 h 27"/>
                  <a:gd name="T48" fmla="*/ 0 w 129"/>
                  <a:gd name="T49" fmla="*/ 25 h 27"/>
                  <a:gd name="T50" fmla="*/ 0 w 129"/>
                  <a:gd name="T51" fmla="*/ 25 h 27"/>
                  <a:gd name="T52" fmla="*/ 129 w 129"/>
                  <a:gd name="T53" fmla="*/ 0 h 27"/>
                  <a:gd name="T54" fmla="*/ 129 w 129"/>
                  <a:gd name="T55" fmla="*/ 1 h 27"/>
                  <a:gd name="T56" fmla="*/ 129 w 129"/>
                  <a:gd name="T57" fmla="*/ 3 h 27"/>
                  <a:gd name="T58" fmla="*/ 127 w 129"/>
                  <a:gd name="T59" fmla="*/ 1 h 27"/>
                  <a:gd name="T60" fmla="*/ 127 w 129"/>
                  <a:gd name="T61" fmla="*/ 1 h 27"/>
                  <a:gd name="T62" fmla="*/ 127 w 129"/>
                  <a:gd name="T63" fmla="*/ 1 h 27"/>
                  <a:gd name="T64" fmla="*/ 127 w 129"/>
                  <a:gd name="T65" fmla="*/ 1 h 27"/>
                  <a:gd name="T66" fmla="*/ 129 w 129"/>
                  <a:gd name="T67" fmla="*/ 1 h 27"/>
                  <a:gd name="T68" fmla="*/ 129 w 129"/>
                  <a:gd name="T6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9" h="27">
                    <a:moveTo>
                      <a:pt x="1" y="25"/>
                    </a:moveTo>
                    <a:lnTo>
                      <a:pt x="1" y="25"/>
                    </a:lnTo>
                    <a:lnTo>
                      <a:pt x="1" y="27"/>
                    </a:lnTo>
                    <a:lnTo>
                      <a:pt x="1" y="27"/>
                    </a:lnTo>
                    <a:lnTo>
                      <a:pt x="1" y="27"/>
                    </a:lnTo>
                    <a:lnTo>
                      <a:pt x="1" y="27"/>
                    </a:lnTo>
                    <a:lnTo>
                      <a:pt x="1" y="27"/>
                    </a:lnTo>
                    <a:lnTo>
                      <a:pt x="1" y="27"/>
                    </a:lnTo>
                    <a:lnTo>
                      <a:pt x="1" y="27"/>
                    </a:lnTo>
                    <a:lnTo>
                      <a:pt x="1" y="27"/>
                    </a:lnTo>
                    <a:lnTo>
                      <a:pt x="1" y="25"/>
                    </a:lnTo>
                    <a:lnTo>
                      <a:pt x="1" y="25"/>
                    </a:lnTo>
                    <a:close/>
                    <a:moveTo>
                      <a:pt x="0" y="25"/>
                    </a:moveTo>
                    <a:lnTo>
                      <a:pt x="1" y="25"/>
                    </a:lnTo>
                    <a:lnTo>
                      <a:pt x="1" y="25"/>
                    </a:lnTo>
                    <a:lnTo>
                      <a:pt x="1" y="25"/>
                    </a:lnTo>
                    <a:lnTo>
                      <a:pt x="1" y="25"/>
                    </a:lnTo>
                    <a:lnTo>
                      <a:pt x="1" y="25"/>
                    </a:lnTo>
                    <a:lnTo>
                      <a:pt x="1" y="27"/>
                    </a:lnTo>
                    <a:lnTo>
                      <a:pt x="1" y="27"/>
                    </a:lnTo>
                    <a:lnTo>
                      <a:pt x="1" y="27"/>
                    </a:lnTo>
                    <a:lnTo>
                      <a:pt x="1" y="27"/>
                    </a:lnTo>
                    <a:lnTo>
                      <a:pt x="1" y="27"/>
                    </a:lnTo>
                    <a:lnTo>
                      <a:pt x="1" y="27"/>
                    </a:lnTo>
                    <a:lnTo>
                      <a:pt x="0" y="25"/>
                    </a:lnTo>
                    <a:lnTo>
                      <a:pt x="0" y="25"/>
                    </a:lnTo>
                    <a:close/>
                    <a:moveTo>
                      <a:pt x="129" y="0"/>
                    </a:moveTo>
                    <a:lnTo>
                      <a:pt x="129" y="1"/>
                    </a:lnTo>
                    <a:lnTo>
                      <a:pt x="129" y="3"/>
                    </a:lnTo>
                    <a:lnTo>
                      <a:pt x="127" y="1"/>
                    </a:lnTo>
                    <a:lnTo>
                      <a:pt x="127" y="1"/>
                    </a:lnTo>
                    <a:lnTo>
                      <a:pt x="127" y="1"/>
                    </a:lnTo>
                    <a:lnTo>
                      <a:pt x="127" y="1"/>
                    </a:lnTo>
                    <a:lnTo>
                      <a:pt x="129" y="1"/>
                    </a:lnTo>
                    <a:lnTo>
                      <a:pt x="12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89" name="Freeform 297">
                <a:extLst>
                  <a:ext uri="{FF2B5EF4-FFF2-40B4-BE49-F238E27FC236}">
                    <a16:creationId xmlns:a16="http://schemas.microsoft.com/office/drawing/2014/main" id="{17DC8D11-8737-4EAD-A478-B74557A2E772}"/>
                  </a:ext>
                </a:extLst>
              </p:cNvPr>
              <p:cNvSpPr>
                <a:spLocks/>
              </p:cNvSpPr>
              <p:nvPr/>
            </p:nvSpPr>
            <p:spPr bwMode="auto">
              <a:xfrm>
                <a:off x="3815773" y="4068962"/>
                <a:ext cx="13645" cy="9747"/>
              </a:xfrm>
              <a:custGeom>
                <a:avLst/>
                <a:gdLst>
                  <a:gd name="T0" fmla="*/ 0 w 7"/>
                  <a:gd name="T1" fmla="*/ 0 h 5"/>
                  <a:gd name="T2" fmla="*/ 0 w 7"/>
                  <a:gd name="T3" fmla="*/ 0 h 5"/>
                  <a:gd name="T4" fmla="*/ 2 w 7"/>
                  <a:gd name="T5" fmla="*/ 0 h 5"/>
                  <a:gd name="T6" fmla="*/ 2 w 7"/>
                  <a:gd name="T7" fmla="*/ 2 h 5"/>
                  <a:gd name="T8" fmla="*/ 5 w 7"/>
                  <a:gd name="T9" fmla="*/ 3 h 5"/>
                  <a:gd name="T10" fmla="*/ 7 w 7"/>
                  <a:gd name="T11" fmla="*/ 5 h 5"/>
                  <a:gd name="T12" fmla="*/ 5 w 7"/>
                  <a:gd name="T13" fmla="*/ 5 h 5"/>
                  <a:gd name="T14" fmla="*/ 2 w 7"/>
                  <a:gd name="T15" fmla="*/ 3 h 5"/>
                  <a:gd name="T16" fmla="*/ 0 w 7"/>
                  <a:gd name="T17" fmla="*/ 0 h 5"/>
                  <a:gd name="T18" fmla="*/ 0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0" y="0"/>
                    </a:moveTo>
                    <a:lnTo>
                      <a:pt x="0" y="0"/>
                    </a:lnTo>
                    <a:lnTo>
                      <a:pt x="2" y="0"/>
                    </a:lnTo>
                    <a:lnTo>
                      <a:pt x="2" y="2"/>
                    </a:lnTo>
                    <a:lnTo>
                      <a:pt x="5" y="3"/>
                    </a:lnTo>
                    <a:lnTo>
                      <a:pt x="7" y="5"/>
                    </a:lnTo>
                    <a:lnTo>
                      <a:pt x="5" y="5"/>
                    </a:lnTo>
                    <a:lnTo>
                      <a:pt x="2" y="3"/>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0" name="Freeform 298">
                <a:extLst>
                  <a:ext uri="{FF2B5EF4-FFF2-40B4-BE49-F238E27FC236}">
                    <a16:creationId xmlns:a16="http://schemas.microsoft.com/office/drawing/2014/main" id="{F7A5330A-7201-44F0-9ECF-F3D4E08D15BC}"/>
                  </a:ext>
                </a:extLst>
              </p:cNvPr>
              <p:cNvSpPr>
                <a:spLocks noEditPoints="1"/>
              </p:cNvSpPr>
              <p:nvPr/>
            </p:nvSpPr>
            <p:spPr bwMode="auto">
              <a:xfrm>
                <a:off x="5049629" y="3930566"/>
                <a:ext cx="76020" cy="68223"/>
              </a:xfrm>
              <a:custGeom>
                <a:avLst/>
                <a:gdLst>
                  <a:gd name="T0" fmla="*/ 15 w 39"/>
                  <a:gd name="T1" fmla="*/ 32 h 35"/>
                  <a:gd name="T2" fmla="*/ 15 w 39"/>
                  <a:gd name="T3" fmla="*/ 35 h 35"/>
                  <a:gd name="T4" fmla="*/ 14 w 39"/>
                  <a:gd name="T5" fmla="*/ 35 h 35"/>
                  <a:gd name="T6" fmla="*/ 12 w 39"/>
                  <a:gd name="T7" fmla="*/ 33 h 35"/>
                  <a:gd name="T8" fmla="*/ 14 w 39"/>
                  <a:gd name="T9" fmla="*/ 32 h 35"/>
                  <a:gd name="T10" fmla="*/ 33 w 39"/>
                  <a:gd name="T11" fmla="*/ 27 h 35"/>
                  <a:gd name="T12" fmla="*/ 33 w 39"/>
                  <a:gd name="T13" fmla="*/ 30 h 35"/>
                  <a:gd name="T14" fmla="*/ 31 w 39"/>
                  <a:gd name="T15" fmla="*/ 30 h 35"/>
                  <a:gd name="T16" fmla="*/ 31 w 39"/>
                  <a:gd name="T17" fmla="*/ 29 h 35"/>
                  <a:gd name="T18" fmla="*/ 31 w 39"/>
                  <a:gd name="T19" fmla="*/ 27 h 35"/>
                  <a:gd name="T20" fmla="*/ 23 w 39"/>
                  <a:gd name="T21" fmla="*/ 27 h 35"/>
                  <a:gd name="T22" fmla="*/ 26 w 39"/>
                  <a:gd name="T23" fmla="*/ 30 h 35"/>
                  <a:gd name="T24" fmla="*/ 28 w 39"/>
                  <a:gd name="T25" fmla="*/ 32 h 35"/>
                  <a:gd name="T26" fmla="*/ 25 w 39"/>
                  <a:gd name="T27" fmla="*/ 33 h 35"/>
                  <a:gd name="T28" fmla="*/ 23 w 39"/>
                  <a:gd name="T29" fmla="*/ 32 h 35"/>
                  <a:gd name="T30" fmla="*/ 23 w 39"/>
                  <a:gd name="T31" fmla="*/ 29 h 35"/>
                  <a:gd name="T32" fmla="*/ 23 w 39"/>
                  <a:gd name="T33" fmla="*/ 27 h 35"/>
                  <a:gd name="T34" fmla="*/ 36 w 39"/>
                  <a:gd name="T35" fmla="*/ 14 h 35"/>
                  <a:gd name="T36" fmla="*/ 38 w 39"/>
                  <a:gd name="T37" fmla="*/ 14 h 35"/>
                  <a:gd name="T38" fmla="*/ 39 w 39"/>
                  <a:gd name="T39" fmla="*/ 16 h 35"/>
                  <a:gd name="T40" fmla="*/ 38 w 39"/>
                  <a:gd name="T41" fmla="*/ 18 h 35"/>
                  <a:gd name="T42" fmla="*/ 34 w 39"/>
                  <a:gd name="T43" fmla="*/ 18 h 35"/>
                  <a:gd name="T44" fmla="*/ 36 w 39"/>
                  <a:gd name="T45" fmla="*/ 14 h 35"/>
                  <a:gd name="T46" fmla="*/ 15 w 39"/>
                  <a:gd name="T47" fmla="*/ 8 h 35"/>
                  <a:gd name="T48" fmla="*/ 19 w 39"/>
                  <a:gd name="T49" fmla="*/ 10 h 35"/>
                  <a:gd name="T50" fmla="*/ 19 w 39"/>
                  <a:gd name="T51" fmla="*/ 10 h 35"/>
                  <a:gd name="T52" fmla="*/ 15 w 39"/>
                  <a:gd name="T53" fmla="*/ 10 h 35"/>
                  <a:gd name="T54" fmla="*/ 14 w 39"/>
                  <a:gd name="T55" fmla="*/ 8 h 35"/>
                  <a:gd name="T56" fmla="*/ 14 w 39"/>
                  <a:gd name="T57" fmla="*/ 8 h 35"/>
                  <a:gd name="T58" fmla="*/ 36 w 39"/>
                  <a:gd name="T59" fmla="*/ 7 h 35"/>
                  <a:gd name="T60" fmla="*/ 36 w 39"/>
                  <a:gd name="T61" fmla="*/ 8 h 35"/>
                  <a:gd name="T62" fmla="*/ 34 w 39"/>
                  <a:gd name="T63" fmla="*/ 8 h 35"/>
                  <a:gd name="T64" fmla="*/ 36 w 39"/>
                  <a:gd name="T65" fmla="*/ 5 h 35"/>
                  <a:gd name="T66" fmla="*/ 6 w 39"/>
                  <a:gd name="T67" fmla="*/ 3 h 35"/>
                  <a:gd name="T68" fmla="*/ 8 w 39"/>
                  <a:gd name="T69" fmla="*/ 5 h 35"/>
                  <a:gd name="T70" fmla="*/ 4 w 39"/>
                  <a:gd name="T71" fmla="*/ 7 h 35"/>
                  <a:gd name="T72" fmla="*/ 4 w 39"/>
                  <a:gd name="T73" fmla="*/ 5 h 35"/>
                  <a:gd name="T74" fmla="*/ 6 w 39"/>
                  <a:gd name="T75" fmla="*/ 3 h 35"/>
                  <a:gd name="T76" fmla="*/ 4 w 39"/>
                  <a:gd name="T77" fmla="*/ 0 h 35"/>
                  <a:gd name="T78" fmla="*/ 4 w 39"/>
                  <a:gd name="T79" fmla="*/ 2 h 35"/>
                  <a:gd name="T80" fmla="*/ 1 w 39"/>
                  <a:gd name="T81" fmla="*/ 3 h 35"/>
                  <a:gd name="T82" fmla="*/ 1 w 39"/>
                  <a:gd name="T83" fmla="*/ 3 h 35"/>
                  <a:gd name="T84" fmla="*/ 1 w 39"/>
                  <a:gd name="T8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35">
                    <a:moveTo>
                      <a:pt x="14" y="32"/>
                    </a:moveTo>
                    <a:lnTo>
                      <a:pt x="15" y="32"/>
                    </a:lnTo>
                    <a:lnTo>
                      <a:pt x="15" y="33"/>
                    </a:lnTo>
                    <a:lnTo>
                      <a:pt x="15" y="35"/>
                    </a:lnTo>
                    <a:lnTo>
                      <a:pt x="14" y="35"/>
                    </a:lnTo>
                    <a:lnTo>
                      <a:pt x="14" y="35"/>
                    </a:lnTo>
                    <a:lnTo>
                      <a:pt x="12" y="35"/>
                    </a:lnTo>
                    <a:lnTo>
                      <a:pt x="12" y="33"/>
                    </a:lnTo>
                    <a:lnTo>
                      <a:pt x="12" y="33"/>
                    </a:lnTo>
                    <a:lnTo>
                      <a:pt x="14" y="32"/>
                    </a:lnTo>
                    <a:close/>
                    <a:moveTo>
                      <a:pt x="31" y="27"/>
                    </a:moveTo>
                    <a:lnTo>
                      <a:pt x="33" y="27"/>
                    </a:lnTo>
                    <a:lnTo>
                      <a:pt x="33" y="29"/>
                    </a:lnTo>
                    <a:lnTo>
                      <a:pt x="33" y="30"/>
                    </a:lnTo>
                    <a:lnTo>
                      <a:pt x="31" y="30"/>
                    </a:lnTo>
                    <a:lnTo>
                      <a:pt x="31" y="30"/>
                    </a:lnTo>
                    <a:lnTo>
                      <a:pt x="31" y="30"/>
                    </a:lnTo>
                    <a:lnTo>
                      <a:pt x="31" y="29"/>
                    </a:lnTo>
                    <a:lnTo>
                      <a:pt x="31" y="29"/>
                    </a:lnTo>
                    <a:lnTo>
                      <a:pt x="31" y="27"/>
                    </a:lnTo>
                    <a:close/>
                    <a:moveTo>
                      <a:pt x="23" y="27"/>
                    </a:moveTo>
                    <a:lnTo>
                      <a:pt x="23" y="27"/>
                    </a:lnTo>
                    <a:lnTo>
                      <a:pt x="25" y="29"/>
                    </a:lnTo>
                    <a:lnTo>
                      <a:pt x="26" y="30"/>
                    </a:lnTo>
                    <a:lnTo>
                      <a:pt x="26" y="30"/>
                    </a:lnTo>
                    <a:lnTo>
                      <a:pt x="28" y="32"/>
                    </a:lnTo>
                    <a:lnTo>
                      <a:pt x="26" y="33"/>
                    </a:lnTo>
                    <a:lnTo>
                      <a:pt x="25" y="33"/>
                    </a:lnTo>
                    <a:lnTo>
                      <a:pt x="23" y="33"/>
                    </a:lnTo>
                    <a:lnTo>
                      <a:pt x="23" y="32"/>
                    </a:lnTo>
                    <a:lnTo>
                      <a:pt x="23" y="30"/>
                    </a:lnTo>
                    <a:lnTo>
                      <a:pt x="23" y="29"/>
                    </a:lnTo>
                    <a:lnTo>
                      <a:pt x="23" y="29"/>
                    </a:lnTo>
                    <a:lnTo>
                      <a:pt x="23" y="27"/>
                    </a:lnTo>
                    <a:close/>
                    <a:moveTo>
                      <a:pt x="36" y="14"/>
                    </a:moveTo>
                    <a:lnTo>
                      <a:pt x="36" y="14"/>
                    </a:lnTo>
                    <a:lnTo>
                      <a:pt x="38" y="14"/>
                    </a:lnTo>
                    <a:lnTo>
                      <a:pt x="38" y="14"/>
                    </a:lnTo>
                    <a:lnTo>
                      <a:pt x="39" y="16"/>
                    </a:lnTo>
                    <a:lnTo>
                      <a:pt x="39" y="16"/>
                    </a:lnTo>
                    <a:lnTo>
                      <a:pt x="39" y="18"/>
                    </a:lnTo>
                    <a:lnTo>
                      <a:pt x="38" y="18"/>
                    </a:lnTo>
                    <a:lnTo>
                      <a:pt x="36" y="18"/>
                    </a:lnTo>
                    <a:lnTo>
                      <a:pt x="34" y="18"/>
                    </a:lnTo>
                    <a:lnTo>
                      <a:pt x="36" y="16"/>
                    </a:lnTo>
                    <a:lnTo>
                      <a:pt x="36" y="14"/>
                    </a:lnTo>
                    <a:close/>
                    <a:moveTo>
                      <a:pt x="14" y="8"/>
                    </a:moveTo>
                    <a:lnTo>
                      <a:pt x="15" y="8"/>
                    </a:lnTo>
                    <a:lnTo>
                      <a:pt x="19" y="8"/>
                    </a:lnTo>
                    <a:lnTo>
                      <a:pt x="19" y="10"/>
                    </a:lnTo>
                    <a:lnTo>
                      <a:pt x="19" y="10"/>
                    </a:lnTo>
                    <a:lnTo>
                      <a:pt x="19" y="10"/>
                    </a:lnTo>
                    <a:lnTo>
                      <a:pt x="17" y="8"/>
                    </a:lnTo>
                    <a:lnTo>
                      <a:pt x="15" y="10"/>
                    </a:lnTo>
                    <a:lnTo>
                      <a:pt x="15" y="10"/>
                    </a:lnTo>
                    <a:lnTo>
                      <a:pt x="14" y="8"/>
                    </a:lnTo>
                    <a:lnTo>
                      <a:pt x="14" y="8"/>
                    </a:lnTo>
                    <a:lnTo>
                      <a:pt x="14" y="8"/>
                    </a:lnTo>
                    <a:close/>
                    <a:moveTo>
                      <a:pt x="36" y="5"/>
                    </a:moveTo>
                    <a:lnTo>
                      <a:pt x="36" y="7"/>
                    </a:lnTo>
                    <a:lnTo>
                      <a:pt x="36" y="8"/>
                    </a:lnTo>
                    <a:lnTo>
                      <a:pt x="36" y="8"/>
                    </a:lnTo>
                    <a:lnTo>
                      <a:pt x="34" y="8"/>
                    </a:lnTo>
                    <a:lnTo>
                      <a:pt x="34" y="8"/>
                    </a:lnTo>
                    <a:lnTo>
                      <a:pt x="34" y="7"/>
                    </a:lnTo>
                    <a:lnTo>
                      <a:pt x="36" y="5"/>
                    </a:lnTo>
                    <a:lnTo>
                      <a:pt x="36" y="5"/>
                    </a:lnTo>
                    <a:close/>
                    <a:moveTo>
                      <a:pt x="6" y="3"/>
                    </a:moveTo>
                    <a:lnTo>
                      <a:pt x="8" y="5"/>
                    </a:lnTo>
                    <a:lnTo>
                      <a:pt x="8" y="5"/>
                    </a:lnTo>
                    <a:lnTo>
                      <a:pt x="6" y="7"/>
                    </a:lnTo>
                    <a:lnTo>
                      <a:pt x="4" y="7"/>
                    </a:lnTo>
                    <a:lnTo>
                      <a:pt x="4" y="5"/>
                    </a:lnTo>
                    <a:lnTo>
                      <a:pt x="4" y="5"/>
                    </a:lnTo>
                    <a:lnTo>
                      <a:pt x="6" y="5"/>
                    </a:lnTo>
                    <a:lnTo>
                      <a:pt x="6" y="3"/>
                    </a:lnTo>
                    <a:close/>
                    <a:moveTo>
                      <a:pt x="4" y="0"/>
                    </a:moveTo>
                    <a:lnTo>
                      <a:pt x="4" y="0"/>
                    </a:lnTo>
                    <a:lnTo>
                      <a:pt x="6" y="2"/>
                    </a:lnTo>
                    <a:lnTo>
                      <a:pt x="4" y="2"/>
                    </a:lnTo>
                    <a:lnTo>
                      <a:pt x="3" y="3"/>
                    </a:lnTo>
                    <a:lnTo>
                      <a:pt x="1" y="3"/>
                    </a:lnTo>
                    <a:lnTo>
                      <a:pt x="1" y="3"/>
                    </a:lnTo>
                    <a:lnTo>
                      <a:pt x="1" y="3"/>
                    </a:lnTo>
                    <a:lnTo>
                      <a:pt x="0" y="2"/>
                    </a:lnTo>
                    <a:lnTo>
                      <a:pt x="1" y="2"/>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1" name="Freeform 299">
                <a:extLst>
                  <a:ext uri="{FF2B5EF4-FFF2-40B4-BE49-F238E27FC236}">
                    <a16:creationId xmlns:a16="http://schemas.microsoft.com/office/drawing/2014/main" id="{46ADFBC6-0FA6-4F31-8A61-470722C6C7C5}"/>
                  </a:ext>
                </a:extLst>
              </p:cNvPr>
              <p:cNvSpPr>
                <a:spLocks noEditPoints="1"/>
              </p:cNvSpPr>
              <p:nvPr/>
            </p:nvSpPr>
            <p:spPr bwMode="auto">
              <a:xfrm>
                <a:off x="3373299" y="3757086"/>
                <a:ext cx="302130" cy="97461"/>
              </a:xfrm>
              <a:custGeom>
                <a:avLst/>
                <a:gdLst>
                  <a:gd name="T0" fmla="*/ 32 w 155"/>
                  <a:gd name="T1" fmla="*/ 22 h 50"/>
                  <a:gd name="T2" fmla="*/ 27 w 155"/>
                  <a:gd name="T3" fmla="*/ 26 h 50"/>
                  <a:gd name="T4" fmla="*/ 26 w 155"/>
                  <a:gd name="T5" fmla="*/ 23 h 50"/>
                  <a:gd name="T6" fmla="*/ 26 w 155"/>
                  <a:gd name="T7" fmla="*/ 20 h 50"/>
                  <a:gd name="T8" fmla="*/ 104 w 155"/>
                  <a:gd name="T9" fmla="*/ 17 h 50"/>
                  <a:gd name="T10" fmla="*/ 101 w 155"/>
                  <a:gd name="T11" fmla="*/ 18 h 50"/>
                  <a:gd name="T12" fmla="*/ 100 w 155"/>
                  <a:gd name="T13" fmla="*/ 14 h 50"/>
                  <a:gd name="T14" fmla="*/ 101 w 155"/>
                  <a:gd name="T15" fmla="*/ 15 h 50"/>
                  <a:gd name="T16" fmla="*/ 100 w 155"/>
                  <a:gd name="T17" fmla="*/ 14 h 50"/>
                  <a:gd name="T18" fmla="*/ 98 w 155"/>
                  <a:gd name="T19" fmla="*/ 14 h 50"/>
                  <a:gd name="T20" fmla="*/ 95 w 155"/>
                  <a:gd name="T21" fmla="*/ 12 h 50"/>
                  <a:gd name="T22" fmla="*/ 93 w 155"/>
                  <a:gd name="T23" fmla="*/ 9 h 50"/>
                  <a:gd name="T24" fmla="*/ 93 w 155"/>
                  <a:gd name="T25" fmla="*/ 11 h 50"/>
                  <a:gd name="T26" fmla="*/ 89 w 155"/>
                  <a:gd name="T27" fmla="*/ 9 h 50"/>
                  <a:gd name="T28" fmla="*/ 79 w 155"/>
                  <a:gd name="T29" fmla="*/ 7 h 50"/>
                  <a:gd name="T30" fmla="*/ 40 w 155"/>
                  <a:gd name="T31" fmla="*/ 0 h 50"/>
                  <a:gd name="T32" fmla="*/ 52 w 155"/>
                  <a:gd name="T33" fmla="*/ 1 h 50"/>
                  <a:gd name="T34" fmla="*/ 62 w 155"/>
                  <a:gd name="T35" fmla="*/ 1 h 50"/>
                  <a:gd name="T36" fmla="*/ 68 w 155"/>
                  <a:gd name="T37" fmla="*/ 3 h 50"/>
                  <a:gd name="T38" fmla="*/ 73 w 155"/>
                  <a:gd name="T39" fmla="*/ 4 h 50"/>
                  <a:gd name="T40" fmla="*/ 81 w 155"/>
                  <a:gd name="T41" fmla="*/ 12 h 50"/>
                  <a:gd name="T42" fmla="*/ 89 w 155"/>
                  <a:gd name="T43" fmla="*/ 12 h 50"/>
                  <a:gd name="T44" fmla="*/ 104 w 155"/>
                  <a:gd name="T45" fmla="*/ 20 h 50"/>
                  <a:gd name="T46" fmla="*/ 106 w 155"/>
                  <a:gd name="T47" fmla="*/ 18 h 50"/>
                  <a:gd name="T48" fmla="*/ 112 w 155"/>
                  <a:gd name="T49" fmla="*/ 23 h 50"/>
                  <a:gd name="T50" fmla="*/ 111 w 155"/>
                  <a:gd name="T51" fmla="*/ 25 h 50"/>
                  <a:gd name="T52" fmla="*/ 115 w 155"/>
                  <a:gd name="T53" fmla="*/ 26 h 50"/>
                  <a:gd name="T54" fmla="*/ 119 w 155"/>
                  <a:gd name="T55" fmla="*/ 28 h 50"/>
                  <a:gd name="T56" fmla="*/ 126 w 155"/>
                  <a:gd name="T57" fmla="*/ 31 h 50"/>
                  <a:gd name="T58" fmla="*/ 133 w 155"/>
                  <a:gd name="T59" fmla="*/ 33 h 50"/>
                  <a:gd name="T60" fmla="*/ 131 w 155"/>
                  <a:gd name="T61" fmla="*/ 36 h 50"/>
                  <a:gd name="T62" fmla="*/ 139 w 155"/>
                  <a:gd name="T63" fmla="*/ 37 h 50"/>
                  <a:gd name="T64" fmla="*/ 150 w 155"/>
                  <a:gd name="T65" fmla="*/ 42 h 50"/>
                  <a:gd name="T66" fmla="*/ 155 w 155"/>
                  <a:gd name="T67" fmla="*/ 44 h 50"/>
                  <a:gd name="T68" fmla="*/ 152 w 155"/>
                  <a:gd name="T69" fmla="*/ 47 h 50"/>
                  <a:gd name="T70" fmla="*/ 141 w 155"/>
                  <a:gd name="T71" fmla="*/ 48 h 50"/>
                  <a:gd name="T72" fmla="*/ 139 w 155"/>
                  <a:gd name="T73" fmla="*/ 48 h 50"/>
                  <a:gd name="T74" fmla="*/ 126 w 155"/>
                  <a:gd name="T75" fmla="*/ 48 h 50"/>
                  <a:gd name="T76" fmla="*/ 114 w 155"/>
                  <a:gd name="T77" fmla="*/ 48 h 50"/>
                  <a:gd name="T78" fmla="*/ 111 w 155"/>
                  <a:gd name="T79" fmla="*/ 44 h 50"/>
                  <a:gd name="T80" fmla="*/ 111 w 155"/>
                  <a:gd name="T81" fmla="*/ 39 h 50"/>
                  <a:gd name="T82" fmla="*/ 104 w 155"/>
                  <a:gd name="T83" fmla="*/ 37 h 50"/>
                  <a:gd name="T84" fmla="*/ 93 w 155"/>
                  <a:gd name="T85" fmla="*/ 33 h 50"/>
                  <a:gd name="T86" fmla="*/ 90 w 155"/>
                  <a:gd name="T87" fmla="*/ 25 h 50"/>
                  <a:gd name="T88" fmla="*/ 79 w 155"/>
                  <a:gd name="T89" fmla="*/ 23 h 50"/>
                  <a:gd name="T90" fmla="*/ 65 w 155"/>
                  <a:gd name="T91" fmla="*/ 17 h 50"/>
                  <a:gd name="T92" fmla="*/ 55 w 155"/>
                  <a:gd name="T93" fmla="*/ 17 h 50"/>
                  <a:gd name="T94" fmla="*/ 52 w 155"/>
                  <a:gd name="T95" fmla="*/ 14 h 50"/>
                  <a:gd name="T96" fmla="*/ 44 w 155"/>
                  <a:gd name="T97" fmla="*/ 14 h 50"/>
                  <a:gd name="T98" fmla="*/ 44 w 155"/>
                  <a:gd name="T99" fmla="*/ 11 h 50"/>
                  <a:gd name="T100" fmla="*/ 44 w 155"/>
                  <a:gd name="T101" fmla="*/ 7 h 50"/>
                  <a:gd name="T102" fmla="*/ 29 w 155"/>
                  <a:gd name="T103" fmla="*/ 9 h 50"/>
                  <a:gd name="T104" fmla="*/ 22 w 155"/>
                  <a:gd name="T105" fmla="*/ 14 h 50"/>
                  <a:gd name="T106" fmla="*/ 18 w 155"/>
                  <a:gd name="T107" fmla="*/ 15 h 50"/>
                  <a:gd name="T108" fmla="*/ 13 w 155"/>
                  <a:gd name="T109" fmla="*/ 18 h 50"/>
                  <a:gd name="T110" fmla="*/ 5 w 155"/>
                  <a:gd name="T111" fmla="*/ 22 h 50"/>
                  <a:gd name="T112" fmla="*/ 2 w 155"/>
                  <a:gd name="T113" fmla="*/ 18 h 50"/>
                  <a:gd name="T114" fmla="*/ 5 w 155"/>
                  <a:gd name="T115" fmla="*/ 17 h 50"/>
                  <a:gd name="T116" fmla="*/ 7 w 155"/>
                  <a:gd name="T117" fmla="*/ 14 h 50"/>
                  <a:gd name="T118" fmla="*/ 24 w 155"/>
                  <a:gd name="T119" fmla="*/ 3 h 50"/>
                  <a:gd name="T120" fmla="*/ 40 w 155"/>
                  <a:gd name="T1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 h="50">
                    <a:moveTo>
                      <a:pt x="27" y="18"/>
                    </a:moveTo>
                    <a:lnTo>
                      <a:pt x="30" y="18"/>
                    </a:lnTo>
                    <a:lnTo>
                      <a:pt x="32" y="18"/>
                    </a:lnTo>
                    <a:lnTo>
                      <a:pt x="32" y="20"/>
                    </a:lnTo>
                    <a:lnTo>
                      <a:pt x="32" y="22"/>
                    </a:lnTo>
                    <a:lnTo>
                      <a:pt x="33" y="23"/>
                    </a:lnTo>
                    <a:lnTo>
                      <a:pt x="33" y="25"/>
                    </a:lnTo>
                    <a:lnTo>
                      <a:pt x="32" y="25"/>
                    </a:lnTo>
                    <a:lnTo>
                      <a:pt x="29" y="26"/>
                    </a:lnTo>
                    <a:lnTo>
                      <a:pt x="27" y="26"/>
                    </a:lnTo>
                    <a:lnTo>
                      <a:pt x="26" y="25"/>
                    </a:lnTo>
                    <a:lnTo>
                      <a:pt x="26" y="25"/>
                    </a:lnTo>
                    <a:lnTo>
                      <a:pt x="24" y="23"/>
                    </a:lnTo>
                    <a:lnTo>
                      <a:pt x="24" y="23"/>
                    </a:lnTo>
                    <a:lnTo>
                      <a:pt x="26" y="23"/>
                    </a:lnTo>
                    <a:lnTo>
                      <a:pt x="26" y="25"/>
                    </a:lnTo>
                    <a:lnTo>
                      <a:pt x="27" y="25"/>
                    </a:lnTo>
                    <a:lnTo>
                      <a:pt x="27" y="23"/>
                    </a:lnTo>
                    <a:lnTo>
                      <a:pt x="26" y="20"/>
                    </a:lnTo>
                    <a:lnTo>
                      <a:pt x="26" y="20"/>
                    </a:lnTo>
                    <a:lnTo>
                      <a:pt x="27" y="18"/>
                    </a:lnTo>
                    <a:close/>
                    <a:moveTo>
                      <a:pt x="101" y="17"/>
                    </a:moveTo>
                    <a:lnTo>
                      <a:pt x="103" y="17"/>
                    </a:lnTo>
                    <a:lnTo>
                      <a:pt x="104" y="17"/>
                    </a:lnTo>
                    <a:lnTo>
                      <a:pt x="104" y="17"/>
                    </a:lnTo>
                    <a:lnTo>
                      <a:pt x="104" y="18"/>
                    </a:lnTo>
                    <a:lnTo>
                      <a:pt x="103" y="18"/>
                    </a:lnTo>
                    <a:lnTo>
                      <a:pt x="103" y="18"/>
                    </a:lnTo>
                    <a:lnTo>
                      <a:pt x="103" y="18"/>
                    </a:lnTo>
                    <a:lnTo>
                      <a:pt x="101" y="18"/>
                    </a:lnTo>
                    <a:lnTo>
                      <a:pt x="101" y="17"/>
                    </a:lnTo>
                    <a:lnTo>
                      <a:pt x="100" y="17"/>
                    </a:lnTo>
                    <a:lnTo>
                      <a:pt x="101" y="17"/>
                    </a:lnTo>
                    <a:close/>
                    <a:moveTo>
                      <a:pt x="100" y="14"/>
                    </a:moveTo>
                    <a:lnTo>
                      <a:pt x="100" y="14"/>
                    </a:lnTo>
                    <a:lnTo>
                      <a:pt x="101" y="14"/>
                    </a:lnTo>
                    <a:lnTo>
                      <a:pt x="101" y="14"/>
                    </a:lnTo>
                    <a:lnTo>
                      <a:pt x="101" y="15"/>
                    </a:lnTo>
                    <a:lnTo>
                      <a:pt x="101" y="15"/>
                    </a:lnTo>
                    <a:lnTo>
                      <a:pt x="101" y="15"/>
                    </a:lnTo>
                    <a:lnTo>
                      <a:pt x="100" y="15"/>
                    </a:lnTo>
                    <a:lnTo>
                      <a:pt x="98" y="14"/>
                    </a:lnTo>
                    <a:lnTo>
                      <a:pt x="100" y="14"/>
                    </a:lnTo>
                    <a:lnTo>
                      <a:pt x="100" y="14"/>
                    </a:lnTo>
                    <a:lnTo>
                      <a:pt x="100" y="14"/>
                    </a:lnTo>
                    <a:close/>
                    <a:moveTo>
                      <a:pt x="96" y="11"/>
                    </a:moveTo>
                    <a:lnTo>
                      <a:pt x="96" y="11"/>
                    </a:lnTo>
                    <a:lnTo>
                      <a:pt x="98" y="12"/>
                    </a:lnTo>
                    <a:lnTo>
                      <a:pt x="98" y="12"/>
                    </a:lnTo>
                    <a:lnTo>
                      <a:pt x="98" y="14"/>
                    </a:lnTo>
                    <a:lnTo>
                      <a:pt x="98" y="14"/>
                    </a:lnTo>
                    <a:lnTo>
                      <a:pt x="98" y="12"/>
                    </a:lnTo>
                    <a:lnTo>
                      <a:pt x="96" y="12"/>
                    </a:lnTo>
                    <a:lnTo>
                      <a:pt x="96" y="12"/>
                    </a:lnTo>
                    <a:lnTo>
                      <a:pt x="95" y="12"/>
                    </a:lnTo>
                    <a:lnTo>
                      <a:pt x="95" y="11"/>
                    </a:lnTo>
                    <a:lnTo>
                      <a:pt x="96" y="11"/>
                    </a:lnTo>
                    <a:close/>
                    <a:moveTo>
                      <a:pt x="90" y="9"/>
                    </a:moveTo>
                    <a:lnTo>
                      <a:pt x="92" y="9"/>
                    </a:lnTo>
                    <a:lnTo>
                      <a:pt x="93" y="9"/>
                    </a:lnTo>
                    <a:lnTo>
                      <a:pt x="93" y="9"/>
                    </a:lnTo>
                    <a:lnTo>
                      <a:pt x="95" y="9"/>
                    </a:lnTo>
                    <a:lnTo>
                      <a:pt x="95" y="11"/>
                    </a:lnTo>
                    <a:lnTo>
                      <a:pt x="95" y="11"/>
                    </a:lnTo>
                    <a:lnTo>
                      <a:pt x="93" y="11"/>
                    </a:lnTo>
                    <a:lnTo>
                      <a:pt x="93" y="11"/>
                    </a:lnTo>
                    <a:lnTo>
                      <a:pt x="92" y="11"/>
                    </a:lnTo>
                    <a:lnTo>
                      <a:pt x="90" y="11"/>
                    </a:lnTo>
                    <a:lnTo>
                      <a:pt x="90" y="11"/>
                    </a:lnTo>
                    <a:lnTo>
                      <a:pt x="89" y="9"/>
                    </a:lnTo>
                    <a:lnTo>
                      <a:pt x="90" y="9"/>
                    </a:lnTo>
                    <a:close/>
                    <a:moveTo>
                      <a:pt x="76" y="6"/>
                    </a:moveTo>
                    <a:lnTo>
                      <a:pt x="79" y="7"/>
                    </a:lnTo>
                    <a:lnTo>
                      <a:pt x="79" y="7"/>
                    </a:lnTo>
                    <a:lnTo>
                      <a:pt x="79" y="7"/>
                    </a:lnTo>
                    <a:lnTo>
                      <a:pt x="78" y="7"/>
                    </a:lnTo>
                    <a:lnTo>
                      <a:pt x="76" y="6"/>
                    </a:lnTo>
                    <a:lnTo>
                      <a:pt x="76" y="6"/>
                    </a:lnTo>
                    <a:lnTo>
                      <a:pt x="76" y="6"/>
                    </a:lnTo>
                    <a:close/>
                    <a:moveTo>
                      <a:pt x="40" y="0"/>
                    </a:moveTo>
                    <a:lnTo>
                      <a:pt x="44" y="0"/>
                    </a:lnTo>
                    <a:lnTo>
                      <a:pt x="48" y="1"/>
                    </a:lnTo>
                    <a:lnTo>
                      <a:pt x="51" y="1"/>
                    </a:lnTo>
                    <a:lnTo>
                      <a:pt x="52" y="0"/>
                    </a:lnTo>
                    <a:lnTo>
                      <a:pt x="52" y="1"/>
                    </a:lnTo>
                    <a:lnTo>
                      <a:pt x="54" y="1"/>
                    </a:lnTo>
                    <a:lnTo>
                      <a:pt x="54" y="1"/>
                    </a:lnTo>
                    <a:lnTo>
                      <a:pt x="55" y="1"/>
                    </a:lnTo>
                    <a:lnTo>
                      <a:pt x="60" y="1"/>
                    </a:lnTo>
                    <a:lnTo>
                      <a:pt x="62" y="1"/>
                    </a:lnTo>
                    <a:lnTo>
                      <a:pt x="62" y="3"/>
                    </a:lnTo>
                    <a:lnTo>
                      <a:pt x="63" y="3"/>
                    </a:lnTo>
                    <a:lnTo>
                      <a:pt x="65" y="3"/>
                    </a:lnTo>
                    <a:lnTo>
                      <a:pt x="67" y="3"/>
                    </a:lnTo>
                    <a:lnTo>
                      <a:pt x="68" y="3"/>
                    </a:lnTo>
                    <a:lnTo>
                      <a:pt x="70" y="3"/>
                    </a:lnTo>
                    <a:lnTo>
                      <a:pt x="71" y="4"/>
                    </a:lnTo>
                    <a:lnTo>
                      <a:pt x="71" y="4"/>
                    </a:lnTo>
                    <a:lnTo>
                      <a:pt x="73" y="4"/>
                    </a:lnTo>
                    <a:lnTo>
                      <a:pt x="73" y="4"/>
                    </a:lnTo>
                    <a:lnTo>
                      <a:pt x="74" y="6"/>
                    </a:lnTo>
                    <a:lnTo>
                      <a:pt x="78" y="9"/>
                    </a:lnTo>
                    <a:lnTo>
                      <a:pt x="78" y="11"/>
                    </a:lnTo>
                    <a:lnTo>
                      <a:pt x="79" y="11"/>
                    </a:lnTo>
                    <a:lnTo>
                      <a:pt x="81" y="12"/>
                    </a:lnTo>
                    <a:lnTo>
                      <a:pt x="82" y="12"/>
                    </a:lnTo>
                    <a:lnTo>
                      <a:pt x="85" y="12"/>
                    </a:lnTo>
                    <a:lnTo>
                      <a:pt x="87" y="12"/>
                    </a:lnTo>
                    <a:lnTo>
                      <a:pt x="89" y="12"/>
                    </a:lnTo>
                    <a:lnTo>
                      <a:pt x="89" y="12"/>
                    </a:lnTo>
                    <a:lnTo>
                      <a:pt x="89" y="12"/>
                    </a:lnTo>
                    <a:lnTo>
                      <a:pt x="96" y="15"/>
                    </a:lnTo>
                    <a:lnTo>
                      <a:pt x="100" y="18"/>
                    </a:lnTo>
                    <a:lnTo>
                      <a:pt x="101" y="18"/>
                    </a:lnTo>
                    <a:lnTo>
                      <a:pt x="104" y="20"/>
                    </a:lnTo>
                    <a:lnTo>
                      <a:pt x="106" y="22"/>
                    </a:lnTo>
                    <a:lnTo>
                      <a:pt x="106" y="20"/>
                    </a:lnTo>
                    <a:lnTo>
                      <a:pt x="106" y="20"/>
                    </a:lnTo>
                    <a:lnTo>
                      <a:pt x="106" y="20"/>
                    </a:lnTo>
                    <a:lnTo>
                      <a:pt x="106" y="18"/>
                    </a:lnTo>
                    <a:lnTo>
                      <a:pt x="106" y="20"/>
                    </a:lnTo>
                    <a:lnTo>
                      <a:pt x="109" y="22"/>
                    </a:lnTo>
                    <a:lnTo>
                      <a:pt x="109" y="22"/>
                    </a:lnTo>
                    <a:lnTo>
                      <a:pt x="111" y="23"/>
                    </a:lnTo>
                    <a:lnTo>
                      <a:pt x="112" y="23"/>
                    </a:lnTo>
                    <a:lnTo>
                      <a:pt x="111" y="23"/>
                    </a:lnTo>
                    <a:lnTo>
                      <a:pt x="111" y="23"/>
                    </a:lnTo>
                    <a:lnTo>
                      <a:pt x="109" y="23"/>
                    </a:lnTo>
                    <a:lnTo>
                      <a:pt x="109" y="25"/>
                    </a:lnTo>
                    <a:lnTo>
                      <a:pt x="111" y="25"/>
                    </a:lnTo>
                    <a:lnTo>
                      <a:pt x="111" y="25"/>
                    </a:lnTo>
                    <a:lnTo>
                      <a:pt x="112" y="25"/>
                    </a:lnTo>
                    <a:lnTo>
                      <a:pt x="112" y="23"/>
                    </a:lnTo>
                    <a:lnTo>
                      <a:pt x="115" y="26"/>
                    </a:lnTo>
                    <a:lnTo>
                      <a:pt x="115" y="26"/>
                    </a:lnTo>
                    <a:lnTo>
                      <a:pt x="115" y="26"/>
                    </a:lnTo>
                    <a:lnTo>
                      <a:pt x="115" y="28"/>
                    </a:lnTo>
                    <a:lnTo>
                      <a:pt x="117" y="26"/>
                    </a:lnTo>
                    <a:lnTo>
                      <a:pt x="117" y="28"/>
                    </a:lnTo>
                    <a:lnTo>
                      <a:pt x="119" y="28"/>
                    </a:lnTo>
                    <a:lnTo>
                      <a:pt x="119" y="28"/>
                    </a:lnTo>
                    <a:lnTo>
                      <a:pt x="120" y="28"/>
                    </a:lnTo>
                    <a:lnTo>
                      <a:pt x="122" y="28"/>
                    </a:lnTo>
                    <a:lnTo>
                      <a:pt x="125" y="29"/>
                    </a:lnTo>
                    <a:lnTo>
                      <a:pt x="126" y="31"/>
                    </a:lnTo>
                    <a:lnTo>
                      <a:pt x="130" y="31"/>
                    </a:lnTo>
                    <a:lnTo>
                      <a:pt x="133" y="31"/>
                    </a:lnTo>
                    <a:lnTo>
                      <a:pt x="133" y="31"/>
                    </a:lnTo>
                    <a:lnTo>
                      <a:pt x="134" y="33"/>
                    </a:lnTo>
                    <a:lnTo>
                      <a:pt x="133" y="33"/>
                    </a:lnTo>
                    <a:lnTo>
                      <a:pt x="133" y="34"/>
                    </a:lnTo>
                    <a:lnTo>
                      <a:pt x="134" y="34"/>
                    </a:lnTo>
                    <a:lnTo>
                      <a:pt x="131" y="36"/>
                    </a:lnTo>
                    <a:lnTo>
                      <a:pt x="131" y="36"/>
                    </a:lnTo>
                    <a:lnTo>
                      <a:pt x="131" y="36"/>
                    </a:lnTo>
                    <a:lnTo>
                      <a:pt x="133" y="37"/>
                    </a:lnTo>
                    <a:lnTo>
                      <a:pt x="133" y="36"/>
                    </a:lnTo>
                    <a:lnTo>
                      <a:pt x="134" y="37"/>
                    </a:lnTo>
                    <a:lnTo>
                      <a:pt x="137" y="37"/>
                    </a:lnTo>
                    <a:lnTo>
                      <a:pt x="139" y="37"/>
                    </a:lnTo>
                    <a:lnTo>
                      <a:pt x="144" y="37"/>
                    </a:lnTo>
                    <a:lnTo>
                      <a:pt x="144" y="37"/>
                    </a:lnTo>
                    <a:lnTo>
                      <a:pt x="147" y="39"/>
                    </a:lnTo>
                    <a:lnTo>
                      <a:pt x="147" y="39"/>
                    </a:lnTo>
                    <a:lnTo>
                      <a:pt x="150" y="42"/>
                    </a:lnTo>
                    <a:lnTo>
                      <a:pt x="152" y="42"/>
                    </a:lnTo>
                    <a:lnTo>
                      <a:pt x="153" y="42"/>
                    </a:lnTo>
                    <a:lnTo>
                      <a:pt x="153" y="42"/>
                    </a:lnTo>
                    <a:lnTo>
                      <a:pt x="155" y="42"/>
                    </a:lnTo>
                    <a:lnTo>
                      <a:pt x="155" y="44"/>
                    </a:lnTo>
                    <a:lnTo>
                      <a:pt x="155" y="44"/>
                    </a:lnTo>
                    <a:lnTo>
                      <a:pt x="155" y="45"/>
                    </a:lnTo>
                    <a:lnTo>
                      <a:pt x="153" y="45"/>
                    </a:lnTo>
                    <a:lnTo>
                      <a:pt x="153" y="47"/>
                    </a:lnTo>
                    <a:lnTo>
                      <a:pt x="152" y="47"/>
                    </a:lnTo>
                    <a:lnTo>
                      <a:pt x="149" y="47"/>
                    </a:lnTo>
                    <a:lnTo>
                      <a:pt x="145" y="47"/>
                    </a:lnTo>
                    <a:lnTo>
                      <a:pt x="144" y="48"/>
                    </a:lnTo>
                    <a:lnTo>
                      <a:pt x="142" y="48"/>
                    </a:lnTo>
                    <a:lnTo>
                      <a:pt x="141" y="48"/>
                    </a:lnTo>
                    <a:lnTo>
                      <a:pt x="141" y="48"/>
                    </a:lnTo>
                    <a:lnTo>
                      <a:pt x="141" y="48"/>
                    </a:lnTo>
                    <a:lnTo>
                      <a:pt x="141" y="47"/>
                    </a:lnTo>
                    <a:lnTo>
                      <a:pt x="141" y="48"/>
                    </a:lnTo>
                    <a:lnTo>
                      <a:pt x="139" y="48"/>
                    </a:lnTo>
                    <a:lnTo>
                      <a:pt x="139" y="48"/>
                    </a:lnTo>
                    <a:lnTo>
                      <a:pt x="134" y="48"/>
                    </a:lnTo>
                    <a:lnTo>
                      <a:pt x="133" y="48"/>
                    </a:lnTo>
                    <a:lnTo>
                      <a:pt x="131" y="48"/>
                    </a:lnTo>
                    <a:lnTo>
                      <a:pt x="126" y="48"/>
                    </a:lnTo>
                    <a:lnTo>
                      <a:pt x="125" y="48"/>
                    </a:lnTo>
                    <a:lnTo>
                      <a:pt x="120" y="48"/>
                    </a:lnTo>
                    <a:lnTo>
                      <a:pt x="117" y="48"/>
                    </a:lnTo>
                    <a:lnTo>
                      <a:pt x="115" y="48"/>
                    </a:lnTo>
                    <a:lnTo>
                      <a:pt x="114" y="48"/>
                    </a:lnTo>
                    <a:lnTo>
                      <a:pt x="111" y="48"/>
                    </a:lnTo>
                    <a:lnTo>
                      <a:pt x="108" y="50"/>
                    </a:lnTo>
                    <a:lnTo>
                      <a:pt x="103" y="50"/>
                    </a:lnTo>
                    <a:lnTo>
                      <a:pt x="106" y="47"/>
                    </a:lnTo>
                    <a:lnTo>
                      <a:pt x="111" y="44"/>
                    </a:lnTo>
                    <a:lnTo>
                      <a:pt x="112" y="42"/>
                    </a:lnTo>
                    <a:lnTo>
                      <a:pt x="112" y="42"/>
                    </a:lnTo>
                    <a:lnTo>
                      <a:pt x="112" y="40"/>
                    </a:lnTo>
                    <a:lnTo>
                      <a:pt x="112" y="40"/>
                    </a:lnTo>
                    <a:lnTo>
                      <a:pt x="111" y="39"/>
                    </a:lnTo>
                    <a:lnTo>
                      <a:pt x="111" y="39"/>
                    </a:lnTo>
                    <a:lnTo>
                      <a:pt x="111" y="37"/>
                    </a:lnTo>
                    <a:lnTo>
                      <a:pt x="109" y="37"/>
                    </a:lnTo>
                    <a:lnTo>
                      <a:pt x="108" y="37"/>
                    </a:lnTo>
                    <a:lnTo>
                      <a:pt x="104" y="37"/>
                    </a:lnTo>
                    <a:lnTo>
                      <a:pt x="101" y="37"/>
                    </a:lnTo>
                    <a:lnTo>
                      <a:pt x="100" y="37"/>
                    </a:lnTo>
                    <a:lnTo>
                      <a:pt x="98" y="36"/>
                    </a:lnTo>
                    <a:lnTo>
                      <a:pt x="95" y="34"/>
                    </a:lnTo>
                    <a:lnTo>
                      <a:pt x="93" y="33"/>
                    </a:lnTo>
                    <a:lnTo>
                      <a:pt x="93" y="33"/>
                    </a:lnTo>
                    <a:lnTo>
                      <a:pt x="92" y="31"/>
                    </a:lnTo>
                    <a:lnTo>
                      <a:pt x="92" y="28"/>
                    </a:lnTo>
                    <a:lnTo>
                      <a:pt x="90" y="26"/>
                    </a:lnTo>
                    <a:lnTo>
                      <a:pt x="90" y="25"/>
                    </a:lnTo>
                    <a:lnTo>
                      <a:pt x="89" y="23"/>
                    </a:lnTo>
                    <a:lnTo>
                      <a:pt x="87" y="23"/>
                    </a:lnTo>
                    <a:lnTo>
                      <a:pt x="82" y="25"/>
                    </a:lnTo>
                    <a:lnTo>
                      <a:pt x="81" y="25"/>
                    </a:lnTo>
                    <a:lnTo>
                      <a:pt x="79" y="23"/>
                    </a:lnTo>
                    <a:lnTo>
                      <a:pt x="71" y="22"/>
                    </a:lnTo>
                    <a:lnTo>
                      <a:pt x="68" y="20"/>
                    </a:lnTo>
                    <a:lnTo>
                      <a:pt x="67" y="20"/>
                    </a:lnTo>
                    <a:lnTo>
                      <a:pt x="67" y="18"/>
                    </a:lnTo>
                    <a:lnTo>
                      <a:pt x="65" y="17"/>
                    </a:lnTo>
                    <a:lnTo>
                      <a:pt x="63" y="15"/>
                    </a:lnTo>
                    <a:lnTo>
                      <a:pt x="63" y="17"/>
                    </a:lnTo>
                    <a:lnTo>
                      <a:pt x="63" y="17"/>
                    </a:lnTo>
                    <a:lnTo>
                      <a:pt x="57" y="17"/>
                    </a:lnTo>
                    <a:lnTo>
                      <a:pt x="55" y="17"/>
                    </a:lnTo>
                    <a:lnTo>
                      <a:pt x="54" y="15"/>
                    </a:lnTo>
                    <a:lnTo>
                      <a:pt x="54" y="15"/>
                    </a:lnTo>
                    <a:lnTo>
                      <a:pt x="54" y="14"/>
                    </a:lnTo>
                    <a:lnTo>
                      <a:pt x="54" y="14"/>
                    </a:lnTo>
                    <a:lnTo>
                      <a:pt x="52" y="14"/>
                    </a:lnTo>
                    <a:lnTo>
                      <a:pt x="52" y="15"/>
                    </a:lnTo>
                    <a:lnTo>
                      <a:pt x="52" y="15"/>
                    </a:lnTo>
                    <a:lnTo>
                      <a:pt x="51" y="15"/>
                    </a:lnTo>
                    <a:lnTo>
                      <a:pt x="49" y="15"/>
                    </a:lnTo>
                    <a:lnTo>
                      <a:pt x="44" y="14"/>
                    </a:lnTo>
                    <a:lnTo>
                      <a:pt x="43" y="14"/>
                    </a:lnTo>
                    <a:lnTo>
                      <a:pt x="41" y="14"/>
                    </a:lnTo>
                    <a:lnTo>
                      <a:pt x="40" y="12"/>
                    </a:lnTo>
                    <a:lnTo>
                      <a:pt x="41" y="11"/>
                    </a:lnTo>
                    <a:lnTo>
                      <a:pt x="44" y="11"/>
                    </a:lnTo>
                    <a:lnTo>
                      <a:pt x="46" y="11"/>
                    </a:lnTo>
                    <a:lnTo>
                      <a:pt x="46" y="9"/>
                    </a:lnTo>
                    <a:lnTo>
                      <a:pt x="46" y="9"/>
                    </a:lnTo>
                    <a:lnTo>
                      <a:pt x="44" y="7"/>
                    </a:lnTo>
                    <a:lnTo>
                      <a:pt x="44" y="7"/>
                    </a:lnTo>
                    <a:lnTo>
                      <a:pt x="44" y="7"/>
                    </a:lnTo>
                    <a:lnTo>
                      <a:pt x="43" y="7"/>
                    </a:lnTo>
                    <a:lnTo>
                      <a:pt x="30" y="7"/>
                    </a:lnTo>
                    <a:lnTo>
                      <a:pt x="30" y="7"/>
                    </a:lnTo>
                    <a:lnTo>
                      <a:pt x="29" y="9"/>
                    </a:lnTo>
                    <a:lnTo>
                      <a:pt x="27" y="9"/>
                    </a:lnTo>
                    <a:lnTo>
                      <a:pt x="26" y="11"/>
                    </a:lnTo>
                    <a:lnTo>
                      <a:pt x="26" y="12"/>
                    </a:lnTo>
                    <a:lnTo>
                      <a:pt x="24" y="12"/>
                    </a:lnTo>
                    <a:lnTo>
                      <a:pt x="22" y="14"/>
                    </a:lnTo>
                    <a:lnTo>
                      <a:pt x="21" y="14"/>
                    </a:lnTo>
                    <a:lnTo>
                      <a:pt x="19" y="15"/>
                    </a:lnTo>
                    <a:lnTo>
                      <a:pt x="19" y="14"/>
                    </a:lnTo>
                    <a:lnTo>
                      <a:pt x="18" y="14"/>
                    </a:lnTo>
                    <a:lnTo>
                      <a:pt x="18" y="15"/>
                    </a:lnTo>
                    <a:lnTo>
                      <a:pt x="18" y="15"/>
                    </a:lnTo>
                    <a:lnTo>
                      <a:pt x="14" y="15"/>
                    </a:lnTo>
                    <a:lnTo>
                      <a:pt x="13" y="15"/>
                    </a:lnTo>
                    <a:lnTo>
                      <a:pt x="13" y="17"/>
                    </a:lnTo>
                    <a:lnTo>
                      <a:pt x="13" y="18"/>
                    </a:lnTo>
                    <a:lnTo>
                      <a:pt x="11" y="18"/>
                    </a:lnTo>
                    <a:lnTo>
                      <a:pt x="10" y="18"/>
                    </a:lnTo>
                    <a:lnTo>
                      <a:pt x="10" y="18"/>
                    </a:lnTo>
                    <a:lnTo>
                      <a:pt x="7" y="20"/>
                    </a:lnTo>
                    <a:lnTo>
                      <a:pt x="5" y="22"/>
                    </a:lnTo>
                    <a:lnTo>
                      <a:pt x="5" y="20"/>
                    </a:lnTo>
                    <a:lnTo>
                      <a:pt x="5" y="18"/>
                    </a:lnTo>
                    <a:lnTo>
                      <a:pt x="5" y="18"/>
                    </a:lnTo>
                    <a:lnTo>
                      <a:pt x="3" y="18"/>
                    </a:lnTo>
                    <a:lnTo>
                      <a:pt x="2" y="18"/>
                    </a:lnTo>
                    <a:lnTo>
                      <a:pt x="2" y="20"/>
                    </a:lnTo>
                    <a:lnTo>
                      <a:pt x="0" y="20"/>
                    </a:lnTo>
                    <a:lnTo>
                      <a:pt x="0" y="20"/>
                    </a:lnTo>
                    <a:lnTo>
                      <a:pt x="0" y="18"/>
                    </a:lnTo>
                    <a:lnTo>
                      <a:pt x="5" y="17"/>
                    </a:lnTo>
                    <a:lnTo>
                      <a:pt x="5" y="17"/>
                    </a:lnTo>
                    <a:lnTo>
                      <a:pt x="7" y="17"/>
                    </a:lnTo>
                    <a:lnTo>
                      <a:pt x="7" y="17"/>
                    </a:lnTo>
                    <a:lnTo>
                      <a:pt x="8" y="17"/>
                    </a:lnTo>
                    <a:lnTo>
                      <a:pt x="7" y="14"/>
                    </a:lnTo>
                    <a:lnTo>
                      <a:pt x="7" y="12"/>
                    </a:lnTo>
                    <a:lnTo>
                      <a:pt x="8" y="11"/>
                    </a:lnTo>
                    <a:lnTo>
                      <a:pt x="11" y="7"/>
                    </a:lnTo>
                    <a:lnTo>
                      <a:pt x="11" y="7"/>
                    </a:lnTo>
                    <a:lnTo>
                      <a:pt x="24" y="3"/>
                    </a:lnTo>
                    <a:lnTo>
                      <a:pt x="24" y="3"/>
                    </a:lnTo>
                    <a:lnTo>
                      <a:pt x="32" y="1"/>
                    </a:lnTo>
                    <a:lnTo>
                      <a:pt x="33" y="1"/>
                    </a:lnTo>
                    <a:lnTo>
                      <a:pt x="37" y="0"/>
                    </a:lnTo>
                    <a:lnTo>
                      <a:pt x="4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2" name="Freeform 300">
                <a:extLst>
                  <a:ext uri="{FF2B5EF4-FFF2-40B4-BE49-F238E27FC236}">
                    <a16:creationId xmlns:a16="http://schemas.microsoft.com/office/drawing/2014/main" id="{9D035649-699A-4220-8CB4-D3AE773C3445}"/>
                  </a:ext>
                </a:extLst>
              </p:cNvPr>
              <p:cNvSpPr>
                <a:spLocks/>
              </p:cNvSpPr>
              <p:nvPr/>
            </p:nvSpPr>
            <p:spPr bwMode="auto">
              <a:xfrm>
                <a:off x="3344061" y="4104048"/>
                <a:ext cx="93563" cy="85766"/>
              </a:xfrm>
              <a:custGeom>
                <a:avLst/>
                <a:gdLst>
                  <a:gd name="T0" fmla="*/ 7 w 48"/>
                  <a:gd name="T1" fmla="*/ 1 h 44"/>
                  <a:gd name="T2" fmla="*/ 15 w 48"/>
                  <a:gd name="T3" fmla="*/ 1 h 44"/>
                  <a:gd name="T4" fmla="*/ 20 w 48"/>
                  <a:gd name="T5" fmla="*/ 3 h 44"/>
                  <a:gd name="T6" fmla="*/ 23 w 48"/>
                  <a:gd name="T7" fmla="*/ 3 h 44"/>
                  <a:gd name="T8" fmla="*/ 25 w 48"/>
                  <a:gd name="T9" fmla="*/ 6 h 44"/>
                  <a:gd name="T10" fmla="*/ 29 w 48"/>
                  <a:gd name="T11" fmla="*/ 6 h 44"/>
                  <a:gd name="T12" fmla="*/ 33 w 48"/>
                  <a:gd name="T13" fmla="*/ 3 h 44"/>
                  <a:gd name="T14" fmla="*/ 34 w 48"/>
                  <a:gd name="T15" fmla="*/ 6 h 44"/>
                  <a:gd name="T16" fmla="*/ 41 w 48"/>
                  <a:gd name="T17" fmla="*/ 15 h 44"/>
                  <a:gd name="T18" fmla="*/ 45 w 48"/>
                  <a:gd name="T19" fmla="*/ 20 h 44"/>
                  <a:gd name="T20" fmla="*/ 48 w 48"/>
                  <a:gd name="T21" fmla="*/ 23 h 44"/>
                  <a:gd name="T22" fmla="*/ 47 w 48"/>
                  <a:gd name="T23" fmla="*/ 23 h 44"/>
                  <a:gd name="T24" fmla="*/ 45 w 48"/>
                  <a:gd name="T25" fmla="*/ 22 h 44"/>
                  <a:gd name="T26" fmla="*/ 44 w 48"/>
                  <a:gd name="T27" fmla="*/ 23 h 44"/>
                  <a:gd name="T28" fmla="*/ 42 w 48"/>
                  <a:gd name="T29" fmla="*/ 28 h 44"/>
                  <a:gd name="T30" fmla="*/ 45 w 48"/>
                  <a:gd name="T31" fmla="*/ 31 h 44"/>
                  <a:gd name="T32" fmla="*/ 45 w 48"/>
                  <a:gd name="T33" fmla="*/ 33 h 44"/>
                  <a:gd name="T34" fmla="*/ 44 w 48"/>
                  <a:gd name="T35" fmla="*/ 34 h 44"/>
                  <a:gd name="T36" fmla="*/ 44 w 48"/>
                  <a:gd name="T37" fmla="*/ 39 h 44"/>
                  <a:gd name="T38" fmla="*/ 42 w 48"/>
                  <a:gd name="T39" fmla="*/ 41 h 44"/>
                  <a:gd name="T40" fmla="*/ 44 w 48"/>
                  <a:gd name="T41" fmla="*/ 42 h 44"/>
                  <a:gd name="T42" fmla="*/ 42 w 48"/>
                  <a:gd name="T43" fmla="*/ 42 h 44"/>
                  <a:gd name="T44" fmla="*/ 41 w 48"/>
                  <a:gd name="T45" fmla="*/ 37 h 44"/>
                  <a:gd name="T46" fmla="*/ 36 w 48"/>
                  <a:gd name="T47" fmla="*/ 34 h 44"/>
                  <a:gd name="T48" fmla="*/ 37 w 48"/>
                  <a:gd name="T49" fmla="*/ 37 h 44"/>
                  <a:gd name="T50" fmla="*/ 36 w 48"/>
                  <a:gd name="T51" fmla="*/ 39 h 44"/>
                  <a:gd name="T52" fmla="*/ 33 w 48"/>
                  <a:gd name="T53" fmla="*/ 39 h 44"/>
                  <a:gd name="T54" fmla="*/ 33 w 48"/>
                  <a:gd name="T55" fmla="*/ 34 h 44"/>
                  <a:gd name="T56" fmla="*/ 31 w 48"/>
                  <a:gd name="T57" fmla="*/ 29 h 44"/>
                  <a:gd name="T58" fmla="*/ 25 w 48"/>
                  <a:gd name="T59" fmla="*/ 25 h 44"/>
                  <a:gd name="T60" fmla="*/ 18 w 48"/>
                  <a:gd name="T61" fmla="*/ 22 h 44"/>
                  <a:gd name="T62" fmla="*/ 17 w 48"/>
                  <a:gd name="T63" fmla="*/ 18 h 44"/>
                  <a:gd name="T64" fmla="*/ 9 w 48"/>
                  <a:gd name="T65" fmla="*/ 12 h 44"/>
                  <a:gd name="T66" fmla="*/ 11 w 48"/>
                  <a:gd name="T67" fmla="*/ 17 h 44"/>
                  <a:gd name="T68" fmla="*/ 15 w 48"/>
                  <a:gd name="T69" fmla="*/ 18 h 44"/>
                  <a:gd name="T70" fmla="*/ 12 w 48"/>
                  <a:gd name="T71" fmla="*/ 22 h 44"/>
                  <a:gd name="T72" fmla="*/ 9 w 48"/>
                  <a:gd name="T73" fmla="*/ 18 h 44"/>
                  <a:gd name="T74" fmla="*/ 1 w 48"/>
                  <a:gd name="T75" fmla="*/ 14 h 44"/>
                  <a:gd name="T76" fmla="*/ 3 w 48"/>
                  <a:gd name="T77" fmla="*/ 9 h 44"/>
                  <a:gd name="T78" fmla="*/ 3 w 48"/>
                  <a:gd name="T79" fmla="*/ 6 h 44"/>
                  <a:gd name="T80" fmla="*/ 0 w 48"/>
                  <a:gd name="T81" fmla="*/ 3 h 44"/>
                  <a:gd name="T82" fmla="*/ 3 w 48"/>
                  <a:gd name="T83" fmla="*/ 1 h 44"/>
                  <a:gd name="T84" fmla="*/ 3 w 48"/>
                  <a:gd name="T85" fmla="*/ 1 h 44"/>
                  <a:gd name="T86" fmla="*/ 4 w 48"/>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44">
                    <a:moveTo>
                      <a:pt x="4" y="0"/>
                    </a:moveTo>
                    <a:lnTo>
                      <a:pt x="6" y="0"/>
                    </a:lnTo>
                    <a:lnTo>
                      <a:pt x="7" y="1"/>
                    </a:lnTo>
                    <a:lnTo>
                      <a:pt x="11" y="1"/>
                    </a:lnTo>
                    <a:lnTo>
                      <a:pt x="14" y="3"/>
                    </a:lnTo>
                    <a:lnTo>
                      <a:pt x="15" y="1"/>
                    </a:lnTo>
                    <a:lnTo>
                      <a:pt x="17" y="1"/>
                    </a:lnTo>
                    <a:lnTo>
                      <a:pt x="18" y="1"/>
                    </a:lnTo>
                    <a:lnTo>
                      <a:pt x="20" y="3"/>
                    </a:lnTo>
                    <a:lnTo>
                      <a:pt x="22" y="3"/>
                    </a:lnTo>
                    <a:lnTo>
                      <a:pt x="23" y="3"/>
                    </a:lnTo>
                    <a:lnTo>
                      <a:pt x="23" y="3"/>
                    </a:lnTo>
                    <a:lnTo>
                      <a:pt x="25" y="4"/>
                    </a:lnTo>
                    <a:lnTo>
                      <a:pt x="25" y="4"/>
                    </a:lnTo>
                    <a:lnTo>
                      <a:pt x="25" y="6"/>
                    </a:lnTo>
                    <a:lnTo>
                      <a:pt x="26" y="6"/>
                    </a:lnTo>
                    <a:lnTo>
                      <a:pt x="28" y="6"/>
                    </a:lnTo>
                    <a:lnTo>
                      <a:pt x="29" y="6"/>
                    </a:lnTo>
                    <a:lnTo>
                      <a:pt x="31" y="4"/>
                    </a:lnTo>
                    <a:lnTo>
                      <a:pt x="33" y="4"/>
                    </a:lnTo>
                    <a:lnTo>
                      <a:pt x="33" y="3"/>
                    </a:lnTo>
                    <a:lnTo>
                      <a:pt x="33" y="4"/>
                    </a:lnTo>
                    <a:lnTo>
                      <a:pt x="33" y="4"/>
                    </a:lnTo>
                    <a:lnTo>
                      <a:pt x="34" y="6"/>
                    </a:lnTo>
                    <a:lnTo>
                      <a:pt x="36" y="9"/>
                    </a:lnTo>
                    <a:lnTo>
                      <a:pt x="37" y="12"/>
                    </a:lnTo>
                    <a:lnTo>
                      <a:pt x="41" y="15"/>
                    </a:lnTo>
                    <a:lnTo>
                      <a:pt x="42" y="17"/>
                    </a:lnTo>
                    <a:lnTo>
                      <a:pt x="44" y="20"/>
                    </a:lnTo>
                    <a:lnTo>
                      <a:pt x="45" y="20"/>
                    </a:lnTo>
                    <a:lnTo>
                      <a:pt x="45" y="22"/>
                    </a:lnTo>
                    <a:lnTo>
                      <a:pt x="47" y="22"/>
                    </a:lnTo>
                    <a:lnTo>
                      <a:pt x="48" y="23"/>
                    </a:lnTo>
                    <a:lnTo>
                      <a:pt x="48" y="23"/>
                    </a:lnTo>
                    <a:lnTo>
                      <a:pt x="48" y="23"/>
                    </a:lnTo>
                    <a:lnTo>
                      <a:pt x="47" y="23"/>
                    </a:lnTo>
                    <a:lnTo>
                      <a:pt x="47" y="23"/>
                    </a:lnTo>
                    <a:lnTo>
                      <a:pt x="45" y="23"/>
                    </a:lnTo>
                    <a:lnTo>
                      <a:pt x="45" y="22"/>
                    </a:lnTo>
                    <a:lnTo>
                      <a:pt x="44" y="23"/>
                    </a:lnTo>
                    <a:lnTo>
                      <a:pt x="44" y="23"/>
                    </a:lnTo>
                    <a:lnTo>
                      <a:pt x="44" y="23"/>
                    </a:lnTo>
                    <a:lnTo>
                      <a:pt x="44" y="25"/>
                    </a:lnTo>
                    <a:lnTo>
                      <a:pt x="42" y="25"/>
                    </a:lnTo>
                    <a:lnTo>
                      <a:pt x="42" y="28"/>
                    </a:lnTo>
                    <a:lnTo>
                      <a:pt x="42" y="29"/>
                    </a:lnTo>
                    <a:lnTo>
                      <a:pt x="44" y="29"/>
                    </a:lnTo>
                    <a:lnTo>
                      <a:pt x="45" y="31"/>
                    </a:lnTo>
                    <a:lnTo>
                      <a:pt x="45" y="31"/>
                    </a:lnTo>
                    <a:lnTo>
                      <a:pt x="45" y="33"/>
                    </a:lnTo>
                    <a:lnTo>
                      <a:pt x="45" y="33"/>
                    </a:lnTo>
                    <a:lnTo>
                      <a:pt x="45" y="33"/>
                    </a:lnTo>
                    <a:lnTo>
                      <a:pt x="44" y="34"/>
                    </a:lnTo>
                    <a:lnTo>
                      <a:pt x="44" y="34"/>
                    </a:lnTo>
                    <a:lnTo>
                      <a:pt x="44" y="36"/>
                    </a:lnTo>
                    <a:lnTo>
                      <a:pt x="44" y="37"/>
                    </a:lnTo>
                    <a:lnTo>
                      <a:pt x="44" y="39"/>
                    </a:lnTo>
                    <a:lnTo>
                      <a:pt x="44" y="39"/>
                    </a:lnTo>
                    <a:lnTo>
                      <a:pt x="42" y="41"/>
                    </a:lnTo>
                    <a:lnTo>
                      <a:pt x="42" y="41"/>
                    </a:lnTo>
                    <a:lnTo>
                      <a:pt x="42" y="41"/>
                    </a:lnTo>
                    <a:lnTo>
                      <a:pt x="42" y="42"/>
                    </a:lnTo>
                    <a:lnTo>
                      <a:pt x="44" y="42"/>
                    </a:lnTo>
                    <a:lnTo>
                      <a:pt x="44" y="44"/>
                    </a:lnTo>
                    <a:lnTo>
                      <a:pt x="44" y="44"/>
                    </a:lnTo>
                    <a:lnTo>
                      <a:pt x="42" y="42"/>
                    </a:lnTo>
                    <a:lnTo>
                      <a:pt x="42" y="41"/>
                    </a:lnTo>
                    <a:lnTo>
                      <a:pt x="41" y="41"/>
                    </a:lnTo>
                    <a:lnTo>
                      <a:pt x="41" y="37"/>
                    </a:lnTo>
                    <a:lnTo>
                      <a:pt x="39" y="37"/>
                    </a:lnTo>
                    <a:lnTo>
                      <a:pt x="37" y="36"/>
                    </a:lnTo>
                    <a:lnTo>
                      <a:pt x="36" y="34"/>
                    </a:lnTo>
                    <a:lnTo>
                      <a:pt x="36" y="36"/>
                    </a:lnTo>
                    <a:lnTo>
                      <a:pt x="36" y="36"/>
                    </a:lnTo>
                    <a:lnTo>
                      <a:pt x="37" y="37"/>
                    </a:lnTo>
                    <a:lnTo>
                      <a:pt x="37" y="39"/>
                    </a:lnTo>
                    <a:lnTo>
                      <a:pt x="37" y="39"/>
                    </a:lnTo>
                    <a:lnTo>
                      <a:pt x="36" y="39"/>
                    </a:lnTo>
                    <a:lnTo>
                      <a:pt x="36" y="39"/>
                    </a:lnTo>
                    <a:lnTo>
                      <a:pt x="34" y="39"/>
                    </a:lnTo>
                    <a:lnTo>
                      <a:pt x="33" y="39"/>
                    </a:lnTo>
                    <a:lnTo>
                      <a:pt x="31" y="36"/>
                    </a:lnTo>
                    <a:lnTo>
                      <a:pt x="33" y="34"/>
                    </a:lnTo>
                    <a:lnTo>
                      <a:pt x="33" y="34"/>
                    </a:lnTo>
                    <a:lnTo>
                      <a:pt x="33" y="31"/>
                    </a:lnTo>
                    <a:lnTo>
                      <a:pt x="33" y="31"/>
                    </a:lnTo>
                    <a:lnTo>
                      <a:pt x="31" y="29"/>
                    </a:lnTo>
                    <a:lnTo>
                      <a:pt x="29" y="26"/>
                    </a:lnTo>
                    <a:lnTo>
                      <a:pt x="26" y="25"/>
                    </a:lnTo>
                    <a:lnTo>
                      <a:pt x="25" y="25"/>
                    </a:lnTo>
                    <a:lnTo>
                      <a:pt x="20" y="23"/>
                    </a:lnTo>
                    <a:lnTo>
                      <a:pt x="18" y="23"/>
                    </a:lnTo>
                    <a:lnTo>
                      <a:pt x="18" y="22"/>
                    </a:lnTo>
                    <a:lnTo>
                      <a:pt x="18" y="20"/>
                    </a:lnTo>
                    <a:lnTo>
                      <a:pt x="18" y="20"/>
                    </a:lnTo>
                    <a:lnTo>
                      <a:pt x="17" y="18"/>
                    </a:lnTo>
                    <a:lnTo>
                      <a:pt x="12" y="15"/>
                    </a:lnTo>
                    <a:lnTo>
                      <a:pt x="11" y="14"/>
                    </a:lnTo>
                    <a:lnTo>
                      <a:pt x="9" y="12"/>
                    </a:lnTo>
                    <a:lnTo>
                      <a:pt x="9" y="12"/>
                    </a:lnTo>
                    <a:lnTo>
                      <a:pt x="9" y="15"/>
                    </a:lnTo>
                    <a:lnTo>
                      <a:pt x="11" y="17"/>
                    </a:lnTo>
                    <a:lnTo>
                      <a:pt x="14" y="17"/>
                    </a:lnTo>
                    <a:lnTo>
                      <a:pt x="14" y="18"/>
                    </a:lnTo>
                    <a:lnTo>
                      <a:pt x="15" y="18"/>
                    </a:lnTo>
                    <a:lnTo>
                      <a:pt x="14" y="20"/>
                    </a:lnTo>
                    <a:lnTo>
                      <a:pt x="12" y="22"/>
                    </a:lnTo>
                    <a:lnTo>
                      <a:pt x="12" y="22"/>
                    </a:lnTo>
                    <a:lnTo>
                      <a:pt x="11" y="23"/>
                    </a:lnTo>
                    <a:lnTo>
                      <a:pt x="11" y="22"/>
                    </a:lnTo>
                    <a:lnTo>
                      <a:pt x="9" y="18"/>
                    </a:lnTo>
                    <a:lnTo>
                      <a:pt x="4" y="18"/>
                    </a:lnTo>
                    <a:lnTo>
                      <a:pt x="3" y="17"/>
                    </a:lnTo>
                    <a:lnTo>
                      <a:pt x="1" y="14"/>
                    </a:lnTo>
                    <a:lnTo>
                      <a:pt x="1" y="12"/>
                    </a:lnTo>
                    <a:lnTo>
                      <a:pt x="1" y="11"/>
                    </a:lnTo>
                    <a:lnTo>
                      <a:pt x="3" y="9"/>
                    </a:lnTo>
                    <a:lnTo>
                      <a:pt x="3" y="7"/>
                    </a:lnTo>
                    <a:lnTo>
                      <a:pt x="3" y="6"/>
                    </a:lnTo>
                    <a:lnTo>
                      <a:pt x="3" y="6"/>
                    </a:lnTo>
                    <a:lnTo>
                      <a:pt x="3" y="4"/>
                    </a:lnTo>
                    <a:lnTo>
                      <a:pt x="1" y="4"/>
                    </a:lnTo>
                    <a:lnTo>
                      <a:pt x="0" y="3"/>
                    </a:lnTo>
                    <a:lnTo>
                      <a:pt x="0" y="3"/>
                    </a:lnTo>
                    <a:lnTo>
                      <a:pt x="3" y="3"/>
                    </a:lnTo>
                    <a:lnTo>
                      <a:pt x="3" y="1"/>
                    </a:lnTo>
                    <a:lnTo>
                      <a:pt x="3" y="1"/>
                    </a:lnTo>
                    <a:lnTo>
                      <a:pt x="3" y="1"/>
                    </a:lnTo>
                    <a:lnTo>
                      <a:pt x="3" y="1"/>
                    </a:lnTo>
                    <a:lnTo>
                      <a:pt x="3" y="1"/>
                    </a:lnTo>
                    <a:lnTo>
                      <a:pt x="4" y="0"/>
                    </a:lnTo>
                    <a:lnTo>
                      <a:pt x="4"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3" name="Freeform 301">
                <a:extLst>
                  <a:ext uri="{FF2B5EF4-FFF2-40B4-BE49-F238E27FC236}">
                    <a16:creationId xmlns:a16="http://schemas.microsoft.com/office/drawing/2014/main" id="{022AAAE8-4B03-404C-B1B2-9B3B945948DC}"/>
                  </a:ext>
                </a:extLst>
              </p:cNvPr>
              <p:cNvSpPr>
                <a:spLocks noEditPoints="1"/>
              </p:cNvSpPr>
              <p:nvPr/>
            </p:nvSpPr>
            <p:spPr bwMode="auto">
              <a:xfrm>
                <a:off x="3537034" y="4067012"/>
                <a:ext cx="343063" cy="469763"/>
              </a:xfrm>
              <a:custGeom>
                <a:avLst/>
                <a:gdLst>
                  <a:gd name="T0" fmla="*/ 109 w 176"/>
                  <a:gd name="T1" fmla="*/ 0 h 241"/>
                  <a:gd name="T2" fmla="*/ 102 w 176"/>
                  <a:gd name="T3" fmla="*/ 11 h 241"/>
                  <a:gd name="T4" fmla="*/ 88 w 176"/>
                  <a:gd name="T5" fmla="*/ 34 h 241"/>
                  <a:gd name="T6" fmla="*/ 85 w 176"/>
                  <a:gd name="T7" fmla="*/ 47 h 241"/>
                  <a:gd name="T8" fmla="*/ 96 w 176"/>
                  <a:gd name="T9" fmla="*/ 60 h 241"/>
                  <a:gd name="T10" fmla="*/ 96 w 176"/>
                  <a:gd name="T11" fmla="*/ 72 h 241"/>
                  <a:gd name="T12" fmla="*/ 110 w 176"/>
                  <a:gd name="T13" fmla="*/ 78 h 241"/>
                  <a:gd name="T14" fmla="*/ 128 w 176"/>
                  <a:gd name="T15" fmla="*/ 80 h 241"/>
                  <a:gd name="T16" fmla="*/ 140 w 176"/>
                  <a:gd name="T17" fmla="*/ 91 h 241"/>
                  <a:gd name="T18" fmla="*/ 164 w 176"/>
                  <a:gd name="T19" fmla="*/ 89 h 241"/>
                  <a:gd name="T20" fmla="*/ 162 w 176"/>
                  <a:gd name="T21" fmla="*/ 102 h 241"/>
                  <a:gd name="T22" fmla="*/ 164 w 176"/>
                  <a:gd name="T23" fmla="*/ 121 h 241"/>
                  <a:gd name="T24" fmla="*/ 167 w 176"/>
                  <a:gd name="T25" fmla="*/ 134 h 241"/>
                  <a:gd name="T26" fmla="*/ 167 w 176"/>
                  <a:gd name="T27" fmla="*/ 141 h 241"/>
                  <a:gd name="T28" fmla="*/ 172 w 176"/>
                  <a:gd name="T29" fmla="*/ 151 h 241"/>
                  <a:gd name="T30" fmla="*/ 173 w 176"/>
                  <a:gd name="T31" fmla="*/ 162 h 241"/>
                  <a:gd name="T32" fmla="*/ 167 w 176"/>
                  <a:gd name="T33" fmla="*/ 149 h 241"/>
                  <a:gd name="T34" fmla="*/ 159 w 176"/>
                  <a:gd name="T35" fmla="*/ 152 h 241"/>
                  <a:gd name="T36" fmla="*/ 143 w 176"/>
                  <a:gd name="T37" fmla="*/ 154 h 241"/>
                  <a:gd name="T38" fmla="*/ 132 w 176"/>
                  <a:gd name="T39" fmla="*/ 157 h 241"/>
                  <a:gd name="T40" fmla="*/ 139 w 176"/>
                  <a:gd name="T41" fmla="*/ 165 h 241"/>
                  <a:gd name="T42" fmla="*/ 143 w 176"/>
                  <a:gd name="T43" fmla="*/ 170 h 241"/>
                  <a:gd name="T44" fmla="*/ 140 w 176"/>
                  <a:gd name="T45" fmla="*/ 170 h 241"/>
                  <a:gd name="T46" fmla="*/ 134 w 176"/>
                  <a:gd name="T47" fmla="*/ 170 h 241"/>
                  <a:gd name="T48" fmla="*/ 131 w 176"/>
                  <a:gd name="T49" fmla="*/ 182 h 241"/>
                  <a:gd name="T50" fmla="*/ 137 w 176"/>
                  <a:gd name="T51" fmla="*/ 190 h 241"/>
                  <a:gd name="T52" fmla="*/ 139 w 176"/>
                  <a:gd name="T53" fmla="*/ 195 h 241"/>
                  <a:gd name="T54" fmla="*/ 135 w 176"/>
                  <a:gd name="T55" fmla="*/ 217 h 241"/>
                  <a:gd name="T56" fmla="*/ 128 w 176"/>
                  <a:gd name="T57" fmla="*/ 236 h 241"/>
                  <a:gd name="T58" fmla="*/ 121 w 176"/>
                  <a:gd name="T59" fmla="*/ 231 h 241"/>
                  <a:gd name="T60" fmla="*/ 126 w 176"/>
                  <a:gd name="T61" fmla="*/ 215 h 241"/>
                  <a:gd name="T62" fmla="*/ 115 w 176"/>
                  <a:gd name="T63" fmla="*/ 212 h 241"/>
                  <a:gd name="T64" fmla="*/ 104 w 176"/>
                  <a:gd name="T65" fmla="*/ 211 h 241"/>
                  <a:gd name="T66" fmla="*/ 93 w 176"/>
                  <a:gd name="T67" fmla="*/ 212 h 241"/>
                  <a:gd name="T68" fmla="*/ 85 w 176"/>
                  <a:gd name="T69" fmla="*/ 211 h 241"/>
                  <a:gd name="T70" fmla="*/ 80 w 176"/>
                  <a:gd name="T71" fmla="*/ 203 h 241"/>
                  <a:gd name="T72" fmla="*/ 74 w 176"/>
                  <a:gd name="T73" fmla="*/ 195 h 241"/>
                  <a:gd name="T74" fmla="*/ 66 w 176"/>
                  <a:gd name="T75" fmla="*/ 187 h 241"/>
                  <a:gd name="T76" fmla="*/ 60 w 176"/>
                  <a:gd name="T77" fmla="*/ 182 h 241"/>
                  <a:gd name="T78" fmla="*/ 46 w 176"/>
                  <a:gd name="T79" fmla="*/ 178 h 241"/>
                  <a:gd name="T80" fmla="*/ 38 w 176"/>
                  <a:gd name="T81" fmla="*/ 176 h 241"/>
                  <a:gd name="T82" fmla="*/ 27 w 176"/>
                  <a:gd name="T83" fmla="*/ 175 h 241"/>
                  <a:gd name="T84" fmla="*/ 19 w 176"/>
                  <a:gd name="T85" fmla="*/ 167 h 241"/>
                  <a:gd name="T86" fmla="*/ 3 w 176"/>
                  <a:gd name="T87" fmla="*/ 159 h 241"/>
                  <a:gd name="T88" fmla="*/ 8 w 176"/>
                  <a:gd name="T89" fmla="*/ 145 h 241"/>
                  <a:gd name="T90" fmla="*/ 17 w 176"/>
                  <a:gd name="T91" fmla="*/ 140 h 241"/>
                  <a:gd name="T92" fmla="*/ 22 w 176"/>
                  <a:gd name="T93" fmla="*/ 135 h 241"/>
                  <a:gd name="T94" fmla="*/ 27 w 176"/>
                  <a:gd name="T95" fmla="*/ 124 h 241"/>
                  <a:gd name="T96" fmla="*/ 22 w 176"/>
                  <a:gd name="T97" fmla="*/ 118 h 241"/>
                  <a:gd name="T98" fmla="*/ 25 w 176"/>
                  <a:gd name="T99" fmla="*/ 105 h 241"/>
                  <a:gd name="T100" fmla="*/ 24 w 176"/>
                  <a:gd name="T101" fmla="*/ 89 h 241"/>
                  <a:gd name="T102" fmla="*/ 17 w 176"/>
                  <a:gd name="T103" fmla="*/ 72 h 241"/>
                  <a:gd name="T104" fmla="*/ 22 w 176"/>
                  <a:gd name="T105" fmla="*/ 71 h 241"/>
                  <a:gd name="T106" fmla="*/ 25 w 176"/>
                  <a:gd name="T107" fmla="*/ 61 h 241"/>
                  <a:gd name="T108" fmla="*/ 30 w 176"/>
                  <a:gd name="T109" fmla="*/ 61 h 241"/>
                  <a:gd name="T110" fmla="*/ 33 w 176"/>
                  <a:gd name="T111" fmla="*/ 64 h 241"/>
                  <a:gd name="T112" fmla="*/ 44 w 176"/>
                  <a:gd name="T113" fmla="*/ 45 h 241"/>
                  <a:gd name="T114" fmla="*/ 50 w 176"/>
                  <a:gd name="T115" fmla="*/ 33 h 241"/>
                  <a:gd name="T116" fmla="*/ 57 w 176"/>
                  <a:gd name="T117" fmla="*/ 23 h 241"/>
                  <a:gd name="T118" fmla="*/ 68 w 176"/>
                  <a:gd name="T119" fmla="*/ 25 h 241"/>
                  <a:gd name="T120" fmla="*/ 83 w 176"/>
                  <a:gd name="T121" fmla="*/ 17 h 241"/>
                  <a:gd name="T122" fmla="*/ 106 w 176"/>
                  <a:gd name="T123"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 h="241">
                    <a:moveTo>
                      <a:pt x="12" y="141"/>
                    </a:moveTo>
                    <a:lnTo>
                      <a:pt x="12" y="141"/>
                    </a:lnTo>
                    <a:lnTo>
                      <a:pt x="14" y="141"/>
                    </a:lnTo>
                    <a:lnTo>
                      <a:pt x="14" y="143"/>
                    </a:lnTo>
                    <a:lnTo>
                      <a:pt x="12" y="143"/>
                    </a:lnTo>
                    <a:lnTo>
                      <a:pt x="12" y="143"/>
                    </a:lnTo>
                    <a:lnTo>
                      <a:pt x="12" y="141"/>
                    </a:lnTo>
                    <a:lnTo>
                      <a:pt x="12" y="141"/>
                    </a:lnTo>
                    <a:close/>
                    <a:moveTo>
                      <a:pt x="107" y="0"/>
                    </a:moveTo>
                    <a:lnTo>
                      <a:pt x="109" y="0"/>
                    </a:lnTo>
                    <a:lnTo>
                      <a:pt x="112" y="1"/>
                    </a:lnTo>
                    <a:lnTo>
                      <a:pt x="113" y="4"/>
                    </a:lnTo>
                    <a:lnTo>
                      <a:pt x="115" y="6"/>
                    </a:lnTo>
                    <a:lnTo>
                      <a:pt x="112" y="8"/>
                    </a:lnTo>
                    <a:lnTo>
                      <a:pt x="112" y="9"/>
                    </a:lnTo>
                    <a:lnTo>
                      <a:pt x="112" y="9"/>
                    </a:lnTo>
                    <a:lnTo>
                      <a:pt x="110" y="9"/>
                    </a:lnTo>
                    <a:lnTo>
                      <a:pt x="109" y="9"/>
                    </a:lnTo>
                    <a:lnTo>
                      <a:pt x="106" y="11"/>
                    </a:lnTo>
                    <a:lnTo>
                      <a:pt x="102" y="11"/>
                    </a:lnTo>
                    <a:lnTo>
                      <a:pt x="102" y="12"/>
                    </a:lnTo>
                    <a:lnTo>
                      <a:pt x="98" y="19"/>
                    </a:lnTo>
                    <a:lnTo>
                      <a:pt x="96" y="19"/>
                    </a:lnTo>
                    <a:lnTo>
                      <a:pt x="94" y="20"/>
                    </a:lnTo>
                    <a:lnTo>
                      <a:pt x="93" y="22"/>
                    </a:lnTo>
                    <a:lnTo>
                      <a:pt x="91" y="23"/>
                    </a:lnTo>
                    <a:lnTo>
                      <a:pt x="91" y="25"/>
                    </a:lnTo>
                    <a:lnTo>
                      <a:pt x="90" y="28"/>
                    </a:lnTo>
                    <a:lnTo>
                      <a:pt x="88" y="33"/>
                    </a:lnTo>
                    <a:lnTo>
                      <a:pt x="88" y="34"/>
                    </a:lnTo>
                    <a:lnTo>
                      <a:pt x="87" y="39"/>
                    </a:lnTo>
                    <a:lnTo>
                      <a:pt x="87" y="41"/>
                    </a:lnTo>
                    <a:lnTo>
                      <a:pt x="85" y="42"/>
                    </a:lnTo>
                    <a:lnTo>
                      <a:pt x="85" y="44"/>
                    </a:lnTo>
                    <a:lnTo>
                      <a:pt x="83" y="45"/>
                    </a:lnTo>
                    <a:lnTo>
                      <a:pt x="82" y="47"/>
                    </a:lnTo>
                    <a:lnTo>
                      <a:pt x="82" y="47"/>
                    </a:lnTo>
                    <a:lnTo>
                      <a:pt x="82" y="47"/>
                    </a:lnTo>
                    <a:lnTo>
                      <a:pt x="85" y="47"/>
                    </a:lnTo>
                    <a:lnTo>
                      <a:pt x="85" y="47"/>
                    </a:lnTo>
                    <a:lnTo>
                      <a:pt x="87" y="45"/>
                    </a:lnTo>
                    <a:lnTo>
                      <a:pt x="87" y="47"/>
                    </a:lnTo>
                    <a:lnTo>
                      <a:pt x="88" y="48"/>
                    </a:lnTo>
                    <a:lnTo>
                      <a:pt x="88" y="48"/>
                    </a:lnTo>
                    <a:lnTo>
                      <a:pt x="90" y="48"/>
                    </a:lnTo>
                    <a:lnTo>
                      <a:pt x="90" y="48"/>
                    </a:lnTo>
                    <a:lnTo>
                      <a:pt x="91" y="52"/>
                    </a:lnTo>
                    <a:lnTo>
                      <a:pt x="93" y="55"/>
                    </a:lnTo>
                    <a:lnTo>
                      <a:pt x="94" y="58"/>
                    </a:lnTo>
                    <a:lnTo>
                      <a:pt x="96" y="60"/>
                    </a:lnTo>
                    <a:lnTo>
                      <a:pt x="96" y="60"/>
                    </a:lnTo>
                    <a:lnTo>
                      <a:pt x="96" y="63"/>
                    </a:lnTo>
                    <a:lnTo>
                      <a:pt x="96" y="63"/>
                    </a:lnTo>
                    <a:lnTo>
                      <a:pt x="96" y="64"/>
                    </a:lnTo>
                    <a:lnTo>
                      <a:pt x="96" y="64"/>
                    </a:lnTo>
                    <a:lnTo>
                      <a:pt x="96" y="67"/>
                    </a:lnTo>
                    <a:lnTo>
                      <a:pt x="94" y="67"/>
                    </a:lnTo>
                    <a:lnTo>
                      <a:pt x="94" y="71"/>
                    </a:lnTo>
                    <a:lnTo>
                      <a:pt x="94" y="71"/>
                    </a:lnTo>
                    <a:lnTo>
                      <a:pt x="96" y="72"/>
                    </a:lnTo>
                    <a:lnTo>
                      <a:pt x="96" y="72"/>
                    </a:lnTo>
                    <a:lnTo>
                      <a:pt x="98" y="74"/>
                    </a:lnTo>
                    <a:lnTo>
                      <a:pt x="99" y="74"/>
                    </a:lnTo>
                    <a:lnTo>
                      <a:pt x="99" y="75"/>
                    </a:lnTo>
                    <a:lnTo>
                      <a:pt x="101" y="77"/>
                    </a:lnTo>
                    <a:lnTo>
                      <a:pt x="102" y="78"/>
                    </a:lnTo>
                    <a:lnTo>
                      <a:pt x="104" y="78"/>
                    </a:lnTo>
                    <a:lnTo>
                      <a:pt x="104" y="78"/>
                    </a:lnTo>
                    <a:lnTo>
                      <a:pt x="107" y="78"/>
                    </a:lnTo>
                    <a:lnTo>
                      <a:pt x="110" y="78"/>
                    </a:lnTo>
                    <a:lnTo>
                      <a:pt x="113" y="78"/>
                    </a:lnTo>
                    <a:lnTo>
                      <a:pt x="115" y="78"/>
                    </a:lnTo>
                    <a:lnTo>
                      <a:pt x="117" y="78"/>
                    </a:lnTo>
                    <a:lnTo>
                      <a:pt x="120" y="78"/>
                    </a:lnTo>
                    <a:lnTo>
                      <a:pt x="120" y="77"/>
                    </a:lnTo>
                    <a:lnTo>
                      <a:pt x="121" y="77"/>
                    </a:lnTo>
                    <a:lnTo>
                      <a:pt x="123" y="78"/>
                    </a:lnTo>
                    <a:lnTo>
                      <a:pt x="124" y="78"/>
                    </a:lnTo>
                    <a:lnTo>
                      <a:pt x="126" y="78"/>
                    </a:lnTo>
                    <a:lnTo>
                      <a:pt x="128" y="80"/>
                    </a:lnTo>
                    <a:lnTo>
                      <a:pt x="128" y="80"/>
                    </a:lnTo>
                    <a:lnTo>
                      <a:pt x="129" y="80"/>
                    </a:lnTo>
                    <a:lnTo>
                      <a:pt x="129" y="80"/>
                    </a:lnTo>
                    <a:lnTo>
                      <a:pt x="132" y="83"/>
                    </a:lnTo>
                    <a:lnTo>
                      <a:pt x="134" y="86"/>
                    </a:lnTo>
                    <a:lnTo>
                      <a:pt x="137" y="88"/>
                    </a:lnTo>
                    <a:lnTo>
                      <a:pt x="139" y="91"/>
                    </a:lnTo>
                    <a:lnTo>
                      <a:pt x="139" y="91"/>
                    </a:lnTo>
                    <a:lnTo>
                      <a:pt x="140" y="91"/>
                    </a:lnTo>
                    <a:lnTo>
                      <a:pt x="140" y="91"/>
                    </a:lnTo>
                    <a:lnTo>
                      <a:pt x="142" y="91"/>
                    </a:lnTo>
                    <a:lnTo>
                      <a:pt x="142" y="91"/>
                    </a:lnTo>
                    <a:lnTo>
                      <a:pt x="143" y="91"/>
                    </a:lnTo>
                    <a:lnTo>
                      <a:pt x="147" y="91"/>
                    </a:lnTo>
                    <a:lnTo>
                      <a:pt x="150" y="91"/>
                    </a:lnTo>
                    <a:lnTo>
                      <a:pt x="153" y="91"/>
                    </a:lnTo>
                    <a:lnTo>
                      <a:pt x="158" y="91"/>
                    </a:lnTo>
                    <a:lnTo>
                      <a:pt x="161" y="89"/>
                    </a:lnTo>
                    <a:lnTo>
                      <a:pt x="162" y="89"/>
                    </a:lnTo>
                    <a:lnTo>
                      <a:pt x="164" y="89"/>
                    </a:lnTo>
                    <a:lnTo>
                      <a:pt x="165" y="89"/>
                    </a:lnTo>
                    <a:lnTo>
                      <a:pt x="167" y="91"/>
                    </a:lnTo>
                    <a:lnTo>
                      <a:pt x="167" y="91"/>
                    </a:lnTo>
                    <a:lnTo>
                      <a:pt x="169" y="93"/>
                    </a:lnTo>
                    <a:lnTo>
                      <a:pt x="167" y="94"/>
                    </a:lnTo>
                    <a:lnTo>
                      <a:pt x="165" y="96"/>
                    </a:lnTo>
                    <a:lnTo>
                      <a:pt x="165" y="97"/>
                    </a:lnTo>
                    <a:lnTo>
                      <a:pt x="165" y="99"/>
                    </a:lnTo>
                    <a:lnTo>
                      <a:pt x="164" y="100"/>
                    </a:lnTo>
                    <a:lnTo>
                      <a:pt x="162" y="102"/>
                    </a:lnTo>
                    <a:lnTo>
                      <a:pt x="162" y="104"/>
                    </a:lnTo>
                    <a:lnTo>
                      <a:pt x="162" y="105"/>
                    </a:lnTo>
                    <a:lnTo>
                      <a:pt x="162" y="108"/>
                    </a:lnTo>
                    <a:lnTo>
                      <a:pt x="162" y="113"/>
                    </a:lnTo>
                    <a:lnTo>
                      <a:pt x="162" y="115"/>
                    </a:lnTo>
                    <a:lnTo>
                      <a:pt x="162" y="115"/>
                    </a:lnTo>
                    <a:lnTo>
                      <a:pt x="162" y="116"/>
                    </a:lnTo>
                    <a:lnTo>
                      <a:pt x="162" y="118"/>
                    </a:lnTo>
                    <a:lnTo>
                      <a:pt x="162" y="119"/>
                    </a:lnTo>
                    <a:lnTo>
                      <a:pt x="164" y="121"/>
                    </a:lnTo>
                    <a:lnTo>
                      <a:pt x="165" y="124"/>
                    </a:lnTo>
                    <a:lnTo>
                      <a:pt x="165" y="126"/>
                    </a:lnTo>
                    <a:lnTo>
                      <a:pt x="167" y="126"/>
                    </a:lnTo>
                    <a:lnTo>
                      <a:pt x="167" y="126"/>
                    </a:lnTo>
                    <a:lnTo>
                      <a:pt x="169" y="130"/>
                    </a:lnTo>
                    <a:lnTo>
                      <a:pt x="170" y="130"/>
                    </a:lnTo>
                    <a:lnTo>
                      <a:pt x="170" y="130"/>
                    </a:lnTo>
                    <a:lnTo>
                      <a:pt x="169" y="132"/>
                    </a:lnTo>
                    <a:lnTo>
                      <a:pt x="169" y="132"/>
                    </a:lnTo>
                    <a:lnTo>
                      <a:pt x="167" y="134"/>
                    </a:lnTo>
                    <a:lnTo>
                      <a:pt x="162" y="138"/>
                    </a:lnTo>
                    <a:lnTo>
                      <a:pt x="162" y="138"/>
                    </a:lnTo>
                    <a:lnTo>
                      <a:pt x="162" y="140"/>
                    </a:lnTo>
                    <a:lnTo>
                      <a:pt x="164" y="138"/>
                    </a:lnTo>
                    <a:lnTo>
                      <a:pt x="164" y="140"/>
                    </a:lnTo>
                    <a:lnTo>
                      <a:pt x="165" y="140"/>
                    </a:lnTo>
                    <a:lnTo>
                      <a:pt x="165" y="140"/>
                    </a:lnTo>
                    <a:lnTo>
                      <a:pt x="165" y="141"/>
                    </a:lnTo>
                    <a:lnTo>
                      <a:pt x="167" y="141"/>
                    </a:lnTo>
                    <a:lnTo>
                      <a:pt x="167" y="141"/>
                    </a:lnTo>
                    <a:lnTo>
                      <a:pt x="169" y="143"/>
                    </a:lnTo>
                    <a:lnTo>
                      <a:pt x="170" y="145"/>
                    </a:lnTo>
                    <a:lnTo>
                      <a:pt x="170" y="145"/>
                    </a:lnTo>
                    <a:lnTo>
                      <a:pt x="172" y="145"/>
                    </a:lnTo>
                    <a:lnTo>
                      <a:pt x="172" y="146"/>
                    </a:lnTo>
                    <a:lnTo>
                      <a:pt x="172" y="146"/>
                    </a:lnTo>
                    <a:lnTo>
                      <a:pt x="172" y="149"/>
                    </a:lnTo>
                    <a:lnTo>
                      <a:pt x="172" y="149"/>
                    </a:lnTo>
                    <a:lnTo>
                      <a:pt x="173" y="149"/>
                    </a:lnTo>
                    <a:lnTo>
                      <a:pt x="172" y="151"/>
                    </a:lnTo>
                    <a:lnTo>
                      <a:pt x="173" y="151"/>
                    </a:lnTo>
                    <a:lnTo>
                      <a:pt x="173" y="152"/>
                    </a:lnTo>
                    <a:lnTo>
                      <a:pt x="175" y="156"/>
                    </a:lnTo>
                    <a:lnTo>
                      <a:pt x="175" y="156"/>
                    </a:lnTo>
                    <a:lnTo>
                      <a:pt x="175" y="157"/>
                    </a:lnTo>
                    <a:lnTo>
                      <a:pt x="175" y="159"/>
                    </a:lnTo>
                    <a:lnTo>
                      <a:pt x="176" y="160"/>
                    </a:lnTo>
                    <a:lnTo>
                      <a:pt x="176" y="160"/>
                    </a:lnTo>
                    <a:lnTo>
                      <a:pt x="176" y="162"/>
                    </a:lnTo>
                    <a:lnTo>
                      <a:pt x="173" y="162"/>
                    </a:lnTo>
                    <a:lnTo>
                      <a:pt x="173" y="162"/>
                    </a:lnTo>
                    <a:lnTo>
                      <a:pt x="173" y="162"/>
                    </a:lnTo>
                    <a:lnTo>
                      <a:pt x="173" y="159"/>
                    </a:lnTo>
                    <a:lnTo>
                      <a:pt x="173" y="156"/>
                    </a:lnTo>
                    <a:lnTo>
                      <a:pt x="172" y="156"/>
                    </a:lnTo>
                    <a:lnTo>
                      <a:pt x="172" y="152"/>
                    </a:lnTo>
                    <a:lnTo>
                      <a:pt x="170" y="151"/>
                    </a:lnTo>
                    <a:lnTo>
                      <a:pt x="169" y="149"/>
                    </a:lnTo>
                    <a:lnTo>
                      <a:pt x="169" y="149"/>
                    </a:lnTo>
                    <a:lnTo>
                      <a:pt x="167" y="149"/>
                    </a:lnTo>
                    <a:lnTo>
                      <a:pt x="167" y="149"/>
                    </a:lnTo>
                    <a:lnTo>
                      <a:pt x="165" y="149"/>
                    </a:lnTo>
                    <a:lnTo>
                      <a:pt x="165" y="151"/>
                    </a:lnTo>
                    <a:lnTo>
                      <a:pt x="164" y="152"/>
                    </a:lnTo>
                    <a:lnTo>
                      <a:pt x="162" y="154"/>
                    </a:lnTo>
                    <a:lnTo>
                      <a:pt x="162" y="154"/>
                    </a:lnTo>
                    <a:lnTo>
                      <a:pt x="161" y="154"/>
                    </a:lnTo>
                    <a:lnTo>
                      <a:pt x="159" y="154"/>
                    </a:lnTo>
                    <a:lnTo>
                      <a:pt x="159" y="154"/>
                    </a:lnTo>
                    <a:lnTo>
                      <a:pt x="159" y="152"/>
                    </a:lnTo>
                    <a:lnTo>
                      <a:pt x="158" y="151"/>
                    </a:lnTo>
                    <a:lnTo>
                      <a:pt x="158" y="151"/>
                    </a:lnTo>
                    <a:lnTo>
                      <a:pt x="156" y="151"/>
                    </a:lnTo>
                    <a:lnTo>
                      <a:pt x="156" y="152"/>
                    </a:lnTo>
                    <a:lnTo>
                      <a:pt x="156" y="152"/>
                    </a:lnTo>
                    <a:lnTo>
                      <a:pt x="156" y="154"/>
                    </a:lnTo>
                    <a:lnTo>
                      <a:pt x="158" y="154"/>
                    </a:lnTo>
                    <a:lnTo>
                      <a:pt x="156" y="154"/>
                    </a:lnTo>
                    <a:lnTo>
                      <a:pt x="147" y="154"/>
                    </a:lnTo>
                    <a:lnTo>
                      <a:pt x="143" y="154"/>
                    </a:lnTo>
                    <a:lnTo>
                      <a:pt x="140" y="154"/>
                    </a:lnTo>
                    <a:lnTo>
                      <a:pt x="140" y="154"/>
                    </a:lnTo>
                    <a:lnTo>
                      <a:pt x="139" y="154"/>
                    </a:lnTo>
                    <a:lnTo>
                      <a:pt x="137" y="154"/>
                    </a:lnTo>
                    <a:lnTo>
                      <a:pt x="137" y="154"/>
                    </a:lnTo>
                    <a:lnTo>
                      <a:pt x="135" y="154"/>
                    </a:lnTo>
                    <a:lnTo>
                      <a:pt x="134" y="154"/>
                    </a:lnTo>
                    <a:lnTo>
                      <a:pt x="134" y="156"/>
                    </a:lnTo>
                    <a:lnTo>
                      <a:pt x="132" y="154"/>
                    </a:lnTo>
                    <a:lnTo>
                      <a:pt x="132" y="157"/>
                    </a:lnTo>
                    <a:lnTo>
                      <a:pt x="132" y="160"/>
                    </a:lnTo>
                    <a:lnTo>
                      <a:pt x="132" y="163"/>
                    </a:lnTo>
                    <a:lnTo>
                      <a:pt x="134" y="163"/>
                    </a:lnTo>
                    <a:lnTo>
                      <a:pt x="134" y="163"/>
                    </a:lnTo>
                    <a:lnTo>
                      <a:pt x="135" y="163"/>
                    </a:lnTo>
                    <a:lnTo>
                      <a:pt x="137" y="163"/>
                    </a:lnTo>
                    <a:lnTo>
                      <a:pt x="137" y="163"/>
                    </a:lnTo>
                    <a:lnTo>
                      <a:pt x="137" y="163"/>
                    </a:lnTo>
                    <a:lnTo>
                      <a:pt x="139" y="163"/>
                    </a:lnTo>
                    <a:lnTo>
                      <a:pt x="139" y="165"/>
                    </a:lnTo>
                    <a:lnTo>
                      <a:pt x="140" y="165"/>
                    </a:lnTo>
                    <a:lnTo>
                      <a:pt x="140" y="163"/>
                    </a:lnTo>
                    <a:lnTo>
                      <a:pt x="140" y="163"/>
                    </a:lnTo>
                    <a:lnTo>
                      <a:pt x="142" y="165"/>
                    </a:lnTo>
                    <a:lnTo>
                      <a:pt x="142" y="165"/>
                    </a:lnTo>
                    <a:lnTo>
                      <a:pt x="142" y="167"/>
                    </a:lnTo>
                    <a:lnTo>
                      <a:pt x="143" y="167"/>
                    </a:lnTo>
                    <a:lnTo>
                      <a:pt x="143" y="168"/>
                    </a:lnTo>
                    <a:lnTo>
                      <a:pt x="143" y="168"/>
                    </a:lnTo>
                    <a:lnTo>
                      <a:pt x="143" y="170"/>
                    </a:lnTo>
                    <a:lnTo>
                      <a:pt x="143" y="170"/>
                    </a:lnTo>
                    <a:lnTo>
                      <a:pt x="143" y="170"/>
                    </a:lnTo>
                    <a:lnTo>
                      <a:pt x="143" y="170"/>
                    </a:lnTo>
                    <a:lnTo>
                      <a:pt x="143" y="170"/>
                    </a:lnTo>
                    <a:lnTo>
                      <a:pt x="142" y="170"/>
                    </a:lnTo>
                    <a:lnTo>
                      <a:pt x="142" y="170"/>
                    </a:lnTo>
                    <a:lnTo>
                      <a:pt x="142" y="170"/>
                    </a:lnTo>
                    <a:lnTo>
                      <a:pt x="140" y="170"/>
                    </a:lnTo>
                    <a:lnTo>
                      <a:pt x="140" y="170"/>
                    </a:lnTo>
                    <a:lnTo>
                      <a:pt x="140" y="170"/>
                    </a:lnTo>
                    <a:lnTo>
                      <a:pt x="140" y="170"/>
                    </a:lnTo>
                    <a:lnTo>
                      <a:pt x="139" y="170"/>
                    </a:lnTo>
                    <a:lnTo>
                      <a:pt x="139" y="168"/>
                    </a:lnTo>
                    <a:lnTo>
                      <a:pt x="137" y="170"/>
                    </a:lnTo>
                    <a:lnTo>
                      <a:pt x="137" y="170"/>
                    </a:lnTo>
                    <a:lnTo>
                      <a:pt x="137" y="170"/>
                    </a:lnTo>
                    <a:lnTo>
                      <a:pt x="135" y="170"/>
                    </a:lnTo>
                    <a:lnTo>
                      <a:pt x="135" y="170"/>
                    </a:lnTo>
                    <a:lnTo>
                      <a:pt x="135" y="170"/>
                    </a:lnTo>
                    <a:lnTo>
                      <a:pt x="134" y="170"/>
                    </a:lnTo>
                    <a:lnTo>
                      <a:pt x="134" y="171"/>
                    </a:lnTo>
                    <a:lnTo>
                      <a:pt x="132" y="171"/>
                    </a:lnTo>
                    <a:lnTo>
                      <a:pt x="132" y="171"/>
                    </a:lnTo>
                    <a:lnTo>
                      <a:pt x="131" y="171"/>
                    </a:lnTo>
                    <a:lnTo>
                      <a:pt x="131" y="171"/>
                    </a:lnTo>
                    <a:lnTo>
                      <a:pt x="131" y="173"/>
                    </a:lnTo>
                    <a:lnTo>
                      <a:pt x="129" y="176"/>
                    </a:lnTo>
                    <a:lnTo>
                      <a:pt x="129" y="179"/>
                    </a:lnTo>
                    <a:lnTo>
                      <a:pt x="129" y="181"/>
                    </a:lnTo>
                    <a:lnTo>
                      <a:pt x="131" y="182"/>
                    </a:lnTo>
                    <a:lnTo>
                      <a:pt x="132" y="184"/>
                    </a:lnTo>
                    <a:lnTo>
                      <a:pt x="134" y="186"/>
                    </a:lnTo>
                    <a:lnTo>
                      <a:pt x="134" y="186"/>
                    </a:lnTo>
                    <a:lnTo>
                      <a:pt x="135" y="186"/>
                    </a:lnTo>
                    <a:lnTo>
                      <a:pt x="135" y="187"/>
                    </a:lnTo>
                    <a:lnTo>
                      <a:pt x="137" y="187"/>
                    </a:lnTo>
                    <a:lnTo>
                      <a:pt x="137" y="189"/>
                    </a:lnTo>
                    <a:lnTo>
                      <a:pt x="137" y="189"/>
                    </a:lnTo>
                    <a:lnTo>
                      <a:pt x="137" y="189"/>
                    </a:lnTo>
                    <a:lnTo>
                      <a:pt x="137" y="190"/>
                    </a:lnTo>
                    <a:lnTo>
                      <a:pt x="137" y="190"/>
                    </a:lnTo>
                    <a:lnTo>
                      <a:pt x="137" y="190"/>
                    </a:lnTo>
                    <a:lnTo>
                      <a:pt x="137" y="192"/>
                    </a:lnTo>
                    <a:lnTo>
                      <a:pt x="137" y="192"/>
                    </a:lnTo>
                    <a:lnTo>
                      <a:pt x="137" y="192"/>
                    </a:lnTo>
                    <a:lnTo>
                      <a:pt x="137" y="193"/>
                    </a:lnTo>
                    <a:lnTo>
                      <a:pt x="139" y="193"/>
                    </a:lnTo>
                    <a:lnTo>
                      <a:pt x="139" y="193"/>
                    </a:lnTo>
                    <a:lnTo>
                      <a:pt x="139" y="193"/>
                    </a:lnTo>
                    <a:lnTo>
                      <a:pt x="139" y="195"/>
                    </a:lnTo>
                    <a:lnTo>
                      <a:pt x="139" y="195"/>
                    </a:lnTo>
                    <a:lnTo>
                      <a:pt x="139" y="197"/>
                    </a:lnTo>
                    <a:lnTo>
                      <a:pt x="140" y="197"/>
                    </a:lnTo>
                    <a:lnTo>
                      <a:pt x="139" y="197"/>
                    </a:lnTo>
                    <a:lnTo>
                      <a:pt x="139" y="200"/>
                    </a:lnTo>
                    <a:lnTo>
                      <a:pt x="139" y="203"/>
                    </a:lnTo>
                    <a:lnTo>
                      <a:pt x="139" y="204"/>
                    </a:lnTo>
                    <a:lnTo>
                      <a:pt x="137" y="208"/>
                    </a:lnTo>
                    <a:lnTo>
                      <a:pt x="137" y="212"/>
                    </a:lnTo>
                    <a:lnTo>
                      <a:pt x="135" y="217"/>
                    </a:lnTo>
                    <a:lnTo>
                      <a:pt x="135" y="223"/>
                    </a:lnTo>
                    <a:lnTo>
                      <a:pt x="134" y="228"/>
                    </a:lnTo>
                    <a:lnTo>
                      <a:pt x="132" y="231"/>
                    </a:lnTo>
                    <a:lnTo>
                      <a:pt x="132" y="236"/>
                    </a:lnTo>
                    <a:lnTo>
                      <a:pt x="132" y="239"/>
                    </a:lnTo>
                    <a:lnTo>
                      <a:pt x="131" y="241"/>
                    </a:lnTo>
                    <a:lnTo>
                      <a:pt x="131" y="239"/>
                    </a:lnTo>
                    <a:lnTo>
                      <a:pt x="129" y="238"/>
                    </a:lnTo>
                    <a:lnTo>
                      <a:pt x="129" y="238"/>
                    </a:lnTo>
                    <a:lnTo>
                      <a:pt x="128" y="236"/>
                    </a:lnTo>
                    <a:lnTo>
                      <a:pt x="128" y="234"/>
                    </a:lnTo>
                    <a:lnTo>
                      <a:pt x="126" y="234"/>
                    </a:lnTo>
                    <a:lnTo>
                      <a:pt x="126" y="234"/>
                    </a:lnTo>
                    <a:lnTo>
                      <a:pt x="126" y="234"/>
                    </a:lnTo>
                    <a:lnTo>
                      <a:pt x="124" y="234"/>
                    </a:lnTo>
                    <a:lnTo>
                      <a:pt x="124" y="234"/>
                    </a:lnTo>
                    <a:lnTo>
                      <a:pt x="123" y="234"/>
                    </a:lnTo>
                    <a:lnTo>
                      <a:pt x="121" y="234"/>
                    </a:lnTo>
                    <a:lnTo>
                      <a:pt x="120" y="234"/>
                    </a:lnTo>
                    <a:lnTo>
                      <a:pt x="121" y="231"/>
                    </a:lnTo>
                    <a:lnTo>
                      <a:pt x="124" y="227"/>
                    </a:lnTo>
                    <a:lnTo>
                      <a:pt x="126" y="223"/>
                    </a:lnTo>
                    <a:lnTo>
                      <a:pt x="129" y="220"/>
                    </a:lnTo>
                    <a:lnTo>
                      <a:pt x="129" y="219"/>
                    </a:lnTo>
                    <a:lnTo>
                      <a:pt x="129" y="219"/>
                    </a:lnTo>
                    <a:lnTo>
                      <a:pt x="129" y="219"/>
                    </a:lnTo>
                    <a:lnTo>
                      <a:pt x="129" y="217"/>
                    </a:lnTo>
                    <a:lnTo>
                      <a:pt x="129" y="217"/>
                    </a:lnTo>
                    <a:lnTo>
                      <a:pt x="128" y="217"/>
                    </a:lnTo>
                    <a:lnTo>
                      <a:pt x="126" y="215"/>
                    </a:lnTo>
                    <a:lnTo>
                      <a:pt x="126" y="215"/>
                    </a:lnTo>
                    <a:lnTo>
                      <a:pt x="124" y="215"/>
                    </a:lnTo>
                    <a:lnTo>
                      <a:pt x="123" y="214"/>
                    </a:lnTo>
                    <a:lnTo>
                      <a:pt x="123" y="214"/>
                    </a:lnTo>
                    <a:lnTo>
                      <a:pt x="121" y="214"/>
                    </a:lnTo>
                    <a:lnTo>
                      <a:pt x="121" y="212"/>
                    </a:lnTo>
                    <a:lnTo>
                      <a:pt x="118" y="211"/>
                    </a:lnTo>
                    <a:lnTo>
                      <a:pt x="117" y="211"/>
                    </a:lnTo>
                    <a:lnTo>
                      <a:pt x="117" y="211"/>
                    </a:lnTo>
                    <a:lnTo>
                      <a:pt x="115" y="212"/>
                    </a:lnTo>
                    <a:lnTo>
                      <a:pt x="113" y="212"/>
                    </a:lnTo>
                    <a:lnTo>
                      <a:pt x="112" y="212"/>
                    </a:lnTo>
                    <a:lnTo>
                      <a:pt x="110" y="212"/>
                    </a:lnTo>
                    <a:lnTo>
                      <a:pt x="110" y="212"/>
                    </a:lnTo>
                    <a:lnTo>
                      <a:pt x="109" y="212"/>
                    </a:lnTo>
                    <a:lnTo>
                      <a:pt x="109" y="211"/>
                    </a:lnTo>
                    <a:lnTo>
                      <a:pt x="107" y="211"/>
                    </a:lnTo>
                    <a:lnTo>
                      <a:pt x="106" y="211"/>
                    </a:lnTo>
                    <a:lnTo>
                      <a:pt x="106" y="211"/>
                    </a:lnTo>
                    <a:lnTo>
                      <a:pt x="104" y="211"/>
                    </a:lnTo>
                    <a:lnTo>
                      <a:pt x="102" y="212"/>
                    </a:lnTo>
                    <a:lnTo>
                      <a:pt x="102" y="212"/>
                    </a:lnTo>
                    <a:lnTo>
                      <a:pt x="101" y="212"/>
                    </a:lnTo>
                    <a:lnTo>
                      <a:pt x="99" y="214"/>
                    </a:lnTo>
                    <a:lnTo>
                      <a:pt x="99" y="214"/>
                    </a:lnTo>
                    <a:lnTo>
                      <a:pt x="98" y="214"/>
                    </a:lnTo>
                    <a:lnTo>
                      <a:pt x="96" y="214"/>
                    </a:lnTo>
                    <a:lnTo>
                      <a:pt x="94" y="214"/>
                    </a:lnTo>
                    <a:lnTo>
                      <a:pt x="93" y="214"/>
                    </a:lnTo>
                    <a:lnTo>
                      <a:pt x="93" y="212"/>
                    </a:lnTo>
                    <a:lnTo>
                      <a:pt x="93" y="214"/>
                    </a:lnTo>
                    <a:lnTo>
                      <a:pt x="91" y="214"/>
                    </a:lnTo>
                    <a:lnTo>
                      <a:pt x="90" y="214"/>
                    </a:lnTo>
                    <a:lnTo>
                      <a:pt x="90" y="214"/>
                    </a:lnTo>
                    <a:lnTo>
                      <a:pt x="88" y="214"/>
                    </a:lnTo>
                    <a:lnTo>
                      <a:pt x="88" y="212"/>
                    </a:lnTo>
                    <a:lnTo>
                      <a:pt x="87" y="212"/>
                    </a:lnTo>
                    <a:lnTo>
                      <a:pt x="85" y="212"/>
                    </a:lnTo>
                    <a:lnTo>
                      <a:pt x="85" y="211"/>
                    </a:lnTo>
                    <a:lnTo>
                      <a:pt x="85" y="211"/>
                    </a:lnTo>
                    <a:lnTo>
                      <a:pt x="85" y="209"/>
                    </a:lnTo>
                    <a:lnTo>
                      <a:pt x="85" y="208"/>
                    </a:lnTo>
                    <a:lnTo>
                      <a:pt x="85" y="206"/>
                    </a:lnTo>
                    <a:lnTo>
                      <a:pt x="85" y="206"/>
                    </a:lnTo>
                    <a:lnTo>
                      <a:pt x="85" y="204"/>
                    </a:lnTo>
                    <a:lnTo>
                      <a:pt x="83" y="204"/>
                    </a:lnTo>
                    <a:lnTo>
                      <a:pt x="82" y="204"/>
                    </a:lnTo>
                    <a:lnTo>
                      <a:pt x="82" y="204"/>
                    </a:lnTo>
                    <a:lnTo>
                      <a:pt x="80" y="203"/>
                    </a:lnTo>
                    <a:lnTo>
                      <a:pt x="80" y="203"/>
                    </a:lnTo>
                    <a:lnTo>
                      <a:pt x="80" y="201"/>
                    </a:lnTo>
                    <a:lnTo>
                      <a:pt x="80" y="200"/>
                    </a:lnTo>
                    <a:lnTo>
                      <a:pt x="79" y="200"/>
                    </a:lnTo>
                    <a:lnTo>
                      <a:pt x="79" y="198"/>
                    </a:lnTo>
                    <a:lnTo>
                      <a:pt x="77" y="197"/>
                    </a:lnTo>
                    <a:lnTo>
                      <a:pt x="77" y="197"/>
                    </a:lnTo>
                    <a:lnTo>
                      <a:pt x="76" y="197"/>
                    </a:lnTo>
                    <a:lnTo>
                      <a:pt x="76" y="197"/>
                    </a:lnTo>
                    <a:lnTo>
                      <a:pt x="74" y="195"/>
                    </a:lnTo>
                    <a:lnTo>
                      <a:pt x="74" y="195"/>
                    </a:lnTo>
                    <a:lnTo>
                      <a:pt x="72" y="193"/>
                    </a:lnTo>
                    <a:lnTo>
                      <a:pt x="71" y="193"/>
                    </a:lnTo>
                    <a:lnTo>
                      <a:pt x="69" y="193"/>
                    </a:lnTo>
                    <a:lnTo>
                      <a:pt x="69" y="193"/>
                    </a:lnTo>
                    <a:lnTo>
                      <a:pt x="68" y="192"/>
                    </a:lnTo>
                    <a:lnTo>
                      <a:pt x="68" y="190"/>
                    </a:lnTo>
                    <a:lnTo>
                      <a:pt x="68" y="190"/>
                    </a:lnTo>
                    <a:lnTo>
                      <a:pt x="68" y="189"/>
                    </a:lnTo>
                    <a:lnTo>
                      <a:pt x="68" y="187"/>
                    </a:lnTo>
                    <a:lnTo>
                      <a:pt x="66" y="187"/>
                    </a:lnTo>
                    <a:lnTo>
                      <a:pt x="66" y="186"/>
                    </a:lnTo>
                    <a:lnTo>
                      <a:pt x="65" y="186"/>
                    </a:lnTo>
                    <a:lnTo>
                      <a:pt x="65" y="184"/>
                    </a:lnTo>
                    <a:lnTo>
                      <a:pt x="63" y="184"/>
                    </a:lnTo>
                    <a:lnTo>
                      <a:pt x="61" y="184"/>
                    </a:lnTo>
                    <a:lnTo>
                      <a:pt x="61" y="182"/>
                    </a:lnTo>
                    <a:lnTo>
                      <a:pt x="61" y="182"/>
                    </a:lnTo>
                    <a:lnTo>
                      <a:pt x="61" y="182"/>
                    </a:lnTo>
                    <a:lnTo>
                      <a:pt x="60" y="182"/>
                    </a:lnTo>
                    <a:lnTo>
                      <a:pt x="60" y="182"/>
                    </a:lnTo>
                    <a:lnTo>
                      <a:pt x="58" y="181"/>
                    </a:lnTo>
                    <a:lnTo>
                      <a:pt x="58" y="181"/>
                    </a:lnTo>
                    <a:lnTo>
                      <a:pt x="57" y="181"/>
                    </a:lnTo>
                    <a:lnTo>
                      <a:pt x="57" y="179"/>
                    </a:lnTo>
                    <a:lnTo>
                      <a:pt x="55" y="179"/>
                    </a:lnTo>
                    <a:lnTo>
                      <a:pt x="55" y="181"/>
                    </a:lnTo>
                    <a:lnTo>
                      <a:pt x="52" y="179"/>
                    </a:lnTo>
                    <a:lnTo>
                      <a:pt x="50" y="178"/>
                    </a:lnTo>
                    <a:lnTo>
                      <a:pt x="47" y="178"/>
                    </a:lnTo>
                    <a:lnTo>
                      <a:pt x="46" y="178"/>
                    </a:lnTo>
                    <a:lnTo>
                      <a:pt x="44" y="176"/>
                    </a:lnTo>
                    <a:lnTo>
                      <a:pt x="44" y="175"/>
                    </a:lnTo>
                    <a:lnTo>
                      <a:pt x="42" y="175"/>
                    </a:lnTo>
                    <a:lnTo>
                      <a:pt x="41" y="173"/>
                    </a:lnTo>
                    <a:lnTo>
                      <a:pt x="39" y="173"/>
                    </a:lnTo>
                    <a:lnTo>
                      <a:pt x="39" y="173"/>
                    </a:lnTo>
                    <a:lnTo>
                      <a:pt x="38" y="175"/>
                    </a:lnTo>
                    <a:lnTo>
                      <a:pt x="38" y="175"/>
                    </a:lnTo>
                    <a:lnTo>
                      <a:pt x="38" y="176"/>
                    </a:lnTo>
                    <a:lnTo>
                      <a:pt x="38" y="176"/>
                    </a:lnTo>
                    <a:lnTo>
                      <a:pt x="36" y="176"/>
                    </a:lnTo>
                    <a:lnTo>
                      <a:pt x="35" y="176"/>
                    </a:lnTo>
                    <a:lnTo>
                      <a:pt x="33" y="176"/>
                    </a:lnTo>
                    <a:lnTo>
                      <a:pt x="33" y="176"/>
                    </a:lnTo>
                    <a:lnTo>
                      <a:pt x="33" y="176"/>
                    </a:lnTo>
                    <a:lnTo>
                      <a:pt x="31" y="176"/>
                    </a:lnTo>
                    <a:lnTo>
                      <a:pt x="31" y="176"/>
                    </a:lnTo>
                    <a:lnTo>
                      <a:pt x="30" y="175"/>
                    </a:lnTo>
                    <a:lnTo>
                      <a:pt x="28" y="175"/>
                    </a:lnTo>
                    <a:lnTo>
                      <a:pt x="27" y="175"/>
                    </a:lnTo>
                    <a:lnTo>
                      <a:pt x="25" y="175"/>
                    </a:lnTo>
                    <a:lnTo>
                      <a:pt x="24" y="173"/>
                    </a:lnTo>
                    <a:lnTo>
                      <a:pt x="24" y="173"/>
                    </a:lnTo>
                    <a:lnTo>
                      <a:pt x="24" y="170"/>
                    </a:lnTo>
                    <a:lnTo>
                      <a:pt x="22" y="170"/>
                    </a:lnTo>
                    <a:lnTo>
                      <a:pt x="22" y="170"/>
                    </a:lnTo>
                    <a:lnTo>
                      <a:pt x="20" y="170"/>
                    </a:lnTo>
                    <a:lnTo>
                      <a:pt x="20" y="168"/>
                    </a:lnTo>
                    <a:lnTo>
                      <a:pt x="20" y="168"/>
                    </a:lnTo>
                    <a:lnTo>
                      <a:pt x="19" y="167"/>
                    </a:lnTo>
                    <a:lnTo>
                      <a:pt x="17" y="168"/>
                    </a:lnTo>
                    <a:lnTo>
                      <a:pt x="14" y="167"/>
                    </a:lnTo>
                    <a:lnTo>
                      <a:pt x="12" y="165"/>
                    </a:lnTo>
                    <a:lnTo>
                      <a:pt x="11" y="165"/>
                    </a:lnTo>
                    <a:lnTo>
                      <a:pt x="8" y="162"/>
                    </a:lnTo>
                    <a:lnTo>
                      <a:pt x="6" y="162"/>
                    </a:lnTo>
                    <a:lnTo>
                      <a:pt x="5" y="160"/>
                    </a:lnTo>
                    <a:lnTo>
                      <a:pt x="5" y="160"/>
                    </a:lnTo>
                    <a:lnTo>
                      <a:pt x="3" y="159"/>
                    </a:lnTo>
                    <a:lnTo>
                      <a:pt x="3" y="159"/>
                    </a:lnTo>
                    <a:lnTo>
                      <a:pt x="3" y="157"/>
                    </a:lnTo>
                    <a:lnTo>
                      <a:pt x="0" y="156"/>
                    </a:lnTo>
                    <a:lnTo>
                      <a:pt x="1" y="154"/>
                    </a:lnTo>
                    <a:lnTo>
                      <a:pt x="3" y="152"/>
                    </a:lnTo>
                    <a:lnTo>
                      <a:pt x="6" y="154"/>
                    </a:lnTo>
                    <a:lnTo>
                      <a:pt x="8" y="152"/>
                    </a:lnTo>
                    <a:lnTo>
                      <a:pt x="6" y="149"/>
                    </a:lnTo>
                    <a:lnTo>
                      <a:pt x="6" y="146"/>
                    </a:lnTo>
                    <a:lnTo>
                      <a:pt x="6" y="146"/>
                    </a:lnTo>
                    <a:lnTo>
                      <a:pt x="8" y="145"/>
                    </a:lnTo>
                    <a:lnTo>
                      <a:pt x="9" y="145"/>
                    </a:lnTo>
                    <a:lnTo>
                      <a:pt x="9" y="143"/>
                    </a:lnTo>
                    <a:lnTo>
                      <a:pt x="11" y="145"/>
                    </a:lnTo>
                    <a:lnTo>
                      <a:pt x="11" y="143"/>
                    </a:lnTo>
                    <a:lnTo>
                      <a:pt x="14" y="143"/>
                    </a:lnTo>
                    <a:lnTo>
                      <a:pt x="14" y="143"/>
                    </a:lnTo>
                    <a:lnTo>
                      <a:pt x="14" y="143"/>
                    </a:lnTo>
                    <a:lnTo>
                      <a:pt x="16" y="143"/>
                    </a:lnTo>
                    <a:lnTo>
                      <a:pt x="16" y="141"/>
                    </a:lnTo>
                    <a:lnTo>
                      <a:pt x="17" y="140"/>
                    </a:lnTo>
                    <a:lnTo>
                      <a:pt x="17" y="140"/>
                    </a:lnTo>
                    <a:lnTo>
                      <a:pt x="17" y="140"/>
                    </a:lnTo>
                    <a:lnTo>
                      <a:pt x="17" y="140"/>
                    </a:lnTo>
                    <a:lnTo>
                      <a:pt x="19" y="140"/>
                    </a:lnTo>
                    <a:lnTo>
                      <a:pt x="20" y="138"/>
                    </a:lnTo>
                    <a:lnTo>
                      <a:pt x="20" y="137"/>
                    </a:lnTo>
                    <a:lnTo>
                      <a:pt x="19" y="137"/>
                    </a:lnTo>
                    <a:lnTo>
                      <a:pt x="20" y="135"/>
                    </a:lnTo>
                    <a:lnTo>
                      <a:pt x="20" y="135"/>
                    </a:lnTo>
                    <a:lnTo>
                      <a:pt x="22" y="135"/>
                    </a:lnTo>
                    <a:lnTo>
                      <a:pt x="22" y="134"/>
                    </a:lnTo>
                    <a:lnTo>
                      <a:pt x="24" y="134"/>
                    </a:lnTo>
                    <a:lnTo>
                      <a:pt x="24" y="132"/>
                    </a:lnTo>
                    <a:lnTo>
                      <a:pt x="25" y="132"/>
                    </a:lnTo>
                    <a:lnTo>
                      <a:pt x="25" y="129"/>
                    </a:lnTo>
                    <a:lnTo>
                      <a:pt x="27" y="127"/>
                    </a:lnTo>
                    <a:lnTo>
                      <a:pt x="28" y="123"/>
                    </a:lnTo>
                    <a:lnTo>
                      <a:pt x="28" y="123"/>
                    </a:lnTo>
                    <a:lnTo>
                      <a:pt x="27" y="124"/>
                    </a:lnTo>
                    <a:lnTo>
                      <a:pt x="27" y="124"/>
                    </a:lnTo>
                    <a:lnTo>
                      <a:pt x="25" y="124"/>
                    </a:lnTo>
                    <a:lnTo>
                      <a:pt x="27" y="121"/>
                    </a:lnTo>
                    <a:lnTo>
                      <a:pt x="25" y="121"/>
                    </a:lnTo>
                    <a:lnTo>
                      <a:pt x="25" y="123"/>
                    </a:lnTo>
                    <a:lnTo>
                      <a:pt x="24" y="121"/>
                    </a:lnTo>
                    <a:lnTo>
                      <a:pt x="24" y="119"/>
                    </a:lnTo>
                    <a:lnTo>
                      <a:pt x="24" y="119"/>
                    </a:lnTo>
                    <a:lnTo>
                      <a:pt x="24" y="118"/>
                    </a:lnTo>
                    <a:lnTo>
                      <a:pt x="22" y="119"/>
                    </a:lnTo>
                    <a:lnTo>
                      <a:pt x="22" y="118"/>
                    </a:lnTo>
                    <a:lnTo>
                      <a:pt x="24" y="118"/>
                    </a:lnTo>
                    <a:lnTo>
                      <a:pt x="24" y="116"/>
                    </a:lnTo>
                    <a:lnTo>
                      <a:pt x="25" y="116"/>
                    </a:lnTo>
                    <a:lnTo>
                      <a:pt x="25" y="115"/>
                    </a:lnTo>
                    <a:lnTo>
                      <a:pt x="25" y="113"/>
                    </a:lnTo>
                    <a:lnTo>
                      <a:pt x="25" y="112"/>
                    </a:lnTo>
                    <a:lnTo>
                      <a:pt x="25" y="110"/>
                    </a:lnTo>
                    <a:lnTo>
                      <a:pt x="25" y="110"/>
                    </a:lnTo>
                    <a:lnTo>
                      <a:pt x="25" y="107"/>
                    </a:lnTo>
                    <a:lnTo>
                      <a:pt x="25" y="105"/>
                    </a:lnTo>
                    <a:lnTo>
                      <a:pt x="24" y="104"/>
                    </a:lnTo>
                    <a:lnTo>
                      <a:pt x="24" y="102"/>
                    </a:lnTo>
                    <a:lnTo>
                      <a:pt x="22" y="100"/>
                    </a:lnTo>
                    <a:lnTo>
                      <a:pt x="25" y="97"/>
                    </a:lnTo>
                    <a:lnTo>
                      <a:pt x="27" y="96"/>
                    </a:lnTo>
                    <a:lnTo>
                      <a:pt x="25" y="93"/>
                    </a:lnTo>
                    <a:lnTo>
                      <a:pt x="24" y="91"/>
                    </a:lnTo>
                    <a:lnTo>
                      <a:pt x="24" y="89"/>
                    </a:lnTo>
                    <a:lnTo>
                      <a:pt x="24" y="89"/>
                    </a:lnTo>
                    <a:lnTo>
                      <a:pt x="24" y="89"/>
                    </a:lnTo>
                    <a:lnTo>
                      <a:pt x="25" y="86"/>
                    </a:lnTo>
                    <a:lnTo>
                      <a:pt x="25" y="85"/>
                    </a:lnTo>
                    <a:lnTo>
                      <a:pt x="24" y="83"/>
                    </a:lnTo>
                    <a:lnTo>
                      <a:pt x="22" y="83"/>
                    </a:lnTo>
                    <a:lnTo>
                      <a:pt x="20" y="82"/>
                    </a:lnTo>
                    <a:lnTo>
                      <a:pt x="20" y="80"/>
                    </a:lnTo>
                    <a:lnTo>
                      <a:pt x="20" y="80"/>
                    </a:lnTo>
                    <a:lnTo>
                      <a:pt x="19" y="77"/>
                    </a:lnTo>
                    <a:lnTo>
                      <a:pt x="17" y="75"/>
                    </a:lnTo>
                    <a:lnTo>
                      <a:pt x="17" y="72"/>
                    </a:lnTo>
                    <a:lnTo>
                      <a:pt x="19" y="72"/>
                    </a:lnTo>
                    <a:lnTo>
                      <a:pt x="19" y="71"/>
                    </a:lnTo>
                    <a:lnTo>
                      <a:pt x="19" y="69"/>
                    </a:lnTo>
                    <a:lnTo>
                      <a:pt x="19" y="69"/>
                    </a:lnTo>
                    <a:lnTo>
                      <a:pt x="19" y="69"/>
                    </a:lnTo>
                    <a:lnTo>
                      <a:pt x="19" y="69"/>
                    </a:lnTo>
                    <a:lnTo>
                      <a:pt x="19" y="69"/>
                    </a:lnTo>
                    <a:lnTo>
                      <a:pt x="20" y="69"/>
                    </a:lnTo>
                    <a:lnTo>
                      <a:pt x="20" y="71"/>
                    </a:lnTo>
                    <a:lnTo>
                      <a:pt x="22" y="71"/>
                    </a:lnTo>
                    <a:lnTo>
                      <a:pt x="22" y="71"/>
                    </a:lnTo>
                    <a:lnTo>
                      <a:pt x="25" y="69"/>
                    </a:lnTo>
                    <a:lnTo>
                      <a:pt x="25" y="67"/>
                    </a:lnTo>
                    <a:lnTo>
                      <a:pt x="25" y="67"/>
                    </a:lnTo>
                    <a:lnTo>
                      <a:pt x="25" y="66"/>
                    </a:lnTo>
                    <a:lnTo>
                      <a:pt x="27" y="66"/>
                    </a:lnTo>
                    <a:lnTo>
                      <a:pt x="27" y="64"/>
                    </a:lnTo>
                    <a:lnTo>
                      <a:pt x="27" y="64"/>
                    </a:lnTo>
                    <a:lnTo>
                      <a:pt x="25" y="61"/>
                    </a:lnTo>
                    <a:lnTo>
                      <a:pt x="25" y="61"/>
                    </a:lnTo>
                    <a:lnTo>
                      <a:pt x="24" y="60"/>
                    </a:lnTo>
                    <a:lnTo>
                      <a:pt x="24" y="58"/>
                    </a:lnTo>
                    <a:lnTo>
                      <a:pt x="24" y="56"/>
                    </a:lnTo>
                    <a:lnTo>
                      <a:pt x="24" y="56"/>
                    </a:lnTo>
                    <a:lnTo>
                      <a:pt x="24" y="55"/>
                    </a:lnTo>
                    <a:lnTo>
                      <a:pt x="24" y="55"/>
                    </a:lnTo>
                    <a:lnTo>
                      <a:pt x="25" y="55"/>
                    </a:lnTo>
                    <a:lnTo>
                      <a:pt x="25" y="58"/>
                    </a:lnTo>
                    <a:lnTo>
                      <a:pt x="28" y="58"/>
                    </a:lnTo>
                    <a:lnTo>
                      <a:pt x="30" y="61"/>
                    </a:lnTo>
                    <a:lnTo>
                      <a:pt x="30" y="63"/>
                    </a:lnTo>
                    <a:lnTo>
                      <a:pt x="31" y="63"/>
                    </a:lnTo>
                    <a:lnTo>
                      <a:pt x="31" y="63"/>
                    </a:lnTo>
                    <a:lnTo>
                      <a:pt x="31" y="63"/>
                    </a:lnTo>
                    <a:lnTo>
                      <a:pt x="31" y="64"/>
                    </a:lnTo>
                    <a:lnTo>
                      <a:pt x="31" y="64"/>
                    </a:lnTo>
                    <a:lnTo>
                      <a:pt x="31" y="66"/>
                    </a:lnTo>
                    <a:lnTo>
                      <a:pt x="31" y="66"/>
                    </a:lnTo>
                    <a:lnTo>
                      <a:pt x="33" y="66"/>
                    </a:lnTo>
                    <a:lnTo>
                      <a:pt x="33" y="64"/>
                    </a:lnTo>
                    <a:lnTo>
                      <a:pt x="33" y="60"/>
                    </a:lnTo>
                    <a:lnTo>
                      <a:pt x="33" y="58"/>
                    </a:lnTo>
                    <a:lnTo>
                      <a:pt x="31" y="56"/>
                    </a:lnTo>
                    <a:lnTo>
                      <a:pt x="31" y="56"/>
                    </a:lnTo>
                    <a:lnTo>
                      <a:pt x="31" y="55"/>
                    </a:lnTo>
                    <a:lnTo>
                      <a:pt x="33" y="55"/>
                    </a:lnTo>
                    <a:lnTo>
                      <a:pt x="35" y="55"/>
                    </a:lnTo>
                    <a:lnTo>
                      <a:pt x="41" y="50"/>
                    </a:lnTo>
                    <a:lnTo>
                      <a:pt x="42" y="45"/>
                    </a:lnTo>
                    <a:lnTo>
                      <a:pt x="44" y="45"/>
                    </a:lnTo>
                    <a:lnTo>
                      <a:pt x="46" y="44"/>
                    </a:lnTo>
                    <a:lnTo>
                      <a:pt x="47" y="44"/>
                    </a:lnTo>
                    <a:lnTo>
                      <a:pt x="49" y="44"/>
                    </a:lnTo>
                    <a:lnTo>
                      <a:pt x="50" y="42"/>
                    </a:lnTo>
                    <a:lnTo>
                      <a:pt x="49" y="41"/>
                    </a:lnTo>
                    <a:lnTo>
                      <a:pt x="49" y="39"/>
                    </a:lnTo>
                    <a:lnTo>
                      <a:pt x="49" y="37"/>
                    </a:lnTo>
                    <a:lnTo>
                      <a:pt x="50" y="36"/>
                    </a:lnTo>
                    <a:lnTo>
                      <a:pt x="50" y="34"/>
                    </a:lnTo>
                    <a:lnTo>
                      <a:pt x="50" y="33"/>
                    </a:lnTo>
                    <a:lnTo>
                      <a:pt x="50" y="33"/>
                    </a:lnTo>
                    <a:lnTo>
                      <a:pt x="49" y="33"/>
                    </a:lnTo>
                    <a:lnTo>
                      <a:pt x="49" y="33"/>
                    </a:lnTo>
                    <a:lnTo>
                      <a:pt x="49" y="33"/>
                    </a:lnTo>
                    <a:lnTo>
                      <a:pt x="50" y="31"/>
                    </a:lnTo>
                    <a:lnTo>
                      <a:pt x="52" y="28"/>
                    </a:lnTo>
                    <a:lnTo>
                      <a:pt x="52" y="26"/>
                    </a:lnTo>
                    <a:lnTo>
                      <a:pt x="55" y="25"/>
                    </a:lnTo>
                    <a:lnTo>
                      <a:pt x="55" y="23"/>
                    </a:lnTo>
                    <a:lnTo>
                      <a:pt x="57" y="23"/>
                    </a:lnTo>
                    <a:lnTo>
                      <a:pt x="60" y="20"/>
                    </a:lnTo>
                    <a:lnTo>
                      <a:pt x="61" y="19"/>
                    </a:lnTo>
                    <a:lnTo>
                      <a:pt x="66" y="22"/>
                    </a:lnTo>
                    <a:lnTo>
                      <a:pt x="68" y="22"/>
                    </a:lnTo>
                    <a:lnTo>
                      <a:pt x="68" y="22"/>
                    </a:lnTo>
                    <a:lnTo>
                      <a:pt x="68" y="22"/>
                    </a:lnTo>
                    <a:lnTo>
                      <a:pt x="66" y="22"/>
                    </a:lnTo>
                    <a:lnTo>
                      <a:pt x="66" y="23"/>
                    </a:lnTo>
                    <a:lnTo>
                      <a:pt x="66" y="23"/>
                    </a:lnTo>
                    <a:lnTo>
                      <a:pt x="68" y="25"/>
                    </a:lnTo>
                    <a:lnTo>
                      <a:pt x="68" y="23"/>
                    </a:lnTo>
                    <a:lnTo>
                      <a:pt x="69" y="22"/>
                    </a:lnTo>
                    <a:lnTo>
                      <a:pt x="69" y="20"/>
                    </a:lnTo>
                    <a:lnTo>
                      <a:pt x="71" y="17"/>
                    </a:lnTo>
                    <a:lnTo>
                      <a:pt x="71" y="17"/>
                    </a:lnTo>
                    <a:lnTo>
                      <a:pt x="72" y="15"/>
                    </a:lnTo>
                    <a:lnTo>
                      <a:pt x="74" y="17"/>
                    </a:lnTo>
                    <a:lnTo>
                      <a:pt x="76" y="17"/>
                    </a:lnTo>
                    <a:lnTo>
                      <a:pt x="77" y="17"/>
                    </a:lnTo>
                    <a:lnTo>
                      <a:pt x="83" y="17"/>
                    </a:lnTo>
                    <a:lnTo>
                      <a:pt x="91" y="11"/>
                    </a:lnTo>
                    <a:lnTo>
                      <a:pt x="96" y="9"/>
                    </a:lnTo>
                    <a:lnTo>
                      <a:pt x="98" y="8"/>
                    </a:lnTo>
                    <a:lnTo>
                      <a:pt x="99" y="6"/>
                    </a:lnTo>
                    <a:lnTo>
                      <a:pt x="99" y="4"/>
                    </a:lnTo>
                    <a:lnTo>
                      <a:pt x="101" y="3"/>
                    </a:lnTo>
                    <a:lnTo>
                      <a:pt x="102" y="3"/>
                    </a:lnTo>
                    <a:lnTo>
                      <a:pt x="102" y="3"/>
                    </a:lnTo>
                    <a:lnTo>
                      <a:pt x="102" y="1"/>
                    </a:lnTo>
                    <a:lnTo>
                      <a:pt x="106" y="0"/>
                    </a:lnTo>
                    <a:lnTo>
                      <a:pt x="10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4" name="Freeform 302">
                <a:extLst>
                  <a:ext uri="{FF2B5EF4-FFF2-40B4-BE49-F238E27FC236}">
                    <a16:creationId xmlns:a16="http://schemas.microsoft.com/office/drawing/2014/main" id="{94CDFED1-5DDA-43CE-B47A-36A8F66933BB}"/>
                  </a:ext>
                </a:extLst>
              </p:cNvPr>
              <p:cNvSpPr>
                <a:spLocks noEditPoints="1"/>
              </p:cNvSpPr>
              <p:nvPr/>
            </p:nvSpPr>
            <p:spPr bwMode="auto">
              <a:xfrm>
                <a:off x="7838966" y="2751288"/>
                <a:ext cx="1721163" cy="1150041"/>
              </a:xfrm>
              <a:custGeom>
                <a:avLst/>
                <a:gdLst>
                  <a:gd name="T0" fmla="*/ 507 w 883"/>
                  <a:gd name="T1" fmla="*/ 582 h 590"/>
                  <a:gd name="T2" fmla="*/ 530 w 883"/>
                  <a:gd name="T3" fmla="*/ 549 h 590"/>
                  <a:gd name="T4" fmla="*/ 667 w 883"/>
                  <a:gd name="T5" fmla="*/ 479 h 590"/>
                  <a:gd name="T6" fmla="*/ 699 w 883"/>
                  <a:gd name="T7" fmla="*/ 410 h 590"/>
                  <a:gd name="T8" fmla="*/ 753 w 883"/>
                  <a:gd name="T9" fmla="*/ 11 h 590"/>
                  <a:gd name="T10" fmla="*/ 772 w 883"/>
                  <a:gd name="T11" fmla="*/ 51 h 590"/>
                  <a:gd name="T12" fmla="*/ 813 w 883"/>
                  <a:gd name="T13" fmla="*/ 84 h 590"/>
                  <a:gd name="T14" fmla="*/ 877 w 883"/>
                  <a:gd name="T15" fmla="*/ 100 h 590"/>
                  <a:gd name="T16" fmla="*/ 869 w 883"/>
                  <a:gd name="T17" fmla="*/ 139 h 590"/>
                  <a:gd name="T18" fmla="*/ 833 w 883"/>
                  <a:gd name="T19" fmla="*/ 161 h 590"/>
                  <a:gd name="T20" fmla="*/ 822 w 883"/>
                  <a:gd name="T21" fmla="*/ 204 h 590"/>
                  <a:gd name="T22" fmla="*/ 790 w 883"/>
                  <a:gd name="T23" fmla="*/ 213 h 590"/>
                  <a:gd name="T24" fmla="*/ 764 w 883"/>
                  <a:gd name="T25" fmla="*/ 224 h 590"/>
                  <a:gd name="T26" fmla="*/ 713 w 883"/>
                  <a:gd name="T27" fmla="*/ 254 h 590"/>
                  <a:gd name="T28" fmla="*/ 696 w 883"/>
                  <a:gd name="T29" fmla="*/ 248 h 590"/>
                  <a:gd name="T30" fmla="*/ 636 w 883"/>
                  <a:gd name="T31" fmla="*/ 267 h 590"/>
                  <a:gd name="T32" fmla="*/ 701 w 883"/>
                  <a:gd name="T33" fmla="*/ 289 h 590"/>
                  <a:gd name="T34" fmla="*/ 675 w 883"/>
                  <a:gd name="T35" fmla="*/ 312 h 590"/>
                  <a:gd name="T36" fmla="*/ 683 w 883"/>
                  <a:gd name="T37" fmla="*/ 367 h 590"/>
                  <a:gd name="T38" fmla="*/ 693 w 883"/>
                  <a:gd name="T39" fmla="*/ 397 h 590"/>
                  <a:gd name="T40" fmla="*/ 691 w 883"/>
                  <a:gd name="T41" fmla="*/ 424 h 590"/>
                  <a:gd name="T42" fmla="*/ 671 w 883"/>
                  <a:gd name="T43" fmla="*/ 464 h 590"/>
                  <a:gd name="T44" fmla="*/ 663 w 883"/>
                  <a:gd name="T45" fmla="*/ 481 h 590"/>
                  <a:gd name="T46" fmla="*/ 634 w 883"/>
                  <a:gd name="T47" fmla="*/ 506 h 590"/>
                  <a:gd name="T48" fmla="*/ 596 w 883"/>
                  <a:gd name="T49" fmla="*/ 523 h 590"/>
                  <a:gd name="T50" fmla="*/ 578 w 883"/>
                  <a:gd name="T51" fmla="*/ 528 h 590"/>
                  <a:gd name="T52" fmla="*/ 551 w 883"/>
                  <a:gd name="T53" fmla="*/ 539 h 590"/>
                  <a:gd name="T54" fmla="*/ 526 w 883"/>
                  <a:gd name="T55" fmla="*/ 556 h 590"/>
                  <a:gd name="T56" fmla="*/ 503 w 883"/>
                  <a:gd name="T57" fmla="*/ 538 h 590"/>
                  <a:gd name="T58" fmla="*/ 478 w 883"/>
                  <a:gd name="T59" fmla="*/ 523 h 590"/>
                  <a:gd name="T60" fmla="*/ 439 w 883"/>
                  <a:gd name="T61" fmla="*/ 523 h 590"/>
                  <a:gd name="T62" fmla="*/ 406 w 883"/>
                  <a:gd name="T63" fmla="*/ 527 h 590"/>
                  <a:gd name="T64" fmla="*/ 396 w 883"/>
                  <a:gd name="T65" fmla="*/ 538 h 590"/>
                  <a:gd name="T66" fmla="*/ 365 w 883"/>
                  <a:gd name="T67" fmla="*/ 516 h 590"/>
                  <a:gd name="T68" fmla="*/ 349 w 883"/>
                  <a:gd name="T69" fmla="*/ 486 h 590"/>
                  <a:gd name="T70" fmla="*/ 354 w 883"/>
                  <a:gd name="T71" fmla="*/ 441 h 590"/>
                  <a:gd name="T72" fmla="*/ 330 w 883"/>
                  <a:gd name="T73" fmla="*/ 426 h 590"/>
                  <a:gd name="T74" fmla="*/ 291 w 883"/>
                  <a:gd name="T75" fmla="*/ 430 h 590"/>
                  <a:gd name="T76" fmla="*/ 250 w 883"/>
                  <a:gd name="T77" fmla="*/ 441 h 590"/>
                  <a:gd name="T78" fmla="*/ 209 w 883"/>
                  <a:gd name="T79" fmla="*/ 443 h 590"/>
                  <a:gd name="T80" fmla="*/ 166 w 883"/>
                  <a:gd name="T81" fmla="*/ 432 h 590"/>
                  <a:gd name="T82" fmla="*/ 105 w 883"/>
                  <a:gd name="T83" fmla="*/ 405 h 590"/>
                  <a:gd name="T84" fmla="*/ 75 w 883"/>
                  <a:gd name="T85" fmla="*/ 380 h 590"/>
                  <a:gd name="T86" fmla="*/ 76 w 883"/>
                  <a:gd name="T87" fmla="*/ 356 h 590"/>
                  <a:gd name="T88" fmla="*/ 43 w 883"/>
                  <a:gd name="T89" fmla="*/ 319 h 590"/>
                  <a:gd name="T90" fmla="*/ 15 w 883"/>
                  <a:gd name="T91" fmla="*/ 293 h 590"/>
                  <a:gd name="T92" fmla="*/ 2 w 883"/>
                  <a:gd name="T93" fmla="*/ 263 h 590"/>
                  <a:gd name="T94" fmla="*/ 35 w 883"/>
                  <a:gd name="T95" fmla="*/ 241 h 590"/>
                  <a:gd name="T96" fmla="*/ 95 w 883"/>
                  <a:gd name="T97" fmla="*/ 210 h 590"/>
                  <a:gd name="T98" fmla="*/ 100 w 883"/>
                  <a:gd name="T99" fmla="*/ 166 h 590"/>
                  <a:gd name="T100" fmla="*/ 127 w 883"/>
                  <a:gd name="T101" fmla="*/ 148 h 590"/>
                  <a:gd name="T102" fmla="*/ 174 w 883"/>
                  <a:gd name="T103" fmla="*/ 103 h 590"/>
                  <a:gd name="T104" fmla="*/ 209 w 883"/>
                  <a:gd name="T105" fmla="*/ 95 h 590"/>
                  <a:gd name="T106" fmla="*/ 246 w 883"/>
                  <a:gd name="T107" fmla="*/ 123 h 590"/>
                  <a:gd name="T108" fmla="*/ 275 w 883"/>
                  <a:gd name="T109" fmla="*/ 159 h 590"/>
                  <a:gd name="T110" fmla="*/ 374 w 883"/>
                  <a:gd name="T111" fmla="*/ 204 h 590"/>
                  <a:gd name="T112" fmla="*/ 486 w 883"/>
                  <a:gd name="T113" fmla="*/ 207 h 590"/>
                  <a:gd name="T114" fmla="*/ 551 w 883"/>
                  <a:gd name="T115" fmla="*/ 177 h 590"/>
                  <a:gd name="T116" fmla="*/ 596 w 883"/>
                  <a:gd name="T117" fmla="*/ 153 h 590"/>
                  <a:gd name="T118" fmla="*/ 650 w 883"/>
                  <a:gd name="T119" fmla="*/ 130 h 590"/>
                  <a:gd name="T120" fmla="*/ 642 w 883"/>
                  <a:gd name="T121" fmla="*/ 106 h 590"/>
                  <a:gd name="T122" fmla="*/ 625 w 883"/>
                  <a:gd name="T123" fmla="*/ 74 h 590"/>
                  <a:gd name="T124" fmla="*/ 675 w 883"/>
                  <a:gd name="T125" fmla="*/ 1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590">
                    <a:moveTo>
                      <a:pt x="535" y="561"/>
                    </a:moveTo>
                    <a:lnTo>
                      <a:pt x="535" y="561"/>
                    </a:lnTo>
                    <a:lnTo>
                      <a:pt x="537" y="563"/>
                    </a:lnTo>
                    <a:lnTo>
                      <a:pt x="538" y="563"/>
                    </a:lnTo>
                    <a:lnTo>
                      <a:pt x="538" y="564"/>
                    </a:lnTo>
                    <a:lnTo>
                      <a:pt x="540" y="564"/>
                    </a:lnTo>
                    <a:lnTo>
                      <a:pt x="540" y="566"/>
                    </a:lnTo>
                    <a:lnTo>
                      <a:pt x="540" y="568"/>
                    </a:lnTo>
                    <a:lnTo>
                      <a:pt x="541" y="569"/>
                    </a:lnTo>
                    <a:lnTo>
                      <a:pt x="540" y="569"/>
                    </a:lnTo>
                    <a:lnTo>
                      <a:pt x="538" y="571"/>
                    </a:lnTo>
                    <a:lnTo>
                      <a:pt x="535" y="574"/>
                    </a:lnTo>
                    <a:lnTo>
                      <a:pt x="535" y="575"/>
                    </a:lnTo>
                    <a:lnTo>
                      <a:pt x="533" y="575"/>
                    </a:lnTo>
                    <a:lnTo>
                      <a:pt x="533" y="577"/>
                    </a:lnTo>
                    <a:lnTo>
                      <a:pt x="533" y="577"/>
                    </a:lnTo>
                    <a:lnTo>
                      <a:pt x="533" y="579"/>
                    </a:lnTo>
                    <a:lnTo>
                      <a:pt x="533" y="582"/>
                    </a:lnTo>
                    <a:lnTo>
                      <a:pt x="532" y="582"/>
                    </a:lnTo>
                    <a:lnTo>
                      <a:pt x="532" y="583"/>
                    </a:lnTo>
                    <a:lnTo>
                      <a:pt x="530" y="583"/>
                    </a:lnTo>
                    <a:lnTo>
                      <a:pt x="530" y="583"/>
                    </a:lnTo>
                    <a:lnTo>
                      <a:pt x="530" y="583"/>
                    </a:lnTo>
                    <a:lnTo>
                      <a:pt x="529" y="585"/>
                    </a:lnTo>
                    <a:lnTo>
                      <a:pt x="527" y="586"/>
                    </a:lnTo>
                    <a:lnTo>
                      <a:pt x="527" y="586"/>
                    </a:lnTo>
                    <a:lnTo>
                      <a:pt x="527" y="586"/>
                    </a:lnTo>
                    <a:lnTo>
                      <a:pt x="526" y="586"/>
                    </a:lnTo>
                    <a:lnTo>
                      <a:pt x="526" y="586"/>
                    </a:lnTo>
                    <a:lnTo>
                      <a:pt x="524" y="588"/>
                    </a:lnTo>
                    <a:lnTo>
                      <a:pt x="522" y="588"/>
                    </a:lnTo>
                    <a:lnTo>
                      <a:pt x="522" y="590"/>
                    </a:lnTo>
                    <a:lnTo>
                      <a:pt x="521" y="590"/>
                    </a:lnTo>
                    <a:lnTo>
                      <a:pt x="519" y="590"/>
                    </a:lnTo>
                    <a:lnTo>
                      <a:pt x="519" y="590"/>
                    </a:lnTo>
                    <a:lnTo>
                      <a:pt x="518" y="590"/>
                    </a:lnTo>
                    <a:lnTo>
                      <a:pt x="516" y="590"/>
                    </a:lnTo>
                    <a:lnTo>
                      <a:pt x="514" y="588"/>
                    </a:lnTo>
                    <a:lnTo>
                      <a:pt x="511" y="588"/>
                    </a:lnTo>
                    <a:lnTo>
                      <a:pt x="510" y="586"/>
                    </a:lnTo>
                    <a:lnTo>
                      <a:pt x="507" y="585"/>
                    </a:lnTo>
                    <a:lnTo>
                      <a:pt x="507" y="582"/>
                    </a:lnTo>
                    <a:lnTo>
                      <a:pt x="507" y="580"/>
                    </a:lnTo>
                    <a:lnTo>
                      <a:pt x="507" y="580"/>
                    </a:lnTo>
                    <a:lnTo>
                      <a:pt x="507" y="574"/>
                    </a:lnTo>
                    <a:lnTo>
                      <a:pt x="507" y="574"/>
                    </a:lnTo>
                    <a:lnTo>
                      <a:pt x="507" y="574"/>
                    </a:lnTo>
                    <a:lnTo>
                      <a:pt x="508" y="572"/>
                    </a:lnTo>
                    <a:lnTo>
                      <a:pt x="510" y="571"/>
                    </a:lnTo>
                    <a:lnTo>
                      <a:pt x="513" y="569"/>
                    </a:lnTo>
                    <a:lnTo>
                      <a:pt x="514" y="569"/>
                    </a:lnTo>
                    <a:lnTo>
                      <a:pt x="516" y="568"/>
                    </a:lnTo>
                    <a:lnTo>
                      <a:pt x="514" y="568"/>
                    </a:lnTo>
                    <a:lnTo>
                      <a:pt x="514" y="568"/>
                    </a:lnTo>
                    <a:lnTo>
                      <a:pt x="514" y="566"/>
                    </a:lnTo>
                    <a:lnTo>
                      <a:pt x="514" y="566"/>
                    </a:lnTo>
                    <a:lnTo>
                      <a:pt x="516" y="564"/>
                    </a:lnTo>
                    <a:lnTo>
                      <a:pt x="518" y="566"/>
                    </a:lnTo>
                    <a:lnTo>
                      <a:pt x="519" y="564"/>
                    </a:lnTo>
                    <a:lnTo>
                      <a:pt x="519" y="564"/>
                    </a:lnTo>
                    <a:lnTo>
                      <a:pt x="521" y="564"/>
                    </a:lnTo>
                    <a:lnTo>
                      <a:pt x="524" y="564"/>
                    </a:lnTo>
                    <a:lnTo>
                      <a:pt x="527" y="564"/>
                    </a:lnTo>
                    <a:lnTo>
                      <a:pt x="529" y="563"/>
                    </a:lnTo>
                    <a:lnTo>
                      <a:pt x="529" y="563"/>
                    </a:lnTo>
                    <a:lnTo>
                      <a:pt x="530" y="563"/>
                    </a:lnTo>
                    <a:lnTo>
                      <a:pt x="532" y="564"/>
                    </a:lnTo>
                    <a:lnTo>
                      <a:pt x="532" y="563"/>
                    </a:lnTo>
                    <a:lnTo>
                      <a:pt x="532" y="563"/>
                    </a:lnTo>
                    <a:lnTo>
                      <a:pt x="532" y="563"/>
                    </a:lnTo>
                    <a:lnTo>
                      <a:pt x="535" y="564"/>
                    </a:lnTo>
                    <a:lnTo>
                      <a:pt x="535" y="563"/>
                    </a:lnTo>
                    <a:lnTo>
                      <a:pt x="535" y="563"/>
                    </a:lnTo>
                    <a:lnTo>
                      <a:pt x="535" y="561"/>
                    </a:lnTo>
                    <a:close/>
                    <a:moveTo>
                      <a:pt x="532" y="547"/>
                    </a:moveTo>
                    <a:lnTo>
                      <a:pt x="532" y="547"/>
                    </a:lnTo>
                    <a:lnTo>
                      <a:pt x="533" y="547"/>
                    </a:lnTo>
                    <a:lnTo>
                      <a:pt x="533" y="549"/>
                    </a:lnTo>
                    <a:lnTo>
                      <a:pt x="533" y="549"/>
                    </a:lnTo>
                    <a:lnTo>
                      <a:pt x="533" y="549"/>
                    </a:lnTo>
                    <a:lnTo>
                      <a:pt x="532" y="549"/>
                    </a:lnTo>
                    <a:lnTo>
                      <a:pt x="530" y="549"/>
                    </a:lnTo>
                    <a:lnTo>
                      <a:pt x="530" y="549"/>
                    </a:lnTo>
                    <a:lnTo>
                      <a:pt x="530" y="549"/>
                    </a:lnTo>
                    <a:lnTo>
                      <a:pt x="530" y="547"/>
                    </a:lnTo>
                    <a:lnTo>
                      <a:pt x="532" y="547"/>
                    </a:lnTo>
                    <a:close/>
                    <a:moveTo>
                      <a:pt x="565" y="538"/>
                    </a:moveTo>
                    <a:lnTo>
                      <a:pt x="563" y="539"/>
                    </a:lnTo>
                    <a:lnTo>
                      <a:pt x="563" y="539"/>
                    </a:lnTo>
                    <a:lnTo>
                      <a:pt x="562" y="539"/>
                    </a:lnTo>
                    <a:lnTo>
                      <a:pt x="563" y="539"/>
                    </a:lnTo>
                    <a:lnTo>
                      <a:pt x="565" y="538"/>
                    </a:lnTo>
                    <a:close/>
                    <a:moveTo>
                      <a:pt x="567" y="538"/>
                    </a:moveTo>
                    <a:lnTo>
                      <a:pt x="567" y="538"/>
                    </a:lnTo>
                    <a:lnTo>
                      <a:pt x="567" y="538"/>
                    </a:lnTo>
                    <a:lnTo>
                      <a:pt x="567" y="538"/>
                    </a:lnTo>
                    <a:lnTo>
                      <a:pt x="567" y="538"/>
                    </a:lnTo>
                    <a:lnTo>
                      <a:pt x="567" y="539"/>
                    </a:lnTo>
                    <a:lnTo>
                      <a:pt x="567" y="539"/>
                    </a:lnTo>
                    <a:lnTo>
                      <a:pt x="565" y="539"/>
                    </a:lnTo>
                    <a:lnTo>
                      <a:pt x="565" y="539"/>
                    </a:lnTo>
                    <a:lnTo>
                      <a:pt x="565" y="538"/>
                    </a:lnTo>
                    <a:lnTo>
                      <a:pt x="567" y="538"/>
                    </a:lnTo>
                    <a:lnTo>
                      <a:pt x="567" y="538"/>
                    </a:lnTo>
                    <a:close/>
                    <a:moveTo>
                      <a:pt x="576" y="520"/>
                    </a:moveTo>
                    <a:lnTo>
                      <a:pt x="578" y="520"/>
                    </a:lnTo>
                    <a:lnTo>
                      <a:pt x="578" y="522"/>
                    </a:lnTo>
                    <a:lnTo>
                      <a:pt x="578" y="522"/>
                    </a:lnTo>
                    <a:lnTo>
                      <a:pt x="576" y="520"/>
                    </a:lnTo>
                    <a:lnTo>
                      <a:pt x="576" y="520"/>
                    </a:lnTo>
                    <a:lnTo>
                      <a:pt x="576" y="520"/>
                    </a:lnTo>
                    <a:lnTo>
                      <a:pt x="574" y="520"/>
                    </a:lnTo>
                    <a:lnTo>
                      <a:pt x="576" y="520"/>
                    </a:lnTo>
                    <a:close/>
                    <a:moveTo>
                      <a:pt x="644" y="495"/>
                    </a:moveTo>
                    <a:lnTo>
                      <a:pt x="644" y="495"/>
                    </a:lnTo>
                    <a:lnTo>
                      <a:pt x="644" y="495"/>
                    </a:lnTo>
                    <a:lnTo>
                      <a:pt x="644" y="497"/>
                    </a:lnTo>
                    <a:lnTo>
                      <a:pt x="642" y="497"/>
                    </a:lnTo>
                    <a:lnTo>
                      <a:pt x="642" y="495"/>
                    </a:lnTo>
                    <a:lnTo>
                      <a:pt x="642" y="495"/>
                    </a:lnTo>
                    <a:lnTo>
                      <a:pt x="642" y="495"/>
                    </a:lnTo>
                    <a:lnTo>
                      <a:pt x="644" y="495"/>
                    </a:lnTo>
                    <a:close/>
                    <a:moveTo>
                      <a:pt x="667" y="478"/>
                    </a:moveTo>
                    <a:lnTo>
                      <a:pt x="667" y="478"/>
                    </a:lnTo>
                    <a:lnTo>
                      <a:pt x="667" y="479"/>
                    </a:lnTo>
                    <a:lnTo>
                      <a:pt x="667" y="479"/>
                    </a:lnTo>
                    <a:lnTo>
                      <a:pt x="667" y="479"/>
                    </a:lnTo>
                    <a:lnTo>
                      <a:pt x="667" y="481"/>
                    </a:lnTo>
                    <a:lnTo>
                      <a:pt x="667" y="481"/>
                    </a:lnTo>
                    <a:lnTo>
                      <a:pt x="667" y="481"/>
                    </a:lnTo>
                    <a:lnTo>
                      <a:pt x="667" y="482"/>
                    </a:lnTo>
                    <a:lnTo>
                      <a:pt x="666" y="481"/>
                    </a:lnTo>
                    <a:lnTo>
                      <a:pt x="666" y="481"/>
                    </a:lnTo>
                    <a:lnTo>
                      <a:pt x="666" y="479"/>
                    </a:lnTo>
                    <a:lnTo>
                      <a:pt x="666" y="479"/>
                    </a:lnTo>
                    <a:lnTo>
                      <a:pt x="666" y="478"/>
                    </a:lnTo>
                    <a:lnTo>
                      <a:pt x="667" y="478"/>
                    </a:lnTo>
                    <a:close/>
                    <a:moveTo>
                      <a:pt x="688" y="438"/>
                    </a:moveTo>
                    <a:lnTo>
                      <a:pt x="688" y="438"/>
                    </a:lnTo>
                    <a:lnTo>
                      <a:pt x="688" y="440"/>
                    </a:lnTo>
                    <a:lnTo>
                      <a:pt x="688" y="440"/>
                    </a:lnTo>
                    <a:lnTo>
                      <a:pt x="688" y="441"/>
                    </a:lnTo>
                    <a:lnTo>
                      <a:pt x="686" y="441"/>
                    </a:lnTo>
                    <a:lnTo>
                      <a:pt x="686" y="440"/>
                    </a:lnTo>
                    <a:lnTo>
                      <a:pt x="688" y="438"/>
                    </a:lnTo>
                    <a:close/>
                    <a:moveTo>
                      <a:pt x="701" y="413"/>
                    </a:moveTo>
                    <a:lnTo>
                      <a:pt x="702" y="415"/>
                    </a:lnTo>
                    <a:lnTo>
                      <a:pt x="702" y="415"/>
                    </a:lnTo>
                    <a:lnTo>
                      <a:pt x="702" y="416"/>
                    </a:lnTo>
                    <a:lnTo>
                      <a:pt x="701" y="415"/>
                    </a:lnTo>
                    <a:lnTo>
                      <a:pt x="701" y="415"/>
                    </a:lnTo>
                    <a:lnTo>
                      <a:pt x="701" y="415"/>
                    </a:lnTo>
                    <a:lnTo>
                      <a:pt x="701" y="413"/>
                    </a:lnTo>
                    <a:close/>
                    <a:moveTo>
                      <a:pt x="704" y="412"/>
                    </a:moveTo>
                    <a:lnTo>
                      <a:pt x="705" y="412"/>
                    </a:lnTo>
                    <a:lnTo>
                      <a:pt x="705" y="412"/>
                    </a:lnTo>
                    <a:lnTo>
                      <a:pt x="705" y="413"/>
                    </a:lnTo>
                    <a:lnTo>
                      <a:pt x="705" y="413"/>
                    </a:lnTo>
                    <a:lnTo>
                      <a:pt x="704" y="412"/>
                    </a:lnTo>
                    <a:lnTo>
                      <a:pt x="704" y="412"/>
                    </a:lnTo>
                    <a:close/>
                    <a:moveTo>
                      <a:pt x="699" y="408"/>
                    </a:moveTo>
                    <a:lnTo>
                      <a:pt x="701" y="408"/>
                    </a:lnTo>
                    <a:lnTo>
                      <a:pt x="704" y="410"/>
                    </a:lnTo>
                    <a:lnTo>
                      <a:pt x="704" y="410"/>
                    </a:lnTo>
                    <a:lnTo>
                      <a:pt x="704" y="412"/>
                    </a:lnTo>
                    <a:lnTo>
                      <a:pt x="704" y="412"/>
                    </a:lnTo>
                    <a:lnTo>
                      <a:pt x="702" y="410"/>
                    </a:lnTo>
                    <a:lnTo>
                      <a:pt x="699" y="410"/>
                    </a:lnTo>
                    <a:lnTo>
                      <a:pt x="699" y="410"/>
                    </a:lnTo>
                    <a:lnTo>
                      <a:pt x="699" y="408"/>
                    </a:lnTo>
                    <a:close/>
                    <a:moveTo>
                      <a:pt x="688" y="382"/>
                    </a:moveTo>
                    <a:lnTo>
                      <a:pt x="690" y="382"/>
                    </a:lnTo>
                    <a:lnTo>
                      <a:pt x="691" y="383"/>
                    </a:lnTo>
                    <a:lnTo>
                      <a:pt x="693" y="383"/>
                    </a:lnTo>
                    <a:lnTo>
                      <a:pt x="693" y="383"/>
                    </a:lnTo>
                    <a:lnTo>
                      <a:pt x="693" y="385"/>
                    </a:lnTo>
                    <a:lnTo>
                      <a:pt x="696" y="386"/>
                    </a:lnTo>
                    <a:lnTo>
                      <a:pt x="697" y="386"/>
                    </a:lnTo>
                    <a:lnTo>
                      <a:pt x="697" y="386"/>
                    </a:lnTo>
                    <a:lnTo>
                      <a:pt x="696" y="388"/>
                    </a:lnTo>
                    <a:lnTo>
                      <a:pt x="693" y="386"/>
                    </a:lnTo>
                    <a:lnTo>
                      <a:pt x="690" y="385"/>
                    </a:lnTo>
                    <a:lnTo>
                      <a:pt x="688" y="383"/>
                    </a:lnTo>
                    <a:lnTo>
                      <a:pt x="688" y="382"/>
                    </a:lnTo>
                    <a:close/>
                    <a:moveTo>
                      <a:pt x="718" y="0"/>
                    </a:moveTo>
                    <a:lnTo>
                      <a:pt x="719" y="0"/>
                    </a:lnTo>
                    <a:lnTo>
                      <a:pt x="721" y="0"/>
                    </a:lnTo>
                    <a:lnTo>
                      <a:pt x="721" y="0"/>
                    </a:lnTo>
                    <a:lnTo>
                      <a:pt x="723" y="0"/>
                    </a:lnTo>
                    <a:lnTo>
                      <a:pt x="723" y="0"/>
                    </a:lnTo>
                    <a:lnTo>
                      <a:pt x="724" y="2"/>
                    </a:lnTo>
                    <a:lnTo>
                      <a:pt x="729" y="3"/>
                    </a:lnTo>
                    <a:lnTo>
                      <a:pt x="731" y="3"/>
                    </a:lnTo>
                    <a:lnTo>
                      <a:pt x="732" y="3"/>
                    </a:lnTo>
                    <a:lnTo>
                      <a:pt x="732" y="5"/>
                    </a:lnTo>
                    <a:lnTo>
                      <a:pt x="734" y="7"/>
                    </a:lnTo>
                    <a:lnTo>
                      <a:pt x="735" y="7"/>
                    </a:lnTo>
                    <a:lnTo>
                      <a:pt x="737" y="7"/>
                    </a:lnTo>
                    <a:lnTo>
                      <a:pt x="740" y="8"/>
                    </a:lnTo>
                    <a:lnTo>
                      <a:pt x="742" y="8"/>
                    </a:lnTo>
                    <a:lnTo>
                      <a:pt x="742" y="8"/>
                    </a:lnTo>
                    <a:lnTo>
                      <a:pt x="742" y="7"/>
                    </a:lnTo>
                    <a:lnTo>
                      <a:pt x="743" y="7"/>
                    </a:lnTo>
                    <a:lnTo>
                      <a:pt x="746" y="8"/>
                    </a:lnTo>
                    <a:lnTo>
                      <a:pt x="749" y="10"/>
                    </a:lnTo>
                    <a:lnTo>
                      <a:pt x="751" y="10"/>
                    </a:lnTo>
                    <a:lnTo>
                      <a:pt x="751" y="10"/>
                    </a:lnTo>
                    <a:lnTo>
                      <a:pt x="753" y="10"/>
                    </a:lnTo>
                    <a:lnTo>
                      <a:pt x="753" y="11"/>
                    </a:lnTo>
                    <a:lnTo>
                      <a:pt x="753" y="11"/>
                    </a:lnTo>
                    <a:lnTo>
                      <a:pt x="753" y="13"/>
                    </a:lnTo>
                    <a:lnTo>
                      <a:pt x="753" y="13"/>
                    </a:lnTo>
                    <a:lnTo>
                      <a:pt x="754" y="13"/>
                    </a:lnTo>
                    <a:lnTo>
                      <a:pt x="756" y="13"/>
                    </a:lnTo>
                    <a:lnTo>
                      <a:pt x="756" y="15"/>
                    </a:lnTo>
                    <a:lnTo>
                      <a:pt x="757" y="16"/>
                    </a:lnTo>
                    <a:lnTo>
                      <a:pt x="757" y="16"/>
                    </a:lnTo>
                    <a:lnTo>
                      <a:pt x="757" y="16"/>
                    </a:lnTo>
                    <a:lnTo>
                      <a:pt x="757" y="18"/>
                    </a:lnTo>
                    <a:lnTo>
                      <a:pt x="757" y="18"/>
                    </a:lnTo>
                    <a:lnTo>
                      <a:pt x="757" y="18"/>
                    </a:lnTo>
                    <a:lnTo>
                      <a:pt x="757" y="19"/>
                    </a:lnTo>
                    <a:lnTo>
                      <a:pt x="757" y="19"/>
                    </a:lnTo>
                    <a:lnTo>
                      <a:pt x="759" y="19"/>
                    </a:lnTo>
                    <a:lnTo>
                      <a:pt x="760" y="21"/>
                    </a:lnTo>
                    <a:lnTo>
                      <a:pt x="760" y="21"/>
                    </a:lnTo>
                    <a:lnTo>
                      <a:pt x="760" y="22"/>
                    </a:lnTo>
                    <a:lnTo>
                      <a:pt x="762" y="22"/>
                    </a:lnTo>
                    <a:lnTo>
                      <a:pt x="762" y="24"/>
                    </a:lnTo>
                    <a:lnTo>
                      <a:pt x="762" y="24"/>
                    </a:lnTo>
                    <a:lnTo>
                      <a:pt x="762" y="24"/>
                    </a:lnTo>
                    <a:lnTo>
                      <a:pt x="762" y="26"/>
                    </a:lnTo>
                    <a:lnTo>
                      <a:pt x="764" y="27"/>
                    </a:lnTo>
                    <a:lnTo>
                      <a:pt x="764" y="27"/>
                    </a:lnTo>
                    <a:lnTo>
                      <a:pt x="764" y="29"/>
                    </a:lnTo>
                    <a:lnTo>
                      <a:pt x="764" y="30"/>
                    </a:lnTo>
                    <a:lnTo>
                      <a:pt x="765" y="32"/>
                    </a:lnTo>
                    <a:lnTo>
                      <a:pt x="767" y="35"/>
                    </a:lnTo>
                    <a:lnTo>
                      <a:pt x="767" y="37"/>
                    </a:lnTo>
                    <a:lnTo>
                      <a:pt x="767" y="38"/>
                    </a:lnTo>
                    <a:lnTo>
                      <a:pt x="767" y="40"/>
                    </a:lnTo>
                    <a:lnTo>
                      <a:pt x="768" y="40"/>
                    </a:lnTo>
                    <a:lnTo>
                      <a:pt x="768" y="40"/>
                    </a:lnTo>
                    <a:lnTo>
                      <a:pt x="768" y="41"/>
                    </a:lnTo>
                    <a:lnTo>
                      <a:pt x="770" y="41"/>
                    </a:lnTo>
                    <a:lnTo>
                      <a:pt x="770" y="43"/>
                    </a:lnTo>
                    <a:lnTo>
                      <a:pt x="770" y="44"/>
                    </a:lnTo>
                    <a:lnTo>
                      <a:pt x="770" y="44"/>
                    </a:lnTo>
                    <a:lnTo>
                      <a:pt x="770" y="46"/>
                    </a:lnTo>
                    <a:lnTo>
                      <a:pt x="770" y="46"/>
                    </a:lnTo>
                    <a:lnTo>
                      <a:pt x="770" y="48"/>
                    </a:lnTo>
                    <a:lnTo>
                      <a:pt x="772" y="51"/>
                    </a:lnTo>
                    <a:lnTo>
                      <a:pt x="775" y="52"/>
                    </a:lnTo>
                    <a:lnTo>
                      <a:pt x="776" y="55"/>
                    </a:lnTo>
                    <a:lnTo>
                      <a:pt x="776" y="57"/>
                    </a:lnTo>
                    <a:lnTo>
                      <a:pt x="776" y="59"/>
                    </a:lnTo>
                    <a:lnTo>
                      <a:pt x="776" y="59"/>
                    </a:lnTo>
                    <a:lnTo>
                      <a:pt x="776" y="60"/>
                    </a:lnTo>
                    <a:lnTo>
                      <a:pt x="776" y="60"/>
                    </a:lnTo>
                    <a:lnTo>
                      <a:pt x="776" y="62"/>
                    </a:lnTo>
                    <a:lnTo>
                      <a:pt x="776" y="62"/>
                    </a:lnTo>
                    <a:lnTo>
                      <a:pt x="778" y="63"/>
                    </a:lnTo>
                    <a:lnTo>
                      <a:pt x="779" y="65"/>
                    </a:lnTo>
                    <a:lnTo>
                      <a:pt x="779" y="68"/>
                    </a:lnTo>
                    <a:lnTo>
                      <a:pt x="779" y="70"/>
                    </a:lnTo>
                    <a:lnTo>
                      <a:pt x="779" y="71"/>
                    </a:lnTo>
                    <a:lnTo>
                      <a:pt x="779" y="73"/>
                    </a:lnTo>
                    <a:lnTo>
                      <a:pt x="781" y="73"/>
                    </a:lnTo>
                    <a:lnTo>
                      <a:pt x="781" y="74"/>
                    </a:lnTo>
                    <a:lnTo>
                      <a:pt x="783" y="74"/>
                    </a:lnTo>
                    <a:lnTo>
                      <a:pt x="784" y="76"/>
                    </a:lnTo>
                    <a:lnTo>
                      <a:pt x="786" y="78"/>
                    </a:lnTo>
                    <a:lnTo>
                      <a:pt x="789" y="78"/>
                    </a:lnTo>
                    <a:lnTo>
                      <a:pt x="794" y="76"/>
                    </a:lnTo>
                    <a:lnTo>
                      <a:pt x="797" y="76"/>
                    </a:lnTo>
                    <a:lnTo>
                      <a:pt x="797" y="76"/>
                    </a:lnTo>
                    <a:lnTo>
                      <a:pt x="798" y="78"/>
                    </a:lnTo>
                    <a:lnTo>
                      <a:pt x="797" y="78"/>
                    </a:lnTo>
                    <a:lnTo>
                      <a:pt x="798" y="79"/>
                    </a:lnTo>
                    <a:lnTo>
                      <a:pt x="800" y="79"/>
                    </a:lnTo>
                    <a:lnTo>
                      <a:pt x="801" y="79"/>
                    </a:lnTo>
                    <a:lnTo>
                      <a:pt x="801" y="81"/>
                    </a:lnTo>
                    <a:lnTo>
                      <a:pt x="803" y="81"/>
                    </a:lnTo>
                    <a:lnTo>
                      <a:pt x="803" y="81"/>
                    </a:lnTo>
                    <a:lnTo>
                      <a:pt x="805" y="81"/>
                    </a:lnTo>
                    <a:lnTo>
                      <a:pt x="805" y="81"/>
                    </a:lnTo>
                    <a:lnTo>
                      <a:pt x="806" y="81"/>
                    </a:lnTo>
                    <a:lnTo>
                      <a:pt x="806" y="81"/>
                    </a:lnTo>
                    <a:lnTo>
                      <a:pt x="806" y="81"/>
                    </a:lnTo>
                    <a:lnTo>
                      <a:pt x="808" y="81"/>
                    </a:lnTo>
                    <a:lnTo>
                      <a:pt x="808" y="81"/>
                    </a:lnTo>
                    <a:lnTo>
                      <a:pt x="809" y="82"/>
                    </a:lnTo>
                    <a:lnTo>
                      <a:pt x="811" y="82"/>
                    </a:lnTo>
                    <a:lnTo>
                      <a:pt x="813" y="84"/>
                    </a:lnTo>
                    <a:lnTo>
                      <a:pt x="816" y="89"/>
                    </a:lnTo>
                    <a:lnTo>
                      <a:pt x="817" y="90"/>
                    </a:lnTo>
                    <a:lnTo>
                      <a:pt x="820" y="90"/>
                    </a:lnTo>
                    <a:lnTo>
                      <a:pt x="824" y="90"/>
                    </a:lnTo>
                    <a:lnTo>
                      <a:pt x="824" y="92"/>
                    </a:lnTo>
                    <a:lnTo>
                      <a:pt x="824" y="93"/>
                    </a:lnTo>
                    <a:lnTo>
                      <a:pt x="824" y="95"/>
                    </a:lnTo>
                    <a:lnTo>
                      <a:pt x="824" y="95"/>
                    </a:lnTo>
                    <a:lnTo>
                      <a:pt x="825" y="96"/>
                    </a:lnTo>
                    <a:lnTo>
                      <a:pt x="825" y="98"/>
                    </a:lnTo>
                    <a:lnTo>
                      <a:pt x="827" y="98"/>
                    </a:lnTo>
                    <a:lnTo>
                      <a:pt x="827" y="100"/>
                    </a:lnTo>
                    <a:lnTo>
                      <a:pt x="827" y="101"/>
                    </a:lnTo>
                    <a:lnTo>
                      <a:pt x="825" y="104"/>
                    </a:lnTo>
                    <a:lnTo>
                      <a:pt x="825" y="106"/>
                    </a:lnTo>
                    <a:lnTo>
                      <a:pt x="827" y="107"/>
                    </a:lnTo>
                    <a:lnTo>
                      <a:pt x="828" y="109"/>
                    </a:lnTo>
                    <a:lnTo>
                      <a:pt x="828" y="111"/>
                    </a:lnTo>
                    <a:lnTo>
                      <a:pt x="828" y="111"/>
                    </a:lnTo>
                    <a:lnTo>
                      <a:pt x="830" y="112"/>
                    </a:lnTo>
                    <a:lnTo>
                      <a:pt x="831" y="112"/>
                    </a:lnTo>
                    <a:lnTo>
                      <a:pt x="835" y="111"/>
                    </a:lnTo>
                    <a:lnTo>
                      <a:pt x="836" y="111"/>
                    </a:lnTo>
                    <a:lnTo>
                      <a:pt x="838" y="112"/>
                    </a:lnTo>
                    <a:lnTo>
                      <a:pt x="841" y="112"/>
                    </a:lnTo>
                    <a:lnTo>
                      <a:pt x="846" y="111"/>
                    </a:lnTo>
                    <a:lnTo>
                      <a:pt x="849" y="111"/>
                    </a:lnTo>
                    <a:lnTo>
                      <a:pt x="850" y="111"/>
                    </a:lnTo>
                    <a:lnTo>
                      <a:pt x="852" y="111"/>
                    </a:lnTo>
                    <a:lnTo>
                      <a:pt x="854" y="107"/>
                    </a:lnTo>
                    <a:lnTo>
                      <a:pt x="854" y="107"/>
                    </a:lnTo>
                    <a:lnTo>
                      <a:pt x="855" y="107"/>
                    </a:lnTo>
                    <a:lnTo>
                      <a:pt x="857" y="106"/>
                    </a:lnTo>
                    <a:lnTo>
                      <a:pt x="858" y="104"/>
                    </a:lnTo>
                    <a:lnTo>
                      <a:pt x="860" y="104"/>
                    </a:lnTo>
                    <a:lnTo>
                      <a:pt x="863" y="104"/>
                    </a:lnTo>
                    <a:lnTo>
                      <a:pt x="865" y="104"/>
                    </a:lnTo>
                    <a:lnTo>
                      <a:pt x="866" y="103"/>
                    </a:lnTo>
                    <a:lnTo>
                      <a:pt x="868" y="103"/>
                    </a:lnTo>
                    <a:lnTo>
                      <a:pt x="871" y="101"/>
                    </a:lnTo>
                    <a:lnTo>
                      <a:pt x="876" y="100"/>
                    </a:lnTo>
                    <a:lnTo>
                      <a:pt x="877" y="100"/>
                    </a:lnTo>
                    <a:lnTo>
                      <a:pt x="877" y="100"/>
                    </a:lnTo>
                    <a:lnTo>
                      <a:pt x="879" y="100"/>
                    </a:lnTo>
                    <a:lnTo>
                      <a:pt x="880" y="100"/>
                    </a:lnTo>
                    <a:lnTo>
                      <a:pt x="882" y="101"/>
                    </a:lnTo>
                    <a:lnTo>
                      <a:pt x="882" y="103"/>
                    </a:lnTo>
                    <a:lnTo>
                      <a:pt x="882" y="103"/>
                    </a:lnTo>
                    <a:lnTo>
                      <a:pt x="882" y="104"/>
                    </a:lnTo>
                    <a:lnTo>
                      <a:pt x="882" y="104"/>
                    </a:lnTo>
                    <a:lnTo>
                      <a:pt x="880" y="106"/>
                    </a:lnTo>
                    <a:lnTo>
                      <a:pt x="882" y="106"/>
                    </a:lnTo>
                    <a:lnTo>
                      <a:pt x="882" y="109"/>
                    </a:lnTo>
                    <a:lnTo>
                      <a:pt x="883" y="109"/>
                    </a:lnTo>
                    <a:lnTo>
                      <a:pt x="883" y="111"/>
                    </a:lnTo>
                    <a:lnTo>
                      <a:pt x="883" y="112"/>
                    </a:lnTo>
                    <a:lnTo>
                      <a:pt x="883" y="112"/>
                    </a:lnTo>
                    <a:lnTo>
                      <a:pt x="882" y="115"/>
                    </a:lnTo>
                    <a:lnTo>
                      <a:pt x="880" y="115"/>
                    </a:lnTo>
                    <a:lnTo>
                      <a:pt x="880" y="115"/>
                    </a:lnTo>
                    <a:lnTo>
                      <a:pt x="879" y="117"/>
                    </a:lnTo>
                    <a:lnTo>
                      <a:pt x="877" y="117"/>
                    </a:lnTo>
                    <a:lnTo>
                      <a:pt x="877" y="117"/>
                    </a:lnTo>
                    <a:lnTo>
                      <a:pt x="877" y="117"/>
                    </a:lnTo>
                    <a:lnTo>
                      <a:pt x="876" y="118"/>
                    </a:lnTo>
                    <a:lnTo>
                      <a:pt x="876" y="118"/>
                    </a:lnTo>
                    <a:lnTo>
                      <a:pt x="876" y="120"/>
                    </a:lnTo>
                    <a:lnTo>
                      <a:pt x="876" y="120"/>
                    </a:lnTo>
                    <a:lnTo>
                      <a:pt x="876" y="122"/>
                    </a:lnTo>
                    <a:lnTo>
                      <a:pt x="876" y="123"/>
                    </a:lnTo>
                    <a:lnTo>
                      <a:pt x="874" y="125"/>
                    </a:lnTo>
                    <a:lnTo>
                      <a:pt x="874" y="125"/>
                    </a:lnTo>
                    <a:lnTo>
                      <a:pt x="874" y="126"/>
                    </a:lnTo>
                    <a:lnTo>
                      <a:pt x="874" y="126"/>
                    </a:lnTo>
                    <a:lnTo>
                      <a:pt x="872" y="130"/>
                    </a:lnTo>
                    <a:lnTo>
                      <a:pt x="872" y="131"/>
                    </a:lnTo>
                    <a:lnTo>
                      <a:pt x="871" y="133"/>
                    </a:lnTo>
                    <a:lnTo>
                      <a:pt x="871" y="134"/>
                    </a:lnTo>
                    <a:lnTo>
                      <a:pt x="871" y="136"/>
                    </a:lnTo>
                    <a:lnTo>
                      <a:pt x="871" y="136"/>
                    </a:lnTo>
                    <a:lnTo>
                      <a:pt x="871" y="137"/>
                    </a:lnTo>
                    <a:lnTo>
                      <a:pt x="871" y="137"/>
                    </a:lnTo>
                    <a:lnTo>
                      <a:pt x="871" y="139"/>
                    </a:lnTo>
                    <a:lnTo>
                      <a:pt x="869" y="139"/>
                    </a:lnTo>
                    <a:lnTo>
                      <a:pt x="869" y="141"/>
                    </a:lnTo>
                    <a:lnTo>
                      <a:pt x="869" y="141"/>
                    </a:lnTo>
                    <a:lnTo>
                      <a:pt x="868" y="142"/>
                    </a:lnTo>
                    <a:lnTo>
                      <a:pt x="868" y="144"/>
                    </a:lnTo>
                    <a:lnTo>
                      <a:pt x="868" y="144"/>
                    </a:lnTo>
                    <a:lnTo>
                      <a:pt x="866" y="144"/>
                    </a:lnTo>
                    <a:lnTo>
                      <a:pt x="866" y="145"/>
                    </a:lnTo>
                    <a:lnTo>
                      <a:pt x="866" y="145"/>
                    </a:lnTo>
                    <a:lnTo>
                      <a:pt x="865" y="147"/>
                    </a:lnTo>
                    <a:lnTo>
                      <a:pt x="865" y="148"/>
                    </a:lnTo>
                    <a:lnTo>
                      <a:pt x="865" y="148"/>
                    </a:lnTo>
                    <a:lnTo>
                      <a:pt x="865" y="150"/>
                    </a:lnTo>
                    <a:lnTo>
                      <a:pt x="863" y="150"/>
                    </a:lnTo>
                    <a:lnTo>
                      <a:pt x="863" y="150"/>
                    </a:lnTo>
                    <a:lnTo>
                      <a:pt x="863" y="150"/>
                    </a:lnTo>
                    <a:lnTo>
                      <a:pt x="861" y="152"/>
                    </a:lnTo>
                    <a:lnTo>
                      <a:pt x="860" y="155"/>
                    </a:lnTo>
                    <a:lnTo>
                      <a:pt x="860" y="156"/>
                    </a:lnTo>
                    <a:lnTo>
                      <a:pt x="860" y="158"/>
                    </a:lnTo>
                    <a:lnTo>
                      <a:pt x="858" y="159"/>
                    </a:lnTo>
                    <a:lnTo>
                      <a:pt x="858" y="159"/>
                    </a:lnTo>
                    <a:lnTo>
                      <a:pt x="857" y="159"/>
                    </a:lnTo>
                    <a:lnTo>
                      <a:pt x="857" y="159"/>
                    </a:lnTo>
                    <a:lnTo>
                      <a:pt x="855" y="159"/>
                    </a:lnTo>
                    <a:lnTo>
                      <a:pt x="855" y="158"/>
                    </a:lnTo>
                    <a:lnTo>
                      <a:pt x="855" y="156"/>
                    </a:lnTo>
                    <a:lnTo>
                      <a:pt x="852" y="155"/>
                    </a:lnTo>
                    <a:lnTo>
                      <a:pt x="850" y="155"/>
                    </a:lnTo>
                    <a:lnTo>
                      <a:pt x="847" y="155"/>
                    </a:lnTo>
                    <a:lnTo>
                      <a:pt x="846" y="155"/>
                    </a:lnTo>
                    <a:lnTo>
                      <a:pt x="844" y="156"/>
                    </a:lnTo>
                    <a:lnTo>
                      <a:pt x="844" y="156"/>
                    </a:lnTo>
                    <a:lnTo>
                      <a:pt x="842" y="155"/>
                    </a:lnTo>
                    <a:lnTo>
                      <a:pt x="842" y="155"/>
                    </a:lnTo>
                    <a:lnTo>
                      <a:pt x="841" y="155"/>
                    </a:lnTo>
                    <a:lnTo>
                      <a:pt x="841" y="156"/>
                    </a:lnTo>
                    <a:lnTo>
                      <a:pt x="839" y="156"/>
                    </a:lnTo>
                    <a:lnTo>
                      <a:pt x="838" y="158"/>
                    </a:lnTo>
                    <a:lnTo>
                      <a:pt x="838" y="159"/>
                    </a:lnTo>
                    <a:lnTo>
                      <a:pt x="836" y="159"/>
                    </a:lnTo>
                    <a:lnTo>
                      <a:pt x="836" y="161"/>
                    </a:lnTo>
                    <a:lnTo>
                      <a:pt x="833" y="161"/>
                    </a:lnTo>
                    <a:lnTo>
                      <a:pt x="833" y="161"/>
                    </a:lnTo>
                    <a:lnTo>
                      <a:pt x="831" y="163"/>
                    </a:lnTo>
                    <a:lnTo>
                      <a:pt x="830" y="163"/>
                    </a:lnTo>
                    <a:lnTo>
                      <a:pt x="830" y="163"/>
                    </a:lnTo>
                    <a:lnTo>
                      <a:pt x="828" y="164"/>
                    </a:lnTo>
                    <a:lnTo>
                      <a:pt x="830" y="164"/>
                    </a:lnTo>
                    <a:lnTo>
                      <a:pt x="830" y="166"/>
                    </a:lnTo>
                    <a:lnTo>
                      <a:pt x="831" y="167"/>
                    </a:lnTo>
                    <a:lnTo>
                      <a:pt x="831" y="170"/>
                    </a:lnTo>
                    <a:lnTo>
                      <a:pt x="833" y="177"/>
                    </a:lnTo>
                    <a:lnTo>
                      <a:pt x="833" y="178"/>
                    </a:lnTo>
                    <a:lnTo>
                      <a:pt x="831" y="183"/>
                    </a:lnTo>
                    <a:lnTo>
                      <a:pt x="831" y="185"/>
                    </a:lnTo>
                    <a:lnTo>
                      <a:pt x="831" y="186"/>
                    </a:lnTo>
                    <a:lnTo>
                      <a:pt x="831" y="186"/>
                    </a:lnTo>
                    <a:lnTo>
                      <a:pt x="833" y="186"/>
                    </a:lnTo>
                    <a:lnTo>
                      <a:pt x="833" y="188"/>
                    </a:lnTo>
                    <a:lnTo>
                      <a:pt x="833" y="188"/>
                    </a:lnTo>
                    <a:lnTo>
                      <a:pt x="833" y="189"/>
                    </a:lnTo>
                    <a:lnTo>
                      <a:pt x="833" y="189"/>
                    </a:lnTo>
                    <a:lnTo>
                      <a:pt x="833" y="191"/>
                    </a:lnTo>
                    <a:lnTo>
                      <a:pt x="831" y="193"/>
                    </a:lnTo>
                    <a:lnTo>
                      <a:pt x="831" y="194"/>
                    </a:lnTo>
                    <a:lnTo>
                      <a:pt x="831" y="194"/>
                    </a:lnTo>
                    <a:lnTo>
                      <a:pt x="831" y="194"/>
                    </a:lnTo>
                    <a:lnTo>
                      <a:pt x="831" y="196"/>
                    </a:lnTo>
                    <a:lnTo>
                      <a:pt x="830" y="197"/>
                    </a:lnTo>
                    <a:lnTo>
                      <a:pt x="830" y="197"/>
                    </a:lnTo>
                    <a:lnTo>
                      <a:pt x="828" y="199"/>
                    </a:lnTo>
                    <a:lnTo>
                      <a:pt x="828" y="197"/>
                    </a:lnTo>
                    <a:lnTo>
                      <a:pt x="827" y="197"/>
                    </a:lnTo>
                    <a:lnTo>
                      <a:pt x="825" y="199"/>
                    </a:lnTo>
                    <a:lnTo>
                      <a:pt x="824" y="199"/>
                    </a:lnTo>
                    <a:lnTo>
                      <a:pt x="822" y="199"/>
                    </a:lnTo>
                    <a:lnTo>
                      <a:pt x="822" y="200"/>
                    </a:lnTo>
                    <a:lnTo>
                      <a:pt x="820" y="200"/>
                    </a:lnTo>
                    <a:lnTo>
                      <a:pt x="820" y="200"/>
                    </a:lnTo>
                    <a:lnTo>
                      <a:pt x="822" y="200"/>
                    </a:lnTo>
                    <a:lnTo>
                      <a:pt x="822" y="202"/>
                    </a:lnTo>
                    <a:lnTo>
                      <a:pt x="824" y="202"/>
                    </a:lnTo>
                    <a:lnTo>
                      <a:pt x="824" y="204"/>
                    </a:lnTo>
                    <a:lnTo>
                      <a:pt x="822" y="204"/>
                    </a:lnTo>
                    <a:lnTo>
                      <a:pt x="822" y="204"/>
                    </a:lnTo>
                    <a:lnTo>
                      <a:pt x="822" y="204"/>
                    </a:lnTo>
                    <a:lnTo>
                      <a:pt x="820" y="202"/>
                    </a:lnTo>
                    <a:lnTo>
                      <a:pt x="819" y="200"/>
                    </a:lnTo>
                    <a:lnTo>
                      <a:pt x="819" y="200"/>
                    </a:lnTo>
                    <a:lnTo>
                      <a:pt x="819" y="197"/>
                    </a:lnTo>
                    <a:lnTo>
                      <a:pt x="819" y="197"/>
                    </a:lnTo>
                    <a:lnTo>
                      <a:pt x="817" y="197"/>
                    </a:lnTo>
                    <a:lnTo>
                      <a:pt x="817" y="196"/>
                    </a:lnTo>
                    <a:lnTo>
                      <a:pt x="816" y="196"/>
                    </a:lnTo>
                    <a:lnTo>
                      <a:pt x="816" y="196"/>
                    </a:lnTo>
                    <a:lnTo>
                      <a:pt x="814" y="196"/>
                    </a:lnTo>
                    <a:lnTo>
                      <a:pt x="814" y="196"/>
                    </a:lnTo>
                    <a:lnTo>
                      <a:pt x="814" y="196"/>
                    </a:lnTo>
                    <a:lnTo>
                      <a:pt x="813" y="196"/>
                    </a:lnTo>
                    <a:lnTo>
                      <a:pt x="813" y="197"/>
                    </a:lnTo>
                    <a:lnTo>
                      <a:pt x="813" y="199"/>
                    </a:lnTo>
                    <a:lnTo>
                      <a:pt x="813" y="200"/>
                    </a:lnTo>
                    <a:lnTo>
                      <a:pt x="811" y="202"/>
                    </a:lnTo>
                    <a:lnTo>
                      <a:pt x="811" y="205"/>
                    </a:lnTo>
                    <a:lnTo>
                      <a:pt x="811" y="205"/>
                    </a:lnTo>
                    <a:lnTo>
                      <a:pt x="809" y="205"/>
                    </a:lnTo>
                    <a:lnTo>
                      <a:pt x="809" y="205"/>
                    </a:lnTo>
                    <a:lnTo>
                      <a:pt x="809" y="207"/>
                    </a:lnTo>
                    <a:lnTo>
                      <a:pt x="808" y="207"/>
                    </a:lnTo>
                    <a:lnTo>
                      <a:pt x="808" y="205"/>
                    </a:lnTo>
                    <a:lnTo>
                      <a:pt x="806" y="205"/>
                    </a:lnTo>
                    <a:lnTo>
                      <a:pt x="806" y="205"/>
                    </a:lnTo>
                    <a:lnTo>
                      <a:pt x="805" y="205"/>
                    </a:lnTo>
                    <a:lnTo>
                      <a:pt x="805" y="207"/>
                    </a:lnTo>
                    <a:lnTo>
                      <a:pt x="803" y="208"/>
                    </a:lnTo>
                    <a:lnTo>
                      <a:pt x="803" y="208"/>
                    </a:lnTo>
                    <a:lnTo>
                      <a:pt x="803" y="210"/>
                    </a:lnTo>
                    <a:lnTo>
                      <a:pt x="803" y="210"/>
                    </a:lnTo>
                    <a:lnTo>
                      <a:pt x="801" y="210"/>
                    </a:lnTo>
                    <a:lnTo>
                      <a:pt x="800" y="211"/>
                    </a:lnTo>
                    <a:lnTo>
                      <a:pt x="800" y="213"/>
                    </a:lnTo>
                    <a:lnTo>
                      <a:pt x="798" y="213"/>
                    </a:lnTo>
                    <a:lnTo>
                      <a:pt x="797" y="211"/>
                    </a:lnTo>
                    <a:lnTo>
                      <a:pt x="795" y="213"/>
                    </a:lnTo>
                    <a:lnTo>
                      <a:pt x="792" y="213"/>
                    </a:lnTo>
                    <a:lnTo>
                      <a:pt x="790" y="213"/>
                    </a:lnTo>
                    <a:lnTo>
                      <a:pt x="789" y="213"/>
                    </a:lnTo>
                    <a:lnTo>
                      <a:pt x="787" y="213"/>
                    </a:lnTo>
                    <a:lnTo>
                      <a:pt x="787" y="213"/>
                    </a:lnTo>
                    <a:lnTo>
                      <a:pt x="787" y="215"/>
                    </a:lnTo>
                    <a:lnTo>
                      <a:pt x="787" y="215"/>
                    </a:lnTo>
                    <a:lnTo>
                      <a:pt x="787" y="216"/>
                    </a:lnTo>
                    <a:lnTo>
                      <a:pt x="787" y="216"/>
                    </a:lnTo>
                    <a:lnTo>
                      <a:pt x="789" y="218"/>
                    </a:lnTo>
                    <a:lnTo>
                      <a:pt x="790" y="219"/>
                    </a:lnTo>
                    <a:lnTo>
                      <a:pt x="790" y="219"/>
                    </a:lnTo>
                    <a:lnTo>
                      <a:pt x="790" y="221"/>
                    </a:lnTo>
                    <a:lnTo>
                      <a:pt x="790" y="221"/>
                    </a:lnTo>
                    <a:lnTo>
                      <a:pt x="789" y="222"/>
                    </a:lnTo>
                    <a:lnTo>
                      <a:pt x="789" y="224"/>
                    </a:lnTo>
                    <a:lnTo>
                      <a:pt x="787" y="224"/>
                    </a:lnTo>
                    <a:lnTo>
                      <a:pt x="787" y="222"/>
                    </a:lnTo>
                    <a:lnTo>
                      <a:pt x="786" y="222"/>
                    </a:lnTo>
                    <a:lnTo>
                      <a:pt x="786" y="222"/>
                    </a:lnTo>
                    <a:lnTo>
                      <a:pt x="781" y="222"/>
                    </a:lnTo>
                    <a:lnTo>
                      <a:pt x="779" y="222"/>
                    </a:lnTo>
                    <a:lnTo>
                      <a:pt x="779" y="222"/>
                    </a:lnTo>
                    <a:lnTo>
                      <a:pt x="778" y="222"/>
                    </a:lnTo>
                    <a:lnTo>
                      <a:pt x="776" y="221"/>
                    </a:lnTo>
                    <a:lnTo>
                      <a:pt x="775" y="221"/>
                    </a:lnTo>
                    <a:lnTo>
                      <a:pt x="773" y="221"/>
                    </a:lnTo>
                    <a:lnTo>
                      <a:pt x="773" y="219"/>
                    </a:lnTo>
                    <a:lnTo>
                      <a:pt x="773" y="219"/>
                    </a:lnTo>
                    <a:lnTo>
                      <a:pt x="773" y="218"/>
                    </a:lnTo>
                    <a:lnTo>
                      <a:pt x="772" y="218"/>
                    </a:lnTo>
                    <a:lnTo>
                      <a:pt x="772" y="216"/>
                    </a:lnTo>
                    <a:lnTo>
                      <a:pt x="770" y="216"/>
                    </a:lnTo>
                    <a:lnTo>
                      <a:pt x="770" y="218"/>
                    </a:lnTo>
                    <a:lnTo>
                      <a:pt x="768" y="218"/>
                    </a:lnTo>
                    <a:lnTo>
                      <a:pt x="768" y="218"/>
                    </a:lnTo>
                    <a:lnTo>
                      <a:pt x="768" y="218"/>
                    </a:lnTo>
                    <a:lnTo>
                      <a:pt x="767" y="218"/>
                    </a:lnTo>
                    <a:lnTo>
                      <a:pt x="765" y="219"/>
                    </a:lnTo>
                    <a:lnTo>
                      <a:pt x="765" y="219"/>
                    </a:lnTo>
                    <a:lnTo>
                      <a:pt x="765" y="221"/>
                    </a:lnTo>
                    <a:lnTo>
                      <a:pt x="765" y="224"/>
                    </a:lnTo>
                    <a:lnTo>
                      <a:pt x="764" y="224"/>
                    </a:lnTo>
                    <a:lnTo>
                      <a:pt x="764" y="224"/>
                    </a:lnTo>
                    <a:lnTo>
                      <a:pt x="764" y="224"/>
                    </a:lnTo>
                    <a:lnTo>
                      <a:pt x="762" y="226"/>
                    </a:lnTo>
                    <a:lnTo>
                      <a:pt x="760" y="227"/>
                    </a:lnTo>
                    <a:lnTo>
                      <a:pt x="759" y="229"/>
                    </a:lnTo>
                    <a:lnTo>
                      <a:pt x="759" y="230"/>
                    </a:lnTo>
                    <a:lnTo>
                      <a:pt x="759" y="230"/>
                    </a:lnTo>
                    <a:lnTo>
                      <a:pt x="757" y="232"/>
                    </a:lnTo>
                    <a:lnTo>
                      <a:pt x="756" y="232"/>
                    </a:lnTo>
                    <a:lnTo>
                      <a:pt x="754" y="232"/>
                    </a:lnTo>
                    <a:lnTo>
                      <a:pt x="753" y="232"/>
                    </a:lnTo>
                    <a:lnTo>
                      <a:pt x="753" y="233"/>
                    </a:lnTo>
                    <a:lnTo>
                      <a:pt x="753" y="233"/>
                    </a:lnTo>
                    <a:lnTo>
                      <a:pt x="753" y="233"/>
                    </a:lnTo>
                    <a:lnTo>
                      <a:pt x="751" y="233"/>
                    </a:lnTo>
                    <a:lnTo>
                      <a:pt x="751" y="235"/>
                    </a:lnTo>
                    <a:lnTo>
                      <a:pt x="749" y="237"/>
                    </a:lnTo>
                    <a:lnTo>
                      <a:pt x="748" y="237"/>
                    </a:lnTo>
                    <a:lnTo>
                      <a:pt x="745" y="237"/>
                    </a:lnTo>
                    <a:lnTo>
                      <a:pt x="743" y="238"/>
                    </a:lnTo>
                    <a:lnTo>
                      <a:pt x="743" y="238"/>
                    </a:lnTo>
                    <a:lnTo>
                      <a:pt x="743" y="238"/>
                    </a:lnTo>
                    <a:lnTo>
                      <a:pt x="743" y="240"/>
                    </a:lnTo>
                    <a:lnTo>
                      <a:pt x="742" y="240"/>
                    </a:lnTo>
                    <a:lnTo>
                      <a:pt x="742" y="240"/>
                    </a:lnTo>
                    <a:lnTo>
                      <a:pt x="740" y="241"/>
                    </a:lnTo>
                    <a:lnTo>
                      <a:pt x="738" y="241"/>
                    </a:lnTo>
                    <a:lnTo>
                      <a:pt x="735" y="245"/>
                    </a:lnTo>
                    <a:lnTo>
                      <a:pt x="734" y="246"/>
                    </a:lnTo>
                    <a:lnTo>
                      <a:pt x="734" y="248"/>
                    </a:lnTo>
                    <a:lnTo>
                      <a:pt x="734" y="248"/>
                    </a:lnTo>
                    <a:lnTo>
                      <a:pt x="732" y="249"/>
                    </a:lnTo>
                    <a:lnTo>
                      <a:pt x="731" y="249"/>
                    </a:lnTo>
                    <a:lnTo>
                      <a:pt x="724" y="251"/>
                    </a:lnTo>
                    <a:lnTo>
                      <a:pt x="723" y="249"/>
                    </a:lnTo>
                    <a:lnTo>
                      <a:pt x="723" y="249"/>
                    </a:lnTo>
                    <a:lnTo>
                      <a:pt x="723" y="251"/>
                    </a:lnTo>
                    <a:lnTo>
                      <a:pt x="721" y="251"/>
                    </a:lnTo>
                    <a:lnTo>
                      <a:pt x="719" y="251"/>
                    </a:lnTo>
                    <a:lnTo>
                      <a:pt x="718" y="252"/>
                    </a:lnTo>
                    <a:lnTo>
                      <a:pt x="716" y="252"/>
                    </a:lnTo>
                    <a:lnTo>
                      <a:pt x="715" y="252"/>
                    </a:lnTo>
                    <a:lnTo>
                      <a:pt x="713" y="254"/>
                    </a:lnTo>
                    <a:lnTo>
                      <a:pt x="712" y="254"/>
                    </a:lnTo>
                    <a:lnTo>
                      <a:pt x="704" y="259"/>
                    </a:lnTo>
                    <a:lnTo>
                      <a:pt x="702" y="260"/>
                    </a:lnTo>
                    <a:lnTo>
                      <a:pt x="701" y="262"/>
                    </a:lnTo>
                    <a:lnTo>
                      <a:pt x="701" y="262"/>
                    </a:lnTo>
                    <a:lnTo>
                      <a:pt x="699" y="263"/>
                    </a:lnTo>
                    <a:lnTo>
                      <a:pt x="699" y="263"/>
                    </a:lnTo>
                    <a:lnTo>
                      <a:pt x="697" y="263"/>
                    </a:lnTo>
                    <a:lnTo>
                      <a:pt x="696" y="265"/>
                    </a:lnTo>
                    <a:lnTo>
                      <a:pt x="696" y="263"/>
                    </a:lnTo>
                    <a:lnTo>
                      <a:pt x="694" y="263"/>
                    </a:lnTo>
                    <a:lnTo>
                      <a:pt x="694" y="265"/>
                    </a:lnTo>
                    <a:lnTo>
                      <a:pt x="694" y="267"/>
                    </a:lnTo>
                    <a:lnTo>
                      <a:pt x="694" y="267"/>
                    </a:lnTo>
                    <a:lnTo>
                      <a:pt x="693" y="267"/>
                    </a:lnTo>
                    <a:lnTo>
                      <a:pt x="690" y="267"/>
                    </a:lnTo>
                    <a:lnTo>
                      <a:pt x="688" y="268"/>
                    </a:lnTo>
                    <a:lnTo>
                      <a:pt x="688" y="268"/>
                    </a:lnTo>
                    <a:lnTo>
                      <a:pt x="688" y="268"/>
                    </a:lnTo>
                    <a:lnTo>
                      <a:pt x="686" y="267"/>
                    </a:lnTo>
                    <a:lnTo>
                      <a:pt x="686" y="265"/>
                    </a:lnTo>
                    <a:lnTo>
                      <a:pt x="688" y="265"/>
                    </a:lnTo>
                    <a:lnTo>
                      <a:pt x="688" y="265"/>
                    </a:lnTo>
                    <a:lnTo>
                      <a:pt x="694" y="262"/>
                    </a:lnTo>
                    <a:lnTo>
                      <a:pt x="694" y="260"/>
                    </a:lnTo>
                    <a:lnTo>
                      <a:pt x="694" y="260"/>
                    </a:lnTo>
                    <a:lnTo>
                      <a:pt x="696" y="259"/>
                    </a:lnTo>
                    <a:lnTo>
                      <a:pt x="697" y="257"/>
                    </a:lnTo>
                    <a:lnTo>
                      <a:pt x="696" y="257"/>
                    </a:lnTo>
                    <a:lnTo>
                      <a:pt x="693" y="257"/>
                    </a:lnTo>
                    <a:lnTo>
                      <a:pt x="690" y="257"/>
                    </a:lnTo>
                    <a:lnTo>
                      <a:pt x="690" y="257"/>
                    </a:lnTo>
                    <a:lnTo>
                      <a:pt x="690" y="257"/>
                    </a:lnTo>
                    <a:lnTo>
                      <a:pt x="690" y="256"/>
                    </a:lnTo>
                    <a:lnTo>
                      <a:pt x="690" y="256"/>
                    </a:lnTo>
                    <a:lnTo>
                      <a:pt x="691" y="254"/>
                    </a:lnTo>
                    <a:lnTo>
                      <a:pt x="691" y="254"/>
                    </a:lnTo>
                    <a:lnTo>
                      <a:pt x="693" y="254"/>
                    </a:lnTo>
                    <a:lnTo>
                      <a:pt x="693" y="252"/>
                    </a:lnTo>
                    <a:lnTo>
                      <a:pt x="691" y="251"/>
                    </a:lnTo>
                    <a:lnTo>
                      <a:pt x="693" y="249"/>
                    </a:lnTo>
                    <a:lnTo>
                      <a:pt x="696" y="248"/>
                    </a:lnTo>
                    <a:lnTo>
                      <a:pt x="697" y="246"/>
                    </a:lnTo>
                    <a:lnTo>
                      <a:pt x="699" y="245"/>
                    </a:lnTo>
                    <a:lnTo>
                      <a:pt x="702" y="241"/>
                    </a:lnTo>
                    <a:lnTo>
                      <a:pt x="702" y="240"/>
                    </a:lnTo>
                    <a:lnTo>
                      <a:pt x="704" y="238"/>
                    </a:lnTo>
                    <a:lnTo>
                      <a:pt x="704" y="238"/>
                    </a:lnTo>
                    <a:lnTo>
                      <a:pt x="702" y="237"/>
                    </a:lnTo>
                    <a:lnTo>
                      <a:pt x="702" y="235"/>
                    </a:lnTo>
                    <a:lnTo>
                      <a:pt x="697" y="233"/>
                    </a:lnTo>
                    <a:lnTo>
                      <a:pt x="697" y="230"/>
                    </a:lnTo>
                    <a:lnTo>
                      <a:pt x="696" y="230"/>
                    </a:lnTo>
                    <a:lnTo>
                      <a:pt x="696" y="232"/>
                    </a:lnTo>
                    <a:lnTo>
                      <a:pt x="696" y="233"/>
                    </a:lnTo>
                    <a:lnTo>
                      <a:pt x="694" y="233"/>
                    </a:lnTo>
                    <a:lnTo>
                      <a:pt x="693" y="232"/>
                    </a:lnTo>
                    <a:lnTo>
                      <a:pt x="688" y="232"/>
                    </a:lnTo>
                    <a:lnTo>
                      <a:pt x="686" y="233"/>
                    </a:lnTo>
                    <a:lnTo>
                      <a:pt x="685" y="235"/>
                    </a:lnTo>
                    <a:lnTo>
                      <a:pt x="683" y="235"/>
                    </a:lnTo>
                    <a:lnTo>
                      <a:pt x="683" y="237"/>
                    </a:lnTo>
                    <a:lnTo>
                      <a:pt x="682" y="237"/>
                    </a:lnTo>
                    <a:lnTo>
                      <a:pt x="677" y="243"/>
                    </a:lnTo>
                    <a:lnTo>
                      <a:pt x="675" y="245"/>
                    </a:lnTo>
                    <a:lnTo>
                      <a:pt x="669" y="248"/>
                    </a:lnTo>
                    <a:lnTo>
                      <a:pt x="664" y="249"/>
                    </a:lnTo>
                    <a:lnTo>
                      <a:pt x="661" y="251"/>
                    </a:lnTo>
                    <a:lnTo>
                      <a:pt x="661" y="252"/>
                    </a:lnTo>
                    <a:lnTo>
                      <a:pt x="660" y="254"/>
                    </a:lnTo>
                    <a:lnTo>
                      <a:pt x="660" y="257"/>
                    </a:lnTo>
                    <a:lnTo>
                      <a:pt x="656" y="260"/>
                    </a:lnTo>
                    <a:lnTo>
                      <a:pt x="656" y="260"/>
                    </a:lnTo>
                    <a:lnTo>
                      <a:pt x="655" y="262"/>
                    </a:lnTo>
                    <a:lnTo>
                      <a:pt x="653" y="262"/>
                    </a:lnTo>
                    <a:lnTo>
                      <a:pt x="652" y="262"/>
                    </a:lnTo>
                    <a:lnTo>
                      <a:pt x="650" y="262"/>
                    </a:lnTo>
                    <a:lnTo>
                      <a:pt x="649" y="262"/>
                    </a:lnTo>
                    <a:lnTo>
                      <a:pt x="645" y="263"/>
                    </a:lnTo>
                    <a:lnTo>
                      <a:pt x="644" y="260"/>
                    </a:lnTo>
                    <a:lnTo>
                      <a:pt x="642" y="260"/>
                    </a:lnTo>
                    <a:lnTo>
                      <a:pt x="639" y="260"/>
                    </a:lnTo>
                    <a:lnTo>
                      <a:pt x="639" y="262"/>
                    </a:lnTo>
                    <a:lnTo>
                      <a:pt x="636" y="267"/>
                    </a:lnTo>
                    <a:lnTo>
                      <a:pt x="634" y="270"/>
                    </a:lnTo>
                    <a:lnTo>
                      <a:pt x="636" y="270"/>
                    </a:lnTo>
                    <a:lnTo>
                      <a:pt x="636" y="274"/>
                    </a:lnTo>
                    <a:lnTo>
                      <a:pt x="637" y="276"/>
                    </a:lnTo>
                    <a:lnTo>
                      <a:pt x="642" y="278"/>
                    </a:lnTo>
                    <a:lnTo>
                      <a:pt x="650" y="279"/>
                    </a:lnTo>
                    <a:lnTo>
                      <a:pt x="652" y="279"/>
                    </a:lnTo>
                    <a:lnTo>
                      <a:pt x="653" y="279"/>
                    </a:lnTo>
                    <a:lnTo>
                      <a:pt x="655" y="281"/>
                    </a:lnTo>
                    <a:lnTo>
                      <a:pt x="656" y="282"/>
                    </a:lnTo>
                    <a:lnTo>
                      <a:pt x="656" y="284"/>
                    </a:lnTo>
                    <a:lnTo>
                      <a:pt x="656" y="284"/>
                    </a:lnTo>
                    <a:lnTo>
                      <a:pt x="656" y="285"/>
                    </a:lnTo>
                    <a:lnTo>
                      <a:pt x="658" y="285"/>
                    </a:lnTo>
                    <a:lnTo>
                      <a:pt x="656" y="287"/>
                    </a:lnTo>
                    <a:lnTo>
                      <a:pt x="656" y="287"/>
                    </a:lnTo>
                    <a:lnTo>
                      <a:pt x="655" y="289"/>
                    </a:lnTo>
                    <a:lnTo>
                      <a:pt x="655" y="292"/>
                    </a:lnTo>
                    <a:lnTo>
                      <a:pt x="656" y="293"/>
                    </a:lnTo>
                    <a:lnTo>
                      <a:pt x="658" y="295"/>
                    </a:lnTo>
                    <a:lnTo>
                      <a:pt x="660" y="295"/>
                    </a:lnTo>
                    <a:lnTo>
                      <a:pt x="663" y="295"/>
                    </a:lnTo>
                    <a:lnTo>
                      <a:pt x="667" y="295"/>
                    </a:lnTo>
                    <a:lnTo>
                      <a:pt x="669" y="293"/>
                    </a:lnTo>
                    <a:lnTo>
                      <a:pt x="669" y="293"/>
                    </a:lnTo>
                    <a:lnTo>
                      <a:pt x="669" y="292"/>
                    </a:lnTo>
                    <a:lnTo>
                      <a:pt x="672" y="289"/>
                    </a:lnTo>
                    <a:lnTo>
                      <a:pt x="675" y="287"/>
                    </a:lnTo>
                    <a:lnTo>
                      <a:pt x="675" y="287"/>
                    </a:lnTo>
                    <a:lnTo>
                      <a:pt x="674" y="285"/>
                    </a:lnTo>
                    <a:lnTo>
                      <a:pt x="675" y="285"/>
                    </a:lnTo>
                    <a:lnTo>
                      <a:pt x="675" y="285"/>
                    </a:lnTo>
                    <a:lnTo>
                      <a:pt x="682" y="284"/>
                    </a:lnTo>
                    <a:lnTo>
                      <a:pt x="686" y="285"/>
                    </a:lnTo>
                    <a:lnTo>
                      <a:pt x="688" y="287"/>
                    </a:lnTo>
                    <a:lnTo>
                      <a:pt x="691" y="289"/>
                    </a:lnTo>
                    <a:lnTo>
                      <a:pt x="693" y="289"/>
                    </a:lnTo>
                    <a:lnTo>
                      <a:pt x="694" y="290"/>
                    </a:lnTo>
                    <a:lnTo>
                      <a:pt x="697" y="290"/>
                    </a:lnTo>
                    <a:lnTo>
                      <a:pt x="699" y="290"/>
                    </a:lnTo>
                    <a:lnTo>
                      <a:pt x="699" y="289"/>
                    </a:lnTo>
                    <a:lnTo>
                      <a:pt x="701" y="289"/>
                    </a:lnTo>
                    <a:lnTo>
                      <a:pt x="701" y="289"/>
                    </a:lnTo>
                    <a:lnTo>
                      <a:pt x="702" y="290"/>
                    </a:lnTo>
                    <a:lnTo>
                      <a:pt x="704" y="290"/>
                    </a:lnTo>
                    <a:lnTo>
                      <a:pt x="707" y="290"/>
                    </a:lnTo>
                    <a:lnTo>
                      <a:pt x="708" y="290"/>
                    </a:lnTo>
                    <a:lnTo>
                      <a:pt x="708" y="290"/>
                    </a:lnTo>
                    <a:lnTo>
                      <a:pt x="708" y="292"/>
                    </a:lnTo>
                    <a:lnTo>
                      <a:pt x="708" y="295"/>
                    </a:lnTo>
                    <a:lnTo>
                      <a:pt x="707" y="295"/>
                    </a:lnTo>
                    <a:lnTo>
                      <a:pt x="705" y="297"/>
                    </a:lnTo>
                    <a:lnTo>
                      <a:pt x="707" y="297"/>
                    </a:lnTo>
                    <a:lnTo>
                      <a:pt x="707" y="298"/>
                    </a:lnTo>
                    <a:lnTo>
                      <a:pt x="707" y="298"/>
                    </a:lnTo>
                    <a:lnTo>
                      <a:pt x="705" y="300"/>
                    </a:lnTo>
                    <a:lnTo>
                      <a:pt x="704" y="300"/>
                    </a:lnTo>
                    <a:lnTo>
                      <a:pt x="704" y="300"/>
                    </a:lnTo>
                    <a:lnTo>
                      <a:pt x="702" y="300"/>
                    </a:lnTo>
                    <a:lnTo>
                      <a:pt x="702" y="300"/>
                    </a:lnTo>
                    <a:lnTo>
                      <a:pt x="702" y="298"/>
                    </a:lnTo>
                    <a:lnTo>
                      <a:pt x="702" y="298"/>
                    </a:lnTo>
                    <a:lnTo>
                      <a:pt x="701" y="298"/>
                    </a:lnTo>
                    <a:lnTo>
                      <a:pt x="699" y="298"/>
                    </a:lnTo>
                    <a:lnTo>
                      <a:pt x="694" y="300"/>
                    </a:lnTo>
                    <a:lnTo>
                      <a:pt x="691" y="301"/>
                    </a:lnTo>
                    <a:lnTo>
                      <a:pt x="686" y="303"/>
                    </a:lnTo>
                    <a:lnTo>
                      <a:pt x="686" y="304"/>
                    </a:lnTo>
                    <a:lnTo>
                      <a:pt x="685" y="304"/>
                    </a:lnTo>
                    <a:lnTo>
                      <a:pt x="683" y="303"/>
                    </a:lnTo>
                    <a:lnTo>
                      <a:pt x="682" y="303"/>
                    </a:lnTo>
                    <a:lnTo>
                      <a:pt x="682" y="304"/>
                    </a:lnTo>
                    <a:lnTo>
                      <a:pt x="683" y="304"/>
                    </a:lnTo>
                    <a:lnTo>
                      <a:pt x="683" y="306"/>
                    </a:lnTo>
                    <a:lnTo>
                      <a:pt x="683" y="306"/>
                    </a:lnTo>
                    <a:lnTo>
                      <a:pt x="683" y="308"/>
                    </a:lnTo>
                    <a:lnTo>
                      <a:pt x="682" y="306"/>
                    </a:lnTo>
                    <a:lnTo>
                      <a:pt x="680" y="308"/>
                    </a:lnTo>
                    <a:lnTo>
                      <a:pt x="680" y="309"/>
                    </a:lnTo>
                    <a:lnTo>
                      <a:pt x="680" y="311"/>
                    </a:lnTo>
                    <a:lnTo>
                      <a:pt x="680" y="312"/>
                    </a:lnTo>
                    <a:lnTo>
                      <a:pt x="678" y="312"/>
                    </a:lnTo>
                    <a:lnTo>
                      <a:pt x="677" y="314"/>
                    </a:lnTo>
                    <a:lnTo>
                      <a:pt x="675" y="312"/>
                    </a:lnTo>
                    <a:lnTo>
                      <a:pt x="675" y="312"/>
                    </a:lnTo>
                    <a:lnTo>
                      <a:pt x="675" y="311"/>
                    </a:lnTo>
                    <a:lnTo>
                      <a:pt x="675" y="311"/>
                    </a:lnTo>
                    <a:lnTo>
                      <a:pt x="674" y="311"/>
                    </a:lnTo>
                    <a:lnTo>
                      <a:pt x="674" y="311"/>
                    </a:lnTo>
                    <a:lnTo>
                      <a:pt x="672" y="312"/>
                    </a:lnTo>
                    <a:lnTo>
                      <a:pt x="672" y="312"/>
                    </a:lnTo>
                    <a:lnTo>
                      <a:pt x="674" y="314"/>
                    </a:lnTo>
                    <a:lnTo>
                      <a:pt x="674" y="314"/>
                    </a:lnTo>
                    <a:lnTo>
                      <a:pt x="675" y="314"/>
                    </a:lnTo>
                    <a:lnTo>
                      <a:pt x="674" y="315"/>
                    </a:lnTo>
                    <a:lnTo>
                      <a:pt x="671" y="317"/>
                    </a:lnTo>
                    <a:lnTo>
                      <a:pt x="671" y="317"/>
                    </a:lnTo>
                    <a:lnTo>
                      <a:pt x="671" y="319"/>
                    </a:lnTo>
                    <a:lnTo>
                      <a:pt x="669" y="319"/>
                    </a:lnTo>
                    <a:lnTo>
                      <a:pt x="669" y="320"/>
                    </a:lnTo>
                    <a:lnTo>
                      <a:pt x="667" y="320"/>
                    </a:lnTo>
                    <a:lnTo>
                      <a:pt x="666" y="320"/>
                    </a:lnTo>
                    <a:lnTo>
                      <a:pt x="664" y="323"/>
                    </a:lnTo>
                    <a:lnTo>
                      <a:pt x="664" y="325"/>
                    </a:lnTo>
                    <a:lnTo>
                      <a:pt x="663" y="325"/>
                    </a:lnTo>
                    <a:lnTo>
                      <a:pt x="661" y="328"/>
                    </a:lnTo>
                    <a:lnTo>
                      <a:pt x="660" y="330"/>
                    </a:lnTo>
                    <a:lnTo>
                      <a:pt x="658" y="333"/>
                    </a:lnTo>
                    <a:lnTo>
                      <a:pt x="660" y="334"/>
                    </a:lnTo>
                    <a:lnTo>
                      <a:pt x="661" y="334"/>
                    </a:lnTo>
                    <a:lnTo>
                      <a:pt x="663" y="334"/>
                    </a:lnTo>
                    <a:lnTo>
                      <a:pt x="664" y="337"/>
                    </a:lnTo>
                    <a:lnTo>
                      <a:pt x="667" y="339"/>
                    </a:lnTo>
                    <a:lnTo>
                      <a:pt x="671" y="339"/>
                    </a:lnTo>
                    <a:lnTo>
                      <a:pt x="674" y="341"/>
                    </a:lnTo>
                    <a:lnTo>
                      <a:pt x="674" y="342"/>
                    </a:lnTo>
                    <a:lnTo>
                      <a:pt x="675" y="344"/>
                    </a:lnTo>
                    <a:lnTo>
                      <a:pt x="677" y="349"/>
                    </a:lnTo>
                    <a:lnTo>
                      <a:pt x="677" y="352"/>
                    </a:lnTo>
                    <a:lnTo>
                      <a:pt x="678" y="352"/>
                    </a:lnTo>
                    <a:lnTo>
                      <a:pt x="680" y="355"/>
                    </a:lnTo>
                    <a:lnTo>
                      <a:pt x="682" y="360"/>
                    </a:lnTo>
                    <a:lnTo>
                      <a:pt x="683" y="363"/>
                    </a:lnTo>
                    <a:lnTo>
                      <a:pt x="683" y="366"/>
                    </a:lnTo>
                    <a:lnTo>
                      <a:pt x="683" y="366"/>
                    </a:lnTo>
                    <a:lnTo>
                      <a:pt x="683" y="367"/>
                    </a:lnTo>
                    <a:lnTo>
                      <a:pt x="685" y="369"/>
                    </a:lnTo>
                    <a:lnTo>
                      <a:pt x="690" y="372"/>
                    </a:lnTo>
                    <a:lnTo>
                      <a:pt x="690" y="372"/>
                    </a:lnTo>
                    <a:lnTo>
                      <a:pt x="691" y="372"/>
                    </a:lnTo>
                    <a:lnTo>
                      <a:pt x="691" y="375"/>
                    </a:lnTo>
                    <a:lnTo>
                      <a:pt x="691" y="377"/>
                    </a:lnTo>
                    <a:lnTo>
                      <a:pt x="693" y="377"/>
                    </a:lnTo>
                    <a:lnTo>
                      <a:pt x="694" y="378"/>
                    </a:lnTo>
                    <a:lnTo>
                      <a:pt x="696" y="378"/>
                    </a:lnTo>
                    <a:lnTo>
                      <a:pt x="697" y="380"/>
                    </a:lnTo>
                    <a:lnTo>
                      <a:pt x="697" y="382"/>
                    </a:lnTo>
                    <a:lnTo>
                      <a:pt x="697" y="383"/>
                    </a:lnTo>
                    <a:lnTo>
                      <a:pt x="696" y="383"/>
                    </a:lnTo>
                    <a:lnTo>
                      <a:pt x="694" y="383"/>
                    </a:lnTo>
                    <a:lnTo>
                      <a:pt x="690" y="382"/>
                    </a:lnTo>
                    <a:lnTo>
                      <a:pt x="690" y="382"/>
                    </a:lnTo>
                    <a:lnTo>
                      <a:pt x="686" y="382"/>
                    </a:lnTo>
                    <a:lnTo>
                      <a:pt x="685" y="380"/>
                    </a:lnTo>
                    <a:lnTo>
                      <a:pt x="682" y="378"/>
                    </a:lnTo>
                    <a:lnTo>
                      <a:pt x="680" y="377"/>
                    </a:lnTo>
                    <a:lnTo>
                      <a:pt x="678" y="377"/>
                    </a:lnTo>
                    <a:lnTo>
                      <a:pt x="674" y="380"/>
                    </a:lnTo>
                    <a:lnTo>
                      <a:pt x="672" y="378"/>
                    </a:lnTo>
                    <a:lnTo>
                      <a:pt x="672" y="380"/>
                    </a:lnTo>
                    <a:lnTo>
                      <a:pt x="671" y="380"/>
                    </a:lnTo>
                    <a:lnTo>
                      <a:pt x="674" y="380"/>
                    </a:lnTo>
                    <a:lnTo>
                      <a:pt x="675" y="380"/>
                    </a:lnTo>
                    <a:lnTo>
                      <a:pt x="677" y="378"/>
                    </a:lnTo>
                    <a:lnTo>
                      <a:pt x="680" y="378"/>
                    </a:lnTo>
                    <a:lnTo>
                      <a:pt x="682" y="380"/>
                    </a:lnTo>
                    <a:lnTo>
                      <a:pt x="682" y="382"/>
                    </a:lnTo>
                    <a:lnTo>
                      <a:pt x="685" y="383"/>
                    </a:lnTo>
                    <a:lnTo>
                      <a:pt x="686" y="383"/>
                    </a:lnTo>
                    <a:lnTo>
                      <a:pt x="688" y="385"/>
                    </a:lnTo>
                    <a:lnTo>
                      <a:pt x="690" y="386"/>
                    </a:lnTo>
                    <a:lnTo>
                      <a:pt x="694" y="389"/>
                    </a:lnTo>
                    <a:lnTo>
                      <a:pt x="696" y="393"/>
                    </a:lnTo>
                    <a:lnTo>
                      <a:pt x="697" y="394"/>
                    </a:lnTo>
                    <a:lnTo>
                      <a:pt x="697" y="396"/>
                    </a:lnTo>
                    <a:lnTo>
                      <a:pt x="696" y="397"/>
                    </a:lnTo>
                    <a:lnTo>
                      <a:pt x="694" y="397"/>
                    </a:lnTo>
                    <a:lnTo>
                      <a:pt x="693" y="397"/>
                    </a:lnTo>
                    <a:lnTo>
                      <a:pt x="691" y="397"/>
                    </a:lnTo>
                    <a:lnTo>
                      <a:pt x="690" y="399"/>
                    </a:lnTo>
                    <a:lnTo>
                      <a:pt x="685" y="402"/>
                    </a:lnTo>
                    <a:lnTo>
                      <a:pt x="685" y="404"/>
                    </a:lnTo>
                    <a:lnTo>
                      <a:pt x="683" y="404"/>
                    </a:lnTo>
                    <a:lnTo>
                      <a:pt x="682" y="405"/>
                    </a:lnTo>
                    <a:lnTo>
                      <a:pt x="680" y="404"/>
                    </a:lnTo>
                    <a:lnTo>
                      <a:pt x="677" y="404"/>
                    </a:lnTo>
                    <a:lnTo>
                      <a:pt x="674" y="405"/>
                    </a:lnTo>
                    <a:lnTo>
                      <a:pt x="674" y="407"/>
                    </a:lnTo>
                    <a:lnTo>
                      <a:pt x="674" y="407"/>
                    </a:lnTo>
                    <a:lnTo>
                      <a:pt x="674" y="407"/>
                    </a:lnTo>
                    <a:lnTo>
                      <a:pt x="675" y="407"/>
                    </a:lnTo>
                    <a:lnTo>
                      <a:pt x="677" y="405"/>
                    </a:lnTo>
                    <a:lnTo>
                      <a:pt x="680" y="408"/>
                    </a:lnTo>
                    <a:lnTo>
                      <a:pt x="683" y="408"/>
                    </a:lnTo>
                    <a:lnTo>
                      <a:pt x="688" y="405"/>
                    </a:lnTo>
                    <a:lnTo>
                      <a:pt x="688" y="405"/>
                    </a:lnTo>
                    <a:lnTo>
                      <a:pt x="690" y="405"/>
                    </a:lnTo>
                    <a:lnTo>
                      <a:pt x="691" y="407"/>
                    </a:lnTo>
                    <a:lnTo>
                      <a:pt x="694" y="410"/>
                    </a:lnTo>
                    <a:lnTo>
                      <a:pt x="697" y="412"/>
                    </a:lnTo>
                    <a:lnTo>
                      <a:pt x="699" y="412"/>
                    </a:lnTo>
                    <a:lnTo>
                      <a:pt x="699" y="412"/>
                    </a:lnTo>
                    <a:lnTo>
                      <a:pt x="701" y="413"/>
                    </a:lnTo>
                    <a:lnTo>
                      <a:pt x="697" y="413"/>
                    </a:lnTo>
                    <a:lnTo>
                      <a:pt x="694" y="416"/>
                    </a:lnTo>
                    <a:lnTo>
                      <a:pt x="693" y="418"/>
                    </a:lnTo>
                    <a:lnTo>
                      <a:pt x="693" y="418"/>
                    </a:lnTo>
                    <a:lnTo>
                      <a:pt x="694" y="418"/>
                    </a:lnTo>
                    <a:lnTo>
                      <a:pt x="697" y="416"/>
                    </a:lnTo>
                    <a:lnTo>
                      <a:pt x="697" y="416"/>
                    </a:lnTo>
                    <a:lnTo>
                      <a:pt x="699" y="416"/>
                    </a:lnTo>
                    <a:lnTo>
                      <a:pt x="699" y="418"/>
                    </a:lnTo>
                    <a:lnTo>
                      <a:pt x="697" y="424"/>
                    </a:lnTo>
                    <a:lnTo>
                      <a:pt x="697" y="424"/>
                    </a:lnTo>
                    <a:lnTo>
                      <a:pt x="696" y="423"/>
                    </a:lnTo>
                    <a:lnTo>
                      <a:pt x="696" y="423"/>
                    </a:lnTo>
                    <a:lnTo>
                      <a:pt x="694" y="423"/>
                    </a:lnTo>
                    <a:lnTo>
                      <a:pt x="693" y="423"/>
                    </a:lnTo>
                    <a:lnTo>
                      <a:pt x="693" y="423"/>
                    </a:lnTo>
                    <a:lnTo>
                      <a:pt x="691" y="424"/>
                    </a:lnTo>
                    <a:lnTo>
                      <a:pt x="693" y="424"/>
                    </a:lnTo>
                    <a:lnTo>
                      <a:pt x="694" y="426"/>
                    </a:lnTo>
                    <a:lnTo>
                      <a:pt x="694" y="427"/>
                    </a:lnTo>
                    <a:lnTo>
                      <a:pt x="694" y="427"/>
                    </a:lnTo>
                    <a:lnTo>
                      <a:pt x="693" y="427"/>
                    </a:lnTo>
                    <a:lnTo>
                      <a:pt x="694" y="429"/>
                    </a:lnTo>
                    <a:lnTo>
                      <a:pt x="694" y="430"/>
                    </a:lnTo>
                    <a:lnTo>
                      <a:pt x="693" y="430"/>
                    </a:lnTo>
                    <a:lnTo>
                      <a:pt x="693" y="430"/>
                    </a:lnTo>
                    <a:lnTo>
                      <a:pt x="691" y="432"/>
                    </a:lnTo>
                    <a:lnTo>
                      <a:pt x="693" y="434"/>
                    </a:lnTo>
                    <a:lnTo>
                      <a:pt x="694" y="437"/>
                    </a:lnTo>
                    <a:lnTo>
                      <a:pt x="694" y="437"/>
                    </a:lnTo>
                    <a:lnTo>
                      <a:pt x="693" y="437"/>
                    </a:lnTo>
                    <a:lnTo>
                      <a:pt x="690" y="438"/>
                    </a:lnTo>
                    <a:lnTo>
                      <a:pt x="690" y="438"/>
                    </a:lnTo>
                    <a:lnTo>
                      <a:pt x="688" y="437"/>
                    </a:lnTo>
                    <a:lnTo>
                      <a:pt x="686" y="437"/>
                    </a:lnTo>
                    <a:lnTo>
                      <a:pt x="686" y="437"/>
                    </a:lnTo>
                    <a:lnTo>
                      <a:pt x="685" y="440"/>
                    </a:lnTo>
                    <a:lnTo>
                      <a:pt x="685" y="441"/>
                    </a:lnTo>
                    <a:lnTo>
                      <a:pt x="683" y="441"/>
                    </a:lnTo>
                    <a:lnTo>
                      <a:pt x="682" y="441"/>
                    </a:lnTo>
                    <a:lnTo>
                      <a:pt x="682" y="441"/>
                    </a:lnTo>
                    <a:lnTo>
                      <a:pt x="682" y="441"/>
                    </a:lnTo>
                    <a:lnTo>
                      <a:pt x="683" y="443"/>
                    </a:lnTo>
                    <a:lnTo>
                      <a:pt x="683" y="443"/>
                    </a:lnTo>
                    <a:lnTo>
                      <a:pt x="680" y="446"/>
                    </a:lnTo>
                    <a:lnTo>
                      <a:pt x="680" y="446"/>
                    </a:lnTo>
                    <a:lnTo>
                      <a:pt x="680" y="448"/>
                    </a:lnTo>
                    <a:lnTo>
                      <a:pt x="678" y="448"/>
                    </a:lnTo>
                    <a:lnTo>
                      <a:pt x="680" y="449"/>
                    </a:lnTo>
                    <a:lnTo>
                      <a:pt x="678" y="451"/>
                    </a:lnTo>
                    <a:lnTo>
                      <a:pt x="678" y="452"/>
                    </a:lnTo>
                    <a:lnTo>
                      <a:pt x="677" y="452"/>
                    </a:lnTo>
                    <a:lnTo>
                      <a:pt x="675" y="454"/>
                    </a:lnTo>
                    <a:lnTo>
                      <a:pt x="674" y="456"/>
                    </a:lnTo>
                    <a:lnTo>
                      <a:pt x="672" y="459"/>
                    </a:lnTo>
                    <a:lnTo>
                      <a:pt x="672" y="460"/>
                    </a:lnTo>
                    <a:lnTo>
                      <a:pt x="672" y="462"/>
                    </a:lnTo>
                    <a:lnTo>
                      <a:pt x="671" y="464"/>
                    </a:lnTo>
                    <a:lnTo>
                      <a:pt x="671" y="464"/>
                    </a:lnTo>
                    <a:lnTo>
                      <a:pt x="669" y="464"/>
                    </a:lnTo>
                    <a:lnTo>
                      <a:pt x="669" y="462"/>
                    </a:lnTo>
                    <a:lnTo>
                      <a:pt x="667" y="462"/>
                    </a:lnTo>
                    <a:lnTo>
                      <a:pt x="667" y="462"/>
                    </a:lnTo>
                    <a:lnTo>
                      <a:pt x="667" y="460"/>
                    </a:lnTo>
                    <a:lnTo>
                      <a:pt x="667" y="459"/>
                    </a:lnTo>
                    <a:lnTo>
                      <a:pt x="667" y="460"/>
                    </a:lnTo>
                    <a:lnTo>
                      <a:pt x="667" y="460"/>
                    </a:lnTo>
                    <a:lnTo>
                      <a:pt x="666" y="462"/>
                    </a:lnTo>
                    <a:lnTo>
                      <a:pt x="666" y="460"/>
                    </a:lnTo>
                    <a:lnTo>
                      <a:pt x="664" y="460"/>
                    </a:lnTo>
                    <a:lnTo>
                      <a:pt x="664" y="462"/>
                    </a:lnTo>
                    <a:lnTo>
                      <a:pt x="664" y="462"/>
                    </a:lnTo>
                    <a:lnTo>
                      <a:pt x="666" y="464"/>
                    </a:lnTo>
                    <a:lnTo>
                      <a:pt x="666" y="464"/>
                    </a:lnTo>
                    <a:lnTo>
                      <a:pt x="667" y="464"/>
                    </a:lnTo>
                    <a:lnTo>
                      <a:pt x="667" y="465"/>
                    </a:lnTo>
                    <a:lnTo>
                      <a:pt x="667" y="467"/>
                    </a:lnTo>
                    <a:lnTo>
                      <a:pt x="669" y="467"/>
                    </a:lnTo>
                    <a:lnTo>
                      <a:pt x="669" y="468"/>
                    </a:lnTo>
                    <a:lnTo>
                      <a:pt x="667" y="468"/>
                    </a:lnTo>
                    <a:lnTo>
                      <a:pt x="666" y="468"/>
                    </a:lnTo>
                    <a:lnTo>
                      <a:pt x="664" y="471"/>
                    </a:lnTo>
                    <a:lnTo>
                      <a:pt x="663" y="471"/>
                    </a:lnTo>
                    <a:lnTo>
                      <a:pt x="661" y="471"/>
                    </a:lnTo>
                    <a:lnTo>
                      <a:pt x="661" y="471"/>
                    </a:lnTo>
                    <a:lnTo>
                      <a:pt x="660" y="471"/>
                    </a:lnTo>
                    <a:lnTo>
                      <a:pt x="658" y="471"/>
                    </a:lnTo>
                    <a:lnTo>
                      <a:pt x="660" y="473"/>
                    </a:lnTo>
                    <a:lnTo>
                      <a:pt x="661" y="473"/>
                    </a:lnTo>
                    <a:lnTo>
                      <a:pt x="663" y="473"/>
                    </a:lnTo>
                    <a:lnTo>
                      <a:pt x="663" y="473"/>
                    </a:lnTo>
                    <a:lnTo>
                      <a:pt x="664" y="473"/>
                    </a:lnTo>
                    <a:lnTo>
                      <a:pt x="666" y="475"/>
                    </a:lnTo>
                    <a:lnTo>
                      <a:pt x="664" y="475"/>
                    </a:lnTo>
                    <a:lnTo>
                      <a:pt x="664" y="478"/>
                    </a:lnTo>
                    <a:lnTo>
                      <a:pt x="664" y="479"/>
                    </a:lnTo>
                    <a:lnTo>
                      <a:pt x="664" y="481"/>
                    </a:lnTo>
                    <a:lnTo>
                      <a:pt x="664" y="482"/>
                    </a:lnTo>
                    <a:lnTo>
                      <a:pt x="664" y="482"/>
                    </a:lnTo>
                    <a:lnTo>
                      <a:pt x="663" y="482"/>
                    </a:lnTo>
                    <a:lnTo>
                      <a:pt x="663" y="481"/>
                    </a:lnTo>
                    <a:lnTo>
                      <a:pt x="661" y="481"/>
                    </a:lnTo>
                    <a:lnTo>
                      <a:pt x="660" y="481"/>
                    </a:lnTo>
                    <a:lnTo>
                      <a:pt x="658" y="481"/>
                    </a:lnTo>
                    <a:lnTo>
                      <a:pt x="658" y="481"/>
                    </a:lnTo>
                    <a:lnTo>
                      <a:pt x="658" y="482"/>
                    </a:lnTo>
                    <a:lnTo>
                      <a:pt x="660" y="484"/>
                    </a:lnTo>
                    <a:lnTo>
                      <a:pt x="660" y="484"/>
                    </a:lnTo>
                    <a:lnTo>
                      <a:pt x="660" y="486"/>
                    </a:lnTo>
                    <a:lnTo>
                      <a:pt x="656" y="484"/>
                    </a:lnTo>
                    <a:lnTo>
                      <a:pt x="656" y="484"/>
                    </a:lnTo>
                    <a:lnTo>
                      <a:pt x="655" y="486"/>
                    </a:lnTo>
                    <a:lnTo>
                      <a:pt x="655" y="487"/>
                    </a:lnTo>
                    <a:lnTo>
                      <a:pt x="655" y="489"/>
                    </a:lnTo>
                    <a:lnTo>
                      <a:pt x="653" y="489"/>
                    </a:lnTo>
                    <a:lnTo>
                      <a:pt x="652" y="490"/>
                    </a:lnTo>
                    <a:lnTo>
                      <a:pt x="650" y="490"/>
                    </a:lnTo>
                    <a:lnTo>
                      <a:pt x="650" y="490"/>
                    </a:lnTo>
                    <a:lnTo>
                      <a:pt x="652" y="492"/>
                    </a:lnTo>
                    <a:lnTo>
                      <a:pt x="652" y="492"/>
                    </a:lnTo>
                    <a:lnTo>
                      <a:pt x="652" y="493"/>
                    </a:lnTo>
                    <a:lnTo>
                      <a:pt x="650" y="495"/>
                    </a:lnTo>
                    <a:lnTo>
                      <a:pt x="647" y="493"/>
                    </a:lnTo>
                    <a:lnTo>
                      <a:pt x="645" y="495"/>
                    </a:lnTo>
                    <a:lnTo>
                      <a:pt x="644" y="493"/>
                    </a:lnTo>
                    <a:lnTo>
                      <a:pt x="642" y="493"/>
                    </a:lnTo>
                    <a:lnTo>
                      <a:pt x="642" y="495"/>
                    </a:lnTo>
                    <a:lnTo>
                      <a:pt x="642" y="497"/>
                    </a:lnTo>
                    <a:lnTo>
                      <a:pt x="641" y="497"/>
                    </a:lnTo>
                    <a:lnTo>
                      <a:pt x="641" y="497"/>
                    </a:lnTo>
                    <a:lnTo>
                      <a:pt x="639" y="497"/>
                    </a:lnTo>
                    <a:lnTo>
                      <a:pt x="639" y="497"/>
                    </a:lnTo>
                    <a:lnTo>
                      <a:pt x="639" y="497"/>
                    </a:lnTo>
                    <a:lnTo>
                      <a:pt x="642" y="498"/>
                    </a:lnTo>
                    <a:lnTo>
                      <a:pt x="642" y="498"/>
                    </a:lnTo>
                    <a:lnTo>
                      <a:pt x="642" y="500"/>
                    </a:lnTo>
                    <a:lnTo>
                      <a:pt x="641" y="501"/>
                    </a:lnTo>
                    <a:lnTo>
                      <a:pt x="639" y="503"/>
                    </a:lnTo>
                    <a:lnTo>
                      <a:pt x="637" y="503"/>
                    </a:lnTo>
                    <a:lnTo>
                      <a:pt x="637" y="504"/>
                    </a:lnTo>
                    <a:lnTo>
                      <a:pt x="636" y="506"/>
                    </a:lnTo>
                    <a:lnTo>
                      <a:pt x="636" y="506"/>
                    </a:lnTo>
                    <a:lnTo>
                      <a:pt x="634" y="506"/>
                    </a:lnTo>
                    <a:lnTo>
                      <a:pt x="633" y="506"/>
                    </a:lnTo>
                    <a:lnTo>
                      <a:pt x="634" y="506"/>
                    </a:lnTo>
                    <a:lnTo>
                      <a:pt x="634" y="508"/>
                    </a:lnTo>
                    <a:lnTo>
                      <a:pt x="633" y="508"/>
                    </a:lnTo>
                    <a:lnTo>
                      <a:pt x="633" y="509"/>
                    </a:lnTo>
                    <a:lnTo>
                      <a:pt x="633" y="508"/>
                    </a:lnTo>
                    <a:lnTo>
                      <a:pt x="631" y="508"/>
                    </a:lnTo>
                    <a:lnTo>
                      <a:pt x="631" y="508"/>
                    </a:lnTo>
                    <a:lnTo>
                      <a:pt x="630" y="508"/>
                    </a:lnTo>
                    <a:lnTo>
                      <a:pt x="630" y="509"/>
                    </a:lnTo>
                    <a:lnTo>
                      <a:pt x="628" y="509"/>
                    </a:lnTo>
                    <a:lnTo>
                      <a:pt x="628" y="508"/>
                    </a:lnTo>
                    <a:lnTo>
                      <a:pt x="626" y="508"/>
                    </a:lnTo>
                    <a:lnTo>
                      <a:pt x="625" y="511"/>
                    </a:lnTo>
                    <a:lnTo>
                      <a:pt x="623" y="512"/>
                    </a:lnTo>
                    <a:lnTo>
                      <a:pt x="623" y="512"/>
                    </a:lnTo>
                    <a:lnTo>
                      <a:pt x="622" y="512"/>
                    </a:lnTo>
                    <a:lnTo>
                      <a:pt x="622" y="514"/>
                    </a:lnTo>
                    <a:lnTo>
                      <a:pt x="623" y="514"/>
                    </a:lnTo>
                    <a:lnTo>
                      <a:pt x="622" y="516"/>
                    </a:lnTo>
                    <a:lnTo>
                      <a:pt x="622" y="516"/>
                    </a:lnTo>
                    <a:lnTo>
                      <a:pt x="620" y="516"/>
                    </a:lnTo>
                    <a:lnTo>
                      <a:pt x="620" y="519"/>
                    </a:lnTo>
                    <a:lnTo>
                      <a:pt x="620" y="519"/>
                    </a:lnTo>
                    <a:lnTo>
                      <a:pt x="617" y="519"/>
                    </a:lnTo>
                    <a:lnTo>
                      <a:pt x="617" y="519"/>
                    </a:lnTo>
                    <a:lnTo>
                      <a:pt x="615" y="519"/>
                    </a:lnTo>
                    <a:lnTo>
                      <a:pt x="615" y="520"/>
                    </a:lnTo>
                    <a:lnTo>
                      <a:pt x="615" y="520"/>
                    </a:lnTo>
                    <a:lnTo>
                      <a:pt x="614" y="520"/>
                    </a:lnTo>
                    <a:lnTo>
                      <a:pt x="611" y="522"/>
                    </a:lnTo>
                    <a:lnTo>
                      <a:pt x="609" y="522"/>
                    </a:lnTo>
                    <a:lnTo>
                      <a:pt x="608" y="520"/>
                    </a:lnTo>
                    <a:lnTo>
                      <a:pt x="606" y="522"/>
                    </a:lnTo>
                    <a:lnTo>
                      <a:pt x="606" y="522"/>
                    </a:lnTo>
                    <a:lnTo>
                      <a:pt x="606" y="523"/>
                    </a:lnTo>
                    <a:lnTo>
                      <a:pt x="604" y="523"/>
                    </a:lnTo>
                    <a:lnTo>
                      <a:pt x="603" y="522"/>
                    </a:lnTo>
                    <a:lnTo>
                      <a:pt x="601" y="522"/>
                    </a:lnTo>
                    <a:lnTo>
                      <a:pt x="600" y="522"/>
                    </a:lnTo>
                    <a:lnTo>
                      <a:pt x="598" y="523"/>
                    </a:lnTo>
                    <a:lnTo>
                      <a:pt x="596" y="523"/>
                    </a:lnTo>
                    <a:lnTo>
                      <a:pt x="596" y="523"/>
                    </a:lnTo>
                    <a:lnTo>
                      <a:pt x="596" y="523"/>
                    </a:lnTo>
                    <a:lnTo>
                      <a:pt x="595" y="523"/>
                    </a:lnTo>
                    <a:lnTo>
                      <a:pt x="593" y="522"/>
                    </a:lnTo>
                    <a:lnTo>
                      <a:pt x="593" y="522"/>
                    </a:lnTo>
                    <a:lnTo>
                      <a:pt x="592" y="523"/>
                    </a:lnTo>
                    <a:lnTo>
                      <a:pt x="592" y="523"/>
                    </a:lnTo>
                    <a:lnTo>
                      <a:pt x="592" y="523"/>
                    </a:lnTo>
                    <a:lnTo>
                      <a:pt x="592" y="525"/>
                    </a:lnTo>
                    <a:lnTo>
                      <a:pt x="590" y="525"/>
                    </a:lnTo>
                    <a:lnTo>
                      <a:pt x="590" y="525"/>
                    </a:lnTo>
                    <a:lnTo>
                      <a:pt x="589" y="525"/>
                    </a:lnTo>
                    <a:lnTo>
                      <a:pt x="587" y="525"/>
                    </a:lnTo>
                    <a:lnTo>
                      <a:pt x="587" y="525"/>
                    </a:lnTo>
                    <a:lnTo>
                      <a:pt x="587" y="525"/>
                    </a:lnTo>
                    <a:lnTo>
                      <a:pt x="585" y="525"/>
                    </a:lnTo>
                    <a:lnTo>
                      <a:pt x="585" y="525"/>
                    </a:lnTo>
                    <a:lnTo>
                      <a:pt x="584" y="525"/>
                    </a:lnTo>
                    <a:lnTo>
                      <a:pt x="584" y="525"/>
                    </a:lnTo>
                    <a:lnTo>
                      <a:pt x="584" y="527"/>
                    </a:lnTo>
                    <a:lnTo>
                      <a:pt x="582" y="525"/>
                    </a:lnTo>
                    <a:lnTo>
                      <a:pt x="581" y="525"/>
                    </a:lnTo>
                    <a:lnTo>
                      <a:pt x="581" y="522"/>
                    </a:lnTo>
                    <a:lnTo>
                      <a:pt x="579" y="522"/>
                    </a:lnTo>
                    <a:lnTo>
                      <a:pt x="578" y="520"/>
                    </a:lnTo>
                    <a:lnTo>
                      <a:pt x="578" y="519"/>
                    </a:lnTo>
                    <a:lnTo>
                      <a:pt x="578" y="519"/>
                    </a:lnTo>
                    <a:lnTo>
                      <a:pt x="578" y="517"/>
                    </a:lnTo>
                    <a:lnTo>
                      <a:pt x="578" y="517"/>
                    </a:lnTo>
                    <a:lnTo>
                      <a:pt x="578" y="517"/>
                    </a:lnTo>
                    <a:lnTo>
                      <a:pt x="576" y="517"/>
                    </a:lnTo>
                    <a:lnTo>
                      <a:pt x="576" y="519"/>
                    </a:lnTo>
                    <a:lnTo>
                      <a:pt x="576" y="519"/>
                    </a:lnTo>
                    <a:lnTo>
                      <a:pt x="574" y="520"/>
                    </a:lnTo>
                    <a:lnTo>
                      <a:pt x="574" y="520"/>
                    </a:lnTo>
                    <a:lnTo>
                      <a:pt x="574" y="520"/>
                    </a:lnTo>
                    <a:lnTo>
                      <a:pt x="576" y="522"/>
                    </a:lnTo>
                    <a:lnTo>
                      <a:pt x="576" y="522"/>
                    </a:lnTo>
                    <a:lnTo>
                      <a:pt x="576" y="523"/>
                    </a:lnTo>
                    <a:lnTo>
                      <a:pt x="578" y="525"/>
                    </a:lnTo>
                    <a:lnTo>
                      <a:pt x="578" y="528"/>
                    </a:lnTo>
                    <a:lnTo>
                      <a:pt x="578" y="528"/>
                    </a:lnTo>
                    <a:lnTo>
                      <a:pt x="578" y="530"/>
                    </a:lnTo>
                    <a:lnTo>
                      <a:pt x="578" y="530"/>
                    </a:lnTo>
                    <a:lnTo>
                      <a:pt x="578" y="530"/>
                    </a:lnTo>
                    <a:lnTo>
                      <a:pt x="578" y="530"/>
                    </a:lnTo>
                    <a:lnTo>
                      <a:pt x="576" y="530"/>
                    </a:lnTo>
                    <a:lnTo>
                      <a:pt x="576" y="530"/>
                    </a:lnTo>
                    <a:lnTo>
                      <a:pt x="576" y="531"/>
                    </a:lnTo>
                    <a:lnTo>
                      <a:pt x="576" y="531"/>
                    </a:lnTo>
                    <a:lnTo>
                      <a:pt x="576" y="531"/>
                    </a:lnTo>
                    <a:lnTo>
                      <a:pt x="574" y="531"/>
                    </a:lnTo>
                    <a:lnTo>
                      <a:pt x="574" y="531"/>
                    </a:lnTo>
                    <a:lnTo>
                      <a:pt x="573" y="533"/>
                    </a:lnTo>
                    <a:lnTo>
                      <a:pt x="571" y="533"/>
                    </a:lnTo>
                    <a:lnTo>
                      <a:pt x="571" y="530"/>
                    </a:lnTo>
                    <a:lnTo>
                      <a:pt x="570" y="531"/>
                    </a:lnTo>
                    <a:lnTo>
                      <a:pt x="570" y="534"/>
                    </a:lnTo>
                    <a:lnTo>
                      <a:pt x="568" y="534"/>
                    </a:lnTo>
                    <a:lnTo>
                      <a:pt x="568" y="536"/>
                    </a:lnTo>
                    <a:lnTo>
                      <a:pt x="567" y="534"/>
                    </a:lnTo>
                    <a:lnTo>
                      <a:pt x="565" y="534"/>
                    </a:lnTo>
                    <a:lnTo>
                      <a:pt x="565" y="536"/>
                    </a:lnTo>
                    <a:lnTo>
                      <a:pt x="563" y="536"/>
                    </a:lnTo>
                    <a:lnTo>
                      <a:pt x="563" y="538"/>
                    </a:lnTo>
                    <a:lnTo>
                      <a:pt x="562" y="536"/>
                    </a:lnTo>
                    <a:lnTo>
                      <a:pt x="560" y="536"/>
                    </a:lnTo>
                    <a:lnTo>
                      <a:pt x="562" y="534"/>
                    </a:lnTo>
                    <a:lnTo>
                      <a:pt x="562" y="534"/>
                    </a:lnTo>
                    <a:lnTo>
                      <a:pt x="560" y="534"/>
                    </a:lnTo>
                    <a:lnTo>
                      <a:pt x="560" y="534"/>
                    </a:lnTo>
                    <a:lnTo>
                      <a:pt x="560" y="534"/>
                    </a:lnTo>
                    <a:lnTo>
                      <a:pt x="560" y="536"/>
                    </a:lnTo>
                    <a:lnTo>
                      <a:pt x="560" y="538"/>
                    </a:lnTo>
                    <a:lnTo>
                      <a:pt x="559" y="538"/>
                    </a:lnTo>
                    <a:lnTo>
                      <a:pt x="557" y="538"/>
                    </a:lnTo>
                    <a:lnTo>
                      <a:pt x="557" y="536"/>
                    </a:lnTo>
                    <a:lnTo>
                      <a:pt x="555" y="536"/>
                    </a:lnTo>
                    <a:lnTo>
                      <a:pt x="554" y="536"/>
                    </a:lnTo>
                    <a:lnTo>
                      <a:pt x="554" y="538"/>
                    </a:lnTo>
                    <a:lnTo>
                      <a:pt x="552" y="538"/>
                    </a:lnTo>
                    <a:lnTo>
                      <a:pt x="552" y="538"/>
                    </a:lnTo>
                    <a:lnTo>
                      <a:pt x="552" y="538"/>
                    </a:lnTo>
                    <a:lnTo>
                      <a:pt x="551" y="539"/>
                    </a:lnTo>
                    <a:lnTo>
                      <a:pt x="551" y="539"/>
                    </a:lnTo>
                    <a:lnTo>
                      <a:pt x="549" y="541"/>
                    </a:lnTo>
                    <a:lnTo>
                      <a:pt x="546" y="541"/>
                    </a:lnTo>
                    <a:lnTo>
                      <a:pt x="544" y="541"/>
                    </a:lnTo>
                    <a:lnTo>
                      <a:pt x="543" y="541"/>
                    </a:lnTo>
                    <a:lnTo>
                      <a:pt x="543" y="541"/>
                    </a:lnTo>
                    <a:lnTo>
                      <a:pt x="541" y="541"/>
                    </a:lnTo>
                    <a:lnTo>
                      <a:pt x="541" y="541"/>
                    </a:lnTo>
                    <a:lnTo>
                      <a:pt x="541" y="541"/>
                    </a:lnTo>
                    <a:lnTo>
                      <a:pt x="540" y="542"/>
                    </a:lnTo>
                    <a:lnTo>
                      <a:pt x="538" y="542"/>
                    </a:lnTo>
                    <a:lnTo>
                      <a:pt x="537" y="542"/>
                    </a:lnTo>
                    <a:lnTo>
                      <a:pt x="535" y="544"/>
                    </a:lnTo>
                    <a:lnTo>
                      <a:pt x="533" y="545"/>
                    </a:lnTo>
                    <a:lnTo>
                      <a:pt x="533" y="545"/>
                    </a:lnTo>
                    <a:lnTo>
                      <a:pt x="532" y="545"/>
                    </a:lnTo>
                    <a:lnTo>
                      <a:pt x="532" y="544"/>
                    </a:lnTo>
                    <a:lnTo>
                      <a:pt x="532" y="544"/>
                    </a:lnTo>
                    <a:lnTo>
                      <a:pt x="532" y="545"/>
                    </a:lnTo>
                    <a:lnTo>
                      <a:pt x="532" y="545"/>
                    </a:lnTo>
                    <a:lnTo>
                      <a:pt x="530" y="547"/>
                    </a:lnTo>
                    <a:lnTo>
                      <a:pt x="529" y="549"/>
                    </a:lnTo>
                    <a:lnTo>
                      <a:pt x="529" y="549"/>
                    </a:lnTo>
                    <a:lnTo>
                      <a:pt x="529" y="550"/>
                    </a:lnTo>
                    <a:lnTo>
                      <a:pt x="532" y="550"/>
                    </a:lnTo>
                    <a:lnTo>
                      <a:pt x="532" y="552"/>
                    </a:lnTo>
                    <a:lnTo>
                      <a:pt x="532" y="552"/>
                    </a:lnTo>
                    <a:lnTo>
                      <a:pt x="530" y="553"/>
                    </a:lnTo>
                    <a:lnTo>
                      <a:pt x="530" y="553"/>
                    </a:lnTo>
                    <a:lnTo>
                      <a:pt x="533" y="556"/>
                    </a:lnTo>
                    <a:lnTo>
                      <a:pt x="533" y="556"/>
                    </a:lnTo>
                    <a:lnTo>
                      <a:pt x="533" y="556"/>
                    </a:lnTo>
                    <a:lnTo>
                      <a:pt x="532" y="558"/>
                    </a:lnTo>
                    <a:lnTo>
                      <a:pt x="530" y="560"/>
                    </a:lnTo>
                    <a:lnTo>
                      <a:pt x="527" y="560"/>
                    </a:lnTo>
                    <a:lnTo>
                      <a:pt x="526" y="560"/>
                    </a:lnTo>
                    <a:lnTo>
                      <a:pt x="524" y="558"/>
                    </a:lnTo>
                    <a:lnTo>
                      <a:pt x="524" y="558"/>
                    </a:lnTo>
                    <a:lnTo>
                      <a:pt x="526" y="558"/>
                    </a:lnTo>
                    <a:lnTo>
                      <a:pt x="526" y="558"/>
                    </a:lnTo>
                    <a:lnTo>
                      <a:pt x="526" y="556"/>
                    </a:lnTo>
                    <a:lnTo>
                      <a:pt x="526" y="556"/>
                    </a:lnTo>
                    <a:lnTo>
                      <a:pt x="524" y="556"/>
                    </a:lnTo>
                    <a:lnTo>
                      <a:pt x="522" y="555"/>
                    </a:lnTo>
                    <a:lnTo>
                      <a:pt x="522" y="553"/>
                    </a:lnTo>
                    <a:lnTo>
                      <a:pt x="522" y="552"/>
                    </a:lnTo>
                    <a:lnTo>
                      <a:pt x="522" y="550"/>
                    </a:lnTo>
                    <a:lnTo>
                      <a:pt x="521" y="550"/>
                    </a:lnTo>
                    <a:lnTo>
                      <a:pt x="521" y="550"/>
                    </a:lnTo>
                    <a:lnTo>
                      <a:pt x="522" y="547"/>
                    </a:lnTo>
                    <a:lnTo>
                      <a:pt x="521" y="547"/>
                    </a:lnTo>
                    <a:lnTo>
                      <a:pt x="522" y="545"/>
                    </a:lnTo>
                    <a:lnTo>
                      <a:pt x="522" y="544"/>
                    </a:lnTo>
                    <a:lnTo>
                      <a:pt x="526" y="542"/>
                    </a:lnTo>
                    <a:lnTo>
                      <a:pt x="526" y="541"/>
                    </a:lnTo>
                    <a:lnTo>
                      <a:pt x="524" y="541"/>
                    </a:lnTo>
                    <a:lnTo>
                      <a:pt x="522" y="541"/>
                    </a:lnTo>
                    <a:lnTo>
                      <a:pt x="522" y="541"/>
                    </a:lnTo>
                    <a:lnTo>
                      <a:pt x="521" y="541"/>
                    </a:lnTo>
                    <a:lnTo>
                      <a:pt x="521" y="539"/>
                    </a:lnTo>
                    <a:lnTo>
                      <a:pt x="519" y="538"/>
                    </a:lnTo>
                    <a:lnTo>
                      <a:pt x="519" y="538"/>
                    </a:lnTo>
                    <a:lnTo>
                      <a:pt x="519" y="541"/>
                    </a:lnTo>
                    <a:lnTo>
                      <a:pt x="518" y="541"/>
                    </a:lnTo>
                    <a:lnTo>
                      <a:pt x="516" y="542"/>
                    </a:lnTo>
                    <a:lnTo>
                      <a:pt x="514" y="542"/>
                    </a:lnTo>
                    <a:lnTo>
                      <a:pt x="513" y="542"/>
                    </a:lnTo>
                    <a:lnTo>
                      <a:pt x="513" y="542"/>
                    </a:lnTo>
                    <a:lnTo>
                      <a:pt x="513" y="541"/>
                    </a:lnTo>
                    <a:lnTo>
                      <a:pt x="513" y="541"/>
                    </a:lnTo>
                    <a:lnTo>
                      <a:pt x="513" y="539"/>
                    </a:lnTo>
                    <a:lnTo>
                      <a:pt x="511" y="539"/>
                    </a:lnTo>
                    <a:lnTo>
                      <a:pt x="510" y="539"/>
                    </a:lnTo>
                    <a:lnTo>
                      <a:pt x="510" y="539"/>
                    </a:lnTo>
                    <a:lnTo>
                      <a:pt x="508" y="539"/>
                    </a:lnTo>
                    <a:lnTo>
                      <a:pt x="508" y="539"/>
                    </a:lnTo>
                    <a:lnTo>
                      <a:pt x="507" y="538"/>
                    </a:lnTo>
                    <a:lnTo>
                      <a:pt x="507" y="538"/>
                    </a:lnTo>
                    <a:lnTo>
                      <a:pt x="505" y="536"/>
                    </a:lnTo>
                    <a:lnTo>
                      <a:pt x="507" y="536"/>
                    </a:lnTo>
                    <a:lnTo>
                      <a:pt x="505" y="534"/>
                    </a:lnTo>
                    <a:lnTo>
                      <a:pt x="503" y="534"/>
                    </a:lnTo>
                    <a:lnTo>
                      <a:pt x="503" y="536"/>
                    </a:lnTo>
                    <a:lnTo>
                      <a:pt x="503" y="538"/>
                    </a:lnTo>
                    <a:lnTo>
                      <a:pt x="505" y="539"/>
                    </a:lnTo>
                    <a:lnTo>
                      <a:pt x="505" y="539"/>
                    </a:lnTo>
                    <a:lnTo>
                      <a:pt x="503" y="539"/>
                    </a:lnTo>
                    <a:lnTo>
                      <a:pt x="502" y="538"/>
                    </a:lnTo>
                    <a:lnTo>
                      <a:pt x="502" y="538"/>
                    </a:lnTo>
                    <a:lnTo>
                      <a:pt x="502" y="538"/>
                    </a:lnTo>
                    <a:lnTo>
                      <a:pt x="502" y="539"/>
                    </a:lnTo>
                    <a:lnTo>
                      <a:pt x="500" y="541"/>
                    </a:lnTo>
                    <a:lnTo>
                      <a:pt x="499" y="541"/>
                    </a:lnTo>
                    <a:lnTo>
                      <a:pt x="499" y="541"/>
                    </a:lnTo>
                    <a:lnTo>
                      <a:pt x="497" y="541"/>
                    </a:lnTo>
                    <a:lnTo>
                      <a:pt x="496" y="541"/>
                    </a:lnTo>
                    <a:lnTo>
                      <a:pt x="494" y="539"/>
                    </a:lnTo>
                    <a:lnTo>
                      <a:pt x="494" y="539"/>
                    </a:lnTo>
                    <a:lnTo>
                      <a:pt x="492" y="539"/>
                    </a:lnTo>
                    <a:lnTo>
                      <a:pt x="489" y="539"/>
                    </a:lnTo>
                    <a:lnTo>
                      <a:pt x="489" y="539"/>
                    </a:lnTo>
                    <a:lnTo>
                      <a:pt x="488" y="539"/>
                    </a:lnTo>
                    <a:lnTo>
                      <a:pt x="486" y="538"/>
                    </a:lnTo>
                    <a:lnTo>
                      <a:pt x="485" y="538"/>
                    </a:lnTo>
                    <a:lnTo>
                      <a:pt x="483" y="536"/>
                    </a:lnTo>
                    <a:lnTo>
                      <a:pt x="483" y="536"/>
                    </a:lnTo>
                    <a:lnTo>
                      <a:pt x="483" y="534"/>
                    </a:lnTo>
                    <a:lnTo>
                      <a:pt x="481" y="534"/>
                    </a:lnTo>
                    <a:lnTo>
                      <a:pt x="481" y="534"/>
                    </a:lnTo>
                    <a:lnTo>
                      <a:pt x="481" y="534"/>
                    </a:lnTo>
                    <a:lnTo>
                      <a:pt x="480" y="534"/>
                    </a:lnTo>
                    <a:lnTo>
                      <a:pt x="478" y="533"/>
                    </a:lnTo>
                    <a:lnTo>
                      <a:pt x="478" y="534"/>
                    </a:lnTo>
                    <a:lnTo>
                      <a:pt x="478" y="534"/>
                    </a:lnTo>
                    <a:lnTo>
                      <a:pt x="478" y="533"/>
                    </a:lnTo>
                    <a:lnTo>
                      <a:pt x="478" y="531"/>
                    </a:lnTo>
                    <a:lnTo>
                      <a:pt x="478" y="530"/>
                    </a:lnTo>
                    <a:lnTo>
                      <a:pt x="477" y="530"/>
                    </a:lnTo>
                    <a:lnTo>
                      <a:pt x="477" y="528"/>
                    </a:lnTo>
                    <a:lnTo>
                      <a:pt x="477" y="528"/>
                    </a:lnTo>
                    <a:lnTo>
                      <a:pt x="475" y="528"/>
                    </a:lnTo>
                    <a:lnTo>
                      <a:pt x="477" y="527"/>
                    </a:lnTo>
                    <a:lnTo>
                      <a:pt x="477" y="525"/>
                    </a:lnTo>
                    <a:lnTo>
                      <a:pt x="477" y="525"/>
                    </a:lnTo>
                    <a:lnTo>
                      <a:pt x="478" y="523"/>
                    </a:lnTo>
                    <a:lnTo>
                      <a:pt x="478" y="523"/>
                    </a:lnTo>
                    <a:lnTo>
                      <a:pt x="480" y="522"/>
                    </a:lnTo>
                    <a:lnTo>
                      <a:pt x="477" y="520"/>
                    </a:lnTo>
                    <a:lnTo>
                      <a:pt x="477" y="520"/>
                    </a:lnTo>
                    <a:lnTo>
                      <a:pt x="475" y="520"/>
                    </a:lnTo>
                    <a:lnTo>
                      <a:pt x="473" y="520"/>
                    </a:lnTo>
                    <a:lnTo>
                      <a:pt x="472" y="520"/>
                    </a:lnTo>
                    <a:lnTo>
                      <a:pt x="472" y="520"/>
                    </a:lnTo>
                    <a:lnTo>
                      <a:pt x="470" y="519"/>
                    </a:lnTo>
                    <a:lnTo>
                      <a:pt x="470" y="519"/>
                    </a:lnTo>
                    <a:lnTo>
                      <a:pt x="469" y="519"/>
                    </a:lnTo>
                    <a:lnTo>
                      <a:pt x="469" y="519"/>
                    </a:lnTo>
                    <a:lnTo>
                      <a:pt x="467" y="519"/>
                    </a:lnTo>
                    <a:lnTo>
                      <a:pt x="467" y="520"/>
                    </a:lnTo>
                    <a:lnTo>
                      <a:pt x="466" y="520"/>
                    </a:lnTo>
                    <a:lnTo>
                      <a:pt x="466" y="519"/>
                    </a:lnTo>
                    <a:lnTo>
                      <a:pt x="464" y="519"/>
                    </a:lnTo>
                    <a:lnTo>
                      <a:pt x="461" y="517"/>
                    </a:lnTo>
                    <a:lnTo>
                      <a:pt x="461" y="517"/>
                    </a:lnTo>
                    <a:lnTo>
                      <a:pt x="461" y="516"/>
                    </a:lnTo>
                    <a:lnTo>
                      <a:pt x="459" y="516"/>
                    </a:lnTo>
                    <a:lnTo>
                      <a:pt x="459" y="514"/>
                    </a:lnTo>
                    <a:lnTo>
                      <a:pt x="458" y="512"/>
                    </a:lnTo>
                    <a:lnTo>
                      <a:pt x="458" y="514"/>
                    </a:lnTo>
                    <a:lnTo>
                      <a:pt x="456" y="514"/>
                    </a:lnTo>
                    <a:lnTo>
                      <a:pt x="453" y="516"/>
                    </a:lnTo>
                    <a:lnTo>
                      <a:pt x="453" y="516"/>
                    </a:lnTo>
                    <a:lnTo>
                      <a:pt x="451" y="517"/>
                    </a:lnTo>
                    <a:lnTo>
                      <a:pt x="451" y="517"/>
                    </a:lnTo>
                    <a:lnTo>
                      <a:pt x="451" y="519"/>
                    </a:lnTo>
                    <a:lnTo>
                      <a:pt x="451" y="520"/>
                    </a:lnTo>
                    <a:lnTo>
                      <a:pt x="450" y="520"/>
                    </a:lnTo>
                    <a:lnTo>
                      <a:pt x="450" y="522"/>
                    </a:lnTo>
                    <a:lnTo>
                      <a:pt x="448" y="522"/>
                    </a:lnTo>
                    <a:lnTo>
                      <a:pt x="448" y="522"/>
                    </a:lnTo>
                    <a:lnTo>
                      <a:pt x="447" y="522"/>
                    </a:lnTo>
                    <a:lnTo>
                      <a:pt x="445" y="523"/>
                    </a:lnTo>
                    <a:lnTo>
                      <a:pt x="444" y="523"/>
                    </a:lnTo>
                    <a:lnTo>
                      <a:pt x="442" y="522"/>
                    </a:lnTo>
                    <a:lnTo>
                      <a:pt x="442" y="522"/>
                    </a:lnTo>
                    <a:lnTo>
                      <a:pt x="442" y="522"/>
                    </a:lnTo>
                    <a:lnTo>
                      <a:pt x="440" y="522"/>
                    </a:lnTo>
                    <a:lnTo>
                      <a:pt x="439" y="523"/>
                    </a:lnTo>
                    <a:lnTo>
                      <a:pt x="439" y="525"/>
                    </a:lnTo>
                    <a:lnTo>
                      <a:pt x="439" y="525"/>
                    </a:lnTo>
                    <a:lnTo>
                      <a:pt x="439" y="525"/>
                    </a:lnTo>
                    <a:lnTo>
                      <a:pt x="437" y="525"/>
                    </a:lnTo>
                    <a:lnTo>
                      <a:pt x="434" y="522"/>
                    </a:lnTo>
                    <a:lnTo>
                      <a:pt x="434" y="522"/>
                    </a:lnTo>
                    <a:lnTo>
                      <a:pt x="432" y="522"/>
                    </a:lnTo>
                    <a:lnTo>
                      <a:pt x="432" y="525"/>
                    </a:lnTo>
                    <a:lnTo>
                      <a:pt x="432" y="525"/>
                    </a:lnTo>
                    <a:lnTo>
                      <a:pt x="431" y="525"/>
                    </a:lnTo>
                    <a:lnTo>
                      <a:pt x="429" y="522"/>
                    </a:lnTo>
                    <a:lnTo>
                      <a:pt x="429" y="522"/>
                    </a:lnTo>
                    <a:lnTo>
                      <a:pt x="429" y="522"/>
                    </a:lnTo>
                    <a:lnTo>
                      <a:pt x="429" y="523"/>
                    </a:lnTo>
                    <a:lnTo>
                      <a:pt x="428" y="523"/>
                    </a:lnTo>
                    <a:lnTo>
                      <a:pt x="426" y="525"/>
                    </a:lnTo>
                    <a:lnTo>
                      <a:pt x="426" y="525"/>
                    </a:lnTo>
                    <a:lnTo>
                      <a:pt x="426" y="527"/>
                    </a:lnTo>
                    <a:lnTo>
                      <a:pt x="425" y="527"/>
                    </a:lnTo>
                    <a:lnTo>
                      <a:pt x="425" y="527"/>
                    </a:lnTo>
                    <a:lnTo>
                      <a:pt x="423" y="527"/>
                    </a:lnTo>
                    <a:lnTo>
                      <a:pt x="423" y="525"/>
                    </a:lnTo>
                    <a:lnTo>
                      <a:pt x="423" y="525"/>
                    </a:lnTo>
                    <a:lnTo>
                      <a:pt x="421" y="523"/>
                    </a:lnTo>
                    <a:lnTo>
                      <a:pt x="418" y="523"/>
                    </a:lnTo>
                    <a:lnTo>
                      <a:pt x="418" y="522"/>
                    </a:lnTo>
                    <a:lnTo>
                      <a:pt x="417" y="522"/>
                    </a:lnTo>
                    <a:lnTo>
                      <a:pt x="417" y="522"/>
                    </a:lnTo>
                    <a:lnTo>
                      <a:pt x="417" y="523"/>
                    </a:lnTo>
                    <a:lnTo>
                      <a:pt x="415" y="523"/>
                    </a:lnTo>
                    <a:lnTo>
                      <a:pt x="415" y="525"/>
                    </a:lnTo>
                    <a:lnTo>
                      <a:pt x="414" y="527"/>
                    </a:lnTo>
                    <a:lnTo>
                      <a:pt x="414" y="527"/>
                    </a:lnTo>
                    <a:lnTo>
                      <a:pt x="412" y="528"/>
                    </a:lnTo>
                    <a:lnTo>
                      <a:pt x="412" y="527"/>
                    </a:lnTo>
                    <a:lnTo>
                      <a:pt x="410" y="527"/>
                    </a:lnTo>
                    <a:lnTo>
                      <a:pt x="409" y="527"/>
                    </a:lnTo>
                    <a:lnTo>
                      <a:pt x="407" y="528"/>
                    </a:lnTo>
                    <a:lnTo>
                      <a:pt x="407" y="527"/>
                    </a:lnTo>
                    <a:lnTo>
                      <a:pt x="406" y="527"/>
                    </a:lnTo>
                    <a:lnTo>
                      <a:pt x="406" y="527"/>
                    </a:lnTo>
                    <a:lnTo>
                      <a:pt x="406" y="527"/>
                    </a:lnTo>
                    <a:lnTo>
                      <a:pt x="406" y="528"/>
                    </a:lnTo>
                    <a:lnTo>
                      <a:pt x="404" y="528"/>
                    </a:lnTo>
                    <a:lnTo>
                      <a:pt x="404" y="530"/>
                    </a:lnTo>
                    <a:lnTo>
                      <a:pt x="404" y="530"/>
                    </a:lnTo>
                    <a:lnTo>
                      <a:pt x="404" y="530"/>
                    </a:lnTo>
                    <a:lnTo>
                      <a:pt x="404" y="531"/>
                    </a:lnTo>
                    <a:lnTo>
                      <a:pt x="404" y="531"/>
                    </a:lnTo>
                    <a:lnTo>
                      <a:pt x="404" y="533"/>
                    </a:lnTo>
                    <a:lnTo>
                      <a:pt x="404" y="534"/>
                    </a:lnTo>
                    <a:lnTo>
                      <a:pt x="406" y="536"/>
                    </a:lnTo>
                    <a:lnTo>
                      <a:pt x="406" y="536"/>
                    </a:lnTo>
                    <a:lnTo>
                      <a:pt x="407" y="538"/>
                    </a:lnTo>
                    <a:lnTo>
                      <a:pt x="407" y="539"/>
                    </a:lnTo>
                    <a:lnTo>
                      <a:pt x="407" y="541"/>
                    </a:lnTo>
                    <a:lnTo>
                      <a:pt x="406" y="542"/>
                    </a:lnTo>
                    <a:lnTo>
                      <a:pt x="406" y="544"/>
                    </a:lnTo>
                    <a:lnTo>
                      <a:pt x="407" y="544"/>
                    </a:lnTo>
                    <a:lnTo>
                      <a:pt x="407" y="545"/>
                    </a:lnTo>
                    <a:lnTo>
                      <a:pt x="407" y="545"/>
                    </a:lnTo>
                    <a:lnTo>
                      <a:pt x="407" y="545"/>
                    </a:lnTo>
                    <a:lnTo>
                      <a:pt x="406" y="545"/>
                    </a:lnTo>
                    <a:lnTo>
                      <a:pt x="406" y="547"/>
                    </a:lnTo>
                    <a:lnTo>
                      <a:pt x="406" y="545"/>
                    </a:lnTo>
                    <a:lnTo>
                      <a:pt x="404" y="545"/>
                    </a:lnTo>
                    <a:lnTo>
                      <a:pt x="404" y="545"/>
                    </a:lnTo>
                    <a:lnTo>
                      <a:pt x="404" y="545"/>
                    </a:lnTo>
                    <a:lnTo>
                      <a:pt x="403" y="545"/>
                    </a:lnTo>
                    <a:lnTo>
                      <a:pt x="399" y="545"/>
                    </a:lnTo>
                    <a:lnTo>
                      <a:pt x="399" y="545"/>
                    </a:lnTo>
                    <a:lnTo>
                      <a:pt x="399" y="545"/>
                    </a:lnTo>
                    <a:lnTo>
                      <a:pt x="399" y="544"/>
                    </a:lnTo>
                    <a:lnTo>
                      <a:pt x="399" y="544"/>
                    </a:lnTo>
                    <a:lnTo>
                      <a:pt x="399" y="542"/>
                    </a:lnTo>
                    <a:lnTo>
                      <a:pt x="398" y="542"/>
                    </a:lnTo>
                    <a:lnTo>
                      <a:pt x="399" y="541"/>
                    </a:lnTo>
                    <a:lnTo>
                      <a:pt x="398" y="541"/>
                    </a:lnTo>
                    <a:lnTo>
                      <a:pt x="398" y="539"/>
                    </a:lnTo>
                    <a:lnTo>
                      <a:pt x="398" y="538"/>
                    </a:lnTo>
                    <a:lnTo>
                      <a:pt x="398" y="538"/>
                    </a:lnTo>
                    <a:lnTo>
                      <a:pt x="398" y="538"/>
                    </a:lnTo>
                    <a:lnTo>
                      <a:pt x="396" y="538"/>
                    </a:lnTo>
                    <a:lnTo>
                      <a:pt x="396" y="538"/>
                    </a:lnTo>
                    <a:lnTo>
                      <a:pt x="393" y="539"/>
                    </a:lnTo>
                    <a:lnTo>
                      <a:pt x="391" y="541"/>
                    </a:lnTo>
                    <a:lnTo>
                      <a:pt x="390" y="541"/>
                    </a:lnTo>
                    <a:lnTo>
                      <a:pt x="388" y="542"/>
                    </a:lnTo>
                    <a:lnTo>
                      <a:pt x="388" y="541"/>
                    </a:lnTo>
                    <a:lnTo>
                      <a:pt x="387" y="541"/>
                    </a:lnTo>
                    <a:lnTo>
                      <a:pt x="385" y="542"/>
                    </a:lnTo>
                    <a:lnTo>
                      <a:pt x="384" y="541"/>
                    </a:lnTo>
                    <a:lnTo>
                      <a:pt x="384" y="541"/>
                    </a:lnTo>
                    <a:lnTo>
                      <a:pt x="382" y="541"/>
                    </a:lnTo>
                    <a:lnTo>
                      <a:pt x="384" y="539"/>
                    </a:lnTo>
                    <a:lnTo>
                      <a:pt x="382" y="539"/>
                    </a:lnTo>
                    <a:lnTo>
                      <a:pt x="382" y="538"/>
                    </a:lnTo>
                    <a:lnTo>
                      <a:pt x="380" y="538"/>
                    </a:lnTo>
                    <a:lnTo>
                      <a:pt x="380" y="538"/>
                    </a:lnTo>
                    <a:lnTo>
                      <a:pt x="380" y="536"/>
                    </a:lnTo>
                    <a:lnTo>
                      <a:pt x="380" y="534"/>
                    </a:lnTo>
                    <a:lnTo>
                      <a:pt x="380" y="534"/>
                    </a:lnTo>
                    <a:lnTo>
                      <a:pt x="380" y="533"/>
                    </a:lnTo>
                    <a:lnTo>
                      <a:pt x="379" y="533"/>
                    </a:lnTo>
                    <a:lnTo>
                      <a:pt x="376" y="533"/>
                    </a:lnTo>
                    <a:lnTo>
                      <a:pt x="373" y="531"/>
                    </a:lnTo>
                    <a:lnTo>
                      <a:pt x="371" y="531"/>
                    </a:lnTo>
                    <a:lnTo>
                      <a:pt x="371" y="531"/>
                    </a:lnTo>
                    <a:lnTo>
                      <a:pt x="369" y="531"/>
                    </a:lnTo>
                    <a:lnTo>
                      <a:pt x="369" y="531"/>
                    </a:lnTo>
                    <a:lnTo>
                      <a:pt x="369" y="531"/>
                    </a:lnTo>
                    <a:lnTo>
                      <a:pt x="369" y="530"/>
                    </a:lnTo>
                    <a:lnTo>
                      <a:pt x="371" y="528"/>
                    </a:lnTo>
                    <a:lnTo>
                      <a:pt x="371" y="527"/>
                    </a:lnTo>
                    <a:lnTo>
                      <a:pt x="373" y="525"/>
                    </a:lnTo>
                    <a:lnTo>
                      <a:pt x="371" y="523"/>
                    </a:lnTo>
                    <a:lnTo>
                      <a:pt x="373" y="520"/>
                    </a:lnTo>
                    <a:lnTo>
                      <a:pt x="374" y="520"/>
                    </a:lnTo>
                    <a:lnTo>
                      <a:pt x="374" y="519"/>
                    </a:lnTo>
                    <a:lnTo>
                      <a:pt x="374" y="519"/>
                    </a:lnTo>
                    <a:lnTo>
                      <a:pt x="374" y="517"/>
                    </a:lnTo>
                    <a:lnTo>
                      <a:pt x="373" y="517"/>
                    </a:lnTo>
                    <a:lnTo>
                      <a:pt x="373" y="517"/>
                    </a:lnTo>
                    <a:lnTo>
                      <a:pt x="369" y="517"/>
                    </a:lnTo>
                    <a:lnTo>
                      <a:pt x="368" y="517"/>
                    </a:lnTo>
                    <a:lnTo>
                      <a:pt x="365" y="516"/>
                    </a:lnTo>
                    <a:lnTo>
                      <a:pt x="365" y="514"/>
                    </a:lnTo>
                    <a:lnTo>
                      <a:pt x="365" y="512"/>
                    </a:lnTo>
                    <a:lnTo>
                      <a:pt x="365" y="512"/>
                    </a:lnTo>
                    <a:lnTo>
                      <a:pt x="365" y="511"/>
                    </a:lnTo>
                    <a:lnTo>
                      <a:pt x="365" y="511"/>
                    </a:lnTo>
                    <a:lnTo>
                      <a:pt x="365" y="508"/>
                    </a:lnTo>
                    <a:lnTo>
                      <a:pt x="363" y="508"/>
                    </a:lnTo>
                    <a:lnTo>
                      <a:pt x="363" y="506"/>
                    </a:lnTo>
                    <a:lnTo>
                      <a:pt x="362" y="506"/>
                    </a:lnTo>
                    <a:lnTo>
                      <a:pt x="362" y="504"/>
                    </a:lnTo>
                    <a:lnTo>
                      <a:pt x="363" y="504"/>
                    </a:lnTo>
                    <a:lnTo>
                      <a:pt x="365" y="501"/>
                    </a:lnTo>
                    <a:lnTo>
                      <a:pt x="365" y="501"/>
                    </a:lnTo>
                    <a:lnTo>
                      <a:pt x="365" y="501"/>
                    </a:lnTo>
                    <a:lnTo>
                      <a:pt x="363" y="501"/>
                    </a:lnTo>
                    <a:lnTo>
                      <a:pt x="362" y="503"/>
                    </a:lnTo>
                    <a:lnTo>
                      <a:pt x="360" y="501"/>
                    </a:lnTo>
                    <a:lnTo>
                      <a:pt x="360" y="501"/>
                    </a:lnTo>
                    <a:lnTo>
                      <a:pt x="358" y="501"/>
                    </a:lnTo>
                    <a:lnTo>
                      <a:pt x="355" y="501"/>
                    </a:lnTo>
                    <a:lnTo>
                      <a:pt x="352" y="503"/>
                    </a:lnTo>
                    <a:lnTo>
                      <a:pt x="350" y="503"/>
                    </a:lnTo>
                    <a:lnTo>
                      <a:pt x="349" y="504"/>
                    </a:lnTo>
                    <a:lnTo>
                      <a:pt x="347" y="504"/>
                    </a:lnTo>
                    <a:lnTo>
                      <a:pt x="347" y="504"/>
                    </a:lnTo>
                    <a:lnTo>
                      <a:pt x="346" y="504"/>
                    </a:lnTo>
                    <a:lnTo>
                      <a:pt x="346" y="503"/>
                    </a:lnTo>
                    <a:lnTo>
                      <a:pt x="347" y="501"/>
                    </a:lnTo>
                    <a:lnTo>
                      <a:pt x="349" y="500"/>
                    </a:lnTo>
                    <a:lnTo>
                      <a:pt x="347" y="498"/>
                    </a:lnTo>
                    <a:lnTo>
                      <a:pt x="347" y="498"/>
                    </a:lnTo>
                    <a:lnTo>
                      <a:pt x="347" y="497"/>
                    </a:lnTo>
                    <a:lnTo>
                      <a:pt x="346" y="497"/>
                    </a:lnTo>
                    <a:lnTo>
                      <a:pt x="346" y="495"/>
                    </a:lnTo>
                    <a:lnTo>
                      <a:pt x="346" y="493"/>
                    </a:lnTo>
                    <a:lnTo>
                      <a:pt x="346" y="492"/>
                    </a:lnTo>
                    <a:lnTo>
                      <a:pt x="347" y="490"/>
                    </a:lnTo>
                    <a:lnTo>
                      <a:pt x="349" y="490"/>
                    </a:lnTo>
                    <a:lnTo>
                      <a:pt x="349" y="490"/>
                    </a:lnTo>
                    <a:lnTo>
                      <a:pt x="349" y="489"/>
                    </a:lnTo>
                    <a:lnTo>
                      <a:pt x="349" y="487"/>
                    </a:lnTo>
                    <a:lnTo>
                      <a:pt x="349" y="486"/>
                    </a:lnTo>
                    <a:lnTo>
                      <a:pt x="350" y="484"/>
                    </a:lnTo>
                    <a:lnTo>
                      <a:pt x="350" y="484"/>
                    </a:lnTo>
                    <a:lnTo>
                      <a:pt x="352" y="484"/>
                    </a:lnTo>
                    <a:lnTo>
                      <a:pt x="352" y="484"/>
                    </a:lnTo>
                    <a:lnTo>
                      <a:pt x="354" y="482"/>
                    </a:lnTo>
                    <a:lnTo>
                      <a:pt x="354" y="481"/>
                    </a:lnTo>
                    <a:lnTo>
                      <a:pt x="355" y="479"/>
                    </a:lnTo>
                    <a:lnTo>
                      <a:pt x="355" y="479"/>
                    </a:lnTo>
                    <a:lnTo>
                      <a:pt x="357" y="479"/>
                    </a:lnTo>
                    <a:lnTo>
                      <a:pt x="357" y="479"/>
                    </a:lnTo>
                    <a:lnTo>
                      <a:pt x="358" y="478"/>
                    </a:lnTo>
                    <a:lnTo>
                      <a:pt x="358" y="476"/>
                    </a:lnTo>
                    <a:lnTo>
                      <a:pt x="360" y="475"/>
                    </a:lnTo>
                    <a:lnTo>
                      <a:pt x="362" y="475"/>
                    </a:lnTo>
                    <a:lnTo>
                      <a:pt x="362" y="475"/>
                    </a:lnTo>
                    <a:lnTo>
                      <a:pt x="362" y="475"/>
                    </a:lnTo>
                    <a:lnTo>
                      <a:pt x="362" y="473"/>
                    </a:lnTo>
                    <a:lnTo>
                      <a:pt x="360" y="471"/>
                    </a:lnTo>
                    <a:lnTo>
                      <a:pt x="360" y="471"/>
                    </a:lnTo>
                    <a:lnTo>
                      <a:pt x="362" y="470"/>
                    </a:lnTo>
                    <a:lnTo>
                      <a:pt x="363" y="470"/>
                    </a:lnTo>
                    <a:lnTo>
                      <a:pt x="362" y="468"/>
                    </a:lnTo>
                    <a:lnTo>
                      <a:pt x="363" y="467"/>
                    </a:lnTo>
                    <a:lnTo>
                      <a:pt x="363" y="464"/>
                    </a:lnTo>
                    <a:lnTo>
                      <a:pt x="363" y="462"/>
                    </a:lnTo>
                    <a:lnTo>
                      <a:pt x="363" y="460"/>
                    </a:lnTo>
                    <a:lnTo>
                      <a:pt x="363" y="459"/>
                    </a:lnTo>
                    <a:lnTo>
                      <a:pt x="363" y="457"/>
                    </a:lnTo>
                    <a:lnTo>
                      <a:pt x="362" y="454"/>
                    </a:lnTo>
                    <a:lnTo>
                      <a:pt x="362" y="454"/>
                    </a:lnTo>
                    <a:lnTo>
                      <a:pt x="362" y="451"/>
                    </a:lnTo>
                    <a:lnTo>
                      <a:pt x="362" y="448"/>
                    </a:lnTo>
                    <a:lnTo>
                      <a:pt x="362" y="448"/>
                    </a:lnTo>
                    <a:lnTo>
                      <a:pt x="360" y="448"/>
                    </a:lnTo>
                    <a:lnTo>
                      <a:pt x="358" y="448"/>
                    </a:lnTo>
                    <a:lnTo>
                      <a:pt x="358" y="448"/>
                    </a:lnTo>
                    <a:lnTo>
                      <a:pt x="358" y="448"/>
                    </a:lnTo>
                    <a:lnTo>
                      <a:pt x="357" y="449"/>
                    </a:lnTo>
                    <a:lnTo>
                      <a:pt x="357" y="449"/>
                    </a:lnTo>
                    <a:lnTo>
                      <a:pt x="357" y="448"/>
                    </a:lnTo>
                    <a:lnTo>
                      <a:pt x="355" y="446"/>
                    </a:lnTo>
                    <a:lnTo>
                      <a:pt x="354" y="441"/>
                    </a:lnTo>
                    <a:lnTo>
                      <a:pt x="354" y="441"/>
                    </a:lnTo>
                    <a:lnTo>
                      <a:pt x="354" y="440"/>
                    </a:lnTo>
                    <a:lnTo>
                      <a:pt x="354" y="438"/>
                    </a:lnTo>
                    <a:lnTo>
                      <a:pt x="352" y="438"/>
                    </a:lnTo>
                    <a:lnTo>
                      <a:pt x="352" y="437"/>
                    </a:lnTo>
                    <a:lnTo>
                      <a:pt x="350" y="437"/>
                    </a:lnTo>
                    <a:lnTo>
                      <a:pt x="350" y="437"/>
                    </a:lnTo>
                    <a:lnTo>
                      <a:pt x="350" y="437"/>
                    </a:lnTo>
                    <a:lnTo>
                      <a:pt x="349" y="437"/>
                    </a:lnTo>
                    <a:lnTo>
                      <a:pt x="349" y="435"/>
                    </a:lnTo>
                    <a:lnTo>
                      <a:pt x="347" y="435"/>
                    </a:lnTo>
                    <a:lnTo>
                      <a:pt x="347" y="434"/>
                    </a:lnTo>
                    <a:lnTo>
                      <a:pt x="347" y="434"/>
                    </a:lnTo>
                    <a:lnTo>
                      <a:pt x="346" y="434"/>
                    </a:lnTo>
                    <a:lnTo>
                      <a:pt x="346" y="435"/>
                    </a:lnTo>
                    <a:lnTo>
                      <a:pt x="344" y="435"/>
                    </a:lnTo>
                    <a:lnTo>
                      <a:pt x="344" y="437"/>
                    </a:lnTo>
                    <a:lnTo>
                      <a:pt x="343" y="438"/>
                    </a:lnTo>
                    <a:lnTo>
                      <a:pt x="343" y="438"/>
                    </a:lnTo>
                    <a:lnTo>
                      <a:pt x="343" y="438"/>
                    </a:lnTo>
                    <a:lnTo>
                      <a:pt x="339" y="437"/>
                    </a:lnTo>
                    <a:lnTo>
                      <a:pt x="339" y="437"/>
                    </a:lnTo>
                    <a:lnTo>
                      <a:pt x="338" y="437"/>
                    </a:lnTo>
                    <a:lnTo>
                      <a:pt x="336" y="437"/>
                    </a:lnTo>
                    <a:lnTo>
                      <a:pt x="335" y="437"/>
                    </a:lnTo>
                    <a:lnTo>
                      <a:pt x="333" y="435"/>
                    </a:lnTo>
                    <a:lnTo>
                      <a:pt x="332" y="435"/>
                    </a:lnTo>
                    <a:lnTo>
                      <a:pt x="330" y="435"/>
                    </a:lnTo>
                    <a:lnTo>
                      <a:pt x="328" y="437"/>
                    </a:lnTo>
                    <a:lnTo>
                      <a:pt x="328" y="437"/>
                    </a:lnTo>
                    <a:lnTo>
                      <a:pt x="328" y="435"/>
                    </a:lnTo>
                    <a:lnTo>
                      <a:pt x="327" y="435"/>
                    </a:lnTo>
                    <a:lnTo>
                      <a:pt x="327" y="435"/>
                    </a:lnTo>
                    <a:lnTo>
                      <a:pt x="328" y="435"/>
                    </a:lnTo>
                    <a:lnTo>
                      <a:pt x="328" y="434"/>
                    </a:lnTo>
                    <a:lnTo>
                      <a:pt x="328" y="434"/>
                    </a:lnTo>
                    <a:lnTo>
                      <a:pt x="330" y="432"/>
                    </a:lnTo>
                    <a:lnTo>
                      <a:pt x="332" y="430"/>
                    </a:lnTo>
                    <a:lnTo>
                      <a:pt x="332" y="429"/>
                    </a:lnTo>
                    <a:lnTo>
                      <a:pt x="330" y="427"/>
                    </a:lnTo>
                    <a:lnTo>
                      <a:pt x="330" y="426"/>
                    </a:lnTo>
                    <a:lnTo>
                      <a:pt x="330" y="426"/>
                    </a:lnTo>
                    <a:lnTo>
                      <a:pt x="328" y="426"/>
                    </a:lnTo>
                    <a:lnTo>
                      <a:pt x="325" y="427"/>
                    </a:lnTo>
                    <a:lnTo>
                      <a:pt x="325" y="427"/>
                    </a:lnTo>
                    <a:lnTo>
                      <a:pt x="325" y="427"/>
                    </a:lnTo>
                    <a:lnTo>
                      <a:pt x="325" y="424"/>
                    </a:lnTo>
                    <a:lnTo>
                      <a:pt x="327" y="424"/>
                    </a:lnTo>
                    <a:lnTo>
                      <a:pt x="327" y="424"/>
                    </a:lnTo>
                    <a:lnTo>
                      <a:pt x="328" y="423"/>
                    </a:lnTo>
                    <a:lnTo>
                      <a:pt x="328" y="423"/>
                    </a:lnTo>
                    <a:lnTo>
                      <a:pt x="328" y="423"/>
                    </a:lnTo>
                    <a:lnTo>
                      <a:pt x="327" y="423"/>
                    </a:lnTo>
                    <a:lnTo>
                      <a:pt x="327" y="423"/>
                    </a:lnTo>
                    <a:lnTo>
                      <a:pt x="325" y="419"/>
                    </a:lnTo>
                    <a:lnTo>
                      <a:pt x="325" y="419"/>
                    </a:lnTo>
                    <a:lnTo>
                      <a:pt x="324" y="419"/>
                    </a:lnTo>
                    <a:lnTo>
                      <a:pt x="322" y="419"/>
                    </a:lnTo>
                    <a:lnTo>
                      <a:pt x="319" y="421"/>
                    </a:lnTo>
                    <a:lnTo>
                      <a:pt x="316" y="423"/>
                    </a:lnTo>
                    <a:lnTo>
                      <a:pt x="316" y="424"/>
                    </a:lnTo>
                    <a:lnTo>
                      <a:pt x="316" y="424"/>
                    </a:lnTo>
                    <a:lnTo>
                      <a:pt x="316" y="424"/>
                    </a:lnTo>
                    <a:lnTo>
                      <a:pt x="316" y="426"/>
                    </a:lnTo>
                    <a:lnTo>
                      <a:pt x="314" y="426"/>
                    </a:lnTo>
                    <a:lnTo>
                      <a:pt x="314" y="426"/>
                    </a:lnTo>
                    <a:lnTo>
                      <a:pt x="313" y="426"/>
                    </a:lnTo>
                    <a:lnTo>
                      <a:pt x="311" y="424"/>
                    </a:lnTo>
                    <a:lnTo>
                      <a:pt x="309" y="424"/>
                    </a:lnTo>
                    <a:lnTo>
                      <a:pt x="308" y="424"/>
                    </a:lnTo>
                    <a:lnTo>
                      <a:pt x="306" y="423"/>
                    </a:lnTo>
                    <a:lnTo>
                      <a:pt x="306" y="423"/>
                    </a:lnTo>
                    <a:lnTo>
                      <a:pt x="305" y="423"/>
                    </a:lnTo>
                    <a:lnTo>
                      <a:pt x="305" y="421"/>
                    </a:lnTo>
                    <a:lnTo>
                      <a:pt x="303" y="421"/>
                    </a:lnTo>
                    <a:lnTo>
                      <a:pt x="302" y="423"/>
                    </a:lnTo>
                    <a:lnTo>
                      <a:pt x="298" y="424"/>
                    </a:lnTo>
                    <a:lnTo>
                      <a:pt x="297" y="426"/>
                    </a:lnTo>
                    <a:lnTo>
                      <a:pt x="297" y="426"/>
                    </a:lnTo>
                    <a:lnTo>
                      <a:pt x="295" y="427"/>
                    </a:lnTo>
                    <a:lnTo>
                      <a:pt x="295" y="427"/>
                    </a:lnTo>
                    <a:lnTo>
                      <a:pt x="294" y="429"/>
                    </a:lnTo>
                    <a:lnTo>
                      <a:pt x="294" y="429"/>
                    </a:lnTo>
                    <a:lnTo>
                      <a:pt x="291" y="430"/>
                    </a:lnTo>
                    <a:lnTo>
                      <a:pt x="289" y="430"/>
                    </a:lnTo>
                    <a:lnTo>
                      <a:pt x="286" y="432"/>
                    </a:lnTo>
                    <a:lnTo>
                      <a:pt x="284" y="432"/>
                    </a:lnTo>
                    <a:lnTo>
                      <a:pt x="283" y="432"/>
                    </a:lnTo>
                    <a:lnTo>
                      <a:pt x="283" y="434"/>
                    </a:lnTo>
                    <a:lnTo>
                      <a:pt x="281" y="435"/>
                    </a:lnTo>
                    <a:lnTo>
                      <a:pt x="281" y="437"/>
                    </a:lnTo>
                    <a:lnTo>
                      <a:pt x="278" y="438"/>
                    </a:lnTo>
                    <a:lnTo>
                      <a:pt x="276" y="440"/>
                    </a:lnTo>
                    <a:lnTo>
                      <a:pt x="275" y="440"/>
                    </a:lnTo>
                    <a:lnTo>
                      <a:pt x="275" y="441"/>
                    </a:lnTo>
                    <a:lnTo>
                      <a:pt x="275" y="441"/>
                    </a:lnTo>
                    <a:lnTo>
                      <a:pt x="276" y="441"/>
                    </a:lnTo>
                    <a:lnTo>
                      <a:pt x="276" y="441"/>
                    </a:lnTo>
                    <a:lnTo>
                      <a:pt x="275" y="443"/>
                    </a:lnTo>
                    <a:lnTo>
                      <a:pt x="273" y="443"/>
                    </a:lnTo>
                    <a:lnTo>
                      <a:pt x="273" y="445"/>
                    </a:lnTo>
                    <a:lnTo>
                      <a:pt x="272" y="445"/>
                    </a:lnTo>
                    <a:lnTo>
                      <a:pt x="270" y="445"/>
                    </a:lnTo>
                    <a:lnTo>
                      <a:pt x="270" y="445"/>
                    </a:lnTo>
                    <a:lnTo>
                      <a:pt x="270" y="445"/>
                    </a:lnTo>
                    <a:lnTo>
                      <a:pt x="268" y="445"/>
                    </a:lnTo>
                    <a:lnTo>
                      <a:pt x="268" y="445"/>
                    </a:lnTo>
                    <a:lnTo>
                      <a:pt x="267" y="445"/>
                    </a:lnTo>
                    <a:lnTo>
                      <a:pt x="265" y="446"/>
                    </a:lnTo>
                    <a:lnTo>
                      <a:pt x="264" y="446"/>
                    </a:lnTo>
                    <a:lnTo>
                      <a:pt x="264" y="446"/>
                    </a:lnTo>
                    <a:lnTo>
                      <a:pt x="262" y="446"/>
                    </a:lnTo>
                    <a:lnTo>
                      <a:pt x="261" y="446"/>
                    </a:lnTo>
                    <a:lnTo>
                      <a:pt x="261" y="445"/>
                    </a:lnTo>
                    <a:lnTo>
                      <a:pt x="261" y="443"/>
                    </a:lnTo>
                    <a:lnTo>
                      <a:pt x="261" y="443"/>
                    </a:lnTo>
                    <a:lnTo>
                      <a:pt x="259" y="441"/>
                    </a:lnTo>
                    <a:lnTo>
                      <a:pt x="256" y="441"/>
                    </a:lnTo>
                    <a:lnTo>
                      <a:pt x="256" y="441"/>
                    </a:lnTo>
                    <a:lnTo>
                      <a:pt x="256" y="440"/>
                    </a:lnTo>
                    <a:lnTo>
                      <a:pt x="254" y="440"/>
                    </a:lnTo>
                    <a:lnTo>
                      <a:pt x="253" y="441"/>
                    </a:lnTo>
                    <a:lnTo>
                      <a:pt x="253" y="441"/>
                    </a:lnTo>
                    <a:lnTo>
                      <a:pt x="251" y="441"/>
                    </a:lnTo>
                    <a:lnTo>
                      <a:pt x="251" y="441"/>
                    </a:lnTo>
                    <a:lnTo>
                      <a:pt x="250" y="441"/>
                    </a:lnTo>
                    <a:lnTo>
                      <a:pt x="246" y="440"/>
                    </a:lnTo>
                    <a:lnTo>
                      <a:pt x="246" y="440"/>
                    </a:lnTo>
                    <a:lnTo>
                      <a:pt x="243" y="440"/>
                    </a:lnTo>
                    <a:lnTo>
                      <a:pt x="242" y="440"/>
                    </a:lnTo>
                    <a:lnTo>
                      <a:pt x="242" y="440"/>
                    </a:lnTo>
                    <a:lnTo>
                      <a:pt x="242" y="440"/>
                    </a:lnTo>
                    <a:lnTo>
                      <a:pt x="242" y="438"/>
                    </a:lnTo>
                    <a:lnTo>
                      <a:pt x="242" y="438"/>
                    </a:lnTo>
                    <a:lnTo>
                      <a:pt x="242" y="438"/>
                    </a:lnTo>
                    <a:lnTo>
                      <a:pt x="240" y="437"/>
                    </a:lnTo>
                    <a:lnTo>
                      <a:pt x="239" y="437"/>
                    </a:lnTo>
                    <a:lnTo>
                      <a:pt x="237" y="437"/>
                    </a:lnTo>
                    <a:lnTo>
                      <a:pt x="235" y="437"/>
                    </a:lnTo>
                    <a:lnTo>
                      <a:pt x="234" y="438"/>
                    </a:lnTo>
                    <a:lnTo>
                      <a:pt x="234" y="438"/>
                    </a:lnTo>
                    <a:lnTo>
                      <a:pt x="232" y="440"/>
                    </a:lnTo>
                    <a:lnTo>
                      <a:pt x="231" y="440"/>
                    </a:lnTo>
                    <a:lnTo>
                      <a:pt x="229" y="441"/>
                    </a:lnTo>
                    <a:lnTo>
                      <a:pt x="227" y="443"/>
                    </a:lnTo>
                    <a:lnTo>
                      <a:pt x="226" y="445"/>
                    </a:lnTo>
                    <a:lnTo>
                      <a:pt x="224" y="446"/>
                    </a:lnTo>
                    <a:lnTo>
                      <a:pt x="224" y="448"/>
                    </a:lnTo>
                    <a:lnTo>
                      <a:pt x="223" y="449"/>
                    </a:lnTo>
                    <a:lnTo>
                      <a:pt x="221" y="449"/>
                    </a:lnTo>
                    <a:lnTo>
                      <a:pt x="221" y="452"/>
                    </a:lnTo>
                    <a:lnTo>
                      <a:pt x="220" y="451"/>
                    </a:lnTo>
                    <a:lnTo>
                      <a:pt x="220" y="451"/>
                    </a:lnTo>
                    <a:lnTo>
                      <a:pt x="218" y="449"/>
                    </a:lnTo>
                    <a:lnTo>
                      <a:pt x="220" y="445"/>
                    </a:lnTo>
                    <a:lnTo>
                      <a:pt x="220" y="443"/>
                    </a:lnTo>
                    <a:lnTo>
                      <a:pt x="220" y="443"/>
                    </a:lnTo>
                    <a:lnTo>
                      <a:pt x="220" y="441"/>
                    </a:lnTo>
                    <a:lnTo>
                      <a:pt x="218" y="441"/>
                    </a:lnTo>
                    <a:lnTo>
                      <a:pt x="216" y="440"/>
                    </a:lnTo>
                    <a:lnTo>
                      <a:pt x="216" y="440"/>
                    </a:lnTo>
                    <a:lnTo>
                      <a:pt x="215" y="441"/>
                    </a:lnTo>
                    <a:lnTo>
                      <a:pt x="215" y="441"/>
                    </a:lnTo>
                    <a:lnTo>
                      <a:pt x="213" y="441"/>
                    </a:lnTo>
                    <a:lnTo>
                      <a:pt x="212" y="441"/>
                    </a:lnTo>
                    <a:lnTo>
                      <a:pt x="210" y="443"/>
                    </a:lnTo>
                    <a:lnTo>
                      <a:pt x="210" y="443"/>
                    </a:lnTo>
                    <a:lnTo>
                      <a:pt x="209" y="443"/>
                    </a:lnTo>
                    <a:lnTo>
                      <a:pt x="210" y="443"/>
                    </a:lnTo>
                    <a:lnTo>
                      <a:pt x="209" y="443"/>
                    </a:lnTo>
                    <a:lnTo>
                      <a:pt x="207" y="443"/>
                    </a:lnTo>
                    <a:lnTo>
                      <a:pt x="205" y="443"/>
                    </a:lnTo>
                    <a:lnTo>
                      <a:pt x="204" y="445"/>
                    </a:lnTo>
                    <a:lnTo>
                      <a:pt x="202" y="445"/>
                    </a:lnTo>
                    <a:lnTo>
                      <a:pt x="201" y="445"/>
                    </a:lnTo>
                    <a:lnTo>
                      <a:pt x="201" y="445"/>
                    </a:lnTo>
                    <a:lnTo>
                      <a:pt x="198" y="445"/>
                    </a:lnTo>
                    <a:lnTo>
                      <a:pt x="196" y="445"/>
                    </a:lnTo>
                    <a:lnTo>
                      <a:pt x="194" y="443"/>
                    </a:lnTo>
                    <a:lnTo>
                      <a:pt x="193" y="441"/>
                    </a:lnTo>
                    <a:lnTo>
                      <a:pt x="191" y="441"/>
                    </a:lnTo>
                    <a:lnTo>
                      <a:pt x="190" y="441"/>
                    </a:lnTo>
                    <a:lnTo>
                      <a:pt x="190" y="440"/>
                    </a:lnTo>
                    <a:lnTo>
                      <a:pt x="190" y="440"/>
                    </a:lnTo>
                    <a:lnTo>
                      <a:pt x="188" y="440"/>
                    </a:lnTo>
                    <a:lnTo>
                      <a:pt x="187" y="440"/>
                    </a:lnTo>
                    <a:lnTo>
                      <a:pt x="187" y="443"/>
                    </a:lnTo>
                    <a:lnTo>
                      <a:pt x="187" y="443"/>
                    </a:lnTo>
                    <a:lnTo>
                      <a:pt x="185" y="443"/>
                    </a:lnTo>
                    <a:lnTo>
                      <a:pt x="183" y="443"/>
                    </a:lnTo>
                    <a:lnTo>
                      <a:pt x="182" y="441"/>
                    </a:lnTo>
                    <a:lnTo>
                      <a:pt x="182" y="440"/>
                    </a:lnTo>
                    <a:lnTo>
                      <a:pt x="180" y="440"/>
                    </a:lnTo>
                    <a:lnTo>
                      <a:pt x="180" y="440"/>
                    </a:lnTo>
                    <a:lnTo>
                      <a:pt x="180" y="441"/>
                    </a:lnTo>
                    <a:lnTo>
                      <a:pt x="180" y="443"/>
                    </a:lnTo>
                    <a:lnTo>
                      <a:pt x="179" y="443"/>
                    </a:lnTo>
                    <a:lnTo>
                      <a:pt x="179" y="443"/>
                    </a:lnTo>
                    <a:lnTo>
                      <a:pt x="177" y="441"/>
                    </a:lnTo>
                    <a:lnTo>
                      <a:pt x="177" y="440"/>
                    </a:lnTo>
                    <a:lnTo>
                      <a:pt x="175" y="438"/>
                    </a:lnTo>
                    <a:lnTo>
                      <a:pt x="174" y="437"/>
                    </a:lnTo>
                    <a:lnTo>
                      <a:pt x="171" y="437"/>
                    </a:lnTo>
                    <a:lnTo>
                      <a:pt x="168" y="437"/>
                    </a:lnTo>
                    <a:lnTo>
                      <a:pt x="166" y="437"/>
                    </a:lnTo>
                    <a:lnTo>
                      <a:pt x="166" y="435"/>
                    </a:lnTo>
                    <a:lnTo>
                      <a:pt x="166" y="434"/>
                    </a:lnTo>
                    <a:lnTo>
                      <a:pt x="168" y="432"/>
                    </a:lnTo>
                    <a:lnTo>
                      <a:pt x="168" y="432"/>
                    </a:lnTo>
                    <a:lnTo>
                      <a:pt x="166" y="432"/>
                    </a:lnTo>
                    <a:lnTo>
                      <a:pt x="166" y="432"/>
                    </a:lnTo>
                    <a:lnTo>
                      <a:pt x="163" y="434"/>
                    </a:lnTo>
                    <a:lnTo>
                      <a:pt x="161" y="434"/>
                    </a:lnTo>
                    <a:lnTo>
                      <a:pt x="161" y="432"/>
                    </a:lnTo>
                    <a:lnTo>
                      <a:pt x="160" y="432"/>
                    </a:lnTo>
                    <a:lnTo>
                      <a:pt x="160" y="432"/>
                    </a:lnTo>
                    <a:lnTo>
                      <a:pt x="160" y="432"/>
                    </a:lnTo>
                    <a:lnTo>
                      <a:pt x="157" y="430"/>
                    </a:lnTo>
                    <a:lnTo>
                      <a:pt x="157" y="429"/>
                    </a:lnTo>
                    <a:lnTo>
                      <a:pt x="155" y="429"/>
                    </a:lnTo>
                    <a:lnTo>
                      <a:pt x="153" y="427"/>
                    </a:lnTo>
                    <a:lnTo>
                      <a:pt x="152" y="426"/>
                    </a:lnTo>
                    <a:lnTo>
                      <a:pt x="152" y="424"/>
                    </a:lnTo>
                    <a:lnTo>
                      <a:pt x="152" y="423"/>
                    </a:lnTo>
                    <a:lnTo>
                      <a:pt x="150" y="423"/>
                    </a:lnTo>
                    <a:lnTo>
                      <a:pt x="149" y="421"/>
                    </a:lnTo>
                    <a:lnTo>
                      <a:pt x="147" y="423"/>
                    </a:lnTo>
                    <a:lnTo>
                      <a:pt x="146" y="423"/>
                    </a:lnTo>
                    <a:lnTo>
                      <a:pt x="144" y="423"/>
                    </a:lnTo>
                    <a:lnTo>
                      <a:pt x="142" y="421"/>
                    </a:lnTo>
                    <a:lnTo>
                      <a:pt x="141" y="419"/>
                    </a:lnTo>
                    <a:lnTo>
                      <a:pt x="139" y="418"/>
                    </a:lnTo>
                    <a:lnTo>
                      <a:pt x="138" y="416"/>
                    </a:lnTo>
                    <a:lnTo>
                      <a:pt x="136" y="416"/>
                    </a:lnTo>
                    <a:lnTo>
                      <a:pt x="133" y="415"/>
                    </a:lnTo>
                    <a:lnTo>
                      <a:pt x="130" y="413"/>
                    </a:lnTo>
                    <a:lnTo>
                      <a:pt x="128" y="412"/>
                    </a:lnTo>
                    <a:lnTo>
                      <a:pt x="125" y="410"/>
                    </a:lnTo>
                    <a:lnTo>
                      <a:pt x="123" y="408"/>
                    </a:lnTo>
                    <a:lnTo>
                      <a:pt x="123" y="408"/>
                    </a:lnTo>
                    <a:lnTo>
                      <a:pt x="122" y="407"/>
                    </a:lnTo>
                    <a:lnTo>
                      <a:pt x="122" y="405"/>
                    </a:lnTo>
                    <a:lnTo>
                      <a:pt x="119" y="405"/>
                    </a:lnTo>
                    <a:lnTo>
                      <a:pt x="116" y="404"/>
                    </a:lnTo>
                    <a:lnTo>
                      <a:pt x="112" y="405"/>
                    </a:lnTo>
                    <a:lnTo>
                      <a:pt x="111" y="408"/>
                    </a:lnTo>
                    <a:lnTo>
                      <a:pt x="109" y="410"/>
                    </a:lnTo>
                    <a:lnTo>
                      <a:pt x="108" y="410"/>
                    </a:lnTo>
                    <a:lnTo>
                      <a:pt x="108" y="408"/>
                    </a:lnTo>
                    <a:lnTo>
                      <a:pt x="106" y="408"/>
                    </a:lnTo>
                    <a:lnTo>
                      <a:pt x="106" y="407"/>
                    </a:lnTo>
                    <a:lnTo>
                      <a:pt x="105" y="405"/>
                    </a:lnTo>
                    <a:lnTo>
                      <a:pt x="103" y="405"/>
                    </a:lnTo>
                    <a:lnTo>
                      <a:pt x="101" y="404"/>
                    </a:lnTo>
                    <a:lnTo>
                      <a:pt x="101" y="404"/>
                    </a:lnTo>
                    <a:lnTo>
                      <a:pt x="100" y="404"/>
                    </a:lnTo>
                    <a:lnTo>
                      <a:pt x="98" y="402"/>
                    </a:lnTo>
                    <a:lnTo>
                      <a:pt x="97" y="402"/>
                    </a:lnTo>
                    <a:lnTo>
                      <a:pt x="95" y="402"/>
                    </a:lnTo>
                    <a:lnTo>
                      <a:pt x="95" y="401"/>
                    </a:lnTo>
                    <a:lnTo>
                      <a:pt x="95" y="399"/>
                    </a:lnTo>
                    <a:lnTo>
                      <a:pt x="95" y="399"/>
                    </a:lnTo>
                    <a:lnTo>
                      <a:pt x="95" y="397"/>
                    </a:lnTo>
                    <a:lnTo>
                      <a:pt x="93" y="397"/>
                    </a:lnTo>
                    <a:lnTo>
                      <a:pt x="92" y="396"/>
                    </a:lnTo>
                    <a:lnTo>
                      <a:pt x="90" y="396"/>
                    </a:lnTo>
                    <a:lnTo>
                      <a:pt x="90" y="396"/>
                    </a:lnTo>
                    <a:lnTo>
                      <a:pt x="89" y="396"/>
                    </a:lnTo>
                    <a:lnTo>
                      <a:pt x="87" y="396"/>
                    </a:lnTo>
                    <a:lnTo>
                      <a:pt x="86" y="396"/>
                    </a:lnTo>
                    <a:lnTo>
                      <a:pt x="86" y="394"/>
                    </a:lnTo>
                    <a:lnTo>
                      <a:pt x="84" y="394"/>
                    </a:lnTo>
                    <a:lnTo>
                      <a:pt x="82" y="393"/>
                    </a:lnTo>
                    <a:lnTo>
                      <a:pt x="82" y="393"/>
                    </a:lnTo>
                    <a:lnTo>
                      <a:pt x="81" y="391"/>
                    </a:lnTo>
                    <a:lnTo>
                      <a:pt x="79" y="388"/>
                    </a:lnTo>
                    <a:lnTo>
                      <a:pt x="78" y="388"/>
                    </a:lnTo>
                    <a:lnTo>
                      <a:pt x="78" y="388"/>
                    </a:lnTo>
                    <a:lnTo>
                      <a:pt x="78" y="389"/>
                    </a:lnTo>
                    <a:lnTo>
                      <a:pt x="78" y="389"/>
                    </a:lnTo>
                    <a:lnTo>
                      <a:pt x="76" y="389"/>
                    </a:lnTo>
                    <a:lnTo>
                      <a:pt x="76" y="389"/>
                    </a:lnTo>
                    <a:lnTo>
                      <a:pt x="75" y="389"/>
                    </a:lnTo>
                    <a:lnTo>
                      <a:pt x="75" y="389"/>
                    </a:lnTo>
                    <a:lnTo>
                      <a:pt x="75" y="389"/>
                    </a:lnTo>
                    <a:lnTo>
                      <a:pt x="75" y="388"/>
                    </a:lnTo>
                    <a:lnTo>
                      <a:pt x="75" y="388"/>
                    </a:lnTo>
                    <a:lnTo>
                      <a:pt x="75" y="386"/>
                    </a:lnTo>
                    <a:lnTo>
                      <a:pt x="75" y="385"/>
                    </a:lnTo>
                    <a:lnTo>
                      <a:pt x="75" y="385"/>
                    </a:lnTo>
                    <a:lnTo>
                      <a:pt x="73" y="383"/>
                    </a:lnTo>
                    <a:lnTo>
                      <a:pt x="73" y="382"/>
                    </a:lnTo>
                    <a:lnTo>
                      <a:pt x="73" y="380"/>
                    </a:lnTo>
                    <a:lnTo>
                      <a:pt x="75" y="380"/>
                    </a:lnTo>
                    <a:lnTo>
                      <a:pt x="75" y="378"/>
                    </a:lnTo>
                    <a:lnTo>
                      <a:pt x="73" y="378"/>
                    </a:lnTo>
                    <a:lnTo>
                      <a:pt x="70" y="375"/>
                    </a:lnTo>
                    <a:lnTo>
                      <a:pt x="70" y="375"/>
                    </a:lnTo>
                    <a:lnTo>
                      <a:pt x="70" y="374"/>
                    </a:lnTo>
                    <a:lnTo>
                      <a:pt x="70" y="372"/>
                    </a:lnTo>
                    <a:lnTo>
                      <a:pt x="70" y="371"/>
                    </a:lnTo>
                    <a:lnTo>
                      <a:pt x="68" y="371"/>
                    </a:lnTo>
                    <a:lnTo>
                      <a:pt x="68" y="371"/>
                    </a:lnTo>
                    <a:lnTo>
                      <a:pt x="70" y="371"/>
                    </a:lnTo>
                    <a:lnTo>
                      <a:pt x="71" y="369"/>
                    </a:lnTo>
                    <a:lnTo>
                      <a:pt x="73" y="369"/>
                    </a:lnTo>
                    <a:lnTo>
                      <a:pt x="73" y="369"/>
                    </a:lnTo>
                    <a:lnTo>
                      <a:pt x="75" y="371"/>
                    </a:lnTo>
                    <a:lnTo>
                      <a:pt x="75" y="371"/>
                    </a:lnTo>
                    <a:lnTo>
                      <a:pt x="75" y="371"/>
                    </a:lnTo>
                    <a:lnTo>
                      <a:pt x="76" y="372"/>
                    </a:lnTo>
                    <a:lnTo>
                      <a:pt x="76" y="374"/>
                    </a:lnTo>
                    <a:lnTo>
                      <a:pt x="78" y="372"/>
                    </a:lnTo>
                    <a:lnTo>
                      <a:pt x="79" y="372"/>
                    </a:lnTo>
                    <a:lnTo>
                      <a:pt x="79" y="371"/>
                    </a:lnTo>
                    <a:lnTo>
                      <a:pt x="81" y="371"/>
                    </a:lnTo>
                    <a:lnTo>
                      <a:pt x="81" y="371"/>
                    </a:lnTo>
                    <a:lnTo>
                      <a:pt x="81" y="371"/>
                    </a:lnTo>
                    <a:lnTo>
                      <a:pt x="81" y="369"/>
                    </a:lnTo>
                    <a:lnTo>
                      <a:pt x="81" y="367"/>
                    </a:lnTo>
                    <a:lnTo>
                      <a:pt x="81" y="366"/>
                    </a:lnTo>
                    <a:lnTo>
                      <a:pt x="81" y="366"/>
                    </a:lnTo>
                    <a:lnTo>
                      <a:pt x="81" y="364"/>
                    </a:lnTo>
                    <a:lnTo>
                      <a:pt x="81" y="364"/>
                    </a:lnTo>
                    <a:lnTo>
                      <a:pt x="79" y="363"/>
                    </a:lnTo>
                    <a:lnTo>
                      <a:pt x="79" y="363"/>
                    </a:lnTo>
                    <a:lnTo>
                      <a:pt x="79" y="361"/>
                    </a:lnTo>
                    <a:lnTo>
                      <a:pt x="79" y="361"/>
                    </a:lnTo>
                    <a:lnTo>
                      <a:pt x="79" y="360"/>
                    </a:lnTo>
                    <a:lnTo>
                      <a:pt x="79" y="360"/>
                    </a:lnTo>
                    <a:lnTo>
                      <a:pt x="79" y="360"/>
                    </a:lnTo>
                    <a:lnTo>
                      <a:pt x="79" y="358"/>
                    </a:lnTo>
                    <a:lnTo>
                      <a:pt x="78" y="358"/>
                    </a:lnTo>
                    <a:lnTo>
                      <a:pt x="78" y="356"/>
                    </a:lnTo>
                    <a:lnTo>
                      <a:pt x="76" y="356"/>
                    </a:lnTo>
                    <a:lnTo>
                      <a:pt x="76" y="356"/>
                    </a:lnTo>
                    <a:lnTo>
                      <a:pt x="75" y="355"/>
                    </a:lnTo>
                    <a:lnTo>
                      <a:pt x="75" y="352"/>
                    </a:lnTo>
                    <a:lnTo>
                      <a:pt x="75" y="350"/>
                    </a:lnTo>
                    <a:lnTo>
                      <a:pt x="75" y="349"/>
                    </a:lnTo>
                    <a:lnTo>
                      <a:pt x="75" y="347"/>
                    </a:lnTo>
                    <a:lnTo>
                      <a:pt x="75" y="345"/>
                    </a:lnTo>
                    <a:lnTo>
                      <a:pt x="75" y="345"/>
                    </a:lnTo>
                    <a:lnTo>
                      <a:pt x="76" y="344"/>
                    </a:lnTo>
                    <a:lnTo>
                      <a:pt x="78" y="342"/>
                    </a:lnTo>
                    <a:lnTo>
                      <a:pt x="78" y="342"/>
                    </a:lnTo>
                    <a:lnTo>
                      <a:pt x="78" y="342"/>
                    </a:lnTo>
                    <a:lnTo>
                      <a:pt x="76" y="341"/>
                    </a:lnTo>
                    <a:lnTo>
                      <a:pt x="76" y="341"/>
                    </a:lnTo>
                    <a:lnTo>
                      <a:pt x="75" y="339"/>
                    </a:lnTo>
                    <a:lnTo>
                      <a:pt x="73" y="337"/>
                    </a:lnTo>
                    <a:lnTo>
                      <a:pt x="71" y="337"/>
                    </a:lnTo>
                    <a:lnTo>
                      <a:pt x="68" y="337"/>
                    </a:lnTo>
                    <a:lnTo>
                      <a:pt x="67" y="336"/>
                    </a:lnTo>
                    <a:lnTo>
                      <a:pt x="67" y="334"/>
                    </a:lnTo>
                    <a:lnTo>
                      <a:pt x="65" y="331"/>
                    </a:lnTo>
                    <a:lnTo>
                      <a:pt x="65" y="328"/>
                    </a:lnTo>
                    <a:lnTo>
                      <a:pt x="64" y="326"/>
                    </a:lnTo>
                    <a:lnTo>
                      <a:pt x="64" y="325"/>
                    </a:lnTo>
                    <a:lnTo>
                      <a:pt x="64" y="323"/>
                    </a:lnTo>
                    <a:lnTo>
                      <a:pt x="64" y="323"/>
                    </a:lnTo>
                    <a:lnTo>
                      <a:pt x="64" y="322"/>
                    </a:lnTo>
                    <a:lnTo>
                      <a:pt x="62" y="323"/>
                    </a:lnTo>
                    <a:lnTo>
                      <a:pt x="62" y="323"/>
                    </a:lnTo>
                    <a:lnTo>
                      <a:pt x="62" y="323"/>
                    </a:lnTo>
                    <a:lnTo>
                      <a:pt x="60" y="322"/>
                    </a:lnTo>
                    <a:lnTo>
                      <a:pt x="60" y="322"/>
                    </a:lnTo>
                    <a:lnTo>
                      <a:pt x="60" y="322"/>
                    </a:lnTo>
                    <a:lnTo>
                      <a:pt x="59" y="322"/>
                    </a:lnTo>
                    <a:lnTo>
                      <a:pt x="57" y="323"/>
                    </a:lnTo>
                    <a:lnTo>
                      <a:pt x="56" y="323"/>
                    </a:lnTo>
                    <a:lnTo>
                      <a:pt x="56" y="323"/>
                    </a:lnTo>
                    <a:lnTo>
                      <a:pt x="52" y="322"/>
                    </a:lnTo>
                    <a:lnTo>
                      <a:pt x="51" y="322"/>
                    </a:lnTo>
                    <a:lnTo>
                      <a:pt x="48" y="320"/>
                    </a:lnTo>
                    <a:lnTo>
                      <a:pt x="46" y="320"/>
                    </a:lnTo>
                    <a:lnTo>
                      <a:pt x="45" y="319"/>
                    </a:lnTo>
                    <a:lnTo>
                      <a:pt x="43" y="319"/>
                    </a:lnTo>
                    <a:lnTo>
                      <a:pt x="43" y="317"/>
                    </a:lnTo>
                    <a:lnTo>
                      <a:pt x="43" y="315"/>
                    </a:lnTo>
                    <a:lnTo>
                      <a:pt x="41" y="315"/>
                    </a:lnTo>
                    <a:lnTo>
                      <a:pt x="40" y="317"/>
                    </a:lnTo>
                    <a:lnTo>
                      <a:pt x="38" y="317"/>
                    </a:lnTo>
                    <a:lnTo>
                      <a:pt x="37" y="317"/>
                    </a:lnTo>
                    <a:lnTo>
                      <a:pt x="37" y="317"/>
                    </a:lnTo>
                    <a:lnTo>
                      <a:pt x="35" y="315"/>
                    </a:lnTo>
                    <a:lnTo>
                      <a:pt x="35" y="314"/>
                    </a:lnTo>
                    <a:lnTo>
                      <a:pt x="35" y="314"/>
                    </a:lnTo>
                    <a:lnTo>
                      <a:pt x="34" y="314"/>
                    </a:lnTo>
                    <a:lnTo>
                      <a:pt x="34" y="314"/>
                    </a:lnTo>
                    <a:lnTo>
                      <a:pt x="34" y="312"/>
                    </a:lnTo>
                    <a:lnTo>
                      <a:pt x="34" y="312"/>
                    </a:lnTo>
                    <a:lnTo>
                      <a:pt x="34" y="311"/>
                    </a:lnTo>
                    <a:lnTo>
                      <a:pt x="34" y="308"/>
                    </a:lnTo>
                    <a:lnTo>
                      <a:pt x="34" y="306"/>
                    </a:lnTo>
                    <a:lnTo>
                      <a:pt x="34" y="306"/>
                    </a:lnTo>
                    <a:lnTo>
                      <a:pt x="32" y="304"/>
                    </a:lnTo>
                    <a:lnTo>
                      <a:pt x="32" y="303"/>
                    </a:lnTo>
                    <a:lnTo>
                      <a:pt x="30" y="303"/>
                    </a:lnTo>
                    <a:lnTo>
                      <a:pt x="29" y="301"/>
                    </a:lnTo>
                    <a:lnTo>
                      <a:pt x="29" y="301"/>
                    </a:lnTo>
                    <a:lnTo>
                      <a:pt x="27" y="303"/>
                    </a:lnTo>
                    <a:lnTo>
                      <a:pt x="26" y="301"/>
                    </a:lnTo>
                    <a:lnTo>
                      <a:pt x="26" y="300"/>
                    </a:lnTo>
                    <a:lnTo>
                      <a:pt x="26" y="300"/>
                    </a:lnTo>
                    <a:lnTo>
                      <a:pt x="23" y="298"/>
                    </a:lnTo>
                    <a:lnTo>
                      <a:pt x="21" y="298"/>
                    </a:lnTo>
                    <a:lnTo>
                      <a:pt x="19" y="298"/>
                    </a:lnTo>
                    <a:lnTo>
                      <a:pt x="18" y="298"/>
                    </a:lnTo>
                    <a:lnTo>
                      <a:pt x="18" y="298"/>
                    </a:lnTo>
                    <a:lnTo>
                      <a:pt x="16" y="297"/>
                    </a:lnTo>
                    <a:lnTo>
                      <a:pt x="16" y="297"/>
                    </a:lnTo>
                    <a:lnTo>
                      <a:pt x="15" y="297"/>
                    </a:lnTo>
                    <a:lnTo>
                      <a:pt x="13" y="297"/>
                    </a:lnTo>
                    <a:lnTo>
                      <a:pt x="13" y="297"/>
                    </a:lnTo>
                    <a:lnTo>
                      <a:pt x="13" y="297"/>
                    </a:lnTo>
                    <a:lnTo>
                      <a:pt x="11" y="295"/>
                    </a:lnTo>
                    <a:lnTo>
                      <a:pt x="11" y="295"/>
                    </a:lnTo>
                    <a:lnTo>
                      <a:pt x="13" y="293"/>
                    </a:lnTo>
                    <a:lnTo>
                      <a:pt x="15" y="293"/>
                    </a:lnTo>
                    <a:lnTo>
                      <a:pt x="16" y="293"/>
                    </a:lnTo>
                    <a:lnTo>
                      <a:pt x="16" y="293"/>
                    </a:lnTo>
                    <a:lnTo>
                      <a:pt x="16" y="293"/>
                    </a:lnTo>
                    <a:lnTo>
                      <a:pt x="18" y="293"/>
                    </a:lnTo>
                    <a:lnTo>
                      <a:pt x="18" y="293"/>
                    </a:lnTo>
                    <a:lnTo>
                      <a:pt x="19" y="293"/>
                    </a:lnTo>
                    <a:lnTo>
                      <a:pt x="19" y="293"/>
                    </a:lnTo>
                    <a:lnTo>
                      <a:pt x="21" y="292"/>
                    </a:lnTo>
                    <a:lnTo>
                      <a:pt x="21" y="292"/>
                    </a:lnTo>
                    <a:lnTo>
                      <a:pt x="21" y="290"/>
                    </a:lnTo>
                    <a:lnTo>
                      <a:pt x="19" y="289"/>
                    </a:lnTo>
                    <a:lnTo>
                      <a:pt x="19" y="289"/>
                    </a:lnTo>
                    <a:lnTo>
                      <a:pt x="18" y="287"/>
                    </a:lnTo>
                    <a:lnTo>
                      <a:pt x="19" y="285"/>
                    </a:lnTo>
                    <a:lnTo>
                      <a:pt x="19" y="284"/>
                    </a:lnTo>
                    <a:lnTo>
                      <a:pt x="19" y="284"/>
                    </a:lnTo>
                    <a:lnTo>
                      <a:pt x="18" y="284"/>
                    </a:lnTo>
                    <a:lnTo>
                      <a:pt x="18" y="282"/>
                    </a:lnTo>
                    <a:lnTo>
                      <a:pt x="18" y="281"/>
                    </a:lnTo>
                    <a:lnTo>
                      <a:pt x="16" y="279"/>
                    </a:lnTo>
                    <a:lnTo>
                      <a:pt x="16" y="278"/>
                    </a:lnTo>
                    <a:lnTo>
                      <a:pt x="16" y="276"/>
                    </a:lnTo>
                    <a:lnTo>
                      <a:pt x="18" y="274"/>
                    </a:lnTo>
                    <a:lnTo>
                      <a:pt x="18" y="273"/>
                    </a:lnTo>
                    <a:lnTo>
                      <a:pt x="16" y="273"/>
                    </a:lnTo>
                    <a:lnTo>
                      <a:pt x="13" y="271"/>
                    </a:lnTo>
                    <a:lnTo>
                      <a:pt x="10" y="270"/>
                    </a:lnTo>
                    <a:lnTo>
                      <a:pt x="8" y="270"/>
                    </a:lnTo>
                    <a:lnTo>
                      <a:pt x="7" y="270"/>
                    </a:lnTo>
                    <a:lnTo>
                      <a:pt x="7" y="271"/>
                    </a:lnTo>
                    <a:lnTo>
                      <a:pt x="5" y="271"/>
                    </a:lnTo>
                    <a:lnTo>
                      <a:pt x="5" y="271"/>
                    </a:lnTo>
                    <a:lnTo>
                      <a:pt x="4" y="271"/>
                    </a:lnTo>
                    <a:lnTo>
                      <a:pt x="2" y="271"/>
                    </a:lnTo>
                    <a:lnTo>
                      <a:pt x="2" y="270"/>
                    </a:lnTo>
                    <a:lnTo>
                      <a:pt x="2" y="267"/>
                    </a:lnTo>
                    <a:lnTo>
                      <a:pt x="0" y="267"/>
                    </a:lnTo>
                    <a:lnTo>
                      <a:pt x="2" y="267"/>
                    </a:lnTo>
                    <a:lnTo>
                      <a:pt x="2" y="265"/>
                    </a:lnTo>
                    <a:lnTo>
                      <a:pt x="2" y="265"/>
                    </a:lnTo>
                    <a:lnTo>
                      <a:pt x="2" y="265"/>
                    </a:lnTo>
                    <a:lnTo>
                      <a:pt x="2" y="263"/>
                    </a:lnTo>
                    <a:lnTo>
                      <a:pt x="2" y="263"/>
                    </a:lnTo>
                    <a:lnTo>
                      <a:pt x="0" y="262"/>
                    </a:lnTo>
                    <a:lnTo>
                      <a:pt x="0" y="260"/>
                    </a:lnTo>
                    <a:lnTo>
                      <a:pt x="0" y="259"/>
                    </a:lnTo>
                    <a:lnTo>
                      <a:pt x="0" y="257"/>
                    </a:lnTo>
                    <a:lnTo>
                      <a:pt x="0" y="257"/>
                    </a:lnTo>
                    <a:lnTo>
                      <a:pt x="2" y="256"/>
                    </a:lnTo>
                    <a:lnTo>
                      <a:pt x="4" y="256"/>
                    </a:lnTo>
                    <a:lnTo>
                      <a:pt x="4" y="256"/>
                    </a:lnTo>
                    <a:lnTo>
                      <a:pt x="4" y="254"/>
                    </a:lnTo>
                    <a:lnTo>
                      <a:pt x="4" y="254"/>
                    </a:lnTo>
                    <a:lnTo>
                      <a:pt x="4" y="252"/>
                    </a:lnTo>
                    <a:lnTo>
                      <a:pt x="4" y="251"/>
                    </a:lnTo>
                    <a:lnTo>
                      <a:pt x="4" y="251"/>
                    </a:lnTo>
                    <a:lnTo>
                      <a:pt x="4" y="251"/>
                    </a:lnTo>
                    <a:lnTo>
                      <a:pt x="4" y="249"/>
                    </a:lnTo>
                    <a:lnTo>
                      <a:pt x="5" y="248"/>
                    </a:lnTo>
                    <a:lnTo>
                      <a:pt x="5" y="246"/>
                    </a:lnTo>
                    <a:lnTo>
                      <a:pt x="5" y="246"/>
                    </a:lnTo>
                    <a:lnTo>
                      <a:pt x="7" y="246"/>
                    </a:lnTo>
                    <a:lnTo>
                      <a:pt x="8" y="246"/>
                    </a:lnTo>
                    <a:lnTo>
                      <a:pt x="11" y="245"/>
                    </a:lnTo>
                    <a:lnTo>
                      <a:pt x="15" y="243"/>
                    </a:lnTo>
                    <a:lnTo>
                      <a:pt x="15" y="241"/>
                    </a:lnTo>
                    <a:lnTo>
                      <a:pt x="16" y="241"/>
                    </a:lnTo>
                    <a:lnTo>
                      <a:pt x="18" y="241"/>
                    </a:lnTo>
                    <a:lnTo>
                      <a:pt x="18" y="241"/>
                    </a:lnTo>
                    <a:lnTo>
                      <a:pt x="18" y="240"/>
                    </a:lnTo>
                    <a:lnTo>
                      <a:pt x="18" y="240"/>
                    </a:lnTo>
                    <a:lnTo>
                      <a:pt x="18" y="238"/>
                    </a:lnTo>
                    <a:lnTo>
                      <a:pt x="18" y="238"/>
                    </a:lnTo>
                    <a:lnTo>
                      <a:pt x="19" y="240"/>
                    </a:lnTo>
                    <a:lnTo>
                      <a:pt x="21" y="240"/>
                    </a:lnTo>
                    <a:lnTo>
                      <a:pt x="24" y="240"/>
                    </a:lnTo>
                    <a:lnTo>
                      <a:pt x="27" y="237"/>
                    </a:lnTo>
                    <a:lnTo>
                      <a:pt x="27" y="237"/>
                    </a:lnTo>
                    <a:lnTo>
                      <a:pt x="29" y="237"/>
                    </a:lnTo>
                    <a:lnTo>
                      <a:pt x="29" y="238"/>
                    </a:lnTo>
                    <a:lnTo>
                      <a:pt x="29" y="241"/>
                    </a:lnTo>
                    <a:lnTo>
                      <a:pt x="30" y="241"/>
                    </a:lnTo>
                    <a:lnTo>
                      <a:pt x="32" y="241"/>
                    </a:lnTo>
                    <a:lnTo>
                      <a:pt x="35" y="241"/>
                    </a:lnTo>
                    <a:lnTo>
                      <a:pt x="35" y="241"/>
                    </a:lnTo>
                    <a:lnTo>
                      <a:pt x="37" y="241"/>
                    </a:lnTo>
                    <a:lnTo>
                      <a:pt x="37" y="240"/>
                    </a:lnTo>
                    <a:lnTo>
                      <a:pt x="38" y="240"/>
                    </a:lnTo>
                    <a:lnTo>
                      <a:pt x="38" y="241"/>
                    </a:lnTo>
                    <a:lnTo>
                      <a:pt x="40" y="240"/>
                    </a:lnTo>
                    <a:lnTo>
                      <a:pt x="41" y="240"/>
                    </a:lnTo>
                    <a:lnTo>
                      <a:pt x="41" y="238"/>
                    </a:lnTo>
                    <a:lnTo>
                      <a:pt x="43" y="237"/>
                    </a:lnTo>
                    <a:lnTo>
                      <a:pt x="43" y="237"/>
                    </a:lnTo>
                    <a:lnTo>
                      <a:pt x="43" y="235"/>
                    </a:lnTo>
                    <a:lnTo>
                      <a:pt x="45" y="233"/>
                    </a:lnTo>
                    <a:lnTo>
                      <a:pt x="45" y="233"/>
                    </a:lnTo>
                    <a:lnTo>
                      <a:pt x="46" y="230"/>
                    </a:lnTo>
                    <a:lnTo>
                      <a:pt x="48" y="230"/>
                    </a:lnTo>
                    <a:lnTo>
                      <a:pt x="49" y="229"/>
                    </a:lnTo>
                    <a:lnTo>
                      <a:pt x="51" y="230"/>
                    </a:lnTo>
                    <a:lnTo>
                      <a:pt x="52" y="230"/>
                    </a:lnTo>
                    <a:lnTo>
                      <a:pt x="57" y="230"/>
                    </a:lnTo>
                    <a:lnTo>
                      <a:pt x="59" y="230"/>
                    </a:lnTo>
                    <a:lnTo>
                      <a:pt x="60" y="229"/>
                    </a:lnTo>
                    <a:lnTo>
                      <a:pt x="62" y="229"/>
                    </a:lnTo>
                    <a:lnTo>
                      <a:pt x="65" y="229"/>
                    </a:lnTo>
                    <a:lnTo>
                      <a:pt x="68" y="226"/>
                    </a:lnTo>
                    <a:lnTo>
                      <a:pt x="68" y="224"/>
                    </a:lnTo>
                    <a:lnTo>
                      <a:pt x="68" y="224"/>
                    </a:lnTo>
                    <a:lnTo>
                      <a:pt x="70" y="222"/>
                    </a:lnTo>
                    <a:lnTo>
                      <a:pt x="71" y="222"/>
                    </a:lnTo>
                    <a:lnTo>
                      <a:pt x="75" y="221"/>
                    </a:lnTo>
                    <a:lnTo>
                      <a:pt x="79" y="218"/>
                    </a:lnTo>
                    <a:lnTo>
                      <a:pt x="82" y="216"/>
                    </a:lnTo>
                    <a:lnTo>
                      <a:pt x="82" y="216"/>
                    </a:lnTo>
                    <a:lnTo>
                      <a:pt x="86" y="216"/>
                    </a:lnTo>
                    <a:lnTo>
                      <a:pt x="89" y="215"/>
                    </a:lnTo>
                    <a:lnTo>
                      <a:pt x="90" y="213"/>
                    </a:lnTo>
                    <a:lnTo>
                      <a:pt x="90" y="213"/>
                    </a:lnTo>
                    <a:lnTo>
                      <a:pt x="95" y="213"/>
                    </a:lnTo>
                    <a:lnTo>
                      <a:pt x="95" y="211"/>
                    </a:lnTo>
                    <a:lnTo>
                      <a:pt x="95" y="211"/>
                    </a:lnTo>
                    <a:lnTo>
                      <a:pt x="95" y="211"/>
                    </a:lnTo>
                    <a:lnTo>
                      <a:pt x="95" y="210"/>
                    </a:lnTo>
                    <a:lnTo>
                      <a:pt x="95" y="210"/>
                    </a:lnTo>
                    <a:lnTo>
                      <a:pt x="97" y="208"/>
                    </a:lnTo>
                    <a:lnTo>
                      <a:pt x="97" y="208"/>
                    </a:lnTo>
                    <a:lnTo>
                      <a:pt x="95" y="207"/>
                    </a:lnTo>
                    <a:lnTo>
                      <a:pt x="95" y="204"/>
                    </a:lnTo>
                    <a:lnTo>
                      <a:pt x="95" y="202"/>
                    </a:lnTo>
                    <a:lnTo>
                      <a:pt x="95" y="202"/>
                    </a:lnTo>
                    <a:lnTo>
                      <a:pt x="95" y="200"/>
                    </a:lnTo>
                    <a:lnTo>
                      <a:pt x="97" y="199"/>
                    </a:lnTo>
                    <a:lnTo>
                      <a:pt x="98" y="199"/>
                    </a:lnTo>
                    <a:lnTo>
                      <a:pt x="100" y="197"/>
                    </a:lnTo>
                    <a:lnTo>
                      <a:pt x="100" y="197"/>
                    </a:lnTo>
                    <a:lnTo>
                      <a:pt x="98" y="197"/>
                    </a:lnTo>
                    <a:lnTo>
                      <a:pt x="98" y="196"/>
                    </a:lnTo>
                    <a:lnTo>
                      <a:pt x="98" y="196"/>
                    </a:lnTo>
                    <a:lnTo>
                      <a:pt x="98" y="196"/>
                    </a:lnTo>
                    <a:lnTo>
                      <a:pt x="98" y="194"/>
                    </a:lnTo>
                    <a:lnTo>
                      <a:pt x="100" y="194"/>
                    </a:lnTo>
                    <a:lnTo>
                      <a:pt x="101" y="193"/>
                    </a:lnTo>
                    <a:lnTo>
                      <a:pt x="103" y="194"/>
                    </a:lnTo>
                    <a:lnTo>
                      <a:pt x="103" y="194"/>
                    </a:lnTo>
                    <a:lnTo>
                      <a:pt x="103" y="193"/>
                    </a:lnTo>
                    <a:lnTo>
                      <a:pt x="103" y="193"/>
                    </a:lnTo>
                    <a:lnTo>
                      <a:pt x="103" y="191"/>
                    </a:lnTo>
                    <a:lnTo>
                      <a:pt x="101" y="189"/>
                    </a:lnTo>
                    <a:lnTo>
                      <a:pt x="101" y="189"/>
                    </a:lnTo>
                    <a:lnTo>
                      <a:pt x="103" y="188"/>
                    </a:lnTo>
                    <a:lnTo>
                      <a:pt x="101" y="186"/>
                    </a:lnTo>
                    <a:lnTo>
                      <a:pt x="101" y="183"/>
                    </a:lnTo>
                    <a:lnTo>
                      <a:pt x="100" y="180"/>
                    </a:lnTo>
                    <a:lnTo>
                      <a:pt x="98" y="178"/>
                    </a:lnTo>
                    <a:lnTo>
                      <a:pt x="98" y="177"/>
                    </a:lnTo>
                    <a:lnTo>
                      <a:pt x="97" y="177"/>
                    </a:lnTo>
                    <a:lnTo>
                      <a:pt x="97" y="175"/>
                    </a:lnTo>
                    <a:lnTo>
                      <a:pt x="98" y="174"/>
                    </a:lnTo>
                    <a:lnTo>
                      <a:pt x="97" y="172"/>
                    </a:lnTo>
                    <a:lnTo>
                      <a:pt x="97" y="170"/>
                    </a:lnTo>
                    <a:lnTo>
                      <a:pt x="97" y="169"/>
                    </a:lnTo>
                    <a:lnTo>
                      <a:pt x="98" y="167"/>
                    </a:lnTo>
                    <a:lnTo>
                      <a:pt x="98" y="166"/>
                    </a:lnTo>
                    <a:lnTo>
                      <a:pt x="98" y="166"/>
                    </a:lnTo>
                    <a:lnTo>
                      <a:pt x="98" y="166"/>
                    </a:lnTo>
                    <a:lnTo>
                      <a:pt x="100" y="166"/>
                    </a:lnTo>
                    <a:lnTo>
                      <a:pt x="98" y="164"/>
                    </a:lnTo>
                    <a:lnTo>
                      <a:pt x="98" y="164"/>
                    </a:lnTo>
                    <a:lnTo>
                      <a:pt x="97" y="164"/>
                    </a:lnTo>
                    <a:lnTo>
                      <a:pt x="93" y="164"/>
                    </a:lnTo>
                    <a:lnTo>
                      <a:pt x="92" y="164"/>
                    </a:lnTo>
                    <a:lnTo>
                      <a:pt x="92" y="163"/>
                    </a:lnTo>
                    <a:lnTo>
                      <a:pt x="90" y="163"/>
                    </a:lnTo>
                    <a:lnTo>
                      <a:pt x="90" y="163"/>
                    </a:lnTo>
                    <a:lnTo>
                      <a:pt x="92" y="161"/>
                    </a:lnTo>
                    <a:lnTo>
                      <a:pt x="93" y="159"/>
                    </a:lnTo>
                    <a:lnTo>
                      <a:pt x="95" y="159"/>
                    </a:lnTo>
                    <a:lnTo>
                      <a:pt x="98" y="159"/>
                    </a:lnTo>
                    <a:lnTo>
                      <a:pt x="100" y="158"/>
                    </a:lnTo>
                    <a:lnTo>
                      <a:pt x="101" y="158"/>
                    </a:lnTo>
                    <a:lnTo>
                      <a:pt x="103" y="158"/>
                    </a:lnTo>
                    <a:lnTo>
                      <a:pt x="105" y="158"/>
                    </a:lnTo>
                    <a:lnTo>
                      <a:pt x="108" y="158"/>
                    </a:lnTo>
                    <a:lnTo>
                      <a:pt x="111" y="156"/>
                    </a:lnTo>
                    <a:lnTo>
                      <a:pt x="116" y="155"/>
                    </a:lnTo>
                    <a:lnTo>
                      <a:pt x="117" y="155"/>
                    </a:lnTo>
                    <a:lnTo>
                      <a:pt x="117" y="155"/>
                    </a:lnTo>
                    <a:lnTo>
                      <a:pt x="119" y="156"/>
                    </a:lnTo>
                    <a:lnTo>
                      <a:pt x="119" y="156"/>
                    </a:lnTo>
                    <a:lnTo>
                      <a:pt x="120" y="158"/>
                    </a:lnTo>
                    <a:lnTo>
                      <a:pt x="120" y="158"/>
                    </a:lnTo>
                    <a:lnTo>
                      <a:pt x="123" y="156"/>
                    </a:lnTo>
                    <a:lnTo>
                      <a:pt x="125" y="156"/>
                    </a:lnTo>
                    <a:lnTo>
                      <a:pt x="127" y="156"/>
                    </a:lnTo>
                    <a:lnTo>
                      <a:pt x="127" y="158"/>
                    </a:lnTo>
                    <a:lnTo>
                      <a:pt x="128" y="158"/>
                    </a:lnTo>
                    <a:lnTo>
                      <a:pt x="128" y="158"/>
                    </a:lnTo>
                    <a:lnTo>
                      <a:pt x="130" y="158"/>
                    </a:lnTo>
                    <a:lnTo>
                      <a:pt x="130" y="156"/>
                    </a:lnTo>
                    <a:lnTo>
                      <a:pt x="130" y="155"/>
                    </a:lnTo>
                    <a:lnTo>
                      <a:pt x="130" y="153"/>
                    </a:lnTo>
                    <a:lnTo>
                      <a:pt x="130" y="153"/>
                    </a:lnTo>
                    <a:lnTo>
                      <a:pt x="130" y="153"/>
                    </a:lnTo>
                    <a:lnTo>
                      <a:pt x="128" y="152"/>
                    </a:lnTo>
                    <a:lnTo>
                      <a:pt x="127" y="152"/>
                    </a:lnTo>
                    <a:lnTo>
                      <a:pt x="125" y="150"/>
                    </a:lnTo>
                    <a:lnTo>
                      <a:pt x="125" y="150"/>
                    </a:lnTo>
                    <a:lnTo>
                      <a:pt x="127" y="148"/>
                    </a:lnTo>
                    <a:lnTo>
                      <a:pt x="127" y="145"/>
                    </a:lnTo>
                    <a:lnTo>
                      <a:pt x="128" y="142"/>
                    </a:lnTo>
                    <a:lnTo>
                      <a:pt x="130" y="139"/>
                    </a:lnTo>
                    <a:lnTo>
                      <a:pt x="131" y="136"/>
                    </a:lnTo>
                    <a:lnTo>
                      <a:pt x="133" y="131"/>
                    </a:lnTo>
                    <a:lnTo>
                      <a:pt x="134" y="125"/>
                    </a:lnTo>
                    <a:lnTo>
                      <a:pt x="136" y="123"/>
                    </a:lnTo>
                    <a:lnTo>
                      <a:pt x="136" y="122"/>
                    </a:lnTo>
                    <a:lnTo>
                      <a:pt x="136" y="122"/>
                    </a:lnTo>
                    <a:lnTo>
                      <a:pt x="138" y="120"/>
                    </a:lnTo>
                    <a:lnTo>
                      <a:pt x="138" y="122"/>
                    </a:lnTo>
                    <a:lnTo>
                      <a:pt x="142" y="122"/>
                    </a:lnTo>
                    <a:lnTo>
                      <a:pt x="146" y="123"/>
                    </a:lnTo>
                    <a:lnTo>
                      <a:pt x="146" y="123"/>
                    </a:lnTo>
                    <a:lnTo>
                      <a:pt x="147" y="125"/>
                    </a:lnTo>
                    <a:lnTo>
                      <a:pt x="150" y="125"/>
                    </a:lnTo>
                    <a:lnTo>
                      <a:pt x="152" y="125"/>
                    </a:lnTo>
                    <a:lnTo>
                      <a:pt x="153" y="125"/>
                    </a:lnTo>
                    <a:lnTo>
                      <a:pt x="155" y="125"/>
                    </a:lnTo>
                    <a:lnTo>
                      <a:pt x="158" y="125"/>
                    </a:lnTo>
                    <a:lnTo>
                      <a:pt x="158" y="125"/>
                    </a:lnTo>
                    <a:lnTo>
                      <a:pt x="160" y="125"/>
                    </a:lnTo>
                    <a:lnTo>
                      <a:pt x="160" y="125"/>
                    </a:lnTo>
                    <a:lnTo>
                      <a:pt x="161" y="126"/>
                    </a:lnTo>
                    <a:lnTo>
                      <a:pt x="161" y="128"/>
                    </a:lnTo>
                    <a:lnTo>
                      <a:pt x="163" y="126"/>
                    </a:lnTo>
                    <a:lnTo>
                      <a:pt x="164" y="126"/>
                    </a:lnTo>
                    <a:lnTo>
                      <a:pt x="166" y="125"/>
                    </a:lnTo>
                    <a:lnTo>
                      <a:pt x="168" y="123"/>
                    </a:lnTo>
                    <a:lnTo>
                      <a:pt x="169" y="123"/>
                    </a:lnTo>
                    <a:lnTo>
                      <a:pt x="171" y="123"/>
                    </a:lnTo>
                    <a:lnTo>
                      <a:pt x="172" y="122"/>
                    </a:lnTo>
                    <a:lnTo>
                      <a:pt x="172" y="120"/>
                    </a:lnTo>
                    <a:lnTo>
                      <a:pt x="174" y="120"/>
                    </a:lnTo>
                    <a:lnTo>
                      <a:pt x="174" y="118"/>
                    </a:lnTo>
                    <a:lnTo>
                      <a:pt x="174" y="117"/>
                    </a:lnTo>
                    <a:lnTo>
                      <a:pt x="172" y="115"/>
                    </a:lnTo>
                    <a:lnTo>
                      <a:pt x="172" y="114"/>
                    </a:lnTo>
                    <a:lnTo>
                      <a:pt x="172" y="111"/>
                    </a:lnTo>
                    <a:lnTo>
                      <a:pt x="172" y="107"/>
                    </a:lnTo>
                    <a:lnTo>
                      <a:pt x="172" y="104"/>
                    </a:lnTo>
                    <a:lnTo>
                      <a:pt x="174" y="103"/>
                    </a:lnTo>
                    <a:lnTo>
                      <a:pt x="174" y="101"/>
                    </a:lnTo>
                    <a:lnTo>
                      <a:pt x="174" y="100"/>
                    </a:lnTo>
                    <a:lnTo>
                      <a:pt x="175" y="100"/>
                    </a:lnTo>
                    <a:lnTo>
                      <a:pt x="177" y="98"/>
                    </a:lnTo>
                    <a:lnTo>
                      <a:pt x="180" y="98"/>
                    </a:lnTo>
                    <a:lnTo>
                      <a:pt x="183" y="98"/>
                    </a:lnTo>
                    <a:lnTo>
                      <a:pt x="185" y="96"/>
                    </a:lnTo>
                    <a:lnTo>
                      <a:pt x="187" y="96"/>
                    </a:lnTo>
                    <a:lnTo>
                      <a:pt x="187" y="96"/>
                    </a:lnTo>
                    <a:lnTo>
                      <a:pt x="188" y="95"/>
                    </a:lnTo>
                    <a:lnTo>
                      <a:pt x="190" y="93"/>
                    </a:lnTo>
                    <a:lnTo>
                      <a:pt x="190" y="90"/>
                    </a:lnTo>
                    <a:lnTo>
                      <a:pt x="190" y="89"/>
                    </a:lnTo>
                    <a:lnTo>
                      <a:pt x="190" y="87"/>
                    </a:lnTo>
                    <a:lnTo>
                      <a:pt x="191" y="87"/>
                    </a:lnTo>
                    <a:lnTo>
                      <a:pt x="191" y="85"/>
                    </a:lnTo>
                    <a:lnTo>
                      <a:pt x="193" y="85"/>
                    </a:lnTo>
                    <a:lnTo>
                      <a:pt x="194" y="85"/>
                    </a:lnTo>
                    <a:lnTo>
                      <a:pt x="196" y="85"/>
                    </a:lnTo>
                    <a:lnTo>
                      <a:pt x="198" y="85"/>
                    </a:lnTo>
                    <a:lnTo>
                      <a:pt x="199" y="85"/>
                    </a:lnTo>
                    <a:lnTo>
                      <a:pt x="201" y="85"/>
                    </a:lnTo>
                    <a:lnTo>
                      <a:pt x="201" y="85"/>
                    </a:lnTo>
                    <a:lnTo>
                      <a:pt x="202" y="85"/>
                    </a:lnTo>
                    <a:lnTo>
                      <a:pt x="204" y="85"/>
                    </a:lnTo>
                    <a:lnTo>
                      <a:pt x="204" y="84"/>
                    </a:lnTo>
                    <a:lnTo>
                      <a:pt x="205" y="84"/>
                    </a:lnTo>
                    <a:lnTo>
                      <a:pt x="205" y="85"/>
                    </a:lnTo>
                    <a:lnTo>
                      <a:pt x="205" y="85"/>
                    </a:lnTo>
                    <a:lnTo>
                      <a:pt x="205" y="87"/>
                    </a:lnTo>
                    <a:lnTo>
                      <a:pt x="205" y="87"/>
                    </a:lnTo>
                    <a:lnTo>
                      <a:pt x="205" y="89"/>
                    </a:lnTo>
                    <a:lnTo>
                      <a:pt x="205" y="89"/>
                    </a:lnTo>
                    <a:lnTo>
                      <a:pt x="204" y="89"/>
                    </a:lnTo>
                    <a:lnTo>
                      <a:pt x="204" y="90"/>
                    </a:lnTo>
                    <a:lnTo>
                      <a:pt x="205" y="90"/>
                    </a:lnTo>
                    <a:lnTo>
                      <a:pt x="205" y="92"/>
                    </a:lnTo>
                    <a:lnTo>
                      <a:pt x="207" y="92"/>
                    </a:lnTo>
                    <a:lnTo>
                      <a:pt x="209" y="92"/>
                    </a:lnTo>
                    <a:lnTo>
                      <a:pt x="209" y="93"/>
                    </a:lnTo>
                    <a:lnTo>
                      <a:pt x="209" y="93"/>
                    </a:lnTo>
                    <a:lnTo>
                      <a:pt x="209" y="95"/>
                    </a:lnTo>
                    <a:lnTo>
                      <a:pt x="207" y="95"/>
                    </a:lnTo>
                    <a:lnTo>
                      <a:pt x="207" y="95"/>
                    </a:lnTo>
                    <a:lnTo>
                      <a:pt x="207" y="96"/>
                    </a:lnTo>
                    <a:lnTo>
                      <a:pt x="209" y="96"/>
                    </a:lnTo>
                    <a:lnTo>
                      <a:pt x="210" y="96"/>
                    </a:lnTo>
                    <a:lnTo>
                      <a:pt x="212" y="98"/>
                    </a:lnTo>
                    <a:lnTo>
                      <a:pt x="213" y="98"/>
                    </a:lnTo>
                    <a:lnTo>
                      <a:pt x="215" y="100"/>
                    </a:lnTo>
                    <a:lnTo>
                      <a:pt x="216" y="100"/>
                    </a:lnTo>
                    <a:lnTo>
                      <a:pt x="216" y="101"/>
                    </a:lnTo>
                    <a:lnTo>
                      <a:pt x="218" y="103"/>
                    </a:lnTo>
                    <a:lnTo>
                      <a:pt x="220" y="104"/>
                    </a:lnTo>
                    <a:lnTo>
                      <a:pt x="221" y="104"/>
                    </a:lnTo>
                    <a:lnTo>
                      <a:pt x="221" y="104"/>
                    </a:lnTo>
                    <a:lnTo>
                      <a:pt x="223" y="106"/>
                    </a:lnTo>
                    <a:lnTo>
                      <a:pt x="224" y="106"/>
                    </a:lnTo>
                    <a:lnTo>
                      <a:pt x="226" y="106"/>
                    </a:lnTo>
                    <a:lnTo>
                      <a:pt x="227" y="106"/>
                    </a:lnTo>
                    <a:lnTo>
                      <a:pt x="229" y="106"/>
                    </a:lnTo>
                    <a:lnTo>
                      <a:pt x="231" y="106"/>
                    </a:lnTo>
                    <a:lnTo>
                      <a:pt x="232" y="107"/>
                    </a:lnTo>
                    <a:lnTo>
                      <a:pt x="232" y="107"/>
                    </a:lnTo>
                    <a:lnTo>
                      <a:pt x="232" y="109"/>
                    </a:lnTo>
                    <a:lnTo>
                      <a:pt x="234" y="109"/>
                    </a:lnTo>
                    <a:lnTo>
                      <a:pt x="234" y="109"/>
                    </a:lnTo>
                    <a:lnTo>
                      <a:pt x="235" y="109"/>
                    </a:lnTo>
                    <a:lnTo>
                      <a:pt x="237" y="107"/>
                    </a:lnTo>
                    <a:lnTo>
                      <a:pt x="237" y="107"/>
                    </a:lnTo>
                    <a:lnTo>
                      <a:pt x="237" y="109"/>
                    </a:lnTo>
                    <a:lnTo>
                      <a:pt x="237" y="109"/>
                    </a:lnTo>
                    <a:lnTo>
                      <a:pt x="239" y="111"/>
                    </a:lnTo>
                    <a:lnTo>
                      <a:pt x="240" y="112"/>
                    </a:lnTo>
                    <a:lnTo>
                      <a:pt x="242" y="112"/>
                    </a:lnTo>
                    <a:lnTo>
                      <a:pt x="242" y="112"/>
                    </a:lnTo>
                    <a:lnTo>
                      <a:pt x="242" y="114"/>
                    </a:lnTo>
                    <a:lnTo>
                      <a:pt x="242" y="114"/>
                    </a:lnTo>
                    <a:lnTo>
                      <a:pt x="243" y="115"/>
                    </a:lnTo>
                    <a:lnTo>
                      <a:pt x="243" y="117"/>
                    </a:lnTo>
                    <a:lnTo>
                      <a:pt x="243" y="118"/>
                    </a:lnTo>
                    <a:lnTo>
                      <a:pt x="243" y="118"/>
                    </a:lnTo>
                    <a:lnTo>
                      <a:pt x="245" y="120"/>
                    </a:lnTo>
                    <a:lnTo>
                      <a:pt x="246" y="123"/>
                    </a:lnTo>
                    <a:lnTo>
                      <a:pt x="246" y="125"/>
                    </a:lnTo>
                    <a:lnTo>
                      <a:pt x="248" y="125"/>
                    </a:lnTo>
                    <a:lnTo>
                      <a:pt x="250" y="125"/>
                    </a:lnTo>
                    <a:lnTo>
                      <a:pt x="250" y="126"/>
                    </a:lnTo>
                    <a:lnTo>
                      <a:pt x="251" y="130"/>
                    </a:lnTo>
                    <a:lnTo>
                      <a:pt x="251" y="131"/>
                    </a:lnTo>
                    <a:lnTo>
                      <a:pt x="251" y="131"/>
                    </a:lnTo>
                    <a:lnTo>
                      <a:pt x="251" y="133"/>
                    </a:lnTo>
                    <a:lnTo>
                      <a:pt x="251" y="133"/>
                    </a:lnTo>
                    <a:lnTo>
                      <a:pt x="251" y="136"/>
                    </a:lnTo>
                    <a:lnTo>
                      <a:pt x="250" y="136"/>
                    </a:lnTo>
                    <a:lnTo>
                      <a:pt x="250" y="137"/>
                    </a:lnTo>
                    <a:lnTo>
                      <a:pt x="251" y="139"/>
                    </a:lnTo>
                    <a:lnTo>
                      <a:pt x="251" y="141"/>
                    </a:lnTo>
                    <a:lnTo>
                      <a:pt x="251" y="142"/>
                    </a:lnTo>
                    <a:lnTo>
                      <a:pt x="251" y="142"/>
                    </a:lnTo>
                    <a:lnTo>
                      <a:pt x="250" y="144"/>
                    </a:lnTo>
                    <a:lnTo>
                      <a:pt x="250" y="144"/>
                    </a:lnTo>
                    <a:lnTo>
                      <a:pt x="248" y="145"/>
                    </a:lnTo>
                    <a:lnTo>
                      <a:pt x="246" y="147"/>
                    </a:lnTo>
                    <a:lnTo>
                      <a:pt x="246" y="150"/>
                    </a:lnTo>
                    <a:lnTo>
                      <a:pt x="246" y="152"/>
                    </a:lnTo>
                    <a:lnTo>
                      <a:pt x="246" y="152"/>
                    </a:lnTo>
                    <a:lnTo>
                      <a:pt x="248" y="153"/>
                    </a:lnTo>
                    <a:lnTo>
                      <a:pt x="248" y="153"/>
                    </a:lnTo>
                    <a:lnTo>
                      <a:pt x="250" y="156"/>
                    </a:lnTo>
                    <a:lnTo>
                      <a:pt x="250" y="156"/>
                    </a:lnTo>
                    <a:lnTo>
                      <a:pt x="250" y="156"/>
                    </a:lnTo>
                    <a:lnTo>
                      <a:pt x="251" y="156"/>
                    </a:lnTo>
                    <a:lnTo>
                      <a:pt x="253" y="156"/>
                    </a:lnTo>
                    <a:lnTo>
                      <a:pt x="253" y="156"/>
                    </a:lnTo>
                    <a:lnTo>
                      <a:pt x="254" y="158"/>
                    </a:lnTo>
                    <a:lnTo>
                      <a:pt x="256" y="158"/>
                    </a:lnTo>
                    <a:lnTo>
                      <a:pt x="257" y="158"/>
                    </a:lnTo>
                    <a:lnTo>
                      <a:pt x="259" y="158"/>
                    </a:lnTo>
                    <a:lnTo>
                      <a:pt x="259" y="159"/>
                    </a:lnTo>
                    <a:lnTo>
                      <a:pt x="262" y="159"/>
                    </a:lnTo>
                    <a:lnTo>
                      <a:pt x="264" y="159"/>
                    </a:lnTo>
                    <a:lnTo>
                      <a:pt x="265" y="159"/>
                    </a:lnTo>
                    <a:lnTo>
                      <a:pt x="268" y="159"/>
                    </a:lnTo>
                    <a:lnTo>
                      <a:pt x="272" y="159"/>
                    </a:lnTo>
                    <a:lnTo>
                      <a:pt x="275" y="159"/>
                    </a:lnTo>
                    <a:lnTo>
                      <a:pt x="276" y="159"/>
                    </a:lnTo>
                    <a:lnTo>
                      <a:pt x="280" y="159"/>
                    </a:lnTo>
                    <a:lnTo>
                      <a:pt x="284" y="161"/>
                    </a:lnTo>
                    <a:lnTo>
                      <a:pt x="287" y="161"/>
                    </a:lnTo>
                    <a:lnTo>
                      <a:pt x="289" y="163"/>
                    </a:lnTo>
                    <a:lnTo>
                      <a:pt x="291" y="163"/>
                    </a:lnTo>
                    <a:lnTo>
                      <a:pt x="292" y="166"/>
                    </a:lnTo>
                    <a:lnTo>
                      <a:pt x="294" y="166"/>
                    </a:lnTo>
                    <a:lnTo>
                      <a:pt x="297" y="167"/>
                    </a:lnTo>
                    <a:lnTo>
                      <a:pt x="300" y="169"/>
                    </a:lnTo>
                    <a:lnTo>
                      <a:pt x="302" y="169"/>
                    </a:lnTo>
                    <a:lnTo>
                      <a:pt x="305" y="172"/>
                    </a:lnTo>
                    <a:lnTo>
                      <a:pt x="306" y="172"/>
                    </a:lnTo>
                    <a:lnTo>
                      <a:pt x="309" y="174"/>
                    </a:lnTo>
                    <a:lnTo>
                      <a:pt x="314" y="174"/>
                    </a:lnTo>
                    <a:lnTo>
                      <a:pt x="314" y="174"/>
                    </a:lnTo>
                    <a:lnTo>
                      <a:pt x="314" y="175"/>
                    </a:lnTo>
                    <a:lnTo>
                      <a:pt x="314" y="177"/>
                    </a:lnTo>
                    <a:lnTo>
                      <a:pt x="314" y="177"/>
                    </a:lnTo>
                    <a:lnTo>
                      <a:pt x="314" y="178"/>
                    </a:lnTo>
                    <a:lnTo>
                      <a:pt x="316" y="178"/>
                    </a:lnTo>
                    <a:lnTo>
                      <a:pt x="317" y="178"/>
                    </a:lnTo>
                    <a:lnTo>
                      <a:pt x="317" y="180"/>
                    </a:lnTo>
                    <a:lnTo>
                      <a:pt x="317" y="180"/>
                    </a:lnTo>
                    <a:lnTo>
                      <a:pt x="319" y="185"/>
                    </a:lnTo>
                    <a:lnTo>
                      <a:pt x="321" y="189"/>
                    </a:lnTo>
                    <a:lnTo>
                      <a:pt x="322" y="191"/>
                    </a:lnTo>
                    <a:lnTo>
                      <a:pt x="322" y="193"/>
                    </a:lnTo>
                    <a:lnTo>
                      <a:pt x="325" y="194"/>
                    </a:lnTo>
                    <a:lnTo>
                      <a:pt x="325" y="196"/>
                    </a:lnTo>
                    <a:lnTo>
                      <a:pt x="328" y="197"/>
                    </a:lnTo>
                    <a:lnTo>
                      <a:pt x="328" y="199"/>
                    </a:lnTo>
                    <a:lnTo>
                      <a:pt x="328" y="200"/>
                    </a:lnTo>
                    <a:lnTo>
                      <a:pt x="328" y="200"/>
                    </a:lnTo>
                    <a:lnTo>
                      <a:pt x="333" y="200"/>
                    </a:lnTo>
                    <a:lnTo>
                      <a:pt x="336" y="200"/>
                    </a:lnTo>
                    <a:lnTo>
                      <a:pt x="341" y="199"/>
                    </a:lnTo>
                    <a:lnTo>
                      <a:pt x="349" y="200"/>
                    </a:lnTo>
                    <a:lnTo>
                      <a:pt x="355" y="200"/>
                    </a:lnTo>
                    <a:lnTo>
                      <a:pt x="363" y="202"/>
                    </a:lnTo>
                    <a:lnTo>
                      <a:pt x="366" y="202"/>
                    </a:lnTo>
                    <a:lnTo>
                      <a:pt x="374" y="204"/>
                    </a:lnTo>
                    <a:lnTo>
                      <a:pt x="377" y="202"/>
                    </a:lnTo>
                    <a:lnTo>
                      <a:pt x="380" y="200"/>
                    </a:lnTo>
                    <a:lnTo>
                      <a:pt x="382" y="202"/>
                    </a:lnTo>
                    <a:lnTo>
                      <a:pt x="388" y="202"/>
                    </a:lnTo>
                    <a:lnTo>
                      <a:pt x="393" y="202"/>
                    </a:lnTo>
                    <a:lnTo>
                      <a:pt x="398" y="204"/>
                    </a:lnTo>
                    <a:lnTo>
                      <a:pt x="401" y="204"/>
                    </a:lnTo>
                    <a:lnTo>
                      <a:pt x="403" y="204"/>
                    </a:lnTo>
                    <a:lnTo>
                      <a:pt x="404" y="204"/>
                    </a:lnTo>
                    <a:lnTo>
                      <a:pt x="406" y="204"/>
                    </a:lnTo>
                    <a:lnTo>
                      <a:pt x="406" y="205"/>
                    </a:lnTo>
                    <a:lnTo>
                      <a:pt x="409" y="208"/>
                    </a:lnTo>
                    <a:lnTo>
                      <a:pt x="410" y="210"/>
                    </a:lnTo>
                    <a:lnTo>
                      <a:pt x="412" y="210"/>
                    </a:lnTo>
                    <a:lnTo>
                      <a:pt x="418" y="211"/>
                    </a:lnTo>
                    <a:lnTo>
                      <a:pt x="421" y="211"/>
                    </a:lnTo>
                    <a:lnTo>
                      <a:pt x="426" y="213"/>
                    </a:lnTo>
                    <a:lnTo>
                      <a:pt x="428" y="215"/>
                    </a:lnTo>
                    <a:lnTo>
                      <a:pt x="431" y="216"/>
                    </a:lnTo>
                    <a:lnTo>
                      <a:pt x="436" y="218"/>
                    </a:lnTo>
                    <a:lnTo>
                      <a:pt x="439" y="216"/>
                    </a:lnTo>
                    <a:lnTo>
                      <a:pt x="444" y="216"/>
                    </a:lnTo>
                    <a:lnTo>
                      <a:pt x="447" y="215"/>
                    </a:lnTo>
                    <a:lnTo>
                      <a:pt x="447" y="219"/>
                    </a:lnTo>
                    <a:lnTo>
                      <a:pt x="450" y="219"/>
                    </a:lnTo>
                    <a:lnTo>
                      <a:pt x="451" y="219"/>
                    </a:lnTo>
                    <a:lnTo>
                      <a:pt x="453" y="219"/>
                    </a:lnTo>
                    <a:lnTo>
                      <a:pt x="455" y="219"/>
                    </a:lnTo>
                    <a:lnTo>
                      <a:pt x="455" y="219"/>
                    </a:lnTo>
                    <a:lnTo>
                      <a:pt x="456" y="218"/>
                    </a:lnTo>
                    <a:lnTo>
                      <a:pt x="458" y="216"/>
                    </a:lnTo>
                    <a:lnTo>
                      <a:pt x="461" y="216"/>
                    </a:lnTo>
                    <a:lnTo>
                      <a:pt x="462" y="215"/>
                    </a:lnTo>
                    <a:lnTo>
                      <a:pt x="466" y="213"/>
                    </a:lnTo>
                    <a:lnTo>
                      <a:pt x="472" y="210"/>
                    </a:lnTo>
                    <a:lnTo>
                      <a:pt x="475" y="210"/>
                    </a:lnTo>
                    <a:lnTo>
                      <a:pt x="477" y="208"/>
                    </a:lnTo>
                    <a:lnTo>
                      <a:pt x="478" y="208"/>
                    </a:lnTo>
                    <a:lnTo>
                      <a:pt x="480" y="208"/>
                    </a:lnTo>
                    <a:lnTo>
                      <a:pt x="481" y="208"/>
                    </a:lnTo>
                    <a:lnTo>
                      <a:pt x="485" y="207"/>
                    </a:lnTo>
                    <a:lnTo>
                      <a:pt x="486" y="207"/>
                    </a:lnTo>
                    <a:lnTo>
                      <a:pt x="494" y="207"/>
                    </a:lnTo>
                    <a:lnTo>
                      <a:pt x="494" y="205"/>
                    </a:lnTo>
                    <a:lnTo>
                      <a:pt x="497" y="205"/>
                    </a:lnTo>
                    <a:lnTo>
                      <a:pt x="499" y="205"/>
                    </a:lnTo>
                    <a:lnTo>
                      <a:pt x="502" y="205"/>
                    </a:lnTo>
                    <a:lnTo>
                      <a:pt x="505" y="205"/>
                    </a:lnTo>
                    <a:lnTo>
                      <a:pt x="507" y="205"/>
                    </a:lnTo>
                    <a:lnTo>
                      <a:pt x="510" y="205"/>
                    </a:lnTo>
                    <a:lnTo>
                      <a:pt x="513" y="205"/>
                    </a:lnTo>
                    <a:lnTo>
                      <a:pt x="516" y="205"/>
                    </a:lnTo>
                    <a:lnTo>
                      <a:pt x="518" y="205"/>
                    </a:lnTo>
                    <a:lnTo>
                      <a:pt x="521" y="204"/>
                    </a:lnTo>
                    <a:lnTo>
                      <a:pt x="521" y="204"/>
                    </a:lnTo>
                    <a:lnTo>
                      <a:pt x="524" y="202"/>
                    </a:lnTo>
                    <a:lnTo>
                      <a:pt x="527" y="202"/>
                    </a:lnTo>
                    <a:lnTo>
                      <a:pt x="529" y="200"/>
                    </a:lnTo>
                    <a:lnTo>
                      <a:pt x="530" y="200"/>
                    </a:lnTo>
                    <a:lnTo>
                      <a:pt x="532" y="199"/>
                    </a:lnTo>
                    <a:lnTo>
                      <a:pt x="532" y="199"/>
                    </a:lnTo>
                    <a:lnTo>
                      <a:pt x="532" y="199"/>
                    </a:lnTo>
                    <a:lnTo>
                      <a:pt x="533" y="197"/>
                    </a:lnTo>
                    <a:lnTo>
                      <a:pt x="535" y="196"/>
                    </a:lnTo>
                    <a:lnTo>
                      <a:pt x="537" y="194"/>
                    </a:lnTo>
                    <a:lnTo>
                      <a:pt x="537" y="194"/>
                    </a:lnTo>
                    <a:lnTo>
                      <a:pt x="538" y="193"/>
                    </a:lnTo>
                    <a:lnTo>
                      <a:pt x="540" y="191"/>
                    </a:lnTo>
                    <a:lnTo>
                      <a:pt x="540" y="189"/>
                    </a:lnTo>
                    <a:lnTo>
                      <a:pt x="541" y="189"/>
                    </a:lnTo>
                    <a:lnTo>
                      <a:pt x="543" y="189"/>
                    </a:lnTo>
                    <a:lnTo>
                      <a:pt x="548" y="188"/>
                    </a:lnTo>
                    <a:lnTo>
                      <a:pt x="548" y="186"/>
                    </a:lnTo>
                    <a:lnTo>
                      <a:pt x="548" y="186"/>
                    </a:lnTo>
                    <a:lnTo>
                      <a:pt x="549" y="186"/>
                    </a:lnTo>
                    <a:lnTo>
                      <a:pt x="551" y="185"/>
                    </a:lnTo>
                    <a:lnTo>
                      <a:pt x="551" y="185"/>
                    </a:lnTo>
                    <a:lnTo>
                      <a:pt x="552" y="183"/>
                    </a:lnTo>
                    <a:lnTo>
                      <a:pt x="554" y="183"/>
                    </a:lnTo>
                    <a:lnTo>
                      <a:pt x="554" y="183"/>
                    </a:lnTo>
                    <a:lnTo>
                      <a:pt x="554" y="182"/>
                    </a:lnTo>
                    <a:lnTo>
                      <a:pt x="552" y="180"/>
                    </a:lnTo>
                    <a:lnTo>
                      <a:pt x="552" y="180"/>
                    </a:lnTo>
                    <a:lnTo>
                      <a:pt x="551" y="177"/>
                    </a:lnTo>
                    <a:lnTo>
                      <a:pt x="549" y="177"/>
                    </a:lnTo>
                    <a:lnTo>
                      <a:pt x="548" y="175"/>
                    </a:lnTo>
                    <a:lnTo>
                      <a:pt x="548" y="174"/>
                    </a:lnTo>
                    <a:lnTo>
                      <a:pt x="546" y="172"/>
                    </a:lnTo>
                    <a:lnTo>
                      <a:pt x="546" y="172"/>
                    </a:lnTo>
                    <a:lnTo>
                      <a:pt x="546" y="170"/>
                    </a:lnTo>
                    <a:lnTo>
                      <a:pt x="548" y="169"/>
                    </a:lnTo>
                    <a:lnTo>
                      <a:pt x="548" y="167"/>
                    </a:lnTo>
                    <a:lnTo>
                      <a:pt x="548" y="166"/>
                    </a:lnTo>
                    <a:lnTo>
                      <a:pt x="549" y="163"/>
                    </a:lnTo>
                    <a:lnTo>
                      <a:pt x="551" y="163"/>
                    </a:lnTo>
                    <a:lnTo>
                      <a:pt x="551" y="161"/>
                    </a:lnTo>
                    <a:lnTo>
                      <a:pt x="554" y="159"/>
                    </a:lnTo>
                    <a:lnTo>
                      <a:pt x="555" y="159"/>
                    </a:lnTo>
                    <a:lnTo>
                      <a:pt x="557" y="159"/>
                    </a:lnTo>
                    <a:lnTo>
                      <a:pt x="559" y="159"/>
                    </a:lnTo>
                    <a:lnTo>
                      <a:pt x="560" y="159"/>
                    </a:lnTo>
                    <a:lnTo>
                      <a:pt x="562" y="159"/>
                    </a:lnTo>
                    <a:lnTo>
                      <a:pt x="563" y="161"/>
                    </a:lnTo>
                    <a:lnTo>
                      <a:pt x="565" y="163"/>
                    </a:lnTo>
                    <a:lnTo>
                      <a:pt x="570" y="164"/>
                    </a:lnTo>
                    <a:lnTo>
                      <a:pt x="573" y="164"/>
                    </a:lnTo>
                    <a:lnTo>
                      <a:pt x="573" y="164"/>
                    </a:lnTo>
                    <a:lnTo>
                      <a:pt x="576" y="164"/>
                    </a:lnTo>
                    <a:lnTo>
                      <a:pt x="576" y="164"/>
                    </a:lnTo>
                    <a:lnTo>
                      <a:pt x="578" y="164"/>
                    </a:lnTo>
                    <a:lnTo>
                      <a:pt x="579" y="164"/>
                    </a:lnTo>
                    <a:lnTo>
                      <a:pt x="581" y="163"/>
                    </a:lnTo>
                    <a:lnTo>
                      <a:pt x="582" y="163"/>
                    </a:lnTo>
                    <a:lnTo>
                      <a:pt x="582" y="163"/>
                    </a:lnTo>
                    <a:lnTo>
                      <a:pt x="584" y="161"/>
                    </a:lnTo>
                    <a:lnTo>
                      <a:pt x="585" y="161"/>
                    </a:lnTo>
                    <a:lnTo>
                      <a:pt x="585" y="159"/>
                    </a:lnTo>
                    <a:lnTo>
                      <a:pt x="587" y="158"/>
                    </a:lnTo>
                    <a:lnTo>
                      <a:pt x="590" y="156"/>
                    </a:lnTo>
                    <a:lnTo>
                      <a:pt x="590" y="155"/>
                    </a:lnTo>
                    <a:lnTo>
                      <a:pt x="592" y="155"/>
                    </a:lnTo>
                    <a:lnTo>
                      <a:pt x="592" y="153"/>
                    </a:lnTo>
                    <a:lnTo>
                      <a:pt x="592" y="153"/>
                    </a:lnTo>
                    <a:lnTo>
                      <a:pt x="593" y="153"/>
                    </a:lnTo>
                    <a:lnTo>
                      <a:pt x="595" y="153"/>
                    </a:lnTo>
                    <a:lnTo>
                      <a:pt x="596" y="153"/>
                    </a:lnTo>
                    <a:lnTo>
                      <a:pt x="601" y="153"/>
                    </a:lnTo>
                    <a:lnTo>
                      <a:pt x="601" y="153"/>
                    </a:lnTo>
                    <a:lnTo>
                      <a:pt x="604" y="153"/>
                    </a:lnTo>
                    <a:lnTo>
                      <a:pt x="606" y="153"/>
                    </a:lnTo>
                    <a:lnTo>
                      <a:pt x="608" y="152"/>
                    </a:lnTo>
                    <a:lnTo>
                      <a:pt x="609" y="150"/>
                    </a:lnTo>
                    <a:lnTo>
                      <a:pt x="612" y="148"/>
                    </a:lnTo>
                    <a:lnTo>
                      <a:pt x="614" y="148"/>
                    </a:lnTo>
                    <a:lnTo>
                      <a:pt x="614" y="148"/>
                    </a:lnTo>
                    <a:lnTo>
                      <a:pt x="615" y="147"/>
                    </a:lnTo>
                    <a:lnTo>
                      <a:pt x="615" y="145"/>
                    </a:lnTo>
                    <a:lnTo>
                      <a:pt x="615" y="145"/>
                    </a:lnTo>
                    <a:lnTo>
                      <a:pt x="615" y="144"/>
                    </a:lnTo>
                    <a:lnTo>
                      <a:pt x="617" y="144"/>
                    </a:lnTo>
                    <a:lnTo>
                      <a:pt x="619" y="141"/>
                    </a:lnTo>
                    <a:lnTo>
                      <a:pt x="619" y="139"/>
                    </a:lnTo>
                    <a:lnTo>
                      <a:pt x="620" y="139"/>
                    </a:lnTo>
                    <a:lnTo>
                      <a:pt x="620" y="137"/>
                    </a:lnTo>
                    <a:lnTo>
                      <a:pt x="622" y="137"/>
                    </a:lnTo>
                    <a:lnTo>
                      <a:pt x="623" y="136"/>
                    </a:lnTo>
                    <a:lnTo>
                      <a:pt x="623" y="136"/>
                    </a:lnTo>
                    <a:lnTo>
                      <a:pt x="625" y="136"/>
                    </a:lnTo>
                    <a:lnTo>
                      <a:pt x="626" y="136"/>
                    </a:lnTo>
                    <a:lnTo>
                      <a:pt x="630" y="136"/>
                    </a:lnTo>
                    <a:lnTo>
                      <a:pt x="631" y="136"/>
                    </a:lnTo>
                    <a:lnTo>
                      <a:pt x="631" y="136"/>
                    </a:lnTo>
                    <a:lnTo>
                      <a:pt x="633" y="136"/>
                    </a:lnTo>
                    <a:lnTo>
                      <a:pt x="633" y="134"/>
                    </a:lnTo>
                    <a:lnTo>
                      <a:pt x="633" y="133"/>
                    </a:lnTo>
                    <a:lnTo>
                      <a:pt x="633" y="133"/>
                    </a:lnTo>
                    <a:lnTo>
                      <a:pt x="633" y="131"/>
                    </a:lnTo>
                    <a:lnTo>
                      <a:pt x="634" y="131"/>
                    </a:lnTo>
                    <a:lnTo>
                      <a:pt x="636" y="133"/>
                    </a:lnTo>
                    <a:lnTo>
                      <a:pt x="637" y="133"/>
                    </a:lnTo>
                    <a:lnTo>
                      <a:pt x="637" y="133"/>
                    </a:lnTo>
                    <a:lnTo>
                      <a:pt x="639" y="133"/>
                    </a:lnTo>
                    <a:lnTo>
                      <a:pt x="641" y="131"/>
                    </a:lnTo>
                    <a:lnTo>
                      <a:pt x="642" y="131"/>
                    </a:lnTo>
                    <a:lnTo>
                      <a:pt x="644" y="130"/>
                    </a:lnTo>
                    <a:lnTo>
                      <a:pt x="645" y="130"/>
                    </a:lnTo>
                    <a:lnTo>
                      <a:pt x="647" y="130"/>
                    </a:lnTo>
                    <a:lnTo>
                      <a:pt x="650" y="130"/>
                    </a:lnTo>
                    <a:lnTo>
                      <a:pt x="652" y="130"/>
                    </a:lnTo>
                    <a:lnTo>
                      <a:pt x="652" y="130"/>
                    </a:lnTo>
                    <a:lnTo>
                      <a:pt x="653" y="130"/>
                    </a:lnTo>
                    <a:lnTo>
                      <a:pt x="653" y="128"/>
                    </a:lnTo>
                    <a:lnTo>
                      <a:pt x="655" y="130"/>
                    </a:lnTo>
                    <a:lnTo>
                      <a:pt x="656" y="130"/>
                    </a:lnTo>
                    <a:lnTo>
                      <a:pt x="658" y="131"/>
                    </a:lnTo>
                    <a:lnTo>
                      <a:pt x="661" y="131"/>
                    </a:lnTo>
                    <a:lnTo>
                      <a:pt x="663" y="131"/>
                    </a:lnTo>
                    <a:lnTo>
                      <a:pt x="664" y="131"/>
                    </a:lnTo>
                    <a:lnTo>
                      <a:pt x="666" y="131"/>
                    </a:lnTo>
                    <a:lnTo>
                      <a:pt x="667" y="131"/>
                    </a:lnTo>
                    <a:lnTo>
                      <a:pt x="669" y="130"/>
                    </a:lnTo>
                    <a:lnTo>
                      <a:pt x="669" y="130"/>
                    </a:lnTo>
                    <a:lnTo>
                      <a:pt x="669" y="128"/>
                    </a:lnTo>
                    <a:lnTo>
                      <a:pt x="669" y="126"/>
                    </a:lnTo>
                    <a:lnTo>
                      <a:pt x="669" y="126"/>
                    </a:lnTo>
                    <a:lnTo>
                      <a:pt x="667" y="125"/>
                    </a:lnTo>
                    <a:lnTo>
                      <a:pt x="667" y="123"/>
                    </a:lnTo>
                    <a:lnTo>
                      <a:pt x="667" y="123"/>
                    </a:lnTo>
                    <a:lnTo>
                      <a:pt x="666" y="122"/>
                    </a:lnTo>
                    <a:lnTo>
                      <a:pt x="664" y="120"/>
                    </a:lnTo>
                    <a:lnTo>
                      <a:pt x="664" y="120"/>
                    </a:lnTo>
                    <a:lnTo>
                      <a:pt x="661" y="117"/>
                    </a:lnTo>
                    <a:lnTo>
                      <a:pt x="661" y="117"/>
                    </a:lnTo>
                    <a:lnTo>
                      <a:pt x="661" y="117"/>
                    </a:lnTo>
                    <a:lnTo>
                      <a:pt x="660" y="115"/>
                    </a:lnTo>
                    <a:lnTo>
                      <a:pt x="660" y="115"/>
                    </a:lnTo>
                    <a:lnTo>
                      <a:pt x="658" y="115"/>
                    </a:lnTo>
                    <a:lnTo>
                      <a:pt x="658" y="114"/>
                    </a:lnTo>
                    <a:lnTo>
                      <a:pt x="658" y="114"/>
                    </a:lnTo>
                    <a:lnTo>
                      <a:pt x="656" y="112"/>
                    </a:lnTo>
                    <a:lnTo>
                      <a:pt x="656" y="112"/>
                    </a:lnTo>
                    <a:lnTo>
                      <a:pt x="655" y="112"/>
                    </a:lnTo>
                    <a:lnTo>
                      <a:pt x="655" y="111"/>
                    </a:lnTo>
                    <a:lnTo>
                      <a:pt x="653" y="111"/>
                    </a:lnTo>
                    <a:lnTo>
                      <a:pt x="652" y="109"/>
                    </a:lnTo>
                    <a:lnTo>
                      <a:pt x="650" y="107"/>
                    </a:lnTo>
                    <a:lnTo>
                      <a:pt x="649" y="106"/>
                    </a:lnTo>
                    <a:lnTo>
                      <a:pt x="645" y="106"/>
                    </a:lnTo>
                    <a:lnTo>
                      <a:pt x="644" y="106"/>
                    </a:lnTo>
                    <a:lnTo>
                      <a:pt x="642" y="106"/>
                    </a:lnTo>
                    <a:lnTo>
                      <a:pt x="641" y="106"/>
                    </a:lnTo>
                    <a:lnTo>
                      <a:pt x="639" y="106"/>
                    </a:lnTo>
                    <a:lnTo>
                      <a:pt x="637" y="106"/>
                    </a:lnTo>
                    <a:lnTo>
                      <a:pt x="637" y="107"/>
                    </a:lnTo>
                    <a:lnTo>
                      <a:pt x="634" y="109"/>
                    </a:lnTo>
                    <a:lnTo>
                      <a:pt x="634" y="111"/>
                    </a:lnTo>
                    <a:lnTo>
                      <a:pt x="633" y="112"/>
                    </a:lnTo>
                    <a:lnTo>
                      <a:pt x="633" y="112"/>
                    </a:lnTo>
                    <a:lnTo>
                      <a:pt x="631" y="112"/>
                    </a:lnTo>
                    <a:lnTo>
                      <a:pt x="630" y="111"/>
                    </a:lnTo>
                    <a:lnTo>
                      <a:pt x="628" y="109"/>
                    </a:lnTo>
                    <a:lnTo>
                      <a:pt x="626" y="109"/>
                    </a:lnTo>
                    <a:lnTo>
                      <a:pt x="626" y="109"/>
                    </a:lnTo>
                    <a:lnTo>
                      <a:pt x="623" y="109"/>
                    </a:lnTo>
                    <a:lnTo>
                      <a:pt x="622" y="109"/>
                    </a:lnTo>
                    <a:lnTo>
                      <a:pt x="620" y="109"/>
                    </a:lnTo>
                    <a:lnTo>
                      <a:pt x="619" y="109"/>
                    </a:lnTo>
                    <a:lnTo>
                      <a:pt x="617" y="109"/>
                    </a:lnTo>
                    <a:lnTo>
                      <a:pt x="615" y="109"/>
                    </a:lnTo>
                    <a:lnTo>
                      <a:pt x="614" y="109"/>
                    </a:lnTo>
                    <a:lnTo>
                      <a:pt x="612" y="111"/>
                    </a:lnTo>
                    <a:lnTo>
                      <a:pt x="611" y="112"/>
                    </a:lnTo>
                    <a:lnTo>
                      <a:pt x="611" y="111"/>
                    </a:lnTo>
                    <a:lnTo>
                      <a:pt x="609" y="109"/>
                    </a:lnTo>
                    <a:lnTo>
                      <a:pt x="608" y="109"/>
                    </a:lnTo>
                    <a:lnTo>
                      <a:pt x="606" y="107"/>
                    </a:lnTo>
                    <a:lnTo>
                      <a:pt x="606" y="104"/>
                    </a:lnTo>
                    <a:lnTo>
                      <a:pt x="608" y="103"/>
                    </a:lnTo>
                    <a:lnTo>
                      <a:pt x="609" y="101"/>
                    </a:lnTo>
                    <a:lnTo>
                      <a:pt x="609" y="100"/>
                    </a:lnTo>
                    <a:lnTo>
                      <a:pt x="609" y="98"/>
                    </a:lnTo>
                    <a:lnTo>
                      <a:pt x="611" y="95"/>
                    </a:lnTo>
                    <a:lnTo>
                      <a:pt x="612" y="93"/>
                    </a:lnTo>
                    <a:lnTo>
                      <a:pt x="612" y="92"/>
                    </a:lnTo>
                    <a:lnTo>
                      <a:pt x="614" y="90"/>
                    </a:lnTo>
                    <a:lnTo>
                      <a:pt x="614" y="89"/>
                    </a:lnTo>
                    <a:lnTo>
                      <a:pt x="615" y="87"/>
                    </a:lnTo>
                    <a:lnTo>
                      <a:pt x="615" y="84"/>
                    </a:lnTo>
                    <a:lnTo>
                      <a:pt x="619" y="79"/>
                    </a:lnTo>
                    <a:lnTo>
                      <a:pt x="622" y="74"/>
                    </a:lnTo>
                    <a:lnTo>
                      <a:pt x="623" y="73"/>
                    </a:lnTo>
                    <a:lnTo>
                      <a:pt x="625" y="74"/>
                    </a:lnTo>
                    <a:lnTo>
                      <a:pt x="628" y="74"/>
                    </a:lnTo>
                    <a:lnTo>
                      <a:pt x="631" y="76"/>
                    </a:lnTo>
                    <a:lnTo>
                      <a:pt x="634" y="76"/>
                    </a:lnTo>
                    <a:lnTo>
                      <a:pt x="637" y="78"/>
                    </a:lnTo>
                    <a:lnTo>
                      <a:pt x="639" y="78"/>
                    </a:lnTo>
                    <a:lnTo>
                      <a:pt x="639" y="78"/>
                    </a:lnTo>
                    <a:lnTo>
                      <a:pt x="644" y="74"/>
                    </a:lnTo>
                    <a:lnTo>
                      <a:pt x="649" y="71"/>
                    </a:lnTo>
                    <a:lnTo>
                      <a:pt x="653" y="70"/>
                    </a:lnTo>
                    <a:lnTo>
                      <a:pt x="656" y="70"/>
                    </a:lnTo>
                    <a:lnTo>
                      <a:pt x="658" y="68"/>
                    </a:lnTo>
                    <a:lnTo>
                      <a:pt x="660" y="68"/>
                    </a:lnTo>
                    <a:lnTo>
                      <a:pt x="661" y="66"/>
                    </a:lnTo>
                    <a:lnTo>
                      <a:pt x="661" y="63"/>
                    </a:lnTo>
                    <a:lnTo>
                      <a:pt x="661" y="62"/>
                    </a:lnTo>
                    <a:lnTo>
                      <a:pt x="660" y="62"/>
                    </a:lnTo>
                    <a:lnTo>
                      <a:pt x="658" y="62"/>
                    </a:lnTo>
                    <a:lnTo>
                      <a:pt x="660" y="60"/>
                    </a:lnTo>
                    <a:lnTo>
                      <a:pt x="660" y="60"/>
                    </a:lnTo>
                    <a:lnTo>
                      <a:pt x="660" y="59"/>
                    </a:lnTo>
                    <a:lnTo>
                      <a:pt x="661" y="57"/>
                    </a:lnTo>
                    <a:lnTo>
                      <a:pt x="663" y="55"/>
                    </a:lnTo>
                    <a:lnTo>
                      <a:pt x="663" y="54"/>
                    </a:lnTo>
                    <a:lnTo>
                      <a:pt x="663" y="52"/>
                    </a:lnTo>
                    <a:lnTo>
                      <a:pt x="664" y="51"/>
                    </a:lnTo>
                    <a:lnTo>
                      <a:pt x="666" y="49"/>
                    </a:lnTo>
                    <a:lnTo>
                      <a:pt x="667" y="48"/>
                    </a:lnTo>
                    <a:lnTo>
                      <a:pt x="667" y="46"/>
                    </a:lnTo>
                    <a:lnTo>
                      <a:pt x="667" y="44"/>
                    </a:lnTo>
                    <a:lnTo>
                      <a:pt x="671" y="41"/>
                    </a:lnTo>
                    <a:lnTo>
                      <a:pt x="672" y="38"/>
                    </a:lnTo>
                    <a:lnTo>
                      <a:pt x="674" y="37"/>
                    </a:lnTo>
                    <a:lnTo>
                      <a:pt x="678" y="33"/>
                    </a:lnTo>
                    <a:lnTo>
                      <a:pt x="680" y="32"/>
                    </a:lnTo>
                    <a:lnTo>
                      <a:pt x="682" y="29"/>
                    </a:lnTo>
                    <a:lnTo>
                      <a:pt x="682" y="27"/>
                    </a:lnTo>
                    <a:lnTo>
                      <a:pt x="680" y="26"/>
                    </a:lnTo>
                    <a:lnTo>
                      <a:pt x="680" y="22"/>
                    </a:lnTo>
                    <a:lnTo>
                      <a:pt x="680" y="21"/>
                    </a:lnTo>
                    <a:lnTo>
                      <a:pt x="680" y="19"/>
                    </a:lnTo>
                    <a:lnTo>
                      <a:pt x="678" y="19"/>
                    </a:lnTo>
                    <a:lnTo>
                      <a:pt x="675" y="19"/>
                    </a:lnTo>
                    <a:lnTo>
                      <a:pt x="672" y="19"/>
                    </a:lnTo>
                    <a:lnTo>
                      <a:pt x="672" y="18"/>
                    </a:lnTo>
                    <a:lnTo>
                      <a:pt x="671" y="16"/>
                    </a:lnTo>
                    <a:lnTo>
                      <a:pt x="672" y="16"/>
                    </a:lnTo>
                    <a:lnTo>
                      <a:pt x="674" y="15"/>
                    </a:lnTo>
                    <a:lnTo>
                      <a:pt x="677" y="11"/>
                    </a:lnTo>
                    <a:lnTo>
                      <a:pt x="680" y="8"/>
                    </a:lnTo>
                    <a:lnTo>
                      <a:pt x="685" y="5"/>
                    </a:lnTo>
                    <a:lnTo>
                      <a:pt x="691" y="5"/>
                    </a:lnTo>
                    <a:lnTo>
                      <a:pt x="696" y="3"/>
                    </a:lnTo>
                    <a:lnTo>
                      <a:pt x="701" y="2"/>
                    </a:lnTo>
                    <a:lnTo>
                      <a:pt x="704" y="2"/>
                    </a:lnTo>
                    <a:lnTo>
                      <a:pt x="705" y="2"/>
                    </a:lnTo>
                    <a:lnTo>
                      <a:pt x="707" y="2"/>
                    </a:lnTo>
                    <a:lnTo>
                      <a:pt x="710" y="2"/>
                    </a:lnTo>
                    <a:lnTo>
                      <a:pt x="713" y="2"/>
                    </a:lnTo>
                    <a:lnTo>
                      <a:pt x="716" y="0"/>
                    </a:lnTo>
                    <a:lnTo>
                      <a:pt x="718" y="0"/>
                    </a:lnTo>
                    <a:close/>
                  </a:path>
                </a:pathLst>
              </a:custGeom>
              <a:solidFill>
                <a:schemeClr val="accent1"/>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95" name="Freeform 303">
                <a:extLst>
                  <a:ext uri="{FF2B5EF4-FFF2-40B4-BE49-F238E27FC236}">
                    <a16:creationId xmlns:a16="http://schemas.microsoft.com/office/drawing/2014/main" id="{61B4536C-0B03-467F-B328-1AF9B4FB280D}"/>
                  </a:ext>
                </a:extLst>
              </p:cNvPr>
              <p:cNvSpPr>
                <a:spLocks/>
              </p:cNvSpPr>
              <p:nvPr/>
            </p:nvSpPr>
            <p:spPr bwMode="auto">
              <a:xfrm>
                <a:off x="6004748" y="4047520"/>
                <a:ext cx="214414" cy="323571"/>
              </a:xfrm>
              <a:custGeom>
                <a:avLst/>
                <a:gdLst>
                  <a:gd name="T0" fmla="*/ 88 w 110"/>
                  <a:gd name="T1" fmla="*/ 6 h 166"/>
                  <a:gd name="T2" fmla="*/ 95 w 110"/>
                  <a:gd name="T3" fmla="*/ 18 h 166"/>
                  <a:gd name="T4" fmla="*/ 95 w 110"/>
                  <a:gd name="T5" fmla="*/ 27 h 166"/>
                  <a:gd name="T6" fmla="*/ 99 w 110"/>
                  <a:gd name="T7" fmla="*/ 43 h 166"/>
                  <a:gd name="T8" fmla="*/ 96 w 110"/>
                  <a:gd name="T9" fmla="*/ 46 h 166"/>
                  <a:gd name="T10" fmla="*/ 80 w 110"/>
                  <a:gd name="T11" fmla="*/ 47 h 166"/>
                  <a:gd name="T12" fmla="*/ 84 w 110"/>
                  <a:gd name="T13" fmla="*/ 55 h 166"/>
                  <a:gd name="T14" fmla="*/ 92 w 110"/>
                  <a:gd name="T15" fmla="*/ 63 h 166"/>
                  <a:gd name="T16" fmla="*/ 101 w 110"/>
                  <a:gd name="T17" fmla="*/ 77 h 166"/>
                  <a:gd name="T18" fmla="*/ 99 w 110"/>
                  <a:gd name="T19" fmla="*/ 84 h 166"/>
                  <a:gd name="T20" fmla="*/ 95 w 110"/>
                  <a:gd name="T21" fmla="*/ 92 h 166"/>
                  <a:gd name="T22" fmla="*/ 90 w 110"/>
                  <a:gd name="T23" fmla="*/ 99 h 166"/>
                  <a:gd name="T24" fmla="*/ 85 w 110"/>
                  <a:gd name="T25" fmla="*/ 104 h 166"/>
                  <a:gd name="T26" fmla="*/ 88 w 110"/>
                  <a:gd name="T27" fmla="*/ 110 h 166"/>
                  <a:gd name="T28" fmla="*/ 88 w 110"/>
                  <a:gd name="T29" fmla="*/ 114 h 166"/>
                  <a:gd name="T30" fmla="*/ 92 w 110"/>
                  <a:gd name="T31" fmla="*/ 125 h 166"/>
                  <a:gd name="T32" fmla="*/ 95 w 110"/>
                  <a:gd name="T33" fmla="*/ 131 h 166"/>
                  <a:gd name="T34" fmla="*/ 99 w 110"/>
                  <a:gd name="T35" fmla="*/ 139 h 166"/>
                  <a:gd name="T36" fmla="*/ 107 w 110"/>
                  <a:gd name="T37" fmla="*/ 145 h 166"/>
                  <a:gd name="T38" fmla="*/ 109 w 110"/>
                  <a:gd name="T39" fmla="*/ 150 h 166"/>
                  <a:gd name="T40" fmla="*/ 110 w 110"/>
                  <a:gd name="T41" fmla="*/ 156 h 166"/>
                  <a:gd name="T42" fmla="*/ 109 w 110"/>
                  <a:gd name="T43" fmla="*/ 161 h 166"/>
                  <a:gd name="T44" fmla="*/ 109 w 110"/>
                  <a:gd name="T45" fmla="*/ 166 h 166"/>
                  <a:gd name="T46" fmla="*/ 98 w 110"/>
                  <a:gd name="T47" fmla="*/ 161 h 166"/>
                  <a:gd name="T48" fmla="*/ 93 w 110"/>
                  <a:gd name="T49" fmla="*/ 161 h 166"/>
                  <a:gd name="T50" fmla="*/ 90 w 110"/>
                  <a:gd name="T51" fmla="*/ 159 h 166"/>
                  <a:gd name="T52" fmla="*/ 76 w 110"/>
                  <a:gd name="T53" fmla="*/ 158 h 166"/>
                  <a:gd name="T54" fmla="*/ 63 w 110"/>
                  <a:gd name="T55" fmla="*/ 158 h 166"/>
                  <a:gd name="T56" fmla="*/ 52 w 110"/>
                  <a:gd name="T57" fmla="*/ 156 h 166"/>
                  <a:gd name="T58" fmla="*/ 41 w 110"/>
                  <a:gd name="T59" fmla="*/ 158 h 166"/>
                  <a:gd name="T60" fmla="*/ 19 w 110"/>
                  <a:gd name="T61" fmla="*/ 156 h 166"/>
                  <a:gd name="T62" fmla="*/ 21 w 110"/>
                  <a:gd name="T63" fmla="*/ 145 h 166"/>
                  <a:gd name="T64" fmla="*/ 16 w 110"/>
                  <a:gd name="T65" fmla="*/ 136 h 166"/>
                  <a:gd name="T66" fmla="*/ 16 w 110"/>
                  <a:gd name="T67" fmla="*/ 133 h 166"/>
                  <a:gd name="T68" fmla="*/ 14 w 110"/>
                  <a:gd name="T69" fmla="*/ 131 h 166"/>
                  <a:gd name="T70" fmla="*/ 11 w 110"/>
                  <a:gd name="T71" fmla="*/ 133 h 166"/>
                  <a:gd name="T72" fmla="*/ 6 w 110"/>
                  <a:gd name="T73" fmla="*/ 128 h 166"/>
                  <a:gd name="T74" fmla="*/ 5 w 110"/>
                  <a:gd name="T75" fmla="*/ 123 h 166"/>
                  <a:gd name="T76" fmla="*/ 0 w 110"/>
                  <a:gd name="T77" fmla="*/ 125 h 166"/>
                  <a:gd name="T78" fmla="*/ 2 w 110"/>
                  <a:gd name="T79" fmla="*/ 118 h 166"/>
                  <a:gd name="T80" fmla="*/ 6 w 110"/>
                  <a:gd name="T81" fmla="*/ 104 h 166"/>
                  <a:gd name="T82" fmla="*/ 16 w 110"/>
                  <a:gd name="T83" fmla="*/ 96 h 166"/>
                  <a:gd name="T84" fmla="*/ 22 w 110"/>
                  <a:gd name="T85" fmla="*/ 90 h 166"/>
                  <a:gd name="T86" fmla="*/ 27 w 110"/>
                  <a:gd name="T87" fmla="*/ 90 h 166"/>
                  <a:gd name="T88" fmla="*/ 32 w 110"/>
                  <a:gd name="T89" fmla="*/ 88 h 166"/>
                  <a:gd name="T90" fmla="*/ 38 w 110"/>
                  <a:gd name="T91" fmla="*/ 96 h 166"/>
                  <a:gd name="T92" fmla="*/ 43 w 110"/>
                  <a:gd name="T93" fmla="*/ 93 h 166"/>
                  <a:gd name="T94" fmla="*/ 49 w 110"/>
                  <a:gd name="T95" fmla="*/ 87 h 166"/>
                  <a:gd name="T96" fmla="*/ 51 w 110"/>
                  <a:gd name="T97" fmla="*/ 81 h 166"/>
                  <a:gd name="T98" fmla="*/ 55 w 110"/>
                  <a:gd name="T99" fmla="*/ 68 h 166"/>
                  <a:gd name="T100" fmla="*/ 62 w 110"/>
                  <a:gd name="T101" fmla="*/ 62 h 166"/>
                  <a:gd name="T102" fmla="*/ 68 w 110"/>
                  <a:gd name="T103" fmla="*/ 52 h 166"/>
                  <a:gd name="T104" fmla="*/ 68 w 110"/>
                  <a:gd name="T105" fmla="*/ 44 h 166"/>
                  <a:gd name="T106" fmla="*/ 79 w 110"/>
                  <a:gd name="T107" fmla="*/ 29 h 166"/>
                  <a:gd name="T108" fmla="*/ 87 w 110"/>
                  <a:gd name="T109" fmla="*/ 24 h 166"/>
                  <a:gd name="T110" fmla="*/ 88 w 110"/>
                  <a:gd name="T111" fmla="*/ 14 h 166"/>
                  <a:gd name="T112" fmla="*/ 84 w 110"/>
                  <a:gd name="T113" fmla="*/ 11 h 166"/>
                  <a:gd name="T114" fmla="*/ 80 w 110"/>
                  <a:gd name="T11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66">
                    <a:moveTo>
                      <a:pt x="80" y="0"/>
                    </a:moveTo>
                    <a:lnTo>
                      <a:pt x="82" y="0"/>
                    </a:lnTo>
                    <a:lnTo>
                      <a:pt x="85" y="2"/>
                    </a:lnTo>
                    <a:lnTo>
                      <a:pt x="87" y="2"/>
                    </a:lnTo>
                    <a:lnTo>
                      <a:pt x="87" y="5"/>
                    </a:lnTo>
                    <a:lnTo>
                      <a:pt x="88" y="6"/>
                    </a:lnTo>
                    <a:lnTo>
                      <a:pt x="90" y="6"/>
                    </a:lnTo>
                    <a:lnTo>
                      <a:pt x="92" y="10"/>
                    </a:lnTo>
                    <a:lnTo>
                      <a:pt x="92" y="13"/>
                    </a:lnTo>
                    <a:lnTo>
                      <a:pt x="93" y="14"/>
                    </a:lnTo>
                    <a:lnTo>
                      <a:pt x="93" y="14"/>
                    </a:lnTo>
                    <a:lnTo>
                      <a:pt x="95" y="18"/>
                    </a:lnTo>
                    <a:lnTo>
                      <a:pt x="95" y="19"/>
                    </a:lnTo>
                    <a:lnTo>
                      <a:pt x="95" y="21"/>
                    </a:lnTo>
                    <a:lnTo>
                      <a:pt x="95" y="22"/>
                    </a:lnTo>
                    <a:lnTo>
                      <a:pt x="95" y="22"/>
                    </a:lnTo>
                    <a:lnTo>
                      <a:pt x="95" y="25"/>
                    </a:lnTo>
                    <a:lnTo>
                      <a:pt x="95" y="27"/>
                    </a:lnTo>
                    <a:lnTo>
                      <a:pt x="95" y="29"/>
                    </a:lnTo>
                    <a:lnTo>
                      <a:pt x="95" y="33"/>
                    </a:lnTo>
                    <a:lnTo>
                      <a:pt x="96" y="36"/>
                    </a:lnTo>
                    <a:lnTo>
                      <a:pt x="96" y="38"/>
                    </a:lnTo>
                    <a:lnTo>
                      <a:pt x="98" y="40"/>
                    </a:lnTo>
                    <a:lnTo>
                      <a:pt x="99" y="43"/>
                    </a:lnTo>
                    <a:lnTo>
                      <a:pt x="101" y="44"/>
                    </a:lnTo>
                    <a:lnTo>
                      <a:pt x="103" y="46"/>
                    </a:lnTo>
                    <a:lnTo>
                      <a:pt x="101" y="46"/>
                    </a:lnTo>
                    <a:lnTo>
                      <a:pt x="98" y="46"/>
                    </a:lnTo>
                    <a:lnTo>
                      <a:pt x="96" y="46"/>
                    </a:lnTo>
                    <a:lnTo>
                      <a:pt x="96" y="46"/>
                    </a:lnTo>
                    <a:lnTo>
                      <a:pt x="95" y="46"/>
                    </a:lnTo>
                    <a:lnTo>
                      <a:pt x="92" y="46"/>
                    </a:lnTo>
                    <a:lnTo>
                      <a:pt x="88" y="46"/>
                    </a:lnTo>
                    <a:lnTo>
                      <a:pt x="85" y="46"/>
                    </a:lnTo>
                    <a:lnTo>
                      <a:pt x="82" y="46"/>
                    </a:lnTo>
                    <a:lnTo>
                      <a:pt x="80" y="47"/>
                    </a:lnTo>
                    <a:lnTo>
                      <a:pt x="80" y="49"/>
                    </a:lnTo>
                    <a:lnTo>
                      <a:pt x="79" y="51"/>
                    </a:lnTo>
                    <a:lnTo>
                      <a:pt x="79" y="51"/>
                    </a:lnTo>
                    <a:lnTo>
                      <a:pt x="80" y="52"/>
                    </a:lnTo>
                    <a:lnTo>
                      <a:pt x="82" y="54"/>
                    </a:lnTo>
                    <a:lnTo>
                      <a:pt x="84" y="55"/>
                    </a:lnTo>
                    <a:lnTo>
                      <a:pt x="84" y="57"/>
                    </a:lnTo>
                    <a:lnTo>
                      <a:pt x="87" y="60"/>
                    </a:lnTo>
                    <a:lnTo>
                      <a:pt x="90" y="62"/>
                    </a:lnTo>
                    <a:lnTo>
                      <a:pt x="90" y="62"/>
                    </a:lnTo>
                    <a:lnTo>
                      <a:pt x="92" y="63"/>
                    </a:lnTo>
                    <a:lnTo>
                      <a:pt x="92" y="63"/>
                    </a:lnTo>
                    <a:lnTo>
                      <a:pt x="93" y="65"/>
                    </a:lnTo>
                    <a:lnTo>
                      <a:pt x="95" y="66"/>
                    </a:lnTo>
                    <a:lnTo>
                      <a:pt x="98" y="70"/>
                    </a:lnTo>
                    <a:lnTo>
                      <a:pt x="99" y="73"/>
                    </a:lnTo>
                    <a:lnTo>
                      <a:pt x="99" y="76"/>
                    </a:lnTo>
                    <a:lnTo>
                      <a:pt x="101" y="77"/>
                    </a:lnTo>
                    <a:lnTo>
                      <a:pt x="101" y="77"/>
                    </a:lnTo>
                    <a:lnTo>
                      <a:pt x="101" y="77"/>
                    </a:lnTo>
                    <a:lnTo>
                      <a:pt x="101" y="79"/>
                    </a:lnTo>
                    <a:lnTo>
                      <a:pt x="101" y="81"/>
                    </a:lnTo>
                    <a:lnTo>
                      <a:pt x="101" y="81"/>
                    </a:lnTo>
                    <a:lnTo>
                      <a:pt x="99" y="84"/>
                    </a:lnTo>
                    <a:lnTo>
                      <a:pt x="98" y="85"/>
                    </a:lnTo>
                    <a:lnTo>
                      <a:pt x="96" y="85"/>
                    </a:lnTo>
                    <a:lnTo>
                      <a:pt x="96" y="87"/>
                    </a:lnTo>
                    <a:lnTo>
                      <a:pt x="96" y="88"/>
                    </a:lnTo>
                    <a:lnTo>
                      <a:pt x="95" y="90"/>
                    </a:lnTo>
                    <a:lnTo>
                      <a:pt x="95" y="92"/>
                    </a:lnTo>
                    <a:lnTo>
                      <a:pt x="93" y="93"/>
                    </a:lnTo>
                    <a:lnTo>
                      <a:pt x="92" y="95"/>
                    </a:lnTo>
                    <a:lnTo>
                      <a:pt x="90" y="98"/>
                    </a:lnTo>
                    <a:lnTo>
                      <a:pt x="90" y="98"/>
                    </a:lnTo>
                    <a:lnTo>
                      <a:pt x="90" y="99"/>
                    </a:lnTo>
                    <a:lnTo>
                      <a:pt x="90" y="99"/>
                    </a:lnTo>
                    <a:lnTo>
                      <a:pt x="87" y="101"/>
                    </a:lnTo>
                    <a:lnTo>
                      <a:pt x="87" y="101"/>
                    </a:lnTo>
                    <a:lnTo>
                      <a:pt x="85" y="101"/>
                    </a:lnTo>
                    <a:lnTo>
                      <a:pt x="85" y="103"/>
                    </a:lnTo>
                    <a:lnTo>
                      <a:pt x="85" y="103"/>
                    </a:lnTo>
                    <a:lnTo>
                      <a:pt x="85" y="104"/>
                    </a:lnTo>
                    <a:lnTo>
                      <a:pt x="87" y="104"/>
                    </a:lnTo>
                    <a:lnTo>
                      <a:pt x="87" y="104"/>
                    </a:lnTo>
                    <a:lnTo>
                      <a:pt x="87" y="104"/>
                    </a:lnTo>
                    <a:lnTo>
                      <a:pt x="88" y="104"/>
                    </a:lnTo>
                    <a:lnTo>
                      <a:pt x="88" y="106"/>
                    </a:lnTo>
                    <a:lnTo>
                      <a:pt x="88" y="110"/>
                    </a:lnTo>
                    <a:lnTo>
                      <a:pt x="87" y="110"/>
                    </a:lnTo>
                    <a:lnTo>
                      <a:pt x="88" y="112"/>
                    </a:lnTo>
                    <a:lnTo>
                      <a:pt x="87" y="112"/>
                    </a:lnTo>
                    <a:lnTo>
                      <a:pt x="87" y="114"/>
                    </a:lnTo>
                    <a:lnTo>
                      <a:pt x="87" y="114"/>
                    </a:lnTo>
                    <a:lnTo>
                      <a:pt x="88" y="114"/>
                    </a:lnTo>
                    <a:lnTo>
                      <a:pt x="88" y="115"/>
                    </a:lnTo>
                    <a:lnTo>
                      <a:pt x="88" y="117"/>
                    </a:lnTo>
                    <a:lnTo>
                      <a:pt x="90" y="123"/>
                    </a:lnTo>
                    <a:lnTo>
                      <a:pt x="90" y="123"/>
                    </a:lnTo>
                    <a:lnTo>
                      <a:pt x="90" y="125"/>
                    </a:lnTo>
                    <a:lnTo>
                      <a:pt x="92" y="125"/>
                    </a:lnTo>
                    <a:lnTo>
                      <a:pt x="95" y="126"/>
                    </a:lnTo>
                    <a:lnTo>
                      <a:pt x="95" y="128"/>
                    </a:lnTo>
                    <a:lnTo>
                      <a:pt x="95" y="129"/>
                    </a:lnTo>
                    <a:lnTo>
                      <a:pt x="96" y="131"/>
                    </a:lnTo>
                    <a:lnTo>
                      <a:pt x="96" y="131"/>
                    </a:lnTo>
                    <a:lnTo>
                      <a:pt x="95" y="131"/>
                    </a:lnTo>
                    <a:lnTo>
                      <a:pt x="95" y="131"/>
                    </a:lnTo>
                    <a:lnTo>
                      <a:pt x="95" y="131"/>
                    </a:lnTo>
                    <a:lnTo>
                      <a:pt x="95" y="133"/>
                    </a:lnTo>
                    <a:lnTo>
                      <a:pt x="95" y="134"/>
                    </a:lnTo>
                    <a:lnTo>
                      <a:pt x="98" y="136"/>
                    </a:lnTo>
                    <a:lnTo>
                      <a:pt x="99" y="139"/>
                    </a:lnTo>
                    <a:lnTo>
                      <a:pt x="101" y="140"/>
                    </a:lnTo>
                    <a:lnTo>
                      <a:pt x="103" y="142"/>
                    </a:lnTo>
                    <a:lnTo>
                      <a:pt x="104" y="144"/>
                    </a:lnTo>
                    <a:lnTo>
                      <a:pt x="104" y="145"/>
                    </a:lnTo>
                    <a:lnTo>
                      <a:pt x="106" y="145"/>
                    </a:lnTo>
                    <a:lnTo>
                      <a:pt x="107" y="145"/>
                    </a:lnTo>
                    <a:lnTo>
                      <a:pt x="107" y="145"/>
                    </a:lnTo>
                    <a:lnTo>
                      <a:pt x="107" y="145"/>
                    </a:lnTo>
                    <a:lnTo>
                      <a:pt x="109" y="147"/>
                    </a:lnTo>
                    <a:lnTo>
                      <a:pt x="109" y="148"/>
                    </a:lnTo>
                    <a:lnTo>
                      <a:pt x="109" y="148"/>
                    </a:lnTo>
                    <a:lnTo>
                      <a:pt x="109" y="150"/>
                    </a:lnTo>
                    <a:lnTo>
                      <a:pt x="109" y="151"/>
                    </a:lnTo>
                    <a:lnTo>
                      <a:pt x="109" y="151"/>
                    </a:lnTo>
                    <a:lnTo>
                      <a:pt x="109" y="151"/>
                    </a:lnTo>
                    <a:lnTo>
                      <a:pt x="109" y="151"/>
                    </a:lnTo>
                    <a:lnTo>
                      <a:pt x="109" y="155"/>
                    </a:lnTo>
                    <a:lnTo>
                      <a:pt x="110" y="156"/>
                    </a:lnTo>
                    <a:lnTo>
                      <a:pt x="110" y="156"/>
                    </a:lnTo>
                    <a:lnTo>
                      <a:pt x="110" y="156"/>
                    </a:lnTo>
                    <a:lnTo>
                      <a:pt x="110" y="158"/>
                    </a:lnTo>
                    <a:lnTo>
                      <a:pt x="110" y="158"/>
                    </a:lnTo>
                    <a:lnTo>
                      <a:pt x="109" y="159"/>
                    </a:lnTo>
                    <a:lnTo>
                      <a:pt x="109" y="161"/>
                    </a:lnTo>
                    <a:lnTo>
                      <a:pt x="109" y="162"/>
                    </a:lnTo>
                    <a:lnTo>
                      <a:pt x="110" y="164"/>
                    </a:lnTo>
                    <a:lnTo>
                      <a:pt x="110" y="164"/>
                    </a:lnTo>
                    <a:lnTo>
                      <a:pt x="110" y="164"/>
                    </a:lnTo>
                    <a:lnTo>
                      <a:pt x="109" y="166"/>
                    </a:lnTo>
                    <a:lnTo>
                      <a:pt x="109" y="166"/>
                    </a:lnTo>
                    <a:lnTo>
                      <a:pt x="107" y="164"/>
                    </a:lnTo>
                    <a:lnTo>
                      <a:pt x="106" y="164"/>
                    </a:lnTo>
                    <a:lnTo>
                      <a:pt x="104" y="162"/>
                    </a:lnTo>
                    <a:lnTo>
                      <a:pt x="103" y="161"/>
                    </a:lnTo>
                    <a:lnTo>
                      <a:pt x="99" y="161"/>
                    </a:lnTo>
                    <a:lnTo>
                      <a:pt x="98" y="161"/>
                    </a:lnTo>
                    <a:lnTo>
                      <a:pt x="98" y="161"/>
                    </a:lnTo>
                    <a:lnTo>
                      <a:pt x="96" y="161"/>
                    </a:lnTo>
                    <a:lnTo>
                      <a:pt x="96" y="161"/>
                    </a:lnTo>
                    <a:lnTo>
                      <a:pt x="95" y="161"/>
                    </a:lnTo>
                    <a:lnTo>
                      <a:pt x="95" y="161"/>
                    </a:lnTo>
                    <a:lnTo>
                      <a:pt x="93" y="161"/>
                    </a:lnTo>
                    <a:lnTo>
                      <a:pt x="92" y="161"/>
                    </a:lnTo>
                    <a:lnTo>
                      <a:pt x="92" y="159"/>
                    </a:lnTo>
                    <a:lnTo>
                      <a:pt x="92" y="159"/>
                    </a:lnTo>
                    <a:lnTo>
                      <a:pt x="90" y="159"/>
                    </a:lnTo>
                    <a:lnTo>
                      <a:pt x="90" y="159"/>
                    </a:lnTo>
                    <a:lnTo>
                      <a:pt x="90" y="159"/>
                    </a:lnTo>
                    <a:lnTo>
                      <a:pt x="88" y="159"/>
                    </a:lnTo>
                    <a:lnTo>
                      <a:pt x="87" y="158"/>
                    </a:lnTo>
                    <a:lnTo>
                      <a:pt x="87" y="158"/>
                    </a:lnTo>
                    <a:lnTo>
                      <a:pt x="84" y="158"/>
                    </a:lnTo>
                    <a:lnTo>
                      <a:pt x="79" y="158"/>
                    </a:lnTo>
                    <a:lnTo>
                      <a:pt x="76" y="158"/>
                    </a:lnTo>
                    <a:lnTo>
                      <a:pt x="73" y="158"/>
                    </a:lnTo>
                    <a:lnTo>
                      <a:pt x="69" y="158"/>
                    </a:lnTo>
                    <a:lnTo>
                      <a:pt x="68" y="158"/>
                    </a:lnTo>
                    <a:lnTo>
                      <a:pt x="68" y="158"/>
                    </a:lnTo>
                    <a:lnTo>
                      <a:pt x="66" y="156"/>
                    </a:lnTo>
                    <a:lnTo>
                      <a:pt x="63" y="158"/>
                    </a:lnTo>
                    <a:lnTo>
                      <a:pt x="60" y="158"/>
                    </a:lnTo>
                    <a:lnTo>
                      <a:pt x="58" y="156"/>
                    </a:lnTo>
                    <a:lnTo>
                      <a:pt x="58" y="156"/>
                    </a:lnTo>
                    <a:lnTo>
                      <a:pt x="55" y="156"/>
                    </a:lnTo>
                    <a:lnTo>
                      <a:pt x="52" y="156"/>
                    </a:lnTo>
                    <a:lnTo>
                      <a:pt x="52" y="156"/>
                    </a:lnTo>
                    <a:lnTo>
                      <a:pt x="49" y="156"/>
                    </a:lnTo>
                    <a:lnTo>
                      <a:pt x="44" y="156"/>
                    </a:lnTo>
                    <a:lnTo>
                      <a:pt x="41" y="156"/>
                    </a:lnTo>
                    <a:lnTo>
                      <a:pt x="41" y="156"/>
                    </a:lnTo>
                    <a:lnTo>
                      <a:pt x="41" y="158"/>
                    </a:lnTo>
                    <a:lnTo>
                      <a:pt x="41" y="158"/>
                    </a:lnTo>
                    <a:lnTo>
                      <a:pt x="28" y="158"/>
                    </a:lnTo>
                    <a:lnTo>
                      <a:pt x="25" y="158"/>
                    </a:lnTo>
                    <a:lnTo>
                      <a:pt x="21" y="158"/>
                    </a:lnTo>
                    <a:lnTo>
                      <a:pt x="19" y="158"/>
                    </a:lnTo>
                    <a:lnTo>
                      <a:pt x="19" y="158"/>
                    </a:lnTo>
                    <a:lnTo>
                      <a:pt x="19" y="156"/>
                    </a:lnTo>
                    <a:lnTo>
                      <a:pt x="19" y="156"/>
                    </a:lnTo>
                    <a:lnTo>
                      <a:pt x="19" y="156"/>
                    </a:lnTo>
                    <a:lnTo>
                      <a:pt x="19" y="153"/>
                    </a:lnTo>
                    <a:lnTo>
                      <a:pt x="19" y="150"/>
                    </a:lnTo>
                    <a:lnTo>
                      <a:pt x="19" y="147"/>
                    </a:lnTo>
                    <a:lnTo>
                      <a:pt x="21" y="145"/>
                    </a:lnTo>
                    <a:lnTo>
                      <a:pt x="21" y="144"/>
                    </a:lnTo>
                    <a:lnTo>
                      <a:pt x="19" y="142"/>
                    </a:lnTo>
                    <a:lnTo>
                      <a:pt x="16" y="139"/>
                    </a:lnTo>
                    <a:lnTo>
                      <a:pt x="17" y="137"/>
                    </a:lnTo>
                    <a:lnTo>
                      <a:pt x="16" y="137"/>
                    </a:lnTo>
                    <a:lnTo>
                      <a:pt x="16" y="136"/>
                    </a:lnTo>
                    <a:lnTo>
                      <a:pt x="14" y="134"/>
                    </a:lnTo>
                    <a:lnTo>
                      <a:pt x="16" y="134"/>
                    </a:lnTo>
                    <a:lnTo>
                      <a:pt x="16" y="134"/>
                    </a:lnTo>
                    <a:lnTo>
                      <a:pt x="17" y="134"/>
                    </a:lnTo>
                    <a:lnTo>
                      <a:pt x="17" y="134"/>
                    </a:lnTo>
                    <a:lnTo>
                      <a:pt x="16" y="133"/>
                    </a:lnTo>
                    <a:lnTo>
                      <a:pt x="16" y="133"/>
                    </a:lnTo>
                    <a:lnTo>
                      <a:pt x="17" y="131"/>
                    </a:lnTo>
                    <a:lnTo>
                      <a:pt x="16" y="131"/>
                    </a:lnTo>
                    <a:lnTo>
                      <a:pt x="16" y="131"/>
                    </a:lnTo>
                    <a:lnTo>
                      <a:pt x="14" y="131"/>
                    </a:lnTo>
                    <a:lnTo>
                      <a:pt x="14" y="131"/>
                    </a:lnTo>
                    <a:lnTo>
                      <a:pt x="14" y="131"/>
                    </a:lnTo>
                    <a:lnTo>
                      <a:pt x="14" y="133"/>
                    </a:lnTo>
                    <a:lnTo>
                      <a:pt x="14" y="133"/>
                    </a:lnTo>
                    <a:lnTo>
                      <a:pt x="13" y="133"/>
                    </a:lnTo>
                    <a:lnTo>
                      <a:pt x="13" y="133"/>
                    </a:lnTo>
                    <a:lnTo>
                      <a:pt x="11" y="133"/>
                    </a:lnTo>
                    <a:lnTo>
                      <a:pt x="11" y="133"/>
                    </a:lnTo>
                    <a:lnTo>
                      <a:pt x="11" y="133"/>
                    </a:lnTo>
                    <a:lnTo>
                      <a:pt x="8" y="131"/>
                    </a:lnTo>
                    <a:lnTo>
                      <a:pt x="6" y="131"/>
                    </a:lnTo>
                    <a:lnTo>
                      <a:pt x="6" y="129"/>
                    </a:lnTo>
                    <a:lnTo>
                      <a:pt x="6" y="128"/>
                    </a:lnTo>
                    <a:lnTo>
                      <a:pt x="6" y="126"/>
                    </a:lnTo>
                    <a:lnTo>
                      <a:pt x="5" y="126"/>
                    </a:lnTo>
                    <a:lnTo>
                      <a:pt x="6" y="125"/>
                    </a:lnTo>
                    <a:lnTo>
                      <a:pt x="5" y="123"/>
                    </a:lnTo>
                    <a:lnTo>
                      <a:pt x="5" y="123"/>
                    </a:lnTo>
                    <a:lnTo>
                      <a:pt x="5" y="123"/>
                    </a:lnTo>
                    <a:lnTo>
                      <a:pt x="3" y="123"/>
                    </a:lnTo>
                    <a:lnTo>
                      <a:pt x="3" y="123"/>
                    </a:lnTo>
                    <a:lnTo>
                      <a:pt x="2" y="122"/>
                    </a:lnTo>
                    <a:lnTo>
                      <a:pt x="2" y="125"/>
                    </a:lnTo>
                    <a:lnTo>
                      <a:pt x="2" y="125"/>
                    </a:lnTo>
                    <a:lnTo>
                      <a:pt x="0" y="125"/>
                    </a:lnTo>
                    <a:lnTo>
                      <a:pt x="0" y="123"/>
                    </a:lnTo>
                    <a:lnTo>
                      <a:pt x="0" y="123"/>
                    </a:lnTo>
                    <a:lnTo>
                      <a:pt x="0" y="122"/>
                    </a:lnTo>
                    <a:lnTo>
                      <a:pt x="0" y="122"/>
                    </a:lnTo>
                    <a:lnTo>
                      <a:pt x="2" y="120"/>
                    </a:lnTo>
                    <a:lnTo>
                      <a:pt x="2" y="118"/>
                    </a:lnTo>
                    <a:lnTo>
                      <a:pt x="3" y="117"/>
                    </a:lnTo>
                    <a:lnTo>
                      <a:pt x="3" y="115"/>
                    </a:lnTo>
                    <a:lnTo>
                      <a:pt x="5" y="110"/>
                    </a:lnTo>
                    <a:lnTo>
                      <a:pt x="5" y="109"/>
                    </a:lnTo>
                    <a:lnTo>
                      <a:pt x="6" y="106"/>
                    </a:lnTo>
                    <a:lnTo>
                      <a:pt x="6" y="104"/>
                    </a:lnTo>
                    <a:lnTo>
                      <a:pt x="8" y="103"/>
                    </a:lnTo>
                    <a:lnTo>
                      <a:pt x="10" y="101"/>
                    </a:lnTo>
                    <a:lnTo>
                      <a:pt x="13" y="98"/>
                    </a:lnTo>
                    <a:lnTo>
                      <a:pt x="13" y="98"/>
                    </a:lnTo>
                    <a:lnTo>
                      <a:pt x="14" y="98"/>
                    </a:lnTo>
                    <a:lnTo>
                      <a:pt x="16" y="96"/>
                    </a:lnTo>
                    <a:lnTo>
                      <a:pt x="16" y="95"/>
                    </a:lnTo>
                    <a:lnTo>
                      <a:pt x="17" y="93"/>
                    </a:lnTo>
                    <a:lnTo>
                      <a:pt x="17" y="92"/>
                    </a:lnTo>
                    <a:lnTo>
                      <a:pt x="19" y="92"/>
                    </a:lnTo>
                    <a:lnTo>
                      <a:pt x="19" y="92"/>
                    </a:lnTo>
                    <a:lnTo>
                      <a:pt x="22" y="90"/>
                    </a:lnTo>
                    <a:lnTo>
                      <a:pt x="24" y="88"/>
                    </a:lnTo>
                    <a:lnTo>
                      <a:pt x="24" y="90"/>
                    </a:lnTo>
                    <a:lnTo>
                      <a:pt x="24" y="90"/>
                    </a:lnTo>
                    <a:lnTo>
                      <a:pt x="24" y="90"/>
                    </a:lnTo>
                    <a:lnTo>
                      <a:pt x="25" y="90"/>
                    </a:lnTo>
                    <a:lnTo>
                      <a:pt x="27" y="90"/>
                    </a:lnTo>
                    <a:lnTo>
                      <a:pt x="28" y="90"/>
                    </a:lnTo>
                    <a:lnTo>
                      <a:pt x="28" y="90"/>
                    </a:lnTo>
                    <a:lnTo>
                      <a:pt x="30" y="88"/>
                    </a:lnTo>
                    <a:lnTo>
                      <a:pt x="30" y="88"/>
                    </a:lnTo>
                    <a:lnTo>
                      <a:pt x="30" y="88"/>
                    </a:lnTo>
                    <a:lnTo>
                      <a:pt x="32" y="88"/>
                    </a:lnTo>
                    <a:lnTo>
                      <a:pt x="33" y="90"/>
                    </a:lnTo>
                    <a:lnTo>
                      <a:pt x="35" y="92"/>
                    </a:lnTo>
                    <a:lnTo>
                      <a:pt x="36" y="93"/>
                    </a:lnTo>
                    <a:lnTo>
                      <a:pt x="36" y="93"/>
                    </a:lnTo>
                    <a:lnTo>
                      <a:pt x="36" y="96"/>
                    </a:lnTo>
                    <a:lnTo>
                      <a:pt x="38" y="96"/>
                    </a:lnTo>
                    <a:lnTo>
                      <a:pt x="38" y="96"/>
                    </a:lnTo>
                    <a:lnTo>
                      <a:pt x="39" y="96"/>
                    </a:lnTo>
                    <a:lnTo>
                      <a:pt x="41" y="96"/>
                    </a:lnTo>
                    <a:lnTo>
                      <a:pt x="41" y="95"/>
                    </a:lnTo>
                    <a:lnTo>
                      <a:pt x="43" y="95"/>
                    </a:lnTo>
                    <a:lnTo>
                      <a:pt x="43" y="93"/>
                    </a:lnTo>
                    <a:lnTo>
                      <a:pt x="44" y="93"/>
                    </a:lnTo>
                    <a:lnTo>
                      <a:pt x="44" y="92"/>
                    </a:lnTo>
                    <a:lnTo>
                      <a:pt x="44" y="90"/>
                    </a:lnTo>
                    <a:lnTo>
                      <a:pt x="44" y="90"/>
                    </a:lnTo>
                    <a:lnTo>
                      <a:pt x="47" y="88"/>
                    </a:lnTo>
                    <a:lnTo>
                      <a:pt x="49" y="87"/>
                    </a:lnTo>
                    <a:lnTo>
                      <a:pt x="47" y="87"/>
                    </a:lnTo>
                    <a:lnTo>
                      <a:pt x="47" y="85"/>
                    </a:lnTo>
                    <a:lnTo>
                      <a:pt x="47" y="85"/>
                    </a:lnTo>
                    <a:lnTo>
                      <a:pt x="47" y="84"/>
                    </a:lnTo>
                    <a:lnTo>
                      <a:pt x="47" y="84"/>
                    </a:lnTo>
                    <a:lnTo>
                      <a:pt x="51" y="81"/>
                    </a:lnTo>
                    <a:lnTo>
                      <a:pt x="51" y="79"/>
                    </a:lnTo>
                    <a:lnTo>
                      <a:pt x="51" y="79"/>
                    </a:lnTo>
                    <a:lnTo>
                      <a:pt x="52" y="76"/>
                    </a:lnTo>
                    <a:lnTo>
                      <a:pt x="54" y="71"/>
                    </a:lnTo>
                    <a:lnTo>
                      <a:pt x="54" y="70"/>
                    </a:lnTo>
                    <a:lnTo>
                      <a:pt x="55" y="68"/>
                    </a:lnTo>
                    <a:lnTo>
                      <a:pt x="57" y="66"/>
                    </a:lnTo>
                    <a:lnTo>
                      <a:pt x="58" y="65"/>
                    </a:lnTo>
                    <a:lnTo>
                      <a:pt x="60" y="65"/>
                    </a:lnTo>
                    <a:lnTo>
                      <a:pt x="62" y="63"/>
                    </a:lnTo>
                    <a:lnTo>
                      <a:pt x="62" y="63"/>
                    </a:lnTo>
                    <a:lnTo>
                      <a:pt x="62" y="62"/>
                    </a:lnTo>
                    <a:lnTo>
                      <a:pt x="62" y="60"/>
                    </a:lnTo>
                    <a:lnTo>
                      <a:pt x="63" y="57"/>
                    </a:lnTo>
                    <a:lnTo>
                      <a:pt x="63" y="55"/>
                    </a:lnTo>
                    <a:lnTo>
                      <a:pt x="63" y="54"/>
                    </a:lnTo>
                    <a:lnTo>
                      <a:pt x="65" y="52"/>
                    </a:lnTo>
                    <a:lnTo>
                      <a:pt x="68" y="52"/>
                    </a:lnTo>
                    <a:lnTo>
                      <a:pt x="68" y="52"/>
                    </a:lnTo>
                    <a:lnTo>
                      <a:pt x="68" y="51"/>
                    </a:lnTo>
                    <a:lnTo>
                      <a:pt x="68" y="47"/>
                    </a:lnTo>
                    <a:lnTo>
                      <a:pt x="68" y="46"/>
                    </a:lnTo>
                    <a:lnTo>
                      <a:pt x="68" y="46"/>
                    </a:lnTo>
                    <a:lnTo>
                      <a:pt x="68" y="44"/>
                    </a:lnTo>
                    <a:lnTo>
                      <a:pt x="71" y="43"/>
                    </a:lnTo>
                    <a:lnTo>
                      <a:pt x="71" y="40"/>
                    </a:lnTo>
                    <a:lnTo>
                      <a:pt x="73" y="36"/>
                    </a:lnTo>
                    <a:lnTo>
                      <a:pt x="74" y="33"/>
                    </a:lnTo>
                    <a:lnTo>
                      <a:pt x="77" y="29"/>
                    </a:lnTo>
                    <a:lnTo>
                      <a:pt x="79" y="29"/>
                    </a:lnTo>
                    <a:lnTo>
                      <a:pt x="80" y="27"/>
                    </a:lnTo>
                    <a:lnTo>
                      <a:pt x="80" y="27"/>
                    </a:lnTo>
                    <a:lnTo>
                      <a:pt x="82" y="27"/>
                    </a:lnTo>
                    <a:lnTo>
                      <a:pt x="85" y="25"/>
                    </a:lnTo>
                    <a:lnTo>
                      <a:pt x="87" y="24"/>
                    </a:lnTo>
                    <a:lnTo>
                      <a:pt x="87" y="24"/>
                    </a:lnTo>
                    <a:lnTo>
                      <a:pt x="87" y="24"/>
                    </a:lnTo>
                    <a:lnTo>
                      <a:pt x="87" y="22"/>
                    </a:lnTo>
                    <a:lnTo>
                      <a:pt x="87" y="21"/>
                    </a:lnTo>
                    <a:lnTo>
                      <a:pt x="88" y="19"/>
                    </a:lnTo>
                    <a:lnTo>
                      <a:pt x="88" y="16"/>
                    </a:lnTo>
                    <a:lnTo>
                      <a:pt x="88" y="14"/>
                    </a:lnTo>
                    <a:lnTo>
                      <a:pt x="88" y="14"/>
                    </a:lnTo>
                    <a:lnTo>
                      <a:pt x="88" y="13"/>
                    </a:lnTo>
                    <a:lnTo>
                      <a:pt x="87" y="13"/>
                    </a:lnTo>
                    <a:lnTo>
                      <a:pt x="87" y="11"/>
                    </a:lnTo>
                    <a:lnTo>
                      <a:pt x="85" y="11"/>
                    </a:lnTo>
                    <a:lnTo>
                      <a:pt x="84" y="11"/>
                    </a:lnTo>
                    <a:lnTo>
                      <a:pt x="82" y="11"/>
                    </a:lnTo>
                    <a:lnTo>
                      <a:pt x="82" y="10"/>
                    </a:lnTo>
                    <a:lnTo>
                      <a:pt x="82" y="10"/>
                    </a:lnTo>
                    <a:lnTo>
                      <a:pt x="82" y="8"/>
                    </a:lnTo>
                    <a:lnTo>
                      <a:pt x="82" y="8"/>
                    </a:lnTo>
                    <a:lnTo>
                      <a:pt x="8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6" name="Freeform 304">
                <a:extLst>
                  <a:ext uri="{FF2B5EF4-FFF2-40B4-BE49-F238E27FC236}">
                    <a16:creationId xmlns:a16="http://schemas.microsoft.com/office/drawing/2014/main" id="{F36BA2E6-81D0-46E3-B032-1D85A91C2A39}"/>
                  </a:ext>
                </a:extLst>
              </p:cNvPr>
              <p:cNvSpPr>
                <a:spLocks noEditPoints="1"/>
              </p:cNvSpPr>
              <p:nvPr/>
            </p:nvSpPr>
            <p:spPr bwMode="auto">
              <a:xfrm>
                <a:off x="2681326" y="4911025"/>
                <a:ext cx="1212416" cy="1261147"/>
              </a:xfrm>
              <a:custGeom>
                <a:avLst/>
                <a:gdLst>
                  <a:gd name="T0" fmla="*/ 620 w 622"/>
                  <a:gd name="T1" fmla="*/ 633 h 647"/>
                  <a:gd name="T2" fmla="*/ 597 w 622"/>
                  <a:gd name="T3" fmla="*/ 633 h 647"/>
                  <a:gd name="T4" fmla="*/ 587 w 622"/>
                  <a:gd name="T5" fmla="*/ 638 h 647"/>
                  <a:gd name="T6" fmla="*/ 571 w 622"/>
                  <a:gd name="T7" fmla="*/ 632 h 647"/>
                  <a:gd name="T8" fmla="*/ 551 w 622"/>
                  <a:gd name="T9" fmla="*/ 627 h 647"/>
                  <a:gd name="T10" fmla="*/ 540 w 622"/>
                  <a:gd name="T11" fmla="*/ 608 h 647"/>
                  <a:gd name="T12" fmla="*/ 529 w 622"/>
                  <a:gd name="T13" fmla="*/ 606 h 647"/>
                  <a:gd name="T14" fmla="*/ 507 w 622"/>
                  <a:gd name="T15" fmla="*/ 588 h 647"/>
                  <a:gd name="T16" fmla="*/ 502 w 622"/>
                  <a:gd name="T17" fmla="*/ 584 h 647"/>
                  <a:gd name="T18" fmla="*/ 559 w 622"/>
                  <a:gd name="T19" fmla="*/ 624 h 647"/>
                  <a:gd name="T20" fmla="*/ 560 w 622"/>
                  <a:gd name="T21" fmla="*/ 614 h 647"/>
                  <a:gd name="T22" fmla="*/ 584 w 622"/>
                  <a:gd name="T23" fmla="*/ 617 h 647"/>
                  <a:gd name="T24" fmla="*/ 568 w 622"/>
                  <a:gd name="T25" fmla="*/ 588 h 647"/>
                  <a:gd name="T26" fmla="*/ 502 w 622"/>
                  <a:gd name="T27" fmla="*/ 567 h 647"/>
                  <a:gd name="T28" fmla="*/ 494 w 622"/>
                  <a:gd name="T29" fmla="*/ 558 h 647"/>
                  <a:gd name="T30" fmla="*/ 491 w 622"/>
                  <a:gd name="T31" fmla="*/ 539 h 647"/>
                  <a:gd name="T32" fmla="*/ 505 w 622"/>
                  <a:gd name="T33" fmla="*/ 510 h 647"/>
                  <a:gd name="T34" fmla="*/ 497 w 622"/>
                  <a:gd name="T35" fmla="*/ 529 h 647"/>
                  <a:gd name="T36" fmla="*/ 496 w 622"/>
                  <a:gd name="T37" fmla="*/ 506 h 647"/>
                  <a:gd name="T38" fmla="*/ 496 w 622"/>
                  <a:gd name="T39" fmla="*/ 499 h 647"/>
                  <a:gd name="T40" fmla="*/ 504 w 622"/>
                  <a:gd name="T41" fmla="*/ 450 h 647"/>
                  <a:gd name="T42" fmla="*/ 526 w 622"/>
                  <a:gd name="T43" fmla="*/ 430 h 647"/>
                  <a:gd name="T44" fmla="*/ 515 w 622"/>
                  <a:gd name="T45" fmla="*/ 438 h 647"/>
                  <a:gd name="T46" fmla="*/ 515 w 622"/>
                  <a:gd name="T47" fmla="*/ 419 h 647"/>
                  <a:gd name="T48" fmla="*/ 519 w 622"/>
                  <a:gd name="T49" fmla="*/ 394 h 647"/>
                  <a:gd name="T50" fmla="*/ 510 w 622"/>
                  <a:gd name="T51" fmla="*/ 394 h 647"/>
                  <a:gd name="T52" fmla="*/ 579 w 622"/>
                  <a:gd name="T53" fmla="*/ 5 h 647"/>
                  <a:gd name="T54" fmla="*/ 590 w 622"/>
                  <a:gd name="T55" fmla="*/ 38 h 647"/>
                  <a:gd name="T56" fmla="*/ 600 w 622"/>
                  <a:gd name="T57" fmla="*/ 74 h 647"/>
                  <a:gd name="T58" fmla="*/ 593 w 622"/>
                  <a:gd name="T59" fmla="*/ 115 h 647"/>
                  <a:gd name="T60" fmla="*/ 582 w 622"/>
                  <a:gd name="T61" fmla="*/ 154 h 647"/>
                  <a:gd name="T62" fmla="*/ 568 w 622"/>
                  <a:gd name="T63" fmla="*/ 197 h 647"/>
                  <a:gd name="T64" fmla="*/ 568 w 622"/>
                  <a:gd name="T65" fmla="*/ 235 h 647"/>
                  <a:gd name="T66" fmla="*/ 565 w 622"/>
                  <a:gd name="T67" fmla="*/ 269 h 647"/>
                  <a:gd name="T68" fmla="*/ 554 w 622"/>
                  <a:gd name="T69" fmla="*/ 304 h 647"/>
                  <a:gd name="T70" fmla="*/ 548 w 622"/>
                  <a:gd name="T71" fmla="*/ 347 h 647"/>
                  <a:gd name="T72" fmla="*/ 545 w 622"/>
                  <a:gd name="T73" fmla="*/ 389 h 647"/>
                  <a:gd name="T74" fmla="*/ 545 w 622"/>
                  <a:gd name="T75" fmla="*/ 422 h 647"/>
                  <a:gd name="T76" fmla="*/ 545 w 622"/>
                  <a:gd name="T77" fmla="*/ 454 h 647"/>
                  <a:gd name="T78" fmla="*/ 537 w 622"/>
                  <a:gd name="T79" fmla="*/ 496 h 647"/>
                  <a:gd name="T80" fmla="*/ 524 w 622"/>
                  <a:gd name="T81" fmla="*/ 547 h 647"/>
                  <a:gd name="T82" fmla="*/ 574 w 622"/>
                  <a:gd name="T83" fmla="*/ 572 h 647"/>
                  <a:gd name="T84" fmla="*/ 540 w 622"/>
                  <a:gd name="T85" fmla="*/ 603 h 647"/>
                  <a:gd name="T86" fmla="*/ 526 w 622"/>
                  <a:gd name="T87" fmla="*/ 594 h 647"/>
                  <a:gd name="T88" fmla="*/ 526 w 622"/>
                  <a:gd name="T89" fmla="*/ 591 h 647"/>
                  <a:gd name="T90" fmla="*/ 511 w 622"/>
                  <a:gd name="T91" fmla="*/ 573 h 647"/>
                  <a:gd name="T92" fmla="*/ 532 w 622"/>
                  <a:gd name="T93" fmla="*/ 570 h 647"/>
                  <a:gd name="T94" fmla="*/ 513 w 622"/>
                  <a:gd name="T95" fmla="*/ 558 h 647"/>
                  <a:gd name="T96" fmla="*/ 518 w 622"/>
                  <a:gd name="T97" fmla="*/ 543 h 647"/>
                  <a:gd name="T98" fmla="*/ 515 w 622"/>
                  <a:gd name="T99" fmla="*/ 525 h 647"/>
                  <a:gd name="T100" fmla="*/ 508 w 622"/>
                  <a:gd name="T101" fmla="*/ 502 h 647"/>
                  <a:gd name="T102" fmla="*/ 504 w 622"/>
                  <a:gd name="T103" fmla="*/ 488 h 647"/>
                  <a:gd name="T104" fmla="*/ 496 w 622"/>
                  <a:gd name="T105" fmla="*/ 469 h 647"/>
                  <a:gd name="T106" fmla="*/ 510 w 622"/>
                  <a:gd name="T107" fmla="*/ 450 h 647"/>
                  <a:gd name="T108" fmla="*/ 515 w 622"/>
                  <a:gd name="T109" fmla="*/ 468 h 647"/>
                  <a:gd name="T110" fmla="*/ 524 w 622"/>
                  <a:gd name="T111" fmla="*/ 427 h 647"/>
                  <a:gd name="T112" fmla="*/ 529 w 622"/>
                  <a:gd name="T113" fmla="*/ 386 h 647"/>
                  <a:gd name="T114" fmla="*/ 515 w 622"/>
                  <a:gd name="T115" fmla="*/ 361 h 647"/>
                  <a:gd name="T116" fmla="*/ 532 w 622"/>
                  <a:gd name="T117" fmla="*/ 283 h 647"/>
                  <a:gd name="T118" fmla="*/ 546 w 622"/>
                  <a:gd name="T119" fmla="*/ 195 h 647"/>
                  <a:gd name="T120" fmla="*/ 563 w 622"/>
                  <a:gd name="T121" fmla="*/ 118 h 647"/>
                  <a:gd name="T122" fmla="*/ 568 w 622"/>
                  <a:gd name="T123" fmla="*/ 35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647">
                    <a:moveTo>
                      <a:pt x="603" y="646"/>
                    </a:moveTo>
                    <a:lnTo>
                      <a:pt x="606" y="646"/>
                    </a:lnTo>
                    <a:lnTo>
                      <a:pt x="606" y="646"/>
                    </a:lnTo>
                    <a:lnTo>
                      <a:pt x="606" y="646"/>
                    </a:lnTo>
                    <a:lnTo>
                      <a:pt x="606" y="647"/>
                    </a:lnTo>
                    <a:lnTo>
                      <a:pt x="604" y="647"/>
                    </a:lnTo>
                    <a:lnTo>
                      <a:pt x="604" y="647"/>
                    </a:lnTo>
                    <a:lnTo>
                      <a:pt x="603" y="647"/>
                    </a:lnTo>
                    <a:lnTo>
                      <a:pt x="601" y="646"/>
                    </a:lnTo>
                    <a:lnTo>
                      <a:pt x="601" y="646"/>
                    </a:lnTo>
                    <a:lnTo>
                      <a:pt x="601" y="646"/>
                    </a:lnTo>
                    <a:lnTo>
                      <a:pt x="601" y="646"/>
                    </a:lnTo>
                    <a:lnTo>
                      <a:pt x="603" y="646"/>
                    </a:lnTo>
                    <a:close/>
                    <a:moveTo>
                      <a:pt x="608" y="641"/>
                    </a:moveTo>
                    <a:lnTo>
                      <a:pt x="608" y="641"/>
                    </a:lnTo>
                    <a:lnTo>
                      <a:pt x="608" y="641"/>
                    </a:lnTo>
                    <a:lnTo>
                      <a:pt x="609" y="643"/>
                    </a:lnTo>
                    <a:lnTo>
                      <a:pt x="609" y="644"/>
                    </a:lnTo>
                    <a:lnTo>
                      <a:pt x="609" y="644"/>
                    </a:lnTo>
                    <a:lnTo>
                      <a:pt x="609" y="644"/>
                    </a:lnTo>
                    <a:lnTo>
                      <a:pt x="609" y="644"/>
                    </a:lnTo>
                    <a:lnTo>
                      <a:pt x="608" y="644"/>
                    </a:lnTo>
                    <a:lnTo>
                      <a:pt x="608" y="644"/>
                    </a:lnTo>
                    <a:lnTo>
                      <a:pt x="604" y="644"/>
                    </a:lnTo>
                    <a:lnTo>
                      <a:pt x="604" y="643"/>
                    </a:lnTo>
                    <a:lnTo>
                      <a:pt x="606" y="643"/>
                    </a:lnTo>
                    <a:lnTo>
                      <a:pt x="606" y="643"/>
                    </a:lnTo>
                    <a:lnTo>
                      <a:pt x="606" y="643"/>
                    </a:lnTo>
                    <a:lnTo>
                      <a:pt x="608" y="641"/>
                    </a:lnTo>
                    <a:close/>
                    <a:moveTo>
                      <a:pt x="620" y="632"/>
                    </a:moveTo>
                    <a:lnTo>
                      <a:pt x="622" y="633"/>
                    </a:lnTo>
                    <a:lnTo>
                      <a:pt x="620" y="633"/>
                    </a:lnTo>
                    <a:lnTo>
                      <a:pt x="620" y="635"/>
                    </a:lnTo>
                    <a:lnTo>
                      <a:pt x="619" y="635"/>
                    </a:lnTo>
                    <a:lnTo>
                      <a:pt x="619" y="635"/>
                    </a:lnTo>
                    <a:lnTo>
                      <a:pt x="619" y="633"/>
                    </a:lnTo>
                    <a:lnTo>
                      <a:pt x="619" y="633"/>
                    </a:lnTo>
                    <a:lnTo>
                      <a:pt x="619" y="633"/>
                    </a:lnTo>
                    <a:lnTo>
                      <a:pt x="620" y="633"/>
                    </a:lnTo>
                    <a:lnTo>
                      <a:pt x="620" y="632"/>
                    </a:lnTo>
                    <a:close/>
                    <a:moveTo>
                      <a:pt x="597" y="627"/>
                    </a:moveTo>
                    <a:lnTo>
                      <a:pt x="601" y="627"/>
                    </a:lnTo>
                    <a:lnTo>
                      <a:pt x="608" y="629"/>
                    </a:lnTo>
                    <a:lnTo>
                      <a:pt x="609" y="629"/>
                    </a:lnTo>
                    <a:lnTo>
                      <a:pt x="612" y="630"/>
                    </a:lnTo>
                    <a:lnTo>
                      <a:pt x="612" y="632"/>
                    </a:lnTo>
                    <a:lnTo>
                      <a:pt x="612" y="632"/>
                    </a:lnTo>
                    <a:lnTo>
                      <a:pt x="612" y="633"/>
                    </a:lnTo>
                    <a:lnTo>
                      <a:pt x="611" y="633"/>
                    </a:lnTo>
                    <a:lnTo>
                      <a:pt x="609" y="635"/>
                    </a:lnTo>
                    <a:lnTo>
                      <a:pt x="608" y="635"/>
                    </a:lnTo>
                    <a:lnTo>
                      <a:pt x="608" y="635"/>
                    </a:lnTo>
                    <a:lnTo>
                      <a:pt x="608" y="633"/>
                    </a:lnTo>
                    <a:lnTo>
                      <a:pt x="608" y="633"/>
                    </a:lnTo>
                    <a:lnTo>
                      <a:pt x="606" y="633"/>
                    </a:lnTo>
                    <a:lnTo>
                      <a:pt x="606" y="633"/>
                    </a:lnTo>
                    <a:lnTo>
                      <a:pt x="606" y="633"/>
                    </a:lnTo>
                    <a:lnTo>
                      <a:pt x="604" y="633"/>
                    </a:lnTo>
                    <a:lnTo>
                      <a:pt x="603" y="633"/>
                    </a:lnTo>
                    <a:lnTo>
                      <a:pt x="603" y="635"/>
                    </a:lnTo>
                    <a:lnTo>
                      <a:pt x="603" y="635"/>
                    </a:lnTo>
                    <a:lnTo>
                      <a:pt x="598" y="633"/>
                    </a:lnTo>
                    <a:lnTo>
                      <a:pt x="597" y="633"/>
                    </a:lnTo>
                    <a:lnTo>
                      <a:pt x="597" y="633"/>
                    </a:lnTo>
                    <a:lnTo>
                      <a:pt x="597" y="630"/>
                    </a:lnTo>
                    <a:lnTo>
                      <a:pt x="595" y="629"/>
                    </a:lnTo>
                    <a:lnTo>
                      <a:pt x="597" y="627"/>
                    </a:lnTo>
                    <a:close/>
                    <a:moveTo>
                      <a:pt x="571" y="627"/>
                    </a:moveTo>
                    <a:lnTo>
                      <a:pt x="574" y="627"/>
                    </a:lnTo>
                    <a:lnTo>
                      <a:pt x="586" y="630"/>
                    </a:lnTo>
                    <a:lnTo>
                      <a:pt x="589" y="629"/>
                    </a:lnTo>
                    <a:lnTo>
                      <a:pt x="592" y="629"/>
                    </a:lnTo>
                    <a:lnTo>
                      <a:pt x="593" y="630"/>
                    </a:lnTo>
                    <a:lnTo>
                      <a:pt x="590" y="632"/>
                    </a:lnTo>
                    <a:lnTo>
                      <a:pt x="590" y="632"/>
                    </a:lnTo>
                    <a:lnTo>
                      <a:pt x="590" y="633"/>
                    </a:lnTo>
                    <a:lnTo>
                      <a:pt x="593" y="633"/>
                    </a:lnTo>
                    <a:lnTo>
                      <a:pt x="593" y="633"/>
                    </a:lnTo>
                    <a:lnTo>
                      <a:pt x="595" y="635"/>
                    </a:lnTo>
                    <a:lnTo>
                      <a:pt x="593" y="635"/>
                    </a:lnTo>
                    <a:lnTo>
                      <a:pt x="593" y="636"/>
                    </a:lnTo>
                    <a:lnTo>
                      <a:pt x="595" y="636"/>
                    </a:lnTo>
                    <a:lnTo>
                      <a:pt x="597" y="638"/>
                    </a:lnTo>
                    <a:lnTo>
                      <a:pt x="598" y="638"/>
                    </a:lnTo>
                    <a:lnTo>
                      <a:pt x="598" y="640"/>
                    </a:lnTo>
                    <a:lnTo>
                      <a:pt x="598" y="641"/>
                    </a:lnTo>
                    <a:lnTo>
                      <a:pt x="598" y="643"/>
                    </a:lnTo>
                    <a:lnTo>
                      <a:pt x="598" y="643"/>
                    </a:lnTo>
                    <a:lnTo>
                      <a:pt x="597" y="641"/>
                    </a:lnTo>
                    <a:lnTo>
                      <a:pt x="595" y="641"/>
                    </a:lnTo>
                    <a:lnTo>
                      <a:pt x="595" y="640"/>
                    </a:lnTo>
                    <a:lnTo>
                      <a:pt x="593" y="640"/>
                    </a:lnTo>
                    <a:lnTo>
                      <a:pt x="592" y="640"/>
                    </a:lnTo>
                    <a:lnTo>
                      <a:pt x="590" y="638"/>
                    </a:lnTo>
                    <a:lnTo>
                      <a:pt x="589" y="638"/>
                    </a:lnTo>
                    <a:lnTo>
                      <a:pt x="587" y="638"/>
                    </a:lnTo>
                    <a:lnTo>
                      <a:pt x="586" y="638"/>
                    </a:lnTo>
                    <a:lnTo>
                      <a:pt x="586" y="638"/>
                    </a:lnTo>
                    <a:lnTo>
                      <a:pt x="586" y="636"/>
                    </a:lnTo>
                    <a:lnTo>
                      <a:pt x="586" y="636"/>
                    </a:lnTo>
                    <a:lnTo>
                      <a:pt x="586" y="635"/>
                    </a:lnTo>
                    <a:lnTo>
                      <a:pt x="586" y="633"/>
                    </a:lnTo>
                    <a:lnTo>
                      <a:pt x="586" y="633"/>
                    </a:lnTo>
                    <a:lnTo>
                      <a:pt x="584" y="635"/>
                    </a:lnTo>
                    <a:lnTo>
                      <a:pt x="584" y="635"/>
                    </a:lnTo>
                    <a:lnTo>
                      <a:pt x="582" y="633"/>
                    </a:lnTo>
                    <a:lnTo>
                      <a:pt x="581" y="633"/>
                    </a:lnTo>
                    <a:lnTo>
                      <a:pt x="581" y="632"/>
                    </a:lnTo>
                    <a:lnTo>
                      <a:pt x="579" y="635"/>
                    </a:lnTo>
                    <a:lnTo>
                      <a:pt x="579" y="635"/>
                    </a:lnTo>
                    <a:lnTo>
                      <a:pt x="579" y="636"/>
                    </a:lnTo>
                    <a:lnTo>
                      <a:pt x="582" y="638"/>
                    </a:lnTo>
                    <a:lnTo>
                      <a:pt x="581" y="638"/>
                    </a:lnTo>
                    <a:lnTo>
                      <a:pt x="578" y="638"/>
                    </a:lnTo>
                    <a:lnTo>
                      <a:pt x="578" y="638"/>
                    </a:lnTo>
                    <a:lnTo>
                      <a:pt x="578" y="636"/>
                    </a:lnTo>
                    <a:lnTo>
                      <a:pt x="576" y="636"/>
                    </a:lnTo>
                    <a:lnTo>
                      <a:pt x="574" y="635"/>
                    </a:lnTo>
                    <a:lnTo>
                      <a:pt x="574" y="635"/>
                    </a:lnTo>
                    <a:lnTo>
                      <a:pt x="574" y="633"/>
                    </a:lnTo>
                    <a:lnTo>
                      <a:pt x="574" y="633"/>
                    </a:lnTo>
                    <a:lnTo>
                      <a:pt x="573" y="633"/>
                    </a:lnTo>
                    <a:lnTo>
                      <a:pt x="571" y="633"/>
                    </a:lnTo>
                    <a:lnTo>
                      <a:pt x="571" y="633"/>
                    </a:lnTo>
                    <a:lnTo>
                      <a:pt x="571" y="633"/>
                    </a:lnTo>
                    <a:lnTo>
                      <a:pt x="570" y="632"/>
                    </a:lnTo>
                    <a:lnTo>
                      <a:pt x="570" y="632"/>
                    </a:lnTo>
                    <a:lnTo>
                      <a:pt x="571" y="632"/>
                    </a:lnTo>
                    <a:lnTo>
                      <a:pt x="571" y="630"/>
                    </a:lnTo>
                    <a:lnTo>
                      <a:pt x="571" y="627"/>
                    </a:lnTo>
                    <a:close/>
                    <a:moveTo>
                      <a:pt x="549" y="625"/>
                    </a:moveTo>
                    <a:lnTo>
                      <a:pt x="552" y="625"/>
                    </a:lnTo>
                    <a:lnTo>
                      <a:pt x="554" y="627"/>
                    </a:lnTo>
                    <a:lnTo>
                      <a:pt x="556" y="627"/>
                    </a:lnTo>
                    <a:lnTo>
                      <a:pt x="556" y="629"/>
                    </a:lnTo>
                    <a:lnTo>
                      <a:pt x="557" y="629"/>
                    </a:lnTo>
                    <a:lnTo>
                      <a:pt x="559" y="629"/>
                    </a:lnTo>
                    <a:lnTo>
                      <a:pt x="559" y="629"/>
                    </a:lnTo>
                    <a:lnTo>
                      <a:pt x="560" y="629"/>
                    </a:lnTo>
                    <a:lnTo>
                      <a:pt x="562" y="627"/>
                    </a:lnTo>
                    <a:lnTo>
                      <a:pt x="563" y="627"/>
                    </a:lnTo>
                    <a:lnTo>
                      <a:pt x="565" y="630"/>
                    </a:lnTo>
                    <a:lnTo>
                      <a:pt x="565" y="632"/>
                    </a:lnTo>
                    <a:lnTo>
                      <a:pt x="563" y="632"/>
                    </a:lnTo>
                    <a:lnTo>
                      <a:pt x="563" y="633"/>
                    </a:lnTo>
                    <a:lnTo>
                      <a:pt x="562" y="632"/>
                    </a:lnTo>
                    <a:lnTo>
                      <a:pt x="562" y="632"/>
                    </a:lnTo>
                    <a:lnTo>
                      <a:pt x="562" y="632"/>
                    </a:lnTo>
                    <a:lnTo>
                      <a:pt x="562" y="630"/>
                    </a:lnTo>
                    <a:lnTo>
                      <a:pt x="560" y="630"/>
                    </a:lnTo>
                    <a:lnTo>
                      <a:pt x="560" y="632"/>
                    </a:lnTo>
                    <a:lnTo>
                      <a:pt x="559" y="632"/>
                    </a:lnTo>
                    <a:lnTo>
                      <a:pt x="559" y="630"/>
                    </a:lnTo>
                    <a:lnTo>
                      <a:pt x="556" y="630"/>
                    </a:lnTo>
                    <a:lnTo>
                      <a:pt x="556" y="630"/>
                    </a:lnTo>
                    <a:lnTo>
                      <a:pt x="556" y="629"/>
                    </a:lnTo>
                    <a:lnTo>
                      <a:pt x="556" y="629"/>
                    </a:lnTo>
                    <a:lnTo>
                      <a:pt x="554" y="629"/>
                    </a:lnTo>
                    <a:lnTo>
                      <a:pt x="552" y="627"/>
                    </a:lnTo>
                    <a:lnTo>
                      <a:pt x="551" y="627"/>
                    </a:lnTo>
                    <a:lnTo>
                      <a:pt x="551" y="627"/>
                    </a:lnTo>
                    <a:lnTo>
                      <a:pt x="551" y="627"/>
                    </a:lnTo>
                    <a:lnTo>
                      <a:pt x="549" y="629"/>
                    </a:lnTo>
                    <a:lnTo>
                      <a:pt x="549" y="629"/>
                    </a:lnTo>
                    <a:lnTo>
                      <a:pt x="549" y="627"/>
                    </a:lnTo>
                    <a:lnTo>
                      <a:pt x="549" y="627"/>
                    </a:lnTo>
                    <a:lnTo>
                      <a:pt x="549" y="625"/>
                    </a:lnTo>
                    <a:lnTo>
                      <a:pt x="549" y="625"/>
                    </a:lnTo>
                    <a:close/>
                    <a:moveTo>
                      <a:pt x="541" y="606"/>
                    </a:moveTo>
                    <a:lnTo>
                      <a:pt x="545" y="608"/>
                    </a:lnTo>
                    <a:lnTo>
                      <a:pt x="548" y="608"/>
                    </a:lnTo>
                    <a:lnTo>
                      <a:pt x="549" y="610"/>
                    </a:lnTo>
                    <a:lnTo>
                      <a:pt x="552" y="611"/>
                    </a:lnTo>
                    <a:lnTo>
                      <a:pt x="556" y="611"/>
                    </a:lnTo>
                    <a:lnTo>
                      <a:pt x="556" y="613"/>
                    </a:lnTo>
                    <a:lnTo>
                      <a:pt x="556" y="614"/>
                    </a:lnTo>
                    <a:lnTo>
                      <a:pt x="556" y="614"/>
                    </a:lnTo>
                    <a:lnTo>
                      <a:pt x="554" y="616"/>
                    </a:lnTo>
                    <a:lnTo>
                      <a:pt x="554" y="616"/>
                    </a:lnTo>
                    <a:lnTo>
                      <a:pt x="554" y="616"/>
                    </a:lnTo>
                    <a:lnTo>
                      <a:pt x="551" y="616"/>
                    </a:lnTo>
                    <a:lnTo>
                      <a:pt x="549" y="614"/>
                    </a:lnTo>
                    <a:lnTo>
                      <a:pt x="548" y="614"/>
                    </a:lnTo>
                    <a:lnTo>
                      <a:pt x="546" y="614"/>
                    </a:lnTo>
                    <a:lnTo>
                      <a:pt x="545" y="614"/>
                    </a:lnTo>
                    <a:lnTo>
                      <a:pt x="543" y="614"/>
                    </a:lnTo>
                    <a:lnTo>
                      <a:pt x="541" y="616"/>
                    </a:lnTo>
                    <a:lnTo>
                      <a:pt x="541" y="613"/>
                    </a:lnTo>
                    <a:lnTo>
                      <a:pt x="540" y="611"/>
                    </a:lnTo>
                    <a:lnTo>
                      <a:pt x="538" y="610"/>
                    </a:lnTo>
                    <a:lnTo>
                      <a:pt x="538" y="608"/>
                    </a:lnTo>
                    <a:lnTo>
                      <a:pt x="540" y="608"/>
                    </a:lnTo>
                    <a:lnTo>
                      <a:pt x="541" y="606"/>
                    </a:lnTo>
                    <a:close/>
                    <a:moveTo>
                      <a:pt x="526" y="597"/>
                    </a:moveTo>
                    <a:lnTo>
                      <a:pt x="526" y="597"/>
                    </a:lnTo>
                    <a:lnTo>
                      <a:pt x="527" y="599"/>
                    </a:lnTo>
                    <a:lnTo>
                      <a:pt x="527" y="599"/>
                    </a:lnTo>
                    <a:lnTo>
                      <a:pt x="527" y="599"/>
                    </a:lnTo>
                    <a:lnTo>
                      <a:pt x="529" y="600"/>
                    </a:lnTo>
                    <a:lnTo>
                      <a:pt x="529" y="600"/>
                    </a:lnTo>
                    <a:lnTo>
                      <a:pt x="529" y="600"/>
                    </a:lnTo>
                    <a:lnTo>
                      <a:pt x="530" y="600"/>
                    </a:lnTo>
                    <a:lnTo>
                      <a:pt x="533" y="602"/>
                    </a:lnTo>
                    <a:lnTo>
                      <a:pt x="535" y="602"/>
                    </a:lnTo>
                    <a:lnTo>
                      <a:pt x="535" y="603"/>
                    </a:lnTo>
                    <a:lnTo>
                      <a:pt x="537" y="603"/>
                    </a:lnTo>
                    <a:lnTo>
                      <a:pt x="538" y="605"/>
                    </a:lnTo>
                    <a:lnTo>
                      <a:pt x="537" y="606"/>
                    </a:lnTo>
                    <a:lnTo>
                      <a:pt x="535" y="608"/>
                    </a:lnTo>
                    <a:lnTo>
                      <a:pt x="535" y="608"/>
                    </a:lnTo>
                    <a:lnTo>
                      <a:pt x="535" y="610"/>
                    </a:lnTo>
                    <a:lnTo>
                      <a:pt x="533" y="610"/>
                    </a:lnTo>
                    <a:lnTo>
                      <a:pt x="533" y="611"/>
                    </a:lnTo>
                    <a:lnTo>
                      <a:pt x="532" y="611"/>
                    </a:lnTo>
                    <a:lnTo>
                      <a:pt x="530" y="611"/>
                    </a:lnTo>
                    <a:lnTo>
                      <a:pt x="529" y="611"/>
                    </a:lnTo>
                    <a:lnTo>
                      <a:pt x="529" y="611"/>
                    </a:lnTo>
                    <a:lnTo>
                      <a:pt x="527" y="611"/>
                    </a:lnTo>
                    <a:lnTo>
                      <a:pt x="527" y="611"/>
                    </a:lnTo>
                    <a:lnTo>
                      <a:pt x="527" y="611"/>
                    </a:lnTo>
                    <a:lnTo>
                      <a:pt x="529" y="610"/>
                    </a:lnTo>
                    <a:lnTo>
                      <a:pt x="530" y="608"/>
                    </a:lnTo>
                    <a:lnTo>
                      <a:pt x="530" y="606"/>
                    </a:lnTo>
                    <a:lnTo>
                      <a:pt x="529" y="606"/>
                    </a:lnTo>
                    <a:lnTo>
                      <a:pt x="527" y="606"/>
                    </a:lnTo>
                    <a:lnTo>
                      <a:pt x="527" y="606"/>
                    </a:lnTo>
                    <a:lnTo>
                      <a:pt x="526" y="606"/>
                    </a:lnTo>
                    <a:lnTo>
                      <a:pt x="526" y="606"/>
                    </a:lnTo>
                    <a:lnTo>
                      <a:pt x="526" y="608"/>
                    </a:lnTo>
                    <a:lnTo>
                      <a:pt x="526" y="608"/>
                    </a:lnTo>
                    <a:lnTo>
                      <a:pt x="526" y="610"/>
                    </a:lnTo>
                    <a:lnTo>
                      <a:pt x="524" y="610"/>
                    </a:lnTo>
                    <a:lnTo>
                      <a:pt x="524" y="610"/>
                    </a:lnTo>
                    <a:lnTo>
                      <a:pt x="522" y="608"/>
                    </a:lnTo>
                    <a:lnTo>
                      <a:pt x="522" y="608"/>
                    </a:lnTo>
                    <a:lnTo>
                      <a:pt x="522" y="606"/>
                    </a:lnTo>
                    <a:lnTo>
                      <a:pt x="522" y="605"/>
                    </a:lnTo>
                    <a:lnTo>
                      <a:pt x="522" y="603"/>
                    </a:lnTo>
                    <a:lnTo>
                      <a:pt x="522" y="603"/>
                    </a:lnTo>
                    <a:lnTo>
                      <a:pt x="521" y="603"/>
                    </a:lnTo>
                    <a:lnTo>
                      <a:pt x="519" y="603"/>
                    </a:lnTo>
                    <a:lnTo>
                      <a:pt x="518" y="602"/>
                    </a:lnTo>
                    <a:lnTo>
                      <a:pt x="518" y="600"/>
                    </a:lnTo>
                    <a:lnTo>
                      <a:pt x="515" y="600"/>
                    </a:lnTo>
                    <a:lnTo>
                      <a:pt x="516" y="599"/>
                    </a:lnTo>
                    <a:lnTo>
                      <a:pt x="519" y="597"/>
                    </a:lnTo>
                    <a:lnTo>
                      <a:pt x="521" y="599"/>
                    </a:lnTo>
                    <a:lnTo>
                      <a:pt x="526" y="600"/>
                    </a:lnTo>
                    <a:lnTo>
                      <a:pt x="526" y="599"/>
                    </a:lnTo>
                    <a:lnTo>
                      <a:pt x="526" y="599"/>
                    </a:lnTo>
                    <a:lnTo>
                      <a:pt x="526" y="597"/>
                    </a:lnTo>
                    <a:lnTo>
                      <a:pt x="526" y="597"/>
                    </a:lnTo>
                    <a:close/>
                    <a:moveTo>
                      <a:pt x="502" y="584"/>
                    </a:moveTo>
                    <a:lnTo>
                      <a:pt x="504" y="584"/>
                    </a:lnTo>
                    <a:lnTo>
                      <a:pt x="505" y="586"/>
                    </a:lnTo>
                    <a:lnTo>
                      <a:pt x="507" y="588"/>
                    </a:lnTo>
                    <a:lnTo>
                      <a:pt x="507" y="588"/>
                    </a:lnTo>
                    <a:lnTo>
                      <a:pt x="507" y="588"/>
                    </a:lnTo>
                    <a:lnTo>
                      <a:pt x="507" y="588"/>
                    </a:lnTo>
                    <a:lnTo>
                      <a:pt x="508" y="589"/>
                    </a:lnTo>
                    <a:lnTo>
                      <a:pt x="511" y="589"/>
                    </a:lnTo>
                    <a:lnTo>
                      <a:pt x="513" y="589"/>
                    </a:lnTo>
                    <a:lnTo>
                      <a:pt x="515" y="591"/>
                    </a:lnTo>
                    <a:lnTo>
                      <a:pt x="518" y="591"/>
                    </a:lnTo>
                    <a:lnTo>
                      <a:pt x="519" y="592"/>
                    </a:lnTo>
                    <a:lnTo>
                      <a:pt x="519" y="592"/>
                    </a:lnTo>
                    <a:lnTo>
                      <a:pt x="519" y="592"/>
                    </a:lnTo>
                    <a:lnTo>
                      <a:pt x="522" y="594"/>
                    </a:lnTo>
                    <a:lnTo>
                      <a:pt x="522" y="594"/>
                    </a:lnTo>
                    <a:lnTo>
                      <a:pt x="524" y="595"/>
                    </a:lnTo>
                    <a:lnTo>
                      <a:pt x="524" y="597"/>
                    </a:lnTo>
                    <a:lnTo>
                      <a:pt x="522" y="597"/>
                    </a:lnTo>
                    <a:lnTo>
                      <a:pt x="521" y="595"/>
                    </a:lnTo>
                    <a:lnTo>
                      <a:pt x="519" y="595"/>
                    </a:lnTo>
                    <a:lnTo>
                      <a:pt x="518" y="595"/>
                    </a:lnTo>
                    <a:lnTo>
                      <a:pt x="518" y="595"/>
                    </a:lnTo>
                    <a:lnTo>
                      <a:pt x="518" y="594"/>
                    </a:lnTo>
                    <a:lnTo>
                      <a:pt x="518" y="594"/>
                    </a:lnTo>
                    <a:lnTo>
                      <a:pt x="515" y="592"/>
                    </a:lnTo>
                    <a:lnTo>
                      <a:pt x="515" y="591"/>
                    </a:lnTo>
                    <a:lnTo>
                      <a:pt x="511" y="591"/>
                    </a:lnTo>
                    <a:lnTo>
                      <a:pt x="510" y="591"/>
                    </a:lnTo>
                    <a:lnTo>
                      <a:pt x="508" y="591"/>
                    </a:lnTo>
                    <a:lnTo>
                      <a:pt x="508" y="591"/>
                    </a:lnTo>
                    <a:lnTo>
                      <a:pt x="507" y="589"/>
                    </a:lnTo>
                    <a:lnTo>
                      <a:pt x="504" y="588"/>
                    </a:lnTo>
                    <a:lnTo>
                      <a:pt x="504" y="586"/>
                    </a:lnTo>
                    <a:lnTo>
                      <a:pt x="502" y="584"/>
                    </a:lnTo>
                    <a:lnTo>
                      <a:pt x="502" y="584"/>
                    </a:lnTo>
                    <a:lnTo>
                      <a:pt x="502" y="584"/>
                    </a:lnTo>
                    <a:close/>
                    <a:moveTo>
                      <a:pt x="578" y="580"/>
                    </a:moveTo>
                    <a:lnTo>
                      <a:pt x="582" y="583"/>
                    </a:lnTo>
                    <a:lnTo>
                      <a:pt x="584" y="583"/>
                    </a:lnTo>
                    <a:lnTo>
                      <a:pt x="587" y="581"/>
                    </a:lnTo>
                    <a:lnTo>
                      <a:pt x="587" y="581"/>
                    </a:lnTo>
                    <a:lnTo>
                      <a:pt x="589" y="583"/>
                    </a:lnTo>
                    <a:lnTo>
                      <a:pt x="590" y="583"/>
                    </a:lnTo>
                    <a:lnTo>
                      <a:pt x="590" y="589"/>
                    </a:lnTo>
                    <a:lnTo>
                      <a:pt x="590" y="594"/>
                    </a:lnTo>
                    <a:lnTo>
                      <a:pt x="590" y="600"/>
                    </a:lnTo>
                    <a:lnTo>
                      <a:pt x="590" y="605"/>
                    </a:lnTo>
                    <a:lnTo>
                      <a:pt x="590" y="610"/>
                    </a:lnTo>
                    <a:lnTo>
                      <a:pt x="590" y="616"/>
                    </a:lnTo>
                    <a:lnTo>
                      <a:pt x="589" y="622"/>
                    </a:lnTo>
                    <a:lnTo>
                      <a:pt x="589" y="627"/>
                    </a:lnTo>
                    <a:lnTo>
                      <a:pt x="587" y="627"/>
                    </a:lnTo>
                    <a:lnTo>
                      <a:pt x="587" y="627"/>
                    </a:lnTo>
                    <a:lnTo>
                      <a:pt x="582" y="627"/>
                    </a:lnTo>
                    <a:lnTo>
                      <a:pt x="578" y="627"/>
                    </a:lnTo>
                    <a:lnTo>
                      <a:pt x="576" y="625"/>
                    </a:lnTo>
                    <a:lnTo>
                      <a:pt x="574" y="624"/>
                    </a:lnTo>
                    <a:lnTo>
                      <a:pt x="573" y="624"/>
                    </a:lnTo>
                    <a:lnTo>
                      <a:pt x="571" y="625"/>
                    </a:lnTo>
                    <a:lnTo>
                      <a:pt x="570" y="625"/>
                    </a:lnTo>
                    <a:lnTo>
                      <a:pt x="568" y="625"/>
                    </a:lnTo>
                    <a:lnTo>
                      <a:pt x="567" y="625"/>
                    </a:lnTo>
                    <a:lnTo>
                      <a:pt x="567" y="624"/>
                    </a:lnTo>
                    <a:lnTo>
                      <a:pt x="565" y="624"/>
                    </a:lnTo>
                    <a:lnTo>
                      <a:pt x="563" y="625"/>
                    </a:lnTo>
                    <a:lnTo>
                      <a:pt x="559" y="624"/>
                    </a:lnTo>
                    <a:lnTo>
                      <a:pt x="557" y="624"/>
                    </a:lnTo>
                    <a:lnTo>
                      <a:pt x="552" y="622"/>
                    </a:lnTo>
                    <a:lnTo>
                      <a:pt x="549" y="622"/>
                    </a:lnTo>
                    <a:lnTo>
                      <a:pt x="543" y="622"/>
                    </a:lnTo>
                    <a:lnTo>
                      <a:pt x="543" y="621"/>
                    </a:lnTo>
                    <a:lnTo>
                      <a:pt x="541" y="619"/>
                    </a:lnTo>
                    <a:lnTo>
                      <a:pt x="543" y="619"/>
                    </a:lnTo>
                    <a:lnTo>
                      <a:pt x="543" y="619"/>
                    </a:lnTo>
                    <a:lnTo>
                      <a:pt x="545" y="617"/>
                    </a:lnTo>
                    <a:lnTo>
                      <a:pt x="545" y="617"/>
                    </a:lnTo>
                    <a:lnTo>
                      <a:pt x="546" y="619"/>
                    </a:lnTo>
                    <a:lnTo>
                      <a:pt x="548" y="619"/>
                    </a:lnTo>
                    <a:lnTo>
                      <a:pt x="548" y="617"/>
                    </a:lnTo>
                    <a:lnTo>
                      <a:pt x="549" y="617"/>
                    </a:lnTo>
                    <a:lnTo>
                      <a:pt x="551" y="617"/>
                    </a:lnTo>
                    <a:lnTo>
                      <a:pt x="552" y="617"/>
                    </a:lnTo>
                    <a:lnTo>
                      <a:pt x="554" y="617"/>
                    </a:lnTo>
                    <a:lnTo>
                      <a:pt x="556" y="617"/>
                    </a:lnTo>
                    <a:lnTo>
                      <a:pt x="556" y="617"/>
                    </a:lnTo>
                    <a:lnTo>
                      <a:pt x="557" y="616"/>
                    </a:lnTo>
                    <a:lnTo>
                      <a:pt x="557" y="616"/>
                    </a:lnTo>
                    <a:lnTo>
                      <a:pt x="559" y="616"/>
                    </a:lnTo>
                    <a:lnTo>
                      <a:pt x="560" y="616"/>
                    </a:lnTo>
                    <a:lnTo>
                      <a:pt x="560" y="617"/>
                    </a:lnTo>
                    <a:lnTo>
                      <a:pt x="560" y="619"/>
                    </a:lnTo>
                    <a:lnTo>
                      <a:pt x="562" y="619"/>
                    </a:lnTo>
                    <a:lnTo>
                      <a:pt x="563" y="619"/>
                    </a:lnTo>
                    <a:lnTo>
                      <a:pt x="565" y="619"/>
                    </a:lnTo>
                    <a:lnTo>
                      <a:pt x="565" y="619"/>
                    </a:lnTo>
                    <a:lnTo>
                      <a:pt x="563" y="616"/>
                    </a:lnTo>
                    <a:lnTo>
                      <a:pt x="562" y="616"/>
                    </a:lnTo>
                    <a:lnTo>
                      <a:pt x="560" y="614"/>
                    </a:lnTo>
                    <a:lnTo>
                      <a:pt x="559" y="614"/>
                    </a:lnTo>
                    <a:lnTo>
                      <a:pt x="557" y="611"/>
                    </a:lnTo>
                    <a:lnTo>
                      <a:pt x="557" y="610"/>
                    </a:lnTo>
                    <a:lnTo>
                      <a:pt x="557" y="606"/>
                    </a:lnTo>
                    <a:lnTo>
                      <a:pt x="560" y="606"/>
                    </a:lnTo>
                    <a:lnTo>
                      <a:pt x="560" y="603"/>
                    </a:lnTo>
                    <a:lnTo>
                      <a:pt x="560" y="602"/>
                    </a:lnTo>
                    <a:lnTo>
                      <a:pt x="562" y="602"/>
                    </a:lnTo>
                    <a:lnTo>
                      <a:pt x="563" y="606"/>
                    </a:lnTo>
                    <a:lnTo>
                      <a:pt x="565" y="610"/>
                    </a:lnTo>
                    <a:lnTo>
                      <a:pt x="563" y="610"/>
                    </a:lnTo>
                    <a:lnTo>
                      <a:pt x="560" y="610"/>
                    </a:lnTo>
                    <a:lnTo>
                      <a:pt x="562" y="611"/>
                    </a:lnTo>
                    <a:lnTo>
                      <a:pt x="565" y="613"/>
                    </a:lnTo>
                    <a:lnTo>
                      <a:pt x="567" y="614"/>
                    </a:lnTo>
                    <a:lnTo>
                      <a:pt x="567" y="616"/>
                    </a:lnTo>
                    <a:lnTo>
                      <a:pt x="568" y="617"/>
                    </a:lnTo>
                    <a:lnTo>
                      <a:pt x="570" y="617"/>
                    </a:lnTo>
                    <a:lnTo>
                      <a:pt x="571" y="616"/>
                    </a:lnTo>
                    <a:lnTo>
                      <a:pt x="573" y="616"/>
                    </a:lnTo>
                    <a:lnTo>
                      <a:pt x="573" y="616"/>
                    </a:lnTo>
                    <a:lnTo>
                      <a:pt x="576" y="616"/>
                    </a:lnTo>
                    <a:lnTo>
                      <a:pt x="578" y="617"/>
                    </a:lnTo>
                    <a:lnTo>
                      <a:pt x="579" y="617"/>
                    </a:lnTo>
                    <a:lnTo>
                      <a:pt x="579" y="619"/>
                    </a:lnTo>
                    <a:lnTo>
                      <a:pt x="579" y="621"/>
                    </a:lnTo>
                    <a:lnTo>
                      <a:pt x="579" y="621"/>
                    </a:lnTo>
                    <a:lnTo>
                      <a:pt x="581" y="621"/>
                    </a:lnTo>
                    <a:lnTo>
                      <a:pt x="582" y="619"/>
                    </a:lnTo>
                    <a:lnTo>
                      <a:pt x="582" y="617"/>
                    </a:lnTo>
                    <a:lnTo>
                      <a:pt x="584" y="617"/>
                    </a:lnTo>
                    <a:lnTo>
                      <a:pt x="584" y="617"/>
                    </a:lnTo>
                    <a:lnTo>
                      <a:pt x="584" y="617"/>
                    </a:lnTo>
                    <a:lnTo>
                      <a:pt x="581" y="616"/>
                    </a:lnTo>
                    <a:lnTo>
                      <a:pt x="570" y="611"/>
                    </a:lnTo>
                    <a:lnTo>
                      <a:pt x="568" y="610"/>
                    </a:lnTo>
                    <a:lnTo>
                      <a:pt x="568" y="606"/>
                    </a:lnTo>
                    <a:lnTo>
                      <a:pt x="568" y="605"/>
                    </a:lnTo>
                    <a:lnTo>
                      <a:pt x="568" y="603"/>
                    </a:lnTo>
                    <a:lnTo>
                      <a:pt x="571" y="603"/>
                    </a:lnTo>
                    <a:lnTo>
                      <a:pt x="574" y="602"/>
                    </a:lnTo>
                    <a:lnTo>
                      <a:pt x="579" y="599"/>
                    </a:lnTo>
                    <a:lnTo>
                      <a:pt x="579" y="599"/>
                    </a:lnTo>
                    <a:lnTo>
                      <a:pt x="579" y="597"/>
                    </a:lnTo>
                    <a:lnTo>
                      <a:pt x="579" y="597"/>
                    </a:lnTo>
                    <a:lnTo>
                      <a:pt x="578" y="595"/>
                    </a:lnTo>
                    <a:lnTo>
                      <a:pt x="574" y="595"/>
                    </a:lnTo>
                    <a:lnTo>
                      <a:pt x="573" y="595"/>
                    </a:lnTo>
                    <a:lnTo>
                      <a:pt x="571" y="597"/>
                    </a:lnTo>
                    <a:lnTo>
                      <a:pt x="568" y="597"/>
                    </a:lnTo>
                    <a:lnTo>
                      <a:pt x="567" y="597"/>
                    </a:lnTo>
                    <a:lnTo>
                      <a:pt x="565" y="597"/>
                    </a:lnTo>
                    <a:lnTo>
                      <a:pt x="563" y="595"/>
                    </a:lnTo>
                    <a:lnTo>
                      <a:pt x="563" y="594"/>
                    </a:lnTo>
                    <a:lnTo>
                      <a:pt x="563" y="592"/>
                    </a:lnTo>
                    <a:lnTo>
                      <a:pt x="563" y="591"/>
                    </a:lnTo>
                    <a:lnTo>
                      <a:pt x="563" y="591"/>
                    </a:lnTo>
                    <a:lnTo>
                      <a:pt x="565" y="589"/>
                    </a:lnTo>
                    <a:lnTo>
                      <a:pt x="567" y="589"/>
                    </a:lnTo>
                    <a:lnTo>
                      <a:pt x="567" y="589"/>
                    </a:lnTo>
                    <a:lnTo>
                      <a:pt x="568" y="589"/>
                    </a:lnTo>
                    <a:lnTo>
                      <a:pt x="568" y="589"/>
                    </a:lnTo>
                    <a:lnTo>
                      <a:pt x="568" y="588"/>
                    </a:lnTo>
                    <a:lnTo>
                      <a:pt x="568" y="588"/>
                    </a:lnTo>
                    <a:lnTo>
                      <a:pt x="567" y="586"/>
                    </a:lnTo>
                    <a:lnTo>
                      <a:pt x="565" y="586"/>
                    </a:lnTo>
                    <a:lnTo>
                      <a:pt x="565" y="584"/>
                    </a:lnTo>
                    <a:lnTo>
                      <a:pt x="565" y="584"/>
                    </a:lnTo>
                    <a:lnTo>
                      <a:pt x="567" y="584"/>
                    </a:lnTo>
                    <a:lnTo>
                      <a:pt x="568" y="584"/>
                    </a:lnTo>
                    <a:lnTo>
                      <a:pt x="570" y="586"/>
                    </a:lnTo>
                    <a:lnTo>
                      <a:pt x="571" y="586"/>
                    </a:lnTo>
                    <a:lnTo>
                      <a:pt x="571" y="586"/>
                    </a:lnTo>
                    <a:lnTo>
                      <a:pt x="573" y="584"/>
                    </a:lnTo>
                    <a:lnTo>
                      <a:pt x="574" y="583"/>
                    </a:lnTo>
                    <a:lnTo>
                      <a:pt x="576" y="581"/>
                    </a:lnTo>
                    <a:lnTo>
                      <a:pt x="578" y="580"/>
                    </a:lnTo>
                    <a:lnTo>
                      <a:pt x="578" y="580"/>
                    </a:lnTo>
                    <a:close/>
                    <a:moveTo>
                      <a:pt x="505" y="566"/>
                    </a:moveTo>
                    <a:lnTo>
                      <a:pt x="507" y="566"/>
                    </a:lnTo>
                    <a:lnTo>
                      <a:pt x="507" y="566"/>
                    </a:lnTo>
                    <a:lnTo>
                      <a:pt x="508" y="567"/>
                    </a:lnTo>
                    <a:lnTo>
                      <a:pt x="510" y="567"/>
                    </a:lnTo>
                    <a:lnTo>
                      <a:pt x="510" y="569"/>
                    </a:lnTo>
                    <a:lnTo>
                      <a:pt x="510" y="569"/>
                    </a:lnTo>
                    <a:lnTo>
                      <a:pt x="510" y="569"/>
                    </a:lnTo>
                    <a:lnTo>
                      <a:pt x="510" y="569"/>
                    </a:lnTo>
                    <a:lnTo>
                      <a:pt x="508" y="569"/>
                    </a:lnTo>
                    <a:lnTo>
                      <a:pt x="507" y="569"/>
                    </a:lnTo>
                    <a:lnTo>
                      <a:pt x="507" y="567"/>
                    </a:lnTo>
                    <a:lnTo>
                      <a:pt x="505" y="566"/>
                    </a:lnTo>
                    <a:lnTo>
                      <a:pt x="505" y="566"/>
                    </a:lnTo>
                    <a:lnTo>
                      <a:pt x="505" y="566"/>
                    </a:lnTo>
                    <a:close/>
                    <a:moveTo>
                      <a:pt x="500" y="562"/>
                    </a:moveTo>
                    <a:lnTo>
                      <a:pt x="500" y="567"/>
                    </a:lnTo>
                    <a:lnTo>
                      <a:pt x="502" y="567"/>
                    </a:lnTo>
                    <a:lnTo>
                      <a:pt x="502" y="567"/>
                    </a:lnTo>
                    <a:lnTo>
                      <a:pt x="504" y="569"/>
                    </a:lnTo>
                    <a:lnTo>
                      <a:pt x="505" y="570"/>
                    </a:lnTo>
                    <a:lnTo>
                      <a:pt x="502" y="573"/>
                    </a:lnTo>
                    <a:lnTo>
                      <a:pt x="502" y="575"/>
                    </a:lnTo>
                    <a:lnTo>
                      <a:pt x="500" y="575"/>
                    </a:lnTo>
                    <a:lnTo>
                      <a:pt x="499" y="573"/>
                    </a:lnTo>
                    <a:lnTo>
                      <a:pt x="497" y="570"/>
                    </a:lnTo>
                    <a:lnTo>
                      <a:pt x="497" y="569"/>
                    </a:lnTo>
                    <a:lnTo>
                      <a:pt x="496" y="566"/>
                    </a:lnTo>
                    <a:lnTo>
                      <a:pt x="497" y="566"/>
                    </a:lnTo>
                    <a:lnTo>
                      <a:pt x="499" y="566"/>
                    </a:lnTo>
                    <a:lnTo>
                      <a:pt x="499" y="564"/>
                    </a:lnTo>
                    <a:lnTo>
                      <a:pt x="500" y="562"/>
                    </a:lnTo>
                    <a:close/>
                    <a:moveTo>
                      <a:pt x="504" y="554"/>
                    </a:moveTo>
                    <a:lnTo>
                      <a:pt x="504" y="556"/>
                    </a:lnTo>
                    <a:lnTo>
                      <a:pt x="504" y="556"/>
                    </a:lnTo>
                    <a:lnTo>
                      <a:pt x="504" y="558"/>
                    </a:lnTo>
                    <a:lnTo>
                      <a:pt x="504" y="558"/>
                    </a:lnTo>
                    <a:lnTo>
                      <a:pt x="504" y="559"/>
                    </a:lnTo>
                    <a:lnTo>
                      <a:pt x="502" y="558"/>
                    </a:lnTo>
                    <a:lnTo>
                      <a:pt x="502" y="558"/>
                    </a:lnTo>
                    <a:lnTo>
                      <a:pt x="500" y="559"/>
                    </a:lnTo>
                    <a:lnTo>
                      <a:pt x="500" y="559"/>
                    </a:lnTo>
                    <a:lnTo>
                      <a:pt x="499" y="559"/>
                    </a:lnTo>
                    <a:lnTo>
                      <a:pt x="497" y="559"/>
                    </a:lnTo>
                    <a:lnTo>
                      <a:pt x="496" y="561"/>
                    </a:lnTo>
                    <a:lnTo>
                      <a:pt x="494" y="562"/>
                    </a:lnTo>
                    <a:lnTo>
                      <a:pt x="494" y="562"/>
                    </a:lnTo>
                    <a:lnTo>
                      <a:pt x="492" y="561"/>
                    </a:lnTo>
                    <a:lnTo>
                      <a:pt x="494" y="559"/>
                    </a:lnTo>
                    <a:lnTo>
                      <a:pt x="494" y="558"/>
                    </a:lnTo>
                    <a:lnTo>
                      <a:pt x="496" y="556"/>
                    </a:lnTo>
                    <a:lnTo>
                      <a:pt x="497" y="558"/>
                    </a:lnTo>
                    <a:lnTo>
                      <a:pt x="499" y="556"/>
                    </a:lnTo>
                    <a:lnTo>
                      <a:pt x="502" y="554"/>
                    </a:lnTo>
                    <a:lnTo>
                      <a:pt x="504" y="554"/>
                    </a:lnTo>
                    <a:close/>
                    <a:moveTo>
                      <a:pt x="491" y="540"/>
                    </a:moveTo>
                    <a:lnTo>
                      <a:pt x="492" y="542"/>
                    </a:lnTo>
                    <a:lnTo>
                      <a:pt x="496" y="542"/>
                    </a:lnTo>
                    <a:lnTo>
                      <a:pt x="496" y="542"/>
                    </a:lnTo>
                    <a:lnTo>
                      <a:pt x="496" y="542"/>
                    </a:lnTo>
                    <a:lnTo>
                      <a:pt x="494" y="543"/>
                    </a:lnTo>
                    <a:lnTo>
                      <a:pt x="494" y="543"/>
                    </a:lnTo>
                    <a:lnTo>
                      <a:pt x="492" y="545"/>
                    </a:lnTo>
                    <a:lnTo>
                      <a:pt x="492" y="547"/>
                    </a:lnTo>
                    <a:lnTo>
                      <a:pt x="491" y="547"/>
                    </a:lnTo>
                    <a:lnTo>
                      <a:pt x="491" y="547"/>
                    </a:lnTo>
                    <a:lnTo>
                      <a:pt x="491" y="545"/>
                    </a:lnTo>
                    <a:lnTo>
                      <a:pt x="491" y="545"/>
                    </a:lnTo>
                    <a:lnTo>
                      <a:pt x="491" y="543"/>
                    </a:lnTo>
                    <a:lnTo>
                      <a:pt x="491" y="542"/>
                    </a:lnTo>
                    <a:lnTo>
                      <a:pt x="491" y="540"/>
                    </a:lnTo>
                    <a:close/>
                    <a:moveTo>
                      <a:pt x="492" y="532"/>
                    </a:moveTo>
                    <a:lnTo>
                      <a:pt x="494" y="532"/>
                    </a:lnTo>
                    <a:lnTo>
                      <a:pt x="496" y="532"/>
                    </a:lnTo>
                    <a:lnTo>
                      <a:pt x="497" y="534"/>
                    </a:lnTo>
                    <a:lnTo>
                      <a:pt x="499" y="534"/>
                    </a:lnTo>
                    <a:lnTo>
                      <a:pt x="500" y="536"/>
                    </a:lnTo>
                    <a:lnTo>
                      <a:pt x="499" y="537"/>
                    </a:lnTo>
                    <a:lnTo>
                      <a:pt x="497" y="537"/>
                    </a:lnTo>
                    <a:lnTo>
                      <a:pt x="494" y="539"/>
                    </a:lnTo>
                    <a:lnTo>
                      <a:pt x="492" y="539"/>
                    </a:lnTo>
                    <a:lnTo>
                      <a:pt x="491" y="539"/>
                    </a:lnTo>
                    <a:lnTo>
                      <a:pt x="491" y="537"/>
                    </a:lnTo>
                    <a:lnTo>
                      <a:pt x="492" y="536"/>
                    </a:lnTo>
                    <a:lnTo>
                      <a:pt x="492" y="536"/>
                    </a:lnTo>
                    <a:lnTo>
                      <a:pt x="492" y="534"/>
                    </a:lnTo>
                    <a:lnTo>
                      <a:pt x="492" y="532"/>
                    </a:lnTo>
                    <a:close/>
                    <a:moveTo>
                      <a:pt x="496" y="509"/>
                    </a:moveTo>
                    <a:lnTo>
                      <a:pt x="496" y="510"/>
                    </a:lnTo>
                    <a:lnTo>
                      <a:pt x="496" y="512"/>
                    </a:lnTo>
                    <a:lnTo>
                      <a:pt x="494" y="515"/>
                    </a:lnTo>
                    <a:lnTo>
                      <a:pt x="492" y="517"/>
                    </a:lnTo>
                    <a:lnTo>
                      <a:pt x="491" y="518"/>
                    </a:lnTo>
                    <a:lnTo>
                      <a:pt x="489" y="518"/>
                    </a:lnTo>
                    <a:lnTo>
                      <a:pt x="488" y="517"/>
                    </a:lnTo>
                    <a:lnTo>
                      <a:pt x="489" y="515"/>
                    </a:lnTo>
                    <a:lnTo>
                      <a:pt x="491" y="515"/>
                    </a:lnTo>
                    <a:lnTo>
                      <a:pt x="491" y="514"/>
                    </a:lnTo>
                    <a:lnTo>
                      <a:pt x="489" y="514"/>
                    </a:lnTo>
                    <a:lnTo>
                      <a:pt x="489" y="514"/>
                    </a:lnTo>
                    <a:lnTo>
                      <a:pt x="488" y="512"/>
                    </a:lnTo>
                    <a:lnTo>
                      <a:pt x="489" y="510"/>
                    </a:lnTo>
                    <a:lnTo>
                      <a:pt x="489" y="510"/>
                    </a:lnTo>
                    <a:lnTo>
                      <a:pt x="489" y="510"/>
                    </a:lnTo>
                    <a:lnTo>
                      <a:pt x="491" y="510"/>
                    </a:lnTo>
                    <a:lnTo>
                      <a:pt x="494" y="510"/>
                    </a:lnTo>
                    <a:lnTo>
                      <a:pt x="494" y="509"/>
                    </a:lnTo>
                    <a:lnTo>
                      <a:pt x="496" y="509"/>
                    </a:lnTo>
                    <a:close/>
                    <a:moveTo>
                      <a:pt x="500" y="507"/>
                    </a:moveTo>
                    <a:lnTo>
                      <a:pt x="502" y="507"/>
                    </a:lnTo>
                    <a:lnTo>
                      <a:pt x="502" y="509"/>
                    </a:lnTo>
                    <a:lnTo>
                      <a:pt x="504" y="509"/>
                    </a:lnTo>
                    <a:lnTo>
                      <a:pt x="504" y="509"/>
                    </a:lnTo>
                    <a:lnTo>
                      <a:pt x="505" y="510"/>
                    </a:lnTo>
                    <a:lnTo>
                      <a:pt x="505" y="517"/>
                    </a:lnTo>
                    <a:lnTo>
                      <a:pt x="505" y="518"/>
                    </a:lnTo>
                    <a:lnTo>
                      <a:pt x="505" y="521"/>
                    </a:lnTo>
                    <a:lnTo>
                      <a:pt x="505" y="525"/>
                    </a:lnTo>
                    <a:lnTo>
                      <a:pt x="505" y="526"/>
                    </a:lnTo>
                    <a:lnTo>
                      <a:pt x="505" y="526"/>
                    </a:lnTo>
                    <a:lnTo>
                      <a:pt x="505" y="526"/>
                    </a:lnTo>
                    <a:lnTo>
                      <a:pt x="505" y="528"/>
                    </a:lnTo>
                    <a:lnTo>
                      <a:pt x="505" y="529"/>
                    </a:lnTo>
                    <a:lnTo>
                      <a:pt x="504" y="531"/>
                    </a:lnTo>
                    <a:lnTo>
                      <a:pt x="504" y="532"/>
                    </a:lnTo>
                    <a:lnTo>
                      <a:pt x="504" y="532"/>
                    </a:lnTo>
                    <a:lnTo>
                      <a:pt x="502" y="532"/>
                    </a:lnTo>
                    <a:lnTo>
                      <a:pt x="500" y="532"/>
                    </a:lnTo>
                    <a:lnTo>
                      <a:pt x="500" y="531"/>
                    </a:lnTo>
                    <a:lnTo>
                      <a:pt x="500" y="529"/>
                    </a:lnTo>
                    <a:lnTo>
                      <a:pt x="500" y="528"/>
                    </a:lnTo>
                    <a:lnTo>
                      <a:pt x="499" y="526"/>
                    </a:lnTo>
                    <a:lnTo>
                      <a:pt x="499" y="526"/>
                    </a:lnTo>
                    <a:lnTo>
                      <a:pt x="500" y="525"/>
                    </a:lnTo>
                    <a:lnTo>
                      <a:pt x="500" y="525"/>
                    </a:lnTo>
                    <a:lnTo>
                      <a:pt x="500" y="523"/>
                    </a:lnTo>
                    <a:lnTo>
                      <a:pt x="500" y="523"/>
                    </a:lnTo>
                    <a:lnTo>
                      <a:pt x="502" y="521"/>
                    </a:lnTo>
                    <a:lnTo>
                      <a:pt x="502" y="521"/>
                    </a:lnTo>
                    <a:lnTo>
                      <a:pt x="502" y="521"/>
                    </a:lnTo>
                    <a:lnTo>
                      <a:pt x="502" y="521"/>
                    </a:lnTo>
                    <a:lnTo>
                      <a:pt x="499" y="523"/>
                    </a:lnTo>
                    <a:lnTo>
                      <a:pt x="497" y="525"/>
                    </a:lnTo>
                    <a:lnTo>
                      <a:pt x="497" y="525"/>
                    </a:lnTo>
                    <a:lnTo>
                      <a:pt x="497" y="528"/>
                    </a:lnTo>
                    <a:lnTo>
                      <a:pt x="497" y="529"/>
                    </a:lnTo>
                    <a:lnTo>
                      <a:pt x="497" y="529"/>
                    </a:lnTo>
                    <a:lnTo>
                      <a:pt x="496" y="529"/>
                    </a:lnTo>
                    <a:lnTo>
                      <a:pt x="492" y="529"/>
                    </a:lnTo>
                    <a:lnTo>
                      <a:pt x="491" y="528"/>
                    </a:lnTo>
                    <a:lnTo>
                      <a:pt x="489" y="528"/>
                    </a:lnTo>
                    <a:lnTo>
                      <a:pt x="489" y="526"/>
                    </a:lnTo>
                    <a:lnTo>
                      <a:pt x="489" y="525"/>
                    </a:lnTo>
                    <a:lnTo>
                      <a:pt x="492" y="525"/>
                    </a:lnTo>
                    <a:lnTo>
                      <a:pt x="492" y="523"/>
                    </a:lnTo>
                    <a:lnTo>
                      <a:pt x="492" y="521"/>
                    </a:lnTo>
                    <a:lnTo>
                      <a:pt x="491" y="521"/>
                    </a:lnTo>
                    <a:lnTo>
                      <a:pt x="491" y="520"/>
                    </a:lnTo>
                    <a:lnTo>
                      <a:pt x="491" y="520"/>
                    </a:lnTo>
                    <a:lnTo>
                      <a:pt x="492" y="518"/>
                    </a:lnTo>
                    <a:lnTo>
                      <a:pt x="494" y="518"/>
                    </a:lnTo>
                    <a:lnTo>
                      <a:pt x="494" y="518"/>
                    </a:lnTo>
                    <a:lnTo>
                      <a:pt x="496" y="518"/>
                    </a:lnTo>
                    <a:lnTo>
                      <a:pt x="496" y="517"/>
                    </a:lnTo>
                    <a:lnTo>
                      <a:pt x="494" y="517"/>
                    </a:lnTo>
                    <a:lnTo>
                      <a:pt x="496" y="515"/>
                    </a:lnTo>
                    <a:lnTo>
                      <a:pt x="497" y="514"/>
                    </a:lnTo>
                    <a:lnTo>
                      <a:pt x="499" y="512"/>
                    </a:lnTo>
                    <a:lnTo>
                      <a:pt x="499" y="512"/>
                    </a:lnTo>
                    <a:lnTo>
                      <a:pt x="497" y="510"/>
                    </a:lnTo>
                    <a:lnTo>
                      <a:pt x="499" y="509"/>
                    </a:lnTo>
                    <a:lnTo>
                      <a:pt x="499" y="509"/>
                    </a:lnTo>
                    <a:lnTo>
                      <a:pt x="500" y="507"/>
                    </a:lnTo>
                    <a:close/>
                    <a:moveTo>
                      <a:pt x="492" y="495"/>
                    </a:moveTo>
                    <a:lnTo>
                      <a:pt x="492" y="496"/>
                    </a:lnTo>
                    <a:lnTo>
                      <a:pt x="494" y="499"/>
                    </a:lnTo>
                    <a:lnTo>
                      <a:pt x="496" y="502"/>
                    </a:lnTo>
                    <a:lnTo>
                      <a:pt x="496" y="506"/>
                    </a:lnTo>
                    <a:lnTo>
                      <a:pt x="494" y="507"/>
                    </a:lnTo>
                    <a:lnTo>
                      <a:pt x="491" y="509"/>
                    </a:lnTo>
                    <a:lnTo>
                      <a:pt x="491" y="509"/>
                    </a:lnTo>
                    <a:lnTo>
                      <a:pt x="489" y="509"/>
                    </a:lnTo>
                    <a:lnTo>
                      <a:pt x="488" y="506"/>
                    </a:lnTo>
                    <a:lnTo>
                      <a:pt x="489" y="501"/>
                    </a:lnTo>
                    <a:lnTo>
                      <a:pt x="491" y="499"/>
                    </a:lnTo>
                    <a:lnTo>
                      <a:pt x="489" y="498"/>
                    </a:lnTo>
                    <a:lnTo>
                      <a:pt x="489" y="496"/>
                    </a:lnTo>
                    <a:lnTo>
                      <a:pt x="489" y="496"/>
                    </a:lnTo>
                    <a:lnTo>
                      <a:pt x="492" y="495"/>
                    </a:lnTo>
                    <a:close/>
                    <a:moveTo>
                      <a:pt x="499" y="491"/>
                    </a:moveTo>
                    <a:lnTo>
                      <a:pt x="500" y="491"/>
                    </a:lnTo>
                    <a:lnTo>
                      <a:pt x="500" y="495"/>
                    </a:lnTo>
                    <a:lnTo>
                      <a:pt x="500" y="496"/>
                    </a:lnTo>
                    <a:lnTo>
                      <a:pt x="502" y="498"/>
                    </a:lnTo>
                    <a:lnTo>
                      <a:pt x="502" y="498"/>
                    </a:lnTo>
                    <a:lnTo>
                      <a:pt x="502" y="498"/>
                    </a:lnTo>
                    <a:lnTo>
                      <a:pt x="502" y="501"/>
                    </a:lnTo>
                    <a:lnTo>
                      <a:pt x="504" y="501"/>
                    </a:lnTo>
                    <a:lnTo>
                      <a:pt x="504" y="501"/>
                    </a:lnTo>
                    <a:lnTo>
                      <a:pt x="504" y="502"/>
                    </a:lnTo>
                    <a:lnTo>
                      <a:pt x="504" y="502"/>
                    </a:lnTo>
                    <a:lnTo>
                      <a:pt x="504" y="506"/>
                    </a:lnTo>
                    <a:lnTo>
                      <a:pt x="504" y="506"/>
                    </a:lnTo>
                    <a:lnTo>
                      <a:pt x="502" y="506"/>
                    </a:lnTo>
                    <a:lnTo>
                      <a:pt x="499" y="506"/>
                    </a:lnTo>
                    <a:lnTo>
                      <a:pt x="497" y="504"/>
                    </a:lnTo>
                    <a:lnTo>
                      <a:pt x="497" y="502"/>
                    </a:lnTo>
                    <a:lnTo>
                      <a:pt x="497" y="501"/>
                    </a:lnTo>
                    <a:lnTo>
                      <a:pt x="496" y="499"/>
                    </a:lnTo>
                    <a:lnTo>
                      <a:pt x="496" y="499"/>
                    </a:lnTo>
                    <a:lnTo>
                      <a:pt x="494" y="498"/>
                    </a:lnTo>
                    <a:lnTo>
                      <a:pt x="494" y="496"/>
                    </a:lnTo>
                    <a:lnTo>
                      <a:pt x="494" y="495"/>
                    </a:lnTo>
                    <a:lnTo>
                      <a:pt x="494" y="495"/>
                    </a:lnTo>
                    <a:lnTo>
                      <a:pt x="497" y="493"/>
                    </a:lnTo>
                    <a:lnTo>
                      <a:pt x="499" y="491"/>
                    </a:lnTo>
                    <a:close/>
                    <a:moveTo>
                      <a:pt x="496" y="488"/>
                    </a:moveTo>
                    <a:lnTo>
                      <a:pt x="497" y="490"/>
                    </a:lnTo>
                    <a:lnTo>
                      <a:pt x="499" y="490"/>
                    </a:lnTo>
                    <a:lnTo>
                      <a:pt x="499" y="490"/>
                    </a:lnTo>
                    <a:lnTo>
                      <a:pt x="497" y="491"/>
                    </a:lnTo>
                    <a:lnTo>
                      <a:pt x="496" y="491"/>
                    </a:lnTo>
                    <a:lnTo>
                      <a:pt x="496" y="491"/>
                    </a:lnTo>
                    <a:lnTo>
                      <a:pt x="496" y="491"/>
                    </a:lnTo>
                    <a:lnTo>
                      <a:pt x="494" y="491"/>
                    </a:lnTo>
                    <a:lnTo>
                      <a:pt x="494" y="490"/>
                    </a:lnTo>
                    <a:lnTo>
                      <a:pt x="494" y="490"/>
                    </a:lnTo>
                    <a:lnTo>
                      <a:pt x="496" y="488"/>
                    </a:lnTo>
                    <a:close/>
                    <a:moveTo>
                      <a:pt x="508" y="444"/>
                    </a:moveTo>
                    <a:lnTo>
                      <a:pt x="508" y="446"/>
                    </a:lnTo>
                    <a:lnTo>
                      <a:pt x="508" y="449"/>
                    </a:lnTo>
                    <a:lnTo>
                      <a:pt x="508" y="450"/>
                    </a:lnTo>
                    <a:lnTo>
                      <a:pt x="508" y="452"/>
                    </a:lnTo>
                    <a:lnTo>
                      <a:pt x="508" y="452"/>
                    </a:lnTo>
                    <a:lnTo>
                      <a:pt x="508" y="452"/>
                    </a:lnTo>
                    <a:lnTo>
                      <a:pt x="507" y="454"/>
                    </a:lnTo>
                    <a:lnTo>
                      <a:pt x="505" y="454"/>
                    </a:lnTo>
                    <a:lnTo>
                      <a:pt x="504" y="454"/>
                    </a:lnTo>
                    <a:lnTo>
                      <a:pt x="502" y="454"/>
                    </a:lnTo>
                    <a:lnTo>
                      <a:pt x="502" y="452"/>
                    </a:lnTo>
                    <a:lnTo>
                      <a:pt x="502" y="450"/>
                    </a:lnTo>
                    <a:lnTo>
                      <a:pt x="504" y="450"/>
                    </a:lnTo>
                    <a:lnTo>
                      <a:pt x="505" y="447"/>
                    </a:lnTo>
                    <a:lnTo>
                      <a:pt x="505" y="446"/>
                    </a:lnTo>
                    <a:lnTo>
                      <a:pt x="505" y="444"/>
                    </a:lnTo>
                    <a:lnTo>
                      <a:pt x="507" y="444"/>
                    </a:lnTo>
                    <a:lnTo>
                      <a:pt x="508" y="444"/>
                    </a:lnTo>
                    <a:close/>
                    <a:moveTo>
                      <a:pt x="496" y="436"/>
                    </a:moveTo>
                    <a:lnTo>
                      <a:pt x="496" y="436"/>
                    </a:lnTo>
                    <a:lnTo>
                      <a:pt x="497" y="438"/>
                    </a:lnTo>
                    <a:lnTo>
                      <a:pt x="497" y="438"/>
                    </a:lnTo>
                    <a:lnTo>
                      <a:pt x="497" y="438"/>
                    </a:lnTo>
                    <a:lnTo>
                      <a:pt x="497" y="439"/>
                    </a:lnTo>
                    <a:lnTo>
                      <a:pt x="496" y="438"/>
                    </a:lnTo>
                    <a:lnTo>
                      <a:pt x="496" y="438"/>
                    </a:lnTo>
                    <a:lnTo>
                      <a:pt x="496" y="438"/>
                    </a:lnTo>
                    <a:lnTo>
                      <a:pt x="496" y="436"/>
                    </a:lnTo>
                    <a:close/>
                    <a:moveTo>
                      <a:pt x="516" y="432"/>
                    </a:moveTo>
                    <a:lnTo>
                      <a:pt x="516" y="432"/>
                    </a:lnTo>
                    <a:lnTo>
                      <a:pt x="518" y="433"/>
                    </a:lnTo>
                    <a:lnTo>
                      <a:pt x="518" y="435"/>
                    </a:lnTo>
                    <a:lnTo>
                      <a:pt x="518" y="436"/>
                    </a:lnTo>
                    <a:lnTo>
                      <a:pt x="518" y="438"/>
                    </a:lnTo>
                    <a:lnTo>
                      <a:pt x="516" y="438"/>
                    </a:lnTo>
                    <a:lnTo>
                      <a:pt x="516" y="438"/>
                    </a:lnTo>
                    <a:lnTo>
                      <a:pt x="516" y="436"/>
                    </a:lnTo>
                    <a:lnTo>
                      <a:pt x="516" y="436"/>
                    </a:lnTo>
                    <a:lnTo>
                      <a:pt x="515" y="435"/>
                    </a:lnTo>
                    <a:lnTo>
                      <a:pt x="515" y="435"/>
                    </a:lnTo>
                    <a:lnTo>
                      <a:pt x="515" y="433"/>
                    </a:lnTo>
                    <a:lnTo>
                      <a:pt x="515" y="433"/>
                    </a:lnTo>
                    <a:lnTo>
                      <a:pt x="516" y="432"/>
                    </a:lnTo>
                    <a:close/>
                    <a:moveTo>
                      <a:pt x="524" y="428"/>
                    </a:moveTo>
                    <a:lnTo>
                      <a:pt x="526" y="430"/>
                    </a:lnTo>
                    <a:lnTo>
                      <a:pt x="529" y="430"/>
                    </a:lnTo>
                    <a:lnTo>
                      <a:pt x="530" y="432"/>
                    </a:lnTo>
                    <a:lnTo>
                      <a:pt x="530" y="433"/>
                    </a:lnTo>
                    <a:lnTo>
                      <a:pt x="529" y="435"/>
                    </a:lnTo>
                    <a:lnTo>
                      <a:pt x="529" y="435"/>
                    </a:lnTo>
                    <a:lnTo>
                      <a:pt x="527" y="436"/>
                    </a:lnTo>
                    <a:lnTo>
                      <a:pt x="522" y="438"/>
                    </a:lnTo>
                    <a:lnTo>
                      <a:pt x="521" y="438"/>
                    </a:lnTo>
                    <a:lnTo>
                      <a:pt x="521" y="436"/>
                    </a:lnTo>
                    <a:lnTo>
                      <a:pt x="521" y="435"/>
                    </a:lnTo>
                    <a:lnTo>
                      <a:pt x="519" y="435"/>
                    </a:lnTo>
                    <a:lnTo>
                      <a:pt x="521" y="433"/>
                    </a:lnTo>
                    <a:lnTo>
                      <a:pt x="522" y="432"/>
                    </a:lnTo>
                    <a:lnTo>
                      <a:pt x="522" y="432"/>
                    </a:lnTo>
                    <a:lnTo>
                      <a:pt x="522" y="430"/>
                    </a:lnTo>
                    <a:lnTo>
                      <a:pt x="522" y="430"/>
                    </a:lnTo>
                    <a:lnTo>
                      <a:pt x="522" y="428"/>
                    </a:lnTo>
                    <a:lnTo>
                      <a:pt x="524" y="428"/>
                    </a:lnTo>
                    <a:close/>
                    <a:moveTo>
                      <a:pt x="513" y="425"/>
                    </a:moveTo>
                    <a:lnTo>
                      <a:pt x="515" y="425"/>
                    </a:lnTo>
                    <a:lnTo>
                      <a:pt x="515" y="427"/>
                    </a:lnTo>
                    <a:lnTo>
                      <a:pt x="516" y="427"/>
                    </a:lnTo>
                    <a:lnTo>
                      <a:pt x="516" y="428"/>
                    </a:lnTo>
                    <a:lnTo>
                      <a:pt x="516" y="430"/>
                    </a:lnTo>
                    <a:lnTo>
                      <a:pt x="515" y="430"/>
                    </a:lnTo>
                    <a:lnTo>
                      <a:pt x="515" y="430"/>
                    </a:lnTo>
                    <a:lnTo>
                      <a:pt x="513" y="432"/>
                    </a:lnTo>
                    <a:lnTo>
                      <a:pt x="511" y="432"/>
                    </a:lnTo>
                    <a:lnTo>
                      <a:pt x="511" y="433"/>
                    </a:lnTo>
                    <a:lnTo>
                      <a:pt x="513" y="435"/>
                    </a:lnTo>
                    <a:lnTo>
                      <a:pt x="515" y="436"/>
                    </a:lnTo>
                    <a:lnTo>
                      <a:pt x="515" y="438"/>
                    </a:lnTo>
                    <a:lnTo>
                      <a:pt x="515" y="439"/>
                    </a:lnTo>
                    <a:lnTo>
                      <a:pt x="515" y="439"/>
                    </a:lnTo>
                    <a:lnTo>
                      <a:pt x="515" y="441"/>
                    </a:lnTo>
                    <a:lnTo>
                      <a:pt x="516" y="443"/>
                    </a:lnTo>
                    <a:lnTo>
                      <a:pt x="516" y="443"/>
                    </a:lnTo>
                    <a:lnTo>
                      <a:pt x="516" y="444"/>
                    </a:lnTo>
                    <a:lnTo>
                      <a:pt x="516" y="446"/>
                    </a:lnTo>
                    <a:lnTo>
                      <a:pt x="515" y="446"/>
                    </a:lnTo>
                    <a:lnTo>
                      <a:pt x="515" y="446"/>
                    </a:lnTo>
                    <a:lnTo>
                      <a:pt x="515" y="446"/>
                    </a:lnTo>
                    <a:lnTo>
                      <a:pt x="515" y="446"/>
                    </a:lnTo>
                    <a:lnTo>
                      <a:pt x="511" y="447"/>
                    </a:lnTo>
                    <a:lnTo>
                      <a:pt x="510" y="446"/>
                    </a:lnTo>
                    <a:lnTo>
                      <a:pt x="511" y="444"/>
                    </a:lnTo>
                    <a:lnTo>
                      <a:pt x="510" y="443"/>
                    </a:lnTo>
                    <a:lnTo>
                      <a:pt x="508" y="441"/>
                    </a:lnTo>
                    <a:lnTo>
                      <a:pt x="507" y="439"/>
                    </a:lnTo>
                    <a:lnTo>
                      <a:pt x="507" y="438"/>
                    </a:lnTo>
                    <a:lnTo>
                      <a:pt x="505" y="436"/>
                    </a:lnTo>
                    <a:lnTo>
                      <a:pt x="504" y="435"/>
                    </a:lnTo>
                    <a:lnTo>
                      <a:pt x="505" y="433"/>
                    </a:lnTo>
                    <a:lnTo>
                      <a:pt x="505" y="432"/>
                    </a:lnTo>
                    <a:lnTo>
                      <a:pt x="507" y="430"/>
                    </a:lnTo>
                    <a:lnTo>
                      <a:pt x="508" y="430"/>
                    </a:lnTo>
                    <a:lnTo>
                      <a:pt x="508" y="430"/>
                    </a:lnTo>
                    <a:lnTo>
                      <a:pt x="510" y="430"/>
                    </a:lnTo>
                    <a:lnTo>
                      <a:pt x="511" y="430"/>
                    </a:lnTo>
                    <a:lnTo>
                      <a:pt x="510" y="427"/>
                    </a:lnTo>
                    <a:lnTo>
                      <a:pt x="511" y="425"/>
                    </a:lnTo>
                    <a:lnTo>
                      <a:pt x="511" y="425"/>
                    </a:lnTo>
                    <a:lnTo>
                      <a:pt x="513" y="425"/>
                    </a:lnTo>
                    <a:close/>
                    <a:moveTo>
                      <a:pt x="515" y="419"/>
                    </a:moveTo>
                    <a:lnTo>
                      <a:pt x="515" y="419"/>
                    </a:lnTo>
                    <a:lnTo>
                      <a:pt x="515" y="419"/>
                    </a:lnTo>
                    <a:lnTo>
                      <a:pt x="515" y="421"/>
                    </a:lnTo>
                    <a:lnTo>
                      <a:pt x="515" y="421"/>
                    </a:lnTo>
                    <a:lnTo>
                      <a:pt x="513" y="421"/>
                    </a:lnTo>
                    <a:lnTo>
                      <a:pt x="513" y="421"/>
                    </a:lnTo>
                    <a:lnTo>
                      <a:pt x="513" y="421"/>
                    </a:lnTo>
                    <a:lnTo>
                      <a:pt x="510" y="421"/>
                    </a:lnTo>
                    <a:lnTo>
                      <a:pt x="510" y="421"/>
                    </a:lnTo>
                    <a:lnTo>
                      <a:pt x="510" y="419"/>
                    </a:lnTo>
                    <a:lnTo>
                      <a:pt x="513" y="419"/>
                    </a:lnTo>
                    <a:lnTo>
                      <a:pt x="515" y="419"/>
                    </a:lnTo>
                    <a:close/>
                    <a:moveTo>
                      <a:pt x="502" y="414"/>
                    </a:moveTo>
                    <a:lnTo>
                      <a:pt x="502" y="414"/>
                    </a:lnTo>
                    <a:lnTo>
                      <a:pt x="502" y="416"/>
                    </a:lnTo>
                    <a:lnTo>
                      <a:pt x="502" y="416"/>
                    </a:lnTo>
                    <a:lnTo>
                      <a:pt x="502" y="416"/>
                    </a:lnTo>
                    <a:lnTo>
                      <a:pt x="500" y="416"/>
                    </a:lnTo>
                    <a:lnTo>
                      <a:pt x="500" y="416"/>
                    </a:lnTo>
                    <a:lnTo>
                      <a:pt x="500" y="416"/>
                    </a:lnTo>
                    <a:lnTo>
                      <a:pt x="500" y="414"/>
                    </a:lnTo>
                    <a:lnTo>
                      <a:pt x="502" y="414"/>
                    </a:lnTo>
                    <a:close/>
                    <a:moveTo>
                      <a:pt x="511" y="384"/>
                    </a:moveTo>
                    <a:lnTo>
                      <a:pt x="516" y="386"/>
                    </a:lnTo>
                    <a:lnTo>
                      <a:pt x="519" y="386"/>
                    </a:lnTo>
                    <a:lnTo>
                      <a:pt x="519" y="387"/>
                    </a:lnTo>
                    <a:lnTo>
                      <a:pt x="519" y="389"/>
                    </a:lnTo>
                    <a:lnTo>
                      <a:pt x="519" y="391"/>
                    </a:lnTo>
                    <a:lnTo>
                      <a:pt x="521" y="391"/>
                    </a:lnTo>
                    <a:lnTo>
                      <a:pt x="521" y="392"/>
                    </a:lnTo>
                    <a:lnTo>
                      <a:pt x="519" y="394"/>
                    </a:lnTo>
                    <a:lnTo>
                      <a:pt x="519" y="394"/>
                    </a:lnTo>
                    <a:lnTo>
                      <a:pt x="519" y="395"/>
                    </a:lnTo>
                    <a:lnTo>
                      <a:pt x="519" y="397"/>
                    </a:lnTo>
                    <a:lnTo>
                      <a:pt x="518" y="397"/>
                    </a:lnTo>
                    <a:lnTo>
                      <a:pt x="518" y="397"/>
                    </a:lnTo>
                    <a:lnTo>
                      <a:pt x="516" y="397"/>
                    </a:lnTo>
                    <a:lnTo>
                      <a:pt x="515" y="399"/>
                    </a:lnTo>
                    <a:lnTo>
                      <a:pt x="516" y="399"/>
                    </a:lnTo>
                    <a:lnTo>
                      <a:pt x="516" y="400"/>
                    </a:lnTo>
                    <a:lnTo>
                      <a:pt x="518" y="402"/>
                    </a:lnTo>
                    <a:lnTo>
                      <a:pt x="519" y="403"/>
                    </a:lnTo>
                    <a:lnTo>
                      <a:pt x="521" y="405"/>
                    </a:lnTo>
                    <a:lnTo>
                      <a:pt x="519" y="405"/>
                    </a:lnTo>
                    <a:lnTo>
                      <a:pt x="519" y="406"/>
                    </a:lnTo>
                    <a:lnTo>
                      <a:pt x="518" y="408"/>
                    </a:lnTo>
                    <a:lnTo>
                      <a:pt x="516" y="408"/>
                    </a:lnTo>
                    <a:lnTo>
                      <a:pt x="516" y="410"/>
                    </a:lnTo>
                    <a:lnTo>
                      <a:pt x="515" y="411"/>
                    </a:lnTo>
                    <a:lnTo>
                      <a:pt x="515" y="411"/>
                    </a:lnTo>
                    <a:lnTo>
                      <a:pt x="513" y="411"/>
                    </a:lnTo>
                    <a:lnTo>
                      <a:pt x="511" y="411"/>
                    </a:lnTo>
                    <a:lnTo>
                      <a:pt x="510" y="411"/>
                    </a:lnTo>
                    <a:lnTo>
                      <a:pt x="508" y="411"/>
                    </a:lnTo>
                    <a:lnTo>
                      <a:pt x="507" y="410"/>
                    </a:lnTo>
                    <a:lnTo>
                      <a:pt x="507" y="410"/>
                    </a:lnTo>
                    <a:lnTo>
                      <a:pt x="507" y="408"/>
                    </a:lnTo>
                    <a:lnTo>
                      <a:pt x="508" y="406"/>
                    </a:lnTo>
                    <a:lnTo>
                      <a:pt x="508" y="403"/>
                    </a:lnTo>
                    <a:lnTo>
                      <a:pt x="510" y="399"/>
                    </a:lnTo>
                    <a:lnTo>
                      <a:pt x="510" y="395"/>
                    </a:lnTo>
                    <a:lnTo>
                      <a:pt x="510" y="395"/>
                    </a:lnTo>
                    <a:lnTo>
                      <a:pt x="510" y="394"/>
                    </a:lnTo>
                    <a:lnTo>
                      <a:pt x="510" y="394"/>
                    </a:lnTo>
                    <a:lnTo>
                      <a:pt x="510" y="392"/>
                    </a:lnTo>
                    <a:lnTo>
                      <a:pt x="510" y="392"/>
                    </a:lnTo>
                    <a:lnTo>
                      <a:pt x="511" y="389"/>
                    </a:lnTo>
                    <a:lnTo>
                      <a:pt x="511" y="389"/>
                    </a:lnTo>
                    <a:lnTo>
                      <a:pt x="511" y="387"/>
                    </a:lnTo>
                    <a:lnTo>
                      <a:pt x="511" y="386"/>
                    </a:lnTo>
                    <a:lnTo>
                      <a:pt x="511" y="386"/>
                    </a:lnTo>
                    <a:lnTo>
                      <a:pt x="511" y="384"/>
                    </a:lnTo>
                    <a:lnTo>
                      <a:pt x="511" y="384"/>
                    </a:lnTo>
                    <a:close/>
                    <a:moveTo>
                      <a:pt x="442" y="247"/>
                    </a:moveTo>
                    <a:lnTo>
                      <a:pt x="442" y="247"/>
                    </a:lnTo>
                    <a:lnTo>
                      <a:pt x="442" y="247"/>
                    </a:lnTo>
                    <a:lnTo>
                      <a:pt x="444" y="247"/>
                    </a:lnTo>
                    <a:lnTo>
                      <a:pt x="444" y="249"/>
                    </a:lnTo>
                    <a:lnTo>
                      <a:pt x="444" y="249"/>
                    </a:lnTo>
                    <a:lnTo>
                      <a:pt x="442" y="249"/>
                    </a:lnTo>
                    <a:lnTo>
                      <a:pt x="440" y="249"/>
                    </a:lnTo>
                    <a:lnTo>
                      <a:pt x="440" y="249"/>
                    </a:lnTo>
                    <a:lnTo>
                      <a:pt x="440" y="249"/>
                    </a:lnTo>
                    <a:lnTo>
                      <a:pt x="440" y="247"/>
                    </a:lnTo>
                    <a:lnTo>
                      <a:pt x="442" y="247"/>
                    </a:lnTo>
                    <a:lnTo>
                      <a:pt x="442" y="247"/>
                    </a:lnTo>
                    <a:close/>
                    <a:moveTo>
                      <a:pt x="0" y="145"/>
                    </a:moveTo>
                    <a:lnTo>
                      <a:pt x="2" y="145"/>
                    </a:lnTo>
                    <a:lnTo>
                      <a:pt x="2" y="145"/>
                    </a:lnTo>
                    <a:lnTo>
                      <a:pt x="2" y="146"/>
                    </a:lnTo>
                    <a:lnTo>
                      <a:pt x="0" y="146"/>
                    </a:lnTo>
                    <a:lnTo>
                      <a:pt x="0" y="145"/>
                    </a:lnTo>
                    <a:lnTo>
                      <a:pt x="0" y="145"/>
                    </a:lnTo>
                    <a:close/>
                    <a:moveTo>
                      <a:pt x="578" y="0"/>
                    </a:moveTo>
                    <a:lnTo>
                      <a:pt x="578" y="1"/>
                    </a:lnTo>
                    <a:lnTo>
                      <a:pt x="579" y="5"/>
                    </a:lnTo>
                    <a:lnTo>
                      <a:pt x="579" y="6"/>
                    </a:lnTo>
                    <a:lnTo>
                      <a:pt x="581" y="6"/>
                    </a:lnTo>
                    <a:lnTo>
                      <a:pt x="582" y="8"/>
                    </a:lnTo>
                    <a:lnTo>
                      <a:pt x="582" y="8"/>
                    </a:lnTo>
                    <a:lnTo>
                      <a:pt x="582" y="9"/>
                    </a:lnTo>
                    <a:lnTo>
                      <a:pt x="582" y="9"/>
                    </a:lnTo>
                    <a:lnTo>
                      <a:pt x="582" y="11"/>
                    </a:lnTo>
                    <a:lnTo>
                      <a:pt x="582" y="11"/>
                    </a:lnTo>
                    <a:lnTo>
                      <a:pt x="582" y="13"/>
                    </a:lnTo>
                    <a:lnTo>
                      <a:pt x="584" y="14"/>
                    </a:lnTo>
                    <a:lnTo>
                      <a:pt x="584" y="16"/>
                    </a:lnTo>
                    <a:lnTo>
                      <a:pt x="584" y="17"/>
                    </a:lnTo>
                    <a:lnTo>
                      <a:pt x="584" y="19"/>
                    </a:lnTo>
                    <a:lnTo>
                      <a:pt x="586" y="20"/>
                    </a:lnTo>
                    <a:lnTo>
                      <a:pt x="586" y="22"/>
                    </a:lnTo>
                    <a:lnTo>
                      <a:pt x="586" y="22"/>
                    </a:lnTo>
                    <a:lnTo>
                      <a:pt x="587" y="24"/>
                    </a:lnTo>
                    <a:lnTo>
                      <a:pt x="587" y="25"/>
                    </a:lnTo>
                    <a:lnTo>
                      <a:pt x="589" y="25"/>
                    </a:lnTo>
                    <a:lnTo>
                      <a:pt x="590" y="27"/>
                    </a:lnTo>
                    <a:lnTo>
                      <a:pt x="590" y="27"/>
                    </a:lnTo>
                    <a:lnTo>
                      <a:pt x="592" y="28"/>
                    </a:lnTo>
                    <a:lnTo>
                      <a:pt x="592" y="28"/>
                    </a:lnTo>
                    <a:lnTo>
                      <a:pt x="592" y="28"/>
                    </a:lnTo>
                    <a:lnTo>
                      <a:pt x="592" y="28"/>
                    </a:lnTo>
                    <a:lnTo>
                      <a:pt x="590" y="30"/>
                    </a:lnTo>
                    <a:lnTo>
                      <a:pt x="589" y="33"/>
                    </a:lnTo>
                    <a:lnTo>
                      <a:pt x="589" y="33"/>
                    </a:lnTo>
                    <a:lnTo>
                      <a:pt x="590" y="35"/>
                    </a:lnTo>
                    <a:lnTo>
                      <a:pt x="590" y="36"/>
                    </a:lnTo>
                    <a:lnTo>
                      <a:pt x="590" y="36"/>
                    </a:lnTo>
                    <a:lnTo>
                      <a:pt x="590" y="38"/>
                    </a:lnTo>
                    <a:lnTo>
                      <a:pt x="589" y="38"/>
                    </a:lnTo>
                    <a:lnTo>
                      <a:pt x="587" y="39"/>
                    </a:lnTo>
                    <a:lnTo>
                      <a:pt x="587" y="39"/>
                    </a:lnTo>
                    <a:lnTo>
                      <a:pt x="589" y="39"/>
                    </a:lnTo>
                    <a:lnTo>
                      <a:pt x="589" y="41"/>
                    </a:lnTo>
                    <a:lnTo>
                      <a:pt x="589" y="42"/>
                    </a:lnTo>
                    <a:lnTo>
                      <a:pt x="589" y="42"/>
                    </a:lnTo>
                    <a:lnTo>
                      <a:pt x="587" y="42"/>
                    </a:lnTo>
                    <a:lnTo>
                      <a:pt x="587" y="44"/>
                    </a:lnTo>
                    <a:lnTo>
                      <a:pt x="589" y="44"/>
                    </a:lnTo>
                    <a:lnTo>
                      <a:pt x="589" y="44"/>
                    </a:lnTo>
                    <a:lnTo>
                      <a:pt x="592" y="46"/>
                    </a:lnTo>
                    <a:lnTo>
                      <a:pt x="592" y="47"/>
                    </a:lnTo>
                    <a:lnTo>
                      <a:pt x="592" y="47"/>
                    </a:lnTo>
                    <a:lnTo>
                      <a:pt x="590" y="49"/>
                    </a:lnTo>
                    <a:lnTo>
                      <a:pt x="590" y="49"/>
                    </a:lnTo>
                    <a:lnTo>
                      <a:pt x="590" y="50"/>
                    </a:lnTo>
                    <a:lnTo>
                      <a:pt x="590" y="50"/>
                    </a:lnTo>
                    <a:lnTo>
                      <a:pt x="592" y="50"/>
                    </a:lnTo>
                    <a:lnTo>
                      <a:pt x="592" y="52"/>
                    </a:lnTo>
                    <a:lnTo>
                      <a:pt x="595" y="53"/>
                    </a:lnTo>
                    <a:lnTo>
                      <a:pt x="597" y="57"/>
                    </a:lnTo>
                    <a:lnTo>
                      <a:pt x="597" y="58"/>
                    </a:lnTo>
                    <a:lnTo>
                      <a:pt x="597" y="61"/>
                    </a:lnTo>
                    <a:lnTo>
                      <a:pt x="597" y="63"/>
                    </a:lnTo>
                    <a:lnTo>
                      <a:pt x="597" y="64"/>
                    </a:lnTo>
                    <a:lnTo>
                      <a:pt x="598" y="68"/>
                    </a:lnTo>
                    <a:lnTo>
                      <a:pt x="600" y="68"/>
                    </a:lnTo>
                    <a:lnTo>
                      <a:pt x="600" y="71"/>
                    </a:lnTo>
                    <a:lnTo>
                      <a:pt x="600" y="71"/>
                    </a:lnTo>
                    <a:lnTo>
                      <a:pt x="600" y="72"/>
                    </a:lnTo>
                    <a:lnTo>
                      <a:pt x="600" y="74"/>
                    </a:lnTo>
                    <a:lnTo>
                      <a:pt x="601" y="77"/>
                    </a:lnTo>
                    <a:lnTo>
                      <a:pt x="600" y="79"/>
                    </a:lnTo>
                    <a:lnTo>
                      <a:pt x="600" y="79"/>
                    </a:lnTo>
                    <a:lnTo>
                      <a:pt x="601" y="80"/>
                    </a:lnTo>
                    <a:lnTo>
                      <a:pt x="601" y="80"/>
                    </a:lnTo>
                    <a:lnTo>
                      <a:pt x="601" y="80"/>
                    </a:lnTo>
                    <a:lnTo>
                      <a:pt x="603" y="80"/>
                    </a:lnTo>
                    <a:lnTo>
                      <a:pt x="604" y="80"/>
                    </a:lnTo>
                    <a:lnTo>
                      <a:pt x="608" y="80"/>
                    </a:lnTo>
                    <a:lnTo>
                      <a:pt x="611" y="80"/>
                    </a:lnTo>
                    <a:lnTo>
                      <a:pt x="612" y="82"/>
                    </a:lnTo>
                    <a:lnTo>
                      <a:pt x="612" y="87"/>
                    </a:lnTo>
                    <a:lnTo>
                      <a:pt x="611" y="91"/>
                    </a:lnTo>
                    <a:lnTo>
                      <a:pt x="609" y="96"/>
                    </a:lnTo>
                    <a:lnTo>
                      <a:pt x="608" y="98"/>
                    </a:lnTo>
                    <a:lnTo>
                      <a:pt x="608" y="98"/>
                    </a:lnTo>
                    <a:lnTo>
                      <a:pt x="604" y="99"/>
                    </a:lnTo>
                    <a:lnTo>
                      <a:pt x="600" y="101"/>
                    </a:lnTo>
                    <a:lnTo>
                      <a:pt x="598" y="102"/>
                    </a:lnTo>
                    <a:lnTo>
                      <a:pt x="595" y="104"/>
                    </a:lnTo>
                    <a:lnTo>
                      <a:pt x="595" y="104"/>
                    </a:lnTo>
                    <a:lnTo>
                      <a:pt x="593" y="105"/>
                    </a:lnTo>
                    <a:lnTo>
                      <a:pt x="593" y="105"/>
                    </a:lnTo>
                    <a:lnTo>
                      <a:pt x="592" y="107"/>
                    </a:lnTo>
                    <a:lnTo>
                      <a:pt x="592" y="107"/>
                    </a:lnTo>
                    <a:lnTo>
                      <a:pt x="590" y="109"/>
                    </a:lnTo>
                    <a:lnTo>
                      <a:pt x="590" y="110"/>
                    </a:lnTo>
                    <a:lnTo>
                      <a:pt x="592" y="112"/>
                    </a:lnTo>
                    <a:lnTo>
                      <a:pt x="592" y="112"/>
                    </a:lnTo>
                    <a:lnTo>
                      <a:pt x="592" y="113"/>
                    </a:lnTo>
                    <a:lnTo>
                      <a:pt x="592" y="113"/>
                    </a:lnTo>
                    <a:lnTo>
                      <a:pt x="593" y="115"/>
                    </a:lnTo>
                    <a:lnTo>
                      <a:pt x="593" y="115"/>
                    </a:lnTo>
                    <a:lnTo>
                      <a:pt x="592" y="115"/>
                    </a:lnTo>
                    <a:lnTo>
                      <a:pt x="592" y="115"/>
                    </a:lnTo>
                    <a:lnTo>
                      <a:pt x="590" y="116"/>
                    </a:lnTo>
                    <a:lnTo>
                      <a:pt x="590" y="120"/>
                    </a:lnTo>
                    <a:lnTo>
                      <a:pt x="590" y="120"/>
                    </a:lnTo>
                    <a:lnTo>
                      <a:pt x="590" y="123"/>
                    </a:lnTo>
                    <a:lnTo>
                      <a:pt x="592" y="124"/>
                    </a:lnTo>
                    <a:lnTo>
                      <a:pt x="592" y="129"/>
                    </a:lnTo>
                    <a:lnTo>
                      <a:pt x="593" y="131"/>
                    </a:lnTo>
                    <a:lnTo>
                      <a:pt x="592" y="132"/>
                    </a:lnTo>
                    <a:lnTo>
                      <a:pt x="590" y="134"/>
                    </a:lnTo>
                    <a:lnTo>
                      <a:pt x="590" y="134"/>
                    </a:lnTo>
                    <a:lnTo>
                      <a:pt x="590" y="135"/>
                    </a:lnTo>
                    <a:lnTo>
                      <a:pt x="590" y="135"/>
                    </a:lnTo>
                    <a:lnTo>
                      <a:pt x="592" y="139"/>
                    </a:lnTo>
                    <a:lnTo>
                      <a:pt x="593" y="140"/>
                    </a:lnTo>
                    <a:lnTo>
                      <a:pt x="593" y="142"/>
                    </a:lnTo>
                    <a:lnTo>
                      <a:pt x="593" y="143"/>
                    </a:lnTo>
                    <a:lnTo>
                      <a:pt x="593" y="143"/>
                    </a:lnTo>
                    <a:lnTo>
                      <a:pt x="593" y="145"/>
                    </a:lnTo>
                    <a:lnTo>
                      <a:pt x="590" y="145"/>
                    </a:lnTo>
                    <a:lnTo>
                      <a:pt x="590" y="146"/>
                    </a:lnTo>
                    <a:lnTo>
                      <a:pt x="589" y="146"/>
                    </a:lnTo>
                    <a:lnTo>
                      <a:pt x="589" y="145"/>
                    </a:lnTo>
                    <a:lnTo>
                      <a:pt x="587" y="145"/>
                    </a:lnTo>
                    <a:lnTo>
                      <a:pt x="587" y="146"/>
                    </a:lnTo>
                    <a:lnTo>
                      <a:pt x="586" y="148"/>
                    </a:lnTo>
                    <a:lnTo>
                      <a:pt x="586" y="150"/>
                    </a:lnTo>
                    <a:lnTo>
                      <a:pt x="584" y="151"/>
                    </a:lnTo>
                    <a:lnTo>
                      <a:pt x="584" y="153"/>
                    </a:lnTo>
                    <a:lnTo>
                      <a:pt x="582" y="154"/>
                    </a:lnTo>
                    <a:lnTo>
                      <a:pt x="582" y="156"/>
                    </a:lnTo>
                    <a:lnTo>
                      <a:pt x="582" y="157"/>
                    </a:lnTo>
                    <a:lnTo>
                      <a:pt x="581" y="159"/>
                    </a:lnTo>
                    <a:lnTo>
                      <a:pt x="579" y="161"/>
                    </a:lnTo>
                    <a:lnTo>
                      <a:pt x="578" y="162"/>
                    </a:lnTo>
                    <a:lnTo>
                      <a:pt x="578" y="162"/>
                    </a:lnTo>
                    <a:lnTo>
                      <a:pt x="578" y="162"/>
                    </a:lnTo>
                    <a:lnTo>
                      <a:pt x="576" y="164"/>
                    </a:lnTo>
                    <a:lnTo>
                      <a:pt x="574" y="165"/>
                    </a:lnTo>
                    <a:lnTo>
                      <a:pt x="574" y="168"/>
                    </a:lnTo>
                    <a:lnTo>
                      <a:pt x="573" y="168"/>
                    </a:lnTo>
                    <a:lnTo>
                      <a:pt x="573" y="172"/>
                    </a:lnTo>
                    <a:lnTo>
                      <a:pt x="573" y="175"/>
                    </a:lnTo>
                    <a:lnTo>
                      <a:pt x="573" y="176"/>
                    </a:lnTo>
                    <a:lnTo>
                      <a:pt x="571" y="176"/>
                    </a:lnTo>
                    <a:lnTo>
                      <a:pt x="570" y="178"/>
                    </a:lnTo>
                    <a:lnTo>
                      <a:pt x="570" y="180"/>
                    </a:lnTo>
                    <a:lnTo>
                      <a:pt x="570" y="183"/>
                    </a:lnTo>
                    <a:lnTo>
                      <a:pt x="571" y="187"/>
                    </a:lnTo>
                    <a:lnTo>
                      <a:pt x="571" y="189"/>
                    </a:lnTo>
                    <a:lnTo>
                      <a:pt x="571" y="191"/>
                    </a:lnTo>
                    <a:lnTo>
                      <a:pt x="570" y="192"/>
                    </a:lnTo>
                    <a:lnTo>
                      <a:pt x="571" y="192"/>
                    </a:lnTo>
                    <a:lnTo>
                      <a:pt x="571" y="192"/>
                    </a:lnTo>
                    <a:lnTo>
                      <a:pt x="571" y="194"/>
                    </a:lnTo>
                    <a:lnTo>
                      <a:pt x="571" y="194"/>
                    </a:lnTo>
                    <a:lnTo>
                      <a:pt x="571" y="195"/>
                    </a:lnTo>
                    <a:lnTo>
                      <a:pt x="570" y="195"/>
                    </a:lnTo>
                    <a:lnTo>
                      <a:pt x="568" y="197"/>
                    </a:lnTo>
                    <a:lnTo>
                      <a:pt x="568" y="195"/>
                    </a:lnTo>
                    <a:lnTo>
                      <a:pt x="568" y="197"/>
                    </a:lnTo>
                    <a:lnTo>
                      <a:pt x="568" y="197"/>
                    </a:lnTo>
                    <a:lnTo>
                      <a:pt x="567" y="198"/>
                    </a:lnTo>
                    <a:lnTo>
                      <a:pt x="567" y="202"/>
                    </a:lnTo>
                    <a:lnTo>
                      <a:pt x="565" y="203"/>
                    </a:lnTo>
                    <a:lnTo>
                      <a:pt x="565" y="205"/>
                    </a:lnTo>
                    <a:lnTo>
                      <a:pt x="565" y="205"/>
                    </a:lnTo>
                    <a:lnTo>
                      <a:pt x="565" y="206"/>
                    </a:lnTo>
                    <a:lnTo>
                      <a:pt x="565" y="206"/>
                    </a:lnTo>
                    <a:lnTo>
                      <a:pt x="565" y="206"/>
                    </a:lnTo>
                    <a:lnTo>
                      <a:pt x="565" y="208"/>
                    </a:lnTo>
                    <a:lnTo>
                      <a:pt x="563" y="208"/>
                    </a:lnTo>
                    <a:lnTo>
                      <a:pt x="563" y="208"/>
                    </a:lnTo>
                    <a:lnTo>
                      <a:pt x="562" y="208"/>
                    </a:lnTo>
                    <a:lnTo>
                      <a:pt x="562" y="209"/>
                    </a:lnTo>
                    <a:lnTo>
                      <a:pt x="562" y="211"/>
                    </a:lnTo>
                    <a:lnTo>
                      <a:pt x="562" y="213"/>
                    </a:lnTo>
                    <a:lnTo>
                      <a:pt x="562" y="216"/>
                    </a:lnTo>
                    <a:lnTo>
                      <a:pt x="562" y="217"/>
                    </a:lnTo>
                    <a:lnTo>
                      <a:pt x="563" y="219"/>
                    </a:lnTo>
                    <a:lnTo>
                      <a:pt x="563" y="220"/>
                    </a:lnTo>
                    <a:lnTo>
                      <a:pt x="565" y="220"/>
                    </a:lnTo>
                    <a:lnTo>
                      <a:pt x="565" y="220"/>
                    </a:lnTo>
                    <a:lnTo>
                      <a:pt x="567" y="222"/>
                    </a:lnTo>
                    <a:lnTo>
                      <a:pt x="565" y="222"/>
                    </a:lnTo>
                    <a:lnTo>
                      <a:pt x="565" y="222"/>
                    </a:lnTo>
                    <a:lnTo>
                      <a:pt x="565" y="224"/>
                    </a:lnTo>
                    <a:lnTo>
                      <a:pt x="565" y="225"/>
                    </a:lnTo>
                    <a:lnTo>
                      <a:pt x="565" y="227"/>
                    </a:lnTo>
                    <a:lnTo>
                      <a:pt x="567" y="227"/>
                    </a:lnTo>
                    <a:lnTo>
                      <a:pt x="567" y="228"/>
                    </a:lnTo>
                    <a:lnTo>
                      <a:pt x="568" y="230"/>
                    </a:lnTo>
                    <a:lnTo>
                      <a:pt x="567" y="232"/>
                    </a:lnTo>
                    <a:lnTo>
                      <a:pt x="568" y="235"/>
                    </a:lnTo>
                    <a:lnTo>
                      <a:pt x="570" y="236"/>
                    </a:lnTo>
                    <a:lnTo>
                      <a:pt x="570" y="236"/>
                    </a:lnTo>
                    <a:lnTo>
                      <a:pt x="570" y="238"/>
                    </a:lnTo>
                    <a:lnTo>
                      <a:pt x="568" y="238"/>
                    </a:lnTo>
                    <a:lnTo>
                      <a:pt x="568" y="239"/>
                    </a:lnTo>
                    <a:lnTo>
                      <a:pt x="568" y="241"/>
                    </a:lnTo>
                    <a:lnTo>
                      <a:pt x="570" y="243"/>
                    </a:lnTo>
                    <a:lnTo>
                      <a:pt x="570" y="243"/>
                    </a:lnTo>
                    <a:lnTo>
                      <a:pt x="571" y="243"/>
                    </a:lnTo>
                    <a:lnTo>
                      <a:pt x="573" y="243"/>
                    </a:lnTo>
                    <a:lnTo>
                      <a:pt x="573" y="244"/>
                    </a:lnTo>
                    <a:lnTo>
                      <a:pt x="573" y="244"/>
                    </a:lnTo>
                    <a:lnTo>
                      <a:pt x="573" y="246"/>
                    </a:lnTo>
                    <a:lnTo>
                      <a:pt x="571" y="247"/>
                    </a:lnTo>
                    <a:lnTo>
                      <a:pt x="571" y="250"/>
                    </a:lnTo>
                    <a:lnTo>
                      <a:pt x="571" y="254"/>
                    </a:lnTo>
                    <a:lnTo>
                      <a:pt x="571" y="255"/>
                    </a:lnTo>
                    <a:lnTo>
                      <a:pt x="571" y="257"/>
                    </a:lnTo>
                    <a:lnTo>
                      <a:pt x="571" y="258"/>
                    </a:lnTo>
                    <a:lnTo>
                      <a:pt x="571" y="258"/>
                    </a:lnTo>
                    <a:lnTo>
                      <a:pt x="571" y="258"/>
                    </a:lnTo>
                    <a:lnTo>
                      <a:pt x="570" y="258"/>
                    </a:lnTo>
                    <a:lnTo>
                      <a:pt x="570" y="258"/>
                    </a:lnTo>
                    <a:lnTo>
                      <a:pt x="568" y="260"/>
                    </a:lnTo>
                    <a:lnTo>
                      <a:pt x="568" y="261"/>
                    </a:lnTo>
                    <a:lnTo>
                      <a:pt x="568" y="261"/>
                    </a:lnTo>
                    <a:lnTo>
                      <a:pt x="567" y="263"/>
                    </a:lnTo>
                    <a:lnTo>
                      <a:pt x="567" y="265"/>
                    </a:lnTo>
                    <a:lnTo>
                      <a:pt x="565" y="266"/>
                    </a:lnTo>
                    <a:lnTo>
                      <a:pt x="565" y="266"/>
                    </a:lnTo>
                    <a:lnTo>
                      <a:pt x="565" y="268"/>
                    </a:lnTo>
                    <a:lnTo>
                      <a:pt x="565" y="269"/>
                    </a:lnTo>
                    <a:lnTo>
                      <a:pt x="563" y="272"/>
                    </a:lnTo>
                    <a:lnTo>
                      <a:pt x="563" y="274"/>
                    </a:lnTo>
                    <a:lnTo>
                      <a:pt x="562" y="274"/>
                    </a:lnTo>
                    <a:lnTo>
                      <a:pt x="562" y="274"/>
                    </a:lnTo>
                    <a:lnTo>
                      <a:pt x="562" y="276"/>
                    </a:lnTo>
                    <a:lnTo>
                      <a:pt x="563" y="276"/>
                    </a:lnTo>
                    <a:lnTo>
                      <a:pt x="563" y="277"/>
                    </a:lnTo>
                    <a:lnTo>
                      <a:pt x="563" y="277"/>
                    </a:lnTo>
                    <a:lnTo>
                      <a:pt x="563" y="279"/>
                    </a:lnTo>
                    <a:lnTo>
                      <a:pt x="563" y="280"/>
                    </a:lnTo>
                    <a:lnTo>
                      <a:pt x="565" y="283"/>
                    </a:lnTo>
                    <a:lnTo>
                      <a:pt x="563" y="285"/>
                    </a:lnTo>
                    <a:lnTo>
                      <a:pt x="563" y="287"/>
                    </a:lnTo>
                    <a:lnTo>
                      <a:pt x="563" y="288"/>
                    </a:lnTo>
                    <a:lnTo>
                      <a:pt x="563" y="288"/>
                    </a:lnTo>
                    <a:lnTo>
                      <a:pt x="562" y="290"/>
                    </a:lnTo>
                    <a:lnTo>
                      <a:pt x="560" y="290"/>
                    </a:lnTo>
                    <a:lnTo>
                      <a:pt x="559" y="291"/>
                    </a:lnTo>
                    <a:lnTo>
                      <a:pt x="559" y="293"/>
                    </a:lnTo>
                    <a:lnTo>
                      <a:pt x="559" y="293"/>
                    </a:lnTo>
                    <a:lnTo>
                      <a:pt x="559" y="293"/>
                    </a:lnTo>
                    <a:lnTo>
                      <a:pt x="557" y="293"/>
                    </a:lnTo>
                    <a:lnTo>
                      <a:pt x="557" y="293"/>
                    </a:lnTo>
                    <a:lnTo>
                      <a:pt x="556" y="295"/>
                    </a:lnTo>
                    <a:lnTo>
                      <a:pt x="554" y="295"/>
                    </a:lnTo>
                    <a:lnTo>
                      <a:pt x="554" y="296"/>
                    </a:lnTo>
                    <a:lnTo>
                      <a:pt x="554" y="298"/>
                    </a:lnTo>
                    <a:lnTo>
                      <a:pt x="554" y="298"/>
                    </a:lnTo>
                    <a:lnTo>
                      <a:pt x="552" y="299"/>
                    </a:lnTo>
                    <a:lnTo>
                      <a:pt x="552" y="301"/>
                    </a:lnTo>
                    <a:lnTo>
                      <a:pt x="552" y="302"/>
                    </a:lnTo>
                    <a:lnTo>
                      <a:pt x="554" y="304"/>
                    </a:lnTo>
                    <a:lnTo>
                      <a:pt x="554" y="306"/>
                    </a:lnTo>
                    <a:lnTo>
                      <a:pt x="552" y="307"/>
                    </a:lnTo>
                    <a:lnTo>
                      <a:pt x="552" y="309"/>
                    </a:lnTo>
                    <a:lnTo>
                      <a:pt x="552" y="310"/>
                    </a:lnTo>
                    <a:lnTo>
                      <a:pt x="554" y="310"/>
                    </a:lnTo>
                    <a:lnTo>
                      <a:pt x="552" y="312"/>
                    </a:lnTo>
                    <a:lnTo>
                      <a:pt x="552" y="313"/>
                    </a:lnTo>
                    <a:lnTo>
                      <a:pt x="552" y="317"/>
                    </a:lnTo>
                    <a:lnTo>
                      <a:pt x="554" y="318"/>
                    </a:lnTo>
                    <a:lnTo>
                      <a:pt x="556" y="320"/>
                    </a:lnTo>
                    <a:lnTo>
                      <a:pt x="556" y="323"/>
                    </a:lnTo>
                    <a:lnTo>
                      <a:pt x="556" y="324"/>
                    </a:lnTo>
                    <a:lnTo>
                      <a:pt x="556" y="328"/>
                    </a:lnTo>
                    <a:lnTo>
                      <a:pt x="557" y="328"/>
                    </a:lnTo>
                    <a:lnTo>
                      <a:pt x="557" y="329"/>
                    </a:lnTo>
                    <a:lnTo>
                      <a:pt x="557" y="329"/>
                    </a:lnTo>
                    <a:lnTo>
                      <a:pt x="557" y="331"/>
                    </a:lnTo>
                    <a:lnTo>
                      <a:pt x="556" y="332"/>
                    </a:lnTo>
                    <a:lnTo>
                      <a:pt x="554" y="332"/>
                    </a:lnTo>
                    <a:lnTo>
                      <a:pt x="552" y="334"/>
                    </a:lnTo>
                    <a:lnTo>
                      <a:pt x="551" y="334"/>
                    </a:lnTo>
                    <a:lnTo>
                      <a:pt x="551" y="335"/>
                    </a:lnTo>
                    <a:lnTo>
                      <a:pt x="549" y="335"/>
                    </a:lnTo>
                    <a:lnTo>
                      <a:pt x="549" y="337"/>
                    </a:lnTo>
                    <a:lnTo>
                      <a:pt x="549" y="340"/>
                    </a:lnTo>
                    <a:lnTo>
                      <a:pt x="549" y="342"/>
                    </a:lnTo>
                    <a:lnTo>
                      <a:pt x="549" y="343"/>
                    </a:lnTo>
                    <a:lnTo>
                      <a:pt x="548" y="345"/>
                    </a:lnTo>
                    <a:lnTo>
                      <a:pt x="548" y="345"/>
                    </a:lnTo>
                    <a:lnTo>
                      <a:pt x="548" y="347"/>
                    </a:lnTo>
                    <a:lnTo>
                      <a:pt x="548" y="347"/>
                    </a:lnTo>
                    <a:lnTo>
                      <a:pt x="548" y="347"/>
                    </a:lnTo>
                    <a:lnTo>
                      <a:pt x="546" y="347"/>
                    </a:lnTo>
                    <a:lnTo>
                      <a:pt x="546" y="347"/>
                    </a:lnTo>
                    <a:lnTo>
                      <a:pt x="545" y="347"/>
                    </a:lnTo>
                    <a:lnTo>
                      <a:pt x="546" y="348"/>
                    </a:lnTo>
                    <a:lnTo>
                      <a:pt x="546" y="351"/>
                    </a:lnTo>
                    <a:lnTo>
                      <a:pt x="546" y="351"/>
                    </a:lnTo>
                    <a:lnTo>
                      <a:pt x="546" y="353"/>
                    </a:lnTo>
                    <a:lnTo>
                      <a:pt x="546" y="354"/>
                    </a:lnTo>
                    <a:lnTo>
                      <a:pt x="545" y="354"/>
                    </a:lnTo>
                    <a:lnTo>
                      <a:pt x="545" y="354"/>
                    </a:lnTo>
                    <a:lnTo>
                      <a:pt x="545" y="356"/>
                    </a:lnTo>
                    <a:lnTo>
                      <a:pt x="543" y="356"/>
                    </a:lnTo>
                    <a:lnTo>
                      <a:pt x="545" y="358"/>
                    </a:lnTo>
                    <a:lnTo>
                      <a:pt x="545" y="359"/>
                    </a:lnTo>
                    <a:lnTo>
                      <a:pt x="546" y="359"/>
                    </a:lnTo>
                    <a:lnTo>
                      <a:pt x="545" y="361"/>
                    </a:lnTo>
                    <a:lnTo>
                      <a:pt x="545" y="361"/>
                    </a:lnTo>
                    <a:lnTo>
                      <a:pt x="545" y="361"/>
                    </a:lnTo>
                    <a:lnTo>
                      <a:pt x="543" y="362"/>
                    </a:lnTo>
                    <a:lnTo>
                      <a:pt x="543" y="364"/>
                    </a:lnTo>
                    <a:lnTo>
                      <a:pt x="541" y="365"/>
                    </a:lnTo>
                    <a:lnTo>
                      <a:pt x="541" y="367"/>
                    </a:lnTo>
                    <a:lnTo>
                      <a:pt x="543" y="369"/>
                    </a:lnTo>
                    <a:lnTo>
                      <a:pt x="543" y="370"/>
                    </a:lnTo>
                    <a:lnTo>
                      <a:pt x="543" y="375"/>
                    </a:lnTo>
                    <a:lnTo>
                      <a:pt x="543" y="378"/>
                    </a:lnTo>
                    <a:lnTo>
                      <a:pt x="543" y="380"/>
                    </a:lnTo>
                    <a:lnTo>
                      <a:pt x="543" y="381"/>
                    </a:lnTo>
                    <a:lnTo>
                      <a:pt x="543" y="381"/>
                    </a:lnTo>
                    <a:lnTo>
                      <a:pt x="543" y="384"/>
                    </a:lnTo>
                    <a:lnTo>
                      <a:pt x="545" y="387"/>
                    </a:lnTo>
                    <a:lnTo>
                      <a:pt x="545" y="389"/>
                    </a:lnTo>
                    <a:lnTo>
                      <a:pt x="545" y="389"/>
                    </a:lnTo>
                    <a:lnTo>
                      <a:pt x="543" y="391"/>
                    </a:lnTo>
                    <a:lnTo>
                      <a:pt x="541" y="391"/>
                    </a:lnTo>
                    <a:lnTo>
                      <a:pt x="541" y="391"/>
                    </a:lnTo>
                    <a:lnTo>
                      <a:pt x="540" y="391"/>
                    </a:lnTo>
                    <a:lnTo>
                      <a:pt x="540" y="391"/>
                    </a:lnTo>
                    <a:lnTo>
                      <a:pt x="540" y="392"/>
                    </a:lnTo>
                    <a:lnTo>
                      <a:pt x="540" y="392"/>
                    </a:lnTo>
                    <a:lnTo>
                      <a:pt x="540" y="394"/>
                    </a:lnTo>
                    <a:lnTo>
                      <a:pt x="540" y="395"/>
                    </a:lnTo>
                    <a:lnTo>
                      <a:pt x="540" y="397"/>
                    </a:lnTo>
                    <a:lnTo>
                      <a:pt x="538" y="399"/>
                    </a:lnTo>
                    <a:lnTo>
                      <a:pt x="540" y="399"/>
                    </a:lnTo>
                    <a:lnTo>
                      <a:pt x="540" y="402"/>
                    </a:lnTo>
                    <a:lnTo>
                      <a:pt x="538" y="405"/>
                    </a:lnTo>
                    <a:lnTo>
                      <a:pt x="540" y="406"/>
                    </a:lnTo>
                    <a:lnTo>
                      <a:pt x="540" y="406"/>
                    </a:lnTo>
                    <a:lnTo>
                      <a:pt x="543" y="408"/>
                    </a:lnTo>
                    <a:lnTo>
                      <a:pt x="545" y="408"/>
                    </a:lnTo>
                    <a:lnTo>
                      <a:pt x="545" y="410"/>
                    </a:lnTo>
                    <a:lnTo>
                      <a:pt x="545" y="410"/>
                    </a:lnTo>
                    <a:lnTo>
                      <a:pt x="543" y="411"/>
                    </a:lnTo>
                    <a:lnTo>
                      <a:pt x="543" y="411"/>
                    </a:lnTo>
                    <a:lnTo>
                      <a:pt x="543" y="413"/>
                    </a:lnTo>
                    <a:lnTo>
                      <a:pt x="543" y="414"/>
                    </a:lnTo>
                    <a:lnTo>
                      <a:pt x="545" y="416"/>
                    </a:lnTo>
                    <a:lnTo>
                      <a:pt x="545" y="416"/>
                    </a:lnTo>
                    <a:lnTo>
                      <a:pt x="545" y="417"/>
                    </a:lnTo>
                    <a:lnTo>
                      <a:pt x="545" y="419"/>
                    </a:lnTo>
                    <a:lnTo>
                      <a:pt x="545" y="421"/>
                    </a:lnTo>
                    <a:lnTo>
                      <a:pt x="546" y="422"/>
                    </a:lnTo>
                    <a:lnTo>
                      <a:pt x="545" y="422"/>
                    </a:lnTo>
                    <a:lnTo>
                      <a:pt x="545" y="424"/>
                    </a:lnTo>
                    <a:lnTo>
                      <a:pt x="543" y="425"/>
                    </a:lnTo>
                    <a:lnTo>
                      <a:pt x="543" y="425"/>
                    </a:lnTo>
                    <a:lnTo>
                      <a:pt x="543" y="427"/>
                    </a:lnTo>
                    <a:lnTo>
                      <a:pt x="543" y="428"/>
                    </a:lnTo>
                    <a:lnTo>
                      <a:pt x="543" y="430"/>
                    </a:lnTo>
                    <a:lnTo>
                      <a:pt x="551" y="430"/>
                    </a:lnTo>
                    <a:lnTo>
                      <a:pt x="552" y="430"/>
                    </a:lnTo>
                    <a:lnTo>
                      <a:pt x="554" y="432"/>
                    </a:lnTo>
                    <a:lnTo>
                      <a:pt x="552" y="433"/>
                    </a:lnTo>
                    <a:lnTo>
                      <a:pt x="552" y="433"/>
                    </a:lnTo>
                    <a:lnTo>
                      <a:pt x="552" y="436"/>
                    </a:lnTo>
                    <a:lnTo>
                      <a:pt x="551" y="436"/>
                    </a:lnTo>
                    <a:lnTo>
                      <a:pt x="549" y="436"/>
                    </a:lnTo>
                    <a:lnTo>
                      <a:pt x="548" y="436"/>
                    </a:lnTo>
                    <a:lnTo>
                      <a:pt x="546" y="436"/>
                    </a:lnTo>
                    <a:lnTo>
                      <a:pt x="545" y="436"/>
                    </a:lnTo>
                    <a:lnTo>
                      <a:pt x="541" y="436"/>
                    </a:lnTo>
                    <a:lnTo>
                      <a:pt x="540" y="436"/>
                    </a:lnTo>
                    <a:lnTo>
                      <a:pt x="540" y="438"/>
                    </a:lnTo>
                    <a:lnTo>
                      <a:pt x="540" y="439"/>
                    </a:lnTo>
                    <a:lnTo>
                      <a:pt x="543" y="439"/>
                    </a:lnTo>
                    <a:lnTo>
                      <a:pt x="546" y="439"/>
                    </a:lnTo>
                    <a:lnTo>
                      <a:pt x="548" y="441"/>
                    </a:lnTo>
                    <a:lnTo>
                      <a:pt x="549" y="444"/>
                    </a:lnTo>
                    <a:lnTo>
                      <a:pt x="551" y="444"/>
                    </a:lnTo>
                    <a:lnTo>
                      <a:pt x="551" y="446"/>
                    </a:lnTo>
                    <a:lnTo>
                      <a:pt x="548" y="449"/>
                    </a:lnTo>
                    <a:lnTo>
                      <a:pt x="548" y="449"/>
                    </a:lnTo>
                    <a:lnTo>
                      <a:pt x="546" y="450"/>
                    </a:lnTo>
                    <a:lnTo>
                      <a:pt x="545" y="450"/>
                    </a:lnTo>
                    <a:lnTo>
                      <a:pt x="545" y="454"/>
                    </a:lnTo>
                    <a:lnTo>
                      <a:pt x="545" y="455"/>
                    </a:lnTo>
                    <a:lnTo>
                      <a:pt x="546" y="457"/>
                    </a:lnTo>
                    <a:lnTo>
                      <a:pt x="546" y="457"/>
                    </a:lnTo>
                    <a:lnTo>
                      <a:pt x="546" y="458"/>
                    </a:lnTo>
                    <a:lnTo>
                      <a:pt x="543" y="460"/>
                    </a:lnTo>
                    <a:lnTo>
                      <a:pt x="543" y="462"/>
                    </a:lnTo>
                    <a:lnTo>
                      <a:pt x="543" y="462"/>
                    </a:lnTo>
                    <a:lnTo>
                      <a:pt x="545" y="463"/>
                    </a:lnTo>
                    <a:lnTo>
                      <a:pt x="545" y="465"/>
                    </a:lnTo>
                    <a:lnTo>
                      <a:pt x="545" y="466"/>
                    </a:lnTo>
                    <a:lnTo>
                      <a:pt x="546" y="469"/>
                    </a:lnTo>
                    <a:lnTo>
                      <a:pt x="545" y="469"/>
                    </a:lnTo>
                    <a:lnTo>
                      <a:pt x="545" y="471"/>
                    </a:lnTo>
                    <a:lnTo>
                      <a:pt x="543" y="473"/>
                    </a:lnTo>
                    <a:lnTo>
                      <a:pt x="541" y="474"/>
                    </a:lnTo>
                    <a:lnTo>
                      <a:pt x="541" y="476"/>
                    </a:lnTo>
                    <a:lnTo>
                      <a:pt x="541" y="477"/>
                    </a:lnTo>
                    <a:lnTo>
                      <a:pt x="541" y="477"/>
                    </a:lnTo>
                    <a:lnTo>
                      <a:pt x="543" y="479"/>
                    </a:lnTo>
                    <a:lnTo>
                      <a:pt x="543" y="480"/>
                    </a:lnTo>
                    <a:lnTo>
                      <a:pt x="541" y="480"/>
                    </a:lnTo>
                    <a:lnTo>
                      <a:pt x="540" y="480"/>
                    </a:lnTo>
                    <a:lnTo>
                      <a:pt x="540" y="482"/>
                    </a:lnTo>
                    <a:lnTo>
                      <a:pt x="537" y="485"/>
                    </a:lnTo>
                    <a:lnTo>
                      <a:pt x="537" y="485"/>
                    </a:lnTo>
                    <a:lnTo>
                      <a:pt x="537" y="487"/>
                    </a:lnTo>
                    <a:lnTo>
                      <a:pt x="535" y="488"/>
                    </a:lnTo>
                    <a:lnTo>
                      <a:pt x="533" y="491"/>
                    </a:lnTo>
                    <a:lnTo>
                      <a:pt x="533" y="493"/>
                    </a:lnTo>
                    <a:lnTo>
                      <a:pt x="533" y="495"/>
                    </a:lnTo>
                    <a:lnTo>
                      <a:pt x="535" y="495"/>
                    </a:lnTo>
                    <a:lnTo>
                      <a:pt x="537" y="496"/>
                    </a:lnTo>
                    <a:lnTo>
                      <a:pt x="537" y="499"/>
                    </a:lnTo>
                    <a:lnTo>
                      <a:pt x="535" y="501"/>
                    </a:lnTo>
                    <a:lnTo>
                      <a:pt x="533" y="502"/>
                    </a:lnTo>
                    <a:lnTo>
                      <a:pt x="532" y="504"/>
                    </a:lnTo>
                    <a:lnTo>
                      <a:pt x="532" y="504"/>
                    </a:lnTo>
                    <a:lnTo>
                      <a:pt x="532" y="507"/>
                    </a:lnTo>
                    <a:lnTo>
                      <a:pt x="532" y="509"/>
                    </a:lnTo>
                    <a:lnTo>
                      <a:pt x="532" y="509"/>
                    </a:lnTo>
                    <a:lnTo>
                      <a:pt x="532" y="510"/>
                    </a:lnTo>
                    <a:lnTo>
                      <a:pt x="530" y="512"/>
                    </a:lnTo>
                    <a:lnTo>
                      <a:pt x="529" y="512"/>
                    </a:lnTo>
                    <a:lnTo>
                      <a:pt x="527" y="514"/>
                    </a:lnTo>
                    <a:lnTo>
                      <a:pt x="526" y="514"/>
                    </a:lnTo>
                    <a:lnTo>
                      <a:pt x="526" y="515"/>
                    </a:lnTo>
                    <a:lnTo>
                      <a:pt x="524" y="517"/>
                    </a:lnTo>
                    <a:lnTo>
                      <a:pt x="524" y="518"/>
                    </a:lnTo>
                    <a:lnTo>
                      <a:pt x="519" y="520"/>
                    </a:lnTo>
                    <a:lnTo>
                      <a:pt x="519" y="521"/>
                    </a:lnTo>
                    <a:lnTo>
                      <a:pt x="518" y="521"/>
                    </a:lnTo>
                    <a:lnTo>
                      <a:pt x="518" y="525"/>
                    </a:lnTo>
                    <a:lnTo>
                      <a:pt x="519" y="526"/>
                    </a:lnTo>
                    <a:lnTo>
                      <a:pt x="519" y="528"/>
                    </a:lnTo>
                    <a:lnTo>
                      <a:pt x="519" y="531"/>
                    </a:lnTo>
                    <a:lnTo>
                      <a:pt x="519" y="532"/>
                    </a:lnTo>
                    <a:lnTo>
                      <a:pt x="519" y="534"/>
                    </a:lnTo>
                    <a:lnTo>
                      <a:pt x="521" y="536"/>
                    </a:lnTo>
                    <a:lnTo>
                      <a:pt x="522" y="539"/>
                    </a:lnTo>
                    <a:lnTo>
                      <a:pt x="522" y="540"/>
                    </a:lnTo>
                    <a:lnTo>
                      <a:pt x="522" y="542"/>
                    </a:lnTo>
                    <a:lnTo>
                      <a:pt x="524" y="543"/>
                    </a:lnTo>
                    <a:lnTo>
                      <a:pt x="524" y="545"/>
                    </a:lnTo>
                    <a:lnTo>
                      <a:pt x="524" y="547"/>
                    </a:lnTo>
                    <a:lnTo>
                      <a:pt x="526" y="547"/>
                    </a:lnTo>
                    <a:lnTo>
                      <a:pt x="527" y="545"/>
                    </a:lnTo>
                    <a:lnTo>
                      <a:pt x="529" y="545"/>
                    </a:lnTo>
                    <a:lnTo>
                      <a:pt x="529" y="543"/>
                    </a:lnTo>
                    <a:lnTo>
                      <a:pt x="532" y="543"/>
                    </a:lnTo>
                    <a:lnTo>
                      <a:pt x="533" y="543"/>
                    </a:lnTo>
                    <a:lnTo>
                      <a:pt x="535" y="543"/>
                    </a:lnTo>
                    <a:lnTo>
                      <a:pt x="535" y="543"/>
                    </a:lnTo>
                    <a:lnTo>
                      <a:pt x="537" y="545"/>
                    </a:lnTo>
                    <a:lnTo>
                      <a:pt x="537" y="547"/>
                    </a:lnTo>
                    <a:lnTo>
                      <a:pt x="537" y="550"/>
                    </a:lnTo>
                    <a:lnTo>
                      <a:pt x="537" y="551"/>
                    </a:lnTo>
                    <a:lnTo>
                      <a:pt x="535" y="551"/>
                    </a:lnTo>
                    <a:lnTo>
                      <a:pt x="535" y="553"/>
                    </a:lnTo>
                    <a:lnTo>
                      <a:pt x="535" y="554"/>
                    </a:lnTo>
                    <a:lnTo>
                      <a:pt x="537" y="554"/>
                    </a:lnTo>
                    <a:lnTo>
                      <a:pt x="537" y="556"/>
                    </a:lnTo>
                    <a:lnTo>
                      <a:pt x="535" y="559"/>
                    </a:lnTo>
                    <a:lnTo>
                      <a:pt x="535" y="561"/>
                    </a:lnTo>
                    <a:lnTo>
                      <a:pt x="537" y="562"/>
                    </a:lnTo>
                    <a:lnTo>
                      <a:pt x="537" y="564"/>
                    </a:lnTo>
                    <a:lnTo>
                      <a:pt x="538" y="566"/>
                    </a:lnTo>
                    <a:lnTo>
                      <a:pt x="540" y="567"/>
                    </a:lnTo>
                    <a:lnTo>
                      <a:pt x="541" y="567"/>
                    </a:lnTo>
                    <a:lnTo>
                      <a:pt x="541" y="569"/>
                    </a:lnTo>
                    <a:lnTo>
                      <a:pt x="541" y="570"/>
                    </a:lnTo>
                    <a:lnTo>
                      <a:pt x="545" y="570"/>
                    </a:lnTo>
                    <a:lnTo>
                      <a:pt x="549" y="570"/>
                    </a:lnTo>
                    <a:lnTo>
                      <a:pt x="556" y="570"/>
                    </a:lnTo>
                    <a:lnTo>
                      <a:pt x="563" y="570"/>
                    </a:lnTo>
                    <a:lnTo>
                      <a:pt x="570" y="570"/>
                    </a:lnTo>
                    <a:lnTo>
                      <a:pt x="574" y="572"/>
                    </a:lnTo>
                    <a:lnTo>
                      <a:pt x="578" y="573"/>
                    </a:lnTo>
                    <a:lnTo>
                      <a:pt x="581" y="573"/>
                    </a:lnTo>
                    <a:lnTo>
                      <a:pt x="586" y="573"/>
                    </a:lnTo>
                    <a:lnTo>
                      <a:pt x="589" y="575"/>
                    </a:lnTo>
                    <a:lnTo>
                      <a:pt x="590" y="575"/>
                    </a:lnTo>
                    <a:lnTo>
                      <a:pt x="592" y="575"/>
                    </a:lnTo>
                    <a:lnTo>
                      <a:pt x="592" y="577"/>
                    </a:lnTo>
                    <a:lnTo>
                      <a:pt x="584" y="575"/>
                    </a:lnTo>
                    <a:lnTo>
                      <a:pt x="582" y="575"/>
                    </a:lnTo>
                    <a:lnTo>
                      <a:pt x="581" y="573"/>
                    </a:lnTo>
                    <a:lnTo>
                      <a:pt x="578" y="575"/>
                    </a:lnTo>
                    <a:lnTo>
                      <a:pt x="576" y="578"/>
                    </a:lnTo>
                    <a:lnTo>
                      <a:pt x="576" y="580"/>
                    </a:lnTo>
                    <a:lnTo>
                      <a:pt x="573" y="580"/>
                    </a:lnTo>
                    <a:lnTo>
                      <a:pt x="571" y="580"/>
                    </a:lnTo>
                    <a:lnTo>
                      <a:pt x="563" y="583"/>
                    </a:lnTo>
                    <a:lnTo>
                      <a:pt x="562" y="583"/>
                    </a:lnTo>
                    <a:lnTo>
                      <a:pt x="560" y="584"/>
                    </a:lnTo>
                    <a:lnTo>
                      <a:pt x="559" y="584"/>
                    </a:lnTo>
                    <a:lnTo>
                      <a:pt x="557" y="588"/>
                    </a:lnTo>
                    <a:lnTo>
                      <a:pt x="559" y="589"/>
                    </a:lnTo>
                    <a:lnTo>
                      <a:pt x="556" y="594"/>
                    </a:lnTo>
                    <a:lnTo>
                      <a:pt x="556" y="597"/>
                    </a:lnTo>
                    <a:lnTo>
                      <a:pt x="556" y="599"/>
                    </a:lnTo>
                    <a:lnTo>
                      <a:pt x="556" y="600"/>
                    </a:lnTo>
                    <a:lnTo>
                      <a:pt x="556" y="605"/>
                    </a:lnTo>
                    <a:lnTo>
                      <a:pt x="554" y="606"/>
                    </a:lnTo>
                    <a:lnTo>
                      <a:pt x="551" y="606"/>
                    </a:lnTo>
                    <a:lnTo>
                      <a:pt x="549" y="606"/>
                    </a:lnTo>
                    <a:lnTo>
                      <a:pt x="546" y="605"/>
                    </a:lnTo>
                    <a:lnTo>
                      <a:pt x="543" y="603"/>
                    </a:lnTo>
                    <a:lnTo>
                      <a:pt x="540" y="603"/>
                    </a:lnTo>
                    <a:lnTo>
                      <a:pt x="538" y="602"/>
                    </a:lnTo>
                    <a:lnTo>
                      <a:pt x="535" y="599"/>
                    </a:lnTo>
                    <a:lnTo>
                      <a:pt x="535" y="597"/>
                    </a:lnTo>
                    <a:lnTo>
                      <a:pt x="535" y="597"/>
                    </a:lnTo>
                    <a:lnTo>
                      <a:pt x="537" y="594"/>
                    </a:lnTo>
                    <a:lnTo>
                      <a:pt x="537" y="594"/>
                    </a:lnTo>
                    <a:lnTo>
                      <a:pt x="540" y="594"/>
                    </a:lnTo>
                    <a:lnTo>
                      <a:pt x="541" y="594"/>
                    </a:lnTo>
                    <a:lnTo>
                      <a:pt x="543" y="595"/>
                    </a:lnTo>
                    <a:lnTo>
                      <a:pt x="543" y="597"/>
                    </a:lnTo>
                    <a:lnTo>
                      <a:pt x="543" y="599"/>
                    </a:lnTo>
                    <a:lnTo>
                      <a:pt x="543" y="599"/>
                    </a:lnTo>
                    <a:lnTo>
                      <a:pt x="543" y="600"/>
                    </a:lnTo>
                    <a:lnTo>
                      <a:pt x="545" y="599"/>
                    </a:lnTo>
                    <a:lnTo>
                      <a:pt x="545" y="594"/>
                    </a:lnTo>
                    <a:lnTo>
                      <a:pt x="549" y="592"/>
                    </a:lnTo>
                    <a:lnTo>
                      <a:pt x="551" y="591"/>
                    </a:lnTo>
                    <a:lnTo>
                      <a:pt x="552" y="588"/>
                    </a:lnTo>
                    <a:lnTo>
                      <a:pt x="552" y="588"/>
                    </a:lnTo>
                    <a:lnTo>
                      <a:pt x="552" y="586"/>
                    </a:lnTo>
                    <a:lnTo>
                      <a:pt x="552" y="586"/>
                    </a:lnTo>
                    <a:lnTo>
                      <a:pt x="549" y="584"/>
                    </a:lnTo>
                    <a:lnTo>
                      <a:pt x="543" y="589"/>
                    </a:lnTo>
                    <a:lnTo>
                      <a:pt x="540" y="591"/>
                    </a:lnTo>
                    <a:lnTo>
                      <a:pt x="537" y="592"/>
                    </a:lnTo>
                    <a:lnTo>
                      <a:pt x="535" y="594"/>
                    </a:lnTo>
                    <a:lnTo>
                      <a:pt x="533" y="595"/>
                    </a:lnTo>
                    <a:lnTo>
                      <a:pt x="533" y="597"/>
                    </a:lnTo>
                    <a:lnTo>
                      <a:pt x="533" y="599"/>
                    </a:lnTo>
                    <a:lnTo>
                      <a:pt x="530" y="597"/>
                    </a:lnTo>
                    <a:lnTo>
                      <a:pt x="527" y="595"/>
                    </a:lnTo>
                    <a:lnTo>
                      <a:pt x="526" y="594"/>
                    </a:lnTo>
                    <a:lnTo>
                      <a:pt x="527" y="592"/>
                    </a:lnTo>
                    <a:lnTo>
                      <a:pt x="527" y="592"/>
                    </a:lnTo>
                    <a:lnTo>
                      <a:pt x="527" y="588"/>
                    </a:lnTo>
                    <a:lnTo>
                      <a:pt x="529" y="588"/>
                    </a:lnTo>
                    <a:lnTo>
                      <a:pt x="529" y="586"/>
                    </a:lnTo>
                    <a:lnTo>
                      <a:pt x="530" y="584"/>
                    </a:lnTo>
                    <a:lnTo>
                      <a:pt x="532" y="584"/>
                    </a:lnTo>
                    <a:lnTo>
                      <a:pt x="532" y="584"/>
                    </a:lnTo>
                    <a:lnTo>
                      <a:pt x="532" y="586"/>
                    </a:lnTo>
                    <a:lnTo>
                      <a:pt x="535" y="586"/>
                    </a:lnTo>
                    <a:lnTo>
                      <a:pt x="540" y="583"/>
                    </a:lnTo>
                    <a:lnTo>
                      <a:pt x="541" y="583"/>
                    </a:lnTo>
                    <a:lnTo>
                      <a:pt x="545" y="583"/>
                    </a:lnTo>
                    <a:lnTo>
                      <a:pt x="546" y="583"/>
                    </a:lnTo>
                    <a:lnTo>
                      <a:pt x="548" y="583"/>
                    </a:lnTo>
                    <a:lnTo>
                      <a:pt x="548" y="581"/>
                    </a:lnTo>
                    <a:lnTo>
                      <a:pt x="546" y="581"/>
                    </a:lnTo>
                    <a:lnTo>
                      <a:pt x="543" y="581"/>
                    </a:lnTo>
                    <a:lnTo>
                      <a:pt x="538" y="580"/>
                    </a:lnTo>
                    <a:lnTo>
                      <a:pt x="537" y="581"/>
                    </a:lnTo>
                    <a:lnTo>
                      <a:pt x="535" y="583"/>
                    </a:lnTo>
                    <a:lnTo>
                      <a:pt x="533" y="581"/>
                    </a:lnTo>
                    <a:lnTo>
                      <a:pt x="533" y="581"/>
                    </a:lnTo>
                    <a:lnTo>
                      <a:pt x="532" y="580"/>
                    </a:lnTo>
                    <a:lnTo>
                      <a:pt x="530" y="580"/>
                    </a:lnTo>
                    <a:lnTo>
                      <a:pt x="530" y="581"/>
                    </a:lnTo>
                    <a:lnTo>
                      <a:pt x="530" y="583"/>
                    </a:lnTo>
                    <a:lnTo>
                      <a:pt x="529" y="584"/>
                    </a:lnTo>
                    <a:lnTo>
                      <a:pt x="527" y="586"/>
                    </a:lnTo>
                    <a:lnTo>
                      <a:pt x="526" y="588"/>
                    </a:lnTo>
                    <a:lnTo>
                      <a:pt x="526" y="589"/>
                    </a:lnTo>
                    <a:lnTo>
                      <a:pt x="526" y="591"/>
                    </a:lnTo>
                    <a:lnTo>
                      <a:pt x="526" y="591"/>
                    </a:lnTo>
                    <a:lnTo>
                      <a:pt x="524" y="591"/>
                    </a:lnTo>
                    <a:lnTo>
                      <a:pt x="521" y="591"/>
                    </a:lnTo>
                    <a:lnTo>
                      <a:pt x="519" y="589"/>
                    </a:lnTo>
                    <a:lnTo>
                      <a:pt x="519" y="588"/>
                    </a:lnTo>
                    <a:lnTo>
                      <a:pt x="518" y="586"/>
                    </a:lnTo>
                    <a:lnTo>
                      <a:pt x="521" y="584"/>
                    </a:lnTo>
                    <a:lnTo>
                      <a:pt x="522" y="584"/>
                    </a:lnTo>
                    <a:lnTo>
                      <a:pt x="524" y="581"/>
                    </a:lnTo>
                    <a:lnTo>
                      <a:pt x="526" y="580"/>
                    </a:lnTo>
                    <a:lnTo>
                      <a:pt x="524" y="580"/>
                    </a:lnTo>
                    <a:lnTo>
                      <a:pt x="524" y="580"/>
                    </a:lnTo>
                    <a:lnTo>
                      <a:pt x="524" y="581"/>
                    </a:lnTo>
                    <a:lnTo>
                      <a:pt x="522" y="583"/>
                    </a:lnTo>
                    <a:lnTo>
                      <a:pt x="521" y="581"/>
                    </a:lnTo>
                    <a:lnTo>
                      <a:pt x="518" y="583"/>
                    </a:lnTo>
                    <a:lnTo>
                      <a:pt x="516" y="583"/>
                    </a:lnTo>
                    <a:lnTo>
                      <a:pt x="513" y="583"/>
                    </a:lnTo>
                    <a:lnTo>
                      <a:pt x="511" y="583"/>
                    </a:lnTo>
                    <a:lnTo>
                      <a:pt x="511" y="581"/>
                    </a:lnTo>
                    <a:lnTo>
                      <a:pt x="511" y="580"/>
                    </a:lnTo>
                    <a:lnTo>
                      <a:pt x="511" y="578"/>
                    </a:lnTo>
                    <a:lnTo>
                      <a:pt x="511" y="578"/>
                    </a:lnTo>
                    <a:lnTo>
                      <a:pt x="510" y="578"/>
                    </a:lnTo>
                    <a:lnTo>
                      <a:pt x="510" y="577"/>
                    </a:lnTo>
                    <a:lnTo>
                      <a:pt x="508" y="573"/>
                    </a:lnTo>
                    <a:lnTo>
                      <a:pt x="508" y="573"/>
                    </a:lnTo>
                    <a:lnTo>
                      <a:pt x="508" y="572"/>
                    </a:lnTo>
                    <a:lnTo>
                      <a:pt x="508" y="572"/>
                    </a:lnTo>
                    <a:lnTo>
                      <a:pt x="510" y="572"/>
                    </a:lnTo>
                    <a:lnTo>
                      <a:pt x="510" y="573"/>
                    </a:lnTo>
                    <a:lnTo>
                      <a:pt x="511" y="573"/>
                    </a:lnTo>
                    <a:lnTo>
                      <a:pt x="515" y="575"/>
                    </a:lnTo>
                    <a:lnTo>
                      <a:pt x="516" y="575"/>
                    </a:lnTo>
                    <a:lnTo>
                      <a:pt x="516" y="573"/>
                    </a:lnTo>
                    <a:lnTo>
                      <a:pt x="516" y="573"/>
                    </a:lnTo>
                    <a:lnTo>
                      <a:pt x="516" y="572"/>
                    </a:lnTo>
                    <a:lnTo>
                      <a:pt x="518" y="572"/>
                    </a:lnTo>
                    <a:lnTo>
                      <a:pt x="519" y="573"/>
                    </a:lnTo>
                    <a:lnTo>
                      <a:pt x="519" y="573"/>
                    </a:lnTo>
                    <a:lnTo>
                      <a:pt x="522" y="573"/>
                    </a:lnTo>
                    <a:lnTo>
                      <a:pt x="522" y="573"/>
                    </a:lnTo>
                    <a:lnTo>
                      <a:pt x="524" y="573"/>
                    </a:lnTo>
                    <a:lnTo>
                      <a:pt x="527" y="570"/>
                    </a:lnTo>
                    <a:lnTo>
                      <a:pt x="529" y="569"/>
                    </a:lnTo>
                    <a:lnTo>
                      <a:pt x="529" y="569"/>
                    </a:lnTo>
                    <a:lnTo>
                      <a:pt x="530" y="569"/>
                    </a:lnTo>
                    <a:lnTo>
                      <a:pt x="530" y="570"/>
                    </a:lnTo>
                    <a:lnTo>
                      <a:pt x="530" y="570"/>
                    </a:lnTo>
                    <a:lnTo>
                      <a:pt x="532" y="572"/>
                    </a:lnTo>
                    <a:lnTo>
                      <a:pt x="532" y="573"/>
                    </a:lnTo>
                    <a:lnTo>
                      <a:pt x="532" y="573"/>
                    </a:lnTo>
                    <a:lnTo>
                      <a:pt x="532" y="575"/>
                    </a:lnTo>
                    <a:lnTo>
                      <a:pt x="530" y="577"/>
                    </a:lnTo>
                    <a:lnTo>
                      <a:pt x="530" y="577"/>
                    </a:lnTo>
                    <a:lnTo>
                      <a:pt x="532" y="578"/>
                    </a:lnTo>
                    <a:lnTo>
                      <a:pt x="532" y="577"/>
                    </a:lnTo>
                    <a:lnTo>
                      <a:pt x="533" y="577"/>
                    </a:lnTo>
                    <a:lnTo>
                      <a:pt x="533" y="575"/>
                    </a:lnTo>
                    <a:lnTo>
                      <a:pt x="533" y="575"/>
                    </a:lnTo>
                    <a:lnTo>
                      <a:pt x="533" y="575"/>
                    </a:lnTo>
                    <a:lnTo>
                      <a:pt x="533" y="573"/>
                    </a:lnTo>
                    <a:lnTo>
                      <a:pt x="532" y="570"/>
                    </a:lnTo>
                    <a:lnTo>
                      <a:pt x="532" y="570"/>
                    </a:lnTo>
                    <a:lnTo>
                      <a:pt x="532" y="569"/>
                    </a:lnTo>
                    <a:lnTo>
                      <a:pt x="533" y="569"/>
                    </a:lnTo>
                    <a:lnTo>
                      <a:pt x="533" y="567"/>
                    </a:lnTo>
                    <a:lnTo>
                      <a:pt x="533" y="566"/>
                    </a:lnTo>
                    <a:lnTo>
                      <a:pt x="533" y="564"/>
                    </a:lnTo>
                    <a:lnTo>
                      <a:pt x="530" y="562"/>
                    </a:lnTo>
                    <a:lnTo>
                      <a:pt x="524" y="559"/>
                    </a:lnTo>
                    <a:lnTo>
                      <a:pt x="524" y="559"/>
                    </a:lnTo>
                    <a:lnTo>
                      <a:pt x="524" y="561"/>
                    </a:lnTo>
                    <a:lnTo>
                      <a:pt x="524" y="561"/>
                    </a:lnTo>
                    <a:lnTo>
                      <a:pt x="526" y="561"/>
                    </a:lnTo>
                    <a:lnTo>
                      <a:pt x="529" y="562"/>
                    </a:lnTo>
                    <a:lnTo>
                      <a:pt x="530" y="564"/>
                    </a:lnTo>
                    <a:lnTo>
                      <a:pt x="532" y="564"/>
                    </a:lnTo>
                    <a:lnTo>
                      <a:pt x="532" y="566"/>
                    </a:lnTo>
                    <a:lnTo>
                      <a:pt x="532" y="566"/>
                    </a:lnTo>
                    <a:lnTo>
                      <a:pt x="527" y="567"/>
                    </a:lnTo>
                    <a:lnTo>
                      <a:pt x="524" y="570"/>
                    </a:lnTo>
                    <a:lnTo>
                      <a:pt x="521" y="572"/>
                    </a:lnTo>
                    <a:lnTo>
                      <a:pt x="519" y="570"/>
                    </a:lnTo>
                    <a:lnTo>
                      <a:pt x="518" y="569"/>
                    </a:lnTo>
                    <a:lnTo>
                      <a:pt x="518" y="567"/>
                    </a:lnTo>
                    <a:lnTo>
                      <a:pt x="516" y="566"/>
                    </a:lnTo>
                    <a:lnTo>
                      <a:pt x="515" y="566"/>
                    </a:lnTo>
                    <a:lnTo>
                      <a:pt x="515" y="566"/>
                    </a:lnTo>
                    <a:lnTo>
                      <a:pt x="513" y="566"/>
                    </a:lnTo>
                    <a:lnTo>
                      <a:pt x="513" y="566"/>
                    </a:lnTo>
                    <a:lnTo>
                      <a:pt x="510" y="564"/>
                    </a:lnTo>
                    <a:lnTo>
                      <a:pt x="510" y="564"/>
                    </a:lnTo>
                    <a:lnTo>
                      <a:pt x="511" y="562"/>
                    </a:lnTo>
                    <a:lnTo>
                      <a:pt x="513" y="562"/>
                    </a:lnTo>
                    <a:lnTo>
                      <a:pt x="513" y="558"/>
                    </a:lnTo>
                    <a:lnTo>
                      <a:pt x="513" y="556"/>
                    </a:lnTo>
                    <a:lnTo>
                      <a:pt x="510" y="554"/>
                    </a:lnTo>
                    <a:lnTo>
                      <a:pt x="508" y="554"/>
                    </a:lnTo>
                    <a:lnTo>
                      <a:pt x="507" y="554"/>
                    </a:lnTo>
                    <a:lnTo>
                      <a:pt x="507" y="554"/>
                    </a:lnTo>
                    <a:lnTo>
                      <a:pt x="505" y="554"/>
                    </a:lnTo>
                    <a:lnTo>
                      <a:pt x="504" y="553"/>
                    </a:lnTo>
                    <a:lnTo>
                      <a:pt x="502" y="553"/>
                    </a:lnTo>
                    <a:lnTo>
                      <a:pt x="500" y="551"/>
                    </a:lnTo>
                    <a:lnTo>
                      <a:pt x="497" y="548"/>
                    </a:lnTo>
                    <a:lnTo>
                      <a:pt x="497" y="547"/>
                    </a:lnTo>
                    <a:lnTo>
                      <a:pt x="496" y="545"/>
                    </a:lnTo>
                    <a:lnTo>
                      <a:pt x="500" y="545"/>
                    </a:lnTo>
                    <a:lnTo>
                      <a:pt x="502" y="545"/>
                    </a:lnTo>
                    <a:lnTo>
                      <a:pt x="502" y="543"/>
                    </a:lnTo>
                    <a:lnTo>
                      <a:pt x="502" y="542"/>
                    </a:lnTo>
                    <a:lnTo>
                      <a:pt x="500" y="540"/>
                    </a:lnTo>
                    <a:lnTo>
                      <a:pt x="502" y="540"/>
                    </a:lnTo>
                    <a:lnTo>
                      <a:pt x="502" y="539"/>
                    </a:lnTo>
                    <a:lnTo>
                      <a:pt x="504" y="539"/>
                    </a:lnTo>
                    <a:lnTo>
                      <a:pt x="507" y="542"/>
                    </a:lnTo>
                    <a:lnTo>
                      <a:pt x="507" y="542"/>
                    </a:lnTo>
                    <a:lnTo>
                      <a:pt x="510" y="547"/>
                    </a:lnTo>
                    <a:lnTo>
                      <a:pt x="510" y="547"/>
                    </a:lnTo>
                    <a:lnTo>
                      <a:pt x="510" y="548"/>
                    </a:lnTo>
                    <a:lnTo>
                      <a:pt x="515" y="550"/>
                    </a:lnTo>
                    <a:lnTo>
                      <a:pt x="515" y="550"/>
                    </a:lnTo>
                    <a:lnTo>
                      <a:pt x="515" y="548"/>
                    </a:lnTo>
                    <a:lnTo>
                      <a:pt x="516" y="545"/>
                    </a:lnTo>
                    <a:lnTo>
                      <a:pt x="518" y="545"/>
                    </a:lnTo>
                    <a:lnTo>
                      <a:pt x="518" y="545"/>
                    </a:lnTo>
                    <a:lnTo>
                      <a:pt x="518" y="543"/>
                    </a:lnTo>
                    <a:lnTo>
                      <a:pt x="516" y="543"/>
                    </a:lnTo>
                    <a:lnTo>
                      <a:pt x="518" y="542"/>
                    </a:lnTo>
                    <a:lnTo>
                      <a:pt x="516" y="542"/>
                    </a:lnTo>
                    <a:lnTo>
                      <a:pt x="516" y="542"/>
                    </a:lnTo>
                    <a:lnTo>
                      <a:pt x="513" y="547"/>
                    </a:lnTo>
                    <a:lnTo>
                      <a:pt x="513" y="548"/>
                    </a:lnTo>
                    <a:lnTo>
                      <a:pt x="511" y="545"/>
                    </a:lnTo>
                    <a:lnTo>
                      <a:pt x="510" y="543"/>
                    </a:lnTo>
                    <a:lnTo>
                      <a:pt x="510" y="543"/>
                    </a:lnTo>
                    <a:lnTo>
                      <a:pt x="510" y="542"/>
                    </a:lnTo>
                    <a:lnTo>
                      <a:pt x="513" y="542"/>
                    </a:lnTo>
                    <a:lnTo>
                      <a:pt x="511" y="540"/>
                    </a:lnTo>
                    <a:lnTo>
                      <a:pt x="508" y="539"/>
                    </a:lnTo>
                    <a:lnTo>
                      <a:pt x="507" y="539"/>
                    </a:lnTo>
                    <a:lnTo>
                      <a:pt x="505" y="539"/>
                    </a:lnTo>
                    <a:lnTo>
                      <a:pt x="505" y="537"/>
                    </a:lnTo>
                    <a:lnTo>
                      <a:pt x="504" y="536"/>
                    </a:lnTo>
                    <a:lnTo>
                      <a:pt x="505" y="532"/>
                    </a:lnTo>
                    <a:lnTo>
                      <a:pt x="507" y="531"/>
                    </a:lnTo>
                    <a:lnTo>
                      <a:pt x="511" y="532"/>
                    </a:lnTo>
                    <a:lnTo>
                      <a:pt x="513" y="532"/>
                    </a:lnTo>
                    <a:lnTo>
                      <a:pt x="511" y="531"/>
                    </a:lnTo>
                    <a:lnTo>
                      <a:pt x="511" y="531"/>
                    </a:lnTo>
                    <a:lnTo>
                      <a:pt x="510" y="531"/>
                    </a:lnTo>
                    <a:lnTo>
                      <a:pt x="507" y="528"/>
                    </a:lnTo>
                    <a:lnTo>
                      <a:pt x="507" y="526"/>
                    </a:lnTo>
                    <a:lnTo>
                      <a:pt x="508" y="525"/>
                    </a:lnTo>
                    <a:lnTo>
                      <a:pt x="508" y="525"/>
                    </a:lnTo>
                    <a:lnTo>
                      <a:pt x="510" y="523"/>
                    </a:lnTo>
                    <a:lnTo>
                      <a:pt x="513" y="525"/>
                    </a:lnTo>
                    <a:lnTo>
                      <a:pt x="513" y="525"/>
                    </a:lnTo>
                    <a:lnTo>
                      <a:pt x="515" y="525"/>
                    </a:lnTo>
                    <a:lnTo>
                      <a:pt x="513" y="523"/>
                    </a:lnTo>
                    <a:lnTo>
                      <a:pt x="513" y="523"/>
                    </a:lnTo>
                    <a:lnTo>
                      <a:pt x="511" y="521"/>
                    </a:lnTo>
                    <a:lnTo>
                      <a:pt x="511" y="520"/>
                    </a:lnTo>
                    <a:lnTo>
                      <a:pt x="511" y="518"/>
                    </a:lnTo>
                    <a:lnTo>
                      <a:pt x="511" y="518"/>
                    </a:lnTo>
                    <a:lnTo>
                      <a:pt x="511" y="517"/>
                    </a:lnTo>
                    <a:lnTo>
                      <a:pt x="511" y="515"/>
                    </a:lnTo>
                    <a:lnTo>
                      <a:pt x="513" y="515"/>
                    </a:lnTo>
                    <a:lnTo>
                      <a:pt x="513" y="514"/>
                    </a:lnTo>
                    <a:lnTo>
                      <a:pt x="513" y="514"/>
                    </a:lnTo>
                    <a:lnTo>
                      <a:pt x="511" y="514"/>
                    </a:lnTo>
                    <a:lnTo>
                      <a:pt x="511" y="515"/>
                    </a:lnTo>
                    <a:lnTo>
                      <a:pt x="511" y="517"/>
                    </a:lnTo>
                    <a:lnTo>
                      <a:pt x="510" y="518"/>
                    </a:lnTo>
                    <a:lnTo>
                      <a:pt x="510" y="520"/>
                    </a:lnTo>
                    <a:lnTo>
                      <a:pt x="510" y="521"/>
                    </a:lnTo>
                    <a:lnTo>
                      <a:pt x="508" y="523"/>
                    </a:lnTo>
                    <a:lnTo>
                      <a:pt x="508" y="521"/>
                    </a:lnTo>
                    <a:lnTo>
                      <a:pt x="507" y="521"/>
                    </a:lnTo>
                    <a:lnTo>
                      <a:pt x="507" y="521"/>
                    </a:lnTo>
                    <a:lnTo>
                      <a:pt x="507" y="520"/>
                    </a:lnTo>
                    <a:lnTo>
                      <a:pt x="507" y="514"/>
                    </a:lnTo>
                    <a:lnTo>
                      <a:pt x="507" y="509"/>
                    </a:lnTo>
                    <a:lnTo>
                      <a:pt x="507" y="506"/>
                    </a:lnTo>
                    <a:lnTo>
                      <a:pt x="508" y="504"/>
                    </a:lnTo>
                    <a:lnTo>
                      <a:pt x="510" y="504"/>
                    </a:lnTo>
                    <a:lnTo>
                      <a:pt x="510" y="504"/>
                    </a:lnTo>
                    <a:lnTo>
                      <a:pt x="511" y="504"/>
                    </a:lnTo>
                    <a:lnTo>
                      <a:pt x="511" y="504"/>
                    </a:lnTo>
                    <a:lnTo>
                      <a:pt x="510" y="502"/>
                    </a:lnTo>
                    <a:lnTo>
                      <a:pt x="508" y="502"/>
                    </a:lnTo>
                    <a:lnTo>
                      <a:pt x="507" y="504"/>
                    </a:lnTo>
                    <a:lnTo>
                      <a:pt x="505" y="504"/>
                    </a:lnTo>
                    <a:lnTo>
                      <a:pt x="505" y="501"/>
                    </a:lnTo>
                    <a:lnTo>
                      <a:pt x="504" y="499"/>
                    </a:lnTo>
                    <a:lnTo>
                      <a:pt x="504" y="498"/>
                    </a:lnTo>
                    <a:lnTo>
                      <a:pt x="504" y="495"/>
                    </a:lnTo>
                    <a:lnTo>
                      <a:pt x="507" y="495"/>
                    </a:lnTo>
                    <a:lnTo>
                      <a:pt x="508" y="496"/>
                    </a:lnTo>
                    <a:lnTo>
                      <a:pt x="515" y="496"/>
                    </a:lnTo>
                    <a:lnTo>
                      <a:pt x="519" y="498"/>
                    </a:lnTo>
                    <a:lnTo>
                      <a:pt x="521" y="498"/>
                    </a:lnTo>
                    <a:lnTo>
                      <a:pt x="521" y="498"/>
                    </a:lnTo>
                    <a:lnTo>
                      <a:pt x="519" y="496"/>
                    </a:lnTo>
                    <a:lnTo>
                      <a:pt x="518" y="495"/>
                    </a:lnTo>
                    <a:lnTo>
                      <a:pt x="518" y="495"/>
                    </a:lnTo>
                    <a:lnTo>
                      <a:pt x="518" y="493"/>
                    </a:lnTo>
                    <a:lnTo>
                      <a:pt x="518" y="493"/>
                    </a:lnTo>
                    <a:lnTo>
                      <a:pt x="516" y="488"/>
                    </a:lnTo>
                    <a:lnTo>
                      <a:pt x="516" y="488"/>
                    </a:lnTo>
                    <a:lnTo>
                      <a:pt x="515" y="490"/>
                    </a:lnTo>
                    <a:lnTo>
                      <a:pt x="515" y="493"/>
                    </a:lnTo>
                    <a:lnTo>
                      <a:pt x="513" y="493"/>
                    </a:lnTo>
                    <a:lnTo>
                      <a:pt x="511" y="495"/>
                    </a:lnTo>
                    <a:lnTo>
                      <a:pt x="508" y="495"/>
                    </a:lnTo>
                    <a:lnTo>
                      <a:pt x="507" y="493"/>
                    </a:lnTo>
                    <a:lnTo>
                      <a:pt x="507" y="493"/>
                    </a:lnTo>
                    <a:lnTo>
                      <a:pt x="507" y="491"/>
                    </a:lnTo>
                    <a:lnTo>
                      <a:pt x="505" y="491"/>
                    </a:lnTo>
                    <a:lnTo>
                      <a:pt x="504" y="490"/>
                    </a:lnTo>
                    <a:lnTo>
                      <a:pt x="504" y="490"/>
                    </a:lnTo>
                    <a:lnTo>
                      <a:pt x="502" y="490"/>
                    </a:lnTo>
                    <a:lnTo>
                      <a:pt x="504" y="488"/>
                    </a:lnTo>
                    <a:lnTo>
                      <a:pt x="504" y="487"/>
                    </a:lnTo>
                    <a:lnTo>
                      <a:pt x="505" y="487"/>
                    </a:lnTo>
                    <a:lnTo>
                      <a:pt x="507" y="487"/>
                    </a:lnTo>
                    <a:lnTo>
                      <a:pt x="507" y="488"/>
                    </a:lnTo>
                    <a:lnTo>
                      <a:pt x="508" y="488"/>
                    </a:lnTo>
                    <a:lnTo>
                      <a:pt x="510" y="488"/>
                    </a:lnTo>
                    <a:lnTo>
                      <a:pt x="510" y="487"/>
                    </a:lnTo>
                    <a:lnTo>
                      <a:pt x="510" y="487"/>
                    </a:lnTo>
                    <a:lnTo>
                      <a:pt x="508" y="487"/>
                    </a:lnTo>
                    <a:lnTo>
                      <a:pt x="507" y="487"/>
                    </a:lnTo>
                    <a:lnTo>
                      <a:pt x="505" y="484"/>
                    </a:lnTo>
                    <a:lnTo>
                      <a:pt x="507" y="482"/>
                    </a:lnTo>
                    <a:lnTo>
                      <a:pt x="508" y="480"/>
                    </a:lnTo>
                    <a:lnTo>
                      <a:pt x="510" y="480"/>
                    </a:lnTo>
                    <a:lnTo>
                      <a:pt x="508" y="477"/>
                    </a:lnTo>
                    <a:lnTo>
                      <a:pt x="510" y="476"/>
                    </a:lnTo>
                    <a:lnTo>
                      <a:pt x="508" y="474"/>
                    </a:lnTo>
                    <a:lnTo>
                      <a:pt x="508" y="473"/>
                    </a:lnTo>
                    <a:lnTo>
                      <a:pt x="505" y="473"/>
                    </a:lnTo>
                    <a:lnTo>
                      <a:pt x="505" y="473"/>
                    </a:lnTo>
                    <a:lnTo>
                      <a:pt x="505" y="474"/>
                    </a:lnTo>
                    <a:lnTo>
                      <a:pt x="505" y="474"/>
                    </a:lnTo>
                    <a:lnTo>
                      <a:pt x="505" y="474"/>
                    </a:lnTo>
                    <a:lnTo>
                      <a:pt x="505" y="474"/>
                    </a:lnTo>
                    <a:lnTo>
                      <a:pt x="502" y="474"/>
                    </a:lnTo>
                    <a:lnTo>
                      <a:pt x="500" y="473"/>
                    </a:lnTo>
                    <a:lnTo>
                      <a:pt x="497" y="471"/>
                    </a:lnTo>
                    <a:lnTo>
                      <a:pt x="497" y="471"/>
                    </a:lnTo>
                    <a:lnTo>
                      <a:pt x="497" y="469"/>
                    </a:lnTo>
                    <a:lnTo>
                      <a:pt x="497" y="468"/>
                    </a:lnTo>
                    <a:lnTo>
                      <a:pt x="497" y="468"/>
                    </a:lnTo>
                    <a:lnTo>
                      <a:pt x="496" y="469"/>
                    </a:lnTo>
                    <a:lnTo>
                      <a:pt x="492" y="469"/>
                    </a:lnTo>
                    <a:lnTo>
                      <a:pt x="491" y="471"/>
                    </a:lnTo>
                    <a:lnTo>
                      <a:pt x="489" y="471"/>
                    </a:lnTo>
                    <a:lnTo>
                      <a:pt x="489" y="471"/>
                    </a:lnTo>
                    <a:lnTo>
                      <a:pt x="489" y="473"/>
                    </a:lnTo>
                    <a:lnTo>
                      <a:pt x="491" y="473"/>
                    </a:lnTo>
                    <a:lnTo>
                      <a:pt x="492" y="474"/>
                    </a:lnTo>
                    <a:lnTo>
                      <a:pt x="492" y="474"/>
                    </a:lnTo>
                    <a:lnTo>
                      <a:pt x="491" y="476"/>
                    </a:lnTo>
                    <a:lnTo>
                      <a:pt x="491" y="476"/>
                    </a:lnTo>
                    <a:lnTo>
                      <a:pt x="488" y="474"/>
                    </a:lnTo>
                    <a:lnTo>
                      <a:pt x="488" y="473"/>
                    </a:lnTo>
                    <a:lnTo>
                      <a:pt x="488" y="471"/>
                    </a:lnTo>
                    <a:lnTo>
                      <a:pt x="488" y="469"/>
                    </a:lnTo>
                    <a:lnTo>
                      <a:pt x="491" y="468"/>
                    </a:lnTo>
                    <a:lnTo>
                      <a:pt x="492" y="466"/>
                    </a:lnTo>
                    <a:lnTo>
                      <a:pt x="494" y="465"/>
                    </a:lnTo>
                    <a:lnTo>
                      <a:pt x="497" y="463"/>
                    </a:lnTo>
                    <a:lnTo>
                      <a:pt x="499" y="462"/>
                    </a:lnTo>
                    <a:lnTo>
                      <a:pt x="497" y="460"/>
                    </a:lnTo>
                    <a:lnTo>
                      <a:pt x="497" y="458"/>
                    </a:lnTo>
                    <a:lnTo>
                      <a:pt x="497" y="457"/>
                    </a:lnTo>
                    <a:lnTo>
                      <a:pt x="500" y="455"/>
                    </a:lnTo>
                    <a:lnTo>
                      <a:pt x="504" y="455"/>
                    </a:lnTo>
                    <a:lnTo>
                      <a:pt x="505" y="455"/>
                    </a:lnTo>
                    <a:lnTo>
                      <a:pt x="507" y="455"/>
                    </a:lnTo>
                    <a:lnTo>
                      <a:pt x="508" y="455"/>
                    </a:lnTo>
                    <a:lnTo>
                      <a:pt x="510" y="454"/>
                    </a:lnTo>
                    <a:lnTo>
                      <a:pt x="511" y="454"/>
                    </a:lnTo>
                    <a:lnTo>
                      <a:pt x="511" y="452"/>
                    </a:lnTo>
                    <a:lnTo>
                      <a:pt x="511" y="452"/>
                    </a:lnTo>
                    <a:lnTo>
                      <a:pt x="510" y="450"/>
                    </a:lnTo>
                    <a:lnTo>
                      <a:pt x="510" y="449"/>
                    </a:lnTo>
                    <a:lnTo>
                      <a:pt x="510" y="449"/>
                    </a:lnTo>
                    <a:lnTo>
                      <a:pt x="511" y="447"/>
                    </a:lnTo>
                    <a:lnTo>
                      <a:pt x="513" y="447"/>
                    </a:lnTo>
                    <a:lnTo>
                      <a:pt x="513" y="447"/>
                    </a:lnTo>
                    <a:lnTo>
                      <a:pt x="515" y="449"/>
                    </a:lnTo>
                    <a:lnTo>
                      <a:pt x="515" y="449"/>
                    </a:lnTo>
                    <a:lnTo>
                      <a:pt x="513" y="450"/>
                    </a:lnTo>
                    <a:lnTo>
                      <a:pt x="513" y="455"/>
                    </a:lnTo>
                    <a:lnTo>
                      <a:pt x="511" y="457"/>
                    </a:lnTo>
                    <a:lnTo>
                      <a:pt x="511" y="457"/>
                    </a:lnTo>
                    <a:lnTo>
                      <a:pt x="511" y="460"/>
                    </a:lnTo>
                    <a:lnTo>
                      <a:pt x="511" y="460"/>
                    </a:lnTo>
                    <a:lnTo>
                      <a:pt x="507" y="462"/>
                    </a:lnTo>
                    <a:lnTo>
                      <a:pt x="507" y="462"/>
                    </a:lnTo>
                    <a:lnTo>
                      <a:pt x="507" y="463"/>
                    </a:lnTo>
                    <a:lnTo>
                      <a:pt x="508" y="463"/>
                    </a:lnTo>
                    <a:lnTo>
                      <a:pt x="511" y="463"/>
                    </a:lnTo>
                    <a:lnTo>
                      <a:pt x="513" y="462"/>
                    </a:lnTo>
                    <a:lnTo>
                      <a:pt x="513" y="460"/>
                    </a:lnTo>
                    <a:lnTo>
                      <a:pt x="515" y="455"/>
                    </a:lnTo>
                    <a:lnTo>
                      <a:pt x="515" y="455"/>
                    </a:lnTo>
                    <a:lnTo>
                      <a:pt x="516" y="455"/>
                    </a:lnTo>
                    <a:lnTo>
                      <a:pt x="516" y="455"/>
                    </a:lnTo>
                    <a:lnTo>
                      <a:pt x="516" y="458"/>
                    </a:lnTo>
                    <a:lnTo>
                      <a:pt x="516" y="460"/>
                    </a:lnTo>
                    <a:lnTo>
                      <a:pt x="515" y="465"/>
                    </a:lnTo>
                    <a:lnTo>
                      <a:pt x="513" y="468"/>
                    </a:lnTo>
                    <a:lnTo>
                      <a:pt x="513" y="468"/>
                    </a:lnTo>
                    <a:lnTo>
                      <a:pt x="513" y="469"/>
                    </a:lnTo>
                    <a:lnTo>
                      <a:pt x="515" y="468"/>
                    </a:lnTo>
                    <a:lnTo>
                      <a:pt x="515" y="468"/>
                    </a:lnTo>
                    <a:lnTo>
                      <a:pt x="516" y="466"/>
                    </a:lnTo>
                    <a:lnTo>
                      <a:pt x="516" y="463"/>
                    </a:lnTo>
                    <a:lnTo>
                      <a:pt x="516" y="462"/>
                    </a:lnTo>
                    <a:lnTo>
                      <a:pt x="518" y="462"/>
                    </a:lnTo>
                    <a:lnTo>
                      <a:pt x="518" y="458"/>
                    </a:lnTo>
                    <a:lnTo>
                      <a:pt x="518" y="457"/>
                    </a:lnTo>
                    <a:lnTo>
                      <a:pt x="518" y="454"/>
                    </a:lnTo>
                    <a:lnTo>
                      <a:pt x="516" y="454"/>
                    </a:lnTo>
                    <a:lnTo>
                      <a:pt x="516" y="454"/>
                    </a:lnTo>
                    <a:lnTo>
                      <a:pt x="515" y="452"/>
                    </a:lnTo>
                    <a:lnTo>
                      <a:pt x="516" y="449"/>
                    </a:lnTo>
                    <a:lnTo>
                      <a:pt x="519" y="449"/>
                    </a:lnTo>
                    <a:lnTo>
                      <a:pt x="521" y="447"/>
                    </a:lnTo>
                    <a:lnTo>
                      <a:pt x="522" y="447"/>
                    </a:lnTo>
                    <a:lnTo>
                      <a:pt x="524" y="447"/>
                    </a:lnTo>
                    <a:lnTo>
                      <a:pt x="527" y="449"/>
                    </a:lnTo>
                    <a:lnTo>
                      <a:pt x="527" y="449"/>
                    </a:lnTo>
                    <a:lnTo>
                      <a:pt x="527" y="447"/>
                    </a:lnTo>
                    <a:lnTo>
                      <a:pt x="527" y="447"/>
                    </a:lnTo>
                    <a:lnTo>
                      <a:pt x="526" y="447"/>
                    </a:lnTo>
                    <a:lnTo>
                      <a:pt x="522" y="444"/>
                    </a:lnTo>
                    <a:lnTo>
                      <a:pt x="519" y="444"/>
                    </a:lnTo>
                    <a:lnTo>
                      <a:pt x="521" y="443"/>
                    </a:lnTo>
                    <a:lnTo>
                      <a:pt x="521" y="439"/>
                    </a:lnTo>
                    <a:lnTo>
                      <a:pt x="522" y="439"/>
                    </a:lnTo>
                    <a:lnTo>
                      <a:pt x="526" y="439"/>
                    </a:lnTo>
                    <a:lnTo>
                      <a:pt x="530" y="436"/>
                    </a:lnTo>
                    <a:lnTo>
                      <a:pt x="530" y="433"/>
                    </a:lnTo>
                    <a:lnTo>
                      <a:pt x="532" y="430"/>
                    </a:lnTo>
                    <a:lnTo>
                      <a:pt x="529" y="430"/>
                    </a:lnTo>
                    <a:lnTo>
                      <a:pt x="527" y="428"/>
                    </a:lnTo>
                    <a:lnTo>
                      <a:pt x="524" y="427"/>
                    </a:lnTo>
                    <a:lnTo>
                      <a:pt x="522" y="425"/>
                    </a:lnTo>
                    <a:lnTo>
                      <a:pt x="522" y="424"/>
                    </a:lnTo>
                    <a:lnTo>
                      <a:pt x="524" y="421"/>
                    </a:lnTo>
                    <a:lnTo>
                      <a:pt x="526" y="421"/>
                    </a:lnTo>
                    <a:lnTo>
                      <a:pt x="527" y="416"/>
                    </a:lnTo>
                    <a:lnTo>
                      <a:pt x="526" y="413"/>
                    </a:lnTo>
                    <a:lnTo>
                      <a:pt x="526" y="411"/>
                    </a:lnTo>
                    <a:lnTo>
                      <a:pt x="527" y="410"/>
                    </a:lnTo>
                    <a:lnTo>
                      <a:pt x="527" y="408"/>
                    </a:lnTo>
                    <a:lnTo>
                      <a:pt x="529" y="406"/>
                    </a:lnTo>
                    <a:lnTo>
                      <a:pt x="530" y="406"/>
                    </a:lnTo>
                    <a:lnTo>
                      <a:pt x="530" y="405"/>
                    </a:lnTo>
                    <a:lnTo>
                      <a:pt x="530" y="403"/>
                    </a:lnTo>
                    <a:lnTo>
                      <a:pt x="529" y="402"/>
                    </a:lnTo>
                    <a:lnTo>
                      <a:pt x="529" y="400"/>
                    </a:lnTo>
                    <a:lnTo>
                      <a:pt x="530" y="397"/>
                    </a:lnTo>
                    <a:lnTo>
                      <a:pt x="532" y="397"/>
                    </a:lnTo>
                    <a:lnTo>
                      <a:pt x="532" y="397"/>
                    </a:lnTo>
                    <a:lnTo>
                      <a:pt x="530" y="395"/>
                    </a:lnTo>
                    <a:lnTo>
                      <a:pt x="530" y="392"/>
                    </a:lnTo>
                    <a:lnTo>
                      <a:pt x="530" y="392"/>
                    </a:lnTo>
                    <a:lnTo>
                      <a:pt x="530" y="392"/>
                    </a:lnTo>
                    <a:lnTo>
                      <a:pt x="532" y="391"/>
                    </a:lnTo>
                    <a:lnTo>
                      <a:pt x="533" y="392"/>
                    </a:lnTo>
                    <a:lnTo>
                      <a:pt x="535" y="395"/>
                    </a:lnTo>
                    <a:lnTo>
                      <a:pt x="535" y="394"/>
                    </a:lnTo>
                    <a:lnTo>
                      <a:pt x="535" y="391"/>
                    </a:lnTo>
                    <a:lnTo>
                      <a:pt x="533" y="387"/>
                    </a:lnTo>
                    <a:lnTo>
                      <a:pt x="532" y="387"/>
                    </a:lnTo>
                    <a:lnTo>
                      <a:pt x="530" y="387"/>
                    </a:lnTo>
                    <a:lnTo>
                      <a:pt x="530" y="387"/>
                    </a:lnTo>
                    <a:lnTo>
                      <a:pt x="529" y="386"/>
                    </a:lnTo>
                    <a:lnTo>
                      <a:pt x="530" y="384"/>
                    </a:lnTo>
                    <a:lnTo>
                      <a:pt x="530" y="384"/>
                    </a:lnTo>
                    <a:lnTo>
                      <a:pt x="532" y="383"/>
                    </a:lnTo>
                    <a:lnTo>
                      <a:pt x="533" y="383"/>
                    </a:lnTo>
                    <a:lnTo>
                      <a:pt x="535" y="381"/>
                    </a:lnTo>
                    <a:lnTo>
                      <a:pt x="537" y="380"/>
                    </a:lnTo>
                    <a:lnTo>
                      <a:pt x="535" y="380"/>
                    </a:lnTo>
                    <a:lnTo>
                      <a:pt x="535" y="381"/>
                    </a:lnTo>
                    <a:lnTo>
                      <a:pt x="533" y="383"/>
                    </a:lnTo>
                    <a:lnTo>
                      <a:pt x="532" y="383"/>
                    </a:lnTo>
                    <a:lnTo>
                      <a:pt x="532" y="381"/>
                    </a:lnTo>
                    <a:lnTo>
                      <a:pt x="529" y="380"/>
                    </a:lnTo>
                    <a:lnTo>
                      <a:pt x="529" y="380"/>
                    </a:lnTo>
                    <a:lnTo>
                      <a:pt x="527" y="380"/>
                    </a:lnTo>
                    <a:lnTo>
                      <a:pt x="526" y="380"/>
                    </a:lnTo>
                    <a:lnTo>
                      <a:pt x="524" y="383"/>
                    </a:lnTo>
                    <a:lnTo>
                      <a:pt x="522" y="384"/>
                    </a:lnTo>
                    <a:lnTo>
                      <a:pt x="519" y="384"/>
                    </a:lnTo>
                    <a:lnTo>
                      <a:pt x="518" y="384"/>
                    </a:lnTo>
                    <a:lnTo>
                      <a:pt x="516" y="383"/>
                    </a:lnTo>
                    <a:lnTo>
                      <a:pt x="516" y="383"/>
                    </a:lnTo>
                    <a:lnTo>
                      <a:pt x="516" y="381"/>
                    </a:lnTo>
                    <a:lnTo>
                      <a:pt x="518" y="381"/>
                    </a:lnTo>
                    <a:lnTo>
                      <a:pt x="518" y="381"/>
                    </a:lnTo>
                    <a:lnTo>
                      <a:pt x="516" y="381"/>
                    </a:lnTo>
                    <a:lnTo>
                      <a:pt x="515" y="380"/>
                    </a:lnTo>
                    <a:lnTo>
                      <a:pt x="515" y="378"/>
                    </a:lnTo>
                    <a:lnTo>
                      <a:pt x="515" y="376"/>
                    </a:lnTo>
                    <a:lnTo>
                      <a:pt x="513" y="373"/>
                    </a:lnTo>
                    <a:lnTo>
                      <a:pt x="513" y="370"/>
                    </a:lnTo>
                    <a:lnTo>
                      <a:pt x="513" y="369"/>
                    </a:lnTo>
                    <a:lnTo>
                      <a:pt x="515" y="361"/>
                    </a:lnTo>
                    <a:lnTo>
                      <a:pt x="516" y="358"/>
                    </a:lnTo>
                    <a:lnTo>
                      <a:pt x="516" y="354"/>
                    </a:lnTo>
                    <a:lnTo>
                      <a:pt x="516" y="353"/>
                    </a:lnTo>
                    <a:lnTo>
                      <a:pt x="519" y="351"/>
                    </a:lnTo>
                    <a:lnTo>
                      <a:pt x="521" y="350"/>
                    </a:lnTo>
                    <a:lnTo>
                      <a:pt x="522" y="343"/>
                    </a:lnTo>
                    <a:lnTo>
                      <a:pt x="522" y="340"/>
                    </a:lnTo>
                    <a:lnTo>
                      <a:pt x="519" y="331"/>
                    </a:lnTo>
                    <a:lnTo>
                      <a:pt x="519" y="328"/>
                    </a:lnTo>
                    <a:lnTo>
                      <a:pt x="519" y="326"/>
                    </a:lnTo>
                    <a:lnTo>
                      <a:pt x="519" y="321"/>
                    </a:lnTo>
                    <a:lnTo>
                      <a:pt x="519" y="320"/>
                    </a:lnTo>
                    <a:lnTo>
                      <a:pt x="519" y="318"/>
                    </a:lnTo>
                    <a:lnTo>
                      <a:pt x="516" y="315"/>
                    </a:lnTo>
                    <a:lnTo>
                      <a:pt x="516" y="313"/>
                    </a:lnTo>
                    <a:lnTo>
                      <a:pt x="518" y="312"/>
                    </a:lnTo>
                    <a:lnTo>
                      <a:pt x="516" y="309"/>
                    </a:lnTo>
                    <a:lnTo>
                      <a:pt x="518" y="307"/>
                    </a:lnTo>
                    <a:lnTo>
                      <a:pt x="518" y="306"/>
                    </a:lnTo>
                    <a:lnTo>
                      <a:pt x="521" y="307"/>
                    </a:lnTo>
                    <a:lnTo>
                      <a:pt x="522" y="307"/>
                    </a:lnTo>
                    <a:lnTo>
                      <a:pt x="524" y="306"/>
                    </a:lnTo>
                    <a:lnTo>
                      <a:pt x="524" y="304"/>
                    </a:lnTo>
                    <a:lnTo>
                      <a:pt x="524" y="301"/>
                    </a:lnTo>
                    <a:lnTo>
                      <a:pt x="524" y="299"/>
                    </a:lnTo>
                    <a:lnTo>
                      <a:pt x="524" y="298"/>
                    </a:lnTo>
                    <a:lnTo>
                      <a:pt x="526" y="298"/>
                    </a:lnTo>
                    <a:lnTo>
                      <a:pt x="527" y="296"/>
                    </a:lnTo>
                    <a:lnTo>
                      <a:pt x="529" y="293"/>
                    </a:lnTo>
                    <a:lnTo>
                      <a:pt x="530" y="287"/>
                    </a:lnTo>
                    <a:lnTo>
                      <a:pt x="530" y="285"/>
                    </a:lnTo>
                    <a:lnTo>
                      <a:pt x="532" y="283"/>
                    </a:lnTo>
                    <a:lnTo>
                      <a:pt x="532" y="280"/>
                    </a:lnTo>
                    <a:lnTo>
                      <a:pt x="533" y="279"/>
                    </a:lnTo>
                    <a:lnTo>
                      <a:pt x="533" y="277"/>
                    </a:lnTo>
                    <a:lnTo>
                      <a:pt x="535" y="276"/>
                    </a:lnTo>
                    <a:lnTo>
                      <a:pt x="535" y="274"/>
                    </a:lnTo>
                    <a:lnTo>
                      <a:pt x="538" y="272"/>
                    </a:lnTo>
                    <a:lnTo>
                      <a:pt x="538" y="269"/>
                    </a:lnTo>
                    <a:lnTo>
                      <a:pt x="540" y="265"/>
                    </a:lnTo>
                    <a:lnTo>
                      <a:pt x="540" y="261"/>
                    </a:lnTo>
                    <a:lnTo>
                      <a:pt x="541" y="258"/>
                    </a:lnTo>
                    <a:lnTo>
                      <a:pt x="541" y="257"/>
                    </a:lnTo>
                    <a:lnTo>
                      <a:pt x="541" y="254"/>
                    </a:lnTo>
                    <a:lnTo>
                      <a:pt x="543" y="252"/>
                    </a:lnTo>
                    <a:lnTo>
                      <a:pt x="543" y="250"/>
                    </a:lnTo>
                    <a:lnTo>
                      <a:pt x="546" y="249"/>
                    </a:lnTo>
                    <a:lnTo>
                      <a:pt x="546" y="246"/>
                    </a:lnTo>
                    <a:lnTo>
                      <a:pt x="546" y="244"/>
                    </a:lnTo>
                    <a:lnTo>
                      <a:pt x="546" y="243"/>
                    </a:lnTo>
                    <a:lnTo>
                      <a:pt x="545" y="239"/>
                    </a:lnTo>
                    <a:lnTo>
                      <a:pt x="546" y="238"/>
                    </a:lnTo>
                    <a:lnTo>
                      <a:pt x="546" y="238"/>
                    </a:lnTo>
                    <a:lnTo>
                      <a:pt x="549" y="233"/>
                    </a:lnTo>
                    <a:lnTo>
                      <a:pt x="549" y="230"/>
                    </a:lnTo>
                    <a:lnTo>
                      <a:pt x="549" y="228"/>
                    </a:lnTo>
                    <a:lnTo>
                      <a:pt x="548" y="225"/>
                    </a:lnTo>
                    <a:lnTo>
                      <a:pt x="548" y="219"/>
                    </a:lnTo>
                    <a:lnTo>
                      <a:pt x="548" y="214"/>
                    </a:lnTo>
                    <a:lnTo>
                      <a:pt x="546" y="209"/>
                    </a:lnTo>
                    <a:lnTo>
                      <a:pt x="546" y="206"/>
                    </a:lnTo>
                    <a:lnTo>
                      <a:pt x="545" y="202"/>
                    </a:lnTo>
                    <a:lnTo>
                      <a:pt x="545" y="200"/>
                    </a:lnTo>
                    <a:lnTo>
                      <a:pt x="546" y="195"/>
                    </a:lnTo>
                    <a:lnTo>
                      <a:pt x="549" y="192"/>
                    </a:lnTo>
                    <a:lnTo>
                      <a:pt x="551" y="189"/>
                    </a:lnTo>
                    <a:lnTo>
                      <a:pt x="551" y="184"/>
                    </a:lnTo>
                    <a:lnTo>
                      <a:pt x="551" y="181"/>
                    </a:lnTo>
                    <a:lnTo>
                      <a:pt x="551" y="180"/>
                    </a:lnTo>
                    <a:lnTo>
                      <a:pt x="548" y="178"/>
                    </a:lnTo>
                    <a:lnTo>
                      <a:pt x="548" y="173"/>
                    </a:lnTo>
                    <a:lnTo>
                      <a:pt x="548" y="172"/>
                    </a:lnTo>
                    <a:lnTo>
                      <a:pt x="549" y="172"/>
                    </a:lnTo>
                    <a:lnTo>
                      <a:pt x="551" y="170"/>
                    </a:lnTo>
                    <a:lnTo>
                      <a:pt x="551" y="167"/>
                    </a:lnTo>
                    <a:lnTo>
                      <a:pt x="552" y="165"/>
                    </a:lnTo>
                    <a:lnTo>
                      <a:pt x="552" y="161"/>
                    </a:lnTo>
                    <a:lnTo>
                      <a:pt x="554" y="156"/>
                    </a:lnTo>
                    <a:lnTo>
                      <a:pt x="554" y="154"/>
                    </a:lnTo>
                    <a:lnTo>
                      <a:pt x="556" y="153"/>
                    </a:lnTo>
                    <a:lnTo>
                      <a:pt x="557" y="153"/>
                    </a:lnTo>
                    <a:lnTo>
                      <a:pt x="557" y="151"/>
                    </a:lnTo>
                    <a:lnTo>
                      <a:pt x="557" y="148"/>
                    </a:lnTo>
                    <a:lnTo>
                      <a:pt x="557" y="146"/>
                    </a:lnTo>
                    <a:lnTo>
                      <a:pt x="559" y="143"/>
                    </a:lnTo>
                    <a:lnTo>
                      <a:pt x="559" y="142"/>
                    </a:lnTo>
                    <a:lnTo>
                      <a:pt x="560" y="137"/>
                    </a:lnTo>
                    <a:lnTo>
                      <a:pt x="560" y="134"/>
                    </a:lnTo>
                    <a:lnTo>
                      <a:pt x="560" y="134"/>
                    </a:lnTo>
                    <a:lnTo>
                      <a:pt x="560" y="132"/>
                    </a:lnTo>
                    <a:lnTo>
                      <a:pt x="560" y="128"/>
                    </a:lnTo>
                    <a:lnTo>
                      <a:pt x="560" y="126"/>
                    </a:lnTo>
                    <a:lnTo>
                      <a:pt x="560" y="124"/>
                    </a:lnTo>
                    <a:lnTo>
                      <a:pt x="560" y="121"/>
                    </a:lnTo>
                    <a:lnTo>
                      <a:pt x="562" y="120"/>
                    </a:lnTo>
                    <a:lnTo>
                      <a:pt x="563" y="118"/>
                    </a:lnTo>
                    <a:lnTo>
                      <a:pt x="563" y="116"/>
                    </a:lnTo>
                    <a:lnTo>
                      <a:pt x="563" y="115"/>
                    </a:lnTo>
                    <a:lnTo>
                      <a:pt x="562" y="109"/>
                    </a:lnTo>
                    <a:lnTo>
                      <a:pt x="562" y="107"/>
                    </a:lnTo>
                    <a:lnTo>
                      <a:pt x="562" y="102"/>
                    </a:lnTo>
                    <a:lnTo>
                      <a:pt x="562" y="99"/>
                    </a:lnTo>
                    <a:lnTo>
                      <a:pt x="562" y="98"/>
                    </a:lnTo>
                    <a:lnTo>
                      <a:pt x="562" y="96"/>
                    </a:lnTo>
                    <a:lnTo>
                      <a:pt x="563" y="94"/>
                    </a:lnTo>
                    <a:lnTo>
                      <a:pt x="563" y="93"/>
                    </a:lnTo>
                    <a:lnTo>
                      <a:pt x="563" y="91"/>
                    </a:lnTo>
                    <a:lnTo>
                      <a:pt x="563" y="90"/>
                    </a:lnTo>
                    <a:lnTo>
                      <a:pt x="562" y="90"/>
                    </a:lnTo>
                    <a:lnTo>
                      <a:pt x="562" y="88"/>
                    </a:lnTo>
                    <a:lnTo>
                      <a:pt x="562" y="87"/>
                    </a:lnTo>
                    <a:lnTo>
                      <a:pt x="562" y="85"/>
                    </a:lnTo>
                    <a:lnTo>
                      <a:pt x="562" y="83"/>
                    </a:lnTo>
                    <a:lnTo>
                      <a:pt x="563" y="83"/>
                    </a:lnTo>
                    <a:lnTo>
                      <a:pt x="563" y="82"/>
                    </a:lnTo>
                    <a:lnTo>
                      <a:pt x="565" y="80"/>
                    </a:lnTo>
                    <a:lnTo>
                      <a:pt x="567" y="76"/>
                    </a:lnTo>
                    <a:lnTo>
                      <a:pt x="567" y="71"/>
                    </a:lnTo>
                    <a:lnTo>
                      <a:pt x="567" y="66"/>
                    </a:lnTo>
                    <a:lnTo>
                      <a:pt x="568" y="64"/>
                    </a:lnTo>
                    <a:lnTo>
                      <a:pt x="568" y="61"/>
                    </a:lnTo>
                    <a:lnTo>
                      <a:pt x="568" y="60"/>
                    </a:lnTo>
                    <a:lnTo>
                      <a:pt x="568" y="58"/>
                    </a:lnTo>
                    <a:lnTo>
                      <a:pt x="568" y="57"/>
                    </a:lnTo>
                    <a:lnTo>
                      <a:pt x="567" y="49"/>
                    </a:lnTo>
                    <a:lnTo>
                      <a:pt x="567" y="46"/>
                    </a:lnTo>
                    <a:lnTo>
                      <a:pt x="568" y="41"/>
                    </a:lnTo>
                    <a:lnTo>
                      <a:pt x="568" y="35"/>
                    </a:lnTo>
                    <a:lnTo>
                      <a:pt x="568" y="33"/>
                    </a:lnTo>
                    <a:lnTo>
                      <a:pt x="567" y="31"/>
                    </a:lnTo>
                    <a:lnTo>
                      <a:pt x="567" y="30"/>
                    </a:lnTo>
                    <a:lnTo>
                      <a:pt x="567" y="27"/>
                    </a:lnTo>
                    <a:lnTo>
                      <a:pt x="565" y="20"/>
                    </a:lnTo>
                    <a:lnTo>
                      <a:pt x="565" y="16"/>
                    </a:lnTo>
                    <a:lnTo>
                      <a:pt x="565" y="14"/>
                    </a:lnTo>
                    <a:lnTo>
                      <a:pt x="563" y="13"/>
                    </a:lnTo>
                    <a:lnTo>
                      <a:pt x="565" y="13"/>
                    </a:lnTo>
                    <a:lnTo>
                      <a:pt x="565" y="13"/>
                    </a:lnTo>
                    <a:lnTo>
                      <a:pt x="567" y="13"/>
                    </a:lnTo>
                    <a:lnTo>
                      <a:pt x="570" y="11"/>
                    </a:lnTo>
                    <a:lnTo>
                      <a:pt x="571" y="11"/>
                    </a:lnTo>
                    <a:lnTo>
                      <a:pt x="573" y="9"/>
                    </a:lnTo>
                    <a:lnTo>
                      <a:pt x="573" y="8"/>
                    </a:lnTo>
                    <a:lnTo>
                      <a:pt x="573" y="6"/>
                    </a:lnTo>
                    <a:lnTo>
                      <a:pt x="573" y="5"/>
                    </a:lnTo>
                    <a:lnTo>
                      <a:pt x="571" y="3"/>
                    </a:lnTo>
                    <a:lnTo>
                      <a:pt x="573" y="3"/>
                    </a:lnTo>
                    <a:lnTo>
                      <a:pt x="574" y="1"/>
                    </a:lnTo>
                    <a:lnTo>
                      <a:pt x="576" y="1"/>
                    </a:lnTo>
                    <a:lnTo>
                      <a:pt x="578"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7" name="Freeform 306">
                <a:extLst>
                  <a:ext uri="{FF2B5EF4-FFF2-40B4-BE49-F238E27FC236}">
                    <a16:creationId xmlns:a16="http://schemas.microsoft.com/office/drawing/2014/main" id="{879B92E6-BC16-46C5-AD75-21874301D950}"/>
                  </a:ext>
                </a:extLst>
              </p:cNvPr>
              <p:cNvSpPr>
                <a:spLocks noEditPoints="1"/>
              </p:cNvSpPr>
              <p:nvPr/>
            </p:nvSpPr>
            <p:spPr bwMode="auto">
              <a:xfrm>
                <a:off x="5521341" y="4115743"/>
                <a:ext cx="173481" cy="177380"/>
              </a:xfrm>
              <a:custGeom>
                <a:avLst/>
                <a:gdLst>
                  <a:gd name="T0" fmla="*/ 78 w 89"/>
                  <a:gd name="T1" fmla="*/ 80 h 91"/>
                  <a:gd name="T2" fmla="*/ 35 w 89"/>
                  <a:gd name="T3" fmla="*/ 3 h 91"/>
                  <a:gd name="T4" fmla="*/ 35 w 89"/>
                  <a:gd name="T5" fmla="*/ 6 h 91"/>
                  <a:gd name="T6" fmla="*/ 38 w 89"/>
                  <a:gd name="T7" fmla="*/ 6 h 91"/>
                  <a:gd name="T8" fmla="*/ 45 w 89"/>
                  <a:gd name="T9" fmla="*/ 5 h 91"/>
                  <a:gd name="T10" fmla="*/ 49 w 89"/>
                  <a:gd name="T11" fmla="*/ 6 h 91"/>
                  <a:gd name="T12" fmla="*/ 54 w 89"/>
                  <a:gd name="T13" fmla="*/ 12 h 91"/>
                  <a:gd name="T14" fmla="*/ 60 w 89"/>
                  <a:gd name="T15" fmla="*/ 16 h 91"/>
                  <a:gd name="T16" fmla="*/ 67 w 89"/>
                  <a:gd name="T17" fmla="*/ 12 h 91"/>
                  <a:gd name="T18" fmla="*/ 78 w 89"/>
                  <a:gd name="T19" fmla="*/ 12 h 91"/>
                  <a:gd name="T20" fmla="*/ 81 w 89"/>
                  <a:gd name="T21" fmla="*/ 16 h 91"/>
                  <a:gd name="T22" fmla="*/ 84 w 89"/>
                  <a:gd name="T23" fmla="*/ 19 h 91"/>
                  <a:gd name="T24" fmla="*/ 86 w 89"/>
                  <a:gd name="T25" fmla="*/ 20 h 91"/>
                  <a:gd name="T26" fmla="*/ 86 w 89"/>
                  <a:gd name="T27" fmla="*/ 25 h 91"/>
                  <a:gd name="T28" fmla="*/ 87 w 89"/>
                  <a:gd name="T29" fmla="*/ 33 h 91"/>
                  <a:gd name="T30" fmla="*/ 87 w 89"/>
                  <a:gd name="T31" fmla="*/ 38 h 91"/>
                  <a:gd name="T32" fmla="*/ 84 w 89"/>
                  <a:gd name="T33" fmla="*/ 41 h 91"/>
                  <a:gd name="T34" fmla="*/ 81 w 89"/>
                  <a:gd name="T35" fmla="*/ 50 h 91"/>
                  <a:gd name="T36" fmla="*/ 78 w 89"/>
                  <a:gd name="T37" fmla="*/ 57 h 91"/>
                  <a:gd name="T38" fmla="*/ 78 w 89"/>
                  <a:gd name="T39" fmla="*/ 61 h 91"/>
                  <a:gd name="T40" fmla="*/ 81 w 89"/>
                  <a:gd name="T41" fmla="*/ 72 h 91"/>
                  <a:gd name="T42" fmla="*/ 86 w 89"/>
                  <a:gd name="T43" fmla="*/ 77 h 91"/>
                  <a:gd name="T44" fmla="*/ 84 w 89"/>
                  <a:gd name="T45" fmla="*/ 80 h 91"/>
                  <a:gd name="T46" fmla="*/ 81 w 89"/>
                  <a:gd name="T47" fmla="*/ 80 h 91"/>
                  <a:gd name="T48" fmla="*/ 76 w 89"/>
                  <a:gd name="T49" fmla="*/ 80 h 91"/>
                  <a:gd name="T50" fmla="*/ 62 w 89"/>
                  <a:gd name="T51" fmla="*/ 79 h 91"/>
                  <a:gd name="T52" fmla="*/ 67 w 89"/>
                  <a:gd name="T53" fmla="*/ 79 h 91"/>
                  <a:gd name="T54" fmla="*/ 48 w 89"/>
                  <a:gd name="T55" fmla="*/ 80 h 91"/>
                  <a:gd name="T56" fmla="*/ 51 w 89"/>
                  <a:gd name="T57" fmla="*/ 80 h 91"/>
                  <a:gd name="T58" fmla="*/ 26 w 89"/>
                  <a:gd name="T59" fmla="*/ 87 h 91"/>
                  <a:gd name="T60" fmla="*/ 16 w 89"/>
                  <a:gd name="T61" fmla="*/ 91 h 91"/>
                  <a:gd name="T62" fmla="*/ 15 w 89"/>
                  <a:gd name="T63" fmla="*/ 82 h 91"/>
                  <a:gd name="T64" fmla="*/ 18 w 89"/>
                  <a:gd name="T65" fmla="*/ 79 h 91"/>
                  <a:gd name="T66" fmla="*/ 16 w 89"/>
                  <a:gd name="T67" fmla="*/ 71 h 91"/>
                  <a:gd name="T68" fmla="*/ 13 w 89"/>
                  <a:gd name="T69" fmla="*/ 69 h 91"/>
                  <a:gd name="T70" fmla="*/ 10 w 89"/>
                  <a:gd name="T71" fmla="*/ 64 h 91"/>
                  <a:gd name="T72" fmla="*/ 5 w 89"/>
                  <a:gd name="T73" fmla="*/ 63 h 91"/>
                  <a:gd name="T74" fmla="*/ 2 w 89"/>
                  <a:gd name="T75" fmla="*/ 61 h 91"/>
                  <a:gd name="T76" fmla="*/ 4 w 89"/>
                  <a:gd name="T77" fmla="*/ 55 h 91"/>
                  <a:gd name="T78" fmla="*/ 2 w 89"/>
                  <a:gd name="T79" fmla="*/ 46 h 91"/>
                  <a:gd name="T80" fmla="*/ 5 w 89"/>
                  <a:gd name="T81" fmla="*/ 46 h 91"/>
                  <a:gd name="T82" fmla="*/ 8 w 89"/>
                  <a:gd name="T83" fmla="*/ 39 h 91"/>
                  <a:gd name="T84" fmla="*/ 8 w 89"/>
                  <a:gd name="T85" fmla="*/ 38 h 91"/>
                  <a:gd name="T86" fmla="*/ 5 w 89"/>
                  <a:gd name="T87" fmla="*/ 33 h 91"/>
                  <a:gd name="T88" fmla="*/ 12 w 89"/>
                  <a:gd name="T89" fmla="*/ 33 h 91"/>
                  <a:gd name="T90" fmla="*/ 13 w 89"/>
                  <a:gd name="T91" fmla="*/ 33 h 91"/>
                  <a:gd name="T92" fmla="*/ 10 w 89"/>
                  <a:gd name="T93" fmla="*/ 27 h 91"/>
                  <a:gd name="T94" fmla="*/ 12 w 89"/>
                  <a:gd name="T95" fmla="*/ 22 h 91"/>
                  <a:gd name="T96" fmla="*/ 8 w 89"/>
                  <a:gd name="T97" fmla="*/ 19 h 91"/>
                  <a:gd name="T98" fmla="*/ 7 w 89"/>
                  <a:gd name="T99" fmla="*/ 11 h 91"/>
                  <a:gd name="T100" fmla="*/ 10 w 89"/>
                  <a:gd name="T101" fmla="*/ 8 h 91"/>
                  <a:gd name="T102" fmla="*/ 15 w 89"/>
                  <a:gd name="T103" fmla="*/ 5 h 91"/>
                  <a:gd name="T104" fmla="*/ 18 w 89"/>
                  <a:gd name="T105" fmla="*/ 6 h 91"/>
                  <a:gd name="T106" fmla="*/ 23 w 89"/>
                  <a:gd name="T107" fmla="*/ 8 h 91"/>
                  <a:gd name="T108" fmla="*/ 24 w 89"/>
                  <a:gd name="T109" fmla="*/ 6 h 91"/>
                  <a:gd name="T110" fmla="*/ 27 w 89"/>
                  <a:gd name="T111" fmla="*/ 5 h 91"/>
                  <a:gd name="T112" fmla="*/ 29 w 89"/>
                  <a:gd name="T113" fmla="*/ 1 h 91"/>
                  <a:gd name="T114" fmla="*/ 32 w 89"/>
                  <a:gd name="T115"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91">
                    <a:moveTo>
                      <a:pt x="78" y="80"/>
                    </a:moveTo>
                    <a:lnTo>
                      <a:pt x="79" y="80"/>
                    </a:lnTo>
                    <a:lnTo>
                      <a:pt x="79" y="82"/>
                    </a:lnTo>
                    <a:lnTo>
                      <a:pt x="78" y="80"/>
                    </a:lnTo>
                    <a:lnTo>
                      <a:pt x="78" y="80"/>
                    </a:lnTo>
                    <a:close/>
                    <a:moveTo>
                      <a:pt x="34" y="0"/>
                    </a:moveTo>
                    <a:lnTo>
                      <a:pt x="34" y="0"/>
                    </a:lnTo>
                    <a:lnTo>
                      <a:pt x="35" y="1"/>
                    </a:lnTo>
                    <a:lnTo>
                      <a:pt x="35" y="3"/>
                    </a:lnTo>
                    <a:lnTo>
                      <a:pt x="35" y="3"/>
                    </a:lnTo>
                    <a:lnTo>
                      <a:pt x="35" y="5"/>
                    </a:lnTo>
                    <a:lnTo>
                      <a:pt x="35" y="5"/>
                    </a:lnTo>
                    <a:lnTo>
                      <a:pt x="35" y="6"/>
                    </a:lnTo>
                    <a:lnTo>
                      <a:pt x="35" y="6"/>
                    </a:lnTo>
                    <a:lnTo>
                      <a:pt x="35" y="6"/>
                    </a:lnTo>
                    <a:lnTo>
                      <a:pt x="35" y="8"/>
                    </a:lnTo>
                    <a:lnTo>
                      <a:pt x="37" y="8"/>
                    </a:lnTo>
                    <a:lnTo>
                      <a:pt x="37" y="8"/>
                    </a:lnTo>
                    <a:lnTo>
                      <a:pt x="38" y="6"/>
                    </a:lnTo>
                    <a:lnTo>
                      <a:pt x="38" y="6"/>
                    </a:lnTo>
                    <a:lnTo>
                      <a:pt x="40" y="6"/>
                    </a:lnTo>
                    <a:lnTo>
                      <a:pt x="40" y="5"/>
                    </a:lnTo>
                    <a:lnTo>
                      <a:pt x="40" y="5"/>
                    </a:lnTo>
                    <a:lnTo>
                      <a:pt x="43" y="5"/>
                    </a:lnTo>
                    <a:lnTo>
                      <a:pt x="45" y="5"/>
                    </a:lnTo>
                    <a:lnTo>
                      <a:pt x="45" y="5"/>
                    </a:lnTo>
                    <a:lnTo>
                      <a:pt x="46" y="5"/>
                    </a:lnTo>
                    <a:lnTo>
                      <a:pt x="46" y="6"/>
                    </a:lnTo>
                    <a:lnTo>
                      <a:pt x="49" y="6"/>
                    </a:lnTo>
                    <a:lnTo>
                      <a:pt x="49" y="6"/>
                    </a:lnTo>
                    <a:lnTo>
                      <a:pt x="51" y="6"/>
                    </a:lnTo>
                    <a:lnTo>
                      <a:pt x="53" y="9"/>
                    </a:lnTo>
                    <a:lnTo>
                      <a:pt x="53" y="9"/>
                    </a:lnTo>
                    <a:lnTo>
                      <a:pt x="53" y="11"/>
                    </a:lnTo>
                    <a:lnTo>
                      <a:pt x="54" y="12"/>
                    </a:lnTo>
                    <a:lnTo>
                      <a:pt x="56" y="12"/>
                    </a:lnTo>
                    <a:lnTo>
                      <a:pt x="57" y="14"/>
                    </a:lnTo>
                    <a:lnTo>
                      <a:pt x="57" y="14"/>
                    </a:lnTo>
                    <a:lnTo>
                      <a:pt x="59" y="14"/>
                    </a:lnTo>
                    <a:lnTo>
                      <a:pt x="60" y="16"/>
                    </a:lnTo>
                    <a:lnTo>
                      <a:pt x="60" y="16"/>
                    </a:lnTo>
                    <a:lnTo>
                      <a:pt x="62" y="16"/>
                    </a:lnTo>
                    <a:lnTo>
                      <a:pt x="64" y="14"/>
                    </a:lnTo>
                    <a:lnTo>
                      <a:pt x="64" y="14"/>
                    </a:lnTo>
                    <a:lnTo>
                      <a:pt x="67" y="12"/>
                    </a:lnTo>
                    <a:lnTo>
                      <a:pt x="68" y="12"/>
                    </a:lnTo>
                    <a:lnTo>
                      <a:pt x="70" y="11"/>
                    </a:lnTo>
                    <a:lnTo>
                      <a:pt x="73" y="11"/>
                    </a:lnTo>
                    <a:lnTo>
                      <a:pt x="76" y="12"/>
                    </a:lnTo>
                    <a:lnTo>
                      <a:pt x="78" y="12"/>
                    </a:lnTo>
                    <a:lnTo>
                      <a:pt x="78" y="12"/>
                    </a:lnTo>
                    <a:lnTo>
                      <a:pt x="79" y="12"/>
                    </a:lnTo>
                    <a:lnTo>
                      <a:pt x="79" y="14"/>
                    </a:lnTo>
                    <a:lnTo>
                      <a:pt x="81" y="14"/>
                    </a:lnTo>
                    <a:lnTo>
                      <a:pt x="81" y="16"/>
                    </a:lnTo>
                    <a:lnTo>
                      <a:pt x="82" y="16"/>
                    </a:lnTo>
                    <a:lnTo>
                      <a:pt x="82" y="17"/>
                    </a:lnTo>
                    <a:lnTo>
                      <a:pt x="82" y="17"/>
                    </a:lnTo>
                    <a:lnTo>
                      <a:pt x="84" y="19"/>
                    </a:lnTo>
                    <a:lnTo>
                      <a:pt x="84" y="19"/>
                    </a:lnTo>
                    <a:lnTo>
                      <a:pt x="86" y="19"/>
                    </a:lnTo>
                    <a:lnTo>
                      <a:pt x="86" y="17"/>
                    </a:lnTo>
                    <a:lnTo>
                      <a:pt x="86" y="19"/>
                    </a:lnTo>
                    <a:lnTo>
                      <a:pt x="86" y="20"/>
                    </a:lnTo>
                    <a:lnTo>
                      <a:pt x="86" y="20"/>
                    </a:lnTo>
                    <a:lnTo>
                      <a:pt x="86" y="20"/>
                    </a:lnTo>
                    <a:lnTo>
                      <a:pt x="86" y="22"/>
                    </a:lnTo>
                    <a:lnTo>
                      <a:pt x="86" y="23"/>
                    </a:lnTo>
                    <a:lnTo>
                      <a:pt x="86" y="23"/>
                    </a:lnTo>
                    <a:lnTo>
                      <a:pt x="86" y="25"/>
                    </a:lnTo>
                    <a:lnTo>
                      <a:pt x="87" y="25"/>
                    </a:lnTo>
                    <a:lnTo>
                      <a:pt x="87" y="27"/>
                    </a:lnTo>
                    <a:lnTo>
                      <a:pt x="87" y="28"/>
                    </a:lnTo>
                    <a:lnTo>
                      <a:pt x="87" y="28"/>
                    </a:lnTo>
                    <a:lnTo>
                      <a:pt x="87" y="33"/>
                    </a:lnTo>
                    <a:lnTo>
                      <a:pt x="89" y="36"/>
                    </a:lnTo>
                    <a:lnTo>
                      <a:pt x="89" y="36"/>
                    </a:lnTo>
                    <a:lnTo>
                      <a:pt x="87" y="38"/>
                    </a:lnTo>
                    <a:lnTo>
                      <a:pt x="87" y="38"/>
                    </a:lnTo>
                    <a:lnTo>
                      <a:pt x="87" y="38"/>
                    </a:lnTo>
                    <a:lnTo>
                      <a:pt x="87" y="38"/>
                    </a:lnTo>
                    <a:lnTo>
                      <a:pt x="87" y="39"/>
                    </a:lnTo>
                    <a:lnTo>
                      <a:pt x="86" y="39"/>
                    </a:lnTo>
                    <a:lnTo>
                      <a:pt x="84" y="41"/>
                    </a:lnTo>
                    <a:lnTo>
                      <a:pt x="84" y="41"/>
                    </a:lnTo>
                    <a:lnTo>
                      <a:pt x="84" y="42"/>
                    </a:lnTo>
                    <a:lnTo>
                      <a:pt x="84" y="42"/>
                    </a:lnTo>
                    <a:lnTo>
                      <a:pt x="82" y="44"/>
                    </a:lnTo>
                    <a:lnTo>
                      <a:pt x="82" y="47"/>
                    </a:lnTo>
                    <a:lnTo>
                      <a:pt x="81" y="50"/>
                    </a:lnTo>
                    <a:lnTo>
                      <a:pt x="81" y="50"/>
                    </a:lnTo>
                    <a:lnTo>
                      <a:pt x="81" y="52"/>
                    </a:lnTo>
                    <a:lnTo>
                      <a:pt x="81" y="52"/>
                    </a:lnTo>
                    <a:lnTo>
                      <a:pt x="79" y="55"/>
                    </a:lnTo>
                    <a:lnTo>
                      <a:pt x="78" y="57"/>
                    </a:lnTo>
                    <a:lnTo>
                      <a:pt x="78" y="58"/>
                    </a:lnTo>
                    <a:lnTo>
                      <a:pt x="78" y="58"/>
                    </a:lnTo>
                    <a:lnTo>
                      <a:pt x="78" y="58"/>
                    </a:lnTo>
                    <a:lnTo>
                      <a:pt x="78" y="60"/>
                    </a:lnTo>
                    <a:lnTo>
                      <a:pt x="78" y="61"/>
                    </a:lnTo>
                    <a:lnTo>
                      <a:pt x="78" y="63"/>
                    </a:lnTo>
                    <a:lnTo>
                      <a:pt x="79" y="68"/>
                    </a:lnTo>
                    <a:lnTo>
                      <a:pt x="81" y="69"/>
                    </a:lnTo>
                    <a:lnTo>
                      <a:pt x="81" y="71"/>
                    </a:lnTo>
                    <a:lnTo>
                      <a:pt x="81" y="72"/>
                    </a:lnTo>
                    <a:lnTo>
                      <a:pt x="82" y="72"/>
                    </a:lnTo>
                    <a:lnTo>
                      <a:pt x="82" y="74"/>
                    </a:lnTo>
                    <a:lnTo>
                      <a:pt x="84" y="74"/>
                    </a:lnTo>
                    <a:lnTo>
                      <a:pt x="84" y="74"/>
                    </a:lnTo>
                    <a:lnTo>
                      <a:pt x="86" y="77"/>
                    </a:lnTo>
                    <a:lnTo>
                      <a:pt x="84" y="77"/>
                    </a:lnTo>
                    <a:lnTo>
                      <a:pt x="84" y="77"/>
                    </a:lnTo>
                    <a:lnTo>
                      <a:pt x="84" y="79"/>
                    </a:lnTo>
                    <a:lnTo>
                      <a:pt x="84" y="80"/>
                    </a:lnTo>
                    <a:lnTo>
                      <a:pt x="84" y="80"/>
                    </a:lnTo>
                    <a:lnTo>
                      <a:pt x="82" y="80"/>
                    </a:lnTo>
                    <a:lnTo>
                      <a:pt x="82" y="80"/>
                    </a:lnTo>
                    <a:lnTo>
                      <a:pt x="81" y="80"/>
                    </a:lnTo>
                    <a:lnTo>
                      <a:pt x="81" y="80"/>
                    </a:lnTo>
                    <a:lnTo>
                      <a:pt x="81" y="80"/>
                    </a:lnTo>
                    <a:lnTo>
                      <a:pt x="79" y="80"/>
                    </a:lnTo>
                    <a:lnTo>
                      <a:pt x="79" y="77"/>
                    </a:lnTo>
                    <a:lnTo>
                      <a:pt x="78" y="77"/>
                    </a:lnTo>
                    <a:lnTo>
                      <a:pt x="78" y="77"/>
                    </a:lnTo>
                    <a:lnTo>
                      <a:pt x="76" y="80"/>
                    </a:lnTo>
                    <a:lnTo>
                      <a:pt x="76" y="80"/>
                    </a:lnTo>
                    <a:lnTo>
                      <a:pt x="68" y="79"/>
                    </a:lnTo>
                    <a:lnTo>
                      <a:pt x="67" y="79"/>
                    </a:lnTo>
                    <a:lnTo>
                      <a:pt x="65" y="79"/>
                    </a:lnTo>
                    <a:lnTo>
                      <a:pt x="62" y="79"/>
                    </a:lnTo>
                    <a:lnTo>
                      <a:pt x="59" y="79"/>
                    </a:lnTo>
                    <a:lnTo>
                      <a:pt x="59" y="79"/>
                    </a:lnTo>
                    <a:lnTo>
                      <a:pt x="65" y="79"/>
                    </a:lnTo>
                    <a:lnTo>
                      <a:pt x="67" y="79"/>
                    </a:lnTo>
                    <a:lnTo>
                      <a:pt x="67" y="79"/>
                    </a:lnTo>
                    <a:lnTo>
                      <a:pt x="57" y="80"/>
                    </a:lnTo>
                    <a:lnTo>
                      <a:pt x="54" y="80"/>
                    </a:lnTo>
                    <a:lnTo>
                      <a:pt x="53" y="80"/>
                    </a:lnTo>
                    <a:lnTo>
                      <a:pt x="53" y="80"/>
                    </a:lnTo>
                    <a:lnTo>
                      <a:pt x="48" y="80"/>
                    </a:lnTo>
                    <a:lnTo>
                      <a:pt x="48" y="80"/>
                    </a:lnTo>
                    <a:lnTo>
                      <a:pt x="48" y="80"/>
                    </a:lnTo>
                    <a:lnTo>
                      <a:pt x="49" y="80"/>
                    </a:lnTo>
                    <a:lnTo>
                      <a:pt x="51" y="80"/>
                    </a:lnTo>
                    <a:lnTo>
                      <a:pt x="51" y="80"/>
                    </a:lnTo>
                    <a:lnTo>
                      <a:pt x="45" y="82"/>
                    </a:lnTo>
                    <a:lnTo>
                      <a:pt x="40" y="82"/>
                    </a:lnTo>
                    <a:lnTo>
                      <a:pt x="37" y="83"/>
                    </a:lnTo>
                    <a:lnTo>
                      <a:pt x="30" y="87"/>
                    </a:lnTo>
                    <a:lnTo>
                      <a:pt x="26" y="87"/>
                    </a:lnTo>
                    <a:lnTo>
                      <a:pt x="24" y="88"/>
                    </a:lnTo>
                    <a:lnTo>
                      <a:pt x="23" y="90"/>
                    </a:lnTo>
                    <a:lnTo>
                      <a:pt x="21" y="90"/>
                    </a:lnTo>
                    <a:lnTo>
                      <a:pt x="18" y="91"/>
                    </a:lnTo>
                    <a:lnTo>
                      <a:pt x="16" y="91"/>
                    </a:lnTo>
                    <a:lnTo>
                      <a:pt x="15" y="91"/>
                    </a:lnTo>
                    <a:lnTo>
                      <a:pt x="15" y="88"/>
                    </a:lnTo>
                    <a:lnTo>
                      <a:pt x="15" y="85"/>
                    </a:lnTo>
                    <a:lnTo>
                      <a:pt x="15" y="83"/>
                    </a:lnTo>
                    <a:lnTo>
                      <a:pt x="15" y="82"/>
                    </a:lnTo>
                    <a:lnTo>
                      <a:pt x="15" y="82"/>
                    </a:lnTo>
                    <a:lnTo>
                      <a:pt x="16" y="80"/>
                    </a:lnTo>
                    <a:lnTo>
                      <a:pt x="16" y="80"/>
                    </a:lnTo>
                    <a:lnTo>
                      <a:pt x="16" y="79"/>
                    </a:lnTo>
                    <a:lnTo>
                      <a:pt x="18" y="79"/>
                    </a:lnTo>
                    <a:lnTo>
                      <a:pt x="18" y="75"/>
                    </a:lnTo>
                    <a:lnTo>
                      <a:pt x="18" y="75"/>
                    </a:lnTo>
                    <a:lnTo>
                      <a:pt x="18" y="74"/>
                    </a:lnTo>
                    <a:lnTo>
                      <a:pt x="18" y="74"/>
                    </a:lnTo>
                    <a:lnTo>
                      <a:pt x="16" y="71"/>
                    </a:lnTo>
                    <a:lnTo>
                      <a:pt x="16" y="71"/>
                    </a:lnTo>
                    <a:lnTo>
                      <a:pt x="16" y="71"/>
                    </a:lnTo>
                    <a:lnTo>
                      <a:pt x="16" y="71"/>
                    </a:lnTo>
                    <a:lnTo>
                      <a:pt x="15" y="69"/>
                    </a:lnTo>
                    <a:lnTo>
                      <a:pt x="13" y="69"/>
                    </a:lnTo>
                    <a:lnTo>
                      <a:pt x="12" y="69"/>
                    </a:lnTo>
                    <a:lnTo>
                      <a:pt x="12" y="68"/>
                    </a:lnTo>
                    <a:lnTo>
                      <a:pt x="12" y="68"/>
                    </a:lnTo>
                    <a:lnTo>
                      <a:pt x="12" y="66"/>
                    </a:lnTo>
                    <a:lnTo>
                      <a:pt x="10" y="64"/>
                    </a:lnTo>
                    <a:lnTo>
                      <a:pt x="10" y="64"/>
                    </a:lnTo>
                    <a:lnTo>
                      <a:pt x="8" y="64"/>
                    </a:lnTo>
                    <a:lnTo>
                      <a:pt x="7" y="64"/>
                    </a:lnTo>
                    <a:lnTo>
                      <a:pt x="7" y="64"/>
                    </a:lnTo>
                    <a:lnTo>
                      <a:pt x="5" y="63"/>
                    </a:lnTo>
                    <a:lnTo>
                      <a:pt x="4" y="63"/>
                    </a:lnTo>
                    <a:lnTo>
                      <a:pt x="4" y="63"/>
                    </a:lnTo>
                    <a:lnTo>
                      <a:pt x="2" y="61"/>
                    </a:lnTo>
                    <a:lnTo>
                      <a:pt x="2" y="61"/>
                    </a:lnTo>
                    <a:lnTo>
                      <a:pt x="2" y="61"/>
                    </a:lnTo>
                    <a:lnTo>
                      <a:pt x="0" y="61"/>
                    </a:lnTo>
                    <a:lnTo>
                      <a:pt x="0" y="61"/>
                    </a:lnTo>
                    <a:lnTo>
                      <a:pt x="4" y="58"/>
                    </a:lnTo>
                    <a:lnTo>
                      <a:pt x="4" y="57"/>
                    </a:lnTo>
                    <a:lnTo>
                      <a:pt x="4" y="55"/>
                    </a:lnTo>
                    <a:lnTo>
                      <a:pt x="4" y="55"/>
                    </a:lnTo>
                    <a:lnTo>
                      <a:pt x="5" y="53"/>
                    </a:lnTo>
                    <a:lnTo>
                      <a:pt x="5" y="53"/>
                    </a:lnTo>
                    <a:lnTo>
                      <a:pt x="4" y="47"/>
                    </a:lnTo>
                    <a:lnTo>
                      <a:pt x="2" y="46"/>
                    </a:lnTo>
                    <a:lnTo>
                      <a:pt x="2" y="46"/>
                    </a:lnTo>
                    <a:lnTo>
                      <a:pt x="2" y="46"/>
                    </a:lnTo>
                    <a:lnTo>
                      <a:pt x="4" y="46"/>
                    </a:lnTo>
                    <a:lnTo>
                      <a:pt x="4" y="46"/>
                    </a:lnTo>
                    <a:lnTo>
                      <a:pt x="5" y="46"/>
                    </a:lnTo>
                    <a:lnTo>
                      <a:pt x="7" y="46"/>
                    </a:lnTo>
                    <a:lnTo>
                      <a:pt x="7" y="42"/>
                    </a:lnTo>
                    <a:lnTo>
                      <a:pt x="7" y="42"/>
                    </a:lnTo>
                    <a:lnTo>
                      <a:pt x="7" y="41"/>
                    </a:lnTo>
                    <a:lnTo>
                      <a:pt x="8" y="39"/>
                    </a:lnTo>
                    <a:lnTo>
                      <a:pt x="8" y="39"/>
                    </a:lnTo>
                    <a:lnTo>
                      <a:pt x="8" y="38"/>
                    </a:lnTo>
                    <a:lnTo>
                      <a:pt x="8" y="38"/>
                    </a:lnTo>
                    <a:lnTo>
                      <a:pt x="8" y="36"/>
                    </a:lnTo>
                    <a:lnTo>
                      <a:pt x="8" y="38"/>
                    </a:lnTo>
                    <a:lnTo>
                      <a:pt x="7" y="36"/>
                    </a:lnTo>
                    <a:lnTo>
                      <a:pt x="5" y="36"/>
                    </a:lnTo>
                    <a:lnTo>
                      <a:pt x="5" y="36"/>
                    </a:lnTo>
                    <a:lnTo>
                      <a:pt x="5" y="33"/>
                    </a:lnTo>
                    <a:lnTo>
                      <a:pt x="5" y="33"/>
                    </a:lnTo>
                    <a:lnTo>
                      <a:pt x="7" y="33"/>
                    </a:lnTo>
                    <a:lnTo>
                      <a:pt x="7" y="33"/>
                    </a:lnTo>
                    <a:lnTo>
                      <a:pt x="8" y="33"/>
                    </a:lnTo>
                    <a:lnTo>
                      <a:pt x="10" y="33"/>
                    </a:lnTo>
                    <a:lnTo>
                      <a:pt x="12" y="33"/>
                    </a:lnTo>
                    <a:lnTo>
                      <a:pt x="12" y="33"/>
                    </a:lnTo>
                    <a:lnTo>
                      <a:pt x="12" y="33"/>
                    </a:lnTo>
                    <a:lnTo>
                      <a:pt x="13" y="35"/>
                    </a:lnTo>
                    <a:lnTo>
                      <a:pt x="13" y="35"/>
                    </a:lnTo>
                    <a:lnTo>
                      <a:pt x="13" y="33"/>
                    </a:lnTo>
                    <a:lnTo>
                      <a:pt x="13" y="31"/>
                    </a:lnTo>
                    <a:lnTo>
                      <a:pt x="13" y="30"/>
                    </a:lnTo>
                    <a:lnTo>
                      <a:pt x="12" y="28"/>
                    </a:lnTo>
                    <a:lnTo>
                      <a:pt x="10" y="28"/>
                    </a:lnTo>
                    <a:lnTo>
                      <a:pt x="10" y="27"/>
                    </a:lnTo>
                    <a:lnTo>
                      <a:pt x="10" y="25"/>
                    </a:lnTo>
                    <a:lnTo>
                      <a:pt x="10" y="25"/>
                    </a:lnTo>
                    <a:lnTo>
                      <a:pt x="12" y="23"/>
                    </a:lnTo>
                    <a:lnTo>
                      <a:pt x="12" y="23"/>
                    </a:lnTo>
                    <a:lnTo>
                      <a:pt x="12" y="22"/>
                    </a:lnTo>
                    <a:lnTo>
                      <a:pt x="10" y="22"/>
                    </a:lnTo>
                    <a:lnTo>
                      <a:pt x="10" y="20"/>
                    </a:lnTo>
                    <a:lnTo>
                      <a:pt x="10" y="19"/>
                    </a:lnTo>
                    <a:lnTo>
                      <a:pt x="10" y="19"/>
                    </a:lnTo>
                    <a:lnTo>
                      <a:pt x="8" y="19"/>
                    </a:lnTo>
                    <a:lnTo>
                      <a:pt x="8" y="19"/>
                    </a:lnTo>
                    <a:lnTo>
                      <a:pt x="7" y="17"/>
                    </a:lnTo>
                    <a:lnTo>
                      <a:pt x="7" y="16"/>
                    </a:lnTo>
                    <a:lnTo>
                      <a:pt x="7" y="12"/>
                    </a:lnTo>
                    <a:lnTo>
                      <a:pt x="7" y="11"/>
                    </a:lnTo>
                    <a:lnTo>
                      <a:pt x="7" y="9"/>
                    </a:lnTo>
                    <a:lnTo>
                      <a:pt x="8" y="9"/>
                    </a:lnTo>
                    <a:lnTo>
                      <a:pt x="8" y="9"/>
                    </a:lnTo>
                    <a:lnTo>
                      <a:pt x="10" y="8"/>
                    </a:lnTo>
                    <a:lnTo>
                      <a:pt x="10" y="8"/>
                    </a:lnTo>
                    <a:lnTo>
                      <a:pt x="12" y="8"/>
                    </a:lnTo>
                    <a:lnTo>
                      <a:pt x="12" y="8"/>
                    </a:lnTo>
                    <a:lnTo>
                      <a:pt x="13" y="6"/>
                    </a:lnTo>
                    <a:lnTo>
                      <a:pt x="15" y="5"/>
                    </a:lnTo>
                    <a:lnTo>
                      <a:pt x="15" y="5"/>
                    </a:lnTo>
                    <a:lnTo>
                      <a:pt x="16" y="5"/>
                    </a:lnTo>
                    <a:lnTo>
                      <a:pt x="16" y="5"/>
                    </a:lnTo>
                    <a:lnTo>
                      <a:pt x="16" y="5"/>
                    </a:lnTo>
                    <a:lnTo>
                      <a:pt x="18" y="6"/>
                    </a:lnTo>
                    <a:lnTo>
                      <a:pt x="18" y="6"/>
                    </a:lnTo>
                    <a:lnTo>
                      <a:pt x="18" y="6"/>
                    </a:lnTo>
                    <a:lnTo>
                      <a:pt x="21" y="8"/>
                    </a:lnTo>
                    <a:lnTo>
                      <a:pt x="23" y="8"/>
                    </a:lnTo>
                    <a:lnTo>
                      <a:pt x="23" y="8"/>
                    </a:lnTo>
                    <a:lnTo>
                      <a:pt x="23" y="8"/>
                    </a:lnTo>
                    <a:lnTo>
                      <a:pt x="24" y="8"/>
                    </a:lnTo>
                    <a:lnTo>
                      <a:pt x="24" y="8"/>
                    </a:lnTo>
                    <a:lnTo>
                      <a:pt x="24" y="8"/>
                    </a:lnTo>
                    <a:lnTo>
                      <a:pt x="24" y="6"/>
                    </a:lnTo>
                    <a:lnTo>
                      <a:pt x="24" y="6"/>
                    </a:lnTo>
                    <a:lnTo>
                      <a:pt x="24" y="6"/>
                    </a:lnTo>
                    <a:lnTo>
                      <a:pt x="26" y="6"/>
                    </a:lnTo>
                    <a:lnTo>
                      <a:pt x="26" y="5"/>
                    </a:lnTo>
                    <a:lnTo>
                      <a:pt x="27" y="5"/>
                    </a:lnTo>
                    <a:lnTo>
                      <a:pt x="27" y="5"/>
                    </a:lnTo>
                    <a:lnTo>
                      <a:pt x="29" y="5"/>
                    </a:lnTo>
                    <a:lnTo>
                      <a:pt x="27" y="3"/>
                    </a:lnTo>
                    <a:lnTo>
                      <a:pt x="29" y="1"/>
                    </a:lnTo>
                    <a:lnTo>
                      <a:pt x="29" y="1"/>
                    </a:lnTo>
                    <a:lnTo>
                      <a:pt x="29" y="1"/>
                    </a:lnTo>
                    <a:lnTo>
                      <a:pt x="30" y="1"/>
                    </a:lnTo>
                    <a:lnTo>
                      <a:pt x="30" y="3"/>
                    </a:lnTo>
                    <a:lnTo>
                      <a:pt x="32" y="3"/>
                    </a:lnTo>
                    <a:lnTo>
                      <a:pt x="32" y="1"/>
                    </a:lnTo>
                    <a:lnTo>
                      <a:pt x="32" y="1"/>
                    </a:lnTo>
                    <a:lnTo>
                      <a:pt x="32" y="1"/>
                    </a:lnTo>
                    <a:lnTo>
                      <a:pt x="32" y="0"/>
                    </a:lnTo>
                    <a:lnTo>
                      <a:pt x="32" y="0"/>
                    </a:lnTo>
                    <a:lnTo>
                      <a:pt x="3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8" name="Freeform 307">
                <a:extLst>
                  <a:ext uri="{FF2B5EF4-FFF2-40B4-BE49-F238E27FC236}">
                    <a16:creationId xmlns:a16="http://schemas.microsoft.com/office/drawing/2014/main" id="{48C46796-9B44-4911-BF51-6E51A26C305D}"/>
                  </a:ext>
                </a:extLst>
              </p:cNvPr>
              <p:cNvSpPr>
                <a:spLocks/>
              </p:cNvSpPr>
              <p:nvPr/>
            </p:nvSpPr>
            <p:spPr bwMode="auto">
              <a:xfrm>
                <a:off x="5934576" y="2967651"/>
                <a:ext cx="124750" cy="66274"/>
              </a:xfrm>
              <a:custGeom>
                <a:avLst/>
                <a:gdLst>
                  <a:gd name="T0" fmla="*/ 39 w 64"/>
                  <a:gd name="T1" fmla="*/ 1 h 34"/>
                  <a:gd name="T2" fmla="*/ 39 w 64"/>
                  <a:gd name="T3" fmla="*/ 0 h 34"/>
                  <a:gd name="T4" fmla="*/ 41 w 64"/>
                  <a:gd name="T5" fmla="*/ 1 h 34"/>
                  <a:gd name="T6" fmla="*/ 47 w 64"/>
                  <a:gd name="T7" fmla="*/ 3 h 34"/>
                  <a:gd name="T8" fmla="*/ 52 w 64"/>
                  <a:gd name="T9" fmla="*/ 4 h 34"/>
                  <a:gd name="T10" fmla="*/ 50 w 64"/>
                  <a:gd name="T11" fmla="*/ 11 h 34"/>
                  <a:gd name="T12" fmla="*/ 50 w 64"/>
                  <a:gd name="T13" fmla="*/ 12 h 34"/>
                  <a:gd name="T14" fmla="*/ 53 w 64"/>
                  <a:gd name="T15" fmla="*/ 12 h 34"/>
                  <a:gd name="T16" fmla="*/ 55 w 64"/>
                  <a:gd name="T17" fmla="*/ 14 h 34"/>
                  <a:gd name="T18" fmla="*/ 60 w 64"/>
                  <a:gd name="T19" fmla="*/ 15 h 34"/>
                  <a:gd name="T20" fmla="*/ 64 w 64"/>
                  <a:gd name="T21" fmla="*/ 15 h 34"/>
                  <a:gd name="T22" fmla="*/ 63 w 64"/>
                  <a:gd name="T23" fmla="*/ 20 h 34"/>
                  <a:gd name="T24" fmla="*/ 63 w 64"/>
                  <a:gd name="T25" fmla="*/ 22 h 34"/>
                  <a:gd name="T26" fmla="*/ 60 w 64"/>
                  <a:gd name="T27" fmla="*/ 20 h 34"/>
                  <a:gd name="T28" fmla="*/ 58 w 64"/>
                  <a:gd name="T29" fmla="*/ 22 h 34"/>
                  <a:gd name="T30" fmla="*/ 58 w 64"/>
                  <a:gd name="T31" fmla="*/ 23 h 34"/>
                  <a:gd name="T32" fmla="*/ 60 w 64"/>
                  <a:gd name="T33" fmla="*/ 26 h 34"/>
                  <a:gd name="T34" fmla="*/ 58 w 64"/>
                  <a:gd name="T35" fmla="*/ 26 h 34"/>
                  <a:gd name="T36" fmla="*/ 55 w 64"/>
                  <a:gd name="T37" fmla="*/ 25 h 34"/>
                  <a:gd name="T38" fmla="*/ 52 w 64"/>
                  <a:gd name="T39" fmla="*/ 26 h 34"/>
                  <a:gd name="T40" fmla="*/ 49 w 64"/>
                  <a:gd name="T41" fmla="*/ 23 h 34"/>
                  <a:gd name="T42" fmla="*/ 47 w 64"/>
                  <a:gd name="T43" fmla="*/ 22 h 34"/>
                  <a:gd name="T44" fmla="*/ 47 w 64"/>
                  <a:gd name="T45" fmla="*/ 26 h 34"/>
                  <a:gd name="T46" fmla="*/ 44 w 64"/>
                  <a:gd name="T47" fmla="*/ 31 h 34"/>
                  <a:gd name="T48" fmla="*/ 42 w 64"/>
                  <a:gd name="T49" fmla="*/ 33 h 34"/>
                  <a:gd name="T50" fmla="*/ 42 w 64"/>
                  <a:gd name="T51" fmla="*/ 34 h 34"/>
                  <a:gd name="T52" fmla="*/ 39 w 64"/>
                  <a:gd name="T53" fmla="*/ 31 h 34"/>
                  <a:gd name="T54" fmla="*/ 38 w 64"/>
                  <a:gd name="T55" fmla="*/ 30 h 34"/>
                  <a:gd name="T56" fmla="*/ 34 w 64"/>
                  <a:gd name="T57" fmla="*/ 26 h 34"/>
                  <a:gd name="T58" fmla="*/ 34 w 64"/>
                  <a:gd name="T59" fmla="*/ 23 h 34"/>
                  <a:gd name="T60" fmla="*/ 31 w 64"/>
                  <a:gd name="T61" fmla="*/ 25 h 34"/>
                  <a:gd name="T62" fmla="*/ 30 w 64"/>
                  <a:gd name="T63" fmla="*/ 28 h 34"/>
                  <a:gd name="T64" fmla="*/ 28 w 64"/>
                  <a:gd name="T65" fmla="*/ 31 h 34"/>
                  <a:gd name="T66" fmla="*/ 22 w 64"/>
                  <a:gd name="T67" fmla="*/ 31 h 34"/>
                  <a:gd name="T68" fmla="*/ 19 w 64"/>
                  <a:gd name="T69" fmla="*/ 33 h 34"/>
                  <a:gd name="T70" fmla="*/ 14 w 64"/>
                  <a:gd name="T71" fmla="*/ 33 h 34"/>
                  <a:gd name="T72" fmla="*/ 12 w 64"/>
                  <a:gd name="T73" fmla="*/ 31 h 34"/>
                  <a:gd name="T74" fmla="*/ 11 w 64"/>
                  <a:gd name="T75" fmla="*/ 28 h 34"/>
                  <a:gd name="T76" fmla="*/ 11 w 64"/>
                  <a:gd name="T77" fmla="*/ 25 h 34"/>
                  <a:gd name="T78" fmla="*/ 8 w 64"/>
                  <a:gd name="T79" fmla="*/ 23 h 34"/>
                  <a:gd name="T80" fmla="*/ 3 w 64"/>
                  <a:gd name="T81" fmla="*/ 25 h 34"/>
                  <a:gd name="T82" fmla="*/ 3 w 64"/>
                  <a:gd name="T83" fmla="*/ 26 h 34"/>
                  <a:gd name="T84" fmla="*/ 0 w 64"/>
                  <a:gd name="T85" fmla="*/ 30 h 34"/>
                  <a:gd name="T86" fmla="*/ 0 w 64"/>
                  <a:gd name="T87" fmla="*/ 26 h 34"/>
                  <a:gd name="T88" fmla="*/ 1 w 64"/>
                  <a:gd name="T89" fmla="*/ 25 h 34"/>
                  <a:gd name="T90" fmla="*/ 1 w 64"/>
                  <a:gd name="T91" fmla="*/ 22 h 34"/>
                  <a:gd name="T92" fmla="*/ 3 w 64"/>
                  <a:gd name="T93" fmla="*/ 19 h 34"/>
                  <a:gd name="T94" fmla="*/ 6 w 64"/>
                  <a:gd name="T95" fmla="*/ 15 h 34"/>
                  <a:gd name="T96" fmla="*/ 9 w 64"/>
                  <a:gd name="T97" fmla="*/ 12 h 34"/>
                  <a:gd name="T98" fmla="*/ 14 w 64"/>
                  <a:gd name="T99" fmla="*/ 9 h 34"/>
                  <a:gd name="T100" fmla="*/ 14 w 64"/>
                  <a:gd name="T101" fmla="*/ 7 h 34"/>
                  <a:gd name="T102" fmla="*/ 12 w 64"/>
                  <a:gd name="T103" fmla="*/ 6 h 34"/>
                  <a:gd name="T104" fmla="*/ 16 w 64"/>
                  <a:gd name="T105" fmla="*/ 4 h 34"/>
                  <a:gd name="T106" fmla="*/ 17 w 64"/>
                  <a:gd name="T107" fmla="*/ 6 h 34"/>
                  <a:gd name="T108" fmla="*/ 20 w 64"/>
                  <a:gd name="T109" fmla="*/ 4 h 34"/>
                  <a:gd name="T110" fmla="*/ 23 w 64"/>
                  <a:gd name="T111" fmla="*/ 3 h 34"/>
                  <a:gd name="T112" fmla="*/ 30 w 64"/>
                  <a:gd name="T113" fmla="*/ 3 h 34"/>
                  <a:gd name="T114" fmla="*/ 34 w 64"/>
                  <a:gd name="T115" fmla="*/ 3 h 34"/>
                  <a:gd name="T116" fmla="*/ 36 w 64"/>
                  <a:gd name="T117" fmla="*/ 3 h 34"/>
                  <a:gd name="T118" fmla="*/ 36 w 64"/>
                  <a:gd name="T119" fmla="*/ 1 h 34"/>
                  <a:gd name="T120" fmla="*/ 34 w 64"/>
                  <a:gd name="T121" fmla="*/ 1 h 34"/>
                  <a:gd name="T122" fmla="*/ 36 w 64"/>
                  <a:gd name="T1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 h="34">
                    <a:moveTo>
                      <a:pt x="36" y="0"/>
                    </a:moveTo>
                    <a:lnTo>
                      <a:pt x="38" y="0"/>
                    </a:lnTo>
                    <a:lnTo>
                      <a:pt x="39" y="1"/>
                    </a:lnTo>
                    <a:lnTo>
                      <a:pt x="39" y="1"/>
                    </a:lnTo>
                    <a:lnTo>
                      <a:pt x="39" y="0"/>
                    </a:lnTo>
                    <a:lnTo>
                      <a:pt x="39" y="0"/>
                    </a:lnTo>
                    <a:lnTo>
                      <a:pt x="41" y="1"/>
                    </a:lnTo>
                    <a:lnTo>
                      <a:pt x="41" y="1"/>
                    </a:lnTo>
                    <a:lnTo>
                      <a:pt x="41" y="1"/>
                    </a:lnTo>
                    <a:lnTo>
                      <a:pt x="44" y="1"/>
                    </a:lnTo>
                    <a:lnTo>
                      <a:pt x="46" y="1"/>
                    </a:lnTo>
                    <a:lnTo>
                      <a:pt x="47" y="3"/>
                    </a:lnTo>
                    <a:lnTo>
                      <a:pt x="49" y="4"/>
                    </a:lnTo>
                    <a:lnTo>
                      <a:pt x="50" y="4"/>
                    </a:lnTo>
                    <a:lnTo>
                      <a:pt x="52" y="4"/>
                    </a:lnTo>
                    <a:lnTo>
                      <a:pt x="52" y="6"/>
                    </a:lnTo>
                    <a:lnTo>
                      <a:pt x="50" y="9"/>
                    </a:lnTo>
                    <a:lnTo>
                      <a:pt x="50" y="11"/>
                    </a:lnTo>
                    <a:lnTo>
                      <a:pt x="50" y="12"/>
                    </a:lnTo>
                    <a:lnTo>
                      <a:pt x="50" y="12"/>
                    </a:lnTo>
                    <a:lnTo>
                      <a:pt x="50" y="12"/>
                    </a:lnTo>
                    <a:lnTo>
                      <a:pt x="52" y="12"/>
                    </a:lnTo>
                    <a:lnTo>
                      <a:pt x="52" y="12"/>
                    </a:lnTo>
                    <a:lnTo>
                      <a:pt x="53" y="12"/>
                    </a:lnTo>
                    <a:lnTo>
                      <a:pt x="55" y="14"/>
                    </a:lnTo>
                    <a:lnTo>
                      <a:pt x="55" y="14"/>
                    </a:lnTo>
                    <a:lnTo>
                      <a:pt x="55" y="14"/>
                    </a:lnTo>
                    <a:lnTo>
                      <a:pt x="57" y="15"/>
                    </a:lnTo>
                    <a:lnTo>
                      <a:pt x="60" y="15"/>
                    </a:lnTo>
                    <a:lnTo>
                      <a:pt x="60" y="15"/>
                    </a:lnTo>
                    <a:lnTo>
                      <a:pt x="63" y="14"/>
                    </a:lnTo>
                    <a:lnTo>
                      <a:pt x="63" y="14"/>
                    </a:lnTo>
                    <a:lnTo>
                      <a:pt x="64" y="15"/>
                    </a:lnTo>
                    <a:lnTo>
                      <a:pt x="64" y="15"/>
                    </a:lnTo>
                    <a:lnTo>
                      <a:pt x="63" y="19"/>
                    </a:lnTo>
                    <a:lnTo>
                      <a:pt x="63" y="20"/>
                    </a:lnTo>
                    <a:lnTo>
                      <a:pt x="63" y="20"/>
                    </a:lnTo>
                    <a:lnTo>
                      <a:pt x="64" y="20"/>
                    </a:lnTo>
                    <a:lnTo>
                      <a:pt x="63" y="22"/>
                    </a:lnTo>
                    <a:lnTo>
                      <a:pt x="63" y="22"/>
                    </a:lnTo>
                    <a:lnTo>
                      <a:pt x="61" y="22"/>
                    </a:lnTo>
                    <a:lnTo>
                      <a:pt x="60" y="20"/>
                    </a:lnTo>
                    <a:lnTo>
                      <a:pt x="60" y="20"/>
                    </a:lnTo>
                    <a:lnTo>
                      <a:pt x="58" y="20"/>
                    </a:lnTo>
                    <a:lnTo>
                      <a:pt x="58" y="22"/>
                    </a:lnTo>
                    <a:lnTo>
                      <a:pt x="58" y="23"/>
                    </a:lnTo>
                    <a:lnTo>
                      <a:pt x="58" y="23"/>
                    </a:lnTo>
                    <a:lnTo>
                      <a:pt x="58" y="23"/>
                    </a:lnTo>
                    <a:lnTo>
                      <a:pt x="58" y="25"/>
                    </a:lnTo>
                    <a:lnTo>
                      <a:pt x="60" y="26"/>
                    </a:lnTo>
                    <a:lnTo>
                      <a:pt x="60" y="26"/>
                    </a:lnTo>
                    <a:lnTo>
                      <a:pt x="60" y="26"/>
                    </a:lnTo>
                    <a:lnTo>
                      <a:pt x="58" y="28"/>
                    </a:lnTo>
                    <a:lnTo>
                      <a:pt x="58" y="26"/>
                    </a:lnTo>
                    <a:lnTo>
                      <a:pt x="57" y="25"/>
                    </a:lnTo>
                    <a:lnTo>
                      <a:pt x="57" y="25"/>
                    </a:lnTo>
                    <a:lnTo>
                      <a:pt x="55" y="25"/>
                    </a:lnTo>
                    <a:lnTo>
                      <a:pt x="55" y="25"/>
                    </a:lnTo>
                    <a:lnTo>
                      <a:pt x="52" y="26"/>
                    </a:lnTo>
                    <a:lnTo>
                      <a:pt x="52" y="26"/>
                    </a:lnTo>
                    <a:lnTo>
                      <a:pt x="50" y="26"/>
                    </a:lnTo>
                    <a:lnTo>
                      <a:pt x="50" y="25"/>
                    </a:lnTo>
                    <a:lnTo>
                      <a:pt x="49" y="23"/>
                    </a:lnTo>
                    <a:lnTo>
                      <a:pt x="49" y="23"/>
                    </a:lnTo>
                    <a:lnTo>
                      <a:pt x="49" y="23"/>
                    </a:lnTo>
                    <a:lnTo>
                      <a:pt x="47" y="22"/>
                    </a:lnTo>
                    <a:lnTo>
                      <a:pt x="47" y="23"/>
                    </a:lnTo>
                    <a:lnTo>
                      <a:pt x="47" y="25"/>
                    </a:lnTo>
                    <a:lnTo>
                      <a:pt x="47" y="26"/>
                    </a:lnTo>
                    <a:lnTo>
                      <a:pt x="46" y="28"/>
                    </a:lnTo>
                    <a:lnTo>
                      <a:pt x="44" y="30"/>
                    </a:lnTo>
                    <a:lnTo>
                      <a:pt x="44" y="31"/>
                    </a:lnTo>
                    <a:lnTo>
                      <a:pt x="42" y="31"/>
                    </a:lnTo>
                    <a:lnTo>
                      <a:pt x="42" y="31"/>
                    </a:lnTo>
                    <a:lnTo>
                      <a:pt x="42" y="33"/>
                    </a:lnTo>
                    <a:lnTo>
                      <a:pt x="44" y="34"/>
                    </a:lnTo>
                    <a:lnTo>
                      <a:pt x="44" y="34"/>
                    </a:lnTo>
                    <a:lnTo>
                      <a:pt x="42" y="34"/>
                    </a:lnTo>
                    <a:lnTo>
                      <a:pt x="41" y="34"/>
                    </a:lnTo>
                    <a:lnTo>
                      <a:pt x="41" y="33"/>
                    </a:lnTo>
                    <a:lnTo>
                      <a:pt x="39" y="31"/>
                    </a:lnTo>
                    <a:lnTo>
                      <a:pt x="41" y="30"/>
                    </a:lnTo>
                    <a:lnTo>
                      <a:pt x="41" y="30"/>
                    </a:lnTo>
                    <a:lnTo>
                      <a:pt x="38" y="30"/>
                    </a:lnTo>
                    <a:lnTo>
                      <a:pt x="36" y="28"/>
                    </a:lnTo>
                    <a:lnTo>
                      <a:pt x="34" y="26"/>
                    </a:lnTo>
                    <a:lnTo>
                      <a:pt x="34" y="26"/>
                    </a:lnTo>
                    <a:lnTo>
                      <a:pt x="34" y="25"/>
                    </a:lnTo>
                    <a:lnTo>
                      <a:pt x="34" y="23"/>
                    </a:lnTo>
                    <a:lnTo>
                      <a:pt x="34" y="23"/>
                    </a:lnTo>
                    <a:lnTo>
                      <a:pt x="34" y="23"/>
                    </a:lnTo>
                    <a:lnTo>
                      <a:pt x="33" y="25"/>
                    </a:lnTo>
                    <a:lnTo>
                      <a:pt x="31" y="25"/>
                    </a:lnTo>
                    <a:lnTo>
                      <a:pt x="30" y="26"/>
                    </a:lnTo>
                    <a:lnTo>
                      <a:pt x="30" y="26"/>
                    </a:lnTo>
                    <a:lnTo>
                      <a:pt x="30" y="28"/>
                    </a:lnTo>
                    <a:lnTo>
                      <a:pt x="30" y="28"/>
                    </a:lnTo>
                    <a:lnTo>
                      <a:pt x="28" y="31"/>
                    </a:lnTo>
                    <a:lnTo>
                      <a:pt x="28" y="31"/>
                    </a:lnTo>
                    <a:lnTo>
                      <a:pt x="27" y="33"/>
                    </a:lnTo>
                    <a:lnTo>
                      <a:pt x="25" y="33"/>
                    </a:lnTo>
                    <a:lnTo>
                      <a:pt x="22" y="31"/>
                    </a:lnTo>
                    <a:lnTo>
                      <a:pt x="22" y="31"/>
                    </a:lnTo>
                    <a:lnTo>
                      <a:pt x="20" y="33"/>
                    </a:lnTo>
                    <a:lnTo>
                      <a:pt x="19" y="33"/>
                    </a:lnTo>
                    <a:lnTo>
                      <a:pt x="16" y="34"/>
                    </a:lnTo>
                    <a:lnTo>
                      <a:pt x="14" y="33"/>
                    </a:lnTo>
                    <a:lnTo>
                      <a:pt x="14" y="33"/>
                    </a:lnTo>
                    <a:lnTo>
                      <a:pt x="14" y="33"/>
                    </a:lnTo>
                    <a:lnTo>
                      <a:pt x="14" y="31"/>
                    </a:lnTo>
                    <a:lnTo>
                      <a:pt x="12" y="31"/>
                    </a:lnTo>
                    <a:lnTo>
                      <a:pt x="12" y="30"/>
                    </a:lnTo>
                    <a:lnTo>
                      <a:pt x="11" y="30"/>
                    </a:lnTo>
                    <a:lnTo>
                      <a:pt x="11" y="28"/>
                    </a:lnTo>
                    <a:lnTo>
                      <a:pt x="11" y="26"/>
                    </a:lnTo>
                    <a:lnTo>
                      <a:pt x="11" y="26"/>
                    </a:lnTo>
                    <a:lnTo>
                      <a:pt x="11" y="25"/>
                    </a:lnTo>
                    <a:lnTo>
                      <a:pt x="11" y="23"/>
                    </a:lnTo>
                    <a:lnTo>
                      <a:pt x="11" y="23"/>
                    </a:lnTo>
                    <a:lnTo>
                      <a:pt x="8" y="23"/>
                    </a:lnTo>
                    <a:lnTo>
                      <a:pt x="6" y="23"/>
                    </a:lnTo>
                    <a:lnTo>
                      <a:pt x="5" y="25"/>
                    </a:lnTo>
                    <a:lnTo>
                      <a:pt x="3" y="25"/>
                    </a:lnTo>
                    <a:lnTo>
                      <a:pt x="3" y="25"/>
                    </a:lnTo>
                    <a:lnTo>
                      <a:pt x="3" y="26"/>
                    </a:lnTo>
                    <a:lnTo>
                      <a:pt x="3" y="26"/>
                    </a:lnTo>
                    <a:lnTo>
                      <a:pt x="3" y="28"/>
                    </a:lnTo>
                    <a:lnTo>
                      <a:pt x="1" y="28"/>
                    </a:lnTo>
                    <a:lnTo>
                      <a:pt x="0" y="30"/>
                    </a:lnTo>
                    <a:lnTo>
                      <a:pt x="0" y="28"/>
                    </a:lnTo>
                    <a:lnTo>
                      <a:pt x="0" y="28"/>
                    </a:lnTo>
                    <a:lnTo>
                      <a:pt x="0" y="26"/>
                    </a:lnTo>
                    <a:lnTo>
                      <a:pt x="1" y="26"/>
                    </a:lnTo>
                    <a:lnTo>
                      <a:pt x="1" y="25"/>
                    </a:lnTo>
                    <a:lnTo>
                      <a:pt x="1" y="25"/>
                    </a:lnTo>
                    <a:lnTo>
                      <a:pt x="0" y="23"/>
                    </a:lnTo>
                    <a:lnTo>
                      <a:pt x="0" y="23"/>
                    </a:lnTo>
                    <a:lnTo>
                      <a:pt x="1" y="22"/>
                    </a:lnTo>
                    <a:lnTo>
                      <a:pt x="1" y="22"/>
                    </a:lnTo>
                    <a:lnTo>
                      <a:pt x="1" y="20"/>
                    </a:lnTo>
                    <a:lnTo>
                      <a:pt x="3" y="19"/>
                    </a:lnTo>
                    <a:lnTo>
                      <a:pt x="6" y="17"/>
                    </a:lnTo>
                    <a:lnTo>
                      <a:pt x="6" y="17"/>
                    </a:lnTo>
                    <a:lnTo>
                      <a:pt x="6" y="15"/>
                    </a:lnTo>
                    <a:lnTo>
                      <a:pt x="6" y="14"/>
                    </a:lnTo>
                    <a:lnTo>
                      <a:pt x="9" y="14"/>
                    </a:lnTo>
                    <a:lnTo>
                      <a:pt x="9" y="12"/>
                    </a:lnTo>
                    <a:lnTo>
                      <a:pt x="9" y="12"/>
                    </a:lnTo>
                    <a:lnTo>
                      <a:pt x="11" y="11"/>
                    </a:lnTo>
                    <a:lnTo>
                      <a:pt x="14" y="9"/>
                    </a:lnTo>
                    <a:lnTo>
                      <a:pt x="14" y="7"/>
                    </a:lnTo>
                    <a:lnTo>
                      <a:pt x="14" y="7"/>
                    </a:lnTo>
                    <a:lnTo>
                      <a:pt x="14" y="7"/>
                    </a:lnTo>
                    <a:lnTo>
                      <a:pt x="14" y="7"/>
                    </a:lnTo>
                    <a:lnTo>
                      <a:pt x="12" y="6"/>
                    </a:lnTo>
                    <a:lnTo>
                      <a:pt x="12" y="6"/>
                    </a:lnTo>
                    <a:lnTo>
                      <a:pt x="14" y="4"/>
                    </a:lnTo>
                    <a:lnTo>
                      <a:pt x="14" y="4"/>
                    </a:lnTo>
                    <a:lnTo>
                      <a:pt x="16" y="4"/>
                    </a:lnTo>
                    <a:lnTo>
                      <a:pt x="17" y="4"/>
                    </a:lnTo>
                    <a:lnTo>
                      <a:pt x="17" y="4"/>
                    </a:lnTo>
                    <a:lnTo>
                      <a:pt x="17" y="6"/>
                    </a:lnTo>
                    <a:lnTo>
                      <a:pt x="17" y="6"/>
                    </a:lnTo>
                    <a:lnTo>
                      <a:pt x="19" y="6"/>
                    </a:lnTo>
                    <a:lnTo>
                      <a:pt x="20" y="4"/>
                    </a:lnTo>
                    <a:lnTo>
                      <a:pt x="20" y="4"/>
                    </a:lnTo>
                    <a:lnTo>
                      <a:pt x="22" y="3"/>
                    </a:lnTo>
                    <a:lnTo>
                      <a:pt x="23" y="3"/>
                    </a:lnTo>
                    <a:lnTo>
                      <a:pt x="23" y="3"/>
                    </a:lnTo>
                    <a:lnTo>
                      <a:pt x="27" y="3"/>
                    </a:lnTo>
                    <a:lnTo>
                      <a:pt x="30" y="3"/>
                    </a:lnTo>
                    <a:lnTo>
                      <a:pt x="31" y="3"/>
                    </a:lnTo>
                    <a:lnTo>
                      <a:pt x="33" y="3"/>
                    </a:lnTo>
                    <a:lnTo>
                      <a:pt x="34" y="3"/>
                    </a:lnTo>
                    <a:lnTo>
                      <a:pt x="34" y="3"/>
                    </a:lnTo>
                    <a:lnTo>
                      <a:pt x="34" y="3"/>
                    </a:lnTo>
                    <a:lnTo>
                      <a:pt x="36" y="3"/>
                    </a:lnTo>
                    <a:lnTo>
                      <a:pt x="36" y="1"/>
                    </a:lnTo>
                    <a:lnTo>
                      <a:pt x="36" y="1"/>
                    </a:lnTo>
                    <a:lnTo>
                      <a:pt x="36" y="1"/>
                    </a:lnTo>
                    <a:lnTo>
                      <a:pt x="36" y="1"/>
                    </a:lnTo>
                    <a:lnTo>
                      <a:pt x="34" y="1"/>
                    </a:lnTo>
                    <a:lnTo>
                      <a:pt x="34" y="1"/>
                    </a:lnTo>
                    <a:lnTo>
                      <a:pt x="34" y="1"/>
                    </a:lnTo>
                    <a:lnTo>
                      <a:pt x="34" y="0"/>
                    </a:lnTo>
                    <a:lnTo>
                      <a:pt x="36" y="0"/>
                    </a:lnTo>
                    <a:lnTo>
                      <a:pt x="3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299" name="Freeform 308">
                <a:extLst>
                  <a:ext uri="{FF2B5EF4-FFF2-40B4-BE49-F238E27FC236}">
                    <a16:creationId xmlns:a16="http://schemas.microsoft.com/office/drawing/2014/main" id="{9AE9841D-C0A6-43DE-BF37-204AA5A5254B}"/>
                  </a:ext>
                </a:extLst>
              </p:cNvPr>
              <p:cNvSpPr>
                <a:spLocks/>
              </p:cNvSpPr>
              <p:nvPr/>
            </p:nvSpPr>
            <p:spPr bwMode="auto">
              <a:xfrm>
                <a:off x="6078818" y="4312614"/>
                <a:ext cx="212466" cy="245602"/>
              </a:xfrm>
              <a:custGeom>
                <a:avLst/>
                <a:gdLst>
                  <a:gd name="T0" fmla="*/ 98 w 109"/>
                  <a:gd name="T1" fmla="*/ 3 h 126"/>
                  <a:gd name="T2" fmla="*/ 102 w 109"/>
                  <a:gd name="T3" fmla="*/ 3 h 126"/>
                  <a:gd name="T4" fmla="*/ 109 w 109"/>
                  <a:gd name="T5" fmla="*/ 6 h 126"/>
                  <a:gd name="T6" fmla="*/ 99 w 109"/>
                  <a:gd name="T7" fmla="*/ 28 h 126"/>
                  <a:gd name="T8" fmla="*/ 98 w 109"/>
                  <a:gd name="T9" fmla="*/ 50 h 126"/>
                  <a:gd name="T10" fmla="*/ 87 w 109"/>
                  <a:gd name="T11" fmla="*/ 69 h 126"/>
                  <a:gd name="T12" fmla="*/ 77 w 109"/>
                  <a:gd name="T13" fmla="*/ 80 h 126"/>
                  <a:gd name="T14" fmla="*/ 72 w 109"/>
                  <a:gd name="T15" fmla="*/ 97 h 126"/>
                  <a:gd name="T16" fmla="*/ 65 w 109"/>
                  <a:gd name="T17" fmla="*/ 112 h 126"/>
                  <a:gd name="T18" fmla="*/ 55 w 109"/>
                  <a:gd name="T19" fmla="*/ 121 h 126"/>
                  <a:gd name="T20" fmla="*/ 47 w 109"/>
                  <a:gd name="T21" fmla="*/ 123 h 126"/>
                  <a:gd name="T22" fmla="*/ 47 w 109"/>
                  <a:gd name="T23" fmla="*/ 118 h 126"/>
                  <a:gd name="T24" fmla="*/ 44 w 109"/>
                  <a:gd name="T25" fmla="*/ 116 h 126"/>
                  <a:gd name="T26" fmla="*/ 39 w 109"/>
                  <a:gd name="T27" fmla="*/ 118 h 126"/>
                  <a:gd name="T28" fmla="*/ 36 w 109"/>
                  <a:gd name="T29" fmla="*/ 121 h 126"/>
                  <a:gd name="T30" fmla="*/ 31 w 109"/>
                  <a:gd name="T31" fmla="*/ 121 h 126"/>
                  <a:gd name="T32" fmla="*/ 28 w 109"/>
                  <a:gd name="T33" fmla="*/ 119 h 126"/>
                  <a:gd name="T34" fmla="*/ 22 w 109"/>
                  <a:gd name="T35" fmla="*/ 118 h 126"/>
                  <a:gd name="T36" fmla="*/ 17 w 109"/>
                  <a:gd name="T37" fmla="*/ 121 h 126"/>
                  <a:gd name="T38" fmla="*/ 13 w 109"/>
                  <a:gd name="T39" fmla="*/ 124 h 126"/>
                  <a:gd name="T40" fmla="*/ 6 w 109"/>
                  <a:gd name="T41" fmla="*/ 116 h 126"/>
                  <a:gd name="T42" fmla="*/ 1 w 109"/>
                  <a:gd name="T43" fmla="*/ 105 h 126"/>
                  <a:gd name="T44" fmla="*/ 9 w 109"/>
                  <a:gd name="T45" fmla="*/ 107 h 126"/>
                  <a:gd name="T46" fmla="*/ 11 w 109"/>
                  <a:gd name="T47" fmla="*/ 102 h 126"/>
                  <a:gd name="T48" fmla="*/ 6 w 109"/>
                  <a:gd name="T49" fmla="*/ 99 h 126"/>
                  <a:gd name="T50" fmla="*/ 6 w 109"/>
                  <a:gd name="T51" fmla="*/ 94 h 126"/>
                  <a:gd name="T52" fmla="*/ 6 w 109"/>
                  <a:gd name="T53" fmla="*/ 88 h 126"/>
                  <a:gd name="T54" fmla="*/ 13 w 109"/>
                  <a:gd name="T55" fmla="*/ 88 h 126"/>
                  <a:gd name="T56" fmla="*/ 19 w 109"/>
                  <a:gd name="T57" fmla="*/ 83 h 126"/>
                  <a:gd name="T58" fmla="*/ 22 w 109"/>
                  <a:gd name="T59" fmla="*/ 80 h 126"/>
                  <a:gd name="T60" fmla="*/ 28 w 109"/>
                  <a:gd name="T61" fmla="*/ 88 h 126"/>
                  <a:gd name="T62" fmla="*/ 38 w 109"/>
                  <a:gd name="T63" fmla="*/ 85 h 126"/>
                  <a:gd name="T64" fmla="*/ 41 w 109"/>
                  <a:gd name="T65" fmla="*/ 89 h 126"/>
                  <a:gd name="T66" fmla="*/ 44 w 109"/>
                  <a:gd name="T67" fmla="*/ 85 h 126"/>
                  <a:gd name="T68" fmla="*/ 47 w 109"/>
                  <a:gd name="T69" fmla="*/ 80 h 126"/>
                  <a:gd name="T70" fmla="*/ 47 w 109"/>
                  <a:gd name="T71" fmla="*/ 71 h 126"/>
                  <a:gd name="T72" fmla="*/ 47 w 109"/>
                  <a:gd name="T73" fmla="*/ 61 h 126"/>
                  <a:gd name="T74" fmla="*/ 39 w 109"/>
                  <a:gd name="T75" fmla="*/ 56 h 126"/>
                  <a:gd name="T76" fmla="*/ 41 w 109"/>
                  <a:gd name="T77" fmla="*/ 49 h 126"/>
                  <a:gd name="T78" fmla="*/ 46 w 109"/>
                  <a:gd name="T79" fmla="*/ 44 h 126"/>
                  <a:gd name="T80" fmla="*/ 47 w 109"/>
                  <a:gd name="T81" fmla="*/ 39 h 126"/>
                  <a:gd name="T82" fmla="*/ 39 w 109"/>
                  <a:gd name="T83" fmla="*/ 33 h 126"/>
                  <a:gd name="T84" fmla="*/ 30 w 109"/>
                  <a:gd name="T85" fmla="*/ 34 h 126"/>
                  <a:gd name="T86" fmla="*/ 30 w 109"/>
                  <a:gd name="T87" fmla="*/ 28 h 126"/>
                  <a:gd name="T88" fmla="*/ 41 w 109"/>
                  <a:gd name="T89" fmla="*/ 22 h 126"/>
                  <a:gd name="T90" fmla="*/ 52 w 109"/>
                  <a:gd name="T91" fmla="*/ 23 h 126"/>
                  <a:gd name="T92" fmla="*/ 57 w 109"/>
                  <a:gd name="T93" fmla="*/ 25 h 126"/>
                  <a:gd name="T94" fmla="*/ 61 w 109"/>
                  <a:gd name="T95" fmla="*/ 25 h 126"/>
                  <a:gd name="T96" fmla="*/ 71 w 109"/>
                  <a:gd name="T97" fmla="*/ 30 h 126"/>
                  <a:gd name="T98" fmla="*/ 71 w 109"/>
                  <a:gd name="T99" fmla="*/ 23 h 126"/>
                  <a:gd name="T100" fmla="*/ 74 w 109"/>
                  <a:gd name="T101" fmla="*/ 17 h 126"/>
                  <a:gd name="T102" fmla="*/ 77 w 109"/>
                  <a:gd name="T103" fmla="*/ 8 h 126"/>
                  <a:gd name="T104" fmla="*/ 80 w 109"/>
                  <a:gd name="T105"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126">
                    <a:moveTo>
                      <a:pt x="91" y="0"/>
                    </a:moveTo>
                    <a:lnTo>
                      <a:pt x="93" y="1"/>
                    </a:lnTo>
                    <a:lnTo>
                      <a:pt x="96" y="1"/>
                    </a:lnTo>
                    <a:lnTo>
                      <a:pt x="98" y="3"/>
                    </a:lnTo>
                    <a:lnTo>
                      <a:pt x="98" y="3"/>
                    </a:lnTo>
                    <a:lnTo>
                      <a:pt x="98" y="3"/>
                    </a:lnTo>
                    <a:lnTo>
                      <a:pt x="99" y="3"/>
                    </a:lnTo>
                    <a:lnTo>
                      <a:pt x="99" y="3"/>
                    </a:lnTo>
                    <a:lnTo>
                      <a:pt x="101" y="3"/>
                    </a:lnTo>
                    <a:lnTo>
                      <a:pt x="101" y="3"/>
                    </a:lnTo>
                    <a:lnTo>
                      <a:pt x="102" y="3"/>
                    </a:lnTo>
                    <a:lnTo>
                      <a:pt x="102" y="3"/>
                    </a:lnTo>
                    <a:lnTo>
                      <a:pt x="104" y="1"/>
                    </a:lnTo>
                    <a:lnTo>
                      <a:pt x="106" y="1"/>
                    </a:lnTo>
                    <a:lnTo>
                      <a:pt x="106" y="1"/>
                    </a:lnTo>
                    <a:lnTo>
                      <a:pt x="107" y="3"/>
                    </a:lnTo>
                    <a:lnTo>
                      <a:pt x="107" y="3"/>
                    </a:lnTo>
                    <a:lnTo>
                      <a:pt x="109" y="6"/>
                    </a:lnTo>
                    <a:lnTo>
                      <a:pt x="107" y="9"/>
                    </a:lnTo>
                    <a:lnTo>
                      <a:pt x="106" y="11"/>
                    </a:lnTo>
                    <a:lnTo>
                      <a:pt x="104" y="15"/>
                    </a:lnTo>
                    <a:lnTo>
                      <a:pt x="102" y="19"/>
                    </a:lnTo>
                    <a:lnTo>
                      <a:pt x="99" y="25"/>
                    </a:lnTo>
                    <a:lnTo>
                      <a:pt x="99" y="28"/>
                    </a:lnTo>
                    <a:lnTo>
                      <a:pt x="99" y="31"/>
                    </a:lnTo>
                    <a:lnTo>
                      <a:pt x="99" y="33"/>
                    </a:lnTo>
                    <a:lnTo>
                      <a:pt x="98" y="37"/>
                    </a:lnTo>
                    <a:lnTo>
                      <a:pt x="98" y="41"/>
                    </a:lnTo>
                    <a:lnTo>
                      <a:pt x="98" y="45"/>
                    </a:lnTo>
                    <a:lnTo>
                      <a:pt x="98" y="50"/>
                    </a:lnTo>
                    <a:lnTo>
                      <a:pt x="96" y="55"/>
                    </a:lnTo>
                    <a:lnTo>
                      <a:pt x="95" y="58"/>
                    </a:lnTo>
                    <a:lnTo>
                      <a:pt x="96" y="61"/>
                    </a:lnTo>
                    <a:lnTo>
                      <a:pt x="93" y="64"/>
                    </a:lnTo>
                    <a:lnTo>
                      <a:pt x="88" y="67"/>
                    </a:lnTo>
                    <a:lnTo>
                      <a:pt x="87" y="69"/>
                    </a:lnTo>
                    <a:lnTo>
                      <a:pt x="83" y="69"/>
                    </a:lnTo>
                    <a:lnTo>
                      <a:pt x="83" y="71"/>
                    </a:lnTo>
                    <a:lnTo>
                      <a:pt x="82" y="72"/>
                    </a:lnTo>
                    <a:lnTo>
                      <a:pt x="82" y="74"/>
                    </a:lnTo>
                    <a:lnTo>
                      <a:pt x="79" y="78"/>
                    </a:lnTo>
                    <a:lnTo>
                      <a:pt x="77" y="80"/>
                    </a:lnTo>
                    <a:lnTo>
                      <a:pt x="76" y="82"/>
                    </a:lnTo>
                    <a:lnTo>
                      <a:pt x="74" y="83"/>
                    </a:lnTo>
                    <a:lnTo>
                      <a:pt x="72" y="85"/>
                    </a:lnTo>
                    <a:lnTo>
                      <a:pt x="72" y="86"/>
                    </a:lnTo>
                    <a:lnTo>
                      <a:pt x="72" y="89"/>
                    </a:lnTo>
                    <a:lnTo>
                      <a:pt x="72" y="97"/>
                    </a:lnTo>
                    <a:lnTo>
                      <a:pt x="72" y="99"/>
                    </a:lnTo>
                    <a:lnTo>
                      <a:pt x="72" y="104"/>
                    </a:lnTo>
                    <a:lnTo>
                      <a:pt x="69" y="107"/>
                    </a:lnTo>
                    <a:lnTo>
                      <a:pt x="68" y="110"/>
                    </a:lnTo>
                    <a:lnTo>
                      <a:pt x="66" y="110"/>
                    </a:lnTo>
                    <a:lnTo>
                      <a:pt x="65" y="112"/>
                    </a:lnTo>
                    <a:lnTo>
                      <a:pt x="63" y="112"/>
                    </a:lnTo>
                    <a:lnTo>
                      <a:pt x="63" y="113"/>
                    </a:lnTo>
                    <a:lnTo>
                      <a:pt x="61" y="115"/>
                    </a:lnTo>
                    <a:lnTo>
                      <a:pt x="60" y="115"/>
                    </a:lnTo>
                    <a:lnTo>
                      <a:pt x="57" y="118"/>
                    </a:lnTo>
                    <a:lnTo>
                      <a:pt x="55" y="121"/>
                    </a:lnTo>
                    <a:lnTo>
                      <a:pt x="52" y="123"/>
                    </a:lnTo>
                    <a:lnTo>
                      <a:pt x="52" y="124"/>
                    </a:lnTo>
                    <a:lnTo>
                      <a:pt x="50" y="124"/>
                    </a:lnTo>
                    <a:lnTo>
                      <a:pt x="49" y="123"/>
                    </a:lnTo>
                    <a:lnTo>
                      <a:pt x="49" y="123"/>
                    </a:lnTo>
                    <a:lnTo>
                      <a:pt x="47" y="123"/>
                    </a:lnTo>
                    <a:lnTo>
                      <a:pt x="47" y="123"/>
                    </a:lnTo>
                    <a:lnTo>
                      <a:pt x="47" y="123"/>
                    </a:lnTo>
                    <a:lnTo>
                      <a:pt x="47" y="123"/>
                    </a:lnTo>
                    <a:lnTo>
                      <a:pt x="47" y="121"/>
                    </a:lnTo>
                    <a:lnTo>
                      <a:pt x="46" y="119"/>
                    </a:lnTo>
                    <a:lnTo>
                      <a:pt x="47" y="118"/>
                    </a:lnTo>
                    <a:lnTo>
                      <a:pt x="47" y="118"/>
                    </a:lnTo>
                    <a:lnTo>
                      <a:pt x="47" y="116"/>
                    </a:lnTo>
                    <a:lnTo>
                      <a:pt x="47" y="116"/>
                    </a:lnTo>
                    <a:lnTo>
                      <a:pt x="46" y="115"/>
                    </a:lnTo>
                    <a:lnTo>
                      <a:pt x="46" y="115"/>
                    </a:lnTo>
                    <a:lnTo>
                      <a:pt x="44" y="116"/>
                    </a:lnTo>
                    <a:lnTo>
                      <a:pt x="42" y="116"/>
                    </a:lnTo>
                    <a:lnTo>
                      <a:pt x="42" y="116"/>
                    </a:lnTo>
                    <a:lnTo>
                      <a:pt x="41" y="118"/>
                    </a:lnTo>
                    <a:lnTo>
                      <a:pt x="41" y="118"/>
                    </a:lnTo>
                    <a:lnTo>
                      <a:pt x="39" y="118"/>
                    </a:lnTo>
                    <a:lnTo>
                      <a:pt x="39" y="118"/>
                    </a:lnTo>
                    <a:lnTo>
                      <a:pt x="38" y="116"/>
                    </a:lnTo>
                    <a:lnTo>
                      <a:pt x="38" y="118"/>
                    </a:lnTo>
                    <a:lnTo>
                      <a:pt x="38" y="118"/>
                    </a:lnTo>
                    <a:lnTo>
                      <a:pt x="36" y="118"/>
                    </a:lnTo>
                    <a:lnTo>
                      <a:pt x="36" y="119"/>
                    </a:lnTo>
                    <a:lnTo>
                      <a:pt x="36" y="121"/>
                    </a:lnTo>
                    <a:lnTo>
                      <a:pt x="36" y="121"/>
                    </a:lnTo>
                    <a:lnTo>
                      <a:pt x="35" y="121"/>
                    </a:lnTo>
                    <a:lnTo>
                      <a:pt x="33" y="123"/>
                    </a:lnTo>
                    <a:lnTo>
                      <a:pt x="33" y="123"/>
                    </a:lnTo>
                    <a:lnTo>
                      <a:pt x="31" y="123"/>
                    </a:lnTo>
                    <a:lnTo>
                      <a:pt x="31" y="121"/>
                    </a:lnTo>
                    <a:lnTo>
                      <a:pt x="30" y="121"/>
                    </a:lnTo>
                    <a:lnTo>
                      <a:pt x="30" y="119"/>
                    </a:lnTo>
                    <a:lnTo>
                      <a:pt x="28" y="119"/>
                    </a:lnTo>
                    <a:lnTo>
                      <a:pt x="28" y="119"/>
                    </a:lnTo>
                    <a:lnTo>
                      <a:pt x="28" y="119"/>
                    </a:lnTo>
                    <a:lnTo>
                      <a:pt x="28" y="119"/>
                    </a:lnTo>
                    <a:lnTo>
                      <a:pt x="27" y="119"/>
                    </a:lnTo>
                    <a:lnTo>
                      <a:pt x="27" y="119"/>
                    </a:lnTo>
                    <a:lnTo>
                      <a:pt x="25" y="118"/>
                    </a:lnTo>
                    <a:lnTo>
                      <a:pt x="25" y="116"/>
                    </a:lnTo>
                    <a:lnTo>
                      <a:pt x="24" y="116"/>
                    </a:lnTo>
                    <a:lnTo>
                      <a:pt x="22" y="118"/>
                    </a:lnTo>
                    <a:lnTo>
                      <a:pt x="22" y="118"/>
                    </a:lnTo>
                    <a:lnTo>
                      <a:pt x="19" y="119"/>
                    </a:lnTo>
                    <a:lnTo>
                      <a:pt x="17" y="119"/>
                    </a:lnTo>
                    <a:lnTo>
                      <a:pt x="17" y="121"/>
                    </a:lnTo>
                    <a:lnTo>
                      <a:pt x="17" y="121"/>
                    </a:lnTo>
                    <a:lnTo>
                      <a:pt x="17" y="121"/>
                    </a:lnTo>
                    <a:lnTo>
                      <a:pt x="16" y="123"/>
                    </a:lnTo>
                    <a:lnTo>
                      <a:pt x="14" y="123"/>
                    </a:lnTo>
                    <a:lnTo>
                      <a:pt x="14" y="124"/>
                    </a:lnTo>
                    <a:lnTo>
                      <a:pt x="13" y="126"/>
                    </a:lnTo>
                    <a:lnTo>
                      <a:pt x="13" y="124"/>
                    </a:lnTo>
                    <a:lnTo>
                      <a:pt x="13" y="124"/>
                    </a:lnTo>
                    <a:lnTo>
                      <a:pt x="11" y="123"/>
                    </a:lnTo>
                    <a:lnTo>
                      <a:pt x="9" y="121"/>
                    </a:lnTo>
                    <a:lnTo>
                      <a:pt x="9" y="121"/>
                    </a:lnTo>
                    <a:lnTo>
                      <a:pt x="9" y="121"/>
                    </a:lnTo>
                    <a:lnTo>
                      <a:pt x="9" y="119"/>
                    </a:lnTo>
                    <a:lnTo>
                      <a:pt x="6" y="116"/>
                    </a:lnTo>
                    <a:lnTo>
                      <a:pt x="3" y="113"/>
                    </a:lnTo>
                    <a:lnTo>
                      <a:pt x="3" y="113"/>
                    </a:lnTo>
                    <a:lnTo>
                      <a:pt x="0" y="110"/>
                    </a:lnTo>
                    <a:lnTo>
                      <a:pt x="0" y="107"/>
                    </a:lnTo>
                    <a:lnTo>
                      <a:pt x="1" y="107"/>
                    </a:lnTo>
                    <a:lnTo>
                      <a:pt x="1" y="105"/>
                    </a:lnTo>
                    <a:lnTo>
                      <a:pt x="5" y="104"/>
                    </a:lnTo>
                    <a:lnTo>
                      <a:pt x="6" y="104"/>
                    </a:lnTo>
                    <a:lnTo>
                      <a:pt x="6" y="107"/>
                    </a:lnTo>
                    <a:lnTo>
                      <a:pt x="8" y="107"/>
                    </a:lnTo>
                    <a:lnTo>
                      <a:pt x="9" y="107"/>
                    </a:lnTo>
                    <a:lnTo>
                      <a:pt x="9" y="107"/>
                    </a:lnTo>
                    <a:lnTo>
                      <a:pt x="11" y="105"/>
                    </a:lnTo>
                    <a:lnTo>
                      <a:pt x="11" y="105"/>
                    </a:lnTo>
                    <a:lnTo>
                      <a:pt x="9" y="105"/>
                    </a:lnTo>
                    <a:lnTo>
                      <a:pt x="9" y="104"/>
                    </a:lnTo>
                    <a:lnTo>
                      <a:pt x="11" y="104"/>
                    </a:lnTo>
                    <a:lnTo>
                      <a:pt x="11" y="102"/>
                    </a:lnTo>
                    <a:lnTo>
                      <a:pt x="11" y="102"/>
                    </a:lnTo>
                    <a:lnTo>
                      <a:pt x="11" y="101"/>
                    </a:lnTo>
                    <a:lnTo>
                      <a:pt x="11" y="101"/>
                    </a:lnTo>
                    <a:lnTo>
                      <a:pt x="9" y="99"/>
                    </a:lnTo>
                    <a:lnTo>
                      <a:pt x="8" y="99"/>
                    </a:lnTo>
                    <a:lnTo>
                      <a:pt x="6" y="99"/>
                    </a:lnTo>
                    <a:lnTo>
                      <a:pt x="8" y="97"/>
                    </a:lnTo>
                    <a:lnTo>
                      <a:pt x="9" y="96"/>
                    </a:lnTo>
                    <a:lnTo>
                      <a:pt x="9" y="96"/>
                    </a:lnTo>
                    <a:lnTo>
                      <a:pt x="8" y="96"/>
                    </a:lnTo>
                    <a:lnTo>
                      <a:pt x="6" y="94"/>
                    </a:lnTo>
                    <a:lnTo>
                      <a:pt x="6" y="94"/>
                    </a:lnTo>
                    <a:lnTo>
                      <a:pt x="6" y="94"/>
                    </a:lnTo>
                    <a:lnTo>
                      <a:pt x="6" y="93"/>
                    </a:lnTo>
                    <a:lnTo>
                      <a:pt x="6" y="91"/>
                    </a:lnTo>
                    <a:lnTo>
                      <a:pt x="6" y="91"/>
                    </a:lnTo>
                    <a:lnTo>
                      <a:pt x="6" y="88"/>
                    </a:lnTo>
                    <a:lnTo>
                      <a:pt x="6" y="88"/>
                    </a:lnTo>
                    <a:lnTo>
                      <a:pt x="6" y="86"/>
                    </a:lnTo>
                    <a:lnTo>
                      <a:pt x="6" y="88"/>
                    </a:lnTo>
                    <a:lnTo>
                      <a:pt x="8" y="88"/>
                    </a:lnTo>
                    <a:lnTo>
                      <a:pt x="11" y="86"/>
                    </a:lnTo>
                    <a:lnTo>
                      <a:pt x="11" y="86"/>
                    </a:lnTo>
                    <a:lnTo>
                      <a:pt x="13" y="88"/>
                    </a:lnTo>
                    <a:lnTo>
                      <a:pt x="13" y="88"/>
                    </a:lnTo>
                    <a:lnTo>
                      <a:pt x="19" y="86"/>
                    </a:lnTo>
                    <a:lnTo>
                      <a:pt x="19" y="86"/>
                    </a:lnTo>
                    <a:lnTo>
                      <a:pt x="19" y="85"/>
                    </a:lnTo>
                    <a:lnTo>
                      <a:pt x="19" y="83"/>
                    </a:lnTo>
                    <a:lnTo>
                      <a:pt x="19" y="83"/>
                    </a:lnTo>
                    <a:lnTo>
                      <a:pt x="19" y="83"/>
                    </a:lnTo>
                    <a:lnTo>
                      <a:pt x="19" y="82"/>
                    </a:lnTo>
                    <a:lnTo>
                      <a:pt x="19" y="82"/>
                    </a:lnTo>
                    <a:lnTo>
                      <a:pt x="19" y="80"/>
                    </a:lnTo>
                    <a:lnTo>
                      <a:pt x="20" y="80"/>
                    </a:lnTo>
                    <a:lnTo>
                      <a:pt x="22" y="80"/>
                    </a:lnTo>
                    <a:lnTo>
                      <a:pt x="22" y="80"/>
                    </a:lnTo>
                    <a:lnTo>
                      <a:pt x="24" y="82"/>
                    </a:lnTo>
                    <a:lnTo>
                      <a:pt x="25" y="83"/>
                    </a:lnTo>
                    <a:lnTo>
                      <a:pt x="25" y="85"/>
                    </a:lnTo>
                    <a:lnTo>
                      <a:pt x="27" y="86"/>
                    </a:lnTo>
                    <a:lnTo>
                      <a:pt x="28" y="88"/>
                    </a:lnTo>
                    <a:lnTo>
                      <a:pt x="31" y="88"/>
                    </a:lnTo>
                    <a:lnTo>
                      <a:pt x="33" y="88"/>
                    </a:lnTo>
                    <a:lnTo>
                      <a:pt x="36" y="86"/>
                    </a:lnTo>
                    <a:lnTo>
                      <a:pt x="36" y="85"/>
                    </a:lnTo>
                    <a:lnTo>
                      <a:pt x="38" y="85"/>
                    </a:lnTo>
                    <a:lnTo>
                      <a:pt x="38" y="85"/>
                    </a:lnTo>
                    <a:lnTo>
                      <a:pt x="39" y="86"/>
                    </a:lnTo>
                    <a:lnTo>
                      <a:pt x="39" y="86"/>
                    </a:lnTo>
                    <a:lnTo>
                      <a:pt x="39" y="88"/>
                    </a:lnTo>
                    <a:lnTo>
                      <a:pt x="39" y="88"/>
                    </a:lnTo>
                    <a:lnTo>
                      <a:pt x="39" y="89"/>
                    </a:lnTo>
                    <a:lnTo>
                      <a:pt x="41" y="89"/>
                    </a:lnTo>
                    <a:lnTo>
                      <a:pt x="42" y="89"/>
                    </a:lnTo>
                    <a:lnTo>
                      <a:pt x="42" y="88"/>
                    </a:lnTo>
                    <a:lnTo>
                      <a:pt x="44" y="88"/>
                    </a:lnTo>
                    <a:lnTo>
                      <a:pt x="44" y="86"/>
                    </a:lnTo>
                    <a:lnTo>
                      <a:pt x="44" y="86"/>
                    </a:lnTo>
                    <a:lnTo>
                      <a:pt x="44" y="85"/>
                    </a:lnTo>
                    <a:lnTo>
                      <a:pt x="44" y="85"/>
                    </a:lnTo>
                    <a:lnTo>
                      <a:pt x="44" y="83"/>
                    </a:lnTo>
                    <a:lnTo>
                      <a:pt x="44" y="82"/>
                    </a:lnTo>
                    <a:lnTo>
                      <a:pt x="46" y="82"/>
                    </a:lnTo>
                    <a:lnTo>
                      <a:pt x="46" y="82"/>
                    </a:lnTo>
                    <a:lnTo>
                      <a:pt x="47" y="80"/>
                    </a:lnTo>
                    <a:lnTo>
                      <a:pt x="47" y="78"/>
                    </a:lnTo>
                    <a:lnTo>
                      <a:pt x="47" y="77"/>
                    </a:lnTo>
                    <a:lnTo>
                      <a:pt x="47" y="77"/>
                    </a:lnTo>
                    <a:lnTo>
                      <a:pt x="47" y="75"/>
                    </a:lnTo>
                    <a:lnTo>
                      <a:pt x="47" y="74"/>
                    </a:lnTo>
                    <a:lnTo>
                      <a:pt x="47" y="71"/>
                    </a:lnTo>
                    <a:lnTo>
                      <a:pt x="47" y="69"/>
                    </a:lnTo>
                    <a:lnTo>
                      <a:pt x="47" y="67"/>
                    </a:lnTo>
                    <a:lnTo>
                      <a:pt x="47" y="64"/>
                    </a:lnTo>
                    <a:lnTo>
                      <a:pt x="49" y="63"/>
                    </a:lnTo>
                    <a:lnTo>
                      <a:pt x="47" y="61"/>
                    </a:lnTo>
                    <a:lnTo>
                      <a:pt x="47" y="61"/>
                    </a:lnTo>
                    <a:lnTo>
                      <a:pt x="46" y="60"/>
                    </a:lnTo>
                    <a:lnTo>
                      <a:pt x="44" y="60"/>
                    </a:lnTo>
                    <a:lnTo>
                      <a:pt x="44" y="58"/>
                    </a:lnTo>
                    <a:lnTo>
                      <a:pt x="42" y="58"/>
                    </a:lnTo>
                    <a:lnTo>
                      <a:pt x="42" y="58"/>
                    </a:lnTo>
                    <a:lnTo>
                      <a:pt x="39" y="56"/>
                    </a:lnTo>
                    <a:lnTo>
                      <a:pt x="39" y="56"/>
                    </a:lnTo>
                    <a:lnTo>
                      <a:pt x="39" y="55"/>
                    </a:lnTo>
                    <a:lnTo>
                      <a:pt x="39" y="52"/>
                    </a:lnTo>
                    <a:lnTo>
                      <a:pt x="39" y="50"/>
                    </a:lnTo>
                    <a:lnTo>
                      <a:pt x="39" y="49"/>
                    </a:lnTo>
                    <a:lnTo>
                      <a:pt x="41" y="49"/>
                    </a:lnTo>
                    <a:lnTo>
                      <a:pt x="41" y="47"/>
                    </a:lnTo>
                    <a:lnTo>
                      <a:pt x="42" y="45"/>
                    </a:lnTo>
                    <a:lnTo>
                      <a:pt x="42" y="45"/>
                    </a:lnTo>
                    <a:lnTo>
                      <a:pt x="44" y="45"/>
                    </a:lnTo>
                    <a:lnTo>
                      <a:pt x="46" y="45"/>
                    </a:lnTo>
                    <a:lnTo>
                      <a:pt x="46" y="44"/>
                    </a:lnTo>
                    <a:lnTo>
                      <a:pt x="46" y="44"/>
                    </a:lnTo>
                    <a:lnTo>
                      <a:pt x="47" y="42"/>
                    </a:lnTo>
                    <a:lnTo>
                      <a:pt x="47" y="42"/>
                    </a:lnTo>
                    <a:lnTo>
                      <a:pt x="47" y="41"/>
                    </a:lnTo>
                    <a:lnTo>
                      <a:pt x="47" y="41"/>
                    </a:lnTo>
                    <a:lnTo>
                      <a:pt x="47" y="39"/>
                    </a:lnTo>
                    <a:lnTo>
                      <a:pt x="46" y="37"/>
                    </a:lnTo>
                    <a:lnTo>
                      <a:pt x="46" y="37"/>
                    </a:lnTo>
                    <a:lnTo>
                      <a:pt x="44" y="34"/>
                    </a:lnTo>
                    <a:lnTo>
                      <a:pt x="44" y="34"/>
                    </a:lnTo>
                    <a:lnTo>
                      <a:pt x="42" y="33"/>
                    </a:lnTo>
                    <a:lnTo>
                      <a:pt x="39" y="33"/>
                    </a:lnTo>
                    <a:lnTo>
                      <a:pt x="38" y="33"/>
                    </a:lnTo>
                    <a:lnTo>
                      <a:pt x="35" y="34"/>
                    </a:lnTo>
                    <a:lnTo>
                      <a:pt x="31" y="36"/>
                    </a:lnTo>
                    <a:lnTo>
                      <a:pt x="30" y="36"/>
                    </a:lnTo>
                    <a:lnTo>
                      <a:pt x="30" y="36"/>
                    </a:lnTo>
                    <a:lnTo>
                      <a:pt x="30" y="34"/>
                    </a:lnTo>
                    <a:lnTo>
                      <a:pt x="30" y="34"/>
                    </a:lnTo>
                    <a:lnTo>
                      <a:pt x="30" y="34"/>
                    </a:lnTo>
                    <a:lnTo>
                      <a:pt x="30" y="33"/>
                    </a:lnTo>
                    <a:lnTo>
                      <a:pt x="30" y="31"/>
                    </a:lnTo>
                    <a:lnTo>
                      <a:pt x="28" y="30"/>
                    </a:lnTo>
                    <a:lnTo>
                      <a:pt x="30" y="28"/>
                    </a:lnTo>
                    <a:lnTo>
                      <a:pt x="30" y="26"/>
                    </a:lnTo>
                    <a:lnTo>
                      <a:pt x="31" y="23"/>
                    </a:lnTo>
                    <a:lnTo>
                      <a:pt x="31" y="22"/>
                    </a:lnTo>
                    <a:lnTo>
                      <a:pt x="35" y="22"/>
                    </a:lnTo>
                    <a:lnTo>
                      <a:pt x="38" y="22"/>
                    </a:lnTo>
                    <a:lnTo>
                      <a:pt x="41" y="22"/>
                    </a:lnTo>
                    <a:lnTo>
                      <a:pt x="46" y="22"/>
                    </a:lnTo>
                    <a:lnTo>
                      <a:pt x="49" y="22"/>
                    </a:lnTo>
                    <a:lnTo>
                      <a:pt x="49" y="22"/>
                    </a:lnTo>
                    <a:lnTo>
                      <a:pt x="50" y="23"/>
                    </a:lnTo>
                    <a:lnTo>
                      <a:pt x="52" y="23"/>
                    </a:lnTo>
                    <a:lnTo>
                      <a:pt x="52" y="23"/>
                    </a:lnTo>
                    <a:lnTo>
                      <a:pt x="52" y="23"/>
                    </a:lnTo>
                    <a:lnTo>
                      <a:pt x="54" y="23"/>
                    </a:lnTo>
                    <a:lnTo>
                      <a:pt x="54" y="23"/>
                    </a:lnTo>
                    <a:lnTo>
                      <a:pt x="54" y="25"/>
                    </a:lnTo>
                    <a:lnTo>
                      <a:pt x="55" y="25"/>
                    </a:lnTo>
                    <a:lnTo>
                      <a:pt x="57" y="25"/>
                    </a:lnTo>
                    <a:lnTo>
                      <a:pt x="57" y="25"/>
                    </a:lnTo>
                    <a:lnTo>
                      <a:pt x="58" y="25"/>
                    </a:lnTo>
                    <a:lnTo>
                      <a:pt x="58" y="25"/>
                    </a:lnTo>
                    <a:lnTo>
                      <a:pt x="60" y="25"/>
                    </a:lnTo>
                    <a:lnTo>
                      <a:pt x="60" y="25"/>
                    </a:lnTo>
                    <a:lnTo>
                      <a:pt x="61" y="25"/>
                    </a:lnTo>
                    <a:lnTo>
                      <a:pt x="65" y="25"/>
                    </a:lnTo>
                    <a:lnTo>
                      <a:pt x="66" y="26"/>
                    </a:lnTo>
                    <a:lnTo>
                      <a:pt x="68" y="28"/>
                    </a:lnTo>
                    <a:lnTo>
                      <a:pt x="69" y="28"/>
                    </a:lnTo>
                    <a:lnTo>
                      <a:pt x="71" y="30"/>
                    </a:lnTo>
                    <a:lnTo>
                      <a:pt x="71" y="30"/>
                    </a:lnTo>
                    <a:lnTo>
                      <a:pt x="72" y="28"/>
                    </a:lnTo>
                    <a:lnTo>
                      <a:pt x="72" y="28"/>
                    </a:lnTo>
                    <a:lnTo>
                      <a:pt x="72" y="28"/>
                    </a:lnTo>
                    <a:lnTo>
                      <a:pt x="71" y="26"/>
                    </a:lnTo>
                    <a:lnTo>
                      <a:pt x="71" y="25"/>
                    </a:lnTo>
                    <a:lnTo>
                      <a:pt x="71" y="23"/>
                    </a:lnTo>
                    <a:lnTo>
                      <a:pt x="72" y="22"/>
                    </a:lnTo>
                    <a:lnTo>
                      <a:pt x="72" y="22"/>
                    </a:lnTo>
                    <a:lnTo>
                      <a:pt x="72" y="20"/>
                    </a:lnTo>
                    <a:lnTo>
                      <a:pt x="72" y="20"/>
                    </a:lnTo>
                    <a:lnTo>
                      <a:pt x="74" y="19"/>
                    </a:lnTo>
                    <a:lnTo>
                      <a:pt x="74" y="17"/>
                    </a:lnTo>
                    <a:lnTo>
                      <a:pt x="76" y="14"/>
                    </a:lnTo>
                    <a:lnTo>
                      <a:pt x="77" y="12"/>
                    </a:lnTo>
                    <a:lnTo>
                      <a:pt x="77" y="12"/>
                    </a:lnTo>
                    <a:lnTo>
                      <a:pt x="77" y="11"/>
                    </a:lnTo>
                    <a:lnTo>
                      <a:pt x="77" y="9"/>
                    </a:lnTo>
                    <a:lnTo>
                      <a:pt x="77" y="8"/>
                    </a:lnTo>
                    <a:lnTo>
                      <a:pt x="77" y="8"/>
                    </a:lnTo>
                    <a:lnTo>
                      <a:pt x="77" y="4"/>
                    </a:lnTo>
                    <a:lnTo>
                      <a:pt x="79" y="4"/>
                    </a:lnTo>
                    <a:lnTo>
                      <a:pt x="79" y="3"/>
                    </a:lnTo>
                    <a:lnTo>
                      <a:pt x="80" y="3"/>
                    </a:lnTo>
                    <a:lnTo>
                      <a:pt x="80" y="3"/>
                    </a:lnTo>
                    <a:lnTo>
                      <a:pt x="85" y="3"/>
                    </a:lnTo>
                    <a:lnTo>
                      <a:pt x="88" y="1"/>
                    </a:lnTo>
                    <a:lnTo>
                      <a:pt x="88" y="1"/>
                    </a:lnTo>
                    <a:lnTo>
                      <a:pt x="91" y="0"/>
                    </a:lnTo>
                    <a:lnTo>
                      <a:pt x="9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0" name="Freeform 309">
                <a:extLst>
                  <a:ext uri="{FF2B5EF4-FFF2-40B4-BE49-F238E27FC236}">
                    <a16:creationId xmlns:a16="http://schemas.microsoft.com/office/drawing/2014/main" id="{364605A9-B6B9-40FA-9F07-4903346B751A}"/>
                  </a:ext>
                </a:extLst>
              </p:cNvPr>
              <p:cNvSpPr>
                <a:spLocks/>
              </p:cNvSpPr>
              <p:nvPr/>
            </p:nvSpPr>
            <p:spPr bwMode="auto">
              <a:xfrm>
                <a:off x="6170432" y="4109895"/>
                <a:ext cx="366454" cy="241703"/>
              </a:xfrm>
              <a:custGeom>
                <a:avLst/>
                <a:gdLst>
                  <a:gd name="T0" fmla="*/ 123 w 188"/>
                  <a:gd name="T1" fmla="*/ 1 h 124"/>
                  <a:gd name="T2" fmla="*/ 134 w 188"/>
                  <a:gd name="T3" fmla="*/ 15 h 124"/>
                  <a:gd name="T4" fmla="*/ 131 w 188"/>
                  <a:gd name="T5" fmla="*/ 26 h 124"/>
                  <a:gd name="T6" fmla="*/ 134 w 188"/>
                  <a:gd name="T7" fmla="*/ 31 h 124"/>
                  <a:gd name="T8" fmla="*/ 141 w 188"/>
                  <a:gd name="T9" fmla="*/ 36 h 124"/>
                  <a:gd name="T10" fmla="*/ 152 w 188"/>
                  <a:gd name="T11" fmla="*/ 41 h 124"/>
                  <a:gd name="T12" fmla="*/ 156 w 188"/>
                  <a:gd name="T13" fmla="*/ 49 h 124"/>
                  <a:gd name="T14" fmla="*/ 169 w 188"/>
                  <a:gd name="T15" fmla="*/ 58 h 124"/>
                  <a:gd name="T16" fmla="*/ 172 w 188"/>
                  <a:gd name="T17" fmla="*/ 66 h 124"/>
                  <a:gd name="T18" fmla="*/ 178 w 188"/>
                  <a:gd name="T19" fmla="*/ 72 h 124"/>
                  <a:gd name="T20" fmla="*/ 185 w 188"/>
                  <a:gd name="T21" fmla="*/ 77 h 124"/>
                  <a:gd name="T22" fmla="*/ 183 w 188"/>
                  <a:gd name="T23" fmla="*/ 83 h 124"/>
                  <a:gd name="T24" fmla="*/ 171 w 188"/>
                  <a:gd name="T25" fmla="*/ 83 h 124"/>
                  <a:gd name="T26" fmla="*/ 156 w 188"/>
                  <a:gd name="T27" fmla="*/ 85 h 124"/>
                  <a:gd name="T28" fmla="*/ 142 w 188"/>
                  <a:gd name="T29" fmla="*/ 86 h 124"/>
                  <a:gd name="T30" fmla="*/ 130 w 188"/>
                  <a:gd name="T31" fmla="*/ 91 h 124"/>
                  <a:gd name="T32" fmla="*/ 120 w 188"/>
                  <a:gd name="T33" fmla="*/ 91 h 124"/>
                  <a:gd name="T34" fmla="*/ 109 w 188"/>
                  <a:gd name="T35" fmla="*/ 96 h 124"/>
                  <a:gd name="T36" fmla="*/ 96 w 188"/>
                  <a:gd name="T37" fmla="*/ 96 h 124"/>
                  <a:gd name="T38" fmla="*/ 87 w 188"/>
                  <a:gd name="T39" fmla="*/ 90 h 124"/>
                  <a:gd name="T40" fmla="*/ 74 w 188"/>
                  <a:gd name="T41" fmla="*/ 83 h 124"/>
                  <a:gd name="T42" fmla="*/ 60 w 188"/>
                  <a:gd name="T43" fmla="*/ 96 h 124"/>
                  <a:gd name="T44" fmla="*/ 59 w 188"/>
                  <a:gd name="T45" fmla="*/ 105 h 124"/>
                  <a:gd name="T46" fmla="*/ 54 w 188"/>
                  <a:gd name="T47" fmla="*/ 107 h 124"/>
                  <a:gd name="T48" fmla="*/ 49 w 188"/>
                  <a:gd name="T49" fmla="*/ 105 h 124"/>
                  <a:gd name="T50" fmla="*/ 38 w 188"/>
                  <a:gd name="T51" fmla="*/ 107 h 124"/>
                  <a:gd name="T52" fmla="*/ 30 w 188"/>
                  <a:gd name="T53" fmla="*/ 112 h 124"/>
                  <a:gd name="T54" fmla="*/ 29 w 188"/>
                  <a:gd name="T55" fmla="*/ 118 h 124"/>
                  <a:gd name="T56" fmla="*/ 24 w 188"/>
                  <a:gd name="T57" fmla="*/ 119 h 124"/>
                  <a:gd name="T58" fmla="*/ 24 w 188"/>
                  <a:gd name="T59" fmla="*/ 116 h 124"/>
                  <a:gd name="T60" fmla="*/ 19 w 188"/>
                  <a:gd name="T61" fmla="*/ 113 h 124"/>
                  <a:gd name="T62" fmla="*/ 10 w 188"/>
                  <a:gd name="T63" fmla="*/ 102 h 124"/>
                  <a:gd name="T64" fmla="*/ 11 w 188"/>
                  <a:gd name="T65" fmla="*/ 99 h 124"/>
                  <a:gd name="T66" fmla="*/ 5 w 188"/>
                  <a:gd name="T67" fmla="*/ 91 h 124"/>
                  <a:gd name="T68" fmla="*/ 2 w 188"/>
                  <a:gd name="T69" fmla="*/ 82 h 124"/>
                  <a:gd name="T70" fmla="*/ 3 w 188"/>
                  <a:gd name="T71" fmla="*/ 72 h 124"/>
                  <a:gd name="T72" fmla="*/ 0 w 188"/>
                  <a:gd name="T73" fmla="*/ 71 h 124"/>
                  <a:gd name="T74" fmla="*/ 5 w 188"/>
                  <a:gd name="T75" fmla="*/ 66 h 124"/>
                  <a:gd name="T76" fmla="*/ 11 w 188"/>
                  <a:gd name="T77" fmla="*/ 56 h 124"/>
                  <a:gd name="T78" fmla="*/ 18 w 188"/>
                  <a:gd name="T79" fmla="*/ 49 h 124"/>
                  <a:gd name="T80" fmla="*/ 29 w 188"/>
                  <a:gd name="T81" fmla="*/ 47 h 124"/>
                  <a:gd name="T82" fmla="*/ 32 w 188"/>
                  <a:gd name="T83" fmla="*/ 45 h 124"/>
                  <a:gd name="T84" fmla="*/ 40 w 188"/>
                  <a:gd name="T85" fmla="*/ 47 h 124"/>
                  <a:gd name="T86" fmla="*/ 49 w 188"/>
                  <a:gd name="T87" fmla="*/ 42 h 124"/>
                  <a:gd name="T88" fmla="*/ 62 w 188"/>
                  <a:gd name="T89" fmla="*/ 41 h 124"/>
                  <a:gd name="T90" fmla="*/ 66 w 188"/>
                  <a:gd name="T91" fmla="*/ 34 h 124"/>
                  <a:gd name="T92" fmla="*/ 65 w 188"/>
                  <a:gd name="T93" fmla="*/ 30 h 124"/>
                  <a:gd name="T94" fmla="*/ 76 w 188"/>
                  <a:gd name="T95" fmla="*/ 28 h 124"/>
                  <a:gd name="T96" fmla="*/ 89 w 188"/>
                  <a:gd name="T97" fmla="*/ 23 h 124"/>
                  <a:gd name="T98" fmla="*/ 95 w 188"/>
                  <a:gd name="T99" fmla="*/ 19 h 124"/>
                  <a:gd name="T100" fmla="*/ 103 w 188"/>
                  <a:gd name="T101" fmla="*/ 11 h 124"/>
                  <a:gd name="T102" fmla="*/ 106 w 188"/>
                  <a:gd name="T103" fmla="*/ 6 h 124"/>
                  <a:gd name="T104" fmla="*/ 111 w 188"/>
                  <a:gd name="T105" fmla="*/ 1 h 124"/>
                  <a:gd name="T106" fmla="*/ 117 w 188"/>
                  <a:gd name="T10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24">
                    <a:moveTo>
                      <a:pt x="117" y="0"/>
                    </a:moveTo>
                    <a:lnTo>
                      <a:pt x="118" y="0"/>
                    </a:lnTo>
                    <a:lnTo>
                      <a:pt x="120" y="0"/>
                    </a:lnTo>
                    <a:lnTo>
                      <a:pt x="122" y="0"/>
                    </a:lnTo>
                    <a:lnTo>
                      <a:pt x="122" y="0"/>
                    </a:lnTo>
                    <a:lnTo>
                      <a:pt x="123" y="1"/>
                    </a:lnTo>
                    <a:lnTo>
                      <a:pt x="123" y="3"/>
                    </a:lnTo>
                    <a:lnTo>
                      <a:pt x="128" y="6"/>
                    </a:lnTo>
                    <a:lnTo>
                      <a:pt x="130" y="8"/>
                    </a:lnTo>
                    <a:lnTo>
                      <a:pt x="131" y="11"/>
                    </a:lnTo>
                    <a:lnTo>
                      <a:pt x="133" y="12"/>
                    </a:lnTo>
                    <a:lnTo>
                      <a:pt x="134" y="15"/>
                    </a:lnTo>
                    <a:lnTo>
                      <a:pt x="134" y="17"/>
                    </a:lnTo>
                    <a:lnTo>
                      <a:pt x="134" y="19"/>
                    </a:lnTo>
                    <a:lnTo>
                      <a:pt x="133" y="23"/>
                    </a:lnTo>
                    <a:lnTo>
                      <a:pt x="133" y="23"/>
                    </a:lnTo>
                    <a:lnTo>
                      <a:pt x="131" y="26"/>
                    </a:lnTo>
                    <a:lnTo>
                      <a:pt x="131" y="26"/>
                    </a:lnTo>
                    <a:lnTo>
                      <a:pt x="131" y="28"/>
                    </a:lnTo>
                    <a:lnTo>
                      <a:pt x="131" y="28"/>
                    </a:lnTo>
                    <a:lnTo>
                      <a:pt x="133" y="28"/>
                    </a:lnTo>
                    <a:lnTo>
                      <a:pt x="133" y="31"/>
                    </a:lnTo>
                    <a:lnTo>
                      <a:pt x="133" y="31"/>
                    </a:lnTo>
                    <a:lnTo>
                      <a:pt x="134" y="31"/>
                    </a:lnTo>
                    <a:lnTo>
                      <a:pt x="137" y="33"/>
                    </a:lnTo>
                    <a:lnTo>
                      <a:pt x="139" y="33"/>
                    </a:lnTo>
                    <a:lnTo>
                      <a:pt x="141" y="33"/>
                    </a:lnTo>
                    <a:lnTo>
                      <a:pt x="142" y="33"/>
                    </a:lnTo>
                    <a:lnTo>
                      <a:pt x="142" y="33"/>
                    </a:lnTo>
                    <a:lnTo>
                      <a:pt x="141" y="36"/>
                    </a:lnTo>
                    <a:lnTo>
                      <a:pt x="142" y="38"/>
                    </a:lnTo>
                    <a:lnTo>
                      <a:pt x="142" y="38"/>
                    </a:lnTo>
                    <a:lnTo>
                      <a:pt x="144" y="39"/>
                    </a:lnTo>
                    <a:lnTo>
                      <a:pt x="145" y="39"/>
                    </a:lnTo>
                    <a:lnTo>
                      <a:pt x="150" y="39"/>
                    </a:lnTo>
                    <a:lnTo>
                      <a:pt x="152" y="41"/>
                    </a:lnTo>
                    <a:lnTo>
                      <a:pt x="153" y="42"/>
                    </a:lnTo>
                    <a:lnTo>
                      <a:pt x="156" y="45"/>
                    </a:lnTo>
                    <a:lnTo>
                      <a:pt x="156" y="47"/>
                    </a:lnTo>
                    <a:lnTo>
                      <a:pt x="156" y="47"/>
                    </a:lnTo>
                    <a:lnTo>
                      <a:pt x="156" y="49"/>
                    </a:lnTo>
                    <a:lnTo>
                      <a:pt x="156" y="49"/>
                    </a:lnTo>
                    <a:lnTo>
                      <a:pt x="158" y="50"/>
                    </a:lnTo>
                    <a:lnTo>
                      <a:pt x="158" y="52"/>
                    </a:lnTo>
                    <a:lnTo>
                      <a:pt x="161" y="53"/>
                    </a:lnTo>
                    <a:lnTo>
                      <a:pt x="166" y="56"/>
                    </a:lnTo>
                    <a:lnTo>
                      <a:pt x="167" y="58"/>
                    </a:lnTo>
                    <a:lnTo>
                      <a:pt x="169" y="58"/>
                    </a:lnTo>
                    <a:lnTo>
                      <a:pt x="171" y="60"/>
                    </a:lnTo>
                    <a:lnTo>
                      <a:pt x="172" y="61"/>
                    </a:lnTo>
                    <a:lnTo>
                      <a:pt x="172" y="63"/>
                    </a:lnTo>
                    <a:lnTo>
                      <a:pt x="172" y="64"/>
                    </a:lnTo>
                    <a:lnTo>
                      <a:pt x="172" y="66"/>
                    </a:lnTo>
                    <a:lnTo>
                      <a:pt x="172" y="66"/>
                    </a:lnTo>
                    <a:lnTo>
                      <a:pt x="174" y="67"/>
                    </a:lnTo>
                    <a:lnTo>
                      <a:pt x="174" y="69"/>
                    </a:lnTo>
                    <a:lnTo>
                      <a:pt x="175" y="71"/>
                    </a:lnTo>
                    <a:lnTo>
                      <a:pt x="177" y="71"/>
                    </a:lnTo>
                    <a:lnTo>
                      <a:pt x="178" y="71"/>
                    </a:lnTo>
                    <a:lnTo>
                      <a:pt x="178" y="72"/>
                    </a:lnTo>
                    <a:lnTo>
                      <a:pt x="182" y="74"/>
                    </a:lnTo>
                    <a:lnTo>
                      <a:pt x="183" y="74"/>
                    </a:lnTo>
                    <a:lnTo>
                      <a:pt x="185" y="75"/>
                    </a:lnTo>
                    <a:lnTo>
                      <a:pt x="185" y="75"/>
                    </a:lnTo>
                    <a:lnTo>
                      <a:pt x="185" y="77"/>
                    </a:lnTo>
                    <a:lnTo>
                      <a:pt x="185" y="77"/>
                    </a:lnTo>
                    <a:lnTo>
                      <a:pt x="185" y="78"/>
                    </a:lnTo>
                    <a:lnTo>
                      <a:pt x="186" y="82"/>
                    </a:lnTo>
                    <a:lnTo>
                      <a:pt x="186" y="83"/>
                    </a:lnTo>
                    <a:lnTo>
                      <a:pt x="188" y="83"/>
                    </a:lnTo>
                    <a:lnTo>
                      <a:pt x="183" y="83"/>
                    </a:lnTo>
                    <a:lnTo>
                      <a:pt x="183" y="83"/>
                    </a:lnTo>
                    <a:lnTo>
                      <a:pt x="183" y="83"/>
                    </a:lnTo>
                    <a:lnTo>
                      <a:pt x="180" y="85"/>
                    </a:lnTo>
                    <a:lnTo>
                      <a:pt x="180" y="85"/>
                    </a:lnTo>
                    <a:lnTo>
                      <a:pt x="178" y="85"/>
                    </a:lnTo>
                    <a:lnTo>
                      <a:pt x="177" y="85"/>
                    </a:lnTo>
                    <a:lnTo>
                      <a:pt x="171" y="83"/>
                    </a:lnTo>
                    <a:lnTo>
                      <a:pt x="166" y="82"/>
                    </a:lnTo>
                    <a:lnTo>
                      <a:pt x="164" y="82"/>
                    </a:lnTo>
                    <a:lnTo>
                      <a:pt x="161" y="82"/>
                    </a:lnTo>
                    <a:lnTo>
                      <a:pt x="159" y="82"/>
                    </a:lnTo>
                    <a:lnTo>
                      <a:pt x="158" y="85"/>
                    </a:lnTo>
                    <a:lnTo>
                      <a:pt x="156" y="85"/>
                    </a:lnTo>
                    <a:lnTo>
                      <a:pt x="155" y="86"/>
                    </a:lnTo>
                    <a:lnTo>
                      <a:pt x="153" y="86"/>
                    </a:lnTo>
                    <a:lnTo>
                      <a:pt x="150" y="86"/>
                    </a:lnTo>
                    <a:lnTo>
                      <a:pt x="145" y="85"/>
                    </a:lnTo>
                    <a:lnTo>
                      <a:pt x="144" y="86"/>
                    </a:lnTo>
                    <a:lnTo>
                      <a:pt x="142" y="86"/>
                    </a:lnTo>
                    <a:lnTo>
                      <a:pt x="139" y="88"/>
                    </a:lnTo>
                    <a:lnTo>
                      <a:pt x="136" y="88"/>
                    </a:lnTo>
                    <a:lnTo>
                      <a:pt x="134" y="90"/>
                    </a:lnTo>
                    <a:lnTo>
                      <a:pt x="131" y="90"/>
                    </a:lnTo>
                    <a:lnTo>
                      <a:pt x="130" y="91"/>
                    </a:lnTo>
                    <a:lnTo>
                      <a:pt x="130" y="91"/>
                    </a:lnTo>
                    <a:lnTo>
                      <a:pt x="128" y="90"/>
                    </a:lnTo>
                    <a:lnTo>
                      <a:pt x="126" y="90"/>
                    </a:lnTo>
                    <a:lnTo>
                      <a:pt x="125" y="90"/>
                    </a:lnTo>
                    <a:lnTo>
                      <a:pt x="122" y="90"/>
                    </a:lnTo>
                    <a:lnTo>
                      <a:pt x="120" y="91"/>
                    </a:lnTo>
                    <a:lnTo>
                      <a:pt x="120" y="91"/>
                    </a:lnTo>
                    <a:lnTo>
                      <a:pt x="118" y="94"/>
                    </a:lnTo>
                    <a:lnTo>
                      <a:pt x="117" y="97"/>
                    </a:lnTo>
                    <a:lnTo>
                      <a:pt x="117" y="97"/>
                    </a:lnTo>
                    <a:lnTo>
                      <a:pt x="117" y="97"/>
                    </a:lnTo>
                    <a:lnTo>
                      <a:pt x="115" y="97"/>
                    </a:lnTo>
                    <a:lnTo>
                      <a:pt x="109" y="96"/>
                    </a:lnTo>
                    <a:lnTo>
                      <a:pt x="106" y="96"/>
                    </a:lnTo>
                    <a:lnTo>
                      <a:pt x="103" y="96"/>
                    </a:lnTo>
                    <a:lnTo>
                      <a:pt x="101" y="96"/>
                    </a:lnTo>
                    <a:lnTo>
                      <a:pt x="100" y="96"/>
                    </a:lnTo>
                    <a:lnTo>
                      <a:pt x="98" y="96"/>
                    </a:lnTo>
                    <a:lnTo>
                      <a:pt x="96" y="96"/>
                    </a:lnTo>
                    <a:lnTo>
                      <a:pt x="95" y="94"/>
                    </a:lnTo>
                    <a:lnTo>
                      <a:pt x="92" y="94"/>
                    </a:lnTo>
                    <a:lnTo>
                      <a:pt x="90" y="94"/>
                    </a:lnTo>
                    <a:lnTo>
                      <a:pt x="89" y="93"/>
                    </a:lnTo>
                    <a:lnTo>
                      <a:pt x="89" y="93"/>
                    </a:lnTo>
                    <a:lnTo>
                      <a:pt x="87" y="90"/>
                    </a:lnTo>
                    <a:lnTo>
                      <a:pt x="84" y="88"/>
                    </a:lnTo>
                    <a:lnTo>
                      <a:pt x="81" y="86"/>
                    </a:lnTo>
                    <a:lnTo>
                      <a:pt x="79" y="85"/>
                    </a:lnTo>
                    <a:lnTo>
                      <a:pt x="77" y="85"/>
                    </a:lnTo>
                    <a:lnTo>
                      <a:pt x="76" y="83"/>
                    </a:lnTo>
                    <a:lnTo>
                      <a:pt x="74" y="83"/>
                    </a:lnTo>
                    <a:lnTo>
                      <a:pt x="71" y="85"/>
                    </a:lnTo>
                    <a:lnTo>
                      <a:pt x="68" y="86"/>
                    </a:lnTo>
                    <a:lnTo>
                      <a:pt x="63" y="93"/>
                    </a:lnTo>
                    <a:lnTo>
                      <a:pt x="62" y="94"/>
                    </a:lnTo>
                    <a:lnTo>
                      <a:pt x="60" y="94"/>
                    </a:lnTo>
                    <a:lnTo>
                      <a:pt x="60" y="96"/>
                    </a:lnTo>
                    <a:lnTo>
                      <a:pt x="60" y="99"/>
                    </a:lnTo>
                    <a:lnTo>
                      <a:pt x="62" y="101"/>
                    </a:lnTo>
                    <a:lnTo>
                      <a:pt x="60" y="105"/>
                    </a:lnTo>
                    <a:lnTo>
                      <a:pt x="60" y="107"/>
                    </a:lnTo>
                    <a:lnTo>
                      <a:pt x="60" y="107"/>
                    </a:lnTo>
                    <a:lnTo>
                      <a:pt x="59" y="105"/>
                    </a:lnTo>
                    <a:lnTo>
                      <a:pt x="59" y="105"/>
                    </a:lnTo>
                    <a:lnTo>
                      <a:pt x="57" y="105"/>
                    </a:lnTo>
                    <a:lnTo>
                      <a:pt x="55" y="107"/>
                    </a:lnTo>
                    <a:lnTo>
                      <a:pt x="55" y="107"/>
                    </a:lnTo>
                    <a:lnTo>
                      <a:pt x="54" y="107"/>
                    </a:lnTo>
                    <a:lnTo>
                      <a:pt x="54" y="107"/>
                    </a:lnTo>
                    <a:lnTo>
                      <a:pt x="52" y="107"/>
                    </a:lnTo>
                    <a:lnTo>
                      <a:pt x="52" y="107"/>
                    </a:lnTo>
                    <a:lnTo>
                      <a:pt x="51" y="107"/>
                    </a:lnTo>
                    <a:lnTo>
                      <a:pt x="51" y="107"/>
                    </a:lnTo>
                    <a:lnTo>
                      <a:pt x="51" y="107"/>
                    </a:lnTo>
                    <a:lnTo>
                      <a:pt x="49" y="105"/>
                    </a:lnTo>
                    <a:lnTo>
                      <a:pt x="46" y="105"/>
                    </a:lnTo>
                    <a:lnTo>
                      <a:pt x="44" y="104"/>
                    </a:lnTo>
                    <a:lnTo>
                      <a:pt x="44" y="104"/>
                    </a:lnTo>
                    <a:lnTo>
                      <a:pt x="41" y="105"/>
                    </a:lnTo>
                    <a:lnTo>
                      <a:pt x="41" y="105"/>
                    </a:lnTo>
                    <a:lnTo>
                      <a:pt x="38" y="107"/>
                    </a:lnTo>
                    <a:lnTo>
                      <a:pt x="33" y="107"/>
                    </a:lnTo>
                    <a:lnTo>
                      <a:pt x="33" y="107"/>
                    </a:lnTo>
                    <a:lnTo>
                      <a:pt x="32" y="107"/>
                    </a:lnTo>
                    <a:lnTo>
                      <a:pt x="32" y="108"/>
                    </a:lnTo>
                    <a:lnTo>
                      <a:pt x="30" y="108"/>
                    </a:lnTo>
                    <a:lnTo>
                      <a:pt x="30" y="112"/>
                    </a:lnTo>
                    <a:lnTo>
                      <a:pt x="30" y="112"/>
                    </a:lnTo>
                    <a:lnTo>
                      <a:pt x="30" y="113"/>
                    </a:lnTo>
                    <a:lnTo>
                      <a:pt x="30" y="115"/>
                    </a:lnTo>
                    <a:lnTo>
                      <a:pt x="30" y="116"/>
                    </a:lnTo>
                    <a:lnTo>
                      <a:pt x="30" y="116"/>
                    </a:lnTo>
                    <a:lnTo>
                      <a:pt x="29" y="118"/>
                    </a:lnTo>
                    <a:lnTo>
                      <a:pt x="27" y="121"/>
                    </a:lnTo>
                    <a:lnTo>
                      <a:pt x="27" y="123"/>
                    </a:lnTo>
                    <a:lnTo>
                      <a:pt x="25" y="124"/>
                    </a:lnTo>
                    <a:lnTo>
                      <a:pt x="25" y="124"/>
                    </a:lnTo>
                    <a:lnTo>
                      <a:pt x="24" y="123"/>
                    </a:lnTo>
                    <a:lnTo>
                      <a:pt x="24" y="119"/>
                    </a:lnTo>
                    <a:lnTo>
                      <a:pt x="24" y="119"/>
                    </a:lnTo>
                    <a:lnTo>
                      <a:pt x="24" y="119"/>
                    </a:lnTo>
                    <a:lnTo>
                      <a:pt x="24" y="119"/>
                    </a:lnTo>
                    <a:lnTo>
                      <a:pt x="24" y="118"/>
                    </a:lnTo>
                    <a:lnTo>
                      <a:pt x="24" y="116"/>
                    </a:lnTo>
                    <a:lnTo>
                      <a:pt x="24" y="116"/>
                    </a:lnTo>
                    <a:lnTo>
                      <a:pt x="24" y="115"/>
                    </a:lnTo>
                    <a:lnTo>
                      <a:pt x="22" y="113"/>
                    </a:lnTo>
                    <a:lnTo>
                      <a:pt x="22" y="113"/>
                    </a:lnTo>
                    <a:lnTo>
                      <a:pt x="22" y="113"/>
                    </a:lnTo>
                    <a:lnTo>
                      <a:pt x="21" y="113"/>
                    </a:lnTo>
                    <a:lnTo>
                      <a:pt x="19" y="113"/>
                    </a:lnTo>
                    <a:lnTo>
                      <a:pt x="19" y="112"/>
                    </a:lnTo>
                    <a:lnTo>
                      <a:pt x="18" y="110"/>
                    </a:lnTo>
                    <a:lnTo>
                      <a:pt x="16" y="108"/>
                    </a:lnTo>
                    <a:lnTo>
                      <a:pt x="14" y="107"/>
                    </a:lnTo>
                    <a:lnTo>
                      <a:pt x="13" y="104"/>
                    </a:lnTo>
                    <a:lnTo>
                      <a:pt x="10" y="102"/>
                    </a:lnTo>
                    <a:lnTo>
                      <a:pt x="10" y="101"/>
                    </a:lnTo>
                    <a:lnTo>
                      <a:pt x="10" y="99"/>
                    </a:lnTo>
                    <a:lnTo>
                      <a:pt x="10" y="99"/>
                    </a:lnTo>
                    <a:lnTo>
                      <a:pt x="10" y="99"/>
                    </a:lnTo>
                    <a:lnTo>
                      <a:pt x="11" y="99"/>
                    </a:lnTo>
                    <a:lnTo>
                      <a:pt x="11" y="99"/>
                    </a:lnTo>
                    <a:lnTo>
                      <a:pt x="10" y="97"/>
                    </a:lnTo>
                    <a:lnTo>
                      <a:pt x="10" y="96"/>
                    </a:lnTo>
                    <a:lnTo>
                      <a:pt x="10" y="94"/>
                    </a:lnTo>
                    <a:lnTo>
                      <a:pt x="7" y="93"/>
                    </a:lnTo>
                    <a:lnTo>
                      <a:pt x="5" y="93"/>
                    </a:lnTo>
                    <a:lnTo>
                      <a:pt x="5" y="91"/>
                    </a:lnTo>
                    <a:lnTo>
                      <a:pt x="5" y="91"/>
                    </a:lnTo>
                    <a:lnTo>
                      <a:pt x="3" y="85"/>
                    </a:lnTo>
                    <a:lnTo>
                      <a:pt x="3" y="83"/>
                    </a:lnTo>
                    <a:lnTo>
                      <a:pt x="3" y="82"/>
                    </a:lnTo>
                    <a:lnTo>
                      <a:pt x="2" y="82"/>
                    </a:lnTo>
                    <a:lnTo>
                      <a:pt x="2" y="82"/>
                    </a:lnTo>
                    <a:lnTo>
                      <a:pt x="2" y="80"/>
                    </a:lnTo>
                    <a:lnTo>
                      <a:pt x="3" y="80"/>
                    </a:lnTo>
                    <a:lnTo>
                      <a:pt x="2" y="78"/>
                    </a:lnTo>
                    <a:lnTo>
                      <a:pt x="3" y="78"/>
                    </a:lnTo>
                    <a:lnTo>
                      <a:pt x="3" y="74"/>
                    </a:lnTo>
                    <a:lnTo>
                      <a:pt x="3" y="72"/>
                    </a:lnTo>
                    <a:lnTo>
                      <a:pt x="2" y="72"/>
                    </a:lnTo>
                    <a:lnTo>
                      <a:pt x="2" y="72"/>
                    </a:lnTo>
                    <a:lnTo>
                      <a:pt x="2" y="72"/>
                    </a:lnTo>
                    <a:lnTo>
                      <a:pt x="0" y="72"/>
                    </a:lnTo>
                    <a:lnTo>
                      <a:pt x="0" y="71"/>
                    </a:lnTo>
                    <a:lnTo>
                      <a:pt x="0" y="71"/>
                    </a:lnTo>
                    <a:lnTo>
                      <a:pt x="0" y="69"/>
                    </a:lnTo>
                    <a:lnTo>
                      <a:pt x="2" y="69"/>
                    </a:lnTo>
                    <a:lnTo>
                      <a:pt x="2" y="69"/>
                    </a:lnTo>
                    <a:lnTo>
                      <a:pt x="5" y="67"/>
                    </a:lnTo>
                    <a:lnTo>
                      <a:pt x="5" y="67"/>
                    </a:lnTo>
                    <a:lnTo>
                      <a:pt x="5" y="66"/>
                    </a:lnTo>
                    <a:lnTo>
                      <a:pt x="5" y="66"/>
                    </a:lnTo>
                    <a:lnTo>
                      <a:pt x="7" y="63"/>
                    </a:lnTo>
                    <a:lnTo>
                      <a:pt x="8" y="61"/>
                    </a:lnTo>
                    <a:lnTo>
                      <a:pt x="10" y="60"/>
                    </a:lnTo>
                    <a:lnTo>
                      <a:pt x="10" y="58"/>
                    </a:lnTo>
                    <a:lnTo>
                      <a:pt x="11" y="56"/>
                    </a:lnTo>
                    <a:lnTo>
                      <a:pt x="11" y="55"/>
                    </a:lnTo>
                    <a:lnTo>
                      <a:pt x="11" y="53"/>
                    </a:lnTo>
                    <a:lnTo>
                      <a:pt x="13" y="53"/>
                    </a:lnTo>
                    <a:lnTo>
                      <a:pt x="14" y="52"/>
                    </a:lnTo>
                    <a:lnTo>
                      <a:pt x="16" y="49"/>
                    </a:lnTo>
                    <a:lnTo>
                      <a:pt x="18" y="49"/>
                    </a:lnTo>
                    <a:lnTo>
                      <a:pt x="19" y="50"/>
                    </a:lnTo>
                    <a:lnTo>
                      <a:pt x="21" y="50"/>
                    </a:lnTo>
                    <a:lnTo>
                      <a:pt x="22" y="50"/>
                    </a:lnTo>
                    <a:lnTo>
                      <a:pt x="24" y="49"/>
                    </a:lnTo>
                    <a:lnTo>
                      <a:pt x="25" y="49"/>
                    </a:lnTo>
                    <a:lnTo>
                      <a:pt x="29" y="47"/>
                    </a:lnTo>
                    <a:lnTo>
                      <a:pt x="29" y="45"/>
                    </a:lnTo>
                    <a:lnTo>
                      <a:pt x="30" y="45"/>
                    </a:lnTo>
                    <a:lnTo>
                      <a:pt x="30" y="44"/>
                    </a:lnTo>
                    <a:lnTo>
                      <a:pt x="30" y="44"/>
                    </a:lnTo>
                    <a:lnTo>
                      <a:pt x="32" y="45"/>
                    </a:lnTo>
                    <a:lnTo>
                      <a:pt x="32" y="45"/>
                    </a:lnTo>
                    <a:lnTo>
                      <a:pt x="33" y="47"/>
                    </a:lnTo>
                    <a:lnTo>
                      <a:pt x="35" y="49"/>
                    </a:lnTo>
                    <a:lnTo>
                      <a:pt x="35" y="49"/>
                    </a:lnTo>
                    <a:lnTo>
                      <a:pt x="36" y="47"/>
                    </a:lnTo>
                    <a:lnTo>
                      <a:pt x="38" y="47"/>
                    </a:lnTo>
                    <a:lnTo>
                      <a:pt x="40" y="47"/>
                    </a:lnTo>
                    <a:lnTo>
                      <a:pt x="41" y="45"/>
                    </a:lnTo>
                    <a:lnTo>
                      <a:pt x="43" y="44"/>
                    </a:lnTo>
                    <a:lnTo>
                      <a:pt x="44" y="44"/>
                    </a:lnTo>
                    <a:lnTo>
                      <a:pt x="44" y="44"/>
                    </a:lnTo>
                    <a:lnTo>
                      <a:pt x="48" y="42"/>
                    </a:lnTo>
                    <a:lnTo>
                      <a:pt x="49" y="42"/>
                    </a:lnTo>
                    <a:lnTo>
                      <a:pt x="51" y="42"/>
                    </a:lnTo>
                    <a:lnTo>
                      <a:pt x="55" y="42"/>
                    </a:lnTo>
                    <a:lnTo>
                      <a:pt x="59" y="42"/>
                    </a:lnTo>
                    <a:lnTo>
                      <a:pt x="60" y="42"/>
                    </a:lnTo>
                    <a:lnTo>
                      <a:pt x="60" y="41"/>
                    </a:lnTo>
                    <a:lnTo>
                      <a:pt x="62" y="41"/>
                    </a:lnTo>
                    <a:lnTo>
                      <a:pt x="62" y="39"/>
                    </a:lnTo>
                    <a:lnTo>
                      <a:pt x="63" y="39"/>
                    </a:lnTo>
                    <a:lnTo>
                      <a:pt x="65" y="36"/>
                    </a:lnTo>
                    <a:lnTo>
                      <a:pt x="66" y="34"/>
                    </a:lnTo>
                    <a:lnTo>
                      <a:pt x="66" y="34"/>
                    </a:lnTo>
                    <a:lnTo>
                      <a:pt x="66" y="34"/>
                    </a:lnTo>
                    <a:lnTo>
                      <a:pt x="68" y="34"/>
                    </a:lnTo>
                    <a:lnTo>
                      <a:pt x="68" y="33"/>
                    </a:lnTo>
                    <a:lnTo>
                      <a:pt x="68" y="31"/>
                    </a:lnTo>
                    <a:lnTo>
                      <a:pt x="65" y="30"/>
                    </a:lnTo>
                    <a:lnTo>
                      <a:pt x="65" y="30"/>
                    </a:lnTo>
                    <a:lnTo>
                      <a:pt x="65" y="30"/>
                    </a:lnTo>
                    <a:lnTo>
                      <a:pt x="65" y="30"/>
                    </a:lnTo>
                    <a:lnTo>
                      <a:pt x="66" y="28"/>
                    </a:lnTo>
                    <a:lnTo>
                      <a:pt x="66" y="28"/>
                    </a:lnTo>
                    <a:lnTo>
                      <a:pt x="68" y="28"/>
                    </a:lnTo>
                    <a:lnTo>
                      <a:pt x="73" y="28"/>
                    </a:lnTo>
                    <a:lnTo>
                      <a:pt x="76" y="28"/>
                    </a:lnTo>
                    <a:lnTo>
                      <a:pt x="76" y="28"/>
                    </a:lnTo>
                    <a:lnTo>
                      <a:pt x="79" y="26"/>
                    </a:lnTo>
                    <a:lnTo>
                      <a:pt x="81" y="26"/>
                    </a:lnTo>
                    <a:lnTo>
                      <a:pt x="82" y="26"/>
                    </a:lnTo>
                    <a:lnTo>
                      <a:pt x="85" y="26"/>
                    </a:lnTo>
                    <a:lnTo>
                      <a:pt x="89" y="23"/>
                    </a:lnTo>
                    <a:lnTo>
                      <a:pt x="90" y="23"/>
                    </a:lnTo>
                    <a:lnTo>
                      <a:pt x="90" y="23"/>
                    </a:lnTo>
                    <a:lnTo>
                      <a:pt x="90" y="23"/>
                    </a:lnTo>
                    <a:lnTo>
                      <a:pt x="92" y="22"/>
                    </a:lnTo>
                    <a:lnTo>
                      <a:pt x="93" y="20"/>
                    </a:lnTo>
                    <a:lnTo>
                      <a:pt x="95" y="19"/>
                    </a:lnTo>
                    <a:lnTo>
                      <a:pt x="95" y="17"/>
                    </a:lnTo>
                    <a:lnTo>
                      <a:pt x="100" y="14"/>
                    </a:lnTo>
                    <a:lnTo>
                      <a:pt x="101" y="14"/>
                    </a:lnTo>
                    <a:lnTo>
                      <a:pt x="101" y="14"/>
                    </a:lnTo>
                    <a:lnTo>
                      <a:pt x="103" y="11"/>
                    </a:lnTo>
                    <a:lnTo>
                      <a:pt x="103" y="11"/>
                    </a:lnTo>
                    <a:lnTo>
                      <a:pt x="104" y="11"/>
                    </a:lnTo>
                    <a:lnTo>
                      <a:pt x="104" y="11"/>
                    </a:lnTo>
                    <a:lnTo>
                      <a:pt x="106" y="9"/>
                    </a:lnTo>
                    <a:lnTo>
                      <a:pt x="106" y="8"/>
                    </a:lnTo>
                    <a:lnTo>
                      <a:pt x="106" y="6"/>
                    </a:lnTo>
                    <a:lnTo>
                      <a:pt x="106" y="6"/>
                    </a:lnTo>
                    <a:lnTo>
                      <a:pt x="106" y="4"/>
                    </a:lnTo>
                    <a:lnTo>
                      <a:pt x="106" y="4"/>
                    </a:lnTo>
                    <a:lnTo>
                      <a:pt x="106" y="4"/>
                    </a:lnTo>
                    <a:lnTo>
                      <a:pt x="109" y="3"/>
                    </a:lnTo>
                    <a:lnTo>
                      <a:pt x="111" y="1"/>
                    </a:lnTo>
                    <a:lnTo>
                      <a:pt x="111" y="1"/>
                    </a:lnTo>
                    <a:lnTo>
                      <a:pt x="111" y="1"/>
                    </a:lnTo>
                    <a:lnTo>
                      <a:pt x="112" y="1"/>
                    </a:lnTo>
                    <a:lnTo>
                      <a:pt x="112" y="1"/>
                    </a:lnTo>
                    <a:lnTo>
                      <a:pt x="114" y="0"/>
                    </a:lnTo>
                    <a:lnTo>
                      <a:pt x="115" y="0"/>
                    </a:lnTo>
                    <a:lnTo>
                      <a:pt x="1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1" name="Freeform 310">
                <a:extLst>
                  <a:ext uri="{FF2B5EF4-FFF2-40B4-BE49-F238E27FC236}">
                    <a16:creationId xmlns:a16="http://schemas.microsoft.com/office/drawing/2014/main" id="{D9AC0EC0-328E-429D-8A1C-33AFC08C2742}"/>
                  </a:ext>
                </a:extLst>
              </p:cNvPr>
              <p:cNvSpPr>
                <a:spLocks/>
              </p:cNvSpPr>
              <p:nvPr/>
            </p:nvSpPr>
            <p:spPr bwMode="auto">
              <a:xfrm>
                <a:off x="6110006" y="4269731"/>
                <a:ext cx="534087" cy="524341"/>
              </a:xfrm>
              <a:custGeom>
                <a:avLst/>
                <a:gdLst>
                  <a:gd name="T0" fmla="*/ 214 w 274"/>
                  <a:gd name="T1" fmla="*/ 1 h 269"/>
                  <a:gd name="T2" fmla="*/ 228 w 274"/>
                  <a:gd name="T3" fmla="*/ 11 h 269"/>
                  <a:gd name="T4" fmla="*/ 243 w 274"/>
                  <a:gd name="T5" fmla="*/ 12 h 269"/>
                  <a:gd name="T6" fmla="*/ 260 w 274"/>
                  <a:gd name="T7" fmla="*/ 19 h 269"/>
                  <a:gd name="T8" fmla="*/ 268 w 274"/>
                  <a:gd name="T9" fmla="*/ 25 h 269"/>
                  <a:gd name="T10" fmla="*/ 269 w 274"/>
                  <a:gd name="T11" fmla="*/ 34 h 269"/>
                  <a:gd name="T12" fmla="*/ 274 w 274"/>
                  <a:gd name="T13" fmla="*/ 42 h 269"/>
                  <a:gd name="T14" fmla="*/ 265 w 274"/>
                  <a:gd name="T15" fmla="*/ 53 h 269"/>
                  <a:gd name="T16" fmla="*/ 260 w 274"/>
                  <a:gd name="T17" fmla="*/ 59 h 269"/>
                  <a:gd name="T18" fmla="*/ 252 w 274"/>
                  <a:gd name="T19" fmla="*/ 74 h 269"/>
                  <a:gd name="T20" fmla="*/ 247 w 274"/>
                  <a:gd name="T21" fmla="*/ 85 h 269"/>
                  <a:gd name="T22" fmla="*/ 250 w 274"/>
                  <a:gd name="T23" fmla="*/ 91 h 269"/>
                  <a:gd name="T24" fmla="*/ 243 w 274"/>
                  <a:gd name="T25" fmla="*/ 99 h 269"/>
                  <a:gd name="T26" fmla="*/ 239 w 274"/>
                  <a:gd name="T27" fmla="*/ 110 h 269"/>
                  <a:gd name="T28" fmla="*/ 246 w 274"/>
                  <a:gd name="T29" fmla="*/ 121 h 269"/>
                  <a:gd name="T30" fmla="*/ 244 w 274"/>
                  <a:gd name="T31" fmla="*/ 130 h 269"/>
                  <a:gd name="T32" fmla="*/ 244 w 274"/>
                  <a:gd name="T33" fmla="*/ 138 h 269"/>
                  <a:gd name="T34" fmla="*/ 244 w 274"/>
                  <a:gd name="T35" fmla="*/ 148 h 269"/>
                  <a:gd name="T36" fmla="*/ 247 w 274"/>
                  <a:gd name="T37" fmla="*/ 159 h 269"/>
                  <a:gd name="T38" fmla="*/ 249 w 274"/>
                  <a:gd name="T39" fmla="*/ 168 h 269"/>
                  <a:gd name="T40" fmla="*/ 257 w 274"/>
                  <a:gd name="T41" fmla="*/ 178 h 269"/>
                  <a:gd name="T42" fmla="*/ 261 w 274"/>
                  <a:gd name="T43" fmla="*/ 189 h 269"/>
                  <a:gd name="T44" fmla="*/ 249 w 274"/>
                  <a:gd name="T45" fmla="*/ 197 h 269"/>
                  <a:gd name="T46" fmla="*/ 235 w 274"/>
                  <a:gd name="T47" fmla="*/ 208 h 269"/>
                  <a:gd name="T48" fmla="*/ 236 w 274"/>
                  <a:gd name="T49" fmla="*/ 230 h 269"/>
                  <a:gd name="T50" fmla="*/ 236 w 274"/>
                  <a:gd name="T51" fmla="*/ 247 h 269"/>
                  <a:gd name="T52" fmla="*/ 249 w 274"/>
                  <a:gd name="T53" fmla="*/ 252 h 269"/>
                  <a:gd name="T54" fmla="*/ 254 w 274"/>
                  <a:gd name="T55" fmla="*/ 269 h 269"/>
                  <a:gd name="T56" fmla="*/ 246 w 274"/>
                  <a:gd name="T57" fmla="*/ 269 h 269"/>
                  <a:gd name="T58" fmla="*/ 235 w 274"/>
                  <a:gd name="T59" fmla="*/ 260 h 269"/>
                  <a:gd name="T60" fmla="*/ 220 w 274"/>
                  <a:gd name="T61" fmla="*/ 252 h 269"/>
                  <a:gd name="T62" fmla="*/ 213 w 274"/>
                  <a:gd name="T63" fmla="*/ 247 h 269"/>
                  <a:gd name="T64" fmla="*/ 194 w 274"/>
                  <a:gd name="T65" fmla="*/ 245 h 269"/>
                  <a:gd name="T66" fmla="*/ 187 w 274"/>
                  <a:gd name="T67" fmla="*/ 238 h 269"/>
                  <a:gd name="T68" fmla="*/ 175 w 274"/>
                  <a:gd name="T69" fmla="*/ 238 h 269"/>
                  <a:gd name="T70" fmla="*/ 168 w 274"/>
                  <a:gd name="T71" fmla="*/ 233 h 269"/>
                  <a:gd name="T72" fmla="*/ 148 w 274"/>
                  <a:gd name="T73" fmla="*/ 234 h 269"/>
                  <a:gd name="T74" fmla="*/ 145 w 274"/>
                  <a:gd name="T75" fmla="*/ 228 h 269"/>
                  <a:gd name="T76" fmla="*/ 140 w 274"/>
                  <a:gd name="T77" fmla="*/ 200 h 269"/>
                  <a:gd name="T78" fmla="*/ 126 w 274"/>
                  <a:gd name="T79" fmla="*/ 179 h 269"/>
                  <a:gd name="T80" fmla="*/ 107 w 274"/>
                  <a:gd name="T81" fmla="*/ 176 h 269"/>
                  <a:gd name="T82" fmla="*/ 96 w 274"/>
                  <a:gd name="T83" fmla="*/ 190 h 269"/>
                  <a:gd name="T84" fmla="*/ 77 w 274"/>
                  <a:gd name="T85" fmla="*/ 192 h 269"/>
                  <a:gd name="T86" fmla="*/ 66 w 274"/>
                  <a:gd name="T87" fmla="*/ 173 h 269"/>
                  <a:gd name="T88" fmla="*/ 58 w 274"/>
                  <a:gd name="T89" fmla="*/ 160 h 269"/>
                  <a:gd name="T90" fmla="*/ 22 w 274"/>
                  <a:gd name="T91" fmla="*/ 159 h 269"/>
                  <a:gd name="T92" fmla="*/ 4 w 274"/>
                  <a:gd name="T93" fmla="*/ 162 h 269"/>
                  <a:gd name="T94" fmla="*/ 4 w 274"/>
                  <a:gd name="T95" fmla="*/ 149 h 269"/>
                  <a:gd name="T96" fmla="*/ 12 w 274"/>
                  <a:gd name="T97" fmla="*/ 141 h 269"/>
                  <a:gd name="T98" fmla="*/ 20 w 274"/>
                  <a:gd name="T99" fmla="*/ 143 h 269"/>
                  <a:gd name="T100" fmla="*/ 26 w 274"/>
                  <a:gd name="T101" fmla="*/ 138 h 269"/>
                  <a:gd name="T102" fmla="*/ 31 w 274"/>
                  <a:gd name="T103" fmla="*/ 145 h 269"/>
                  <a:gd name="T104" fmla="*/ 44 w 274"/>
                  <a:gd name="T105" fmla="*/ 137 h 269"/>
                  <a:gd name="T106" fmla="*/ 56 w 274"/>
                  <a:gd name="T107" fmla="*/ 111 h 269"/>
                  <a:gd name="T108" fmla="*/ 71 w 274"/>
                  <a:gd name="T109" fmla="*/ 91 h 269"/>
                  <a:gd name="T110" fmla="*/ 83 w 274"/>
                  <a:gd name="T111" fmla="*/ 53 h 269"/>
                  <a:gd name="T112" fmla="*/ 91 w 274"/>
                  <a:gd name="T113" fmla="*/ 17 h 269"/>
                  <a:gd name="T114" fmla="*/ 112 w 274"/>
                  <a:gd name="T115" fmla="*/ 4 h 269"/>
                  <a:gd name="T116" fmla="*/ 132 w 274"/>
                  <a:gd name="T117" fmla="*/ 14 h 269"/>
                  <a:gd name="T118" fmla="*/ 153 w 274"/>
                  <a:gd name="T119" fmla="*/ 8 h 269"/>
                  <a:gd name="T120" fmla="*/ 175 w 274"/>
                  <a:gd name="T121" fmla="*/ 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269">
                    <a:moveTo>
                      <a:pt x="192" y="0"/>
                    </a:moveTo>
                    <a:lnTo>
                      <a:pt x="195" y="0"/>
                    </a:lnTo>
                    <a:lnTo>
                      <a:pt x="197" y="0"/>
                    </a:lnTo>
                    <a:lnTo>
                      <a:pt x="202" y="1"/>
                    </a:lnTo>
                    <a:lnTo>
                      <a:pt x="208" y="3"/>
                    </a:lnTo>
                    <a:lnTo>
                      <a:pt x="209" y="3"/>
                    </a:lnTo>
                    <a:lnTo>
                      <a:pt x="211" y="3"/>
                    </a:lnTo>
                    <a:lnTo>
                      <a:pt x="211" y="3"/>
                    </a:lnTo>
                    <a:lnTo>
                      <a:pt x="214" y="1"/>
                    </a:lnTo>
                    <a:lnTo>
                      <a:pt x="214" y="1"/>
                    </a:lnTo>
                    <a:lnTo>
                      <a:pt x="214" y="1"/>
                    </a:lnTo>
                    <a:lnTo>
                      <a:pt x="219" y="1"/>
                    </a:lnTo>
                    <a:lnTo>
                      <a:pt x="219" y="3"/>
                    </a:lnTo>
                    <a:lnTo>
                      <a:pt x="220" y="4"/>
                    </a:lnTo>
                    <a:lnTo>
                      <a:pt x="222" y="6"/>
                    </a:lnTo>
                    <a:lnTo>
                      <a:pt x="224" y="8"/>
                    </a:lnTo>
                    <a:lnTo>
                      <a:pt x="224" y="8"/>
                    </a:lnTo>
                    <a:lnTo>
                      <a:pt x="225" y="9"/>
                    </a:lnTo>
                    <a:lnTo>
                      <a:pt x="225" y="9"/>
                    </a:lnTo>
                    <a:lnTo>
                      <a:pt x="227" y="9"/>
                    </a:lnTo>
                    <a:lnTo>
                      <a:pt x="227" y="11"/>
                    </a:lnTo>
                    <a:lnTo>
                      <a:pt x="228" y="11"/>
                    </a:lnTo>
                    <a:lnTo>
                      <a:pt x="228" y="12"/>
                    </a:lnTo>
                    <a:lnTo>
                      <a:pt x="230" y="12"/>
                    </a:lnTo>
                    <a:lnTo>
                      <a:pt x="231" y="12"/>
                    </a:lnTo>
                    <a:lnTo>
                      <a:pt x="231" y="14"/>
                    </a:lnTo>
                    <a:lnTo>
                      <a:pt x="233" y="14"/>
                    </a:lnTo>
                    <a:lnTo>
                      <a:pt x="233" y="14"/>
                    </a:lnTo>
                    <a:lnTo>
                      <a:pt x="235" y="12"/>
                    </a:lnTo>
                    <a:lnTo>
                      <a:pt x="236" y="11"/>
                    </a:lnTo>
                    <a:lnTo>
                      <a:pt x="238" y="11"/>
                    </a:lnTo>
                    <a:lnTo>
                      <a:pt x="241" y="11"/>
                    </a:lnTo>
                    <a:lnTo>
                      <a:pt x="243" y="12"/>
                    </a:lnTo>
                    <a:lnTo>
                      <a:pt x="244" y="12"/>
                    </a:lnTo>
                    <a:lnTo>
                      <a:pt x="246" y="12"/>
                    </a:lnTo>
                    <a:lnTo>
                      <a:pt x="247" y="11"/>
                    </a:lnTo>
                    <a:lnTo>
                      <a:pt x="249" y="9"/>
                    </a:lnTo>
                    <a:lnTo>
                      <a:pt x="250" y="9"/>
                    </a:lnTo>
                    <a:lnTo>
                      <a:pt x="252" y="9"/>
                    </a:lnTo>
                    <a:lnTo>
                      <a:pt x="254" y="11"/>
                    </a:lnTo>
                    <a:lnTo>
                      <a:pt x="255" y="14"/>
                    </a:lnTo>
                    <a:lnTo>
                      <a:pt x="255" y="14"/>
                    </a:lnTo>
                    <a:lnTo>
                      <a:pt x="257" y="15"/>
                    </a:lnTo>
                    <a:lnTo>
                      <a:pt x="260" y="19"/>
                    </a:lnTo>
                    <a:lnTo>
                      <a:pt x="263" y="20"/>
                    </a:lnTo>
                    <a:lnTo>
                      <a:pt x="263" y="20"/>
                    </a:lnTo>
                    <a:lnTo>
                      <a:pt x="265" y="22"/>
                    </a:lnTo>
                    <a:lnTo>
                      <a:pt x="265" y="22"/>
                    </a:lnTo>
                    <a:lnTo>
                      <a:pt x="265" y="23"/>
                    </a:lnTo>
                    <a:lnTo>
                      <a:pt x="265" y="23"/>
                    </a:lnTo>
                    <a:lnTo>
                      <a:pt x="266" y="23"/>
                    </a:lnTo>
                    <a:lnTo>
                      <a:pt x="266" y="23"/>
                    </a:lnTo>
                    <a:lnTo>
                      <a:pt x="268" y="23"/>
                    </a:lnTo>
                    <a:lnTo>
                      <a:pt x="268" y="25"/>
                    </a:lnTo>
                    <a:lnTo>
                      <a:pt x="268" y="25"/>
                    </a:lnTo>
                    <a:lnTo>
                      <a:pt x="269" y="25"/>
                    </a:lnTo>
                    <a:lnTo>
                      <a:pt x="269" y="26"/>
                    </a:lnTo>
                    <a:lnTo>
                      <a:pt x="269" y="26"/>
                    </a:lnTo>
                    <a:lnTo>
                      <a:pt x="269" y="28"/>
                    </a:lnTo>
                    <a:lnTo>
                      <a:pt x="268" y="28"/>
                    </a:lnTo>
                    <a:lnTo>
                      <a:pt x="268" y="30"/>
                    </a:lnTo>
                    <a:lnTo>
                      <a:pt x="268" y="31"/>
                    </a:lnTo>
                    <a:lnTo>
                      <a:pt x="268" y="33"/>
                    </a:lnTo>
                    <a:lnTo>
                      <a:pt x="268" y="33"/>
                    </a:lnTo>
                    <a:lnTo>
                      <a:pt x="269" y="33"/>
                    </a:lnTo>
                    <a:lnTo>
                      <a:pt x="269" y="34"/>
                    </a:lnTo>
                    <a:lnTo>
                      <a:pt x="269" y="34"/>
                    </a:lnTo>
                    <a:lnTo>
                      <a:pt x="268" y="37"/>
                    </a:lnTo>
                    <a:lnTo>
                      <a:pt x="268" y="39"/>
                    </a:lnTo>
                    <a:lnTo>
                      <a:pt x="268" y="41"/>
                    </a:lnTo>
                    <a:lnTo>
                      <a:pt x="268" y="41"/>
                    </a:lnTo>
                    <a:lnTo>
                      <a:pt x="271" y="41"/>
                    </a:lnTo>
                    <a:lnTo>
                      <a:pt x="271" y="41"/>
                    </a:lnTo>
                    <a:lnTo>
                      <a:pt x="271" y="42"/>
                    </a:lnTo>
                    <a:lnTo>
                      <a:pt x="272" y="42"/>
                    </a:lnTo>
                    <a:lnTo>
                      <a:pt x="272" y="42"/>
                    </a:lnTo>
                    <a:lnTo>
                      <a:pt x="274" y="42"/>
                    </a:lnTo>
                    <a:lnTo>
                      <a:pt x="274" y="44"/>
                    </a:lnTo>
                    <a:lnTo>
                      <a:pt x="274" y="44"/>
                    </a:lnTo>
                    <a:lnTo>
                      <a:pt x="274" y="44"/>
                    </a:lnTo>
                    <a:lnTo>
                      <a:pt x="274" y="44"/>
                    </a:lnTo>
                    <a:lnTo>
                      <a:pt x="274" y="45"/>
                    </a:lnTo>
                    <a:lnTo>
                      <a:pt x="271" y="47"/>
                    </a:lnTo>
                    <a:lnTo>
                      <a:pt x="269" y="48"/>
                    </a:lnTo>
                    <a:lnTo>
                      <a:pt x="269" y="48"/>
                    </a:lnTo>
                    <a:lnTo>
                      <a:pt x="266" y="52"/>
                    </a:lnTo>
                    <a:lnTo>
                      <a:pt x="266" y="52"/>
                    </a:lnTo>
                    <a:lnTo>
                      <a:pt x="265" y="53"/>
                    </a:lnTo>
                    <a:lnTo>
                      <a:pt x="265" y="53"/>
                    </a:lnTo>
                    <a:lnTo>
                      <a:pt x="263" y="55"/>
                    </a:lnTo>
                    <a:lnTo>
                      <a:pt x="263" y="55"/>
                    </a:lnTo>
                    <a:lnTo>
                      <a:pt x="261" y="56"/>
                    </a:lnTo>
                    <a:lnTo>
                      <a:pt x="261" y="58"/>
                    </a:lnTo>
                    <a:lnTo>
                      <a:pt x="263" y="58"/>
                    </a:lnTo>
                    <a:lnTo>
                      <a:pt x="263" y="58"/>
                    </a:lnTo>
                    <a:lnTo>
                      <a:pt x="263" y="58"/>
                    </a:lnTo>
                    <a:lnTo>
                      <a:pt x="263" y="58"/>
                    </a:lnTo>
                    <a:lnTo>
                      <a:pt x="261" y="58"/>
                    </a:lnTo>
                    <a:lnTo>
                      <a:pt x="260" y="59"/>
                    </a:lnTo>
                    <a:lnTo>
                      <a:pt x="260" y="61"/>
                    </a:lnTo>
                    <a:lnTo>
                      <a:pt x="257" y="63"/>
                    </a:lnTo>
                    <a:lnTo>
                      <a:pt x="255" y="64"/>
                    </a:lnTo>
                    <a:lnTo>
                      <a:pt x="255" y="64"/>
                    </a:lnTo>
                    <a:lnTo>
                      <a:pt x="255" y="66"/>
                    </a:lnTo>
                    <a:lnTo>
                      <a:pt x="255" y="69"/>
                    </a:lnTo>
                    <a:lnTo>
                      <a:pt x="255" y="69"/>
                    </a:lnTo>
                    <a:lnTo>
                      <a:pt x="254" y="72"/>
                    </a:lnTo>
                    <a:lnTo>
                      <a:pt x="254" y="74"/>
                    </a:lnTo>
                    <a:lnTo>
                      <a:pt x="254" y="74"/>
                    </a:lnTo>
                    <a:lnTo>
                      <a:pt x="252" y="74"/>
                    </a:lnTo>
                    <a:lnTo>
                      <a:pt x="252" y="77"/>
                    </a:lnTo>
                    <a:lnTo>
                      <a:pt x="252" y="77"/>
                    </a:lnTo>
                    <a:lnTo>
                      <a:pt x="252" y="77"/>
                    </a:lnTo>
                    <a:lnTo>
                      <a:pt x="252" y="77"/>
                    </a:lnTo>
                    <a:lnTo>
                      <a:pt x="250" y="77"/>
                    </a:lnTo>
                    <a:lnTo>
                      <a:pt x="249" y="78"/>
                    </a:lnTo>
                    <a:lnTo>
                      <a:pt x="247" y="80"/>
                    </a:lnTo>
                    <a:lnTo>
                      <a:pt x="247" y="82"/>
                    </a:lnTo>
                    <a:lnTo>
                      <a:pt x="247" y="83"/>
                    </a:lnTo>
                    <a:lnTo>
                      <a:pt x="247" y="83"/>
                    </a:lnTo>
                    <a:lnTo>
                      <a:pt x="247" y="85"/>
                    </a:lnTo>
                    <a:lnTo>
                      <a:pt x="247" y="85"/>
                    </a:lnTo>
                    <a:lnTo>
                      <a:pt x="249" y="85"/>
                    </a:lnTo>
                    <a:lnTo>
                      <a:pt x="249" y="85"/>
                    </a:lnTo>
                    <a:lnTo>
                      <a:pt x="252" y="83"/>
                    </a:lnTo>
                    <a:lnTo>
                      <a:pt x="252" y="83"/>
                    </a:lnTo>
                    <a:lnTo>
                      <a:pt x="252" y="83"/>
                    </a:lnTo>
                    <a:lnTo>
                      <a:pt x="250" y="85"/>
                    </a:lnTo>
                    <a:lnTo>
                      <a:pt x="250" y="86"/>
                    </a:lnTo>
                    <a:lnTo>
                      <a:pt x="250" y="88"/>
                    </a:lnTo>
                    <a:lnTo>
                      <a:pt x="250" y="89"/>
                    </a:lnTo>
                    <a:lnTo>
                      <a:pt x="250" y="91"/>
                    </a:lnTo>
                    <a:lnTo>
                      <a:pt x="250" y="94"/>
                    </a:lnTo>
                    <a:lnTo>
                      <a:pt x="250" y="96"/>
                    </a:lnTo>
                    <a:lnTo>
                      <a:pt x="250" y="96"/>
                    </a:lnTo>
                    <a:lnTo>
                      <a:pt x="249" y="96"/>
                    </a:lnTo>
                    <a:lnTo>
                      <a:pt x="247" y="97"/>
                    </a:lnTo>
                    <a:lnTo>
                      <a:pt x="247" y="97"/>
                    </a:lnTo>
                    <a:lnTo>
                      <a:pt x="246" y="99"/>
                    </a:lnTo>
                    <a:lnTo>
                      <a:pt x="246" y="99"/>
                    </a:lnTo>
                    <a:lnTo>
                      <a:pt x="244" y="99"/>
                    </a:lnTo>
                    <a:lnTo>
                      <a:pt x="243" y="99"/>
                    </a:lnTo>
                    <a:lnTo>
                      <a:pt x="243" y="99"/>
                    </a:lnTo>
                    <a:lnTo>
                      <a:pt x="243" y="102"/>
                    </a:lnTo>
                    <a:lnTo>
                      <a:pt x="241" y="104"/>
                    </a:lnTo>
                    <a:lnTo>
                      <a:pt x="241" y="105"/>
                    </a:lnTo>
                    <a:lnTo>
                      <a:pt x="241" y="107"/>
                    </a:lnTo>
                    <a:lnTo>
                      <a:pt x="239" y="107"/>
                    </a:lnTo>
                    <a:lnTo>
                      <a:pt x="241" y="107"/>
                    </a:lnTo>
                    <a:lnTo>
                      <a:pt x="241" y="107"/>
                    </a:lnTo>
                    <a:lnTo>
                      <a:pt x="241" y="108"/>
                    </a:lnTo>
                    <a:lnTo>
                      <a:pt x="239" y="110"/>
                    </a:lnTo>
                    <a:lnTo>
                      <a:pt x="239" y="110"/>
                    </a:lnTo>
                    <a:lnTo>
                      <a:pt x="239" y="110"/>
                    </a:lnTo>
                    <a:lnTo>
                      <a:pt x="239" y="110"/>
                    </a:lnTo>
                    <a:lnTo>
                      <a:pt x="241" y="111"/>
                    </a:lnTo>
                    <a:lnTo>
                      <a:pt x="241" y="113"/>
                    </a:lnTo>
                    <a:lnTo>
                      <a:pt x="241" y="113"/>
                    </a:lnTo>
                    <a:lnTo>
                      <a:pt x="243" y="115"/>
                    </a:lnTo>
                    <a:lnTo>
                      <a:pt x="243" y="115"/>
                    </a:lnTo>
                    <a:lnTo>
                      <a:pt x="243" y="116"/>
                    </a:lnTo>
                    <a:lnTo>
                      <a:pt x="243" y="116"/>
                    </a:lnTo>
                    <a:lnTo>
                      <a:pt x="244" y="118"/>
                    </a:lnTo>
                    <a:lnTo>
                      <a:pt x="246" y="119"/>
                    </a:lnTo>
                    <a:lnTo>
                      <a:pt x="246" y="121"/>
                    </a:lnTo>
                    <a:lnTo>
                      <a:pt x="246" y="123"/>
                    </a:lnTo>
                    <a:lnTo>
                      <a:pt x="246" y="123"/>
                    </a:lnTo>
                    <a:lnTo>
                      <a:pt x="244" y="123"/>
                    </a:lnTo>
                    <a:lnTo>
                      <a:pt x="244" y="124"/>
                    </a:lnTo>
                    <a:lnTo>
                      <a:pt x="244" y="124"/>
                    </a:lnTo>
                    <a:lnTo>
                      <a:pt x="244" y="124"/>
                    </a:lnTo>
                    <a:lnTo>
                      <a:pt x="244" y="126"/>
                    </a:lnTo>
                    <a:lnTo>
                      <a:pt x="244" y="127"/>
                    </a:lnTo>
                    <a:lnTo>
                      <a:pt x="244" y="129"/>
                    </a:lnTo>
                    <a:lnTo>
                      <a:pt x="244" y="129"/>
                    </a:lnTo>
                    <a:lnTo>
                      <a:pt x="244" y="130"/>
                    </a:lnTo>
                    <a:lnTo>
                      <a:pt x="244" y="130"/>
                    </a:lnTo>
                    <a:lnTo>
                      <a:pt x="244" y="130"/>
                    </a:lnTo>
                    <a:lnTo>
                      <a:pt x="244" y="132"/>
                    </a:lnTo>
                    <a:lnTo>
                      <a:pt x="243" y="134"/>
                    </a:lnTo>
                    <a:lnTo>
                      <a:pt x="243" y="135"/>
                    </a:lnTo>
                    <a:lnTo>
                      <a:pt x="244" y="135"/>
                    </a:lnTo>
                    <a:lnTo>
                      <a:pt x="243" y="137"/>
                    </a:lnTo>
                    <a:lnTo>
                      <a:pt x="243" y="137"/>
                    </a:lnTo>
                    <a:lnTo>
                      <a:pt x="243" y="137"/>
                    </a:lnTo>
                    <a:lnTo>
                      <a:pt x="244" y="138"/>
                    </a:lnTo>
                    <a:lnTo>
                      <a:pt x="244" y="138"/>
                    </a:lnTo>
                    <a:lnTo>
                      <a:pt x="246" y="135"/>
                    </a:lnTo>
                    <a:lnTo>
                      <a:pt x="246" y="134"/>
                    </a:lnTo>
                    <a:lnTo>
                      <a:pt x="246" y="134"/>
                    </a:lnTo>
                    <a:lnTo>
                      <a:pt x="246" y="134"/>
                    </a:lnTo>
                    <a:lnTo>
                      <a:pt x="246" y="138"/>
                    </a:lnTo>
                    <a:lnTo>
                      <a:pt x="246" y="140"/>
                    </a:lnTo>
                    <a:lnTo>
                      <a:pt x="244" y="140"/>
                    </a:lnTo>
                    <a:lnTo>
                      <a:pt x="244" y="140"/>
                    </a:lnTo>
                    <a:lnTo>
                      <a:pt x="244" y="141"/>
                    </a:lnTo>
                    <a:lnTo>
                      <a:pt x="244" y="143"/>
                    </a:lnTo>
                    <a:lnTo>
                      <a:pt x="244" y="148"/>
                    </a:lnTo>
                    <a:lnTo>
                      <a:pt x="244" y="148"/>
                    </a:lnTo>
                    <a:lnTo>
                      <a:pt x="244" y="149"/>
                    </a:lnTo>
                    <a:lnTo>
                      <a:pt x="244" y="151"/>
                    </a:lnTo>
                    <a:lnTo>
                      <a:pt x="246" y="152"/>
                    </a:lnTo>
                    <a:lnTo>
                      <a:pt x="247" y="156"/>
                    </a:lnTo>
                    <a:lnTo>
                      <a:pt x="247" y="156"/>
                    </a:lnTo>
                    <a:lnTo>
                      <a:pt x="247" y="156"/>
                    </a:lnTo>
                    <a:lnTo>
                      <a:pt x="247" y="157"/>
                    </a:lnTo>
                    <a:lnTo>
                      <a:pt x="247" y="157"/>
                    </a:lnTo>
                    <a:lnTo>
                      <a:pt x="247" y="159"/>
                    </a:lnTo>
                    <a:lnTo>
                      <a:pt x="247" y="159"/>
                    </a:lnTo>
                    <a:lnTo>
                      <a:pt x="246" y="160"/>
                    </a:lnTo>
                    <a:lnTo>
                      <a:pt x="244" y="160"/>
                    </a:lnTo>
                    <a:lnTo>
                      <a:pt x="244" y="160"/>
                    </a:lnTo>
                    <a:lnTo>
                      <a:pt x="244" y="162"/>
                    </a:lnTo>
                    <a:lnTo>
                      <a:pt x="246" y="163"/>
                    </a:lnTo>
                    <a:lnTo>
                      <a:pt x="246" y="163"/>
                    </a:lnTo>
                    <a:lnTo>
                      <a:pt x="246" y="163"/>
                    </a:lnTo>
                    <a:lnTo>
                      <a:pt x="246" y="163"/>
                    </a:lnTo>
                    <a:lnTo>
                      <a:pt x="247" y="165"/>
                    </a:lnTo>
                    <a:lnTo>
                      <a:pt x="249" y="168"/>
                    </a:lnTo>
                    <a:lnTo>
                      <a:pt x="249" y="168"/>
                    </a:lnTo>
                    <a:lnTo>
                      <a:pt x="249" y="168"/>
                    </a:lnTo>
                    <a:lnTo>
                      <a:pt x="249" y="168"/>
                    </a:lnTo>
                    <a:lnTo>
                      <a:pt x="249" y="170"/>
                    </a:lnTo>
                    <a:lnTo>
                      <a:pt x="249" y="171"/>
                    </a:lnTo>
                    <a:lnTo>
                      <a:pt x="249" y="171"/>
                    </a:lnTo>
                    <a:lnTo>
                      <a:pt x="250" y="173"/>
                    </a:lnTo>
                    <a:lnTo>
                      <a:pt x="250" y="173"/>
                    </a:lnTo>
                    <a:lnTo>
                      <a:pt x="254" y="176"/>
                    </a:lnTo>
                    <a:lnTo>
                      <a:pt x="254" y="176"/>
                    </a:lnTo>
                    <a:lnTo>
                      <a:pt x="255" y="178"/>
                    </a:lnTo>
                    <a:lnTo>
                      <a:pt x="257" y="178"/>
                    </a:lnTo>
                    <a:lnTo>
                      <a:pt x="258" y="179"/>
                    </a:lnTo>
                    <a:lnTo>
                      <a:pt x="258" y="181"/>
                    </a:lnTo>
                    <a:lnTo>
                      <a:pt x="260" y="182"/>
                    </a:lnTo>
                    <a:lnTo>
                      <a:pt x="260" y="184"/>
                    </a:lnTo>
                    <a:lnTo>
                      <a:pt x="260" y="184"/>
                    </a:lnTo>
                    <a:lnTo>
                      <a:pt x="260" y="186"/>
                    </a:lnTo>
                    <a:lnTo>
                      <a:pt x="260" y="187"/>
                    </a:lnTo>
                    <a:lnTo>
                      <a:pt x="260" y="189"/>
                    </a:lnTo>
                    <a:lnTo>
                      <a:pt x="261" y="189"/>
                    </a:lnTo>
                    <a:lnTo>
                      <a:pt x="261" y="189"/>
                    </a:lnTo>
                    <a:lnTo>
                      <a:pt x="261" y="189"/>
                    </a:lnTo>
                    <a:lnTo>
                      <a:pt x="263" y="190"/>
                    </a:lnTo>
                    <a:lnTo>
                      <a:pt x="263" y="190"/>
                    </a:lnTo>
                    <a:lnTo>
                      <a:pt x="263" y="190"/>
                    </a:lnTo>
                    <a:lnTo>
                      <a:pt x="265" y="192"/>
                    </a:lnTo>
                    <a:lnTo>
                      <a:pt x="265" y="192"/>
                    </a:lnTo>
                    <a:lnTo>
                      <a:pt x="265" y="193"/>
                    </a:lnTo>
                    <a:lnTo>
                      <a:pt x="265" y="193"/>
                    </a:lnTo>
                    <a:lnTo>
                      <a:pt x="261" y="193"/>
                    </a:lnTo>
                    <a:lnTo>
                      <a:pt x="257" y="195"/>
                    </a:lnTo>
                    <a:lnTo>
                      <a:pt x="254" y="195"/>
                    </a:lnTo>
                    <a:lnTo>
                      <a:pt x="249" y="197"/>
                    </a:lnTo>
                    <a:lnTo>
                      <a:pt x="246" y="197"/>
                    </a:lnTo>
                    <a:lnTo>
                      <a:pt x="241" y="197"/>
                    </a:lnTo>
                    <a:lnTo>
                      <a:pt x="241" y="198"/>
                    </a:lnTo>
                    <a:lnTo>
                      <a:pt x="241" y="198"/>
                    </a:lnTo>
                    <a:lnTo>
                      <a:pt x="241" y="200"/>
                    </a:lnTo>
                    <a:lnTo>
                      <a:pt x="239" y="201"/>
                    </a:lnTo>
                    <a:lnTo>
                      <a:pt x="239" y="203"/>
                    </a:lnTo>
                    <a:lnTo>
                      <a:pt x="238" y="204"/>
                    </a:lnTo>
                    <a:lnTo>
                      <a:pt x="238" y="204"/>
                    </a:lnTo>
                    <a:lnTo>
                      <a:pt x="236" y="206"/>
                    </a:lnTo>
                    <a:lnTo>
                      <a:pt x="235" y="208"/>
                    </a:lnTo>
                    <a:lnTo>
                      <a:pt x="233" y="208"/>
                    </a:lnTo>
                    <a:lnTo>
                      <a:pt x="233" y="209"/>
                    </a:lnTo>
                    <a:lnTo>
                      <a:pt x="235" y="212"/>
                    </a:lnTo>
                    <a:lnTo>
                      <a:pt x="236" y="214"/>
                    </a:lnTo>
                    <a:lnTo>
                      <a:pt x="236" y="217"/>
                    </a:lnTo>
                    <a:lnTo>
                      <a:pt x="236" y="219"/>
                    </a:lnTo>
                    <a:lnTo>
                      <a:pt x="236" y="220"/>
                    </a:lnTo>
                    <a:lnTo>
                      <a:pt x="236" y="223"/>
                    </a:lnTo>
                    <a:lnTo>
                      <a:pt x="236" y="225"/>
                    </a:lnTo>
                    <a:lnTo>
                      <a:pt x="236" y="226"/>
                    </a:lnTo>
                    <a:lnTo>
                      <a:pt x="236" y="230"/>
                    </a:lnTo>
                    <a:lnTo>
                      <a:pt x="235" y="231"/>
                    </a:lnTo>
                    <a:lnTo>
                      <a:pt x="235" y="233"/>
                    </a:lnTo>
                    <a:lnTo>
                      <a:pt x="235" y="236"/>
                    </a:lnTo>
                    <a:lnTo>
                      <a:pt x="233" y="239"/>
                    </a:lnTo>
                    <a:lnTo>
                      <a:pt x="233" y="241"/>
                    </a:lnTo>
                    <a:lnTo>
                      <a:pt x="233" y="242"/>
                    </a:lnTo>
                    <a:lnTo>
                      <a:pt x="233" y="242"/>
                    </a:lnTo>
                    <a:lnTo>
                      <a:pt x="233" y="244"/>
                    </a:lnTo>
                    <a:lnTo>
                      <a:pt x="235" y="245"/>
                    </a:lnTo>
                    <a:lnTo>
                      <a:pt x="235" y="247"/>
                    </a:lnTo>
                    <a:lnTo>
                      <a:pt x="236" y="247"/>
                    </a:lnTo>
                    <a:lnTo>
                      <a:pt x="239" y="249"/>
                    </a:lnTo>
                    <a:lnTo>
                      <a:pt x="239" y="250"/>
                    </a:lnTo>
                    <a:lnTo>
                      <a:pt x="241" y="252"/>
                    </a:lnTo>
                    <a:lnTo>
                      <a:pt x="243" y="253"/>
                    </a:lnTo>
                    <a:lnTo>
                      <a:pt x="244" y="253"/>
                    </a:lnTo>
                    <a:lnTo>
                      <a:pt x="247" y="255"/>
                    </a:lnTo>
                    <a:lnTo>
                      <a:pt x="249" y="255"/>
                    </a:lnTo>
                    <a:lnTo>
                      <a:pt x="249" y="255"/>
                    </a:lnTo>
                    <a:lnTo>
                      <a:pt x="249" y="253"/>
                    </a:lnTo>
                    <a:lnTo>
                      <a:pt x="249" y="253"/>
                    </a:lnTo>
                    <a:lnTo>
                      <a:pt x="249" y="252"/>
                    </a:lnTo>
                    <a:lnTo>
                      <a:pt x="249" y="252"/>
                    </a:lnTo>
                    <a:lnTo>
                      <a:pt x="250" y="252"/>
                    </a:lnTo>
                    <a:lnTo>
                      <a:pt x="252" y="252"/>
                    </a:lnTo>
                    <a:lnTo>
                      <a:pt x="254" y="250"/>
                    </a:lnTo>
                    <a:lnTo>
                      <a:pt x="254" y="250"/>
                    </a:lnTo>
                    <a:lnTo>
                      <a:pt x="254" y="258"/>
                    </a:lnTo>
                    <a:lnTo>
                      <a:pt x="254" y="261"/>
                    </a:lnTo>
                    <a:lnTo>
                      <a:pt x="254" y="263"/>
                    </a:lnTo>
                    <a:lnTo>
                      <a:pt x="254" y="266"/>
                    </a:lnTo>
                    <a:lnTo>
                      <a:pt x="254" y="269"/>
                    </a:lnTo>
                    <a:lnTo>
                      <a:pt x="254" y="269"/>
                    </a:lnTo>
                    <a:lnTo>
                      <a:pt x="254" y="269"/>
                    </a:lnTo>
                    <a:lnTo>
                      <a:pt x="252" y="269"/>
                    </a:lnTo>
                    <a:lnTo>
                      <a:pt x="252" y="269"/>
                    </a:lnTo>
                    <a:lnTo>
                      <a:pt x="252" y="269"/>
                    </a:lnTo>
                    <a:lnTo>
                      <a:pt x="250" y="267"/>
                    </a:lnTo>
                    <a:lnTo>
                      <a:pt x="250" y="267"/>
                    </a:lnTo>
                    <a:lnTo>
                      <a:pt x="250" y="266"/>
                    </a:lnTo>
                    <a:lnTo>
                      <a:pt x="249" y="267"/>
                    </a:lnTo>
                    <a:lnTo>
                      <a:pt x="247" y="267"/>
                    </a:lnTo>
                    <a:lnTo>
                      <a:pt x="246" y="269"/>
                    </a:lnTo>
                    <a:lnTo>
                      <a:pt x="246" y="269"/>
                    </a:lnTo>
                    <a:lnTo>
                      <a:pt x="244" y="269"/>
                    </a:lnTo>
                    <a:lnTo>
                      <a:pt x="243" y="269"/>
                    </a:lnTo>
                    <a:lnTo>
                      <a:pt x="241" y="267"/>
                    </a:lnTo>
                    <a:lnTo>
                      <a:pt x="241" y="266"/>
                    </a:lnTo>
                    <a:lnTo>
                      <a:pt x="239" y="264"/>
                    </a:lnTo>
                    <a:lnTo>
                      <a:pt x="239" y="263"/>
                    </a:lnTo>
                    <a:lnTo>
                      <a:pt x="238" y="261"/>
                    </a:lnTo>
                    <a:lnTo>
                      <a:pt x="238" y="261"/>
                    </a:lnTo>
                    <a:lnTo>
                      <a:pt x="236" y="261"/>
                    </a:lnTo>
                    <a:lnTo>
                      <a:pt x="236" y="261"/>
                    </a:lnTo>
                    <a:lnTo>
                      <a:pt x="235" y="260"/>
                    </a:lnTo>
                    <a:lnTo>
                      <a:pt x="235" y="258"/>
                    </a:lnTo>
                    <a:lnTo>
                      <a:pt x="235" y="256"/>
                    </a:lnTo>
                    <a:lnTo>
                      <a:pt x="233" y="256"/>
                    </a:lnTo>
                    <a:lnTo>
                      <a:pt x="233" y="255"/>
                    </a:lnTo>
                    <a:lnTo>
                      <a:pt x="231" y="255"/>
                    </a:lnTo>
                    <a:lnTo>
                      <a:pt x="228" y="253"/>
                    </a:lnTo>
                    <a:lnTo>
                      <a:pt x="225" y="252"/>
                    </a:lnTo>
                    <a:lnTo>
                      <a:pt x="224" y="252"/>
                    </a:lnTo>
                    <a:lnTo>
                      <a:pt x="222" y="252"/>
                    </a:lnTo>
                    <a:lnTo>
                      <a:pt x="222" y="252"/>
                    </a:lnTo>
                    <a:lnTo>
                      <a:pt x="220" y="252"/>
                    </a:lnTo>
                    <a:lnTo>
                      <a:pt x="220" y="250"/>
                    </a:lnTo>
                    <a:lnTo>
                      <a:pt x="219" y="247"/>
                    </a:lnTo>
                    <a:lnTo>
                      <a:pt x="217" y="245"/>
                    </a:lnTo>
                    <a:lnTo>
                      <a:pt x="216" y="242"/>
                    </a:lnTo>
                    <a:lnTo>
                      <a:pt x="216" y="242"/>
                    </a:lnTo>
                    <a:lnTo>
                      <a:pt x="214" y="242"/>
                    </a:lnTo>
                    <a:lnTo>
                      <a:pt x="214" y="242"/>
                    </a:lnTo>
                    <a:lnTo>
                      <a:pt x="214" y="244"/>
                    </a:lnTo>
                    <a:lnTo>
                      <a:pt x="213" y="245"/>
                    </a:lnTo>
                    <a:lnTo>
                      <a:pt x="213" y="247"/>
                    </a:lnTo>
                    <a:lnTo>
                      <a:pt x="213" y="247"/>
                    </a:lnTo>
                    <a:lnTo>
                      <a:pt x="211" y="247"/>
                    </a:lnTo>
                    <a:lnTo>
                      <a:pt x="211" y="249"/>
                    </a:lnTo>
                    <a:lnTo>
                      <a:pt x="209" y="249"/>
                    </a:lnTo>
                    <a:lnTo>
                      <a:pt x="208" y="249"/>
                    </a:lnTo>
                    <a:lnTo>
                      <a:pt x="205" y="247"/>
                    </a:lnTo>
                    <a:lnTo>
                      <a:pt x="203" y="247"/>
                    </a:lnTo>
                    <a:lnTo>
                      <a:pt x="200" y="247"/>
                    </a:lnTo>
                    <a:lnTo>
                      <a:pt x="198" y="247"/>
                    </a:lnTo>
                    <a:lnTo>
                      <a:pt x="197" y="247"/>
                    </a:lnTo>
                    <a:lnTo>
                      <a:pt x="197" y="245"/>
                    </a:lnTo>
                    <a:lnTo>
                      <a:pt x="194" y="245"/>
                    </a:lnTo>
                    <a:lnTo>
                      <a:pt x="192" y="245"/>
                    </a:lnTo>
                    <a:lnTo>
                      <a:pt x="190" y="244"/>
                    </a:lnTo>
                    <a:lnTo>
                      <a:pt x="190" y="244"/>
                    </a:lnTo>
                    <a:lnTo>
                      <a:pt x="189" y="242"/>
                    </a:lnTo>
                    <a:lnTo>
                      <a:pt x="189" y="242"/>
                    </a:lnTo>
                    <a:lnTo>
                      <a:pt x="189" y="239"/>
                    </a:lnTo>
                    <a:lnTo>
                      <a:pt x="189" y="239"/>
                    </a:lnTo>
                    <a:lnTo>
                      <a:pt x="189" y="238"/>
                    </a:lnTo>
                    <a:lnTo>
                      <a:pt x="189" y="238"/>
                    </a:lnTo>
                    <a:lnTo>
                      <a:pt x="187" y="238"/>
                    </a:lnTo>
                    <a:lnTo>
                      <a:pt x="187" y="238"/>
                    </a:lnTo>
                    <a:lnTo>
                      <a:pt x="186" y="238"/>
                    </a:lnTo>
                    <a:lnTo>
                      <a:pt x="183" y="238"/>
                    </a:lnTo>
                    <a:lnTo>
                      <a:pt x="181" y="239"/>
                    </a:lnTo>
                    <a:lnTo>
                      <a:pt x="179" y="239"/>
                    </a:lnTo>
                    <a:lnTo>
                      <a:pt x="179" y="239"/>
                    </a:lnTo>
                    <a:lnTo>
                      <a:pt x="178" y="241"/>
                    </a:lnTo>
                    <a:lnTo>
                      <a:pt x="176" y="241"/>
                    </a:lnTo>
                    <a:lnTo>
                      <a:pt x="175" y="239"/>
                    </a:lnTo>
                    <a:lnTo>
                      <a:pt x="175" y="239"/>
                    </a:lnTo>
                    <a:lnTo>
                      <a:pt x="175" y="239"/>
                    </a:lnTo>
                    <a:lnTo>
                      <a:pt x="175" y="238"/>
                    </a:lnTo>
                    <a:lnTo>
                      <a:pt x="175" y="236"/>
                    </a:lnTo>
                    <a:lnTo>
                      <a:pt x="175" y="234"/>
                    </a:lnTo>
                    <a:lnTo>
                      <a:pt x="173" y="234"/>
                    </a:lnTo>
                    <a:lnTo>
                      <a:pt x="172" y="234"/>
                    </a:lnTo>
                    <a:lnTo>
                      <a:pt x="172" y="233"/>
                    </a:lnTo>
                    <a:lnTo>
                      <a:pt x="172" y="233"/>
                    </a:lnTo>
                    <a:lnTo>
                      <a:pt x="170" y="233"/>
                    </a:lnTo>
                    <a:lnTo>
                      <a:pt x="170" y="231"/>
                    </a:lnTo>
                    <a:lnTo>
                      <a:pt x="168" y="233"/>
                    </a:lnTo>
                    <a:lnTo>
                      <a:pt x="168" y="233"/>
                    </a:lnTo>
                    <a:lnTo>
                      <a:pt x="168" y="233"/>
                    </a:lnTo>
                    <a:lnTo>
                      <a:pt x="167" y="234"/>
                    </a:lnTo>
                    <a:lnTo>
                      <a:pt x="165" y="234"/>
                    </a:lnTo>
                    <a:lnTo>
                      <a:pt x="164" y="233"/>
                    </a:lnTo>
                    <a:lnTo>
                      <a:pt x="162" y="233"/>
                    </a:lnTo>
                    <a:lnTo>
                      <a:pt x="161" y="233"/>
                    </a:lnTo>
                    <a:lnTo>
                      <a:pt x="157" y="234"/>
                    </a:lnTo>
                    <a:lnTo>
                      <a:pt x="156" y="234"/>
                    </a:lnTo>
                    <a:lnTo>
                      <a:pt x="153" y="234"/>
                    </a:lnTo>
                    <a:lnTo>
                      <a:pt x="151" y="234"/>
                    </a:lnTo>
                    <a:lnTo>
                      <a:pt x="149" y="234"/>
                    </a:lnTo>
                    <a:lnTo>
                      <a:pt x="148" y="234"/>
                    </a:lnTo>
                    <a:lnTo>
                      <a:pt x="146" y="236"/>
                    </a:lnTo>
                    <a:lnTo>
                      <a:pt x="145" y="236"/>
                    </a:lnTo>
                    <a:lnTo>
                      <a:pt x="145" y="236"/>
                    </a:lnTo>
                    <a:lnTo>
                      <a:pt x="145" y="236"/>
                    </a:lnTo>
                    <a:lnTo>
                      <a:pt x="145" y="236"/>
                    </a:lnTo>
                    <a:lnTo>
                      <a:pt x="143" y="234"/>
                    </a:lnTo>
                    <a:lnTo>
                      <a:pt x="143" y="233"/>
                    </a:lnTo>
                    <a:lnTo>
                      <a:pt x="143" y="231"/>
                    </a:lnTo>
                    <a:lnTo>
                      <a:pt x="145" y="231"/>
                    </a:lnTo>
                    <a:lnTo>
                      <a:pt x="145" y="230"/>
                    </a:lnTo>
                    <a:lnTo>
                      <a:pt x="145" y="228"/>
                    </a:lnTo>
                    <a:lnTo>
                      <a:pt x="145" y="226"/>
                    </a:lnTo>
                    <a:lnTo>
                      <a:pt x="145" y="225"/>
                    </a:lnTo>
                    <a:lnTo>
                      <a:pt x="145" y="223"/>
                    </a:lnTo>
                    <a:lnTo>
                      <a:pt x="143" y="220"/>
                    </a:lnTo>
                    <a:lnTo>
                      <a:pt x="142" y="217"/>
                    </a:lnTo>
                    <a:lnTo>
                      <a:pt x="140" y="215"/>
                    </a:lnTo>
                    <a:lnTo>
                      <a:pt x="138" y="214"/>
                    </a:lnTo>
                    <a:lnTo>
                      <a:pt x="138" y="212"/>
                    </a:lnTo>
                    <a:lnTo>
                      <a:pt x="138" y="208"/>
                    </a:lnTo>
                    <a:lnTo>
                      <a:pt x="138" y="203"/>
                    </a:lnTo>
                    <a:lnTo>
                      <a:pt x="140" y="200"/>
                    </a:lnTo>
                    <a:lnTo>
                      <a:pt x="140" y="195"/>
                    </a:lnTo>
                    <a:lnTo>
                      <a:pt x="138" y="192"/>
                    </a:lnTo>
                    <a:lnTo>
                      <a:pt x="137" y="189"/>
                    </a:lnTo>
                    <a:lnTo>
                      <a:pt x="138" y="184"/>
                    </a:lnTo>
                    <a:lnTo>
                      <a:pt x="138" y="182"/>
                    </a:lnTo>
                    <a:lnTo>
                      <a:pt x="138" y="181"/>
                    </a:lnTo>
                    <a:lnTo>
                      <a:pt x="137" y="181"/>
                    </a:lnTo>
                    <a:lnTo>
                      <a:pt x="137" y="181"/>
                    </a:lnTo>
                    <a:lnTo>
                      <a:pt x="134" y="181"/>
                    </a:lnTo>
                    <a:lnTo>
                      <a:pt x="129" y="181"/>
                    </a:lnTo>
                    <a:lnTo>
                      <a:pt x="126" y="179"/>
                    </a:lnTo>
                    <a:lnTo>
                      <a:pt x="121" y="179"/>
                    </a:lnTo>
                    <a:lnTo>
                      <a:pt x="120" y="179"/>
                    </a:lnTo>
                    <a:lnTo>
                      <a:pt x="120" y="179"/>
                    </a:lnTo>
                    <a:lnTo>
                      <a:pt x="120" y="178"/>
                    </a:lnTo>
                    <a:lnTo>
                      <a:pt x="121" y="175"/>
                    </a:lnTo>
                    <a:lnTo>
                      <a:pt x="121" y="175"/>
                    </a:lnTo>
                    <a:lnTo>
                      <a:pt x="120" y="175"/>
                    </a:lnTo>
                    <a:lnTo>
                      <a:pt x="115" y="175"/>
                    </a:lnTo>
                    <a:lnTo>
                      <a:pt x="112" y="176"/>
                    </a:lnTo>
                    <a:lnTo>
                      <a:pt x="110" y="176"/>
                    </a:lnTo>
                    <a:lnTo>
                      <a:pt x="107" y="176"/>
                    </a:lnTo>
                    <a:lnTo>
                      <a:pt x="105" y="178"/>
                    </a:lnTo>
                    <a:lnTo>
                      <a:pt x="104" y="179"/>
                    </a:lnTo>
                    <a:lnTo>
                      <a:pt x="104" y="181"/>
                    </a:lnTo>
                    <a:lnTo>
                      <a:pt x="104" y="182"/>
                    </a:lnTo>
                    <a:lnTo>
                      <a:pt x="104" y="184"/>
                    </a:lnTo>
                    <a:lnTo>
                      <a:pt x="102" y="186"/>
                    </a:lnTo>
                    <a:lnTo>
                      <a:pt x="102" y="186"/>
                    </a:lnTo>
                    <a:lnTo>
                      <a:pt x="102" y="190"/>
                    </a:lnTo>
                    <a:lnTo>
                      <a:pt x="99" y="190"/>
                    </a:lnTo>
                    <a:lnTo>
                      <a:pt x="96" y="190"/>
                    </a:lnTo>
                    <a:lnTo>
                      <a:pt x="96" y="190"/>
                    </a:lnTo>
                    <a:lnTo>
                      <a:pt x="93" y="189"/>
                    </a:lnTo>
                    <a:lnTo>
                      <a:pt x="91" y="189"/>
                    </a:lnTo>
                    <a:lnTo>
                      <a:pt x="90" y="190"/>
                    </a:lnTo>
                    <a:lnTo>
                      <a:pt x="88" y="190"/>
                    </a:lnTo>
                    <a:lnTo>
                      <a:pt x="86" y="190"/>
                    </a:lnTo>
                    <a:lnTo>
                      <a:pt x="83" y="192"/>
                    </a:lnTo>
                    <a:lnTo>
                      <a:pt x="83" y="192"/>
                    </a:lnTo>
                    <a:lnTo>
                      <a:pt x="82" y="192"/>
                    </a:lnTo>
                    <a:lnTo>
                      <a:pt x="80" y="192"/>
                    </a:lnTo>
                    <a:lnTo>
                      <a:pt x="79" y="192"/>
                    </a:lnTo>
                    <a:lnTo>
                      <a:pt x="77" y="192"/>
                    </a:lnTo>
                    <a:lnTo>
                      <a:pt x="77" y="192"/>
                    </a:lnTo>
                    <a:lnTo>
                      <a:pt x="74" y="189"/>
                    </a:lnTo>
                    <a:lnTo>
                      <a:pt x="72" y="186"/>
                    </a:lnTo>
                    <a:lnTo>
                      <a:pt x="71" y="182"/>
                    </a:lnTo>
                    <a:lnTo>
                      <a:pt x="71" y="182"/>
                    </a:lnTo>
                    <a:lnTo>
                      <a:pt x="69" y="181"/>
                    </a:lnTo>
                    <a:lnTo>
                      <a:pt x="69" y="179"/>
                    </a:lnTo>
                    <a:lnTo>
                      <a:pt x="67" y="178"/>
                    </a:lnTo>
                    <a:lnTo>
                      <a:pt x="67" y="176"/>
                    </a:lnTo>
                    <a:lnTo>
                      <a:pt x="67" y="175"/>
                    </a:lnTo>
                    <a:lnTo>
                      <a:pt x="66" y="173"/>
                    </a:lnTo>
                    <a:lnTo>
                      <a:pt x="64" y="170"/>
                    </a:lnTo>
                    <a:lnTo>
                      <a:pt x="64" y="168"/>
                    </a:lnTo>
                    <a:lnTo>
                      <a:pt x="64" y="167"/>
                    </a:lnTo>
                    <a:lnTo>
                      <a:pt x="64" y="165"/>
                    </a:lnTo>
                    <a:lnTo>
                      <a:pt x="64" y="163"/>
                    </a:lnTo>
                    <a:lnTo>
                      <a:pt x="63" y="163"/>
                    </a:lnTo>
                    <a:lnTo>
                      <a:pt x="63" y="162"/>
                    </a:lnTo>
                    <a:lnTo>
                      <a:pt x="63" y="162"/>
                    </a:lnTo>
                    <a:lnTo>
                      <a:pt x="61" y="160"/>
                    </a:lnTo>
                    <a:lnTo>
                      <a:pt x="60" y="160"/>
                    </a:lnTo>
                    <a:lnTo>
                      <a:pt x="58" y="160"/>
                    </a:lnTo>
                    <a:lnTo>
                      <a:pt x="55" y="160"/>
                    </a:lnTo>
                    <a:lnTo>
                      <a:pt x="50" y="160"/>
                    </a:lnTo>
                    <a:lnTo>
                      <a:pt x="45" y="160"/>
                    </a:lnTo>
                    <a:lnTo>
                      <a:pt x="41" y="160"/>
                    </a:lnTo>
                    <a:lnTo>
                      <a:pt x="36" y="160"/>
                    </a:lnTo>
                    <a:lnTo>
                      <a:pt x="34" y="160"/>
                    </a:lnTo>
                    <a:lnTo>
                      <a:pt x="31" y="160"/>
                    </a:lnTo>
                    <a:lnTo>
                      <a:pt x="28" y="160"/>
                    </a:lnTo>
                    <a:lnTo>
                      <a:pt x="26" y="160"/>
                    </a:lnTo>
                    <a:lnTo>
                      <a:pt x="25" y="159"/>
                    </a:lnTo>
                    <a:lnTo>
                      <a:pt x="22" y="159"/>
                    </a:lnTo>
                    <a:lnTo>
                      <a:pt x="20" y="159"/>
                    </a:lnTo>
                    <a:lnTo>
                      <a:pt x="15" y="159"/>
                    </a:lnTo>
                    <a:lnTo>
                      <a:pt x="15" y="160"/>
                    </a:lnTo>
                    <a:lnTo>
                      <a:pt x="15" y="160"/>
                    </a:lnTo>
                    <a:lnTo>
                      <a:pt x="14" y="159"/>
                    </a:lnTo>
                    <a:lnTo>
                      <a:pt x="12" y="160"/>
                    </a:lnTo>
                    <a:lnTo>
                      <a:pt x="11" y="159"/>
                    </a:lnTo>
                    <a:lnTo>
                      <a:pt x="9" y="159"/>
                    </a:lnTo>
                    <a:lnTo>
                      <a:pt x="8" y="160"/>
                    </a:lnTo>
                    <a:lnTo>
                      <a:pt x="6" y="160"/>
                    </a:lnTo>
                    <a:lnTo>
                      <a:pt x="4" y="162"/>
                    </a:lnTo>
                    <a:lnTo>
                      <a:pt x="3" y="162"/>
                    </a:lnTo>
                    <a:lnTo>
                      <a:pt x="3" y="162"/>
                    </a:lnTo>
                    <a:lnTo>
                      <a:pt x="1" y="160"/>
                    </a:lnTo>
                    <a:lnTo>
                      <a:pt x="0" y="159"/>
                    </a:lnTo>
                    <a:lnTo>
                      <a:pt x="0" y="159"/>
                    </a:lnTo>
                    <a:lnTo>
                      <a:pt x="0" y="157"/>
                    </a:lnTo>
                    <a:lnTo>
                      <a:pt x="1" y="157"/>
                    </a:lnTo>
                    <a:lnTo>
                      <a:pt x="3" y="157"/>
                    </a:lnTo>
                    <a:lnTo>
                      <a:pt x="3" y="157"/>
                    </a:lnTo>
                    <a:lnTo>
                      <a:pt x="4" y="154"/>
                    </a:lnTo>
                    <a:lnTo>
                      <a:pt x="4" y="149"/>
                    </a:lnTo>
                    <a:lnTo>
                      <a:pt x="3" y="149"/>
                    </a:lnTo>
                    <a:lnTo>
                      <a:pt x="3" y="148"/>
                    </a:lnTo>
                    <a:lnTo>
                      <a:pt x="3" y="148"/>
                    </a:lnTo>
                    <a:lnTo>
                      <a:pt x="3" y="148"/>
                    </a:lnTo>
                    <a:lnTo>
                      <a:pt x="4" y="148"/>
                    </a:lnTo>
                    <a:lnTo>
                      <a:pt x="4" y="146"/>
                    </a:lnTo>
                    <a:lnTo>
                      <a:pt x="6" y="146"/>
                    </a:lnTo>
                    <a:lnTo>
                      <a:pt x="8" y="143"/>
                    </a:lnTo>
                    <a:lnTo>
                      <a:pt x="9" y="143"/>
                    </a:lnTo>
                    <a:lnTo>
                      <a:pt x="11" y="141"/>
                    </a:lnTo>
                    <a:lnTo>
                      <a:pt x="12" y="141"/>
                    </a:lnTo>
                    <a:lnTo>
                      <a:pt x="12" y="141"/>
                    </a:lnTo>
                    <a:lnTo>
                      <a:pt x="12" y="141"/>
                    </a:lnTo>
                    <a:lnTo>
                      <a:pt x="12" y="141"/>
                    </a:lnTo>
                    <a:lnTo>
                      <a:pt x="14" y="141"/>
                    </a:lnTo>
                    <a:lnTo>
                      <a:pt x="14" y="143"/>
                    </a:lnTo>
                    <a:lnTo>
                      <a:pt x="15" y="143"/>
                    </a:lnTo>
                    <a:lnTo>
                      <a:pt x="15" y="145"/>
                    </a:lnTo>
                    <a:lnTo>
                      <a:pt x="17" y="145"/>
                    </a:lnTo>
                    <a:lnTo>
                      <a:pt x="17" y="145"/>
                    </a:lnTo>
                    <a:lnTo>
                      <a:pt x="19" y="143"/>
                    </a:lnTo>
                    <a:lnTo>
                      <a:pt x="20" y="143"/>
                    </a:lnTo>
                    <a:lnTo>
                      <a:pt x="20" y="143"/>
                    </a:lnTo>
                    <a:lnTo>
                      <a:pt x="20" y="141"/>
                    </a:lnTo>
                    <a:lnTo>
                      <a:pt x="20" y="140"/>
                    </a:lnTo>
                    <a:lnTo>
                      <a:pt x="22" y="140"/>
                    </a:lnTo>
                    <a:lnTo>
                      <a:pt x="22" y="140"/>
                    </a:lnTo>
                    <a:lnTo>
                      <a:pt x="22" y="138"/>
                    </a:lnTo>
                    <a:lnTo>
                      <a:pt x="23" y="140"/>
                    </a:lnTo>
                    <a:lnTo>
                      <a:pt x="23" y="140"/>
                    </a:lnTo>
                    <a:lnTo>
                      <a:pt x="25" y="140"/>
                    </a:lnTo>
                    <a:lnTo>
                      <a:pt x="25" y="140"/>
                    </a:lnTo>
                    <a:lnTo>
                      <a:pt x="26" y="138"/>
                    </a:lnTo>
                    <a:lnTo>
                      <a:pt x="26" y="138"/>
                    </a:lnTo>
                    <a:lnTo>
                      <a:pt x="28" y="138"/>
                    </a:lnTo>
                    <a:lnTo>
                      <a:pt x="30" y="137"/>
                    </a:lnTo>
                    <a:lnTo>
                      <a:pt x="30" y="137"/>
                    </a:lnTo>
                    <a:lnTo>
                      <a:pt x="31" y="138"/>
                    </a:lnTo>
                    <a:lnTo>
                      <a:pt x="31" y="138"/>
                    </a:lnTo>
                    <a:lnTo>
                      <a:pt x="31" y="140"/>
                    </a:lnTo>
                    <a:lnTo>
                      <a:pt x="31" y="140"/>
                    </a:lnTo>
                    <a:lnTo>
                      <a:pt x="30" y="141"/>
                    </a:lnTo>
                    <a:lnTo>
                      <a:pt x="31" y="143"/>
                    </a:lnTo>
                    <a:lnTo>
                      <a:pt x="31" y="145"/>
                    </a:lnTo>
                    <a:lnTo>
                      <a:pt x="31" y="145"/>
                    </a:lnTo>
                    <a:lnTo>
                      <a:pt x="31" y="145"/>
                    </a:lnTo>
                    <a:lnTo>
                      <a:pt x="31" y="145"/>
                    </a:lnTo>
                    <a:lnTo>
                      <a:pt x="33" y="145"/>
                    </a:lnTo>
                    <a:lnTo>
                      <a:pt x="33" y="145"/>
                    </a:lnTo>
                    <a:lnTo>
                      <a:pt x="34" y="146"/>
                    </a:lnTo>
                    <a:lnTo>
                      <a:pt x="36" y="146"/>
                    </a:lnTo>
                    <a:lnTo>
                      <a:pt x="36" y="145"/>
                    </a:lnTo>
                    <a:lnTo>
                      <a:pt x="39" y="143"/>
                    </a:lnTo>
                    <a:lnTo>
                      <a:pt x="41" y="140"/>
                    </a:lnTo>
                    <a:lnTo>
                      <a:pt x="44" y="137"/>
                    </a:lnTo>
                    <a:lnTo>
                      <a:pt x="45" y="137"/>
                    </a:lnTo>
                    <a:lnTo>
                      <a:pt x="47" y="135"/>
                    </a:lnTo>
                    <a:lnTo>
                      <a:pt x="47" y="134"/>
                    </a:lnTo>
                    <a:lnTo>
                      <a:pt x="49" y="134"/>
                    </a:lnTo>
                    <a:lnTo>
                      <a:pt x="50" y="132"/>
                    </a:lnTo>
                    <a:lnTo>
                      <a:pt x="52" y="132"/>
                    </a:lnTo>
                    <a:lnTo>
                      <a:pt x="53" y="129"/>
                    </a:lnTo>
                    <a:lnTo>
                      <a:pt x="56" y="126"/>
                    </a:lnTo>
                    <a:lnTo>
                      <a:pt x="56" y="121"/>
                    </a:lnTo>
                    <a:lnTo>
                      <a:pt x="56" y="119"/>
                    </a:lnTo>
                    <a:lnTo>
                      <a:pt x="56" y="111"/>
                    </a:lnTo>
                    <a:lnTo>
                      <a:pt x="56" y="108"/>
                    </a:lnTo>
                    <a:lnTo>
                      <a:pt x="56" y="107"/>
                    </a:lnTo>
                    <a:lnTo>
                      <a:pt x="58" y="105"/>
                    </a:lnTo>
                    <a:lnTo>
                      <a:pt x="60" y="104"/>
                    </a:lnTo>
                    <a:lnTo>
                      <a:pt x="61" y="102"/>
                    </a:lnTo>
                    <a:lnTo>
                      <a:pt x="63" y="100"/>
                    </a:lnTo>
                    <a:lnTo>
                      <a:pt x="66" y="96"/>
                    </a:lnTo>
                    <a:lnTo>
                      <a:pt x="66" y="94"/>
                    </a:lnTo>
                    <a:lnTo>
                      <a:pt x="67" y="93"/>
                    </a:lnTo>
                    <a:lnTo>
                      <a:pt x="67" y="91"/>
                    </a:lnTo>
                    <a:lnTo>
                      <a:pt x="71" y="91"/>
                    </a:lnTo>
                    <a:lnTo>
                      <a:pt x="72" y="89"/>
                    </a:lnTo>
                    <a:lnTo>
                      <a:pt x="77" y="86"/>
                    </a:lnTo>
                    <a:lnTo>
                      <a:pt x="80" y="83"/>
                    </a:lnTo>
                    <a:lnTo>
                      <a:pt x="79" y="80"/>
                    </a:lnTo>
                    <a:lnTo>
                      <a:pt x="80" y="77"/>
                    </a:lnTo>
                    <a:lnTo>
                      <a:pt x="82" y="72"/>
                    </a:lnTo>
                    <a:lnTo>
                      <a:pt x="82" y="67"/>
                    </a:lnTo>
                    <a:lnTo>
                      <a:pt x="82" y="63"/>
                    </a:lnTo>
                    <a:lnTo>
                      <a:pt x="82" y="59"/>
                    </a:lnTo>
                    <a:lnTo>
                      <a:pt x="83" y="55"/>
                    </a:lnTo>
                    <a:lnTo>
                      <a:pt x="83" y="53"/>
                    </a:lnTo>
                    <a:lnTo>
                      <a:pt x="83" y="50"/>
                    </a:lnTo>
                    <a:lnTo>
                      <a:pt x="83" y="47"/>
                    </a:lnTo>
                    <a:lnTo>
                      <a:pt x="86" y="41"/>
                    </a:lnTo>
                    <a:lnTo>
                      <a:pt x="88" y="37"/>
                    </a:lnTo>
                    <a:lnTo>
                      <a:pt x="90" y="33"/>
                    </a:lnTo>
                    <a:lnTo>
                      <a:pt x="91" y="31"/>
                    </a:lnTo>
                    <a:lnTo>
                      <a:pt x="93" y="28"/>
                    </a:lnTo>
                    <a:lnTo>
                      <a:pt x="91" y="25"/>
                    </a:lnTo>
                    <a:lnTo>
                      <a:pt x="91" y="23"/>
                    </a:lnTo>
                    <a:lnTo>
                      <a:pt x="93" y="19"/>
                    </a:lnTo>
                    <a:lnTo>
                      <a:pt x="91" y="17"/>
                    </a:lnTo>
                    <a:lnTo>
                      <a:pt x="91" y="14"/>
                    </a:lnTo>
                    <a:lnTo>
                      <a:pt x="91" y="12"/>
                    </a:lnTo>
                    <a:lnTo>
                      <a:pt x="93" y="12"/>
                    </a:lnTo>
                    <a:lnTo>
                      <a:pt x="94" y="11"/>
                    </a:lnTo>
                    <a:lnTo>
                      <a:pt x="99" y="4"/>
                    </a:lnTo>
                    <a:lnTo>
                      <a:pt x="102" y="3"/>
                    </a:lnTo>
                    <a:lnTo>
                      <a:pt x="105" y="1"/>
                    </a:lnTo>
                    <a:lnTo>
                      <a:pt x="107" y="1"/>
                    </a:lnTo>
                    <a:lnTo>
                      <a:pt x="108" y="3"/>
                    </a:lnTo>
                    <a:lnTo>
                      <a:pt x="110" y="3"/>
                    </a:lnTo>
                    <a:lnTo>
                      <a:pt x="112" y="4"/>
                    </a:lnTo>
                    <a:lnTo>
                      <a:pt x="115" y="6"/>
                    </a:lnTo>
                    <a:lnTo>
                      <a:pt x="118" y="8"/>
                    </a:lnTo>
                    <a:lnTo>
                      <a:pt x="120" y="11"/>
                    </a:lnTo>
                    <a:lnTo>
                      <a:pt x="120" y="11"/>
                    </a:lnTo>
                    <a:lnTo>
                      <a:pt x="121" y="12"/>
                    </a:lnTo>
                    <a:lnTo>
                      <a:pt x="123" y="12"/>
                    </a:lnTo>
                    <a:lnTo>
                      <a:pt x="126" y="12"/>
                    </a:lnTo>
                    <a:lnTo>
                      <a:pt x="127" y="14"/>
                    </a:lnTo>
                    <a:lnTo>
                      <a:pt x="129" y="14"/>
                    </a:lnTo>
                    <a:lnTo>
                      <a:pt x="131" y="14"/>
                    </a:lnTo>
                    <a:lnTo>
                      <a:pt x="132" y="14"/>
                    </a:lnTo>
                    <a:lnTo>
                      <a:pt x="134" y="14"/>
                    </a:lnTo>
                    <a:lnTo>
                      <a:pt x="137" y="14"/>
                    </a:lnTo>
                    <a:lnTo>
                      <a:pt x="140" y="14"/>
                    </a:lnTo>
                    <a:lnTo>
                      <a:pt x="146" y="15"/>
                    </a:lnTo>
                    <a:lnTo>
                      <a:pt x="148" y="15"/>
                    </a:lnTo>
                    <a:lnTo>
                      <a:pt x="148" y="15"/>
                    </a:lnTo>
                    <a:lnTo>
                      <a:pt x="148" y="15"/>
                    </a:lnTo>
                    <a:lnTo>
                      <a:pt x="149" y="12"/>
                    </a:lnTo>
                    <a:lnTo>
                      <a:pt x="151" y="9"/>
                    </a:lnTo>
                    <a:lnTo>
                      <a:pt x="151" y="9"/>
                    </a:lnTo>
                    <a:lnTo>
                      <a:pt x="153" y="8"/>
                    </a:lnTo>
                    <a:lnTo>
                      <a:pt x="156" y="8"/>
                    </a:lnTo>
                    <a:lnTo>
                      <a:pt x="157" y="8"/>
                    </a:lnTo>
                    <a:lnTo>
                      <a:pt x="159" y="8"/>
                    </a:lnTo>
                    <a:lnTo>
                      <a:pt x="161" y="9"/>
                    </a:lnTo>
                    <a:lnTo>
                      <a:pt x="161" y="9"/>
                    </a:lnTo>
                    <a:lnTo>
                      <a:pt x="162" y="8"/>
                    </a:lnTo>
                    <a:lnTo>
                      <a:pt x="165" y="8"/>
                    </a:lnTo>
                    <a:lnTo>
                      <a:pt x="167" y="6"/>
                    </a:lnTo>
                    <a:lnTo>
                      <a:pt x="170" y="6"/>
                    </a:lnTo>
                    <a:lnTo>
                      <a:pt x="173" y="4"/>
                    </a:lnTo>
                    <a:lnTo>
                      <a:pt x="175" y="4"/>
                    </a:lnTo>
                    <a:lnTo>
                      <a:pt x="176" y="3"/>
                    </a:lnTo>
                    <a:lnTo>
                      <a:pt x="181" y="4"/>
                    </a:lnTo>
                    <a:lnTo>
                      <a:pt x="184" y="4"/>
                    </a:lnTo>
                    <a:lnTo>
                      <a:pt x="186" y="4"/>
                    </a:lnTo>
                    <a:lnTo>
                      <a:pt x="187" y="3"/>
                    </a:lnTo>
                    <a:lnTo>
                      <a:pt x="189" y="3"/>
                    </a:lnTo>
                    <a:lnTo>
                      <a:pt x="190" y="0"/>
                    </a:lnTo>
                    <a:lnTo>
                      <a:pt x="19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02" name="Freeform 311">
                <a:extLst>
                  <a:ext uri="{FF2B5EF4-FFF2-40B4-BE49-F238E27FC236}">
                    <a16:creationId xmlns:a16="http://schemas.microsoft.com/office/drawing/2014/main" id="{4CAAB686-3BF1-4484-9399-7D613F23A9BC}"/>
                  </a:ext>
                </a:extLst>
              </p:cNvPr>
              <p:cNvSpPr>
                <a:spLocks noEditPoints="1"/>
              </p:cNvSpPr>
              <p:nvPr/>
            </p:nvSpPr>
            <p:spPr bwMode="auto">
              <a:xfrm>
                <a:off x="2014692" y="2649928"/>
                <a:ext cx="2264995" cy="526290"/>
              </a:xfrm>
              <a:custGeom>
                <a:avLst/>
                <a:gdLst>
                  <a:gd name="T0" fmla="*/ 819 w 1162"/>
                  <a:gd name="T1" fmla="*/ 227 h 270"/>
                  <a:gd name="T2" fmla="*/ 764 w 1162"/>
                  <a:gd name="T3" fmla="*/ 215 h 270"/>
                  <a:gd name="T4" fmla="*/ 855 w 1162"/>
                  <a:gd name="T5" fmla="*/ 205 h 270"/>
                  <a:gd name="T6" fmla="*/ 732 w 1162"/>
                  <a:gd name="T7" fmla="*/ 196 h 270"/>
                  <a:gd name="T8" fmla="*/ 745 w 1162"/>
                  <a:gd name="T9" fmla="*/ 197 h 270"/>
                  <a:gd name="T10" fmla="*/ 721 w 1162"/>
                  <a:gd name="T11" fmla="*/ 196 h 270"/>
                  <a:gd name="T12" fmla="*/ 711 w 1162"/>
                  <a:gd name="T13" fmla="*/ 191 h 270"/>
                  <a:gd name="T14" fmla="*/ 1041 w 1162"/>
                  <a:gd name="T15" fmla="*/ 196 h 270"/>
                  <a:gd name="T16" fmla="*/ 1058 w 1162"/>
                  <a:gd name="T17" fmla="*/ 193 h 270"/>
                  <a:gd name="T18" fmla="*/ 1049 w 1162"/>
                  <a:gd name="T19" fmla="*/ 177 h 270"/>
                  <a:gd name="T20" fmla="*/ 1019 w 1162"/>
                  <a:gd name="T21" fmla="*/ 191 h 270"/>
                  <a:gd name="T22" fmla="*/ 1002 w 1162"/>
                  <a:gd name="T23" fmla="*/ 188 h 270"/>
                  <a:gd name="T24" fmla="*/ 1030 w 1162"/>
                  <a:gd name="T25" fmla="*/ 169 h 270"/>
                  <a:gd name="T26" fmla="*/ 989 w 1162"/>
                  <a:gd name="T27" fmla="*/ 161 h 270"/>
                  <a:gd name="T28" fmla="*/ 653 w 1162"/>
                  <a:gd name="T29" fmla="*/ 144 h 270"/>
                  <a:gd name="T30" fmla="*/ 995 w 1162"/>
                  <a:gd name="T31" fmla="*/ 141 h 270"/>
                  <a:gd name="T32" fmla="*/ 975 w 1162"/>
                  <a:gd name="T33" fmla="*/ 164 h 270"/>
                  <a:gd name="T34" fmla="*/ 1000 w 1162"/>
                  <a:gd name="T35" fmla="*/ 191 h 270"/>
                  <a:gd name="T36" fmla="*/ 1036 w 1162"/>
                  <a:gd name="T37" fmla="*/ 205 h 270"/>
                  <a:gd name="T38" fmla="*/ 1002 w 1162"/>
                  <a:gd name="T39" fmla="*/ 221 h 270"/>
                  <a:gd name="T40" fmla="*/ 972 w 1162"/>
                  <a:gd name="T41" fmla="*/ 234 h 270"/>
                  <a:gd name="T42" fmla="*/ 994 w 1162"/>
                  <a:gd name="T43" fmla="*/ 208 h 270"/>
                  <a:gd name="T44" fmla="*/ 983 w 1162"/>
                  <a:gd name="T45" fmla="*/ 202 h 270"/>
                  <a:gd name="T46" fmla="*/ 948 w 1162"/>
                  <a:gd name="T47" fmla="*/ 208 h 270"/>
                  <a:gd name="T48" fmla="*/ 943 w 1162"/>
                  <a:gd name="T49" fmla="*/ 188 h 270"/>
                  <a:gd name="T50" fmla="*/ 909 w 1162"/>
                  <a:gd name="T51" fmla="*/ 188 h 270"/>
                  <a:gd name="T52" fmla="*/ 883 w 1162"/>
                  <a:gd name="T53" fmla="*/ 211 h 270"/>
                  <a:gd name="T54" fmla="*/ 904 w 1162"/>
                  <a:gd name="T55" fmla="*/ 175 h 270"/>
                  <a:gd name="T56" fmla="*/ 1136 w 1162"/>
                  <a:gd name="T57" fmla="*/ 128 h 270"/>
                  <a:gd name="T58" fmla="*/ 126 w 1162"/>
                  <a:gd name="T59" fmla="*/ 128 h 270"/>
                  <a:gd name="T60" fmla="*/ 1027 w 1162"/>
                  <a:gd name="T61" fmla="*/ 133 h 270"/>
                  <a:gd name="T62" fmla="*/ 115 w 1162"/>
                  <a:gd name="T63" fmla="*/ 114 h 270"/>
                  <a:gd name="T64" fmla="*/ 111 w 1162"/>
                  <a:gd name="T65" fmla="*/ 115 h 270"/>
                  <a:gd name="T66" fmla="*/ 138 w 1162"/>
                  <a:gd name="T67" fmla="*/ 152 h 270"/>
                  <a:gd name="T68" fmla="*/ 106 w 1162"/>
                  <a:gd name="T69" fmla="*/ 136 h 270"/>
                  <a:gd name="T70" fmla="*/ 95 w 1162"/>
                  <a:gd name="T71" fmla="*/ 126 h 270"/>
                  <a:gd name="T72" fmla="*/ 76 w 1162"/>
                  <a:gd name="T73" fmla="*/ 115 h 270"/>
                  <a:gd name="T74" fmla="*/ 1121 w 1162"/>
                  <a:gd name="T75" fmla="*/ 92 h 270"/>
                  <a:gd name="T76" fmla="*/ 1104 w 1162"/>
                  <a:gd name="T77" fmla="*/ 122 h 270"/>
                  <a:gd name="T78" fmla="*/ 1118 w 1162"/>
                  <a:gd name="T79" fmla="*/ 123 h 270"/>
                  <a:gd name="T80" fmla="*/ 1125 w 1162"/>
                  <a:gd name="T81" fmla="*/ 137 h 270"/>
                  <a:gd name="T82" fmla="*/ 1150 w 1162"/>
                  <a:gd name="T83" fmla="*/ 136 h 270"/>
                  <a:gd name="T84" fmla="*/ 1150 w 1162"/>
                  <a:gd name="T85" fmla="*/ 148 h 270"/>
                  <a:gd name="T86" fmla="*/ 1145 w 1162"/>
                  <a:gd name="T87" fmla="*/ 161 h 270"/>
                  <a:gd name="T88" fmla="*/ 1162 w 1162"/>
                  <a:gd name="T89" fmla="*/ 167 h 270"/>
                  <a:gd name="T90" fmla="*/ 1142 w 1162"/>
                  <a:gd name="T91" fmla="*/ 180 h 270"/>
                  <a:gd name="T92" fmla="*/ 1126 w 1162"/>
                  <a:gd name="T93" fmla="*/ 175 h 270"/>
                  <a:gd name="T94" fmla="*/ 1123 w 1162"/>
                  <a:gd name="T95" fmla="*/ 166 h 270"/>
                  <a:gd name="T96" fmla="*/ 1080 w 1162"/>
                  <a:gd name="T97" fmla="*/ 163 h 270"/>
                  <a:gd name="T98" fmla="*/ 1073 w 1162"/>
                  <a:gd name="T99" fmla="*/ 147 h 270"/>
                  <a:gd name="T100" fmla="*/ 1087 w 1162"/>
                  <a:gd name="T101" fmla="*/ 126 h 270"/>
                  <a:gd name="T102" fmla="*/ 1120 w 1162"/>
                  <a:gd name="T103" fmla="*/ 92 h 270"/>
                  <a:gd name="T104" fmla="*/ 776 w 1162"/>
                  <a:gd name="T105" fmla="*/ 84 h 270"/>
                  <a:gd name="T106" fmla="*/ 56 w 1162"/>
                  <a:gd name="T107" fmla="*/ 67 h 270"/>
                  <a:gd name="T108" fmla="*/ 751 w 1162"/>
                  <a:gd name="T109" fmla="*/ 68 h 270"/>
                  <a:gd name="T110" fmla="*/ 26 w 1162"/>
                  <a:gd name="T111" fmla="*/ 76 h 270"/>
                  <a:gd name="T112" fmla="*/ 65 w 1162"/>
                  <a:gd name="T113" fmla="*/ 60 h 270"/>
                  <a:gd name="T114" fmla="*/ 54 w 1162"/>
                  <a:gd name="T115" fmla="*/ 60 h 270"/>
                  <a:gd name="T116" fmla="*/ 40 w 1162"/>
                  <a:gd name="T117" fmla="*/ 43 h 270"/>
                  <a:gd name="T118" fmla="*/ 13 w 1162"/>
                  <a:gd name="T119" fmla="*/ 44 h 270"/>
                  <a:gd name="T120" fmla="*/ 5 w 1162"/>
                  <a:gd name="T121" fmla="*/ 55 h 270"/>
                  <a:gd name="T122" fmla="*/ 37 w 1162"/>
                  <a:gd name="T123" fmla="*/ 2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2" h="270">
                    <a:moveTo>
                      <a:pt x="729" y="268"/>
                    </a:moveTo>
                    <a:lnTo>
                      <a:pt x="729" y="268"/>
                    </a:lnTo>
                    <a:lnTo>
                      <a:pt x="729" y="268"/>
                    </a:lnTo>
                    <a:lnTo>
                      <a:pt x="729" y="270"/>
                    </a:lnTo>
                    <a:lnTo>
                      <a:pt x="729" y="270"/>
                    </a:lnTo>
                    <a:lnTo>
                      <a:pt x="729" y="270"/>
                    </a:lnTo>
                    <a:lnTo>
                      <a:pt x="729" y="268"/>
                    </a:lnTo>
                    <a:lnTo>
                      <a:pt x="729" y="268"/>
                    </a:lnTo>
                    <a:close/>
                    <a:moveTo>
                      <a:pt x="1060" y="230"/>
                    </a:moveTo>
                    <a:lnTo>
                      <a:pt x="1060" y="230"/>
                    </a:lnTo>
                    <a:lnTo>
                      <a:pt x="1057" y="232"/>
                    </a:lnTo>
                    <a:lnTo>
                      <a:pt x="1055" y="232"/>
                    </a:lnTo>
                    <a:lnTo>
                      <a:pt x="1055" y="230"/>
                    </a:lnTo>
                    <a:lnTo>
                      <a:pt x="1055" y="230"/>
                    </a:lnTo>
                    <a:lnTo>
                      <a:pt x="1057" y="230"/>
                    </a:lnTo>
                    <a:lnTo>
                      <a:pt x="1058" y="230"/>
                    </a:lnTo>
                    <a:lnTo>
                      <a:pt x="1060" y="230"/>
                    </a:lnTo>
                    <a:close/>
                    <a:moveTo>
                      <a:pt x="816" y="227"/>
                    </a:moveTo>
                    <a:lnTo>
                      <a:pt x="816" y="227"/>
                    </a:lnTo>
                    <a:lnTo>
                      <a:pt x="816" y="227"/>
                    </a:lnTo>
                    <a:lnTo>
                      <a:pt x="814" y="227"/>
                    </a:lnTo>
                    <a:lnTo>
                      <a:pt x="814" y="227"/>
                    </a:lnTo>
                    <a:lnTo>
                      <a:pt x="814" y="227"/>
                    </a:lnTo>
                    <a:lnTo>
                      <a:pt x="814" y="227"/>
                    </a:lnTo>
                    <a:lnTo>
                      <a:pt x="814" y="227"/>
                    </a:lnTo>
                    <a:lnTo>
                      <a:pt x="816" y="227"/>
                    </a:lnTo>
                    <a:close/>
                    <a:moveTo>
                      <a:pt x="822" y="226"/>
                    </a:moveTo>
                    <a:lnTo>
                      <a:pt x="822" y="226"/>
                    </a:lnTo>
                    <a:lnTo>
                      <a:pt x="820" y="226"/>
                    </a:lnTo>
                    <a:lnTo>
                      <a:pt x="820" y="227"/>
                    </a:lnTo>
                    <a:lnTo>
                      <a:pt x="820" y="227"/>
                    </a:lnTo>
                    <a:lnTo>
                      <a:pt x="819" y="227"/>
                    </a:lnTo>
                    <a:lnTo>
                      <a:pt x="819" y="227"/>
                    </a:lnTo>
                    <a:lnTo>
                      <a:pt x="819" y="227"/>
                    </a:lnTo>
                    <a:lnTo>
                      <a:pt x="819" y="227"/>
                    </a:lnTo>
                    <a:lnTo>
                      <a:pt x="819" y="227"/>
                    </a:lnTo>
                    <a:lnTo>
                      <a:pt x="819" y="227"/>
                    </a:lnTo>
                    <a:lnTo>
                      <a:pt x="819" y="227"/>
                    </a:lnTo>
                    <a:lnTo>
                      <a:pt x="819" y="227"/>
                    </a:lnTo>
                    <a:lnTo>
                      <a:pt x="819" y="226"/>
                    </a:lnTo>
                    <a:lnTo>
                      <a:pt x="820" y="226"/>
                    </a:lnTo>
                    <a:lnTo>
                      <a:pt x="822" y="226"/>
                    </a:lnTo>
                    <a:lnTo>
                      <a:pt x="822" y="226"/>
                    </a:lnTo>
                    <a:close/>
                    <a:moveTo>
                      <a:pt x="967" y="222"/>
                    </a:moveTo>
                    <a:lnTo>
                      <a:pt x="965" y="224"/>
                    </a:lnTo>
                    <a:lnTo>
                      <a:pt x="965" y="226"/>
                    </a:lnTo>
                    <a:lnTo>
                      <a:pt x="965" y="226"/>
                    </a:lnTo>
                    <a:lnTo>
                      <a:pt x="965" y="224"/>
                    </a:lnTo>
                    <a:lnTo>
                      <a:pt x="967" y="222"/>
                    </a:lnTo>
                    <a:close/>
                    <a:moveTo>
                      <a:pt x="957" y="216"/>
                    </a:moveTo>
                    <a:lnTo>
                      <a:pt x="959" y="216"/>
                    </a:lnTo>
                    <a:lnTo>
                      <a:pt x="959" y="218"/>
                    </a:lnTo>
                    <a:lnTo>
                      <a:pt x="959" y="218"/>
                    </a:lnTo>
                    <a:lnTo>
                      <a:pt x="957" y="219"/>
                    </a:lnTo>
                    <a:lnTo>
                      <a:pt x="957" y="216"/>
                    </a:lnTo>
                    <a:lnTo>
                      <a:pt x="957" y="216"/>
                    </a:lnTo>
                    <a:close/>
                    <a:moveTo>
                      <a:pt x="764" y="215"/>
                    </a:moveTo>
                    <a:lnTo>
                      <a:pt x="765" y="215"/>
                    </a:lnTo>
                    <a:lnTo>
                      <a:pt x="765" y="215"/>
                    </a:lnTo>
                    <a:lnTo>
                      <a:pt x="765" y="216"/>
                    </a:lnTo>
                    <a:lnTo>
                      <a:pt x="765" y="216"/>
                    </a:lnTo>
                    <a:lnTo>
                      <a:pt x="764" y="216"/>
                    </a:lnTo>
                    <a:lnTo>
                      <a:pt x="764" y="215"/>
                    </a:lnTo>
                    <a:lnTo>
                      <a:pt x="764" y="215"/>
                    </a:lnTo>
                    <a:lnTo>
                      <a:pt x="764" y="215"/>
                    </a:lnTo>
                    <a:close/>
                    <a:moveTo>
                      <a:pt x="741" y="204"/>
                    </a:moveTo>
                    <a:lnTo>
                      <a:pt x="743" y="204"/>
                    </a:lnTo>
                    <a:lnTo>
                      <a:pt x="743" y="204"/>
                    </a:lnTo>
                    <a:lnTo>
                      <a:pt x="741" y="204"/>
                    </a:lnTo>
                    <a:lnTo>
                      <a:pt x="741" y="204"/>
                    </a:lnTo>
                    <a:lnTo>
                      <a:pt x="741" y="204"/>
                    </a:lnTo>
                    <a:lnTo>
                      <a:pt x="741" y="204"/>
                    </a:lnTo>
                    <a:lnTo>
                      <a:pt x="741" y="204"/>
                    </a:lnTo>
                    <a:lnTo>
                      <a:pt x="741" y="204"/>
                    </a:lnTo>
                    <a:close/>
                    <a:moveTo>
                      <a:pt x="1041" y="202"/>
                    </a:moveTo>
                    <a:lnTo>
                      <a:pt x="1043" y="202"/>
                    </a:lnTo>
                    <a:lnTo>
                      <a:pt x="1043" y="204"/>
                    </a:lnTo>
                    <a:lnTo>
                      <a:pt x="1043" y="204"/>
                    </a:lnTo>
                    <a:lnTo>
                      <a:pt x="1043" y="204"/>
                    </a:lnTo>
                    <a:lnTo>
                      <a:pt x="1041" y="204"/>
                    </a:lnTo>
                    <a:lnTo>
                      <a:pt x="1041" y="202"/>
                    </a:lnTo>
                    <a:lnTo>
                      <a:pt x="1041" y="202"/>
                    </a:lnTo>
                    <a:lnTo>
                      <a:pt x="1041" y="202"/>
                    </a:lnTo>
                    <a:close/>
                    <a:moveTo>
                      <a:pt x="860" y="200"/>
                    </a:moveTo>
                    <a:lnTo>
                      <a:pt x="858" y="202"/>
                    </a:lnTo>
                    <a:lnTo>
                      <a:pt x="857" y="202"/>
                    </a:lnTo>
                    <a:lnTo>
                      <a:pt x="857" y="202"/>
                    </a:lnTo>
                    <a:lnTo>
                      <a:pt x="858" y="200"/>
                    </a:lnTo>
                    <a:lnTo>
                      <a:pt x="860" y="200"/>
                    </a:lnTo>
                    <a:close/>
                    <a:moveTo>
                      <a:pt x="861" y="200"/>
                    </a:moveTo>
                    <a:lnTo>
                      <a:pt x="861" y="202"/>
                    </a:lnTo>
                    <a:lnTo>
                      <a:pt x="861" y="204"/>
                    </a:lnTo>
                    <a:lnTo>
                      <a:pt x="860" y="204"/>
                    </a:lnTo>
                    <a:lnTo>
                      <a:pt x="860" y="204"/>
                    </a:lnTo>
                    <a:lnTo>
                      <a:pt x="857" y="204"/>
                    </a:lnTo>
                    <a:lnTo>
                      <a:pt x="855" y="205"/>
                    </a:lnTo>
                    <a:lnTo>
                      <a:pt x="855" y="205"/>
                    </a:lnTo>
                    <a:lnTo>
                      <a:pt x="857" y="204"/>
                    </a:lnTo>
                    <a:lnTo>
                      <a:pt x="858" y="202"/>
                    </a:lnTo>
                    <a:lnTo>
                      <a:pt x="861" y="200"/>
                    </a:lnTo>
                    <a:lnTo>
                      <a:pt x="861" y="200"/>
                    </a:lnTo>
                    <a:close/>
                    <a:moveTo>
                      <a:pt x="726" y="194"/>
                    </a:moveTo>
                    <a:lnTo>
                      <a:pt x="727" y="194"/>
                    </a:lnTo>
                    <a:lnTo>
                      <a:pt x="726" y="196"/>
                    </a:lnTo>
                    <a:lnTo>
                      <a:pt x="727" y="196"/>
                    </a:lnTo>
                    <a:lnTo>
                      <a:pt x="727" y="196"/>
                    </a:lnTo>
                    <a:lnTo>
                      <a:pt x="727" y="197"/>
                    </a:lnTo>
                    <a:lnTo>
                      <a:pt x="727" y="197"/>
                    </a:lnTo>
                    <a:lnTo>
                      <a:pt x="727" y="197"/>
                    </a:lnTo>
                    <a:lnTo>
                      <a:pt x="729" y="197"/>
                    </a:lnTo>
                    <a:lnTo>
                      <a:pt x="729" y="197"/>
                    </a:lnTo>
                    <a:lnTo>
                      <a:pt x="729" y="197"/>
                    </a:lnTo>
                    <a:lnTo>
                      <a:pt x="729" y="197"/>
                    </a:lnTo>
                    <a:lnTo>
                      <a:pt x="729" y="197"/>
                    </a:lnTo>
                    <a:lnTo>
                      <a:pt x="730" y="197"/>
                    </a:lnTo>
                    <a:lnTo>
                      <a:pt x="730" y="197"/>
                    </a:lnTo>
                    <a:lnTo>
                      <a:pt x="730" y="197"/>
                    </a:lnTo>
                    <a:lnTo>
                      <a:pt x="730" y="197"/>
                    </a:lnTo>
                    <a:lnTo>
                      <a:pt x="730" y="197"/>
                    </a:lnTo>
                    <a:lnTo>
                      <a:pt x="730" y="197"/>
                    </a:lnTo>
                    <a:lnTo>
                      <a:pt x="730" y="197"/>
                    </a:lnTo>
                    <a:lnTo>
                      <a:pt x="730" y="196"/>
                    </a:lnTo>
                    <a:lnTo>
                      <a:pt x="730" y="196"/>
                    </a:lnTo>
                    <a:lnTo>
                      <a:pt x="730" y="196"/>
                    </a:lnTo>
                    <a:lnTo>
                      <a:pt x="730" y="196"/>
                    </a:lnTo>
                    <a:lnTo>
                      <a:pt x="732" y="196"/>
                    </a:lnTo>
                    <a:lnTo>
                      <a:pt x="732" y="196"/>
                    </a:lnTo>
                    <a:lnTo>
                      <a:pt x="732" y="196"/>
                    </a:lnTo>
                    <a:lnTo>
                      <a:pt x="732" y="194"/>
                    </a:lnTo>
                    <a:lnTo>
                      <a:pt x="734" y="194"/>
                    </a:lnTo>
                    <a:lnTo>
                      <a:pt x="734" y="194"/>
                    </a:lnTo>
                    <a:lnTo>
                      <a:pt x="734" y="196"/>
                    </a:lnTo>
                    <a:lnTo>
                      <a:pt x="735" y="196"/>
                    </a:lnTo>
                    <a:lnTo>
                      <a:pt x="735" y="196"/>
                    </a:lnTo>
                    <a:lnTo>
                      <a:pt x="735" y="196"/>
                    </a:lnTo>
                    <a:lnTo>
                      <a:pt x="735" y="197"/>
                    </a:lnTo>
                    <a:lnTo>
                      <a:pt x="737" y="197"/>
                    </a:lnTo>
                    <a:lnTo>
                      <a:pt x="737" y="196"/>
                    </a:lnTo>
                    <a:lnTo>
                      <a:pt x="738" y="196"/>
                    </a:lnTo>
                    <a:lnTo>
                      <a:pt x="738" y="194"/>
                    </a:lnTo>
                    <a:lnTo>
                      <a:pt x="740" y="194"/>
                    </a:lnTo>
                    <a:lnTo>
                      <a:pt x="740" y="196"/>
                    </a:lnTo>
                    <a:lnTo>
                      <a:pt x="740" y="196"/>
                    </a:lnTo>
                    <a:lnTo>
                      <a:pt x="740" y="196"/>
                    </a:lnTo>
                    <a:lnTo>
                      <a:pt x="740" y="196"/>
                    </a:lnTo>
                    <a:lnTo>
                      <a:pt x="741" y="196"/>
                    </a:lnTo>
                    <a:lnTo>
                      <a:pt x="741" y="197"/>
                    </a:lnTo>
                    <a:lnTo>
                      <a:pt x="741" y="197"/>
                    </a:lnTo>
                    <a:lnTo>
                      <a:pt x="741" y="199"/>
                    </a:lnTo>
                    <a:lnTo>
                      <a:pt x="741" y="199"/>
                    </a:lnTo>
                    <a:lnTo>
                      <a:pt x="741" y="199"/>
                    </a:lnTo>
                    <a:lnTo>
                      <a:pt x="741" y="197"/>
                    </a:lnTo>
                    <a:lnTo>
                      <a:pt x="741" y="197"/>
                    </a:lnTo>
                    <a:lnTo>
                      <a:pt x="743" y="196"/>
                    </a:lnTo>
                    <a:lnTo>
                      <a:pt x="743" y="196"/>
                    </a:lnTo>
                    <a:lnTo>
                      <a:pt x="743" y="197"/>
                    </a:lnTo>
                    <a:lnTo>
                      <a:pt x="743" y="197"/>
                    </a:lnTo>
                    <a:lnTo>
                      <a:pt x="743" y="197"/>
                    </a:lnTo>
                    <a:lnTo>
                      <a:pt x="743" y="197"/>
                    </a:lnTo>
                    <a:lnTo>
                      <a:pt x="745" y="197"/>
                    </a:lnTo>
                    <a:lnTo>
                      <a:pt x="745" y="199"/>
                    </a:lnTo>
                    <a:lnTo>
                      <a:pt x="743" y="200"/>
                    </a:lnTo>
                    <a:lnTo>
                      <a:pt x="741" y="202"/>
                    </a:lnTo>
                    <a:lnTo>
                      <a:pt x="741" y="202"/>
                    </a:lnTo>
                    <a:lnTo>
                      <a:pt x="740" y="202"/>
                    </a:lnTo>
                    <a:lnTo>
                      <a:pt x="740" y="202"/>
                    </a:lnTo>
                    <a:lnTo>
                      <a:pt x="740" y="202"/>
                    </a:lnTo>
                    <a:lnTo>
                      <a:pt x="738" y="202"/>
                    </a:lnTo>
                    <a:lnTo>
                      <a:pt x="738" y="202"/>
                    </a:lnTo>
                    <a:lnTo>
                      <a:pt x="740" y="202"/>
                    </a:lnTo>
                    <a:lnTo>
                      <a:pt x="740" y="202"/>
                    </a:lnTo>
                    <a:lnTo>
                      <a:pt x="740" y="202"/>
                    </a:lnTo>
                    <a:lnTo>
                      <a:pt x="741" y="200"/>
                    </a:lnTo>
                    <a:lnTo>
                      <a:pt x="741" y="200"/>
                    </a:lnTo>
                    <a:lnTo>
                      <a:pt x="741" y="200"/>
                    </a:lnTo>
                    <a:lnTo>
                      <a:pt x="738" y="202"/>
                    </a:lnTo>
                    <a:lnTo>
                      <a:pt x="738" y="202"/>
                    </a:lnTo>
                    <a:lnTo>
                      <a:pt x="737" y="202"/>
                    </a:lnTo>
                    <a:lnTo>
                      <a:pt x="737" y="202"/>
                    </a:lnTo>
                    <a:lnTo>
                      <a:pt x="735" y="200"/>
                    </a:lnTo>
                    <a:lnTo>
                      <a:pt x="735" y="200"/>
                    </a:lnTo>
                    <a:lnTo>
                      <a:pt x="734" y="200"/>
                    </a:lnTo>
                    <a:lnTo>
                      <a:pt x="732" y="200"/>
                    </a:lnTo>
                    <a:lnTo>
                      <a:pt x="730" y="199"/>
                    </a:lnTo>
                    <a:lnTo>
                      <a:pt x="729" y="199"/>
                    </a:lnTo>
                    <a:lnTo>
                      <a:pt x="727" y="197"/>
                    </a:lnTo>
                    <a:lnTo>
                      <a:pt x="724" y="197"/>
                    </a:lnTo>
                    <a:lnTo>
                      <a:pt x="724" y="197"/>
                    </a:lnTo>
                    <a:lnTo>
                      <a:pt x="721" y="197"/>
                    </a:lnTo>
                    <a:lnTo>
                      <a:pt x="721" y="196"/>
                    </a:lnTo>
                    <a:lnTo>
                      <a:pt x="721" y="196"/>
                    </a:lnTo>
                    <a:lnTo>
                      <a:pt x="721" y="196"/>
                    </a:lnTo>
                    <a:lnTo>
                      <a:pt x="721" y="196"/>
                    </a:lnTo>
                    <a:lnTo>
                      <a:pt x="723" y="196"/>
                    </a:lnTo>
                    <a:lnTo>
                      <a:pt x="723" y="196"/>
                    </a:lnTo>
                    <a:lnTo>
                      <a:pt x="723" y="196"/>
                    </a:lnTo>
                    <a:lnTo>
                      <a:pt x="723" y="196"/>
                    </a:lnTo>
                    <a:lnTo>
                      <a:pt x="724" y="196"/>
                    </a:lnTo>
                    <a:lnTo>
                      <a:pt x="724" y="196"/>
                    </a:lnTo>
                    <a:lnTo>
                      <a:pt x="724" y="196"/>
                    </a:lnTo>
                    <a:lnTo>
                      <a:pt x="724" y="196"/>
                    </a:lnTo>
                    <a:lnTo>
                      <a:pt x="726" y="194"/>
                    </a:lnTo>
                    <a:lnTo>
                      <a:pt x="726" y="194"/>
                    </a:lnTo>
                    <a:close/>
                    <a:moveTo>
                      <a:pt x="719" y="194"/>
                    </a:moveTo>
                    <a:lnTo>
                      <a:pt x="719" y="194"/>
                    </a:lnTo>
                    <a:lnTo>
                      <a:pt x="719" y="196"/>
                    </a:lnTo>
                    <a:lnTo>
                      <a:pt x="719" y="196"/>
                    </a:lnTo>
                    <a:lnTo>
                      <a:pt x="719" y="197"/>
                    </a:lnTo>
                    <a:lnTo>
                      <a:pt x="718" y="197"/>
                    </a:lnTo>
                    <a:lnTo>
                      <a:pt x="718" y="196"/>
                    </a:lnTo>
                    <a:lnTo>
                      <a:pt x="716" y="196"/>
                    </a:lnTo>
                    <a:lnTo>
                      <a:pt x="718" y="196"/>
                    </a:lnTo>
                    <a:lnTo>
                      <a:pt x="718" y="196"/>
                    </a:lnTo>
                    <a:lnTo>
                      <a:pt x="718" y="194"/>
                    </a:lnTo>
                    <a:lnTo>
                      <a:pt x="719" y="194"/>
                    </a:lnTo>
                    <a:close/>
                    <a:moveTo>
                      <a:pt x="708" y="189"/>
                    </a:moveTo>
                    <a:lnTo>
                      <a:pt x="710" y="189"/>
                    </a:lnTo>
                    <a:lnTo>
                      <a:pt x="711" y="189"/>
                    </a:lnTo>
                    <a:lnTo>
                      <a:pt x="711" y="189"/>
                    </a:lnTo>
                    <a:lnTo>
                      <a:pt x="713" y="191"/>
                    </a:lnTo>
                    <a:lnTo>
                      <a:pt x="711" y="191"/>
                    </a:lnTo>
                    <a:lnTo>
                      <a:pt x="711" y="191"/>
                    </a:lnTo>
                    <a:lnTo>
                      <a:pt x="711" y="191"/>
                    </a:lnTo>
                    <a:lnTo>
                      <a:pt x="711" y="191"/>
                    </a:lnTo>
                    <a:lnTo>
                      <a:pt x="711" y="193"/>
                    </a:lnTo>
                    <a:lnTo>
                      <a:pt x="711" y="193"/>
                    </a:lnTo>
                    <a:lnTo>
                      <a:pt x="710" y="193"/>
                    </a:lnTo>
                    <a:lnTo>
                      <a:pt x="710" y="193"/>
                    </a:lnTo>
                    <a:lnTo>
                      <a:pt x="708" y="191"/>
                    </a:lnTo>
                    <a:lnTo>
                      <a:pt x="708" y="189"/>
                    </a:lnTo>
                    <a:lnTo>
                      <a:pt x="708" y="189"/>
                    </a:lnTo>
                    <a:lnTo>
                      <a:pt x="708" y="189"/>
                    </a:lnTo>
                    <a:close/>
                    <a:moveTo>
                      <a:pt x="899" y="177"/>
                    </a:moveTo>
                    <a:lnTo>
                      <a:pt x="899" y="177"/>
                    </a:lnTo>
                    <a:lnTo>
                      <a:pt x="899" y="178"/>
                    </a:lnTo>
                    <a:lnTo>
                      <a:pt x="898" y="178"/>
                    </a:lnTo>
                    <a:lnTo>
                      <a:pt x="896" y="178"/>
                    </a:lnTo>
                    <a:lnTo>
                      <a:pt x="896" y="178"/>
                    </a:lnTo>
                    <a:lnTo>
                      <a:pt x="898" y="177"/>
                    </a:lnTo>
                    <a:lnTo>
                      <a:pt x="899" y="177"/>
                    </a:lnTo>
                    <a:close/>
                    <a:moveTo>
                      <a:pt x="1049" y="177"/>
                    </a:moveTo>
                    <a:lnTo>
                      <a:pt x="1050" y="177"/>
                    </a:lnTo>
                    <a:lnTo>
                      <a:pt x="1050" y="177"/>
                    </a:lnTo>
                    <a:lnTo>
                      <a:pt x="1050" y="178"/>
                    </a:lnTo>
                    <a:lnTo>
                      <a:pt x="1052" y="180"/>
                    </a:lnTo>
                    <a:lnTo>
                      <a:pt x="1052" y="182"/>
                    </a:lnTo>
                    <a:lnTo>
                      <a:pt x="1050" y="183"/>
                    </a:lnTo>
                    <a:lnTo>
                      <a:pt x="1049" y="186"/>
                    </a:lnTo>
                    <a:lnTo>
                      <a:pt x="1049" y="189"/>
                    </a:lnTo>
                    <a:lnTo>
                      <a:pt x="1049" y="189"/>
                    </a:lnTo>
                    <a:lnTo>
                      <a:pt x="1049" y="191"/>
                    </a:lnTo>
                    <a:lnTo>
                      <a:pt x="1047" y="191"/>
                    </a:lnTo>
                    <a:lnTo>
                      <a:pt x="1046" y="193"/>
                    </a:lnTo>
                    <a:lnTo>
                      <a:pt x="1044" y="193"/>
                    </a:lnTo>
                    <a:lnTo>
                      <a:pt x="1043" y="194"/>
                    </a:lnTo>
                    <a:lnTo>
                      <a:pt x="1041" y="196"/>
                    </a:lnTo>
                    <a:lnTo>
                      <a:pt x="1041" y="196"/>
                    </a:lnTo>
                    <a:lnTo>
                      <a:pt x="1043" y="194"/>
                    </a:lnTo>
                    <a:lnTo>
                      <a:pt x="1044" y="194"/>
                    </a:lnTo>
                    <a:lnTo>
                      <a:pt x="1044" y="196"/>
                    </a:lnTo>
                    <a:lnTo>
                      <a:pt x="1043" y="196"/>
                    </a:lnTo>
                    <a:lnTo>
                      <a:pt x="1041" y="196"/>
                    </a:lnTo>
                    <a:lnTo>
                      <a:pt x="1043" y="197"/>
                    </a:lnTo>
                    <a:lnTo>
                      <a:pt x="1043" y="197"/>
                    </a:lnTo>
                    <a:lnTo>
                      <a:pt x="1041" y="197"/>
                    </a:lnTo>
                    <a:lnTo>
                      <a:pt x="1041" y="199"/>
                    </a:lnTo>
                    <a:lnTo>
                      <a:pt x="1041" y="200"/>
                    </a:lnTo>
                    <a:lnTo>
                      <a:pt x="1043" y="199"/>
                    </a:lnTo>
                    <a:lnTo>
                      <a:pt x="1044" y="199"/>
                    </a:lnTo>
                    <a:lnTo>
                      <a:pt x="1044" y="199"/>
                    </a:lnTo>
                    <a:lnTo>
                      <a:pt x="1046" y="199"/>
                    </a:lnTo>
                    <a:lnTo>
                      <a:pt x="1046" y="199"/>
                    </a:lnTo>
                    <a:lnTo>
                      <a:pt x="1049" y="196"/>
                    </a:lnTo>
                    <a:lnTo>
                      <a:pt x="1050" y="196"/>
                    </a:lnTo>
                    <a:lnTo>
                      <a:pt x="1046" y="196"/>
                    </a:lnTo>
                    <a:lnTo>
                      <a:pt x="1046" y="196"/>
                    </a:lnTo>
                    <a:lnTo>
                      <a:pt x="1047" y="193"/>
                    </a:lnTo>
                    <a:lnTo>
                      <a:pt x="1047" y="193"/>
                    </a:lnTo>
                    <a:lnTo>
                      <a:pt x="1049" y="191"/>
                    </a:lnTo>
                    <a:lnTo>
                      <a:pt x="1050" y="189"/>
                    </a:lnTo>
                    <a:lnTo>
                      <a:pt x="1050" y="189"/>
                    </a:lnTo>
                    <a:lnTo>
                      <a:pt x="1052" y="189"/>
                    </a:lnTo>
                    <a:lnTo>
                      <a:pt x="1054" y="189"/>
                    </a:lnTo>
                    <a:lnTo>
                      <a:pt x="1054" y="191"/>
                    </a:lnTo>
                    <a:lnTo>
                      <a:pt x="1055" y="191"/>
                    </a:lnTo>
                    <a:lnTo>
                      <a:pt x="1057" y="191"/>
                    </a:lnTo>
                    <a:lnTo>
                      <a:pt x="1058" y="191"/>
                    </a:lnTo>
                    <a:lnTo>
                      <a:pt x="1058" y="193"/>
                    </a:lnTo>
                    <a:lnTo>
                      <a:pt x="1058" y="193"/>
                    </a:lnTo>
                    <a:lnTo>
                      <a:pt x="1058" y="193"/>
                    </a:lnTo>
                    <a:lnTo>
                      <a:pt x="1057" y="194"/>
                    </a:lnTo>
                    <a:lnTo>
                      <a:pt x="1058" y="196"/>
                    </a:lnTo>
                    <a:lnTo>
                      <a:pt x="1058" y="196"/>
                    </a:lnTo>
                    <a:lnTo>
                      <a:pt x="1057" y="197"/>
                    </a:lnTo>
                    <a:lnTo>
                      <a:pt x="1055" y="197"/>
                    </a:lnTo>
                    <a:lnTo>
                      <a:pt x="1054" y="199"/>
                    </a:lnTo>
                    <a:lnTo>
                      <a:pt x="1050" y="200"/>
                    </a:lnTo>
                    <a:lnTo>
                      <a:pt x="1047" y="202"/>
                    </a:lnTo>
                    <a:lnTo>
                      <a:pt x="1046" y="202"/>
                    </a:lnTo>
                    <a:lnTo>
                      <a:pt x="1044" y="202"/>
                    </a:lnTo>
                    <a:lnTo>
                      <a:pt x="1043" y="202"/>
                    </a:lnTo>
                    <a:lnTo>
                      <a:pt x="1041" y="202"/>
                    </a:lnTo>
                    <a:lnTo>
                      <a:pt x="1039" y="202"/>
                    </a:lnTo>
                    <a:lnTo>
                      <a:pt x="1038" y="202"/>
                    </a:lnTo>
                    <a:lnTo>
                      <a:pt x="1038" y="202"/>
                    </a:lnTo>
                    <a:lnTo>
                      <a:pt x="1038" y="202"/>
                    </a:lnTo>
                    <a:lnTo>
                      <a:pt x="1036" y="200"/>
                    </a:lnTo>
                    <a:lnTo>
                      <a:pt x="1035" y="199"/>
                    </a:lnTo>
                    <a:lnTo>
                      <a:pt x="1035" y="196"/>
                    </a:lnTo>
                    <a:lnTo>
                      <a:pt x="1035" y="193"/>
                    </a:lnTo>
                    <a:lnTo>
                      <a:pt x="1036" y="191"/>
                    </a:lnTo>
                    <a:lnTo>
                      <a:pt x="1038" y="189"/>
                    </a:lnTo>
                    <a:lnTo>
                      <a:pt x="1038" y="189"/>
                    </a:lnTo>
                    <a:lnTo>
                      <a:pt x="1043" y="183"/>
                    </a:lnTo>
                    <a:lnTo>
                      <a:pt x="1043" y="182"/>
                    </a:lnTo>
                    <a:lnTo>
                      <a:pt x="1044" y="180"/>
                    </a:lnTo>
                    <a:lnTo>
                      <a:pt x="1046" y="178"/>
                    </a:lnTo>
                    <a:lnTo>
                      <a:pt x="1047" y="177"/>
                    </a:lnTo>
                    <a:lnTo>
                      <a:pt x="1049" y="177"/>
                    </a:lnTo>
                    <a:lnTo>
                      <a:pt x="1049" y="177"/>
                    </a:lnTo>
                    <a:close/>
                    <a:moveTo>
                      <a:pt x="998" y="175"/>
                    </a:moveTo>
                    <a:lnTo>
                      <a:pt x="998" y="177"/>
                    </a:lnTo>
                    <a:lnTo>
                      <a:pt x="998" y="178"/>
                    </a:lnTo>
                    <a:lnTo>
                      <a:pt x="997" y="180"/>
                    </a:lnTo>
                    <a:lnTo>
                      <a:pt x="1000" y="183"/>
                    </a:lnTo>
                    <a:lnTo>
                      <a:pt x="1000" y="183"/>
                    </a:lnTo>
                    <a:lnTo>
                      <a:pt x="1000" y="185"/>
                    </a:lnTo>
                    <a:lnTo>
                      <a:pt x="1000" y="185"/>
                    </a:lnTo>
                    <a:lnTo>
                      <a:pt x="1000" y="185"/>
                    </a:lnTo>
                    <a:lnTo>
                      <a:pt x="1002" y="185"/>
                    </a:lnTo>
                    <a:lnTo>
                      <a:pt x="1002" y="186"/>
                    </a:lnTo>
                    <a:lnTo>
                      <a:pt x="1002" y="186"/>
                    </a:lnTo>
                    <a:lnTo>
                      <a:pt x="1002" y="186"/>
                    </a:lnTo>
                    <a:lnTo>
                      <a:pt x="1003" y="185"/>
                    </a:lnTo>
                    <a:lnTo>
                      <a:pt x="1005" y="185"/>
                    </a:lnTo>
                    <a:lnTo>
                      <a:pt x="1006" y="185"/>
                    </a:lnTo>
                    <a:lnTo>
                      <a:pt x="1006" y="185"/>
                    </a:lnTo>
                    <a:lnTo>
                      <a:pt x="1008" y="185"/>
                    </a:lnTo>
                    <a:lnTo>
                      <a:pt x="1009" y="186"/>
                    </a:lnTo>
                    <a:lnTo>
                      <a:pt x="1011" y="186"/>
                    </a:lnTo>
                    <a:lnTo>
                      <a:pt x="1014" y="186"/>
                    </a:lnTo>
                    <a:lnTo>
                      <a:pt x="1017" y="186"/>
                    </a:lnTo>
                    <a:lnTo>
                      <a:pt x="1017" y="186"/>
                    </a:lnTo>
                    <a:lnTo>
                      <a:pt x="1022" y="186"/>
                    </a:lnTo>
                    <a:lnTo>
                      <a:pt x="1025" y="186"/>
                    </a:lnTo>
                    <a:lnTo>
                      <a:pt x="1027" y="186"/>
                    </a:lnTo>
                    <a:lnTo>
                      <a:pt x="1027" y="186"/>
                    </a:lnTo>
                    <a:lnTo>
                      <a:pt x="1027" y="186"/>
                    </a:lnTo>
                    <a:lnTo>
                      <a:pt x="1025" y="188"/>
                    </a:lnTo>
                    <a:lnTo>
                      <a:pt x="1022" y="189"/>
                    </a:lnTo>
                    <a:lnTo>
                      <a:pt x="1021" y="191"/>
                    </a:lnTo>
                    <a:lnTo>
                      <a:pt x="1019" y="191"/>
                    </a:lnTo>
                    <a:lnTo>
                      <a:pt x="1019" y="193"/>
                    </a:lnTo>
                    <a:lnTo>
                      <a:pt x="1019" y="194"/>
                    </a:lnTo>
                    <a:lnTo>
                      <a:pt x="1021" y="194"/>
                    </a:lnTo>
                    <a:lnTo>
                      <a:pt x="1021" y="194"/>
                    </a:lnTo>
                    <a:lnTo>
                      <a:pt x="1021" y="194"/>
                    </a:lnTo>
                    <a:lnTo>
                      <a:pt x="1017" y="196"/>
                    </a:lnTo>
                    <a:lnTo>
                      <a:pt x="1016" y="194"/>
                    </a:lnTo>
                    <a:lnTo>
                      <a:pt x="1014" y="194"/>
                    </a:lnTo>
                    <a:lnTo>
                      <a:pt x="1014" y="193"/>
                    </a:lnTo>
                    <a:lnTo>
                      <a:pt x="1013" y="193"/>
                    </a:lnTo>
                    <a:lnTo>
                      <a:pt x="1013" y="193"/>
                    </a:lnTo>
                    <a:lnTo>
                      <a:pt x="1014" y="193"/>
                    </a:lnTo>
                    <a:lnTo>
                      <a:pt x="1014" y="191"/>
                    </a:lnTo>
                    <a:lnTo>
                      <a:pt x="1013" y="191"/>
                    </a:lnTo>
                    <a:lnTo>
                      <a:pt x="1013" y="191"/>
                    </a:lnTo>
                    <a:lnTo>
                      <a:pt x="1013" y="189"/>
                    </a:lnTo>
                    <a:lnTo>
                      <a:pt x="1013" y="189"/>
                    </a:lnTo>
                    <a:lnTo>
                      <a:pt x="1013" y="189"/>
                    </a:lnTo>
                    <a:lnTo>
                      <a:pt x="1013" y="189"/>
                    </a:lnTo>
                    <a:lnTo>
                      <a:pt x="1011" y="189"/>
                    </a:lnTo>
                    <a:lnTo>
                      <a:pt x="1009" y="189"/>
                    </a:lnTo>
                    <a:lnTo>
                      <a:pt x="1009" y="191"/>
                    </a:lnTo>
                    <a:lnTo>
                      <a:pt x="1011" y="191"/>
                    </a:lnTo>
                    <a:lnTo>
                      <a:pt x="1009" y="191"/>
                    </a:lnTo>
                    <a:lnTo>
                      <a:pt x="1009" y="191"/>
                    </a:lnTo>
                    <a:lnTo>
                      <a:pt x="1005" y="191"/>
                    </a:lnTo>
                    <a:lnTo>
                      <a:pt x="1003" y="191"/>
                    </a:lnTo>
                    <a:lnTo>
                      <a:pt x="1003" y="189"/>
                    </a:lnTo>
                    <a:lnTo>
                      <a:pt x="1002" y="188"/>
                    </a:lnTo>
                    <a:lnTo>
                      <a:pt x="1002" y="188"/>
                    </a:lnTo>
                    <a:lnTo>
                      <a:pt x="1002" y="188"/>
                    </a:lnTo>
                    <a:lnTo>
                      <a:pt x="1002" y="188"/>
                    </a:lnTo>
                    <a:lnTo>
                      <a:pt x="1000" y="186"/>
                    </a:lnTo>
                    <a:lnTo>
                      <a:pt x="998" y="188"/>
                    </a:lnTo>
                    <a:lnTo>
                      <a:pt x="997" y="186"/>
                    </a:lnTo>
                    <a:lnTo>
                      <a:pt x="997" y="185"/>
                    </a:lnTo>
                    <a:lnTo>
                      <a:pt x="997" y="183"/>
                    </a:lnTo>
                    <a:lnTo>
                      <a:pt x="995" y="183"/>
                    </a:lnTo>
                    <a:lnTo>
                      <a:pt x="994" y="183"/>
                    </a:lnTo>
                    <a:lnTo>
                      <a:pt x="992" y="182"/>
                    </a:lnTo>
                    <a:lnTo>
                      <a:pt x="994" y="180"/>
                    </a:lnTo>
                    <a:lnTo>
                      <a:pt x="995" y="180"/>
                    </a:lnTo>
                    <a:lnTo>
                      <a:pt x="995" y="178"/>
                    </a:lnTo>
                    <a:lnTo>
                      <a:pt x="997" y="177"/>
                    </a:lnTo>
                    <a:lnTo>
                      <a:pt x="998" y="175"/>
                    </a:lnTo>
                    <a:close/>
                    <a:moveTo>
                      <a:pt x="1142" y="164"/>
                    </a:moveTo>
                    <a:lnTo>
                      <a:pt x="1140" y="166"/>
                    </a:lnTo>
                    <a:lnTo>
                      <a:pt x="1140" y="169"/>
                    </a:lnTo>
                    <a:lnTo>
                      <a:pt x="1139" y="169"/>
                    </a:lnTo>
                    <a:lnTo>
                      <a:pt x="1139" y="169"/>
                    </a:lnTo>
                    <a:lnTo>
                      <a:pt x="1139" y="169"/>
                    </a:lnTo>
                    <a:lnTo>
                      <a:pt x="1139" y="167"/>
                    </a:lnTo>
                    <a:lnTo>
                      <a:pt x="1140" y="166"/>
                    </a:lnTo>
                    <a:lnTo>
                      <a:pt x="1140" y="166"/>
                    </a:lnTo>
                    <a:lnTo>
                      <a:pt x="1140" y="166"/>
                    </a:lnTo>
                    <a:lnTo>
                      <a:pt x="1140" y="166"/>
                    </a:lnTo>
                    <a:lnTo>
                      <a:pt x="1142" y="164"/>
                    </a:lnTo>
                    <a:close/>
                    <a:moveTo>
                      <a:pt x="1035" y="164"/>
                    </a:moveTo>
                    <a:lnTo>
                      <a:pt x="1036" y="164"/>
                    </a:lnTo>
                    <a:lnTo>
                      <a:pt x="1035" y="166"/>
                    </a:lnTo>
                    <a:lnTo>
                      <a:pt x="1033" y="166"/>
                    </a:lnTo>
                    <a:lnTo>
                      <a:pt x="1032" y="167"/>
                    </a:lnTo>
                    <a:lnTo>
                      <a:pt x="1032" y="169"/>
                    </a:lnTo>
                    <a:lnTo>
                      <a:pt x="1030" y="169"/>
                    </a:lnTo>
                    <a:lnTo>
                      <a:pt x="1028" y="170"/>
                    </a:lnTo>
                    <a:lnTo>
                      <a:pt x="1028" y="170"/>
                    </a:lnTo>
                    <a:lnTo>
                      <a:pt x="1030" y="172"/>
                    </a:lnTo>
                    <a:lnTo>
                      <a:pt x="1030" y="172"/>
                    </a:lnTo>
                    <a:lnTo>
                      <a:pt x="1030" y="172"/>
                    </a:lnTo>
                    <a:lnTo>
                      <a:pt x="1030" y="172"/>
                    </a:lnTo>
                    <a:lnTo>
                      <a:pt x="1028" y="172"/>
                    </a:lnTo>
                    <a:lnTo>
                      <a:pt x="1027" y="172"/>
                    </a:lnTo>
                    <a:lnTo>
                      <a:pt x="1028" y="169"/>
                    </a:lnTo>
                    <a:lnTo>
                      <a:pt x="1030" y="167"/>
                    </a:lnTo>
                    <a:lnTo>
                      <a:pt x="1033" y="166"/>
                    </a:lnTo>
                    <a:lnTo>
                      <a:pt x="1035" y="164"/>
                    </a:lnTo>
                    <a:lnTo>
                      <a:pt x="1035" y="164"/>
                    </a:lnTo>
                    <a:close/>
                    <a:moveTo>
                      <a:pt x="685" y="161"/>
                    </a:moveTo>
                    <a:lnTo>
                      <a:pt x="686" y="163"/>
                    </a:lnTo>
                    <a:lnTo>
                      <a:pt x="686" y="163"/>
                    </a:lnTo>
                    <a:lnTo>
                      <a:pt x="686" y="163"/>
                    </a:lnTo>
                    <a:lnTo>
                      <a:pt x="685" y="163"/>
                    </a:lnTo>
                    <a:lnTo>
                      <a:pt x="683" y="163"/>
                    </a:lnTo>
                    <a:lnTo>
                      <a:pt x="682" y="163"/>
                    </a:lnTo>
                    <a:lnTo>
                      <a:pt x="682" y="163"/>
                    </a:lnTo>
                    <a:lnTo>
                      <a:pt x="682" y="163"/>
                    </a:lnTo>
                    <a:lnTo>
                      <a:pt x="682" y="161"/>
                    </a:lnTo>
                    <a:lnTo>
                      <a:pt x="683" y="161"/>
                    </a:lnTo>
                    <a:lnTo>
                      <a:pt x="685" y="161"/>
                    </a:lnTo>
                    <a:close/>
                    <a:moveTo>
                      <a:pt x="991" y="159"/>
                    </a:moveTo>
                    <a:lnTo>
                      <a:pt x="991" y="161"/>
                    </a:lnTo>
                    <a:lnTo>
                      <a:pt x="989" y="163"/>
                    </a:lnTo>
                    <a:lnTo>
                      <a:pt x="989" y="163"/>
                    </a:lnTo>
                    <a:lnTo>
                      <a:pt x="989" y="163"/>
                    </a:lnTo>
                    <a:lnTo>
                      <a:pt x="989" y="161"/>
                    </a:lnTo>
                    <a:lnTo>
                      <a:pt x="989" y="161"/>
                    </a:lnTo>
                    <a:lnTo>
                      <a:pt x="991" y="161"/>
                    </a:lnTo>
                    <a:lnTo>
                      <a:pt x="991" y="161"/>
                    </a:lnTo>
                    <a:lnTo>
                      <a:pt x="991" y="159"/>
                    </a:lnTo>
                    <a:close/>
                    <a:moveTo>
                      <a:pt x="991" y="158"/>
                    </a:moveTo>
                    <a:lnTo>
                      <a:pt x="992" y="158"/>
                    </a:lnTo>
                    <a:lnTo>
                      <a:pt x="992" y="159"/>
                    </a:lnTo>
                    <a:lnTo>
                      <a:pt x="991" y="159"/>
                    </a:lnTo>
                    <a:lnTo>
                      <a:pt x="991" y="158"/>
                    </a:lnTo>
                    <a:lnTo>
                      <a:pt x="991" y="158"/>
                    </a:lnTo>
                    <a:lnTo>
                      <a:pt x="991" y="158"/>
                    </a:lnTo>
                    <a:close/>
                    <a:moveTo>
                      <a:pt x="656" y="142"/>
                    </a:moveTo>
                    <a:lnTo>
                      <a:pt x="656" y="142"/>
                    </a:lnTo>
                    <a:lnTo>
                      <a:pt x="656" y="144"/>
                    </a:lnTo>
                    <a:lnTo>
                      <a:pt x="658" y="144"/>
                    </a:lnTo>
                    <a:lnTo>
                      <a:pt x="656" y="144"/>
                    </a:lnTo>
                    <a:lnTo>
                      <a:pt x="656" y="144"/>
                    </a:lnTo>
                    <a:lnTo>
                      <a:pt x="655" y="144"/>
                    </a:lnTo>
                    <a:lnTo>
                      <a:pt x="656" y="144"/>
                    </a:lnTo>
                    <a:lnTo>
                      <a:pt x="656" y="144"/>
                    </a:lnTo>
                    <a:lnTo>
                      <a:pt x="655" y="142"/>
                    </a:lnTo>
                    <a:lnTo>
                      <a:pt x="655" y="142"/>
                    </a:lnTo>
                    <a:lnTo>
                      <a:pt x="656" y="142"/>
                    </a:lnTo>
                    <a:lnTo>
                      <a:pt x="656" y="142"/>
                    </a:lnTo>
                    <a:close/>
                    <a:moveTo>
                      <a:pt x="653" y="142"/>
                    </a:moveTo>
                    <a:lnTo>
                      <a:pt x="655" y="142"/>
                    </a:lnTo>
                    <a:lnTo>
                      <a:pt x="655" y="142"/>
                    </a:lnTo>
                    <a:lnTo>
                      <a:pt x="655" y="144"/>
                    </a:lnTo>
                    <a:lnTo>
                      <a:pt x="655" y="144"/>
                    </a:lnTo>
                    <a:lnTo>
                      <a:pt x="655" y="144"/>
                    </a:lnTo>
                    <a:lnTo>
                      <a:pt x="655" y="144"/>
                    </a:lnTo>
                    <a:lnTo>
                      <a:pt x="653" y="144"/>
                    </a:lnTo>
                    <a:lnTo>
                      <a:pt x="653" y="144"/>
                    </a:lnTo>
                    <a:lnTo>
                      <a:pt x="652" y="144"/>
                    </a:lnTo>
                    <a:lnTo>
                      <a:pt x="652" y="145"/>
                    </a:lnTo>
                    <a:lnTo>
                      <a:pt x="652" y="145"/>
                    </a:lnTo>
                    <a:lnTo>
                      <a:pt x="650" y="144"/>
                    </a:lnTo>
                    <a:lnTo>
                      <a:pt x="650" y="144"/>
                    </a:lnTo>
                    <a:lnTo>
                      <a:pt x="652" y="142"/>
                    </a:lnTo>
                    <a:lnTo>
                      <a:pt x="652" y="142"/>
                    </a:lnTo>
                    <a:lnTo>
                      <a:pt x="653" y="142"/>
                    </a:lnTo>
                    <a:close/>
                    <a:moveTo>
                      <a:pt x="138" y="141"/>
                    </a:moveTo>
                    <a:lnTo>
                      <a:pt x="138" y="141"/>
                    </a:lnTo>
                    <a:lnTo>
                      <a:pt x="139" y="142"/>
                    </a:lnTo>
                    <a:lnTo>
                      <a:pt x="139" y="142"/>
                    </a:lnTo>
                    <a:lnTo>
                      <a:pt x="139" y="144"/>
                    </a:lnTo>
                    <a:lnTo>
                      <a:pt x="139" y="144"/>
                    </a:lnTo>
                    <a:lnTo>
                      <a:pt x="139" y="144"/>
                    </a:lnTo>
                    <a:lnTo>
                      <a:pt x="139" y="144"/>
                    </a:lnTo>
                    <a:lnTo>
                      <a:pt x="139" y="144"/>
                    </a:lnTo>
                    <a:lnTo>
                      <a:pt x="138" y="144"/>
                    </a:lnTo>
                    <a:lnTo>
                      <a:pt x="138" y="141"/>
                    </a:lnTo>
                    <a:close/>
                    <a:moveTo>
                      <a:pt x="136" y="137"/>
                    </a:moveTo>
                    <a:lnTo>
                      <a:pt x="139" y="141"/>
                    </a:lnTo>
                    <a:lnTo>
                      <a:pt x="141" y="141"/>
                    </a:lnTo>
                    <a:lnTo>
                      <a:pt x="141" y="142"/>
                    </a:lnTo>
                    <a:lnTo>
                      <a:pt x="141" y="142"/>
                    </a:lnTo>
                    <a:lnTo>
                      <a:pt x="138" y="141"/>
                    </a:lnTo>
                    <a:lnTo>
                      <a:pt x="136" y="139"/>
                    </a:lnTo>
                    <a:lnTo>
                      <a:pt x="136" y="137"/>
                    </a:lnTo>
                    <a:close/>
                    <a:moveTo>
                      <a:pt x="976" y="134"/>
                    </a:moveTo>
                    <a:lnTo>
                      <a:pt x="978" y="134"/>
                    </a:lnTo>
                    <a:lnTo>
                      <a:pt x="986" y="136"/>
                    </a:lnTo>
                    <a:lnTo>
                      <a:pt x="991" y="137"/>
                    </a:lnTo>
                    <a:lnTo>
                      <a:pt x="995" y="141"/>
                    </a:lnTo>
                    <a:lnTo>
                      <a:pt x="995" y="142"/>
                    </a:lnTo>
                    <a:lnTo>
                      <a:pt x="995" y="144"/>
                    </a:lnTo>
                    <a:lnTo>
                      <a:pt x="994" y="142"/>
                    </a:lnTo>
                    <a:lnTo>
                      <a:pt x="991" y="142"/>
                    </a:lnTo>
                    <a:lnTo>
                      <a:pt x="992" y="144"/>
                    </a:lnTo>
                    <a:lnTo>
                      <a:pt x="995" y="145"/>
                    </a:lnTo>
                    <a:lnTo>
                      <a:pt x="995" y="148"/>
                    </a:lnTo>
                    <a:lnTo>
                      <a:pt x="994" y="150"/>
                    </a:lnTo>
                    <a:lnTo>
                      <a:pt x="989" y="152"/>
                    </a:lnTo>
                    <a:lnTo>
                      <a:pt x="989" y="152"/>
                    </a:lnTo>
                    <a:lnTo>
                      <a:pt x="987" y="153"/>
                    </a:lnTo>
                    <a:lnTo>
                      <a:pt x="987" y="155"/>
                    </a:lnTo>
                    <a:lnTo>
                      <a:pt x="984" y="155"/>
                    </a:lnTo>
                    <a:lnTo>
                      <a:pt x="984" y="156"/>
                    </a:lnTo>
                    <a:lnTo>
                      <a:pt x="981" y="158"/>
                    </a:lnTo>
                    <a:lnTo>
                      <a:pt x="980" y="158"/>
                    </a:lnTo>
                    <a:lnTo>
                      <a:pt x="978" y="158"/>
                    </a:lnTo>
                    <a:lnTo>
                      <a:pt x="973" y="156"/>
                    </a:lnTo>
                    <a:lnTo>
                      <a:pt x="970" y="155"/>
                    </a:lnTo>
                    <a:lnTo>
                      <a:pt x="970" y="155"/>
                    </a:lnTo>
                    <a:lnTo>
                      <a:pt x="969" y="156"/>
                    </a:lnTo>
                    <a:lnTo>
                      <a:pt x="965" y="156"/>
                    </a:lnTo>
                    <a:lnTo>
                      <a:pt x="965" y="156"/>
                    </a:lnTo>
                    <a:lnTo>
                      <a:pt x="964" y="156"/>
                    </a:lnTo>
                    <a:lnTo>
                      <a:pt x="959" y="158"/>
                    </a:lnTo>
                    <a:lnTo>
                      <a:pt x="961" y="158"/>
                    </a:lnTo>
                    <a:lnTo>
                      <a:pt x="964" y="156"/>
                    </a:lnTo>
                    <a:lnTo>
                      <a:pt x="964" y="156"/>
                    </a:lnTo>
                    <a:lnTo>
                      <a:pt x="967" y="158"/>
                    </a:lnTo>
                    <a:lnTo>
                      <a:pt x="972" y="159"/>
                    </a:lnTo>
                    <a:lnTo>
                      <a:pt x="973" y="161"/>
                    </a:lnTo>
                    <a:lnTo>
                      <a:pt x="975" y="164"/>
                    </a:lnTo>
                    <a:lnTo>
                      <a:pt x="975" y="164"/>
                    </a:lnTo>
                    <a:lnTo>
                      <a:pt x="976" y="164"/>
                    </a:lnTo>
                    <a:lnTo>
                      <a:pt x="980" y="163"/>
                    </a:lnTo>
                    <a:lnTo>
                      <a:pt x="981" y="161"/>
                    </a:lnTo>
                    <a:lnTo>
                      <a:pt x="984" y="161"/>
                    </a:lnTo>
                    <a:lnTo>
                      <a:pt x="983" y="161"/>
                    </a:lnTo>
                    <a:lnTo>
                      <a:pt x="986" y="161"/>
                    </a:lnTo>
                    <a:lnTo>
                      <a:pt x="989" y="163"/>
                    </a:lnTo>
                    <a:lnTo>
                      <a:pt x="987" y="164"/>
                    </a:lnTo>
                    <a:lnTo>
                      <a:pt x="986" y="166"/>
                    </a:lnTo>
                    <a:lnTo>
                      <a:pt x="986" y="169"/>
                    </a:lnTo>
                    <a:lnTo>
                      <a:pt x="983" y="172"/>
                    </a:lnTo>
                    <a:lnTo>
                      <a:pt x="980" y="174"/>
                    </a:lnTo>
                    <a:lnTo>
                      <a:pt x="981" y="175"/>
                    </a:lnTo>
                    <a:lnTo>
                      <a:pt x="981" y="175"/>
                    </a:lnTo>
                    <a:lnTo>
                      <a:pt x="984" y="175"/>
                    </a:lnTo>
                    <a:lnTo>
                      <a:pt x="984" y="175"/>
                    </a:lnTo>
                    <a:lnTo>
                      <a:pt x="986" y="175"/>
                    </a:lnTo>
                    <a:lnTo>
                      <a:pt x="986" y="177"/>
                    </a:lnTo>
                    <a:lnTo>
                      <a:pt x="986" y="178"/>
                    </a:lnTo>
                    <a:lnTo>
                      <a:pt x="986" y="180"/>
                    </a:lnTo>
                    <a:lnTo>
                      <a:pt x="987" y="182"/>
                    </a:lnTo>
                    <a:lnTo>
                      <a:pt x="987" y="182"/>
                    </a:lnTo>
                    <a:lnTo>
                      <a:pt x="989" y="185"/>
                    </a:lnTo>
                    <a:lnTo>
                      <a:pt x="989" y="186"/>
                    </a:lnTo>
                    <a:lnTo>
                      <a:pt x="989" y="188"/>
                    </a:lnTo>
                    <a:lnTo>
                      <a:pt x="991" y="189"/>
                    </a:lnTo>
                    <a:lnTo>
                      <a:pt x="991" y="189"/>
                    </a:lnTo>
                    <a:lnTo>
                      <a:pt x="995" y="191"/>
                    </a:lnTo>
                    <a:lnTo>
                      <a:pt x="997" y="191"/>
                    </a:lnTo>
                    <a:lnTo>
                      <a:pt x="1000" y="191"/>
                    </a:lnTo>
                    <a:lnTo>
                      <a:pt x="1000" y="191"/>
                    </a:lnTo>
                    <a:lnTo>
                      <a:pt x="1002" y="193"/>
                    </a:lnTo>
                    <a:lnTo>
                      <a:pt x="998" y="194"/>
                    </a:lnTo>
                    <a:lnTo>
                      <a:pt x="1000" y="196"/>
                    </a:lnTo>
                    <a:lnTo>
                      <a:pt x="1003" y="197"/>
                    </a:lnTo>
                    <a:lnTo>
                      <a:pt x="1005" y="197"/>
                    </a:lnTo>
                    <a:lnTo>
                      <a:pt x="1006" y="197"/>
                    </a:lnTo>
                    <a:lnTo>
                      <a:pt x="1008" y="197"/>
                    </a:lnTo>
                    <a:lnTo>
                      <a:pt x="1008" y="199"/>
                    </a:lnTo>
                    <a:lnTo>
                      <a:pt x="1009" y="199"/>
                    </a:lnTo>
                    <a:lnTo>
                      <a:pt x="1009" y="199"/>
                    </a:lnTo>
                    <a:lnTo>
                      <a:pt x="1011" y="199"/>
                    </a:lnTo>
                    <a:lnTo>
                      <a:pt x="1014" y="199"/>
                    </a:lnTo>
                    <a:lnTo>
                      <a:pt x="1017" y="199"/>
                    </a:lnTo>
                    <a:lnTo>
                      <a:pt x="1017" y="200"/>
                    </a:lnTo>
                    <a:lnTo>
                      <a:pt x="1017" y="200"/>
                    </a:lnTo>
                    <a:lnTo>
                      <a:pt x="1019" y="200"/>
                    </a:lnTo>
                    <a:lnTo>
                      <a:pt x="1021" y="200"/>
                    </a:lnTo>
                    <a:lnTo>
                      <a:pt x="1021" y="200"/>
                    </a:lnTo>
                    <a:lnTo>
                      <a:pt x="1022" y="200"/>
                    </a:lnTo>
                    <a:lnTo>
                      <a:pt x="1024" y="199"/>
                    </a:lnTo>
                    <a:lnTo>
                      <a:pt x="1028" y="197"/>
                    </a:lnTo>
                    <a:lnTo>
                      <a:pt x="1028" y="197"/>
                    </a:lnTo>
                    <a:lnTo>
                      <a:pt x="1028" y="197"/>
                    </a:lnTo>
                    <a:lnTo>
                      <a:pt x="1030" y="199"/>
                    </a:lnTo>
                    <a:lnTo>
                      <a:pt x="1030" y="200"/>
                    </a:lnTo>
                    <a:lnTo>
                      <a:pt x="1033" y="200"/>
                    </a:lnTo>
                    <a:lnTo>
                      <a:pt x="1035" y="200"/>
                    </a:lnTo>
                    <a:lnTo>
                      <a:pt x="1036" y="200"/>
                    </a:lnTo>
                    <a:lnTo>
                      <a:pt x="1036" y="202"/>
                    </a:lnTo>
                    <a:lnTo>
                      <a:pt x="1038" y="204"/>
                    </a:lnTo>
                    <a:lnTo>
                      <a:pt x="1038" y="205"/>
                    </a:lnTo>
                    <a:lnTo>
                      <a:pt x="1036" y="205"/>
                    </a:lnTo>
                    <a:lnTo>
                      <a:pt x="1035" y="205"/>
                    </a:lnTo>
                    <a:lnTo>
                      <a:pt x="1041" y="207"/>
                    </a:lnTo>
                    <a:lnTo>
                      <a:pt x="1041" y="207"/>
                    </a:lnTo>
                    <a:lnTo>
                      <a:pt x="1041" y="207"/>
                    </a:lnTo>
                    <a:lnTo>
                      <a:pt x="1041" y="208"/>
                    </a:lnTo>
                    <a:lnTo>
                      <a:pt x="1041" y="208"/>
                    </a:lnTo>
                    <a:lnTo>
                      <a:pt x="1039" y="208"/>
                    </a:lnTo>
                    <a:lnTo>
                      <a:pt x="1038" y="208"/>
                    </a:lnTo>
                    <a:lnTo>
                      <a:pt x="1036" y="208"/>
                    </a:lnTo>
                    <a:lnTo>
                      <a:pt x="1035" y="210"/>
                    </a:lnTo>
                    <a:lnTo>
                      <a:pt x="1033" y="210"/>
                    </a:lnTo>
                    <a:lnTo>
                      <a:pt x="1033" y="210"/>
                    </a:lnTo>
                    <a:lnTo>
                      <a:pt x="1032" y="210"/>
                    </a:lnTo>
                    <a:lnTo>
                      <a:pt x="1030" y="211"/>
                    </a:lnTo>
                    <a:lnTo>
                      <a:pt x="1027" y="213"/>
                    </a:lnTo>
                    <a:lnTo>
                      <a:pt x="1024" y="213"/>
                    </a:lnTo>
                    <a:lnTo>
                      <a:pt x="1021" y="215"/>
                    </a:lnTo>
                    <a:lnTo>
                      <a:pt x="1016" y="216"/>
                    </a:lnTo>
                    <a:lnTo>
                      <a:pt x="1013" y="218"/>
                    </a:lnTo>
                    <a:lnTo>
                      <a:pt x="1011" y="218"/>
                    </a:lnTo>
                    <a:lnTo>
                      <a:pt x="1011" y="218"/>
                    </a:lnTo>
                    <a:lnTo>
                      <a:pt x="1008" y="219"/>
                    </a:lnTo>
                    <a:lnTo>
                      <a:pt x="1008" y="218"/>
                    </a:lnTo>
                    <a:lnTo>
                      <a:pt x="1006" y="219"/>
                    </a:lnTo>
                    <a:lnTo>
                      <a:pt x="1005" y="218"/>
                    </a:lnTo>
                    <a:lnTo>
                      <a:pt x="1005" y="218"/>
                    </a:lnTo>
                    <a:lnTo>
                      <a:pt x="1005" y="219"/>
                    </a:lnTo>
                    <a:lnTo>
                      <a:pt x="1005" y="221"/>
                    </a:lnTo>
                    <a:lnTo>
                      <a:pt x="1005" y="221"/>
                    </a:lnTo>
                    <a:lnTo>
                      <a:pt x="1005" y="221"/>
                    </a:lnTo>
                    <a:lnTo>
                      <a:pt x="1002" y="221"/>
                    </a:lnTo>
                    <a:lnTo>
                      <a:pt x="1002" y="221"/>
                    </a:lnTo>
                    <a:lnTo>
                      <a:pt x="1000" y="221"/>
                    </a:lnTo>
                    <a:lnTo>
                      <a:pt x="1000" y="219"/>
                    </a:lnTo>
                    <a:lnTo>
                      <a:pt x="998" y="219"/>
                    </a:lnTo>
                    <a:lnTo>
                      <a:pt x="998" y="219"/>
                    </a:lnTo>
                    <a:lnTo>
                      <a:pt x="998" y="221"/>
                    </a:lnTo>
                    <a:lnTo>
                      <a:pt x="997" y="221"/>
                    </a:lnTo>
                    <a:lnTo>
                      <a:pt x="997" y="219"/>
                    </a:lnTo>
                    <a:lnTo>
                      <a:pt x="994" y="221"/>
                    </a:lnTo>
                    <a:lnTo>
                      <a:pt x="994" y="222"/>
                    </a:lnTo>
                    <a:lnTo>
                      <a:pt x="994" y="222"/>
                    </a:lnTo>
                    <a:lnTo>
                      <a:pt x="995" y="224"/>
                    </a:lnTo>
                    <a:lnTo>
                      <a:pt x="994" y="226"/>
                    </a:lnTo>
                    <a:lnTo>
                      <a:pt x="994" y="224"/>
                    </a:lnTo>
                    <a:lnTo>
                      <a:pt x="992" y="227"/>
                    </a:lnTo>
                    <a:lnTo>
                      <a:pt x="991" y="227"/>
                    </a:lnTo>
                    <a:lnTo>
                      <a:pt x="989" y="230"/>
                    </a:lnTo>
                    <a:lnTo>
                      <a:pt x="987" y="232"/>
                    </a:lnTo>
                    <a:lnTo>
                      <a:pt x="986" y="232"/>
                    </a:lnTo>
                    <a:lnTo>
                      <a:pt x="983" y="235"/>
                    </a:lnTo>
                    <a:lnTo>
                      <a:pt x="981" y="235"/>
                    </a:lnTo>
                    <a:lnTo>
                      <a:pt x="981" y="235"/>
                    </a:lnTo>
                    <a:lnTo>
                      <a:pt x="980" y="235"/>
                    </a:lnTo>
                    <a:lnTo>
                      <a:pt x="980" y="238"/>
                    </a:lnTo>
                    <a:lnTo>
                      <a:pt x="978" y="238"/>
                    </a:lnTo>
                    <a:lnTo>
                      <a:pt x="978" y="238"/>
                    </a:lnTo>
                    <a:lnTo>
                      <a:pt x="978" y="238"/>
                    </a:lnTo>
                    <a:lnTo>
                      <a:pt x="976" y="238"/>
                    </a:lnTo>
                    <a:lnTo>
                      <a:pt x="976" y="238"/>
                    </a:lnTo>
                    <a:lnTo>
                      <a:pt x="975" y="238"/>
                    </a:lnTo>
                    <a:lnTo>
                      <a:pt x="973" y="238"/>
                    </a:lnTo>
                    <a:lnTo>
                      <a:pt x="972" y="235"/>
                    </a:lnTo>
                    <a:lnTo>
                      <a:pt x="972" y="234"/>
                    </a:lnTo>
                    <a:lnTo>
                      <a:pt x="970" y="234"/>
                    </a:lnTo>
                    <a:lnTo>
                      <a:pt x="970" y="234"/>
                    </a:lnTo>
                    <a:lnTo>
                      <a:pt x="969" y="235"/>
                    </a:lnTo>
                    <a:lnTo>
                      <a:pt x="969" y="234"/>
                    </a:lnTo>
                    <a:lnTo>
                      <a:pt x="967" y="229"/>
                    </a:lnTo>
                    <a:lnTo>
                      <a:pt x="967" y="227"/>
                    </a:lnTo>
                    <a:lnTo>
                      <a:pt x="969" y="224"/>
                    </a:lnTo>
                    <a:lnTo>
                      <a:pt x="972" y="219"/>
                    </a:lnTo>
                    <a:lnTo>
                      <a:pt x="970" y="219"/>
                    </a:lnTo>
                    <a:lnTo>
                      <a:pt x="967" y="222"/>
                    </a:lnTo>
                    <a:lnTo>
                      <a:pt x="969" y="221"/>
                    </a:lnTo>
                    <a:lnTo>
                      <a:pt x="969" y="221"/>
                    </a:lnTo>
                    <a:lnTo>
                      <a:pt x="970" y="219"/>
                    </a:lnTo>
                    <a:lnTo>
                      <a:pt x="970" y="219"/>
                    </a:lnTo>
                    <a:lnTo>
                      <a:pt x="973" y="219"/>
                    </a:lnTo>
                    <a:lnTo>
                      <a:pt x="975" y="218"/>
                    </a:lnTo>
                    <a:lnTo>
                      <a:pt x="975" y="218"/>
                    </a:lnTo>
                    <a:lnTo>
                      <a:pt x="976" y="218"/>
                    </a:lnTo>
                    <a:lnTo>
                      <a:pt x="976" y="216"/>
                    </a:lnTo>
                    <a:lnTo>
                      <a:pt x="976" y="218"/>
                    </a:lnTo>
                    <a:lnTo>
                      <a:pt x="973" y="218"/>
                    </a:lnTo>
                    <a:lnTo>
                      <a:pt x="975" y="216"/>
                    </a:lnTo>
                    <a:lnTo>
                      <a:pt x="975" y="216"/>
                    </a:lnTo>
                    <a:lnTo>
                      <a:pt x="986" y="210"/>
                    </a:lnTo>
                    <a:lnTo>
                      <a:pt x="987" y="208"/>
                    </a:lnTo>
                    <a:lnTo>
                      <a:pt x="992" y="208"/>
                    </a:lnTo>
                    <a:lnTo>
                      <a:pt x="992" y="207"/>
                    </a:lnTo>
                    <a:lnTo>
                      <a:pt x="992" y="207"/>
                    </a:lnTo>
                    <a:lnTo>
                      <a:pt x="994" y="207"/>
                    </a:lnTo>
                    <a:lnTo>
                      <a:pt x="994" y="207"/>
                    </a:lnTo>
                    <a:lnTo>
                      <a:pt x="994" y="208"/>
                    </a:lnTo>
                    <a:lnTo>
                      <a:pt x="994" y="208"/>
                    </a:lnTo>
                    <a:lnTo>
                      <a:pt x="994" y="210"/>
                    </a:lnTo>
                    <a:lnTo>
                      <a:pt x="995" y="210"/>
                    </a:lnTo>
                    <a:lnTo>
                      <a:pt x="997" y="211"/>
                    </a:lnTo>
                    <a:lnTo>
                      <a:pt x="995" y="210"/>
                    </a:lnTo>
                    <a:lnTo>
                      <a:pt x="997" y="208"/>
                    </a:lnTo>
                    <a:lnTo>
                      <a:pt x="1002" y="207"/>
                    </a:lnTo>
                    <a:lnTo>
                      <a:pt x="1006" y="207"/>
                    </a:lnTo>
                    <a:lnTo>
                      <a:pt x="1008" y="205"/>
                    </a:lnTo>
                    <a:lnTo>
                      <a:pt x="1005" y="205"/>
                    </a:lnTo>
                    <a:lnTo>
                      <a:pt x="1000" y="205"/>
                    </a:lnTo>
                    <a:lnTo>
                      <a:pt x="997" y="205"/>
                    </a:lnTo>
                    <a:lnTo>
                      <a:pt x="994" y="205"/>
                    </a:lnTo>
                    <a:lnTo>
                      <a:pt x="991" y="205"/>
                    </a:lnTo>
                    <a:lnTo>
                      <a:pt x="989" y="205"/>
                    </a:lnTo>
                    <a:lnTo>
                      <a:pt x="987" y="207"/>
                    </a:lnTo>
                    <a:lnTo>
                      <a:pt x="986" y="207"/>
                    </a:lnTo>
                    <a:lnTo>
                      <a:pt x="986" y="207"/>
                    </a:lnTo>
                    <a:lnTo>
                      <a:pt x="986" y="205"/>
                    </a:lnTo>
                    <a:lnTo>
                      <a:pt x="986" y="204"/>
                    </a:lnTo>
                    <a:lnTo>
                      <a:pt x="991" y="200"/>
                    </a:lnTo>
                    <a:lnTo>
                      <a:pt x="992" y="199"/>
                    </a:lnTo>
                    <a:lnTo>
                      <a:pt x="994" y="199"/>
                    </a:lnTo>
                    <a:lnTo>
                      <a:pt x="994" y="197"/>
                    </a:lnTo>
                    <a:lnTo>
                      <a:pt x="992" y="197"/>
                    </a:lnTo>
                    <a:lnTo>
                      <a:pt x="992" y="197"/>
                    </a:lnTo>
                    <a:lnTo>
                      <a:pt x="991" y="197"/>
                    </a:lnTo>
                    <a:lnTo>
                      <a:pt x="989" y="196"/>
                    </a:lnTo>
                    <a:lnTo>
                      <a:pt x="989" y="196"/>
                    </a:lnTo>
                    <a:lnTo>
                      <a:pt x="991" y="197"/>
                    </a:lnTo>
                    <a:lnTo>
                      <a:pt x="987" y="200"/>
                    </a:lnTo>
                    <a:lnTo>
                      <a:pt x="986" y="200"/>
                    </a:lnTo>
                    <a:lnTo>
                      <a:pt x="983" y="202"/>
                    </a:lnTo>
                    <a:lnTo>
                      <a:pt x="980" y="204"/>
                    </a:lnTo>
                    <a:lnTo>
                      <a:pt x="976" y="207"/>
                    </a:lnTo>
                    <a:lnTo>
                      <a:pt x="972" y="208"/>
                    </a:lnTo>
                    <a:lnTo>
                      <a:pt x="970" y="208"/>
                    </a:lnTo>
                    <a:lnTo>
                      <a:pt x="969" y="207"/>
                    </a:lnTo>
                    <a:lnTo>
                      <a:pt x="969" y="205"/>
                    </a:lnTo>
                    <a:lnTo>
                      <a:pt x="969" y="205"/>
                    </a:lnTo>
                    <a:lnTo>
                      <a:pt x="969" y="205"/>
                    </a:lnTo>
                    <a:lnTo>
                      <a:pt x="969" y="205"/>
                    </a:lnTo>
                    <a:lnTo>
                      <a:pt x="967" y="207"/>
                    </a:lnTo>
                    <a:lnTo>
                      <a:pt x="969" y="208"/>
                    </a:lnTo>
                    <a:lnTo>
                      <a:pt x="967" y="208"/>
                    </a:lnTo>
                    <a:lnTo>
                      <a:pt x="965" y="208"/>
                    </a:lnTo>
                    <a:lnTo>
                      <a:pt x="965" y="210"/>
                    </a:lnTo>
                    <a:lnTo>
                      <a:pt x="964" y="210"/>
                    </a:lnTo>
                    <a:lnTo>
                      <a:pt x="962" y="210"/>
                    </a:lnTo>
                    <a:lnTo>
                      <a:pt x="959" y="211"/>
                    </a:lnTo>
                    <a:lnTo>
                      <a:pt x="957" y="211"/>
                    </a:lnTo>
                    <a:lnTo>
                      <a:pt x="956" y="210"/>
                    </a:lnTo>
                    <a:lnTo>
                      <a:pt x="956" y="210"/>
                    </a:lnTo>
                    <a:lnTo>
                      <a:pt x="956" y="210"/>
                    </a:lnTo>
                    <a:lnTo>
                      <a:pt x="954" y="210"/>
                    </a:lnTo>
                    <a:lnTo>
                      <a:pt x="953" y="210"/>
                    </a:lnTo>
                    <a:lnTo>
                      <a:pt x="953" y="208"/>
                    </a:lnTo>
                    <a:lnTo>
                      <a:pt x="953" y="208"/>
                    </a:lnTo>
                    <a:lnTo>
                      <a:pt x="951" y="208"/>
                    </a:lnTo>
                    <a:lnTo>
                      <a:pt x="951" y="208"/>
                    </a:lnTo>
                    <a:lnTo>
                      <a:pt x="951" y="210"/>
                    </a:lnTo>
                    <a:lnTo>
                      <a:pt x="951" y="210"/>
                    </a:lnTo>
                    <a:lnTo>
                      <a:pt x="950" y="210"/>
                    </a:lnTo>
                    <a:lnTo>
                      <a:pt x="950" y="208"/>
                    </a:lnTo>
                    <a:lnTo>
                      <a:pt x="948" y="208"/>
                    </a:lnTo>
                    <a:lnTo>
                      <a:pt x="948" y="207"/>
                    </a:lnTo>
                    <a:lnTo>
                      <a:pt x="948" y="207"/>
                    </a:lnTo>
                    <a:lnTo>
                      <a:pt x="950" y="207"/>
                    </a:lnTo>
                    <a:lnTo>
                      <a:pt x="950" y="205"/>
                    </a:lnTo>
                    <a:lnTo>
                      <a:pt x="948" y="205"/>
                    </a:lnTo>
                    <a:lnTo>
                      <a:pt x="948" y="204"/>
                    </a:lnTo>
                    <a:lnTo>
                      <a:pt x="948" y="204"/>
                    </a:lnTo>
                    <a:lnTo>
                      <a:pt x="948" y="204"/>
                    </a:lnTo>
                    <a:lnTo>
                      <a:pt x="948" y="204"/>
                    </a:lnTo>
                    <a:lnTo>
                      <a:pt x="950" y="204"/>
                    </a:lnTo>
                    <a:lnTo>
                      <a:pt x="950" y="202"/>
                    </a:lnTo>
                    <a:lnTo>
                      <a:pt x="950" y="202"/>
                    </a:lnTo>
                    <a:lnTo>
                      <a:pt x="948" y="202"/>
                    </a:lnTo>
                    <a:lnTo>
                      <a:pt x="948" y="200"/>
                    </a:lnTo>
                    <a:lnTo>
                      <a:pt x="948" y="200"/>
                    </a:lnTo>
                    <a:lnTo>
                      <a:pt x="948" y="200"/>
                    </a:lnTo>
                    <a:lnTo>
                      <a:pt x="946" y="200"/>
                    </a:lnTo>
                    <a:lnTo>
                      <a:pt x="945" y="200"/>
                    </a:lnTo>
                    <a:lnTo>
                      <a:pt x="943" y="199"/>
                    </a:lnTo>
                    <a:lnTo>
                      <a:pt x="943" y="199"/>
                    </a:lnTo>
                    <a:lnTo>
                      <a:pt x="943" y="199"/>
                    </a:lnTo>
                    <a:lnTo>
                      <a:pt x="943" y="197"/>
                    </a:lnTo>
                    <a:lnTo>
                      <a:pt x="943" y="197"/>
                    </a:lnTo>
                    <a:lnTo>
                      <a:pt x="943" y="197"/>
                    </a:lnTo>
                    <a:lnTo>
                      <a:pt x="943" y="197"/>
                    </a:lnTo>
                    <a:lnTo>
                      <a:pt x="943" y="197"/>
                    </a:lnTo>
                    <a:lnTo>
                      <a:pt x="943" y="196"/>
                    </a:lnTo>
                    <a:lnTo>
                      <a:pt x="945" y="196"/>
                    </a:lnTo>
                    <a:lnTo>
                      <a:pt x="943" y="196"/>
                    </a:lnTo>
                    <a:lnTo>
                      <a:pt x="943" y="194"/>
                    </a:lnTo>
                    <a:lnTo>
                      <a:pt x="943" y="191"/>
                    </a:lnTo>
                    <a:lnTo>
                      <a:pt x="943" y="188"/>
                    </a:lnTo>
                    <a:lnTo>
                      <a:pt x="943" y="185"/>
                    </a:lnTo>
                    <a:lnTo>
                      <a:pt x="943" y="183"/>
                    </a:lnTo>
                    <a:lnTo>
                      <a:pt x="943" y="180"/>
                    </a:lnTo>
                    <a:lnTo>
                      <a:pt x="943" y="177"/>
                    </a:lnTo>
                    <a:lnTo>
                      <a:pt x="943" y="175"/>
                    </a:lnTo>
                    <a:lnTo>
                      <a:pt x="942" y="174"/>
                    </a:lnTo>
                    <a:lnTo>
                      <a:pt x="940" y="170"/>
                    </a:lnTo>
                    <a:lnTo>
                      <a:pt x="937" y="170"/>
                    </a:lnTo>
                    <a:lnTo>
                      <a:pt x="937" y="170"/>
                    </a:lnTo>
                    <a:lnTo>
                      <a:pt x="935" y="170"/>
                    </a:lnTo>
                    <a:lnTo>
                      <a:pt x="935" y="170"/>
                    </a:lnTo>
                    <a:lnTo>
                      <a:pt x="934" y="170"/>
                    </a:lnTo>
                    <a:lnTo>
                      <a:pt x="931" y="172"/>
                    </a:lnTo>
                    <a:lnTo>
                      <a:pt x="929" y="172"/>
                    </a:lnTo>
                    <a:lnTo>
                      <a:pt x="928" y="172"/>
                    </a:lnTo>
                    <a:lnTo>
                      <a:pt x="928" y="172"/>
                    </a:lnTo>
                    <a:lnTo>
                      <a:pt x="926" y="172"/>
                    </a:lnTo>
                    <a:lnTo>
                      <a:pt x="926" y="170"/>
                    </a:lnTo>
                    <a:lnTo>
                      <a:pt x="926" y="170"/>
                    </a:lnTo>
                    <a:lnTo>
                      <a:pt x="926" y="169"/>
                    </a:lnTo>
                    <a:lnTo>
                      <a:pt x="924" y="169"/>
                    </a:lnTo>
                    <a:lnTo>
                      <a:pt x="923" y="167"/>
                    </a:lnTo>
                    <a:lnTo>
                      <a:pt x="921" y="169"/>
                    </a:lnTo>
                    <a:lnTo>
                      <a:pt x="921" y="170"/>
                    </a:lnTo>
                    <a:lnTo>
                      <a:pt x="920" y="172"/>
                    </a:lnTo>
                    <a:lnTo>
                      <a:pt x="916" y="175"/>
                    </a:lnTo>
                    <a:lnTo>
                      <a:pt x="916" y="177"/>
                    </a:lnTo>
                    <a:lnTo>
                      <a:pt x="913" y="178"/>
                    </a:lnTo>
                    <a:lnTo>
                      <a:pt x="912" y="182"/>
                    </a:lnTo>
                    <a:lnTo>
                      <a:pt x="912" y="185"/>
                    </a:lnTo>
                    <a:lnTo>
                      <a:pt x="910" y="186"/>
                    </a:lnTo>
                    <a:lnTo>
                      <a:pt x="909" y="188"/>
                    </a:lnTo>
                    <a:lnTo>
                      <a:pt x="909" y="189"/>
                    </a:lnTo>
                    <a:lnTo>
                      <a:pt x="909" y="191"/>
                    </a:lnTo>
                    <a:lnTo>
                      <a:pt x="907" y="193"/>
                    </a:lnTo>
                    <a:lnTo>
                      <a:pt x="907" y="194"/>
                    </a:lnTo>
                    <a:lnTo>
                      <a:pt x="907" y="196"/>
                    </a:lnTo>
                    <a:lnTo>
                      <a:pt x="907" y="196"/>
                    </a:lnTo>
                    <a:lnTo>
                      <a:pt x="907" y="197"/>
                    </a:lnTo>
                    <a:lnTo>
                      <a:pt x="905" y="197"/>
                    </a:lnTo>
                    <a:lnTo>
                      <a:pt x="905" y="199"/>
                    </a:lnTo>
                    <a:lnTo>
                      <a:pt x="905" y="199"/>
                    </a:lnTo>
                    <a:lnTo>
                      <a:pt x="904" y="200"/>
                    </a:lnTo>
                    <a:lnTo>
                      <a:pt x="902" y="202"/>
                    </a:lnTo>
                    <a:lnTo>
                      <a:pt x="902" y="204"/>
                    </a:lnTo>
                    <a:lnTo>
                      <a:pt x="902" y="204"/>
                    </a:lnTo>
                    <a:lnTo>
                      <a:pt x="902" y="205"/>
                    </a:lnTo>
                    <a:lnTo>
                      <a:pt x="902" y="205"/>
                    </a:lnTo>
                    <a:lnTo>
                      <a:pt x="901" y="205"/>
                    </a:lnTo>
                    <a:lnTo>
                      <a:pt x="901" y="205"/>
                    </a:lnTo>
                    <a:lnTo>
                      <a:pt x="899" y="205"/>
                    </a:lnTo>
                    <a:lnTo>
                      <a:pt x="899" y="207"/>
                    </a:lnTo>
                    <a:lnTo>
                      <a:pt x="899" y="207"/>
                    </a:lnTo>
                    <a:lnTo>
                      <a:pt x="899" y="208"/>
                    </a:lnTo>
                    <a:lnTo>
                      <a:pt x="899" y="207"/>
                    </a:lnTo>
                    <a:lnTo>
                      <a:pt x="898" y="207"/>
                    </a:lnTo>
                    <a:lnTo>
                      <a:pt x="898" y="207"/>
                    </a:lnTo>
                    <a:lnTo>
                      <a:pt x="896" y="207"/>
                    </a:lnTo>
                    <a:lnTo>
                      <a:pt x="896" y="208"/>
                    </a:lnTo>
                    <a:lnTo>
                      <a:pt x="894" y="208"/>
                    </a:lnTo>
                    <a:lnTo>
                      <a:pt x="893" y="207"/>
                    </a:lnTo>
                    <a:lnTo>
                      <a:pt x="891" y="208"/>
                    </a:lnTo>
                    <a:lnTo>
                      <a:pt x="890" y="211"/>
                    </a:lnTo>
                    <a:lnTo>
                      <a:pt x="883" y="211"/>
                    </a:lnTo>
                    <a:lnTo>
                      <a:pt x="879" y="211"/>
                    </a:lnTo>
                    <a:lnTo>
                      <a:pt x="872" y="211"/>
                    </a:lnTo>
                    <a:lnTo>
                      <a:pt x="866" y="211"/>
                    </a:lnTo>
                    <a:lnTo>
                      <a:pt x="860" y="211"/>
                    </a:lnTo>
                    <a:lnTo>
                      <a:pt x="847" y="211"/>
                    </a:lnTo>
                    <a:lnTo>
                      <a:pt x="844" y="211"/>
                    </a:lnTo>
                    <a:lnTo>
                      <a:pt x="844" y="211"/>
                    </a:lnTo>
                    <a:lnTo>
                      <a:pt x="846" y="211"/>
                    </a:lnTo>
                    <a:lnTo>
                      <a:pt x="850" y="208"/>
                    </a:lnTo>
                    <a:lnTo>
                      <a:pt x="853" y="208"/>
                    </a:lnTo>
                    <a:lnTo>
                      <a:pt x="858" y="205"/>
                    </a:lnTo>
                    <a:lnTo>
                      <a:pt x="860" y="205"/>
                    </a:lnTo>
                    <a:lnTo>
                      <a:pt x="861" y="204"/>
                    </a:lnTo>
                    <a:lnTo>
                      <a:pt x="861" y="202"/>
                    </a:lnTo>
                    <a:lnTo>
                      <a:pt x="861" y="200"/>
                    </a:lnTo>
                    <a:lnTo>
                      <a:pt x="863" y="199"/>
                    </a:lnTo>
                    <a:lnTo>
                      <a:pt x="864" y="197"/>
                    </a:lnTo>
                    <a:lnTo>
                      <a:pt x="866" y="194"/>
                    </a:lnTo>
                    <a:lnTo>
                      <a:pt x="869" y="193"/>
                    </a:lnTo>
                    <a:lnTo>
                      <a:pt x="872" y="191"/>
                    </a:lnTo>
                    <a:lnTo>
                      <a:pt x="875" y="188"/>
                    </a:lnTo>
                    <a:lnTo>
                      <a:pt x="877" y="188"/>
                    </a:lnTo>
                    <a:lnTo>
                      <a:pt x="880" y="186"/>
                    </a:lnTo>
                    <a:lnTo>
                      <a:pt x="880" y="185"/>
                    </a:lnTo>
                    <a:lnTo>
                      <a:pt x="882" y="185"/>
                    </a:lnTo>
                    <a:lnTo>
                      <a:pt x="885" y="183"/>
                    </a:lnTo>
                    <a:lnTo>
                      <a:pt x="888" y="183"/>
                    </a:lnTo>
                    <a:lnTo>
                      <a:pt x="891" y="182"/>
                    </a:lnTo>
                    <a:lnTo>
                      <a:pt x="894" y="180"/>
                    </a:lnTo>
                    <a:lnTo>
                      <a:pt x="896" y="180"/>
                    </a:lnTo>
                    <a:lnTo>
                      <a:pt x="898" y="178"/>
                    </a:lnTo>
                    <a:lnTo>
                      <a:pt x="904" y="175"/>
                    </a:lnTo>
                    <a:lnTo>
                      <a:pt x="907" y="174"/>
                    </a:lnTo>
                    <a:lnTo>
                      <a:pt x="909" y="170"/>
                    </a:lnTo>
                    <a:lnTo>
                      <a:pt x="910" y="169"/>
                    </a:lnTo>
                    <a:lnTo>
                      <a:pt x="912" y="167"/>
                    </a:lnTo>
                    <a:lnTo>
                      <a:pt x="915" y="164"/>
                    </a:lnTo>
                    <a:lnTo>
                      <a:pt x="918" y="161"/>
                    </a:lnTo>
                    <a:lnTo>
                      <a:pt x="920" y="158"/>
                    </a:lnTo>
                    <a:lnTo>
                      <a:pt x="921" y="156"/>
                    </a:lnTo>
                    <a:lnTo>
                      <a:pt x="926" y="153"/>
                    </a:lnTo>
                    <a:lnTo>
                      <a:pt x="929" y="152"/>
                    </a:lnTo>
                    <a:lnTo>
                      <a:pt x="931" y="152"/>
                    </a:lnTo>
                    <a:lnTo>
                      <a:pt x="932" y="150"/>
                    </a:lnTo>
                    <a:lnTo>
                      <a:pt x="934" y="148"/>
                    </a:lnTo>
                    <a:lnTo>
                      <a:pt x="937" y="147"/>
                    </a:lnTo>
                    <a:lnTo>
                      <a:pt x="942" y="144"/>
                    </a:lnTo>
                    <a:lnTo>
                      <a:pt x="946" y="142"/>
                    </a:lnTo>
                    <a:lnTo>
                      <a:pt x="953" y="141"/>
                    </a:lnTo>
                    <a:lnTo>
                      <a:pt x="961" y="137"/>
                    </a:lnTo>
                    <a:lnTo>
                      <a:pt x="967" y="136"/>
                    </a:lnTo>
                    <a:lnTo>
                      <a:pt x="972" y="136"/>
                    </a:lnTo>
                    <a:lnTo>
                      <a:pt x="976" y="134"/>
                    </a:lnTo>
                    <a:close/>
                    <a:moveTo>
                      <a:pt x="100" y="133"/>
                    </a:moveTo>
                    <a:lnTo>
                      <a:pt x="101" y="133"/>
                    </a:lnTo>
                    <a:lnTo>
                      <a:pt x="101" y="133"/>
                    </a:lnTo>
                    <a:lnTo>
                      <a:pt x="101" y="134"/>
                    </a:lnTo>
                    <a:lnTo>
                      <a:pt x="100" y="134"/>
                    </a:lnTo>
                    <a:lnTo>
                      <a:pt x="100" y="134"/>
                    </a:lnTo>
                    <a:lnTo>
                      <a:pt x="100" y="133"/>
                    </a:lnTo>
                    <a:lnTo>
                      <a:pt x="100" y="133"/>
                    </a:lnTo>
                    <a:close/>
                    <a:moveTo>
                      <a:pt x="1136" y="128"/>
                    </a:moveTo>
                    <a:lnTo>
                      <a:pt x="1136" y="128"/>
                    </a:lnTo>
                    <a:lnTo>
                      <a:pt x="1136" y="128"/>
                    </a:lnTo>
                    <a:lnTo>
                      <a:pt x="1132" y="130"/>
                    </a:lnTo>
                    <a:lnTo>
                      <a:pt x="1132" y="130"/>
                    </a:lnTo>
                    <a:lnTo>
                      <a:pt x="1132" y="130"/>
                    </a:lnTo>
                    <a:lnTo>
                      <a:pt x="1131" y="130"/>
                    </a:lnTo>
                    <a:lnTo>
                      <a:pt x="1131" y="128"/>
                    </a:lnTo>
                    <a:lnTo>
                      <a:pt x="1131" y="128"/>
                    </a:lnTo>
                    <a:lnTo>
                      <a:pt x="1131" y="128"/>
                    </a:lnTo>
                    <a:lnTo>
                      <a:pt x="1132" y="128"/>
                    </a:lnTo>
                    <a:lnTo>
                      <a:pt x="1132" y="130"/>
                    </a:lnTo>
                    <a:lnTo>
                      <a:pt x="1132" y="130"/>
                    </a:lnTo>
                    <a:lnTo>
                      <a:pt x="1132" y="130"/>
                    </a:lnTo>
                    <a:lnTo>
                      <a:pt x="1134" y="128"/>
                    </a:lnTo>
                    <a:lnTo>
                      <a:pt x="1136" y="128"/>
                    </a:lnTo>
                    <a:close/>
                    <a:moveTo>
                      <a:pt x="1140" y="125"/>
                    </a:moveTo>
                    <a:lnTo>
                      <a:pt x="1142" y="125"/>
                    </a:lnTo>
                    <a:lnTo>
                      <a:pt x="1144" y="126"/>
                    </a:lnTo>
                    <a:lnTo>
                      <a:pt x="1144" y="126"/>
                    </a:lnTo>
                    <a:lnTo>
                      <a:pt x="1140" y="128"/>
                    </a:lnTo>
                    <a:lnTo>
                      <a:pt x="1139" y="128"/>
                    </a:lnTo>
                    <a:lnTo>
                      <a:pt x="1139" y="128"/>
                    </a:lnTo>
                    <a:lnTo>
                      <a:pt x="1139" y="126"/>
                    </a:lnTo>
                    <a:lnTo>
                      <a:pt x="1139" y="126"/>
                    </a:lnTo>
                    <a:lnTo>
                      <a:pt x="1139" y="126"/>
                    </a:lnTo>
                    <a:lnTo>
                      <a:pt x="1140" y="126"/>
                    </a:lnTo>
                    <a:lnTo>
                      <a:pt x="1140" y="125"/>
                    </a:lnTo>
                    <a:close/>
                    <a:moveTo>
                      <a:pt x="122" y="125"/>
                    </a:moveTo>
                    <a:lnTo>
                      <a:pt x="123" y="125"/>
                    </a:lnTo>
                    <a:lnTo>
                      <a:pt x="125" y="126"/>
                    </a:lnTo>
                    <a:lnTo>
                      <a:pt x="126" y="126"/>
                    </a:lnTo>
                    <a:lnTo>
                      <a:pt x="130" y="130"/>
                    </a:lnTo>
                    <a:lnTo>
                      <a:pt x="130" y="130"/>
                    </a:lnTo>
                    <a:lnTo>
                      <a:pt x="126" y="128"/>
                    </a:lnTo>
                    <a:lnTo>
                      <a:pt x="125" y="128"/>
                    </a:lnTo>
                    <a:lnTo>
                      <a:pt x="123" y="126"/>
                    </a:lnTo>
                    <a:lnTo>
                      <a:pt x="123" y="126"/>
                    </a:lnTo>
                    <a:lnTo>
                      <a:pt x="122" y="126"/>
                    </a:lnTo>
                    <a:lnTo>
                      <a:pt x="122" y="125"/>
                    </a:lnTo>
                    <a:lnTo>
                      <a:pt x="122" y="125"/>
                    </a:lnTo>
                    <a:close/>
                    <a:moveTo>
                      <a:pt x="90" y="123"/>
                    </a:moveTo>
                    <a:lnTo>
                      <a:pt x="92" y="123"/>
                    </a:lnTo>
                    <a:lnTo>
                      <a:pt x="92" y="125"/>
                    </a:lnTo>
                    <a:lnTo>
                      <a:pt x="93" y="125"/>
                    </a:lnTo>
                    <a:lnTo>
                      <a:pt x="93" y="126"/>
                    </a:lnTo>
                    <a:lnTo>
                      <a:pt x="93" y="128"/>
                    </a:lnTo>
                    <a:lnTo>
                      <a:pt x="93" y="128"/>
                    </a:lnTo>
                    <a:lnTo>
                      <a:pt x="92" y="128"/>
                    </a:lnTo>
                    <a:lnTo>
                      <a:pt x="92" y="128"/>
                    </a:lnTo>
                    <a:lnTo>
                      <a:pt x="90" y="128"/>
                    </a:lnTo>
                    <a:lnTo>
                      <a:pt x="89" y="126"/>
                    </a:lnTo>
                    <a:lnTo>
                      <a:pt x="89" y="126"/>
                    </a:lnTo>
                    <a:lnTo>
                      <a:pt x="89" y="125"/>
                    </a:lnTo>
                    <a:lnTo>
                      <a:pt x="89" y="125"/>
                    </a:lnTo>
                    <a:lnTo>
                      <a:pt x="89" y="125"/>
                    </a:lnTo>
                    <a:lnTo>
                      <a:pt x="89" y="123"/>
                    </a:lnTo>
                    <a:lnTo>
                      <a:pt x="90" y="123"/>
                    </a:lnTo>
                    <a:close/>
                    <a:moveTo>
                      <a:pt x="995" y="122"/>
                    </a:moveTo>
                    <a:lnTo>
                      <a:pt x="997" y="122"/>
                    </a:lnTo>
                    <a:lnTo>
                      <a:pt x="1002" y="123"/>
                    </a:lnTo>
                    <a:lnTo>
                      <a:pt x="1009" y="125"/>
                    </a:lnTo>
                    <a:lnTo>
                      <a:pt x="1011" y="125"/>
                    </a:lnTo>
                    <a:lnTo>
                      <a:pt x="1016" y="126"/>
                    </a:lnTo>
                    <a:lnTo>
                      <a:pt x="1019" y="128"/>
                    </a:lnTo>
                    <a:lnTo>
                      <a:pt x="1025" y="131"/>
                    </a:lnTo>
                    <a:lnTo>
                      <a:pt x="1027" y="133"/>
                    </a:lnTo>
                    <a:lnTo>
                      <a:pt x="1030" y="134"/>
                    </a:lnTo>
                    <a:lnTo>
                      <a:pt x="1032" y="136"/>
                    </a:lnTo>
                    <a:lnTo>
                      <a:pt x="1032" y="137"/>
                    </a:lnTo>
                    <a:lnTo>
                      <a:pt x="1032" y="137"/>
                    </a:lnTo>
                    <a:lnTo>
                      <a:pt x="1030" y="137"/>
                    </a:lnTo>
                    <a:lnTo>
                      <a:pt x="1024" y="137"/>
                    </a:lnTo>
                    <a:lnTo>
                      <a:pt x="1019" y="137"/>
                    </a:lnTo>
                    <a:lnTo>
                      <a:pt x="1016" y="136"/>
                    </a:lnTo>
                    <a:lnTo>
                      <a:pt x="1013" y="136"/>
                    </a:lnTo>
                    <a:lnTo>
                      <a:pt x="1005" y="133"/>
                    </a:lnTo>
                    <a:lnTo>
                      <a:pt x="1003" y="131"/>
                    </a:lnTo>
                    <a:lnTo>
                      <a:pt x="1003" y="130"/>
                    </a:lnTo>
                    <a:lnTo>
                      <a:pt x="1002" y="128"/>
                    </a:lnTo>
                    <a:lnTo>
                      <a:pt x="1000" y="126"/>
                    </a:lnTo>
                    <a:lnTo>
                      <a:pt x="992" y="123"/>
                    </a:lnTo>
                    <a:lnTo>
                      <a:pt x="992" y="123"/>
                    </a:lnTo>
                    <a:lnTo>
                      <a:pt x="994" y="122"/>
                    </a:lnTo>
                    <a:lnTo>
                      <a:pt x="995" y="122"/>
                    </a:lnTo>
                    <a:close/>
                    <a:moveTo>
                      <a:pt x="117" y="117"/>
                    </a:moveTo>
                    <a:lnTo>
                      <a:pt x="117" y="117"/>
                    </a:lnTo>
                    <a:lnTo>
                      <a:pt x="119" y="118"/>
                    </a:lnTo>
                    <a:lnTo>
                      <a:pt x="119" y="118"/>
                    </a:lnTo>
                    <a:lnTo>
                      <a:pt x="119" y="120"/>
                    </a:lnTo>
                    <a:lnTo>
                      <a:pt x="117" y="120"/>
                    </a:lnTo>
                    <a:lnTo>
                      <a:pt x="117" y="120"/>
                    </a:lnTo>
                    <a:lnTo>
                      <a:pt x="117" y="118"/>
                    </a:lnTo>
                    <a:lnTo>
                      <a:pt x="117" y="117"/>
                    </a:lnTo>
                    <a:lnTo>
                      <a:pt x="117" y="117"/>
                    </a:lnTo>
                    <a:lnTo>
                      <a:pt x="117" y="117"/>
                    </a:lnTo>
                    <a:close/>
                    <a:moveTo>
                      <a:pt x="112" y="112"/>
                    </a:moveTo>
                    <a:lnTo>
                      <a:pt x="114" y="114"/>
                    </a:lnTo>
                    <a:lnTo>
                      <a:pt x="115" y="114"/>
                    </a:lnTo>
                    <a:lnTo>
                      <a:pt x="115" y="115"/>
                    </a:lnTo>
                    <a:lnTo>
                      <a:pt x="115" y="115"/>
                    </a:lnTo>
                    <a:lnTo>
                      <a:pt x="115" y="117"/>
                    </a:lnTo>
                    <a:lnTo>
                      <a:pt x="115" y="117"/>
                    </a:lnTo>
                    <a:lnTo>
                      <a:pt x="114" y="118"/>
                    </a:lnTo>
                    <a:lnTo>
                      <a:pt x="114" y="120"/>
                    </a:lnTo>
                    <a:lnTo>
                      <a:pt x="112" y="118"/>
                    </a:lnTo>
                    <a:lnTo>
                      <a:pt x="112" y="115"/>
                    </a:lnTo>
                    <a:lnTo>
                      <a:pt x="112" y="114"/>
                    </a:lnTo>
                    <a:lnTo>
                      <a:pt x="112" y="112"/>
                    </a:lnTo>
                    <a:lnTo>
                      <a:pt x="112" y="112"/>
                    </a:lnTo>
                    <a:close/>
                    <a:moveTo>
                      <a:pt x="1121" y="106"/>
                    </a:moveTo>
                    <a:lnTo>
                      <a:pt x="1121" y="106"/>
                    </a:lnTo>
                    <a:lnTo>
                      <a:pt x="1121" y="106"/>
                    </a:lnTo>
                    <a:lnTo>
                      <a:pt x="1121" y="107"/>
                    </a:lnTo>
                    <a:lnTo>
                      <a:pt x="1121" y="107"/>
                    </a:lnTo>
                    <a:lnTo>
                      <a:pt x="1120" y="107"/>
                    </a:lnTo>
                    <a:lnTo>
                      <a:pt x="1120" y="107"/>
                    </a:lnTo>
                    <a:lnTo>
                      <a:pt x="1120" y="107"/>
                    </a:lnTo>
                    <a:lnTo>
                      <a:pt x="1120" y="107"/>
                    </a:lnTo>
                    <a:lnTo>
                      <a:pt x="1120" y="106"/>
                    </a:lnTo>
                    <a:lnTo>
                      <a:pt x="1121" y="106"/>
                    </a:lnTo>
                    <a:close/>
                    <a:moveTo>
                      <a:pt x="74" y="104"/>
                    </a:moveTo>
                    <a:lnTo>
                      <a:pt x="78" y="106"/>
                    </a:lnTo>
                    <a:lnTo>
                      <a:pt x="85" y="109"/>
                    </a:lnTo>
                    <a:lnTo>
                      <a:pt x="92" y="111"/>
                    </a:lnTo>
                    <a:lnTo>
                      <a:pt x="100" y="112"/>
                    </a:lnTo>
                    <a:lnTo>
                      <a:pt x="104" y="114"/>
                    </a:lnTo>
                    <a:lnTo>
                      <a:pt x="108" y="114"/>
                    </a:lnTo>
                    <a:lnTo>
                      <a:pt x="109" y="114"/>
                    </a:lnTo>
                    <a:lnTo>
                      <a:pt x="109" y="115"/>
                    </a:lnTo>
                    <a:lnTo>
                      <a:pt x="111" y="115"/>
                    </a:lnTo>
                    <a:lnTo>
                      <a:pt x="112" y="118"/>
                    </a:lnTo>
                    <a:lnTo>
                      <a:pt x="114" y="120"/>
                    </a:lnTo>
                    <a:lnTo>
                      <a:pt x="115" y="123"/>
                    </a:lnTo>
                    <a:lnTo>
                      <a:pt x="117" y="126"/>
                    </a:lnTo>
                    <a:lnTo>
                      <a:pt x="119" y="126"/>
                    </a:lnTo>
                    <a:lnTo>
                      <a:pt x="117" y="126"/>
                    </a:lnTo>
                    <a:lnTo>
                      <a:pt x="117" y="128"/>
                    </a:lnTo>
                    <a:lnTo>
                      <a:pt x="119" y="130"/>
                    </a:lnTo>
                    <a:lnTo>
                      <a:pt x="122" y="131"/>
                    </a:lnTo>
                    <a:lnTo>
                      <a:pt x="123" y="133"/>
                    </a:lnTo>
                    <a:lnTo>
                      <a:pt x="128" y="134"/>
                    </a:lnTo>
                    <a:lnTo>
                      <a:pt x="131" y="136"/>
                    </a:lnTo>
                    <a:lnTo>
                      <a:pt x="133" y="136"/>
                    </a:lnTo>
                    <a:lnTo>
                      <a:pt x="133" y="137"/>
                    </a:lnTo>
                    <a:lnTo>
                      <a:pt x="134" y="137"/>
                    </a:lnTo>
                    <a:lnTo>
                      <a:pt x="134" y="141"/>
                    </a:lnTo>
                    <a:lnTo>
                      <a:pt x="136" y="142"/>
                    </a:lnTo>
                    <a:lnTo>
                      <a:pt x="139" y="147"/>
                    </a:lnTo>
                    <a:lnTo>
                      <a:pt x="139" y="147"/>
                    </a:lnTo>
                    <a:lnTo>
                      <a:pt x="139" y="145"/>
                    </a:lnTo>
                    <a:lnTo>
                      <a:pt x="139" y="145"/>
                    </a:lnTo>
                    <a:lnTo>
                      <a:pt x="139" y="145"/>
                    </a:lnTo>
                    <a:lnTo>
                      <a:pt x="141" y="145"/>
                    </a:lnTo>
                    <a:lnTo>
                      <a:pt x="141" y="147"/>
                    </a:lnTo>
                    <a:lnTo>
                      <a:pt x="142" y="150"/>
                    </a:lnTo>
                    <a:lnTo>
                      <a:pt x="141" y="150"/>
                    </a:lnTo>
                    <a:lnTo>
                      <a:pt x="141" y="150"/>
                    </a:lnTo>
                    <a:lnTo>
                      <a:pt x="139" y="150"/>
                    </a:lnTo>
                    <a:lnTo>
                      <a:pt x="139" y="150"/>
                    </a:lnTo>
                    <a:lnTo>
                      <a:pt x="138" y="152"/>
                    </a:lnTo>
                    <a:lnTo>
                      <a:pt x="138" y="152"/>
                    </a:lnTo>
                    <a:lnTo>
                      <a:pt x="138" y="152"/>
                    </a:lnTo>
                    <a:lnTo>
                      <a:pt x="133" y="152"/>
                    </a:lnTo>
                    <a:lnTo>
                      <a:pt x="130" y="150"/>
                    </a:lnTo>
                    <a:lnTo>
                      <a:pt x="126" y="148"/>
                    </a:lnTo>
                    <a:lnTo>
                      <a:pt x="122" y="147"/>
                    </a:lnTo>
                    <a:lnTo>
                      <a:pt x="119" y="145"/>
                    </a:lnTo>
                    <a:lnTo>
                      <a:pt x="117" y="145"/>
                    </a:lnTo>
                    <a:lnTo>
                      <a:pt x="115" y="144"/>
                    </a:lnTo>
                    <a:lnTo>
                      <a:pt x="115" y="144"/>
                    </a:lnTo>
                    <a:lnTo>
                      <a:pt x="115" y="142"/>
                    </a:lnTo>
                    <a:lnTo>
                      <a:pt x="117" y="141"/>
                    </a:lnTo>
                    <a:lnTo>
                      <a:pt x="119" y="139"/>
                    </a:lnTo>
                    <a:lnTo>
                      <a:pt x="120" y="137"/>
                    </a:lnTo>
                    <a:lnTo>
                      <a:pt x="120" y="137"/>
                    </a:lnTo>
                    <a:lnTo>
                      <a:pt x="120" y="136"/>
                    </a:lnTo>
                    <a:lnTo>
                      <a:pt x="119" y="136"/>
                    </a:lnTo>
                    <a:lnTo>
                      <a:pt x="119" y="137"/>
                    </a:lnTo>
                    <a:lnTo>
                      <a:pt x="119" y="137"/>
                    </a:lnTo>
                    <a:lnTo>
                      <a:pt x="119" y="139"/>
                    </a:lnTo>
                    <a:lnTo>
                      <a:pt x="119" y="139"/>
                    </a:lnTo>
                    <a:lnTo>
                      <a:pt x="114" y="139"/>
                    </a:lnTo>
                    <a:lnTo>
                      <a:pt x="112" y="139"/>
                    </a:lnTo>
                    <a:lnTo>
                      <a:pt x="111" y="141"/>
                    </a:lnTo>
                    <a:lnTo>
                      <a:pt x="109" y="141"/>
                    </a:lnTo>
                    <a:lnTo>
                      <a:pt x="109" y="141"/>
                    </a:lnTo>
                    <a:lnTo>
                      <a:pt x="108" y="139"/>
                    </a:lnTo>
                    <a:lnTo>
                      <a:pt x="104" y="137"/>
                    </a:lnTo>
                    <a:lnTo>
                      <a:pt x="104" y="137"/>
                    </a:lnTo>
                    <a:lnTo>
                      <a:pt x="106" y="137"/>
                    </a:lnTo>
                    <a:lnTo>
                      <a:pt x="108" y="136"/>
                    </a:lnTo>
                    <a:lnTo>
                      <a:pt x="108" y="136"/>
                    </a:lnTo>
                    <a:lnTo>
                      <a:pt x="106" y="136"/>
                    </a:lnTo>
                    <a:lnTo>
                      <a:pt x="106" y="136"/>
                    </a:lnTo>
                    <a:lnTo>
                      <a:pt x="106" y="134"/>
                    </a:lnTo>
                    <a:lnTo>
                      <a:pt x="104" y="134"/>
                    </a:lnTo>
                    <a:lnTo>
                      <a:pt x="103" y="134"/>
                    </a:lnTo>
                    <a:lnTo>
                      <a:pt x="103" y="134"/>
                    </a:lnTo>
                    <a:lnTo>
                      <a:pt x="103" y="134"/>
                    </a:lnTo>
                    <a:lnTo>
                      <a:pt x="103" y="133"/>
                    </a:lnTo>
                    <a:lnTo>
                      <a:pt x="103" y="133"/>
                    </a:lnTo>
                    <a:lnTo>
                      <a:pt x="101" y="133"/>
                    </a:lnTo>
                    <a:lnTo>
                      <a:pt x="101" y="133"/>
                    </a:lnTo>
                    <a:lnTo>
                      <a:pt x="101" y="131"/>
                    </a:lnTo>
                    <a:lnTo>
                      <a:pt x="101" y="131"/>
                    </a:lnTo>
                    <a:lnTo>
                      <a:pt x="100" y="131"/>
                    </a:lnTo>
                    <a:lnTo>
                      <a:pt x="98" y="131"/>
                    </a:lnTo>
                    <a:lnTo>
                      <a:pt x="98" y="131"/>
                    </a:lnTo>
                    <a:lnTo>
                      <a:pt x="98" y="133"/>
                    </a:lnTo>
                    <a:lnTo>
                      <a:pt x="98" y="133"/>
                    </a:lnTo>
                    <a:lnTo>
                      <a:pt x="97" y="131"/>
                    </a:lnTo>
                    <a:lnTo>
                      <a:pt x="97" y="131"/>
                    </a:lnTo>
                    <a:lnTo>
                      <a:pt x="95" y="133"/>
                    </a:lnTo>
                    <a:lnTo>
                      <a:pt x="95" y="133"/>
                    </a:lnTo>
                    <a:lnTo>
                      <a:pt x="95" y="131"/>
                    </a:lnTo>
                    <a:lnTo>
                      <a:pt x="95" y="130"/>
                    </a:lnTo>
                    <a:lnTo>
                      <a:pt x="95" y="128"/>
                    </a:lnTo>
                    <a:lnTo>
                      <a:pt x="95" y="128"/>
                    </a:lnTo>
                    <a:lnTo>
                      <a:pt x="97" y="128"/>
                    </a:lnTo>
                    <a:lnTo>
                      <a:pt x="100" y="128"/>
                    </a:lnTo>
                    <a:lnTo>
                      <a:pt x="100" y="126"/>
                    </a:lnTo>
                    <a:lnTo>
                      <a:pt x="97" y="126"/>
                    </a:lnTo>
                    <a:lnTo>
                      <a:pt x="97" y="126"/>
                    </a:lnTo>
                    <a:lnTo>
                      <a:pt x="95" y="126"/>
                    </a:lnTo>
                    <a:lnTo>
                      <a:pt x="95" y="126"/>
                    </a:lnTo>
                    <a:lnTo>
                      <a:pt x="95" y="126"/>
                    </a:lnTo>
                    <a:lnTo>
                      <a:pt x="93" y="125"/>
                    </a:lnTo>
                    <a:lnTo>
                      <a:pt x="92" y="123"/>
                    </a:lnTo>
                    <a:lnTo>
                      <a:pt x="92" y="123"/>
                    </a:lnTo>
                    <a:lnTo>
                      <a:pt x="90" y="122"/>
                    </a:lnTo>
                    <a:lnTo>
                      <a:pt x="89" y="122"/>
                    </a:lnTo>
                    <a:lnTo>
                      <a:pt x="89" y="122"/>
                    </a:lnTo>
                    <a:lnTo>
                      <a:pt x="89" y="123"/>
                    </a:lnTo>
                    <a:lnTo>
                      <a:pt x="89" y="123"/>
                    </a:lnTo>
                    <a:lnTo>
                      <a:pt x="87" y="123"/>
                    </a:lnTo>
                    <a:lnTo>
                      <a:pt x="85" y="123"/>
                    </a:lnTo>
                    <a:lnTo>
                      <a:pt x="85" y="122"/>
                    </a:lnTo>
                    <a:lnTo>
                      <a:pt x="85" y="122"/>
                    </a:lnTo>
                    <a:lnTo>
                      <a:pt x="85" y="122"/>
                    </a:lnTo>
                    <a:lnTo>
                      <a:pt x="85" y="120"/>
                    </a:lnTo>
                    <a:lnTo>
                      <a:pt x="85" y="120"/>
                    </a:lnTo>
                    <a:lnTo>
                      <a:pt x="85" y="118"/>
                    </a:lnTo>
                    <a:lnTo>
                      <a:pt x="85" y="118"/>
                    </a:lnTo>
                    <a:lnTo>
                      <a:pt x="84" y="118"/>
                    </a:lnTo>
                    <a:lnTo>
                      <a:pt x="84" y="118"/>
                    </a:lnTo>
                    <a:lnTo>
                      <a:pt x="84" y="118"/>
                    </a:lnTo>
                    <a:lnTo>
                      <a:pt x="84" y="120"/>
                    </a:lnTo>
                    <a:lnTo>
                      <a:pt x="82" y="120"/>
                    </a:lnTo>
                    <a:lnTo>
                      <a:pt x="82" y="118"/>
                    </a:lnTo>
                    <a:lnTo>
                      <a:pt x="82" y="118"/>
                    </a:lnTo>
                    <a:lnTo>
                      <a:pt x="81" y="117"/>
                    </a:lnTo>
                    <a:lnTo>
                      <a:pt x="78" y="117"/>
                    </a:lnTo>
                    <a:lnTo>
                      <a:pt x="76" y="118"/>
                    </a:lnTo>
                    <a:lnTo>
                      <a:pt x="76" y="118"/>
                    </a:lnTo>
                    <a:lnTo>
                      <a:pt x="76" y="118"/>
                    </a:lnTo>
                    <a:lnTo>
                      <a:pt x="76" y="118"/>
                    </a:lnTo>
                    <a:lnTo>
                      <a:pt x="76" y="117"/>
                    </a:lnTo>
                    <a:lnTo>
                      <a:pt x="76" y="115"/>
                    </a:lnTo>
                    <a:lnTo>
                      <a:pt x="76" y="115"/>
                    </a:lnTo>
                    <a:lnTo>
                      <a:pt x="74" y="115"/>
                    </a:lnTo>
                    <a:lnTo>
                      <a:pt x="74" y="114"/>
                    </a:lnTo>
                    <a:lnTo>
                      <a:pt x="74" y="112"/>
                    </a:lnTo>
                    <a:lnTo>
                      <a:pt x="74" y="112"/>
                    </a:lnTo>
                    <a:lnTo>
                      <a:pt x="76" y="112"/>
                    </a:lnTo>
                    <a:lnTo>
                      <a:pt x="79" y="112"/>
                    </a:lnTo>
                    <a:lnTo>
                      <a:pt x="79" y="112"/>
                    </a:lnTo>
                    <a:lnTo>
                      <a:pt x="81" y="114"/>
                    </a:lnTo>
                    <a:lnTo>
                      <a:pt x="81" y="112"/>
                    </a:lnTo>
                    <a:lnTo>
                      <a:pt x="81" y="111"/>
                    </a:lnTo>
                    <a:lnTo>
                      <a:pt x="81" y="111"/>
                    </a:lnTo>
                    <a:lnTo>
                      <a:pt x="81" y="109"/>
                    </a:lnTo>
                    <a:lnTo>
                      <a:pt x="81" y="109"/>
                    </a:lnTo>
                    <a:lnTo>
                      <a:pt x="78" y="109"/>
                    </a:lnTo>
                    <a:lnTo>
                      <a:pt x="78" y="109"/>
                    </a:lnTo>
                    <a:lnTo>
                      <a:pt x="78" y="111"/>
                    </a:lnTo>
                    <a:lnTo>
                      <a:pt x="76" y="111"/>
                    </a:lnTo>
                    <a:lnTo>
                      <a:pt x="74" y="112"/>
                    </a:lnTo>
                    <a:lnTo>
                      <a:pt x="73" y="111"/>
                    </a:lnTo>
                    <a:lnTo>
                      <a:pt x="71" y="111"/>
                    </a:lnTo>
                    <a:lnTo>
                      <a:pt x="70" y="109"/>
                    </a:lnTo>
                    <a:lnTo>
                      <a:pt x="68" y="107"/>
                    </a:lnTo>
                    <a:lnTo>
                      <a:pt x="68" y="106"/>
                    </a:lnTo>
                    <a:lnTo>
                      <a:pt x="70" y="106"/>
                    </a:lnTo>
                    <a:lnTo>
                      <a:pt x="70" y="104"/>
                    </a:lnTo>
                    <a:lnTo>
                      <a:pt x="71" y="104"/>
                    </a:lnTo>
                    <a:lnTo>
                      <a:pt x="74" y="104"/>
                    </a:lnTo>
                    <a:close/>
                    <a:moveTo>
                      <a:pt x="1121" y="90"/>
                    </a:moveTo>
                    <a:lnTo>
                      <a:pt x="1121" y="90"/>
                    </a:lnTo>
                    <a:lnTo>
                      <a:pt x="1121" y="92"/>
                    </a:lnTo>
                    <a:lnTo>
                      <a:pt x="1121" y="92"/>
                    </a:lnTo>
                    <a:lnTo>
                      <a:pt x="1121" y="93"/>
                    </a:lnTo>
                    <a:lnTo>
                      <a:pt x="1120" y="95"/>
                    </a:lnTo>
                    <a:lnTo>
                      <a:pt x="1120" y="95"/>
                    </a:lnTo>
                    <a:lnTo>
                      <a:pt x="1118" y="95"/>
                    </a:lnTo>
                    <a:lnTo>
                      <a:pt x="1115" y="95"/>
                    </a:lnTo>
                    <a:lnTo>
                      <a:pt x="1114" y="95"/>
                    </a:lnTo>
                    <a:lnTo>
                      <a:pt x="1114" y="96"/>
                    </a:lnTo>
                    <a:lnTo>
                      <a:pt x="1114" y="98"/>
                    </a:lnTo>
                    <a:lnTo>
                      <a:pt x="1114" y="98"/>
                    </a:lnTo>
                    <a:lnTo>
                      <a:pt x="1115" y="98"/>
                    </a:lnTo>
                    <a:lnTo>
                      <a:pt x="1117" y="98"/>
                    </a:lnTo>
                    <a:lnTo>
                      <a:pt x="1117" y="98"/>
                    </a:lnTo>
                    <a:lnTo>
                      <a:pt x="1117" y="98"/>
                    </a:lnTo>
                    <a:lnTo>
                      <a:pt x="1117" y="98"/>
                    </a:lnTo>
                    <a:lnTo>
                      <a:pt x="1117" y="100"/>
                    </a:lnTo>
                    <a:lnTo>
                      <a:pt x="1117" y="100"/>
                    </a:lnTo>
                    <a:lnTo>
                      <a:pt x="1117" y="101"/>
                    </a:lnTo>
                    <a:lnTo>
                      <a:pt x="1117" y="104"/>
                    </a:lnTo>
                    <a:lnTo>
                      <a:pt x="1115" y="104"/>
                    </a:lnTo>
                    <a:lnTo>
                      <a:pt x="1114" y="106"/>
                    </a:lnTo>
                    <a:lnTo>
                      <a:pt x="1112" y="106"/>
                    </a:lnTo>
                    <a:lnTo>
                      <a:pt x="1112" y="107"/>
                    </a:lnTo>
                    <a:lnTo>
                      <a:pt x="1112" y="109"/>
                    </a:lnTo>
                    <a:lnTo>
                      <a:pt x="1112" y="109"/>
                    </a:lnTo>
                    <a:lnTo>
                      <a:pt x="1109" y="112"/>
                    </a:lnTo>
                    <a:lnTo>
                      <a:pt x="1107" y="114"/>
                    </a:lnTo>
                    <a:lnTo>
                      <a:pt x="1107" y="114"/>
                    </a:lnTo>
                    <a:lnTo>
                      <a:pt x="1107" y="115"/>
                    </a:lnTo>
                    <a:lnTo>
                      <a:pt x="1106" y="117"/>
                    </a:lnTo>
                    <a:lnTo>
                      <a:pt x="1104" y="120"/>
                    </a:lnTo>
                    <a:lnTo>
                      <a:pt x="1104" y="120"/>
                    </a:lnTo>
                    <a:lnTo>
                      <a:pt x="1104" y="122"/>
                    </a:lnTo>
                    <a:lnTo>
                      <a:pt x="1104" y="123"/>
                    </a:lnTo>
                    <a:lnTo>
                      <a:pt x="1103" y="123"/>
                    </a:lnTo>
                    <a:lnTo>
                      <a:pt x="1103" y="123"/>
                    </a:lnTo>
                    <a:lnTo>
                      <a:pt x="1103" y="125"/>
                    </a:lnTo>
                    <a:lnTo>
                      <a:pt x="1103" y="125"/>
                    </a:lnTo>
                    <a:lnTo>
                      <a:pt x="1103" y="126"/>
                    </a:lnTo>
                    <a:lnTo>
                      <a:pt x="1103" y="126"/>
                    </a:lnTo>
                    <a:lnTo>
                      <a:pt x="1103" y="126"/>
                    </a:lnTo>
                    <a:lnTo>
                      <a:pt x="1103" y="128"/>
                    </a:lnTo>
                    <a:lnTo>
                      <a:pt x="1103" y="128"/>
                    </a:lnTo>
                    <a:lnTo>
                      <a:pt x="1106" y="125"/>
                    </a:lnTo>
                    <a:lnTo>
                      <a:pt x="1107" y="123"/>
                    </a:lnTo>
                    <a:lnTo>
                      <a:pt x="1107" y="123"/>
                    </a:lnTo>
                    <a:lnTo>
                      <a:pt x="1109" y="122"/>
                    </a:lnTo>
                    <a:lnTo>
                      <a:pt x="1109" y="120"/>
                    </a:lnTo>
                    <a:lnTo>
                      <a:pt x="1110" y="118"/>
                    </a:lnTo>
                    <a:lnTo>
                      <a:pt x="1112" y="118"/>
                    </a:lnTo>
                    <a:lnTo>
                      <a:pt x="1112" y="118"/>
                    </a:lnTo>
                    <a:lnTo>
                      <a:pt x="1112" y="120"/>
                    </a:lnTo>
                    <a:lnTo>
                      <a:pt x="1112" y="120"/>
                    </a:lnTo>
                    <a:lnTo>
                      <a:pt x="1112" y="122"/>
                    </a:lnTo>
                    <a:lnTo>
                      <a:pt x="1112" y="122"/>
                    </a:lnTo>
                    <a:lnTo>
                      <a:pt x="1114" y="122"/>
                    </a:lnTo>
                    <a:lnTo>
                      <a:pt x="1115" y="120"/>
                    </a:lnTo>
                    <a:lnTo>
                      <a:pt x="1117" y="120"/>
                    </a:lnTo>
                    <a:lnTo>
                      <a:pt x="1118" y="122"/>
                    </a:lnTo>
                    <a:lnTo>
                      <a:pt x="1118" y="122"/>
                    </a:lnTo>
                    <a:lnTo>
                      <a:pt x="1121" y="120"/>
                    </a:lnTo>
                    <a:lnTo>
                      <a:pt x="1121" y="122"/>
                    </a:lnTo>
                    <a:lnTo>
                      <a:pt x="1121" y="122"/>
                    </a:lnTo>
                    <a:lnTo>
                      <a:pt x="1120" y="123"/>
                    </a:lnTo>
                    <a:lnTo>
                      <a:pt x="1118" y="123"/>
                    </a:lnTo>
                    <a:lnTo>
                      <a:pt x="1114" y="126"/>
                    </a:lnTo>
                    <a:lnTo>
                      <a:pt x="1112" y="128"/>
                    </a:lnTo>
                    <a:lnTo>
                      <a:pt x="1112" y="128"/>
                    </a:lnTo>
                    <a:lnTo>
                      <a:pt x="1114" y="126"/>
                    </a:lnTo>
                    <a:lnTo>
                      <a:pt x="1115" y="126"/>
                    </a:lnTo>
                    <a:lnTo>
                      <a:pt x="1115" y="126"/>
                    </a:lnTo>
                    <a:lnTo>
                      <a:pt x="1117" y="126"/>
                    </a:lnTo>
                    <a:lnTo>
                      <a:pt x="1115" y="128"/>
                    </a:lnTo>
                    <a:lnTo>
                      <a:pt x="1115" y="128"/>
                    </a:lnTo>
                    <a:lnTo>
                      <a:pt x="1114" y="131"/>
                    </a:lnTo>
                    <a:lnTo>
                      <a:pt x="1114" y="131"/>
                    </a:lnTo>
                    <a:lnTo>
                      <a:pt x="1117" y="130"/>
                    </a:lnTo>
                    <a:lnTo>
                      <a:pt x="1118" y="131"/>
                    </a:lnTo>
                    <a:lnTo>
                      <a:pt x="1121" y="131"/>
                    </a:lnTo>
                    <a:lnTo>
                      <a:pt x="1123" y="130"/>
                    </a:lnTo>
                    <a:lnTo>
                      <a:pt x="1123" y="131"/>
                    </a:lnTo>
                    <a:lnTo>
                      <a:pt x="1123" y="131"/>
                    </a:lnTo>
                    <a:lnTo>
                      <a:pt x="1123" y="133"/>
                    </a:lnTo>
                    <a:lnTo>
                      <a:pt x="1123" y="133"/>
                    </a:lnTo>
                    <a:lnTo>
                      <a:pt x="1125" y="133"/>
                    </a:lnTo>
                    <a:lnTo>
                      <a:pt x="1125" y="131"/>
                    </a:lnTo>
                    <a:lnTo>
                      <a:pt x="1125" y="130"/>
                    </a:lnTo>
                    <a:lnTo>
                      <a:pt x="1125" y="130"/>
                    </a:lnTo>
                    <a:lnTo>
                      <a:pt x="1125" y="130"/>
                    </a:lnTo>
                    <a:lnTo>
                      <a:pt x="1126" y="131"/>
                    </a:lnTo>
                    <a:lnTo>
                      <a:pt x="1126" y="131"/>
                    </a:lnTo>
                    <a:lnTo>
                      <a:pt x="1126" y="133"/>
                    </a:lnTo>
                    <a:lnTo>
                      <a:pt x="1125" y="134"/>
                    </a:lnTo>
                    <a:lnTo>
                      <a:pt x="1123" y="136"/>
                    </a:lnTo>
                    <a:lnTo>
                      <a:pt x="1125" y="137"/>
                    </a:lnTo>
                    <a:lnTo>
                      <a:pt x="1123" y="137"/>
                    </a:lnTo>
                    <a:lnTo>
                      <a:pt x="1125" y="137"/>
                    </a:lnTo>
                    <a:lnTo>
                      <a:pt x="1125" y="137"/>
                    </a:lnTo>
                    <a:lnTo>
                      <a:pt x="1125" y="137"/>
                    </a:lnTo>
                    <a:lnTo>
                      <a:pt x="1125" y="136"/>
                    </a:lnTo>
                    <a:lnTo>
                      <a:pt x="1125" y="136"/>
                    </a:lnTo>
                    <a:lnTo>
                      <a:pt x="1126" y="134"/>
                    </a:lnTo>
                    <a:lnTo>
                      <a:pt x="1128" y="134"/>
                    </a:lnTo>
                    <a:lnTo>
                      <a:pt x="1128" y="134"/>
                    </a:lnTo>
                    <a:lnTo>
                      <a:pt x="1128" y="134"/>
                    </a:lnTo>
                    <a:lnTo>
                      <a:pt x="1128" y="134"/>
                    </a:lnTo>
                    <a:lnTo>
                      <a:pt x="1129" y="134"/>
                    </a:lnTo>
                    <a:lnTo>
                      <a:pt x="1129" y="134"/>
                    </a:lnTo>
                    <a:lnTo>
                      <a:pt x="1131" y="133"/>
                    </a:lnTo>
                    <a:lnTo>
                      <a:pt x="1132" y="133"/>
                    </a:lnTo>
                    <a:lnTo>
                      <a:pt x="1132" y="133"/>
                    </a:lnTo>
                    <a:lnTo>
                      <a:pt x="1134" y="131"/>
                    </a:lnTo>
                    <a:lnTo>
                      <a:pt x="1134" y="130"/>
                    </a:lnTo>
                    <a:lnTo>
                      <a:pt x="1136" y="130"/>
                    </a:lnTo>
                    <a:lnTo>
                      <a:pt x="1136" y="130"/>
                    </a:lnTo>
                    <a:lnTo>
                      <a:pt x="1136" y="131"/>
                    </a:lnTo>
                    <a:lnTo>
                      <a:pt x="1136" y="133"/>
                    </a:lnTo>
                    <a:lnTo>
                      <a:pt x="1136" y="133"/>
                    </a:lnTo>
                    <a:lnTo>
                      <a:pt x="1137" y="133"/>
                    </a:lnTo>
                    <a:lnTo>
                      <a:pt x="1137" y="133"/>
                    </a:lnTo>
                    <a:lnTo>
                      <a:pt x="1137" y="131"/>
                    </a:lnTo>
                    <a:lnTo>
                      <a:pt x="1139" y="131"/>
                    </a:lnTo>
                    <a:lnTo>
                      <a:pt x="1139" y="131"/>
                    </a:lnTo>
                    <a:lnTo>
                      <a:pt x="1144" y="131"/>
                    </a:lnTo>
                    <a:lnTo>
                      <a:pt x="1145" y="131"/>
                    </a:lnTo>
                    <a:lnTo>
                      <a:pt x="1147" y="133"/>
                    </a:lnTo>
                    <a:lnTo>
                      <a:pt x="1148" y="133"/>
                    </a:lnTo>
                    <a:lnTo>
                      <a:pt x="1150" y="134"/>
                    </a:lnTo>
                    <a:lnTo>
                      <a:pt x="1150" y="136"/>
                    </a:lnTo>
                    <a:lnTo>
                      <a:pt x="1150" y="137"/>
                    </a:lnTo>
                    <a:lnTo>
                      <a:pt x="1148" y="137"/>
                    </a:lnTo>
                    <a:lnTo>
                      <a:pt x="1147" y="139"/>
                    </a:lnTo>
                    <a:lnTo>
                      <a:pt x="1145" y="139"/>
                    </a:lnTo>
                    <a:lnTo>
                      <a:pt x="1145" y="141"/>
                    </a:lnTo>
                    <a:lnTo>
                      <a:pt x="1145" y="141"/>
                    </a:lnTo>
                    <a:lnTo>
                      <a:pt x="1145" y="142"/>
                    </a:lnTo>
                    <a:lnTo>
                      <a:pt x="1140" y="144"/>
                    </a:lnTo>
                    <a:lnTo>
                      <a:pt x="1142" y="144"/>
                    </a:lnTo>
                    <a:lnTo>
                      <a:pt x="1144" y="144"/>
                    </a:lnTo>
                    <a:lnTo>
                      <a:pt x="1145" y="144"/>
                    </a:lnTo>
                    <a:lnTo>
                      <a:pt x="1145" y="144"/>
                    </a:lnTo>
                    <a:lnTo>
                      <a:pt x="1145" y="144"/>
                    </a:lnTo>
                    <a:lnTo>
                      <a:pt x="1144" y="144"/>
                    </a:lnTo>
                    <a:lnTo>
                      <a:pt x="1144" y="145"/>
                    </a:lnTo>
                    <a:lnTo>
                      <a:pt x="1144" y="145"/>
                    </a:lnTo>
                    <a:lnTo>
                      <a:pt x="1145" y="145"/>
                    </a:lnTo>
                    <a:lnTo>
                      <a:pt x="1147" y="145"/>
                    </a:lnTo>
                    <a:lnTo>
                      <a:pt x="1148" y="145"/>
                    </a:lnTo>
                    <a:lnTo>
                      <a:pt x="1147" y="145"/>
                    </a:lnTo>
                    <a:lnTo>
                      <a:pt x="1147" y="147"/>
                    </a:lnTo>
                    <a:lnTo>
                      <a:pt x="1147" y="148"/>
                    </a:lnTo>
                    <a:lnTo>
                      <a:pt x="1145" y="148"/>
                    </a:lnTo>
                    <a:lnTo>
                      <a:pt x="1142" y="150"/>
                    </a:lnTo>
                    <a:lnTo>
                      <a:pt x="1142" y="150"/>
                    </a:lnTo>
                    <a:lnTo>
                      <a:pt x="1142" y="150"/>
                    </a:lnTo>
                    <a:lnTo>
                      <a:pt x="1144" y="150"/>
                    </a:lnTo>
                    <a:lnTo>
                      <a:pt x="1145" y="150"/>
                    </a:lnTo>
                    <a:lnTo>
                      <a:pt x="1147" y="150"/>
                    </a:lnTo>
                    <a:lnTo>
                      <a:pt x="1147" y="148"/>
                    </a:lnTo>
                    <a:lnTo>
                      <a:pt x="1148" y="148"/>
                    </a:lnTo>
                    <a:lnTo>
                      <a:pt x="1150" y="148"/>
                    </a:lnTo>
                    <a:lnTo>
                      <a:pt x="1151" y="147"/>
                    </a:lnTo>
                    <a:lnTo>
                      <a:pt x="1153" y="147"/>
                    </a:lnTo>
                    <a:lnTo>
                      <a:pt x="1153" y="147"/>
                    </a:lnTo>
                    <a:lnTo>
                      <a:pt x="1155" y="147"/>
                    </a:lnTo>
                    <a:lnTo>
                      <a:pt x="1156" y="147"/>
                    </a:lnTo>
                    <a:lnTo>
                      <a:pt x="1156" y="145"/>
                    </a:lnTo>
                    <a:lnTo>
                      <a:pt x="1158" y="145"/>
                    </a:lnTo>
                    <a:lnTo>
                      <a:pt x="1158" y="147"/>
                    </a:lnTo>
                    <a:lnTo>
                      <a:pt x="1158" y="147"/>
                    </a:lnTo>
                    <a:lnTo>
                      <a:pt x="1158" y="148"/>
                    </a:lnTo>
                    <a:lnTo>
                      <a:pt x="1156" y="148"/>
                    </a:lnTo>
                    <a:lnTo>
                      <a:pt x="1156" y="150"/>
                    </a:lnTo>
                    <a:lnTo>
                      <a:pt x="1155" y="152"/>
                    </a:lnTo>
                    <a:lnTo>
                      <a:pt x="1155" y="152"/>
                    </a:lnTo>
                    <a:lnTo>
                      <a:pt x="1153" y="152"/>
                    </a:lnTo>
                    <a:lnTo>
                      <a:pt x="1153" y="152"/>
                    </a:lnTo>
                    <a:lnTo>
                      <a:pt x="1151" y="153"/>
                    </a:lnTo>
                    <a:lnTo>
                      <a:pt x="1150" y="153"/>
                    </a:lnTo>
                    <a:lnTo>
                      <a:pt x="1148" y="155"/>
                    </a:lnTo>
                    <a:lnTo>
                      <a:pt x="1150" y="155"/>
                    </a:lnTo>
                    <a:lnTo>
                      <a:pt x="1150" y="156"/>
                    </a:lnTo>
                    <a:lnTo>
                      <a:pt x="1150" y="156"/>
                    </a:lnTo>
                    <a:lnTo>
                      <a:pt x="1147" y="156"/>
                    </a:lnTo>
                    <a:lnTo>
                      <a:pt x="1147" y="156"/>
                    </a:lnTo>
                    <a:lnTo>
                      <a:pt x="1147" y="158"/>
                    </a:lnTo>
                    <a:lnTo>
                      <a:pt x="1145" y="158"/>
                    </a:lnTo>
                    <a:lnTo>
                      <a:pt x="1147" y="158"/>
                    </a:lnTo>
                    <a:lnTo>
                      <a:pt x="1148" y="158"/>
                    </a:lnTo>
                    <a:lnTo>
                      <a:pt x="1148" y="158"/>
                    </a:lnTo>
                    <a:lnTo>
                      <a:pt x="1148" y="158"/>
                    </a:lnTo>
                    <a:lnTo>
                      <a:pt x="1148" y="159"/>
                    </a:lnTo>
                    <a:lnTo>
                      <a:pt x="1145" y="161"/>
                    </a:lnTo>
                    <a:lnTo>
                      <a:pt x="1145" y="163"/>
                    </a:lnTo>
                    <a:lnTo>
                      <a:pt x="1145" y="163"/>
                    </a:lnTo>
                    <a:lnTo>
                      <a:pt x="1147" y="164"/>
                    </a:lnTo>
                    <a:lnTo>
                      <a:pt x="1147" y="164"/>
                    </a:lnTo>
                    <a:lnTo>
                      <a:pt x="1148" y="164"/>
                    </a:lnTo>
                    <a:lnTo>
                      <a:pt x="1148" y="164"/>
                    </a:lnTo>
                    <a:lnTo>
                      <a:pt x="1150" y="163"/>
                    </a:lnTo>
                    <a:lnTo>
                      <a:pt x="1153" y="158"/>
                    </a:lnTo>
                    <a:lnTo>
                      <a:pt x="1156" y="156"/>
                    </a:lnTo>
                    <a:lnTo>
                      <a:pt x="1159" y="155"/>
                    </a:lnTo>
                    <a:lnTo>
                      <a:pt x="1159" y="156"/>
                    </a:lnTo>
                    <a:lnTo>
                      <a:pt x="1159" y="156"/>
                    </a:lnTo>
                    <a:lnTo>
                      <a:pt x="1159" y="156"/>
                    </a:lnTo>
                    <a:lnTo>
                      <a:pt x="1158" y="158"/>
                    </a:lnTo>
                    <a:lnTo>
                      <a:pt x="1158" y="158"/>
                    </a:lnTo>
                    <a:lnTo>
                      <a:pt x="1156" y="161"/>
                    </a:lnTo>
                    <a:lnTo>
                      <a:pt x="1156" y="163"/>
                    </a:lnTo>
                    <a:lnTo>
                      <a:pt x="1155" y="164"/>
                    </a:lnTo>
                    <a:lnTo>
                      <a:pt x="1155" y="167"/>
                    </a:lnTo>
                    <a:lnTo>
                      <a:pt x="1155" y="167"/>
                    </a:lnTo>
                    <a:lnTo>
                      <a:pt x="1156" y="167"/>
                    </a:lnTo>
                    <a:lnTo>
                      <a:pt x="1156" y="167"/>
                    </a:lnTo>
                    <a:lnTo>
                      <a:pt x="1158" y="166"/>
                    </a:lnTo>
                    <a:lnTo>
                      <a:pt x="1159" y="164"/>
                    </a:lnTo>
                    <a:lnTo>
                      <a:pt x="1161" y="163"/>
                    </a:lnTo>
                    <a:lnTo>
                      <a:pt x="1161" y="163"/>
                    </a:lnTo>
                    <a:lnTo>
                      <a:pt x="1161" y="163"/>
                    </a:lnTo>
                    <a:lnTo>
                      <a:pt x="1162" y="163"/>
                    </a:lnTo>
                    <a:lnTo>
                      <a:pt x="1162" y="164"/>
                    </a:lnTo>
                    <a:lnTo>
                      <a:pt x="1162" y="164"/>
                    </a:lnTo>
                    <a:lnTo>
                      <a:pt x="1162" y="166"/>
                    </a:lnTo>
                    <a:lnTo>
                      <a:pt x="1162" y="167"/>
                    </a:lnTo>
                    <a:lnTo>
                      <a:pt x="1162" y="169"/>
                    </a:lnTo>
                    <a:lnTo>
                      <a:pt x="1159" y="174"/>
                    </a:lnTo>
                    <a:lnTo>
                      <a:pt x="1159" y="175"/>
                    </a:lnTo>
                    <a:lnTo>
                      <a:pt x="1159" y="177"/>
                    </a:lnTo>
                    <a:lnTo>
                      <a:pt x="1159" y="177"/>
                    </a:lnTo>
                    <a:lnTo>
                      <a:pt x="1158" y="180"/>
                    </a:lnTo>
                    <a:lnTo>
                      <a:pt x="1158" y="182"/>
                    </a:lnTo>
                    <a:lnTo>
                      <a:pt x="1156" y="182"/>
                    </a:lnTo>
                    <a:lnTo>
                      <a:pt x="1156" y="183"/>
                    </a:lnTo>
                    <a:lnTo>
                      <a:pt x="1155" y="183"/>
                    </a:lnTo>
                    <a:lnTo>
                      <a:pt x="1155" y="183"/>
                    </a:lnTo>
                    <a:lnTo>
                      <a:pt x="1155" y="182"/>
                    </a:lnTo>
                    <a:lnTo>
                      <a:pt x="1153" y="182"/>
                    </a:lnTo>
                    <a:lnTo>
                      <a:pt x="1153" y="182"/>
                    </a:lnTo>
                    <a:lnTo>
                      <a:pt x="1151" y="182"/>
                    </a:lnTo>
                    <a:lnTo>
                      <a:pt x="1150" y="183"/>
                    </a:lnTo>
                    <a:lnTo>
                      <a:pt x="1150" y="183"/>
                    </a:lnTo>
                    <a:lnTo>
                      <a:pt x="1150" y="183"/>
                    </a:lnTo>
                    <a:lnTo>
                      <a:pt x="1148" y="182"/>
                    </a:lnTo>
                    <a:lnTo>
                      <a:pt x="1148" y="178"/>
                    </a:lnTo>
                    <a:lnTo>
                      <a:pt x="1150" y="177"/>
                    </a:lnTo>
                    <a:lnTo>
                      <a:pt x="1148" y="177"/>
                    </a:lnTo>
                    <a:lnTo>
                      <a:pt x="1150" y="175"/>
                    </a:lnTo>
                    <a:lnTo>
                      <a:pt x="1150" y="174"/>
                    </a:lnTo>
                    <a:lnTo>
                      <a:pt x="1148" y="174"/>
                    </a:lnTo>
                    <a:lnTo>
                      <a:pt x="1148" y="174"/>
                    </a:lnTo>
                    <a:lnTo>
                      <a:pt x="1148" y="175"/>
                    </a:lnTo>
                    <a:lnTo>
                      <a:pt x="1147" y="177"/>
                    </a:lnTo>
                    <a:lnTo>
                      <a:pt x="1145" y="177"/>
                    </a:lnTo>
                    <a:lnTo>
                      <a:pt x="1144" y="180"/>
                    </a:lnTo>
                    <a:lnTo>
                      <a:pt x="1142" y="180"/>
                    </a:lnTo>
                    <a:lnTo>
                      <a:pt x="1142" y="180"/>
                    </a:lnTo>
                    <a:lnTo>
                      <a:pt x="1142" y="180"/>
                    </a:lnTo>
                    <a:lnTo>
                      <a:pt x="1140" y="178"/>
                    </a:lnTo>
                    <a:lnTo>
                      <a:pt x="1140" y="178"/>
                    </a:lnTo>
                    <a:lnTo>
                      <a:pt x="1140" y="177"/>
                    </a:lnTo>
                    <a:lnTo>
                      <a:pt x="1142" y="175"/>
                    </a:lnTo>
                    <a:lnTo>
                      <a:pt x="1144" y="172"/>
                    </a:lnTo>
                    <a:lnTo>
                      <a:pt x="1145" y="169"/>
                    </a:lnTo>
                    <a:lnTo>
                      <a:pt x="1145" y="169"/>
                    </a:lnTo>
                    <a:lnTo>
                      <a:pt x="1145" y="167"/>
                    </a:lnTo>
                    <a:lnTo>
                      <a:pt x="1145" y="167"/>
                    </a:lnTo>
                    <a:lnTo>
                      <a:pt x="1144" y="164"/>
                    </a:lnTo>
                    <a:lnTo>
                      <a:pt x="1144" y="163"/>
                    </a:lnTo>
                    <a:lnTo>
                      <a:pt x="1142" y="161"/>
                    </a:lnTo>
                    <a:lnTo>
                      <a:pt x="1140" y="161"/>
                    </a:lnTo>
                    <a:lnTo>
                      <a:pt x="1140" y="161"/>
                    </a:lnTo>
                    <a:lnTo>
                      <a:pt x="1140" y="163"/>
                    </a:lnTo>
                    <a:lnTo>
                      <a:pt x="1137" y="166"/>
                    </a:lnTo>
                    <a:lnTo>
                      <a:pt x="1137" y="167"/>
                    </a:lnTo>
                    <a:lnTo>
                      <a:pt x="1137" y="169"/>
                    </a:lnTo>
                    <a:lnTo>
                      <a:pt x="1136" y="169"/>
                    </a:lnTo>
                    <a:lnTo>
                      <a:pt x="1136" y="169"/>
                    </a:lnTo>
                    <a:lnTo>
                      <a:pt x="1136" y="169"/>
                    </a:lnTo>
                    <a:lnTo>
                      <a:pt x="1137" y="166"/>
                    </a:lnTo>
                    <a:lnTo>
                      <a:pt x="1136" y="166"/>
                    </a:lnTo>
                    <a:lnTo>
                      <a:pt x="1134" y="167"/>
                    </a:lnTo>
                    <a:lnTo>
                      <a:pt x="1134" y="169"/>
                    </a:lnTo>
                    <a:lnTo>
                      <a:pt x="1132" y="169"/>
                    </a:lnTo>
                    <a:lnTo>
                      <a:pt x="1131" y="169"/>
                    </a:lnTo>
                    <a:lnTo>
                      <a:pt x="1131" y="169"/>
                    </a:lnTo>
                    <a:lnTo>
                      <a:pt x="1128" y="174"/>
                    </a:lnTo>
                    <a:lnTo>
                      <a:pt x="1128" y="174"/>
                    </a:lnTo>
                    <a:lnTo>
                      <a:pt x="1126" y="175"/>
                    </a:lnTo>
                    <a:lnTo>
                      <a:pt x="1125" y="177"/>
                    </a:lnTo>
                    <a:lnTo>
                      <a:pt x="1125" y="178"/>
                    </a:lnTo>
                    <a:lnTo>
                      <a:pt x="1123" y="178"/>
                    </a:lnTo>
                    <a:lnTo>
                      <a:pt x="1121" y="178"/>
                    </a:lnTo>
                    <a:lnTo>
                      <a:pt x="1121" y="178"/>
                    </a:lnTo>
                    <a:lnTo>
                      <a:pt x="1120" y="178"/>
                    </a:lnTo>
                    <a:lnTo>
                      <a:pt x="1117" y="178"/>
                    </a:lnTo>
                    <a:lnTo>
                      <a:pt x="1117" y="178"/>
                    </a:lnTo>
                    <a:lnTo>
                      <a:pt x="1117" y="178"/>
                    </a:lnTo>
                    <a:lnTo>
                      <a:pt x="1115" y="177"/>
                    </a:lnTo>
                    <a:lnTo>
                      <a:pt x="1115" y="177"/>
                    </a:lnTo>
                    <a:lnTo>
                      <a:pt x="1115" y="177"/>
                    </a:lnTo>
                    <a:lnTo>
                      <a:pt x="1115" y="175"/>
                    </a:lnTo>
                    <a:lnTo>
                      <a:pt x="1117" y="175"/>
                    </a:lnTo>
                    <a:lnTo>
                      <a:pt x="1118" y="175"/>
                    </a:lnTo>
                    <a:lnTo>
                      <a:pt x="1120" y="174"/>
                    </a:lnTo>
                    <a:lnTo>
                      <a:pt x="1121" y="174"/>
                    </a:lnTo>
                    <a:lnTo>
                      <a:pt x="1123" y="172"/>
                    </a:lnTo>
                    <a:lnTo>
                      <a:pt x="1123" y="172"/>
                    </a:lnTo>
                    <a:lnTo>
                      <a:pt x="1126" y="167"/>
                    </a:lnTo>
                    <a:lnTo>
                      <a:pt x="1129" y="167"/>
                    </a:lnTo>
                    <a:lnTo>
                      <a:pt x="1131" y="166"/>
                    </a:lnTo>
                    <a:lnTo>
                      <a:pt x="1131" y="164"/>
                    </a:lnTo>
                    <a:lnTo>
                      <a:pt x="1132" y="164"/>
                    </a:lnTo>
                    <a:lnTo>
                      <a:pt x="1131" y="164"/>
                    </a:lnTo>
                    <a:lnTo>
                      <a:pt x="1129" y="164"/>
                    </a:lnTo>
                    <a:lnTo>
                      <a:pt x="1128" y="164"/>
                    </a:lnTo>
                    <a:lnTo>
                      <a:pt x="1128" y="164"/>
                    </a:lnTo>
                    <a:lnTo>
                      <a:pt x="1126" y="164"/>
                    </a:lnTo>
                    <a:lnTo>
                      <a:pt x="1123" y="164"/>
                    </a:lnTo>
                    <a:lnTo>
                      <a:pt x="1123" y="164"/>
                    </a:lnTo>
                    <a:lnTo>
                      <a:pt x="1123" y="166"/>
                    </a:lnTo>
                    <a:lnTo>
                      <a:pt x="1123" y="167"/>
                    </a:lnTo>
                    <a:lnTo>
                      <a:pt x="1121" y="167"/>
                    </a:lnTo>
                    <a:lnTo>
                      <a:pt x="1121" y="167"/>
                    </a:lnTo>
                    <a:lnTo>
                      <a:pt x="1120" y="167"/>
                    </a:lnTo>
                    <a:lnTo>
                      <a:pt x="1117" y="167"/>
                    </a:lnTo>
                    <a:lnTo>
                      <a:pt x="1117" y="167"/>
                    </a:lnTo>
                    <a:lnTo>
                      <a:pt x="1117" y="167"/>
                    </a:lnTo>
                    <a:lnTo>
                      <a:pt x="1114" y="167"/>
                    </a:lnTo>
                    <a:lnTo>
                      <a:pt x="1112" y="167"/>
                    </a:lnTo>
                    <a:lnTo>
                      <a:pt x="1114" y="167"/>
                    </a:lnTo>
                    <a:lnTo>
                      <a:pt x="1117" y="166"/>
                    </a:lnTo>
                    <a:lnTo>
                      <a:pt x="1117" y="163"/>
                    </a:lnTo>
                    <a:lnTo>
                      <a:pt x="1117" y="161"/>
                    </a:lnTo>
                    <a:lnTo>
                      <a:pt x="1115" y="161"/>
                    </a:lnTo>
                    <a:lnTo>
                      <a:pt x="1114" y="163"/>
                    </a:lnTo>
                    <a:lnTo>
                      <a:pt x="1114" y="163"/>
                    </a:lnTo>
                    <a:lnTo>
                      <a:pt x="1112" y="163"/>
                    </a:lnTo>
                    <a:lnTo>
                      <a:pt x="1112" y="163"/>
                    </a:lnTo>
                    <a:lnTo>
                      <a:pt x="1110" y="164"/>
                    </a:lnTo>
                    <a:lnTo>
                      <a:pt x="1110" y="164"/>
                    </a:lnTo>
                    <a:lnTo>
                      <a:pt x="1109" y="164"/>
                    </a:lnTo>
                    <a:lnTo>
                      <a:pt x="1107" y="166"/>
                    </a:lnTo>
                    <a:lnTo>
                      <a:pt x="1104" y="166"/>
                    </a:lnTo>
                    <a:lnTo>
                      <a:pt x="1103" y="166"/>
                    </a:lnTo>
                    <a:lnTo>
                      <a:pt x="1101" y="166"/>
                    </a:lnTo>
                    <a:lnTo>
                      <a:pt x="1093" y="164"/>
                    </a:lnTo>
                    <a:lnTo>
                      <a:pt x="1090" y="164"/>
                    </a:lnTo>
                    <a:lnTo>
                      <a:pt x="1087" y="164"/>
                    </a:lnTo>
                    <a:lnTo>
                      <a:pt x="1087" y="164"/>
                    </a:lnTo>
                    <a:lnTo>
                      <a:pt x="1082" y="164"/>
                    </a:lnTo>
                    <a:lnTo>
                      <a:pt x="1080" y="164"/>
                    </a:lnTo>
                    <a:lnTo>
                      <a:pt x="1080" y="163"/>
                    </a:lnTo>
                    <a:lnTo>
                      <a:pt x="1080" y="163"/>
                    </a:lnTo>
                    <a:lnTo>
                      <a:pt x="1079" y="164"/>
                    </a:lnTo>
                    <a:lnTo>
                      <a:pt x="1077" y="164"/>
                    </a:lnTo>
                    <a:lnTo>
                      <a:pt x="1076" y="164"/>
                    </a:lnTo>
                    <a:lnTo>
                      <a:pt x="1071" y="166"/>
                    </a:lnTo>
                    <a:lnTo>
                      <a:pt x="1069" y="166"/>
                    </a:lnTo>
                    <a:lnTo>
                      <a:pt x="1068" y="166"/>
                    </a:lnTo>
                    <a:lnTo>
                      <a:pt x="1068" y="164"/>
                    </a:lnTo>
                    <a:lnTo>
                      <a:pt x="1066" y="163"/>
                    </a:lnTo>
                    <a:lnTo>
                      <a:pt x="1066" y="161"/>
                    </a:lnTo>
                    <a:lnTo>
                      <a:pt x="1066" y="159"/>
                    </a:lnTo>
                    <a:lnTo>
                      <a:pt x="1066" y="159"/>
                    </a:lnTo>
                    <a:lnTo>
                      <a:pt x="1066" y="158"/>
                    </a:lnTo>
                    <a:lnTo>
                      <a:pt x="1071" y="155"/>
                    </a:lnTo>
                    <a:lnTo>
                      <a:pt x="1076" y="152"/>
                    </a:lnTo>
                    <a:lnTo>
                      <a:pt x="1077" y="150"/>
                    </a:lnTo>
                    <a:lnTo>
                      <a:pt x="1077" y="150"/>
                    </a:lnTo>
                    <a:lnTo>
                      <a:pt x="1080" y="148"/>
                    </a:lnTo>
                    <a:lnTo>
                      <a:pt x="1080" y="148"/>
                    </a:lnTo>
                    <a:lnTo>
                      <a:pt x="1079" y="148"/>
                    </a:lnTo>
                    <a:lnTo>
                      <a:pt x="1077" y="148"/>
                    </a:lnTo>
                    <a:lnTo>
                      <a:pt x="1074" y="148"/>
                    </a:lnTo>
                    <a:lnTo>
                      <a:pt x="1071" y="148"/>
                    </a:lnTo>
                    <a:lnTo>
                      <a:pt x="1068" y="148"/>
                    </a:lnTo>
                    <a:lnTo>
                      <a:pt x="1068" y="148"/>
                    </a:lnTo>
                    <a:lnTo>
                      <a:pt x="1069" y="147"/>
                    </a:lnTo>
                    <a:lnTo>
                      <a:pt x="1073" y="144"/>
                    </a:lnTo>
                    <a:lnTo>
                      <a:pt x="1074" y="144"/>
                    </a:lnTo>
                    <a:lnTo>
                      <a:pt x="1073" y="145"/>
                    </a:lnTo>
                    <a:lnTo>
                      <a:pt x="1073" y="145"/>
                    </a:lnTo>
                    <a:lnTo>
                      <a:pt x="1073" y="147"/>
                    </a:lnTo>
                    <a:lnTo>
                      <a:pt x="1073" y="147"/>
                    </a:lnTo>
                    <a:lnTo>
                      <a:pt x="1076" y="147"/>
                    </a:lnTo>
                    <a:lnTo>
                      <a:pt x="1076" y="147"/>
                    </a:lnTo>
                    <a:lnTo>
                      <a:pt x="1076" y="144"/>
                    </a:lnTo>
                    <a:lnTo>
                      <a:pt x="1077" y="142"/>
                    </a:lnTo>
                    <a:lnTo>
                      <a:pt x="1079" y="139"/>
                    </a:lnTo>
                    <a:lnTo>
                      <a:pt x="1079" y="137"/>
                    </a:lnTo>
                    <a:lnTo>
                      <a:pt x="1080" y="137"/>
                    </a:lnTo>
                    <a:lnTo>
                      <a:pt x="1080" y="137"/>
                    </a:lnTo>
                    <a:lnTo>
                      <a:pt x="1082" y="139"/>
                    </a:lnTo>
                    <a:lnTo>
                      <a:pt x="1085" y="139"/>
                    </a:lnTo>
                    <a:lnTo>
                      <a:pt x="1085" y="141"/>
                    </a:lnTo>
                    <a:lnTo>
                      <a:pt x="1085" y="139"/>
                    </a:lnTo>
                    <a:lnTo>
                      <a:pt x="1085" y="139"/>
                    </a:lnTo>
                    <a:lnTo>
                      <a:pt x="1084" y="139"/>
                    </a:lnTo>
                    <a:lnTo>
                      <a:pt x="1084" y="137"/>
                    </a:lnTo>
                    <a:lnTo>
                      <a:pt x="1085" y="136"/>
                    </a:lnTo>
                    <a:lnTo>
                      <a:pt x="1085" y="136"/>
                    </a:lnTo>
                    <a:lnTo>
                      <a:pt x="1085" y="136"/>
                    </a:lnTo>
                    <a:lnTo>
                      <a:pt x="1084" y="136"/>
                    </a:lnTo>
                    <a:lnTo>
                      <a:pt x="1082" y="134"/>
                    </a:lnTo>
                    <a:lnTo>
                      <a:pt x="1082" y="134"/>
                    </a:lnTo>
                    <a:lnTo>
                      <a:pt x="1082" y="133"/>
                    </a:lnTo>
                    <a:lnTo>
                      <a:pt x="1082" y="131"/>
                    </a:lnTo>
                    <a:lnTo>
                      <a:pt x="1084" y="130"/>
                    </a:lnTo>
                    <a:lnTo>
                      <a:pt x="1085" y="130"/>
                    </a:lnTo>
                    <a:lnTo>
                      <a:pt x="1085" y="130"/>
                    </a:lnTo>
                    <a:lnTo>
                      <a:pt x="1087" y="131"/>
                    </a:lnTo>
                    <a:lnTo>
                      <a:pt x="1088" y="130"/>
                    </a:lnTo>
                    <a:lnTo>
                      <a:pt x="1088" y="130"/>
                    </a:lnTo>
                    <a:lnTo>
                      <a:pt x="1087" y="128"/>
                    </a:lnTo>
                    <a:lnTo>
                      <a:pt x="1087" y="126"/>
                    </a:lnTo>
                    <a:lnTo>
                      <a:pt x="1087" y="126"/>
                    </a:lnTo>
                    <a:lnTo>
                      <a:pt x="1090" y="120"/>
                    </a:lnTo>
                    <a:lnTo>
                      <a:pt x="1091" y="117"/>
                    </a:lnTo>
                    <a:lnTo>
                      <a:pt x="1093" y="112"/>
                    </a:lnTo>
                    <a:lnTo>
                      <a:pt x="1093" y="111"/>
                    </a:lnTo>
                    <a:lnTo>
                      <a:pt x="1095" y="109"/>
                    </a:lnTo>
                    <a:lnTo>
                      <a:pt x="1095" y="109"/>
                    </a:lnTo>
                    <a:lnTo>
                      <a:pt x="1096" y="109"/>
                    </a:lnTo>
                    <a:lnTo>
                      <a:pt x="1098" y="109"/>
                    </a:lnTo>
                    <a:lnTo>
                      <a:pt x="1096" y="109"/>
                    </a:lnTo>
                    <a:lnTo>
                      <a:pt x="1096" y="107"/>
                    </a:lnTo>
                    <a:lnTo>
                      <a:pt x="1096" y="107"/>
                    </a:lnTo>
                    <a:lnTo>
                      <a:pt x="1096" y="107"/>
                    </a:lnTo>
                    <a:lnTo>
                      <a:pt x="1096" y="106"/>
                    </a:lnTo>
                    <a:lnTo>
                      <a:pt x="1098" y="106"/>
                    </a:lnTo>
                    <a:lnTo>
                      <a:pt x="1099" y="104"/>
                    </a:lnTo>
                    <a:lnTo>
                      <a:pt x="1099" y="103"/>
                    </a:lnTo>
                    <a:lnTo>
                      <a:pt x="1099" y="103"/>
                    </a:lnTo>
                    <a:lnTo>
                      <a:pt x="1099" y="101"/>
                    </a:lnTo>
                    <a:lnTo>
                      <a:pt x="1099" y="101"/>
                    </a:lnTo>
                    <a:lnTo>
                      <a:pt x="1099" y="101"/>
                    </a:lnTo>
                    <a:lnTo>
                      <a:pt x="1103" y="100"/>
                    </a:lnTo>
                    <a:lnTo>
                      <a:pt x="1103" y="100"/>
                    </a:lnTo>
                    <a:lnTo>
                      <a:pt x="1104" y="96"/>
                    </a:lnTo>
                    <a:lnTo>
                      <a:pt x="1104" y="95"/>
                    </a:lnTo>
                    <a:lnTo>
                      <a:pt x="1106" y="95"/>
                    </a:lnTo>
                    <a:lnTo>
                      <a:pt x="1107" y="95"/>
                    </a:lnTo>
                    <a:lnTo>
                      <a:pt x="1112" y="92"/>
                    </a:lnTo>
                    <a:lnTo>
                      <a:pt x="1114" y="90"/>
                    </a:lnTo>
                    <a:lnTo>
                      <a:pt x="1115" y="92"/>
                    </a:lnTo>
                    <a:lnTo>
                      <a:pt x="1117" y="92"/>
                    </a:lnTo>
                    <a:lnTo>
                      <a:pt x="1118" y="93"/>
                    </a:lnTo>
                    <a:lnTo>
                      <a:pt x="1120" y="92"/>
                    </a:lnTo>
                    <a:lnTo>
                      <a:pt x="1118" y="92"/>
                    </a:lnTo>
                    <a:lnTo>
                      <a:pt x="1118" y="90"/>
                    </a:lnTo>
                    <a:lnTo>
                      <a:pt x="1121" y="90"/>
                    </a:lnTo>
                    <a:close/>
                    <a:moveTo>
                      <a:pt x="73" y="89"/>
                    </a:moveTo>
                    <a:lnTo>
                      <a:pt x="73" y="89"/>
                    </a:lnTo>
                    <a:lnTo>
                      <a:pt x="73" y="89"/>
                    </a:lnTo>
                    <a:lnTo>
                      <a:pt x="74" y="90"/>
                    </a:lnTo>
                    <a:lnTo>
                      <a:pt x="74" y="90"/>
                    </a:lnTo>
                    <a:lnTo>
                      <a:pt x="74" y="92"/>
                    </a:lnTo>
                    <a:lnTo>
                      <a:pt x="74" y="93"/>
                    </a:lnTo>
                    <a:lnTo>
                      <a:pt x="74" y="93"/>
                    </a:lnTo>
                    <a:lnTo>
                      <a:pt x="74" y="93"/>
                    </a:lnTo>
                    <a:lnTo>
                      <a:pt x="73" y="93"/>
                    </a:lnTo>
                    <a:lnTo>
                      <a:pt x="73" y="92"/>
                    </a:lnTo>
                    <a:lnTo>
                      <a:pt x="71" y="90"/>
                    </a:lnTo>
                    <a:lnTo>
                      <a:pt x="71" y="90"/>
                    </a:lnTo>
                    <a:lnTo>
                      <a:pt x="71" y="89"/>
                    </a:lnTo>
                    <a:lnTo>
                      <a:pt x="73" y="89"/>
                    </a:lnTo>
                    <a:close/>
                    <a:moveTo>
                      <a:pt x="1125" y="82"/>
                    </a:moveTo>
                    <a:lnTo>
                      <a:pt x="1125" y="84"/>
                    </a:lnTo>
                    <a:lnTo>
                      <a:pt x="1123" y="85"/>
                    </a:lnTo>
                    <a:lnTo>
                      <a:pt x="1123" y="85"/>
                    </a:lnTo>
                    <a:lnTo>
                      <a:pt x="1123" y="84"/>
                    </a:lnTo>
                    <a:lnTo>
                      <a:pt x="1123" y="84"/>
                    </a:lnTo>
                    <a:lnTo>
                      <a:pt x="1123" y="82"/>
                    </a:lnTo>
                    <a:lnTo>
                      <a:pt x="1125" y="82"/>
                    </a:lnTo>
                    <a:close/>
                    <a:moveTo>
                      <a:pt x="776" y="81"/>
                    </a:moveTo>
                    <a:lnTo>
                      <a:pt x="778" y="81"/>
                    </a:lnTo>
                    <a:lnTo>
                      <a:pt x="778" y="81"/>
                    </a:lnTo>
                    <a:lnTo>
                      <a:pt x="778" y="82"/>
                    </a:lnTo>
                    <a:lnTo>
                      <a:pt x="778" y="82"/>
                    </a:lnTo>
                    <a:lnTo>
                      <a:pt x="776" y="84"/>
                    </a:lnTo>
                    <a:lnTo>
                      <a:pt x="776" y="84"/>
                    </a:lnTo>
                    <a:lnTo>
                      <a:pt x="776" y="84"/>
                    </a:lnTo>
                    <a:lnTo>
                      <a:pt x="775" y="84"/>
                    </a:lnTo>
                    <a:lnTo>
                      <a:pt x="773" y="82"/>
                    </a:lnTo>
                    <a:lnTo>
                      <a:pt x="773" y="82"/>
                    </a:lnTo>
                    <a:lnTo>
                      <a:pt x="776" y="81"/>
                    </a:lnTo>
                    <a:close/>
                    <a:moveTo>
                      <a:pt x="29" y="79"/>
                    </a:moveTo>
                    <a:lnTo>
                      <a:pt x="30" y="81"/>
                    </a:lnTo>
                    <a:lnTo>
                      <a:pt x="30" y="84"/>
                    </a:lnTo>
                    <a:lnTo>
                      <a:pt x="29" y="84"/>
                    </a:lnTo>
                    <a:lnTo>
                      <a:pt x="29" y="82"/>
                    </a:lnTo>
                    <a:lnTo>
                      <a:pt x="29" y="82"/>
                    </a:lnTo>
                    <a:lnTo>
                      <a:pt x="29" y="81"/>
                    </a:lnTo>
                    <a:lnTo>
                      <a:pt x="29" y="81"/>
                    </a:lnTo>
                    <a:lnTo>
                      <a:pt x="29" y="79"/>
                    </a:lnTo>
                    <a:close/>
                    <a:moveTo>
                      <a:pt x="70" y="68"/>
                    </a:moveTo>
                    <a:lnTo>
                      <a:pt x="70" y="68"/>
                    </a:lnTo>
                    <a:lnTo>
                      <a:pt x="70" y="71"/>
                    </a:lnTo>
                    <a:lnTo>
                      <a:pt x="68" y="74"/>
                    </a:lnTo>
                    <a:lnTo>
                      <a:pt x="68" y="74"/>
                    </a:lnTo>
                    <a:lnTo>
                      <a:pt x="68" y="74"/>
                    </a:lnTo>
                    <a:lnTo>
                      <a:pt x="67" y="74"/>
                    </a:lnTo>
                    <a:lnTo>
                      <a:pt x="67" y="74"/>
                    </a:lnTo>
                    <a:lnTo>
                      <a:pt x="68" y="73"/>
                    </a:lnTo>
                    <a:lnTo>
                      <a:pt x="67" y="73"/>
                    </a:lnTo>
                    <a:lnTo>
                      <a:pt x="67" y="71"/>
                    </a:lnTo>
                    <a:lnTo>
                      <a:pt x="67" y="70"/>
                    </a:lnTo>
                    <a:lnTo>
                      <a:pt x="68" y="68"/>
                    </a:lnTo>
                    <a:lnTo>
                      <a:pt x="70" y="68"/>
                    </a:lnTo>
                    <a:close/>
                    <a:moveTo>
                      <a:pt x="56" y="67"/>
                    </a:moveTo>
                    <a:lnTo>
                      <a:pt x="56" y="67"/>
                    </a:lnTo>
                    <a:lnTo>
                      <a:pt x="56" y="67"/>
                    </a:lnTo>
                    <a:lnTo>
                      <a:pt x="59" y="70"/>
                    </a:lnTo>
                    <a:lnTo>
                      <a:pt x="60" y="71"/>
                    </a:lnTo>
                    <a:lnTo>
                      <a:pt x="60" y="73"/>
                    </a:lnTo>
                    <a:lnTo>
                      <a:pt x="59" y="74"/>
                    </a:lnTo>
                    <a:lnTo>
                      <a:pt x="57" y="71"/>
                    </a:lnTo>
                    <a:lnTo>
                      <a:pt x="57" y="71"/>
                    </a:lnTo>
                    <a:lnTo>
                      <a:pt x="56" y="68"/>
                    </a:lnTo>
                    <a:lnTo>
                      <a:pt x="56" y="68"/>
                    </a:lnTo>
                    <a:lnTo>
                      <a:pt x="56" y="67"/>
                    </a:lnTo>
                    <a:lnTo>
                      <a:pt x="56" y="67"/>
                    </a:lnTo>
                    <a:close/>
                    <a:moveTo>
                      <a:pt x="52" y="60"/>
                    </a:moveTo>
                    <a:lnTo>
                      <a:pt x="52" y="60"/>
                    </a:lnTo>
                    <a:lnTo>
                      <a:pt x="52" y="60"/>
                    </a:lnTo>
                    <a:lnTo>
                      <a:pt x="54" y="62"/>
                    </a:lnTo>
                    <a:lnTo>
                      <a:pt x="54" y="63"/>
                    </a:lnTo>
                    <a:lnTo>
                      <a:pt x="54" y="63"/>
                    </a:lnTo>
                    <a:lnTo>
                      <a:pt x="54" y="63"/>
                    </a:lnTo>
                    <a:lnTo>
                      <a:pt x="52" y="63"/>
                    </a:lnTo>
                    <a:lnTo>
                      <a:pt x="52" y="62"/>
                    </a:lnTo>
                    <a:lnTo>
                      <a:pt x="52" y="60"/>
                    </a:lnTo>
                    <a:lnTo>
                      <a:pt x="51" y="60"/>
                    </a:lnTo>
                    <a:lnTo>
                      <a:pt x="52" y="60"/>
                    </a:lnTo>
                    <a:close/>
                    <a:moveTo>
                      <a:pt x="748" y="59"/>
                    </a:moveTo>
                    <a:lnTo>
                      <a:pt x="751" y="59"/>
                    </a:lnTo>
                    <a:lnTo>
                      <a:pt x="754" y="62"/>
                    </a:lnTo>
                    <a:lnTo>
                      <a:pt x="756" y="65"/>
                    </a:lnTo>
                    <a:lnTo>
                      <a:pt x="757" y="67"/>
                    </a:lnTo>
                    <a:lnTo>
                      <a:pt x="757" y="68"/>
                    </a:lnTo>
                    <a:lnTo>
                      <a:pt x="757" y="68"/>
                    </a:lnTo>
                    <a:lnTo>
                      <a:pt x="756" y="68"/>
                    </a:lnTo>
                    <a:lnTo>
                      <a:pt x="752" y="68"/>
                    </a:lnTo>
                    <a:lnTo>
                      <a:pt x="751" y="68"/>
                    </a:lnTo>
                    <a:lnTo>
                      <a:pt x="748" y="67"/>
                    </a:lnTo>
                    <a:lnTo>
                      <a:pt x="741" y="63"/>
                    </a:lnTo>
                    <a:lnTo>
                      <a:pt x="738" y="63"/>
                    </a:lnTo>
                    <a:lnTo>
                      <a:pt x="738" y="62"/>
                    </a:lnTo>
                    <a:lnTo>
                      <a:pt x="740" y="60"/>
                    </a:lnTo>
                    <a:lnTo>
                      <a:pt x="740" y="60"/>
                    </a:lnTo>
                    <a:lnTo>
                      <a:pt x="740" y="60"/>
                    </a:lnTo>
                    <a:lnTo>
                      <a:pt x="748" y="59"/>
                    </a:lnTo>
                    <a:close/>
                    <a:moveTo>
                      <a:pt x="18" y="59"/>
                    </a:moveTo>
                    <a:lnTo>
                      <a:pt x="18" y="59"/>
                    </a:lnTo>
                    <a:lnTo>
                      <a:pt x="19" y="59"/>
                    </a:lnTo>
                    <a:lnTo>
                      <a:pt x="21" y="62"/>
                    </a:lnTo>
                    <a:lnTo>
                      <a:pt x="21" y="63"/>
                    </a:lnTo>
                    <a:lnTo>
                      <a:pt x="21" y="65"/>
                    </a:lnTo>
                    <a:lnTo>
                      <a:pt x="19" y="65"/>
                    </a:lnTo>
                    <a:lnTo>
                      <a:pt x="18" y="65"/>
                    </a:lnTo>
                    <a:lnTo>
                      <a:pt x="16" y="65"/>
                    </a:lnTo>
                    <a:lnTo>
                      <a:pt x="16" y="65"/>
                    </a:lnTo>
                    <a:lnTo>
                      <a:pt x="18" y="67"/>
                    </a:lnTo>
                    <a:lnTo>
                      <a:pt x="18" y="67"/>
                    </a:lnTo>
                    <a:lnTo>
                      <a:pt x="19" y="68"/>
                    </a:lnTo>
                    <a:lnTo>
                      <a:pt x="21" y="68"/>
                    </a:lnTo>
                    <a:lnTo>
                      <a:pt x="24" y="70"/>
                    </a:lnTo>
                    <a:lnTo>
                      <a:pt x="22" y="71"/>
                    </a:lnTo>
                    <a:lnTo>
                      <a:pt x="21" y="71"/>
                    </a:lnTo>
                    <a:lnTo>
                      <a:pt x="24" y="74"/>
                    </a:lnTo>
                    <a:lnTo>
                      <a:pt x="24" y="74"/>
                    </a:lnTo>
                    <a:lnTo>
                      <a:pt x="24" y="74"/>
                    </a:lnTo>
                    <a:lnTo>
                      <a:pt x="26" y="74"/>
                    </a:lnTo>
                    <a:lnTo>
                      <a:pt x="26" y="74"/>
                    </a:lnTo>
                    <a:lnTo>
                      <a:pt x="26" y="74"/>
                    </a:lnTo>
                    <a:lnTo>
                      <a:pt x="26" y="76"/>
                    </a:lnTo>
                    <a:lnTo>
                      <a:pt x="26" y="76"/>
                    </a:lnTo>
                    <a:lnTo>
                      <a:pt x="26" y="78"/>
                    </a:lnTo>
                    <a:lnTo>
                      <a:pt x="29" y="78"/>
                    </a:lnTo>
                    <a:lnTo>
                      <a:pt x="29" y="79"/>
                    </a:lnTo>
                    <a:lnTo>
                      <a:pt x="27" y="79"/>
                    </a:lnTo>
                    <a:lnTo>
                      <a:pt x="24" y="78"/>
                    </a:lnTo>
                    <a:lnTo>
                      <a:pt x="22" y="76"/>
                    </a:lnTo>
                    <a:lnTo>
                      <a:pt x="22" y="74"/>
                    </a:lnTo>
                    <a:lnTo>
                      <a:pt x="21" y="74"/>
                    </a:lnTo>
                    <a:lnTo>
                      <a:pt x="18" y="73"/>
                    </a:lnTo>
                    <a:lnTo>
                      <a:pt x="15" y="68"/>
                    </a:lnTo>
                    <a:lnTo>
                      <a:pt x="13" y="68"/>
                    </a:lnTo>
                    <a:lnTo>
                      <a:pt x="11" y="67"/>
                    </a:lnTo>
                    <a:lnTo>
                      <a:pt x="11" y="65"/>
                    </a:lnTo>
                    <a:lnTo>
                      <a:pt x="11" y="65"/>
                    </a:lnTo>
                    <a:lnTo>
                      <a:pt x="13" y="65"/>
                    </a:lnTo>
                    <a:lnTo>
                      <a:pt x="13" y="63"/>
                    </a:lnTo>
                    <a:lnTo>
                      <a:pt x="13" y="63"/>
                    </a:lnTo>
                    <a:lnTo>
                      <a:pt x="8" y="62"/>
                    </a:lnTo>
                    <a:lnTo>
                      <a:pt x="8" y="62"/>
                    </a:lnTo>
                    <a:lnTo>
                      <a:pt x="8" y="60"/>
                    </a:lnTo>
                    <a:lnTo>
                      <a:pt x="8" y="60"/>
                    </a:lnTo>
                    <a:lnTo>
                      <a:pt x="11" y="60"/>
                    </a:lnTo>
                    <a:lnTo>
                      <a:pt x="13" y="60"/>
                    </a:lnTo>
                    <a:lnTo>
                      <a:pt x="15" y="60"/>
                    </a:lnTo>
                    <a:lnTo>
                      <a:pt x="16" y="59"/>
                    </a:lnTo>
                    <a:lnTo>
                      <a:pt x="18" y="59"/>
                    </a:lnTo>
                    <a:close/>
                    <a:moveTo>
                      <a:pt x="59" y="57"/>
                    </a:moveTo>
                    <a:lnTo>
                      <a:pt x="59" y="57"/>
                    </a:lnTo>
                    <a:lnTo>
                      <a:pt x="60" y="59"/>
                    </a:lnTo>
                    <a:lnTo>
                      <a:pt x="63" y="60"/>
                    </a:lnTo>
                    <a:lnTo>
                      <a:pt x="65" y="60"/>
                    </a:lnTo>
                    <a:lnTo>
                      <a:pt x="65" y="65"/>
                    </a:lnTo>
                    <a:lnTo>
                      <a:pt x="67" y="71"/>
                    </a:lnTo>
                    <a:lnTo>
                      <a:pt x="67" y="73"/>
                    </a:lnTo>
                    <a:lnTo>
                      <a:pt x="65" y="74"/>
                    </a:lnTo>
                    <a:lnTo>
                      <a:pt x="65" y="76"/>
                    </a:lnTo>
                    <a:lnTo>
                      <a:pt x="63" y="78"/>
                    </a:lnTo>
                    <a:lnTo>
                      <a:pt x="63" y="76"/>
                    </a:lnTo>
                    <a:lnTo>
                      <a:pt x="63" y="73"/>
                    </a:lnTo>
                    <a:lnTo>
                      <a:pt x="62" y="71"/>
                    </a:lnTo>
                    <a:lnTo>
                      <a:pt x="62" y="71"/>
                    </a:lnTo>
                    <a:lnTo>
                      <a:pt x="62" y="68"/>
                    </a:lnTo>
                    <a:lnTo>
                      <a:pt x="62" y="68"/>
                    </a:lnTo>
                    <a:lnTo>
                      <a:pt x="62" y="70"/>
                    </a:lnTo>
                    <a:lnTo>
                      <a:pt x="60" y="70"/>
                    </a:lnTo>
                    <a:lnTo>
                      <a:pt x="59" y="68"/>
                    </a:lnTo>
                    <a:lnTo>
                      <a:pt x="57" y="67"/>
                    </a:lnTo>
                    <a:lnTo>
                      <a:pt x="57" y="65"/>
                    </a:lnTo>
                    <a:lnTo>
                      <a:pt x="57" y="63"/>
                    </a:lnTo>
                    <a:lnTo>
                      <a:pt x="56" y="63"/>
                    </a:lnTo>
                    <a:lnTo>
                      <a:pt x="57" y="63"/>
                    </a:lnTo>
                    <a:lnTo>
                      <a:pt x="57" y="62"/>
                    </a:lnTo>
                    <a:lnTo>
                      <a:pt x="57" y="60"/>
                    </a:lnTo>
                    <a:lnTo>
                      <a:pt x="59" y="59"/>
                    </a:lnTo>
                    <a:lnTo>
                      <a:pt x="59" y="57"/>
                    </a:lnTo>
                    <a:close/>
                    <a:moveTo>
                      <a:pt x="56" y="57"/>
                    </a:moveTo>
                    <a:lnTo>
                      <a:pt x="56" y="57"/>
                    </a:lnTo>
                    <a:lnTo>
                      <a:pt x="57" y="59"/>
                    </a:lnTo>
                    <a:lnTo>
                      <a:pt x="57" y="60"/>
                    </a:lnTo>
                    <a:lnTo>
                      <a:pt x="57" y="62"/>
                    </a:lnTo>
                    <a:lnTo>
                      <a:pt x="56" y="62"/>
                    </a:lnTo>
                    <a:lnTo>
                      <a:pt x="54" y="60"/>
                    </a:lnTo>
                    <a:lnTo>
                      <a:pt x="54" y="60"/>
                    </a:lnTo>
                    <a:lnTo>
                      <a:pt x="54" y="60"/>
                    </a:lnTo>
                    <a:lnTo>
                      <a:pt x="54" y="59"/>
                    </a:lnTo>
                    <a:lnTo>
                      <a:pt x="56" y="57"/>
                    </a:lnTo>
                    <a:lnTo>
                      <a:pt x="56" y="57"/>
                    </a:lnTo>
                    <a:lnTo>
                      <a:pt x="56" y="57"/>
                    </a:lnTo>
                    <a:close/>
                    <a:moveTo>
                      <a:pt x="767" y="55"/>
                    </a:moveTo>
                    <a:lnTo>
                      <a:pt x="768" y="57"/>
                    </a:lnTo>
                    <a:lnTo>
                      <a:pt x="768" y="57"/>
                    </a:lnTo>
                    <a:lnTo>
                      <a:pt x="768" y="57"/>
                    </a:lnTo>
                    <a:lnTo>
                      <a:pt x="767" y="57"/>
                    </a:lnTo>
                    <a:lnTo>
                      <a:pt x="767" y="57"/>
                    </a:lnTo>
                    <a:lnTo>
                      <a:pt x="767" y="57"/>
                    </a:lnTo>
                    <a:lnTo>
                      <a:pt x="767" y="57"/>
                    </a:lnTo>
                    <a:lnTo>
                      <a:pt x="767" y="55"/>
                    </a:lnTo>
                    <a:close/>
                    <a:moveTo>
                      <a:pt x="38" y="51"/>
                    </a:moveTo>
                    <a:lnTo>
                      <a:pt x="38" y="51"/>
                    </a:lnTo>
                    <a:lnTo>
                      <a:pt x="41" y="52"/>
                    </a:lnTo>
                    <a:lnTo>
                      <a:pt x="44" y="54"/>
                    </a:lnTo>
                    <a:lnTo>
                      <a:pt x="46" y="54"/>
                    </a:lnTo>
                    <a:lnTo>
                      <a:pt x="48" y="59"/>
                    </a:lnTo>
                    <a:lnTo>
                      <a:pt x="48" y="59"/>
                    </a:lnTo>
                    <a:lnTo>
                      <a:pt x="46" y="60"/>
                    </a:lnTo>
                    <a:lnTo>
                      <a:pt x="46" y="60"/>
                    </a:lnTo>
                    <a:lnTo>
                      <a:pt x="46" y="60"/>
                    </a:lnTo>
                    <a:lnTo>
                      <a:pt x="43" y="57"/>
                    </a:lnTo>
                    <a:lnTo>
                      <a:pt x="40" y="55"/>
                    </a:lnTo>
                    <a:lnTo>
                      <a:pt x="38" y="54"/>
                    </a:lnTo>
                    <a:lnTo>
                      <a:pt x="37" y="52"/>
                    </a:lnTo>
                    <a:lnTo>
                      <a:pt x="38" y="51"/>
                    </a:lnTo>
                    <a:close/>
                    <a:moveTo>
                      <a:pt x="38" y="41"/>
                    </a:moveTo>
                    <a:lnTo>
                      <a:pt x="38" y="41"/>
                    </a:lnTo>
                    <a:lnTo>
                      <a:pt x="40" y="43"/>
                    </a:lnTo>
                    <a:lnTo>
                      <a:pt x="40" y="43"/>
                    </a:lnTo>
                    <a:lnTo>
                      <a:pt x="41" y="44"/>
                    </a:lnTo>
                    <a:lnTo>
                      <a:pt x="41" y="44"/>
                    </a:lnTo>
                    <a:lnTo>
                      <a:pt x="40" y="46"/>
                    </a:lnTo>
                    <a:lnTo>
                      <a:pt x="38" y="46"/>
                    </a:lnTo>
                    <a:lnTo>
                      <a:pt x="38" y="46"/>
                    </a:lnTo>
                    <a:lnTo>
                      <a:pt x="38" y="46"/>
                    </a:lnTo>
                    <a:lnTo>
                      <a:pt x="37" y="44"/>
                    </a:lnTo>
                    <a:lnTo>
                      <a:pt x="37" y="44"/>
                    </a:lnTo>
                    <a:lnTo>
                      <a:pt x="35" y="44"/>
                    </a:lnTo>
                    <a:lnTo>
                      <a:pt x="35" y="44"/>
                    </a:lnTo>
                    <a:lnTo>
                      <a:pt x="35" y="46"/>
                    </a:lnTo>
                    <a:lnTo>
                      <a:pt x="35" y="46"/>
                    </a:lnTo>
                    <a:lnTo>
                      <a:pt x="35" y="46"/>
                    </a:lnTo>
                    <a:lnTo>
                      <a:pt x="35" y="46"/>
                    </a:lnTo>
                    <a:lnTo>
                      <a:pt x="35" y="46"/>
                    </a:lnTo>
                    <a:lnTo>
                      <a:pt x="35" y="46"/>
                    </a:lnTo>
                    <a:lnTo>
                      <a:pt x="35" y="44"/>
                    </a:lnTo>
                    <a:lnTo>
                      <a:pt x="35" y="44"/>
                    </a:lnTo>
                    <a:lnTo>
                      <a:pt x="35" y="44"/>
                    </a:lnTo>
                    <a:lnTo>
                      <a:pt x="37" y="41"/>
                    </a:lnTo>
                    <a:lnTo>
                      <a:pt x="38" y="41"/>
                    </a:lnTo>
                    <a:close/>
                    <a:moveTo>
                      <a:pt x="0" y="40"/>
                    </a:moveTo>
                    <a:lnTo>
                      <a:pt x="2" y="40"/>
                    </a:lnTo>
                    <a:lnTo>
                      <a:pt x="2" y="41"/>
                    </a:lnTo>
                    <a:lnTo>
                      <a:pt x="7" y="41"/>
                    </a:lnTo>
                    <a:lnTo>
                      <a:pt x="8" y="43"/>
                    </a:lnTo>
                    <a:lnTo>
                      <a:pt x="11" y="41"/>
                    </a:lnTo>
                    <a:lnTo>
                      <a:pt x="11" y="41"/>
                    </a:lnTo>
                    <a:lnTo>
                      <a:pt x="11" y="41"/>
                    </a:lnTo>
                    <a:lnTo>
                      <a:pt x="13" y="43"/>
                    </a:lnTo>
                    <a:lnTo>
                      <a:pt x="13" y="44"/>
                    </a:lnTo>
                    <a:lnTo>
                      <a:pt x="13" y="46"/>
                    </a:lnTo>
                    <a:lnTo>
                      <a:pt x="13" y="46"/>
                    </a:lnTo>
                    <a:lnTo>
                      <a:pt x="13" y="48"/>
                    </a:lnTo>
                    <a:lnTo>
                      <a:pt x="7" y="49"/>
                    </a:lnTo>
                    <a:lnTo>
                      <a:pt x="7" y="49"/>
                    </a:lnTo>
                    <a:lnTo>
                      <a:pt x="7" y="51"/>
                    </a:lnTo>
                    <a:lnTo>
                      <a:pt x="8" y="51"/>
                    </a:lnTo>
                    <a:lnTo>
                      <a:pt x="8" y="51"/>
                    </a:lnTo>
                    <a:lnTo>
                      <a:pt x="13" y="49"/>
                    </a:lnTo>
                    <a:lnTo>
                      <a:pt x="13" y="49"/>
                    </a:lnTo>
                    <a:lnTo>
                      <a:pt x="13" y="48"/>
                    </a:lnTo>
                    <a:lnTo>
                      <a:pt x="15" y="46"/>
                    </a:lnTo>
                    <a:lnTo>
                      <a:pt x="15" y="46"/>
                    </a:lnTo>
                    <a:lnTo>
                      <a:pt x="13" y="43"/>
                    </a:lnTo>
                    <a:lnTo>
                      <a:pt x="13" y="43"/>
                    </a:lnTo>
                    <a:lnTo>
                      <a:pt x="16" y="43"/>
                    </a:lnTo>
                    <a:lnTo>
                      <a:pt x="18" y="41"/>
                    </a:lnTo>
                    <a:lnTo>
                      <a:pt x="19" y="41"/>
                    </a:lnTo>
                    <a:lnTo>
                      <a:pt x="21" y="41"/>
                    </a:lnTo>
                    <a:lnTo>
                      <a:pt x="21" y="43"/>
                    </a:lnTo>
                    <a:lnTo>
                      <a:pt x="19" y="44"/>
                    </a:lnTo>
                    <a:lnTo>
                      <a:pt x="18" y="46"/>
                    </a:lnTo>
                    <a:lnTo>
                      <a:pt x="18" y="49"/>
                    </a:lnTo>
                    <a:lnTo>
                      <a:pt x="16" y="52"/>
                    </a:lnTo>
                    <a:lnTo>
                      <a:pt x="16" y="55"/>
                    </a:lnTo>
                    <a:lnTo>
                      <a:pt x="16" y="57"/>
                    </a:lnTo>
                    <a:lnTo>
                      <a:pt x="16" y="59"/>
                    </a:lnTo>
                    <a:lnTo>
                      <a:pt x="10" y="60"/>
                    </a:lnTo>
                    <a:lnTo>
                      <a:pt x="8" y="59"/>
                    </a:lnTo>
                    <a:lnTo>
                      <a:pt x="5" y="59"/>
                    </a:lnTo>
                    <a:lnTo>
                      <a:pt x="5" y="57"/>
                    </a:lnTo>
                    <a:lnTo>
                      <a:pt x="5" y="55"/>
                    </a:lnTo>
                    <a:lnTo>
                      <a:pt x="7" y="55"/>
                    </a:lnTo>
                    <a:lnTo>
                      <a:pt x="8" y="55"/>
                    </a:lnTo>
                    <a:lnTo>
                      <a:pt x="8" y="57"/>
                    </a:lnTo>
                    <a:lnTo>
                      <a:pt x="10" y="57"/>
                    </a:lnTo>
                    <a:lnTo>
                      <a:pt x="10" y="57"/>
                    </a:lnTo>
                    <a:lnTo>
                      <a:pt x="7" y="54"/>
                    </a:lnTo>
                    <a:lnTo>
                      <a:pt x="3" y="54"/>
                    </a:lnTo>
                    <a:lnTo>
                      <a:pt x="2" y="52"/>
                    </a:lnTo>
                    <a:lnTo>
                      <a:pt x="2" y="51"/>
                    </a:lnTo>
                    <a:lnTo>
                      <a:pt x="2" y="51"/>
                    </a:lnTo>
                    <a:lnTo>
                      <a:pt x="0" y="48"/>
                    </a:lnTo>
                    <a:lnTo>
                      <a:pt x="0" y="46"/>
                    </a:lnTo>
                    <a:lnTo>
                      <a:pt x="0" y="44"/>
                    </a:lnTo>
                    <a:lnTo>
                      <a:pt x="0" y="43"/>
                    </a:lnTo>
                    <a:lnTo>
                      <a:pt x="0" y="41"/>
                    </a:lnTo>
                    <a:lnTo>
                      <a:pt x="0" y="40"/>
                    </a:lnTo>
                    <a:close/>
                    <a:moveTo>
                      <a:pt x="32" y="30"/>
                    </a:moveTo>
                    <a:lnTo>
                      <a:pt x="33" y="32"/>
                    </a:lnTo>
                    <a:lnTo>
                      <a:pt x="33" y="32"/>
                    </a:lnTo>
                    <a:lnTo>
                      <a:pt x="33" y="32"/>
                    </a:lnTo>
                    <a:lnTo>
                      <a:pt x="33" y="32"/>
                    </a:lnTo>
                    <a:lnTo>
                      <a:pt x="33" y="33"/>
                    </a:lnTo>
                    <a:lnTo>
                      <a:pt x="32" y="33"/>
                    </a:lnTo>
                    <a:lnTo>
                      <a:pt x="30" y="33"/>
                    </a:lnTo>
                    <a:lnTo>
                      <a:pt x="30" y="33"/>
                    </a:lnTo>
                    <a:lnTo>
                      <a:pt x="30" y="33"/>
                    </a:lnTo>
                    <a:lnTo>
                      <a:pt x="32" y="32"/>
                    </a:lnTo>
                    <a:lnTo>
                      <a:pt x="32" y="30"/>
                    </a:lnTo>
                    <a:close/>
                    <a:moveTo>
                      <a:pt x="41" y="22"/>
                    </a:moveTo>
                    <a:lnTo>
                      <a:pt x="41" y="24"/>
                    </a:lnTo>
                    <a:lnTo>
                      <a:pt x="40" y="27"/>
                    </a:lnTo>
                    <a:lnTo>
                      <a:pt x="37" y="29"/>
                    </a:lnTo>
                    <a:lnTo>
                      <a:pt x="37" y="29"/>
                    </a:lnTo>
                    <a:lnTo>
                      <a:pt x="37" y="27"/>
                    </a:lnTo>
                    <a:lnTo>
                      <a:pt x="40" y="24"/>
                    </a:lnTo>
                    <a:lnTo>
                      <a:pt x="41" y="22"/>
                    </a:lnTo>
                    <a:close/>
                    <a:moveTo>
                      <a:pt x="1041" y="0"/>
                    </a:moveTo>
                    <a:lnTo>
                      <a:pt x="1041" y="0"/>
                    </a:lnTo>
                    <a:lnTo>
                      <a:pt x="1043" y="2"/>
                    </a:lnTo>
                    <a:lnTo>
                      <a:pt x="1043" y="2"/>
                    </a:lnTo>
                    <a:lnTo>
                      <a:pt x="1043" y="2"/>
                    </a:lnTo>
                    <a:lnTo>
                      <a:pt x="1043" y="3"/>
                    </a:lnTo>
                    <a:lnTo>
                      <a:pt x="1039" y="2"/>
                    </a:lnTo>
                    <a:lnTo>
                      <a:pt x="1039" y="2"/>
                    </a:lnTo>
                    <a:lnTo>
                      <a:pt x="1039" y="2"/>
                    </a:lnTo>
                    <a:lnTo>
                      <a:pt x="1039" y="2"/>
                    </a:lnTo>
                    <a:lnTo>
                      <a:pt x="1039" y="0"/>
                    </a:lnTo>
                    <a:lnTo>
                      <a:pt x="104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3" name="Freeform 312">
                <a:extLst>
                  <a:ext uri="{FF2B5EF4-FFF2-40B4-BE49-F238E27FC236}">
                    <a16:creationId xmlns:a16="http://schemas.microsoft.com/office/drawing/2014/main" id="{41064755-5F94-4A04-8283-49AC57CAF5D2}"/>
                  </a:ext>
                </a:extLst>
              </p:cNvPr>
              <p:cNvSpPr>
                <a:spLocks noEditPoints="1"/>
              </p:cNvSpPr>
              <p:nvPr/>
            </p:nvSpPr>
            <p:spPr bwMode="auto">
              <a:xfrm>
                <a:off x="1790531" y="1932615"/>
                <a:ext cx="2403391" cy="1237756"/>
              </a:xfrm>
              <a:custGeom>
                <a:avLst/>
                <a:gdLst>
                  <a:gd name="T0" fmla="*/ 890 w 1233"/>
                  <a:gd name="T1" fmla="*/ 360 h 635"/>
                  <a:gd name="T2" fmla="*/ 880 w 1233"/>
                  <a:gd name="T3" fmla="*/ 294 h 635"/>
                  <a:gd name="T4" fmla="*/ 692 w 1233"/>
                  <a:gd name="T5" fmla="*/ 247 h 635"/>
                  <a:gd name="T6" fmla="*/ 970 w 1233"/>
                  <a:gd name="T7" fmla="*/ 230 h 635"/>
                  <a:gd name="T8" fmla="*/ 904 w 1233"/>
                  <a:gd name="T9" fmla="*/ 212 h 635"/>
                  <a:gd name="T10" fmla="*/ 874 w 1233"/>
                  <a:gd name="T11" fmla="*/ 200 h 635"/>
                  <a:gd name="T12" fmla="*/ 798 w 1233"/>
                  <a:gd name="T13" fmla="*/ 156 h 635"/>
                  <a:gd name="T14" fmla="*/ 838 w 1233"/>
                  <a:gd name="T15" fmla="*/ 146 h 635"/>
                  <a:gd name="T16" fmla="*/ 459 w 1233"/>
                  <a:gd name="T17" fmla="*/ 102 h 635"/>
                  <a:gd name="T18" fmla="*/ 894 w 1233"/>
                  <a:gd name="T19" fmla="*/ 94 h 635"/>
                  <a:gd name="T20" fmla="*/ 585 w 1233"/>
                  <a:gd name="T21" fmla="*/ 77 h 635"/>
                  <a:gd name="T22" fmla="*/ 733 w 1233"/>
                  <a:gd name="T23" fmla="*/ 66 h 635"/>
                  <a:gd name="T24" fmla="*/ 27 w 1233"/>
                  <a:gd name="T25" fmla="*/ 61 h 635"/>
                  <a:gd name="T26" fmla="*/ 625 w 1233"/>
                  <a:gd name="T27" fmla="*/ 55 h 635"/>
                  <a:gd name="T28" fmla="*/ 615 w 1233"/>
                  <a:gd name="T29" fmla="*/ 69 h 635"/>
                  <a:gd name="T30" fmla="*/ 696 w 1233"/>
                  <a:gd name="T31" fmla="*/ 22 h 635"/>
                  <a:gd name="T32" fmla="*/ 722 w 1233"/>
                  <a:gd name="T33" fmla="*/ 69 h 635"/>
                  <a:gd name="T34" fmla="*/ 787 w 1233"/>
                  <a:gd name="T35" fmla="*/ 115 h 635"/>
                  <a:gd name="T36" fmla="*/ 853 w 1233"/>
                  <a:gd name="T37" fmla="*/ 71 h 635"/>
                  <a:gd name="T38" fmla="*/ 825 w 1233"/>
                  <a:gd name="T39" fmla="*/ 134 h 635"/>
                  <a:gd name="T40" fmla="*/ 756 w 1233"/>
                  <a:gd name="T41" fmla="*/ 159 h 635"/>
                  <a:gd name="T42" fmla="*/ 738 w 1233"/>
                  <a:gd name="T43" fmla="*/ 203 h 635"/>
                  <a:gd name="T44" fmla="*/ 705 w 1233"/>
                  <a:gd name="T45" fmla="*/ 228 h 635"/>
                  <a:gd name="T46" fmla="*/ 669 w 1233"/>
                  <a:gd name="T47" fmla="*/ 304 h 635"/>
                  <a:gd name="T48" fmla="*/ 801 w 1233"/>
                  <a:gd name="T49" fmla="*/ 381 h 635"/>
                  <a:gd name="T50" fmla="*/ 871 w 1233"/>
                  <a:gd name="T51" fmla="*/ 468 h 635"/>
                  <a:gd name="T52" fmla="*/ 896 w 1233"/>
                  <a:gd name="T53" fmla="*/ 412 h 635"/>
                  <a:gd name="T54" fmla="*/ 921 w 1233"/>
                  <a:gd name="T55" fmla="*/ 291 h 635"/>
                  <a:gd name="T56" fmla="*/ 981 w 1233"/>
                  <a:gd name="T57" fmla="*/ 238 h 635"/>
                  <a:gd name="T58" fmla="*/ 1031 w 1233"/>
                  <a:gd name="T59" fmla="*/ 282 h 635"/>
                  <a:gd name="T60" fmla="*/ 1050 w 1233"/>
                  <a:gd name="T61" fmla="*/ 329 h 635"/>
                  <a:gd name="T62" fmla="*/ 1093 w 1233"/>
                  <a:gd name="T63" fmla="*/ 302 h 635"/>
                  <a:gd name="T64" fmla="*/ 1124 w 1233"/>
                  <a:gd name="T65" fmla="*/ 310 h 635"/>
                  <a:gd name="T66" fmla="*/ 1136 w 1233"/>
                  <a:gd name="T67" fmla="*/ 354 h 635"/>
                  <a:gd name="T68" fmla="*/ 1197 w 1233"/>
                  <a:gd name="T69" fmla="*/ 395 h 635"/>
                  <a:gd name="T70" fmla="*/ 1213 w 1233"/>
                  <a:gd name="T71" fmla="*/ 416 h 635"/>
                  <a:gd name="T72" fmla="*/ 1162 w 1233"/>
                  <a:gd name="T73" fmla="*/ 485 h 635"/>
                  <a:gd name="T74" fmla="*/ 1002 w 1233"/>
                  <a:gd name="T75" fmla="*/ 550 h 635"/>
                  <a:gd name="T76" fmla="*/ 924 w 1233"/>
                  <a:gd name="T77" fmla="*/ 597 h 635"/>
                  <a:gd name="T78" fmla="*/ 897 w 1233"/>
                  <a:gd name="T79" fmla="*/ 617 h 635"/>
                  <a:gd name="T80" fmla="*/ 845 w 1233"/>
                  <a:gd name="T81" fmla="*/ 622 h 635"/>
                  <a:gd name="T82" fmla="*/ 869 w 1233"/>
                  <a:gd name="T83" fmla="*/ 584 h 635"/>
                  <a:gd name="T84" fmla="*/ 875 w 1233"/>
                  <a:gd name="T85" fmla="*/ 570 h 635"/>
                  <a:gd name="T86" fmla="*/ 817 w 1233"/>
                  <a:gd name="T87" fmla="*/ 554 h 635"/>
                  <a:gd name="T88" fmla="*/ 787 w 1233"/>
                  <a:gd name="T89" fmla="*/ 512 h 635"/>
                  <a:gd name="T90" fmla="*/ 756 w 1233"/>
                  <a:gd name="T91" fmla="*/ 515 h 635"/>
                  <a:gd name="T92" fmla="*/ 259 w 1233"/>
                  <a:gd name="T93" fmla="*/ 509 h 635"/>
                  <a:gd name="T94" fmla="*/ 232 w 1233"/>
                  <a:gd name="T95" fmla="*/ 483 h 635"/>
                  <a:gd name="T96" fmla="*/ 194 w 1233"/>
                  <a:gd name="T97" fmla="*/ 460 h 635"/>
                  <a:gd name="T98" fmla="*/ 172 w 1233"/>
                  <a:gd name="T99" fmla="*/ 423 h 635"/>
                  <a:gd name="T100" fmla="*/ 164 w 1233"/>
                  <a:gd name="T101" fmla="*/ 383 h 635"/>
                  <a:gd name="T102" fmla="*/ 89 w 1233"/>
                  <a:gd name="T103" fmla="*/ 304 h 635"/>
                  <a:gd name="T104" fmla="*/ 77 w 1233"/>
                  <a:gd name="T105" fmla="*/ 77 h 635"/>
                  <a:gd name="T106" fmla="*/ 150 w 1233"/>
                  <a:gd name="T107" fmla="*/ 60 h 635"/>
                  <a:gd name="T108" fmla="*/ 172 w 1233"/>
                  <a:gd name="T109" fmla="*/ 56 h 635"/>
                  <a:gd name="T110" fmla="*/ 245 w 1233"/>
                  <a:gd name="T111" fmla="*/ 67 h 635"/>
                  <a:gd name="T112" fmla="*/ 387 w 1233"/>
                  <a:gd name="T113" fmla="*/ 108 h 635"/>
                  <a:gd name="T114" fmla="*/ 483 w 1233"/>
                  <a:gd name="T115" fmla="*/ 127 h 635"/>
                  <a:gd name="T116" fmla="*/ 467 w 1233"/>
                  <a:gd name="T117" fmla="*/ 96 h 635"/>
                  <a:gd name="T118" fmla="*/ 623 w 1233"/>
                  <a:gd name="T119" fmla="*/ 108 h 635"/>
                  <a:gd name="T120" fmla="*/ 659 w 1233"/>
                  <a:gd name="T121" fmla="*/ 123 h 635"/>
                  <a:gd name="T122" fmla="*/ 678 w 1233"/>
                  <a:gd name="T123" fmla="*/ 74 h 635"/>
                  <a:gd name="T124" fmla="*/ 655 w 1233"/>
                  <a:gd name="T125" fmla="*/ 1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635">
                    <a:moveTo>
                      <a:pt x="901" y="362"/>
                    </a:moveTo>
                    <a:lnTo>
                      <a:pt x="902" y="362"/>
                    </a:lnTo>
                    <a:lnTo>
                      <a:pt x="902" y="365"/>
                    </a:lnTo>
                    <a:lnTo>
                      <a:pt x="902" y="367"/>
                    </a:lnTo>
                    <a:lnTo>
                      <a:pt x="901" y="367"/>
                    </a:lnTo>
                    <a:lnTo>
                      <a:pt x="901" y="368"/>
                    </a:lnTo>
                    <a:lnTo>
                      <a:pt x="899" y="368"/>
                    </a:lnTo>
                    <a:lnTo>
                      <a:pt x="899" y="368"/>
                    </a:lnTo>
                    <a:lnTo>
                      <a:pt x="897" y="368"/>
                    </a:lnTo>
                    <a:lnTo>
                      <a:pt x="897" y="368"/>
                    </a:lnTo>
                    <a:lnTo>
                      <a:pt x="899" y="367"/>
                    </a:lnTo>
                    <a:lnTo>
                      <a:pt x="899" y="365"/>
                    </a:lnTo>
                    <a:lnTo>
                      <a:pt x="899" y="365"/>
                    </a:lnTo>
                    <a:lnTo>
                      <a:pt x="899" y="364"/>
                    </a:lnTo>
                    <a:lnTo>
                      <a:pt x="901" y="362"/>
                    </a:lnTo>
                    <a:lnTo>
                      <a:pt x="901" y="362"/>
                    </a:lnTo>
                    <a:close/>
                    <a:moveTo>
                      <a:pt x="888" y="362"/>
                    </a:moveTo>
                    <a:lnTo>
                      <a:pt x="888" y="364"/>
                    </a:lnTo>
                    <a:lnTo>
                      <a:pt x="886" y="365"/>
                    </a:lnTo>
                    <a:lnTo>
                      <a:pt x="883" y="367"/>
                    </a:lnTo>
                    <a:lnTo>
                      <a:pt x="882" y="367"/>
                    </a:lnTo>
                    <a:lnTo>
                      <a:pt x="882" y="367"/>
                    </a:lnTo>
                    <a:lnTo>
                      <a:pt x="882" y="365"/>
                    </a:lnTo>
                    <a:lnTo>
                      <a:pt x="882" y="365"/>
                    </a:lnTo>
                    <a:lnTo>
                      <a:pt x="885" y="364"/>
                    </a:lnTo>
                    <a:lnTo>
                      <a:pt x="885" y="364"/>
                    </a:lnTo>
                    <a:lnTo>
                      <a:pt x="885" y="364"/>
                    </a:lnTo>
                    <a:lnTo>
                      <a:pt x="886" y="364"/>
                    </a:lnTo>
                    <a:lnTo>
                      <a:pt x="886" y="364"/>
                    </a:lnTo>
                    <a:lnTo>
                      <a:pt x="888" y="362"/>
                    </a:lnTo>
                    <a:lnTo>
                      <a:pt x="888" y="362"/>
                    </a:lnTo>
                    <a:close/>
                    <a:moveTo>
                      <a:pt x="893" y="359"/>
                    </a:moveTo>
                    <a:lnTo>
                      <a:pt x="893" y="359"/>
                    </a:lnTo>
                    <a:lnTo>
                      <a:pt x="893" y="360"/>
                    </a:lnTo>
                    <a:lnTo>
                      <a:pt x="894" y="360"/>
                    </a:lnTo>
                    <a:lnTo>
                      <a:pt x="894" y="360"/>
                    </a:lnTo>
                    <a:lnTo>
                      <a:pt x="894" y="360"/>
                    </a:lnTo>
                    <a:lnTo>
                      <a:pt x="896" y="362"/>
                    </a:lnTo>
                    <a:lnTo>
                      <a:pt x="896" y="362"/>
                    </a:lnTo>
                    <a:lnTo>
                      <a:pt x="897" y="362"/>
                    </a:lnTo>
                    <a:lnTo>
                      <a:pt x="897" y="362"/>
                    </a:lnTo>
                    <a:lnTo>
                      <a:pt x="897" y="364"/>
                    </a:lnTo>
                    <a:lnTo>
                      <a:pt x="897" y="364"/>
                    </a:lnTo>
                    <a:lnTo>
                      <a:pt x="897" y="365"/>
                    </a:lnTo>
                    <a:lnTo>
                      <a:pt x="897" y="365"/>
                    </a:lnTo>
                    <a:lnTo>
                      <a:pt x="897" y="365"/>
                    </a:lnTo>
                    <a:lnTo>
                      <a:pt x="896" y="368"/>
                    </a:lnTo>
                    <a:lnTo>
                      <a:pt x="896" y="370"/>
                    </a:lnTo>
                    <a:lnTo>
                      <a:pt x="894" y="373"/>
                    </a:lnTo>
                    <a:lnTo>
                      <a:pt x="893" y="373"/>
                    </a:lnTo>
                    <a:lnTo>
                      <a:pt x="893" y="373"/>
                    </a:lnTo>
                    <a:lnTo>
                      <a:pt x="894" y="368"/>
                    </a:lnTo>
                    <a:lnTo>
                      <a:pt x="894" y="368"/>
                    </a:lnTo>
                    <a:lnTo>
                      <a:pt x="894" y="368"/>
                    </a:lnTo>
                    <a:lnTo>
                      <a:pt x="894" y="367"/>
                    </a:lnTo>
                    <a:lnTo>
                      <a:pt x="894" y="368"/>
                    </a:lnTo>
                    <a:lnTo>
                      <a:pt x="891" y="373"/>
                    </a:lnTo>
                    <a:lnTo>
                      <a:pt x="890" y="373"/>
                    </a:lnTo>
                    <a:lnTo>
                      <a:pt x="890" y="375"/>
                    </a:lnTo>
                    <a:lnTo>
                      <a:pt x="890" y="375"/>
                    </a:lnTo>
                    <a:lnTo>
                      <a:pt x="888" y="375"/>
                    </a:lnTo>
                    <a:lnTo>
                      <a:pt x="886" y="375"/>
                    </a:lnTo>
                    <a:lnTo>
                      <a:pt x="890" y="370"/>
                    </a:lnTo>
                    <a:lnTo>
                      <a:pt x="890" y="368"/>
                    </a:lnTo>
                    <a:lnTo>
                      <a:pt x="890" y="368"/>
                    </a:lnTo>
                    <a:lnTo>
                      <a:pt x="888" y="368"/>
                    </a:lnTo>
                    <a:lnTo>
                      <a:pt x="885" y="373"/>
                    </a:lnTo>
                    <a:lnTo>
                      <a:pt x="883" y="375"/>
                    </a:lnTo>
                    <a:lnTo>
                      <a:pt x="883" y="373"/>
                    </a:lnTo>
                    <a:lnTo>
                      <a:pt x="882" y="373"/>
                    </a:lnTo>
                    <a:lnTo>
                      <a:pt x="882" y="373"/>
                    </a:lnTo>
                    <a:lnTo>
                      <a:pt x="885" y="368"/>
                    </a:lnTo>
                    <a:lnTo>
                      <a:pt x="888" y="367"/>
                    </a:lnTo>
                    <a:lnTo>
                      <a:pt x="890" y="365"/>
                    </a:lnTo>
                    <a:lnTo>
                      <a:pt x="890" y="364"/>
                    </a:lnTo>
                    <a:lnTo>
                      <a:pt x="890" y="362"/>
                    </a:lnTo>
                    <a:lnTo>
                      <a:pt x="890" y="360"/>
                    </a:lnTo>
                    <a:lnTo>
                      <a:pt x="890" y="360"/>
                    </a:lnTo>
                    <a:lnTo>
                      <a:pt x="890" y="360"/>
                    </a:lnTo>
                    <a:lnTo>
                      <a:pt x="891" y="360"/>
                    </a:lnTo>
                    <a:lnTo>
                      <a:pt x="891" y="362"/>
                    </a:lnTo>
                    <a:lnTo>
                      <a:pt x="890" y="365"/>
                    </a:lnTo>
                    <a:lnTo>
                      <a:pt x="890" y="367"/>
                    </a:lnTo>
                    <a:lnTo>
                      <a:pt x="888" y="367"/>
                    </a:lnTo>
                    <a:lnTo>
                      <a:pt x="890" y="368"/>
                    </a:lnTo>
                    <a:lnTo>
                      <a:pt x="890" y="367"/>
                    </a:lnTo>
                    <a:lnTo>
                      <a:pt x="891" y="365"/>
                    </a:lnTo>
                    <a:lnTo>
                      <a:pt x="891" y="364"/>
                    </a:lnTo>
                    <a:lnTo>
                      <a:pt x="893" y="362"/>
                    </a:lnTo>
                    <a:lnTo>
                      <a:pt x="893" y="359"/>
                    </a:lnTo>
                    <a:close/>
                    <a:moveTo>
                      <a:pt x="888" y="356"/>
                    </a:moveTo>
                    <a:lnTo>
                      <a:pt x="890" y="356"/>
                    </a:lnTo>
                    <a:lnTo>
                      <a:pt x="890" y="356"/>
                    </a:lnTo>
                    <a:lnTo>
                      <a:pt x="890" y="357"/>
                    </a:lnTo>
                    <a:lnTo>
                      <a:pt x="890" y="357"/>
                    </a:lnTo>
                    <a:lnTo>
                      <a:pt x="890" y="357"/>
                    </a:lnTo>
                    <a:lnTo>
                      <a:pt x="890" y="357"/>
                    </a:lnTo>
                    <a:lnTo>
                      <a:pt x="888" y="359"/>
                    </a:lnTo>
                    <a:lnTo>
                      <a:pt x="888" y="359"/>
                    </a:lnTo>
                    <a:lnTo>
                      <a:pt x="890" y="356"/>
                    </a:lnTo>
                    <a:lnTo>
                      <a:pt x="888" y="356"/>
                    </a:lnTo>
                    <a:lnTo>
                      <a:pt x="888" y="356"/>
                    </a:lnTo>
                    <a:lnTo>
                      <a:pt x="888" y="356"/>
                    </a:lnTo>
                    <a:lnTo>
                      <a:pt x="888" y="356"/>
                    </a:lnTo>
                    <a:close/>
                    <a:moveTo>
                      <a:pt x="883" y="354"/>
                    </a:moveTo>
                    <a:lnTo>
                      <a:pt x="885" y="354"/>
                    </a:lnTo>
                    <a:lnTo>
                      <a:pt x="885" y="354"/>
                    </a:lnTo>
                    <a:lnTo>
                      <a:pt x="885" y="354"/>
                    </a:lnTo>
                    <a:lnTo>
                      <a:pt x="885" y="356"/>
                    </a:lnTo>
                    <a:lnTo>
                      <a:pt x="883" y="356"/>
                    </a:lnTo>
                    <a:lnTo>
                      <a:pt x="883" y="356"/>
                    </a:lnTo>
                    <a:lnTo>
                      <a:pt x="883" y="354"/>
                    </a:lnTo>
                    <a:lnTo>
                      <a:pt x="883" y="354"/>
                    </a:lnTo>
                    <a:close/>
                    <a:moveTo>
                      <a:pt x="1145" y="338"/>
                    </a:moveTo>
                    <a:lnTo>
                      <a:pt x="1147" y="340"/>
                    </a:lnTo>
                    <a:lnTo>
                      <a:pt x="1148" y="340"/>
                    </a:lnTo>
                    <a:lnTo>
                      <a:pt x="1148" y="342"/>
                    </a:lnTo>
                    <a:lnTo>
                      <a:pt x="1145" y="342"/>
                    </a:lnTo>
                    <a:lnTo>
                      <a:pt x="1143" y="340"/>
                    </a:lnTo>
                    <a:lnTo>
                      <a:pt x="1142" y="340"/>
                    </a:lnTo>
                    <a:lnTo>
                      <a:pt x="1142" y="340"/>
                    </a:lnTo>
                    <a:lnTo>
                      <a:pt x="1143" y="338"/>
                    </a:lnTo>
                    <a:lnTo>
                      <a:pt x="1143" y="340"/>
                    </a:lnTo>
                    <a:lnTo>
                      <a:pt x="1143" y="338"/>
                    </a:lnTo>
                    <a:lnTo>
                      <a:pt x="1145" y="338"/>
                    </a:lnTo>
                    <a:close/>
                    <a:moveTo>
                      <a:pt x="886" y="338"/>
                    </a:moveTo>
                    <a:lnTo>
                      <a:pt x="886" y="338"/>
                    </a:lnTo>
                    <a:lnTo>
                      <a:pt x="886" y="340"/>
                    </a:lnTo>
                    <a:lnTo>
                      <a:pt x="886" y="340"/>
                    </a:lnTo>
                    <a:lnTo>
                      <a:pt x="886" y="340"/>
                    </a:lnTo>
                    <a:lnTo>
                      <a:pt x="885" y="340"/>
                    </a:lnTo>
                    <a:lnTo>
                      <a:pt x="885" y="342"/>
                    </a:lnTo>
                    <a:lnTo>
                      <a:pt x="885" y="342"/>
                    </a:lnTo>
                    <a:lnTo>
                      <a:pt x="885" y="342"/>
                    </a:lnTo>
                    <a:lnTo>
                      <a:pt x="885" y="340"/>
                    </a:lnTo>
                    <a:lnTo>
                      <a:pt x="885" y="340"/>
                    </a:lnTo>
                    <a:lnTo>
                      <a:pt x="885" y="340"/>
                    </a:lnTo>
                    <a:lnTo>
                      <a:pt x="886" y="338"/>
                    </a:lnTo>
                    <a:lnTo>
                      <a:pt x="886" y="338"/>
                    </a:lnTo>
                    <a:close/>
                    <a:moveTo>
                      <a:pt x="1038" y="305"/>
                    </a:moveTo>
                    <a:lnTo>
                      <a:pt x="1038" y="307"/>
                    </a:lnTo>
                    <a:lnTo>
                      <a:pt x="1039" y="307"/>
                    </a:lnTo>
                    <a:lnTo>
                      <a:pt x="1039" y="307"/>
                    </a:lnTo>
                    <a:lnTo>
                      <a:pt x="1039" y="308"/>
                    </a:lnTo>
                    <a:lnTo>
                      <a:pt x="1038" y="310"/>
                    </a:lnTo>
                    <a:lnTo>
                      <a:pt x="1036" y="310"/>
                    </a:lnTo>
                    <a:lnTo>
                      <a:pt x="1036" y="310"/>
                    </a:lnTo>
                    <a:lnTo>
                      <a:pt x="1036" y="310"/>
                    </a:lnTo>
                    <a:lnTo>
                      <a:pt x="1036" y="308"/>
                    </a:lnTo>
                    <a:lnTo>
                      <a:pt x="1036" y="307"/>
                    </a:lnTo>
                    <a:lnTo>
                      <a:pt x="1036" y="307"/>
                    </a:lnTo>
                    <a:lnTo>
                      <a:pt x="1036" y="305"/>
                    </a:lnTo>
                    <a:lnTo>
                      <a:pt x="1038" y="305"/>
                    </a:lnTo>
                    <a:close/>
                    <a:moveTo>
                      <a:pt x="879" y="293"/>
                    </a:moveTo>
                    <a:lnTo>
                      <a:pt x="880" y="294"/>
                    </a:lnTo>
                    <a:lnTo>
                      <a:pt x="880" y="294"/>
                    </a:lnTo>
                    <a:lnTo>
                      <a:pt x="879" y="296"/>
                    </a:lnTo>
                    <a:lnTo>
                      <a:pt x="879" y="296"/>
                    </a:lnTo>
                    <a:lnTo>
                      <a:pt x="877" y="296"/>
                    </a:lnTo>
                    <a:lnTo>
                      <a:pt x="877" y="296"/>
                    </a:lnTo>
                    <a:lnTo>
                      <a:pt x="879" y="294"/>
                    </a:lnTo>
                    <a:lnTo>
                      <a:pt x="879" y="294"/>
                    </a:lnTo>
                    <a:lnTo>
                      <a:pt x="879" y="293"/>
                    </a:lnTo>
                    <a:close/>
                    <a:moveTo>
                      <a:pt x="883" y="290"/>
                    </a:moveTo>
                    <a:lnTo>
                      <a:pt x="883" y="291"/>
                    </a:lnTo>
                    <a:lnTo>
                      <a:pt x="883" y="291"/>
                    </a:lnTo>
                    <a:lnTo>
                      <a:pt x="882" y="293"/>
                    </a:lnTo>
                    <a:lnTo>
                      <a:pt x="880" y="293"/>
                    </a:lnTo>
                    <a:lnTo>
                      <a:pt x="880" y="291"/>
                    </a:lnTo>
                    <a:lnTo>
                      <a:pt x="882" y="291"/>
                    </a:lnTo>
                    <a:lnTo>
                      <a:pt x="882" y="290"/>
                    </a:lnTo>
                    <a:lnTo>
                      <a:pt x="883" y="290"/>
                    </a:lnTo>
                    <a:close/>
                    <a:moveTo>
                      <a:pt x="1104" y="277"/>
                    </a:moveTo>
                    <a:lnTo>
                      <a:pt x="1106" y="279"/>
                    </a:lnTo>
                    <a:lnTo>
                      <a:pt x="1106" y="279"/>
                    </a:lnTo>
                    <a:lnTo>
                      <a:pt x="1107" y="280"/>
                    </a:lnTo>
                    <a:lnTo>
                      <a:pt x="1107" y="282"/>
                    </a:lnTo>
                    <a:lnTo>
                      <a:pt x="1106" y="280"/>
                    </a:lnTo>
                    <a:lnTo>
                      <a:pt x="1102" y="280"/>
                    </a:lnTo>
                    <a:lnTo>
                      <a:pt x="1102" y="279"/>
                    </a:lnTo>
                    <a:lnTo>
                      <a:pt x="1101" y="279"/>
                    </a:lnTo>
                    <a:lnTo>
                      <a:pt x="1101" y="277"/>
                    </a:lnTo>
                    <a:lnTo>
                      <a:pt x="1102" y="277"/>
                    </a:lnTo>
                    <a:lnTo>
                      <a:pt x="1104" y="277"/>
                    </a:lnTo>
                    <a:close/>
                    <a:moveTo>
                      <a:pt x="1055" y="275"/>
                    </a:moveTo>
                    <a:lnTo>
                      <a:pt x="1057" y="275"/>
                    </a:lnTo>
                    <a:lnTo>
                      <a:pt x="1057" y="275"/>
                    </a:lnTo>
                    <a:lnTo>
                      <a:pt x="1058" y="277"/>
                    </a:lnTo>
                    <a:lnTo>
                      <a:pt x="1058" y="279"/>
                    </a:lnTo>
                    <a:lnTo>
                      <a:pt x="1058" y="279"/>
                    </a:lnTo>
                    <a:lnTo>
                      <a:pt x="1057" y="280"/>
                    </a:lnTo>
                    <a:lnTo>
                      <a:pt x="1055" y="282"/>
                    </a:lnTo>
                    <a:lnTo>
                      <a:pt x="1052" y="282"/>
                    </a:lnTo>
                    <a:lnTo>
                      <a:pt x="1050" y="282"/>
                    </a:lnTo>
                    <a:lnTo>
                      <a:pt x="1050" y="282"/>
                    </a:lnTo>
                    <a:lnTo>
                      <a:pt x="1050" y="280"/>
                    </a:lnTo>
                    <a:lnTo>
                      <a:pt x="1050" y="280"/>
                    </a:lnTo>
                    <a:lnTo>
                      <a:pt x="1052" y="277"/>
                    </a:lnTo>
                    <a:lnTo>
                      <a:pt x="1054" y="275"/>
                    </a:lnTo>
                    <a:lnTo>
                      <a:pt x="1055" y="275"/>
                    </a:lnTo>
                    <a:close/>
                    <a:moveTo>
                      <a:pt x="908" y="269"/>
                    </a:moveTo>
                    <a:lnTo>
                      <a:pt x="907" y="271"/>
                    </a:lnTo>
                    <a:lnTo>
                      <a:pt x="905" y="271"/>
                    </a:lnTo>
                    <a:lnTo>
                      <a:pt x="904" y="272"/>
                    </a:lnTo>
                    <a:lnTo>
                      <a:pt x="902" y="272"/>
                    </a:lnTo>
                    <a:lnTo>
                      <a:pt x="902" y="272"/>
                    </a:lnTo>
                    <a:lnTo>
                      <a:pt x="902" y="271"/>
                    </a:lnTo>
                    <a:lnTo>
                      <a:pt x="905" y="271"/>
                    </a:lnTo>
                    <a:lnTo>
                      <a:pt x="908" y="269"/>
                    </a:lnTo>
                    <a:close/>
                    <a:moveTo>
                      <a:pt x="1098" y="250"/>
                    </a:moveTo>
                    <a:lnTo>
                      <a:pt x="1099" y="250"/>
                    </a:lnTo>
                    <a:lnTo>
                      <a:pt x="1102" y="252"/>
                    </a:lnTo>
                    <a:lnTo>
                      <a:pt x="1102" y="252"/>
                    </a:lnTo>
                    <a:lnTo>
                      <a:pt x="1104" y="253"/>
                    </a:lnTo>
                    <a:lnTo>
                      <a:pt x="1104" y="253"/>
                    </a:lnTo>
                    <a:lnTo>
                      <a:pt x="1104" y="255"/>
                    </a:lnTo>
                    <a:lnTo>
                      <a:pt x="1102" y="256"/>
                    </a:lnTo>
                    <a:lnTo>
                      <a:pt x="1102" y="256"/>
                    </a:lnTo>
                    <a:lnTo>
                      <a:pt x="1101" y="258"/>
                    </a:lnTo>
                    <a:lnTo>
                      <a:pt x="1101" y="258"/>
                    </a:lnTo>
                    <a:lnTo>
                      <a:pt x="1101" y="258"/>
                    </a:lnTo>
                    <a:lnTo>
                      <a:pt x="1099" y="256"/>
                    </a:lnTo>
                    <a:lnTo>
                      <a:pt x="1098" y="256"/>
                    </a:lnTo>
                    <a:lnTo>
                      <a:pt x="1098" y="256"/>
                    </a:lnTo>
                    <a:lnTo>
                      <a:pt x="1093" y="253"/>
                    </a:lnTo>
                    <a:lnTo>
                      <a:pt x="1093" y="252"/>
                    </a:lnTo>
                    <a:lnTo>
                      <a:pt x="1093" y="252"/>
                    </a:lnTo>
                    <a:lnTo>
                      <a:pt x="1095" y="252"/>
                    </a:lnTo>
                    <a:lnTo>
                      <a:pt x="1098" y="250"/>
                    </a:lnTo>
                    <a:close/>
                    <a:moveTo>
                      <a:pt x="694" y="245"/>
                    </a:moveTo>
                    <a:lnTo>
                      <a:pt x="694" y="245"/>
                    </a:lnTo>
                    <a:lnTo>
                      <a:pt x="694" y="247"/>
                    </a:lnTo>
                    <a:lnTo>
                      <a:pt x="694" y="247"/>
                    </a:lnTo>
                    <a:lnTo>
                      <a:pt x="692" y="247"/>
                    </a:lnTo>
                    <a:lnTo>
                      <a:pt x="692" y="245"/>
                    </a:lnTo>
                    <a:lnTo>
                      <a:pt x="691" y="245"/>
                    </a:lnTo>
                    <a:lnTo>
                      <a:pt x="694" y="245"/>
                    </a:lnTo>
                    <a:close/>
                    <a:moveTo>
                      <a:pt x="1096" y="245"/>
                    </a:moveTo>
                    <a:lnTo>
                      <a:pt x="1098" y="245"/>
                    </a:lnTo>
                    <a:lnTo>
                      <a:pt x="1098" y="245"/>
                    </a:lnTo>
                    <a:lnTo>
                      <a:pt x="1099" y="247"/>
                    </a:lnTo>
                    <a:lnTo>
                      <a:pt x="1099" y="247"/>
                    </a:lnTo>
                    <a:lnTo>
                      <a:pt x="1099" y="247"/>
                    </a:lnTo>
                    <a:lnTo>
                      <a:pt x="1099" y="247"/>
                    </a:lnTo>
                    <a:lnTo>
                      <a:pt x="1099" y="247"/>
                    </a:lnTo>
                    <a:lnTo>
                      <a:pt x="1101" y="247"/>
                    </a:lnTo>
                    <a:lnTo>
                      <a:pt x="1101" y="249"/>
                    </a:lnTo>
                    <a:lnTo>
                      <a:pt x="1101" y="249"/>
                    </a:lnTo>
                    <a:lnTo>
                      <a:pt x="1101" y="249"/>
                    </a:lnTo>
                    <a:lnTo>
                      <a:pt x="1101" y="250"/>
                    </a:lnTo>
                    <a:lnTo>
                      <a:pt x="1101" y="250"/>
                    </a:lnTo>
                    <a:lnTo>
                      <a:pt x="1096" y="249"/>
                    </a:lnTo>
                    <a:lnTo>
                      <a:pt x="1096" y="247"/>
                    </a:lnTo>
                    <a:lnTo>
                      <a:pt x="1096" y="245"/>
                    </a:lnTo>
                    <a:lnTo>
                      <a:pt x="1096" y="245"/>
                    </a:lnTo>
                    <a:lnTo>
                      <a:pt x="1096" y="245"/>
                    </a:lnTo>
                    <a:close/>
                    <a:moveTo>
                      <a:pt x="888" y="234"/>
                    </a:moveTo>
                    <a:lnTo>
                      <a:pt x="890" y="234"/>
                    </a:lnTo>
                    <a:lnTo>
                      <a:pt x="890" y="234"/>
                    </a:lnTo>
                    <a:lnTo>
                      <a:pt x="891" y="238"/>
                    </a:lnTo>
                    <a:lnTo>
                      <a:pt x="893" y="238"/>
                    </a:lnTo>
                    <a:lnTo>
                      <a:pt x="893" y="239"/>
                    </a:lnTo>
                    <a:lnTo>
                      <a:pt x="893" y="241"/>
                    </a:lnTo>
                    <a:lnTo>
                      <a:pt x="893" y="242"/>
                    </a:lnTo>
                    <a:lnTo>
                      <a:pt x="891" y="244"/>
                    </a:lnTo>
                    <a:lnTo>
                      <a:pt x="890" y="245"/>
                    </a:lnTo>
                    <a:lnTo>
                      <a:pt x="890" y="249"/>
                    </a:lnTo>
                    <a:lnTo>
                      <a:pt x="888" y="250"/>
                    </a:lnTo>
                    <a:lnTo>
                      <a:pt x="886" y="252"/>
                    </a:lnTo>
                    <a:lnTo>
                      <a:pt x="886" y="252"/>
                    </a:lnTo>
                    <a:lnTo>
                      <a:pt x="886" y="253"/>
                    </a:lnTo>
                    <a:lnTo>
                      <a:pt x="885" y="253"/>
                    </a:lnTo>
                    <a:lnTo>
                      <a:pt x="883" y="252"/>
                    </a:lnTo>
                    <a:lnTo>
                      <a:pt x="882" y="250"/>
                    </a:lnTo>
                    <a:lnTo>
                      <a:pt x="882" y="249"/>
                    </a:lnTo>
                    <a:lnTo>
                      <a:pt x="880" y="249"/>
                    </a:lnTo>
                    <a:lnTo>
                      <a:pt x="879" y="247"/>
                    </a:lnTo>
                    <a:lnTo>
                      <a:pt x="879" y="247"/>
                    </a:lnTo>
                    <a:lnTo>
                      <a:pt x="879" y="244"/>
                    </a:lnTo>
                    <a:lnTo>
                      <a:pt x="879" y="242"/>
                    </a:lnTo>
                    <a:lnTo>
                      <a:pt x="879" y="241"/>
                    </a:lnTo>
                    <a:lnTo>
                      <a:pt x="879" y="241"/>
                    </a:lnTo>
                    <a:lnTo>
                      <a:pt x="880" y="239"/>
                    </a:lnTo>
                    <a:lnTo>
                      <a:pt x="882" y="236"/>
                    </a:lnTo>
                    <a:lnTo>
                      <a:pt x="883" y="234"/>
                    </a:lnTo>
                    <a:lnTo>
                      <a:pt x="885" y="234"/>
                    </a:lnTo>
                    <a:lnTo>
                      <a:pt x="886" y="234"/>
                    </a:lnTo>
                    <a:lnTo>
                      <a:pt x="888" y="234"/>
                    </a:lnTo>
                    <a:lnTo>
                      <a:pt x="888" y="234"/>
                    </a:lnTo>
                    <a:close/>
                    <a:moveTo>
                      <a:pt x="1102" y="231"/>
                    </a:moveTo>
                    <a:lnTo>
                      <a:pt x="1104" y="231"/>
                    </a:lnTo>
                    <a:lnTo>
                      <a:pt x="1106" y="231"/>
                    </a:lnTo>
                    <a:lnTo>
                      <a:pt x="1107" y="231"/>
                    </a:lnTo>
                    <a:lnTo>
                      <a:pt x="1107" y="233"/>
                    </a:lnTo>
                    <a:lnTo>
                      <a:pt x="1107" y="234"/>
                    </a:lnTo>
                    <a:lnTo>
                      <a:pt x="1106" y="234"/>
                    </a:lnTo>
                    <a:lnTo>
                      <a:pt x="1104" y="234"/>
                    </a:lnTo>
                    <a:lnTo>
                      <a:pt x="1101" y="234"/>
                    </a:lnTo>
                    <a:lnTo>
                      <a:pt x="1101" y="234"/>
                    </a:lnTo>
                    <a:lnTo>
                      <a:pt x="1099" y="233"/>
                    </a:lnTo>
                    <a:lnTo>
                      <a:pt x="1101" y="233"/>
                    </a:lnTo>
                    <a:lnTo>
                      <a:pt x="1101" y="233"/>
                    </a:lnTo>
                    <a:lnTo>
                      <a:pt x="1101" y="233"/>
                    </a:lnTo>
                    <a:lnTo>
                      <a:pt x="1101" y="231"/>
                    </a:lnTo>
                    <a:lnTo>
                      <a:pt x="1101" y="231"/>
                    </a:lnTo>
                    <a:lnTo>
                      <a:pt x="1102" y="231"/>
                    </a:lnTo>
                    <a:close/>
                    <a:moveTo>
                      <a:pt x="961" y="227"/>
                    </a:moveTo>
                    <a:lnTo>
                      <a:pt x="962" y="227"/>
                    </a:lnTo>
                    <a:lnTo>
                      <a:pt x="964" y="228"/>
                    </a:lnTo>
                    <a:lnTo>
                      <a:pt x="967" y="228"/>
                    </a:lnTo>
                    <a:lnTo>
                      <a:pt x="968" y="228"/>
                    </a:lnTo>
                    <a:lnTo>
                      <a:pt x="970" y="230"/>
                    </a:lnTo>
                    <a:lnTo>
                      <a:pt x="968" y="230"/>
                    </a:lnTo>
                    <a:lnTo>
                      <a:pt x="968" y="230"/>
                    </a:lnTo>
                    <a:lnTo>
                      <a:pt x="965" y="230"/>
                    </a:lnTo>
                    <a:lnTo>
                      <a:pt x="962" y="228"/>
                    </a:lnTo>
                    <a:lnTo>
                      <a:pt x="961" y="228"/>
                    </a:lnTo>
                    <a:lnTo>
                      <a:pt x="961" y="227"/>
                    </a:lnTo>
                    <a:lnTo>
                      <a:pt x="961" y="227"/>
                    </a:lnTo>
                    <a:close/>
                    <a:moveTo>
                      <a:pt x="1011" y="223"/>
                    </a:moveTo>
                    <a:lnTo>
                      <a:pt x="1013" y="223"/>
                    </a:lnTo>
                    <a:lnTo>
                      <a:pt x="1014" y="225"/>
                    </a:lnTo>
                    <a:lnTo>
                      <a:pt x="1017" y="225"/>
                    </a:lnTo>
                    <a:lnTo>
                      <a:pt x="1020" y="227"/>
                    </a:lnTo>
                    <a:lnTo>
                      <a:pt x="1022" y="228"/>
                    </a:lnTo>
                    <a:lnTo>
                      <a:pt x="1022" y="230"/>
                    </a:lnTo>
                    <a:lnTo>
                      <a:pt x="1024" y="231"/>
                    </a:lnTo>
                    <a:lnTo>
                      <a:pt x="1022" y="231"/>
                    </a:lnTo>
                    <a:lnTo>
                      <a:pt x="1022" y="231"/>
                    </a:lnTo>
                    <a:lnTo>
                      <a:pt x="1020" y="231"/>
                    </a:lnTo>
                    <a:lnTo>
                      <a:pt x="1019" y="231"/>
                    </a:lnTo>
                    <a:lnTo>
                      <a:pt x="1017" y="231"/>
                    </a:lnTo>
                    <a:lnTo>
                      <a:pt x="1016" y="230"/>
                    </a:lnTo>
                    <a:lnTo>
                      <a:pt x="1014" y="230"/>
                    </a:lnTo>
                    <a:lnTo>
                      <a:pt x="1014" y="228"/>
                    </a:lnTo>
                    <a:lnTo>
                      <a:pt x="1013" y="227"/>
                    </a:lnTo>
                    <a:lnTo>
                      <a:pt x="1011" y="225"/>
                    </a:lnTo>
                    <a:lnTo>
                      <a:pt x="1009" y="223"/>
                    </a:lnTo>
                    <a:lnTo>
                      <a:pt x="1011" y="223"/>
                    </a:lnTo>
                    <a:close/>
                    <a:moveTo>
                      <a:pt x="852" y="222"/>
                    </a:moveTo>
                    <a:lnTo>
                      <a:pt x="853" y="222"/>
                    </a:lnTo>
                    <a:lnTo>
                      <a:pt x="853" y="222"/>
                    </a:lnTo>
                    <a:lnTo>
                      <a:pt x="853" y="223"/>
                    </a:lnTo>
                    <a:lnTo>
                      <a:pt x="855" y="223"/>
                    </a:lnTo>
                    <a:lnTo>
                      <a:pt x="853" y="225"/>
                    </a:lnTo>
                    <a:lnTo>
                      <a:pt x="853" y="227"/>
                    </a:lnTo>
                    <a:lnTo>
                      <a:pt x="853" y="227"/>
                    </a:lnTo>
                    <a:lnTo>
                      <a:pt x="852" y="230"/>
                    </a:lnTo>
                    <a:lnTo>
                      <a:pt x="847" y="231"/>
                    </a:lnTo>
                    <a:lnTo>
                      <a:pt x="847" y="233"/>
                    </a:lnTo>
                    <a:lnTo>
                      <a:pt x="845" y="234"/>
                    </a:lnTo>
                    <a:lnTo>
                      <a:pt x="839" y="239"/>
                    </a:lnTo>
                    <a:lnTo>
                      <a:pt x="838" y="239"/>
                    </a:lnTo>
                    <a:lnTo>
                      <a:pt x="838" y="239"/>
                    </a:lnTo>
                    <a:lnTo>
                      <a:pt x="836" y="239"/>
                    </a:lnTo>
                    <a:lnTo>
                      <a:pt x="833" y="238"/>
                    </a:lnTo>
                    <a:lnTo>
                      <a:pt x="828" y="241"/>
                    </a:lnTo>
                    <a:lnTo>
                      <a:pt x="828" y="239"/>
                    </a:lnTo>
                    <a:lnTo>
                      <a:pt x="828" y="238"/>
                    </a:lnTo>
                    <a:lnTo>
                      <a:pt x="828" y="238"/>
                    </a:lnTo>
                    <a:lnTo>
                      <a:pt x="826" y="234"/>
                    </a:lnTo>
                    <a:lnTo>
                      <a:pt x="826" y="234"/>
                    </a:lnTo>
                    <a:lnTo>
                      <a:pt x="826" y="233"/>
                    </a:lnTo>
                    <a:lnTo>
                      <a:pt x="826" y="233"/>
                    </a:lnTo>
                    <a:lnTo>
                      <a:pt x="828" y="231"/>
                    </a:lnTo>
                    <a:lnTo>
                      <a:pt x="833" y="223"/>
                    </a:lnTo>
                    <a:lnTo>
                      <a:pt x="834" y="223"/>
                    </a:lnTo>
                    <a:lnTo>
                      <a:pt x="838" y="223"/>
                    </a:lnTo>
                    <a:lnTo>
                      <a:pt x="839" y="223"/>
                    </a:lnTo>
                    <a:lnTo>
                      <a:pt x="839" y="223"/>
                    </a:lnTo>
                    <a:lnTo>
                      <a:pt x="844" y="222"/>
                    </a:lnTo>
                    <a:lnTo>
                      <a:pt x="847" y="222"/>
                    </a:lnTo>
                    <a:lnTo>
                      <a:pt x="850" y="222"/>
                    </a:lnTo>
                    <a:lnTo>
                      <a:pt x="852" y="222"/>
                    </a:lnTo>
                    <a:close/>
                    <a:moveTo>
                      <a:pt x="908" y="209"/>
                    </a:moveTo>
                    <a:lnTo>
                      <a:pt x="912" y="211"/>
                    </a:lnTo>
                    <a:lnTo>
                      <a:pt x="913" y="211"/>
                    </a:lnTo>
                    <a:lnTo>
                      <a:pt x="915" y="211"/>
                    </a:lnTo>
                    <a:lnTo>
                      <a:pt x="915" y="211"/>
                    </a:lnTo>
                    <a:lnTo>
                      <a:pt x="916" y="212"/>
                    </a:lnTo>
                    <a:lnTo>
                      <a:pt x="918" y="214"/>
                    </a:lnTo>
                    <a:lnTo>
                      <a:pt x="918" y="216"/>
                    </a:lnTo>
                    <a:lnTo>
                      <a:pt x="918" y="216"/>
                    </a:lnTo>
                    <a:lnTo>
                      <a:pt x="916" y="217"/>
                    </a:lnTo>
                    <a:lnTo>
                      <a:pt x="916" y="217"/>
                    </a:lnTo>
                    <a:lnTo>
                      <a:pt x="915" y="219"/>
                    </a:lnTo>
                    <a:lnTo>
                      <a:pt x="912" y="219"/>
                    </a:lnTo>
                    <a:lnTo>
                      <a:pt x="910" y="219"/>
                    </a:lnTo>
                    <a:lnTo>
                      <a:pt x="907" y="216"/>
                    </a:lnTo>
                    <a:lnTo>
                      <a:pt x="904" y="212"/>
                    </a:lnTo>
                    <a:lnTo>
                      <a:pt x="904" y="211"/>
                    </a:lnTo>
                    <a:lnTo>
                      <a:pt x="904" y="211"/>
                    </a:lnTo>
                    <a:lnTo>
                      <a:pt x="905" y="211"/>
                    </a:lnTo>
                    <a:lnTo>
                      <a:pt x="908" y="209"/>
                    </a:lnTo>
                    <a:close/>
                    <a:moveTo>
                      <a:pt x="924" y="206"/>
                    </a:moveTo>
                    <a:lnTo>
                      <a:pt x="929" y="208"/>
                    </a:lnTo>
                    <a:lnTo>
                      <a:pt x="931" y="209"/>
                    </a:lnTo>
                    <a:lnTo>
                      <a:pt x="931" y="212"/>
                    </a:lnTo>
                    <a:lnTo>
                      <a:pt x="929" y="212"/>
                    </a:lnTo>
                    <a:lnTo>
                      <a:pt x="927" y="212"/>
                    </a:lnTo>
                    <a:lnTo>
                      <a:pt x="924" y="211"/>
                    </a:lnTo>
                    <a:lnTo>
                      <a:pt x="921" y="208"/>
                    </a:lnTo>
                    <a:lnTo>
                      <a:pt x="924" y="206"/>
                    </a:lnTo>
                    <a:close/>
                    <a:moveTo>
                      <a:pt x="916" y="197"/>
                    </a:moveTo>
                    <a:lnTo>
                      <a:pt x="918" y="198"/>
                    </a:lnTo>
                    <a:lnTo>
                      <a:pt x="918" y="198"/>
                    </a:lnTo>
                    <a:lnTo>
                      <a:pt x="916" y="198"/>
                    </a:lnTo>
                    <a:lnTo>
                      <a:pt x="915" y="200"/>
                    </a:lnTo>
                    <a:lnTo>
                      <a:pt x="912" y="200"/>
                    </a:lnTo>
                    <a:lnTo>
                      <a:pt x="912" y="198"/>
                    </a:lnTo>
                    <a:lnTo>
                      <a:pt x="912" y="198"/>
                    </a:lnTo>
                    <a:lnTo>
                      <a:pt x="912" y="198"/>
                    </a:lnTo>
                    <a:lnTo>
                      <a:pt x="915" y="197"/>
                    </a:lnTo>
                    <a:lnTo>
                      <a:pt x="916" y="197"/>
                    </a:lnTo>
                    <a:close/>
                    <a:moveTo>
                      <a:pt x="801" y="152"/>
                    </a:moveTo>
                    <a:lnTo>
                      <a:pt x="803" y="152"/>
                    </a:lnTo>
                    <a:lnTo>
                      <a:pt x="803" y="154"/>
                    </a:lnTo>
                    <a:lnTo>
                      <a:pt x="803" y="156"/>
                    </a:lnTo>
                    <a:lnTo>
                      <a:pt x="806" y="156"/>
                    </a:lnTo>
                    <a:lnTo>
                      <a:pt x="808" y="157"/>
                    </a:lnTo>
                    <a:lnTo>
                      <a:pt x="808" y="159"/>
                    </a:lnTo>
                    <a:lnTo>
                      <a:pt x="809" y="160"/>
                    </a:lnTo>
                    <a:lnTo>
                      <a:pt x="808" y="160"/>
                    </a:lnTo>
                    <a:lnTo>
                      <a:pt x="806" y="162"/>
                    </a:lnTo>
                    <a:lnTo>
                      <a:pt x="806" y="162"/>
                    </a:lnTo>
                    <a:lnTo>
                      <a:pt x="806" y="164"/>
                    </a:lnTo>
                    <a:lnTo>
                      <a:pt x="809" y="165"/>
                    </a:lnTo>
                    <a:lnTo>
                      <a:pt x="811" y="168"/>
                    </a:lnTo>
                    <a:lnTo>
                      <a:pt x="812" y="170"/>
                    </a:lnTo>
                    <a:lnTo>
                      <a:pt x="812" y="168"/>
                    </a:lnTo>
                    <a:lnTo>
                      <a:pt x="814" y="168"/>
                    </a:lnTo>
                    <a:lnTo>
                      <a:pt x="815" y="165"/>
                    </a:lnTo>
                    <a:lnTo>
                      <a:pt x="817" y="164"/>
                    </a:lnTo>
                    <a:lnTo>
                      <a:pt x="817" y="164"/>
                    </a:lnTo>
                    <a:lnTo>
                      <a:pt x="820" y="167"/>
                    </a:lnTo>
                    <a:lnTo>
                      <a:pt x="822" y="168"/>
                    </a:lnTo>
                    <a:lnTo>
                      <a:pt x="822" y="170"/>
                    </a:lnTo>
                    <a:lnTo>
                      <a:pt x="823" y="170"/>
                    </a:lnTo>
                    <a:lnTo>
                      <a:pt x="826" y="171"/>
                    </a:lnTo>
                    <a:lnTo>
                      <a:pt x="828" y="171"/>
                    </a:lnTo>
                    <a:lnTo>
                      <a:pt x="831" y="171"/>
                    </a:lnTo>
                    <a:lnTo>
                      <a:pt x="833" y="173"/>
                    </a:lnTo>
                    <a:lnTo>
                      <a:pt x="836" y="176"/>
                    </a:lnTo>
                    <a:lnTo>
                      <a:pt x="836" y="176"/>
                    </a:lnTo>
                    <a:lnTo>
                      <a:pt x="839" y="178"/>
                    </a:lnTo>
                    <a:lnTo>
                      <a:pt x="844" y="181"/>
                    </a:lnTo>
                    <a:lnTo>
                      <a:pt x="845" y="181"/>
                    </a:lnTo>
                    <a:lnTo>
                      <a:pt x="850" y="181"/>
                    </a:lnTo>
                    <a:lnTo>
                      <a:pt x="852" y="182"/>
                    </a:lnTo>
                    <a:lnTo>
                      <a:pt x="853" y="184"/>
                    </a:lnTo>
                    <a:lnTo>
                      <a:pt x="855" y="186"/>
                    </a:lnTo>
                    <a:lnTo>
                      <a:pt x="856" y="189"/>
                    </a:lnTo>
                    <a:lnTo>
                      <a:pt x="858" y="193"/>
                    </a:lnTo>
                    <a:lnTo>
                      <a:pt x="858" y="195"/>
                    </a:lnTo>
                    <a:lnTo>
                      <a:pt x="858" y="195"/>
                    </a:lnTo>
                    <a:lnTo>
                      <a:pt x="858" y="195"/>
                    </a:lnTo>
                    <a:lnTo>
                      <a:pt x="855" y="198"/>
                    </a:lnTo>
                    <a:lnTo>
                      <a:pt x="855" y="198"/>
                    </a:lnTo>
                    <a:lnTo>
                      <a:pt x="858" y="198"/>
                    </a:lnTo>
                    <a:lnTo>
                      <a:pt x="863" y="197"/>
                    </a:lnTo>
                    <a:lnTo>
                      <a:pt x="866" y="197"/>
                    </a:lnTo>
                    <a:lnTo>
                      <a:pt x="867" y="198"/>
                    </a:lnTo>
                    <a:lnTo>
                      <a:pt x="867" y="198"/>
                    </a:lnTo>
                    <a:lnTo>
                      <a:pt x="869" y="197"/>
                    </a:lnTo>
                    <a:lnTo>
                      <a:pt x="871" y="197"/>
                    </a:lnTo>
                    <a:lnTo>
                      <a:pt x="872" y="198"/>
                    </a:lnTo>
                    <a:lnTo>
                      <a:pt x="874" y="198"/>
                    </a:lnTo>
                    <a:lnTo>
                      <a:pt x="874" y="200"/>
                    </a:lnTo>
                    <a:lnTo>
                      <a:pt x="874" y="200"/>
                    </a:lnTo>
                    <a:lnTo>
                      <a:pt x="872" y="200"/>
                    </a:lnTo>
                    <a:lnTo>
                      <a:pt x="875" y="201"/>
                    </a:lnTo>
                    <a:lnTo>
                      <a:pt x="879" y="203"/>
                    </a:lnTo>
                    <a:lnTo>
                      <a:pt x="879" y="203"/>
                    </a:lnTo>
                    <a:lnTo>
                      <a:pt x="875" y="206"/>
                    </a:lnTo>
                    <a:lnTo>
                      <a:pt x="872" y="208"/>
                    </a:lnTo>
                    <a:lnTo>
                      <a:pt x="869" y="211"/>
                    </a:lnTo>
                    <a:lnTo>
                      <a:pt x="867" y="211"/>
                    </a:lnTo>
                    <a:lnTo>
                      <a:pt x="867" y="211"/>
                    </a:lnTo>
                    <a:lnTo>
                      <a:pt x="866" y="211"/>
                    </a:lnTo>
                    <a:lnTo>
                      <a:pt x="863" y="209"/>
                    </a:lnTo>
                    <a:lnTo>
                      <a:pt x="853" y="206"/>
                    </a:lnTo>
                    <a:lnTo>
                      <a:pt x="852" y="206"/>
                    </a:lnTo>
                    <a:lnTo>
                      <a:pt x="849" y="204"/>
                    </a:lnTo>
                    <a:lnTo>
                      <a:pt x="847" y="204"/>
                    </a:lnTo>
                    <a:lnTo>
                      <a:pt x="847" y="200"/>
                    </a:lnTo>
                    <a:lnTo>
                      <a:pt x="845" y="200"/>
                    </a:lnTo>
                    <a:lnTo>
                      <a:pt x="841" y="198"/>
                    </a:lnTo>
                    <a:lnTo>
                      <a:pt x="839" y="198"/>
                    </a:lnTo>
                    <a:lnTo>
                      <a:pt x="839" y="197"/>
                    </a:lnTo>
                    <a:lnTo>
                      <a:pt x="839" y="195"/>
                    </a:lnTo>
                    <a:lnTo>
                      <a:pt x="838" y="195"/>
                    </a:lnTo>
                    <a:lnTo>
                      <a:pt x="836" y="195"/>
                    </a:lnTo>
                    <a:lnTo>
                      <a:pt x="834" y="195"/>
                    </a:lnTo>
                    <a:lnTo>
                      <a:pt x="831" y="197"/>
                    </a:lnTo>
                    <a:lnTo>
                      <a:pt x="831" y="197"/>
                    </a:lnTo>
                    <a:lnTo>
                      <a:pt x="830" y="198"/>
                    </a:lnTo>
                    <a:lnTo>
                      <a:pt x="830" y="200"/>
                    </a:lnTo>
                    <a:lnTo>
                      <a:pt x="830" y="201"/>
                    </a:lnTo>
                    <a:lnTo>
                      <a:pt x="828" y="203"/>
                    </a:lnTo>
                    <a:lnTo>
                      <a:pt x="825" y="206"/>
                    </a:lnTo>
                    <a:lnTo>
                      <a:pt x="822" y="208"/>
                    </a:lnTo>
                    <a:lnTo>
                      <a:pt x="820" y="208"/>
                    </a:lnTo>
                    <a:lnTo>
                      <a:pt x="820" y="208"/>
                    </a:lnTo>
                    <a:lnTo>
                      <a:pt x="819" y="209"/>
                    </a:lnTo>
                    <a:lnTo>
                      <a:pt x="817" y="212"/>
                    </a:lnTo>
                    <a:lnTo>
                      <a:pt x="817" y="212"/>
                    </a:lnTo>
                    <a:lnTo>
                      <a:pt x="815" y="214"/>
                    </a:lnTo>
                    <a:lnTo>
                      <a:pt x="812" y="216"/>
                    </a:lnTo>
                    <a:lnTo>
                      <a:pt x="811" y="217"/>
                    </a:lnTo>
                    <a:lnTo>
                      <a:pt x="806" y="219"/>
                    </a:lnTo>
                    <a:lnTo>
                      <a:pt x="804" y="219"/>
                    </a:lnTo>
                    <a:lnTo>
                      <a:pt x="803" y="219"/>
                    </a:lnTo>
                    <a:lnTo>
                      <a:pt x="801" y="216"/>
                    </a:lnTo>
                    <a:lnTo>
                      <a:pt x="800" y="206"/>
                    </a:lnTo>
                    <a:lnTo>
                      <a:pt x="800" y="206"/>
                    </a:lnTo>
                    <a:lnTo>
                      <a:pt x="800" y="204"/>
                    </a:lnTo>
                    <a:lnTo>
                      <a:pt x="798" y="204"/>
                    </a:lnTo>
                    <a:lnTo>
                      <a:pt x="792" y="206"/>
                    </a:lnTo>
                    <a:lnTo>
                      <a:pt x="787" y="206"/>
                    </a:lnTo>
                    <a:lnTo>
                      <a:pt x="784" y="208"/>
                    </a:lnTo>
                    <a:lnTo>
                      <a:pt x="782" y="208"/>
                    </a:lnTo>
                    <a:lnTo>
                      <a:pt x="781" y="208"/>
                    </a:lnTo>
                    <a:lnTo>
                      <a:pt x="779" y="208"/>
                    </a:lnTo>
                    <a:lnTo>
                      <a:pt x="779" y="208"/>
                    </a:lnTo>
                    <a:lnTo>
                      <a:pt x="778" y="206"/>
                    </a:lnTo>
                    <a:lnTo>
                      <a:pt x="778" y="206"/>
                    </a:lnTo>
                    <a:lnTo>
                      <a:pt x="779" y="204"/>
                    </a:lnTo>
                    <a:lnTo>
                      <a:pt x="781" y="201"/>
                    </a:lnTo>
                    <a:lnTo>
                      <a:pt x="782" y="200"/>
                    </a:lnTo>
                    <a:lnTo>
                      <a:pt x="782" y="200"/>
                    </a:lnTo>
                    <a:lnTo>
                      <a:pt x="790" y="197"/>
                    </a:lnTo>
                    <a:lnTo>
                      <a:pt x="792" y="197"/>
                    </a:lnTo>
                    <a:lnTo>
                      <a:pt x="792" y="195"/>
                    </a:lnTo>
                    <a:lnTo>
                      <a:pt x="792" y="193"/>
                    </a:lnTo>
                    <a:lnTo>
                      <a:pt x="792" y="193"/>
                    </a:lnTo>
                    <a:lnTo>
                      <a:pt x="790" y="189"/>
                    </a:lnTo>
                    <a:lnTo>
                      <a:pt x="790" y="187"/>
                    </a:lnTo>
                    <a:lnTo>
                      <a:pt x="790" y="186"/>
                    </a:lnTo>
                    <a:lnTo>
                      <a:pt x="790" y="182"/>
                    </a:lnTo>
                    <a:lnTo>
                      <a:pt x="792" y="178"/>
                    </a:lnTo>
                    <a:lnTo>
                      <a:pt x="793" y="175"/>
                    </a:lnTo>
                    <a:lnTo>
                      <a:pt x="793" y="165"/>
                    </a:lnTo>
                    <a:lnTo>
                      <a:pt x="795" y="162"/>
                    </a:lnTo>
                    <a:lnTo>
                      <a:pt x="795" y="160"/>
                    </a:lnTo>
                    <a:lnTo>
                      <a:pt x="797" y="159"/>
                    </a:lnTo>
                    <a:lnTo>
                      <a:pt x="798" y="156"/>
                    </a:lnTo>
                    <a:lnTo>
                      <a:pt x="800" y="154"/>
                    </a:lnTo>
                    <a:lnTo>
                      <a:pt x="801" y="152"/>
                    </a:lnTo>
                    <a:close/>
                    <a:moveTo>
                      <a:pt x="809" y="151"/>
                    </a:moveTo>
                    <a:lnTo>
                      <a:pt x="811" y="151"/>
                    </a:lnTo>
                    <a:lnTo>
                      <a:pt x="811" y="151"/>
                    </a:lnTo>
                    <a:lnTo>
                      <a:pt x="812" y="152"/>
                    </a:lnTo>
                    <a:lnTo>
                      <a:pt x="812" y="152"/>
                    </a:lnTo>
                    <a:lnTo>
                      <a:pt x="814" y="154"/>
                    </a:lnTo>
                    <a:lnTo>
                      <a:pt x="814" y="156"/>
                    </a:lnTo>
                    <a:lnTo>
                      <a:pt x="815" y="159"/>
                    </a:lnTo>
                    <a:lnTo>
                      <a:pt x="815" y="160"/>
                    </a:lnTo>
                    <a:lnTo>
                      <a:pt x="815" y="160"/>
                    </a:lnTo>
                    <a:lnTo>
                      <a:pt x="815" y="162"/>
                    </a:lnTo>
                    <a:lnTo>
                      <a:pt x="814" y="162"/>
                    </a:lnTo>
                    <a:lnTo>
                      <a:pt x="814" y="162"/>
                    </a:lnTo>
                    <a:lnTo>
                      <a:pt x="812" y="160"/>
                    </a:lnTo>
                    <a:lnTo>
                      <a:pt x="812" y="159"/>
                    </a:lnTo>
                    <a:lnTo>
                      <a:pt x="811" y="159"/>
                    </a:lnTo>
                    <a:lnTo>
                      <a:pt x="809" y="157"/>
                    </a:lnTo>
                    <a:lnTo>
                      <a:pt x="809" y="157"/>
                    </a:lnTo>
                    <a:lnTo>
                      <a:pt x="808" y="156"/>
                    </a:lnTo>
                    <a:lnTo>
                      <a:pt x="808" y="154"/>
                    </a:lnTo>
                    <a:lnTo>
                      <a:pt x="808" y="152"/>
                    </a:lnTo>
                    <a:lnTo>
                      <a:pt x="808" y="152"/>
                    </a:lnTo>
                    <a:lnTo>
                      <a:pt x="808" y="151"/>
                    </a:lnTo>
                    <a:lnTo>
                      <a:pt x="809" y="151"/>
                    </a:lnTo>
                    <a:close/>
                    <a:moveTo>
                      <a:pt x="819" y="148"/>
                    </a:moveTo>
                    <a:lnTo>
                      <a:pt x="823" y="149"/>
                    </a:lnTo>
                    <a:lnTo>
                      <a:pt x="825" y="151"/>
                    </a:lnTo>
                    <a:lnTo>
                      <a:pt x="828" y="152"/>
                    </a:lnTo>
                    <a:lnTo>
                      <a:pt x="828" y="152"/>
                    </a:lnTo>
                    <a:lnTo>
                      <a:pt x="830" y="154"/>
                    </a:lnTo>
                    <a:lnTo>
                      <a:pt x="828" y="154"/>
                    </a:lnTo>
                    <a:lnTo>
                      <a:pt x="828" y="156"/>
                    </a:lnTo>
                    <a:lnTo>
                      <a:pt x="828" y="156"/>
                    </a:lnTo>
                    <a:lnTo>
                      <a:pt x="830" y="157"/>
                    </a:lnTo>
                    <a:lnTo>
                      <a:pt x="833" y="157"/>
                    </a:lnTo>
                    <a:lnTo>
                      <a:pt x="834" y="157"/>
                    </a:lnTo>
                    <a:lnTo>
                      <a:pt x="836" y="157"/>
                    </a:lnTo>
                    <a:lnTo>
                      <a:pt x="836" y="159"/>
                    </a:lnTo>
                    <a:lnTo>
                      <a:pt x="834" y="159"/>
                    </a:lnTo>
                    <a:lnTo>
                      <a:pt x="834" y="160"/>
                    </a:lnTo>
                    <a:lnTo>
                      <a:pt x="833" y="160"/>
                    </a:lnTo>
                    <a:lnTo>
                      <a:pt x="831" y="159"/>
                    </a:lnTo>
                    <a:lnTo>
                      <a:pt x="831" y="159"/>
                    </a:lnTo>
                    <a:lnTo>
                      <a:pt x="831" y="159"/>
                    </a:lnTo>
                    <a:lnTo>
                      <a:pt x="830" y="159"/>
                    </a:lnTo>
                    <a:lnTo>
                      <a:pt x="830" y="159"/>
                    </a:lnTo>
                    <a:lnTo>
                      <a:pt x="830" y="159"/>
                    </a:lnTo>
                    <a:lnTo>
                      <a:pt x="830" y="159"/>
                    </a:lnTo>
                    <a:lnTo>
                      <a:pt x="830" y="159"/>
                    </a:lnTo>
                    <a:lnTo>
                      <a:pt x="828" y="159"/>
                    </a:lnTo>
                    <a:lnTo>
                      <a:pt x="826" y="159"/>
                    </a:lnTo>
                    <a:lnTo>
                      <a:pt x="828" y="159"/>
                    </a:lnTo>
                    <a:lnTo>
                      <a:pt x="828" y="157"/>
                    </a:lnTo>
                    <a:lnTo>
                      <a:pt x="828" y="157"/>
                    </a:lnTo>
                    <a:lnTo>
                      <a:pt x="826" y="156"/>
                    </a:lnTo>
                    <a:lnTo>
                      <a:pt x="825" y="157"/>
                    </a:lnTo>
                    <a:lnTo>
                      <a:pt x="825" y="157"/>
                    </a:lnTo>
                    <a:lnTo>
                      <a:pt x="823" y="157"/>
                    </a:lnTo>
                    <a:lnTo>
                      <a:pt x="823" y="154"/>
                    </a:lnTo>
                    <a:lnTo>
                      <a:pt x="822" y="152"/>
                    </a:lnTo>
                    <a:lnTo>
                      <a:pt x="822" y="152"/>
                    </a:lnTo>
                    <a:lnTo>
                      <a:pt x="822" y="152"/>
                    </a:lnTo>
                    <a:lnTo>
                      <a:pt x="820" y="151"/>
                    </a:lnTo>
                    <a:lnTo>
                      <a:pt x="819" y="151"/>
                    </a:lnTo>
                    <a:lnTo>
                      <a:pt x="819" y="149"/>
                    </a:lnTo>
                    <a:lnTo>
                      <a:pt x="817" y="149"/>
                    </a:lnTo>
                    <a:lnTo>
                      <a:pt x="819" y="149"/>
                    </a:lnTo>
                    <a:lnTo>
                      <a:pt x="819" y="148"/>
                    </a:lnTo>
                    <a:close/>
                    <a:moveTo>
                      <a:pt x="836" y="143"/>
                    </a:moveTo>
                    <a:lnTo>
                      <a:pt x="838" y="145"/>
                    </a:lnTo>
                    <a:lnTo>
                      <a:pt x="839" y="145"/>
                    </a:lnTo>
                    <a:lnTo>
                      <a:pt x="839" y="145"/>
                    </a:lnTo>
                    <a:lnTo>
                      <a:pt x="841" y="145"/>
                    </a:lnTo>
                    <a:lnTo>
                      <a:pt x="839" y="146"/>
                    </a:lnTo>
                    <a:lnTo>
                      <a:pt x="838" y="146"/>
                    </a:lnTo>
                    <a:lnTo>
                      <a:pt x="838" y="146"/>
                    </a:lnTo>
                    <a:lnTo>
                      <a:pt x="836" y="145"/>
                    </a:lnTo>
                    <a:lnTo>
                      <a:pt x="836" y="145"/>
                    </a:lnTo>
                    <a:lnTo>
                      <a:pt x="836" y="143"/>
                    </a:lnTo>
                    <a:lnTo>
                      <a:pt x="836" y="143"/>
                    </a:lnTo>
                    <a:close/>
                    <a:moveTo>
                      <a:pt x="476" y="127"/>
                    </a:moveTo>
                    <a:lnTo>
                      <a:pt x="478" y="127"/>
                    </a:lnTo>
                    <a:lnTo>
                      <a:pt x="480" y="127"/>
                    </a:lnTo>
                    <a:lnTo>
                      <a:pt x="480" y="129"/>
                    </a:lnTo>
                    <a:lnTo>
                      <a:pt x="480" y="130"/>
                    </a:lnTo>
                    <a:lnTo>
                      <a:pt x="478" y="130"/>
                    </a:lnTo>
                    <a:lnTo>
                      <a:pt x="478" y="130"/>
                    </a:lnTo>
                    <a:lnTo>
                      <a:pt x="476" y="129"/>
                    </a:lnTo>
                    <a:lnTo>
                      <a:pt x="476" y="127"/>
                    </a:lnTo>
                    <a:close/>
                    <a:moveTo>
                      <a:pt x="1136" y="123"/>
                    </a:moveTo>
                    <a:lnTo>
                      <a:pt x="1137" y="123"/>
                    </a:lnTo>
                    <a:lnTo>
                      <a:pt x="1137" y="123"/>
                    </a:lnTo>
                    <a:lnTo>
                      <a:pt x="1136" y="124"/>
                    </a:lnTo>
                    <a:lnTo>
                      <a:pt x="1132" y="126"/>
                    </a:lnTo>
                    <a:lnTo>
                      <a:pt x="1131" y="126"/>
                    </a:lnTo>
                    <a:lnTo>
                      <a:pt x="1129" y="126"/>
                    </a:lnTo>
                    <a:lnTo>
                      <a:pt x="1131" y="126"/>
                    </a:lnTo>
                    <a:lnTo>
                      <a:pt x="1131" y="124"/>
                    </a:lnTo>
                    <a:lnTo>
                      <a:pt x="1132" y="124"/>
                    </a:lnTo>
                    <a:lnTo>
                      <a:pt x="1134" y="123"/>
                    </a:lnTo>
                    <a:lnTo>
                      <a:pt x="1136" y="123"/>
                    </a:lnTo>
                    <a:close/>
                    <a:moveTo>
                      <a:pt x="476" y="110"/>
                    </a:moveTo>
                    <a:lnTo>
                      <a:pt x="478" y="112"/>
                    </a:lnTo>
                    <a:lnTo>
                      <a:pt x="478" y="113"/>
                    </a:lnTo>
                    <a:lnTo>
                      <a:pt x="478" y="115"/>
                    </a:lnTo>
                    <a:lnTo>
                      <a:pt x="478" y="115"/>
                    </a:lnTo>
                    <a:lnTo>
                      <a:pt x="480" y="116"/>
                    </a:lnTo>
                    <a:lnTo>
                      <a:pt x="480" y="116"/>
                    </a:lnTo>
                    <a:lnTo>
                      <a:pt x="480" y="118"/>
                    </a:lnTo>
                    <a:lnTo>
                      <a:pt x="478" y="119"/>
                    </a:lnTo>
                    <a:lnTo>
                      <a:pt x="478" y="119"/>
                    </a:lnTo>
                    <a:lnTo>
                      <a:pt x="478" y="118"/>
                    </a:lnTo>
                    <a:lnTo>
                      <a:pt x="476" y="118"/>
                    </a:lnTo>
                    <a:lnTo>
                      <a:pt x="475" y="116"/>
                    </a:lnTo>
                    <a:lnTo>
                      <a:pt x="475" y="115"/>
                    </a:lnTo>
                    <a:lnTo>
                      <a:pt x="476" y="113"/>
                    </a:lnTo>
                    <a:lnTo>
                      <a:pt x="476" y="112"/>
                    </a:lnTo>
                    <a:lnTo>
                      <a:pt x="476" y="110"/>
                    </a:lnTo>
                    <a:close/>
                    <a:moveTo>
                      <a:pt x="461" y="102"/>
                    </a:moveTo>
                    <a:lnTo>
                      <a:pt x="462" y="104"/>
                    </a:lnTo>
                    <a:lnTo>
                      <a:pt x="464" y="104"/>
                    </a:lnTo>
                    <a:lnTo>
                      <a:pt x="464" y="104"/>
                    </a:lnTo>
                    <a:lnTo>
                      <a:pt x="465" y="105"/>
                    </a:lnTo>
                    <a:lnTo>
                      <a:pt x="464" y="105"/>
                    </a:lnTo>
                    <a:lnTo>
                      <a:pt x="464" y="105"/>
                    </a:lnTo>
                    <a:lnTo>
                      <a:pt x="462" y="104"/>
                    </a:lnTo>
                    <a:lnTo>
                      <a:pt x="461" y="104"/>
                    </a:lnTo>
                    <a:lnTo>
                      <a:pt x="461" y="104"/>
                    </a:lnTo>
                    <a:lnTo>
                      <a:pt x="461" y="102"/>
                    </a:lnTo>
                    <a:close/>
                    <a:moveTo>
                      <a:pt x="964" y="100"/>
                    </a:moveTo>
                    <a:lnTo>
                      <a:pt x="967" y="100"/>
                    </a:lnTo>
                    <a:lnTo>
                      <a:pt x="970" y="102"/>
                    </a:lnTo>
                    <a:lnTo>
                      <a:pt x="975" y="102"/>
                    </a:lnTo>
                    <a:lnTo>
                      <a:pt x="976" y="102"/>
                    </a:lnTo>
                    <a:lnTo>
                      <a:pt x="976" y="102"/>
                    </a:lnTo>
                    <a:lnTo>
                      <a:pt x="978" y="104"/>
                    </a:lnTo>
                    <a:lnTo>
                      <a:pt x="978" y="105"/>
                    </a:lnTo>
                    <a:lnTo>
                      <a:pt x="978" y="107"/>
                    </a:lnTo>
                    <a:lnTo>
                      <a:pt x="978" y="107"/>
                    </a:lnTo>
                    <a:lnTo>
                      <a:pt x="975" y="108"/>
                    </a:lnTo>
                    <a:lnTo>
                      <a:pt x="967" y="108"/>
                    </a:lnTo>
                    <a:lnTo>
                      <a:pt x="964" y="108"/>
                    </a:lnTo>
                    <a:lnTo>
                      <a:pt x="962" y="107"/>
                    </a:lnTo>
                    <a:lnTo>
                      <a:pt x="961" y="107"/>
                    </a:lnTo>
                    <a:lnTo>
                      <a:pt x="959" y="105"/>
                    </a:lnTo>
                    <a:lnTo>
                      <a:pt x="959" y="102"/>
                    </a:lnTo>
                    <a:lnTo>
                      <a:pt x="959" y="102"/>
                    </a:lnTo>
                    <a:lnTo>
                      <a:pt x="959" y="100"/>
                    </a:lnTo>
                    <a:lnTo>
                      <a:pt x="959" y="100"/>
                    </a:lnTo>
                    <a:lnTo>
                      <a:pt x="964" y="100"/>
                    </a:lnTo>
                    <a:close/>
                    <a:moveTo>
                      <a:pt x="456" y="100"/>
                    </a:moveTo>
                    <a:lnTo>
                      <a:pt x="457" y="100"/>
                    </a:lnTo>
                    <a:lnTo>
                      <a:pt x="459" y="102"/>
                    </a:lnTo>
                    <a:lnTo>
                      <a:pt x="459" y="102"/>
                    </a:lnTo>
                    <a:lnTo>
                      <a:pt x="457" y="102"/>
                    </a:lnTo>
                    <a:lnTo>
                      <a:pt x="456" y="100"/>
                    </a:lnTo>
                    <a:lnTo>
                      <a:pt x="456" y="100"/>
                    </a:lnTo>
                    <a:close/>
                    <a:moveTo>
                      <a:pt x="785" y="94"/>
                    </a:moveTo>
                    <a:lnTo>
                      <a:pt x="787" y="96"/>
                    </a:lnTo>
                    <a:lnTo>
                      <a:pt x="789" y="97"/>
                    </a:lnTo>
                    <a:lnTo>
                      <a:pt x="790" y="97"/>
                    </a:lnTo>
                    <a:lnTo>
                      <a:pt x="789" y="99"/>
                    </a:lnTo>
                    <a:lnTo>
                      <a:pt x="790" y="100"/>
                    </a:lnTo>
                    <a:lnTo>
                      <a:pt x="790" y="102"/>
                    </a:lnTo>
                    <a:lnTo>
                      <a:pt x="790" y="104"/>
                    </a:lnTo>
                    <a:lnTo>
                      <a:pt x="790" y="105"/>
                    </a:lnTo>
                    <a:lnTo>
                      <a:pt x="789" y="107"/>
                    </a:lnTo>
                    <a:lnTo>
                      <a:pt x="789" y="108"/>
                    </a:lnTo>
                    <a:lnTo>
                      <a:pt x="787" y="108"/>
                    </a:lnTo>
                    <a:lnTo>
                      <a:pt x="787" y="108"/>
                    </a:lnTo>
                    <a:lnTo>
                      <a:pt x="787" y="108"/>
                    </a:lnTo>
                    <a:lnTo>
                      <a:pt x="785" y="108"/>
                    </a:lnTo>
                    <a:lnTo>
                      <a:pt x="782" y="107"/>
                    </a:lnTo>
                    <a:lnTo>
                      <a:pt x="782" y="107"/>
                    </a:lnTo>
                    <a:lnTo>
                      <a:pt x="782" y="105"/>
                    </a:lnTo>
                    <a:lnTo>
                      <a:pt x="782" y="105"/>
                    </a:lnTo>
                    <a:lnTo>
                      <a:pt x="782" y="104"/>
                    </a:lnTo>
                    <a:lnTo>
                      <a:pt x="784" y="102"/>
                    </a:lnTo>
                    <a:lnTo>
                      <a:pt x="782" y="100"/>
                    </a:lnTo>
                    <a:lnTo>
                      <a:pt x="782" y="100"/>
                    </a:lnTo>
                    <a:lnTo>
                      <a:pt x="782" y="99"/>
                    </a:lnTo>
                    <a:lnTo>
                      <a:pt x="782" y="99"/>
                    </a:lnTo>
                    <a:lnTo>
                      <a:pt x="782" y="97"/>
                    </a:lnTo>
                    <a:lnTo>
                      <a:pt x="784" y="97"/>
                    </a:lnTo>
                    <a:lnTo>
                      <a:pt x="785" y="94"/>
                    </a:lnTo>
                    <a:close/>
                    <a:moveTo>
                      <a:pt x="942" y="94"/>
                    </a:moveTo>
                    <a:lnTo>
                      <a:pt x="945" y="94"/>
                    </a:lnTo>
                    <a:lnTo>
                      <a:pt x="953" y="97"/>
                    </a:lnTo>
                    <a:lnTo>
                      <a:pt x="953" y="97"/>
                    </a:lnTo>
                    <a:lnTo>
                      <a:pt x="954" y="97"/>
                    </a:lnTo>
                    <a:lnTo>
                      <a:pt x="954" y="99"/>
                    </a:lnTo>
                    <a:lnTo>
                      <a:pt x="954" y="100"/>
                    </a:lnTo>
                    <a:lnTo>
                      <a:pt x="954" y="100"/>
                    </a:lnTo>
                    <a:lnTo>
                      <a:pt x="953" y="102"/>
                    </a:lnTo>
                    <a:lnTo>
                      <a:pt x="953" y="104"/>
                    </a:lnTo>
                    <a:lnTo>
                      <a:pt x="953" y="108"/>
                    </a:lnTo>
                    <a:lnTo>
                      <a:pt x="953" y="112"/>
                    </a:lnTo>
                    <a:lnTo>
                      <a:pt x="953" y="113"/>
                    </a:lnTo>
                    <a:lnTo>
                      <a:pt x="951" y="116"/>
                    </a:lnTo>
                    <a:lnTo>
                      <a:pt x="949" y="118"/>
                    </a:lnTo>
                    <a:lnTo>
                      <a:pt x="949" y="118"/>
                    </a:lnTo>
                    <a:lnTo>
                      <a:pt x="943" y="119"/>
                    </a:lnTo>
                    <a:lnTo>
                      <a:pt x="940" y="121"/>
                    </a:lnTo>
                    <a:lnTo>
                      <a:pt x="935" y="121"/>
                    </a:lnTo>
                    <a:lnTo>
                      <a:pt x="931" y="121"/>
                    </a:lnTo>
                    <a:lnTo>
                      <a:pt x="927" y="121"/>
                    </a:lnTo>
                    <a:lnTo>
                      <a:pt x="926" y="121"/>
                    </a:lnTo>
                    <a:lnTo>
                      <a:pt x="926" y="121"/>
                    </a:lnTo>
                    <a:lnTo>
                      <a:pt x="924" y="119"/>
                    </a:lnTo>
                    <a:lnTo>
                      <a:pt x="923" y="118"/>
                    </a:lnTo>
                    <a:lnTo>
                      <a:pt x="923" y="115"/>
                    </a:lnTo>
                    <a:lnTo>
                      <a:pt x="921" y="110"/>
                    </a:lnTo>
                    <a:lnTo>
                      <a:pt x="921" y="110"/>
                    </a:lnTo>
                    <a:lnTo>
                      <a:pt x="923" y="107"/>
                    </a:lnTo>
                    <a:lnTo>
                      <a:pt x="924" y="104"/>
                    </a:lnTo>
                    <a:lnTo>
                      <a:pt x="926" y="100"/>
                    </a:lnTo>
                    <a:lnTo>
                      <a:pt x="929" y="97"/>
                    </a:lnTo>
                    <a:lnTo>
                      <a:pt x="931" y="96"/>
                    </a:lnTo>
                    <a:lnTo>
                      <a:pt x="932" y="96"/>
                    </a:lnTo>
                    <a:lnTo>
                      <a:pt x="935" y="94"/>
                    </a:lnTo>
                    <a:lnTo>
                      <a:pt x="937" y="94"/>
                    </a:lnTo>
                    <a:lnTo>
                      <a:pt x="938" y="94"/>
                    </a:lnTo>
                    <a:lnTo>
                      <a:pt x="940" y="94"/>
                    </a:lnTo>
                    <a:lnTo>
                      <a:pt x="942" y="94"/>
                    </a:lnTo>
                    <a:close/>
                    <a:moveTo>
                      <a:pt x="897" y="94"/>
                    </a:moveTo>
                    <a:lnTo>
                      <a:pt x="899" y="94"/>
                    </a:lnTo>
                    <a:lnTo>
                      <a:pt x="899" y="96"/>
                    </a:lnTo>
                    <a:lnTo>
                      <a:pt x="897" y="97"/>
                    </a:lnTo>
                    <a:lnTo>
                      <a:pt x="896" y="97"/>
                    </a:lnTo>
                    <a:lnTo>
                      <a:pt x="894" y="96"/>
                    </a:lnTo>
                    <a:lnTo>
                      <a:pt x="894" y="96"/>
                    </a:lnTo>
                    <a:lnTo>
                      <a:pt x="894" y="94"/>
                    </a:lnTo>
                    <a:lnTo>
                      <a:pt x="897" y="94"/>
                    </a:lnTo>
                    <a:close/>
                    <a:moveTo>
                      <a:pt x="522" y="88"/>
                    </a:moveTo>
                    <a:lnTo>
                      <a:pt x="525" y="88"/>
                    </a:lnTo>
                    <a:lnTo>
                      <a:pt x="527" y="88"/>
                    </a:lnTo>
                    <a:lnTo>
                      <a:pt x="528" y="89"/>
                    </a:lnTo>
                    <a:lnTo>
                      <a:pt x="528" y="91"/>
                    </a:lnTo>
                    <a:lnTo>
                      <a:pt x="528" y="91"/>
                    </a:lnTo>
                    <a:lnTo>
                      <a:pt x="528" y="91"/>
                    </a:lnTo>
                    <a:lnTo>
                      <a:pt x="527" y="93"/>
                    </a:lnTo>
                    <a:lnTo>
                      <a:pt x="527" y="93"/>
                    </a:lnTo>
                    <a:lnTo>
                      <a:pt x="525" y="93"/>
                    </a:lnTo>
                    <a:lnTo>
                      <a:pt x="524" y="91"/>
                    </a:lnTo>
                    <a:lnTo>
                      <a:pt x="522" y="89"/>
                    </a:lnTo>
                    <a:lnTo>
                      <a:pt x="521" y="89"/>
                    </a:lnTo>
                    <a:lnTo>
                      <a:pt x="521" y="88"/>
                    </a:lnTo>
                    <a:lnTo>
                      <a:pt x="521" y="88"/>
                    </a:lnTo>
                    <a:lnTo>
                      <a:pt x="522" y="88"/>
                    </a:lnTo>
                    <a:close/>
                    <a:moveTo>
                      <a:pt x="951" y="85"/>
                    </a:moveTo>
                    <a:lnTo>
                      <a:pt x="954" y="85"/>
                    </a:lnTo>
                    <a:lnTo>
                      <a:pt x="954" y="86"/>
                    </a:lnTo>
                    <a:lnTo>
                      <a:pt x="956" y="89"/>
                    </a:lnTo>
                    <a:lnTo>
                      <a:pt x="957" y="89"/>
                    </a:lnTo>
                    <a:lnTo>
                      <a:pt x="957" y="91"/>
                    </a:lnTo>
                    <a:lnTo>
                      <a:pt x="957" y="91"/>
                    </a:lnTo>
                    <a:lnTo>
                      <a:pt x="957" y="93"/>
                    </a:lnTo>
                    <a:lnTo>
                      <a:pt x="957" y="93"/>
                    </a:lnTo>
                    <a:lnTo>
                      <a:pt x="957" y="93"/>
                    </a:lnTo>
                    <a:lnTo>
                      <a:pt x="957" y="93"/>
                    </a:lnTo>
                    <a:lnTo>
                      <a:pt x="956" y="94"/>
                    </a:lnTo>
                    <a:lnTo>
                      <a:pt x="956" y="94"/>
                    </a:lnTo>
                    <a:lnTo>
                      <a:pt x="954" y="93"/>
                    </a:lnTo>
                    <a:lnTo>
                      <a:pt x="949" y="91"/>
                    </a:lnTo>
                    <a:lnTo>
                      <a:pt x="949" y="89"/>
                    </a:lnTo>
                    <a:lnTo>
                      <a:pt x="949" y="88"/>
                    </a:lnTo>
                    <a:lnTo>
                      <a:pt x="949" y="88"/>
                    </a:lnTo>
                    <a:lnTo>
                      <a:pt x="949" y="86"/>
                    </a:lnTo>
                    <a:lnTo>
                      <a:pt x="951" y="85"/>
                    </a:lnTo>
                    <a:lnTo>
                      <a:pt x="951" y="85"/>
                    </a:lnTo>
                    <a:close/>
                    <a:moveTo>
                      <a:pt x="565" y="82"/>
                    </a:moveTo>
                    <a:lnTo>
                      <a:pt x="566" y="83"/>
                    </a:lnTo>
                    <a:lnTo>
                      <a:pt x="568" y="83"/>
                    </a:lnTo>
                    <a:lnTo>
                      <a:pt x="568" y="83"/>
                    </a:lnTo>
                    <a:lnTo>
                      <a:pt x="568" y="85"/>
                    </a:lnTo>
                    <a:lnTo>
                      <a:pt x="568" y="86"/>
                    </a:lnTo>
                    <a:lnTo>
                      <a:pt x="568" y="86"/>
                    </a:lnTo>
                    <a:lnTo>
                      <a:pt x="566" y="88"/>
                    </a:lnTo>
                    <a:lnTo>
                      <a:pt x="566" y="88"/>
                    </a:lnTo>
                    <a:lnTo>
                      <a:pt x="565" y="88"/>
                    </a:lnTo>
                    <a:lnTo>
                      <a:pt x="560" y="86"/>
                    </a:lnTo>
                    <a:lnTo>
                      <a:pt x="560" y="85"/>
                    </a:lnTo>
                    <a:lnTo>
                      <a:pt x="560" y="85"/>
                    </a:lnTo>
                    <a:lnTo>
                      <a:pt x="562" y="83"/>
                    </a:lnTo>
                    <a:lnTo>
                      <a:pt x="563" y="83"/>
                    </a:lnTo>
                    <a:lnTo>
                      <a:pt x="565" y="82"/>
                    </a:lnTo>
                    <a:close/>
                    <a:moveTo>
                      <a:pt x="585" y="77"/>
                    </a:moveTo>
                    <a:lnTo>
                      <a:pt x="587" y="77"/>
                    </a:lnTo>
                    <a:lnTo>
                      <a:pt x="588" y="77"/>
                    </a:lnTo>
                    <a:lnTo>
                      <a:pt x="588" y="78"/>
                    </a:lnTo>
                    <a:lnTo>
                      <a:pt x="590" y="78"/>
                    </a:lnTo>
                    <a:lnTo>
                      <a:pt x="590" y="80"/>
                    </a:lnTo>
                    <a:lnTo>
                      <a:pt x="590" y="82"/>
                    </a:lnTo>
                    <a:lnTo>
                      <a:pt x="590" y="83"/>
                    </a:lnTo>
                    <a:lnTo>
                      <a:pt x="588" y="83"/>
                    </a:lnTo>
                    <a:lnTo>
                      <a:pt x="588" y="85"/>
                    </a:lnTo>
                    <a:lnTo>
                      <a:pt x="587" y="85"/>
                    </a:lnTo>
                    <a:lnTo>
                      <a:pt x="587" y="83"/>
                    </a:lnTo>
                    <a:lnTo>
                      <a:pt x="587" y="83"/>
                    </a:lnTo>
                    <a:lnTo>
                      <a:pt x="585" y="83"/>
                    </a:lnTo>
                    <a:lnTo>
                      <a:pt x="585" y="83"/>
                    </a:lnTo>
                    <a:lnTo>
                      <a:pt x="585" y="83"/>
                    </a:lnTo>
                    <a:lnTo>
                      <a:pt x="585" y="83"/>
                    </a:lnTo>
                    <a:lnTo>
                      <a:pt x="584" y="83"/>
                    </a:lnTo>
                    <a:lnTo>
                      <a:pt x="584" y="82"/>
                    </a:lnTo>
                    <a:lnTo>
                      <a:pt x="584" y="80"/>
                    </a:lnTo>
                    <a:lnTo>
                      <a:pt x="585" y="78"/>
                    </a:lnTo>
                    <a:lnTo>
                      <a:pt x="585" y="78"/>
                    </a:lnTo>
                    <a:lnTo>
                      <a:pt x="584" y="77"/>
                    </a:lnTo>
                    <a:lnTo>
                      <a:pt x="585" y="77"/>
                    </a:lnTo>
                    <a:lnTo>
                      <a:pt x="585" y="77"/>
                    </a:lnTo>
                    <a:lnTo>
                      <a:pt x="585" y="77"/>
                    </a:lnTo>
                    <a:close/>
                    <a:moveTo>
                      <a:pt x="592" y="74"/>
                    </a:moveTo>
                    <a:lnTo>
                      <a:pt x="592" y="74"/>
                    </a:lnTo>
                    <a:lnTo>
                      <a:pt x="593" y="75"/>
                    </a:lnTo>
                    <a:lnTo>
                      <a:pt x="593" y="77"/>
                    </a:lnTo>
                    <a:lnTo>
                      <a:pt x="593" y="77"/>
                    </a:lnTo>
                    <a:lnTo>
                      <a:pt x="593" y="78"/>
                    </a:lnTo>
                    <a:lnTo>
                      <a:pt x="592" y="78"/>
                    </a:lnTo>
                    <a:lnTo>
                      <a:pt x="590" y="77"/>
                    </a:lnTo>
                    <a:lnTo>
                      <a:pt x="590" y="77"/>
                    </a:lnTo>
                    <a:lnTo>
                      <a:pt x="590" y="75"/>
                    </a:lnTo>
                    <a:lnTo>
                      <a:pt x="590" y="75"/>
                    </a:lnTo>
                    <a:lnTo>
                      <a:pt x="590" y="74"/>
                    </a:lnTo>
                    <a:lnTo>
                      <a:pt x="592" y="74"/>
                    </a:lnTo>
                    <a:close/>
                    <a:moveTo>
                      <a:pt x="729" y="67"/>
                    </a:moveTo>
                    <a:lnTo>
                      <a:pt x="729" y="67"/>
                    </a:lnTo>
                    <a:lnTo>
                      <a:pt x="730" y="69"/>
                    </a:lnTo>
                    <a:lnTo>
                      <a:pt x="730" y="71"/>
                    </a:lnTo>
                    <a:lnTo>
                      <a:pt x="730" y="71"/>
                    </a:lnTo>
                    <a:lnTo>
                      <a:pt x="730" y="72"/>
                    </a:lnTo>
                    <a:lnTo>
                      <a:pt x="729" y="72"/>
                    </a:lnTo>
                    <a:lnTo>
                      <a:pt x="729" y="71"/>
                    </a:lnTo>
                    <a:lnTo>
                      <a:pt x="729" y="71"/>
                    </a:lnTo>
                    <a:lnTo>
                      <a:pt x="727" y="71"/>
                    </a:lnTo>
                    <a:lnTo>
                      <a:pt x="727" y="71"/>
                    </a:lnTo>
                    <a:lnTo>
                      <a:pt x="727" y="69"/>
                    </a:lnTo>
                    <a:lnTo>
                      <a:pt x="727" y="69"/>
                    </a:lnTo>
                    <a:lnTo>
                      <a:pt x="729" y="67"/>
                    </a:lnTo>
                    <a:close/>
                    <a:moveTo>
                      <a:pt x="905" y="67"/>
                    </a:moveTo>
                    <a:lnTo>
                      <a:pt x="907" y="67"/>
                    </a:lnTo>
                    <a:lnTo>
                      <a:pt x="907" y="67"/>
                    </a:lnTo>
                    <a:lnTo>
                      <a:pt x="907" y="67"/>
                    </a:lnTo>
                    <a:lnTo>
                      <a:pt x="908" y="69"/>
                    </a:lnTo>
                    <a:lnTo>
                      <a:pt x="908" y="69"/>
                    </a:lnTo>
                    <a:lnTo>
                      <a:pt x="907" y="71"/>
                    </a:lnTo>
                    <a:lnTo>
                      <a:pt x="905" y="72"/>
                    </a:lnTo>
                    <a:lnTo>
                      <a:pt x="904" y="74"/>
                    </a:lnTo>
                    <a:lnTo>
                      <a:pt x="904" y="74"/>
                    </a:lnTo>
                    <a:lnTo>
                      <a:pt x="904" y="75"/>
                    </a:lnTo>
                    <a:lnTo>
                      <a:pt x="902" y="75"/>
                    </a:lnTo>
                    <a:lnTo>
                      <a:pt x="901" y="77"/>
                    </a:lnTo>
                    <a:lnTo>
                      <a:pt x="901" y="78"/>
                    </a:lnTo>
                    <a:lnTo>
                      <a:pt x="899" y="80"/>
                    </a:lnTo>
                    <a:lnTo>
                      <a:pt x="896" y="80"/>
                    </a:lnTo>
                    <a:lnTo>
                      <a:pt x="894" y="82"/>
                    </a:lnTo>
                    <a:lnTo>
                      <a:pt x="893" y="82"/>
                    </a:lnTo>
                    <a:lnTo>
                      <a:pt x="891" y="82"/>
                    </a:lnTo>
                    <a:lnTo>
                      <a:pt x="891" y="80"/>
                    </a:lnTo>
                    <a:lnTo>
                      <a:pt x="891" y="80"/>
                    </a:lnTo>
                    <a:lnTo>
                      <a:pt x="891" y="78"/>
                    </a:lnTo>
                    <a:lnTo>
                      <a:pt x="891" y="78"/>
                    </a:lnTo>
                    <a:lnTo>
                      <a:pt x="893" y="77"/>
                    </a:lnTo>
                    <a:lnTo>
                      <a:pt x="893" y="75"/>
                    </a:lnTo>
                    <a:lnTo>
                      <a:pt x="894" y="75"/>
                    </a:lnTo>
                    <a:lnTo>
                      <a:pt x="897" y="74"/>
                    </a:lnTo>
                    <a:lnTo>
                      <a:pt x="897" y="74"/>
                    </a:lnTo>
                    <a:lnTo>
                      <a:pt x="899" y="71"/>
                    </a:lnTo>
                    <a:lnTo>
                      <a:pt x="901" y="71"/>
                    </a:lnTo>
                    <a:lnTo>
                      <a:pt x="902" y="71"/>
                    </a:lnTo>
                    <a:lnTo>
                      <a:pt x="902" y="71"/>
                    </a:lnTo>
                    <a:lnTo>
                      <a:pt x="901" y="69"/>
                    </a:lnTo>
                    <a:lnTo>
                      <a:pt x="901" y="69"/>
                    </a:lnTo>
                    <a:lnTo>
                      <a:pt x="902" y="69"/>
                    </a:lnTo>
                    <a:lnTo>
                      <a:pt x="902" y="67"/>
                    </a:lnTo>
                    <a:lnTo>
                      <a:pt x="905" y="67"/>
                    </a:lnTo>
                    <a:close/>
                    <a:moveTo>
                      <a:pt x="735" y="66"/>
                    </a:moveTo>
                    <a:lnTo>
                      <a:pt x="735" y="66"/>
                    </a:lnTo>
                    <a:lnTo>
                      <a:pt x="735" y="69"/>
                    </a:lnTo>
                    <a:lnTo>
                      <a:pt x="733" y="71"/>
                    </a:lnTo>
                    <a:lnTo>
                      <a:pt x="733" y="71"/>
                    </a:lnTo>
                    <a:lnTo>
                      <a:pt x="733" y="71"/>
                    </a:lnTo>
                    <a:lnTo>
                      <a:pt x="732" y="71"/>
                    </a:lnTo>
                    <a:lnTo>
                      <a:pt x="730" y="69"/>
                    </a:lnTo>
                    <a:lnTo>
                      <a:pt x="730" y="67"/>
                    </a:lnTo>
                    <a:lnTo>
                      <a:pt x="732" y="67"/>
                    </a:lnTo>
                    <a:lnTo>
                      <a:pt x="732" y="67"/>
                    </a:lnTo>
                    <a:lnTo>
                      <a:pt x="733" y="66"/>
                    </a:lnTo>
                    <a:lnTo>
                      <a:pt x="733" y="67"/>
                    </a:lnTo>
                    <a:lnTo>
                      <a:pt x="735" y="66"/>
                    </a:lnTo>
                    <a:close/>
                    <a:moveTo>
                      <a:pt x="923" y="66"/>
                    </a:moveTo>
                    <a:lnTo>
                      <a:pt x="924" y="66"/>
                    </a:lnTo>
                    <a:lnTo>
                      <a:pt x="926" y="67"/>
                    </a:lnTo>
                    <a:lnTo>
                      <a:pt x="929" y="67"/>
                    </a:lnTo>
                    <a:lnTo>
                      <a:pt x="931" y="67"/>
                    </a:lnTo>
                    <a:lnTo>
                      <a:pt x="931" y="67"/>
                    </a:lnTo>
                    <a:lnTo>
                      <a:pt x="931" y="69"/>
                    </a:lnTo>
                    <a:lnTo>
                      <a:pt x="931" y="69"/>
                    </a:lnTo>
                    <a:lnTo>
                      <a:pt x="929" y="71"/>
                    </a:lnTo>
                    <a:lnTo>
                      <a:pt x="927" y="72"/>
                    </a:lnTo>
                    <a:lnTo>
                      <a:pt x="927" y="72"/>
                    </a:lnTo>
                    <a:lnTo>
                      <a:pt x="926" y="74"/>
                    </a:lnTo>
                    <a:lnTo>
                      <a:pt x="924" y="74"/>
                    </a:lnTo>
                    <a:lnTo>
                      <a:pt x="923" y="74"/>
                    </a:lnTo>
                    <a:lnTo>
                      <a:pt x="921" y="74"/>
                    </a:lnTo>
                    <a:lnTo>
                      <a:pt x="921" y="72"/>
                    </a:lnTo>
                    <a:lnTo>
                      <a:pt x="920" y="71"/>
                    </a:lnTo>
                    <a:lnTo>
                      <a:pt x="921" y="69"/>
                    </a:lnTo>
                    <a:lnTo>
                      <a:pt x="921" y="67"/>
                    </a:lnTo>
                    <a:lnTo>
                      <a:pt x="921" y="67"/>
                    </a:lnTo>
                    <a:lnTo>
                      <a:pt x="921" y="67"/>
                    </a:lnTo>
                    <a:lnTo>
                      <a:pt x="923" y="66"/>
                    </a:lnTo>
                    <a:close/>
                    <a:moveTo>
                      <a:pt x="574" y="63"/>
                    </a:moveTo>
                    <a:lnTo>
                      <a:pt x="576" y="63"/>
                    </a:lnTo>
                    <a:lnTo>
                      <a:pt x="577" y="64"/>
                    </a:lnTo>
                    <a:lnTo>
                      <a:pt x="579" y="64"/>
                    </a:lnTo>
                    <a:lnTo>
                      <a:pt x="579" y="66"/>
                    </a:lnTo>
                    <a:lnTo>
                      <a:pt x="577" y="66"/>
                    </a:lnTo>
                    <a:lnTo>
                      <a:pt x="577" y="66"/>
                    </a:lnTo>
                    <a:lnTo>
                      <a:pt x="577" y="67"/>
                    </a:lnTo>
                    <a:lnTo>
                      <a:pt x="576" y="67"/>
                    </a:lnTo>
                    <a:lnTo>
                      <a:pt x="576" y="67"/>
                    </a:lnTo>
                    <a:lnTo>
                      <a:pt x="574" y="67"/>
                    </a:lnTo>
                    <a:lnTo>
                      <a:pt x="574" y="67"/>
                    </a:lnTo>
                    <a:lnTo>
                      <a:pt x="574" y="66"/>
                    </a:lnTo>
                    <a:lnTo>
                      <a:pt x="574" y="66"/>
                    </a:lnTo>
                    <a:lnTo>
                      <a:pt x="576" y="66"/>
                    </a:lnTo>
                    <a:lnTo>
                      <a:pt x="576" y="66"/>
                    </a:lnTo>
                    <a:lnTo>
                      <a:pt x="576" y="64"/>
                    </a:lnTo>
                    <a:lnTo>
                      <a:pt x="574" y="64"/>
                    </a:lnTo>
                    <a:lnTo>
                      <a:pt x="574" y="64"/>
                    </a:lnTo>
                    <a:lnTo>
                      <a:pt x="574" y="63"/>
                    </a:lnTo>
                    <a:lnTo>
                      <a:pt x="574" y="63"/>
                    </a:lnTo>
                    <a:close/>
                    <a:moveTo>
                      <a:pt x="655" y="61"/>
                    </a:moveTo>
                    <a:lnTo>
                      <a:pt x="655" y="61"/>
                    </a:lnTo>
                    <a:lnTo>
                      <a:pt x="656" y="63"/>
                    </a:lnTo>
                    <a:lnTo>
                      <a:pt x="658" y="63"/>
                    </a:lnTo>
                    <a:lnTo>
                      <a:pt x="659" y="64"/>
                    </a:lnTo>
                    <a:lnTo>
                      <a:pt x="659" y="66"/>
                    </a:lnTo>
                    <a:lnTo>
                      <a:pt x="659" y="66"/>
                    </a:lnTo>
                    <a:lnTo>
                      <a:pt x="659" y="67"/>
                    </a:lnTo>
                    <a:lnTo>
                      <a:pt x="658" y="69"/>
                    </a:lnTo>
                    <a:lnTo>
                      <a:pt x="658" y="69"/>
                    </a:lnTo>
                    <a:lnTo>
                      <a:pt x="656" y="69"/>
                    </a:lnTo>
                    <a:lnTo>
                      <a:pt x="655" y="69"/>
                    </a:lnTo>
                    <a:lnTo>
                      <a:pt x="655" y="67"/>
                    </a:lnTo>
                    <a:lnTo>
                      <a:pt x="656" y="67"/>
                    </a:lnTo>
                    <a:lnTo>
                      <a:pt x="656" y="66"/>
                    </a:lnTo>
                    <a:lnTo>
                      <a:pt x="656" y="64"/>
                    </a:lnTo>
                    <a:lnTo>
                      <a:pt x="655" y="64"/>
                    </a:lnTo>
                    <a:lnTo>
                      <a:pt x="655" y="63"/>
                    </a:lnTo>
                    <a:lnTo>
                      <a:pt x="653" y="63"/>
                    </a:lnTo>
                    <a:lnTo>
                      <a:pt x="653" y="64"/>
                    </a:lnTo>
                    <a:lnTo>
                      <a:pt x="655" y="64"/>
                    </a:lnTo>
                    <a:lnTo>
                      <a:pt x="653" y="66"/>
                    </a:lnTo>
                    <a:lnTo>
                      <a:pt x="653" y="67"/>
                    </a:lnTo>
                    <a:lnTo>
                      <a:pt x="653" y="69"/>
                    </a:lnTo>
                    <a:lnTo>
                      <a:pt x="651" y="67"/>
                    </a:lnTo>
                    <a:lnTo>
                      <a:pt x="651" y="67"/>
                    </a:lnTo>
                    <a:lnTo>
                      <a:pt x="651" y="66"/>
                    </a:lnTo>
                    <a:lnTo>
                      <a:pt x="651" y="66"/>
                    </a:lnTo>
                    <a:lnTo>
                      <a:pt x="651" y="64"/>
                    </a:lnTo>
                    <a:lnTo>
                      <a:pt x="651" y="63"/>
                    </a:lnTo>
                    <a:lnTo>
                      <a:pt x="653" y="61"/>
                    </a:lnTo>
                    <a:lnTo>
                      <a:pt x="655" y="61"/>
                    </a:lnTo>
                    <a:close/>
                    <a:moveTo>
                      <a:pt x="27" y="61"/>
                    </a:moveTo>
                    <a:lnTo>
                      <a:pt x="29" y="61"/>
                    </a:lnTo>
                    <a:lnTo>
                      <a:pt x="30" y="61"/>
                    </a:lnTo>
                    <a:lnTo>
                      <a:pt x="32" y="63"/>
                    </a:lnTo>
                    <a:lnTo>
                      <a:pt x="29" y="63"/>
                    </a:lnTo>
                    <a:lnTo>
                      <a:pt x="27" y="64"/>
                    </a:lnTo>
                    <a:lnTo>
                      <a:pt x="25" y="63"/>
                    </a:lnTo>
                    <a:lnTo>
                      <a:pt x="25" y="63"/>
                    </a:lnTo>
                    <a:lnTo>
                      <a:pt x="27" y="61"/>
                    </a:lnTo>
                    <a:close/>
                    <a:moveTo>
                      <a:pt x="1057" y="60"/>
                    </a:moveTo>
                    <a:lnTo>
                      <a:pt x="1058" y="60"/>
                    </a:lnTo>
                    <a:lnTo>
                      <a:pt x="1060" y="61"/>
                    </a:lnTo>
                    <a:lnTo>
                      <a:pt x="1058" y="63"/>
                    </a:lnTo>
                    <a:lnTo>
                      <a:pt x="1057" y="64"/>
                    </a:lnTo>
                    <a:lnTo>
                      <a:pt x="1057" y="64"/>
                    </a:lnTo>
                    <a:lnTo>
                      <a:pt x="1054" y="63"/>
                    </a:lnTo>
                    <a:lnTo>
                      <a:pt x="1052" y="61"/>
                    </a:lnTo>
                    <a:lnTo>
                      <a:pt x="1055" y="61"/>
                    </a:lnTo>
                    <a:lnTo>
                      <a:pt x="1055" y="60"/>
                    </a:lnTo>
                    <a:lnTo>
                      <a:pt x="1057" y="60"/>
                    </a:lnTo>
                    <a:close/>
                    <a:moveTo>
                      <a:pt x="908" y="58"/>
                    </a:moveTo>
                    <a:lnTo>
                      <a:pt x="908" y="58"/>
                    </a:lnTo>
                    <a:lnTo>
                      <a:pt x="910" y="60"/>
                    </a:lnTo>
                    <a:lnTo>
                      <a:pt x="912" y="60"/>
                    </a:lnTo>
                    <a:lnTo>
                      <a:pt x="912" y="61"/>
                    </a:lnTo>
                    <a:lnTo>
                      <a:pt x="910" y="61"/>
                    </a:lnTo>
                    <a:lnTo>
                      <a:pt x="907" y="63"/>
                    </a:lnTo>
                    <a:lnTo>
                      <a:pt x="904" y="64"/>
                    </a:lnTo>
                    <a:lnTo>
                      <a:pt x="904" y="64"/>
                    </a:lnTo>
                    <a:lnTo>
                      <a:pt x="902" y="64"/>
                    </a:lnTo>
                    <a:lnTo>
                      <a:pt x="899" y="66"/>
                    </a:lnTo>
                    <a:lnTo>
                      <a:pt x="899" y="64"/>
                    </a:lnTo>
                    <a:lnTo>
                      <a:pt x="899" y="64"/>
                    </a:lnTo>
                    <a:lnTo>
                      <a:pt x="902" y="61"/>
                    </a:lnTo>
                    <a:lnTo>
                      <a:pt x="905" y="61"/>
                    </a:lnTo>
                    <a:lnTo>
                      <a:pt x="907" y="60"/>
                    </a:lnTo>
                    <a:lnTo>
                      <a:pt x="907" y="60"/>
                    </a:lnTo>
                    <a:lnTo>
                      <a:pt x="907" y="60"/>
                    </a:lnTo>
                    <a:lnTo>
                      <a:pt x="907" y="60"/>
                    </a:lnTo>
                    <a:lnTo>
                      <a:pt x="908" y="58"/>
                    </a:lnTo>
                    <a:close/>
                    <a:moveTo>
                      <a:pt x="888" y="56"/>
                    </a:moveTo>
                    <a:lnTo>
                      <a:pt x="891" y="56"/>
                    </a:lnTo>
                    <a:lnTo>
                      <a:pt x="891" y="58"/>
                    </a:lnTo>
                    <a:lnTo>
                      <a:pt x="891" y="60"/>
                    </a:lnTo>
                    <a:lnTo>
                      <a:pt x="891" y="60"/>
                    </a:lnTo>
                    <a:lnTo>
                      <a:pt x="888" y="61"/>
                    </a:lnTo>
                    <a:lnTo>
                      <a:pt x="883" y="61"/>
                    </a:lnTo>
                    <a:lnTo>
                      <a:pt x="882" y="61"/>
                    </a:lnTo>
                    <a:lnTo>
                      <a:pt x="883" y="63"/>
                    </a:lnTo>
                    <a:lnTo>
                      <a:pt x="883" y="64"/>
                    </a:lnTo>
                    <a:lnTo>
                      <a:pt x="883" y="64"/>
                    </a:lnTo>
                    <a:lnTo>
                      <a:pt x="882" y="64"/>
                    </a:lnTo>
                    <a:lnTo>
                      <a:pt x="880" y="64"/>
                    </a:lnTo>
                    <a:lnTo>
                      <a:pt x="879" y="63"/>
                    </a:lnTo>
                    <a:lnTo>
                      <a:pt x="879" y="63"/>
                    </a:lnTo>
                    <a:lnTo>
                      <a:pt x="879" y="63"/>
                    </a:lnTo>
                    <a:lnTo>
                      <a:pt x="879" y="63"/>
                    </a:lnTo>
                    <a:lnTo>
                      <a:pt x="877" y="63"/>
                    </a:lnTo>
                    <a:lnTo>
                      <a:pt x="877" y="61"/>
                    </a:lnTo>
                    <a:lnTo>
                      <a:pt x="875" y="61"/>
                    </a:lnTo>
                    <a:lnTo>
                      <a:pt x="871" y="60"/>
                    </a:lnTo>
                    <a:lnTo>
                      <a:pt x="871" y="60"/>
                    </a:lnTo>
                    <a:lnTo>
                      <a:pt x="871" y="60"/>
                    </a:lnTo>
                    <a:lnTo>
                      <a:pt x="872" y="58"/>
                    </a:lnTo>
                    <a:lnTo>
                      <a:pt x="872" y="58"/>
                    </a:lnTo>
                    <a:lnTo>
                      <a:pt x="875" y="58"/>
                    </a:lnTo>
                    <a:lnTo>
                      <a:pt x="875" y="58"/>
                    </a:lnTo>
                    <a:lnTo>
                      <a:pt x="875" y="58"/>
                    </a:lnTo>
                    <a:lnTo>
                      <a:pt x="875" y="56"/>
                    </a:lnTo>
                    <a:lnTo>
                      <a:pt x="879" y="56"/>
                    </a:lnTo>
                    <a:lnTo>
                      <a:pt x="879" y="56"/>
                    </a:lnTo>
                    <a:lnTo>
                      <a:pt x="880" y="58"/>
                    </a:lnTo>
                    <a:lnTo>
                      <a:pt x="880" y="58"/>
                    </a:lnTo>
                    <a:lnTo>
                      <a:pt x="882" y="58"/>
                    </a:lnTo>
                    <a:lnTo>
                      <a:pt x="883" y="58"/>
                    </a:lnTo>
                    <a:lnTo>
                      <a:pt x="885" y="58"/>
                    </a:lnTo>
                    <a:lnTo>
                      <a:pt x="886" y="56"/>
                    </a:lnTo>
                    <a:lnTo>
                      <a:pt x="888" y="56"/>
                    </a:lnTo>
                    <a:close/>
                    <a:moveTo>
                      <a:pt x="625" y="55"/>
                    </a:moveTo>
                    <a:lnTo>
                      <a:pt x="626" y="56"/>
                    </a:lnTo>
                    <a:lnTo>
                      <a:pt x="628" y="56"/>
                    </a:lnTo>
                    <a:lnTo>
                      <a:pt x="631" y="58"/>
                    </a:lnTo>
                    <a:lnTo>
                      <a:pt x="631" y="60"/>
                    </a:lnTo>
                    <a:lnTo>
                      <a:pt x="631" y="60"/>
                    </a:lnTo>
                    <a:lnTo>
                      <a:pt x="629" y="60"/>
                    </a:lnTo>
                    <a:lnTo>
                      <a:pt x="629" y="60"/>
                    </a:lnTo>
                    <a:lnTo>
                      <a:pt x="631" y="61"/>
                    </a:lnTo>
                    <a:lnTo>
                      <a:pt x="631" y="61"/>
                    </a:lnTo>
                    <a:lnTo>
                      <a:pt x="631" y="61"/>
                    </a:lnTo>
                    <a:lnTo>
                      <a:pt x="633" y="60"/>
                    </a:lnTo>
                    <a:lnTo>
                      <a:pt x="633" y="60"/>
                    </a:lnTo>
                    <a:lnTo>
                      <a:pt x="633" y="60"/>
                    </a:lnTo>
                    <a:lnTo>
                      <a:pt x="636" y="61"/>
                    </a:lnTo>
                    <a:lnTo>
                      <a:pt x="637" y="63"/>
                    </a:lnTo>
                    <a:lnTo>
                      <a:pt x="639" y="64"/>
                    </a:lnTo>
                    <a:lnTo>
                      <a:pt x="640" y="66"/>
                    </a:lnTo>
                    <a:lnTo>
                      <a:pt x="647" y="69"/>
                    </a:lnTo>
                    <a:lnTo>
                      <a:pt x="648" y="71"/>
                    </a:lnTo>
                    <a:lnTo>
                      <a:pt x="650" y="74"/>
                    </a:lnTo>
                    <a:lnTo>
                      <a:pt x="651" y="77"/>
                    </a:lnTo>
                    <a:lnTo>
                      <a:pt x="653" y="78"/>
                    </a:lnTo>
                    <a:lnTo>
                      <a:pt x="655" y="80"/>
                    </a:lnTo>
                    <a:lnTo>
                      <a:pt x="658" y="82"/>
                    </a:lnTo>
                    <a:lnTo>
                      <a:pt x="659" y="80"/>
                    </a:lnTo>
                    <a:lnTo>
                      <a:pt x="659" y="80"/>
                    </a:lnTo>
                    <a:lnTo>
                      <a:pt x="661" y="80"/>
                    </a:lnTo>
                    <a:lnTo>
                      <a:pt x="661" y="82"/>
                    </a:lnTo>
                    <a:lnTo>
                      <a:pt x="661" y="82"/>
                    </a:lnTo>
                    <a:lnTo>
                      <a:pt x="661" y="83"/>
                    </a:lnTo>
                    <a:lnTo>
                      <a:pt x="659" y="83"/>
                    </a:lnTo>
                    <a:lnTo>
                      <a:pt x="656" y="83"/>
                    </a:lnTo>
                    <a:lnTo>
                      <a:pt x="656" y="85"/>
                    </a:lnTo>
                    <a:lnTo>
                      <a:pt x="655" y="85"/>
                    </a:lnTo>
                    <a:lnTo>
                      <a:pt x="653" y="86"/>
                    </a:lnTo>
                    <a:lnTo>
                      <a:pt x="650" y="88"/>
                    </a:lnTo>
                    <a:lnTo>
                      <a:pt x="647" y="89"/>
                    </a:lnTo>
                    <a:lnTo>
                      <a:pt x="645" y="91"/>
                    </a:lnTo>
                    <a:lnTo>
                      <a:pt x="642" y="91"/>
                    </a:lnTo>
                    <a:lnTo>
                      <a:pt x="636" y="89"/>
                    </a:lnTo>
                    <a:lnTo>
                      <a:pt x="633" y="89"/>
                    </a:lnTo>
                    <a:lnTo>
                      <a:pt x="629" y="89"/>
                    </a:lnTo>
                    <a:lnTo>
                      <a:pt x="626" y="86"/>
                    </a:lnTo>
                    <a:lnTo>
                      <a:pt x="623" y="86"/>
                    </a:lnTo>
                    <a:lnTo>
                      <a:pt x="618" y="83"/>
                    </a:lnTo>
                    <a:lnTo>
                      <a:pt x="618" y="83"/>
                    </a:lnTo>
                    <a:lnTo>
                      <a:pt x="618" y="83"/>
                    </a:lnTo>
                    <a:lnTo>
                      <a:pt x="618" y="82"/>
                    </a:lnTo>
                    <a:lnTo>
                      <a:pt x="618" y="82"/>
                    </a:lnTo>
                    <a:lnTo>
                      <a:pt x="617" y="82"/>
                    </a:lnTo>
                    <a:lnTo>
                      <a:pt x="617" y="82"/>
                    </a:lnTo>
                    <a:lnTo>
                      <a:pt x="615" y="82"/>
                    </a:lnTo>
                    <a:lnTo>
                      <a:pt x="614" y="83"/>
                    </a:lnTo>
                    <a:lnTo>
                      <a:pt x="612" y="82"/>
                    </a:lnTo>
                    <a:lnTo>
                      <a:pt x="610" y="82"/>
                    </a:lnTo>
                    <a:lnTo>
                      <a:pt x="610" y="82"/>
                    </a:lnTo>
                    <a:lnTo>
                      <a:pt x="609" y="80"/>
                    </a:lnTo>
                    <a:lnTo>
                      <a:pt x="609" y="80"/>
                    </a:lnTo>
                    <a:lnTo>
                      <a:pt x="609" y="80"/>
                    </a:lnTo>
                    <a:lnTo>
                      <a:pt x="609" y="78"/>
                    </a:lnTo>
                    <a:lnTo>
                      <a:pt x="609" y="78"/>
                    </a:lnTo>
                    <a:lnTo>
                      <a:pt x="607" y="80"/>
                    </a:lnTo>
                    <a:lnTo>
                      <a:pt x="606" y="80"/>
                    </a:lnTo>
                    <a:lnTo>
                      <a:pt x="607" y="80"/>
                    </a:lnTo>
                    <a:lnTo>
                      <a:pt x="606" y="80"/>
                    </a:lnTo>
                    <a:lnTo>
                      <a:pt x="604" y="80"/>
                    </a:lnTo>
                    <a:lnTo>
                      <a:pt x="603" y="80"/>
                    </a:lnTo>
                    <a:lnTo>
                      <a:pt x="601" y="80"/>
                    </a:lnTo>
                    <a:lnTo>
                      <a:pt x="601" y="78"/>
                    </a:lnTo>
                    <a:lnTo>
                      <a:pt x="599" y="77"/>
                    </a:lnTo>
                    <a:lnTo>
                      <a:pt x="599" y="75"/>
                    </a:lnTo>
                    <a:lnTo>
                      <a:pt x="599" y="75"/>
                    </a:lnTo>
                    <a:lnTo>
                      <a:pt x="601" y="74"/>
                    </a:lnTo>
                    <a:lnTo>
                      <a:pt x="606" y="74"/>
                    </a:lnTo>
                    <a:lnTo>
                      <a:pt x="609" y="74"/>
                    </a:lnTo>
                    <a:lnTo>
                      <a:pt x="612" y="72"/>
                    </a:lnTo>
                    <a:lnTo>
                      <a:pt x="615" y="69"/>
                    </a:lnTo>
                    <a:lnTo>
                      <a:pt x="615" y="69"/>
                    </a:lnTo>
                    <a:lnTo>
                      <a:pt x="615" y="69"/>
                    </a:lnTo>
                    <a:lnTo>
                      <a:pt x="615" y="67"/>
                    </a:lnTo>
                    <a:lnTo>
                      <a:pt x="614" y="66"/>
                    </a:lnTo>
                    <a:lnTo>
                      <a:pt x="614" y="66"/>
                    </a:lnTo>
                    <a:lnTo>
                      <a:pt x="614" y="66"/>
                    </a:lnTo>
                    <a:lnTo>
                      <a:pt x="615" y="66"/>
                    </a:lnTo>
                    <a:lnTo>
                      <a:pt x="615" y="64"/>
                    </a:lnTo>
                    <a:lnTo>
                      <a:pt x="614" y="64"/>
                    </a:lnTo>
                    <a:lnTo>
                      <a:pt x="614" y="63"/>
                    </a:lnTo>
                    <a:lnTo>
                      <a:pt x="614" y="63"/>
                    </a:lnTo>
                    <a:lnTo>
                      <a:pt x="615" y="63"/>
                    </a:lnTo>
                    <a:lnTo>
                      <a:pt x="617" y="63"/>
                    </a:lnTo>
                    <a:lnTo>
                      <a:pt x="618" y="64"/>
                    </a:lnTo>
                    <a:lnTo>
                      <a:pt x="620" y="66"/>
                    </a:lnTo>
                    <a:lnTo>
                      <a:pt x="621" y="66"/>
                    </a:lnTo>
                    <a:lnTo>
                      <a:pt x="620" y="64"/>
                    </a:lnTo>
                    <a:lnTo>
                      <a:pt x="618" y="61"/>
                    </a:lnTo>
                    <a:lnTo>
                      <a:pt x="618" y="60"/>
                    </a:lnTo>
                    <a:lnTo>
                      <a:pt x="618" y="60"/>
                    </a:lnTo>
                    <a:lnTo>
                      <a:pt x="618" y="58"/>
                    </a:lnTo>
                    <a:lnTo>
                      <a:pt x="618" y="58"/>
                    </a:lnTo>
                    <a:lnTo>
                      <a:pt x="620" y="56"/>
                    </a:lnTo>
                    <a:lnTo>
                      <a:pt x="621" y="56"/>
                    </a:lnTo>
                    <a:lnTo>
                      <a:pt x="623" y="55"/>
                    </a:lnTo>
                    <a:lnTo>
                      <a:pt x="625" y="55"/>
                    </a:lnTo>
                    <a:close/>
                    <a:moveTo>
                      <a:pt x="779" y="49"/>
                    </a:moveTo>
                    <a:lnTo>
                      <a:pt x="782" y="49"/>
                    </a:lnTo>
                    <a:lnTo>
                      <a:pt x="784" y="49"/>
                    </a:lnTo>
                    <a:lnTo>
                      <a:pt x="785" y="49"/>
                    </a:lnTo>
                    <a:lnTo>
                      <a:pt x="787" y="49"/>
                    </a:lnTo>
                    <a:lnTo>
                      <a:pt x="787" y="50"/>
                    </a:lnTo>
                    <a:lnTo>
                      <a:pt x="789" y="50"/>
                    </a:lnTo>
                    <a:lnTo>
                      <a:pt x="789" y="52"/>
                    </a:lnTo>
                    <a:lnTo>
                      <a:pt x="787" y="52"/>
                    </a:lnTo>
                    <a:lnTo>
                      <a:pt x="785" y="52"/>
                    </a:lnTo>
                    <a:lnTo>
                      <a:pt x="784" y="52"/>
                    </a:lnTo>
                    <a:lnTo>
                      <a:pt x="781" y="52"/>
                    </a:lnTo>
                    <a:lnTo>
                      <a:pt x="781" y="52"/>
                    </a:lnTo>
                    <a:lnTo>
                      <a:pt x="778" y="52"/>
                    </a:lnTo>
                    <a:lnTo>
                      <a:pt x="778" y="50"/>
                    </a:lnTo>
                    <a:lnTo>
                      <a:pt x="776" y="50"/>
                    </a:lnTo>
                    <a:lnTo>
                      <a:pt x="776" y="49"/>
                    </a:lnTo>
                    <a:lnTo>
                      <a:pt x="779" y="49"/>
                    </a:lnTo>
                    <a:lnTo>
                      <a:pt x="779" y="49"/>
                    </a:lnTo>
                    <a:close/>
                    <a:moveTo>
                      <a:pt x="584" y="34"/>
                    </a:moveTo>
                    <a:lnTo>
                      <a:pt x="585" y="34"/>
                    </a:lnTo>
                    <a:lnTo>
                      <a:pt x="587" y="34"/>
                    </a:lnTo>
                    <a:lnTo>
                      <a:pt x="590" y="36"/>
                    </a:lnTo>
                    <a:lnTo>
                      <a:pt x="588" y="36"/>
                    </a:lnTo>
                    <a:lnTo>
                      <a:pt x="588" y="37"/>
                    </a:lnTo>
                    <a:lnTo>
                      <a:pt x="588" y="39"/>
                    </a:lnTo>
                    <a:lnTo>
                      <a:pt x="588" y="39"/>
                    </a:lnTo>
                    <a:lnTo>
                      <a:pt x="588" y="39"/>
                    </a:lnTo>
                    <a:lnTo>
                      <a:pt x="585" y="37"/>
                    </a:lnTo>
                    <a:lnTo>
                      <a:pt x="584" y="37"/>
                    </a:lnTo>
                    <a:lnTo>
                      <a:pt x="584" y="37"/>
                    </a:lnTo>
                    <a:lnTo>
                      <a:pt x="584" y="36"/>
                    </a:lnTo>
                    <a:lnTo>
                      <a:pt x="584" y="34"/>
                    </a:lnTo>
                    <a:lnTo>
                      <a:pt x="584" y="34"/>
                    </a:lnTo>
                    <a:close/>
                    <a:moveTo>
                      <a:pt x="670" y="0"/>
                    </a:moveTo>
                    <a:lnTo>
                      <a:pt x="672" y="0"/>
                    </a:lnTo>
                    <a:lnTo>
                      <a:pt x="674" y="1"/>
                    </a:lnTo>
                    <a:lnTo>
                      <a:pt x="674" y="3"/>
                    </a:lnTo>
                    <a:lnTo>
                      <a:pt x="675" y="4"/>
                    </a:lnTo>
                    <a:lnTo>
                      <a:pt x="677" y="6"/>
                    </a:lnTo>
                    <a:lnTo>
                      <a:pt x="678" y="4"/>
                    </a:lnTo>
                    <a:lnTo>
                      <a:pt x="683" y="4"/>
                    </a:lnTo>
                    <a:lnTo>
                      <a:pt x="683" y="6"/>
                    </a:lnTo>
                    <a:lnTo>
                      <a:pt x="683" y="6"/>
                    </a:lnTo>
                    <a:lnTo>
                      <a:pt x="683" y="8"/>
                    </a:lnTo>
                    <a:lnTo>
                      <a:pt x="683" y="9"/>
                    </a:lnTo>
                    <a:lnTo>
                      <a:pt x="686" y="11"/>
                    </a:lnTo>
                    <a:lnTo>
                      <a:pt x="688" y="12"/>
                    </a:lnTo>
                    <a:lnTo>
                      <a:pt x="691" y="14"/>
                    </a:lnTo>
                    <a:lnTo>
                      <a:pt x="694" y="17"/>
                    </a:lnTo>
                    <a:lnTo>
                      <a:pt x="694" y="17"/>
                    </a:lnTo>
                    <a:lnTo>
                      <a:pt x="696" y="19"/>
                    </a:lnTo>
                    <a:lnTo>
                      <a:pt x="696" y="22"/>
                    </a:lnTo>
                    <a:lnTo>
                      <a:pt x="696" y="23"/>
                    </a:lnTo>
                    <a:lnTo>
                      <a:pt x="696" y="28"/>
                    </a:lnTo>
                    <a:lnTo>
                      <a:pt x="696" y="28"/>
                    </a:lnTo>
                    <a:lnTo>
                      <a:pt x="694" y="30"/>
                    </a:lnTo>
                    <a:lnTo>
                      <a:pt x="696" y="30"/>
                    </a:lnTo>
                    <a:lnTo>
                      <a:pt x="697" y="31"/>
                    </a:lnTo>
                    <a:lnTo>
                      <a:pt x="699" y="33"/>
                    </a:lnTo>
                    <a:lnTo>
                      <a:pt x="700" y="34"/>
                    </a:lnTo>
                    <a:lnTo>
                      <a:pt x="703" y="34"/>
                    </a:lnTo>
                    <a:lnTo>
                      <a:pt x="703" y="36"/>
                    </a:lnTo>
                    <a:lnTo>
                      <a:pt x="703" y="36"/>
                    </a:lnTo>
                    <a:lnTo>
                      <a:pt x="705" y="39"/>
                    </a:lnTo>
                    <a:lnTo>
                      <a:pt x="708" y="42"/>
                    </a:lnTo>
                    <a:lnTo>
                      <a:pt x="708" y="42"/>
                    </a:lnTo>
                    <a:lnTo>
                      <a:pt x="708" y="44"/>
                    </a:lnTo>
                    <a:lnTo>
                      <a:pt x="708" y="44"/>
                    </a:lnTo>
                    <a:lnTo>
                      <a:pt x="710" y="44"/>
                    </a:lnTo>
                    <a:lnTo>
                      <a:pt x="710" y="44"/>
                    </a:lnTo>
                    <a:lnTo>
                      <a:pt x="711" y="44"/>
                    </a:lnTo>
                    <a:lnTo>
                      <a:pt x="711" y="42"/>
                    </a:lnTo>
                    <a:lnTo>
                      <a:pt x="713" y="44"/>
                    </a:lnTo>
                    <a:lnTo>
                      <a:pt x="713" y="44"/>
                    </a:lnTo>
                    <a:lnTo>
                      <a:pt x="715" y="45"/>
                    </a:lnTo>
                    <a:lnTo>
                      <a:pt x="715" y="47"/>
                    </a:lnTo>
                    <a:lnTo>
                      <a:pt x="715" y="47"/>
                    </a:lnTo>
                    <a:lnTo>
                      <a:pt x="715" y="49"/>
                    </a:lnTo>
                    <a:lnTo>
                      <a:pt x="711" y="49"/>
                    </a:lnTo>
                    <a:lnTo>
                      <a:pt x="708" y="49"/>
                    </a:lnTo>
                    <a:lnTo>
                      <a:pt x="707" y="47"/>
                    </a:lnTo>
                    <a:lnTo>
                      <a:pt x="705" y="47"/>
                    </a:lnTo>
                    <a:lnTo>
                      <a:pt x="705" y="45"/>
                    </a:lnTo>
                    <a:lnTo>
                      <a:pt x="703" y="45"/>
                    </a:lnTo>
                    <a:lnTo>
                      <a:pt x="703" y="47"/>
                    </a:lnTo>
                    <a:lnTo>
                      <a:pt x="702" y="49"/>
                    </a:lnTo>
                    <a:lnTo>
                      <a:pt x="702" y="49"/>
                    </a:lnTo>
                    <a:lnTo>
                      <a:pt x="702" y="50"/>
                    </a:lnTo>
                    <a:lnTo>
                      <a:pt x="707" y="50"/>
                    </a:lnTo>
                    <a:lnTo>
                      <a:pt x="708" y="50"/>
                    </a:lnTo>
                    <a:lnTo>
                      <a:pt x="710" y="50"/>
                    </a:lnTo>
                    <a:lnTo>
                      <a:pt x="708" y="52"/>
                    </a:lnTo>
                    <a:lnTo>
                      <a:pt x="705" y="55"/>
                    </a:lnTo>
                    <a:lnTo>
                      <a:pt x="697" y="60"/>
                    </a:lnTo>
                    <a:lnTo>
                      <a:pt x="696" y="60"/>
                    </a:lnTo>
                    <a:lnTo>
                      <a:pt x="697" y="61"/>
                    </a:lnTo>
                    <a:lnTo>
                      <a:pt x="697" y="61"/>
                    </a:lnTo>
                    <a:lnTo>
                      <a:pt x="699" y="61"/>
                    </a:lnTo>
                    <a:lnTo>
                      <a:pt x="702" y="60"/>
                    </a:lnTo>
                    <a:lnTo>
                      <a:pt x="705" y="60"/>
                    </a:lnTo>
                    <a:lnTo>
                      <a:pt x="705" y="61"/>
                    </a:lnTo>
                    <a:lnTo>
                      <a:pt x="705" y="61"/>
                    </a:lnTo>
                    <a:lnTo>
                      <a:pt x="705" y="63"/>
                    </a:lnTo>
                    <a:lnTo>
                      <a:pt x="710" y="64"/>
                    </a:lnTo>
                    <a:lnTo>
                      <a:pt x="713" y="63"/>
                    </a:lnTo>
                    <a:lnTo>
                      <a:pt x="716" y="61"/>
                    </a:lnTo>
                    <a:lnTo>
                      <a:pt x="718" y="61"/>
                    </a:lnTo>
                    <a:lnTo>
                      <a:pt x="721" y="61"/>
                    </a:lnTo>
                    <a:lnTo>
                      <a:pt x="721" y="61"/>
                    </a:lnTo>
                    <a:lnTo>
                      <a:pt x="721" y="61"/>
                    </a:lnTo>
                    <a:lnTo>
                      <a:pt x="719" y="63"/>
                    </a:lnTo>
                    <a:lnTo>
                      <a:pt x="718" y="64"/>
                    </a:lnTo>
                    <a:lnTo>
                      <a:pt x="718" y="64"/>
                    </a:lnTo>
                    <a:lnTo>
                      <a:pt x="719" y="63"/>
                    </a:lnTo>
                    <a:lnTo>
                      <a:pt x="724" y="64"/>
                    </a:lnTo>
                    <a:lnTo>
                      <a:pt x="727" y="64"/>
                    </a:lnTo>
                    <a:lnTo>
                      <a:pt x="729" y="64"/>
                    </a:lnTo>
                    <a:lnTo>
                      <a:pt x="730" y="64"/>
                    </a:lnTo>
                    <a:lnTo>
                      <a:pt x="732" y="66"/>
                    </a:lnTo>
                    <a:lnTo>
                      <a:pt x="732" y="66"/>
                    </a:lnTo>
                    <a:lnTo>
                      <a:pt x="730" y="66"/>
                    </a:lnTo>
                    <a:lnTo>
                      <a:pt x="729" y="66"/>
                    </a:lnTo>
                    <a:lnTo>
                      <a:pt x="727" y="66"/>
                    </a:lnTo>
                    <a:lnTo>
                      <a:pt x="727" y="67"/>
                    </a:lnTo>
                    <a:lnTo>
                      <a:pt x="726" y="69"/>
                    </a:lnTo>
                    <a:lnTo>
                      <a:pt x="726" y="71"/>
                    </a:lnTo>
                    <a:lnTo>
                      <a:pt x="726" y="71"/>
                    </a:lnTo>
                    <a:lnTo>
                      <a:pt x="722" y="71"/>
                    </a:lnTo>
                    <a:lnTo>
                      <a:pt x="722" y="71"/>
                    </a:lnTo>
                    <a:lnTo>
                      <a:pt x="722" y="69"/>
                    </a:lnTo>
                    <a:lnTo>
                      <a:pt x="722" y="69"/>
                    </a:lnTo>
                    <a:lnTo>
                      <a:pt x="721" y="69"/>
                    </a:lnTo>
                    <a:lnTo>
                      <a:pt x="721" y="69"/>
                    </a:lnTo>
                    <a:lnTo>
                      <a:pt x="719" y="71"/>
                    </a:lnTo>
                    <a:lnTo>
                      <a:pt x="727" y="75"/>
                    </a:lnTo>
                    <a:lnTo>
                      <a:pt x="729" y="78"/>
                    </a:lnTo>
                    <a:lnTo>
                      <a:pt x="730" y="80"/>
                    </a:lnTo>
                    <a:lnTo>
                      <a:pt x="730" y="80"/>
                    </a:lnTo>
                    <a:lnTo>
                      <a:pt x="730" y="82"/>
                    </a:lnTo>
                    <a:lnTo>
                      <a:pt x="730" y="83"/>
                    </a:lnTo>
                    <a:lnTo>
                      <a:pt x="730" y="85"/>
                    </a:lnTo>
                    <a:lnTo>
                      <a:pt x="730" y="88"/>
                    </a:lnTo>
                    <a:lnTo>
                      <a:pt x="729" y="91"/>
                    </a:lnTo>
                    <a:lnTo>
                      <a:pt x="730" y="91"/>
                    </a:lnTo>
                    <a:lnTo>
                      <a:pt x="732" y="93"/>
                    </a:lnTo>
                    <a:lnTo>
                      <a:pt x="732" y="94"/>
                    </a:lnTo>
                    <a:lnTo>
                      <a:pt x="733" y="94"/>
                    </a:lnTo>
                    <a:lnTo>
                      <a:pt x="733" y="96"/>
                    </a:lnTo>
                    <a:lnTo>
                      <a:pt x="733" y="96"/>
                    </a:lnTo>
                    <a:lnTo>
                      <a:pt x="735" y="96"/>
                    </a:lnTo>
                    <a:lnTo>
                      <a:pt x="735" y="96"/>
                    </a:lnTo>
                    <a:lnTo>
                      <a:pt x="735" y="94"/>
                    </a:lnTo>
                    <a:lnTo>
                      <a:pt x="737" y="94"/>
                    </a:lnTo>
                    <a:lnTo>
                      <a:pt x="738" y="93"/>
                    </a:lnTo>
                    <a:lnTo>
                      <a:pt x="740" y="89"/>
                    </a:lnTo>
                    <a:lnTo>
                      <a:pt x="740" y="89"/>
                    </a:lnTo>
                    <a:lnTo>
                      <a:pt x="740" y="88"/>
                    </a:lnTo>
                    <a:lnTo>
                      <a:pt x="740" y="86"/>
                    </a:lnTo>
                    <a:lnTo>
                      <a:pt x="741" y="85"/>
                    </a:lnTo>
                    <a:lnTo>
                      <a:pt x="741" y="82"/>
                    </a:lnTo>
                    <a:lnTo>
                      <a:pt x="741" y="78"/>
                    </a:lnTo>
                    <a:lnTo>
                      <a:pt x="743" y="77"/>
                    </a:lnTo>
                    <a:lnTo>
                      <a:pt x="744" y="75"/>
                    </a:lnTo>
                    <a:lnTo>
                      <a:pt x="748" y="72"/>
                    </a:lnTo>
                    <a:lnTo>
                      <a:pt x="748" y="71"/>
                    </a:lnTo>
                    <a:lnTo>
                      <a:pt x="749" y="71"/>
                    </a:lnTo>
                    <a:lnTo>
                      <a:pt x="751" y="71"/>
                    </a:lnTo>
                    <a:lnTo>
                      <a:pt x="752" y="72"/>
                    </a:lnTo>
                    <a:lnTo>
                      <a:pt x="756" y="74"/>
                    </a:lnTo>
                    <a:lnTo>
                      <a:pt x="757" y="75"/>
                    </a:lnTo>
                    <a:lnTo>
                      <a:pt x="762" y="78"/>
                    </a:lnTo>
                    <a:lnTo>
                      <a:pt x="763" y="80"/>
                    </a:lnTo>
                    <a:lnTo>
                      <a:pt x="767" y="82"/>
                    </a:lnTo>
                    <a:lnTo>
                      <a:pt x="767" y="85"/>
                    </a:lnTo>
                    <a:lnTo>
                      <a:pt x="768" y="88"/>
                    </a:lnTo>
                    <a:lnTo>
                      <a:pt x="768" y="91"/>
                    </a:lnTo>
                    <a:lnTo>
                      <a:pt x="770" y="91"/>
                    </a:lnTo>
                    <a:lnTo>
                      <a:pt x="770" y="93"/>
                    </a:lnTo>
                    <a:lnTo>
                      <a:pt x="770" y="94"/>
                    </a:lnTo>
                    <a:lnTo>
                      <a:pt x="770" y="94"/>
                    </a:lnTo>
                    <a:lnTo>
                      <a:pt x="768" y="96"/>
                    </a:lnTo>
                    <a:lnTo>
                      <a:pt x="768" y="96"/>
                    </a:lnTo>
                    <a:lnTo>
                      <a:pt x="767" y="96"/>
                    </a:lnTo>
                    <a:lnTo>
                      <a:pt x="765" y="96"/>
                    </a:lnTo>
                    <a:lnTo>
                      <a:pt x="765" y="96"/>
                    </a:lnTo>
                    <a:lnTo>
                      <a:pt x="763" y="94"/>
                    </a:lnTo>
                    <a:lnTo>
                      <a:pt x="763" y="94"/>
                    </a:lnTo>
                    <a:lnTo>
                      <a:pt x="762" y="96"/>
                    </a:lnTo>
                    <a:lnTo>
                      <a:pt x="762" y="96"/>
                    </a:lnTo>
                    <a:lnTo>
                      <a:pt x="762" y="99"/>
                    </a:lnTo>
                    <a:lnTo>
                      <a:pt x="762" y="102"/>
                    </a:lnTo>
                    <a:lnTo>
                      <a:pt x="762" y="104"/>
                    </a:lnTo>
                    <a:lnTo>
                      <a:pt x="763" y="108"/>
                    </a:lnTo>
                    <a:lnTo>
                      <a:pt x="767" y="112"/>
                    </a:lnTo>
                    <a:lnTo>
                      <a:pt x="774" y="118"/>
                    </a:lnTo>
                    <a:lnTo>
                      <a:pt x="774" y="119"/>
                    </a:lnTo>
                    <a:lnTo>
                      <a:pt x="774" y="123"/>
                    </a:lnTo>
                    <a:lnTo>
                      <a:pt x="776" y="123"/>
                    </a:lnTo>
                    <a:lnTo>
                      <a:pt x="776" y="123"/>
                    </a:lnTo>
                    <a:lnTo>
                      <a:pt x="776" y="123"/>
                    </a:lnTo>
                    <a:lnTo>
                      <a:pt x="778" y="123"/>
                    </a:lnTo>
                    <a:lnTo>
                      <a:pt x="779" y="121"/>
                    </a:lnTo>
                    <a:lnTo>
                      <a:pt x="782" y="118"/>
                    </a:lnTo>
                    <a:lnTo>
                      <a:pt x="784" y="118"/>
                    </a:lnTo>
                    <a:lnTo>
                      <a:pt x="785" y="118"/>
                    </a:lnTo>
                    <a:lnTo>
                      <a:pt x="785" y="116"/>
                    </a:lnTo>
                    <a:lnTo>
                      <a:pt x="787" y="116"/>
                    </a:lnTo>
                    <a:lnTo>
                      <a:pt x="787" y="115"/>
                    </a:lnTo>
                    <a:lnTo>
                      <a:pt x="787" y="115"/>
                    </a:lnTo>
                    <a:lnTo>
                      <a:pt x="789" y="112"/>
                    </a:lnTo>
                    <a:lnTo>
                      <a:pt x="789" y="110"/>
                    </a:lnTo>
                    <a:lnTo>
                      <a:pt x="790" y="107"/>
                    </a:lnTo>
                    <a:lnTo>
                      <a:pt x="790" y="107"/>
                    </a:lnTo>
                    <a:lnTo>
                      <a:pt x="797" y="102"/>
                    </a:lnTo>
                    <a:lnTo>
                      <a:pt x="797" y="100"/>
                    </a:lnTo>
                    <a:lnTo>
                      <a:pt x="798" y="94"/>
                    </a:lnTo>
                    <a:lnTo>
                      <a:pt x="800" y="91"/>
                    </a:lnTo>
                    <a:lnTo>
                      <a:pt x="800" y="89"/>
                    </a:lnTo>
                    <a:lnTo>
                      <a:pt x="800" y="88"/>
                    </a:lnTo>
                    <a:lnTo>
                      <a:pt x="800" y="86"/>
                    </a:lnTo>
                    <a:lnTo>
                      <a:pt x="800" y="86"/>
                    </a:lnTo>
                    <a:lnTo>
                      <a:pt x="801" y="85"/>
                    </a:lnTo>
                    <a:lnTo>
                      <a:pt x="801" y="85"/>
                    </a:lnTo>
                    <a:lnTo>
                      <a:pt x="803" y="83"/>
                    </a:lnTo>
                    <a:lnTo>
                      <a:pt x="803" y="83"/>
                    </a:lnTo>
                    <a:lnTo>
                      <a:pt x="804" y="83"/>
                    </a:lnTo>
                    <a:lnTo>
                      <a:pt x="804" y="83"/>
                    </a:lnTo>
                    <a:lnTo>
                      <a:pt x="806" y="83"/>
                    </a:lnTo>
                    <a:lnTo>
                      <a:pt x="812" y="83"/>
                    </a:lnTo>
                    <a:lnTo>
                      <a:pt x="812" y="83"/>
                    </a:lnTo>
                    <a:lnTo>
                      <a:pt x="809" y="82"/>
                    </a:lnTo>
                    <a:lnTo>
                      <a:pt x="809" y="80"/>
                    </a:lnTo>
                    <a:lnTo>
                      <a:pt x="809" y="80"/>
                    </a:lnTo>
                    <a:lnTo>
                      <a:pt x="809" y="78"/>
                    </a:lnTo>
                    <a:lnTo>
                      <a:pt x="811" y="78"/>
                    </a:lnTo>
                    <a:lnTo>
                      <a:pt x="812" y="77"/>
                    </a:lnTo>
                    <a:lnTo>
                      <a:pt x="812" y="77"/>
                    </a:lnTo>
                    <a:lnTo>
                      <a:pt x="812" y="75"/>
                    </a:lnTo>
                    <a:lnTo>
                      <a:pt x="812" y="75"/>
                    </a:lnTo>
                    <a:lnTo>
                      <a:pt x="809" y="74"/>
                    </a:lnTo>
                    <a:lnTo>
                      <a:pt x="806" y="74"/>
                    </a:lnTo>
                    <a:lnTo>
                      <a:pt x="806" y="72"/>
                    </a:lnTo>
                    <a:lnTo>
                      <a:pt x="804" y="72"/>
                    </a:lnTo>
                    <a:lnTo>
                      <a:pt x="804" y="69"/>
                    </a:lnTo>
                    <a:lnTo>
                      <a:pt x="804" y="69"/>
                    </a:lnTo>
                    <a:lnTo>
                      <a:pt x="804" y="67"/>
                    </a:lnTo>
                    <a:lnTo>
                      <a:pt x="804" y="66"/>
                    </a:lnTo>
                    <a:lnTo>
                      <a:pt x="804" y="66"/>
                    </a:lnTo>
                    <a:lnTo>
                      <a:pt x="804" y="64"/>
                    </a:lnTo>
                    <a:lnTo>
                      <a:pt x="804" y="64"/>
                    </a:lnTo>
                    <a:lnTo>
                      <a:pt x="804" y="63"/>
                    </a:lnTo>
                    <a:lnTo>
                      <a:pt x="804" y="63"/>
                    </a:lnTo>
                    <a:lnTo>
                      <a:pt x="803" y="61"/>
                    </a:lnTo>
                    <a:lnTo>
                      <a:pt x="803" y="61"/>
                    </a:lnTo>
                    <a:lnTo>
                      <a:pt x="803" y="58"/>
                    </a:lnTo>
                    <a:lnTo>
                      <a:pt x="803" y="58"/>
                    </a:lnTo>
                    <a:lnTo>
                      <a:pt x="803" y="56"/>
                    </a:lnTo>
                    <a:lnTo>
                      <a:pt x="803" y="56"/>
                    </a:lnTo>
                    <a:lnTo>
                      <a:pt x="803" y="56"/>
                    </a:lnTo>
                    <a:lnTo>
                      <a:pt x="804" y="55"/>
                    </a:lnTo>
                    <a:lnTo>
                      <a:pt x="806" y="56"/>
                    </a:lnTo>
                    <a:lnTo>
                      <a:pt x="808" y="56"/>
                    </a:lnTo>
                    <a:lnTo>
                      <a:pt x="809" y="56"/>
                    </a:lnTo>
                    <a:lnTo>
                      <a:pt x="812" y="56"/>
                    </a:lnTo>
                    <a:lnTo>
                      <a:pt x="815" y="55"/>
                    </a:lnTo>
                    <a:lnTo>
                      <a:pt x="820" y="56"/>
                    </a:lnTo>
                    <a:lnTo>
                      <a:pt x="820" y="56"/>
                    </a:lnTo>
                    <a:lnTo>
                      <a:pt x="825" y="58"/>
                    </a:lnTo>
                    <a:lnTo>
                      <a:pt x="830" y="60"/>
                    </a:lnTo>
                    <a:lnTo>
                      <a:pt x="831" y="60"/>
                    </a:lnTo>
                    <a:lnTo>
                      <a:pt x="839" y="60"/>
                    </a:lnTo>
                    <a:lnTo>
                      <a:pt x="842" y="60"/>
                    </a:lnTo>
                    <a:lnTo>
                      <a:pt x="844" y="60"/>
                    </a:lnTo>
                    <a:lnTo>
                      <a:pt x="849" y="61"/>
                    </a:lnTo>
                    <a:lnTo>
                      <a:pt x="847" y="63"/>
                    </a:lnTo>
                    <a:lnTo>
                      <a:pt x="847" y="64"/>
                    </a:lnTo>
                    <a:lnTo>
                      <a:pt x="844" y="64"/>
                    </a:lnTo>
                    <a:lnTo>
                      <a:pt x="842" y="64"/>
                    </a:lnTo>
                    <a:lnTo>
                      <a:pt x="844" y="66"/>
                    </a:lnTo>
                    <a:lnTo>
                      <a:pt x="849" y="67"/>
                    </a:lnTo>
                    <a:lnTo>
                      <a:pt x="850" y="69"/>
                    </a:lnTo>
                    <a:lnTo>
                      <a:pt x="850" y="69"/>
                    </a:lnTo>
                    <a:lnTo>
                      <a:pt x="850" y="71"/>
                    </a:lnTo>
                    <a:lnTo>
                      <a:pt x="850" y="71"/>
                    </a:lnTo>
                    <a:lnTo>
                      <a:pt x="852" y="71"/>
                    </a:lnTo>
                    <a:lnTo>
                      <a:pt x="853" y="71"/>
                    </a:lnTo>
                    <a:lnTo>
                      <a:pt x="858" y="71"/>
                    </a:lnTo>
                    <a:lnTo>
                      <a:pt x="861" y="72"/>
                    </a:lnTo>
                    <a:lnTo>
                      <a:pt x="863" y="72"/>
                    </a:lnTo>
                    <a:lnTo>
                      <a:pt x="863" y="74"/>
                    </a:lnTo>
                    <a:lnTo>
                      <a:pt x="863" y="74"/>
                    </a:lnTo>
                    <a:lnTo>
                      <a:pt x="860" y="77"/>
                    </a:lnTo>
                    <a:lnTo>
                      <a:pt x="856" y="78"/>
                    </a:lnTo>
                    <a:lnTo>
                      <a:pt x="853" y="80"/>
                    </a:lnTo>
                    <a:lnTo>
                      <a:pt x="853" y="80"/>
                    </a:lnTo>
                    <a:lnTo>
                      <a:pt x="858" y="80"/>
                    </a:lnTo>
                    <a:lnTo>
                      <a:pt x="861" y="80"/>
                    </a:lnTo>
                    <a:lnTo>
                      <a:pt x="863" y="82"/>
                    </a:lnTo>
                    <a:lnTo>
                      <a:pt x="863" y="82"/>
                    </a:lnTo>
                    <a:lnTo>
                      <a:pt x="864" y="83"/>
                    </a:lnTo>
                    <a:lnTo>
                      <a:pt x="864" y="83"/>
                    </a:lnTo>
                    <a:lnTo>
                      <a:pt x="864" y="85"/>
                    </a:lnTo>
                    <a:lnTo>
                      <a:pt x="864" y="86"/>
                    </a:lnTo>
                    <a:lnTo>
                      <a:pt x="860" y="88"/>
                    </a:lnTo>
                    <a:lnTo>
                      <a:pt x="858" y="89"/>
                    </a:lnTo>
                    <a:lnTo>
                      <a:pt x="856" y="89"/>
                    </a:lnTo>
                    <a:lnTo>
                      <a:pt x="855" y="91"/>
                    </a:lnTo>
                    <a:lnTo>
                      <a:pt x="853" y="91"/>
                    </a:lnTo>
                    <a:lnTo>
                      <a:pt x="852" y="89"/>
                    </a:lnTo>
                    <a:lnTo>
                      <a:pt x="850" y="89"/>
                    </a:lnTo>
                    <a:lnTo>
                      <a:pt x="847" y="91"/>
                    </a:lnTo>
                    <a:lnTo>
                      <a:pt x="845" y="91"/>
                    </a:lnTo>
                    <a:lnTo>
                      <a:pt x="845" y="91"/>
                    </a:lnTo>
                    <a:lnTo>
                      <a:pt x="845" y="91"/>
                    </a:lnTo>
                    <a:lnTo>
                      <a:pt x="847" y="93"/>
                    </a:lnTo>
                    <a:lnTo>
                      <a:pt x="847" y="94"/>
                    </a:lnTo>
                    <a:lnTo>
                      <a:pt x="847" y="94"/>
                    </a:lnTo>
                    <a:lnTo>
                      <a:pt x="847" y="94"/>
                    </a:lnTo>
                    <a:lnTo>
                      <a:pt x="847" y="96"/>
                    </a:lnTo>
                    <a:lnTo>
                      <a:pt x="847" y="96"/>
                    </a:lnTo>
                    <a:lnTo>
                      <a:pt x="850" y="99"/>
                    </a:lnTo>
                    <a:lnTo>
                      <a:pt x="850" y="99"/>
                    </a:lnTo>
                    <a:lnTo>
                      <a:pt x="852" y="99"/>
                    </a:lnTo>
                    <a:lnTo>
                      <a:pt x="852" y="97"/>
                    </a:lnTo>
                    <a:lnTo>
                      <a:pt x="853" y="97"/>
                    </a:lnTo>
                    <a:lnTo>
                      <a:pt x="853" y="97"/>
                    </a:lnTo>
                    <a:lnTo>
                      <a:pt x="853" y="97"/>
                    </a:lnTo>
                    <a:lnTo>
                      <a:pt x="852" y="100"/>
                    </a:lnTo>
                    <a:lnTo>
                      <a:pt x="852" y="102"/>
                    </a:lnTo>
                    <a:lnTo>
                      <a:pt x="852" y="102"/>
                    </a:lnTo>
                    <a:lnTo>
                      <a:pt x="852" y="104"/>
                    </a:lnTo>
                    <a:lnTo>
                      <a:pt x="853" y="105"/>
                    </a:lnTo>
                    <a:lnTo>
                      <a:pt x="855" y="107"/>
                    </a:lnTo>
                    <a:lnTo>
                      <a:pt x="858" y="110"/>
                    </a:lnTo>
                    <a:lnTo>
                      <a:pt x="861" y="112"/>
                    </a:lnTo>
                    <a:lnTo>
                      <a:pt x="861" y="113"/>
                    </a:lnTo>
                    <a:lnTo>
                      <a:pt x="864" y="115"/>
                    </a:lnTo>
                    <a:lnTo>
                      <a:pt x="864" y="116"/>
                    </a:lnTo>
                    <a:lnTo>
                      <a:pt x="863" y="118"/>
                    </a:lnTo>
                    <a:lnTo>
                      <a:pt x="863" y="123"/>
                    </a:lnTo>
                    <a:lnTo>
                      <a:pt x="861" y="124"/>
                    </a:lnTo>
                    <a:lnTo>
                      <a:pt x="861" y="126"/>
                    </a:lnTo>
                    <a:lnTo>
                      <a:pt x="858" y="127"/>
                    </a:lnTo>
                    <a:lnTo>
                      <a:pt x="858" y="127"/>
                    </a:lnTo>
                    <a:lnTo>
                      <a:pt x="855" y="127"/>
                    </a:lnTo>
                    <a:lnTo>
                      <a:pt x="855" y="127"/>
                    </a:lnTo>
                    <a:lnTo>
                      <a:pt x="853" y="129"/>
                    </a:lnTo>
                    <a:lnTo>
                      <a:pt x="852" y="132"/>
                    </a:lnTo>
                    <a:lnTo>
                      <a:pt x="850" y="132"/>
                    </a:lnTo>
                    <a:lnTo>
                      <a:pt x="850" y="134"/>
                    </a:lnTo>
                    <a:lnTo>
                      <a:pt x="849" y="134"/>
                    </a:lnTo>
                    <a:lnTo>
                      <a:pt x="845" y="137"/>
                    </a:lnTo>
                    <a:lnTo>
                      <a:pt x="844" y="137"/>
                    </a:lnTo>
                    <a:lnTo>
                      <a:pt x="839" y="138"/>
                    </a:lnTo>
                    <a:lnTo>
                      <a:pt x="836" y="141"/>
                    </a:lnTo>
                    <a:lnTo>
                      <a:pt x="834" y="141"/>
                    </a:lnTo>
                    <a:lnTo>
                      <a:pt x="833" y="143"/>
                    </a:lnTo>
                    <a:lnTo>
                      <a:pt x="831" y="143"/>
                    </a:lnTo>
                    <a:lnTo>
                      <a:pt x="830" y="141"/>
                    </a:lnTo>
                    <a:lnTo>
                      <a:pt x="830" y="140"/>
                    </a:lnTo>
                    <a:lnTo>
                      <a:pt x="830" y="140"/>
                    </a:lnTo>
                    <a:lnTo>
                      <a:pt x="828" y="138"/>
                    </a:lnTo>
                    <a:lnTo>
                      <a:pt x="825" y="135"/>
                    </a:lnTo>
                    <a:lnTo>
                      <a:pt x="825" y="134"/>
                    </a:lnTo>
                    <a:lnTo>
                      <a:pt x="823" y="134"/>
                    </a:lnTo>
                    <a:lnTo>
                      <a:pt x="822" y="134"/>
                    </a:lnTo>
                    <a:lnTo>
                      <a:pt x="822" y="134"/>
                    </a:lnTo>
                    <a:lnTo>
                      <a:pt x="820" y="132"/>
                    </a:lnTo>
                    <a:lnTo>
                      <a:pt x="819" y="132"/>
                    </a:lnTo>
                    <a:lnTo>
                      <a:pt x="819" y="132"/>
                    </a:lnTo>
                    <a:lnTo>
                      <a:pt x="820" y="130"/>
                    </a:lnTo>
                    <a:lnTo>
                      <a:pt x="820" y="130"/>
                    </a:lnTo>
                    <a:lnTo>
                      <a:pt x="817" y="129"/>
                    </a:lnTo>
                    <a:lnTo>
                      <a:pt x="817" y="127"/>
                    </a:lnTo>
                    <a:lnTo>
                      <a:pt x="817" y="127"/>
                    </a:lnTo>
                    <a:lnTo>
                      <a:pt x="814" y="127"/>
                    </a:lnTo>
                    <a:lnTo>
                      <a:pt x="812" y="126"/>
                    </a:lnTo>
                    <a:lnTo>
                      <a:pt x="809" y="129"/>
                    </a:lnTo>
                    <a:lnTo>
                      <a:pt x="809" y="129"/>
                    </a:lnTo>
                    <a:lnTo>
                      <a:pt x="809" y="130"/>
                    </a:lnTo>
                    <a:lnTo>
                      <a:pt x="809" y="130"/>
                    </a:lnTo>
                    <a:lnTo>
                      <a:pt x="811" y="130"/>
                    </a:lnTo>
                    <a:lnTo>
                      <a:pt x="811" y="129"/>
                    </a:lnTo>
                    <a:lnTo>
                      <a:pt x="812" y="129"/>
                    </a:lnTo>
                    <a:lnTo>
                      <a:pt x="814" y="129"/>
                    </a:lnTo>
                    <a:lnTo>
                      <a:pt x="815" y="129"/>
                    </a:lnTo>
                    <a:lnTo>
                      <a:pt x="815" y="130"/>
                    </a:lnTo>
                    <a:lnTo>
                      <a:pt x="815" y="130"/>
                    </a:lnTo>
                    <a:lnTo>
                      <a:pt x="820" y="134"/>
                    </a:lnTo>
                    <a:lnTo>
                      <a:pt x="822" y="135"/>
                    </a:lnTo>
                    <a:lnTo>
                      <a:pt x="822" y="135"/>
                    </a:lnTo>
                    <a:lnTo>
                      <a:pt x="822" y="137"/>
                    </a:lnTo>
                    <a:lnTo>
                      <a:pt x="823" y="138"/>
                    </a:lnTo>
                    <a:lnTo>
                      <a:pt x="825" y="141"/>
                    </a:lnTo>
                    <a:lnTo>
                      <a:pt x="826" y="145"/>
                    </a:lnTo>
                    <a:lnTo>
                      <a:pt x="828" y="146"/>
                    </a:lnTo>
                    <a:lnTo>
                      <a:pt x="826" y="146"/>
                    </a:lnTo>
                    <a:lnTo>
                      <a:pt x="826" y="146"/>
                    </a:lnTo>
                    <a:lnTo>
                      <a:pt x="825" y="146"/>
                    </a:lnTo>
                    <a:lnTo>
                      <a:pt x="820" y="145"/>
                    </a:lnTo>
                    <a:lnTo>
                      <a:pt x="820" y="145"/>
                    </a:lnTo>
                    <a:lnTo>
                      <a:pt x="819" y="145"/>
                    </a:lnTo>
                    <a:lnTo>
                      <a:pt x="819" y="146"/>
                    </a:lnTo>
                    <a:lnTo>
                      <a:pt x="817" y="146"/>
                    </a:lnTo>
                    <a:lnTo>
                      <a:pt x="815" y="146"/>
                    </a:lnTo>
                    <a:lnTo>
                      <a:pt x="811" y="145"/>
                    </a:lnTo>
                    <a:lnTo>
                      <a:pt x="809" y="143"/>
                    </a:lnTo>
                    <a:lnTo>
                      <a:pt x="808" y="143"/>
                    </a:lnTo>
                    <a:lnTo>
                      <a:pt x="806" y="140"/>
                    </a:lnTo>
                    <a:lnTo>
                      <a:pt x="803" y="138"/>
                    </a:lnTo>
                    <a:lnTo>
                      <a:pt x="801" y="138"/>
                    </a:lnTo>
                    <a:lnTo>
                      <a:pt x="798" y="138"/>
                    </a:lnTo>
                    <a:lnTo>
                      <a:pt x="795" y="138"/>
                    </a:lnTo>
                    <a:lnTo>
                      <a:pt x="787" y="138"/>
                    </a:lnTo>
                    <a:lnTo>
                      <a:pt x="785" y="138"/>
                    </a:lnTo>
                    <a:lnTo>
                      <a:pt x="785" y="138"/>
                    </a:lnTo>
                    <a:lnTo>
                      <a:pt x="785" y="140"/>
                    </a:lnTo>
                    <a:lnTo>
                      <a:pt x="785" y="140"/>
                    </a:lnTo>
                    <a:lnTo>
                      <a:pt x="785" y="141"/>
                    </a:lnTo>
                    <a:lnTo>
                      <a:pt x="785" y="141"/>
                    </a:lnTo>
                    <a:lnTo>
                      <a:pt x="785" y="143"/>
                    </a:lnTo>
                    <a:lnTo>
                      <a:pt x="787" y="143"/>
                    </a:lnTo>
                    <a:lnTo>
                      <a:pt x="792" y="145"/>
                    </a:lnTo>
                    <a:lnTo>
                      <a:pt x="793" y="146"/>
                    </a:lnTo>
                    <a:lnTo>
                      <a:pt x="795" y="146"/>
                    </a:lnTo>
                    <a:lnTo>
                      <a:pt x="797" y="148"/>
                    </a:lnTo>
                    <a:lnTo>
                      <a:pt x="797" y="148"/>
                    </a:lnTo>
                    <a:lnTo>
                      <a:pt x="795" y="149"/>
                    </a:lnTo>
                    <a:lnTo>
                      <a:pt x="795" y="151"/>
                    </a:lnTo>
                    <a:lnTo>
                      <a:pt x="785" y="159"/>
                    </a:lnTo>
                    <a:lnTo>
                      <a:pt x="782" y="162"/>
                    </a:lnTo>
                    <a:lnTo>
                      <a:pt x="779" y="165"/>
                    </a:lnTo>
                    <a:lnTo>
                      <a:pt x="778" y="167"/>
                    </a:lnTo>
                    <a:lnTo>
                      <a:pt x="778" y="167"/>
                    </a:lnTo>
                    <a:lnTo>
                      <a:pt x="774" y="167"/>
                    </a:lnTo>
                    <a:lnTo>
                      <a:pt x="771" y="167"/>
                    </a:lnTo>
                    <a:lnTo>
                      <a:pt x="767" y="167"/>
                    </a:lnTo>
                    <a:lnTo>
                      <a:pt x="765" y="165"/>
                    </a:lnTo>
                    <a:lnTo>
                      <a:pt x="760" y="162"/>
                    </a:lnTo>
                    <a:lnTo>
                      <a:pt x="759" y="160"/>
                    </a:lnTo>
                    <a:lnTo>
                      <a:pt x="757" y="160"/>
                    </a:lnTo>
                    <a:lnTo>
                      <a:pt x="756" y="159"/>
                    </a:lnTo>
                    <a:lnTo>
                      <a:pt x="756" y="159"/>
                    </a:lnTo>
                    <a:lnTo>
                      <a:pt x="752" y="159"/>
                    </a:lnTo>
                    <a:lnTo>
                      <a:pt x="751" y="157"/>
                    </a:lnTo>
                    <a:lnTo>
                      <a:pt x="746" y="154"/>
                    </a:lnTo>
                    <a:lnTo>
                      <a:pt x="743" y="154"/>
                    </a:lnTo>
                    <a:lnTo>
                      <a:pt x="741" y="152"/>
                    </a:lnTo>
                    <a:lnTo>
                      <a:pt x="740" y="152"/>
                    </a:lnTo>
                    <a:lnTo>
                      <a:pt x="738" y="152"/>
                    </a:lnTo>
                    <a:lnTo>
                      <a:pt x="740" y="154"/>
                    </a:lnTo>
                    <a:lnTo>
                      <a:pt x="740" y="154"/>
                    </a:lnTo>
                    <a:lnTo>
                      <a:pt x="738" y="154"/>
                    </a:lnTo>
                    <a:lnTo>
                      <a:pt x="737" y="154"/>
                    </a:lnTo>
                    <a:lnTo>
                      <a:pt x="733" y="152"/>
                    </a:lnTo>
                    <a:lnTo>
                      <a:pt x="730" y="152"/>
                    </a:lnTo>
                    <a:lnTo>
                      <a:pt x="729" y="152"/>
                    </a:lnTo>
                    <a:lnTo>
                      <a:pt x="726" y="152"/>
                    </a:lnTo>
                    <a:lnTo>
                      <a:pt x="722" y="152"/>
                    </a:lnTo>
                    <a:lnTo>
                      <a:pt x="719" y="152"/>
                    </a:lnTo>
                    <a:lnTo>
                      <a:pt x="718" y="152"/>
                    </a:lnTo>
                    <a:lnTo>
                      <a:pt x="718" y="152"/>
                    </a:lnTo>
                    <a:lnTo>
                      <a:pt x="719" y="154"/>
                    </a:lnTo>
                    <a:lnTo>
                      <a:pt x="722" y="156"/>
                    </a:lnTo>
                    <a:lnTo>
                      <a:pt x="722" y="154"/>
                    </a:lnTo>
                    <a:lnTo>
                      <a:pt x="722" y="154"/>
                    </a:lnTo>
                    <a:lnTo>
                      <a:pt x="724" y="152"/>
                    </a:lnTo>
                    <a:lnTo>
                      <a:pt x="729" y="154"/>
                    </a:lnTo>
                    <a:lnTo>
                      <a:pt x="735" y="156"/>
                    </a:lnTo>
                    <a:lnTo>
                      <a:pt x="737" y="156"/>
                    </a:lnTo>
                    <a:lnTo>
                      <a:pt x="738" y="157"/>
                    </a:lnTo>
                    <a:lnTo>
                      <a:pt x="741" y="157"/>
                    </a:lnTo>
                    <a:lnTo>
                      <a:pt x="743" y="160"/>
                    </a:lnTo>
                    <a:lnTo>
                      <a:pt x="749" y="165"/>
                    </a:lnTo>
                    <a:lnTo>
                      <a:pt x="751" y="165"/>
                    </a:lnTo>
                    <a:lnTo>
                      <a:pt x="752" y="167"/>
                    </a:lnTo>
                    <a:lnTo>
                      <a:pt x="763" y="168"/>
                    </a:lnTo>
                    <a:lnTo>
                      <a:pt x="768" y="168"/>
                    </a:lnTo>
                    <a:lnTo>
                      <a:pt x="776" y="168"/>
                    </a:lnTo>
                    <a:lnTo>
                      <a:pt x="779" y="170"/>
                    </a:lnTo>
                    <a:lnTo>
                      <a:pt x="781" y="170"/>
                    </a:lnTo>
                    <a:lnTo>
                      <a:pt x="781" y="173"/>
                    </a:lnTo>
                    <a:lnTo>
                      <a:pt x="781" y="173"/>
                    </a:lnTo>
                    <a:lnTo>
                      <a:pt x="779" y="176"/>
                    </a:lnTo>
                    <a:lnTo>
                      <a:pt x="778" y="179"/>
                    </a:lnTo>
                    <a:lnTo>
                      <a:pt x="768" y="189"/>
                    </a:lnTo>
                    <a:lnTo>
                      <a:pt x="767" y="192"/>
                    </a:lnTo>
                    <a:lnTo>
                      <a:pt x="767" y="192"/>
                    </a:lnTo>
                    <a:lnTo>
                      <a:pt x="765" y="193"/>
                    </a:lnTo>
                    <a:lnTo>
                      <a:pt x="762" y="197"/>
                    </a:lnTo>
                    <a:lnTo>
                      <a:pt x="757" y="198"/>
                    </a:lnTo>
                    <a:lnTo>
                      <a:pt x="756" y="198"/>
                    </a:lnTo>
                    <a:lnTo>
                      <a:pt x="752" y="198"/>
                    </a:lnTo>
                    <a:lnTo>
                      <a:pt x="751" y="198"/>
                    </a:lnTo>
                    <a:lnTo>
                      <a:pt x="749" y="195"/>
                    </a:lnTo>
                    <a:lnTo>
                      <a:pt x="749" y="195"/>
                    </a:lnTo>
                    <a:lnTo>
                      <a:pt x="751" y="198"/>
                    </a:lnTo>
                    <a:lnTo>
                      <a:pt x="751" y="198"/>
                    </a:lnTo>
                    <a:lnTo>
                      <a:pt x="749" y="198"/>
                    </a:lnTo>
                    <a:lnTo>
                      <a:pt x="746" y="197"/>
                    </a:lnTo>
                    <a:lnTo>
                      <a:pt x="746" y="198"/>
                    </a:lnTo>
                    <a:lnTo>
                      <a:pt x="744" y="198"/>
                    </a:lnTo>
                    <a:lnTo>
                      <a:pt x="744" y="198"/>
                    </a:lnTo>
                    <a:lnTo>
                      <a:pt x="743" y="198"/>
                    </a:lnTo>
                    <a:lnTo>
                      <a:pt x="741" y="197"/>
                    </a:lnTo>
                    <a:lnTo>
                      <a:pt x="741" y="197"/>
                    </a:lnTo>
                    <a:lnTo>
                      <a:pt x="741" y="195"/>
                    </a:lnTo>
                    <a:lnTo>
                      <a:pt x="740" y="193"/>
                    </a:lnTo>
                    <a:lnTo>
                      <a:pt x="737" y="195"/>
                    </a:lnTo>
                    <a:lnTo>
                      <a:pt x="737" y="195"/>
                    </a:lnTo>
                    <a:lnTo>
                      <a:pt x="738" y="197"/>
                    </a:lnTo>
                    <a:lnTo>
                      <a:pt x="738" y="197"/>
                    </a:lnTo>
                    <a:lnTo>
                      <a:pt x="740" y="198"/>
                    </a:lnTo>
                    <a:lnTo>
                      <a:pt x="740" y="200"/>
                    </a:lnTo>
                    <a:lnTo>
                      <a:pt x="738" y="200"/>
                    </a:lnTo>
                    <a:lnTo>
                      <a:pt x="735" y="198"/>
                    </a:lnTo>
                    <a:lnTo>
                      <a:pt x="735" y="198"/>
                    </a:lnTo>
                    <a:lnTo>
                      <a:pt x="737" y="201"/>
                    </a:lnTo>
                    <a:lnTo>
                      <a:pt x="738" y="203"/>
                    </a:lnTo>
                    <a:lnTo>
                      <a:pt x="738" y="203"/>
                    </a:lnTo>
                    <a:lnTo>
                      <a:pt x="735" y="206"/>
                    </a:lnTo>
                    <a:lnTo>
                      <a:pt x="733" y="206"/>
                    </a:lnTo>
                    <a:lnTo>
                      <a:pt x="732" y="208"/>
                    </a:lnTo>
                    <a:lnTo>
                      <a:pt x="732" y="206"/>
                    </a:lnTo>
                    <a:lnTo>
                      <a:pt x="730" y="206"/>
                    </a:lnTo>
                    <a:lnTo>
                      <a:pt x="729" y="206"/>
                    </a:lnTo>
                    <a:lnTo>
                      <a:pt x="729" y="208"/>
                    </a:lnTo>
                    <a:lnTo>
                      <a:pt x="727" y="208"/>
                    </a:lnTo>
                    <a:lnTo>
                      <a:pt x="726" y="208"/>
                    </a:lnTo>
                    <a:lnTo>
                      <a:pt x="724" y="208"/>
                    </a:lnTo>
                    <a:lnTo>
                      <a:pt x="722" y="208"/>
                    </a:lnTo>
                    <a:lnTo>
                      <a:pt x="716" y="204"/>
                    </a:lnTo>
                    <a:lnTo>
                      <a:pt x="713" y="204"/>
                    </a:lnTo>
                    <a:lnTo>
                      <a:pt x="710" y="204"/>
                    </a:lnTo>
                    <a:lnTo>
                      <a:pt x="710" y="203"/>
                    </a:lnTo>
                    <a:lnTo>
                      <a:pt x="710" y="203"/>
                    </a:lnTo>
                    <a:lnTo>
                      <a:pt x="710" y="203"/>
                    </a:lnTo>
                    <a:lnTo>
                      <a:pt x="710" y="203"/>
                    </a:lnTo>
                    <a:lnTo>
                      <a:pt x="710" y="203"/>
                    </a:lnTo>
                    <a:lnTo>
                      <a:pt x="708" y="203"/>
                    </a:lnTo>
                    <a:lnTo>
                      <a:pt x="708" y="203"/>
                    </a:lnTo>
                    <a:lnTo>
                      <a:pt x="707" y="203"/>
                    </a:lnTo>
                    <a:lnTo>
                      <a:pt x="703" y="203"/>
                    </a:lnTo>
                    <a:lnTo>
                      <a:pt x="700" y="203"/>
                    </a:lnTo>
                    <a:lnTo>
                      <a:pt x="694" y="200"/>
                    </a:lnTo>
                    <a:lnTo>
                      <a:pt x="688" y="198"/>
                    </a:lnTo>
                    <a:lnTo>
                      <a:pt x="685" y="195"/>
                    </a:lnTo>
                    <a:lnTo>
                      <a:pt x="686" y="197"/>
                    </a:lnTo>
                    <a:lnTo>
                      <a:pt x="686" y="198"/>
                    </a:lnTo>
                    <a:lnTo>
                      <a:pt x="685" y="198"/>
                    </a:lnTo>
                    <a:lnTo>
                      <a:pt x="685" y="200"/>
                    </a:lnTo>
                    <a:lnTo>
                      <a:pt x="686" y="201"/>
                    </a:lnTo>
                    <a:lnTo>
                      <a:pt x="688" y="201"/>
                    </a:lnTo>
                    <a:lnTo>
                      <a:pt x="691" y="201"/>
                    </a:lnTo>
                    <a:lnTo>
                      <a:pt x="691" y="201"/>
                    </a:lnTo>
                    <a:lnTo>
                      <a:pt x="689" y="201"/>
                    </a:lnTo>
                    <a:lnTo>
                      <a:pt x="689" y="200"/>
                    </a:lnTo>
                    <a:lnTo>
                      <a:pt x="688" y="200"/>
                    </a:lnTo>
                    <a:lnTo>
                      <a:pt x="689" y="200"/>
                    </a:lnTo>
                    <a:lnTo>
                      <a:pt x="691" y="200"/>
                    </a:lnTo>
                    <a:lnTo>
                      <a:pt x="692" y="200"/>
                    </a:lnTo>
                    <a:lnTo>
                      <a:pt x="702" y="204"/>
                    </a:lnTo>
                    <a:lnTo>
                      <a:pt x="703" y="204"/>
                    </a:lnTo>
                    <a:lnTo>
                      <a:pt x="707" y="204"/>
                    </a:lnTo>
                    <a:lnTo>
                      <a:pt x="707" y="206"/>
                    </a:lnTo>
                    <a:lnTo>
                      <a:pt x="705" y="206"/>
                    </a:lnTo>
                    <a:lnTo>
                      <a:pt x="702" y="208"/>
                    </a:lnTo>
                    <a:lnTo>
                      <a:pt x="702" y="209"/>
                    </a:lnTo>
                    <a:lnTo>
                      <a:pt x="705" y="208"/>
                    </a:lnTo>
                    <a:lnTo>
                      <a:pt x="708" y="206"/>
                    </a:lnTo>
                    <a:lnTo>
                      <a:pt x="710" y="206"/>
                    </a:lnTo>
                    <a:lnTo>
                      <a:pt x="711" y="204"/>
                    </a:lnTo>
                    <a:lnTo>
                      <a:pt x="713" y="206"/>
                    </a:lnTo>
                    <a:lnTo>
                      <a:pt x="716" y="208"/>
                    </a:lnTo>
                    <a:lnTo>
                      <a:pt x="719" y="209"/>
                    </a:lnTo>
                    <a:lnTo>
                      <a:pt x="722" y="211"/>
                    </a:lnTo>
                    <a:lnTo>
                      <a:pt x="724" y="211"/>
                    </a:lnTo>
                    <a:lnTo>
                      <a:pt x="727" y="212"/>
                    </a:lnTo>
                    <a:lnTo>
                      <a:pt x="727" y="214"/>
                    </a:lnTo>
                    <a:lnTo>
                      <a:pt x="727" y="219"/>
                    </a:lnTo>
                    <a:lnTo>
                      <a:pt x="727" y="220"/>
                    </a:lnTo>
                    <a:lnTo>
                      <a:pt x="727" y="220"/>
                    </a:lnTo>
                    <a:lnTo>
                      <a:pt x="727" y="222"/>
                    </a:lnTo>
                    <a:lnTo>
                      <a:pt x="726" y="222"/>
                    </a:lnTo>
                    <a:lnTo>
                      <a:pt x="722" y="222"/>
                    </a:lnTo>
                    <a:lnTo>
                      <a:pt x="721" y="223"/>
                    </a:lnTo>
                    <a:lnTo>
                      <a:pt x="718" y="225"/>
                    </a:lnTo>
                    <a:lnTo>
                      <a:pt x="716" y="225"/>
                    </a:lnTo>
                    <a:lnTo>
                      <a:pt x="711" y="225"/>
                    </a:lnTo>
                    <a:lnTo>
                      <a:pt x="708" y="225"/>
                    </a:lnTo>
                    <a:lnTo>
                      <a:pt x="707" y="225"/>
                    </a:lnTo>
                    <a:lnTo>
                      <a:pt x="707" y="225"/>
                    </a:lnTo>
                    <a:lnTo>
                      <a:pt x="707" y="225"/>
                    </a:lnTo>
                    <a:lnTo>
                      <a:pt x="703" y="225"/>
                    </a:lnTo>
                    <a:lnTo>
                      <a:pt x="703" y="225"/>
                    </a:lnTo>
                    <a:lnTo>
                      <a:pt x="703" y="227"/>
                    </a:lnTo>
                    <a:lnTo>
                      <a:pt x="703" y="227"/>
                    </a:lnTo>
                    <a:lnTo>
                      <a:pt x="705" y="228"/>
                    </a:lnTo>
                    <a:lnTo>
                      <a:pt x="705" y="228"/>
                    </a:lnTo>
                    <a:lnTo>
                      <a:pt x="707" y="228"/>
                    </a:lnTo>
                    <a:lnTo>
                      <a:pt x="710" y="230"/>
                    </a:lnTo>
                    <a:lnTo>
                      <a:pt x="710" y="230"/>
                    </a:lnTo>
                    <a:lnTo>
                      <a:pt x="710" y="231"/>
                    </a:lnTo>
                    <a:lnTo>
                      <a:pt x="708" y="231"/>
                    </a:lnTo>
                    <a:lnTo>
                      <a:pt x="708" y="231"/>
                    </a:lnTo>
                    <a:lnTo>
                      <a:pt x="705" y="230"/>
                    </a:lnTo>
                    <a:lnTo>
                      <a:pt x="705" y="230"/>
                    </a:lnTo>
                    <a:lnTo>
                      <a:pt x="703" y="231"/>
                    </a:lnTo>
                    <a:lnTo>
                      <a:pt x="703" y="231"/>
                    </a:lnTo>
                    <a:lnTo>
                      <a:pt x="702" y="231"/>
                    </a:lnTo>
                    <a:lnTo>
                      <a:pt x="700" y="231"/>
                    </a:lnTo>
                    <a:lnTo>
                      <a:pt x="700" y="233"/>
                    </a:lnTo>
                    <a:lnTo>
                      <a:pt x="700" y="233"/>
                    </a:lnTo>
                    <a:lnTo>
                      <a:pt x="699" y="234"/>
                    </a:lnTo>
                    <a:lnTo>
                      <a:pt x="697" y="234"/>
                    </a:lnTo>
                    <a:lnTo>
                      <a:pt x="697" y="236"/>
                    </a:lnTo>
                    <a:lnTo>
                      <a:pt x="699" y="236"/>
                    </a:lnTo>
                    <a:lnTo>
                      <a:pt x="700" y="238"/>
                    </a:lnTo>
                    <a:lnTo>
                      <a:pt x="700" y="239"/>
                    </a:lnTo>
                    <a:lnTo>
                      <a:pt x="702" y="239"/>
                    </a:lnTo>
                    <a:lnTo>
                      <a:pt x="700" y="239"/>
                    </a:lnTo>
                    <a:lnTo>
                      <a:pt x="699" y="239"/>
                    </a:lnTo>
                    <a:lnTo>
                      <a:pt x="699" y="238"/>
                    </a:lnTo>
                    <a:lnTo>
                      <a:pt x="696" y="236"/>
                    </a:lnTo>
                    <a:lnTo>
                      <a:pt x="692" y="236"/>
                    </a:lnTo>
                    <a:lnTo>
                      <a:pt x="691" y="236"/>
                    </a:lnTo>
                    <a:lnTo>
                      <a:pt x="692" y="236"/>
                    </a:lnTo>
                    <a:lnTo>
                      <a:pt x="694" y="238"/>
                    </a:lnTo>
                    <a:lnTo>
                      <a:pt x="696" y="238"/>
                    </a:lnTo>
                    <a:lnTo>
                      <a:pt x="696" y="239"/>
                    </a:lnTo>
                    <a:lnTo>
                      <a:pt x="694" y="241"/>
                    </a:lnTo>
                    <a:lnTo>
                      <a:pt x="694" y="241"/>
                    </a:lnTo>
                    <a:lnTo>
                      <a:pt x="694" y="241"/>
                    </a:lnTo>
                    <a:lnTo>
                      <a:pt x="694" y="242"/>
                    </a:lnTo>
                    <a:lnTo>
                      <a:pt x="694" y="242"/>
                    </a:lnTo>
                    <a:lnTo>
                      <a:pt x="692" y="242"/>
                    </a:lnTo>
                    <a:lnTo>
                      <a:pt x="689" y="242"/>
                    </a:lnTo>
                    <a:lnTo>
                      <a:pt x="689" y="244"/>
                    </a:lnTo>
                    <a:lnTo>
                      <a:pt x="689" y="244"/>
                    </a:lnTo>
                    <a:lnTo>
                      <a:pt x="691" y="244"/>
                    </a:lnTo>
                    <a:lnTo>
                      <a:pt x="689" y="245"/>
                    </a:lnTo>
                    <a:lnTo>
                      <a:pt x="689" y="245"/>
                    </a:lnTo>
                    <a:lnTo>
                      <a:pt x="686" y="245"/>
                    </a:lnTo>
                    <a:lnTo>
                      <a:pt x="686" y="247"/>
                    </a:lnTo>
                    <a:lnTo>
                      <a:pt x="688" y="247"/>
                    </a:lnTo>
                    <a:lnTo>
                      <a:pt x="688" y="247"/>
                    </a:lnTo>
                    <a:lnTo>
                      <a:pt x="689" y="249"/>
                    </a:lnTo>
                    <a:lnTo>
                      <a:pt x="689" y="249"/>
                    </a:lnTo>
                    <a:lnTo>
                      <a:pt x="689" y="250"/>
                    </a:lnTo>
                    <a:lnTo>
                      <a:pt x="688" y="250"/>
                    </a:lnTo>
                    <a:lnTo>
                      <a:pt x="685" y="252"/>
                    </a:lnTo>
                    <a:lnTo>
                      <a:pt x="681" y="255"/>
                    </a:lnTo>
                    <a:lnTo>
                      <a:pt x="681" y="256"/>
                    </a:lnTo>
                    <a:lnTo>
                      <a:pt x="681" y="258"/>
                    </a:lnTo>
                    <a:lnTo>
                      <a:pt x="681" y="258"/>
                    </a:lnTo>
                    <a:lnTo>
                      <a:pt x="681" y="260"/>
                    </a:lnTo>
                    <a:lnTo>
                      <a:pt x="678" y="258"/>
                    </a:lnTo>
                    <a:lnTo>
                      <a:pt x="678" y="260"/>
                    </a:lnTo>
                    <a:lnTo>
                      <a:pt x="680" y="260"/>
                    </a:lnTo>
                    <a:lnTo>
                      <a:pt x="680" y="261"/>
                    </a:lnTo>
                    <a:lnTo>
                      <a:pt x="678" y="263"/>
                    </a:lnTo>
                    <a:lnTo>
                      <a:pt x="678" y="266"/>
                    </a:lnTo>
                    <a:lnTo>
                      <a:pt x="675" y="269"/>
                    </a:lnTo>
                    <a:lnTo>
                      <a:pt x="674" y="272"/>
                    </a:lnTo>
                    <a:lnTo>
                      <a:pt x="672" y="274"/>
                    </a:lnTo>
                    <a:lnTo>
                      <a:pt x="672" y="275"/>
                    </a:lnTo>
                    <a:lnTo>
                      <a:pt x="670" y="275"/>
                    </a:lnTo>
                    <a:lnTo>
                      <a:pt x="669" y="277"/>
                    </a:lnTo>
                    <a:lnTo>
                      <a:pt x="670" y="277"/>
                    </a:lnTo>
                    <a:lnTo>
                      <a:pt x="670" y="277"/>
                    </a:lnTo>
                    <a:lnTo>
                      <a:pt x="670" y="279"/>
                    </a:lnTo>
                    <a:lnTo>
                      <a:pt x="670" y="282"/>
                    </a:lnTo>
                    <a:lnTo>
                      <a:pt x="669" y="285"/>
                    </a:lnTo>
                    <a:lnTo>
                      <a:pt x="669" y="288"/>
                    </a:lnTo>
                    <a:lnTo>
                      <a:pt x="669" y="299"/>
                    </a:lnTo>
                    <a:lnTo>
                      <a:pt x="669" y="304"/>
                    </a:lnTo>
                    <a:lnTo>
                      <a:pt x="669" y="305"/>
                    </a:lnTo>
                    <a:lnTo>
                      <a:pt x="667" y="307"/>
                    </a:lnTo>
                    <a:lnTo>
                      <a:pt x="666" y="307"/>
                    </a:lnTo>
                    <a:lnTo>
                      <a:pt x="667" y="308"/>
                    </a:lnTo>
                    <a:lnTo>
                      <a:pt x="669" y="308"/>
                    </a:lnTo>
                    <a:lnTo>
                      <a:pt x="669" y="310"/>
                    </a:lnTo>
                    <a:lnTo>
                      <a:pt x="669" y="312"/>
                    </a:lnTo>
                    <a:lnTo>
                      <a:pt x="670" y="312"/>
                    </a:lnTo>
                    <a:lnTo>
                      <a:pt x="670" y="312"/>
                    </a:lnTo>
                    <a:lnTo>
                      <a:pt x="672" y="312"/>
                    </a:lnTo>
                    <a:lnTo>
                      <a:pt x="672" y="312"/>
                    </a:lnTo>
                    <a:lnTo>
                      <a:pt x="674" y="315"/>
                    </a:lnTo>
                    <a:lnTo>
                      <a:pt x="675" y="315"/>
                    </a:lnTo>
                    <a:lnTo>
                      <a:pt x="675" y="316"/>
                    </a:lnTo>
                    <a:lnTo>
                      <a:pt x="675" y="323"/>
                    </a:lnTo>
                    <a:lnTo>
                      <a:pt x="675" y="324"/>
                    </a:lnTo>
                    <a:lnTo>
                      <a:pt x="677" y="323"/>
                    </a:lnTo>
                    <a:lnTo>
                      <a:pt x="677" y="316"/>
                    </a:lnTo>
                    <a:lnTo>
                      <a:pt x="678" y="315"/>
                    </a:lnTo>
                    <a:lnTo>
                      <a:pt x="680" y="315"/>
                    </a:lnTo>
                    <a:lnTo>
                      <a:pt x="683" y="313"/>
                    </a:lnTo>
                    <a:lnTo>
                      <a:pt x="688" y="315"/>
                    </a:lnTo>
                    <a:lnTo>
                      <a:pt x="689" y="315"/>
                    </a:lnTo>
                    <a:lnTo>
                      <a:pt x="691" y="315"/>
                    </a:lnTo>
                    <a:lnTo>
                      <a:pt x="692" y="315"/>
                    </a:lnTo>
                    <a:lnTo>
                      <a:pt x="692" y="315"/>
                    </a:lnTo>
                    <a:lnTo>
                      <a:pt x="692" y="318"/>
                    </a:lnTo>
                    <a:lnTo>
                      <a:pt x="692" y="319"/>
                    </a:lnTo>
                    <a:lnTo>
                      <a:pt x="696" y="326"/>
                    </a:lnTo>
                    <a:lnTo>
                      <a:pt x="697" y="329"/>
                    </a:lnTo>
                    <a:lnTo>
                      <a:pt x="699" y="334"/>
                    </a:lnTo>
                    <a:lnTo>
                      <a:pt x="699" y="335"/>
                    </a:lnTo>
                    <a:lnTo>
                      <a:pt x="702" y="342"/>
                    </a:lnTo>
                    <a:lnTo>
                      <a:pt x="702" y="343"/>
                    </a:lnTo>
                    <a:lnTo>
                      <a:pt x="702" y="345"/>
                    </a:lnTo>
                    <a:lnTo>
                      <a:pt x="702" y="345"/>
                    </a:lnTo>
                    <a:lnTo>
                      <a:pt x="702" y="346"/>
                    </a:lnTo>
                    <a:lnTo>
                      <a:pt x="700" y="348"/>
                    </a:lnTo>
                    <a:lnTo>
                      <a:pt x="700" y="349"/>
                    </a:lnTo>
                    <a:lnTo>
                      <a:pt x="699" y="351"/>
                    </a:lnTo>
                    <a:lnTo>
                      <a:pt x="699" y="353"/>
                    </a:lnTo>
                    <a:lnTo>
                      <a:pt x="697" y="353"/>
                    </a:lnTo>
                    <a:lnTo>
                      <a:pt x="697" y="353"/>
                    </a:lnTo>
                    <a:lnTo>
                      <a:pt x="699" y="353"/>
                    </a:lnTo>
                    <a:lnTo>
                      <a:pt x="699" y="351"/>
                    </a:lnTo>
                    <a:lnTo>
                      <a:pt x="702" y="351"/>
                    </a:lnTo>
                    <a:lnTo>
                      <a:pt x="702" y="349"/>
                    </a:lnTo>
                    <a:lnTo>
                      <a:pt x="705" y="349"/>
                    </a:lnTo>
                    <a:lnTo>
                      <a:pt x="705" y="351"/>
                    </a:lnTo>
                    <a:lnTo>
                      <a:pt x="703" y="351"/>
                    </a:lnTo>
                    <a:lnTo>
                      <a:pt x="703" y="351"/>
                    </a:lnTo>
                    <a:lnTo>
                      <a:pt x="705" y="351"/>
                    </a:lnTo>
                    <a:lnTo>
                      <a:pt x="708" y="349"/>
                    </a:lnTo>
                    <a:lnTo>
                      <a:pt x="722" y="346"/>
                    </a:lnTo>
                    <a:lnTo>
                      <a:pt x="724" y="346"/>
                    </a:lnTo>
                    <a:lnTo>
                      <a:pt x="729" y="346"/>
                    </a:lnTo>
                    <a:lnTo>
                      <a:pt x="733" y="348"/>
                    </a:lnTo>
                    <a:lnTo>
                      <a:pt x="737" y="349"/>
                    </a:lnTo>
                    <a:lnTo>
                      <a:pt x="741" y="351"/>
                    </a:lnTo>
                    <a:lnTo>
                      <a:pt x="748" y="353"/>
                    </a:lnTo>
                    <a:lnTo>
                      <a:pt x="749" y="353"/>
                    </a:lnTo>
                    <a:lnTo>
                      <a:pt x="752" y="354"/>
                    </a:lnTo>
                    <a:lnTo>
                      <a:pt x="754" y="354"/>
                    </a:lnTo>
                    <a:lnTo>
                      <a:pt x="757" y="356"/>
                    </a:lnTo>
                    <a:lnTo>
                      <a:pt x="760" y="359"/>
                    </a:lnTo>
                    <a:lnTo>
                      <a:pt x="763" y="360"/>
                    </a:lnTo>
                    <a:lnTo>
                      <a:pt x="765" y="362"/>
                    </a:lnTo>
                    <a:lnTo>
                      <a:pt x="768" y="364"/>
                    </a:lnTo>
                    <a:lnTo>
                      <a:pt x="773" y="370"/>
                    </a:lnTo>
                    <a:lnTo>
                      <a:pt x="774" y="371"/>
                    </a:lnTo>
                    <a:lnTo>
                      <a:pt x="778" y="371"/>
                    </a:lnTo>
                    <a:lnTo>
                      <a:pt x="782" y="373"/>
                    </a:lnTo>
                    <a:lnTo>
                      <a:pt x="790" y="376"/>
                    </a:lnTo>
                    <a:lnTo>
                      <a:pt x="793" y="378"/>
                    </a:lnTo>
                    <a:lnTo>
                      <a:pt x="797" y="378"/>
                    </a:lnTo>
                    <a:lnTo>
                      <a:pt x="798" y="378"/>
                    </a:lnTo>
                    <a:lnTo>
                      <a:pt x="800" y="379"/>
                    </a:lnTo>
                    <a:lnTo>
                      <a:pt x="801" y="381"/>
                    </a:lnTo>
                    <a:lnTo>
                      <a:pt x="803" y="383"/>
                    </a:lnTo>
                    <a:lnTo>
                      <a:pt x="804" y="383"/>
                    </a:lnTo>
                    <a:lnTo>
                      <a:pt x="806" y="384"/>
                    </a:lnTo>
                    <a:lnTo>
                      <a:pt x="808" y="384"/>
                    </a:lnTo>
                    <a:lnTo>
                      <a:pt x="808" y="386"/>
                    </a:lnTo>
                    <a:lnTo>
                      <a:pt x="804" y="390"/>
                    </a:lnTo>
                    <a:lnTo>
                      <a:pt x="804" y="390"/>
                    </a:lnTo>
                    <a:lnTo>
                      <a:pt x="808" y="387"/>
                    </a:lnTo>
                    <a:lnTo>
                      <a:pt x="808" y="386"/>
                    </a:lnTo>
                    <a:lnTo>
                      <a:pt x="809" y="386"/>
                    </a:lnTo>
                    <a:lnTo>
                      <a:pt x="811" y="386"/>
                    </a:lnTo>
                    <a:lnTo>
                      <a:pt x="814" y="386"/>
                    </a:lnTo>
                    <a:lnTo>
                      <a:pt x="817" y="386"/>
                    </a:lnTo>
                    <a:lnTo>
                      <a:pt x="819" y="386"/>
                    </a:lnTo>
                    <a:lnTo>
                      <a:pt x="822" y="386"/>
                    </a:lnTo>
                    <a:lnTo>
                      <a:pt x="823" y="386"/>
                    </a:lnTo>
                    <a:lnTo>
                      <a:pt x="825" y="386"/>
                    </a:lnTo>
                    <a:lnTo>
                      <a:pt x="825" y="386"/>
                    </a:lnTo>
                    <a:lnTo>
                      <a:pt x="826" y="386"/>
                    </a:lnTo>
                    <a:lnTo>
                      <a:pt x="830" y="386"/>
                    </a:lnTo>
                    <a:lnTo>
                      <a:pt x="831" y="386"/>
                    </a:lnTo>
                    <a:lnTo>
                      <a:pt x="836" y="387"/>
                    </a:lnTo>
                    <a:lnTo>
                      <a:pt x="839" y="387"/>
                    </a:lnTo>
                    <a:lnTo>
                      <a:pt x="839" y="387"/>
                    </a:lnTo>
                    <a:lnTo>
                      <a:pt x="841" y="389"/>
                    </a:lnTo>
                    <a:lnTo>
                      <a:pt x="842" y="389"/>
                    </a:lnTo>
                    <a:lnTo>
                      <a:pt x="844" y="389"/>
                    </a:lnTo>
                    <a:lnTo>
                      <a:pt x="845" y="389"/>
                    </a:lnTo>
                    <a:lnTo>
                      <a:pt x="847" y="390"/>
                    </a:lnTo>
                    <a:lnTo>
                      <a:pt x="849" y="392"/>
                    </a:lnTo>
                    <a:lnTo>
                      <a:pt x="850" y="395"/>
                    </a:lnTo>
                    <a:lnTo>
                      <a:pt x="850" y="395"/>
                    </a:lnTo>
                    <a:lnTo>
                      <a:pt x="849" y="401"/>
                    </a:lnTo>
                    <a:lnTo>
                      <a:pt x="847" y="405"/>
                    </a:lnTo>
                    <a:lnTo>
                      <a:pt x="847" y="406"/>
                    </a:lnTo>
                    <a:lnTo>
                      <a:pt x="847" y="408"/>
                    </a:lnTo>
                    <a:lnTo>
                      <a:pt x="850" y="409"/>
                    </a:lnTo>
                    <a:lnTo>
                      <a:pt x="850" y="411"/>
                    </a:lnTo>
                    <a:lnTo>
                      <a:pt x="852" y="414"/>
                    </a:lnTo>
                    <a:lnTo>
                      <a:pt x="852" y="416"/>
                    </a:lnTo>
                    <a:lnTo>
                      <a:pt x="852" y="417"/>
                    </a:lnTo>
                    <a:lnTo>
                      <a:pt x="850" y="419"/>
                    </a:lnTo>
                    <a:lnTo>
                      <a:pt x="850" y="420"/>
                    </a:lnTo>
                    <a:lnTo>
                      <a:pt x="852" y="423"/>
                    </a:lnTo>
                    <a:lnTo>
                      <a:pt x="852" y="427"/>
                    </a:lnTo>
                    <a:lnTo>
                      <a:pt x="850" y="427"/>
                    </a:lnTo>
                    <a:lnTo>
                      <a:pt x="850" y="428"/>
                    </a:lnTo>
                    <a:lnTo>
                      <a:pt x="849" y="430"/>
                    </a:lnTo>
                    <a:lnTo>
                      <a:pt x="849" y="431"/>
                    </a:lnTo>
                    <a:lnTo>
                      <a:pt x="850" y="431"/>
                    </a:lnTo>
                    <a:lnTo>
                      <a:pt x="850" y="433"/>
                    </a:lnTo>
                    <a:lnTo>
                      <a:pt x="852" y="433"/>
                    </a:lnTo>
                    <a:lnTo>
                      <a:pt x="853" y="435"/>
                    </a:lnTo>
                    <a:lnTo>
                      <a:pt x="855" y="438"/>
                    </a:lnTo>
                    <a:lnTo>
                      <a:pt x="856" y="439"/>
                    </a:lnTo>
                    <a:lnTo>
                      <a:pt x="860" y="442"/>
                    </a:lnTo>
                    <a:lnTo>
                      <a:pt x="860" y="444"/>
                    </a:lnTo>
                    <a:lnTo>
                      <a:pt x="860" y="444"/>
                    </a:lnTo>
                    <a:lnTo>
                      <a:pt x="858" y="446"/>
                    </a:lnTo>
                    <a:lnTo>
                      <a:pt x="856" y="446"/>
                    </a:lnTo>
                    <a:lnTo>
                      <a:pt x="856" y="446"/>
                    </a:lnTo>
                    <a:lnTo>
                      <a:pt x="856" y="447"/>
                    </a:lnTo>
                    <a:lnTo>
                      <a:pt x="858" y="446"/>
                    </a:lnTo>
                    <a:lnTo>
                      <a:pt x="860" y="446"/>
                    </a:lnTo>
                    <a:lnTo>
                      <a:pt x="861" y="447"/>
                    </a:lnTo>
                    <a:lnTo>
                      <a:pt x="863" y="447"/>
                    </a:lnTo>
                    <a:lnTo>
                      <a:pt x="864" y="449"/>
                    </a:lnTo>
                    <a:lnTo>
                      <a:pt x="866" y="450"/>
                    </a:lnTo>
                    <a:lnTo>
                      <a:pt x="869" y="452"/>
                    </a:lnTo>
                    <a:lnTo>
                      <a:pt x="872" y="455"/>
                    </a:lnTo>
                    <a:lnTo>
                      <a:pt x="872" y="455"/>
                    </a:lnTo>
                    <a:lnTo>
                      <a:pt x="874" y="457"/>
                    </a:lnTo>
                    <a:lnTo>
                      <a:pt x="875" y="460"/>
                    </a:lnTo>
                    <a:lnTo>
                      <a:pt x="875" y="461"/>
                    </a:lnTo>
                    <a:lnTo>
                      <a:pt x="875" y="463"/>
                    </a:lnTo>
                    <a:lnTo>
                      <a:pt x="875" y="463"/>
                    </a:lnTo>
                    <a:lnTo>
                      <a:pt x="872" y="464"/>
                    </a:lnTo>
                    <a:lnTo>
                      <a:pt x="871" y="468"/>
                    </a:lnTo>
                    <a:lnTo>
                      <a:pt x="871" y="468"/>
                    </a:lnTo>
                    <a:lnTo>
                      <a:pt x="872" y="466"/>
                    </a:lnTo>
                    <a:lnTo>
                      <a:pt x="875" y="464"/>
                    </a:lnTo>
                    <a:lnTo>
                      <a:pt x="877" y="463"/>
                    </a:lnTo>
                    <a:lnTo>
                      <a:pt x="879" y="464"/>
                    </a:lnTo>
                    <a:lnTo>
                      <a:pt x="880" y="464"/>
                    </a:lnTo>
                    <a:lnTo>
                      <a:pt x="883" y="466"/>
                    </a:lnTo>
                    <a:lnTo>
                      <a:pt x="885" y="466"/>
                    </a:lnTo>
                    <a:lnTo>
                      <a:pt x="888" y="469"/>
                    </a:lnTo>
                    <a:lnTo>
                      <a:pt x="890" y="472"/>
                    </a:lnTo>
                    <a:lnTo>
                      <a:pt x="891" y="474"/>
                    </a:lnTo>
                    <a:lnTo>
                      <a:pt x="891" y="472"/>
                    </a:lnTo>
                    <a:lnTo>
                      <a:pt x="890" y="471"/>
                    </a:lnTo>
                    <a:lnTo>
                      <a:pt x="888" y="469"/>
                    </a:lnTo>
                    <a:lnTo>
                      <a:pt x="886" y="468"/>
                    </a:lnTo>
                    <a:lnTo>
                      <a:pt x="886" y="468"/>
                    </a:lnTo>
                    <a:lnTo>
                      <a:pt x="886" y="466"/>
                    </a:lnTo>
                    <a:lnTo>
                      <a:pt x="886" y="464"/>
                    </a:lnTo>
                    <a:lnTo>
                      <a:pt x="886" y="463"/>
                    </a:lnTo>
                    <a:lnTo>
                      <a:pt x="888" y="461"/>
                    </a:lnTo>
                    <a:lnTo>
                      <a:pt x="888" y="461"/>
                    </a:lnTo>
                    <a:lnTo>
                      <a:pt x="890" y="460"/>
                    </a:lnTo>
                    <a:lnTo>
                      <a:pt x="890" y="460"/>
                    </a:lnTo>
                    <a:lnTo>
                      <a:pt x="890" y="458"/>
                    </a:lnTo>
                    <a:lnTo>
                      <a:pt x="891" y="458"/>
                    </a:lnTo>
                    <a:lnTo>
                      <a:pt x="893" y="458"/>
                    </a:lnTo>
                    <a:lnTo>
                      <a:pt x="893" y="460"/>
                    </a:lnTo>
                    <a:lnTo>
                      <a:pt x="893" y="460"/>
                    </a:lnTo>
                    <a:lnTo>
                      <a:pt x="894" y="460"/>
                    </a:lnTo>
                    <a:lnTo>
                      <a:pt x="896" y="460"/>
                    </a:lnTo>
                    <a:lnTo>
                      <a:pt x="896" y="461"/>
                    </a:lnTo>
                    <a:lnTo>
                      <a:pt x="897" y="461"/>
                    </a:lnTo>
                    <a:lnTo>
                      <a:pt x="897" y="463"/>
                    </a:lnTo>
                    <a:lnTo>
                      <a:pt x="897" y="464"/>
                    </a:lnTo>
                    <a:lnTo>
                      <a:pt x="897" y="466"/>
                    </a:lnTo>
                    <a:lnTo>
                      <a:pt x="897" y="464"/>
                    </a:lnTo>
                    <a:lnTo>
                      <a:pt x="899" y="463"/>
                    </a:lnTo>
                    <a:lnTo>
                      <a:pt x="899" y="461"/>
                    </a:lnTo>
                    <a:lnTo>
                      <a:pt x="901" y="460"/>
                    </a:lnTo>
                    <a:lnTo>
                      <a:pt x="901" y="460"/>
                    </a:lnTo>
                    <a:lnTo>
                      <a:pt x="901" y="460"/>
                    </a:lnTo>
                    <a:lnTo>
                      <a:pt x="897" y="455"/>
                    </a:lnTo>
                    <a:lnTo>
                      <a:pt x="897" y="455"/>
                    </a:lnTo>
                    <a:lnTo>
                      <a:pt x="897" y="455"/>
                    </a:lnTo>
                    <a:lnTo>
                      <a:pt x="899" y="453"/>
                    </a:lnTo>
                    <a:lnTo>
                      <a:pt x="899" y="452"/>
                    </a:lnTo>
                    <a:lnTo>
                      <a:pt x="899" y="452"/>
                    </a:lnTo>
                    <a:lnTo>
                      <a:pt x="901" y="450"/>
                    </a:lnTo>
                    <a:lnTo>
                      <a:pt x="902" y="449"/>
                    </a:lnTo>
                    <a:lnTo>
                      <a:pt x="904" y="447"/>
                    </a:lnTo>
                    <a:lnTo>
                      <a:pt x="904" y="446"/>
                    </a:lnTo>
                    <a:lnTo>
                      <a:pt x="905" y="446"/>
                    </a:lnTo>
                    <a:lnTo>
                      <a:pt x="904" y="446"/>
                    </a:lnTo>
                    <a:lnTo>
                      <a:pt x="904" y="444"/>
                    </a:lnTo>
                    <a:lnTo>
                      <a:pt x="904" y="442"/>
                    </a:lnTo>
                    <a:lnTo>
                      <a:pt x="904" y="441"/>
                    </a:lnTo>
                    <a:lnTo>
                      <a:pt x="902" y="441"/>
                    </a:lnTo>
                    <a:lnTo>
                      <a:pt x="901" y="438"/>
                    </a:lnTo>
                    <a:lnTo>
                      <a:pt x="901" y="438"/>
                    </a:lnTo>
                    <a:lnTo>
                      <a:pt x="901" y="436"/>
                    </a:lnTo>
                    <a:lnTo>
                      <a:pt x="901" y="435"/>
                    </a:lnTo>
                    <a:lnTo>
                      <a:pt x="901" y="435"/>
                    </a:lnTo>
                    <a:lnTo>
                      <a:pt x="901" y="433"/>
                    </a:lnTo>
                    <a:lnTo>
                      <a:pt x="899" y="431"/>
                    </a:lnTo>
                    <a:lnTo>
                      <a:pt x="897" y="430"/>
                    </a:lnTo>
                    <a:lnTo>
                      <a:pt x="897" y="427"/>
                    </a:lnTo>
                    <a:lnTo>
                      <a:pt x="897" y="423"/>
                    </a:lnTo>
                    <a:lnTo>
                      <a:pt x="896" y="420"/>
                    </a:lnTo>
                    <a:lnTo>
                      <a:pt x="896" y="419"/>
                    </a:lnTo>
                    <a:lnTo>
                      <a:pt x="896" y="417"/>
                    </a:lnTo>
                    <a:lnTo>
                      <a:pt x="896" y="417"/>
                    </a:lnTo>
                    <a:lnTo>
                      <a:pt x="896" y="416"/>
                    </a:lnTo>
                    <a:lnTo>
                      <a:pt x="897" y="414"/>
                    </a:lnTo>
                    <a:lnTo>
                      <a:pt x="897" y="416"/>
                    </a:lnTo>
                    <a:lnTo>
                      <a:pt x="897" y="414"/>
                    </a:lnTo>
                    <a:lnTo>
                      <a:pt x="896" y="414"/>
                    </a:lnTo>
                    <a:lnTo>
                      <a:pt x="896" y="412"/>
                    </a:lnTo>
                    <a:lnTo>
                      <a:pt x="896" y="412"/>
                    </a:lnTo>
                    <a:lnTo>
                      <a:pt x="897" y="411"/>
                    </a:lnTo>
                    <a:lnTo>
                      <a:pt x="896" y="411"/>
                    </a:lnTo>
                    <a:lnTo>
                      <a:pt x="896" y="411"/>
                    </a:lnTo>
                    <a:lnTo>
                      <a:pt x="893" y="409"/>
                    </a:lnTo>
                    <a:lnTo>
                      <a:pt x="894" y="409"/>
                    </a:lnTo>
                    <a:lnTo>
                      <a:pt x="894" y="408"/>
                    </a:lnTo>
                    <a:lnTo>
                      <a:pt x="894" y="408"/>
                    </a:lnTo>
                    <a:lnTo>
                      <a:pt x="894" y="408"/>
                    </a:lnTo>
                    <a:lnTo>
                      <a:pt x="893" y="408"/>
                    </a:lnTo>
                    <a:lnTo>
                      <a:pt x="891" y="406"/>
                    </a:lnTo>
                    <a:lnTo>
                      <a:pt x="891" y="405"/>
                    </a:lnTo>
                    <a:lnTo>
                      <a:pt x="890" y="403"/>
                    </a:lnTo>
                    <a:lnTo>
                      <a:pt x="890" y="401"/>
                    </a:lnTo>
                    <a:lnTo>
                      <a:pt x="888" y="400"/>
                    </a:lnTo>
                    <a:lnTo>
                      <a:pt x="888" y="398"/>
                    </a:lnTo>
                    <a:lnTo>
                      <a:pt x="886" y="398"/>
                    </a:lnTo>
                    <a:lnTo>
                      <a:pt x="886" y="398"/>
                    </a:lnTo>
                    <a:lnTo>
                      <a:pt x="886" y="398"/>
                    </a:lnTo>
                    <a:lnTo>
                      <a:pt x="886" y="398"/>
                    </a:lnTo>
                    <a:lnTo>
                      <a:pt x="897" y="394"/>
                    </a:lnTo>
                    <a:lnTo>
                      <a:pt x="899" y="394"/>
                    </a:lnTo>
                    <a:lnTo>
                      <a:pt x="904" y="392"/>
                    </a:lnTo>
                    <a:lnTo>
                      <a:pt x="907" y="390"/>
                    </a:lnTo>
                    <a:lnTo>
                      <a:pt x="910" y="389"/>
                    </a:lnTo>
                    <a:lnTo>
                      <a:pt x="913" y="387"/>
                    </a:lnTo>
                    <a:lnTo>
                      <a:pt x="915" y="386"/>
                    </a:lnTo>
                    <a:lnTo>
                      <a:pt x="915" y="384"/>
                    </a:lnTo>
                    <a:lnTo>
                      <a:pt x="921" y="381"/>
                    </a:lnTo>
                    <a:lnTo>
                      <a:pt x="923" y="378"/>
                    </a:lnTo>
                    <a:lnTo>
                      <a:pt x="924" y="376"/>
                    </a:lnTo>
                    <a:lnTo>
                      <a:pt x="926" y="375"/>
                    </a:lnTo>
                    <a:lnTo>
                      <a:pt x="929" y="371"/>
                    </a:lnTo>
                    <a:lnTo>
                      <a:pt x="931" y="370"/>
                    </a:lnTo>
                    <a:lnTo>
                      <a:pt x="932" y="367"/>
                    </a:lnTo>
                    <a:lnTo>
                      <a:pt x="932" y="364"/>
                    </a:lnTo>
                    <a:lnTo>
                      <a:pt x="932" y="360"/>
                    </a:lnTo>
                    <a:lnTo>
                      <a:pt x="932" y="357"/>
                    </a:lnTo>
                    <a:lnTo>
                      <a:pt x="932" y="353"/>
                    </a:lnTo>
                    <a:lnTo>
                      <a:pt x="932" y="348"/>
                    </a:lnTo>
                    <a:lnTo>
                      <a:pt x="932" y="345"/>
                    </a:lnTo>
                    <a:lnTo>
                      <a:pt x="931" y="343"/>
                    </a:lnTo>
                    <a:lnTo>
                      <a:pt x="929" y="338"/>
                    </a:lnTo>
                    <a:lnTo>
                      <a:pt x="929" y="337"/>
                    </a:lnTo>
                    <a:lnTo>
                      <a:pt x="927" y="335"/>
                    </a:lnTo>
                    <a:lnTo>
                      <a:pt x="923" y="329"/>
                    </a:lnTo>
                    <a:lnTo>
                      <a:pt x="918" y="326"/>
                    </a:lnTo>
                    <a:lnTo>
                      <a:pt x="918" y="326"/>
                    </a:lnTo>
                    <a:lnTo>
                      <a:pt x="916" y="324"/>
                    </a:lnTo>
                    <a:lnTo>
                      <a:pt x="913" y="323"/>
                    </a:lnTo>
                    <a:lnTo>
                      <a:pt x="912" y="321"/>
                    </a:lnTo>
                    <a:lnTo>
                      <a:pt x="905" y="318"/>
                    </a:lnTo>
                    <a:lnTo>
                      <a:pt x="904" y="318"/>
                    </a:lnTo>
                    <a:lnTo>
                      <a:pt x="904" y="316"/>
                    </a:lnTo>
                    <a:lnTo>
                      <a:pt x="904" y="316"/>
                    </a:lnTo>
                    <a:lnTo>
                      <a:pt x="904" y="313"/>
                    </a:lnTo>
                    <a:lnTo>
                      <a:pt x="904" y="313"/>
                    </a:lnTo>
                    <a:lnTo>
                      <a:pt x="905" y="312"/>
                    </a:lnTo>
                    <a:lnTo>
                      <a:pt x="905" y="312"/>
                    </a:lnTo>
                    <a:lnTo>
                      <a:pt x="907" y="308"/>
                    </a:lnTo>
                    <a:lnTo>
                      <a:pt x="908" y="305"/>
                    </a:lnTo>
                    <a:lnTo>
                      <a:pt x="910" y="305"/>
                    </a:lnTo>
                    <a:lnTo>
                      <a:pt x="912" y="304"/>
                    </a:lnTo>
                    <a:lnTo>
                      <a:pt x="913" y="302"/>
                    </a:lnTo>
                    <a:lnTo>
                      <a:pt x="915" y="301"/>
                    </a:lnTo>
                    <a:lnTo>
                      <a:pt x="915" y="301"/>
                    </a:lnTo>
                    <a:lnTo>
                      <a:pt x="913" y="299"/>
                    </a:lnTo>
                    <a:lnTo>
                      <a:pt x="913" y="299"/>
                    </a:lnTo>
                    <a:lnTo>
                      <a:pt x="915" y="297"/>
                    </a:lnTo>
                    <a:lnTo>
                      <a:pt x="915" y="296"/>
                    </a:lnTo>
                    <a:lnTo>
                      <a:pt x="915" y="294"/>
                    </a:lnTo>
                    <a:lnTo>
                      <a:pt x="915" y="294"/>
                    </a:lnTo>
                    <a:lnTo>
                      <a:pt x="916" y="294"/>
                    </a:lnTo>
                    <a:lnTo>
                      <a:pt x="920" y="297"/>
                    </a:lnTo>
                    <a:lnTo>
                      <a:pt x="921" y="296"/>
                    </a:lnTo>
                    <a:lnTo>
                      <a:pt x="920" y="296"/>
                    </a:lnTo>
                    <a:lnTo>
                      <a:pt x="918" y="294"/>
                    </a:lnTo>
                    <a:lnTo>
                      <a:pt x="920" y="294"/>
                    </a:lnTo>
                    <a:lnTo>
                      <a:pt x="921" y="291"/>
                    </a:lnTo>
                    <a:lnTo>
                      <a:pt x="921" y="291"/>
                    </a:lnTo>
                    <a:lnTo>
                      <a:pt x="921" y="290"/>
                    </a:lnTo>
                    <a:lnTo>
                      <a:pt x="920" y="290"/>
                    </a:lnTo>
                    <a:lnTo>
                      <a:pt x="921" y="286"/>
                    </a:lnTo>
                    <a:lnTo>
                      <a:pt x="921" y="286"/>
                    </a:lnTo>
                    <a:lnTo>
                      <a:pt x="918" y="286"/>
                    </a:lnTo>
                    <a:lnTo>
                      <a:pt x="918" y="285"/>
                    </a:lnTo>
                    <a:lnTo>
                      <a:pt x="918" y="285"/>
                    </a:lnTo>
                    <a:lnTo>
                      <a:pt x="920" y="285"/>
                    </a:lnTo>
                    <a:lnTo>
                      <a:pt x="920" y="285"/>
                    </a:lnTo>
                    <a:lnTo>
                      <a:pt x="916" y="280"/>
                    </a:lnTo>
                    <a:lnTo>
                      <a:pt x="916" y="279"/>
                    </a:lnTo>
                    <a:lnTo>
                      <a:pt x="916" y="277"/>
                    </a:lnTo>
                    <a:lnTo>
                      <a:pt x="918" y="275"/>
                    </a:lnTo>
                    <a:lnTo>
                      <a:pt x="918" y="275"/>
                    </a:lnTo>
                    <a:lnTo>
                      <a:pt x="916" y="275"/>
                    </a:lnTo>
                    <a:lnTo>
                      <a:pt x="915" y="275"/>
                    </a:lnTo>
                    <a:lnTo>
                      <a:pt x="915" y="274"/>
                    </a:lnTo>
                    <a:lnTo>
                      <a:pt x="915" y="272"/>
                    </a:lnTo>
                    <a:lnTo>
                      <a:pt x="915" y="272"/>
                    </a:lnTo>
                    <a:lnTo>
                      <a:pt x="916" y="271"/>
                    </a:lnTo>
                    <a:lnTo>
                      <a:pt x="916" y="271"/>
                    </a:lnTo>
                    <a:lnTo>
                      <a:pt x="916" y="269"/>
                    </a:lnTo>
                    <a:lnTo>
                      <a:pt x="913" y="271"/>
                    </a:lnTo>
                    <a:lnTo>
                      <a:pt x="912" y="269"/>
                    </a:lnTo>
                    <a:lnTo>
                      <a:pt x="910" y="271"/>
                    </a:lnTo>
                    <a:lnTo>
                      <a:pt x="908" y="269"/>
                    </a:lnTo>
                    <a:lnTo>
                      <a:pt x="908" y="269"/>
                    </a:lnTo>
                    <a:lnTo>
                      <a:pt x="912" y="266"/>
                    </a:lnTo>
                    <a:lnTo>
                      <a:pt x="913" y="264"/>
                    </a:lnTo>
                    <a:lnTo>
                      <a:pt x="915" y="263"/>
                    </a:lnTo>
                    <a:lnTo>
                      <a:pt x="915" y="261"/>
                    </a:lnTo>
                    <a:lnTo>
                      <a:pt x="915" y="261"/>
                    </a:lnTo>
                    <a:lnTo>
                      <a:pt x="915" y="256"/>
                    </a:lnTo>
                    <a:lnTo>
                      <a:pt x="915" y="256"/>
                    </a:lnTo>
                    <a:lnTo>
                      <a:pt x="916" y="255"/>
                    </a:lnTo>
                    <a:lnTo>
                      <a:pt x="918" y="253"/>
                    </a:lnTo>
                    <a:lnTo>
                      <a:pt x="915" y="252"/>
                    </a:lnTo>
                    <a:lnTo>
                      <a:pt x="913" y="250"/>
                    </a:lnTo>
                    <a:lnTo>
                      <a:pt x="913" y="250"/>
                    </a:lnTo>
                    <a:lnTo>
                      <a:pt x="912" y="249"/>
                    </a:lnTo>
                    <a:lnTo>
                      <a:pt x="912" y="247"/>
                    </a:lnTo>
                    <a:lnTo>
                      <a:pt x="910" y="245"/>
                    </a:lnTo>
                    <a:lnTo>
                      <a:pt x="908" y="241"/>
                    </a:lnTo>
                    <a:lnTo>
                      <a:pt x="908" y="239"/>
                    </a:lnTo>
                    <a:lnTo>
                      <a:pt x="908" y="238"/>
                    </a:lnTo>
                    <a:lnTo>
                      <a:pt x="910" y="236"/>
                    </a:lnTo>
                    <a:lnTo>
                      <a:pt x="910" y="236"/>
                    </a:lnTo>
                    <a:lnTo>
                      <a:pt x="913" y="234"/>
                    </a:lnTo>
                    <a:lnTo>
                      <a:pt x="916" y="231"/>
                    </a:lnTo>
                    <a:lnTo>
                      <a:pt x="920" y="231"/>
                    </a:lnTo>
                    <a:lnTo>
                      <a:pt x="923" y="231"/>
                    </a:lnTo>
                    <a:lnTo>
                      <a:pt x="927" y="231"/>
                    </a:lnTo>
                    <a:lnTo>
                      <a:pt x="931" y="233"/>
                    </a:lnTo>
                    <a:lnTo>
                      <a:pt x="943" y="236"/>
                    </a:lnTo>
                    <a:lnTo>
                      <a:pt x="945" y="238"/>
                    </a:lnTo>
                    <a:lnTo>
                      <a:pt x="943" y="239"/>
                    </a:lnTo>
                    <a:lnTo>
                      <a:pt x="943" y="239"/>
                    </a:lnTo>
                    <a:lnTo>
                      <a:pt x="948" y="238"/>
                    </a:lnTo>
                    <a:lnTo>
                      <a:pt x="948" y="236"/>
                    </a:lnTo>
                    <a:lnTo>
                      <a:pt x="949" y="236"/>
                    </a:lnTo>
                    <a:lnTo>
                      <a:pt x="953" y="238"/>
                    </a:lnTo>
                    <a:lnTo>
                      <a:pt x="954" y="238"/>
                    </a:lnTo>
                    <a:lnTo>
                      <a:pt x="956" y="239"/>
                    </a:lnTo>
                    <a:lnTo>
                      <a:pt x="961" y="241"/>
                    </a:lnTo>
                    <a:lnTo>
                      <a:pt x="961" y="241"/>
                    </a:lnTo>
                    <a:lnTo>
                      <a:pt x="959" y="239"/>
                    </a:lnTo>
                    <a:lnTo>
                      <a:pt x="959" y="239"/>
                    </a:lnTo>
                    <a:lnTo>
                      <a:pt x="962" y="238"/>
                    </a:lnTo>
                    <a:lnTo>
                      <a:pt x="967" y="236"/>
                    </a:lnTo>
                    <a:lnTo>
                      <a:pt x="968" y="236"/>
                    </a:lnTo>
                    <a:lnTo>
                      <a:pt x="972" y="234"/>
                    </a:lnTo>
                    <a:lnTo>
                      <a:pt x="973" y="233"/>
                    </a:lnTo>
                    <a:lnTo>
                      <a:pt x="973" y="233"/>
                    </a:lnTo>
                    <a:lnTo>
                      <a:pt x="975" y="233"/>
                    </a:lnTo>
                    <a:lnTo>
                      <a:pt x="978" y="236"/>
                    </a:lnTo>
                    <a:lnTo>
                      <a:pt x="979" y="236"/>
                    </a:lnTo>
                    <a:lnTo>
                      <a:pt x="981" y="238"/>
                    </a:lnTo>
                    <a:lnTo>
                      <a:pt x="983" y="239"/>
                    </a:lnTo>
                    <a:lnTo>
                      <a:pt x="984" y="239"/>
                    </a:lnTo>
                    <a:lnTo>
                      <a:pt x="986" y="241"/>
                    </a:lnTo>
                    <a:lnTo>
                      <a:pt x="987" y="241"/>
                    </a:lnTo>
                    <a:lnTo>
                      <a:pt x="987" y="241"/>
                    </a:lnTo>
                    <a:lnTo>
                      <a:pt x="989" y="241"/>
                    </a:lnTo>
                    <a:lnTo>
                      <a:pt x="989" y="242"/>
                    </a:lnTo>
                    <a:lnTo>
                      <a:pt x="989" y="242"/>
                    </a:lnTo>
                    <a:lnTo>
                      <a:pt x="989" y="242"/>
                    </a:lnTo>
                    <a:lnTo>
                      <a:pt x="989" y="244"/>
                    </a:lnTo>
                    <a:lnTo>
                      <a:pt x="987" y="247"/>
                    </a:lnTo>
                    <a:lnTo>
                      <a:pt x="987" y="247"/>
                    </a:lnTo>
                    <a:lnTo>
                      <a:pt x="989" y="247"/>
                    </a:lnTo>
                    <a:lnTo>
                      <a:pt x="989" y="245"/>
                    </a:lnTo>
                    <a:lnTo>
                      <a:pt x="990" y="245"/>
                    </a:lnTo>
                    <a:lnTo>
                      <a:pt x="992" y="245"/>
                    </a:lnTo>
                    <a:lnTo>
                      <a:pt x="995" y="247"/>
                    </a:lnTo>
                    <a:lnTo>
                      <a:pt x="995" y="249"/>
                    </a:lnTo>
                    <a:lnTo>
                      <a:pt x="997" y="249"/>
                    </a:lnTo>
                    <a:lnTo>
                      <a:pt x="997" y="250"/>
                    </a:lnTo>
                    <a:lnTo>
                      <a:pt x="997" y="250"/>
                    </a:lnTo>
                    <a:lnTo>
                      <a:pt x="997" y="252"/>
                    </a:lnTo>
                    <a:lnTo>
                      <a:pt x="997" y="252"/>
                    </a:lnTo>
                    <a:lnTo>
                      <a:pt x="994" y="252"/>
                    </a:lnTo>
                    <a:lnTo>
                      <a:pt x="995" y="253"/>
                    </a:lnTo>
                    <a:lnTo>
                      <a:pt x="998" y="252"/>
                    </a:lnTo>
                    <a:lnTo>
                      <a:pt x="998" y="252"/>
                    </a:lnTo>
                    <a:lnTo>
                      <a:pt x="998" y="250"/>
                    </a:lnTo>
                    <a:lnTo>
                      <a:pt x="1000" y="250"/>
                    </a:lnTo>
                    <a:lnTo>
                      <a:pt x="1003" y="252"/>
                    </a:lnTo>
                    <a:lnTo>
                      <a:pt x="1003" y="253"/>
                    </a:lnTo>
                    <a:lnTo>
                      <a:pt x="1003" y="253"/>
                    </a:lnTo>
                    <a:lnTo>
                      <a:pt x="1003" y="253"/>
                    </a:lnTo>
                    <a:lnTo>
                      <a:pt x="1002" y="253"/>
                    </a:lnTo>
                    <a:lnTo>
                      <a:pt x="1000" y="255"/>
                    </a:lnTo>
                    <a:lnTo>
                      <a:pt x="1000" y="256"/>
                    </a:lnTo>
                    <a:lnTo>
                      <a:pt x="1002" y="256"/>
                    </a:lnTo>
                    <a:lnTo>
                      <a:pt x="1003" y="256"/>
                    </a:lnTo>
                    <a:lnTo>
                      <a:pt x="1003" y="256"/>
                    </a:lnTo>
                    <a:lnTo>
                      <a:pt x="1002" y="258"/>
                    </a:lnTo>
                    <a:lnTo>
                      <a:pt x="1002" y="258"/>
                    </a:lnTo>
                    <a:lnTo>
                      <a:pt x="1005" y="261"/>
                    </a:lnTo>
                    <a:lnTo>
                      <a:pt x="1006" y="263"/>
                    </a:lnTo>
                    <a:lnTo>
                      <a:pt x="1008" y="263"/>
                    </a:lnTo>
                    <a:lnTo>
                      <a:pt x="1009" y="263"/>
                    </a:lnTo>
                    <a:lnTo>
                      <a:pt x="1013" y="263"/>
                    </a:lnTo>
                    <a:lnTo>
                      <a:pt x="1016" y="264"/>
                    </a:lnTo>
                    <a:lnTo>
                      <a:pt x="1019" y="264"/>
                    </a:lnTo>
                    <a:lnTo>
                      <a:pt x="1022" y="264"/>
                    </a:lnTo>
                    <a:lnTo>
                      <a:pt x="1024" y="264"/>
                    </a:lnTo>
                    <a:lnTo>
                      <a:pt x="1024" y="264"/>
                    </a:lnTo>
                    <a:lnTo>
                      <a:pt x="1025" y="266"/>
                    </a:lnTo>
                    <a:lnTo>
                      <a:pt x="1025" y="266"/>
                    </a:lnTo>
                    <a:lnTo>
                      <a:pt x="1025" y="268"/>
                    </a:lnTo>
                    <a:lnTo>
                      <a:pt x="1025" y="269"/>
                    </a:lnTo>
                    <a:lnTo>
                      <a:pt x="1027" y="269"/>
                    </a:lnTo>
                    <a:lnTo>
                      <a:pt x="1028" y="269"/>
                    </a:lnTo>
                    <a:lnTo>
                      <a:pt x="1030" y="268"/>
                    </a:lnTo>
                    <a:lnTo>
                      <a:pt x="1031" y="268"/>
                    </a:lnTo>
                    <a:lnTo>
                      <a:pt x="1031" y="268"/>
                    </a:lnTo>
                    <a:lnTo>
                      <a:pt x="1031" y="266"/>
                    </a:lnTo>
                    <a:lnTo>
                      <a:pt x="1033" y="264"/>
                    </a:lnTo>
                    <a:lnTo>
                      <a:pt x="1033" y="264"/>
                    </a:lnTo>
                    <a:lnTo>
                      <a:pt x="1035" y="264"/>
                    </a:lnTo>
                    <a:lnTo>
                      <a:pt x="1035" y="266"/>
                    </a:lnTo>
                    <a:lnTo>
                      <a:pt x="1035" y="268"/>
                    </a:lnTo>
                    <a:lnTo>
                      <a:pt x="1036" y="268"/>
                    </a:lnTo>
                    <a:lnTo>
                      <a:pt x="1036" y="269"/>
                    </a:lnTo>
                    <a:lnTo>
                      <a:pt x="1035" y="269"/>
                    </a:lnTo>
                    <a:lnTo>
                      <a:pt x="1035" y="271"/>
                    </a:lnTo>
                    <a:lnTo>
                      <a:pt x="1033" y="271"/>
                    </a:lnTo>
                    <a:lnTo>
                      <a:pt x="1031" y="272"/>
                    </a:lnTo>
                    <a:lnTo>
                      <a:pt x="1031" y="275"/>
                    </a:lnTo>
                    <a:lnTo>
                      <a:pt x="1030" y="277"/>
                    </a:lnTo>
                    <a:lnTo>
                      <a:pt x="1030" y="279"/>
                    </a:lnTo>
                    <a:lnTo>
                      <a:pt x="1030" y="279"/>
                    </a:lnTo>
                    <a:lnTo>
                      <a:pt x="1030" y="280"/>
                    </a:lnTo>
                    <a:lnTo>
                      <a:pt x="1031" y="282"/>
                    </a:lnTo>
                    <a:lnTo>
                      <a:pt x="1031" y="283"/>
                    </a:lnTo>
                    <a:lnTo>
                      <a:pt x="1031" y="283"/>
                    </a:lnTo>
                    <a:lnTo>
                      <a:pt x="1033" y="285"/>
                    </a:lnTo>
                    <a:lnTo>
                      <a:pt x="1031" y="285"/>
                    </a:lnTo>
                    <a:lnTo>
                      <a:pt x="1031" y="286"/>
                    </a:lnTo>
                    <a:lnTo>
                      <a:pt x="1030" y="286"/>
                    </a:lnTo>
                    <a:lnTo>
                      <a:pt x="1027" y="286"/>
                    </a:lnTo>
                    <a:lnTo>
                      <a:pt x="1019" y="286"/>
                    </a:lnTo>
                    <a:lnTo>
                      <a:pt x="1017" y="286"/>
                    </a:lnTo>
                    <a:lnTo>
                      <a:pt x="1017" y="288"/>
                    </a:lnTo>
                    <a:lnTo>
                      <a:pt x="1020" y="288"/>
                    </a:lnTo>
                    <a:lnTo>
                      <a:pt x="1022" y="288"/>
                    </a:lnTo>
                    <a:lnTo>
                      <a:pt x="1030" y="288"/>
                    </a:lnTo>
                    <a:lnTo>
                      <a:pt x="1031" y="290"/>
                    </a:lnTo>
                    <a:lnTo>
                      <a:pt x="1031" y="290"/>
                    </a:lnTo>
                    <a:lnTo>
                      <a:pt x="1031" y="291"/>
                    </a:lnTo>
                    <a:lnTo>
                      <a:pt x="1033" y="293"/>
                    </a:lnTo>
                    <a:lnTo>
                      <a:pt x="1033" y="294"/>
                    </a:lnTo>
                    <a:lnTo>
                      <a:pt x="1033" y="296"/>
                    </a:lnTo>
                    <a:lnTo>
                      <a:pt x="1031" y="297"/>
                    </a:lnTo>
                    <a:lnTo>
                      <a:pt x="1031" y="299"/>
                    </a:lnTo>
                    <a:lnTo>
                      <a:pt x="1031" y="301"/>
                    </a:lnTo>
                    <a:lnTo>
                      <a:pt x="1031" y="302"/>
                    </a:lnTo>
                    <a:lnTo>
                      <a:pt x="1036" y="302"/>
                    </a:lnTo>
                    <a:lnTo>
                      <a:pt x="1036" y="302"/>
                    </a:lnTo>
                    <a:lnTo>
                      <a:pt x="1036" y="304"/>
                    </a:lnTo>
                    <a:lnTo>
                      <a:pt x="1035" y="305"/>
                    </a:lnTo>
                    <a:lnTo>
                      <a:pt x="1035" y="305"/>
                    </a:lnTo>
                    <a:lnTo>
                      <a:pt x="1035" y="307"/>
                    </a:lnTo>
                    <a:lnTo>
                      <a:pt x="1035" y="307"/>
                    </a:lnTo>
                    <a:lnTo>
                      <a:pt x="1035" y="308"/>
                    </a:lnTo>
                    <a:lnTo>
                      <a:pt x="1035" y="308"/>
                    </a:lnTo>
                    <a:lnTo>
                      <a:pt x="1035" y="310"/>
                    </a:lnTo>
                    <a:lnTo>
                      <a:pt x="1033" y="312"/>
                    </a:lnTo>
                    <a:lnTo>
                      <a:pt x="1033" y="313"/>
                    </a:lnTo>
                    <a:lnTo>
                      <a:pt x="1031" y="313"/>
                    </a:lnTo>
                    <a:lnTo>
                      <a:pt x="1031" y="313"/>
                    </a:lnTo>
                    <a:lnTo>
                      <a:pt x="1030" y="310"/>
                    </a:lnTo>
                    <a:lnTo>
                      <a:pt x="1030" y="310"/>
                    </a:lnTo>
                    <a:lnTo>
                      <a:pt x="1030" y="310"/>
                    </a:lnTo>
                    <a:lnTo>
                      <a:pt x="1030" y="310"/>
                    </a:lnTo>
                    <a:lnTo>
                      <a:pt x="1030" y="312"/>
                    </a:lnTo>
                    <a:lnTo>
                      <a:pt x="1030" y="312"/>
                    </a:lnTo>
                    <a:lnTo>
                      <a:pt x="1028" y="312"/>
                    </a:lnTo>
                    <a:lnTo>
                      <a:pt x="1027" y="313"/>
                    </a:lnTo>
                    <a:lnTo>
                      <a:pt x="1025" y="313"/>
                    </a:lnTo>
                    <a:lnTo>
                      <a:pt x="1025" y="315"/>
                    </a:lnTo>
                    <a:lnTo>
                      <a:pt x="1027" y="315"/>
                    </a:lnTo>
                    <a:lnTo>
                      <a:pt x="1028" y="315"/>
                    </a:lnTo>
                    <a:lnTo>
                      <a:pt x="1030" y="315"/>
                    </a:lnTo>
                    <a:lnTo>
                      <a:pt x="1031" y="315"/>
                    </a:lnTo>
                    <a:lnTo>
                      <a:pt x="1036" y="312"/>
                    </a:lnTo>
                    <a:lnTo>
                      <a:pt x="1038" y="312"/>
                    </a:lnTo>
                    <a:lnTo>
                      <a:pt x="1039" y="312"/>
                    </a:lnTo>
                    <a:lnTo>
                      <a:pt x="1041" y="312"/>
                    </a:lnTo>
                    <a:lnTo>
                      <a:pt x="1043" y="312"/>
                    </a:lnTo>
                    <a:lnTo>
                      <a:pt x="1046" y="312"/>
                    </a:lnTo>
                    <a:lnTo>
                      <a:pt x="1047" y="312"/>
                    </a:lnTo>
                    <a:lnTo>
                      <a:pt x="1047" y="312"/>
                    </a:lnTo>
                    <a:lnTo>
                      <a:pt x="1049" y="313"/>
                    </a:lnTo>
                    <a:lnTo>
                      <a:pt x="1050" y="313"/>
                    </a:lnTo>
                    <a:lnTo>
                      <a:pt x="1050" y="315"/>
                    </a:lnTo>
                    <a:lnTo>
                      <a:pt x="1050" y="318"/>
                    </a:lnTo>
                    <a:lnTo>
                      <a:pt x="1052" y="318"/>
                    </a:lnTo>
                    <a:lnTo>
                      <a:pt x="1052" y="319"/>
                    </a:lnTo>
                    <a:lnTo>
                      <a:pt x="1052" y="319"/>
                    </a:lnTo>
                    <a:lnTo>
                      <a:pt x="1052" y="321"/>
                    </a:lnTo>
                    <a:lnTo>
                      <a:pt x="1052" y="326"/>
                    </a:lnTo>
                    <a:lnTo>
                      <a:pt x="1050" y="327"/>
                    </a:lnTo>
                    <a:lnTo>
                      <a:pt x="1049" y="329"/>
                    </a:lnTo>
                    <a:lnTo>
                      <a:pt x="1047" y="329"/>
                    </a:lnTo>
                    <a:lnTo>
                      <a:pt x="1044" y="331"/>
                    </a:lnTo>
                    <a:lnTo>
                      <a:pt x="1043" y="331"/>
                    </a:lnTo>
                    <a:lnTo>
                      <a:pt x="1041" y="332"/>
                    </a:lnTo>
                    <a:lnTo>
                      <a:pt x="1041" y="332"/>
                    </a:lnTo>
                    <a:lnTo>
                      <a:pt x="1044" y="331"/>
                    </a:lnTo>
                    <a:lnTo>
                      <a:pt x="1049" y="331"/>
                    </a:lnTo>
                    <a:lnTo>
                      <a:pt x="1050" y="329"/>
                    </a:lnTo>
                    <a:lnTo>
                      <a:pt x="1050" y="327"/>
                    </a:lnTo>
                    <a:lnTo>
                      <a:pt x="1052" y="326"/>
                    </a:lnTo>
                    <a:lnTo>
                      <a:pt x="1054" y="321"/>
                    </a:lnTo>
                    <a:lnTo>
                      <a:pt x="1054" y="319"/>
                    </a:lnTo>
                    <a:lnTo>
                      <a:pt x="1055" y="319"/>
                    </a:lnTo>
                    <a:lnTo>
                      <a:pt x="1057" y="321"/>
                    </a:lnTo>
                    <a:lnTo>
                      <a:pt x="1057" y="323"/>
                    </a:lnTo>
                    <a:lnTo>
                      <a:pt x="1057" y="324"/>
                    </a:lnTo>
                    <a:lnTo>
                      <a:pt x="1057" y="324"/>
                    </a:lnTo>
                    <a:lnTo>
                      <a:pt x="1055" y="327"/>
                    </a:lnTo>
                    <a:lnTo>
                      <a:pt x="1055" y="327"/>
                    </a:lnTo>
                    <a:lnTo>
                      <a:pt x="1058" y="324"/>
                    </a:lnTo>
                    <a:lnTo>
                      <a:pt x="1058" y="324"/>
                    </a:lnTo>
                    <a:lnTo>
                      <a:pt x="1058" y="323"/>
                    </a:lnTo>
                    <a:lnTo>
                      <a:pt x="1060" y="321"/>
                    </a:lnTo>
                    <a:lnTo>
                      <a:pt x="1060" y="323"/>
                    </a:lnTo>
                    <a:lnTo>
                      <a:pt x="1060" y="324"/>
                    </a:lnTo>
                    <a:lnTo>
                      <a:pt x="1060" y="327"/>
                    </a:lnTo>
                    <a:lnTo>
                      <a:pt x="1060" y="327"/>
                    </a:lnTo>
                    <a:lnTo>
                      <a:pt x="1060" y="331"/>
                    </a:lnTo>
                    <a:lnTo>
                      <a:pt x="1060" y="331"/>
                    </a:lnTo>
                    <a:lnTo>
                      <a:pt x="1061" y="329"/>
                    </a:lnTo>
                    <a:lnTo>
                      <a:pt x="1061" y="327"/>
                    </a:lnTo>
                    <a:lnTo>
                      <a:pt x="1061" y="326"/>
                    </a:lnTo>
                    <a:lnTo>
                      <a:pt x="1061" y="326"/>
                    </a:lnTo>
                    <a:lnTo>
                      <a:pt x="1065" y="324"/>
                    </a:lnTo>
                    <a:lnTo>
                      <a:pt x="1068" y="323"/>
                    </a:lnTo>
                    <a:lnTo>
                      <a:pt x="1069" y="321"/>
                    </a:lnTo>
                    <a:lnTo>
                      <a:pt x="1071" y="321"/>
                    </a:lnTo>
                    <a:lnTo>
                      <a:pt x="1074" y="319"/>
                    </a:lnTo>
                    <a:lnTo>
                      <a:pt x="1076" y="318"/>
                    </a:lnTo>
                    <a:lnTo>
                      <a:pt x="1077" y="316"/>
                    </a:lnTo>
                    <a:lnTo>
                      <a:pt x="1077" y="315"/>
                    </a:lnTo>
                    <a:lnTo>
                      <a:pt x="1077" y="315"/>
                    </a:lnTo>
                    <a:lnTo>
                      <a:pt x="1079" y="313"/>
                    </a:lnTo>
                    <a:lnTo>
                      <a:pt x="1080" y="313"/>
                    </a:lnTo>
                    <a:lnTo>
                      <a:pt x="1082" y="313"/>
                    </a:lnTo>
                    <a:lnTo>
                      <a:pt x="1082" y="315"/>
                    </a:lnTo>
                    <a:lnTo>
                      <a:pt x="1084" y="316"/>
                    </a:lnTo>
                    <a:lnTo>
                      <a:pt x="1084" y="318"/>
                    </a:lnTo>
                    <a:lnTo>
                      <a:pt x="1084" y="318"/>
                    </a:lnTo>
                    <a:lnTo>
                      <a:pt x="1085" y="321"/>
                    </a:lnTo>
                    <a:lnTo>
                      <a:pt x="1085" y="321"/>
                    </a:lnTo>
                    <a:lnTo>
                      <a:pt x="1085" y="319"/>
                    </a:lnTo>
                    <a:lnTo>
                      <a:pt x="1085" y="318"/>
                    </a:lnTo>
                    <a:lnTo>
                      <a:pt x="1085" y="318"/>
                    </a:lnTo>
                    <a:lnTo>
                      <a:pt x="1085" y="316"/>
                    </a:lnTo>
                    <a:lnTo>
                      <a:pt x="1085" y="315"/>
                    </a:lnTo>
                    <a:lnTo>
                      <a:pt x="1084" y="313"/>
                    </a:lnTo>
                    <a:lnTo>
                      <a:pt x="1084" y="313"/>
                    </a:lnTo>
                    <a:lnTo>
                      <a:pt x="1085" y="312"/>
                    </a:lnTo>
                    <a:lnTo>
                      <a:pt x="1087" y="312"/>
                    </a:lnTo>
                    <a:lnTo>
                      <a:pt x="1087" y="312"/>
                    </a:lnTo>
                    <a:lnTo>
                      <a:pt x="1085" y="312"/>
                    </a:lnTo>
                    <a:lnTo>
                      <a:pt x="1085" y="310"/>
                    </a:lnTo>
                    <a:lnTo>
                      <a:pt x="1087" y="310"/>
                    </a:lnTo>
                    <a:lnTo>
                      <a:pt x="1088" y="310"/>
                    </a:lnTo>
                    <a:lnTo>
                      <a:pt x="1088" y="310"/>
                    </a:lnTo>
                    <a:lnTo>
                      <a:pt x="1088" y="308"/>
                    </a:lnTo>
                    <a:lnTo>
                      <a:pt x="1088" y="308"/>
                    </a:lnTo>
                    <a:lnTo>
                      <a:pt x="1090" y="308"/>
                    </a:lnTo>
                    <a:lnTo>
                      <a:pt x="1091" y="308"/>
                    </a:lnTo>
                    <a:lnTo>
                      <a:pt x="1091" y="308"/>
                    </a:lnTo>
                    <a:lnTo>
                      <a:pt x="1093" y="308"/>
                    </a:lnTo>
                    <a:lnTo>
                      <a:pt x="1093" y="307"/>
                    </a:lnTo>
                    <a:lnTo>
                      <a:pt x="1091" y="307"/>
                    </a:lnTo>
                    <a:lnTo>
                      <a:pt x="1090" y="307"/>
                    </a:lnTo>
                    <a:lnTo>
                      <a:pt x="1090" y="307"/>
                    </a:lnTo>
                    <a:lnTo>
                      <a:pt x="1090" y="305"/>
                    </a:lnTo>
                    <a:lnTo>
                      <a:pt x="1088" y="304"/>
                    </a:lnTo>
                    <a:lnTo>
                      <a:pt x="1090" y="304"/>
                    </a:lnTo>
                    <a:lnTo>
                      <a:pt x="1090" y="304"/>
                    </a:lnTo>
                    <a:lnTo>
                      <a:pt x="1090" y="304"/>
                    </a:lnTo>
                    <a:lnTo>
                      <a:pt x="1091" y="304"/>
                    </a:lnTo>
                    <a:lnTo>
                      <a:pt x="1091" y="302"/>
                    </a:lnTo>
                    <a:lnTo>
                      <a:pt x="1091" y="302"/>
                    </a:lnTo>
                    <a:lnTo>
                      <a:pt x="1093" y="302"/>
                    </a:lnTo>
                    <a:lnTo>
                      <a:pt x="1093" y="302"/>
                    </a:lnTo>
                    <a:lnTo>
                      <a:pt x="1091" y="299"/>
                    </a:lnTo>
                    <a:lnTo>
                      <a:pt x="1093" y="299"/>
                    </a:lnTo>
                    <a:lnTo>
                      <a:pt x="1095" y="299"/>
                    </a:lnTo>
                    <a:lnTo>
                      <a:pt x="1095" y="299"/>
                    </a:lnTo>
                    <a:lnTo>
                      <a:pt x="1098" y="301"/>
                    </a:lnTo>
                    <a:lnTo>
                      <a:pt x="1099" y="301"/>
                    </a:lnTo>
                    <a:lnTo>
                      <a:pt x="1098" y="301"/>
                    </a:lnTo>
                    <a:lnTo>
                      <a:pt x="1096" y="299"/>
                    </a:lnTo>
                    <a:lnTo>
                      <a:pt x="1095" y="299"/>
                    </a:lnTo>
                    <a:lnTo>
                      <a:pt x="1095" y="297"/>
                    </a:lnTo>
                    <a:lnTo>
                      <a:pt x="1093" y="297"/>
                    </a:lnTo>
                    <a:lnTo>
                      <a:pt x="1093" y="296"/>
                    </a:lnTo>
                    <a:lnTo>
                      <a:pt x="1091" y="294"/>
                    </a:lnTo>
                    <a:lnTo>
                      <a:pt x="1091" y="294"/>
                    </a:lnTo>
                    <a:lnTo>
                      <a:pt x="1093" y="293"/>
                    </a:lnTo>
                    <a:lnTo>
                      <a:pt x="1093" y="291"/>
                    </a:lnTo>
                    <a:lnTo>
                      <a:pt x="1095" y="291"/>
                    </a:lnTo>
                    <a:lnTo>
                      <a:pt x="1095" y="291"/>
                    </a:lnTo>
                    <a:lnTo>
                      <a:pt x="1096" y="291"/>
                    </a:lnTo>
                    <a:lnTo>
                      <a:pt x="1098" y="293"/>
                    </a:lnTo>
                    <a:lnTo>
                      <a:pt x="1099" y="293"/>
                    </a:lnTo>
                    <a:lnTo>
                      <a:pt x="1098" y="291"/>
                    </a:lnTo>
                    <a:lnTo>
                      <a:pt x="1096" y="291"/>
                    </a:lnTo>
                    <a:lnTo>
                      <a:pt x="1096" y="291"/>
                    </a:lnTo>
                    <a:lnTo>
                      <a:pt x="1096" y="290"/>
                    </a:lnTo>
                    <a:lnTo>
                      <a:pt x="1098" y="288"/>
                    </a:lnTo>
                    <a:lnTo>
                      <a:pt x="1098" y="286"/>
                    </a:lnTo>
                    <a:lnTo>
                      <a:pt x="1101" y="282"/>
                    </a:lnTo>
                    <a:lnTo>
                      <a:pt x="1101" y="282"/>
                    </a:lnTo>
                    <a:lnTo>
                      <a:pt x="1101" y="280"/>
                    </a:lnTo>
                    <a:lnTo>
                      <a:pt x="1102" y="280"/>
                    </a:lnTo>
                    <a:lnTo>
                      <a:pt x="1104" y="280"/>
                    </a:lnTo>
                    <a:lnTo>
                      <a:pt x="1106" y="282"/>
                    </a:lnTo>
                    <a:lnTo>
                      <a:pt x="1107" y="283"/>
                    </a:lnTo>
                    <a:lnTo>
                      <a:pt x="1107" y="283"/>
                    </a:lnTo>
                    <a:lnTo>
                      <a:pt x="1106" y="285"/>
                    </a:lnTo>
                    <a:lnTo>
                      <a:pt x="1104" y="286"/>
                    </a:lnTo>
                    <a:lnTo>
                      <a:pt x="1102" y="288"/>
                    </a:lnTo>
                    <a:lnTo>
                      <a:pt x="1102" y="288"/>
                    </a:lnTo>
                    <a:lnTo>
                      <a:pt x="1106" y="286"/>
                    </a:lnTo>
                    <a:lnTo>
                      <a:pt x="1107" y="286"/>
                    </a:lnTo>
                    <a:lnTo>
                      <a:pt x="1109" y="286"/>
                    </a:lnTo>
                    <a:lnTo>
                      <a:pt x="1110" y="288"/>
                    </a:lnTo>
                    <a:lnTo>
                      <a:pt x="1112" y="291"/>
                    </a:lnTo>
                    <a:lnTo>
                      <a:pt x="1110" y="293"/>
                    </a:lnTo>
                    <a:lnTo>
                      <a:pt x="1112" y="293"/>
                    </a:lnTo>
                    <a:lnTo>
                      <a:pt x="1113" y="291"/>
                    </a:lnTo>
                    <a:lnTo>
                      <a:pt x="1113" y="293"/>
                    </a:lnTo>
                    <a:lnTo>
                      <a:pt x="1113" y="294"/>
                    </a:lnTo>
                    <a:lnTo>
                      <a:pt x="1115" y="296"/>
                    </a:lnTo>
                    <a:lnTo>
                      <a:pt x="1117" y="297"/>
                    </a:lnTo>
                    <a:lnTo>
                      <a:pt x="1117" y="297"/>
                    </a:lnTo>
                    <a:lnTo>
                      <a:pt x="1115" y="299"/>
                    </a:lnTo>
                    <a:lnTo>
                      <a:pt x="1113" y="301"/>
                    </a:lnTo>
                    <a:lnTo>
                      <a:pt x="1115" y="301"/>
                    </a:lnTo>
                    <a:lnTo>
                      <a:pt x="1117" y="302"/>
                    </a:lnTo>
                    <a:lnTo>
                      <a:pt x="1117" y="302"/>
                    </a:lnTo>
                    <a:lnTo>
                      <a:pt x="1117" y="304"/>
                    </a:lnTo>
                    <a:lnTo>
                      <a:pt x="1117" y="304"/>
                    </a:lnTo>
                    <a:lnTo>
                      <a:pt x="1118" y="302"/>
                    </a:lnTo>
                    <a:lnTo>
                      <a:pt x="1120" y="302"/>
                    </a:lnTo>
                    <a:lnTo>
                      <a:pt x="1121" y="305"/>
                    </a:lnTo>
                    <a:lnTo>
                      <a:pt x="1121" y="307"/>
                    </a:lnTo>
                    <a:lnTo>
                      <a:pt x="1118" y="307"/>
                    </a:lnTo>
                    <a:lnTo>
                      <a:pt x="1117" y="307"/>
                    </a:lnTo>
                    <a:lnTo>
                      <a:pt x="1115" y="307"/>
                    </a:lnTo>
                    <a:lnTo>
                      <a:pt x="1113" y="308"/>
                    </a:lnTo>
                    <a:lnTo>
                      <a:pt x="1115" y="308"/>
                    </a:lnTo>
                    <a:lnTo>
                      <a:pt x="1117" y="308"/>
                    </a:lnTo>
                    <a:lnTo>
                      <a:pt x="1120" y="308"/>
                    </a:lnTo>
                    <a:lnTo>
                      <a:pt x="1123" y="307"/>
                    </a:lnTo>
                    <a:lnTo>
                      <a:pt x="1123" y="307"/>
                    </a:lnTo>
                    <a:lnTo>
                      <a:pt x="1124" y="307"/>
                    </a:lnTo>
                    <a:lnTo>
                      <a:pt x="1124" y="308"/>
                    </a:lnTo>
                    <a:lnTo>
                      <a:pt x="1123" y="308"/>
                    </a:lnTo>
                    <a:lnTo>
                      <a:pt x="1123" y="308"/>
                    </a:lnTo>
                    <a:lnTo>
                      <a:pt x="1124" y="308"/>
                    </a:lnTo>
                    <a:lnTo>
                      <a:pt x="1124" y="310"/>
                    </a:lnTo>
                    <a:lnTo>
                      <a:pt x="1124" y="310"/>
                    </a:lnTo>
                    <a:lnTo>
                      <a:pt x="1124" y="312"/>
                    </a:lnTo>
                    <a:lnTo>
                      <a:pt x="1126" y="312"/>
                    </a:lnTo>
                    <a:lnTo>
                      <a:pt x="1128" y="312"/>
                    </a:lnTo>
                    <a:lnTo>
                      <a:pt x="1128" y="312"/>
                    </a:lnTo>
                    <a:lnTo>
                      <a:pt x="1129" y="313"/>
                    </a:lnTo>
                    <a:lnTo>
                      <a:pt x="1129" y="316"/>
                    </a:lnTo>
                    <a:lnTo>
                      <a:pt x="1126" y="318"/>
                    </a:lnTo>
                    <a:lnTo>
                      <a:pt x="1124" y="319"/>
                    </a:lnTo>
                    <a:lnTo>
                      <a:pt x="1123" y="321"/>
                    </a:lnTo>
                    <a:lnTo>
                      <a:pt x="1121" y="321"/>
                    </a:lnTo>
                    <a:lnTo>
                      <a:pt x="1120" y="323"/>
                    </a:lnTo>
                    <a:lnTo>
                      <a:pt x="1121" y="323"/>
                    </a:lnTo>
                    <a:lnTo>
                      <a:pt x="1124" y="321"/>
                    </a:lnTo>
                    <a:lnTo>
                      <a:pt x="1124" y="319"/>
                    </a:lnTo>
                    <a:lnTo>
                      <a:pt x="1126" y="321"/>
                    </a:lnTo>
                    <a:lnTo>
                      <a:pt x="1126" y="321"/>
                    </a:lnTo>
                    <a:lnTo>
                      <a:pt x="1126" y="321"/>
                    </a:lnTo>
                    <a:lnTo>
                      <a:pt x="1128" y="321"/>
                    </a:lnTo>
                    <a:lnTo>
                      <a:pt x="1131" y="319"/>
                    </a:lnTo>
                    <a:lnTo>
                      <a:pt x="1132" y="319"/>
                    </a:lnTo>
                    <a:lnTo>
                      <a:pt x="1134" y="319"/>
                    </a:lnTo>
                    <a:lnTo>
                      <a:pt x="1134" y="319"/>
                    </a:lnTo>
                    <a:lnTo>
                      <a:pt x="1132" y="323"/>
                    </a:lnTo>
                    <a:lnTo>
                      <a:pt x="1131" y="326"/>
                    </a:lnTo>
                    <a:lnTo>
                      <a:pt x="1128" y="327"/>
                    </a:lnTo>
                    <a:lnTo>
                      <a:pt x="1126" y="329"/>
                    </a:lnTo>
                    <a:lnTo>
                      <a:pt x="1124" y="329"/>
                    </a:lnTo>
                    <a:lnTo>
                      <a:pt x="1124" y="331"/>
                    </a:lnTo>
                    <a:lnTo>
                      <a:pt x="1128" y="327"/>
                    </a:lnTo>
                    <a:lnTo>
                      <a:pt x="1131" y="327"/>
                    </a:lnTo>
                    <a:lnTo>
                      <a:pt x="1134" y="327"/>
                    </a:lnTo>
                    <a:lnTo>
                      <a:pt x="1136" y="327"/>
                    </a:lnTo>
                    <a:lnTo>
                      <a:pt x="1139" y="331"/>
                    </a:lnTo>
                    <a:lnTo>
                      <a:pt x="1140" y="331"/>
                    </a:lnTo>
                    <a:lnTo>
                      <a:pt x="1140" y="331"/>
                    </a:lnTo>
                    <a:lnTo>
                      <a:pt x="1143" y="332"/>
                    </a:lnTo>
                    <a:lnTo>
                      <a:pt x="1143" y="334"/>
                    </a:lnTo>
                    <a:lnTo>
                      <a:pt x="1143" y="334"/>
                    </a:lnTo>
                    <a:lnTo>
                      <a:pt x="1143" y="334"/>
                    </a:lnTo>
                    <a:lnTo>
                      <a:pt x="1142" y="335"/>
                    </a:lnTo>
                    <a:lnTo>
                      <a:pt x="1143" y="337"/>
                    </a:lnTo>
                    <a:lnTo>
                      <a:pt x="1143" y="338"/>
                    </a:lnTo>
                    <a:lnTo>
                      <a:pt x="1142" y="340"/>
                    </a:lnTo>
                    <a:lnTo>
                      <a:pt x="1140" y="340"/>
                    </a:lnTo>
                    <a:lnTo>
                      <a:pt x="1139" y="340"/>
                    </a:lnTo>
                    <a:lnTo>
                      <a:pt x="1137" y="342"/>
                    </a:lnTo>
                    <a:lnTo>
                      <a:pt x="1137" y="342"/>
                    </a:lnTo>
                    <a:lnTo>
                      <a:pt x="1136" y="340"/>
                    </a:lnTo>
                    <a:lnTo>
                      <a:pt x="1136" y="342"/>
                    </a:lnTo>
                    <a:lnTo>
                      <a:pt x="1137" y="342"/>
                    </a:lnTo>
                    <a:lnTo>
                      <a:pt x="1139" y="342"/>
                    </a:lnTo>
                    <a:lnTo>
                      <a:pt x="1140" y="342"/>
                    </a:lnTo>
                    <a:lnTo>
                      <a:pt x="1142" y="342"/>
                    </a:lnTo>
                    <a:lnTo>
                      <a:pt x="1143" y="342"/>
                    </a:lnTo>
                    <a:lnTo>
                      <a:pt x="1145" y="343"/>
                    </a:lnTo>
                    <a:lnTo>
                      <a:pt x="1145" y="343"/>
                    </a:lnTo>
                    <a:lnTo>
                      <a:pt x="1143" y="343"/>
                    </a:lnTo>
                    <a:lnTo>
                      <a:pt x="1143" y="345"/>
                    </a:lnTo>
                    <a:lnTo>
                      <a:pt x="1143" y="346"/>
                    </a:lnTo>
                    <a:lnTo>
                      <a:pt x="1143" y="346"/>
                    </a:lnTo>
                    <a:lnTo>
                      <a:pt x="1145" y="346"/>
                    </a:lnTo>
                    <a:lnTo>
                      <a:pt x="1145" y="346"/>
                    </a:lnTo>
                    <a:lnTo>
                      <a:pt x="1147" y="346"/>
                    </a:lnTo>
                    <a:lnTo>
                      <a:pt x="1148" y="346"/>
                    </a:lnTo>
                    <a:lnTo>
                      <a:pt x="1153" y="351"/>
                    </a:lnTo>
                    <a:lnTo>
                      <a:pt x="1151" y="353"/>
                    </a:lnTo>
                    <a:lnTo>
                      <a:pt x="1151" y="354"/>
                    </a:lnTo>
                    <a:lnTo>
                      <a:pt x="1151" y="356"/>
                    </a:lnTo>
                    <a:lnTo>
                      <a:pt x="1151" y="357"/>
                    </a:lnTo>
                    <a:lnTo>
                      <a:pt x="1150" y="357"/>
                    </a:lnTo>
                    <a:lnTo>
                      <a:pt x="1142" y="357"/>
                    </a:lnTo>
                    <a:lnTo>
                      <a:pt x="1137" y="356"/>
                    </a:lnTo>
                    <a:lnTo>
                      <a:pt x="1137" y="356"/>
                    </a:lnTo>
                    <a:lnTo>
                      <a:pt x="1139" y="354"/>
                    </a:lnTo>
                    <a:lnTo>
                      <a:pt x="1137" y="354"/>
                    </a:lnTo>
                    <a:lnTo>
                      <a:pt x="1136" y="354"/>
                    </a:lnTo>
                    <a:lnTo>
                      <a:pt x="1136" y="354"/>
                    </a:lnTo>
                    <a:lnTo>
                      <a:pt x="1137" y="356"/>
                    </a:lnTo>
                    <a:lnTo>
                      <a:pt x="1140" y="357"/>
                    </a:lnTo>
                    <a:lnTo>
                      <a:pt x="1142" y="359"/>
                    </a:lnTo>
                    <a:lnTo>
                      <a:pt x="1145" y="359"/>
                    </a:lnTo>
                    <a:lnTo>
                      <a:pt x="1145" y="360"/>
                    </a:lnTo>
                    <a:lnTo>
                      <a:pt x="1147" y="360"/>
                    </a:lnTo>
                    <a:lnTo>
                      <a:pt x="1147" y="360"/>
                    </a:lnTo>
                    <a:lnTo>
                      <a:pt x="1143" y="360"/>
                    </a:lnTo>
                    <a:lnTo>
                      <a:pt x="1142" y="362"/>
                    </a:lnTo>
                    <a:lnTo>
                      <a:pt x="1143" y="362"/>
                    </a:lnTo>
                    <a:lnTo>
                      <a:pt x="1147" y="364"/>
                    </a:lnTo>
                    <a:lnTo>
                      <a:pt x="1150" y="364"/>
                    </a:lnTo>
                    <a:lnTo>
                      <a:pt x="1151" y="364"/>
                    </a:lnTo>
                    <a:lnTo>
                      <a:pt x="1150" y="365"/>
                    </a:lnTo>
                    <a:lnTo>
                      <a:pt x="1147" y="365"/>
                    </a:lnTo>
                    <a:lnTo>
                      <a:pt x="1147" y="367"/>
                    </a:lnTo>
                    <a:lnTo>
                      <a:pt x="1148" y="367"/>
                    </a:lnTo>
                    <a:lnTo>
                      <a:pt x="1151" y="367"/>
                    </a:lnTo>
                    <a:lnTo>
                      <a:pt x="1151" y="367"/>
                    </a:lnTo>
                    <a:lnTo>
                      <a:pt x="1153" y="370"/>
                    </a:lnTo>
                    <a:lnTo>
                      <a:pt x="1153" y="370"/>
                    </a:lnTo>
                    <a:lnTo>
                      <a:pt x="1150" y="371"/>
                    </a:lnTo>
                    <a:lnTo>
                      <a:pt x="1150" y="371"/>
                    </a:lnTo>
                    <a:lnTo>
                      <a:pt x="1151" y="371"/>
                    </a:lnTo>
                    <a:lnTo>
                      <a:pt x="1154" y="371"/>
                    </a:lnTo>
                    <a:lnTo>
                      <a:pt x="1154" y="373"/>
                    </a:lnTo>
                    <a:lnTo>
                      <a:pt x="1154" y="373"/>
                    </a:lnTo>
                    <a:lnTo>
                      <a:pt x="1156" y="375"/>
                    </a:lnTo>
                    <a:lnTo>
                      <a:pt x="1158" y="375"/>
                    </a:lnTo>
                    <a:lnTo>
                      <a:pt x="1159" y="373"/>
                    </a:lnTo>
                    <a:lnTo>
                      <a:pt x="1159" y="371"/>
                    </a:lnTo>
                    <a:lnTo>
                      <a:pt x="1161" y="373"/>
                    </a:lnTo>
                    <a:lnTo>
                      <a:pt x="1161" y="373"/>
                    </a:lnTo>
                    <a:lnTo>
                      <a:pt x="1162" y="375"/>
                    </a:lnTo>
                    <a:lnTo>
                      <a:pt x="1162" y="375"/>
                    </a:lnTo>
                    <a:lnTo>
                      <a:pt x="1164" y="376"/>
                    </a:lnTo>
                    <a:lnTo>
                      <a:pt x="1164" y="375"/>
                    </a:lnTo>
                    <a:lnTo>
                      <a:pt x="1165" y="376"/>
                    </a:lnTo>
                    <a:lnTo>
                      <a:pt x="1167" y="376"/>
                    </a:lnTo>
                    <a:lnTo>
                      <a:pt x="1165" y="378"/>
                    </a:lnTo>
                    <a:lnTo>
                      <a:pt x="1165" y="378"/>
                    </a:lnTo>
                    <a:lnTo>
                      <a:pt x="1167" y="379"/>
                    </a:lnTo>
                    <a:lnTo>
                      <a:pt x="1167" y="381"/>
                    </a:lnTo>
                    <a:lnTo>
                      <a:pt x="1169" y="383"/>
                    </a:lnTo>
                    <a:lnTo>
                      <a:pt x="1169" y="383"/>
                    </a:lnTo>
                    <a:lnTo>
                      <a:pt x="1165" y="384"/>
                    </a:lnTo>
                    <a:lnTo>
                      <a:pt x="1165" y="387"/>
                    </a:lnTo>
                    <a:lnTo>
                      <a:pt x="1165" y="387"/>
                    </a:lnTo>
                    <a:lnTo>
                      <a:pt x="1164" y="389"/>
                    </a:lnTo>
                    <a:lnTo>
                      <a:pt x="1162" y="390"/>
                    </a:lnTo>
                    <a:lnTo>
                      <a:pt x="1164" y="390"/>
                    </a:lnTo>
                    <a:lnTo>
                      <a:pt x="1167" y="387"/>
                    </a:lnTo>
                    <a:lnTo>
                      <a:pt x="1169" y="387"/>
                    </a:lnTo>
                    <a:lnTo>
                      <a:pt x="1172" y="386"/>
                    </a:lnTo>
                    <a:lnTo>
                      <a:pt x="1173" y="386"/>
                    </a:lnTo>
                    <a:lnTo>
                      <a:pt x="1175" y="386"/>
                    </a:lnTo>
                    <a:lnTo>
                      <a:pt x="1177" y="386"/>
                    </a:lnTo>
                    <a:lnTo>
                      <a:pt x="1177" y="387"/>
                    </a:lnTo>
                    <a:lnTo>
                      <a:pt x="1177" y="389"/>
                    </a:lnTo>
                    <a:lnTo>
                      <a:pt x="1178" y="387"/>
                    </a:lnTo>
                    <a:lnTo>
                      <a:pt x="1180" y="387"/>
                    </a:lnTo>
                    <a:lnTo>
                      <a:pt x="1178" y="389"/>
                    </a:lnTo>
                    <a:lnTo>
                      <a:pt x="1175" y="392"/>
                    </a:lnTo>
                    <a:lnTo>
                      <a:pt x="1173" y="394"/>
                    </a:lnTo>
                    <a:lnTo>
                      <a:pt x="1173" y="395"/>
                    </a:lnTo>
                    <a:lnTo>
                      <a:pt x="1175" y="394"/>
                    </a:lnTo>
                    <a:lnTo>
                      <a:pt x="1180" y="390"/>
                    </a:lnTo>
                    <a:lnTo>
                      <a:pt x="1180" y="390"/>
                    </a:lnTo>
                    <a:lnTo>
                      <a:pt x="1181" y="389"/>
                    </a:lnTo>
                    <a:lnTo>
                      <a:pt x="1183" y="387"/>
                    </a:lnTo>
                    <a:lnTo>
                      <a:pt x="1184" y="387"/>
                    </a:lnTo>
                    <a:lnTo>
                      <a:pt x="1186" y="389"/>
                    </a:lnTo>
                    <a:lnTo>
                      <a:pt x="1186" y="390"/>
                    </a:lnTo>
                    <a:lnTo>
                      <a:pt x="1188" y="392"/>
                    </a:lnTo>
                    <a:lnTo>
                      <a:pt x="1189" y="395"/>
                    </a:lnTo>
                    <a:lnTo>
                      <a:pt x="1192" y="395"/>
                    </a:lnTo>
                    <a:lnTo>
                      <a:pt x="1194" y="397"/>
                    </a:lnTo>
                    <a:lnTo>
                      <a:pt x="1197" y="395"/>
                    </a:lnTo>
                    <a:lnTo>
                      <a:pt x="1197" y="394"/>
                    </a:lnTo>
                    <a:lnTo>
                      <a:pt x="1200" y="394"/>
                    </a:lnTo>
                    <a:lnTo>
                      <a:pt x="1200" y="394"/>
                    </a:lnTo>
                    <a:lnTo>
                      <a:pt x="1202" y="397"/>
                    </a:lnTo>
                    <a:lnTo>
                      <a:pt x="1203" y="397"/>
                    </a:lnTo>
                    <a:lnTo>
                      <a:pt x="1205" y="398"/>
                    </a:lnTo>
                    <a:lnTo>
                      <a:pt x="1205" y="398"/>
                    </a:lnTo>
                    <a:lnTo>
                      <a:pt x="1208" y="398"/>
                    </a:lnTo>
                    <a:lnTo>
                      <a:pt x="1210" y="400"/>
                    </a:lnTo>
                    <a:lnTo>
                      <a:pt x="1210" y="400"/>
                    </a:lnTo>
                    <a:lnTo>
                      <a:pt x="1208" y="401"/>
                    </a:lnTo>
                    <a:lnTo>
                      <a:pt x="1206" y="403"/>
                    </a:lnTo>
                    <a:lnTo>
                      <a:pt x="1205" y="405"/>
                    </a:lnTo>
                    <a:lnTo>
                      <a:pt x="1202" y="405"/>
                    </a:lnTo>
                    <a:lnTo>
                      <a:pt x="1199" y="405"/>
                    </a:lnTo>
                    <a:lnTo>
                      <a:pt x="1199" y="405"/>
                    </a:lnTo>
                    <a:lnTo>
                      <a:pt x="1197" y="406"/>
                    </a:lnTo>
                    <a:lnTo>
                      <a:pt x="1195" y="406"/>
                    </a:lnTo>
                    <a:lnTo>
                      <a:pt x="1194" y="408"/>
                    </a:lnTo>
                    <a:lnTo>
                      <a:pt x="1192" y="409"/>
                    </a:lnTo>
                    <a:lnTo>
                      <a:pt x="1191" y="411"/>
                    </a:lnTo>
                    <a:lnTo>
                      <a:pt x="1189" y="411"/>
                    </a:lnTo>
                    <a:lnTo>
                      <a:pt x="1188" y="411"/>
                    </a:lnTo>
                    <a:lnTo>
                      <a:pt x="1188" y="411"/>
                    </a:lnTo>
                    <a:lnTo>
                      <a:pt x="1186" y="411"/>
                    </a:lnTo>
                    <a:lnTo>
                      <a:pt x="1186" y="412"/>
                    </a:lnTo>
                    <a:lnTo>
                      <a:pt x="1186" y="412"/>
                    </a:lnTo>
                    <a:lnTo>
                      <a:pt x="1183" y="412"/>
                    </a:lnTo>
                    <a:lnTo>
                      <a:pt x="1178" y="414"/>
                    </a:lnTo>
                    <a:lnTo>
                      <a:pt x="1177" y="416"/>
                    </a:lnTo>
                    <a:lnTo>
                      <a:pt x="1175" y="414"/>
                    </a:lnTo>
                    <a:lnTo>
                      <a:pt x="1173" y="414"/>
                    </a:lnTo>
                    <a:lnTo>
                      <a:pt x="1173" y="416"/>
                    </a:lnTo>
                    <a:lnTo>
                      <a:pt x="1172" y="416"/>
                    </a:lnTo>
                    <a:lnTo>
                      <a:pt x="1170" y="417"/>
                    </a:lnTo>
                    <a:lnTo>
                      <a:pt x="1170" y="417"/>
                    </a:lnTo>
                    <a:lnTo>
                      <a:pt x="1170" y="419"/>
                    </a:lnTo>
                    <a:lnTo>
                      <a:pt x="1170" y="419"/>
                    </a:lnTo>
                    <a:lnTo>
                      <a:pt x="1169" y="419"/>
                    </a:lnTo>
                    <a:lnTo>
                      <a:pt x="1167" y="419"/>
                    </a:lnTo>
                    <a:lnTo>
                      <a:pt x="1165" y="419"/>
                    </a:lnTo>
                    <a:lnTo>
                      <a:pt x="1165" y="419"/>
                    </a:lnTo>
                    <a:lnTo>
                      <a:pt x="1169" y="420"/>
                    </a:lnTo>
                    <a:lnTo>
                      <a:pt x="1170" y="422"/>
                    </a:lnTo>
                    <a:lnTo>
                      <a:pt x="1169" y="422"/>
                    </a:lnTo>
                    <a:lnTo>
                      <a:pt x="1167" y="423"/>
                    </a:lnTo>
                    <a:lnTo>
                      <a:pt x="1167" y="423"/>
                    </a:lnTo>
                    <a:lnTo>
                      <a:pt x="1167" y="425"/>
                    </a:lnTo>
                    <a:lnTo>
                      <a:pt x="1167" y="425"/>
                    </a:lnTo>
                    <a:lnTo>
                      <a:pt x="1167" y="425"/>
                    </a:lnTo>
                    <a:lnTo>
                      <a:pt x="1167" y="425"/>
                    </a:lnTo>
                    <a:lnTo>
                      <a:pt x="1167" y="427"/>
                    </a:lnTo>
                    <a:lnTo>
                      <a:pt x="1169" y="425"/>
                    </a:lnTo>
                    <a:lnTo>
                      <a:pt x="1172" y="423"/>
                    </a:lnTo>
                    <a:lnTo>
                      <a:pt x="1173" y="422"/>
                    </a:lnTo>
                    <a:lnTo>
                      <a:pt x="1173" y="422"/>
                    </a:lnTo>
                    <a:lnTo>
                      <a:pt x="1177" y="420"/>
                    </a:lnTo>
                    <a:lnTo>
                      <a:pt x="1178" y="420"/>
                    </a:lnTo>
                    <a:lnTo>
                      <a:pt x="1181" y="419"/>
                    </a:lnTo>
                    <a:lnTo>
                      <a:pt x="1184" y="417"/>
                    </a:lnTo>
                    <a:lnTo>
                      <a:pt x="1188" y="414"/>
                    </a:lnTo>
                    <a:lnTo>
                      <a:pt x="1191" y="412"/>
                    </a:lnTo>
                    <a:lnTo>
                      <a:pt x="1195" y="411"/>
                    </a:lnTo>
                    <a:lnTo>
                      <a:pt x="1199" y="409"/>
                    </a:lnTo>
                    <a:lnTo>
                      <a:pt x="1202" y="409"/>
                    </a:lnTo>
                    <a:lnTo>
                      <a:pt x="1202" y="409"/>
                    </a:lnTo>
                    <a:lnTo>
                      <a:pt x="1199" y="409"/>
                    </a:lnTo>
                    <a:lnTo>
                      <a:pt x="1197" y="409"/>
                    </a:lnTo>
                    <a:lnTo>
                      <a:pt x="1195" y="409"/>
                    </a:lnTo>
                    <a:lnTo>
                      <a:pt x="1195" y="408"/>
                    </a:lnTo>
                    <a:lnTo>
                      <a:pt x="1195" y="408"/>
                    </a:lnTo>
                    <a:lnTo>
                      <a:pt x="1195" y="408"/>
                    </a:lnTo>
                    <a:lnTo>
                      <a:pt x="1197" y="408"/>
                    </a:lnTo>
                    <a:lnTo>
                      <a:pt x="1206" y="408"/>
                    </a:lnTo>
                    <a:lnTo>
                      <a:pt x="1208" y="408"/>
                    </a:lnTo>
                    <a:lnTo>
                      <a:pt x="1211" y="412"/>
                    </a:lnTo>
                    <a:lnTo>
                      <a:pt x="1213" y="414"/>
                    </a:lnTo>
                    <a:lnTo>
                      <a:pt x="1213" y="416"/>
                    </a:lnTo>
                    <a:lnTo>
                      <a:pt x="1213" y="416"/>
                    </a:lnTo>
                    <a:lnTo>
                      <a:pt x="1211" y="417"/>
                    </a:lnTo>
                    <a:lnTo>
                      <a:pt x="1208" y="419"/>
                    </a:lnTo>
                    <a:lnTo>
                      <a:pt x="1206" y="419"/>
                    </a:lnTo>
                    <a:lnTo>
                      <a:pt x="1206" y="419"/>
                    </a:lnTo>
                    <a:lnTo>
                      <a:pt x="1208" y="420"/>
                    </a:lnTo>
                    <a:lnTo>
                      <a:pt x="1210" y="420"/>
                    </a:lnTo>
                    <a:lnTo>
                      <a:pt x="1210" y="422"/>
                    </a:lnTo>
                    <a:lnTo>
                      <a:pt x="1211" y="420"/>
                    </a:lnTo>
                    <a:lnTo>
                      <a:pt x="1214" y="419"/>
                    </a:lnTo>
                    <a:lnTo>
                      <a:pt x="1218" y="417"/>
                    </a:lnTo>
                    <a:lnTo>
                      <a:pt x="1219" y="416"/>
                    </a:lnTo>
                    <a:lnTo>
                      <a:pt x="1222" y="416"/>
                    </a:lnTo>
                    <a:lnTo>
                      <a:pt x="1222" y="416"/>
                    </a:lnTo>
                    <a:lnTo>
                      <a:pt x="1222" y="417"/>
                    </a:lnTo>
                    <a:lnTo>
                      <a:pt x="1224" y="419"/>
                    </a:lnTo>
                    <a:lnTo>
                      <a:pt x="1225" y="419"/>
                    </a:lnTo>
                    <a:lnTo>
                      <a:pt x="1227" y="420"/>
                    </a:lnTo>
                    <a:lnTo>
                      <a:pt x="1230" y="422"/>
                    </a:lnTo>
                    <a:lnTo>
                      <a:pt x="1230" y="423"/>
                    </a:lnTo>
                    <a:lnTo>
                      <a:pt x="1232" y="425"/>
                    </a:lnTo>
                    <a:lnTo>
                      <a:pt x="1232" y="425"/>
                    </a:lnTo>
                    <a:lnTo>
                      <a:pt x="1232" y="425"/>
                    </a:lnTo>
                    <a:lnTo>
                      <a:pt x="1232" y="427"/>
                    </a:lnTo>
                    <a:lnTo>
                      <a:pt x="1232" y="427"/>
                    </a:lnTo>
                    <a:lnTo>
                      <a:pt x="1232" y="428"/>
                    </a:lnTo>
                    <a:lnTo>
                      <a:pt x="1230" y="431"/>
                    </a:lnTo>
                    <a:lnTo>
                      <a:pt x="1232" y="433"/>
                    </a:lnTo>
                    <a:lnTo>
                      <a:pt x="1232" y="435"/>
                    </a:lnTo>
                    <a:lnTo>
                      <a:pt x="1232" y="436"/>
                    </a:lnTo>
                    <a:lnTo>
                      <a:pt x="1232" y="438"/>
                    </a:lnTo>
                    <a:lnTo>
                      <a:pt x="1232" y="438"/>
                    </a:lnTo>
                    <a:lnTo>
                      <a:pt x="1232" y="439"/>
                    </a:lnTo>
                    <a:lnTo>
                      <a:pt x="1227" y="439"/>
                    </a:lnTo>
                    <a:lnTo>
                      <a:pt x="1225" y="439"/>
                    </a:lnTo>
                    <a:lnTo>
                      <a:pt x="1224" y="441"/>
                    </a:lnTo>
                    <a:lnTo>
                      <a:pt x="1225" y="441"/>
                    </a:lnTo>
                    <a:lnTo>
                      <a:pt x="1229" y="441"/>
                    </a:lnTo>
                    <a:lnTo>
                      <a:pt x="1232" y="441"/>
                    </a:lnTo>
                    <a:lnTo>
                      <a:pt x="1233" y="441"/>
                    </a:lnTo>
                    <a:lnTo>
                      <a:pt x="1233" y="442"/>
                    </a:lnTo>
                    <a:lnTo>
                      <a:pt x="1233" y="442"/>
                    </a:lnTo>
                    <a:lnTo>
                      <a:pt x="1232" y="444"/>
                    </a:lnTo>
                    <a:lnTo>
                      <a:pt x="1230" y="444"/>
                    </a:lnTo>
                    <a:lnTo>
                      <a:pt x="1229" y="442"/>
                    </a:lnTo>
                    <a:lnTo>
                      <a:pt x="1229" y="444"/>
                    </a:lnTo>
                    <a:lnTo>
                      <a:pt x="1232" y="444"/>
                    </a:lnTo>
                    <a:lnTo>
                      <a:pt x="1232" y="446"/>
                    </a:lnTo>
                    <a:lnTo>
                      <a:pt x="1233" y="446"/>
                    </a:lnTo>
                    <a:lnTo>
                      <a:pt x="1233" y="447"/>
                    </a:lnTo>
                    <a:lnTo>
                      <a:pt x="1233" y="449"/>
                    </a:lnTo>
                    <a:lnTo>
                      <a:pt x="1229" y="452"/>
                    </a:lnTo>
                    <a:lnTo>
                      <a:pt x="1225" y="455"/>
                    </a:lnTo>
                    <a:lnTo>
                      <a:pt x="1221" y="457"/>
                    </a:lnTo>
                    <a:lnTo>
                      <a:pt x="1214" y="461"/>
                    </a:lnTo>
                    <a:lnTo>
                      <a:pt x="1214" y="461"/>
                    </a:lnTo>
                    <a:lnTo>
                      <a:pt x="1213" y="461"/>
                    </a:lnTo>
                    <a:lnTo>
                      <a:pt x="1211" y="461"/>
                    </a:lnTo>
                    <a:lnTo>
                      <a:pt x="1208" y="461"/>
                    </a:lnTo>
                    <a:lnTo>
                      <a:pt x="1203" y="461"/>
                    </a:lnTo>
                    <a:lnTo>
                      <a:pt x="1202" y="463"/>
                    </a:lnTo>
                    <a:lnTo>
                      <a:pt x="1200" y="463"/>
                    </a:lnTo>
                    <a:lnTo>
                      <a:pt x="1199" y="464"/>
                    </a:lnTo>
                    <a:lnTo>
                      <a:pt x="1197" y="464"/>
                    </a:lnTo>
                    <a:lnTo>
                      <a:pt x="1194" y="464"/>
                    </a:lnTo>
                    <a:lnTo>
                      <a:pt x="1192" y="464"/>
                    </a:lnTo>
                    <a:lnTo>
                      <a:pt x="1192" y="464"/>
                    </a:lnTo>
                    <a:lnTo>
                      <a:pt x="1191" y="466"/>
                    </a:lnTo>
                    <a:lnTo>
                      <a:pt x="1191" y="466"/>
                    </a:lnTo>
                    <a:lnTo>
                      <a:pt x="1184" y="472"/>
                    </a:lnTo>
                    <a:lnTo>
                      <a:pt x="1183" y="474"/>
                    </a:lnTo>
                    <a:lnTo>
                      <a:pt x="1180" y="475"/>
                    </a:lnTo>
                    <a:lnTo>
                      <a:pt x="1177" y="480"/>
                    </a:lnTo>
                    <a:lnTo>
                      <a:pt x="1173" y="480"/>
                    </a:lnTo>
                    <a:lnTo>
                      <a:pt x="1173" y="483"/>
                    </a:lnTo>
                    <a:lnTo>
                      <a:pt x="1170" y="483"/>
                    </a:lnTo>
                    <a:lnTo>
                      <a:pt x="1165" y="485"/>
                    </a:lnTo>
                    <a:lnTo>
                      <a:pt x="1162" y="485"/>
                    </a:lnTo>
                    <a:lnTo>
                      <a:pt x="1159" y="483"/>
                    </a:lnTo>
                    <a:lnTo>
                      <a:pt x="1158" y="485"/>
                    </a:lnTo>
                    <a:lnTo>
                      <a:pt x="1154" y="485"/>
                    </a:lnTo>
                    <a:lnTo>
                      <a:pt x="1153" y="485"/>
                    </a:lnTo>
                    <a:lnTo>
                      <a:pt x="1147" y="486"/>
                    </a:lnTo>
                    <a:lnTo>
                      <a:pt x="1145" y="485"/>
                    </a:lnTo>
                    <a:lnTo>
                      <a:pt x="1143" y="485"/>
                    </a:lnTo>
                    <a:lnTo>
                      <a:pt x="1140" y="485"/>
                    </a:lnTo>
                    <a:lnTo>
                      <a:pt x="1137" y="483"/>
                    </a:lnTo>
                    <a:lnTo>
                      <a:pt x="1134" y="483"/>
                    </a:lnTo>
                    <a:lnTo>
                      <a:pt x="1132" y="483"/>
                    </a:lnTo>
                    <a:lnTo>
                      <a:pt x="1131" y="483"/>
                    </a:lnTo>
                    <a:lnTo>
                      <a:pt x="1129" y="483"/>
                    </a:lnTo>
                    <a:lnTo>
                      <a:pt x="1126" y="483"/>
                    </a:lnTo>
                    <a:lnTo>
                      <a:pt x="1124" y="485"/>
                    </a:lnTo>
                    <a:lnTo>
                      <a:pt x="1120" y="483"/>
                    </a:lnTo>
                    <a:lnTo>
                      <a:pt x="1118" y="483"/>
                    </a:lnTo>
                    <a:lnTo>
                      <a:pt x="1115" y="483"/>
                    </a:lnTo>
                    <a:lnTo>
                      <a:pt x="1113" y="483"/>
                    </a:lnTo>
                    <a:lnTo>
                      <a:pt x="1112" y="483"/>
                    </a:lnTo>
                    <a:lnTo>
                      <a:pt x="1106" y="483"/>
                    </a:lnTo>
                    <a:lnTo>
                      <a:pt x="1101" y="483"/>
                    </a:lnTo>
                    <a:lnTo>
                      <a:pt x="1096" y="483"/>
                    </a:lnTo>
                    <a:lnTo>
                      <a:pt x="1095" y="483"/>
                    </a:lnTo>
                    <a:lnTo>
                      <a:pt x="1088" y="483"/>
                    </a:lnTo>
                    <a:lnTo>
                      <a:pt x="1085" y="483"/>
                    </a:lnTo>
                    <a:lnTo>
                      <a:pt x="1084" y="485"/>
                    </a:lnTo>
                    <a:lnTo>
                      <a:pt x="1082" y="485"/>
                    </a:lnTo>
                    <a:lnTo>
                      <a:pt x="1079" y="485"/>
                    </a:lnTo>
                    <a:lnTo>
                      <a:pt x="1079" y="485"/>
                    </a:lnTo>
                    <a:lnTo>
                      <a:pt x="1077" y="485"/>
                    </a:lnTo>
                    <a:lnTo>
                      <a:pt x="1077" y="485"/>
                    </a:lnTo>
                    <a:lnTo>
                      <a:pt x="1076" y="486"/>
                    </a:lnTo>
                    <a:lnTo>
                      <a:pt x="1074" y="488"/>
                    </a:lnTo>
                    <a:lnTo>
                      <a:pt x="1071" y="488"/>
                    </a:lnTo>
                    <a:lnTo>
                      <a:pt x="1066" y="496"/>
                    </a:lnTo>
                    <a:lnTo>
                      <a:pt x="1066" y="499"/>
                    </a:lnTo>
                    <a:lnTo>
                      <a:pt x="1065" y="501"/>
                    </a:lnTo>
                    <a:lnTo>
                      <a:pt x="1063" y="501"/>
                    </a:lnTo>
                    <a:lnTo>
                      <a:pt x="1063" y="501"/>
                    </a:lnTo>
                    <a:lnTo>
                      <a:pt x="1055" y="502"/>
                    </a:lnTo>
                    <a:lnTo>
                      <a:pt x="1052" y="504"/>
                    </a:lnTo>
                    <a:lnTo>
                      <a:pt x="1052" y="505"/>
                    </a:lnTo>
                    <a:lnTo>
                      <a:pt x="1052" y="505"/>
                    </a:lnTo>
                    <a:lnTo>
                      <a:pt x="1050" y="505"/>
                    </a:lnTo>
                    <a:lnTo>
                      <a:pt x="1047" y="507"/>
                    </a:lnTo>
                    <a:lnTo>
                      <a:pt x="1047" y="507"/>
                    </a:lnTo>
                    <a:lnTo>
                      <a:pt x="1046" y="509"/>
                    </a:lnTo>
                    <a:lnTo>
                      <a:pt x="1043" y="510"/>
                    </a:lnTo>
                    <a:lnTo>
                      <a:pt x="1038" y="515"/>
                    </a:lnTo>
                    <a:lnTo>
                      <a:pt x="1036" y="520"/>
                    </a:lnTo>
                    <a:lnTo>
                      <a:pt x="1033" y="521"/>
                    </a:lnTo>
                    <a:lnTo>
                      <a:pt x="1031" y="523"/>
                    </a:lnTo>
                    <a:lnTo>
                      <a:pt x="1030" y="523"/>
                    </a:lnTo>
                    <a:lnTo>
                      <a:pt x="1028" y="523"/>
                    </a:lnTo>
                    <a:lnTo>
                      <a:pt x="1027" y="521"/>
                    </a:lnTo>
                    <a:lnTo>
                      <a:pt x="1025" y="521"/>
                    </a:lnTo>
                    <a:lnTo>
                      <a:pt x="1022" y="520"/>
                    </a:lnTo>
                    <a:lnTo>
                      <a:pt x="1013" y="518"/>
                    </a:lnTo>
                    <a:lnTo>
                      <a:pt x="1014" y="518"/>
                    </a:lnTo>
                    <a:lnTo>
                      <a:pt x="1014" y="520"/>
                    </a:lnTo>
                    <a:lnTo>
                      <a:pt x="1017" y="520"/>
                    </a:lnTo>
                    <a:lnTo>
                      <a:pt x="1019" y="520"/>
                    </a:lnTo>
                    <a:lnTo>
                      <a:pt x="1025" y="521"/>
                    </a:lnTo>
                    <a:lnTo>
                      <a:pt x="1027" y="523"/>
                    </a:lnTo>
                    <a:lnTo>
                      <a:pt x="1028" y="523"/>
                    </a:lnTo>
                    <a:lnTo>
                      <a:pt x="1030" y="524"/>
                    </a:lnTo>
                    <a:lnTo>
                      <a:pt x="1030" y="527"/>
                    </a:lnTo>
                    <a:lnTo>
                      <a:pt x="1028" y="529"/>
                    </a:lnTo>
                    <a:lnTo>
                      <a:pt x="1027" y="531"/>
                    </a:lnTo>
                    <a:lnTo>
                      <a:pt x="1022" y="535"/>
                    </a:lnTo>
                    <a:lnTo>
                      <a:pt x="1020" y="537"/>
                    </a:lnTo>
                    <a:lnTo>
                      <a:pt x="1017" y="542"/>
                    </a:lnTo>
                    <a:lnTo>
                      <a:pt x="1013" y="545"/>
                    </a:lnTo>
                    <a:lnTo>
                      <a:pt x="1011" y="546"/>
                    </a:lnTo>
                    <a:lnTo>
                      <a:pt x="1008" y="548"/>
                    </a:lnTo>
                    <a:lnTo>
                      <a:pt x="1003" y="550"/>
                    </a:lnTo>
                    <a:lnTo>
                      <a:pt x="1002" y="550"/>
                    </a:lnTo>
                    <a:lnTo>
                      <a:pt x="1000" y="550"/>
                    </a:lnTo>
                    <a:lnTo>
                      <a:pt x="997" y="551"/>
                    </a:lnTo>
                    <a:lnTo>
                      <a:pt x="995" y="553"/>
                    </a:lnTo>
                    <a:lnTo>
                      <a:pt x="994" y="554"/>
                    </a:lnTo>
                    <a:lnTo>
                      <a:pt x="987" y="557"/>
                    </a:lnTo>
                    <a:lnTo>
                      <a:pt x="986" y="557"/>
                    </a:lnTo>
                    <a:lnTo>
                      <a:pt x="984" y="559"/>
                    </a:lnTo>
                    <a:lnTo>
                      <a:pt x="983" y="561"/>
                    </a:lnTo>
                    <a:lnTo>
                      <a:pt x="981" y="561"/>
                    </a:lnTo>
                    <a:lnTo>
                      <a:pt x="981" y="562"/>
                    </a:lnTo>
                    <a:lnTo>
                      <a:pt x="979" y="564"/>
                    </a:lnTo>
                    <a:lnTo>
                      <a:pt x="976" y="567"/>
                    </a:lnTo>
                    <a:lnTo>
                      <a:pt x="973" y="567"/>
                    </a:lnTo>
                    <a:lnTo>
                      <a:pt x="972" y="568"/>
                    </a:lnTo>
                    <a:lnTo>
                      <a:pt x="970" y="570"/>
                    </a:lnTo>
                    <a:lnTo>
                      <a:pt x="968" y="572"/>
                    </a:lnTo>
                    <a:lnTo>
                      <a:pt x="965" y="570"/>
                    </a:lnTo>
                    <a:lnTo>
                      <a:pt x="965" y="572"/>
                    </a:lnTo>
                    <a:lnTo>
                      <a:pt x="968" y="573"/>
                    </a:lnTo>
                    <a:lnTo>
                      <a:pt x="970" y="575"/>
                    </a:lnTo>
                    <a:lnTo>
                      <a:pt x="967" y="575"/>
                    </a:lnTo>
                    <a:lnTo>
                      <a:pt x="964" y="576"/>
                    </a:lnTo>
                    <a:lnTo>
                      <a:pt x="959" y="579"/>
                    </a:lnTo>
                    <a:lnTo>
                      <a:pt x="957" y="581"/>
                    </a:lnTo>
                    <a:lnTo>
                      <a:pt x="957" y="579"/>
                    </a:lnTo>
                    <a:lnTo>
                      <a:pt x="954" y="581"/>
                    </a:lnTo>
                    <a:lnTo>
                      <a:pt x="953" y="583"/>
                    </a:lnTo>
                    <a:lnTo>
                      <a:pt x="949" y="584"/>
                    </a:lnTo>
                    <a:lnTo>
                      <a:pt x="943" y="589"/>
                    </a:lnTo>
                    <a:lnTo>
                      <a:pt x="943" y="589"/>
                    </a:lnTo>
                    <a:lnTo>
                      <a:pt x="943" y="589"/>
                    </a:lnTo>
                    <a:lnTo>
                      <a:pt x="943" y="589"/>
                    </a:lnTo>
                    <a:lnTo>
                      <a:pt x="942" y="590"/>
                    </a:lnTo>
                    <a:lnTo>
                      <a:pt x="940" y="592"/>
                    </a:lnTo>
                    <a:lnTo>
                      <a:pt x="935" y="592"/>
                    </a:lnTo>
                    <a:lnTo>
                      <a:pt x="934" y="594"/>
                    </a:lnTo>
                    <a:lnTo>
                      <a:pt x="934" y="594"/>
                    </a:lnTo>
                    <a:lnTo>
                      <a:pt x="932" y="594"/>
                    </a:lnTo>
                    <a:lnTo>
                      <a:pt x="931" y="594"/>
                    </a:lnTo>
                    <a:lnTo>
                      <a:pt x="929" y="595"/>
                    </a:lnTo>
                    <a:lnTo>
                      <a:pt x="926" y="597"/>
                    </a:lnTo>
                    <a:lnTo>
                      <a:pt x="926" y="597"/>
                    </a:lnTo>
                    <a:lnTo>
                      <a:pt x="924" y="597"/>
                    </a:lnTo>
                    <a:lnTo>
                      <a:pt x="924" y="597"/>
                    </a:lnTo>
                    <a:lnTo>
                      <a:pt x="926" y="595"/>
                    </a:lnTo>
                    <a:lnTo>
                      <a:pt x="927" y="595"/>
                    </a:lnTo>
                    <a:lnTo>
                      <a:pt x="927" y="595"/>
                    </a:lnTo>
                    <a:lnTo>
                      <a:pt x="926" y="595"/>
                    </a:lnTo>
                    <a:lnTo>
                      <a:pt x="926" y="595"/>
                    </a:lnTo>
                    <a:lnTo>
                      <a:pt x="926" y="595"/>
                    </a:lnTo>
                    <a:lnTo>
                      <a:pt x="926" y="595"/>
                    </a:lnTo>
                    <a:lnTo>
                      <a:pt x="924" y="594"/>
                    </a:lnTo>
                    <a:lnTo>
                      <a:pt x="924" y="595"/>
                    </a:lnTo>
                    <a:lnTo>
                      <a:pt x="923" y="595"/>
                    </a:lnTo>
                    <a:lnTo>
                      <a:pt x="923" y="595"/>
                    </a:lnTo>
                    <a:lnTo>
                      <a:pt x="923" y="595"/>
                    </a:lnTo>
                    <a:lnTo>
                      <a:pt x="921" y="595"/>
                    </a:lnTo>
                    <a:lnTo>
                      <a:pt x="921" y="595"/>
                    </a:lnTo>
                    <a:lnTo>
                      <a:pt x="920" y="595"/>
                    </a:lnTo>
                    <a:lnTo>
                      <a:pt x="918" y="595"/>
                    </a:lnTo>
                    <a:lnTo>
                      <a:pt x="918" y="597"/>
                    </a:lnTo>
                    <a:lnTo>
                      <a:pt x="918" y="597"/>
                    </a:lnTo>
                    <a:lnTo>
                      <a:pt x="920" y="595"/>
                    </a:lnTo>
                    <a:lnTo>
                      <a:pt x="920" y="595"/>
                    </a:lnTo>
                    <a:lnTo>
                      <a:pt x="921" y="595"/>
                    </a:lnTo>
                    <a:lnTo>
                      <a:pt x="921" y="595"/>
                    </a:lnTo>
                    <a:lnTo>
                      <a:pt x="921" y="595"/>
                    </a:lnTo>
                    <a:lnTo>
                      <a:pt x="921" y="597"/>
                    </a:lnTo>
                    <a:lnTo>
                      <a:pt x="921" y="597"/>
                    </a:lnTo>
                    <a:lnTo>
                      <a:pt x="921" y="597"/>
                    </a:lnTo>
                    <a:lnTo>
                      <a:pt x="921" y="597"/>
                    </a:lnTo>
                    <a:lnTo>
                      <a:pt x="921" y="595"/>
                    </a:lnTo>
                    <a:lnTo>
                      <a:pt x="921" y="595"/>
                    </a:lnTo>
                    <a:lnTo>
                      <a:pt x="921" y="595"/>
                    </a:lnTo>
                    <a:lnTo>
                      <a:pt x="924" y="595"/>
                    </a:lnTo>
                    <a:lnTo>
                      <a:pt x="924" y="595"/>
                    </a:lnTo>
                    <a:lnTo>
                      <a:pt x="924" y="597"/>
                    </a:lnTo>
                    <a:lnTo>
                      <a:pt x="924" y="597"/>
                    </a:lnTo>
                    <a:lnTo>
                      <a:pt x="926" y="597"/>
                    </a:lnTo>
                    <a:lnTo>
                      <a:pt x="926" y="597"/>
                    </a:lnTo>
                    <a:lnTo>
                      <a:pt x="927" y="597"/>
                    </a:lnTo>
                    <a:lnTo>
                      <a:pt x="927" y="597"/>
                    </a:lnTo>
                    <a:lnTo>
                      <a:pt x="927" y="597"/>
                    </a:lnTo>
                    <a:lnTo>
                      <a:pt x="927" y="597"/>
                    </a:lnTo>
                    <a:lnTo>
                      <a:pt x="926" y="598"/>
                    </a:lnTo>
                    <a:lnTo>
                      <a:pt x="924" y="598"/>
                    </a:lnTo>
                    <a:lnTo>
                      <a:pt x="926" y="598"/>
                    </a:lnTo>
                    <a:lnTo>
                      <a:pt x="926" y="598"/>
                    </a:lnTo>
                    <a:lnTo>
                      <a:pt x="927" y="598"/>
                    </a:lnTo>
                    <a:lnTo>
                      <a:pt x="927" y="598"/>
                    </a:lnTo>
                    <a:lnTo>
                      <a:pt x="927" y="598"/>
                    </a:lnTo>
                    <a:lnTo>
                      <a:pt x="926" y="600"/>
                    </a:lnTo>
                    <a:lnTo>
                      <a:pt x="924" y="600"/>
                    </a:lnTo>
                    <a:lnTo>
                      <a:pt x="924" y="600"/>
                    </a:lnTo>
                    <a:lnTo>
                      <a:pt x="923" y="600"/>
                    </a:lnTo>
                    <a:lnTo>
                      <a:pt x="923" y="600"/>
                    </a:lnTo>
                    <a:lnTo>
                      <a:pt x="923" y="598"/>
                    </a:lnTo>
                    <a:lnTo>
                      <a:pt x="923" y="598"/>
                    </a:lnTo>
                    <a:lnTo>
                      <a:pt x="921" y="600"/>
                    </a:lnTo>
                    <a:lnTo>
                      <a:pt x="921" y="600"/>
                    </a:lnTo>
                    <a:lnTo>
                      <a:pt x="921" y="598"/>
                    </a:lnTo>
                    <a:lnTo>
                      <a:pt x="921" y="598"/>
                    </a:lnTo>
                    <a:lnTo>
                      <a:pt x="921" y="598"/>
                    </a:lnTo>
                    <a:lnTo>
                      <a:pt x="923" y="598"/>
                    </a:lnTo>
                    <a:lnTo>
                      <a:pt x="921" y="598"/>
                    </a:lnTo>
                    <a:lnTo>
                      <a:pt x="920" y="598"/>
                    </a:lnTo>
                    <a:lnTo>
                      <a:pt x="918" y="598"/>
                    </a:lnTo>
                    <a:lnTo>
                      <a:pt x="918" y="598"/>
                    </a:lnTo>
                    <a:lnTo>
                      <a:pt x="918" y="598"/>
                    </a:lnTo>
                    <a:lnTo>
                      <a:pt x="918" y="598"/>
                    </a:lnTo>
                    <a:lnTo>
                      <a:pt x="918" y="597"/>
                    </a:lnTo>
                    <a:lnTo>
                      <a:pt x="918" y="597"/>
                    </a:lnTo>
                    <a:lnTo>
                      <a:pt x="916" y="597"/>
                    </a:lnTo>
                    <a:lnTo>
                      <a:pt x="915" y="597"/>
                    </a:lnTo>
                    <a:lnTo>
                      <a:pt x="915" y="598"/>
                    </a:lnTo>
                    <a:lnTo>
                      <a:pt x="913" y="598"/>
                    </a:lnTo>
                    <a:lnTo>
                      <a:pt x="913" y="598"/>
                    </a:lnTo>
                    <a:lnTo>
                      <a:pt x="912" y="598"/>
                    </a:lnTo>
                    <a:lnTo>
                      <a:pt x="908" y="598"/>
                    </a:lnTo>
                    <a:lnTo>
                      <a:pt x="907" y="598"/>
                    </a:lnTo>
                    <a:lnTo>
                      <a:pt x="905" y="600"/>
                    </a:lnTo>
                    <a:lnTo>
                      <a:pt x="904" y="600"/>
                    </a:lnTo>
                    <a:lnTo>
                      <a:pt x="902" y="600"/>
                    </a:lnTo>
                    <a:lnTo>
                      <a:pt x="902" y="600"/>
                    </a:lnTo>
                    <a:lnTo>
                      <a:pt x="899" y="600"/>
                    </a:lnTo>
                    <a:lnTo>
                      <a:pt x="897" y="600"/>
                    </a:lnTo>
                    <a:lnTo>
                      <a:pt x="896" y="602"/>
                    </a:lnTo>
                    <a:lnTo>
                      <a:pt x="894" y="602"/>
                    </a:lnTo>
                    <a:lnTo>
                      <a:pt x="893" y="603"/>
                    </a:lnTo>
                    <a:lnTo>
                      <a:pt x="891" y="605"/>
                    </a:lnTo>
                    <a:lnTo>
                      <a:pt x="890" y="605"/>
                    </a:lnTo>
                    <a:lnTo>
                      <a:pt x="890" y="605"/>
                    </a:lnTo>
                    <a:lnTo>
                      <a:pt x="890" y="605"/>
                    </a:lnTo>
                    <a:lnTo>
                      <a:pt x="888" y="605"/>
                    </a:lnTo>
                    <a:lnTo>
                      <a:pt x="888" y="606"/>
                    </a:lnTo>
                    <a:lnTo>
                      <a:pt x="888" y="606"/>
                    </a:lnTo>
                    <a:lnTo>
                      <a:pt x="888" y="608"/>
                    </a:lnTo>
                    <a:lnTo>
                      <a:pt x="885" y="609"/>
                    </a:lnTo>
                    <a:lnTo>
                      <a:pt x="885" y="611"/>
                    </a:lnTo>
                    <a:lnTo>
                      <a:pt x="886" y="611"/>
                    </a:lnTo>
                    <a:lnTo>
                      <a:pt x="888" y="611"/>
                    </a:lnTo>
                    <a:lnTo>
                      <a:pt x="890" y="613"/>
                    </a:lnTo>
                    <a:lnTo>
                      <a:pt x="891" y="613"/>
                    </a:lnTo>
                    <a:lnTo>
                      <a:pt x="891" y="613"/>
                    </a:lnTo>
                    <a:lnTo>
                      <a:pt x="893" y="613"/>
                    </a:lnTo>
                    <a:lnTo>
                      <a:pt x="894" y="611"/>
                    </a:lnTo>
                    <a:lnTo>
                      <a:pt x="896" y="611"/>
                    </a:lnTo>
                    <a:lnTo>
                      <a:pt x="896" y="611"/>
                    </a:lnTo>
                    <a:lnTo>
                      <a:pt x="896" y="614"/>
                    </a:lnTo>
                    <a:lnTo>
                      <a:pt x="896" y="614"/>
                    </a:lnTo>
                    <a:lnTo>
                      <a:pt x="896" y="614"/>
                    </a:lnTo>
                    <a:lnTo>
                      <a:pt x="896" y="614"/>
                    </a:lnTo>
                    <a:lnTo>
                      <a:pt x="896" y="616"/>
                    </a:lnTo>
                    <a:lnTo>
                      <a:pt x="896" y="616"/>
                    </a:lnTo>
                    <a:lnTo>
                      <a:pt x="897" y="616"/>
                    </a:lnTo>
                    <a:lnTo>
                      <a:pt x="897" y="617"/>
                    </a:lnTo>
                    <a:lnTo>
                      <a:pt x="897" y="617"/>
                    </a:lnTo>
                    <a:lnTo>
                      <a:pt x="896" y="617"/>
                    </a:lnTo>
                    <a:lnTo>
                      <a:pt x="894" y="617"/>
                    </a:lnTo>
                    <a:lnTo>
                      <a:pt x="894" y="617"/>
                    </a:lnTo>
                    <a:lnTo>
                      <a:pt x="893" y="617"/>
                    </a:lnTo>
                    <a:lnTo>
                      <a:pt x="891" y="617"/>
                    </a:lnTo>
                    <a:lnTo>
                      <a:pt x="888" y="619"/>
                    </a:lnTo>
                    <a:lnTo>
                      <a:pt x="886" y="619"/>
                    </a:lnTo>
                    <a:lnTo>
                      <a:pt x="886" y="617"/>
                    </a:lnTo>
                    <a:lnTo>
                      <a:pt x="886" y="617"/>
                    </a:lnTo>
                    <a:lnTo>
                      <a:pt x="883" y="619"/>
                    </a:lnTo>
                    <a:lnTo>
                      <a:pt x="880" y="619"/>
                    </a:lnTo>
                    <a:lnTo>
                      <a:pt x="879" y="619"/>
                    </a:lnTo>
                    <a:lnTo>
                      <a:pt x="879" y="620"/>
                    </a:lnTo>
                    <a:lnTo>
                      <a:pt x="877" y="620"/>
                    </a:lnTo>
                    <a:lnTo>
                      <a:pt x="877" y="620"/>
                    </a:lnTo>
                    <a:lnTo>
                      <a:pt x="877" y="620"/>
                    </a:lnTo>
                    <a:lnTo>
                      <a:pt x="875" y="622"/>
                    </a:lnTo>
                    <a:lnTo>
                      <a:pt x="875" y="622"/>
                    </a:lnTo>
                    <a:lnTo>
                      <a:pt x="877" y="622"/>
                    </a:lnTo>
                    <a:lnTo>
                      <a:pt x="879" y="622"/>
                    </a:lnTo>
                    <a:lnTo>
                      <a:pt x="880" y="624"/>
                    </a:lnTo>
                    <a:lnTo>
                      <a:pt x="882" y="624"/>
                    </a:lnTo>
                    <a:lnTo>
                      <a:pt x="882" y="624"/>
                    </a:lnTo>
                    <a:lnTo>
                      <a:pt x="877" y="624"/>
                    </a:lnTo>
                    <a:lnTo>
                      <a:pt x="875" y="624"/>
                    </a:lnTo>
                    <a:lnTo>
                      <a:pt x="874" y="622"/>
                    </a:lnTo>
                    <a:lnTo>
                      <a:pt x="871" y="622"/>
                    </a:lnTo>
                    <a:lnTo>
                      <a:pt x="867" y="622"/>
                    </a:lnTo>
                    <a:lnTo>
                      <a:pt x="864" y="622"/>
                    </a:lnTo>
                    <a:lnTo>
                      <a:pt x="863" y="622"/>
                    </a:lnTo>
                    <a:lnTo>
                      <a:pt x="861" y="622"/>
                    </a:lnTo>
                    <a:lnTo>
                      <a:pt x="858" y="625"/>
                    </a:lnTo>
                    <a:lnTo>
                      <a:pt x="856" y="627"/>
                    </a:lnTo>
                    <a:lnTo>
                      <a:pt x="856" y="628"/>
                    </a:lnTo>
                    <a:lnTo>
                      <a:pt x="855" y="628"/>
                    </a:lnTo>
                    <a:lnTo>
                      <a:pt x="855" y="628"/>
                    </a:lnTo>
                    <a:lnTo>
                      <a:pt x="855" y="628"/>
                    </a:lnTo>
                    <a:lnTo>
                      <a:pt x="855" y="628"/>
                    </a:lnTo>
                    <a:lnTo>
                      <a:pt x="855" y="627"/>
                    </a:lnTo>
                    <a:lnTo>
                      <a:pt x="855" y="628"/>
                    </a:lnTo>
                    <a:lnTo>
                      <a:pt x="855" y="628"/>
                    </a:lnTo>
                    <a:lnTo>
                      <a:pt x="853" y="628"/>
                    </a:lnTo>
                    <a:lnTo>
                      <a:pt x="852" y="628"/>
                    </a:lnTo>
                    <a:lnTo>
                      <a:pt x="849" y="630"/>
                    </a:lnTo>
                    <a:lnTo>
                      <a:pt x="847" y="631"/>
                    </a:lnTo>
                    <a:lnTo>
                      <a:pt x="847" y="631"/>
                    </a:lnTo>
                    <a:lnTo>
                      <a:pt x="847" y="633"/>
                    </a:lnTo>
                    <a:lnTo>
                      <a:pt x="847" y="635"/>
                    </a:lnTo>
                    <a:lnTo>
                      <a:pt x="845" y="635"/>
                    </a:lnTo>
                    <a:lnTo>
                      <a:pt x="845" y="633"/>
                    </a:lnTo>
                    <a:lnTo>
                      <a:pt x="845" y="633"/>
                    </a:lnTo>
                    <a:lnTo>
                      <a:pt x="844" y="633"/>
                    </a:lnTo>
                    <a:lnTo>
                      <a:pt x="844" y="633"/>
                    </a:lnTo>
                    <a:lnTo>
                      <a:pt x="841" y="633"/>
                    </a:lnTo>
                    <a:lnTo>
                      <a:pt x="839" y="633"/>
                    </a:lnTo>
                    <a:lnTo>
                      <a:pt x="838" y="631"/>
                    </a:lnTo>
                    <a:lnTo>
                      <a:pt x="838" y="631"/>
                    </a:lnTo>
                    <a:lnTo>
                      <a:pt x="838" y="631"/>
                    </a:lnTo>
                    <a:lnTo>
                      <a:pt x="838" y="630"/>
                    </a:lnTo>
                    <a:lnTo>
                      <a:pt x="838" y="628"/>
                    </a:lnTo>
                    <a:lnTo>
                      <a:pt x="838" y="628"/>
                    </a:lnTo>
                    <a:lnTo>
                      <a:pt x="839" y="628"/>
                    </a:lnTo>
                    <a:lnTo>
                      <a:pt x="839" y="627"/>
                    </a:lnTo>
                    <a:lnTo>
                      <a:pt x="841" y="627"/>
                    </a:lnTo>
                    <a:lnTo>
                      <a:pt x="845" y="627"/>
                    </a:lnTo>
                    <a:lnTo>
                      <a:pt x="845" y="627"/>
                    </a:lnTo>
                    <a:lnTo>
                      <a:pt x="847" y="627"/>
                    </a:lnTo>
                    <a:lnTo>
                      <a:pt x="847" y="627"/>
                    </a:lnTo>
                    <a:lnTo>
                      <a:pt x="847" y="625"/>
                    </a:lnTo>
                    <a:lnTo>
                      <a:pt x="847" y="625"/>
                    </a:lnTo>
                    <a:lnTo>
                      <a:pt x="847" y="624"/>
                    </a:lnTo>
                    <a:lnTo>
                      <a:pt x="847" y="624"/>
                    </a:lnTo>
                    <a:lnTo>
                      <a:pt x="847" y="624"/>
                    </a:lnTo>
                    <a:lnTo>
                      <a:pt x="844" y="624"/>
                    </a:lnTo>
                    <a:lnTo>
                      <a:pt x="844" y="624"/>
                    </a:lnTo>
                    <a:lnTo>
                      <a:pt x="844" y="624"/>
                    </a:lnTo>
                    <a:lnTo>
                      <a:pt x="845" y="622"/>
                    </a:lnTo>
                    <a:lnTo>
                      <a:pt x="847" y="620"/>
                    </a:lnTo>
                    <a:lnTo>
                      <a:pt x="847" y="616"/>
                    </a:lnTo>
                    <a:lnTo>
                      <a:pt x="849" y="614"/>
                    </a:lnTo>
                    <a:lnTo>
                      <a:pt x="850" y="614"/>
                    </a:lnTo>
                    <a:lnTo>
                      <a:pt x="852" y="613"/>
                    </a:lnTo>
                    <a:lnTo>
                      <a:pt x="853" y="613"/>
                    </a:lnTo>
                    <a:lnTo>
                      <a:pt x="853" y="611"/>
                    </a:lnTo>
                    <a:lnTo>
                      <a:pt x="855" y="611"/>
                    </a:lnTo>
                    <a:lnTo>
                      <a:pt x="855" y="611"/>
                    </a:lnTo>
                    <a:lnTo>
                      <a:pt x="856" y="609"/>
                    </a:lnTo>
                    <a:lnTo>
                      <a:pt x="856" y="609"/>
                    </a:lnTo>
                    <a:lnTo>
                      <a:pt x="858" y="608"/>
                    </a:lnTo>
                    <a:lnTo>
                      <a:pt x="858" y="606"/>
                    </a:lnTo>
                    <a:lnTo>
                      <a:pt x="858" y="605"/>
                    </a:lnTo>
                    <a:lnTo>
                      <a:pt x="858" y="598"/>
                    </a:lnTo>
                    <a:lnTo>
                      <a:pt x="858" y="597"/>
                    </a:lnTo>
                    <a:lnTo>
                      <a:pt x="858" y="595"/>
                    </a:lnTo>
                    <a:lnTo>
                      <a:pt x="858" y="595"/>
                    </a:lnTo>
                    <a:lnTo>
                      <a:pt x="860" y="594"/>
                    </a:lnTo>
                    <a:lnTo>
                      <a:pt x="860" y="592"/>
                    </a:lnTo>
                    <a:lnTo>
                      <a:pt x="860" y="592"/>
                    </a:lnTo>
                    <a:lnTo>
                      <a:pt x="860" y="590"/>
                    </a:lnTo>
                    <a:lnTo>
                      <a:pt x="861" y="590"/>
                    </a:lnTo>
                    <a:lnTo>
                      <a:pt x="861" y="590"/>
                    </a:lnTo>
                    <a:lnTo>
                      <a:pt x="863" y="590"/>
                    </a:lnTo>
                    <a:lnTo>
                      <a:pt x="863" y="589"/>
                    </a:lnTo>
                    <a:lnTo>
                      <a:pt x="863" y="589"/>
                    </a:lnTo>
                    <a:lnTo>
                      <a:pt x="863" y="587"/>
                    </a:lnTo>
                    <a:lnTo>
                      <a:pt x="864" y="587"/>
                    </a:lnTo>
                    <a:lnTo>
                      <a:pt x="864" y="586"/>
                    </a:lnTo>
                    <a:lnTo>
                      <a:pt x="864" y="584"/>
                    </a:lnTo>
                    <a:lnTo>
                      <a:pt x="863" y="583"/>
                    </a:lnTo>
                    <a:lnTo>
                      <a:pt x="863" y="583"/>
                    </a:lnTo>
                    <a:lnTo>
                      <a:pt x="863" y="583"/>
                    </a:lnTo>
                    <a:lnTo>
                      <a:pt x="863" y="581"/>
                    </a:lnTo>
                    <a:lnTo>
                      <a:pt x="863" y="581"/>
                    </a:lnTo>
                    <a:lnTo>
                      <a:pt x="861" y="581"/>
                    </a:lnTo>
                    <a:lnTo>
                      <a:pt x="861" y="579"/>
                    </a:lnTo>
                    <a:lnTo>
                      <a:pt x="861" y="579"/>
                    </a:lnTo>
                    <a:lnTo>
                      <a:pt x="860" y="578"/>
                    </a:lnTo>
                    <a:lnTo>
                      <a:pt x="860" y="578"/>
                    </a:lnTo>
                    <a:lnTo>
                      <a:pt x="860" y="578"/>
                    </a:lnTo>
                    <a:lnTo>
                      <a:pt x="858" y="576"/>
                    </a:lnTo>
                    <a:lnTo>
                      <a:pt x="858" y="576"/>
                    </a:lnTo>
                    <a:lnTo>
                      <a:pt x="858" y="576"/>
                    </a:lnTo>
                    <a:lnTo>
                      <a:pt x="858" y="576"/>
                    </a:lnTo>
                    <a:lnTo>
                      <a:pt x="860" y="576"/>
                    </a:lnTo>
                    <a:lnTo>
                      <a:pt x="863" y="576"/>
                    </a:lnTo>
                    <a:lnTo>
                      <a:pt x="864" y="576"/>
                    </a:lnTo>
                    <a:lnTo>
                      <a:pt x="864" y="576"/>
                    </a:lnTo>
                    <a:lnTo>
                      <a:pt x="863" y="576"/>
                    </a:lnTo>
                    <a:lnTo>
                      <a:pt x="863" y="578"/>
                    </a:lnTo>
                    <a:lnTo>
                      <a:pt x="864" y="578"/>
                    </a:lnTo>
                    <a:lnTo>
                      <a:pt x="864" y="579"/>
                    </a:lnTo>
                    <a:lnTo>
                      <a:pt x="864" y="579"/>
                    </a:lnTo>
                    <a:lnTo>
                      <a:pt x="864" y="579"/>
                    </a:lnTo>
                    <a:lnTo>
                      <a:pt x="864" y="579"/>
                    </a:lnTo>
                    <a:lnTo>
                      <a:pt x="866" y="581"/>
                    </a:lnTo>
                    <a:lnTo>
                      <a:pt x="866" y="581"/>
                    </a:lnTo>
                    <a:lnTo>
                      <a:pt x="866" y="581"/>
                    </a:lnTo>
                    <a:lnTo>
                      <a:pt x="866" y="581"/>
                    </a:lnTo>
                    <a:lnTo>
                      <a:pt x="866" y="581"/>
                    </a:lnTo>
                    <a:lnTo>
                      <a:pt x="867" y="581"/>
                    </a:lnTo>
                    <a:lnTo>
                      <a:pt x="867" y="581"/>
                    </a:lnTo>
                    <a:lnTo>
                      <a:pt x="867" y="581"/>
                    </a:lnTo>
                    <a:lnTo>
                      <a:pt x="867" y="581"/>
                    </a:lnTo>
                    <a:lnTo>
                      <a:pt x="869" y="581"/>
                    </a:lnTo>
                    <a:lnTo>
                      <a:pt x="867" y="581"/>
                    </a:lnTo>
                    <a:lnTo>
                      <a:pt x="867" y="583"/>
                    </a:lnTo>
                    <a:lnTo>
                      <a:pt x="867" y="583"/>
                    </a:lnTo>
                    <a:lnTo>
                      <a:pt x="867" y="583"/>
                    </a:lnTo>
                    <a:lnTo>
                      <a:pt x="866" y="584"/>
                    </a:lnTo>
                    <a:lnTo>
                      <a:pt x="866" y="584"/>
                    </a:lnTo>
                    <a:lnTo>
                      <a:pt x="866" y="584"/>
                    </a:lnTo>
                    <a:lnTo>
                      <a:pt x="867" y="584"/>
                    </a:lnTo>
                    <a:lnTo>
                      <a:pt x="869" y="584"/>
                    </a:lnTo>
                    <a:lnTo>
                      <a:pt x="869" y="584"/>
                    </a:lnTo>
                    <a:lnTo>
                      <a:pt x="869" y="584"/>
                    </a:lnTo>
                    <a:lnTo>
                      <a:pt x="869" y="584"/>
                    </a:lnTo>
                    <a:lnTo>
                      <a:pt x="869" y="586"/>
                    </a:lnTo>
                    <a:lnTo>
                      <a:pt x="869" y="587"/>
                    </a:lnTo>
                    <a:lnTo>
                      <a:pt x="869" y="587"/>
                    </a:lnTo>
                    <a:lnTo>
                      <a:pt x="871" y="586"/>
                    </a:lnTo>
                    <a:lnTo>
                      <a:pt x="871" y="586"/>
                    </a:lnTo>
                    <a:lnTo>
                      <a:pt x="872" y="586"/>
                    </a:lnTo>
                    <a:lnTo>
                      <a:pt x="872" y="586"/>
                    </a:lnTo>
                    <a:lnTo>
                      <a:pt x="874" y="587"/>
                    </a:lnTo>
                    <a:lnTo>
                      <a:pt x="875" y="587"/>
                    </a:lnTo>
                    <a:lnTo>
                      <a:pt x="879" y="589"/>
                    </a:lnTo>
                    <a:lnTo>
                      <a:pt x="882" y="589"/>
                    </a:lnTo>
                    <a:lnTo>
                      <a:pt x="882" y="589"/>
                    </a:lnTo>
                    <a:lnTo>
                      <a:pt x="882" y="587"/>
                    </a:lnTo>
                    <a:lnTo>
                      <a:pt x="882" y="586"/>
                    </a:lnTo>
                    <a:lnTo>
                      <a:pt x="882" y="586"/>
                    </a:lnTo>
                    <a:lnTo>
                      <a:pt x="882" y="584"/>
                    </a:lnTo>
                    <a:lnTo>
                      <a:pt x="880" y="584"/>
                    </a:lnTo>
                    <a:lnTo>
                      <a:pt x="880" y="584"/>
                    </a:lnTo>
                    <a:lnTo>
                      <a:pt x="882" y="583"/>
                    </a:lnTo>
                    <a:lnTo>
                      <a:pt x="882" y="583"/>
                    </a:lnTo>
                    <a:lnTo>
                      <a:pt x="883" y="583"/>
                    </a:lnTo>
                    <a:lnTo>
                      <a:pt x="883" y="583"/>
                    </a:lnTo>
                    <a:lnTo>
                      <a:pt x="883" y="584"/>
                    </a:lnTo>
                    <a:lnTo>
                      <a:pt x="883" y="584"/>
                    </a:lnTo>
                    <a:lnTo>
                      <a:pt x="883" y="584"/>
                    </a:lnTo>
                    <a:lnTo>
                      <a:pt x="885" y="584"/>
                    </a:lnTo>
                    <a:lnTo>
                      <a:pt x="885" y="584"/>
                    </a:lnTo>
                    <a:lnTo>
                      <a:pt x="886" y="584"/>
                    </a:lnTo>
                    <a:lnTo>
                      <a:pt x="886" y="584"/>
                    </a:lnTo>
                    <a:lnTo>
                      <a:pt x="886" y="584"/>
                    </a:lnTo>
                    <a:lnTo>
                      <a:pt x="886" y="584"/>
                    </a:lnTo>
                    <a:lnTo>
                      <a:pt x="886" y="583"/>
                    </a:lnTo>
                    <a:lnTo>
                      <a:pt x="886" y="583"/>
                    </a:lnTo>
                    <a:lnTo>
                      <a:pt x="886" y="583"/>
                    </a:lnTo>
                    <a:lnTo>
                      <a:pt x="886" y="583"/>
                    </a:lnTo>
                    <a:lnTo>
                      <a:pt x="886" y="584"/>
                    </a:lnTo>
                    <a:lnTo>
                      <a:pt x="885" y="584"/>
                    </a:lnTo>
                    <a:lnTo>
                      <a:pt x="885" y="583"/>
                    </a:lnTo>
                    <a:lnTo>
                      <a:pt x="885" y="583"/>
                    </a:lnTo>
                    <a:lnTo>
                      <a:pt x="885" y="581"/>
                    </a:lnTo>
                    <a:lnTo>
                      <a:pt x="883" y="581"/>
                    </a:lnTo>
                    <a:lnTo>
                      <a:pt x="883" y="581"/>
                    </a:lnTo>
                    <a:lnTo>
                      <a:pt x="883" y="581"/>
                    </a:lnTo>
                    <a:lnTo>
                      <a:pt x="883" y="579"/>
                    </a:lnTo>
                    <a:lnTo>
                      <a:pt x="883" y="579"/>
                    </a:lnTo>
                    <a:lnTo>
                      <a:pt x="882" y="579"/>
                    </a:lnTo>
                    <a:lnTo>
                      <a:pt x="882" y="578"/>
                    </a:lnTo>
                    <a:lnTo>
                      <a:pt x="882" y="578"/>
                    </a:lnTo>
                    <a:lnTo>
                      <a:pt x="882" y="578"/>
                    </a:lnTo>
                    <a:lnTo>
                      <a:pt x="882" y="578"/>
                    </a:lnTo>
                    <a:lnTo>
                      <a:pt x="882" y="578"/>
                    </a:lnTo>
                    <a:lnTo>
                      <a:pt x="882" y="576"/>
                    </a:lnTo>
                    <a:lnTo>
                      <a:pt x="882" y="576"/>
                    </a:lnTo>
                    <a:lnTo>
                      <a:pt x="882" y="576"/>
                    </a:lnTo>
                    <a:lnTo>
                      <a:pt x="880" y="576"/>
                    </a:lnTo>
                    <a:lnTo>
                      <a:pt x="880" y="576"/>
                    </a:lnTo>
                    <a:lnTo>
                      <a:pt x="880" y="576"/>
                    </a:lnTo>
                    <a:lnTo>
                      <a:pt x="882" y="575"/>
                    </a:lnTo>
                    <a:lnTo>
                      <a:pt x="882" y="575"/>
                    </a:lnTo>
                    <a:lnTo>
                      <a:pt x="882" y="573"/>
                    </a:lnTo>
                    <a:lnTo>
                      <a:pt x="882" y="573"/>
                    </a:lnTo>
                    <a:lnTo>
                      <a:pt x="880" y="573"/>
                    </a:lnTo>
                    <a:lnTo>
                      <a:pt x="880" y="573"/>
                    </a:lnTo>
                    <a:lnTo>
                      <a:pt x="880" y="573"/>
                    </a:lnTo>
                    <a:lnTo>
                      <a:pt x="880" y="575"/>
                    </a:lnTo>
                    <a:lnTo>
                      <a:pt x="880" y="575"/>
                    </a:lnTo>
                    <a:lnTo>
                      <a:pt x="879" y="573"/>
                    </a:lnTo>
                    <a:lnTo>
                      <a:pt x="879" y="573"/>
                    </a:lnTo>
                    <a:lnTo>
                      <a:pt x="877" y="573"/>
                    </a:lnTo>
                    <a:lnTo>
                      <a:pt x="877" y="572"/>
                    </a:lnTo>
                    <a:lnTo>
                      <a:pt x="877" y="572"/>
                    </a:lnTo>
                    <a:lnTo>
                      <a:pt x="877" y="570"/>
                    </a:lnTo>
                    <a:lnTo>
                      <a:pt x="877" y="568"/>
                    </a:lnTo>
                    <a:lnTo>
                      <a:pt x="875" y="568"/>
                    </a:lnTo>
                    <a:lnTo>
                      <a:pt x="875" y="570"/>
                    </a:lnTo>
                    <a:lnTo>
                      <a:pt x="875" y="570"/>
                    </a:lnTo>
                    <a:lnTo>
                      <a:pt x="875" y="570"/>
                    </a:lnTo>
                    <a:lnTo>
                      <a:pt x="875" y="570"/>
                    </a:lnTo>
                    <a:lnTo>
                      <a:pt x="875" y="568"/>
                    </a:lnTo>
                    <a:lnTo>
                      <a:pt x="874" y="568"/>
                    </a:lnTo>
                    <a:lnTo>
                      <a:pt x="874" y="568"/>
                    </a:lnTo>
                    <a:lnTo>
                      <a:pt x="874" y="567"/>
                    </a:lnTo>
                    <a:lnTo>
                      <a:pt x="874" y="567"/>
                    </a:lnTo>
                    <a:lnTo>
                      <a:pt x="872" y="567"/>
                    </a:lnTo>
                    <a:lnTo>
                      <a:pt x="872" y="567"/>
                    </a:lnTo>
                    <a:lnTo>
                      <a:pt x="872" y="565"/>
                    </a:lnTo>
                    <a:lnTo>
                      <a:pt x="872" y="565"/>
                    </a:lnTo>
                    <a:lnTo>
                      <a:pt x="872" y="565"/>
                    </a:lnTo>
                    <a:lnTo>
                      <a:pt x="871" y="564"/>
                    </a:lnTo>
                    <a:lnTo>
                      <a:pt x="871" y="564"/>
                    </a:lnTo>
                    <a:lnTo>
                      <a:pt x="871" y="564"/>
                    </a:lnTo>
                    <a:lnTo>
                      <a:pt x="869" y="564"/>
                    </a:lnTo>
                    <a:lnTo>
                      <a:pt x="869" y="564"/>
                    </a:lnTo>
                    <a:lnTo>
                      <a:pt x="866" y="564"/>
                    </a:lnTo>
                    <a:lnTo>
                      <a:pt x="866" y="564"/>
                    </a:lnTo>
                    <a:lnTo>
                      <a:pt x="866" y="562"/>
                    </a:lnTo>
                    <a:lnTo>
                      <a:pt x="866" y="562"/>
                    </a:lnTo>
                    <a:lnTo>
                      <a:pt x="866" y="562"/>
                    </a:lnTo>
                    <a:lnTo>
                      <a:pt x="864" y="562"/>
                    </a:lnTo>
                    <a:lnTo>
                      <a:pt x="864" y="562"/>
                    </a:lnTo>
                    <a:lnTo>
                      <a:pt x="864" y="562"/>
                    </a:lnTo>
                    <a:lnTo>
                      <a:pt x="863" y="562"/>
                    </a:lnTo>
                    <a:lnTo>
                      <a:pt x="861" y="562"/>
                    </a:lnTo>
                    <a:lnTo>
                      <a:pt x="861" y="562"/>
                    </a:lnTo>
                    <a:lnTo>
                      <a:pt x="860" y="564"/>
                    </a:lnTo>
                    <a:lnTo>
                      <a:pt x="858" y="562"/>
                    </a:lnTo>
                    <a:lnTo>
                      <a:pt x="860" y="562"/>
                    </a:lnTo>
                    <a:lnTo>
                      <a:pt x="860" y="562"/>
                    </a:lnTo>
                    <a:lnTo>
                      <a:pt x="860" y="562"/>
                    </a:lnTo>
                    <a:lnTo>
                      <a:pt x="858" y="562"/>
                    </a:lnTo>
                    <a:lnTo>
                      <a:pt x="858" y="562"/>
                    </a:lnTo>
                    <a:lnTo>
                      <a:pt x="860" y="561"/>
                    </a:lnTo>
                    <a:lnTo>
                      <a:pt x="860" y="561"/>
                    </a:lnTo>
                    <a:lnTo>
                      <a:pt x="860" y="561"/>
                    </a:lnTo>
                    <a:lnTo>
                      <a:pt x="858" y="561"/>
                    </a:lnTo>
                    <a:lnTo>
                      <a:pt x="858" y="561"/>
                    </a:lnTo>
                    <a:lnTo>
                      <a:pt x="858" y="561"/>
                    </a:lnTo>
                    <a:lnTo>
                      <a:pt x="858" y="561"/>
                    </a:lnTo>
                    <a:lnTo>
                      <a:pt x="856" y="561"/>
                    </a:lnTo>
                    <a:lnTo>
                      <a:pt x="856" y="561"/>
                    </a:lnTo>
                    <a:lnTo>
                      <a:pt x="856" y="561"/>
                    </a:lnTo>
                    <a:lnTo>
                      <a:pt x="856" y="561"/>
                    </a:lnTo>
                    <a:lnTo>
                      <a:pt x="856" y="561"/>
                    </a:lnTo>
                    <a:lnTo>
                      <a:pt x="853" y="561"/>
                    </a:lnTo>
                    <a:lnTo>
                      <a:pt x="852" y="561"/>
                    </a:lnTo>
                    <a:lnTo>
                      <a:pt x="850" y="561"/>
                    </a:lnTo>
                    <a:lnTo>
                      <a:pt x="849" y="559"/>
                    </a:lnTo>
                    <a:lnTo>
                      <a:pt x="849" y="559"/>
                    </a:lnTo>
                    <a:lnTo>
                      <a:pt x="845" y="559"/>
                    </a:lnTo>
                    <a:lnTo>
                      <a:pt x="844" y="559"/>
                    </a:lnTo>
                    <a:lnTo>
                      <a:pt x="844" y="559"/>
                    </a:lnTo>
                    <a:lnTo>
                      <a:pt x="842" y="559"/>
                    </a:lnTo>
                    <a:lnTo>
                      <a:pt x="841" y="559"/>
                    </a:lnTo>
                    <a:lnTo>
                      <a:pt x="839" y="559"/>
                    </a:lnTo>
                    <a:lnTo>
                      <a:pt x="833" y="557"/>
                    </a:lnTo>
                    <a:lnTo>
                      <a:pt x="831" y="557"/>
                    </a:lnTo>
                    <a:lnTo>
                      <a:pt x="830" y="557"/>
                    </a:lnTo>
                    <a:lnTo>
                      <a:pt x="830" y="557"/>
                    </a:lnTo>
                    <a:lnTo>
                      <a:pt x="826" y="557"/>
                    </a:lnTo>
                    <a:lnTo>
                      <a:pt x="826" y="557"/>
                    </a:lnTo>
                    <a:lnTo>
                      <a:pt x="826" y="556"/>
                    </a:lnTo>
                    <a:lnTo>
                      <a:pt x="825" y="556"/>
                    </a:lnTo>
                    <a:lnTo>
                      <a:pt x="823" y="556"/>
                    </a:lnTo>
                    <a:lnTo>
                      <a:pt x="823" y="556"/>
                    </a:lnTo>
                    <a:lnTo>
                      <a:pt x="823" y="556"/>
                    </a:lnTo>
                    <a:lnTo>
                      <a:pt x="823" y="554"/>
                    </a:lnTo>
                    <a:lnTo>
                      <a:pt x="823" y="554"/>
                    </a:lnTo>
                    <a:lnTo>
                      <a:pt x="823" y="553"/>
                    </a:lnTo>
                    <a:lnTo>
                      <a:pt x="823" y="553"/>
                    </a:lnTo>
                    <a:lnTo>
                      <a:pt x="822" y="553"/>
                    </a:lnTo>
                    <a:lnTo>
                      <a:pt x="822" y="553"/>
                    </a:lnTo>
                    <a:lnTo>
                      <a:pt x="820" y="553"/>
                    </a:lnTo>
                    <a:lnTo>
                      <a:pt x="819" y="553"/>
                    </a:lnTo>
                    <a:lnTo>
                      <a:pt x="819" y="553"/>
                    </a:lnTo>
                    <a:lnTo>
                      <a:pt x="817" y="554"/>
                    </a:lnTo>
                    <a:lnTo>
                      <a:pt x="817" y="554"/>
                    </a:lnTo>
                    <a:lnTo>
                      <a:pt x="817" y="553"/>
                    </a:lnTo>
                    <a:lnTo>
                      <a:pt x="817" y="553"/>
                    </a:lnTo>
                    <a:lnTo>
                      <a:pt x="817" y="551"/>
                    </a:lnTo>
                    <a:lnTo>
                      <a:pt x="817" y="550"/>
                    </a:lnTo>
                    <a:lnTo>
                      <a:pt x="819" y="550"/>
                    </a:lnTo>
                    <a:lnTo>
                      <a:pt x="817" y="550"/>
                    </a:lnTo>
                    <a:lnTo>
                      <a:pt x="817" y="550"/>
                    </a:lnTo>
                    <a:lnTo>
                      <a:pt x="817" y="550"/>
                    </a:lnTo>
                    <a:lnTo>
                      <a:pt x="817" y="550"/>
                    </a:lnTo>
                    <a:lnTo>
                      <a:pt x="817" y="550"/>
                    </a:lnTo>
                    <a:lnTo>
                      <a:pt x="817" y="550"/>
                    </a:lnTo>
                    <a:lnTo>
                      <a:pt x="817" y="548"/>
                    </a:lnTo>
                    <a:lnTo>
                      <a:pt x="817" y="548"/>
                    </a:lnTo>
                    <a:lnTo>
                      <a:pt x="817" y="546"/>
                    </a:lnTo>
                    <a:lnTo>
                      <a:pt x="819" y="546"/>
                    </a:lnTo>
                    <a:lnTo>
                      <a:pt x="819" y="546"/>
                    </a:lnTo>
                    <a:lnTo>
                      <a:pt x="819" y="546"/>
                    </a:lnTo>
                    <a:lnTo>
                      <a:pt x="819" y="546"/>
                    </a:lnTo>
                    <a:lnTo>
                      <a:pt x="819" y="545"/>
                    </a:lnTo>
                    <a:lnTo>
                      <a:pt x="817" y="545"/>
                    </a:lnTo>
                    <a:lnTo>
                      <a:pt x="817" y="545"/>
                    </a:lnTo>
                    <a:lnTo>
                      <a:pt x="815" y="545"/>
                    </a:lnTo>
                    <a:lnTo>
                      <a:pt x="815" y="546"/>
                    </a:lnTo>
                    <a:lnTo>
                      <a:pt x="815" y="546"/>
                    </a:lnTo>
                    <a:lnTo>
                      <a:pt x="815" y="545"/>
                    </a:lnTo>
                    <a:lnTo>
                      <a:pt x="814" y="545"/>
                    </a:lnTo>
                    <a:lnTo>
                      <a:pt x="814" y="545"/>
                    </a:lnTo>
                    <a:lnTo>
                      <a:pt x="814" y="543"/>
                    </a:lnTo>
                    <a:lnTo>
                      <a:pt x="814" y="542"/>
                    </a:lnTo>
                    <a:lnTo>
                      <a:pt x="814" y="542"/>
                    </a:lnTo>
                    <a:lnTo>
                      <a:pt x="814" y="540"/>
                    </a:lnTo>
                    <a:lnTo>
                      <a:pt x="815" y="540"/>
                    </a:lnTo>
                    <a:lnTo>
                      <a:pt x="815" y="538"/>
                    </a:lnTo>
                    <a:lnTo>
                      <a:pt x="815" y="538"/>
                    </a:lnTo>
                    <a:lnTo>
                      <a:pt x="815" y="537"/>
                    </a:lnTo>
                    <a:lnTo>
                      <a:pt x="815" y="537"/>
                    </a:lnTo>
                    <a:lnTo>
                      <a:pt x="814" y="537"/>
                    </a:lnTo>
                    <a:lnTo>
                      <a:pt x="814" y="537"/>
                    </a:lnTo>
                    <a:lnTo>
                      <a:pt x="814" y="535"/>
                    </a:lnTo>
                    <a:lnTo>
                      <a:pt x="812" y="535"/>
                    </a:lnTo>
                    <a:lnTo>
                      <a:pt x="811" y="534"/>
                    </a:lnTo>
                    <a:lnTo>
                      <a:pt x="811" y="534"/>
                    </a:lnTo>
                    <a:lnTo>
                      <a:pt x="809" y="532"/>
                    </a:lnTo>
                    <a:lnTo>
                      <a:pt x="811" y="532"/>
                    </a:lnTo>
                    <a:lnTo>
                      <a:pt x="811" y="532"/>
                    </a:lnTo>
                    <a:lnTo>
                      <a:pt x="811" y="531"/>
                    </a:lnTo>
                    <a:lnTo>
                      <a:pt x="811" y="531"/>
                    </a:lnTo>
                    <a:lnTo>
                      <a:pt x="811" y="529"/>
                    </a:lnTo>
                    <a:lnTo>
                      <a:pt x="811" y="529"/>
                    </a:lnTo>
                    <a:lnTo>
                      <a:pt x="811" y="529"/>
                    </a:lnTo>
                    <a:lnTo>
                      <a:pt x="812" y="527"/>
                    </a:lnTo>
                    <a:lnTo>
                      <a:pt x="812" y="527"/>
                    </a:lnTo>
                    <a:lnTo>
                      <a:pt x="812" y="527"/>
                    </a:lnTo>
                    <a:lnTo>
                      <a:pt x="811" y="527"/>
                    </a:lnTo>
                    <a:lnTo>
                      <a:pt x="808" y="527"/>
                    </a:lnTo>
                    <a:lnTo>
                      <a:pt x="804" y="527"/>
                    </a:lnTo>
                    <a:lnTo>
                      <a:pt x="803" y="527"/>
                    </a:lnTo>
                    <a:lnTo>
                      <a:pt x="801" y="527"/>
                    </a:lnTo>
                    <a:lnTo>
                      <a:pt x="798" y="526"/>
                    </a:lnTo>
                    <a:lnTo>
                      <a:pt x="797" y="526"/>
                    </a:lnTo>
                    <a:lnTo>
                      <a:pt x="795" y="524"/>
                    </a:lnTo>
                    <a:lnTo>
                      <a:pt x="793" y="523"/>
                    </a:lnTo>
                    <a:lnTo>
                      <a:pt x="793" y="520"/>
                    </a:lnTo>
                    <a:lnTo>
                      <a:pt x="793" y="520"/>
                    </a:lnTo>
                    <a:lnTo>
                      <a:pt x="793" y="518"/>
                    </a:lnTo>
                    <a:lnTo>
                      <a:pt x="792" y="518"/>
                    </a:lnTo>
                    <a:lnTo>
                      <a:pt x="792" y="518"/>
                    </a:lnTo>
                    <a:lnTo>
                      <a:pt x="792" y="516"/>
                    </a:lnTo>
                    <a:lnTo>
                      <a:pt x="792" y="515"/>
                    </a:lnTo>
                    <a:lnTo>
                      <a:pt x="792" y="515"/>
                    </a:lnTo>
                    <a:lnTo>
                      <a:pt x="790" y="515"/>
                    </a:lnTo>
                    <a:lnTo>
                      <a:pt x="790" y="513"/>
                    </a:lnTo>
                    <a:lnTo>
                      <a:pt x="790" y="513"/>
                    </a:lnTo>
                    <a:lnTo>
                      <a:pt x="790" y="512"/>
                    </a:lnTo>
                    <a:lnTo>
                      <a:pt x="789" y="512"/>
                    </a:lnTo>
                    <a:lnTo>
                      <a:pt x="789" y="512"/>
                    </a:lnTo>
                    <a:lnTo>
                      <a:pt x="787" y="512"/>
                    </a:lnTo>
                    <a:lnTo>
                      <a:pt x="787" y="512"/>
                    </a:lnTo>
                    <a:lnTo>
                      <a:pt x="785" y="512"/>
                    </a:lnTo>
                    <a:lnTo>
                      <a:pt x="785" y="512"/>
                    </a:lnTo>
                    <a:lnTo>
                      <a:pt x="784" y="512"/>
                    </a:lnTo>
                    <a:lnTo>
                      <a:pt x="784" y="512"/>
                    </a:lnTo>
                    <a:lnTo>
                      <a:pt x="782" y="512"/>
                    </a:lnTo>
                    <a:lnTo>
                      <a:pt x="781" y="512"/>
                    </a:lnTo>
                    <a:lnTo>
                      <a:pt x="779" y="512"/>
                    </a:lnTo>
                    <a:lnTo>
                      <a:pt x="778" y="512"/>
                    </a:lnTo>
                    <a:lnTo>
                      <a:pt x="776" y="512"/>
                    </a:lnTo>
                    <a:lnTo>
                      <a:pt x="774" y="510"/>
                    </a:lnTo>
                    <a:lnTo>
                      <a:pt x="774" y="510"/>
                    </a:lnTo>
                    <a:lnTo>
                      <a:pt x="773" y="510"/>
                    </a:lnTo>
                    <a:lnTo>
                      <a:pt x="773" y="510"/>
                    </a:lnTo>
                    <a:lnTo>
                      <a:pt x="773" y="510"/>
                    </a:lnTo>
                    <a:lnTo>
                      <a:pt x="773" y="510"/>
                    </a:lnTo>
                    <a:lnTo>
                      <a:pt x="771" y="509"/>
                    </a:lnTo>
                    <a:lnTo>
                      <a:pt x="770" y="509"/>
                    </a:lnTo>
                    <a:lnTo>
                      <a:pt x="767" y="509"/>
                    </a:lnTo>
                    <a:lnTo>
                      <a:pt x="767" y="507"/>
                    </a:lnTo>
                    <a:lnTo>
                      <a:pt x="765" y="507"/>
                    </a:lnTo>
                    <a:lnTo>
                      <a:pt x="765" y="507"/>
                    </a:lnTo>
                    <a:lnTo>
                      <a:pt x="765" y="509"/>
                    </a:lnTo>
                    <a:lnTo>
                      <a:pt x="763" y="509"/>
                    </a:lnTo>
                    <a:lnTo>
                      <a:pt x="763" y="507"/>
                    </a:lnTo>
                    <a:lnTo>
                      <a:pt x="763" y="509"/>
                    </a:lnTo>
                    <a:lnTo>
                      <a:pt x="763" y="509"/>
                    </a:lnTo>
                    <a:lnTo>
                      <a:pt x="763" y="509"/>
                    </a:lnTo>
                    <a:lnTo>
                      <a:pt x="763" y="510"/>
                    </a:lnTo>
                    <a:lnTo>
                      <a:pt x="765" y="510"/>
                    </a:lnTo>
                    <a:lnTo>
                      <a:pt x="765" y="512"/>
                    </a:lnTo>
                    <a:lnTo>
                      <a:pt x="765" y="512"/>
                    </a:lnTo>
                    <a:lnTo>
                      <a:pt x="765" y="513"/>
                    </a:lnTo>
                    <a:lnTo>
                      <a:pt x="763" y="515"/>
                    </a:lnTo>
                    <a:lnTo>
                      <a:pt x="763" y="515"/>
                    </a:lnTo>
                    <a:lnTo>
                      <a:pt x="762" y="515"/>
                    </a:lnTo>
                    <a:lnTo>
                      <a:pt x="762" y="515"/>
                    </a:lnTo>
                    <a:lnTo>
                      <a:pt x="760" y="516"/>
                    </a:lnTo>
                    <a:lnTo>
                      <a:pt x="760" y="515"/>
                    </a:lnTo>
                    <a:lnTo>
                      <a:pt x="760" y="515"/>
                    </a:lnTo>
                    <a:lnTo>
                      <a:pt x="760" y="516"/>
                    </a:lnTo>
                    <a:lnTo>
                      <a:pt x="760" y="516"/>
                    </a:lnTo>
                    <a:lnTo>
                      <a:pt x="760" y="516"/>
                    </a:lnTo>
                    <a:lnTo>
                      <a:pt x="759" y="518"/>
                    </a:lnTo>
                    <a:lnTo>
                      <a:pt x="759" y="518"/>
                    </a:lnTo>
                    <a:lnTo>
                      <a:pt x="759" y="518"/>
                    </a:lnTo>
                    <a:lnTo>
                      <a:pt x="759" y="516"/>
                    </a:lnTo>
                    <a:lnTo>
                      <a:pt x="759" y="516"/>
                    </a:lnTo>
                    <a:lnTo>
                      <a:pt x="759" y="516"/>
                    </a:lnTo>
                    <a:lnTo>
                      <a:pt x="760" y="513"/>
                    </a:lnTo>
                    <a:lnTo>
                      <a:pt x="762" y="513"/>
                    </a:lnTo>
                    <a:lnTo>
                      <a:pt x="762" y="512"/>
                    </a:lnTo>
                    <a:lnTo>
                      <a:pt x="762" y="512"/>
                    </a:lnTo>
                    <a:lnTo>
                      <a:pt x="762" y="510"/>
                    </a:lnTo>
                    <a:lnTo>
                      <a:pt x="760" y="510"/>
                    </a:lnTo>
                    <a:lnTo>
                      <a:pt x="760" y="510"/>
                    </a:lnTo>
                    <a:lnTo>
                      <a:pt x="759" y="510"/>
                    </a:lnTo>
                    <a:lnTo>
                      <a:pt x="759" y="512"/>
                    </a:lnTo>
                    <a:lnTo>
                      <a:pt x="759" y="512"/>
                    </a:lnTo>
                    <a:lnTo>
                      <a:pt x="759" y="513"/>
                    </a:lnTo>
                    <a:lnTo>
                      <a:pt x="759" y="513"/>
                    </a:lnTo>
                    <a:lnTo>
                      <a:pt x="759" y="515"/>
                    </a:lnTo>
                    <a:lnTo>
                      <a:pt x="759" y="515"/>
                    </a:lnTo>
                    <a:lnTo>
                      <a:pt x="757" y="515"/>
                    </a:lnTo>
                    <a:lnTo>
                      <a:pt x="757" y="516"/>
                    </a:lnTo>
                    <a:lnTo>
                      <a:pt x="757" y="516"/>
                    </a:lnTo>
                    <a:lnTo>
                      <a:pt x="757" y="516"/>
                    </a:lnTo>
                    <a:lnTo>
                      <a:pt x="757" y="516"/>
                    </a:lnTo>
                    <a:lnTo>
                      <a:pt x="756" y="518"/>
                    </a:lnTo>
                    <a:lnTo>
                      <a:pt x="756" y="520"/>
                    </a:lnTo>
                    <a:lnTo>
                      <a:pt x="756" y="520"/>
                    </a:lnTo>
                    <a:lnTo>
                      <a:pt x="754" y="520"/>
                    </a:lnTo>
                    <a:lnTo>
                      <a:pt x="752" y="520"/>
                    </a:lnTo>
                    <a:lnTo>
                      <a:pt x="754" y="520"/>
                    </a:lnTo>
                    <a:lnTo>
                      <a:pt x="754" y="520"/>
                    </a:lnTo>
                    <a:lnTo>
                      <a:pt x="754" y="520"/>
                    </a:lnTo>
                    <a:lnTo>
                      <a:pt x="756" y="516"/>
                    </a:lnTo>
                    <a:lnTo>
                      <a:pt x="756" y="515"/>
                    </a:lnTo>
                    <a:lnTo>
                      <a:pt x="756" y="515"/>
                    </a:lnTo>
                    <a:lnTo>
                      <a:pt x="751" y="516"/>
                    </a:lnTo>
                    <a:lnTo>
                      <a:pt x="749" y="518"/>
                    </a:lnTo>
                    <a:lnTo>
                      <a:pt x="749" y="518"/>
                    </a:lnTo>
                    <a:lnTo>
                      <a:pt x="749" y="520"/>
                    </a:lnTo>
                    <a:lnTo>
                      <a:pt x="749" y="520"/>
                    </a:lnTo>
                    <a:lnTo>
                      <a:pt x="749" y="520"/>
                    </a:lnTo>
                    <a:lnTo>
                      <a:pt x="749" y="521"/>
                    </a:lnTo>
                    <a:lnTo>
                      <a:pt x="748" y="523"/>
                    </a:lnTo>
                    <a:lnTo>
                      <a:pt x="748" y="523"/>
                    </a:lnTo>
                    <a:lnTo>
                      <a:pt x="748" y="524"/>
                    </a:lnTo>
                    <a:lnTo>
                      <a:pt x="746" y="524"/>
                    </a:lnTo>
                    <a:lnTo>
                      <a:pt x="746" y="524"/>
                    </a:lnTo>
                    <a:lnTo>
                      <a:pt x="744" y="526"/>
                    </a:lnTo>
                    <a:lnTo>
                      <a:pt x="744" y="526"/>
                    </a:lnTo>
                    <a:lnTo>
                      <a:pt x="741" y="526"/>
                    </a:lnTo>
                    <a:lnTo>
                      <a:pt x="740" y="526"/>
                    </a:lnTo>
                    <a:lnTo>
                      <a:pt x="738" y="526"/>
                    </a:lnTo>
                    <a:lnTo>
                      <a:pt x="737" y="524"/>
                    </a:lnTo>
                    <a:lnTo>
                      <a:pt x="737" y="524"/>
                    </a:lnTo>
                    <a:lnTo>
                      <a:pt x="733" y="524"/>
                    </a:lnTo>
                    <a:lnTo>
                      <a:pt x="729" y="524"/>
                    </a:lnTo>
                    <a:lnTo>
                      <a:pt x="727" y="524"/>
                    </a:lnTo>
                    <a:lnTo>
                      <a:pt x="726" y="524"/>
                    </a:lnTo>
                    <a:lnTo>
                      <a:pt x="726" y="523"/>
                    </a:lnTo>
                    <a:lnTo>
                      <a:pt x="724" y="523"/>
                    </a:lnTo>
                    <a:lnTo>
                      <a:pt x="722" y="523"/>
                    </a:lnTo>
                    <a:lnTo>
                      <a:pt x="721" y="524"/>
                    </a:lnTo>
                    <a:lnTo>
                      <a:pt x="718" y="524"/>
                    </a:lnTo>
                    <a:lnTo>
                      <a:pt x="716" y="524"/>
                    </a:lnTo>
                    <a:lnTo>
                      <a:pt x="715" y="524"/>
                    </a:lnTo>
                    <a:lnTo>
                      <a:pt x="711" y="523"/>
                    </a:lnTo>
                    <a:lnTo>
                      <a:pt x="708" y="521"/>
                    </a:lnTo>
                    <a:lnTo>
                      <a:pt x="707" y="520"/>
                    </a:lnTo>
                    <a:lnTo>
                      <a:pt x="705" y="520"/>
                    </a:lnTo>
                    <a:lnTo>
                      <a:pt x="703" y="521"/>
                    </a:lnTo>
                    <a:lnTo>
                      <a:pt x="703" y="521"/>
                    </a:lnTo>
                    <a:lnTo>
                      <a:pt x="702" y="520"/>
                    </a:lnTo>
                    <a:lnTo>
                      <a:pt x="702" y="518"/>
                    </a:lnTo>
                    <a:lnTo>
                      <a:pt x="700" y="518"/>
                    </a:lnTo>
                    <a:lnTo>
                      <a:pt x="699" y="516"/>
                    </a:lnTo>
                    <a:lnTo>
                      <a:pt x="697" y="515"/>
                    </a:lnTo>
                    <a:lnTo>
                      <a:pt x="694" y="515"/>
                    </a:lnTo>
                    <a:lnTo>
                      <a:pt x="694" y="515"/>
                    </a:lnTo>
                    <a:lnTo>
                      <a:pt x="692" y="515"/>
                    </a:lnTo>
                    <a:lnTo>
                      <a:pt x="691" y="515"/>
                    </a:lnTo>
                    <a:lnTo>
                      <a:pt x="689" y="515"/>
                    </a:lnTo>
                    <a:lnTo>
                      <a:pt x="688" y="515"/>
                    </a:lnTo>
                    <a:lnTo>
                      <a:pt x="686" y="516"/>
                    </a:lnTo>
                    <a:lnTo>
                      <a:pt x="685" y="516"/>
                    </a:lnTo>
                    <a:lnTo>
                      <a:pt x="683" y="516"/>
                    </a:lnTo>
                    <a:lnTo>
                      <a:pt x="681" y="515"/>
                    </a:lnTo>
                    <a:lnTo>
                      <a:pt x="680" y="513"/>
                    </a:lnTo>
                    <a:lnTo>
                      <a:pt x="674" y="513"/>
                    </a:lnTo>
                    <a:lnTo>
                      <a:pt x="670" y="512"/>
                    </a:lnTo>
                    <a:lnTo>
                      <a:pt x="670" y="512"/>
                    </a:lnTo>
                    <a:lnTo>
                      <a:pt x="670" y="512"/>
                    </a:lnTo>
                    <a:lnTo>
                      <a:pt x="670" y="510"/>
                    </a:lnTo>
                    <a:lnTo>
                      <a:pt x="670" y="510"/>
                    </a:lnTo>
                    <a:lnTo>
                      <a:pt x="669" y="507"/>
                    </a:lnTo>
                    <a:lnTo>
                      <a:pt x="667" y="505"/>
                    </a:lnTo>
                    <a:lnTo>
                      <a:pt x="667" y="502"/>
                    </a:lnTo>
                    <a:lnTo>
                      <a:pt x="667" y="502"/>
                    </a:lnTo>
                    <a:lnTo>
                      <a:pt x="667" y="502"/>
                    </a:lnTo>
                    <a:lnTo>
                      <a:pt x="666" y="501"/>
                    </a:lnTo>
                    <a:lnTo>
                      <a:pt x="662" y="501"/>
                    </a:lnTo>
                    <a:lnTo>
                      <a:pt x="662" y="504"/>
                    </a:lnTo>
                    <a:lnTo>
                      <a:pt x="662" y="507"/>
                    </a:lnTo>
                    <a:lnTo>
                      <a:pt x="659" y="507"/>
                    </a:lnTo>
                    <a:lnTo>
                      <a:pt x="264" y="507"/>
                    </a:lnTo>
                    <a:lnTo>
                      <a:pt x="264" y="507"/>
                    </a:lnTo>
                    <a:lnTo>
                      <a:pt x="262" y="505"/>
                    </a:lnTo>
                    <a:lnTo>
                      <a:pt x="262" y="505"/>
                    </a:lnTo>
                    <a:lnTo>
                      <a:pt x="260" y="507"/>
                    </a:lnTo>
                    <a:lnTo>
                      <a:pt x="260" y="507"/>
                    </a:lnTo>
                    <a:lnTo>
                      <a:pt x="260" y="507"/>
                    </a:lnTo>
                    <a:lnTo>
                      <a:pt x="260" y="509"/>
                    </a:lnTo>
                    <a:lnTo>
                      <a:pt x="259" y="509"/>
                    </a:lnTo>
                    <a:lnTo>
                      <a:pt x="259" y="507"/>
                    </a:lnTo>
                    <a:lnTo>
                      <a:pt x="259" y="507"/>
                    </a:lnTo>
                    <a:lnTo>
                      <a:pt x="259" y="505"/>
                    </a:lnTo>
                    <a:lnTo>
                      <a:pt x="259" y="505"/>
                    </a:lnTo>
                    <a:lnTo>
                      <a:pt x="259" y="505"/>
                    </a:lnTo>
                    <a:lnTo>
                      <a:pt x="259" y="505"/>
                    </a:lnTo>
                    <a:lnTo>
                      <a:pt x="259" y="505"/>
                    </a:lnTo>
                    <a:lnTo>
                      <a:pt x="257" y="505"/>
                    </a:lnTo>
                    <a:lnTo>
                      <a:pt x="257" y="504"/>
                    </a:lnTo>
                    <a:lnTo>
                      <a:pt x="257" y="502"/>
                    </a:lnTo>
                    <a:lnTo>
                      <a:pt x="257" y="502"/>
                    </a:lnTo>
                    <a:lnTo>
                      <a:pt x="260" y="502"/>
                    </a:lnTo>
                    <a:lnTo>
                      <a:pt x="262" y="502"/>
                    </a:lnTo>
                    <a:lnTo>
                      <a:pt x="262" y="501"/>
                    </a:lnTo>
                    <a:lnTo>
                      <a:pt x="262" y="501"/>
                    </a:lnTo>
                    <a:lnTo>
                      <a:pt x="262" y="501"/>
                    </a:lnTo>
                    <a:lnTo>
                      <a:pt x="260" y="501"/>
                    </a:lnTo>
                    <a:lnTo>
                      <a:pt x="259" y="501"/>
                    </a:lnTo>
                    <a:lnTo>
                      <a:pt x="257" y="501"/>
                    </a:lnTo>
                    <a:lnTo>
                      <a:pt x="257" y="501"/>
                    </a:lnTo>
                    <a:lnTo>
                      <a:pt x="257" y="501"/>
                    </a:lnTo>
                    <a:lnTo>
                      <a:pt x="257" y="501"/>
                    </a:lnTo>
                    <a:lnTo>
                      <a:pt x="257" y="499"/>
                    </a:lnTo>
                    <a:lnTo>
                      <a:pt x="257" y="496"/>
                    </a:lnTo>
                    <a:lnTo>
                      <a:pt x="257" y="496"/>
                    </a:lnTo>
                    <a:lnTo>
                      <a:pt x="259" y="494"/>
                    </a:lnTo>
                    <a:lnTo>
                      <a:pt x="257" y="494"/>
                    </a:lnTo>
                    <a:lnTo>
                      <a:pt x="256" y="496"/>
                    </a:lnTo>
                    <a:lnTo>
                      <a:pt x="256" y="498"/>
                    </a:lnTo>
                    <a:lnTo>
                      <a:pt x="256" y="498"/>
                    </a:lnTo>
                    <a:lnTo>
                      <a:pt x="256" y="499"/>
                    </a:lnTo>
                    <a:lnTo>
                      <a:pt x="256" y="499"/>
                    </a:lnTo>
                    <a:lnTo>
                      <a:pt x="254" y="499"/>
                    </a:lnTo>
                    <a:lnTo>
                      <a:pt x="254" y="501"/>
                    </a:lnTo>
                    <a:lnTo>
                      <a:pt x="253" y="501"/>
                    </a:lnTo>
                    <a:lnTo>
                      <a:pt x="248" y="499"/>
                    </a:lnTo>
                    <a:lnTo>
                      <a:pt x="248" y="498"/>
                    </a:lnTo>
                    <a:lnTo>
                      <a:pt x="246" y="498"/>
                    </a:lnTo>
                    <a:lnTo>
                      <a:pt x="246" y="496"/>
                    </a:lnTo>
                    <a:lnTo>
                      <a:pt x="246" y="494"/>
                    </a:lnTo>
                    <a:lnTo>
                      <a:pt x="246" y="494"/>
                    </a:lnTo>
                    <a:lnTo>
                      <a:pt x="246" y="494"/>
                    </a:lnTo>
                    <a:lnTo>
                      <a:pt x="246" y="494"/>
                    </a:lnTo>
                    <a:lnTo>
                      <a:pt x="248" y="494"/>
                    </a:lnTo>
                    <a:lnTo>
                      <a:pt x="248" y="496"/>
                    </a:lnTo>
                    <a:lnTo>
                      <a:pt x="249" y="496"/>
                    </a:lnTo>
                    <a:lnTo>
                      <a:pt x="249" y="496"/>
                    </a:lnTo>
                    <a:lnTo>
                      <a:pt x="253" y="496"/>
                    </a:lnTo>
                    <a:lnTo>
                      <a:pt x="253" y="494"/>
                    </a:lnTo>
                    <a:lnTo>
                      <a:pt x="251" y="496"/>
                    </a:lnTo>
                    <a:lnTo>
                      <a:pt x="249" y="494"/>
                    </a:lnTo>
                    <a:lnTo>
                      <a:pt x="249" y="494"/>
                    </a:lnTo>
                    <a:lnTo>
                      <a:pt x="248" y="494"/>
                    </a:lnTo>
                    <a:lnTo>
                      <a:pt x="248" y="493"/>
                    </a:lnTo>
                    <a:lnTo>
                      <a:pt x="248" y="490"/>
                    </a:lnTo>
                    <a:lnTo>
                      <a:pt x="248" y="488"/>
                    </a:lnTo>
                    <a:lnTo>
                      <a:pt x="249" y="488"/>
                    </a:lnTo>
                    <a:lnTo>
                      <a:pt x="249" y="486"/>
                    </a:lnTo>
                    <a:lnTo>
                      <a:pt x="249" y="486"/>
                    </a:lnTo>
                    <a:lnTo>
                      <a:pt x="249" y="486"/>
                    </a:lnTo>
                    <a:lnTo>
                      <a:pt x="248" y="485"/>
                    </a:lnTo>
                    <a:lnTo>
                      <a:pt x="248" y="485"/>
                    </a:lnTo>
                    <a:lnTo>
                      <a:pt x="248" y="485"/>
                    </a:lnTo>
                    <a:lnTo>
                      <a:pt x="248" y="486"/>
                    </a:lnTo>
                    <a:lnTo>
                      <a:pt x="248" y="488"/>
                    </a:lnTo>
                    <a:lnTo>
                      <a:pt x="246" y="490"/>
                    </a:lnTo>
                    <a:lnTo>
                      <a:pt x="246" y="490"/>
                    </a:lnTo>
                    <a:lnTo>
                      <a:pt x="246" y="491"/>
                    </a:lnTo>
                    <a:lnTo>
                      <a:pt x="246" y="491"/>
                    </a:lnTo>
                    <a:lnTo>
                      <a:pt x="245" y="491"/>
                    </a:lnTo>
                    <a:lnTo>
                      <a:pt x="245" y="493"/>
                    </a:lnTo>
                    <a:lnTo>
                      <a:pt x="241" y="493"/>
                    </a:lnTo>
                    <a:lnTo>
                      <a:pt x="240" y="493"/>
                    </a:lnTo>
                    <a:lnTo>
                      <a:pt x="240" y="493"/>
                    </a:lnTo>
                    <a:lnTo>
                      <a:pt x="237" y="490"/>
                    </a:lnTo>
                    <a:lnTo>
                      <a:pt x="235" y="488"/>
                    </a:lnTo>
                    <a:lnTo>
                      <a:pt x="235" y="488"/>
                    </a:lnTo>
                    <a:lnTo>
                      <a:pt x="232" y="483"/>
                    </a:lnTo>
                    <a:lnTo>
                      <a:pt x="232" y="483"/>
                    </a:lnTo>
                    <a:lnTo>
                      <a:pt x="232" y="482"/>
                    </a:lnTo>
                    <a:lnTo>
                      <a:pt x="230" y="482"/>
                    </a:lnTo>
                    <a:lnTo>
                      <a:pt x="230" y="480"/>
                    </a:lnTo>
                    <a:lnTo>
                      <a:pt x="232" y="479"/>
                    </a:lnTo>
                    <a:lnTo>
                      <a:pt x="234" y="477"/>
                    </a:lnTo>
                    <a:lnTo>
                      <a:pt x="234" y="475"/>
                    </a:lnTo>
                    <a:lnTo>
                      <a:pt x="234" y="475"/>
                    </a:lnTo>
                    <a:lnTo>
                      <a:pt x="234" y="472"/>
                    </a:lnTo>
                    <a:lnTo>
                      <a:pt x="234" y="472"/>
                    </a:lnTo>
                    <a:lnTo>
                      <a:pt x="232" y="474"/>
                    </a:lnTo>
                    <a:lnTo>
                      <a:pt x="232" y="474"/>
                    </a:lnTo>
                    <a:lnTo>
                      <a:pt x="232" y="475"/>
                    </a:lnTo>
                    <a:lnTo>
                      <a:pt x="232" y="475"/>
                    </a:lnTo>
                    <a:lnTo>
                      <a:pt x="232" y="477"/>
                    </a:lnTo>
                    <a:lnTo>
                      <a:pt x="230" y="479"/>
                    </a:lnTo>
                    <a:lnTo>
                      <a:pt x="229" y="480"/>
                    </a:lnTo>
                    <a:lnTo>
                      <a:pt x="224" y="479"/>
                    </a:lnTo>
                    <a:lnTo>
                      <a:pt x="224" y="479"/>
                    </a:lnTo>
                    <a:lnTo>
                      <a:pt x="224" y="479"/>
                    </a:lnTo>
                    <a:lnTo>
                      <a:pt x="224" y="477"/>
                    </a:lnTo>
                    <a:lnTo>
                      <a:pt x="224" y="477"/>
                    </a:lnTo>
                    <a:lnTo>
                      <a:pt x="223" y="479"/>
                    </a:lnTo>
                    <a:lnTo>
                      <a:pt x="223" y="480"/>
                    </a:lnTo>
                    <a:lnTo>
                      <a:pt x="223" y="480"/>
                    </a:lnTo>
                    <a:lnTo>
                      <a:pt x="221" y="480"/>
                    </a:lnTo>
                    <a:lnTo>
                      <a:pt x="221" y="480"/>
                    </a:lnTo>
                    <a:lnTo>
                      <a:pt x="221" y="479"/>
                    </a:lnTo>
                    <a:lnTo>
                      <a:pt x="219" y="479"/>
                    </a:lnTo>
                    <a:lnTo>
                      <a:pt x="218" y="480"/>
                    </a:lnTo>
                    <a:lnTo>
                      <a:pt x="216" y="479"/>
                    </a:lnTo>
                    <a:lnTo>
                      <a:pt x="216" y="479"/>
                    </a:lnTo>
                    <a:lnTo>
                      <a:pt x="215" y="479"/>
                    </a:lnTo>
                    <a:lnTo>
                      <a:pt x="212" y="479"/>
                    </a:lnTo>
                    <a:lnTo>
                      <a:pt x="212" y="479"/>
                    </a:lnTo>
                    <a:lnTo>
                      <a:pt x="212" y="477"/>
                    </a:lnTo>
                    <a:lnTo>
                      <a:pt x="212" y="477"/>
                    </a:lnTo>
                    <a:lnTo>
                      <a:pt x="213" y="477"/>
                    </a:lnTo>
                    <a:lnTo>
                      <a:pt x="216" y="475"/>
                    </a:lnTo>
                    <a:lnTo>
                      <a:pt x="219" y="475"/>
                    </a:lnTo>
                    <a:lnTo>
                      <a:pt x="219" y="475"/>
                    </a:lnTo>
                    <a:lnTo>
                      <a:pt x="218" y="475"/>
                    </a:lnTo>
                    <a:lnTo>
                      <a:pt x="212" y="475"/>
                    </a:lnTo>
                    <a:lnTo>
                      <a:pt x="210" y="475"/>
                    </a:lnTo>
                    <a:lnTo>
                      <a:pt x="210" y="475"/>
                    </a:lnTo>
                    <a:lnTo>
                      <a:pt x="210" y="475"/>
                    </a:lnTo>
                    <a:lnTo>
                      <a:pt x="210" y="474"/>
                    </a:lnTo>
                    <a:lnTo>
                      <a:pt x="212" y="474"/>
                    </a:lnTo>
                    <a:lnTo>
                      <a:pt x="212" y="472"/>
                    </a:lnTo>
                    <a:lnTo>
                      <a:pt x="212" y="472"/>
                    </a:lnTo>
                    <a:lnTo>
                      <a:pt x="210" y="472"/>
                    </a:lnTo>
                    <a:lnTo>
                      <a:pt x="210" y="472"/>
                    </a:lnTo>
                    <a:lnTo>
                      <a:pt x="210" y="471"/>
                    </a:lnTo>
                    <a:lnTo>
                      <a:pt x="210" y="469"/>
                    </a:lnTo>
                    <a:lnTo>
                      <a:pt x="210" y="471"/>
                    </a:lnTo>
                    <a:lnTo>
                      <a:pt x="208" y="471"/>
                    </a:lnTo>
                    <a:lnTo>
                      <a:pt x="204" y="472"/>
                    </a:lnTo>
                    <a:lnTo>
                      <a:pt x="202" y="472"/>
                    </a:lnTo>
                    <a:lnTo>
                      <a:pt x="202" y="472"/>
                    </a:lnTo>
                    <a:lnTo>
                      <a:pt x="199" y="471"/>
                    </a:lnTo>
                    <a:lnTo>
                      <a:pt x="197" y="471"/>
                    </a:lnTo>
                    <a:lnTo>
                      <a:pt x="196" y="471"/>
                    </a:lnTo>
                    <a:lnTo>
                      <a:pt x="194" y="468"/>
                    </a:lnTo>
                    <a:lnTo>
                      <a:pt x="193" y="468"/>
                    </a:lnTo>
                    <a:lnTo>
                      <a:pt x="193" y="464"/>
                    </a:lnTo>
                    <a:lnTo>
                      <a:pt x="193" y="463"/>
                    </a:lnTo>
                    <a:lnTo>
                      <a:pt x="194" y="461"/>
                    </a:lnTo>
                    <a:lnTo>
                      <a:pt x="197" y="458"/>
                    </a:lnTo>
                    <a:lnTo>
                      <a:pt x="197" y="458"/>
                    </a:lnTo>
                    <a:lnTo>
                      <a:pt x="199" y="457"/>
                    </a:lnTo>
                    <a:lnTo>
                      <a:pt x="204" y="457"/>
                    </a:lnTo>
                    <a:lnTo>
                      <a:pt x="207" y="457"/>
                    </a:lnTo>
                    <a:lnTo>
                      <a:pt x="207" y="457"/>
                    </a:lnTo>
                    <a:lnTo>
                      <a:pt x="202" y="457"/>
                    </a:lnTo>
                    <a:lnTo>
                      <a:pt x="197" y="457"/>
                    </a:lnTo>
                    <a:lnTo>
                      <a:pt x="196" y="457"/>
                    </a:lnTo>
                    <a:lnTo>
                      <a:pt x="194" y="460"/>
                    </a:lnTo>
                    <a:lnTo>
                      <a:pt x="194" y="460"/>
                    </a:lnTo>
                    <a:lnTo>
                      <a:pt x="194" y="461"/>
                    </a:lnTo>
                    <a:lnTo>
                      <a:pt x="193" y="461"/>
                    </a:lnTo>
                    <a:lnTo>
                      <a:pt x="193" y="460"/>
                    </a:lnTo>
                    <a:lnTo>
                      <a:pt x="193" y="460"/>
                    </a:lnTo>
                    <a:lnTo>
                      <a:pt x="193" y="460"/>
                    </a:lnTo>
                    <a:lnTo>
                      <a:pt x="191" y="458"/>
                    </a:lnTo>
                    <a:lnTo>
                      <a:pt x="191" y="457"/>
                    </a:lnTo>
                    <a:lnTo>
                      <a:pt x="191" y="455"/>
                    </a:lnTo>
                    <a:lnTo>
                      <a:pt x="191" y="453"/>
                    </a:lnTo>
                    <a:lnTo>
                      <a:pt x="191" y="453"/>
                    </a:lnTo>
                    <a:lnTo>
                      <a:pt x="193" y="450"/>
                    </a:lnTo>
                    <a:lnTo>
                      <a:pt x="191" y="450"/>
                    </a:lnTo>
                    <a:lnTo>
                      <a:pt x="191" y="449"/>
                    </a:lnTo>
                    <a:lnTo>
                      <a:pt x="191" y="447"/>
                    </a:lnTo>
                    <a:lnTo>
                      <a:pt x="193" y="446"/>
                    </a:lnTo>
                    <a:lnTo>
                      <a:pt x="194" y="446"/>
                    </a:lnTo>
                    <a:lnTo>
                      <a:pt x="196" y="444"/>
                    </a:lnTo>
                    <a:lnTo>
                      <a:pt x="199" y="442"/>
                    </a:lnTo>
                    <a:lnTo>
                      <a:pt x="200" y="444"/>
                    </a:lnTo>
                    <a:lnTo>
                      <a:pt x="202" y="446"/>
                    </a:lnTo>
                    <a:lnTo>
                      <a:pt x="204" y="446"/>
                    </a:lnTo>
                    <a:lnTo>
                      <a:pt x="204" y="447"/>
                    </a:lnTo>
                    <a:lnTo>
                      <a:pt x="205" y="449"/>
                    </a:lnTo>
                    <a:lnTo>
                      <a:pt x="207" y="449"/>
                    </a:lnTo>
                    <a:lnTo>
                      <a:pt x="207" y="449"/>
                    </a:lnTo>
                    <a:lnTo>
                      <a:pt x="207" y="449"/>
                    </a:lnTo>
                    <a:lnTo>
                      <a:pt x="204" y="446"/>
                    </a:lnTo>
                    <a:lnTo>
                      <a:pt x="204" y="446"/>
                    </a:lnTo>
                    <a:lnTo>
                      <a:pt x="204" y="444"/>
                    </a:lnTo>
                    <a:lnTo>
                      <a:pt x="200" y="444"/>
                    </a:lnTo>
                    <a:lnTo>
                      <a:pt x="200" y="442"/>
                    </a:lnTo>
                    <a:lnTo>
                      <a:pt x="200" y="442"/>
                    </a:lnTo>
                    <a:lnTo>
                      <a:pt x="200" y="441"/>
                    </a:lnTo>
                    <a:lnTo>
                      <a:pt x="200" y="441"/>
                    </a:lnTo>
                    <a:lnTo>
                      <a:pt x="204" y="438"/>
                    </a:lnTo>
                    <a:lnTo>
                      <a:pt x="204" y="436"/>
                    </a:lnTo>
                    <a:lnTo>
                      <a:pt x="204" y="436"/>
                    </a:lnTo>
                    <a:lnTo>
                      <a:pt x="204" y="436"/>
                    </a:lnTo>
                    <a:lnTo>
                      <a:pt x="202" y="435"/>
                    </a:lnTo>
                    <a:lnTo>
                      <a:pt x="202" y="435"/>
                    </a:lnTo>
                    <a:lnTo>
                      <a:pt x="202" y="436"/>
                    </a:lnTo>
                    <a:lnTo>
                      <a:pt x="202" y="436"/>
                    </a:lnTo>
                    <a:lnTo>
                      <a:pt x="202" y="438"/>
                    </a:lnTo>
                    <a:lnTo>
                      <a:pt x="202" y="438"/>
                    </a:lnTo>
                    <a:lnTo>
                      <a:pt x="202" y="438"/>
                    </a:lnTo>
                    <a:lnTo>
                      <a:pt x="196" y="444"/>
                    </a:lnTo>
                    <a:lnTo>
                      <a:pt x="194" y="444"/>
                    </a:lnTo>
                    <a:lnTo>
                      <a:pt x="193" y="444"/>
                    </a:lnTo>
                    <a:lnTo>
                      <a:pt x="191" y="446"/>
                    </a:lnTo>
                    <a:lnTo>
                      <a:pt x="191" y="446"/>
                    </a:lnTo>
                    <a:lnTo>
                      <a:pt x="189" y="447"/>
                    </a:lnTo>
                    <a:lnTo>
                      <a:pt x="188" y="452"/>
                    </a:lnTo>
                    <a:lnTo>
                      <a:pt x="186" y="455"/>
                    </a:lnTo>
                    <a:lnTo>
                      <a:pt x="186" y="450"/>
                    </a:lnTo>
                    <a:lnTo>
                      <a:pt x="183" y="447"/>
                    </a:lnTo>
                    <a:lnTo>
                      <a:pt x="188" y="444"/>
                    </a:lnTo>
                    <a:lnTo>
                      <a:pt x="188" y="444"/>
                    </a:lnTo>
                    <a:lnTo>
                      <a:pt x="188" y="442"/>
                    </a:lnTo>
                    <a:lnTo>
                      <a:pt x="188" y="442"/>
                    </a:lnTo>
                    <a:lnTo>
                      <a:pt x="188" y="441"/>
                    </a:lnTo>
                    <a:lnTo>
                      <a:pt x="189" y="441"/>
                    </a:lnTo>
                    <a:lnTo>
                      <a:pt x="189" y="439"/>
                    </a:lnTo>
                    <a:lnTo>
                      <a:pt x="188" y="441"/>
                    </a:lnTo>
                    <a:lnTo>
                      <a:pt x="186" y="442"/>
                    </a:lnTo>
                    <a:lnTo>
                      <a:pt x="185" y="444"/>
                    </a:lnTo>
                    <a:lnTo>
                      <a:pt x="185" y="444"/>
                    </a:lnTo>
                    <a:lnTo>
                      <a:pt x="185" y="442"/>
                    </a:lnTo>
                    <a:lnTo>
                      <a:pt x="186" y="439"/>
                    </a:lnTo>
                    <a:lnTo>
                      <a:pt x="186" y="435"/>
                    </a:lnTo>
                    <a:lnTo>
                      <a:pt x="186" y="435"/>
                    </a:lnTo>
                    <a:lnTo>
                      <a:pt x="188" y="433"/>
                    </a:lnTo>
                    <a:lnTo>
                      <a:pt x="186" y="433"/>
                    </a:lnTo>
                    <a:lnTo>
                      <a:pt x="183" y="435"/>
                    </a:lnTo>
                    <a:lnTo>
                      <a:pt x="182" y="433"/>
                    </a:lnTo>
                    <a:lnTo>
                      <a:pt x="182" y="428"/>
                    </a:lnTo>
                    <a:lnTo>
                      <a:pt x="178" y="427"/>
                    </a:lnTo>
                    <a:lnTo>
                      <a:pt x="175" y="425"/>
                    </a:lnTo>
                    <a:lnTo>
                      <a:pt x="172" y="423"/>
                    </a:lnTo>
                    <a:lnTo>
                      <a:pt x="172" y="422"/>
                    </a:lnTo>
                    <a:lnTo>
                      <a:pt x="172" y="420"/>
                    </a:lnTo>
                    <a:lnTo>
                      <a:pt x="172" y="419"/>
                    </a:lnTo>
                    <a:lnTo>
                      <a:pt x="174" y="417"/>
                    </a:lnTo>
                    <a:lnTo>
                      <a:pt x="175" y="417"/>
                    </a:lnTo>
                    <a:lnTo>
                      <a:pt x="177" y="417"/>
                    </a:lnTo>
                    <a:lnTo>
                      <a:pt x="177" y="419"/>
                    </a:lnTo>
                    <a:lnTo>
                      <a:pt x="175" y="420"/>
                    </a:lnTo>
                    <a:lnTo>
                      <a:pt x="177" y="420"/>
                    </a:lnTo>
                    <a:lnTo>
                      <a:pt x="180" y="423"/>
                    </a:lnTo>
                    <a:lnTo>
                      <a:pt x="182" y="423"/>
                    </a:lnTo>
                    <a:lnTo>
                      <a:pt x="183" y="422"/>
                    </a:lnTo>
                    <a:lnTo>
                      <a:pt x="185" y="422"/>
                    </a:lnTo>
                    <a:lnTo>
                      <a:pt x="186" y="423"/>
                    </a:lnTo>
                    <a:lnTo>
                      <a:pt x="188" y="423"/>
                    </a:lnTo>
                    <a:lnTo>
                      <a:pt x="189" y="425"/>
                    </a:lnTo>
                    <a:lnTo>
                      <a:pt x="189" y="425"/>
                    </a:lnTo>
                    <a:lnTo>
                      <a:pt x="186" y="422"/>
                    </a:lnTo>
                    <a:lnTo>
                      <a:pt x="185" y="422"/>
                    </a:lnTo>
                    <a:lnTo>
                      <a:pt x="183" y="422"/>
                    </a:lnTo>
                    <a:lnTo>
                      <a:pt x="182" y="422"/>
                    </a:lnTo>
                    <a:lnTo>
                      <a:pt x="182" y="422"/>
                    </a:lnTo>
                    <a:lnTo>
                      <a:pt x="180" y="422"/>
                    </a:lnTo>
                    <a:lnTo>
                      <a:pt x="178" y="420"/>
                    </a:lnTo>
                    <a:lnTo>
                      <a:pt x="177" y="419"/>
                    </a:lnTo>
                    <a:lnTo>
                      <a:pt x="177" y="417"/>
                    </a:lnTo>
                    <a:lnTo>
                      <a:pt x="177" y="417"/>
                    </a:lnTo>
                    <a:lnTo>
                      <a:pt x="178" y="416"/>
                    </a:lnTo>
                    <a:lnTo>
                      <a:pt x="178" y="416"/>
                    </a:lnTo>
                    <a:lnTo>
                      <a:pt x="178" y="416"/>
                    </a:lnTo>
                    <a:lnTo>
                      <a:pt x="180" y="414"/>
                    </a:lnTo>
                    <a:lnTo>
                      <a:pt x="180" y="414"/>
                    </a:lnTo>
                    <a:lnTo>
                      <a:pt x="178" y="412"/>
                    </a:lnTo>
                    <a:lnTo>
                      <a:pt x="178" y="412"/>
                    </a:lnTo>
                    <a:lnTo>
                      <a:pt x="175" y="416"/>
                    </a:lnTo>
                    <a:lnTo>
                      <a:pt x="175" y="416"/>
                    </a:lnTo>
                    <a:lnTo>
                      <a:pt x="175" y="414"/>
                    </a:lnTo>
                    <a:lnTo>
                      <a:pt x="175" y="414"/>
                    </a:lnTo>
                    <a:lnTo>
                      <a:pt x="174" y="416"/>
                    </a:lnTo>
                    <a:lnTo>
                      <a:pt x="174" y="416"/>
                    </a:lnTo>
                    <a:lnTo>
                      <a:pt x="171" y="419"/>
                    </a:lnTo>
                    <a:lnTo>
                      <a:pt x="171" y="420"/>
                    </a:lnTo>
                    <a:lnTo>
                      <a:pt x="171" y="422"/>
                    </a:lnTo>
                    <a:lnTo>
                      <a:pt x="171" y="423"/>
                    </a:lnTo>
                    <a:lnTo>
                      <a:pt x="171" y="423"/>
                    </a:lnTo>
                    <a:lnTo>
                      <a:pt x="167" y="425"/>
                    </a:lnTo>
                    <a:lnTo>
                      <a:pt x="166" y="427"/>
                    </a:lnTo>
                    <a:lnTo>
                      <a:pt x="164" y="425"/>
                    </a:lnTo>
                    <a:lnTo>
                      <a:pt x="163" y="423"/>
                    </a:lnTo>
                    <a:lnTo>
                      <a:pt x="161" y="420"/>
                    </a:lnTo>
                    <a:lnTo>
                      <a:pt x="158" y="420"/>
                    </a:lnTo>
                    <a:lnTo>
                      <a:pt x="156" y="419"/>
                    </a:lnTo>
                    <a:lnTo>
                      <a:pt x="155" y="417"/>
                    </a:lnTo>
                    <a:lnTo>
                      <a:pt x="156" y="414"/>
                    </a:lnTo>
                    <a:lnTo>
                      <a:pt x="158" y="412"/>
                    </a:lnTo>
                    <a:lnTo>
                      <a:pt x="158" y="409"/>
                    </a:lnTo>
                    <a:lnTo>
                      <a:pt x="159" y="409"/>
                    </a:lnTo>
                    <a:lnTo>
                      <a:pt x="163" y="408"/>
                    </a:lnTo>
                    <a:lnTo>
                      <a:pt x="164" y="406"/>
                    </a:lnTo>
                    <a:lnTo>
                      <a:pt x="163" y="406"/>
                    </a:lnTo>
                    <a:lnTo>
                      <a:pt x="161" y="408"/>
                    </a:lnTo>
                    <a:lnTo>
                      <a:pt x="158" y="408"/>
                    </a:lnTo>
                    <a:lnTo>
                      <a:pt x="155" y="406"/>
                    </a:lnTo>
                    <a:lnTo>
                      <a:pt x="153" y="405"/>
                    </a:lnTo>
                    <a:lnTo>
                      <a:pt x="153" y="403"/>
                    </a:lnTo>
                    <a:lnTo>
                      <a:pt x="153" y="401"/>
                    </a:lnTo>
                    <a:lnTo>
                      <a:pt x="153" y="401"/>
                    </a:lnTo>
                    <a:lnTo>
                      <a:pt x="155" y="400"/>
                    </a:lnTo>
                    <a:lnTo>
                      <a:pt x="155" y="398"/>
                    </a:lnTo>
                    <a:lnTo>
                      <a:pt x="155" y="398"/>
                    </a:lnTo>
                    <a:lnTo>
                      <a:pt x="156" y="397"/>
                    </a:lnTo>
                    <a:lnTo>
                      <a:pt x="158" y="395"/>
                    </a:lnTo>
                    <a:lnTo>
                      <a:pt x="158" y="394"/>
                    </a:lnTo>
                    <a:lnTo>
                      <a:pt x="159" y="390"/>
                    </a:lnTo>
                    <a:lnTo>
                      <a:pt x="161" y="389"/>
                    </a:lnTo>
                    <a:lnTo>
                      <a:pt x="163" y="386"/>
                    </a:lnTo>
                    <a:lnTo>
                      <a:pt x="166" y="383"/>
                    </a:lnTo>
                    <a:lnTo>
                      <a:pt x="164" y="383"/>
                    </a:lnTo>
                    <a:lnTo>
                      <a:pt x="164" y="383"/>
                    </a:lnTo>
                    <a:lnTo>
                      <a:pt x="164" y="383"/>
                    </a:lnTo>
                    <a:lnTo>
                      <a:pt x="163" y="383"/>
                    </a:lnTo>
                    <a:lnTo>
                      <a:pt x="163" y="381"/>
                    </a:lnTo>
                    <a:lnTo>
                      <a:pt x="163" y="381"/>
                    </a:lnTo>
                    <a:lnTo>
                      <a:pt x="163" y="381"/>
                    </a:lnTo>
                    <a:lnTo>
                      <a:pt x="163" y="383"/>
                    </a:lnTo>
                    <a:lnTo>
                      <a:pt x="161" y="386"/>
                    </a:lnTo>
                    <a:lnTo>
                      <a:pt x="161" y="387"/>
                    </a:lnTo>
                    <a:lnTo>
                      <a:pt x="159" y="389"/>
                    </a:lnTo>
                    <a:lnTo>
                      <a:pt x="159" y="390"/>
                    </a:lnTo>
                    <a:lnTo>
                      <a:pt x="158" y="389"/>
                    </a:lnTo>
                    <a:lnTo>
                      <a:pt x="158" y="387"/>
                    </a:lnTo>
                    <a:lnTo>
                      <a:pt x="159" y="386"/>
                    </a:lnTo>
                    <a:lnTo>
                      <a:pt x="159" y="384"/>
                    </a:lnTo>
                    <a:lnTo>
                      <a:pt x="159" y="383"/>
                    </a:lnTo>
                    <a:lnTo>
                      <a:pt x="158" y="381"/>
                    </a:lnTo>
                    <a:lnTo>
                      <a:pt x="158" y="379"/>
                    </a:lnTo>
                    <a:lnTo>
                      <a:pt x="158" y="378"/>
                    </a:lnTo>
                    <a:lnTo>
                      <a:pt x="158" y="376"/>
                    </a:lnTo>
                    <a:lnTo>
                      <a:pt x="158" y="375"/>
                    </a:lnTo>
                    <a:lnTo>
                      <a:pt x="159" y="373"/>
                    </a:lnTo>
                    <a:lnTo>
                      <a:pt x="159" y="373"/>
                    </a:lnTo>
                    <a:lnTo>
                      <a:pt x="159" y="373"/>
                    </a:lnTo>
                    <a:lnTo>
                      <a:pt x="159" y="371"/>
                    </a:lnTo>
                    <a:lnTo>
                      <a:pt x="158" y="370"/>
                    </a:lnTo>
                    <a:lnTo>
                      <a:pt x="158" y="368"/>
                    </a:lnTo>
                    <a:lnTo>
                      <a:pt x="156" y="370"/>
                    </a:lnTo>
                    <a:lnTo>
                      <a:pt x="153" y="368"/>
                    </a:lnTo>
                    <a:lnTo>
                      <a:pt x="153" y="367"/>
                    </a:lnTo>
                    <a:lnTo>
                      <a:pt x="150" y="365"/>
                    </a:lnTo>
                    <a:lnTo>
                      <a:pt x="148" y="364"/>
                    </a:lnTo>
                    <a:lnTo>
                      <a:pt x="145" y="364"/>
                    </a:lnTo>
                    <a:lnTo>
                      <a:pt x="144" y="364"/>
                    </a:lnTo>
                    <a:lnTo>
                      <a:pt x="142" y="362"/>
                    </a:lnTo>
                    <a:lnTo>
                      <a:pt x="141" y="360"/>
                    </a:lnTo>
                    <a:lnTo>
                      <a:pt x="139" y="360"/>
                    </a:lnTo>
                    <a:lnTo>
                      <a:pt x="137" y="359"/>
                    </a:lnTo>
                    <a:lnTo>
                      <a:pt x="136" y="359"/>
                    </a:lnTo>
                    <a:lnTo>
                      <a:pt x="133" y="359"/>
                    </a:lnTo>
                    <a:lnTo>
                      <a:pt x="133" y="357"/>
                    </a:lnTo>
                    <a:lnTo>
                      <a:pt x="133" y="356"/>
                    </a:lnTo>
                    <a:lnTo>
                      <a:pt x="133" y="356"/>
                    </a:lnTo>
                    <a:lnTo>
                      <a:pt x="131" y="354"/>
                    </a:lnTo>
                    <a:lnTo>
                      <a:pt x="130" y="354"/>
                    </a:lnTo>
                    <a:lnTo>
                      <a:pt x="130" y="353"/>
                    </a:lnTo>
                    <a:lnTo>
                      <a:pt x="130" y="351"/>
                    </a:lnTo>
                    <a:lnTo>
                      <a:pt x="128" y="349"/>
                    </a:lnTo>
                    <a:lnTo>
                      <a:pt x="126" y="349"/>
                    </a:lnTo>
                    <a:lnTo>
                      <a:pt x="126" y="348"/>
                    </a:lnTo>
                    <a:lnTo>
                      <a:pt x="128" y="346"/>
                    </a:lnTo>
                    <a:lnTo>
                      <a:pt x="126" y="345"/>
                    </a:lnTo>
                    <a:lnTo>
                      <a:pt x="125" y="343"/>
                    </a:lnTo>
                    <a:lnTo>
                      <a:pt x="123" y="340"/>
                    </a:lnTo>
                    <a:lnTo>
                      <a:pt x="120" y="337"/>
                    </a:lnTo>
                    <a:lnTo>
                      <a:pt x="118" y="335"/>
                    </a:lnTo>
                    <a:lnTo>
                      <a:pt x="117" y="332"/>
                    </a:lnTo>
                    <a:lnTo>
                      <a:pt x="115" y="331"/>
                    </a:lnTo>
                    <a:lnTo>
                      <a:pt x="114" y="329"/>
                    </a:lnTo>
                    <a:lnTo>
                      <a:pt x="112" y="326"/>
                    </a:lnTo>
                    <a:lnTo>
                      <a:pt x="111" y="323"/>
                    </a:lnTo>
                    <a:lnTo>
                      <a:pt x="111" y="321"/>
                    </a:lnTo>
                    <a:lnTo>
                      <a:pt x="107" y="319"/>
                    </a:lnTo>
                    <a:lnTo>
                      <a:pt x="106" y="318"/>
                    </a:lnTo>
                    <a:lnTo>
                      <a:pt x="104" y="315"/>
                    </a:lnTo>
                    <a:lnTo>
                      <a:pt x="103" y="315"/>
                    </a:lnTo>
                    <a:lnTo>
                      <a:pt x="101" y="313"/>
                    </a:lnTo>
                    <a:lnTo>
                      <a:pt x="98" y="312"/>
                    </a:lnTo>
                    <a:lnTo>
                      <a:pt x="98" y="312"/>
                    </a:lnTo>
                    <a:lnTo>
                      <a:pt x="96" y="310"/>
                    </a:lnTo>
                    <a:lnTo>
                      <a:pt x="96" y="310"/>
                    </a:lnTo>
                    <a:lnTo>
                      <a:pt x="96" y="308"/>
                    </a:lnTo>
                    <a:lnTo>
                      <a:pt x="96" y="308"/>
                    </a:lnTo>
                    <a:lnTo>
                      <a:pt x="95" y="307"/>
                    </a:lnTo>
                    <a:lnTo>
                      <a:pt x="93" y="305"/>
                    </a:lnTo>
                    <a:lnTo>
                      <a:pt x="92" y="305"/>
                    </a:lnTo>
                    <a:lnTo>
                      <a:pt x="90" y="304"/>
                    </a:lnTo>
                    <a:lnTo>
                      <a:pt x="89" y="304"/>
                    </a:lnTo>
                    <a:lnTo>
                      <a:pt x="89" y="302"/>
                    </a:lnTo>
                    <a:lnTo>
                      <a:pt x="87" y="299"/>
                    </a:lnTo>
                    <a:lnTo>
                      <a:pt x="87" y="299"/>
                    </a:lnTo>
                    <a:lnTo>
                      <a:pt x="87" y="297"/>
                    </a:lnTo>
                    <a:lnTo>
                      <a:pt x="87" y="296"/>
                    </a:lnTo>
                    <a:lnTo>
                      <a:pt x="84" y="294"/>
                    </a:lnTo>
                    <a:lnTo>
                      <a:pt x="82" y="293"/>
                    </a:lnTo>
                    <a:lnTo>
                      <a:pt x="81" y="293"/>
                    </a:lnTo>
                    <a:lnTo>
                      <a:pt x="77" y="293"/>
                    </a:lnTo>
                    <a:lnTo>
                      <a:pt x="74" y="294"/>
                    </a:lnTo>
                    <a:lnTo>
                      <a:pt x="71" y="296"/>
                    </a:lnTo>
                    <a:lnTo>
                      <a:pt x="68" y="296"/>
                    </a:lnTo>
                    <a:lnTo>
                      <a:pt x="70" y="297"/>
                    </a:lnTo>
                    <a:lnTo>
                      <a:pt x="68" y="299"/>
                    </a:lnTo>
                    <a:lnTo>
                      <a:pt x="68" y="299"/>
                    </a:lnTo>
                    <a:lnTo>
                      <a:pt x="66" y="299"/>
                    </a:lnTo>
                    <a:lnTo>
                      <a:pt x="66" y="304"/>
                    </a:lnTo>
                    <a:lnTo>
                      <a:pt x="65" y="305"/>
                    </a:lnTo>
                    <a:lnTo>
                      <a:pt x="62" y="305"/>
                    </a:lnTo>
                    <a:lnTo>
                      <a:pt x="59" y="307"/>
                    </a:lnTo>
                    <a:lnTo>
                      <a:pt x="57" y="308"/>
                    </a:lnTo>
                    <a:lnTo>
                      <a:pt x="54" y="308"/>
                    </a:lnTo>
                    <a:lnTo>
                      <a:pt x="52" y="312"/>
                    </a:lnTo>
                    <a:lnTo>
                      <a:pt x="51" y="310"/>
                    </a:lnTo>
                    <a:lnTo>
                      <a:pt x="51" y="308"/>
                    </a:lnTo>
                    <a:lnTo>
                      <a:pt x="51" y="307"/>
                    </a:lnTo>
                    <a:lnTo>
                      <a:pt x="49" y="304"/>
                    </a:lnTo>
                    <a:lnTo>
                      <a:pt x="48" y="302"/>
                    </a:lnTo>
                    <a:lnTo>
                      <a:pt x="46" y="301"/>
                    </a:lnTo>
                    <a:lnTo>
                      <a:pt x="44" y="299"/>
                    </a:lnTo>
                    <a:lnTo>
                      <a:pt x="41" y="297"/>
                    </a:lnTo>
                    <a:lnTo>
                      <a:pt x="40" y="296"/>
                    </a:lnTo>
                    <a:lnTo>
                      <a:pt x="38" y="294"/>
                    </a:lnTo>
                    <a:lnTo>
                      <a:pt x="35" y="293"/>
                    </a:lnTo>
                    <a:lnTo>
                      <a:pt x="33" y="290"/>
                    </a:lnTo>
                    <a:lnTo>
                      <a:pt x="32" y="288"/>
                    </a:lnTo>
                    <a:lnTo>
                      <a:pt x="29" y="288"/>
                    </a:lnTo>
                    <a:lnTo>
                      <a:pt x="27" y="286"/>
                    </a:lnTo>
                    <a:lnTo>
                      <a:pt x="27" y="283"/>
                    </a:lnTo>
                    <a:lnTo>
                      <a:pt x="29" y="282"/>
                    </a:lnTo>
                    <a:lnTo>
                      <a:pt x="29" y="280"/>
                    </a:lnTo>
                    <a:lnTo>
                      <a:pt x="25" y="280"/>
                    </a:lnTo>
                    <a:lnTo>
                      <a:pt x="22" y="280"/>
                    </a:lnTo>
                    <a:lnTo>
                      <a:pt x="19" y="280"/>
                    </a:lnTo>
                    <a:lnTo>
                      <a:pt x="18" y="282"/>
                    </a:lnTo>
                    <a:lnTo>
                      <a:pt x="16" y="283"/>
                    </a:lnTo>
                    <a:lnTo>
                      <a:pt x="13" y="282"/>
                    </a:lnTo>
                    <a:lnTo>
                      <a:pt x="8" y="282"/>
                    </a:lnTo>
                    <a:lnTo>
                      <a:pt x="8" y="283"/>
                    </a:lnTo>
                    <a:lnTo>
                      <a:pt x="3" y="282"/>
                    </a:lnTo>
                    <a:lnTo>
                      <a:pt x="0" y="282"/>
                    </a:lnTo>
                    <a:lnTo>
                      <a:pt x="0" y="61"/>
                    </a:lnTo>
                    <a:lnTo>
                      <a:pt x="2" y="61"/>
                    </a:lnTo>
                    <a:lnTo>
                      <a:pt x="10" y="63"/>
                    </a:lnTo>
                    <a:lnTo>
                      <a:pt x="16" y="61"/>
                    </a:lnTo>
                    <a:lnTo>
                      <a:pt x="27" y="64"/>
                    </a:lnTo>
                    <a:lnTo>
                      <a:pt x="33" y="69"/>
                    </a:lnTo>
                    <a:lnTo>
                      <a:pt x="40" y="72"/>
                    </a:lnTo>
                    <a:lnTo>
                      <a:pt x="41" y="74"/>
                    </a:lnTo>
                    <a:lnTo>
                      <a:pt x="46" y="75"/>
                    </a:lnTo>
                    <a:lnTo>
                      <a:pt x="54" y="78"/>
                    </a:lnTo>
                    <a:lnTo>
                      <a:pt x="57" y="78"/>
                    </a:lnTo>
                    <a:lnTo>
                      <a:pt x="62" y="80"/>
                    </a:lnTo>
                    <a:lnTo>
                      <a:pt x="65" y="80"/>
                    </a:lnTo>
                    <a:lnTo>
                      <a:pt x="71" y="80"/>
                    </a:lnTo>
                    <a:lnTo>
                      <a:pt x="74" y="82"/>
                    </a:lnTo>
                    <a:lnTo>
                      <a:pt x="82" y="85"/>
                    </a:lnTo>
                    <a:lnTo>
                      <a:pt x="84" y="85"/>
                    </a:lnTo>
                    <a:lnTo>
                      <a:pt x="84" y="85"/>
                    </a:lnTo>
                    <a:lnTo>
                      <a:pt x="81" y="82"/>
                    </a:lnTo>
                    <a:lnTo>
                      <a:pt x="81" y="82"/>
                    </a:lnTo>
                    <a:lnTo>
                      <a:pt x="77" y="80"/>
                    </a:lnTo>
                    <a:lnTo>
                      <a:pt x="74" y="80"/>
                    </a:lnTo>
                    <a:lnTo>
                      <a:pt x="74" y="78"/>
                    </a:lnTo>
                    <a:lnTo>
                      <a:pt x="74" y="78"/>
                    </a:lnTo>
                    <a:lnTo>
                      <a:pt x="74" y="77"/>
                    </a:lnTo>
                    <a:lnTo>
                      <a:pt x="74" y="77"/>
                    </a:lnTo>
                    <a:lnTo>
                      <a:pt x="77" y="77"/>
                    </a:lnTo>
                    <a:lnTo>
                      <a:pt x="79" y="77"/>
                    </a:lnTo>
                    <a:lnTo>
                      <a:pt x="79" y="77"/>
                    </a:lnTo>
                    <a:lnTo>
                      <a:pt x="77" y="77"/>
                    </a:lnTo>
                    <a:lnTo>
                      <a:pt x="76" y="75"/>
                    </a:lnTo>
                    <a:lnTo>
                      <a:pt x="74" y="75"/>
                    </a:lnTo>
                    <a:lnTo>
                      <a:pt x="74" y="74"/>
                    </a:lnTo>
                    <a:lnTo>
                      <a:pt x="77" y="69"/>
                    </a:lnTo>
                    <a:lnTo>
                      <a:pt x="79" y="71"/>
                    </a:lnTo>
                    <a:lnTo>
                      <a:pt x="81" y="69"/>
                    </a:lnTo>
                    <a:lnTo>
                      <a:pt x="82" y="69"/>
                    </a:lnTo>
                    <a:lnTo>
                      <a:pt x="84" y="69"/>
                    </a:lnTo>
                    <a:lnTo>
                      <a:pt x="84" y="66"/>
                    </a:lnTo>
                    <a:lnTo>
                      <a:pt x="84" y="66"/>
                    </a:lnTo>
                    <a:lnTo>
                      <a:pt x="85" y="66"/>
                    </a:lnTo>
                    <a:lnTo>
                      <a:pt x="90" y="64"/>
                    </a:lnTo>
                    <a:lnTo>
                      <a:pt x="95" y="66"/>
                    </a:lnTo>
                    <a:lnTo>
                      <a:pt x="95" y="66"/>
                    </a:lnTo>
                    <a:lnTo>
                      <a:pt x="95" y="63"/>
                    </a:lnTo>
                    <a:lnTo>
                      <a:pt x="95" y="63"/>
                    </a:lnTo>
                    <a:lnTo>
                      <a:pt x="95" y="61"/>
                    </a:lnTo>
                    <a:lnTo>
                      <a:pt x="95" y="60"/>
                    </a:lnTo>
                    <a:lnTo>
                      <a:pt x="96" y="60"/>
                    </a:lnTo>
                    <a:lnTo>
                      <a:pt x="98" y="60"/>
                    </a:lnTo>
                    <a:lnTo>
                      <a:pt x="100" y="61"/>
                    </a:lnTo>
                    <a:lnTo>
                      <a:pt x="100" y="63"/>
                    </a:lnTo>
                    <a:lnTo>
                      <a:pt x="101" y="63"/>
                    </a:lnTo>
                    <a:lnTo>
                      <a:pt x="103" y="64"/>
                    </a:lnTo>
                    <a:lnTo>
                      <a:pt x="103" y="64"/>
                    </a:lnTo>
                    <a:lnTo>
                      <a:pt x="103" y="66"/>
                    </a:lnTo>
                    <a:lnTo>
                      <a:pt x="101" y="67"/>
                    </a:lnTo>
                    <a:lnTo>
                      <a:pt x="100" y="71"/>
                    </a:lnTo>
                    <a:lnTo>
                      <a:pt x="100" y="71"/>
                    </a:lnTo>
                    <a:lnTo>
                      <a:pt x="103" y="69"/>
                    </a:lnTo>
                    <a:lnTo>
                      <a:pt x="106" y="67"/>
                    </a:lnTo>
                    <a:lnTo>
                      <a:pt x="109" y="67"/>
                    </a:lnTo>
                    <a:lnTo>
                      <a:pt x="112" y="67"/>
                    </a:lnTo>
                    <a:lnTo>
                      <a:pt x="114" y="66"/>
                    </a:lnTo>
                    <a:lnTo>
                      <a:pt x="115" y="66"/>
                    </a:lnTo>
                    <a:lnTo>
                      <a:pt x="115" y="64"/>
                    </a:lnTo>
                    <a:lnTo>
                      <a:pt x="117" y="61"/>
                    </a:lnTo>
                    <a:lnTo>
                      <a:pt x="118" y="61"/>
                    </a:lnTo>
                    <a:lnTo>
                      <a:pt x="123" y="61"/>
                    </a:lnTo>
                    <a:lnTo>
                      <a:pt x="125" y="61"/>
                    </a:lnTo>
                    <a:lnTo>
                      <a:pt x="125" y="61"/>
                    </a:lnTo>
                    <a:lnTo>
                      <a:pt x="125" y="60"/>
                    </a:lnTo>
                    <a:lnTo>
                      <a:pt x="123" y="60"/>
                    </a:lnTo>
                    <a:lnTo>
                      <a:pt x="122" y="60"/>
                    </a:lnTo>
                    <a:lnTo>
                      <a:pt x="122" y="60"/>
                    </a:lnTo>
                    <a:lnTo>
                      <a:pt x="123" y="58"/>
                    </a:lnTo>
                    <a:lnTo>
                      <a:pt x="123" y="58"/>
                    </a:lnTo>
                    <a:lnTo>
                      <a:pt x="126" y="58"/>
                    </a:lnTo>
                    <a:lnTo>
                      <a:pt x="128" y="60"/>
                    </a:lnTo>
                    <a:lnTo>
                      <a:pt x="128" y="60"/>
                    </a:lnTo>
                    <a:lnTo>
                      <a:pt x="131" y="58"/>
                    </a:lnTo>
                    <a:lnTo>
                      <a:pt x="137" y="55"/>
                    </a:lnTo>
                    <a:lnTo>
                      <a:pt x="139" y="53"/>
                    </a:lnTo>
                    <a:lnTo>
                      <a:pt x="141" y="53"/>
                    </a:lnTo>
                    <a:lnTo>
                      <a:pt x="142" y="55"/>
                    </a:lnTo>
                    <a:lnTo>
                      <a:pt x="144" y="55"/>
                    </a:lnTo>
                    <a:lnTo>
                      <a:pt x="145" y="52"/>
                    </a:lnTo>
                    <a:lnTo>
                      <a:pt x="145" y="52"/>
                    </a:lnTo>
                    <a:lnTo>
                      <a:pt x="147" y="50"/>
                    </a:lnTo>
                    <a:lnTo>
                      <a:pt x="150" y="49"/>
                    </a:lnTo>
                    <a:lnTo>
                      <a:pt x="152" y="49"/>
                    </a:lnTo>
                    <a:lnTo>
                      <a:pt x="153" y="49"/>
                    </a:lnTo>
                    <a:lnTo>
                      <a:pt x="155" y="49"/>
                    </a:lnTo>
                    <a:lnTo>
                      <a:pt x="156" y="50"/>
                    </a:lnTo>
                    <a:lnTo>
                      <a:pt x="159" y="49"/>
                    </a:lnTo>
                    <a:lnTo>
                      <a:pt x="161" y="50"/>
                    </a:lnTo>
                    <a:lnTo>
                      <a:pt x="161" y="49"/>
                    </a:lnTo>
                    <a:lnTo>
                      <a:pt x="163" y="47"/>
                    </a:lnTo>
                    <a:lnTo>
                      <a:pt x="164" y="47"/>
                    </a:lnTo>
                    <a:lnTo>
                      <a:pt x="164" y="47"/>
                    </a:lnTo>
                    <a:lnTo>
                      <a:pt x="166" y="49"/>
                    </a:lnTo>
                    <a:lnTo>
                      <a:pt x="166" y="50"/>
                    </a:lnTo>
                    <a:lnTo>
                      <a:pt x="164" y="52"/>
                    </a:lnTo>
                    <a:lnTo>
                      <a:pt x="153" y="58"/>
                    </a:lnTo>
                    <a:lnTo>
                      <a:pt x="150" y="60"/>
                    </a:lnTo>
                    <a:lnTo>
                      <a:pt x="147" y="61"/>
                    </a:lnTo>
                    <a:lnTo>
                      <a:pt x="145" y="61"/>
                    </a:lnTo>
                    <a:lnTo>
                      <a:pt x="142" y="61"/>
                    </a:lnTo>
                    <a:lnTo>
                      <a:pt x="141" y="63"/>
                    </a:lnTo>
                    <a:lnTo>
                      <a:pt x="139" y="63"/>
                    </a:lnTo>
                    <a:lnTo>
                      <a:pt x="133" y="63"/>
                    </a:lnTo>
                    <a:lnTo>
                      <a:pt x="131" y="64"/>
                    </a:lnTo>
                    <a:lnTo>
                      <a:pt x="131" y="64"/>
                    </a:lnTo>
                    <a:lnTo>
                      <a:pt x="128" y="67"/>
                    </a:lnTo>
                    <a:lnTo>
                      <a:pt x="128" y="67"/>
                    </a:lnTo>
                    <a:lnTo>
                      <a:pt x="126" y="69"/>
                    </a:lnTo>
                    <a:lnTo>
                      <a:pt x="123" y="71"/>
                    </a:lnTo>
                    <a:lnTo>
                      <a:pt x="120" y="71"/>
                    </a:lnTo>
                    <a:lnTo>
                      <a:pt x="118" y="72"/>
                    </a:lnTo>
                    <a:lnTo>
                      <a:pt x="117" y="75"/>
                    </a:lnTo>
                    <a:lnTo>
                      <a:pt x="115" y="77"/>
                    </a:lnTo>
                    <a:lnTo>
                      <a:pt x="112" y="78"/>
                    </a:lnTo>
                    <a:lnTo>
                      <a:pt x="111" y="80"/>
                    </a:lnTo>
                    <a:lnTo>
                      <a:pt x="111" y="82"/>
                    </a:lnTo>
                    <a:lnTo>
                      <a:pt x="111" y="83"/>
                    </a:lnTo>
                    <a:lnTo>
                      <a:pt x="111" y="83"/>
                    </a:lnTo>
                    <a:lnTo>
                      <a:pt x="114" y="83"/>
                    </a:lnTo>
                    <a:lnTo>
                      <a:pt x="114" y="83"/>
                    </a:lnTo>
                    <a:lnTo>
                      <a:pt x="114" y="83"/>
                    </a:lnTo>
                    <a:lnTo>
                      <a:pt x="112" y="82"/>
                    </a:lnTo>
                    <a:lnTo>
                      <a:pt x="111" y="82"/>
                    </a:lnTo>
                    <a:lnTo>
                      <a:pt x="112" y="82"/>
                    </a:lnTo>
                    <a:lnTo>
                      <a:pt x="120" y="82"/>
                    </a:lnTo>
                    <a:lnTo>
                      <a:pt x="122" y="82"/>
                    </a:lnTo>
                    <a:lnTo>
                      <a:pt x="123" y="80"/>
                    </a:lnTo>
                    <a:lnTo>
                      <a:pt x="123" y="80"/>
                    </a:lnTo>
                    <a:lnTo>
                      <a:pt x="120" y="80"/>
                    </a:lnTo>
                    <a:lnTo>
                      <a:pt x="120" y="80"/>
                    </a:lnTo>
                    <a:lnTo>
                      <a:pt x="120" y="78"/>
                    </a:lnTo>
                    <a:lnTo>
                      <a:pt x="120" y="77"/>
                    </a:lnTo>
                    <a:lnTo>
                      <a:pt x="120" y="77"/>
                    </a:lnTo>
                    <a:lnTo>
                      <a:pt x="120" y="75"/>
                    </a:lnTo>
                    <a:lnTo>
                      <a:pt x="123" y="74"/>
                    </a:lnTo>
                    <a:lnTo>
                      <a:pt x="125" y="74"/>
                    </a:lnTo>
                    <a:lnTo>
                      <a:pt x="128" y="72"/>
                    </a:lnTo>
                    <a:lnTo>
                      <a:pt x="128" y="71"/>
                    </a:lnTo>
                    <a:lnTo>
                      <a:pt x="131" y="71"/>
                    </a:lnTo>
                    <a:lnTo>
                      <a:pt x="133" y="69"/>
                    </a:lnTo>
                    <a:lnTo>
                      <a:pt x="134" y="67"/>
                    </a:lnTo>
                    <a:lnTo>
                      <a:pt x="134" y="67"/>
                    </a:lnTo>
                    <a:lnTo>
                      <a:pt x="133" y="67"/>
                    </a:lnTo>
                    <a:lnTo>
                      <a:pt x="134" y="66"/>
                    </a:lnTo>
                    <a:lnTo>
                      <a:pt x="136" y="66"/>
                    </a:lnTo>
                    <a:lnTo>
                      <a:pt x="137" y="66"/>
                    </a:lnTo>
                    <a:lnTo>
                      <a:pt x="141" y="66"/>
                    </a:lnTo>
                    <a:lnTo>
                      <a:pt x="141" y="67"/>
                    </a:lnTo>
                    <a:lnTo>
                      <a:pt x="141" y="67"/>
                    </a:lnTo>
                    <a:lnTo>
                      <a:pt x="141" y="67"/>
                    </a:lnTo>
                    <a:lnTo>
                      <a:pt x="142" y="66"/>
                    </a:lnTo>
                    <a:lnTo>
                      <a:pt x="142" y="66"/>
                    </a:lnTo>
                    <a:lnTo>
                      <a:pt x="144" y="66"/>
                    </a:lnTo>
                    <a:lnTo>
                      <a:pt x="144" y="66"/>
                    </a:lnTo>
                    <a:lnTo>
                      <a:pt x="145" y="66"/>
                    </a:lnTo>
                    <a:lnTo>
                      <a:pt x="145" y="67"/>
                    </a:lnTo>
                    <a:lnTo>
                      <a:pt x="145" y="71"/>
                    </a:lnTo>
                    <a:lnTo>
                      <a:pt x="145" y="72"/>
                    </a:lnTo>
                    <a:lnTo>
                      <a:pt x="147" y="71"/>
                    </a:lnTo>
                    <a:lnTo>
                      <a:pt x="147" y="69"/>
                    </a:lnTo>
                    <a:lnTo>
                      <a:pt x="150" y="64"/>
                    </a:lnTo>
                    <a:lnTo>
                      <a:pt x="152" y="63"/>
                    </a:lnTo>
                    <a:lnTo>
                      <a:pt x="155" y="61"/>
                    </a:lnTo>
                    <a:lnTo>
                      <a:pt x="158" y="60"/>
                    </a:lnTo>
                    <a:lnTo>
                      <a:pt x="166" y="56"/>
                    </a:lnTo>
                    <a:lnTo>
                      <a:pt x="171" y="55"/>
                    </a:lnTo>
                    <a:lnTo>
                      <a:pt x="172" y="55"/>
                    </a:lnTo>
                    <a:lnTo>
                      <a:pt x="174" y="55"/>
                    </a:lnTo>
                    <a:lnTo>
                      <a:pt x="174" y="53"/>
                    </a:lnTo>
                    <a:lnTo>
                      <a:pt x="175" y="53"/>
                    </a:lnTo>
                    <a:lnTo>
                      <a:pt x="175" y="53"/>
                    </a:lnTo>
                    <a:lnTo>
                      <a:pt x="175" y="55"/>
                    </a:lnTo>
                    <a:lnTo>
                      <a:pt x="175" y="55"/>
                    </a:lnTo>
                    <a:lnTo>
                      <a:pt x="172" y="56"/>
                    </a:lnTo>
                    <a:lnTo>
                      <a:pt x="172" y="56"/>
                    </a:lnTo>
                    <a:lnTo>
                      <a:pt x="172" y="58"/>
                    </a:lnTo>
                    <a:lnTo>
                      <a:pt x="172" y="60"/>
                    </a:lnTo>
                    <a:lnTo>
                      <a:pt x="174" y="60"/>
                    </a:lnTo>
                    <a:lnTo>
                      <a:pt x="174" y="60"/>
                    </a:lnTo>
                    <a:lnTo>
                      <a:pt x="177" y="58"/>
                    </a:lnTo>
                    <a:lnTo>
                      <a:pt x="178" y="56"/>
                    </a:lnTo>
                    <a:lnTo>
                      <a:pt x="183" y="53"/>
                    </a:lnTo>
                    <a:lnTo>
                      <a:pt x="183" y="52"/>
                    </a:lnTo>
                    <a:lnTo>
                      <a:pt x="185" y="49"/>
                    </a:lnTo>
                    <a:lnTo>
                      <a:pt x="186" y="47"/>
                    </a:lnTo>
                    <a:lnTo>
                      <a:pt x="191" y="45"/>
                    </a:lnTo>
                    <a:lnTo>
                      <a:pt x="193" y="45"/>
                    </a:lnTo>
                    <a:lnTo>
                      <a:pt x="189" y="44"/>
                    </a:lnTo>
                    <a:lnTo>
                      <a:pt x="188" y="44"/>
                    </a:lnTo>
                    <a:lnTo>
                      <a:pt x="188" y="44"/>
                    </a:lnTo>
                    <a:lnTo>
                      <a:pt x="188" y="42"/>
                    </a:lnTo>
                    <a:lnTo>
                      <a:pt x="186" y="41"/>
                    </a:lnTo>
                    <a:lnTo>
                      <a:pt x="186" y="41"/>
                    </a:lnTo>
                    <a:lnTo>
                      <a:pt x="186" y="39"/>
                    </a:lnTo>
                    <a:lnTo>
                      <a:pt x="186" y="37"/>
                    </a:lnTo>
                    <a:lnTo>
                      <a:pt x="188" y="37"/>
                    </a:lnTo>
                    <a:lnTo>
                      <a:pt x="188" y="37"/>
                    </a:lnTo>
                    <a:lnTo>
                      <a:pt x="191" y="37"/>
                    </a:lnTo>
                    <a:lnTo>
                      <a:pt x="193" y="37"/>
                    </a:lnTo>
                    <a:lnTo>
                      <a:pt x="197" y="42"/>
                    </a:lnTo>
                    <a:lnTo>
                      <a:pt x="199" y="44"/>
                    </a:lnTo>
                    <a:lnTo>
                      <a:pt x="200" y="45"/>
                    </a:lnTo>
                    <a:lnTo>
                      <a:pt x="204" y="50"/>
                    </a:lnTo>
                    <a:lnTo>
                      <a:pt x="205" y="53"/>
                    </a:lnTo>
                    <a:lnTo>
                      <a:pt x="207" y="55"/>
                    </a:lnTo>
                    <a:lnTo>
                      <a:pt x="207" y="58"/>
                    </a:lnTo>
                    <a:lnTo>
                      <a:pt x="208" y="58"/>
                    </a:lnTo>
                    <a:lnTo>
                      <a:pt x="213" y="63"/>
                    </a:lnTo>
                    <a:lnTo>
                      <a:pt x="216" y="66"/>
                    </a:lnTo>
                    <a:lnTo>
                      <a:pt x="219" y="67"/>
                    </a:lnTo>
                    <a:lnTo>
                      <a:pt x="221" y="67"/>
                    </a:lnTo>
                    <a:lnTo>
                      <a:pt x="224" y="69"/>
                    </a:lnTo>
                    <a:lnTo>
                      <a:pt x="226" y="69"/>
                    </a:lnTo>
                    <a:lnTo>
                      <a:pt x="229" y="66"/>
                    </a:lnTo>
                    <a:lnTo>
                      <a:pt x="229" y="66"/>
                    </a:lnTo>
                    <a:lnTo>
                      <a:pt x="227" y="63"/>
                    </a:lnTo>
                    <a:lnTo>
                      <a:pt x="227" y="61"/>
                    </a:lnTo>
                    <a:lnTo>
                      <a:pt x="227" y="61"/>
                    </a:lnTo>
                    <a:lnTo>
                      <a:pt x="229" y="58"/>
                    </a:lnTo>
                    <a:lnTo>
                      <a:pt x="229" y="58"/>
                    </a:lnTo>
                    <a:lnTo>
                      <a:pt x="229" y="56"/>
                    </a:lnTo>
                    <a:lnTo>
                      <a:pt x="230" y="56"/>
                    </a:lnTo>
                    <a:lnTo>
                      <a:pt x="230" y="56"/>
                    </a:lnTo>
                    <a:lnTo>
                      <a:pt x="232" y="56"/>
                    </a:lnTo>
                    <a:lnTo>
                      <a:pt x="232" y="55"/>
                    </a:lnTo>
                    <a:lnTo>
                      <a:pt x="234" y="53"/>
                    </a:lnTo>
                    <a:lnTo>
                      <a:pt x="235" y="53"/>
                    </a:lnTo>
                    <a:lnTo>
                      <a:pt x="235" y="52"/>
                    </a:lnTo>
                    <a:lnTo>
                      <a:pt x="234" y="52"/>
                    </a:lnTo>
                    <a:lnTo>
                      <a:pt x="234" y="52"/>
                    </a:lnTo>
                    <a:lnTo>
                      <a:pt x="232" y="52"/>
                    </a:lnTo>
                    <a:lnTo>
                      <a:pt x="232" y="52"/>
                    </a:lnTo>
                    <a:lnTo>
                      <a:pt x="232" y="50"/>
                    </a:lnTo>
                    <a:lnTo>
                      <a:pt x="235" y="50"/>
                    </a:lnTo>
                    <a:lnTo>
                      <a:pt x="237" y="49"/>
                    </a:lnTo>
                    <a:lnTo>
                      <a:pt x="237" y="49"/>
                    </a:lnTo>
                    <a:lnTo>
                      <a:pt x="238" y="49"/>
                    </a:lnTo>
                    <a:lnTo>
                      <a:pt x="238" y="49"/>
                    </a:lnTo>
                    <a:lnTo>
                      <a:pt x="240" y="49"/>
                    </a:lnTo>
                    <a:lnTo>
                      <a:pt x="240" y="50"/>
                    </a:lnTo>
                    <a:lnTo>
                      <a:pt x="240" y="52"/>
                    </a:lnTo>
                    <a:lnTo>
                      <a:pt x="240" y="53"/>
                    </a:lnTo>
                    <a:lnTo>
                      <a:pt x="240" y="58"/>
                    </a:lnTo>
                    <a:lnTo>
                      <a:pt x="241" y="58"/>
                    </a:lnTo>
                    <a:lnTo>
                      <a:pt x="245" y="60"/>
                    </a:lnTo>
                    <a:lnTo>
                      <a:pt x="245" y="61"/>
                    </a:lnTo>
                    <a:lnTo>
                      <a:pt x="240" y="64"/>
                    </a:lnTo>
                    <a:lnTo>
                      <a:pt x="240" y="66"/>
                    </a:lnTo>
                    <a:lnTo>
                      <a:pt x="240" y="66"/>
                    </a:lnTo>
                    <a:lnTo>
                      <a:pt x="240" y="67"/>
                    </a:lnTo>
                    <a:lnTo>
                      <a:pt x="240" y="67"/>
                    </a:lnTo>
                    <a:lnTo>
                      <a:pt x="241" y="67"/>
                    </a:lnTo>
                    <a:lnTo>
                      <a:pt x="245" y="67"/>
                    </a:lnTo>
                    <a:lnTo>
                      <a:pt x="246" y="67"/>
                    </a:lnTo>
                    <a:lnTo>
                      <a:pt x="253" y="67"/>
                    </a:lnTo>
                    <a:lnTo>
                      <a:pt x="253" y="67"/>
                    </a:lnTo>
                    <a:lnTo>
                      <a:pt x="254" y="66"/>
                    </a:lnTo>
                    <a:lnTo>
                      <a:pt x="256" y="64"/>
                    </a:lnTo>
                    <a:lnTo>
                      <a:pt x="257" y="64"/>
                    </a:lnTo>
                    <a:lnTo>
                      <a:pt x="257" y="64"/>
                    </a:lnTo>
                    <a:lnTo>
                      <a:pt x="259" y="61"/>
                    </a:lnTo>
                    <a:lnTo>
                      <a:pt x="259" y="58"/>
                    </a:lnTo>
                    <a:lnTo>
                      <a:pt x="259" y="58"/>
                    </a:lnTo>
                    <a:lnTo>
                      <a:pt x="260" y="56"/>
                    </a:lnTo>
                    <a:lnTo>
                      <a:pt x="262" y="56"/>
                    </a:lnTo>
                    <a:lnTo>
                      <a:pt x="264" y="56"/>
                    </a:lnTo>
                    <a:lnTo>
                      <a:pt x="265" y="56"/>
                    </a:lnTo>
                    <a:lnTo>
                      <a:pt x="270" y="56"/>
                    </a:lnTo>
                    <a:lnTo>
                      <a:pt x="275" y="56"/>
                    </a:lnTo>
                    <a:lnTo>
                      <a:pt x="279" y="56"/>
                    </a:lnTo>
                    <a:lnTo>
                      <a:pt x="282" y="58"/>
                    </a:lnTo>
                    <a:lnTo>
                      <a:pt x="284" y="58"/>
                    </a:lnTo>
                    <a:lnTo>
                      <a:pt x="290" y="61"/>
                    </a:lnTo>
                    <a:lnTo>
                      <a:pt x="292" y="61"/>
                    </a:lnTo>
                    <a:lnTo>
                      <a:pt x="300" y="66"/>
                    </a:lnTo>
                    <a:lnTo>
                      <a:pt x="301" y="67"/>
                    </a:lnTo>
                    <a:lnTo>
                      <a:pt x="306" y="69"/>
                    </a:lnTo>
                    <a:lnTo>
                      <a:pt x="320" y="71"/>
                    </a:lnTo>
                    <a:lnTo>
                      <a:pt x="322" y="71"/>
                    </a:lnTo>
                    <a:lnTo>
                      <a:pt x="327" y="74"/>
                    </a:lnTo>
                    <a:lnTo>
                      <a:pt x="328" y="75"/>
                    </a:lnTo>
                    <a:lnTo>
                      <a:pt x="331" y="77"/>
                    </a:lnTo>
                    <a:lnTo>
                      <a:pt x="336" y="77"/>
                    </a:lnTo>
                    <a:lnTo>
                      <a:pt x="342" y="78"/>
                    </a:lnTo>
                    <a:lnTo>
                      <a:pt x="344" y="80"/>
                    </a:lnTo>
                    <a:lnTo>
                      <a:pt x="346" y="80"/>
                    </a:lnTo>
                    <a:lnTo>
                      <a:pt x="347" y="80"/>
                    </a:lnTo>
                    <a:lnTo>
                      <a:pt x="353" y="80"/>
                    </a:lnTo>
                    <a:lnTo>
                      <a:pt x="355" y="80"/>
                    </a:lnTo>
                    <a:lnTo>
                      <a:pt x="357" y="80"/>
                    </a:lnTo>
                    <a:lnTo>
                      <a:pt x="358" y="82"/>
                    </a:lnTo>
                    <a:lnTo>
                      <a:pt x="361" y="82"/>
                    </a:lnTo>
                    <a:lnTo>
                      <a:pt x="361" y="82"/>
                    </a:lnTo>
                    <a:lnTo>
                      <a:pt x="358" y="78"/>
                    </a:lnTo>
                    <a:lnTo>
                      <a:pt x="358" y="78"/>
                    </a:lnTo>
                    <a:lnTo>
                      <a:pt x="360" y="78"/>
                    </a:lnTo>
                    <a:lnTo>
                      <a:pt x="363" y="78"/>
                    </a:lnTo>
                    <a:lnTo>
                      <a:pt x="363" y="77"/>
                    </a:lnTo>
                    <a:lnTo>
                      <a:pt x="364" y="77"/>
                    </a:lnTo>
                    <a:lnTo>
                      <a:pt x="368" y="78"/>
                    </a:lnTo>
                    <a:lnTo>
                      <a:pt x="369" y="78"/>
                    </a:lnTo>
                    <a:lnTo>
                      <a:pt x="372" y="80"/>
                    </a:lnTo>
                    <a:lnTo>
                      <a:pt x="377" y="82"/>
                    </a:lnTo>
                    <a:lnTo>
                      <a:pt x="382" y="83"/>
                    </a:lnTo>
                    <a:lnTo>
                      <a:pt x="385" y="86"/>
                    </a:lnTo>
                    <a:lnTo>
                      <a:pt x="388" y="88"/>
                    </a:lnTo>
                    <a:lnTo>
                      <a:pt x="390" y="91"/>
                    </a:lnTo>
                    <a:lnTo>
                      <a:pt x="390" y="91"/>
                    </a:lnTo>
                    <a:lnTo>
                      <a:pt x="390" y="93"/>
                    </a:lnTo>
                    <a:lnTo>
                      <a:pt x="391" y="93"/>
                    </a:lnTo>
                    <a:lnTo>
                      <a:pt x="391" y="93"/>
                    </a:lnTo>
                    <a:lnTo>
                      <a:pt x="390" y="94"/>
                    </a:lnTo>
                    <a:lnTo>
                      <a:pt x="390" y="96"/>
                    </a:lnTo>
                    <a:lnTo>
                      <a:pt x="390" y="96"/>
                    </a:lnTo>
                    <a:lnTo>
                      <a:pt x="387" y="96"/>
                    </a:lnTo>
                    <a:lnTo>
                      <a:pt x="380" y="96"/>
                    </a:lnTo>
                    <a:lnTo>
                      <a:pt x="379" y="97"/>
                    </a:lnTo>
                    <a:lnTo>
                      <a:pt x="374" y="99"/>
                    </a:lnTo>
                    <a:lnTo>
                      <a:pt x="374" y="100"/>
                    </a:lnTo>
                    <a:lnTo>
                      <a:pt x="374" y="100"/>
                    </a:lnTo>
                    <a:lnTo>
                      <a:pt x="374" y="102"/>
                    </a:lnTo>
                    <a:lnTo>
                      <a:pt x="374" y="102"/>
                    </a:lnTo>
                    <a:lnTo>
                      <a:pt x="371" y="104"/>
                    </a:lnTo>
                    <a:lnTo>
                      <a:pt x="371" y="105"/>
                    </a:lnTo>
                    <a:lnTo>
                      <a:pt x="372" y="105"/>
                    </a:lnTo>
                    <a:lnTo>
                      <a:pt x="374" y="107"/>
                    </a:lnTo>
                    <a:lnTo>
                      <a:pt x="375" y="107"/>
                    </a:lnTo>
                    <a:lnTo>
                      <a:pt x="379" y="107"/>
                    </a:lnTo>
                    <a:lnTo>
                      <a:pt x="382" y="107"/>
                    </a:lnTo>
                    <a:lnTo>
                      <a:pt x="385" y="108"/>
                    </a:lnTo>
                    <a:lnTo>
                      <a:pt x="387" y="108"/>
                    </a:lnTo>
                    <a:lnTo>
                      <a:pt x="388" y="108"/>
                    </a:lnTo>
                    <a:lnTo>
                      <a:pt x="390" y="110"/>
                    </a:lnTo>
                    <a:lnTo>
                      <a:pt x="393" y="110"/>
                    </a:lnTo>
                    <a:lnTo>
                      <a:pt x="396" y="110"/>
                    </a:lnTo>
                    <a:lnTo>
                      <a:pt x="402" y="110"/>
                    </a:lnTo>
                    <a:lnTo>
                      <a:pt x="404" y="110"/>
                    </a:lnTo>
                    <a:lnTo>
                      <a:pt x="407" y="110"/>
                    </a:lnTo>
                    <a:lnTo>
                      <a:pt x="412" y="110"/>
                    </a:lnTo>
                    <a:lnTo>
                      <a:pt x="413" y="110"/>
                    </a:lnTo>
                    <a:lnTo>
                      <a:pt x="415" y="110"/>
                    </a:lnTo>
                    <a:lnTo>
                      <a:pt x="416" y="108"/>
                    </a:lnTo>
                    <a:lnTo>
                      <a:pt x="418" y="108"/>
                    </a:lnTo>
                    <a:lnTo>
                      <a:pt x="424" y="108"/>
                    </a:lnTo>
                    <a:lnTo>
                      <a:pt x="426" y="108"/>
                    </a:lnTo>
                    <a:lnTo>
                      <a:pt x="428" y="108"/>
                    </a:lnTo>
                    <a:lnTo>
                      <a:pt x="431" y="107"/>
                    </a:lnTo>
                    <a:lnTo>
                      <a:pt x="431" y="107"/>
                    </a:lnTo>
                    <a:lnTo>
                      <a:pt x="432" y="107"/>
                    </a:lnTo>
                    <a:lnTo>
                      <a:pt x="432" y="108"/>
                    </a:lnTo>
                    <a:lnTo>
                      <a:pt x="434" y="108"/>
                    </a:lnTo>
                    <a:lnTo>
                      <a:pt x="437" y="107"/>
                    </a:lnTo>
                    <a:lnTo>
                      <a:pt x="443" y="104"/>
                    </a:lnTo>
                    <a:lnTo>
                      <a:pt x="445" y="104"/>
                    </a:lnTo>
                    <a:lnTo>
                      <a:pt x="446" y="102"/>
                    </a:lnTo>
                    <a:lnTo>
                      <a:pt x="448" y="102"/>
                    </a:lnTo>
                    <a:lnTo>
                      <a:pt x="448" y="104"/>
                    </a:lnTo>
                    <a:lnTo>
                      <a:pt x="450" y="105"/>
                    </a:lnTo>
                    <a:lnTo>
                      <a:pt x="450" y="105"/>
                    </a:lnTo>
                    <a:lnTo>
                      <a:pt x="451" y="105"/>
                    </a:lnTo>
                    <a:lnTo>
                      <a:pt x="453" y="107"/>
                    </a:lnTo>
                    <a:lnTo>
                      <a:pt x="453" y="108"/>
                    </a:lnTo>
                    <a:lnTo>
                      <a:pt x="454" y="108"/>
                    </a:lnTo>
                    <a:lnTo>
                      <a:pt x="459" y="108"/>
                    </a:lnTo>
                    <a:lnTo>
                      <a:pt x="462" y="110"/>
                    </a:lnTo>
                    <a:lnTo>
                      <a:pt x="462" y="110"/>
                    </a:lnTo>
                    <a:lnTo>
                      <a:pt x="464" y="112"/>
                    </a:lnTo>
                    <a:lnTo>
                      <a:pt x="464" y="115"/>
                    </a:lnTo>
                    <a:lnTo>
                      <a:pt x="464" y="115"/>
                    </a:lnTo>
                    <a:lnTo>
                      <a:pt x="465" y="116"/>
                    </a:lnTo>
                    <a:lnTo>
                      <a:pt x="465" y="116"/>
                    </a:lnTo>
                    <a:lnTo>
                      <a:pt x="465" y="116"/>
                    </a:lnTo>
                    <a:lnTo>
                      <a:pt x="467" y="113"/>
                    </a:lnTo>
                    <a:lnTo>
                      <a:pt x="467" y="112"/>
                    </a:lnTo>
                    <a:lnTo>
                      <a:pt x="469" y="113"/>
                    </a:lnTo>
                    <a:lnTo>
                      <a:pt x="469" y="113"/>
                    </a:lnTo>
                    <a:lnTo>
                      <a:pt x="470" y="115"/>
                    </a:lnTo>
                    <a:lnTo>
                      <a:pt x="473" y="118"/>
                    </a:lnTo>
                    <a:lnTo>
                      <a:pt x="478" y="121"/>
                    </a:lnTo>
                    <a:lnTo>
                      <a:pt x="478" y="123"/>
                    </a:lnTo>
                    <a:lnTo>
                      <a:pt x="480" y="123"/>
                    </a:lnTo>
                    <a:lnTo>
                      <a:pt x="478" y="124"/>
                    </a:lnTo>
                    <a:lnTo>
                      <a:pt x="478" y="124"/>
                    </a:lnTo>
                    <a:lnTo>
                      <a:pt x="476" y="126"/>
                    </a:lnTo>
                    <a:lnTo>
                      <a:pt x="475" y="126"/>
                    </a:lnTo>
                    <a:lnTo>
                      <a:pt x="473" y="126"/>
                    </a:lnTo>
                    <a:lnTo>
                      <a:pt x="470" y="124"/>
                    </a:lnTo>
                    <a:lnTo>
                      <a:pt x="470" y="124"/>
                    </a:lnTo>
                    <a:lnTo>
                      <a:pt x="472" y="126"/>
                    </a:lnTo>
                    <a:lnTo>
                      <a:pt x="475" y="129"/>
                    </a:lnTo>
                    <a:lnTo>
                      <a:pt x="475" y="130"/>
                    </a:lnTo>
                    <a:lnTo>
                      <a:pt x="476" y="130"/>
                    </a:lnTo>
                    <a:lnTo>
                      <a:pt x="476" y="130"/>
                    </a:lnTo>
                    <a:lnTo>
                      <a:pt x="478" y="132"/>
                    </a:lnTo>
                    <a:lnTo>
                      <a:pt x="478" y="132"/>
                    </a:lnTo>
                    <a:lnTo>
                      <a:pt x="481" y="135"/>
                    </a:lnTo>
                    <a:lnTo>
                      <a:pt x="481" y="135"/>
                    </a:lnTo>
                    <a:lnTo>
                      <a:pt x="484" y="140"/>
                    </a:lnTo>
                    <a:lnTo>
                      <a:pt x="486" y="141"/>
                    </a:lnTo>
                    <a:lnTo>
                      <a:pt x="487" y="141"/>
                    </a:lnTo>
                    <a:lnTo>
                      <a:pt x="487" y="141"/>
                    </a:lnTo>
                    <a:lnTo>
                      <a:pt x="487" y="141"/>
                    </a:lnTo>
                    <a:lnTo>
                      <a:pt x="484" y="137"/>
                    </a:lnTo>
                    <a:lnTo>
                      <a:pt x="481" y="134"/>
                    </a:lnTo>
                    <a:lnTo>
                      <a:pt x="481" y="132"/>
                    </a:lnTo>
                    <a:lnTo>
                      <a:pt x="481" y="132"/>
                    </a:lnTo>
                    <a:lnTo>
                      <a:pt x="481" y="127"/>
                    </a:lnTo>
                    <a:lnTo>
                      <a:pt x="481" y="127"/>
                    </a:lnTo>
                    <a:lnTo>
                      <a:pt x="483" y="127"/>
                    </a:lnTo>
                    <a:lnTo>
                      <a:pt x="484" y="129"/>
                    </a:lnTo>
                    <a:lnTo>
                      <a:pt x="486" y="129"/>
                    </a:lnTo>
                    <a:lnTo>
                      <a:pt x="486" y="129"/>
                    </a:lnTo>
                    <a:lnTo>
                      <a:pt x="486" y="129"/>
                    </a:lnTo>
                    <a:lnTo>
                      <a:pt x="487" y="129"/>
                    </a:lnTo>
                    <a:lnTo>
                      <a:pt x="489" y="130"/>
                    </a:lnTo>
                    <a:lnTo>
                      <a:pt x="489" y="130"/>
                    </a:lnTo>
                    <a:lnTo>
                      <a:pt x="489" y="127"/>
                    </a:lnTo>
                    <a:lnTo>
                      <a:pt x="487" y="126"/>
                    </a:lnTo>
                    <a:lnTo>
                      <a:pt x="487" y="126"/>
                    </a:lnTo>
                    <a:lnTo>
                      <a:pt x="487" y="124"/>
                    </a:lnTo>
                    <a:lnTo>
                      <a:pt x="487" y="124"/>
                    </a:lnTo>
                    <a:lnTo>
                      <a:pt x="484" y="123"/>
                    </a:lnTo>
                    <a:lnTo>
                      <a:pt x="484" y="121"/>
                    </a:lnTo>
                    <a:lnTo>
                      <a:pt x="483" y="118"/>
                    </a:lnTo>
                    <a:lnTo>
                      <a:pt x="483" y="116"/>
                    </a:lnTo>
                    <a:lnTo>
                      <a:pt x="483" y="115"/>
                    </a:lnTo>
                    <a:lnTo>
                      <a:pt x="483" y="115"/>
                    </a:lnTo>
                    <a:lnTo>
                      <a:pt x="481" y="113"/>
                    </a:lnTo>
                    <a:lnTo>
                      <a:pt x="480" y="112"/>
                    </a:lnTo>
                    <a:lnTo>
                      <a:pt x="478" y="110"/>
                    </a:lnTo>
                    <a:lnTo>
                      <a:pt x="478" y="108"/>
                    </a:lnTo>
                    <a:lnTo>
                      <a:pt x="478" y="107"/>
                    </a:lnTo>
                    <a:lnTo>
                      <a:pt x="480" y="105"/>
                    </a:lnTo>
                    <a:lnTo>
                      <a:pt x="481" y="105"/>
                    </a:lnTo>
                    <a:lnTo>
                      <a:pt x="481" y="104"/>
                    </a:lnTo>
                    <a:lnTo>
                      <a:pt x="481" y="102"/>
                    </a:lnTo>
                    <a:lnTo>
                      <a:pt x="481" y="102"/>
                    </a:lnTo>
                    <a:lnTo>
                      <a:pt x="481" y="102"/>
                    </a:lnTo>
                    <a:lnTo>
                      <a:pt x="484" y="100"/>
                    </a:lnTo>
                    <a:lnTo>
                      <a:pt x="486" y="100"/>
                    </a:lnTo>
                    <a:lnTo>
                      <a:pt x="487" y="100"/>
                    </a:lnTo>
                    <a:lnTo>
                      <a:pt x="489" y="100"/>
                    </a:lnTo>
                    <a:lnTo>
                      <a:pt x="491" y="100"/>
                    </a:lnTo>
                    <a:lnTo>
                      <a:pt x="492" y="100"/>
                    </a:lnTo>
                    <a:lnTo>
                      <a:pt x="494" y="99"/>
                    </a:lnTo>
                    <a:lnTo>
                      <a:pt x="494" y="99"/>
                    </a:lnTo>
                    <a:lnTo>
                      <a:pt x="495" y="99"/>
                    </a:lnTo>
                    <a:lnTo>
                      <a:pt x="497" y="97"/>
                    </a:lnTo>
                    <a:lnTo>
                      <a:pt x="497" y="97"/>
                    </a:lnTo>
                    <a:lnTo>
                      <a:pt x="498" y="97"/>
                    </a:lnTo>
                    <a:lnTo>
                      <a:pt x="500" y="97"/>
                    </a:lnTo>
                    <a:lnTo>
                      <a:pt x="500" y="97"/>
                    </a:lnTo>
                    <a:lnTo>
                      <a:pt x="500" y="96"/>
                    </a:lnTo>
                    <a:lnTo>
                      <a:pt x="500" y="94"/>
                    </a:lnTo>
                    <a:lnTo>
                      <a:pt x="503" y="93"/>
                    </a:lnTo>
                    <a:lnTo>
                      <a:pt x="505" y="93"/>
                    </a:lnTo>
                    <a:lnTo>
                      <a:pt x="506" y="93"/>
                    </a:lnTo>
                    <a:lnTo>
                      <a:pt x="508" y="91"/>
                    </a:lnTo>
                    <a:lnTo>
                      <a:pt x="508" y="91"/>
                    </a:lnTo>
                    <a:lnTo>
                      <a:pt x="510" y="89"/>
                    </a:lnTo>
                    <a:lnTo>
                      <a:pt x="510" y="88"/>
                    </a:lnTo>
                    <a:lnTo>
                      <a:pt x="510" y="88"/>
                    </a:lnTo>
                    <a:lnTo>
                      <a:pt x="508" y="86"/>
                    </a:lnTo>
                    <a:lnTo>
                      <a:pt x="506" y="86"/>
                    </a:lnTo>
                    <a:lnTo>
                      <a:pt x="503" y="88"/>
                    </a:lnTo>
                    <a:lnTo>
                      <a:pt x="500" y="89"/>
                    </a:lnTo>
                    <a:lnTo>
                      <a:pt x="498" y="91"/>
                    </a:lnTo>
                    <a:lnTo>
                      <a:pt x="498" y="93"/>
                    </a:lnTo>
                    <a:lnTo>
                      <a:pt x="497" y="94"/>
                    </a:lnTo>
                    <a:lnTo>
                      <a:pt x="495" y="93"/>
                    </a:lnTo>
                    <a:lnTo>
                      <a:pt x="494" y="93"/>
                    </a:lnTo>
                    <a:lnTo>
                      <a:pt x="492" y="93"/>
                    </a:lnTo>
                    <a:lnTo>
                      <a:pt x="491" y="94"/>
                    </a:lnTo>
                    <a:lnTo>
                      <a:pt x="491" y="94"/>
                    </a:lnTo>
                    <a:lnTo>
                      <a:pt x="487" y="96"/>
                    </a:lnTo>
                    <a:lnTo>
                      <a:pt x="484" y="94"/>
                    </a:lnTo>
                    <a:lnTo>
                      <a:pt x="483" y="94"/>
                    </a:lnTo>
                    <a:lnTo>
                      <a:pt x="481" y="96"/>
                    </a:lnTo>
                    <a:lnTo>
                      <a:pt x="481" y="96"/>
                    </a:lnTo>
                    <a:lnTo>
                      <a:pt x="483" y="97"/>
                    </a:lnTo>
                    <a:lnTo>
                      <a:pt x="481" y="97"/>
                    </a:lnTo>
                    <a:lnTo>
                      <a:pt x="476" y="99"/>
                    </a:lnTo>
                    <a:lnTo>
                      <a:pt x="476" y="99"/>
                    </a:lnTo>
                    <a:lnTo>
                      <a:pt x="473" y="99"/>
                    </a:lnTo>
                    <a:lnTo>
                      <a:pt x="473" y="99"/>
                    </a:lnTo>
                    <a:lnTo>
                      <a:pt x="472" y="97"/>
                    </a:lnTo>
                    <a:lnTo>
                      <a:pt x="467" y="96"/>
                    </a:lnTo>
                    <a:lnTo>
                      <a:pt x="467" y="96"/>
                    </a:lnTo>
                    <a:lnTo>
                      <a:pt x="469" y="93"/>
                    </a:lnTo>
                    <a:lnTo>
                      <a:pt x="473" y="88"/>
                    </a:lnTo>
                    <a:lnTo>
                      <a:pt x="473" y="88"/>
                    </a:lnTo>
                    <a:lnTo>
                      <a:pt x="481" y="86"/>
                    </a:lnTo>
                    <a:lnTo>
                      <a:pt x="486" y="85"/>
                    </a:lnTo>
                    <a:lnTo>
                      <a:pt x="494" y="82"/>
                    </a:lnTo>
                    <a:lnTo>
                      <a:pt x="495" y="82"/>
                    </a:lnTo>
                    <a:lnTo>
                      <a:pt x="502" y="80"/>
                    </a:lnTo>
                    <a:lnTo>
                      <a:pt x="505" y="80"/>
                    </a:lnTo>
                    <a:lnTo>
                      <a:pt x="506" y="80"/>
                    </a:lnTo>
                    <a:lnTo>
                      <a:pt x="510" y="80"/>
                    </a:lnTo>
                    <a:lnTo>
                      <a:pt x="511" y="82"/>
                    </a:lnTo>
                    <a:lnTo>
                      <a:pt x="513" y="83"/>
                    </a:lnTo>
                    <a:lnTo>
                      <a:pt x="513" y="85"/>
                    </a:lnTo>
                    <a:lnTo>
                      <a:pt x="514" y="88"/>
                    </a:lnTo>
                    <a:lnTo>
                      <a:pt x="514" y="91"/>
                    </a:lnTo>
                    <a:lnTo>
                      <a:pt x="516" y="93"/>
                    </a:lnTo>
                    <a:lnTo>
                      <a:pt x="517" y="94"/>
                    </a:lnTo>
                    <a:lnTo>
                      <a:pt x="519" y="94"/>
                    </a:lnTo>
                    <a:lnTo>
                      <a:pt x="521" y="96"/>
                    </a:lnTo>
                    <a:lnTo>
                      <a:pt x="521" y="94"/>
                    </a:lnTo>
                    <a:lnTo>
                      <a:pt x="522" y="94"/>
                    </a:lnTo>
                    <a:lnTo>
                      <a:pt x="522" y="94"/>
                    </a:lnTo>
                    <a:lnTo>
                      <a:pt x="522" y="96"/>
                    </a:lnTo>
                    <a:lnTo>
                      <a:pt x="522" y="96"/>
                    </a:lnTo>
                    <a:lnTo>
                      <a:pt x="524" y="96"/>
                    </a:lnTo>
                    <a:lnTo>
                      <a:pt x="525" y="97"/>
                    </a:lnTo>
                    <a:lnTo>
                      <a:pt x="527" y="97"/>
                    </a:lnTo>
                    <a:lnTo>
                      <a:pt x="525" y="99"/>
                    </a:lnTo>
                    <a:lnTo>
                      <a:pt x="527" y="99"/>
                    </a:lnTo>
                    <a:lnTo>
                      <a:pt x="528" y="100"/>
                    </a:lnTo>
                    <a:lnTo>
                      <a:pt x="530" y="102"/>
                    </a:lnTo>
                    <a:lnTo>
                      <a:pt x="533" y="102"/>
                    </a:lnTo>
                    <a:lnTo>
                      <a:pt x="536" y="102"/>
                    </a:lnTo>
                    <a:lnTo>
                      <a:pt x="541" y="100"/>
                    </a:lnTo>
                    <a:lnTo>
                      <a:pt x="543" y="99"/>
                    </a:lnTo>
                    <a:lnTo>
                      <a:pt x="546" y="100"/>
                    </a:lnTo>
                    <a:lnTo>
                      <a:pt x="549" y="104"/>
                    </a:lnTo>
                    <a:lnTo>
                      <a:pt x="552" y="107"/>
                    </a:lnTo>
                    <a:lnTo>
                      <a:pt x="554" y="107"/>
                    </a:lnTo>
                    <a:lnTo>
                      <a:pt x="558" y="108"/>
                    </a:lnTo>
                    <a:lnTo>
                      <a:pt x="560" y="108"/>
                    </a:lnTo>
                    <a:lnTo>
                      <a:pt x="562" y="108"/>
                    </a:lnTo>
                    <a:lnTo>
                      <a:pt x="563" y="108"/>
                    </a:lnTo>
                    <a:lnTo>
                      <a:pt x="566" y="108"/>
                    </a:lnTo>
                    <a:lnTo>
                      <a:pt x="569" y="110"/>
                    </a:lnTo>
                    <a:lnTo>
                      <a:pt x="571" y="110"/>
                    </a:lnTo>
                    <a:lnTo>
                      <a:pt x="577" y="108"/>
                    </a:lnTo>
                    <a:lnTo>
                      <a:pt x="579" y="108"/>
                    </a:lnTo>
                    <a:lnTo>
                      <a:pt x="580" y="107"/>
                    </a:lnTo>
                    <a:lnTo>
                      <a:pt x="582" y="107"/>
                    </a:lnTo>
                    <a:lnTo>
                      <a:pt x="584" y="107"/>
                    </a:lnTo>
                    <a:lnTo>
                      <a:pt x="585" y="107"/>
                    </a:lnTo>
                    <a:lnTo>
                      <a:pt x="587" y="107"/>
                    </a:lnTo>
                    <a:lnTo>
                      <a:pt x="590" y="107"/>
                    </a:lnTo>
                    <a:lnTo>
                      <a:pt x="596" y="107"/>
                    </a:lnTo>
                    <a:lnTo>
                      <a:pt x="601" y="108"/>
                    </a:lnTo>
                    <a:lnTo>
                      <a:pt x="604" y="108"/>
                    </a:lnTo>
                    <a:lnTo>
                      <a:pt x="606" y="110"/>
                    </a:lnTo>
                    <a:lnTo>
                      <a:pt x="607" y="110"/>
                    </a:lnTo>
                    <a:lnTo>
                      <a:pt x="609" y="110"/>
                    </a:lnTo>
                    <a:lnTo>
                      <a:pt x="610" y="108"/>
                    </a:lnTo>
                    <a:lnTo>
                      <a:pt x="612" y="108"/>
                    </a:lnTo>
                    <a:lnTo>
                      <a:pt x="615" y="107"/>
                    </a:lnTo>
                    <a:lnTo>
                      <a:pt x="617" y="107"/>
                    </a:lnTo>
                    <a:lnTo>
                      <a:pt x="617" y="107"/>
                    </a:lnTo>
                    <a:lnTo>
                      <a:pt x="615" y="105"/>
                    </a:lnTo>
                    <a:lnTo>
                      <a:pt x="614" y="105"/>
                    </a:lnTo>
                    <a:lnTo>
                      <a:pt x="612" y="104"/>
                    </a:lnTo>
                    <a:lnTo>
                      <a:pt x="612" y="102"/>
                    </a:lnTo>
                    <a:lnTo>
                      <a:pt x="612" y="102"/>
                    </a:lnTo>
                    <a:lnTo>
                      <a:pt x="612" y="100"/>
                    </a:lnTo>
                    <a:lnTo>
                      <a:pt x="614" y="100"/>
                    </a:lnTo>
                    <a:lnTo>
                      <a:pt x="614" y="100"/>
                    </a:lnTo>
                    <a:lnTo>
                      <a:pt x="617" y="102"/>
                    </a:lnTo>
                    <a:lnTo>
                      <a:pt x="621" y="108"/>
                    </a:lnTo>
                    <a:lnTo>
                      <a:pt x="623" y="108"/>
                    </a:lnTo>
                    <a:lnTo>
                      <a:pt x="623" y="110"/>
                    </a:lnTo>
                    <a:lnTo>
                      <a:pt x="628" y="112"/>
                    </a:lnTo>
                    <a:lnTo>
                      <a:pt x="629" y="112"/>
                    </a:lnTo>
                    <a:lnTo>
                      <a:pt x="633" y="110"/>
                    </a:lnTo>
                    <a:lnTo>
                      <a:pt x="634" y="110"/>
                    </a:lnTo>
                    <a:lnTo>
                      <a:pt x="634" y="110"/>
                    </a:lnTo>
                    <a:lnTo>
                      <a:pt x="634" y="108"/>
                    </a:lnTo>
                    <a:lnTo>
                      <a:pt x="634" y="107"/>
                    </a:lnTo>
                    <a:lnTo>
                      <a:pt x="634" y="107"/>
                    </a:lnTo>
                    <a:lnTo>
                      <a:pt x="634" y="107"/>
                    </a:lnTo>
                    <a:lnTo>
                      <a:pt x="631" y="105"/>
                    </a:lnTo>
                    <a:lnTo>
                      <a:pt x="629" y="104"/>
                    </a:lnTo>
                    <a:lnTo>
                      <a:pt x="626" y="104"/>
                    </a:lnTo>
                    <a:lnTo>
                      <a:pt x="623" y="104"/>
                    </a:lnTo>
                    <a:lnTo>
                      <a:pt x="620" y="105"/>
                    </a:lnTo>
                    <a:lnTo>
                      <a:pt x="620" y="104"/>
                    </a:lnTo>
                    <a:lnTo>
                      <a:pt x="615" y="100"/>
                    </a:lnTo>
                    <a:lnTo>
                      <a:pt x="615" y="99"/>
                    </a:lnTo>
                    <a:lnTo>
                      <a:pt x="615" y="99"/>
                    </a:lnTo>
                    <a:lnTo>
                      <a:pt x="617" y="99"/>
                    </a:lnTo>
                    <a:lnTo>
                      <a:pt x="617" y="99"/>
                    </a:lnTo>
                    <a:lnTo>
                      <a:pt x="615" y="97"/>
                    </a:lnTo>
                    <a:lnTo>
                      <a:pt x="615" y="97"/>
                    </a:lnTo>
                    <a:lnTo>
                      <a:pt x="614" y="94"/>
                    </a:lnTo>
                    <a:lnTo>
                      <a:pt x="612" y="93"/>
                    </a:lnTo>
                    <a:lnTo>
                      <a:pt x="614" y="93"/>
                    </a:lnTo>
                    <a:lnTo>
                      <a:pt x="615" y="93"/>
                    </a:lnTo>
                    <a:lnTo>
                      <a:pt x="615" y="93"/>
                    </a:lnTo>
                    <a:lnTo>
                      <a:pt x="618" y="94"/>
                    </a:lnTo>
                    <a:lnTo>
                      <a:pt x="621" y="94"/>
                    </a:lnTo>
                    <a:lnTo>
                      <a:pt x="625" y="93"/>
                    </a:lnTo>
                    <a:lnTo>
                      <a:pt x="623" y="91"/>
                    </a:lnTo>
                    <a:lnTo>
                      <a:pt x="623" y="89"/>
                    </a:lnTo>
                    <a:lnTo>
                      <a:pt x="623" y="89"/>
                    </a:lnTo>
                    <a:lnTo>
                      <a:pt x="625" y="89"/>
                    </a:lnTo>
                    <a:lnTo>
                      <a:pt x="628" y="91"/>
                    </a:lnTo>
                    <a:lnTo>
                      <a:pt x="629" y="91"/>
                    </a:lnTo>
                    <a:lnTo>
                      <a:pt x="629" y="89"/>
                    </a:lnTo>
                    <a:lnTo>
                      <a:pt x="631" y="89"/>
                    </a:lnTo>
                    <a:lnTo>
                      <a:pt x="631" y="91"/>
                    </a:lnTo>
                    <a:lnTo>
                      <a:pt x="633" y="91"/>
                    </a:lnTo>
                    <a:lnTo>
                      <a:pt x="634" y="93"/>
                    </a:lnTo>
                    <a:lnTo>
                      <a:pt x="636" y="94"/>
                    </a:lnTo>
                    <a:lnTo>
                      <a:pt x="637" y="96"/>
                    </a:lnTo>
                    <a:lnTo>
                      <a:pt x="637" y="96"/>
                    </a:lnTo>
                    <a:lnTo>
                      <a:pt x="642" y="96"/>
                    </a:lnTo>
                    <a:lnTo>
                      <a:pt x="645" y="94"/>
                    </a:lnTo>
                    <a:lnTo>
                      <a:pt x="645" y="96"/>
                    </a:lnTo>
                    <a:lnTo>
                      <a:pt x="644" y="96"/>
                    </a:lnTo>
                    <a:lnTo>
                      <a:pt x="640" y="100"/>
                    </a:lnTo>
                    <a:lnTo>
                      <a:pt x="640" y="102"/>
                    </a:lnTo>
                    <a:lnTo>
                      <a:pt x="642" y="100"/>
                    </a:lnTo>
                    <a:lnTo>
                      <a:pt x="644" y="100"/>
                    </a:lnTo>
                    <a:lnTo>
                      <a:pt x="644" y="100"/>
                    </a:lnTo>
                    <a:lnTo>
                      <a:pt x="644" y="99"/>
                    </a:lnTo>
                    <a:lnTo>
                      <a:pt x="645" y="99"/>
                    </a:lnTo>
                    <a:lnTo>
                      <a:pt x="650" y="96"/>
                    </a:lnTo>
                    <a:lnTo>
                      <a:pt x="651" y="96"/>
                    </a:lnTo>
                    <a:lnTo>
                      <a:pt x="650" y="99"/>
                    </a:lnTo>
                    <a:lnTo>
                      <a:pt x="648" y="107"/>
                    </a:lnTo>
                    <a:lnTo>
                      <a:pt x="648" y="110"/>
                    </a:lnTo>
                    <a:lnTo>
                      <a:pt x="648" y="110"/>
                    </a:lnTo>
                    <a:lnTo>
                      <a:pt x="645" y="113"/>
                    </a:lnTo>
                    <a:lnTo>
                      <a:pt x="645" y="115"/>
                    </a:lnTo>
                    <a:lnTo>
                      <a:pt x="648" y="118"/>
                    </a:lnTo>
                    <a:lnTo>
                      <a:pt x="648" y="118"/>
                    </a:lnTo>
                    <a:lnTo>
                      <a:pt x="648" y="119"/>
                    </a:lnTo>
                    <a:lnTo>
                      <a:pt x="648" y="121"/>
                    </a:lnTo>
                    <a:lnTo>
                      <a:pt x="651" y="121"/>
                    </a:lnTo>
                    <a:lnTo>
                      <a:pt x="653" y="119"/>
                    </a:lnTo>
                    <a:lnTo>
                      <a:pt x="655" y="119"/>
                    </a:lnTo>
                    <a:lnTo>
                      <a:pt x="655" y="119"/>
                    </a:lnTo>
                    <a:lnTo>
                      <a:pt x="655" y="123"/>
                    </a:lnTo>
                    <a:lnTo>
                      <a:pt x="655" y="123"/>
                    </a:lnTo>
                    <a:lnTo>
                      <a:pt x="656" y="123"/>
                    </a:lnTo>
                    <a:lnTo>
                      <a:pt x="658" y="123"/>
                    </a:lnTo>
                    <a:lnTo>
                      <a:pt x="658" y="123"/>
                    </a:lnTo>
                    <a:lnTo>
                      <a:pt x="659" y="123"/>
                    </a:lnTo>
                    <a:lnTo>
                      <a:pt x="659" y="124"/>
                    </a:lnTo>
                    <a:lnTo>
                      <a:pt x="659" y="126"/>
                    </a:lnTo>
                    <a:lnTo>
                      <a:pt x="659" y="127"/>
                    </a:lnTo>
                    <a:lnTo>
                      <a:pt x="659" y="127"/>
                    </a:lnTo>
                    <a:lnTo>
                      <a:pt x="658" y="127"/>
                    </a:lnTo>
                    <a:lnTo>
                      <a:pt x="658" y="127"/>
                    </a:lnTo>
                    <a:lnTo>
                      <a:pt x="656" y="127"/>
                    </a:lnTo>
                    <a:lnTo>
                      <a:pt x="655" y="127"/>
                    </a:lnTo>
                    <a:lnTo>
                      <a:pt x="653" y="127"/>
                    </a:lnTo>
                    <a:lnTo>
                      <a:pt x="651" y="127"/>
                    </a:lnTo>
                    <a:lnTo>
                      <a:pt x="651" y="127"/>
                    </a:lnTo>
                    <a:lnTo>
                      <a:pt x="650" y="127"/>
                    </a:lnTo>
                    <a:lnTo>
                      <a:pt x="648" y="127"/>
                    </a:lnTo>
                    <a:lnTo>
                      <a:pt x="645" y="126"/>
                    </a:lnTo>
                    <a:lnTo>
                      <a:pt x="645" y="126"/>
                    </a:lnTo>
                    <a:lnTo>
                      <a:pt x="645" y="126"/>
                    </a:lnTo>
                    <a:lnTo>
                      <a:pt x="645" y="126"/>
                    </a:lnTo>
                    <a:lnTo>
                      <a:pt x="645" y="127"/>
                    </a:lnTo>
                    <a:lnTo>
                      <a:pt x="653" y="134"/>
                    </a:lnTo>
                    <a:lnTo>
                      <a:pt x="653" y="135"/>
                    </a:lnTo>
                    <a:lnTo>
                      <a:pt x="655" y="137"/>
                    </a:lnTo>
                    <a:lnTo>
                      <a:pt x="655" y="137"/>
                    </a:lnTo>
                    <a:lnTo>
                      <a:pt x="655" y="135"/>
                    </a:lnTo>
                    <a:lnTo>
                      <a:pt x="655" y="134"/>
                    </a:lnTo>
                    <a:lnTo>
                      <a:pt x="651" y="130"/>
                    </a:lnTo>
                    <a:lnTo>
                      <a:pt x="650" y="129"/>
                    </a:lnTo>
                    <a:lnTo>
                      <a:pt x="650" y="129"/>
                    </a:lnTo>
                    <a:lnTo>
                      <a:pt x="651" y="129"/>
                    </a:lnTo>
                    <a:lnTo>
                      <a:pt x="656" y="129"/>
                    </a:lnTo>
                    <a:lnTo>
                      <a:pt x="658" y="129"/>
                    </a:lnTo>
                    <a:lnTo>
                      <a:pt x="659" y="129"/>
                    </a:lnTo>
                    <a:lnTo>
                      <a:pt x="661" y="127"/>
                    </a:lnTo>
                    <a:lnTo>
                      <a:pt x="661" y="123"/>
                    </a:lnTo>
                    <a:lnTo>
                      <a:pt x="661" y="121"/>
                    </a:lnTo>
                    <a:lnTo>
                      <a:pt x="661" y="118"/>
                    </a:lnTo>
                    <a:lnTo>
                      <a:pt x="659" y="115"/>
                    </a:lnTo>
                    <a:lnTo>
                      <a:pt x="659" y="112"/>
                    </a:lnTo>
                    <a:lnTo>
                      <a:pt x="656" y="110"/>
                    </a:lnTo>
                    <a:lnTo>
                      <a:pt x="656" y="108"/>
                    </a:lnTo>
                    <a:lnTo>
                      <a:pt x="659" y="102"/>
                    </a:lnTo>
                    <a:lnTo>
                      <a:pt x="659" y="102"/>
                    </a:lnTo>
                    <a:lnTo>
                      <a:pt x="659" y="100"/>
                    </a:lnTo>
                    <a:lnTo>
                      <a:pt x="662" y="100"/>
                    </a:lnTo>
                    <a:lnTo>
                      <a:pt x="664" y="100"/>
                    </a:lnTo>
                    <a:lnTo>
                      <a:pt x="666" y="100"/>
                    </a:lnTo>
                    <a:lnTo>
                      <a:pt x="667" y="102"/>
                    </a:lnTo>
                    <a:lnTo>
                      <a:pt x="669" y="100"/>
                    </a:lnTo>
                    <a:lnTo>
                      <a:pt x="674" y="97"/>
                    </a:lnTo>
                    <a:lnTo>
                      <a:pt x="675" y="97"/>
                    </a:lnTo>
                    <a:lnTo>
                      <a:pt x="677" y="96"/>
                    </a:lnTo>
                    <a:lnTo>
                      <a:pt x="678" y="93"/>
                    </a:lnTo>
                    <a:lnTo>
                      <a:pt x="681" y="91"/>
                    </a:lnTo>
                    <a:lnTo>
                      <a:pt x="685" y="89"/>
                    </a:lnTo>
                    <a:lnTo>
                      <a:pt x="688" y="88"/>
                    </a:lnTo>
                    <a:lnTo>
                      <a:pt x="688" y="86"/>
                    </a:lnTo>
                    <a:lnTo>
                      <a:pt x="686" y="86"/>
                    </a:lnTo>
                    <a:lnTo>
                      <a:pt x="685" y="86"/>
                    </a:lnTo>
                    <a:lnTo>
                      <a:pt x="685" y="85"/>
                    </a:lnTo>
                    <a:lnTo>
                      <a:pt x="685" y="83"/>
                    </a:lnTo>
                    <a:lnTo>
                      <a:pt x="685" y="82"/>
                    </a:lnTo>
                    <a:lnTo>
                      <a:pt x="685" y="80"/>
                    </a:lnTo>
                    <a:lnTo>
                      <a:pt x="685" y="78"/>
                    </a:lnTo>
                    <a:lnTo>
                      <a:pt x="683" y="78"/>
                    </a:lnTo>
                    <a:lnTo>
                      <a:pt x="683" y="77"/>
                    </a:lnTo>
                    <a:lnTo>
                      <a:pt x="681" y="77"/>
                    </a:lnTo>
                    <a:lnTo>
                      <a:pt x="681" y="77"/>
                    </a:lnTo>
                    <a:lnTo>
                      <a:pt x="681" y="78"/>
                    </a:lnTo>
                    <a:lnTo>
                      <a:pt x="681" y="80"/>
                    </a:lnTo>
                    <a:lnTo>
                      <a:pt x="680" y="82"/>
                    </a:lnTo>
                    <a:lnTo>
                      <a:pt x="678" y="83"/>
                    </a:lnTo>
                    <a:lnTo>
                      <a:pt x="677" y="83"/>
                    </a:lnTo>
                    <a:lnTo>
                      <a:pt x="674" y="83"/>
                    </a:lnTo>
                    <a:lnTo>
                      <a:pt x="672" y="83"/>
                    </a:lnTo>
                    <a:lnTo>
                      <a:pt x="672" y="82"/>
                    </a:lnTo>
                    <a:lnTo>
                      <a:pt x="672" y="80"/>
                    </a:lnTo>
                    <a:lnTo>
                      <a:pt x="674" y="78"/>
                    </a:lnTo>
                    <a:lnTo>
                      <a:pt x="677" y="75"/>
                    </a:lnTo>
                    <a:lnTo>
                      <a:pt x="678" y="74"/>
                    </a:lnTo>
                    <a:lnTo>
                      <a:pt x="678" y="74"/>
                    </a:lnTo>
                    <a:lnTo>
                      <a:pt x="677" y="74"/>
                    </a:lnTo>
                    <a:lnTo>
                      <a:pt x="677" y="74"/>
                    </a:lnTo>
                    <a:lnTo>
                      <a:pt x="675" y="71"/>
                    </a:lnTo>
                    <a:lnTo>
                      <a:pt x="677" y="71"/>
                    </a:lnTo>
                    <a:lnTo>
                      <a:pt x="677" y="69"/>
                    </a:lnTo>
                    <a:lnTo>
                      <a:pt x="678" y="69"/>
                    </a:lnTo>
                    <a:lnTo>
                      <a:pt x="681" y="67"/>
                    </a:lnTo>
                    <a:lnTo>
                      <a:pt x="686" y="67"/>
                    </a:lnTo>
                    <a:lnTo>
                      <a:pt x="686" y="67"/>
                    </a:lnTo>
                    <a:lnTo>
                      <a:pt x="683" y="71"/>
                    </a:lnTo>
                    <a:lnTo>
                      <a:pt x="683" y="71"/>
                    </a:lnTo>
                    <a:lnTo>
                      <a:pt x="683" y="72"/>
                    </a:lnTo>
                    <a:lnTo>
                      <a:pt x="686" y="69"/>
                    </a:lnTo>
                    <a:lnTo>
                      <a:pt x="688" y="69"/>
                    </a:lnTo>
                    <a:lnTo>
                      <a:pt x="688" y="67"/>
                    </a:lnTo>
                    <a:lnTo>
                      <a:pt x="686" y="67"/>
                    </a:lnTo>
                    <a:lnTo>
                      <a:pt x="686" y="67"/>
                    </a:lnTo>
                    <a:lnTo>
                      <a:pt x="686" y="66"/>
                    </a:lnTo>
                    <a:lnTo>
                      <a:pt x="686" y="64"/>
                    </a:lnTo>
                    <a:lnTo>
                      <a:pt x="685" y="64"/>
                    </a:lnTo>
                    <a:lnTo>
                      <a:pt x="683" y="64"/>
                    </a:lnTo>
                    <a:lnTo>
                      <a:pt x="681" y="66"/>
                    </a:lnTo>
                    <a:lnTo>
                      <a:pt x="680" y="66"/>
                    </a:lnTo>
                    <a:lnTo>
                      <a:pt x="678" y="66"/>
                    </a:lnTo>
                    <a:lnTo>
                      <a:pt x="677" y="66"/>
                    </a:lnTo>
                    <a:lnTo>
                      <a:pt x="675" y="66"/>
                    </a:lnTo>
                    <a:lnTo>
                      <a:pt x="674" y="64"/>
                    </a:lnTo>
                    <a:lnTo>
                      <a:pt x="672" y="63"/>
                    </a:lnTo>
                    <a:lnTo>
                      <a:pt x="670" y="61"/>
                    </a:lnTo>
                    <a:lnTo>
                      <a:pt x="670" y="61"/>
                    </a:lnTo>
                    <a:lnTo>
                      <a:pt x="670" y="61"/>
                    </a:lnTo>
                    <a:lnTo>
                      <a:pt x="669" y="63"/>
                    </a:lnTo>
                    <a:lnTo>
                      <a:pt x="667" y="63"/>
                    </a:lnTo>
                    <a:lnTo>
                      <a:pt x="661" y="60"/>
                    </a:lnTo>
                    <a:lnTo>
                      <a:pt x="658" y="60"/>
                    </a:lnTo>
                    <a:lnTo>
                      <a:pt x="656" y="58"/>
                    </a:lnTo>
                    <a:lnTo>
                      <a:pt x="655" y="58"/>
                    </a:lnTo>
                    <a:lnTo>
                      <a:pt x="653" y="58"/>
                    </a:lnTo>
                    <a:lnTo>
                      <a:pt x="651" y="56"/>
                    </a:lnTo>
                    <a:lnTo>
                      <a:pt x="650" y="56"/>
                    </a:lnTo>
                    <a:lnTo>
                      <a:pt x="650" y="55"/>
                    </a:lnTo>
                    <a:lnTo>
                      <a:pt x="648" y="53"/>
                    </a:lnTo>
                    <a:lnTo>
                      <a:pt x="647" y="52"/>
                    </a:lnTo>
                    <a:lnTo>
                      <a:pt x="644" y="49"/>
                    </a:lnTo>
                    <a:lnTo>
                      <a:pt x="644" y="47"/>
                    </a:lnTo>
                    <a:lnTo>
                      <a:pt x="644" y="45"/>
                    </a:lnTo>
                    <a:lnTo>
                      <a:pt x="644" y="44"/>
                    </a:lnTo>
                    <a:lnTo>
                      <a:pt x="647" y="39"/>
                    </a:lnTo>
                    <a:lnTo>
                      <a:pt x="647" y="39"/>
                    </a:lnTo>
                    <a:lnTo>
                      <a:pt x="648" y="37"/>
                    </a:lnTo>
                    <a:lnTo>
                      <a:pt x="650" y="37"/>
                    </a:lnTo>
                    <a:lnTo>
                      <a:pt x="650" y="37"/>
                    </a:lnTo>
                    <a:lnTo>
                      <a:pt x="653" y="37"/>
                    </a:lnTo>
                    <a:lnTo>
                      <a:pt x="651" y="36"/>
                    </a:lnTo>
                    <a:lnTo>
                      <a:pt x="651" y="36"/>
                    </a:lnTo>
                    <a:lnTo>
                      <a:pt x="653" y="34"/>
                    </a:lnTo>
                    <a:lnTo>
                      <a:pt x="653" y="33"/>
                    </a:lnTo>
                    <a:lnTo>
                      <a:pt x="648" y="34"/>
                    </a:lnTo>
                    <a:lnTo>
                      <a:pt x="647" y="34"/>
                    </a:lnTo>
                    <a:lnTo>
                      <a:pt x="645" y="34"/>
                    </a:lnTo>
                    <a:lnTo>
                      <a:pt x="644" y="31"/>
                    </a:lnTo>
                    <a:lnTo>
                      <a:pt x="644" y="28"/>
                    </a:lnTo>
                    <a:lnTo>
                      <a:pt x="644" y="25"/>
                    </a:lnTo>
                    <a:lnTo>
                      <a:pt x="644" y="23"/>
                    </a:lnTo>
                    <a:lnTo>
                      <a:pt x="644" y="22"/>
                    </a:lnTo>
                    <a:lnTo>
                      <a:pt x="644" y="22"/>
                    </a:lnTo>
                    <a:lnTo>
                      <a:pt x="645" y="22"/>
                    </a:lnTo>
                    <a:lnTo>
                      <a:pt x="645" y="20"/>
                    </a:lnTo>
                    <a:lnTo>
                      <a:pt x="645" y="19"/>
                    </a:lnTo>
                    <a:lnTo>
                      <a:pt x="645" y="19"/>
                    </a:lnTo>
                    <a:lnTo>
                      <a:pt x="647" y="17"/>
                    </a:lnTo>
                    <a:lnTo>
                      <a:pt x="648" y="15"/>
                    </a:lnTo>
                    <a:lnTo>
                      <a:pt x="650" y="14"/>
                    </a:lnTo>
                    <a:lnTo>
                      <a:pt x="651" y="14"/>
                    </a:lnTo>
                    <a:lnTo>
                      <a:pt x="651" y="15"/>
                    </a:lnTo>
                    <a:lnTo>
                      <a:pt x="653" y="15"/>
                    </a:lnTo>
                    <a:lnTo>
                      <a:pt x="655" y="17"/>
                    </a:lnTo>
                    <a:lnTo>
                      <a:pt x="656" y="17"/>
                    </a:lnTo>
                    <a:lnTo>
                      <a:pt x="658" y="17"/>
                    </a:lnTo>
                    <a:lnTo>
                      <a:pt x="659" y="14"/>
                    </a:lnTo>
                    <a:lnTo>
                      <a:pt x="659" y="12"/>
                    </a:lnTo>
                    <a:lnTo>
                      <a:pt x="659" y="12"/>
                    </a:lnTo>
                    <a:lnTo>
                      <a:pt x="656" y="12"/>
                    </a:lnTo>
                    <a:lnTo>
                      <a:pt x="655" y="12"/>
                    </a:lnTo>
                    <a:lnTo>
                      <a:pt x="653" y="12"/>
                    </a:lnTo>
                    <a:lnTo>
                      <a:pt x="653" y="11"/>
                    </a:lnTo>
                    <a:lnTo>
                      <a:pt x="653" y="9"/>
                    </a:lnTo>
                    <a:lnTo>
                      <a:pt x="656" y="8"/>
                    </a:lnTo>
                    <a:lnTo>
                      <a:pt x="658" y="4"/>
                    </a:lnTo>
                    <a:lnTo>
                      <a:pt x="662" y="1"/>
                    </a:lnTo>
                    <a:lnTo>
                      <a:pt x="667" y="0"/>
                    </a:lnTo>
                    <a:lnTo>
                      <a:pt x="669" y="0"/>
                    </a:lnTo>
                    <a:lnTo>
                      <a:pt x="670" y="0"/>
                    </a:lnTo>
                    <a:close/>
                  </a:path>
                </a:pathLst>
              </a:custGeom>
              <a:solidFill>
                <a:srgbClr val="00B0F0"/>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04" name="Freeform 313">
                <a:extLst>
                  <a:ext uri="{FF2B5EF4-FFF2-40B4-BE49-F238E27FC236}">
                    <a16:creationId xmlns:a16="http://schemas.microsoft.com/office/drawing/2014/main" id="{E9A324E4-F61E-483F-9140-B4F4CE090959}"/>
                  </a:ext>
                </a:extLst>
              </p:cNvPr>
              <p:cNvSpPr>
                <a:spLocks noEditPoints="1"/>
              </p:cNvSpPr>
              <p:nvPr/>
            </p:nvSpPr>
            <p:spPr bwMode="auto">
              <a:xfrm>
                <a:off x="2412333" y="1825407"/>
                <a:ext cx="1625651" cy="588665"/>
              </a:xfrm>
              <a:custGeom>
                <a:avLst/>
                <a:gdLst>
                  <a:gd name="T0" fmla="*/ 68 w 834"/>
                  <a:gd name="T1" fmla="*/ 37 h 302"/>
                  <a:gd name="T2" fmla="*/ 112 w 834"/>
                  <a:gd name="T3" fmla="*/ 44 h 302"/>
                  <a:gd name="T4" fmla="*/ 156 w 834"/>
                  <a:gd name="T5" fmla="*/ 61 h 302"/>
                  <a:gd name="T6" fmla="*/ 165 w 834"/>
                  <a:gd name="T7" fmla="*/ 18 h 302"/>
                  <a:gd name="T8" fmla="*/ 214 w 834"/>
                  <a:gd name="T9" fmla="*/ 83 h 302"/>
                  <a:gd name="T10" fmla="*/ 257 w 834"/>
                  <a:gd name="T11" fmla="*/ 115 h 302"/>
                  <a:gd name="T12" fmla="*/ 230 w 834"/>
                  <a:gd name="T13" fmla="*/ 121 h 302"/>
                  <a:gd name="T14" fmla="*/ 216 w 834"/>
                  <a:gd name="T15" fmla="*/ 135 h 302"/>
                  <a:gd name="T16" fmla="*/ 137 w 834"/>
                  <a:gd name="T17" fmla="*/ 140 h 302"/>
                  <a:gd name="T18" fmla="*/ 27 w 834"/>
                  <a:gd name="T19" fmla="*/ 111 h 302"/>
                  <a:gd name="T20" fmla="*/ 28 w 834"/>
                  <a:gd name="T21" fmla="*/ 91 h 302"/>
                  <a:gd name="T22" fmla="*/ 9 w 834"/>
                  <a:gd name="T23" fmla="*/ 64 h 302"/>
                  <a:gd name="T24" fmla="*/ 208 w 834"/>
                  <a:gd name="T25" fmla="*/ 18 h 302"/>
                  <a:gd name="T26" fmla="*/ 607 w 834"/>
                  <a:gd name="T27" fmla="*/ 15 h 302"/>
                  <a:gd name="T28" fmla="*/ 552 w 834"/>
                  <a:gd name="T29" fmla="*/ 14 h 302"/>
                  <a:gd name="T30" fmla="*/ 473 w 834"/>
                  <a:gd name="T31" fmla="*/ 56 h 302"/>
                  <a:gd name="T32" fmla="*/ 489 w 834"/>
                  <a:gd name="T33" fmla="*/ 63 h 302"/>
                  <a:gd name="T34" fmla="*/ 482 w 834"/>
                  <a:gd name="T35" fmla="*/ 34 h 302"/>
                  <a:gd name="T36" fmla="*/ 552 w 834"/>
                  <a:gd name="T37" fmla="*/ 20 h 302"/>
                  <a:gd name="T38" fmla="*/ 552 w 834"/>
                  <a:gd name="T39" fmla="*/ 56 h 302"/>
                  <a:gd name="T40" fmla="*/ 586 w 834"/>
                  <a:gd name="T41" fmla="*/ 47 h 302"/>
                  <a:gd name="T42" fmla="*/ 626 w 834"/>
                  <a:gd name="T43" fmla="*/ 56 h 302"/>
                  <a:gd name="T44" fmla="*/ 638 w 834"/>
                  <a:gd name="T45" fmla="*/ 72 h 302"/>
                  <a:gd name="T46" fmla="*/ 689 w 834"/>
                  <a:gd name="T47" fmla="*/ 70 h 302"/>
                  <a:gd name="T48" fmla="*/ 684 w 834"/>
                  <a:gd name="T49" fmla="*/ 92 h 302"/>
                  <a:gd name="T50" fmla="*/ 731 w 834"/>
                  <a:gd name="T51" fmla="*/ 92 h 302"/>
                  <a:gd name="T52" fmla="*/ 733 w 834"/>
                  <a:gd name="T53" fmla="*/ 104 h 302"/>
                  <a:gd name="T54" fmla="*/ 741 w 834"/>
                  <a:gd name="T55" fmla="*/ 121 h 302"/>
                  <a:gd name="T56" fmla="*/ 727 w 834"/>
                  <a:gd name="T57" fmla="*/ 137 h 302"/>
                  <a:gd name="T58" fmla="*/ 755 w 834"/>
                  <a:gd name="T59" fmla="*/ 157 h 302"/>
                  <a:gd name="T60" fmla="*/ 782 w 834"/>
                  <a:gd name="T61" fmla="*/ 157 h 302"/>
                  <a:gd name="T62" fmla="*/ 805 w 834"/>
                  <a:gd name="T63" fmla="*/ 181 h 302"/>
                  <a:gd name="T64" fmla="*/ 815 w 834"/>
                  <a:gd name="T65" fmla="*/ 196 h 302"/>
                  <a:gd name="T66" fmla="*/ 804 w 834"/>
                  <a:gd name="T67" fmla="*/ 225 h 302"/>
                  <a:gd name="T68" fmla="*/ 783 w 834"/>
                  <a:gd name="T69" fmla="*/ 204 h 302"/>
                  <a:gd name="T70" fmla="*/ 747 w 834"/>
                  <a:gd name="T71" fmla="*/ 192 h 302"/>
                  <a:gd name="T72" fmla="*/ 738 w 834"/>
                  <a:gd name="T73" fmla="*/ 211 h 302"/>
                  <a:gd name="T74" fmla="*/ 757 w 834"/>
                  <a:gd name="T75" fmla="*/ 230 h 302"/>
                  <a:gd name="T76" fmla="*/ 777 w 834"/>
                  <a:gd name="T77" fmla="*/ 252 h 302"/>
                  <a:gd name="T78" fmla="*/ 779 w 834"/>
                  <a:gd name="T79" fmla="*/ 271 h 302"/>
                  <a:gd name="T80" fmla="*/ 757 w 834"/>
                  <a:gd name="T81" fmla="*/ 271 h 302"/>
                  <a:gd name="T82" fmla="*/ 738 w 834"/>
                  <a:gd name="T83" fmla="*/ 274 h 302"/>
                  <a:gd name="T84" fmla="*/ 746 w 834"/>
                  <a:gd name="T85" fmla="*/ 296 h 302"/>
                  <a:gd name="T86" fmla="*/ 687 w 834"/>
                  <a:gd name="T87" fmla="*/ 263 h 302"/>
                  <a:gd name="T88" fmla="*/ 651 w 834"/>
                  <a:gd name="T89" fmla="*/ 242 h 302"/>
                  <a:gd name="T90" fmla="*/ 615 w 834"/>
                  <a:gd name="T91" fmla="*/ 247 h 302"/>
                  <a:gd name="T92" fmla="*/ 610 w 834"/>
                  <a:gd name="T93" fmla="*/ 220 h 302"/>
                  <a:gd name="T94" fmla="*/ 649 w 834"/>
                  <a:gd name="T95" fmla="*/ 217 h 302"/>
                  <a:gd name="T96" fmla="*/ 664 w 834"/>
                  <a:gd name="T97" fmla="*/ 155 h 302"/>
                  <a:gd name="T98" fmla="*/ 640 w 834"/>
                  <a:gd name="T99" fmla="*/ 135 h 302"/>
                  <a:gd name="T100" fmla="*/ 624 w 834"/>
                  <a:gd name="T101" fmla="*/ 124 h 302"/>
                  <a:gd name="T102" fmla="*/ 596 w 834"/>
                  <a:gd name="T103" fmla="*/ 100 h 302"/>
                  <a:gd name="T104" fmla="*/ 552 w 834"/>
                  <a:gd name="T105" fmla="*/ 105 h 302"/>
                  <a:gd name="T106" fmla="*/ 470 w 834"/>
                  <a:gd name="T107" fmla="*/ 96 h 302"/>
                  <a:gd name="T108" fmla="*/ 454 w 834"/>
                  <a:gd name="T109" fmla="*/ 81 h 302"/>
                  <a:gd name="T110" fmla="*/ 429 w 834"/>
                  <a:gd name="T111" fmla="*/ 25 h 302"/>
                  <a:gd name="T112" fmla="*/ 312 w 834"/>
                  <a:gd name="T113" fmla="*/ 11 h 302"/>
                  <a:gd name="T114" fmla="*/ 315 w 834"/>
                  <a:gd name="T115" fmla="*/ 36 h 302"/>
                  <a:gd name="T116" fmla="*/ 299 w 834"/>
                  <a:gd name="T117" fmla="*/ 61 h 302"/>
                  <a:gd name="T118" fmla="*/ 255 w 834"/>
                  <a:gd name="T119" fmla="*/ 45 h 302"/>
                  <a:gd name="T120" fmla="*/ 271 w 834"/>
                  <a:gd name="T121" fmla="*/ 29 h 302"/>
                  <a:gd name="T122" fmla="*/ 261 w 834"/>
                  <a:gd name="T123" fmla="*/ 1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4" h="302">
                    <a:moveTo>
                      <a:pt x="320" y="22"/>
                    </a:moveTo>
                    <a:lnTo>
                      <a:pt x="320" y="22"/>
                    </a:lnTo>
                    <a:lnTo>
                      <a:pt x="321" y="23"/>
                    </a:lnTo>
                    <a:lnTo>
                      <a:pt x="321" y="23"/>
                    </a:lnTo>
                    <a:lnTo>
                      <a:pt x="323" y="23"/>
                    </a:lnTo>
                    <a:lnTo>
                      <a:pt x="323" y="25"/>
                    </a:lnTo>
                    <a:lnTo>
                      <a:pt x="323" y="25"/>
                    </a:lnTo>
                    <a:lnTo>
                      <a:pt x="323" y="26"/>
                    </a:lnTo>
                    <a:lnTo>
                      <a:pt x="323" y="28"/>
                    </a:lnTo>
                    <a:lnTo>
                      <a:pt x="321" y="28"/>
                    </a:lnTo>
                    <a:lnTo>
                      <a:pt x="321" y="28"/>
                    </a:lnTo>
                    <a:lnTo>
                      <a:pt x="318" y="28"/>
                    </a:lnTo>
                    <a:lnTo>
                      <a:pt x="317" y="26"/>
                    </a:lnTo>
                    <a:lnTo>
                      <a:pt x="317" y="25"/>
                    </a:lnTo>
                    <a:lnTo>
                      <a:pt x="317" y="23"/>
                    </a:lnTo>
                    <a:lnTo>
                      <a:pt x="317" y="23"/>
                    </a:lnTo>
                    <a:lnTo>
                      <a:pt x="317" y="22"/>
                    </a:lnTo>
                    <a:lnTo>
                      <a:pt x="320" y="22"/>
                    </a:lnTo>
                    <a:close/>
                    <a:moveTo>
                      <a:pt x="63" y="17"/>
                    </a:moveTo>
                    <a:lnTo>
                      <a:pt x="68" y="17"/>
                    </a:lnTo>
                    <a:lnTo>
                      <a:pt x="69" y="18"/>
                    </a:lnTo>
                    <a:lnTo>
                      <a:pt x="69" y="18"/>
                    </a:lnTo>
                    <a:lnTo>
                      <a:pt x="71" y="20"/>
                    </a:lnTo>
                    <a:lnTo>
                      <a:pt x="71" y="22"/>
                    </a:lnTo>
                    <a:lnTo>
                      <a:pt x="71" y="25"/>
                    </a:lnTo>
                    <a:lnTo>
                      <a:pt x="71" y="26"/>
                    </a:lnTo>
                    <a:lnTo>
                      <a:pt x="71" y="28"/>
                    </a:lnTo>
                    <a:lnTo>
                      <a:pt x="71" y="29"/>
                    </a:lnTo>
                    <a:lnTo>
                      <a:pt x="71" y="31"/>
                    </a:lnTo>
                    <a:lnTo>
                      <a:pt x="69" y="31"/>
                    </a:lnTo>
                    <a:lnTo>
                      <a:pt x="68" y="34"/>
                    </a:lnTo>
                    <a:lnTo>
                      <a:pt x="64" y="37"/>
                    </a:lnTo>
                    <a:lnTo>
                      <a:pt x="64" y="37"/>
                    </a:lnTo>
                    <a:lnTo>
                      <a:pt x="64" y="37"/>
                    </a:lnTo>
                    <a:lnTo>
                      <a:pt x="68" y="37"/>
                    </a:lnTo>
                    <a:lnTo>
                      <a:pt x="69" y="37"/>
                    </a:lnTo>
                    <a:lnTo>
                      <a:pt x="72" y="36"/>
                    </a:lnTo>
                    <a:lnTo>
                      <a:pt x="77" y="36"/>
                    </a:lnTo>
                    <a:lnTo>
                      <a:pt x="77" y="36"/>
                    </a:lnTo>
                    <a:lnTo>
                      <a:pt x="79" y="36"/>
                    </a:lnTo>
                    <a:lnTo>
                      <a:pt x="79" y="34"/>
                    </a:lnTo>
                    <a:lnTo>
                      <a:pt x="79" y="34"/>
                    </a:lnTo>
                    <a:lnTo>
                      <a:pt x="79" y="33"/>
                    </a:lnTo>
                    <a:lnTo>
                      <a:pt x="79" y="31"/>
                    </a:lnTo>
                    <a:lnTo>
                      <a:pt x="80" y="29"/>
                    </a:lnTo>
                    <a:lnTo>
                      <a:pt x="82" y="28"/>
                    </a:lnTo>
                    <a:lnTo>
                      <a:pt x="83" y="26"/>
                    </a:lnTo>
                    <a:lnTo>
                      <a:pt x="85" y="26"/>
                    </a:lnTo>
                    <a:lnTo>
                      <a:pt x="90" y="26"/>
                    </a:lnTo>
                    <a:lnTo>
                      <a:pt x="94" y="28"/>
                    </a:lnTo>
                    <a:lnTo>
                      <a:pt x="101" y="29"/>
                    </a:lnTo>
                    <a:lnTo>
                      <a:pt x="109" y="33"/>
                    </a:lnTo>
                    <a:lnTo>
                      <a:pt x="112" y="34"/>
                    </a:lnTo>
                    <a:lnTo>
                      <a:pt x="112" y="36"/>
                    </a:lnTo>
                    <a:lnTo>
                      <a:pt x="110" y="39"/>
                    </a:lnTo>
                    <a:lnTo>
                      <a:pt x="107" y="42"/>
                    </a:lnTo>
                    <a:lnTo>
                      <a:pt x="104" y="44"/>
                    </a:lnTo>
                    <a:lnTo>
                      <a:pt x="102" y="44"/>
                    </a:lnTo>
                    <a:lnTo>
                      <a:pt x="104" y="45"/>
                    </a:lnTo>
                    <a:lnTo>
                      <a:pt x="105" y="45"/>
                    </a:lnTo>
                    <a:lnTo>
                      <a:pt x="107" y="44"/>
                    </a:lnTo>
                    <a:lnTo>
                      <a:pt x="109" y="42"/>
                    </a:lnTo>
                    <a:lnTo>
                      <a:pt x="110" y="42"/>
                    </a:lnTo>
                    <a:lnTo>
                      <a:pt x="112" y="42"/>
                    </a:lnTo>
                    <a:lnTo>
                      <a:pt x="112" y="42"/>
                    </a:lnTo>
                    <a:lnTo>
                      <a:pt x="112" y="42"/>
                    </a:lnTo>
                    <a:lnTo>
                      <a:pt x="112" y="44"/>
                    </a:lnTo>
                    <a:lnTo>
                      <a:pt x="112" y="44"/>
                    </a:lnTo>
                    <a:lnTo>
                      <a:pt x="112" y="44"/>
                    </a:lnTo>
                    <a:lnTo>
                      <a:pt x="112" y="44"/>
                    </a:lnTo>
                    <a:lnTo>
                      <a:pt x="113" y="44"/>
                    </a:lnTo>
                    <a:lnTo>
                      <a:pt x="116" y="42"/>
                    </a:lnTo>
                    <a:lnTo>
                      <a:pt x="118" y="39"/>
                    </a:lnTo>
                    <a:lnTo>
                      <a:pt x="123" y="37"/>
                    </a:lnTo>
                    <a:lnTo>
                      <a:pt x="123" y="36"/>
                    </a:lnTo>
                    <a:lnTo>
                      <a:pt x="126" y="36"/>
                    </a:lnTo>
                    <a:lnTo>
                      <a:pt x="126" y="36"/>
                    </a:lnTo>
                    <a:lnTo>
                      <a:pt x="127" y="33"/>
                    </a:lnTo>
                    <a:lnTo>
                      <a:pt x="126" y="33"/>
                    </a:lnTo>
                    <a:lnTo>
                      <a:pt x="121" y="29"/>
                    </a:lnTo>
                    <a:lnTo>
                      <a:pt x="120" y="28"/>
                    </a:lnTo>
                    <a:lnTo>
                      <a:pt x="120" y="26"/>
                    </a:lnTo>
                    <a:lnTo>
                      <a:pt x="123" y="26"/>
                    </a:lnTo>
                    <a:lnTo>
                      <a:pt x="127" y="26"/>
                    </a:lnTo>
                    <a:lnTo>
                      <a:pt x="129" y="26"/>
                    </a:lnTo>
                    <a:lnTo>
                      <a:pt x="135" y="29"/>
                    </a:lnTo>
                    <a:lnTo>
                      <a:pt x="137" y="31"/>
                    </a:lnTo>
                    <a:lnTo>
                      <a:pt x="138" y="33"/>
                    </a:lnTo>
                    <a:lnTo>
                      <a:pt x="142" y="34"/>
                    </a:lnTo>
                    <a:lnTo>
                      <a:pt x="143" y="36"/>
                    </a:lnTo>
                    <a:lnTo>
                      <a:pt x="145" y="36"/>
                    </a:lnTo>
                    <a:lnTo>
                      <a:pt x="145" y="36"/>
                    </a:lnTo>
                    <a:lnTo>
                      <a:pt x="145" y="36"/>
                    </a:lnTo>
                    <a:lnTo>
                      <a:pt x="145" y="37"/>
                    </a:lnTo>
                    <a:lnTo>
                      <a:pt x="145" y="37"/>
                    </a:lnTo>
                    <a:lnTo>
                      <a:pt x="146" y="39"/>
                    </a:lnTo>
                    <a:lnTo>
                      <a:pt x="148" y="39"/>
                    </a:lnTo>
                    <a:lnTo>
                      <a:pt x="148" y="40"/>
                    </a:lnTo>
                    <a:lnTo>
                      <a:pt x="150" y="42"/>
                    </a:lnTo>
                    <a:lnTo>
                      <a:pt x="151" y="45"/>
                    </a:lnTo>
                    <a:lnTo>
                      <a:pt x="151" y="50"/>
                    </a:lnTo>
                    <a:lnTo>
                      <a:pt x="154" y="56"/>
                    </a:lnTo>
                    <a:lnTo>
                      <a:pt x="156" y="61"/>
                    </a:lnTo>
                    <a:lnTo>
                      <a:pt x="156" y="61"/>
                    </a:lnTo>
                    <a:lnTo>
                      <a:pt x="156" y="61"/>
                    </a:lnTo>
                    <a:lnTo>
                      <a:pt x="159" y="63"/>
                    </a:lnTo>
                    <a:lnTo>
                      <a:pt x="159" y="64"/>
                    </a:lnTo>
                    <a:lnTo>
                      <a:pt x="161" y="64"/>
                    </a:lnTo>
                    <a:lnTo>
                      <a:pt x="162" y="64"/>
                    </a:lnTo>
                    <a:lnTo>
                      <a:pt x="162" y="63"/>
                    </a:lnTo>
                    <a:lnTo>
                      <a:pt x="164" y="61"/>
                    </a:lnTo>
                    <a:lnTo>
                      <a:pt x="168" y="59"/>
                    </a:lnTo>
                    <a:lnTo>
                      <a:pt x="168" y="58"/>
                    </a:lnTo>
                    <a:lnTo>
                      <a:pt x="167" y="58"/>
                    </a:lnTo>
                    <a:lnTo>
                      <a:pt x="167" y="58"/>
                    </a:lnTo>
                    <a:lnTo>
                      <a:pt x="167" y="56"/>
                    </a:lnTo>
                    <a:lnTo>
                      <a:pt x="168" y="56"/>
                    </a:lnTo>
                    <a:lnTo>
                      <a:pt x="165" y="53"/>
                    </a:lnTo>
                    <a:lnTo>
                      <a:pt x="162" y="50"/>
                    </a:lnTo>
                    <a:lnTo>
                      <a:pt x="162" y="45"/>
                    </a:lnTo>
                    <a:lnTo>
                      <a:pt x="161" y="44"/>
                    </a:lnTo>
                    <a:lnTo>
                      <a:pt x="161" y="42"/>
                    </a:lnTo>
                    <a:lnTo>
                      <a:pt x="161" y="40"/>
                    </a:lnTo>
                    <a:lnTo>
                      <a:pt x="161" y="40"/>
                    </a:lnTo>
                    <a:lnTo>
                      <a:pt x="159" y="39"/>
                    </a:lnTo>
                    <a:lnTo>
                      <a:pt x="159" y="39"/>
                    </a:lnTo>
                    <a:lnTo>
                      <a:pt x="159" y="37"/>
                    </a:lnTo>
                    <a:lnTo>
                      <a:pt x="159" y="36"/>
                    </a:lnTo>
                    <a:lnTo>
                      <a:pt x="156" y="23"/>
                    </a:lnTo>
                    <a:lnTo>
                      <a:pt x="156" y="22"/>
                    </a:lnTo>
                    <a:lnTo>
                      <a:pt x="156" y="22"/>
                    </a:lnTo>
                    <a:lnTo>
                      <a:pt x="157" y="22"/>
                    </a:lnTo>
                    <a:lnTo>
                      <a:pt x="159" y="20"/>
                    </a:lnTo>
                    <a:lnTo>
                      <a:pt x="159" y="20"/>
                    </a:lnTo>
                    <a:lnTo>
                      <a:pt x="159" y="20"/>
                    </a:lnTo>
                    <a:lnTo>
                      <a:pt x="157" y="18"/>
                    </a:lnTo>
                    <a:lnTo>
                      <a:pt x="157" y="18"/>
                    </a:lnTo>
                    <a:lnTo>
                      <a:pt x="157" y="17"/>
                    </a:lnTo>
                    <a:lnTo>
                      <a:pt x="162" y="17"/>
                    </a:lnTo>
                    <a:lnTo>
                      <a:pt x="165" y="18"/>
                    </a:lnTo>
                    <a:lnTo>
                      <a:pt x="172" y="22"/>
                    </a:lnTo>
                    <a:lnTo>
                      <a:pt x="172" y="22"/>
                    </a:lnTo>
                    <a:lnTo>
                      <a:pt x="173" y="20"/>
                    </a:lnTo>
                    <a:lnTo>
                      <a:pt x="173" y="18"/>
                    </a:lnTo>
                    <a:lnTo>
                      <a:pt x="175" y="18"/>
                    </a:lnTo>
                    <a:lnTo>
                      <a:pt x="181" y="22"/>
                    </a:lnTo>
                    <a:lnTo>
                      <a:pt x="186" y="25"/>
                    </a:lnTo>
                    <a:lnTo>
                      <a:pt x="191" y="26"/>
                    </a:lnTo>
                    <a:lnTo>
                      <a:pt x="192" y="28"/>
                    </a:lnTo>
                    <a:lnTo>
                      <a:pt x="195" y="31"/>
                    </a:lnTo>
                    <a:lnTo>
                      <a:pt x="195" y="33"/>
                    </a:lnTo>
                    <a:lnTo>
                      <a:pt x="195" y="33"/>
                    </a:lnTo>
                    <a:lnTo>
                      <a:pt x="195" y="34"/>
                    </a:lnTo>
                    <a:lnTo>
                      <a:pt x="195" y="34"/>
                    </a:lnTo>
                    <a:lnTo>
                      <a:pt x="197" y="36"/>
                    </a:lnTo>
                    <a:lnTo>
                      <a:pt x="197" y="36"/>
                    </a:lnTo>
                    <a:lnTo>
                      <a:pt x="197" y="39"/>
                    </a:lnTo>
                    <a:lnTo>
                      <a:pt x="198" y="40"/>
                    </a:lnTo>
                    <a:lnTo>
                      <a:pt x="198" y="42"/>
                    </a:lnTo>
                    <a:lnTo>
                      <a:pt x="203" y="55"/>
                    </a:lnTo>
                    <a:lnTo>
                      <a:pt x="205" y="56"/>
                    </a:lnTo>
                    <a:lnTo>
                      <a:pt x="205" y="58"/>
                    </a:lnTo>
                    <a:lnTo>
                      <a:pt x="209" y="63"/>
                    </a:lnTo>
                    <a:lnTo>
                      <a:pt x="211" y="66"/>
                    </a:lnTo>
                    <a:lnTo>
                      <a:pt x="211" y="67"/>
                    </a:lnTo>
                    <a:lnTo>
                      <a:pt x="211" y="67"/>
                    </a:lnTo>
                    <a:lnTo>
                      <a:pt x="211" y="69"/>
                    </a:lnTo>
                    <a:lnTo>
                      <a:pt x="211" y="70"/>
                    </a:lnTo>
                    <a:lnTo>
                      <a:pt x="211" y="72"/>
                    </a:lnTo>
                    <a:lnTo>
                      <a:pt x="209" y="72"/>
                    </a:lnTo>
                    <a:lnTo>
                      <a:pt x="209" y="74"/>
                    </a:lnTo>
                    <a:lnTo>
                      <a:pt x="208" y="77"/>
                    </a:lnTo>
                    <a:lnTo>
                      <a:pt x="208" y="78"/>
                    </a:lnTo>
                    <a:lnTo>
                      <a:pt x="209" y="78"/>
                    </a:lnTo>
                    <a:lnTo>
                      <a:pt x="214" y="83"/>
                    </a:lnTo>
                    <a:lnTo>
                      <a:pt x="217" y="86"/>
                    </a:lnTo>
                    <a:lnTo>
                      <a:pt x="219" y="88"/>
                    </a:lnTo>
                    <a:lnTo>
                      <a:pt x="222" y="91"/>
                    </a:lnTo>
                    <a:lnTo>
                      <a:pt x="227" y="92"/>
                    </a:lnTo>
                    <a:lnTo>
                      <a:pt x="228" y="92"/>
                    </a:lnTo>
                    <a:lnTo>
                      <a:pt x="230" y="94"/>
                    </a:lnTo>
                    <a:lnTo>
                      <a:pt x="230" y="94"/>
                    </a:lnTo>
                    <a:lnTo>
                      <a:pt x="230" y="92"/>
                    </a:lnTo>
                    <a:lnTo>
                      <a:pt x="230" y="92"/>
                    </a:lnTo>
                    <a:lnTo>
                      <a:pt x="232" y="92"/>
                    </a:lnTo>
                    <a:lnTo>
                      <a:pt x="230" y="91"/>
                    </a:lnTo>
                    <a:lnTo>
                      <a:pt x="230" y="89"/>
                    </a:lnTo>
                    <a:lnTo>
                      <a:pt x="230" y="89"/>
                    </a:lnTo>
                    <a:lnTo>
                      <a:pt x="235" y="92"/>
                    </a:lnTo>
                    <a:lnTo>
                      <a:pt x="236" y="94"/>
                    </a:lnTo>
                    <a:lnTo>
                      <a:pt x="239" y="96"/>
                    </a:lnTo>
                    <a:lnTo>
                      <a:pt x="246" y="99"/>
                    </a:lnTo>
                    <a:lnTo>
                      <a:pt x="246" y="99"/>
                    </a:lnTo>
                    <a:lnTo>
                      <a:pt x="249" y="99"/>
                    </a:lnTo>
                    <a:lnTo>
                      <a:pt x="250" y="99"/>
                    </a:lnTo>
                    <a:lnTo>
                      <a:pt x="250" y="100"/>
                    </a:lnTo>
                    <a:lnTo>
                      <a:pt x="250" y="100"/>
                    </a:lnTo>
                    <a:lnTo>
                      <a:pt x="250" y="102"/>
                    </a:lnTo>
                    <a:lnTo>
                      <a:pt x="252" y="104"/>
                    </a:lnTo>
                    <a:lnTo>
                      <a:pt x="257" y="104"/>
                    </a:lnTo>
                    <a:lnTo>
                      <a:pt x="258" y="104"/>
                    </a:lnTo>
                    <a:lnTo>
                      <a:pt x="258" y="104"/>
                    </a:lnTo>
                    <a:lnTo>
                      <a:pt x="258" y="104"/>
                    </a:lnTo>
                    <a:lnTo>
                      <a:pt x="260" y="107"/>
                    </a:lnTo>
                    <a:lnTo>
                      <a:pt x="261" y="110"/>
                    </a:lnTo>
                    <a:lnTo>
                      <a:pt x="261" y="111"/>
                    </a:lnTo>
                    <a:lnTo>
                      <a:pt x="260" y="115"/>
                    </a:lnTo>
                    <a:lnTo>
                      <a:pt x="260" y="115"/>
                    </a:lnTo>
                    <a:lnTo>
                      <a:pt x="258" y="115"/>
                    </a:lnTo>
                    <a:lnTo>
                      <a:pt x="257" y="115"/>
                    </a:lnTo>
                    <a:lnTo>
                      <a:pt x="255" y="115"/>
                    </a:lnTo>
                    <a:lnTo>
                      <a:pt x="254" y="113"/>
                    </a:lnTo>
                    <a:lnTo>
                      <a:pt x="254" y="111"/>
                    </a:lnTo>
                    <a:lnTo>
                      <a:pt x="252" y="110"/>
                    </a:lnTo>
                    <a:lnTo>
                      <a:pt x="252" y="111"/>
                    </a:lnTo>
                    <a:lnTo>
                      <a:pt x="252" y="113"/>
                    </a:lnTo>
                    <a:lnTo>
                      <a:pt x="250" y="115"/>
                    </a:lnTo>
                    <a:lnTo>
                      <a:pt x="250" y="115"/>
                    </a:lnTo>
                    <a:lnTo>
                      <a:pt x="249" y="115"/>
                    </a:lnTo>
                    <a:lnTo>
                      <a:pt x="247" y="113"/>
                    </a:lnTo>
                    <a:lnTo>
                      <a:pt x="244" y="111"/>
                    </a:lnTo>
                    <a:lnTo>
                      <a:pt x="243" y="111"/>
                    </a:lnTo>
                    <a:lnTo>
                      <a:pt x="243" y="111"/>
                    </a:lnTo>
                    <a:lnTo>
                      <a:pt x="241" y="111"/>
                    </a:lnTo>
                    <a:lnTo>
                      <a:pt x="238" y="113"/>
                    </a:lnTo>
                    <a:lnTo>
                      <a:pt x="236" y="115"/>
                    </a:lnTo>
                    <a:lnTo>
                      <a:pt x="238" y="115"/>
                    </a:lnTo>
                    <a:lnTo>
                      <a:pt x="238" y="116"/>
                    </a:lnTo>
                    <a:lnTo>
                      <a:pt x="238" y="116"/>
                    </a:lnTo>
                    <a:lnTo>
                      <a:pt x="238" y="118"/>
                    </a:lnTo>
                    <a:lnTo>
                      <a:pt x="238" y="118"/>
                    </a:lnTo>
                    <a:lnTo>
                      <a:pt x="236" y="118"/>
                    </a:lnTo>
                    <a:lnTo>
                      <a:pt x="235" y="118"/>
                    </a:lnTo>
                    <a:lnTo>
                      <a:pt x="232" y="118"/>
                    </a:lnTo>
                    <a:lnTo>
                      <a:pt x="230" y="118"/>
                    </a:lnTo>
                    <a:lnTo>
                      <a:pt x="227" y="115"/>
                    </a:lnTo>
                    <a:lnTo>
                      <a:pt x="225" y="115"/>
                    </a:lnTo>
                    <a:lnTo>
                      <a:pt x="225" y="115"/>
                    </a:lnTo>
                    <a:lnTo>
                      <a:pt x="224" y="116"/>
                    </a:lnTo>
                    <a:lnTo>
                      <a:pt x="225" y="116"/>
                    </a:lnTo>
                    <a:lnTo>
                      <a:pt x="227" y="118"/>
                    </a:lnTo>
                    <a:lnTo>
                      <a:pt x="228" y="119"/>
                    </a:lnTo>
                    <a:lnTo>
                      <a:pt x="230" y="119"/>
                    </a:lnTo>
                    <a:lnTo>
                      <a:pt x="230" y="119"/>
                    </a:lnTo>
                    <a:lnTo>
                      <a:pt x="230" y="121"/>
                    </a:lnTo>
                    <a:lnTo>
                      <a:pt x="230" y="121"/>
                    </a:lnTo>
                    <a:lnTo>
                      <a:pt x="230" y="122"/>
                    </a:lnTo>
                    <a:lnTo>
                      <a:pt x="228" y="126"/>
                    </a:lnTo>
                    <a:lnTo>
                      <a:pt x="228" y="127"/>
                    </a:lnTo>
                    <a:lnTo>
                      <a:pt x="230" y="127"/>
                    </a:lnTo>
                    <a:lnTo>
                      <a:pt x="233" y="124"/>
                    </a:lnTo>
                    <a:lnTo>
                      <a:pt x="235" y="122"/>
                    </a:lnTo>
                    <a:lnTo>
                      <a:pt x="238" y="121"/>
                    </a:lnTo>
                    <a:lnTo>
                      <a:pt x="239" y="121"/>
                    </a:lnTo>
                    <a:lnTo>
                      <a:pt x="243" y="119"/>
                    </a:lnTo>
                    <a:lnTo>
                      <a:pt x="244" y="121"/>
                    </a:lnTo>
                    <a:lnTo>
                      <a:pt x="246" y="121"/>
                    </a:lnTo>
                    <a:lnTo>
                      <a:pt x="246" y="122"/>
                    </a:lnTo>
                    <a:lnTo>
                      <a:pt x="244" y="122"/>
                    </a:lnTo>
                    <a:lnTo>
                      <a:pt x="244" y="124"/>
                    </a:lnTo>
                    <a:lnTo>
                      <a:pt x="244" y="124"/>
                    </a:lnTo>
                    <a:lnTo>
                      <a:pt x="244" y="126"/>
                    </a:lnTo>
                    <a:lnTo>
                      <a:pt x="244" y="126"/>
                    </a:lnTo>
                    <a:lnTo>
                      <a:pt x="246" y="126"/>
                    </a:lnTo>
                    <a:lnTo>
                      <a:pt x="247" y="126"/>
                    </a:lnTo>
                    <a:lnTo>
                      <a:pt x="247" y="126"/>
                    </a:lnTo>
                    <a:lnTo>
                      <a:pt x="247" y="127"/>
                    </a:lnTo>
                    <a:lnTo>
                      <a:pt x="249" y="127"/>
                    </a:lnTo>
                    <a:lnTo>
                      <a:pt x="249" y="129"/>
                    </a:lnTo>
                    <a:lnTo>
                      <a:pt x="247" y="132"/>
                    </a:lnTo>
                    <a:lnTo>
                      <a:pt x="246" y="132"/>
                    </a:lnTo>
                    <a:lnTo>
                      <a:pt x="239" y="135"/>
                    </a:lnTo>
                    <a:lnTo>
                      <a:pt x="238" y="135"/>
                    </a:lnTo>
                    <a:lnTo>
                      <a:pt x="235" y="135"/>
                    </a:lnTo>
                    <a:lnTo>
                      <a:pt x="233" y="137"/>
                    </a:lnTo>
                    <a:lnTo>
                      <a:pt x="232" y="137"/>
                    </a:lnTo>
                    <a:lnTo>
                      <a:pt x="228" y="137"/>
                    </a:lnTo>
                    <a:lnTo>
                      <a:pt x="224" y="137"/>
                    </a:lnTo>
                    <a:lnTo>
                      <a:pt x="219" y="137"/>
                    </a:lnTo>
                    <a:lnTo>
                      <a:pt x="216" y="135"/>
                    </a:lnTo>
                    <a:lnTo>
                      <a:pt x="211" y="133"/>
                    </a:lnTo>
                    <a:lnTo>
                      <a:pt x="209" y="135"/>
                    </a:lnTo>
                    <a:lnTo>
                      <a:pt x="208" y="135"/>
                    </a:lnTo>
                    <a:lnTo>
                      <a:pt x="200" y="135"/>
                    </a:lnTo>
                    <a:lnTo>
                      <a:pt x="200" y="133"/>
                    </a:lnTo>
                    <a:lnTo>
                      <a:pt x="200" y="133"/>
                    </a:lnTo>
                    <a:lnTo>
                      <a:pt x="202" y="130"/>
                    </a:lnTo>
                    <a:lnTo>
                      <a:pt x="202" y="130"/>
                    </a:lnTo>
                    <a:lnTo>
                      <a:pt x="202" y="130"/>
                    </a:lnTo>
                    <a:lnTo>
                      <a:pt x="198" y="130"/>
                    </a:lnTo>
                    <a:lnTo>
                      <a:pt x="194" y="129"/>
                    </a:lnTo>
                    <a:lnTo>
                      <a:pt x="191" y="129"/>
                    </a:lnTo>
                    <a:lnTo>
                      <a:pt x="187" y="129"/>
                    </a:lnTo>
                    <a:lnTo>
                      <a:pt x="186" y="129"/>
                    </a:lnTo>
                    <a:lnTo>
                      <a:pt x="184" y="127"/>
                    </a:lnTo>
                    <a:lnTo>
                      <a:pt x="183" y="127"/>
                    </a:lnTo>
                    <a:lnTo>
                      <a:pt x="183" y="126"/>
                    </a:lnTo>
                    <a:lnTo>
                      <a:pt x="183" y="126"/>
                    </a:lnTo>
                    <a:lnTo>
                      <a:pt x="183" y="124"/>
                    </a:lnTo>
                    <a:lnTo>
                      <a:pt x="183" y="122"/>
                    </a:lnTo>
                    <a:lnTo>
                      <a:pt x="181" y="122"/>
                    </a:lnTo>
                    <a:lnTo>
                      <a:pt x="179" y="121"/>
                    </a:lnTo>
                    <a:lnTo>
                      <a:pt x="178" y="121"/>
                    </a:lnTo>
                    <a:lnTo>
                      <a:pt x="176" y="122"/>
                    </a:lnTo>
                    <a:lnTo>
                      <a:pt x="175" y="124"/>
                    </a:lnTo>
                    <a:lnTo>
                      <a:pt x="173" y="127"/>
                    </a:lnTo>
                    <a:lnTo>
                      <a:pt x="172" y="129"/>
                    </a:lnTo>
                    <a:lnTo>
                      <a:pt x="168" y="132"/>
                    </a:lnTo>
                    <a:lnTo>
                      <a:pt x="167" y="132"/>
                    </a:lnTo>
                    <a:lnTo>
                      <a:pt x="161" y="133"/>
                    </a:lnTo>
                    <a:lnTo>
                      <a:pt x="153" y="133"/>
                    </a:lnTo>
                    <a:lnTo>
                      <a:pt x="151" y="135"/>
                    </a:lnTo>
                    <a:lnTo>
                      <a:pt x="148" y="137"/>
                    </a:lnTo>
                    <a:lnTo>
                      <a:pt x="145" y="138"/>
                    </a:lnTo>
                    <a:lnTo>
                      <a:pt x="137" y="140"/>
                    </a:lnTo>
                    <a:lnTo>
                      <a:pt x="131" y="141"/>
                    </a:lnTo>
                    <a:lnTo>
                      <a:pt x="123" y="143"/>
                    </a:lnTo>
                    <a:lnTo>
                      <a:pt x="118" y="143"/>
                    </a:lnTo>
                    <a:lnTo>
                      <a:pt x="116" y="143"/>
                    </a:lnTo>
                    <a:lnTo>
                      <a:pt x="113" y="143"/>
                    </a:lnTo>
                    <a:lnTo>
                      <a:pt x="110" y="144"/>
                    </a:lnTo>
                    <a:lnTo>
                      <a:pt x="107" y="144"/>
                    </a:lnTo>
                    <a:lnTo>
                      <a:pt x="96" y="144"/>
                    </a:lnTo>
                    <a:lnTo>
                      <a:pt x="91" y="146"/>
                    </a:lnTo>
                    <a:lnTo>
                      <a:pt x="88" y="146"/>
                    </a:lnTo>
                    <a:lnTo>
                      <a:pt x="86" y="146"/>
                    </a:lnTo>
                    <a:lnTo>
                      <a:pt x="85" y="144"/>
                    </a:lnTo>
                    <a:lnTo>
                      <a:pt x="83" y="144"/>
                    </a:lnTo>
                    <a:lnTo>
                      <a:pt x="82" y="143"/>
                    </a:lnTo>
                    <a:lnTo>
                      <a:pt x="79" y="138"/>
                    </a:lnTo>
                    <a:lnTo>
                      <a:pt x="77" y="137"/>
                    </a:lnTo>
                    <a:lnTo>
                      <a:pt x="77" y="133"/>
                    </a:lnTo>
                    <a:lnTo>
                      <a:pt x="77" y="132"/>
                    </a:lnTo>
                    <a:lnTo>
                      <a:pt x="77" y="127"/>
                    </a:lnTo>
                    <a:lnTo>
                      <a:pt x="75" y="127"/>
                    </a:lnTo>
                    <a:lnTo>
                      <a:pt x="71" y="126"/>
                    </a:lnTo>
                    <a:lnTo>
                      <a:pt x="68" y="126"/>
                    </a:lnTo>
                    <a:lnTo>
                      <a:pt x="61" y="126"/>
                    </a:lnTo>
                    <a:lnTo>
                      <a:pt x="55" y="126"/>
                    </a:lnTo>
                    <a:lnTo>
                      <a:pt x="49" y="126"/>
                    </a:lnTo>
                    <a:lnTo>
                      <a:pt x="45" y="124"/>
                    </a:lnTo>
                    <a:lnTo>
                      <a:pt x="41" y="124"/>
                    </a:lnTo>
                    <a:lnTo>
                      <a:pt x="36" y="121"/>
                    </a:lnTo>
                    <a:lnTo>
                      <a:pt x="34" y="121"/>
                    </a:lnTo>
                    <a:lnTo>
                      <a:pt x="34" y="121"/>
                    </a:lnTo>
                    <a:lnTo>
                      <a:pt x="34" y="119"/>
                    </a:lnTo>
                    <a:lnTo>
                      <a:pt x="33" y="118"/>
                    </a:lnTo>
                    <a:lnTo>
                      <a:pt x="28" y="115"/>
                    </a:lnTo>
                    <a:lnTo>
                      <a:pt x="27" y="111"/>
                    </a:lnTo>
                    <a:lnTo>
                      <a:pt x="27" y="111"/>
                    </a:lnTo>
                    <a:lnTo>
                      <a:pt x="27" y="110"/>
                    </a:lnTo>
                    <a:lnTo>
                      <a:pt x="25" y="107"/>
                    </a:lnTo>
                    <a:lnTo>
                      <a:pt x="25" y="105"/>
                    </a:lnTo>
                    <a:lnTo>
                      <a:pt x="27" y="104"/>
                    </a:lnTo>
                    <a:lnTo>
                      <a:pt x="27" y="104"/>
                    </a:lnTo>
                    <a:lnTo>
                      <a:pt x="34" y="102"/>
                    </a:lnTo>
                    <a:lnTo>
                      <a:pt x="50" y="100"/>
                    </a:lnTo>
                    <a:lnTo>
                      <a:pt x="63" y="99"/>
                    </a:lnTo>
                    <a:lnTo>
                      <a:pt x="69" y="99"/>
                    </a:lnTo>
                    <a:lnTo>
                      <a:pt x="72" y="99"/>
                    </a:lnTo>
                    <a:lnTo>
                      <a:pt x="77" y="100"/>
                    </a:lnTo>
                    <a:lnTo>
                      <a:pt x="83" y="100"/>
                    </a:lnTo>
                    <a:lnTo>
                      <a:pt x="91" y="100"/>
                    </a:lnTo>
                    <a:lnTo>
                      <a:pt x="93" y="100"/>
                    </a:lnTo>
                    <a:lnTo>
                      <a:pt x="97" y="100"/>
                    </a:lnTo>
                    <a:lnTo>
                      <a:pt x="97" y="99"/>
                    </a:lnTo>
                    <a:lnTo>
                      <a:pt x="104" y="100"/>
                    </a:lnTo>
                    <a:lnTo>
                      <a:pt x="105" y="99"/>
                    </a:lnTo>
                    <a:lnTo>
                      <a:pt x="105" y="99"/>
                    </a:lnTo>
                    <a:lnTo>
                      <a:pt x="105" y="97"/>
                    </a:lnTo>
                    <a:lnTo>
                      <a:pt x="99" y="96"/>
                    </a:lnTo>
                    <a:lnTo>
                      <a:pt x="85" y="91"/>
                    </a:lnTo>
                    <a:lnTo>
                      <a:pt x="80" y="89"/>
                    </a:lnTo>
                    <a:lnTo>
                      <a:pt x="75" y="89"/>
                    </a:lnTo>
                    <a:lnTo>
                      <a:pt x="72" y="88"/>
                    </a:lnTo>
                    <a:lnTo>
                      <a:pt x="69" y="89"/>
                    </a:lnTo>
                    <a:lnTo>
                      <a:pt x="68" y="89"/>
                    </a:lnTo>
                    <a:lnTo>
                      <a:pt x="63" y="89"/>
                    </a:lnTo>
                    <a:lnTo>
                      <a:pt x="60" y="91"/>
                    </a:lnTo>
                    <a:lnTo>
                      <a:pt x="53" y="91"/>
                    </a:lnTo>
                    <a:lnTo>
                      <a:pt x="42" y="91"/>
                    </a:lnTo>
                    <a:lnTo>
                      <a:pt x="42" y="91"/>
                    </a:lnTo>
                    <a:lnTo>
                      <a:pt x="39" y="91"/>
                    </a:lnTo>
                    <a:lnTo>
                      <a:pt x="38" y="91"/>
                    </a:lnTo>
                    <a:lnTo>
                      <a:pt x="28" y="91"/>
                    </a:lnTo>
                    <a:lnTo>
                      <a:pt x="20" y="91"/>
                    </a:lnTo>
                    <a:lnTo>
                      <a:pt x="11" y="83"/>
                    </a:lnTo>
                    <a:lnTo>
                      <a:pt x="9" y="81"/>
                    </a:lnTo>
                    <a:lnTo>
                      <a:pt x="9" y="80"/>
                    </a:lnTo>
                    <a:lnTo>
                      <a:pt x="11" y="80"/>
                    </a:lnTo>
                    <a:lnTo>
                      <a:pt x="16" y="77"/>
                    </a:lnTo>
                    <a:lnTo>
                      <a:pt x="17" y="77"/>
                    </a:lnTo>
                    <a:lnTo>
                      <a:pt x="23" y="75"/>
                    </a:lnTo>
                    <a:lnTo>
                      <a:pt x="31" y="74"/>
                    </a:lnTo>
                    <a:lnTo>
                      <a:pt x="36" y="72"/>
                    </a:lnTo>
                    <a:lnTo>
                      <a:pt x="39" y="70"/>
                    </a:lnTo>
                    <a:lnTo>
                      <a:pt x="42" y="70"/>
                    </a:lnTo>
                    <a:lnTo>
                      <a:pt x="44" y="70"/>
                    </a:lnTo>
                    <a:lnTo>
                      <a:pt x="44" y="70"/>
                    </a:lnTo>
                    <a:lnTo>
                      <a:pt x="42" y="69"/>
                    </a:lnTo>
                    <a:lnTo>
                      <a:pt x="42" y="69"/>
                    </a:lnTo>
                    <a:lnTo>
                      <a:pt x="44" y="67"/>
                    </a:lnTo>
                    <a:lnTo>
                      <a:pt x="47" y="67"/>
                    </a:lnTo>
                    <a:lnTo>
                      <a:pt x="50" y="69"/>
                    </a:lnTo>
                    <a:lnTo>
                      <a:pt x="52" y="67"/>
                    </a:lnTo>
                    <a:lnTo>
                      <a:pt x="53" y="67"/>
                    </a:lnTo>
                    <a:lnTo>
                      <a:pt x="52" y="67"/>
                    </a:lnTo>
                    <a:lnTo>
                      <a:pt x="49" y="66"/>
                    </a:lnTo>
                    <a:lnTo>
                      <a:pt x="31" y="69"/>
                    </a:lnTo>
                    <a:lnTo>
                      <a:pt x="23" y="69"/>
                    </a:lnTo>
                    <a:lnTo>
                      <a:pt x="19" y="70"/>
                    </a:lnTo>
                    <a:lnTo>
                      <a:pt x="16" y="70"/>
                    </a:lnTo>
                    <a:lnTo>
                      <a:pt x="11" y="69"/>
                    </a:lnTo>
                    <a:lnTo>
                      <a:pt x="11" y="69"/>
                    </a:lnTo>
                    <a:lnTo>
                      <a:pt x="11" y="69"/>
                    </a:lnTo>
                    <a:lnTo>
                      <a:pt x="12" y="67"/>
                    </a:lnTo>
                    <a:lnTo>
                      <a:pt x="16" y="66"/>
                    </a:lnTo>
                    <a:lnTo>
                      <a:pt x="17" y="63"/>
                    </a:lnTo>
                    <a:lnTo>
                      <a:pt x="16" y="63"/>
                    </a:lnTo>
                    <a:lnTo>
                      <a:pt x="9" y="64"/>
                    </a:lnTo>
                    <a:lnTo>
                      <a:pt x="6" y="63"/>
                    </a:lnTo>
                    <a:lnTo>
                      <a:pt x="1" y="63"/>
                    </a:lnTo>
                    <a:lnTo>
                      <a:pt x="0" y="61"/>
                    </a:lnTo>
                    <a:lnTo>
                      <a:pt x="0" y="59"/>
                    </a:lnTo>
                    <a:lnTo>
                      <a:pt x="0" y="59"/>
                    </a:lnTo>
                    <a:lnTo>
                      <a:pt x="0" y="56"/>
                    </a:lnTo>
                    <a:lnTo>
                      <a:pt x="0" y="55"/>
                    </a:lnTo>
                    <a:lnTo>
                      <a:pt x="0" y="55"/>
                    </a:lnTo>
                    <a:lnTo>
                      <a:pt x="6" y="50"/>
                    </a:lnTo>
                    <a:lnTo>
                      <a:pt x="9" y="48"/>
                    </a:lnTo>
                    <a:lnTo>
                      <a:pt x="11" y="47"/>
                    </a:lnTo>
                    <a:lnTo>
                      <a:pt x="11" y="45"/>
                    </a:lnTo>
                    <a:lnTo>
                      <a:pt x="11" y="45"/>
                    </a:lnTo>
                    <a:lnTo>
                      <a:pt x="8" y="44"/>
                    </a:lnTo>
                    <a:lnTo>
                      <a:pt x="8" y="44"/>
                    </a:lnTo>
                    <a:lnTo>
                      <a:pt x="8" y="42"/>
                    </a:lnTo>
                    <a:lnTo>
                      <a:pt x="8" y="40"/>
                    </a:lnTo>
                    <a:lnTo>
                      <a:pt x="9" y="39"/>
                    </a:lnTo>
                    <a:lnTo>
                      <a:pt x="12" y="36"/>
                    </a:lnTo>
                    <a:lnTo>
                      <a:pt x="20" y="31"/>
                    </a:lnTo>
                    <a:lnTo>
                      <a:pt x="25" y="29"/>
                    </a:lnTo>
                    <a:lnTo>
                      <a:pt x="28" y="28"/>
                    </a:lnTo>
                    <a:lnTo>
                      <a:pt x="34" y="25"/>
                    </a:lnTo>
                    <a:lnTo>
                      <a:pt x="49" y="20"/>
                    </a:lnTo>
                    <a:lnTo>
                      <a:pt x="63" y="17"/>
                    </a:lnTo>
                    <a:close/>
                    <a:moveTo>
                      <a:pt x="197" y="4"/>
                    </a:moveTo>
                    <a:lnTo>
                      <a:pt x="200" y="6"/>
                    </a:lnTo>
                    <a:lnTo>
                      <a:pt x="205" y="9"/>
                    </a:lnTo>
                    <a:lnTo>
                      <a:pt x="206" y="9"/>
                    </a:lnTo>
                    <a:lnTo>
                      <a:pt x="206" y="9"/>
                    </a:lnTo>
                    <a:lnTo>
                      <a:pt x="208" y="11"/>
                    </a:lnTo>
                    <a:lnTo>
                      <a:pt x="208" y="12"/>
                    </a:lnTo>
                    <a:lnTo>
                      <a:pt x="208" y="14"/>
                    </a:lnTo>
                    <a:lnTo>
                      <a:pt x="208" y="17"/>
                    </a:lnTo>
                    <a:lnTo>
                      <a:pt x="208" y="18"/>
                    </a:lnTo>
                    <a:lnTo>
                      <a:pt x="205" y="22"/>
                    </a:lnTo>
                    <a:lnTo>
                      <a:pt x="202" y="25"/>
                    </a:lnTo>
                    <a:lnTo>
                      <a:pt x="202" y="25"/>
                    </a:lnTo>
                    <a:lnTo>
                      <a:pt x="202" y="26"/>
                    </a:lnTo>
                    <a:lnTo>
                      <a:pt x="198" y="28"/>
                    </a:lnTo>
                    <a:lnTo>
                      <a:pt x="198" y="28"/>
                    </a:lnTo>
                    <a:lnTo>
                      <a:pt x="197" y="29"/>
                    </a:lnTo>
                    <a:lnTo>
                      <a:pt x="195" y="28"/>
                    </a:lnTo>
                    <a:lnTo>
                      <a:pt x="194" y="26"/>
                    </a:lnTo>
                    <a:lnTo>
                      <a:pt x="191" y="23"/>
                    </a:lnTo>
                    <a:lnTo>
                      <a:pt x="186" y="22"/>
                    </a:lnTo>
                    <a:lnTo>
                      <a:pt x="186" y="20"/>
                    </a:lnTo>
                    <a:lnTo>
                      <a:pt x="184" y="18"/>
                    </a:lnTo>
                    <a:lnTo>
                      <a:pt x="179" y="15"/>
                    </a:lnTo>
                    <a:lnTo>
                      <a:pt x="176" y="14"/>
                    </a:lnTo>
                    <a:lnTo>
                      <a:pt x="175" y="14"/>
                    </a:lnTo>
                    <a:lnTo>
                      <a:pt x="173" y="12"/>
                    </a:lnTo>
                    <a:lnTo>
                      <a:pt x="175" y="9"/>
                    </a:lnTo>
                    <a:lnTo>
                      <a:pt x="178" y="7"/>
                    </a:lnTo>
                    <a:lnTo>
                      <a:pt x="178" y="7"/>
                    </a:lnTo>
                    <a:lnTo>
                      <a:pt x="183" y="6"/>
                    </a:lnTo>
                    <a:lnTo>
                      <a:pt x="194" y="6"/>
                    </a:lnTo>
                    <a:lnTo>
                      <a:pt x="197" y="4"/>
                    </a:lnTo>
                    <a:close/>
                    <a:moveTo>
                      <a:pt x="555" y="4"/>
                    </a:moveTo>
                    <a:lnTo>
                      <a:pt x="558" y="6"/>
                    </a:lnTo>
                    <a:lnTo>
                      <a:pt x="561" y="7"/>
                    </a:lnTo>
                    <a:lnTo>
                      <a:pt x="564" y="7"/>
                    </a:lnTo>
                    <a:lnTo>
                      <a:pt x="571" y="7"/>
                    </a:lnTo>
                    <a:lnTo>
                      <a:pt x="572" y="9"/>
                    </a:lnTo>
                    <a:lnTo>
                      <a:pt x="588" y="7"/>
                    </a:lnTo>
                    <a:lnTo>
                      <a:pt x="591" y="9"/>
                    </a:lnTo>
                    <a:lnTo>
                      <a:pt x="601" y="12"/>
                    </a:lnTo>
                    <a:lnTo>
                      <a:pt x="604" y="12"/>
                    </a:lnTo>
                    <a:lnTo>
                      <a:pt x="605" y="14"/>
                    </a:lnTo>
                    <a:lnTo>
                      <a:pt x="607" y="15"/>
                    </a:lnTo>
                    <a:lnTo>
                      <a:pt x="607" y="17"/>
                    </a:lnTo>
                    <a:lnTo>
                      <a:pt x="610" y="18"/>
                    </a:lnTo>
                    <a:lnTo>
                      <a:pt x="612" y="20"/>
                    </a:lnTo>
                    <a:lnTo>
                      <a:pt x="612" y="20"/>
                    </a:lnTo>
                    <a:lnTo>
                      <a:pt x="613" y="22"/>
                    </a:lnTo>
                    <a:lnTo>
                      <a:pt x="615" y="23"/>
                    </a:lnTo>
                    <a:lnTo>
                      <a:pt x="616" y="23"/>
                    </a:lnTo>
                    <a:lnTo>
                      <a:pt x="616" y="25"/>
                    </a:lnTo>
                    <a:lnTo>
                      <a:pt x="616" y="26"/>
                    </a:lnTo>
                    <a:lnTo>
                      <a:pt x="618" y="28"/>
                    </a:lnTo>
                    <a:lnTo>
                      <a:pt x="619" y="29"/>
                    </a:lnTo>
                    <a:lnTo>
                      <a:pt x="619" y="29"/>
                    </a:lnTo>
                    <a:lnTo>
                      <a:pt x="618" y="31"/>
                    </a:lnTo>
                    <a:lnTo>
                      <a:pt x="615" y="31"/>
                    </a:lnTo>
                    <a:lnTo>
                      <a:pt x="607" y="31"/>
                    </a:lnTo>
                    <a:lnTo>
                      <a:pt x="594" y="29"/>
                    </a:lnTo>
                    <a:lnTo>
                      <a:pt x="588" y="29"/>
                    </a:lnTo>
                    <a:lnTo>
                      <a:pt x="585" y="31"/>
                    </a:lnTo>
                    <a:lnTo>
                      <a:pt x="575" y="33"/>
                    </a:lnTo>
                    <a:lnTo>
                      <a:pt x="574" y="33"/>
                    </a:lnTo>
                    <a:lnTo>
                      <a:pt x="571" y="33"/>
                    </a:lnTo>
                    <a:lnTo>
                      <a:pt x="566" y="31"/>
                    </a:lnTo>
                    <a:lnTo>
                      <a:pt x="564" y="29"/>
                    </a:lnTo>
                    <a:lnTo>
                      <a:pt x="564" y="29"/>
                    </a:lnTo>
                    <a:lnTo>
                      <a:pt x="563" y="26"/>
                    </a:lnTo>
                    <a:lnTo>
                      <a:pt x="561" y="25"/>
                    </a:lnTo>
                    <a:lnTo>
                      <a:pt x="561" y="22"/>
                    </a:lnTo>
                    <a:lnTo>
                      <a:pt x="561" y="20"/>
                    </a:lnTo>
                    <a:lnTo>
                      <a:pt x="560" y="20"/>
                    </a:lnTo>
                    <a:lnTo>
                      <a:pt x="555" y="18"/>
                    </a:lnTo>
                    <a:lnTo>
                      <a:pt x="553" y="18"/>
                    </a:lnTo>
                    <a:lnTo>
                      <a:pt x="552" y="17"/>
                    </a:lnTo>
                    <a:lnTo>
                      <a:pt x="552" y="15"/>
                    </a:lnTo>
                    <a:lnTo>
                      <a:pt x="552" y="15"/>
                    </a:lnTo>
                    <a:lnTo>
                      <a:pt x="552" y="14"/>
                    </a:lnTo>
                    <a:lnTo>
                      <a:pt x="552" y="14"/>
                    </a:lnTo>
                    <a:lnTo>
                      <a:pt x="553" y="14"/>
                    </a:lnTo>
                    <a:lnTo>
                      <a:pt x="552" y="12"/>
                    </a:lnTo>
                    <a:lnTo>
                      <a:pt x="552" y="11"/>
                    </a:lnTo>
                    <a:lnTo>
                      <a:pt x="550" y="7"/>
                    </a:lnTo>
                    <a:lnTo>
                      <a:pt x="552" y="6"/>
                    </a:lnTo>
                    <a:lnTo>
                      <a:pt x="552" y="6"/>
                    </a:lnTo>
                    <a:lnTo>
                      <a:pt x="552" y="6"/>
                    </a:lnTo>
                    <a:lnTo>
                      <a:pt x="555" y="4"/>
                    </a:lnTo>
                    <a:close/>
                    <a:moveTo>
                      <a:pt x="471" y="3"/>
                    </a:moveTo>
                    <a:lnTo>
                      <a:pt x="478" y="3"/>
                    </a:lnTo>
                    <a:lnTo>
                      <a:pt x="490" y="4"/>
                    </a:lnTo>
                    <a:lnTo>
                      <a:pt x="490" y="4"/>
                    </a:lnTo>
                    <a:lnTo>
                      <a:pt x="492" y="6"/>
                    </a:lnTo>
                    <a:lnTo>
                      <a:pt x="492" y="6"/>
                    </a:lnTo>
                    <a:lnTo>
                      <a:pt x="492" y="7"/>
                    </a:lnTo>
                    <a:lnTo>
                      <a:pt x="489" y="9"/>
                    </a:lnTo>
                    <a:lnTo>
                      <a:pt x="484" y="12"/>
                    </a:lnTo>
                    <a:lnTo>
                      <a:pt x="481" y="14"/>
                    </a:lnTo>
                    <a:lnTo>
                      <a:pt x="476" y="18"/>
                    </a:lnTo>
                    <a:lnTo>
                      <a:pt x="476" y="18"/>
                    </a:lnTo>
                    <a:lnTo>
                      <a:pt x="470" y="28"/>
                    </a:lnTo>
                    <a:lnTo>
                      <a:pt x="468" y="29"/>
                    </a:lnTo>
                    <a:lnTo>
                      <a:pt x="468" y="29"/>
                    </a:lnTo>
                    <a:lnTo>
                      <a:pt x="466" y="33"/>
                    </a:lnTo>
                    <a:lnTo>
                      <a:pt x="466" y="34"/>
                    </a:lnTo>
                    <a:lnTo>
                      <a:pt x="468" y="36"/>
                    </a:lnTo>
                    <a:lnTo>
                      <a:pt x="471" y="39"/>
                    </a:lnTo>
                    <a:lnTo>
                      <a:pt x="471" y="40"/>
                    </a:lnTo>
                    <a:lnTo>
                      <a:pt x="471" y="42"/>
                    </a:lnTo>
                    <a:lnTo>
                      <a:pt x="471" y="47"/>
                    </a:lnTo>
                    <a:lnTo>
                      <a:pt x="471" y="48"/>
                    </a:lnTo>
                    <a:lnTo>
                      <a:pt x="471" y="50"/>
                    </a:lnTo>
                    <a:lnTo>
                      <a:pt x="473" y="53"/>
                    </a:lnTo>
                    <a:lnTo>
                      <a:pt x="473" y="56"/>
                    </a:lnTo>
                    <a:lnTo>
                      <a:pt x="476" y="59"/>
                    </a:lnTo>
                    <a:lnTo>
                      <a:pt x="481" y="64"/>
                    </a:lnTo>
                    <a:lnTo>
                      <a:pt x="484" y="66"/>
                    </a:lnTo>
                    <a:lnTo>
                      <a:pt x="487" y="67"/>
                    </a:lnTo>
                    <a:lnTo>
                      <a:pt x="490" y="70"/>
                    </a:lnTo>
                    <a:lnTo>
                      <a:pt x="490" y="70"/>
                    </a:lnTo>
                    <a:lnTo>
                      <a:pt x="489" y="72"/>
                    </a:lnTo>
                    <a:lnTo>
                      <a:pt x="485" y="75"/>
                    </a:lnTo>
                    <a:lnTo>
                      <a:pt x="481" y="75"/>
                    </a:lnTo>
                    <a:lnTo>
                      <a:pt x="478" y="77"/>
                    </a:lnTo>
                    <a:lnTo>
                      <a:pt x="474" y="78"/>
                    </a:lnTo>
                    <a:lnTo>
                      <a:pt x="470" y="80"/>
                    </a:lnTo>
                    <a:lnTo>
                      <a:pt x="468" y="80"/>
                    </a:lnTo>
                    <a:lnTo>
                      <a:pt x="468" y="81"/>
                    </a:lnTo>
                    <a:lnTo>
                      <a:pt x="471" y="80"/>
                    </a:lnTo>
                    <a:lnTo>
                      <a:pt x="474" y="80"/>
                    </a:lnTo>
                    <a:lnTo>
                      <a:pt x="479" y="77"/>
                    </a:lnTo>
                    <a:lnTo>
                      <a:pt x="482" y="77"/>
                    </a:lnTo>
                    <a:lnTo>
                      <a:pt x="490" y="77"/>
                    </a:lnTo>
                    <a:lnTo>
                      <a:pt x="492" y="77"/>
                    </a:lnTo>
                    <a:lnTo>
                      <a:pt x="490" y="78"/>
                    </a:lnTo>
                    <a:lnTo>
                      <a:pt x="490" y="78"/>
                    </a:lnTo>
                    <a:lnTo>
                      <a:pt x="490" y="78"/>
                    </a:lnTo>
                    <a:lnTo>
                      <a:pt x="492" y="80"/>
                    </a:lnTo>
                    <a:lnTo>
                      <a:pt x="493" y="80"/>
                    </a:lnTo>
                    <a:lnTo>
                      <a:pt x="493" y="80"/>
                    </a:lnTo>
                    <a:lnTo>
                      <a:pt x="493" y="78"/>
                    </a:lnTo>
                    <a:lnTo>
                      <a:pt x="495" y="70"/>
                    </a:lnTo>
                    <a:lnTo>
                      <a:pt x="496" y="69"/>
                    </a:lnTo>
                    <a:lnTo>
                      <a:pt x="496" y="67"/>
                    </a:lnTo>
                    <a:lnTo>
                      <a:pt x="496" y="64"/>
                    </a:lnTo>
                    <a:lnTo>
                      <a:pt x="495" y="64"/>
                    </a:lnTo>
                    <a:lnTo>
                      <a:pt x="493" y="63"/>
                    </a:lnTo>
                    <a:lnTo>
                      <a:pt x="490" y="63"/>
                    </a:lnTo>
                    <a:lnTo>
                      <a:pt x="489" y="63"/>
                    </a:lnTo>
                    <a:lnTo>
                      <a:pt x="487" y="63"/>
                    </a:lnTo>
                    <a:lnTo>
                      <a:pt x="485" y="63"/>
                    </a:lnTo>
                    <a:lnTo>
                      <a:pt x="485" y="61"/>
                    </a:lnTo>
                    <a:lnTo>
                      <a:pt x="484" y="59"/>
                    </a:lnTo>
                    <a:lnTo>
                      <a:pt x="482" y="58"/>
                    </a:lnTo>
                    <a:lnTo>
                      <a:pt x="479" y="55"/>
                    </a:lnTo>
                    <a:lnTo>
                      <a:pt x="478" y="55"/>
                    </a:lnTo>
                    <a:lnTo>
                      <a:pt x="479" y="53"/>
                    </a:lnTo>
                    <a:lnTo>
                      <a:pt x="481" y="52"/>
                    </a:lnTo>
                    <a:lnTo>
                      <a:pt x="484" y="52"/>
                    </a:lnTo>
                    <a:lnTo>
                      <a:pt x="485" y="48"/>
                    </a:lnTo>
                    <a:lnTo>
                      <a:pt x="487" y="47"/>
                    </a:lnTo>
                    <a:lnTo>
                      <a:pt x="490" y="48"/>
                    </a:lnTo>
                    <a:lnTo>
                      <a:pt x="496" y="50"/>
                    </a:lnTo>
                    <a:lnTo>
                      <a:pt x="500" y="53"/>
                    </a:lnTo>
                    <a:lnTo>
                      <a:pt x="501" y="53"/>
                    </a:lnTo>
                    <a:lnTo>
                      <a:pt x="501" y="52"/>
                    </a:lnTo>
                    <a:lnTo>
                      <a:pt x="501" y="52"/>
                    </a:lnTo>
                    <a:lnTo>
                      <a:pt x="496" y="48"/>
                    </a:lnTo>
                    <a:lnTo>
                      <a:pt x="495" y="47"/>
                    </a:lnTo>
                    <a:lnTo>
                      <a:pt x="493" y="45"/>
                    </a:lnTo>
                    <a:lnTo>
                      <a:pt x="493" y="45"/>
                    </a:lnTo>
                    <a:lnTo>
                      <a:pt x="496" y="44"/>
                    </a:lnTo>
                    <a:lnTo>
                      <a:pt x="496" y="44"/>
                    </a:lnTo>
                    <a:lnTo>
                      <a:pt x="493" y="42"/>
                    </a:lnTo>
                    <a:lnTo>
                      <a:pt x="492" y="42"/>
                    </a:lnTo>
                    <a:lnTo>
                      <a:pt x="490" y="44"/>
                    </a:lnTo>
                    <a:lnTo>
                      <a:pt x="489" y="44"/>
                    </a:lnTo>
                    <a:lnTo>
                      <a:pt x="485" y="42"/>
                    </a:lnTo>
                    <a:lnTo>
                      <a:pt x="485" y="42"/>
                    </a:lnTo>
                    <a:lnTo>
                      <a:pt x="484" y="40"/>
                    </a:lnTo>
                    <a:lnTo>
                      <a:pt x="482" y="39"/>
                    </a:lnTo>
                    <a:lnTo>
                      <a:pt x="482" y="37"/>
                    </a:lnTo>
                    <a:lnTo>
                      <a:pt x="482" y="36"/>
                    </a:lnTo>
                    <a:lnTo>
                      <a:pt x="482" y="34"/>
                    </a:lnTo>
                    <a:lnTo>
                      <a:pt x="482" y="33"/>
                    </a:lnTo>
                    <a:lnTo>
                      <a:pt x="482" y="31"/>
                    </a:lnTo>
                    <a:lnTo>
                      <a:pt x="482" y="31"/>
                    </a:lnTo>
                    <a:lnTo>
                      <a:pt x="484" y="28"/>
                    </a:lnTo>
                    <a:lnTo>
                      <a:pt x="485" y="28"/>
                    </a:lnTo>
                    <a:lnTo>
                      <a:pt x="487" y="28"/>
                    </a:lnTo>
                    <a:lnTo>
                      <a:pt x="492" y="28"/>
                    </a:lnTo>
                    <a:lnTo>
                      <a:pt x="501" y="33"/>
                    </a:lnTo>
                    <a:lnTo>
                      <a:pt x="501" y="31"/>
                    </a:lnTo>
                    <a:lnTo>
                      <a:pt x="490" y="26"/>
                    </a:lnTo>
                    <a:lnTo>
                      <a:pt x="485" y="25"/>
                    </a:lnTo>
                    <a:lnTo>
                      <a:pt x="484" y="23"/>
                    </a:lnTo>
                    <a:lnTo>
                      <a:pt x="490" y="17"/>
                    </a:lnTo>
                    <a:lnTo>
                      <a:pt x="496" y="15"/>
                    </a:lnTo>
                    <a:lnTo>
                      <a:pt x="500" y="14"/>
                    </a:lnTo>
                    <a:lnTo>
                      <a:pt x="504" y="14"/>
                    </a:lnTo>
                    <a:lnTo>
                      <a:pt x="509" y="15"/>
                    </a:lnTo>
                    <a:lnTo>
                      <a:pt x="509" y="15"/>
                    </a:lnTo>
                    <a:lnTo>
                      <a:pt x="506" y="12"/>
                    </a:lnTo>
                    <a:lnTo>
                      <a:pt x="507" y="12"/>
                    </a:lnTo>
                    <a:lnTo>
                      <a:pt x="509" y="11"/>
                    </a:lnTo>
                    <a:lnTo>
                      <a:pt x="514" y="9"/>
                    </a:lnTo>
                    <a:lnTo>
                      <a:pt x="520" y="7"/>
                    </a:lnTo>
                    <a:lnTo>
                      <a:pt x="520" y="7"/>
                    </a:lnTo>
                    <a:lnTo>
                      <a:pt x="522" y="6"/>
                    </a:lnTo>
                    <a:lnTo>
                      <a:pt x="525" y="6"/>
                    </a:lnTo>
                    <a:lnTo>
                      <a:pt x="531" y="6"/>
                    </a:lnTo>
                    <a:lnTo>
                      <a:pt x="536" y="6"/>
                    </a:lnTo>
                    <a:lnTo>
                      <a:pt x="541" y="7"/>
                    </a:lnTo>
                    <a:lnTo>
                      <a:pt x="542" y="9"/>
                    </a:lnTo>
                    <a:lnTo>
                      <a:pt x="544" y="11"/>
                    </a:lnTo>
                    <a:lnTo>
                      <a:pt x="545" y="14"/>
                    </a:lnTo>
                    <a:lnTo>
                      <a:pt x="547" y="18"/>
                    </a:lnTo>
                    <a:lnTo>
                      <a:pt x="548" y="20"/>
                    </a:lnTo>
                    <a:lnTo>
                      <a:pt x="552" y="20"/>
                    </a:lnTo>
                    <a:lnTo>
                      <a:pt x="553" y="22"/>
                    </a:lnTo>
                    <a:lnTo>
                      <a:pt x="555" y="23"/>
                    </a:lnTo>
                    <a:lnTo>
                      <a:pt x="555" y="25"/>
                    </a:lnTo>
                    <a:lnTo>
                      <a:pt x="555" y="26"/>
                    </a:lnTo>
                    <a:lnTo>
                      <a:pt x="555" y="28"/>
                    </a:lnTo>
                    <a:lnTo>
                      <a:pt x="556" y="31"/>
                    </a:lnTo>
                    <a:lnTo>
                      <a:pt x="556" y="31"/>
                    </a:lnTo>
                    <a:lnTo>
                      <a:pt x="560" y="33"/>
                    </a:lnTo>
                    <a:lnTo>
                      <a:pt x="560" y="34"/>
                    </a:lnTo>
                    <a:lnTo>
                      <a:pt x="558" y="34"/>
                    </a:lnTo>
                    <a:lnTo>
                      <a:pt x="556" y="36"/>
                    </a:lnTo>
                    <a:lnTo>
                      <a:pt x="553" y="39"/>
                    </a:lnTo>
                    <a:lnTo>
                      <a:pt x="548" y="42"/>
                    </a:lnTo>
                    <a:lnTo>
                      <a:pt x="545" y="45"/>
                    </a:lnTo>
                    <a:lnTo>
                      <a:pt x="545" y="47"/>
                    </a:lnTo>
                    <a:lnTo>
                      <a:pt x="552" y="42"/>
                    </a:lnTo>
                    <a:lnTo>
                      <a:pt x="555" y="42"/>
                    </a:lnTo>
                    <a:lnTo>
                      <a:pt x="555" y="42"/>
                    </a:lnTo>
                    <a:lnTo>
                      <a:pt x="553" y="45"/>
                    </a:lnTo>
                    <a:lnTo>
                      <a:pt x="552" y="47"/>
                    </a:lnTo>
                    <a:lnTo>
                      <a:pt x="550" y="48"/>
                    </a:lnTo>
                    <a:lnTo>
                      <a:pt x="550" y="48"/>
                    </a:lnTo>
                    <a:lnTo>
                      <a:pt x="553" y="52"/>
                    </a:lnTo>
                    <a:lnTo>
                      <a:pt x="553" y="52"/>
                    </a:lnTo>
                    <a:lnTo>
                      <a:pt x="552" y="52"/>
                    </a:lnTo>
                    <a:lnTo>
                      <a:pt x="550" y="52"/>
                    </a:lnTo>
                    <a:lnTo>
                      <a:pt x="550" y="52"/>
                    </a:lnTo>
                    <a:lnTo>
                      <a:pt x="550" y="53"/>
                    </a:lnTo>
                    <a:lnTo>
                      <a:pt x="550" y="53"/>
                    </a:lnTo>
                    <a:lnTo>
                      <a:pt x="550" y="55"/>
                    </a:lnTo>
                    <a:lnTo>
                      <a:pt x="550" y="55"/>
                    </a:lnTo>
                    <a:lnTo>
                      <a:pt x="550" y="56"/>
                    </a:lnTo>
                    <a:lnTo>
                      <a:pt x="550" y="56"/>
                    </a:lnTo>
                    <a:lnTo>
                      <a:pt x="552" y="56"/>
                    </a:lnTo>
                    <a:lnTo>
                      <a:pt x="552" y="56"/>
                    </a:lnTo>
                    <a:lnTo>
                      <a:pt x="553" y="55"/>
                    </a:lnTo>
                    <a:lnTo>
                      <a:pt x="558" y="50"/>
                    </a:lnTo>
                    <a:lnTo>
                      <a:pt x="561" y="48"/>
                    </a:lnTo>
                    <a:lnTo>
                      <a:pt x="561" y="48"/>
                    </a:lnTo>
                    <a:lnTo>
                      <a:pt x="564" y="48"/>
                    </a:lnTo>
                    <a:lnTo>
                      <a:pt x="564" y="48"/>
                    </a:lnTo>
                    <a:lnTo>
                      <a:pt x="563" y="45"/>
                    </a:lnTo>
                    <a:lnTo>
                      <a:pt x="561" y="45"/>
                    </a:lnTo>
                    <a:lnTo>
                      <a:pt x="563" y="44"/>
                    </a:lnTo>
                    <a:lnTo>
                      <a:pt x="563" y="44"/>
                    </a:lnTo>
                    <a:lnTo>
                      <a:pt x="564" y="42"/>
                    </a:lnTo>
                    <a:lnTo>
                      <a:pt x="566" y="42"/>
                    </a:lnTo>
                    <a:lnTo>
                      <a:pt x="566" y="42"/>
                    </a:lnTo>
                    <a:lnTo>
                      <a:pt x="567" y="44"/>
                    </a:lnTo>
                    <a:lnTo>
                      <a:pt x="569" y="45"/>
                    </a:lnTo>
                    <a:lnTo>
                      <a:pt x="569" y="45"/>
                    </a:lnTo>
                    <a:lnTo>
                      <a:pt x="572" y="45"/>
                    </a:lnTo>
                    <a:lnTo>
                      <a:pt x="574" y="44"/>
                    </a:lnTo>
                    <a:lnTo>
                      <a:pt x="575" y="44"/>
                    </a:lnTo>
                    <a:lnTo>
                      <a:pt x="578" y="47"/>
                    </a:lnTo>
                    <a:lnTo>
                      <a:pt x="577" y="48"/>
                    </a:lnTo>
                    <a:lnTo>
                      <a:pt x="577" y="52"/>
                    </a:lnTo>
                    <a:lnTo>
                      <a:pt x="577" y="53"/>
                    </a:lnTo>
                    <a:lnTo>
                      <a:pt x="582" y="56"/>
                    </a:lnTo>
                    <a:lnTo>
                      <a:pt x="583" y="56"/>
                    </a:lnTo>
                    <a:lnTo>
                      <a:pt x="583" y="56"/>
                    </a:lnTo>
                    <a:lnTo>
                      <a:pt x="583" y="56"/>
                    </a:lnTo>
                    <a:lnTo>
                      <a:pt x="583" y="56"/>
                    </a:lnTo>
                    <a:lnTo>
                      <a:pt x="582" y="55"/>
                    </a:lnTo>
                    <a:lnTo>
                      <a:pt x="580" y="53"/>
                    </a:lnTo>
                    <a:lnTo>
                      <a:pt x="580" y="52"/>
                    </a:lnTo>
                    <a:lnTo>
                      <a:pt x="580" y="47"/>
                    </a:lnTo>
                    <a:lnTo>
                      <a:pt x="582" y="44"/>
                    </a:lnTo>
                    <a:lnTo>
                      <a:pt x="583" y="45"/>
                    </a:lnTo>
                    <a:lnTo>
                      <a:pt x="586" y="47"/>
                    </a:lnTo>
                    <a:lnTo>
                      <a:pt x="588" y="47"/>
                    </a:lnTo>
                    <a:lnTo>
                      <a:pt x="591" y="47"/>
                    </a:lnTo>
                    <a:lnTo>
                      <a:pt x="596" y="48"/>
                    </a:lnTo>
                    <a:lnTo>
                      <a:pt x="599" y="48"/>
                    </a:lnTo>
                    <a:lnTo>
                      <a:pt x="599" y="48"/>
                    </a:lnTo>
                    <a:lnTo>
                      <a:pt x="597" y="47"/>
                    </a:lnTo>
                    <a:lnTo>
                      <a:pt x="593" y="45"/>
                    </a:lnTo>
                    <a:lnTo>
                      <a:pt x="588" y="44"/>
                    </a:lnTo>
                    <a:lnTo>
                      <a:pt x="586" y="42"/>
                    </a:lnTo>
                    <a:lnTo>
                      <a:pt x="585" y="40"/>
                    </a:lnTo>
                    <a:lnTo>
                      <a:pt x="585" y="40"/>
                    </a:lnTo>
                    <a:lnTo>
                      <a:pt x="586" y="39"/>
                    </a:lnTo>
                    <a:lnTo>
                      <a:pt x="586" y="39"/>
                    </a:lnTo>
                    <a:lnTo>
                      <a:pt x="588" y="37"/>
                    </a:lnTo>
                    <a:lnTo>
                      <a:pt x="593" y="36"/>
                    </a:lnTo>
                    <a:lnTo>
                      <a:pt x="596" y="34"/>
                    </a:lnTo>
                    <a:lnTo>
                      <a:pt x="599" y="34"/>
                    </a:lnTo>
                    <a:lnTo>
                      <a:pt x="604" y="34"/>
                    </a:lnTo>
                    <a:lnTo>
                      <a:pt x="608" y="34"/>
                    </a:lnTo>
                    <a:lnTo>
                      <a:pt x="612" y="34"/>
                    </a:lnTo>
                    <a:lnTo>
                      <a:pt x="615" y="36"/>
                    </a:lnTo>
                    <a:lnTo>
                      <a:pt x="618" y="39"/>
                    </a:lnTo>
                    <a:lnTo>
                      <a:pt x="619" y="39"/>
                    </a:lnTo>
                    <a:lnTo>
                      <a:pt x="621" y="39"/>
                    </a:lnTo>
                    <a:lnTo>
                      <a:pt x="624" y="37"/>
                    </a:lnTo>
                    <a:lnTo>
                      <a:pt x="626" y="39"/>
                    </a:lnTo>
                    <a:lnTo>
                      <a:pt x="632" y="40"/>
                    </a:lnTo>
                    <a:lnTo>
                      <a:pt x="634" y="42"/>
                    </a:lnTo>
                    <a:lnTo>
                      <a:pt x="634" y="44"/>
                    </a:lnTo>
                    <a:lnTo>
                      <a:pt x="635" y="45"/>
                    </a:lnTo>
                    <a:lnTo>
                      <a:pt x="635" y="47"/>
                    </a:lnTo>
                    <a:lnTo>
                      <a:pt x="635" y="48"/>
                    </a:lnTo>
                    <a:lnTo>
                      <a:pt x="630" y="53"/>
                    </a:lnTo>
                    <a:lnTo>
                      <a:pt x="627" y="53"/>
                    </a:lnTo>
                    <a:lnTo>
                      <a:pt x="626" y="56"/>
                    </a:lnTo>
                    <a:lnTo>
                      <a:pt x="624" y="59"/>
                    </a:lnTo>
                    <a:lnTo>
                      <a:pt x="623" y="61"/>
                    </a:lnTo>
                    <a:lnTo>
                      <a:pt x="623" y="61"/>
                    </a:lnTo>
                    <a:lnTo>
                      <a:pt x="623" y="61"/>
                    </a:lnTo>
                    <a:lnTo>
                      <a:pt x="624" y="61"/>
                    </a:lnTo>
                    <a:lnTo>
                      <a:pt x="626" y="58"/>
                    </a:lnTo>
                    <a:lnTo>
                      <a:pt x="627" y="56"/>
                    </a:lnTo>
                    <a:lnTo>
                      <a:pt x="629" y="55"/>
                    </a:lnTo>
                    <a:lnTo>
                      <a:pt x="634" y="52"/>
                    </a:lnTo>
                    <a:lnTo>
                      <a:pt x="637" y="52"/>
                    </a:lnTo>
                    <a:lnTo>
                      <a:pt x="640" y="52"/>
                    </a:lnTo>
                    <a:lnTo>
                      <a:pt x="643" y="52"/>
                    </a:lnTo>
                    <a:lnTo>
                      <a:pt x="645" y="52"/>
                    </a:lnTo>
                    <a:lnTo>
                      <a:pt x="646" y="53"/>
                    </a:lnTo>
                    <a:lnTo>
                      <a:pt x="646" y="53"/>
                    </a:lnTo>
                    <a:lnTo>
                      <a:pt x="646" y="55"/>
                    </a:lnTo>
                    <a:lnTo>
                      <a:pt x="646" y="55"/>
                    </a:lnTo>
                    <a:lnTo>
                      <a:pt x="646" y="56"/>
                    </a:lnTo>
                    <a:lnTo>
                      <a:pt x="645" y="58"/>
                    </a:lnTo>
                    <a:lnTo>
                      <a:pt x="642" y="59"/>
                    </a:lnTo>
                    <a:lnTo>
                      <a:pt x="638" y="61"/>
                    </a:lnTo>
                    <a:lnTo>
                      <a:pt x="637" y="61"/>
                    </a:lnTo>
                    <a:lnTo>
                      <a:pt x="632" y="61"/>
                    </a:lnTo>
                    <a:lnTo>
                      <a:pt x="632" y="63"/>
                    </a:lnTo>
                    <a:lnTo>
                      <a:pt x="637" y="63"/>
                    </a:lnTo>
                    <a:lnTo>
                      <a:pt x="640" y="63"/>
                    </a:lnTo>
                    <a:lnTo>
                      <a:pt x="640" y="63"/>
                    </a:lnTo>
                    <a:lnTo>
                      <a:pt x="638" y="66"/>
                    </a:lnTo>
                    <a:lnTo>
                      <a:pt x="637" y="67"/>
                    </a:lnTo>
                    <a:lnTo>
                      <a:pt x="638" y="69"/>
                    </a:lnTo>
                    <a:lnTo>
                      <a:pt x="638" y="70"/>
                    </a:lnTo>
                    <a:lnTo>
                      <a:pt x="637" y="72"/>
                    </a:lnTo>
                    <a:lnTo>
                      <a:pt x="635" y="75"/>
                    </a:lnTo>
                    <a:lnTo>
                      <a:pt x="635" y="75"/>
                    </a:lnTo>
                    <a:lnTo>
                      <a:pt x="638" y="72"/>
                    </a:lnTo>
                    <a:lnTo>
                      <a:pt x="640" y="67"/>
                    </a:lnTo>
                    <a:lnTo>
                      <a:pt x="642" y="66"/>
                    </a:lnTo>
                    <a:lnTo>
                      <a:pt x="643" y="63"/>
                    </a:lnTo>
                    <a:lnTo>
                      <a:pt x="645" y="63"/>
                    </a:lnTo>
                    <a:lnTo>
                      <a:pt x="648" y="63"/>
                    </a:lnTo>
                    <a:lnTo>
                      <a:pt x="649" y="61"/>
                    </a:lnTo>
                    <a:lnTo>
                      <a:pt x="653" y="59"/>
                    </a:lnTo>
                    <a:lnTo>
                      <a:pt x="653" y="59"/>
                    </a:lnTo>
                    <a:lnTo>
                      <a:pt x="654" y="61"/>
                    </a:lnTo>
                    <a:lnTo>
                      <a:pt x="654" y="61"/>
                    </a:lnTo>
                    <a:lnTo>
                      <a:pt x="653" y="64"/>
                    </a:lnTo>
                    <a:lnTo>
                      <a:pt x="648" y="70"/>
                    </a:lnTo>
                    <a:lnTo>
                      <a:pt x="649" y="69"/>
                    </a:lnTo>
                    <a:lnTo>
                      <a:pt x="651" y="67"/>
                    </a:lnTo>
                    <a:lnTo>
                      <a:pt x="653" y="67"/>
                    </a:lnTo>
                    <a:lnTo>
                      <a:pt x="654" y="64"/>
                    </a:lnTo>
                    <a:lnTo>
                      <a:pt x="656" y="67"/>
                    </a:lnTo>
                    <a:lnTo>
                      <a:pt x="657" y="67"/>
                    </a:lnTo>
                    <a:lnTo>
                      <a:pt x="659" y="70"/>
                    </a:lnTo>
                    <a:lnTo>
                      <a:pt x="660" y="72"/>
                    </a:lnTo>
                    <a:lnTo>
                      <a:pt x="662" y="74"/>
                    </a:lnTo>
                    <a:lnTo>
                      <a:pt x="662" y="72"/>
                    </a:lnTo>
                    <a:lnTo>
                      <a:pt x="660" y="67"/>
                    </a:lnTo>
                    <a:lnTo>
                      <a:pt x="660" y="66"/>
                    </a:lnTo>
                    <a:lnTo>
                      <a:pt x="662" y="66"/>
                    </a:lnTo>
                    <a:lnTo>
                      <a:pt x="665" y="63"/>
                    </a:lnTo>
                    <a:lnTo>
                      <a:pt x="668" y="64"/>
                    </a:lnTo>
                    <a:lnTo>
                      <a:pt x="670" y="64"/>
                    </a:lnTo>
                    <a:lnTo>
                      <a:pt x="671" y="64"/>
                    </a:lnTo>
                    <a:lnTo>
                      <a:pt x="673" y="64"/>
                    </a:lnTo>
                    <a:lnTo>
                      <a:pt x="678" y="64"/>
                    </a:lnTo>
                    <a:lnTo>
                      <a:pt x="681" y="66"/>
                    </a:lnTo>
                    <a:lnTo>
                      <a:pt x="684" y="67"/>
                    </a:lnTo>
                    <a:lnTo>
                      <a:pt x="687" y="69"/>
                    </a:lnTo>
                    <a:lnTo>
                      <a:pt x="689" y="70"/>
                    </a:lnTo>
                    <a:lnTo>
                      <a:pt x="690" y="70"/>
                    </a:lnTo>
                    <a:lnTo>
                      <a:pt x="690" y="72"/>
                    </a:lnTo>
                    <a:lnTo>
                      <a:pt x="690" y="74"/>
                    </a:lnTo>
                    <a:lnTo>
                      <a:pt x="690" y="74"/>
                    </a:lnTo>
                    <a:lnTo>
                      <a:pt x="687" y="77"/>
                    </a:lnTo>
                    <a:lnTo>
                      <a:pt x="686" y="78"/>
                    </a:lnTo>
                    <a:lnTo>
                      <a:pt x="684" y="78"/>
                    </a:lnTo>
                    <a:lnTo>
                      <a:pt x="681" y="78"/>
                    </a:lnTo>
                    <a:lnTo>
                      <a:pt x="679" y="78"/>
                    </a:lnTo>
                    <a:lnTo>
                      <a:pt x="679" y="78"/>
                    </a:lnTo>
                    <a:lnTo>
                      <a:pt x="675" y="81"/>
                    </a:lnTo>
                    <a:lnTo>
                      <a:pt x="673" y="83"/>
                    </a:lnTo>
                    <a:lnTo>
                      <a:pt x="670" y="85"/>
                    </a:lnTo>
                    <a:lnTo>
                      <a:pt x="670" y="85"/>
                    </a:lnTo>
                    <a:lnTo>
                      <a:pt x="675" y="85"/>
                    </a:lnTo>
                    <a:lnTo>
                      <a:pt x="676" y="85"/>
                    </a:lnTo>
                    <a:lnTo>
                      <a:pt x="676" y="81"/>
                    </a:lnTo>
                    <a:lnTo>
                      <a:pt x="679" y="80"/>
                    </a:lnTo>
                    <a:lnTo>
                      <a:pt x="683" y="80"/>
                    </a:lnTo>
                    <a:lnTo>
                      <a:pt x="687" y="81"/>
                    </a:lnTo>
                    <a:lnTo>
                      <a:pt x="690" y="81"/>
                    </a:lnTo>
                    <a:lnTo>
                      <a:pt x="692" y="80"/>
                    </a:lnTo>
                    <a:lnTo>
                      <a:pt x="695" y="78"/>
                    </a:lnTo>
                    <a:lnTo>
                      <a:pt x="695" y="78"/>
                    </a:lnTo>
                    <a:lnTo>
                      <a:pt x="697" y="78"/>
                    </a:lnTo>
                    <a:lnTo>
                      <a:pt x="698" y="80"/>
                    </a:lnTo>
                    <a:lnTo>
                      <a:pt x="698" y="80"/>
                    </a:lnTo>
                    <a:lnTo>
                      <a:pt x="698" y="83"/>
                    </a:lnTo>
                    <a:lnTo>
                      <a:pt x="698" y="85"/>
                    </a:lnTo>
                    <a:lnTo>
                      <a:pt x="697" y="86"/>
                    </a:lnTo>
                    <a:lnTo>
                      <a:pt x="694" y="89"/>
                    </a:lnTo>
                    <a:lnTo>
                      <a:pt x="690" y="91"/>
                    </a:lnTo>
                    <a:lnTo>
                      <a:pt x="687" y="91"/>
                    </a:lnTo>
                    <a:lnTo>
                      <a:pt x="686" y="92"/>
                    </a:lnTo>
                    <a:lnTo>
                      <a:pt x="684" y="92"/>
                    </a:lnTo>
                    <a:lnTo>
                      <a:pt x="683" y="94"/>
                    </a:lnTo>
                    <a:lnTo>
                      <a:pt x="683" y="94"/>
                    </a:lnTo>
                    <a:lnTo>
                      <a:pt x="681" y="96"/>
                    </a:lnTo>
                    <a:lnTo>
                      <a:pt x="683" y="97"/>
                    </a:lnTo>
                    <a:lnTo>
                      <a:pt x="683" y="96"/>
                    </a:lnTo>
                    <a:lnTo>
                      <a:pt x="684" y="96"/>
                    </a:lnTo>
                    <a:lnTo>
                      <a:pt x="686" y="94"/>
                    </a:lnTo>
                    <a:lnTo>
                      <a:pt x="687" y="92"/>
                    </a:lnTo>
                    <a:lnTo>
                      <a:pt x="687" y="92"/>
                    </a:lnTo>
                    <a:lnTo>
                      <a:pt x="687" y="92"/>
                    </a:lnTo>
                    <a:lnTo>
                      <a:pt x="689" y="92"/>
                    </a:lnTo>
                    <a:lnTo>
                      <a:pt x="689" y="94"/>
                    </a:lnTo>
                    <a:lnTo>
                      <a:pt x="689" y="96"/>
                    </a:lnTo>
                    <a:lnTo>
                      <a:pt x="687" y="104"/>
                    </a:lnTo>
                    <a:lnTo>
                      <a:pt x="687" y="104"/>
                    </a:lnTo>
                    <a:lnTo>
                      <a:pt x="689" y="102"/>
                    </a:lnTo>
                    <a:lnTo>
                      <a:pt x="692" y="92"/>
                    </a:lnTo>
                    <a:lnTo>
                      <a:pt x="694" y="91"/>
                    </a:lnTo>
                    <a:lnTo>
                      <a:pt x="695" y="89"/>
                    </a:lnTo>
                    <a:lnTo>
                      <a:pt x="700" y="88"/>
                    </a:lnTo>
                    <a:lnTo>
                      <a:pt x="703" y="86"/>
                    </a:lnTo>
                    <a:lnTo>
                      <a:pt x="706" y="85"/>
                    </a:lnTo>
                    <a:lnTo>
                      <a:pt x="709" y="85"/>
                    </a:lnTo>
                    <a:lnTo>
                      <a:pt x="711" y="85"/>
                    </a:lnTo>
                    <a:lnTo>
                      <a:pt x="712" y="86"/>
                    </a:lnTo>
                    <a:lnTo>
                      <a:pt x="714" y="86"/>
                    </a:lnTo>
                    <a:lnTo>
                      <a:pt x="717" y="86"/>
                    </a:lnTo>
                    <a:lnTo>
                      <a:pt x="719" y="86"/>
                    </a:lnTo>
                    <a:lnTo>
                      <a:pt x="720" y="86"/>
                    </a:lnTo>
                    <a:lnTo>
                      <a:pt x="722" y="88"/>
                    </a:lnTo>
                    <a:lnTo>
                      <a:pt x="724" y="89"/>
                    </a:lnTo>
                    <a:lnTo>
                      <a:pt x="730" y="91"/>
                    </a:lnTo>
                    <a:lnTo>
                      <a:pt x="730" y="91"/>
                    </a:lnTo>
                    <a:lnTo>
                      <a:pt x="731" y="92"/>
                    </a:lnTo>
                    <a:lnTo>
                      <a:pt x="731" y="92"/>
                    </a:lnTo>
                    <a:lnTo>
                      <a:pt x="731" y="94"/>
                    </a:lnTo>
                    <a:lnTo>
                      <a:pt x="731" y="96"/>
                    </a:lnTo>
                    <a:lnTo>
                      <a:pt x="730" y="96"/>
                    </a:lnTo>
                    <a:lnTo>
                      <a:pt x="728" y="96"/>
                    </a:lnTo>
                    <a:lnTo>
                      <a:pt x="728" y="97"/>
                    </a:lnTo>
                    <a:lnTo>
                      <a:pt x="725" y="99"/>
                    </a:lnTo>
                    <a:lnTo>
                      <a:pt x="725" y="99"/>
                    </a:lnTo>
                    <a:lnTo>
                      <a:pt x="722" y="99"/>
                    </a:lnTo>
                    <a:lnTo>
                      <a:pt x="717" y="99"/>
                    </a:lnTo>
                    <a:lnTo>
                      <a:pt x="716" y="100"/>
                    </a:lnTo>
                    <a:lnTo>
                      <a:pt x="712" y="102"/>
                    </a:lnTo>
                    <a:lnTo>
                      <a:pt x="706" y="105"/>
                    </a:lnTo>
                    <a:lnTo>
                      <a:pt x="708" y="105"/>
                    </a:lnTo>
                    <a:lnTo>
                      <a:pt x="709" y="107"/>
                    </a:lnTo>
                    <a:lnTo>
                      <a:pt x="711" y="105"/>
                    </a:lnTo>
                    <a:lnTo>
                      <a:pt x="712" y="104"/>
                    </a:lnTo>
                    <a:lnTo>
                      <a:pt x="716" y="102"/>
                    </a:lnTo>
                    <a:lnTo>
                      <a:pt x="719" y="102"/>
                    </a:lnTo>
                    <a:lnTo>
                      <a:pt x="724" y="102"/>
                    </a:lnTo>
                    <a:lnTo>
                      <a:pt x="725" y="102"/>
                    </a:lnTo>
                    <a:lnTo>
                      <a:pt x="725" y="102"/>
                    </a:lnTo>
                    <a:lnTo>
                      <a:pt x="727" y="102"/>
                    </a:lnTo>
                    <a:lnTo>
                      <a:pt x="727" y="104"/>
                    </a:lnTo>
                    <a:lnTo>
                      <a:pt x="725" y="104"/>
                    </a:lnTo>
                    <a:lnTo>
                      <a:pt x="725" y="105"/>
                    </a:lnTo>
                    <a:lnTo>
                      <a:pt x="722" y="107"/>
                    </a:lnTo>
                    <a:lnTo>
                      <a:pt x="724" y="108"/>
                    </a:lnTo>
                    <a:lnTo>
                      <a:pt x="727" y="108"/>
                    </a:lnTo>
                    <a:lnTo>
                      <a:pt x="727" y="108"/>
                    </a:lnTo>
                    <a:lnTo>
                      <a:pt x="728" y="107"/>
                    </a:lnTo>
                    <a:lnTo>
                      <a:pt x="730" y="105"/>
                    </a:lnTo>
                    <a:lnTo>
                      <a:pt x="731" y="105"/>
                    </a:lnTo>
                    <a:lnTo>
                      <a:pt x="733" y="105"/>
                    </a:lnTo>
                    <a:lnTo>
                      <a:pt x="733" y="104"/>
                    </a:lnTo>
                    <a:lnTo>
                      <a:pt x="733" y="104"/>
                    </a:lnTo>
                    <a:lnTo>
                      <a:pt x="731" y="102"/>
                    </a:lnTo>
                    <a:lnTo>
                      <a:pt x="731" y="102"/>
                    </a:lnTo>
                    <a:lnTo>
                      <a:pt x="733" y="100"/>
                    </a:lnTo>
                    <a:lnTo>
                      <a:pt x="735" y="99"/>
                    </a:lnTo>
                    <a:lnTo>
                      <a:pt x="735" y="99"/>
                    </a:lnTo>
                    <a:lnTo>
                      <a:pt x="736" y="99"/>
                    </a:lnTo>
                    <a:lnTo>
                      <a:pt x="739" y="99"/>
                    </a:lnTo>
                    <a:lnTo>
                      <a:pt x="741" y="100"/>
                    </a:lnTo>
                    <a:lnTo>
                      <a:pt x="746" y="105"/>
                    </a:lnTo>
                    <a:lnTo>
                      <a:pt x="747" y="107"/>
                    </a:lnTo>
                    <a:lnTo>
                      <a:pt x="749" y="110"/>
                    </a:lnTo>
                    <a:lnTo>
                      <a:pt x="749" y="111"/>
                    </a:lnTo>
                    <a:lnTo>
                      <a:pt x="749" y="113"/>
                    </a:lnTo>
                    <a:lnTo>
                      <a:pt x="749" y="113"/>
                    </a:lnTo>
                    <a:lnTo>
                      <a:pt x="747" y="115"/>
                    </a:lnTo>
                    <a:lnTo>
                      <a:pt x="746" y="115"/>
                    </a:lnTo>
                    <a:lnTo>
                      <a:pt x="739" y="113"/>
                    </a:lnTo>
                    <a:lnTo>
                      <a:pt x="736" y="113"/>
                    </a:lnTo>
                    <a:lnTo>
                      <a:pt x="735" y="113"/>
                    </a:lnTo>
                    <a:lnTo>
                      <a:pt x="735" y="113"/>
                    </a:lnTo>
                    <a:lnTo>
                      <a:pt x="733" y="115"/>
                    </a:lnTo>
                    <a:lnTo>
                      <a:pt x="733" y="115"/>
                    </a:lnTo>
                    <a:lnTo>
                      <a:pt x="731" y="116"/>
                    </a:lnTo>
                    <a:lnTo>
                      <a:pt x="727" y="116"/>
                    </a:lnTo>
                    <a:lnTo>
                      <a:pt x="725" y="116"/>
                    </a:lnTo>
                    <a:lnTo>
                      <a:pt x="720" y="118"/>
                    </a:lnTo>
                    <a:lnTo>
                      <a:pt x="719" y="118"/>
                    </a:lnTo>
                    <a:lnTo>
                      <a:pt x="719" y="119"/>
                    </a:lnTo>
                    <a:lnTo>
                      <a:pt x="722" y="119"/>
                    </a:lnTo>
                    <a:lnTo>
                      <a:pt x="725" y="118"/>
                    </a:lnTo>
                    <a:lnTo>
                      <a:pt x="730" y="118"/>
                    </a:lnTo>
                    <a:lnTo>
                      <a:pt x="736" y="121"/>
                    </a:lnTo>
                    <a:lnTo>
                      <a:pt x="738" y="121"/>
                    </a:lnTo>
                    <a:lnTo>
                      <a:pt x="739" y="121"/>
                    </a:lnTo>
                    <a:lnTo>
                      <a:pt x="741" y="121"/>
                    </a:lnTo>
                    <a:lnTo>
                      <a:pt x="746" y="121"/>
                    </a:lnTo>
                    <a:lnTo>
                      <a:pt x="747" y="121"/>
                    </a:lnTo>
                    <a:lnTo>
                      <a:pt x="750" y="121"/>
                    </a:lnTo>
                    <a:lnTo>
                      <a:pt x="755" y="124"/>
                    </a:lnTo>
                    <a:lnTo>
                      <a:pt x="755" y="124"/>
                    </a:lnTo>
                    <a:lnTo>
                      <a:pt x="755" y="126"/>
                    </a:lnTo>
                    <a:lnTo>
                      <a:pt x="757" y="126"/>
                    </a:lnTo>
                    <a:lnTo>
                      <a:pt x="757" y="127"/>
                    </a:lnTo>
                    <a:lnTo>
                      <a:pt x="755" y="129"/>
                    </a:lnTo>
                    <a:lnTo>
                      <a:pt x="753" y="129"/>
                    </a:lnTo>
                    <a:lnTo>
                      <a:pt x="749" y="129"/>
                    </a:lnTo>
                    <a:lnTo>
                      <a:pt x="747" y="127"/>
                    </a:lnTo>
                    <a:lnTo>
                      <a:pt x="744" y="129"/>
                    </a:lnTo>
                    <a:lnTo>
                      <a:pt x="742" y="127"/>
                    </a:lnTo>
                    <a:lnTo>
                      <a:pt x="741" y="127"/>
                    </a:lnTo>
                    <a:lnTo>
                      <a:pt x="738" y="126"/>
                    </a:lnTo>
                    <a:lnTo>
                      <a:pt x="735" y="127"/>
                    </a:lnTo>
                    <a:lnTo>
                      <a:pt x="731" y="127"/>
                    </a:lnTo>
                    <a:lnTo>
                      <a:pt x="728" y="127"/>
                    </a:lnTo>
                    <a:lnTo>
                      <a:pt x="722" y="130"/>
                    </a:lnTo>
                    <a:lnTo>
                      <a:pt x="722" y="130"/>
                    </a:lnTo>
                    <a:lnTo>
                      <a:pt x="731" y="129"/>
                    </a:lnTo>
                    <a:lnTo>
                      <a:pt x="733" y="129"/>
                    </a:lnTo>
                    <a:lnTo>
                      <a:pt x="735" y="129"/>
                    </a:lnTo>
                    <a:lnTo>
                      <a:pt x="739" y="130"/>
                    </a:lnTo>
                    <a:lnTo>
                      <a:pt x="741" y="132"/>
                    </a:lnTo>
                    <a:lnTo>
                      <a:pt x="741" y="133"/>
                    </a:lnTo>
                    <a:lnTo>
                      <a:pt x="739" y="135"/>
                    </a:lnTo>
                    <a:lnTo>
                      <a:pt x="738" y="138"/>
                    </a:lnTo>
                    <a:lnTo>
                      <a:pt x="736" y="138"/>
                    </a:lnTo>
                    <a:lnTo>
                      <a:pt x="731" y="137"/>
                    </a:lnTo>
                    <a:lnTo>
                      <a:pt x="730" y="137"/>
                    </a:lnTo>
                    <a:lnTo>
                      <a:pt x="728" y="137"/>
                    </a:lnTo>
                    <a:lnTo>
                      <a:pt x="727" y="137"/>
                    </a:lnTo>
                    <a:lnTo>
                      <a:pt x="727" y="137"/>
                    </a:lnTo>
                    <a:lnTo>
                      <a:pt x="719" y="135"/>
                    </a:lnTo>
                    <a:lnTo>
                      <a:pt x="717" y="135"/>
                    </a:lnTo>
                    <a:lnTo>
                      <a:pt x="717" y="135"/>
                    </a:lnTo>
                    <a:lnTo>
                      <a:pt x="717" y="137"/>
                    </a:lnTo>
                    <a:lnTo>
                      <a:pt x="724" y="138"/>
                    </a:lnTo>
                    <a:lnTo>
                      <a:pt x="728" y="138"/>
                    </a:lnTo>
                    <a:lnTo>
                      <a:pt x="731" y="140"/>
                    </a:lnTo>
                    <a:lnTo>
                      <a:pt x="733" y="140"/>
                    </a:lnTo>
                    <a:lnTo>
                      <a:pt x="735" y="140"/>
                    </a:lnTo>
                    <a:lnTo>
                      <a:pt x="735" y="141"/>
                    </a:lnTo>
                    <a:lnTo>
                      <a:pt x="736" y="143"/>
                    </a:lnTo>
                    <a:lnTo>
                      <a:pt x="738" y="144"/>
                    </a:lnTo>
                    <a:lnTo>
                      <a:pt x="739" y="144"/>
                    </a:lnTo>
                    <a:lnTo>
                      <a:pt x="741" y="144"/>
                    </a:lnTo>
                    <a:lnTo>
                      <a:pt x="742" y="143"/>
                    </a:lnTo>
                    <a:lnTo>
                      <a:pt x="742" y="144"/>
                    </a:lnTo>
                    <a:lnTo>
                      <a:pt x="744" y="144"/>
                    </a:lnTo>
                    <a:lnTo>
                      <a:pt x="747" y="144"/>
                    </a:lnTo>
                    <a:lnTo>
                      <a:pt x="749" y="146"/>
                    </a:lnTo>
                    <a:lnTo>
                      <a:pt x="750" y="146"/>
                    </a:lnTo>
                    <a:lnTo>
                      <a:pt x="753" y="146"/>
                    </a:lnTo>
                    <a:lnTo>
                      <a:pt x="755" y="146"/>
                    </a:lnTo>
                    <a:lnTo>
                      <a:pt x="755" y="146"/>
                    </a:lnTo>
                    <a:lnTo>
                      <a:pt x="755" y="146"/>
                    </a:lnTo>
                    <a:lnTo>
                      <a:pt x="752" y="148"/>
                    </a:lnTo>
                    <a:lnTo>
                      <a:pt x="750" y="149"/>
                    </a:lnTo>
                    <a:lnTo>
                      <a:pt x="752" y="151"/>
                    </a:lnTo>
                    <a:lnTo>
                      <a:pt x="753" y="152"/>
                    </a:lnTo>
                    <a:lnTo>
                      <a:pt x="753" y="152"/>
                    </a:lnTo>
                    <a:lnTo>
                      <a:pt x="752" y="155"/>
                    </a:lnTo>
                    <a:lnTo>
                      <a:pt x="752" y="155"/>
                    </a:lnTo>
                    <a:lnTo>
                      <a:pt x="752" y="155"/>
                    </a:lnTo>
                    <a:lnTo>
                      <a:pt x="755" y="154"/>
                    </a:lnTo>
                    <a:lnTo>
                      <a:pt x="755" y="154"/>
                    </a:lnTo>
                    <a:lnTo>
                      <a:pt x="755" y="157"/>
                    </a:lnTo>
                    <a:lnTo>
                      <a:pt x="757" y="157"/>
                    </a:lnTo>
                    <a:lnTo>
                      <a:pt x="757" y="154"/>
                    </a:lnTo>
                    <a:lnTo>
                      <a:pt x="757" y="152"/>
                    </a:lnTo>
                    <a:lnTo>
                      <a:pt x="758" y="151"/>
                    </a:lnTo>
                    <a:lnTo>
                      <a:pt x="763" y="151"/>
                    </a:lnTo>
                    <a:lnTo>
                      <a:pt x="761" y="154"/>
                    </a:lnTo>
                    <a:lnTo>
                      <a:pt x="761" y="157"/>
                    </a:lnTo>
                    <a:lnTo>
                      <a:pt x="760" y="160"/>
                    </a:lnTo>
                    <a:lnTo>
                      <a:pt x="758" y="160"/>
                    </a:lnTo>
                    <a:lnTo>
                      <a:pt x="758" y="162"/>
                    </a:lnTo>
                    <a:lnTo>
                      <a:pt x="760" y="162"/>
                    </a:lnTo>
                    <a:lnTo>
                      <a:pt x="760" y="162"/>
                    </a:lnTo>
                    <a:lnTo>
                      <a:pt x="761" y="162"/>
                    </a:lnTo>
                    <a:lnTo>
                      <a:pt x="763" y="159"/>
                    </a:lnTo>
                    <a:lnTo>
                      <a:pt x="766" y="155"/>
                    </a:lnTo>
                    <a:lnTo>
                      <a:pt x="766" y="155"/>
                    </a:lnTo>
                    <a:lnTo>
                      <a:pt x="766" y="157"/>
                    </a:lnTo>
                    <a:lnTo>
                      <a:pt x="766" y="159"/>
                    </a:lnTo>
                    <a:lnTo>
                      <a:pt x="768" y="159"/>
                    </a:lnTo>
                    <a:lnTo>
                      <a:pt x="769" y="159"/>
                    </a:lnTo>
                    <a:lnTo>
                      <a:pt x="769" y="157"/>
                    </a:lnTo>
                    <a:lnTo>
                      <a:pt x="772" y="157"/>
                    </a:lnTo>
                    <a:lnTo>
                      <a:pt x="772" y="159"/>
                    </a:lnTo>
                    <a:lnTo>
                      <a:pt x="772" y="159"/>
                    </a:lnTo>
                    <a:lnTo>
                      <a:pt x="772" y="162"/>
                    </a:lnTo>
                    <a:lnTo>
                      <a:pt x="772" y="163"/>
                    </a:lnTo>
                    <a:lnTo>
                      <a:pt x="774" y="165"/>
                    </a:lnTo>
                    <a:lnTo>
                      <a:pt x="774" y="165"/>
                    </a:lnTo>
                    <a:lnTo>
                      <a:pt x="774" y="165"/>
                    </a:lnTo>
                    <a:lnTo>
                      <a:pt x="774" y="162"/>
                    </a:lnTo>
                    <a:lnTo>
                      <a:pt x="774" y="160"/>
                    </a:lnTo>
                    <a:lnTo>
                      <a:pt x="776" y="159"/>
                    </a:lnTo>
                    <a:lnTo>
                      <a:pt x="779" y="157"/>
                    </a:lnTo>
                    <a:lnTo>
                      <a:pt x="780" y="157"/>
                    </a:lnTo>
                    <a:lnTo>
                      <a:pt x="782" y="157"/>
                    </a:lnTo>
                    <a:lnTo>
                      <a:pt x="782" y="157"/>
                    </a:lnTo>
                    <a:lnTo>
                      <a:pt x="782" y="159"/>
                    </a:lnTo>
                    <a:lnTo>
                      <a:pt x="780" y="159"/>
                    </a:lnTo>
                    <a:lnTo>
                      <a:pt x="780" y="160"/>
                    </a:lnTo>
                    <a:lnTo>
                      <a:pt x="779" y="162"/>
                    </a:lnTo>
                    <a:lnTo>
                      <a:pt x="780" y="163"/>
                    </a:lnTo>
                    <a:lnTo>
                      <a:pt x="782" y="163"/>
                    </a:lnTo>
                    <a:lnTo>
                      <a:pt x="785" y="162"/>
                    </a:lnTo>
                    <a:lnTo>
                      <a:pt x="787" y="162"/>
                    </a:lnTo>
                    <a:lnTo>
                      <a:pt x="788" y="163"/>
                    </a:lnTo>
                    <a:lnTo>
                      <a:pt x="793" y="167"/>
                    </a:lnTo>
                    <a:lnTo>
                      <a:pt x="794" y="167"/>
                    </a:lnTo>
                    <a:lnTo>
                      <a:pt x="796" y="168"/>
                    </a:lnTo>
                    <a:lnTo>
                      <a:pt x="793" y="170"/>
                    </a:lnTo>
                    <a:lnTo>
                      <a:pt x="794" y="173"/>
                    </a:lnTo>
                    <a:lnTo>
                      <a:pt x="790" y="173"/>
                    </a:lnTo>
                    <a:lnTo>
                      <a:pt x="788" y="174"/>
                    </a:lnTo>
                    <a:lnTo>
                      <a:pt x="787" y="173"/>
                    </a:lnTo>
                    <a:lnTo>
                      <a:pt x="785" y="173"/>
                    </a:lnTo>
                    <a:lnTo>
                      <a:pt x="787" y="174"/>
                    </a:lnTo>
                    <a:lnTo>
                      <a:pt x="790" y="174"/>
                    </a:lnTo>
                    <a:lnTo>
                      <a:pt x="790" y="176"/>
                    </a:lnTo>
                    <a:lnTo>
                      <a:pt x="791" y="176"/>
                    </a:lnTo>
                    <a:lnTo>
                      <a:pt x="793" y="176"/>
                    </a:lnTo>
                    <a:lnTo>
                      <a:pt x="798" y="176"/>
                    </a:lnTo>
                    <a:lnTo>
                      <a:pt x="798" y="174"/>
                    </a:lnTo>
                    <a:lnTo>
                      <a:pt x="799" y="173"/>
                    </a:lnTo>
                    <a:lnTo>
                      <a:pt x="801" y="173"/>
                    </a:lnTo>
                    <a:lnTo>
                      <a:pt x="801" y="173"/>
                    </a:lnTo>
                    <a:lnTo>
                      <a:pt x="804" y="174"/>
                    </a:lnTo>
                    <a:lnTo>
                      <a:pt x="809" y="176"/>
                    </a:lnTo>
                    <a:lnTo>
                      <a:pt x="807" y="178"/>
                    </a:lnTo>
                    <a:lnTo>
                      <a:pt x="805" y="179"/>
                    </a:lnTo>
                    <a:lnTo>
                      <a:pt x="805" y="181"/>
                    </a:lnTo>
                    <a:lnTo>
                      <a:pt x="805" y="181"/>
                    </a:lnTo>
                    <a:lnTo>
                      <a:pt x="804" y="182"/>
                    </a:lnTo>
                    <a:lnTo>
                      <a:pt x="799" y="187"/>
                    </a:lnTo>
                    <a:lnTo>
                      <a:pt x="799" y="187"/>
                    </a:lnTo>
                    <a:lnTo>
                      <a:pt x="802" y="185"/>
                    </a:lnTo>
                    <a:lnTo>
                      <a:pt x="807" y="184"/>
                    </a:lnTo>
                    <a:lnTo>
                      <a:pt x="810" y="184"/>
                    </a:lnTo>
                    <a:lnTo>
                      <a:pt x="812" y="184"/>
                    </a:lnTo>
                    <a:lnTo>
                      <a:pt x="812" y="184"/>
                    </a:lnTo>
                    <a:lnTo>
                      <a:pt x="813" y="184"/>
                    </a:lnTo>
                    <a:lnTo>
                      <a:pt x="815" y="184"/>
                    </a:lnTo>
                    <a:lnTo>
                      <a:pt x="818" y="184"/>
                    </a:lnTo>
                    <a:lnTo>
                      <a:pt x="821" y="181"/>
                    </a:lnTo>
                    <a:lnTo>
                      <a:pt x="824" y="182"/>
                    </a:lnTo>
                    <a:lnTo>
                      <a:pt x="826" y="184"/>
                    </a:lnTo>
                    <a:lnTo>
                      <a:pt x="831" y="187"/>
                    </a:lnTo>
                    <a:lnTo>
                      <a:pt x="832" y="190"/>
                    </a:lnTo>
                    <a:lnTo>
                      <a:pt x="834" y="190"/>
                    </a:lnTo>
                    <a:lnTo>
                      <a:pt x="834" y="192"/>
                    </a:lnTo>
                    <a:lnTo>
                      <a:pt x="831" y="193"/>
                    </a:lnTo>
                    <a:lnTo>
                      <a:pt x="831" y="193"/>
                    </a:lnTo>
                    <a:lnTo>
                      <a:pt x="828" y="190"/>
                    </a:lnTo>
                    <a:lnTo>
                      <a:pt x="824" y="190"/>
                    </a:lnTo>
                    <a:lnTo>
                      <a:pt x="823" y="190"/>
                    </a:lnTo>
                    <a:lnTo>
                      <a:pt x="821" y="190"/>
                    </a:lnTo>
                    <a:lnTo>
                      <a:pt x="823" y="192"/>
                    </a:lnTo>
                    <a:lnTo>
                      <a:pt x="829" y="195"/>
                    </a:lnTo>
                    <a:lnTo>
                      <a:pt x="829" y="196"/>
                    </a:lnTo>
                    <a:lnTo>
                      <a:pt x="829" y="196"/>
                    </a:lnTo>
                    <a:lnTo>
                      <a:pt x="826" y="198"/>
                    </a:lnTo>
                    <a:lnTo>
                      <a:pt x="824" y="198"/>
                    </a:lnTo>
                    <a:lnTo>
                      <a:pt x="821" y="198"/>
                    </a:lnTo>
                    <a:lnTo>
                      <a:pt x="820" y="196"/>
                    </a:lnTo>
                    <a:lnTo>
                      <a:pt x="818" y="196"/>
                    </a:lnTo>
                    <a:lnTo>
                      <a:pt x="817" y="196"/>
                    </a:lnTo>
                    <a:lnTo>
                      <a:pt x="815" y="196"/>
                    </a:lnTo>
                    <a:lnTo>
                      <a:pt x="818" y="198"/>
                    </a:lnTo>
                    <a:lnTo>
                      <a:pt x="818" y="200"/>
                    </a:lnTo>
                    <a:lnTo>
                      <a:pt x="817" y="200"/>
                    </a:lnTo>
                    <a:lnTo>
                      <a:pt x="817" y="201"/>
                    </a:lnTo>
                    <a:lnTo>
                      <a:pt x="820" y="203"/>
                    </a:lnTo>
                    <a:lnTo>
                      <a:pt x="823" y="204"/>
                    </a:lnTo>
                    <a:lnTo>
                      <a:pt x="823" y="206"/>
                    </a:lnTo>
                    <a:lnTo>
                      <a:pt x="821" y="206"/>
                    </a:lnTo>
                    <a:lnTo>
                      <a:pt x="820" y="206"/>
                    </a:lnTo>
                    <a:lnTo>
                      <a:pt x="817" y="206"/>
                    </a:lnTo>
                    <a:lnTo>
                      <a:pt x="815" y="206"/>
                    </a:lnTo>
                    <a:lnTo>
                      <a:pt x="815" y="206"/>
                    </a:lnTo>
                    <a:lnTo>
                      <a:pt x="817" y="207"/>
                    </a:lnTo>
                    <a:lnTo>
                      <a:pt x="817" y="207"/>
                    </a:lnTo>
                    <a:lnTo>
                      <a:pt x="818" y="209"/>
                    </a:lnTo>
                    <a:lnTo>
                      <a:pt x="818" y="209"/>
                    </a:lnTo>
                    <a:lnTo>
                      <a:pt x="818" y="211"/>
                    </a:lnTo>
                    <a:lnTo>
                      <a:pt x="817" y="211"/>
                    </a:lnTo>
                    <a:lnTo>
                      <a:pt x="815" y="212"/>
                    </a:lnTo>
                    <a:lnTo>
                      <a:pt x="813" y="215"/>
                    </a:lnTo>
                    <a:lnTo>
                      <a:pt x="812" y="215"/>
                    </a:lnTo>
                    <a:lnTo>
                      <a:pt x="812" y="215"/>
                    </a:lnTo>
                    <a:lnTo>
                      <a:pt x="810" y="215"/>
                    </a:lnTo>
                    <a:lnTo>
                      <a:pt x="807" y="214"/>
                    </a:lnTo>
                    <a:lnTo>
                      <a:pt x="805" y="214"/>
                    </a:lnTo>
                    <a:lnTo>
                      <a:pt x="802" y="209"/>
                    </a:lnTo>
                    <a:lnTo>
                      <a:pt x="802" y="211"/>
                    </a:lnTo>
                    <a:lnTo>
                      <a:pt x="802" y="212"/>
                    </a:lnTo>
                    <a:lnTo>
                      <a:pt x="802" y="214"/>
                    </a:lnTo>
                    <a:lnTo>
                      <a:pt x="799" y="214"/>
                    </a:lnTo>
                    <a:lnTo>
                      <a:pt x="799" y="214"/>
                    </a:lnTo>
                    <a:lnTo>
                      <a:pt x="802" y="215"/>
                    </a:lnTo>
                    <a:lnTo>
                      <a:pt x="804" y="215"/>
                    </a:lnTo>
                    <a:lnTo>
                      <a:pt x="804" y="217"/>
                    </a:lnTo>
                    <a:lnTo>
                      <a:pt x="804" y="225"/>
                    </a:lnTo>
                    <a:lnTo>
                      <a:pt x="804" y="226"/>
                    </a:lnTo>
                    <a:lnTo>
                      <a:pt x="802" y="230"/>
                    </a:lnTo>
                    <a:lnTo>
                      <a:pt x="801" y="231"/>
                    </a:lnTo>
                    <a:lnTo>
                      <a:pt x="798" y="230"/>
                    </a:lnTo>
                    <a:lnTo>
                      <a:pt x="798" y="228"/>
                    </a:lnTo>
                    <a:lnTo>
                      <a:pt x="798" y="228"/>
                    </a:lnTo>
                    <a:lnTo>
                      <a:pt x="796" y="228"/>
                    </a:lnTo>
                    <a:lnTo>
                      <a:pt x="794" y="226"/>
                    </a:lnTo>
                    <a:lnTo>
                      <a:pt x="794" y="226"/>
                    </a:lnTo>
                    <a:lnTo>
                      <a:pt x="793" y="228"/>
                    </a:lnTo>
                    <a:lnTo>
                      <a:pt x="791" y="228"/>
                    </a:lnTo>
                    <a:lnTo>
                      <a:pt x="790" y="226"/>
                    </a:lnTo>
                    <a:lnTo>
                      <a:pt x="790" y="222"/>
                    </a:lnTo>
                    <a:lnTo>
                      <a:pt x="791" y="220"/>
                    </a:lnTo>
                    <a:lnTo>
                      <a:pt x="790" y="220"/>
                    </a:lnTo>
                    <a:lnTo>
                      <a:pt x="790" y="222"/>
                    </a:lnTo>
                    <a:lnTo>
                      <a:pt x="788" y="223"/>
                    </a:lnTo>
                    <a:lnTo>
                      <a:pt x="787" y="226"/>
                    </a:lnTo>
                    <a:lnTo>
                      <a:pt x="785" y="226"/>
                    </a:lnTo>
                    <a:lnTo>
                      <a:pt x="783" y="225"/>
                    </a:lnTo>
                    <a:lnTo>
                      <a:pt x="782" y="223"/>
                    </a:lnTo>
                    <a:lnTo>
                      <a:pt x="780" y="222"/>
                    </a:lnTo>
                    <a:lnTo>
                      <a:pt x="779" y="219"/>
                    </a:lnTo>
                    <a:lnTo>
                      <a:pt x="777" y="217"/>
                    </a:lnTo>
                    <a:lnTo>
                      <a:pt x="777" y="215"/>
                    </a:lnTo>
                    <a:lnTo>
                      <a:pt x="776" y="214"/>
                    </a:lnTo>
                    <a:lnTo>
                      <a:pt x="776" y="214"/>
                    </a:lnTo>
                    <a:lnTo>
                      <a:pt x="776" y="214"/>
                    </a:lnTo>
                    <a:lnTo>
                      <a:pt x="774" y="212"/>
                    </a:lnTo>
                    <a:lnTo>
                      <a:pt x="774" y="211"/>
                    </a:lnTo>
                    <a:lnTo>
                      <a:pt x="776" y="209"/>
                    </a:lnTo>
                    <a:lnTo>
                      <a:pt x="777" y="207"/>
                    </a:lnTo>
                    <a:lnTo>
                      <a:pt x="780" y="206"/>
                    </a:lnTo>
                    <a:lnTo>
                      <a:pt x="782" y="206"/>
                    </a:lnTo>
                    <a:lnTo>
                      <a:pt x="783" y="204"/>
                    </a:lnTo>
                    <a:lnTo>
                      <a:pt x="785" y="201"/>
                    </a:lnTo>
                    <a:lnTo>
                      <a:pt x="787" y="200"/>
                    </a:lnTo>
                    <a:lnTo>
                      <a:pt x="788" y="198"/>
                    </a:lnTo>
                    <a:lnTo>
                      <a:pt x="787" y="198"/>
                    </a:lnTo>
                    <a:lnTo>
                      <a:pt x="785" y="200"/>
                    </a:lnTo>
                    <a:lnTo>
                      <a:pt x="783" y="201"/>
                    </a:lnTo>
                    <a:lnTo>
                      <a:pt x="782" y="203"/>
                    </a:lnTo>
                    <a:lnTo>
                      <a:pt x="780" y="204"/>
                    </a:lnTo>
                    <a:lnTo>
                      <a:pt x="776" y="206"/>
                    </a:lnTo>
                    <a:lnTo>
                      <a:pt x="774" y="206"/>
                    </a:lnTo>
                    <a:lnTo>
                      <a:pt x="772" y="206"/>
                    </a:lnTo>
                    <a:lnTo>
                      <a:pt x="768" y="206"/>
                    </a:lnTo>
                    <a:lnTo>
                      <a:pt x="768" y="206"/>
                    </a:lnTo>
                    <a:lnTo>
                      <a:pt x="768" y="204"/>
                    </a:lnTo>
                    <a:lnTo>
                      <a:pt x="771" y="201"/>
                    </a:lnTo>
                    <a:lnTo>
                      <a:pt x="771" y="201"/>
                    </a:lnTo>
                    <a:lnTo>
                      <a:pt x="769" y="203"/>
                    </a:lnTo>
                    <a:lnTo>
                      <a:pt x="768" y="203"/>
                    </a:lnTo>
                    <a:lnTo>
                      <a:pt x="766" y="203"/>
                    </a:lnTo>
                    <a:lnTo>
                      <a:pt x="765" y="203"/>
                    </a:lnTo>
                    <a:lnTo>
                      <a:pt x="763" y="201"/>
                    </a:lnTo>
                    <a:lnTo>
                      <a:pt x="761" y="201"/>
                    </a:lnTo>
                    <a:lnTo>
                      <a:pt x="760" y="200"/>
                    </a:lnTo>
                    <a:lnTo>
                      <a:pt x="758" y="200"/>
                    </a:lnTo>
                    <a:lnTo>
                      <a:pt x="755" y="195"/>
                    </a:lnTo>
                    <a:lnTo>
                      <a:pt x="755" y="193"/>
                    </a:lnTo>
                    <a:lnTo>
                      <a:pt x="755" y="193"/>
                    </a:lnTo>
                    <a:lnTo>
                      <a:pt x="753" y="192"/>
                    </a:lnTo>
                    <a:lnTo>
                      <a:pt x="752" y="192"/>
                    </a:lnTo>
                    <a:lnTo>
                      <a:pt x="750" y="192"/>
                    </a:lnTo>
                    <a:lnTo>
                      <a:pt x="752" y="192"/>
                    </a:lnTo>
                    <a:lnTo>
                      <a:pt x="752" y="193"/>
                    </a:lnTo>
                    <a:lnTo>
                      <a:pt x="750" y="193"/>
                    </a:lnTo>
                    <a:lnTo>
                      <a:pt x="749" y="193"/>
                    </a:lnTo>
                    <a:lnTo>
                      <a:pt x="747" y="192"/>
                    </a:lnTo>
                    <a:lnTo>
                      <a:pt x="747" y="193"/>
                    </a:lnTo>
                    <a:lnTo>
                      <a:pt x="749" y="196"/>
                    </a:lnTo>
                    <a:lnTo>
                      <a:pt x="749" y="198"/>
                    </a:lnTo>
                    <a:lnTo>
                      <a:pt x="747" y="198"/>
                    </a:lnTo>
                    <a:lnTo>
                      <a:pt x="747" y="200"/>
                    </a:lnTo>
                    <a:lnTo>
                      <a:pt x="746" y="198"/>
                    </a:lnTo>
                    <a:lnTo>
                      <a:pt x="742" y="196"/>
                    </a:lnTo>
                    <a:lnTo>
                      <a:pt x="741" y="195"/>
                    </a:lnTo>
                    <a:lnTo>
                      <a:pt x="739" y="195"/>
                    </a:lnTo>
                    <a:lnTo>
                      <a:pt x="738" y="195"/>
                    </a:lnTo>
                    <a:lnTo>
                      <a:pt x="739" y="198"/>
                    </a:lnTo>
                    <a:lnTo>
                      <a:pt x="741" y="200"/>
                    </a:lnTo>
                    <a:lnTo>
                      <a:pt x="744" y="201"/>
                    </a:lnTo>
                    <a:lnTo>
                      <a:pt x="747" y="204"/>
                    </a:lnTo>
                    <a:lnTo>
                      <a:pt x="749" y="206"/>
                    </a:lnTo>
                    <a:lnTo>
                      <a:pt x="747" y="207"/>
                    </a:lnTo>
                    <a:lnTo>
                      <a:pt x="746" y="207"/>
                    </a:lnTo>
                    <a:lnTo>
                      <a:pt x="746" y="207"/>
                    </a:lnTo>
                    <a:lnTo>
                      <a:pt x="744" y="207"/>
                    </a:lnTo>
                    <a:lnTo>
                      <a:pt x="739" y="207"/>
                    </a:lnTo>
                    <a:lnTo>
                      <a:pt x="738" y="206"/>
                    </a:lnTo>
                    <a:lnTo>
                      <a:pt x="735" y="203"/>
                    </a:lnTo>
                    <a:lnTo>
                      <a:pt x="730" y="200"/>
                    </a:lnTo>
                    <a:lnTo>
                      <a:pt x="730" y="200"/>
                    </a:lnTo>
                    <a:lnTo>
                      <a:pt x="727" y="201"/>
                    </a:lnTo>
                    <a:lnTo>
                      <a:pt x="727" y="201"/>
                    </a:lnTo>
                    <a:lnTo>
                      <a:pt x="728" y="201"/>
                    </a:lnTo>
                    <a:lnTo>
                      <a:pt x="730" y="203"/>
                    </a:lnTo>
                    <a:lnTo>
                      <a:pt x="733" y="204"/>
                    </a:lnTo>
                    <a:lnTo>
                      <a:pt x="735" y="206"/>
                    </a:lnTo>
                    <a:lnTo>
                      <a:pt x="733" y="206"/>
                    </a:lnTo>
                    <a:lnTo>
                      <a:pt x="733" y="207"/>
                    </a:lnTo>
                    <a:lnTo>
                      <a:pt x="735" y="209"/>
                    </a:lnTo>
                    <a:lnTo>
                      <a:pt x="735" y="211"/>
                    </a:lnTo>
                    <a:lnTo>
                      <a:pt x="738" y="211"/>
                    </a:lnTo>
                    <a:lnTo>
                      <a:pt x="738" y="211"/>
                    </a:lnTo>
                    <a:lnTo>
                      <a:pt x="739" y="212"/>
                    </a:lnTo>
                    <a:lnTo>
                      <a:pt x="738" y="215"/>
                    </a:lnTo>
                    <a:lnTo>
                      <a:pt x="738" y="217"/>
                    </a:lnTo>
                    <a:lnTo>
                      <a:pt x="738" y="217"/>
                    </a:lnTo>
                    <a:lnTo>
                      <a:pt x="738" y="217"/>
                    </a:lnTo>
                    <a:lnTo>
                      <a:pt x="741" y="215"/>
                    </a:lnTo>
                    <a:lnTo>
                      <a:pt x="742" y="215"/>
                    </a:lnTo>
                    <a:lnTo>
                      <a:pt x="742" y="215"/>
                    </a:lnTo>
                    <a:lnTo>
                      <a:pt x="744" y="215"/>
                    </a:lnTo>
                    <a:lnTo>
                      <a:pt x="746" y="215"/>
                    </a:lnTo>
                    <a:lnTo>
                      <a:pt x="746" y="217"/>
                    </a:lnTo>
                    <a:lnTo>
                      <a:pt x="747" y="219"/>
                    </a:lnTo>
                    <a:lnTo>
                      <a:pt x="747" y="219"/>
                    </a:lnTo>
                    <a:lnTo>
                      <a:pt x="749" y="220"/>
                    </a:lnTo>
                    <a:lnTo>
                      <a:pt x="749" y="220"/>
                    </a:lnTo>
                    <a:lnTo>
                      <a:pt x="747" y="222"/>
                    </a:lnTo>
                    <a:lnTo>
                      <a:pt x="746" y="222"/>
                    </a:lnTo>
                    <a:lnTo>
                      <a:pt x="747" y="222"/>
                    </a:lnTo>
                    <a:lnTo>
                      <a:pt x="749" y="223"/>
                    </a:lnTo>
                    <a:lnTo>
                      <a:pt x="750" y="225"/>
                    </a:lnTo>
                    <a:lnTo>
                      <a:pt x="752" y="226"/>
                    </a:lnTo>
                    <a:lnTo>
                      <a:pt x="752" y="226"/>
                    </a:lnTo>
                    <a:lnTo>
                      <a:pt x="752" y="228"/>
                    </a:lnTo>
                    <a:lnTo>
                      <a:pt x="752" y="228"/>
                    </a:lnTo>
                    <a:lnTo>
                      <a:pt x="752" y="228"/>
                    </a:lnTo>
                    <a:lnTo>
                      <a:pt x="753" y="228"/>
                    </a:lnTo>
                    <a:lnTo>
                      <a:pt x="753" y="228"/>
                    </a:lnTo>
                    <a:lnTo>
                      <a:pt x="753" y="228"/>
                    </a:lnTo>
                    <a:lnTo>
                      <a:pt x="753" y="230"/>
                    </a:lnTo>
                    <a:lnTo>
                      <a:pt x="755" y="233"/>
                    </a:lnTo>
                    <a:lnTo>
                      <a:pt x="755" y="234"/>
                    </a:lnTo>
                    <a:lnTo>
                      <a:pt x="757" y="234"/>
                    </a:lnTo>
                    <a:lnTo>
                      <a:pt x="757" y="231"/>
                    </a:lnTo>
                    <a:lnTo>
                      <a:pt x="757" y="230"/>
                    </a:lnTo>
                    <a:lnTo>
                      <a:pt x="758" y="231"/>
                    </a:lnTo>
                    <a:lnTo>
                      <a:pt x="761" y="233"/>
                    </a:lnTo>
                    <a:lnTo>
                      <a:pt x="763" y="233"/>
                    </a:lnTo>
                    <a:lnTo>
                      <a:pt x="763" y="234"/>
                    </a:lnTo>
                    <a:lnTo>
                      <a:pt x="761" y="236"/>
                    </a:lnTo>
                    <a:lnTo>
                      <a:pt x="761" y="236"/>
                    </a:lnTo>
                    <a:lnTo>
                      <a:pt x="763" y="236"/>
                    </a:lnTo>
                    <a:lnTo>
                      <a:pt x="763" y="236"/>
                    </a:lnTo>
                    <a:lnTo>
                      <a:pt x="765" y="234"/>
                    </a:lnTo>
                    <a:lnTo>
                      <a:pt x="765" y="234"/>
                    </a:lnTo>
                    <a:lnTo>
                      <a:pt x="766" y="233"/>
                    </a:lnTo>
                    <a:lnTo>
                      <a:pt x="769" y="233"/>
                    </a:lnTo>
                    <a:lnTo>
                      <a:pt x="771" y="236"/>
                    </a:lnTo>
                    <a:lnTo>
                      <a:pt x="771" y="236"/>
                    </a:lnTo>
                    <a:lnTo>
                      <a:pt x="772" y="237"/>
                    </a:lnTo>
                    <a:lnTo>
                      <a:pt x="774" y="236"/>
                    </a:lnTo>
                    <a:lnTo>
                      <a:pt x="776" y="239"/>
                    </a:lnTo>
                    <a:lnTo>
                      <a:pt x="776" y="239"/>
                    </a:lnTo>
                    <a:lnTo>
                      <a:pt x="772" y="241"/>
                    </a:lnTo>
                    <a:lnTo>
                      <a:pt x="772" y="242"/>
                    </a:lnTo>
                    <a:lnTo>
                      <a:pt x="772" y="242"/>
                    </a:lnTo>
                    <a:lnTo>
                      <a:pt x="777" y="242"/>
                    </a:lnTo>
                    <a:lnTo>
                      <a:pt x="779" y="242"/>
                    </a:lnTo>
                    <a:lnTo>
                      <a:pt x="779" y="244"/>
                    </a:lnTo>
                    <a:lnTo>
                      <a:pt x="777" y="247"/>
                    </a:lnTo>
                    <a:lnTo>
                      <a:pt x="776" y="245"/>
                    </a:lnTo>
                    <a:lnTo>
                      <a:pt x="772" y="245"/>
                    </a:lnTo>
                    <a:lnTo>
                      <a:pt x="771" y="245"/>
                    </a:lnTo>
                    <a:lnTo>
                      <a:pt x="772" y="247"/>
                    </a:lnTo>
                    <a:lnTo>
                      <a:pt x="776" y="248"/>
                    </a:lnTo>
                    <a:lnTo>
                      <a:pt x="776" y="248"/>
                    </a:lnTo>
                    <a:lnTo>
                      <a:pt x="777" y="250"/>
                    </a:lnTo>
                    <a:lnTo>
                      <a:pt x="779" y="252"/>
                    </a:lnTo>
                    <a:lnTo>
                      <a:pt x="779" y="252"/>
                    </a:lnTo>
                    <a:lnTo>
                      <a:pt x="777" y="252"/>
                    </a:lnTo>
                    <a:lnTo>
                      <a:pt x="777" y="253"/>
                    </a:lnTo>
                    <a:lnTo>
                      <a:pt x="780" y="253"/>
                    </a:lnTo>
                    <a:lnTo>
                      <a:pt x="782" y="253"/>
                    </a:lnTo>
                    <a:lnTo>
                      <a:pt x="783" y="253"/>
                    </a:lnTo>
                    <a:lnTo>
                      <a:pt x="785" y="253"/>
                    </a:lnTo>
                    <a:lnTo>
                      <a:pt x="785" y="253"/>
                    </a:lnTo>
                    <a:lnTo>
                      <a:pt x="785" y="255"/>
                    </a:lnTo>
                    <a:lnTo>
                      <a:pt x="783" y="255"/>
                    </a:lnTo>
                    <a:lnTo>
                      <a:pt x="783" y="255"/>
                    </a:lnTo>
                    <a:lnTo>
                      <a:pt x="785" y="255"/>
                    </a:lnTo>
                    <a:lnTo>
                      <a:pt x="787" y="256"/>
                    </a:lnTo>
                    <a:lnTo>
                      <a:pt x="788" y="258"/>
                    </a:lnTo>
                    <a:lnTo>
                      <a:pt x="788" y="259"/>
                    </a:lnTo>
                    <a:lnTo>
                      <a:pt x="788" y="261"/>
                    </a:lnTo>
                    <a:lnTo>
                      <a:pt x="787" y="261"/>
                    </a:lnTo>
                    <a:lnTo>
                      <a:pt x="787" y="263"/>
                    </a:lnTo>
                    <a:lnTo>
                      <a:pt x="787" y="266"/>
                    </a:lnTo>
                    <a:lnTo>
                      <a:pt x="788" y="267"/>
                    </a:lnTo>
                    <a:lnTo>
                      <a:pt x="787" y="271"/>
                    </a:lnTo>
                    <a:lnTo>
                      <a:pt x="787" y="271"/>
                    </a:lnTo>
                    <a:lnTo>
                      <a:pt x="785" y="271"/>
                    </a:lnTo>
                    <a:lnTo>
                      <a:pt x="785" y="271"/>
                    </a:lnTo>
                    <a:lnTo>
                      <a:pt x="782" y="264"/>
                    </a:lnTo>
                    <a:lnTo>
                      <a:pt x="782" y="263"/>
                    </a:lnTo>
                    <a:lnTo>
                      <a:pt x="780" y="261"/>
                    </a:lnTo>
                    <a:lnTo>
                      <a:pt x="777" y="258"/>
                    </a:lnTo>
                    <a:lnTo>
                      <a:pt x="777" y="259"/>
                    </a:lnTo>
                    <a:lnTo>
                      <a:pt x="779" y="261"/>
                    </a:lnTo>
                    <a:lnTo>
                      <a:pt x="779" y="263"/>
                    </a:lnTo>
                    <a:lnTo>
                      <a:pt x="780" y="266"/>
                    </a:lnTo>
                    <a:lnTo>
                      <a:pt x="780" y="269"/>
                    </a:lnTo>
                    <a:lnTo>
                      <a:pt x="780" y="269"/>
                    </a:lnTo>
                    <a:lnTo>
                      <a:pt x="779" y="269"/>
                    </a:lnTo>
                    <a:lnTo>
                      <a:pt x="779" y="271"/>
                    </a:lnTo>
                    <a:lnTo>
                      <a:pt x="779" y="271"/>
                    </a:lnTo>
                    <a:lnTo>
                      <a:pt x="782" y="274"/>
                    </a:lnTo>
                    <a:lnTo>
                      <a:pt x="783" y="275"/>
                    </a:lnTo>
                    <a:lnTo>
                      <a:pt x="783" y="277"/>
                    </a:lnTo>
                    <a:lnTo>
                      <a:pt x="783" y="277"/>
                    </a:lnTo>
                    <a:lnTo>
                      <a:pt x="785" y="278"/>
                    </a:lnTo>
                    <a:lnTo>
                      <a:pt x="785" y="278"/>
                    </a:lnTo>
                    <a:lnTo>
                      <a:pt x="783" y="278"/>
                    </a:lnTo>
                    <a:lnTo>
                      <a:pt x="782" y="278"/>
                    </a:lnTo>
                    <a:lnTo>
                      <a:pt x="782" y="278"/>
                    </a:lnTo>
                    <a:lnTo>
                      <a:pt x="779" y="277"/>
                    </a:lnTo>
                    <a:lnTo>
                      <a:pt x="777" y="278"/>
                    </a:lnTo>
                    <a:lnTo>
                      <a:pt x="779" y="283"/>
                    </a:lnTo>
                    <a:lnTo>
                      <a:pt x="779" y="285"/>
                    </a:lnTo>
                    <a:lnTo>
                      <a:pt x="779" y="285"/>
                    </a:lnTo>
                    <a:lnTo>
                      <a:pt x="777" y="285"/>
                    </a:lnTo>
                    <a:lnTo>
                      <a:pt x="776" y="283"/>
                    </a:lnTo>
                    <a:lnTo>
                      <a:pt x="774" y="282"/>
                    </a:lnTo>
                    <a:lnTo>
                      <a:pt x="772" y="278"/>
                    </a:lnTo>
                    <a:lnTo>
                      <a:pt x="769" y="278"/>
                    </a:lnTo>
                    <a:lnTo>
                      <a:pt x="769" y="278"/>
                    </a:lnTo>
                    <a:lnTo>
                      <a:pt x="769" y="278"/>
                    </a:lnTo>
                    <a:lnTo>
                      <a:pt x="768" y="278"/>
                    </a:lnTo>
                    <a:lnTo>
                      <a:pt x="768" y="278"/>
                    </a:lnTo>
                    <a:lnTo>
                      <a:pt x="766" y="277"/>
                    </a:lnTo>
                    <a:lnTo>
                      <a:pt x="766" y="277"/>
                    </a:lnTo>
                    <a:lnTo>
                      <a:pt x="763" y="274"/>
                    </a:lnTo>
                    <a:lnTo>
                      <a:pt x="761" y="274"/>
                    </a:lnTo>
                    <a:lnTo>
                      <a:pt x="763" y="274"/>
                    </a:lnTo>
                    <a:lnTo>
                      <a:pt x="763" y="275"/>
                    </a:lnTo>
                    <a:lnTo>
                      <a:pt x="763" y="277"/>
                    </a:lnTo>
                    <a:lnTo>
                      <a:pt x="761" y="277"/>
                    </a:lnTo>
                    <a:lnTo>
                      <a:pt x="760" y="275"/>
                    </a:lnTo>
                    <a:lnTo>
                      <a:pt x="758" y="274"/>
                    </a:lnTo>
                    <a:lnTo>
                      <a:pt x="757" y="271"/>
                    </a:lnTo>
                    <a:lnTo>
                      <a:pt x="757" y="271"/>
                    </a:lnTo>
                    <a:lnTo>
                      <a:pt x="757" y="271"/>
                    </a:lnTo>
                    <a:lnTo>
                      <a:pt x="757" y="274"/>
                    </a:lnTo>
                    <a:lnTo>
                      <a:pt x="757" y="274"/>
                    </a:lnTo>
                    <a:lnTo>
                      <a:pt x="755" y="275"/>
                    </a:lnTo>
                    <a:lnTo>
                      <a:pt x="755" y="274"/>
                    </a:lnTo>
                    <a:lnTo>
                      <a:pt x="755" y="274"/>
                    </a:lnTo>
                    <a:lnTo>
                      <a:pt x="755" y="272"/>
                    </a:lnTo>
                    <a:lnTo>
                      <a:pt x="753" y="272"/>
                    </a:lnTo>
                    <a:lnTo>
                      <a:pt x="752" y="271"/>
                    </a:lnTo>
                    <a:lnTo>
                      <a:pt x="752" y="271"/>
                    </a:lnTo>
                    <a:lnTo>
                      <a:pt x="752" y="269"/>
                    </a:lnTo>
                    <a:lnTo>
                      <a:pt x="750" y="269"/>
                    </a:lnTo>
                    <a:lnTo>
                      <a:pt x="749" y="269"/>
                    </a:lnTo>
                    <a:lnTo>
                      <a:pt x="747" y="269"/>
                    </a:lnTo>
                    <a:lnTo>
                      <a:pt x="744" y="266"/>
                    </a:lnTo>
                    <a:lnTo>
                      <a:pt x="741" y="261"/>
                    </a:lnTo>
                    <a:lnTo>
                      <a:pt x="739" y="259"/>
                    </a:lnTo>
                    <a:lnTo>
                      <a:pt x="738" y="259"/>
                    </a:lnTo>
                    <a:lnTo>
                      <a:pt x="739" y="261"/>
                    </a:lnTo>
                    <a:lnTo>
                      <a:pt x="741" y="264"/>
                    </a:lnTo>
                    <a:lnTo>
                      <a:pt x="741" y="266"/>
                    </a:lnTo>
                    <a:lnTo>
                      <a:pt x="741" y="266"/>
                    </a:lnTo>
                    <a:lnTo>
                      <a:pt x="739" y="266"/>
                    </a:lnTo>
                    <a:lnTo>
                      <a:pt x="733" y="261"/>
                    </a:lnTo>
                    <a:lnTo>
                      <a:pt x="730" y="259"/>
                    </a:lnTo>
                    <a:lnTo>
                      <a:pt x="728" y="259"/>
                    </a:lnTo>
                    <a:lnTo>
                      <a:pt x="725" y="259"/>
                    </a:lnTo>
                    <a:lnTo>
                      <a:pt x="724" y="259"/>
                    </a:lnTo>
                    <a:lnTo>
                      <a:pt x="725" y="263"/>
                    </a:lnTo>
                    <a:lnTo>
                      <a:pt x="727" y="264"/>
                    </a:lnTo>
                    <a:lnTo>
                      <a:pt x="728" y="266"/>
                    </a:lnTo>
                    <a:lnTo>
                      <a:pt x="731" y="267"/>
                    </a:lnTo>
                    <a:lnTo>
                      <a:pt x="733" y="271"/>
                    </a:lnTo>
                    <a:lnTo>
                      <a:pt x="735" y="272"/>
                    </a:lnTo>
                    <a:lnTo>
                      <a:pt x="738" y="274"/>
                    </a:lnTo>
                    <a:lnTo>
                      <a:pt x="739" y="274"/>
                    </a:lnTo>
                    <a:lnTo>
                      <a:pt x="741" y="274"/>
                    </a:lnTo>
                    <a:lnTo>
                      <a:pt x="741" y="274"/>
                    </a:lnTo>
                    <a:lnTo>
                      <a:pt x="741" y="275"/>
                    </a:lnTo>
                    <a:lnTo>
                      <a:pt x="741" y="275"/>
                    </a:lnTo>
                    <a:lnTo>
                      <a:pt x="744" y="277"/>
                    </a:lnTo>
                    <a:lnTo>
                      <a:pt x="746" y="278"/>
                    </a:lnTo>
                    <a:lnTo>
                      <a:pt x="747" y="280"/>
                    </a:lnTo>
                    <a:lnTo>
                      <a:pt x="749" y="280"/>
                    </a:lnTo>
                    <a:lnTo>
                      <a:pt x="752" y="283"/>
                    </a:lnTo>
                    <a:lnTo>
                      <a:pt x="752" y="283"/>
                    </a:lnTo>
                    <a:lnTo>
                      <a:pt x="755" y="285"/>
                    </a:lnTo>
                    <a:lnTo>
                      <a:pt x="757" y="285"/>
                    </a:lnTo>
                    <a:lnTo>
                      <a:pt x="758" y="288"/>
                    </a:lnTo>
                    <a:lnTo>
                      <a:pt x="760" y="288"/>
                    </a:lnTo>
                    <a:lnTo>
                      <a:pt x="760" y="291"/>
                    </a:lnTo>
                    <a:lnTo>
                      <a:pt x="761" y="293"/>
                    </a:lnTo>
                    <a:lnTo>
                      <a:pt x="765" y="293"/>
                    </a:lnTo>
                    <a:lnTo>
                      <a:pt x="766" y="294"/>
                    </a:lnTo>
                    <a:lnTo>
                      <a:pt x="766" y="294"/>
                    </a:lnTo>
                    <a:lnTo>
                      <a:pt x="766" y="296"/>
                    </a:lnTo>
                    <a:lnTo>
                      <a:pt x="765" y="296"/>
                    </a:lnTo>
                    <a:lnTo>
                      <a:pt x="765" y="296"/>
                    </a:lnTo>
                    <a:lnTo>
                      <a:pt x="765" y="297"/>
                    </a:lnTo>
                    <a:lnTo>
                      <a:pt x="765" y="299"/>
                    </a:lnTo>
                    <a:lnTo>
                      <a:pt x="765" y="300"/>
                    </a:lnTo>
                    <a:lnTo>
                      <a:pt x="765" y="300"/>
                    </a:lnTo>
                    <a:lnTo>
                      <a:pt x="761" y="302"/>
                    </a:lnTo>
                    <a:lnTo>
                      <a:pt x="761" y="302"/>
                    </a:lnTo>
                    <a:lnTo>
                      <a:pt x="760" y="300"/>
                    </a:lnTo>
                    <a:lnTo>
                      <a:pt x="758" y="300"/>
                    </a:lnTo>
                    <a:lnTo>
                      <a:pt x="753" y="299"/>
                    </a:lnTo>
                    <a:lnTo>
                      <a:pt x="749" y="297"/>
                    </a:lnTo>
                    <a:lnTo>
                      <a:pt x="747" y="296"/>
                    </a:lnTo>
                    <a:lnTo>
                      <a:pt x="746" y="296"/>
                    </a:lnTo>
                    <a:lnTo>
                      <a:pt x="746" y="296"/>
                    </a:lnTo>
                    <a:lnTo>
                      <a:pt x="731" y="293"/>
                    </a:lnTo>
                    <a:lnTo>
                      <a:pt x="728" y="293"/>
                    </a:lnTo>
                    <a:lnTo>
                      <a:pt x="728" y="293"/>
                    </a:lnTo>
                    <a:lnTo>
                      <a:pt x="727" y="291"/>
                    </a:lnTo>
                    <a:lnTo>
                      <a:pt x="720" y="289"/>
                    </a:lnTo>
                    <a:lnTo>
                      <a:pt x="720" y="289"/>
                    </a:lnTo>
                    <a:lnTo>
                      <a:pt x="717" y="286"/>
                    </a:lnTo>
                    <a:lnTo>
                      <a:pt x="714" y="282"/>
                    </a:lnTo>
                    <a:lnTo>
                      <a:pt x="714" y="282"/>
                    </a:lnTo>
                    <a:lnTo>
                      <a:pt x="711" y="282"/>
                    </a:lnTo>
                    <a:lnTo>
                      <a:pt x="708" y="282"/>
                    </a:lnTo>
                    <a:lnTo>
                      <a:pt x="706" y="282"/>
                    </a:lnTo>
                    <a:lnTo>
                      <a:pt x="705" y="282"/>
                    </a:lnTo>
                    <a:lnTo>
                      <a:pt x="703" y="282"/>
                    </a:lnTo>
                    <a:lnTo>
                      <a:pt x="700" y="278"/>
                    </a:lnTo>
                    <a:lnTo>
                      <a:pt x="697" y="278"/>
                    </a:lnTo>
                    <a:lnTo>
                      <a:pt x="694" y="277"/>
                    </a:lnTo>
                    <a:lnTo>
                      <a:pt x="692" y="277"/>
                    </a:lnTo>
                    <a:lnTo>
                      <a:pt x="692" y="275"/>
                    </a:lnTo>
                    <a:lnTo>
                      <a:pt x="694" y="274"/>
                    </a:lnTo>
                    <a:lnTo>
                      <a:pt x="694" y="274"/>
                    </a:lnTo>
                    <a:lnTo>
                      <a:pt x="690" y="275"/>
                    </a:lnTo>
                    <a:lnTo>
                      <a:pt x="689" y="275"/>
                    </a:lnTo>
                    <a:lnTo>
                      <a:pt x="686" y="274"/>
                    </a:lnTo>
                    <a:lnTo>
                      <a:pt x="684" y="272"/>
                    </a:lnTo>
                    <a:lnTo>
                      <a:pt x="681" y="267"/>
                    </a:lnTo>
                    <a:lnTo>
                      <a:pt x="679" y="267"/>
                    </a:lnTo>
                    <a:lnTo>
                      <a:pt x="679" y="266"/>
                    </a:lnTo>
                    <a:lnTo>
                      <a:pt x="681" y="266"/>
                    </a:lnTo>
                    <a:lnTo>
                      <a:pt x="684" y="266"/>
                    </a:lnTo>
                    <a:lnTo>
                      <a:pt x="684" y="266"/>
                    </a:lnTo>
                    <a:lnTo>
                      <a:pt x="687" y="264"/>
                    </a:lnTo>
                    <a:lnTo>
                      <a:pt x="687" y="264"/>
                    </a:lnTo>
                    <a:lnTo>
                      <a:pt x="687" y="263"/>
                    </a:lnTo>
                    <a:lnTo>
                      <a:pt x="686" y="263"/>
                    </a:lnTo>
                    <a:lnTo>
                      <a:pt x="686" y="263"/>
                    </a:lnTo>
                    <a:lnTo>
                      <a:pt x="686" y="261"/>
                    </a:lnTo>
                    <a:lnTo>
                      <a:pt x="684" y="261"/>
                    </a:lnTo>
                    <a:lnTo>
                      <a:pt x="683" y="259"/>
                    </a:lnTo>
                    <a:lnTo>
                      <a:pt x="681" y="259"/>
                    </a:lnTo>
                    <a:lnTo>
                      <a:pt x="676" y="259"/>
                    </a:lnTo>
                    <a:lnTo>
                      <a:pt x="675" y="259"/>
                    </a:lnTo>
                    <a:lnTo>
                      <a:pt x="675" y="259"/>
                    </a:lnTo>
                    <a:lnTo>
                      <a:pt x="676" y="256"/>
                    </a:lnTo>
                    <a:lnTo>
                      <a:pt x="676" y="256"/>
                    </a:lnTo>
                    <a:lnTo>
                      <a:pt x="676" y="256"/>
                    </a:lnTo>
                    <a:lnTo>
                      <a:pt x="676" y="256"/>
                    </a:lnTo>
                    <a:lnTo>
                      <a:pt x="676" y="256"/>
                    </a:lnTo>
                    <a:lnTo>
                      <a:pt x="673" y="258"/>
                    </a:lnTo>
                    <a:lnTo>
                      <a:pt x="671" y="258"/>
                    </a:lnTo>
                    <a:lnTo>
                      <a:pt x="670" y="255"/>
                    </a:lnTo>
                    <a:lnTo>
                      <a:pt x="670" y="253"/>
                    </a:lnTo>
                    <a:lnTo>
                      <a:pt x="670" y="253"/>
                    </a:lnTo>
                    <a:lnTo>
                      <a:pt x="668" y="253"/>
                    </a:lnTo>
                    <a:lnTo>
                      <a:pt x="665" y="250"/>
                    </a:lnTo>
                    <a:lnTo>
                      <a:pt x="662" y="247"/>
                    </a:lnTo>
                    <a:lnTo>
                      <a:pt x="660" y="245"/>
                    </a:lnTo>
                    <a:lnTo>
                      <a:pt x="659" y="244"/>
                    </a:lnTo>
                    <a:lnTo>
                      <a:pt x="657" y="244"/>
                    </a:lnTo>
                    <a:lnTo>
                      <a:pt x="657" y="244"/>
                    </a:lnTo>
                    <a:lnTo>
                      <a:pt x="660" y="241"/>
                    </a:lnTo>
                    <a:lnTo>
                      <a:pt x="660" y="239"/>
                    </a:lnTo>
                    <a:lnTo>
                      <a:pt x="659" y="241"/>
                    </a:lnTo>
                    <a:lnTo>
                      <a:pt x="656" y="239"/>
                    </a:lnTo>
                    <a:lnTo>
                      <a:pt x="654" y="241"/>
                    </a:lnTo>
                    <a:lnTo>
                      <a:pt x="653" y="241"/>
                    </a:lnTo>
                    <a:lnTo>
                      <a:pt x="653" y="239"/>
                    </a:lnTo>
                    <a:lnTo>
                      <a:pt x="651" y="241"/>
                    </a:lnTo>
                    <a:lnTo>
                      <a:pt x="651" y="242"/>
                    </a:lnTo>
                    <a:lnTo>
                      <a:pt x="651" y="244"/>
                    </a:lnTo>
                    <a:lnTo>
                      <a:pt x="649" y="244"/>
                    </a:lnTo>
                    <a:lnTo>
                      <a:pt x="649" y="244"/>
                    </a:lnTo>
                    <a:lnTo>
                      <a:pt x="648" y="242"/>
                    </a:lnTo>
                    <a:lnTo>
                      <a:pt x="648" y="242"/>
                    </a:lnTo>
                    <a:lnTo>
                      <a:pt x="648" y="239"/>
                    </a:lnTo>
                    <a:lnTo>
                      <a:pt x="648" y="239"/>
                    </a:lnTo>
                    <a:lnTo>
                      <a:pt x="645" y="239"/>
                    </a:lnTo>
                    <a:lnTo>
                      <a:pt x="643" y="239"/>
                    </a:lnTo>
                    <a:lnTo>
                      <a:pt x="643" y="237"/>
                    </a:lnTo>
                    <a:lnTo>
                      <a:pt x="642" y="236"/>
                    </a:lnTo>
                    <a:lnTo>
                      <a:pt x="642" y="234"/>
                    </a:lnTo>
                    <a:lnTo>
                      <a:pt x="642" y="234"/>
                    </a:lnTo>
                    <a:lnTo>
                      <a:pt x="640" y="234"/>
                    </a:lnTo>
                    <a:lnTo>
                      <a:pt x="640" y="234"/>
                    </a:lnTo>
                    <a:lnTo>
                      <a:pt x="640" y="234"/>
                    </a:lnTo>
                    <a:lnTo>
                      <a:pt x="638" y="234"/>
                    </a:lnTo>
                    <a:lnTo>
                      <a:pt x="637" y="234"/>
                    </a:lnTo>
                    <a:lnTo>
                      <a:pt x="637" y="236"/>
                    </a:lnTo>
                    <a:lnTo>
                      <a:pt x="638" y="236"/>
                    </a:lnTo>
                    <a:lnTo>
                      <a:pt x="640" y="237"/>
                    </a:lnTo>
                    <a:lnTo>
                      <a:pt x="642" y="241"/>
                    </a:lnTo>
                    <a:lnTo>
                      <a:pt x="640" y="242"/>
                    </a:lnTo>
                    <a:lnTo>
                      <a:pt x="637" y="242"/>
                    </a:lnTo>
                    <a:lnTo>
                      <a:pt x="635" y="242"/>
                    </a:lnTo>
                    <a:lnTo>
                      <a:pt x="632" y="242"/>
                    </a:lnTo>
                    <a:lnTo>
                      <a:pt x="630" y="242"/>
                    </a:lnTo>
                    <a:lnTo>
                      <a:pt x="629" y="241"/>
                    </a:lnTo>
                    <a:lnTo>
                      <a:pt x="626" y="241"/>
                    </a:lnTo>
                    <a:lnTo>
                      <a:pt x="624" y="244"/>
                    </a:lnTo>
                    <a:lnTo>
                      <a:pt x="624" y="244"/>
                    </a:lnTo>
                    <a:lnTo>
                      <a:pt x="621" y="244"/>
                    </a:lnTo>
                    <a:lnTo>
                      <a:pt x="619" y="244"/>
                    </a:lnTo>
                    <a:lnTo>
                      <a:pt x="615" y="247"/>
                    </a:lnTo>
                    <a:lnTo>
                      <a:pt x="615" y="247"/>
                    </a:lnTo>
                    <a:lnTo>
                      <a:pt x="613" y="247"/>
                    </a:lnTo>
                    <a:lnTo>
                      <a:pt x="612" y="247"/>
                    </a:lnTo>
                    <a:lnTo>
                      <a:pt x="610" y="247"/>
                    </a:lnTo>
                    <a:lnTo>
                      <a:pt x="608" y="248"/>
                    </a:lnTo>
                    <a:lnTo>
                      <a:pt x="607" y="247"/>
                    </a:lnTo>
                    <a:lnTo>
                      <a:pt x="604" y="247"/>
                    </a:lnTo>
                    <a:lnTo>
                      <a:pt x="602" y="247"/>
                    </a:lnTo>
                    <a:lnTo>
                      <a:pt x="601" y="247"/>
                    </a:lnTo>
                    <a:lnTo>
                      <a:pt x="599" y="245"/>
                    </a:lnTo>
                    <a:lnTo>
                      <a:pt x="597" y="245"/>
                    </a:lnTo>
                    <a:lnTo>
                      <a:pt x="596" y="245"/>
                    </a:lnTo>
                    <a:lnTo>
                      <a:pt x="596" y="245"/>
                    </a:lnTo>
                    <a:lnTo>
                      <a:pt x="593" y="242"/>
                    </a:lnTo>
                    <a:lnTo>
                      <a:pt x="591" y="242"/>
                    </a:lnTo>
                    <a:lnTo>
                      <a:pt x="589" y="239"/>
                    </a:lnTo>
                    <a:lnTo>
                      <a:pt x="589" y="237"/>
                    </a:lnTo>
                    <a:lnTo>
                      <a:pt x="589" y="236"/>
                    </a:lnTo>
                    <a:lnTo>
                      <a:pt x="589" y="236"/>
                    </a:lnTo>
                    <a:lnTo>
                      <a:pt x="589" y="234"/>
                    </a:lnTo>
                    <a:lnTo>
                      <a:pt x="591" y="231"/>
                    </a:lnTo>
                    <a:lnTo>
                      <a:pt x="591" y="230"/>
                    </a:lnTo>
                    <a:lnTo>
                      <a:pt x="593" y="230"/>
                    </a:lnTo>
                    <a:lnTo>
                      <a:pt x="594" y="228"/>
                    </a:lnTo>
                    <a:lnTo>
                      <a:pt x="601" y="226"/>
                    </a:lnTo>
                    <a:lnTo>
                      <a:pt x="602" y="225"/>
                    </a:lnTo>
                    <a:lnTo>
                      <a:pt x="602" y="225"/>
                    </a:lnTo>
                    <a:lnTo>
                      <a:pt x="601" y="222"/>
                    </a:lnTo>
                    <a:lnTo>
                      <a:pt x="601" y="222"/>
                    </a:lnTo>
                    <a:lnTo>
                      <a:pt x="601" y="222"/>
                    </a:lnTo>
                    <a:lnTo>
                      <a:pt x="602" y="220"/>
                    </a:lnTo>
                    <a:lnTo>
                      <a:pt x="602" y="219"/>
                    </a:lnTo>
                    <a:lnTo>
                      <a:pt x="604" y="219"/>
                    </a:lnTo>
                    <a:lnTo>
                      <a:pt x="605" y="220"/>
                    </a:lnTo>
                    <a:lnTo>
                      <a:pt x="607" y="220"/>
                    </a:lnTo>
                    <a:lnTo>
                      <a:pt x="610" y="220"/>
                    </a:lnTo>
                    <a:lnTo>
                      <a:pt x="615" y="222"/>
                    </a:lnTo>
                    <a:lnTo>
                      <a:pt x="619" y="223"/>
                    </a:lnTo>
                    <a:lnTo>
                      <a:pt x="624" y="225"/>
                    </a:lnTo>
                    <a:lnTo>
                      <a:pt x="626" y="226"/>
                    </a:lnTo>
                    <a:lnTo>
                      <a:pt x="627" y="228"/>
                    </a:lnTo>
                    <a:lnTo>
                      <a:pt x="629" y="230"/>
                    </a:lnTo>
                    <a:lnTo>
                      <a:pt x="627" y="231"/>
                    </a:lnTo>
                    <a:lnTo>
                      <a:pt x="627" y="231"/>
                    </a:lnTo>
                    <a:lnTo>
                      <a:pt x="627" y="233"/>
                    </a:lnTo>
                    <a:lnTo>
                      <a:pt x="627" y="233"/>
                    </a:lnTo>
                    <a:lnTo>
                      <a:pt x="629" y="234"/>
                    </a:lnTo>
                    <a:lnTo>
                      <a:pt x="629" y="233"/>
                    </a:lnTo>
                    <a:lnTo>
                      <a:pt x="629" y="233"/>
                    </a:lnTo>
                    <a:lnTo>
                      <a:pt x="629" y="231"/>
                    </a:lnTo>
                    <a:lnTo>
                      <a:pt x="630" y="231"/>
                    </a:lnTo>
                    <a:lnTo>
                      <a:pt x="630" y="230"/>
                    </a:lnTo>
                    <a:lnTo>
                      <a:pt x="630" y="228"/>
                    </a:lnTo>
                    <a:lnTo>
                      <a:pt x="629" y="228"/>
                    </a:lnTo>
                    <a:lnTo>
                      <a:pt x="629" y="226"/>
                    </a:lnTo>
                    <a:lnTo>
                      <a:pt x="624" y="223"/>
                    </a:lnTo>
                    <a:lnTo>
                      <a:pt x="624" y="223"/>
                    </a:lnTo>
                    <a:lnTo>
                      <a:pt x="626" y="223"/>
                    </a:lnTo>
                    <a:lnTo>
                      <a:pt x="630" y="223"/>
                    </a:lnTo>
                    <a:lnTo>
                      <a:pt x="634" y="223"/>
                    </a:lnTo>
                    <a:lnTo>
                      <a:pt x="634" y="222"/>
                    </a:lnTo>
                    <a:lnTo>
                      <a:pt x="635" y="222"/>
                    </a:lnTo>
                    <a:lnTo>
                      <a:pt x="635" y="222"/>
                    </a:lnTo>
                    <a:lnTo>
                      <a:pt x="638" y="220"/>
                    </a:lnTo>
                    <a:lnTo>
                      <a:pt x="640" y="222"/>
                    </a:lnTo>
                    <a:lnTo>
                      <a:pt x="642" y="222"/>
                    </a:lnTo>
                    <a:lnTo>
                      <a:pt x="643" y="222"/>
                    </a:lnTo>
                    <a:lnTo>
                      <a:pt x="645" y="220"/>
                    </a:lnTo>
                    <a:lnTo>
                      <a:pt x="646" y="219"/>
                    </a:lnTo>
                    <a:lnTo>
                      <a:pt x="648" y="219"/>
                    </a:lnTo>
                    <a:lnTo>
                      <a:pt x="649" y="217"/>
                    </a:lnTo>
                    <a:lnTo>
                      <a:pt x="653" y="217"/>
                    </a:lnTo>
                    <a:lnTo>
                      <a:pt x="654" y="219"/>
                    </a:lnTo>
                    <a:lnTo>
                      <a:pt x="657" y="219"/>
                    </a:lnTo>
                    <a:lnTo>
                      <a:pt x="656" y="217"/>
                    </a:lnTo>
                    <a:lnTo>
                      <a:pt x="656" y="214"/>
                    </a:lnTo>
                    <a:lnTo>
                      <a:pt x="654" y="212"/>
                    </a:lnTo>
                    <a:lnTo>
                      <a:pt x="653" y="211"/>
                    </a:lnTo>
                    <a:lnTo>
                      <a:pt x="649" y="209"/>
                    </a:lnTo>
                    <a:lnTo>
                      <a:pt x="646" y="206"/>
                    </a:lnTo>
                    <a:lnTo>
                      <a:pt x="645" y="204"/>
                    </a:lnTo>
                    <a:lnTo>
                      <a:pt x="643" y="203"/>
                    </a:lnTo>
                    <a:lnTo>
                      <a:pt x="645" y="203"/>
                    </a:lnTo>
                    <a:lnTo>
                      <a:pt x="645" y="201"/>
                    </a:lnTo>
                    <a:lnTo>
                      <a:pt x="651" y="198"/>
                    </a:lnTo>
                    <a:lnTo>
                      <a:pt x="656" y="193"/>
                    </a:lnTo>
                    <a:lnTo>
                      <a:pt x="659" y="192"/>
                    </a:lnTo>
                    <a:lnTo>
                      <a:pt x="659" y="190"/>
                    </a:lnTo>
                    <a:lnTo>
                      <a:pt x="660" y="190"/>
                    </a:lnTo>
                    <a:lnTo>
                      <a:pt x="662" y="189"/>
                    </a:lnTo>
                    <a:lnTo>
                      <a:pt x="664" y="189"/>
                    </a:lnTo>
                    <a:lnTo>
                      <a:pt x="665" y="187"/>
                    </a:lnTo>
                    <a:lnTo>
                      <a:pt x="665" y="185"/>
                    </a:lnTo>
                    <a:lnTo>
                      <a:pt x="665" y="185"/>
                    </a:lnTo>
                    <a:lnTo>
                      <a:pt x="667" y="181"/>
                    </a:lnTo>
                    <a:lnTo>
                      <a:pt x="670" y="181"/>
                    </a:lnTo>
                    <a:lnTo>
                      <a:pt x="671" y="179"/>
                    </a:lnTo>
                    <a:lnTo>
                      <a:pt x="673" y="179"/>
                    </a:lnTo>
                    <a:lnTo>
                      <a:pt x="676" y="176"/>
                    </a:lnTo>
                    <a:lnTo>
                      <a:pt x="676" y="174"/>
                    </a:lnTo>
                    <a:lnTo>
                      <a:pt x="675" y="174"/>
                    </a:lnTo>
                    <a:lnTo>
                      <a:pt x="673" y="174"/>
                    </a:lnTo>
                    <a:lnTo>
                      <a:pt x="670" y="167"/>
                    </a:lnTo>
                    <a:lnTo>
                      <a:pt x="668" y="162"/>
                    </a:lnTo>
                    <a:lnTo>
                      <a:pt x="665" y="159"/>
                    </a:lnTo>
                    <a:lnTo>
                      <a:pt x="664" y="155"/>
                    </a:lnTo>
                    <a:lnTo>
                      <a:pt x="660" y="151"/>
                    </a:lnTo>
                    <a:lnTo>
                      <a:pt x="660" y="149"/>
                    </a:lnTo>
                    <a:lnTo>
                      <a:pt x="660" y="149"/>
                    </a:lnTo>
                    <a:lnTo>
                      <a:pt x="660" y="148"/>
                    </a:lnTo>
                    <a:lnTo>
                      <a:pt x="656" y="151"/>
                    </a:lnTo>
                    <a:lnTo>
                      <a:pt x="656" y="151"/>
                    </a:lnTo>
                    <a:lnTo>
                      <a:pt x="654" y="149"/>
                    </a:lnTo>
                    <a:lnTo>
                      <a:pt x="653" y="148"/>
                    </a:lnTo>
                    <a:lnTo>
                      <a:pt x="651" y="146"/>
                    </a:lnTo>
                    <a:lnTo>
                      <a:pt x="653" y="146"/>
                    </a:lnTo>
                    <a:lnTo>
                      <a:pt x="653" y="144"/>
                    </a:lnTo>
                    <a:lnTo>
                      <a:pt x="653" y="143"/>
                    </a:lnTo>
                    <a:lnTo>
                      <a:pt x="653" y="141"/>
                    </a:lnTo>
                    <a:lnTo>
                      <a:pt x="653" y="141"/>
                    </a:lnTo>
                    <a:lnTo>
                      <a:pt x="653" y="140"/>
                    </a:lnTo>
                    <a:lnTo>
                      <a:pt x="653" y="140"/>
                    </a:lnTo>
                    <a:lnTo>
                      <a:pt x="651" y="140"/>
                    </a:lnTo>
                    <a:lnTo>
                      <a:pt x="649" y="140"/>
                    </a:lnTo>
                    <a:lnTo>
                      <a:pt x="648" y="140"/>
                    </a:lnTo>
                    <a:lnTo>
                      <a:pt x="651" y="143"/>
                    </a:lnTo>
                    <a:lnTo>
                      <a:pt x="649" y="144"/>
                    </a:lnTo>
                    <a:lnTo>
                      <a:pt x="648" y="144"/>
                    </a:lnTo>
                    <a:lnTo>
                      <a:pt x="646" y="144"/>
                    </a:lnTo>
                    <a:lnTo>
                      <a:pt x="645" y="143"/>
                    </a:lnTo>
                    <a:lnTo>
                      <a:pt x="645" y="143"/>
                    </a:lnTo>
                    <a:lnTo>
                      <a:pt x="640" y="140"/>
                    </a:lnTo>
                    <a:lnTo>
                      <a:pt x="640" y="138"/>
                    </a:lnTo>
                    <a:lnTo>
                      <a:pt x="640" y="138"/>
                    </a:lnTo>
                    <a:lnTo>
                      <a:pt x="640" y="137"/>
                    </a:lnTo>
                    <a:lnTo>
                      <a:pt x="640" y="138"/>
                    </a:lnTo>
                    <a:lnTo>
                      <a:pt x="638" y="138"/>
                    </a:lnTo>
                    <a:lnTo>
                      <a:pt x="637" y="137"/>
                    </a:lnTo>
                    <a:lnTo>
                      <a:pt x="637" y="137"/>
                    </a:lnTo>
                    <a:lnTo>
                      <a:pt x="638" y="135"/>
                    </a:lnTo>
                    <a:lnTo>
                      <a:pt x="640" y="135"/>
                    </a:lnTo>
                    <a:lnTo>
                      <a:pt x="638" y="133"/>
                    </a:lnTo>
                    <a:lnTo>
                      <a:pt x="637" y="133"/>
                    </a:lnTo>
                    <a:lnTo>
                      <a:pt x="637" y="133"/>
                    </a:lnTo>
                    <a:lnTo>
                      <a:pt x="637" y="133"/>
                    </a:lnTo>
                    <a:lnTo>
                      <a:pt x="638" y="132"/>
                    </a:lnTo>
                    <a:lnTo>
                      <a:pt x="640" y="132"/>
                    </a:lnTo>
                    <a:lnTo>
                      <a:pt x="638" y="130"/>
                    </a:lnTo>
                    <a:lnTo>
                      <a:pt x="638" y="130"/>
                    </a:lnTo>
                    <a:lnTo>
                      <a:pt x="637" y="132"/>
                    </a:lnTo>
                    <a:lnTo>
                      <a:pt x="634" y="133"/>
                    </a:lnTo>
                    <a:lnTo>
                      <a:pt x="632" y="135"/>
                    </a:lnTo>
                    <a:lnTo>
                      <a:pt x="630" y="133"/>
                    </a:lnTo>
                    <a:lnTo>
                      <a:pt x="629" y="133"/>
                    </a:lnTo>
                    <a:lnTo>
                      <a:pt x="627" y="133"/>
                    </a:lnTo>
                    <a:lnTo>
                      <a:pt x="627" y="135"/>
                    </a:lnTo>
                    <a:lnTo>
                      <a:pt x="624" y="137"/>
                    </a:lnTo>
                    <a:lnTo>
                      <a:pt x="618" y="140"/>
                    </a:lnTo>
                    <a:lnTo>
                      <a:pt x="615" y="140"/>
                    </a:lnTo>
                    <a:lnTo>
                      <a:pt x="613" y="140"/>
                    </a:lnTo>
                    <a:lnTo>
                      <a:pt x="612" y="140"/>
                    </a:lnTo>
                    <a:lnTo>
                      <a:pt x="612" y="138"/>
                    </a:lnTo>
                    <a:lnTo>
                      <a:pt x="613" y="138"/>
                    </a:lnTo>
                    <a:lnTo>
                      <a:pt x="613" y="137"/>
                    </a:lnTo>
                    <a:lnTo>
                      <a:pt x="613" y="137"/>
                    </a:lnTo>
                    <a:lnTo>
                      <a:pt x="613" y="133"/>
                    </a:lnTo>
                    <a:lnTo>
                      <a:pt x="613" y="132"/>
                    </a:lnTo>
                    <a:lnTo>
                      <a:pt x="615" y="132"/>
                    </a:lnTo>
                    <a:lnTo>
                      <a:pt x="616" y="130"/>
                    </a:lnTo>
                    <a:lnTo>
                      <a:pt x="619" y="132"/>
                    </a:lnTo>
                    <a:lnTo>
                      <a:pt x="621" y="132"/>
                    </a:lnTo>
                    <a:lnTo>
                      <a:pt x="623" y="130"/>
                    </a:lnTo>
                    <a:lnTo>
                      <a:pt x="624" y="130"/>
                    </a:lnTo>
                    <a:lnTo>
                      <a:pt x="626" y="129"/>
                    </a:lnTo>
                    <a:lnTo>
                      <a:pt x="626" y="127"/>
                    </a:lnTo>
                    <a:lnTo>
                      <a:pt x="624" y="124"/>
                    </a:lnTo>
                    <a:lnTo>
                      <a:pt x="624" y="124"/>
                    </a:lnTo>
                    <a:lnTo>
                      <a:pt x="621" y="122"/>
                    </a:lnTo>
                    <a:lnTo>
                      <a:pt x="618" y="122"/>
                    </a:lnTo>
                    <a:lnTo>
                      <a:pt x="616" y="121"/>
                    </a:lnTo>
                    <a:lnTo>
                      <a:pt x="615" y="121"/>
                    </a:lnTo>
                    <a:lnTo>
                      <a:pt x="615" y="121"/>
                    </a:lnTo>
                    <a:lnTo>
                      <a:pt x="613" y="119"/>
                    </a:lnTo>
                    <a:lnTo>
                      <a:pt x="613" y="118"/>
                    </a:lnTo>
                    <a:lnTo>
                      <a:pt x="613" y="118"/>
                    </a:lnTo>
                    <a:lnTo>
                      <a:pt x="615" y="116"/>
                    </a:lnTo>
                    <a:lnTo>
                      <a:pt x="618" y="116"/>
                    </a:lnTo>
                    <a:lnTo>
                      <a:pt x="618" y="116"/>
                    </a:lnTo>
                    <a:lnTo>
                      <a:pt x="615" y="115"/>
                    </a:lnTo>
                    <a:lnTo>
                      <a:pt x="613" y="115"/>
                    </a:lnTo>
                    <a:lnTo>
                      <a:pt x="613" y="116"/>
                    </a:lnTo>
                    <a:lnTo>
                      <a:pt x="612" y="118"/>
                    </a:lnTo>
                    <a:lnTo>
                      <a:pt x="610" y="118"/>
                    </a:lnTo>
                    <a:lnTo>
                      <a:pt x="608" y="116"/>
                    </a:lnTo>
                    <a:lnTo>
                      <a:pt x="607" y="116"/>
                    </a:lnTo>
                    <a:lnTo>
                      <a:pt x="605" y="116"/>
                    </a:lnTo>
                    <a:lnTo>
                      <a:pt x="605" y="116"/>
                    </a:lnTo>
                    <a:lnTo>
                      <a:pt x="605" y="115"/>
                    </a:lnTo>
                    <a:lnTo>
                      <a:pt x="607" y="115"/>
                    </a:lnTo>
                    <a:lnTo>
                      <a:pt x="608" y="113"/>
                    </a:lnTo>
                    <a:lnTo>
                      <a:pt x="608" y="113"/>
                    </a:lnTo>
                    <a:lnTo>
                      <a:pt x="607" y="111"/>
                    </a:lnTo>
                    <a:lnTo>
                      <a:pt x="607" y="111"/>
                    </a:lnTo>
                    <a:lnTo>
                      <a:pt x="604" y="110"/>
                    </a:lnTo>
                    <a:lnTo>
                      <a:pt x="599" y="111"/>
                    </a:lnTo>
                    <a:lnTo>
                      <a:pt x="597" y="111"/>
                    </a:lnTo>
                    <a:lnTo>
                      <a:pt x="597" y="110"/>
                    </a:lnTo>
                    <a:lnTo>
                      <a:pt x="597" y="108"/>
                    </a:lnTo>
                    <a:lnTo>
                      <a:pt x="597" y="105"/>
                    </a:lnTo>
                    <a:lnTo>
                      <a:pt x="596" y="102"/>
                    </a:lnTo>
                    <a:lnTo>
                      <a:pt x="596" y="100"/>
                    </a:lnTo>
                    <a:lnTo>
                      <a:pt x="594" y="100"/>
                    </a:lnTo>
                    <a:lnTo>
                      <a:pt x="589" y="100"/>
                    </a:lnTo>
                    <a:lnTo>
                      <a:pt x="589" y="100"/>
                    </a:lnTo>
                    <a:lnTo>
                      <a:pt x="588" y="100"/>
                    </a:lnTo>
                    <a:lnTo>
                      <a:pt x="585" y="99"/>
                    </a:lnTo>
                    <a:lnTo>
                      <a:pt x="583" y="97"/>
                    </a:lnTo>
                    <a:lnTo>
                      <a:pt x="583" y="97"/>
                    </a:lnTo>
                    <a:lnTo>
                      <a:pt x="582" y="96"/>
                    </a:lnTo>
                    <a:lnTo>
                      <a:pt x="580" y="94"/>
                    </a:lnTo>
                    <a:lnTo>
                      <a:pt x="578" y="94"/>
                    </a:lnTo>
                    <a:lnTo>
                      <a:pt x="578" y="91"/>
                    </a:lnTo>
                    <a:lnTo>
                      <a:pt x="577" y="91"/>
                    </a:lnTo>
                    <a:lnTo>
                      <a:pt x="575" y="91"/>
                    </a:lnTo>
                    <a:lnTo>
                      <a:pt x="574" y="92"/>
                    </a:lnTo>
                    <a:lnTo>
                      <a:pt x="572" y="94"/>
                    </a:lnTo>
                    <a:lnTo>
                      <a:pt x="572" y="96"/>
                    </a:lnTo>
                    <a:lnTo>
                      <a:pt x="572" y="96"/>
                    </a:lnTo>
                    <a:lnTo>
                      <a:pt x="572" y="97"/>
                    </a:lnTo>
                    <a:lnTo>
                      <a:pt x="577" y="99"/>
                    </a:lnTo>
                    <a:lnTo>
                      <a:pt x="578" y="99"/>
                    </a:lnTo>
                    <a:lnTo>
                      <a:pt x="580" y="100"/>
                    </a:lnTo>
                    <a:lnTo>
                      <a:pt x="580" y="102"/>
                    </a:lnTo>
                    <a:lnTo>
                      <a:pt x="582" y="104"/>
                    </a:lnTo>
                    <a:lnTo>
                      <a:pt x="582" y="105"/>
                    </a:lnTo>
                    <a:lnTo>
                      <a:pt x="580" y="107"/>
                    </a:lnTo>
                    <a:lnTo>
                      <a:pt x="580" y="107"/>
                    </a:lnTo>
                    <a:lnTo>
                      <a:pt x="577" y="108"/>
                    </a:lnTo>
                    <a:lnTo>
                      <a:pt x="574" y="110"/>
                    </a:lnTo>
                    <a:lnTo>
                      <a:pt x="571" y="110"/>
                    </a:lnTo>
                    <a:lnTo>
                      <a:pt x="569" y="110"/>
                    </a:lnTo>
                    <a:lnTo>
                      <a:pt x="561" y="107"/>
                    </a:lnTo>
                    <a:lnTo>
                      <a:pt x="560" y="107"/>
                    </a:lnTo>
                    <a:lnTo>
                      <a:pt x="558" y="107"/>
                    </a:lnTo>
                    <a:lnTo>
                      <a:pt x="553" y="105"/>
                    </a:lnTo>
                    <a:lnTo>
                      <a:pt x="552" y="105"/>
                    </a:lnTo>
                    <a:lnTo>
                      <a:pt x="547" y="105"/>
                    </a:lnTo>
                    <a:lnTo>
                      <a:pt x="541" y="104"/>
                    </a:lnTo>
                    <a:lnTo>
                      <a:pt x="539" y="104"/>
                    </a:lnTo>
                    <a:lnTo>
                      <a:pt x="541" y="105"/>
                    </a:lnTo>
                    <a:lnTo>
                      <a:pt x="542" y="107"/>
                    </a:lnTo>
                    <a:lnTo>
                      <a:pt x="544" y="107"/>
                    </a:lnTo>
                    <a:lnTo>
                      <a:pt x="545" y="107"/>
                    </a:lnTo>
                    <a:lnTo>
                      <a:pt x="548" y="110"/>
                    </a:lnTo>
                    <a:lnTo>
                      <a:pt x="550" y="110"/>
                    </a:lnTo>
                    <a:lnTo>
                      <a:pt x="552" y="111"/>
                    </a:lnTo>
                    <a:lnTo>
                      <a:pt x="552" y="113"/>
                    </a:lnTo>
                    <a:lnTo>
                      <a:pt x="550" y="113"/>
                    </a:lnTo>
                    <a:lnTo>
                      <a:pt x="541" y="108"/>
                    </a:lnTo>
                    <a:lnTo>
                      <a:pt x="534" y="110"/>
                    </a:lnTo>
                    <a:lnTo>
                      <a:pt x="533" y="111"/>
                    </a:lnTo>
                    <a:lnTo>
                      <a:pt x="530" y="111"/>
                    </a:lnTo>
                    <a:lnTo>
                      <a:pt x="528" y="110"/>
                    </a:lnTo>
                    <a:lnTo>
                      <a:pt x="522" y="108"/>
                    </a:lnTo>
                    <a:lnTo>
                      <a:pt x="519" y="107"/>
                    </a:lnTo>
                    <a:lnTo>
                      <a:pt x="519" y="107"/>
                    </a:lnTo>
                    <a:lnTo>
                      <a:pt x="512" y="108"/>
                    </a:lnTo>
                    <a:lnTo>
                      <a:pt x="507" y="108"/>
                    </a:lnTo>
                    <a:lnTo>
                      <a:pt x="498" y="107"/>
                    </a:lnTo>
                    <a:lnTo>
                      <a:pt x="495" y="105"/>
                    </a:lnTo>
                    <a:lnTo>
                      <a:pt x="493" y="105"/>
                    </a:lnTo>
                    <a:lnTo>
                      <a:pt x="492" y="105"/>
                    </a:lnTo>
                    <a:lnTo>
                      <a:pt x="490" y="105"/>
                    </a:lnTo>
                    <a:lnTo>
                      <a:pt x="485" y="104"/>
                    </a:lnTo>
                    <a:lnTo>
                      <a:pt x="479" y="105"/>
                    </a:lnTo>
                    <a:lnTo>
                      <a:pt x="474" y="104"/>
                    </a:lnTo>
                    <a:lnTo>
                      <a:pt x="471" y="104"/>
                    </a:lnTo>
                    <a:lnTo>
                      <a:pt x="471" y="102"/>
                    </a:lnTo>
                    <a:lnTo>
                      <a:pt x="470" y="99"/>
                    </a:lnTo>
                    <a:lnTo>
                      <a:pt x="470" y="97"/>
                    </a:lnTo>
                    <a:lnTo>
                      <a:pt x="470" y="96"/>
                    </a:lnTo>
                    <a:lnTo>
                      <a:pt x="470" y="96"/>
                    </a:lnTo>
                    <a:lnTo>
                      <a:pt x="471" y="94"/>
                    </a:lnTo>
                    <a:lnTo>
                      <a:pt x="468" y="96"/>
                    </a:lnTo>
                    <a:lnTo>
                      <a:pt x="466" y="97"/>
                    </a:lnTo>
                    <a:lnTo>
                      <a:pt x="465" y="97"/>
                    </a:lnTo>
                    <a:lnTo>
                      <a:pt x="460" y="96"/>
                    </a:lnTo>
                    <a:lnTo>
                      <a:pt x="460" y="96"/>
                    </a:lnTo>
                    <a:lnTo>
                      <a:pt x="460" y="97"/>
                    </a:lnTo>
                    <a:lnTo>
                      <a:pt x="462" y="97"/>
                    </a:lnTo>
                    <a:lnTo>
                      <a:pt x="462" y="99"/>
                    </a:lnTo>
                    <a:lnTo>
                      <a:pt x="459" y="99"/>
                    </a:lnTo>
                    <a:lnTo>
                      <a:pt x="455" y="99"/>
                    </a:lnTo>
                    <a:lnTo>
                      <a:pt x="454" y="99"/>
                    </a:lnTo>
                    <a:lnTo>
                      <a:pt x="452" y="99"/>
                    </a:lnTo>
                    <a:lnTo>
                      <a:pt x="451" y="100"/>
                    </a:lnTo>
                    <a:lnTo>
                      <a:pt x="451" y="100"/>
                    </a:lnTo>
                    <a:lnTo>
                      <a:pt x="449" y="100"/>
                    </a:lnTo>
                    <a:lnTo>
                      <a:pt x="444" y="97"/>
                    </a:lnTo>
                    <a:lnTo>
                      <a:pt x="441" y="96"/>
                    </a:lnTo>
                    <a:lnTo>
                      <a:pt x="438" y="94"/>
                    </a:lnTo>
                    <a:lnTo>
                      <a:pt x="437" y="94"/>
                    </a:lnTo>
                    <a:lnTo>
                      <a:pt x="435" y="92"/>
                    </a:lnTo>
                    <a:lnTo>
                      <a:pt x="430" y="86"/>
                    </a:lnTo>
                    <a:lnTo>
                      <a:pt x="430" y="86"/>
                    </a:lnTo>
                    <a:lnTo>
                      <a:pt x="427" y="80"/>
                    </a:lnTo>
                    <a:lnTo>
                      <a:pt x="427" y="80"/>
                    </a:lnTo>
                    <a:lnTo>
                      <a:pt x="427" y="78"/>
                    </a:lnTo>
                    <a:lnTo>
                      <a:pt x="429" y="78"/>
                    </a:lnTo>
                    <a:lnTo>
                      <a:pt x="433" y="80"/>
                    </a:lnTo>
                    <a:lnTo>
                      <a:pt x="438" y="80"/>
                    </a:lnTo>
                    <a:lnTo>
                      <a:pt x="440" y="80"/>
                    </a:lnTo>
                    <a:lnTo>
                      <a:pt x="443" y="81"/>
                    </a:lnTo>
                    <a:lnTo>
                      <a:pt x="448" y="81"/>
                    </a:lnTo>
                    <a:lnTo>
                      <a:pt x="449" y="81"/>
                    </a:lnTo>
                    <a:lnTo>
                      <a:pt x="454" y="81"/>
                    </a:lnTo>
                    <a:lnTo>
                      <a:pt x="460" y="81"/>
                    </a:lnTo>
                    <a:lnTo>
                      <a:pt x="460" y="80"/>
                    </a:lnTo>
                    <a:lnTo>
                      <a:pt x="457" y="80"/>
                    </a:lnTo>
                    <a:lnTo>
                      <a:pt x="454" y="78"/>
                    </a:lnTo>
                    <a:lnTo>
                      <a:pt x="451" y="75"/>
                    </a:lnTo>
                    <a:lnTo>
                      <a:pt x="449" y="75"/>
                    </a:lnTo>
                    <a:lnTo>
                      <a:pt x="446" y="75"/>
                    </a:lnTo>
                    <a:lnTo>
                      <a:pt x="440" y="74"/>
                    </a:lnTo>
                    <a:lnTo>
                      <a:pt x="432" y="74"/>
                    </a:lnTo>
                    <a:lnTo>
                      <a:pt x="427" y="70"/>
                    </a:lnTo>
                    <a:lnTo>
                      <a:pt x="424" y="69"/>
                    </a:lnTo>
                    <a:lnTo>
                      <a:pt x="421" y="69"/>
                    </a:lnTo>
                    <a:lnTo>
                      <a:pt x="421" y="67"/>
                    </a:lnTo>
                    <a:lnTo>
                      <a:pt x="421" y="66"/>
                    </a:lnTo>
                    <a:lnTo>
                      <a:pt x="419" y="61"/>
                    </a:lnTo>
                    <a:lnTo>
                      <a:pt x="419" y="58"/>
                    </a:lnTo>
                    <a:lnTo>
                      <a:pt x="419" y="56"/>
                    </a:lnTo>
                    <a:lnTo>
                      <a:pt x="418" y="55"/>
                    </a:lnTo>
                    <a:lnTo>
                      <a:pt x="419" y="53"/>
                    </a:lnTo>
                    <a:lnTo>
                      <a:pt x="424" y="50"/>
                    </a:lnTo>
                    <a:lnTo>
                      <a:pt x="424" y="48"/>
                    </a:lnTo>
                    <a:lnTo>
                      <a:pt x="422" y="48"/>
                    </a:lnTo>
                    <a:lnTo>
                      <a:pt x="421" y="48"/>
                    </a:lnTo>
                    <a:lnTo>
                      <a:pt x="421" y="47"/>
                    </a:lnTo>
                    <a:lnTo>
                      <a:pt x="421" y="45"/>
                    </a:lnTo>
                    <a:lnTo>
                      <a:pt x="421" y="44"/>
                    </a:lnTo>
                    <a:lnTo>
                      <a:pt x="421" y="42"/>
                    </a:lnTo>
                    <a:lnTo>
                      <a:pt x="421" y="40"/>
                    </a:lnTo>
                    <a:lnTo>
                      <a:pt x="422" y="39"/>
                    </a:lnTo>
                    <a:lnTo>
                      <a:pt x="425" y="34"/>
                    </a:lnTo>
                    <a:lnTo>
                      <a:pt x="429" y="33"/>
                    </a:lnTo>
                    <a:lnTo>
                      <a:pt x="429" y="31"/>
                    </a:lnTo>
                    <a:lnTo>
                      <a:pt x="429" y="28"/>
                    </a:lnTo>
                    <a:lnTo>
                      <a:pt x="429" y="26"/>
                    </a:lnTo>
                    <a:lnTo>
                      <a:pt x="429" y="25"/>
                    </a:lnTo>
                    <a:lnTo>
                      <a:pt x="430" y="23"/>
                    </a:lnTo>
                    <a:lnTo>
                      <a:pt x="432" y="22"/>
                    </a:lnTo>
                    <a:lnTo>
                      <a:pt x="433" y="20"/>
                    </a:lnTo>
                    <a:lnTo>
                      <a:pt x="437" y="18"/>
                    </a:lnTo>
                    <a:lnTo>
                      <a:pt x="437" y="17"/>
                    </a:lnTo>
                    <a:lnTo>
                      <a:pt x="437" y="17"/>
                    </a:lnTo>
                    <a:lnTo>
                      <a:pt x="437" y="15"/>
                    </a:lnTo>
                    <a:lnTo>
                      <a:pt x="438" y="15"/>
                    </a:lnTo>
                    <a:lnTo>
                      <a:pt x="444" y="11"/>
                    </a:lnTo>
                    <a:lnTo>
                      <a:pt x="449" y="7"/>
                    </a:lnTo>
                    <a:lnTo>
                      <a:pt x="452" y="6"/>
                    </a:lnTo>
                    <a:lnTo>
                      <a:pt x="455" y="6"/>
                    </a:lnTo>
                    <a:lnTo>
                      <a:pt x="465" y="3"/>
                    </a:lnTo>
                    <a:lnTo>
                      <a:pt x="471" y="3"/>
                    </a:lnTo>
                    <a:close/>
                    <a:moveTo>
                      <a:pt x="274" y="0"/>
                    </a:moveTo>
                    <a:lnTo>
                      <a:pt x="287" y="6"/>
                    </a:lnTo>
                    <a:lnTo>
                      <a:pt x="288" y="6"/>
                    </a:lnTo>
                    <a:lnTo>
                      <a:pt x="291" y="6"/>
                    </a:lnTo>
                    <a:lnTo>
                      <a:pt x="296" y="4"/>
                    </a:lnTo>
                    <a:lnTo>
                      <a:pt x="301" y="4"/>
                    </a:lnTo>
                    <a:lnTo>
                      <a:pt x="304" y="3"/>
                    </a:lnTo>
                    <a:lnTo>
                      <a:pt x="306" y="1"/>
                    </a:lnTo>
                    <a:lnTo>
                      <a:pt x="307" y="1"/>
                    </a:lnTo>
                    <a:lnTo>
                      <a:pt x="309" y="1"/>
                    </a:lnTo>
                    <a:lnTo>
                      <a:pt x="314" y="3"/>
                    </a:lnTo>
                    <a:lnTo>
                      <a:pt x="314" y="3"/>
                    </a:lnTo>
                    <a:lnTo>
                      <a:pt x="315" y="3"/>
                    </a:lnTo>
                    <a:lnTo>
                      <a:pt x="317" y="4"/>
                    </a:lnTo>
                    <a:lnTo>
                      <a:pt x="317" y="7"/>
                    </a:lnTo>
                    <a:lnTo>
                      <a:pt x="318" y="7"/>
                    </a:lnTo>
                    <a:lnTo>
                      <a:pt x="318" y="7"/>
                    </a:lnTo>
                    <a:lnTo>
                      <a:pt x="317" y="9"/>
                    </a:lnTo>
                    <a:lnTo>
                      <a:pt x="315" y="11"/>
                    </a:lnTo>
                    <a:lnTo>
                      <a:pt x="314" y="11"/>
                    </a:lnTo>
                    <a:lnTo>
                      <a:pt x="312" y="11"/>
                    </a:lnTo>
                    <a:lnTo>
                      <a:pt x="310" y="12"/>
                    </a:lnTo>
                    <a:lnTo>
                      <a:pt x="309" y="12"/>
                    </a:lnTo>
                    <a:lnTo>
                      <a:pt x="309" y="12"/>
                    </a:lnTo>
                    <a:lnTo>
                      <a:pt x="309" y="14"/>
                    </a:lnTo>
                    <a:lnTo>
                      <a:pt x="309" y="14"/>
                    </a:lnTo>
                    <a:lnTo>
                      <a:pt x="310" y="14"/>
                    </a:lnTo>
                    <a:lnTo>
                      <a:pt x="310" y="12"/>
                    </a:lnTo>
                    <a:lnTo>
                      <a:pt x="312" y="14"/>
                    </a:lnTo>
                    <a:lnTo>
                      <a:pt x="314" y="14"/>
                    </a:lnTo>
                    <a:lnTo>
                      <a:pt x="314" y="15"/>
                    </a:lnTo>
                    <a:lnTo>
                      <a:pt x="314" y="15"/>
                    </a:lnTo>
                    <a:lnTo>
                      <a:pt x="310" y="17"/>
                    </a:lnTo>
                    <a:lnTo>
                      <a:pt x="306" y="18"/>
                    </a:lnTo>
                    <a:lnTo>
                      <a:pt x="301" y="23"/>
                    </a:lnTo>
                    <a:lnTo>
                      <a:pt x="298" y="25"/>
                    </a:lnTo>
                    <a:lnTo>
                      <a:pt x="298" y="26"/>
                    </a:lnTo>
                    <a:lnTo>
                      <a:pt x="296" y="26"/>
                    </a:lnTo>
                    <a:lnTo>
                      <a:pt x="296" y="28"/>
                    </a:lnTo>
                    <a:lnTo>
                      <a:pt x="298" y="28"/>
                    </a:lnTo>
                    <a:lnTo>
                      <a:pt x="298" y="28"/>
                    </a:lnTo>
                    <a:lnTo>
                      <a:pt x="301" y="26"/>
                    </a:lnTo>
                    <a:lnTo>
                      <a:pt x="302" y="26"/>
                    </a:lnTo>
                    <a:lnTo>
                      <a:pt x="304" y="25"/>
                    </a:lnTo>
                    <a:lnTo>
                      <a:pt x="307" y="25"/>
                    </a:lnTo>
                    <a:lnTo>
                      <a:pt x="309" y="26"/>
                    </a:lnTo>
                    <a:lnTo>
                      <a:pt x="310" y="26"/>
                    </a:lnTo>
                    <a:lnTo>
                      <a:pt x="314" y="28"/>
                    </a:lnTo>
                    <a:lnTo>
                      <a:pt x="314" y="29"/>
                    </a:lnTo>
                    <a:lnTo>
                      <a:pt x="314" y="29"/>
                    </a:lnTo>
                    <a:lnTo>
                      <a:pt x="312" y="29"/>
                    </a:lnTo>
                    <a:lnTo>
                      <a:pt x="312" y="29"/>
                    </a:lnTo>
                    <a:lnTo>
                      <a:pt x="314" y="31"/>
                    </a:lnTo>
                    <a:lnTo>
                      <a:pt x="317" y="33"/>
                    </a:lnTo>
                    <a:lnTo>
                      <a:pt x="317" y="34"/>
                    </a:lnTo>
                    <a:lnTo>
                      <a:pt x="315" y="36"/>
                    </a:lnTo>
                    <a:lnTo>
                      <a:pt x="315" y="36"/>
                    </a:lnTo>
                    <a:lnTo>
                      <a:pt x="315" y="37"/>
                    </a:lnTo>
                    <a:lnTo>
                      <a:pt x="317" y="36"/>
                    </a:lnTo>
                    <a:lnTo>
                      <a:pt x="320" y="36"/>
                    </a:lnTo>
                    <a:lnTo>
                      <a:pt x="323" y="34"/>
                    </a:lnTo>
                    <a:lnTo>
                      <a:pt x="323" y="34"/>
                    </a:lnTo>
                    <a:lnTo>
                      <a:pt x="325" y="34"/>
                    </a:lnTo>
                    <a:lnTo>
                      <a:pt x="325" y="37"/>
                    </a:lnTo>
                    <a:lnTo>
                      <a:pt x="326" y="39"/>
                    </a:lnTo>
                    <a:lnTo>
                      <a:pt x="326" y="40"/>
                    </a:lnTo>
                    <a:lnTo>
                      <a:pt x="325" y="42"/>
                    </a:lnTo>
                    <a:lnTo>
                      <a:pt x="325" y="44"/>
                    </a:lnTo>
                    <a:lnTo>
                      <a:pt x="323" y="45"/>
                    </a:lnTo>
                    <a:lnTo>
                      <a:pt x="321" y="45"/>
                    </a:lnTo>
                    <a:lnTo>
                      <a:pt x="320" y="45"/>
                    </a:lnTo>
                    <a:lnTo>
                      <a:pt x="320" y="45"/>
                    </a:lnTo>
                    <a:lnTo>
                      <a:pt x="323" y="47"/>
                    </a:lnTo>
                    <a:lnTo>
                      <a:pt x="323" y="47"/>
                    </a:lnTo>
                    <a:lnTo>
                      <a:pt x="323" y="48"/>
                    </a:lnTo>
                    <a:lnTo>
                      <a:pt x="323" y="48"/>
                    </a:lnTo>
                    <a:lnTo>
                      <a:pt x="323" y="50"/>
                    </a:lnTo>
                    <a:lnTo>
                      <a:pt x="321" y="53"/>
                    </a:lnTo>
                    <a:lnTo>
                      <a:pt x="321" y="53"/>
                    </a:lnTo>
                    <a:lnTo>
                      <a:pt x="321" y="53"/>
                    </a:lnTo>
                    <a:lnTo>
                      <a:pt x="323" y="55"/>
                    </a:lnTo>
                    <a:lnTo>
                      <a:pt x="323" y="58"/>
                    </a:lnTo>
                    <a:lnTo>
                      <a:pt x="318" y="59"/>
                    </a:lnTo>
                    <a:lnTo>
                      <a:pt x="317" y="61"/>
                    </a:lnTo>
                    <a:lnTo>
                      <a:pt x="315" y="61"/>
                    </a:lnTo>
                    <a:lnTo>
                      <a:pt x="315" y="63"/>
                    </a:lnTo>
                    <a:lnTo>
                      <a:pt x="310" y="64"/>
                    </a:lnTo>
                    <a:lnTo>
                      <a:pt x="309" y="64"/>
                    </a:lnTo>
                    <a:lnTo>
                      <a:pt x="301" y="63"/>
                    </a:lnTo>
                    <a:lnTo>
                      <a:pt x="299" y="63"/>
                    </a:lnTo>
                    <a:lnTo>
                      <a:pt x="299" y="61"/>
                    </a:lnTo>
                    <a:lnTo>
                      <a:pt x="299" y="59"/>
                    </a:lnTo>
                    <a:lnTo>
                      <a:pt x="298" y="59"/>
                    </a:lnTo>
                    <a:lnTo>
                      <a:pt x="299" y="58"/>
                    </a:lnTo>
                    <a:lnTo>
                      <a:pt x="299" y="58"/>
                    </a:lnTo>
                    <a:lnTo>
                      <a:pt x="298" y="58"/>
                    </a:lnTo>
                    <a:lnTo>
                      <a:pt x="298" y="58"/>
                    </a:lnTo>
                    <a:lnTo>
                      <a:pt x="296" y="59"/>
                    </a:lnTo>
                    <a:lnTo>
                      <a:pt x="298" y="61"/>
                    </a:lnTo>
                    <a:lnTo>
                      <a:pt x="299" y="66"/>
                    </a:lnTo>
                    <a:lnTo>
                      <a:pt x="301" y="67"/>
                    </a:lnTo>
                    <a:lnTo>
                      <a:pt x="301" y="69"/>
                    </a:lnTo>
                    <a:lnTo>
                      <a:pt x="301" y="69"/>
                    </a:lnTo>
                    <a:lnTo>
                      <a:pt x="298" y="72"/>
                    </a:lnTo>
                    <a:lnTo>
                      <a:pt x="295" y="72"/>
                    </a:lnTo>
                    <a:lnTo>
                      <a:pt x="293" y="72"/>
                    </a:lnTo>
                    <a:lnTo>
                      <a:pt x="291" y="72"/>
                    </a:lnTo>
                    <a:lnTo>
                      <a:pt x="290" y="70"/>
                    </a:lnTo>
                    <a:lnTo>
                      <a:pt x="288" y="70"/>
                    </a:lnTo>
                    <a:lnTo>
                      <a:pt x="287" y="70"/>
                    </a:lnTo>
                    <a:lnTo>
                      <a:pt x="285" y="70"/>
                    </a:lnTo>
                    <a:lnTo>
                      <a:pt x="285" y="69"/>
                    </a:lnTo>
                    <a:lnTo>
                      <a:pt x="284" y="66"/>
                    </a:lnTo>
                    <a:lnTo>
                      <a:pt x="280" y="63"/>
                    </a:lnTo>
                    <a:lnTo>
                      <a:pt x="277" y="61"/>
                    </a:lnTo>
                    <a:lnTo>
                      <a:pt x="273" y="56"/>
                    </a:lnTo>
                    <a:lnTo>
                      <a:pt x="269" y="53"/>
                    </a:lnTo>
                    <a:lnTo>
                      <a:pt x="266" y="50"/>
                    </a:lnTo>
                    <a:lnTo>
                      <a:pt x="265" y="48"/>
                    </a:lnTo>
                    <a:lnTo>
                      <a:pt x="263" y="48"/>
                    </a:lnTo>
                    <a:lnTo>
                      <a:pt x="260" y="48"/>
                    </a:lnTo>
                    <a:lnTo>
                      <a:pt x="260" y="47"/>
                    </a:lnTo>
                    <a:lnTo>
                      <a:pt x="258" y="47"/>
                    </a:lnTo>
                    <a:lnTo>
                      <a:pt x="257" y="45"/>
                    </a:lnTo>
                    <a:lnTo>
                      <a:pt x="257" y="45"/>
                    </a:lnTo>
                    <a:lnTo>
                      <a:pt x="255" y="45"/>
                    </a:lnTo>
                    <a:lnTo>
                      <a:pt x="252" y="47"/>
                    </a:lnTo>
                    <a:lnTo>
                      <a:pt x="249" y="45"/>
                    </a:lnTo>
                    <a:lnTo>
                      <a:pt x="249" y="45"/>
                    </a:lnTo>
                    <a:lnTo>
                      <a:pt x="247" y="44"/>
                    </a:lnTo>
                    <a:lnTo>
                      <a:pt x="247" y="42"/>
                    </a:lnTo>
                    <a:lnTo>
                      <a:pt x="247" y="42"/>
                    </a:lnTo>
                    <a:lnTo>
                      <a:pt x="246" y="40"/>
                    </a:lnTo>
                    <a:lnTo>
                      <a:pt x="239" y="37"/>
                    </a:lnTo>
                    <a:lnTo>
                      <a:pt x="236" y="34"/>
                    </a:lnTo>
                    <a:lnTo>
                      <a:pt x="235" y="33"/>
                    </a:lnTo>
                    <a:lnTo>
                      <a:pt x="235" y="33"/>
                    </a:lnTo>
                    <a:lnTo>
                      <a:pt x="235" y="31"/>
                    </a:lnTo>
                    <a:lnTo>
                      <a:pt x="236" y="29"/>
                    </a:lnTo>
                    <a:lnTo>
                      <a:pt x="238" y="26"/>
                    </a:lnTo>
                    <a:lnTo>
                      <a:pt x="238" y="26"/>
                    </a:lnTo>
                    <a:lnTo>
                      <a:pt x="241" y="25"/>
                    </a:lnTo>
                    <a:lnTo>
                      <a:pt x="243" y="25"/>
                    </a:lnTo>
                    <a:lnTo>
                      <a:pt x="246" y="25"/>
                    </a:lnTo>
                    <a:lnTo>
                      <a:pt x="246" y="25"/>
                    </a:lnTo>
                    <a:lnTo>
                      <a:pt x="247" y="26"/>
                    </a:lnTo>
                    <a:lnTo>
                      <a:pt x="249" y="28"/>
                    </a:lnTo>
                    <a:lnTo>
                      <a:pt x="249" y="28"/>
                    </a:lnTo>
                    <a:lnTo>
                      <a:pt x="250" y="29"/>
                    </a:lnTo>
                    <a:lnTo>
                      <a:pt x="252" y="29"/>
                    </a:lnTo>
                    <a:lnTo>
                      <a:pt x="254" y="31"/>
                    </a:lnTo>
                    <a:lnTo>
                      <a:pt x="255" y="34"/>
                    </a:lnTo>
                    <a:lnTo>
                      <a:pt x="255" y="34"/>
                    </a:lnTo>
                    <a:lnTo>
                      <a:pt x="258" y="34"/>
                    </a:lnTo>
                    <a:lnTo>
                      <a:pt x="261" y="34"/>
                    </a:lnTo>
                    <a:lnTo>
                      <a:pt x="268" y="33"/>
                    </a:lnTo>
                    <a:lnTo>
                      <a:pt x="268" y="33"/>
                    </a:lnTo>
                    <a:lnTo>
                      <a:pt x="268" y="31"/>
                    </a:lnTo>
                    <a:lnTo>
                      <a:pt x="268" y="26"/>
                    </a:lnTo>
                    <a:lnTo>
                      <a:pt x="269" y="26"/>
                    </a:lnTo>
                    <a:lnTo>
                      <a:pt x="271" y="29"/>
                    </a:lnTo>
                    <a:lnTo>
                      <a:pt x="271" y="29"/>
                    </a:lnTo>
                    <a:lnTo>
                      <a:pt x="273" y="29"/>
                    </a:lnTo>
                    <a:lnTo>
                      <a:pt x="273" y="28"/>
                    </a:lnTo>
                    <a:lnTo>
                      <a:pt x="273" y="28"/>
                    </a:lnTo>
                    <a:lnTo>
                      <a:pt x="271" y="25"/>
                    </a:lnTo>
                    <a:lnTo>
                      <a:pt x="271" y="23"/>
                    </a:lnTo>
                    <a:lnTo>
                      <a:pt x="269" y="23"/>
                    </a:lnTo>
                    <a:lnTo>
                      <a:pt x="269" y="23"/>
                    </a:lnTo>
                    <a:lnTo>
                      <a:pt x="268" y="23"/>
                    </a:lnTo>
                    <a:lnTo>
                      <a:pt x="266" y="23"/>
                    </a:lnTo>
                    <a:lnTo>
                      <a:pt x="266" y="22"/>
                    </a:lnTo>
                    <a:lnTo>
                      <a:pt x="266" y="22"/>
                    </a:lnTo>
                    <a:lnTo>
                      <a:pt x="268" y="20"/>
                    </a:lnTo>
                    <a:lnTo>
                      <a:pt x="268" y="20"/>
                    </a:lnTo>
                    <a:lnTo>
                      <a:pt x="269" y="18"/>
                    </a:lnTo>
                    <a:lnTo>
                      <a:pt x="271" y="20"/>
                    </a:lnTo>
                    <a:lnTo>
                      <a:pt x="273" y="20"/>
                    </a:lnTo>
                    <a:lnTo>
                      <a:pt x="274" y="22"/>
                    </a:lnTo>
                    <a:lnTo>
                      <a:pt x="277" y="20"/>
                    </a:lnTo>
                    <a:lnTo>
                      <a:pt x="274" y="20"/>
                    </a:lnTo>
                    <a:lnTo>
                      <a:pt x="271" y="17"/>
                    </a:lnTo>
                    <a:lnTo>
                      <a:pt x="269" y="17"/>
                    </a:lnTo>
                    <a:lnTo>
                      <a:pt x="266" y="18"/>
                    </a:lnTo>
                    <a:lnTo>
                      <a:pt x="266" y="18"/>
                    </a:lnTo>
                    <a:lnTo>
                      <a:pt x="263" y="18"/>
                    </a:lnTo>
                    <a:lnTo>
                      <a:pt x="261" y="18"/>
                    </a:lnTo>
                    <a:lnTo>
                      <a:pt x="254" y="14"/>
                    </a:lnTo>
                    <a:lnTo>
                      <a:pt x="252" y="14"/>
                    </a:lnTo>
                    <a:lnTo>
                      <a:pt x="252" y="12"/>
                    </a:lnTo>
                    <a:lnTo>
                      <a:pt x="252" y="12"/>
                    </a:lnTo>
                    <a:lnTo>
                      <a:pt x="254" y="12"/>
                    </a:lnTo>
                    <a:lnTo>
                      <a:pt x="255" y="11"/>
                    </a:lnTo>
                    <a:lnTo>
                      <a:pt x="258" y="11"/>
                    </a:lnTo>
                    <a:lnTo>
                      <a:pt x="260" y="9"/>
                    </a:lnTo>
                    <a:lnTo>
                      <a:pt x="261" y="11"/>
                    </a:lnTo>
                    <a:lnTo>
                      <a:pt x="265" y="12"/>
                    </a:lnTo>
                    <a:lnTo>
                      <a:pt x="266" y="14"/>
                    </a:lnTo>
                    <a:lnTo>
                      <a:pt x="266" y="14"/>
                    </a:lnTo>
                    <a:lnTo>
                      <a:pt x="266" y="12"/>
                    </a:lnTo>
                    <a:lnTo>
                      <a:pt x="265" y="11"/>
                    </a:lnTo>
                    <a:lnTo>
                      <a:pt x="265" y="11"/>
                    </a:lnTo>
                    <a:lnTo>
                      <a:pt x="263" y="9"/>
                    </a:lnTo>
                    <a:lnTo>
                      <a:pt x="261" y="7"/>
                    </a:lnTo>
                    <a:lnTo>
                      <a:pt x="260" y="7"/>
                    </a:lnTo>
                    <a:lnTo>
                      <a:pt x="260" y="6"/>
                    </a:lnTo>
                    <a:lnTo>
                      <a:pt x="260" y="6"/>
                    </a:lnTo>
                    <a:lnTo>
                      <a:pt x="260" y="4"/>
                    </a:lnTo>
                    <a:lnTo>
                      <a:pt x="261" y="4"/>
                    </a:lnTo>
                    <a:lnTo>
                      <a:pt x="268" y="3"/>
                    </a:lnTo>
                    <a:lnTo>
                      <a:pt x="271" y="4"/>
                    </a:lnTo>
                    <a:lnTo>
                      <a:pt x="274" y="4"/>
                    </a:lnTo>
                    <a:lnTo>
                      <a:pt x="276" y="3"/>
                    </a:lnTo>
                    <a:lnTo>
                      <a:pt x="276" y="3"/>
                    </a:lnTo>
                    <a:lnTo>
                      <a:pt x="274" y="3"/>
                    </a:lnTo>
                    <a:lnTo>
                      <a:pt x="273" y="3"/>
                    </a:lnTo>
                    <a:lnTo>
                      <a:pt x="271" y="3"/>
                    </a:lnTo>
                    <a:lnTo>
                      <a:pt x="271" y="1"/>
                    </a:lnTo>
                    <a:lnTo>
                      <a:pt x="273" y="1"/>
                    </a:lnTo>
                    <a:lnTo>
                      <a:pt x="27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5" name="Freeform 314">
                <a:extLst>
                  <a:ext uri="{FF2B5EF4-FFF2-40B4-BE49-F238E27FC236}">
                    <a16:creationId xmlns:a16="http://schemas.microsoft.com/office/drawing/2014/main" id="{C8CA97D3-0B01-4BFE-9036-FFF87FBC02C9}"/>
                  </a:ext>
                </a:extLst>
              </p:cNvPr>
              <p:cNvSpPr>
                <a:spLocks noEditPoints="1"/>
              </p:cNvSpPr>
              <p:nvPr/>
            </p:nvSpPr>
            <p:spPr bwMode="auto">
              <a:xfrm>
                <a:off x="2217411" y="1377086"/>
                <a:ext cx="1325471" cy="600360"/>
              </a:xfrm>
              <a:custGeom>
                <a:avLst/>
                <a:gdLst>
                  <a:gd name="T0" fmla="*/ 496 w 680"/>
                  <a:gd name="T1" fmla="*/ 228 h 308"/>
                  <a:gd name="T2" fmla="*/ 462 w 680"/>
                  <a:gd name="T3" fmla="*/ 277 h 308"/>
                  <a:gd name="T4" fmla="*/ 445 w 680"/>
                  <a:gd name="T5" fmla="*/ 230 h 308"/>
                  <a:gd name="T6" fmla="*/ 119 w 680"/>
                  <a:gd name="T7" fmla="*/ 222 h 308"/>
                  <a:gd name="T8" fmla="*/ 68 w 680"/>
                  <a:gd name="T9" fmla="*/ 299 h 308"/>
                  <a:gd name="T10" fmla="*/ 4 w 680"/>
                  <a:gd name="T11" fmla="*/ 277 h 308"/>
                  <a:gd name="T12" fmla="*/ 24 w 680"/>
                  <a:gd name="T13" fmla="*/ 231 h 308"/>
                  <a:gd name="T14" fmla="*/ 316 w 680"/>
                  <a:gd name="T15" fmla="*/ 187 h 308"/>
                  <a:gd name="T16" fmla="*/ 469 w 680"/>
                  <a:gd name="T17" fmla="*/ 201 h 308"/>
                  <a:gd name="T18" fmla="*/ 432 w 680"/>
                  <a:gd name="T19" fmla="*/ 187 h 308"/>
                  <a:gd name="T20" fmla="*/ 70 w 680"/>
                  <a:gd name="T21" fmla="*/ 178 h 308"/>
                  <a:gd name="T22" fmla="*/ 119 w 680"/>
                  <a:gd name="T23" fmla="*/ 173 h 308"/>
                  <a:gd name="T24" fmla="*/ 335 w 680"/>
                  <a:gd name="T25" fmla="*/ 162 h 308"/>
                  <a:gd name="T26" fmla="*/ 320 w 680"/>
                  <a:gd name="T27" fmla="*/ 152 h 308"/>
                  <a:gd name="T28" fmla="*/ 409 w 680"/>
                  <a:gd name="T29" fmla="*/ 170 h 308"/>
                  <a:gd name="T30" fmla="*/ 387 w 680"/>
                  <a:gd name="T31" fmla="*/ 200 h 308"/>
                  <a:gd name="T32" fmla="*/ 341 w 680"/>
                  <a:gd name="T33" fmla="*/ 176 h 308"/>
                  <a:gd name="T34" fmla="*/ 358 w 680"/>
                  <a:gd name="T35" fmla="*/ 163 h 308"/>
                  <a:gd name="T36" fmla="*/ 379 w 680"/>
                  <a:gd name="T37" fmla="*/ 152 h 308"/>
                  <a:gd name="T38" fmla="*/ 257 w 680"/>
                  <a:gd name="T39" fmla="*/ 163 h 308"/>
                  <a:gd name="T40" fmla="*/ 275 w 680"/>
                  <a:gd name="T41" fmla="*/ 171 h 308"/>
                  <a:gd name="T42" fmla="*/ 227 w 680"/>
                  <a:gd name="T43" fmla="*/ 204 h 308"/>
                  <a:gd name="T44" fmla="*/ 197 w 680"/>
                  <a:gd name="T45" fmla="*/ 196 h 308"/>
                  <a:gd name="T46" fmla="*/ 166 w 680"/>
                  <a:gd name="T47" fmla="*/ 196 h 308"/>
                  <a:gd name="T48" fmla="*/ 155 w 680"/>
                  <a:gd name="T49" fmla="*/ 179 h 308"/>
                  <a:gd name="T50" fmla="*/ 145 w 680"/>
                  <a:gd name="T51" fmla="*/ 160 h 308"/>
                  <a:gd name="T52" fmla="*/ 223 w 680"/>
                  <a:gd name="T53" fmla="*/ 184 h 308"/>
                  <a:gd name="T54" fmla="*/ 522 w 680"/>
                  <a:gd name="T55" fmla="*/ 149 h 308"/>
                  <a:gd name="T56" fmla="*/ 451 w 680"/>
                  <a:gd name="T57" fmla="*/ 141 h 308"/>
                  <a:gd name="T58" fmla="*/ 499 w 680"/>
                  <a:gd name="T59" fmla="*/ 157 h 308"/>
                  <a:gd name="T60" fmla="*/ 537 w 680"/>
                  <a:gd name="T61" fmla="*/ 185 h 308"/>
                  <a:gd name="T62" fmla="*/ 633 w 680"/>
                  <a:gd name="T63" fmla="*/ 176 h 308"/>
                  <a:gd name="T64" fmla="*/ 660 w 680"/>
                  <a:gd name="T65" fmla="*/ 203 h 308"/>
                  <a:gd name="T66" fmla="*/ 614 w 680"/>
                  <a:gd name="T67" fmla="*/ 209 h 308"/>
                  <a:gd name="T68" fmla="*/ 540 w 680"/>
                  <a:gd name="T69" fmla="*/ 214 h 308"/>
                  <a:gd name="T70" fmla="*/ 502 w 680"/>
                  <a:gd name="T71" fmla="*/ 207 h 308"/>
                  <a:gd name="T72" fmla="*/ 467 w 680"/>
                  <a:gd name="T73" fmla="*/ 162 h 308"/>
                  <a:gd name="T74" fmla="*/ 425 w 680"/>
                  <a:gd name="T75" fmla="*/ 141 h 308"/>
                  <a:gd name="T76" fmla="*/ 127 w 680"/>
                  <a:gd name="T77" fmla="*/ 160 h 308"/>
                  <a:gd name="T78" fmla="*/ 97 w 680"/>
                  <a:gd name="T79" fmla="*/ 167 h 308"/>
                  <a:gd name="T80" fmla="*/ 65 w 680"/>
                  <a:gd name="T81" fmla="*/ 171 h 308"/>
                  <a:gd name="T82" fmla="*/ 92 w 680"/>
                  <a:gd name="T83" fmla="*/ 135 h 308"/>
                  <a:gd name="T84" fmla="*/ 502 w 680"/>
                  <a:gd name="T85" fmla="*/ 126 h 308"/>
                  <a:gd name="T86" fmla="*/ 451 w 680"/>
                  <a:gd name="T87" fmla="*/ 116 h 308"/>
                  <a:gd name="T88" fmla="*/ 338 w 680"/>
                  <a:gd name="T89" fmla="*/ 116 h 308"/>
                  <a:gd name="T90" fmla="*/ 227 w 680"/>
                  <a:gd name="T91" fmla="*/ 113 h 308"/>
                  <a:gd name="T92" fmla="*/ 182 w 680"/>
                  <a:gd name="T93" fmla="*/ 115 h 308"/>
                  <a:gd name="T94" fmla="*/ 237 w 680"/>
                  <a:gd name="T95" fmla="*/ 99 h 308"/>
                  <a:gd name="T96" fmla="*/ 423 w 680"/>
                  <a:gd name="T97" fmla="*/ 88 h 308"/>
                  <a:gd name="T98" fmla="*/ 409 w 680"/>
                  <a:gd name="T99" fmla="*/ 108 h 308"/>
                  <a:gd name="T100" fmla="*/ 336 w 680"/>
                  <a:gd name="T101" fmla="*/ 80 h 308"/>
                  <a:gd name="T102" fmla="*/ 388 w 680"/>
                  <a:gd name="T103" fmla="*/ 107 h 308"/>
                  <a:gd name="T104" fmla="*/ 303 w 680"/>
                  <a:gd name="T105" fmla="*/ 92 h 308"/>
                  <a:gd name="T106" fmla="*/ 294 w 680"/>
                  <a:gd name="T107" fmla="*/ 74 h 308"/>
                  <a:gd name="T108" fmla="*/ 475 w 680"/>
                  <a:gd name="T109" fmla="*/ 0 h 308"/>
                  <a:gd name="T110" fmla="*/ 543 w 680"/>
                  <a:gd name="T111" fmla="*/ 37 h 308"/>
                  <a:gd name="T112" fmla="*/ 579 w 680"/>
                  <a:gd name="T113" fmla="*/ 59 h 308"/>
                  <a:gd name="T114" fmla="*/ 544 w 680"/>
                  <a:gd name="T115" fmla="*/ 88 h 308"/>
                  <a:gd name="T116" fmla="*/ 521 w 680"/>
                  <a:gd name="T117" fmla="*/ 102 h 308"/>
                  <a:gd name="T118" fmla="*/ 470 w 680"/>
                  <a:gd name="T119" fmla="*/ 85 h 308"/>
                  <a:gd name="T120" fmla="*/ 442 w 680"/>
                  <a:gd name="T121" fmla="*/ 66 h 308"/>
                  <a:gd name="T122" fmla="*/ 431 w 680"/>
                  <a:gd name="T123" fmla="*/ 37 h 308"/>
                  <a:gd name="T124" fmla="*/ 469 w 680"/>
                  <a:gd name="T125" fmla="*/ 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0" h="308">
                    <a:moveTo>
                      <a:pt x="406" y="225"/>
                    </a:moveTo>
                    <a:lnTo>
                      <a:pt x="407" y="225"/>
                    </a:lnTo>
                    <a:lnTo>
                      <a:pt x="407" y="226"/>
                    </a:lnTo>
                    <a:lnTo>
                      <a:pt x="407" y="226"/>
                    </a:lnTo>
                    <a:lnTo>
                      <a:pt x="407" y="226"/>
                    </a:lnTo>
                    <a:lnTo>
                      <a:pt x="407" y="228"/>
                    </a:lnTo>
                    <a:lnTo>
                      <a:pt x="406" y="230"/>
                    </a:lnTo>
                    <a:lnTo>
                      <a:pt x="401" y="231"/>
                    </a:lnTo>
                    <a:lnTo>
                      <a:pt x="399" y="233"/>
                    </a:lnTo>
                    <a:lnTo>
                      <a:pt x="395" y="233"/>
                    </a:lnTo>
                    <a:lnTo>
                      <a:pt x="393" y="233"/>
                    </a:lnTo>
                    <a:lnTo>
                      <a:pt x="391" y="233"/>
                    </a:lnTo>
                    <a:lnTo>
                      <a:pt x="391" y="234"/>
                    </a:lnTo>
                    <a:lnTo>
                      <a:pt x="388" y="234"/>
                    </a:lnTo>
                    <a:lnTo>
                      <a:pt x="384" y="233"/>
                    </a:lnTo>
                    <a:lnTo>
                      <a:pt x="384" y="231"/>
                    </a:lnTo>
                    <a:lnTo>
                      <a:pt x="382" y="231"/>
                    </a:lnTo>
                    <a:lnTo>
                      <a:pt x="382" y="231"/>
                    </a:lnTo>
                    <a:lnTo>
                      <a:pt x="384" y="231"/>
                    </a:lnTo>
                    <a:lnTo>
                      <a:pt x="387" y="230"/>
                    </a:lnTo>
                    <a:lnTo>
                      <a:pt x="388" y="230"/>
                    </a:lnTo>
                    <a:lnTo>
                      <a:pt x="390" y="230"/>
                    </a:lnTo>
                    <a:lnTo>
                      <a:pt x="390" y="228"/>
                    </a:lnTo>
                    <a:lnTo>
                      <a:pt x="391" y="228"/>
                    </a:lnTo>
                    <a:lnTo>
                      <a:pt x="395" y="228"/>
                    </a:lnTo>
                    <a:lnTo>
                      <a:pt x="402" y="225"/>
                    </a:lnTo>
                    <a:lnTo>
                      <a:pt x="406" y="225"/>
                    </a:lnTo>
                    <a:close/>
                    <a:moveTo>
                      <a:pt x="469" y="223"/>
                    </a:moveTo>
                    <a:lnTo>
                      <a:pt x="473" y="223"/>
                    </a:lnTo>
                    <a:lnTo>
                      <a:pt x="478" y="225"/>
                    </a:lnTo>
                    <a:lnTo>
                      <a:pt x="481" y="226"/>
                    </a:lnTo>
                    <a:lnTo>
                      <a:pt x="483" y="226"/>
                    </a:lnTo>
                    <a:lnTo>
                      <a:pt x="484" y="228"/>
                    </a:lnTo>
                    <a:lnTo>
                      <a:pt x="486" y="230"/>
                    </a:lnTo>
                    <a:lnTo>
                      <a:pt x="492" y="228"/>
                    </a:lnTo>
                    <a:lnTo>
                      <a:pt x="496" y="228"/>
                    </a:lnTo>
                    <a:lnTo>
                      <a:pt x="503" y="228"/>
                    </a:lnTo>
                    <a:lnTo>
                      <a:pt x="510" y="230"/>
                    </a:lnTo>
                    <a:lnTo>
                      <a:pt x="513" y="231"/>
                    </a:lnTo>
                    <a:lnTo>
                      <a:pt x="513" y="233"/>
                    </a:lnTo>
                    <a:lnTo>
                      <a:pt x="513" y="233"/>
                    </a:lnTo>
                    <a:lnTo>
                      <a:pt x="511" y="236"/>
                    </a:lnTo>
                    <a:lnTo>
                      <a:pt x="511" y="237"/>
                    </a:lnTo>
                    <a:lnTo>
                      <a:pt x="508" y="241"/>
                    </a:lnTo>
                    <a:lnTo>
                      <a:pt x="505" y="242"/>
                    </a:lnTo>
                    <a:lnTo>
                      <a:pt x="505" y="242"/>
                    </a:lnTo>
                    <a:lnTo>
                      <a:pt x="505" y="244"/>
                    </a:lnTo>
                    <a:lnTo>
                      <a:pt x="503" y="245"/>
                    </a:lnTo>
                    <a:lnTo>
                      <a:pt x="500" y="248"/>
                    </a:lnTo>
                    <a:lnTo>
                      <a:pt x="500" y="248"/>
                    </a:lnTo>
                    <a:lnTo>
                      <a:pt x="496" y="250"/>
                    </a:lnTo>
                    <a:lnTo>
                      <a:pt x="497" y="250"/>
                    </a:lnTo>
                    <a:lnTo>
                      <a:pt x="499" y="252"/>
                    </a:lnTo>
                    <a:lnTo>
                      <a:pt x="497" y="253"/>
                    </a:lnTo>
                    <a:lnTo>
                      <a:pt x="496" y="256"/>
                    </a:lnTo>
                    <a:lnTo>
                      <a:pt x="492" y="259"/>
                    </a:lnTo>
                    <a:lnTo>
                      <a:pt x="491" y="261"/>
                    </a:lnTo>
                    <a:lnTo>
                      <a:pt x="488" y="263"/>
                    </a:lnTo>
                    <a:lnTo>
                      <a:pt x="486" y="264"/>
                    </a:lnTo>
                    <a:lnTo>
                      <a:pt x="484" y="264"/>
                    </a:lnTo>
                    <a:lnTo>
                      <a:pt x="470" y="263"/>
                    </a:lnTo>
                    <a:lnTo>
                      <a:pt x="467" y="263"/>
                    </a:lnTo>
                    <a:lnTo>
                      <a:pt x="458" y="263"/>
                    </a:lnTo>
                    <a:lnTo>
                      <a:pt x="459" y="264"/>
                    </a:lnTo>
                    <a:lnTo>
                      <a:pt x="462" y="264"/>
                    </a:lnTo>
                    <a:lnTo>
                      <a:pt x="464" y="266"/>
                    </a:lnTo>
                    <a:lnTo>
                      <a:pt x="467" y="269"/>
                    </a:lnTo>
                    <a:lnTo>
                      <a:pt x="467" y="269"/>
                    </a:lnTo>
                    <a:lnTo>
                      <a:pt x="467" y="270"/>
                    </a:lnTo>
                    <a:lnTo>
                      <a:pt x="467" y="272"/>
                    </a:lnTo>
                    <a:lnTo>
                      <a:pt x="467" y="272"/>
                    </a:lnTo>
                    <a:lnTo>
                      <a:pt x="462" y="277"/>
                    </a:lnTo>
                    <a:lnTo>
                      <a:pt x="461" y="280"/>
                    </a:lnTo>
                    <a:lnTo>
                      <a:pt x="461" y="283"/>
                    </a:lnTo>
                    <a:lnTo>
                      <a:pt x="459" y="283"/>
                    </a:lnTo>
                    <a:lnTo>
                      <a:pt x="453" y="283"/>
                    </a:lnTo>
                    <a:lnTo>
                      <a:pt x="451" y="283"/>
                    </a:lnTo>
                    <a:lnTo>
                      <a:pt x="447" y="283"/>
                    </a:lnTo>
                    <a:lnTo>
                      <a:pt x="443" y="283"/>
                    </a:lnTo>
                    <a:lnTo>
                      <a:pt x="443" y="278"/>
                    </a:lnTo>
                    <a:lnTo>
                      <a:pt x="443" y="274"/>
                    </a:lnTo>
                    <a:lnTo>
                      <a:pt x="443" y="270"/>
                    </a:lnTo>
                    <a:lnTo>
                      <a:pt x="439" y="263"/>
                    </a:lnTo>
                    <a:lnTo>
                      <a:pt x="439" y="261"/>
                    </a:lnTo>
                    <a:lnTo>
                      <a:pt x="437" y="259"/>
                    </a:lnTo>
                    <a:lnTo>
                      <a:pt x="437" y="258"/>
                    </a:lnTo>
                    <a:lnTo>
                      <a:pt x="437" y="256"/>
                    </a:lnTo>
                    <a:lnTo>
                      <a:pt x="437" y="253"/>
                    </a:lnTo>
                    <a:lnTo>
                      <a:pt x="437" y="252"/>
                    </a:lnTo>
                    <a:lnTo>
                      <a:pt x="437" y="247"/>
                    </a:lnTo>
                    <a:lnTo>
                      <a:pt x="437" y="241"/>
                    </a:lnTo>
                    <a:lnTo>
                      <a:pt x="437" y="239"/>
                    </a:lnTo>
                    <a:lnTo>
                      <a:pt x="437" y="237"/>
                    </a:lnTo>
                    <a:lnTo>
                      <a:pt x="437" y="237"/>
                    </a:lnTo>
                    <a:lnTo>
                      <a:pt x="439" y="236"/>
                    </a:lnTo>
                    <a:lnTo>
                      <a:pt x="440" y="236"/>
                    </a:lnTo>
                    <a:lnTo>
                      <a:pt x="440" y="236"/>
                    </a:lnTo>
                    <a:lnTo>
                      <a:pt x="447" y="237"/>
                    </a:lnTo>
                    <a:lnTo>
                      <a:pt x="450" y="237"/>
                    </a:lnTo>
                    <a:lnTo>
                      <a:pt x="451" y="237"/>
                    </a:lnTo>
                    <a:lnTo>
                      <a:pt x="451" y="237"/>
                    </a:lnTo>
                    <a:lnTo>
                      <a:pt x="450" y="237"/>
                    </a:lnTo>
                    <a:lnTo>
                      <a:pt x="448" y="236"/>
                    </a:lnTo>
                    <a:lnTo>
                      <a:pt x="445" y="234"/>
                    </a:lnTo>
                    <a:lnTo>
                      <a:pt x="445" y="231"/>
                    </a:lnTo>
                    <a:lnTo>
                      <a:pt x="445" y="231"/>
                    </a:lnTo>
                    <a:lnTo>
                      <a:pt x="443" y="231"/>
                    </a:lnTo>
                    <a:lnTo>
                      <a:pt x="445" y="230"/>
                    </a:lnTo>
                    <a:lnTo>
                      <a:pt x="445" y="230"/>
                    </a:lnTo>
                    <a:lnTo>
                      <a:pt x="447" y="228"/>
                    </a:lnTo>
                    <a:lnTo>
                      <a:pt x="447" y="228"/>
                    </a:lnTo>
                    <a:lnTo>
                      <a:pt x="450" y="226"/>
                    </a:lnTo>
                    <a:lnTo>
                      <a:pt x="455" y="225"/>
                    </a:lnTo>
                    <a:lnTo>
                      <a:pt x="462" y="225"/>
                    </a:lnTo>
                    <a:lnTo>
                      <a:pt x="464" y="225"/>
                    </a:lnTo>
                    <a:lnTo>
                      <a:pt x="467" y="223"/>
                    </a:lnTo>
                    <a:lnTo>
                      <a:pt x="469" y="223"/>
                    </a:lnTo>
                    <a:close/>
                    <a:moveTo>
                      <a:pt x="63" y="212"/>
                    </a:moveTo>
                    <a:lnTo>
                      <a:pt x="67" y="214"/>
                    </a:lnTo>
                    <a:lnTo>
                      <a:pt x="68" y="214"/>
                    </a:lnTo>
                    <a:lnTo>
                      <a:pt x="73" y="217"/>
                    </a:lnTo>
                    <a:lnTo>
                      <a:pt x="78" y="218"/>
                    </a:lnTo>
                    <a:lnTo>
                      <a:pt x="86" y="222"/>
                    </a:lnTo>
                    <a:lnTo>
                      <a:pt x="92" y="222"/>
                    </a:lnTo>
                    <a:lnTo>
                      <a:pt x="89" y="225"/>
                    </a:lnTo>
                    <a:lnTo>
                      <a:pt x="89" y="225"/>
                    </a:lnTo>
                    <a:lnTo>
                      <a:pt x="89" y="225"/>
                    </a:lnTo>
                    <a:lnTo>
                      <a:pt x="89" y="225"/>
                    </a:lnTo>
                    <a:lnTo>
                      <a:pt x="93" y="223"/>
                    </a:lnTo>
                    <a:lnTo>
                      <a:pt x="95" y="223"/>
                    </a:lnTo>
                    <a:lnTo>
                      <a:pt x="97" y="223"/>
                    </a:lnTo>
                    <a:lnTo>
                      <a:pt x="97" y="223"/>
                    </a:lnTo>
                    <a:lnTo>
                      <a:pt x="97" y="223"/>
                    </a:lnTo>
                    <a:lnTo>
                      <a:pt x="98" y="225"/>
                    </a:lnTo>
                    <a:lnTo>
                      <a:pt x="98" y="228"/>
                    </a:lnTo>
                    <a:lnTo>
                      <a:pt x="98" y="228"/>
                    </a:lnTo>
                    <a:lnTo>
                      <a:pt x="98" y="228"/>
                    </a:lnTo>
                    <a:lnTo>
                      <a:pt x="100" y="228"/>
                    </a:lnTo>
                    <a:lnTo>
                      <a:pt x="103" y="223"/>
                    </a:lnTo>
                    <a:lnTo>
                      <a:pt x="104" y="222"/>
                    </a:lnTo>
                    <a:lnTo>
                      <a:pt x="106" y="222"/>
                    </a:lnTo>
                    <a:lnTo>
                      <a:pt x="111" y="222"/>
                    </a:lnTo>
                    <a:lnTo>
                      <a:pt x="114" y="222"/>
                    </a:lnTo>
                    <a:lnTo>
                      <a:pt x="119" y="222"/>
                    </a:lnTo>
                    <a:lnTo>
                      <a:pt x="120" y="222"/>
                    </a:lnTo>
                    <a:lnTo>
                      <a:pt x="125" y="223"/>
                    </a:lnTo>
                    <a:lnTo>
                      <a:pt x="130" y="225"/>
                    </a:lnTo>
                    <a:lnTo>
                      <a:pt x="133" y="228"/>
                    </a:lnTo>
                    <a:lnTo>
                      <a:pt x="144" y="236"/>
                    </a:lnTo>
                    <a:lnTo>
                      <a:pt x="149" y="237"/>
                    </a:lnTo>
                    <a:lnTo>
                      <a:pt x="150" y="239"/>
                    </a:lnTo>
                    <a:lnTo>
                      <a:pt x="150" y="241"/>
                    </a:lnTo>
                    <a:lnTo>
                      <a:pt x="152" y="242"/>
                    </a:lnTo>
                    <a:lnTo>
                      <a:pt x="152" y="242"/>
                    </a:lnTo>
                    <a:lnTo>
                      <a:pt x="152" y="244"/>
                    </a:lnTo>
                    <a:lnTo>
                      <a:pt x="150" y="244"/>
                    </a:lnTo>
                    <a:lnTo>
                      <a:pt x="150" y="245"/>
                    </a:lnTo>
                    <a:lnTo>
                      <a:pt x="142" y="247"/>
                    </a:lnTo>
                    <a:lnTo>
                      <a:pt x="139" y="248"/>
                    </a:lnTo>
                    <a:lnTo>
                      <a:pt x="136" y="250"/>
                    </a:lnTo>
                    <a:lnTo>
                      <a:pt x="128" y="253"/>
                    </a:lnTo>
                    <a:lnTo>
                      <a:pt x="122" y="255"/>
                    </a:lnTo>
                    <a:lnTo>
                      <a:pt x="114" y="259"/>
                    </a:lnTo>
                    <a:lnTo>
                      <a:pt x="100" y="266"/>
                    </a:lnTo>
                    <a:lnTo>
                      <a:pt x="98" y="266"/>
                    </a:lnTo>
                    <a:lnTo>
                      <a:pt x="98" y="267"/>
                    </a:lnTo>
                    <a:lnTo>
                      <a:pt x="93" y="274"/>
                    </a:lnTo>
                    <a:lnTo>
                      <a:pt x="92" y="275"/>
                    </a:lnTo>
                    <a:lnTo>
                      <a:pt x="89" y="277"/>
                    </a:lnTo>
                    <a:lnTo>
                      <a:pt x="84" y="277"/>
                    </a:lnTo>
                    <a:lnTo>
                      <a:pt x="82" y="278"/>
                    </a:lnTo>
                    <a:lnTo>
                      <a:pt x="82" y="280"/>
                    </a:lnTo>
                    <a:lnTo>
                      <a:pt x="81" y="285"/>
                    </a:lnTo>
                    <a:lnTo>
                      <a:pt x="79" y="286"/>
                    </a:lnTo>
                    <a:lnTo>
                      <a:pt x="79" y="294"/>
                    </a:lnTo>
                    <a:lnTo>
                      <a:pt x="78" y="294"/>
                    </a:lnTo>
                    <a:lnTo>
                      <a:pt x="78" y="296"/>
                    </a:lnTo>
                    <a:lnTo>
                      <a:pt x="76" y="297"/>
                    </a:lnTo>
                    <a:lnTo>
                      <a:pt x="71" y="299"/>
                    </a:lnTo>
                    <a:lnTo>
                      <a:pt x="68" y="299"/>
                    </a:lnTo>
                    <a:lnTo>
                      <a:pt x="63" y="300"/>
                    </a:lnTo>
                    <a:lnTo>
                      <a:pt x="63" y="300"/>
                    </a:lnTo>
                    <a:lnTo>
                      <a:pt x="62" y="299"/>
                    </a:lnTo>
                    <a:lnTo>
                      <a:pt x="60" y="299"/>
                    </a:lnTo>
                    <a:lnTo>
                      <a:pt x="60" y="299"/>
                    </a:lnTo>
                    <a:lnTo>
                      <a:pt x="54" y="304"/>
                    </a:lnTo>
                    <a:lnTo>
                      <a:pt x="48" y="305"/>
                    </a:lnTo>
                    <a:lnTo>
                      <a:pt x="46" y="307"/>
                    </a:lnTo>
                    <a:lnTo>
                      <a:pt x="45" y="308"/>
                    </a:lnTo>
                    <a:lnTo>
                      <a:pt x="43" y="308"/>
                    </a:lnTo>
                    <a:lnTo>
                      <a:pt x="40" y="308"/>
                    </a:lnTo>
                    <a:lnTo>
                      <a:pt x="38" y="307"/>
                    </a:lnTo>
                    <a:lnTo>
                      <a:pt x="37" y="307"/>
                    </a:lnTo>
                    <a:lnTo>
                      <a:pt x="37" y="305"/>
                    </a:lnTo>
                    <a:lnTo>
                      <a:pt x="34" y="299"/>
                    </a:lnTo>
                    <a:lnTo>
                      <a:pt x="32" y="297"/>
                    </a:lnTo>
                    <a:lnTo>
                      <a:pt x="30" y="296"/>
                    </a:lnTo>
                    <a:lnTo>
                      <a:pt x="27" y="293"/>
                    </a:lnTo>
                    <a:lnTo>
                      <a:pt x="27" y="293"/>
                    </a:lnTo>
                    <a:lnTo>
                      <a:pt x="16" y="288"/>
                    </a:lnTo>
                    <a:lnTo>
                      <a:pt x="11" y="286"/>
                    </a:lnTo>
                    <a:lnTo>
                      <a:pt x="10" y="285"/>
                    </a:lnTo>
                    <a:lnTo>
                      <a:pt x="8" y="285"/>
                    </a:lnTo>
                    <a:lnTo>
                      <a:pt x="2" y="285"/>
                    </a:lnTo>
                    <a:lnTo>
                      <a:pt x="0" y="285"/>
                    </a:lnTo>
                    <a:lnTo>
                      <a:pt x="0" y="285"/>
                    </a:lnTo>
                    <a:lnTo>
                      <a:pt x="2" y="283"/>
                    </a:lnTo>
                    <a:lnTo>
                      <a:pt x="2" y="282"/>
                    </a:lnTo>
                    <a:lnTo>
                      <a:pt x="2" y="282"/>
                    </a:lnTo>
                    <a:lnTo>
                      <a:pt x="2" y="280"/>
                    </a:lnTo>
                    <a:lnTo>
                      <a:pt x="2" y="280"/>
                    </a:lnTo>
                    <a:lnTo>
                      <a:pt x="4" y="278"/>
                    </a:lnTo>
                    <a:lnTo>
                      <a:pt x="4" y="278"/>
                    </a:lnTo>
                    <a:lnTo>
                      <a:pt x="4" y="278"/>
                    </a:lnTo>
                    <a:lnTo>
                      <a:pt x="4" y="277"/>
                    </a:lnTo>
                    <a:lnTo>
                      <a:pt x="4" y="277"/>
                    </a:lnTo>
                    <a:lnTo>
                      <a:pt x="5" y="277"/>
                    </a:lnTo>
                    <a:lnTo>
                      <a:pt x="5" y="275"/>
                    </a:lnTo>
                    <a:lnTo>
                      <a:pt x="7" y="274"/>
                    </a:lnTo>
                    <a:lnTo>
                      <a:pt x="7" y="272"/>
                    </a:lnTo>
                    <a:lnTo>
                      <a:pt x="8" y="272"/>
                    </a:lnTo>
                    <a:lnTo>
                      <a:pt x="10" y="269"/>
                    </a:lnTo>
                    <a:lnTo>
                      <a:pt x="11" y="269"/>
                    </a:lnTo>
                    <a:lnTo>
                      <a:pt x="13" y="267"/>
                    </a:lnTo>
                    <a:lnTo>
                      <a:pt x="13" y="267"/>
                    </a:lnTo>
                    <a:lnTo>
                      <a:pt x="13" y="267"/>
                    </a:lnTo>
                    <a:lnTo>
                      <a:pt x="13" y="266"/>
                    </a:lnTo>
                    <a:lnTo>
                      <a:pt x="13" y="264"/>
                    </a:lnTo>
                    <a:lnTo>
                      <a:pt x="13" y="263"/>
                    </a:lnTo>
                    <a:lnTo>
                      <a:pt x="13" y="261"/>
                    </a:lnTo>
                    <a:lnTo>
                      <a:pt x="13" y="261"/>
                    </a:lnTo>
                    <a:lnTo>
                      <a:pt x="13" y="259"/>
                    </a:lnTo>
                    <a:lnTo>
                      <a:pt x="19" y="258"/>
                    </a:lnTo>
                    <a:lnTo>
                      <a:pt x="19" y="258"/>
                    </a:lnTo>
                    <a:lnTo>
                      <a:pt x="19" y="258"/>
                    </a:lnTo>
                    <a:lnTo>
                      <a:pt x="19" y="256"/>
                    </a:lnTo>
                    <a:lnTo>
                      <a:pt x="19" y="256"/>
                    </a:lnTo>
                    <a:lnTo>
                      <a:pt x="18" y="256"/>
                    </a:lnTo>
                    <a:lnTo>
                      <a:pt x="16" y="256"/>
                    </a:lnTo>
                    <a:lnTo>
                      <a:pt x="16" y="255"/>
                    </a:lnTo>
                    <a:lnTo>
                      <a:pt x="15" y="255"/>
                    </a:lnTo>
                    <a:lnTo>
                      <a:pt x="16" y="253"/>
                    </a:lnTo>
                    <a:lnTo>
                      <a:pt x="18" y="250"/>
                    </a:lnTo>
                    <a:lnTo>
                      <a:pt x="19" y="250"/>
                    </a:lnTo>
                    <a:lnTo>
                      <a:pt x="21" y="245"/>
                    </a:lnTo>
                    <a:lnTo>
                      <a:pt x="26" y="242"/>
                    </a:lnTo>
                    <a:lnTo>
                      <a:pt x="27" y="239"/>
                    </a:lnTo>
                    <a:lnTo>
                      <a:pt x="30" y="234"/>
                    </a:lnTo>
                    <a:lnTo>
                      <a:pt x="30" y="234"/>
                    </a:lnTo>
                    <a:lnTo>
                      <a:pt x="29" y="233"/>
                    </a:lnTo>
                    <a:lnTo>
                      <a:pt x="26" y="233"/>
                    </a:lnTo>
                    <a:lnTo>
                      <a:pt x="24" y="231"/>
                    </a:lnTo>
                    <a:lnTo>
                      <a:pt x="24" y="230"/>
                    </a:lnTo>
                    <a:lnTo>
                      <a:pt x="19" y="222"/>
                    </a:lnTo>
                    <a:lnTo>
                      <a:pt x="18" y="220"/>
                    </a:lnTo>
                    <a:lnTo>
                      <a:pt x="18" y="220"/>
                    </a:lnTo>
                    <a:lnTo>
                      <a:pt x="18" y="218"/>
                    </a:lnTo>
                    <a:lnTo>
                      <a:pt x="18" y="218"/>
                    </a:lnTo>
                    <a:lnTo>
                      <a:pt x="35" y="215"/>
                    </a:lnTo>
                    <a:lnTo>
                      <a:pt x="48" y="215"/>
                    </a:lnTo>
                    <a:lnTo>
                      <a:pt x="60" y="214"/>
                    </a:lnTo>
                    <a:lnTo>
                      <a:pt x="63" y="212"/>
                    </a:lnTo>
                    <a:close/>
                    <a:moveTo>
                      <a:pt x="412" y="211"/>
                    </a:moveTo>
                    <a:lnTo>
                      <a:pt x="414" y="211"/>
                    </a:lnTo>
                    <a:lnTo>
                      <a:pt x="414" y="212"/>
                    </a:lnTo>
                    <a:lnTo>
                      <a:pt x="414" y="212"/>
                    </a:lnTo>
                    <a:lnTo>
                      <a:pt x="412" y="214"/>
                    </a:lnTo>
                    <a:lnTo>
                      <a:pt x="409" y="215"/>
                    </a:lnTo>
                    <a:lnTo>
                      <a:pt x="407" y="214"/>
                    </a:lnTo>
                    <a:lnTo>
                      <a:pt x="407" y="214"/>
                    </a:lnTo>
                    <a:lnTo>
                      <a:pt x="410" y="211"/>
                    </a:lnTo>
                    <a:lnTo>
                      <a:pt x="412" y="211"/>
                    </a:lnTo>
                    <a:close/>
                    <a:moveTo>
                      <a:pt x="437" y="211"/>
                    </a:moveTo>
                    <a:lnTo>
                      <a:pt x="439" y="211"/>
                    </a:lnTo>
                    <a:lnTo>
                      <a:pt x="442" y="212"/>
                    </a:lnTo>
                    <a:lnTo>
                      <a:pt x="442" y="214"/>
                    </a:lnTo>
                    <a:lnTo>
                      <a:pt x="442" y="214"/>
                    </a:lnTo>
                    <a:lnTo>
                      <a:pt x="442" y="214"/>
                    </a:lnTo>
                    <a:lnTo>
                      <a:pt x="442" y="214"/>
                    </a:lnTo>
                    <a:lnTo>
                      <a:pt x="440" y="214"/>
                    </a:lnTo>
                    <a:lnTo>
                      <a:pt x="436" y="212"/>
                    </a:lnTo>
                    <a:lnTo>
                      <a:pt x="434" y="212"/>
                    </a:lnTo>
                    <a:lnTo>
                      <a:pt x="434" y="212"/>
                    </a:lnTo>
                    <a:lnTo>
                      <a:pt x="436" y="211"/>
                    </a:lnTo>
                    <a:lnTo>
                      <a:pt x="436" y="211"/>
                    </a:lnTo>
                    <a:lnTo>
                      <a:pt x="437" y="211"/>
                    </a:lnTo>
                    <a:close/>
                    <a:moveTo>
                      <a:pt x="311" y="187"/>
                    </a:moveTo>
                    <a:lnTo>
                      <a:pt x="316" y="187"/>
                    </a:lnTo>
                    <a:lnTo>
                      <a:pt x="317" y="189"/>
                    </a:lnTo>
                    <a:lnTo>
                      <a:pt x="319" y="189"/>
                    </a:lnTo>
                    <a:lnTo>
                      <a:pt x="319" y="190"/>
                    </a:lnTo>
                    <a:lnTo>
                      <a:pt x="320" y="192"/>
                    </a:lnTo>
                    <a:lnTo>
                      <a:pt x="320" y="192"/>
                    </a:lnTo>
                    <a:lnTo>
                      <a:pt x="320" y="193"/>
                    </a:lnTo>
                    <a:lnTo>
                      <a:pt x="322" y="195"/>
                    </a:lnTo>
                    <a:lnTo>
                      <a:pt x="322" y="195"/>
                    </a:lnTo>
                    <a:lnTo>
                      <a:pt x="320" y="196"/>
                    </a:lnTo>
                    <a:lnTo>
                      <a:pt x="320" y="196"/>
                    </a:lnTo>
                    <a:lnTo>
                      <a:pt x="319" y="198"/>
                    </a:lnTo>
                    <a:lnTo>
                      <a:pt x="314" y="198"/>
                    </a:lnTo>
                    <a:lnTo>
                      <a:pt x="313" y="200"/>
                    </a:lnTo>
                    <a:lnTo>
                      <a:pt x="308" y="198"/>
                    </a:lnTo>
                    <a:lnTo>
                      <a:pt x="305" y="196"/>
                    </a:lnTo>
                    <a:lnTo>
                      <a:pt x="303" y="195"/>
                    </a:lnTo>
                    <a:lnTo>
                      <a:pt x="303" y="195"/>
                    </a:lnTo>
                    <a:lnTo>
                      <a:pt x="305" y="195"/>
                    </a:lnTo>
                    <a:lnTo>
                      <a:pt x="305" y="193"/>
                    </a:lnTo>
                    <a:lnTo>
                      <a:pt x="306" y="190"/>
                    </a:lnTo>
                    <a:lnTo>
                      <a:pt x="306" y="190"/>
                    </a:lnTo>
                    <a:lnTo>
                      <a:pt x="309" y="187"/>
                    </a:lnTo>
                    <a:lnTo>
                      <a:pt x="311" y="187"/>
                    </a:lnTo>
                    <a:close/>
                    <a:moveTo>
                      <a:pt x="448" y="181"/>
                    </a:moveTo>
                    <a:lnTo>
                      <a:pt x="451" y="182"/>
                    </a:lnTo>
                    <a:lnTo>
                      <a:pt x="455" y="182"/>
                    </a:lnTo>
                    <a:lnTo>
                      <a:pt x="458" y="184"/>
                    </a:lnTo>
                    <a:lnTo>
                      <a:pt x="462" y="187"/>
                    </a:lnTo>
                    <a:lnTo>
                      <a:pt x="464" y="190"/>
                    </a:lnTo>
                    <a:lnTo>
                      <a:pt x="466" y="192"/>
                    </a:lnTo>
                    <a:lnTo>
                      <a:pt x="467" y="193"/>
                    </a:lnTo>
                    <a:lnTo>
                      <a:pt x="469" y="196"/>
                    </a:lnTo>
                    <a:lnTo>
                      <a:pt x="467" y="196"/>
                    </a:lnTo>
                    <a:lnTo>
                      <a:pt x="467" y="198"/>
                    </a:lnTo>
                    <a:lnTo>
                      <a:pt x="467" y="200"/>
                    </a:lnTo>
                    <a:lnTo>
                      <a:pt x="469" y="201"/>
                    </a:lnTo>
                    <a:lnTo>
                      <a:pt x="469" y="203"/>
                    </a:lnTo>
                    <a:lnTo>
                      <a:pt x="469" y="204"/>
                    </a:lnTo>
                    <a:lnTo>
                      <a:pt x="469" y="206"/>
                    </a:lnTo>
                    <a:lnTo>
                      <a:pt x="469" y="207"/>
                    </a:lnTo>
                    <a:lnTo>
                      <a:pt x="467" y="207"/>
                    </a:lnTo>
                    <a:lnTo>
                      <a:pt x="467" y="207"/>
                    </a:lnTo>
                    <a:lnTo>
                      <a:pt x="467" y="209"/>
                    </a:lnTo>
                    <a:lnTo>
                      <a:pt x="467" y="209"/>
                    </a:lnTo>
                    <a:lnTo>
                      <a:pt x="466" y="209"/>
                    </a:lnTo>
                    <a:lnTo>
                      <a:pt x="461" y="211"/>
                    </a:lnTo>
                    <a:lnTo>
                      <a:pt x="458" y="211"/>
                    </a:lnTo>
                    <a:lnTo>
                      <a:pt x="453" y="211"/>
                    </a:lnTo>
                    <a:lnTo>
                      <a:pt x="451" y="211"/>
                    </a:lnTo>
                    <a:lnTo>
                      <a:pt x="450" y="209"/>
                    </a:lnTo>
                    <a:lnTo>
                      <a:pt x="447" y="209"/>
                    </a:lnTo>
                    <a:lnTo>
                      <a:pt x="442" y="206"/>
                    </a:lnTo>
                    <a:lnTo>
                      <a:pt x="440" y="206"/>
                    </a:lnTo>
                    <a:lnTo>
                      <a:pt x="434" y="204"/>
                    </a:lnTo>
                    <a:lnTo>
                      <a:pt x="431" y="201"/>
                    </a:lnTo>
                    <a:lnTo>
                      <a:pt x="429" y="201"/>
                    </a:lnTo>
                    <a:lnTo>
                      <a:pt x="428" y="203"/>
                    </a:lnTo>
                    <a:lnTo>
                      <a:pt x="428" y="201"/>
                    </a:lnTo>
                    <a:lnTo>
                      <a:pt x="428" y="201"/>
                    </a:lnTo>
                    <a:lnTo>
                      <a:pt x="428" y="200"/>
                    </a:lnTo>
                    <a:lnTo>
                      <a:pt x="426" y="200"/>
                    </a:lnTo>
                    <a:lnTo>
                      <a:pt x="425" y="200"/>
                    </a:lnTo>
                    <a:lnTo>
                      <a:pt x="423" y="200"/>
                    </a:lnTo>
                    <a:lnTo>
                      <a:pt x="423" y="200"/>
                    </a:lnTo>
                    <a:lnTo>
                      <a:pt x="423" y="198"/>
                    </a:lnTo>
                    <a:lnTo>
                      <a:pt x="425" y="196"/>
                    </a:lnTo>
                    <a:lnTo>
                      <a:pt x="426" y="193"/>
                    </a:lnTo>
                    <a:lnTo>
                      <a:pt x="428" y="193"/>
                    </a:lnTo>
                    <a:lnTo>
                      <a:pt x="429" y="193"/>
                    </a:lnTo>
                    <a:lnTo>
                      <a:pt x="431" y="192"/>
                    </a:lnTo>
                    <a:lnTo>
                      <a:pt x="431" y="190"/>
                    </a:lnTo>
                    <a:lnTo>
                      <a:pt x="432" y="187"/>
                    </a:lnTo>
                    <a:lnTo>
                      <a:pt x="434" y="185"/>
                    </a:lnTo>
                    <a:lnTo>
                      <a:pt x="437" y="184"/>
                    </a:lnTo>
                    <a:lnTo>
                      <a:pt x="445" y="182"/>
                    </a:lnTo>
                    <a:lnTo>
                      <a:pt x="448" y="181"/>
                    </a:lnTo>
                    <a:close/>
                    <a:moveTo>
                      <a:pt x="426" y="181"/>
                    </a:moveTo>
                    <a:lnTo>
                      <a:pt x="429" y="182"/>
                    </a:lnTo>
                    <a:lnTo>
                      <a:pt x="431" y="182"/>
                    </a:lnTo>
                    <a:lnTo>
                      <a:pt x="432" y="184"/>
                    </a:lnTo>
                    <a:lnTo>
                      <a:pt x="432" y="184"/>
                    </a:lnTo>
                    <a:lnTo>
                      <a:pt x="431" y="185"/>
                    </a:lnTo>
                    <a:lnTo>
                      <a:pt x="429" y="185"/>
                    </a:lnTo>
                    <a:lnTo>
                      <a:pt x="429" y="185"/>
                    </a:lnTo>
                    <a:lnTo>
                      <a:pt x="428" y="185"/>
                    </a:lnTo>
                    <a:lnTo>
                      <a:pt x="425" y="185"/>
                    </a:lnTo>
                    <a:lnTo>
                      <a:pt x="423" y="187"/>
                    </a:lnTo>
                    <a:lnTo>
                      <a:pt x="421" y="189"/>
                    </a:lnTo>
                    <a:lnTo>
                      <a:pt x="421" y="189"/>
                    </a:lnTo>
                    <a:lnTo>
                      <a:pt x="420" y="189"/>
                    </a:lnTo>
                    <a:lnTo>
                      <a:pt x="418" y="189"/>
                    </a:lnTo>
                    <a:lnTo>
                      <a:pt x="418" y="189"/>
                    </a:lnTo>
                    <a:lnTo>
                      <a:pt x="417" y="185"/>
                    </a:lnTo>
                    <a:lnTo>
                      <a:pt x="418" y="185"/>
                    </a:lnTo>
                    <a:lnTo>
                      <a:pt x="420" y="184"/>
                    </a:lnTo>
                    <a:lnTo>
                      <a:pt x="425" y="182"/>
                    </a:lnTo>
                    <a:lnTo>
                      <a:pt x="426" y="182"/>
                    </a:lnTo>
                    <a:lnTo>
                      <a:pt x="426" y="181"/>
                    </a:lnTo>
                    <a:lnTo>
                      <a:pt x="426" y="181"/>
                    </a:lnTo>
                    <a:lnTo>
                      <a:pt x="426" y="181"/>
                    </a:lnTo>
                    <a:close/>
                    <a:moveTo>
                      <a:pt x="71" y="173"/>
                    </a:moveTo>
                    <a:lnTo>
                      <a:pt x="73" y="173"/>
                    </a:lnTo>
                    <a:lnTo>
                      <a:pt x="73" y="173"/>
                    </a:lnTo>
                    <a:lnTo>
                      <a:pt x="71" y="174"/>
                    </a:lnTo>
                    <a:lnTo>
                      <a:pt x="71" y="176"/>
                    </a:lnTo>
                    <a:lnTo>
                      <a:pt x="71" y="176"/>
                    </a:lnTo>
                    <a:lnTo>
                      <a:pt x="70" y="178"/>
                    </a:lnTo>
                    <a:lnTo>
                      <a:pt x="70" y="178"/>
                    </a:lnTo>
                    <a:lnTo>
                      <a:pt x="68" y="178"/>
                    </a:lnTo>
                    <a:lnTo>
                      <a:pt x="67" y="178"/>
                    </a:lnTo>
                    <a:lnTo>
                      <a:pt x="67" y="178"/>
                    </a:lnTo>
                    <a:lnTo>
                      <a:pt x="70" y="174"/>
                    </a:lnTo>
                    <a:lnTo>
                      <a:pt x="70" y="174"/>
                    </a:lnTo>
                    <a:lnTo>
                      <a:pt x="70" y="174"/>
                    </a:lnTo>
                    <a:lnTo>
                      <a:pt x="70" y="173"/>
                    </a:lnTo>
                    <a:lnTo>
                      <a:pt x="71" y="173"/>
                    </a:lnTo>
                    <a:lnTo>
                      <a:pt x="71" y="173"/>
                    </a:lnTo>
                    <a:close/>
                    <a:moveTo>
                      <a:pt x="453" y="171"/>
                    </a:moveTo>
                    <a:lnTo>
                      <a:pt x="453" y="171"/>
                    </a:lnTo>
                    <a:lnTo>
                      <a:pt x="455" y="171"/>
                    </a:lnTo>
                    <a:lnTo>
                      <a:pt x="455" y="173"/>
                    </a:lnTo>
                    <a:lnTo>
                      <a:pt x="455" y="174"/>
                    </a:lnTo>
                    <a:lnTo>
                      <a:pt x="456" y="176"/>
                    </a:lnTo>
                    <a:lnTo>
                      <a:pt x="456" y="176"/>
                    </a:lnTo>
                    <a:lnTo>
                      <a:pt x="456" y="178"/>
                    </a:lnTo>
                    <a:lnTo>
                      <a:pt x="456" y="178"/>
                    </a:lnTo>
                    <a:lnTo>
                      <a:pt x="453" y="178"/>
                    </a:lnTo>
                    <a:lnTo>
                      <a:pt x="451" y="178"/>
                    </a:lnTo>
                    <a:lnTo>
                      <a:pt x="450" y="178"/>
                    </a:lnTo>
                    <a:lnTo>
                      <a:pt x="450" y="176"/>
                    </a:lnTo>
                    <a:lnTo>
                      <a:pt x="450" y="176"/>
                    </a:lnTo>
                    <a:lnTo>
                      <a:pt x="448" y="174"/>
                    </a:lnTo>
                    <a:lnTo>
                      <a:pt x="448" y="174"/>
                    </a:lnTo>
                    <a:lnTo>
                      <a:pt x="448" y="173"/>
                    </a:lnTo>
                    <a:lnTo>
                      <a:pt x="448" y="173"/>
                    </a:lnTo>
                    <a:lnTo>
                      <a:pt x="448" y="173"/>
                    </a:lnTo>
                    <a:lnTo>
                      <a:pt x="448" y="171"/>
                    </a:lnTo>
                    <a:lnTo>
                      <a:pt x="450" y="171"/>
                    </a:lnTo>
                    <a:lnTo>
                      <a:pt x="453" y="171"/>
                    </a:lnTo>
                    <a:close/>
                    <a:moveTo>
                      <a:pt x="119" y="167"/>
                    </a:moveTo>
                    <a:lnTo>
                      <a:pt x="120" y="168"/>
                    </a:lnTo>
                    <a:lnTo>
                      <a:pt x="122" y="168"/>
                    </a:lnTo>
                    <a:lnTo>
                      <a:pt x="119" y="171"/>
                    </a:lnTo>
                    <a:lnTo>
                      <a:pt x="119" y="173"/>
                    </a:lnTo>
                    <a:lnTo>
                      <a:pt x="116" y="176"/>
                    </a:lnTo>
                    <a:lnTo>
                      <a:pt x="111" y="182"/>
                    </a:lnTo>
                    <a:lnTo>
                      <a:pt x="109" y="182"/>
                    </a:lnTo>
                    <a:lnTo>
                      <a:pt x="104" y="185"/>
                    </a:lnTo>
                    <a:lnTo>
                      <a:pt x="103" y="184"/>
                    </a:lnTo>
                    <a:lnTo>
                      <a:pt x="98" y="184"/>
                    </a:lnTo>
                    <a:lnTo>
                      <a:pt x="95" y="182"/>
                    </a:lnTo>
                    <a:lnTo>
                      <a:pt x="93" y="182"/>
                    </a:lnTo>
                    <a:lnTo>
                      <a:pt x="93" y="182"/>
                    </a:lnTo>
                    <a:lnTo>
                      <a:pt x="95" y="181"/>
                    </a:lnTo>
                    <a:lnTo>
                      <a:pt x="97" y="179"/>
                    </a:lnTo>
                    <a:lnTo>
                      <a:pt x="100" y="178"/>
                    </a:lnTo>
                    <a:lnTo>
                      <a:pt x="104" y="173"/>
                    </a:lnTo>
                    <a:lnTo>
                      <a:pt x="109" y="171"/>
                    </a:lnTo>
                    <a:lnTo>
                      <a:pt x="112" y="171"/>
                    </a:lnTo>
                    <a:lnTo>
                      <a:pt x="116" y="168"/>
                    </a:lnTo>
                    <a:lnTo>
                      <a:pt x="117" y="167"/>
                    </a:lnTo>
                    <a:lnTo>
                      <a:pt x="119" y="167"/>
                    </a:lnTo>
                    <a:close/>
                    <a:moveTo>
                      <a:pt x="677" y="167"/>
                    </a:moveTo>
                    <a:lnTo>
                      <a:pt x="678" y="167"/>
                    </a:lnTo>
                    <a:lnTo>
                      <a:pt x="680" y="168"/>
                    </a:lnTo>
                    <a:lnTo>
                      <a:pt x="678" y="170"/>
                    </a:lnTo>
                    <a:lnTo>
                      <a:pt x="677" y="171"/>
                    </a:lnTo>
                    <a:lnTo>
                      <a:pt x="677" y="173"/>
                    </a:lnTo>
                    <a:lnTo>
                      <a:pt x="677" y="174"/>
                    </a:lnTo>
                    <a:lnTo>
                      <a:pt x="675" y="174"/>
                    </a:lnTo>
                    <a:lnTo>
                      <a:pt x="672" y="176"/>
                    </a:lnTo>
                    <a:lnTo>
                      <a:pt x="671" y="176"/>
                    </a:lnTo>
                    <a:lnTo>
                      <a:pt x="669" y="174"/>
                    </a:lnTo>
                    <a:lnTo>
                      <a:pt x="667" y="174"/>
                    </a:lnTo>
                    <a:lnTo>
                      <a:pt x="671" y="171"/>
                    </a:lnTo>
                    <a:lnTo>
                      <a:pt x="672" y="170"/>
                    </a:lnTo>
                    <a:lnTo>
                      <a:pt x="675" y="168"/>
                    </a:lnTo>
                    <a:lnTo>
                      <a:pt x="677" y="167"/>
                    </a:lnTo>
                    <a:close/>
                    <a:moveTo>
                      <a:pt x="330" y="162"/>
                    </a:moveTo>
                    <a:lnTo>
                      <a:pt x="335" y="162"/>
                    </a:lnTo>
                    <a:lnTo>
                      <a:pt x="336" y="162"/>
                    </a:lnTo>
                    <a:lnTo>
                      <a:pt x="338" y="165"/>
                    </a:lnTo>
                    <a:lnTo>
                      <a:pt x="338" y="168"/>
                    </a:lnTo>
                    <a:lnTo>
                      <a:pt x="339" y="168"/>
                    </a:lnTo>
                    <a:lnTo>
                      <a:pt x="343" y="170"/>
                    </a:lnTo>
                    <a:lnTo>
                      <a:pt x="346" y="171"/>
                    </a:lnTo>
                    <a:lnTo>
                      <a:pt x="346" y="173"/>
                    </a:lnTo>
                    <a:lnTo>
                      <a:pt x="344" y="173"/>
                    </a:lnTo>
                    <a:lnTo>
                      <a:pt x="341" y="173"/>
                    </a:lnTo>
                    <a:lnTo>
                      <a:pt x="339" y="174"/>
                    </a:lnTo>
                    <a:lnTo>
                      <a:pt x="338" y="176"/>
                    </a:lnTo>
                    <a:lnTo>
                      <a:pt x="336" y="178"/>
                    </a:lnTo>
                    <a:lnTo>
                      <a:pt x="332" y="178"/>
                    </a:lnTo>
                    <a:lnTo>
                      <a:pt x="327" y="178"/>
                    </a:lnTo>
                    <a:lnTo>
                      <a:pt x="327" y="176"/>
                    </a:lnTo>
                    <a:lnTo>
                      <a:pt x="330" y="173"/>
                    </a:lnTo>
                    <a:lnTo>
                      <a:pt x="328" y="171"/>
                    </a:lnTo>
                    <a:lnTo>
                      <a:pt x="319" y="174"/>
                    </a:lnTo>
                    <a:lnTo>
                      <a:pt x="317" y="173"/>
                    </a:lnTo>
                    <a:lnTo>
                      <a:pt x="319" y="170"/>
                    </a:lnTo>
                    <a:lnTo>
                      <a:pt x="317" y="170"/>
                    </a:lnTo>
                    <a:lnTo>
                      <a:pt x="313" y="170"/>
                    </a:lnTo>
                    <a:lnTo>
                      <a:pt x="311" y="167"/>
                    </a:lnTo>
                    <a:lnTo>
                      <a:pt x="311" y="165"/>
                    </a:lnTo>
                    <a:lnTo>
                      <a:pt x="316" y="163"/>
                    </a:lnTo>
                    <a:lnTo>
                      <a:pt x="322" y="163"/>
                    </a:lnTo>
                    <a:lnTo>
                      <a:pt x="330" y="162"/>
                    </a:lnTo>
                    <a:close/>
                    <a:moveTo>
                      <a:pt x="313" y="151"/>
                    </a:moveTo>
                    <a:lnTo>
                      <a:pt x="316" y="151"/>
                    </a:lnTo>
                    <a:lnTo>
                      <a:pt x="316" y="151"/>
                    </a:lnTo>
                    <a:lnTo>
                      <a:pt x="317" y="151"/>
                    </a:lnTo>
                    <a:lnTo>
                      <a:pt x="317" y="152"/>
                    </a:lnTo>
                    <a:lnTo>
                      <a:pt x="316" y="152"/>
                    </a:lnTo>
                    <a:lnTo>
                      <a:pt x="317" y="154"/>
                    </a:lnTo>
                    <a:lnTo>
                      <a:pt x="319" y="152"/>
                    </a:lnTo>
                    <a:lnTo>
                      <a:pt x="320" y="152"/>
                    </a:lnTo>
                    <a:lnTo>
                      <a:pt x="322" y="154"/>
                    </a:lnTo>
                    <a:lnTo>
                      <a:pt x="322" y="154"/>
                    </a:lnTo>
                    <a:lnTo>
                      <a:pt x="328" y="155"/>
                    </a:lnTo>
                    <a:lnTo>
                      <a:pt x="330" y="157"/>
                    </a:lnTo>
                    <a:lnTo>
                      <a:pt x="330" y="157"/>
                    </a:lnTo>
                    <a:lnTo>
                      <a:pt x="330" y="159"/>
                    </a:lnTo>
                    <a:lnTo>
                      <a:pt x="328" y="159"/>
                    </a:lnTo>
                    <a:lnTo>
                      <a:pt x="327" y="160"/>
                    </a:lnTo>
                    <a:lnTo>
                      <a:pt x="324" y="160"/>
                    </a:lnTo>
                    <a:lnTo>
                      <a:pt x="313" y="160"/>
                    </a:lnTo>
                    <a:lnTo>
                      <a:pt x="311" y="160"/>
                    </a:lnTo>
                    <a:lnTo>
                      <a:pt x="311" y="160"/>
                    </a:lnTo>
                    <a:lnTo>
                      <a:pt x="309" y="155"/>
                    </a:lnTo>
                    <a:lnTo>
                      <a:pt x="308" y="154"/>
                    </a:lnTo>
                    <a:lnTo>
                      <a:pt x="308" y="152"/>
                    </a:lnTo>
                    <a:lnTo>
                      <a:pt x="308" y="152"/>
                    </a:lnTo>
                    <a:lnTo>
                      <a:pt x="309" y="152"/>
                    </a:lnTo>
                    <a:lnTo>
                      <a:pt x="313" y="151"/>
                    </a:lnTo>
                    <a:close/>
                    <a:moveTo>
                      <a:pt x="393" y="149"/>
                    </a:moveTo>
                    <a:lnTo>
                      <a:pt x="396" y="151"/>
                    </a:lnTo>
                    <a:lnTo>
                      <a:pt x="399" y="152"/>
                    </a:lnTo>
                    <a:lnTo>
                      <a:pt x="399" y="154"/>
                    </a:lnTo>
                    <a:lnTo>
                      <a:pt x="404" y="154"/>
                    </a:lnTo>
                    <a:lnTo>
                      <a:pt x="406" y="155"/>
                    </a:lnTo>
                    <a:lnTo>
                      <a:pt x="407" y="155"/>
                    </a:lnTo>
                    <a:lnTo>
                      <a:pt x="407" y="157"/>
                    </a:lnTo>
                    <a:lnTo>
                      <a:pt x="407" y="159"/>
                    </a:lnTo>
                    <a:lnTo>
                      <a:pt x="407" y="159"/>
                    </a:lnTo>
                    <a:lnTo>
                      <a:pt x="407" y="160"/>
                    </a:lnTo>
                    <a:lnTo>
                      <a:pt x="407" y="160"/>
                    </a:lnTo>
                    <a:lnTo>
                      <a:pt x="407" y="162"/>
                    </a:lnTo>
                    <a:lnTo>
                      <a:pt x="409" y="163"/>
                    </a:lnTo>
                    <a:lnTo>
                      <a:pt x="410" y="165"/>
                    </a:lnTo>
                    <a:lnTo>
                      <a:pt x="410" y="167"/>
                    </a:lnTo>
                    <a:lnTo>
                      <a:pt x="410" y="167"/>
                    </a:lnTo>
                    <a:lnTo>
                      <a:pt x="409" y="170"/>
                    </a:lnTo>
                    <a:lnTo>
                      <a:pt x="409" y="171"/>
                    </a:lnTo>
                    <a:lnTo>
                      <a:pt x="409" y="173"/>
                    </a:lnTo>
                    <a:lnTo>
                      <a:pt x="409" y="174"/>
                    </a:lnTo>
                    <a:lnTo>
                      <a:pt x="409" y="174"/>
                    </a:lnTo>
                    <a:lnTo>
                      <a:pt x="407" y="176"/>
                    </a:lnTo>
                    <a:lnTo>
                      <a:pt x="404" y="178"/>
                    </a:lnTo>
                    <a:lnTo>
                      <a:pt x="406" y="178"/>
                    </a:lnTo>
                    <a:lnTo>
                      <a:pt x="412" y="179"/>
                    </a:lnTo>
                    <a:lnTo>
                      <a:pt x="412" y="181"/>
                    </a:lnTo>
                    <a:lnTo>
                      <a:pt x="412" y="184"/>
                    </a:lnTo>
                    <a:lnTo>
                      <a:pt x="412" y="187"/>
                    </a:lnTo>
                    <a:lnTo>
                      <a:pt x="412" y="187"/>
                    </a:lnTo>
                    <a:lnTo>
                      <a:pt x="410" y="187"/>
                    </a:lnTo>
                    <a:lnTo>
                      <a:pt x="409" y="185"/>
                    </a:lnTo>
                    <a:lnTo>
                      <a:pt x="404" y="187"/>
                    </a:lnTo>
                    <a:lnTo>
                      <a:pt x="406" y="192"/>
                    </a:lnTo>
                    <a:lnTo>
                      <a:pt x="407" y="195"/>
                    </a:lnTo>
                    <a:lnTo>
                      <a:pt x="407" y="195"/>
                    </a:lnTo>
                    <a:lnTo>
                      <a:pt x="407" y="196"/>
                    </a:lnTo>
                    <a:lnTo>
                      <a:pt x="406" y="196"/>
                    </a:lnTo>
                    <a:lnTo>
                      <a:pt x="406" y="196"/>
                    </a:lnTo>
                    <a:lnTo>
                      <a:pt x="404" y="195"/>
                    </a:lnTo>
                    <a:lnTo>
                      <a:pt x="402" y="193"/>
                    </a:lnTo>
                    <a:lnTo>
                      <a:pt x="402" y="193"/>
                    </a:lnTo>
                    <a:lnTo>
                      <a:pt x="402" y="195"/>
                    </a:lnTo>
                    <a:lnTo>
                      <a:pt x="402" y="195"/>
                    </a:lnTo>
                    <a:lnTo>
                      <a:pt x="402" y="196"/>
                    </a:lnTo>
                    <a:lnTo>
                      <a:pt x="404" y="198"/>
                    </a:lnTo>
                    <a:lnTo>
                      <a:pt x="402" y="198"/>
                    </a:lnTo>
                    <a:lnTo>
                      <a:pt x="401" y="200"/>
                    </a:lnTo>
                    <a:lnTo>
                      <a:pt x="399" y="200"/>
                    </a:lnTo>
                    <a:lnTo>
                      <a:pt x="395" y="200"/>
                    </a:lnTo>
                    <a:lnTo>
                      <a:pt x="393" y="200"/>
                    </a:lnTo>
                    <a:lnTo>
                      <a:pt x="391" y="200"/>
                    </a:lnTo>
                    <a:lnTo>
                      <a:pt x="388" y="200"/>
                    </a:lnTo>
                    <a:lnTo>
                      <a:pt x="387" y="200"/>
                    </a:lnTo>
                    <a:lnTo>
                      <a:pt x="385" y="200"/>
                    </a:lnTo>
                    <a:lnTo>
                      <a:pt x="384" y="198"/>
                    </a:lnTo>
                    <a:lnTo>
                      <a:pt x="382" y="198"/>
                    </a:lnTo>
                    <a:lnTo>
                      <a:pt x="379" y="200"/>
                    </a:lnTo>
                    <a:lnTo>
                      <a:pt x="376" y="200"/>
                    </a:lnTo>
                    <a:lnTo>
                      <a:pt x="371" y="200"/>
                    </a:lnTo>
                    <a:lnTo>
                      <a:pt x="369" y="200"/>
                    </a:lnTo>
                    <a:lnTo>
                      <a:pt x="369" y="198"/>
                    </a:lnTo>
                    <a:lnTo>
                      <a:pt x="368" y="195"/>
                    </a:lnTo>
                    <a:lnTo>
                      <a:pt x="368" y="193"/>
                    </a:lnTo>
                    <a:lnTo>
                      <a:pt x="373" y="193"/>
                    </a:lnTo>
                    <a:lnTo>
                      <a:pt x="373" y="193"/>
                    </a:lnTo>
                    <a:lnTo>
                      <a:pt x="369" y="192"/>
                    </a:lnTo>
                    <a:lnTo>
                      <a:pt x="365" y="190"/>
                    </a:lnTo>
                    <a:lnTo>
                      <a:pt x="363" y="190"/>
                    </a:lnTo>
                    <a:lnTo>
                      <a:pt x="365" y="189"/>
                    </a:lnTo>
                    <a:lnTo>
                      <a:pt x="365" y="189"/>
                    </a:lnTo>
                    <a:lnTo>
                      <a:pt x="369" y="187"/>
                    </a:lnTo>
                    <a:lnTo>
                      <a:pt x="374" y="184"/>
                    </a:lnTo>
                    <a:lnTo>
                      <a:pt x="377" y="182"/>
                    </a:lnTo>
                    <a:lnTo>
                      <a:pt x="377" y="181"/>
                    </a:lnTo>
                    <a:lnTo>
                      <a:pt x="380" y="181"/>
                    </a:lnTo>
                    <a:lnTo>
                      <a:pt x="385" y="181"/>
                    </a:lnTo>
                    <a:lnTo>
                      <a:pt x="385" y="179"/>
                    </a:lnTo>
                    <a:lnTo>
                      <a:pt x="376" y="179"/>
                    </a:lnTo>
                    <a:lnTo>
                      <a:pt x="361" y="182"/>
                    </a:lnTo>
                    <a:lnTo>
                      <a:pt x="357" y="182"/>
                    </a:lnTo>
                    <a:lnTo>
                      <a:pt x="354" y="182"/>
                    </a:lnTo>
                    <a:lnTo>
                      <a:pt x="338" y="185"/>
                    </a:lnTo>
                    <a:lnTo>
                      <a:pt x="336" y="185"/>
                    </a:lnTo>
                    <a:lnTo>
                      <a:pt x="335" y="184"/>
                    </a:lnTo>
                    <a:lnTo>
                      <a:pt x="333" y="182"/>
                    </a:lnTo>
                    <a:lnTo>
                      <a:pt x="335" y="181"/>
                    </a:lnTo>
                    <a:lnTo>
                      <a:pt x="339" y="179"/>
                    </a:lnTo>
                    <a:lnTo>
                      <a:pt x="341" y="178"/>
                    </a:lnTo>
                    <a:lnTo>
                      <a:pt x="341" y="176"/>
                    </a:lnTo>
                    <a:lnTo>
                      <a:pt x="343" y="174"/>
                    </a:lnTo>
                    <a:lnTo>
                      <a:pt x="346" y="174"/>
                    </a:lnTo>
                    <a:lnTo>
                      <a:pt x="350" y="176"/>
                    </a:lnTo>
                    <a:lnTo>
                      <a:pt x="354" y="178"/>
                    </a:lnTo>
                    <a:lnTo>
                      <a:pt x="355" y="178"/>
                    </a:lnTo>
                    <a:lnTo>
                      <a:pt x="358" y="178"/>
                    </a:lnTo>
                    <a:lnTo>
                      <a:pt x="360" y="176"/>
                    </a:lnTo>
                    <a:lnTo>
                      <a:pt x="360" y="176"/>
                    </a:lnTo>
                    <a:lnTo>
                      <a:pt x="355" y="178"/>
                    </a:lnTo>
                    <a:lnTo>
                      <a:pt x="355" y="176"/>
                    </a:lnTo>
                    <a:lnTo>
                      <a:pt x="354" y="174"/>
                    </a:lnTo>
                    <a:lnTo>
                      <a:pt x="354" y="174"/>
                    </a:lnTo>
                    <a:lnTo>
                      <a:pt x="352" y="173"/>
                    </a:lnTo>
                    <a:lnTo>
                      <a:pt x="352" y="173"/>
                    </a:lnTo>
                    <a:lnTo>
                      <a:pt x="354" y="171"/>
                    </a:lnTo>
                    <a:lnTo>
                      <a:pt x="349" y="170"/>
                    </a:lnTo>
                    <a:lnTo>
                      <a:pt x="347" y="170"/>
                    </a:lnTo>
                    <a:lnTo>
                      <a:pt x="347" y="168"/>
                    </a:lnTo>
                    <a:lnTo>
                      <a:pt x="347" y="168"/>
                    </a:lnTo>
                    <a:lnTo>
                      <a:pt x="349" y="167"/>
                    </a:lnTo>
                    <a:lnTo>
                      <a:pt x="352" y="163"/>
                    </a:lnTo>
                    <a:lnTo>
                      <a:pt x="352" y="163"/>
                    </a:lnTo>
                    <a:lnTo>
                      <a:pt x="347" y="163"/>
                    </a:lnTo>
                    <a:lnTo>
                      <a:pt x="346" y="163"/>
                    </a:lnTo>
                    <a:lnTo>
                      <a:pt x="343" y="162"/>
                    </a:lnTo>
                    <a:lnTo>
                      <a:pt x="344" y="160"/>
                    </a:lnTo>
                    <a:lnTo>
                      <a:pt x="346" y="159"/>
                    </a:lnTo>
                    <a:lnTo>
                      <a:pt x="347" y="157"/>
                    </a:lnTo>
                    <a:lnTo>
                      <a:pt x="349" y="157"/>
                    </a:lnTo>
                    <a:lnTo>
                      <a:pt x="350" y="157"/>
                    </a:lnTo>
                    <a:lnTo>
                      <a:pt x="354" y="157"/>
                    </a:lnTo>
                    <a:lnTo>
                      <a:pt x="355" y="159"/>
                    </a:lnTo>
                    <a:lnTo>
                      <a:pt x="358" y="160"/>
                    </a:lnTo>
                    <a:lnTo>
                      <a:pt x="358" y="162"/>
                    </a:lnTo>
                    <a:lnTo>
                      <a:pt x="358" y="162"/>
                    </a:lnTo>
                    <a:lnTo>
                      <a:pt x="358" y="163"/>
                    </a:lnTo>
                    <a:lnTo>
                      <a:pt x="361" y="165"/>
                    </a:lnTo>
                    <a:lnTo>
                      <a:pt x="371" y="170"/>
                    </a:lnTo>
                    <a:lnTo>
                      <a:pt x="373" y="171"/>
                    </a:lnTo>
                    <a:lnTo>
                      <a:pt x="374" y="173"/>
                    </a:lnTo>
                    <a:lnTo>
                      <a:pt x="376" y="173"/>
                    </a:lnTo>
                    <a:lnTo>
                      <a:pt x="377" y="173"/>
                    </a:lnTo>
                    <a:lnTo>
                      <a:pt x="379" y="173"/>
                    </a:lnTo>
                    <a:lnTo>
                      <a:pt x="379" y="171"/>
                    </a:lnTo>
                    <a:lnTo>
                      <a:pt x="374" y="170"/>
                    </a:lnTo>
                    <a:lnTo>
                      <a:pt x="374" y="168"/>
                    </a:lnTo>
                    <a:lnTo>
                      <a:pt x="373" y="167"/>
                    </a:lnTo>
                    <a:lnTo>
                      <a:pt x="373" y="167"/>
                    </a:lnTo>
                    <a:lnTo>
                      <a:pt x="374" y="167"/>
                    </a:lnTo>
                    <a:lnTo>
                      <a:pt x="377" y="167"/>
                    </a:lnTo>
                    <a:lnTo>
                      <a:pt x="380" y="167"/>
                    </a:lnTo>
                    <a:lnTo>
                      <a:pt x="377" y="165"/>
                    </a:lnTo>
                    <a:lnTo>
                      <a:pt x="374" y="165"/>
                    </a:lnTo>
                    <a:lnTo>
                      <a:pt x="371" y="165"/>
                    </a:lnTo>
                    <a:lnTo>
                      <a:pt x="368" y="163"/>
                    </a:lnTo>
                    <a:lnTo>
                      <a:pt x="368" y="163"/>
                    </a:lnTo>
                    <a:lnTo>
                      <a:pt x="369" y="162"/>
                    </a:lnTo>
                    <a:lnTo>
                      <a:pt x="374" y="162"/>
                    </a:lnTo>
                    <a:lnTo>
                      <a:pt x="374" y="162"/>
                    </a:lnTo>
                    <a:lnTo>
                      <a:pt x="374" y="162"/>
                    </a:lnTo>
                    <a:lnTo>
                      <a:pt x="373" y="160"/>
                    </a:lnTo>
                    <a:lnTo>
                      <a:pt x="371" y="160"/>
                    </a:lnTo>
                    <a:lnTo>
                      <a:pt x="365" y="159"/>
                    </a:lnTo>
                    <a:lnTo>
                      <a:pt x="363" y="157"/>
                    </a:lnTo>
                    <a:lnTo>
                      <a:pt x="361" y="157"/>
                    </a:lnTo>
                    <a:lnTo>
                      <a:pt x="361" y="155"/>
                    </a:lnTo>
                    <a:lnTo>
                      <a:pt x="361" y="155"/>
                    </a:lnTo>
                    <a:lnTo>
                      <a:pt x="366" y="152"/>
                    </a:lnTo>
                    <a:lnTo>
                      <a:pt x="368" y="152"/>
                    </a:lnTo>
                    <a:lnTo>
                      <a:pt x="373" y="151"/>
                    </a:lnTo>
                    <a:lnTo>
                      <a:pt x="377" y="151"/>
                    </a:lnTo>
                    <a:lnTo>
                      <a:pt x="379" y="152"/>
                    </a:lnTo>
                    <a:lnTo>
                      <a:pt x="384" y="155"/>
                    </a:lnTo>
                    <a:lnTo>
                      <a:pt x="387" y="157"/>
                    </a:lnTo>
                    <a:lnTo>
                      <a:pt x="390" y="157"/>
                    </a:lnTo>
                    <a:lnTo>
                      <a:pt x="388" y="154"/>
                    </a:lnTo>
                    <a:lnTo>
                      <a:pt x="388" y="152"/>
                    </a:lnTo>
                    <a:lnTo>
                      <a:pt x="390" y="151"/>
                    </a:lnTo>
                    <a:lnTo>
                      <a:pt x="393" y="149"/>
                    </a:lnTo>
                    <a:close/>
                    <a:moveTo>
                      <a:pt x="365" y="148"/>
                    </a:moveTo>
                    <a:lnTo>
                      <a:pt x="368" y="148"/>
                    </a:lnTo>
                    <a:lnTo>
                      <a:pt x="371" y="149"/>
                    </a:lnTo>
                    <a:lnTo>
                      <a:pt x="363" y="151"/>
                    </a:lnTo>
                    <a:lnTo>
                      <a:pt x="357" y="154"/>
                    </a:lnTo>
                    <a:lnTo>
                      <a:pt x="352" y="154"/>
                    </a:lnTo>
                    <a:lnTo>
                      <a:pt x="350" y="152"/>
                    </a:lnTo>
                    <a:lnTo>
                      <a:pt x="350" y="152"/>
                    </a:lnTo>
                    <a:lnTo>
                      <a:pt x="352" y="152"/>
                    </a:lnTo>
                    <a:lnTo>
                      <a:pt x="357" y="151"/>
                    </a:lnTo>
                    <a:lnTo>
                      <a:pt x="360" y="149"/>
                    </a:lnTo>
                    <a:lnTo>
                      <a:pt x="361" y="148"/>
                    </a:lnTo>
                    <a:lnTo>
                      <a:pt x="365" y="148"/>
                    </a:lnTo>
                    <a:close/>
                    <a:moveTo>
                      <a:pt x="246" y="146"/>
                    </a:moveTo>
                    <a:lnTo>
                      <a:pt x="251" y="148"/>
                    </a:lnTo>
                    <a:lnTo>
                      <a:pt x="251" y="148"/>
                    </a:lnTo>
                    <a:lnTo>
                      <a:pt x="251" y="148"/>
                    </a:lnTo>
                    <a:lnTo>
                      <a:pt x="251" y="149"/>
                    </a:lnTo>
                    <a:lnTo>
                      <a:pt x="251" y="151"/>
                    </a:lnTo>
                    <a:lnTo>
                      <a:pt x="250" y="152"/>
                    </a:lnTo>
                    <a:lnTo>
                      <a:pt x="250" y="152"/>
                    </a:lnTo>
                    <a:lnTo>
                      <a:pt x="250" y="152"/>
                    </a:lnTo>
                    <a:lnTo>
                      <a:pt x="251" y="154"/>
                    </a:lnTo>
                    <a:lnTo>
                      <a:pt x="251" y="155"/>
                    </a:lnTo>
                    <a:lnTo>
                      <a:pt x="251" y="157"/>
                    </a:lnTo>
                    <a:lnTo>
                      <a:pt x="251" y="157"/>
                    </a:lnTo>
                    <a:lnTo>
                      <a:pt x="254" y="159"/>
                    </a:lnTo>
                    <a:lnTo>
                      <a:pt x="256" y="160"/>
                    </a:lnTo>
                    <a:lnTo>
                      <a:pt x="257" y="163"/>
                    </a:lnTo>
                    <a:lnTo>
                      <a:pt x="256" y="165"/>
                    </a:lnTo>
                    <a:lnTo>
                      <a:pt x="254" y="167"/>
                    </a:lnTo>
                    <a:lnTo>
                      <a:pt x="253" y="167"/>
                    </a:lnTo>
                    <a:lnTo>
                      <a:pt x="253" y="168"/>
                    </a:lnTo>
                    <a:lnTo>
                      <a:pt x="253" y="168"/>
                    </a:lnTo>
                    <a:lnTo>
                      <a:pt x="254" y="168"/>
                    </a:lnTo>
                    <a:lnTo>
                      <a:pt x="256" y="168"/>
                    </a:lnTo>
                    <a:lnTo>
                      <a:pt x="259" y="168"/>
                    </a:lnTo>
                    <a:lnTo>
                      <a:pt x="261" y="168"/>
                    </a:lnTo>
                    <a:lnTo>
                      <a:pt x="262" y="170"/>
                    </a:lnTo>
                    <a:lnTo>
                      <a:pt x="262" y="171"/>
                    </a:lnTo>
                    <a:lnTo>
                      <a:pt x="262" y="171"/>
                    </a:lnTo>
                    <a:lnTo>
                      <a:pt x="262" y="171"/>
                    </a:lnTo>
                    <a:lnTo>
                      <a:pt x="262" y="173"/>
                    </a:lnTo>
                    <a:lnTo>
                      <a:pt x="259" y="176"/>
                    </a:lnTo>
                    <a:lnTo>
                      <a:pt x="259" y="176"/>
                    </a:lnTo>
                    <a:lnTo>
                      <a:pt x="259" y="176"/>
                    </a:lnTo>
                    <a:lnTo>
                      <a:pt x="259" y="176"/>
                    </a:lnTo>
                    <a:lnTo>
                      <a:pt x="262" y="174"/>
                    </a:lnTo>
                    <a:lnTo>
                      <a:pt x="265" y="173"/>
                    </a:lnTo>
                    <a:lnTo>
                      <a:pt x="267" y="173"/>
                    </a:lnTo>
                    <a:lnTo>
                      <a:pt x="270" y="174"/>
                    </a:lnTo>
                    <a:lnTo>
                      <a:pt x="272" y="174"/>
                    </a:lnTo>
                    <a:lnTo>
                      <a:pt x="272" y="174"/>
                    </a:lnTo>
                    <a:lnTo>
                      <a:pt x="272" y="174"/>
                    </a:lnTo>
                    <a:lnTo>
                      <a:pt x="273" y="178"/>
                    </a:lnTo>
                    <a:lnTo>
                      <a:pt x="275" y="181"/>
                    </a:lnTo>
                    <a:lnTo>
                      <a:pt x="275" y="179"/>
                    </a:lnTo>
                    <a:lnTo>
                      <a:pt x="275" y="178"/>
                    </a:lnTo>
                    <a:lnTo>
                      <a:pt x="275" y="178"/>
                    </a:lnTo>
                    <a:lnTo>
                      <a:pt x="278" y="176"/>
                    </a:lnTo>
                    <a:lnTo>
                      <a:pt x="278" y="176"/>
                    </a:lnTo>
                    <a:lnTo>
                      <a:pt x="276" y="174"/>
                    </a:lnTo>
                    <a:lnTo>
                      <a:pt x="276" y="174"/>
                    </a:lnTo>
                    <a:lnTo>
                      <a:pt x="275" y="173"/>
                    </a:lnTo>
                    <a:lnTo>
                      <a:pt x="275" y="171"/>
                    </a:lnTo>
                    <a:lnTo>
                      <a:pt x="276" y="171"/>
                    </a:lnTo>
                    <a:lnTo>
                      <a:pt x="278" y="170"/>
                    </a:lnTo>
                    <a:lnTo>
                      <a:pt x="279" y="170"/>
                    </a:lnTo>
                    <a:lnTo>
                      <a:pt x="281" y="168"/>
                    </a:lnTo>
                    <a:lnTo>
                      <a:pt x="289" y="170"/>
                    </a:lnTo>
                    <a:lnTo>
                      <a:pt x="292" y="171"/>
                    </a:lnTo>
                    <a:lnTo>
                      <a:pt x="292" y="173"/>
                    </a:lnTo>
                    <a:lnTo>
                      <a:pt x="294" y="173"/>
                    </a:lnTo>
                    <a:lnTo>
                      <a:pt x="294" y="174"/>
                    </a:lnTo>
                    <a:lnTo>
                      <a:pt x="295" y="178"/>
                    </a:lnTo>
                    <a:lnTo>
                      <a:pt x="295" y="179"/>
                    </a:lnTo>
                    <a:lnTo>
                      <a:pt x="294" y="181"/>
                    </a:lnTo>
                    <a:lnTo>
                      <a:pt x="292" y="185"/>
                    </a:lnTo>
                    <a:lnTo>
                      <a:pt x="292" y="189"/>
                    </a:lnTo>
                    <a:lnTo>
                      <a:pt x="289" y="195"/>
                    </a:lnTo>
                    <a:lnTo>
                      <a:pt x="287" y="196"/>
                    </a:lnTo>
                    <a:lnTo>
                      <a:pt x="286" y="196"/>
                    </a:lnTo>
                    <a:lnTo>
                      <a:pt x="279" y="200"/>
                    </a:lnTo>
                    <a:lnTo>
                      <a:pt x="273" y="201"/>
                    </a:lnTo>
                    <a:lnTo>
                      <a:pt x="272" y="201"/>
                    </a:lnTo>
                    <a:lnTo>
                      <a:pt x="270" y="201"/>
                    </a:lnTo>
                    <a:lnTo>
                      <a:pt x="267" y="201"/>
                    </a:lnTo>
                    <a:lnTo>
                      <a:pt x="261" y="200"/>
                    </a:lnTo>
                    <a:lnTo>
                      <a:pt x="257" y="200"/>
                    </a:lnTo>
                    <a:lnTo>
                      <a:pt x="256" y="201"/>
                    </a:lnTo>
                    <a:lnTo>
                      <a:pt x="253" y="201"/>
                    </a:lnTo>
                    <a:lnTo>
                      <a:pt x="251" y="201"/>
                    </a:lnTo>
                    <a:lnTo>
                      <a:pt x="250" y="201"/>
                    </a:lnTo>
                    <a:lnTo>
                      <a:pt x="248" y="200"/>
                    </a:lnTo>
                    <a:lnTo>
                      <a:pt x="250" y="200"/>
                    </a:lnTo>
                    <a:lnTo>
                      <a:pt x="250" y="200"/>
                    </a:lnTo>
                    <a:lnTo>
                      <a:pt x="250" y="198"/>
                    </a:lnTo>
                    <a:lnTo>
                      <a:pt x="246" y="198"/>
                    </a:lnTo>
                    <a:lnTo>
                      <a:pt x="245" y="200"/>
                    </a:lnTo>
                    <a:lnTo>
                      <a:pt x="237" y="203"/>
                    </a:lnTo>
                    <a:lnTo>
                      <a:pt x="227" y="204"/>
                    </a:lnTo>
                    <a:lnTo>
                      <a:pt x="224" y="206"/>
                    </a:lnTo>
                    <a:lnTo>
                      <a:pt x="221" y="206"/>
                    </a:lnTo>
                    <a:lnTo>
                      <a:pt x="221" y="207"/>
                    </a:lnTo>
                    <a:lnTo>
                      <a:pt x="218" y="209"/>
                    </a:lnTo>
                    <a:lnTo>
                      <a:pt x="216" y="211"/>
                    </a:lnTo>
                    <a:lnTo>
                      <a:pt x="212" y="212"/>
                    </a:lnTo>
                    <a:lnTo>
                      <a:pt x="205" y="214"/>
                    </a:lnTo>
                    <a:lnTo>
                      <a:pt x="193" y="217"/>
                    </a:lnTo>
                    <a:lnTo>
                      <a:pt x="186" y="217"/>
                    </a:lnTo>
                    <a:lnTo>
                      <a:pt x="179" y="217"/>
                    </a:lnTo>
                    <a:lnTo>
                      <a:pt x="177" y="215"/>
                    </a:lnTo>
                    <a:lnTo>
                      <a:pt x="174" y="214"/>
                    </a:lnTo>
                    <a:lnTo>
                      <a:pt x="169" y="212"/>
                    </a:lnTo>
                    <a:lnTo>
                      <a:pt x="168" y="211"/>
                    </a:lnTo>
                    <a:lnTo>
                      <a:pt x="166" y="209"/>
                    </a:lnTo>
                    <a:lnTo>
                      <a:pt x="168" y="207"/>
                    </a:lnTo>
                    <a:lnTo>
                      <a:pt x="169" y="206"/>
                    </a:lnTo>
                    <a:lnTo>
                      <a:pt x="174" y="206"/>
                    </a:lnTo>
                    <a:lnTo>
                      <a:pt x="182" y="203"/>
                    </a:lnTo>
                    <a:lnTo>
                      <a:pt x="188" y="201"/>
                    </a:lnTo>
                    <a:lnTo>
                      <a:pt x="191" y="200"/>
                    </a:lnTo>
                    <a:lnTo>
                      <a:pt x="197" y="200"/>
                    </a:lnTo>
                    <a:lnTo>
                      <a:pt x="201" y="200"/>
                    </a:lnTo>
                    <a:lnTo>
                      <a:pt x="204" y="200"/>
                    </a:lnTo>
                    <a:lnTo>
                      <a:pt x="205" y="200"/>
                    </a:lnTo>
                    <a:lnTo>
                      <a:pt x="209" y="198"/>
                    </a:lnTo>
                    <a:lnTo>
                      <a:pt x="212" y="196"/>
                    </a:lnTo>
                    <a:lnTo>
                      <a:pt x="213" y="195"/>
                    </a:lnTo>
                    <a:lnTo>
                      <a:pt x="215" y="193"/>
                    </a:lnTo>
                    <a:lnTo>
                      <a:pt x="213" y="192"/>
                    </a:lnTo>
                    <a:lnTo>
                      <a:pt x="213" y="192"/>
                    </a:lnTo>
                    <a:lnTo>
                      <a:pt x="209" y="195"/>
                    </a:lnTo>
                    <a:lnTo>
                      <a:pt x="207" y="195"/>
                    </a:lnTo>
                    <a:lnTo>
                      <a:pt x="204" y="195"/>
                    </a:lnTo>
                    <a:lnTo>
                      <a:pt x="201" y="196"/>
                    </a:lnTo>
                    <a:lnTo>
                      <a:pt x="197" y="196"/>
                    </a:lnTo>
                    <a:lnTo>
                      <a:pt x="197" y="196"/>
                    </a:lnTo>
                    <a:lnTo>
                      <a:pt x="194" y="193"/>
                    </a:lnTo>
                    <a:lnTo>
                      <a:pt x="193" y="193"/>
                    </a:lnTo>
                    <a:lnTo>
                      <a:pt x="191" y="193"/>
                    </a:lnTo>
                    <a:lnTo>
                      <a:pt x="191" y="195"/>
                    </a:lnTo>
                    <a:lnTo>
                      <a:pt x="190" y="196"/>
                    </a:lnTo>
                    <a:lnTo>
                      <a:pt x="188" y="196"/>
                    </a:lnTo>
                    <a:lnTo>
                      <a:pt x="186" y="196"/>
                    </a:lnTo>
                    <a:lnTo>
                      <a:pt x="182" y="196"/>
                    </a:lnTo>
                    <a:lnTo>
                      <a:pt x="175" y="198"/>
                    </a:lnTo>
                    <a:lnTo>
                      <a:pt x="175" y="198"/>
                    </a:lnTo>
                    <a:lnTo>
                      <a:pt x="174" y="196"/>
                    </a:lnTo>
                    <a:lnTo>
                      <a:pt x="174" y="196"/>
                    </a:lnTo>
                    <a:lnTo>
                      <a:pt x="174" y="195"/>
                    </a:lnTo>
                    <a:lnTo>
                      <a:pt x="174" y="193"/>
                    </a:lnTo>
                    <a:lnTo>
                      <a:pt x="174" y="192"/>
                    </a:lnTo>
                    <a:lnTo>
                      <a:pt x="174" y="192"/>
                    </a:lnTo>
                    <a:lnTo>
                      <a:pt x="175" y="190"/>
                    </a:lnTo>
                    <a:lnTo>
                      <a:pt x="179" y="189"/>
                    </a:lnTo>
                    <a:lnTo>
                      <a:pt x="180" y="187"/>
                    </a:lnTo>
                    <a:lnTo>
                      <a:pt x="177" y="189"/>
                    </a:lnTo>
                    <a:lnTo>
                      <a:pt x="174" y="189"/>
                    </a:lnTo>
                    <a:lnTo>
                      <a:pt x="172" y="189"/>
                    </a:lnTo>
                    <a:lnTo>
                      <a:pt x="172" y="187"/>
                    </a:lnTo>
                    <a:lnTo>
                      <a:pt x="172" y="187"/>
                    </a:lnTo>
                    <a:lnTo>
                      <a:pt x="171" y="187"/>
                    </a:lnTo>
                    <a:lnTo>
                      <a:pt x="171" y="189"/>
                    </a:lnTo>
                    <a:lnTo>
                      <a:pt x="171" y="192"/>
                    </a:lnTo>
                    <a:lnTo>
                      <a:pt x="169" y="193"/>
                    </a:lnTo>
                    <a:lnTo>
                      <a:pt x="168" y="193"/>
                    </a:lnTo>
                    <a:lnTo>
                      <a:pt x="166" y="192"/>
                    </a:lnTo>
                    <a:lnTo>
                      <a:pt x="164" y="192"/>
                    </a:lnTo>
                    <a:lnTo>
                      <a:pt x="164" y="192"/>
                    </a:lnTo>
                    <a:lnTo>
                      <a:pt x="164" y="192"/>
                    </a:lnTo>
                    <a:lnTo>
                      <a:pt x="166" y="195"/>
                    </a:lnTo>
                    <a:lnTo>
                      <a:pt x="166" y="196"/>
                    </a:lnTo>
                    <a:lnTo>
                      <a:pt x="166" y="198"/>
                    </a:lnTo>
                    <a:lnTo>
                      <a:pt x="160" y="200"/>
                    </a:lnTo>
                    <a:lnTo>
                      <a:pt x="156" y="201"/>
                    </a:lnTo>
                    <a:lnTo>
                      <a:pt x="156" y="200"/>
                    </a:lnTo>
                    <a:lnTo>
                      <a:pt x="155" y="200"/>
                    </a:lnTo>
                    <a:lnTo>
                      <a:pt x="155" y="198"/>
                    </a:lnTo>
                    <a:lnTo>
                      <a:pt x="153" y="196"/>
                    </a:lnTo>
                    <a:lnTo>
                      <a:pt x="152" y="196"/>
                    </a:lnTo>
                    <a:lnTo>
                      <a:pt x="152" y="196"/>
                    </a:lnTo>
                    <a:lnTo>
                      <a:pt x="150" y="196"/>
                    </a:lnTo>
                    <a:lnTo>
                      <a:pt x="150" y="198"/>
                    </a:lnTo>
                    <a:lnTo>
                      <a:pt x="149" y="198"/>
                    </a:lnTo>
                    <a:lnTo>
                      <a:pt x="149" y="200"/>
                    </a:lnTo>
                    <a:lnTo>
                      <a:pt x="147" y="201"/>
                    </a:lnTo>
                    <a:lnTo>
                      <a:pt x="147" y="201"/>
                    </a:lnTo>
                    <a:lnTo>
                      <a:pt x="141" y="198"/>
                    </a:lnTo>
                    <a:lnTo>
                      <a:pt x="136" y="195"/>
                    </a:lnTo>
                    <a:lnTo>
                      <a:pt x="131" y="195"/>
                    </a:lnTo>
                    <a:lnTo>
                      <a:pt x="128" y="195"/>
                    </a:lnTo>
                    <a:lnTo>
                      <a:pt x="122" y="193"/>
                    </a:lnTo>
                    <a:lnTo>
                      <a:pt x="120" y="193"/>
                    </a:lnTo>
                    <a:lnTo>
                      <a:pt x="120" y="192"/>
                    </a:lnTo>
                    <a:lnTo>
                      <a:pt x="120" y="192"/>
                    </a:lnTo>
                    <a:lnTo>
                      <a:pt x="120" y="190"/>
                    </a:lnTo>
                    <a:lnTo>
                      <a:pt x="120" y="190"/>
                    </a:lnTo>
                    <a:lnTo>
                      <a:pt x="123" y="187"/>
                    </a:lnTo>
                    <a:lnTo>
                      <a:pt x="123" y="187"/>
                    </a:lnTo>
                    <a:lnTo>
                      <a:pt x="125" y="187"/>
                    </a:lnTo>
                    <a:lnTo>
                      <a:pt x="127" y="185"/>
                    </a:lnTo>
                    <a:lnTo>
                      <a:pt x="130" y="185"/>
                    </a:lnTo>
                    <a:lnTo>
                      <a:pt x="139" y="185"/>
                    </a:lnTo>
                    <a:lnTo>
                      <a:pt x="142" y="185"/>
                    </a:lnTo>
                    <a:lnTo>
                      <a:pt x="152" y="182"/>
                    </a:lnTo>
                    <a:lnTo>
                      <a:pt x="153" y="181"/>
                    </a:lnTo>
                    <a:lnTo>
                      <a:pt x="155" y="181"/>
                    </a:lnTo>
                    <a:lnTo>
                      <a:pt x="155" y="179"/>
                    </a:lnTo>
                    <a:lnTo>
                      <a:pt x="155" y="179"/>
                    </a:lnTo>
                    <a:lnTo>
                      <a:pt x="142" y="182"/>
                    </a:lnTo>
                    <a:lnTo>
                      <a:pt x="136" y="182"/>
                    </a:lnTo>
                    <a:lnTo>
                      <a:pt x="128" y="182"/>
                    </a:lnTo>
                    <a:lnTo>
                      <a:pt x="127" y="182"/>
                    </a:lnTo>
                    <a:lnTo>
                      <a:pt x="127" y="181"/>
                    </a:lnTo>
                    <a:lnTo>
                      <a:pt x="128" y="179"/>
                    </a:lnTo>
                    <a:lnTo>
                      <a:pt x="128" y="178"/>
                    </a:lnTo>
                    <a:lnTo>
                      <a:pt x="131" y="178"/>
                    </a:lnTo>
                    <a:lnTo>
                      <a:pt x="138" y="176"/>
                    </a:lnTo>
                    <a:lnTo>
                      <a:pt x="145" y="176"/>
                    </a:lnTo>
                    <a:lnTo>
                      <a:pt x="150" y="174"/>
                    </a:lnTo>
                    <a:lnTo>
                      <a:pt x="155" y="174"/>
                    </a:lnTo>
                    <a:lnTo>
                      <a:pt x="158" y="173"/>
                    </a:lnTo>
                    <a:lnTo>
                      <a:pt x="149" y="173"/>
                    </a:lnTo>
                    <a:lnTo>
                      <a:pt x="138" y="174"/>
                    </a:lnTo>
                    <a:lnTo>
                      <a:pt x="136" y="174"/>
                    </a:lnTo>
                    <a:lnTo>
                      <a:pt x="133" y="173"/>
                    </a:lnTo>
                    <a:lnTo>
                      <a:pt x="133" y="171"/>
                    </a:lnTo>
                    <a:lnTo>
                      <a:pt x="134" y="171"/>
                    </a:lnTo>
                    <a:lnTo>
                      <a:pt x="134" y="170"/>
                    </a:lnTo>
                    <a:lnTo>
                      <a:pt x="134" y="168"/>
                    </a:lnTo>
                    <a:lnTo>
                      <a:pt x="134" y="168"/>
                    </a:lnTo>
                    <a:lnTo>
                      <a:pt x="136" y="167"/>
                    </a:lnTo>
                    <a:lnTo>
                      <a:pt x="139" y="165"/>
                    </a:lnTo>
                    <a:lnTo>
                      <a:pt x="142" y="165"/>
                    </a:lnTo>
                    <a:lnTo>
                      <a:pt x="145" y="165"/>
                    </a:lnTo>
                    <a:lnTo>
                      <a:pt x="158" y="165"/>
                    </a:lnTo>
                    <a:lnTo>
                      <a:pt x="161" y="165"/>
                    </a:lnTo>
                    <a:lnTo>
                      <a:pt x="160" y="165"/>
                    </a:lnTo>
                    <a:lnTo>
                      <a:pt x="156" y="165"/>
                    </a:lnTo>
                    <a:lnTo>
                      <a:pt x="147" y="163"/>
                    </a:lnTo>
                    <a:lnTo>
                      <a:pt x="145" y="163"/>
                    </a:lnTo>
                    <a:lnTo>
                      <a:pt x="145" y="162"/>
                    </a:lnTo>
                    <a:lnTo>
                      <a:pt x="145" y="162"/>
                    </a:lnTo>
                    <a:lnTo>
                      <a:pt x="145" y="160"/>
                    </a:lnTo>
                    <a:lnTo>
                      <a:pt x="145" y="160"/>
                    </a:lnTo>
                    <a:lnTo>
                      <a:pt x="149" y="157"/>
                    </a:lnTo>
                    <a:lnTo>
                      <a:pt x="158" y="155"/>
                    </a:lnTo>
                    <a:lnTo>
                      <a:pt x="161" y="155"/>
                    </a:lnTo>
                    <a:lnTo>
                      <a:pt x="164" y="155"/>
                    </a:lnTo>
                    <a:lnTo>
                      <a:pt x="168" y="155"/>
                    </a:lnTo>
                    <a:lnTo>
                      <a:pt x="169" y="157"/>
                    </a:lnTo>
                    <a:lnTo>
                      <a:pt x="169" y="157"/>
                    </a:lnTo>
                    <a:lnTo>
                      <a:pt x="171" y="159"/>
                    </a:lnTo>
                    <a:lnTo>
                      <a:pt x="171" y="160"/>
                    </a:lnTo>
                    <a:lnTo>
                      <a:pt x="171" y="160"/>
                    </a:lnTo>
                    <a:lnTo>
                      <a:pt x="171" y="162"/>
                    </a:lnTo>
                    <a:lnTo>
                      <a:pt x="172" y="163"/>
                    </a:lnTo>
                    <a:lnTo>
                      <a:pt x="174" y="165"/>
                    </a:lnTo>
                    <a:lnTo>
                      <a:pt x="182" y="163"/>
                    </a:lnTo>
                    <a:lnTo>
                      <a:pt x="183" y="163"/>
                    </a:lnTo>
                    <a:lnTo>
                      <a:pt x="186" y="163"/>
                    </a:lnTo>
                    <a:lnTo>
                      <a:pt x="191" y="165"/>
                    </a:lnTo>
                    <a:lnTo>
                      <a:pt x="196" y="168"/>
                    </a:lnTo>
                    <a:lnTo>
                      <a:pt x="202" y="173"/>
                    </a:lnTo>
                    <a:lnTo>
                      <a:pt x="202" y="173"/>
                    </a:lnTo>
                    <a:lnTo>
                      <a:pt x="201" y="174"/>
                    </a:lnTo>
                    <a:lnTo>
                      <a:pt x="199" y="174"/>
                    </a:lnTo>
                    <a:lnTo>
                      <a:pt x="201" y="176"/>
                    </a:lnTo>
                    <a:lnTo>
                      <a:pt x="202" y="176"/>
                    </a:lnTo>
                    <a:lnTo>
                      <a:pt x="205" y="176"/>
                    </a:lnTo>
                    <a:lnTo>
                      <a:pt x="207" y="176"/>
                    </a:lnTo>
                    <a:lnTo>
                      <a:pt x="207" y="176"/>
                    </a:lnTo>
                    <a:lnTo>
                      <a:pt x="209" y="178"/>
                    </a:lnTo>
                    <a:lnTo>
                      <a:pt x="210" y="181"/>
                    </a:lnTo>
                    <a:lnTo>
                      <a:pt x="212" y="182"/>
                    </a:lnTo>
                    <a:lnTo>
                      <a:pt x="213" y="184"/>
                    </a:lnTo>
                    <a:lnTo>
                      <a:pt x="215" y="184"/>
                    </a:lnTo>
                    <a:lnTo>
                      <a:pt x="216" y="184"/>
                    </a:lnTo>
                    <a:lnTo>
                      <a:pt x="220" y="184"/>
                    </a:lnTo>
                    <a:lnTo>
                      <a:pt x="223" y="184"/>
                    </a:lnTo>
                    <a:lnTo>
                      <a:pt x="243" y="185"/>
                    </a:lnTo>
                    <a:lnTo>
                      <a:pt x="243" y="185"/>
                    </a:lnTo>
                    <a:lnTo>
                      <a:pt x="245" y="184"/>
                    </a:lnTo>
                    <a:lnTo>
                      <a:pt x="245" y="182"/>
                    </a:lnTo>
                    <a:lnTo>
                      <a:pt x="245" y="182"/>
                    </a:lnTo>
                    <a:lnTo>
                      <a:pt x="245" y="181"/>
                    </a:lnTo>
                    <a:lnTo>
                      <a:pt x="245" y="179"/>
                    </a:lnTo>
                    <a:lnTo>
                      <a:pt x="232" y="174"/>
                    </a:lnTo>
                    <a:lnTo>
                      <a:pt x="232" y="173"/>
                    </a:lnTo>
                    <a:lnTo>
                      <a:pt x="237" y="170"/>
                    </a:lnTo>
                    <a:lnTo>
                      <a:pt x="238" y="170"/>
                    </a:lnTo>
                    <a:lnTo>
                      <a:pt x="238" y="168"/>
                    </a:lnTo>
                    <a:lnTo>
                      <a:pt x="238" y="167"/>
                    </a:lnTo>
                    <a:lnTo>
                      <a:pt x="237" y="167"/>
                    </a:lnTo>
                    <a:lnTo>
                      <a:pt x="234" y="163"/>
                    </a:lnTo>
                    <a:lnTo>
                      <a:pt x="231" y="163"/>
                    </a:lnTo>
                    <a:lnTo>
                      <a:pt x="227" y="162"/>
                    </a:lnTo>
                    <a:lnTo>
                      <a:pt x="226" y="162"/>
                    </a:lnTo>
                    <a:lnTo>
                      <a:pt x="226" y="160"/>
                    </a:lnTo>
                    <a:lnTo>
                      <a:pt x="224" y="160"/>
                    </a:lnTo>
                    <a:lnTo>
                      <a:pt x="226" y="159"/>
                    </a:lnTo>
                    <a:lnTo>
                      <a:pt x="226" y="159"/>
                    </a:lnTo>
                    <a:lnTo>
                      <a:pt x="231" y="155"/>
                    </a:lnTo>
                    <a:lnTo>
                      <a:pt x="232" y="155"/>
                    </a:lnTo>
                    <a:lnTo>
                      <a:pt x="237" y="149"/>
                    </a:lnTo>
                    <a:lnTo>
                      <a:pt x="238" y="148"/>
                    </a:lnTo>
                    <a:lnTo>
                      <a:pt x="242" y="146"/>
                    </a:lnTo>
                    <a:lnTo>
                      <a:pt x="243" y="146"/>
                    </a:lnTo>
                    <a:lnTo>
                      <a:pt x="246" y="146"/>
                    </a:lnTo>
                    <a:close/>
                    <a:moveTo>
                      <a:pt x="516" y="146"/>
                    </a:moveTo>
                    <a:lnTo>
                      <a:pt x="519" y="146"/>
                    </a:lnTo>
                    <a:lnTo>
                      <a:pt x="522" y="148"/>
                    </a:lnTo>
                    <a:lnTo>
                      <a:pt x="522" y="148"/>
                    </a:lnTo>
                    <a:lnTo>
                      <a:pt x="524" y="148"/>
                    </a:lnTo>
                    <a:lnTo>
                      <a:pt x="524" y="149"/>
                    </a:lnTo>
                    <a:lnTo>
                      <a:pt x="522" y="149"/>
                    </a:lnTo>
                    <a:lnTo>
                      <a:pt x="522" y="151"/>
                    </a:lnTo>
                    <a:lnTo>
                      <a:pt x="521" y="152"/>
                    </a:lnTo>
                    <a:lnTo>
                      <a:pt x="521" y="152"/>
                    </a:lnTo>
                    <a:lnTo>
                      <a:pt x="522" y="154"/>
                    </a:lnTo>
                    <a:lnTo>
                      <a:pt x="522" y="154"/>
                    </a:lnTo>
                    <a:lnTo>
                      <a:pt x="522" y="155"/>
                    </a:lnTo>
                    <a:lnTo>
                      <a:pt x="522" y="155"/>
                    </a:lnTo>
                    <a:lnTo>
                      <a:pt x="522" y="155"/>
                    </a:lnTo>
                    <a:lnTo>
                      <a:pt x="519" y="155"/>
                    </a:lnTo>
                    <a:lnTo>
                      <a:pt x="519" y="155"/>
                    </a:lnTo>
                    <a:lnTo>
                      <a:pt x="518" y="155"/>
                    </a:lnTo>
                    <a:lnTo>
                      <a:pt x="516" y="155"/>
                    </a:lnTo>
                    <a:lnTo>
                      <a:pt x="514" y="152"/>
                    </a:lnTo>
                    <a:lnTo>
                      <a:pt x="513" y="151"/>
                    </a:lnTo>
                    <a:lnTo>
                      <a:pt x="511" y="149"/>
                    </a:lnTo>
                    <a:lnTo>
                      <a:pt x="511" y="148"/>
                    </a:lnTo>
                    <a:lnTo>
                      <a:pt x="511" y="148"/>
                    </a:lnTo>
                    <a:lnTo>
                      <a:pt x="513" y="146"/>
                    </a:lnTo>
                    <a:lnTo>
                      <a:pt x="516" y="146"/>
                    </a:lnTo>
                    <a:close/>
                    <a:moveTo>
                      <a:pt x="174" y="143"/>
                    </a:moveTo>
                    <a:lnTo>
                      <a:pt x="175" y="144"/>
                    </a:lnTo>
                    <a:lnTo>
                      <a:pt x="177" y="144"/>
                    </a:lnTo>
                    <a:lnTo>
                      <a:pt x="179" y="146"/>
                    </a:lnTo>
                    <a:lnTo>
                      <a:pt x="179" y="148"/>
                    </a:lnTo>
                    <a:lnTo>
                      <a:pt x="179" y="148"/>
                    </a:lnTo>
                    <a:lnTo>
                      <a:pt x="175" y="149"/>
                    </a:lnTo>
                    <a:lnTo>
                      <a:pt x="161" y="148"/>
                    </a:lnTo>
                    <a:lnTo>
                      <a:pt x="160" y="148"/>
                    </a:lnTo>
                    <a:lnTo>
                      <a:pt x="160" y="146"/>
                    </a:lnTo>
                    <a:lnTo>
                      <a:pt x="163" y="144"/>
                    </a:lnTo>
                    <a:lnTo>
                      <a:pt x="166" y="144"/>
                    </a:lnTo>
                    <a:lnTo>
                      <a:pt x="174" y="143"/>
                    </a:lnTo>
                    <a:close/>
                    <a:moveTo>
                      <a:pt x="434" y="138"/>
                    </a:moveTo>
                    <a:lnTo>
                      <a:pt x="437" y="138"/>
                    </a:lnTo>
                    <a:lnTo>
                      <a:pt x="445" y="140"/>
                    </a:lnTo>
                    <a:lnTo>
                      <a:pt x="451" y="141"/>
                    </a:lnTo>
                    <a:lnTo>
                      <a:pt x="456" y="143"/>
                    </a:lnTo>
                    <a:lnTo>
                      <a:pt x="459" y="143"/>
                    </a:lnTo>
                    <a:lnTo>
                      <a:pt x="462" y="143"/>
                    </a:lnTo>
                    <a:lnTo>
                      <a:pt x="464" y="143"/>
                    </a:lnTo>
                    <a:lnTo>
                      <a:pt x="467" y="144"/>
                    </a:lnTo>
                    <a:lnTo>
                      <a:pt x="469" y="146"/>
                    </a:lnTo>
                    <a:lnTo>
                      <a:pt x="472" y="148"/>
                    </a:lnTo>
                    <a:lnTo>
                      <a:pt x="472" y="148"/>
                    </a:lnTo>
                    <a:lnTo>
                      <a:pt x="472" y="148"/>
                    </a:lnTo>
                    <a:lnTo>
                      <a:pt x="472" y="149"/>
                    </a:lnTo>
                    <a:lnTo>
                      <a:pt x="472" y="149"/>
                    </a:lnTo>
                    <a:lnTo>
                      <a:pt x="472" y="151"/>
                    </a:lnTo>
                    <a:lnTo>
                      <a:pt x="472" y="152"/>
                    </a:lnTo>
                    <a:lnTo>
                      <a:pt x="470" y="154"/>
                    </a:lnTo>
                    <a:lnTo>
                      <a:pt x="469" y="155"/>
                    </a:lnTo>
                    <a:lnTo>
                      <a:pt x="469" y="155"/>
                    </a:lnTo>
                    <a:lnTo>
                      <a:pt x="467" y="157"/>
                    </a:lnTo>
                    <a:lnTo>
                      <a:pt x="469" y="157"/>
                    </a:lnTo>
                    <a:lnTo>
                      <a:pt x="475" y="152"/>
                    </a:lnTo>
                    <a:lnTo>
                      <a:pt x="480" y="152"/>
                    </a:lnTo>
                    <a:lnTo>
                      <a:pt x="486" y="152"/>
                    </a:lnTo>
                    <a:lnTo>
                      <a:pt x="492" y="151"/>
                    </a:lnTo>
                    <a:lnTo>
                      <a:pt x="497" y="149"/>
                    </a:lnTo>
                    <a:lnTo>
                      <a:pt x="500" y="151"/>
                    </a:lnTo>
                    <a:lnTo>
                      <a:pt x="502" y="151"/>
                    </a:lnTo>
                    <a:lnTo>
                      <a:pt x="508" y="152"/>
                    </a:lnTo>
                    <a:lnTo>
                      <a:pt x="510" y="154"/>
                    </a:lnTo>
                    <a:lnTo>
                      <a:pt x="511" y="155"/>
                    </a:lnTo>
                    <a:lnTo>
                      <a:pt x="511" y="155"/>
                    </a:lnTo>
                    <a:lnTo>
                      <a:pt x="510" y="157"/>
                    </a:lnTo>
                    <a:lnTo>
                      <a:pt x="507" y="155"/>
                    </a:lnTo>
                    <a:lnTo>
                      <a:pt x="500" y="155"/>
                    </a:lnTo>
                    <a:lnTo>
                      <a:pt x="499" y="155"/>
                    </a:lnTo>
                    <a:lnTo>
                      <a:pt x="499" y="155"/>
                    </a:lnTo>
                    <a:lnTo>
                      <a:pt x="497" y="155"/>
                    </a:lnTo>
                    <a:lnTo>
                      <a:pt x="499" y="157"/>
                    </a:lnTo>
                    <a:lnTo>
                      <a:pt x="499" y="157"/>
                    </a:lnTo>
                    <a:lnTo>
                      <a:pt x="507" y="157"/>
                    </a:lnTo>
                    <a:lnTo>
                      <a:pt x="529" y="162"/>
                    </a:lnTo>
                    <a:lnTo>
                      <a:pt x="530" y="163"/>
                    </a:lnTo>
                    <a:lnTo>
                      <a:pt x="530" y="163"/>
                    </a:lnTo>
                    <a:lnTo>
                      <a:pt x="529" y="163"/>
                    </a:lnTo>
                    <a:lnTo>
                      <a:pt x="527" y="165"/>
                    </a:lnTo>
                    <a:lnTo>
                      <a:pt x="514" y="167"/>
                    </a:lnTo>
                    <a:lnTo>
                      <a:pt x="507" y="165"/>
                    </a:lnTo>
                    <a:lnTo>
                      <a:pt x="500" y="163"/>
                    </a:lnTo>
                    <a:lnTo>
                      <a:pt x="499" y="163"/>
                    </a:lnTo>
                    <a:lnTo>
                      <a:pt x="500" y="165"/>
                    </a:lnTo>
                    <a:lnTo>
                      <a:pt x="503" y="167"/>
                    </a:lnTo>
                    <a:lnTo>
                      <a:pt x="507" y="168"/>
                    </a:lnTo>
                    <a:lnTo>
                      <a:pt x="508" y="168"/>
                    </a:lnTo>
                    <a:lnTo>
                      <a:pt x="514" y="170"/>
                    </a:lnTo>
                    <a:lnTo>
                      <a:pt x="516" y="170"/>
                    </a:lnTo>
                    <a:lnTo>
                      <a:pt x="518" y="171"/>
                    </a:lnTo>
                    <a:lnTo>
                      <a:pt x="521" y="171"/>
                    </a:lnTo>
                    <a:lnTo>
                      <a:pt x="522" y="173"/>
                    </a:lnTo>
                    <a:lnTo>
                      <a:pt x="524" y="174"/>
                    </a:lnTo>
                    <a:lnTo>
                      <a:pt x="524" y="174"/>
                    </a:lnTo>
                    <a:lnTo>
                      <a:pt x="525" y="174"/>
                    </a:lnTo>
                    <a:lnTo>
                      <a:pt x="529" y="176"/>
                    </a:lnTo>
                    <a:lnTo>
                      <a:pt x="530" y="178"/>
                    </a:lnTo>
                    <a:lnTo>
                      <a:pt x="530" y="178"/>
                    </a:lnTo>
                    <a:lnTo>
                      <a:pt x="530" y="179"/>
                    </a:lnTo>
                    <a:lnTo>
                      <a:pt x="529" y="181"/>
                    </a:lnTo>
                    <a:lnTo>
                      <a:pt x="524" y="182"/>
                    </a:lnTo>
                    <a:lnTo>
                      <a:pt x="524" y="184"/>
                    </a:lnTo>
                    <a:lnTo>
                      <a:pt x="529" y="184"/>
                    </a:lnTo>
                    <a:lnTo>
                      <a:pt x="529" y="184"/>
                    </a:lnTo>
                    <a:lnTo>
                      <a:pt x="535" y="187"/>
                    </a:lnTo>
                    <a:lnTo>
                      <a:pt x="535" y="187"/>
                    </a:lnTo>
                    <a:lnTo>
                      <a:pt x="535" y="187"/>
                    </a:lnTo>
                    <a:lnTo>
                      <a:pt x="537" y="185"/>
                    </a:lnTo>
                    <a:lnTo>
                      <a:pt x="537" y="184"/>
                    </a:lnTo>
                    <a:lnTo>
                      <a:pt x="535" y="182"/>
                    </a:lnTo>
                    <a:lnTo>
                      <a:pt x="535" y="182"/>
                    </a:lnTo>
                    <a:lnTo>
                      <a:pt x="537" y="181"/>
                    </a:lnTo>
                    <a:lnTo>
                      <a:pt x="537" y="181"/>
                    </a:lnTo>
                    <a:lnTo>
                      <a:pt x="538" y="181"/>
                    </a:lnTo>
                    <a:lnTo>
                      <a:pt x="540" y="181"/>
                    </a:lnTo>
                    <a:lnTo>
                      <a:pt x="544" y="185"/>
                    </a:lnTo>
                    <a:lnTo>
                      <a:pt x="552" y="182"/>
                    </a:lnTo>
                    <a:lnTo>
                      <a:pt x="552" y="184"/>
                    </a:lnTo>
                    <a:lnTo>
                      <a:pt x="554" y="185"/>
                    </a:lnTo>
                    <a:lnTo>
                      <a:pt x="554" y="185"/>
                    </a:lnTo>
                    <a:lnTo>
                      <a:pt x="557" y="182"/>
                    </a:lnTo>
                    <a:lnTo>
                      <a:pt x="559" y="182"/>
                    </a:lnTo>
                    <a:lnTo>
                      <a:pt x="565" y="185"/>
                    </a:lnTo>
                    <a:lnTo>
                      <a:pt x="568" y="187"/>
                    </a:lnTo>
                    <a:lnTo>
                      <a:pt x="570" y="187"/>
                    </a:lnTo>
                    <a:lnTo>
                      <a:pt x="573" y="189"/>
                    </a:lnTo>
                    <a:lnTo>
                      <a:pt x="578" y="189"/>
                    </a:lnTo>
                    <a:lnTo>
                      <a:pt x="578" y="187"/>
                    </a:lnTo>
                    <a:lnTo>
                      <a:pt x="576" y="185"/>
                    </a:lnTo>
                    <a:lnTo>
                      <a:pt x="578" y="184"/>
                    </a:lnTo>
                    <a:lnTo>
                      <a:pt x="582" y="182"/>
                    </a:lnTo>
                    <a:lnTo>
                      <a:pt x="585" y="184"/>
                    </a:lnTo>
                    <a:lnTo>
                      <a:pt x="592" y="181"/>
                    </a:lnTo>
                    <a:lnTo>
                      <a:pt x="595" y="181"/>
                    </a:lnTo>
                    <a:lnTo>
                      <a:pt x="596" y="181"/>
                    </a:lnTo>
                    <a:lnTo>
                      <a:pt x="604" y="178"/>
                    </a:lnTo>
                    <a:lnTo>
                      <a:pt x="606" y="178"/>
                    </a:lnTo>
                    <a:lnTo>
                      <a:pt x="606" y="176"/>
                    </a:lnTo>
                    <a:lnTo>
                      <a:pt x="609" y="176"/>
                    </a:lnTo>
                    <a:lnTo>
                      <a:pt x="617" y="178"/>
                    </a:lnTo>
                    <a:lnTo>
                      <a:pt x="619" y="178"/>
                    </a:lnTo>
                    <a:lnTo>
                      <a:pt x="626" y="176"/>
                    </a:lnTo>
                    <a:lnTo>
                      <a:pt x="630" y="176"/>
                    </a:lnTo>
                    <a:lnTo>
                      <a:pt x="633" y="176"/>
                    </a:lnTo>
                    <a:lnTo>
                      <a:pt x="639" y="176"/>
                    </a:lnTo>
                    <a:lnTo>
                      <a:pt x="645" y="178"/>
                    </a:lnTo>
                    <a:lnTo>
                      <a:pt x="647" y="178"/>
                    </a:lnTo>
                    <a:lnTo>
                      <a:pt x="645" y="179"/>
                    </a:lnTo>
                    <a:lnTo>
                      <a:pt x="647" y="181"/>
                    </a:lnTo>
                    <a:lnTo>
                      <a:pt x="647" y="181"/>
                    </a:lnTo>
                    <a:lnTo>
                      <a:pt x="648" y="181"/>
                    </a:lnTo>
                    <a:lnTo>
                      <a:pt x="656" y="181"/>
                    </a:lnTo>
                    <a:lnTo>
                      <a:pt x="658" y="181"/>
                    </a:lnTo>
                    <a:lnTo>
                      <a:pt x="661" y="182"/>
                    </a:lnTo>
                    <a:lnTo>
                      <a:pt x="661" y="184"/>
                    </a:lnTo>
                    <a:lnTo>
                      <a:pt x="661" y="184"/>
                    </a:lnTo>
                    <a:lnTo>
                      <a:pt x="660" y="185"/>
                    </a:lnTo>
                    <a:lnTo>
                      <a:pt x="660" y="185"/>
                    </a:lnTo>
                    <a:lnTo>
                      <a:pt x="661" y="185"/>
                    </a:lnTo>
                    <a:lnTo>
                      <a:pt x="667" y="187"/>
                    </a:lnTo>
                    <a:lnTo>
                      <a:pt x="669" y="187"/>
                    </a:lnTo>
                    <a:lnTo>
                      <a:pt x="669" y="189"/>
                    </a:lnTo>
                    <a:lnTo>
                      <a:pt x="671" y="192"/>
                    </a:lnTo>
                    <a:lnTo>
                      <a:pt x="671" y="192"/>
                    </a:lnTo>
                    <a:lnTo>
                      <a:pt x="669" y="193"/>
                    </a:lnTo>
                    <a:lnTo>
                      <a:pt x="664" y="196"/>
                    </a:lnTo>
                    <a:lnTo>
                      <a:pt x="658" y="198"/>
                    </a:lnTo>
                    <a:lnTo>
                      <a:pt x="658" y="200"/>
                    </a:lnTo>
                    <a:lnTo>
                      <a:pt x="660" y="200"/>
                    </a:lnTo>
                    <a:lnTo>
                      <a:pt x="661" y="200"/>
                    </a:lnTo>
                    <a:lnTo>
                      <a:pt x="663" y="200"/>
                    </a:lnTo>
                    <a:lnTo>
                      <a:pt x="667" y="200"/>
                    </a:lnTo>
                    <a:lnTo>
                      <a:pt x="667" y="200"/>
                    </a:lnTo>
                    <a:lnTo>
                      <a:pt x="671" y="200"/>
                    </a:lnTo>
                    <a:lnTo>
                      <a:pt x="671" y="201"/>
                    </a:lnTo>
                    <a:lnTo>
                      <a:pt x="672" y="203"/>
                    </a:lnTo>
                    <a:lnTo>
                      <a:pt x="671" y="203"/>
                    </a:lnTo>
                    <a:lnTo>
                      <a:pt x="664" y="204"/>
                    </a:lnTo>
                    <a:lnTo>
                      <a:pt x="661" y="203"/>
                    </a:lnTo>
                    <a:lnTo>
                      <a:pt x="660" y="203"/>
                    </a:lnTo>
                    <a:lnTo>
                      <a:pt x="658" y="203"/>
                    </a:lnTo>
                    <a:lnTo>
                      <a:pt x="660" y="203"/>
                    </a:lnTo>
                    <a:lnTo>
                      <a:pt x="661" y="204"/>
                    </a:lnTo>
                    <a:lnTo>
                      <a:pt x="661" y="206"/>
                    </a:lnTo>
                    <a:lnTo>
                      <a:pt x="661" y="206"/>
                    </a:lnTo>
                    <a:lnTo>
                      <a:pt x="660" y="207"/>
                    </a:lnTo>
                    <a:lnTo>
                      <a:pt x="660" y="209"/>
                    </a:lnTo>
                    <a:lnTo>
                      <a:pt x="660" y="209"/>
                    </a:lnTo>
                    <a:lnTo>
                      <a:pt x="660" y="212"/>
                    </a:lnTo>
                    <a:lnTo>
                      <a:pt x="660" y="212"/>
                    </a:lnTo>
                    <a:lnTo>
                      <a:pt x="645" y="212"/>
                    </a:lnTo>
                    <a:lnTo>
                      <a:pt x="644" y="212"/>
                    </a:lnTo>
                    <a:lnTo>
                      <a:pt x="641" y="214"/>
                    </a:lnTo>
                    <a:lnTo>
                      <a:pt x="637" y="215"/>
                    </a:lnTo>
                    <a:lnTo>
                      <a:pt x="636" y="215"/>
                    </a:lnTo>
                    <a:lnTo>
                      <a:pt x="633" y="215"/>
                    </a:lnTo>
                    <a:lnTo>
                      <a:pt x="628" y="214"/>
                    </a:lnTo>
                    <a:lnTo>
                      <a:pt x="625" y="214"/>
                    </a:lnTo>
                    <a:lnTo>
                      <a:pt x="623" y="214"/>
                    </a:lnTo>
                    <a:lnTo>
                      <a:pt x="622" y="212"/>
                    </a:lnTo>
                    <a:lnTo>
                      <a:pt x="620" y="212"/>
                    </a:lnTo>
                    <a:lnTo>
                      <a:pt x="619" y="211"/>
                    </a:lnTo>
                    <a:lnTo>
                      <a:pt x="619" y="209"/>
                    </a:lnTo>
                    <a:lnTo>
                      <a:pt x="619" y="207"/>
                    </a:lnTo>
                    <a:lnTo>
                      <a:pt x="619" y="206"/>
                    </a:lnTo>
                    <a:lnTo>
                      <a:pt x="619" y="206"/>
                    </a:lnTo>
                    <a:lnTo>
                      <a:pt x="617" y="206"/>
                    </a:lnTo>
                    <a:lnTo>
                      <a:pt x="617" y="204"/>
                    </a:lnTo>
                    <a:lnTo>
                      <a:pt x="614" y="203"/>
                    </a:lnTo>
                    <a:lnTo>
                      <a:pt x="612" y="203"/>
                    </a:lnTo>
                    <a:lnTo>
                      <a:pt x="612" y="203"/>
                    </a:lnTo>
                    <a:lnTo>
                      <a:pt x="612" y="204"/>
                    </a:lnTo>
                    <a:lnTo>
                      <a:pt x="612" y="204"/>
                    </a:lnTo>
                    <a:lnTo>
                      <a:pt x="615" y="206"/>
                    </a:lnTo>
                    <a:lnTo>
                      <a:pt x="615" y="206"/>
                    </a:lnTo>
                    <a:lnTo>
                      <a:pt x="614" y="209"/>
                    </a:lnTo>
                    <a:lnTo>
                      <a:pt x="614" y="209"/>
                    </a:lnTo>
                    <a:lnTo>
                      <a:pt x="612" y="212"/>
                    </a:lnTo>
                    <a:lnTo>
                      <a:pt x="611" y="212"/>
                    </a:lnTo>
                    <a:lnTo>
                      <a:pt x="607" y="212"/>
                    </a:lnTo>
                    <a:lnTo>
                      <a:pt x="601" y="214"/>
                    </a:lnTo>
                    <a:lnTo>
                      <a:pt x="600" y="214"/>
                    </a:lnTo>
                    <a:lnTo>
                      <a:pt x="596" y="214"/>
                    </a:lnTo>
                    <a:lnTo>
                      <a:pt x="593" y="214"/>
                    </a:lnTo>
                    <a:lnTo>
                      <a:pt x="592" y="212"/>
                    </a:lnTo>
                    <a:lnTo>
                      <a:pt x="590" y="211"/>
                    </a:lnTo>
                    <a:lnTo>
                      <a:pt x="590" y="211"/>
                    </a:lnTo>
                    <a:lnTo>
                      <a:pt x="590" y="214"/>
                    </a:lnTo>
                    <a:lnTo>
                      <a:pt x="589" y="214"/>
                    </a:lnTo>
                    <a:lnTo>
                      <a:pt x="589" y="214"/>
                    </a:lnTo>
                    <a:lnTo>
                      <a:pt x="585" y="212"/>
                    </a:lnTo>
                    <a:lnTo>
                      <a:pt x="584" y="211"/>
                    </a:lnTo>
                    <a:lnTo>
                      <a:pt x="584" y="211"/>
                    </a:lnTo>
                    <a:lnTo>
                      <a:pt x="584" y="212"/>
                    </a:lnTo>
                    <a:lnTo>
                      <a:pt x="584" y="212"/>
                    </a:lnTo>
                    <a:lnTo>
                      <a:pt x="584" y="214"/>
                    </a:lnTo>
                    <a:lnTo>
                      <a:pt x="579" y="214"/>
                    </a:lnTo>
                    <a:lnTo>
                      <a:pt x="578" y="214"/>
                    </a:lnTo>
                    <a:lnTo>
                      <a:pt x="574" y="214"/>
                    </a:lnTo>
                    <a:lnTo>
                      <a:pt x="573" y="214"/>
                    </a:lnTo>
                    <a:lnTo>
                      <a:pt x="571" y="214"/>
                    </a:lnTo>
                    <a:lnTo>
                      <a:pt x="566" y="212"/>
                    </a:lnTo>
                    <a:lnTo>
                      <a:pt x="566" y="212"/>
                    </a:lnTo>
                    <a:lnTo>
                      <a:pt x="566" y="214"/>
                    </a:lnTo>
                    <a:lnTo>
                      <a:pt x="565" y="215"/>
                    </a:lnTo>
                    <a:lnTo>
                      <a:pt x="562" y="215"/>
                    </a:lnTo>
                    <a:lnTo>
                      <a:pt x="557" y="214"/>
                    </a:lnTo>
                    <a:lnTo>
                      <a:pt x="554" y="215"/>
                    </a:lnTo>
                    <a:lnTo>
                      <a:pt x="548" y="214"/>
                    </a:lnTo>
                    <a:lnTo>
                      <a:pt x="541" y="214"/>
                    </a:lnTo>
                    <a:lnTo>
                      <a:pt x="540" y="214"/>
                    </a:lnTo>
                    <a:lnTo>
                      <a:pt x="540" y="214"/>
                    </a:lnTo>
                    <a:lnTo>
                      <a:pt x="540" y="212"/>
                    </a:lnTo>
                    <a:lnTo>
                      <a:pt x="540" y="211"/>
                    </a:lnTo>
                    <a:lnTo>
                      <a:pt x="541" y="209"/>
                    </a:lnTo>
                    <a:lnTo>
                      <a:pt x="543" y="207"/>
                    </a:lnTo>
                    <a:lnTo>
                      <a:pt x="543" y="206"/>
                    </a:lnTo>
                    <a:lnTo>
                      <a:pt x="541" y="206"/>
                    </a:lnTo>
                    <a:lnTo>
                      <a:pt x="541" y="204"/>
                    </a:lnTo>
                    <a:lnTo>
                      <a:pt x="540" y="204"/>
                    </a:lnTo>
                    <a:lnTo>
                      <a:pt x="538" y="206"/>
                    </a:lnTo>
                    <a:lnTo>
                      <a:pt x="537" y="207"/>
                    </a:lnTo>
                    <a:lnTo>
                      <a:pt x="535" y="209"/>
                    </a:lnTo>
                    <a:lnTo>
                      <a:pt x="535" y="207"/>
                    </a:lnTo>
                    <a:lnTo>
                      <a:pt x="535" y="206"/>
                    </a:lnTo>
                    <a:lnTo>
                      <a:pt x="533" y="206"/>
                    </a:lnTo>
                    <a:lnTo>
                      <a:pt x="533" y="206"/>
                    </a:lnTo>
                    <a:lnTo>
                      <a:pt x="533" y="206"/>
                    </a:lnTo>
                    <a:lnTo>
                      <a:pt x="532" y="207"/>
                    </a:lnTo>
                    <a:lnTo>
                      <a:pt x="532" y="207"/>
                    </a:lnTo>
                    <a:lnTo>
                      <a:pt x="530" y="207"/>
                    </a:lnTo>
                    <a:lnTo>
                      <a:pt x="530" y="207"/>
                    </a:lnTo>
                    <a:lnTo>
                      <a:pt x="530" y="209"/>
                    </a:lnTo>
                    <a:lnTo>
                      <a:pt x="530" y="209"/>
                    </a:lnTo>
                    <a:lnTo>
                      <a:pt x="530" y="211"/>
                    </a:lnTo>
                    <a:lnTo>
                      <a:pt x="529" y="211"/>
                    </a:lnTo>
                    <a:lnTo>
                      <a:pt x="527" y="212"/>
                    </a:lnTo>
                    <a:lnTo>
                      <a:pt x="525" y="212"/>
                    </a:lnTo>
                    <a:lnTo>
                      <a:pt x="521" y="212"/>
                    </a:lnTo>
                    <a:lnTo>
                      <a:pt x="519" y="212"/>
                    </a:lnTo>
                    <a:lnTo>
                      <a:pt x="513" y="211"/>
                    </a:lnTo>
                    <a:lnTo>
                      <a:pt x="511" y="211"/>
                    </a:lnTo>
                    <a:lnTo>
                      <a:pt x="508" y="209"/>
                    </a:lnTo>
                    <a:lnTo>
                      <a:pt x="505" y="207"/>
                    </a:lnTo>
                    <a:lnTo>
                      <a:pt x="505" y="207"/>
                    </a:lnTo>
                    <a:lnTo>
                      <a:pt x="507" y="206"/>
                    </a:lnTo>
                    <a:lnTo>
                      <a:pt x="507" y="204"/>
                    </a:lnTo>
                    <a:lnTo>
                      <a:pt x="502" y="207"/>
                    </a:lnTo>
                    <a:lnTo>
                      <a:pt x="502" y="207"/>
                    </a:lnTo>
                    <a:lnTo>
                      <a:pt x="502" y="211"/>
                    </a:lnTo>
                    <a:lnTo>
                      <a:pt x="502" y="211"/>
                    </a:lnTo>
                    <a:lnTo>
                      <a:pt x="499" y="209"/>
                    </a:lnTo>
                    <a:lnTo>
                      <a:pt x="497" y="211"/>
                    </a:lnTo>
                    <a:lnTo>
                      <a:pt x="497" y="209"/>
                    </a:lnTo>
                    <a:lnTo>
                      <a:pt x="494" y="209"/>
                    </a:lnTo>
                    <a:lnTo>
                      <a:pt x="492" y="207"/>
                    </a:lnTo>
                    <a:lnTo>
                      <a:pt x="491" y="206"/>
                    </a:lnTo>
                    <a:lnTo>
                      <a:pt x="488" y="201"/>
                    </a:lnTo>
                    <a:lnTo>
                      <a:pt x="488" y="198"/>
                    </a:lnTo>
                    <a:lnTo>
                      <a:pt x="488" y="198"/>
                    </a:lnTo>
                    <a:lnTo>
                      <a:pt x="489" y="196"/>
                    </a:lnTo>
                    <a:lnTo>
                      <a:pt x="489" y="196"/>
                    </a:lnTo>
                    <a:lnTo>
                      <a:pt x="486" y="195"/>
                    </a:lnTo>
                    <a:lnTo>
                      <a:pt x="484" y="193"/>
                    </a:lnTo>
                    <a:lnTo>
                      <a:pt x="484" y="192"/>
                    </a:lnTo>
                    <a:lnTo>
                      <a:pt x="484" y="192"/>
                    </a:lnTo>
                    <a:lnTo>
                      <a:pt x="483" y="190"/>
                    </a:lnTo>
                    <a:lnTo>
                      <a:pt x="483" y="189"/>
                    </a:lnTo>
                    <a:lnTo>
                      <a:pt x="484" y="189"/>
                    </a:lnTo>
                    <a:lnTo>
                      <a:pt x="484" y="185"/>
                    </a:lnTo>
                    <a:lnTo>
                      <a:pt x="488" y="182"/>
                    </a:lnTo>
                    <a:lnTo>
                      <a:pt x="489" y="181"/>
                    </a:lnTo>
                    <a:lnTo>
                      <a:pt x="489" y="181"/>
                    </a:lnTo>
                    <a:lnTo>
                      <a:pt x="488" y="179"/>
                    </a:lnTo>
                    <a:lnTo>
                      <a:pt x="488" y="176"/>
                    </a:lnTo>
                    <a:lnTo>
                      <a:pt x="488" y="174"/>
                    </a:lnTo>
                    <a:lnTo>
                      <a:pt x="486" y="173"/>
                    </a:lnTo>
                    <a:lnTo>
                      <a:pt x="483" y="171"/>
                    </a:lnTo>
                    <a:lnTo>
                      <a:pt x="480" y="167"/>
                    </a:lnTo>
                    <a:lnTo>
                      <a:pt x="477" y="163"/>
                    </a:lnTo>
                    <a:lnTo>
                      <a:pt x="473" y="160"/>
                    </a:lnTo>
                    <a:lnTo>
                      <a:pt x="472" y="160"/>
                    </a:lnTo>
                    <a:lnTo>
                      <a:pt x="470" y="160"/>
                    </a:lnTo>
                    <a:lnTo>
                      <a:pt x="467" y="162"/>
                    </a:lnTo>
                    <a:lnTo>
                      <a:pt x="466" y="162"/>
                    </a:lnTo>
                    <a:lnTo>
                      <a:pt x="466" y="162"/>
                    </a:lnTo>
                    <a:lnTo>
                      <a:pt x="462" y="162"/>
                    </a:lnTo>
                    <a:lnTo>
                      <a:pt x="456" y="162"/>
                    </a:lnTo>
                    <a:lnTo>
                      <a:pt x="453" y="162"/>
                    </a:lnTo>
                    <a:lnTo>
                      <a:pt x="450" y="162"/>
                    </a:lnTo>
                    <a:lnTo>
                      <a:pt x="447" y="163"/>
                    </a:lnTo>
                    <a:lnTo>
                      <a:pt x="442" y="163"/>
                    </a:lnTo>
                    <a:lnTo>
                      <a:pt x="440" y="160"/>
                    </a:lnTo>
                    <a:lnTo>
                      <a:pt x="434" y="159"/>
                    </a:lnTo>
                    <a:lnTo>
                      <a:pt x="432" y="157"/>
                    </a:lnTo>
                    <a:lnTo>
                      <a:pt x="431" y="155"/>
                    </a:lnTo>
                    <a:lnTo>
                      <a:pt x="432" y="155"/>
                    </a:lnTo>
                    <a:lnTo>
                      <a:pt x="436" y="154"/>
                    </a:lnTo>
                    <a:lnTo>
                      <a:pt x="436" y="154"/>
                    </a:lnTo>
                    <a:lnTo>
                      <a:pt x="437" y="152"/>
                    </a:lnTo>
                    <a:lnTo>
                      <a:pt x="434" y="154"/>
                    </a:lnTo>
                    <a:lnTo>
                      <a:pt x="432" y="154"/>
                    </a:lnTo>
                    <a:lnTo>
                      <a:pt x="423" y="149"/>
                    </a:lnTo>
                    <a:lnTo>
                      <a:pt x="420" y="149"/>
                    </a:lnTo>
                    <a:lnTo>
                      <a:pt x="420" y="148"/>
                    </a:lnTo>
                    <a:lnTo>
                      <a:pt x="418" y="148"/>
                    </a:lnTo>
                    <a:lnTo>
                      <a:pt x="418" y="148"/>
                    </a:lnTo>
                    <a:lnTo>
                      <a:pt x="420" y="146"/>
                    </a:lnTo>
                    <a:lnTo>
                      <a:pt x="421" y="148"/>
                    </a:lnTo>
                    <a:lnTo>
                      <a:pt x="423" y="148"/>
                    </a:lnTo>
                    <a:lnTo>
                      <a:pt x="426" y="148"/>
                    </a:lnTo>
                    <a:lnTo>
                      <a:pt x="426" y="146"/>
                    </a:lnTo>
                    <a:lnTo>
                      <a:pt x="426" y="146"/>
                    </a:lnTo>
                    <a:lnTo>
                      <a:pt x="423" y="144"/>
                    </a:lnTo>
                    <a:lnTo>
                      <a:pt x="421" y="144"/>
                    </a:lnTo>
                    <a:lnTo>
                      <a:pt x="420" y="143"/>
                    </a:lnTo>
                    <a:lnTo>
                      <a:pt x="421" y="141"/>
                    </a:lnTo>
                    <a:lnTo>
                      <a:pt x="421" y="141"/>
                    </a:lnTo>
                    <a:lnTo>
                      <a:pt x="421" y="141"/>
                    </a:lnTo>
                    <a:lnTo>
                      <a:pt x="425" y="141"/>
                    </a:lnTo>
                    <a:lnTo>
                      <a:pt x="426" y="140"/>
                    </a:lnTo>
                    <a:lnTo>
                      <a:pt x="431" y="138"/>
                    </a:lnTo>
                    <a:lnTo>
                      <a:pt x="434" y="138"/>
                    </a:lnTo>
                    <a:close/>
                    <a:moveTo>
                      <a:pt x="136" y="124"/>
                    </a:moveTo>
                    <a:lnTo>
                      <a:pt x="138" y="124"/>
                    </a:lnTo>
                    <a:lnTo>
                      <a:pt x="139" y="124"/>
                    </a:lnTo>
                    <a:lnTo>
                      <a:pt x="142" y="126"/>
                    </a:lnTo>
                    <a:lnTo>
                      <a:pt x="149" y="129"/>
                    </a:lnTo>
                    <a:lnTo>
                      <a:pt x="150" y="130"/>
                    </a:lnTo>
                    <a:lnTo>
                      <a:pt x="150" y="130"/>
                    </a:lnTo>
                    <a:lnTo>
                      <a:pt x="150" y="132"/>
                    </a:lnTo>
                    <a:lnTo>
                      <a:pt x="149" y="132"/>
                    </a:lnTo>
                    <a:lnTo>
                      <a:pt x="139" y="135"/>
                    </a:lnTo>
                    <a:lnTo>
                      <a:pt x="138" y="137"/>
                    </a:lnTo>
                    <a:lnTo>
                      <a:pt x="139" y="137"/>
                    </a:lnTo>
                    <a:lnTo>
                      <a:pt x="142" y="140"/>
                    </a:lnTo>
                    <a:lnTo>
                      <a:pt x="145" y="141"/>
                    </a:lnTo>
                    <a:lnTo>
                      <a:pt x="145" y="143"/>
                    </a:lnTo>
                    <a:lnTo>
                      <a:pt x="144" y="143"/>
                    </a:lnTo>
                    <a:lnTo>
                      <a:pt x="141" y="143"/>
                    </a:lnTo>
                    <a:lnTo>
                      <a:pt x="141" y="143"/>
                    </a:lnTo>
                    <a:lnTo>
                      <a:pt x="139" y="143"/>
                    </a:lnTo>
                    <a:lnTo>
                      <a:pt x="139" y="144"/>
                    </a:lnTo>
                    <a:lnTo>
                      <a:pt x="142" y="148"/>
                    </a:lnTo>
                    <a:lnTo>
                      <a:pt x="144" y="148"/>
                    </a:lnTo>
                    <a:lnTo>
                      <a:pt x="144" y="149"/>
                    </a:lnTo>
                    <a:lnTo>
                      <a:pt x="142" y="149"/>
                    </a:lnTo>
                    <a:lnTo>
                      <a:pt x="142" y="151"/>
                    </a:lnTo>
                    <a:lnTo>
                      <a:pt x="139" y="152"/>
                    </a:lnTo>
                    <a:lnTo>
                      <a:pt x="136" y="154"/>
                    </a:lnTo>
                    <a:lnTo>
                      <a:pt x="128" y="154"/>
                    </a:lnTo>
                    <a:lnTo>
                      <a:pt x="128" y="155"/>
                    </a:lnTo>
                    <a:lnTo>
                      <a:pt x="128" y="157"/>
                    </a:lnTo>
                    <a:lnTo>
                      <a:pt x="128" y="159"/>
                    </a:lnTo>
                    <a:lnTo>
                      <a:pt x="128" y="159"/>
                    </a:lnTo>
                    <a:lnTo>
                      <a:pt x="127" y="160"/>
                    </a:lnTo>
                    <a:lnTo>
                      <a:pt x="127" y="162"/>
                    </a:lnTo>
                    <a:lnTo>
                      <a:pt x="125" y="162"/>
                    </a:lnTo>
                    <a:lnTo>
                      <a:pt x="123" y="162"/>
                    </a:lnTo>
                    <a:lnTo>
                      <a:pt x="122" y="162"/>
                    </a:lnTo>
                    <a:lnTo>
                      <a:pt x="117" y="162"/>
                    </a:lnTo>
                    <a:lnTo>
                      <a:pt x="116" y="160"/>
                    </a:lnTo>
                    <a:lnTo>
                      <a:pt x="114" y="159"/>
                    </a:lnTo>
                    <a:lnTo>
                      <a:pt x="114" y="157"/>
                    </a:lnTo>
                    <a:lnTo>
                      <a:pt x="114" y="155"/>
                    </a:lnTo>
                    <a:lnTo>
                      <a:pt x="114" y="154"/>
                    </a:lnTo>
                    <a:lnTo>
                      <a:pt x="116" y="151"/>
                    </a:lnTo>
                    <a:lnTo>
                      <a:pt x="117" y="149"/>
                    </a:lnTo>
                    <a:lnTo>
                      <a:pt x="117" y="148"/>
                    </a:lnTo>
                    <a:lnTo>
                      <a:pt x="117" y="146"/>
                    </a:lnTo>
                    <a:lnTo>
                      <a:pt x="116" y="146"/>
                    </a:lnTo>
                    <a:lnTo>
                      <a:pt x="112" y="148"/>
                    </a:lnTo>
                    <a:lnTo>
                      <a:pt x="111" y="148"/>
                    </a:lnTo>
                    <a:lnTo>
                      <a:pt x="109" y="148"/>
                    </a:lnTo>
                    <a:lnTo>
                      <a:pt x="109" y="149"/>
                    </a:lnTo>
                    <a:lnTo>
                      <a:pt x="108" y="151"/>
                    </a:lnTo>
                    <a:lnTo>
                      <a:pt x="108" y="152"/>
                    </a:lnTo>
                    <a:lnTo>
                      <a:pt x="108" y="154"/>
                    </a:lnTo>
                    <a:lnTo>
                      <a:pt x="106" y="155"/>
                    </a:lnTo>
                    <a:lnTo>
                      <a:pt x="103" y="155"/>
                    </a:lnTo>
                    <a:lnTo>
                      <a:pt x="103" y="155"/>
                    </a:lnTo>
                    <a:lnTo>
                      <a:pt x="101" y="155"/>
                    </a:lnTo>
                    <a:lnTo>
                      <a:pt x="103" y="157"/>
                    </a:lnTo>
                    <a:lnTo>
                      <a:pt x="104" y="159"/>
                    </a:lnTo>
                    <a:lnTo>
                      <a:pt x="104" y="160"/>
                    </a:lnTo>
                    <a:lnTo>
                      <a:pt x="104" y="160"/>
                    </a:lnTo>
                    <a:lnTo>
                      <a:pt x="103" y="162"/>
                    </a:lnTo>
                    <a:lnTo>
                      <a:pt x="101" y="163"/>
                    </a:lnTo>
                    <a:lnTo>
                      <a:pt x="100" y="165"/>
                    </a:lnTo>
                    <a:lnTo>
                      <a:pt x="100" y="167"/>
                    </a:lnTo>
                    <a:lnTo>
                      <a:pt x="98" y="167"/>
                    </a:lnTo>
                    <a:lnTo>
                      <a:pt x="97" y="167"/>
                    </a:lnTo>
                    <a:lnTo>
                      <a:pt x="97" y="165"/>
                    </a:lnTo>
                    <a:lnTo>
                      <a:pt x="93" y="163"/>
                    </a:lnTo>
                    <a:lnTo>
                      <a:pt x="93" y="162"/>
                    </a:lnTo>
                    <a:lnTo>
                      <a:pt x="92" y="160"/>
                    </a:lnTo>
                    <a:lnTo>
                      <a:pt x="92" y="160"/>
                    </a:lnTo>
                    <a:lnTo>
                      <a:pt x="92" y="160"/>
                    </a:lnTo>
                    <a:lnTo>
                      <a:pt x="90" y="162"/>
                    </a:lnTo>
                    <a:lnTo>
                      <a:pt x="90" y="163"/>
                    </a:lnTo>
                    <a:lnTo>
                      <a:pt x="90" y="165"/>
                    </a:lnTo>
                    <a:lnTo>
                      <a:pt x="90" y="167"/>
                    </a:lnTo>
                    <a:lnTo>
                      <a:pt x="89" y="167"/>
                    </a:lnTo>
                    <a:lnTo>
                      <a:pt x="89" y="168"/>
                    </a:lnTo>
                    <a:lnTo>
                      <a:pt x="92" y="170"/>
                    </a:lnTo>
                    <a:lnTo>
                      <a:pt x="92" y="170"/>
                    </a:lnTo>
                    <a:lnTo>
                      <a:pt x="92" y="171"/>
                    </a:lnTo>
                    <a:lnTo>
                      <a:pt x="92" y="171"/>
                    </a:lnTo>
                    <a:lnTo>
                      <a:pt x="90" y="171"/>
                    </a:lnTo>
                    <a:lnTo>
                      <a:pt x="90" y="173"/>
                    </a:lnTo>
                    <a:lnTo>
                      <a:pt x="89" y="173"/>
                    </a:lnTo>
                    <a:lnTo>
                      <a:pt x="86" y="174"/>
                    </a:lnTo>
                    <a:lnTo>
                      <a:pt x="82" y="174"/>
                    </a:lnTo>
                    <a:lnTo>
                      <a:pt x="79" y="176"/>
                    </a:lnTo>
                    <a:lnTo>
                      <a:pt x="79" y="176"/>
                    </a:lnTo>
                    <a:lnTo>
                      <a:pt x="78" y="174"/>
                    </a:lnTo>
                    <a:lnTo>
                      <a:pt x="78" y="171"/>
                    </a:lnTo>
                    <a:lnTo>
                      <a:pt x="78" y="170"/>
                    </a:lnTo>
                    <a:lnTo>
                      <a:pt x="76" y="170"/>
                    </a:lnTo>
                    <a:lnTo>
                      <a:pt x="75" y="167"/>
                    </a:lnTo>
                    <a:lnTo>
                      <a:pt x="75" y="165"/>
                    </a:lnTo>
                    <a:lnTo>
                      <a:pt x="73" y="165"/>
                    </a:lnTo>
                    <a:lnTo>
                      <a:pt x="73" y="165"/>
                    </a:lnTo>
                    <a:lnTo>
                      <a:pt x="71" y="165"/>
                    </a:lnTo>
                    <a:lnTo>
                      <a:pt x="70" y="170"/>
                    </a:lnTo>
                    <a:lnTo>
                      <a:pt x="68" y="171"/>
                    </a:lnTo>
                    <a:lnTo>
                      <a:pt x="67" y="171"/>
                    </a:lnTo>
                    <a:lnTo>
                      <a:pt x="65" y="171"/>
                    </a:lnTo>
                    <a:lnTo>
                      <a:pt x="60" y="170"/>
                    </a:lnTo>
                    <a:lnTo>
                      <a:pt x="57" y="170"/>
                    </a:lnTo>
                    <a:lnTo>
                      <a:pt x="56" y="170"/>
                    </a:lnTo>
                    <a:lnTo>
                      <a:pt x="52" y="171"/>
                    </a:lnTo>
                    <a:lnTo>
                      <a:pt x="51" y="173"/>
                    </a:lnTo>
                    <a:lnTo>
                      <a:pt x="48" y="171"/>
                    </a:lnTo>
                    <a:lnTo>
                      <a:pt x="48" y="171"/>
                    </a:lnTo>
                    <a:lnTo>
                      <a:pt x="46" y="170"/>
                    </a:lnTo>
                    <a:lnTo>
                      <a:pt x="46" y="170"/>
                    </a:lnTo>
                    <a:lnTo>
                      <a:pt x="48" y="170"/>
                    </a:lnTo>
                    <a:lnTo>
                      <a:pt x="48" y="168"/>
                    </a:lnTo>
                    <a:lnTo>
                      <a:pt x="48" y="168"/>
                    </a:lnTo>
                    <a:lnTo>
                      <a:pt x="48" y="167"/>
                    </a:lnTo>
                    <a:lnTo>
                      <a:pt x="48" y="167"/>
                    </a:lnTo>
                    <a:lnTo>
                      <a:pt x="48" y="167"/>
                    </a:lnTo>
                    <a:lnTo>
                      <a:pt x="48" y="165"/>
                    </a:lnTo>
                    <a:lnTo>
                      <a:pt x="48" y="165"/>
                    </a:lnTo>
                    <a:lnTo>
                      <a:pt x="46" y="165"/>
                    </a:lnTo>
                    <a:lnTo>
                      <a:pt x="43" y="167"/>
                    </a:lnTo>
                    <a:lnTo>
                      <a:pt x="43" y="165"/>
                    </a:lnTo>
                    <a:lnTo>
                      <a:pt x="45" y="163"/>
                    </a:lnTo>
                    <a:lnTo>
                      <a:pt x="49" y="160"/>
                    </a:lnTo>
                    <a:lnTo>
                      <a:pt x="49" y="159"/>
                    </a:lnTo>
                    <a:lnTo>
                      <a:pt x="51" y="159"/>
                    </a:lnTo>
                    <a:lnTo>
                      <a:pt x="62" y="157"/>
                    </a:lnTo>
                    <a:lnTo>
                      <a:pt x="62" y="157"/>
                    </a:lnTo>
                    <a:lnTo>
                      <a:pt x="68" y="152"/>
                    </a:lnTo>
                    <a:lnTo>
                      <a:pt x="70" y="151"/>
                    </a:lnTo>
                    <a:lnTo>
                      <a:pt x="71" y="149"/>
                    </a:lnTo>
                    <a:lnTo>
                      <a:pt x="78" y="146"/>
                    </a:lnTo>
                    <a:lnTo>
                      <a:pt x="79" y="146"/>
                    </a:lnTo>
                    <a:lnTo>
                      <a:pt x="79" y="144"/>
                    </a:lnTo>
                    <a:lnTo>
                      <a:pt x="81" y="143"/>
                    </a:lnTo>
                    <a:lnTo>
                      <a:pt x="82" y="143"/>
                    </a:lnTo>
                    <a:lnTo>
                      <a:pt x="87" y="138"/>
                    </a:lnTo>
                    <a:lnTo>
                      <a:pt x="92" y="135"/>
                    </a:lnTo>
                    <a:lnTo>
                      <a:pt x="95" y="133"/>
                    </a:lnTo>
                    <a:lnTo>
                      <a:pt x="98" y="130"/>
                    </a:lnTo>
                    <a:lnTo>
                      <a:pt x="103" y="130"/>
                    </a:lnTo>
                    <a:lnTo>
                      <a:pt x="114" y="129"/>
                    </a:lnTo>
                    <a:lnTo>
                      <a:pt x="122" y="130"/>
                    </a:lnTo>
                    <a:lnTo>
                      <a:pt x="125" y="130"/>
                    </a:lnTo>
                    <a:lnTo>
                      <a:pt x="125" y="130"/>
                    </a:lnTo>
                    <a:lnTo>
                      <a:pt x="127" y="129"/>
                    </a:lnTo>
                    <a:lnTo>
                      <a:pt x="128" y="130"/>
                    </a:lnTo>
                    <a:lnTo>
                      <a:pt x="131" y="130"/>
                    </a:lnTo>
                    <a:lnTo>
                      <a:pt x="131" y="130"/>
                    </a:lnTo>
                    <a:lnTo>
                      <a:pt x="133" y="129"/>
                    </a:lnTo>
                    <a:lnTo>
                      <a:pt x="131" y="129"/>
                    </a:lnTo>
                    <a:lnTo>
                      <a:pt x="128" y="127"/>
                    </a:lnTo>
                    <a:lnTo>
                      <a:pt x="128" y="127"/>
                    </a:lnTo>
                    <a:lnTo>
                      <a:pt x="128" y="126"/>
                    </a:lnTo>
                    <a:lnTo>
                      <a:pt x="130" y="126"/>
                    </a:lnTo>
                    <a:lnTo>
                      <a:pt x="131" y="124"/>
                    </a:lnTo>
                    <a:lnTo>
                      <a:pt x="136" y="124"/>
                    </a:lnTo>
                    <a:close/>
                    <a:moveTo>
                      <a:pt x="507" y="121"/>
                    </a:moveTo>
                    <a:lnTo>
                      <a:pt x="510" y="121"/>
                    </a:lnTo>
                    <a:lnTo>
                      <a:pt x="513" y="121"/>
                    </a:lnTo>
                    <a:lnTo>
                      <a:pt x="516" y="122"/>
                    </a:lnTo>
                    <a:lnTo>
                      <a:pt x="521" y="126"/>
                    </a:lnTo>
                    <a:lnTo>
                      <a:pt x="522" y="127"/>
                    </a:lnTo>
                    <a:lnTo>
                      <a:pt x="524" y="129"/>
                    </a:lnTo>
                    <a:lnTo>
                      <a:pt x="524" y="130"/>
                    </a:lnTo>
                    <a:lnTo>
                      <a:pt x="522" y="130"/>
                    </a:lnTo>
                    <a:lnTo>
                      <a:pt x="522" y="132"/>
                    </a:lnTo>
                    <a:lnTo>
                      <a:pt x="521" y="132"/>
                    </a:lnTo>
                    <a:lnTo>
                      <a:pt x="518" y="133"/>
                    </a:lnTo>
                    <a:lnTo>
                      <a:pt x="516" y="133"/>
                    </a:lnTo>
                    <a:lnTo>
                      <a:pt x="505" y="130"/>
                    </a:lnTo>
                    <a:lnTo>
                      <a:pt x="502" y="129"/>
                    </a:lnTo>
                    <a:lnTo>
                      <a:pt x="502" y="127"/>
                    </a:lnTo>
                    <a:lnTo>
                      <a:pt x="502" y="126"/>
                    </a:lnTo>
                    <a:lnTo>
                      <a:pt x="502" y="124"/>
                    </a:lnTo>
                    <a:lnTo>
                      <a:pt x="502" y="122"/>
                    </a:lnTo>
                    <a:lnTo>
                      <a:pt x="503" y="121"/>
                    </a:lnTo>
                    <a:lnTo>
                      <a:pt x="503" y="121"/>
                    </a:lnTo>
                    <a:lnTo>
                      <a:pt x="507" y="121"/>
                    </a:lnTo>
                    <a:close/>
                    <a:moveTo>
                      <a:pt x="289" y="118"/>
                    </a:moveTo>
                    <a:lnTo>
                      <a:pt x="294" y="118"/>
                    </a:lnTo>
                    <a:lnTo>
                      <a:pt x="295" y="119"/>
                    </a:lnTo>
                    <a:lnTo>
                      <a:pt x="298" y="121"/>
                    </a:lnTo>
                    <a:lnTo>
                      <a:pt x="302" y="124"/>
                    </a:lnTo>
                    <a:lnTo>
                      <a:pt x="302" y="126"/>
                    </a:lnTo>
                    <a:lnTo>
                      <a:pt x="302" y="127"/>
                    </a:lnTo>
                    <a:lnTo>
                      <a:pt x="303" y="127"/>
                    </a:lnTo>
                    <a:lnTo>
                      <a:pt x="305" y="127"/>
                    </a:lnTo>
                    <a:lnTo>
                      <a:pt x="308" y="130"/>
                    </a:lnTo>
                    <a:lnTo>
                      <a:pt x="309" y="130"/>
                    </a:lnTo>
                    <a:lnTo>
                      <a:pt x="309" y="133"/>
                    </a:lnTo>
                    <a:lnTo>
                      <a:pt x="309" y="133"/>
                    </a:lnTo>
                    <a:lnTo>
                      <a:pt x="309" y="135"/>
                    </a:lnTo>
                    <a:lnTo>
                      <a:pt x="308" y="137"/>
                    </a:lnTo>
                    <a:lnTo>
                      <a:pt x="306" y="137"/>
                    </a:lnTo>
                    <a:lnTo>
                      <a:pt x="302" y="135"/>
                    </a:lnTo>
                    <a:lnTo>
                      <a:pt x="298" y="135"/>
                    </a:lnTo>
                    <a:lnTo>
                      <a:pt x="297" y="132"/>
                    </a:lnTo>
                    <a:lnTo>
                      <a:pt x="294" y="130"/>
                    </a:lnTo>
                    <a:lnTo>
                      <a:pt x="292" y="126"/>
                    </a:lnTo>
                    <a:lnTo>
                      <a:pt x="291" y="124"/>
                    </a:lnTo>
                    <a:lnTo>
                      <a:pt x="289" y="122"/>
                    </a:lnTo>
                    <a:lnTo>
                      <a:pt x="289" y="121"/>
                    </a:lnTo>
                    <a:lnTo>
                      <a:pt x="286" y="118"/>
                    </a:lnTo>
                    <a:lnTo>
                      <a:pt x="287" y="118"/>
                    </a:lnTo>
                    <a:lnTo>
                      <a:pt x="289" y="118"/>
                    </a:lnTo>
                    <a:close/>
                    <a:moveTo>
                      <a:pt x="439" y="116"/>
                    </a:moveTo>
                    <a:lnTo>
                      <a:pt x="443" y="118"/>
                    </a:lnTo>
                    <a:lnTo>
                      <a:pt x="447" y="116"/>
                    </a:lnTo>
                    <a:lnTo>
                      <a:pt x="451" y="116"/>
                    </a:lnTo>
                    <a:lnTo>
                      <a:pt x="461" y="118"/>
                    </a:lnTo>
                    <a:lnTo>
                      <a:pt x="467" y="116"/>
                    </a:lnTo>
                    <a:lnTo>
                      <a:pt x="469" y="116"/>
                    </a:lnTo>
                    <a:lnTo>
                      <a:pt x="470" y="118"/>
                    </a:lnTo>
                    <a:lnTo>
                      <a:pt x="472" y="119"/>
                    </a:lnTo>
                    <a:lnTo>
                      <a:pt x="473" y="121"/>
                    </a:lnTo>
                    <a:lnTo>
                      <a:pt x="470" y="121"/>
                    </a:lnTo>
                    <a:lnTo>
                      <a:pt x="467" y="126"/>
                    </a:lnTo>
                    <a:lnTo>
                      <a:pt x="467" y="126"/>
                    </a:lnTo>
                    <a:lnTo>
                      <a:pt x="464" y="126"/>
                    </a:lnTo>
                    <a:lnTo>
                      <a:pt x="464" y="127"/>
                    </a:lnTo>
                    <a:lnTo>
                      <a:pt x="455" y="126"/>
                    </a:lnTo>
                    <a:lnTo>
                      <a:pt x="432" y="126"/>
                    </a:lnTo>
                    <a:lnTo>
                      <a:pt x="431" y="126"/>
                    </a:lnTo>
                    <a:lnTo>
                      <a:pt x="428" y="122"/>
                    </a:lnTo>
                    <a:lnTo>
                      <a:pt x="428" y="121"/>
                    </a:lnTo>
                    <a:lnTo>
                      <a:pt x="429" y="119"/>
                    </a:lnTo>
                    <a:lnTo>
                      <a:pt x="429" y="119"/>
                    </a:lnTo>
                    <a:lnTo>
                      <a:pt x="429" y="118"/>
                    </a:lnTo>
                    <a:lnTo>
                      <a:pt x="437" y="116"/>
                    </a:lnTo>
                    <a:lnTo>
                      <a:pt x="439" y="116"/>
                    </a:lnTo>
                    <a:close/>
                    <a:moveTo>
                      <a:pt x="346" y="113"/>
                    </a:moveTo>
                    <a:lnTo>
                      <a:pt x="350" y="113"/>
                    </a:lnTo>
                    <a:lnTo>
                      <a:pt x="355" y="115"/>
                    </a:lnTo>
                    <a:lnTo>
                      <a:pt x="357" y="115"/>
                    </a:lnTo>
                    <a:lnTo>
                      <a:pt x="358" y="116"/>
                    </a:lnTo>
                    <a:lnTo>
                      <a:pt x="358" y="116"/>
                    </a:lnTo>
                    <a:lnTo>
                      <a:pt x="360" y="118"/>
                    </a:lnTo>
                    <a:lnTo>
                      <a:pt x="360" y="118"/>
                    </a:lnTo>
                    <a:lnTo>
                      <a:pt x="354" y="118"/>
                    </a:lnTo>
                    <a:lnTo>
                      <a:pt x="352" y="118"/>
                    </a:lnTo>
                    <a:lnTo>
                      <a:pt x="350" y="119"/>
                    </a:lnTo>
                    <a:lnTo>
                      <a:pt x="347" y="119"/>
                    </a:lnTo>
                    <a:lnTo>
                      <a:pt x="344" y="119"/>
                    </a:lnTo>
                    <a:lnTo>
                      <a:pt x="339" y="118"/>
                    </a:lnTo>
                    <a:lnTo>
                      <a:pt x="338" y="116"/>
                    </a:lnTo>
                    <a:lnTo>
                      <a:pt x="338" y="115"/>
                    </a:lnTo>
                    <a:lnTo>
                      <a:pt x="338" y="113"/>
                    </a:lnTo>
                    <a:lnTo>
                      <a:pt x="339" y="113"/>
                    </a:lnTo>
                    <a:lnTo>
                      <a:pt x="341" y="113"/>
                    </a:lnTo>
                    <a:lnTo>
                      <a:pt x="346" y="113"/>
                    </a:lnTo>
                    <a:close/>
                    <a:moveTo>
                      <a:pt x="168" y="107"/>
                    </a:moveTo>
                    <a:lnTo>
                      <a:pt x="168" y="108"/>
                    </a:lnTo>
                    <a:lnTo>
                      <a:pt x="168" y="108"/>
                    </a:lnTo>
                    <a:lnTo>
                      <a:pt x="168" y="110"/>
                    </a:lnTo>
                    <a:lnTo>
                      <a:pt x="169" y="110"/>
                    </a:lnTo>
                    <a:lnTo>
                      <a:pt x="171" y="110"/>
                    </a:lnTo>
                    <a:lnTo>
                      <a:pt x="174" y="111"/>
                    </a:lnTo>
                    <a:lnTo>
                      <a:pt x="175" y="113"/>
                    </a:lnTo>
                    <a:lnTo>
                      <a:pt x="175" y="113"/>
                    </a:lnTo>
                    <a:lnTo>
                      <a:pt x="175" y="113"/>
                    </a:lnTo>
                    <a:lnTo>
                      <a:pt x="177" y="115"/>
                    </a:lnTo>
                    <a:lnTo>
                      <a:pt x="177" y="115"/>
                    </a:lnTo>
                    <a:lnTo>
                      <a:pt x="175" y="116"/>
                    </a:lnTo>
                    <a:lnTo>
                      <a:pt x="174" y="118"/>
                    </a:lnTo>
                    <a:lnTo>
                      <a:pt x="171" y="118"/>
                    </a:lnTo>
                    <a:lnTo>
                      <a:pt x="168" y="118"/>
                    </a:lnTo>
                    <a:lnTo>
                      <a:pt x="163" y="116"/>
                    </a:lnTo>
                    <a:lnTo>
                      <a:pt x="158" y="111"/>
                    </a:lnTo>
                    <a:lnTo>
                      <a:pt x="156" y="110"/>
                    </a:lnTo>
                    <a:lnTo>
                      <a:pt x="160" y="110"/>
                    </a:lnTo>
                    <a:lnTo>
                      <a:pt x="160" y="110"/>
                    </a:lnTo>
                    <a:lnTo>
                      <a:pt x="161" y="108"/>
                    </a:lnTo>
                    <a:lnTo>
                      <a:pt x="163" y="108"/>
                    </a:lnTo>
                    <a:lnTo>
                      <a:pt x="168" y="107"/>
                    </a:lnTo>
                    <a:close/>
                    <a:moveTo>
                      <a:pt x="223" y="107"/>
                    </a:moveTo>
                    <a:lnTo>
                      <a:pt x="235" y="107"/>
                    </a:lnTo>
                    <a:lnTo>
                      <a:pt x="235" y="107"/>
                    </a:lnTo>
                    <a:lnTo>
                      <a:pt x="235" y="108"/>
                    </a:lnTo>
                    <a:lnTo>
                      <a:pt x="234" y="110"/>
                    </a:lnTo>
                    <a:lnTo>
                      <a:pt x="232" y="111"/>
                    </a:lnTo>
                    <a:lnTo>
                      <a:pt x="227" y="113"/>
                    </a:lnTo>
                    <a:lnTo>
                      <a:pt x="218" y="115"/>
                    </a:lnTo>
                    <a:lnTo>
                      <a:pt x="216" y="115"/>
                    </a:lnTo>
                    <a:lnTo>
                      <a:pt x="218" y="115"/>
                    </a:lnTo>
                    <a:lnTo>
                      <a:pt x="218" y="116"/>
                    </a:lnTo>
                    <a:lnTo>
                      <a:pt x="220" y="116"/>
                    </a:lnTo>
                    <a:lnTo>
                      <a:pt x="226" y="116"/>
                    </a:lnTo>
                    <a:lnTo>
                      <a:pt x="227" y="116"/>
                    </a:lnTo>
                    <a:lnTo>
                      <a:pt x="227" y="116"/>
                    </a:lnTo>
                    <a:lnTo>
                      <a:pt x="227" y="118"/>
                    </a:lnTo>
                    <a:lnTo>
                      <a:pt x="227" y="118"/>
                    </a:lnTo>
                    <a:lnTo>
                      <a:pt x="227" y="121"/>
                    </a:lnTo>
                    <a:lnTo>
                      <a:pt x="227" y="122"/>
                    </a:lnTo>
                    <a:lnTo>
                      <a:pt x="227" y="124"/>
                    </a:lnTo>
                    <a:lnTo>
                      <a:pt x="224" y="126"/>
                    </a:lnTo>
                    <a:lnTo>
                      <a:pt x="220" y="127"/>
                    </a:lnTo>
                    <a:lnTo>
                      <a:pt x="216" y="127"/>
                    </a:lnTo>
                    <a:lnTo>
                      <a:pt x="215" y="127"/>
                    </a:lnTo>
                    <a:lnTo>
                      <a:pt x="212" y="127"/>
                    </a:lnTo>
                    <a:lnTo>
                      <a:pt x="201" y="130"/>
                    </a:lnTo>
                    <a:lnTo>
                      <a:pt x="197" y="130"/>
                    </a:lnTo>
                    <a:lnTo>
                      <a:pt x="196" y="129"/>
                    </a:lnTo>
                    <a:lnTo>
                      <a:pt x="191" y="127"/>
                    </a:lnTo>
                    <a:lnTo>
                      <a:pt x="188" y="126"/>
                    </a:lnTo>
                    <a:lnTo>
                      <a:pt x="185" y="124"/>
                    </a:lnTo>
                    <a:lnTo>
                      <a:pt x="183" y="124"/>
                    </a:lnTo>
                    <a:lnTo>
                      <a:pt x="183" y="124"/>
                    </a:lnTo>
                    <a:lnTo>
                      <a:pt x="183" y="122"/>
                    </a:lnTo>
                    <a:lnTo>
                      <a:pt x="183" y="122"/>
                    </a:lnTo>
                    <a:lnTo>
                      <a:pt x="185" y="121"/>
                    </a:lnTo>
                    <a:lnTo>
                      <a:pt x="185" y="121"/>
                    </a:lnTo>
                    <a:lnTo>
                      <a:pt x="183" y="119"/>
                    </a:lnTo>
                    <a:lnTo>
                      <a:pt x="183" y="118"/>
                    </a:lnTo>
                    <a:lnTo>
                      <a:pt x="182" y="116"/>
                    </a:lnTo>
                    <a:lnTo>
                      <a:pt x="182" y="116"/>
                    </a:lnTo>
                    <a:lnTo>
                      <a:pt x="182" y="115"/>
                    </a:lnTo>
                    <a:lnTo>
                      <a:pt x="182" y="115"/>
                    </a:lnTo>
                    <a:lnTo>
                      <a:pt x="183" y="113"/>
                    </a:lnTo>
                    <a:lnTo>
                      <a:pt x="183" y="113"/>
                    </a:lnTo>
                    <a:lnTo>
                      <a:pt x="186" y="111"/>
                    </a:lnTo>
                    <a:lnTo>
                      <a:pt x="190" y="111"/>
                    </a:lnTo>
                    <a:lnTo>
                      <a:pt x="196" y="110"/>
                    </a:lnTo>
                    <a:lnTo>
                      <a:pt x="212" y="107"/>
                    </a:lnTo>
                    <a:lnTo>
                      <a:pt x="216" y="107"/>
                    </a:lnTo>
                    <a:lnTo>
                      <a:pt x="220" y="107"/>
                    </a:lnTo>
                    <a:lnTo>
                      <a:pt x="223" y="107"/>
                    </a:lnTo>
                    <a:close/>
                    <a:moveTo>
                      <a:pt x="333" y="100"/>
                    </a:moveTo>
                    <a:lnTo>
                      <a:pt x="333" y="102"/>
                    </a:lnTo>
                    <a:lnTo>
                      <a:pt x="333" y="102"/>
                    </a:lnTo>
                    <a:lnTo>
                      <a:pt x="332" y="105"/>
                    </a:lnTo>
                    <a:lnTo>
                      <a:pt x="328" y="105"/>
                    </a:lnTo>
                    <a:lnTo>
                      <a:pt x="327" y="105"/>
                    </a:lnTo>
                    <a:lnTo>
                      <a:pt x="327" y="105"/>
                    </a:lnTo>
                    <a:lnTo>
                      <a:pt x="327" y="103"/>
                    </a:lnTo>
                    <a:lnTo>
                      <a:pt x="327" y="103"/>
                    </a:lnTo>
                    <a:lnTo>
                      <a:pt x="330" y="102"/>
                    </a:lnTo>
                    <a:lnTo>
                      <a:pt x="332" y="100"/>
                    </a:lnTo>
                    <a:lnTo>
                      <a:pt x="333" y="100"/>
                    </a:lnTo>
                    <a:close/>
                    <a:moveTo>
                      <a:pt x="221" y="86"/>
                    </a:moveTo>
                    <a:lnTo>
                      <a:pt x="224" y="86"/>
                    </a:lnTo>
                    <a:lnTo>
                      <a:pt x="227" y="88"/>
                    </a:lnTo>
                    <a:lnTo>
                      <a:pt x="231" y="88"/>
                    </a:lnTo>
                    <a:lnTo>
                      <a:pt x="232" y="89"/>
                    </a:lnTo>
                    <a:lnTo>
                      <a:pt x="235" y="91"/>
                    </a:lnTo>
                    <a:lnTo>
                      <a:pt x="235" y="91"/>
                    </a:lnTo>
                    <a:lnTo>
                      <a:pt x="237" y="91"/>
                    </a:lnTo>
                    <a:lnTo>
                      <a:pt x="237" y="91"/>
                    </a:lnTo>
                    <a:lnTo>
                      <a:pt x="238" y="94"/>
                    </a:lnTo>
                    <a:lnTo>
                      <a:pt x="238" y="96"/>
                    </a:lnTo>
                    <a:lnTo>
                      <a:pt x="238" y="97"/>
                    </a:lnTo>
                    <a:lnTo>
                      <a:pt x="238" y="97"/>
                    </a:lnTo>
                    <a:lnTo>
                      <a:pt x="238" y="99"/>
                    </a:lnTo>
                    <a:lnTo>
                      <a:pt x="237" y="99"/>
                    </a:lnTo>
                    <a:lnTo>
                      <a:pt x="234" y="100"/>
                    </a:lnTo>
                    <a:lnTo>
                      <a:pt x="229" y="99"/>
                    </a:lnTo>
                    <a:lnTo>
                      <a:pt x="226" y="100"/>
                    </a:lnTo>
                    <a:lnTo>
                      <a:pt x="224" y="100"/>
                    </a:lnTo>
                    <a:lnTo>
                      <a:pt x="218" y="100"/>
                    </a:lnTo>
                    <a:lnTo>
                      <a:pt x="218" y="99"/>
                    </a:lnTo>
                    <a:lnTo>
                      <a:pt x="215" y="97"/>
                    </a:lnTo>
                    <a:lnTo>
                      <a:pt x="213" y="97"/>
                    </a:lnTo>
                    <a:lnTo>
                      <a:pt x="212" y="97"/>
                    </a:lnTo>
                    <a:lnTo>
                      <a:pt x="210" y="99"/>
                    </a:lnTo>
                    <a:lnTo>
                      <a:pt x="209" y="100"/>
                    </a:lnTo>
                    <a:lnTo>
                      <a:pt x="207" y="100"/>
                    </a:lnTo>
                    <a:lnTo>
                      <a:pt x="204" y="100"/>
                    </a:lnTo>
                    <a:lnTo>
                      <a:pt x="199" y="97"/>
                    </a:lnTo>
                    <a:lnTo>
                      <a:pt x="193" y="99"/>
                    </a:lnTo>
                    <a:lnTo>
                      <a:pt x="186" y="100"/>
                    </a:lnTo>
                    <a:lnTo>
                      <a:pt x="183" y="100"/>
                    </a:lnTo>
                    <a:lnTo>
                      <a:pt x="183" y="100"/>
                    </a:lnTo>
                    <a:lnTo>
                      <a:pt x="182" y="99"/>
                    </a:lnTo>
                    <a:lnTo>
                      <a:pt x="182" y="99"/>
                    </a:lnTo>
                    <a:lnTo>
                      <a:pt x="183" y="97"/>
                    </a:lnTo>
                    <a:lnTo>
                      <a:pt x="188" y="94"/>
                    </a:lnTo>
                    <a:lnTo>
                      <a:pt x="191" y="94"/>
                    </a:lnTo>
                    <a:lnTo>
                      <a:pt x="197" y="92"/>
                    </a:lnTo>
                    <a:lnTo>
                      <a:pt x="205" y="91"/>
                    </a:lnTo>
                    <a:lnTo>
                      <a:pt x="207" y="91"/>
                    </a:lnTo>
                    <a:lnTo>
                      <a:pt x="210" y="89"/>
                    </a:lnTo>
                    <a:lnTo>
                      <a:pt x="215" y="88"/>
                    </a:lnTo>
                    <a:lnTo>
                      <a:pt x="216" y="86"/>
                    </a:lnTo>
                    <a:lnTo>
                      <a:pt x="221" y="86"/>
                    </a:lnTo>
                    <a:close/>
                    <a:moveTo>
                      <a:pt x="402" y="85"/>
                    </a:moveTo>
                    <a:lnTo>
                      <a:pt x="409" y="85"/>
                    </a:lnTo>
                    <a:lnTo>
                      <a:pt x="412" y="85"/>
                    </a:lnTo>
                    <a:lnTo>
                      <a:pt x="415" y="86"/>
                    </a:lnTo>
                    <a:lnTo>
                      <a:pt x="418" y="86"/>
                    </a:lnTo>
                    <a:lnTo>
                      <a:pt x="423" y="88"/>
                    </a:lnTo>
                    <a:lnTo>
                      <a:pt x="425" y="88"/>
                    </a:lnTo>
                    <a:lnTo>
                      <a:pt x="428" y="91"/>
                    </a:lnTo>
                    <a:lnTo>
                      <a:pt x="428" y="91"/>
                    </a:lnTo>
                    <a:lnTo>
                      <a:pt x="428" y="92"/>
                    </a:lnTo>
                    <a:lnTo>
                      <a:pt x="429" y="92"/>
                    </a:lnTo>
                    <a:lnTo>
                      <a:pt x="432" y="94"/>
                    </a:lnTo>
                    <a:lnTo>
                      <a:pt x="439" y="92"/>
                    </a:lnTo>
                    <a:lnTo>
                      <a:pt x="440" y="94"/>
                    </a:lnTo>
                    <a:lnTo>
                      <a:pt x="447" y="96"/>
                    </a:lnTo>
                    <a:lnTo>
                      <a:pt x="448" y="97"/>
                    </a:lnTo>
                    <a:lnTo>
                      <a:pt x="448" y="99"/>
                    </a:lnTo>
                    <a:lnTo>
                      <a:pt x="448" y="99"/>
                    </a:lnTo>
                    <a:lnTo>
                      <a:pt x="447" y="100"/>
                    </a:lnTo>
                    <a:lnTo>
                      <a:pt x="442" y="102"/>
                    </a:lnTo>
                    <a:lnTo>
                      <a:pt x="442" y="102"/>
                    </a:lnTo>
                    <a:lnTo>
                      <a:pt x="445" y="103"/>
                    </a:lnTo>
                    <a:lnTo>
                      <a:pt x="447" y="105"/>
                    </a:lnTo>
                    <a:lnTo>
                      <a:pt x="447" y="107"/>
                    </a:lnTo>
                    <a:lnTo>
                      <a:pt x="447" y="107"/>
                    </a:lnTo>
                    <a:lnTo>
                      <a:pt x="445" y="110"/>
                    </a:lnTo>
                    <a:lnTo>
                      <a:pt x="443" y="110"/>
                    </a:lnTo>
                    <a:lnTo>
                      <a:pt x="440" y="110"/>
                    </a:lnTo>
                    <a:lnTo>
                      <a:pt x="440" y="111"/>
                    </a:lnTo>
                    <a:lnTo>
                      <a:pt x="437" y="111"/>
                    </a:lnTo>
                    <a:lnTo>
                      <a:pt x="432" y="113"/>
                    </a:lnTo>
                    <a:lnTo>
                      <a:pt x="425" y="113"/>
                    </a:lnTo>
                    <a:lnTo>
                      <a:pt x="423" y="115"/>
                    </a:lnTo>
                    <a:lnTo>
                      <a:pt x="420" y="116"/>
                    </a:lnTo>
                    <a:lnTo>
                      <a:pt x="418" y="116"/>
                    </a:lnTo>
                    <a:lnTo>
                      <a:pt x="417" y="115"/>
                    </a:lnTo>
                    <a:lnTo>
                      <a:pt x="417" y="115"/>
                    </a:lnTo>
                    <a:lnTo>
                      <a:pt x="417" y="113"/>
                    </a:lnTo>
                    <a:lnTo>
                      <a:pt x="417" y="113"/>
                    </a:lnTo>
                    <a:lnTo>
                      <a:pt x="417" y="111"/>
                    </a:lnTo>
                    <a:lnTo>
                      <a:pt x="412" y="110"/>
                    </a:lnTo>
                    <a:lnTo>
                      <a:pt x="409" y="108"/>
                    </a:lnTo>
                    <a:lnTo>
                      <a:pt x="409" y="107"/>
                    </a:lnTo>
                    <a:lnTo>
                      <a:pt x="409" y="107"/>
                    </a:lnTo>
                    <a:lnTo>
                      <a:pt x="414" y="107"/>
                    </a:lnTo>
                    <a:lnTo>
                      <a:pt x="417" y="105"/>
                    </a:lnTo>
                    <a:lnTo>
                      <a:pt x="418" y="105"/>
                    </a:lnTo>
                    <a:lnTo>
                      <a:pt x="418" y="105"/>
                    </a:lnTo>
                    <a:lnTo>
                      <a:pt x="417" y="105"/>
                    </a:lnTo>
                    <a:lnTo>
                      <a:pt x="414" y="103"/>
                    </a:lnTo>
                    <a:lnTo>
                      <a:pt x="406" y="102"/>
                    </a:lnTo>
                    <a:lnTo>
                      <a:pt x="406" y="102"/>
                    </a:lnTo>
                    <a:lnTo>
                      <a:pt x="402" y="99"/>
                    </a:lnTo>
                    <a:lnTo>
                      <a:pt x="402" y="97"/>
                    </a:lnTo>
                    <a:lnTo>
                      <a:pt x="401" y="97"/>
                    </a:lnTo>
                    <a:lnTo>
                      <a:pt x="399" y="96"/>
                    </a:lnTo>
                    <a:lnTo>
                      <a:pt x="399" y="96"/>
                    </a:lnTo>
                    <a:lnTo>
                      <a:pt x="398" y="94"/>
                    </a:lnTo>
                    <a:lnTo>
                      <a:pt x="398" y="94"/>
                    </a:lnTo>
                    <a:lnTo>
                      <a:pt x="398" y="92"/>
                    </a:lnTo>
                    <a:lnTo>
                      <a:pt x="402" y="92"/>
                    </a:lnTo>
                    <a:lnTo>
                      <a:pt x="401" y="91"/>
                    </a:lnTo>
                    <a:lnTo>
                      <a:pt x="399" y="88"/>
                    </a:lnTo>
                    <a:lnTo>
                      <a:pt x="398" y="86"/>
                    </a:lnTo>
                    <a:lnTo>
                      <a:pt x="398" y="85"/>
                    </a:lnTo>
                    <a:lnTo>
                      <a:pt x="399" y="85"/>
                    </a:lnTo>
                    <a:lnTo>
                      <a:pt x="402" y="85"/>
                    </a:lnTo>
                    <a:close/>
                    <a:moveTo>
                      <a:pt x="320" y="66"/>
                    </a:moveTo>
                    <a:lnTo>
                      <a:pt x="325" y="67"/>
                    </a:lnTo>
                    <a:lnTo>
                      <a:pt x="328" y="69"/>
                    </a:lnTo>
                    <a:lnTo>
                      <a:pt x="332" y="70"/>
                    </a:lnTo>
                    <a:lnTo>
                      <a:pt x="336" y="75"/>
                    </a:lnTo>
                    <a:lnTo>
                      <a:pt x="336" y="75"/>
                    </a:lnTo>
                    <a:lnTo>
                      <a:pt x="336" y="77"/>
                    </a:lnTo>
                    <a:lnTo>
                      <a:pt x="336" y="77"/>
                    </a:lnTo>
                    <a:lnTo>
                      <a:pt x="335" y="78"/>
                    </a:lnTo>
                    <a:lnTo>
                      <a:pt x="335" y="78"/>
                    </a:lnTo>
                    <a:lnTo>
                      <a:pt x="336" y="80"/>
                    </a:lnTo>
                    <a:lnTo>
                      <a:pt x="336" y="80"/>
                    </a:lnTo>
                    <a:lnTo>
                      <a:pt x="336" y="81"/>
                    </a:lnTo>
                    <a:lnTo>
                      <a:pt x="336" y="81"/>
                    </a:lnTo>
                    <a:lnTo>
                      <a:pt x="338" y="81"/>
                    </a:lnTo>
                    <a:lnTo>
                      <a:pt x="339" y="80"/>
                    </a:lnTo>
                    <a:lnTo>
                      <a:pt x="339" y="80"/>
                    </a:lnTo>
                    <a:lnTo>
                      <a:pt x="339" y="77"/>
                    </a:lnTo>
                    <a:lnTo>
                      <a:pt x="343" y="77"/>
                    </a:lnTo>
                    <a:lnTo>
                      <a:pt x="346" y="75"/>
                    </a:lnTo>
                    <a:lnTo>
                      <a:pt x="347" y="75"/>
                    </a:lnTo>
                    <a:lnTo>
                      <a:pt x="349" y="75"/>
                    </a:lnTo>
                    <a:lnTo>
                      <a:pt x="355" y="78"/>
                    </a:lnTo>
                    <a:lnTo>
                      <a:pt x="358" y="78"/>
                    </a:lnTo>
                    <a:lnTo>
                      <a:pt x="358" y="78"/>
                    </a:lnTo>
                    <a:lnTo>
                      <a:pt x="360" y="80"/>
                    </a:lnTo>
                    <a:lnTo>
                      <a:pt x="360" y="80"/>
                    </a:lnTo>
                    <a:lnTo>
                      <a:pt x="358" y="83"/>
                    </a:lnTo>
                    <a:lnTo>
                      <a:pt x="358" y="83"/>
                    </a:lnTo>
                    <a:lnTo>
                      <a:pt x="358" y="85"/>
                    </a:lnTo>
                    <a:lnTo>
                      <a:pt x="361" y="85"/>
                    </a:lnTo>
                    <a:lnTo>
                      <a:pt x="368" y="83"/>
                    </a:lnTo>
                    <a:lnTo>
                      <a:pt x="374" y="86"/>
                    </a:lnTo>
                    <a:lnTo>
                      <a:pt x="377" y="89"/>
                    </a:lnTo>
                    <a:lnTo>
                      <a:pt x="380" y="91"/>
                    </a:lnTo>
                    <a:lnTo>
                      <a:pt x="380" y="92"/>
                    </a:lnTo>
                    <a:lnTo>
                      <a:pt x="379" y="92"/>
                    </a:lnTo>
                    <a:lnTo>
                      <a:pt x="379" y="94"/>
                    </a:lnTo>
                    <a:lnTo>
                      <a:pt x="377" y="96"/>
                    </a:lnTo>
                    <a:lnTo>
                      <a:pt x="376" y="96"/>
                    </a:lnTo>
                    <a:lnTo>
                      <a:pt x="377" y="97"/>
                    </a:lnTo>
                    <a:lnTo>
                      <a:pt x="377" y="99"/>
                    </a:lnTo>
                    <a:lnTo>
                      <a:pt x="377" y="99"/>
                    </a:lnTo>
                    <a:lnTo>
                      <a:pt x="377" y="100"/>
                    </a:lnTo>
                    <a:lnTo>
                      <a:pt x="380" y="100"/>
                    </a:lnTo>
                    <a:lnTo>
                      <a:pt x="387" y="105"/>
                    </a:lnTo>
                    <a:lnTo>
                      <a:pt x="388" y="107"/>
                    </a:lnTo>
                    <a:lnTo>
                      <a:pt x="388" y="108"/>
                    </a:lnTo>
                    <a:lnTo>
                      <a:pt x="388" y="110"/>
                    </a:lnTo>
                    <a:lnTo>
                      <a:pt x="388" y="110"/>
                    </a:lnTo>
                    <a:lnTo>
                      <a:pt x="387" y="113"/>
                    </a:lnTo>
                    <a:lnTo>
                      <a:pt x="387" y="115"/>
                    </a:lnTo>
                    <a:lnTo>
                      <a:pt x="384" y="115"/>
                    </a:lnTo>
                    <a:lnTo>
                      <a:pt x="379" y="115"/>
                    </a:lnTo>
                    <a:lnTo>
                      <a:pt x="374" y="116"/>
                    </a:lnTo>
                    <a:lnTo>
                      <a:pt x="371" y="115"/>
                    </a:lnTo>
                    <a:lnTo>
                      <a:pt x="366" y="113"/>
                    </a:lnTo>
                    <a:lnTo>
                      <a:pt x="365" y="111"/>
                    </a:lnTo>
                    <a:lnTo>
                      <a:pt x="363" y="110"/>
                    </a:lnTo>
                    <a:lnTo>
                      <a:pt x="363" y="110"/>
                    </a:lnTo>
                    <a:lnTo>
                      <a:pt x="363" y="107"/>
                    </a:lnTo>
                    <a:lnTo>
                      <a:pt x="361" y="107"/>
                    </a:lnTo>
                    <a:lnTo>
                      <a:pt x="360" y="105"/>
                    </a:lnTo>
                    <a:lnTo>
                      <a:pt x="358" y="103"/>
                    </a:lnTo>
                    <a:lnTo>
                      <a:pt x="355" y="103"/>
                    </a:lnTo>
                    <a:lnTo>
                      <a:pt x="347" y="102"/>
                    </a:lnTo>
                    <a:lnTo>
                      <a:pt x="344" y="100"/>
                    </a:lnTo>
                    <a:lnTo>
                      <a:pt x="341" y="100"/>
                    </a:lnTo>
                    <a:lnTo>
                      <a:pt x="336" y="102"/>
                    </a:lnTo>
                    <a:lnTo>
                      <a:pt x="336" y="102"/>
                    </a:lnTo>
                    <a:lnTo>
                      <a:pt x="335" y="100"/>
                    </a:lnTo>
                    <a:lnTo>
                      <a:pt x="335" y="100"/>
                    </a:lnTo>
                    <a:lnTo>
                      <a:pt x="335" y="99"/>
                    </a:lnTo>
                    <a:lnTo>
                      <a:pt x="335" y="97"/>
                    </a:lnTo>
                    <a:lnTo>
                      <a:pt x="320" y="99"/>
                    </a:lnTo>
                    <a:lnTo>
                      <a:pt x="317" y="102"/>
                    </a:lnTo>
                    <a:lnTo>
                      <a:pt x="311" y="100"/>
                    </a:lnTo>
                    <a:lnTo>
                      <a:pt x="309" y="100"/>
                    </a:lnTo>
                    <a:lnTo>
                      <a:pt x="305" y="99"/>
                    </a:lnTo>
                    <a:lnTo>
                      <a:pt x="303" y="97"/>
                    </a:lnTo>
                    <a:lnTo>
                      <a:pt x="302" y="94"/>
                    </a:lnTo>
                    <a:lnTo>
                      <a:pt x="302" y="92"/>
                    </a:lnTo>
                    <a:lnTo>
                      <a:pt x="303" y="92"/>
                    </a:lnTo>
                    <a:lnTo>
                      <a:pt x="305" y="91"/>
                    </a:lnTo>
                    <a:lnTo>
                      <a:pt x="306" y="91"/>
                    </a:lnTo>
                    <a:lnTo>
                      <a:pt x="313" y="92"/>
                    </a:lnTo>
                    <a:lnTo>
                      <a:pt x="320" y="92"/>
                    </a:lnTo>
                    <a:lnTo>
                      <a:pt x="322" y="92"/>
                    </a:lnTo>
                    <a:lnTo>
                      <a:pt x="324" y="91"/>
                    </a:lnTo>
                    <a:lnTo>
                      <a:pt x="322" y="89"/>
                    </a:lnTo>
                    <a:lnTo>
                      <a:pt x="316" y="89"/>
                    </a:lnTo>
                    <a:lnTo>
                      <a:pt x="317" y="89"/>
                    </a:lnTo>
                    <a:lnTo>
                      <a:pt x="322" y="88"/>
                    </a:lnTo>
                    <a:lnTo>
                      <a:pt x="325" y="86"/>
                    </a:lnTo>
                    <a:lnTo>
                      <a:pt x="325" y="86"/>
                    </a:lnTo>
                    <a:lnTo>
                      <a:pt x="324" y="85"/>
                    </a:lnTo>
                    <a:lnTo>
                      <a:pt x="316" y="85"/>
                    </a:lnTo>
                    <a:lnTo>
                      <a:pt x="314" y="85"/>
                    </a:lnTo>
                    <a:lnTo>
                      <a:pt x="314" y="85"/>
                    </a:lnTo>
                    <a:lnTo>
                      <a:pt x="314" y="83"/>
                    </a:lnTo>
                    <a:lnTo>
                      <a:pt x="319" y="81"/>
                    </a:lnTo>
                    <a:lnTo>
                      <a:pt x="317" y="80"/>
                    </a:lnTo>
                    <a:lnTo>
                      <a:pt x="316" y="80"/>
                    </a:lnTo>
                    <a:lnTo>
                      <a:pt x="314" y="78"/>
                    </a:lnTo>
                    <a:lnTo>
                      <a:pt x="314" y="78"/>
                    </a:lnTo>
                    <a:lnTo>
                      <a:pt x="311" y="80"/>
                    </a:lnTo>
                    <a:lnTo>
                      <a:pt x="306" y="83"/>
                    </a:lnTo>
                    <a:lnTo>
                      <a:pt x="305" y="85"/>
                    </a:lnTo>
                    <a:lnTo>
                      <a:pt x="303" y="85"/>
                    </a:lnTo>
                    <a:lnTo>
                      <a:pt x="302" y="83"/>
                    </a:lnTo>
                    <a:lnTo>
                      <a:pt x="302" y="83"/>
                    </a:lnTo>
                    <a:lnTo>
                      <a:pt x="303" y="81"/>
                    </a:lnTo>
                    <a:lnTo>
                      <a:pt x="306" y="78"/>
                    </a:lnTo>
                    <a:lnTo>
                      <a:pt x="306" y="77"/>
                    </a:lnTo>
                    <a:lnTo>
                      <a:pt x="303" y="77"/>
                    </a:lnTo>
                    <a:lnTo>
                      <a:pt x="297" y="77"/>
                    </a:lnTo>
                    <a:lnTo>
                      <a:pt x="294" y="77"/>
                    </a:lnTo>
                    <a:lnTo>
                      <a:pt x="294" y="75"/>
                    </a:lnTo>
                    <a:lnTo>
                      <a:pt x="294" y="74"/>
                    </a:lnTo>
                    <a:lnTo>
                      <a:pt x="294" y="72"/>
                    </a:lnTo>
                    <a:lnTo>
                      <a:pt x="294" y="70"/>
                    </a:lnTo>
                    <a:lnTo>
                      <a:pt x="295" y="67"/>
                    </a:lnTo>
                    <a:lnTo>
                      <a:pt x="297" y="67"/>
                    </a:lnTo>
                    <a:lnTo>
                      <a:pt x="305" y="67"/>
                    </a:lnTo>
                    <a:lnTo>
                      <a:pt x="317" y="67"/>
                    </a:lnTo>
                    <a:lnTo>
                      <a:pt x="320" y="66"/>
                    </a:lnTo>
                    <a:close/>
                    <a:moveTo>
                      <a:pt x="377" y="40"/>
                    </a:moveTo>
                    <a:lnTo>
                      <a:pt x="382" y="40"/>
                    </a:lnTo>
                    <a:lnTo>
                      <a:pt x="387" y="40"/>
                    </a:lnTo>
                    <a:lnTo>
                      <a:pt x="388" y="42"/>
                    </a:lnTo>
                    <a:lnTo>
                      <a:pt x="390" y="42"/>
                    </a:lnTo>
                    <a:lnTo>
                      <a:pt x="391" y="44"/>
                    </a:lnTo>
                    <a:lnTo>
                      <a:pt x="391" y="45"/>
                    </a:lnTo>
                    <a:lnTo>
                      <a:pt x="391" y="50"/>
                    </a:lnTo>
                    <a:lnTo>
                      <a:pt x="391" y="51"/>
                    </a:lnTo>
                    <a:lnTo>
                      <a:pt x="391" y="53"/>
                    </a:lnTo>
                    <a:lnTo>
                      <a:pt x="390" y="55"/>
                    </a:lnTo>
                    <a:lnTo>
                      <a:pt x="390" y="55"/>
                    </a:lnTo>
                    <a:lnTo>
                      <a:pt x="385" y="53"/>
                    </a:lnTo>
                    <a:lnTo>
                      <a:pt x="384" y="51"/>
                    </a:lnTo>
                    <a:lnTo>
                      <a:pt x="384" y="51"/>
                    </a:lnTo>
                    <a:lnTo>
                      <a:pt x="384" y="50"/>
                    </a:lnTo>
                    <a:lnTo>
                      <a:pt x="380" y="48"/>
                    </a:lnTo>
                    <a:lnTo>
                      <a:pt x="376" y="48"/>
                    </a:lnTo>
                    <a:lnTo>
                      <a:pt x="374" y="48"/>
                    </a:lnTo>
                    <a:lnTo>
                      <a:pt x="374" y="48"/>
                    </a:lnTo>
                    <a:lnTo>
                      <a:pt x="373" y="48"/>
                    </a:lnTo>
                    <a:lnTo>
                      <a:pt x="373" y="45"/>
                    </a:lnTo>
                    <a:lnTo>
                      <a:pt x="373" y="44"/>
                    </a:lnTo>
                    <a:lnTo>
                      <a:pt x="373" y="42"/>
                    </a:lnTo>
                    <a:lnTo>
                      <a:pt x="374" y="42"/>
                    </a:lnTo>
                    <a:lnTo>
                      <a:pt x="377" y="40"/>
                    </a:lnTo>
                    <a:lnTo>
                      <a:pt x="377" y="40"/>
                    </a:lnTo>
                    <a:close/>
                    <a:moveTo>
                      <a:pt x="470" y="0"/>
                    </a:moveTo>
                    <a:lnTo>
                      <a:pt x="475" y="0"/>
                    </a:lnTo>
                    <a:lnTo>
                      <a:pt x="484" y="3"/>
                    </a:lnTo>
                    <a:lnTo>
                      <a:pt x="486" y="3"/>
                    </a:lnTo>
                    <a:lnTo>
                      <a:pt x="489" y="6"/>
                    </a:lnTo>
                    <a:lnTo>
                      <a:pt x="491" y="7"/>
                    </a:lnTo>
                    <a:lnTo>
                      <a:pt x="494" y="11"/>
                    </a:lnTo>
                    <a:lnTo>
                      <a:pt x="500" y="17"/>
                    </a:lnTo>
                    <a:lnTo>
                      <a:pt x="503" y="18"/>
                    </a:lnTo>
                    <a:lnTo>
                      <a:pt x="508" y="22"/>
                    </a:lnTo>
                    <a:lnTo>
                      <a:pt x="510" y="23"/>
                    </a:lnTo>
                    <a:lnTo>
                      <a:pt x="510" y="23"/>
                    </a:lnTo>
                    <a:lnTo>
                      <a:pt x="510" y="25"/>
                    </a:lnTo>
                    <a:lnTo>
                      <a:pt x="511" y="26"/>
                    </a:lnTo>
                    <a:lnTo>
                      <a:pt x="516" y="26"/>
                    </a:lnTo>
                    <a:lnTo>
                      <a:pt x="521" y="28"/>
                    </a:lnTo>
                    <a:lnTo>
                      <a:pt x="522" y="28"/>
                    </a:lnTo>
                    <a:lnTo>
                      <a:pt x="524" y="28"/>
                    </a:lnTo>
                    <a:lnTo>
                      <a:pt x="525" y="28"/>
                    </a:lnTo>
                    <a:lnTo>
                      <a:pt x="529" y="28"/>
                    </a:lnTo>
                    <a:lnTo>
                      <a:pt x="530" y="28"/>
                    </a:lnTo>
                    <a:lnTo>
                      <a:pt x="530" y="29"/>
                    </a:lnTo>
                    <a:lnTo>
                      <a:pt x="532" y="29"/>
                    </a:lnTo>
                    <a:lnTo>
                      <a:pt x="532" y="31"/>
                    </a:lnTo>
                    <a:lnTo>
                      <a:pt x="530" y="31"/>
                    </a:lnTo>
                    <a:lnTo>
                      <a:pt x="530" y="33"/>
                    </a:lnTo>
                    <a:lnTo>
                      <a:pt x="530" y="33"/>
                    </a:lnTo>
                    <a:lnTo>
                      <a:pt x="532" y="33"/>
                    </a:lnTo>
                    <a:lnTo>
                      <a:pt x="530" y="36"/>
                    </a:lnTo>
                    <a:lnTo>
                      <a:pt x="530" y="36"/>
                    </a:lnTo>
                    <a:lnTo>
                      <a:pt x="533" y="39"/>
                    </a:lnTo>
                    <a:lnTo>
                      <a:pt x="535" y="39"/>
                    </a:lnTo>
                    <a:lnTo>
                      <a:pt x="540" y="40"/>
                    </a:lnTo>
                    <a:lnTo>
                      <a:pt x="543" y="40"/>
                    </a:lnTo>
                    <a:lnTo>
                      <a:pt x="544" y="42"/>
                    </a:lnTo>
                    <a:lnTo>
                      <a:pt x="544" y="40"/>
                    </a:lnTo>
                    <a:lnTo>
                      <a:pt x="544" y="39"/>
                    </a:lnTo>
                    <a:lnTo>
                      <a:pt x="543" y="37"/>
                    </a:lnTo>
                    <a:lnTo>
                      <a:pt x="538" y="37"/>
                    </a:lnTo>
                    <a:lnTo>
                      <a:pt x="538" y="36"/>
                    </a:lnTo>
                    <a:lnTo>
                      <a:pt x="538" y="34"/>
                    </a:lnTo>
                    <a:lnTo>
                      <a:pt x="538" y="33"/>
                    </a:lnTo>
                    <a:lnTo>
                      <a:pt x="540" y="31"/>
                    </a:lnTo>
                    <a:lnTo>
                      <a:pt x="541" y="31"/>
                    </a:lnTo>
                    <a:lnTo>
                      <a:pt x="546" y="31"/>
                    </a:lnTo>
                    <a:lnTo>
                      <a:pt x="548" y="31"/>
                    </a:lnTo>
                    <a:lnTo>
                      <a:pt x="552" y="33"/>
                    </a:lnTo>
                    <a:lnTo>
                      <a:pt x="552" y="34"/>
                    </a:lnTo>
                    <a:lnTo>
                      <a:pt x="552" y="36"/>
                    </a:lnTo>
                    <a:lnTo>
                      <a:pt x="554" y="39"/>
                    </a:lnTo>
                    <a:lnTo>
                      <a:pt x="552" y="39"/>
                    </a:lnTo>
                    <a:lnTo>
                      <a:pt x="549" y="40"/>
                    </a:lnTo>
                    <a:lnTo>
                      <a:pt x="549" y="42"/>
                    </a:lnTo>
                    <a:lnTo>
                      <a:pt x="549" y="42"/>
                    </a:lnTo>
                    <a:lnTo>
                      <a:pt x="552" y="42"/>
                    </a:lnTo>
                    <a:lnTo>
                      <a:pt x="557" y="44"/>
                    </a:lnTo>
                    <a:lnTo>
                      <a:pt x="559" y="44"/>
                    </a:lnTo>
                    <a:lnTo>
                      <a:pt x="562" y="47"/>
                    </a:lnTo>
                    <a:lnTo>
                      <a:pt x="562" y="48"/>
                    </a:lnTo>
                    <a:lnTo>
                      <a:pt x="562" y="51"/>
                    </a:lnTo>
                    <a:lnTo>
                      <a:pt x="560" y="56"/>
                    </a:lnTo>
                    <a:lnTo>
                      <a:pt x="559" y="58"/>
                    </a:lnTo>
                    <a:lnTo>
                      <a:pt x="559" y="59"/>
                    </a:lnTo>
                    <a:lnTo>
                      <a:pt x="559" y="59"/>
                    </a:lnTo>
                    <a:lnTo>
                      <a:pt x="563" y="58"/>
                    </a:lnTo>
                    <a:lnTo>
                      <a:pt x="563" y="58"/>
                    </a:lnTo>
                    <a:lnTo>
                      <a:pt x="566" y="56"/>
                    </a:lnTo>
                    <a:lnTo>
                      <a:pt x="571" y="58"/>
                    </a:lnTo>
                    <a:lnTo>
                      <a:pt x="573" y="58"/>
                    </a:lnTo>
                    <a:lnTo>
                      <a:pt x="574" y="58"/>
                    </a:lnTo>
                    <a:lnTo>
                      <a:pt x="576" y="59"/>
                    </a:lnTo>
                    <a:lnTo>
                      <a:pt x="576" y="63"/>
                    </a:lnTo>
                    <a:lnTo>
                      <a:pt x="578" y="63"/>
                    </a:lnTo>
                    <a:lnTo>
                      <a:pt x="579" y="59"/>
                    </a:lnTo>
                    <a:lnTo>
                      <a:pt x="581" y="58"/>
                    </a:lnTo>
                    <a:lnTo>
                      <a:pt x="581" y="58"/>
                    </a:lnTo>
                    <a:lnTo>
                      <a:pt x="582" y="58"/>
                    </a:lnTo>
                    <a:lnTo>
                      <a:pt x="584" y="61"/>
                    </a:lnTo>
                    <a:lnTo>
                      <a:pt x="589" y="66"/>
                    </a:lnTo>
                    <a:lnTo>
                      <a:pt x="590" y="67"/>
                    </a:lnTo>
                    <a:lnTo>
                      <a:pt x="590" y="69"/>
                    </a:lnTo>
                    <a:lnTo>
                      <a:pt x="589" y="70"/>
                    </a:lnTo>
                    <a:lnTo>
                      <a:pt x="587" y="70"/>
                    </a:lnTo>
                    <a:lnTo>
                      <a:pt x="576" y="75"/>
                    </a:lnTo>
                    <a:lnTo>
                      <a:pt x="570" y="77"/>
                    </a:lnTo>
                    <a:lnTo>
                      <a:pt x="568" y="78"/>
                    </a:lnTo>
                    <a:lnTo>
                      <a:pt x="566" y="78"/>
                    </a:lnTo>
                    <a:lnTo>
                      <a:pt x="563" y="78"/>
                    </a:lnTo>
                    <a:lnTo>
                      <a:pt x="563" y="78"/>
                    </a:lnTo>
                    <a:lnTo>
                      <a:pt x="562" y="81"/>
                    </a:lnTo>
                    <a:lnTo>
                      <a:pt x="560" y="81"/>
                    </a:lnTo>
                    <a:lnTo>
                      <a:pt x="559" y="83"/>
                    </a:lnTo>
                    <a:lnTo>
                      <a:pt x="555" y="86"/>
                    </a:lnTo>
                    <a:lnTo>
                      <a:pt x="554" y="88"/>
                    </a:lnTo>
                    <a:lnTo>
                      <a:pt x="549" y="88"/>
                    </a:lnTo>
                    <a:lnTo>
                      <a:pt x="549" y="86"/>
                    </a:lnTo>
                    <a:lnTo>
                      <a:pt x="548" y="83"/>
                    </a:lnTo>
                    <a:lnTo>
                      <a:pt x="548" y="81"/>
                    </a:lnTo>
                    <a:lnTo>
                      <a:pt x="548" y="80"/>
                    </a:lnTo>
                    <a:lnTo>
                      <a:pt x="549" y="80"/>
                    </a:lnTo>
                    <a:lnTo>
                      <a:pt x="551" y="77"/>
                    </a:lnTo>
                    <a:lnTo>
                      <a:pt x="551" y="77"/>
                    </a:lnTo>
                    <a:lnTo>
                      <a:pt x="549" y="77"/>
                    </a:lnTo>
                    <a:lnTo>
                      <a:pt x="548" y="78"/>
                    </a:lnTo>
                    <a:lnTo>
                      <a:pt x="546" y="78"/>
                    </a:lnTo>
                    <a:lnTo>
                      <a:pt x="546" y="80"/>
                    </a:lnTo>
                    <a:lnTo>
                      <a:pt x="544" y="81"/>
                    </a:lnTo>
                    <a:lnTo>
                      <a:pt x="546" y="86"/>
                    </a:lnTo>
                    <a:lnTo>
                      <a:pt x="544" y="88"/>
                    </a:lnTo>
                    <a:lnTo>
                      <a:pt x="544" y="88"/>
                    </a:lnTo>
                    <a:lnTo>
                      <a:pt x="544" y="89"/>
                    </a:lnTo>
                    <a:lnTo>
                      <a:pt x="548" y="89"/>
                    </a:lnTo>
                    <a:lnTo>
                      <a:pt x="548" y="89"/>
                    </a:lnTo>
                    <a:lnTo>
                      <a:pt x="548" y="91"/>
                    </a:lnTo>
                    <a:lnTo>
                      <a:pt x="548" y="91"/>
                    </a:lnTo>
                    <a:lnTo>
                      <a:pt x="548" y="92"/>
                    </a:lnTo>
                    <a:lnTo>
                      <a:pt x="548" y="94"/>
                    </a:lnTo>
                    <a:lnTo>
                      <a:pt x="546" y="94"/>
                    </a:lnTo>
                    <a:lnTo>
                      <a:pt x="543" y="94"/>
                    </a:lnTo>
                    <a:lnTo>
                      <a:pt x="540" y="91"/>
                    </a:lnTo>
                    <a:lnTo>
                      <a:pt x="538" y="91"/>
                    </a:lnTo>
                    <a:lnTo>
                      <a:pt x="537" y="91"/>
                    </a:lnTo>
                    <a:lnTo>
                      <a:pt x="538" y="92"/>
                    </a:lnTo>
                    <a:lnTo>
                      <a:pt x="538" y="96"/>
                    </a:lnTo>
                    <a:lnTo>
                      <a:pt x="538" y="97"/>
                    </a:lnTo>
                    <a:lnTo>
                      <a:pt x="538" y="99"/>
                    </a:lnTo>
                    <a:lnTo>
                      <a:pt x="537" y="102"/>
                    </a:lnTo>
                    <a:lnTo>
                      <a:pt x="537" y="103"/>
                    </a:lnTo>
                    <a:lnTo>
                      <a:pt x="537" y="103"/>
                    </a:lnTo>
                    <a:lnTo>
                      <a:pt x="533" y="103"/>
                    </a:lnTo>
                    <a:lnTo>
                      <a:pt x="532" y="103"/>
                    </a:lnTo>
                    <a:lnTo>
                      <a:pt x="527" y="97"/>
                    </a:lnTo>
                    <a:lnTo>
                      <a:pt x="524" y="96"/>
                    </a:lnTo>
                    <a:lnTo>
                      <a:pt x="519" y="91"/>
                    </a:lnTo>
                    <a:lnTo>
                      <a:pt x="519" y="91"/>
                    </a:lnTo>
                    <a:lnTo>
                      <a:pt x="518" y="91"/>
                    </a:lnTo>
                    <a:lnTo>
                      <a:pt x="518" y="92"/>
                    </a:lnTo>
                    <a:lnTo>
                      <a:pt x="519" y="94"/>
                    </a:lnTo>
                    <a:lnTo>
                      <a:pt x="522" y="97"/>
                    </a:lnTo>
                    <a:lnTo>
                      <a:pt x="524" y="100"/>
                    </a:lnTo>
                    <a:lnTo>
                      <a:pt x="525" y="103"/>
                    </a:lnTo>
                    <a:lnTo>
                      <a:pt x="525" y="103"/>
                    </a:lnTo>
                    <a:lnTo>
                      <a:pt x="525" y="105"/>
                    </a:lnTo>
                    <a:lnTo>
                      <a:pt x="525" y="103"/>
                    </a:lnTo>
                    <a:lnTo>
                      <a:pt x="524" y="103"/>
                    </a:lnTo>
                    <a:lnTo>
                      <a:pt x="521" y="102"/>
                    </a:lnTo>
                    <a:lnTo>
                      <a:pt x="519" y="102"/>
                    </a:lnTo>
                    <a:lnTo>
                      <a:pt x="518" y="100"/>
                    </a:lnTo>
                    <a:lnTo>
                      <a:pt x="516" y="100"/>
                    </a:lnTo>
                    <a:lnTo>
                      <a:pt x="514" y="99"/>
                    </a:lnTo>
                    <a:lnTo>
                      <a:pt x="513" y="99"/>
                    </a:lnTo>
                    <a:lnTo>
                      <a:pt x="510" y="99"/>
                    </a:lnTo>
                    <a:lnTo>
                      <a:pt x="510" y="100"/>
                    </a:lnTo>
                    <a:lnTo>
                      <a:pt x="511" y="100"/>
                    </a:lnTo>
                    <a:lnTo>
                      <a:pt x="513" y="102"/>
                    </a:lnTo>
                    <a:lnTo>
                      <a:pt x="513" y="102"/>
                    </a:lnTo>
                    <a:lnTo>
                      <a:pt x="514" y="103"/>
                    </a:lnTo>
                    <a:lnTo>
                      <a:pt x="513" y="105"/>
                    </a:lnTo>
                    <a:lnTo>
                      <a:pt x="510" y="105"/>
                    </a:lnTo>
                    <a:lnTo>
                      <a:pt x="505" y="105"/>
                    </a:lnTo>
                    <a:lnTo>
                      <a:pt x="499" y="103"/>
                    </a:lnTo>
                    <a:lnTo>
                      <a:pt x="491" y="102"/>
                    </a:lnTo>
                    <a:lnTo>
                      <a:pt x="484" y="100"/>
                    </a:lnTo>
                    <a:lnTo>
                      <a:pt x="480" y="97"/>
                    </a:lnTo>
                    <a:lnTo>
                      <a:pt x="478" y="96"/>
                    </a:lnTo>
                    <a:lnTo>
                      <a:pt x="478" y="96"/>
                    </a:lnTo>
                    <a:lnTo>
                      <a:pt x="480" y="94"/>
                    </a:lnTo>
                    <a:lnTo>
                      <a:pt x="486" y="92"/>
                    </a:lnTo>
                    <a:lnTo>
                      <a:pt x="492" y="92"/>
                    </a:lnTo>
                    <a:lnTo>
                      <a:pt x="491" y="92"/>
                    </a:lnTo>
                    <a:lnTo>
                      <a:pt x="480" y="91"/>
                    </a:lnTo>
                    <a:lnTo>
                      <a:pt x="475" y="91"/>
                    </a:lnTo>
                    <a:lnTo>
                      <a:pt x="473" y="91"/>
                    </a:lnTo>
                    <a:lnTo>
                      <a:pt x="472" y="91"/>
                    </a:lnTo>
                    <a:lnTo>
                      <a:pt x="470" y="89"/>
                    </a:lnTo>
                    <a:lnTo>
                      <a:pt x="467" y="88"/>
                    </a:lnTo>
                    <a:lnTo>
                      <a:pt x="466" y="86"/>
                    </a:lnTo>
                    <a:lnTo>
                      <a:pt x="466" y="85"/>
                    </a:lnTo>
                    <a:lnTo>
                      <a:pt x="467" y="85"/>
                    </a:lnTo>
                    <a:lnTo>
                      <a:pt x="472" y="85"/>
                    </a:lnTo>
                    <a:lnTo>
                      <a:pt x="473" y="85"/>
                    </a:lnTo>
                    <a:lnTo>
                      <a:pt x="470" y="85"/>
                    </a:lnTo>
                    <a:lnTo>
                      <a:pt x="462" y="81"/>
                    </a:lnTo>
                    <a:lnTo>
                      <a:pt x="459" y="80"/>
                    </a:lnTo>
                    <a:lnTo>
                      <a:pt x="459" y="80"/>
                    </a:lnTo>
                    <a:lnTo>
                      <a:pt x="458" y="78"/>
                    </a:lnTo>
                    <a:lnTo>
                      <a:pt x="459" y="78"/>
                    </a:lnTo>
                    <a:lnTo>
                      <a:pt x="461" y="77"/>
                    </a:lnTo>
                    <a:lnTo>
                      <a:pt x="472" y="74"/>
                    </a:lnTo>
                    <a:lnTo>
                      <a:pt x="475" y="72"/>
                    </a:lnTo>
                    <a:lnTo>
                      <a:pt x="478" y="72"/>
                    </a:lnTo>
                    <a:lnTo>
                      <a:pt x="480" y="72"/>
                    </a:lnTo>
                    <a:lnTo>
                      <a:pt x="481" y="69"/>
                    </a:lnTo>
                    <a:lnTo>
                      <a:pt x="492" y="67"/>
                    </a:lnTo>
                    <a:lnTo>
                      <a:pt x="499" y="66"/>
                    </a:lnTo>
                    <a:lnTo>
                      <a:pt x="500" y="66"/>
                    </a:lnTo>
                    <a:lnTo>
                      <a:pt x="494" y="66"/>
                    </a:lnTo>
                    <a:lnTo>
                      <a:pt x="486" y="66"/>
                    </a:lnTo>
                    <a:lnTo>
                      <a:pt x="483" y="64"/>
                    </a:lnTo>
                    <a:lnTo>
                      <a:pt x="480" y="63"/>
                    </a:lnTo>
                    <a:lnTo>
                      <a:pt x="478" y="63"/>
                    </a:lnTo>
                    <a:lnTo>
                      <a:pt x="475" y="64"/>
                    </a:lnTo>
                    <a:lnTo>
                      <a:pt x="470" y="66"/>
                    </a:lnTo>
                    <a:lnTo>
                      <a:pt x="467" y="66"/>
                    </a:lnTo>
                    <a:lnTo>
                      <a:pt x="462" y="69"/>
                    </a:lnTo>
                    <a:lnTo>
                      <a:pt x="461" y="69"/>
                    </a:lnTo>
                    <a:lnTo>
                      <a:pt x="459" y="67"/>
                    </a:lnTo>
                    <a:lnTo>
                      <a:pt x="459" y="67"/>
                    </a:lnTo>
                    <a:lnTo>
                      <a:pt x="461" y="66"/>
                    </a:lnTo>
                    <a:lnTo>
                      <a:pt x="462" y="66"/>
                    </a:lnTo>
                    <a:lnTo>
                      <a:pt x="461" y="66"/>
                    </a:lnTo>
                    <a:lnTo>
                      <a:pt x="459" y="64"/>
                    </a:lnTo>
                    <a:lnTo>
                      <a:pt x="456" y="64"/>
                    </a:lnTo>
                    <a:lnTo>
                      <a:pt x="455" y="66"/>
                    </a:lnTo>
                    <a:lnTo>
                      <a:pt x="448" y="67"/>
                    </a:lnTo>
                    <a:lnTo>
                      <a:pt x="445" y="69"/>
                    </a:lnTo>
                    <a:lnTo>
                      <a:pt x="445" y="69"/>
                    </a:lnTo>
                    <a:lnTo>
                      <a:pt x="442" y="66"/>
                    </a:lnTo>
                    <a:lnTo>
                      <a:pt x="437" y="66"/>
                    </a:lnTo>
                    <a:lnTo>
                      <a:pt x="436" y="64"/>
                    </a:lnTo>
                    <a:lnTo>
                      <a:pt x="437" y="61"/>
                    </a:lnTo>
                    <a:lnTo>
                      <a:pt x="439" y="59"/>
                    </a:lnTo>
                    <a:lnTo>
                      <a:pt x="442" y="59"/>
                    </a:lnTo>
                    <a:lnTo>
                      <a:pt x="453" y="56"/>
                    </a:lnTo>
                    <a:lnTo>
                      <a:pt x="455" y="56"/>
                    </a:lnTo>
                    <a:lnTo>
                      <a:pt x="455" y="53"/>
                    </a:lnTo>
                    <a:lnTo>
                      <a:pt x="453" y="55"/>
                    </a:lnTo>
                    <a:lnTo>
                      <a:pt x="447" y="56"/>
                    </a:lnTo>
                    <a:lnTo>
                      <a:pt x="442" y="56"/>
                    </a:lnTo>
                    <a:lnTo>
                      <a:pt x="439" y="56"/>
                    </a:lnTo>
                    <a:lnTo>
                      <a:pt x="436" y="56"/>
                    </a:lnTo>
                    <a:lnTo>
                      <a:pt x="434" y="56"/>
                    </a:lnTo>
                    <a:lnTo>
                      <a:pt x="432" y="55"/>
                    </a:lnTo>
                    <a:lnTo>
                      <a:pt x="425" y="50"/>
                    </a:lnTo>
                    <a:lnTo>
                      <a:pt x="423" y="48"/>
                    </a:lnTo>
                    <a:lnTo>
                      <a:pt x="423" y="45"/>
                    </a:lnTo>
                    <a:lnTo>
                      <a:pt x="423" y="44"/>
                    </a:lnTo>
                    <a:lnTo>
                      <a:pt x="421" y="40"/>
                    </a:lnTo>
                    <a:lnTo>
                      <a:pt x="436" y="44"/>
                    </a:lnTo>
                    <a:lnTo>
                      <a:pt x="440" y="44"/>
                    </a:lnTo>
                    <a:lnTo>
                      <a:pt x="451" y="44"/>
                    </a:lnTo>
                    <a:lnTo>
                      <a:pt x="451" y="44"/>
                    </a:lnTo>
                    <a:lnTo>
                      <a:pt x="453" y="42"/>
                    </a:lnTo>
                    <a:lnTo>
                      <a:pt x="451" y="42"/>
                    </a:lnTo>
                    <a:lnTo>
                      <a:pt x="451" y="40"/>
                    </a:lnTo>
                    <a:lnTo>
                      <a:pt x="453" y="40"/>
                    </a:lnTo>
                    <a:lnTo>
                      <a:pt x="456" y="39"/>
                    </a:lnTo>
                    <a:lnTo>
                      <a:pt x="458" y="39"/>
                    </a:lnTo>
                    <a:lnTo>
                      <a:pt x="453" y="39"/>
                    </a:lnTo>
                    <a:lnTo>
                      <a:pt x="443" y="40"/>
                    </a:lnTo>
                    <a:lnTo>
                      <a:pt x="440" y="40"/>
                    </a:lnTo>
                    <a:lnTo>
                      <a:pt x="437" y="37"/>
                    </a:lnTo>
                    <a:lnTo>
                      <a:pt x="434" y="37"/>
                    </a:lnTo>
                    <a:lnTo>
                      <a:pt x="431" y="37"/>
                    </a:lnTo>
                    <a:lnTo>
                      <a:pt x="429" y="37"/>
                    </a:lnTo>
                    <a:lnTo>
                      <a:pt x="428" y="36"/>
                    </a:lnTo>
                    <a:lnTo>
                      <a:pt x="426" y="36"/>
                    </a:lnTo>
                    <a:lnTo>
                      <a:pt x="426" y="34"/>
                    </a:lnTo>
                    <a:lnTo>
                      <a:pt x="426" y="34"/>
                    </a:lnTo>
                    <a:lnTo>
                      <a:pt x="428" y="34"/>
                    </a:lnTo>
                    <a:lnTo>
                      <a:pt x="431" y="33"/>
                    </a:lnTo>
                    <a:lnTo>
                      <a:pt x="432" y="33"/>
                    </a:lnTo>
                    <a:lnTo>
                      <a:pt x="436" y="33"/>
                    </a:lnTo>
                    <a:lnTo>
                      <a:pt x="439" y="33"/>
                    </a:lnTo>
                    <a:lnTo>
                      <a:pt x="437" y="33"/>
                    </a:lnTo>
                    <a:lnTo>
                      <a:pt x="434" y="29"/>
                    </a:lnTo>
                    <a:lnTo>
                      <a:pt x="429" y="26"/>
                    </a:lnTo>
                    <a:lnTo>
                      <a:pt x="429" y="22"/>
                    </a:lnTo>
                    <a:lnTo>
                      <a:pt x="432" y="22"/>
                    </a:lnTo>
                    <a:lnTo>
                      <a:pt x="436" y="22"/>
                    </a:lnTo>
                    <a:lnTo>
                      <a:pt x="439" y="22"/>
                    </a:lnTo>
                    <a:lnTo>
                      <a:pt x="443" y="22"/>
                    </a:lnTo>
                    <a:lnTo>
                      <a:pt x="447" y="23"/>
                    </a:lnTo>
                    <a:lnTo>
                      <a:pt x="448" y="26"/>
                    </a:lnTo>
                    <a:lnTo>
                      <a:pt x="450" y="26"/>
                    </a:lnTo>
                    <a:lnTo>
                      <a:pt x="455" y="26"/>
                    </a:lnTo>
                    <a:lnTo>
                      <a:pt x="462" y="26"/>
                    </a:lnTo>
                    <a:lnTo>
                      <a:pt x="461" y="26"/>
                    </a:lnTo>
                    <a:lnTo>
                      <a:pt x="458" y="25"/>
                    </a:lnTo>
                    <a:lnTo>
                      <a:pt x="453" y="23"/>
                    </a:lnTo>
                    <a:lnTo>
                      <a:pt x="450" y="20"/>
                    </a:lnTo>
                    <a:lnTo>
                      <a:pt x="443" y="18"/>
                    </a:lnTo>
                    <a:lnTo>
                      <a:pt x="439" y="17"/>
                    </a:lnTo>
                    <a:lnTo>
                      <a:pt x="439" y="17"/>
                    </a:lnTo>
                    <a:lnTo>
                      <a:pt x="442" y="12"/>
                    </a:lnTo>
                    <a:lnTo>
                      <a:pt x="447" y="11"/>
                    </a:lnTo>
                    <a:lnTo>
                      <a:pt x="453" y="11"/>
                    </a:lnTo>
                    <a:lnTo>
                      <a:pt x="458" y="9"/>
                    </a:lnTo>
                    <a:lnTo>
                      <a:pt x="464" y="7"/>
                    </a:lnTo>
                    <a:lnTo>
                      <a:pt x="469" y="9"/>
                    </a:lnTo>
                    <a:lnTo>
                      <a:pt x="470" y="9"/>
                    </a:lnTo>
                    <a:lnTo>
                      <a:pt x="472" y="7"/>
                    </a:lnTo>
                    <a:lnTo>
                      <a:pt x="472" y="7"/>
                    </a:lnTo>
                    <a:lnTo>
                      <a:pt x="472" y="6"/>
                    </a:lnTo>
                    <a:lnTo>
                      <a:pt x="472" y="6"/>
                    </a:lnTo>
                    <a:lnTo>
                      <a:pt x="469" y="4"/>
                    </a:lnTo>
                    <a:lnTo>
                      <a:pt x="462" y="4"/>
                    </a:lnTo>
                    <a:lnTo>
                      <a:pt x="459" y="4"/>
                    </a:lnTo>
                    <a:lnTo>
                      <a:pt x="458" y="3"/>
                    </a:lnTo>
                    <a:lnTo>
                      <a:pt x="458" y="3"/>
                    </a:lnTo>
                    <a:lnTo>
                      <a:pt x="458" y="1"/>
                    </a:lnTo>
                    <a:lnTo>
                      <a:pt x="458" y="1"/>
                    </a:lnTo>
                    <a:lnTo>
                      <a:pt x="458" y="0"/>
                    </a:lnTo>
                    <a:lnTo>
                      <a:pt x="458" y="0"/>
                    </a:lnTo>
                    <a:lnTo>
                      <a:pt x="459" y="0"/>
                    </a:lnTo>
                    <a:lnTo>
                      <a:pt x="467" y="0"/>
                    </a:lnTo>
                    <a:lnTo>
                      <a:pt x="47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6" name="Freeform 315">
                <a:extLst>
                  <a:ext uri="{FF2B5EF4-FFF2-40B4-BE49-F238E27FC236}">
                    <a16:creationId xmlns:a16="http://schemas.microsoft.com/office/drawing/2014/main" id="{1962E18E-DBE3-48FC-B297-172FD80C3916}"/>
                  </a:ext>
                </a:extLst>
              </p:cNvPr>
              <p:cNvSpPr>
                <a:spLocks/>
              </p:cNvSpPr>
              <p:nvPr/>
            </p:nvSpPr>
            <p:spPr bwMode="auto">
              <a:xfrm>
                <a:off x="3180327" y="1252336"/>
                <a:ext cx="859607" cy="446372"/>
              </a:xfrm>
              <a:custGeom>
                <a:avLst/>
                <a:gdLst>
                  <a:gd name="T0" fmla="*/ 366 w 441"/>
                  <a:gd name="T1" fmla="*/ 8 h 229"/>
                  <a:gd name="T2" fmla="*/ 375 w 441"/>
                  <a:gd name="T3" fmla="*/ 12 h 229"/>
                  <a:gd name="T4" fmla="*/ 399 w 441"/>
                  <a:gd name="T5" fmla="*/ 12 h 229"/>
                  <a:gd name="T6" fmla="*/ 411 w 441"/>
                  <a:gd name="T7" fmla="*/ 26 h 229"/>
                  <a:gd name="T8" fmla="*/ 399 w 441"/>
                  <a:gd name="T9" fmla="*/ 48 h 229"/>
                  <a:gd name="T10" fmla="*/ 333 w 441"/>
                  <a:gd name="T11" fmla="*/ 65 h 229"/>
                  <a:gd name="T12" fmla="*/ 330 w 441"/>
                  <a:gd name="T13" fmla="*/ 90 h 229"/>
                  <a:gd name="T14" fmla="*/ 293 w 441"/>
                  <a:gd name="T15" fmla="*/ 104 h 229"/>
                  <a:gd name="T16" fmla="*/ 295 w 441"/>
                  <a:gd name="T17" fmla="*/ 112 h 229"/>
                  <a:gd name="T18" fmla="*/ 246 w 441"/>
                  <a:gd name="T19" fmla="*/ 114 h 229"/>
                  <a:gd name="T20" fmla="*/ 255 w 441"/>
                  <a:gd name="T21" fmla="*/ 127 h 229"/>
                  <a:gd name="T22" fmla="*/ 225 w 441"/>
                  <a:gd name="T23" fmla="*/ 131 h 229"/>
                  <a:gd name="T24" fmla="*/ 225 w 441"/>
                  <a:gd name="T25" fmla="*/ 139 h 229"/>
                  <a:gd name="T26" fmla="*/ 200 w 441"/>
                  <a:gd name="T27" fmla="*/ 144 h 229"/>
                  <a:gd name="T28" fmla="*/ 249 w 441"/>
                  <a:gd name="T29" fmla="*/ 150 h 229"/>
                  <a:gd name="T30" fmla="*/ 229 w 441"/>
                  <a:gd name="T31" fmla="*/ 174 h 229"/>
                  <a:gd name="T32" fmla="*/ 195 w 441"/>
                  <a:gd name="T33" fmla="*/ 190 h 229"/>
                  <a:gd name="T34" fmla="*/ 145 w 441"/>
                  <a:gd name="T35" fmla="*/ 190 h 229"/>
                  <a:gd name="T36" fmla="*/ 151 w 441"/>
                  <a:gd name="T37" fmla="*/ 196 h 229"/>
                  <a:gd name="T38" fmla="*/ 184 w 441"/>
                  <a:gd name="T39" fmla="*/ 207 h 229"/>
                  <a:gd name="T40" fmla="*/ 180 w 441"/>
                  <a:gd name="T41" fmla="*/ 224 h 229"/>
                  <a:gd name="T42" fmla="*/ 154 w 441"/>
                  <a:gd name="T43" fmla="*/ 219 h 229"/>
                  <a:gd name="T44" fmla="*/ 134 w 441"/>
                  <a:gd name="T45" fmla="*/ 213 h 229"/>
                  <a:gd name="T46" fmla="*/ 80 w 441"/>
                  <a:gd name="T47" fmla="*/ 221 h 229"/>
                  <a:gd name="T48" fmla="*/ 47 w 441"/>
                  <a:gd name="T49" fmla="*/ 216 h 229"/>
                  <a:gd name="T50" fmla="*/ 52 w 441"/>
                  <a:gd name="T51" fmla="*/ 201 h 229"/>
                  <a:gd name="T52" fmla="*/ 58 w 441"/>
                  <a:gd name="T53" fmla="*/ 191 h 229"/>
                  <a:gd name="T54" fmla="*/ 87 w 441"/>
                  <a:gd name="T55" fmla="*/ 188 h 229"/>
                  <a:gd name="T56" fmla="*/ 131 w 441"/>
                  <a:gd name="T57" fmla="*/ 177 h 229"/>
                  <a:gd name="T58" fmla="*/ 93 w 441"/>
                  <a:gd name="T59" fmla="*/ 180 h 229"/>
                  <a:gd name="T60" fmla="*/ 91 w 441"/>
                  <a:gd name="T61" fmla="*/ 169 h 229"/>
                  <a:gd name="T62" fmla="*/ 63 w 441"/>
                  <a:gd name="T63" fmla="*/ 158 h 229"/>
                  <a:gd name="T64" fmla="*/ 125 w 441"/>
                  <a:gd name="T65" fmla="*/ 149 h 229"/>
                  <a:gd name="T66" fmla="*/ 125 w 441"/>
                  <a:gd name="T67" fmla="*/ 144 h 229"/>
                  <a:gd name="T68" fmla="*/ 117 w 441"/>
                  <a:gd name="T69" fmla="*/ 139 h 229"/>
                  <a:gd name="T70" fmla="*/ 74 w 441"/>
                  <a:gd name="T71" fmla="*/ 104 h 229"/>
                  <a:gd name="T72" fmla="*/ 145 w 441"/>
                  <a:gd name="T73" fmla="*/ 120 h 229"/>
                  <a:gd name="T74" fmla="*/ 142 w 441"/>
                  <a:gd name="T75" fmla="*/ 111 h 229"/>
                  <a:gd name="T76" fmla="*/ 210 w 441"/>
                  <a:gd name="T77" fmla="*/ 81 h 229"/>
                  <a:gd name="T78" fmla="*/ 213 w 441"/>
                  <a:gd name="T79" fmla="*/ 62 h 229"/>
                  <a:gd name="T80" fmla="*/ 173 w 441"/>
                  <a:gd name="T81" fmla="*/ 81 h 229"/>
                  <a:gd name="T82" fmla="*/ 120 w 441"/>
                  <a:gd name="T83" fmla="*/ 86 h 229"/>
                  <a:gd name="T84" fmla="*/ 74 w 441"/>
                  <a:gd name="T85" fmla="*/ 87 h 229"/>
                  <a:gd name="T86" fmla="*/ 63 w 441"/>
                  <a:gd name="T87" fmla="*/ 87 h 229"/>
                  <a:gd name="T88" fmla="*/ 69 w 441"/>
                  <a:gd name="T89" fmla="*/ 76 h 229"/>
                  <a:gd name="T90" fmla="*/ 28 w 441"/>
                  <a:gd name="T91" fmla="*/ 73 h 229"/>
                  <a:gd name="T92" fmla="*/ 60 w 441"/>
                  <a:gd name="T93" fmla="*/ 57 h 229"/>
                  <a:gd name="T94" fmla="*/ 13 w 441"/>
                  <a:gd name="T95" fmla="*/ 54 h 229"/>
                  <a:gd name="T96" fmla="*/ 36 w 441"/>
                  <a:gd name="T97" fmla="*/ 43 h 229"/>
                  <a:gd name="T98" fmla="*/ 85 w 441"/>
                  <a:gd name="T99" fmla="*/ 41 h 229"/>
                  <a:gd name="T100" fmla="*/ 90 w 441"/>
                  <a:gd name="T101" fmla="*/ 27 h 229"/>
                  <a:gd name="T102" fmla="*/ 136 w 441"/>
                  <a:gd name="T103" fmla="*/ 38 h 229"/>
                  <a:gd name="T104" fmla="*/ 178 w 441"/>
                  <a:gd name="T105" fmla="*/ 46 h 229"/>
                  <a:gd name="T106" fmla="*/ 139 w 441"/>
                  <a:gd name="T107" fmla="*/ 19 h 229"/>
                  <a:gd name="T108" fmla="*/ 183 w 441"/>
                  <a:gd name="T109" fmla="*/ 16 h 229"/>
                  <a:gd name="T110" fmla="*/ 203 w 441"/>
                  <a:gd name="T111" fmla="*/ 8 h 229"/>
                  <a:gd name="T112" fmla="*/ 221 w 441"/>
                  <a:gd name="T113" fmla="*/ 12 h 229"/>
                  <a:gd name="T114" fmla="*/ 266 w 441"/>
                  <a:gd name="T115" fmla="*/ 12 h 229"/>
                  <a:gd name="T116" fmla="*/ 293 w 441"/>
                  <a:gd name="T117" fmla="*/ 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229">
                    <a:moveTo>
                      <a:pt x="314" y="0"/>
                    </a:moveTo>
                    <a:lnTo>
                      <a:pt x="315" y="0"/>
                    </a:lnTo>
                    <a:lnTo>
                      <a:pt x="317" y="2"/>
                    </a:lnTo>
                    <a:lnTo>
                      <a:pt x="320" y="4"/>
                    </a:lnTo>
                    <a:lnTo>
                      <a:pt x="322" y="5"/>
                    </a:lnTo>
                    <a:lnTo>
                      <a:pt x="333" y="5"/>
                    </a:lnTo>
                    <a:lnTo>
                      <a:pt x="337" y="5"/>
                    </a:lnTo>
                    <a:lnTo>
                      <a:pt x="341" y="7"/>
                    </a:lnTo>
                    <a:lnTo>
                      <a:pt x="344" y="7"/>
                    </a:lnTo>
                    <a:lnTo>
                      <a:pt x="348" y="7"/>
                    </a:lnTo>
                    <a:lnTo>
                      <a:pt x="352" y="7"/>
                    </a:lnTo>
                    <a:lnTo>
                      <a:pt x="363" y="7"/>
                    </a:lnTo>
                    <a:lnTo>
                      <a:pt x="366" y="8"/>
                    </a:lnTo>
                    <a:lnTo>
                      <a:pt x="366" y="8"/>
                    </a:lnTo>
                    <a:lnTo>
                      <a:pt x="363" y="10"/>
                    </a:lnTo>
                    <a:lnTo>
                      <a:pt x="359" y="12"/>
                    </a:lnTo>
                    <a:lnTo>
                      <a:pt x="337" y="16"/>
                    </a:lnTo>
                    <a:lnTo>
                      <a:pt x="336" y="18"/>
                    </a:lnTo>
                    <a:lnTo>
                      <a:pt x="341" y="18"/>
                    </a:lnTo>
                    <a:lnTo>
                      <a:pt x="347" y="18"/>
                    </a:lnTo>
                    <a:lnTo>
                      <a:pt x="352" y="18"/>
                    </a:lnTo>
                    <a:lnTo>
                      <a:pt x="358" y="16"/>
                    </a:lnTo>
                    <a:lnTo>
                      <a:pt x="359" y="15"/>
                    </a:lnTo>
                    <a:lnTo>
                      <a:pt x="363" y="15"/>
                    </a:lnTo>
                    <a:lnTo>
                      <a:pt x="371" y="12"/>
                    </a:lnTo>
                    <a:lnTo>
                      <a:pt x="375" y="12"/>
                    </a:lnTo>
                    <a:lnTo>
                      <a:pt x="378" y="12"/>
                    </a:lnTo>
                    <a:lnTo>
                      <a:pt x="380" y="13"/>
                    </a:lnTo>
                    <a:lnTo>
                      <a:pt x="382" y="13"/>
                    </a:lnTo>
                    <a:lnTo>
                      <a:pt x="383" y="12"/>
                    </a:lnTo>
                    <a:lnTo>
                      <a:pt x="383" y="10"/>
                    </a:lnTo>
                    <a:lnTo>
                      <a:pt x="385" y="10"/>
                    </a:lnTo>
                    <a:lnTo>
                      <a:pt x="386" y="8"/>
                    </a:lnTo>
                    <a:lnTo>
                      <a:pt x="388" y="8"/>
                    </a:lnTo>
                    <a:lnTo>
                      <a:pt x="389" y="10"/>
                    </a:lnTo>
                    <a:lnTo>
                      <a:pt x="391" y="12"/>
                    </a:lnTo>
                    <a:lnTo>
                      <a:pt x="393" y="13"/>
                    </a:lnTo>
                    <a:lnTo>
                      <a:pt x="394" y="13"/>
                    </a:lnTo>
                    <a:lnTo>
                      <a:pt x="399" y="12"/>
                    </a:lnTo>
                    <a:lnTo>
                      <a:pt x="400" y="12"/>
                    </a:lnTo>
                    <a:lnTo>
                      <a:pt x="405" y="12"/>
                    </a:lnTo>
                    <a:lnTo>
                      <a:pt x="408" y="13"/>
                    </a:lnTo>
                    <a:lnTo>
                      <a:pt x="408" y="13"/>
                    </a:lnTo>
                    <a:lnTo>
                      <a:pt x="407" y="15"/>
                    </a:lnTo>
                    <a:lnTo>
                      <a:pt x="407" y="15"/>
                    </a:lnTo>
                    <a:lnTo>
                      <a:pt x="405" y="16"/>
                    </a:lnTo>
                    <a:lnTo>
                      <a:pt x="407" y="16"/>
                    </a:lnTo>
                    <a:lnTo>
                      <a:pt x="410" y="18"/>
                    </a:lnTo>
                    <a:lnTo>
                      <a:pt x="413" y="21"/>
                    </a:lnTo>
                    <a:lnTo>
                      <a:pt x="413" y="23"/>
                    </a:lnTo>
                    <a:lnTo>
                      <a:pt x="411" y="24"/>
                    </a:lnTo>
                    <a:lnTo>
                      <a:pt x="411" y="26"/>
                    </a:lnTo>
                    <a:lnTo>
                      <a:pt x="423" y="23"/>
                    </a:lnTo>
                    <a:lnTo>
                      <a:pt x="434" y="24"/>
                    </a:lnTo>
                    <a:lnTo>
                      <a:pt x="437" y="24"/>
                    </a:lnTo>
                    <a:lnTo>
                      <a:pt x="438" y="26"/>
                    </a:lnTo>
                    <a:lnTo>
                      <a:pt x="440" y="27"/>
                    </a:lnTo>
                    <a:lnTo>
                      <a:pt x="441" y="29"/>
                    </a:lnTo>
                    <a:lnTo>
                      <a:pt x="440" y="30"/>
                    </a:lnTo>
                    <a:lnTo>
                      <a:pt x="435" y="35"/>
                    </a:lnTo>
                    <a:lnTo>
                      <a:pt x="430" y="37"/>
                    </a:lnTo>
                    <a:lnTo>
                      <a:pt x="427" y="40"/>
                    </a:lnTo>
                    <a:lnTo>
                      <a:pt x="423" y="41"/>
                    </a:lnTo>
                    <a:lnTo>
                      <a:pt x="407" y="46"/>
                    </a:lnTo>
                    <a:lnTo>
                      <a:pt x="399" y="48"/>
                    </a:lnTo>
                    <a:lnTo>
                      <a:pt x="394" y="49"/>
                    </a:lnTo>
                    <a:lnTo>
                      <a:pt x="393" y="51"/>
                    </a:lnTo>
                    <a:lnTo>
                      <a:pt x="383" y="49"/>
                    </a:lnTo>
                    <a:lnTo>
                      <a:pt x="380" y="51"/>
                    </a:lnTo>
                    <a:lnTo>
                      <a:pt x="378" y="52"/>
                    </a:lnTo>
                    <a:lnTo>
                      <a:pt x="375" y="54"/>
                    </a:lnTo>
                    <a:lnTo>
                      <a:pt x="372" y="54"/>
                    </a:lnTo>
                    <a:lnTo>
                      <a:pt x="363" y="54"/>
                    </a:lnTo>
                    <a:lnTo>
                      <a:pt x="361" y="56"/>
                    </a:lnTo>
                    <a:lnTo>
                      <a:pt x="359" y="57"/>
                    </a:lnTo>
                    <a:lnTo>
                      <a:pt x="359" y="59"/>
                    </a:lnTo>
                    <a:lnTo>
                      <a:pt x="358" y="59"/>
                    </a:lnTo>
                    <a:lnTo>
                      <a:pt x="333" y="65"/>
                    </a:lnTo>
                    <a:lnTo>
                      <a:pt x="333" y="67"/>
                    </a:lnTo>
                    <a:lnTo>
                      <a:pt x="334" y="67"/>
                    </a:lnTo>
                    <a:lnTo>
                      <a:pt x="337" y="67"/>
                    </a:lnTo>
                    <a:lnTo>
                      <a:pt x="375" y="59"/>
                    </a:lnTo>
                    <a:lnTo>
                      <a:pt x="383" y="59"/>
                    </a:lnTo>
                    <a:lnTo>
                      <a:pt x="389" y="59"/>
                    </a:lnTo>
                    <a:lnTo>
                      <a:pt x="388" y="60"/>
                    </a:lnTo>
                    <a:lnTo>
                      <a:pt x="378" y="65"/>
                    </a:lnTo>
                    <a:lnTo>
                      <a:pt x="367" y="70"/>
                    </a:lnTo>
                    <a:lnTo>
                      <a:pt x="361" y="75"/>
                    </a:lnTo>
                    <a:lnTo>
                      <a:pt x="345" y="81"/>
                    </a:lnTo>
                    <a:lnTo>
                      <a:pt x="334" y="87"/>
                    </a:lnTo>
                    <a:lnTo>
                      <a:pt x="330" y="90"/>
                    </a:lnTo>
                    <a:lnTo>
                      <a:pt x="323" y="95"/>
                    </a:lnTo>
                    <a:lnTo>
                      <a:pt x="320" y="97"/>
                    </a:lnTo>
                    <a:lnTo>
                      <a:pt x="318" y="97"/>
                    </a:lnTo>
                    <a:lnTo>
                      <a:pt x="315" y="97"/>
                    </a:lnTo>
                    <a:lnTo>
                      <a:pt x="312" y="97"/>
                    </a:lnTo>
                    <a:lnTo>
                      <a:pt x="307" y="93"/>
                    </a:lnTo>
                    <a:lnTo>
                      <a:pt x="304" y="92"/>
                    </a:lnTo>
                    <a:lnTo>
                      <a:pt x="304" y="92"/>
                    </a:lnTo>
                    <a:lnTo>
                      <a:pt x="304" y="92"/>
                    </a:lnTo>
                    <a:lnTo>
                      <a:pt x="311" y="100"/>
                    </a:lnTo>
                    <a:lnTo>
                      <a:pt x="311" y="101"/>
                    </a:lnTo>
                    <a:lnTo>
                      <a:pt x="298" y="103"/>
                    </a:lnTo>
                    <a:lnTo>
                      <a:pt x="293" y="104"/>
                    </a:lnTo>
                    <a:lnTo>
                      <a:pt x="290" y="104"/>
                    </a:lnTo>
                    <a:lnTo>
                      <a:pt x="289" y="104"/>
                    </a:lnTo>
                    <a:lnTo>
                      <a:pt x="285" y="104"/>
                    </a:lnTo>
                    <a:lnTo>
                      <a:pt x="284" y="104"/>
                    </a:lnTo>
                    <a:lnTo>
                      <a:pt x="284" y="106"/>
                    </a:lnTo>
                    <a:lnTo>
                      <a:pt x="285" y="106"/>
                    </a:lnTo>
                    <a:lnTo>
                      <a:pt x="290" y="106"/>
                    </a:lnTo>
                    <a:lnTo>
                      <a:pt x="301" y="104"/>
                    </a:lnTo>
                    <a:lnTo>
                      <a:pt x="303" y="104"/>
                    </a:lnTo>
                    <a:lnTo>
                      <a:pt x="306" y="106"/>
                    </a:lnTo>
                    <a:lnTo>
                      <a:pt x="306" y="106"/>
                    </a:lnTo>
                    <a:lnTo>
                      <a:pt x="303" y="109"/>
                    </a:lnTo>
                    <a:lnTo>
                      <a:pt x="295" y="112"/>
                    </a:lnTo>
                    <a:lnTo>
                      <a:pt x="295" y="112"/>
                    </a:lnTo>
                    <a:lnTo>
                      <a:pt x="298" y="114"/>
                    </a:lnTo>
                    <a:lnTo>
                      <a:pt x="298" y="114"/>
                    </a:lnTo>
                    <a:lnTo>
                      <a:pt x="295" y="117"/>
                    </a:lnTo>
                    <a:lnTo>
                      <a:pt x="293" y="117"/>
                    </a:lnTo>
                    <a:lnTo>
                      <a:pt x="285" y="119"/>
                    </a:lnTo>
                    <a:lnTo>
                      <a:pt x="282" y="120"/>
                    </a:lnTo>
                    <a:lnTo>
                      <a:pt x="279" y="119"/>
                    </a:lnTo>
                    <a:lnTo>
                      <a:pt x="263" y="115"/>
                    </a:lnTo>
                    <a:lnTo>
                      <a:pt x="259" y="114"/>
                    </a:lnTo>
                    <a:lnTo>
                      <a:pt x="254" y="112"/>
                    </a:lnTo>
                    <a:lnTo>
                      <a:pt x="251" y="114"/>
                    </a:lnTo>
                    <a:lnTo>
                      <a:pt x="246" y="114"/>
                    </a:lnTo>
                    <a:lnTo>
                      <a:pt x="248" y="115"/>
                    </a:lnTo>
                    <a:lnTo>
                      <a:pt x="255" y="117"/>
                    </a:lnTo>
                    <a:lnTo>
                      <a:pt x="262" y="117"/>
                    </a:lnTo>
                    <a:lnTo>
                      <a:pt x="263" y="117"/>
                    </a:lnTo>
                    <a:lnTo>
                      <a:pt x="265" y="119"/>
                    </a:lnTo>
                    <a:lnTo>
                      <a:pt x="266" y="120"/>
                    </a:lnTo>
                    <a:lnTo>
                      <a:pt x="268" y="122"/>
                    </a:lnTo>
                    <a:lnTo>
                      <a:pt x="266" y="123"/>
                    </a:lnTo>
                    <a:lnTo>
                      <a:pt x="266" y="125"/>
                    </a:lnTo>
                    <a:lnTo>
                      <a:pt x="265" y="125"/>
                    </a:lnTo>
                    <a:lnTo>
                      <a:pt x="263" y="125"/>
                    </a:lnTo>
                    <a:lnTo>
                      <a:pt x="259" y="125"/>
                    </a:lnTo>
                    <a:lnTo>
                      <a:pt x="255" y="127"/>
                    </a:lnTo>
                    <a:lnTo>
                      <a:pt x="254" y="127"/>
                    </a:lnTo>
                    <a:lnTo>
                      <a:pt x="251" y="127"/>
                    </a:lnTo>
                    <a:lnTo>
                      <a:pt x="244" y="127"/>
                    </a:lnTo>
                    <a:lnTo>
                      <a:pt x="238" y="128"/>
                    </a:lnTo>
                    <a:lnTo>
                      <a:pt x="235" y="128"/>
                    </a:lnTo>
                    <a:lnTo>
                      <a:pt x="230" y="128"/>
                    </a:lnTo>
                    <a:lnTo>
                      <a:pt x="225" y="127"/>
                    </a:lnTo>
                    <a:lnTo>
                      <a:pt x="222" y="125"/>
                    </a:lnTo>
                    <a:lnTo>
                      <a:pt x="214" y="125"/>
                    </a:lnTo>
                    <a:lnTo>
                      <a:pt x="214" y="127"/>
                    </a:lnTo>
                    <a:lnTo>
                      <a:pt x="218" y="127"/>
                    </a:lnTo>
                    <a:lnTo>
                      <a:pt x="222" y="128"/>
                    </a:lnTo>
                    <a:lnTo>
                      <a:pt x="225" y="131"/>
                    </a:lnTo>
                    <a:lnTo>
                      <a:pt x="229" y="131"/>
                    </a:lnTo>
                    <a:lnTo>
                      <a:pt x="233" y="134"/>
                    </a:lnTo>
                    <a:lnTo>
                      <a:pt x="236" y="134"/>
                    </a:lnTo>
                    <a:lnTo>
                      <a:pt x="240" y="134"/>
                    </a:lnTo>
                    <a:lnTo>
                      <a:pt x="246" y="134"/>
                    </a:lnTo>
                    <a:lnTo>
                      <a:pt x="249" y="134"/>
                    </a:lnTo>
                    <a:lnTo>
                      <a:pt x="249" y="141"/>
                    </a:lnTo>
                    <a:lnTo>
                      <a:pt x="248" y="141"/>
                    </a:lnTo>
                    <a:lnTo>
                      <a:pt x="238" y="141"/>
                    </a:lnTo>
                    <a:lnTo>
                      <a:pt x="235" y="139"/>
                    </a:lnTo>
                    <a:lnTo>
                      <a:pt x="232" y="139"/>
                    </a:lnTo>
                    <a:lnTo>
                      <a:pt x="229" y="138"/>
                    </a:lnTo>
                    <a:lnTo>
                      <a:pt x="225" y="139"/>
                    </a:lnTo>
                    <a:lnTo>
                      <a:pt x="222" y="139"/>
                    </a:lnTo>
                    <a:lnTo>
                      <a:pt x="219" y="139"/>
                    </a:lnTo>
                    <a:lnTo>
                      <a:pt x="216" y="139"/>
                    </a:lnTo>
                    <a:lnTo>
                      <a:pt x="207" y="139"/>
                    </a:lnTo>
                    <a:lnTo>
                      <a:pt x="202" y="139"/>
                    </a:lnTo>
                    <a:lnTo>
                      <a:pt x="199" y="139"/>
                    </a:lnTo>
                    <a:lnTo>
                      <a:pt x="194" y="139"/>
                    </a:lnTo>
                    <a:lnTo>
                      <a:pt x="189" y="139"/>
                    </a:lnTo>
                    <a:lnTo>
                      <a:pt x="191" y="141"/>
                    </a:lnTo>
                    <a:lnTo>
                      <a:pt x="192" y="141"/>
                    </a:lnTo>
                    <a:lnTo>
                      <a:pt x="195" y="141"/>
                    </a:lnTo>
                    <a:lnTo>
                      <a:pt x="197" y="142"/>
                    </a:lnTo>
                    <a:lnTo>
                      <a:pt x="200" y="144"/>
                    </a:lnTo>
                    <a:lnTo>
                      <a:pt x="202" y="144"/>
                    </a:lnTo>
                    <a:lnTo>
                      <a:pt x="205" y="142"/>
                    </a:lnTo>
                    <a:lnTo>
                      <a:pt x="214" y="141"/>
                    </a:lnTo>
                    <a:lnTo>
                      <a:pt x="219" y="141"/>
                    </a:lnTo>
                    <a:lnTo>
                      <a:pt x="224" y="142"/>
                    </a:lnTo>
                    <a:lnTo>
                      <a:pt x="225" y="142"/>
                    </a:lnTo>
                    <a:lnTo>
                      <a:pt x="227" y="142"/>
                    </a:lnTo>
                    <a:lnTo>
                      <a:pt x="230" y="145"/>
                    </a:lnTo>
                    <a:lnTo>
                      <a:pt x="236" y="145"/>
                    </a:lnTo>
                    <a:lnTo>
                      <a:pt x="240" y="147"/>
                    </a:lnTo>
                    <a:lnTo>
                      <a:pt x="248" y="150"/>
                    </a:lnTo>
                    <a:lnTo>
                      <a:pt x="249" y="150"/>
                    </a:lnTo>
                    <a:lnTo>
                      <a:pt x="249" y="150"/>
                    </a:lnTo>
                    <a:lnTo>
                      <a:pt x="248" y="153"/>
                    </a:lnTo>
                    <a:lnTo>
                      <a:pt x="248" y="153"/>
                    </a:lnTo>
                    <a:lnTo>
                      <a:pt x="243" y="156"/>
                    </a:lnTo>
                    <a:lnTo>
                      <a:pt x="236" y="156"/>
                    </a:lnTo>
                    <a:lnTo>
                      <a:pt x="227" y="156"/>
                    </a:lnTo>
                    <a:lnTo>
                      <a:pt x="222" y="156"/>
                    </a:lnTo>
                    <a:lnTo>
                      <a:pt x="221" y="158"/>
                    </a:lnTo>
                    <a:lnTo>
                      <a:pt x="225" y="158"/>
                    </a:lnTo>
                    <a:lnTo>
                      <a:pt x="235" y="161"/>
                    </a:lnTo>
                    <a:lnTo>
                      <a:pt x="238" y="163"/>
                    </a:lnTo>
                    <a:lnTo>
                      <a:pt x="238" y="163"/>
                    </a:lnTo>
                    <a:lnTo>
                      <a:pt x="233" y="166"/>
                    </a:lnTo>
                    <a:lnTo>
                      <a:pt x="229" y="174"/>
                    </a:lnTo>
                    <a:lnTo>
                      <a:pt x="227" y="174"/>
                    </a:lnTo>
                    <a:lnTo>
                      <a:pt x="225" y="174"/>
                    </a:lnTo>
                    <a:lnTo>
                      <a:pt x="222" y="174"/>
                    </a:lnTo>
                    <a:lnTo>
                      <a:pt x="218" y="175"/>
                    </a:lnTo>
                    <a:lnTo>
                      <a:pt x="213" y="175"/>
                    </a:lnTo>
                    <a:lnTo>
                      <a:pt x="207" y="175"/>
                    </a:lnTo>
                    <a:lnTo>
                      <a:pt x="199" y="175"/>
                    </a:lnTo>
                    <a:lnTo>
                      <a:pt x="197" y="177"/>
                    </a:lnTo>
                    <a:lnTo>
                      <a:pt x="197" y="179"/>
                    </a:lnTo>
                    <a:lnTo>
                      <a:pt x="197" y="182"/>
                    </a:lnTo>
                    <a:lnTo>
                      <a:pt x="197" y="185"/>
                    </a:lnTo>
                    <a:lnTo>
                      <a:pt x="197" y="188"/>
                    </a:lnTo>
                    <a:lnTo>
                      <a:pt x="195" y="190"/>
                    </a:lnTo>
                    <a:lnTo>
                      <a:pt x="194" y="191"/>
                    </a:lnTo>
                    <a:lnTo>
                      <a:pt x="191" y="193"/>
                    </a:lnTo>
                    <a:lnTo>
                      <a:pt x="188" y="194"/>
                    </a:lnTo>
                    <a:lnTo>
                      <a:pt x="186" y="194"/>
                    </a:lnTo>
                    <a:lnTo>
                      <a:pt x="181" y="194"/>
                    </a:lnTo>
                    <a:lnTo>
                      <a:pt x="170" y="196"/>
                    </a:lnTo>
                    <a:lnTo>
                      <a:pt x="166" y="196"/>
                    </a:lnTo>
                    <a:lnTo>
                      <a:pt x="161" y="194"/>
                    </a:lnTo>
                    <a:lnTo>
                      <a:pt x="156" y="193"/>
                    </a:lnTo>
                    <a:lnTo>
                      <a:pt x="150" y="190"/>
                    </a:lnTo>
                    <a:lnTo>
                      <a:pt x="147" y="188"/>
                    </a:lnTo>
                    <a:lnTo>
                      <a:pt x="145" y="188"/>
                    </a:lnTo>
                    <a:lnTo>
                      <a:pt x="145" y="190"/>
                    </a:lnTo>
                    <a:lnTo>
                      <a:pt x="148" y="191"/>
                    </a:lnTo>
                    <a:lnTo>
                      <a:pt x="150" y="193"/>
                    </a:lnTo>
                    <a:lnTo>
                      <a:pt x="151" y="193"/>
                    </a:lnTo>
                    <a:lnTo>
                      <a:pt x="150" y="194"/>
                    </a:lnTo>
                    <a:lnTo>
                      <a:pt x="147" y="194"/>
                    </a:lnTo>
                    <a:lnTo>
                      <a:pt x="143" y="196"/>
                    </a:lnTo>
                    <a:lnTo>
                      <a:pt x="140" y="196"/>
                    </a:lnTo>
                    <a:lnTo>
                      <a:pt x="139" y="196"/>
                    </a:lnTo>
                    <a:lnTo>
                      <a:pt x="140" y="197"/>
                    </a:lnTo>
                    <a:lnTo>
                      <a:pt x="143" y="197"/>
                    </a:lnTo>
                    <a:lnTo>
                      <a:pt x="143" y="197"/>
                    </a:lnTo>
                    <a:lnTo>
                      <a:pt x="147" y="197"/>
                    </a:lnTo>
                    <a:lnTo>
                      <a:pt x="151" y="196"/>
                    </a:lnTo>
                    <a:lnTo>
                      <a:pt x="153" y="196"/>
                    </a:lnTo>
                    <a:lnTo>
                      <a:pt x="158" y="196"/>
                    </a:lnTo>
                    <a:lnTo>
                      <a:pt x="159" y="197"/>
                    </a:lnTo>
                    <a:lnTo>
                      <a:pt x="166" y="199"/>
                    </a:lnTo>
                    <a:lnTo>
                      <a:pt x="166" y="201"/>
                    </a:lnTo>
                    <a:lnTo>
                      <a:pt x="170" y="199"/>
                    </a:lnTo>
                    <a:lnTo>
                      <a:pt x="177" y="199"/>
                    </a:lnTo>
                    <a:lnTo>
                      <a:pt x="178" y="199"/>
                    </a:lnTo>
                    <a:lnTo>
                      <a:pt x="180" y="202"/>
                    </a:lnTo>
                    <a:lnTo>
                      <a:pt x="180" y="204"/>
                    </a:lnTo>
                    <a:lnTo>
                      <a:pt x="180" y="205"/>
                    </a:lnTo>
                    <a:lnTo>
                      <a:pt x="181" y="207"/>
                    </a:lnTo>
                    <a:lnTo>
                      <a:pt x="184" y="207"/>
                    </a:lnTo>
                    <a:lnTo>
                      <a:pt x="186" y="208"/>
                    </a:lnTo>
                    <a:lnTo>
                      <a:pt x="189" y="207"/>
                    </a:lnTo>
                    <a:lnTo>
                      <a:pt x="192" y="205"/>
                    </a:lnTo>
                    <a:lnTo>
                      <a:pt x="192" y="205"/>
                    </a:lnTo>
                    <a:lnTo>
                      <a:pt x="194" y="205"/>
                    </a:lnTo>
                    <a:lnTo>
                      <a:pt x="195" y="207"/>
                    </a:lnTo>
                    <a:lnTo>
                      <a:pt x="199" y="208"/>
                    </a:lnTo>
                    <a:lnTo>
                      <a:pt x="199" y="212"/>
                    </a:lnTo>
                    <a:lnTo>
                      <a:pt x="197" y="215"/>
                    </a:lnTo>
                    <a:lnTo>
                      <a:pt x="194" y="218"/>
                    </a:lnTo>
                    <a:lnTo>
                      <a:pt x="184" y="221"/>
                    </a:lnTo>
                    <a:lnTo>
                      <a:pt x="181" y="223"/>
                    </a:lnTo>
                    <a:lnTo>
                      <a:pt x="180" y="224"/>
                    </a:lnTo>
                    <a:lnTo>
                      <a:pt x="177" y="226"/>
                    </a:lnTo>
                    <a:lnTo>
                      <a:pt x="170" y="227"/>
                    </a:lnTo>
                    <a:lnTo>
                      <a:pt x="167" y="227"/>
                    </a:lnTo>
                    <a:lnTo>
                      <a:pt x="159" y="229"/>
                    </a:lnTo>
                    <a:lnTo>
                      <a:pt x="158" y="229"/>
                    </a:lnTo>
                    <a:lnTo>
                      <a:pt x="156" y="229"/>
                    </a:lnTo>
                    <a:lnTo>
                      <a:pt x="154" y="227"/>
                    </a:lnTo>
                    <a:lnTo>
                      <a:pt x="156" y="226"/>
                    </a:lnTo>
                    <a:lnTo>
                      <a:pt x="156" y="224"/>
                    </a:lnTo>
                    <a:lnTo>
                      <a:pt x="158" y="224"/>
                    </a:lnTo>
                    <a:lnTo>
                      <a:pt x="158" y="223"/>
                    </a:lnTo>
                    <a:lnTo>
                      <a:pt x="154" y="221"/>
                    </a:lnTo>
                    <a:lnTo>
                      <a:pt x="154" y="219"/>
                    </a:lnTo>
                    <a:lnTo>
                      <a:pt x="153" y="219"/>
                    </a:lnTo>
                    <a:lnTo>
                      <a:pt x="150" y="219"/>
                    </a:lnTo>
                    <a:lnTo>
                      <a:pt x="148" y="219"/>
                    </a:lnTo>
                    <a:lnTo>
                      <a:pt x="147" y="219"/>
                    </a:lnTo>
                    <a:lnTo>
                      <a:pt x="145" y="219"/>
                    </a:lnTo>
                    <a:lnTo>
                      <a:pt x="143" y="219"/>
                    </a:lnTo>
                    <a:lnTo>
                      <a:pt x="140" y="216"/>
                    </a:lnTo>
                    <a:lnTo>
                      <a:pt x="139" y="215"/>
                    </a:lnTo>
                    <a:lnTo>
                      <a:pt x="137" y="215"/>
                    </a:lnTo>
                    <a:lnTo>
                      <a:pt x="136" y="215"/>
                    </a:lnTo>
                    <a:lnTo>
                      <a:pt x="134" y="213"/>
                    </a:lnTo>
                    <a:lnTo>
                      <a:pt x="132" y="213"/>
                    </a:lnTo>
                    <a:lnTo>
                      <a:pt x="134" y="213"/>
                    </a:lnTo>
                    <a:lnTo>
                      <a:pt x="136" y="215"/>
                    </a:lnTo>
                    <a:lnTo>
                      <a:pt x="137" y="218"/>
                    </a:lnTo>
                    <a:lnTo>
                      <a:pt x="137" y="219"/>
                    </a:lnTo>
                    <a:lnTo>
                      <a:pt x="137" y="221"/>
                    </a:lnTo>
                    <a:lnTo>
                      <a:pt x="120" y="221"/>
                    </a:lnTo>
                    <a:lnTo>
                      <a:pt x="113" y="221"/>
                    </a:lnTo>
                    <a:lnTo>
                      <a:pt x="112" y="219"/>
                    </a:lnTo>
                    <a:lnTo>
                      <a:pt x="109" y="215"/>
                    </a:lnTo>
                    <a:lnTo>
                      <a:pt x="107" y="224"/>
                    </a:lnTo>
                    <a:lnTo>
                      <a:pt x="95" y="226"/>
                    </a:lnTo>
                    <a:lnTo>
                      <a:pt x="91" y="226"/>
                    </a:lnTo>
                    <a:lnTo>
                      <a:pt x="87" y="224"/>
                    </a:lnTo>
                    <a:lnTo>
                      <a:pt x="80" y="221"/>
                    </a:lnTo>
                    <a:lnTo>
                      <a:pt x="79" y="219"/>
                    </a:lnTo>
                    <a:lnTo>
                      <a:pt x="77" y="218"/>
                    </a:lnTo>
                    <a:lnTo>
                      <a:pt x="77" y="216"/>
                    </a:lnTo>
                    <a:lnTo>
                      <a:pt x="76" y="216"/>
                    </a:lnTo>
                    <a:lnTo>
                      <a:pt x="74" y="219"/>
                    </a:lnTo>
                    <a:lnTo>
                      <a:pt x="72" y="223"/>
                    </a:lnTo>
                    <a:lnTo>
                      <a:pt x="68" y="223"/>
                    </a:lnTo>
                    <a:lnTo>
                      <a:pt x="63" y="221"/>
                    </a:lnTo>
                    <a:lnTo>
                      <a:pt x="61" y="216"/>
                    </a:lnTo>
                    <a:lnTo>
                      <a:pt x="61" y="223"/>
                    </a:lnTo>
                    <a:lnTo>
                      <a:pt x="52" y="223"/>
                    </a:lnTo>
                    <a:lnTo>
                      <a:pt x="47" y="223"/>
                    </a:lnTo>
                    <a:lnTo>
                      <a:pt x="47" y="216"/>
                    </a:lnTo>
                    <a:lnTo>
                      <a:pt x="46" y="212"/>
                    </a:lnTo>
                    <a:lnTo>
                      <a:pt x="44" y="215"/>
                    </a:lnTo>
                    <a:lnTo>
                      <a:pt x="46" y="218"/>
                    </a:lnTo>
                    <a:lnTo>
                      <a:pt x="46" y="223"/>
                    </a:lnTo>
                    <a:lnTo>
                      <a:pt x="43" y="221"/>
                    </a:lnTo>
                    <a:lnTo>
                      <a:pt x="33" y="221"/>
                    </a:lnTo>
                    <a:lnTo>
                      <a:pt x="31" y="219"/>
                    </a:lnTo>
                    <a:lnTo>
                      <a:pt x="31" y="215"/>
                    </a:lnTo>
                    <a:lnTo>
                      <a:pt x="31" y="210"/>
                    </a:lnTo>
                    <a:lnTo>
                      <a:pt x="43" y="205"/>
                    </a:lnTo>
                    <a:lnTo>
                      <a:pt x="46" y="202"/>
                    </a:lnTo>
                    <a:lnTo>
                      <a:pt x="47" y="201"/>
                    </a:lnTo>
                    <a:lnTo>
                      <a:pt x="52" y="201"/>
                    </a:lnTo>
                    <a:lnTo>
                      <a:pt x="57" y="201"/>
                    </a:lnTo>
                    <a:lnTo>
                      <a:pt x="60" y="201"/>
                    </a:lnTo>
                    <a:lnTo>
                      <a:pt x="63" y="201"/>
                    </a:lnTo>
                    <a:lnTo>
                      <a:pt x="68" y="199"/>
                    </a:lnTo>
                    <a:lnTo>
                      <a:pt x="71" y="199"/>
                    </a:lnTo>
                    <a:lnTo>
                      <a:pt x="71" y="199"/>
                    </a:lnTo>
                    <a:lnTo>
                      <a:pt x="69" y="199"/>
                    </a:lnTo>
                    <a:lnTo>
                      <a:pt x="66" y="194"/>
                    </a:lnTo>
                    <a:lnTo>
                      <a:pt x="66" y="194"/>
                    </a:lnTo>
                    <a:lnTo>
                      <a:pt x="65" y="194"/>
                    </a:lnTo>
                    <a:lnTo>
                      <a:pt x="61" y="194"/>
                    </a:lnTo>
                    <a:lnTo>
                      <a:pt x="60" y="193"/>
                    </a:lnTo>
                    <a:lnTo>
                      <a:pt x="58" y="191"/>
                    </a:lnTo>
                    <a:lnTo>
                      <a:pt x="57" y="190"/>
                    </a:lnTo>
                    <a:lnTo>
                      <a:pt x="55" y="186"/>
                    </a:lnTo>
                    <a:lnTo>
                      <a:pt x="52" y="182"/>
                    </a:lnTo>
                    <a:lnTo>
                      <a:pt x="54" y="180"/>
                    </a:lnTo>
                    <a:lnTo>
                      <a:pt x="57" y="179"/>
                    </a:lnTo>
                    <a:lnTo>
                      <a:pt x="61" y="177"/>
                    </a:lnTo>
                    <a:lnTo>
                      <a:pt x="65" y="177"/>
                    </a:lnTo>
                    <a:lnTo>
                      <a:pt x="68" y="177"/>
                    </a:lnTo>
                    <a:lnTo>
                      <a:pt x="71" y="179"/>
                    </a:lnTo>
                    <a:lnTo>
                      <a:pt x="77" y="180"/>
                    </a:lnTo>
                    <a:lnTo>
                      <a:pt x="80" y="182"/>
                    </a:lnTo>
                    <a:lnTo>
                      <a:pt x="84" y="185"/>
                    </a:lnTo>
                    <a:lnTo>
                      <a:pt x="87" y="188"/>
                    </a:lnTo>
                    <a:lnTo>
                      <a:pt x="88" y="190"/>
                    </a:lnTo>
                    <a:lnTo>
                      <a:pt x="98" y="193"/>
                    </a:lnTo>
                    <a:lnTo>
                      <a:pt x="101" y="193"/>
                    </a:lnTo>
                    <a:lnTo>
                      <a:pt x="104" y="193"/>
                    </a:lnTo>
                    <a:lnTo>
                      <a:pt x="112" y="193"/>
                    </a:lnTo>
                    <a:lnTo>
                      <a:pt x="115" y="191"/>
                    </a:lnTo>
                    <a:lnTo>
                      <a:pt x="117" y="191"/>
                    </a:lnTo>
                    <a:lnTo>
                      <a:pt x="118" y="190"/>
                    </a:lnTo>
                    <a:lnTo>
                      <a:pt x="120" y="188"/>
                    </a:lnTo>
                    <a:lnTo>
                      <a:pt x="123" y="186"/>
                    </a:lnTo>
                    <a:lnTo>
                      <a:pt x="128" y="182"/>
                    </a:lnTo>
                    <a:lnTo>
                      <a:pt x="131" y="179"/>
                    </a:lnTo>
                    <a:lnTo>
                      <a:pt x="131" y="177"/>
                    </a:lnTo>
                    <a:lnTo>
                      <a:pt x="131" y="175"/>
                    </a:lnTo>
                    <a:lnTo>
                      <a:pt x="132" y="174"/>
                    </a:lnTo>
                    <a:lnTo>
                      <a:pt x="131" y="175"/>
                    </a:lnTo>
                    <a:lnTo>
                      <a:pt x="121" y="183"/>
                    </a:lnTo>
                    <a:lnTo>
                      <a:pt x="120" y="185"/>
                    </a:lnTo>
                    <a:lnTo>
                      <a:pt x="115" y="188"/>
                    </a:lnTo>
                    <a:lnTo>
                      <a:pt x="112" y="188"/>
                    </a:lnTo>
                    <a:lnTo>
                      <a:pt x="109" y="188"/>
                    </a:lnTo>
                    <a:lnTo>
                      <a:pt x="104" y="186"/>
                    </a:lnTo>
                    <a:lnTo>
                      <a:pt x="99" y="190"/>
                    </a:lnTo>
                    <a:lnTo>
                      <a:pt x="96" y="188"/>
                    </a:lnTo>
                    <a:lnTo>
                      <a:pt x="93" y="188"/>
                    </a:lnTo>
                    <a:lnTo>
                      <a:pt x="93" y="180"/>
                    </a:lnTo>
                    <a:lnTo>
                      <a:pt x="90" y="175"/>
                    </a:lnTo>
                    <a:lnTo>
                      <a:pt x="93" y="174"/>
                    </a:lnTo>
                    <a:lnTo>
                      <a:pt x="96" y="172"/>
                    </a:lnTo>
                    <a:lnTo>
                      <a:pt x="102" y="167"/>
                    </a:lnTo>
                    <a:lnTo>
                      <a:pt x="104" y="167"/>
                    </a:lnTo>
                    <a:lnTo>
                      <a:pt x="109" y="167"/>
                    </a:lnTo>
                    <a:lnTo>
                      <a:pt x="106" y="167"/>
                    </a:lnTo>
                    <a:lnTo>
                      <a:pt x="104" y="166"/>
                    </a:lnTo>
                    <a:lnTo>
                      <a:pt x="98" y="166"/>
                    </a:lnTo>
                    <a:lnTo>
                      <a:pt x="101" y="156"/>
                    </a:lnTo>
                    <a:lnTo>
                      <a:pt x="96" y="164"/>
                    </a:lnTo>
                    <a:lnTo>
                      <a:pt x="93" y="167"/>
                    </a:lnTo>
                    <a:lnTo>
                      <a:pt x="91" y="169"/>
                    </a:lnTo>
                    <a:lnTo>
                      <a:pt x="88" y="171"/>
                    </a:lnTo>
                    <a:lnTo>
                      <a:pt x="79" y="171"/>
                    </a:lnTo>
                    <a:lnTo>
                      <a:pt x="82" y="167"/>
                    </a:lnTo>
                    <a:lnTo>
                      <a:pt x="84" y="163"/>
                    </a:lnTo>
                    <a:lnTo>
                      <a:pt x="82" y="164"/>
                    </a:lnTo>
                    <a:lnTo>
                      <a:pt x="76" y="167"/>
                    </a:lnTo>
                    <a:lnTo>
                      <a:pt x="72" y="169"/>
                    </a:lnTo>
                    <a:lnTo>
                      <a:pt x="69" y="169"/>
                    </a:lnTo>
                    <a:lnTo>
                      <a:pt x="63" y="169"/>
                    </a:lnTo>
                    <a:lnTo>
                      <a:pt x="60" y="167"/>
                    </a:lnTo>
                    <a:lnTo>
                      <a:pt x="61" y="164"/>
                    </a:lnTo>
                    <a:lnTo>
                      <a:pt x="61" y="160"/>
                    </a:lnTo>
                    <a:lnTo>
                      <a:pt x="63" y="158"/>
                    </a:lnTo>
                    <a:lnTo>
                      <a:pt x="66" y="156"/>
                    </a:lnTo>
                    <a:lnTo>
                      <a:pt x="69" y="152"/>
                    </a:lnTo>
                    <a:lnTo>
                      <a:pt x="71" y="149"/>
                    </a:lnTo>
                    <a:lnTo>
                      <a:pt x="79" y="147"/>
                    </a:lnTo>
                    <a:lnTo>
                      <a:pt x="87" y="147"/>
                    </a:lnTo>
                    <a:lnTo>
                      <a:pt x="93" y="145"/>
                    </a:lnTo>
                    <a:lnTo>
                      <a:pt x="98" y="144"/>
                    </a:lnTo>
                    <a:lnTo>
                      <a:pt x="99" y="145"/>
                    </a:lnTo>
                    <a:lnTo>
                      <a:pt x="113" y="147"/>
                    </a:lnTo>
                    <a:lnTo>
                      <a:pt x="118" y="149"/>
                    </a:lnTo>
                    <a:lnTo>
                      <a:pt x="120" y="149"/>
                    </a:lnTo>
                    <a:lnTo>
                      <a:pt x="121" y="149"/>
                    </a:lnTo>
                    <a:lnTo>
                      <a:pt x="125" y="149"/>
                    </a:lnTo>
                    <a:lnTo>
                      <a:pt x="126" y="147"/>
                    </a:lnTo>
                    <a:lnTo>
                      <a:pt x="134" y="147"/>
                    </a:lnTo>
                    <a:lnTo>
                      <a:pt x="136" y="147"/>
                    </a:lnTo>
                    <a:lnTo>
                      <a:pt x="139" y="145"/>
                    </a:lnTo>
                    <a:lnTo>
                      <a:pt x="140" y="145"/>
                    </a:lnTo>
                    <a:lnTo>
                      <a:pt x="143" y="144"/>
                    </a:lnTo>
                    <a:lnTo>
                      <a:pt x="143" y="142"/>
                    </a:lnTo>
                    <a:lnTo>
                      <a:pt x="142" y="142"/>
                    </a:lnTo>
                    <a:lnTo>
                      <a:pt x="140" y="142"/>
                    </a:lnTo>
                    <a:lnTo>
                      <a:pt x="137" y="144"/>
                    </a:lnTo>
                    <a:lnTo>
                      <a:pt x="134" y="145"/>
                    </a:lnTo>
                    <a:lnTo>
                      <a:pt x="131" y="145"/>
                    </a:lnTo>
                    <a:lnTo>
                      <a:pt x="125" y="144"/>
                    </a:lnTo>
                    <a:lnTo>
                      <a:pt x="115" y="144"/>
                    </a:lnTo>
                    <a:lnTo>
                      <a:pt x="109" y="142"/>
                    </a:lnTo>
                    <a:lnTo>
                      <a:pt x="107" y="142"/>
                    </a:lnTo>
                    <a:lnTo>
                      <a:pt x="106" y="142"/>
                    </a:lnTo>
                    <a:lnTo>
                      <a:pt x="104" y="141"/>
                    </a:lnTo>
                    <a:lnTo>
                      <a:pt x="104" y="139"/>
                    </a:lnTo>
                    <a:lnTo>
                      <a:pt x="104" y="139"/>
                    </a:lnTo>
                    <a:lnTo>
                      <a:pt x="106" y="138"/>
                    </a:lnTo>
                    <a:lnTo>
                      <a:pt x="107" y="138"/>
                    </a:lnTo>
                    <a:lnTo>
                      <a:pt x="110" y="139"/>
                    </a:lnTo>
                    <a:lnTo>
                      <a:pt x="113" y="139"/>
                    </a:lnTo>
                    <a:lnTo>
                      <a:pt x="118" y="141"/>
                    </a:lnTo>
                    <a:lnTo>
                      <a:pt x="117" y="139"/>
                    </a:lnTo>
                    <a:lnTo>
                      <a:pt x="112" y="136"/>
                    </a:lnTo>
                    <a:lnTo>
                      <a:pt x="109" y="134"/>
                    </a:lnTo>
                    <a:lnTo>
                      <a:pt x="106" y="131"/>
                    </a:lnTo>
                    <a:lnTo>
                      <a:pt x="104" y="130"/>
                    </a:lnTo>
                    <a:lnTo>
                      <a:pt x="99" y="125"/>
                    </a:lnTo>
                    <a:lnTo>
                      <a:pt x="96" y="122"/>
                    </a:lnTo>
                    <a:lnTo>
                      <a:pt x="93" y="120"/>
                    </a:lnTo>
                    <a:lnTo>
                      <a:pt x="90" y="119"/>
                    </a:lnTo>
                    <a:lnTo>
                      <a:pt x="82" y="119"/>
                    </a:lnTo>
                    <a:lnTo>
                      <a:pt x="80" y="117"/>
                    </a:lnTo>
                    <a:lnTo>
                      <a:pt x="77" y="114"/>
                    </a:lnTo>
                    <a:lnTo>
                      <a:pt x="76" y="109"/>
                    </a:lnTo>
                    <a:lnTo>
                      <a:pt x="74" y="104"/>
                    </a:lnTo>
                    <a:lnTo>
                      <a:pt x="76" y="101"/>
                    </a:lnTo>
                    <a:lnTo>
                      <a:pt x="79" y="98"/>
                    </a:lnTo>
                    <a:lnTo>
                      <a:pt x="95" y="100"/>
                    </a:lnTo>
                    <a:lnTo>
                      <a:pt x="102" y="100"/>
                    </a:lnTo>
                    <a:lnTo>
                      <a:pt x="110" y="100"/>
                    </a:lnTo>
                    <a:lnTo>
                      <a:pt x="115" y="101"/>
                    </a:lnTo>
                    <a:lnTo>
                      <a:pt x="121" y="104"/>
                    </a:lnTo>
                    <a:lnTo>
                      <a:pt x="126" y="108"/>
                    </a:lnTo>
                    <a:lnTo>
                      <a:pt x="131" y="109"/>
                    </a:lnTo>
                    <a:lnTo>
                      <a:pt x="136" y="112"/>
                    </a:lnTo>
                    <a:lnTo>
                      <a:pt x="140" y="115"/>
                    </a:lnTo>
                    <a:lnTo>
                      <a:pt x="142" y="119"/>
                    </a:lnTo>
                    <a:lnTo>
                      <a:pt x="145" y="120"/>
                    </a:lnTo>
                    <a:lnTo>
                      <a:pt x="148" y="120"/>
                    </a:lnTo>
                    <a:lnTo>
                      <a:pt x="154" y="122"/>
                    </a:lnTo>
                    <a:lnTo>
                      <a:pt x="159" y="122"/>
                    </a:lnTo>
                    <a:lnTo>
                      <a:pt x="162" y="122"/>
                    </a:lnTo>
                    <a:lnTo>
                      <a:pt x="166" y="122"/>
                    </a:lnTo>
                    <a:lnTo>
                      <a:pt x="167" y="120"/>
                    </a:lnTo>
                    <a:lnTo>
                      <a:pt x="166" y="120"/>
                    </a:lnTo>
                    <a:lnTo>
                      <a:pt x="159" y="120"/>
                    </a:lnTo>
                    <a:lnTo>
                      <a:pt x="154" y="119"/>
                    </a:lnTo>
                    <a:lnTo>
                      <a:pt x="153" y="119"/>
                    </a:lnTo>
                    <a:lnTo>
                      <a:pt x="150" y="115"/>
                    </a:lnTo>
                    <a:lnTo>
                      <a:pt x="145" y="112"/>
                    </a:lnTo>
                    <a:lnTo>
                      <a:pt x="142" y="111"/>
                    </a:lnTo>
                    <a:lnTo>
                      <a:pt x="136" y="108"/>
                    </a:lnTo>
                    <a:lnTo>
                      <a:pt x="131" y="103"/>
                    </a:lnTo>
                    <a:lnTo>
                      <a:pt x="126" y="100"/>
                    </a:lnTo>
                    <a:lnTo>
                      <a:pt x="126" y="98"/>
                    </a:lnTo>
                    <a:lnTo>
                      <a:pt x="129" y="97"/>
                    </a:lnTo>
                    <a:lnTo>
                      <a:pt x="132" y="97"/>
                    </a:lnTo>
                    <a:lnTo>
                      <a:pt x="154" y="95"/>
                    </a:lnTo>
                    <a:lnTo>
                      <a:pt x="169" y="92"/>
                    </a:lnTo>
                    <a:lnTo>
                      <a:pt x="173" y="89"/>
                    </a:lnTo>
                    <a:lnTo>
                      <a:pt x="175" y="87"/>
                    </a:lnTo>
                    <a:lnTo>
                      <a:pt x="192" y="82"/>
                    </a:lnTo>
                    <a:lnTo>
                      <a:pt x="205" y="81"/>
                    </a:lnTo>
                    <a:lnTo>
                      <a:pt x="210" y="81"/>
                    </a:lnTo>
                    <a:lnTo>
                      <a:pt x="214" y="81"/>
                    </a:lnTo>
                    <a:lnTo>
                      <a:pt x="214" y="79"/>
                    </a:lnTo>
                    <a:lnTo>
                      <a:pt x="211" y="79"/>
                    </a:lnTo>
                    <a:lnTo>
                      <a:pt x="207" y="79"/>
                    </a:lnTo>
                    <a:lnTo>
                      <a:pt x="199" y="79"/>
                    </a:lnTo>
                    <a:lnTo>
                      <a:pt x="191" y="78"/>
                    </a:lnTo>
                    <a:lnTo>
                      <a:pt x="188" y="78"/>
                    </a:lnTo>
                    <a:lnTo>
                      <a:pt x="188" y="76"/>
                    </a:lnTo>
                    <a:lnTo>
                      <a:pt x="189" y="75"/>
                    </a:lnTo>
                    <a:lnTo>
                      <a:pt x="191" y="71"/>
                    </a:lnTo>
                    <a:lnTo>
                      <a:pt x="194" y="70"/>
                    </a:lnTo>
                    <a:lnTo>
                      <a:pt x="205" y="65"/>
                    </a:lnTo>
                    <a:lnTo>
                      <a:pt x="213" y="62"/>
                    </a:lnTo>
                    <a:lnTo>
                      <a:pt x="214" y="60"/>
                    </a:lnTo>
                    <a:lnTo>
                      <a:pt x="199" y="64"/>
                    </a:lnTo>
                    <a:lnTo>
                      <a:pt x="192" y="67"/>
                    </a:lnTo>
                    <a:lnTo>
                      <a:pt x="188" y="70"/>
                    </a:lnTo>
                    <a:lnTo>
                      <a:pt x="184" y="71"/>
                    </a:lnTo>
                    <a:lnTo>
                      <a:pt x="183" y="71"/>
                    </a:lnTo>
                    <a:lnTo>
                      <a:pt x="181" y="71"/>
                    </a:lnTo>
                    <a:lnTo>
                      <a:pt x="180" y="73"/>
                    </a:lnTo>
                    <a:lnTo>
                      <a:pt x="178" y="75"/>
                    </a:lnTo>
                    <a:lnTo>
                      <a:pt x="177" y="76"/>
                    </a:lnTo>
                    <a:lnTo>
                      <a:pt x="177" y="79"/>
                    </a:lnTo>
                    <a:lnTo>
                      <a:pt x="175" y="79"/>
                    </a:lnTo>
                    <a:lnTo>
                      <a:pt x="173" y="81"/>
                    </a:lnTo>
                    <a:lnTo>
                      <a:pt x="167" y="84"/>
                    </a:lnTo>
                    <a:lnTo>
                      <a:pt x="154" y="87"/>
                    </a:lnTo>
                    <a:lnTo>
                      <a:pt x="150" y="89"/>
                    </a:lnTo>
                    <a:lnTo>
                      <a:pt x="147" y="89"/>
                    </a:lnTo>
                    <a:lnTo>
                      <a:pt x="136" y="90"/>
                    </a:lnTo>
                    <a:lnTo>
                      <a:pt x="131" y="90"/>
                    </a:lnTo>
                    <a:lnTo>
                      <a:pt x="128" y="90"/>
                    </a:lnTo>
                    <a:lnTo>
                      <a:pt x="129" y="89"/>
                    </a:lnTo>
                    <a:lnTo>
                      <a:pt x="136" y="84"/>
                    </a:lnTo>
                    <a:lnTo>
                      <a:pt x="137" y="84"/>
                    </a:lnTo>
                    <a:lnTo>
                      <a:pt x="132" y="84"/>
                    </a:lnTo>
                    <a:lnTo>
                      <a:pt x="129" y="84"/>
                    </a:lnTo>
                    <a:lnTo>
                      <a:pt x="120" y="86"/>
                    </a:lnTo>
                    <a:lnTo>
                      <a:pt x="117" y="87"/>
                    </a:lnTo>
                    <a:lnTo>
                      <a:pt x="113" y="89"/>
                    </a:lnTo>
                    <a:lnTo>
                      <a:pt x="110" y="90"/>
                    </a:lnTo>
                    <a:lnTo>
                      <a:pt x="109" y="92"/>
                    </a:lnTo>
                    <a:lnTo>
                      <a:pt x="106" y="92"/>
                    </a:lnTo>
                    <a:lnTo>
                      <a:pt x="95" y="92"/>
                    </a:lnTo>
                    <a:lnTo>
                      <a:pt x="93" y="92"/>
                    </a:lnTo>
                    <a:lnTo>
                      <a:pt x="87" y="90"/>
                    </a:lnTo>
                    <a:lnTo>
                      <a:pt x="80" y="90"/>
                    </a:lnTo>
                    <a:lnTo>
                      <a:pt x="79" y="90"/>
                    </a:lnTo>
                    <a:lnTo>
                      <a:pt x="76" y="89"/>
                    </a:lnTo>
                    <a:lnTo>
                      <a:pt x="74" y="89"/>
                    </a:lnTo>
                    <a:lnTo>
                      <a:pt x="74" y="87"/>
                    </a:lnTo>
                    <a:lnTo>
                      <a:pt x="76" y="84"/>
                    </a:lnTo>
                    <a:lnTo>
                      <a:pt x="79" y="82"/>
                    </a:lnTo>
                    <a:lnTo>
                      <a:pt x="88" y="78"/>
                    </a:lnTo>
                    <a:lnTo>
                      <a:pt x="93" y="76"/>
                    </a:lnTo>
                    <a:lnTo>
                      <a:pt x="101" y="75"/>
                    </a:lnTo>
                    <a:lnTo>
                      <a:pt x="121" y="71"/>
                    </a:lnTo>
                    <a:lnTo>
                      <a:pt x="121" y="70"/>
                    </a:lnTo>
                    <a:lnTo>
                      <a:pt x="102" y="73"/>
                    </a:lnTo>
                    <a:lnTo>
                      <a:pt x="85" y="75"/>
                    </a:lnTo>
                    <a:lnTo>
                      <a:pt x="84" y="75"/>
                    </a:lnTo>
                    <a:lnTo>
                      <a:pt x="79" y="78"/>
                    </a:lnTo>
                    <a:lnTo>
                      <a:pt x="66" y="86"/>
                    </a:lnTo>
                    <a:lnTo>
                      <a:pt x="63" y="87"/>
                    </a:lnTo>
                    <a:lnTo>
                      <a:pt x="58" y="87"/>
                    </a:lnTo>
                    <a:lnTo>
                      <a:pt x="54" y="87"/>
                    </a:lnTo>
                    <a:lnTo>
                      <a:pt x="50" y="86"/>
                    </a:lnTo>
                    <a:lnTo>
                      <a:pt x="44" y="84"/>
                    </a:lnTo>
                    <a:lnTo>
                      <a:pt x="41" y="82"/>
                    </a:lnTo>
                    <a:lnTo>
                      <a:pt x="38" y="81"/>
                    </a:lnTo>
                    <a:lnTo>
                      <a:pt x="38" y="81"/>
                    </a:lnTo>
                    <a:lnTo>
                      <a:pt x="36" y="79"/>
                    </a:lnTo>
                    <a:lnTo>
                      <a:pt x="35" y="78"/>
                    </a:lnTo>
                    <a:lnTo>
                      <a:pt x="36" y="78"/>
                    </a:lnTo>
                    <a:lnTo>
                      <a:pt x="47" y="76"/>
                    </a:lnTo>
                    <a:lnTo>
                      <a:pt x="63" y="76"/>
                    </a:lnTo>
                    <a:lnTo>
                      <a:pt x="69" y="76"/>
                    </a:lnTo>
                    <a:lnTo>
                      <a:pt x="76" y="75"/>
                    </a:lnTo>
                    <a:lnTo>
                      <a:pt x="85" y="71"/>
                    </a:lnTo>
                    <a:lnTo>
                      <a:pt x="96" y="67"/>
                    </a:lnTo>
                    <a:lnTo>
                      <a:pt x="98" y="65"/>
                    </a:lnTo>
                    <a:lnTo>
                      <a:pt x="95" y="65"/>
                    </a:lnTo>
                    <a:lnTo>
                      <a:pt x="91" y="65"/>
                    </a:lnTo>
                    <a:lnTo>
                      <a:pt x="85" y="67"/>
                    </a:lnTo>
                    <a:lnTo>
                      <a:pt x="74" y="71"/>
                    </a:lnTo>
                    <a:lnTo>
                      <a:pt x="65" y="73"/>
                    </a:lnTo>
                    <a:lnTo>
                      <a:pt x="41" y="73"/>
                    </a:lnTo>
                    <a:lnTo>
                      <a:pt x="33" y="75"/>
                    </a:lnTo>
                    <a:lnTo>
                      <a:pt x="30" y="75"/>
                    </a:lnTo>
                    <a:lnTo>
                      <a:pt x="28" y="73"/>
                    </a:lnTo>
                    <a:lnTo>
                      <a:pt x="25" y="71"/>
                    </a:lnTo>
                    <a:lnTo>
                      <a:pt x="25" y="70"/>
                    </a:lnTo>
                    <a:lnTo>
                      <a:pt x="31" y="68"/>
                    </a:lnTo>
                    <a:lnTo>
                      <a:pt x="35" y="67"/>
                    </a:lnTo>
                    <a:lnTo>
                      <a:pt x="36" y="67"/>
                    </a:lnTo>
                    <a:lnTo>
                      <a:pt x="30" y="65"/>
                    </a:lnTo>
                    <a:lnTo>
                      <a:pt x="30" y="64"/>
                    </a:lnTo>
                    <a:lnTo>
                      <a:pt x="33" y="62"/>
                    </a:lnTo>
                    <a:lnTo>
                      <a:pt x="41" y="59"/>
                    </a:lnTo>
                    <a:lnTo>
                      <a:pt x="44" y="59"/>
                    </a:lnTo>
                    <a:lnTo>
                      <a:pt x="52" y="57"/>
                    </a:lnTo>
                    <a:lnTo>
                      <a:pt x="60" y="59"/>
                    </a:lnTo>
                    <a:lnTo>
                      <a:pt x="60" y="57"/>
                    </a:lnTo>
                    <a:lnTo>
                      <a:pt x="52" y="56"/>
                    </a:lnTo>
                    <a:lnTo>
                      <a:pt x="47" y="56"/>
                    </a:lnTo>
                    <a:lnTo>
                      <a:pt x="39" y="57"/>
                    </a:lnTo>
                    <a:lnTo>
                      <a:pt x="20" y="62"/>
                    </a:lnTo>
                    <a:lnTo>
                      <a:pt x="19" y="62"/>
                    </a:lnTo>
                    <a:lnTo>
                      <a:pt x="16" y="60"/>
                    </a:lnTo>
                    <a:lnTo>
                      <a:pt x="17" y="60"/>
                    </a:lnTo>
                    <a:lnTo>
                      <a:pt x="27" y="54"/>
                    </a:lnTo>
                    <a:lnTo>
                      <a:pt x="27" y="54"/>
                    </a:lnTo>
                    <a:lnTo>
                      <a:pt x="20" y="54"/>
                    </a:lnTo>
                    <a:lnTo>
                      <a:pt x="17" y="54"/>
                    </a:lnTo>
                    <a:lnTo>
                      <a:pt x="16" y="52"/>
                    </a:lnTo>
                    <a:lnTo>
                      <a:pt x="13" y="54"/>
                    </a:lnTo>
                    <a:lnTo>
                      <a:pt x="9" y="56"/>
                    </a:lnTo>
                    <a:lnTo>
                      <a:pt x="6" y="56"/>
                    </a:lnTo>
                    <a:lnTo>
                      <a:pt x="5" y="56"/>
                    </a:lnTo>
                    <a:lnTo>
                      <a:pt x="0" y="54"/>
                    </a:lnTo>
                    <a:lnTo>
                      <a:pt x="2" y="52"/>
                    </a:lnTo>
                    <a:lnTo>
                      <a:pt x="5" y="49"/>
                    </a:lnTo>
                    <a:lnTo>
                      <a:pt x="8" y="48"/>
                    </a:lnTo>
                    <a:lnTo>
                      <a:pt x="11" y="48"/>
                    </a:lnTo>
                    <a:lnTo>
                      <a:pt x="17" y="45"/>
                    </a:lnTo>
                    <a:lnTo>
                      <a:pt x="22" y="45"/>
                    </a:lnTo>
                    <a:lnTo>
                      <a:pt x="30" y="45"/>
                    </a:lnTo>
                    <a:lnTo>
                      <a:pt x="33" y="45"/>
                    </a:lnTo>
                    <a:lnTo>
                      <a:pt x="36" y="43"/>
                    </a:lnTo>
                    <a:lnTo>
                      <a:pt x="41" y="40"/>
                    </a:lnTo>
                    <a:lnTo>
                      <a:pt x="46" y="38"/>
                    </a:lnTo>
                    <a:lnTo>
                      <a:pt x="52" y="38"/>
                    </a:lnTo>
                    <a:lnTo>
                      <a:pt x="58" y="38"/>
                    </a:lnTo>
                    <a:lnTo>
                      <a:pt x="63" y="38"/>
                    </a:lnTo>
                    <a:lnTo>
                      <a:pt x="65" y="41"/>
                    </a:lnTo>
                    <a:lnTo>
                      <a:pt x="68" y="43"/>
                    </a:lnTo>
                    <a:lnTo>
                      <a:pt x="68" y="41"/>
                    </a:lnTo>
                    <a:lnTo>
                      <a:pt x="71" y="40"/>
                    </a:lnTo>
                    <a:lnTo>
                      <a:pt x="74" y="40"/>
                    </a:lnTo>
                    <a:lnTo>
                      <a:pt x="77" y="40"/>
                    </a:lnTo>
                    <a:lnTo>
                      <a:pt x="80" y="40"/>
                    </a:lnTo>
                    <a:lnTo>
                      <a:pt x="85" y="41"/>
                    </a:lnTo>
                    <a:lnTo>
                      <a:pt x="88" y="43"/>
                    </a:lnTo>
                    <a:lnTo>
                      <a:pt x="90" y="43"/>
                    </a:lnTo>
                    <a:lnTo>
                      <a:pt x="91" y="41"/>
                    </a:lnTo>
                    <a:lnTo>
                      <a:pt x="96" y="41"/>
                    </a:lnTo>
                    <a:lnTo>
                      <a:pt x="96" y="41"/>
                    </a:lnTo>
                    <a:lnTo>
                      <a:pt x="95" y="40"/>
                    </a:lnTo>
                    <a:lnTo>
                      <a:pt x="93" y="40"/>
                    </a:lnTo>
                    <a:lnTo>
                      <a:pt x="74" y="34"/>
                    </a:lnTo>
                    <a:lnTo>
                      <a:pt x="74" y="34"/>
                    </a:lnTo>
                    <a:lnTo>
                      <a:pt x="80" y="32"/>
                    </a:lnTo>
                    <a:lnTo>
                      <a:pt x="84" y="30"/>
                    </a:lnTo>
                    <a:lnTo>
                      <a:pt x="85" y="30"/>
                    </a:lnTo>
                    <a:lnTo>
                      <a:pt x="90" y="27"/>
                    </a:lnTo>
                    <a:lnTo>
                      <a:pt x="93" y="27"/>
                    </a:lnTo>
                    <a:lnTo>
                      <a:pt x="98" y="26"/>
                    </a:lnTo>
                    <a:lnTo>
                      <a:pt x="101" y="26"/>
                    </a:lnTo>
                    <a:lnTo>
                      <a:pt x="104" y="27"/>
                    </a:lnTo>
                    <a:lnTo>
                      <a:pt x="106" y="27"/>
                    </a:lnTo>
                    <a:lnTo>
                      <a:pt x="113" y="29"/>
                    </a:lnTo>
                    <a:lnTo>
                      <a:pt x="117" y="29"/>
                    </a:lnTo>
                    <a:lnTo>
                      <a:pt x="123" y="34"/>
                    </a:lnTo>
                    <a:lnTo>
                      <a:pt x="126" y="37"/>
                    </a:lnTo>
                    <a:lnTo>
                      <a:pt x="129" y="38"/>
                    </a:lnTo>
                    <a:lnTo>
                      <a:pt x="131" y="38"/>
                    </a:lnTo>
                    <a:lnTo>
                      <a:pt x="136" y="38"/>
                    </a:lnTo>
                    <a:lnTo>
                      <a:pt x="136" y="38"/>
                    </a:lnTo>
                    <a:lnTo>
                      <a:pt x="131" y="35"/>
                    </a:lnTo>
                    <a:lnTo>
                      <a:pt x="129" y="34"/>
                    </a:lnTo>
                    <a:lnTo>
                      <a:pt x="131" y="34"/>
                    </a:lnTo>
                    <a:lnTo>
                      <a:pt x="131" y="32"/>
                    </a:lnTo>
                    <a:lnTo>
                      <a:pt x="132" y="32"/>
                    </a:lnTo>
                    <a:lnTo>
                      <a:pt x="137" y="34"/>
                    </a:lnTo>
                    <a:lnTo>
                      <a:pt x="147" y="37"/>
                    </a:lnTo>
                    <a:lnTo>
                      <a:pt x="161" y="41"/>
                    </a:lnTo>
                    <a:lnTo>
                      <a:pt x="167" y="41"/>
                    </a:lnTo>
                    <a:lnTo>
                      <a:pt x="170" y="43"/>
                    </a:lnTo>
                    <a:lnTo>
                      <a:pt x="173" y="45"/>
                    </a:lnTo>
                    <a:lnTo>
                      <a:pt x="177" y="46"/>
                    </a:lnTo>
                    <a:lnTo>
                      <a:pt x="178" y="46"/>
                    </a:lnTo>
                    <a:lnTo>
                      <a:pt x="175" y="43"/>
                    </a:lnTo>
                    <a:lnTo>
                      <a:pt x="167" y="40"/>
                    </a:lnTo>
                    <a:lnTo>
                      <a:pt x="148" y="34"/>
                    </a:lnTo>
                    <a:lnTo>
                      <a:pt x="140" y="30"/>
                    </a:lnTo>
                    <a:lnTo>
                      <a:pt x="137" y="29"/>
                    </a:lnTo>
                    <a:lnTo>
                      <a:pt x="134" y="27"/>
                    </a:lnTo>
                    <a:lnTo>
                      <a:pt x="134" y="26"/>
                    </a:lnTo>
                    <a:lnTo>
                      <a:pt x="137" y="24"/>
                    </a:lnTo>
                    <a:lnTo>
                      <a:pt x="140" y="24"/>
                    </a:lnTo>
                    <a:lnTo>
                      <a:pt x="145" y="23"/>
                    </a:lnTo>
                    <a:lnTo>
                      <a:pt x="145" y="23"/>
                    </a:lnTo>
                    <a:lnTo>
                      <a:pt x="140" y="21"/>
                    </a:lnTo>
                    <a:lnTo>
                      <a:pt x="139" y="19"/>
                    </a:lnTo>
                    <a:lnTo>
                      <a:pt x="139" y="19"/>
                    </a:lnTo>
                    <a:lnTo>
                      <a:pt x="143" y="18"/>
                    </a:lnTo>
                    <a:lnTo>
                      <a:pt x="147" y="18"/>
                    </a:lnTo>
                    <a:lnTo>
                      <a:pt x="151" y="19"/>
                    </a:lnTo>
                    <a:lnTo>
                      <a:pt x="156" y="21"/>
                    </a:lnTo>
                    <a:lnTo>
                      <a:pt x="158" y="19"/>
                    </a:lnTo>
                    <a:lnTo>
                      <a:pt x="153" y="16"/>
                    </a:lnTo>
                    <a:lnTo>
                      <a:pt x="153" y="15"/>
                    </a:lnTo>
                    <a:lnTo>
                      <a:pt x="153" y="13"/>
                    </a:lnTo>
                    <a:lnTo>
                      <a:pt x="154" y="13"/>
                    </a:lnTo>
                    <a:lnTo>
                      <a:pt x="159" y="13"/>
                    </a:lnTo>
                    <a:lnTo>
                      <a:pt x="169" y="16"/>
                    </a:lnTo>
                    <a:lnTo>
                      <a:pt x="183" y="16"/>
                    </a:lnTo>
                    <a:lnTo>
                      <a:pt x="188" y="16"/>
                    </a:lnTo>
                    <a:lnTo>
                      <a:pt x="186" y="16"/>
                    </a:lnTo>
                    <a:lnTo>
                      <a:pt x="181" y="15"/>
                    </a:lnTo>
                    <a:lnTo>
                      <a:pt x="175" y="13"/>
                    </a:lnTo>
                    <a:lnTo>
                      <a:pt x="172" y="12"/>
                    </a:lnTo>
                    <a:lnTo>
                      <a:pt x="170" y="10"/>
                    </a:lnTo>
                    <a:lnTo>
                      <a:pt x="167" y="8"/>
                    </a:lnTo>
                    <a:lnTo>
                      <a:pt x="167" y="8"/>
                    </a:lnTo>
                    <a:lnTo>
                      <a:pt x="170" y="7"/>
                    </a:lnTo>
                    <a:lnTo>
                      <a:pt x="181" y="8"/>
                    </a:lnTo>
                    <a:lnTo>
                      <a:pt x="191" y="10"/>
                    </a:lnTo>
                    <a:lnTo>
                      <a:pt x="199" y="8"/>
                    </a:lnTo>
                    <a:lnTo>
                      <a:pt x="203" y="8"/>
                    </a:lnTo>
                    <a:lnTo>
                      <a:pt x="205" y="10"/>
                    </a:lnTo>
                    <a:lnTo>
                      <a:pt x="210" y="12"/>
                    </a:lnTo>
                    <a:lnTo>
                      <a:pt x="221" y="18"/>
                    </a:lnTo>
                    <a:lnTo>
                      <a:pt x="222" y="18"/>
                    </a:lnTo>
                    <a:lnTo>
                      <a:pt x="224" y="19"/>
                    </a:lnTo>
                    <a:lnTo>
                      <a:pt x="225" y="21"/>
                    </a:lnTo>
                    <a:lnTo>
                      <a:pt x="227" y="23"/>
                    </a:lnTo>
                    <a:lnTo>
                      <a:pt x="230" y="21"/>
                    </a:lnTo>
                    <a:lnTo>
                      <a:pt x="233" y="19"/>
                    </a:lnTo>
                    <a:lnTo>
                      <a:pt x="232" y="18"/>
                    </a:lnTo>
                    <a:lnTo>
                      <a:pt x="225" y="15"/>
                    </a:lnTo>
                    <a:lnTo>
                      <a:pt x="224" y="15"/>
                    </a:lnTo>
                    <a:lnTo>
                      <a:pt x="221" y="12"/>
                    </a:lnTo>
                    <a:lnTo>
                      <a:pt x="214" y="8"/>
                    </a:lnTo>
                    <a:lnTo>
                      <a:pt x="213" y="7"/>
                    </a:lnTo>
                    <a:lnTo>
                      <a:pt x="211" y="5"/>
                    </a:lnTo>
                    <a:lnTo>
                      <a:pt x="230" y="4"/>
                    </a:lnTo>
                    <a:lnTo>
                      <a:pt x="251" y="5"/>
                    </a:lnTo>
                    <a:lnTo>
                      <a:pt x="254" y="5"/>
                    </a:lnTo>
                    <a:lnTo>
                      <a:pt x="255" y="7"/>
                    </a:lnTo>
                    <a:lnTo>
                      <a:pt x="257" y="8"/>
                    </a:lnTo>
                    <a:lnTo>
                      <a:pt x="260" y="10"/>
                    </a:lnTo>
                    <a:lnTo>
                      <a:pt x="266" y="13"/>
                    </a:lnTo>
                    <a:lnTo>
                      <a:pt x="276" y="15"/>
                    </a:lnTo>
                    <a:lnTo>
                      <a:pt x="274" y="15"/>
                    </a:lnTo>
                    <a:lnTo>
                      <a:pt x="266" y="12"/>
                    </a:lnTo>
                    <a:lnTo>
                      <a:pt x="265" y="8"/>
                    </a:lnTo>
                    <a:lnTo>
                      <a:pt x="265" y="7"/>
                    </a:lnTo>
                    <a:lnTo>
                      <a:pt x="265" y="7"/>
                    </a:lnTo>
                    <a:lnTo>
                      <a:pt x="266" y="5"/>
                    </a:lnTo>
                    <a:lnTo>
                      <a:pt x="273" y="2"/>
                    </a:lnTo>
                    <a:lnTo>
                      <a:pt x="284" y="2"/>
                    </a:lnTo>
                    <a:lnTo>
                      <a:pt x="285" y="2"/>
                    </a:lnTo>
                    <a:lnTo>
                      <a:pt x="293" y="7"/>
                    </a:lnTo>
                    <a:lnTo>
                      <a:pt x="298" y="8"/>
                    </a:lnTo>
                    <a:lnTo>
                      <a:pt x="300" y="8"/>
                    </a:lnTo>
                    <a:lnTo>
                      <a:pt x="301" y="8"/>
                    </a:lnTo>
                    <a:lnTo>
                      <a:pt x="296" y="7"/>
                    </a:lnTo>
                    <a:lnTo>
                      <a:pt x="293" y="5"/>
                    </a:lnTo>
                    <a:lnTo>
                      <a:pt x="293" y="5"/>
                    </a:lnTo>
                    <a:lnTo>
                      <a:pt x="298" y="2"/>
                    </a:lnTo>
                    <a:lnTo>
                      <a:pt x="301" y="2"/>
                    </a:lnTo>
                    <a:lnTo>
                      <a:pt x="3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7" name="Freeform 316">
                <a:extLst>
                  <a:ext uri="{FF2B5EF4-FFF2-40B4-BE49-F238E27FC236}">
                    <a16:creationId xmlns:a16="http://schemas.microsoft.com/office/drawing/2014/main" id="{C3E932AA-8531-4FC5-90D7-D9A1495B67CA}"/>
                  </a:ext>
                </a:extLst>
              </p:cNvPr>
              <p:cNvSpPr>
                <a:spLocks noEditPoints="1"/>
              </p:cNvSpPr>
              <p:nvPr/>
            </p:nvSpPr>
            <p:spPr bwMode="auto">
              <a:xfrm>
                <a:off x="3250499" y="3893532"/>
                <a:ext cx="40934" cy="74070"/>
              </a:xfrm>
              <a:custGeom>
                <a:avLst/>
                <a:gdLst>
                  <a:gd name="T0" fmla="*/ 21 w 21"/>
                  <a:gd name="T1" fmla="*/ 15 h 38"/>
                  <a:gd name="T2" fmla="*/ 19 w 21"/>
                  <a:gd name="T3" fmla="*/ 16 h 38"/>
                  <a:gd name="T4" fmla="*/ 19 w 21"/>
                  <a:gd name="T5" fmla="*/ 18 h 38"/>
                  <a:gd name="T6" fmla="*/ 19 w 21"/>
                  <a:gd name="T7" fmla="*/ 15 h 38"/>
                  <a:gd name="T8" fmla="*/ 21 w 21"/>
                  <a:gd name="T9" fmla="*/ 15 h 38"/>
                  <a:gd name="T10" fmla="*/ 19 w 21"/>
                  <a:gd name="T11" fmla="*/ 5 h 38"/>
                  <a:gd name="T12" fmla="*/ 18 w 21"/>
                  <a:gd name="T13" fmla="*/ 8 h 38"/>
                  <a:gd name="T14" fmla="*/ 18 w 21"/>
                  <a:gd name="T15" fmla="*/ 8 h 38"/>
                  <a:gd name="T16" fmla="*/ 19 w 21"/>
                  <a:gd name="T17" fmla="*/ 5 h 38"/>
                  <a:gd name="T18" fmla="*/ 13 w 21"/>
                  <a:gd name="T19" fmla="*/ 0 h 38"/>
                  <a:gd name="T20" fmla="*/ 13 w 21"/>
                  <a:gd name="T21" fmla="*/ 2 h 38"/>
                  <a:gd name="T22" fmla="*/ 16 w 21"/>
                  <a:gd name="T23" fmla="*/ 2 h 38"/>
                  <a:gd name="T24" fmla="*/ 16 w 21"/>
                  <a:gd name="T25" fmla="*/ 5 h 38"/>
                  <a:gd name="T26" fmla="*/ 14 w 21"/>
                  <a:gd name="T27" fmla="*/ 11 h 38"/>
                  <a:gd name="T28" fmla="*/ 14 w 21"/>
                  <a:gd name="T29" fmla="*/ 15 h 38"/>
                  <a:gd name="T30" fmla="*/ 13 w 21"/>
                  <a:gd name="T31" fmla="*/ 18 h 38"/>
                  <a:gd name="T32" fmla="*/ 14 w 21"/>
                  <a:gd name="T33" fmla="*/ 22 h 38"/>
                  <a:gd name="T34" fmla="*/ 11 w 21"/>
                  <a:gd name="T35" fmla="*/ 30 h 38"/>
                  <a:gd name="T36" fmla="*/ 10 w 21"/>
                  <a:gd name="T37" fmla="*/ 32 h 38"/>
                  <a:gd name="T38" fmla="*/ 5 w 21"/>
                  <a:gd name="T39" fmla="*/ 37 h 38"/>
                  <a:gd name="T40" fmla="*/ 5 w 21"/>
                  <a:gd name="T41" fmla="*/ 38 h 38"/>
                  <a:gd name="T42" fmla="*/ 2 w 21"/>
                  <a:gd name="T43" fmla="*/ 38 h 38"/>
                  <a:gd name="T44" fmla="*/ 0 w 21"/>
                  <a:gd name="T45" fmla="*/ 38 h 38"/>
                  <a:gd name="T46" fmla="*/ 0 w 21"/>
                  <a:gd name="T47" fmla="*/ 29 h 38"/>
                  <a:gd name="T48" fmla="*/ 0 w 21"/>
                  <a:gd name="T49" fmla="*/ 21 h 38"/>
                  <a:gd name="T50" fmla="*/ 0 w 21"/>
                  <a:gd name="T51" fmla="*/ 13 h 38"/>
                  <a:gd name="T52" fmla="*/ 0 w 21"/>
                  <a:gd name="T53" fmla="*/ 8 h 38"/>
                  <a:gd name="T54" fmla="*/ 2 w 21"/>
                  <a:gd name="T55" fmla="*/ 7 h 38"/>
                  <a:gd name="T56" fmla="*/ 5 w 21"/>
                  <a:gd name="T57" fmla="*/ 8 h 38"/>
                  <a:gd name="T58" fmla="*/ 7 w 21"/>
                  <a:gd name="T59" fmla="*/ 8 h 38"/>
                  <a:gd name="T60" fmla="*/ 10 w 21"/>
                  <a:gd name="T61" fmla="*/ 4 h 38"/>
                  <a:gd name="T62" fmla="*/ 11 w 21"/>
                  <a:gd name="T6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38">
                    <a:moveTo>
                      <a:pt x="21" y="15"/>
                    </a:moveTo>
                    <a:lnTo>
                      <a:pt x="21" y="15"/>
                    </a:lnTo>
                    <a:lnTo>
                      <a:pt x="21" y="15"/>
                    </a:lnTo>
                    <a:lnTo>
                      <a:pt x="19" y="16"/>
                    </a:lnTo>
                    <a:lnTo>
                      <a:pt x="19" y="18"/>
                    </a:lnTo>
                    <a:lnTo>
                      <a:pt x="19" y="18"/>
                    </a:lnTo>
                    <a:lnTo>
                      <a:pt x="19" y="16"/>
                    </a:lnTo>
                    <a:lnTo>
                      <a:pt x="19" y="15"/>
                    </a:lnTo>
                    <a:lnTo>
                      <a:pt x="21" y="15"/>
                    </a:lnTo>
                    <a:lnTo>
                      <a:pt x="21" y="15"/>
                    </a:lnTo>
                    <a:close/>
                    <a:moveTo>
                      <a:pt x="19" y="5"/>
                    </a:moveTo>
                    <a:lnTo>
                      <a:pt x="19" y="5"/>
                    </a:lnTo>
                    <a:lnTo>
                      <a:pt x="19" y="5"/>
                    </a:lnTo>
                    <a:lnTo>
                      <a:pt x="18" y="8"/>
                    </a:lnTo>
                    <a:lnTo>
                      <a:pt x="18" y="8"/>
                    </a:lnTo>
                    <a:lnTo>
                      <a:pt x="18" y="8"/>
                    </a:lnTo>
                    <a:lnTo>
                      <a:pt x="18" y="7"/>
                    </a:lnTo>
                    <a:lnTo>
                      <a:pt x="19" y="5"/>
                    </a:lnTo>
                    <a:close/>
                    <a:moveTo>
                      <a:pt x="13" y="0"/>
                    </a:moveTo>
                    <a:lnTo>
                      <a:pt x="13" y="0"/>
                    </a:lnTo>
                    <a:lnTo>
                      <a:pt x="13" y="2"/>
                    </a:lnTo>
                    <a:lnTo>
                      <a:pt x="13" y="2"/>
                    </a:lnTo>
                    <a:lnTo>
                      <a:pt x="14" y="2"/>
                    </a:lnTo>
                    <a:lnTo>
                      <a:pt x="16" y="2"/>
                    </a:lnTo>
                    <a:lnTo>
                      <a:pt x="16" y="4"/>
                    </a:lnTo>
                    <a:lnTo>
                      <a:pt x="16" y="5"/>
                    </a:lnTo>
                    <a:lnTo>
                      <a:pt x="14" y="10"/>
                    </a:lnTo>
                    <a:lnTo>
                      <a:pt x="14" y="11"/>
                    </a:lnTo>
                    <a:lnTo>
                      <a:pt x="14" y="13"/>
                    </a:lnTo>
                    <a:lnTo>
                      <a:pt x="14" y="15"/>
                    </a:lnTo>
                    <a:lnTo>
                      <a:pt x="14" y="16"/>
                    </a:lnTo>
                    <a:lnTo>
                      <a:pt x="13" y="18"/>
                    </a:lnTo>
                    <a:lnTo>
                      <a:pt x="13" y="19"/>
                    </a:lnTo>
                    <a:lnTo>
                      <a:pt x="14" y="22"/>
                    </a:lnTo>
                    <a:lnTo>
                      <a:pt x="13" y="27"/>
                    </a:lnTo>
                    <a:lnTo>
                      <a:pt x="11" y="30"/>
                    </a:lnTo>
                    <a:lnTo>
                      <a:pt x="11" y="30"/>
                    </a:lnTo>
                    <a:lnTo>
                      <a:pt x="10" y="32"/>
                    </a:lnTo>
                    <a:lnTo>
                      <a:pt x="8" y="33"/>
                    </a:lnTo>
                    <a:lnTo>
                      <a:pt x="5" y="37"/>
                    </a:lnTo>
                    <a:lnTo>
                      <a:pt x="5" y="38"/>
                    </a:lnTo>
                    <a:lnTo>
                      <a:pt x="5" y="38"/>
                    </a:lnTo>
                    <a:lnTo>
                      <a:pt x="3" y="38"/>
                    </a:lnTo>
                    <a:lnTo>
                      <a:pt x="2" y="38"/>
                    </a:lnTo>
                    <a:lnTo>
                      <a:pt x="0" y="38"/>
                    </a:lnTo>
                    <a:lnTo>
                      <a:pt x="0" y="38"/>
                    </a:lnTo>
                    <a:lnTo>
                      <a:pt x="0" y="35"/>
                    </a:lnTo>
                    <a:lnTo>
                      <a:pt x="0" y="29"/>
                    </a:lnTo>
                    <a:lnTo>
                      <a:pt x="0" y="26"/>
                    </a:lnTo>
                    <a:lnTo>
                      <a:pt x="0" y="21"/>
                    </a:lnTo>
                    <a:lnTo>
                      <a:pt x="0" y="18"/>
                    </a:lnTo>
                    <a:lnTo>
                      <a:pt x="0" y="13"/>
                    </a:lnTo>
                    <a:lnTo>
                      <a:pt x="0" y="10"/>
                    </a:lnTo>
                    <a:lnTo>
                      <a:pt x="0" y="8"/>
                    </a:lnTo>
                    <a:lnTo>
                      <a:pt x="2" y="8"/>
                    </a:lnTo>
                    <a:lnTo>
                      <a:pt x="2" y="7"/>
                    </a:lnTo>
                    <a:lnTo>
                      <a:pt x="3" y="8"/>
                    </a:lnTo>
                    <a:lnTo>
                      <a:pt x="5" y="8"/>
                    </a:lnTo>
                    <a:lnTo>
                      <a:pt x="5" y="8"/>
                    </a:lnTo>
                    <a:lnTo>
                      <a:pt x="7" y="8"/>
                    </a:lnTo>
                    <a:lnTo>
                      <a:pt x="7" y="7"/>
                    </a:lnTo>
                    <a:lnTo>
                      <a:pt x="10" y="4"/>
                    </a:lnTo>
                    <a:lnTo>
                      <a:pt x="10" y="0"/>
                    </a:lnTo>
                    <a:lnTo>
                      <a:pt x="11" y="0"/>
                    </a:lnTo>
                    <a:lnTo>
                      <a:pt x="1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8" name="Freeform 317">
                <a:extLst>
                  <a:ext uri="{FF2B5EF4-FFF2-40B4-BE49-F238E27FC236}">
                    <a16:creationId xmlns:a16="http://schemas.microsoft.com/office/drawing/2014/main" id="{FE0BCA52-84D3-49F6-B3E2-BCD803FAB3DE}"/>
                  </a:ext>
                </a:extLst>
              </p:cNvPr>
              <p:cNvSpPr>
                <a:spLocks/>
              </p:cNvSpPr>
              <p:nvPr/>
            </p:nvSpPr>
            <p:spPr bwMode="auto">
              <a:xfrm>
                <a:off x="6416034" y="2649928"/>
                <a:ext cx="270942" cy="187125"/>
              </a:xfrm>
              <a:custGeom>
                <a:avLst/>
                <a:gdLst>
                  <a:gd name="T0" fmla="*/ 76 w 139"/>
                  <a:gd name="T1" fmla="*/ 2 h 96"/>
                  <a:gd name="T2" fmla="*/ 84 w 139"/>
                  <a:gd name="T3" fmla="*/ 3 h 96"/>
                  <a:gd name="T4" fmla="*/ 90 w 139"/>
                  <a:gd name="T5" fmla="*/ 5 h 96"/>
                  <a:gd name="T6" fmla="*/ 95 w 139"/>
                  <a:gd name="T7" fmla="*/ 8 h 96"/>
                  <a:gd name="T8" fmla="*/ 103 w 139"/>
                  <a:gd name="T9" fmla="*/ 7 h 96"/>
                  <a:gd name="T10" fmla="*/ 109 w 139"/>
                  <a:gd name="T11" fmla="*/ 11 h 96"/>
                  <a:gd name="T12" fmla="*/ 112 w 139"/>
                  <a:gd name="T13" fmla="*/ 16 h 96"/>
                  <a:gd name="T14" fmla="*/ 114 w 139"/>
                  <a:gd name="T15" fmla="*/ 21 h 96"/>
                  <a:gd name="T16" fmla="*/ 111 w 139"/>
                  <a:gd name="T17" fmla="*/ 27 h 96"/>
                  <a:gd name="T18" fmla="*/ 115 w 139"/>
                  <a:gd name="T19" fmla="*/ 33 h 96"/>
                  <a:gd name="T20" fmla="*/ 123 w 139"/>
                  <a:gd name="T21" fmla="*/ 41 h 96"/>
                  <a:gd name="T22" fmla="*/ 125 w 139"/>
                  <a:gd name="T23" fmla="*/ 48 h 96"/>
                  <a:gd name="T24" fmla="*/ 134 w 139"/>
                  <a:gd name="T25" fmla="*/ 51 h 96"/>
                  <a:gd name="T26" fmla="*/ 139 w 139"/>
                  <a:gd name="T27" fmla="*/ 57 h 96"/>
                  <a:gd name="T28" fmla="*/ 130 w 139"/>
                  <a:gd name="T29" fmla="*/ 62 h 96"/>
                  <a:gd name="T30" fmla="*/ 122 w 139"/>
                  <a:gd name="T31" fmla="*/ 59 h 96"/>
                  <a:gd name="T32" fmla="*/ 119 w 139"/>
                  <a:gd name="T33" fmla="*/ 63 h 96"/>
                  <a:gd name="T34" fmla="*/ 122 w 139"/>
                  <a:gd name="T35" fmla="*/ 70 h 96"/>
                  <a:gd name="T36" fmla="*/ 123 w 139"/>
                  <a:gd name="T37" fmla="*/ 78 h 96"/>
                  <a:gd name="T38" fmla="*/ 119 w 139"/>
                  <a:gd name="T39" fmla="*/ 81 h 96"/>
                  <a:gd name="T40" fmla="*/ 111 w 139"/>
                  <a:gd name="T41" fmla="*/ 84 h 96"/>
                  <a:gd name="T42" fmla="*/ 108 w 139"/>
                  <a:gd name="T43" fmla="*/ 93 h 96"/>
                  <a:gd name="T44" fmla="*/ 104 w 139"/>
                  <a:gd name="T45" fmla="*/ 95 h 96"/>
                  <a:gd name="T46" fmla="*/ 95 w 139"/>
                  <a:gd name="T47" fmla="*/ 93 h 96"/>
                  <a:gd name="T48" fmla="*/ 87 w 139"/>
                  <a:gd name="T49" fmla="*/ 90 h 96"/>
                  <a:gd name="T50" fmla="*/ 84 w 139"/>
                  <a:gd name="T51" fmla="*/ 92 h 96"/>
                  <a:gd name="T52" fmla="*/ 79 w 139"/>
                  <a:gd name="T53" fmla="*/ 92 h 96"/>
                  <a:gd name="T54" fmla="*/ 71 w 139"/>
                  <a:gd name="T55" fmla="*/ 92 h 96"/>
                  <a:gd name="T56" fmla="*/ 67 w 139"/>
                  <a:gd name="T57" fmla="*/ 93 h 96"/>
                  <a:gd name="T58" fmla="*/ 60 w 139"/>
                  <a:gd name="T59" fmla="*/ 90 h 96"/>
                  <a:gd name="T60" fmla="*/ 49 w 139"/>
                  <a:gd name="T61" fmla="*/ 87 h 96"/>
                  <a:gd name="T62" fmla="*/ 35 w 139"/>
                  <a:gd name="T63" fmla="*/ 84 h 96"/>
                  <a:gd name="T64" fmla="*/ 21 w 139"/>
                  <a:gd name="T65" fmla="*/ 85 h 96"/>
                  <a:gd name="T66" fmla="*/ 13 w 139"/>
                  <a:gd name="T67" fmla="*/ 90 h 96"/>
                  <a:gd name="T68" fmla="*/ 7 w 139"/>
                  <a:gd name="T69" fmla="*/ 90 h 96"/>
                  <a:gd name="T70" fmla="*/ 7 w 139"/>
                  <a:gd name="T71" fmla="*/ 87 h 96"/>
                  <a:gd name="T72" fmla="*/ 5 w 139"/>
                  <a:gd name="T73" fmla="*/ 79 h 96"/>
                  <a:gd name="T74" fmla="*/ 2 w 139"/>
                  <a:gd name="T75" fmla="*/ 76 h 96"/>
                  <a:gd name="T76" fmla="*/ 11 w 139"/>
                  <a:gd name="T77" fmla="*/ 68 h 96"/>
                  <a:gd name="T78" fmla="*/ 7 w 139"/>
                  <a:gd name="T79" fmla="*/ 51 h 96"/>
                  <a:gd name="T80" fmla="*/ 13 w 139"/>
                  <a:gd name="T81" fmla="*/ 44 h 96"/>
                  <a:gd name="T82" fmla="*/ 22 w 139"/>
                  <a:gd name="T83" fmla="*/ 44 h 96"/>
                  <a:gd name="T84" fmla="*/ 29 w 139"/>
                  <a:gd name="T85" fmla="*/ 40 h 96"/>
                  <a:gd name="T86" fmla="*/ 35 w 139"/>
                  <a:gd name="T87" fmla="*/ 40 h 96"/>
                  <a:gd name="T88" fmla="*/ 38 w 139"/>
                  <a:gd name="T89" fmla="*/ 40 h 96"/>
                  <a:gd name="T90" fmla="*/ 35 w 139"/>
                  <a:gd name="T91" fmla="*/ 37 h 96"/>
                  <a:gd name="T92" fmla="*/ 38 w 139"/>
                  <a:gd name="T93" fmla="*/ 30 h 96"/>
                  <a:gd name="T94" fmla="*/ 45 w 139"/>
                  <a:gd name="T95" fmla="*/ 24 h 96"/>
                  <a:gd name="T96" fmla="*/ 51 w 139"/>
                  <a:gd name="T97" fmla="*/ 19 h 96"/>
                  <a:gd name="T98" fmla="*/ 49 w 139"/>
                  <a:gd name="T99" fmla="*/ 18 h 96"/>
                  <a:gd name="T100" fmla="*/ 51 w 139"/>
                  <a:gd name="T101" fmla="*/ 10 h 96"/>
                  <a:gd name="T102" fmla="*/ 60 w 139"/>
                  <a:gd name="T103" fmla="*/ 7 h 96"/>
                  <a:gd name="T104" fmla="*/ 67 w 139"/>
                  <a:gd name="T105" fmla="*/ 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9" h="96">
                    <a:moveTo>
                      <a:pt x="73" y="0"/>
                    </a:moveTo>
                    <a:lnTo>
                      <a:pt x="73" y="0"/>
                    </a:lnTo>
                    <a:lnTo>
                      <a:pt x="74" y="2"/>
                    </a:lnTo>
                    <a:lnTo>
                      <a:pt x="74" y="2"/>
                    </a:lnTo>
                    <a:lnTo>
                      <a:pt x="76" y="2"/>
                    </a:lnTo>
                    <a:lnTo>
                      <a:pt x="76" y="2"/>
                    </a:lnTo>
                    <a:lnTo>
                      <a:pt x="79" y="2"/>
                    </a:lnTo>
                    <a:lnTo>
                      <a:pt x="79" y="2"/>
                    </a:lnTo>
                    <a:lnTo>
                      <a:pt x="81" y="3"/>
                    </a:lnTo>
                    <a:lnTo>
                      <a:pt x="81" y="3"/>
                    </a:lnTo>
                    <a:lnTo>
                      <a:pt x="82" y="5"/>
                    </a:lnTo>
                    <a:lnTo>
                      <a:pt x="84" y="3"/>
                    </a:lnTo>
                    <a:lnTo>
                      <a:pt x="86" y="3"/>
                    </a:lnTo>
                    <a:lnTo>
                      <a:pt x="86" y="3"/>
                    </a:lnTo>
                    <a:lnTo>
                      <a:pt x="89" y="3"/>
                    </a:lnTo>
                    <a:lnTo>
                      <a:pt x="90" y="5"/>
                    </a:lnTo>
                    <a:lnTo>
                      <a:pt x="90" y="5"/>
                    </a:lnTo>
                    <a:lnTo>
                      <a:pt x="90" y="5"/>
                    </a:lnTo>
                    <a:lnTo>
                      <a:pt x="90" y="7"/>
                    </a:lnTo>
                    <a:lnTo>
                      <a:pt x="90" y="8"/>
                    </a:lnTo>
                    <a:lnTo>
                      <a:pt x="90" y="8"/>
                    </a:lnTo>
                    <a:lnTo>
                      <a:pt x="92" y="10"/>
                    </a:lnTo>
                    <a:lnTo>
                      <a:pt x="93" y="8"/>
                    </a:lnTo>
                    <a:lnTo>
                      <a:pt x="95" y="8"/>
                    </a:lnTo>
                    <a:lnTo>
                      <a:pt x="95" y="8"/>
                    </a:lnTo>
                    <a:lnTo>
                      <a:pt x="97" y="8"/>
                    </a:lnTo>
                    <a:lnTo>
                      <a:pt x="98" y="7"/>
                    </a:lnTo>
                    <a:lnTo>
                      <a:pt x="98" y="7"/>
                    </a:lnTo>
                    <a:lnTo>
                      <a:pt x="100" y="7"/>
                    </a:lnTo>
                    <a:lnTo>
                      <a:pt x="103" y="7"/>
                    </a:lnTo>
                    <a:lnTo>
                      <a:pt x="106" y="8"/>
                    </a:lnTo>
                    <a:lnTo>
                      <a:pt x="106" y="8"/>
                    </a:lnTo>
                    <a:lnTo>
                      <a:pt x="108" y="10"/>
                    </a:lnTo>
                    <a:lnTo>
                      <a:pt x="109" y="10"/>
                    </a:lnTo>
                    <a:lnTo>
                      <a:pt x="109" y="10"/>
                    </a:lnTo>
                    <a:lnTo>
                      <a:pt x="109" y="11"/>
                    </a:lnTo>
                    <a:lnTo>
                      <a:pt x="111" y="11"/>
                    </a:lnTo>
                    <a:lnTo>
                      <a:pt x="112" y="11"/>
                    </a:lnTo>
                    <a:lnTo>
                      <a:pt x="112" y="11"/>
                    </a:lnTo>
                    <a:lnTo>
                      <a:pt x="112" y="11"/>
                    </a:lnTo>
                    <a:lnTo>
                      <a:pt x="112" y="13"/>
                    </a:lnTo>
                    <a:lnTo>
                      <a:pt x="112" y="16"/>
                    </a:lnTo>
                    <a:lnTo>
                      <a:pt x="112" y="16"/>
                    </a:lnTo>
                    <a:lnTo>
                      <a:pt x="111" y="18"/>
                    </a:lnTo>
                    <a:lnTo>
                      <a:pt x="111" y="18"/>
                    </a:lnTo>
                    <a:lnTo>
                      <a:pt x="111" y="18"/>
                    </a:lnTo>
                    <a:lnTo>
                      <a:pt x="112" y="19"/>
                    </a:lnTo>
                    <a:lnTo>
                      <a:pt x="114" y="21"/>
                    </a:lnTo>
                    <a:lnTo>
                      <a:pt x="114" y="22"/>
                    </a:lnTo>
                    <a:lnTo>
                      <a:pt x="114" y="22"/>
                    </a:lnTo>
                    <a:lnTo>
                      <a:pt x="112" y="24"/>
                    </a:lnTo>
                    <a:lnTo>
                      <a:pt x="111" y="26"/>
                    </a:lnTo>
                    <a:lnTo>
                      <a:pt x="111" y="27"/>
                    </a:lnTo>
                    <a:lnTo>
                      <a:pt x="111" y="27"/>
                    </a:lnTo>
                    <a:lnTo>
                      <a:pt x="111" y="27"/>
                    </a:lnTo>
                    <a:lnTo>
                      <a:pt x="114" y="30"/>
                    </a:lnTo>
                    <a:lnTo>
                      <a:pt x="115" y="30"/>
                    </a:lnTo>
                    <a:lnTo>
                      <a:pt x="115" y="30"/>
                    </a:lnTo>
                    <a:lnTo>
                      <a:pt x="115" y="32"/>
                    </a:lnTo>
                    <a:lnTo>
                      <a:pt x="115" y="33"/>
                    </a:lnTo>
                    <a:lnTo>
                      <a:pt x="115" y="33"/>
                    </a:lnTo>
                    <a:lnTo>
                      <a:pt x="117" y="35"/>
                    </a:lnTo>
                    <a:lnTo>
                      <a:pt x="117" y="35"/>
                    </a:lnTo>
                    <a:lnTo>
                      <a:pt x="119" y="38"/>
                    </a:lnTo>
                    <a:lnTo>
                      <a:pt x="120" y="40"/>
                    </a:lnTo>
                    <a:lnTo>
                      <a:pt x="123" y="41"/>
                    </a:lnTo>
                    <a:lnTo>
                      <a:pt x="125" y="43"/>
                    </a:lnTo>
                    <a:lnTo>
                      <a:pt x="127" y="43"/>
                    </a:lnTo>
                    <a:lnTo>
                      <a:pt x="127" y="43"/>
                    </a:lnTo>
                    <a:lnTo>
                      <a:pt x="127" y="44"/>
                    </a:lnTo>
                    <a:lnTo>
                      <a:pt x="125" y="46"/>
                    </a:lnTo>
                    <a:lnTo>
                      <a:pt x="125" y="48"/>
                    </a:lnTo>
                    <a:lnTo>
                      <a:pt x="127" y="48"/>
                    </a:lnTo>
                    <a:lnTo>
                      <a:pt x="128" y="48"/>
                    </a:lnTo>
                    <a:lnTo>
                      <a:pt x="131" y="48"/>
                    </a:lnTo>
                    <a:lnTo>
                      <a:pt x="134" y="49"/>
                    </a:lnTo>
                    <a:lnTo>
                      <a:pt x="134" y="51"/>
                    </a:lnTo>
                    <a:lnTo>
                      <a:pt x="134" y="51"/>
                    </a:lnTo>
                    <a:lnTo>
                      <a:pt x="134" y="52"/>
                    </a:lnTo>
                    <a:lnTo>
                      <a:pt x="134" y="52"/>
                    </a:lnTo>
                    <a:lnTo>
                      <a:pt x="138" y="54"/>
                    </a:lnTo>
                    <a:lnTo>
                      <a:pt x="139" y="55"/>
                    </a:lnTo>
                    <a:lnTo>
                      <a:pt x="139" y="55"/>
                    </a:lnTo>
                    <a:lnTo>
                      <a:pt x="139" y="57"/>
                    </a:lnTo>
                    <a:lnTo>
                      <a:pt x="138" y="57"/>
                    </a:lnTo>
                    <a:lnTo>
                      <a:pt x="136" y="57"/>
                    </a:lnTo>
                    <a:lnTo>
                      <a:pt x="134" y="59"/>
                    </a:lnTo>
                    <a:lnTo>
                      <a:pt x="134" y="59"/>
                    </a:lnTo>
                    <a:lnTo>
                      <a:pt x="131" y="60"/>
                    </a:lnTo>
                    <a:lnTo>
                      <a:pt x="130" y="62"/>
                    </a:lnTo>
                    <a:lnTo>
                      <a:pt x="130" y="62"/>
                    </a:lnTo>
                    <a:lnTo>
                      <a:pt x="127" y="62"/>
                    </a:lnTo>
                    <a:lnTo>
                      <a:pt x="125" y="60"/>
                    </a:lnTo>
                    <a:lnTo>
                      <a:pt x="125" y="60"/>
                    </a:lnTo>
                    <a:lnTo>
                      <a:pt x="123" y="59"/>
                    </a:lnTo>
                    <a:lnTo>
                      <a:pt x="122" y="59"/>
                    </a:lnTo>
                    <a:lnTo>
                      <a:pt x="120" y="59"/>
                    </a:lnTo>
                    <a:lnTo>
                      <a:pt x="120" y="60"/>
                    </a:lnTo>
                    <a:lnTo>
                      <a:pt x="119" y="60"/>
                    </a:lnTo>
                    <a:lnTo>
                      <a:pt x="119" y="62"/>
                    </a:lnTo>
                    <a:lnTo>
                      <a:pt x="117" y="63"/>
                    </a:lnTo>
                    <a:lnTo>
                      <a:pt x="119" y="63"/>
                    </a:lnTo>
                    <a:lnTo>
                      <a:pt x="119" y="65"/>
                    </a:lnTo>
                    <a:lnTo>
                      <a:pt x="120" y="67"/>
                    </a:lnTo>
                    <a:lnTo>
                      <a:pt x="122" y="67"/>
                    </a:lnTo>
                    <a:lnTo>
                      <a:pt x="122" y="68"/>
                    </a:lnTo>
                    <a:lnTo>
                      <a:pt x="122" y="68"/>
                    </a:lnTo>
                    <a:lnTo>
                      <a:pt x="122" y="70"/>
                    </a:lnTo>
                    <a:lnTo>
                      <a:pt x="122" y="70"/>
                    </a:lnTo>
                    <a:lnTo>
                      <a:pt x="123" y="71"/>
                    </a:lnTo>
                    <a:lnTo>
                      <a:pt x="122" y="73"/>
                    </a:lnTo>
                    <a:lnTo>
                      <a:pt x="122" y="74"/>
                    </a:lnTo>
                    <a:lnTo>
                      <a:pt x="122" y="76"/>
                    </a:lnTo>
                    <a:lnTo>
                      <a:pt x="123" y="78"/>
                    </a:lnTo>
                    <a:lnTo>
                      <a:pt x="123" y="78"/>
                    </a:lnTo>
                    <a:lnTo>
                      <a:pt x="123" y="79"/>
                    </a:lnTo>
                    <a:lnTo>
                      <a:pt x="125" y="81"/>
                    </a:lnTo>
                    <a:lnTo>
                      <a:pt x="125" y="81"/>
                    </a:lnTo>
                    <a:lnTo>
                      <a:pt x="122" y="81"/>
                    </a:lnTo>
                    <a:lnTo>
                      <a:pt x="119" y="81"/>
                    </a:lnTo>
                    <a:lnTo>
                      <a:pt x="117" y="82"/>
                    </a:lnTo>
                    <a:lnTo>
                      <a:pt x="117" y="81"/>
                    </a:lnTo>
                    <a:lnTo>
                      <a:pt x="115" y="81"/>
                    </a:lnTo>
                    <a:lnTo>
                      <a:pt x="114" y="82"/>
                    </a:lnTo>
                    <a:lnTo>
                      <a:pt x="112" y="84"/>
                    </a:lnTo>
                    <a:lnTo>
                      <a:pt x="111" y="84"/>
                    </a:lnTo>
                    <a:lnTo>
                      <a:pt x="109" y="85"/>
                    </a:lnTo>
                    <a:lnTo>
                      <a:pt x="109" y="87"/>
                    </a:lnTo>
                    <a:lnTo>
                      <a:pt x="108" y="89"/>
                    </a:lnTo>
                    <a:lnTo>
                      <a:pt x="108" y="90"/>
                    </a:lnTo>
                    <a:lnTo>
                      <a:pt x="108" y="92"/>
                    </a:lnTo>
                    <a:lnTo>
                      <a:pt x="108" y="93"/>
                    </a:lnTo>
                    <a:lnTo>
                      <a:pt x="108" y="93"/>
                    </a:lnTo>
                    <a:lnTo>
                      <a:pt x="109" y="95"/>
                    </a:lnTo>
                    <a:lnTo>
                      <a:pt x="108" y="96"/>
                    </a:lnTo>
                    <a:lnTo>
                      <a:pt x="108" y="96"/>
                    </a:lnTo>
                    <a:lnTo>
                      <a:pt x="106" y="96"/>
                    </a:lnTo>
                    <a:lnTo>
                      <a:pt x="104" y="95"/>
                    </a:lnTo>
                    <a:lnTo>
                      <a:pt x="104" y="95"/>
                    </a:lnTo>
                    <a:lnTo>
                      <a:pt x="103" y="93"/>
                    </a:lnTo>
                    <a:lnTo>
                      <a:pt x="101" y="93"/>
                    </a:lnTo>
                    <a:lnTo>
                      <a:pt x="100" y="93"/>
                    </a:lnTo>
                    <a:lnTo>
                      <a:pt x="98" y="93"/>
                    </a:lnTo>
                    <a:lnTo>
                      <a:pt x="95" y="93"/>
                    </a:lnTo>
                    <a:lnTo>
                      <a:pt x="93" y="93"/>
                    </a:lnTo>
                    <a:lnTo>
                      <a:pt x="92" y="93"/>
                    </a:lnTo>
                    <a:lnTo>
                      <a:pt x="90" y="95"/>
                    </a:lnTo>
                    <a:lnTo>
                      <a:pt x="89" y="93"/>
                    </a:lnTo>
                    <a:lnTo>
                      <a:pt x="89" y="92"/>
                    </a:lnTo>
                    <a:lnTo>
                      <a:pt x="87" y="90"/>
                    </a:lnTo>
                    <a:lnTo>
                      <a:pt x="87" y="90"/>
                    </a:lnTo>
                    <a:lnTo>
                      <a:pt x="87" y="90"/>
                    </a:lnTo>
                    <a:lnTo>
                      <a:pt x="86" y="90"/>
                    </a:lnTo>
                    <a:lnTo>
                      <a:pt x="86" y="90"/>
                    </a:lnTo>
                    <a:lnTo>
                      <a:pt x="84" y="90"/>
                    </a:lnTo>
                    <a:lnTo>
                      <a:pt x="84" y="92"/>
                    </a:lnTo>
                    <a:lnTo>
                      <a:pt x="82" y="92"/>
                    </a:lnTo>
                    <a:lnTo>
                      <a:pt x="82" y="92"/>
                    </a:lnTo>
                    <a:lnTo>
                      <a:pt x="81" y="93"/>
                    </a:lnTo>
                    <a:lnTo>
                      <a:pt x="81" y="93"/>
                    </a:lnTo>
                    <a:lnTo>
                      <a:pt x="79" y="93"/>
                    </a:lnTo>
                    <a:lnTo>
                      <a:pt x="79" y="92"/>
                    </a:lnTo>
                    <a:lnTo>
                      <a:pt x="78" y="92"/>
                    </a:lnTo>
                    <a:lnTo>
                      <a:pt x="76" y="92"/>
                    </a:lnTo>
                    <a:lnTo>
                      <a:pt x="74" y="90"/>
                    </a:lnTo>
                    <a:lnTo>
                      <a:pt x="73" y="90"/>
                    </a:lnTo>
                    <a:lnTo>
                      <a:pt x="73" y="90"/>
                    </a:lnTo>
                    <a:lnTo>
                      <a:pt x="71" y="92"/>
                    </a:lnTo>
                    <a:lnTo>
                      <a:pt x="71" y="92"/>
                    </a:lnTo>
                    <a:lnTo>
                      <a:pt x="68" y="90"/>
                    </a:lnTo>
                    <a:lnTo>
                      <a:pt x="68" y="90"/>
                    </a:lnTo>
                    <a:lnTo>
                      <a:pt x="68" y="92"/>
                    </a:lnTo>
                    <a:lnTo>
                      <a:pt x="67" y="93"/>
                    </a:lnTo>
                    <a:lnTo>
                      <a:pt x="67" y="93"/>
                    </a:lnTo>
                    <a:lnTo>
                      <a:pt x="67" y="92"/>
                    </a:lnTo>
                    <a:lnTo>
                      <a:pt x="67" y="90"/>
                    </a:lnTo>
                    <a:lnTo>
                      <a:pt x="65" y="90"/>
                    </a:lnTo>
                    <a:lnTo>
                      <a:pt x="62" y="90"/>
                    </a:lnTo>
                    <a:lnTo>
                      <a:pt x="62" y="90"/>
                    </a:lnTo>
                    <a:lnTo>
                      <a:pt x="60" y="90"/>
                    </a:lnTo>
                    <a:lnTo>
                      <a:pt x="60" y="90"/>
                    </a:lnTo>
                    <a:lnTo>
                      <a:pt x="59" y="87"/>
                    </a:lnTo>
                    <a:lnTo>
                      <a:pt x="57" y="87"/>
                    </a:lnTo>
                    <a:lnTo>
                      <a:pt x="56" y="87"/>
                    </a:lnTo>
                    <a:lnTo>
                      <a:pt x="52" y="87"/>
                    </a:lnTo>
                    <a:lnTo>
                      <a:pt x="49" y="87"/>
                    </a:lnTo>
                    <a:lnTo>
                      <a:pt x="48" y="85"/>
                    </a:lnTo>
                    <a:lnTo>
                      <a:pt x="48" y="85"/>
                    </a:lnTo>
                    <a:lnTo>
                      <a:pt x="46" y="85"/>
                    </a:lnTo>
                    <a:lnTo>
                      <a:pt x="40" y="84"/>
                    </a:lnTo>
                    <a:lnTo>
                      <a:pt x="38" y="84"/>
                    </a:lnTo>
                    <a:lnTo>
                      <a:pt x="35" y="84"/>
                    </a:lnTo>
                    <a:lnTo>
                      <a:pt x="30" y="84"/>
                    </a:lnTo>
                    <a:lnTo>
                      <a:pt x="29" y="84"/>
                    </a:lnTo>
                    <a:lnTo>
                      <a:pt x="27" y="84"/>
                    </a:lnTo>
                    <a:lnTo>
                      <a:pt x="26" y="84"/>
                    </a:lnTo>
                    <a:lnTo>
                      <a:pt x="22" y="85"/>
                    </a:lnTo>
                    <a:lnTo>
                      <a:pt x="21" y="85"/>
                    </a:lnTo>
                    <a:lnTo>
                      <a:pt x="19" y="85"/>
                    </a:lnTo>
                    <a:lnTo>
                      <a:pt x="18" y="85"/>
                    </a:lnTo>
                    <a:lnTo>
                      <a:pt x="18" y="85"/>
                    </a:lnTo>
                    <a:lnTo>
                      <a:pt x="16" y="87"/>
                    </a:lnTo>
                    <a:lnTo>
                      <a:pt x="15" y="89"/>
                    </a:lnTo>
                    <a:lnTo>
                      <a:pt x="13" y="90"/>
                    </a:lnTo>
                    <a:lnTo>
                      <a:pt x="11" y="90"/>
                    </a:lnTo>
                    <a:lnTo>
                      <a:pt x="11" y="90"/>
                    </a:lnTo>
                    <a:lnTo>
                      <a:pt x="10" y="90"/>
                    </a:lnTo>
                    <a:lnTo>
                      <a:pt x="8" y="90"/>
                    </a:lnTo>
                    <a:lnTo>
                      <a:pt x="8" y="90"/>
                    </a:lnTo>
                    <a:lnTo>
                      <a:pt x="7" y="90"/>
                    </a:lnTo>
                    <a:lnTo>
                      <a:pt x="7" y="92"/>
                    </a:lnTo>
                    <a:lnTo>
                      <a:pt x="7" y="92"/>
                    </a:lnTo>
                    <a:lnTo>
                      <a:pt x="7" y="90"/>
                    </a:lnTo>
                    <a:lnTo>
                      <a:pt x="7" y="89"/>
                    </a:lnTo>
                    <a:lnTo>
                      <a:pt x="7" y="87"/>
                    </a:lnTo>
                    <a:lnTo>
                      <a:pt x="7" y="87"/>
                    </a:lnTo>
                    <a:lnTo>
                      <a:pt x="7" y="85"/>
                    </a:lnTo>
                    <a:lnTo>
                      <a:pt x="8" y="84"/>
                    </a:lnTo>
                    <a:lnTo>
                      <a:pt x="8" y="82"/>
                    </a:lnTo>
                    <a:lnTo>
                      <a:pt x="7" y="81"/>
                    </a:lnTo>
                    <a:lnTo>
                      <a:pt x="7" y="81"/>
                    </a:lnTo>
                    <a:lnTo>
                      <a:pt x="5" y="79"/>
                    </a:lnTo>
                    <a:lnTo>
                      <a:pt x="5" y="79"/>
                    </a:lnTo>
                    <a:lnTo>
                      <a:pt x="4" y="79"/>
                    </a:lnTo>
                    <a:lnTo>
                      <a:pt x="0" y="78"/>
                    </a:lnTo>
                    <a:lnTo>
                      <a:pt x="0" y="78"/>
                    </a:lnTo>
                    <a:lnTo>
                      <a:pt x="0" y="76"/>
                    </a:lnTo>
                    <a:lnTo>
                      <a:pt x="2" y="76"/>
                    </a:lnTo>
                    <a:lnTo>
                      <a:pt x="2" y="74"/>
                    </a:lnTo>
                    <a:lnTo>
                      <a:pt x="4" y="73"/>
                    </a:lnTo>
                    <a:lnTo>
                      <a:pt x="5" y="71"/>
                    </a:lnTo>
                    <a:lnTo>
                      <a:pt x="10" y="70"/>
                    </a:lnTo>
                    <a:lnTo>
                      <a:pt x="11" y="70"/>
                    </a:lnTo>
                    <a:lnTo>
                      <a:pt x="11" y="68"/>
                    </a:lnTo>
                    <a:lnTo>
                      <a:pt x="11" y="67"/>
                    </a:lnTo>
                    <a:lnTo>
                      <a:pt x="11" y="65"/>
                    </a:lnTo>
                    <a:lnTo>
                      <a:pt x="11" y="63"/>
                    </a:lnTo>
                    <a:lnTo>
                      <a:pt x="11" y="60"/>
                    </a:lnTo>
                    <a:lnTo>
                      <a:pt x="10" y="59"/>
                    </a:lnTo>
                    <a:lnTo>
                      <a:pt x="7" y="51"/>
                    </a:lnTo>
                    <a:lnTo>
                      <a:pt x="5" y="44"/>
                    </a:lnTo>
                    <a:lnTo>
                      <a:pt x="7" y="44"/>
                    </a:lnTo>
                    <a:lnTo>
                      <a:pt x="8" y="44"/>
                    </a:lnTo>
                    <a:lnTo>
                      <a:pt x="11" y="44"/>
                    </a:lnTo>
                    <a:lnTo>
                      <a:pt x="11" y="44"/>
                    </a:lnTo>
                    <a:lnTo>
                      <a:pt x="13" y="44"/>
                    </a:lnTo>
                    <a:lnTo>
                      <a:pt x="15" y="44"/>
                    </a:lnTo>
                    <a:lnTo>
                      <a:pt x="16" y="44"/>
                    </a:lnTo>
                    <a:lnTo>
                      <a:pt x="16" y="44"/>
                    </a:lnTo>
                    <a:lnTo>
                      <a:pt x="18" y="46"/>
                    </a:lnTo>
                    <a:lnTo>
                      <a:pt x="19" y="44"/>
                    </a:lnTo>
                    <a:lnTo>
                      <a:pt x="22" y="44"/>
                    </a:lnTo>
                    <a:lnTo>
                      <a:pt x="24" y="44"/>
                    </a:lnTo>
                    <a:lnTo>
                      <a:pt x="24" y="43"/>
                    </a:lnTo>
                    <a:lnTo>
                      <a:pt x="24" y="41"/>
                    </a:lnTo>
                    <a:lnTo>
                      <a:pt x="26" y="41"/>
                    </a:lnTo>
                    <a:lnTo>
                      <a:pt x="27" y="41"/>
                    </a:lnTo>
                    <a:lnTo>
                      <a:pt x="29" y="40"/>
                    </a:lnTo>
                    <a:lnTo>
                      <a:pt x="30" y="40"/>
                    </a:lnTo>
                    <a:lnTo>
                      <a:pt x="32" y="38"/>
                    </a:lnTo>
                    <a:lnTo>
                      <a:pt x="32" y="38"/>
                    </a:lnTo>
                    <a:lnTo>
                      <a:pt x="33" y="38"/>
                    </a:lnTo>
                    <a:lnTo>
                      <a:pt x="35" y="38"/>
                    </a:lnTo>
                    <a:lnTo>
                      <a:pt x="35" y="40"/>
                    </a:lnTo>
                    <a:lnTo>
                      <a:pt x="35" y="40"/>
                    </a:lnTo>
                    <a:lnTo>
                      <a:pt x="35" y="40"/>
                    </a:lnTo>
                    <a:lnTo>
                      <a:pt x="35" y="41"/>
                    </a:lnTo>
                    <a:lnTo>
                      <a:pt x="37" y="41"/>
                    </a:lnTo>
                    <a:lnTo>
                      <a:pt x="38" y="40"/>
                    </a:lnTo>
                    <a:lnTo>
                      <a:pt x="38" y="40"/>
                    </a:lnTo>
                    <a:lnTo>
                      <a:pt x="38" y="40"/>
                    </a:lnTo>
                    <a:lnTo>
                      <a:pt x="38" y="38"/>
                    </a:lnTo>
                    <a:lnTo>
                      <a:pt x="37" y="38"/>
                    </a:lnTo>
                    <a:lnTo>
                      <a:pt x="37" y="37"/>
                    </a:lnTo>
                    <a:lnTo>
                      <a:pt x="35" y="37"/>
                    </a:lnTo>
                    <a:lnTo>
                      <a:pt x="35" y="37"/>
                    </a:lnTo>
                    <a:lnTo>
                      <a:pt x="35" y="37"/>
                    </a:lnTo>
                    <a:lnTo>
                      <a:pt x="37" y="35"/>
                    </a:lnTo>
                    <a:lnTo>
                      <a:pt x="37" y="33"/>
                    </a:lnTo>
                    <a:lnTo>
                      <a:pt x="38" y="32"/>
                    </a:lnTo>
                    <a:lnTo>
                      <a:pt x="38" y="32"/>
                    </a:lnTo>
                    <a:lnTo>
                      <a:pt x="38" y="30"/>
                    </a:lnTo>
                    <a:lnTo>
                      <a:pt x="38" y="29"/>
                    </a:lnTo>
                    <a:lnTo>
                      <a:pt x="38" y="27"/>
                    </a:lnTo>
                    <a:lnTo>
                      <a:pt x="40" y="26"/>
                    </a:lnTo>
                    <a:lnTo>
                      <a:pt x="41" y="24"/>
                    </a:lnTo>
                    <a:lnTo>
                      <a:pt x="43" y="24"/>
                    </a:lnTo>
                    <a:lnTo>
                      <a:pt x="45" y="24"/>
                    </a:lnTo>
                    <a:lnTo>
                      <a:pt x="45" y="22"/>
                    </a:lnTo>
                    <a:lnTo>
                      <a:pt x="45" y="22"/>
                    </a:lnTo>
                    <a:lnTo>
                      <a:pt x="45" y="21"/>
                    </a:lnTo>
                    <a:lnTo>
                      <a:pt x="46" y="21"/>
                    </a:lnTo>
                    <a:lnTo>
                      <a:pt x="51" y="21"/>
                    </a:lnTo>
                    <a:lnTo>
                      <a:pt x="51" y="19"/>
                    </a:lnTo>
                    <a:lnTo>
                      <a:pt x="51" y="19"/>
                    </a:lnTo>
                    <a:lnTo>
                      <a:pt x="52" y="19"/>
                    </a:lnTo>
                    <a:lnTo>
                      <a:pt x="52" y="18"/>
                    </a:lnTo>
                    <a:lnTo>
                      <a:pt x="52" y="18"/>
                    </a:lnTo>
                    <a:lnTo>
                      <a:pt x="51" y="18"/>
                    </a:lnTo>
                    <a:lnTo>
                      <a:pt x="49" y="18"/>
                    </a:lnTo>
                    <a:lnTo>
                      <a:pt x="48" y="16"/>
                    </a:lnTo>
                    <a:lnTo>
                      <a:pt x="48" y="16"/>
                    </a:lnTo>
                    <a:lnTo>
                      <a:pt x="49" y="15"/>
                    </a:lnTo>
                    <a:lnTo>
                      <a:pt x="49" y="13"/>
                    </a:lnTo>
                    <a:lnTo>
                      <a:pt x="51" y="11"/>
                    </a:lnTo>
                    <a:lnTo>
                      <a:pt x="51" y="10"/>
                    </a:lnTo>
                    <a:lnTo>
                      <a:pt x="51" y="10"/>
                    </a:lnTo>
                    <a:lnTo>
                      <a:pt x="52" y="10"/>
                    </a:lnTo>
                    <a:lnTo>
                      <a:pt x="54" y="10"/>
                    </a:lnTo>
                    <a:lnTo>
                      <a:pt x="56" y="7"/>
                    </a:lnTo>
                    <a:lnTo>
                      <a:pt x="57" y="7"/>
                    </a:lnTo>
                    <a:lnTo>
                      <a:pt x="60" y="7"/>
                    </a:lnTo>
                    <a:lnTo>
                      <a:pt x="62" y="7"/>
                    </a:lnTo>
                    <a:lnTo>
                      <a:pt x="63" y="7"/>
                    </a:lnTo>
                    <a:lnTo>
                      <a:pt x="65" y="8"/>
                    </a:lnTo>
                    <a:lnTo>
                      <a:pt x="65" y="7"/>
                    </a:lnTo>
                    <a:lnTo>
                      <a:pt x="65" y="5"/>
                    </a:lnTo>
                    <a:lnTo>
                      <a:pt x="67" y="5"/>
                    </a:lnTo>
                    <a:lnTo>
                      <a:pt x="70" y="2"/>
                    </a:lnTo>
                    <a:lnTo>
                      <a:pt x="71" y="0"/>
                    </a:lnTo>
                    <a:lnTo>
                      <a:pt x="7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09" name="Freeform 318">
                <a:extLst>
                  <a:ext uri="{FF2B5EF4-FFF2-40B4-BE49-F238E27FC236}">
                    <a16:creationId xmlns:a16="http://schemas.microsoft.com/office/drawing/2014/main" id="{596E9DA6-0EDA-4D13-B1BA-71F4AB37666A}"/>
                  </a:ext>
                </a:extLst>
              </p:cNvPr>
              <p:cNvSpPr>
                <a:spLocks/>
              </p:cNvSpPr>
              <p:nvPr/>
            </p:nvSpPr>
            <p:spPr bwMode="auto">
              <a:xfrm>
                <a:off x="6328319" y="4920770"/>
                <a:ext cx="263145" cy="267044"/>
              </a:xfrm>
              <a:custGeom>
                <a:avLst/>
                <a:gdLst>
                  <a:gd name="T0" fmla="*/ 75 w 135"/>
                  <a:gd name="T1" fmla="*/ 1 h 137"/>
                  <a:gd name="T2" fmla="*/ 78 w 135"/>
                  <a:gd name="T3" fmla="*/ 4 h 137"/>
                  <a:gd name="T4" fmla="*/ 83 w 135"/>
                  <a:gd name="T5" fmla="*/ 12 h 137"/>
                  <a:gd name="T6" fmla="*/ 86 w 135"/>
                  <a:gd name="T7" fmla="*/ 17 h 137"/>
                  <a:gd name="T8" fmla="*/ 90 w 135"/>
                  <a:gd name="T9" fmla="*/ 26 h 137"/>
                  <a:gd name="T10" fmla="*/ 102 w 135"/>
                  <a:gd name="T11" fmla="*/ 33 h 137"/>
                  <a:gd name="T12" fmla="*/ 105 w 135"/>
                  <a:gd name="T13" fmla="*/ 37 h 137"/>
                  <a:gd name="T14" fmla="*/ 112 w 135"/>
                  <a:gd name="T15" fmla="*/ 39 h 137"/>
                  <a:gd name="T16" fmla="*/ 112 w 135"/>
                  <a:gd name="T17" fmla="*/ 44 h 137"/>
                  <a:gd name="T18" fmla="*/ 112 w 135"/>
                  <a:gd name="T19" fmla="*/ 48 h 137"/>
                  <a:gd name="T20" fmla="*/ 116 w 135"/>
                  <a:gd name="T21" fmla="*/ 55 h 137"/>
                  <a:gd name="T22" fmla="*/ 126 w 135"/>
                  <a:gd name="T23" fmla="*/ 58 h 137"/>
                  <a:gd name="T24" fmla="*/ 131 w 135"/>
                  <a:gd name="T25" fmla="*/ 59 h 137"/>
                  <a:gd name="T26" fmla="*/ 131 w 135"/>
                  <a:gd name="T27" fmla="*/ 63 h 137"/>
                  <a:gd name="T28" fmla="*/ 135 w 135"/>
                  <a:gd name="T29" fmla="*/ 66 h 137"/>
                  <a:gd name="T30" fmla="*/ 127 w 135"/>
                  <a:gd name="T31" fmla="*/ 69 h 137"/>
                  <a:gd name="T32" fmla="*/ 118 w 135"/>
                  <a:gd name="T33" fmla="*/ 72 h 137"/>
                  <a:gd name="T34" fmla="*/ 113 w 135"/>
                  <a:gd name="T35" fmla="*/ 78 h 137"/>
                  <a:gd name="T36" fmla="*/ 112 w 135"/>
                  <a:gd name="T37" fmla="*/ 80 h 137"/>
                  <a:gd name="T38" fmla="*/ 108 w 135"/>
                  <a:gd name="T39" fmla="*/ 83 h 137"/>
                  <a:gd name="T40" fmla="*/ 104 w 135"/>
                  <a:gd name="T41" fmla="*/ 85 h 137"/>
                  <a:gd name="T42" fmla="*/ 101 w 135"/>
                  <a:gd name="T43" fmla="*/ 89 h 137"/>
                  <a:gd name="T44" fmla="*/ 94 w 135"/>
                  <a:gd name="T45" fmla="*/ 100 h 137"/>
                  <a:gd name="T46" fmla="*/ 86 w 135"/>
                  <a:gd name="T47" fmla="*/ 104 h 137"/>
                  <a:gd name="T48" fmla="*/ 83 w 135"/>
                  <a:gd name="T49" fmla="*/ 110 h 137"/>
                  <a:gd name="T50" fmla="*/ 80 w 135"/>
                  <a:gd name="T51" fmla="*/ 118 h 137"/>
                  <a:gd name="T52" fmla="*/ 74 w 135"/>
                  <a:gd name="T53" fmla="*/ 119 h 137"/>
                  <a:gd name="T54" fmla="*/ 66 w 135"/>
                  <a:gd name="T55" fmla="*/ 119 h 137"/>
                  <a:gd name="T56" fmla="*/ 60 w 135"/>
                  <a:gd name="T57" fmla="*/ 118 h 137"/>
                  <a:gd name="T58" fmla="*/ 53 w 135"/>
                  <a:gd name="T59" fmla="*/ 115 h 137"/>
                  <a:gd name="T60" fmla="*/ 45 w 135"/>
                  <a:gd name="T61" fmla="*/ 111 h 137"/>
                  <a:gd name="T62" fmla="*/ 42 w 135"/>
                  <a:gd name="T63" fmla="*/ 115 h 137"/>
                  <a:gd name="T64" fmla="*/ 37 w 135"/>
                  <a:gd name="T65" fmla="*/ 124 h 137"/>
                  <a:gd name="T66" fmla="*/ 31 w 135"/>
                  <a:gd name="T67" fmla="*/ 129 h 137"/>
                  <a:gd name="T68" fmla="*/ 26 w 135"/>
                  <a:gd name="T69" fmla="*/ 134 h 137"/>
                  <a:gd name="T70" fmla="*/ 23 w 135"/>
                  <a:gd name="T71" fmla="*/ 137 h 137"/>
                  <a:gd name="T72" fmla="*/ 14 w 135"/>
                  <a:gd name="T73" fmla="*/ 135 h 137"/>
                  <a:gd name="T74" fmla="*/ 9 w 135"/>
                  <a:gd name="T75" fmla="*/ 135 h 137"/>
                  <a:gd name="T76" fmla="*/ 11 w 135"/>
                  <a:gd name="T77" fmla="*/ 127 h 137"/>
                  <a:gd name="T78" fmla="*/ 11 w 135"/>
                  <a:gd name="T79" fmla="*/ 123 h 137"/>
                  <a:gd name="T80" fmla="*/ 6 w 135"/>
                  <a:gd name="T81" fmla="*/ 111 h 137"/>
                  <a:gd name="T82" fmla="*/ 0 w 135"/>
                  <a:gd name="T83" fmla="*/ 104 h 137"/>
                  <a:gd name="T84" fmla="*/ 0 w 135"/>
                  <a:gd name="T85" fmla="*/ 93 h 137"/>
                  <a:gd name="T86" fmla="*/ 0 w 135"/>
                  <a:gd name="T87" fmla="*/ 75 h 137"/>
                  <a:gd name="T88" fmla="*/ 14 w 135"/>
                  <a:gd name="T89" fmla="*/ 63 h 137"/>
                  <a:gd name="T90" fmla="*/ 14 w 135"/>
                  <a:gd name="T91" fmla="*/ 47 h 137"/>
                  <a:gd name="T92" fmla="*/ 14 w 135"/>
                  <a:gd name="T93" fmla="*/ 22 h 137"/>
                  <a:gd name="T94" fmla="*/ 17 w 135"/>
                  <a:gd name="T95" fmla="*/ 8 h 137"/>
                  <a:gd name="T96" fmla="*/ 39 w 135"/>
                  <a:gd name="T97" fmla="*/ 3 h 137"/>
                  <a:gd name="T98" fmla="*/ 47 w 135"/>
                  <a:gd name="T99" fmla="*/ 3 h 137"/>
                  <a:gd name="T100" fmla="*/ 52 w 135"/>
                  <a:gd name="T101" fmla="*/ 9 h 137"/>
                  <a:gd name="T102" fmla="*/ 56 w 135"/>
                  <a:gd name="T103" fmla="*/ 6 h 137"/>
                  <a:gd name="T104" fmla="*/ 63 w 135"/>
                  <a:gd name="T105" fmla="*/ 3 h 137"/>
                  <a:gd name="T106" fmla="*/ 69 w 135"/>
                  <a:gd name="T107"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37">
                    <a:moveTo>
                      <a:pt x="75" y="0"/>
                    </a:moveTo>
                    <a:lnTo>
                      <a:pt x="75" y="0"/>
                    </a:lnTo>
                    <a:lnTo>
                      <a:pt x="75" y="0"/>
                    </a:lnTo>
                    <a:lnTo>
                      <a:pt x="75" y="1"/>
                    </a:lnTo>
                    <a:lnTo>
                      <a:pt x="75" y="1"/>
                    </a:lnTo>
                    <a:lnTo>
                      <a:pt x="77" y="3"/>
                    </a:lnTo>
                    <a:lnTo>
                      <a:pt x="77" y="4"/>
                    </a:lnTo>
                    <a:lnTo>
                      <a:pt x="78" y="4"/>
                    </a:lnTo>
                    <a:lnTo>
                      <a:pt x="78" y="6"/>
                    </a:lnTo>
                    <a:lnTo>
                      <a:pt x="78" y="8"/>
                    </a:lnTo>
                    <a:lnTo>
                      <a:pt x="80" y="9"/>
                    </a:lnTo>
                    <a:lnTo>
                      <a:pt x="83" y="12"/>
                    </a:lnTo>
                    <a:lnTo>
                      <a:pt x="83" y="14"/>
                    </a:lnTo>
                    <a:lnTo>
                      <a:pt x="83" y="14"/>
                    </a:lnTo>
                    <a:lnTo>
                      <a:pt x="86" y="17"/>
                    </a:lnTo>
                    <a:lnTo>
                      <a:pt x="86" y="17"/>
                    </a:lnTo>
                    <a:lnTo>
                      <a:pt x="86" y="19"/>
                    </a:lnTo>
                    <a:lnTo>
                      <a:pt x="88" y="23"/>
                    </a:lnTo>
                    <a:lnTo>
                      <a:pt x="90" y="25"/>
                    </a:lnTo>
                    <a:lnTo>
                      <a:pt x="90" y="26"/>
                    </a:lnTo>
                    <a:lnTo>
                      <a:pt x="94" y="28"/>
                    </a:lnTo>
                    <a:lnTo>
                      <a:pt x="96" y="31"/>
                    </a:lnTo>
                    <a:lnTo>
                      <a:pt x="101" y="33"/>
                    </a:lnTo>
                    <a:lnTo>
                      <a:pt x="102" y="33"/>
                    </a:lnTo>
                    <a:lnTo>
                      <a:pt x="104" y="34"/>
                    </a:lnTo>
                    <a:lnTo>
                      <a:pt x="104" y="34"/>
                    </a:lnTo>
                    <a:lnTo>
                      <a:pt x="105" y="36"/>
                    </a:lnTo>
                    <a:lnTo>
                      <a:pt x="105" y="37"/>
                    </a:lnTo>
                    <a:lnTo>
                      <a:pt x="105" y="39"/>
                    </a:lnTo>
                    <a:lnTo>
                      <a:pt x="108" y="39"/>
                    </a:lnTo>
                    <a:lnTo>
                      <a:pt x="110" y="39"/>
                    </a:lnTo>
                    <a:lnTo>
                      <a:pt x="112" y="39"/>
                    </a:lnTo>
                    <a:lnTo>
                      <a:pt x="112" y="41"/>
                    </a:lnTo>
                    <a:lnTo>
                      <a:pt x="112" y="41"/>
                    </a:lnTo>
                    <a:lnTo>
                      <a:pt x="112" y="42"/>
                    </a:lnTo>
                    <a:lnTo>
                      <a:pt x="112" y="44"/>
                    </a:lnTo>
                    <a:lnTo>
                      <a:pt x="112" y="45"/>
                    </a:lnTo>
                    <a:lnTo>
                      <a:pt x="112" y="47"/>
                    </a:lnTo>
                    <a:lnTo>
                      <a:pt x="110" y="48"/>
                    </a:lnTo>
                    <a:lnTo>
                      <a:pt x="112" y="48"/>
                    </a:lnTo>
                    <a:lnTo>
                      <a:pt x="113" y="52"/>
                    </a:lnTo>
                    <a:lnTo>
                      <a:pt x="115" y="53"/>
                    </a:lnTo>
                    <a:lnTo>
                      <a:pt x="115" y="55"/>
                    </a:lnTo>
                    <a:lnTo>
                      <a:pt x="116" y="55"/>
                    </a:lnTo>
                    <a:lnTo>
                      <a:pt x="116" y="56"/>
                    </a:lnTo>
                    <a:lnTo>
                      <a:pt x="118" y="56"/>
                    </a:lnTo>
                    <a:lnTo>
                      <a:pt x="123" y="56"/>
                    </a:lnTo>
                    <a:lnTo>
                      <a:pt x="126" y="58"/>
                    </a:lnTo>
                    <a:lnTo>
                      <a:pt x="129" y="58"/>
                    </a:lnTo>
                    <a:lnTo>
                      <a:pt x="131" y="59"/>
                    </a:lnTo>
                    <a:lnTo>
                      <a:pt x="131" y="59"/>
                    </a:lnTo>
                    <a:lnTo>
                      <a:pt x="131" y="59"/>
                    </a:lnTo>
                    <a:lnTo>
                      <a:pt x="131" y="61"/>
                    </a:lnTo>
                    <a:lnTo>
                      <a:pt x="131" y="63"/>
                    </a:lnTo>
                    <a:lnTo>
                      <a:pt x="131" y="63"/>
                    </a:lnTo>
                    <a:lnTo>
                      <a:pt x="131" y="63"/>
                    </a:lnTo>
                    <a:lnTo>
                      <a:pt x="132" y="63"/>
                    </a:lnTo>
                    <a:lnTo>
                      <a:pt x="134" y="63"/>
                    </a:lnTo>
                    <a:lnTo>
                      <a:pt x="135" y="64"/>
                    </a:lnTo>
                    <a:lnTo>
                      <a:pt x="135" y="66"/>
                    </a:lnTo>
                    <a:lnTo>
                      <a:pt x="132" y="66"/>
                    </a:lnTo>
                    <a:lnTo>
                      <a:pt x="131" y="66"/>
                    </a:lnTo>
                    <a:lnTo>
                      <a:pt x="129" y="67"/>
                    </a:lnTo>
                    <a:lnTo>
                      <a:pt x="127" y="69"/>
                    </a:lnTo>
                    <a:lnTo>
                      <a:pt x="126" y="71"/>
                    </a:lnTo>
                    <a:lnTo>
                      <a:pt x="123" y="71"/>
                    </a:lnTo>
                    <a:lnTo>
                      <a:pt x="121" y="71"/>
                    </a:lnTo>
                    <a:lnTo>
                      <a:pt x="118" y="72"/>
                    </a:lnTo>
                    <a:lnTo>
                      <a:pt x="116" y="75"/>
                    </a:lnTo>
                    <a:lnTo>
                      <a:pt x="115" y="77"/>
                    </a:lnTo>
                    <a:lnTo>
                      <a:pt x="115" y="78"/>
                    </a:lnTo>
                    <a:lnTo>
                      <a:pt x="113" y="78"/>
                    </a:lnTo>
                    <a:lnTo>
                      <a:pt x="113" y="78"/>
                    </a:lnTo>
                    <a:lnTo>
                      <a:pt x="112" y="80"/>
                    </a:lnTo>
                    <a:lnTo>
                      <a:pt x="112" y="80"/>
                    </a:lnTo>
                    <a:lnTo>
                      <a:pt x="112" y="80"/>
                    </a:lnTo>
                    <a:lnTo>
                      <a:pt x="110" y="80"/>
                    </a:lnTo>
                    <a:lnTo>
                      <a:pt x="110" y="82"/>
                    </a:lnTo>
                    <a:lnTo>
                      <a:pt x="108" y="82"/>
                    </a:lnTo>
                    <a:lnTo>
                      <a:pt x="108" y="83"/>
                    </a:lnTo>
                    <a:lnTo>
                      <a:pt x="107" y="83"/>
                    </a:lnTo>
                    <a:lnTo>
                      <a:pt x="105" y="83"/>
                    </a:lnTo>
                    <a:lnTo>
                      <a:pt x="105" y="85"/>
                    </a:lnTo>
                    <a:lnTo>
                      <a:pt x="104" y="85"/>
                    </a:lnTo>
                    <a:lnTo>
                      <a:pt x="104" y="85"/>
                    </a:lnTo>
                    <a:lnTo>
                      <a:pt x="102" y="86"/>
                    </a:lnTo>
                    <a:lnTo>
                      <a:pt x="101" y="88"/>
                    </a:lnTo>
                    <a:lnTo>
                      <a:pt x="101" y="89"/>
                    </a:lnTo>
                    <a:lnTo>
                      <a:pt x="99" y="96"/>
                    </a:lnTo>
                    <a:lnTo>
                      <a:pt x="97" y="97"/>
                    </a:lnTo>
                    <a:lnTo>
                      <a:pt x="96" y="99"/>
                    </a:lnTo>
                    <a:lnTo>
                      <a:pt x="94" y="100"/>
                    </a:lnTo>
                    <a:lnTo>
                      <a:pt x="93" y="102"/>
                    </a:lnTo>
                    <a:lnTo>
                      <a:pt x="93" y="102"/>
                    </a:lnTo>
                    <a:lnTo>
                      <a:pt x="88" y="102"/>
                    </a:lnTo>
                    <a:lnTo>
                      <a:pt x="86" y="104"/>
                    </a:lnTo>
                    <a:lnTo>
                      <a:pt x="85" y="104"/>
                    </a:lnTo>
                    <a:lnTo>
                      <a:pt x="85" y="105"/>
                    </a:lnTo>
                    <a:lnTo>
                      <a:pt x="85" y="107"/>
                    </a:lnTo>
                    <a:lnTo>
                      <a:pt x="83" y="110"/>
                    </a:lnTo>
                    <a:lnTo>
                      <a:pt x="82" y="113"/>
                    </a:lnTo>
                    <a:lnTo>
                      <a:pt x="82" y="115"/>
                    </a:lnTo>
                    <a:lnTo>
                      <a:pt x="80" y="118"/>
                    </a:lnTo>
                    <a:lnTo>
                      <a:pt x="80" y="118"/>
                    </a:lnTo>
                    <a:lnTo>
                      <a:pt x="78" y="119"/>
                    </a:lnTo>
                    <a:lnTo>
                      <a:pt x="77" y="119"/>
                    </a:lnTo>
                    <a:lnTo>
                      <a:pt x="75" y="119"/>
                    </a:lnTo>
                    <a:lnTo>
                      <a:pt x="74" y="119"/>
                    </a:lnTo>
                    <a:lnTo>
                      <a:pt x="72" y="119"/>
                    </a:lnTo>
                    <a:lnTo>
                      <a:pt x="71" y="121"/>
                    </a:lnTo>
                    <a:lnTo>
                      <a:pt x="69" y="121"/>
                    </a:lnTo>
                    <a:lnTo>
                      <a:pt x="66" y="119"/>
                    </a:lnTo>
                    <a:lnTo>
                      <a:pt x="63" y="119"/>
                    </a:lnTo>
                    <a:lnTo>
                      <a:pt x="63" y="119"/>
                    </a:lnTo>
                    <a:lnTo>
                      <a:pt x="61" y="118"/>
                    </a:lnTo>
                    <a:lnTo>
                      <a:pt x="60" y="118"/>
                    </a:lnTo>
                    <a:lnTo>
                      <a:pt x="58" y="118"/>
                    </a:lnTo>
                    <a:lnTo>
                      <a:pt x="56" y="116"/>
                    </a:lnTo>
                    <a:lnTo>
                      <a:pt x="55" y="116"/>
                    </a:lnTo>
                    <a:lnTo>
                      <a:pt x="53" y="115"/>
                    </a:lnTo>
                    <a:lnTo>
                      <a:pt x="50" y="113"/>
                    </a:lnTo>
                    <a:lnTo>
                      <a:pt x="49" y="111"/>
                    </a:lnTo>
                    <a:lnTo>
                      <a:pt x="47" y="111"/>
                    </a:lnTo>
                    <a:lnTo>
                      <a:pt x="45" y="111"/>
                    </a:lnTo>
                    <a:lnTo>
                      <a:pt x="44" y="113"/>
                    </a:lnTo>
                    <a:lnTo>
                      <a:pt x="44" y="113"/>
                    </a:lnTo>
                    <a:lnTo>
                      <a:pt x="42" y="113"/>
                    </a:lnTo>
                    <a:lnTo>
                      <a:pt x="42" y="115"/>
                    </a:lnTo>
                    <a:lnTo>
                      <a:pt x="41" y="116"/>
                    </a:lnTo>
                    <a:lnTo>
                      <a:pt x="41" y="118"/>
                    </a:lnTo>
                    <a:lnTo>
                      <a:pt x="39" y="121"/>
                    </a:lnTo>
                    <a:lnTo>
                      <a:pt x="37" y="124"/>
                    </a:lnTo>
                    <a:lnTo>
                      <a:pt x="37" y="126"/>
                    </a:lnTo>
                    <a:lnTo>
                      <a:pt x="37" y="126"/>
                    </a:lnTo>
                    <a:lnTo>
                      <a:pt x="36" y="126"/>
                    </a:lnTo>
                    <a:lnTo>
                      <a:pt x="31" y="129"/>
                    </a:lnTo>
                    <a:lnTo>
                      <a:pt x="30" y="132"/>
                    </a:lnTo>
                    <a:lnTo>
                      <a:pt x="30" y="134"/>
                    </a:lnTo>
                    <a:lnTo>
                      <a:pt x="28" y="134"/>
                    </a:lnTo>
                    <a:lnTo>
                      <a:pt x="26" y="134"/>
                    </a:lnTo>
                    <a:lnTo>
                      <a:pt x="26" y="134"/>
                    </a:lnTo>
                    <a:lnTo>
                      <a:pt x="25" y="135"/>
                    </a:lnTo>
                    <a:lnTo>
                      <a:pt x="25" y="137"/>
                    </a:lnTo>
                    <a:lnTo>
                      <a:pt x="23" y="137"/>
                    </a:lnTo>
                    <a:lnTo>
                      <a:pt x="22" y="137"/>
                    </a:lnTo>
                    <a:lnTo>
                      <a:pt x="20" y="135"/>
                    </a:lnTo>
                    <a:lnTo>
                      <a:pt x="15" y="137"/>
                    </a:lnTo>
                    <a:lnTo>
                      <a:pt x="14" y="135"/>
                    </a:lnTo>
                    <a:lnTo>
                      <a:pt x="12" y="135"/>
                    </a:lnTo>
                    <a:lnTo>
                      <a:pt x="11" y="137"/>
                    </a:lnTo>
                    <a:lnTo>
                      <a:pt x="9" y="135"/>
                    </a:lnTo>
                    <a:lnTo>
                      <a:pt x="9" y="135"/>
                    </a:lnTo>
                    <a:lnTo>
                      <a:pt x="9" y="132"/>
                    </a:lnTo>
                    <a:lnTo>
                      <a:pt x="9" y="130"/>
                    </a:lnTo>
                    <a:lnTo>
                      <a:pt x="11" y="129"/>
                    </a:lnTo>
                    <a:lnTo>
                      <a:pt x="11" y="127"/>
                    </a:lnTo>
                    <a:lnTo>
                      <a:pt x="12" y="126"/>
                    </a:lnTo>
                    <a:lnTo>
                      <a:pt x="12" y="126"/>
                    </a:lnTo>
                    <a:lnTo>
                      <a:pt x="12" y="124"/>
                    </a:lnTo>
                    <a:lnTo>
                      <a:pt x="11" y="123"/>
                    </a:lnTo>
                    <a:lnTo>
                      <a:pt x="11" y="123"/>
                    </a:lnTo>
                    <a:lnTo>
                      <a:pt x="11" y="119"/>
                    </a:lnTo>
                    <a:lnTo>
                      <a:pt x="9" y="115"/>
                    </a:lnTo>
                    <a:lnTo>
                      <a:pt x="6" y="111"/>
                    </a:lnTo>
                    <a:lnTo>
                      <a:pt x="6" y="110"/>
                    </a:lnTo>
                    <a:lnTo>
                      <a:pt x="4" y="108"/>
                    </a:lnTo>
                    <a:lnTo>
                      <a:pt x="0" y="105"/>
                    </a:lnTo>
                    <a:lnTo>
                      <a:pt x="0" y="104"/>
                    </a:lnTo>
                    <a:lnTo>
                      <a:pt x="0" y="104"/>
                    </a:lnTo>
                    <a:lnTo>
                      <a:pt x="0" y="100"/>
                    </a:lnTo>
                    <a:lnTo>
                      <a:pt x="0" y="96"/>
                    </a:lnTo>
                    <a:lnTo>
                      <a:pt x="0" y="93"/>
                    </a:lnTo>
                    <a:lnTo>
                      <a:pt x="0" y="88"/>
                    </a:lnTo>
                    <a:lnTo>
                      <a:pt x="0" y="83"/>
                    </a:lnTo>
                    <a:lnTo>
                      <a:pt x="0" y="78"/>
                    </a:lnTo>
                    <a:lnTo>
                      <a:pt x="0" y="75"/>
                    </a:lnTo>
                    <a:lnTo>
                      <a:pt x="0" y="71"/>
                    </a:lnTo>
                    <a:lnTo>
                      <a:pt x="0" y="66"/>
                    </a:lnTo>
                    <a:lnTo>
                      <a:pt x="0" y="63"/>
                    </a:lnTo>
                    <a:lnTo>
                      <a:pt x="14" y="63"/>
                    </a:lnTo>
                    <a:lnTo>
                      <a:pt x="14" y="61"/>
                    </a:lnTo>
                    <a:lnTo>
                      <a:pt x="14" y="59"/>
                    </a:lnTo>
                    <a:lnTo>
                      <a:pt x="14" y="53"/>
                    </a:lnTo>
                    <a:lnTo>
                      <a:pt x="14" y="47"/>
                    </a:lnTo>
                    <a:lnTo>
                      <a:pt x="14" y="41"/>
                    </a:lnTo>
                    <a:lnTo>
                      <a:pt x="14" y="34"/>
                    </a:lnTo>
                    <a:lnTo>
                      <a:pt x="14" y="28"/>
                    </a:lnTo>
                    <a:lnTo>
                      <a:pt x="14" y="22"/>
                    </a:lnTo>
                    <a:lnTo>
                      <a:pt x="14" y="17"/>
                    </a:lnTo>
                    <a:lnTo>
                      <a:pt x="14" y="11"/>
                    </a:lnTo>
                    <a:lnTo>
                      <a:pt x="14" y="8"/>
                    </a:lnTo>
                    <a:lnTo>
                      <a:pt x="17" y="8"/>
                    </a:lnTo>
                    <a:lnTo>
                      <a:pt x="22" y="6"/>
                    </a:lnTo>
                    <a:lnTo>
                      <a:pt x="30" y="6"/>
                    </a:lnTo>
                    <a:lnTo>
                      <a:pt x="36" y="4"/>
                    </a:lnTo>
                    <a:lnTo>
                      <a:pt x="39" y="3"/>
                    </a:lnTo>
                    <a:lnTo>
                      <a:pt x="45" y="3"/>
                    </a:lnTo>
                    <a:lnTo>
                      <a:pt x="47" y="3"/>
                    </a:lnTo>
                    <a:lnTo>
                      <a:pt x="47" y="3"/>
                    </a:lnTo>
                    <a:lnTo>
                      <a:pt x="47" y="3"/>
                    </a:lnTo>
                    <a:lnTo>
                      <a:pt x="50" y="6"/>
                    </a:lnTo>
                    <a:lnTo>
                      <a:pt x="52" y="8"/>
                    </a:lnTo>
                    <a:lnTo>
                      <a:pt x="52" y="9"/>
                    </a:lnTo>
                    <a:lnTo>
                      <a:pt x="52" y="9"/>
                    </a:lnTo>
                    <a:lnTo>
                      <a:pt x="53" y="9"/>
                    </a:lnTo>
                    <a:lnTo>
                      <a:pt x="53" y="9"/>
                    </a:lnTo>
                    <a:lnTo>
                      <a:pt x="56" y="6"/>
                    </a:lnTo>
                    <a:lnTo>
                      <a:pt x="56" y="6"/>
                    </a:lnTo>
                    <a:lnTo>
                      <a:pt x="58" y="4"/>
                    </a:lnTo>
                    <a:lnTo>
                      <a:pt x="60" y="4"/>
                    </a:lnTo>
                    <a:lnTo>
                      <a:pt x="61" y="3"/>
                    </a:lnTo>
                    <a:lnTo>
                      <a:pt x="63" y="3"/>
                    </a:lnTo>
                    <a:lnTo>
                      <a:pt x="64" y="3"/>
                    </a:lnTo>
                    <a:lnTo>
                      <a:pt x="64" y="3"/>
                    </a:lnTo>
                    <a:lnTo>
                      <a:pt x="66" y="3"/>
                    </a:lnTo>
                    <a:lnTo>
                      <a:pt x="69" y="1"/>
                    </a:lnTo>
                    <a:lnTo>
                      <a:pt x="71" y="0"/>
                    </a:lnTo>
                    <a:lnTo>
                      <a:pt x="7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0" name="Freeform 319">
                <a:extLst>
                  <a:ext uri="{FF2B5EF4-FFF2-40B4-BE49-F238E27FC236}">
                    <a16:creationId xmlns:a16="http://schemas.microsoft.com/office/drawing/2014/main" id="{4A0AD832-2C6B-4E54-9B0D-7D6E8B55AEA9}"/>
                  </a:ext>
                </a:extLst>
              </p:cNvPr>
              <p:cNvSpPr>
                <a:spLocks/>
              </p:cNvSpPr>
              <p:nvPr/>
            </p:nvSpPr>
            <p:spPr bwMode="auto">
              <a:xfrm>
                <a:off x="8263896" y="3603097"/>
                <a:ext cx="95512" cy="48731"/>
              </a:xfrm>
              <a:custGeom>
                <a:avLst/>
                <a:gdLst>
                  <a:gd name="T0" fmla="*/ 21 w 49"/>
                  <a:gd name="T1" fmla="*/ 0 h 25"/>
                  <a:gd name="T2" fmla="*/ 24 w 49"/>
                  <a:gd name="T3" fmla="*/ 1 h 25"/>
                  <a:gd name="T4" fmla="*/ 24 w 49"/>
                  <a:gd name="T5" fmla="*/ 1 h 25"/>
                  <a:gd name="T6" fmla="*/ 24 w 49"/>
                  <a:gd name="T7" fmla="*/ 3 h 25"/>
                  <a:gd name="T8" fmla="*/ 25 w 49"/>
                  <a:gd name="T9" fmla="*/ 3 h 25"/>
                  <a:gd name="T10" fmla="*/ 28 w 49"/>
                  <a:gd name="T11" fmla="*/ 3 h 25"/>
                  <a:gd name="T12" fmla="*/ 33 w 49"/>
                  <a:gd name="T13" fmla="*/ 4 h 25"/>
                  <a:gd name="T14" fmla="*/ 35 w 49"/>
                  <a:gd name="T15" fmla="*/ 4 h 25"/>
                  <a:gd name="T16" fmla="*/ 36 w 49"/>
                  <a:gd name="T17" fmla="*/ 3 h 25"/>
                  <a:gd name="T18" fmla="*/ 38 w 49"/>
                  <a:gd name="T19" fmla="*/ 4 h 25"/>
                  <a:gd name="T20" fmla="*/ 41 w 49"/>
                  <a:gd name="T21" fmla="*/ 4 h 25"/>
                  <a:gd name="T22" fmla="*/ 43 w 49"/>
                  <a:gd name="T23" fmla="*/ 6 h 25"/>
                  <a:gd name="T24" fmla="*/ 43 w 49"/>
                  <a:gd name="T25" fmla="*/ 9 h 25"/>
                  <a:gd name="T26" fmla="*/ 43 w 49"/>
                  <a:gd name="T27" fmla="*/ 9 h 25"/>
                  <a:gd name="T28" fmla="*/ 43 w 49"/>
                  <a:gd name="T29" fmla="*/ 12 h 25"/>
                  <a:gd name="T30" fmla="*/ 44 w 49"/>
                  <a:gd name="T31" fmla="*/ 14 h 25"/>
                  <a:gd name="T32" fmla="*/ 47 w 49"/>
                  <a:gd name="T33" fmla="*/ 12 h 25"/>
                  <a:gd name="T34" fmla="*/ 49 w 49"/>
                  <a:gd name="T35" fmla="*/ 14 h 25"/>
                  <a:gd name="T36" fmla="*/ 49 w 49"/>
                  <a:gd name="T37" fmla="*/ 17 h 25"/>
                  <a:gd name="T38" fmla="*/ 47 w 49"/>
                  <a:gd name="T39" fmla="*/ 19 h 25"/>
                  <a:gd name="T40" fmla="*/ 47 w 49"/>
                  <a:gd name="T41" fmla="*/ 20 h 25"/>
                  <a:gd name="T42" fmla="*/ 49 w 49"/>
                  <a:gd name="T43" fmla="*/ 22 h 25"/>
                  <a:gd name="T44" fmla="*/ 47 w 49"/>
                  <a:gd name="T45" fmla="*/ 22 h 25"/>
                  <a:gd name="T46" fmla="*/ 46 w 49"/>
                  <a:gd name="T47" fmla="*/ 22 h 25"/>
                  <a:gd name="T48" fmla="*/ 44 w 49"/>
                  <a:gd name="T49" fmla="*/ 23 h 25"/>
                  <a:gd name="T50" fmla="*/ 41 w 49"/>
                  <a:gd name="T51" fmla="*/ 23 h 25"/>
                  <a:gd name="T52" fmla="*/ 39 w 49"/>
                  <a:gd name="T53" fmla="*/ 22 h 25"/>
                  <a:gd name="T54" fmla="*/ 35 w 49"/>
                  <a:gd name="T55" fmla="*/ 23 h 25"/>
                  <a:gd name="T56" fmla="*/ 30 w 49"/>
                  <a:gd name="T57" fmla="*/ 23 h 25"/>
                  <a:gd name="T58" fmla="*/ 27 w 49"/>
                  <a:gd name="T59" fmla="*/ 23 h 25"/>
                  <a:gd name="T60" fmla="*/ 24 w 49"/>
                  <a:gd name="T61" fmla="*/ 22 h 25"/>
                  <a:gd name="T62" fmla="*/ 22 w 49"/>
                  <a:gd name="T63" fmla="*/ 22 h 25"/>
                  <a:gd name="T64" fmla="*/ 17 w 49"/>
                  <a:gd name="T65" fmla="*/ 25 h 25"/>
                  <a:gd name="T66" fmla="*/ 14 w 49"/>
                  <a:gd name="T67" fmla="*/ 25 h 25"/>
                  <a:gd name="T68" fmla="*/ 13 w 49"/>
                  <a:gd name="T69" fmla="*/ 25 h 25"/>
                  <a:gd name="T70" fmla="*/ 13 w 49"/>
                  <a:gd name="T71" fmla="*/ 23 h 25"/>
                  <a:gd name="T72" fmla="*/ 11 w 49"/>
                  <a:gd name="T73" fmla="*/ 23 h 25"/>
                  <a:gd name="T74" fmla="*/ 9 w 49"/>
                  <a:gd name="T75" fmla="*/ 22 h 25"/>
                  <a:gd name="T76" fmla="*/ 5 w 49"/>
                  <a:gd name="T77" fmla="*/ 22 h 25"/>
                  <a:gd name="T78" fmla="*/ 2 w 49"/>
                  <a:gd name="T79" fmla="*/ 20 h 25"/>
                  <a:gd name="T80" fmla="*/ 2 w 49"/>
                  <a:gd name="T81" fmla="*/ 19 h 25"/>
                  <a:gd name="T82" fmla="*/ 0 w 49"/>
                  <a:gd name="T83" fmla="*/ 17 h 25"/>
                  <a:gd name="T84" fmla="*/ 3 w 49"/>
                  <a:gd name="T85" fmla="*/ 15 h 25"/>
                  <a:gd name="T86" fmla="*/ 3 w 49"/>
                  <a:gd name="T87" fmla="*/ 12 h 25"/>
                  <a:gd name="T88" fmla="*/ 6 w 49"/>
                  <a:gd name="T89" fmla="*/ 11 h 25"/>
                  <a:gd name="T90" fmla="*/ 8 w 49"/>
                  <a:gd name="T91" fmla="*/ 8 h 25"/>
                  <a:gd name="T92" fmla="*/ 11 w 49"/>
                  <a:gd name="T93" fmla="*/ 4 h 25"/>
                  <a:gd name="T94" fmla="*/ 14 w 49"/>
                  <a:gd name="T95" fmla="*/ 3 h 25"/>
                  <a:gd name="T96" fmla="*/ 16 w 49"/>
                  <a:gd name="T97" fmla="*/ 1 h 25"/>
                  <a:gd name="T98" fmla="*/ 19 w 49"/>
                  <a:gd name="T9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25">
                    <a:moveTo>
                      <a:pt x="19" y="0"/>
                    </a:moveTo>
                    <a:lnTo>
                      <a:pt x="21" y="0"/>
                    </a:lnTo>
                    <a:lnTo>
                      <a:pt x="22" y="0"/>
                    </a:lnTo>
                    <a:lnTo>
                      <a:pt x="24" y="1"/>
                    </a:lnTo>
                    <a:lnTo>
                      <a:pt x="24" y="1"/>
                    </a:lnTo>
                    <a:lnTo>
                      <a:pt x="24" y="1"/>
                    </a:lnTo>
                    <a:lnTo>
                      <a:pt x="24" y="3"/>
                    </a:lnTo>
                    <a:lnTo>
                      <a:pt x="24" y="3"/>
                    </a:lnTo>
                    <a:lnTo>
                      <a:pt x="24" y="3"/>
                    </a:lnTo>
                    <a:lnTo>
                      <a:pt x="25" y="3"/>
                    </a:lnTo>
                    <a:lnTo>
                      <a:pt x="28" y="3"/>
                    </a:lnTo>
                    <a:lnTo>
                      <a:pt x="28" y="3"/>
                    </a:lnTo>
                    <a:lnTo>
                      <a:pt x="32" y="4"/>
                    </a:lnTo>
                    <a:lnTo>
                      <a:pt x="33" y="4"/>
                    </a:lnTo>
                    <a:lnTo>
                      <a:pt x="33" y="4"/>
                    </a:lnTo>
                    <a:lnTo>
                      <a:pt x="35" y="4"/>
                    </a:lnTo>
                    <a:lnTo>
                      <a:pt x="35" y="4"/>
                    </a:lnTo>
                    <a:lnTo>
                      <a:pt x="36" y="3"/>
                    </a:lnTo>
                    <a:lnTo>
                      <a:pt x="38" y="3"/>
                    </a:lnTo>
                    <a:lnTo>
                      <a:pt x="38" y="4"/>
                    </a:lnTo>
                    <a:lnTo>
                      <a:pt x="38" y="4"/>
                    </a:lnTo>
                    <a:lnTo>
                      <a:pt x="41" y="4"/>
                    </a:lnTo>
                    <a:lnTo>
                      <a:pt x="43" y="6"/>
                    </a:lnTo>
                    <a:lnTo>
                      <a:pt x="43" y="6"/>
                    </a:lnTo>
                    <a:lnTo>
                      <a:pt x="43" y="8"/>
                    </a:lnTo>
                    <a:lnTo>
                      <a:pt x="43" y="9"/>
                    </a:lnTo>
                    <a:lnTo>
                      <a:pt x="43" y="9"/>
                    </a:lnTo>
                    <a:lnTo>
                      <a:pt x="43" y="9"/>
                    </a:lnTo>
                    <a:lnTo>
                      <a:pt x="41" y="11"/>
                    </a:lnTo>
                    <a:lnTo>
                      <a:pt x="43" y="12"/>
                    </a:lnTo>
                    <a:lnTo>
                      <a:pt x="43" y="12"/>
                    </a:lnTo>
                    <a:lnTo>
                      <a:pt x="44" y="14"/>
                    </a:lnTo>
                    <a:lnTo>
                      <a:pt x="46" y="14"/>
                    </a:lnTo>
                    <a:lnTo>
                      <a:pt x="47" y="12"/>
                    </a:lnTo>
                    <a:lnTo>
                      <a:pt x="47" y="14"/>
                    </a:lnTo>
                    <a:lnTo>
                      <a:pt x="49" y="14"/>
                    </a:lnTo>
                    <a:lnTo>
                      <a:pt x="49" y="15"/>
                    </a:lnTo>
                    <a:lnTo>
                      <a:pt x="49" y="17"/>
                    </a:lnTo>
                    <a:lnTo>
                      <a:pt x="47" y="19"/>
                    </a:lnTo>
                    <a:lnTo>
                      <a:pt x="47" y="19"/>
                    </a:lnTo>
                    <a:lnTo>
                      <a:pt x="47" y="19"/>
                    </a:lnTo>
                    <a:lnTo>
                      <a:pt x="47" y="20"/>
                    </a:lnTo>
                    <a:lnTo>
                      <a:pt x="49" y="20"/>
                    </a:lnTo>
                    <a:lnTo>
                      <a:pt x="49" y="22"/>
                    </a:lnTo>
                    <a:lnTo>
                      <a:pt x="49" y="22"/>
                    </a:lnTo>
                    <a:lnTo>
                      <a:pt x="47" y="22"/>
                    </a:lnTo>
                    <a:lnTo>
                      <a:pt x="47" y="22"/>
                    </a:lnTo>
                    <a:lnTo>
                      <a:pt x="46" y="22"/>
                    </a:lnTo>
                    <a:lnTo>
                      <a:pt x="46" y="22"/>
                    </a:lnTo>
                    <a:lnTo>
                      <a:pt x="44" y="23"/>
                    </a:lnTo>
                    <a:lnTo>
                      <a:pt x="43" y="23"/>
                    </a:lnTo>
                    <a:lnTo>
                      <a:pt x="41" y="23"/>
                    </a:lnTo>
                    <a:lnTo>
                      <a:pt x="39" y="22"/>
                    </a:lnTo>
                    <a:lnTo>
                      <a:pt x="39" y="22"/>
                    </a:lnTo>
                    <a:lnTo>
                      <a:pt x="38" y="23"/>
                    </a:lnTo>
                    <a:lnTo>
                      <a:pt x="35" y="23"/>
                    </a:lnTo>
                    <a:lnTo>
                      <a:pt x="32" y="23"/>
                    </a:lnTo>
                    <a:lnTo>
                      <a:pt x="30" y="23"/>
                    </a:lnTo>
                    <a:lnTo>
                      <a:pt x="28" y="23"/>
                    </a:lnTo>
                    <a:lnTo>
                      <a:pt x="27" y="23"/>
                    </a:lnTo>
                    <a:lnTo>
                      <a:pt x="25" y="22"/>
                    </a:lnTo>
                    <a:lnTo>
                      <a:pt x="24" y="22"/>
                    </a:lnTo>
                    <a:lnTo>
                      <a:pt x="22" y="22"/>
                    </a:lnTo>
                    <a:lnTo>
                      <a:pt x="22" y="22"/>
                    </a:lnTo>
                    <a:lnTo>
                      <a:pt x="21" y="23"/>
                    </a:lnTo>
                    <a:lnTo>
                      <a:pt x="17" y="25"/>
                    </a:lnTo>
                    <a:lnTo>
                      <a:pt x="16" y="25"/>
                    </a:lnTo>
                    <a:lnTo>
                      <a:pt x="14" y="25"/>
                    </a:lnTo>
                    <a:lnTo>
                      <a:pt x="13" y="25"/>
                    </a:lnTo>
                    <a:lnTo>
                      <a:pt x="13" y="25"/>
                    </a:lnTo>
                    <a:lnTo>
                      <a:pt x="13" y="23"/>
                    </a:lnTo>
                    <a:lnTo>
                      <a:pt x="13" y="23"/>
                    </a:lnTo>
                    <a:lnTo>
                      <a:pt x="13" y="23"/>
                    </a:lnTo>
                    <a:lnTo>
                      <a:pt x="11" y="23"/>
                    </a:lnTo>
                    <a:lnTo>
                      <a:pt x="9" y="23"/>
                    </a:lnTo>
                    <a:lnTo>
                      <a:pt x="9" y="22"/>
                    </a:lnTo>
                    <a:lnTo>
                      <a:pt x="6" y="23"/>
                    </a:lnTo>
                    <a:lnTo>
                      <a:pt x="5" y="22"/>
                    </a:lnTo>
                    <a:lnTo>
                      <a:pt x="3" y="22"/>
                    </a:lnTo>
                    <a:lnTo>
                      <a:pt x="2" y="20"/>
                    </a:lnTo>
                    <a:lnTo>
                      <a:pt x="2" y="19"/>
                    </a:lnTo>
                    <a:lnTo>
                      <a:pt x="2" y="19"/>
                    </a:lnTo>
                    <a:lnTo>
                      <a:pt x="2" y="19"/>
                    </a:lnTo>
                    <a:lnTo>
                      <a:pt x="0" y="17"/>
                    </a:lnTo>
                    <a:lnTo>
                      <a:pt x="2" y="17"/>
                    </a:lnTo>
                    <a:lnTo>
                      <a:pt x="3" y="15"/>
                    </a:lnTo>
                    <a:lnTo>
                      <a:pt x="3" y="15"/>
                    </a:lnTo>
                    <a:lnTo>
                      <a:pt x="3" y="12"/>
                    </a:lnTo>
                    <a:lnTo>
                      <a:pt x="5" y="12"/>
                    </a:lnTo>
                    <a:lnTo>
                      <a:pt x="6" y="11"/>
                    </a:lnTo>
                    <a:lnTo>
                      <a:pt x="6" y="9"/>
                    </a:lnTo>
                    <a:lnTo>
                      <a:pt x="8" y="8"/>
                    </a:lnTo>
                    <a:lnTo>
                      <a:pt x="9" y="6"/>
                    </a:lnTo>
                    <a:lnTo>
                      <a:pt x="11" y="4"/>
                    </a:lnTo>
                    <a:lnTo>
                      <a:pt x="13" y="3"/>
                    </a:lnTo>
                    <a:lnTo>
                      <a:pt x="14" y="3"/>
                    </a:lnTo>
                    <a:lnTo>
                      <a:pt x="16" y="1"/>
                    </a:lnTo>
                    <a:lnTo>
                      <a:pt x="16" y="1"/>
                    </a:lnTo>
                    <a:lnTo>
                      <a:pt x="17" y="0"/>
                    </a:lnTo>
                    <a:lnTo>
                      <a:pt x="1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1" name="Freeform 320">
                <a:extLst>
                  <a:ext uri="{FF2B5EF4-FFF2-40B4-BE49-F238E27FC236}">
                    <a16:creationId xmlns:a16="http://schemas.microsoft.com/office/drawing/2014/main" id="{D88E3384-B1BD-4802-B39D-42613B973868}"/>
                  </a:ext>
                </a:extLst>
              </p:cNvPr>
              <p:cNvSpPr>
                <a:spLocks noEditPoints="1"/>
              </p:cNvSpPr>
              <p:nvPr/>
            </p:nvSpPr>
            <p:spPr bwMode="auto">
              <a:xfrm>
                <a:off x="3538983" y="3645980"/>
                <a:ext cx="175430" cy="177380"/>
              </a:xfrm>
              <a:custGeom>
                <a:avLst/>
                <a:gdLst>
                  <a:gd name="T0" fmla="*/ 84 w 90"/>
                  <a:gd name="T1" fmla="*/ 90 h 91"/>
                  <a:gd name="T2" fmla="*/ 76 w 90"/>
                  <a:gd name="T3" fmla="*/ 88 h 91"/>
                  <a:gd name="T4" fmla="*/ 81 w 90"/>
                  <a:gd name="T5" fmla="*/ 86 h 91"/>
                  <a:gd name="T6" fmla="*/ 87 w 90"/>
                  <a:gd name="T7" fmla="*/ 82 h 91"/>
                  <a:gd name="T8" fmla="*/ 84 w 90"/>
                  <a:gd name="T9" fmla="*/ 68 h 91"/>
                  <a:gd name="T10" fmla="*/ 90 w 90"/>
                  <a:gd name="T11" fmla="*/ 69 h 91"/>
                  <a:gd name="T12" fmla="*/ 86 w 90"/>
                  <a:gd name="T13" fmla="*/ 69 h 91"/>
                  <a:gd name="T14" fmla="*/ 75 w 90"/>
                  <a:gd name="T15" fmla="*/ 66 h 91"/>
                  <a:gd name="T16" fmla="*/ 68 w 90"/>
                  <a:gd name="T17" fmla="*/ 71 h 91"/>
                  <a:gd name="T18" fmla="*/ 73 w 90"/>
                  <a:gd name="T19" fmla="*/ 68 h 91"/>
                  <a:gd name="T20" fmla="*/ 73 w 90"/>
                  <a:gd name="T21" fmla="*/ 64 h 91"/>
                  <a:gd name="T22" fmla="*/ 71 w 90"/>
                  <a:gd name="T23" fmla="*/ 63 h 91"/>
                  <a:gd name="T24" fmla="*/ 68 w 90"/>
                  <a:gd name="T25" fmla="*/ 63 h 91"/>
                  <a:gd name="T26" fmla="*/ 56 w 90"/>
                  <a:gd name="T27" fmla="*/ 53 h 91"/>
                  <a:gd name="T28" fmla="*/ 60 w 90"/>
                  <a:gd name="T29" fmla="*/ 61 h 91"/>
                  <a:gd name="T30" fmla="*/ 54 w 90"/>
                  <a:gd name="T31" fmla="*/ 57 h 91"/>
                  <a:gd name="T32" fmla="*/ 54 w 90"/>
                  <a:gd name="T33" fmla="*/ 50 h 91"/>
                  <a:gd name="T34" fmla="*/ 46 w 90"/>
                  <a:gd name="T35" fmla="*/ 52 h 91"/>
                  <a:gd name="T36" fmla="*/ 43 w 90"/>
                  <a:gd name="T37" fmla="*/ 50 h 91"/>
                  <a:gd name="T38" fmla="*/ 65 w 90"/>
                  <a:gd name="T39" fmla="*/ 44 h 91"/>
                  <a:gd name="T40" fmla="*/ 18 w 90"/>
                  <a:gd name="T41" fmla="*/ 39 h 91"/>
                  <a:gd name="T42" fmla="*/ 19 w 90"/>
                  <a:gd name="T43" fmla="*/ 41 h 91"/>
                  <a:gd name="T44" fmla="*/ 21 w 90"/>
                  <a:gd name="T45" fmla="*/ 45 h 91"/>
                  <a:gd name="T46" fmla="*/ 16 w 90"/>
                  <a:gd name="T47" fmla="*/ 45 h 91"/>
                  <a:gd name="T48" fmla="*/ 16 w 90"/>
                  <a:gd name="T49" fmla="*/ 41 h 91"/>
                  <a:gd name="T50" fmla="*/ 48 w 90"/>
                  <a:gd name="T51" fmla="*/ 34 h 91"/>
                  <a:gd name="T52" fmla="*/ 52 w 90"/>
                  <a:gd name="T53" fmla="*/ 42 h 91"/>
                  <a:gd name="T54" fmla="*/ 51 w 90"/>
                  <a:gd name="T55" fmla="*/ 41 h 91"/>
                  <a:gd name="T56" fmla="*/ 46 w 90"/>
                  <a:gd name="T57" fmla="*/ 34 h 91"/>
                  <a:gd name="T58" fmla="*/ 24 w 90"/>
                  <a:gd name="T59" fmla="*/ 28 h 91"/>
                  <a:gd name="T60" fmla="*/ 21 w 90"/>
                  <a:gd name="T61" fmla="*/ 28 h 91"/>
                  <a:gd name="T62" fmla="*/ 15 w 90"/>
                  <a:gd name="T63" fmla="*/ 28 h 91"/>
                  <a:gd name="T64" fmla="*/ 18 w 90"/>
                  <a:gd name="T65" fmla="*/ 36 h 91"/>
                  <a:gd name="T66" fmla="*/ 15 w 90"/>
                  <a:gd name="T67" fmla="*/ 39 h 91"/>
                  <a:gd name="T68" fmla="*/ 11 w 90"/>
                  <a:gd name="T69" fmla="*/ 38 h 91"/>
                  <a:gd name="T70" fmla="*/ 10 w 90"/>
                  <a:gd name="T71" fmla="*/ 34 h 91"/>
                  <a:gd name="T72" fmla="*/ 11 w 90"/>
                  <a:gd name="T73" fmla="*/ 30 h 91"/>
                  <a:gd name="T74" fmla="*/ 34 w 90"/>
                  <a:gd name="T75" fmla="*/ 22 h 91"/>
                  <a:gd name="T76" fmla="*/ 41 w 90"/>
                  <a:gd name="T77" fmla="*/ 28 h 91"/>
                  <a:gd name="T78" fmla="*/ 40 w 90"/>
                  <a:gd name="T79" fmla="*/ 33 h 91"/>
                  <a:gd name="T80" fmla="*/ 41 w 90"/>
                  <a:gd name="T81" fmla="*/ 28 h 91"/>
                  <a:gd name="T82" fmla="*/ 34 w 90"/>
                  <a:gd name="T83" fmla="*/ 22 h 91"/>
                  <a:gd name="T84" fmla="*/ 34 w 90"/>
                  <a:gd name="T85" fmla="*/ 20 h 91"/>
                  <a:gd name="T86" fmla="*/ 10 w 90"/>
                  <a:gd name="T87" fmla="*/ 3 h 91"/>
                  <a:gd name="T88" fmla="*/ 11 w 90"/>
                  <a:gd name="T89" fmla="*/ 5 h 91"/>
                  <a:gd name="T90" fmla="*/ 0 w 90"/>
                  <a:gd name="T91" fmla="*/ 3 h 91"/>
                  <a:gd name="T92" fmla="*/ 5 w 90"/>
                  <a:gd name="T93" fmla="*/ 3 h 91"/>
                  <a:gd name="T94" fmla="*/ 19 w 90"/>
                  <a:gd name="T95" fmla="*/ 0 h 91"/>
                  <a:gd name="T96" fmla="*/ 24 w 90"/>
                  <a:gd name="T97" fmla="*/ 3 h 91"/>
                  <a:gd name="T98" fmla="*/ 29 w 90"/>
                  <a:gd name="T99" fmla="*/ 9 h 91"/>
                  <a:gd name="T100" fmla="*/ 24 w 90"/>
                  <a:gd name="T101" fmla="*/ 14 h 91"/>
                  <a:gd name="T102" fmla="*/ 26 w 90"/>
                  <a:gd name="T103" fmla="*/ 8 h 91"/>
                  <a:gd name="T104" fmla="*/ 21 w 90"/>
                  <a:gd name="T10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91">
                    <a:moveTo>
                      <a:pt x="86" y="85"/>
                    </a:moveTo>
                    <a:lnTo>
                      <a:pt x="86" y="85"/>
                    </a:lnTo>
                    <a:lnTo>
                      <a:pt x="86" y="86"/>
                    </a:lnTo>
                    <a:lnTo>
                      <a:pt x="86" y="88"/>
                    </a:lnTo>
                    <a:lnTo>
                      <a:pt x="84" y="90"/>
                    </a:lnTo>
                    <a:lnTo>
                      <a:pt x="81" y="90"/>
                    </a:lnTo>
                    <a:lnTo>
                      <a:pt x="76" y="91"/>
                    </a:lnTo>
                    <a:lnTo>
                      <a:pt x="76" y="90"/>
                    </a:lnTo>
                    <a:lnTo>
                      <a:pt x="76" y="90"/>
                    </a:lnTo>
                    <a:lnTo>
                      <a:pt x="76" y="88"/>
                    </a:lnTo>
                    <a:lnTo>
                      <a:pt x="76" y="88"/>
                    </a:lnTo>
                    <a:lnTo>
                      <a:pt x="76" y="88"/>
                    </a:lnTo>
                    <a:lnTo>
                      <a:pt x="78" y="88"/>
                    </a:lnTo>
                    <a:lnTo>
                      <a:pt x="79" y="86"/>
                    </a:lnTo>
                    <a:lnTo>
                      <a:pt x="81" y="86"/>
                    </a:lnTo>
                    <a:lnTo>
                      <a:pt x="82" y="86"/>
                    </a:lnTo>
                    <a:lnTo>
                      <a:pt x="82" y="86"/>
                    </a:lnTo>
                    <a:lnTo>
                      <a:pt x="84" y="86"/>
                    </a:lnTo>
                    <a:lnTo>
                      <a:pt x="86" y="85"/>
                    </a:lnTo>
                    <a:close/>
                    <a:moveTo>
                      <a:pt x="87" y="82"/>
                    </a:moveTo>
                    <a:lnTo>
                      <a:pt x="87" y="82"/>
                    </a:lnTo>
                    <a:lnTo>
                      <a:pt x="86" y="83"/>
                    </a:lnTo>
                    <a:lnTo>
                      <a:pt x="86" y="82"/>
                    </a:lnTo>
                    <a:lnTo>
                      <a:pt x="87" y="82"/>
                    </a:lnTo>
                    <a:close/>
                    <a:moveTo>
                      <a:pt x="84" y="68"/>
                    </a:moveTo>
                    <a:lnTo>
                      <a:pt x="86" y="68"/>
                    </a:lnTo>
                    <a:lnTo>
                      <a:pt x="87" y="68"/>
                    </a:lnTo>
                    <a:lnTo>
                      <a:pt x="87" y="68"/>
                    </a:lnTo>
                    <a:lnTo>
                      <a:pt x="89" y="69"/>
                    </a:lnTo>
                    <a:lnTo>
                      <a:pt x="90" y="69"/>
                    </a:lnTo>
                    <a:lnTo>
                      <a:pt x="90" y="69"/>
                    </a:lnTo>
                    <a:lnTo>
                      <a:pt x="90" y="71"/>
                    </a:lnTo>
                    <a:lnTo>
                      <a:pt x="89" y="69"/>
                    </a:lnTo>
                    <a:lnTo>
                      <a:pt x="87" y="69"/>
                    </a:lnTo>
                    <a:lnTo>
                      <a:pt x="86" y="69"/>
                    </a:lnTo>
                    <a:lnTo>
                      <a:pt x="84" y="69"/>
                    </a:lnTo>
                    <a:lnTo>
                      <a:pt x="84" y="68"/>
                    </a:lnTo>
                    <a:close/>
                    <a:moveTo>
                      <a:pt x="75" y="63"/>
                    </a:moveTo>
                    <a:lnTo>
                      <a:pt x="75" y="64"/>
                    </a:lnTo>
                    <a:lnTo>
                      <a:pt x="75" y="66"/>
                    </a:lnTo>
                    <a:lnTo>
                      <a:pt x="73" y="69"/>
                    </a:lnTo>
                    <a:lnTo>
                      <a:pt x="71" y="69"/>
                    </a:lnTo>
                    <a:lnTo>
                      <a:pt x="68" y="71"/>
                    </a:lnTo>
                    <a:lnTo>
                      <a:pt x="68" y="72"/>
                    </a:lnTo>
                    <a:lnTo>
                      <a:pt x="68" y="71"/>
                    </a:lnTo>
                    <a:lnTo>
                      <a:pt x="70" y="69"/>
                    </a:lnTo>
                    <a:lnTo>
                      <a:pt x="71" y="69"/>
                    </a:lnTo>
                    <a:lnTo>
                      <a:pt x="71" y="68"/>
                    </a:lnTo>
                    <a:lnTo>
                      <a:pt x="71" y="68"/>
                    </a:lnTo>
                    <a:lnTo>
                      <a:pt x="73" y="68"/>
                    </a:lnTo>
                    <a:lnTo>
                      <a:pt x="73" y="66"/>
                    </a:lnTo>
                    <a:lnTo>
                      <a:pt x="73" y="66"/>
                    </a:lnTo>
                    <a:lnTo>
                      <a:pt x="73" y="64"/>
                    </a:lnTo>
                    <a:lnTo>
                      <a:pt x="73" y="64"/>
                    </a:lnTo>
                    <a:lnTo>
                      <a:pt x="73" y="64"/>
                    </a:lnTo>
                    <a:lnTo>
                      <a:pt x="75" y="63"/>
                    </a:lnTo>
                    <a:close/>
                    <a:moveTo>
                      <a:pt x="68" y="61"/>
                    </a:moveTo>
                    <a:lnTo>
                      <a:pt x="68" y="63"/>
                    </a:lnTo>
                    <a:lnTo>
                      <a:pt x="70" y="63"/>
                    </a:lnTo>
                    <a:lnTo>
                      <a:pt x="71" y="63"/>
                    </a:lnTo>
                    <a:lnTo>
                      <a:pt x="71" y="64"/>
                    </a:lnTo>
                    <a:lnTo>
                      <a:pt x="70" y="64"/>
                    </a:lnTo>
                    <a:lnTo>
                      <a:pt x="68" y="64"/>
                    </a:lnTo>
                    <a:lnTo>
                      <a:pt x="68" y="64"/>
                    </a:lnTo>
                    <a:lnTo>
                      <a:pt x="68" y="63"/>
                    </a:lnTo>
                    <a:lnTo>
                      <a:pt x="68" y="63"/>
                    </a:lnTo>
                    <a:lnTo>
                      <a:pt x="68" y="61"/>
                    </a:lnTo>
                    <a:close/>
                    <a:moveTo>
                      <a:pt x="52" y="49"/>
                    </a:moveTo>
                    <a:lnTo>
                      <a:pt x="54" y="52"/>
                    </a:lnTo>
                    <a:lnTo>
                      <a:pt x="56" y="53"/>
                    </a:lnTo>
                    <a:lnTo>
                      <a:pt x="56" y="55"/>
                    </a:lnTo>
                    <a:lnTo>
                      <a:pt x="57" y="57"/>
                    </a:lnTo>
                    <a:lnTo>
                      <a:pt x="59" y="58"/>
                    </a:lnTo>
                    <a:lnTo>
                      <a:pt x="60" y="60"/>
                    </a:lnTo>
                    <a:lnTo>
                      <a:pt x="60" y="61"/>
                    </a:lnTo>
                    <a:lnTo>
                      <a:pt x="60" y="61"/>
                    </a:lnTo>
                    <a:lnTo>
                      <a:pt x="57" y="58"/>
                    </a:lnTo>
                    <a:lnTo>
                      <a:pt x="56" y="58"/>
                    </a:lnTo>
                    <a:lnTo>
                      <a:pt x="54" y="57"/>
                    </a:lnTo>
                    <a:lnTo>
                      <a:pt x="54" y="57"/>
                    </a:lnTo>
                    <a:lnTo>
                      <a:pt x="56" y="57"/>
                    </a:lnTo>
                    <a:lnTo>
                      <a:pt x="56" y="55"/>
                    </a:lnTo>
                    <a:lnTo>
                      <a:pt x="56" y="55"/>
                    </a:lnTo>
                    <a:lnTo>
                      <a:pt x="54" y="52"/>
                    </a:lnTo>
                    <a:lnTo>
                      <a:pt x="54" y="50"/>
                    </a:lnTo>
                    <a:lnTo>
                      <a:pt x="52" y="50"/>
                    </a:lnTo>
                    <a:lnTo>
                      <a:pt x="52" y="49"/>
                    </a:lnTo>
                    <a:close/>
                    <a:moveTo>
                      <a:pt x="43" y="49"/>
                    </a:moveTo>
                    <a:lnTo>
                      <a:pt x="45" y="49"/>
                    </a:lnTo>
                    <a:lnTo>
                      <a:pt x="46" y="52"/>
                    </a:lnTo>
                    <a:lnTo>
                      <a:pt x="46" y="52"/>
                    </a:lnTo>
                    <a:lnTo>
                      <a:pt x="48" y="52"/>
                    </a:lnTo>
                    <a:lnTo>
                      <a:pt x="48" y="53"/>
                    </a:lnTo>
                    <a:lnTo>
                      <a:pt x="46" y="52"/>
                    </a:lnTo>
                    <a:lnTo>
                      <a:pt x="43" y="50"/>
                    </a:lnTo>
                    <a:lnTo>
                      <a:pt x="43" y="50"/>
                    </a:lnTo>
                    <a:lnTo>
                      <a:pt x="43" y="49"/>
                    </a:lnTo>
                    <a:close/>
                    <a:moveTo>
                      <a:pt x="65" y="42"/>
                    </a:moveTo>
                    <a:lnTo>
                      <a:pt x="65" y="42"/>
                    </a:lnTo>
                    <a:lnTo>
                      <a:pt x="65" y="44"/>
                    </a:lnTo>
                    <a:lnTo>
                      <a:pt x="65" y="45"/>
                    </a:lnTo>
                    <a:lnTo>
                      <a:pt x="64" y="44"/>
                    </a:lnTo>
                    <a:lnTo>
                      <a:pt x="65" y="42"/>
                    </a:lnTo>
                    <a:lnTo>
                      <a:pt x="65" y="42"/>
                    </a:lnTo>
                    <a:close/>
                    <a:moveTo>
                      <a:pt x="18" y="39"/>
                    </a:moveTo>
                    <a:lnTo>
                      <a:pt x="19" y="41"/>
                    </a:lnTo>
                    <a:lnTo>
                      <a:pt x="19" y="41"/>
                    </a:lnTo>
                    <a:lnTo>
                      <a:pt x="18" y="42"/>
                    </a:lnTo>
                    <a:lnTo>
                      <a:pt x="19" y="42"/>
                    </a:lnTo>
                    <a:lnTo>
                      <a:pt x="19" y="41"/>
                    </a:lnTo>
                    <a:lnTo>
                      <a:pt x="21" y="42"/>
                    </a:lnTo>
                    <a:lnTo>
                      <a:pt x="21" y="44"/>
                    </a:lnTo>
                    <a:lnTo>
                      <a:pt x="21" y="45"/>
                    </a:lnTo>
                    <a:lnTo>
                      <a:pt x="21" y="45"/>
                    </a:lnTo>
                    <a:lnTo>
                      <a:pt x="21" y="45"/>
                    </a:lnTo>
                    <a:lnTo>
                      <a:pt x="21" y="45"/>
                    </a:lnTo>
                    <a:lnTo>
                      <a:pt x="21" y="49"/>
                    </a:lnTo>
                    <a:lnTo>
                      <a:pt x="18" y="49"/>
                    </a:lnTo>
                    <a:lnTo>
                      <a:pt x="18" y="47"/>
                    </a:lnTo>
                    <a:lnTo>
                      <a:pt x="16" y="45"/>
                    </a:lnTo>
                    <a:lnTo>
                      <a:pt x="16" y="44"/>
                    </a:lnTo>
                    <a:lnTo>
                      <a:pt x="16" y="42"/>
                    </a:lnTo>
                    <a:lnTo>
                      <a:pt x="15" y="41"/>
                    </a:lnTo>
                    <a:lnTo>
                      <a:pt x="15" y="41"/>
                    </a:lnTo>
                    <a:lnTo>
                      <a:pt x="16" y="41"/>
                    </a:lnTo>
                    <a:lnTo>
                      <a:pt x="16" y="41"/>
                    </a:lnTo>
                    <a:lnTo>
                      <a:pt x="18" y="41"/>
                    </a:lnTo>
                    <a:lnTo>
                      <a:pt x="18" y="39"/>
                    </a:lnTo>
                    <a:close/>
                    <a:moveTo>
                      <a:pt x="48" y="33"/>
                    </a:moveTo>
                    <a:lnTo>
                      <a:pt x="48" y="34"/>
                    </a:lnTo>
                    <a:lnTo>
                      <a:pt x="49" y="38"/>
                    </a:lnTo>
                    <a:lnTo>
                      <a:pt x="49" y="38"/>
                    </a:lnTo>
                    <a:lnTo>
                      <a:pt x="52" y="41"/>
                    </a:lnTo>
                    <a:lnTo>
                      <a:pt x="52" y="42"/>
                    </a:lnTo>
                    <a:lnTo>
                      <a:pt x="52" y="42"/>
                    </a:lnTo>
                    <a:lnTo>
                      <a:pt x="51" y="42"/>
                    </a:lnTo>
                    <a:lnTo>
                      <a:pt x="51" y="42"/>
                    </a:lnTo>
                    <a:lnTo>
                      <a:pt x="51" y="42"/>
                    </a:lnTo>
                    <a:lnTo>
                      <a:pt x="51" y="41"/>
                    </a:lnTo>
                    <a:lnTo>
                      <a:pt x="51" y="41"/>
                    </a:lnTo>
                    <a:lnTo>
                      <a:pt x="51" y="39"/>
                    </a:lnTo>
                    <a:lnTo>
                      <a:pt x="49" y="36"/>
                    </a:lnTo>
                    <a:lnTo>
                      <a:pt x="48" y="36"/>
                    </a:lnTo>
                    <a:lnTo>
                      <a:pt x="48" y="34"/>
                    </a:lnTo>
                    <a:lnTo>
                      <a:pt x="46" y="34"/>
                    </a:lnTo>
                    <a:lnTo>
                      <a:pt x="48" y="34"/>
                    </a:lnTo>
                    <a:lnTo>
                      <a:pt x="48" y="33"/>
                    </a:lnTo>
                    <a:close/>
                    <a:moveTo>
                      <a:pt x="24" y="28"/>
                    </a:moveTo>
                    <a:lnTo>
                      <a:pt x="24" y="28"/>
                    </a:lnTo>
                    <a:lnTo>
                      <a:pt x="24" y="28"/>
                    </a:lnTo>
                    <a:lnTo>
                      <a:pt x="24" y="28"/>
                    </a:lnTo>
                    <a:lnTo>
                      <a:pt x="23" y="30"/>
                    </a:lnTo>
                    <a:lnTo>
                      <a:pt x="21" y="28"/>
                    </a:lnTo>
                    <a:lnTo>
                      <a:pt x="21" y="28"/>
                    </a:lnTo>
                    <a:lnTo>
                      <a:pt x="21" y="28"/>
                    </a:lnTo>
                    <a:lnTo>
                      <a:pt x="23" y="28"/>
                    </a:lnTo>
                    <a:lnTo>
                      <a:pt x="24" y="28"/>
                    </a:lnTo>
                    <a:close/>
                    <a:moveTo>
                      <a:pt x="11" y="27"/>
                    </a:moveTo>
                    <a:lnTo>
                      <a:pt x="13" y="27"/>
                    </a:lnTo>
                    <a:lnTo>
                      <a:pt x="15" y="28"/>
                    </a:lnTo>
                    <a:lnTo>
                      <a:pt x="15" y="28"/>
                    </a:lnTo>
                    <a:lnTo>
                      <a:pt x="15" y="30"/>
                    </a:lnTo>
                    <a:lnTo>
                      <a:pt x="16" y="31"/>
                    </a:lnTo>
                    <a:lnTo>
                      <a:pt x="18" y="33"/>
                    </a:lnTo>
                    <a:lnTo>
                      <a:pt x="18" y="36"/>
                    </a:lnTo>
                    <a:lnTo>
                      <a:pt x="18" y="36"/>
                    </a:lnTo>
                    <a:lnTo>
                      <a:pt x="18" y="38"/>
                    </a:lnTo>
                    <a:lnTo>
                      <a:pt x="16" y="38"/>
                    </a:lnTo>
                    <a:lnTo>
                      <a:pt x="16" y="39"/>
                    </a:lnTo>
                    <a:lnTo>
                      <a:pt x="15" y="39"/>
                    </a:lnTo>
                    <a:lnTo>
                      <a:pt x="13" y="39"/>
                    </a:lnTo>
                    <a:lnTo>
                      <a:pt x="13" y="39"/>
                    </a:lnTo>
                    <a:lnTo>
                      <a:pt x="11" y="38"/>
                    </a:lnTo>
                    <a:lnTo>
                      <a:pt x="11" y="36"/>
                    </a:lnTo>
                    <a:lnTo>
                      <a:pt x="11" y="38"/>
                    </a:lnTo>
                    <a:lnTo>
                      <a:pt x="10" y="38"/>
                    </a:lnTo>
                    <a:lnTo>
                      <a:pt x="8" y="36"/>
                    </a:lnTo>
                    <a:lnTo>
                      <a:pt x="8" y="34"/>
                    </a:lnTo>
                    <a:lnTo>
                      <a:pt x="10" y="34"/>
                    </a:lnTo>
                    <a:lnTo>
                      <a:pt x="10" y="34"/>
                    </a:lnTo>
                    <a:lnTo>
                      <a:pt x="10" y="34"/>
                    </a:lnTo>
                    <a:lnTo>
                      <a:pt x="10" y="34"/>
                    </a:lnTo>
                    <a:lnTo>
                      <a:pt x="10" y="33"/>
                    </a:lnTo>
                    <a:lnTo>
                      <a:pt x="10" y="33"/>
                    </a:lnTo>
                    <a:lnTo>
                      <a:pt x="11" y="30"/>
                    </a:lnTo>
                    <a:lnTo>
                      <a:pt x="11" y="28"/>
                    </a:lnTo>
                    <a:lnTo>
                      <a:pt x="11" y="27"/>
                    </a:lnTo>
                    <a:lnTo>
                      <a:pt x="11" y="27"/>
                    </a:lnTo>
                    <a:close/>
                    <a:moveTo>
                      <a:pt x="34" y="20"/>
                    </a:moveTo>
                    <a:lnTo>
                      <a:pt x="34" y="22"/>
                    </a:lnTo>
                    <a:lnTo>
                      <a:pt x="37" y="23"/>
                    </a:lnTo>
                    <a:lnTo>
                      <a:pt x="38" y="23"/>
                    </a:lnTo>
                    <a:lnTo>
                      <a:pt x="40" y="27"/>
                    </a:lnTo>
                    <a:lnTo>
                      <a:pt x="41" y="27"/>
                    </a:lnTo>
                    <a:lnTo>
                      <a:pt x="41" y="28"/>
                    </a:lnTo>
                    <a:lnTo>
                      <a:pt x="41" y="31"/>
                    </a:lnTo>
                    <a:lnTo>
                      <a:pt x="40" y="33"/>
                    </a:lnTo>
                    <a:lnTo>
                      <a:pt x="41" y="34"/>
                    </a:lnTo>
                    <a:lnTo>
                      <a:pt x="40" y="34"/>
                    </a:lnTo>
                    <a:lnTo>
                      <a:pt x="40" y="33"/>
                    </a:lnTo>
                    <a:lnTo>
                      <a:pt x="38" y="31"/>
                    </a:lnTo>
                    <a:lnTo>
                      <a:pt x="38" y="31"/>
                    </a:lnTo>
                    <a:lnTo>
                      <a:pt x="40" y="31"/>
                    </a:lnTo>
                    <a:lnTo>
                      <a:pt x="40" y="30"/>
                    </a:lnTo>
                    <a:lnTo>
                      <a:pt x="41" y="28"/>
                    </a:lnTo>
                    <a:lnTo>
                      <a:pt x="41" y="27"/>
                    </a:lnTo>
                    <a:lnTo>
                      <a:pt x="38" y="25"/>
                    </a:lnTo>
                    <a:lnTo>
                      <a:pt x="38" y="23"/>
                    </a:lnTo>
                    <a:lnTo>
                      <a:pt x="35" y="23"/>
                    </a:lnTo>
                    <a:lnTo>
                      <a:pt x="34" y="22"/>
                    </a:lnTo>
                    <a:lnTo>
                      <a:pt x="34" y="22"/>
                    </a:lnTo>
                    <a:lnTo>
                      <a:pt x="32" y="22"/>
                    </a:lnTo>
                    <a:lnTo>
                      <a:pt x="32" y="22"/>
                    </a:lnTo>
                    <a:lnTo>
                      <a:pt x="32" y="20"/>
                    </a:lnTo>
                    <a:lnTo>
                      <a:pt x="34" y="20"/>
                    </a:lnTo>
                    <a:close/>
                    <a:moveTo>
                      <a:pt x="5" y="1"/>
                    </a:moveTo>
                    <a:lnTo>
                      <a:pt x="7" y="3"/>
                    </a:lnTo>
                    <a:lnTo>
                      <a:pt x="8" y="3"/>
                    </a:lnTo>
                    <a:lnTo>
                      <a:pt x="10" y="3"/>
                    </a:lnTo>
                    <a:lnTo>
                      <a:pt x="10" y="3"/>
                    </a:lnTo>
                    <a:lnTo>
                      <a:pt x="13" y="3"/>
                    </a:lnTo>
                    <a:lnTo>
                      <a:pt x="15" y="1"/>
                    </a:lnTo>
                    <a:lnTo>
                      <a:pt x="15" y="3"/>
                    </a:lnTo>
                    <a:lnTo>
                      <a:pt x="15" y="3"/>
                    </a:lnTo>
                    <a:lnTo>
                      <a:pt x="11" y="5"/>
                    </a:lnTo>
                    <a:lnTo>
                      <a:pt x="7" y="5"/>
                    </a:lnTo>
                    <a:lnTo>
                      <a:pt x="5" y="6"/>
                    </a:lnTo>
                    <a:lnTo>
                      <a:pt x="4" y="6"/>
                    </a:lnTo>
                    <a:lnTo>
                      <a:pt x="2" y="6"/>
                    </a:lnTo>
                    <a:lnTo>
                      <a:pt x="0" y="3"/>
                    </a:lnTo>
                    <a:lnTo>
                      <a:pt x="0" y="3"/>
                    </a:lnTo>
                    <a:lnTo>
                      <a:pt x="2" y="5"/>
                    </a:lnTo>
                    <a:lnTo>
                      <a:pt x="4" y="5"/>
                    </a:lnTo>
                    <a:lnTo>
                      <a:pt x="5" y="3"/>
                    </a:lnTo>
                    <a:lnTo>
                      <a:pt x="5" y="3"/>
                    </a:lnTo>
                    <a:lnTo>
                      <a:pt x="5" y="3"/>
                    </a:lnTo>
                    <a:lnTo>
                      <a:pt x="5" y="1"/>
                    </a:lnTo>
                    <a:close/>
                    <a:moveTo>
                      <a:pt x="16" y="0"/>
                    </a:moveTo>
                    <a:lnTo>
                      <a:pt x="18" y="0"/>
                    </a:lnTo>
                    <a:lnTo>
                      <a:pt x="19" y="0"/>
                    </a:lnTo>
                    <a:lnTo>
                      <a:pt x="21" y="0"/>
                    </a:lnTo>
                    <a:lnTo>
                      <a:pt x="23" y="1"/>
                    </a:lnTo>
                    <a:lnTo>
                      <a:pt x="24" y="1"/>
                    </a:lnTo>
                    <a:lnTo>
                      <a:pt x="24" y="3"/>
                    </a:lnTo>
                    <a:lnTo>
                      <a:pt x="24" y="3"/>
                    </a:lnTo>
                    <a:lnTo>
                      <a:pt x="24" y="3"/>
                    </a:lnTo>
                    <a:lnTo>
                      <a:pt x="26" y="5"/>
                    </a:lnTo>
                    <a:lnTo>
                      <a:pt x="26" y="5"/>
                    </a:lnTo>
                    <a:lnTo>
                      <a:pt x="27" y="6"/>
                    </a:lnTo>
                    <a:lnTo>
                      <a:pt x="29" y="9"/>
                    </a:lnTo>
                    <a:lnTo>
                      <a:pt x="26" y="9"/>
                    </a:lnTo>
                    <a:lnTo>
                      <a:pt x="26" y="14"/>
                    </a:lnTo>
                    <a:lnTo>
                      <a:pt x="26" y="16"/>
                    </a:lnTo>
                    <a:lnTo>
                      <a:pt x="26" y="16"/>
                    </a:lnTo>
                    <a:lnTo>
                      <a:pt x="24" y="14"/>
                    </a:lnTo>
                    <a:lnTo>
                      <a:pt x="23" y="14"/>
                    </a:lnTo>
                    <a:lnTo>
                      <a:pt x="24" y="12"/>
                    </a:lnTo>
                    <a:lnTo>
                      <a:pt x="26" y="11"/>
                    </a:lnTo>
                    <a:lnTo>
                      <a:pt x="26" y="9"/>
                    </a:lnTo>
                    <a:lnTo>
                      <a:pt x="26" y="8"/>
                    </a:lnTo>
                    <a:lnTo>
                      <a:pt x="26" y="8"/>
                    </a:lnTo>
                    <a:lnTo>
                      <a:pt x="26" y="6"/>
                    </a:lnTo>
                    <a:lnTo>
                      <a:pt x="26" y="5"/>
                    </a:lnTo>
                    <a:lnTo>
                      <a:pt x="24" y="5"/>
                    </a:lnTo>
                    <a:lnTo>
                      <a:pt x="21" y="0"/>
                    </a:lnTo>
                    <a:lnTo>
                      <a:pt x="18" y="0"/>
                    </a:lnTo>
                    <a:lnTo>
                      <a:pt x="15" y="0"/>
                    </a:lnTo>
                    <a:lnTo>
                      <a:pt x="16"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2" name="Freeform 321">
                <a:extLst>
                  <a:ext uri="{FF2B5EF4-FFF2-40B4-BE49-F238E27FC236}">
                    <a16:creationId xmlns:a16="http://schemas.microsoft.com/office/drawing/2014/main" id="{2C93E0AA-472C-4ED6-ACB4-6CD854FB086C}"/>
                  </a:ext>
                </a:extLst>
              </p:cNvPr>
              <p:cNvSpPr>
                <a:spLocks noEditPoints="1"/>
              </p:cNvSpPr>
              <p:nvPr/>
            </p:nvSpPr>
            <p:spPr bwMode="auto">
              <a:xfrm>
                <a:off x="3677378" y="4269731"/>
                <a:ext cx="1107158" cy="1128600"/>
              </a:xfrm>
              <a:custGeom>
                <a:avLst/>
                <a:gdLst>
                  <a:gd name="T0" fmla="*/ 431 w 568"/>
                  <a:gd name="T1" fmla="*/ 412 h 579"/>
                  <a:gd name="T2" fmla="*/ 428 w 568"/>
                  <a:gd name="T3" fmla="*/ 118 h 579"/>
                  <a:gd name="T4" fmla="*/ 354 w 568"/>
                  <a:gd name="T5" fmla="*/ 78 h 579"/>
                  <a:gd name="T6" fmla="*/ 361 w 568"/>
                  <a:gd name="T7" fmla="*/ 97 h 579"/>
                  <a:gd name="T8" fmla="*/ 338 w 568"/>
                  <a:gd name="T9" fmla="*/ 91 h 579"/>
                  <a:gd name="T10" fmla="*/ 350 w 568"/>
                  <a:gd name="T11" fmla="*/ 77 h 579"/>
                  <a:gd name="T12" fmla="*/ 347 w 568"/>
                  <a:gd name="T13" fmla="*/ 66 h 579"/>
                  <a:gd name="T14" fmla="*/ 202 w 568"/>
                  <a:gd name="T15" fmla="*/ 9 h 579"/>
                  <a:gd name="T16" fmla="*/ 204 w 568"/>
                  <a:gd name="T17" fmla="*/ 33 h 579"/>
                  <a:gd name="T18" fmla="*/ 224 w 568"/>
                  <a:gd name="T19" fmla="*/ 56 h 579"/>
                  <a:gd name="T20" fmla="*/ 245 w 568"/>
                  <a:gd name="T21" fmla="*/ 47 h 579"/>
                  <a:gd name="T22" fmla="*/ 262 w 568"/>
                  <a:gd name="T23" fmla="*/ 39 h 579"/>
                  <a:gd name="T24" fmla="*/ 289 w 568"/>
                  <a:gd name="T25" fmla="*/ 44 h 579"/>
                  <a:gd name="T26" fmla="*/ 313 w 568"/>
                  <a:gd name="T27" fmla="*/ 33 h 579"/>
                  <a:gd name="T28" fmla="*/ 338 w 568"/>
                  <a:gd name="T29" fmla="*/ 44 h 579"/>
                  <a:gd name="T30" fmla="*/ 324 w 568"/>
                  <a:gd name="T31" fmla="*/ 86 h 579"/>
                  <a:gd name="T32" fmla="*/ 338 w 568"/>
                  <a:gd name="T33" fmla="*/ 100 h 579"/>
                  <a:gd name="T34" fmla="*/ 371 w 568"/>
                  <a:gd name="T35" fmla="*/ 96 h 579"/>
                  <a:gd name="T36" fmla="*/ 391 w 568"/>
                  <a:gd name="T37" fmla="*/ 86 h 579"/>
                  <a:gd name="T38" fmla="*/ 425 w 568"/>
                  <a:gd name="T39" fmla="*/ 100 h 579"/>
                  <a:gd name="T40" fmla="*/ 432 w 568"/>
                  <a:gd name="T41" fmla="*/ 111 h 579"/>
                  <a:gd name="T42" fmla="*/ 500 w 568"/>
                  <a:gd name="T43" fmla="*/ 121 h 579"/>
                  <a:gd name="T44" fmla="*/ 568 w 568"/>
                  <a:gd name="T45" fmla="*/ 181 h 579"/>
                  <a:gd name="T46" fmla="*/ 530 w 568"/>
                  <a:gd name="T47" fmla="*/ 239 h 579"/>
                  <a:gd name="T48" fmla="*/ 507 w 568"/>
                  <a:gd name="T49" fmla="*/ 272 h 579"/>
                  <a:gd name="T50" fmla="*/ 496 w 568"/>
                  <a:gd name="T51" fmla="*/ 360 h 579"/>
                  <a:gd name="T52" fmla="*/ 448 w 568"/>
                  <a:gd name="T53" fmla="*/ 411 h 579"/>
                  <a:gd name="T54" fmla="*/ 425 w 568"/>
                  <a:gd name="T55" fmla="*/ 417 h 579"/>
                  <a:gd name="T56" fmla="*/ 369 w 568"/>
                  <a:gd name="T57" fmla="*/ 449 h 579"/>
                  <a:gd name="T58" fmla="*/ 366 w 568"/>
                  <a:gd name="T59" fmla="*/ 493 h 579"/>
                  <a:gd name="T60" fmla="*/ 332 w 568"/>
                  <a:gd name="T61" fmla="*/ 537 h 579"/>
                  <a:gd name="T62" fmla="*/ 327 w 568"/>
                  <a:gd name="T63" fmla="*/ 534 h 579"/>
                  <a:gd name="T64" fmla="*/ 298 w 568"/>
                  <a:gd name="T65" fmla="*/ 576 h 579"/>
                  <a:gd name="T66" fmla="*/ 309 w 568"/>
                  <a:gd name="T67" fmla="*/ 554 h 579"/>
                  <a:gd name="T68" fmla="*/ 281 w 568"/>
                  <a:gd name="T69" fmla="*/ 543 h 579"/>
                  <a:gd name="T70" fmla="*/ 248 w 568"/>
                  <a:gd name="T71" fmla="*/ 521 h 579"/>
                  <a:gd name="T72" fmla="*/ 264 w 568"/>
                  <a:gd name="T73" fmla="*/ 493 h 579"/>
                  <a:gd name="T74" fmla="*/ 287 w 568"/>
                  <a:gd name="T75" fmla="*/ 477 h 579"/>
                  <a:gd name="T76" fmla="*/ 283 w 568"/>
                  <a:gd name="T77" fmla="*/ 450 h 579"/>
                  <a:gd name="T78" fmla="*/ 268 w 568"/>
                  <a:gd name="T79" fmla="*/ 420 h 579"/>
                  <a:gd name="T80" fmla="*/ 253 w 568"/>
                  <a:gd name="T81" fmla="*/ 398 h 579"/>
                  <a:gd name="T82" fmla="*/ 234 w 568"/>
                  <a:gd name="T83" fmla="*/ 389 h 579"/>
                  <a:gd name="T84" fmla="*/ 234 w 568"/>
                  <a:gd name="T85" fmla="*/ 367 h 579"/>
                  <a:gd name="T86" fmla="*/ 226 w 568"/>
                  <a:gd name="T87" fmla="*/ 321 h 579"/>
                  <a:gd name="T88" fmla="*/ 197 w 568"/>
                  <a:gd name="T89" fmla="*/ 278 h 579"/>
                  <a:gd name="T90" fmla="*/ 156 w 568"/>
                  <a:gd name="T91" fmla="*/ 258 h 579"/>
                  <a:gd name="T92" fmla="*/ 127 w 568"/>
                  <a:gd name="T93" fmla="*/ 241 h 579"/>
                  <a:gd name="T94" fmla="*/ 106 w 568"/>
                  <a:gd name="T95" fmla="*/ 219 h 579"/>
                  <a:gd name="T96" fmla="*/ 57 w 568"/>
                  <a:gd name="T97" fmla="*/ 233 h 579"/>
                  <a:gd name="T98" fmla="*/ 40 w 568"/>
                  <a:gd name="T99" fmla="*/ 219 h 579"/>
                  <a:gd name="T100" fmla="*/ 8 w 568"/>
                  <a:gd name="T101" fmla="*/ 195 h 579"/>
                  <a:gd name="T102" fmla="*/ 4 w 568"/>
                  <a:gd name="T103" fmla="*/ 178 h 579"/>
                  <a:gd name="T104" fmla="*/ 29 w 568"/>
                  <a:gd name="T105" fmla="*/ 141 h 579"/>
                  <a:gd name="T106" fmla="*/ 63 w 568"/>
                  <a:gd name="T107" fmla="*/ 119 h 579"/>
                  <a:gd name="T108" fmla="*/ 59 w 568"/>
                  <a:gd name="T109" fmla="*/ 78 h 579"/>
                  <a:gd name="T110" fmla="*/ 71 w 568"/>
                  <a:gd name="T111" fmla="*/ 64 h 579"/>
                  <a:gd name="T112" fmla="*/ 84 w 568"/>
                  <a:gd name="T113" fmla="*/ 50 h 579"/>
                  <a:gd name="T114" fmla="*/ 111 w 568"/>
                  <a:gd name="T115" fmla="*/ 64 h 579"/>
                  <a:gd name="T116" fmla="*/ 142 w 568"/>
                  <a:gd name="T117" fmla="*/ 53 h 579"/>
                  <a:gd name="T118" fmla="*/ 136 w 568"/>
                  <a:gd name="T119" fmla="*/ 19 h 579"/>
                  <a:gd name="T120" fmla="*/ 166 w 568"/>
                  <a:gd name="T121" fmla="*/ 17 h 579"/>
                  <a:gd name="T122" fmla="*/ 201 w 568"/>
                  <a:gd name="T123"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8" h="579">
                    <a:moveTo>
                      <a:pt x="371" y="479"/>
                    </a:moveTo>
                    <a:lnTo>
                      <a:pt x="371" y="480"/>
                    </a:lnTo>
                    <a:lnTo>
                      <a:pt x="371" y="482"/>
                    </a:lnTo>
                    <a:lnTo>
                      <a:pt x="369" y="483"/>
                    </a:lnTo>
                    <a:lnTo>
                      <a:pt x="369" y="485"/>
                    </a:lnTo>
                    <a:lnTo>
                      <a:pt x="369" y="485"/>
                    </a:lnTo>
                    <a:lnTo>
                      <a:pt x="369" y="482"/>
                    </a:lnTo>
                    <a:lnTo>
                      <a:pt x="369" y="480"/>
                    </a:lnTo>
                    <a:lnTo>
                      <a:pt x="369" y="479"/>
                    </a:lnTo>
                    <a:lnTo>
                      <a:pt x="371" y="479"/>
                    </a:lnTo>
                    <a:close/>
                    <a:moveTo>
                      <a:pt x="369" y="460"/>
                    </a:moveTo>
                    <a:lnTo>
                      <a:pt x="369" y="460"/>
                    </a:lnTo>
                    <a:lnTo>
                      <a:pt x="369" y="461"/>
                    </a:lnTo>
                    <a:lnTo>
                      <a:pt x="369" y="463"/>
                    </a:lnTo>
                    <a:lnTo>
                      <a:pt x="368" y="463"/>
                    </a:lnTo>
                    <a:lnTo>
                      <a:pt x="368" y="463"/>
                    </a:lnTo>
                    <a:lnTo>
                      <a:pt x="368" y="461"/>
                    </a:lnTo>
                    <a:lnTo>
                      <a:pt x="369" y="460"/>
                    </a:lnTo>
                    <a:close/>
                    <a:moveTo>
                      <a:pt x="415" y="422"/>
                    </a:moveTo>
                    <a:lnTo>
                      <a:pt x="417" y="423"/>
                    </a:lnTo>
                    <a:lnTo>
                      <a:pt x="417" y="423"/>
                    </a:lnTo>
                    <a:lnTo>
                      <a:pt x="417" y="423"/>
                    </a:lnTo>
                    <a:lnTo>
                      <a:pt x="417" y="425"/>
                    </a:lnTo>
                    <a:lnTo>
                      <a:pt x="417" y="425"/>
                    </a:lnTo>
                    <a:lnTo>
                      <a:pt x="417" y="425"/>
                    </a:lnTo>
                    <a:lnTo>
                      <a:pt x="415" y="425"/>
                    </a:lnTo>
                    <a:lnTo>
                      <a:pt x="414" y="425"/>
                    </a:lnTo>
                    <a:lnTo>
                      <a:pt x="414" y="425"/>
                    </a:lnTo>
                    <a:lnTo>
                      <a:pt x="415" y="422"/>
                    </a:lnTo>
                    <a:close/>
                    <a:moveTo>
                      <a:pt x="431" y="412"/>
                    </a:moveTo>
                    <a:lnTo>
                      <a:pt x="431" y="412"/>
                    </a:lnTo>
                    <a:lnTo>
                      <a:pt x="432" y="412"/>
                    </a:lnTo>
                    <a:lnTo>
                      <a:pt x="432" y="414"/>
                    </a:lnTo>
                    <a:lnTo>
                      <a:pt x="434" y="414"/>
                    </a:lnTo>
                    <a:lnTo>
                      <a:pt x="432" y="414"/>
                    </a:lnTo>
                    <a:lnTo>
                      <a:pt x="431" y="414"/>
                    </a:lnTo>
                    <a:lnTo>
                      <a:pt x="429" y="414"/>
                    </a:lnTo>
                    <a:lnTo>
                      <a:pt x="429" y="414"/>
                    </a:lnTo>
                    <a:lnTo>
                      <a:pt x="431" y="412"/>
                    </a:lnTo>
                    <a:lnTo>
                      <a:pt x="431" y="412"/>
                    </a:lnTo>
                    <a:close/>
                    <a:moveTo>
                      <a:pt x="507" y="269"/>
                    </a:moveTo>
                    <a:lnTo>
                      <a:pt x="508" y="269"/>
                    </a:lnTo>
                    <a:lnTo>
                      <a:pt x="508" y="271"/>
                    </a:lnTo>
                    <a:lnTo>
                      <a:pt x="508" y="271"/>
                    </a:lnTo>
                    <a:lnTo>
                      <a:pt x="507" y="271"/>
                    </a:lnTo>
                    <a:lnTo>
                      <a:pt x="507" y="271"/>
                    </a:lnTo>
                    <a:lnTo>
                      <a:pt x="507" y="269"/>
                    </a:lnTo>
                    <a:lnTo>
                      <a:pt x="507" y="269"/>
                    </a:lnTo>
                    <a:lnTo>
                      <a:pt x="507" y="269"/>
                    </a:lnTo>
                    <a:close/>
                    <a:moveTo>
                      <a:pt x="511" y="261"/>
                    </a:moveTo>
                    <a:lnTo>
                      <a:pt x="513" y="261"/>
                    </a:lnTo>
                    <a:lnTo>
                      <a:pt x="513" y="263"/>
                    </a:lnTo>
                    <a:lnTo>
                      <a:pt x="513" y="263"/>
                    </a:lnTo>
                    <a:lnTo>
                      <a:pt x="511" y="264"/>
                    </a:lnTo>
                    <a:lnTo>
                      <a:pt x="510" y="264"/>
                    </a:lnTo>
                    <a:lnTo>
                      <a:pt x="510" y="264"/>
                    </a:lnTo>
                    <a:lnTo>
                      <a:pt x="511" y="263"/>
                    </a:lnTo>
                    <a:lnTo>
                      <a:pt x="511" y="261"/>
                    </a:lnTo>
                    <a:close/>
                    <a:moveTo>
                      <a:pt x="428" y="115"/>
                    </a:moveTo>
                    <a:lnTo>
                      <a:pt x="428" y="115"/>
                    </a:lnTo>
                    <a:lnTo>
                      <a:pt x="428" y="116"/>
                    </a:lnTo>
                    <a:lnTo>
                      <a:pt x="428" y="118"/>
                    </a:lnTo>
                    <a:lnTo>
                      <a:pt x="426" y="119"/>
                    </a:lnTo>
                    <a:lnTo>
                      <a:pt x="426" y="118"/>
                    </a:lnTo>
                    <a:lnTo>
                      <a:pt x="426" y="116"/>
                    </a:lnTo>
                    <a:lnTo>
                      <a:pt x="426" y="115"/>
                    </a:lnTo>
                    <a:lnTo>
                      <a:pt x="428" y="115"/>
                    </a:lnTo>
                    <a:lnTo>
                      <a:pt x="428" y="115"/>
                    </a:lnTo>
                    <a:close/>
                    <a:moveTo>
                      <a:pt x="420" y="94"/>
                    </a:moveTo>
                    <a:lnTo>
                      <a:pt x="421" y="94"/>
                    </a:lnTo>
                    <a:lnTo>
                      <a:pt x="421" y="94"/>
                    </a:lnTo>
                    <a:lnTo>
                      <a:pt x="421" y="96"/>
                    </a:lnTo>
                    <a:lnTo>
                      <a:pt x="421" y="96"/>
                    </a:lnTo>
                    <a:lnTo>
                      <a:pt x="420" y="96"/>
                    </a:lnTo>
                    <a:lnTo>
                      <a:pt x="420" y="94"/>
                    </a:lnTo>
                    <a:lnTo>
                      <a:pt x="420" y="94"/>
                    </a:lnTo>
                    <a:lnTo>
                      <a:pt x="420" y="94"/>
                    </a:lnTo>
                    <a:close/>
                    <a:moveTo>
                      <a:pt x="330" y="83"/>
                    </a:moveTo>
                    <a:lnTo>
                      <a:pt x="332" y="85"/>
                    </a:lnTo>
                    <a:lnTo>
                      <a:pt x="330" y="89"/>
                    </a:lnTo>
                    <a:lnTo>
                      <a:pt x="328" y="89"/>
                    </a:lnTo>
                    <a:lnTo>
                      <a:pt x="327" y="93"/>
                    </a:lnTo>
                    <a:lnTo>
                      <a:pt x="324" y="94"/>
                    </a:lnTo>
                    <a:lnTo>
                      <a:pt x="322" y="96"/>
                    </a:lnTo>
                    <a:lnTo>
                      <a:pt x="320" y="96"/>
                    </a:lnTo>
                    <a:lnTo>
                      <a:pt x="322" y="93"/>
                    </a:lnTo>
                    <a:lnTo>
                      <a:pt x="324" y="91"/>
                    </a:lnTo>
                    <a:lnTo>
                      <a:pt x="324" y="88"/>
                    </a:lnTo>
                    <a:lnTo>
                      <a:pt x="325" y="85"/>
                    </a:lnTo>
                    <a:lnTo>
                      <a:pt x="327" y="83"/>
                    </a:lnTo>
                    <a:lnTo>
                      <a:pt x="330" y="83"/>
                    </a:lnTo>
                    <a:close/>
                    <a:moveTo>
                      <a:pt x="344" y="77"/>
                    </a:moveTo>
                    <a:lnTo>
                      <a:pt x="354" y="78"/>
                    </a:lnTo>
                    <a:lnTo>
                      <a:pt x="355" y="78"/>
                    </a:lnTo>
                    <a:lnTo>
                      <a:pt x="357" y="78"/>
                    </a:lnTo>
                    <a:lnTo>
                      <a:pt x="358" y="78"/>
                    </a:lnTo>
                    <a:lnTo>
                      <a:pt x="360" y="78"/>
                    </a:lnTo>
                    <a:lnTo>
                      <a:pt x="361" y="78"/>
                    </a:lnTo>
                    <a:lnTo>
                      <a:pt x="366" y="78"/>
                    </a:lnTo>
                    <a:lnTo>
                      <a:pt x="368" y="78"/>
                    </a:lnTo>
                    <a:lnTo>
                      <a:pt x="369" y="78"/>
                    </a:lnTo>
                    <a:lnTo>
                      <a:pt x="371" y="80"/>
                    </a:lnTo>
                    <a:lnTo>
                      <a:pt x="371" y="80"/>
                    </a:lnTo>
                    <a:lnTo>
                      <a:pt x="371" y="80"/>
                    </a:lnTo>
                    <a:lnTo>
                      <a:pt x="371" y="82"/>
                    </a:lnTo>
                    <a:lnTo>
                      <a:pt x="369" y="83"/>
                    </a:lnTo>
                    <a:lnTo>
                      <a:pt x="369" y="85"/>
                    </a:lnTo>
                    <a:lnTo>
                      <a:pt x="369" y="85"/>
                    </a:lnTo>
                    <a:lnTo>
                      <a:pt x="369" y="85"/>
                    </a:lnTo>
                    <a:lnTo>
                      <a:pt x="369" y="86"/>
                    </a:lnTo>
                    <a:lnTo>
                      <a:pt x="369" y="88"/>
                    </a:lnTo>
                    <a:lnTo>
                      <a:pt x="369" y="88"/>
                    </a:lnTo>
                    <a:lnTo>
                      <a:pt x="368" y="89"/>
                    </a:lnTo>
                    <a:lnTo>
                      <a:pt x="366" y="91"/>
                    </a:lnTo>
                    <a:lnTo>
                      <a:pt x="366" y="91"/>
                    </a:lnTo>
                    <a:lnTo>
                      <a:pt x="366" y="93"/>
                    </a:lnTo>
                    <a:lnTo>
                      <a:pt x="365" y="93"/>
                    </a:lnTo>
                    <a:lnTo>
                      <a:pt x="365" y="94"/>
                    </a:lnTo>
                    <a:lnTo>
                      <a:pt x="365" y="94"/>
                    </a:lnTo>
                    <a:lnTo>
                      <a:pt x="365" y="96"/>
                    </a:lnTo>
                    <a:lnTo>
                      <a:pt x="363" y="97"/>
                    </a:lnTo>
                    <a:lnTo>
                      <a:pt x="363" y="97"/>
                    </a:lnTo>
                    <a:lnTo>
                      <a:pt x="361" y="97"/>
                    </a:lnTo>
                    <a:lnTo>
                      <a:pt x="361" y="97"/>
                    </a:lnTo>
                    <a:lnTo>
                      <a:pt x="360" y="96"/>
                    </a:lnTo>
                    <a:lnTo>
                      <a:pt x="360" y="97"/>
                    </a:lnTo>
                    <a:lnTo>
                      <a:pt x="360" y="97"/>
                    </a:lnTo>
                    <a:lnTo>
                      <a:pt x="358" y="99"/>
                    </a:lnTo>
                    <a:lnTo>
                      <a:pt x="357" y="99"/>
                    </a:lnTo>
                    <a:lnTo>
                      <a:pt x="357" y="97"/>
                    </a:lnTo>
                    <a:lnTo>
                      <a:pt x="355" y="97"/>
                    </a:lnTo>
                    <a:lnTo>
                      <a:pt x="355" y="99"/>
                    </a:lnTo>
                    <a:lnTo>
                      <a:pt x="354" y="100"/>
                    </a:lnTo>
                    <a:lnTo>
                      <a:pt x="354" y="100"/>
                    </a:lnTo>
                    <a:lnTo>
                      <a:pt x="352" y="100"/>
                    </a:lnTo>
                    <a:lnTo>
                      <a:pt x="350" y="100"/>
                    </a:lnTo>
                    <a:lnTo>
                      <a:pt x="349" y="100"/>
                    </a:lnTo>
                    <a:lnTo>
                      <a:pt x="347" y="100"/>
                    </a:lnTo>
                    <a:lnTo>
                      <a:pt x="347" y="100"/>
                    </a:lnTo>
                    <a:lnTo>
                      <a:pt x="346" y="100"/>
                    </a:lnTo>
                    <a:lnTo>
                      <a:pt x="343" y="100"/>
                    </a:lnTo>
                    <a:lnTo>
                      <a:pt x="341" y="100"/>
                    </a:lnTo>
                    <a:lnTo>
                      <a:pt x="341" y="100"/>
                    </a:lnTo>
                    <a:lnTo>
                      <a:pt x="339" y="100"/>
                    </a:lnTo>
                    <a:lnTo>
                      <a:pt x="339" y="99"/>
                    </a:lnTo>
                    <a:lnTo>
                      <a:pt x="338" y="97"/>
                    </a:lnTo>
                    <a:lnTo>
                      <a:pt x="338" y="96"/>
                    </a:lnTo>
                    <a:lnTo>
                      <a:pt x="336" y="93"/>
                    </a:lnTo>
                    <a:lnTo>
                      <a:pt x="338" y="91"/>
                    </a:lnTo>
                    <a:lnTo>
                      <a:pt x="338" y="91"/>
                    </a:lnTo>
                    <a:lnTo>
                      <a:pt x="339" y="93"/>
                    </a:lnTo>
                    <a:lnTo>
                      <a:pt x="339" y="91"/>
                    </a:lnTo>
                    <a:lnTo>
                      <a:pt x="339" y="91"/>
                    </a:lnTo>
                    <a:lnTo>
                      <a:pt x="339" y="91"/>
                    </a:lnTo>
                    <a:lnTo>
                      <a:pt x="338" y="91"/>
                    </a:lnTo>
                    <a:lnTo>
                      <a:pt x="336" y="89"/>
                    </a:lnTo>
                    <a:lnTo>
                      <a:pt x="336" y="88"/>
                    </a:lnTo>
                    <a:lnTo>
                      <a:pt x="336" y="85"/>
                    </a:lnTo>
                    <a:lnTo>
                      <a:pt x="336" y="85"/>
                    </a:lnTo>
                    <a:lnTo>
                      <a:pt x="338" y="83"/>
                    </a:lnTo>
                    <a:lnTo>
                      <a:pt x="338" y="83"/>
                    </a:lnTo>
                    <a:lnTo>
                      <a:pt x="338" y="82"/>
                    </a:lnTo>
                    <a:lnTo>
                      <a:pt x="338" y="80"/>
                    </a:lnTo>
                    <a:lnTo>
                      <a:pt x="338" y="80"/>
                    </a:lnTo>
                    <a:lnTo>
                      <a:pt x="341" y="77"/>
                    </a:lnTo>
                    <a:lnTo>
                      <a:pt x="344" y="77"/>
                    </a:lnTo>
                    <a:close/>
                    <a:moveTo>
                      <a:pt x="336" y="75"/>
                    </a:moveTo>
                    <a:lnTo>
                      <a:pt x="338" y="77"/>
                    </a:lnTo>
                    <a:lnTo>
                      <a:pt x="338" y="77"/>
                    </a:lnTo>
                    <a:lnTo>
                      <a:pt x="338" y="77"/>
                    </a:lnTo>
                    <a:lnTo>
                      <a:pt x="335" y="80"/>
                    </a:lnTo>
                    <a:lnTo>
                      <a:pt x="333" y="78"/>
                    </a:lnTo>
                    <a:lnTo>
                      <a:pt x="333" y="78"/>
                    </a:lnTo>
                    <a:lnTo>
                      <a:pt x="333" y="78"/>
                    </a:lnTo>
                    <a:lnTo>
                      <a:pt x="333" y="78"/>
                    </a:lnTo>
                    <a:lnTo>
                      <a:pt x="333" y="77"/>
                    </a:lnTo>
                    <a:lnTo>
                      <a:pt x="336" y="77"/>
                    </a:lnTo>
                    <a:lnTo>
                      <a:pt x="336" y="75"/>
                    </a:lnTo>
                    <a:close/>
                    <a:moveTo>
                      <a:pt x="355" y="74"/>
                    </a:moveTo>
                    <a:lnTo>
                      <a:pt x="357" y="75"/>
                    </a:lnTo>
                    <a:lnTo>
                      <a:pt x="357" y="75"/>
                    </a:lnTo>
                    <a:lnTo>
                      <a:pt x="357" y="77"/>
                    </a:lnTo>
                    <a:lnTo>
                      <a:pt x="357" y="77"/>
                    </a:lnTo>
                    <a:lnTo>
                      <a:pt x="352" y="77"/>
                    </a:lnTo>
                    <a:lnTo>
                      <a:pt x="350" y="77"/>
                    </a:lnTo>
                    <a:lnTo>
                      <a:pt x="350" y="77"/>
                    </a:lnTo>
                    <a:lnTo>
                      <a:pt x="352" y="75"/>
                    </a:lnTo>
                    <a:lnTo>
                      <a:pt x="354" y="74"/>
                    </a:lnTo>
                    <a:lnTo>
                      <a:pt x="355" y="74"/>
                    </a:lnTo>
                    <a:close/>
                    <a:moveTo>
                      <a:pt x="350" y="71"/>
                    </a:moveTo>
                    <a:lnTo>
                      <a:pt x="352" y="72"/>
                    </a:lnTo>
                    <a:lnTo>
                      <a:pt x="352" y="72"/>
                    </a:lnTo>
                    <a:lnTo>
                      <a:pt x="350" y="75"/>
                    </a:lnTo>
                    <a:lnTo>
                      <a:pt x="349" y="75"/>
                    </a:lnTo>
                    <a:lnTo>
                      <a:pt x="347" y="75"/>
                    </a:lnTo>
                    <a:lnTo>
                      <a:pt x="346" y="75"/>
                    </a:lnTo>
                    <a:lnTo>
                      <a:pt x="344" y="75"/>
                    </a:lnTo>
                    <a:lnTo>
                      <a:pt x="343" y="75"/>
                    </a:lnTo>
                    <a:lnTo>
                      <a:pt x="343" y="74"/>
                    </a:lnTo>
                    <a:lnTo>
                      <a:pt x="344" y="72"/>
                    </a:lnTo>
                    <a:lnTo>
                      <a:pt x="346" y="72"/>
                    </a:lnTo>
                    <a:lnTo>
                      <a:pt x="350" y="71"/>
                    </a:lnTo>
                    <a:close/>
                    <a:moveTo>
                      <a:pt x="343" y="67"/>
                    </a:moveTo>
                    <a:lnTo>
                      <a:pt x="343" y="67"/>
                    </a:lnTo>
                    <a:lnTo>
                      <a:pt x="343" y="71"/>
                    </a:lnTo>
                    <a:lnTo>
                      <a:pt x="343" y="72"/>
                    </a:lnTo>
                    <a:lnTo>
                      <a:pt x="343" y="74"/>
                    </a:lnTo>
                    <a:lnTo>
                      <a:pt x="341" y="75"/>
                    </a:lnTo>
                    <a:lnTo>
                      <a:pt x="339" y="75"/>
                    </a:lnTo>
                    <a:lnTo>
                      <a:pt x="339" y="72"/>
                    </a:lnTo>
                    <a:lnTo>
                      <a:pt x="341" y="72"/>
                    </a:lnTo>
                    <a:lnTo>
                      <a:pt x="341" y="71"/>
                    </a:lnTo>
                    <a:lnTo>
                      <a:pt x="343" y="69"/>
                    </a:lnTo>
                    <a:lnTo>
                      <a:pt x="343" y="67"/>
                    </a:lnTo>
                    <a:lnTo>
                      <a:pt x="343" y="67"/>
                    </a:lnTo>
                    <a:lnTo>
                      <a:pt x="343" y="67"/>
                    </a:lnTo>
                    <a:close/>
                    <a:moveTo>
                      <a:pt x="347" y="66"/>
                    </a:moveTo>
                    <a:lnTo>
                      <a:pt x="347" y="67"/>
                    </a:lnTo>
                    <a:lnTo>
                      <a:pt x="347" y="67"/>
                    </a:lnTo>
                    <a:lnTo>
                      <a:pt x="346" y="69"/>
                    </a:lnTo>
                    <a:lnTo>
                      <a:pt x="344" y="71"/>
                    </a:lnTo>
                    <a:lnTo>
                      <a:pt x="344" y="71"/>
                    </a:lnTo>
                    <a:lnTo>
                      <a:pt x="344" y="67"/>
                    </a:lnTo>
                    <a:lnTo>
                      <a:pt x="344" y="67"/>
                    </a:lnTo>
                    <a:lnTo>
                      <a:pt x="346" y="67"/>
                    </a:lnTo>
                    <a:lnTo>
                      <a:pt x="347" y="66"/>
                    </a:lnTo>
                    <a:lnTo>
                      <a:pt x="347" y="66"/>
                    </a:lnTo>
                    <a:close/>
                    <a:moveTo>
                      <a:pt x="343" y="44"/>
                    </a:moveTo>
                    <a:lnTo>
                      <a:pt x="343" y="44"/>
                    </a:lnTo>
                    <a:lnTo>
                      <a:pt x="343" y="45"/>
                    </a:lnTo>
                    <a:lnTo>
                      <a:pt x="344" y="47"/>
                    </a:lnTo>
                    <a:lnTo>
                      <a:pt x="344" y="47"/>
                    </a:lnTo>
                    <a:lnTo>
                      <a:pt x="343" y="48"/>
                    </a:lnTo>
                    <a:lnTo>
                      <a:pt x="341" y="48"/>
                    </a:lnTo>
                    <a:lnTo>
                      <a:pt x="341" y="47"/>
                    </a:lnTo>
                    <a:lnTo>
                      <a:pt x="341" y="45"/>
                    </a:lnTo>
                    <a:lnTo>
                      <a:pt x="343" y="44"/>
                    </a:lnTo>
                    <a:close/>
                    <a:moveTo>
                      <a:pt x="201" y="0"/>
                    </a:moveTo>
                    <a:lnTo>
                      <a:pt x="201" y="0"/>
                    </a:lnTo>
                    <a:lnTo>
                      <a:pt x="201" y="0"/>
                    </a:lnTo>
                    <a:lnTo>
                      <a:pt x="202" y="1"/>
                    </a:lnTo>
                    <a:lnTo>
                      <a:pt x="202" y="1"/>
                    </a:lnTo>
                    <a:lnTo>
                      <a:pt x="204" y="3"/>
                    </a:lnTo>
                    <a:lnTo>
                      <a:pt x="204" y="4"/>
                    </a:lnTo>
                    <a:lnTo>
                      <a:pt x="204" y="4"/>
                    </a:lnTo>
                    <a:lnTo>
                      <a:pt x="202" y="6"/>
                    </a:lnTo>
                    <a:lnTo>
                      <a:pt x="202" y="8"/>
                    </a:lnTo>
                    <a:lnTo>
                      <a:pt x="202" y="9"/>
                    </a:lnTo>
                    <a:lnTo>
                      <a:pt x="202" y="9"/>
                    </a:lnTo>
                    <a:lnTo>
                      <a:pt x="201" y="9"/>
                    </a:lnTo>
                    <a:lnTo>
                      <a:pt x="201" y="11"/>
                    </a:lnTo>
                    <a:lnTo>
                      <a:pt x="202" y="11"/>
                    </a:lnTo>
                    <a:lnTo>
                      <a:pt x="202" y="11"/>
                    </a:lnTo>
                    <a:lnTo>
                      <a:pt x="204" y="11"/>
                    </a:lnTo>
                    <a:lnTo>
                      <a:pt x="205" y="11"/>
                    </a:lnTo>
                    <a:lnTo>
                      <a:pt x="205" y="11"/>
                    </a:lnTo>
                    <a:lnTo>
                      <a:pt x="207" y="12"/>
                    </a:lnTo>
                    <a:lnTo>
                      <a:pt x="207" y="12"/>
                    </a:lnTo>
                    <a:lnTo>
                      <a:pt x="207" y="12"/>
                    </a:lnTo>
                    <a:lnTo>
                      <a:pt x="207" y="14"/>
                    </a:lnTo>
                    <a:lnTo>
                      <a:pt x="207" y="15"/>
                    </a:lnTo>
                    <a:lnTo>
                      <a:pt x="207" y="15"/>
                    </a:lnTo>
                    <a:lnTo>
                      <a:pt x="209" y="15"/>
                    </a:lnTo>
                    <a:lnTo>
                      <a:pt x="209" y="17"/>
                    </a:lnTo>
                    <a:lnTo>
                      <a:pt x="210" y="19"/>
                    </a:lnTo>
                    <a:lnTo>
                      <a:pt x="210" y="19"/>
                    </a:lnTo>
                    <a:lnTo>
                      <a:pt x="210" y="19"/>
                    </a:lnTo>
                    <a:lnTo>
                      <a:pt x="210" y="20"/>
                    </a:lnTo>
                    <a:lnTo>
                      <a:pt x="209" y="20"/>
                    </a:lnTo>
                    <a:lnTo>
                      <a:pt x="209" y="22"/>
                    </a:lnTo>
                    <a:lnTo>
                      <a:pt x="209" y="22"/>
                    </a:lnTo>
                    <a:lnTo>
                      <a:pt x="207" y="23"/>
                    </a:lnTo>
                    <a:lnTo>
                      <a:pt x="205" y="23"/>
                    </a:lnTo>
                    <a:lnTo>
                      <a:pt x="205" y="26"/>
                    </a:lnTo>
                    <a:lnTo>
                      <a:pt x="205" y="26"/>
                    </a:lnTo>
                    <a:lnTo>
                      <a:pt x="205" y="28"/>
                    </a:lnTo>
                    <a:lnTo>
                      <a:pt x="205" y="28"/>
                    </a:lnTo>
                    <a:lnTo>
                      <a:pt x="204" y="31"/>
                    </a:lnTo>
                    <a:lnTo>
                      <a:pt x="204" y="33"/>
                    </a:lnTo>
                    <a:lnTo>
                      <a:pt x="204" y="36"/>
                    </a:lnTo>
                    <a:lnTo>
                      <a:pt x="204" y="37"/>
                    </a:lnTo>
                    <a:lnTo>
                      <a:pt x="204" y="37"/>
                    </a:lnTo>
                    <a:lnTo>
                      <a:pt x="205" y="42"/>
                    </a:lnTo>
                    <a:lnTo>
                      <a:pt x="205" y="42"/>
                    </a:lnTo>
                    <a:lnTo>
                      <a:pt x="207" y="42"/>
                    </a:lnTo>
                    <a:lnTo>
                      <a:pt x="207" y="45"/>
                    </a:lnTo>
                    <a:lnTo>
                      <a:pt x="207" y="47"/>
                    </a:lnTo>
                    <a:lnTo>
                      <a:pt x="207" y="48"/>
                    </a:lnTo>
                    <a:lnTo>
                      <a:pt x="207" y="48"/>
                    </a:lnTo>
                    <a:lnTo>
                      <a:pt x="209" y="48"/>
                    </a:lnTo>
                    <a:lnTo>
                      <a:pt x="209" y="48"/>
                    </a:lnTo>
                    <a:lnTo>
                      <a:pt x="209" y="50"/>
                    </a:lnTo>
                    <a:lnTo>
                      <a:pt x="209" y="50"/>
                    </a:lnTo>
                    <a:lnTo>
                      <a:pt x="209" y="50"/>
                    </a:lnTo>
                    <a:lnTo>
                      <a:pt x="210" y="52"/>
                    </a:lnTo>
                    <a:lnTo>
                      <a:pt x="212" y="52"/>
                    </a:lnTo>
                    <a:lnTo>
                      <a:pt x="212" y="53"/>
                    </a:lnTo>
                    <a:lnTo>
                      <a:pt x="213" y="53"/>
                    </a:lnTo>
                    <a:lnTo>
                      <a:pt x="213" y="55"/>
                    </a:lnTo>
                    <a:lnTo>
                      <a:pt x="215" y="56"/>
                    </a:lnTo>
                    <a:lnTo>
                      <a:pt x="216" y="56"/>
                    </a:lnTo>
                    <a:lnTo>
                      <a:pt x="218" y="56"/>
                    </a:lnTo>
                    <a:lnTo>
                      <a:pt x="220" y="58"/>
                    </a:lnTo>
                    <a:lnTo>
                      <a:pt x="220" y="58"/>
                    </a:lnTo>
                    <a:lnTo>
                      <a:pt x="221" y="58"/>
                    </a:lnTo>
                    <a:lnTo>
                      <a:pt x="221" y="58"/>
                    </a:lnTo>
                    <a:lnTo>
                      <a:pt x="221" y="58"/>
                    </a:lnTo>
                    <a:lnTo>
                      <a:pt x="223" y="56"/>
                    </a:lnTo>
                    <a:lnTo>
                      <a:pt x="224" y="56"/>
                    </a:lnTo>
                    <a:lnTo>
                      <a:pt x="224" y="56"/>
                    </a:lnTo>
                    <a:lnTo>
                      <a:pt x="226" y="56"/>
                    </a:lnTo>
                    <a:lnTo>
                      <a:pt x="226" y="56"/>
                    </a:lnTo>
                    <a:lnTo>
                      <a:pt x="224" y="55"/>
                    </a:lnTo>
                    <a:lnTo>
                      <a:pt x="226" y="55"/>
                    </a:lnTo>
                    <a:lnTo>
                      <a:pt x="226" y="55"/>
                    </a:lnTo>
                    <a:lnTo>
                      <a:pt x="227" y="53"/>
                    </a:lnTo>
                    <a:lnTo>
                      <a:pt x="227" y="53"/>
                    </a:lnTo>
                    <a:lnTo>
                      <a:pt x="227" y="53"/>
                    </a:lnTo>
                    <a:lnTo>
                      <a:pt x="227" y="53"/>
                    </a:lnTo>
                    <a:lnTo>
                      <a:pt x="227" y="53"/>
                    </a:lnTo>
                    <a:lnTo>
                      <a:pt x="229" y="53"/>
                    </a:lnTo>
                    <a:lnTo>
                      <a:pt x="229" y="53"/>
                    </a:lnTo>
                    <a:lnTo>
                      <a:pt x="231" y="53"/>
                    </a:lnTo>
                    <a:lnTo>
                      <a:pt x="231" y="53"/>
                    </a:lnTo>
                    <a:lnTo>
                      <a:pt x="232" y="53"/>
                    </a:lnTo>
                    <a:lnTo>
                      <a:pt x="232" y="53"/>
                    </a:lnTo>
                    <a:lnTo>
                      <a:pt x="232" y="53"/>
                    </a:lnTo>
                    <a:lnTo>
                      <a:pt x="232" y="52"/>
                    </a:lnTo>
                    <a:lnTo>
                      <a:pt x="234" y="52"/>
                    </a:lnTo>
                    <a:lnTo>
                      <a:pt x="234" y="52"/>
                    </a:lnTo>
                    <a:lnTo>
                      <a:pt x="235" y="52"/>
                    </a:lnTo>
                    <a:lnTo>
                      <a:pt x="237" y="52"/>
                    </a:lnTo>
                    <a:lnTo>
                      <a:pt x="238" y="52"/>
                    </a:lnTo>
                    <a:lnTo>
                      <a:pt x="238" y="50"/>
                    </a:lnTo>
                    <a:lnTo>
                      <a:pt x="240" y="50"/>
                    </a:lnTo>
                    <a:lnTo>
                      <a:pt x="240" y="48"/>
                    </a:lnTo>
                    <a:lnTo>
                      <a:pt x="242" y="47"/>
                    </a:lnTo>
                    <a:lnTo>
                      <a:pt x="242" y="47"/>
                    </a:lnTo>
                    <a:lnTo>
                      <a:pt x="243" y="47"/>
                    </a:lnTo>
                    <a:lnTo>
                      <a:pt x="245" y="47"/>
                    </a:lnTo>
                    <a:lnTo>
                      <a:pt x="245" y="47"/>
                    </a:lnTo>
                    <a:lnTo>
                      <a:pt x="245" y="47"/>
                    </a:lnTo>
                    <a:lnTo>
                      <a:pt x="246" y="47"/>
                    </a:lnTo>
                    <a:lnTo>
                      <a:pt x="246" y="48"/>
                    </a:lnTo>
                    <a:lnTo>
                      <a:pt x="248" y="48"/>
                    </a:lnTo>
                    <a:lnTo>
                      <a:pt x="250" y="48"/>
                    </a:lnTo>
                    <a:lnTo>
                      <a:pt x="250" y="48"/>
                    </a:lnTo>
                    <a:lnTo>
                      <a:pt x="251" y="48"/>
                    </a:lnTo>
                    <a:lnTo>
                      <a:pt x="253" y="48"/>
                    </a:lnTo>
                    <a:lnTo>
                      <a:pt x="253" y="48"/>
                    </a:lnTo>
                    <a:lnTo>
                      <a:pt x="254" y="48"/>
                    </a:lnTo>
                    <a:lnTo>
                      <a:pt x="254" y="47"/>
                    </a:lnTo>
                    <a:lnTo>
                      <a:pt x="254" y="47"/>
                    </a:lnTo>
                    <a:lnTo>
                      <a:pt x="256" y="48"/>
                    </a:lnTo>
                    <a:lnTo>
                      <a:pt x="257" y="48"/>
                    </a:lnTo>
                    <a:lnTo>
                      <a:pt x="261" y="48"/>
                    </a:lnTo>
                    <a:lnTo>
                      <a:pt x="262" y="48"/>
                    </a:lnTo>
                    <a:lnTo>
                      <a:pt x="262" y="48"/>
                    </a:lnTo>
                    <a:lnTo>
                      <a:pt x="262" y="47"/>
                    </a:lnTo>
                    <a:lnTo>
                      <a:pt x="262" y="45"/>
                    </a:lnTo>
                    <a:lnTo>
                      <a:pt x="262" y="45"/>
                    </a:lnTo>
                    <a:lnTo>
                      <a:pt x="261" y="44"/>
                    </a:lnTo>
                    <a:lnTo>
                      <a:pt x="261" y="44"/>
                    </a:lnTo>
                    <a:lnTo>
                      <a:pt x="259" y="42"/>
                    </a:lnTo>
                    <a:lnTo>
                      <a:pt x="259" y="42"/>
                    </a:lnTo>
                    <a:lnTo>
                      <a:pt x="261" y="42"/>
                    </a:lnTo>
                    <a:lnTo>
                      <a:pt x="261" y="42"/>
                    </a:lnTo>
                    <a:lnTo>
                      <a:pt x="261" y="41"/>
                    </a:lnTo>
                    <a:lnTo>
                      <a:pt x="261" y="39"/>
                    </a:lnTo>
                    <a:lnTo>
                      <a:pt x="262" y="39"/>
                    </a:lnTo>
                    <a:lnTo>
                      <a:pt x="262" y="39"/>
                    </a:lnTo>
                    <a:lnTo>
                      <a:pt x="262" y="39"/>
                    </a:lnTo>
                    <a:lnTo>
                      <a:pt x="262" y="39"/>
                    </a:lnTo>
                    <a:lnTo>
                      <a:pt x="265" y="41"/>
                    </a:lnTo>
                    <a:lnTo>
                      <a:pt x="267" y="41"/>
                    </a:lnTo>
                    <a:lnTo>
                      <a:pt x="270" y="41"/>
                    </a:lnTo>
                    <a:lnTo>
                      <a:pt x="270" y="39"/>
                    </a:lnTo>
                    <a:lnTo>
                      <a:pt x="272" y="39"/>
                    </a:lnTo>
                    <a:lnTo>
                      <a:pt x="273" y="39"/>
                    </a:lnTo>
                    <a:lnTo>
                      <a:pt x="273" y="39"/>
                    </a:lnTo>
                    <a:lnTo>
                      <a:pt x="275" y="39"/>
                    </a:lnTo>
                    <a:lnTo>
                      <a:pt x="275" y="39"/>
                    </a:lnTo>
                    <a:lnTo>
                      <a:pt x="276" y="37"/>
                    </a:lnTo>
                    <a:lnTo>
                      <a:pt x="276" y="37"/>
                    </a:lnTo>
                    <a:lnTo>
                      <a:pt x="276" y="39"/>
                    </a:lnTo>
                    <a:lnTo>
                      <a:pt x="276" y="39"/>
                    </a:lnTo>
                    <a:lnTo>
                      <a:pt x="278" y="41"/>
                    </a:lnTo>
                    <a:lnTo>
                      <a:pt x="278" y="41"/>
                    </a:lnTo>
                    <a:lnTo>
                      <a:pt x="279" y="41"/>
                    </a:lnTo>
                    <a:lnTo>
                      <a:pt x="279" y="41"/>
                    </a:lnTo>
                    <a:lnTo>
                      <a:pt x="279" y="41"/>
                    </a:lnTo>
                    <a:lnTo>
                      <a:pt x="279" y="42"/>
                    </a:lnTo>
                    <a:lnTo>
                      <a:pt x="281" y="42"/>
                    </a:lnTo>
                    <a:lnTo>
                      <a:pt x="281" y="42"/>
                    </a:lnTo>
                    <a:lnTo>
                      <a:pt x="281" y="42"/>
                    </a:lnTo>
                    <a:lnTo>
                      <a:pt x="283" y="42"/>
                    </a:lnTo>
                    <a:lnTo>
                      <a:pt x="283" y="44"/>
                    </a:lnTo>
                    <a:lnTo>
                      <a:pt x="284" y="44"/>
                    </a:lnTo>
                    <a:lnTo>
                      <a:pt x="286" y="44"/>
                    </a:lnTo>
                    <a:lnTo>
                      <a:pt x="287" y="44"/>
                    </a:lnTo>
                    <a:lnTo>
                      <a:pt x="287" y="45"/>
                    </a:lnTo>
                    <a:lnTo>
                      <a:pt x="289" y="45"/>
                    </a:lnTo>
                    <a:lnTo>
                      <a:pt x="289" y="44"/>
                    </a:lnTo>
                    <a:lnTo>
                      <a:pt x="291" y="44"/>
                    </a:lnTo>
                    <a:lnTo>
                      <a:pt x="292" y="42"/>
                    </a:lnTo>
                    <a:lnTo>
                      <a:pt x="292" y="42"/>
                    </a:lnTo>
                    <a:lnTo>
                      <a:pt x="294" y="42"/>
                    </a:lnTo>
                    <a:lnTo>
                      <a:pt x="294" y="42"/>
                    </a:lnTo>
                    <a:lnTo>
                      <a:pt x="294" y="42"/>
                    </a:lnTo>
                    <a:lnTo>
                      <a:pt x="294" y="42"/>
                    </a:lnTo>
                    <a:lnTo>
                      <a:pt x="295" y="42"/>
                    </a:lnTo>
                    <a:lnTo>
                      <a:pt x="297" y="42"/>
                    </a:lnTo>
                    <a:lnTo>
                      <a:pt x="297" y="44"/>
                    </a:lnTo>
                    <a:lnTo>
                      <a:pt x="298" y="42"/>
                    </a:lnTo>
                    <a:lnTo>
                      <a:pt x="300" y="42"/>
                    </a:lnTo>
                    <a:lnTo>
                      <a:pt x="300" y="42"/>
                    </a:lnTo>
                    <a:lnTo>
                      <a:pt x="300" y="42"/>
                    </a:lnTo>
                    <a:lnTo>
                      <a:pt x="302" y="44"/>
                    </a:lnTo>
                    <a:lnTo>
                      <a:pt x="302" y="44"/>
                    </a:lnTo>
                    <a:lnTo>
                      <a:pt x="302" y="44"/>
                    </a:lnTo>
                    <a:lnTo>
                      <a:pt x="303" y="44"/>
                    </a:lnTo>
                    <a:lnTo>
                      <a:pt x="305" y="44"/>
                    </a:lnTo>
                    <a:lnTo>
                      <a:pt x="305" y="44"/>
                    </a:lnTo>
                    <a:lnTo>
                      <a:pt x="306" y="44"/>
                    </a:lnTo>
                    <a:lnTo>
                      <a:pt x="306" y="42"/>
                    </a:lnTo>
                    <a:lnTo>
                      <a:pt x="308" y="42"/>
                    </a:lnTo>
                    <a:lnTo>
                      <a:pt x="309" y="42"/>
                    </a:lnTo>
                    <a:lnTo>
                      <a:pt x="309" y="41"/>
                    </a:lnTo>
                    <a:lnTo>
                      <a:pt x="311" y="39"/>
                    </a:lnTo>
                    <a:lnTo>
                      <a:pt x="311" y="39"/>
                    </a:lnTo>
                    <a:lnTo>
                      <a:pt x="311" y="37"/>
                    </a:lnTo>
                    <a:lnTo>
                      <a:pt x="313" y="34"/>
                    </a:lnTo>
                    <a:lnTo>
                      <a:pt x="313" y="34"/>
                    </a:lnTo>
                    <a:lnTo>
                      <a:pt x="313" y="33"/>
                    </a:lnTo>
                    <a:lnTo>
                      <a:pt x="314" y="31"/>
                    </a:lnTo>
                    <a:lnTo>
                      <a:pt x="314" y="31"/>
                    </a:lnTo>
                    <a:lnTo>
                      <a:pt x="314" y="30"/>
                    </a:lnTo>
                    <a:lnTo>
                      <a:pt x="316" y="30"/>
                    </a:lnTo>
                    <a:lnTo>
                      <a:pt x="316" y="28"/>
                    </a:lnTo>
                    <a:lnTo>
                      <a:pt x="317" y="26"/>
                    </a:lnTo>
                    <a:lnTo>
                      <a:pt x="317" y="26"/>
                    </a:lnTo>
                    <a:lnTo>
                      <a:pt x="319" y="23"/>
                    </a:lnTo>
                    <a:lnTo>
                      <a:pt x="319" y="22"/>
                    </a:lnTo>
                    <a:lnTo>
                      <a:pt x="320" y="22"/>
                    </a:lnTo>
                    <a:lnTo>
                      <a:pt x="320" y="22"/>
                    </a:lnTo>
                    <a:lnTo>
                      <a:pt x="320" y="20"/>
                    </a:lnTo>
                    <a:lnTo>
                      <a:pt x="322" y="20"/>
                    </a:lnTo>
                    <a:lnTo>
                      <a:pt x="322" y="19"/>
                    </a:lnTo>
                    <a:lnTo>
                      <a:pt x="322" y="19"/>
                    </a:lnTo>
                    <a:lnTo>
                      <a:pt x="324" y="17"/>
                    </a:lnTo>
                    <a:lnTo>
                      <a:pt x="324" y="17"/>
                    </a:lnTo>
                    <a:lnTo>
                      <a:pt x="325" y="14"/>
                    </a:lnTo>
                    <a:lnTo>
                      <a:pt x="325" y="14"/>
                    </a:lnTo>
                    <a:lnTo>
                      <a:pt x="327" y="14"/>
                    </a:lnTo>
                    <a:lnTo>
                      <a:pt x="328" y="15"/>
                    </a:lnTo>
                    <a:lnTo>
                      <a:pt x="330" y="17"/>
                    </a:lnTo>
                    <a:lnTo>
                      <a:pt x="333" y="23"/>
                    </a:lnTo>
                    <a:lnTo>
                      <a:pt x="333" y="28"/>
                    </a:lnTo>
                    <a:lnTo>
                      <a:pt x="333" y="31"/>
                    </a:lnTo>
                    <a:lnTo>
                      <a:pt x="336" y="37"/>
                    </a:lnTo>
                    <a:lnTo>
                      <a:pt x="336" y="39"/>
                    </a:lnTo>
                    <a:lnTo>
                      <a:pt x="336" y="39"/>
                    </a:lnTo>
                    <a:lnTo>
                      <a:pt x="338" y="41"/>
                    </a:lnTo>
                    <a:lnTo>
                      <a:pt x="338" y="44"/>
                    </a:lnTo>
                    <a:lnTo>
                      <a:pt x="338" y="44"/>
                    </a:lnTo>
                    <a:lnTo>
                      <a:pt x="338" y="45"/>
                    </a:lnTo>
                    <a:lnTo>
                      <a:pt x="338" y="45"/>
                    </a:lnTo>
                    <a:lnTo>
                      <a:pt x="339" y="45"/>
                    </a:lnTo>
                    <a:lnTo>
                      <a:pt x="339" y="47"/>
                    </a:lnTo>
                    <a:lnTo>
                      <a:pt x="341" y="48"/>
                    </a:lnTo>
                    <a:lnTo>
                      <a:pt x="341" y="48"/>
                    </a:lnTo>
                    <a:lnTo>
                      <a:pt x="344" y="50"/>
                    </a:lnTo>
                    <a:lnTo>
                      <a:pt x="346" y="50"/>
                    </a:lnTo>
                    <a:lnTo>
                      <a:pt x="347" y="50"/>
                    </a:lnTo>
                    <a:lnTo>
                      <a:pt x="349" y="52"/>
                    </a:lnTo>
                    <a:lnTo>
                      <a:pt x="350" y="55"/>
                    </a:lnTo>
                    <a:lnTo>
                      <a:pt x="349" y="58"/>
                    </a:lnTo>
                    <a:lnTo>
                      <a:pt x="349" y="58"/>
                    </a:lnTo>
                    <a:lnTo>
                      <a:pt x="349" y="59"/>
                    </a:lnTo>
                    <a:lnTo>
                      <a:pt x="347" y="59"/>
                    </a:lnTo>
                    <a:lnTo>
                      <a:pt x="347" y="61"/>
                    </a:lnTo>
                    <a:lnTo>
                      <a:pt x="344" y="63"/>
                    </a:lnTo>
                    <a:lnTo>
                      <a:pt x="343" y="64"/>
                    </a:lnTo>
                    <a:lnTo>
                      <a:pt x="341" y="66"/>
                    </a:lnTo>
                    <a:lnTo>
                      <a:pt x="339" y="69"/>
                    </a:lnTo>
                    <a:lnTo>
                      <a:pt x="336" y="72"/>
                    </a:lnTo>
                    <a:lnTo>
                      <a:pt x="336" y="72"/>
                    </a:lnTo>
                    <a:lnTo>
                      <a:pt x="335" y="74"/>
                    </a:lnTo>
                    <a:lnTo>
                      <a:pt x="335" y="74"/>
                    </a:lnTo>
                    <a:lnTo>
                      <a:pt x="332" y="75"/>
                    </a:lnTo>
                    <a:lnTo>
                      <a:pt x="330" y="77"/>
                    </a:lnTo>
                    <a:lnTo>
                      <a:pt x="328" y="78"/>
                    </a:lnTo>
                    <a:lnTo>
                      <a:pt x="328" y="82"/>
                    </a:lnTo>
                    <a:lnTo>
                      <a:pt x="327" y="83"/>
                    </a:lnTo>
                    <a:lnTo>
                      <a:pt x="325" y="83"/>
                    </a:lnTo>
                    <a:lnTo>
                      <a:pt x="324" y="86"/>
                    </a:lnTo>
                    <a:lnTo>
                      <a:pt x="324" y="88"/>
                    </a:lnTo>
                    <a:lnTo>
                      <a:pt x="324" y="89"/>
                    </a:lnTo>
                    <a:lnTo>
                      <a:pt x="322" y="91"/>
                    </a:lnTo>
                    <a:lnTo>
                      <a:pt x="320" y="93"/>
                    </a:lnTo>
                    <a:lnTo>
                      <a:pt x="320" y="94"/>
                    </a:lnTo>
                    <a:lnTo>
                      <a:pt x="319" y="96"/>
                    </a:lnTo>
                    <a:lnTo>
                      <a:pt x="319" y="96"/>
                    </a:lnTo>
                    <a:lnTo>
                      <a:pt x="316" y="94"/>
                    </a:lnTo>
                    <a:lnTo>
                      <a:pt x="311" y="97"/>
                    </a:lnTo>
                    <a:lnTo>
                      <a:pt x="309" y="97"/>
                    </a:lnTo>
                    <a:lnTo>
                      <a:pt x="314" y="97"/>
                    </a:lnTo>
                    <a:lnTo>
                      <a:pt x="316" y="99"/>
                    </a:lnTo>
                    <a:lnTo>
                      <a:pt x="320" y="99"/>
                    </a:lnTo>
                    <a:lnTo>
                      <a:pt x="324" y="96"/>
                    </a:lnTo>
                    <a:lnTo>
                      <a:pt x="325" y="94"/>
                    </a:lnTo>
                    <a:lnTo>
                      <a:pt x="330" y="93"/>
                    </a:lnTo>
                    <a:lnTo>
                      <a:pt x="330" y="91"/>
                    </a:lnTo>
                    <a:lnTo>
                      <a:pt x="333" y="89"/>
                    </a:lnTo>
                    <a:lnTo>
                      <a:pt x="333" y="89"/>
                    </a:lnTo>
                    <a:lnTo>
                      <a:pt x="335" y="89"/>
                    </a:lnTo>
                    <a:lnTo>
                      <a:pt x="336" y="89"/>
                    </a:lnTo>
                    <a:lnTo>
                      <a:pt x="336" y="91"/>
                    </a:lnTo>
                    <a:lnTo>
                      <a:pt x="335" y="91"/>
                    </a:lnTo>
                    <a:lnTo>
                      <a:pt x="335" y="93"/>
                    </a:lnTo>
                    <a:lnTo>
                      <a:pt x="336" y="93"/>
                    </a:lnTo>
                    <a:lnTo>
                      <a:pt x="336" y="94"/>
                    </a:lnTo>
                    <a:lnTo>
                      <a:pt x="336" y="96"/>
                    </a:lnTo>
                    <a:lnTo>
                      <a:pt x="336" y="97"/>
                    </a:lnTo>
                    <a:lnTo>
                      <a:pt x="338" y="99"/>
                    </a:lnTo>
                    <a:lnTo>
                      <a:pt x="338" y="99"/>
                    </a:lnTo>
                    <a:lnTo>
                      <a:pt x="338" y="100"/>
                    </a:lnTo>
                    <a:lnTo>
                      <a:pt x="339" y="102"/>
                    </a:lnTo>
                    <a:lnTo>
                      <a:pt x="339" y="102"/>
                    </a:lnTo>
                    <a:lnTo>
                      <a:pt x="343" y="104"/>
                    </a:lnTo>
                    <a:lnTo>
                      <a:pt x="344" y="104"/>
                    </a:lnTo>
                    <a:lnTo>
                      <a:pt x="346" y="102"/>
                    </a:lnTo>
                    <a:lnTo>
                      <a:pt x="346" y="102"/>
                    </a:lnTo>
                    <a:lnTo>
                      <a:pt x="347" y="102"/>
                    </a:lnTo>
                    <a:lnTo>
                      <a:pt x="349" y="102"/>
                    </a:lnTo>
                    <a:lnTo>
                      <a:pt x="352" y="104"/>
                    </a:lnTo>
                    <a:lnTo>
                      <a:pt x="354" y="102"/>
                    </a:lnTo>
                    <a:lnTo>
                      <a:pt x="358" y="100"/>
                    </a:lnTo>
                    <a:lnTo>
                      <a:pt x="357" y="104"/>
                    </a:lnTo>
                    <a:lnTo>
                      <a:pt x="355" y="107"/>
                    </a:lnTo>
                    <a:lnTo>
                      <a:pt x="355" y="108"/>
                    </a:lnTo>
                    <a:lnTo>
                      <a:pt x="355" y="111"/>
                    </a:lnTo>
                    <a:lnTo>
                      <a:pt x="354" y="113"/>
                    </a:lnTo>
                    <a:lnTo>
                      <a:pt x="354" y="113"/>
                    </a:lnTo>
                    <a:lnTo>
                      <a:pt x="354" y="113"/>
                    </a:lnTo>
                    <a:lnTo>
                      <a:pt x="355" y="113"/>
                    </a:lnTo>
                    <a:lnTo>
                      <a:pt x="355" y="111"/>
                    </a:lnTo>
                    <a:lnTo>
                      <a:pt x="357" y="108"/>
                    </a:lnTo>
                    <a:lnTo>
                      <a:pt x="360" y="104"/>
                    </a:lnTo>
                    <a:lnTo>
                      <a:pt x="360" y="102"/>
                    </a:lnTo>
                    <a:lnTo>
                      <a:pt x="363" y="102"/>
                    </a:lnTo>
                    <a:lnTo>
                      <a:pt x="366" y="97"/>
                    </a:lnTo>
                    <a:lnTo>
                      <a:pt x="368" y="97"/>
                    </a:lnTo>
                    <a:lnTo>
                      <a:pt x="369" y="97"/>
                    </a:lnTo>
                    <a:lnTo>
                      <a:pt x="371" y="99"/>
                    </a:lnTo>
                    <a:lnTo>
                      <a:pt x="371" y="97"/>
                    </a:lnTo>
                    <a:lnTo>
                      <a:pt x="373" y="97"/>
                    </a:lnTo>
                    <a:lnTo>
                      <a:pt x="371" y="96"/>
                    </a:lnTo>
                    <a:lnTo>
                      <a:pt x="369" y="96"/>
                    </a:lnTo>
                    <a:lnTo>
                      <a:pt x="369" y="94"/>
                    </a:lnTo>
                    <a:lnTo>
                      <a:pt x="371" y="93"/>
                    </a:lnTo>
                    <a:lnTo>
                      <a:pt x="371" y="91"/>
                    </a:lnTo>
                    <a:lnTo>
                      <a:pt x="373" y="91"/>
                    </a:lnTo>
                    <a:lnTo>
                      <a:pt x="373" y="89"/>
                    </a:lnTo>
                    <a:lnTo>
                      <a:pt x="373" y="88"/>
                    </a:lnTo>
                    <a:lnTo>
                      <a:pt x="374" y="88"/>
                    </a:lnTo>
                    <a:lnTo>
                      <a:pt x="376" y="86"/>
                    </a:lnTo>
                    <a:lnTo>
                      <a:pt x="376" y="86"/>
                    </a:lnTo>
                    <a:lnTo>
                      <a:pt x="376" y="86"/>
                    </a:lnTo>
                    <a:lnTo>
                      <a:pt x="376" y="85"/>
                    </a:lnTo>
                    <a:lnTo>
                      <a:pt x="377" y="86"/>
                    </a:lnTo>
                    <a:lnTo>
                      <a:pt x="379" y="85"/>
                    </a:lnTo>
                    <a:lnTo>
                      <a:pt x="380" y="85"/>
                    </a:lnTo>
                    <a:lnTo>
                      <a:pt x="380" y="85"/>
                    </a:lnTo>
                    <a:lnTo>
                      <a:pt x="380" y="86"/>
                    </a:lnTo>
                    <a:lnTo>
                      <a:pt x="382" y="86"/>
                    </a:lnTo>
                    <a:lnTo>
                      <a:pt x="382" y="86"/>
                    </a:lnTo>
                    <a:lnTo>
                      <a:pt x="384" y="85"/>
                    </a:lnTo>
                    <a:lnTo>
                      <a:pt x="385" y="86"/>
                    </a:lnTo>
                    <a:lnTo>
                      <a:pt x="385" y="86"/>
                    </a:lnTo>
                    <a:lnTo>
                      <a:pt x="385" y="86"/>
                    </a:lnTo>
                    <a:lnTo>
                      <a:pt x="385" y="85"/>
                    </a:lnTo>
                    <a:lnTo>
                      <a:pt x="385" y="85"/>
                    </a:lnTo>
                    <a:lnTo>
                      <a:pt x="385" y="85"/>
                    </a:lnTo>
                    <a:lnTo>
                      <a:pt x="387" y="85"/>
                    </a:lnTo>
                    <a:lnTo>
                      <a:pt x="388" y="85"/>
                    </a:lnTo>
                    <a:lnTo>
                      <a:pt x="390" y="86"/>
                    </a:lnTo>
                    <a:lnTo>
                      <a:pt x="391" y="86"/>
                    </a:lnTo>
                    <a:lnTo>
                      <a:pt x="391" y="86"/>
                    </a:lnTo>
                    <a:lnTo>
                      <a:pt x="393" y="86"/>
                    </a:lnTo>
                    <a:lnTo>
                      <a:pt x="395" y="86"/>
                    </a:lnTo>
                    <a:lnTo>
                      <a:pt x="395" y="88"/>
                    </a:lnTo>
                    <a:lnTo>
                      <a:pt x="396" y="88"/>
                    </a:lnTo>
                    <a:lnTo>
                      <a:pt x="396" y="89"/>
                    </a:lnTo>
                    <a:lnTo>
                      <a:pt x="398" y="89"/>
                    </a:lnTo>
                    <a:lnTo>
                      <a:pt x="399" y="89"/>
                    </a:lnTo>
                    <a:lnTo>
                      <a:pt x="401" y="91"/>
                    </a:lnTo>
                    <a:lnTo>
                      <a:pt x="402" y="89"/>
                    </a:lnTo>
                    <a:lnTo>
                      <a:pt x="402" y="91"/>
                    </a:lnTo>
                    <a:lnTo>
                      <a:pt x="404" y="91"/>
                    </a:lnTo>
                    <a:lnTo>
                      <a:pt x="406" y="91"/>
                    </a:lnTo>
                    <a:lnTo>
                      <a:pt x="406" y="93"/>
                    </a:lnTo>
                    <a:lnTo>
                      <a:pt x="409" y="93"/>
                    </a:lnTo>
                    <a:lnTo>
                      <a:pt x="410" y="94"/>
                    </a:lnTo>
                    <a:lnTo>
                      <a:pt x="412" y="94"/>
                    </a:lnTo>
                    <a:lnTo>
                      <a:pt x="414" y="94"/>
                    </a:lnTo>
                    <a:lnTo>
                      <a:pt x="415" y="97"/>
                    </a:lnTo>
                    <a:lnTo>
                      <a:pt x="415" y="100"/>
                    </a:lnTo>
                    <a:lnTo>
                      <a:pt x="417" y="100"/>
                    </a:lnTo>
                    <a:lnTo>
                      <a:pt x="417" y="99"/>
                    </a:lnTo>
                    <a:lnTo>
                      <a:pt x="418" y="97"/>
                    </a:lnTo>
                    <a:lnTo>
                      <a:pt x="420" y="96"/>
                    </a:lnTo>
                    <a:lnTo>
                      <a:pt x="420" y="97"/>
                    </a:lnTo>
                    <a:lnTo>
                      <a:pt x="421" y="99"/>
                    </a:lnTo>
                    <a:lnTo>
                      <a:pt x="423" y="99"/>
                    </a:lnTo>
                    <a:lnTo>
                      <a:pt x="423" y="100"/>
                    </a:lnTo>
                    <a:lnTo>
                      <a:pt x="425" y="100"/>
                    </a:lnTo>
                    <a:lnTo>
                      <a:pt x="423" y="100"/>
                    </a:lnTo>
                    <a:lnTo>
                      <a:pt x="425" y="100"/>
                    </a:lnTo>
                    <a:lnTo>
                      <a:pt x="425" y="100"/>
                    </a:lnTo>
                    <a:lnTo>
                      <a:pt x="426" y="102"/>
                    </a:lnTo>
                    <a:lnTo>
                      <a:pt x="426" y="104"/>
                    </a:lnTo>
                    <a:lnTo>
                      <a:pt x="426" y="105"/>
                    </a:lnTo>
                    <a:lnTo>
                      <a:pt x="426" y="105"/>
                    </a:lnTo>
                    <a:lnTo>
                      <a:pt x="426" y="107"/>
                    </a:lnTo>
                    <a:lnTo>
                      <a:pt x="425" y="107"/>
                    </a:lnTo>
                    <a:lnTo>
                      <a:pt x="425" y="107"/>
                    </a:lnTo>
                    <a:lnTo>
                      <a:pt x="423" y="108"/>
                    </a:lnTo>
                    <a:lnTo>
                      <a:pt x="425" y="108"/>
                    </a:lnTo>
                    <a:lnTo>
                      <a:pt x="425" y="110"/>
                    </a:lnTo>
                    <a:lnTo>
                      <a:pt x="426" y="107"/>
                    </a:lnTo>
                    <a:lnTo>
                      <a:pt x="428" y="107"/>
                    </a:lnTo>
                    <a:lnTo>
                      <a:pt x="428" y="107"/>
                    </a:lnTo>
                    <a:lnTo>
                      <a:pt x="429" y="108"/>
                    </a:lnTo>
                    <a:lnTo>
                      <a:pt x="429" y="110"/>
                    </a:lnTo>
                    <a:lnTo>
                      <a:pt x="428" y="110"/>
                    </a:lnTo>
                    <a:lnTo>
                      <a:pt x="428" y="111"/>
                    </a:lnTo>
                    <a:lnTo>
                      <a:pt x="426" y="111"/>
                    </a:lnTo>
                    <a:lnTo>
                      <a:pt x="426" y="111"/>
                    </a:lnTo>
                    <a:lnTo>
                      <a:pt x="426" y="113"/>
                    </a:lnTo>
                    <a:lnTo>
                      <a:pt x="426" y="115"/>
                    </a:lnTo>
                    <a:lnTo>
                      <a:pt x="425" y="121"/>
                    </a:lnTo>
                    <a:lnTo>
                      <a:pt x="425" y="121"/>
                    </a:lnTo>
                    <a:lnTo>
                      <a:pt x="426" y="121"/>
                    </a:lnTo>
                    <a:lnTo>
                      <a:pt x="428" y="118"/>
                    </a:lnTo>
                    <a:lnTo>
                      <a:pt x="429" y="115"/>
                    </a:lnTo>
                    <a:lnTo>
                      <a:pt x="431" y="111"/>
                    </a:lnTo>
                    <a:lnTo>
                      <a:pt x="431" y="111"/>
                    </a:lnTo>
                    <a:lnTo>
                      <a:pt x="432" y="111"/>
                    </a:lnTo>
                    <a:lnTo>
                      <a:pt x="432" y="111"/>
                    </a:lnTo>
                    <a:lnTo>
                      <a:pt x="432" y="111"/>
                    </a:lnTo>
                    <a:lnTo>
                      <a:pt x="432" y="113"/>
                    </a:lnTo>
                    <a:lnTo>
                      <a:pt x="432" y="115"/>
                    </a:lnTo>
                    <a:lnTo>
                      <a:pt x="431" y="115"/>
                    </a:lnTo>
                    <a:lnTo>
                      <a:pt x="432" y="116"/>
                    </a:lnTo>
                    <a:lnTo>
                      <a:pt x="434" y="113"/>
                    </a:lnTo>
                    <a:lnTo>
                      <a:pt x="436" y="113"/>
                    </a:lnTo>
                    <a:lnTo>
                      <a:pt x="437" y="113"/>
                    </a:lnTo>
                    <a:lnTo>
                      <a:pt x="439" y="111"/>
                    </a:lnTo>
                    <a:lnTo>
                      <a:pt x="442" y="111"/>
                    </a:lnTo>
                    <a:lnTo>
                      <a:pt x="443" y="110"/>
                    </a:lnTo>
                    <a:lnTo>
                      <a:pt x="443" y="110"/>
                    </a:lnTo>
                    <a:lnTo>
                      <a:pt x="445" y="110"/>
                    </a:lnTo>
                    <a:lnTo>
                      <a:pt x="450" y="111"/>
                    </a:lnTo>
                    <a:lnTo>
                      <a:pt x="451" y="111"/>
                    </a:lnTo>
                    <a:lnTo>
                      <a:pt x="455" y="113"/>
                    </a:lnTo>
                    <a:lnTo>
                      <a:pt x="455" y="113"/>
                    </a:lnTo>
                    <a:lnTo>
                      <a:pt x="459" y="115"/>
                    </a:lnTo>
                    <a:lnTo>
                      <a:pt x="464" y="116"/>
                    </a:lnTo>
                    <a:lnTo>
                      <a:pt x="466" y="115"/>
                    </a:lnTo>
                    <a:lnTo>
                      <a:pt x="467" y="116"/>
                    </a:lnTo>
                    <a:lnTo>
                      <a:pt x="469" y="116"/>
                    </a:lnTo>
                    <a:lnTo>
                      <a:pt x="472" y="118"/>
                    </a:lnTo>
                    <a:lnTo>
                      <a:pt x="473" y="118"/>
                    </a:lnTo>
                    <a:lnTo>
                      <a:pt x="475" y="116"/>
                    </a:lnTo>
                    <a:lnTo>
                      <a:pt x="480" y="116"/>
                    </a:lnTo>
                    <a:lnTo>
                      <a:pt x="486" y="116"/>
                    </a:lnTo>
                    <a:lnTo>
                      <a:pt x="489" y="116"/>
                    </a:lnTo>
                    <a:lnTo>
                      <a:pt x="492" y="116"/>
                    </a:lnTo>
                    <a:lnTo>
                      <a:pt x="496" y="118"/>
                    </a:lnTo>
                    <a:lnTo>
                      <a:pt x="499" y="119"/>
                    </a:lnTo>
                    <a:lnTo>
                      <a:pt x="500" y="121"/>
                    </a:lnTo>
                    <a:lnTo>
                      <a:pt x="502" y="121"/>
                    </a:lnTo>
                    <a:lnTo>
                      <a:pt x="507" y="124"/>
                    </a:lnTo>
                    <a:lnTo>
                      <a:pt x="508" y="126"/>
                    </a:lnTo>
                    <a:lnTo>
                      <a:pt x="511" y="127"/>
                    </a:lnTo>
                    <a:lnTo>
                      <a:pt x="514" y="129"/>
                    </a:lnTo>
                    <a:lnTo>
                      <a:pt x="516" y="130"/>
                    </a:lnTo>
                    <a:lnTo>
                      <a:pt x="518" y="132"/>
                    </a:lnTo>
                    <a:lnTo>
                      <a:pt x="521" y="135"/>
                    </a:lnTo>
                    <a:lnTo>
                      <a:pt x="524" y="138"/>
                    </a:lnTo>
                    <a:lnTo>
                      <a:pt x="527" y="141"/>
                    </a:lnTo>
                    <a:lnTo>
                      <a:pt x="532" y="143"/>
                    </a:lnTo>
                    <a:lnTo>
                      <a:pt x="533" y="146"/>
                    </a:lnTo>
                    <a:lnTo>
                      <a:pt x="537" y="146"/>
                    </a:lnTo>
                    <a:lnTo>
                      <a:pt x="538" y="146"/>
                    </a:lnTo>
                    <a:lnTo>
                      <a:pt x="540" y="148"/>
                    </a:lnTo>
                    <a:lnTo>
                      <a:pt x="541" y="149"/>
                    </a:lnTo>
                    <a:lnTo>
                      <a:pt x="544" y="148"/>
                    </a:lnTo>
                    <a:lnTo>
                      <a:pt x="548" y="148"/>
                    </a:lnTo>
                    <a:lnTo>
                      <a:pt x="551" y="148"/>
                    </a:lnTo>
                    <a:lnTo>
                      <a:pt x="557" y="149"/>
                    </a:lnTo>
                    <a:lnTo>
                      <a:pt x="559" y="149"/>
                    </a:lnTo>
                    <a:lnTo>
                      <a:pt x="559" y="151"/>
                    </a:lnTo>
                    <a:lnTo>
                      <a:pt x="562" y="156"/>
                    </a:lnTo>
                    <a:lnTo>
                      <a:pt x="563" y="160"/>
                    </a:lnTo>
                    <a:lnTo>
                      <a:pt x="563" y="163"/>
                    </a:lnTo>
                    <a:lnTo>
                      <a:pt x="565" y="167"/>
                    </a:lnTo>
                    <a:lnTo>
                      <a:pt x="566" y="173"/>
                    </a:lnTo>
                    <a:lnTo>
                      <a:pt x="566" y="175"/>
                    </a:lnTo>
                    <a:lnTo>
                      <a:pt x="566" y="176"/>
                    </a:lnTo>
                    <a:lnTo>
                      <a:pt x="566" y="176"/>
                    </a:lnTo>
                    <a:lnTo>
                      <a:pt x="568" y="181"/>
                    </a:lnTo>
                    <a:lnTo>
                      <a:pt x="568" y="182"/>
                    </a:lnTo>
                    <a:lnTo>
                      <a:pt x="566" y="184"/>
                    </a:lnTo>
                    <a:lnTo>
                      <a:pt x="566" y="184"/>
                    </a:lnTo>
                    <a:lnTo>
                      <a:pt x="566" y="186"/>
                    </a:lnTo>
                    <a:lnTo>
                      <a:pt x="566" y="186"/>
                    </a:lnTo>
                    <a:lnTo>
                      <a:pt x="566" y="187"/>
                    </a:lnTo>
                    <a:lnTo>
                      <a:pt x="566" y="189"/>
                    </a:lnTo>
                    <a:lnTo>
                      <a:pt x="566" y="190"/>
                    </a:lnTo>
                    <a:lnTo>
                      <a:pt x="566" y="192"/>
                    </a:lnTo>
                    <a:lnTo>
                      <a:pt x="565" y="197"/>
                    </a:lnTo>
                    <a:lnTo>
                      <a:pt x="562" y="204"/>
                    </a:lnTo>
                    <a:lnTo>
                      <a:pt x="560" y="208"/>
                    </a:lnTo>
                    <a:lnTo>
                      <a:pt x="555" y="212"/>
                    </a:lnTo>
                    <a:lnTo>
                      <a:pt x="554" y="215"/>
                    </a:lnTo>
                    <a:lnTo>
                      <a:pt x="552" y="215"/>
                    </a:lnTo>
                    <a:lnTo>
                      <a:pt x="552" y="215"/>
                    </a:lnTo>
                    <a:lnTo>
                      <a:pt x="552" y="215"/>
                    </a:lnTo>
                    <a:lnTo>
                      <a:pt x="552" y="217"/>
                    </a:lnTo>
                    <a:lnTo>
                      <a:pt x="549" y="220"/>
                    </a:lnTo>
                    <a:lnTo>
                      <a:pt x="548" y="222"/>
                    </a:lnTo>
                    <a:lnTo>
                      <a:pt x="544" y="226"/>
                    </a:lnTo>
                    <a:lnTo>
                      <a:pt x="544" y="226"/>
                    </a:lnTo>
                    <a:lnTo>
                      <a:pt x="541" y="228"/>
                    </a:lnTo>
                    <a:lnTo>
                      <a:pt x="540" y="230"/>
                    </a:lnTo>
                    <a:lnTo>
                      <a:pt x="537" y="231"/>
                    </a:lnTo>
                    <a:lnTo>
                      <a:pt x="535" y="234"/>
                    </a:lnTo>
                    <a:lnTo>
                      <a:pt x="533" y="234"/>
                    </a:lnTo>
                    <a:lnTo>
                      <a:pt x="533" y="234"/>
                    </a:lnTo>
                    <a:lnTo>
                      <a:pt x="533" y="236"/>
                    </a:lnTo>
                    <a:lnTo>
                      <a:pt x="532" y="239"/>
                    </a:lnTo>
                    <a:lnTo>
                      <a:pt x="530" y="239"/>
                    </a:lnTo>
                    <a:lnTo>
                      <a:pt x="530" y="239"/>
                    </a:lnTo>
                    <a:lnTo>
                      <a:pt x="532" y="238"/>
                    </a:lnTo>
                    <a:lnTo>
                      <a:pt x="532" y="238"/>
                    </a:lnTo>
                    <a:lnTo>
                      <a:pt x="532" y="238"/>
                    </a:lnTo>
                    <a:lnTo>
                      <a:pt x="530" y="238"/>
                    </a:lnTo>
                    <a:lnTo>
                      <a:pt x="530" y="239"/>
                    </a:lnTo>
                    <a:lnTo>
                      <a:pt x="530" y="241"/>
                    </a:lnTo>
                    <a:lnTo>
                      <a:pt x="529" y="244"/>
                    </a:lnTo>
                    <a:lnTo>
                      <a:pt x="525" y="250"/>
                    </a:lnTo>
                    <a:lnTo>
                      <a:pt x="522" y="255"/>
                    </a:lnTo>
                    <a:lnTo>
                      <a:pt x="521" y="256"/>
                    </a:lnTo>
                    <a:lnTo>
                      <a:pt x="518" y="261"/>
                    </a:lnTo>
                    <a:lnTo>
                      <a:pt x="516" y="263"/>
                    </a:lnTo>
                    <a:lnTo>
                      <a:pt x="514" y="263"/>
                    </a:lnTo>
                    <a:lnTo>
                      <a:pt x="514" y="263"/>
                    </a:lnTo>
                    <a:lnTo>
                      <a:pt x="514" y="260"/>
                    </a:lnTo>
                    <a:lnTo>
                      <a:pt x="511" y="258"/>
                    </a:lnTo>
                    <a:lnTo>
                      <a:pt x="511" y="258"/>
                    </a:lnTo>
                    <a:lnTo>
                      <a:pt x="511" y="260"/>
                    </a:lnTo>
                    <a:lnTo>
                      <a:pt x="510" y="260"/>
                    </a:lnTo>
                    <a:lnTo>
                      <a:pt x="510" y="260"/>
                    </a:lnTo>
                    <a:lnTo>
                      <a:pt x="510" y="261"/>
                    </a:lnTo>
                    <a:lnTo>
                      <a:pt x="510" y="261"/>
                    </a:lnTo>
                    <a:lnTo>
                      <a:pt x="510" y="263"/>
                    </a:lnTo>
                    <a:lnTo>
                      <a:pt x="510" y="264"/>
                    </a:lnTo>
                    <a:lnTo>
                      <a:pt x="508" y="267"/>
                    </a:lnTo>
                    <a:lnTo>
                      <a:pt x="507" y="267"/>
                    </a:lnTo>
                    <a:lnTo>
                      <a:pt x="507" y="271"/>
                    </a:lnTo>
                    <a:lnTo>
                      <a:pt x="505" y="272"/>
                    </a:lnTo>
                    <a:lnTo>
                      <a:pt x="507" y="271"/>
                    </a:lnTo>
                    <a:lnTo>
                      <a:pt x="507" y="272"/>
                    </a:lnTo>
                    <a:lnTo>
                      <a:pt x="507" y="272"/>
                    </a:lnTo>
                    <a:lnTo>
                      <a:pt x="507" y="272"/>
                    </a:lnTo>
                    <a:lnTo>
                      <a:pt x="507" y="274"/>
                    </a:lnTo>
                    <a:lnTo>
                      <a:pt x="507" y="277"/>
                    </a:lnTo>
                    <a:lnTo>
                      <a:pt x="507" y="278"/>
                    </a:lnTo>
                    <a:lnTo>
                      <a:pt x="507" y="278"/>
                    </a:lnTo>
                    <a:lnTo>
                      <a:pt x="508" y="277"/>
                    </a:lnTo>
                    <a:lnTo>
                      <a:pt x="508" y="278"/>
                    </a:lnTo>
                    <a:lnTo>
                      <a:pt x="507" y="286"/>
                    </a:lnTo>
                    <a:lnTo>
                      <a:pt x="507" y="291"/>
                    </a:lnTo>
                    <a:lnTo>
                      <a:pt x="507" y="296"/>
                    </a:lnTo>
                    <a:lnTo>
                      <a:pt x="508" y="301"/>
                    </a:lnTo>
                    <a:lnTo>
                      <a:pt x="508" y="305"/>
                    </a:lnTo>
                    <a:lnTo>
                      <a:pt x="508" y="305"/>
                    </a:lnTo>
                    <a:lnTo>
                      <a:pt x="508" y="310"/>
                    </a:lnTo>
                    <a:lnTo>
                      <a:pt x="507" y="315"/>
                    </a:lnTo>
                    <a:lnTo>
                      <a:pt x="505" y="318"/>
                    </a:lnTo>
                    <a:lnTo>
                      <a:pt x="505" y="323"/>
                    </a:lnTo>
                    <a:lnTo>
                      <a:pt x="503" y="324"/>
                    </a:lnTo>
                    <a:lnTo>
                      <a:pt x="503" y="326"/>
                    </a:lnTo>
                    <a:lnTo>
                      <a:pt x="505" y="330"/>
                    </a:lnTo>
                    <a:lnTo>
                      <a:pt x="505" y="332"/>
                    </a:lnTo>
                    <a:lnTo>
                      <a:pt x="503" y="334"/>
                    </a:lnTo>
                    <a:lnTo>
                      <a:pt x="500" y="335"/>
                    </a:lnTo>
                    <a:lnTo>
                      <a:pt x="500" y="337"/>
                    </a:lnTo>
                    <a:lnTo>
                      <a:pt x="497" y="340"/>
                    </a:lnTo>
                    <a:lnTo>
                      <a:pt x="496" y="346"/>
                    </a:lnTo>
                    <a:lnTo>
                      <a:pt x="496" y="349"/>
                    </a:lnTo>
                    <a:lnTo>
                      <a:pt x="497" y="356"/>
                    </a:lnTo>
                    <a:lnTo>
                      <a:pt x="497" y="357"/>
                    </a:lnTo>
                    <a:lnTo>
                      <a:pt x="496" y="360"/>
                    </a:lnTo>
                    <a:lnTo>
                      <a:pt x="496" y="360"/>
                    </a:lnTo>
                    <a:lnTo>
                      <a:pt x="492" y="362"/>
                    </a:lnTo>
                    <a:lnTo>
                      <a:pt x="491" y="365"/>
                    </a:lnTo>
                    <a:lnTo>
                      <a:pt x="489" y="370"/>
                    </a:lnTo>
                    <a:lnTo>
                      <a:pt x="488" y="370"/>
                    </a:lnTo>
                    <a:lnTo>
                      <a:pt x="488" y="373"/>
                    </a:lnTo>
                    <a:lnTo>
                      <a:pt x="486" y="375"/>
                    </a:lnTo>
                    <a:lnTo>
                      <a:pt x="484" y="378"/>
                    </a:lnTo>
                    <a:lnTo>
                      <a:pt x="481" y="379"/>
                    </a:lnTo>
                    <a:lnTo>
                      <a:pt x="481" y="379"/>
                    </a:lnTo>
                    <a:lnTo>
                      <a:pt x="480" y="381"/>
                    </a:lnTo>
                    <a:lnTo>
                      <a:pt x="478" y="384"/>
                    </a:lnTo>
                    <a:lnTo>
                      <a:pt x="477" y="389"/>
                    </a:lnTo>
                    <a:lnTo>
                      <a:pt x="478" y="390"/>
                    </a:lnTo>
                    <a:lnTo>
                      <a:pt x="478" y="390"/>
                    </a:lnTo>
                    <a:lnTo>
                      <a:pt x="478" y="395"/>
                    </a:lnTo>
                    <a:lnTo>
                      <a:pt x="478" y="397"/>
                    </a:lnTo>
                    <a:lnTo>
                      <a:pt x="477" y="398"/>
                    </a:lnTo>
                    <a:lnTo>
                      <a:pt x="470" y="400"/>
                    </a:lnTo>
                    <a:lnTo>
                      <a:pt x="467" y="401"/>
                    </a:lnTo>
                    <a:lnTo>
                      <a:pt x="464" y="405"/>
                    </a:lnTo>
                    <a:lnTo>
                      <a:pt x="464" y="406"/>
                    </a:lnTo>
                    <a:lnTo>
                      <a:pt x="464" y="408"/>
                    </a:lnTo>
                    <a:lnTo>
                      <a:pt x="464" y="408"/>
                    </a:lnTo>
                    <a:lnTo>
                      <a:pt x="464" y="409"/>
                    </a:lnTo>
                    <a:lnTo>
                      <a:pt x="462" y="411"/>
                    </a:lnTo>
                    <a:lnTo>
                      <a:pt x="462" y="411"/>
                    </a:lnTo>
                    <a:lnTo>
                      <a:pt x="455" y="411"/>
                    </a:lnTo>
                    <a:lnTo>
                      <a:pt x="451" y="411"/>
                    </a:lnTo>
                    <a:lnTo>
                      <a:pt x="450" y="411"/>
                    </a:lnTo>
                    <a:lnTo>
                      <a:pt x="448" y="411"/>
                    </a:lnTo>
                    <a:lnTo>
                      <a:pt x="448" y="409"/>
                    </a:lnTo>
                    <a:lnTo>
                      <a:pt x="448" y="409"/>
                    </a:lnTo>
                    <a:lnTo>
                      <a:pt x="448" y="408"/>
                    </a:lnTo>
                    <a:lnTo>
                      <a:pt x="448" y="408"/>
                    </a:lnTo>
                    <a:lnTo>
                      <a:pt x="447" y="408"/>
                    </a:lnTo>
                    <a:lnTo>
                      <a:pt x="445" y="408"/>
                    </a:lnTo>
                    <a:lnTo>
                      <a:pt x="445" y="408"/>
                    </a:lnTo>
                    <a:lnTo>
                      <a:pt x="445" y="409"/>
                    </a:lnTo>
                    <a:lnTo>
                      <a:pt x="447" y="409"/>
                    </a:lnTo>
                    <a:lnTo>
                      <a:pt x="447" y="411"/>
                    </a:lnTo>
                    <a:lnTo>
                      <a:pt x="447" y="411"/>
                    </a:lnTo>
                    <a:lnTo>
                      <a:pt x="443" y="411"/>
                    </a:lnTo>
                    <a:lnTo>
                      <a:pt x="442" y="412"/>
                    </a:lnTo>
                    <a:lnTo>
                      <a:pt x="439" y="412"/>
                    </a:lnTo>
                    <a:lnTo>
                      <a:pt x="436" y="412"/>
                    </a:lnTo>
                    <a:lnTo>
                      <a:pt x="436" y="412"/>
                    </a:lnTo>
                    <a:lnTo>
                      <a:pt x="436" y="412"/>
                    </a:lnTo>
                    <a:lnTo>
                      <a:pt x="437" y="412"/>
                    </a:lnTo>
                    <a:lnTo>
                      <a:pt x="439" y="411"/>
                    </a:lnTo>
                    <a:lnTo>
                      <a:pt x="439" y="411"/>
                    </a:lnTo>
                    <a:lnTo>
                      <a:pt x="437" y="409"/>
                    </a:lnTo>
                    <a:lnTo>
                      <a:pt x="434" y="411"/>
                    </a:lnTo>
                    <a:lnTo>
                      <a:pt x="432" y="411"/>
                    </a:lnTo>
                    <a:lnTo>
                      <a:pt x="429" y="411"/>
                    </a:lnTo>
                    <a:lnTo>
                      <a:pt x="426" y="412"/>
                    </a:lnTo>
                    <a:lnTo>
                      <a:pt x="425" y="412"/>
                    </a:lnTo>
                    <a:lnTo>
                      <a:pt x="425" y="414"/>
                    </a:lnTo>
                    <a:lnTo>
                      <a:pt x="426" y="414"/>
                    </a:lnTo>
                    <a:lnTo>
                      <a:pt x="426" y="416"/>
                    </a:lnTo>
                    <a:lnTo>
                      <a:pt x="426" y="416"/>
                    </a:lnTo>
                    <a:lnTo>
                      <a:pt x="425" y="417"/>
                    </a:lnTo>
                    <a:lnTo>
                      <a:pt x="421" y="417"/>
                    </a:lnTo>
                    <a:lnTo>
                      <a:pt x="417" y="420"/>
                    </a:lnTo>
                    <a:lnTo>
                      <a:pt x="415" y="420"/>
                    </a:lnTo>
                    <a:lnTo>
                      <a:pt x="414" y="422"/>
                    </a:lnTo>
                    <a:lnTo>
                      <a:pt x="414" y="423"/>
                    </a:lnTo>
                    <a:lnTo>
                      <a:pt x="414" y="423"/>
                    </a:lnTo>
                    <a:lnTo>
                      <a:pt x="412" y="423"/>
                    </a:lnTo>
                    <a:lnTo>
                      <a:pt x="410" y="423"/>
                    </a:lnTo>
                    <a:lnTo>
                      <a:pt x="409" y="423"/>
                    </a:lnTo>
                    <a:lnTo>
                      <a:pt x="406" y="423"/>
                    </a:lnTo>
                    <a:lnTo>
                      <a:pt x="396" y="428"/>
                    </a:lnTo>
                    <a:lnTo>
                      <a:pt x="393" y="430"/>
                    </a:lnTo>
                    <a:lnTo>
                      <a:pt x="390" y="434"/>
                    </a:lnTo>
                    <a:lnTo>
                      <a:pt x="382" y="438"/>
                    </a:lnTo>
                    <a:lnTo>
                      <a:pt x="379" y="441"/>
                    </a:lnTo>
                    <a:lnTo>
                      <a:pt x="379" y="442"/>
                    </a:lnTo>
                    <a:lnTo>
                      <a:pt x="379" y="442"/>
                    </a:lnTo>
                    <a:lnTo>
                      <a:pt x="377" y="442"/>
                    </a:lnTo>
                    <a:lnTo>
                      <a:pt x="377" y="442"/>
                    </a:lnTo>
                    <a:lnTo>
                      <a:pt x="379" y="442"/>
                    </a:lnTo>
                    <a:lnTo>
                      <a:pt x="377" y="444"/>
                    </a:lnTo>
                    <a:lnTo>
                      <a:pt x="377" y="445"/>
                    </a:lnTo>
                    <a:lnTo>
                      <a:pt x="374" y="449"/>
                    </a:lnTo>
                    <a:lnTo>
                      <a:pt x="374" y="449"/>
                    </a:lnTo>
                    <a:lnTo>
                      <a:pt x="374" y="447"/>
                    </a:lnTo>
                    <a:lnTo>
                      <a:pt x="373" y="447"/>
                    </a:lnTo>
                    <a:lnTo>
                      <a:pt x="371" y="445"/>
                    </a:lnTo>
                    <a:lnTo>
                      <a:pt x="371" y="447"/>
                    </a:lnTo>
                    <a:lnTo>
                      <a:pt x="371" y="449"/>
                    </a:lnTo>
                    <a:lnTo>
                      <a:pt x="369" y="449"/>
                    </a:lnTo>
                    <a:lnTo>
                      <a:pt x="369" y="449"/>
                    </a:lnTo>
                    <a:lnTo>
                      <a:pt x="368" y="449"/>
                    </a:lnTo>
                    <a:lnTo>
                      <a:pt x="366" y="447"/>
                    </a:lnTo>
                    <a:lnTo>
                      <a:pt x="366" y="449"/>
                    </a:lnTo>
                    <a:lnTo>
                      <a:pt x="369" y="450"/>
                    </a:lnTo>
                    <a:lnTo>
                      <a:pt x="371" y="450"/>
                    </a:lnTo>
                    <a:lnTo>
                      <a:pt x="371" y="450"/>
                    </a:lnTo>
                    <a:lnTo>
                      <a:pt x="369" y="455"/>
                    </a:lnTo>
                    <a:lnTo>
                      <a:pt x="368" y="455"/>
                    </a:lnTo>
                    <a:lnTo>
                      <a:pt x="368" y="455"/>
                    </a:lnTo>
                    <a:lnTo>
                      <a:pt x="368" y="455"/>
                    </a:lnTo>
                    <a:lnTo>
                      <a:pt x="368" y="457"/>
                    </a:lnTo>
                    <a:lnTo>
                      <a:pt x="368" y="460"/>
                    </a:lnTo>
                    <a:lnTo>
                      <a:pt x="368" y="461"/>
                    </a:lnTo>
                    <a:lnTo>
                      <a:pt x="366" y="461"/>
                    </a:lnTo>
                    <a:lnTo>
                      <a:pt x="366" y="461"/>
                    </a:lnTo>
                    <a:lnTo>
                      <a:pt x="366" y="463"/>
                    </a:lnTo>
                    <a:lnTo>
                      <a:pt x="368" y="463"/>
                    </a:lnTo>
                    <a:lnTo>
                      <a:pt x="368" y="464"/>
                    </a:lnTo>
                    <a:lnTo>
                      <a:pt x="368" y="466"/>
                    </a:lnTo>
                    <a:lnTo>
                      <a:pt x="368" y="468"/>
                    </a:lnTo>
                    <a:lnTo>
                      <a:pt x="368" y="471"/>
                    </a:lnTo>
                    <a:lnTo>
                      <a:pt x="368" y="474"/>
                    </a:lnTo>
                    <a:lnTo>
                      <a:pt x="369" y="474"/>
                    </a:lnTo>
                    <a:lnTo>
                      <a:pt x="369" y="475"/>
                    </a:lnTo>
                    <a:lnTo>
                      <a:pt x="368" y="477"/>
                    </a:lnTo>
                    <a:lnTo>
                      <a:pt x="369" y="479"/>
                    </a:lnTo>
                    <a:lnTo>
                      <a:pt x="368" y="482"/>
                    </a:lnTo>
                    <a:lnTo>
                      <a:pt x="368" y="485"/>
                    </a:lnTo>
                    <a:lnTo>
                      <a:pt x="368" y="490"/>
                    </a:lnTo>
                    <a:lnTo>
                      <a:pt x="368" y="491"/>
                    </a:lnTo>
                    <a:lnTo>
                      <a:pt x="366" y="493"/>
                    </a:lnTo>
                    <a:lnTo>
                      <a:pt x="365" y="494"/>
                    </a:lnTo>
                    <a:lnTo>
                      <a:pt x="365" y="497"/>
                    </a:lnTo>
                    <a:lnTo>
                      <a:pt x="361" y="499"/>
                    </a:lnTo>
                    <a:lnTo>
                      <a:pt x="358" y="502"/>
                    </a:lnTo>
                    <a:lnTo>
                      <a:pt x="355" y="505"/>
                    </a:lnTo>
                    <a:lnTo>
                      <a:pt x="352" y="509"/>
                    </a:lnTo>
                    <a:lnTo>
                      <a:pt x="347" y="516"/>
                    </a:lnTo>
                    <a:lnTo>
                      <a:pt x="344" y="526"/>
                    </a:lnTo>
                    <a:lnTo>
                      <a:pt x="339" y="534"/>
                    </a:lnTo>
                    <a:lnTo>
                      <a:pt x="338" y="537"/>
                    </a:lnTo>
                    <a:lnTo>
                      <a:pt x="335" y="538"/>
                    </a:lnTo>
                    <a:lnTo>
                      <a:pt x="332" y="543"/>
                    </a:lnTo>
                    <a:lnTo>
                      <a:pt x="327" y="546"/>
                    </a:lnTo>
                    <a:lnTo>
                      <a:pt x="322" y="549"/>
                    </a:lnTo>
                    <a:lnTo>
                      <a:pt x="320" y="551"/>
                    </a:lnTo>
                    <a:lnTo>
                      <a:pt x="319" y="553"/>
                    </a:lnTo>
                    <a:lnTo>
                      <a:pt x="317" y="553"/>
                    </a:lnTo>
                    <a:lnTo>
                      <a:pt x="319" y="551"/>
                    </a:lnTo>
                    <a:lnTo>
                      <a:pt x="319" y="549"/>
                    </a:lnTo>
                    <a:lnTo>
                      <a:pt x="317" y="548"/>
                    </a:lnTo>
                    <a:lnTo>
                      <a:pt x="319" y="548"/>
                    </a:lnTo>
                    <a:lnTo>
                      <a:pt x="320" y="549"/>
                    </a:lnTo>
                    <a:lnTo>
                      <a:pt x="322" y="548"/>
                    </a:lnTo>
                    <a:lnTo>
                      <a:pt x="322" y="548"/>
                    </a:lnTo>
                    <a:lnTo>
                      <a:pt x="324" y="548"/>
                    </a:lnTo>
                    <a:lnTo>
                      <a:pt x="327" y="543"/>
                    </a:lnTo>
                    <a:lnTo>
                      <a:pt x="330" y="543"/>
                    </a:lnTo>
                    <a:lnTo>
                      <a:pt x="332" y="540"/>
                    </a:lnTo>
                    <a:lnTo>
                      <a:pt x="332" y="540"/>
                    </a:lnTo>
                    <a:lnTo>
                      <a:pt x="332" y="537"/>
                    </a:lnTo>
                    <a:lnTo>
                      <a:pt x="332" y="537"/>
                    </a:lnTo>
                    <a:lnTo>
                      <a:pt x="333" y="537"/>
                    </a:lnTo>
                    <a:lnTo>
                      <a:pt x="335" y="535"/>
                    </a:lnTo>
                    <a:lnTo>
                      <a:pt x="335" y="535"/>
                    </a:lnTo>
                    <a:lnTo>
                      <a:pt x="335" y="534"/>
                    </a:lnTo>
                    <a:lnTo>
                      <a:pt x="336" y="532"/>
                    </a:lnTo>
                    <a:lnTo>
                      <a:pt x="338" y="531"/>
                    </a:lnTo>
                    <a:lnTo>
                      <a:pt x="338" y="526"/>
                    </a:lnTo>
                    <a:lnTo>
                      <a:pt x="338" y="526"/>
                    </a:lnTo>
                    <a:lnTo>
                      <a:pt x="339" y="526"/>
                    </a:lnTo>
                    <a:lnTo>
                      <a:pt x="339" y="526"/>
                    </a:lnTo>
                    <a:lnTo>
                      <a:pt x="339" y="524"/>
                    </a:lnTo>
                    <a:lnTo>
                      <a:pt x="339" y="523"/>
                    </a:lnTo>
                    <a:lnTo>
                      <a:pt x="338" y="523"/>
                    </a:lnTo>
                    <a:lnTo>
                      <a:pt x="335" y="526"/>
                    </a:lnTo>
                    <a:lnTo>
                      <a:pt x="333" y="526"/>
                    </a:lnTo>
                    <a:lnTo>
                      <a:pt x="333" y="523"/>
                    </a:lnTo>
                    <a:lnTo>
                      <a:pt x="332" y="523"/>
                    </a:lnTo>
                    <a:lnTo>
                      <a:pt x="330" y="521"/>
                    </a:lnTo>
                    <a:lnTo>
                      <a:pt x="330" y="520"/>
                    </a:lnTo>
                    <a:lnTo>
                      <a:pt x="330" y="520"/>
                    </a:lnTo>
                    <a:lnTo>
                      <a:pt x="330" y="521"/>
                    </a:lnTo>
                    <a:lnTo>
                      <a:pt x="330" y="523"/>
                    </a:lnTo>
                    <a:lnTo>
                      <a:pt x="332" y="524"/>
                    </a:lnTo>
                    <a:lnTo>
                      <a:pt x="332" y="526"/>
                    </a:lnTo>
                    <a:lnTo>
                      <a:pt x="330" y="527"/>
                    </a:lnTo>
                    <a:lnTo>
                      <a:pt x="330" y="529"/>
                    </a:lnTo>
                    <a:lnTo>
                      <a:pt x="330" y="531"/>
                    </a:lnTo>
                    <a:lnTo>
                      <a:pt x="328" y="531"/>
                    </a:lnTo>
                    <a:lnTo>
                      <a:pt x="328" y="531"/>
                    </a:lnTo>
                    <a:lnTo>
                      <a:pt x="328" y="532"/>
                    </a:lnTo>
                    <a:lnTo>
                      <a:pt x="327" y="534"/>
                    </a:lnTo>
                    <a:lnTo>
                      <a:pt x="327" y="535"/>
                    </a:lnTo>
                    <a:lnTo>
                      <a:pt x="327" y="535"/>
                    </a:lnTo>
                    <a:lnTo>
                      <a:pt x="327" y="537"/>
                    </a:lnTo>
                    <a:lnTo>
                      <a:pt x="324" y="538"/>
                    </a:lnTo>
                    <a:lnTo>
                      <a:pt x="320" y="540"/>
                    </a:lnTo>
                    <a:lnTo>
                      <a:pt x="319" y="542"/>
                    </a:lnTo>
                    <a:lnTo>
                      <a:pt x="319" y="543"/>
                    </a:lnTo>
                    <a:lnTo>
                      <a:pt x="319" y="545"/>
                    </a:lnTo>
                    <a:lnTo>
                      <a:pt x="317" y="546"/>
                    </a:lnTo>
                    <a:lnTo>
                      <a:pt x="316" y="549"/>
                    </a:lnTo>
                    <a:lnTo>
                      <a:pt x="316" y="551"/>
                    </a:lnTo>
                    <a:lnTo>
                      <a:pt x="317" y="553"/>
                    </a:lnTo>
                    <a:lnTo>
                      <a:pt x="317" y="554"/>
                    </a:lnTo>
                    <a:lnTo>
                      <a:pt x="316" y="554"/>
                    </a:lnTo>
                    <a:lnTo>
                      <a:pt x="316" y="556"/>
                    </a:lnTo>
                    <a:lnTo>
                      <a:pt x="314" y="557"/>
                    </a:lnTo>
                    <a:lnTo>
                      <a:pt x="311" y="565"/>
                    </a:lnTo>
                    <a:lnTo>
                      <a:pt x="309" y="570"/>
                    </a:lnTo>
                    <a:lnTo>
                      <a:pt x="308" y="572"/>
                    </a:lnTo>
                    <a:lnTo>
                      <a:pt x="306" y="573"/>
                    </a:lnTo>
                    <a:lnTo>
                      <a:pt x="300" y="579"/>
                    </a:lnTo>
                    <a:lnTo>
                      <a:pt x="298" y="579"/>
                    </a:lnTo>
                    <a:lnTo>
                      <a:pt x="298" y="578"/>
                    </a:lnTo>
                    <a:lnTo>
                      <a:pt x="297" y="578"/>
                    </a:lnTo>
                    <a:lnTo>
                      <a:pt x="297" y="578"/>
                    </a:lnTo>
                    <a:lnTo>
                      <a:pt x="297" y="576"/>
                    </a:lnTo>
                    <a:lnTo>
                      <a:pt x="297" y="576"/>
                    </a:lnTo>
                    <a:lnTo>
                      <a:pt x="297" y="576"/>
                    </a:lnTo>
                    <a:lnTo>
                      <a:pt x="297" y="576"/>
                    </a:lnTo>
                    <a:lnTo>
                      <a:pt x="297" y="576"/>
                    </a:lnTo>
                    <a:lnTo>
                      <a:pt x="298" y="576"/>
                    </a:lnTo>
                    <a:lnTo>
                      <a:pt x="298" y="575"/>
                    </a:lnTo>
                    <a:lnTo>
                      <a:pt x="298" y="573"/>
                    </a:lnTo>
                    <a:lnTo>
                      <a:pt x="298" y="572"/>
                    </a:lnTo>
                    <a:lnTo>
                      <a:pt x="298" y="570"/>
                    </a:lnTo>
                    <a:lnTo>
                      <a:pt x="298" y="568"/>
                    </a:lnTo>
                    <a:lnTo>
                      <a:pt x="300" y="568"/>
                    </a:lnTo>
                    <a:lnTo>
                      <a:pt x="300" y="568"/>
                    </a:lnTo>
                    <a:lnTo>
                      <a:pt x="300" y="568"/>
                    </a:lnTo>
                    <a:lnTo>
                      <a:pt x="302" y="568"/>
                    </a:lnTo>
                    <a:lnTo>
                      <a:pt x="302" y="567"/>
                    </a:lnTo>
                    <a:lnTo>
                      <a:pt x="303" y="565"/>
                    </a:lnTo>
                    <a:lnTo>
                      <a:pt x="303" y="564"/>
                    </a:lnTo>
                    <a:lnTo>
                      <a:pt x="305" y="564"/>
                    </a:lnTo>
                    <a:lnTo>
                      <a:pt x="305" y="564"/>
                    </a:lnTo>
                    <a:lnTo>
                      <a:pt x="305" y="565"/>
                    </a:lnTo>
                    <a:lnTo>
                      <a:pt x="306" y="565"/>
                    </a:lnTo>
                    <a:lnTo>
                      <a:pt x="306" y="565"/>
                    </a:lnTo>
                    <a:lnTo>
                      <a:pt x="308" y="565"/>
                    </a:lnTo>
                    <a:lnTo>
                      <a:pt x="308" y="565"/>
                    </a:lnTo>
                    <a:lnTo>
                      <a:pt x="308" y="564"/>
                    </a:lnTo>
                    <a:lnTo>
                      <a:pt x="309" y="564"/>
                    </a:lnTo>
                    <a:lnTo>
                      <a:pt x="309" y="562"/>
                    </a:lnTo>
                    <a:lnTo>
                      <a:pt x="309" y="561"/>
                    </a:lnTo>
                    <a:lnTo>
                      <a:pt x="311" y="561"/>
                    </a:lnTo>
                    <a:lnTo>
                      <a:pt x="311" y="559"/>
                    </a:lnTo>
                    <a:lnTo>
                      <a:pt x="311" y="559"/>
                    </a:lnTo>
                    <a:lnTo>
                      <a:pt x="309" y="559"/>
                    </a:lnTo>
                    <a:lnTo>
                      <a:pt x="309" y="557"/>
                    </a:lnTo>
                    <a:lnTo>
                      <a:pt x="309" y="556"/>
                    </a:lnTo>
                    <a:lnTo>
                      <a:pt x="309" y="554"/>
                    </a:lnTo>
                    <a:lnTo>
                      <a:pt x="309" y="554"/>
                    </a:lnTo>
                    <a:lnTo>
                      <a:pt x="308" y="554"/>
                    </a:lnTo>
                    <a:lnTo>
                      <a:pt x="308" y="554"/>
                    </a:lnTo>
                    <a:lnTo>
                      <a:pt x="308" y="556"/>
                    </a:lnTo>
                    <a:lnTo>
                      <a:pt x="308" y="556"/>
                    </a:lnTo>
                    <a:lnTo>
                      <a:pt x="308" y="556"/>
                    </a:lnTo>
                    <a:lnTo>
                      <a:pt x="308" y="557"/>
                    </a:lnTo>
                    <a:lnTo>
                      <a:pt x="306" y="557"/>
                    </a:lnTo>
                    <a:lnTo>
                      <a:pt x="305" y="559"/>
                    </a:lnTo>
                    <a:lnTo>
                      <a:pt x="305" y="559"/>
                    </a:lnTo>
                    <a:lnTo>
                      <a:pt x="305" y="561"/>
                    </a:lnTo>
                    <a:lnTo>
                      <a:pt x="303" y="561"/>
                    </a:lnTo>
                    <a:lnTo>
                      <a:pt x="303" y="562"/>
                    </a:lnTo>
                    <a:lnTo>
                      <a:pt x="302" y="562"/>
                    </a:lnTo>
                    <a:lnTo>
                      <a:pt x="302" y="561"/>
                    </a:lnTo>
                    <a:lnTo>
                      <a:pt x="300" y="561"/>
                    </a:lnTo>
                    <a:lnTo>
                      <a:pt x="297" y="559"/>
                    </a:lnTo>
                    <a:lnTo>
                      <a:pt x="295" y="557"/>
                    </a:lnTo>
                    <a:lnTo>
                      <a:pt x="295" y="556"/>
                    </a:lnTo>
                    <a:lnTo>
                      <a:pt x="294" y="554"/>
                    </a:lnTo>
                    <a:lnTo>
                      <a:pt x="294" y="553"/>
                    </a:lnTo>
                    <a:lnTo>
                      <a:pt x="294" y="553"/>
                    </a:lnTo>
                    <a:lnTo>
                      <a:pt x="294" y="551"/>
                    </a:lnTo>
                    <a:lnTo>
                      <a:pt x="292" y="551"/>
                    </a:lnTo>
                    <a:lnTo>
                      <a:pt x="291" y="549"/>
                    </a:lnTo>
                    <a:lnTo>
                      <a:pt x="291" y="549"/>
                    </a:lnTo>
                    <a:lnTo>
                      <a:pt x="289" y="549"/>
                    </a:lnTo>
                    <a:lnTo>
                      <a:pt x="287" y="548"/>
                    </a:lnTo>
                    <a:lnTo>
                      <a:pt x="284" y="546"/>
                    </a:lnTo>
                    <a:lnTo>
                      <a:pt x="283" y="545"/>
                    </a:lnTo>
                    <a:lnTo>
                      <a:pt x="283" y="543"/>
                    </a:lnTo>
                    <a:lnTo>
                      <a:pt x="281" y="543"/>
                    </a:lnTo>
                    <a:lnTo>
                      <a:pt x="278" y="542"/>
                    </a:lnTo>
                    <a:lnTo>
                      <a:pt x="275" y="540"/>
                    </a:lnTo>
                    <a:lnTo>
                      <a:pt x="275" y="540"/>
                    </a:lnTo>
                    <a:lnTo>
                      <a:pt x="273" y="540"/>
                    </a:lnTo>
                    <a:lnTo>
                      <a:pt x="272" y="538"/>
                    </a:lnTo>
                    <a:lnTo>
                      <a:pt x="272" y="538"/>
                    </a:lnTo>
                    <a:lnTo>
                      <a:pt x="272" y="537"/>
                    </a:lnTo>
                    <a:lnTo>
                      <a:pt x="270" y="537"/>
                    </a:lnTo>
                    <a:lnTo>
                      <a:pt x="270" y="535"/>
                    </a:lnTo>
                    <a:lnTo>
                      <a:pt x="268" y="534"/>
                    </a:lnTo>
                    <a:lnTo>
                      <a:pt x="267" y="534"/>
                    </a:lnTo>
                    <a:lnTo>
                      <a:pt x="267" y="532"/>
                    </a:lnTo>
                    <a:lnTo>
                      <a:pt x="267" y="532"/>
                    </a:lnTo>
                    <a:lnTo>
                      <a:pt x="267" y="534"/>
                    </a:lnTo>
                    <a:lnTo>
                      <a:pt x="265" y="534"/>
                    </a:lnTo>
                    <a:lnTo>
                      <a:pt x="265" y="534"/>
                    </a:lnTo>
                    <a:lnTo>
                      <a:pt x="265" y="535"/>
                    </a:lnTo>
                    <a:lnTo>
                      <a:pt x="264" y="535"/>
                    </a:lnTo>
                    <a:lnTo>
                      <a:pt x="264" y="537"/>
                    </a:lnTo>
                    <a:lnTo>
                      <a:pt x="262" y="537"/>
                    </a:lnTo>
                    <a:lnTo>
                      <a:pt x="261" y="537"/>
                    </a:lnTo>
                    <a:lnTo>
                      <a:pt x="261" y="535"/>
                    </a:lnTo>
                    <a:lnTo>
                      <a:pt x="261" y="535"/>
                    </a:lnTo>
                    <a:lnTo>
                      <a:pt x="261" y="532"/>
                    </a:lnTo>
                    <a:lnTo>
                      <a:pt x="261" y="532"/>
                    </a:lnTo>
                    <a:lnTo>
                      <a:pt x="259" y="531"/>
                    </a:lnTo>
                    <a:lnTo>
                      <a:pt x="259" y="529"/>
                    </a:lnTo>
                    <a:lnTo>
                      <a:pt x="256" y="526"/>
                    </a:lnTo>
                    <a:lnTo>
                      <a:pt x="251" y="523"/>
                    </a:lnTo>
                    <a:lnTo>
                      <a:pt x="250" y="521"/>
                    </a:lnTo>
                    <a:lnTo>
                      <a:pt x="248" y="521"/>
                    </a:lnTo>
                    <a:lnTo>
                      <a:pt x="246" y="521"/>
                    </a:lnTo>
                    <a:lnTo>
                      <a:pt x="245" y="521"/>
                    </a:lnTo>
                    <a:lnTo>
                      <a:pt x="245" y="523"/>
                    </a:lnTo>
                    <a:lnTo>
                      <a:pt x="243" y="524"/>
                    </a:lnTo>
                    <a:lnTo>
                      <a:pt x="242" y="524"/>
                    </a:lnTo>
                    <a:lnTo>
                      <a:pt x="238" y="523"/>
                    </a:lnTo>
                    <a:lnTo>
                      <a:pt x="238" y="523"/>
                    </a:lnTo>
                    <a:lnTo>
                      <a:pt x="238" y="521"/>
                    </a:lnTo>
                    <a:lnTo>
                      <a:pt x="242" y="520"/>
                    </a:lnTo>
                    <a:lnTo>
                      <a:pt x="242" y="518"/>
                    </a:lnTo>
                    <a:lnTo>
                      <a:pt x="242" y="516"/>
                    </a:lnTo>
                    <a:lnTo>
                      <a:pt x="243" y="516"/>
                    </a:lnTo>
                    <a:lnTo>
                      <a:pt x="245" y="515"/>
                    </a:lnTo>
                    <a:lnTo>
                      <a:pt x="248" y="513"/>
                    </a:lnTo>
                    <a:lnTo>
                      <a:pt x="250" y="510"/>
                    </a:lnTo>
                    <a:lnTo>
                      <a:pt x="251" y="509"/>
                    </a:lnTo>
                    <a:lnTo>
                      <a:pt x="253" y="507"/>
                    </a:lnTo>
                    <a:lnTo>
                      <a:pt x="253" y="505"/>
                    </a:lnTo>
                    <a:lnTo>
                      <a:pt x="254" y="505"/>
                    </a:lnTo>
                    <a:lnTo>
                      <a:pt x="256" y="504"/>
                    </a:lnTo>
                    <a:lnTo>
                      <a:pt x="256" y="501"/>
                    </a:lnTo>
                    <a:lnTo>
                      <a:pt x="257" y="499"/>
                    </a:lnTo>
                    <a:lnTo>
                      <a:pt x="259" y="497"/>
                    </a:lnTo>
                    <a:lnTo>
                      <a:pt x="261" y="497"/>
                    </a:lnTo>
                    <a:lnTo>
                      <a:pt x="261" y="496"/>
                    </a:lnTo>
                    <a:lnTo>
                      <a:pt x="262" y="496"/>
                    </a:lnTo>
                    <a:lnTo>
                      <a:pt x="262" y="496"/>
                    </a:lnTo>
                    <a:lnTo>
                      <a:pt x="262" y="494"/>
                    </a:lnTo>
                    <a:lnTo>
                      <a:pt x="262" y="494"/>
                    </a:lnTo>
                    <a:lnTo>
                      <a:pt x="262" y="494"/>
                    </a:lnTo>
                    <a:lnTo>
                      <a:pt x="264" y="493"/>
                    </a:lnTo>
                    <a:lnTo>
                      <a:pt x="264" y="494"/>
                    </a:lnTo>
                    <a:lnTo>
                      <a:pt x="265" y="494"/>
                    </a:lnTo>
                    <a:lnTo>
                      <a:pt x="265" y="494"/>
                    </a:lnTo>
                    <a:lnTo>
                      <a:pt x="265" y="493"/>
                    </a:lnTo>
                    <a:lnTo>
                      <a:pt x="265" y="493"/>
                    </a:lnTo>
                    <a:lnTo>
                      <a:pt x="265" y="493"/>
                    </a:lnTo>
                    <a:lnTo>
                      <a:pt x="265" y="491"/>
                    </a:lnTo>
                    <a:lnTo>
                      <a:pt x="267" y="490"/>
                    </a:lnTo>
                    <a:lnTo>
                      <a:pt x="268" y="490"/>
                    </a:lnTo>
                    <a:lnTo>
                      <a:pt x="270" y="488"/>
                    </a:lnTo>
                    <a:lnTo>
                      <a:pt x="270" y="488"/>
                    </a:lnTo>
                    <a:lnTo>
                      <a:pt x="272" y="486"/>
                    </a:lnTo>
                    <a:lnTo>
                      <a:pt x="275" y="486"/>
                    </a:lnTo>
                    <a:lnTo>
                      <a:pt x="275" y="485"/>
                    </a:lnTo>
                    <a:lnTo>
                      <a:pt x="275" y="485"/>
                    </a:lnTo>
                    <a:lnTo>
                      <a:pt x="275" y="485"/>
                    </a:lnTo>
                    <a:lnTo>
                      <a:pt x="276" y="483"/>
                    </a:lnTo>
                    <a:lnTo>
                      <a:pt x="276" y="483"/>
                    </a:lnTo>
                    <a:lnTo>
                      <a:pt x="276" y="483"/>
                    </a:lnTo>
                    <a:lnTo>
                      <a:pt x="278" y="482"/>
                    </a:lnTo>
                    <a:lnTo>
                      <a:pt x="278" y="482"/>
                    </a:lnTo>
                    <a:lnTo>
                      <a:pt x="279" y="480"/>
                    </a:lnTo>
                    <a:lnTo>
                      <a:pt x="279" y="480"/>
                    </a:lnTo>
                    <a:lnTo>
                      <a:pt x="281" y="480"/>
                    </a:lnTo>
                    <a:lnTo>
                      <a:pt x="281" y="480"/>
                    </a:lnTo>
                    <a:lnTo>
                      <a:pt x="283" y="480"/>
                    </a:lnTo>
                    <a:lnTo>
                      <a:pt x="283" y="480"/>
                    </a:lnTo>
                    <a:lnTo>
                      <a:pt x="284" y="480"/>
                    </a:lnTo>
                    <a:lnTo>
                      <a:pt x="286" y="479"/>
                    </a:lnTo>
                    <a:lnTo>
                      <a:pt x="286" y="479"/>
                    </a:lnTo>
                    <a:lnTo>
                      <a:pt x="287" y="477"/>
                    </a:lnTo>
                    <a:lnTo>
                      <a:pt x="287" y="477"/>
                    </a:lnTo>
                    <a:lnTo>
                      <a:pt x="289" y="477"/>
                    </a:lnTo>
                    <a:lnTo>
                      <a:pt x="289" y="477"/>
                    </a:lnTo>
                    <a:lnTo>
                      <a:pt x="291" y="475"/>
                    </a:lnTo>
                    <a:lnTo>
                      <a:pt x="292" y="475"/>
                    </a:lnTo>
                    <a:lnTo>
                      <a:pt x="292" y="474"/>
                    </a:lnTo>
                    <a:lnTo>
                      <a:pt x="294" y="472"/>
                    </a:lnTo>
                    <a:lnTo>
                      <a:pt x="294" y="471"/>
                    </a:lnTo>
                    <a:lnTo>
                      <a:pt x="294" y="469"/>
                    </a:lnTo>
                    <a:lnTo>
                      <a:pt x="294" y="469"/>
                    </a:lnTo>
                    <a:lnTo>
                      <a:pt x="294" y="468"/>
                    </a:lnTo>
                    <a:lnTo>
                      <a:pt x="294" y="464"/>
                    </a:lnTo>
                    <a:lnTo>
                      <a:pt x="294" y="463"/>
                    </a:lnTo>
                    <a:lnTo>
                      <a:pt x="295" y="461"/>
                    </a:lnTo>
                    <a:lnTo>
                      <a:pt x="295" y="461"/>
                    </a:lnTo>
                    <a:lnTo>
                      <a:pt x="294" y="458"/>
                    </a:lnTo>
                    <a:lnTo>
                      <a:pt x="292" y="457"/>
                    </a:lnTo>
                    <a:lnTo>
                      <a:pt x="292" y="453"/>
                    </a:lnTo>
                    <a:lnTo>
                      <a:pt x="292" y="452"/>
                    </a:lnTo>
                    <a:lnTo>
                      <a:pt x="291" y="452"/>
                    </a:lnTo>
                    <a:lnTo>
                      <a:pt x="291" y="450"/>
                    </a:lnTo>
                    <a:lnTo>
                      <a:pt x="289" y="450"/>
                    </a:lnTo>
                    <a:lnTo>
                      <a:pt x="289" y="450"/>
                    </a:lnTo>
                    <a:lnTo>
                      <a:pt x="287" y="450"/>
                    </a:lnTo>
                    <a:lnTo>
                      <a:pt x="287" y="450"/>
                    </a:lnTo>
                    <a:lnTo>
                      <a:pt x="286" y="450"/>
                    </a:lnTo>
                    <a:lnTo>
                      <a:pt x="286" y="450"/>
                    </a:lnTo>
                    <a:lnTo>
                      <a:pt x="284" y="450"/>
                    </a:lnTo>
                    <a:lnTo>
                      <a:pt x="284" y="452"/>
                    </a:lnTo>
                    <a:lnTo>
                      <a:pt x="283" y="452"/>
                    </a:lnTo>
                    <a:lnTo>
                      <a:pt x="283" y="450"/>
                    </a:lnTo>
                    <a:lnTo>
                      <a:pt x="281" y="450"/>
                    </a:lnTo>
                    <a:lnTo>
                      <a:pt x="281" y="449"/>
                    </a:lnTo>
                    <a:lnTo>
                      <a:pt x="283" y="445"/>
                    </a:lnTo>
                    <a:lnTo>
                      <a:pt x="284" y="444"/>
                    </a:lnTo>
                    <a:lnTo>
                      <a:pt x="284" y="442"/>
                    </a:lnTo>
                    <a:lnTo>
                      <a:pt x="284" y="439"/>
                    </a:lnTo>
                    <a:lnTo>
                      <a:pt x="286" y="434"/>
                    </a:lnTo>
                    <a:lnTo>
                      <a:pt x="286" y="431"/>
                    </a:lnTo>
                    <a:lnTo>
                      <a:pt x="286" y="430"/>
                    </a:lnTo>
                    <a:lnTo>
                      <a:pt x="286" y="428"/>
                    </a:lnTo>
                    <a:lnTo>
                      <a:pt x="286" y="428"/>
                    </a:lnTo>
                    <a:lnTo>
                      <a:pt x="287" y="427"/>
                    </a:lnTo>
                    <a:lnTo>
                      <a:pt x="284" y="427"/>
                    </a:lnTo>
                    <a:lnTo>
                      <a:pt x="284" y="425"/>
                    </a:lnTo>
                    <a:lnTo>
                      <a:pt x="283" y="425"/>
                    </a:lnTo>
                    <a:lnTo>
                      <a:pt x="281" y="423"/>
                    </a:lnTo>
                    <a:lnTo>
                      <a:pt x="281" y="423"/>
                    </a:lnTo>
                    <a:lnTo>
                      <a:pt x="279" y="425"/>
                    </a:lnTo>
                    <a:lnTo>
                      <a:pt x="278" y="425"/>
                    </a:lnTo>
                    <a:lnTo>
                      <a:pt x="276" y="425"/>
                    </a:lnTo>
                    <a:lnTo>
                      <a:pt x="276" y="427"/>
                    </a:lnTo>
                    <a:lnTo>
                      <a:pt x="275" y="427"/>
                    </a:lnTo>
                    <a:lnTo>
                      <a:pt x="273" y="427"/>
                    </a:lnTo>
                    <a:lnTo>
                      <a:pt x="272" y="427"/>
                    </a:lnTo>
                    <a:lnTo>
                      <a:pt x="270" y="427"/>
                    </a:lnTo>
                    <a:lnTo>
                      <a:pt x="270" y="425"/>
                    </a:lnTo>
                    <a:lnTo>
                      <a:pt x="270" y="425"/>
                    </a:lnTo>
                    <a:lnTo>
                      <a:pt x="270" y="423"/>
                    </a:lnTo>
                    <a:lnTo>
                      <a:pt x="268" y="422"/>
                    </a:lnTo>
                    <a:lnTo>
                      <a:pt x="268" y="420"/>
                    </a:lnTo>
                    <a:lnTo>
                      <a:pt x="268" y="420"/>
                    </a:lnTo>
                    <a:lnTo>
                      <a:pt x="268" y="419"/>
                    </a:lnTo>
                    <a:lnTo>
                      <a:pt x="268" y="419"/>
                    </a:lnTo>
                    <a:lnTo>
                      <a:pt x="268" y="417"/>
                    </a:lnTo>
                    <a:lnTo>
                      <a:pt x="268" y="417"/>
                    </a:lnTo>
                    <a:lnTo>
                      <a:pt x="267" y="416"/>
                    </a:lnTo>
                    <a:lnTo>
                      <a:pt x="268" y="416"/>
                    </a:lnTo>
                    <a:lnTo>
                      <a:pt x="267" y="414"/>
                    </a:lnTo>
                    <a:lnTo>
                      <a:pt x="267" y="412"/>
                    </a:lnTo>
                    <a:lnTo>
                      <a:pt x="267" y="412"/>
                    </a:lnTo>
                    <a:lnTo>
                      <a:pt x="267" y="411"/>
                    </a:lnTo>
                    <a:lnTo>
                      <a:pt x="267" y="409"/>
                    </a:lnTo>
                    <a:lnTo>
                      <a:pt x="267" y="408"/>
                    </a:lnTo>
                    <a:lnTo>
                      <a:pt x="267" y="408"/>
                    </a:lnTo>
                    <a:lnTo>
                      <a:pt x="267" y="406"/>
                    </a:lnTo>
                    <a:lnTo>
                      <a:pt x="267" y="406"/>
                    </a:lnTo>
                    <a:lnTo>
                      <a:pt x="265" y="405"/>
                    </a:lnTo>
                    <a:lnTo>
                      <a:pt x="265" y="405"/>
                    </a:lnTo>
                    <a:lnTo>
                      <a:pt x="265" y="403"/>
                    </a:lnTo>
                    <a:lnTo>
                      <a:pt x="264" y="401"/>
                    </a:lnTo>
                    <a:lnTo>
                      <a:pt x="264" y="401"/>
                    </a:lnTo>
                    <a:lnTo>
                      <a:pt x="262" y="401"/>
                    </a:lnTo>
                    <a:lnTo>
                      <a:pt x="261" y="400"/>
                    </a:lnTo>
                    <a:lnTo>
                      <a:pt x="261" y="400"/>
                    </a:lnTo>
                    <a:lnTo>
                      <a:pt x="259" y="400"/>
                    </a:lnTo>
                    <a:lnTo>
                      <a:pt x="257" y="400"/>
                    </a:lnTo>
                    <a:lnTo>
                      <a:pt x="257" y="400"/>
                    </a:lnTo>
                    <a:lnTo>
                      <a:pt x="256" y="398"/>
                    </a:lnTo>
                    <a:lnTo>
                      <a:pt x="256" y="398"/>
                    </a:lnTo>
                    <a:lnTo>
                      <a:pt x="254" y="397"/>
                    </a:lnTo>
                    <a:lnTo>
                      <a:pt x="254" y="398"/>
                    </a:lnTo>
                    <a:lnTo>
                      <a:pt x="253" y="398"/>
                    </a:lnTo>
                    <a:lnTo>
                      <a:pt x="253" y="398"/>
                    </a:lnTo>
                    <a:lnTo>
                      <a:pt x="253" y="400"/>
                    </a:lnTo>
                    <a:lnTo>
                      <a:pt x="251" y="400"/>
                    </a:lnTo>
                    <a:lnTo>
                      <a:pt x="250" y="400"/>
                    </a:lnTo>
                    <a:lnTo>
                      <a:pt x="250" y="400"/>
                    </a:lnTo>
                    <a:lnTo>
                      <a:pt x="248" y="400"/>
                    </a:lnTo>
                    <a:lnTo>
                      <a:pt x="246" y="400"/>
                    </a:lnTo>
                    <a:lnTo>
                      <a:pt x="245" y="400"/>
                    </a:lnTo>
                    <a:lnTo>
                      <a:pt x="243" y="400"/>
                    </a:lnTo>
                    <a:lnTo>
                      <a:pt x="242" y="400"/>
                    </a:lnTo>
                    <a:lnTo>
                      <a:pt x="242" y="400"/>
                    </a:lnTo>
                    <a:lnTo>
                      <a:pt x="240" y="400"/>
                    </a:lnTo>
                    <a:lnTo>
                      <a:pt x="238" y="398"/>
                    </a:lnTo>
                    <a:lnTo>
                      <a:pt x="237" y="398"/>
                    </a:lnTo>
                    <a:lnTo>
                      <a:pt x="237" y="398"/>
                    </a:lnTo>
                    <a:lnTo>
                      <a:pt x="235" y="398"/>
                    </a:lnTo>
                    <a:lnTo>
                      <a:pt x="235" y="398"/>
                    </a:lnTo>
                    <a:lnTo>
                      <a:pt x="234" y="398"/>
                    </a:lnTo>
                    <a:lnTo>
                      <a:pt x="232" y="398"/>
                    </a:lnTo>
                    <a:lnTo>
                      <a:pt x="232" y="397"/>
                    </a:lnTo>
                    <a:lnTo>
                      <a:pt x="232" y="397"/>
                    </a:lnTo>
                    <a:lnTo>
                      <a:pt x="232" y="395"/>
                    </a:lnTo>
                    <a:lnTo>
                      <a:pt x="234" y="395"/>
                    </a:lnTo>
                    <a:lnTo>
                      <a:pt x="234" y="393"/>
                    </a:lnTo>
                    <a:lnTo>
                      <a:pt x="234" y="393"/>
                    </a:lnTo>
                    <a:lnTo>
                      <a:pt x="234" y="392"/>
                    </a:lnTo>
                    <a:lnTo>
                      <a:pt x="234" y="392"/>
                    </a:lnTo>
                    <a:lnTo>
                      <a:pt x="234" y="390"/>
                    </a:lnTo>
                    <a:lnTo>
                      <a:pt x="234" y="390"/>
                    </a:lnTo>
                    <a:lnTo>
                      <a:pt x="234" y="389"/>
                    </a:lnTo>
                    <a:lnTo>
                      <a:pt x="234" y="389"/>
                    </a:lnTo>
                    <a:lnTo>
                      <a:pt x="234" y="387"/>
                    </a:lnTo>
                    <a:lnTo>
                      <a:pt x="234" y="387"/>
                    </a:lnTo>
                    <a:lnTo>
                      <a:pt x="234" y="386"/>
                    </a:lnTo>
                    <a:lnTo>
                      <a:pt x="234" y="386"/>
                    </a:lnTo>
                    <a:lnTo>
                      <a:pt x="234" y="384"/>
                    </a:lnTo>
                    <a:lnTo>
                      <a:pt x="235" y="382"/>
                    </a:lnTo>
                    <a:lnTo>
                      <a:pt x="235" y="381"/>
                    </a:lnTo>
                    <a:lnTo>
                      <a:pt x="234" y="379"/>
                    </a:lnTo>
                    <a:lnTo>
                      <a:pt x="234" y="379"/>
                    </a:lnTo>
                    <a:lnTo>
                      <a:pt x="234" y="379"/>
                    </a:lnTo>
                    <a:lnTo>
                      <a:pt x="234" y="379"/>
                    </a:lnTo>
                    <a:lnTo>
                      <a:pt x="234" y="378"/>
                    </a:lnTo>
                    <a:lnTo>
                      <a:pt x="234" y="378"/>
                    </a:lnTo>
                    <a:lnTo>
                      <a:pt x="234" y="378"/>
                    </a:lnTo>
                    <a:lnTo>
                      <a:pt x="234" y="376"/>
                    </a:lnTo>
                    <a:lnTo>
                      <a:pt x="232" y="376"/>
                    </a:lnTo>
                    <a:lnTo>
                      <a:pt x="232" y="376"/>
                    </a:lnTo>
                    <a:lnTo>
                      <a:pt x="232" y="375"/>
                    </a:lnTo>
                    <a:lnTo>
                      <a:pt x="232" y="375"/>
                    </a:lnTo>
                    <a:lnTo>
                      <a:pt x="232" y="373"/>
                    </a:lnTo>
                    <a:lnTo>
                      <a:pt x="232" y="373"/>
                    </a:lnTo>
                    <a:lnTo>
                      <a:pt x="232" y="371"/>
                    </a:lnTo>
                    <a:lnTo>
                      <a:pt x="231" y="371"/>
                    </a:lnTo>
                    <a:lnTo>
                      <a:pt x="231" y="370"/>
                    </a:lnTo>
                    <a:lnTo>
                      <a:pt x="231" y="370"/>
                    </a:lnTo>
                    <a:lnTo>
                      <a:pt x="231" y="368"/>
                    </a:lnTo>
                    <a:lnTo>
                      <a:pt x="231" y="368"/>
                    </a:lnTo>
                    <a:lnTo>
                      <a:pt x="231" y="368"/>
                    </a:lnTo>
                    <a:lnTo>
                      <a:pt x="232" y="367"/>
                    </a:lnTo>
                    <a:lnTo>
                      <a:pt x="232" y="367"/>
                    </a:lnTo>
                    <a:lnTo>
                      <a:pt x="234" y="367"/>
                    </a:lnTo>
                    <a:lnTo>
                      <a:pt x="234" y="365"/>
                    </a:lnTo>
                    <a:lnTo>
                      <a:pt x="232" y="364"/>
                    </a:lnTo>
                    <a:lnTo>
                      <a:pt x="231" y="362"/>
                    </a:lnTo>
                    <a:lnTo>
                      <a:pt x="231" y="360"/>
                    </a:lnTo>
                    <a:lnTo>
                      <a:pt x="232" y="357"/>
                    </a:lnTo>
                    <a:lnTo>
                      <a:pt x="234" y="354"/>
                    </a:lnTo>
                    <a:lnTo>
                      <a:pt x="235" y="353"/>
                    </a:lnTo>
                    <a:lnTo>
                      <a:pt x="235" y="353"/>
                    </a:lnTo>
                    <a:lnTo>
                      <a:pt x="237" y="353"/>
                    </a:lnTo>
                    <a:lnTo>
                      <a:pt x="237" y="351"/>
                    </a:lnTo>
                    <a:lnTo>
                      <a:pt x="237" y="349"/>
                    </a:lnTo>
                    <a:lnTo>
                      <a:pt x="235" y="349"/>
                    </a:lnTo>
                    <a:lnTo>
                      <a:pt x="237" y="348"/>
                    </a:lnTo>
                    <a:lnTo>
                      <a:pt x="237" y="343"/>
                    </a:lnTo>
                    <a:lnTo>
                      <a:pt x="238" y="340"/>
                    </a:lnTo>
                    <a:lnTo>
                      <a:pt x="238" y="340"/>
                    </a:lnTo>
                    <a:lnTo>
                      <a:pt x="240" y="340"/>
                    </a:lnTo>
                    <a:lnTo>
                      <a:pt x="240" y="340"/>
                    </a:lnTo>
                    <a:lnTo>
                      <a:pt x="238" y="340"/>
                    </a:lnTo>
                    <a:lnTo>
                      <a:pt x="238" y="338"/>
                    </a:lnTo>
                    <a:lnTo>
                      <a:pt x="237" y="335"/>
                    </a:lnTo>
                    <a:lnTo>
                      <a:pt x="235" y="332"/>
                    </a:lnTo>
                    <a:lnTo>
                      <a:pt x="235" y="330"/>
                    </a:lnTo>
                    <a:lnTo>
                      <a:pt x="235" y="329"/>
                    </a:lnTo>
                    <a:lnTo>
                      <a:pt x="234" y="329"/>
                    </a:lnTo>
                    <a:lnTo>
                      <a:pt x="232" y="329"/>
                    </a:lnTo>
                    <a:lnTo>
                      <a:pt x="229" y="327"/>
                    </a:lnTo>
                    <a:lnTo>
                      <a:pt x="227" y="326"/>
                    </a:lnTo>
                    <a:lnTo>
                      <a:pt x="226" y="326"/>
                    </a:lnTo>
                    <a:lnTo>
                      <a:pt x="226" y="323"/>
                    </a:lnTo>
                    <a:lnTo>
                      <a:pt x="226" y="321"/>
                    </a:lnTo>
                    <a:lnTo>
                      <a:pt x="226" y="318"/>
                    </a:lnTo>
                    <a:lnTo>
                      <a:pt x="226" y="316"/>
                    </a:lnTo>
                    <a:lnTo>
                      <a:pt x="227" y="315"/>
                    </a:lnTo>
                    <a:lnTo>
                      <a:pt x="227" y="313"/>
                    </a:lnTo>
                    <a:lnTo>
                      <a:pt x="227" y="312"/>
                    </a:lnTo>
                    <a:lnTo>
                      <a:pt x="227" y="312"/>
                    </a:lnTo>
                    <a:lnTo>
                      <a:pt x="227" y="312"/>
                    </a:lnTo>
                    <a:lnTo>
                      <a:pt x="226" y="312"/>
                    </a:lnTo>
                    <a:lnTo>
                      <a:pt x="226" y="312"/>
                    </a:lnTo>
                    <a:lnTo>
                      <a:pt x="224" y="312"/>
                    </a:lnTo>
                    <a:lnTo>
                      <a:pt x="218" y="312"/>
                    </a:lnTo>
                    <a:lnTo>
                      <a:pt x="212" y="312"/>
                    </a:lnTo>
                    <a:lnTo>
                      <a:pt x="205" y="312"/>
                    </a:lnTo>
                    <a:lnTo>
                      <a:pt x="201" y="312"/>
                    </a:lnTo>
                    <a:lnTo>
                      <a:pt x="201" y="308"/>
                    </a:lnTo>
                    <a:lnTo>
                      <a:pt x="201" y="305"/>
                    </a:lnTo>
                    <a:lnTo>
                      <a:pt x="201" y="304"/>
                    </a:lnTo>
                    <a:lnTo>
                      <a:pt x="201" y="299"/>
                    </a:lnTo>
                    <a:lnTo>
                      <a:pt x="197" y="297"/>
                    </a:lnTo>
                    <a:lnTo>
                      <a:pt x="196" y="294"/>
                    </a:lnTo>
                    <a:lnTo>
                      <a:pt x="194" y="294"/>
                    </a:lnTo>
                    <a:lnTo>
                      <a:pt x="197" y="294"/>
                    </a:lnTo>
                    <a:lnTo>
                      <a:pt x="199" y="294"/>
                    </a:lnTo>
                    <a:lnTo>
                      <a:pt x="199" y="286"/>
                    </a:lnTo>
                    <a:lnTo>
                      <a:pt x="199" y="286"/>
                    </a:lnTo>
                    <a:lnTo>
                      <a:pt x="197" y="283"/>
                    </a:lnTo>
                    <a:lnTo>
                      <a:pt x="197" y="282"/>
                    </a:lnTo>
                    <a:lnTo>
                      <a:pt x="197" y="282"/>
                    </a:lnTo>
                    <a:lnTo>
                      <a:pt x="196" y="280"/>
                    </a:lnTo>
                    <a:lnTo>
                      <a:pt x="196" y="280"/>
                    </a:lnTo>
                    <a:lnTo>
                      <a:pt x="197" y="278"/>
                    </a:lnTo>
                    <a:lnTo>
                      <a:pt x="197" y="278"/>
                    </a:lnTo>
                    <a:lnTo>
                      <a:pt x="197" y="277"/>
                    </a:lnTo>
                    <a:lnTo>
                      <a:pt x="197" y="275"/>
                    </a:lnTo>
                    <a:lnTo>
                      <a:pt x="196" y="274"/>
                    </a:lnTo>
                    <a:lnTo>
                      <a:pt x="194" y="274"/>
                    </a:lnTo>
                    <a:lnTo>
                      <a:pt x="193" y="272"/>
                    </a:lnTo>
                    <a:lnTo>
                      <a:pt x="190" y="271"/>
                    </a:lnTo>
                    <a:lnTo>
                      <a:pt x="188" y="271"/>
                    </a:lnTo>
                    <a:lnTo>
                      <a:pt x="186" y="271"/>
                    </a:lnTo>
                    <a:lnTo>
                      <a:pt x="183" y="271"/>
                    </a:lnTo>
                    <a:lnTo>
                      <a:pt x="182" y="271"/>
                    </a:lnTo>
                    <a:lnTo>
                      <a:pt x="180" y="271"/>
                    </a:lnTo>
                    <a:lnTo>
                      <a:pt x="177" y="271"/>
                    </a:lnTo>
                    <a:lnTo>
                      <a:pt x="177" y="269"/>
                    </a:lnTo>
                    <a:lnTo>
                      <a:pt x="175" y="269"/>
                    </a:lnTo>
                    <a:lnTo>
                      <a:pt x="174" y="266"/>
                    </a:lnTo>
                    <a:lnTo>
                      <a:pt x="172" y="266"/>
                    </a:lnTo>
                    <a:lnTo>
                      <a:pt x="172" y="264"/>
                    </a:lnTo>
                    <a:lnTo>
                      <a:pt x="171" y="264"/>
                    </a:lnTo>
                    <a:lnTo>
                      <a:pt x="169" y="264"/>
                    </a:lnTo>
                    <a:lnTo>
                      <a:pt x="168" y="264"/>
                    </a:lnTo>
                    <a:lnTo>
                      <a:pt x="164" y="263"/>
                    </a:lnTo>
                    <a:lnTo>
                      <a:pt x="163" y="263"/>
                    </a:lnTo>
                    <a:lnTo>
                      <a:pt x="163" y="263"/>
                    </a:lnTo>
                    <a:lnTo>
                      <a:pt x="161" y="261"/>
                    </a:lnTo>
                    <a:lnTo>
                      <a:pt x="160" y="260"/>
                    </a:lnTo>
                    <a:lnTo>
                      <a:pt x="160" y="260"/>
                    </a:lnTo>
                    <a:lnTo>
                      <a:pt x="160" y="258"/>
                    </a:lnTo>
                    <a:lnTo>
                      <a:pt x="158" y="258"/>
                    </a:lnTo>
                    <a:lnTo>
                      <a:pt x="158" y="258"/>
                    </a:lnTo>
                    <a:lnTo>
                      <a:pt x="156" y="258"/>
                    </a:lnTo>
                    <a:lnTo>
                      <a:pt x="155" y="258"/>
                    </a:lnTo>
                    <a:lnTo>
                      <a:pt x="153" y="256"/>
                    </a:lnTo>
                    <a:lnTo>
                      <a:pt x="152" y="256"/>
                    </a:lnTo>
                    <a:lnTo>
                      <a:pt x="152" y="256"/>
                    </a:lnTo>
                    <a:lnTo>
                      <a:pt x="150" y="255"/>
                    </a:lnTo>
                    <a:lnTo>
                      <a:pt x="149" y="255"/>
                    </a:lnTo>
                    <a:lnTo>
                      <a:pt x="147" y="256"/>
                    </a:lnTo>
                    <a:lnTo>
                      <a:pt x="145" y="256"/>
                    </a:lnTo>
                    <a:lnTo>
                      <a:pt x="142" y="255"/>
                    </a:lnTo>
                    <a:lnTo>
                      <a:pt x="139" y="255"/>
                    </a:lnTo>
                    <a:lnTo>
                      <a:pt x="139" y="253"/>
                    </a:lnTo>
                    <a:lnTo>
                      <a:pt x="138" y="252"/>
                    </a:lnTo>
                    <a:lnTo>
                      <a:pt x="136" y="252"/>
                    </a:lnTo>
                    <a:lnTo>
                      <a:pt x="136" y="250"/>
                    </a:lnTo>
                    <a:lnTo>
                      <a:pt x="134" y="249"/>
                    </a:lnTo>
                    <a:lnTo>
                      <a:pt x="133" y="249"/>
                    </a:lnTo>
                    <a:lnTo>
                      <a:pt x="133" y="249"/>
                    </a:lnTo>
                    <a:lnTo>
                      <a:pt x="131" y="249"/>
                    </a:lnTo>
                    <a:lnTo>
                      <a:pt x="131" y="247"/>
                    </a:lnTo>
                    <a:lnTo>
                      <a:pt x="131" y="245"/>
                    </a:lnTo>
                    <a:lnTo>
                      <a:pt x="131" y="245"/>
                    </a:lnTo>
                    <a:lnTo>
                      <a:pt x="130" y="244"/>
                    </a:lnTo>
                    <a:lnTo>
                      <a:pt x="130" y="244"/>
                    </a:lnTo>
                    <a:lnTo>
                      <a:pt x="130" y="245"/>
                    </a:lnTo>
                    <a:lnTo>
                      <a:pt x="128" y="245"/>
                    </a:lnTo>
                    <a:lnTo>
                      <a:pt x="128" y="245"/>
                    </a:lnTo>
                    <a:lnTo>
                      <a:pt x="128" y="244"/>
                    </a:lnTo>
                    <a:lnTo>
                      <a:pt x="128" y="244"/>
                    </a:lnTo>
                    <a:lnTo>
                      <a:pt x="128" y="242"/>
                    </a:lnTo>
                    <a:lnTo>
                      <a:pt x="127" y="241"/>
                    </a:lnTo>
                    <a:lnTo>
                      <a:pt x="127" y="241"/>
                    </a:lnTo>
                    <a:lnTo>
                      <a:pt x="127" y="239"/>
                    </a:lnTo>
                    <a:lnTo>
                      <a:pt x="127" y="239"/>
                    </a:lnTo>
                    <a:lnTo>
                      <a:pt x="125" y="238"/>
                    </a:lnTo>
                    <a:lnTo>
                      <a:pt x="125" y="238"/>
                    </a:lnTo>
                    <a:lnTo>
                      <a:pt x="125" y="236"/>
                    </a:lnTo>
                    <a:lnTo>
                      <a:pt x="125" y="236"/>
                    </a:lnTo>
                    <a:lnTo>
                      <a:pt x="127" y="234"/>
                    </a:lnTo>
                    <a:lnTo>
                      <a:pt x="127" y="233"/>
                    </a:lnTo>
                    <a:lnTo>
                      <a:pt x="125" y="230"/>
                    </a:lnTo>
                    <a:lnTo>
                      <a:pt x="125" y="228"/>
                    </a:lnTo>
                    <a:lnTo>
                      <a:pt x="125" y="226"/>
                    </a:lnTo>
                    <a:lnTo>
                      <a:pt x="125" y="226"/>
                    </a:lnTo>
                    <a:lnTo>
                      <a:pt x="125" y="225"/>
                    </a:lnTo>
                    <a:lnTo>
                      <a:pt x="127" y="223"/>
                    </a:lnTo>
                    <a:lnTo>
                      <a:pt x="127" y="222"/>
                    </a:lnTo>
                    <a:lnTo>
                      <a:pt x="127" y="220"/>
                    </a:lnTo>
                    <a:lnTo>
                      <a:pt x="127" y="219"/>
                    </a:lnTo>
                    <a:lnTo>
                      <a:pt x="127" y="217"/>
                    </a:lnTo>
                    <a:lnTo>
                      <a:pt x="127" y="215"/>
                    </a:lnTo>
                    <a:lnTo>
                      <a:pt x="125" y="215"/>
                    </a:lnTo>
                    <a:lnTo>
                      <a:pt x="125" y="215"/>
                    </a:lnTo>
                    <a:lnTo>
                      <a:pt x="123" y="215"/>
                    </a:lnTo>
                    <a:lnTo>
                      <a:pt x="123" y="217"/>
                    </a:lnTo>
                    <a:lnTo>
                      <a:pt x="122" y="217"/>
                    </a:lnTo>
                    <a:lnTo>
                      <a:pt x="120" y="215"/>
                    </a:lnTo>
                    <a:lnTo>
                      <a:pt x="117" y="215"/>
                    </a:lnTo>
                    <a:lnTo>
                      <a:pt x="112" y="217"/>
                    </a:lnTo>
                    <a:lnTo>
                      <a:pt x="111" y="217"/>
                    </a:lnTo>
                    <a:lnTo>
                      <a:pt x="109" y="217"/>
                    </a:lnTo>
                    <a:lnTo>
                      <a:pt x="108" y="219"/>
                    </a:lnTo>
                    <a:lnTo>
                      <a:pt x="106" y="219"/>
                    </a:lnTo>
                    <a:lnTo>
                      <a:pt x="101" y="223"/>
                    </a:lnTo>
                    <a:lnTo>
                      <a:pt x="100" y="223"/>
                    </a:lnTo>
                    <a:lnTo>
                      <a:pt x="98" y="223"/>
                    </a:lnTo>
                    <a:lnTo>
                      <a:pt x="98" y="225"/>
                    </a:lnTo>
                    <a:lnTo>
                      <a:pt x="97" y="225"/>
                    </a:lnTo>
                    <a:lnTo>
                      <a:pt x="93" y="226"/>
                    </a:lnTo>
                    <a:lnTo>
                      <a:pt x="92" y="228"/>
                    </a:lnTo>
                    <a:lnTo>
                      <a:pt x="92" y="230"/>
                    </a:lnTo>
                    <a:lnTo>
                      <a:pt x="90" y="230"/>
                    </a:lnTo>
                    <a:lnTo>
                      <a:pt x="90" y="230"/>
                    </a:lnTo>
                    <a:lnTo>
                      <a:pt x="87" y="230"/>
                    </a:lnTo>
                    <a:lnTo>
                      <a:pt x="87" y="230"/>
                    </a:lnTo>
                    <a:lnTo>
                      <a:pt x="86" y="231"/>
                    </a:lnTo>
                    <a:lnTo>
                      <a:pt x="84" y="233"/>
                    </a:lnTo>
                    <a:lnTo>
                      <a:pt x="84" y="233"/>
                    </a:lnTo>
                    <a:lnTo>
                      <a:pt x="82" y="234"/>
                    </a:lnTo>
                    <a:lnTo>
                      <a:pt x="81" y="234"/>
                    </a:lnTo>
                    <a:lnTo>
                      <a:pt x="79" y="236"/>
                    </a:lnTo>
                    <a:lnTo>
                      <a:pt x="78" y="236"/>
                    </a:lnTo>
                    <a:lnTo>
                      <a:pt x="78" y="236"/>
                    </a:lnTo>
                    <a:lnTo>
                      <a:pt x="76" y="236"/>
                    </a:lnTo>
                    <a:lnTo>
                      <a:pt x="76" y="234"/>
                    </a:lnTo>
                    <a:lnTo>
                      <a:pt x="76" y="234"/>
                    </a:lnTo>
                    <a:lnTo>
                      <a:pt x="73" y="234"/>
                    </a:lnTo>
                    <a:lnTo>
                      <a:pt x="70" y="233"/>
                    </a:lnTo>
                    <a:lnTo>
                      <a:pt x="67" y="233"/>
                    </a:lnTo>
                    <a:lnTo>
                      <a:pt x="65" y="233"/>
                    </a:lnTo>
                    <a:lnTo>
                      <a:pt x="63" y="233"/>
                    </a:lnTo>
                    <a:lnTo>
                      <a:pt x="62" y="233"/>
                    </a:lnTo>
                    <a:lnTo>
                      <a:pt x="59" y="233"/>
                    </a:lnTo>
                    <a:lnTo>
                      <a:pt x="57" y="233"/>
                    </a:lnTo>
                    <a:lnTo>
                      <a:pt x="56" y="234"/>
                    </a:lnTo>
                    <a:lnTo>
                      <a:pt x="54" y="234"/>
                    </a:lnTo>
                    <a:lnTo>
                      <a:pt x="54" y="234"/>
                    </a:lnTo>
                    <a:lnTo>
                      <a:pt x="52" y="234"/>
                    </a:lnTo>
                    <a:lnTo>
                      <a:pt x="52" y="234"/>
                    </a:lnTo>
                    <a:lnTo>
                      <a:pt x="51" y="233"/>
                    </a:lnTo>
                    <a:lnTo>
                      <a:pt x="51" y="233"/>
                    </a:lnTo>
                    <a:lnTo>
                      <a:pt x="49" y="234"/>
                    </a:lnTo>
                    <a:lnTo>
                      <a:pt x="49" y="231"/>
                    </a:lnTo>
                    <a:lnTo>
                      <a:pt x="49" y="228"/>
                    </a:lnTo>
                    <a:lnTo>
                      <a:pt x="49" y="225"/>
                    </a:lnTo>
                    <a:lnTo>
                      <a:pt x="49" y="222"/>
                    </a:lnTo>
                    <a:lnTo>
                      <a:pt x="49" y="219"/>
                    </a:lnTo>
                    <a:lnTo>
                      <a:pt x="49" y="217"/>
                    </a:lnTo>
                    <a:lnTo>
                      <a:pt x="51" y="215"/>
                    </a:lnTo>
                    <a:lnTo>
                      <a:pt x="51" y="215"/>
                    </a:lnTo>
                    <a:lnTo>
                      <a:pt x="51" y="214"/>
                    </a:lnTo>
                    <a:lnTo>
                      <a:pt x="51" y="212"/>
                    </a:lnTo>
                    <a:lnTo>
                      <a:pt x="51" y="212"/>
                    </a:lnTo>
                    <a:lnTo>
                      <a:pt x="51" y="211"/>
                    </a:lnTo>
                    <a:lnTo>
                      <a:pt x="49" y="211"/>
                    </a:lnTo>
                    <a:lnTo>
                      <a:pt x="49" y="212"/>
                    </a:lnTo>
                    <a:lnTo>
                      <a:pt x="49" y="212"/>
                    </a:lnTo>
                    <a:lnTo>
                      <a:pt x="48" y="212"/>
                    </a:lnTo>
                    <a:lnTo>
                      <a:pt x="48" y="214"/>
                    </a:lnTo>
                    <a:lnTo>
                      <a:pt x="46" y="214"/>
                    </a:lnTo>
                    <a:lnTo>
                      <a:pt x="45" y="215"/>
                    </a:lnTo>
                    <a:lnTo>
                      <a:pt x="45" y="217"/>
                    </a:lnTo>
                    <a:lnTo>
                      <a:pt x="43" y="217"/>
                    </a:lnTo>
                    <a:lnTo>
                      <a:pt x="41" y="219"/>
                    </a:lnTo>
                    <a:lnTo>
                      <a:pt x="40" y="219"/>
                    </a:lnTo>
                    <a:lnTo>
                      <a:pt x="35" y="219"/>
                    </a:lnTo>
                    <a:lnTo>
                      <a:pt x="32" y="219"/>
                    </a:lnTo>
                    <a:lnTo>
                      <a:pt x="27" y="219"/>
                    </a:lnTo>
                    <a:lnTo>
                      <a:pt x="27" y="219"/>
                    </a:lnTo>
                    <a:lnTo>
                      <a:pt x="27" y="219"/>
                    </a:lnTo>
                    <a:lnTo>
                      <a:pt x="27" y="217"/>
                    </a:lnTo>
                    <a:lnTo>
                      <a:pt x="26" y="215"/>
                    </a:lnTo>
                    <a:lnTo>
                      <a:pt x="26" y="215"/>
                    </a:lnTo>
                    <a:lnTo>
                      <a:pt x="26" y="214"/>
                    </a:lnTo>
                    <a:lnTo>
                      <a:pt x="26" y="212"/>
                    </a:lnTo>
                    <a:lnTo>
                      <a:pt x="24" y="212"/>
                    </a:lnTo>
                    <a:lnTo>
                      <a:pt x="22" y="212"/>
                    </a:lnTo>
                    <a:lnTo>
                      <a:pt x="21" y="211"/>
                    </a:lnTo>
                    <a:lnTo>
                      <a:pt x="18" y="211"/>
                    </a:lnTo>
                    <a:lnTo>
                      <a:pt x="15" y="211"/>
                    </a:lnTo>
                    <a:lnTo>
                      <a:pt x="13" y="211"/>
                    </a:lnTo>
                    <a:lnTo>
                      <a:pt x="15" y="209"/>
                    </a:lnTo>
                    <a:lnTo>
                      <a:pt x="16" y="206"/>
                    </a:lnTo>
                    <a:lnTo>
                      <a:pt x="16" y="204"/>
                    </a:lnTo>
                    <a:lnTo>
                      <a:pt x="15" y="203"/>
                    </a:lnTo>
                    <a:lnTo>
                      <a:pt x="13" y="203"/>
                    </a:lnTo>
                    <a:lnTo>
                      <a:pt x="13" y="201"/>
                    </a:lnTo>
                    <a:lnTo>
                      <a:pt x="11" y="200"/>
                    </a:lnTo>
                    <a:lnTo>
                      <a:pt x="10" y="198"/>
                    </a:lnTo>
                    <a:lnTo>
                      <a:pt x="10" y="198"/>
                    </a:lnTo>
                    <a:lnTo>
                      <a:pt x="10" y="197"/>
                    </a:lnTo>
                    <a:lnTo>
                      <a:pt x="10" y="197"/>
                    </a:lnTo>
                    <a:lnTo>
                      <a:pt x="10" y="197"/>
                    </a:lnTo>
                    <a:lnTo>
                      <a:pt x="8" y="197"/>
                    </a:lnTo>
                    <a:lnTo>
                      <a:pt x="8" y="195"/>
                    </a:lnTo>
                    <a:lnTo>
                      <a:pt x="8" y="195"/>
                    </a:lnTo>
                    <a:lnTo>
                      <a:pt x="7" y="193"/>
                    </a:lnTo>
                    <a:lnTo>
                      <a:pt x="7" y="193"/>
                    </a:lnTo>
                    <a:lnTo>
                      <a:pt x="7" y="192"/>
                    </a:lnTo>
                    <a:lnTo>
                      <a:pt x="7" y="192"/>
                    </a:lnTo>
                    <a:lnTo>
                      <a:pt x="5" y="190"/>
                    </a:lnTo>
                    <a:lnTo>
                      <a:pt x="5" y="190"/>
                    </a:lnTo>
                    <a:lnTo>
                      <a:pt x="4" y="189"/>
                    </a:lnTo>
                    <a:lnTo>
                      <a:pt x="4" y="189"/>
                    </a:lnTo>
                    <a:lnTo>
                      <a:pt x="5" y="189"/>
                    </a:lnTo>
                    <a:lnTo>
                      <a:pt x="5" y="189"/>
                    </a:lnTo>
                    <a:lnTo>
                      <a:pt x="5" y="187"/>
                    </a:lnTo>
                    <a:lnTo>
                      <a:pt x="5" y="187"/>
                    </a:lnTo>
                    <a:lnTo>
                      <a:pt x="4" y="187"/>
                    </a:lnTo>
                    <a:lnTo>
                      <a:pt x="2" y="186"/>
                    </a:lnTo>
                    <a:lnTo>
                      <a:pt x="2" y="186"/>
                    </a:lnTo>
                    <a:lnTo>
                      <a:pt x="2" y="184"/>
                    </a:lnTo>
                    <a:lnTo>
                      <a:pt x="0" y="184"/>
                    </a:lnTo>
                    <a:lnTo>
                      <a:pt x="2" y="184"/>
                    </a:lnTo>
                    <a:lnTo>
                      <a:pt x="2" y="184"/>
                    </a:lnTo>
                    <a:lnTo>
                      <a:pt x="2" y="182"/>
                    </a:lnTo>
                    <a:lnTo>
                      <a:pt x="2" y="182"/>
                    </a:lnTo>
                    <a:lnTo>
                      <a:pt x="2" y="181"/>
                    </a:lnTo>
                    <a:lnTo>
                      <a:pt x="2" y="181"/>
                    </a:lnTo>
                    <a:lnTo>
                      <a:pt x="2" y="181"/>
                    </a:lnTo>
                    <a:lnTo>
                      <a:pt x="4" y="181"/>
                    </a:lnTo>
                    <a:lnTo>
                      <a:pt x="4" y="181"/>
                    </a:lnTo>
                    <a:lnTo>
                      <a:pt x="5" y="181"/>
                    </a:lnTo>
                    <a:lnTo>
                      <a:pt x="5" y="181"/>
                    </a:lnTo>
                    <a:lnTo>
                      <a:pt x="5" y="179"/>
                    </a:lnTo>
                    <a:lnTo>
                      <a:pt x="5" y="178"/>
                    </a:lnTo>
                    <a:lnTo>
                      <a:pt x="4" y="178"/>
                    </a:lnTo>
                    <a:lnTo>
                      <a:pt x="4" y="178"/>
                    </a:lnTo>
                    <a:lnTo>
                      <a:pt x="4" y="176"/>
                    </a:lnTo>
                    <a:lnTo>
                      <a:pt x="5" y="175"/>
                    </a:lnTo>
                    <a:lnTo>
                      <a:pt x="5" y="173"/>
                    </a:lnTo>
                    <a:lnTo>
                      <a:pt x="8" y="171"/>
                    </a:lnTo>
                    <a:lnTo>
                      <a:pt x="11" y="170"/>
                    </a:lnTo>
                    <a:lnTo>
                      <a:pt x="11" y="170"/>
                    </a:lnTo>
                    <a:lnTo>
                      <a:pt x="13" y="170"/>
                    </a:lnTo>
                    <a:lnTo>
                      <a:pt x="13" y="168"/>
                    </a:lnTo>
                    <a:lnTo>
                      <a:pt x="13" y="167"/>
                    </a:lnTo>
                    <a:lnTo>
                      <a:pt x="13" y="167"/>
                    </a:lnTo>
                    <a:lnTo>
                      <a:pt x="13" y="165"/>
                    </a:lnTo>
                    <a:lnTo>
                      <a:pt x="13" y="163"/>
                    </a:lnTo>
                    <a:lnTo>
                      <a:pt x="11" y="163"/>
                    </a:lnTo>
                    <a:lnTo>
                      <a:pt x="13" y="162"/>
                    </a:lnTo>
                    <a:lnTo>
                      <a:pt x="13" y="160"/>
                    </a:lnTo>
                    <a:lnTo>
                      <a:pt x="15" y="159"/>
                    </a:lnTo>
                    <a:lnTo>
                      <a:pt x="16" y="156"/>
                    </a:lnTo>
                    <a:lnTo>
                      <a:pt x="16" y="156"/>
                    </a:lnTo>
                    <a:lnTo>
                      <a:pt x="16" y="154"/>
                    </a:lnTo>
                    <a:lnTo>
                      <a:pt x="16" y="151"/>
                    </a:lnTo>
                    <a:lnTo>
                      <a:pt x="18" y="149"/>
                    </a:lnTo>
                    <a:lnTo>
                      <a:pt x="16" y="149"/>
                    </a:lnTo>
                    <a:lnTo>
                      <a:pt x="18" y="149"/>
                    </a:lnTo>
                    <a:lnTo>
                      <a:pt x="18" y="148"/>
                    </a:lnTo>
                    <a:lnTo>
                      <a:pt x="19" y="148"/>
                    </a:lnTo>
                    <a:lnTo>
                      <a:pt x="21" y="148"/>
                    </a:lnTo>
                    <a:lnTo>
                      <a:pt x="22" y="146"/>
                    </a:lnTo>
                    <a:lnTo>
                      <a:pt x="24" y="145"/>
                    </a:lnTo>
                    <a:lnTo>
                      <a:pt x="26" y="143"/>
                    </a:lnTo>
                    <a:lnTo>
                      <a:pt x="29" y="141"/>
                    </a:lnTo>
                    <a:lnTo>
                      <a:pt x="30" y="141"/>
                    </a:lnTo>
                    <a:lnTo>
                      <a:pt x="30" y="141"/>
                    </a:lnTo>
                    <a:lnTo>
                      <a:pt x="32" y="140"/>
                    </a:lnTo>
                    <a:lnTo>
                      <a:pt x="35" y="140"/>
                    </a:lnTo>
                    <a:lnTo>
                      <a:pt x="37" y="140"/>
                    </a:lnTo>
                    <a:lnTo>
                      <a:pt x="38" y="138"/>
                    </a:lnTo>
                    <a:lnTo>
                      <a:pt x="40" y="138"/>
                    </a:lnTo>
                    <a:lnTo>
                      <a:pt x="41" y="138"/>
                    </a:lnTo>
                    <a:lnTo>
                      <a:pt x="43" y="138"/>
                    </a:lnTo>
                    <a:lnTo>
                      <a:pt x="45" y="138"/>
                    </a:lnTo>
                    <a:lnTo>
                      <a:pt x="46" y="137"/>
                    </a:lnTo>
                    <a:lnTo>
                      <a:pt x="46" y="137"/>
                    </a:lnTo>
                    <a:lnTo>
                      <a:pt x="48" y="135"/>
                    </a:lnTo>
                    <a:lnTo>
                      <a:pt x="48" y="135"/>
                    </a:lnTo>
                    <a:lnTo>
                      <a:pt x="49" y="135"/>
                    </a:lnTo>
                    <a:lnTo>
                      <a:pt x="51" y="135"/>
                    </a:lnTo>
                    <a:lnTo>
                      <a:pt x="52" y="135"/>
                    </a:lnTo>
                    <a:lnTo>
                      <a:pt x="54" y="135"/>
                    </a:lnTo>
                    <a:lnTo>
                      <a:pt x="54" y="137"/>
                    </a:lnTo>
                    <a:lnTo>
                      <a:pt x="56" y="137"/>
                    </a:lnTo>
                    <a:lnTo>
                      <a:pt x="56" y="137"/>
                    </a:lnTo>
                    <a:lnTo>
                      <a:pt x="57" y="137"/>
                    </a:lnTo>
                    <a:lnTo>
                      <a:pt x="59" y="138"/>
                    </a:lnTo>
                    <a:lnTo>
                      <a:pt x="59" y="137"/>
                    </a:lnTo>
                    <a:lnTo>
                      <a:pt x="59" y="137"/>
                    </a:lnTo>
                    <a:lnTo>
                      <a:pt x="59" y="137"/>
                    </a:lnTo>
                    <a:lnTo>
                      <a:pt x="60" y="135"/>
                    </a:lnTo>
                    <a:lnTo>
                      <a:pt x="60" y="132"/>
                    </a:lnTo>
                    <a:lnTo>
                      <a:pt x="60" y="127"/>
                    </a:lnTo>
                    <a:lnTo>
                      <a:pt x="62" y="124"/>
                    </a:lnTo>
                    <a:lnTo>
                      <a:pt x="63" y="119"/>
                    </a:lnTo>
                    <a:lnTo>
                      <a:pt x="63" y="113"/>
                    </a:lnTo>
                    <a:lnTo>
                      <a:pt x="65" y="108"/>
                    </a:lnTo>
                    <a:lnTo>
                      <a:pt x="65" y="104"/>
                    </a:lnTo>
                    <a:lnTo>
                      <a:pt x="67" y="100"/>
                    </a:lnTo>
                    <a:lnTo>
                      <a:pt x="67" y="99"/>
                    </a:lnTo>
                    <a:lnTo>
                      <a:pt x="67" y="96"/>
                    </a:lnTo>
                    <a:lnTo>
                      <a:pt x="67" y="93"/>
                    </a:lnTo>
                    <a:lnTo>
                      <a:pt x="68" y="93"/>
                    </a:lnTo>
                    <a:lnTo>
                      <a:pt x="67" y="93"/>
                    </a:lnTo>
                    <a:lnTo>
                      <a:pt x="67" y="91"/>
                    </a:lnTo>
                    <a:lnTo>
                      <a:pt x="67" y="91"/>
                    </a:lnTo>
                    <a:lnTo>
                      <a:pt x="67" y="89"/>
                    </a:lnTo>
                    <a:lnTo>
                      <a:pt x="67" y="89"/>
                    </a:lnTo>
                    <a:lnTo>
                      <a:pt x="67" y="89"/>
                    </a:lnTo>
                    <a:lnTo>
                      <a:pt x="65" y="89"/>
                    </a:lnTo>
                    <a:lnTo>
                      <a:pt x="65" y="88"/>
                    </a:lnTo>
                    <a:lnTo>
                      <a:pt x="65" y="88"/>
                    </a:lnTo>
                    <a:lnTo>
                      <a:pt x="65" y="88"/>
                    </a:lnTo>
                    <a:lnTo>
                      <a:pt x="65" y="86"/>
                    </a:lnTo>
                    <a:lnTo>
                      <a:pt x="65" y="86"/>
                    </a:lnTo>
                    <a:lnTo>
                      <a:pt x="65" y="86"/>
                    </a:lnTo>
                    <a:lnTo>
                      <a:pt x="65" y="85"/>
                    </a:lnTo>
                    <a:lnTo>
                      <a:pt x="65" y="85"/>
                    </a:lnTo>
                    <a:lnTo>
                      <a:pt x="65" y="85"/>
                    </a:lnTo>
                    <a:lnTo>
                      <a:pt x="65" y="83"/>
                    </a:lnTo>
                    <a:lnTo>
                      <a:pt x="63" y="83"/>
                    </a:lnTo>
                    <a:lnTo>
                      <a:pt x="63" y="82"/>
                    </a:lnTo>
                    <a:lnTo>
                      <a:pt x="62" y="82"/>
                    </a:lnTo>
                    <a:lnTo>
                      <a:pt x="62" y="82"/>
                    </a:lnTo>
                    <a:lnTo>
                      <a:pt x="60" y="80"/>
                    </a:lnTo>
                    <a:lnTo>
                      <a:pt x="59" y="78"/>
                    </a:lnTo>
                    <a:lnTo>
                      <a:pt x="57" y="77"/>
                    </a:lnTo>
                    <a:lnTo>
                      <a:pt x="57" y="75"/>
                    </a:lnTo>
                    <a:lnTo>
                      <a:pt x="57" y="72"/>
                    </a:lnTo>
                    <a:lnTo>
                      <a:pt x="59" y="69"/>
                    </a:lnTo>
                    <a:lnTo>
                      <a:pt x="59" y="67"/>
                    </a:lnTo>
                    <a:lnTo>
                      <a:pt x="59" y="67"/>
                    </a:lnTo>
                    <a:lnTo>
                      <a:pt x="60" y="67"/>
                    </a:lnTo>
                    <a:lnTo>
                      <a:pt x="60" y="67"/>
                    </a:lnTo>
                    <a:lnTo>
                      <a:pt x="62" y="67"/>
                    </a:lnTo>
                    <a:lnTo>
                      <a:pt x="62" y="66"/>
                    </a:lnTo>
                    <a:lnTo>
                      <a:pt x="63" y="66"/>
                    </a:lnTo>
                    <a:lnTo>
                      <a:pt x="63" y="66"/>
                    </a:lnTo>
                    <a:lnTo>
                      <a:pt x="63" y="66"/>
                    </a:lnTo>
                    <a:lnTo>
                      <a:pt x="65" y="66"/>
                    </a:lnTo>
                    <a:lnTo>
                      <a:pt x="65" y="66"/>
                    </a:lnTo>
                    <a:lnTo>
                      <a:pt x="65" y="66"/>
                    </a:lnTo>
                    <a:lnTo>
                      <a:pt x="67" y="64"/>
                    </a:lnTo>
                    <a:lnTo>
                      <a:pt x="67" y="66"/>
                    </a:lnTo>
                    <a:lnTo>
                      <a:pt x="68" y="66"/>
                    </a:lnTo>
                    <a:lnTo>
                      <a:pt x="68" y="66"/>
                    </a:lnTo>
                    <a:lnTo>
                      <a:pt x="68" y="66"/>
                    </a:lnTo>
                    <a:lnTo>
                      <a:pt x="68" y="66"/>
                    </a:lnTo>
                    <a:lnTo>
                      <a:pt x="70" y="66"/>
                    </a:lnTo>
                    <a:lnTo>
                      <a:pt x="70" y="66"/>
                    </a:lnTo>
                    <a:lnTo>
                      <a:pt x="70" y="66"/>
                    </a:lnTo>
                    <a:lnTo>
                      <a:pt x="71" y="66"/>
                    </a:lnTo>
                    <a:lnTo>
                      <a:pt x="71" y="66"/>
                    </a:lnTo>
                    <a:lnTo>
                      <a:pt x="71" y="66"/>
                    </a:lnTo>
                    <a:lnTo>
                      <a:pt x="71" y="66"/>
                    </a:lnTo>
                    <a:lnTo>
                      <a:pt x="71" y="66"/>
                    </a:lnTo>
                    <a:lnTo>
                      <a:pt x="71" y="64"/>
                    </a:lnTo>
                    <a:lnTo>
                      <a:pt x="71" y="64"/>
                    </a:lnTo>
                    <a:lnTo>
                      <a:pt x="71" y="63"/>
                    </a:lnTo>
                    <a:lnTo>
                      <a:pt x="70" y="63"/>
                    </a:lnTo>
                    <a:lnTo>
                      <a:pt x="70" y="61"/>
                    </a:lnTo>
                    <a:lnTo>
                      <a:pt x="70" y="61"/>
                    </a:lnTo>
                    <a:lnTo>
                      <a:pt x="68" y="59"/>
                    </a:lnTo>
                    <a:lnTo>
                      <a:pt x="68" y="59"/>
                    </a:lnTo>
                    <a:lnTo>
                      <a:pt x="68" y="61"/>
                    </a:lnTo>
                    <a:lnTo>
                      <a:pt x="67" y="61"/>
                    </a:lnTo>
                    <a:lnTo>
                      <a:pt x="67" y="59"/>
                    </a:lnTo>
                    <a:lnTo>
                      <a:pt x="65" y="59"/>
                    </a:lnTo>
                    <a:lnTo>
                      <a:pt x="65" y="59"/>
                    </a:lnTo>
                    <a:lnTo>
                      <a:pt x="65" y="59"/>
                    </a:lnTo>
                    <a:lnTo>
                      <a:pt x="63" y="59"/>
                    </a:lnTo>
                    <a:lnTo>
                      <a:pt x="62" y="59"/>
                    </a:lnTo>
                    <a:lnTo>
                      <a:pt x="62" y="59"/>
                    </a:lnTo>
                    <a:lnTo>
                      <a:pt x="60" y="59"/>
                    </a:lnTo>
                    <a:lnTo>
                      <a:pt x="60" y="56"/>
                    </a:lnTo>
                    <a:lnTo>
                      <a:pt x="60" y="53"/>
                    </a:lnTo>
                    <a:lnTo>
                      <a:pt x="60" y="50"/>
                    </a:lnTo>
                    <a:lnTo>
                      <a:pt x="62" y="52"/>
                    </a:lnTo>
                    <a:lnTo>
                      <a:pt x="62" y="50"/>
                    </a:lnTo>
                    <a:lnTo>
                      <a:pt x="63" y="50"/>
                    </a:lnTo>
                    <a:lnTo>
                      <a:pt x="65" y="50"/>
                    </a:lnTo>
                    <a:lnTo>
                      <a:pt x="65" y="50"/>
                    </a:lnTo>
                    <a:lnTo>
                      <a:pt x="67" y="50"/>
                    </a:lnTo>
                    <a:lnTo>
                      <a:pt x="68" y="50"/>
                    </a:lnTo>
                    <a:lnTo>
                      <a:pt x="68" y="50"/>
                    </a:lnTo>
                    <a:lnTo>
                      <a:pt x="71" y="50"/>
                    </a:lnTo>
                    <a:lnTo>
                      <a:pt x="75" y="50"/>
                    </a:lnTo>
                    <a:lnTo>
                      <a:pt x="84" y="50"/>
                    </a:lnTo>
                    <a:lnTo>
                      <a:pt x="86" y="50"/>
                    </a:lnTo>
                    <a:lnTo>
                      <a:pt x="84" y="50"/>
                    </a:lnTo>
                    <a:lnTo>
                      <a:pt x="84" y="48"/>
                    </a:lnTo>
                    <a:lnTo>
                      <a:pt x="84" y="48"/>
                    </a:lnTo>
                    <a:lnTo>
                      <a:pt x="84" y="47"/>
                    </a:lnTo>
                    <a:lnTo>
                      <a:pt x="86" y="47"/>
                    </a:lnTo>
                    <a:lnTo>
                      <a:pt x="86" y="47"/>
                    </a:lnTo>
                    <a:lnTo>
                      <a:pt x="87" y="48"/>
                    </a:lnTo>
                    <a:lnTo>
                      <a:pt x="87" y="50"/>
                    </a:lnTo>
                    <a:lnTo>
                      <a:pt x="87" y="50"/>
                    </a:lnTo>
                    <a:lnTo>
                      <a:pt x="89" y="50"/>
                    </a:lnTo>
                    <a:lnTo>
                      <a:pt x="90" y="50"/>
                    </a:lnTo>
                    <a:lnTo>
                      <a:pt x="90" y="50"/>
                    </a:lnTo>
                    <a:lnTo>
                      <a:pt x="92" y="48"/>
                    </a:lnTo>
                    <a:lnTo>
                      <a:pt x="93" y="47"/>
                    </a:lnTo>
                    <a:lnTo>
                      <a:pt x="93" y="45"/>
                    </a:lnTo>
                    <a:lnTo>
                      <a:pt x="95" y="45"/>
                    </a:lnTo>
                    <a:lnTo>
                      <a:pt x="95" y="45"/>
                    </a:lnTo>
                    <a:lnTo>
                      <a:pt x="97" y="45"/>
                    </a:lnTo>
                    <a:lnTo>
                      <a:pt x="97" y="45"/>
                    </a:lnTo>
                    <a:lnTo>
                      <a:pt x="98" y="47"/>
                    </a:lnTo>
                    <a:lnTo>
                      <a:pt x="100" y="48"/>
                    </a:lnTo>
                    <a:lnTo>
                      <a:pt x="100" y="52"/>
                    </a:lnTo>
                    <a:lnTo>
                      <a:pt x="101" y="52"/>
                    </a:lnTo>
                    <a:lnTo>
                      <a:pt x="101" y="55"/>
                    </a:lnTo>
                    <a:lnTo>
                      <a:pt x="101" y="58"/>
                    </a:lnTo>
                    <a:lnTo>
                      <a:pt x="101" y="58"/>
                    </a:lnTo>
                    <a:lnTo>
                      <a:pt x="101" y="58"/>
                    </a:lnTo>
                    <a:lnTo>
                      <a:pt x="104" y="58"/>
                    </a:lnTo>
                    <a:lnTo>
                      <a:pt x="108" y="61"/>
                    </a:lnTo>
                    <a:lnTo>
                      <a:pt x="111" y="64"/>
                    </a:lnTo>
                    <a:lnTo>
                      <a:pt x="112" y="64"/>
                    </a:lnTo>
                    <a:lnTo>
                      <a:pt x="112" y="64"/>
                    </a:lnTo>
                    <a:lnTo>
                      <a:pt x="114" y="64"/>
                    </a:lnTo>
                    <a:lnTo>
                      <a:pt x="116" y="64"/>
                    </a:lnTo>
                    <a:lnTo>
                      <a:pt x="117" y="64"/>
                    </a:lnTo>
                    <a:lnTo>
                      <a:pt x="117" y="63"/>
                    </a:lnTo>
                    <a:lnTo>
                      <a:pt x="119" y="63"/>
                    </a:lnTo>
                    <a:lnTo>
                      <a:pt x="120" y="61"/>
                    </a:lnTo>
                    <a:lnTo>
                      <a:pt x="122" y="61"/>
                    </a:lnTo>
                    <a:lnTo>
                      <a:pt x="122" y="61"/>
                    </a:lnTo>
                    <a:lnTo>
                      <a:pt x="123" y="63"/>
                    </a:lnTo>
                    <a:lnTo>
                      <a:pt x="123" y="63"/>
                    </a:lnTo>
                    <a:lnTo>
                      <a:pt x="123" y="64"/>
                    </a:lnTo>
                    <a:lnTo>
                      <a:pt x="123" y="66"/>
                    </a:lnTo>
                    <a:lnTo>
                      <a:pt x="125" y="66"/>
                    </a:lnTo>
                    <a:lnTo>
                      <a:pt x="125" y="64"/>
                    </a:lnTo>
                    <a:lnTo>
                      <a:pt x="127" y="63"/>
                    </a:lnTo>
                    <a:lnTo>
                      <a:pt x="127" y="63"/>
                    </a:lnTo>
                    <a:lnTo>
                      <a:pt x="128" y="61"/>
                    </a:lnTo>
                    <a:lnTo>
                      <a:pt x="130" y="59"/>
                    </a:lnTo>
                    <a:lnTo>
                      <a:pt x="131" y="59"/>
                    </a:lnTo>
                    <a:lnTo>
                      <a:pt x="133" y="58"/>
                    </a:lnTo>
                    <a:lnTo>
                      <a:pt x="134" y="58"/>
                    </a:lnTo>
                    <a:lnTo>
                      <a:pt x="134" y="58"/>
                    </a:lnTo>
                    <a:lnTo>
                      <a:pt x="136" y="56"/>
                    </a:lnTo>
                    <a:lnTo>
                      <a:pt x="138" y="56"/>
                    </a:lnTo>
                    <a:lnTo>
                      <a:pt x="138" y="55"/>
                    </a:lnTo>
                    <a:lnTo>
                      <a:pt x="139" y="55"/>
                    </a:lnTo>
                    <a:lnTo>
                      <a:pt x="139" y="55"/>
                    </a:lnTo>
                    <a:lnTo>
                      <a:pt x="141" y="55"/>
                    </a:lnTo>
                    <a:lnTo>
                      <a:pt x="142" y="53"/>
                    </a:lnTo>
                    <a:lnTo>
                      <a:pt x="144" y="52"/>
                    </a:lnTo>
                    <a:lnTo>
                      <a:pt x="144" y="50"/>
                    </a:lnTo>
                    <a:lnTo>
                      <a:pt x="145" y="48"/>
                    </a:lnTo>
                    <a:lnTo>
                      <a:pt x="145" y="47"/>
                    </a:lnTo>
                    <a:lnTo>
                      <a:pt x="145" y="47"/>
                    </a:lnTo>
                    <a:lnTo>
                      <a:pt x="147" y="47"/>
                    </a:lnTo>
                    <a:lnTo>
                      <a:pt x="147" y="47"/>
                    </a:lnTo>
                    <a:lnTo>
                      <a:pt x="150" y="45"/>
                    </a:lnTo>
                    <a:lnTo>
                      <a:pt x="152" y="45"/>
                    </a:lnTo>
                    <a:lnTo>
                      <a:pt x="153" y="45"/>
                    </a:lnTo>
                    <a:lnTo>
                      <a:pt x="153" y="44"/>
                    </a:lnTo>
                    <a:lnTo>
                      <a:pt x="155" y="44"/>
                    </a:lnTo>
                    <a:lnTo>
                      <a:pt x="155" y="42"/>
                    </a:lnTo>
                    <a:lnTo>
                      <a:pt x="155" y="41"/>
                    </a:lnTo>
                    <a:lnTo>
                      <a:pt x="152" y="41"/>
                    </a:lnTo>
                    <a:lnTo>
                      <a:pt x="150" y="41"/>
                    </a:lnTo>
                    <a:lnTo>
                      <a:pt x="147" y="41"/>
                    </a:lnTo>
                    <a:lnTo>
                      <a:pt x="145" y="39"/>
                    </a:lnTo>
                    <a:lnTo>
                      <a:pt x="145" y="39"/>
                    </a:lnTo>
                    <a:lnTo>
                      <a:pt x="145" y="39"/>
                    </a:lnTo>
                    <a:lnTo>
                      <a:pt x="145" y="39"/>
                    </a:lnTo>
                    <a:lnTo>
                      <a:pt x="145" y="37"/>
                    </a:lnTo>
                    <a:lnTo>
                      <a:pt x="145" y="36"/>
                    </a:lnTo>
                    <a:lnTo>
                      <a:pt x="144" y="33"/>
                    </a:lnTo>
                    <a:lnTo>
                      <a:pt x="142" y="30"/>
                    </a:lnTo>
                    <a:lnTo>
                      <a:pt x="142" y="28"/>
                    </a:lnTo>
                    <a:lnTo>
                      <a:pt x="142" y="25"/>
                    </a:lnTo>
                    <a:lnTo>
                      <a:pt x="142" y="23"/>
                    </a:lnTo>
                    <a:lnTo>
                      <a:pt x="142" y="23"/>
                    </a:lnTo>
                    <a:lnTo>
                      <a:pt x="138" y="20"/>
                    </a:lnTo>
                    <a:lnTo>
                      <a:pt x="136" y="19"/>
                    </a:lnTo>
                    <a:lnTo>
                      <a:pt x="136" y="17"/>
                    </a:lnTo>
                    <a:lnTo>
                      <a:pt x="134" y="14"/>
                    </a:lnTo>
                    <a:lnTo>
                      <a:pt x="134" y="14"/>
                    </a:lnTo>
                    <a:lnTo>
                      <a:pt x="134" y="14"/>
                    </a:lnTo>
                    <a:lnTo>
                      <a:pt x="136" y="14"/>
                    </a:lnTo>
                    <a:lnTo>
                      <a:pt x="136" y="15"/>
                    </a:lnTo>
                    <a:lnTo>
                      <a:pt x="138" y="15"/>
                    </a:lnTo>
                    <a:lnTo>
                      <a:pt x="142" y="15"/>
                    </a:lnTo>
                    <a:lnTo>
                      <a:pt x="142" y="15"/>
                    </a:lnTo>
                    <a:lnTo>
                      <a:pt x="144" y="17"/>
                    </a:lnTo>
                    <a:lnTo>
                      <a:pt x="144" y="17"/>
                    </a:lnTo>
                    <a:lnTo>
                      <a:pt x="144" y="19"/>
                    </a:lnTo>
                    <a:lnTo>
                      <a:pt x="145" y="19"/>
                    </a:lnTo>
                    <a:lnTo>
                      <a:pt x="147" y="19"/>
                    </a:lnTo>
                    <a:lnTo>
                      <a:pt x="149" y="19"/>
                    </a:lnTo>
                    <a:lnTo>
                      <a:pt x="150" y="19"/>
                    </a:lnTo>
                    <a:lnTo>
                      <a:pt x="152" y="19"/>
                    </a:lnTo>
                    <a:lnTo>
                      <a:pt x="152" y="20"/>
                    </a:lnTo>
                    <a:lnTo>
                      <a:pt x="155" y="19"/>
                    </a:lnTo>
                    <a:lnTo>
                      <a:pt x="155" y="19"/>
                    </a:lnTo>
                    <a:lnTo>
                      <a:pt x="156" y="19"/>
                    </a:lnTo>
                    <a:lnTo>
                      <a:pt x="158" y="22"/>
                    </a:lnTo>
                    <a:lnTo>
                      <a:pt x="160" y="22"/>
                    </a:lnTo>
                    <a:lnTo>
                      <a:pt x="161" y="23"/>
                    </a:lnTo>
                    <a:lnTo>
                      <a:pt x="163" y="23"/>
                    </a:lnTo>
                    <a:lnTo>
                      <a:pt x="163" y="23"/>
                    </a:lnTo>
                    <a:lnTo>
                      <a:pt x="164" y="19"/>
                    </a:lnTo>
                    <a:lnTo>
                      <a:pt x="164" y="17"/>
                    </a:lnTo>
                    <a:lnTo>
                      <a:pt x="164" y="17"/>
                    </a:lnTo>
                    <a:lnTo>
                      <a:pt x="166" y="17"/>
                    </a:lnTo>
                    <a:lnTo>
                      <a:pt x="166" y="17"/>
                    </a:lnTo>
                    <a:lnTo>
                      <a:pt x="168" y="15"/>
                    </a:lnTo>
                    <a:lnTo>
                      <a:pt x="169" y="15"/>
                    </a:lnTo>
                    <a:lnTo>
                      <a:pt x="172" y="17"/>
                    </a:lnTo>
                    <a:lnTo>
                      <a:pt x="174" y="15"/>
                    </a:lnTo>
                    <a:lnTo>
                      <a:pt x="177" y="15"/>
                    </a:lnTo>
                    <a:lnTo>
                      <a:pt x="180" y="14"/>
                    </a:lnTo>
                    <a:lnTo>
                      <a:pt x="182" y="12"/>
                    </a:lnTo>
                    <a:lnTo>
                      <a:pt x="183" y="12"/>
                    </a:lnTo>
                    <a:lnTo>
                      <a:pt x="185" y="11"/>
                    </a:lnTo>
                    <a:lnTo>
                      <a:pt x="186" y="11"/>
                    </a:lnTo>
                    <a:lnTo>
                      <a:pt x="188" y="11"/>
                    </a:lnTo>
                    <a:lnTo>
                      <a:pt x="188" y="11"/>
                    </a:lnTo>
                    <a:lnTo>
                      <a:pt x="190" y="11"/>
                    </a:lnTo>
                    <a:lnTo>
                      <a:pt x="190" y="9"/>
                    </a:lnTo>
                    <a:lnTo>
                      <a:pt x="190" y="8"/>
                    </a:lnTo>
                    <a:lnTo>
                      <a:pt x="191" y="8"/>
                    </a:lnTo>
                    <a:lnTo>
                      <a:pt x="193" y="8"/>
                    </a:lnTo>
                    <a:lnTo>
                      <a:pt x="194" y="6"/>
                    </a:lnTo>
                    <a:lnTo>
                      <a:pt x="194" y="4"/>
                    </a:lnTo>
                    <a:lnTo>
                      <a:pt x="194" y="4"/>
                    </a:lnTo>
                    <a:lnTo>
                      <a:pt x="194" y="4"/>
                    </a:lnTo>
                    <a:lnTo>
                      <a:pt x="194" y="3"/>
                    </a:lnTo>
                    <a:lnTo>
                      <a:pt x="194" y="1"/>
                    </a:lnTo>
                    <a:lnTo>
                      <a:pt x="193" y="1"/>
                    </a:lnTo>
                    <a:lnTo>
                      <a:pt x="193" y="1"/>
                    </a:lnTo>
                    <a:lnTo>
                      <a:pt x="194" y="0"/>
                    </a:lnTo>
                    <a:lnTo>
                      <a:pt x="194" y="1"/>
                    </a:lnTo>
                    <a:lnTo>
                      <a:pt x="197" y="1"/>
                    </a:lnTo>
                    <a:lnTo>
                      <a:pt x="197" y="1"/>
                    </a:lnTo>
                    <a:lnTo>
                      <a:pt x="199" y="1"/>
                    </a:lnTo>
                    <a:lnTo>
                      <a:pt x="201" y="0"/>
                    </a:lnTo>
                    <a:close/>
                  </a:path>
                </a:pathLst>
              </a:custGeom>
              <a:solidFill>
                <a:srgbClr val="00B0F0"/>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13" name="Freeform 322">
                <a:extLst>
                  <a:ext uri="{FF2B5EF4-FFF2-40B4-BE49-F238E27FC236}">
                    <a16:creationId xmlns:a16="http://schemas.microsoft.com/office/drawing/2014/main" id="{240AD7C2-AD60-4F4C-AEE9-D6EA86F5E530}"/>
                  </a:ext>
                </a:extLst>
              </p:cNvPr>
              <p:cNvSpPr>
                <a:spLocks/>
              </p:cNvSpPr>
              <p:nvPr/>
            </p:nvSpPr>
            <p:spPr bwMode="auto">
              <a:xfrm>
                <a:off x="3837214" y="4068962"/>
                <a:ext cx="7797" cy="9747"/>
              </a:xfrm>
              <a:custGeom>
                <a:avLst/>
                <a:gdLst>
                  <a:gd name="T0" fmla="*/ 0 w 4"/>
                  <a:gd name="T1" fmla="*/ 0 h 5"/>
                  <a:gd name="T2" fmla="*/ 2 w 4"/>
                  <a:gd name="T3" fmla="*/ 2 h 5"/>
                  <a:gd name="T4" fmla="*/ 4 w 4"/>
                  <a:gd name="T5" fmla="*/ 3 h 5"/>
                  <a:gd name="T6" fmla="*/ 2 w 4"/>
                  <a:gd name="T7" fmla="*/ 5 h 5"/>
                  <a:gd name="T8" fmla="*/ 2 w 4"/>
                  <a:gd name="T9" fmla="*/ 3 h 5"/>
                  <a:gd name="T10" fmla="*/ 2 w 4"/>
                  <a:gd name="T11" fmla="*/ 3 h 5"/>
                  <a:gd name="T12" fmla="*/ 2 w 4"/>
                  <a:gd name="T13" fmla="*/ 2 h 5"/>
                  <a:gd name="T14" fmla="*/ 0 w 4"/>
                  <a:gd name="T15" fmla="*/ 2 h 5"/>
                  <a:gd name="T16" fmla="*/ 0 w 4"/>
                  <a:gd name="T17" fmla="*/ 2 h 5"/>
                  <a:gd name="T18" fmla="*/ 0 w 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0"/>
                    </a:moveTo>
                    <a:lnTo>
                      <a:pt x="2" y="2"/>
                    </a:lnTo>
                    <a:lnTo>
                      <a:pt x="4" y="3"/>
                    </a:lnTo>
                    <a:lnTo>
                      <a:pt x="2" y="5"/>
                    </a:lnTo>
                    <a:lnTo>
                      <a:pt x="2" y="3"/>
                    </a:lnTo>
                    <a:lnTo>
                      <a:pt x="2" y="3"/>
                    </a:lnTo>
                    <a:lnTo>
                      <a:pt x="2" y="2"/>
                    </a:lnTo>
                    <a:lnTo>
                      <a:pt x="0" y="2"/>
                    </a:lnTo>
                    <a:lnTo>
                      <a:pt x="0" y="2"/>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4" name="Freeform 323">
                <a:extLst>
                  <a:ext uri="{FF2B5EF4-FFF2-40B4-BE49-F238E27FC236}">
                    <a16:creationId xmlns:a16="http://schemas.microsoft.com/office/drawing/2014/main" id="{1CB4872E-140E-4C7F-AF42-97A3733DC59E}"/>
                  </a:ext>
                </a:extLst>
              </p:cNvPr>
              <p:cNvSpPr>
                <a:spLocks noEditPoints="1"/>
              </p:cNvSpPr>
              <p:nvPr/>
            </p:nvSpPr>
            <p:spPr bwMode="auto">
              <a:xfrm>
                <a:off x="3800179" y="4688814"/>
                <a:ext cx="345013" cy="378149"/>
              </a:xfrm>
              <a:custGeom>
                <a:avLst/>
                <a:gdLst>
                  <a:gd name="T0" fmla="*/ 10 w 177"/>
                  <a:gd name="T1" fmla="*/ 95 h 194"/>
                  <a:gd name="T2" fmla="*/ 62 w 177"/>
                  <a:gd name="T3" fmla="*/ 0 h 194"/>
                  <a:gd name="T4" fmla="*/ 62 w 177"/>
                  <a:gd name="T5" fmla="*/ 11 h 194"/>
                  <a:gd name="T6" fmla="*/ 62 w 177"/>
                  <a:gd name="T7" fmla="*/ 23 h 194"/>
                  <a:gd name="T8" fmla="*/ 65 w 177"/>
                  <a:gd name="T9" fmla="*/ 29 h 194"/>
                  <a:gd name="T10" fmla="*/ 68 w 177"/>
                  <a:gd name="T11" fmla="*/ 32 h 194"/>
                  <a:gd name="T12" fmla="*/ 76 w 177"/>
                  <a:gd name="T13" fmla="*/ 38 h 194"/>
                  <a:gd name="T14" fmla="*/ 89 w 177"/>
                  <a:gd name="T15" fmla="*/ 41 h 194"/>
                  <a:gd name="T16" fmla="*/ 97 w 177"/>
                  <a:gd name="T17" fmla="*/ 45 h 194"/>
                  <a:gd name="T18" fmla="*/ 109 w 177"/>
                  <a:gd name="T19" fmla="*/ 49 h 194"/>
                  <a:gd name="T20" fmla="*/ 120 w 177"/>
                  <a:gd name="T21" fmla="*/ 56 h 194"/>
                  <a:gd name="T22" fmla="*/ 134 w 177"/>
                  <a:gd name="T23" fmla="*/ 62 h 194"/>
                  <a:gd name="T24" fmla="*/ 136 w 177"/>
                  <a:gd name="T25" fmla="*/ 71 h 194"/>
                  <a:gd name="T26" fmla="*/ 138 w 177"/>
                  <a:gd name="T27" fmla="*/ 89 h 194"/>
                  <a:gd name="T28" fmla="*/ 163 w 177"/>
                  <a:gd name="T29" fmla="*/ 97 h 194"/>
                  <a:gd name="T30" fmla="*/ 163 w 177"/>
                  <a:gd name="T31" fmla="*/ 103 h 194"/>
                  <a:gd name="T32" fmla="*/ 172 w 177"/>
                  <a:gd name="T33" fmla="*/ 114 h 194"/>
                  <a:gd name="T34" fmla="*/ 175 w 177"/>
                  <a:gd name="T35" fmla="*/ 125 h 194"/>
                  <a:gd name="T36" fmla="*/ 172 w 177"/>
                  <a:gd name="T37" fmla="*/ 138 h 194"/>
                  <a:gd name="T38" fmla="*/ 171 w 177"/>
                  <a:gd name="T39" fmla="*/ 152 h 194"/>
                  <a:gd name="T40" fmla="*/ 166 w 177"/>
                  <a:gd name="T41" fmla="*/ 149 h 194"/>
                  <a:gd name="T42" fmla="*/ 125 w 177"/>
                  <a:gd name="T43" fmla="*/ 144 h 194"/>
                  <a:gd name="T44" fmla="*/ 108 w 177"/>
                  <a:gd name="T45" fmla="*/ 167 h 194"/>
                  <a:gd name="T46" fmla="*/ 100 w 177"/>
                  <a:gd name="T47" fmla="*/ 182 h 194"/>
                  <a:gd name="T48" fmla="*/ 84 w 177"/>
                  <a:gd name="T49" fmla="*/ 182 h 194"/>
                  <a:gd name="T50" fmla="*/ 78 w 177"/>
                  <a:gd name="T51" fmla="*/ 193 h 194"/>
                  <a:gd name="T52" fmla="*/ 68 w 177"/>
                  <a:gd name="T53" fmla="*/ 183 h 194"/>
                  <a:gd name="T54" fmla="*/ 53 w 177"/>
                  <a:gd name="T55" fmla="*/ 178 h 194"/>
                  <a:gd name="T56" fmla="*/ 45 w 177"/>
                  <a:gd name="T57" fmla="*/ 185 h 194"/>
                  <a:gd name="T58" fmla="*/ 37 w 177"/>
                  <a:gd name="T59" fmla="*/ 193 h 194"/>
                  <a:gd name="T60" fmla="*/ 26 w 177"/>
                  <a:gd name="T61" fmla="*/ 193 h 194"/>
                  <a:gd name="T62" fmla="*/ 24 w 177"/>
                  <a:gd name="T63" fmla="*/ 182 h 194"/>
                  <a:gd name="T64" fmla="*/ 18 w 177"/>
                  <a:gd name="T65" fmla="*/ 164 h 194"/>
                  <a:gd name="T66" fmla="*/ 15 w 177"/>
                  <a:gd name="T67" fmla="*/ 158 h 194"/>
                  <a:gd name="T68" fmla="*/ 13 w 177"/>
                  <a:gd name="T69" fmla="*/ 153 h 194"/>
                  <a:gd name="T70" fmla="*/ 15 w 177"/>
                  <a:gd name="T71" fmla="*/ 147 h 194"/>
                  <a:gd name="T72" fmla="*/ 15 w 177"/>
                  <a:gd name="T73" fmla="*/ 139 h 194"/>
                  <a:gd name="T74" fmla="*/ 10 w 177"/>
                  <a:gd name="T75" fmla="*/ 130 h 194"/>
                  <a:gd name="T76" fmla="*/ 8 w 177"/>
                  <a:gd name="T77" fmla="*/ 122 h 194"/>
                  <a:gd name="T78" fmla="*/ 2 w 177"/>
                  <a:gd name="T79" fmla="*/ 112 h 194"/>
                  <a:gd name="T80" fmla="*/ 7 w 177"/>
                  <a:gd name="T81" fmla="*/ 104 h 194"/>
                  <a:gd name="T82" fmla="*/ 12 w 177"/>
                  <a:gd name="T83" fmla="*/ 100 h 194"/>
                  <a:gd name="T84" fmla="*/ 12 w 177"/>
                  <a:gd name="T85" fmla="*/ 98 h 194"/>
                  <a:gd name="T86" fmla="*/ 15 w 177"/>
                  <a:gd name="T87" fmla="*/ 97 h 194"/>
                  <a:gd name="T88" fmla="*/ 13 w 177"/>
                  <a:gd name="T89" fmla="*/ 95 h 194"/>
                  <a:gd name="T90" fmla="*/ 13 w 177"/>
                  <a:gd name="T91" fmla="*/ 92 h 194"/>
                  <a:gd name="T92" fmla="*/ 8 w 177"/>
                  <a:gd name="T93" fmla="*/ 87 h 194"/>
                  <a:gd name="T94" fmla="*/ 7 w 177"/>
                  <a:gd name="T95" fmla="*/ 82 h 194"/>
                  <a:gd name="T96" fmla="*/ 7 w 177"/>
                  <a:gd name="T97" fmla="*/ 73 h 194"/>
                  <a:gd name="T98" fmla="*/ 10 w 177"/>
                  <a:gd name="T99" fmla="*/ 67 h 194"/>
                  <a:gd name="T100" fmla="*/ 10 w 177"/>
                  <a:gd name="T101" fmla="*/ 57 h 194"/>
                  <a:gd name="T102" fmla="*/ 13 w 177"/>
                  <a:gd name="T103" fmla="*/ 45 h 194"/>
                  <a:gd name="T104" fmla="*/ 8 w 177"/>
                  <a:gd name="T105" fmla="*/ 29 h 194"/>
                  <a:gd name="T106" fmla="*/ 13 w 177"/>
                  <a:gd name="T107" fmla="*/ 19 h 194"/>
                  <a:gd name="T108" fmla="*/ 21 w 177"/>
                  <a:gd name="T109" fmla="*/ 18 h 194"/>
                  <a:gd name="T110" fmla="*/ 29 w 177"/>
                  <a:gd name="T111" fmla="*/ 13 h 194"/>
                  <a:gd name="T112" fmla="*/ 45 w 177"/>
                  <a:gd name="T113" fmla="*/ 4 h 194"/>
                  <a:gd name="T114" fmla="*/ 60 w 177"/>
                  <a:gd name="T115"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7" h="194">
                    <a:moveTo>
                      <a:pt x="10" y="93"/>
                    </a:moveTo>
                    <a:lnTo>
                      <a:pt x="10" y="93"/>
                    </a:lnTo>
                    <a:lnTo>
                      <a:pt x="12" y="95"/>
                    </a:lnTo>
                    <a:lnTo>
                      <a:pt x="12" y="95"/>
                    </a:lnTo>
                    <a:lnTo>
                      <a:pt x="12" y="95"/>
                    </a:lnTo>
                    <a:lnTo>
                      <a:pt x="12" y="95"/>
                    </a:lnTo>
                    <a:lnTo>
                      <a:pt x="12" y="95"/>
                    </a:lnTo>
                    <a:lnTo>
                      <a:pt x="10" y="95"/>
                    </a:lnTo>
                    <a:lnTo>
                      <a:pt x="10" y="95"/>
                    </a:lnTo>
                    <a:lnTo>
                      <a:pt x="8" y="95"/>
                    </a:lnTo>
                    <a:lnTo>
                      <a:pt x="8" y="95"/>
                    </a:lnTo>
                    <a:lnTo>
                      <a:pt x="8" y="93"/>
                    </a:lnTo>
                    <a:lnTo>
                      <a:pt x="8" y="93"/>
                    </a:lnTo>
                    <a:lnTo>
                      <a:pt x="10" y="93"/>
                    </a:lnTo>
                    <a:close/>
                    <a:moveTo>
                      <a:pt x="62" y="0"/>
                    </a:moveTo>
                    <a:lnTo>
                      <a:pt x="62" y="0"/>
                    </a:lnTo>
                    <a:lnTo>
                      <a:pt x="64" y="0"/>
                    </a:lnTo>
                    <a:lnTo>
                      <a:pt x="64" y="2"/>
                    </a:lnTo>
                    <a:lnTo>
                      <a:pt x="64" y="4"/>
                    </a:lnTo>
                    <a:lnTo>
                      <a:pt x="64" y="5"/>
                    </a:lnTo>
                    <a:lnTo>
                      <a:pt x="64" y="7"/>
                    </a:lnTo>
                    <a:lnTo>
                      <a:pt x="64" y="8"/>
                    </a:lnTo>
                    <a:lnTo>
                      <a:pt x="62" y="10"/>
                    </a:lnTo>
                    <a:lnTo>
                      <a:pt x="62" y="11"/>
                    </a:lnTo>
                    <a:lnTo>
                      <a:pt x="62" y="11"/>
                    </a:lnTo>
                    <a:lnTo>
                      <a:pt x="62" y="13"/>
                    </a:lnTo>
                    <a:lnTo>
                      <a:pt x="62" y="15"/>
                    </a:lnTo>
                    <a:lnTo>
                      <a:pt x="64" y="18"/>
                    </a:lnTo>
                    <a:lnTo>
                      <a:pt x="64" y="19"/>
                    </a:lnTo>
                    <a:lnTo>
                      <a:pt x="62" y="21"/>
                    </a:lnTo>
                    <a:lnTo>
                      <a:pt x="62" y="21"/>
                    </a:lnTo>
                    <a:lnTo>
                      <a:pt x="62" y="23"/>
                    </a:lnTo>
                    <a:lnTo>
                      <a:pt x="62" y="23"/>
                    </a:lnTo>
                    <a:lnTo>
                      <a:pt x="64" y="24"/>
                    </a:lnTo>
                    <a:lnTo>
                      <a:pt x="64" y="24"/>
                    </a:lnTo>
                    <a:lnTo>
                      <a:pt x="64" y="26"/>
                    </a:lnTo>
                    <a:lnTo>
                      <a:pt x="64" y="26"/>
                    </a:lnTo>
                    <a:lnTo>
                      <a:pt x="65" y="27"/>
                    </a:lnTo>
                    <a:lnTo>
                      <a:pt x="65" y="29"/>
                    </a:lnTo>
                    <a:lnTo>
                      <a:pt x="65" y="29"/>
                    </a:lnTo>
                    <a:lnTo>
                      <a:pt x="65" y="30"/>
                    </a:lnTo>
                    <a:lnTo>
                      <a:pt x="65" y="30"/>
                    </a:lnTo>
                    <a:lnTo>
                      <a:pt x="67" y="30"/>
                    </a:lnTo>
                    <a:lnTo>
                      <a:pt x="67" y="29"/>
                    </a:lnTo>
                    <a:lnTo>
                      <a:pt x="67" y="29"/>
                    </a:lnTo>
                    <a:lnTo>
                      <a:pt x="68" y="30"/>
                    </a:lnTo>
                    <a:lnTo>
                      <a:pt x="68" y="30"/>
                    </a:lnTo>
                    <a:lnTo>
                      <a:pt x="68" y="32"/>
                    </a:lnTo>
                    <a:lnTo>
                      <a:pt x="68" y="34"/>
                    </a:lnTo>
                    <a:lnTo>
                      <a:pt x="70" y="34"/>
                    </a:lnTo>
                    <a:lnTo>
                      <a:pt x="70" y="34"/>
                    </a:lnTo>
                    <a:lnTo>
                      <a:pt x="71" y="34"/>
                    </a:lnTo>
                    <a:lnTo>
                      <a:pt x="73" y="35"/>
                    </a:lnTo>
                    <a:lnTo>
                      <a:pt x="73" y="37"/>
                    </a:lnTo>
                    <a:lnTo>
                      <a:pt x="75" y="37"/>
                    </a:lnTo>
                    <a:lnTo>
                      <a:pt x="76" y="38"/>
                    </a:lnTo>
                    <a:lnTo>
                      <a:pt x="76" y="40"/>
                    </a:lnTo>
                    <a:lnTo>
                      <a:pt x="79" y="40"/>
                    </a:lnTo>
                    <a:lnTo>
                      <a:pt x="82" y="41"/>
                    </a:lnTo>
                    <a:lnTo>
                      <a:pt x="84" y="41"/>
                    </a:lnTo>
                    <a:lnTo>
                      <a:pt x="86" y="40"/>
                    </a:lnTo>
                    <a:lnTo>
                      <a:pt x="87" y="40"/>
                    </a:lnTo>
                    <a:lnTo>
                      <a:pt x="89" y="41"/>
                    </a:lnTo>
                    <a:lnTo>
                      <a:pt x="89" y="41"/>
                    </a:lnTo>
                    <a:lnTo>
                      <a:pt x="90" y="41"/>
                    </a:lnTo>
                    <a:lnTo>
                      <a:pt x="92" y="43"/>
                    </a:lnTo>
                    <a:lnTo>
                      <a:pt x="93" y="43"/>
                    </a:lnTo>
                    <a:lnTo>
                      <a:pt x="95" y="43"/>
                    </a:lnTo>
                    <a:lnTo>
                      <a:pt x="95" y="43"/>
                    </a:lnTo>
                    <a:lnTo>
                      <a:pt x="97" y="43"/>
                    </a:lnTo>
                    <a:lnTo>
                      <a:pt x="97" y="45"/>
                    </a:lnTo>
                    <a:lnTo>
                      <a:pt x="97" y="45"/>
                    </a:lnTo>
                    <a:lnTo>
                      <a:pt x="98" y="46"/>
                    </a:lnTo>
                    <a:lnTo>
                      <a:pt x="100" y="48"/>
                    </a:lnTo>
                    <a:lnTo>
                      <a:pt x="100" y="48"/>
                    </a:lnTo>
                    <a:lnTo>
                      <a:pt x="101" y="48"/>
                    </a:lnTo>
                    <a:lnTo>
                      <a:pt x="105" y="49"/>
                    </a:lnTo>
                    <a:lnTo>
                      <a:pt x="106" y="49"/>
                    </a:lnTo>
                    <a:lnTo>
                      <a:pt x="108" y="49"/>
                    </a:lnTo>
                    <a:lnTo>
                      <a:pt x="109" y="49"/>
                    </a:lnTo>
                    <a:lnTo>
                      <a:pt x="109" y="51"/>
                    </a:lnTo>
                    <a:lnTo>
                      <a:pt x="111" y="51"/>
                    </a:lnTo>
                    <a:lnTo>
                      <a:pt x="112" y="54"/>
                    </a:lnTo>
                    <a:lnTo>
                      <a:pt x="114" y="54"/>
                    </a:lnTo>
                    <a:lnTo>
                      <a:pt x="114" y="56"/>
                    </a:lnTo>
                    <a:lnTo>
                      <a:pt x="117" y="56"/>
                    </a:lnTo>
                    <a:lnTo>
                      <a:pt x="119" y="56"/>
                    </a:lnTo>
                    <a:lnTo>
                      <a:pt x="120" y="56"/>
                    </a:lnTo>
                    <a:lnTo>
                      <a:pt x="123" y="56"/>
                    </a:lnTo>
                    <a:lnTo>
                      <a:pt x="125" y="56"/>
                    </a:lnTo>
                    <a:lnTo>
                      <a:pt x="127" y="56"/>
                    </a:lnTo>
                    <a:lnTo>
                      <a:pt x="130" y="57"/>
                    </a:lnTo>
                    <a:lnTo>
                      <a:pt x="131" y="59"/>
                    </a:lnTo>
                    <a:lnTo>
                      <a:pt x="133" y="59"/>
                    </a:lnTo>
                    <a:lnTo>
                      <a:pt x="134" y="60"/>
                    </a:lnTo>
                    <a:lnTo>
                      <a:pt x="134" y="62"/>
                    </a:lnTo>
                    <a:lnTo>
                      <a:pt x="134" y="63"/>
                    </a:lnTo>
                    <a:lnTo>
                      <a:pt x="134" y="63"/>
                    </a:lnTo>
                    <a:lnTo>
                      <a:pt x="133" y="65"/>
                    </a:lnTo>
                    <a:lnTo>
                      <a:pt x="133" y="65"/>
                    </a:lnTo>
                    <a:lnTo>
                      <a:pt x="134" y="67"/>
                    </a:lnTo>
                    <a:lnTo>
                      <a:pt x="134" y="67"/>
                    </a:lnTo>
                    <a:lnTo>
                      <a:pt x="134" y="68"/>
                    </a:lnTo>
                    <a:lnTo>
                      <a:pt x="136" y="71"/>
                    </a:lnTo>
                    <a:lnTo>
                      <a:pt x="136" y="71"/>
                    </a:lnTo>
                    <a:lnTo>
                      <a:pt x="136" y="79"/>
                    </a:lnTo>
                    <a:lnTo>
                      <a:pt x="134" y="79"/>
                    </a:lnTo>
                    <a:lnTo>
                      <a:pt x="131" y="79"/>
                    </a:lnTo>
                    <a:lnTo>
                      <a:pt x="133" y="79"/>
                    </a:lnTo>
                    <a:lnTo>
                      <a:pt x="134" y="82"/>
                    </a:lnTo>
                    <a:lnTo>
                      <a:pt x="138" y="84"/>
                    </a:lnTo>
                    <a:lnTo>
                      <a:pt x="138" y="89"/>
                    </a:lnTo>
                    <a:lnTo>
                      <a:pt x="138" y="90"/>
                    </a:lnTo>
                    <a:lnTo>
                      <a:pt x="138" y="93"/>
                    </a:lnTo>
                    <a:lnTo>
                      <a:pt x="138" y="97"/>
                    </a:lnTo>
                    <a:lnTo>
                      <a:pt x="142" y="97"/>
                    </a:lnTo>
                    <a:lnTo>
                      <a:pt x="149" y="97"/>
                    </a:lnTo>
                    <a:lnTo>
                      <a:pt x="155" y="97"/>
                    </a:lnTo>
                    <a:lnTo>
                      <a:pt x="161" y="97"/>
                    </a:lnTo>
                    <a:lnTo>
                      <a:pt x="163" y="97"/>
                    </a:lnTo>
                    <a:lnTo>
                      <a:pt x="163" y="97"/>
                    </a:lnTo>
                    <a:lnTo>
                      <a:pt x="164" y="97"/>
                    </a:lnTo>
                    <a:lnTo>
                      <a:pt x="164" y="97"/>
                    </a:lnTo>
                    <a:lnTo>
                      <a:pt x="164" y="97"/>
                    </a:lnTo>
                    <a:lnTo>
                      <a:pt x="164" y="98"/>
                    </a:lnTo>
                    <a:lnTo>
                      <a:pt x="164" y="100"/>
                    </a:lnTo>
                    <a:lnTo>
                      <a:pt x="163" y="101"/>
                    </a:lnTo>
                    <a:lnTo>
                      <a:pt x="163" y="103"/>
                    </a:lnTo>
                    <a:lnTo>
                      <a:pt x="163" y="106"/>
                    </a:lnTo>
                    <a:lnTo>
                      <a:pt x="163" y="108"/>
                    </a:lnTo>
                    <a:lnTo>
                      <a:pt x="163" y="111"/>
                    </a:lnTo>
                    <a:lnTo>
                      <a:pt x="164" y="111"/>
                    </a:lnTo>
                    <a:lnTo>
                      <a:pt x="166" y="112"/>
                    </a:lnTo>
                    <a:lnTo>
                      <a:pt x="169" y="114"/>
                    </a:lnTo>
                    <a:lnTo>
                      <a:pt x="171" y="114"/>
                    </a:lnTo>
                    <a:lnTo>
                      <a:pt x="172" y="114"/>
                    </a:lnTo>
                    <a:lnTo>
                      <a:pt x="172" y="115"/>
                    </a:lnTo>
                    <a:lnTo>
                      <a:pt x="172" y="117"/>
                    </a:lnTo>
                    <a:lnTo>
                      <a:pt x="174" y="120"/>
                    </a:lnTo>
                    <a:lnTo>
                      <a:pt x="175" y="123"/>
                    </a:lnTo>
                    <a:lnTo>
                      <a:pt x="175" y="125"/>
                    </a:lnTo>
                    <a:lnTo>
                      <a:pt x="177" y="125"/>
                    </a:lnTo>
                    <a:lnTo>
                      <a:pt x="177" y="125"/>
                    </a:lnTo>
                    <a:lnTo>
                      <a:pt x="175" y="125"/>
                    </a:lnTo>
                    <a:lnTo>
                      <a:pt x="175" y="125"/>
                    </a:lnTo>
                    <a:lnTo>
                      <a:pt x="174" y="128"/>
                    </a:lnTo>
                    <a:lnTo>
                      <a:pt x="174" y="133"/>
                    </a:lnTo>
                    <a:lnTo>
                      <a:pt x="172" y="134"/>
                    </a:lnTo>
                    <a:lnTo>
                      <a:pt x="174" y="134"/>
                    </a:lnTo>
                    <a:lnTo>
                      <a:pt x="174" y="136"/>
                    </a:lnTo>
                    <a:lnTo>
                      <a:pt x="174" y="138"/>
                    </a:lnTo>
                    <a:lnTo>
                      <a:pt x="172" y="138"/>
                    </a:lnTo>
                    <a:lnTo>
                      <a:pt x="172" y="138"/>
                    </a:lnTo>
                    <a:lnTo>
                      <a:pt x="171" y="139"/>
                    </a:lnTo>
                    <a:lnTo>
                      <a:pt x="169" y="142"/>
                    </a:lnTo>
                    <a:lnTo>
                      <a:pt x="168" y="145"/>
                    </a:lnTo>
                    <a:lnTo>
                      <a:pt x="168" y="147"/>
                    </a:lnTo>
                    <a:lnTo>
                      <a:pt x="169" y="149"/>
                    </a:lnTo>
                    <a:lnTo>
                      <a:pt x="171" y="150"/>
                    </a:lnTo>
                    <a:lnTo>
                      <a:pt x="171" y="152"/>
                    </a:lnTo>
                    <a:lnTo>
                      <a:pt x="169" y="152"/>
                    </a:lnTo>
                    <a:lnTo>
                      <a:pt x="169" y="152"/>
                    </a:lnTo>
                    <a:lnTo>
                      <a:pt x="168" y="153"/>
                    </a:lnTo>
                    <a:lnTo>
                      <a:pt x="168" y="153"/>
                    </a:lnTo>
                    <a:lnTo>
                      <a:pt x="168" y="153"/>
                    </a:lnTo>
                    <a:lnTo>
                      <a:pt x="168" y="152"/>
                    </a:lnTo>
                    <a:lnTo>
                      <a:pt x="168" y="149"/>
                    </a:lnTo>
                    <a:lnTo>
                      <a:pt x="166" y="149"/>
                    </a:lnTo>
                    <a:lnTo>
                      <a:pt x="163" y="145"/>
                    </a:lnTo>
                    <a:lnTo>
                      <a:pt x="158" y="144"/>
                    </a:lnTo>
                    <a:lnTo>
                      <a:pt x="153" y="141"/>
                    </a:lnTo>
                    <a:lnTo>
                      <a:pt x="147" y="141"/>
                    </a:lnTo>
                    <a:lnTo>
                      <a:pt x="141" y="141"/>
                    </a:lnTo>
                    <a:lnTo>
                      <a:pt x="134" y="142"/>
                    </a:lnTo>
                    <a:lnTo>
                      <a:pt x="128" y="144"/>
                    </a:lnTo>
                    <a:lnTo>
                      <a:pt x="125" y="144"/>
                    </a:lnTo>
                    <a:lnTo>
                      <a:pt x="119" y="145"/>
                    </a:lnTo>
                    <a:lnTo>
                      <a:pt x="116" y="145"/>
                    </a:lnTo>
                    <a:lnTo>
                      <a:pt x="114" y="149"/>
                    </a:lnTo>
                    <a:lnTo>
                      <a:pt x="112" y="152"/>
                    </a:lnTo>
                    <a:lnTo>
                      <a:pt x="111" y="155"/>
                    </a:lnTo>
                    <a:lnTo>
                      <a:pt x="109" y="156"/>
                    </a:lnTo>
                    <a:lnTo>
                      <a:pt x="108" y="160"/>
                    </a:lnTo>
                    <a:lnTo>
                      <a:pt x="108" y="167"/>
                    </a:lnTo>
                    <a:lnTo>
                      <a:pt x="106" y="172"/>
                    </a:lnTo>
                    <a:lnTo>
                      <a:pt x="105" y="177"/>
                    </a:lnTo>
                    <a:lnTo>
                      <a:pt x="103" y="182"/>
                    </a:lnTo>
                    <a:lnTo>
                      <a:pt x="103" y="183"/>
                    </a:lnTo>
                    <a:lnTo>
                      <a:pt x="101" y="185"/>
                    </a:lnTo>
                    <a:lnTo>
                      <a:pt x="101" y="185"/>
                    </a:lnTo>
                    <a:lnTo>
                      <a:pt x="101" y="183"/>
                    </a:lnTo>
                    <a:lnTo>
                      <a:pt x="100" y="182"/>
                    </a:lnTo>
                    <a:lnTo>
                      <a:pt x="100" y="182"/>
                    </a:lnTo>
                    <a:lnTo>
                      <a:pt x="100" y="182"/>
                    </a:lnTo>
                    <a:lnTo>
                      <a:pt x="93" y="182"/>
                    </a:lnTo>
                    <a:lnTo>
                      <a:pt x="87" y="182"/>
                    </a:lnTo>
                    <a:lnTo>
                      <a:pt x="87" y="182"/>
                    </a:lnTo>
                    <a:lnTo>
                      <a:pt x="86" y="182"/>
                    </a:lnTo>
                    <a:lnTo>
                      <a:pt x="86" y="182"/>
                    </a:lnTo>
                    <a:lnTo>
                      <a:pt x="84" y="182"/>
                    </a:lnTo>
                    <a:lnTo>
                      <a:pt x="84" y="182"/>
                    </a:lnTo>
                    <a:lnTo>
                      <a:pt x="82" y="182"/>
                    </a:lnTo>
                    <a:lnTo>
                      <a:pt x="81" y="186"/>
                    </a:lnTo>
                    <a:lnTo>
                      <a:pt x="79" y="188"/>
                    </a:lnTo>
                    <a:lnTo>
                      <a:pt x="79" y="190"/>
                    </a:lnTo>
                    <a:lnTo>
                      <a:pt x="78" y="193"/>
                    </a:lnTo>
                    <a:lnTo>
                      <a:pt x="78" y="194"/>
                    </a:lnTo>
                    <a:lnTo>
                      <a:pt x="78" y="193"/>
                    </a:lnTo>
                    <a:lnTo>
                      <a:pt x="76" y="190"/>
                    </a:lnTo>
                    <a:lnTo>
                      <a:pt x="76" y="188"/>
                    </a:lnTo>
                    <a:lnTo>
                      <a:pt x="75" y="186"/>
                    </a:lnTo>
                    <a:lnTo>
                      <a:pt x="75" y="185"/>
                    </a:lnTo>
                    <a:lnTo>
                      <a:pt x="73" y="183"/>
                    </a:lnTo>
                    <a:lnTo>
                      <a:pt x="71" y="183"/>
                    </a:lnTo>
                    <a:lnTo>
                      <a:pt x="70" y="183"/>
                    </a:lnTo>
                    <a:lnTo>
                      <a:pt x="68" y="183"/>
                    </a:lnTo>
                    <a:lnTo>
                      <a:pt x="67" y="183"/>
                    </a:lnTo>
                    <a:lnTo>
                      <a:pt x="60" y="183"/>
                    </a:lnTo>
                    <a:lnTo>
                      <a:pt x="60" y="183"/>
                    </a:lnTo>
                    <a:lnTo>
                      <a:pt x="59" y="183"/>
                    </a:lnTo>
                    <a:lnTo>
                      <a:pt x="57" y="183"/>
                    </a:lnTo>
                    <a:lnTo>
                      <a:pt x="56" y="182"/>
                    </a:lnTo>
                    <a:lnTo>
                      <a:pt x="53" y="180"/>
                    </a:lnTo>
                    <a:lnTo>
                      <a:pt x="53" y="178"/>
                    </a:lnTo>
                    <a:lnTo>
                      <a:pt x="51" y="178"/>
                    </a:lnTo>
                    <a:lnTo>
                      <a:pt x="51" y="178"/>
                    </a:lnTo>
                    <a:lnTo>
                      <a:pt x="49" y="178"/>
                    </a:lnTo>
                    <a:lnTo>
                      <a:pt x="49" y="180"/>
                    </a:lnTo>
                    <a:lnTo>
                      <a:pt x="49" y="182"/>
                    </a:lnTo>
                    <a:lnTo>
                      <a:pt x="48" y="183"/>
                    </a:lnTo>
                    <a:lnTo>
                      <a:pt x="46" y="183"/>
                    </a:lnTo>
                    <a:lnTo>
                      <a:pt x="45" y="185"/>
                    </a:lnTo>
                    <a:lnTo>
                      <a:pt x="43" y="185"/>
                    </a:lnTo>
                    <a:lnTo>
                      <a:pt x="43" y="185"/>
                    </a:lnTo>
                    <a:lnTo>
                      <a:pt x="43" y="186"/>
                    </a:lnTo>
                    <a:lnTo>
                      <a:pt x="41" y="188"/>
                    </a:lnTo>
                    <a:lnTo>
                      <a:pt x="40" y="190"/>
                    </a:lnTo>
                    <a:lnTo>
                      <a:pt x="38" y="190"/>
                    </a:lnTo>
                    <a:lnTo>
                      <a:pt x="38" y="191"/>
                    </a:lnTo>
                    <a:lnTo>
                      <a:pt x="37" y="193"/>
                    </a:lnTo>
                    <a:lnTo>
                      <a:pt x="37" y="194"/>
                    </a:lnTo>
                    <a:lnTo>
                      <a:pt x="34" y="194"/>
                    </a:lnTo>
                    <a:lnTo>
                      <a:pt x="30" y="194"/>
                    </a:lnTo>
                    <a:lnTo>
                      <a:pt x="29" y="194"/>
                    </a:lnTo>
                    <a:lnTo>
                      <a:pt x="27" y="194"/>
                    </a:lnTo>
                    <a:lnTo>
                      <a:pt x="27" y="194"/>
                    </a:lnTo>
                    <a:lnTo>
                      <a:pt x="27" y="194"/>
                    </a:lnTo>
                    <a:lnTo>
                      <a:pt x="26" y="193"/>
                    </a:lnTo>
                    <a:lnTo>
                      <a:pt x="26" y="193"/>
                    </a:lnTo>
                    <a:lnTo>
                      <a:pt x="27" y="191"/>
                    </a:lnTo>
                    <a:lnTo>
                      <a:pt x="26" y="188"/>
                    </a:lnTo>
                    <a:lnTo>
                      <a:pt x="26" y="186"/>
                    </a:lnTo>
                    <a:lnTo>
                      <a:pt x="26" y="185"/>
                    </a:lnTo>
                    <a:lnTo>
                      <a:pt x="26" y="185"/>
                    </a:lnTo>
                    <a:lnTo>
                      <a:pt x="26" y="182"/>
                    </a:lnTo>
                    <a:lnTo>
                      <a:pt x="24" y="182"/>
                    </a:lnTo>
                    <a:lnTo>
                      <a:pt x="23" y="178"/>
                    </a:lnTo>
                    <a:lnTo>
                      <a:pt x="23" y="177"/>
                    </a:lnTo>
                    <a:lnTo>
                      <a:pt x="23" y="175"/>
                    </a:lnTo>
                    <a:lnTo>
                      <a:pt x="23" y="172"/>
                    </a:lnTo>
                    <a:lnTo>
                      <a:pt x="23" y="171"/>
                    </a:lnTo>
                    <a:lnTo>
                      <a:pt x="21" y="167"/>
                    </a:lnTo>
                    <a:lnTo>
                      <a:pt x="18" y="166"/>
                    </a:lnTo>
                    <a:lnTo>
                      <a:pt x="18" y="164"/>
                    </a:lnTo>
                    <a:lnTo>
                      <a:pt x="16" y="164"/>
                    </a:lnTo>
                    <a:lnTo>
                      <a:pt x="16" y="164"/>
                    </a:lnTo>
                    <a:lnTo>
                      <a:pt x="16" y="163"/>
                    </a:lnTo>
                    <a:lnTo>
                      <a:pt x="16" y="163"/>
                    </a:lnTo>
                    <a:lnTo>
                      <a:pt x="18" y="161"/>
                    </a:lnTo>
                    <a:lnTo>
                      <a:pt x="18" y="161"/>
                    </a:lnTo>
                    <a:lnTo>
                      <a:pt x="18" y="160"/>
                    </a:lnTo>
                    <a:lnTo>
                      <a:pt x="15" y="158"/>
                    </a:lnTo>
                    <a:lnTo>
                      <a:pt x="15" y="158"/>
                    </a:lnTo>
                    <a:lnTo>
                      <a:pt x="13" y="158"/>
                    </a:lnTo>
                    <a:lnTo>
                      <a:pt x="13" y="156"/>
                    </a:lnTo>
                    <a:lnTo>
                      <a:pt x="15" y="156"/>
                    </a:lnTo>
                    <a:lnTo>
                      <a:pt x="15" y="156"/>
                    </a:lnTo>
                    <a:lnTo>
                      <a:pt x="15" y="155"/>
                    </a:lnTo>
                    <a:lnTo>
                      <a:pt x="15" y="153"/>
                    </a:lnTo>
                    <a:lnTo>
                      <a:pt x="13" y="153"/>
                    </a:lnTo>
                    <a:lnTo>
                      <a:pt x="13" y="153"/>
                    </a:lnTo>
                    <a:lnTo>
                      <a:pt x="15" y="152"/>
                    </a:lnTo>
                    <a:lnTo>
                      <a:pt x="16" y="152"/>
                    </a:lnTo>
                    <a:lnTo>
                      <a:pt x="16" y="150"/>
                    </a:lnTo>
                    <a:lnTo>
                      <a:pt x="16" y="150"/>
                    </a:lnTo>
                    <a:lnTo>
                      <a:pt x="16" y="149"/>
                    </a:lnTo>
                    <a:lnTo>
                      <a:pt x="15" y="147"/>
                    </a:lnTo>
                    <a:lnTo>
                      <a:pt x="15" y="147"/>
                    </a:lnTo>
                    <a:lnTo>
                      <a:pt x="16" y="144"/>
                    </a:lnTo>
                    <a:lnTo>
                      <a:pt x="18" y="142"/>
                    </a:lnTo>
                    <a:lnTo>
                      <a:pt x="18" y="142"/>
                    </a:lnTo>
                    <a:lnTo>
                      <a:pt x="18" y="142"/>
                    </a:lnTo>
                    <a:lnTo>
                      <a:pt x="18" y="142"/>
                    </a:lnTo>
                    <a:lnTo>
                      <a:pt x="16" y="141"/>
                    </a:lnTo>
                    <a:lnTo>
                      <a:pt x="16" y="141"/>
                    </a:lnTo>
                    <a:lnTo>
                      <a:pt x="15" y="139"/>
                    </a:lnTo>
                    <a:lnTo>
                      <a:pt x="13" y="139"/>
                    </a:lnTo>
                    <a:lnTo>
                      <a:pt x="13" y="138"/>
                    </a:lnTo>
                    <a:lnTo>
                      <a:pt x="12" y="136"/>
                    </a:lnTo>
                    <a:lnTo>
                      <a:pt x="12" y="136"/>
                    </a:lnTo>
                    <a:lnTo>
                      <a:pt x="12" y="134"/>
                    </a:lnTo>
                    <a:lnTo>
                      <a:pt x="10" y="133"/>
                    </a:lnTo>
                    <a:lnTo>
                      <a:pt x="10" y="131"/>
                    </a:lnTo>
                    <a:lnTo>
                      <a:pt x="10" y="130"/>
                    </a:lnTo>
                    <a:lnTo>
                      <a:pt x="10" y="128"/>
                    </a:lnTo>
                    <a:lnTo>
                      <a:pt x="8" y="127"/>
                    </a:lnTo>
                    <a:lnTo>
                      <a:pt x="8" y="125"/>
                    </a:lnTo>
                    <a:lnTo>
                      <a:pt x="8" y="125"/>
                    </a:lnTo>
                    <a:lnTo>
                      <a:pt x="8" y="123"/>
                    </a:lnTo>
                    <a:lnTo>
                      <a:pt x="8" y="123"/>
                    </a:lnTo>
                    <a:lnTo>
                      <a:pt x="8" y="122"/>
                    </a:lnTo>
                    <a:lnTo>
                      <a:pt x="8" y="122"/>
                    </a:lnTo>
                    <a:lnTo>
                      <a:pt x="7" y="120"/>
                    </a:lnTo>
                    <a:lnTo>
                      <a:pt x="5" y="120"/>
                    </a:lnTo>
                    <a:lnTo>
                      <a:pt x="5" y="119"/>
                    </a:lnTo>
                    <a:lnTo>
                      <a:pt x="4" y="115"/>
                    </a:lnTo>
                    <a:lnTo>
                      <a:pt x="4" y="114"/>
                    </a:lnTo>
                    <a:lnTo>
                      <a:pt x="4" y="114"/>
                    </a:lnTo>
                    <a:lnTo>
                      <a:pt x="2" y="112"/>
                    </a:lnTo>
                    <a:lnTo>
                      <a:pt x="2" y="112"/>
                    </a:lnTo>
                    <a:lnTo>
                      <a:pt x="0" y="111"/>
                    </a:lnTo>
                    <a:lnTo>
                      <a:pt x="0" y="111"/>
                    </a:lnTo>
                    <a:lnTo>
                      <a:pt x="2" y="109"/>
                    </a:lnTo>
                    <a:lnTo>
                      <a:pt x="4" y="108"/>
                    </a:lnTo>
                    <a:lnTo>
                      <a:pt x="4" y="108"/>
                    </a:lnTo>
                    <a:lnTo>
                      <a:pt x="4" y="108"/>
                    </a:lnTo>
                    <a:lnTo>
                      <a:pt x="5" y="106"/>
                    </a:lnTo>
                    <a:lnTo>
                      <a:pt x="7" y="104"/>
                    </a:lnTo>
                    <a:lnTo>
                      <a:pt x="7" y="103"/>
                    </a:lnTo>
                    <a:lnTo>
                      <a:pt x="8" y="103"/>
                    </a:lnTo>
                    <a:lnTo>
                      <a:pt x="10" y="101"/>
                    </a:lnTo>
                    <a:lnTo>
                      <a:pt x="10" y="101"/>
                    </a:lnTo>
                    <a:lnTo>
                      <a:pt x="10" y="100"/>
                    </a:lnTo>
                    <a:lnTo>
                      <a:pt x="10" y="100"/>
                    </a:lnTo>
                    <a:lnTo>
                      <a:pt x="10" y="100"/>
                    </a:lnTo>
                    <a:lnTo>
                      <a:pt x="12" y="100"/>
                    </a:lnTo>
                    <a:lnTo>
                      <a:pt x="12" y="101"/>
                    </a:lnTo>
                    <a:lnTo>
                      <a:pt x="12" y="101"/>
                    </a:lnTo>
                    <a:lnTo>
                      <a:pt x="12" y="100"/>
                    </a:lnTo>
                    <a:lnTo>
                      <a:pt x="13" y="100"/>
                    </a:lnTo>
                    <a:lnTo>
                      <a:pt x="13" y="100"/>
                    </a:lnTo>
                    <a:lnTo>
                      <a:pt x="12" y="100"/>
                    </a:lnTo>
                    <a:lnTo>
                      <a:pt x="12" y="98"/>
                    </a:lnTo>
                    <a:lnTo>
                      <a:pt x="12" y="98"/>
                    </a:lnTo>
                    <a:lnTo>
                      <a:pt x="12" y="98"/>
                    </a:lnTo>
                    <a:lnTo>
                      <a:pt x="13" y="98"/>
                    </a:lnTo>
                    <a:lnTo>
                      <a:pt x="13" y="98"/>
                    </a:lnTo>
                    <a:lnTo>
                      <a:pt x="15" y="98"/>
                    </a:lnTo>
                    <a:lnTo>
                      <a:pt x="15" y="97"/>
                    </a:lnTo>
                    <a:lnTo>
                      <a:pt x="15" y="97"/>
                    </a:lnTo>
                    <a:lnTo>
                      <a:pt x="15" y="97"/>
                    </a:lnTo>
                    <a:lnTo>
                      <a:pt x="15" y="97"/>
                    </a:lnTo>
                    <a:lnTo>
                      <a:pt x="16" y="97"/>
                    </a:lnTo>
                    <a:lnTo>
                      <a:pt x="16" y="97"/>
                    </a:lnTo>
                    <a:lnTo>
                      <a:pt x="16" y="97"/>
                    </a:lnTo>
                    <a:lnTo>
                      <a:pt x="16" y="97"/>
                    </a:lnTo>
                    <a:lnTo>
                      <a:pt x="16" y="95"/>
                    </a:lnTo>
                    <a:lnTo>
                      <a:pt x="16" y="95"/>
                    </a:lnTo>
                    <a:lnTo>
                      <a:pt x="15" y="95"/>
                    </a:lnTo>
                    <a:lnTo>
                      <a:pt x="13" y="95"/>
                    </a:lnTo>
                    <a:lnTo>
                      <a:pt x="13" y="95"/>
                    </a:lnTo>
                    <a:lnTo>
                      <a:pt x="12" y="93"/>
                    </a:lnTo>
                    <a:lnTo>
                      <a:pt x="12" y="93"/>
                    </a:lnTo>
                    <a:lnTo>
                      <a:pt x="13" y="92"/>
                    </a:lnTo>
                    <a:lnTo>
                      <a:pt x="13" y="92"/>
                    </a:lnTo>
                    <a:lnTo>
                      <a:pt x="13" y="92"/>
                    </a:lnTo>
                    <a:lnTo>
                      <a:pt x="13" y="92"/>
                    </a:lnTo>
                    <a:lnTo>
                      <a:pt x="13" y="92"/>
                    </a:lnTo>
                    <a:lnTo>
                      <a:pt x="12" y="90"/>
                    </a:lnTo>
                    <a:lnTo>
                      <a:pt x="10" y="90"/>
                    </a:lnTo>
                    <a:lnTo>
                      <a:pt x="10" y="90"/>
                    </a:lnTo>
                    <a:lnTo>
                      <a:pt x="10" y="90"/>
                    </a:lnTo>
                    <a:lnTo>
                      <a:pt x="10" y="89"/>
                    </a:lnTo>
                    <a:lnTo>
                      <a:pt x="8" y="89"/>
                    </a:lnTo>
                    <a:lnTo>
                      <a:pt x="8" y="87"/>
                    </a:lnTo>
                    <a:lnTo>
                      <a:pt x="8" y="87"/>
                    </a:lnTo>
                    <a:lnTo>
                      <a:pt x="7" y="87"/>
                    </a:lnTo>
                    <a:lnTo>
                      <a:pt x="7" y="87"/>
                    </a:lnTo>
                    <a:lnTo>
                      <a:pt x="7" y="87"/>
                    </a:lnTo>
                    <a:lnTo>
                      <a:pt x="5" y="86"/>
                    </a:lnTo>
                    <a:lnTo>
                      <a:pt x="5" y="84"/>
                    </a:lnTo>
                    <a:lnTo>
                      <a:pt x="5" y="84"/>
                    </a:lnTo>
                    <a:lnTo>
                      <a:pt x="5" y="82"/>
                    </a:lnTo>
                    <a:lnTo>
                      <a:pt x="7" y="82"/>
                    </a:lnTo>
                    <a:lnTo>
                      <a:pt x="8" y="81"/>
                    </a:lnTo>
                    <a:lnTo>
                      <a:pt x="8" y="81"/>
                    </a:lnTo>
                    <a:lnTo>
                      <a:pt x="5" y="78"/>
                    </a:lnTo>
                    <a:lnTo>
                      <a:pt x="5" y="76"/>
                    </a:lnTo>
                    <a:lnTo>
                      <a:pt x="5" y="76"/>
                    </a:lnTo>
                    <a:lnTo>
                      <a:pt x="5" y="75"/>
                    </a:lnTo>
                    <a:lnTo>
                      <a:pt x="7" y="73"/>
                    </a:lnTo>
                    <a:lnTo>
                      <a:pt x="7" y="73"/>
                    </a:lnTo>
                    <a:lnTo>
                      <a:pt x="7" y="71"/>
                    </a:lnTo>
                    <a:lnTo>
                      <a:pt x="7" y="71"/>
                    </a:lnTo>
                    <a:lnTo>
                      <a:pt x="8" y="70"/>
                    </a:lnTo>
                    <a:lnTo>
                      <a:pt x="8" y="70"/>
                    </a:lnTo>
                    <a:lnTo>
                      <a:pt x="10" y="68"/>
                    </a:lnTo>
                    <a:lnTo>
                      <a:pt x="10" y="68"/>
                    </a:lnTo>
                    <a:lnTo>
                      <a:pt x="10" y="67"/>
                    </a:lnTo>
                    <a:lnTo>
                      <a:pt x="10" y="67"/>
                    </a:lnTo>
                    <a:lnTo>
                      <a:pt x="12" y="65"/>
                    </a:lnTo>
                    <a:lnTo>
                      <a:pt x="12" y="65"/>
                    </a:lnTo>
                    <a:lnTo>
                      <a:pt x="12" y="63"/>
                    </a:lnTo>
                    <a:lnTo>
                      <a:pt x="12" y="63"/>
                    </a:lnTo>
                    <a:lnTo>
                      <a:pt x="10" y="62"/>
                    </a:lnTo>
                    <a:lnTo>
                      <a:pt x="10" y="59"/>
                    </a:lnTo>
                    <a:lnTo>
                      <a:pt x="10" y="57"/>
                    </a:lnTo>
                    <a:lnTo>
                      <a:pt x="10" y="57"/>
                    </a:lnTo>
                    <a:lnTo>
                      <a:pt x="10" y="57"/>
                    </a:lnTo>
                    <a:lnTo>
                      <a:pt x="10" y="56"/>
                    </a:lnTo>
                    <a:lnTo>
                      <a:pt x="10" y="54"/>
                    </a:lnTo>
                    <a:lnTo>
                      <a:pt x="10" y="48"/>
                    </a:lnTo>
                    <a:lnTo>
                      <a:pt x="10" y="46"/>
                    </a:lnTo>
                    <a:lnTo>
                      <a:pt x="12" y="45"/>
                    </a:lnTo>
                    <a:lnTo>
                      <a:pt x="12" y="45"/>
                    </a:lnTo>
                    <a:lnTo>
                      <a:pt x="13" y="45"/>
                    </a:lnTo>
                    <a:lnTo>
                      <a:pt x="13" y="43"/>
                    </a:lnTo>
                    <a:lnTo>
                      <a:pt x="13" y="41"/>
                    </a:lnTo>
                    <a:lnTo>
                      <a:pt x="15" y="41"/>
                    </a:lnTo>
                    <a:lnTo>
                      <a:pt x="15" y="41"/>
                    </a:lnTo>
                    <a:lnTo>
                      <a:pt x="13" y="37"/>
                    </a:lnTo>
                    <a:lnTo>
                      <a:pt x="12" y="34"/>
                    </a:lnTo>
                    <a:lnTo>
                      <a:pt x="10" y="32"/>
                    </a:lnTo>
                    <a:lnTo>
                      <a:pt x="8" y="29"/>
                    </a:lnTo>
                    <a:lnTo>
                      <a:pt x="7" y="26"/>
                    </a:lnTo>
                    <a:lnTo>
                      <a:pt x="5" y="24"/>
                    </a:lnTo>
                    <a:lnTo>
                      <a:pt x="4" y="21"/>
                    </a:lnTo>
                    <a:lnTo>
                      <a:pt x="2" y="18"/>
                    </a:lnTo>
                    <a:lnTo>
                      <a:pt x="4" y="18"/>
                    </a:lnTo>
                    <a:lnTo>
                      <a:pt x="7" y="18"/>
                    </a:lnTo>
                    <a:lnTo>
                      <a:pt x="10" y="19"/>
                    </a:lnTo>
                    <a:lnTo>
                      <a:pt x="13" y="19"/>
                    </a:lnTo>
                    <a:lnTo>
                      <a:pt x="13" y="19"/>
                    </a:lnTo>
                    <a:lnTo>
                      <a:pt x="13" y="21"/>
                    </a:lnTo>
                    <a:lnTo>
                      <a:pt x="15" y="21"/>
                    </a:lnTo>
                    <a:lnTo>
                      <a:pt x="15" y="21"/>
                    </a:lnTo>
                    <a:lnTo>
                      <a:pt x="16" y="21"/>
                    </a:lnTo>
                    <a:lnTo>
                      <a:pt x="18" y="19"/>
                    </a:lnTo>
                    <a:lnTo>
                      <a:pt x="19" y="19"/>
                    </a:lnTo>
                    <a:lnTo>
                      <a:pt x="21" y="18"/>
                    </a:lnTo>
                    <a:lnTo>
                      <a:pt x="21" y="18"/>
                    </a:lnTo>
                    <a:lnTo>
                      <a:pt x="23" y="16"/>
                    </a:lnTo>
                    <a:lnTo>
                      <a:pt x="24" y="15"/>
                    </a:lnTo>
                    <a:lnTo>
                      <a:pt x="24" y="15"/>
                    </a:lnTo>
                    <a:lnTo>
                      <a:pt x="27" y="15"/>
                    </a:lnTo>
                    <a:lnTo>
                      <a:pt x="27" y="15"/>
                    </a:lnTo>
                    <a:lnTo>
                      <a:pt x="29" y="15"/>
                    </a:lnTo>
                    <a:lnTo>
                      <a:pt x="29" y="13"/>
                    </a:lnTo>
                    <a:lnTo>
                      <a:pt x="30" y="11"/>
                    </a:lnTo>
                    <a:lnTo>
                      <a:pt x="34" y="10"/>
                    </a:lnTo>
                    <a:lnTo>
                      <a:pt x="35" y="10"/>
                    </a:lnTo>
                    <a:lnTo>
                      <a:pt x="35" y="8"/>
                    </a:lnTo>
                    <a:lnTo>
                      <a:pt x="37" y="8"/>
                    </a:lnTo>
                    <a:lnTo>
                      <a:pt x="38" y="8"/>
                    </a:lnTo>
                    <a:lnTo>
                      <a:pt x="43" y="4"/>
                    </a:lnTo>
                    <a:lnTo>
                      <a:pt x="45" y="4"/>
                    </a:lnTo>
                    <a:lnTo>
                      <a:pt x="46" y="2"/>
                    </a:lnTo>
                    <a:lnTo>
                      <a:pt x="48" y="2"/>
                    </a:lnTo>
                    <a:lnTo>
                      <a:pt x="49" y="2"/>
                    </a:lnTo>
                    <a:lnTo>
                      <a:pt x="54" y="0"/>
                    </a:lnTo>
                    <a:lnTo>
                      <a:pt x="57" y="0"/>
                    </a:lnTo>
                    <a:lnTo>
                      <a:pt x="59" y="2"/>
                    </a:lnTo>
                    <a:lnTo>
                      <a:pt x="60" y="2"/>
                    </a:lnTo>
                    <a:lnTo>
                      <a:pt x="60" y="0"/>
                    </a:lnTo>
                    <a:lnTo>
                      <a:pt x="6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5" name="Freeform 324">
                <a:extLst>
                  <a:ext uri="{FF2B5EF4-FFF2-40B4-BE49-F238E27FC236}">
                    <a16:creationId xmlns:a16="http://schemas.microsoft.com/office/drawing/2014/main" id="{0F1CE99B-D214-45BC-940E-0FA700FE0139}"/>
                  </a:ext>
                </a:extLst>
              </p:cNvPr>
              <p:cNvSpPr>
                <a:spLocks noEditPoints="1"/>
              </p:cNvSpPr>
              <p:nvPr/>
            </p:nvSpPr>
            <p:spPr bwMode="auto">
              <a:xfrm>
                <a:off x="8977311" y="4275579"/>
                <a:ext cx="37036" cy="27289"/>
              </a:xfrm>
              <a:custGeom>
                <a:avLst/>
                <a:gdLst>
                  <a:gd name="T0" fmla="*/ 14 w 19"/>
                  <a:gd name="T1" fmla="*/ 1 h 14"/>
                  <a:gd name="T2" fmla="*/ 16 w 19"/>
                  <a:gd name="T3" fmla="*/ 1 h 14"/>
                  <a:gd name="T4" fmla="*/ 17 w 19"/>
                  <a:gd name="T5" fmla="*/ 3 h 14"/>
                  <a:gd name="T6" fmla="*/ 17 w 19"/>
                  <a:gd name="T7" fmla="*/ 5 h 14"/>
                  <a:gd name="T8" fmla="*/ 19 w 19"/>
                  <a:gd name="T9" fmla="*/ 6 h 14"/>
                  <a:gd name="T10" fmla="*/ 19 w 19"/>
                  <a:gd name="T11" fmla="*/ 8 h 14"/>
                  <a:gd name="T12" fmla="*/ 19 w 19"/>
                  <a:gd name="T13" fmla="*/ 9 h 14"/>
                  <a:gd name="T14" fmla="*/ 19 w 19"/>
                  <a:gd name="T15" fmla="*/ 9 h 14"/>
                  <a:gd name="T16" fmla="*/ 19 w 19"/>
                  <a:gd name="T17" fmla="*/ 9 h 14"/>
                  <a:gd name="T18" fmla="*/ 17 w 19"/>
                  <a:gd name="T19" fmla="*/ 9 h 14"/>
                  <a:gd name="T20" fmla="*/ 17 w 19"/>
                  <a:gd name="T21" fmla="*/ 9 h 14"/>
                  <a:gd name="T22" fmla="*/ 16 w 19"/>
                  <a:gd name="T23" fmla="*/ 9 h 14"/>
                  <a:gd name="T24" fmla="*/ 16 w 19"/>
                  <a:gd name="T25" fmla="*/ 6 h 14"/>
                  <a:gd name="T26" fmla="*/ 14 w 19"/>
                  <a:gd name="T27" fmla="*/ 5 h 14"/>
                  <a:gd name="T28" fmla="*/ 14 w 19"/>
                  <a:gd name="T29" fmla="*/ 3 h 14"/>
                  <a:gd name="T30" fmla="*/ 14 w 19"/>
                  <a:gd name="T31" fmla="*/ 1 h 14"/>
                  <a:gd name="T32" fmla="*/ 14 w 19"/>
                  <a:gd name="T33" fmla="*/ 0 h 14"/>
                  <a:gd name="T34" fmla="*/ 16 w 19"/>
                  <a:gd name="T35" fmla="*/ 0 h 14"/>
                  <a:gd name="T36" fmla="*/ 16 w 19"/>
                  <a:gd name="T37" fmla="*/ 1 h 14"/>
                  <a:gd name="T38" fmla="*/ 14 w 19"/>
                  <a:gd name="T39" fmla="*/ 1 h 14"/>
                  <a:gd name="T40" fmla="*/ 14 w 19"/>
                  <a:gd name="T41" fmla="*/ 3 h 14"/>
                  <a:gd name="T42" fmla="*/ 12 w 19"/>
                  <a:gd name="T43" fmla="*/ 3 h 14"/>
                  <a:gd name="T44" fmla="*/ 11 w 19"/>
                  <a:gd name="T45" fmla="*/ 5 h 14"/>
                  <a:gd name="T46" fmla="*/ 11 w 19"/>
                  <a:gd name="T47" fmla="*/ 5 h 14"/>
                  <a:gd name="T48" fmla="*/ 11 w 19"/>
                  <a:gd name="T49" fmla="*/ 6 h 14"/>
                  <a:gd name="T50" fmla="*/ 11 w 19"/>
                  <a:gd name="T51" fmla="*/ 8 h 14"/>
                  <a:gd name="T52" fmla="*/ 11 w 19"/>
                  <a:gd name="T53" fmla="*/ 8 h 14"/>
                  <a:gd name="T54" fmla="*/ 11 w 19"/>
                  <a:gd name="T55" fmla="*/ 9 h 14"/>
                  <a:gd name="T56" fmla="*/ 12 w 19"/>
                  <a:gd name="T57" fmla="*/ 9 h 14"/>
                  <a:gd name="T58" fmla="*/ 12 w 19"/>
                  <a:gd name="T59" fmla="*/ 9 h 14"/>
                  <a:gd name="T60" fmla="*/ 11 w 19"/>
                  <a:gd name="T61" fmla="*/ 11 h 14"/>
                  <a:gd name="T62" fmla="*/ 11 w 19"/>
                  <a:gd name="T63" fmla="*/ 11 h 14"/>
                  <a:gd name="T64" fmla="*/ 11 w 19"/>
                  <a:gd name="T65" fmla="*/ 12 h 14"/>
                  <a:gd name="T66" fmla="*/ 11 w 19"/>
                  <a:gd name="T67" fmla="*/ 14 h 14"/>
                  <a:gd name="T68" fmla="*/ 9 w 19"/>
                  <a:gd name="T69" fmla="*/ 14 h 14"/>
                  <a:gd name="T70" fmla="*/ 8 w 19"/>
                  <a:gd name="T71" fmla="*/ 14 h 14"/>
                  <a:gd name="T72" fmla="*/ 8 w 19"/>
                  <a:gd name="T73" fmla="*/ 14 h 14"/>
                  <a:gd name="T74" fmla="*/ 8 w 19"/>
                  <a:gd name="T75" fmla="*/ 14 h 14"/>
                  <a:gd name="T76" fmla="*/ 6 w 19"/>
                  <a:gd name="T77" fmla="*/ 12 h 14"/>
                  <a:gd name="T78" fmla="*/ 6 w 19"/>
                  <a:gd name="T79" fmla="*/ 11 h 14"/>
                  <a:gd name="T80" fmla="*/ 5 w 19"/>
                  <a:gd name="T81" fmla="*/ 11 h 14"/>
                  <a:gd name="T82" fmla="*/ 5 w 19"/>
                  <a:gd name="T83" fmla="*/ 11 h 14"/>
                  <a:gd name="T84" fmla="*/ 5 w 19"/>
                  <a:gd name="T85" fmla="*/ 9 h 14"/>
                  <a:gd name="T86" fmla="*/ 3 w 19"/>
                  <a:gd name="T87" fmla="*/ 9 h 14"/>
                  <a:gd name="T88" fmla="*/ 3 w 19"/>
                  <a:gd name="T89" fmla="*/ 8 h 14"/>
                  <a:gd name="T90" fmla="*/ 1 w 19"/>
                  <a:gd name="T91" fmla="*/ 8 h 14"/>
                  <a:gd name="T92" fmla="*/ 1 w 19"/>
                  <a:gd name="T93" fmla="*/ 6 h 14"/>
                  <a:gd name="T94" fmla="*/ 0 w 19"/>
                  <a:gd name="T95" fmla="*/ 6 h 14"/>
                  <a:gd name="T96" fmla="*/ 3 w 19"/>
                  <a:gd name="T97" fmla="*/ 6 h 14"/>
                  <a:gd name="T98" fmla="*/ 5 w 19"/>
                  <a:gd name="T99" fmla="*/ 6 h 14"/>
                  <a:gd name="T100" fmla="*/ 6 w 19"/>
                  <a:gd name="T101" fmla="*/ 6 h 14"/>
                  <a:gd name="T102" fmla="*/ 8 w 19"/>
                  <a:gd name="T103" fmla="*/ 5 h 14"/>
                  <a:gd name="T104" fmla="*/ 9 w 19"/>
                  <a:gd name="T105" fmla="*/ 3 h 14"/>
                  <a:gd name="T106" fmla="*/ 11 w 19"/>
                  <a:gd name="T107" fmla="*/ 3 h 14"/>
                  <a:gd name="T108" fmla="*/ 12 w 19"/>
                  <a:gd name="T109" fmla="*/ 1 h 14"/>
                  <a:gd name="T110" fmla="*/ 14 w 19"/>
                  <a:gd name="T11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 h="14">
                    <a:moveTo>
                      <a:pt x="14" y="1"/>
                    </a:moveTo>
                    <a:lnTo>
                      <a:pt x="16" y="1"/>
                    </a:lnTo>
                    <a:lnTo>
                      <a:pt x="17" y="3"/>
                    </a:lnTo>
                    <a:lnTo>
                      <a:pt x="17" y="5"/>
                    </a:lnTo>
                    <a:lnTo>
                      <a:pt x="19" y="6"/>
                    </a:lnTo>
                    <a:lnTo>
                      <a:pt x="19" y="8"/>
                    </a:lnTo>
                    <a:lnTo>
                      <a:pt x="19" y="9"/>
                    </a:lnTo>
                    <a:lnTo>
                      <a:pt x="19" y="9"/>
                    </a:lnTo>
                    <a:lnTo>
                      <a:pt x="19" y="9"/>
                    </a:lnTo>
                    <a:lnTo>
                      <a:pt x="17" y="9"/>
                    </a:lnTo>
                    <a:lnTo>
                      <a:pt x="17" y="9"/>
                    </a:lnTo>
                    <a:lnTo>
                      <a:pt x="16" y="9"/>
                    </a:lnTo>
                    <a:lnTo>
                      <a:pt x="16" y="6"/>
                    </a:lnTo>
                    <a:lnTo>
                      <a:pt x="14" y="5"/>
                    </a:lnTo>
                    <a:lnTo>
                      <a:pt x="14" y="3"/>
                    </a:lnTo>
                    <a:lnTo>
                      <a:pt x="14" y="1"/>
                    </a:lnTo>
                    <a:close/>
                    <a:moveTo>
                      <a:pt x="14" y="0"/>
                    </a:moveTo>
                    <a:lnTo>
                      <a:pt x="16" y="0"/>
                    </a:lnTo>
                    <a:lnTo>
                      <a:pt x="16" y="1"/>
                    </a:lnTo>
                    <a:lnTo>
                      <a:pt x="14" y="1"/>
                    </a:lnTo>
                    <a:lnTo>
                      <a:pt x="14" y="3"/>
                    </a:lnTo>
                    <a:lnTo>
                      <a:pt x="12" y="3"/>
                    </a:lnTo>
                    <a:lnTo>
                      <a:pt x="11" y="5"/>
                    </a:lnTo>
                    <a:lnTo>
                      <a:pt x="11" y="5"/>
                    </a:lnTo>
                    <a:lnTo>
                      <a:pt x="11" y="6"/>
                    </a:lnTo>
                    <a:lnTo>
                      <a:pt x="11" y="8"/>
                    </a:lnTo>
                    <a:lnTo>
                      <a:pt x="11" y="8"/>
                    </a:lnTo>
                    <a:lnTo>
                      <a:pt x="11" y="9"/>
                    </a:lnTo>
                    <a:lnTo>
                      <a:pt x="12" y="9"/>
                    </a:lnTo>
                    <a:lnTo>
                      <a:pt x="12" y="9"/>
                    </a:lnTo>
                    <a:lnTo>
                      <a:pt x="11" y="11"/>
                    </a:lnTo>
                    <a:lnTo>
                      <a:pt x="11" y="11"/>
                    </a:lnTo>
                    <a:lnTo>
                      <a:pt x="11" y="12"/>
                    </a:lnTo>
                    <a:lnTo>
                      <a:pt x="11" y="14"/>
                    </a:lnTo>
                    <a:lnTo>
                      <a:pt x="9" y="14"/>
                    </a:lnTo>
                    <a:lnTo>
                      <a:pt x="8" y="14"/>
                    </a:lnTo>
                    <a:lnTo>
                      <a:pt x="8" y="14"/>
                    </a:lnTo>
                    <a:lnTo>
                      <a:pt x="8" y="14"/>
                    </a:lnTo>
                    <a:lnTo>
                      <a:pt x="6" y="12"/>
                    </a:lnTo>
                    <a:lnTo>
                      <a:pt x="6" y="11"/>
                    </a:lnTo>
                    <a:lnTo>
                      <a:pt x="5" y="11"/>
                    </a:lnTo>
                    <a:lnTo>
                      <a:pt x="5" y="11"/>
                    </a:lnTo>
                    <a:lnTo>
                      <a:pt x="5" y="9"/>
                    </a:lnTo>
                    <a:lnTo>
                      <a:pt x="3" y="9"/>
                    </a:lnTo>
                    <a:lnTo>
                      <a:pt x="3" y="8"/>
                    </a:lnTo>
                    <a:lnTo>
                      <a:pt x="1" y="8"/>
                    </a:lnTo>
                    <a:lnTo>
                      <a:pt x="1" y="6"/>
                    </a:lnTo>
                    <a:lnTo>
                      <a:pt x="0" y="6"/>
                    </a:lnTo>
                    <a:lnTo>
                      <a:pt x="3" y="6"/>
                    </a:lnTo>
                    <a:lnTo>
                      <a:pt x="5" y="6"/>
                    </a:lnTo>
                    <a:lnTo>
                      <a:pt x="6" y="6"/>
                    </a:lnTo>
                    <a:lnTo>
                      <a:pt x="8" y="5"/>
                    </a:lnTo>
                    <a:lnTo>
                      <a:pt x="9" y="3"/>
                    </a:lnTo>
                    <a:lnTo>
                      <a:pt x="11" y="3"/>
                    </a:lnTo>
                    <a:lnTo>
                      <a:pt x="12" y="1"/>
                    </a:lnTo>
                    <a:lnTo>
                      <a:pt x="1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6" name="Freeform 325">
                <a:extLst>
                  <a:ext uri="{FF2B5EF4-FFF2-40B4-BE49-F238E27FC236}">
                    <a16:creationId xmlns:a16="http://schemas.microsoft.com/office/drawing/2014/main" id="{44C553B9-35BB-40D7-8CDF-57BD3F86D472}"/>
                  </a:ext>
                </a:extLst>
              </p:cNvPr>
              <p:cNvSpPr>
                <a:spLocks/>
              </p:cNvSpPr>
              <p:nvPr/>
            </p:nvSpPr>
            <p:spPr bwMode="auto">
              <a:xfrm>
                <a:off x="3936625" y="3476398"/>
                <a:ext cx="5848" cy="5848"/>
              </a:xfrm>
              <a:custGeom>
                <a:avLst/>
                <a:gdLst>
                  <a:gd name="T0" fmla="*/ 3 w 3"/>
                  <a:gd name="T1" fmla="*/ 0 h 3"/>
                  <a:gd name="T2" fmla="*/ 3 w 3"/>
                  <a:gd name="T3" fmla="*/ 0 h 3"/>
                  <a:gd name="T4" fmla="*/ 1 w 3"/>
                  <a:gd name="T5" fmla="*/ 2 h 3"/>
                  <a:gd name="T6" fmla="*/ 1 w 3"/>
                  <a:gd name="T7" fmla="*/ 3 h 3"/>
                  <a:gd name="T8" fmla="*/ 0 w 3"/>
                  <a:gd name="T9" fmla="*/ 3 h 3"/>
                  <a:gd name="T10" fmla="*/ 0 w 3"/>
                  <a:gd name="T11" fmla="*/ 2 h 3"/>
                  <a:gd name="T12" fmla="*/ 1 w 3"/>
                  <a:gd name="T13" fmla="*/ 2 h 3"/>
                  <a:gd name="T14" fmla="*/ 3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lnTo>
                      <a:pt x="3" y="0"/>
                    </a:lnTo>
                    <a:lnTo>
                      <a:pt x="1" y="2"/>
                    </a:lnTo>
                    <a:lnTo>
                      <a:pt x="1" y="3"/>
                    </a:lnTo>
                    <a:lnTo>
                      <a:pt x="0" y="3"/>
                    </a:lnTo>
                    <a:lnTo>
                      <a:pt x="0" y="2"/>
                    </a:lnTo>
                    <a:lnTo>
                      <a:pt x="1" y="2"/>
                    </a:lnTo>
                    <a:lnTo>
                      <a:pt x="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7" name="Freeform 326">
                <a:extLst>
                  <a:ext uri="{FF2B5EF4-FFF2-40B4-BE49-F238E27FC236}">
                    <a16:creationId xmlns:a16="http://schemas.microsoft.com/office/drawing/2014/main" id="{2023B03B-EFF6-4EDC-ADAC-2CEBB7C64B67}"/>
                  </a:ext>
                </a:extLst>
              </p:cNvPr>
              <p:cNvSpPr>
                <a:spLocks/>
              </p:cNvSpPr>
              <p:nvPr/>
            </p:nvSpPr>
            <p:spPr bwMode="auto">
              <a:xfrm>
                <a:off x="3991203" y="3909125"/>
                <a:ext cx="3898" cy="3898"/>
              </a:xfrm>
              <a:custGeom>
                <a:avLst/>
                <a:gdLst>
                  <a:gd name="T0" fmla="*/ 0 w 2"/>
                  <a:gd name="T1" fmla="*/ 0 h 2"/>
                  <a:gd name="T2" fmla="*/ 0 w 2"/>
                  <a:gd name="T3" fmla="*/ 0 h 2"/>
                  <a:gd name="T4" fmla="*/ 2 w 2"/>
                  <a:gd name="T5" fmla="*/ 0 h 2"/>
                  <a:gd name="T6" fmla="*/ 2 w 2"/>
                  <a:gd name="T7" fmla="*/ 0 h 2"/>
                  <a:gd name="T8" fmla="*/ 2 w 2"/>
                  <a:gd name="T9" fmla="*/ 0 h 2"/>
                  <a:gd name="T10" fmla="*/ 2 w 2"/>
                  <a:gd name="T11" fmla="*/ 2 h 2"/>
                  <a:gd name="T12" fmla="*/ 2 w 2"/>
                  <a:gd name="T13" fmla="*/ 2 h 2"/>
                  <a:gd name="T14" fmla="*/ 2 w 2"/>
                  <a:gd name="T15" fmla="*/ 0 h 2"/>
                  <a:gd name="T16" fmla="*/ 0 w 2"/>
                  <a:gd name="T17" fmla="*/ 0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0"/>
                    </a:lnTo>
                    <a:lnTo>
                      <a:pt x="2" y="0"/>
                    </a:lnTo>
                    <a:lnTo>
                      <a:pt x="2" y="0"/>
                    </a:lnTo>
                    <a:lnTo>
                      <a:pt x="2" y="0"/>
                    </a:lnTo>
                    <a:lnTo>
                      <a:pt x="2" y="2"/>
                    </a:lnTo>
                    <a:lnTo>
                      <a:pt x="2" y="2"/>
                    </a:lnTo>
                    <a:lnTo>
                      <a:pt x="2" y="0"/>
                    </a:lnTo>
                    <a:lnTo>
                      <a:pt x="0" y="0"/>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8" name="Freeform 327">
                <a:extLst>
                  <a:ext uri="{FF2B5EF4-FFF2-40B4-BE49-F238E27FC236}">
                    <a16:creationId xmlns:a16="http://schemas.microsoft.com/office/drawing/2014/main" id="{20DA5BA6-2585-4205-BEE7-A6E2FA28F384}"/>
                  </a:ext>
                </a:extLst>
              </p:cNvPr>
              <p:cNvSpPr>
                <a:spLocks/>
              </p:cNvSpPr>
              <p:nvPr/>
            </p:nvSpPr>
            <p:spPr bwMode="auto">
              <a:xfrm>
                <a:off x="5786435" y="4068962"/>
                <a:ext cx="85766" cy="171531"/>
              </a:xfrm>
              <a:custGeom>
                <a:avLst/>
                <a:gdLst>
                  <a:gd name="T0" fmla="*/ 30 w 44"/>
                  <a:gd name="T1" fmla="*/ 0 h 88"/>
                  <a:gd name="T2" fmla="*/ 36 w 44"/>
                  <a:gd name="T3" fmla="*/ 7 h 88"/>
                  <a:gd name="T4" fmla="*/ 40 w 44"/>
                  <a:gd name="T5" fmla="*/ 8 h 88"/>
                  <a:gd name="T6" fmla="*/ 40 w 44"/>
                  <a:gd name="T7" fmla="*/ 13 h 88"/>
                  <a:gd name="T8" fmla="*/ 41 w 44"/>
                  <a:gd name="T9" fmla="*/ 18 h 88"/>
                  <a:gd name="T10" fmla="*/ 43 w 44"/>
                  <a:gd name="T11" fmla="*/ 21 h 88"/>
                  <a:gd name="T12" fmla="*/ 44 w 44"/>
                  <a:gd name="T13" fmla="*/ 25 h 88"/>
                  <a:gd name="T14" fmla="*/ 43 w 44"/>
                  <a:gd name="T15" fmla="*/ 29 h 88"/>
                  <a:gd name="T16" fmla="*/ 41 w 44"/>
                  <a:gd name="T17" fmla="*/ 29 h 88"/>
                  <a:gd name="T18" fmla="*/ 41 w 44"/>
                  <a:gd name="T19" fmla="*/ 30 h 88"/>
                  <a:gd name="T20" fmla="*/ 40 w 44"/>
                  <a:gd name="T21" fmla="*/ 36 h 88"/>
                  <a:gd name="T22" fmla="*/ 38 w 44"/>
                  <a:gd name="T23" fmla="*/ 36 h 88"/>
                  <a:gd name="T24" fmla="*/ 35 w 44"/>
                  <a:gd name="T25" fmla="*/ 41 h 88"/>
                  <a:gd name="T26" fmla="*/ 35 w 44"/>
                  <a:gd name="T27" fmla="*/ 44 h 88"/>
                  <a:gd name="T28" fmla="*/ 30 w 44"/>
                  <a:gd name="T29" fmla="*/ 47 h 88"/>
                  <a:gd name="T30" fmla="*/ 28 w 44"/>
                  <a:gd name="T31" fmla="*/ 54 h 88"/>
                  <a:gd name="T32" fmla="*/ 28 w 44"/>
                  <a:gd name="T33" fmla="*/ 60 h 88"/>
                  <a:gd name="T34" fmla="*/ 28 w 44"/>
                  <a:gd name="T35" fmla="*/ 66 h 88"/>
                  <a:gd name="T36" fmla="*/ 28 w 44"/>
                  <a:gd name="T37" fmla="*/ 70 h 88"/>
                  <a:gd name="T38" fmla="*/ 28 w 44"/>
                  <a:gd name="T39" fmla="*/ 71 h 88"/>
                  <a:gd name="T40" fmla="*/ 28 w 44"/>
                  <a:gd name="T41" fmla="*/ 77 h 88"/>
                  <a:gd name="T42" fmla="*/ 28 w 44"/>
                  <a:gd name="T43" fmla="*/ 81 h 88"/>
                  <a:gd name="T44" fmla="*/ 28 w 44"/>
                  <a:gd name="T45" fmla="*/ 82 h 88"/>
                  <a:gd name="T46" fmla="*/ 28 w 44"/>
                  <a:gd name="T47" fmla="*/ 87 h 88"/>
                  <a:gd name="T48" fmla="*/ 13 w 44"/>
                  <a:gd name="T49" fmla="*/ 88 h 88"/>
                  <a:gd name="T50" fmla="*/ 14 w 44"/>
                  <a:gd name="T51" fmla="*/ 85 h 88"/>
                  <a:gd name="T52" fmla="*/ 11 w 44"/>
                  <a:gd name="T53" fmla="*/ 82 h 88"/>
                  <a:gd name="T54" fmla="*/ 11 w 44"/>
                  <a:gd name="T55" fmla="*/ 79 h 88"/>
                  <a:gd name="T56" fmla="*/ 13 w 44"/>
                  <a:gd name="T57" fmla="*/ 60 h 88"/>
                  <a:gd name="T58" fmla="*/ 11 w 44"/>
                  <a:gd name="T59" fmla="*/ 47 h 88"/>
                  <a:gd name="T60" fmla="*/ 8 w 44"/>
                  <a:gd name="T61" fmla="*/ 44 h 88"/>
                  <a:gd name="T62" fmla="*/ 8 w 44"/>
                  <a:gd name="T63" fmla="*/ 38 h 88"/>
                  <a:gd name="T64" fmla="*/ 6 w 44"/>
                  <a:gd name="T65" fmla="*/ 33 h 88"/>
                  <a:gd name="T66" fmla="*/ 0 w 44"/>
                  <a:gd name="T67" fmla="*/ 29 h 88"/>
                  <a:gd name="T68" fmla="*/ 0 w 44"/>
                  <a:gd name="T69" fmla="*/ 24 h 88"/>
                  <a:gd name="T70" fmla="*/ 2 w 44"/>
                  <a:gd name="T71" fmla="*/ 21 h 88"/>
                  <a:gd name="T72" fmla="*/ 3 w 44"/>
                  <a:gd name="T73" fmla="*/ 19 h 88"/>
                  <a:gd name="T74" fmla="*/ 5 w 44"/>
                  <a:gd name="T75" fmla="*/ 18 h 88"/>
                  <a:gd name="T76" fmla="*/ 5 w 44"/>
                  <a:gd name="T77" fmla="*/ 18 h 88"/>
                  <a:gd name="T78" fmla="*/ 6 w 44"/>
                  <a:gd name="T79" fmla="*/ 16 h 88"/>
                  <a:gd name="T80" fmla="*/ 8 w 44"/>
                  <a:gd name="T81" fmla="*/ 14 h 88"/>
                  <a:gd name="T82" fmla="*/ 10 w 44"/>
                  <a:gd name="T83" fmla="*/ 13 h 88"/>
                  <a:gd name="T84" fmla="*/ 11 w 44"/>
                  <a:gd name="T85" fmla="*/ 14 h 88"/>
                  <a:gd name="T86" fmla="*/ 21 w 44"/>
                  <a:gd name="T87" fmla="*/ 11 h 88"/>
                  <a:gd name="T88" fmla="*/ 24 w 44"/>
                  <a:gd name="T89" fmla="*/ 7 h 88"/>
                  <a:gd name="T90" fmla="*/ 22 w 44"/>
                  <a:gd name="T91" fmla="*/ 2 h 88"/>
                  <a:gd name="T92" fmla="*/ 27 w 44"/>
                  <a:gd name="T93" fmla="*/ 2 h 88"/>
                  <a:gd name="T94" fmla="*/ 30 w 44"/>
                  <a:gd name="T9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88">
                    <a:moveTo>
                      <a:pt x="30" y="0"/>
                    </a:moveTo>
                    <a:lnTo>
                      <a:pt x="30" y="0"/>
                    </a:lnTo>
                    <a:lnTo>
                      <a:pt x="30" y="0"/>
                    </a:lnTo>
                    <a:lnTo>
                      <a:pt x="35" y="3"/>
                    </a:lnTo>
                    <a:lnTo>
                      <a:pt x="36" y="5"/>
                    </a:lnTo>
                    <a:lnTo>
                      <a:pt x="36" y="7"/>
                    </a:lnTo>
                    <a:lnTo>
                      <a:pt x="38" y="7"/>
                    </a:lnTo>
                    <a:lnTo>
                      <a:pt x="38" y="8"/>
                    </a:lnTo>
                    <a:lnTo>
                      <a:pt x="40" y="8"/>
                    </a:lnTo>
                    <a:lnTo>
                      <a:pt x="41" y="10"/>
                    </a:lnTo>
                    <a:lnTo>
                      <a:pt x="40" y="11"/>
                    </a:lnTo>
                    <a:lnTo>
                      <a:pt x="40" y="13"/>
                    </a:lnTo>
                    <a:lnTo>
                      <a:pt x="40" y="14"/>
                    </a:lnTo>
                    <a:lnTo>
                      <a:pt x="41" y="18"/>
                    </a:lnTo>
                    <a:lnTo>
                      <a:pt x="41" y="18"/>
                    </a:lnTo>
                    <a:lnTo>
                      <a:pt x="43" y="18"/>
                    </a:lnTo>
                    <a:lnTo>
                      <a:pt x="43" y="19"/>
                    </a:lnTo>
                    <a:lnTo>
                      <a:pt x="43" y="21"/>
                    </a:lnTo>
                    <a:lnTo>
                      <a:pt x="43" y="22"/>
                    </a:lnTo>
                    <a:lnTo>
                      <a:pt x="43" y="24"/>
                    </a:lnTo>
                    <a:lnTo>
                      <a:pt x="44" y="25"/>
                    </a:lnTo>
                    <a:lnTo>
                      <a:pt x="44" y="25"/>
                    </a:lnTo>
                    <a:lnTo>
                      <a:pt x="43" y="29"/>
                    </a:lnTo>
                    <a:lnTo>
                      <a:pt x="43" y="29"/>
                    </a:lnTo>
                    <a:lnTo>
                      <a:pt x="43" y="29"/>
                    </a:lnTo>
                    <a:lnTo>
                      <a:pt x="43" y="29"/>
                    </a:lnTo>
                    <a:lnTo>
                      <a:pt x="41" y="29"/>
                    </a:lnTo>
                    <a:lnTo>
                      <a:pt x="41" y="29"/>
                    </a:lnTo>
                    <a:lnTo>
                      <a:pt x="41" y="30"/>
                    </a:lnTo>
                    <a:lnTo>
                      <a:pt x="41" y="30"/>
                    </a:lnTo>
                    <a:lnTo>
                      <a:pt x="41" y="32"/>
                    </a:lnTo>
                    <a:lnTo>
                      <a:pt x="41" y="35"/>
                    </a:lnTo>
                    <a:lnTo>
                      <a:pt x="40" y="36"/>
                    </a:lnTo>
                    <a:lnTo>
                      <a:pt x="40" y="36"/>
                    </a:lnTo>
                    <a:lnTo>
                      <a:pt x="38" y="36"/>
                    </a:lnTo>
                    <a:lnTo>
                      <a:pt x="38" y="36"/>
                    </a:lnTo>
                    <a:lnTo>
                      <a:pt x="36" y="38"/>
                    </a:lnTo>
                    <a:lnTo>
                      <a:pt x="36" y="40"/>
                    </a:lnTo>
                    <a:lnTo>
                      <a:pt x="35" y="41"/>
                    </a:lnTo>
                    <a:lnTo>
                      <a:pt x="35" y="41"/>
                    </a:lnTo>
                    <a:lnTo>
                      <a:pt x="35" y="43"/>
                    </a:lnTo>
                    <a:lnTo>
                      <a:pt x="35" y="44"/>
                    </a:lnTo>
                    <a:lnTo>
                      <a:pt x="33" y="46"/>
                    </a:lnTo>
                    <a:lnTo>
                      <a:pt x="33" y="47"/>
                    </a:lnTo>
                    <a:lnTo>
                      <a:pt x="30" y="47"/>
                    </a:lnTo>
                    <a:lnTo>
                      <a:pt x="28" y="47"/>
                    </a:lnTo>
                    <a:lnTo>
                      <a:pt x="28" y="52"/>
                    </a:lnTo>
                    <a:lnTo>
                      <a:pt x="28" y="54"/>
                    </a:lnTo>
                    <a:lnTo>
                      <a:pt x="28" y="57"/>
                    </a:lnTo>
                    <a:lnTo>
                      <a:pt x="28" y="59"/>
                    </a:lnTo>
                    <a:lnTo>
                      <a:pt x="28" y="60"/>
                    </a:lnTo>
                    <a:lnTo>
                      <a:pt x="28" y="63"/>
                    </a:lnTo>
                    <a:lnTo>
                      <a:pt x="27" y="65"/>
                    </a:lnTo>
                    <a:lnTo>
                      <a:pt x="28" y="66"/>
                    </a:lnTo>
                    <a:lnTo>
                      <a:pt x="28" y="68"/>
                    </a:lnTo>
                    <a:lnTo>
                      <a:pt x="28" y="70"/>
                    </a:lnTo>
                    <a:lnTo>
                      <a:pt x="28" y="70"/>
                    </a:lnTo>
                    <a:lnTo>
                      <a:pt x="28" y="71"/>
                    </a:lnTo>
                    <a:lnTo>
                      <a:pt x="28" y="71"/>
                    </a:lnTo>
                    <a:lnTo>
                      <a:pt x="28" y="71"/>
                    </a:lnTo>
                    <a:lnTo>
                      <a:pt x="28" y="73"/>
                    </a:lnTo>
                    <a:lnTo>
                      <a:pt x="28" y="76"/>
                    </a:lnTo>
                    <a:lnTo>
                      <a:pt x="28" y="77"/>
                    </a:lnTo>
                    <a:lnTo>
                      <a:pt x="28" y="77"/>
                    </a:lnTo>
                    <a:lnTo>
                      <a:pt x="28" y="77"/>
                    </a:lnTo>
                    <a:lnTo>
                      <a:pt x="28" y="81"/>
                    </a:lnTo>
                    <a:lnTo>
                      <a:pt x="28" y="81"/>
                    </a:lnTo>
                    <a:lnTo>
                      <a:pt x="28" y="82"/>
                    </a:lnTo>
                    <a:lnTo>
                      <a:pt x="28" y="82"/>
                    </a:lnTo>
                    <a:lnTo>
                      <a:pt x="28" y="84"/>
                    </a:lnTo>
                    <a:lnTo>
                      <a:pt x="28" y="85"/>
                    </a:lnTo>
                    <a:lnTo>
                      <a:pt x="28" y="87"/>
                    </a:lnTo>
                    <a:lnTo>
                      <a:pt x="22" y="87"/>
                    </a:lnTo>
                    <a:lnTo>
                      <a:pt x="14" y="88"/>
                    </a:lnTo>
                    <a:lnTo>
                      <a:pt x="13" y="88"/>
                    </a:lnTo>
                    <a:lnTo>
                      <a:pt x="13" y="88"/>
                    </a:lnTo>
                    <a:lnTo>
                      <a:pt x="14" y="88"/>
                    </a:lnTo>
                    <a:lnTo>
                      <a:pt x="14" y="85"/>
                    </a:lnTo>
                    <a:lnTo>
                      <a:pt x="13" y="84"/>
                    </a:lnTo>
                    <a:lnTo>
                      <a:pt x="11" y="84"/>
                    </a:lnTo>
                    <a:lnTo>
                      <a:pt x="11" y="82"/>
                    </a:lnTo>
                    <a:lnTo>
                      <a:pt x="11" y="82"/>
                    </a:lnTo>
                    <a:lnTo>
                      <a:pt x="11" y="81"/>
                    </a:lnTo>
                    <a:lnTo>
                      <a:pt x="11" y="79"/>
                    </a:lnTo>
                    <a:lnTo>
                      <a:pt x="11" y="77"/>
                    </a:lnTo>
                    <a:lnTo>
                      <a:pt x="13" y="77"/>
                    </a:lnTo>
                    <a:lnTo>
                      <a:pt x="13" y="60"/>
                    </a:lnTo>
                    <a:lnTo>
                      <a:pt x="13" y="55"/>
                    </a:lnTo>
                    <a:lnTo>
                      <a:pt x="11" y="52"/>
                    </a:lnTo>
                    <a:lnTo>
                      <a:pt x="11" y="47"/>
                    </a:lnTo>
                    <a:lnTo>
                      <a:pt x="11" y="47"/>
                    </a:lnTo>
                    <a:lnTo>
                      <a:pt x="10" y="44"/>
                    </a:lnTo>
                    <a:lnTo>
                      <a:pt x="8" y="44"/>
                    </a:lnTo>
                    <a:lnTo>
                      <a:pt x="8" y="43"/>
                    </a:lnTo>
                    <a:lnTo>
                      <a:pt x="8" y="41"/>
                    </a:lnTo>
                    <a:lnTo>
                      <a:pt x="8" y="38"/>
                    </a:lnTo>
                    <a:lnTo>
                      <a:pt x="8" y="35"/>
                    </a:lnTo>
                    <a:lnTo>
                      <a:pt x="8" y="35"/>
                    </a:lnTo>
                    <a:lnTo>
                      <a:pt x="6" y="33"/>
                    </a:lnTo>
                    <a:lnTo>
                      <a:pt x="3" y="30"/>
                    </a:lnTo>
                    <a:lnTo>
                      <a:pt x="0" y="29"/>
                    </a:lnTo>
                    <a:lnTo>
                      <a:pt x="0" y="29"/>
                    </a:lnTo>
                    <a:lnTo>
                      <a:pt x="0" y="29"/>
                    </a:lnTo>
                    <a:lnTo>
                      <a:pt x="0" y="24"/>
                    </a:lnTo>
                    <a:lnTo>
                      <a:pt x="0" y="24"/>
                    </a:lnTo>
                    <a:lnTo>
                      <a:pt x="2" y="22"/>
                    </a:lnTo>
                    <a:lnTo>
                      <a:pt x="2" y="21"/>
                    </a:lnTo>
                    <a:lnTo>
                      <a:pt x="2" y="21"/>
                    </a:lnTo>
                    <a:lnTo>
                      <a:pt x="3" y="19"/>
                    </a:lnTo>
                    <a:lnTo>
                      <a:pt x="3" y="19"/>
                    </a:lnTo>
                    <a:lnTo>
                      <a:pt x="3" y="19"/>
                    </a:lnTo>
                    <a:lnTo>
                      <a:pt x="5" y="19"/>
                    </a:lnTo>
                    <a:lnTo>
                      <a:pt x="5" y="19"/>
                    </a:lnTo>
                    <a:lnTo>
                      <a:pt x="5" y="18"/>
                    </a:lnTo>
                    <a:lnTo>
                      <a:pt x="5" y="18"/>
                    </a:lnTo>
                    <a:lnTo>
                      <a:pt x="5" y="18"/>
                    </a:lnTo>
                    <a:lnTo>
                      <a:pt x="5" y="18"/>
                    </a:lnTo>
                    <a:lnTo>
                      <a:pt x="5" y="16"/>
                    </a:lnTo>
                    <a:lnTo>
                      <a:pt x="6" y="16"/>
                    </a:lnTo>
                    <a:lnTo>
                      <a:pt x="6" y="16"/>
                    </a:lnTo>
                    <a:lnTo>
                      <a:pt x="8" y="16"/>
                    </a:lnTo>
                    <a:lnTo>
                      <a:pt x="8" y="16"/>
                    </a:lnTo>
                    <a:lnTo>
                      <a:pt x="8" y="14"/>
                    </a:lnTo>
                    <a:lnTo>
                      <a:pt x="10" y="14"/>
                    </a:lnTo>
                    <a:lnTo>
                      <a:pt x="10" y="14"/>
                    </a:lnTo>
                    <a:lnTo>
                      <a:pt x="10" y="13"/>
                    </a:lnTo>
                    <a:lnTo>
                      <a:pt x="11" y="13"/>
                    </a:lnTo>
                    <a:lnTo>
                      <a:pt x="11" y="13"/>
                    </a:lnTo>
                    <a:lnTo>
                      <a:pt x="11" y="14"/>
                    </a:lnTo>
                    <a:lnTo>
                      <a:pt x="16" y="13"/>
                    </a:lnTo>
                    <a:lnTo>
                      <a:pt x="17" y="14"/>
                    </a:lnTo>
                    <a:lnTo>
                      <a:pt x="21" y="11"/>
                    </a:lnTo>
                    <a:lnTo>
                      <a:pt x="22" y="10"/>
                    </a:lnTo>
                    <a:lnTo>
                      <a:pt x="22" y="8"/>
                    </a:lnTo>
                    <a:lnTo>
                      <a:pt x="24" y="7"/>
                    </a:lnTo>
                    <a:lnTo>
                      <a:pt x="24" y="5"/>
                    </a:lnTo>
                    <a:lnTo>
                      <a:pt x="22" y="3"/>
                    </a:lnTo>
                    <a:lnTo>
                      <a:pt x="22" y="2"/>
                    </a:lnTo>
                    <a:lnTo>
                      <a:pt x="24" y="2"/>
                    </a:lnTo>
                    <a:lnTo>
                      <a:pt x="27" y="2"/>
                    </a:lnTo>
                    <a:lnTo>
                      <a:pt x="27" y="2"/>
                    </a:lnTo>
                    <a:lnTo>
                      <a:pt x="27" y="0"/>
                    </a:lnTo>
                    <a:lnTo>
                      <a:pt x="28" y="0"/>
                    </a:lnTo>
                    <a:lnTo>
                      <a:pt x="3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19" name="Freeform 328">
                <a:extLst>
                  <a:ext uri="{FF2B5EF4-FFF2-40B4-BE49-F238E27FC236}">
                    <a16:creationId xmlns:a16="http://schemas.microsoft.com/office/drawing/2014/main" id="{1FF279E9-402E-49F8-B847-9ADFEC561DFC}"/>
                  </a:ext>
                </a:extLst>
              </p:cNvPr>
              <p:cNvSpPr>
                <a:spLocks/>
              </p:cNvSpPr>
              <p:nvPr/>
            </p:nvSpPr>
            <p:spPr bwMode="auto">
              <a:xfrm>
                <a:off x="6583667" y="4480247"/>
                <a:ext cx="48731" cy="62375"/>
              </a:xfrm>
              <a:custGeom>
                <a:avLst/>
                <a:gdLst>
                  <a:gd name="T0" fmla="*/ 20 w 25"/>
                  <a:gd name="T1" fmla="*/ 2 h 32"/>
                  <a:gd name="T2" fmla="*/ 22 w 25"/>
                  <a:gd name="T3" fmla="*/ 2 h 32"/>
                  <a:gd name="T4" fmla="*/ 20 w 25"/>
                  <a:gd name="T5" fmla="*/ 5 h 32"/>
                  <a:gd name="T6" fmla="*/ 20 w 25"/>
                  <a:gd name="T7" fmla="*/ 5 h 32"/>
                  <a:gd name="T8" fmla="*/ 20 w 25"/>
                  <a:gd name="T9" fmla="*/ 7 h 32"/>
                  <a:gd name="T10" fmla="*/ 20 w 25"/>
                  <a:gd name="T11" fmla="*/ 8 h 32"/>
                  <a:gd name="T12" fmla="*/ 20 w 25"/>
                  <a:gd name="T13" fmla="*/ 8 h 32"/>
                  <a:gd name="T14" fmla="*/ 22 w 25"/>
                  <a:gd name="T15" fmla="*/ 10 h 32"/>
                  <a:gd name="T16" fmla="*/ 25 w 25"/>
                  <a:gd name="T17" fmla="*/ 10 h 32"/>
                  <a:gd name="T18" fmla="*/ 25 w 25"/>
                  <a:gd name="T19" fmla="*/ 11 h 32"/>
                  <a:gd name="T20" fmla="*/ 25 w 25"/>
                  <a:gd name="T21" fmla="*/ 13 h 32"/>
                  <a:gd name="T22" fmla="*/ 23 w 25"/>
                  <a:gd name="T23" fmla="*/ 15 h 32"/>
                  <a:gd name="T24" fmla="*/ 22 w 25"/>
                  <a:gd name="T25" fmla="*/ 16 h 32"/>
                  <a:gd name="T26" fmla="*/ 23 w 25"/>
                  <a:gd name="T27" fmla="*/ 16 h 32"/>
                  <a:gd name="T28" fmla="*/ 20 w 25"/>
                  <a:gd name="T29" fmla="*/ 19 h 32"/>
                  <a:gd name="T30" fmla="*/ 18 w 25"/>
                  <a:gd name="T31" fmla="*/ 21 h 32"/>
                  <a:gd name="T32" fmla="*/ 17 w 25"/>
                  <a:gd name="T33" fmla="*/ 22 h 32"/>
                  <a:gd name="T34" fmla="*/ 15 w 25"/>
                  <a:gd name="T35" fmla="*/ 26 h 32"/>
                  <a:gd name="T36" fmla="*/ 11 w 25"/>
                  <a:gd name="T37" fmla="*/ 30 h 32"/>
                  <a:gd name="T38" fmla="*/ 9 w 25"/>
                  <a:gd name="T39" fmla="*/ 32 h 32"/>
                  <a:gd name="T40" fmla="*/ 7 w 25"/>
                  <a:gd name="T41" fmla="*/ 30 h 32"/>
                  <a:gd name="T42" fmla="*/ 6 w 25"/>
                  <a:gd name="T43" fmla="*/ 27 h 32"/>
                  <a:gd name="T44" fmla="*/ 6 w 25"/>
                  <a:gd name="T45" fmla="*/ 24 h 32"/>
                  <a:gd name="T46" fmla="*/ 4 w 25"/>
                  <a:gd name="T47" fmla="*/ 22 h 32"/>
                  <a:gd name="T48" fmla="*/ 4 w 25"/>
                  <a:gd name="T49" fmla="*/ 18 h 32"/>
                  <a:gd name="T50" fmla="*/ 3 w 25"/>
                  <a:gd name="T51" fmla="*/ 16 h 32"/>
                  <a:gd name="T52" fmla="*/ 3 w 25"/>
                  <a:gd name="T53" fmla="*/ 15 h 32"/>
                  <a:gd name="T54" fmla="*/ 3 w 25"/>
                  <a:gd name="T55" fmla="*/ 11 h 32"/>
                  <a:gd name="T56" fmla="*/ 0 w 25"/>
                  <a:gd name="T57" fmla="*/ 8 h 32"/>
                  <a:gd name="T58" fmla="*/ 0 w 25"/>
                  <a:gd name="T59" fmla="*/ 7 h 32"/>
                  <a:gd name="T60" fmla="*/ 0 w 25"/>
                  <a:gd name="T61" fmla="*/ 5 h 32"/>
                  <a:gd name="T62" fmla="*/ 1 w 25"/>
                  <a:gd name="T63" fmla="*/ 5 h 32"/>
                  <a:gd name="T64" fmla="*/ 3 w 25"/>
                  <a:gd name="T65" fmla="*/ 5 h 32"/>
                  <a:gd name="T66" fmla="*/ 4 w 25"/>
                  <a:gd name="T67" fmla="*/ 8 h 32"/>
                  <a:gd name="T68" fmla="*/ 9 w 25"/>
                  <a:gd name="T69" fmla="*/ 7 h 32"/>
                  <a:gd name="T70" fmla="*/ 11 w 25"/>
                  <a:gd name="T71" fmla="*/ 7 h 32"/>
                  <a:gd name="T72" fmla="*/ 12 w 25"/>
                  <a:gd name="T73" fmla="*/ 5 h 32"/>
                  <a:gd name="T74" fmla="*/ 12 w 25"/>
                  <a:gd name="T75" fmla="*/ 0 h 32"/>
                  <a:gd name="T76" fmla="*/ 15 w 25"/>
                  <a:gd name="T77" fmla="*/ 2 h 32"/>
                  <a:gd name="T78" fmla="*/ 15 w 25"/>
                  <a:gd name="T79" fmla="*/ 2 h 32"/>
                  <a:gd name="T80" fmla="*/ 17 w 25"/>
                  <a:gd name="T81" fmla="*/ 0 h 32"/>
                  <a:gd name="T82" fmla="*/ 20 w 25"/>
                  <a:gd name="T8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32">
                    <a:moveTo>
                      <a:pt x="20" y="0"/>
                    </a:moveTo>
                    <a:lnTo>
                      <a:pt x="20" y="2"/>
                    </a:lnTo>
                    <a:lnTo>
                      <a:pt x="22" y="2"/>
                    </a:lnTo>
                    <a:lnTo>
                      <a:pt x="22" y="2"/>
                    </a:lnTo>
                    <a:lnTo>
                      <a:pt x="22" y="2"/>
                    </a:lnTo>
                    <a:lnTo>
                      <a:pt x="20" y="5"/>
                    </a:lnTo>
                    <a:lnTo>
                      <a:pt x="20" y="5"/>
                    </a:lnTo>
                    <a:lnTo>
                      <a:pt x="20" y="5"/>
                    </a:lnTo>
                    <a:lnTo>
                      <a:pt x="20" y="7"/>
                    </a:lnTo>
                    <a:lnTo>
                      <a:pt x="20" y="7"/>
                    </a:lnTo>
                    <a:lnTo>
                      <a:pt x="20" y="7"/>
                    </a:lnTo>
                    <a:lnTo>
                      <a:pt x="20" y="8"/>
                    </a:lnTo>
                    <a:lnTo>
                      <a:pt x="20" y="8"/>
                    </a:lnTo>
                    <a:lnTo>
                      <a:pt x="20" y="8"/>
                    </a:lnTo>
                    <a:lnTo>
                      <a:pt x="22" y="10"/>
                    </a:lnTo>
                    <a:lnTo>
                      <a:pt x="22" y="10"/>
                    </a:lnTo>
                    <a:lnTo>
                      <a:pt x="23" y="10"/>
                    </a:lnTo>
                    <a:lnTo>
                      <a:pt x="25" y="10"/>
                    </a:lnTo>
                    <a:lnTo>
                      <a:pt x="25" y="11"/>
                    </a:lnTo>
                    <a:lnTo>
                      <a:pt x="25" y="11"/>
                    </a:lnTo>
                    <a:lnTo>
                      <a:pt x="25" y="11"/>
                    </a:lnTo>
                    <a:lnTo>
                      <a:pt x="25" y="13"/>
                    </a:lnTo>
                    <a:lnTo>
                      <a:pt x="25" y="15"/>
                    </a:lnTo>
                    <a:lnTo>
                      <a:pt x="23" y="15"/>
                    </a:lnTo>
                    <a:lnTo>
                      <a:pt x="23" y="16"/>
                    </a:lnTo>
                    <a:lnTo>
                      <a:pt x="22" y="16"/>
                    </a:lnTo>
                    <a:lnTo>
                      <a:pt x="23" y="16"/>
                    </a:lnTo>
                    <a:lnTo>
                      <a:pt x="23" y="16"/>
                    </a:lnTo>
                    <a:lnTo>
                      <a:pt x="22" y="18"/>
                    </a:lnTo>
                    <a:lnTo>
                      <a:pt x="20" y="19"/>
                    </a:lnTo>
                    <a:lnTo>
                      <a:pt x="18" y="19"/>
                    </a:lnTo>
                    <a:lnTo>
                      <a:pt x="18" y="21"/>
                    </a:lnTo>
                    <a:lnTo>
                      <a:pt x="18" y="21"/>
                    </a:lnTo>
                    <a:lnTo>
                      <a:pt x="17" y="22"/>
                    </a:lnTo>
                    <a:lnTo>
                      <a:pt x="17" y="24"/>
                    </a:lnTo>
                    <a:lnTo>
                      <a:pt x="15" y="26"/>
                    </a:lnTo>
                    <a:lnTo>
                      <a:pt x="12" y="29"/>
                    </a:lnTo>
                    <a:lnTo>
                      <a:pt x="11" y="30"/>
                    </a:lnTo>
                    <a:lnTo>
                      <a:pt x="9" y="32"/>
                    </a:lnTo>
                    <a:lnTo>
                      <a:pt x="9" y="32"/>
                    </a:lnTo>
                    <a:lnTo>
                      <a:pt x="9" y="30"/>
                    </a:lnTo>
                    <a:lnTo>
                      <a:pt x="7" y="30"/>
                    </a:lnTo>
                    <a:lnTo>
                      <a:pt x="7" y="29"/>
                    </a:lnTo>
                    <a:lnTo>
                      <a:pt x="6" y="27"/>
                    </a:lnTo>
                    <a:lnTo>
                      <a:pt x="6" y="26"/>
                    </a:lnTo>
                    <a:lnTo>
                      <a:pt x="6" y="24"/>
                    </a:lnTo>
                    <a:lnTo>
                      <a:pt x="4" y="22"/>
                    </a:lnTo>
                    <a:lnTo>
                      <a:pt x="4" y="22"/>
                    </a:lnTo>
                    <a:lnTo>
                      <a:pt x="4" y="19"/>
                    </a:lnTo>
                    <a:lnTo>
                      <a:pt x="4" y="18"/>
                    </a:lnTo>
                    <a:lnTo>
                      <a:pt x="4" y="16"/>
                    </a:lnTo>
                    <a:lnTo>
                      <a:pt x="3" y="16"/>
                    </a:lnTo>
                    <a:lnTo>
                      <a:pt x="3" y="15"/>
                    </a:lnTo>
                    <a:lnTo>
                      <a:pt x="3" y="15"/>
                    </a:lnTo>
                    <a:lnTo>
                      <a:pt x="3" y="13"/>
                    </a:lnTo>
                    <a:lnTo>
                      <a:pt x="3" y="11"/>
                    </a:lnTo>
                    <a:lnTo>
                      <a:pt x="1" y="10"/>
                    </a:lnTo>
                    <a:lnTo>
                      <a:pt x="0" y="8"/>
                    </a:lnTo>
                    <a:lnTo>
                      <a:pt x="0" y="8"/>
                    </a:lnTo>
                    <a:lnTo>
                      <a:pt x="0" y="7"/>
                    </a:lnTo>
                    <a:lnTo>
                      <a:pt x="0" y="7"/>
                    </a:lnTo>
                    <a:lnTo>
                      <a:pt x="0" y="5"/>
                    </a:lnTo>
                    <a:lnTo>
                      <a:pt x="0" y="5"/>
                    </a:lnTo>
                    <a:lnTo>
                      <a:pt x="1" y="5"/>
                    </a:lnTo>
                    <a:lnTo>
                      <a:pt x="1" y="5"/>
                    </a:lnTo>
                    <a:lnTo>
                      <a:pt x="3" y="5"/>
                    </a:lnTo>
                    <a:lnTo>
                      <a:pt x="4" y="7"/>
                    </a:lnTo>
                    <a:lnTo>
                      <a:pt x="4" y="8"/>
                    </a:lnTo>
                    <a:lnTo>
                      <a:pt x="6" y="8"/>
                    </a:lnTo>
                    <a:lnTo>
                      <a:pt x="9" y="7"/>
                    </a:lnTo>
                    <a:lnTo>
                      <a:pt x="9" y="8"/>
                    </a:lnTo>
                    <a:lnTo>
                      <a:pt x="11" y="7"/>
                    </a:lnTo>
                    <a:lnTo>
                      <a:pt x="12" y="7"/>
                    </a:lnTo>
                    <a:lnTo>
                      <a:pt x="12" y="5"/>
                    </a:lnTo>
                    <a:lnTo>
                      <a:pt x="12" y="3"/>
                    </a:lnTo>
                    <a:lnTo>
                      <a:pt x="12" y="0"/>
                    </a:lnTo>
                    <a:lnTo>
                      <a:pt x="14" y="0"/>
                    </a:lnTo>
                    <a:lnTo>
                      <a:pt x="15" y="2"/>
                    </a:lnTo>
                    <a:lnTo>
                      <a:pt x="15" y="2"/>
                    </a:lnTo>
                    <a:lnTo>
                      <a:pt x="15" y="2"/>
                    </a:lnTo>
                    <a:lnTo>
                      <a:pt x="17" y="2"/>
                    </a:lnTo>
                    <a:lnTo>
                      <a:pt x="17" y="0"/>
                    </a:lnTo>
                    <a:lnTo>
                      <a:pt x="17" y="0"/>
                    </a:lnTo>
                    <a:lnTo>
                      <a:pt x="2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0" name="Freeform 329">
                <a:extLst>
                  <a:ext uri="{FF2B5EF4-FFF2-40B4-BE49-F238E27FC236}">
                    <a16:creationId xmlns:a16="http://schemas.microsoft.com/office/drawing/2014/main" id="{FAC0462A-DEE0-4F90-B965-FB75F9C6DCBB}"/>
                  </a:ext>
                </a:extLst>
              </p:cNvPr>
              <p:cNvSpPr>
                <a:spLocks/>
              </p:cNvSpPr>
              <p:nvPr/>
            </p:nvSpPr>
            <p:spPr bwMode="auto">
              <a:xfrm>
                <a:off x="7185976" y="3663524"/>
                <a:ext cx="5848" cy="15594"/>
              </a:xfrm>
              <a:custGeom>
                <a:avLst/>
                <a:gdLst>
                  <a:gd name="T0" fmla="*/ 1 w 3"/>
                  <a:gd name="T1" fmla="*/ 0 h 8"/>
                  <a:gd name="T2" fmla="*/ 3 w 3"/>
                  <a:gd name="T3" fmla="*/ 0 h 8"/>
                  <a:gd name="T4" fmla="*/ 1 w 3"/>
                  <a:gd name="T5" fmla="*/ 2 h 8"/>
                  <a:gd name="T6" fmla="*/ 3 w 3"/>
                  <a:gd name="T7" fmla="*/ 3 h 8"/>
                  <a:gd name="T8" fmla="*/ 3 w 3"/>
                  <a:gd name="T9" fmla="*/ 5 h 8"/>
                  <a:gd name="T10" fmla="*/ 3 w 3"/>
                  <a:gd name="T11" fmla="*/ 7 h 8"/>
                  <a:gd name="T12" fmla="*/ 1 w 3"/>
                  <a:gd name="T13" fmla="*/ 8 h 8"/>
                  <a:gd name="T14" fmla="*/ 1 w 3"/>
                  <a:gd name="T15" fmla="*/ 7 h 8"/>
                  <a:gd name="T16" fmla="*/ 0 w 3"/>
                  <a:gd name="T17" fmla="*/ 5 h 8"/>
                  <a:gd name="T18" fmla="*/ 1 w 3"/>
                  <a:gd name="T19" fmla="*/ 3 h 8"/>
                  <a:gd name="T20" fmla="*/ 0 w 3"/>
                  <a:gd name="T21" fmla="*/ 2 h 8"/>
                  <a:gd name="T22" fmla="*/ 0 w 3"/>
                  <a:gd name="T23" fmla="*/ 2 h 8"/>
                  <a:gd name="T24" fmla="*/ 1 w 3"/>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1" y="0"/>
                    </a:moveTo>
                    <a:lnTo>
                      <a:pt x="3" y="0"/>
                    </a:lnTo>
                    <a:lnTo>
                      <a:pt x="1" y="2"/>
                    </a:lnTo>
                    <a:lnTo>
                      <a:pt x="3" y="3"/>
                    </a:lnTo>
                    <a:lnTo>
                      <a:pt x="3" y="5"/>
                    </a:lnTo>
                    <a:lnTo>
                      <a:pt x="3" y="7"/>
                    </a:lnTo>
                    <a:lnTo>
                      <a:pt x="1" y="8"/>
                    </a:lnTo>
                    <a:lnTo>
                      <a:pt x="1" y="7"/>
                    </a:lnTo>
                    <a:lnTo>
                      <a:pt x="0" y="5"/>
                    </a:lnTo>
                    <a:lnTo>
                      <a:pt x="1" y="3"/>
                    </a:lnTo>
                    <a:lnTo>
                      <a:pt x="0" y="2"/>
                    </a:lnTo>
                    <a:lnTo>
                      <a:pt x="0" y="2"/>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1" name="Freeform 330">
                <a:extLst>
                  <a:ext uri="{FF2B5EF4-FFF2-40B4-BE49-F238E27FC236}">
                    <a16:creationId xmlns:a16="http://schemas.microsoft.com/office/drawing/2014/main" id="{B6F45FCC-C4AB-4A5A-89F9-1924BAB003D7}"/>
                  </a:ext>
                </a:extLst>
              </p:cNvPr>
              <p:cNvSpPr>
                <a:spLocks/>
              </p:cNvSpPr>
              <p:nvPr/>
            </p:nvSpPr>
            <p:spPr bwMode="auto">
              <a:xfrm>
                <a:off x="6394592" y="3090452"/>
                <a:ext cx="175430" cy="101360"/>
              </a:xfrm>
              <a:custGeom>
                <a:avLst/>
                <a:gdLst>
                  <a:gd name="T0" fmla="*/ 8 w 90"/>
                  <a:gd name="T1" fmla="*/ 1 h 52"/>
                  <a:gd name="T2" fmla="*/ 10 w 90"/>
                  <a:gd name="T3" fmla="*/ 4 h 52"/>
                  <a:gd name="T4" fmla="*/ 7 w 90"/>
                  <a:gd name="T5" fmla="*/ 6 h 52"/>
                  <a:gd name="T6" fmla="*/ 13 w 90"/>
                  <a:gd name="T7" fmla="*/ 6 h 52"/>
                  <a:gd name="T8" fmla="*/ 27 w 90"/>
                  <a:gd name="T9" fmla="*/ 8 h 52"/>
                  <a:gd name="T10" fmla="*/ 40 w 90"/>
                  <a:gd name="T11" fmla="*/ 9 h 52"/>
                  <a:gd name="T12" fmla="*/ 49 w 90"/>
                  <a:gd name="T13" fmla="*/ 8 h 52"/>
                  <a:gd name="T14" fmla="*/ 60 w 90"/>
                  <a:gd name="T15" fmla="*/ 3 h 52"/>
                  <a:gd name="T16" fmla="*/ 68 w 90"/>
                  <a:gd name="T17" fmla="*/ 1 h 52"/>
                  <a:gd name="T18" fmla="*/ 76 w 90"/>
                  <a:gd name="T19" fmla="*/ 4 h 52"/>
                  <a:gd name="T20" fmla="*/ 79 w 90"/>
                  <a:gd name="T21" fmla="*/ 4 h 52"/>
                  <a:gd name="T22" fmla="*/ 85 w 90"/>
                  <a:gd name="T23" fmla="*/ 8 h 52"/>
                  <a:gd name="T24" fmla="*/ 90 w 90"/>
                  <a:gd name="T25" fmla="*/ 9 h 52"/>
                  <a:gd name="T26" fmla="*/ 85 w 90"/>
                  <a:gd name="T27" fmla="*/ 14 h 52"/>
                  <a:gd name="T28" fmla="*/ 81 w 90"/>
                  <a:gd name="T29" fmla="*/ 17 h 52"/>
                  <a:gd name="T30" fmla="*/ 79 w 90"/>
                  <a:gd name="T31" fmla="*/ 26 h 52"/>
                  <a:gd name="T32" fmla="*/ 74 w 90"/>
                  <a:gd name="T33" fmla="*/ 31 h 52"/>
                  <a:gd name="T34" fmla="*/ 79 w 90"/>
                  <a:gd name="T35" fmla="*/ 36 h 52"/>
                  <a:gd name="T36" fmla="*/ 79 w 90"/>
                  <a:gd name="T37" fmla="*/ 39 h 52"/>
                  <a:gd name="T38" fmla="*/ 78 w 90"/>
                  <a:gd name="T39" fmla="*/ 39 h 52"/>
                  <a:gd name="T40" fmla="*/ 74 w 90"/>
                  <a:gd name="T41" fmla="*/ 41 h 52"/>
                  <a:gd name="T42" fmla="*/ 71 w 90"/>
                  <a:gd name="T43" fmla="*/ 37 h 52"/>
                  <a:gd name="T44" fmla="*/ 67 w 90"/>
                  <a:gd name="T45" fmla="*/ 37 h 52"/>
                  <a:gd name="T46" fmla="*/ 63 w 90"/>
                  <a:gd name="T47" fmla="*/ 39 h 52"/>
                  <a:gd name="T48" fmla="*/ 60 w 90"/>
                  <a:gd name="T49" fmla="*/ 41 h 52"/>
                  <a:gd name="T50" fmla="*/ 60 w 90"/>
                  <a:gd name="T51" fmla="*/ 42 h 52"/>
                  <a:gd name="T52" fmla="*/ 57 w 90"/>
                  <a:gd name="T53" fmla="*/ 44 h 52"/>
                  <a:gd name="T54" fmla="*/ 54 w 90"/>
                  <a:gd name="T55" fmla="*/ 44 h 52"/>
                  <a:gd name="T56" fmla="*/ 54 w 90"/>
                  <a:gd name="T57" fmla="*/ 45 h 52"/>
                  <a:gd name="T58" fmla="*/ 56 w 90"/>
                  <a:gd name="T59" fmla="*/ 48 h 52"/>
                  <a:gd name="T60" fmla="*/ 51 w 90"/>
                  <a:gd name="T61" fmla="*/ 50 h 52"/>
                  <a:gd name="T62" fmla="*/ 48 w 90"/>
                  <a:gd name="T63" fmla="*/ 50 h 52"/>
                  <a:gd name="T64" fmla="*/ 41 w 90"/>
                  <a:gd name="T65" fmla="*/ 52 h 52"/>
                  <a:gd name="T66" fmla="*/ 37 w 90"/>
                  <a:gd name="T67" fmla="*/ 50 h 52"/>
                  <a:gd name="T68" fmla="*/ 33 w 90"/>
                  <a:gd name="T69" fmla="*/ 48 h 52"/>
                  <a:gd name="T70" fmla="*/ 32 w 90"/>
                  <a:gd name="T71" fmla="*/ 47 h 52"/>
                  <a:gd name="T72" fmla="*/ 27 w 90"/>
                  <a:gd name="T73" fmla="*/ 47 h 52"/>
                  <a:gd name="T74" fmla="*/ 24 w 90"/>
                  <a:gd name="T75" fmla="*/ 48 h 52"/>
                  <a:gd name="T76" fmla="*/ 22 w 90"/>
                  <a:gd name="T77" fmla="*/ 48 h 52"/>
                  <a:gd name="T78" fmla="*/ 18 w 90"/>
                  <a:gd name="T79" fmla="*/ 50 h 52"/>
                  <a:gd name="T80" fmla="*/ 13 w 90"/>
                  <a:gd name="T81" fmla="*/ 50 h 52"/>
                  <a:gd name="T82" fmla="*/ 8 w 90"/>
                  <a:gd name="T83" fmla="*/ 50 h 52"/>
                  <a:gd name="T84" fmla="*/ 10 w 90"/>
                  <a:gd name="T85" fmla="*/ 44 h 52"/>
                  <a:gd name="T86" fmla="*/ 8 w 90"/>
                  <a:gd name="T87" fmla="*/ 42 h 52"/>
                  <a:gd name="T88" fmla="*/ 7 w 90"/>
                  <a:gd name="T89" fmla="*/ 39 h 52"/>
                  <a:gd name="T90" fmla="*/ 2 w 90"/>
                  <a:gd name="T91" fmla="*/ 36 h 52"/>
                  <a:gd name="T92" fmla="*/ 2 w 90"/>
                  <a:gd name="T93" fmla="*/ 33 h 52"/>
                  <a:gd name="T94" fmla="*/ 2 w 90"/>
                  <a:gd name="T95" fmla="*/ 30 h 52"/>
                  <a:gd name="T96" fmla="*/ 2 w 90"/>
                  <a:gd name="T97" fmla="*/ 26 h 52"/>
                  <a:gd name="T98" fmla="*/ 2 w 90"/>
                  <a:gd name="T99" fmla="*/ 25 h 52"/>
                  <a:gd name="T100" fmla="*/ 5 w 90"/>
                  <a:gd name="T101" fmla="*/ 23 h 52"/>
                  <a:gd name="T102" fmla="*/ 8 w 90"/>
                  <a:gd name="T103" fmla="*/ 20 h 52"/>
                  <a:gd name="T104" fmla="*/ 8 w 90"/>
                  <a:gd name="T105" fmla="*/ 19 h 52"/>
                  <a:gd name="T106" fmla="*/ 7 w 90"/>
                  <a:gd name="T107" fmla="*/ 15 h 52"/>
                  <a:gd name="T108" fmla="*/ 2 w 90"/>
                  <a:gd name="T109" fmla="*/ 12 h 52"/>
                  <a:gd name="T110" fmla="*/ 0 w 90"/>
                  <a:gd name="T111" fmla="*/ 9 h 52"/>
                  <a:gd name="T112" fmla="*/ 0 w 90"/>
                  <a:gd name="T113" fmla="*/ 6 h 52"/>
                  <a:gd name="T114" fmla="*/ 2 w 90"/>
                  <a:gd name="T115" fmla="*/ 4 h 52"/>
                  <a:gd name="T116" fmla="*/ 3 w 90"/>
                  <a:gd name="T1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 h="52">
                    <a:moveTo>
                      <a:pt x="5" y="0"/>
                    </a:moveTo>
                    <a:lnTo>
                      <a:pt x="7" y="1"/>
                    </a:lnTo>
                    <a:lnTo>
                      <a:pt x="8" y="1"/>
                    </a:lnTo>
                    <a:lnTo>
                      <a:pt x="10" y="3"/>
                    </a:lnTo>
                    <a:lnTo>
                      <a:pt x="10" y="3"/>
                    </a:lnTo>
                    <a:lnTo>
                      <a:pt x="10" y="4"/>
                    </a:lnTo>
                    <a:lnTo>
                      <a:pt x="8" y="4"/>
                    </a:lnTo>
                    <a:lnTo>
                      <a:pt x="7" y="4"/>
                    </a:lnTo>
                    <a:lnTo>
                      <a:pt x="7" y="6"/>
                    </a:lnTo>
                    <a:lnTo>
                      <a:pt x="7" y="6"/>
                    </a:lnTo>
                    <a:lnTo>
                      <a:pt x="8" y="8"/>
                    </a:lnTo>
                    <a:lnTo>
                      <a:pt x="13" y="6"/>
                    </a:lnTo>
                    <a:lnTo>
                      <a:pt x="18" y="6"/>
                    </a:lnTo>
                    <a:lnTo>
                      <a:pt x="22" y="8"/>
                    </a:lnTo>
                    <a:lnTo>
                      <a:pt x="27" y="8"/>
                    </a:lnTo>
                    <a:lnTo>
                      <a:pt x="30" y="8"/>
                    </a:lnTo>
                    <a:lnTo>
                      <a:pt x="35" y="9"/>
                    </a:lnTo>
                    <a:lnTo>
                      <a:pt x="40" y="9"/>
                    </a:lnTo>
                    <a:lnTo>
                      <a:pt x="46" y="9"/>
                    </a:lnTo>
                    <a:lnTo>
                      <a:pt x="48" y="9"/>
                    </a:lnTo>
                    <a:lnTo>
                      <a:pt x="49" y="8"/>
                    </a:lnTo>
                    <a:lnTo>
                      <a:pt x="52" y="6"/>
                    </a:lnTo>
                    <a:lnTo>
                      <a:pt x="56" y="4"/>
                    </a:lnTo>
                    <a:lnTo>
                      <a:pt x="60" y="3"/>
                    </a:lnTo>
                    <a:lnTo>
                      <a:pt x="65" y="1"/>
                    </a:lnTo>
                    <a:lnTo>
                      <a:pt x="68" y="1"/>
                    </a:lnTo>
                    <a:lnTo>
                      <a:pt x="68" y="1"/>
                    </a:lnTo>
                    <a:lnTo>
                      <a:pt x="73" y="4"/>
                    </a:lnTo>
                    <a:lnTo>
                      <a:pt x="74" y="4"/>
                    </a:lnTo>
                    <a:lnTo>
                      <a:pt x="76" y="4"/>
                    </a:lnTo>
                    <a:lnTo>
                      <a:pt x="78" y="4"/>
                    </a:lnTo>
                    <a:lnTo>
                      <a:pt x="78" y="4"/>
                    </a:lnTo>
                    <a:lnTo>
                      <a:pt x="79" y="4"/>
                    </a:lnTo>
                    <a:lnTo>
                      <a:pt x="81" y="6"/>
                    </a:lnTo>
                    <a:lnTo>
                      <a:pt x="82" y="8"/>
                    </a:lnTo>
                    <a:lnTo>
                      <a:pt x="85" y="8"/>
                    </a:lnTo>
                    <a:lnTo>
                      <a:pt x="87" y="9"/>
                    </a:lnTo>
                    <a:lnTo>
                      <a:pt x="87" y="9"/>
                    </a:lnTo>
                    <a:lnTo>
                      <a:pt x="90" y="9"/>
                    </a:lnTo>
                    <a:lnTo>
                      <a:pt x="90" y="12"/>
                    </a:lnTo>
                    <a:lnTo>
                      <a:pt x="89" y="15"/>
                    </a:lnTo>
                    <a:lnTo>
                      <a:pt x="85" y="14"/>
                    </a:lnTo>
                    <a:lnTo>
                      <a:pt x="84" y="15"/>
                    </a:lnTo>
                    <a:lnTo>
                      <a:pt x="82" y="17"/>
                    </a:lnTo>
                    <a:lnTo>
                      <a:pt x="81" y="17"/>
                    </a:lnTo>
                    <a:lnTo>
                      <a:pt x="81" y="19"/>
                    </a:lnTo>
                    <a:lnTo>
                      <a:pt x="81" y="22"/>
                    </a:lnTo>
                    <a:lnTo>
                      <a:pt x="79" y="26"/>
                    </a:lnTo>
                    <a:lnTo>
                      <a:pt x="79" y="26"/>
                    </a:lnTo>
                    <a:lnTo>
                      <a:pt x="78" y="26"/>
                    </a:lnTo>
                    <a:lnTo>
                      <a:pt x="74" y="31"/>
                    </a:lnTo>
                    <a:lnTo>
                      <a:pt x="76" y="33"/>
                    </a:lnTo>
                    <a:lnTo>
                      <a:pt x="78" y="33"/>
                    </a:lnTo>
                    <a:lnTo>
                      <a:pt x="79" y="36"/>
                    </a:lnTo>
                    <a:lnTo>
                      <a:pt x="81" y="37"/>
                    </a:lnTo>
                    <a:lnTo>
                      <a:pt x="82" y="39"/>
                    </a:lnTo>
                    <a:lnTo>
                      <a:pt x="79" y="39"/>
                    </a:lnTo>
                    <a:lnTo>
                      <a:pt x="79" y="39"/>
                    </a:lnTo>
                    <a:lnTo>
                      <a:pt x="79" y="39"/>
                    </a:lnTo>
                    <a:lnTo>
                      <a:pt x="78" y="39"/>
                    </a:lnTo>
                    <a:lnTo>
                      <a:pt x="76" y="39"/>
                    </a:lnTo>
                    <a:lnTo>
                      <a:pt x="76" y="41"/>
                    </a:lnTo>
                    <a:lnTo>
                      <a:pt x="74" y="41"/>
                    </a:lnTo>
                    <a:lnTo>
                      <a:pt x="74" y="41"/>
                    </a:lnTo>
                    <a:lnTo>
                      <a:pt x="73" y="39"/>
                    </a:lnTo>
                    <a:lnTo>
                      <a:pt x="71" y="37"/>
                    </a:lnTo>
                    <a:lnTo>
                      <a:pt x="71" y="37"/>
                    </a:lnTo>
                    <a:lnTo>
                      <a:pt x="70" y="37"/>
                    </a:lnTo>
                    <a:lnTo>
                      <a:pt x="67" y="37"/>
                    </a:lnTo>
                    <a:lnTo>
                      <a:pt x="67" y="39"/>
                    </a:lnTo>
                    <a:lnTo>
                      <a:pt x="65" y="39"/>
                    </a:lnTo>
                    <a:lnTo>
                      <a:pt x="63" y="39"/>
                    </a:lnTo>
                    <a:lnTo>
                      <a:pt x="62" y="39"/>
                    </a:lnTo>
                    <a:lnTo>
                      <a:pt x="62" y="39"/>
                    </a:lnTo>
                    <a:lnTo>
                      <a:pt x="60" y="41"/>
                    </a:lnTo>
                    <a:lnTo>
                      <a:pt x="60" y="41"/>
                    </a:lnTo>
                    <a:lnTo>
                      <a:pt x="60" y="42"/>
                    </a:lnTo>
                    <a:lnTo>
                      <a:pt x="60" y="42"/>
                    </a:lnTo>
                    <a:lnTo>
                      <a:pt x="57" y="42"/>
                    </a:lnTo>
                    <a:lnTo>
                      <a:pt x="57" y="42"/>
                    </a:lnTo>
                    <a:lnTo>
                      <a:pt x="57" y="44"/>
                    </a:lnTo>
                    <a:lnTo>
                      <a:pt x="57" y="44"/>
                    </a:lnTo>
                    <a:lnTo>
                      <a:pt x="56" y="44"/>
                    </a:lnTo>
                    <a:lnTo>
                      <a:pt x="54" y="44"/>
                    </a:lnTo>
                    <a:lnTo>
                      <a:pt x="54" y="44"/>
                    </a:lnTo>
                    <a:lnTo>
                      <a:pt x="54" y="45"/>
                    </a:lnTo>
                    <a:lnTo>
                      <a:pt x="54" y="45"/>
                    </a:lnTo>
                    <a:lnTo>
                      <a:pt x="54" y="45"/>
                    </a:lnTo>
                    <a:lnTo>
                      <a:pt x="54" y="47"/>
                    </a:lnTo>
                    <a:lnTo>
                      <a:pt x="56" y="48"/>
                    </a:lnTo>
                    <a:lnTo>
                      <a:pt x="54" y="50"/>
                    </a:lnTo>
                    <a:lnTo>
                      <a:pt x="54" y="50"/>
                    </a:lnTo>
                    <a:lnTo>
                      <a:pt x="51" y="50"/>
                    </a:lnTo>
                    <a:lnTo>
                      <a:pt x="49" y="50"/>
                    </a:lnTo>
                    <a:lnTo>
                      <a:pt x="49" y="50"/>
                    </a:lnTo>
                    <a:lnTo>
                      <a:pt x="48" y="50"/>
                    </a:lnTo>
                    <a:lnTo>
                      <a:pt x="46" y="52"/>
                    </a:lnTo>
                    <a:lnTo>
                      <a:pt x="43" y="52"/>
                    </a:lnTo>
                    <a:lnTo>
                      <a:pt x="41" y="52"/>
                    </a:lnTo>
                    <a:lnTo>
                      <a:pt x="40" y="50"/>
                    </a:lnTo>
                    <a:lnTo>
                      <a:pt x="38" y="50"/>
                    </a:lnTo>
                    <a:lnTo>
                      <a:pt x="37" y="50"/>
                    </a:lnTo>
                    <a:lnTo>
                      <a:pt x="35" y="50"/>
                    </a:lnTo>
                    <a:lnTo>
                      <a:pt x="35" y="50"/>
                    </a:lnTo>
                    <a:lnTo>
                      <a:pt x="33" y="48"/>
                    </a:lnTo>
                    <a:lnTo>
                      <a:pt x="32" y="48"/>
                    </a:lnTo>
                    <a:lnTo>
                      <a:pt x="32" y="48"/>
                    </a:lnTo>
                    <a:lnTo>
                      <a:pt x="32" y="47"/>
                    </a:lnTo>
                    <a:lnTo>
                      <a:pt x="30" y="47"/>
                    </a:lnTo>
                    <a:lnTo>
                      <a:pt x="29" y="47"/>
                    </a:lnTo>
                    <a:lnTo>
                      <a:pt x="27" y="47"/>
                    </a:lnTo>
                    <a:lnTo>
                      <a:pt x="27" y="47"/>
                    </a:lnTo>
                    <a:lnTo>
                      <a:pt x="24" y="47"/>
                    </a:lnTo>
                    <a:lnTo>
                      <a:pt x="24" y="48"/>
                    </a:lnTo>
                    <a:lnTo>
                      <a:pt x="24" y="48"/>
                    </a:lnTo>
                    <a:lnTo>
                      <a:pt x="24" y="48"/>
                    </a:lnTo>
                    <a:lnTo>
                      <a:pt x="22" y="48"/>
                    </a:lnTo>
                    <a:lnTo>
                      <a:pt x="21" y="48"/>
                    </a:lnTo>
                    <a:lnTo>
                      <a:pt x="18" y="50"/>
                    </a:lnTo>
                    <a:lnTo>
                      <a:pt x="18" y="50"/>
                    </a:lnTo>
                    <a:lnTo>
                      <a:pt x="16" y="50"/>
                    </a:lnTo>
                    <a:lnTo>
                      <a:pt x="15" y="50"/>
                    </a:lnTo>
                    <a:lnTo>
                      <a:pt x="13" y="50"/>
                    </a:lnTo>
                    <a:lnTo>
                      <a:pt x="11" y="50"/>
                    </a:lnTo>
                    <a:lnTo>
                      <a:pt x="10" y="50"/>
                    </a:lnTo>
                    <a:lnTo>
                      <a:pt x="8" y="50"/>
                    </a:lnTo>
                    <a:lnTo>
                      <a:pt x="8" y="50"/>
                    </a:lnTo>
                    <a:lnTo>
                      <a:pt x="8" y="45"/>
                    </a:lnTo>
                    <a:lnTo>
                      <a:pt x="10" y="44"/>
                    </a:lnTo>
                    <a:lnTo>
                      <a:pt x="10" y="44"/>
                    </a:lnTo>
                    <a:lnTo>
                      <a:pt x="10" y="44"/>
                    </a:lnTo>
                    <a:lnTo>
                      <a:pt x="8" y="42"/>
                    </a:lnTo>
                    <a:lnTo>
                      <a:pt x="8" y="42"/>
                    </a:lnTo>
                    <a:lnTo>
                      <a:pt x="7" y="39"/>
                    </a:lnTo>
                    <a:lnTo>
                      <a:pt x="7" y="39"/>
                    </a:lnTo>
                    <a:lnTo>
                      <a:pt x="5" y="37"/>
                    </a:lnTo>
                    <a:lnTo>
                      <a:pt x="3" y="37"/>
                    </a:lnTo>
                    <a:lnTo>
                      <a:pt x="2" y="36"/>
                    </a:lnTo>
                    <a:lnTo>
                      <a:pt x="0" y="33"/>
                    </a:lnTo>
                    <a:lnTo>
                      <a:pt x="0" y="33"/>
                    </a:lnTo>
                    <a:lnTo>
                      <a:pt x="2" y="33"/>
                    </a:lnTo>
                    <a:lnTo>
                      <a:pt x="2" y="31"/>
                    </a:lnTo>
                    <a:lnTo>
                      <a:pt x="2" y="31"/>
                    </a:lnTo>
                    <a:lnTo>
                      <a:pt x="2" y="30"/>
                    </a:lnTo>
                    <a:lnTo>
                      <a:pt x="2" y="30"/>
                    </a:lnTo>
                    <a:lnTo>
                      <a:pt x="0" y="28"/>
                    </a:lnTo>
                    <a:lnTo>
                      <a:pt x="2" y="26"/>
                    </a:lnTo>
                    <a:lnTo>
                      <a:pt x="2" y="26"/>
                    </a:lnTo>
                    <a:lnTo>
                      <a:pt x="2" y="25"/>
                    </a:lnTo>
                    <a:lnTo>
                      <a:pt x="2" y="25"/>
                    </a:lnTo>
                    <a:lnTo>
                      <a:pt x="2" y="23"/>
                    </a:lnTo>
                    <a:lnTo>
                      <a:pt x="3" y="23"/>
                    </a:lnTo>
                    <a:lnTo>
                      <a:pt x="5" y="23"/>
                    </a:lnTo>
                    <a:lnTo>
                      <a:pt x="7" y="22"/>
                    </a:lnTo>
                    <a:lnTo>
                      <a:pt x="7" y="22"/>
                    </a:lnTo>
                    <a:lnTo>
                      <a:pt x="8" y="20"/>
                    </a:lnTo>
                    <a:lnTo>
                      <a:pt x="8" y="20"/>
                    </a:lnTo>
                    <a:lnTo>
                      <a:pt x="8" y="19"/>
                    </a:lnTo>
                    <a:lnTo>
                      <a:pt x="8" y="19"/>
                    </a:lnTo>
                    <a:lnTo>
                      <a:pt x="7" y="17"/>
                    </a:lnTo>
                    <a:lnTo>
                      <a:pt x="7" y="17"/>
                    </a:lnTo>
                    <a:lnTo>
                      <a:pt x="7" y="15"/>
                    </a:lnTo>
                    <a:lnTo>
                      <a:pt x="5" y="15"/>
                    </a:lnTo>
                    <a:lnTo>
                      <a:pt x="3" y="14"/>
                    </a:lnTo>
                    <a:lnTo>
                      <a:pt x="2" y="12"/>
                    </a:lnTo>
                    <a:lnTo>
                      <a:pt x="2" y="11"/>
                    </a:lnTo>
                    <a:lnTo>
                      <a:pt x="0" y="11"/>
                    </a:lnTo>
                    <a:lnTo>
                      <a:pt x="0" y="9"/>
                    </a:lnTo>
                    <a:lnTo>
                      <a:pt x="0" y="9"/>
                    </a:lnTo>
                    <a:lnTo>
                      <a:pt x="0" y="8"/>
                    </a:lnTo>
                    <a:lnTo>
                      <a:pt x="0" y="6"/>
                    </a:lnTo>
                    <a:lnTo>
                      <a:pt x="0" y="4"/>
                    </a:lnTo>
                    <a:lnTo>
                      <a:pt x="0" y="4"/>
                    </a:lnTo>
                    <a:lnTo>
                      <a:pt x="2" y="4"/>
                    </a:lnTo>
                    <a:lnTo>
                      <a:pt x="3" y="3"/>
                    </a:lnTo>
                    <a:lnTo>
                      <a:pt x="3" y="1"/>
                    </a:lnTo>
                    <a:lnTo>
                      <a:pt x="3" y="1"/>
                    </a:lnTo>
                    <a:lnTo>
                      <a:pt x="5"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2" name="Freeform 331">
                <a:extLst>
                  <a:ext uri="{FF2B5EF4-FFF2-40B4-BE49-F238E27FC236}">
                    <a16:creationId xmlns:a16="http://schemas.microsoft.com/office/drawing/2014/main" id="{8E6C4744-7A25-40F6-BB96-BDD3A58A234F}"/>
                  </a:ext>
                </a:extLst>
              </p:cNvPr>
              <p:cNvSpPr>
                <a:spLocks/>
              </p:cNvSpPr>
              <p:nvPr/>
            </p:nvSpPr>
            <p:spPr bwMode="auto">
              <a:xfrm>
                <a:off x="5609056" y="3992941"/>
                <a:ext cx="224161" cy="159836"/>
              </a:xfrm>
              <a:custGeom>
                <a:avLst/>
                <a:gdLst>
                  <a:gd name="T0" fmla="*/ 74 w 115"/>
                  <a:gd name="T1" fmla="*/ 0 h 82"/>
                  <a:gd name="T2" fmla="*/ 83 w 115"/>
                  <a:gd name="T3" fmla="*/ 3 h 82"/>
                  <a:gd name="T4" fmla="*/ 83 w 115"/>
                  <a:gd name="T5" fmla="*/ 9 h 82"/>
                  <a:gd name="T6" fmla="*/ 85 w 115"/>
                  <a:gd name="T7" fmla="*/ 14 h 82"/>
                  <a:gd name="T8" fmla="*/ 90 w 115"/>
                  <a:gd name="T9" fmla="*/ 20 h 82"/>
                  <a:gd name="T10" fmla="*/ 93 w 115"/>
                  <a:gd name="T11" fmla="*/ 20 h 82"/>
                  <a:gd name="T12" fmla="*/ 96 w 115"/>
                  <a:gd name="T13" fmla="*/ 23 h 82"/>
                  <a:gd name="T14" fmla="*/ 94 w 115"/>
                  <a:gd name="T15" fmla="*/ 25 h 82"/>
                  <a:gd name="T16" fmla="*/ 94 w 115"/>
                  <a:gd name="T17" fmla="*/ 30 h 82"/>
                  <a:gd name="T18" fmla="*/ 102 w 115"/>
                  <a:gd name="T19" fmla="*/ 34 h 82"/>
                  <a:gd name="T20" fmla="*/ 108 w 115"/>
                  <a:gd name="T21" fmla="*/ 34 h 82"/>
                  <a:gd name="T22" fmla="*/ 112 w 115"/>
                  <a:gd name="T23" fmla="*/ 34 h 82"/>
                  <a:gd name="T24" fmla="*/ 112 w 115"/>
                  <a:gd name="T25" fmla="*/ 38 h 82"/>
                  <a:gd name="T26" fmla="*/ 110 w 115"/>
                  <a:gd name="T27" fmla="*/ 39 h 82"/>
                  <a:gd name="T28" fmla="*/ 115 w 115"/>
                  <a:gd name="T29" fmla="*/ 46 h 82"/>
                  <a:gd name="T30" fmla="*/ 108 w 115"/>
                  <a:gd name="T31" fmla="*/ 53 h 82"/>
                  <a:gd name="T32" fmla="*/ 102 w 115"/>
                  <a:gd name="T33" fmla="*/ 52 h 82"/>
                  <a:gd name="T34" fmla="*/ 99 w 115"/>
                  <a:gd name="T35" fmla="*/ 53 h 82"/>
                  <a:gd name="T36" fmla="*/ 97 w 115"/>
                  <a:gd name="T37" fmla="*/ 55 h 82"/>
                  <a:gd name="T38" fmla="*/ 96 w 115"/>
                  <a:gd name="T39" fmla="*/ 57 h 82"/>
                  <a:gd name="T40" fmla="*/ 94 w 115"/>
                  <a:gd name="T41" fmla="*/ 58 h 82"/>
                  <a:gd name="T42" fmla="*/ 93 w 115"/>
                  <a:gd name="T43" fmla="*/ 60 h 82"/>
                  <a:gd name="T44" fmla="*/ 86 w 115"/>
                  <a:gd name="T45" fmla="*/ 60 h 82"/>
                  <a:gd name="T46" fmla="*/ 75 w 115"/>
                  <a:gd name="T47" fmla="*/ 57 h 82"/>
                  <a:gd name="T48" fmla="*/ 74 w 115"/>
                  <a:gd name="T49" fmla="*/ 58 h 82"/>
                  <a:gd name="T50" fmla="*/ 71 w 115"/>
                  <a:gd name="T51" fmla="*/ 60 h 82"/>
                  <a:gd name="T52" fmla="*/ 69 w 115"/>
                  <a:gd name="T53" fmla="*/ 60 h 82"/>
                  <a:gd name="T54" fmla="*/ 61 w 115"/>
                  <a:gd name="T55" fmla="*/ 60 h 82"/>
                  <a:gd name="T56" fmla="*/ 52 w 115"/>
                  <a:gd name="T57" fmla="*/ 60 h 82"/>
                  <a:gd name="T58" fmla="*/ 41 w 115"/>
                  <a:gd name="T59" fmla="*/ 60 h 82"/>
                  <a:gd name="T60" fmla="*/ 37 w 115"/>
                  <a:gd name="T61" fmla="*/ 64 h 82"/>
                  <a:gd name="T62" fmla="*/ 39 w 115"/>
                  <a:gd name="T63" fmla="*/ 68 h 82"/>
                  <a:gd name="T64" fmla="*/ 39 w 115"/>
                  <a:gd name="T65" fmla="*/ 71 h 82"/>
                  <a:gd name="T66" fmla="*/ 41 w 115"/>
                  <a:gd name="T67" fmla="*/ 77 h 82"/>
                  <a:gd name="T68" fmla="*/ 41 w 115"/>
                  <a:gd name="T69" fmla="*/ 80 h 82"/>
                  <a:gd name="T70" fmla="*/ 37 w 115"/>
                  <a:gd name="T71" fmla="*/ 80 h 82"/>
                  <a:gd name="T72" fmla="*/ 36 w 115"/>
                  <a:gd name="T73" fmla="*/ 77 h 82"/>
                  <a:gd name="T74" fmla="*/ 33 w 115"/>
                  <a:gd name="T75" fmla="*/ 75 h 82"/>
                  <a:gd name="T76" fmla="*/ 23 w 115"/>
                  <a:gd name="T77" fmla="*/ 75 h 82"/>
                  <a:gd name="T78" fmla="*/ 17 w 115"/>
                  <a:gd name="T79" fmla="*/ 79 h 82"/>
                  <a:gd name="T80" fmla="*/ 12 w 115"/>
                  <a:gd name="T81" fmla="*/ 77 h 82"/>
                  <a:gd name="T82" fmla="*/ 8 w 115"/>
                  <a:gd name="T83" fmla="*/ 74 h 82"/>
                  <a:gd name="T84" fmla="*/ 4 w 115"/>
                  <a:gd name="T85" fmla="*/ 69 h 82"/>
                  <a:gd name="T86" fmla="*/ 0 w 115"/>
                  <a:gd name="T87" fmla="*/ 68 h 82"/>
                  <a:gd name="T88" fmla="*/ 1 w 115"/>
                  <a:gd name="T89" fmla="*/ 63 h 82"/>
                  <a:gd name="T90" fmla="*/ 3 w 115"/>
                  <a:gd name="T91" fmla="*/ 57 h 82"/>
                  <a:gd name="T92" fmla="*/ 4 w 115"/>
                  <a:gd name="T93" fmla="*/ 50 h 82"/>
                  <a:gd name="T94" fmla="*/ 3 w 115"/>
                  <a:gd name="T95" fmla="*/ 47 h 82"/>
                  <a:gd name="T96" fmla="*/ 8 w 115"/>
                  <a:gd name="T97" fmla="*/ 44 h 82"/>
                  <a:gd name="T98" fmla="*/ 14 w 115"/>
                  <a:gd name="T99" fmla="*/ 42 h 82"/>
                  <a:gd name="T100" fmla="*/ 15 w 115"/>
                  <a:gd name="T101" fmla="*/ 38 h 82"/>
                  <a:gd name="T102" fmla="*/ 19 w 115"/>
                  <a:gd name="T103" fmla="*/ 33 h 82"/>
                  <a:gd name="T104" fmla="*/ 17 w 115"/>
                  <a:gd name="T105" fmla="*/ 28 h 82"/>
                  <a:gd name="T106" fmla="*/ 22 w 115"/>
                  <a:gd name="T107" fmla="*/ 23 h 82"/>
                  <a:gd name="T108" fmla="*/ 28 w 115"/>
                  <a:gd name="T109" fmla="*/ 27 h 82"/>
                  <a:gd name="T110" fmla="*/ 33 w 115"/>
                  <a:gd name="T111" fmla="*/ 23 h 82"/>
                  <a:gd name="T112" fmla="*/ 36 w 115"/>
                  <a:gd name="T113" fmla="*/ 20 h 82"/>
                  <a:gd name="T114" fmla="*/ 37 w 115"/>
                  <a:gd name="T115" fmla="*/ 19 h 82"/>
                  <a:gd name="T116" fmla="*/ 42 w 115"/>
                  <a:gd name="T117" fmla="*/ 12 h 82"/>
                  <a:gd name="T118" fmla="*/ 50 w 115"/>
                  <a:gd name="T119" fmla="*/ 12 h 82"/>
                  <a:gd name="T120" fmla="*/ 55 w 115"/>
                  <a:gd name="T121" fmla="*/ 8 h 82"/>
                  <a:gd name="T122" fmla="*/ 64 w 115"/>
                  <a:gd name="T123" fmla="*/ 3 h 82"/>
                  <a:gd name="T124" fmla="*/ 71 w 115"/>
                  <a:gd name="T1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 h="82">
                    <a:moveTo>
                      <a:pt x="72" y="0"/>
                    </a:moveTo>
                    <a:lnTo>
                      <a:pt x="74" y="0"/>
                    </a:lnTo>
                    <a:lnTo>
                      <a:pt x="74" y="0"/>
                    </a:lnTo>
                    <a:lnTo>
                      <a:pt x="74" y="0"/>
                    </a:lnTo>
                    <a:lnTo>
                      <a:pt x="77" y="0"/>
                    </a:lnTo>
                    <a:lnTo>
                      <a:pt x="80" y="1"/>
                    </a:lnTo>
                    <a:lnTo>
                      <a:pt x="83" y="1"/>
                    </a:lnTo>
                    <a:lnTo>
                      <a:pt x="83" y="3"/>
                    </a:lnTo>
                    <a:lnTo>
                      <a:pt x="83" y="3"/>
                    </a:lnTo>
                    <a:lnTo>
                      <a:pt x="82" y="6"/>
                    </a:lnTo>
                    <a:lnTo>
                      <a:pt x="82" y="8"/>
                    </a:lnTo>
                    <a:lnTo>
                      <a:pt x="83" y="9"/>
                    </a:lnTo>
                    <a:lnTo>
                      <a:pt x="85" y="11"/>
                    </a:lnTo>
                    <a:lnTo>
                      <a:pt x="85" y="11"/>
                    </a:lnTo>
                    <a:lnTo>
                      <a:pt x="85" y="12"/>
                    </a:lnTo>
                    <a:lnTo>
                      <a:pt x="85" y="14"/>
                    </a:lnTo>
                    <a:lnTo>
                      <a:pt x="86" y="16"/>
                    </a:lnTo>
                    <a:lnTo>
                      <a:pt x="88" y="17"/>
                    </a:lnTo>
                    <a:lnTo>
                      <a:pt x="88" y="19"/>
                    </a:lnTo>
                    <a:lnTo>
                      <a:pt x="90" y="20"/>
                    </a:lnTo>
                    <a:lnTo>
                      <a:pt x="91" y="20"/>
                    </a:lnTo>
                    <a:lnTo>
                      <a:pt x="91" y="20"/>
                    </a:lnTo>
                    <a:lnTo>
                      <a:pt x="93" y="20"/>
                    </a:lnTo>
                    <a:lnTo>
                      <a:pt x="93" y="20"/>
                    </a:lnTo>
                    <a:lnTo>
                      <a:pt x="93" y="22"/>
                    </a:lnTo>
                    <a:lnTo>
                      <a:pt x="94" y="22"/>
                    </a:lnTo>
                    <a:lnTo>
                      <a:pt x="94" y="23"/>
                    </a:lnTo>
                    <a:lnTo>
                      <a:pt x="96" y="23"/>
                    </a:lnTo>
                    <a:lnTo>
                      <a:pt x="97" y="25"/>
                    </a:lnTo>
                    <a:lnTo>
                      <a:pt x="97" y="25"/>
                    </a:lnTo>
                    <a:lnTo>
                      <a:pt x="96" y="25"/>
                    </a:lnTo>
                    <a:lnTo>
                      <a:pt x="94" y="25"/>
                    </a:lnTo>
                    <a:lnTo>
                      <a:pt x="94" y="25"/>
                    </a:lnTo>
                    <a:lnTo>
                      <a:pt x="94" y="27"/>
                    </a:lnTo>
                    <a:lnTo>
                      <a:pt x="94" y="30"/>
                    </a:lnTo>
                    <a:lnTo>
                      <a:pt x="94" y="30"/>
                    </a:lnTo>
                    <a:lnTo>
                      <a:pt x="96" y="30"/>
                    </a:lnTo>
                    <a:lnTo>
                      <a:pt x="99" y="33"/>
                    </a:lnTo>
                    <a:lnTo>
                      <a:pt x="102" y="34"/>
                    </a:lnTo>
                    <a:lnTo>
                      <a:pt x="102" y="34"/>
                    </a:lnTo>
                    <a:lnTo>
                      <a:pt x="104" y="36"/>
                    </a:lnTo>
                    <a:lnTo>
                      <a:pt x="105" y="36"/>
                    </a:lnTo>
                    <a:lnTo>
                      <a:pt x="107" y="34"/>
                    </a:lnTo>
                    <a:lnTo>
                      <a:pt x="108" y="34"/>
                    </a:lnTo>
                    <a:lnTo>
                      <a:pt x="108" y="34"/>
                    </a:lnTo>
                    <a:lnTo>
                      <a:pt x="110" y="34"/>
                    </a:lnTo>
                    <a:lnTo>
                      <a:pt x="110" y="34"/>
                    </a:lnTo>
                    <a:lnTo>
                      <a:pt x="112" y="34"/>
                    </a:lnTo>
                    <a:lnTo>
                      <a:pt x="112" y="36"/>
                    </a:lnTo>
                    <a:lnTo>
                      <a:pt x="112" y="38"/>
                    </a:lnTo>
                    <a:lnTo>
                      <a:pt x="112" y="38"/>
                    </a:lnTo>
                    <a:lnTo>
                      <a:pt x="112" y="38"/>
                    </a:lnTo>
                    <a:lnTo>
                      <a:pt x="110" y="39"/>
                    </a:lnTo>
                    <a:lnTo>
                      <a:pt x="110" y="39"/>
                    </a:lnTo>
                    <a:lnTo>
                      <a:pt x="110" y="39"/>
                    </a:lnTo>
                    <a:lnTo>
                      <a:pt x="110" y="39"/>
                    </a:lnTo>
                    <a:lnTo>
                      <a:pt x="110" y="41"/>
                    </a:lnTo>
                    <a:lnTo>
                      <a:pt x="112" y="42"/>
                    </a:lnTo>
                    <a:lnTo>
                      <a:pt x="113" y="46"/>
                    </a:lnTo>
                    <a:lnTo>
                      <a:pt x="115" y="46"/>
                    </a:lnTo>
                    <a:lnTo>
                      <a:pt x="113" y="47"/>
                    </a:lnTo>
                    <a:lnTo>
                      <a:pt x="113" y="49"/>
                    </a:lnTo>
                    <a:lnTo>
                      <a:pt x="112" y="50"/>
                    </a:lnTo>
                    <a:lnTo>
                      <a:pt x="108" y="53"/>
                    </a:lnTo>
                    <a:lnTo>
                      <a:pt x="107" y="52"/>
                    </a:lnTo>
                    <a:lnTo>
                      <a:pt x="102" y="53"/>
                    </a:lnTo>
                    <a:lnTo>
                      <a:pt x="102" y="52"/>
                    </a:lnTo>
                    <a:lnTo>
                      <a:pt x="102" y="52"/>
                    </a:lnTo>
                    <a:lnTo>
                      <a:pt x="101" y="52"/>
                    </a:lnTo>
                    <a:lnTo>
                      <a:pt x="101" y="53"/>
                    </a:lnTo>
                    <a:lnTo>
                      <a:pt x="101" y="53"/>
                    </a:lnTo>
                    <a:lnTo>
                      <a:pt x="99" y="53"/>
                    </a:lnTo>
                    <a:lnTo>
                      <a:pt x="99" y="55"/>
                    </a:lnTo>
                    <a:lnTo>
                      <a:pt x="99" y="55"/>
                    </a:lnTo>
                    <a:lnTo>
                      <a:pt x="97" y="55"/>
                    </a:lnTo>
                    <a:lnTo>
                      <a:pt x="97" y="55"/>
                    </a:lnTo>
                    <a:lnTo>
                      <a:pt x="96" y="55"/>
                    </a:lnTo>
                    <a:lnTo>
                      <a:pt x="96" y="57"/>
                    </a:lnTo>
                    <a:lnTo>
                      <a:pt x="96" y="57"/>
                    </a:lnTo>
                    <a:lnTo>
                      <a:pt x="96" y="57"/>
                    </a:lnTo>
                    <a:lnTo>
                      <a:pt x="96" y="57"/>
                    </a:lnTo>
                    <a:lnTo>
                      <a:pt x="96" y="58"/>
                    </a:lnTo>
                    <a:lnTo>
                      <a:pt x="96" y="58"/>
                    </a:lnTo>
                    <a:lnTo>
                      <a:pt x="94" y="58"/>
                    </a:lnTo>
                    <a:lnTo>
                      <a:pt x="94" y="58"/>
                    </a:lnTo>
                    <a:lnTo>
                      <a:pt x="94" y="58"/>
                    </a:lnTo>
                    <a:lnTo>
                      <a:pt x="93" y="60"/>
                    </a:lnTo>
                    <a:lnTo>
                      <a:pt x="93" y="60"/>
                    </a:lnTo>
                    <a:lnTo>
                      <a:pt x="90" y="60"/>
                    </a:lnTo>
                    <a:lnTo>
                      <a:pt x="88" y="60"/>
                    </a:lnTo>
                    <a:lnTo>
                      <a:pt x="86" y="60"/>
                    </a:lnTo>
                    <a:lnTo>
                      <a:pt x="86" y="60"/>
                    </a:lnTo>
                    <a:lnTo>
                      <a:pt x="86" y="60"/>
                    </a:lnTo>
                    <a:lnTo>
                      <a:pt x="82" y="58"/>
                    </a:lnTo>
                    <a:lnTo>
                      <a:pt x="78" y="57"/>
                    </a:lnTo>
                    <a:lnTo>
                      <a:pt x="75" y="57"/>
                    </a:lnTo>
                    <a:lnTo>
                      <a:pt x="75" y="57"/>
                    </a:lnTo>
                    <a:lnTo>
                      <a:pt x="75" y="58"/>
                    </a:lnTo>
                    <a:lnTo>
                      <a:pt x="74" y="58"/>
                    </a:lnTo>
                    <a:lnTo>
                      <a:pt x="74" y="58"/>
                    </a:lnTo>
                    <a:lnTo>
                      <a:pt x="74" y="58"/>
                    </a:lnTo>
                    <a:lnTo>
                      <a:pt x="72" y="58"/>
                    </a:lnTo>
                    <a:lnTo>
                      <a:pt x="72" y="60"/>
                    </a:lnTo>
                    <a:lnTo>
                      <a:pt x="71" y="60"/>
                    </a:lnTo>
                    <a:lnTo>
                      <a:pt x="71" y="60"/>
                    </a:lnTo>
                    <a:lnTo>
                      <a:pt x="71" y="60"/>
                    </a:lnTo>
                    <a:lnTo>
                      <a:pt x="69" y="60"/>
                    </a:lnTo>
                    <a:lnTo>
                      <a:pt x="69" y="60"/>
                    </a:lnTo>
                    <a:lnTo>
                      <a:pt x="67" y="60"/>
                    </a:lnTo>
                    <a:lnTo>
                      <a:pt x="66" y="58"/>
                    </a:lnTo>
                    <a:lnTo>
                      <a:pt x="64" y="58"/>
                    </a:lnTo>
                    <a:lnTo>
                      <a:pt x="61" y="60"/>
                    </a:lnTo>
                    <a:lnTo>
                      <a:pt x="58" y="58"/>
                    </a:lnTo>
                    <a:lnTo>
                      <a:pt x="56" y="58"/>
                    </a:lnTo>
                    <a:lnTo>
                      <a:pt x="56" y="60"/>
                    </a:lnTo>
                    <a:lnTo>
                      <a:pt x="52" y="60"/>
                    </a:lnTo>
                    <a:lnTo>
                      <a:pt x="47" y="60"/>
                    </a:lnTo>
                    <a:lnTo>
                      <a:pt x="44" y="60"/>
                    </a:lnTo>
                    <a:lnTo>
                      <a:pt x="41" y="60"/>
                    </a:lnTo>
                    <a:lnTo>
                      <a:pt x="41" y="60"/>
                    </a:lnTo>
                    <a:lnTo>
                      <a:pt x="39" y="60"/>
                    </a:lnTo>
                    <a:lnTo>
                      <a:pt x="39" y="60"/>
                    </a:lnTo>
                    <a:lnTo>
                      <a:pt x="37" y="63"/>
                    </a:lnTo>
                    <a:lnTo>
                      <a:pt x="37" y="64"/>
                    </a:lnTo>
                    <a:lnTo>
                      <a:pt x="37" y="66"/>
                    </a:lnTo>
                    <a:lnTo>
                      <a:pt x="39" y="68"/>
                    </a:lnTo>
                    <a:lnTo>
                      <a:pt x="39" y="68"/>
                    </a:lnTo>
                    <a:lnTo>
                      <a:pt x="39" y="68"/>
                    </a:lnTo>
                    <a:lnTo>
                      <a:pt x="39" y="68"/>
                    </a:lnTo>
                    <a:lnTo>
                      <a:pt x="39" y="69"/>
                    </a:lnTo>
                    <a:lnTo>
                      <a:pt x="39" y="69"/>
                    </a:lnTo>
                    <a:lnTo>
                      <a:pt x="39" y="71"/>
                    </a:lnTo>
                    <a:lnTo>
                      <a:pt x="39" y="71"/>
                    </a:lnTo>
                    <a:lnTo>
                      <a:pt x="39" y="72"/>
                    </a:lnTo>
                    <a:lnTo>
                      <a:pt x="41" y="75"/>
                    </a:lnTo>
                    <a:lnTo>
                      <a:pt x="41" y="77"/>
                    </a:lnTo>
                    <a:lnTo>
                      <a:pt x="39" y="77"/>
                    </a:lnTo>
                    <a:lnTo>
                      <a:pt x="39" y="79"/>
                    </a:lnTo>
                    <a:lnTo>
                      <a:pt x="41" y="80"/>
                    </a:lnTo>
                    <a:lnTo>
                      <a:pt x="41" y="80"/>
                    </a:lnTo>
                    <a:lnTo>
                      <a:pt x="41" y="82"/>
                    </a:lnTo>
                    <a:lnTo>
                      <a:pt x="39" y="82"/>
                    </a:lnTo>
                    <a:lnTo>
                      <a:pt x="39" y="82"/>
                    </a:lnTo>
                    <a:lnTo>
                      <a:pt x="37" y="80"/>
                    </a:lnTo>
                    <a:lnTo>
                      <a:pt x="37" y="80"/>
                    </a:lnTo>
                    <a:lnTo>
                      <a:pt x="37" y="79"/>
                    </a:lnTo>
                    <a:lnTo>
                      <a:pt x="36" y="79"/>
                    </a:lnTo>
                    <a:lnTo>
                      <a:pt x="36" y="77"/>
                    </a:lnTo>
                    <a:lnTo>
                      <a:pt x="34" y="77"/>
                    </a:lnTo>
                    <a:lnTo>
                      <a:pt x="34" y="75"/>
                    </a:lnTo>
                    <a:lnTo>
                      <a:pt x="33" y="75"/>
                    </a:lnTo>
                    <a:lnTo>
                      <a:pt x="33" y="75"/>
                    </a:lnTo>
                    <a:lnTo>
                      <a:pt x="31" y="75"/>
                    </a:lnTo>
                    <a:lnTo>
                      <a:pt x="28" y="74"/>
                    </a:lnTo>
                    <a:lnTo>
                      <a:pt x="25" y="74"/>
                    </a:lnTo>
                    <a:lnTo>
                      <a:pt x="23" y="75"/>
                    </a:lnTo>
                    <a:lnTo>
                      <a:pt x="22" y="75"/>
                    </a:lnTo>
                    <a:lnTo>
                      <a:pt x="19" y="77"/>
                    </a:lnTo>
                    <a:lnTo>
                      <a:pt x="19" y="77"/>
                    </a:lnTo>
                    <a:lnTo>
                      <a:pt x="17" y="79"/>
                    </a:lnTo>
                    <a:lnTo>
                      <a:pt x="15" y="79"/>
                    </a:lnTo>
                    <a:lnTo>
                      <a:pt x="15" y="79"/>
                    </a:lnTo>
                    <a:lnTo>
                      <a:pt x="14" y="77"/>
                    </a:lnTo>
                    <a:lnTo>
                      <a:pt x="12" y="77"/>
                    </a:lnTo>
                    <a:lnTo>
                      <a:pt x="12" y="77"/>
                    </a:lnTo>
                    <a:lnTo>
                      <a:pt x="11" y="75"/>
                    </a:lnTo>
                    <a:lnTo>
                      <a:pt x="9" y="75"/>
                    </a:lnTo>
                    <a:lnTo>
                      <a:pt x="8" y="74"/>
                    </a:lnTo>
                    <a:lnTo>
                      <a:pt x="8" y="72"/>
                    </a:lnTo>
                    <a:lnTo>
                      <a:pt x="8" y="72"/>
                    </a:lnTo>
                    <a:lnTo>
                      <a:pt x="6" y="69"/>
                    </a:lnTo>
                    <a:lnTo>
                      <a:pt x="4" y="69"/>
                    </a:lnTo>
                    <a:lnTo>
                      <a:pt x="4" y="69"/>
                    </a:lnTo>
                    <a:lnTo>
                      <a:pt x="1" y="69"/>
                    </a:lnTo>
                    <a:lnTo>
                      <a:pt x="1" y="68"/>
                    </a:lnTo>
                    <a:lnTo>
                      <a:pt x="0" y="68"/>
                    </a:lnTo>
                    <a:lnTo>
                      <a:pt x="0" y="66"/>
                    </a:lnTo>
                    <a:lnTo>
                      <a:pt x="1" y="64"/>
                    </a:lnTo>
                    <a:lnTo>
                      <a:pt x="1" y="64"/>
                    </a:lnTo>
                    <a:lnTo>
                      <a:pt x="1" y="63"/>
                    </a:lnTo>
                    <a:lnTo>
                      <a:pt x="1" y="60"/>
                    </a:lnTo>
                    <a:lnTo>
                      <a:pt x="0" y="58"/>
                    </a:lnTo>
                    <a:lnTo>
                      <a:pt x="1" y="58"/>
                    </a:lnTo>
                    <a:lnTo>
                      <a:pt x="3" y="57"/>
                    </a:lnTo>
                    <a:lnTo>
                      <a:pt x="3" y="57"/>
                    </a:lnTo>
                    <a:lnTo>
                      <a:pt x="4" y="53"/>
                    </a:lnTo>
                    <a:lnTo>
                      <a:pt x="4" y="52"/>
                    </a:lnTo>
                    <a:lnTo>
                      <a:pt x="4" y="50"/>
                    </a:lnTo>
                    <a:lnTo>
                      <a:pt x="3" y="50"/>
                    </a:lnTo>
                    <a:lnTo>
                      <a:pt x="3" y="49"/>
                    </a:lnTo>
                    <a:lnTo>
                      <a:pt x="3" y="47"/>
                    </a:lnTo>
                    <a:lnTo>
                      <a:pt x="3" y="47"/>
                    </a:lnTo>
                    <a:lnTo>
                      <a:pt x="4" y="46"/>
                    </a:lnTo>
                    <a:lnTo>
                      <a:pt x="6" y="46"/>
                    </a:lnTo>
                    <a:lnTo>
                      <a:pt x="6" y="46"/>
                    </a:lnTo>
                    <a:lnTo>
                      <a:pt x="8" y="44"/>
                    </a:lnTo>
                    <a:lnTo>
                      <a:pt x="11" y="44"/>
                    </a:lnTo>
                    <a:lnTo>
                      <a:pt x="12" y="44"/>
                    </a:lnTo>
                    <a:lnTo>
                      <a:pt x="12" y="42"/>
                    </a:lnTo>
                    <a:lnTo>
                      <a:pt x="14" y="42"/>
                    </a:lnTo>
                    <a:lnTo>
                      <a:pt x="14" y="41"/>
                    </a:lnTo>
                    <a:lnTo>
                      <a:pt x="15" y="41"/>
                    </a:lnTo>
                    <a:lnTo>
                      <a:pt x="15" y="39"/>
                    </a:lnTo>
                    <a:lnTo>
                      <a:pt x="15" y="38"/>
                    </a:lnTo>
                    <a:lnTo>
                      <a:pt x="15" y="36"/>
                    </a:lnTo>
                    <a:lnTo>
                      <a:pt x="15" y="34"/>
                    </a:lnTo>
                    <a:lnTo>
                      <a:pt x="15" y="34"/>
                    </a:lnTo>
                    <a:lnTo>
                      <a:pt x="19" y="33"/>
                    </a:lnTo>
                    <a:lnTo>
                      <a:pt x="19" y="31"/>
                    </a:lnTo>
                    <a:lnTo>
                      <a:pt x="19" y="30"/>
                    </a:lnTo>
                    <a:lnTo>
                      <a:pt x="17" y="30"/>
                    </a:lnTo>
                    <a:lnTo>
                      <a:pt x="17" y="28"/>
                    </a:lnTo>
                    <a:lnTo>
                      <a:pt x="19" y="27"/>
                    </a:lnTo>
                    <a:lnTo>
                      <a:pt x="19" y="27"/>
                    </a:lnTo>
                    <a:lnTo>
                      <a:pt x="20" y="25"/>
                    </a:lnTo>
                    <a:lnTo>
                      <a:pt x="22" y="23"/>
                    </a:lnTo>
                    <a:lnTo>
                      <a:pt x="23" y="23"/>
                    </a:lnTo>
                    <a:lnTo>
                      <a:pt x="23" y="25"/>
                    </a:lnTo>
                    <a:lnTo>
                      <a:pt x="28" y="27"/>
                    </a:lnTo>
                    <a:lnTo>
                      <a:pt x="28" y="27"/>
                    </a:lnTo>
                    <a:lnTo>
                      <a:pt x="30" y="27"/>
                    </a:lnTo>
                    <a:lnTo>
                      <a:pt x="31" y="27"/>
                    </a:lnTo>
                    <a:lnTo>
                      <a:pt x="33" y="25"/>
                    </a:lnTo>
                    <a:lnTo>
                      <a:pt x="33" y="23"/>
                    </a:lnTo>
                    <a:lnTo>
                      <a:pt x="33" y="22"/>
                    </a:lnTo>
                    <a:lnTo>
                      <a:pt x="33" y="20"/>
                    </a:lnTo>
                    <a:lnTo>
                      <a:pt x="33" y="20"/>
                    </a:lnTo>
                    <a:lnTo>
                      <a:pt x="36" y="20"/>
                    </a:lnTo>
                    <a:lnTo>
                      <a:pt x="36" y="20"/>
                    </a:lnTo>
                    <a:lnTo>
                      <a:pt x="37" y="20"/>
                    </a:lnTo>
                    <a:lnTo>
                      <a:pt x="37" y="20"/>
                    </a:lnTo>
                    <a:lnTo>
                      <a:pt x="37" y="19"/>
                    </a:lnTo>
                    <a:lnTo>
                      <a:pt x="37" y="19"/>
                    </a:lnTo>
                    <a:lnTo>
                      <a:pt x="37" y="16"/>
                    </a:lnTo>
                    <a:lnTo>
                      <a:pt x="39" y="14"/>
                    </a:lnTo>
                    <a:lnTo>
                      <a:pt x="42" y="12"/>
                    </a:lnTo>
                    <a:lnTo>
                      <a:pt x="44" y="11"/>
                    </a:lnTo>
                    <a:lnTo>
                      <a:pt x="44" y="11"/>
                    </a:lnTo>
                    <a:lnTo>
                      <a:pt x="49" y="12"/>
                    </a:lnTo>
                    <a:lnTo>
                      <a:pt x="50" y="12"/>
                    </a:lnTo>
                    <a:lnTo>
                      <a:pt x="52" y="8"/>
                    </a:lnTo>
                    <a:lnTo>
                      <a:pt x="53" y="8"/>
                    </a:lnTo>
                    <a:lnTo>
                      <a:pt x="55" y="8"/>
                    </a:lnTo>
                    <a:lnTo>
                      <a:pt x="55" y="8"/>
                    </a:lnTo>
                    <a:lnTo>
                      <a:pt x="56" y="8"/>
                    </a:lnTo>
                    <a:lnTo>
                      <a:pt x="58" y="6"/>
                    </a:lnTo>
                    <a:lnTo>
                      <a:pt x="63" y="5"/>
                    </a:lnTo>
                    <a:lnTo>
                      <a:pt x="64" y="3"/>
                    </a:lnTo>
                    <a:lnTo>
                      <a:pt x="64" y="3"/>
                    </a:lnTo>
                    <a:lnTo>
                      <a:pt x="66" y="1"/>
                    </a:lnTo>
                    <a:lnTo>
                      <a:pt x="69" y="0"/>
                    </a:lnTo>
                    <a:lnTo>
                      <a:pt x="71" y="0"/>
                    </a:lnTo>
                    <a:lnTo>
                      <a:pt x="7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3" name="Freeform 332">
                <a:extLst>
                  <a:ext uri="{FF2B5EF4-FFF2-40B4-BE49-F238E27FC236}">
                    <a16:creationId xmlns:a16="http://schemas.microsoft.com/office/drawing/2014/main" id="{196988E0-A1F8-45A9-974A-A6787004A2F7}"/>
                  </a:ext>
                </a:extLst>
              </p:cNvPr>
              <p:cNvSpPr>
                <a:spLocks/>
              </p:cNvSpPr>
              <p:nvPr/>
            </p:nvSpPr>
            <p:spPr bwMode="auto">
              <a:xfrm>
                <a:off x="5835166" y="2829257"/>
                <a:ext cx="109156" cy="74070"/>
              </a:xfrm>
              <a:custGeom>
                <a:avLst/>
                <a:gdLst>
                  <a:gd name="T0" fmla="*/ 33 w 56"/>
                  <a:gd name="T1" fmla="*/ 1 h 38"/>
                  <a:gd name="T2" fmla="*/ 33 w 56"/>
                  <a:gd name="T3" fmla="*/ 1 h 38"/>
                  <a:gd name="T4" fmla="*/ 37 w 56"/>
                  <a:gd name="T5" fmla="*/ 1 h 38"/>
                  <a:gd name="T6" fmla="*/ 38 w 56"/>
                  <a:gd name="T7" fmla="*/ 3 h 38"/>
                  <a:gd name="T8" fmla="*/ 43 w 56"/>
                  <a:gd name="T9" fmla="*/ 4 h 38"/>
                  <a:gd name="T10" fmla="*/ 44 w 56"/>
                  <a:gd name="T11" fmla="*/ 4 h 38"/>
                  <a:gd name="T12" fmla="*/ 48 w 56"/>
                  <a:gd name="T13" fmla="*/ 8 h 38"/>
                  <a:gd name="T14" fmla="*/ 48 w 56"/>
                  <a:gd name="T15" fmla="*/ 11 h 38"/>
                  <a:gd name="T16" fmla="*/ 46 w 56"/>
                  <a:gd name="T17" fmla="*/ 11 h 38"/>
                  <a:gd name="T18" fmla="*/ 46 w 56"/>
                  <a:gd name="T19" fmla="*/ 14 h 38"/>
                  <a:gd name="T20" fmla="*/ 48 w 56"/>
                  <a:gd name="T21" fmla="*/ 14 h 38"/>
                  <a:gd name="T22" fmla="*/ 51 w 56"/>
                  <a:gd name="T23" fmla="*/ 15 h 38"/>
                  <a:gd name="T24" fmla="*/ 54 w 56"/>
                  <a:gd name="T25" fmla="*/ 17 h 38"/>
                  <a:gd name="T26" fmla="*/ 54 w 56"/>
                  <a:gd name="T27" fmla="*/ 19 h 38"/>
                  <a:gd name="T28" fmla="*/ 56 w 56"/>
                  <a:gd name="T29" fmla="*/ 22 h 38"/>
                  <a:gd name="T30" fmla="*/ 52 w 56"/>
                  <a:gd name="T31" fmla="*/ 26 h 38"/>
                  <a:gd name="T32" fmla="*/ 52 w 56"/>
                  <a:gd name="T33" fmla="*/ 26 h 38"/>
                  <a:gd name="T34" fmla="*/ 49 w 56"/>
                  <a:gd name="T35" fmla="*/ 26 h 38"/>
                  <a:gd name="T36" fmla="*/ 46 w 56"/>
                  <a:gd name="T37" fmla="*/ 30 h 38"/>
                  <a:gd name="T38" fmla="*/ 46 w 56"/>
                  <a:gd name="T39" fmla="*/ 31 h 38"/>
                  <a:gd name="T40" fmla="*/ 48 w 56"/>
                  <a:gd name="T41" fmla="*/ 34 h 38"/>
                  <a:gd name="T42" fmla="*/ 48 w 56"/>
                  <a:gd name="T43" fmla="*/ 36 h 38"/>
                  <a:gd name="T44" fmla="*/ 46 w 56"/>
                  <a:gd name="T45" fmla="*/ 38 h 38"/>
                  <a:gd name="T46" fmla="*/ 43 w 56"/>
                  <a:gd name="T47" fmla="*/ 38 h 38"/>
                  <a:gd name="T48" fmla="*/ 40 w 56"/>
                  <a:gd name="T49" fmla="*/ 36 h 38"/>
                  <a:gd name="T50" fmla="*/ 38 w 56"/>
                  <a:gd name="T51" fmla="*/ 34 h 38"/>
                  <a:gd name="T52" fmla="*/ 35 w 56"/>
                  <a:gd name="T53" fmla="*/ 33 h 38"/>
                  <a:gd name="T54" fmla="*/ 33 w 56"/>
                  <a:gd name="T55" fmla="*/ 30 h 38"/>
                  <a:gd name="T56" fmla="*/ 33 w 56"/>
                  <a:gd name="T57" fmla="*/ 26 h 38"/>
                  <a:gd name="T58" fmla="*/ 32 w 56"/>
                  <a:gd name="T59" fmla="*/ 28 h 38"/>
                  <a:gd name="T60" fmla="*/ 27 w 56"/>
                  <a:gd name="T61" fmla="*/ 30 h 38"/>
                  <a:gd name="T62" fmla="*/ 24 w 56"/>
                  <a:gd name="T63" fmla="*/ 30 h 38"/>
                  <a:gd name="T64" fmla="*/ 24 w 56"/>
                  <a:gd name="T65" fmla="*/ 28 h 38"/>
                  <a:gd name="T66" fmla="*/ 24 w 56"/>
                  <a:gd name="T67" fmla="*/ 26 h 38"/>
                  <a:gd name="T68" fmla="*/ 24 w 56"/>
                  <a:gd name="T69" fmla="*/ 23 h 38"/>
                  <a:gd name="T70" fmla="*/ 19 w 56"/>
                  <a:gd name="T71" fmla="*/ 22 h 38"/>
                  <a:gd name="T72" fmla="*/ 18 w 56"/>
                  <a:gd name="T73" fmla="*/ 23 h 38"/>
                  <a:gd name="T74" fmla="*/ 16 w 56"/>
                  <a:gd name="T75" fmla="*/ 20 h 38"/>
                  <a:gd name="T76" fmla="*/ 11 w 56"/>
                  <a:gd name="T77" fmla="*/ 19 h 38"/>
                  <a:gd name="T78" fmla="*/ 10 w 56"/>
                  <a:gd name="T79" fmla="*/ 15 h 38"/>
                  <a:gd name="T80" fmla="*/ 8 w 56"/>
                  <a:gd name="T81" fmla="*/ 14 h 38"/>
                  <a:gd name="T82" fmla="*/ 5 w 56"/>
                  <a:gd name="T83" fmla="*/ 15 h 38"/>
                  <a:gd name="T84" fmla="*/ 2 w 56"/>
                  <a:gd name="T85" fmla="*/ 14 h 38"/>
                  <a:gd name="T86" fmla="*/ 2 w 56"/>
                  <a:gd name="T87" fmla="*/ 11 h 38"/>
                  <a:gd name="T88" fmla="*/ 0 w 56"/>
                  <a:gd name="T89" fmla="*/ 8 h 38"/>
                  <a:gd name="T90" fmla="*/ 13 w 56"/>
                  <a:gd name="T91" fmla="*/ 3 h 38"/>
                  <a:gd name="T92" fmla="*/ 13 w 56"/>
                  <a:gd name="T93" fmla="*/ 4 h 38"/>
                  <a:gd name="T94" fmla="*/ 16 w 56"/>
                  <a:gd name="T95" fmla="*/ 4 h 38"/>
                  <a:gd name="T96" fmla="*/ 18 w 56"/>
                  <a:gd name="T97" fmla="*/ 6 h 38"/>
                  <a:gd name="T98" fmla="*/ 22 w 56"/>
                  <a:gd name="T99" fmla="*/ 4 h 38"/>
                  <a:gd name="T100" fmla="*/ 26 w 56"/>
                  <a:gd name="T101" fmla="*/ 3 h 38"/>
                  <a:gd name="T102" fmla="*/ 27 w 56"/>
                  <a:gd name="T103" fmla="*/ 3 h 38"/>
                  <a:gd name="T104" fmla="*/ 29 w 56"/>
                  <a:gd name="T105" fmla="*/ 1 h 38"/>
                  <a:gd name="T106" fmla="*/ 30 w 56"/>
                  <a:gd name="T10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38">
                    <a:moveTo>
                      <a:pt x="32" y="0"/>
                    </a:moveTo>
                    <a:lnTo>
                      <a:pt x="33" y="1"/>
                    </a:lnTo>
                    <a:lnTo>
                      <a:pt x="33" y="1"/>
                    </a:lnTo>
                    <a:lnTo>
                      <a:pt x="33" y="1"/>
                    </a:lnTo>
                    <a:lnTo>
                      <a:pt x="33" y="1"/>
                    </a:lnTo>
                    <a:lnTo>
                      <a:pt x="33" y="1"/>
                    </a:lnTo>
                    <a:lnTo>
                      <a:pt x="35" y="1"/>
                    </a:lnTo>
                    <a:lnTo>
                      <a:pt x="37" y="1"/>
                    </a:lnTo>
                    <a:lnTo>
                      <a:pt x="37" y="1"/>
                    </a:lnTo>
                    <a:lnTo>
                      <a:pt x="37" y="1"/>
                    </a:lnTo>
                    <a:lnTo>
                      <a:pt x="37" y="1"/>
                    </a:lnTo>
                    <a:lnTo>
                      <a:pt x="38" y="3"/>
                    </a:lnTo>
                    <a:lnTo>
                      <a:pt x="40" y="4"/>
                    </a:lnTo>
                    <a:lnTo>
                      <a:pt x="40" y="4"/>
                    </a:lnTo>
                    <a:lnTo>
                      <a:pt x="43" y="4"/>
                    </a:lnTo>
                    <a:lnTo>
                      <a:pt x="43" y="4"/>
                    </a:lnTo>
                    <a:lnTo>
                      <a:pt x="43" y="4"/>
                    </a:lnTo>
                    <a:lnTo>
                      <a:pt x="44" y="4"/>
                    </a:lnTo>
                    <a:lnTo>
                      <a:pt x="44" y="6"/>
                    </a:lnTo>
                    <a:lnTo>
                      <a:pt x="48" y="6"/>
                    </a:lnTo>
                    <a:lnTo>
                      <a:pt x="48" y="8"/>
                    </a:lnTo>
                    <a:lnTo>
                      <a:pt x="48" y="8"/>
                    </a:lnTo>
                    <a:lnTo>
                      <a:pt x="48" y="8"/>
                    </a:lnTo>
                    <a:lnTo>
                      <a:pt x="48" y="11"/>
                    </a:lnTo>
                    <a:lnTo>
                      <a:pt x="46" y="11"/>
                    </a:lnTo>
                    <a:lnTo>
                      <a:pt x="48" y="11"/>
                    </a:lnTo>
                    <a:lnTo>
                      <a:pt x="46" y="11"/>
                    </a:lnTo>
                    <a:lnTo>
                      <a:pt x="46" y="12"/>
                    </a:lnTo>
                    <a:lnTo>
                      <a:pt x="44" y="12"/>
                    </a:lnTo>
                    <a:lnTo>
                      <a:pt x="46" y="14"/>
                    </a:lnTo>
                    <a:lnTo>
                      <a:pt x="46" y="14"/>
                    </a:lnTo>
                    <a:lnTo>
                      <a:pt x="46" y="14"/>
                    </a:lnTo>
                    <a:lnTo>
                      <a:pt x="48" y="14"/>
                    </a:lnTo>
                    <a:lnTo>
                      <a:pt x="49" y="14"/>
                    </a:lnTo>
                    <a:lnTo>
                      <a:pt x="51" y="14"/>
                    </a:lnTo>
                    <a:lnTo>
                      <a:pt x="51" y="15"/>
                    </a:lnTo>
                    <a:lnTo>
                      <a:pt x="52" y="15"/>
                    </a:lnTo>
                    <a:lnTo>
                      <a:pt x="52" y="17"/>
                    </a:lnTo>
                    <a:lnTo>
                      <a:pt x="54" y="17"/>
                    </a:lnTo>
                    <a:lnTo>
                      <a:pt x="52" y="19"/>
                    </a:lnTo>
                    <a:lnTo>
                      <a:pt x="52" y="19"/>
                    </a:lnTo>
                    <a:lnTo>
                      <a:pt x="54" y="19"/>
                    </a:lnTo>
                    <a:lnTo>
                      <a:pt x="56" y="20"/>
                    </a:lnTo>
                    <a:lnTo>
                      <a:pt x="56" y="20"/>
                    </a:lnTo>
                    <a:lnTo>
                      <a:pt x="56" y="22"/>
                    </a:lnTo>
                    <a:lnTo>
                      <a:pt x="56" y="23"/>
                    </a:lnTo>
                    <a:lnTo>
                      <a:pt x="52" y="25"/>
                    </a:lnTo>
                    <a:lnTo>
                      <a:pt x="52" y="26"/>
                    </a:lnTo>
                    <a:lnTo>
                      <a:pt x="52" y="26"/>
                    </a:lnTo>
                    <a:lnTo>
                      <a:pt x="52" y="26"/>
                    </a:lnTo>
                    <a:lnTo>
                      <a:pt x="52" y="26"/>
                    </a:lnTo>
                    <a:lnTo>
                      <a:pt x="51" y="26"/>
                    </a:lnTo>
                    <a:lnTo>
                      <a:pt x="51" y="25"/>
                    </a:lnTo>
                    <a:lnTo>
                      <a:pt x="49" y="26"/>
                    </a:lnTo>
                    <a:lnTo>
                      <a:pt x="48" y="28"/>
                    </a:lnTo>
                    <a:lnTo>
                      <a:pt x="48" y="30"/>
                    </a:lnTo>
                    <a:lnTo>
                      <a:pt x="46" y="30"/>
                    </a:lnTo>
                    <a:lnTo>
                      <a:pt x="46" y="31"/>
                    </a:lnTo>
                    <a:lnTo>
                      <a:pt x="46" y="31"/>
                    </a:lnTo>
                    <a:lnTo>
                      <a:pt x="46" y="31"/>
                    </a:lnTo>
                    <a:lnTo>
                      <a:pt x="46" y="33"/>
                    </a:lnTo>
                    <a:lnTo>
                      <a:pt x="48" y="33"/>
                    </a:lnTo>
                    <a:lnTo>
                      <a:pt x="48" y="34"/>
                    </a:lnTo>
                    <a:lnTo>
                      <a:pt x="49" y="36"/>
                    </a:lnTo>
                    <a:lnTo>
                      <a:pt x="48" y="36"/>
                    </a:lnTo>
                    <a:lnTo>
                      <a:pt x="48" y="36"/>
                    </a:lnTo>
                    <a:lnTo>
                      <a:pt x="48" y="38"/>
                    </a:lnTo>
                    <a:lnTo>
                      <a:pt x="48" y="38"/>
                    </a:lnTo>
                    <a:lnTo>
                      <a:pt x="46" y="38"/>
                    </a:lnTo>
                    <a:lnTo>
                      <a:pt x="44" y="38"/>
                    </a:lnTo>
                    <a:lnTo>
                      <a:pt x="44" y="38"/>
                    </a:lnTo>
                    <a:lnTo>
                      <a:pt x="43" y="38"/>
                    </a:lnTo>
                    <a:lnTo>
                      <a:pt x="43" y="38"/>
                    </a:lnTo>
                    <a:lnTo>
                      <a:pt x="41" y="36"/>
                    </a:lnTo>
                    <a:lnTo>
                      <a:pt x="40" y="36"/>
                    </a:lnTo>
                    <a:lnTo>
                      <a:pt x="40" y="34"/>
                    </a:lnTo>
                    <a:lnTo>
                      <a:pt x="40" y="34"/>
                    </a:lnTo>
                    <a:lnTo>
                      <a:pt x="38" y="34"/>
                    </a:lnTo>
                    <a:lnTo>
                      <a:pt x="37" y="33"/>
                    </a:lnTo>
                    <a:lnTo>
                      <a:pt x="37" y="33"/>
                    </a:lnTo>
                    <a:lnTo>
                      <a:pt x="35" y="33"/>
                    </a:lnTo>
                    <a:lnTo>
                      <a:pt x="33" y="33"/>
                    </a:lnTo>
                    <a:lnTo>
                      <a:pt x="33" y="31"/>
                    </a:lnTo>
                    <a:lnTo>
                      <a:pt x="33" y="30"/>
                    </a:lnTo>
                    <a:lnTo>
                      <a:pt x="33" y="30"/>
                    </a:lnTo>
                    <a:lnTo>
                      <a:pt x="33" y="26"/>
                    </a:lnTo>
                    <a:lnTo>
                      <a:pt x="33" y="26"/>
                    </a:lnTo>
                    <a:lnTo>
                      <a:pt x="33" y="26"/>
                    </a:lnTo>
                    <a:lnTo>
                      <a:pt x="32" y="26"/>
                    </a:lnTo>
                    <a:lnTo>
                      <a:pt x="32" y="28"/>
                    </a:lnTo>
                    <a:lnTo>
                      <a:pt x="30" y="28"/>
                    </a:lnTo>
                    <a:lnTo>
                      <a:pt x="29" y="30"/>
                    </a:lnTo>
                    <a:lnTo>
                      <a:pt x="27" y="30"/>
                    </a:lnTo>
                    <a:lnTo>
                      <a:pt x="24" y="30"/>
                    </a:lnTo>
                    <a:lnTo>
                      <a:pt x="24" y="30"/>
                    </a:lnTo>
                    <a:lnTo>
                      <a:pt x="24" y="30"/>
                    </a:lnTo>
                    <a:lnTo>
                      <a:pt x="24" y="28"/>
                    </a:lnTo>
                    <a:lnTo>
                      <a:pt x="24" y="28"/>
                    </a:lnTo>
                    <a:lnTo>
                      <a:pt x="24" y="28"/>
                    </a:lnTo>
                    <a:lnTo>
                      <a:pt x="24" y="26"/>
                    </a:lnTo>
                    <a:lnTo>
                      <a:pt x="24" y="26"/>
                    </a:lnTo>
                    <a:lnTo>
                      <a:pt x="24" y="26"/>
                    </a:lnTo>
                    <a:lnTo>
                      <a:pt x="24" y="25"/>
                    </a:lnTo>
                    <a:lnTo>
                      <a:pt x="24" y="25"/>
                    </a:lnTo>
                    <a:lnTo>
                      <a:pt x="24" y="23"/>
                    </a:lnTo>
                    <a:lnTo>
                      <a:pt x="22" y="23"/>
                    </a:lnTo>
                    <a:lnTo>
                      <a:pt x="21" y="22"/>
                    </a:lnTo>
                    <a:lnTo>
                      <a:pt x="19" y="22"/>
                    </a:lnTo>
                    <a:lnTo>
                      <a:pt x="19" y="22"/>
                    </a:lnTo>
                    <a:lnTo>
                      <a:pt x="18" y="22"/>
                    </a:lnTo>
                    <a:lnTo>
                      <a:pt x="18" y="23"/>
                    </a:lnTo>
                    <a:lnTo>
                      <a:pt x="18" y="23"/>
                    </a:lnTo>
                    <a:lnTo>
                      <a:pt x="16" y="23"/>
                    </a:lnTo>
                    <a:lnTo>
                      <a:pt x="16" y="20"/>
                    </a:lnTo>
                    <a:lnTo>
                      <a:pt x="16" y="20"/>
                    </a:lnTo>
                    <a:lnTo>
                      <a:pt x="15" y="19"/>
                    </a:lnTo>
                    <a:lnTo>
                      <a:pt x="11" y="19"/>
                    </a:lnTo>
                    <a:lnTo>
                      <a:pt x="11" y="19"/>
                    </a:lnTo>
                    <a:lnTo>
                      <a:pt x="11" y="17"/>
                    </a:lnTo>
                    <a:lnTo>
                      <a:pt x="10" y="15"/>
                    </a:lnTo>
                    <a:lnTo>
                      <a:pt x="10" y="15"/>
                    </a:lnTo>
                    <a:lnTo>
                      <a:pt x="10" y="14"/>
                    </a:lnTo>
                    <a:lnTo>
                      <a:pt x="8" y="14"/>
                    </a:lnTo>
                    <a:lnTo>
                      <a:pt x="8" y="14"/>
                    </a:lnTo>
                    <a:lnTo>
                      <a:pt x="7" y="15"/>
                    </a:lnTo>
                    <a:lnTo>
                      <a:pt x="5" y="15"/>
                    </a:lnTo>
                    <a:lnTo>
                      <a:pt x="5" y="15"/>
                    </a:lnTo>
                    <a:lnTo>
                      <a:pt x="3" y="14"/>
                    </a:lnTo>
                    <a:lnTo>
                      <a:pt x="2" y="14"/>
                    </a:lnTo>
                    <a:lnTo>
                      <a:pt x="2" y="12"/>
                    </a:lnTo>
                    <a:lnTo>
                      <a:pt x="0" y="11"/>
                    </a:lnTo>
                    <a:lnTo>
                      <a:pt x="2" y="11"/>
                    </a:lnTo>
                    <a:lnTo>
                      <a:pt x="0" y="11"/>
                    </a:lnTo>
                    <a:lnTo>
                      <a:pt x="0" y="9"/>
                    </a:lnTo>
                    <a:lnTo>
                      <a:pt x="0" y="8"/>
                    </a:lnTo>
                    <a:lnTo>
                      <a:pt x="7" y="4"/>
                    </a:lnTo>
                    <a:lnTo>
                      <a:pt x="10" y="3"/>
                    </a:lnTo>
                    <a:lnTo>
                      <a:pt x="13" y="3"/>
                    </a:lnTo>
                    <a:lnTo>
                      <a:pt x="13" y="4"/>
                    </a:lnTo>
                    <a:lnTo>
                      <a:pt x="13" y="4"/>
                    </a:lnTo>
                    <a:lnTo>
                      <a:pt x="13" y="4"/>
                    </a:lnTo>
                    <a:lnTo>
                      <a:pt x="15" y="4"/>
                    </a:lnTo>
                    <a:lnTo>
                      <a:pt x="15" y="4"/>
                    </a:lnTo>
                    <a:lnTo>
                      <a:pt x="16" y="4"/>
                    </a:lnTo>
                    <a:lnTo>
                      <a:pt x="18" y="4"/>
                    </a:lnTo>
                    <a:lnTo>
                      <a:pt x="18" y="4"/>
                    </a:lnTo>
                    <a:lnTo>
                      <a:pt x="18" y="6"/>
                    </a:lnTo>
                    <a:lnTo>
                      <a:pt x="19" y="6"/>
                    </a:lnTo>
                    <a:lnTo>
                      <a:pt x="21" y="6"/>
                    </a:lnTo>
                    <a:lnTo>
                      <a:pt x="22" y="4"/>
                    </a:lnTo>
                    <a:lnTo>
                      <a:pt x="24" y="4"/>
                    </a:lnTo>
                    <a:lnTo>
                      <a:pt x="24" y="3"/>
                    </a:lnTo>
                    <a:lnTo>
                      <a:pt x="26" y="3"/>
                    </a:lnTo>
                    <a:lnTo>
                      <a:pt x="26" y="3"/>
                    </a:lnTo>
                    <a:lnTo>
                      <a:pt x="27" y="3"/>
                    </a:lnTo>
                    <a:lnTo>
                      <a:pt x="27" y="3"/>
                    </a:lnTo>
                    <a:lnTo>
                      <a:pt x="27" y="1"/>
                    </a:lnTo>
                    <a:lnTo>
                      <a:pt x="29" y="1"/>
                    </a:lnTo>
                    <a:lnTo>
                      <a:pt x="29" y="1"/>
                    </a:lnTo>
                    <a:lnTo>
                      <a:pt x="29" y="1"/>
                    </a:lnTo>
                    <a:lnTo>
                      <a:pt x="30" y="1"/>
                    </a:lnTo>
                    <a:lnTo>
                      <a:pt x="30" y="1"/>
                    </a:lnTo>
                    <a:lnTo>
                      <a:pt x="32" y="0"/>
                    </a:lnTo>
                    <a:close/>
                  </a:path>
                </a:pathLst>
              </a:custGeom>
              <a:solidFill>
                <a:srgbClr val="00B0F0"/>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24" name="Freeform 333">
                <a:extLst>
                  <a:ext uri="{FF2B5EF4-FFF2-40B4-BE49-F238E27FC236}">
                    <a16:creationId xmlns:a16="http://schemas.microsoft.com/office/drawing/2014/main" id="{7E82B0EF-A28D-4E88-8AB1-4E6DDB65E9B6}"/>
                  </a:ext>
                </a:extLst>
              </p:cNvPr>
              <p:cNvSpPr>
                <a:spLocks noEditPoints="1"/>
              </p:cNvSpPr>
              <p:nvPr/>
            </p:nvSpPr>
            <p:spPr bwMode="auto">
              <a:xfrm>
                <a:off x="8246352" y="3655727"/>
                <a:ext cx="128649" cy="171531"/>
              </a:xfrm>
              <a:custGeom>
                <a:avLst/>
                <a:gdLst>
                  <a:gd name="T0" fmla="*/ 55 w 66"/>
                  <a:gd name="T1" fmla="*/ 77 h 88"/>
                  <a:gd name="T2" fmla="*/ 55 w 66"/>
                  <a:gd name="T3" fmla="*/ 72 h 88"/>
                  <a:gd name="T4" fmla="*/ 45 w 66"/>
                  <a:gd name="T5" fmla="*/ 66 h 88"/>
                  <a:gd name="T6" fmla="*/ 50 w 66"/>
                  <a:gd name="T7" fmla="*/ 63 h 88"/>
                  <a:gd name="T8" fmla="*/ 36 w 66"/>
                  <a:gd name="T9" fmla="*/ 56 h 88"/>
                  <a:gd name="T10" fmla="*/ 39 w 66"/>
                  <a:gd name="T11" fmla="*/ 67 h 88"/>
                  <a:gd name="T12" fmla="*/ 36 w 66"/>
                  <a:gd name="T13" fmla="*/ 59 h 88"/>
                  <a:gd name="T14" fmla="*/ 37 w 66"/>
                  <a:gd name="T15" fmla="*/ 56 h 88"/>
                  <a:gd name="T16" fmla="*/ 7 w 66"/>
                  <a:gd name="T17" fmla="*/ 3 h 88"/>
                  <a:gd name="T18" fmla="*/ 12 w 66"/>
                  <a:gd name="T19" fmla="*/ 4 h 88"/>
                  <a:gd name="T20" fmla="*/ 14 w 66"/>
                  <a:gd name="T21" fmla="*/ 3 h 88"/>
                  <a:gd name="T22" fmla="*/ 20 w 66"/>
                  <a:gd name="T23" fmla="*/ 9 h 88"/>
                  <a:gd name="T24" fmla="*/ 23 w 66"/>
                  <a:gd name="T25" fmla="*/ 6 h 88"/>
                  <a:gd name="T26" fmla="*/ 25 w 66"/>
                  <a:gd name="T27" fmla="*/ 20 h 88"/>
                  <a:gd name="T28" fmla="*/ 37 w 66"/>
                  <a:gd name="T29" fmla="*/ 22 h 88"/>
                  <a:gd name="T30" fmla="*/ 58 w 66"/>
                  <a:gd name="T31" fmla="*/ 22 h 88"/>
                  <a:gd name="T32" fmla="*/ 63 w 66"/>
                  <a:gd name="T33" fmla="*/ 26 h 88"/>
                  <a:gd name="T34" fmla="*/ 58 w 66"/>
                  <a:gd name="T35" fmla="*/ 33 h 88"/>
                  <a:gd name="T36" fmla="*/ 55 w 66"/>
                  <a:gd name="T37" fmla="*/ 36 h 88"/>
                  <a:gd name="T38" fmla="*/ 50 w 66"/>
                  <a:gd name="T39" fmla="*/ 37 h 88"/>
                  <a:gd name="T40" fmla="*/ 45 w 66"/>
                  <a:gd name="T41" fmla="*/ 44 h 88"/>
                  <a:gd name="T42" fmla="*/ 47 w 66"/>
                  <a:gd name="T43" fmla="*/ 53 h 88"/>
                  <a:gd name="T44" fmla="*/ 52 w 66"/>
                  <a:gd name="T45" fmla="*/ 55 h 88"/>
                  <a:gd name="T46" fmla="*/ 55 w 66"/>
                  <a:gd name="T47" fmla="*/ 47 h 88"/>
                  <a:gd name="T48" fmla="*/ 59 w 66"/>
                  <a:gd name="T49" fmla="*/ 44 h 88"/>
                  <a:gd name="T50" fmla="*/ 63 w 66"/>
                  <a:gd name="T51" fmla="*/ 55 h 88"/>
                  <a:gd name="T52" fmla="*/ 64 w 66"/>
                  <a:gd name="T53" fmla="*/ 69 h 88"/>
                  <a:gd name="T54" fmla="*/ 66 w 66"/>
                  <a:gd name="T55" fmla="*/ 80 h 88"/>
                  <a:gd name="T56" fmla="*/ 59 w 66"/>
                  <a:gd name="T57" fmla="*/ 80 h 88"/>
                  <a:gd name="T58" fmla="*/ 61 w 66"/>
                  <a:gd name="T59" fmla="*/ 86 h 88"/>
                  <a:gd name="T60" fmla="*/ 56 w 66"/>
                  <a:gd name="T61" fmla="*/ 74 h 88"/>
                  <a:gd name="T62" fmla="*/ 53 w 66"/>
                  <a:gd name="T63" fmla="*/ 66 h 88"/>
                  <a:gd name="T64" fmla="*/ 47 w 66"/>
                  <a:gd name="T65" fmla="*/ 58 h 88"/>
                  <a:gd name="T66" fmla="*/ 37 w 66"/>
                  <a:gd name="T67" fmla="*/ 50 h 88"/>
                  <a:gd name="T68" fmla="*/ 36 w 66"/>
                  <a:gd name="T69" fmla="*/ 48 h 88"/>
                  <a:gd name="T70" fmla="*/ 36 w 66"/>
                  <a:gd name="T71" fmla="*/ 53 h 88"/>
                  <a:gd name="T72" fmla="*/ 34 w 66"/>
                  <a:gd name="T73" fmla="*/ 58 h 88"/>
                  <a:gd name="T74" fmla="*/ 36 w 66"/>
                  <a:gd name="T75" fmla="*/ 66 h 88"/>
                  <a:gd name="T76" fmla="*/ 30 w 66"/>
                  <a:gd name="T77" fmla="*/ 72 h 88"/>
                  <a:gd name="T78" fmla="*/ 26 w 66"/>
                  <a:gd name="T79" fmla="*/ 69 h 88"/>
                  <a:gd name="T80" fmla="*/ 26 w 66"/>
                  <a:gd name="T81" fmla="*/ 67 h 88"/>
                  <a:gd name="T82" fmla="*/ 22 w 66"/>
                  <a:gd name="T83" fmla="*/ 72 h 88"/>
                  <a:gd name="T84" fmla="*/ 18 w 66"/>
                  <a:gd name="T85" fmla="*/ 74 h 88"/>
                  <a:gd name="T86" fmla="*/ 14 w 66"/>
                  <a:gd name="T87" fmla="*/ 67 h 88"/>
                  <a:gd name="T88" fmla="*/ 11 w 66"/>
                  <a:gd name="T89" fmla="*/ 55 h 88"/>
                  <a:gd name="T90" fmla="*/ 9 w 66"/>
                  <a:gd name="T91" fmla="*/ 48 h 88"/>
                  <a:gd name="T92" fmla="*/ 9 w 66"/>
                  <a:gd name="T93" fmla="*/ 39 h 88"/>
                  <a:gd name="T94" fmla="*/ 4 w 66"/>
                  <a:gd name="T95" fmla="*/ 33 h 88"/>
                  <a:gd name="T96" fmla="*/ 0 w 66"/>
                  <a:gd name="T97" fmla="*/ 29 h 88"/>
                  <a:gd name="T98" fmla="*/ 6 w 66"/>
                  <a:gd name="T99" fmla="*/ 22 h 88"/>
                  <a:gd name="T100" fmla="*/ 12 w 66"/>
                  <a:gd name="T101" fmla="*/ 20 h 88"/>
                  <a:gd name="T102" fmla="*/ 6 w 66"/>
                  <a:gd name="T103" fmla="*/ 15 h 88"/>
                  <a:gd name="T104" fmla="*/ 0 w 66"/>
                  <a:gd name="T105" fmla="*/ 9 h 88"/>
                  <a:gd name="T106" fmla="*/ 6 w 66"/>
                  <a:gd name="T107"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88">
                    <a:moveTo>
                      <a:pt x="55" y="74"/>
                    </a:moveTo>
                    <a:lnTo>
                      <a:pt x="56" y="74"/>
                    </a:lnTo>
                    <a:lnTo>
                      <a:pt x="56" y="74"/>
                    </a:lnTo>
                    <a:lnTo>
                      <a:pt x="56" y="75"/>
                    </a:lnTo>
                    <a:lnTo>
                      <a:pt x="56" y="77"/>
                    </a:lnTo>
                    <a:lnTo>
                      <a:pt x="55" y="77"/>
                    </a:lnTo>
                    <a:lnTo>
                      <a:pt x="55" y="77"/>
                    </a:lnTo>
                    <a:lnTo>
                      <a:pt x="55" y="75"/>
                    </a:lnTo>
                    <a:lnTo>
                      <a:pt x="55" y="74"/>
                    </a:lnTo>
                    <a:lnTo>
                      <a:pt x="55" y="74"/>
                    </a:lnTo>
                    <a:close/>
                    <a:moveTo>
                      <a:pt x="55" y="70"/>
                    </a:moveTo>
                    <a:lnTo>
                      <a:pt x="55" y="70"/>
                    </a:lnTo>
                    <a:lnTo>
                      <a:pt x="55" y="72"/>
                    </a:lnTo>
                    <a:lnTo>
                      <a:pt x="55" y="72"/>
                    </a:lnTo>
                    <a:lnTo>
                      <a:pt x="55" y="74"/>
                    </a:lnTo>
                    <a:lnTo>
                      <a:pt x="55" y="72"/>
                    </a:lnTo>
                    <a:lnTo>
                      <a:pt x="55" y="72"/>
                    </a:lnTo>
                    <a:lnTo>
                      <a:pt x="55" y="70"/>
                    </a:lnTo>
                    <a:close/>
                    <a:moveTo>
                      <a:pt x="44" y="61"/>
                    </a:moveTo>
                    <a:lnTo>
                      <a:pt x="45" y="64"/>
                    </a:lnTo>
                    <a:lnTo>
                      <a:pt x="45" y="66"/>
                    </a:lnTo>
                    <a:lnTo>
                      <a:pt x="44" y="67"/>
                    </a:lnTo>
                    <a:lnTo>
                      <a:pt x="42" y="67"/>
                    </a:lnTo>
                    <a:lnTo>
                      <a:pt x="44" y="61"/>
                    </a:lnTo>
                    <a:close/>
                    <a:moveTo>
                      <a:pt x="48" y="59"/>
                    </a:moveTo>
                    <a:lnTo>
                      <a:pt x="48" y="61"/>
                    </a:lnTo>
                    <a:lnTo>
                      <a:pt x="50" y="63"/>
                    </a:lnTo>
                    <a:lnTo>
                      <a:pt x="50" y="63"/>
                    </a:lnTo>
                    <a:lnTo>
                      <a:pt x="50" y="64"/>
                    </a:lnTo>
                    <a:lnTo>
                      <a:pt x="50" y="64"/>
                    </a:lnTo>
                    <a:lnTo>
                      <a:pt x="48" y="64"/>
                    </a:lnTo>
                    <a:lnTo>
                      <a:pt x="48" y="63"/>
                    </a:lnTo>
                    <a:lnTo>
                      <a:pt x="48" y="61"/>
                    </a:lnTo>
                    <a:lnTo>
                      <a:pt x="48" y="59"/>
                    </a:lnTo>
                    <a:close/>
                    <a:moveTo>
                      <a:pt x="36" y="56"/>
                    </a:moveTo>
                    <a:lnTo>
                      <a:pt x="37" y="58"/>
                    </a:lnTo>
                    <a:lnTo>
                      <a:pt x="37" y="58"/>
                    </a:lnTo>
                    <a:lnTo>
                      <a:pt x="37" y="59"/>
                    </a:lnTo>
                    <a:lnTo>
                      <a:pt x="39" y="59"/>
                    </a:lnTo>
                    <a:lnTo>
                      <a:pt x="41" y="63"/>
                    </a:lnTo>
                    <a:lnTo>
                      <a:pt x="41" y="64"/>
                    </a:lnTo>
                    <a:lnTo>
                      <a:pt x="39" y="67"/>
                    </a:lnTo>
                    <a:lnTo>
                      <a:pt x="39" y="69"/>
                    </a:lnTo>
                    <a:lnTo>
                      <a:pt x="36" y="69"/>
                    </a:lnTo>
                    <a:lnTo>
                      <a:pt x="36" y="69"/>
                    </a:lnTo>
                    <a:lnTo>
                      <a:pt x="37" y="64"/>
                    </a:lnTo>
                    <a:lnTo>
                      <a:pt x="37" y="63"/>
                    </a:lnTo>
                    <a:lnTo>
                      <a:pt x="37" y="61"/>
                    </a:lnTo>
                    <a:lnTo>
                      <a:pt x="36" y="59"/>
                    </a:lnTo>
                    <a:lnTo>
                      <a:pt x="36" y="59"/>
                    </a:lnTo>
                    <a:lnTo>
                      <a:pt x="36" y="58"/>
                    </a:lnTo>
                    <a:lnTo>
                      <a:pt x="34" y="56"/>
                    </a:lnTo>
                    <a:lnTo>
                      <a:pt x="36" y="56"/>
                    </a:lnTo>
                    <a:close/>
                    <a:moveTo>
                      <a:pt x="36" y="53"/>
                    </a:moveTo>
                    <a:lnTo>
                      <a:pt x="37" y="55"/>
                    </a:lnTo>
                    <a:lnTo>
                      <a:pt x="37" y="56"/>
                    </a:lnTo>
                    <a:lnTo>
                      <a:pt x="36" y="55"/>
                    </a:lnTo>
                    <a:lnTo>
                      <a:pt x="36" y="55"/>
                    </a:lnTo>
                    <a:lnTo>
                      <a:pt x="36" y="55"/>
                    </a:lnTo>
                    <a:lnTo>
                      <a:pt x="36" y="53"/>
                    </a:lnTo>
                    <a:close/>
                    <a:moveTo>
                      <a:pt x="4" y="0"/>
                    </a:moveTo>
                    <a:lnTo>
                      <a:pt x="6" y="1"/>
                    </a:lnTo>
                    <a:lnTo>
                      <a:pt x="7" y="3"/>
                    </a:lnTo>
                    <a:lnTo>
                      <a:pt x="9" y="3"/>
                    </a:lnTo>
                    <a:lnTo>
                      <a:pt x="9" y="4"/>
                    </a:lnTo>
                    <a:lnTo>
                      <a:pt x="9" y="4"/>
                    </a:lnTo>
                    <a:lnTo>
                      <a:pt x="11" y="4"/>
                    </a:lnTo>
                    <a:lnTo>
                      <a:pt x="11" y="4"/>
                    </a:lnTo>
                    <a:lnTo>
                      <a:pt x="12" y="4"/>
                    </a:lnTo>
                    <a:lnTo>
                      <a:pt x="12" y="4"/>
                    </a:lnTo>
                    <a:lnTo>
                      <a:pt x="12" y="4"/>
                    </a:lnTo>
                    <a:lnTo>
                      <a:pt x="14" y="4"/>
                    </a:lnTo>
                    <a:lnTo>
                      <a:pt x="12" y="3"/>
                    </a:lnTo>
                    <a:lnTo>
                      <a:pt x="12" y="3"/>
                    </a:lnTo>
                    <a:lnTo>
                      <a:pt x="12" y="3"/>
                    </a:lnTo>
                    <a:lnTo>
                      <a:pt x="14" y="3"/>
                    </a:lnTo>
                    <a:lnTo>
                      <a:pt x="14" y="3"/>
                    </a:lnTo>
                    <a:lnTo>
                      <a:pt x="14" y="3"/>
                    </a:lnTo>
                    <a:lnTo>
                      <a:pt x="15" y="4"/>
                    </a:lnTo>
                    <a:lnTo>
                      <a:pt x="15" y="6"/>
                    </a:lnTo>
                    <a:lnTo>
                      <a:pt x="15" y="7"/>
                    </a:lnTo>
                    <a:lnTo>
                      <a:pt x="17" y="7"/>
                    </a:lnTo>
                    <a:lnTo>
                      <a:pt x="18" y="9"/>
                    </a:lnTo>
                    <a:lnTo>
                      <a:pt x="20" y="9"/>
                    </a:lnTo>
                    <a:lnTo>
                      <a:pt x="22" y="9"/>
                    </a:lnTo>
                    <a:lnTo>
                      <a:pt x="22" y="7"/>
                    </a:lnTo>
                    <a:lnTo>
                      <a:pt x="22" y="6"/>
                    </a:lnTo>
                    <a:lnTo>
                      <a:pt x="22" y="6"/>
                    </a:lnTo>
                    <a:lnTo>
                      <a:pt x="22" y="6"/>
                    </a:lnTo>
                    <a:lnTo>
                      <a:pt x="23" y="6"/>
                    </a:lnTo>
                    <a:lnTo>
                      <a:pt x="23" y="6"/>
                    </a:lnTo>
                    <a:lnTo>
                      <a:pt x="25" y="9"/>
                    </a:lnTo>
                    <a:lnTo>
                      <a:pt x="25" y="11"/>
                    </a:lnTo>
                    <a:lnTo>
                      <a:pt x="25" y="15"/>
                    </a:lnTo>
                    <a:lnTo>
                      <a:pt x="25" y="18"/>
                    </a:lnTo>
                    <a:lnTo>
                      <a:pt x="25" y="18"/>
                    </a:lnTo>
                    <a:lnTo>
                      <a:pt x="25" y="20"/>
                    </a:lnTo>
                    <a:lnTo>
                      <a:pt x="25" y="20"/>
                    </a:lnTo>
                    <a:lnTo>
                      <a:pt x="26" y="20"/>
                    </a:lnTo>
                    <a:lnTo>
                      <a:pt x="28" y="20"/>
                    </a:lnTo>
                    <a:lnTo>
                      <a:pt x="30" y="20"/>
                    </a:lnTo>
                    <a:lnTo>
                      <a:pt x="31" y="22"/>
                    </a:lnTo>
                    <a:lnTo>
                      <a:pt x="34" y="22"/>
                    </a:lnTo>
                    <a:lnTo>
                      <a:pt x="36" y="22"/>
                    </a:lnTo>
                    <a:lnTo>
                      <a:pt x="37" y="22"/>
                    </a:lnTo>
                    <a:lnTo>
                      <a:pt x="39" y="22"/>
                    </a:lnTo>
                    <a:lnTo>
                      <a:pt x="42" y="22"/>
                    </a:lnTo>
                    <a:lnTo>
                      <a:pt x="47" y="22"/>
                    </a:lnTo>
                    <a:lnTo>
                      <a:pt x="48" y="22"/>
                    </a:lnTo>
                    <a:lnTo>
                      <a:pt x="48" y="22"/>
                    </a:lnTo>
                    <a:lnTo>
                      <a:pt x="53" y="22"/>
                    </a:lnTo>
                    <a:lnTo>
                      <a:pt x="58" y="22"/>
                    </a:lnTo>
                    <a:lnTo>
                      <a:pt x="59" y="22"/>
                    </a:lnTo>
                    <a:lnTo>
                      <a:pt x="63" y="23"/>
                    </a:lnTo>
                    <a:lnTo>
                      <a:pt x="64" y="25"/>
                    </a:lnTo>
                    <a:lnTo>
                      <a:pt x="64" y="25"/>
                    </a:lnTo>
                    <a:lnTo>
                      <a:pt x="64" y="26"/>
                    </a:lnTo>
                    <a:lnTo>
                      <a:pt x="63" y="26"/>
                    </a:lnTo>
                    <a:lnTo>
                      <a:pt x="63" y="26"/>
                    </a:lnTo>
                    <a:lnTo>
                      <a:pt x="61" y="26"/>
                    </a:lnTo>
                    <a:lnTo>
                      <a:pt x="59" y="26"/>
                    </a:lnTo>
                    <a:lnTo>
                      <a:pt x="59" y="28"/>
                    </a:lnTo>
                    <a:lnTo>
                      <a:pt x="59" y="28"/>
                    </a:lnTo>
                    <a:lnTo>
                      <a:pt x="59" y="29"/>
                    </a:lnTo>
                    <a:lnTo>
                      <a:pt x="58" y="31"/>
                    </a:lnTo>
                    <a:lnTo>
                      <a:pt x="58" y="33"/>
                    </a:lnTo>
                    <a:lnTo>
                      <a:pt x="58" y="33"/>
                    </a:lnTo>
                    <a:lnTo>
                      <a:pt x="58" y="34"/>
                    </a:lnTo>
                    <a:lnTo>
                      <a:pt x="56" y="34"/>
                    </a:lnTo>
                    <a:lnTo>
                      <a:pt x="56" y="34"/>
                    </a:lnTo>
                    <a:lnTo>
                      <a:pt x="56" y="34"/>
                    </a:lnTo>
                    <a:lnTo>
                      <a:pt x="55" y="36"/>
                    </a:lnTo>
                    <a:lnTo>
                      <a:pt x="55" y="36"/>
                    </a:lnTo>
                    <a:lnTo>
                      <a:pt x="55" y="36"/>
                    </a:lnTo>
                    <a:lnTo>
                      <a:pt x="53" y="36"/>
                    </a:lnTo>
                    <a:lnTo>
                      <a:pt x="53" y="36"/>
                    </a:lnTo>
                    <a:lnTo>
                      <a:pt x="52" y="36"/>
                    </a:lnTo>
                    <a:lnTo>
                      <a:pt x="52" y="37"/>
                    </a:lnTo>
                    <a:lnTo>
                      <a:pt x="50" y="37"/>
                    </a:lnTo>
                    <a:lnTo>
                      <a:pt x="50" y="37"/>
                    </a:lnTo>
                    <a:lnTo>
                      <a:pt x="48" y="37"/>
                    </a:lnTo>
                    <a:lnTo>
                      <a:pt x="47" y="37"/>
                    </a:lnTo>
                    <a:lnTo>
                      <a:pt x="47" y="39"/>
                    </a:lnTo>
                    <a:lnTo>
                      <a:pt x="47" y="39"/>
                    </a:lnTo>
                    <a:lnTo>
                      <a:pt x="45" y="40"/>
                    </a:lnTo>
                    <a:lnTo>
                      <a:pt x="45" y="42"/>
                    </a:lnTo>
                    <a:lnTo>
                      <a:pt x="45" y="44"/>
                    </a:lnTo>
                    <a:lnTo>
                      <a:pt x="45" y="45"/>
                    </a:lnTo>
                    <a:lnTo>
                      <a:pt x="45" y="48"/>
                    </a:lnTo>
                    <a:lnTo>
                      <a:pt x="47" y="53"/>
                    </a:lnTo>
                    <a:lnTo>
                      <a:pt x="47" y="53"/>
                    </a:lnTo>
                    <a:lnTo>
                      <a:pt x="47" y="53"/>
                    </a:lnTo>
                    <a:lnTo>
                      <a:pt x="47" y="53"/>
                    </a:lnTo>
                    <a:lnTo>
                      <a:pt x="47" y="53"/>
                    </a:lnTo>
                    <a:lnTo>
                      <a:pt x="47" y="52"/>
                    </a:lnTo>
                    <a:lnTo>
                      <a:pt x="48" y="52"/>
                    </a:lnTo>
                    <a:lnTo>
                      <a:pt x="48" y="52"/>
                    </a:lnTo>
                    <a:lnTo>
                      <a:pt x="48" y="52"/>
                    </a:lnTo>
                    <a:lnTo>
                      <a:pt x="50" y="53"/>
                    </a:lnTo>
                    <a:lnTo>
                      <a:pt x="50" y="55"/>
                    </a:lnTo>
                    <a:lnTo>
                      <a:pt x="52" y="55"/>
                    </a:lnTo>
                    <a:lnTo>
                      <a:pt x="52" y="55"/>
                    </a:lnTo>
                    <a:lnTo>
                      <a:pt x="53" y="53"/>
                    </a:lnTo>
                    <a:lnTo>
                      <a:pt x="53" y="53"/>
                    </a:lnTo>
                    <a:lnTo>
                      <a:pt x="53" y="52"/>
                    </a:lnTo>
                    <a:lnTo>
                      <a:pt x="53" y="50"/>
                    </a:lnTo>
                    <a:lnTo>
                      <a:pt x="53" y="48"/>
                    </a:lnTo>
                    <a:lnTo>
                      <a:pt x="55" y="47"/>
                    </a:lnTo>
                    <a:lnTo>
                      <a:pt x="56" y="47"/>
                    </a:lnTo>
                    <a:lnTo>
                      <a:pt x="56" y="45"/>
                    </a:lnTo>
                    <a:lnTo>
                      <a:pt x="56" y="44"/>
                    </a:lnTo>
                    <a:lnTo>
                      <a:pt x="56" y="44"/>
                    </a:lnTo>
                    <a:lnTo>
                      <a:pt x="58" y="44"/>
                    </a:lnTo>
                    <a:lnTo>
                      <a:pt x="58" y="44"/>
                    </a:lnTo>
                    <a:lnTo>
                      <a:pt x="59" y="44"/>
                    </a:lnTo>
                    <a:lnTo>
                      <a:pt x="59" y="44"/>
                    </a:lnTo>
                    <a:lnTo>
                      <a:pt x="59" y="44"/>
                    </a:lnTo>
                    <a:lnTo>
                      <a:pt x="61" y="47"/>
                    </a:lnTo>
                    <a:lnTo>
                      <a:pt x="61" y="50"/>
                    </a:lnTo>
                    <a:lnTo>
                      <a:pt x="61" y="50"/>
                    </a:lnTo>
                    <a:lnTo>
                      <a:pt x="61" y="53"/>
                    </a:lnTo>
                    <a:lnTo>
                      <a:pt x="63" y="55"/>
                    </a:lnTo>
                    <a:lnTo>
                      <a:pt x="63" y="56"/>
                    </a:lnTo>
                    <a:lnTo>
                      <a:pt x="63" y="58"/>
                    </a:lnTo>
                    <a:lnTo>
                      <a:pt x="63" y="58"/>
                    </a:lnTo>
                    <a:lnTo>
                      <a:pt x="64" y="59"/>
                    </a:lnTo>
                    <a:lnTo>
                      <a:pt x="64" y="61"/>
                    </a:lnTo>
                    <a:lnTo>
                      <a:pt x="64" y="63"/>
                    </a:lnTo>
                    <a:lnTo>
                      <a:pt x="64" y="69"/>
                    </a:lnTo>
                    <a:lnTo>
                      <a:pt x="64" y="70"/>
                    </a:lnTo>
                    <a:lnTo>
                      <a:pt x="66" y="70"/>
                    </a:lnTo>
                    <a:lnTo>
                      <a:pt x="66" y="75"/>
                    </a:lnTo>
                    <a:lnTo>
                      <a:pt x="66" y="77"/>
                    </a:lnTo>
                    <a:lnTo>
                      <a:pt x="66" y="80"/>
                    </a:lnTo>
                    <a:lnTo>
                      <a:pt x="66" y="80"/>
                    </a:lnTo>
                    <a:lnTo>
                      <a:pt x="66" y="80"/>
                    </a:lnTo>
                    <a:lnTo>
                      <a:pt x="64" y="80"/>
                    </a:lnTo>
                    <a:lnTo>
                      <a:pt x="64" y="80"/>
                    </a:lnTo>
                    <a:lnTo>
                      <a:pt x="64" y="78"/>
                    </a:lnTo>
                    <a:lnTo>
                      <a:pt x="63" y="78"/>
                    </a:lnTo>
                    <a:lnTo>
                      <a:pt x="61" y="78"/>
                    </a:lnTo>
                    <a:lnTo>
                      <a:pt x="61" y="78"/>
                    </a:lnTo>
                    <a:lnTo>
                      <a:pt x="59" y="80"/>
                    </a:lnTo>
                    <a:lnTo>
                      <a:pt x="59" y="80"/>
                    </a:lnTo>
                    <a:lnTo>
                      <a:pt x="59" y="81"/>
                    </a:lnTo>
                    <a:lnTo>
                      <a:pt x="59" y="83"/>
                    </a:lnTo>
                    <a:lnTo>
                      <a:pt x="61" y="83"/>
                    </a:lnTo>
                    <a:lnTo>
                      <a:pt x="61" y="85"/>
                    </a:lnTo>
                    <a:lnTo>
                      <a:pt x="61" y="86"/>
                    </a:lnTo>
                    <a:lnTo>
                      <a:pt x="61" y="86"/>
                    </a:lnTo>
                    <a:lnTo>
                      <a:pt x="61" y="88"/>
                    </a:lnTo>
                    <a:lnTo>
                      <a:pt x="61" y="88"/>
                    </a:lnTo>
                    <a:lnTo>
                      <a:pt x="59" y="86"/>
                    </a:lnTo>
                    <a:lnTo>
                      <a:pt x="59" y="85"/>
                    </a:lnTo>
                    <a:lnTo>
                      <a:pt x="58" y="81"/>
                    </a:lnTo>
                    <a:lnTo>
                      <a:pt x="56" y="77"/>
                    </a:lnTo>
                    <a:lnTo>
                      <a:pt x="56" y="74"/>
                    </a:lnTo>
                    <a:lnTo>
                      <a:pt x="55" y="72"/>
                    </a:lnTo>
                    <a:lnTo>
                      <a:pt x="55" y="67"/>
                    </a:lnTo>
                    <a:lnTo>
                      <a:pt x="55" y="66"/>
                    </a:lnTo>
                    <a:lnTo>
                      <a:pt x="55" y="64"/>
                    </a:lnTo>
                    <a:lnTo>
                      <a:pt x="55" y="64"/>
                    </a:lnTo>
                    <a:lnTo>
                      <a:pt x="55" y="64"/>
                    </a:lnTo>
                    <a:lnTo>
                      <a:pt x="53" y="66"/>
                    </a:lnTo>
                    <a:lnTo>
                      <a:pt x="53" y="64"/>
                    </a:lnTo>
                    <a:lnTo>
                      <a:pt x="52" y="63"/>
                    </a:lnTo>
                    <a:lnTo>
                      <a:pt x="50" y="59"/>
                    </a:lnTo>
                    <a:lnTo>
                      <a:pt x="48" y="58"/>
                    </a:lnTo>
                    <a:lnTo>
                      <a:pt x="48" y="56"/>
                    </a:lnTo>
                    <a:lnTo>
                      <a:pt x="48" y="58"/>
                    </a:lnTo>
                    <a:lnTo>
                      <a:pt x="47" y="58"/>
                    </a:lnTo>
                    <a:lnTo>
                      <a:pt x="45" y="59"/>
                    </a:lnTo>
                    <a:lnTo>
                      <a:pt x="44" y="61"/>
                    </a:lnTo>
                    <a:lnTo>
                      <a:pt x="42" y="61"/>
                    </a:lnTo>
                    <a:lnTo>
                      <a:pt x="39" y="58"/>
                    </a:lnTo>
                    <a:lnTo>
                      <a:pt x="37" y="55"/>
                    </a:lnTo>
                    <a:lnTo>
                      <a:pt x="37" y="53"/>
                    </a:lnTo>
                    <a:lnTo>
                      <a:pt x="37" y="50"/>
                    </a:lnTo>
                    <a:lnTo>
                      <a:pt x="37" y="48"/>
                    </a:lnTo>
                    <a:lnTo>
                      <a:pt x="37" y="47"/>
                    </a:lnTo>
                    <a:lnTo>
                      <a:pt x="36" y="45"/>
                    </a:lnTo>
                    <a:lnTo>
                      <a:pt x="36" y="45"/>
                    </a:lnTo>
                    <a:lnTo>
                      <a:pt x="36" y="47"/>
                    </a:lnTo>
                    <a:lnTo>
                      <a:pt x="36" y="47"/>
                    </a:lnTo>
                    <a:lnTo>
                      <a:pt x="36" y="48"/>
                    </a:lnTo>
                    <a:lnTo>
                      <a:pt x="34" y="48"/>
                    </a:lnTo>
                    <a:lnTo>
                      <a:pt x="31" y="47"/>
                    </a:lnTo>
                    <a:lnTo>
                      <a:pt x="33" y="48"/>
                    </a:lnTo>
                    <a:lnTo>
                      <a:pt x="36" y="48"/>
                    </a:lnTo>
                    <a:lnTo>
                      <a:pt x="36" y="50"/>
                    </a:lnTo>
                    <a:lnTo>
                      <a:pt x="36" y="52"/>
                    </a:lnTo>
                    <a:lnTo>
                      <a:pt x="36" y="53"/>
                    </a:lnTo>
                    <a:lnTo>
                      <a:pt x="36" y="53"/>
                    </a:lnTo>
                    <a:lnTo>
                      <a:pt x="34" y="53"/>
                    </a:lnTo>
                    <a:lnTo>
                      <a:pt x="34" y="55"/>
                    </a:lnTo>
                    <a:lnTo>
                      <a:pt x="36" y="56"/>
                    </a:lnTo>
                    <a:lnTo>
                      <a:pt x="34" y="56"/>
                    </a:lnTo>
                    <a:lnTo>
                      <a:pt x="34" y="56"/>
                    </a:lnTo>
                    <a:lnTo>
                      <a:pt x="34" y="58"/>
                    </a:lnTo>
                    <a:lnTo>
                      <a:pt x="34" y="59"/>
                    </a:lnTo>
                    <a:lnTo>
                      <a:pt x="34" y="59"/>
                    </a:lnTo>
                    <a:lnTo>
                      <a:pt x="34" y="61"/>
                    </a:lnTo>
                    <a:lnTo>
                      <a:pt x="36" y="61"/>
                    </a:lnTo>
                    <a:lnTo>
                      <a:pt x="36" y="63"/>
                    </a:lnTo>
                    <a:lnTo>
                      <a:pt x="37" y="64"/>
                    </a:lnTo>
                    <a:lnTo>
                      <a:pt x="36" y="66"/>
                    </a:lnTo>
                    <a:lnTo>
                      <a:pt x="36" y="66"/>
                    </a:lnTo>
                    <a:lnTo>
                      <a:pt x="34" y="67"/>
                    </a:lnTo>
                    <a:lnTo>
                      <a:pt x="33" y="69"/>
                    </a:lnTo>
                    <a:lnTo>
                      <a:pt x="33" y="70"/>
                    </a:lnTo>
                    <a:lnTo>
                      <a:pt x="31" y="72"/>
                    </a:lnTo>
                    <a:lnTo>
                      <a:pt x="30" y="72"/>
                    </a:lnTo>
                    <a:lnTo>
                      <a:pt x="30" y="72"/>
                    </a:lnTo>
                    <a:lnTo>
                      <a:pt x="30" y="70"/>
                    </a:lnTo>
                    <a:lnTo>
                      <a:pt x="30" y="70"/>
                    </a:lnTo>
                    <a:lnTo>
                      <a:pt x="30" y="69"/>
                    </a:lnTo>
                    <a:lnTo>
                      <a:pt x="31" y="67"/>
                    </a:lnTo>
                    <a:lnTo>
                      <a:pt x="30" y="67"/>
                    </a:lnTo>
                    <a:lnTo>
                      <a:pt x="30" y="67"/>
                    </a:lnTo>
                    <a:lnTo>
                      <a:pt x="26" y="69"/>
                    </a:lnTo>
                    <a:lnTo>
                      <a:pt x="26" y="67"/>
                    </a:lnTo>
                    <a:lnTo>
                      <a:pt x="26" y="66"/>
                    </a:lnTo>
                    <a:lnTo>
                      <a:pt x="26" y="64"/>
                    </a:lnTo>
                    <a:lnTo>
                      <a:pt x="28" y="63"/>
                    </a:lnTo>
                    <a:lnTo>
                      <a:pt x="26" y="64"/>
                    </a:lnTo>
                    <a:lnTo>
                      <a:pt x="26" y="66"/>
                    </a:lnTo>
                    <a:lnTo>
                      <a:pt x="26" y="67"/>
                    </a:lnTo>
                    <a:lnTo>
                      <a:pt x="26" y="69"/>
                    </a:lnTo>
                    <a:lnTo>
                      <a:pt x="25" y="70"/>
                    </a:lnTo>
                    <a:lnTo>
                      <a:pt x="25" y="70"/>
                    </a:lnTo>
                    <a:lnTo>
                      <a:pt x="23" y="72"/>
                    </a:lnTo>
                    <a:lnTo>
                      <a:pt x="22" y="72"/>
                    </a:lnTo>
                    <a:lnTo>
                      <a:pt x="22" y="74"/>
                    </a:lnTo>
                    <a:lnTo>
                      <a:pt x="22" y="72"/>
                    </a:lnTo>
                    <a:lnTo>
                      <a:pt x="22" y="70"/>
                    </a:lnTo>
                    <a:lnTo>
                      <a:pt x="20" y="66"/>
                    </a:lnTo>
                    <a:lnTo>
                      <a:pt x="20" y="66"/>
                    </a:lnTo>
                    <a:lnTo>
                      <a:pt x="20" y="69"/>
                    </a:lnTo>
                    <a:lnTo>
                      <a:pt x="20" y="70"/>
                    </a:lnTo>
                    <a:lnTo>
                      <a:pt x="20" y="72"/>
                    </a:lnTo>
                    <a:lnTo>
                      <a:pt x="18" y="74"/>
                    </a:lnTo>
                    <a:lnTo>
                      <a:pt x="17" y="74"/>
                    </a:lnTo>
                    <a:lnTo>
                      <a:pt x="17" y="74"/>
                    </a:lnTo>
                    <a:lnTo>
                      <a:pt x="15" y="72"/>
                    </a:lnTo>
                    <a:lnTo>
                      <a:pt x="15" y="72"/>
                    </a:lnTo>
                    <a:lnTo>
                      <a:pt x="14" y="69"/>
                    </a:lnTo>
                    <a:lnTo>
                      <a:pt x="14" y="69"/>
                    </a:lnTo>
                    <a:lnTo>
                      <a:pt x="14" y="67"/>
                    </a:lnTo>
                    <a:lnTo>
                      <a:pt x="14" y="66"/>
                    </a:lnTo>
                    <a:lnTo>
                      <a:pt x="12" y="63"/>
                    </a:lnTo>
                    <a:lnTo>
                      <a:pt x="12" y="59"/>
                    </a:lnTo>
                    <a:lnTo>
                      <a:pt x="12" y="59"/>
                    </a:lnTo>
                    <a:lnTo>
                      <a:pt x="12" y="59"/>
                    </a:lnTo>
                    <a:lnTo>
                      <a:pt x="12" y="56"/>
                    </a:lnTo>
                    <a:lnTo>
                      <a:pt x="11" y="55"/>
                    </a:lnTo>
                    <a:lnTo>
                      <a:pt x="11" y="53"/>
                    </a:lnTo>
                    <a:lnTo>
                      <a:pt x="12" y="52"/>
                    </a:lnTo>
                    <a:lnTo>
                      <a:pt x="12" y="52"/>
                    </a:lnTo>
                    <a:lnTo>
                      <a:pt x="11" y="52"/>
                    </a:lnTo>
                    <a:lnTo>
                      <a:pt x="9" y="50"/>
                    </a:lnTo>
                    <a:lnTo>
                      <a:pt x="9" y="50"/>
                    </a:lnTo>
                    <a:lnTo>
                      <a:pt x="9" y="48"/>
                    </a:lnTo>
                    <a:lnTo>
                      <a:pt x="9" y="47"/>
                    </a:lnTo>
                    <a:lnTo>
                      <a:pt x="7" y="47"/>
                    </a:lnTo>
                    <a:lnTo>
                      <a:pt x="7" y="45"/>
                    </a:lnTo>
                    <a:lnTo>
                      <a:pt x="7" y="45"/>
                    </a:lnTo>
                    <a:lnTo>
                      <a:pt x="7" y="44"/>
                    </a:lnTo>
                    <a:lnTo>
                      <a:pt x="7" y="42"/>
                    </a:lnTo>
                    <a:lnTo>
                      <a:pt x="9" y="39"/>
                    </a:lnTo>
                    <a:lnTo>
                      <a:pt x="9" y="39"/>
                    </a:lnTo>
                    <a:lnTo>
                      <a:pt x="9" y="36"/>
                    </a:lnTo>
                    <a:lnTo>
                      <a:pt x="9" y="36"/>
                    </a:lnTo>
                    <a:lnTo>
                      <a:pt x="9" y="36"/>
                    </a:lnTo>
                    <a:lnTo>
                      <a:pt x="7" y="34"/>
                    </a:lnTo>
                    <a:lnTo>
                      <a:pt x="6" y="34"/>
                    </a:lnTo>
                    <a:lnTo>
                      <a:pt x="4" y="33"/>
                    </a:lnTo>
                    <a:lnTo>
                      <a:pt x="4" y="33"/>
                    </a:lnTo>
                    <a:lnTo>
                      <a:pt x="3" y="33"/>
                    </a:lnTo>
                    <a:lnTo>
                      <a:pt x="3" y="33"/>
                    </a:lnTo>
                    <a:lnTo>
                      <a:pt x="1" y="31"/>
                    </a:lnTo>
                    <a:lnTo>
                      <a:pt x="0" y="31"/>
                    </a:lnTo>
                    <a:lnTo>
                      <a:pt x="0" y="29"/>
                    </a:lnTo>
                    <a:lnTo>
                      <a:pt x="0" y="29"/>
                    </a:lnTo>
                    <a:lnTo>
                      <a:pt x="0" y="28"/>
                    </a:lnTo>
                    <a:lnTo>
                      <a:pt x="1" y="25"/>
                    </a:lnTo>
                    <a:lnTo>
                      <a:pt x="1" y="25"/>
                    </a:lnTo>
                    <a:lnTo>
                      <a:pt x="3" y="26"/>
                    </a:lnTo>
                    <a:lnTo>
                      <a:pt x="3" y="26"/>
                    </a:lnTo>
                    <a:lnTo>
                      <a:pt x="4" y="25"/>
                    </a:lnTo>
                    <a:lnTo>
                      <a:pt x="6" y="22"/>
                    </a:lnTo>
                    <a:lnTo>
                      <a:pt x="7" y="22"/>
                    </a:lnTo>
                    <a:lnTo>
                      <a:pt x="9" y="22"/>
                    </a:lnTo>
                    <a:lnTo>
                      <a:pt x="9" y="22"/>
                    </a:lnTo>
                    <a:lnTo>
                      <a:pt x="11" y="22"/>
                    </a:lnTo>
                    <a:lnTo>
                      <a:pt x="12" y="22"/>
                    </a:lnTo>
                    <a:lnTo>
                      <a:pt x="12" y="20"/>
                    </a:lnTo>
                    <a:lnTo>
                      <a:pt x="12" y="20"/>
                    </a:lnTo>
                    <a:lnTo>
                      <a:pt x="12" y="20"/>
                    </a:lnTo>
                    <a:lnTo>
                      <a:pt x="11" y="18"/>
                    </a:lnTo>
                    <a:lnTo>
                      <a:pt x="11" y="18"/>
                    </a:lnTo>
                    <a:lnTo>
                      <a:pt x="11" y="17"/>
                    </a:lnTo>
                    <a:lnTo>
                      <a:pt x="11" y="17"/>
                    </a:lnTo>
                    <a:lnTo>
                      <a:pt x="7" y="17"/>
                    </a:lnTo>
                    <a:lnTo>
                      <a:pt x="6" y="15"/>
                    </a:lnTo>
                    <a:lnTo>
                      <a:pt x="6" y="15"/>
                    </a:lnTo>
                    <a:lnTo>
                      <a:pt x="4" y="14"/>
                    </a:lnTo>
                    <a:lnTo>
                      <a:pt x="3" y="12"/>
                    </a:lnTo>
                    <a:lnTo>
                      <a:pt x="1" y="12"/>
                    </a:lnTo>
                    <a:lnTo>
                      <a:pt x="1" y="11"/>
                    </a:lnTo>
                    <a:lnTo>
                      <a:pt x="0" y="11"/>
                    </a:lnTo>
                    <a:lnTo>
                      <a:pt x="0" y="9"/>
                    </a:lnTo>
                    <a:lnTo>
                      <a:pt x="1" y="9"/>
                    </a:lnTo>
                    <a:lnTo>
                      <a:pt x="1" y="7"/>
                    </a:lnTo>
                    <a:lnTo>
                      <a:pt x="3" y="6"/>
                    </a:lnTo>
                    <a:lnTo>
                      <a:pt x="4" y="4"/>
                    </a:lnTo>
                    <a:lnTo>
                      <a:pt x="4" y="4"/>
                    </a:lnTo>
                    <a:lnTo>
                      <a:pt x="6" y="3"/>
                    </a:lnTo>
                    <a:lnTo>
                      <a:pt x="6" y="3"/>
                    </a:lnTo>
                    <a:lnTo>
                      <a:pt x="6" y="1"/>
                    </a:lnTo>
                    <a:lnTo>
                      <a:pt x="4" y="1"/>
                    </a:lnTo>
                    <a:lnTo>
                      <a:pt x="4" y="1"/>
                    </a:lnTo>
                    <a:lnTo>
                      <a:pt x="4" y="1"/>
                    </a:lnTo>
                    <a:lnTo>
                      <a:pt x="4" y="0"/>
                    </a:lnTo>
                    <a:lnTo>
                      <a:pt x="4"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5" name="Freeform 334">
                <a:extLst>
                  <a:ext uri="{FF2B5EF4-FFF2-40B4-BE49-F238E27FC236}">
                    <a16:creationId xmlns:a16="http://schemas.microsoft.com/office/drawing/2014/main" id="{9649D3DD-F2AC-4371-B7F0-CD0877CFED13}"/>
                  </a:ext>
                </a:extLst>
              </p:cNvPr>
              <p:cNvSpPr>
                <a:spLocks/>
              </p:cNvSpPr>
              <p:nvPr/>
            </p:nvSpPr>
            <p:spPr bwMode="auto">
              <a:xfrm>
                <a:off x="4084765" y="4041673"/>
                <a:ext cx="5848" cy="5848"/>
              </a:xfrm>
              <a:custGeom>
                <a:avLst/>
                <a:gdLst>
                  <a:gd name="T0" fmla="*/ 0 w 3"/>
                  <a:gd name="T1" fmla="*/ 0 h 3"/>
                  <a:gd name="T2" fmla="*/ 1 w 3"/>
                  <a:gd name="T3" fmla="*/ 2 h 3"/>
                  <a:gd name="T4" fmla="*/ 3 w 3"/>
                  <a:gd name="T5" fmla="*/ 3 h 3"/>
                  <a:gd name="T6" fmla="*/ 1 w 3"/>
                  <a:gd name="T7" fmla="*/ 3 h 3"/>
                  <a:gd name="T8" fmla="*/ 1 w 3"/>
                  <a:gd name="T9" fmla="*/ 3 h 3"/>
                  <a:gd name="T10" fmla="*/ 0 w 3"/>
                  <a:gd name="T11" fmla="*/ 3 h 3"/>
                  <a:gd name="T12" fmla="*/ 0 w 3"/>
                  <a:gd name="T13" fmla="*/ 3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1" y="2"/>
                    </a:lnTo>
                    <a:lnTo>
                      <a:pt x="3" y="3"/>
                    </a:lnTo>
                    <a:lnTo>
                      <a:pt x="1" y="3"/>
                    </a:lnTo>
                    <a:lnTo>
                      <a:pt x="1" y="3"/>
                    </a:lnTo>
                    <a:lnTo>
                      <a:pt x="0" y="3"/>
                    </a:lnTo>
                    <a:lnTo>
                      <a:pt x="0" y="3"/>
                    </a:lnTo>
                    <a:lnTo>
                      <a:pt x="0" y="0"/>
                    </a:lnTo>
                    <a:lnTo>
                      <a:pt x="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6" name="Freeform 335">
                <a:extLst>
                  <a:ext uri="{FF2B5EF4-FFF2-40B4-BE49-F238E27FC236}">
                    <a16:creationId xmlns:a16="http://schemas.microsoft.com/office/drawing/2014/main" id="{CDEDE5B8-824F-44B4-B172-D46C78C509EA}"/>
                  </a:ext>
                </a:extLst>
              </p:cNvPr>
              <p:cNvSpPr>
                <a:spLocks/>
              </p:cNvSpPr>
              <p:nvPr/>
            </p:nvSpPr>
            <p:spPr bwMode="auto">
              <a:xfrm>
                <a:off x="6207467" y="3053417"/>
                <a:ext cx="107208" cy="95512"/>
              </a:xfrm>
              <a:custGeom>
                <a:avLst/>
                <a:gdLst>
                  <a:gd name="T0" fmla="*/ 22 w 55"/>
                  <a:gd name="T1" fmla="*/ 3 h 49"/>
                  <a:gd name="T2" fmla="*/ 25 w 55"/>
                  <a:gd name="T3" fmla="*/ 3 h 49"/>
                  <a:gd name="T4" fmla="*/ 29 w 55"/>
                  <a:gd name="T5" fmla="*/ 3 h 49"/>
                  <a:gd name="T6" fmla="*/ 32 w 55"/>
                  <a:gd name="T7" fmla="*/ 4 h 49"/>
                  <a:gd name="T8" fmla="*/ 35 w 55"/>
                  <a:gd name="T9" fmla="*/ 3 h 49"/>
                  <a:gd name="T10" fmla="*/ 38 w 55"/>
                  <a:gd name="T11" fmla="*/ 3 h 49"/>
                  <a:gd name="T12" fmla="*/ 43 w 55"/>
                  <a:gd name="T13" fmla="*/ 4 h 49"/>
                  <a:gd name="T14" fmla="*/ 44 w 55"/>
                  <a:gd name="T15" fmla="*/ 6 h 49"/>
                  <a:gd name="T16" fmla="*/ 46 w 55"/>
                  <a:gd name="T17" fmla="*/ 8 h 49"/>
                  <a:gd name="T18" fmla="*/ 49 w 55"/>
                  <a:gd name="T19" fmla="*/ 8 h 49"/>
                  <a:gd name="T20" fmla="*/ 52 w 55"/>
                  <a:gd name="T21" fmla="*/ 8 h 49"/>
                  <a:gd name="T22" fmla="*/ 52 w 55"/>
                  <a:gd name="T23" fmla="*/ 11 h 49"/>
                  <a:gd name="T24" fmla="*/ 49 w 55"/>
                  <a:gd name="T25" fmla="*/ 14 h 49"/>
                  <a:gd name="T26" fmla="*/ 49 w 55"/>
                  <a:gd name="T27" fmla="*/ 17 h 49"/>
                  <a:gd name="T28" fmla="*/ 52 w 55"/>
                  <a:gd name="T29" fmla="*/ 19 h 49"/>
                  <a:gd name="T30" fmla="*/ 55 w 55"/>
                  <a:gd name="T31" fmla="*/ 22 h 49"/>
                  <a:gd name="T32" fmla="*/ 54 w 55"/>
                  <a:gd name="T33" fmla="*/ 23 h 49"/>
                  <a:gd name="T34" fmla="*/ 51 w 55"/>
                  <a:gd name="T35" fmla="*/ 23 h 49"/>
                  <a:gd name="T36" fmla="*/ 52 w 55"/>
                  <a:gd name="T37" fmla="*/ 27 h 49"/>
                  <a:gd name="T38" fmla="*/ 54 w 55"/>
                  <a:gd name="T39" fmla="*/ 30 h 49"/>
                  <a:gd name="T40" fmla="*/ 52 w 55"/>
                  <a:gd name="T41" fmla="*/ 30 h 49"/>
                  <a:gd name="T42" fmla="*/ 51 w 55"/>
                  <a:gd name="T43" fmla="*/ 31 h 49"/>
                  <a:gd name="T44" fmla="*/ 49 w 55"/>
                  <a:gd name="T45" fmla="*/ 31 h 49"/>
                  <a:gd name="T46" fmla="*/ 47 w 55"/>
                  <a:gd name="T47" fmla="*/ 31 h 49"/>
                  <a:gd name="T48" fmla="*/ 47 w 55"/>
                  <a:gd name="T49" fmla="*/ 34 h 49"/>
                  <a:gd name="T50" fmla="*/ 46 w 55"/>
                  <a:gd name="T51" fmla="*/ 34 h 49"/>
                  <a:gd name="T52" fmla="*/ 44 w 55"/>
                  <a:gd name="T53" fmla="*/ 36 h 49"/>
                  <a:gd name="T54" fmla="*/ 43 w 55"/>
                  <a:gd name="T55" fmla="*/ 38 h 49"/>
                  <a:gd name="T56" fmla="*/ 40 w 55"/>
                  <a:gd name="T57" fmla="*/ 41 h 49"/>
                  <a:gd name="T58" fmla="*/ 40 w 55"/>
                  <a:gd name="T59" fmla="*/ 44 h 49"/>
                  <a:gd name="T60" fmla="*/ 41 w 55"/>
                  <a:gd name="T61" fmla="*/ 47 h 49"/>
                  <a:gd name="T62" fmla="*/ 40 w 55"/>
                  <a:gd name="T63" fmla="*/ 49 h 49"/>
                  <a:gd name="T64" fmla="*/ 38 w 55"/>
                  <a:gd name="T65" fmla="*/ 47 h 49"/>
                  <a:gd name="T66" fmla="*/ 32 w 55"/>
                  <a:gd name="T67" fmla="*/ 44 h 49"/>
                  <a:gd name="T68" fmla="*/ 29 w 55"/>
                  <a:gd name="T69" fmla="*/ 42 h 49"/>
                  <a:gd name="T70" fmla="*/ 29 w 55"/>
                  <a:gd name="T71" fmla="*/ 41 h 49"/>
                  <a:gd name="T72" fmla="*/ 27 w 55"/>
                  <a:gd name="T73" fmla="*/ 39 h 49"/>
                  <a:gd name="T74" fmla="*/ 22 w 55"/>
                  <a:gd name="T75" fmla="*/ 34 h 49"/>
                  <a:gd name="T76" fmla="*/ 19 w 55"/>
                  <a:gd name="T77" fmla="*/ 31 h 49"/>
                  <a:gd name="T78" fmla="*/ 14 w 55"/>
                  <a:gd name="T79" fmla="*/ 27 h 49"/>
                  <a:gd name="T80" fmla="*/ 10 w 55"/>
                  <a:gd name="T81" fmla="*/ 22 h 49"/>
                  <a:gd name="T82" fmla="*/ 6 w 55"/>
                  <a:gd name="T83" fmla="*/ 17 h 49"/>
                  <a:gd name="T84" fmla="*/ 5 w 55"/>
                  <a:gd name="T85" fmla="*/ 14 h 49"/>
                  <a:gd name="T86" fmla="*/ 0 w 55"/>
                  <a:gd name="T87" fmla="*/ 8 h 49"/>
                  <a:gd name="T88" fmla="*/ 2 w 55"/>
                  <a:gd name="T89" fmla="*/ 1 h 49"/>
                  <a:gd name="T90" fmla="*/ 5 w 55"/>
                  <a:gd name="T91" fmla="*/ 1 h 49"/>
                  <a:gd name="T92" fmla="*/ 8 w 55"/>
                  <a:gd name="T93" fmla="*/ 4 h 49"/>
                  <a:gd name="T94" fmla="*/ 11 w 55"/>
                  <a:gd name="T95"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49">
                    <a:moveTo>
                      <a:pt x="17" y="0"/>
                    </a:moveTo>
                    <a:lnTo>
                      <a:pt x="21" y="3"/>
                    </a:lnTo>
                    <a:lnTo>
                      <a:pt x="22" y="3"/>
                    </a:lnTo>
                    <a:lnTo>
                      <a:pt x="22" y="3"/>
                    </a:lnTo>
                    <a:lnTo>
                      <a:pt x="24" y="3"/>
                    </a:lnTo>
                    <a:lnTo>
                      <a:pt x="25" y="3"/>
                    </a:lnTo>
                    <a:lnTo>
                      <a:pt x="25" y="3"/>
                    </a:lnTo>
                    <a:lnTo>
                      <a:pt x="27" y="3"/>
                    </a:lnTo>
                    <a:lnTo>
                      <a:pt x="29" y="3"/>
                    </a:lnTo>
                    <a:lnTo>
                      <a:pt x="29" y="3"/>
                    </a:lnTo>
                    <a:lnTo>
                      <a:pt x="30" y="4"/>
                    </a:lnTo>
                    <a:lnTo>
                      <a:pt x="32" y="4"/>
                    </a:lnTo>
                    <a:lnTo>
                      <a:pt x="32" y="3"/>
                    </a:lnTo>
                    <a:lnTo>
                      <a:pt x="33" y="3"/>
                    </a:lnTo>
                    <a:lnTo>
                      <a:pt x="35" y="3"/>
                    </a:lnTo>
                    <a:lnTo>
                      <a:pt x="36" y="3"/>
                    </a:lnTo>
                    <a:lnTo>
                      <a:pt x="36" y="3"/>
                    </a:lnTo>
                    <a:lnTo>
                      <a:pt x="38" y="3"/>
                    </a:lnTo>
                    <a:lnTo>
                      <a:pt x="40" y="3"/>
                    </a:lnTo>
                    <a:lnTo>
                      <a:pt x="40" y="4"/>
                    </a:lnTo>
                    <a:lnTo>
                      <a:pt x="43" y="4"/>
                    </a:lnTo>
                    <a:lnTo>
                      <a:pt x="44" y="4"/>
                    </a:lnTo>
                    <a:lnTo>
                      <a:pt x="44" y="6"/>
                    </a:lnTo>
                    <a:lnTo>
                      <a:pt x="44" y="6"/>
                    </a:lnTo>
                    <a:lnTo>
                      <a:pt x="44" y="6"/>
                    </a:lnTo>
                    <a:lnTo>
                      <a:pt x="44" y="8"/>
                    </a:lnTo>
                    <a:lnTo>
                      <a:pt x="46" y="8"/>
                    </a:lnTo>
                    <a:lnTo>
                      <a:pt x="47" y="8"/>
                    </a:lnTo>
                    <a:lnTo>
                      <a:pt x="47" y="8"/>
                    </a:lnTo>
                    <a:lnTo>
                      <a:pt x="49" y="8"/>
                    </a:lnTo>
                    <a:lnTo>
                      <a:pt x="51" y="6"/>
                    </a:lnTo>
                    <a:lnTo>
                      <a:pt x="52" y="8"/>
                    </a:lnTo>
                    <a:lnTo>
                      <a:pt x="52" y="8"/>
                    </a:lnTo>
                    <a:lnTo>
                      <a:pt x="52" y="8"/>
                    </a:lnTo>
                    <a:lnTo>
                      <a:pt x="52" y="9"/>
                    </a:lnTo>
                    <a:lnTo>
                      <a:pt x="52" y="11"/>
                    </a:lnTo>
                    <a:lnTo>
                      <a:pt x="51" y="12"/>
                    </a:lnTo>
                    <a:lnTo>
                      <a:pt x="49" y="14"/>
                    </a:lnTo>
                    <a:lnTo>
                      <a:pt x="49" y="14"/>
                    </a:lnTo>
                    <a:lnTo>
                      <a:pt x="49" y="15"/>
                    </a:lnTo>
                    <a:lnTo>
                      <a:pt x="49" y="17"/>
                    </a:lnTo>
                    <a:lnTo>
                      <a:pt x="49" y="17"/>
                    </a:lnTo>
                    <a:lnTo>
                      <a:pt x="49" y="17"/>
                    </a:lnTo>
                    <a:lnTo>
                      <a:pt x="51" y="19"/>
                    </a:lnTo>
                    <a:lnTo>
                      <a:pt x="52" y="19"/>
                    </a:lnTo>
                    <a:lnTo>
                      <a:pt x="54" y="20"/>
                    </a:lnTo>
                    <a:lnTo>
                      <a:pt x="55" y="22"/>
                    </a:lnTo>
                    <a:lnTo>
                      <a:pt x="55" y="22"/>
                    </a:lnTo>
                    <a:lnTo>
                      <a:pt x="55" y="23"/>
                    </a:lnTo>
                    <a:lnTo>
                      <a:pt x="55" y="23"/>
                    </a:lnTo>
                    <a:lnTo>
                      <a:pt x="54" y="23"/>
                    </a:lnTo>
                    <a:lnTo>
                      <a:pt x="52" y="23"/>
                    </a:lnTo>
                    <a:lnTo>
                      <a:pt x="52" y="23"/>
                    </a:lnTo>
                    <a:lnTo>
                      <a:pt x="51" y="23"/>
                    </a:lnTo>
                    <a:lnTo>
                      <a:pt x="51" y="23"/>
                    </a:lnTo>
                    <a:lnTo>
                      <a:pt x="51" y="23"/>
                    </a:lnTo>
                    <a:lnTo>
                      <a:pt x="52" y="27"/>
                    </a:lnTo>
                    <a:lnTo>
                      <a:pt x="54" y="28"/>
                    </a:lnTo>
                    <a:lnTo>
                      <a:pt x="55" y="30"/>
                    </a:lnTo>
                    <a:lnTo>
                      <a:pt x="54" y="30"/>
                    </a:lnTo>
                    <a:lnTo>
                      <a:pt x="54" y="31"/>
                    </a:lnTo>
                    <a:lnTo>
                      <a:pt x="54" y="31"/>
                    </a:lnTo>
                    <a:lnTo>
                      <a:pt x="52" y="30"/>
                    </a:lnTo>
                    <a:lnTo>
                      <a:pt x="52" y="30"/>
                    </a:lnTo>
                    <a:lnTo>
                      <a:pt x="51" y="30"/>
                    </a:lnTo>
                    <a:lnTo>
                      <a:pt x="51" y="31"/>
                    </a:lnTo>
                    <a:lnTo>
                      <a:pt x="49" y="31"/>
                    </a:lnTo>
                    <a:lnTo>
                      <a:pt x="49" y="31"/>
                    </a:lnTo>
                    <a:lnTo>
                      <a:pt x="49" y="31"/>
                    </a:lnTo>
                    <a:lnTo>
                      <a:pt x="47" y="31"/>
                    </a:lnTo>
                    <a:lnTo>
                      <a:pt x="47" y="31"/>
                    </a:lnTo>
                    <a:lnTo>
                      <a:pt x="47" y="31"/>
                    </a:lnTo>
                    <a:lnTo>
                      <a:pt x="46" y="31"/>
                    </a:lnTo>
                    <a:lnTo>
                      <a:pt x="47" y="33"/>
                    </a:lnTo>
                    <a:lnTo>
                      <a:pt x="47" y="34"/>
                    </a:lnTo>
                    <a:lnTo>
                      <a:pt x="47" y="36"/>
                    </a:lnTo>
                    <a:lnTo>
                      <a:pt x="47" y="36"/>
                    </a:lnTo>
                    <a:lnTo>
                      <a:pt x="46" y="34"/>
                    </a:lnTo>
                    <a:lnTo>
                      <a:pt x="46" y="34"/>
                    </a:lnTo>
                    <a:lnTo>
                      <a:pt x="46" y="34"/>
                    </a:lnTo>
                    <a:lnTo>
                      <a:pt x="44" y="36"/>
                    </a:lnTo>
                    <a:lnTo>
                      <a:pt x="43" y="36"/>
                    </a:lnTo>
                    <a:lnTo>
                      <a:pt x="43" y="38"/>
                    </a:lnTo>
                    <a:lnTo>
                      <a:pt x="43" y="38"/>
                    </a:lnTo>
                    <a:lnTo>
                      <a:pt x="43" y="39"/>
                    </a:lnTo>
                    <a:lnTo>
                      <a:pt x="43" y="41"/>
                    </a:lnTo>
                    <a:lnTo>
                      <a:pt x="40" y="41"/>
                    </a:lnTo>
                    <a:lnTo>
                      <a:pt x="40" y="41"/>
                    </a:lnTo>
                    <a:lnTo>
                      <a:pt x="40" y="41"/>
                    </a:lnTo>
                    <a:lnTo>
                      <a:pt x="40" y="44"/>
                    </a:lnTo>
                    <a:lnTo>
                      <a:pt x="40" y="44"/>
                    </a:lnTo>
                    <a:lnTo>
                      <a:pt x="41" y="47"/>
                    </a:lnTo>
                    <a:lnTo>
                      <a:pt x="41" y="47"/>
                    </a:lnTo>
                    <a:lnTo>
                      <a:pt x="41" y="47"/>
                    </a:lnTo>
                    <a:lnTo>
                      <a:pt x="40" y="49"/>
                    </a:lnTo>
                    <a:lnTo>
                      <a:pt x="40" y="49"/>
                    </a:lnTo>
                    <a:lnTo>
                      <a:pt x="40" y="49"/>
                    </a:lnTo>
                    <a:lnTo>
                      <a:pt x="38" y="47"/>
                    </a:lnTo>
                    <a:lnTo>
                      <a:pt x="38" y="47"/>
                    </a:lnTo>
                    <a:lnTo>
                      <a:pt x="35" y="45"/>
                    </a:lnTo>
                    <a:lnTo>
                      <a:pt x="33" y="45"/>
                    </a:lnTo>
                    <a:lnTo>
                      <a:pt x="32" y="44"/>
                    </a:lnTo>
                    <a:lnTo>
                      <a:pt x="30" y="44"/>
                    </a:lnTo>
                    <a:lnTo>
                      <a:pt x="30" y="42"/>
                    </a:lnTo>
                    <a:lnTo>
                      <a:pt x="29" y="42"/>
                    </a:lnTo>
                    <a:lnTo>
                      <a:pt x="29" y="42"/>
                    </a:lnTo>
                    <a:lnTo>
                      <a:pt x="27" y="42"/>
                    </a:lnTo>
                    <a:lnTo>
                      <a:pt x="29" y="41"/>
                    </a:lnTo>
                    <a:lnTo>
                      <a:pt x="29" y="41"/>
                    </a:lnTo>
                    <a:lnTo>
                      <a:pt x="29" y="41"/>
                    </a:lnTo>
                    <a:lnTo>
                      <a:pt x="27" y="39"/>
                    </a:lnTo>
                    <a:lnTo>
                      <a:pt x="24" y="38"/>
                    </a:lnTo>
                    <a:lnTo>
                      <a:pt x="22" y="36"/>
                    </a:lnTo>
                    <a:lnTo>
                      <a:pt x="22" y="34"/>
                    </a:lnTo>
                    <a:lnTo>
                      <a:pt x="22" y="33"/>
                    </a:lnTo>
                    <a:lnTo>
                      <a:pt x="22" y="33"/>
                    </a:lnTo>
                    <a:lnTo>
                      <a:pt x="19" y="31"/>
                    </a:lnTo>
                    <a:lnTo>
                      <a:pt x="17" y="30"/>
                    </a:lnTo>
                    <a:lnTo>
                      <a:pt x="14" y="27"/>
                    </a:lnTo>
                    <a:lnTo>
                      <a:pt x="14" y="27"/>
                    </a:lnTo>
                    <a:lnTo>
                      <a:pt x="13" y="25"/>
                    </a:lnTo>
                    <a:lnTo>
                      <a:pt x="11" y="23"/>
                    </a:lnTo>
                    <a:lnTo>
                      <a:pt x="10" y="22"/>
                    </a:lnTo>
                    <a:lnTo>
                      <a:pt x="8" y="20"/>
                    </a:lnTo>
                    <a:lnTo>
                      <a:pt x="6" y="19"/>
                    </a:lnTo>
                    <a:lnTo>
                      <a:pt x="6" y="17"/>
                    </a:lnTo>
                    <a:lnTo>
                      <a:pt x="6" y="14"/>
                    </a:lnTo>
                    <a:lnTo>
                      <a:pt x="5" y="14"/>
                    </a:lnTo>
                    <a:lnTo>
                      <a:pt x="5" y="14"/>
                    </a:lnTo>
                    <a:lnTo>
                      <a:pt x="2" y="11"/>
                    </a:lnTo>
                    <a:lnTo>
                      <a:pt x="0" y="9"/>
                    </a:lnTo>
                    <a:lnTo>
                      <a:pt x="0" y="8"/>
                    </a:lnTo>
                    <a:lnTo>
                      <a:pt x="0" y="4"/>
                    </a:lnTo>
                    <a:lnTo>
                      <a:pt x="2" y="1"/>
                    </a:lnTo>
                    <a:lnTo>
                      <a:pt x="2" y="1"/>
                    </a:lnTo>
                    <a:lnTo>
                      <a:pt x="2" y="1"/>
                    </a:lnTo>
                    <a:lnTo>
                      <a:pt x="3" y="1"/>
                    </a:lnTo>
                    <a:lnTo>
                      <a:pt x="5" y="1"/>
                    </a:lnTo>
                    <a:lnTo>
                      <a:pt x="6" y="4"/>
                    </a:lnTo>
                    <a:lnTo>
                      <a:pt x="8" y="4"/>
                    </a:lnTo>
                    <a:lnTo>
                      <a:pt x="8" y="4"/>
                    </a:lnTo>
                    <a:lnTo>
                      <a:pt x="10" y="4"/>
                    </a:lnTo>
                    <a:lnTo>
                      <a:pt x="11" y="3"/>
                    </a:lnTo>
                    <a:lnTo>
                      <a:pt x="11" y="1"/>
                    </a:lnTo>
                    <a:lnTo>
                      <a:pt x="16" y="1"/>
                    </a:lnTo>
                    <a:lnTo>
                      <a:pt x="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7" name="Freeform 336">
                <a:extLst>
                  <a:ext uri="{FF2B5EF4-FFF2-40B4-BE49-F238E27FC236}">
                    <a16:creationId xmlns:a16="http://schemas.microsoft.com/office/drawing/2014/main" id="{DC920BDF-EFDD-4B8E-B78D-03803C6DAF3D}"/>
                  </a:ext>
                </a:extLst>
              </p:cNvPr>
              <p:cNvSpPr>
                <a:spLocks noEditPoints="1"/>
              </p:cNvSpPr>
              <p:nvPr/>
            </p:nvSpPr>
            <p:spPr bwMode="auto">
              <a:xfrm>
                <a:off x="7026140" y="3170370"/>
                <a:ext cx="159836" cy="115005"/>
              </a:xfrm>
              <a:custGeom>
                <a:avLst/>
                <a:gdLst>
                  <a:gd name="T0" fmla="*/ 6 w 82"/>
                  <a:gd name="T1" fmla="*/ 39 h 59"/>
                  <a:gd name="T2" fmla="*/ 11 w 82"/>
                  <a:gd name="T3" fmla="*/ 41 h 59"/>
                  <a:gd name="T4" fmla="*/ 15 w 82"/>
                  <a:gd name="T5" fmla="*/ 41 h 59"/>
                  <a:gd name="T6" fmla="*/ 17 w 82"/>
                  <a:gd name="T7" fmla="*/ 45 h 59"/>
                  <a:gd name="T8" fmla="*/ 17 w 82"/>
                  <a:gd name="T9" fmla="*/ 50 h 59"/>
                  <a:gd name="T10" fmla="*/ 7 w 82"/>
                  <a:gd name="T11" fmla="*/ 45 h 59"/>
                  <a:gd name="T12" fmla="*/ 3 w 82"/>
                  <a:gd name="T13" fmla="*/ 42 h 59"/>
                  <a:gd name="T14" fmla="*/ 1 w 82"/>
                  <a:gd name="T15" fmla="*/ 37 h 59"/>
                  <a:gd name="T16" fmla="*/ 11 w 82"/>
                  <a:gd name="T17" fmla="*/ 22 h 59"/>
                  <a:gd name="T18" fmla="*/ 3 w 82"/>
                  <a:gd name="T19" fmla="*/ 14 h 59"/>
                  <a:gd name="T20" fmla="*/ 3 w 82"/>
                  <a:gd name="T21" fmla="*/ 15 h 59"/>
                  <a:gd name="T22" fmla="*/ 25 w 82"/>
                  <a:gd name="T23" fmla="*/ 0 h 59"/>
                  <a:gd name="T24" fmla="*/ 28 w 82"/>
                  <a:gd name="T25" fmla="*/ 1 h 59"/>
                  <a:gd name="T26" fmla="*/ 33 w 82"/>
                  <a:gd name="T27" fmla="*/ 6 h 59"/>
                  <a:gd name="T28" fmla="*/ 39 w 82"/>
                  <a:gd name="T29" fmla="*/ 11 h 59"/>
                  <a:gd name="T30" fmla="*/ 47 w 82"/>
                  <a:gd name="T31" fmla="*/ 7 h 59"/>
                  <a:gd name="T32" fmla="*/ 55 w 82"/>
                  <a:gd name="T33" fmla="*/ 1 h 59"/>
                  <a:gd name="T34" fmla="*/ 63 w 82"/>
                  <a:gd name="T35" fmla="*/ 11 h 59"/>
                  <a:gd name="T36" fmla="*/ 69 w 82"/>
                  <a:gd name="T37" fmla="*/ 20 h 59"/>
                  <a:gd name="T38" fmla="*/ 77 w 82"/>
                  <a:gd name="T39" fmla="*/ 23 h 59"/>
                  <a:gd name="T40" fmla="*/ 77 w 82"/>
                  <a:gd name="T41" fmla="*/ 26 h 59"/>
                  <a:gd name="T42" fmla="*/ 67 w 82"/>
                  <a:gd name="T43" fmla="*/ 31 h 59"/>
                  <a:gd name="T44" fmla="*/ 66 w 82"/>
                  <a:gd name="T45" fmla="*/ 44 h 59"/>
                  <a:gd name="T46" fmla="*/ 63 w 82"/>
                  <a:gd name="T47" fmla="*/ 48 h 59"/>
                  <a:gd name="T48" fmla="*/ 59 w 82"/>
                  <a:gd name="T49" fmla="*/ 50 h 59"/>
                  <a:gd name="T50" fmla="*/ 56 w 82"/>
                  <a:gd name="T51" fmla="*/ 59 h 59"/>
                  <a:gd name="T52" fmla="*/ 50 w 82"/>
                  <a:gd name="T53" fmla="*/ 55 h 59"/>
                  <a:gd name="T54" fmla="*/ 47 w 82"/>
                  <a:gd name="T55" fmla="*/ 52 h 59"/>
                  <a:gd name="T56" fmla="*/ 50 w 82"/>
                  <a:gd name="T57" fmla="*/ 50 h 59"/>
                  <a:gd name="T58" fmla="*/ 48 w 82"/>
                  <a:gd name="T59" fmla="*/ 45 h 59"/>
                  <a:gd name="T60" fmla="*/ 52 w 82"/>
                  <a:gd name="T61" fmla="*/ 42 h 59"/>
                  <a:gd name="T62" fmla="*/ 44 w 82"/>
                  <a:gd name="T63" fmla="*/ 37 h 59"/>
                  <a:gd name="T64" fmla="*/ 33 w 82"/>
                  <a:gd name="T65" fmla="*/ 45 h 59"/>
                  <a:gd name="T66" fmla="*/ 25 w 82"/>
                  <a:gd name="T67" fmla="*/ 50 h 59"/>
                  <a:gd name="T68" fmla="*/ 23 w 82"/>
                  <a:gd name="T69" fmla="*/ 45 h 59"/>
                  <a:gd name="T70" fmla="*/ 25 w 82"/>
                  <a:gd name="T71" fmla="*/ 44 h 59"/>
                  <a:gd name="T72" fmla="*/ 23 w 82"/>
                  <a:gd name="T73" fmla="*/ 42 h 59"/>
                  <a:gd name="T74" fmla="*/ 20 w 82"/>
                  <a:gd name="T75" fmla="*/ 39 h 59"/>
                  <a:gd name="T76" fmla="*/ 15 w 82"/>
                  <a:gd name="T77" fmla="*/ 34 h 59"/>
                  <a:gd name="T78" fmla="*/ 12 w 82"/>
                  <a:gd name="T79" fmla="*/ 33 h 59"/>
                  <a:gd name="T80" fmla="*/ 17 w 82"/>
                  <a:gd name="T81" fmla="*/ 30 h 59"/>
                  <a:gd name="T82" fmla="*/ 9 w 82"/>
                  <a:gd name="T83" fmla="*/ 22 h 59"/>
                  <a:gd name="T84" fmla="*/ 12 w 82"/>
                  <a:gd name="T85" fmla="*/ 18 h 59"/>
                  <a:gd name="T86" fmla="*/ 7 w 82"/>
                  <a:gd name="T87" fmla="*/ 15 h 59"/>
                  <a:gd name="T88" fmla="*/ 6 w 82"/>
                  <a:gd name="T89" fmla="*/ 12 h 59"/>
                  <a:gd name="T90" fmla="*/ 3 w 82"/>
                  <a:gd name="T91" fmla="*/ 11 h 59"/>
                  <a:gd name="T92" fmla="*/ 14 w 82"/>
                  <a:gd name="T93" fmla="*/ 11 h 59"/>
                  <a:gd name="T94" fmla="*/ 18 w 82"/>
                  <a:gd name="T95" fmla="*/ 12 h 59"/>
                  <a:gd name="T96" fmla="*/ 25 w 82"/>
                  <a:gd name="T97" fmla="*/ 14 h 59"/>
                  <a:gd name="T98" fmla="*/ 26 w 82"/>
                  <a:gd name="T99" fmla="*/ 9 h 59"/>
                  <a:gd name="T100" fmla="*/ 20 w 82"/>
                  <a:gd name="T101" fmla="*/ 4 h 59"/>
                  <a:gd name="T102" fmla="*/ 22 w 82"/>
                  <a:gd name="T103"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59">
                    <a:moveTo>
                      <a:pt x="4" y="36"/>
                    </a:moveTo>
                    <a:lnTo>
                      <a:pt x="4" y="36"/>
                    </a:lnTo>
                    <a:lnTo>
                      <a:pt x="4" y="37"/>
                    </a:lnTo>
                    <a:lnTo>
                      <a:pt x="6" y="37"/>
                    </a:lnTo>
                    <a:lnTo>
                      <a:pt x="6" y="39"/>
                    </a:lnTo>
                    <a:lnTo>
                      <a:pt x="6" y="39"/>
                    </a:lnTo>
                    <a:lnTo>
                      <a:pt x="7" y="39"/>
                    </a:lnTo>
                    <a:lnTo>
                      <a:pt x="7" y="39"/>
                    </a:lnTo>
                    <a:lnTo>
                      <a:pt x="9" y="41"/>
                    </a:lnTo>
                    <a:lnTo>
                      <a:pt x="11" y="41"/>
                    </a:lnTo>
                    <a:lnTo>
                      <a:pt x="12" y="41"/>
                    </a:lnTo>
                    <a:lnTo>
                      <a:pt x="14" y="39"/>
                    </a:lnTo>
                    <a:lnTo>
                      <a:pt x="14" y="39"/>
                    </a:lnTo>
                    <a:lnTo>
                      <a:pt x="15" y="41"/>
                    </a:lnTo>
                    <a:lnTo>
                      <a:pt x="15" y="41"/>
                    </a:lnTo>
                    <a:lnTo>
                      <a:pt x="15" y="42"/>
                    </a:lnTo>
                    <a:lnTo>
                      <a:pt x="14" y="42"/>
                    </a:lnTo>
                    <a:lnTo>
                      <a:pt x="15" y="44"/>
                    </a:lnTo>
                    <a:lnTo>
                      <a:pt x="17" y="44"/>
                    </a:lnTo>
                    <a:lnTo>
                      <a:pt x="17" y="45"/>
                    </a:lnTo>
                    <a:lnTo>
                      <a:pt x="17" y="47"/>
                    </a:lnTo>
                    <a:lnTo>
                      <a:pt x="18" y="48"/>
                    </a:lnTo>
                    <a:lnTo>
                      <a:pt x="18" y="50"/>
                    </a:lnTo>
                    <a:lnTo>
                      <a:pt x="20" y="52"/>
                    </a:lnTo>
                    <a:lnTo>
                      <a:pt x="17" y="50"/>
                    </a:lnTo>
                    <a:lnTo>
                      <a:pt x="12" y="50"/>
                    </a:lnTo>
                    <a:lnTo>
                      <a:pt x="11" y="48"/>
                    </a:lnTo>
                    <a:lnTo>
                      <a:pt x="9" y="47"/>
                    </a:lnTo>
                    <a:lnTo>
                      <a:pt x="7" y="47"/>
                    </a:lnTo>
                    <a:lnTo>
                      <a:pt x="7" y="45"/>
                    </a:lnTo>
                    <a:lnTo>
                      <a:pt x="6" y="45"/>
                    </a:lnTo>
                    <a:lnTo>
                      <a:pt x="6" y="45"/>
                    </a:lnTo>
                    <a:lnTo>
                      <a:pt x="4" y="44"/>
                    </a:lnTo>
                    <a:lnTo>
                      <a:pt x="4" y="44"/>
                    </a:lnTo>
                    <a:lnTo>
                      <a:pt x="3" y="42"/>
                    </a:lnTo>
                    <a:lnTo>
                      <a:pt x="1" y="39"/>
                    </a:lnTo>
                    <a:lnTo>
                      <a:pt x="1" y="37"/>
                    </a:lnTo>
                    <a:lnTo>
                      <a:pt x="0" y="37"/>
                    </a:lnTo>
                    <a:lnTo>
                      <a:pt x="0" y="37"/>
                    </a:lnTo>
                    <a:lnTo>
                      <a:pt x="1" y="37"/>
                    </a:lnTo>
                    <a:lnTo>
                      <a:pt x="4" y="36"/>
                    </a:lnTo>
                    <a:close/>
                    <a:moveTo>
                      <a:pt x="11" y="22"/>
                    </a:moveTo>
                    <a:lnTo>
                      <a:pt x="11" y="22"/>
                    </a:lnTo>
                    <a:lnTo>
                      <a:pt x="11" y="22"/>
                    </a:lnTo>
                    <a:lnTo>
                      <a:pt x="11" y="22"/>
                    </a:lnTo>
                    <a:lnTo>
                      <a:pt x="11" y="22"/>
                    </a:lnTo>
                    <a:lnTo>
                      <a:pt x="11" y="22"/>
                    </a:lnTo>
                    <a:lnTo>
                      <a:pt x="11" y="22"/>
                    </a:lnTo>
                    <a:lnTo>
                      <a:pt x="11" y="22"/>
                    </a:lnTo>
                    <a:close/>
                    <a:moveTo>
                      <a:pt x="3" y="14"/>
                    </a:moveTo>
                    <a:lnTo>
                      <a:pt x="4" y="14"/>
                    </a:lnTo>
                    <a:lnTo>
                      <a:pt x="4" y="14"/>
                    </a:lnTo>
                    <a:lnTo>
                      <a:pt x="4" y="15"/>
                    </a:lnTo>
                    <a:lnTo>
                      <a:pt x="3" y="15"/>
                    </a:lnTo>
                    <a:lnTo>
                      <a:pt x="3" y="15"/>
                    </a:lnTo>
                    <a:lnTo>
                      <a:pt x="3" y="14"/>
                    </a:lnTo>
                    <a:lnTo>
                      <a:pt x="3" y="14"/>
                    </a:lnTo>
                    <a:lnTo>
                      <a:pt x="3" y="14"/>
                    </a:lnTo>
                    <a:close/>
                    <a:moveTo>
                      <a:pt x="23" y="0"/>
                    </a:moveTo>
                    <a:lnTo>
                      <a:pt x="25" y="0"/>
                    </a:lnTo>
                    <a:lnTo>
                      <a:pt x="26" y="1"/>
                    </a:lnTo>
                    <a:lnTo>
                      <a:pt x="26" y="1"/>
                    </a:lnTo>
                    <a:lnTo>
                      <a:pt x="26" y="1"/>
                    </a:lnTo>
                    <a:lnTo>
                      <a:pt x="28" y="1"/>
                    </a:lnTo>
                    <a:lnTo>
                      <a:pt x="28" y="1"/>
                    </a:lnTo>
                    <a:lnTo>
                      <a:pt x="30" y="3"/>
                    </a:lnTo>
                    <a:lnTo>
                      <a:pt x="31" y="4"/>
                    </a:lnTo>
                    <a:lnTo>
                      <a:pt x="33" y="4"/>
                    </a:lnTo>
                    <a:lnTo>
                      <a:pt x="33" y="4"/>
                    </a:lnTo>
                    <a:lnTo>
                      <a:pt x="33" y="6"/>
                    </a:lnTo>
                    <a:lnTo>
                      <a:pt x="34" y="6"/>
                    </a:lnTo>
                    <a:lnTo>
                      <a:pt x="36" y="7"/>
                    </a:lnTo>
                    <a:lnTo>
                      <a:pt x="36" y="9"/>
                    </a:lnTo>
                    <a:lnTo>
                      <a:pt x="37" y="11"/>
                    </a:lnTo>
                    <a:lnTo>
                      <a:pt x="39" y="11"/>
                    </a:lnTo>
                    <a:lnTo>
                      <a:pt x="41" y="11"/>
                    </a:lnTo>
                    <a:lnTo>
                      <a:pt x="44" y="12"/>
                    </a:lnTo>
                    <a:lnTo>
                      <a:pt x="45" y="12"/>
                    </a:lnTo>
                    <a:lnTo>
                      <a:pt x="47" y="9"/>
                    </a:lnTo>
                    <a:lnTo>
                      <a:pt x="47" y="7"/>
                    </a:lnTo>
                    <a:lnTo>
                      <a:pt x="48" y="7"/>
                    </a:lnTo>
                    <a:lnTo>
                      <a:pt x="52" y="6"/>
                    </a:lnTo>
                    <a:lnTo>
                      <a:pt x="52" y="4"/>
                    </a:lnTo>
                    <a:lnTo>
                      <a:pt x="53" y="4"/>
                    </a:lnTo>
                    <a:lnTo>
                      <a:pt x="55" y="1"/>
                    </a:lnTo>
                    <a:lnTo>
                      <a:pt x="55" y="1"/>
                    </a:lnTo>
                    <a:lnTo>
                      <a:pt x="56" y="1"/>
                    </a:lnTo>
                    <a:lnTo>
                      <a:pt x="58" y="4"/>
                    </a:lnTo>
                    <a:lnTo>
                      <a:pt x="61" y="9"/>
                    </a:lnTo>
                    <a:lnTo>
                      <a:pt x="63" y="11"/>
                    </a:lnTo>
                    <a:lnTo>
                      <a:pt x="63" y="12"/>
                    </a:lnTo>
                    <a:lnTo>
                      <a:pt x="64" y="14"/>
                    </a:lnTo>
                    <a:lnTo>
                      <a:pt x="64" y="15"/>
                    </a:lnTo>
                    <a:lnTo>
                      <a:pt x="67" y="18"/>
                    </a:lnTo>
                    <a:lnTo>
                      <a:pt x="69" y="20"/>
                    </a:lnTo>
                    <a:lnTo>
                      <a:pt x="72" y="22"/>
                    </a:lnTo>
                    <a:lnTo>
                      <a:pt x="72" y="22"/>
                    </a:lnTo>
                    <a:lnTo>
                      <a:pt x="74" y="22"/>
                    </a:lnTo>
                    <a:lnTo>
                      <a:pt x="75" y="22"/>
                    </a:lnTo>
                    <a:lnTo>
                      <a:pt x="77" y="23"/>
                    </a:lnTo>
                    <a:lnTo>
                      <a:pt x="78" y="23"/>
                    </a:lnTo>
                    <a:lnTo>
                      <a:pt x="78" y="25"/>
                    </a:lnTo>
                    <a:lnTo>
                      <a:pt x="80" y="25"/>
                    </a:lnTo>
                    <a:lnTo>
                      <a:pt x="82" y="28"/>
                    </a:lnTo>
                    <a:lnTo>
                      <a:pt x="77" y="26"/>
                    </a:lnTo>
                    <a:lnTo>
                      <a:pt x="74" y="26"/>
                    </a:lnTo>
                    <a:lnTo>
                      <a:pt x="72" y="28"/>
                    </a:lnTo>
                    <a:lnTo>
                      <a:pt x="71" y="28"/>
                    </a:lnTo>
                    <a:lnTo>
                      <a:pt x="69" y="30"/>
                    </a:lnTo>
                    <a:lnTo>
                      <a:pt x="67" y="31"/>
                    </a:lnTo>
                    <a:lnTo>
                      <a:pt x="67" y="34"/>
                    </a:lnTo>
                    <a:lnTo>
                      <a:pt x="66" y="39"/>
                    </a:lnTo>
                    <a:lnTo>
                      <a:pt x="66" y="41"/>
                    </a:lnTo>
                    <a:lnTo>
                      <a:pt x="66" y="42"/>
                    </a:lnTo>
                    <a:lnTo>
                      <a:pt x="66" y="44"/>
                    </a:lnTo>
                    <a:lnTo>
                      <a:pt x="66" y="44"/>
                    </a:lnTo>
                    <a:lnTo>
                      <a:pt x="64" y="44"/>
                    </a:lnTo>
                    <a:lnTo>
                      <a:pt x="64" y="48"/>
                    </a:lnTo>
                    <a:lnTo>
                      <a:pt x="64" y="48"/>
                    </a:lnTo>
                    <a:lnTo>
                      <a:pt x="63" y="48"/>
                    </a:lnTo>
                    <a:lnTo>
                      <a:pt x="63" y="48"/>
                    </a:lnTo>
                    <a:lnTo>
                      <a:pt x="63" y="48"/>
                    </a:lnTo>
                    <a:lnTo>
                      <a:pt x="61" y="47"/>
                    </a:lnTo>
                    <a:lnTo>
                      <a:pt x="61" y="48"/>
                    </a:lnTo>
                    <a:lnTo>
                      <a:pt x="59" y="50"/>
                    </a:lnTo>
                    <a:lnTo>
                      <a:pt x="59" y="52"/>
                    </a:lnTo>
                    <a:lnTo>
                      <a:pt x="59" y="52"/>
                    </a:lnTo>
                    <a:lnTo>
                      <a:pt x="59" y="58"/>
                    </a:lnTo>
                    <a:lnTo>
                      <a:pt x="59" y="58"/>
                    </a:lnTo>
                    <a:lnTo>
                      <a:pt x="56" y="59"/>
                    </a:lnTo>
                    <a:lnTo>
                      <a:pt x="55" y="59"/>
                    </a:lnTo>
                    <a:lnTo>
                      <a:pt x="53" y="56"/>
                    </a:lnTo>
                    <a:lnTo>
                      <a:pt x="52" y="56"/>
                    </a:lnTo>
                    <a:lnTo>
                      <a:pt x="52" y="56"/>
                    </a:lnTo>
                    <a:lnTo>
                      <a:pt x="50" y="55"/>
                    </a:lnTo>
                    <a:lnTo>
                      <a:pt x="50" y="55"/>
                    </a:lnTo>
                    <a:lnTo>
                      <a:pt x="50" y="53"/>
                    </a:lnTo>
                    <a:lnTo>
                      <a:pt x="47" y="52"/>
                    </a:lnTo>
                    <a:lnTo>
                      <a:pt x="47" y="52"/>
                    </a:lnTo>
                    <a:lnTo>
                      <a:pt x="47" y="52"/>
                    </a:lnTo>
                    <a:lnTo>
                      <a:pt x="47" y="50"/>
                    </a:lnTo>
                    <a:lnTo>
                      <a:pt x="47" y="50"/>
                    </a:lnTo>
                    <a:lnTo>
                      <a:pt x="48" y="50"/>
                    </a:lnTo>
                    <a:lnTo>
                      <a:pt x="50" y="50"/>
                    </a:lnTo>
                    <a:lnTo>
                      <a:pt x="50" y="50"/>
                    </a:lnTo>
                    <a:lnTo>
                      <a:pt x="52" y="48"/>
                    </a:lnTo>
                    <a:lnTo>
                      <a:pt x="52" y="48"/>
                    </a:lnTo>
                    <a:lnTo>
                      <a:pt x="50" y="47"/>
                    </a:lnTo>
                    <a:lnTo>
                      <a:pt x="48" y="47"/>
                    </a:lnTo>
                    <a:lnTo>
                      <a:pt x="48" y="45"/>
                    </a:lnTo>
                    <a:lnTo>
                      <a:pt x="48" y="45"/>
                    </a:lnTo>
                    <a:lnTo>
                      <a:pt x="48" y="44"/>
                    </a:lnTo>
                    <a:lnTo>
                      <a:pt x="48" y="44"/>
                    </a:lnTo>
                    <a:lnTo>
                      <a:pt x="50" y="44"/>
                    </a:lnTo>
                    <a:lnTo>
                      <a:pt x="52" y="42"/>
                    </a:lnTo>
                    <a:lnTo>
                      <a:pt x="50" y="42"/>
                    </a:lnTo>
                    <a:lnTo>
                      <a:pt x="48" y="39"/>
                    </a:lnTo>
                    <a:lnTo>
                      <a:pt x="47" y="37"/>
                    </a:lnTo>
                    <a:lnTo>
                      <a:pt x="45" y="37"/>
                    </a:lnTo>
                    <a:lnTo>
                      <a:pt x="44" y="37"/>
                    </a:lnTo>
                    <a:lnTo>
                      <a:pt x="41" y="41"/>
                    </a:lnTo>
                    <a:lnTo>
                      <a:pt x="39" y="41"/>
                    </a:lnTo>
                    <a:lnTo>
                      <a:pt x="37" y="42"/>
                    </a:lnTo>
                    <a:lnTo>
                      <a:pt x="34" y="44"/>
                    </a:lnTo>
                    <a:lnTo>
                      <a:pt x="33" y="45"/>
                    </a:lnTo>
                    <a:lnTo>
                      <a:pt x="33" y="47"/>
                    </a:lnTo>
                    <a:lnTo>
                      <a:pt x="30" y="47"/>
                    </a:lnTo>
                    <a:lnTo>
                      <a:pt x="30" y="47"/>
                    </a:lnTo>
                    <a:lnTo>
                      <a:pt x="26" y="50"/>
                    </a:lnTo>
                    <a:lnTo>
                      <a:pt x="25" y="50"/>
                    </a:lnTo>
                    <a:lnTo>
                      <a:pt x="25" y="48"/>
                    </a:lnTo>
                    <a:lnTo>
                      <a:pt x="25" y="48"/>
                    </a:lnTo>
                    <a:lnTo>
                      <a:pt x="25" y="47"/>
                    </a:lnTo>
                    <a:lnTo>
                      <a:pt x="23" y="47"/>
                    </a:lnTo>
                    <a:lnTo>
                      <a:pt x="23" y="45"/>
                    </a:lnTo>
                    <a:lnTo>
                      <a:pt x="23" y="45"/>
                    </a:lnTo>
                    <a:lnTo>
                      <a:pt x="25" y="45"/>
                    </a:lnTo>
                    <a:lnTo>
                      <a:pt x="26" y="45"/>
                    </a:lnTo>
                    <a:lnTo>
                      <a:pt x="26" y="45"/>
                    </a:lnTo>
                    <a:lnTo>
                      <a:pt x="25" y="44"/>
                    </a:lnTo>
                    <a:lnTo>
                      <a:pt x="25" y="44"/>
                    </a:lnTo>
                    <a:lnTo>
                      <a:pt x="23" y="42"/>
                    </a:lnTo>
                    <a:lnTo>
                      <a:pt x="23" y="42"/>
                    </a:lnTo>
                    <a:lnTo>
                      <a:pt x="23" y="42"/>
                    </a:lnTo>
                    <a:lnTo>
                      <a:pt x="23" y="42"/>
                    </a:lnTo>
                    <a:lnTo>
                      <a:pt x="25" y="41"/>
                    </a:lnTo>
                    <a:lnTo>
                      <a:pt x="25" y="41"/>
                    </a:lnTo>
                    <a:lnTo>
                      <a:pt x="25" y="39"/>
                    </a:lnTo>
                    <a:lnTo>
                      <a:pt x="22" y="39"/>
                    </a:lnTo>
                    <a:lnTo>
                      <a:pt x="20" y="39"/>
                    </a:lnTo>
                    <a:lnTo>
                      <a:pt x="18" y="37"/>
                    </a:lnTo>
                    <a:lnTo>
                      <a:pt x="18" y="37"/>
                    </a:lnTo>
                    <a:lnTo>
                      <a:pt x="17" y="36"/>
                    </a:lnTo>
                    <a:lnTo>
                      <a:pt x="15" y="36"/>
                    </a:lnTo>
                    <a:lnTo>
                      <a:pt x="15" y="34"/>
                    </a:lnTo>
                    <a:lnTo>
                      <a:pt x="12" y="33"/>
                    </a:lnTo>
                    <a:lnTo>
                      <a:pt x="12" y="33"/>
                    </a:lnTo>
                    <a:lnTo>
                      <a:pt x="12" y="33"/>
                    </a:lnTo>
                    <a:lnTo>
                      <a:pt x="12" y="33"/>
                    </a:lnTo>
                    <a:lnTo>
                      <a:pt x="12" y="33"/>
                    </a:lnTo>
                    <a:lnTo>
                      <a:pt x="15" y="33"/>
                    </a:lnTo>
                    <a:lnTo>
                      <a:pt x="15" y="31"/>
                    </a:lnTo>
                    <a:lnTo>
                      <a:pt x="17" y="31"/>
                    </a:lnTo>
                    <a:lnTo>
                      <a:pt x="17" y="31"/>
                    </a:lnTo>
                    <a:lnTo>
                      <a:pt x="17" y="30"/>
                    </a:lnTo>
                    <a:lnTo>
                      <a:pt x="17" y="28"/>
                    </a:lnTo>
                    <a:lnTo>
                      <a:pt x="14" y="26"/>
                    </a:lnTo>
                    <a:lnTo>
                      <a:pt x="12" y="25"/>
                    </a:lnTo>
                    <a:lnTo>
                      <a:pt x="11" y="23"/>
                    </a:lnTo>
                    <a:lnTo>
                      <a:pt x="9" y="22"/>
                    </a:lnTo>
                    <a:lnTo>
                      <a:pt x="9" y="20"/>
                    </a:lnTo>
                    <a:lnTo>
                      <a:pt x="9" y="20"/>
                    </a:lnTo>
                    <a:lnTo>
                      <a:pt x="12" y="18"/>
                    </a:lnTo>
                    <a:lnTo>
                      <a:pt x="12" y="18"/>
                    </a:lnTo>
                    <a:lnTo>
                      <a:pt x="12" y="18"/>
                    </a:lnTo>
                    <a:lnTo>
                      <a:pt x="11" y="17"/>
                    </a:lnTo>
                    <a:lnTo>
                      <a:pt x="9" y="15"/>
                    </a:lnTo>
                    <a:lnTo>
                      <a:pt x="9" y="15"/>
                    </a:lnTo>
                    <a:lnTo>
                      <a:pt x="9" y="15"/>
                    </a:lnTo>
                    <a:lnTo>
                      <a:pt x="7" y="15"/>
                    </a:lnTo>
                    <a:lnTo>
                      <a:pt x="4" y="14"/>
                    </a:lnTo>
                    <a:lnTo>
                      <a:pt x="4" y="14"/>
                    </a:lnTo>
                    <a:lnTo>
                      <a:pt x="4" y="14"/>
                    </a:lnTo>
                    <a:lnTo>
                      <a:pt x="4" y="14"/>
                    </a:lnTo>
                    <a:lnTo>
                      <a:pt x="6" y="12"/>
                    </a:lnTo>
                    <a:lnTo>
                      <a:pt x="6" y="12"/>
                    </a:lnTo>
                    <a:lnTo>
                      <a:pt x="6" y="12"/>
                    </a:lnTo>
                    <a:lnTo>
                      <a:pt x="4" y="12"/>
                    </a:lnTo>
                    <a:lnTo>
                      <a:pt x="4" y="11"/>
                    </a:lnTo>
                    <a:lnTo>
                      <a:pt x="3" y="11"/>
                    </a:lnTo>
                    <a:lnTo>
                      <a:pt x="6" y="7"/>
                    </a:lnTo>
                    <a:lnTo>
                      <a:pt x="7" y="7"/>
                    </a:lnTo>
                    <a:lnTo>
                      <a:pt x="9" y="7"/>
                    </a:lnTo>
                    <a:lnTo>
                      <a:pt x="14" y="9"/>
                    </a:lnTo>
                    <a:lnTo>
                      <a:pt x="14" y="11"/>
                    </a:lnTo>
                    <a:lnTo>
                      <a:pt x="14" y="11"/>
                    </a:lnTo>
                    <a:lnTo>
                      <a:pt x="15" y="11"/>
                    </a:lnTo>
                    <a:lnTo>
                      <a:pt x="17" y="12"/>
                    </a:lnTo>
                    <a:lnTo>
                      <a:pt x="18" y="12"/>
                    </a:lnTo>
                    <a:lnTo>
                      <a:pt x="18" y="12"/>
                    </a:lnTo>
                    <a:lnTo>
                      <a:pt x="20" y="12"/>
                    </a:lnTo>
                    <a:lnTo>
                      <a:pt x="22" y="12"/>
                    </a:lnTo>
                    <a:lnTo>
                      <a:pt x="23" y="14"/>
                    </a:lnTo>
                    <a:lnTo>
                      <a:pt x="23" y="14"/>
                    </a:lnTo>
                    <a:lnTo>
                      <a:pt x="25" y="14"/>
                    </a:lnTo>
                    <a:lnTo>
                      <a:pt x="25" y="14"/>
                    </a:lnTo>
                    <a:lnTo>
                      <a:pt x="26" y="12"/>
                    </a:lnTo>
                    <a:lnTo>
                      <a:pt x="28" y="11"/>
                    </a:lnTo>
                    <a:lnTo>
                      <a:pt x="28" y="11"/>
                    </a:lnTo>
                    <a:lnTo>
                      <a:pt x="26" y="9"/>
                    </a:lnTo>
                    <a:lnTo>
                      <a:pt x="25" y="7"/>
                    </a:lnTo>
                    <a:lnTo>
                      <a:pt x="23" y="7"/>
                    </a:lnTo>
                    <a:lnTo>
                      <a:pt x="22" y="6"/>
                    </a:lnTo>
                    <a:lnTo>
                      <a:pt x="22" y="4"/>
                    </a:lnTo>
                    <a:lnTo>
                      <a:pt x="20" y="4"/>
                    </a:lnTo>
                    <a:lnTo>
                      <a:pt x="20" y="4"/>
                    </a:lnTo>
                    <a:lnTo>
                      <a:pt x="20" y="4"/>
                    </a:lnTo>
                    <a:lnTo>
                      <a:pt x="20" y="3"/>
                    </a:lnTo>
                    <a:lnTo>
                      <a:pt x="20" y="3"/>
                    </a:lnTo>
                    <a:lnTo>
                      <a:pt x="22" y="3"/>
                    </a:lnTo>
                    <a:lnTo>
                      <a:pt x="22" y="3"/>
                    </a:lnTo>
                    <a:lnTo>
                      <a:pt x="23" y="1"/>
                    </a:lnTo>
                    <a:lnTo>
                      <a:pt x="23" y="1"/>
                    </a:lnTo>
                    <a:lnTo>
                      <a:pt x="2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8" name="Freeform 337">
                <a:extLst>
                  <a:ext uri="{FF2B5EF4-FFF2-40B4-BE49-F238E27FC236}">
                    <a16:creationId xmlns:a16="http://schemas.microsoft.com/office/drawing/2014/main" id="{0ECF53D9-D166-41FC-A3A8-74D50846E7AC}"/>
                  </a:ext>
                </a:extLst>
              </p:cNvPr>
              <p:cNvSpPr>
                <a:spLocks/>
              </p:cNvSpPr>
              <p:nvPr/>
            </p:nvSpPr>
            <p:spPr bwMode="auto">
              <a:xfrm>
                <a:off x="3788484" y="4063113"/>
                <a:ext cx="5848" cy="3898"/>
              </a:xfrm>
              <a:custGeom>
                <a:avLst/>
                <a:gdLst>
                  <a:gd name="T0" fmla="*/ 2 w 3"/>
                  <a:gd name="T1" fmla="*/ 0 h 2"/>
                  <a:gd name="T2" fmla="*/ 2 w 3"/>
                  <a:gd name="T3" fmla="*/ 0 h 2"/>
                  <a:gd name="T4" fmla="*/ 3 w 3"/>
                  <a:gd name="T5" fmla="*/ 2 h 2"/>
                  <a:gd name="T6" fmla="*/ 3 w 3"/>
                  <a:gd name="T7" fmla="*/ 2 h 2"/>
                  <a:gd name="T8" fmla="*/ 3 w 3"/>
                  <a:gd name="T9" fmla="*/ 2 h 2"/>
                  <a:gd name="T10" fmla="*/ 3 w 3"/>
                  <a:gd name="T11" fmla="*/ 2 h 2"/>
                  <a:gd name="T12" fmla="*/ 2 w 3"/>
                  <a:gd name="T13" fmla="*/ 2 h 2"/>
                  <a:gd name="T14" fmla="*/ 0 w 3"/>
                  <a:gd name="T15" fmla="*/ 0 h 2"/>
                  <a:gd name="T16" fmla="*/ 2 w 3"/>
                  <a:gd name="T17" fmla="*/ 0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lnTo>
                      <a:pt x="2" y="0"/>
                    </a:lnTo>
                    <a:lnTo>
                      <a:pt x="3" y="2"/>
                    </a:lnTo>
                    <a:lnTo>
                      <a:pt x="3" y="2"/>
                    </a:lnTo>
                    <a:lnTo>
                      <a:pt x="3" y="2"/>
                    </a:lnTo>
                    <a:lnTo>
                      <a:pt x="3" y="2"/>
                    </a:lnTo>
                    <a:lnTo>
                      <a:pt x="2" y="2"/>
                    </a:lnTo>
                    <a:lnTo>
                      <a:pt x="0" y="0"/>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29" name="Freeform 338">
                <a:extLst>
                  <a:ext uri="{FF2B5EF4-FFF2-40B4-BE49-F238E27FC236}">
                    <a16:creationId xmlns:a16="http://schemas.microsoft.com/office/drawing/2014/main" id="{4918CAB4-D056-43DB-B32A-45171C19CB62}"/>
                  </a:ext>
                </a:extLst>
              </p:cNvPr>
              <p:cNvSpPr>
                <a:spLocks noEditPoints="1"/>
              </p:cNvSpPr>
              <p:nvPr/>
            </p:nvSpPr>
            <p:spPr bwMode="auto">
              <a:xfrm>
                <a:off x="8946123" y="4698559"/>
                <a:ext cx="1298181" cy="1428780"/>
              </a:xfrm>
              <a:custGeom>
                <a:avLst/>
                <a:gdLst>
                  <a:gd name="T0" fmla="*/ 497 w 666"/>
                  <a:gd name="T1" fmla="*/ 517 h 733"/>
                  <a:gd name="T2" fmla="*/ 479 w 666"/>
                  <a:gd name="T3" fmla="*/ 482 h 733"/>
                  <a:gd name="T4" fmla="*/ 511 w 666"/>
                  <a:gd name="T5" fmla="*/ 485 h 733"/>
                  <a:gd name="T6" fmla="*/ 508 w 666"/>
                  <a:gd name="T7" fmla="*/ 504 h 733"/>
                  <a:gd name="T8" fmla="*/ 497 w 666"/>
                  <a:gd name="T9" fmla="*/ 515 h 733"/>
                  <a:gd name="T10" fmla="*/ 475 w 666"/>
                  <a:gd name="T11" fmla="*/ 519 h 733"/>
                  <a:gd name="T12" fmla="*/ 459 w 666"/>
                  <a:gd name="T13" fmla="*/ 476 h 733"/>
                  <a:gd name="T14" fmla="*/ 506 w 666"/>
                  <a:gd name="T15" fmla="*/ 457 h 733"/>
                  <a:gd name="T16" fmla="*/ 448 w 666"/>
                  <a:gd name="T17" fmla="*/ 465 h 733"/>
                  <a:gd name="T18" fmla="*/ 358 w 666"/>
                  <a:gd name="T19" fmla="*/ 389 h 733"/>
                  <a:gd name="T20" fmla="*/ 587 w 666"/>
                  <a:gd name="T21" fmla="*/ 263 h 733"/>
                  <a:gd name="T22" fmla="*/ 585 w 666"/>
                  <a:gd name="T23" fmla="*/ 222 h 733"/>
                  <a:gd name="T24" fmla="*/ 554 w 666"/>
                  <a:gd name="T25" fmla="*/ 202 h 733"/>
                  <a:gd name="T26" fmla="*/ 522 w 666"/>
                  <a:gd name="T27" fmla="*/ 150 h 733"/>
                  <a:gd name="T28" fmla="*/ 383 w 666"/>
                  <a:gd name="T29" fmla="*/ 103 h 733"/>
                  <a:gd name="T30" fmla="*/ 347 w 666"/>
                  <a:gd name="T31" fmla="*/ 82 h 733"/>
                  <a:gd name="T32" fmla="*/ 177 w 666"/>
                  <a:gd name="T33" fmla="*/ 65 h 733"/>
                  <a:gd name="T34" fmla="*/ 345 w 666"/>
                  <a:gd name="T35" fmla="*/ 62 h 733"/>
                  <a:gd name="T36" fmla="*/ 341 w 666"/>
                  <a:gd name="T37" fmla="*/ 21 h 733"/>
                  <a:gd name="T38" fmla="*/ 260 w 666"/>
                  <a:gd name="T39" fmla="*/ 18 h 733"/>
                  <a:gd name="T40" fmla="*/ 344 w 666"/>
                  <a:gd name="T41" fmla="*/ 18 h 733"/>
                  <a:gd name="T42" fmla="*/ 434 w 666"/>
                  <a:gd name="T43" fmla="*/ 27 h 733"/>
                  <a:gd name="T44" fmla="*/ 459 w 666"/>
                  <a:gd name="T45" fmla="*/ 65 h 733"/>
                  <a:gd name="T46" fmla="*/ 483 w 666"/>
                  <a:gd name="T47" fmla="*/ 125 h 733"/>
                  <a:gd name="T48" fmla="*/ 519 w 666"/>
                  <a:gd name="T49" fmla="*/ 153 h 733"/>
                  <a:gd name="T50" fmla="*/ 544 w 666"/>
                  <a:gd name="T51" fmla="*/ 185 h 733"/>
                  <a:gd name="T52" fmla="*/ 579 w 666"/>
                  <a:gd name="T53" fmla="*/ 229 h 733"/>
                  <a:gd name="T54" fmla="*/ 576 w 666"/>
                  <a:gd name="T55" fmla="*/ 328 h 733"/>
                  <a:gd name="T56" fmla="*/ 554 w 666"/>
                  <a:gd name="T57" fmla="*/ 363 h 733"/>
                  <a:gd name="T58" fmla="*/ 535 w 666"/>
                  <a:gd name="T59" fmla="*/ 413 h 733"/>
                  <a:gd name="T60" fmla="*/ 484 w 666"/>
                  <a:gd name="T61" fmla="*/ 448 h 733"/>
                  <a:gd name="T62" fmla="*/ 465 w 666"/>
                  <a:gd name="T63" fmla="*/ 432 h 733"/>
                  <a:gd name="T64" fmla="*/ 413 w 666"/>
                  <a:gd name="T65" fmla="*/ 435 h 733"/>
                  <a:gd name="T66" fmla="*/ 382 w 666"/>
                  <a:gd name="T67" fmla="*/ 386 h 733"/>
                  <a:gd name="T68" fmla="*/ 349 w 666"/>
                  <a:gd name="T69" fmla="*/ 383 h 733"/>
                  <a:gd name="T70" fmla="*/ 355 w 666"/>
                  <a:gd name="T71" fmla="*/ 350 h 733"/>
                  <a:gd name="T72" fmla="*/ 322 w 666"/>
                  <a:gd name="T73" fmla="*/ 370 h 733"/>
                  <a:gd name="T74" fmla="*/ 293 w 666"/>
                  <a:gd name="T75" fmla="*/ 334 h 733"/>
                  <a:gd name="T76" fmla="*/ 166 w 666"/>
                  <a:gd name="T77" fmla="*/ 347 h 733"/>
                  <a:gd name="T78" fmla="*/ 76 w 666"/>
                  <a:gd name="T79" fmla="*/ 380 h 733"/>
                  <a:gd name="T80" fmla="*/ 41 w 666"/>
                  <a:gd name="T81" fmla="*/ 341 h 733"/>
                  <a:gd name="T82" fmla="*/ 5 w 666"/>
                  <a:gd name="T83" fmla="*/ 241 h 733"/>
                  <a:gd name="T84" fmla="*/ 14 w 666"/>
                  <a:gd name="T85" fmla="*/ 237 h 733"/>
                  <a:gd name="T86" fmla="*/ 16 w 666"/>
                  <a:gd name="T87" fmla="*/ 175 h 733"/>
                  <a:gd name="T88" fmla="*/ 76 w 666"/>
                  <a:gd name="T89" fmla="*/ 151 h 733"/>
                  <a:gd name="T90" fmla="*/ 136 w 666"/>
                  <a:gd name="T91" fmla="*/ 104 h 733"/>
                  <a:gd name="T92" fmla="*/ 158 w 666"/>
                  <a:gd name="T93" fmla="*/ 99 h 733"/>
                  <a:gd name="T94" fmla="*/ 166 w 666"/>
                  <a:gd name="T95" fmla="*/ 92 h 733"/>
                  <a:gd name="T96" fmla="*/ 174 w 666"/>
                  <a:gd name="T97" fmla="*/ 77 h 733"/>
                  <a:gd name="T98" fmla="*/ 185 w 666"/>
                  <a:gd name="T99" fmla="*/ 63 h 733"/>
                  <a:gd name="T100" fmla="*/ 200 w 666"/>
                  <a:gd name="T101" fmla="*/ 57 h 733"/>
                  <a:gd name="T102" fmla="*/ 224 w 666"/>
                  <a:gd name="T103" fmla="*/ 70 h 733"/>
                  <a:gd name="T104" fmla="*/ 241 w 666"/>
                  <a:gd name="T105" fmla="*/ 66 h 733"/>
                  <a:gd name="T106" fmla="*/ 260 w 666"/>
                  <a:gd name="T107" fmla="*/ 36 h 733"/>
                  <a:gd name="T108" fmla="*/ 286 w 666"/>
                  <a:gd name="T109" fmla="*/ 27 h 733"/>
                  <a:gd name="T110" fmla="*/ 298 w 666"/>
                  <a:gd name="T111" fmla="*/ 25 h 733"/>
                  <a:gd name="T112" fmla="*/ 333 w 666"/>
                  <a:gd name="T113" fmla="*/ 30 h 733"/>
                  <a:gd name="T114" fmla="*/ 333 w 666"/>
                  <a:gd name="T115" fmla="*/ 55 h 733"/>
                  <a:gd name="T116" fmla="*/ 350 w 666"/>
                  <a:gd name="T117" fmla="*/ 87 h 733"/>
                  <a:gd name="T118" fmla="*/ 412 w 666"/>
                  <a:gd name="T119" fmla="*/ 88 h 733"/>
                  <a:gd name="T120" fmla="*/ 418 w 666"/>
                  <a:gd name="T121" fmla="*/ 29 h 733"/>
                  <a:gd name="T122" fmla="*/ 421 w 666"/>
                  <a:gd name="T123" fmla="*/ 2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6" h="733">
                    <a:moveTo>
                      <a:pt x="666" y="728"/>
                    </a:moveTo>
                    <a:lnTo>
                      <a:pt x="666" y="730"/>
                    </a:lnTo>
                    <a:lnTo>
                      <a:pt x="664" y="733"/>
                    </a:lnTo>
                    <a:lnTo>
                      <a:pt x="664" y="733"/>
                    </a:lnTo>
                    <a:lnTo>
                      <a:pt x="664" y="733"/>
                    </a:lnTo>
                    <a:lnTo>
                      <a:pt x="666" y="728"/>
                    </a:lnTo>
                    <a:lnTo>
                      <a:pt x="666" y="728"/>
                    </a:lnTo>
                    <a:close/>
                    <a:moveTo>
                      <a:pt x="497" y="519"/>
                    </a:moveTo>
                    <a:lnTo>
                      <a:pt x="497" y="519"/>
                    </a:lnTo>
                    <a:lnTo>
                      <a:pt x="498" y="520"/>
                    </a:lnTo>
                    <a:lnTo>
                      <a:pt x="498" y="522"/>
                    </a:lnTo>
                    <a:lnTo>
                      <a:pt x="497" y="523"/>
                    </a:lnTo>
                    <a:lnTo>
                      <a:pt x="497" y="523"/>
                    </a:lnTo>
                    <a:lnTo>
                      <a:pt x="495" y="523"/>
                    </a:lnTo>
                    <a:lnTo>
                      <a:pt x="494" y="522"/>
                    </a:lnTo>
                    <a:lnTo>
                      <a:pt x="494" y="522"/>
                    </a:lnTo>
                    <a:lnTo>
                      <a:pt x="495" y="522"/>
                    </a:lnTo>
                    <a:lnTo>
                      <a:pt x="495" y="522"/>
                    </a:lnTo>
                    <a:lnTo>
                      <a:pt x="495" y="520"/>
                    </a:lnTo>
                    <a:lnTo>
                      <a:pt x="495" y="520"/>
                    </a:lnTo>
                    <a:lnTo>
                      <a:pt x="497" y="520"/>
                    </a:lnTo>
                    <a:lnTo>
                      <a:pt x="497" y="519"/>
                    </a:lnTo>
                    <a:close/>
                    <a:moveTo>
                      <a:pt x="498" y="515"/>
                    </a:moveTo>
                    <a:lnTo>
                      <a:pt x="498" y="517"/>
                    </a:lnTo>
                    <a:lnTo>
                      <a:pt x="498" y="519"/>
                    </a:lnTo>
                    <a:lnTo>
                      <a:pt x="498" y="519"/>
                    </a:lnTo>
                    <a:lnTo>
                      <a:pt x="498" y="519"/>
                    </a:lnTo>
                    <a:lnTo>
                      <a:pt x="498" y="517"/>
                    </a:lnTo>
                    <a:lnTo>
                      <a:pt x="497" y="517"/>
                    </a:lnTo>
                    <a:lnTo>
                      <a:pt x="497" y="517"/>
                    </a:lnTo>
                    <a:lnTo>
                      <a:pt x="497" y="515"/>
                    </a:lnTo>
                    <a:lnTo>
                      <a:pt x="498" y="515"/>
                    </a:lnTo>
                    <a:close/>
                    <a:moveTo>
                      <a:pt x="508" y="508"/>
                    </a:moveTo>
                    <a:lnTo>
                      <a:pt x="509" y="508"/>
                    </a:lnTo>
                    <a:lnTo>
                      <a:pt x="509" y="508"/>
                    </a:lnTo>
                    <a:lnTo>
                      <a:pt x="509" y="509"/>
                    </a:lnTo>
                    <a:lnTo>
                      <a:pt x="509" y="509"/>
                    </a:lnTo>
                    <a:lnTo>
                      <a:pt x="508" y="509"/>
                    </a:lnTo>
                    <a:lnTo>
                      <a:pt x="508" y="509"/>
                    </a:lnTo>
                    <a:lnTo>
                      <a:pt x="508" y="508"/>
                    </a:lnTo>
                    <a:lnTo>
                      <a:pt x="508" y="508"/>
                    </a:lnTo>
                    <a:lnTo>
                      <a:pt x="508" y="508"/>
                    </a:lnTo>
                    <a:close/>
                    <a:moveTo>
                      <a:pt x="461" y="474"/>
                    </a:moveTo>
                    <a:lnTo>
                      <a:pt x="461" y="474"/>
                    </a:lnTo>
                    <a:lnTo>
                      <a:pt x="464" y="476"/>
                    </a:lnTo>
                    <a:lnTo>
                      <a:pt x="467" y="476"/>
                    </a:lnTo>
                    <a:lnTo>
                      <a:pt x="467" y="476"/>
                    </a:lnTo>
                    <a:lnTo>
                      <a:pt x="468" y="476"/>
                    </a:lnTo>
                    <a:lnTo>
                      <a:pt x="468" y="476"/>
                    </a:lnTo>
                    <a:lnTo>
                      <a:pt x="470" y="478"/>
                    </a:lnTo>
                    <a:lnTo>
                      <a:pt x="472" y="478"/>
                    </a:lnTo>
                    <a:lnTo>
                      <a:pt x="472" y="478"/>
                    </a:lnTo>
                    <a:lnTo>
                      <a:pt x="472" y="478"/>
                    </a:lnTo>
                    <a:lnTo>
                      <a:pt x="473" y="479"/>
                    </a:lnTo>
                    <a:lnTo>
                      <a:pt x="475" y="479"/>
                    </a:lnTo>
                    <a:lnTo>
                      <a:pt x="475" y="479"/>
                    </a:lnTo>
                    <a:lnTo>
                      <a:pt x="476" y="481"/>
                    </a:lnTo>
                    <a:lnTo>
                      <a:pt x="479" y="482"/>
                    </a:lnTo>
                    <a:lnTo>
                      <a:pt x="483" y="482"/>
                    </a:lnTo>
                    <a:lnTo>
                      <a:pt x="487" y="482"/>
                    </a:lnTo>
                    <a:lnTo>
                      <a:pt x="487" y="482"/>
                    </a:lnTo>
                    <a:lnTo>
                      <a:pt x="489" y="481"/>
                    </a:lnTo>
                    <a:lnTo>
                      <a:pt x="489" y="481"/>
                    </a:lnTo>
                    <a:lnTo>
                      <a:pt x="490" y="482"/>
                    </a:lnTo>
                    <a:lnTo>
                      <a:pt x="490" y="481"/>
                    </a:lnTo>
                    <a:lnTo>
                      <a:pt x="490" y="481"/>
                    </a:lnTo>
                    <a:lnTo>
                      <a:pt x="492" y="479"/>
                    </a:lnTo>
                    <a:lnTo>
                      <a:pt x="492" y="479"/>
                    </a:lnTo>
                    <a:lnTo>
                      <a:pt x="494" y="479"/>
                    </a:lnTo>
                    <a:lnTo>
                      <a:pt x="495" y="479"/>
                    </a:lnTo>
                    <a:lnTo>
                      <a:pt x="497" y="479"/>
                    </a:lnTo>
                    <a:lnTo>
                      <a:pt x="497" y="479"/>
                    </a:lnTo>
                    <a:lnTo>
                      <a:pt x="498" y="479"/>
                    </a:lnTo>
                    <a:lnTo>
                      <a:pt x="500" y="479"/>
                    </a:lnTo>
                    <a:lnTo>
                      <a:pt x="500" y="479"/>
                    </a:lnTo>
                    <a:lnTo>
                      <a:pt x="502" y="478"/>
                    </a:lnTo>
                    <a:lnTo>
                      <a:pt x="502" y="478"/>
                    </a:lnTo>
                    <a:lnTo>
                      <a:pt x="505" y="478"/>
                    </a:lnTo>
                    <a:lnTo>
                      <a:pt x="505" y="478"/>
                    </a:lnTo>
                    <a:lnTo>
                      <a:pt x="506" y="476"/>
                    </a:lnTo>
                    <a:lnTo>
                      <a:pt x="508" y="476"/>
                    </a:lnTo>
                    <a:lnTo>
                      <a:pt x="511" y="478"/>
                    </a:lnTo>
                    <a:lnTo>
                      <a:pt x="511" y="479"/>
                    </a:lnTo>
                    <a:lnTo>
                      <a:pt x="511" y="482"/>
                    </a:lnTo>
                    <a:lnTo>
                      <a:pt x="511" y="482"/>
                    </a:lnTo>
                    <a:lnTo>
                      <a:pt x="511" y="484"/>
                    </a:lnTo>
                    <a:lnTo>
                      <a:pt x="511" y="485"/>
                    </a:lnTo>
                    <a:lnTo>
                      <a:pt x="511" y="487"/>
                    </a:lnTo>
                    <a:lnTo>
                      <a:pt x="511" y="489"/>
                    </a:lnTo>
                    <a:lnTo>
                      <a:pt x="511" y="490"/>
                    </a:lnTo>
                    <a:lnTo>
                      <a:pt x="511" y="493"/>
                    </a:lnTo>
                    <a:lnTo>
                      <a:pt x="511" y="495"/>
                    </a:lnTo>
                    <a:lnTo>
                      <a:pt x="511" y="496"/>
                    </a:lnTo>
                    <a:lnTo>
                      <a:pt x="511" y="498"/>
                    </a:lnTo>
                    <a:lnTo>
                      <a:pt x="513" y="498"/>
                    </a:lnTo>
                    <a:lnTo>
                      <a:pt x="513" y="498"/>
                    </a:lnTo>
                    <a:lnTo>
                      <a:pt x="513" y="500"/>
                    </a:lnTo>
                    <a:lnTo>
                      <a:pt x="513" y="501"/>
                    </a:lnTo>
                    <a:lnTo>
                      <a:pt x="513" y="501"/>
                    </a:lnTo>
                    <a:lnTo>
                      <a:pt x="511" y="501"/>
                    </a:lnTo>
                    <a:lnTo>
                      <a:pt x="511" y="501"/>
                    </a:lnTo>
                    <a:lnTo>
                      <a:pt x="511" y="500"/>
                    </a:lnTo>
                    <a:lnTo>
                      <a:pt x="511" y="500"/>
                    </a:lnTo>
                    <a:lnTo>
                      <a:pt x="511" y="498"/>
                    </a:lnTo>
                    <a:lnTo>
                      <a:pt x="509" y="498"/>
                    </a:lnTo>
                    <a:lnTo>
                      <a:pt x="509" y="498"/>
                    </a:lnTo>
                    <a:lnTo>
                      <a:pt x="511" y="496"/>
                    </a:lnTo>
                    <a:lnTo>
                      <a:pt x="511" y="496"/>
                    </a:lnTo>
                    <a:lnTo>
                      <a:pt x="509" y="496"/>
                    </a:lnTo>
                    <a:lnTo>
                      <a:pt x="509" y="498"/>
                    </a:lnTo>
                    <a:lnTo>
                      <a:pt x="509" y="498"/>
                    </a:lnTo>
                    <a:lnTo>
                      <a:pt x="509" y="498"/>
                    </a:lnTo>
                    <a:lnTo>
                      <a:pt x="508" y="500"/>
                    </a:lnTo>
                    <a:lnTo>
                      <a:pt x="508" y="501"/>
                    </a:lnTo>
                    <a:lnTo>
                      <a:pt x="508" y="503"/>
                    </a:lnTo>
                    <a:lnTo>
                      <a:pt x="508" y="504"/>
                    </a:lnTo>
                    <a:lnTo>
                      <a:pt x="506" y="506"/>
                    </a:lnTo>
                    <a:lnTo>
                      <a:pt x="506" y="506"/>
                    </a:lnTo>
                    <a:lnTo>
                      <a:pt x="506" y="508"/>
                    </a:lnTo>
                    <a:lnTo>
                      <a:pt x="506" y="511"/>
                    </a:lnTo>
                    <a:lnTo>
                      <a:pt x="506" y="514"/>
                    </a:lnTo>
                    <a:lnTo>
                      <a:pt x="506" y="517"/>
                    </a:lnTo>
                    <a:lnTo>
                      <a:pt x="506" y="517"/>
                    </a:lnTo>
                    <a:lnTo>
                      <a:pt x="505" y="517"/>
                    </a:lnTo>
                    <a:lnTo>
                      <a:pt x="505" y="519"/>
                    </a:lnTo>
                    <a:lnTo>
                      <a:pt x="503" y="517"/>
                    </a:lnTo>
                    <a:lnTo>
                      <a:pt x="502" y="514"/>
                    </a:lnTo>
                    <a:lnTo>
                      <a:pt x="503" y="514"/>
                    </a:lnTo>
                    <a:lnTo>
                      <a:pt x="505" y="514"/>
                    </a:lnTo>
                    <a:lnTo>
                      <a:pt x="505" y="514"/>
                    </a:lnTo>
                    <a:lnTo>
                      <a:pt x="505" y="514"/>
                    </a:lnTo>
                    <a:lnTo>
                      <a:pt x="505" y="512"/>
                    </a:lnTo>
                    <a:lnTo>
                      <a:pt x="503" y="512"/>
                    </a:lnTo>
                    <a:lnTo>
                      <a:pt x="502" y="511"/>
                    </a:lnTo>
                    <a:lnTo>
                      <a:pt x="500" y="512"/>
                    </a:lnTo>
                    <a:lnTo>
                      <a:pt x="500" y="514"/>
                    </a:lnTo>
                    <a:lnTo>
                      <a:pt x="500" y="514"/>
                    </a:lnTo>
                    <a:lnTo>
                      <a:pt x="500" y="515"/>
                    </a:lnTo>
                    <a:lnTo>
                      <a:pt x="498" y="512"/>
                    </a:lnTo>
                    <a:lnTo>
                      <a:pt x="497" y="511"/>
                    </a:lnTo>
                    <a:lnTo>
                      <a:pt x="497" y="511"/>
                    </a:lnTo>
                    <a:lnTo>
                      <a:pt x="498" y="512"/>
                    </a:lnTo>
                    <a:lnTo>
                      <a:pt x="498" y="514"/>
                    </a:lnTo>
                    <a:lnTo>
                      <a:pt x="497" y="514"/>
                    </a:lnTo>
                    <a:lnTo>
                      <a:pt x="497" y="515"/>
                    </a:lnTo>
                    <a:lnTo>
                      <a:pt x="497" y="515"/>
                    </a:lnTo>
                    <a:lnTo>
                      <a:pt x="497" y="517"/>
                    </a:lnTo>
                    <a:lnTo>
                      <a:pt x="497" y="519"/>
                    </a:lnTo>
                    <a:lnTo>
                      <a:pt x="495" y="519"/>
                    </a:lnTo>
                    <a:lnTo>
                      <a:pt x="492" y="517"/>
                    </a:lnTo>
                    <a:lnTo>
                      <a:pt x="492" y="517"/>
                    </a:lnTo>
                    <a:lnTo>
                      <a:pt x="492" y="519"/>
                    </a:lnTo>
                    <a:lnTo>
                      <a:pt x="494" y="519"/>
                    </a:lnTo>
                    <a:lnTo>
                      <a:pt x="494" y="520"/>
                    </a:lnTo>
                    <a:lnTo>
                      <a:pt x="492" y="520"/>
                    </a:lnTo>
                    <a:lnTo>
                      <a:pt x="492" y="523"/>
                    </a:lnTo>
                    <a:lnTo>
                      <a:pt x="490" y="525"/>
                    </a:lnTo>
                    <a:lnTo>
                      <a:pt x="490" y="525"/>
                    </a:lnTo>
                    <a:lnTo>
                      <a:pt x="489" y="525"/>
                    </a:lnTo>
                    <a:lnTo>
                      <a:pt x="486" y="523"/>
                    </a:lnTo>
                    <a:lnTo>
                      <a:pt x="484" y="523"/>
                    </a:lnTo>
                    <a:lnTo>
                      <a:pt x="481" y="523"/>
                    </a:lnTo>
                    <a:lnTo>
                      <a:pt x="479" y="523"/>
                    </a:lnTo>
                    <a:lnTo>
                      <a:pt x="478" y="522"/>
                    </a:lnTo>
                    <a:lnTo>
                      <a:pt x="478" y="522"/>
                    </a:lnTo>
                    <a:lnTo>
                      <a:pt x="478" y="520"/>
                    </a:lnTo>
                    <a:lnTo>
                      <a:pt x="479" y="520"/>
                    </a:lnTo>
                    <a:lnTo>
                      <a:pt x="481" y="520"/>
                    </a:lnTo>
                    <a:lnTo>
                      <a:pt x="481" y="520"/>
                    </a:lnTo>
                    <a:lnTo>
                      <a:pt x="481" y="520"/>
                    </a:lnTo>
                    <a:lnTo>
                      <a:pt x="479" y="520"/>
                    </a:lnTo>
                    <a:lnTo>
                      <a:pt x="478" y="519"/>
                    </a:lnTo>
                    <a:lnTo>
                      <a:pt x="476" y="519"/>
                    </a:lnTo>
                    <a:lnTo>
                      <a:pt x="475" y="519"/>
                    </a:lnTo>
                    <a:lnTo>
                      <a:pt x="473" y="515"/>
                    </a:lnTo>
                    <a:lnTo>
                      <a:pt x="473" y="514"/>
                    </a:lnTo>
                    <a:lnTo>
                      <a:pt x="472" y="514"/>
                    </a:lnTo>
                    <a:lnTo>
                      <a:pt x="472" y="514"/>
                    </a:lnTo>
                    <a:lnTo>
                      <a:pt x="472" y="512"/>
                    </a:lnTo>
                    <a:lnTo>
                      <a:pt x="468" y="506"/>
                    </a:lnTo>
                    <a:lnTo>
                      <a:pt x="467" y="504"/>
                    </a:lnTo>
                    <a:lnTo>
                      <a:pt x="467" y="501"/>
                    </a:lnTo>
                    <a:lnTo>
                      <a:pt x="470" y="503"/>
                    </a:lnTo>
                    <a:lnTo>
                      <a:pt x="470" y="504"/>
                    </a:lnTo>
                    <a:lnTo>
                      <a:pt x="470" y="506"/>
                    </a:lnTo>
                    <a:lnTo>
                      <a:pt x="472" y="503"/>
                    </a:lnTo>
                    <a:lnTo>
                      <a:pt x="472" y="503"/>
                    </a:lnTo>
                    <a:lnTo>
                      <a:pt x="468" y="501"/>
                    </a:lnTo>
                    <a:lnTo>
                      <a:pt x="468" y="500"/>
                    </a:lnTo>
                    <a:lnTo>
                      <a:pt x="468" y="500"/>
                    </a:lnTo>
                    <a:lnTo>
                      <a:pt x="468" y="500"/>
                    </a:lnTo>
                    <a:lnTo>
                      <a:pt x="467" y="500"/>
                    </a:lnTo>
                    <a:lnTo>
                      <a:pt x="467" y="498"/>
                    </a:lnTo>
                    <a:lnTo>
                      <a:pt x="467" y="496"/>
                    </a:lnTo>
                    <a:lnTo>
                      <a:pt x="465" y="493"/>
                    </a:lnTo>
                    <a:lnTo>
                      <a:pt x="462" y="490"/>
                    </a:lnTo>
                    <a:lnTo>
                      <a:pt x="461" y="487"/>
                    </a:lnTo>
                    <a:lnTo>
                      <a:pt x="461" y="485"/>
                    </a:lnTo>
                    <a:lnTo>
                      <a:pt x="461" y="485"/>
                    </a:lnTo>
                    <a:lnTo>
                      <a:pt x="459" y="482"/>
                    </a:lnTo>
                    <a:lnTo>
                      <a:pt x="459" y="481"/>
                    </a:lnTo>
                    <a:lnTo>
                      <a:pt x="459" y="479"/>
                    </a:lnTo>
                    <a:lnTo>
                      <a:pt x="459" y="476"/>
                    </a:lnTo>
                    <a:lnTo>
                      <a:pt x="461" y="474"/>
                    </a:lnTo>
                    <a:close/>
                    <a:moveTo>
                      <a:pt x="509" y="471"/>
                    </a:moveTo>
                    <a:lnTo>
                      <a:pt x="511" y="471"/>
                    </a:lnTo>
                    <a:lnTo>
                      <a:pt x="511" y="471"/>
                    </a:lnTo>
                    <a:lnTo>
                      <a:pt x="509" y="473"/>
                    </a:lnTo>
                    <a:lnTo>
                      <a:pt x="509" y="471"/>
                    </a:lnTo>
                    <a:lnTo>
                      <a:pt x="509" y="471"/>
                    </a:lnTo>
                    <a:lnTo>
                      <a:pt x="509" y="471"/>
                    </a:lnTo>
                    <a:close/>
                    <a:moveTo>
                      <a:pt x="461" y="470"/>
                    </a:moveTo>
                    <a:lnTo>
                      <a:pt x="461" y="470"/>
                    </a:lnTo>
                    <a:lnTo>
                      <a:pt x="461" y="471"/>
                    </a:lnTo>
                    <a:lnTo>
                      <a:pt x="461" y="473"/>
                    </a:lnTo>
                    <a:lnTo>
                      <a:pt x="459" y="471"/>
                    </a:lnTo>
                    <a:lnTo>
                      <a:pt x="461" y="470"/>
                    </a:lnTo>
                    <a:lnTo>
                      <a:pt x="461" y="470"/>
                    </a:lnTo>
                    <a:close/>
                    <a:moveTo>
                      <a:pt x="513" y="468"/>
                    </a:moveTo>
                    <a:lnTo>
                      <a:pt x="513" y="468"/>
                    </a:lnTo>
                    <a:lnTo>
                      <a:pt x="514" y="470"/>
                    </a:lnTo>
                    <a:lnTo>
                      <a:pt x="513" y="471"/>
                    </a:lnTo>
                    <a:lnTo>
                      <a:pt x="513" y="471"/>
                    </a:lnTo>
                    <a:lnTo>
                      <a:pt x="513" y="470"/>
                    </a:lnTo>
                    <a:lnTo>
                      <a:pt x="511" y="470"/>
                    </a:lnTo>
                    <a:lnTo>
                      <a:pt x="509" y="470"/>
                    </a:lnTo>
                    <a:lnTo>
                      <a:pt x="508" y="470"/>
                    </a:lnTo>
                    <a:lnTo>
                      <a:pt x="508" y="470"/>
                    </a:lnTo>
                    <a:lnTo>
                      <a:pt x="508" y="468"/>
                    </a:lnTo>
                    <a:lnTo>
                      <a:pt x="509" y="468"/>
                    </a:lnTo>
                    <a:lnTo>
                      <a:pt x="513" y="468"/>
                    </a:lnTo>
                    <a:close/>
                    <a:moveTo>
                      <a:pt x="506" y="457"/>
                    </a:moveTo>
                    <a:lnTo>
                      <a:pt x="508" y="459"/>
                    </a:lnTo>
                    <a:lnTo>
                      <a:pt x="509" y="462"/>
                    </a:lnTo>
                    <a:lnTo>
                      <a:pt x="511" y="462"/>
                    </a:lnTo>
                    <a:lnTo>
                      <a:pt x="511" y="462"/>
                    </a:lnTo>
                    <a:lnTo>
                      <a:pt x="511" y="463"/>
                    </a:lnTo>
                    <a:lnTo>
                      <a:pt x="511" y="463"/>
                    </a:lnTo>
                    <a:lnTo>
                      <a:pt x="513" y="465"/>
                    </a:lnTo>
                    <a:lnTo>
                      <a:pt x="511" y="465"/>
                    </a:lnTo>
                    <a:lnTo>
                      <a:pt x="511" y="465"/>
                    </a:lnTo>
                    <a:lnTo>
                      <a:pt x="511" y="467"/>
                    </a:lnTo>
                    <a:lnTo>
                      <a:pt x="509" y="467"/>
                    </a:lnTo>
                    <a:lnTo>
                      <a:pt x="508" y="467"/>
                    </a:lnTo>
                    <a:lnTo>
                      <a:pt x="508" y="467"/>
                    </a:lnTo>
                    <a:lnTo>
                      <a:pt x="508" y="465"/>
                    </a:lnTo>
                    <a:lnTo>
                      <a:pt x="506" y="463"/>
                    </a:lnTo>
                    <a:lnTo>
                      <a:pt x="506" y="462"/>
                    </a:lnTo>
                    <a:lnTo>
                      <a:pt x="505" y="460"/>
                    </a:lnTo>
                    <a:lnTo>
                      <a:pt x="505" y="460"/>
                    </a:lnTo>
                    <a:lnTo>
                      <a:pt x="503" y="460"/>
                    </a:lnTo>
                    <a:lnTo>
                      <a:pt x="505" y="460"/>
                    </a:lnTo>
                    <a:lnTo>
                      <a:pt x="506" y="457"/>
                    </a:lnTo>
                    <a:close/>
                    <a:moveTo>
                      <a:pt x="449" y="456"/>
                    </a:moveTo>
                    <a:lnTo>
                      <a:pt x="451" y="457"/>
                    </a:lnTo>
                    <a:lnTo>
                      <a:pt x="451" y="459"/>
                    </a:lnTo>
                    <a:lnTo>
                      <a:pt x="451" y="460"/>
                    </a:lnTo>
                    <a:lnTo>
                      <a:pt x="451" y="462"/>
                    </a:lnTo>
                    <a:lnTo>
                      <a:pt x="451" y="463"/>
                    </a:lnTo>
                    <a:lnTo>
                      <a:pt x="449" y="463"/>
                    </a:lnTo>
                    <a:lnTo>
                      <a:pt x="448" y="465"/>
                    </a:lnTo>
                    <a:lnTo>
                      <a:pt x="448" y="465"/>
                    </a:lnTo>
                    <a:lnTo>
                      <a:pt x="448" y="463"/>
                    </a:lnTo>
                    <a:lnTo>
                      <a:pt x="448" y="462"/>
                    </a:lnTo>
                    <a:lnTo>
                      <a:pt x="446" y="460"/>
                    </a:lnTo>
                    <a:lnTo>
                      <a:pt x="448" y="460"/>
                    </a:lnTo>
                    <a:lnTo>
                      <a:pt x="448" y="459"/>
                    </a:lnTo>
                    <a:lnTo>
                      <a:pt x="448" y="457"/>
                    </a:lnTo>
                    <a:lnTo>
                      <a:pt x="448" y="457"/>
                    </a:lnTo>
                    <a:lnTo>
                      <a:pt x="448" y="456"/>
                    </a:lnTo>
                    <a:lnTo>
                      <a:pt x="449" y="456"/>
                    </a:lnTo>
                    <a:close/>
                    <a:moveTo>
                      <a:pt x="467" y="437"/>
                    </a:moveTo>
                    <a:lnTo>
                      <a:pt x="468" y="437"/>
                    </a:lnTo>
                    <a:lnTo>
                      <a:pt x="468" y="437"/>
                    </a:lnTo>
                    <a:lnTo>
                      <a:pt x="468" y="438"/>
                    </a:lnTo>
                    <a:lnTo>
                      <a:pt x="468" y="438"/>
                    </a:lnTo>
                    <a:lnTo>
                      <a:pt x="468" y="438"/>
                    </a:lnTo>
                    <a:lnTo>
                      <a:pt x="465" y="438"/>
                    </a:lnTo>
                    <a:lnTo>
                      <a:pt x="467" y="437"/>
                    </a:lnTo>
                    <a:close/>
                    <a:moveTo>
                      <a:pt x="470" y="433"/>
                    </a:moveTo>
                    <a:lnTo>
                      <a:pt x="472" y="435"/>
                    </a:lnTo>
                    <a:lnTo>
                      <a:pt x="468" y="437"/>
                    </a:lnTo>
                    <a:lnTo>
                      <a:pt x="468" y="435"/>
                    </a:lnTo>
                    <a:lnTo>
                      <a:pt x="468" y="435"/>
                    </a:lnTo>
                    <a:lnTo>
                      <a:pt x="468" y="433"/>
                    </a:lnTo>
                    <a:lnTo>
                      <a:pt x="470" y="433"/>
                    </a:lnTo>
                    <a:close/>
                    <a:moveTo>
                      <a:pt x="353" y="389"/>
                    </a:moveTo>
                    <a:lnTo>
                      <a:pt x="356" y="389"/>
                    </a:lnTo>
                    <a:lnTo>
                      <a:pt x="356" y="389"/>
                    </a:lnTo>
                    <a:lnTo>
                      <a:pt x="358" y="389"/>
                    </a:lnTo>
                    <a:lnTo>
                      <a:pt x="356" y="391"/>
                    </a:lnTo>
                    <a:lnTo>
                      <a:pt x="356" y="391"/>
                    </a:lnTo>
                    <a:lnTo>
                      <a:pt x="360" y="392"/>
                    </a:lnTo>
                    <a:lnTo>
                      <a:pt x="361" y="391"/>
                    </a:lnTo>
                    <a:lnTo>
                      <a:pt x="363" y="391"/>
                    </a:lnTo>
                    <a:lnTo>
                      <a:pt x="364" y="392"/>
                    </a:lnTo>
                    <a:lnTo>
                      <a:pt x="364" y="394"/>
                    </a:lnTo>
                    <a:lnTo>
                      <a:pt x="363" y="394"/>
                    </a:lnTo>
                    <a:lnTo>
                      <a:pt x="360" y="394"/>
                    </a:lnTo>
                    <a:lnTo>
                      <a:pt x="358" y="394"/>
                    </a:lnTo>
                    <a:lnTo>
                      <a:pt x="356" y="394"/>
                    </a:lnTo>
                    <a:lnTo>
                      <a:pt x="356" y="396"/>
                    </a:lnTo>
                    <a:lnTo>
                      <a:pt x="355" y="397"/>
                    </a:lnTo>
                    <a:lnTo>
                      <a:pt x="353" y="396"/>
                    </a:lnTo>
                    <a:lnTo>
                      <a:pt x="352" y="396"/>
                    </a:lnTo>
                    <a:lnTo>
                      <a:pt x="350" y="396"/>
                    </a:lnTo>
                    <a:lnTo>
                      <a:pt x="349" y="396"/>
                    </a:lnTo>
                    <a:lnTo>
                      <a:pt x="347" y="397"/>
                    </a:lnTo>
                    <a:lnTo>
                      <a:pt x="345" y="396"/>
                    </a:lnTo>
                    <a:lnTo>
                      <a:pt x="342" y="394"/>
                    </a:lnTo>
                    <a:lnTo>
                      <a:pt x="342" y="394"/>
                    </a:lnTo>
                    <a:lnTo>
                      <a:pt x="342" y="392"/>
                    </a:lnTo>
                    <a:lnTo>
                      <a:pt x="342" y="391"/>
                    </a:lnTo>
                    <a:lnTo>
                      <a:pt x="350" y="391"/>
                    </a:lnTo>
                    <a:lnTo>
                      <a:pt x="353" y="389"/>
                    </a:lnTo>
                    <a:close/>
                    <a:moveTo>
                      <a:pt x="585" y="259"/>
                    </a:moveTo>
                    <a:lnTo>
                      <a:pt x="587" y="259"/>
                    </a:lnTo>
                    <a:lnTo>
                      <a:pt x="587" y="259"/>
                    </a:lnTo>
                    <a:lnTo>
                      <a:pt x="587" y="263"/>
                    </a:lnTo>
                    <a:lnTo>
                      <a:pt x="585" y="263"/>
                    </a:lnTo>
                    <a:lnTo>
                      <a:pt x="585" y="263"/>
                    </a:lnTo>
                    <a:lnTo>
                      <a:pt x="585" y="260"/>
                    </a:lnTo>
                    <a:lnTo>
                      <a:pt x="585" y="259"/>
                    </a:lnTo>
                    <a:close/>
                    <a:moveTo>
                      <a:pt x="585" y="252"/>
                    </a:moveTo>
                    <a:lnTo>
                      <a:pt x="587" y="254"/>
                    </a:lnTo>
                    <a:lnTo>
                      <a:pt x="585" y="255"/>
                    </a:lnTo>
                    <a:lnTo>
                      <a:pt x="585" y="257"/>
                    </a:lnTo>
                    <a:lnTo>
                      <a:pt x="585" y="257"/>
                    </a:lnTo>
                    <a:lnTo>
                      <a:pt x="585" y="255"/>
                    </a:lnTo>
                    <a:lnTo>
                      <a:pt x="585" y="254"/>
                    </a:lnTo>
                    <a:lnTo>
                      <a:pt x="585" y="254"/>
                    </a:lnTo>
                    <a:lnTo>
                      <a:pt x="585" y="252"/>
                    </a:lnTo>
                    <a:close/>
                    <a:moveTo>
                      <a:pt x="2" y="230"/>
                    </a:moveTo>
                    <a:lnTo>
                      <a:pt x="3" y="235"/>
                    </a:lnTo>
                    <a:lnTo>
                      <a:pt x="3" y="235"/>
                    </a:lnTo>
                    <a:lnTo>
                      <a:pt x="3" y="237"/>
                    </a:lnTo>
                    <a:lnTo>
                      <a:pt x="3" y="237"/>
                    </a:lnTo>
                    <a:lnTo>
                      <a:pt x="3" y="238"/>
                    </a:lnTo>
                    <a:lnTo>
                      <a:pt x="3" y="238"/>
                    </a:lnTo>
                    <a:lnTo>
                      <a:pt x="0" y="233"/>
                    </a:lnTo>
                    <a:lnTo>
                      <a:pt x="0" y="230"/>
                    </a:lnTo>
                    <a:lnTo>
                      <a:pt x="0" y="230"/>
                    </a:lnTo>
                    <a:lnTo>
                      <a:pt x="2" y="230"/>
                    </a:lnTo>
                    <a:close/>
                    <a:moveTo>
                      <a:pt x="584" y="218"/>
                    </a:moveTo>
                    <a:lnTo>
                      <a:pt x="584" y="218"/>
                    </a:lnTo>
                    <a:lnTo>
                      <a:pt x="584" y="221"/>
                    </a:lnTo>
                    <a:lnTo>
                      <a:pt x="585" y="221"/>
                    </a:lnTo>
                    <a:lnTo>
                      <a:pt x="585" y="222"/>
                    </a:lnTo>
                    <a:lnTo>
                      <a:pt x="582" y="230"/>
                    </a:lnTo>
                    <a:lnTo>
                      <a:pt x="580" y="232"/>
                    </a:lnTo>
                    <a:lnTo>
                      <a:pt x="580" y="233"/>
                    </a:lnTo>
                    <a:lnTo>
                      <a:pt x="580" y="233"/>
                    </a:lnTo>
                    <a:lnTo>
                      <a:pt x="580" y="233"/>
                    </a:lnTo>
                    <a:lnTo>
                      <a:pt x="579" y="230"/>
                    </a:lnTo>
                    <a:lnTo>
                      <a:pt x="579" y="229"/>
                    </a:lnTo>
                    <a:lnTo>
                      <a:pt x="580" y="227"/>
                    </a:lnTo>
                    <a:lnTo>
                      <a:pt x="580" y="227"/>
                    </a:lnTo>
                    <a:lnTo>
                      <a:pt x="580" y="224"/>
                    </a:lnTo>
                    <a:lnTo>
                      <a:pt x="582" y="222"/>
                    </a:lnTo>
                    <a:lnTo>
                      <a:pt x="584" y="222"/>
                    </a:lnTo>
                    <a:lnTo>
                      <a:pt x="584" y="221"/>
                    </a:lnTo>
                    <a:lnTo>
                      <a:pt x="582" y="219"/>
                    </a:lnTo>
                    <a:lnTo>
                      <a:pt x="582" y="219"/>
                    </a:lnTo>
                    <a:lnTo>
                      <a:pt x="582" y="218"/>
                    </a:lnTo>
                    <a:lnTo>
                      <a:pt x="582" y="218"/>
                    </a:lnTo>
                    <a:lnTo>
                      <a:pt x="584" y="218"/>
                    </a:lnTo>
                    <a:close/>
                    <a:moveTo>
                      <a:pt x="552" y="199"/>
                    </a:moveTo>
                    <a:lnTo>
                      <a:pt x="552" y="199"/>
                    </a:lnTo>
                    <a:lnTo>
                      <a:pt x="554" y="199"/>
                    </a:lnTo>
                    <a:lnTo>
                      <a:pt x="554" y="199"/>
                    </a:lnTo>
                    <a:lnTo>
                      <a:pt x="554" y="199"/>
                    </a:lnTo>
                    <a:lnTo>
                      <a:pt x="554" y="200"/>
                    </a:lnTo>
                    <a:lnTo>
                      <a:pt x="555" y="202"/>
                    </a:lnTo>
                    <a:lnTo>
                      <a:pt x="555" y="202"/>
                    </a:lnTo>
                    <a:lnTo>
                      <a:pt x="555" y="203"/>
                    </a:lnTo>
                    <a:lnTo>
                      <a:pt x="554" y="203"/>
                    </a:lnTo>
                    <a:lnTo>
                      <a:pt x="554" y="202"/>
                    </a:lnTo>
                    <a:lnTo>
                      <a:pt x="550" y="199"/>
                    </a:lnTo>
                    <a:lnTo>
                      <a:pt x="552" y="199"/>
                    </a:lnTo>
                    <a:close/>
                    <a:moveTo>
                      <a:pt x="543" y="180"/>
                    </a:moveTo>
                    <a:lnTo>
                      <a:pt x="544" y="180"/>
                    </a:lnTo>
                    <a:lnTo>
                      <a:pt x="544" y="181"/>
                    </a:lnTo>
                    <a:lnTo>
                      <a:pt x="544" y="181"/>
                    </a:lnTo>
                    <a:lnTo>
                      <a:pt x="543" y="181"/>
                    </a:lnTo>
                    <a:lnTo>
                      <a:pt x="543" y="181"/>
                    </a:lnTo>
                    <a:lnTo>
                      <a:pt x="543" y="180"/>
                    </a:lnTo>
                    <a:lnTo>
                      <a:pt x="543" y="180"/>
                    </a:lnTo>
                    <a:close/>
                    <a:moveTo>
                      <a:pt x="535" y="177"/>
                    </a:moveTo>
                    <a:lnTo>
                      <a:pt x="535" y="178"/>
                    </a:lnTo>
                    <a:lnTo>
                      <a:pt x="535" y="180"/>
                    </a:lnTo>
                    <a:lnTo>
                      <a:pt x="535" y="180"/>
                    </a:lnTo>
                    <a:lnTo>
                      <a:pt x="535" y="178"/>
                    </a:lnTo>
                    <a:lnTo>
                      <a:pt x="535" y="177"/>
                    </a:lnTo>
                    <a:lnTo>
                      <a:pt x="535" y="177"/>
                    </a:lnTo>
                    <a:close/>
                    <a:moveTo>
                      <a:pt x="36" y="156"/>
                    </a:moveTo>
                    <a:lnTo>
                      <a:pt x="36" y="156"/>
                    </a:lnTo>
                    <a:lnTo>
                      <a:pt x="36" y="158"/>
                    </a:lnTo>
                    <a:lnTo>
                      <a:pt x="36" y="159"/>
                    </a:lnTo>
                    <a:lnTo>
                      <a:pt x="35" y="159"/>
                    </a:lnTo>
                    <a:lnTo>
                      <a:pt x="35" y="158"/>
                    </a:lnTo>
                    <a:lnTo>
                      <a:pt x="35" y="158"/>
                    </a:lnTo>
                    <a:lnTo>
                      <a:pt x="36" y="156"/>
                    </a:lnTo>
                    <a:close/>
                    <a:moveTo>
                      <a:pt x="522" y="148"/>
                    </a:moveTo>
                    <a:lnTo>
                      <a:pt x="522" y="150"/>
                    </a:lnTo>
                    <a:lnTo>
                      <a:pt x="522" y="150"/>
                    </a:lnTo>
                    <a:lnTo>
                      <a:pt x="522" y="150"/>
                    </a:lnTo>
                    <a:lnTo>
                      <a:pt x="522" y="151"/>
                    </a:lnTo>
                    <a:lnTo>
                      <a:pt x="522" y="151"/>
                    </a:lnTo>
                    <a:lnTo>
                      <a:pt x="520" y="150"/>
                    </a:lnTo>
                    <a:lnTo>
                      <a:pt x="522" y="148"/>
                    </a:lnTo>
                    <a:close/>
                    <a:moveTo>
                      <a:pt x="520" y="147"/>
                    </a:moveTo>
                    <a:lnTo>
                      <a:pt x="520" y="148"/>
                    </a:lnTo>
                    <a:lnTo>
                      <a:pt x="520" y="148"/>
                    </a:lnTo>
                    <a:lnTo>
                      <a:pt x="520" y="148"/>
                    </a:lnTo>
                    <a:lnTo>
                      <a:pt x="520" y="148"/>
                    </a:lnTo>
                    <a:lnTo>
                      <a:pt x="520" y="148"/>
                    </a:lnTo>
                    <a:lnTo>
                      <a:pt x="520" y="147"/>
                    </a:lnTo>
                    <a:lnTo>
                      <a:pt x="520" y="147"/>
                    </a:lnTo>
                    <a:close/>
                    <a:moveTo>
                      <a:pt x="483" y="120"/>
                    </a:moveTo>
                    <a:lnTo>
                      <a:pt x="483" y="120"/>
                    </a:lnTo>
                    <a:lnTo>
                      <a:pt x="483" y="122"/>
                    </a:lnTo>
                    <a:lnTo>
                      <a:pt x="483" y="123"/>
                    </a:lnTo>
                    <a:lnTo>
                      <a:pt x="483" y="123"/>
                    </a:lnTo>
                    <a:lnTo>
                      <a:pt x="483" y="123"/>
                    </a:lnTo>
                    <a:lnTo>
                      <a:pt x="481" y="123"/>
                    </a:lnTo>
                    <a:lnTo>
                      <a:pt x="481" y="122"/>
                    </a:lnTo>
                    <a:lnTo>
                      <a:pt x="479" y="122"/>
                    </a:lnTo>
                    <a:lnTo>
                      <a:pt x="479" y="120"/>
                    </a:lnTo>
                    <a:lnTo>
                      <a:pt x="481" y="120"/>
                    </a:lnTo>
                    <a:lnTo>
                      <a:pt x="481" y="120"/>
                    </a:lnTo>
                    <a:lnTo>
                      <a:pt x="483" y="120"/>
                    </a:lnTo>
                    <a:close/>
                    <a:moveTo>
                      <a:pt x="385" y="101"/>
                    </a:moveTo>
                    <a:lnTo>
                      <a:pt x="385" y="103"/>
                    </a:lnTo>
                    <a:lnTo>
                      <a:pt x="385" y="103"/>
                    </a:lnTo>
                    <a:lnTo>
                      <a:pt x="383" y="103"/>
                    </a:lnTo>
                    <a:lnTo>
                      <a:pt x="383" y="104"/>
                    </a:lnTo>
                    <a:lnTo>
                      <a:pt x="383" y="103"/>
                    </a:lnTo>
                    <a:lnTo>
                      <a:pt x="383" y="103"/>
                    </a:lnTo>
                    <a:lnTo>
                      <a:pt x="385" y="101"/>
                    </a:lnTo>
                    <a:close/>
                    <a:moveTo>
                      <a:pt x="385" y="93"/>
                    </a:moveTo>
                    <a:lnTo>
                      <a:pt x="386" y="93"/>
                    </a:lnTo>
                    <a:lnTo>
                      <a:pt x="386" y="95"/>
                    </a:lnTo>
                    <a:lnTo>
                      <a:pt x="385" y="95"/>
                    </a:lnTo>
                    <a:lnTo>
                      <a:pt x="385" y="95"/>
                    </a:lnTo>
                    <a:lnTo>
                      <a:pt x="383" y="96"/>
                    </a:lnTo>
                    <a:lnTo>
                      <a:pt x="383" y="96"/>
                    </a:lnTo>
                    <a:lnTo>
                      <a:pt x="382" y="98"/>
                    </a:lnTo>
                    <a:lnTo>
                      <a:pt x="382" y="98"/>
                    </a:lnTo>
                    <a:lnTo>
                      <a:pt x="380" y="98"/>
                    </a:lnTo>
                    <a:lnTo>
                      <a:pt x="380" y="98"/>
                    </a:lnTo>
                    <a:lnTo>
                      <a:pt x="379" y="98"/>
                    </a:lnTo>
                    <a:lnTo>
                      <a:pt x="380" y="96"/>
                    </a:lnTo>
                    <a:lnTo>
                      <a:pt x="380" y="95"/>
                    </a:lnTo>
                    <a:lnTo>
                      <a:pt x="382" y="93"/>
                    </a:lnTo>
                    <a:lnTo>
                      <a:pt x="383" y="93"/>
                    </a:lnTo>
                    <a:lnTo>
                      <a:pt x="385" y="93"/>
                    </a:lnTo>
                    <a:close/>
                    <a:moveTo>
                      <a:pt x="349" y="81"/>
                    </a:moveTo>
                    <a:lnTo>
                      <a:pt x="349" y="82"/>
                    </a:lnTo>
                    <a:lnTo>
                      <a:pt x="349" y="84"/>
                    </a:lnTo>
                    <a:lnTo>
                      <a:pt x="350" y="84"/>
                    </a:lnTo>
                    <a:lnTo>
                      <a:pt x="349" y="84"/>
                    </a:lnTo>
                    <a:lnTo>
                      <a:pt x="349" y="84"/>
                    </a:lnTo>
                    <a:lnTo>
                      <a:pt x="349" y="82"/>
                    </a:lnTo>
                    <a:lnTo>
                      <a:pt x="347" y="82"/>
                    </a:lnTo>
                    <a:lnTo>
                      <a:pt x="347" y="82"/>
                    </a:lnTo>
                    <a:lnTo>
                      <a:pt x="349" y="82"/>
                    </a:lnTo>
                    <a:lnTo>
                      <a:pt x="349" y="81"/>
                    </a:lnTo>
                    <a:close/>
                    <a:moveTo>
                      <a:pt x="342" y="81"/>
                    </a:moveTo>
                    <a:lnTo>
                      <a:pt x="342" y="81"/>
                    </a:lnTo>
                    <a:lnTo>
                      <a:pt x="342" y="82"/>
                    </a:lnTo>
                    <a:lnTo>
                      <a:pt x="341" y="82"/>
                    </a:lnTo>
                    <a:lnTo>
                      <a:pt x="341" y="82"/>
                    </a:lnTo>
                    <a:lnTo>
                      <a:pt x="341" y="81"/>
                    </a:lnTo>
                    <a:lnTo>
                      <a:pt x="341" y="81"/>
                    </a:lnTo>
                    <a:lnTo>
                      <a:pt x="342" y="81"/>
                    </a:lnTo>
                    <a:close/>
                    <a:moveTo>
                      <a:pt x="347" y="79"/>
                    </a:moveTo>
                    <a:lnTo>
                      <a:pt x="347" y="81"/>
                    </a:lnTo>
                    <a:lnTo>
                      <a:pt x="347" y="81"/>
                    </a:lnTo>
                    <a:lnTo>
                      <a:pt x="345" y="82"/>
                    </a:lnTo>
                    <a:lnTo>
                      <a:pt x="345" y="81"/>
                    </a:lnTo>
                    <a:lnTo>
                      <a:pt x="347" y="79"/>
                    </a:lnTo>
                    <a:close/>
                    <a:moveTo>
                      <a:pt x="167" y="76"/>
                    </a:moveTo>
                    <a:lnTo>
                      <a:pt x="169" y="76"/>
                    </a:lnTo>
                    <a:lnTo>
                      <a:pt x="169" y="77"/>
                    </a:lnTo>
                    <a:lnTo>
                      <a:pt x="169" y="77"/>
                    </a:lnTo>
                    <a:lnTo>
                      <a:pt x="169" y="77"/>
                    </a:lnTo>
                    <a:lnTo>
                      <a:pt x="169" y="79"/>
                    </a:lnTo>
                    <a:lnTo>
                      <a:pt x="167" y="79"/>
                    </a:lnTo>
                    <a:lnTo>
                      <a:pt x="167" y="77"/>
                    </a:lnTo>
                    <a:lnTo>
                      <a:pt x="167" y="77"/>
                    </a:lnTo>
                    <a:lnTo>
                      <a:pt x="167" y="76"/>
                    </a:lnTo>
                    <a:lnTo>
                      <a:pt x="167" y="76"/>
                    </a:lnTo>
                    <a:close/>
                    <a:moveTo>
                      <a:pt x="177" y="65"/>
                    </a:moveTo>
                    <a:lnTo>
                      <a:pt x="178" y="65"/>
                    </a:lnTo>
                    <a:lnTo>
                      <a:pt x="178" y="66"/>
                    </a:lnTo>
                    <a:lnTo>
                      <a:pt x="178" y="66"/>
                    </a:lnTo>
                    <a:lnTo>
                      <a:pt x="177" y="66"/>
                    </a:lnTo>
                    <a:lnTo>
                      <a:pt x="177" y="66"/>
                    </a:lnTo>
                    <a:lnTo>
                      <a:pt x="177" y="65"/>
                    </a:lnTo>
                    <a:lnTo>
                      <a:pt x="177" y="65"/>
                    </a:lnTo>
                    <a:close/>
                    <a:moveTo>
                      <a:pt x="344" y="52"/>
                    </a:moveTo>
                    <a:lnTo>
                      <a:pt x="344" y="52"/>
                    </a:lnTo>
                    <a:lnTo>
                      <a:pt x="344" y="54"/>
                    </a:lnTo>
                    <a:lnTo>
                      <a:pt x="344" y="55"/>
                    </a:lnTo>
                    <a:lnTo>
                      <a:pt x="345" y="55"/>
                    </a:lnTo>
                    <a:lnTo>
                      <a:pt x="345" y="55"/>
                    </a:lnTo>
                    <a:lnTo>
                      <a:pt x="345" y="54"/>
                    </a:lnTo>
                    <a:lnTo>
                      <a:pt x="347" y="54"/>
                    </a:lnTo>
                    <a:lnTo>
                      <a:pt x="347" y="54"/>
                    </a:lnTo>
                    <a:lnTo>
                      <a:pt x="347" y="55"/>
                    </a:lnTo>
                    <a:lnTo>
                      <a:pt x="345" y="55"/>
                    </a:lnTo>
                    <a:lnTo>
                      <a:pt x="345" y="57"/>
                    </a:lnTo>
                    <a:lnTo>
                      <a:pt x="345" y="57"/>
                    </a:lnTo>
                    <a:lnTo>
                      <a:pt x="344" y="58"/>
                    </a:lnTo>
                    <a:lnTo>
                      <a:pt x="344" y="58"/>
                    </a:lnTo>
                    <a:lnTo>
                      <a:pt x="345" y="60"/>
                    </a:lnTo>
                    <a:lnTo>
                      <a:pt x="347" y="60"/>
                    </a:lnTo>
                    <a:lnTo>
                      <a:pt x="347" y="60"/>
                    </a:lnTo>
                    <a:lnTo>
                      <a:pt x="347" y="60"/>
                    </a:lnTo>
                    <a:lnTo>
                      <a:pt x="347" y="62"/>
                    </a:lnTo>
                    <a:lnTo>
                      <a:pt x="347" y="62"/>
                    </a:lnTo>
                    <a:lnTo>
                      <a:pt x="345" y="62"/>
                    </a:lnTo>
                    <a:lnTo>
                      <a:pt x="344" y="62"/>
                    </a:lnTo>
                    <a:lnTo>
                      <a:pt x="341" y="62"/>
                    </a:lnTo>
                    <a:lnTo>
                      <a:pt x="339" y="62"/>
                    </a:lnTo>
                    <a:lnTo>
                      <a:pt x="339" y="60"/>
                    </a:lnTo>
                    <a:lnTo>
                      <a:pt x="339" y="60"/>
                    </a:lnTo>
                    <a:lnTo>
                      <a:pt x="341" y="60"/>
                    </a:lnTo>
                    <a:lnTo>
                      <a:pt x="339" y="57"/>
                    </a:lnTo>
                    <a:lnTo>
                      <a:pt x="339" y="55"/>
                    </a:lnTo>
                    <a:lnTo>
                      <a:pt x="341" y="54"/>
                    </a:lnTo>
                    <a:lnTo>
                      <a:pt x="342" y="54"/>
                    </a:lnTo>
                    <a:lnTo>
                      <a:pt x="344" y="52"/>
                    </a:lnTo>
                    <a:close/>
                    <a:moveTo>
                      <a:pt x="338" y="52"/>
                    </a:moveTo>
                    <a:lnTo>
                      <a:pt x="338" y="54"/>
                    </a:lnTo>
                    <a:lnTo>
                      <a:pt x="338" y="54"/>
                    </a:lnTo>
                    <a:lnTo>
                      <a:pt x="338" y="55"/>
                    </a:lnTo>
                    <a:lnTo>
                      <a:pt x="338" y="55"/>
                    </a:lnTo>
                    <a:lnTo>
                      <a:pt x="336" y="55"/>
                    </a:lnTo>
                    <a:lnTo>
                      <a:pt x="336" y="54"/>
                    </a:lnTo>
                    <a:lnTo>
                      <a:pt x="336" y="54"/>
                    </a:lnTo>
                    <a:lnTo>
                      <a:pt x="336" y="54"/>
                    </a:lnTo>
                    <a:lnTo>
                      <a:pt x="338" y="52"/>
                    </a:lnTo>
                    <a:close/>
                    <a:moveTo>
                      <a:pt x="341" y="21"/>
                    </a:moveTo>
                    <a:lnTo>
                      <a:pt x="341" y="21"/>
                    </a:lnTo>
                    <a:lnTo>
                      <a:pt x="339" y="22"/>
                    </a:lnTo>
                    <a:lnTo>
                      <a:pt x="339" y="22"/>
                    </a:lnTo>
                    <a:lnTo>
                      <a:pt x="336" y="24"/>
                    </a:lnTo>
                    <a:lnTo>
                      <a:pt x="338" y="22"/>
                    </a:lnTo>
                    <a:lnTo>
                      <a:pt x="341" y="21"/>
                    </a:lnTo>
                    <a:lnTo>
                      <a:pt x="341" y="21"/>
                    </a:lnTo>
                    <a:close/>
                    <a:moveTo>
                      <a:pt x="251" y="19"/>
                    </a:moveTo>
                    <a:lnTo>
                      <a:pt x="252" y="19"/>
                    </a:lnTo>
                    <a:lnTo>
                      <a:pt x="252" y="21"/>
                    </a:lnTo>
                    <a:lnTo>
                      <a:pt x="252" y="21"/>
                    </a:lnTo>
                    <a:lnTo>
                      <a:pt x="254" y="22"/>
                    </a:lnTo>
                    <a:lnTo>
                      <a:pt x="254" y="24"/>
                    </a:lnTo>
                    <a:lnTo>
                      <a:pt x="256" y="24"/>
                    </a:lnTo>
                    <a:lnTo>
                      <a:pt x="256" y="24"/>
                    </a:lnTo>
                    <a:lnTo>
                      <a:pt x="256" y="25"/>
                    </a:lnTo>
                    <a:lnTo>
                      <a:pt x="256" y="25"/>
                    </a:lnTo>
                    <a:lnTo>
                      <a:pt x="254" y="25"/>
                    </a:lnTo>
                    <a:lnTo>
                      <a:pt x="251" y="25"/>
                    </a:lnTo>
                    <a:lnTo>
                      <a:pt x="249" y="25"/>
                    </a:lnTo>
                    <a:lnTo>
                      <a:pt x="248" y="25"/>
                    </a:lnTo>
                    <a:lnTo>
                      <a:pt x="248" y="25"/>
                    </a:lnTo>
                    <a:lnTo>
                      <a:pt x="248" y="24"/>
                    </a:lnTo>
                    <a:lnTo>
                      <a:pt x="249" y="24"/>
                    </a:lnTo>
                    <a:lnTo>
                      <a:pt x="249" y="24"/>
                    </a:lnTo>
                    <a:lnTo>
                      <a:pt x="249" y="22"/>
                    </a:lnTo>
                    <a:lnTo>
                      <a:pt x="249" y="21"/>
                    </a:lnTo>
                    <a:lnTo>
                      <a:pt x="251" y="19"/>
                    </a:lnTo>
                    <a:lnTo>
                      <a:pt x="251" y="19"/>
                    </a:lnTo>
                    <a:close/>
                    <a:moveTo>
                      <a:pt x="252" y="16"/>
                    </a:moveTo>
                    <a:lnTo>
                      <a:pt x="252" y="16"/>
                    </a:lnTo>
                    <a:lnTo>
                      <a:pt x="254" y="18"/>
                    </a:lnTo>
                    <a:lnTo>
                      <a:pt x="256" y="18"/>
                    </a:lnTo>
                    <a:lnTo>
                      <a:pt x="256" y="19"/>
                    </a:lnTo>
                    <a:lnTo>
                      <a:pt x="257" y="19"/>
                    </a:lnTo>
                    <a:lnTo>
                      <a:pt x="260" y="18"/>
                    </a:lnTo>
                    <a:lnTo>
                      <a:pt x="262" y="19"/>
                    </a:lnTo>
                    <a:lnTo>
                      <a:pt x="262" y="19"/>
                    </a:lnTo>
                    <a:lnTo>
                      <a:pt x="263" y="18"/>
                    </a:lnTo>
                    <a:lnTo>
                      <a:pt x="265" y="18"/>
                    </a:lnTo>
                    <a:lnTo>
                      <a:pt x="265" y="16"/>
                    </a:lnTo>
                    <a:lnTo>
                      <a:pt x="267" y="18"/>
                    </a:lnTo>
                    <a:lnTo>
                      <a:pt x="268" y="19"/>
                    </a:lnTo>
                    <a:lnTo>
                      <a:pt x="268" y="19"/>
                    </a:lnTo>
                    <a:lnTo>
                      <a:pt x="270" y="19"/>
                    </a:lnTo>
                    <a:lnTo>
                      <a:pt x="270" y="21"/>
                    </a:lnTo>
                    <a:lnTo>
                      <a:pt x="268" y="21"/>
                    </a:lnTo>
                    <a:lnTo>
                      <a:pt x="268" y="22"/>
                    </a:lnTo>
                    <a:lnTo>
                      <a:pt x="267" y="22"/>
                    </a:lnTo>
                    <a:lnTo>
                      <a:pt x="265" y="24"/>
                    </a:lnTo>
                    <a:lnTo>
                      <a:pt x="260" y="27"/>
                    </a:lnTo>
                    <a:lnTo>
                      <a:pt x="256" y="24"/>
                    </a:lnTo>
                    <a:lnTo>
                      <a:pt x="254" y="22"/>
                    </a:lnTo>
                    <a:lnTo>
                      <a:pt x="252" y="21"/>
                    </a:lnTo>
                    <a:lnTo>
                      <a:pt x="252" y="18"/>
                    </a:lnTo>
                    <a:lnTo>
                      <a:pt x="252" y="18"/>
                    </a:lnTo>
                    <a:lnTo>
                      <a:pt x="252" y="16"/>
                    </a:lnTo>
                    <a:lnTo>
                      <a:pt x="252" y="16"/>
                    </a:lnTo>
                    <a:close/>
                    <a:moveTo>
                      <a:pt x="345" y="14"/>
                    </a:moveTo>
                    <a:lnTo>
                      <a:pt x="344" y="16"/>
                    </a:lnTo>
                    <a:lnTo>
                      <a:pt x="342" y="19"/>
                    </a:lnTo>
                    <a:lnTo>
                      <a:pt x="341" y="21"/>
                    </a:lnTo>
                    <a:lnTo>
                      <a:pt x="341" y="19"/>
                    </a:lnTo>
                    <a:lnTo>
                      <a:pt x="342" y="19"/>
                    </a:lnTo>
                    <a:lnTo>
                      <a:pt x="344" y="18"/>
                    </a:lnTo>
                    <a:lnTo>
                      <a:pt x="344" y="16"/>
                    </a:lnTo>
                    <a:lnTo>
                      <a:pt x="344" y="16"/>
                    </a:lnTo>
                    <a:lnTo>
                      <a:pt x="344" y="16"/>
                    </a:lnTo>
                    <a:lnTo>
                      <a:pt x="344" y="14"/>
                    </a:lnTo>
                    <a:lnTo>
                      <a:pt x="345" y="14"/>
                    </a:lnTo>
                    <a:close/>
                    <a:moveTo>
                      <a:pt x="284" y="13"/>
                    </a:moveTo>
                    <a:lnTo>
                      <a:pt x="284" y="14"/>
                    </a:lnTo>
                    <a:lnTo>
                      <a:pt x="284" y="16"/>
                    </a:lnTo>
                    <a:lnTo>
                      <a:pt x="286" y="16"/>
                    </a:lnTo>
                    <a:lnTo>
                      <a:pt x="284" y="18"/>
                    </a:lnTo>
                    <a:lnTo>
                      <a:pt x="284" y="19"/>
                    </a:lnTo>
                    <a:lnTo>
                      <a:pt x="282" y="16"/>
                    </a:lnTo>
                    <a:lnTo>
                      <a:pt x="284" y="16"/>
                    </a:lnTo>
                    <a:lnTo>
                      <a:pt x="282" y="14"/>
                    </a:lnTo>
                    <a:lnTo>
                      <a:pt x="284" y="14"/>
                    </a:lnTo>
                    <a:lnTo>
                      <a:pt x="284" y="13"/>
                    </a:lnTo>
                    <a:close/>
                    <a:moveTo>
                      <a:pt x="427" y="10"/>
                    </a:moveTo>
                    <a:lnTo>
                      <a:pt x="429" y="10"/>
                    </a:lnTo>
                    <a:lnTo>
                      <a:pt x="429" y="10"/>
                    </a:lnTo>
                    <a:lnTo>
                      <a:pt x="429" y="11"/>
                    </a:lnTo>
                    <a:lnTo>
                      <a:pt x="429" y="11"/>
                    </a:lnTo>
                    <a:lnTo>
                      <a:pt x="431" y="14"/>
                    </a:lnTo>
                    <a:lnTo>
                      <a:pt x="432" y="16"/>
                    </a:lnTo>
                    <a:lnTo>
                      <a:pt x="432" y="18"/>
                    </a:lnTo>
                    <a:lnTo>
                      <a:pt x="432" y="18"/>
                    </a:lnTo>
                    <a:lnTo>
                      <a:pt x="432" y="21"/>
                    </a:lnTo>
                    <a:lnTo>
                      <a:pt x="432" y="22"/>
                    </a:lnTo>
                    <a:lnTo>
                      <a:pt x="434" y="25"/>
                    </a:lnTo>
                    <a:lnTo>
                      <a:pt x="434" y="27"/>
                    </a:lnTo>
                    <a:lnTo>
                      <a:pt x="435" y="27"/>
                    </a:lnTo>
                    <a:lnTo>
                      <a:pt x="435" y="27"/>
                    </a:lnTo>
                    <a:lnTo>
                      <a:pt x="437" y="27"/>
                    </a:lnTo>
                    <a:lnTo>
                      <a:pt x="437" y="30"/>
                    </a:lnTo>
                    <a:lnTo>
                      <a:pt x="437" y="30"/>
                    </a:lnTo>
                    <a:lnTo>
                      <a:pt x="437" y="32"/>
                    </a:lnTo>
                    <a:lnTo>
                      <a:pt x="437" y="33"/>
                    </a:lnTo>
                    <a:lnTo>
                      <a:pt x="438" y="33"/>
                    </a:lnTo>
                    <a:lnTo>
                      <a:pt x="438" y="35"/>
                    </a:lnTo>
                    <a:lnTo>
                      <a:pt x="438" y="35"/>
                    </a:lnTo>
                    <a:lnTo>
                      <a:pt x="440" y="38"/>
                    </a:lnTo>
                    <a:lnTo>
                      <a:pt x="440" y="40"/>
                    </a:lnTo>
                    <a:lnTo>
                      <a:pt x="442" y="41"/>
                    </a:lnTo>
                    <a:lnTo>
                      <a:pt x="442" y="44"/>
                    </a:lnTo>
                    <a:lnTo>
                      <a:pt x="443" y="47"/>
                    </a:lnTo>
                    <a:lnTo>
                      <a:pt x="443" y="49"/>
                    </a:lnTo>
                    <a:lnTo>
                      <a:pt x="443" y="54"/>
                    </a:lnTo>
                    <a:lnTo>
                      <a:pt x="443" y="55"/>
                    </a:lnTo>
                    <a:lnTo>
                      <a:pt x="445" y="57"/>
                    </a:lnTo>
                    <a:lnTo>
                      <a:pt x="445" y="60"/>
                    </a:lnTo>
                    <a:lnTo>
                      <a:pt x="446" y="63"/>
                    </a:lnTo>
                    <a:lnTo>
                      <a:pt x="446" y="63"/>
                    </a:lnTo>
                    <a:lnTo>
                      <a:pt x="449" y="65"/>
                    </a:lnTo>
                    <a:lnTo>
                      <a:pt x="451" y="63"/>
                    </a:lnTo>
                    <a:lnTo>
                      <a:pt x="453" y="62"/>
                    </a:lnTo>
                    <a:lnTo>
                      <a:pt x="454" y="62"/>
                    </a:lnTo>
                    <a:lnTo>
                      <a:pt x="456" y="62"/>
                    </a:lnTo>
                    <a:lnTo>
                      <a:pt x="457" y="63"/>
                    </a:lnTo>
                    <a:lnTo>
                      <a:pt x="459" y="65"/>
                    </a:lnTo>
                    <a:lnTo>
                      <a:pt x="462" y="68"/>
                    </a:lnTo>
                    <a:lnTo>
                      <a:pt x="465" y="70"/>
                    </a:lnTo>
                    <a:lnTo>
                      <a:pt x="467" y="70"/>
                    </a:lnTo>
                    <a:lnTo>
                      <a:pt x="468" y="71"/>
                    </a:lnTo>
                    <a:lnTo>
                      <a:pt x="468" y="73"/>
                    </a:lnTo>
                    <a:lnTo>
                      <a:pt x="467" y="74"/>
                    </a:lnTo>
                    <a:lnTo>
                      <a:pt x="468" y="76"/>
                    </a:lnTo>
                    <a:lnTo>
                      <a:pt x="468" y="77"/>
                    </a:lnTo>
                    <a:lnTo>
                      <a:pt x="468" y="79"/>
                    </a:lnTo>
                    <a:lnTo>
                      <a:pt x="468" y="82"/>
                    </a:lnTo>
                    <a:lnTo>
                      <a:pt x="470" y="85"/>
                    </a:lnTo>
                    <a:lnTo>
                      <a:pt x="470" y="88"/>
                    </a:lnTo>
                    <a:lnTo>
                      <a:pt x="470" y="90"/>
                    </a:lnTo>
                    <a:lnTo>
                      <a:pt x="470" y="92"/>
                    </a:lnTo>
                    <a:lnTo>
                      <a:pt x="470" y="93"/>
                    </a:lnTo>
                    <a:lnTo>
                      <a:pt x="472" y="95"/>
                    </a:lnTo>
                    <a:lnTo>
                      <a:pt x="472" y="96"/>
                    </a:lnTo>
                    <a:lnTo>
                      <a:pt x="473" y="98"/>
                    </a:lnTo>
                    <a:lnTo>
                      <a:pt x="475" y="99"/>
                    </a:lnTo>
                    <a:lnTo>
                      <a:pt x="476" y="101"/>
                    </a:lnTo>
                    <a:lnTo>
                      <a:pt x="476" y="101"/>
                    </a:lnTo>
                    <a:lnTo>
                      <a:pt x="476" y="103"/>
                    </a:lnTo>
                    <a:lnTo>
                      <a:pt x="479" y="107"/>
                    </a:lnTo>
                    <a:lnTo>
                      <a:pt x="479" y="110"/>
                    </a:lnTo>
                    <a:lnTo>
                      <a:pt x="479" y="117"/>
                    </a:lnTo>
                    <a:lnTo>
                      <a:pt x="478" y="118"/>
                    </a:lnTo>
                    <a:lnTo>
                      <a:pt x="479" y="120"/>
                    </a:lnTo>
                    <a:lnTo>
                      <a:pt x="481" y="125"/>
                    </a:lnTo>
                    <a:lnTo>
                      <a:pt x="483" y="125"/>
                    </a:lnTo>
                    <a:lnTo>
                      <a:pt x="483" y="126"/>
                    </a:lnTo>
                    <a:lnTo>
                      <a:pt x="483" y="129"/>
                    </a:lnTo>
                    <a:lnTo>
                      <a:pt x="484" y="131"/>
                    </a:lnTo>
                    <a:lnTo>
                      <a:pt x="486" y="133"/>
                    </a:lnTo>
                    <a:lnTo>
                      <a:pt x="487" y="134"/>
                    </a:lnTo>
                    <a:lnTo>
                      <a:pt x="489" y="134"/>
                    </a:lnTo>
                    <a:lnTo>
                      <a:pt x="490" y="134"/>
                    </a:lnTo>
                    <a:lnTo>
                      <a:pt x="492" y="136"/>
                    </a:lnTo>
                    <a:lnTo>
                      <a:pt x="494" y="136"/>
                    </a:lnTo>
                    <a:lnTo>
                      <a:pt x="495" y="137"/>
                    </a:lnTo>
                    <a:lnTo>
                      <a:pt x="497" y="137"/>
                    </a:lnTo>
                    <a:lnTo>
                      <a:pt x="498" y="137"/>
                    </a:lnTo>
                    <a:lnTo>
                      <a:pt x="498" y="137"/>
                    </a:lnTo>
                    <a:lnTo>
                      <a:pt x="500" y="137"/>
                    </a:lnTo>
                    <a:lnTo>
                      <a:pt x="500" y="139"/>
                    </a:lnTo>
                    <a:lnTo>
                      <a:pt x="502" y="140"/>
                    </a:lnTo>
                    <a:lnTo>
                      <a:pt x="503" y="142"/>
                    </a:lnTo>
                    <a:lnTo>
                      <a:pt x="505" y="144"/>
                    </a:lnTo>
                    <a:lnTo>
                      <a:pt x="506" y="144"/>
                    </a:lnTo>
                    <a:lnTo>
                      <a:pt x="508" y="145"/>
                    </a:lnTo>
                    <a:lnTo>
                      <a:pt x="508" y="145"/>
                    </a:lnTo>
                    <a:lnTo>
                      <a:pt x="509" y="145"/>
                    </a:lnTo>
                    <a:lnTo>
                      <a:pt x="513" y="147"/>
                    </a:lnTo>
                    <a:lnTo>
                      <a:pt x="514" y="148"/>
                    </a:lnTo>
                    <a:lnTo>
                      <a:pt x="516" y="148"/>
                    </a:lnTo>
                    <a:lnTo>
                      <a:pt x="519" y="150"/>
                    </a:lnTo>
                    <a:lnTo>
                      <a:pt x="519" y="151"/>
                    </a:lnTo>
                    <a:lnTo>
                      <a:pt x="520" y="153"/>
                    </a:lnTo>
                    <a:lnTo>
                      <a:pt x="519" y="153"/>
                    </a:lnTo>
                    <a:lnTo>
                      <a:pt x="517" y="153"/>
                    </a:lnTo>
                    <a:lnTo>
                      <a:pt x="517" y="155"/>
                    </a:lnTo>
                    <a:lnTo>
                      <a:pt x="519" y="158"/>
                    </a:lnTo>
                    <a:lnTo>
                      <a:pt x="520" y="159"/>
                    </a:lnTo>
                    <a:lnTo>
                      <a:pt x="522" y="161"/>
                    </a:lnTo>
                    <a:lnTo>
                      <a:pt x="525" y="162"/>
                    </a:lnTo>
                    <a:lnTo>
                      <a:pt x="525" y="166"/>
                    </a:lnTo>
                    <a:lnTo>
                      <a:pt x="525" y="166"/>
                    </a:lnTo>
                    <a:lnTo>
                      <a:pt x="527" y="169"/>
                    </a:lnTo>
                    <a:lnTo>
                      <a:pt x="528" y="170"/>
                    </a:lnTo>
                    <a:lnTo>
                      <a:pt x="528" y="172"/>
                    </a:lnTo>
                    <a:lnTo>
                      <a:pt x="530" y="177"/>
                    </a:lnTo>
                    <a:lnTo>
                      <a:pt x="530" y="180"/>
                    </a:lnTo>
                    <a:lnTo>
                      <a:pt x="531" y="181"/>
                    </a:lnTo>
                    <a:lnTo>
                      <a:pt x="531" y="183"/>
                    </a:lnTo>
                    <a:lnTo>
                      <a:pt x="533" y="183"/>
                    </a:lnTo>
                    <a:lnTo>
                      <a:pt x="533" y="181"/>
                    </a:lnTo>
                    <a:lnTo>
                      <a:pt x="535" y="185"/>
                    </a:lnTo>
                    <a:lnTo>
                      <a:pt x="536" y="185"/>
                    </a:lnTo>
                    <a:lnTo>
                      <a:pt x="536" y="185"/>
                    </a:lnTo>
                    <a:lnTo>
                      <a:pt x="535" y="181"/>
                    </a:lnTo>
                    <a:lnTo>
                      <a:pt x="536" y="178"/>
                    </a:lnTo>
                    <a:lnTo>
                      <a:pt x="536" y="178"/>
                    </a:lnTo>
                    <a:lnTo>
                      <a:pt x="538" y="178"/>
                    </a:lnTo>
                    <a:lnTo>
                      <a:pt x="538" y="180"/>
                    </a:lnTo>
                    <a:lnTo>
                      <a:pt x="539" y="181"/>
                    </a:lnTo>
                    <a:lnTo>
                      <a:pt x="543" y="183"/>
                    </a:lnTo>
                    <a:lnTo>
                      <a:pt x="544" y="185"/>
                    </a:lnTo>
                    <a:lnTo>
                      <a:pt x="544" y="185"/>
                    </a:lnTo>
                    <a:lnTo>
                      <a:pt x="544" y="183"/>
                    </a:lnTo>
                    <a:lnTo>
                      <a:pt x="544" y="181"/>
                    </a:lnTo>
                    <a:lnTo>
                      <a:pt x="546" y="181"/>
                    </a:lnTo>
                    <a:lnTo>
                      <a:pt x="546" y="183"/>
                    </a:lnTo>
                    <a:lnTo>
                      <a:pt x="547" y="185"/>
                    </a:lnTo>
                    <a:lnTo>
                      <a:pt x="547" y="189"/>
                    </a:lnTo>
                    <a:lnTo>
                      <a:pt x="547" y="194"/>
                    </a:lnTo>
                    <a:lnTo>
                      <a:pt x="549" y="199"/>
                    </a:lnTo>
                    <a:lnTo>
                      <a:pt x="549" y="199"/>
                    </a:lnTo>
                    <a:lnTo>
                      <a:pt x="550" y="200"/>
                    </a:lnTo>
                    <a:lnTo>
                      <a:pt x="552" y="202"/>
                    </a:lnTo>
                    <a:lnTo>
                      <a:pt x="554" y="203"/>
                    </a:lnTo>
                    <a:lnTo>
                      <a:pt x="554" y="203"/>
                    </a:lnTo>
                    <a:lnTo>
                      <a:pt x="558" y="207"/>
                    </a:lnTo>
                    <a:lnTo>
                      <a:pt x="558" y="207"/>
                    </a:lnTo>
                    <a:lnTo>
                      <a:pt x="560" y="207"/>
                    </a:lnTo>
                    <a:lnTo>
                      <a:pt x="563" y="208"/>
                    </a:lnTo>
                    <a:lnTo>
                      <a:pt x="563" y="210"/>
                    </a:lnTo>
                    <a:lnTo>
                      <a:pt x="566" y="214"/>
                    </a:lnTo>
                    <a:lnTo>
                      <a:pt x="566" y="216"/>
                    </a:lnTo>
                    <a:lnTo>
                      <a:pt x="569" y="218"/>
                    </a:lnTo>
                    <a:lnTo>
                      <a:pt x="571" y="218"/>
                    </a:lnTo>
                    <a:lnTo>
                      <a:pt x="571" y="219"/>
                    </a:lnTo>
                    <a:lnTo>
                      <a:pt x="572" y="221"/>
                    </a:lnTo>
                    <a:lnTo>
                      <a:pt x="572" y="221"/>
                    </a:lnTo>
                    <a:lnTo>
                      <a:pt x="572" y="222"/>
                    </a:lnTo>
                    <a:lnTo>
                      <a:pt x="574" y="225"/>
                    </a:lnTo>
                    <a:lnTo>
                      <a:pt x="577" y="225"/>
                    </a:lnTo>
                    <a:lnTo>
                      <a:pt x="579" y="229"/>
                    </a:lnTo>
                    <a:lnTo>
                      <a:pt x="579" y="232"/>
                    </a:lnTo>
                    <a:lnTo>
                      <a:pt x="579" y="235"/>
                    </a:lnTo>
                    <a:lnTo>
                      <a:pt x="580" y="235"/>
                    </a:lnTo>
                    <a:lnTo>
                      <a:pt x="582" y="237"/>
                    </a:lnTo>
                    <a:lnTo>
                      <a:pt x="582" y="237"/>
                    </a:lnTo>
                    <a:lnTo>
                      <a:pt x="580" y="241"/>
                    </a:lnTo>
                    <a:lnTo>
                      <a:pt x="582" y="252"/>
                    </a:lnTo>
                    <a:lnTo>
                      <a:pt x="582" y="255"/>
                    </a:lnTo>
                    <a:lnTo>
                      <a:pt x="582" y="259"/>
                    </a:lnTo>
                    <a:lnTo>
                      <a:pt x="585" y="265"/>
                    </a:lnTo>
                    <a:lnTo>
                      <a:pt x="585" y="266"/>
                    </a:lnTo>
                    <a:lnTo>
                      <a:pt x="587" y="268"/>
                    </a:lnTo>
                    <a:lnTo>
                      <a:pt x="588" y="271"/>
                    </a:lnTo>
                    <a:lnTo>
                      <a:pt x="588" y="276"/>
                    </a:lnTo>
                    <a:lnTo>
                      <a:pt x="588" y="279"/>
                    </a:lnTo>
                    <a:lnTo>
                      <a:pt x="588" y="281"/>
                    </a:lnTo>
                    <a:lnTo>
                      <a:pt x="587" y="284"/>
                    </a:lnTo>
                    <a:lnTo>
                      <a:pt x="585" y="289"/>
                    </a:lnTo>
                    <a:lnTo>
                      <a:pt x="585" y="292"/>
                    </a:lnTo>
                    <a:lnTo>
                      <a:pt x="584" y="298"/>
                    </a:lnTo>
                    <a:lnTo>
                      <a:pt x="582" y="300"/>
                    </a:lnTo>
                    <a:lnTo>
                      <a:pt x="582" y="301"/>
                    </a:lnTo>
                    <a:lnTo>
                      <a:pt x="580" y="307"/>
                    </a:lnTo>
                    <a:lnTo>
                      <a:pt x="580" y="311"/>
                    </a:lnTo>
                    <a:lnTo>
                      <a:pt x="580" y="314"/>
                    </a:lnTo>
                    <a:lnTo>
                      <a:pt x="580" y="317"/>
                    </a:lnTo>
                    <a:lnTo>
                      <a:pt x="579" y="318"/>
                    </a:lnTo>
                    <a:lnTo>
                      <a:pt x="579" y="322"/>
                    </a:lnTo>
                    <a:lnTo>
                      <a:pt x="576" y="328"/>
                    </a:lnTo>
                    <a:lnTo>
                      <a:pt x="572" y="331"/>
                    </a:lnTo>
                    <a:lnTo>
                      <a:pt x="572" y="334"/>
                    </a:lnTo>
                    <a:lnTo>
                      <a:pt x="572" y="336"/>
                    </a:lnTo>
                    <a:lnTo>
                      <a:pt x="572" y="337"/>
                    </a:lnTo>
                    <a:lnTo>
                      <a:pt x="569" y="341"/>
                    </a:lnTo>
                    <a:lnTo>
                      <a:pt x="569" y="341"/>
                    </a:lnTo>
                    <a:lnTo>
                      <a:pt x="568" y="342"/>
                    </a:lnTo>
                    <a:lnTo>
                      <a:pt x="568" y="342"/>
                    </a:lnTo>
                    <a:lnTo>
                      <a:pt x="568" y="342"/>
                    </a:lnTo>
                    <a:lnTo>
                      <a:pt x="568" y="342"/>
                    </a:lnTo>
                    <a:lnTo>
                      <a:pt x="568" y="344"/>
                    </a:lnTo>
                    <a:lnTo>
                      <a:pt x="565" y="344"/>
                    </a:lnTo>
                    <a:lnTo>
                      <a:pt x="563" y="345"/>
                    </a:lnTo>
                    <a:lnTo>
                      <a:pt x="560" y="348"/>
                    </a:lnTo>
                    <a:lnTo>
                      <a:pt x="560" y="350"/>
                    </a:lnTo>
                    <a:lnTo>
                      <a:pt x="558" y="352"/>
                    </a:lnTo>
                    <a:lnTo>
                      <a:pt x="558" y="353"/>
                    </a:lnTo>
                    <a:lnTo>
                      <a:pt x="557" y="353"/>
                    </a:lnTo>
                    <a:lnTo>
                      <a:pt x="557" y="355"/>
                    </a:lnTo>
                    <a:lnTo>
                      <a:pt x="555" y="356"/>
                    </a:lnTo>
                    <a:lnTo>
                      <a:pt x="555" y="356"/>
                    </a:lnTo>
                    <a:lnTo>
                      <a:pt x="555" y="358"/>
                    </a:lnTo>
                    <a:lnTo>
                      <a:pt x="555" y="361"/>
                    </a:lnTo>
                    <a:lnTo>
                      <a:pt x="555" y="363"/>
                    </a:lnTo>
                    <a:lnTo>
                      <a:pt x="554" y="363"/>
                    </a:lnTo>
                    <a:lnTo>
                      <a:pt x="554" y="363"/>
                    </a:lnTo>
                    <a:lnTo>
                      <a:pt x="554" y="363"/>
                    </a:lnTo>
                    <a:lnTo>
                      <a:pt x="552" y="363"/>
                    </a:lnTo>
                    <a:lnTo>
                      <a:pt x="554" y="363"/>
                    </a:lnTo>
                    <a:lnTo>
                      <a:pt x="554" y="364"/>
                    </a:lnTo>
                    <a:lnTo>
                      <a:pt x="552" y="366"/>
                    </a:lnTo>
                    <a:lnTo>
                      <a:pt x="550" y="367"/>
                    </a:lnTo>
                    <a:lnTo>
                      <a:pt x="549" y="369"/>
                    </a:lnTo>
                    <a:lnTo>
                      <a:pt x="549" y="370"/>
                    </a:lnTo>
                    <a:lnTo>
                      <a:pt x="547" y="375"/>
                    </a:lnTo>
                    <a:lnTo>
                      <a:pt x="547" y="378"/>
                    </a:lnTo>
                    <a:lnTo>
                      <a:pt x="547" y="380"/>
                    </a:lnTo>
                    <a:lnTo>
                      <a:pt x="547" y="380"/>
                    </a:lnTo>
                    <a:lnTo>
                      <a:pt x="547" y="380"/>
                    </a:lnTo>
                    <a:lnTo>
                      <a:pt x="547" y="380"/>
                    </a:lnTo>
                    <a:lnTo>
                      <a:pt x="546" y="380"/>
                    </a:lnTo>
                    <a:lnTo>
                      <a:pt x="546" y="380"/>
                    </a:lnTo>
                    <a:lnTo>
                      <a:pt x="546" y="381"/>
                    </a:lnTo>
                    <a:lnTo>
                      <a:pt x="547" y="381"/>
                    </a:lnTo>
                    <a:lnTo>
                      <a:pt x="546" y="381"/>
                    </a:lnTo>
                    <a:lnTo>
                      <a:pt x="546" y="381"/>
                    </a:lnTo>
                    <a:lnTo>
                      <a:pt x="546" y="381"/>
                    </a:lnTo>
                    <a:lnTo>
                      <a:pt x="544" y="383"/>
                    </a:lnTo>
                    <a:lnTo>
                      <a:pt x="541" y="389"/>
                    </a:lnTo>
                    <a:lnTo>
                      <a:pt x="541" y="391"/>
                    </a:lnTo>
                    <a:lnTo>
                      <a:pt x="539" y="392"/>
                    </a:lnTo>
                    <a:lnTo>
                      <a:pt x="538" y="396"/>
                    </a:lnTo>
                    <a:lnTo>
                      <a:pt x="538" y="397"/>
                    </a:lnTo>
                    <a:lnTo>
                      <a:pt x="538" y="402"/>
                    </a:lnTo>
                    <a:lnTo>
                      <a:pt x="538" y="405"/>
                    </a:lnTo>
                    <a:lnTo>
                      <a:pt x="536" y="408"/>
                    </a:lnTo>
                    <a:lnTo>
                      <a:pt x="536" y="410"/>
                    </a:lnTo>
                    <a:lnTo>
                      <a:pt x="535" y="413"/>
                    </a:lnTo>
                    <a:lnTo>
                      <a:pt x="536" y="416"/>
                    </a:lnTo>
                    <a:lnTo>
                      <a:pt x="536" y="418"/>
                    </a:lnTo>
                    <a:lnTo>
                      <a:pt x="536" y="419"/>
                    </a:lnTo>
                    <a:lnTo>
                      <a:pt x="535" y="421"/>
                    </a:lnTo>
                    <a:lnTo>
                      <a:pt x="533" y="421"/>
                    </a:lnTo>
                    <a:lnTo>
                      <a:pt x="531" y="422"/>
                    </a:lnTo>
                    <a:lnTo>
                      <a:pt x="530" y="424"/>
                    </a:lnTo>
                    <a:lnTo>
                      <a:pt x="528" y="426"/>
                    </a:lnTo>
                    <a:lnTo>
                      <a:pt x="527" y="426"/>
                    </a:lnTo>
                    <a:lnTo>
                      <a:pt x="520" y="426"/>
                    </a:lnTo>
                    <a:lnTo>
                      <a:pt x="511" y="426"/>
                    </a:lnTo>
                    <a:lnTo>
                      <a:pt x="509" y="427"/>
                    </a:lnTo>
                    <a:lnTo>
                      <a:pt x="505" y="427"/>
                    </a:lnTo>
                    <a:lnTo>
                      <a:pt x="502" y="430"/>
                    </a:lnTo>
                    <a:lnTo>
                      <a:pt x="498" y="432"/>
                    </a:lnTo>
                    <a:lnTo>
                      <a:pt x="490" y="440"/>
                    </a:lnTo>
                    <a:lnTo>
                      <a:pt x="484" y="441"/>
                    </a:lnTo>
                    <a:lnTo>
                      <a:pt x="484" y="441"/>
                    </a:lnTo>
                    <a:lnTo>
                      <a:pt x="483" y="440"/>
                    </a:lnTo>
                    <a:lnTo>
                      <a:pt x="481" y="441"/>
                    </a:lnTo>
                    <a:lnTo>
                      <a:pt x="481" y="441"/>
                    </a:lnTo>
                    <a:lnTo>
                      <a:pt x="483" y="443"/>
                    </a:lnTo>
                    <a:lnTo>
                      <a:pt x="483" y="444"/>
                    </a:lnTo>
                    <a:lnTo>
                      <a:pt x="484" y="443"/>
                    </a:lnTo>
                    <a:lnTo>
                      <a:pt x="486" y="443"/>
                    </a:lnTo>
                    <a:lnTo>
                      <a:pt x="486" y="444"/>
                    </a:lnTo>
                    <a:lnTo>
                      <a:pt x="486" y="446"/>
                    </a:lnTo>
                    <a:lnTo>
                      <a:pt x="484" y="448"/>
                    </a:lnTo>
                    <a:lnTo>
                      <a:pt x="484" y="448"/>
                    </a:lnTo>
                    <a:lnTo>
                      <a:pt x="483" y="448"/>
                    </a:lnTo>
                    <a:lnTo>
                      <a:pt x="483" y="448"/>
                    </a:lnTo>
                    <a:lnTo>
                      <a:pt x="483" y="444"/>
                    </a:lnTo>
                    <a:lnTo>
                      <a:pt x="481" y="443"/>
                    </a:lnTo>
                    <a:lnTo>
                      <a:pt x="479" y="443"/>
                    </a:lnTo>
                    <a:lnTo>
                      <a:pt x="478" y="443"/>
                    </a:lnTo>
                    <a:lnTo>
                      <a:pt x="478" y="444"/>
                    </a:lnTo>
                    <a:lnTo>
                      <a:pt x="476" y="441"/>
                    </a:lnTo>
                    <a:lnTo>
                      <a:pt x="475" y="440"/>
                    </a:lnTo>
                    <a:lnTo>
                      <a:pt x="473" y="440"/>
                    </a:lnTo>
                    <a:lnTo>
                      <a:pt x="473" y="440"/>
                    </a:lnTo>
                    <a:lnTo>
                      <a:pt x="472" y="440"/>
                    </a:lnTo>
                    <a:lnTo>
                      <a:pt x="470" y="438"/>
                    </a:lnTo>
                    <a:lnTo>
                      <a:pt x="470" y="437"/>
                    </a:lnTo>
                    <a:lnTo>
                      <a:pt x="470" y="435"/>
                    </a:lnTo>
                    <a:lnTo>
                      <a:pt x="472" y="435"/>
                    </a:lnTo>
                    <a:lnTo>
                      <a:pt x="472" y="433"/>
                    </a:lnTo>
                    <a:lnTo>
                      <a:pt x="470" y="433"/>
                    </a:lnTo>
                    <a:lnTo>
                      <a:pt x="468" y="432"/>
                    </a:lnTo>
                    <a:lnTo>
                      <a:pt x="468" y="433"/>
                    </a:lnTo>
                    <a:lnTo>
                      <a:pt x="467" y="433"/>
                    </a:lnTo>
                    <a:lnTo>
                      <a:pt x="467" y="435"/>
                    </a:lnTo>
                    <a:lnTo>
                      <a:pt x="464" y="437"/>
                    </a:lnTo>
                    <a:lnTo>
                      <a:pt x="462" y="437"/>
                    </a:lnTo>
                    <a:lnTo>
                      <a:pt x="461" y="435"/>
                    </a:lnTo>
                    <a:lnTo>
                      <a:pt x="461" y="435"/>
                    </a:lnTo>
                    <a:lnTo>
                      <a:pt x="462" y="435"/>
                    </a:lnTo>
                    <a:lnTo>
                      <a:pt x="464" y="433"/>
                    </a:lnTo>
                    <a:lnTo>
                      <a:pt x="465" y="432"/>
                    </a:lnTo>
                    <a:lnTo>
                      <a:pt x="465" y="430"/>
                    </a:lnTo>
                    <a:lnTo>
                      <a:pt x="465" y="429"/>
                    </a:lnTo>
                    <a:lnTo>
                      <a:pt x="464" y="429"/>
                    </a:lnTo>
                    <a:lnTo>
                      <a:pt x="462" y="427"/>
                    </a:lnTo>
                    <a:lnTo>
                      <a:pt x="457" y="430"/>
                    </a:lnTo>
                    <a:lnTo>
                      <a:pt x="456" y="430"/>
                    </a:lnTo>
                    <a:lnTo>
                      <a:pt x="456" y="432"/>
                    </a:lnTo>
                    <a:lnTo>
                      <a:pt x="457" y="432"/>
                    </a:lnTo>
                    <a:lnTo>
                      <a:pt x="457" y="432"/>
                    </a:lnTo>
                    <a:lnTo>
                      <a:pt x="459" y="432"/>
                    </a:lnTo>
                    <a:lnTo>
                      <a:pt x="457" y="433"/>
                    </a:lnTo>
                    <a:lnTo>
                      <a:pt x="456" y="433"/>
                    </a:lnTo>
                    <a:lnTo>
                      <a:pt x="454" y="435"/>
                    </a:lnTo>
                    <a:lnTo>
                      <a:pt x="451" y="437"/>
                    </a:lnTo>
                    <a:lnTo>
                      <a:pt x="446" y="440"/>
                    </a:lnTo>
                    <a:lnTo>
                      <a:pt x="445" y="441"/>
                    </a:lnTo>
                    <a:lnTo>
                      <a:pt x="443" y="443"/>
                    </a:lnTo>
                    <a:lnTo>
                      <a:pt x="440" y="441"/>
                    </a:lnTo>
                    <a:lnTo>
                      <a:pt x="438" y="441"/>
                    </a:lnTo>
                    <a:lnTo>
                      <a:pt x="437" y="440"/>
                    </a:lnTo>
                    <a:lnTo>
                      <a:pt x="432" y="438"/>
                    </a:lnTo>
                    <a:lnTo>
                      <a:pt x="429" y="437"/>
                    </a:lnTo>
                    <a:lnTo>
                      <a:pt x="427" y="435"/>
                    </a:lnTo>
                    <a:lnTo>
                      <a:pt x="426" y="435"/>
                    </a:lnTo>
                    <a:lnTo>
                      <a:pt x="423" y="435"/>
                    </a:lnTo>
                    <a:lnTo>
                      <a:pt x="420" y="433"/>
                    </a:lnTo>
                    <a:lnTo>
                      <a:pt x="416" y="433"/>
                    </a:lnTo>
                    <a:lnTo>
                      <a:pt x="415" y="435"/>
                    </a:lnTo>
                    <a:lnTo>
                      <a:pt x="413" y="435"/>
                    </a:lnTo>
                    <a:lnTo>
                      <a:pt x="412" y="435"/>
                    </a:lnTo>
                    <a:lnTo>
                      <a:pt x="408" y="432"/>
                    </a:lnTo>
                    <a:lnTo>
                      <a:pt x="407" y="430"/>
                    </a:lnTo>
                    <a:lnTo>
                      <a:pt x="401" y="429"/>
                    </a:lnTo>
                    <a:lnTo>
                      <a:pt x="397" y="427"/>
                    </a:lnTo>
                    <a:lnTo>
                      <a:pt x="394" y="422"/>
                    </a:lnTo>
                    <a:lnTo>
                      <a:pt x="390" y="418"/>
                    </a:lnTo>
                    <a:lnTo>
                      <a:pt x="388" y="416"/>
                    </a:lnTo>
                    <a:lnTo>
                      <a:pt x="388" y="415"/>
                    </a:lnTo>
                    <a:lnTo>
                      <a:pt x="388" y="413"/>
                    </a:lnTo>
                    <a:lnTo>
                      <a:pt x="388" y="410"/>
                    </a:lnTo>
                    <a:lnTo>
                      <a:pt x="390" y="408"/>
                    </a:lnTo>
                    <a:lnTo>
                      <a:pt x="390" y="407"/>
                    </a:lnTo>
                    <a:lnTo>
                      <a:pt x="388" y="402"/>
                    </a:lnTo>
                    <a:lnTo>
                      <a:pt x="385" y="397"/>
                    </a:lnTo>
                    <a:lnTo>
                      <a:pt x="383" y="396"/>
                    </a:lnTo>
                    <a:lnTo>
                      <a:pt x="380" y="392"/>
                    </a:lnTo>
                    <a:lnTo>
                      <a:pt x="377" y="391"/>
                    </a:lnTo>
                    <a:lnTo>
                      <a:pt x="377" y="389"/>
                    </a:lnTo>
                    <a:lnTo>
                      <a:pt x="377" y="389"/>
                    </a:lnTo>
                    <a:lnTo>
                      <a:pt x="379" y="389"/>
                    </a:lnTo>
                    <a:lnTo>
                      <a:pt x="379" y="388"/>
                    </a:lnTo>
                    <a:lnTo>
                      <a:pt x="380" y="388"/>
                    </a:lnTo>
                    <a:lnTo>
                      <a:pt x="380" y="389"/>
                    </a:lnTo>
                    <a:lnTo>
                      <a:pt x="382" y="389"/>
                    </a:lnTo>
                    <a:lnTo>
                      <a:pt x="382" y="388"/>
                    </a:lnTo>
                    <a:lnTo>
                      <a:pt x="382" y="386"/>
                    </a:lnTo>
                    <a:lnTo>
                      <a:pt x="382" y="386"/>
                    </a:lnTo>
                    <a:lnTo>
                      <a:pt x="382" y="386"/>
                    </a:lnTo>
                    <a:lnTo>
                      <a:pt x="380" y="385"/>
                    </a:lnTo>
                    <a:lnTo>
                      <a:pt x="379" y="386"/>
                    </a:lnTo>
                    <a:lnTo>
                      <a:pt x="377" y="386"/>
                    </a:lnTo>
                    <a:lnTo>
                      <a:pt x="375" y="388"/>
                    </a:lnTo>
                    <a:lnTo>
                      <a:pt x="375" y="388"/>
                    </a:lnTo>
                    <a:lnTo>
                      <a:pt x="374" y="388"/>
                    </a:lnTo>
                    <a:lnTo>
                      <a:pt x="374" y="388"/>
                    </a:lnTo>
                    <a:lnTo>
                      <a:pt x="371" y="389"/>
                    </a:lnTo>
                    <a:lnTo>
                      <a:pt x="368" y="389"/>
                    </a:lnTo>
                    <a:lnTo>
                      <a:pt x="366" y="389"/>
                    </a:lnTo>
                    <a:lnTo>
                      <a:pt x="366" y="388"/>
                    </a:lnTo>
                    <a:lnTo>
                      <a:pt x="368" y="386"/>
                    </a:lnTo>
                    <a:lnTo>
                      <a:pt x="369" y="385"/>
                    </a:lnTo>
                    <a:lnTo>
                      <a:pt x="371" y="380"/>
                    </a:lnTo>
                    <a:lnTo>
                      <a:pt x="369" y="375"/>
                    </a:lnTo>
                    <a:lnTo>
                      <a:pt x="369" y="374"/>
                    </a:lnTo>
                    <a:lnTo>
                      <a:pt x="366" y="370"/>
                    </a:lnTo>
                    <a:lnTo>
                      <a:pt x="366" y="367"/>
                    </a:lnTo>
                    <a:lnTo>
                      <a:pt x="364" y="366"/>
                    </a:lnTo>
                    <a:lnTo>
                      <a:pt x="363" y="367"/>
                    </a:lnTo>
                    <a:lnTo>
                      <a:pt x="363" y="369"/>
                    </a:lnTo>
                    <a:lnTo>
                      <a:pt x="361" y="370"/>
                    </a:lnTo>
                    <a:lnTo>
                      <a:pt x="361" y="375"/>
                    </a:lnTo>
                    <a:lnTo>
                      <a:pt x="358" y="381"/>
                    </a:lnTo>
                    <a:lnTo>
                      <a:pt x="356" y="381"/>
                    </a:lnTo>
                    <a:lnTo>
                      <a:pt x="355" y="381"/>
                    </a:lnTo>
                    <a:lnTo>
                      <a:pt x="352" y="381"/>
                    </a:lnTo>
                    <a:lnTo>
                      <a:pt x="350" y="383"/>
                    </a:lnTo>
                    <a:lnTo>
                      <a:pt x="349" y="383"/>
                    </a:lnTo>
                    <a:lnTo>
                      <a:pt x="347" y="383"/>
                    </a:lnTo>
                    <a:lnTo>
                      <a:pt x="347" y="383"/>
                    </a:lnTo>
                    <a:lnTo>
                      <a:pt x="349" y="378"/>
                    </a:lnTo>
                    <a:lnTo>
                      <a:pt x="350" y="378"/>
                    </a:lnTo>
                    <a:lnTo>
                      <a:pt x="352" y="378"/>
                    </a:lnTo>
                    <a:lnTo>
                      <a:pt x="353" y="378"/>
                    </a:lnTo>
                    <a:lnTo>
                      <a:pt x="353" y="378"/>
                    </a:lnTo>
                    <a:lnTo>
                      <a:pt x="355" y="375"/>
                    </a:lnTo>
                    <a:lnTo>
                      <a:pt x="355" y="372"/>
                    </a:lnTo>
                    <a:lnTo>
                      <a:pt x="355" y="370"/>
                    </a:lnTo>
                    <a:lnTo>
                      <a:pt x="355" y="369"/>
                    </a:lnTo>
                    <a:lnTo>
                      <a:pt x="355" y="367"/>
                    </a:lnTo>
                    <a:lnTo>
                      <a:pt x="355" y="366"/>
                    </a:lnTo>
                    <a:lnTo>
                      <a:pt x="358" y="361"/>
                    </a:lnTo>
                    <a:lnTo>
                      <a:pt x="360" y="358"/>
                    </a:lnTo>
                    <a:lnTo>
                      <a:pt x="361" y="356"/>
                    </a:lnTo>
                    <a:lnTo>
                      <a:pt x="361" y="355"/>
                    </a:lnTo>
                    <a:lnTo>
                      <a:pt x="361" y="352"/>
                    </a:lnTo>
                    <a:lnTo>
                      <a:pt x="361" y="350"/>
                    </a:lnTo>
                    <a:lnTo>
                      <a:pt x="361" y="350"/>
                    </a:lnTo>
                    <a:lnTo>
                      <a:pt x="363" y="348"/>
                    </a:lnTo>
                    <a:lnTo>
                      <a:pt x="361" y="344"/>
                    </a:lnTo>
                    <a:lnTo>
                      <a:pt x="361" y="342"/>
                    </a:lnTo>
                    <a:lnTo>
                      <a:pt x="360" y="341"/>
                    </a:lnTo>
                    <a:lnTo>
                      <a:pt x="360" y="342"/>
                    </a:lnTo>
                    <a:lnTo>
                      <a:pt x="360" y="344"/>
                    </a:lnTo>
                    <a:lnTo>
                      <a:pt x="358" y="347"/>
                    </a:lnTo>
                    <a:lnTo>
                      <a:pt x="356" y="348"/>
                    </a:lnTo>
                    <a:lnTo>
                      <a:pt x="355" y="350"/>
                    </a:lnTo>
                    <a:lnTo>
                      <a:pt x="353" y="353"/>
                    </a:lnTo>
                    <a:lnTo>
                      <a:pt x="352" y="358"/>
                    </a:lnTo>
                    <a:lnTo>
                      <a:pt x="350" y="358"/>
                    </a:lnTo>
                    <a:lnTo>
                      <a:pt x="349" y="358"/>
                    </a:lnTo>
                    <a:lnTo>
                      <a:pt x="347" y="359"/>
                    </a:lnTo>
                    <a:lnTo>
                      <a:pt x="345" y="361"/>
                    </a:lnTo>
                    <a:lnTo>
                      <a:pt x="342" y="361"/>
                    </a:lnTo>
                    <a:lnTo>
                      <a:pt x="341" y="363"/>
                    </a:lnTo>
                    <a:lnTo>
                      <a:pt x="341" y="364"/>
                    </a:lnTo>
                    <a:lnTo>
                      <a:pt x="336" y="370"/>
                    </a:lnTo>
                    <a:lnTo>
                      <a:pt x="333" y="372"/>
                    </a:lnTo>
                    <a:lnTo>
                      <a:pt x="333" y="374"/>
                    </a:lnTo>
                    <a:lnTo>
                      <a:pt x="333" y="374"/>
                    </a:lnTo>
                    <a:lnTo>
                      <a:pt x="333" y="375"/>
                    </a:lnTo>
                    <a:lnTo>
                      <a:pt x="333" y="375"/>
                    </a:lnTo>
                    <a:lnTo>
                      <a:pt x="334" y="378"/>
                    </a:lnTo>
                    <a:lnTo>
                      <a:pt x="333" y="378"/>
                    </a:lnTo>
                    <a:lnTo>
                      <a:pt x="333" y="378"/>
                    </a:lnTo>
                    <a:lnTo>
                      <a:pt x="331" y="377"/>
                    </a:lnTo>
                    <a:lnTo>
                      <a:pt x="330" y="378"/>
                    </a:lnTo>
                    <a:lnTo>
                      <a:pt x="328" y="378"/>
                    </a:lnTo>
                    <a:lnTo>
                      <a:pt x="327" y="375"/>
                    </a:lnTo>
                    <a:lnTo>
                      <a:pt x="325" y="375"/>
                    </a:lnTo>
                    <a:lnTo>
                      <a:pt x="323" y="374"/>
                    </a:lnTo>
                    <a:lnTo>
                      <a:pt x="323" y="372"/>
                    </a:lnTo>
                    <a:lnTo>
                      <a:pt x="322" y="372"/>
                    </a:lnTo>
                    <a:lnTo>
                      <a:pt x="322" y="372"/>
                    </a:lnTo>
                    <a:lnTo>
                      <a:pt x="322" y="372"/>
                    </a:lnTo>
                    <a:lnTo>
                      <a:pt x="322" y="370"/>
                    </a:lnTo>
                    <a:lnTo>
                      <a:pt x="322" y="370"/>
                    </a:lnTo>
                    <a:lnTo>
                      <a:pt x="323" y="372"/>
                    </a:lnTo>
                    <a:lnTo>
                      <a:pt x="325" y="372"/>
                    </a:lnTo>
                    <a:lnTo>
                      <a:pt x="325" y="374"/>
                    </a:lnTo>
                    <a:lnTo>
                      <a:pt x="327" y="372"/>
                    </a:lnTo>
                    <a:lnTo>
                      <a:pt x="325" y="369"/>
                    </a:lnTo>
                    <a:lnTo>
                      <a:pt x="323" y="366"/>
                    </a:lnTo>
                    <a:lnTo>
                      <a:pt x="323" y="366"/>
                    </a:lnTo>
                    <a:lnTo>
                      <a:pt x="322" y="363"/>
                    </a:lnTo>
                    <a:lnTo>
                      <a:pt x="322" y="361"/>
                    </a:lnTo>
                    <a:lnTo>
                      <a:pt x="320" y="359"/>
                    </a:lnTo>
                    <a:lnTo>
                      <a:pt x="317" y="358"/>
                    </a:lnTo>
                    <a:lnTo>
                      <a:pt x="317" y="355"/>
                    </a:lnTo>
                    <a:lnTo>
                      <a:pt x="317" y="352"/>
                    </a:lnTo>
                    <a:lnTo>
                      <a:pt x="315" y="352"/>
                    </a:lnTo>
                    <a:lnTo>
                      <a:pt x="314" y="350"/>
                    </a:lnTo>
                    <a:lnTo>
                      <a:pt x="309" y="350"/>
                    </a:lnTo>
                    <a:lnTo>
                      <a:pt x="308" y="347"/>
                    </a:lnTo>
                    <a:lnTo>
                      <a:pt x="306" y="344"/>
                    </a:lnTo>
                    <a:lnTo>
                      <a:pt x="308" y="342"/>
                    </a:lnTo>
                    <a:lnTo>
                      <a:pt x="308" y="342"/>
                    </a:lnTo>
                    <a:lnTo>
                      <a:pt x="309" y="342"/>
                    </a:lnTo>
                    <a:lnTo>
                      <a:pt x="308" y="341"/>
                    </a:lnTo>
                    <a:lnTo>
                      <a:pt x="304" y="337"/>
                    </a:lnTo>
                    <a:lnTo>
                      <a:pt x="301" y="336"/>
                    </a:lnTo>
                    <a:lnTo>
                      <a:pt x="300" y="334"/>
                    </a:lnTo>
                    <a:lnTo>
                      <a:pt x="298" y="334"/>
                    </a:lnTo>
                    <a:lnTo>
                      <a:pt x="297" y="334"/>
                    </a:lnTo>
                    <a:lnTo>
                      <a:pt x="293" y="334"/>
                    </a:lnTo>
                    <a:lnTo>
                      <a:pt x="287" y="331"/>
                    </a:lnTo>
                    <a:lnTo>
                      <a:pt x="286" y="329"/>
                    </a:lnTo>
                    <a:lnTo>
                      <a:pt x="281" y="331"/>
                    </a:lnTo>
                    <a:lnTo>
                      <a:pt x="279" y="331"/>
                    </a:lnTo>
                    <a:lnTo>
                      <a:pt x="271" y="326"/>
                    </a:lnTo>
                    <a:lnTo>
                      <a:pt x="267" y="323"/>
                    </a:lnTo>
                    <a:lnTo>
                      <a:pt x="265" y="323"/>
                    </a:lnTo>
                    <a:lnTo>
                      <a:pt x="263" y="323"/>
                    </a:lnTo>
                    <a:lnTo>
                      <a:pt x="262" y="323"/>
                    </a:lnTo>
                    <a:lnTo>
                      <a:pt x="260" y="325"/>
                    </a:lnTo>
                    <a:lnTo>
                      <a:pt x="259" y="325"/>
                    </a:lnTo>
                    <a:lnTo>
                      <a:pt x="249" y="325"/>
                    </a:lnTo>
                    <a:lnTo>
                      <a:pt x="241" y="325"/>
                    </a:lnTo>
                    <a:lnTo>
                      <a:pt x="235" y="326"/>
                    </a:lnTo>
                    <a:lnTo>
                      <a:pt x="232" y="326"/>
                    </a:lnTo>
                    <a:lnTo>
                      <a:pt x="226" y="329"/>
                    </a:lnTo>
                    <a:lnTo>
                      <a:pt x="219" y="333"/>
                    </a:lnTo>
                    <a:lnTo>
                      <a:pt x="213" y="333"/>
                    </a:lnTo>
                    <a:lnTo>
                      <a:pt x="208" y="336"/>
                    </a:lnTo>
                    <a:lnTo>
                      <a:pt x="205" y="336"/>
                    </a:lnTo>
                    <a:lnTo>
                      <a:pt x="200" y="336"/>
                    </a:lnTo>
                    <a:lnTo>
                      <a:pt x="191" y="336"/>
                    </a:lnTo>
                    <a:lnTo>
                      <a:pt x="188" y="336"/>
                    </a:lnTo>
                    <a:lnTo>
                      <a:pt x="183" y="339"/>
                    </a:lnTo>
                    <a:lnTo>
                      <a:pt x="181" y="341"/>
                    </a:lnTo>
                    <a:lnTo>
                      <a:pt x="178" y="341"/>
                    </a:lnTo>
                    <a:lnTo>
                      <a:pt x="172" y="345"/>
                    </a:lnTo>
                    <a:lnTo>
                      <a:pt x="167" y="345"/>
                    </a:lnTo>
                    <a:lnTo>
                      <a:pt x="166" y="347"/>
                    </a:lnTo>
                    <a:lnTo>
                      <a:pt x="164" y="347"/>
                    </a:lnTo>
                    <a:lnTo>
                      <a:pt x="163" y="348"/>
                    </a:lnTo>
                    <a:lnTo>
                      <a:pt x="159" y="355"/>
                    </a:lnTo>
                    <a:lnTo>
                      <a:pt x="158" y="356"/>
                    </a:lnTo>
                    <a:lnTo>
                      <a:pt x="155" y="361"/>
                    </a:lnTo>
                    <a:lnTo>
                      <a:pt x="153" y="361"/>
                    </a:lnTo>
                    <a:lnTo>
                      <a:pt x="151" y="361"/>
                    </a:lnTo>
                    <a:lnTo>
                      <a:pt x="148" y="363"/>
                    </a:lnTo>
                    <a:lnTo>
                      <a:pt x="147" y="361"/>
                    </a:lnTo>
                    <a:lnTo>
                      <a:pt x="145" y="361"/>
                    </a:lnTo>
                    <a:lnTo>
                      <a:pt x="142" y="361"/>
                    </a:lnTo>
                    <a:lnTo>
                      <a:pt x="134" y="363"/>
                    </a:lnTo>
                    <a:lnTo>
                      <a:pt x="133" y="361"/>
                    </a:lnTo>
                    <a:lnTo>
                      <a:pt x="131" y="361"/>
                    </a:lnTo>
                    <a:lnTo>
                      <a:pt x="128" y="361"/>
                    </a:lnTo>
                    <a:lnTo>
                      <a:pt x="123" y="361"/>
                    </a:lnTo>
                    <a:lnTo>
                      <a:pt x="114" y="361"/>
                    </a:lnTo>
                    <a:lnTo>
                      <a:pt x="110" y="363"/>
                    </a:lnTo>
                    <a:lnTo>
                      <a:pt x="109" y="363"/>
                    </a:lnTo>
                    <a:lnTo>
                      <a:pt x="106" y="363"/>
                    </a:lnTo>
                    <a:lnTo>
                      <a:pt x="101" y="363"/>
                    </a:lnTo>
                    <a:lnTo>
                      <a:pt x="98" y="364"/>
                    </a:lnTo>
                    <a:lnTo>
                      <a:pt x="98" y="364"/>
                    </a:lnTo>
                    <a:lnTo>
                      <a:pt x="95" y="369"/>
                    </a:lnTo>
                    <a:lnTo>
                      <a:pt x="92" y="370"/>
                    </a:lnTo>
                    <a:lnTo>
                      <a:pt x="88" y="370"/>
                    </a:lnTo>
                    <a:lnTo>
                      <a:pt x="87" y="370"/>
                    </a:lnTo>
                    <a:lnTo>
                      <a:pt x="81" y="375"/>
                    </a:lnTo>
                    <a:lnTo>
                      <a:pt x="76" y="380"/>
                    </a:lnTo>
                    <a:lnTo>
                      <a:pt x="74" y="380"/>
                    </a:lnTo>
                    <a:lnTo>
                      <a:pt x="71" y="380"/>
                    </a:lnTo>
                    <a:lnTo>
                      <a:pt x="69" y="380"/>
                    </a:lnTo>
                    <a:lnTo>
                      <a:pt x="68" y="381"/>
                    </a:lnTo>
                    <a:lnTo>
                      <a:pt x="62" y="380"/>
                    </a:lnTo>
                    <a:lnTo>
                      <a:pt x="57" y="380"/>
                    </a:lnTo>
                    <a:lnTo>
                      <a:pt x="52" y="380"/>
                    </a:lnTo>
                    <a:lnTo>
                      <a:pt x="47" y="377"/>
                    </a:lnTo>
                    <a:lnTo>
                      <a:pt x="44" y="377"/>
                    </a:lnTo>
                    <a:lnTo>
                      <a:pt x="41" y="372"/>
                    </a:lnTo>
                    <a:lnTo>
                      <a:pt x="38" y="370"/>
                    </a:lnTo>
                    <a:lnTo>
                      <a:pt x="35" y="367"/>
                    </a:lnTo>
                    <a:lnTo>
                      <a:pt x="33" y="369"/>
                    </a:lnTo>
                    <a:lnTo>
                      <a:pt x="32" y="369"/>
                    </a:lnTo>
                    <a:lnTo>
                      <a:pt x="30" y="367"/>
                    </a:lnTo>
                    <a:lnTo>
                      <a:pt x="30" y="366"/>
                    </a:lnTo>
                    <a:lnTo>
                      <a:pt x="30" y="364"/>
                    </a:lnTo>
                    <a:lnTo>
                      <a:pt x="30" y="359"/>
                    </a:lnTo>
                    <a:lnTo>
                      <a:pt x="30" y="355"/>
                    </a:lnTo>
                    <a:lnTo>
                      <a:pt x="32" y="356"/>
                    </a:lnTo>
                    <a:lnTo>
                      <a:pt x="33" y="358"/>
                    </a:lnTo>
                    <a:lnTo>
                      <a:pt x="35" y="358"/>
                    </a:lnTo>
                    <a:lnTo>
                      <a:pt x="38" y="356"/>
                    </a:lnTo>
                    <a:lnTo>
                      <a:pt x="40" y="353"/>
                    </a:lnTo>
                    <a:lnTo>
                      <a:pt x="40" y="350"/>
                    </a:lnTo>
                    <a:lnTo>
                      <a:pt x="40" y="347"/>
                    </a:lnTo>
                    <a:lnTo>
                      <a:pt x="40" y="342"/>
                    </a:lnTo>
                    <a:lnTo>
                      <a:pt x="40" y="341"/>
                    </a:lnTo>
                    <a:lnTo>
                      <a:pt x="41" y="341"/>
                    </a:lnTo>
                    <a:lnTo>
                      <a:pt x="41" y="337"/>
                    </a:lnTo>
                    <a:lnTo>
                      <a:pt x="41" y="329"/>
                    </a:lnTo>
                    <a:lnTo>
                      <a:pt x="40" y="326"/>
                    </a:lnTo>
                    <a:lnTo>
                      <a:pt x="36" y="320"/>
                    </a:lnTo>
                    <a:lnTo>
                      <a:pt x="35" y="314"/>
                    </a:lnTo>
                    <a:lnTo>
                      <a:pt x="33" y="312"/>
                    </a:lnTo>
                    <a:lnTo>
                      <a:pt x="32" y="307"/>
                    </a:lnTo>
                    <a:lnTo>
                      <a:pt x="30" y="303"/>
                    </a:lnTo>
                    <a:lnTo>
                      <a:pt x="30" y="300"/>
                    </a:lnTo>
                    <a:lnTo>
                      <a:pt x="30" y="295"/>
                    </a:lnTo>
                    <a:lnTo>
                      <a:pt x="30" y="292"/>
                    </a:lnTo>
                    <a:lnTo>
                      <a:pt x="30" y="290"/>
                    </a:lnTo>
                    <a:lnTo>
                      <a:pt x="28" y="285"/>
                    </a:lnTo>
                    <a:lnTo>
                      <a:pt x="25" y="282"/>
                    </a:lnTo>
                    <a:lnTo>
                      <a:pt x="24" y="281"/>
                    </a:lnTo>
                    <a:lnTo>
                      <a:pt x="24" y="279"/>
                    </a:lnTo>
                    <a:lnTo>
                      <a:pt x="24" y="276"/>
                    </a:lnTo>
                    <a:lnTo>
                      <a:pt x="21" y="273"/>
                    </a:lnTo>
                    <a:lnTo>
                      <a:pt x="17" y="270"/>
                    </a:lnTo>
                    <a:lnTo>
                      <a:pt x="17" y="268"/>
                    </a:lnTo>
                    <a:lnTo>
                      <a:pt x="17" y="260"/>
                    </a:lnTo>
                    <a:lnTo>
                      <a:pt x="16" y="259"/>
                    </a:lnTo>
                    <a:lnTo>
                      <a:pt x="11" y="251"/>
                    </a:lnTo>
                    <a:lnTo>
                      <a:pt x="6" y="243"/>
                    </a:lnTo>
                    <a:lnTo>
                      <a:pt x="5" y="241"/>
                    </a:lnTo>
                    <a:lnTo>
                      <a:pt x="3" y="240"/>
                    </a:lnTo>
                    <a:lnTo>
                      <a:pt x="5" y="240"/>
                    </a:lnTo>
                    <a:lnTo>
                      <a:pt x="5" y="240"/>
                    </a:lnTo>
                    <a:lnTo>
                      <a:pt x="5" y="241"/>
                    </a:lnTo>
                    <a:lnTo>
                      <a:pt x="6" y="241"/>
                    </a:lnTo>
                    <a:lnTo>
                      <a:pt x="6" y="240"/>
                    </a:lnTo>
                    <a:lnTo>
                      <a:pt x="6" y="240"/>
                    </a:lnTo>
                    <a:lnTo>
                      <a:pt x="6" y="238"/>
                    </a:lnTo>
                    <a:lnTo>
                      <a:pt x="6" y="238"/>
                    </a:lnTo>
                    <a:lnTo>
                      <a:pt x="8" y="240"/>
                    </a:lnTo>
                    <a:lnTo>
                      <a:pt x="10" y="244"/>
                    </a:lnTo>
                    <a:lnTo>
                      <a:pt x="10" y="246"/>
                    </a:lnTo>
                    <a:lnTo>
                      <a:pt x="11" y="246"/>
                    </a:lnTo>
                    <a:lnTo>
                      <a:pt x="13" y="246"/>
                    </a:lnTo>
                    <a:lnTo>
                      <a:pt x="13" y="244"/>
                    </a:lnTo>
                    <a:lnTo>
                      <a:pt x="14" y="243"/>
                    </a:lnTo>
                    <a:lnTo>
                      <a:pt x="13" y="241"/>
                    </a:lnTo>
                    <a:lnTo>
                      <a:pt x="11" y="241"/>
                    </a:lnTo>
                    <a:lnTo>
                      <a:pt x="10" y="238"/>
                    </a:lnTo>
                    <a:lnTo>
                      <a:pt x="8" y="235"/>
                    </a:lnTo>
                    <a:lnTo>
                      <a:pt x="6" y="233"/>
                    </a:lnTo>
                    <a:lnTo>
                      <a:pt x="6" y="232"/>
                    </a:lnTo>
                    <a:lnTo>
                      <a:pt x="8" y="230"/>
                    </a:lnTo>
                    <a:lnTo>
                      <a:pt x="10" y="232"/>
                    </a:lnTo>
                    <a:lnTo>
                      <a:pt x="10" y="233"/>
                    </a:lnTo>
                    <a:lnTo>
                      <a:pt x="11" y="235"/>
                    </a:lnTo>
                    <a:lnTo>
                      <a:pt x="11" y="237"/>
                    </a:lnTo>
                    <a:lnTo>
                      <a:pt x="11" y="238"/>
                    </a:lnTo>
                    <a:lnTo>
                      <a:pt x="11" y="238"/>
                    </a:lnTo>
                    <a:lnTo>
                      <a:pt x="11" y="240"/>
                    </a:lnTo>
                    <a:lnTo>
                      <a:pt x="13" y="240"/>
                    </a:lnTo>
                    <a:lnTo>
                      <a:pt x="13" y="238"/>
                    </a:lnTo>
                    <a:lnTo>
                      <a:pt x="14" y="237"/>
                    </a:lnTo>
                    <a:lnTo>
                      <a:pt x="14" y="238"/>
                    </a:lnTo>
                    <a:lnTo>
                      <a:pt x="14" y="241"/>
                    </a:lnTo>
                    <a:lnTo>
                      <a:pt x="16" y="241"/>
                    </a:lnTo>
                    <a:lnTo>
                      <a:pt x="17" y="243"/>
                    </a:lnTo>
                    <a:lnTo>
                      <a:pt x="19" y="243"/>
                    </a:lnTo>
                    <a:lnTo>
                      <a:pt x="19" y="241"/>
                    </a:lnTo>
                    <a:lnTo>
                      <a:pt x="19" y="240"/>
                    </a:lnTo>
                    <a:lnTo>
                      <a:pt x="19" y="237"/>
                    </a:lnTo>
                    <a:lnTo>
                      <a:pt x="19" y="235"/>
                    </a:lnTo>
                    <a:lnTo>
                      <a:pt x="16" y="230"/>
                    </a:lnTo>
                    <a:lnTo>
                      <a:pt x="13" y="224"/>
                    </a:lnTo>
                    <a:lnTo>
                      <a:pt x="11" y="221"/>
                    </a:lnTo>
                    <a:lnTo>
                      <a:pt x="10" y="218"/>
                    </a:lnTo>
                    <a:lnTo>
                      <a:pt x="8" y="216"/>
                    </a:lnTo>
                    <a:lnTo>
                      <a:pt x="8" y="213"/>
                    </a:lnTo>
                    <a:lnTo>
                      <a:pt x="8" y="210"/>
                    </a:lnTo>
                    <a:lnTo>
                      <a:pt x="8" y="208"/>
                    </a:lnTo>
                    <a:lnTo>
                      <a:pt x="8" y="205"/>
                    </a:lnTo>
                    <a:lnTo>
                      <a:pt x="10" y="202"/>
                    </a:lnTo>
                    <a:lnTo>
                      <a:pt x="13" y="197"/>
                    </a:lnTo>
                    <a:lnTo>
                      <a:pt x="13" y="196"/>
                    </a:lnTo>
                    <a:lnTo>
                      <a:pt x="13" y="194"/>
                    </a:lnTo>
                    <a:lnTo>
                      <a:pt x="13" y="192"/>
                    </a:lnTo>
                    <a:lnTo>
                      <a:pt x="13" y="189"/>
                    </a:lnTo>
                    <a:lnTo>
                      <a:pt x="13" y="189"/>
                    </a:lnTo>
                    <a:lnTo>
                      <a:pt x="11" y="186"/>
                    </a:lnTo>
                    <a:lnTo>
                      <a:pt x="13" y="181"/>
                    </a:lnTo>
                    <a:lnTo>
                      <a:pt x="16" y="175"/>
                    </a:lnTo>
                    <a:lnTo>
                      <a:pt x="16" y="175"/>
                    </a:lnTo>
                    <a:lnTo>
                      <a:pt x="17" y="173"/>
                    </a:lnTo>
                    <a:lnTo>
                      <a:pt x="17" y="175"/>
                    </a:lnTo>
                    <a:lnTo>
                      <a:pt x="17" y="178"/>
                    </a:lnTo>
                    <a:lnTo>
                      <a:pt x="17" y="181"/>
                    </a:lnTo>
                    <a:lnTo>
                      <a:pt x="17" y="183"/>
                    </a:lnTo>
                    <a:lnTo>
                      <a:pt x="19" y="183"/>
                    </a:lnTo>
                    <a:lnTo>
                      <a:pt x="21" y="183"/>
                    </a:lnTo>
                    <a:lnTo>
                      <a:pt x="21" y="181"/>
                    </a:lnTo>
                    <a:lnTo>
                      <a:pt x="22" y="180"/>
                    </a:lnTo>
                    <a:lnTo>
                      <a:pt x="24" y="175"/>
                    </a:lnTo>
                    <a:lnTo>
                      <a:pt x="25" y="173"/>
                    </a:lnTo>
                    <a:lnTo>
                      <a:pt x="28" y="172"/>
                    </a:lnTo>
                    <a:lnTo>
                      <a:pt x="33" y="170"/>
                    </a:lnTo>
                    <a:lnTo>
                      <a:pt x="36" y="169"/>
                    </a:lnTo>
                    <a:lnTo>
                      <a:pt x="40" y="167"/>
                    </a:lnTo>
                    <a:lnTo>
                      <a:pt x="41" y="164"/>
                    </a:lnTo>
                    <a:lnTo>
                      <a:pt x="43" y="162"/>
                    </a:lnTo>
                    <a:lnTo>
                      <a:pt x="44" y="161"/>
                    </a:lnTo>
                    <a:lnTo>
                      <a:pt x="54" y="156"/>
                    </a:lnTo>
                    <a:lnTo>
                      <a:pt x="55" y="156"/>
                    </a:lnTo>
                    <a:lnTo>
                      <a:pt x="57" y="156"/>
                    </a:lnTo>
                    <a:lnTo>
                      <a:pt x="58" y="156"/>
                    </a:lnTo>
                    <a:lnTo>
                      <a:pt x="62" y="156"/>
                    </a:lnTo>
                    <a:lnTo>
                      <a:pt x="63" y="156"/>
                    </a:lnTo>
                    <a:lnTo>
                      <a:pt x="65" y="158"/>
                    </a:lnTo>
                    <a:lnTo>
                      <a:pt x="69" y="156"/>
                    </a:lnTo>
                    <a:lnTo>
                      <a:pt x="71" y="155"/>
                    </a:lnTo>
                    <a:lnTo>
                      <a:pt x="74" y="153"/>
                    </a:lnTo>
                    <a:lnTo>
                      <a:pt x="76" y="151"/>
                    </a:lnTo>
                    <a:lnTo>
                      <a:pt x="81" y="151"/>
                    </a:lnTo>
                    <a:lnTo>
                      <a:pt x="84" y="150"/>
                    </a:lnTo>
                    <a:lnTo>
                      <a:pt x="90" y="147"/>
                    </a:lnTo>
                    <a:lnTo>
                      <a:pt x="93" y="147"/>
                    </a:lnTo>
                    <a:lnTo>
                      <a:pt x="96" y="147"/>
                    </a:lnTo>
                    <a:lnTo>
                      <a:pt x="99" y="145"/>
                    </a:lnTo>
                    <a:lnTo>
                      <a:pt x="106" y="145"/>
                    </a:lnTo>
                    <a:lnTo>
                      <a:pt x="109" y="144"/>
                    </a:lnTo>
                    <a:lnTo>
                      <a:pt x="115" y="140"/>
                    </a:lnTo>
                    <a:lnTo>
                      <a:pt x="117" y="140"/>
                    </a:lnTo>
                    <a:lnTo>
                      <a:pt x="120" y="139"/>
                    </a:lnTo>
                    <a:lnTo>
                      <a:pt x="122" y="136"/>
                    </a:lnTo>
                    <a:lnTo>
                      <a:pt x="125" y="133"/>
                    </a:lnTo>
                    <a:lnTo>
                      <a:pt x="125" y="129"/>
                    </a:lnTo>
                    <a:lnTo>
                      <a:pt x="126" y="128"/>
                    </a:lnTo>
                    <a:lnTo>
                      <a:pt x="128" y="126"/>
                    </a:lnTo>
                    <a:lnTo>
                      <a:pt x="128" y="125"/>
                    </a:lnTo>
                    <a:lnTo>
                      <a:pt x="129" y="123"/>
                    </a:lnTo>
                    <a:lnTo>
                      <a:pt x="131" y="122"/>
                    </a:lnTo>
                    <a:lnTo>
                      <a:pt x="136" y="118"/>
                    </a:lnTo>
                    <a:lnTo>
                      <a:pt x="136" y="118"/>
                    </a:lnTo>
                    <a:lnTo>
                      <a:pt x="137" y="117"/>
                    </a:lnTo>
                    <a:lnTo>
                      <a:pt x="136" y="117"/>
                    </a:lnTo>
                    <a:lnTo>
                      <a:pt x="134" y="115"/>
                    </a:lnTo>
                    <a:lnTo>
                      <a:pt x="134" y="112"/>
                    </a:lnTo>
                    <a:lnTo>
                      <a:pt x="134" y="110"/>
                    </a:lnTo>
                    <a:lnTo>
                      <a:pt x="134" y="107"/>
                    </a:lnTo>
                    <a:lnTo>
                      <a:pt x="134" y="106"/>
                    </a:lnTo>
                    <a:lnTo>
                      <a:pt x="136" y="104"/>
                    </a:lnTo>
                    <a:lnTo>
                      <a:pt x="136" y="103"/>
                    </a:lnTo>
                    <a:lnTo>
                      <a:pt x="137" y="101"/>
                    </a:lnTo>
                    <a:lnTo>
                      <a:pt x="139" y="101"/>
                    </a:lnTo>
                    <a:lnTo>
                      <a:pt x="140" y="99"/>
                    </a:lnTo>
                    <a:lnTo>
                      <a:pt x="142" y="98"/>
                    </a:lnTo>
                    <a:lnTo>
                      <a:pt x="142" y="98"/>
                    </a:lnTo>
                    <a:lnTo>
                      <a:pt x="144" y="95"/>
                    </a:lnTo>
                    <a:lnTo>
                      <a:pt x="145" y="93"/>
                    </a:lnTo>
                    <a:lnTo>
                      <a:pt x="145" y="93"/>
                    </a:lnTo>
                    <a:lnTo>
                      <a:pt x="147" y="98"/>
                    </a:lnTo>
                    <a:lnTo>
                      <a:pt x="148" y="99"/>
                    </a:lnTo>
                    <a:lnTo>
                      <a:pt x="150" y="103"/>
                    </a:lnTo>
                    <a:lnTo>
                      <a:pt x="151" y="106"/>
                    </a:lnTo>
                    <a:lnTo>
                      <a:pt x="153" y="107"/>
                    </a:lnTo>
                    <a:lnTo>
                      <a:pt x="153" y="109"/>
                    </a:lnTo>
                    <a:lnTo>
                      <a:pt x="155" y="109"/>
                    </a:lnTo>
                    <a:lnTo>
                      <a:pt x="155" y="109"/>
                    </a:lnTo>
                    <a:lnTo>
                      <a:pt x="155" y="107"/>
                    </a:lnTo>
                    <a:lnTo>
                      <a:pt x="155" y="104"/>
                    </a:lnTo>
                    <a:lnTo>
                      <a:pt x="155" y="103"/>
                    </a:lnTo>
                    <a:lnTo>
                      <a:pt x="155" y="103"/>
                    </a:lnTo>
                    <a:lnTo>
                      <a:pt x="155" y="101"/>
                    </a:lnTo>
                    <a:lnTo>
                      <a:pt x="156" y="103"/>
                    </a:lnTo>
                    <a:lnTo>
                      <a:pt x="156" y="103"/>
                    </a:lnTo>
                    <a:lnTo>
                      <a:pt x="158" y="104"/>
                    </a:lnTo>
                    <a:lnTo>
                      <a:pt x="158" y="104"/>
                    </a:lnTo>
                    <a:lnTo>
                      <a:pt x="158" y="101"/>
                    </a:lnTo>
                    <a:lnTo>
                      <a:pt x="158" y="101"/>
                    </a:lnTo>
                    <a:lnTo>
                      <a:pt x="158" y="99"/>
                    </a:lnTo>
                    <a:lnTo>
                      <a:pt x="158" y="99"/>
                    </a:lnTo>
                    <a:lnTo>
                      <a:pt x="156" y="99"/>
                    </a:lnTo>
                    <a:lnTo>
                      <a:pt x="156" y="98"/>
                    </a:lnTo>
                    <a:lnTo>
                      <a:pt x="155" y="96"/>
                    </a:lnTo>
                    <a:lnTo>
                      <a:pt x="153" y="95"/>
                    </a:lnTo>
                    <a:lnTo>
                      <a:pt x="153" y="95"/>
                    </a:lnTo>
                    <a:lnTo>
                      <a:pt x="153" y="93"/>
                    </a:lnTo>
                    <a:lnTo>
                      <a:pt x="155" y="93"/>
                    </a:lnTo>
                    <a:lnTo>
                      <a:pt x="155" y="93"/>
                    </a:lnTo>
                    <a:lnTo>
                      <a:pt x="155" y="92"/>
                    </a:lnTo>
                    <a:lnTo>
                      <a:pt x="155" y="90"/>
                    </a:lnTo>
                    <a:lnTo>
                      <a:pt x="155" y="90"/>
                    </a:lnTo>
                    <a:lnTo>
                      <a:pt x="156" y="90"/>
                    </a:lnTo>
                    <a:lnTo>
                      <a:pt x="158" y="93"/>
                    </a:lnTo>
                    <a:lnTo>
                      <a:pt x="159" y="92"/>
                    </a:lnTo>
                    <a:lnTo>
                      <a:pt x="159" y="92"/>
                    </a:lnTo>
                    <a:lnTo>
                      <a:pt x="161" y="90"/>
                    </a:lnTo>
                    <a:lnTo>
                      <a:pt x="163" y="92"/>
                    </a:lnTo>
                    <a:lnTo>
                      <a:pt x="163" y="92"/>
                    </a:lnTo>
                    <a:lnTo>
                      <a:pt x="164" y="93"/>
                    </a:lnTo>
                    <a:lnTo>
                      <a:pt x="167" y="93"/>
                    </a:lnTo>
                    <a:lnTo>
                      <a:pt x="167" y="93"/>
                    </a:lnTo>
                    <a:lnTo>
                      <a:pt x="170" y="93"/>
                    </a:lnTo>
                    <a:lnTo>
                      <a:pt x="172" y="93"/>
                    </a:lnTo>
                    <a:lnTo>
                      <a:pt x="172" y="93"/>
                    </a:lnTo>
                    <a:lnTo>
                      <a:pt x="170" y="92"/>
                    </a:lnTo>
                    <a:lnTo>
                      <a:pt x="169" y="92"/>
                    </a:lnTo>
                    <a:lnTo>
                      <a:pt x="167" y="92"/>
                    </a:lnTo>
                    <a:lnTo>
                      <a:pt x="166" y="92"/>
                    </a:lnTo>
                    <a:lnTo>
                      <a:pt x="166" y="90"/>
                    </a:lnTo>
                    <a:lnTo>
                      <a:pt x="166" y="88"/>
                    </a:lnTo>
                    <a:lnTo>
                      <a:pt x="167" y="88"/>
                    </a:lnTo>
                    <a:lnTo>
                      <a:pt x="167" y="88"/>
                    </a:lnTo>
                    <a:lnTo>
                      <a:pt x="169" y="88"/>
                    </a:lnTo>
                    <a:lnTo>
                      <a:pt x="169" y="87"/>
                    </a:lnTo>
                    <a:lnTo>
                      <a:pt x="169" y="85"/>
                    </a:lnTo>
                    <a:lnTo>
                      <a:pt x="170" y="85"/>
                    </a:lnTo>
                    <a:lnTo>
                      <a:pt x="170" y="84"/>
                    </a:lnTo>
                    <a:lnTo>
                      <a:pt x="169" y="84"/>
                    </a:lnTo>
                    <a:lnTo>
                      <a:pt x="167" y="87"/>
                    </a:lnTo>
                    <a:lnTo>
                      <a:pt x="167" y="85"/>
                    </a:lnTo>
                    <a:lnTo>
                      <a:pt x="166" y="84"/>
                    </a:lnTo>
                    <a:lnTo>
                      <a:pt x="166" y="82"/>
                    </a:lnTo>
                    <a:lnTo>
                      <a:pt x="167" y="79"/>
                    </a:lnTo>
                    <a:lnTo>
                      <a:pt x="167" y="79"/>
                    </a:lnTo>
                    <a:lnTo>
                      <a:pt x="169" y="79"/>
                    </a:lnTo>
                    <a:lnTo>
                      <a:pt x="169" y="79"/>
                    </a:lnTo>
                    <a:lnTo>
                      <a:pt x="170" y="77"/>
                    </a:lnTo>
                    <a:lnTo>
                      <a:pt x="170" y="77"/>
                    </a:lnTo>
                    <a:lnTo>
                      <a:pt x="170" y="76"/>
                    </a:lnTo>
                    <a:lnTo>
                      <a:pt x="170" y="76"/>
                    </a:lnTo>
                    <a:lnTo>
                      <a:pt x="174" y="77"/>
                    </a:lnTo>
                    <a:lnTo>
                      <a:pt x="175" y="79"/>
                    </a:lnTo>
                    <a:lnTo>
                      <a:pt x="175" y="79"/>
                    </a:lnTo>
                    <a:lnTo>
                      <a:pt x="175" y="77"/>
                    </a:lnTo>
                    <a:lnTo>
                      <a:pt x="175" y="77"/>
                    </a:lnTo>
                    <a:lnTo>
                      <a:pt x="175" y="77"/>
                    </a:lnTo>
                    <a:lnTo>
                      <a:pt x="174" y="77"/>
                    </a:lnTo>
                    <a:lnTo>
                      <a:pt x="174" y="76"/>
                    </a:lnTo>
                    <a:lnTo>
                      <a:pt x="174" y="76"/>
                    </a:lnTo>
                    <a:lnTo>
                      <a:pt x="172" y="74"/>
                    </a:lnTo>
                    <a:lnTo>
                      <a:pt x="174" y="74"/>
                    </a:lnTo>
                    <a:lnTo>
                      <a:pt x="175" y="74"/>
                    </a:lnTo>
                    <a:lnTo>
                      <a:pt x="175" y="73"/>
                    </a:lnTo>
                    <a:lnTo>
                      <a:pt x="175" y="73"/>
                    </a:lnTo>
                    <a:lnTo>
                      <a:pt x="175" y="73"/>
                    </a:lnTo>
                    <a:lnTo>
                      <a:pt x="175" y="73"/>
                    </a:lnTo>
                    <a:lnTo>
                      <a:pt x="177" y="73"/>
                    </a:lnTo>
                    <a:lnTo>
                      <a:pt x="180" y="74"/>
                    </a:lnTo>
                    <a:lnTo>
                      <a:pt x="180" y="74"/>
                    </a:lnTo>
                    <a:lnTo>
                      <a:pt x="180" y="74"/>
                    </a:lnTo>
                    <a:lnTo>
                      <a:pt x="180" y="73"/>
                    </a:lnTo>
                    <a:lnTo>
                      <a:pt x="178" y="71"/>
                    </a:lnTo>
                    <a:lnTo>
                      <a:pt x="178" y="71"/>
                    </a:lnTo>
                    <a:lnTo>
                      <a:pt x="177" y="70"/>
                    </a:lnTo>
                    <a:lnTo>
                      <a:pt x="177" y="68"/>
                    </a:lnTo>
                    <a:lnTo>
                      <a:pt x="178" y="66"/>
                    </a:lnTo>
                    <a:lnTo>
                      <a:pt x="178" y="66"/>
                    </a:lnTo>
                    <a:lnTo>
                      <a:pt x="180" y="66"/>
                    </a:lnTo>
                    <a:lnTo>
                      <a:pt x="181" y="66"/>
                    </a:lnTo>
                    <a:lnTo>
                      <a:pt x="181" y="65"/>
                    </a:lnTo>
                    <a:lnTo>
                      <a:pt x="183" y="65"/>
                    </a:lnTo>
                    <a:lnTo>
                      <a:pt x="183" y="63"/>
                    </a:lnTo>
                    <a:lnTo>
                      <a:pt x="183" y="62"/>
                    </a:lnTo>
                    <a:lnTo>
                      <a:pt x="185" y="62"/>
                    </a:lnTo>
                    <a:lnTo>
                      <a:pt x="185" y="62"/>
                    </a:lnTo>
                    <a:lnTo>
                      <a:pt x="185" y="63"/>
                    </a:lnTo>
                    <a:lnTo>
                      <a:pt x="185" y="65"/>
                    </a:lnTo>
                    <a:lnTo>
                      <a:pt x="185" y="65"/>
                    </a:lnTo>
                    <a:lnTo>
                      <a:pt x="185" y="65"/>
                    </a:lnTo>
                    <a:lnTo>
                      <a:pt x="185" y="65"/>
                    </a:lnTo>
                    <a:lnTo>
                      <a:pt x="186" y="65"/>
                    </a:lnTo>
                    <a:lnTo>
                      <a:pt x="186" y="65"/>
                    </a:lnTo>
                    <a:lnTo>
                      <a:pt x="186" y="65"/>
                    </a:lnTo>
                    <a:lnTo>
                      <a:pt x="188" y="66"/>
                    </a:lnTo>
                    <a:lnTo>
                      <a:pt x="188" y="66"/>
                    </a:lnTo>
                    <a:lnTo>
                      <a:pt x="188" y="65"/>
                    </a:lnTo>
                    <a:lnTo>
                      <a:pt x="189" y="65"/>
                    </a:lnTo>
                    <a:lnTo>
                      <a:pt x="189" y="63"/>
                    </a:lnTo>
                    <a:lnTo>
                      <a:pt x="189" y="62"/>
                    </a:lnTo>
                    <a:lnTo>
                      <a:pt x="189" y="60"/>
                    </a:lnTo>
                    <a:lnTo>
                      <a:pt x="191" y="60"/>
                    </a:lnTo>
                    <a:lnTo>
                      <a:pt x="191" y="58"/>
                    </a:lnTo>
                    <a:lnTo>
                      <a:pt x="191" y="58"/>
                    </a:lnTo>
                    <a:lnTo>
                      <a:pt x="189" y="57"/>
                    </a:lnTo>
                    <a:lnTo>
                      <a:pt x="191" y="57"/>
                    </a:lnTo>
                    <a:lnTo>
                      <a:pt x="192" y="57"/>
                    </a:lnTo>
                    <a:lnTo>
                      <a:pt x="192" y="58"/>
                    </a:lnTo>
                    <a:lnTo>
                      <a:pt x="192" y="60"/>
                    </a:lnTo>
                    <a:lnTo>
                      <a:pt x="194" y="60"/>
                    </a:lnTo>
                    <a:lnTo>
                      <a:pt x="194" y="58"/>
                    </a:lnTo>
                    <a:lnTo>
                      <a:pt x="196" y="58"/>
                    </a:lnTo>
                    <a:lnTo>
                      <a:pt x="196" y="58"/>
                    </a:lnTo>
                    <a:lnTo>
                      <a:pt x="197" y="60"/>
                    </a:lnTo>
                    <a:lnTo>
                      <a:pt x="199" y="58"/>
                    </a:lnTo>
                    <a:lnTo>
                      <a:pt x="200" y="57"/>
                    </a:lnTo>
                    <a:lnTo>
                      <a:pt x="200" y="55"/>
                    </a:lnTo>
                    <a:lnTo>
                      <a:pt x="200" y="54"/>
                    </a:lnTo>
                    <a:lnTo>
                      <a:pt x="202" y="54"/>
                    </a:lnTo>
                    <a:lnTo>
                      <a:pt x="204" y="54"/>
                    </a:lnTo>
                    <a:lnTo>
                      <a:pt x="205" y="55"/>
                    </a:lnTo>
                    <a:lnTo>
                      <a:pt x="208" y="57"/>
                    </a:lnTo>
                    <a:lnTo>
                      <a:pt x="210" y="58"/>
                    </a:lnTo>
                    <a:lnTo>
                      <a:pt x="211" y="58"/>
                    </a:lnTo>
                    <a:lnTo>
                      <a:pt x="213" y="60"/>
                    </a:lnTo>
                    <a:lnTo>
                      <a:pt x="215" y="62"/>
                    </a:lnTo>
                    <a:lnTo>
                      <a:pt x="216" y="65"/>
                    </a:lnTo>
                    <a:lnTo>
                      <a:pt x="221" y="68"/>
                    </a:lnTo>
                    <a:lnTo>
                      <a:pt x="221" y="68"/>
                    </a:lnTo>
                    <a:lnTo>
                      <a:pt x="221" y="70"/>
                    </a:lnTo>
                    <a:lnTo>
                      <a:pt x="219" y="71"/>
                    </a:lnTo>
                    <a:lnTo>
                      <a:pt x="219" y="74"/>
                    </a:lnTo>
                    <a:lnTo>
                      <a:pt x="219" y="77"/>
                    </a:lnTo>
                    <a:lnTo>
                      <a:pt x="219" y="77"/>
                    </a:lnTo>
                    <a:lnTo>
                      <a:pt x="221" y="76"/>
                    </a:lnTo>
                    <a:lnTo>
                      <a:pt x="221" y="76"/>
                    </a:lnTo>
                    <a:lnTo>
                      <a:pt x="222" y="76"/>
                    </a:lnTo>
                    <a:lnTo>
                      <a:pt x="222" y="76"/>
                    </a:lnTo>
                    <a:lnTo>
                      <a:pt x="221" y="76"/>
                    </a:lnTo>
                    <a:lnTo>
                      <a:pt x="221" y="74"/>
                    </a:lnTo>
                    <a:lnTo>
                      <a:pt x="221" y="73"/>
                    </a:lnTo>
                    <a:lnTo>
                      <a:pt x="221" y="73"/>
                    </a:lnTo>
                    <a:lnTo>
                      <a:pt x="222" y="71"/>
                    </a:lnTo>
                    <a:lnTo>
                      <a:pt x="224" y="71"/>
                    </a:lnTo>
                    <a:lnTo>
                      <a:pt x="224" y="70"/>
                    </a:lnTo>
                    <a:lnTo>
                      <a:pt x="224" y="70"/>
                    </a:lnTo>
                    <a:lnTo>
                      <a:pt x="226" y="70"/>
                    </a:lnTo>
                    <a:lnTo>
                      <a:pt x="227" y="70"/>
                    </a:lnTo>
                    <a:lnTo>
                      <a:pt x="227" y="70"/>
                    </a:lnTo>
                    <a:lnTo>
                      <a:pt x="233" y="71"/>
                    </a:lnTo>
                    <a:lnTo>
                      <a:pt x="235" y="73"/>
                    </a:lnTo>
                    <a:lnTo>
                      <a:pt x="235" y="74"/>
                    </a:lnTo>
                    <a:lnTo>
                      <a:pt x="235" y="74"/>
                    </a:lnTo>
                    <a:lnTo>
                      <a:pt x="237" y="73"/>
                    </a:lnTo>
                    <a:lnTo>
                      <a:pt x="237" y="71"/>
                    </a:lnTo>
                    <a:lnTo>
                      <a:pt x="237" y="70"/>
                    </a:lnTo>
                    <a:lnTo>
                      <a:pt x="238" y="71"/>
                    </a:lnTo>
                    <a:lnTo>
                      <a:pt x="240" y="71"/>
                    </a:lnTo>
                    <a:lnTo>
                      <a:pt x="241" y="73"/>
                    </a:lnTo>
                    <a:lnTo>
                      <a:pt x="241" y="74"/>
                    </a:lnTo>
                    <a:lnTo>
                      <a:pt x="241" y="74"/>
                    </a:lnTo>
                    <a:lnTo>
                      <a:pt x="241" y="74"/>
                    </a:lnTo>
                    <a:lnTo>
                      <a:pt x="241" y="73"/>
                    </a:lnTo>
                    <a:lnTo>
                      <a:pt x="241" y="71"/>
                    </a:lnTo>
                    <a:lnTo>
                      <a:pt x="241" y="70"/>
                    </a:lnTo>
                    <a:lnTo>
                      <a:pt x="243" y="70"/>
                    </a:lnTo>
                    <a:lnTo>
                      <a:pt x="245" y="70"/>
                    </a:lnTo>
                    <a:lnTo>
                      <a:pt x="245" y="70"/>
                    </a:lnTo>
                    <a:lnTo>
                      <a:pt x="243" y="70"/>
                    </a:lnTo>
                    <a:lnTo>
                      <a:pt x="241" y="68"/>
                    </a:lnTo>
                    <a:lnTo>
                      <a:pt x="241" y="66"/>
                    </a:lnTo>
                    <a:lnTo>
                      <a:pt x="243" y="66"/>
                    </a:lnTo>
                    <a:lnTo>
                      <a:pt x="243" y="66"/>
                    </a:lnTo>
                    <a:lnTo>
                      <a:pt x="241" y="66"/>
                    </a:lnTo>
                    <a:lnTo>
                      <a:pt x="240" y="65"/>
                    </a:lnTo>
                    <a:lnTo>
                      <a:pt x="238" y="63"/>
                    </a:lnTo>
                    <a:lnTo>
                      <a:pt x="240" y="60"/>
                    </a:lnTo>
                    <a:lnTo>
                      <a:pt x="241" y="58"/>
                    </a:lnTo>
                    <a:lnTo>
                      <a:pt x="243" y="57"/>
                    </a:lnTo>
                    <a:lnTo>
                      <a:pt x="243" y="57"/>
                    </a:lnTo>
                    <a:lnTo>
                      <a:pt x="243" y="55"/>
                    </a:lnTo>
                    <a:lnTo>
                      <a:pt x="245" y="54"/>
                    </a:lnTo>
                    <a:lnTo>
                      <a:pt x="245" y="52"/>
                    </a:lnTo>
                    <a:lnTo>
                      <a:pt x="245" y="51"/>
                    </a:lnTo>
                    <a:lnTo>
                      <a:pt x="246" y="51"/>
                    </a:lnTo>
                    <a:lnTo>
                      <a:pt x="248" y="51"/>
                    </a:lnTo>
                    <a:lnTo>
                      <a:pt x="249" y="49"/>
                    </a:lnTo>
                    <a:lnTo>
                      <a:pt x="249" y="49"/>
                    </a:lnTo>
                    <a:lnTo>
                      <a:pt x="251" y="47"/>
                    </a:lnTo>
                    <a:lnTo>
                      <a:pt x="249" y="44"/>
                    </a:lnTo>
                    <a:lnTo>
                      <a:pt x="249" y="44"/>
                    </a:lnTo>
                    <a:lnTo>
                      <a:pt x="249" y="43"/>
                    </a:lnTo>
                    <a:lnTo>
                      <a:pt x="252" y="41"/>
                    </a:lnTo>
                    <a:lnTo>
                      <a:pt x="252" y="38"/>
                    </a:lnTo>
                    <a:lnTo>
                      <a:pt x="254" y="38"/>
                    </a:lnTo>
                    <a:lnTo>
                      <a:pt x="256" y="38"/>
                    </a:lnTo>
                    <a:lnTo>
                      <a:pt x="256" y="38"/>
                    </a:lnTo>
                    <a:lnTo>
                      <a:pt x="256" y="35"/>
                    </a:lnTo>
                    <a:lnTo>
                      <a:pt x="256" y="35"/>
                    </a:lnTo>
                    <a:lnTo>
                      <a:pt x="257" y="35"/>
                    </a:lnTo>
                    <a:lnTo>
                      <a:pt x="257" y="35"/>
                    </a:lnTo>
                    <a:lnTo>
                      <a:pt x="259" y="35"/>
                    </a:lnTo>
                    <a:lnTo>
                      <a:pt x="260" y="36"/>
                    </a:lnTo>
                    <a:lnTo>
                      <a:pt x="260" y="36"/>
                    </a:lnTo>
                    <a:lnTo>
                      <a:pt x="260" y="35"/>
                    </a:lnTo>
                    <a:lnTo>
                      <a:pt x="260" y="33"/>
                    </a:lnTo>
                    <a:lnTo>
                      <a:pt x="260" y="33"/>
                    </a:lnTo>
                    <a:lnTo>
                      <a:pt x="262" y="33"/>
                    </a:lnTo>
                    <a:lnTo>
                      <a:pt x="262" y="32"/>
                    </a:lnTo>
                    <a:lnTo>
                      <a:pt x="262" y="32"/>
                    </a:lnTo>
                    <a:lnTo>
                      <a:pt x="262" y="32"/>
                    </a:lnTo>
                    <a:lnTo>
                      <a:pt x="265" y="32"/>
                    </a:lnTo>
                    <a:lnTo>
                      <a:pt x="265" y="30"/>
                    </a:lnTo>
                    <a:lnTo>
                      <a:pt x="265" y="29"/>
                    </a:lnTo>
                    <a:lnTo>
                      <a:pt x="267" y="30"/>
                    </a:lnTo>
                    <a:lnTo>
                      <a:pt x="267" y="32"/>
                    </a:lnTo>
                    <a:lnTo>
                      <a:pt x="268" y="32"/>
                    </a:lnTo>
                    <a:lnTo>
                      <a:pt x="271" y="32"/>
                    </a:lnTo>
                    <a:lnTo>
                      <a:pt x="274" y="32"/>
                    </a:lnTo>
                    <a:lnTo>
                      <a:pt x="276" y="32"/>
                    </a:lnTo>
                    <a:lnTo>
                      <a:pt x="278" y="32"/>
                    </a:lnTo>
                    <a:lnTo>
                      <a:pt x="279" y="32"/>
                    </a:lnTo>
                    <a:lnTo>
                      <a:pt x="279" y="32"/>
                    </a:lnTo>
                    <a:lnTo>
                      <a:pt x="281" y="32"/>
                    </a:lnTo>
                    <a:lnTo>
                      <a:pt x="282" y="33"/>
                    </a:lnTo>
                    <a:lnTo>
                      <a:pt x="282" y="30"/>
                    </a:lnTo>
                    <a:lnTo>
                      <a:pt x="284" y="30"/>
                    </a:lnTo>
                    <a:lnTo>
                      <a:pt x="284" y="30"/>
                    </a:lnTo>
                    <a:lnTo>
                      <a:pt x="286" y="30"/>
                    </a:lnTo>
                    <a:lnTo>
                      <a:pt x="286" y="30"/>
                    </a:lnTo>
                    <a:lnTo>
                      <a:pt x="286" y="29"/>
                    </a:lnTo>
                    <a:lnTo>
                      <a:pt x="286" y="27"/>
                    </a:lnTo>
                    <a:lnTo>
                      <a:pt x="286" y="25"/>
                    </a:lnTo>
                    <a:lnTo>
                      <a:pt x="286" y="24"/>
                    </a:lnTo>
                    <a:lnTo>
                      <a:pt x="286" y="24"/>
                    </a:lnTo>
                    <a:lnTo>
                      <a:pt x="282" y="21"/>
                    </a:lnTo>
                    <a:lnTo>
                      <a:pt x="279" y="21"/>
                    </a:lnTo>
                    <a:lnTo>
                      <a:pt x="278" y="21"/>
                    </a:lnTo>
                    <a:lnTo>
                      <a:pt x="278" y="21"/>
                    </a:lnTo>
                    <a:lnTo>
                      <a:pt x="274" y="19"/>
                    </a:lnTo>
                    <a:lnTo>
                      <a:pt x="273" y="18"/>
                    </a:lnTo>
                    <a:lnTo>
                      <a:pt x="273" y="18"/>
                    </a:lnTo>
                    <a:lnTo>
                      <a:pt x="276" y="16"/>
                    </a:lnTo>
                    <a:lnTo>
                      <a:pt x="276" y="16"/>
                    </a:lnTo>
                    <a:lnTo>
                      <a:pt x="278" y="18"/>
                    </a:lnTo>
                    <a:lnTo>
                      <a:pt x="278" y="19"/>
                    </a:lnTo>
                    <a:lnTo>
                      <a:pt x="279" y="18"/>
                    </a:lnTo>
                    <a:lnTo>
                      <a:pt x="279" y="18"/>
                    </a:lnTo>
                    <a:lnTo>
                      <a:pt x="279" y="18"/>
                    </a:lnTo>
                    <a:lnTo>
                      <a:pt x="281" y="18"/>
                    </a:lnTo>
                    <a:lnTo>
                      <a:pt x="284" y="19"/>
                    </a:lnTo>
                    <a:lnTo>
                      <a:pt x="286" y="21"/>
                    </a:lnTo>
                    <a:lnTo>
                      <a:pt x="287" y="21"/>
                    </a:lnTo>
                    <a:lnTo>
                      <a:pt x="289" y="19"/>
                    </a:lnTo>
                    <a:lnTo>
                      <a:pt x="290" y="19"/>
                    </a:lnTo>
                    <a:lnTo>
                      <a:pt x="290" y="21"/>
                    </a:lnTo>
                    <a:lnTo>
                      <a:pt x="292" y="22"/>
                    </a:lnTo>
                    <a:lnTo>
                      <a:pt x="293" y="24"/>
                    </a:lnTo>
                    <a:lnTo>
                      <a:pt x="295" y="24"/>
                    </a:lnTo>
                    <a:lnTo>
                      <a:pt x="297" y="25"/>
                    </a:lnTo>
                    <a:lnTo>
                      <a:pt x="298" y="25"/>
                    </a:lnTo>
                    <a:lnTo>
                      <a:pt x="300" y="25"/>
                    </a:lnTo>
                    <a:lnTo>
                      <a:pt x="303" y="25"/>
                    </a:lnTo>
                    <a:lnTo>
                      <a:pt x="308" y="27"/>
                    </a:lnTo>
                    <a:lnTo>
                      <a:pt x="308" y="29"/>
                    </a:lnTo>
                    <a:lnTo>
                      <a:pt x="309" y="29"/>
                    </a:lnTo>
                    <a:lnTo>
                      <a:pt x="311" y="29"/>
                    </a:lnTo>
                    <a:lnTo>
                      <a:pt x="312" y="29"/>
                    </a:lnTo>
                    <a:lnTo>
                      <a:pt x="315" y="29"/>
                    </a:lnTo>
                    <a:lnTo>
                      <a:pt x="317" y="29"/>
                    </a:lnTo>
                    <a:lnTo>
                      <a:pt x="317" y="30"/>
                    </a:lnTo>
                    <a:lnTo>
                      <a:pt x="320" y="32"/>
                    </a:lnTo>
                    <a:lnTo>
                      <a:pt x="322" y="32"/>
                    </a:lnTo>
                    <a:lnTo>
                      <a:pt x="325" y="30"/>
                    </a:lnTo>
                    <a:lnTo>
                      <a:pt x="327" y="29"/>
                    </a:lnTo>
                    <a:lnTo>
                      <a:pt x="330" y="27"/>
                    </a:lnTo>
                    <a:lnTo>
                      <a:pt x="331" y="27"/>
                    </a:lnTo>
                    <a:lnTo>
                      <a:pt x="333" y="25"/>
                    </a:lnTo>
                    <a:lnTo>
                      <a:pt x="333" y="25"/>
                    </a:lnTo>
                    <a:lnTo>
                      <a:pt x="331" y="27"/>
                    </a:lnTo>
                    <a:lnTo>
                      <a:pt x="331" y="27"/>
                    </a:lnTo>
                    <a:lnTo>
                      <a:pt x="333" y="29"/>
                    </a:lnTo>
                    <a:lnTo>
                      <a:pt x="333" y="29"/>
                    </a:lnTo>
                    <a:lnTo>
                      <a:pt x="331" y="29"/>
                    </a:lnTo>
                    <a:lnTo>
                      <a:pt x="330" y="30"/>
                    </a:lnTo>
                    <a:lnTo>
                      <a:pt x="330" y="32"/>
                    </a:lnTo>
                    <a:lnTo>
                      <a:pt x="330" y="32"/>
                    </a:lnTo>
                    <a:lnTo>
                      <a:pt x="331" y="32"/>
                    </a:lnTo>
                    <a:lnTo>
                      <a:pt x="331" y="32"/>
                    </a:lnTo>
                    <a:lnTo>
                      <a:pt x="333" y="30"/>
                    </a:lnTo>
                    <a:lnTo>
                      <a:pt x="334" y="32"/>
                    </a:lnTo>
                    <a:lnTo>
                      <a:pt x="334" y="33"/>
                    </a:lnTo>
                    <a:lnTo>
                      <a:pt x="334" y="35"/>
                    </a:lnTo>
                    <a:lnTo>
                      <a:pt x="336" y="35"/>
                    </a:lnTo>
                    <a:lnTo>
                      <a:pt x="338" y="35"/>
                    </a:lnTo>
                    <a:lnTo>
                      <a:pt x="339" y="33"/>
                    </a:lnTo>
                    <a:lnTo>
                      <a:pt x="338" y="32"/>
                    </a:lnTo>
                    <a:lnTo>
                      <a:pt x="338" y="30"/>
                    </a:lnTo>
                    <a:lnTo>
                      <a:pt x="338" y="30"/>
                    </a:lnTo>
                    <a:lnTo>
                      <a:pt x="341" y="27"/>
                    </a:lnTo>
                    <a:lnTo>
                      <a:pt x="342" y="27"/>
                    </a:lnTo>
                    <a:lnTo>
                      <a:pt x="342" y="30"/>
                    </a:lnTo>
                    <a:lnTo>
                      <a:pt x="344" y="32"/>
                    </a:lnTo>
                    <a:lnTo>
                      <a:pt x="345" y="32"/>
                    </a:lnTo>
                    <a:lnTo>
                      <a:pt x="347" y="32"/>
                    </a:lnTo>
                    <a:lnTo>
                      <a:pt x="347" y="33"/>
                    </a:lnTo>
                    <a:lnTo>
                      <a:pt x="342" y="40"/>
                    </a:lnTo>
                    <a:lnTo>
                      <a:pt x="341" y="41"/>
                    </a:lnTo>
                    <a:lnTo>
                      <a:pt x="342" y="41"/>
                    </a:lnTo>
                    <a:lnTo>
                      <a:pt x="342" y="43"/>
                    </a:lnTo>
                    <a:lnTo>
                      <a:pt x="341" y="46"/>
                    </a:lnTo>
                    <a:lnTo>
                      <a:pt x="339" y="46"/>
                    </a:lnTo>
                    <a:lnTo>
                      <a:pt x="339" y="46"/>
                    </a:lnTo>
                    <a:lnTo>
                      <a:pt x="338" y="44"/>
                    </a:lnTo>
                    <a:lnTo>
                      <a:pt x="338" y="46"/>
                    </a:lnTo>
                    <a:lnTo>
                      <a:pt x="336" y="46"/>
                    </a:lnTo>
                    <a:lnTo>
                      <a:pt x="333" y="47"/>
                    </a:lnTo>
                    <a:lnTo>
                      <a:pt x="333" y="52"/>
                    </a:lnTo>
                    <a:lnTo>
                      <a:pt x="333" y="55"/>
                    </a:lnTo>
                    <a:lnTo>
                      <a:pt x="333" y="57"/>
                    </a:lnTo>
                    <a:lnTo>
                      <a:pt x="333" y="60"/>
                    </a:lnTo>
                    <a:lnTo>
                      <a:pt x="331" y="62"/>
                    </a:lnTo>
                    <a:lnTo>
                      <a:pt x="330" y="62"/>
                    </a:lnTo>
                    <a:lnTo>
                      <a:pt x="327" y="66"/>
                    </a:lnTo>
                    <a:lnTo>
                      <a:pt x="327" y="66"/>
                    </a:lnTo>
                    <a:lnTo>
                      <a:pt x="325" y="68"/>
                    </a:lnTo>
                    <a:lnTo>
                      <a:pt x="325" y="70"/>
                    </a:lnTo>
                    <a:lnTo>
                      <a:pt x="327" y="71"/>
                    </a:lnTo>
                    <a:lnTo>
                      <a:pt x="327" y="73"/>
                    </a:lnTo>
                    <a:lnTo>
                      <a:pt x="331" y="74"/>
                    </a:lnTo>
                    <a:lnTo>
                      <a:pt x="333" y="76"/>
                    </a:lnTo>
                    <a:lnTo>
                      <a:pt x="336" y="77"/>
                    </a:lnTo>
                    <a:lnTo>
                      <a:pt x="338" y="79"/>
                    </a:lnTo>
                    <a:lnTo>
                      <a:pt x="338" y="81"/>
                    </a:lnTo>
                    <a:lnTo>
                      <a:pt x="341" y="82"/>
                    </a:lnTo>
                    <a:lnTo>
                      <a:pt x="342" y="82"/>
                    </a:lnTo>
                    <a:lnTo>
                      <a:pt x="342" y="82"/>
                    </a:lnTo>
                    <a:lnTo>
                      <a:pt x="342" y="82"/>
                    </a:lnTo>
                    <a:lnTo>
                      <a:pt x="344" y="82"/>
                    </a:lnTo>
                    <a:lnTo>
                      <a:pt x="344" y="82"/>
                    </a:lnTo>
                    <a:lnTo>
                      <a:pt x="344" y="84"/>
                    </a:lnTo>
                    <a:lnTo>
                      <a:pt x="344" y="84"/>
                    </a:lnTo>
                    <a:lnTo>
                      <a:pt x="344" y="84"/>
                    </a:lnTo>
                    <a:lnTo>
                      <a:pt x="345" y="85"/>
                    </a:lnTo>
                    <a:lnTo>
                      <a:pt x="347" y="85"/>
                    </a:lnTo>
                    <a:lnTo>
                      <a:pt x="349" y="85"/>
                    </a:lnTo>
                    <a:lnTo>
                      <a:pt x="350" y="85"/>
                    </a:lnTo>
                    <a:lnTo>
                      <a:pt x="350" y="87"/>
                    </a:lnTo>
                    <a:lnTo>
                      <a:pt x="353" y="88"/>
                    </a:lnTo>
                    <a:lnTo>
                      <a:pt x="356" y="90"/>
                    </a:lnTo>
                    <a:lnTo>
                      <a:pt x="358" y="90"/>
                    </a:lnTo>
                    <a:lnTo>
                      <a:pt x="361" y="93"/>
                    </a:lnTo>
                    <a:lnTo>
                      <a:pt x="364" y="96"/>
                    </a:lnTo>
                    <a:lnTo>
                      <a:pt x="366" y="98"/>
                    </a:lnTo>
                    <a:lnTo>
                      <a:pt x="371" y="98"/>
                    </a:lnTo>
                    <a:lnTo>
                      <a:pt x="372" y="98"/>
                    </a:lnTo>
                    <a:lnTo>
                      <a:pt x="374" y="99"/>
                    </a:lnTo>
                    <a:lnTo>
                      <a:pt x="377" y="99"/>
                    </a:lnTo>
                    <a:lnTo>
                      <a:pt x="379" y="103"/>
                    </a:lnTo>
                    <a:lnTo>
                      <a:pt x="379" y="103"/>
                    </a:lnTo>
                    <a:lnTo>
                      <a:pt x="380" y="104"/>
                    </a:lnTo>
                    <a:lnTo>
                      <a:pt x="380" y="106"/>
                    </a:lnTo>
                    <a:lnTo>
                      <a:pt x="383" y="107"/>
                    </a:lnTo>
                    <a:lnTo>
                      <a:pt x="386" y="109"/>
                    </a:lnTo>
                    <a:lnTo>
                      <a:pt x="390" y="110"/>
                    </a:lnTo>
                    <a:lnTo>
                      <a:pt x="391" y="112"/>
                    </a:lnTo>
                    <a:lnTo>
                      <a:pt x="393" y="112"/>
                    </a:lnTo>
                    <a:lnTo>
                      <a:pt x="394" y="112"/>
                    </a:lnTo>
                    <a:lnTo>
                      <a:pt x="399" y="110"/>
                    </a:lnTo>
                    <a:lnTo>
                      <a:pt x="401" y="109"/>
                    </a:lnTo>
                    <a:lnTo>
                      <a:pt x="404" y="107"/>
                    </a:lnTo>
                    <a:lnTo>
                      <a:pt x="405" y="104"/>
                    </a:lnTo>
                    <a:lnTo>
                      <a:pt x="405" y="103"/>
                    </a:lnTo>
                    <a:lnTo>
                      <a:pt x="408" y="96"/>
                    </a:lnTo>
                    <a:lnTo>
                      <a:pt x="410" y="93"/>
                    </a:lnTo>
                    <a:lnTo>
                      <a:pt x="412" y="90"/>
                    </a:lnTo>
                    <a:lnTo>
                      <a:pt x="412" y="88"/>
                    </a:lnTo>
                    <a:lnTo>
                      <a:pt x="412" y="85"/>
                    </a:lnTo>
                    <a:lnTo>
                      <a:pt x="413" y="81"/>
                    </a:lnTo>
                    <a:lnTo>
                      <a:pt x="415" y="76"/>
                    </a:lnTo>
                    <a:lnTo>
                      <a:pt x="415" y="73"/>
                    </a:lnTo>
                    <a:lnTo>
                      <a:pt x="415" y="70"/>
                    </a:lnTo>
                    <a:lnTo>
                      <a:pt x="413" y="65"/>
                    </a:lnTo>
                    <a:lnTo>
                      <a:pt x="415" y="63"/>
                    </a:lnTo>
                    <a:lnTo>
                      <a:pt x="415" y="60"/>
                    </a:lnTo>
                    <a:lnTo>
                      <a:pt x="413" y="58"/>
                    </a:lnTo>
                    <a:lnTo>
                      <a:pt x="413" y="57"/>
                    </a:lnTo>
                    <a:lnTo>
                      <a:pt x="413" y="55"/>
                    </a:lnTo>
                    <a:lnTo>
                      <a:pt x="413" y="51"/>
                    </a:lnTo>
                    <a:lnTo>
                      <a:pt x="415" y="49"/>
                    </a:lnTo>
                    <a:lnTo>
                      <a:pt x="415" y="47"/>
                    </a:lnTo>
                    <a:lnTo>
                      <a:pt x="415" y="43"/>
                    </a:lnTo>
                    <a:lnTo>
                      <a:pt x="416" y="41"/>
                    </a:lnTo>
                    <a:lnTo>
                      <a:pt x="418" y="40"/>
                    </a:lnTo>
                    <a:lnTo>
                      <a:pt x="418" y="40"/>
                    </a:lnTo>
                    <a:lnTo>
                      <a:pt x="420" y="40"/>
                    </a:lnTo>
                    <a:lnTo>
                      <a:pt x="420" y="40"/>
                    </a:lnTo>
                    <a:lnTo>
                      <a:pt x="420" y="38"/>
                    </a:lnTo>
                    <a:lnTo>
                      <a:pt x="418" y="38"/>
                    </a:lnTo>
                    <a:lnTo>
                      <a:pt x="418" y="36"/>
                    </a:lnTo>
                    <a:lnTo>
                      <a:pt x="418" y="36"/>
                    </a:lnTo>
                    <a:lnTo>
                      <a:pt x="416" y="36"/>
                    </a:lnTo>
                    <a:lnTo>
                      <a:pt x="416" y="35"/>
                    </a:lnTo>
                    <a:lnTo>
                      <a:pt x="416" y="33"/>
                    </a:lnTo>
                    <a:lnTo>
                      <a:pt x="418" y="30"/>
                    </a:lnTo>
                    <a:lnTo>
                      <a:pt x="418" y="29"/>
                    </a:lnTo>
                    <a:lnTo>
                      <a:pt x="420" y="29"/>
                    </a:lnTo>
                    <a:lnTo>
                      <a:pt x="420" y="29"/>
                    </a:lnTo>
                    <a:lnTo>
                      <a:pt x="420" y="29"/>
                    </a:lnTo>
                    <a:lnTo>
                      <a:pt x="420" y="27"/>
                    </a:lnTo>
                    <a:lnTo>
                      <a:pt x="421" y="22"/>
                    </a:lnTo>
                    <a:lnTo>
                      <a:pt x="423" y="18"/>
                    </a:lnTo>
                    <a:lnTo>
                      <a:pt x="423" y="13"/>
                    </a:lnTo>
                    <a:lnTo>
                      <a:pt x="426" y="13"/>
                    </a:lnTo>
                    <a:lnTo>
                      <a:pt x="426" y="11"/>
                    </a:lnTo>
                    <a:lnTo>
                      <a:pt x="427" y="10"/>
                    </a:lnTo>
                    <a:close/>
                    <a:moveTo>
                      <a:pt x="423" y="8"/>
                    </a:moveTo>
                    <a:lnTo>
                      <a:pt x="424" y="10"/>
                    </a:lnTo>
                    <a:lnTo>
                      <a:pt x="423" y="10"/>
                    </a:lnTo>
                    <a:lnTo>
                      <a:pt x="423" y="10"/>
                    </a:lnTo>
                    <a:lnTo>
                      <a:pt x="423" y="10"/>
                    </a:lnTo>
                    <a:lnTo>
                      <a:pt x="423" y="8"/>
                    </a:lnTo>
                    <a:lnTo>
                      <a:pt x="423" y="8"/>
                    </a:lnTo>
                    <a:close/>
                    <a:moveTo>
                      <a:pt x="424" y="2"/>
                    </a:moveTo>
                    <a:lnTo>
                      <a:pt x="426" y="2"/>
                    </a:lnTo>
                    <a:lnTo>
                      <a:pt x="424" y="3"/>
                    </a:lnTo>
                    <a:lnTo>
                      <a:pt x="424" y="3"/>
                    </a:lnTo>
                    <a:lnTo>
                      <a:pt x="423" y="2"/>
                    </a:lnTo>
                    <a:lnTo>
                      <a:pt x="424" y="2"/>
                    </a:lnTo>
                    <a:lnTo>
                      <a:pt x="424" y="2"/>
                    </a:lnTo>
                    <a:close/>
                    <a:moveTo>
                      <a:pt x="423" y="0"/>
                    </a:moveTo>
                    <a:lnTo>
                      <a:pt x="423" y="0"/>
                    </a:lnTo>
                    <a:lnTo>
                      <a:pt x="423" y="2"/>
                    </a:lnTo>
                    <a:lnTo>
                      <a:pt x="423" y="2"/>
                    </a:lnTo>
                    <a:lnTo>
                      <a:pt x="421" y="2"/>
                    </a:lnTo>
                    <a:lnTo>
                      <a:pt x="423" y="0"/>
                    </a:lnTo>
                    <a:close/>
                  </a:path>
                </a:pathLst>
              </a:custGeom>
              <a:solidFill>
                <a:srgbClr val="00B0F0"/>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30" name="Freeform 339">
                <a:extLst>
                  <a:ext uri="{FF2B5EF4-FFF2-40B4-BE49-F238E27FC236}">
                    <a16:creationId xmlns:a16="http://schemas.microsoft.com/office/drawing/2014/main" id="{3EBF8AFC-4C06-45E1-BCF8-0DF9D2713ABF}"/>
                  </a:ext>
                </a:extLst>
              </p:cNvPr>
              <p:cNvSpPr>
                <a:spLocks/>
              </p:cNvSpPr>
              <p:nvPr/>
            </p:nvSpPr>
            <p:spPr bwMode="auto">
              <a:xfrm>
                <a:off x="6032037" y="2920870"/>
                <a:ext cx="216364" cy="95512"/>
              </a:xfrm>
              <a:custGeom>
                <a:avLst/>
                <a:gdLst>
                  <a:gd name="T0" fmla="*/ 82 w 111"/>
                  <a:gd name="T1" fmla="*/ 2 h 49"/>
                  <a:gd name="T2" fmla="*/ 90 w 111"/>
                  <a:gd name="T3" fmla="*/ 3 h 49"/>
                  <a:gd name="T4" fmla="*/ 100 w 111"/>
                  <a:gd name="T5" fmla="*/ 5 h 49"/>
                  <a:gd name="T6" fmla="*/ 104 w 111"/>
                  <a:gd name="T7" fmla="*/ 5 h 49"/>
                  <a:gd name="T8" fmla="*/ 107 w 111"/>
                  <a:gd name="T9" fmla="*/ 8 h 49"/>
                  <a:gd name="T10" fmla="*/ 106 w 111"/>
                  <a:gd name="T11" fmla="*/ 13 h 49"/>
                  <a:gd name="T12" fmla="*/ 109 w 111"/>
                  <a:gd name="T13" fmla="*/ 19 h 49"/>
                  <a:gd name="T14" fmla="*/ 109 w 111"/>
                  <a:gd name="T15" fmla="*/ 24 h 49"/>
                  <a:gd name="T16" fmla="*/ 106 w 111"/>
                  <a:gd name="T17" fmla="*/ 25 h 49"/>
                  <a:gd name="T18" fmla="*/ 101 w 111"/>
                  <a:gd name="T19" fmla="*/ 24 h 49"/>
                  <a:gd name="T20" fmla="*/ 104 w 111"/>
                  <a:gd name="T21" fmla="*/ 27 h 49"/>
                  <a:gd name="T22" fmla="*/ 101 w 111"/>
                  <a:gd name="T23" fmla="*/ 30 h 49"/>
                  <a:gd name="T24" fmla="*/ 100 w 111"/>
                  <a:gd name="T25" fmla="*/ 35 h 49"/>
                  <a:gd name="T26" fmla="*/ 101 w 111"/>
                  <a:gd name="T27" fmla="*/ 36 h 49"/>
                  <a:gd name="T28" fmla="*/ 95 w 111"/>
                  <a:gd name="T29" fmla="*/ 39 h 49"/>
                  <a:gd name="T30" fmla="*/ 93 w 111"/>
                  <a:gd name="T31" fmla="*/ 43 h 49"/>
                  <a:gd name="T32" fmla="*/ 85 w 111"/>
                  <a:gd name="T33" fmla="*/ 44 h 49"/>
                  <a:gd name="T34" fmla="*/ 78 w 111"/>
                  <a:gd name="T35" fmla="*/ 44 h 49"/>
                  <a:gd name="T36" fmla="*/ 73 w 111"/>
                  <a:gd name="T37" fmla="*/ 47 h 49"/>
                  <a:gd name="T38" fmla="*/ 70 w 111"/>
                  <a:gd name="T39" fmla="*/ 47 h 49"/>
                  <a:gd name="T40" fmla="*/ 62 w 111"/>
                  <a:gd name="T41" fmla="*/ 46 h 49"/>
                  <a:gd name="T42" fmla="*/ 48 w 111"/>
                  <a:gd name="T43" fmla="*/ 44 h 49"/>
                  <a:gd name="T44" fmla="*/ 41 w 111"/>
                  <a:gd name="T45" fmla="*/ 41 h 49"/>
                  <a:gd name="T46" fmla="*/ 40 w 111"/>
                  <a:gd name="T47" fmla="*/ 36 h 49"/>
                  <a:gd name="T48" fmla="*/ 32 w 111"/>
                  <a:gd name="T49" fmla="*/ 38 h 49"/>
                  <a:gd name="T50" fmla="*/ 24 w 111"/>
                  <a:gd name="T51" fmla="*/ 38 h 49"/>
                  <a:gd name="T52" fmla="*/ 19 w 111"/>
                  <a:gd name="T53" fmla="*/ 41 h 49"/>
                  <a:gd name="T54" fmla="*/ 14 w 111"/>
                  <a:gd name="T55" fmla="*/ 39 h 49"/>
                  <a:gd name="T56" fmla="*/ 10 w 111"/>
                  <a:gd name="T57" fmla="*/ 39 h 49"/>
                  <a:gd name="T58" fmla="*/ 3 w 111"/>
                  <a:gd name="T59" fmla="*/ 36 h 49"/>
                  <a:gd name="T60" fmla="*/ 2 w 111"/>
                  <a:gd name="T61" fmla="*/ 35 h 49"/>
                  <a:gd name="T62" fmla="*/ 0 w 111"/>
                  <a:gd name="T63" fmla="*/ 33 h 49"/>
                  <a:gd name="T64" fmla="*/ 3 w 111"/>
                  <a:gd name="T65" fmla="*/ 28 h 49"/>
                  <a:gd name="T66" fmla="*/ 3 w 111"/>
                  <a:gd name="T67" fmla="*/ 27 h 49"/>
                  <a:gd name="T68" fmla="*/ 8 w 111"/>
                  <a:gd name="T69" fmla="*/ 30 h 49"/>
                  <a:gd name="T70" fmla="*/ 10 w 111"/>
                  <a:gd name="T71" fmla="*/ 31 h 49"/>
                  <a:gd name="T72" fmla="*/ 13 w 111"/>
                  <a:gd name="T73" fmla="*/ 30 h 49"/>
                  <a:gd name="T74" fmla="*/ 18 w 111"/>
                  <a:gd name="T75" fmla="*/ 28 h 49"/>
                  <a:gd name="T76" fmla="*/ 21 w 111"/>
                  <a:gd name="T77" fmla="*/ 30 h 49"/>
                  <a:gd name="T78" fmla="*/ 25 w 111"/>
                  <a:gd name="T79" fmla="*/ 30 h 49"/>
                  <a:gd name="T80" fmla="*/ 32 w 111"/>
                  <a:gd name="T81" fmla="*/ 27 h 49"/>
                  <a:gd name="T82" fmla="*/ 40 w 111"/>
                  <a:gd name="T83" fmla="*/ 25 h 49"/>
                  <a:gd name="T84" fmla="*/ 44 w 111"/>
                  <a:gd name="T85" fmla="*/ 25 h 49"/>
                  <a:gd name="T86" fmla="*/ 48 w 111"/>
                  <a:gd name="T87" fmla="*/ 27 h 49"/>
                  <a:gd name="T88" fmla="*/ 51 w 111"/>
                  <a:gd name="T89" fmla="*/ 28 h 49"/>
                  <a:gd name="T90" fmla="*/ 49 w 111"/>
                  <a:gd name="T91" fmla="*/ 24 h 49"/>
                  <a:gd name="T92" fmla="*/ 49 w 111"/>
                  <a:gd name="T93" fmla="*/ 19 h 49"/>
                  <a:gd name="T94" fmla="*/ 52 w 111"/>
                  <a:gd name="T95" fmla="*/ 14 h 49"/>
                  <a:gd name="T96" fmla="*/ 57 w 111"/>
                  <a:gd name="T97" fmla="*/ 11 h 49"/>
                  <a:gd name="T98" fmla="*/ 60 w 111"/>
                  <a:gd name="T99" fmla="*/ 9 h 49"/>
                  <a:gd name="T100" fmla="*/ 62 w 111"/>
                  <a:gd name="T101" fmla="*/ 5 h 49"/>
                  <a:gd name="T102" fmla="*/ 66 w 111"/>
                  <a:gd name="T103" fmla="*/ 8 h 49"/>
                  <a:gd name="T104" fmla="*/ 73 w 111"/>
                  <a:gd name="T105" fmla="*/ 8 h 49"/>
                  <a:gd name="T106" fmla="*/ 79 w 111"/>
                  <a:gd name="T10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49">
                    <a:moveTo>
                      <a:pt x="79" y="0"/>
                    </a:moveTo>
                    <a:lnTo>
                      <a:pt x="81" y="0"/>
                    </a:lnTo>
                    <a:lnTo>
                      <a:pt x="82" y="2"/>
                    </a:lnTo>
                    <a:lnTo>
                      <a:pt x="82" y="2"/>
                    </a:lnTo>
                    <a:lnTo>
                      <a:pt x="82" y="2"/>
                    </a:lnTo>
                    <a:lnTo>
                      <a:pt x="84" y="2"/>
                    </a:lnTo>
                    <a:lnTo>
                      <a:pt x="84" y="2"/>
                    </a:lnTo>
                    <a:lnTo>
                      <a:pt x="85" y="2"/>
                    </a:lnTo>
                    <a:lnTo>
                      <a:pt x="89" y="3"/>
                    </a:lnTo>
                    <a:lnTo>
                      <a:pt x="90" y="3"/>
                    </a:lnTo>
                    <a:lnTo>
                      <a:pt x="90" y="3"/>
                    </a:lnTo>
                    <a:lnTo>
                      <a:pt x="92" y="3"/>
                    </a:lnTo>
                    <a:lnTo>
                      <a:pt x="95" y="5"/>
                    </a:lnTo>
                    <a:lnTo>
                      <a:pt x="96" y="5"/>
                    </a:lnTo>
                    <a:lnTo>
                      <a:pt x="100" y="5"/>
                    </a:lnTo>
                    <a:lnTo>
                      <a:pt x="100" y="5"/>
                    </a:lnTo>
                    <a:lnTo>
                      <a:pt x="101" y="5"/>
                    </a:lnTo>
                    <a:lnTo>
                      <a:pt x="101" y="5"/>
                    </a:lnTo>
                    <a:lnTo>
                      <a:pt x="103" y="5"/>
                    </a:lnTo>
                    <a:lnTo>
                      <a:pt x="104" y="5"/>
                    </a:lnTo>
                    <a:lnTo>
                      <a:pt x="104" y="6"/>
                    </a:lnTo>
                    <a:lnTo>
                      <a:pt x="106" y="6"/>
                    </a:lnTo>
                    <a:lnTo>
                      <a:pt x="107" y="6"/>
                    </a:lnTo>
                    <a:lnTo>
                      <a:pt x="107" y="8"/>
                    </a:lnTo>
                    <a:lnTo>
                      <a:pt x="107" y="8"/>
                    </a:lnTo>
                    <a:lnTo>
                      <a:pt x="107" y="8"/>
                    </a:lnTo>
                    <a:lnTo>
                      <a:pt x="107" y="9"/>
                    </a:lnTo>
                    <a:lnTo>
                      <a:pt x="107" y="9"/>
                    </a:lnTo>
                    <a:lnTo>
                      <a:pt x="106" y="11"/>
                    </a:lnTo>
                    <a:lnTo>
                      <a:pt x="106" y="13"/>
                    </a:lnTo>
                    <a:lnTo>
                      <a:pt x="107" y="16"/>
                    </a:lnTo>
                    <a:lnTo>
                      <a:pt x="109" y="17"/>
                    </a:lnTo>
                    <a:lnTo>
                      <a:pt x="109" y="19"/>
                    </a:lnTo>
                    <a:lnTo>
                      <a:pt x="111" y="19"/>
                    </a:lnTo>
                    <a:lnTo>
                      <a:pt x="109" y="19"/>
                    </a:lnTo>
                    <a:lnTo>
                      <a:pt x="109" y="20"/>
                    </a:lnTo>
                    <a:lnTo>
                      <a:pt x="109" y="22"/>
                    </a:lnTo>
                    <a:lnTo>
                      <a:pt x="109" y="22"/>
                    </a:lnTo>
                    <a:lnTo>
                      <a:pt x="109" y="22"/>
                    </a:lnTo>
                    <a:lnTo>
                      <a:pt x="109" y="24"/>
                    </a:lnTo>
                    <a:lnTo>
                      <a:pt x="109" y="24"/>
                    </a:lnTo>
                    <a:lnTo>
                      <a:pt x="107" y="25"/>
                    </a:lnTo>
                    <a:lnTo>
                      <a:pt x="106" y="25"/>
                    </a:lnTo>
                    <a:lnTo>
                      <a:pt x="106" y="25"/>
                    </a:lnTo>
                    <a:lnTo>
                      <a:pt x="106" y="25"/>
                    </a:lnTo>
                    <a:lnTo>
                      <a:pt x="104" y="25"/>
                    </a:lnTo>
                    <a:lnTo>
                      <a:pt x="103" y="24"/>
                    </a:lnTo>
                    <a:lnTo>
                      <a:pt x="103" y="24"/>
                    </a:lnTo>
                    <a:lnTo>
                      <a:pt x="103" y="24"/>
                    </a:lnTo>
                    <a:lnTo>
                      <a:pt x="101" y="24"/>
                    </a:lnTo>
                    <a:lnTo>
                      <a:pt x="101" y="25"/>
                    </a:lnTo>
                    <a:lnTo>
                      <a:pt x="100" y="25"/>
                    </a:lnTo>
                    <a:lnTo>
                      <a:pt x="100" y="25"/>
                    </a:lnTo>
                    <a:lnTo>
                      <a:pt x="103" y="27"/>
                    </a:lnTo>
                    <a:lnTo>
                      <a:pt x="104" y="27"/>
                    </a:lnTo>
                    <a:lnTo>
                      <a:pt x="103" y="28"/>
                    </a:lnTo>
                    <a:lnTo>
                      <a:pt x="103" y="28"/>
                    </a:lnTo>
                    <a:lnTo>
                      <a:pt x="103" y="30"/>
                    </a:lnTo>
                    <a:lnTo>
                      <a:pt x="101" y="30"/>
                    </a:lnTo>
                    <a:lnTo>
                      <a:pt x="101" y="30"/>
                    </a:lnTo>
                    <a:lnTo>
                      <a:pt x="100" y="30"/>
                    </a:lnTo>
                    <a:lnTo>
                      <a:pt x="101" y="33"/>
                    </a:lnTo>
                    <a:lnTo>
                      <a:pt x="101" y="33"/>
                    </a:lnTo>
                    <a:lnTo>
                      <a:pt x="100" y="33"/>
                    </a:lnTo>
                    <a:lnTo>
                      <a:pt x="100" y="35"/>
                    </a:lnTo>
                    <a:lnTo>
                      <a:pt x="101" y="35"/>
                    </a:lnTo>
                    <a:lnTo>
                      <a:pt x="101" y="35"/>
                    </a:lnTo>
                    <a:lnTo>
                      <a:pt x="101" y="36"/>
                    </a:lnTo>
                    <a:lnTo>
                      <a:pt x="101" y="36"/>
                    </a:lnTo>
                    <a:lnTo>
                      <a:pt x="101" y="36"/>
                    </a:lnTo>
                    <a:lnTo>
                      <a:pt x="101" y="38"/>
                    </a:lnTo>
                    <a:lnTo>
                      <a:pt x="100" y="38"/>
                    </a:lnTo>
                    <a:lnTo>
                      <a:pt x="100" y="38"/>
                    </a:lnTo>
                    <a:lnTo>
                      <a:pt x="98" y="38"/>
                    </a:lnTo>
                    <a:lnTo>
                      <a:pt x="95" y="39"/>
                    </a:lnTo>
                    <a:lnTo>
                      <a:pt x="95" y="39"/>
                    </a:lnTo>
                    <a:lnTo>
                      <a:pt x="93" y="41"/>
                    </a:lnTo>
                    <a:lnTo>
                      <a:pt x="93" y="43"/>
                    </a:lnTo>
                    <a:lnTo>
                      <a:pt x="93" y="43"/>
                    </a:lnTo>
                    <a:lnTo>
                      <a:pt x="93" y="43"/>
                    </a:lnTo>
                    <a:lnTo>
                      <a:pt x="90" y="43"/>
                    </a:lnTo>
                    <a:lnTo>
                      <a:pt x="90" y="43"/>
                    </a:lnTo>
                    <a:lnTo>
                      <a:pt x="89" y="43"/>
                    </a:lnTo>
                    <a:lnTo>
                      <a:pt x="87" y="44"/>
                    </a:lnTo>
                    <a:lnTo>
                      <a:pt x="85" y="44"/>
                    </a:lnTo>
                    <a:lnTo>
                      <a:pt x="82" y="44"/>
                    </a:lnTo>
                    <a:lnTo>
                      <a:pt x="79" y="44"/>
                    </a:lnTo>
                    <a:lnTo>
                      <a:pt x="79" y="44"/>
                    </a:lnTo>
                    <a:lnTo>
                      <a:pt x="78" y="44"/>
                    </a:lnTo>
                    <a:lnTo>
                      <a:pt x="78" y="44"/>
                    </a:lnTo>
                    <a:lnTo>
                      <a:pt x="78" y="46"/>
                    </a:lnTo>
                    <a:lnTo>
                      <a:pt x="76" y="46"/>
                    </a:lnTo>
                    <a:lnTo>
                      <a:pt x="74" y="47"/>
                    </a:lnTo>
                    <a:lnTo>
                      <a:pt x="74" y="47"/>
                    </a:lnTo>
                    <a:lnTo>
                      <a:pt x="73" y="47"/>
                    </a:lnTo>
                    <a:lnTo>
                      <a:pt x="73" y="49"/>
                    </a:lnTo>
                    <a:lnTo>
                      <a:pt x="73" y="47"/>
                    </a:lnTo>
                    <a:lnTo>
                      <a:pt x="71" y="47"/>
                    </a:lnTo>
                    <a:lnTo>
                      <a:pt x="71" y="47"/>
                    </a:lnTo>
                    <a:lnTo>
                      <a:pt x="70" y="47"/>
                    </a:lnTo>
                    <a:lnTo>
                      <a:pt x="66" y="47"/>
                    </a:lnTo>
                    <a:lnTo>
                      <a:pt x="65" y="47"/>
                    </a:lnTo>
                    <a:lnTo>
                      <a:pt x="63" y="46"/>
                    </a:lnTo>
                    <a:lnTo>
                      <a:pt x="63" y="46"/>
                    </a:lnTo>
                    <a:lnTo>
                      <a:pt x="62" y="46"/>
                    </a:lnTo>
                    <a:lnTo>
                      <a:pt x="60" y="46"/>
                    </a:lnTo>
                    <a:lnTo>
                      <a:pt x="57" y="46"/>
                    </a:lnTo>
                    <a:lnTo>
                      <a:pt x="55" y="46"/>
                    </a:lnTo>
                    <a:lnTo>
                      <a:pt x="54" y="46"/>
                    </a:lnTo>
                    <a:lnTo>
                      <a:pt x="48" y="44"/>
                    </a:lnTo>
                    <a:lnTo>
                      <a:pt x="46" y="44"/>
                    </a:lnTo>
                    <a:lnTo>
                      <a:pt x="44" y="44"/>
                    </a:lnTo>
                    <a:lnTo>
                      <a:pt x="43" y="43"/>
                    </a:lnTo>
                    <a:lnTo>
                      <a:pt x="41" y="43"/>
                    </a:lnTo>
                    <a:lnTo>
                      <a:pt x="41" y="41"/>
                    </a:lnTo>
                    <a:lnTo>
                      <a:pt x="40" y="41"/>
                    </a:lnTo>
                    <a:lnTo>
                      <a:pt x="38" y="38"/>
                    </a:lnTo>
                    <a:lnTo>
                      <a:pt x="38" y="38"/>
                    </a:lnTo>
                    <a:lnTo>
                      <a:pt x="38" y="36"/>
                    </a:lnTo>
                    <a:lnTo>
                      <a:pt x="40" y="36"/>
                    </a:lnTo>
                    <a:lnTo>
                      <a:pt x="40" y="36"/>
                    </a:lnTo>
                    <a:lnTo>
                      <a:pt x="38" y="36"/>
                    </a:lnTo>
                    <a:lnTo>
                      <a:pt x="37" y="36"/>
                    </a:lnTo>
                    <a:lnTo>
                      <a:pt x="33" y="38"/>
                    </a:lnTo>
                    <a:lnTo>
                      <a:pt x="32" y="38"/>
                    </a:lnTo>
                    <a:lnTo>
                      <a:pt x="30" y="38"/>
                    </a:lnTo>
                    <a:lnTo>
                      <a:pt x="29" y="38"/>
                    </a:lnTo>
                    <a:lnTo>
                      <a:pt x="29" y="38"/>
                    </a:lnTo>
                    <a:lnTo>
                      <a:pt x="25" y="38"/>
                    </a:lnTo>
                    <a:lnTo>
                      <a:pt x="24" y="38"/>
                    </a:lnTo>
                    <a:lnTo>
                      <a:pt x="22" y="39"/>
                    </a:lnTo>
                    <a:lnTo>
                      <a:pt x="22" y="41"/>
                    </a:lnTo>
                    <a:lnTo>
                      <a:pt x="22" y="41"/>
                    </a:lnTo>
                    <a:lnTo>
                      <a:pt x="21" y="41"/>
                    </a:lnTo>
                    <a:lnTo>
                      <a:pt x="19" y="41"/>
                    </a:lnTo>
                    <a:lnTo>
                      <a:pt x="18" y="41"/>
                    </a:lnTo>
                    <a:lnTo>
                      <a:pt x="18" y="39"/>
                    </a:lnTo>
                    <a:lnTo>
                      <a:pt x="16" y="39"/>
                    </a:lnTo>
                    <a:lnTo>
                      <a:pt x="14" y="39"/>
                    </a:lnTo>
                    <a:lnTo>
                      <a:pt x="14" y="39"/>
                    </a:lnTo>
                    <a:lnTo>
                      <a:pt x="14" y="39"/>
                    </a:lnTo>
                    <a:lnTo>
                      <a:pt x="13" y="38"/>
                    </a:lnTo>
                    <a:lnTo>
                      <a:pt x="13" y="38"/>
                    </a:lnTo>
                    <a:lnTo>
                      <a:pt x="10" y="39"/>
                    </a:lnTo>
                    <a:lnTo>
                      <a:pt x="10" y="39"/>
                    </a:lnTo>
                    <a:lnTo>
                      <a:pt x="7" y="39"/>
                    </a:lnTo>
                    <a:lnTo>
                      <a:pt x="5" y="38"/>
                    </a:lnTo>
                    <a:lnTo>
                      <a:pt x="5" y="38"/>
                    </a:lnTo>
                    <a:lnTo>
                      <a:pt x="5" y="38"/>
                    </a:lnTo>
                    <a:lnTo>
                      <a:pt x="3" y="36"/>
                    </a:lnTo>
                    <a:lnTo>
                      <a:pt x="2" y="36"/>
                    </a:lnTo>
                    <a:lnTo>
                      <a:pt x="2" y="36"/>
                    </a:lnTo>
                    <a:lnTo>
                      <a:pt x="2" y="36"/>
                    </a:lnTo>
                    <a:lnTo>
                      <a:pt x="2" y="35"/>
                    </a:lnTo>
                    <a:lnTo>
                      <a:pt x="2" y="35"/>
                    </a:lnTo>
                    <a:lnTo>
                      <a:pt x="2" y="35"/>
                    </a:lnTo>
                    <a:lnTo>
                      <a:pt x="0" y="35"/>
                    </a:lnTo>
                    <a:lnTo>
                      <a:pt x="0" y="33"/>
                    </a:lnTo>
                    <a:lnTo>
                      <a:pt x="0" y="33"/>
                    </a:lnTo>
                    <a:lnTo>
                      <a:pt x="0" y="33"/>
                    </a:lnTo>
                    <a:lnTo>
                      <a:pt x="0" y="33"/>
                    </a:lnTo>
                    <a:lnTo>
                      <a:pt x="2" y="30"/>
                    </a:lnTo>
                    <a:lnTo>
                      <a:pt x="2" y="28"/>
                    </a:lnTo>
                    <a:lnTo>
                      <a:pt x="0" y="28"/>
                    </a:lnTo>
                    <a:lnTo>
                      <a:pt x="3" y="28"/>
                    </a:lnTo>
                    <a:lnTo>
                      <a:pt x="3" y="28"/>
                    </a:lnTo>
                    <a:lnTo>
                      <a:pt x="3" y="28"/>
                    </a:lnTo>
                    <a:lnTo>
                      <a:pt x="3" y="27"/>
                    </a:lnTo>
                    <a:lnTo>
                      <a:pt x="3" y="27"/>
                    </a:lnTo>
                    <a:lnTo>
                      <a:pt x="3" y="27"/>
                    </a:lnTo>
                    <a:lnTo>
                      <a:pt x="5" y="27"/>
                    </a:lnTo>
                    <a:lnTo>
                      <a:pt x="7" y="28"/>
                    </a:lnTo>
                    <a:lnTo>
                      <a:pt x="8" y="28"/>
                    </a:lnTo>
                    <a:lnTo>
                      <a:pt x="8" y="28"/>
                    </a:lnTo>
                    <a:lnTo>
                      <a:pt x="8" y="30"/>
                    </a:lnTo>
                    <a:lnTo>
                      <a:pt x="8" y="30"/>
                    </a:lnTo>
                    <a:lnTo>
                      <a:pt x="8" y="30"/>
                    </a:lnTo>
                    <a:lnTo>
                      <a:pt x="10" y="30"/>
                    </a:lnTo>
                    <a:lnTo>
                      <a:pt x="10" y="30"/>
                    </a:lnTo>
                    <a:lnTo>
                      <a:pt x="10" y="31"/>
                    </a:lnTo>
                    <a:lnTo>
                      <a:pt x="10" y="31"/>
                    </a:lnTo>
                    <a:lnTo>
                      <a:pt x="11" y="31"/>
                    </a:lnTo>
                    <a:lnTo>
                      <a:pt x="11" y="31"/>
                    </a:lnTo>
                    <a:lnTo>
                      <a:pt x="13" y="30"/>
                    </a:lnTo>
                    <a:lnTo>
                      <a:pt x="13" y="30"/>
                    </a:lnTo>
                    <a:lnTo>
                      <a:pt x="13" y="27"/>
                    </a:lnTo>
                    <a:lnTo>
                      <a:pt x="14" y="27"/>
                    </a:lnTo>
                    <a:lnTo>
                      <a:pt x="14" y="27"/>
                    </a:lnTo>
                    <a:lnTo>
                      <a:pt x="18" y="27"/>
                    </a:lnTo>
                    <a:lnTo>
                      <a:pt x="18" y="28"/>
                    </a:lnTo>
                    <a:lnTo>
                      <a:pt x="19" y="28"/>
                    </a:lnTo>
                    <a:lnTo>
                      <a:pt x="19" y="28"/>
                    </a:lnTo>
                    <a:lnTo>
                      <a:pt x="21" y="28"/>
                    </a:lnTo>
                    <a:lnTo>
                      <a:pt x="21" y="30"/>
                    </a:lnTo>
                    <a:lnTo>
                      <a:pt x="21" y="30"/>
                    </a:lnTo>
                    <a:lnTo>
                      <a:pt x="22" y="30"/>
                    </a:lnTo>
                    <a:lnTo>
                      <a:pt x="24" y="30"/>
                    </a:lnTo>
                    <a:lnTo>
                      <a:pt x="24" y="30"/>
                    </a:lnTo>
                    <a:lnTo>
                      <a:pt x="25" y="30"/>
                    </a:lnTo>
                    <a:lnTo>
                      <a:pt x="25" y="30"/>
                    </a:lnTo>
                    <a:lnTo>
                      <a:pt x="27" y="28"/>
                    </a:lnTo>
                    <a:lnTo>
                      <a:pt x="27" y="28"/>
                    </a:lnTo>
                    <a:lnTo>
                      <a:pt x="29" y="28"/>
                    </a:lnTo>
                    <a:lnTo>
                      <a:pt x="30" y="27"/>
                    </a:lnTo>
                    <a:lnTo>
                      <a:pt x="32" y="27"/>
                    </a:lnTo>
                    <a:lnTo>
                      <a:pt x="40" y="25"/>
                    </a:lnTo>
                    <a:lnTo>
                      <a:pt x="40" y="25"/>
                    </a:lnTo>
                    <a:lnTo>
                      <a:pt x="40" y="24"/>
                    </a:lnTo>
                    <a:lnTo>
                      <a:pt x="40" y="24"/>
                    </a:lnTo>
                    <a:lnTo>
                      <a:pt x="40" y="25"/>
                    </a:lnTo>
                    <a:lnTo>
                      <a:pt x="41" y="25"/>
                    </a:lnTo>
                    <a:lnTo>
                      <a:pt x="43" y="25"/>
                    </a:lnTo>
                    <a:lnTo>
                      <a:pt x="43" y="25"/>
                    </a:lnTo>
                    <a:lnTo>
                      <a:pt x="44" y="25"/>
                    </a:lnTo>
                    <a:lnTo>
                      <a:pt x="44" y="25"/>
                    </a:lnTo>
                    <a:lnTo>
                      <a:pt x="46" y="25"/>
                    </a:lnTo>
                    <a:lnTo>
                      <a:pt x="48" y="25"/>
                    </a:lnTo>
                    <a:lnTo>
                      <a:pt x="48" y="27"/>
                    </a:lnTo>
                    <a:lnTo>
                      <a:pt x="48" y="27"/>
                    </a:lnTo>
                    <a:lnTo>
                      <a:pt x="48" y="27"/>
                    </a:lnTo>
                    <a:lnTo>
                      <a:pt x="48" y="27"/>
                    </a:lnTo>
                    <a:lnTo>
                      <a:pt x="49" y="28"/>
                    </a:lnTo>
                    <a:lnTo>
                      <a:pt x="51" y="28"/>
                    </a:lnTo>
                    <a:lnTo>
                      <a:pt x="51" y="28"/>
                    </a:lnTo>
                    <a:lnTo>
                      <a:pt x="51" y="28"/>
                    </a:lnTo>
                    <a:lnTo>
                      <a:pt x="51" y="27"/>
                    </a:lnTo>
                    <a:lnTo>
                      <a:pt x="51" y="25"/>
                    </a:lnTo>
                    <a:lnTo>
                      <a:pt x="51" y="25"/>
                    </a:lnTo>
                    <a:lnTo>
                      <a:pt x="51" y="24"/>
                    </a:lnTo>
                    <a:lnTo>
                      <a:pt x="49" y="24"/>
                    </a:lnTo>
                    <a:lnTo>
                      <a:pt x="49" y="24"/>
                    </a:lnTo>
                    <a:lnTo>
                      <a:pt x="49" y="24"/>
                    </a:lnTo>
                    <a:lnTo>
                      <a:pt x="51" y="22"/>
                    </a:lnTo>
                    <a:lnTo>
                      <a:pt x="51" y="20"/>
                    </a:lnTo>
                    <a:lnTo>
                      <a:pt x="49" y="19"/>
                    </a:lnTo>
                    <a:lnTo>
                      <a:pt x="48" y="17"/>
                    </a:lnTo>
                    <a:lnTo>
                      <a:pt x="48" y="17"/>
                    </a:lnTo>
                    <a:lnTo>
                      <a:pt x="48" y="16"/>
                    </a:lnTo>
                    <a:lnTo>
                      <a:pt x="49" y="16"/>
                    </a:lnTo>
                    <a:lnTo>
                      <a:pt x="52" y="14"/>
                    </a:lnTo>
                    <a:lnTo>
                      <a:pt x="52" y="14"/>
                    </a:lnTo>
                    <a:lnTo>
                      <a:pt x="54" y="14"/>
                    </a:lnTo>
                    <a:lnTo>
                      <a:pt x="55" y="13"/>
                    </a:lnTo>
                    <a:lnTo>
                      <a:pt x="55" y="13"/>
                    </a:lnTo>
                    <a:lnTo>
                      <a:pt x="57" y="11"/>
                    </a:lnTo>
                    <a:lnTo>
                      <a:pt x="57" y="8"/>
                    </a:lnTo>
                    <a:lnTo>
                      <a:pt x="57" y="8"/>
                    </a:lnTo>
                    <a:lnTo>
                      <a:pt x="57" y="8"/>
                    </a:lnTo>
                    <a:lnTo>
                      <a:pt x="60" y="9"/>
                    </a:lnTo>
                    <a:lnTo>
                      <a:pt x="60" y="9"/>
                    </a:lnTo>
                    <a:lnTo>
                      <a:pt x="62" y="9"/>
                    </a:lnTo>
                    <a:lnTo>
                      <a:pt x="62" y="8"/>
                    </a:lnTo>
                    <a:lnTo>
                      <a:pt x="62" y="8"/>
                    </a:lnTo>
                    <a:lnTo>
                      <a:pt x="62" y="6"/>
                    </a:lnTo>
                    <a:lnTo>
                      <a:pt x="62" y="5"/>
                    </a:lnTo>
                    <a:lnTo>
                      <a:pt x="62" y="5"/>
                    </a:lnTo>
                    <a:lnTo>
                      <a:pt x="63" y="5"/>
                    </a:lnTo>
                    <a:lnTo>
                      <a:pt x="63" y="6"/>
                    </a:lnTo>
                    <a:lnTo>
                      <a:pt x="65" y="6"/>
                    </a:lnTo>
                    <a:lnTo>
                      <a:pt x="66" y="8"/>
                    </a:lnTo>
                    <a:lnTo>
                      <a:pt x="68" y="8"/>
                    </a:lnTo>
                    <a:lnTo>
                      <a:pt x="71" y="8"/>
                    </a:lnTo>
                    <a:lnTo>
                      <a:pt x="71" y="8"/>
                    </a:lnTo>
                    <a:lnTo>
                      <a:pt x="73" y="8"/>
                    </a:lnTo>
                    <a:lnTo>
                      <a:pt x="73" y="8"/>
                    </a:lnTo>
                    <a:lnTo>
                      <a:pt x="74" y="8"/>
                    </a:lnTo>
                    <a:lnTo>
                      <a:pt x="76" y="6"/>
                    </a:lnTo>
                    <a:lnTo>
                      <a:pt x="76" y="5"/>
                    </a:lnTo>
                    <a:lnTo>
                      <a:pt x="78" y="5"/>
                    </a:lnTo>
                    <a:lnTo>
                      <a:pt x="79" y="5"/>
                    </a:lnTo>
                    <a:lnTo>
                      <a:pt x="79" y="3"/>
                    </a:lnTo>
                    <a:lnTo>
                      <a:pt x="79" y="0"/>
                    </a:lnTo>
                    <a:lnTo>
                      <a:pt x="79"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1" name="Freeform 341">
                <a:extLst>
                  <a:ext uri="{FF2B5EF4-FFF2-40B4-BE49-F238E27FC236}">
                    <a16:creationId xmlns:a16="http://schemas.microsoft.com/office/drawing/2014/main" id="{781F43F1-4DEB-464A-8026-7EAAE41511F0}"/>
                  </a:ext>
                </a:extLst>
              </p:cNvPr>
              <p:cNvSpPr>
                <a:spLocks noEditPoints="1"/>
              </p:cNvSpPr>
              <p:nvPr/>
            </p:nvSpPr>
            <p:spPr bwMode="auto">
              <a:xfrm>
                <a:off x="3691023" y="5035775"/>
                <a:ext cx="561376" cy="1103259"/>
              </a:xfrm>
              <a:custGeom>
                <a:avLst/>
                <a:gdLst>
                  <a:gd name="T0" fmla="*/ 127 w 288"/>
                  <a:gd name="T1" fmla="*/ 561 h 566"/>
                  <a:gd name="T2" fmla="*/ 79 w 288"/>
                  <a:gd name="T3" fmla="*/ 531 h 566"/>
                  <a:gd name="T4" fmla="*/ 121 w 288"/>
                  <a:gd name="T5" fmla="*/ 558 h 566"/>
                  <a:gd name="T6" fmla="*/ 80 w 288"/>
                  <a:gd name="T7" fmla="*/ 561 h 566"/>
                  <a:gd name="T8" fmla="*/ 170 w 288"/>
                  <a:gd name="T9" fmla="*/ 276 h 566"/>
                  <a:gd name="T10" fmla="*/ 126 w 288"/>
                  <a:gd name="T11" fmla="*/ 5 h 566"/>
                  <a:gd name="T12" fmla="*/ 142 w 288"/>
                  <a:gd name="T13" fmla="*/ 4 h 566"/>
                  <a:gd name="T14" fmla="*/ 170 w 288"/>
                  <a:gd name="T15" fmla="*/ 21 h 566"/>
                  <a:gd name="T16" fmla="*/ 208 w 288"/>
                  <a:gd name="T17" fmla="*/ 41 h 566"/>
                  <a:gd name="T18" fmla="*/ 228 w 288"/>
                  <a:gd name="T19" fmla="*/ 60 h 566"/>
                  <a:gd name="T20" fmla="*/ 222 w 288"/>
                  <a:gd name="T21" fmla="*/ 75 h 566"/>
                  <a:gd name="T22" fmla="*/ 238 w 288"/>
                  <a:gd name="T23" fmla="*/ 87 h 566"/>
                  <a:gd name="T24" fmla="*/ 260 w 288"/>
                  <a:gd name="T25" fmla="*/ 86 h 566"/>
                  <a:gd name="T26" fmla="*/ 272 w 288"/>
                  <a:gd name="T27" fmla="*/ 73 h 566"/>
                  <a:gd name="T28" fmla="*/ 285 w 288"/>
                  <a:gd name="T29" fmla="*/ 60 h 566"/>
                  <a:gd name="T30" fmla="*/ 280 w 288"/>
                  <a:gd name="T31" fmla="*/ 84 h 566"/>
                  <a:gd name="T32" fmla="*/ 268 w 288"/>
                  <a:gd name="T33" fmla="*/ 92 h 566"/>
                  <a:gd name="T34" fmla="*/ 255 w 288"/>
                  <a:gd name="T35" fmla="*/ 101 h 566"/>
                  <a:gd name="T36" fmla="*/ 236 w 288"/>
                  <a:gd name="T37" fmla="*/ 123 h 566"/>
                  <a:gd name="T38" fmla="*/ 227 w 288"/>
                  <a:gd name="T39" fmla="*/ 144 h 566"/>
                  <a:gd name="T40" fmla="*/ 224 w 288"/>
                  <a:gd name="T41" fmla="*/ 161 h 566"/>
                  <a:gd name="T42" fmla="*/ 219 w 288"/>
                  <a:gd name="T43" fmla="*/ 194 h 566"/>
                  <a:gd name="T44" fmla="*/ 244 w 288"/>
                  <a:gd name="T45" fmla="*/ 229 h 566"/>
                  <a:gd name="T46" fmla="*/ 176 w 288"/>
                  <a:gd name="T47" fmla="*/ 271 h 566"/>
                  <a:gd name="T48" fmla="*/ 165 w 288"/>
                  <a:gd name="T49" fmla="*/ 287 h 566"/>
                  <a:gd name="T50" fmla="*/ 129 w 288"/>
                  <a:gd name="T51" fmla="*/ 305 h 566"/>
                  <a:gd name="T52" fmla="*/ 129 w 288"/>
                  <a:gd name="T53" fmla="*/ 328 h 566"/>
                  <a:gd name="T54" fmla="*/ 143 w 288"/>
                  <a:gd name="T55" fmla="*/ 327 h 566"/>
                  <a:gd name="T56" fmla="*/ 129 w 288"/>
                  <a:gd name="T57" fmla="*/ 339 h 566"/>
                  <a:gd name="T58" fmla="*/ 120 w 288"/>
                  <a:gd name="T59" fmla="*/ 368 h 566"/>
                  <a:gd name="T60" fmla="*/ 86 w 288"/>
                  <a:gd name="T61" fmla="*/ 396 h 566"/>
                  <a:gd name="T62" fmla="*/ 107 w 288"/>
                  <a:gd name="T63" fmla="*/ 427 h 566"/>
                  <a:gd name="T64" fmla="*/ 85 w 288"/>
                  <a:gd name="T65" fmla="*/ 456 h 566"/>
                  <a:gd name="T66" fmla="*/ 74 w 288"/>
                  <a:gd name="T67" fmla="*/ 468 h 566"/>
                  <a:gd name="T68" fmla="*/ 66 w 288"/>
                  <a:gd name="T69" fmla="*/ 492 h 566"/>
                  <a:gd name="T70" fmla="*/ 74 w 288"/>
                  <a:gd name="T71" fmla="*/ 511 h 566"/>
                  <a:gd name="T72" fmla="*/ 19 w 288"/>
                  <a:gd name="T73" fmla="*/ 500 h 566"/>
                  <a:gd name="T74" fmla="*/ 11 w 288"/>
                  <a:gd name="T75" fmla="*/ 479 h 566"/>
                  <a:gd name="T76" fmla="*/ 0 w 288"/>
                  <a:gd name="T77" fmla="*/ 457 h 566"/>
                  <a:gd name="T78" fmla="*/ 17 w 288"/>
                  <a:gd name="T79" fmla="*/ 437 h 566"/>
                  <a:gd name="T80" fmla="*/ 23 w 288"/>
                  <a:gd name="T81" fmla="*/ 413 h 566"/>
                  <a:gd name="T82" fmla="*/ 27 w 288"/>
                  <a:gd name="T83" fmla="*/ 390 h 566"/>
                  <a:gd name="T84" fmla="*/ 30 w 288"/>
                  <a:gd name="T85" fmla="*/ 372 h 566"/>
                  <a:gd name="T86" fmla="*/ 27 w 288"/>
                  <a:gd name="T87" fmla="*/ 357 h 566"/>
                  <a:gd name="T88" fmla="*/ 22 w 288"/>
                  <a:gd name="T89" fmla="*/ 335 h 566"/>
                  <a:gd name="T90" fmla="*/ 25 w 288"/>
                  <a:gd name="T91" fmla="*/ 317 h 566"/>
                  <a:gd name="T92" fmla="*/ 27 w 288"/>
                  <a:gd name="T93" fmla="*/ 292 h 566"/>
                  <a:gd name="T94" fmla="*/ 31 w 288"/>
                  <a:gd name="T95" fmla="*/ 278 h 566"/>
                  <a:gd name="T96" fmla="*/ 36 w 288"/>
                  <a:gd name="T97" fmla="*/ 254 h 566"/>
                  <a:gd name="T98" fmla="*/ 38 w 288"/>
                  <a:gd name="T99" fmla="*/ 231 h 566"/>
                  <a:gd name="T100" fmla="*/ 45 w 288"/>
                  <a:gd name="T101" fmla="*/ 213 h 566"/>
                  <a:gd name="T102" fmla="*/ 52 w 288"/>
                  <a:gd name="T103" fmla="*/ 194 h 566"/>
                  <a:gd name="T104" fmla="*/ 50 w 288"/>
                  <a:gd name="T105" fmla="*/ 175 h 566"/>
                  <a:gd name="T106" fmla="*/ 47 w 288"/>
                  <a:gd name="T107" fmla="*/ 156 h 566"/>
                  <a:gd name="T108" fmla="*/ 47 w 288"/>
                  <a:gd name="T109" fmla="*/ 139 h 566"/>
                  <a:gd name="T110" fmla="*/ 52 w 288"/>
                  <a:gd name="T111" fmla="*/ 119 h 566"/>
                  <a:gd name="T112" fmla="*/ 64 w 288"/>
                  <a:gd name="T113" fmla="*/ 92 h 566"/>
                  <a:gd name="T114" fmla="*/ 74 w 288"/>
                  <a:gd name="T115" fmla="*/ 75 h 566"/>
                  <a:gd name="T116" fmla="*/ 74 w 288"/>
                  <a:gd name="T117" fmla="*/ 49 h 566"/>
                  <a:gd name="T118" fmla="*/ 91 w 288"/>
                  <a:gd name="T119" fmla="*/ 32 h 566"/>
                  <a:gd name="T120" fmla="*/ 105 w 288"/>
                  <a:gd name="T121" fmla="*/ 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566">
                    <a:moveTo>
                      <a:pt x="131" y="560"/>
                    </a:moveTo>
                    <a:lnTo>
                      <a:pt x="132" y="560"/>
                    </a:lnTo>
                    <a:lnTo>
                      <a:pt x="135" y="560"/>
                    </a:lnTo>
                    <a:lnTo>
                      <a:pt x="137" y="560"/>
                    </a:lnTo>
                    <a:lnTo>
                      <a:pt x="138" y="560"/>
                    </a:lnTo>
                    <a:lnTo>
                      <a:pt x="138" y="560"/>
                    </a:lnTo>
                    <a:lnTo>
                      <a:pt x="140" y="560"/>
                    </a:lnTo>
                    <a:lnTo>
                      <a:pt x="142" y="560"/>
                    </a:lnTo>
                    <a:lnTo>
                      <a:pt x="142" y="560"/>
                    </a:lnTo>
                    <a:lnTo>
                      <a:pt x="138" y="561"/>
                    </a:lnTo>
                    <a:lnTo>
                      <a:pt x="138" y="561"/>
                    </a:lnTo>
                    <a:lnTo>
                      <a:pt x="134" y="561"/>
                    </a:lnTo>
                    <a:lnTo>
                      <a:pt x="132" y="561"/>
                    </a:lnTo>
                    <a:lnTo>
                      <a:pt x="131" y="561"/>
                    </a:lnTo>
                    <a:lnTo>
                      <a:pt x="129" y="563"/>
                    </a:lnTo>
                    <a:lnTo>
                      <a:pt x="127" y="563"/>
                    </a:lnTo>
                    <a:lnTo>
                      <a:pt x="127" y="561"/>
                    </a:lnTo>
                    <a:lnTo>
                      <a:pt x="129" y="561"/>
                    </a:lnTo>
                    <a:lnTo>
                      <a:pt x="129" y="561"/>
                    </a:lnTo>
                    <a:lnTo>
                      <a:pt x="131" y="560"/>
                    </a:lnTo>
                    <a:lnTo>
                      <a:pt x="131" y="560"/>
                    </a:lnTo>
                    <a:close/>
                    <a:moveTo>
                      <a:pt x="72" y="519"/>
                    </a:moveTo>
                    <a:lnTo>
                      <a:pt x="72" y="519"/>
                    </a:lnTo>
                    <a:lnTo>
                      <a:pt x="75" y="524"/>
                    </a:lnTo>
                    <a:lnTo>
                      <a:pt x="77" y="525"/>
                    </a:lnTo>
                    <a:lnTo>
                      <a:pt x="77" y="527"/>
                    </a:lnTo>
                    <a:lnTo>
                      <a:pt x="75" y="525"/>
                    </a:lnTo>
                    <a:lnTo>
                      <a:pt x="74" y="527"/>
                    </a:lnTo>
                    <a:lnTo>
                      <a:pt x="74" y="528"/>
                    </a:lnTo>
                    <a:lnTo>
                      <a:pt x="74" y="528"/>
                    </a:lnTo>
                    <a:lnTo>
                      <a:pt x="74" y="530"/>
                    </a:lnTo>
                    <a:lnTo>
                      <a:pt x="74" y="530"/>
                    </a:lnTo>
                    <a:lnTo>
                      <a:pt x="75" y="531"/>
                    </a:lnTo>
                    <a:lnTo>
                      <a:pt x="79" y="531"/>
                    </a:lnTo>
                    <a:lnTo>
                      <a:pt x="79" y="531"/>
                    </a:lnTo>
                    <a:lnTo>
                      <a:pt x="80" y="536"/>
                    </a:lnTo>
                    <a:lnTo>
                      <a:pt x="82" y="538"/>
                    </a:lnTo>
                    <a:lnTo>
                      <a:pt x="83" y="538"/>
                    </a:lnTo>
                    <a:lnTo>
                      <a:pt x="85" y="541"/>
                    </a:lnTo>
                    <a:lnTo>
                      <a:pt x="88" y="544"/>
                    </a:lnTo>
                    <a:lnTo>
                      <a:pt x="91" y="546"/>
                    </a:lnTo>
                    <a:lnTo>
                      <a:pt x="94" y="549"/>
                    </a:lnTo>
                    <a:lnTo>
                      <a:pt x="97" y="550"/>
                    </a:lnTo>
                    <a:lnTo>
                      <a:pt x="101" y="552"/>
                    </a:lnTo>
                    <a:lnTo>
                      <a:pt x="102" y="553"/>
                    </a:lnTo>
                    <a:lnTo>
                      <a:pt x="107" y="555"/>
                    </a:lnTo>
                    <a:lnTo>
                      <a:pt x="110" y="557"/>
                    </a:lnTo>
                    <a:lnTo>
                      <a:pt x="113" y="558"/>
                    </a:lnTo>
                    <a:lnTo>
                      <a:pt x="120" y="558"/>
                    </a:lnTo>
                    <a:lnTo>
                      <a:pt x="121" y="558"/>
                    </a:lnTo>
                    <a:lnTo>
                      <a:pt x="121" y="558"/>
                    </a:lnTo>
                    <a:lnTo>
                      <a:pt x="121" y="561"/>
                    </a:lnTo>
                    <a:lnTo>
                      <a:pt x="120" y="563"/>
                    </a:lnTo>
                    <a:lnTo>
                      <a:pt x="118" y="563"/>
                    </a:lnTo>
                    <a:lnTo>
                      <a:pt x="115" y="563"/>
                    </a:lnTo>
                    <a:lnTo>
                      <a:pt x="113" y="563"/>
                    </a:lnTo>
                    <a:lnTo>
                      <a:pt x="112" y="563"/>
                    </a:lnTo>
                    <a:lnTo>
                      <a:pt x="110" y="563"/>
                    </a:lnTo>
                    <a:lnTo>
                      <a:pt x="109" y="565"/>
                    </a:lnTo>
                    <a:lnTo>
                      <a:pt x="107" y="565"/>
                    </a:lnTo>
                    <a:lnTo>
                      <a:pt x="105" y="565"/>
                    </a:lnTo>
                    <a:lnTo>
                      <a:pt x="104" y="566"/>
                    </a:lnTo>
                    <a:lnTo>
                      <a:pt x="102" y="566"/>
                    </a:lnTo>
                    <a:lnTo>
                      <a:pt x="101" y="566"/>
                    </a:lnTo>
                    <a:lnTo>
                      <a:pt x="96" y="563"/>
                    </a:lnTo>
                    <a:lnTo>
                      <a:pt x="93" y="563"/>
                    </a:lnTo>
                    <a:lnTo>
                      <a:pt x="83" y="563"/>
                    </a:lnTo>
                    <a:lnTo>
                      <a:pt x="80" y="561"/>
                    </a:lnTo>
                    <a:lnTo>
                      <a:pt x="77" y="561"/>
                    </a:lnTo>
                    <a:lnTo>
                      <a:pt x="75" y="561"/>
                    </a:lnTo>
                    <a:lnTo>
                      <a:pt x="74" y="561"/>
                    </a:lnTo>
                    <a:lnTo>
                      <a:pt x="72" y="561"/>
                    </a:lnTo>
                    <a:lnTo>
                      <a:pt x="71" y="563"/>
                    </a:lnTo>
                    <a:lnTo>
                      <a:pt x="71" y="558"/>
                    </a:lnTo>
                    <a:lnTo>
                      <a:pt x="72" y="552"/>
                    </a:lnTo>
                    <a:lnTo>
                      <a:pt x="72" y="546"/>
                    </a:lnTo>
                    <a:lnTo>
                      <a:pt x="72" y="541"/>
                    </a:lnTo>
                    <a:lnTo>
                      <a:pt x="72" y="536"/>
                    </a:lnTo>
                    <a:lnTo>
                      <a:pt x="72" y="530"/>
                    </a:lnTo>
                    <a:lnTo>
                      <a:pt x="72" y="525"/>
                    </a:lnTo>
                    <a:lnTo>
                      <a:pt x="72" y="519"/>
                    </a:lnTo>
                    <a:close/>
                    <a:moveTo>
                      <a:pt x="167" y="275"/>
                    </a:moveTo>
                    <a:lnTo>
                      <a:pt x="168" y="275"/>
                    </a:lnTo>
                    <a:lnTo>
                      <a:pt x="168" y="275"/>
                    </a:lnTo>
                    <a:lnTo>
                      <a:pt x="170" y="276"/>
                    </a:lnTo>
                    <a:lnTo>
                      <a:pt x="170" y="276"/>
                    </a:lnTo>
                    <a:lnTo>
                      <a:pt x="168" y="276"/>
                    </a:lnTo>
                    <a:lnTo>
                      <a:pt x="167" y="275"/>
                    </a:lnTo>
                    <a:lnTo>
                      <a:pt x="167" y="275"/>
                    </a:lnTo>
                    <a:lnTo>
                      <a:pt x="167" y="275"/>
                    </a:lnTo>
                    <a:close/>
                    <a:moveTo>
                      <a:pt x="107" y="0"/>
                    </a:moveTo>
                    <a:lnTo>
                      <a:pt x="107" y="0"/>
                    </a:lnTo>
                    <a:lnTo>
                      <a:pt x="109" y="0"/>
                    </a:lnTo>
                    <a:lnTo>
                      <a:pt x="109" y="2"/>
                    </a:lnTo>
                    <a:lnTo>
                      <a:pt x="112" y="4"/>
                    </a:lnTo>
                    <a:lnTo>
                      <a:pt x="113" y="5"/>
                    </a:lnTo>
                    <a:lnTo>
                      <a:pt x="115" y="5"/>
                    </a:lnTo>
                    <a:lnTo>
                      <a:pt x="116" y="5"/>
                    </a:lnTo>
                    <a:lnTo>
                      <a:pt x="116" y="5"/>
                    </a:lnTo>
                    <a:lnTo>
                      <a:pt x="123" y="5"/>
                    </a:lnTo>
                    <a:lnTo>
                      <a:pt x="124" y="5"/>
                    </a:lnTo>
                    <a:lnTo>
                      <a:pt x="126" y="5"/>
                    </a:lnTo>
                    <a:lnTo>
                      <a:pt x="127" y="5"/>
                    </a:lnTo>
                    <a:lnTo>
                      <a:pt x="129" y="5"/>
                    </a:lnTo>
                    <a:lnTo>
                      <a:pt x="131" y="7"/>
                    </a:lnTo>
                    <a:lnTo>
                      <a:pt x="131" y="8"/>
                    </a:lnTo>
                    <a:lnTo>
                      <a:pt x="132" y="10"/>
                    </a:lnTo>
                    <a:lnTo>
                      <a:pt x="132" y="12"/>
                    </a:lnTo>
                    <a:lnTo>
                      <a:pt x="134" y="15"/>
                    </a:lnTo>
                    <a:lnTo>
                      <a:pt x="134" y="16"/>
                    </a:lnTo>
                    <a:lnTo>
                      <a:pt x="134" y="15"/>
                    </a:lnTo>
                    <a:lnTo>
                      <a:pt x="135" y="12"/>
                    </a:lnTo>
                    <a:lnTo>
                      <a:pt x="135" y="10"/>
                    </a:lnTo>
                    <a:lnTo>
                      <a:pt x="137" y="8"/>
                    </a:lnTo>
                    <a:lnTo>
                      <a:pt x="138" y="4"/>
                    </a:lnTo>
                    <a:lnTo>
                      <a:pt x="140" y="4"/>
                    </a:lnTo>
                    <a:lnTo>
                      <a:pt x="140" y="4"/>
                    </a:lnTo>
                    <a:lnTo>
                      <a:pt x="142" y="4"/>
                    </a:lnTo>
                    <a:lnTo>
                      <a:pt x="142" y="4"/>
                    </a:lnTo>
                    <a:lnTo>
                      <a:pt x="143" y="4"/>
                    </a:lnTo>
                    <a:lnTo>
                      <a:pt x="143" y="4"/>
                    </a:lnTo>
                    <a:lnTo>
                      <a:pt x="149" y="4"/>
                    </a:lnTo>
                    <a:lnTo>
                      <a:pt x="156" y="4"/>
                    </a:lnTo>
                    <a:lnTo>
                      <a:pt x="156" y="4"/>
                    </a:lnTo>
                    <a:lnTo>
                      <a:pt x="156" y="4"/>
                    </a:lnTo>
                    <a:lnTo>
                      <a:pt x="157" y="5"/>
                    </a:lnTo>
                    <a:lnTo>
                      <a:pt x="157" y="7"/>
                    </a:lnTo>
                    <a:lnTo>
                      <a:pt x="157" y="7"/>
                    </a:lnTo>
                    <a:lnTo>
                      <a:pt x="159" y="7"/>
                    </a:lnTo>
                    <a:lnTo>
                      <a:pt x="159" y="7"/>
                    </a:lnTo>
                    <a:lnTo>
                      <a:pt x="159" y="8"/>
                    </a:lnTo>
                    <a:lnTo>
                      <a:pt x="162" y="10"/>
                    </a:lnTo>
                    <a:lnTo>
                      <a:pt x="164" y="13"/>
                    </a:lnTo>
                    <a:lnTo>
                      <a:pt x="167" y="16"/>
                    </a:lnTo>
                    <a:lnTo>
                      <a:pt x="168" y="19"/>
                    </a:lnTo>
                    <a:lnTo>
                      <a:pt x="170" y="21"/>
                    </a:lnTo>
                    <a:lnTo>
                      <a:pt x="172" y="23"/>
                    </a:lnTo>
                    <a:lnTo>
                      <a:pt x="173" y="23"/>
                    </a:lnTo>
                    <a:lnTo>
                      <a:pt x="175" y="24"/>
                    </a:lnTo>
                    <a:lnTo>
                      <a:pt x="175" y="24"/>
                    </a:lnTo>
                    <a:lnTo>
                      <a:pt x="176" y="26"/>
                    </a:lnTo>
                    <a:lnTo>
                      <a:pt x="179" y="27"/>
                    </a:lnTo>
                    <a:lnTo>
                      <a:pt x="181" y="29"/>
                    </a:lnTo>
                    <a:lnTo>
                      <a:pt x="181" y="30"/>
                    </a:lnTo>
                    <a:lnTo>
                      <a:pt x="184" y="32"/>
                    </a:lnTo>
                    <a:lnTo>
                      <a:pt x="189" y="34"/>
                    </a:lnTo>
                    <a:lnTo>
                      <a:pt x="192" y="34"/>
                    </a:lnTo>
                    <a:lnTo>
                      <a:pt x="195" y="34"/>
                    </a:lnTo>
                    <a:lnTo>
                      <a:pt x="198" y="35"/>
                    </a:lnTo>
                    <a:lnTo>
                      <a:pt x="202" y="38"/>
                    </a:lnTo>
                    <a:lnTo>
                      <a:pt x="205" y="40"/>
                    </a:lnTo>
                    <a:lnTo>
                      <a:pt x="205" y="40"/>
                    </a:lnTo>
                    <a:lnTo>
                      <a:pt x="208" y="41"/>
                    </a:lnTo>
                    <a:lnTo>
                      <a:pt x="214" y="46"/>
                    </a:lnTo>
                    <a:lnTo>
                      <a:pt x="217" y="46"/>
                    </a:lnTo>
                    <a:lnTo>
                      <a:pt x="219" y="48"/>
                    </a:lnTo>
                    <a:lnTo>
                      <a:pt x="220" y="48"/>
                    </a:lnTo>
                    <a:lnTo>
                      <a:pt x="220" y="48"/>
                    </a:lnTo>
                    <a:lnTo>
                      <a:pt x="222" y="48"/>
                    </a:lnTo>
                    <a:lnTo>
                      <a:pt x="224" y="48"/>
                    </a:lnTo>
                    <a:lnTo>
                      <a:pt x="225" y="49"/>
                    </a:lnTo>
                    <a:lnTo>
                      <a:pt x="228" y="51"/>
                    </a:lnTo>
                    <a:lnTo>
                      <a:pt x="230" y="54"/>
                    </a:lnTo>
                    <a:lnTo>
                      <a:pt x="231" y="56"/>
                    </a:lnTo>
                    <a:lnTo>
                      <a:pt x="231" y="56"/>
                    </a:lnTo>
                    <a:lnTo>
                      <a:pt x="231" y="57"/>
                    </a:lnTo>
                    <a:lnTo>
                      <a:pt x="231" y="57"/>
                    </a:lnTo>
                    <a:lnTo>
                      <a:pt x="230" y="59"/>
                    </a:lnTo>
                    <a:lnTo>
                      <a:pt x="228" y="59"/>
                    </a:lnTo>
                    <a:lnTo>
                      <a:pt x="228" y="60"/>
                    </a:lnTo>
                    <a:lnTo>
                      <a:pt x="228" y="60"/>
                    </a:lnTo>
                    <a:lnTo>
                      <a:pt x="227" y="62"/>
                    </a:lnTo>
                    <a:lnTo>
                      <a:pt x="227" y="64"/>
                    </a:lnTo>
                    <a:lnTo>
                      <a:pt x="227" y="64"/>
                    </a:lnTo>
                    <a:lnTo>
                      <a:pt x="227" y="65"/>
                    </a:lnTo>
                    <a:lnTo>
                      <a:pt x="224" y="67"/>
                    </a:lnTo>
                    <a:lnTo>
                      <a:pt x="224" y="67"/>
                    </a:lnTo>
                    <a:lnTo>
                      <a:pt x="224" y="68"/>
                    </a:lnTo>
                    <a:lnTo>
                      <a:pt x="224" y="68"/>
                    </a:lnTo>
                    <a:lnTo>
                      <a:pt x="224" y="68"/>
                    </a:lnTo>
                    <a:lnTo>
                      <a:pt x="222" y="68"/>
                    </a:lnTo>
                    <a:lnTo>
                      <a:pt x="222" y="70"/>
                    </a:lnTo>
                    <a:lnTo>
                      <a:pt x="222" y="71"/>
                    </a:lnTo>
                    <a:lnTo>
                      <a:pt x="222" y="73"/>
                    </a:lnTo>
                    <a:lnTo>
                      <a:pt x="222" y="75"/>
                    </a:lnTo>
                    <a:lnTo>
                      <a:pt x="222" y="75"/>
                    </a:lnTo>
                    <a:lnTo>
                      <a:pt x="222" y="75"/>
                    </a:lnTo>
                    <a:lnTo>
                      <a:pt x="222" y="75"/>
                    </a:lnTo>
                    <a:lnTo>
                      <a:pt x="222" y="76"/>
                    </a:lnTo>
                    <a:lnTo>
                      <a:pt x="220" y="76"/>
                    </a:lnTo>
                    <a:lnTo>
                      <a:pt x="220" y="76"/>
                    </a:lnTo>
                    <a:lnTo>
                      <a:pt x="220" y="78"/>
                    </a:lnTo>
                    <a:lnTo>
                      <a:pt x="220" y="78"/>
                    </a:lnTo>
                    <a:lnTo>
                      <a:pt x="219" y="78"/>
                    </a:lnTo>
                    <a:lnTo>
                      <a:pt x="219" y="79"/>
                    </a:lnTo>
                    <a:lnTo>
                      <a:pt x="217" y="79"/>
                    </a:lnTo>
                    <a:lnTo>
                      <a:pt x="217" y="81"/>
                    </a:lnTo>
                    <a:lnTo>
                      <a:pt x="216" y="81"/>
                    </a:lnTo>
                    <a:lnTo>
                      <a:pt x="216" y="82"/>
                    </a:lnTo>
                    <a:lnTo>
                      <a:pt x="217" y="84"/>
                    </a:lnTo>
                    <a:lnTo>
                      <a:pt x="224" y="84"/>
                    </a:lnTo>
                    <a:lnTo>
                      <a:pt x="228" y="84"/>
                    </a:lnTo>
                    <a:lnTo>
                      <a:pt x="235" y="86"/>
                    </a:lnTo>
                    <a:lnTo>
                      <a:pt x="238" y="87"/>
                    </a:lnTo>
                    <a:lnTo>
                      <a:pt x="239" y="86"/>
                    </a:lnTo>
                    <a:lnTo>
                      <a:pt x="241" y="86"/>
                    </a:lnTo>
                    <a:lnTo>
                      <a:pt x="243" y="87"/>
                    </a:lnTo>
                    <a:lnTo>
                      <a:pt x="244" y="87"/>
                    </a:lnTo>
                    <a:lnTo>
                      <a:pt x="246" y="87"/>
                    </a:lnTo>
                    <a:lnTo>
                      <a:pt x="247" y="87"/>
                    </a:lnTo>
                    <a:lnTo>
                      <a:pt x="247" y="89"/>
                    </a:lnTo>
                    <a:lnTo>
                      <a:pt x="249" y="87"/>
                    </a:lnTo>
                    <a:lnTo>
                      <a:pt x="250" y="86"/>
                    </a:lnTo>
                    <a:lnTo>
                      <a:pt x="250" y="86"/>
                    </a:lnTo>
                    <a:lnTo>
                      <a:pt x="252" y="84"/>
                    </a:lnTo>
                    <a:lnTo>
                      <a:pt x="254" y="84"/>
                    </a:lnTo>
                    <a:lnTo>
                      <a:pt x="255" y="84"/>
                    </a:lnTo>
                    <a:lnTo>
                      <a:pt x="257" y="86"/>
                    </a:lnTo>
                    <a:lnTo>
                      <a:pt x="257" y="86"/>
                    </a:lnTo>
                    <a:lnTo>
                      <a:pt x="258" y="86"/>
                    </a:lnTo>
                    <a:lnTo>
                      <a:pt x="260" y="86"/>
                    </a:lnTo>
                    <a:lnTo>
                      <a:pt x="260" y="84"/>
                    </a:lnTo>
                    <a:lnTo>
                      <a:pt x="260" y="82"/>
                    </a:lnTo>
                    <a:lnTo>
                      <a:pt x="260" y="82"/>
                    </a:lnTo>
                    <a:lnTo>
                      <a:pt x="261" y="81"/>
                    </a:lnTo>
                    <a:lnTo>
                      <a:pt x="261" y="81"/>
                    </a:lnTo>
                    <a:lnTo>
                      <a:pt x="263" y="79"/>
                    </a:lnTo>
                    <a:lnTo>
                      <a:pt x="263" y="79"/>
                    </a:lnTo>
                    <a:lnTo>
                      <a:pt x="266" y="79"/>
                    </a:lnTo>
                    <a:lnTo>
                      <a:pt x="266" y="78"/>
                    </a:lnTo>
                    <a:lnTo>
                      <a:pt x="266" y="78"/>
                    </a:lnTo>
                    <a:lnTo>
                      <a:pt x="268" y="78"/>
                    </a:lnTo>
                    <a:lnTo>
                      <a:pt x="268" y="76"/>
                    </a:lnTo>
                    <a:lnTo>
                      <a:pt x="269" y="76"/>
                    </a:lnTo>
                    <a:lnTo>
                      <a:pt x="269" y="75"/>
                    </a:lnTo>
                    <a:lnTo>
                      <a:pt x="271" y="75"/>
                    </a:lnTo>
                    <a:lnTo>
                      <a:pt x="271" y="75"/>
                    </a:lnTo>
                    <a:lnTo>
                      <a:pt x="272" y="73"/>
                    </a:lnTo>
                    <a:lnTo>
                      <a:pt x="274" y="68"/>
                    </a:lnTo>
                    <a:lnTo>
                      <a:pt x="274" y="64"/>
                    </a:lnTo>
                    <a:lnTo>
                      <a:pt x="274" y="57"/>
                    </a:lnTo>
                    <a:lnTo>
                      <a:pt x="276" y="57"/>
                    </a:lnTo>
                    <a:lnTo>
                      <a:pt x="276" y="59"/>
                    </a:lnTo>
                    <a:lnTo>
                      <a:pt x="277" y="59"/>
                    </a:lnTo>
                    <a:lnTo>
                      <a:pt x="277" y="57"/>
                    </a:lnTo>
                    <a:lnTo>
                      <a:pt x="279" y="57"/>
                    </a:lnTo>
                    <a:lnTo>
                      <a:pt x="279" y="57"/>
                    </a:lnTo>
                    <a:lnTo>
                      <a:pt x="280" y="57"/>
                    </a:lnTo>
                    <a:lnTo>
                      <a:pt x="280" y="57"/>
                    </a:lnTo>
                    <a:lnTo>
                      <a:pt x="282" y="57"/>
                    </a:lnTo>
                    <a:lnTo>
                      <a:pt x="282" y="57"/>
                    </a:lnTo>
                    <a:lnTo>
                      <a:pt x="284" y="57"/>
                    </a:lnTo>
                    <a:lnTo>
                      <a:pt x="284" y="59"/>
                    </a:lnTo>
                    <a:lnTo>
                      <a:pt x="285" y="59"/>
                    </a:lnTo>
                    <a:lnTo>
                      <a:pt x="285" y="60"/>
                    </a:lnTo>
                    <a:lnTo>
                      <a:pt x="285" y="64"/>
                    </a:lnTo>
                    <a:lnTo>
                      <a:pt x="287" y="65"/>
                    </a:lnTo>
                    <a:lnTo>
                      <a:pt x="288" y="68"/>
                    </a:lnTo>
                    <a:lnTo>
                      <a:pt x="288" y="68"/>
                    </a:lnTo>
                    <a:lnTo>
                      <a:pt x="287" y="70"/>
                    </a:lnTo>
                    <a:lnTo>
                      <a:pt x="287" y="71"/>
                    </a:lnTo>
                    <a:lnTo>
                      <a:pt x="287" y="75"/>
                    </a:lnTo>
                    <a:lnTo>
                      <a:pt x="287" y="76"/>
                    </a:lnTo>
                    <a:lnTo>
                      <a:pt x="287" y="76"/>
                    </a:lnTo>
                    <a:lnTo>
                      <a:pt x="287" y="78"/>
                    </a:lnTo>
                    <a:lnTo>
                      <a:pt x="287" y="79"/>
                    </a:lnTo>
                    <a:lnTo>
                      <a:pt x="285" y="81"/>
                    </a:lnTo>
                    <a:lnTo>
                      <a:pt x="285" y="82"/>
                    </a:lnTo>
                    <a:lnTo>
                      <a:pt x="284" y="82"/>
                    </a:lnTo>
                    <a:lnTo>
                      <a:pt x="282" y="84"/>
                    </a:lnTo>
                    <a:lnTo>
                      <a:pt x="282" y="84"/>
                    </a:lnTo>
                    <a:lnTo>
                      <a:pt x="280" y="84"/>
                    </a:lnTo>
                    <a:lnTo>
                      <a:pt x="280" y="84"/>
                    </a:lnTo>
                    <a:lnTo>
                      <a:pt x="279" y="86"/>
                    </a:lnTo>
                    <a:lnTo>
                      <a:pt x="279" y="86"/>
                    </a:lnTo>
                    <a:lnTo>
                      <a:pt x="277" y="87"/>
                    </a:lnTo>
                    <a:lnTo>
                      <a:pt x="276" y="87"/>
                    </a:lnTo>
                    <a:lnTo>
                      <a:pt x="276" y="87"/>
                    </a:lnTo>
                    <a:lnTo>
                      <a:pt x="274" y="87"/>
                    </a:lnTo>
                    <a:lnTo>
                      <a:pt x="274" y="87"/>
                    </a:lnTo>
                    <a:lnTo>
                      <a:pt x="272" y="87"/>
                    </a:lnTo>
                    <a:lnTo>
                      <a:pt x="272" y="87"/>
                    </a:lnTo>
                    <a:lnTo>
                      <a:pt x="271" y="89"/>
                    </a:lnTo>
                    <a:lnTo>
                      <a:pt x="271" y="89"/>
                    </a:lnTo>
                    <a:lnTo>
                      <a:pt x="269" y="90"/>
                    </a:lnTo>
                    <a:lnTo>
                      <a:pt x="269" y="90"/>
                    </a:lnTo>
                    <a:lnTo>
                      <a:pt x="269" y="90"/>
                    </a:lnTo>
                    <a:lnTo>
                      <a:pt x="268" y="92"/>
                    </a:lnTo>
                    <a:lnTo>
                      <a:pt x="268" y="92"/>
                    </a:lnTo>
                    <a:lnTo>
                      <a:pt x="268" y="92"/>
                    </a:lnTo>
                    <a:lnTo>
                      <a:pt x="268" y="93"/>
                    </a:lnTo>
                    <a:lnTo>
                      <a:pt x="265" y="93"/>
                    </a:lnTo>
                    <a:lnTo>
                      <a:pt x="263" y="95"/>
                    </a:lnTo>
                    <a:lnTo>
                      <a:pt x="263" y="95"/>
                    </a:lnTo>
                    <a:lnTo>
                      <a:pt x="261" y="97"/>
                    </a:lnTo>
                    <a:lnTo>
                      <a:pt x="260" y="97"/>
                    </a:lnTo>
                    <a:lnTo>
                      <a:pt x="258" y="98"/>
                    </a:lnTo>
                    <a:lnTo>
                      <a:pt x="258" y="100"/>
                    </a:lnTo>
                    <a:lnTo>
                      <a:pt x="258" y="100"/>
                    </a:lnTo>
                    <a:lnTo>
                      <a:pt x="258" y="100"/>
                    </a:lnTo>
                    <a:lnTo>
                      <a:pt x="258" y="101"/>
                    </a:lnTo>
                    <a:lnTo>
                      <a:pt x="258" y="101"/>
                    </a:lnTo>
                    <a:lnTo>
                      <a:pt x="257" y="101"/>
                    </a:lnTo>
                    <a:lnTo>
                      <a:pt x="257" y="100"/>
                    </a:lnTo>
                    <a:lnTo>
                      <a:pt x="255" y="101"/>
                    </a:lnTo>
                    <a:lnTo>
                      <a:pt x="255" y="101"/>
                    </a:lnTo>
                    <a:lnTo>
                      <a:pt x="255" y="101"/>
                    </a:lnTo>
                    <a:lnTo>
                      <a:pt x="255" y="103"/>
                    </a:lnTo>
                    <a:lnTo>
                      <a:pt x="255" y="103"/>
                    </a:lnTo>
                    <a:lnTo>
                      <a:pt x="254" y="103"/>
                    </a:lnTo>
                    <a:lnTo>
                      <a:pt x="254" y="104"/>
                    </a:lnTo>
                    <a:lnTo>
                      <a:pt x="252" y="104"/>
                    </a:lnTo>
                    <a:lnTo>
                      <a:pt x="250" y="106"/>
                    </a:lnTo>
                    <a:lnTo>
                      <a:pt x="249" y="108"/>
                    </a:lnTo>
                    <a:lnTo>
                      <a:pt x="249" y="111"/>
                    </a:lnTo>
                    <a:lnTo>
                      <a:pt x="247" y="112"/>
                    </a:lnTo>
                    <a:lnTo>
                      <a:pt x="246" y="112"/>
                    </a:lnTo>
                    <a:lnTo>
                      <a:pt x="246" y="114"/>
                    </a:lnTo>
                    <a:lnTo>
                      <a:pt x="244" y="116"/>
                    </a:lnTo>
                    <a:lnTo>
                      <a:pt x="243" y="117"/>
                    </a:lnTo>
                    <a:lnTo>
                      <a:pt x="241" y="120"/>
                    </a:lnTo>
                    <a:lnTo>
                      <a:pt x="238" y="122"/>
                    </a:lnTo>
                    <a:lnTo>
                      <a:pt x="236" y="123"/>
                    </a:lnTo>
                    <a:lnTo>
                      <a:pt x="235" y="123"/>
                    </a:lnTo>
                    <a:lnTo>
                      <a:pt x="235" y="125"/>
                    </a:lnTo>
                    <a:lnTo>
                      <a:pt x="235" y="127"/>
                    </a:lnTo>
                    <a:lnTo>
                      <a:pt x="231" y="128"/>
                    </a:lnTo>
                    <a:lnTo>
                      <a:pt x="231" y="130"/>
                    </a:lnTo>
                    <a:lnTo>
                      <a:pt x="230" y="130"/>
                    </a:lnTo>
                    <a:lnTo>
                      <a:pt x="230" y="131"/>
                    </a:lnTo>
                    <a:lnTo>
                      <a:pt x="230" y="133"/>
                    </a:lnTo>
                    <a:lnTo>
                      <a:pt x="228" y="134"/>
                    </a:lnTo>
                    <a:lnTo>
                      <a:pt x="227" y="136"/>
                    </a:lnTo>
                    <a:lnTo>
                      <a:pt x="228" y="138"/>
                    </a:lnTo>
                    <a:lnTo>
                      <a:pt x="228" y="139"/>
                    </a:lnTo>
                    <a:lnTo>
                      <a:pt x="228" y="141"/>
                    </a:lnTo>
                    <a:lnTo>
                      <a:pt x="227" y="141"/>
                    </a:lnTo>
                    <a:lnTo>
                      <a:pt x="227" y="142"/>
                    </a:lnTo>
                    <a:lnTo>
                      <a:pt x="227" y="142"/>
                    </a:lnTo>
                    <a:lnTo>
                      <a:pt x="227" y="144"/>
                    </a:lnTo>
                    <a:lnTo>
                      <a:pt x="227" y="145"/>
                    </a:lnTo>
                    <a:lnTo>
                      <a:pt x="227" y="147"/>
                    </a:lnTo>
                    <a:lnTo>
                      <a:pt x="225" y="149"/>
                    </a:lnTo>
                    <a:lnTo>
                      <a:pt x="225" y="150"/>
                    </a:lnTo>
                    <a:lnTo>
                      <a:pt x="225" y="150"/>
                    </a:lnTo>
                    <a:lnTo>
                      <a:pt x="225" y="152"/>
                    </a:lnTo>
                    <a:lnTo>
                      <a:pt x="225" y="152"/>
                    </a:lnTo>
                    <a:lnTo>
                      <a:pt x="225" y="153"/>
                    </a:lnTo>
                    <a:lnTo>
                      <a:pt x="225" y="155"/>
                    </a:lnTo>
                    <a:lnTo>
                      <a:pt x="224" y="155"/>
                    </a:lnTo>
                    <a:lnTo>
                      <a:pt x="224" y="156"/>
                    </a:lnTo>
                    <a:lnTo>
                      <a:pt x="222" y="156"/>
                    </a:lnTo>
                    <a:lnTo>
                      <a:pt x="224" y="158"/>
                    </a:lnTo>
                    <a:lnTo>
                      <a:pt x="224" y="158"/>
                    </a:lnTo>
                    <a:lnTo>
                      <a:pt x="222" y="160"/>
                    </a:lnTo>
                    <a:lnTo>
                      <a:pt x="224" y="161"/>
                    </a:lnTo>
                    <a:lnTo>
                      <a:pt x="224" y="161"/>
                    </a:lnTo>
                    <a:lnTo>
                      <a:pt x="224" y="163"/>
                    </a:lnTo>
                    <a:lnTo>
                      <a:pt x="222" y="166"/>
                    </a:lnTo>
                    <a:lnTo>
                      <a:pt x="222" y="168"/>
                    </a:lnTo>
                    <a:lnTo>
                      <a:pt x="224" y="174"/>
                    </a:lnTo>
                    <a:lnTo>
                      <a:pt x="222" y="174"/>
                    </a:lnTo>
                    <a:lnTo>
                      <a:pt x="222" y="175"/>
                    </a:lnTo>
                    <a:lnTo>
                      <a:pt x="220" y="175"/>
                    </a:lnTo>
                    <a:lnTo>
                      <a:pt x="220" y="175"/>
                    </a:lnTo>
                    <a:lnTo>
                      <a:pt x="219" y="175"/>
                    </a:lnTo>
                    <a:lnTo>
                      <a:pt x="219" y="179"/>
                    </a:lnTo>
                    <a:lnTo>
                      <a:pt x="217" y="185"/>
                    </a:lnTo>
                    <a:lnTo>
                      <a:pt x="217" y="186"/>
                    </a:lnTo>
                    <a:lnTo>
                      <a:pt x="219" y="188"/>
                    </a:lnTo>
                    <a:lnTo>
                      <a:pt x="219" y="190"/>
                    </a:lnTo>
                    <a:lnTo>
                      <a:pt x="219" y="191"/>
                    </a:lnTo>
                    <a:lnTo>
                      <a:pt x="219" y="193"/>
                    </a:lnTo>
                    <a:lnTo>
                      <a:pt x="219" y="194"/>
                    </a:lnTo>
                    <a:lnTo>
                      <a:pt x="219" y="194"/>
                    </a:lnTo>
                    <a:lnTo>
                      <a:pt x="217" y="194"/>
                    </a:lnTo>
                    <a:lnTo>
                      <a:pt x="219" y="197"/>
                    </a:lnTo>
                    <a:lnTo>
                      <a:pt x="219" y="199"/>
                    </a:lnTo>
                    <a:lnTo>
                      <a:pt x="220" y="201"/>
                    </a:lnTo>
                    <a:lnTo>
                      <a:pt x="228" y="205"/>
                    </a:lnTo>
                    <a:lnTo>
                      <a:pt x="231" y="207"/>
                    </a:lnTo>
                    <a:lnTo>
                      <a:pt x="235" y="210"/>
                    </a:lnTo>
                    <a:lnTo>
                      <a:pt x="238" y="212"/>
                    </a:lnTo>
                    <a:lnTo>
                      <a:pt x="238" y="215"/>
                    </a:lnTo>
                    <a:lnTo>
                      <a:pt x="235" y="218"/>
                    </a:lnTo>
                    <a:lnTo>
                      <a:pt x="235" y="221"/>
                    </a:lnTo>
                    <a:lnTo>
                      <a:pt x="235" y="223"/>
                    </a:lnTo>
                    <a:lnTo>
                      <a:pt x="236" y="226"/>
                    </a:lnTo>
                    <a:lnTo>
                      <a:pt x="239" y="227"/>
                    </a:lnTo>
                    <a:lnTo>
                      <a:pt x="241" y="229"/>
                    </a:lnTo>
                    <a:lnTo>
                      <a:pt x="244" y="229"/>
                    </a:lnTo>
                    <a:lnTo>
                      <a:pt x="244" y="229"/>
                    </a:lnTo>
                    <a:lnTo>
                      <a:pt x="244" y="229"/>
                    </a:lnTo>
                    <a:lnTo>
                      <a:pt x="244" y="235"/>
                    </a:lnTo>
                    <a:lnTo>
                      <a:pt x="244" y="237"/>
                    </a:lnTo>
                    <a:lnTo>
                      <a:pt x="244" y="238"/>
                    </a:lnTo>
                    <a:lnTo>
                      <a:pt x="238" y="246"/>
                    </a:lnTo>
                    <a:lnTo>
                      <a:pt x="235" y="251"/>
                    </a:lnTo>
                    <a:lnTo>
                      <a:pt x="233" y="254"/>
                    </a:lnTo>
                    <a:lnTo>
                      <a:pt x="231" y="257"/>
                    </a:lnTo>
                    <a:lnTo>
                      <a:pt x="230" y="259"/>
                    </a:lnTo>
                    <a:lnTo>
                      <a:pt x="222" y="264"/>
                    </a:lnTo>
                    <a:lnTo>
                      <a:pt x="211" y="267"/>
                    </a:lnTo>
                    <a:lnTo>
                      <a:pt x="202" y="270"/>
                    </a:lnTo>
                    <a:lnTo>
                      <a:pt x="198" y="270"/>
                    </a:lnTo>
                    <a:lnTo>
                      <a:pt x="183" y="271"/>
                    </a:lnTo>
                    <a:lnTo>
                      <a:pt x="181" y="273"/>
                    </a:lnTo>
                    <a:lnTo>
                      <a:pt x="176" y="271"/>
                    </a:lnTo>
                    <a:lnTo>
                      <a:pt x="173" y="273"/>
                    </a:lnTo>
                    <a:lnTo>
                      <a:pt x="170" y="271"/>
                    </a:lnTo>
                    <a:lnTo>
                      <a:pt x="167" y="271"/>
                    </a:lnTo>
                    <a:lnTo>
                      <a:pt x="165" y="270"/>
                    </a:lnTo>
                    <a:lnTo>
                      <a:pt x="162" y="270"/>
                    </a:lnTo>
                    <a:lnTo>
                      <a:pt x="162" y="270"/>
                    </a:lnTo>
                    <a:lnTo>
                      <a:pt x="164" y="273"/>
                    </a:lnTo>
                    <a:lnTo>
                      <a:pt x="162" y="275"/>
                    </a:lnTo>
                    <a:lnTo>
                      <a:pt x="164" y="276"/>
                    </a:lnTo>
                    <a:lnTo>
                      <a:pt x="164" y="276"/>
                    </a:lnTo>
                    <a:lnTo>
                      <a:pt x="165" y="278"/>
                    </a:lnTo>
                    <a:lnTo>
                      <a:pt x="167" y="279"/>
                    </a:lnTo>
                    <a:lnTo>
                      <a:pt x="165" y="279"/>
                    </a:lnTo>
                    <a:lnTo>
                      <a:pt x="165" y="279"/>
                    </a:lnTo>
                    <a:lnTo>
                      <a:pt x="167" y="281"/>
                    </a:lnTo>
                    <a:lnTo>
                      <a:pt x="167" y="283"/>
                    </a:lnTo>
                    <a:lnTo>
                      <a:pt x="165" y="287"/>
                    </a:lnTo>
                    <a:lnTo>
                      <a:pt x="164" y="287"/>
                    </a:lnTo>
                    <a:lnTo>
                      <a:pt x="164" y="287"/>
                    </a:lnTo>
                    <a:lnTo>
                      <a:pt x="162" y="289"/>
                    </a:lnTo>
                    <a:lnTo>
                      <a:pt x="162" y="294"/>
                    </a:lnTo>
                    <a:lnTo>
                      <a:pt x="161" y="295"/>
                    </a:lnTo>
                    <a:lnTo>
                      <a:pt x="162" y="297"/>
                    </a:lnTo>
                    <a:lnTo>
                      <a:pt x="164" y="301"/>
                    </a:lnTo>
                    <a:lnTo>
                      <a:pt x="164" y="303"/>
                    </a:lnTo>
                    <a:lnTo>
                      <a:pt x="162" y="305"/>
                    </a:lnTo>
                    <a:lnTo>
                      <a:pt x="156" y="308"/>
                    </a:lnTo>
                    <a:lnTo>
                      <a:pt x="154" y="308"/>
                    </a:lnTo>
                    <a:lnTo>
                      <a:pt x="149" y="309"/>
                    </a:lnTo>
                    <a:lnTo>
                      <a:pt x="145" y="309"/>
                    </a:lnTo>
                    <a:lnTo>
                      <a:pt x="142" y="309"/>
                    </a:lnTo>
                    <a:lnTo>
                      <a:pt x="137" y="306"/>
                    </a:lnTo>
                    <a:lnTo>
                      <a:pt x="134" y="305"/>
                    </a:lnTo>
                    <a:lnTo>
                      <a:pt x="129" y="305"/>
                    </a:lnTo>
                    <a:lnTo>
                      <a:pt x="126" y="303"/>
                    </a:lnTo>
                    <a:lnTo>
                      <a:pt x="127" y="303"/>
                    </a:lnTo>
                    <a:lnTo>
                      <a:pt x="127" y="303"/>
                    </a:lnTo>
                    <a:lnTo>
                      <a:pt x="126" y="301"/>
                    </a:lnTo>
                    <a:lnTo>
                      <a:pt x="126" y="301"/>
                    </a:lnTo>
                    <a:lnTo>
                      <a:pt x="123" y="303"/>
                    </a:lnTo>
                    <a:lnTo>
                      <a:pt x="123" y="305"/>
                    </a:lnTo>
                    <a:lnTo>
                      <a:pt x="123" y="306"/>
                    </a:lnTo>
                    <a:lnTo>
                      <a:pt x="121" y="308"/>
                    </a:lnTo>
                    <a:lnTo>
                      <a:pt x="123" y="311"/>
                    </a:lnTo>
                    <a:lnTo>
                      <a:pt x="124" y="316"/>
                    </a:lnTo>
                    <a:lnTo>
                      <a:pt x="124" y="319"/>
                    </a:lnTo>
                    <a:lnTo>
                      <a:pt x="123" y="323"/>
                    </a:lnTo>
                    <a:lnTo>
                      <a:pt x="124" y="325"/>
                    </a:lnTo>
                    <a:lnTo>
                      <a:pt x="126" y="327"/>
                    </a:lnTo>
                    <a:lnTo>
                      <a:pt x="129" y="328"/>
                    </a:lnTo>
                    <a:lnTo>
                      <a:pt x="129" y="328"/>
                    </a:lnTo>
                    <a:lnTo>
                      <a:pt x="131" y="328"/>
                    </a:lnTo>
                    <a:lnTo>
                      <a:pt x="131" y="328"/>
                    </a:lnTo>
                    <a:lnTo>
                      <a:pt x="131" y="328"/>
                    </a:lnTo>
                    <a:lnTo>
                      <a:pt x="131" y="330"/>
                    </a:lnTo>
                    <a:lnTo>
                      <a:pt x="131" y="331"/>
                    </a:lnTo>
                    <a:lnTo>
                      <a:pt x="132" y="331"/>
                    </a:lnTo>
                    <a:lnTo>
                      <a:pt x="135" y="331"/>
                    </a:lnTo>
                    <a:lnTo>
                      <a:pt x="137" y="331"/>
                    </a:lnTo>
                    <a:lnTo>
                      <a:pt x="137" y="330"/>
                    </a:lnTo>
                    <a:lnTo>
                      <a:pt x="138" y="328"/>
                    </a:lnTo>
                    <a:lnTo>
                      <a:pt x="135" y="328"/>
                    </a:lnTo>
                    <a:lnTo>
                      <a:pt x="135" y="328"/>
                    </a:lnTo>
                    <a:lnTo>
                      <a:pt x="137" y="327"/>
                    </a:lnTo>
                    <a:lnTo>
                      <a:pt x="140" y="327"/>
                    </a:lnTo>
                    <a:lnTo>
                      <a:pt x="142" y="325"/>
                    </a:lnTo>
                    <a:lnTo>
                      <a:pt x="143" y="327"/>
                    </a:lnTo>
                    <a:lnTo>
                      <a:pt x="143" y="327"/>
                    </a:lnTo>
                    <a:lnTo>
                      <a:pt x="143" y="328"/>
                    </a:lnTo>
                    <a:lnTo>
                      <a:pt x="145" y="331"/>
                    </a:lnTo>
                    <a:lnTo>
                      <a:pt x="145" y="333"/>
                    </a:lnTo>
                    <a:lnTo>
                      <a:pt x="145" y="336"/>
                    </a:lnTo>
                    <a:lnTo>
                      <a:pt x="143" y="336"/>
                    </a:lnTo>
                    <a:lnTo>
                      <a:pt x="143" y="338"/>
                    </a:lnTo>
                    <a:lnTo>
                      <a:pt x="138" y="339"/>
                    </a:lnTo>
                    <a:lnTo>
                      <a:pt x="137" y="339"/>
                    </a:lnTo>
                    <a:lnTo>
                      <a:pt x="135" y="338"/>
                    </a:lnTo>
                    <a:lnTo>
                      <a:pt x="135" y="335"/>
                    </a:lnTo>
                    <a:lnTo>
                      <a:pt x="134" y="333"/>
                    </a:lnTo>
                    <a:lnTo>
                      <a:pt x="132" y="333"/>
                    </a:lnTo>
                    <a:lnTo>
                      <a:pt x="129" y="333"/>
                    </a:lnTo>
                    <a:lnTo>
                      <a:pt x="127" y="335"/>
                    </a:lnTo>
                    <a:lnTo>
                      <a:pt x="124" y="336"/>
                    </a:lnTo>
                    <a:lnTo>
                      <a:pt x="124" y="338"/>
                    </a:lnTo>
                    <a:lnTo>
                      <a:pt x="129" y="339"/>
                    </a:lnTo>
                    <a:lnTo>
                      <a:pt x="132" y="341"/>
                    </a:lnTo>
                    <a:lnTo>
                      <a:pt x="134" y="341"/>
                    </a:lnTo>
                    <a:lnTo>
                      <a:pt x="134" y="341"/>
                    </a:lnTo>
                    <a:lnTo>
                      <a:pt x="134" y="341"/>
                    </a:lnTo>
                    <a:lnTo>
                      <a:pt x="132" y="342"/>
                    </a:lnTo>
                    <a:lnTo>
                      <a:pt x="129" y="344"/>
                    </a:lnTo>
                    <a:lnTo>
                      <a:pt x="126" y="344"/>
                    </a:lnTo>
                    <a:lnTo>
                      <a:pt x="124" y="346"/>
                    </a:lnTo>
                    <a:lnTo>
                      <a:pt x="121" y="350"/>
                    </a:lnTo>
                    <a:lnTo>
                      <a:pt x="121" y="352"/>
                    </a:lnTo>
                    <a:lnTo>
                      <a:pt x="120" y="352"/>
                    </a:lnTo>
                    <a:lnTo>
                      <a:pt x="120" y="355"/>
                    </a:lnTo>
                    <a:lnTo>
                      <a:pt x="121" y="360"/>
                    </a:lnTo>
                    <a:lnTo>
                      <a:pt x="120" y="361"/>
                    </a:lnTo>
                    <a:lnTo>
                      <a:pt x="120" y="363"/>
                    </a:lnTo>
                    <a:lnTo>
                      <a:pt x="120" y="364"/>
                    </a:lnTo>
                    <a:lnTo>
                      <a:pt x="120" y="368"/>
                    </a:lnTo>
                    <a:lnTo>
                      <a:pt x="115" y="371"/>
                    </a:lnTo>
                    <a:lnTo>
                      <a:pt x="113" y="372"/>
                    </a:lnTo>
                    <a:lnTo>
                      <a:pt x="115" y="374"/>
                    </a:lnTo>
                    <a:lnTo>
                      <a:pt x="115" y="375"/>
                    </a:lnTo>
                    <a:lnTo>
                      <a:pt x="115" y="377"/>
                    </a:lnTo>
                    <a:lnTo>
                      <a:pt x="113" y="377"/>
                    </a:lnTo>
                    <a:lnTo>
                      <a:pt x="107" y="375"/>
                    </a:lnTo>
                    <a:lnTo>
                      <a:pt x="105" y="377"/>
                    </a:lnTo>
                    <a:lnTo>
                      <a:pt x="102" y="379"/>
                    </a:lnTo>
                    <a:lnTo>
                      <a:pt x="102" y="379"/>
                    </a:lnTo>
                    <a:lnTo>
                      <a:pt x="101" y="380"/>
                    </a:lnTo>
                    <a:lnTo>
                      <a:pt x="97" y="380"/>
                    </a:lnTo>
                    <a:lnTo>
                      <a:pt x="96" y="382"/>
                    </a:lnTo>
                    <a:lnTo>
                      <a:pt x="91" y="386"/>
                    </a:lnTo>
                    <a:lnTo>
                      <a:pt x="90" y="390"/>
                    </a:lnTo>
                    <a:lnTo>
                      <a:pt x="86" y="394"/>
                    </a:lnTo>
                    <a:lnTo>
                      <a:pt x="86" y="396"/>
                    </a:lnTo>
                    <a:lnTo>
                      <a:pt x="86" y="398"/>
                    </a:lnTo>
                    <a:lnTo>
                      <a:pt x="86" y="399"/>
                    </a:lnTo>
                    <a:lnTo>
                      <a:pt x="86" y="401"/>
                    </a:lnTo>
                    <a:lnTo>
                      <a:pt x="88" y="402"/>
                    </a:lnTo>
                    <a:lnTo>
                      <a:pt x="90" y="404"/>
                    </a:lnTo>
                    <a:lnTo>
                      <a:pt x="99" y="413"/>
                    </a:lnTo>
                    <a:lnTo>
                      <a:pt x="101" y="413"/>
                    </a:lnTo>
                    <a:lnTo>
                      <a:pt x="110" y="415"/>
                    </a:lnTo>
                    <a:lnTo>
                      <a:pt x="112" y="415"/>
                    </a:lnTo>
                    <a:lnTo>
                      <a:pt x="113" y="416"/>
                    </a:lnTo>
                    <a:lnTo>
                      <a:pt x="113" y="418"/>
                    </a:lnTo>
                    <a:lnTo>
                      <a:pt x="113" y="423"/>
                    </a:lnTo>
                    <a:lnTo>
                      <a:pt x="112" y="424"/>
                    </a:lnTo>
                    <a:lnTo>
                      <a:pt x="112" y="426"/>
                    </a:lnTo>
                    <a:lnTo>
                      <a:pt x="109" y="427"/>
                    </a:lnTo>
                    <a:lnTo>
                      <a:pt x="107" y="427"/>
                    </a:lnTo>
                    <a:lnTo>
                      <a:pt x="107" y="427"/>
                    </a:lnTo>
                    <a:lnTo>
                      <a:pt x="109" y="427"/>
                    </a:lnTo>
                    <a:lnTo>
                      <a:pt x="110" y="427"/>
                    </a:lnTo>
                    <a:lnTo>
                      <a:pt x="112" y="427"/>
                    </a:lnTo>
                    <a:lnTo>
                      <a:pt x="112" y="429"/>
                    </a:lnTo>
                    <a:lnTo>
                      <a:pt x="112" y="431"/>
                    </a:lnTo>
                    <a:lnTo>
                      <a:pt x="110" y="431"/>
                    </a:lnTo>
                    <a:lnTo>
                      <a:pt x="110" y="432"/>
                    </a:lnTo>
                    <a:lnTo>
                      <a:pt x="104" y="437"/>
                    </a:lnTo>
                    <a:lnTo>
                      <a:pt x="101" y="438"/>
                    </a:lnTo>
                    <a:lnTo>
                      <a:pt x="99" y="440"/>
                    </a:lnTo>
                    <a:lnTo>
                      <a:pt x="94" y="442"/>
                    </a:lnTo>
                    <a:lnTo>
                      <a:pt x="93" y="443"/>
                    </a:lnTo>
                    <a:lnTo>
                      <a:pt x="91" y="446"/>
                    </a:lnTo>
                    <a:lnTo>
                      <a:pt x="88" y="448"/>
                    </a:lnTo>
                    <a:lnTo>
                      <a:pt x="85" y="454"/>
                    </a:lnTo>
                    <a:lnTo>
                      <a:pt x="85" y="454"/>
                    </a:lnTo>
                    <a:lnTo>
                      <a:pt x="85" y="456"/>
                    </a:lnTo>
                    <a:lnTo>
                      <a:pt x="83" y="465"/>
                    </a:lnTo>
                    <a:lnTo>
                      <a:pt x="83" y="467"/>
                    </a:lnTo>
                    <a:lnTo>
                      <a:pt x="82" y="468"/>
                    </a:lnTo>
                    <a:lnTo>
                      <a:pt x="79" y="470"/>
                    </a:lnTo>
                    <a:lnTo>
                      <a:pt x="77" y="470"/>
                    </a:lnTo>
                    <a:lnTo>
                      <a:pt x="75" y="468"/>
                    </a:lnTo>
                    <a:lnTo>
                      <a:pt x="74" y="467"/>
                    </a:lnTo>
                    <a:lnTo>
                      <a:pt x="72" y="465"/>
                    </a:lnTo>
                    <a:lnTo>
                      <a:pt x="71" y="464"/>
                    </a:lnTo>
                    <a:lnTo>
                      <a:pt x="71" y="464"/>
                    </a:lnTo>
                    <a:lnTo>
                      <a:pt x="72" y="465"/>
                    </a:lnTo>
                    <a:lnTo>
                      <a:pt x="71" y="467"/>
                    </a:lnTo>
                    <a:lnTo>
                      <a:pt x="68" y="467"/>
                    </a:lnTo>
                    <a:lnTo>
                      <a:pt x="66" y="468"/>
                    </a:lnTo>
                    <a:lnTo>
                      <a:pt x="71" y="468"/>
                    </a:lnTo>
                    <a:lnTo>
                      <a:pt x="72" y="468"/>
                    </a:lnTo>
                    <a:lnTo>
                      <a:pt x="74" y="468"/>
                    </a:lnTo>
                    <a:lnTo>
                      <a:pt x="74" y="470"/>
                    </a:lnTo>
                    <a:lnTo>
                      <a:pt x="75" y="472"/>
                    </a:lnTo>
                    <a:lnTo>
                      <a:pt x="74" y="472"/>
                    </a:lnTo>
                    <a:lnTo>
                      <a:pt x="72" y="472"/>
                    </a:lnTo>
                    <a:lnTo>
                      <a:pt x="71" y="473"/>
                    </a:lnTo>
                    <a:lnTo>
                      <a:pt x="68" y="475"/>
                    </a:lnTo>
                    <a:lnTo>
                      <a:pt x="66" y="478"/>
                    </a:lnTo>
                    <a:lnTo>
                      <a:pt x="64" y="479"/>
                    </a:lnTo>
                    <a:lnTo>
                      <a:pt x="64" y="483"/>
                    </a:lnTo>
                    <a:lnTo>
                      <a:pt x="64" y="484"/>
                    </a:lnTo>
                    <a:lnTo>
                      <a:pt x="63" y="486"/>
                    </a:lnTo>
                    <a:lnTo>
                      <a:pt x="61" y="487"/>
                    </a:lnTo>
                    <a:lnTo>
                      <a:pt x="61" y="487"/>
                    </a:lnTo>
                    <a:lnTo>
                      <a:pt x="63" y="487"/>
                    </a:lnTo>
                    <a:lnTo>
                      <a:pt x="63" y="487"/>
                    </a:lnTo>
                    <a:lnTo>
                      <a:pt x="64" y="489"/>
                    </a:lnTo>
                    <a:lnTo>
                      <a:pt x="66" y="492"/>
                    </a:lnTo>
                    <a:lnTo>
                      <a:pt x="66" y="495"/>
                    </a:lnTo>
                    <a:lnTo>
                      <a:pt x="66" y="497"/>
                    </a:lnTo>
                    <a:lnTo>
                      <a:pt x="66" y="497"/>
                    </a:lnTo>
                    <a:lnTo>
                      <a:pt x="63" y="498"/>
                    </a:lnTo>
                    <a:lnTo>
                      <a:pt x="61" y="498"/>
                    </a:lnTo>
                    <a:lnTo>
                      <a:pt x="60" y="498"/>
                    </a:lnTo>
                    <a:lnTo>
                      <a:pt x="60" y="498"/>
                    </a:lnTo>
                    <a:lnTo>
                      <a:pt x="61" y="498"/>
                    </a:lnTo>
                    <a:lnTo>
                      <a:pt x="64" y="500"/>
                    </a:lnTo>
                    <a:lnTo>
                      <a:pt x="66" y="498"/>
                    </a:lnTo>
                    <a:lnTo>
                      <a:pt x="68" y="500"/>
                    </a:lnTo>
                    <a:lnTo>
                      <a:pt x="68" y="500"/>
                    </a:lnTo>
                    <a:lnTo>
                      <a:pt x="71" y="506"/>
                    </a:lnTo>
                    <a:lnTo>
                      <a:pt x="74" y="509"/>
                    </a:lnTo>
                    <a:lnTo>
                      <a:pt x="75" y="513"/>
                    </a:lnTo>
                    <a:lnTo>
                      <a:pt x="74" y="513"/>
                    </a:lnTo>
                    <a:lnTo>
                      <a:pt x="74" y="511"/>
                    </a:lnTo>
                    <a:lnTo>
                      <a:pt x="72" y="511"/>
                    </a:lnTo>
                    <a:lnTo>
                      <a:pt x="71" y="511"/>
                    </a:lnTo>
                    <a:lnTo>
                      <a:pt x="68" y="509"/>
                    </a:lnTo>
                    <a:lnTo>
                      <a:pt x="63" y="509"/>
                    </a:lnTo>
                    <a:lnTo>
                      <a:pt x="60" y="509"/>
                    </a:lnTo>
                    <a:lnTo>
                      <a:pt x="56" y="508"/>
                    </a:lnTo>
                    <a:lnTo>
                      <a:pt x="52" y="506"/>
                    </a:lnTo>
                    <a:lnTo>
                      <a:pt x="45" y="506"/>
                    </a:lnTo>
                    <a:lnTo>
                      <a:pt x="38" y="506"/>
                    </a:lnTo>
                    <a:lnTo>
                      <a:pt x="31" y="506"/>
                    </a:lnTo>
                    <a:lnTo>
                      <a:pt x="27" y="506"/>
                    </a:lnTo>
                    <a:lnTo>
                      <a:pt x="23" y="506"/>
                    </a:lnTo>
                    <a:lnTo>
                      <a:pt x="23" y="505"/>
                    </a:lnTo>
                    <a:lnTo>
                      <a:pt x="23" y="503"/>
                    </a:lnTo>
                    <a:lnTo>
                      <a:pt x="22" y="503"/>
                    </a:lnTo>
                    <a:lnTo>
                      <a:pt x="20" y="502"/>
                    </a:lnTo>
                    <a:lnTo>
                      <a:pt x="19" y="500"/>
                    </a:lnTo>
                    <a:lnTo>
                      <a:pt x="19" y="498"/>
                    </a:lnTo>
                    <a:lnTo>
                      <a:pt x="17" y="497"/>
                    </a:lnTo>
                    <a:lnTo>
                      <a:pt x="17" y="495"/>
                    </a:lnTo>
                    <a:lnTo>
                      <a:pt x="19" y="492"/>
                    </a:lnTo>
                    <a:lnTo>
                      <a:pt x="19" y="490"/>
                    </a:lnTo>
                    <a:lnTo>
                      <a:pt x="17" y="490"/>
                    </a:lnTo>
                    <a:lnTo>
                      <a:pt x="17" y="489"/>
                    </a:lnTo>
                    <a:lnTo>
                      <a:pt x="17" y="487"/>
                    </a:lnTo>
                    <a:lnTo>
                      <a:pt x="19" y="487"/>
                    </a:lnTo>
                    <a:lnTo>
                      <a:pt x="19" y="486"/>
                    </a:lnTo>
                    <a:lnTo>
                      <a:pt x="19" y="483"/>
                    </a:lnTo>
                    <a:lnTo>
                      <a:pt x="19" y="481"/>
                    </a:lnTo>
                    <a:lnTo>
                      <a:pt x="17" y="479"/>
                    </a:lnTo>
                    <a:lnTo>
                      <a:pt x="17" y="479"/>
                    </a:lnTo>
                    <a:lnTo>
                      <a:pt x="15" y="479"/>
                    </a:lnTo>
                    <a:lnTo>
                      <a:pt x="14" y="479"/>
                    </a:lnTo>
                    <a:lnTo>
                      <a:pt x="11" y="479"/>
                    </a:lnTo>
                    <a:lnTo>
                      <a:pt x="11" y="481"/>
                    </a:lnTo>
                    <a:lnTo>
                      <a:pt x="9" y="481"/>
                    </a:lnTo>
                    <a:lnTo>
                      <a:pt x="8" y="483"/>
                    </a:lnTo>
                    <a:lnTo>
                      <a:pt x="6" y="483"/>
                    </a:lnTo>
                    <a:lnTo>
                      <a:pt x="6" y="481"/>
                    </a:lnTo>
                    <a:lnTo>
                      <a:pt x="6" y="479"/>
                    </a:lnTo>
                    <a:lnTo>
                      <a:pt x="4" y="478"/>
                    </a:lnTo>
                    <a:lnTo>
                      <a:pt x="4" y="476"/>
                    </a:lnTo>
                    <a:lnTo>
                      <a:pt x="4" y="475"/>
                    </a:lnTo>
                    <a:lnTo>
                      <a:pt x="3" y="472"/>
                    </a:lnTo>
                    <a:lnTo>
                      <a:pt x="1" y="470"/>
                    </a:lnTo>
                    <a:lnTo>
                      <a:pt x="1" y="468"/>
                    </a:lnTo>
                    <a:lnTo>
                      <a:pt x="1" y="467"/>
                    </a:lnTo>
                    <a:lnTo>
                      <a:pt x="1" y="464"/>
                    </a:lnTo>
                    <a:lnTo>
                      <a:pt x="1" y="462"/>
                    </a:lnTo>
                    <a:lnTo>
                      <a:pt x="0" y="461"/>
                    </a:lnTo>
                    <a:lnTo>
                      <a:pt x="0" y="457"/>
                    </a:lnTo>
                    <a:lnTo>
                      <a:pt x="1" y="457"/>
                    </a:lnTo>
                    <a:lnTo>
                      <a:pt x="1" y="456"/>
                    </a:lnTo>
                    <a:lnTo>
                      <a:pt x="6" y="454"/>
                    </a:lnTo>
                    <a:lnTo>
                      <a:pt x="6" y="453"/>
                    </a:lnTo>
                    <a:lnTo>
                      <a:pt x="8" y="451"/>
                    </a:lnTo>
                    <a:lnTo>
                      <a:pt x="8" y="450"/>
                    </a:lnTo>
                    <a:lnTo>
                      <a:pt x="9" y="450"/>
                    </a:lnTo>
                    <a:lnTo>
                      <a:pt x="11" y="448"/>
                    </a:lnTo>
                    <a:lnTo>
                      <a:pt x="12" y="448"/>
                    </a:lnTo>
                    <a:lnTo>
                      <a:pt x="14" y="446"/>
                    </a:lnTo>
                    <a:lnTo>
                      <a:pt x="14" y="445"/>
                    </a:lnTo>
                    <a:lnTo>
                      <a:pt x="14" y="445"/>
                    </a:lnTo>
                    <a:lnTo>
                      <a:pt x="14" y="443"/>
                    </a:lnTo>
                    <a:lnTo>
                      <a:pt x="14" y="440"/>
                    </a:lnTo>
                    <a:lnTo>
                      <a:pt x="14" y="440"/>
                    </a:lnTo>
                    <a:lnTo>
                      <a:pt x="15" y="438"/>
                    </a:lnTo>
                    <a:lnTo>
                      <a:pt x="17" y="437"/>
                    </a:lnTo>
                    <a:lnTo>
                      <a:pt x="19" y="435"/>
                    </a:lnTo>
                    <a:lnTo>
                      <a:pt x="19" y="432"/>
                    </a:lnTo>
                    <a:lnTo>
                      <a:pt x="17" y="431"/>
                    </a:lnTo>
                    <a:lnTo>
                      <a:pt x="15" y="431"/>
                    </a:lnTo>
                    <a:lnTo>
                      <a:pt x="15" y="429"/>
                    </a:lnTo>
                    <a:lnTo>
                      <a:pt x="15" y="427"/>
                    </a:lnTo>
                    <a:lnTo>
                      <a:pt x="17" y="424"/>
                    </a:lnTo>
                    <a:lnTo>
                      <a:pt x="19" y="423"/>
                    </a:lnTo>
                    <a:lnTo>
                      <a:pt x="19" y="421"/>
                    </a:lnTo>
                    <a:lnTo>
                      <a:pt x="19" y="421"/>
                    </a:lnTo>
                    <a:lnTo>
                      <a:pt x="22" y="418"/>
                    </a:lnTo>
                    <a:lnTo>
                      <a:pt x="22" y="416"/>
                    </a:lnTo>
                    <a:lnTo>
                      <a:pt x="23" y="416"/>
                    </a:lnTo>
                    <a:lnTo>
                      <a:pt x="25" y="416"/>
                    </a:lnTo>
                    <a:lnTo>
                      <a:pt x="25" y="415"/>
                    </a:lnTo>
                    <a:lnTo>
                      <a:pt x="23" y="413"/>
                    </a:lnTo>
                    <a:lnTo>
                      <a:pt x="23" y="413"/>
                    </a:lnTo>
                    <a:lnTo>
                      <a:pt x="23" y="412"/>
                    </a:lnTo>
                    <a:lnTo>
                      <a:pt x="23" y="410"/>
                    </a:lnTo>
                    <a:lnTo>
                      <a:pt x="25" y="409"/>
                    </a:lnTo>
                    <a:lnTo>
                      <a:pt x="27" y="407"/>
                    </a:lnTo>
                    <a:lnTo>
                      <a:pt x="27" y="405"/>
                    </a:lnTo>
                    <a:lnTo>
                      <a:pt x="28" y="405"/>
                    </a:lnTo>
                    <a:lnTo>
                      <a:pt x="27" y="402"/>
                    </a:lnTo>
                    <a:lnTo>
                      <a:pt x="27" y="401"/>
                    </a:lnTo>
                    <a:lnTo>
                      <a:pt x="27" y="399"/>
                    </a:lnTo>
                    <a:lnTo>
                      <a:pt x="25" y="398"/>
                    </a:lnTo>
                    <a:lnTo>
                      <a:pt x="25" y="398"/>
                    </a:lnTo>
                    <a:lnTo>
                      <a:pt x="25" y="396"/>
                    </a:lnTo>
                    <a:lnTo>
                      <a:pt x="28" y="394"/>
                    </a:lnTo>
                    <a:lnTo>
                      <a:pt x="28" y="393"/>
                    </a:lnTo>
                    <a:lnTo>
                      <a:pt x="28" y="393"/>
                    </a:lnTo>
                    <a:lnTo>
                      <a:pt x="27" y="391"/>
                    </a:lnTo>
                    <a:lnTo>
                      <a:pt x="27" y="390"/>
                    </a:lnTo>
                    <a:lnTo>
                      <a:pt x="27" y="386"/>
                    </a:lnTo>
                    <a:lnTo>
                      <a:pt x="28" y="386"/>
                    </a:lnTo>
                    <a:lnTo>
                      <a:pt x="30" y="385"/>
                    </a:lnTo>
                    <a:lnTo>
                      <a:pt x="30" y="385"/>
                    </a:lnTo>
                    <a:lnTo>
                      <a:pt x="33" y="382"/>
                    </a:lnTo>
                    <a:lnTo>
                      <a:pt x="33" y="380"/>
                    </a:lnTo>
                    <a:lnTo>
                      <a:pt x="31" y="380"/>
                    </a:lnTo>
                    <a:lnTo>
                      <a:pt x="30" y="377"/>
                    </a:lnTo>
                    <a:lnTo>
                      <a:pt x="28" y="375"/>
                    </a:lnTo>
                    <a:lnTo>
                      <a:pt x="25" y="375"/>
                    </a:lnTo>
                    <a:lnTo>
                      <a:pt x="22" y="375"/>
                    </a:lnTo>
                    <a:lnTo>
                      <a:pt x="22" y="374"/>
                    </a:lnTo>
                    <a:lnTo>
                      <a:pt x="22" y="372"/>
                    </a:lnTo>
                    <a:lnTo>
                      <a:pt x="23" y="372"/>
                    </a:lnTo>
                    <a:lnTo>
                      <a:pt x="27" y="372"/>
                    </a:lnTo>
                    <a:lnTo>
                      <a:pt x="28" y="372"/>
                    </a:lnTo>
                    <a:lnTo>
                      <a:pt x="30" y="372"/>
                    </a:lnTo>
                    <a:lnTo>
                      <a:pt x="31" y="372"/>
                    </a:lnTo>
                    <a:lnTo>
                      <a:pt x="33" y="372"/>
                    </a:lnTo>
                    <a:lnTo>
                      <a:pt x="34" y="372"/>
                    </a:lnTo>
                    <a:lnTo>
                      <a:pt x="34" y="369"/>
                    </a:lnTo>
                    <a:lnTo>
                      <a:pt x="34" y="369"/>
                    </a:lnTo>
                    <a:lnTo>
                      <a:pt x="36" y="368"/>
                    </a:lnTo>
                    <a:lnTo>
                      <a:pt x="34" y="366"/>
                    </a:lnTo>
                    <a:lnTo>
                      <a:pt x="33" y="366"/>
                    </a:lnTo>
                    <a:lnTo>
                      <a:pt x="25" y="366"/>
                    </a:lnTo>
                    <a:lnTo>
                      <a:pt x="25" y="364"/>
                    </a:lnTo>
                    <a:lnTo>
                      <a:pt x="25" y="363"/>
                    </a:lnTo>
                    <a:lnTo>
                      <a:pt x="25" y="361"/>
                    </a:lnTo>
                    <a:lnTo>
                      <a:pt x="25" y="361"/>
                    </a:lnTo>
                    <a:lnTo>
                      <a:pt x="27" y="360"/>
                    </a:lnTo>
                    <a:lnTo>
                      <a:pt x="27" y="358"/>
                    </a:lnTo>
                    <a:lnTo>
                      <a:pt x="28" y="358"/>
                    </a:lnTo>
                    <a:lnTo>
                      <a:pt x="27" y="357"/>
                    </a:lnTo>
                    <a:lnTo>
                      <a:pt x="27" y="355"/>
                    </a:lnTo>
                    <a:lnTo>
                      <a:pt x="27" y="353"/>
                    </a:lnTo>
                    <a:lnTo>
                      <a:pt x="27" y="352"/>
                    </a:lnTo>
                    <a:lnTo>
                      <a:pt x="27" y="352"/>
                    </a:lnTo>
                    <a:lnTo>
                      <a:pt x="25" y="350"/>
                    </a:lnTo>
                    <a:lnTo>
                      <a:pt x="25" y="349"/>
                    </a:lnTo>
                    <a:lnTo>
                      <a:pt x="25" y="347"/>
                    </a:lnTo>
                    <a:lnTo>
                      <a:pt x="25" y="347"/>
                    </a:lnTo>
                    <a:lnTo>
                      <a:pt x="27" y="346"/>
                    </a:lnTo>
                    <a:lnTo>
                      <a:pt x="27" y="346"/>
                    </a:lnTo>
                    <a:lnTo>
                      <a:pt x="27" y="344"/>
                    </a:lnTo>
                    <a:lnTo>
                      <a:pt x="25" y="344"/>
                    </a:lnTo>
                    <a:lnTo>
                      <a:pt x="22" y="342"/>
                    </a:lnTo>
                    <a:lnTo>
                      <a:pt x="22" y="342"/>
                    </a:lnTo>
                    <a:lnTo>
                      <a:pt x="20" y="341"/>
                    </a:lnTo>
                    <a:lnTo>
                      <a:pt x="22" y="338"/>
                    </a:lnTo>
                    <a:lnTo>
                      <a:pt x="22" y="335"/>
                    </a:lnTo>
                    <a:lnTo>
                      <a:pt x="20" y="335"/>
                    </a:lnTo>
                    <a:lnTo>
                      <a:pt x="22" y="333"/>
                    </a:lnTo>
                    <a:lnTo>
                      <a:pt x="22" y="331"/>
                    </a:lnTo>
                    <a:lnTo>
                      <a:pt x="22" y="330"/>
                    </a:lnTo>
                    <a:lnTo>
                      <a:pt x="22" y="328"/>
                    </a:lnTo>
                    <a:lnTo>
                      <a:pt x="22" y="328"/>
                    </a:lnTo>
                    <a:lnTo>
                      <a:pt x="22" y="327"/>
                    </a:lnTo>
                    <a:lnTo>
                      <a:pt x="22" y="327"/>
                    </a:lnTo>
                    <a:lnTo>
                      <a:pt x="23" y="327"/>
                    </a:lnTo>
                    <a:lnTo>
                      <a:pt x="23" y="327"/>
                    </a:lnTo>
                    <a:lnTo>
                      <a:pt x="25" y="327"/>
                    </a:lnTo>
                    <a:lnTo>
                      <a:pt x="27" y="325"/>
                    </a:lnTo>
                    <a:lnTo>
                      <a:pt x="27" y="325"/>
                    </a:lnTo>
                    <a:lnTo>
                      <a:pt x="27" y="323"/>
                    </a:lnTo>
                    <a:lnTo>
                      <a:pt x="25" y="320"/>
                    </a:lnTo>
                    <a:lnTo>
                      <a:pt x="25" y="317"/>
                    </a:lnTo>
                    <a:lnTo>
                      <a:pt x="25" y="317"/>
                    </a:lnTo>
                    <a:lnTo>
                      <a:pt x="25" y="316"/>
                    </a:lnTo>
                    <a:lnTo>
                      <a:pt x="25" y="314"/>
                    </a:lnTo>
                    <a:lnTo>
                      <a:pt x="25" y="311"/>
                    </a:lnTo>
                    <a:lnTo>
                      <a:pt x="25" y="306"/>
                    </a:lnTo>
                    <a:lnTo>
                      <a:pt x="25" y="305"/>
                    </a:lnTo>
                    <a:lnTo>
                      <a:pt x="23" y="303"/>
                    </a:lnTo>
                    <a:lnTo>
                      <a:pt x="23" y="301"/>
                    </a:lnTo>
                    <a:lnTo>
                      <a:pt x="25" y="300"/>
                    </a:lnTo>
                    <a:lnTo>
                      <a:pt x="25" y="298"/>
                    </a:lnTo>
                    <a:lnTo>
                      <a:pt x="27" y="297"/>
                    </a:lnTo>
                    <a:lnTo>
                      <a:pt x="27" y="297"/>
                    </a:lnTo>
                    <a:lnTo>
                      <a:pt x="27" y="297"/>
                    </a:lnTo>
                    <a:lnTo>
                      <a:pt x="28" y="295"/>
                    </a:lnTo>
                    <a:lnTo>
                      <a:pt x="27" y="295"/>
                    </a:lnTo>
                    <a:lnTo>
                      <a:pt x="27" y="294"/>
                    </a:lnTo>
                    <a:lnTo>
                      <a:pt x="25" y="292"/>
                    </a:lnTo>
                    <a:lnTo>
                      <a:pt x="27" y="292"/>
                    </a:lnTo>
                    <a:lnTo>
                      <a:pt x="27" y="290"/>
                    </a:lnTo>
                    <a:lnTo>
                      <a:pt x="27" y="290"/>
                    </a:lnTo>
                    <a:lnTo>
                      <a:pt x="28" y="290"/>
                    </a:lnTo>
                    <a:lnTo>
                      <a:pt x="28" y="289"/>
                    </a:lnTo>
                    <a:lnTo>
                      <a:pt x="28" y="287"/>
                    </a:lnTo>
                    <a:lnTo>
                      <a:pt x="28" y="287"/>
                    </a:lnTo>
                    <a:lnTo>
                      <a:pt x="28" y="284"/>
                    </a:lnTo>
                    <a:lnTo>
                      <a:pt x="27" y="283"/>
                    </a:lnTo>
                    <a:lnTo>
                      <a:pt x="28" y="283"/>
                    </a:lnTo>
                    <a:lnTo>
                      <a:pt x="28" y="283"/>
                    </a:lnTo>
                    <a:lnTo>
                      <a:pt x="30" y="283"/>
                    </a:lnTo>
                    <a:lnTo>
                      <a:pt x="30" y="283"/>
                    </a:lnTo>
                    <a:lnTo>
                      <a:pt x="30" y="283"/>
                    </a:lnTo>
                    <a:lnTo>
                      <a:pt x="30" y="281"/>
                    </a:lnTo>
                    <a:lnTo>
                      <a:pt x="30" y="281"/>
                    </a:lnTo>
                    <a:lnTo>
                      <a:pt x="31" y="279"/>
                    </a:lnTo>
                    <a:lnTo>
                      <a:pt x="31" y="278"/>
                    </a:lnTo>
                    <a:lnTo>
                      <a:pt x="31" y="276"/>
                    </a:lnTo>
                    <a:lnTo>
                      <a:pt x="31" y="273"/>
                    </a:lnTo>
                    <a:lnTo>
                      <a:pt x="31" y="271"/>
                    </a:lnTo>
                    <a:lnTo>
                      <a:pt x="33" y="271"/>
                    </a:lnTo>
                    <a:lnTo>
                      <a:pt x="33" y="270"/>
                    </a:lnTo>
                    <a:lnTo>
                      <a:pt x="34" y="270"/>
                    </a:lnTo>
                    <a:lnTo>
                      <a:pt x="36" y="268"/>
                    </a:lnTo>
                    <a:lnTo>
                      <a:pt x="38" y="268"/>
                    </a:lnTo>
                    <a:lnTo>
                      <a:pt x="39" y="267"/>
                    </a:lnTo>
                    <a:lnTo>
                      <a:pt x="39" y="265"/>
                    </a:lnTo>
                    <a:lnTo>
                      <a:pt x="39" y="265"/>
                    </a:lnTo>
                    <a:lnTo>
                      <a:pt x="39" y="264"/>
                    </a:lnTo>
                    <a:lnTo>
                      <a:pt x="38" y="264"/>
                    </a:lnTo>
                    <a:lnTo>
                      <a:pt x="38" y="260"/>
                    </a:lnTo>
                    <a:lnTo>
                      <a:pt x="38" y="259"/>
                    </a:lnTo>
                    <a:lnTo>
                      <a:pt x="38" y="256"/>
                    </a:lnTo>
                    <a:lnTo>
                      <a:pt x="36" y="254"/>
                    </a:lnTo>
                    <a:lnTo>
                      <a:pt x="34" y="253"/>
                    </a:lnTo>
                    <a:lnTo>
                      <a:pt x="34" y="249"/>
                    </a:lnTo>
                    <a:lnTo>
                      <a:pt x="34" y="248"/>
                    </a:lnTo>
                    <a:lnTo>
                      <a:pt x="36" y="246"/>
                    </a:lnTo>
                    <a:lnTo>
                      <a:pt x="34" y="246"/>
                    </a:lnTo>
                    <a:lnTo>
                      <a:pt x="34" y="245"/>
                    </a:lnTo>
                    <a:lnTo>
                      <a:pt x="34" y="243"/>
                    </a:lnTo>
                    <a:lnTo>
                      <a:pt x="36" y="242"/>
                    </a:lnTo>
                    <a:lnTo>
                      <a:pt x="36" y="240"/>
                    </a:lnTo>
                    <a:lnTo>
                      <a:pt x="34" y="238"/>
                    </a:lnTo>
                    <a:lnTo>
                      <a:pt x="34" y="237"/>
                    </a:lnTo>
                    <a:lnTo>
                      <a:pt x="34" y="235"/>
                    </a:lnTo>
                    <a:lnTo>
                      <a:pt x="36" y="234"/>
                    </a:lnTo>
                    <a:lnTo>
                      <a:pt x="36" y="234"/>
                    </a:lnTo>
                    <a:lnTo>
                      <a:pt x="36" y="232"/>
                    </a:lnTo>
                    <a:lnTo>
                      <a:pt x="36" y="231"/>
                    </a:lnTo>
                    <a:lnTo>
                      <a:pt x="38" y="231"/>
                    </a:lnTo>
                    <a:lnTo>
                      <a:pt x="39" y="229"/>
                    </a:lnTo>
                    <a:lnTo>
                      <a:pt x="39" y="229"/>
                    </a:lnTo>
                    <a:lnTo>
                      <a:pt x="41" y="229"/>
                    </a:lnTo>
                    <a:lnTo>
                      <a:pt x="41" y="229"/>
                    </a:lnTo>
                    <a:lnTo>
                      <a:pt x="41" y="229"/>
                    </a:lnTo>
                    <a:lnTo>
                      <a:pt x="41" y="227"/>
                    </a:lnTo>
                    <a:lnTo>
                      <a:pt x="42" y="226"/>
                    </a:lnTo>
                    <a:lnTo>
                      <a:pt x="44" y="226"/>
                    </a:lnTo>
                    <a:lnTo>
                      <a:pt x="45" y="224"/>
                    </a:lnTo>
                    <a:lnTo>
                      <a:pt x="45" y="224"/>
                    </a:lnTo>
                    <a:lnTo>
                      <a:pt x="45" y="223"/>
                    </a:lnTo>
                    <a:lnTo>
                      <a:pt x="45" y="221"/>
                    </a:lnTo>
                    <a:lnTo>
                      <a:pt x="47" y="219"/>
                    </a:lnTo>
                    <a:lnTo>
                      <a:pt x="45" y="216"/>
                    </a:lnTo>
                    <a:lnTo>
                      <a:pt x="45" y="215"/>
                    </a:lnTo>
                    <a:lnTo>
                      <a:pt x="45" y="213"/>
                    </a:lnTo>
                    <a:lnTo>
                      <a:pt x="45" y="213"/>
                    </a:lnTo>
                    <a:lnTo>
                      <a:pt x="45" y="212"/>
                    </a:lnTo>
                    <a:lnTo>
                      <a:pt x="44" y="212"/>
                    </a:lnTo>
                    <a:lnTo>
                      <a:pt x="44" y="210"/>
                    </a:lnTo>
                    <a:lnTo>
                      <a:pt x="44" y="210"/>
                    </a:lnTo>
                    <a:lnTo>
                      <a:pt x="45" y="210"/>
                    </a:lnTo>
                    <a:lnTo>
                      <a:pt x="45" y="208"/>
                    </a:lnTo>
                    <a:lnTo>
                      <a:pt x="47" y="205"/>
                    </a:lnTo>
                    <a:lnTo>
                      <a:pt x="47" y="204"/>
                    </a:lnTo>
                    <a:lnTo>
                      <a:pt x="47" y="202"/>
                    </a:lnTo>
                    <a:lnTo>
                      <a:pt x="47" y="202"/>
                    </a:lnTo>
                    <a:lnTo>
                      <a:pt x="49" y="201"/>
                    </a:lnTo>
                    <a:lnTo>
                      <a:pt x="49" y="199"/>
                    </a:lnTo>
                    <a:lnTo>
                      <a:pt x="50" y="197"/>
                    </a:lnTo>
                    <a:lnTo>
                      <a:pt x="50" y="197"/>
                    </a:lnTo>
                    <a:lnTo>
                      <a:pt x="50" y="196"/>
                    </a:lnTo>
                    <a:lnTo>
                      <a:pt x="52" y="194"/>
                    </a:lnTo>
                    <a:lnTo>
                      <a:pt x="52" y="194"/>
                    </a:lnTo>
                    <a:lnTo>
                      <a:pt x="53" y="194"/>
                    </a:lnTo>
                    <a:lnTo>
                      <a:pt x="53" y="194"/>
                    </a:lnTo>
                    <a:lnTo>
                      <a:pt x="53" y="194"/>
                    </a:lnTo>
                    <a:lnTo>
                      <a:pt x="53" y="193"/>
                    </a:lnTo>
                    <a:lnTo>
                      <a:pt x="53" y="191"/>
                    </a:lnTo>
                    <a:lnTo>
                      <a:pt x="53" y="190"/>
                    </a:lnTo>
                    <a:lnTo>
                      <a:pt x="53" y="186"/>
                    </a:lnTo>
                    <a:lnTo>
                      <a:pt x="53" y="183"/>
                    </a:lnTo>
                    <a:lnTo>
                      <a:pt x="55" y="182"/>
                    </a:lnTo>
                    <a:lnTo>
                      <a:pt x="55" y="180"/>
                    </a:lnTo>
                    <a:lnTo>
                      <a:pt x="55" y="180"/>
                    </a:lnTo>
                    <a:lnTo>
                      <a:pt x="55" y="179"/>
                    </a:lnTo>
                    <a:lnTo>
                      <a:pt x="53" y="179"/>
                    </a:lnTo>
                    <a:lnTo>
                      <a:pt x="52" y="179"/>
                    </a:lnTo>
                    <a:lnTo>
                      <a:pt x="52" y="179"/>
                    </a:lnTo>
                    <a:lnTo>
                      <a:pt x="50" y="177"/>
                    </a:lnTo>
                    <a:lnTo>
                      <a:pt x="50" y="175"/>
                    </a:lnTo>
                    <a:lnTo>
                      <a:pt x="50" y="174"/>
                    </a:lnTo>
                    <a:lnTo>
                      <a:pt x="52" y="174"/>
                    </a:lnTo>
                    <a:lnTo>
                      <a:pt x="52" y="172"/>
                    </a:lnTo>
                    <a:lnTo>
                      <a:pt x="52" y="172"/>
                    </a:lnTo>
                    <a:lnTo>
                      <a:pt x="50" y="171"/>
                    </a:lnTo>
                    <a:lnTo>
                      <a:pt x="49" y="168"/>
                    </a:lnTo>
                    <a:lnTo>
                      <a:pt x="50" y="166"/>
                    </a:lnTo>
                    <a:lnTo>
                      <a:pt x="49" y="164"/>
                    </a:lnTo>
                    <a:lnTo>
                      <a:pt x="49" y="163"/>
                    </a:lnTo>
                    <a:lnTo>
                      <a:pt x="47" y="163"/>
                    </a:lnTo>
                    <a:lnTo>
                      <a:pt x="47" y="161"/>
                    </a:lnTo>
                    <a:lnTo>
                      <a:pt x="47" y="160"/>
                    </a:lnTo>
                    <a:lnTo>
                      <a:pt x="47" y="158"/>
                    </a:lnTo>
                    <a:lnTo>
                      <a:pt x="47" y="158"/>
                    </a:lnTo>
                    <a:lnTo>
                      <a:pt x="49" y="158"/>
                    </a:lnTo>
                    <a:lnTo>
                      <a:pt x="47" y="156"/>
                    </a:lnTo>
                    <a:lnTo>
                      <a:pt x="47" y="156"/>
                    </a:lnTo>
                    <a:lnTo>
                      <a:pt x="45" y="156"/>
                    </a:lnTo>
                    <a:lnTo>
                      <a:pt x="45" y="155"/>
                    </a:lnTo>
                    <a:lnTo>
                      <a:pt x="44" y="153"/>
                    </a:lnTo>
                    <a:lnTo>
                      <a:pt x="44" y="152"/>
                    </a:lnTo>
                    <a:lnTo>
                      <a:pt x="44" y="149"/>
                    </a:lnTo>
                    <a:lnTo>
                      <a:pt x="44" y="147"/>
                    </a:lnTo>
                    <a:lnTo>
                      <a:pt x="44" y="145"/>
                    </a:lnTo>
                    <a:lnTo>
                      <a:pt x="44" y="144"/>
                    </a:lnTo>
                    <a:lnTo>
                      <a:pt x="45" y="144"/>
                    </a:lnTo>
                    <a:lnTo>
                      <a:pt x="45" y="144"/>
                    </a:lnTo>
                    <a:lnTo>
                      <a:pt x="47" y="144"/>
                    </a:lnTo>
                    <a:lnTo>
                      <a:pt x="47" y="142"/>
                    </a:lnTo>
                    <a:lnTo>
                      <a:pt x="47" y="142"/>
                    </a:lnTo>
                    <a:lnTo>
                      <a:pt x="47" y="142"/>
                    </a:lnTo>
                    <a:lnTo>
                      <a:pt x="47" y="141"/>
                    </a:lnTo>
                    <a:lnTo>
                      <a:pt x="47" y="141"/>
                    </a:lnTo>
                    <a:lnTo>
                      <a:pt x="47" y="139"/>
                    </a:lnTo>
                    <a:lnTo>
                      <a:pt x="49" y="138"/>
                    </a:lnTo>
                    <a:lnTo>
                      <a:pt x="49" y="134"/>
                    </a:lnTo>
                    <a:lnTo>
                      <a:pt x="50" y="133"/>
                    </a:lnTo>
                    <a:lnTo>
                      <a:pt x="50" y="133"/>
                    </a:lnTo>
                    <a:lnTo>
                      <a:pt x="50" y="131"/>
                    </a:lnTo>
                    <a:lnTo>
                      <a:pt x="50" y="133"/>
                    </a:lnTo>
                    <a:lnTo>
                      <a:pt x="52" y="131"/>
                    </a:lnTo>
                    <a:lnTo>
                      <a:pt x="53" y="131"/>
                    </a:lnTo>
                    <a:lnTo>
                      <a:pt x="53" y="130"/>
                    </a:lnTo>
                    <a:lnTo>
                      <a:pt x="53" y="130"/>
                    </a:lnTo>
                    <a:lnTo>
                      <a:pt x="53" y="128"/>
                    </a:lnTo>
                    <a:lnTo>
                      <a:pt x="53" y="128"/>
                    </a:lnTo>
                    <a:lnTo>
                      <a:pt x="52" y="128"/>
                    </a:lnTo>
                    <a:lnTo>
                      <a:pt x="53" y="127"/>
                    </a:lnTo>
                    <a:lnTo>
                      <a:pt x="53" y="125"/>
                    </a:lnTo>
                    <a:lnTo>
                      <a:pt x="53" y="123"/>
                    </a:lnTo>
                    <a:lnTo>
                      <a:pt x="52" y="119"/>
                    </a:lnTo>
                    <a:lnTo>
                      <a:pt x="52" y="116"/>
                    </a:lnTo>
                    <a:lnTo>
                      <a:pt x="52" y="114"/>
                    </a:lnTo>
                    <a:lnTo>
                      <a:pt x="53" y="112"/>
                    </a:lnTo>
                    <a:lnTo>
                      <a:pt x="55" y="112"/>
                    </a:lnTo>
                    <a:lnTo>
                      <a:pt x="55" y="111"/>
                    </a:lnTo>
                    <a:lnTo>
                      <a:pt x="55" y="108"/>
                    </a:lnTo>
                    <a:lnTo>
                      <a:pt x="55" y="104"/>
                    </a:lnTo>
                    <a:lnTo>
                      <a:pt x="56" y="104"/>
                    </a:lnTo>
                    <a:lnTo>
                      <a:pt x="56" y="101"/>
                    </a:lnTo>
                    <a:lnTo>
                      <a:pt x="58" y="100"/>
                    </a:lnTo>
                    <a:lnTo>
                      <a:pt x="60" y="98"/>
                    </a:lnTo>
                    <a:lnTo>
                      <a:pt x="60" y="98"/>
                    </a:lnTo>
                    <a:lnTo>
                      <a:pt x="60" y="98"/>
                    </a:lnTo>
                    <a:lnTo>
                      <a:pt x="61" y="97"/>
                    </a:lnTo>
                    <a:lnTo>
                      <a:pt x="63" y="95"/>
                    </a:lnTo>
                    <a:lnTo>
                      <a:pt x="64" y="93"/>
                    </a:lnTo>
                    <a:lnTo>
                      <a:pt x="64" y="92"/>
                    </a:lnTo>
                    <a:lnTo>
                      <a:pt x="64" y="90"/>
                    </a:lnTo>
                    <a:lnTo>
                      <a:pt x="66" y="89"/>
                    </a:lnTo>
                    <a:lnTo>
                      <a:pt x="66" y="87"/>
                    </a:lnTo>
                    <a:lnTo>
                      <a:pt x="68" y="86"/>
                    </a:lnTo>
                    <a:lnTo>
                      <a:pt x="68" y="84"/>
                    </a:lnTo>
                    <a:lnTo>
                      <a:pt x="69" y="82"/>
                    </a:lnTo>
                    <a:lnTo>
                      <a:pt x="69" y="81"/>
                    </a:lnTo>
                    <a:lnTo>
                      <a:pt x="71" y="81"/>
                    </a:lnTo>
                    <a:lnTo>
                      <a:pt x="71" y="82"/>
                    </a:lnTo>
                    <a:lnTo>
                      <a:pt x="72" y="82"/>
                    </a:lnTo>
                    <a:lnTo>
                      <a:pt x="72" y="81"/>
                    </a:lnTo>
                    <a:lnTo>
                      <a:pt x="75" y="81"/>
                    </a:lnTo>
                    <a:lnTo>
                      <a:pt x="75" y="79"/>
                    </a:lnTo>
                    <a:lnTo>
                      <a:pt x="75" y="79"/>
                    </a:lnTo>
                    <a:lnTo>
                      <a:pt x="75" y="78"/>
                    </a:lnTo>
                    <a:lnTo>
                      <a:pt x="75" y="76"/>
                    </a:lnTo>
                    <a:lnTo>
                      <a:pt x="74" y="75"/>
                    </a:lnTo>
                    <a:lnTo>
                      <a:pt x="72" y="71"/>
                    </a:lnTo>
                    <a:lnTo>
                      <a:pt x="72" y="71"/>
                    </a:lnTo>
                    <a:lnTo>
                      <a:pt x="72" y="70"/>
                    </a:lnTo>
                    <a:lnTo>
                      <a:pt x="72" y="70"/>
                    </a:lnTo>
                    <a:lnTo>
                      <a:pt x="74" y="68"/>
                    </a:lnTo>
                    <a:lnTo>
                      <a:pt x="75" y="67"/>
                    </a:lnTo>
                    <a:lnTo>
                      <a:pt x="74" y="65"/>
                    </a:lnTo>
                    <a:lnTo>
                      <a:pt x="74" y="60"/>
                    </a:lnTo>
                    <a:lnTo>
                      <a:pt x="72" y="59"/>
                    </a:lnTo>
                    <a:lnTo>
                      <a:pt x="72" y="56"/>
                    </a:lnTo>
                    <a:lnTo>
                      <a:pt x="72" y="56"/>
                    </a:lnTo>
                    <a:lnTo>
                      <a:pt x="72" y="52"/>
                    </a:lnTo>
                    <a:lnTo>
                      <a:pt x="74" y="51"/>
                    </a:lnTo>
                    <a:lnTo>
                      <a:pt x="74" y="51"/>
                    </a:lnTo>
                    <a:lnTo>
                      <a:pt x="75" y="51"/>
                    </a:lnTo>
                    <a:lnTo>
                      <a:pt x="75" y="51"/>
                    </a:lnTo>
                    <a:lnTo>
                      <a:pt x="74" y="49"/>
                    </a:lnTo>
                    <a:lnTo>
                      <a:pt x="74" y="49"/>
                    </a:lnTo>
                    <a:lnTo>
                      <a:pt x="74" y="48"/>
                    </a:lnTo>
                    <a:lnTo>
                      <a:pt x="74" y="48"/>
                    </a:lnTo>
                    <a:lnTo>
                      <a:pt x="72" y="46"/>
                    </a:lnTo>
                    <a:lnTo>
                      <a:pt x="72" y="45"/>
                    </a:lnTo>
                    <a:lnTo>
                      <a:pt x="74" y="43"/>
                    </a:lnTo>
                    <a:lnTo>
                      <a:pt x="74" y="43"/>
                    </a:lnTo>
                    <a:lnTo>
                      <a:pt x="75" y="41"/>
                    </a:lnTo>
                    <a:lnTo>
                      <a:pt x="75" y="41"/>
                    </a:lnTo>
                    <a:lnTo>
                      <a:pt x="77" y="40"/>
                    </a:lnTo>
                    <a:lnTo>
                      <a:pt x="77" y="40"/>
                    </a:lnTo>
                    <a:lnTo>
                      <a:pt x="80" y="38"/>
                    </a:lnTo>
                    <a:lnTo>
                      <a:pt x="82" y="37"/>
                    </a:lnTo>
                    <a:lnTo>
                      <a:pt x="86" y="35"/>
                    </a:lnTo>
                    <a:lnTo>
                      <a:pt x="90" y="34"/>
                    </a:lnTo>
                    <a:lnTo>
                      <a:pt x="90" y="34"/>
                    </a:lnTo>
                    <a:lnTo>
                      <a:pt x="91" y="32"/>
                    </a:lnTo>
                    <a:lnTo>
                      <a:pt x="93" y="27"/>
                    </a:lnTo>
                    <a:lnTo>
                      <a:pt x="94" y="23"/>
                    </a:lnTo>
                    <a:lnTo>
                      <a:pt x="94" y="18"/>
                    </a:lnTo>
                    <a:lnTo>
                      <a:pt x="93" y="16"/>
                    </a:lnTo>
                    <a:lnTo>
                      <a:pt x="93" y="15"/>
                    </a:lnTo>
                    <a:lnTo>
                      <a:pt x="94" y="13"/>
                    </a:lnTo>
                    <a:lnTo>
                      <a:pt x="94" y="12"/>
                    </a:lnTo>
                    <a:lnTo>
                      <a:pt x="96" y="12"/>
                    </a:lnTo>
                    <a:lnTo>
                      <a:pt x="97" y="10"/>
                    </a:lnTo>
                    <a:lnTo>
                      <a:pt x="99" y="8"/>
                    </a:lnTo>
                    <a:lnTo>
                      <a:pt x="99" y="7"/>
                    </a:lnTo>
                    <a:lnTo>
                      <a:pt x="99" y="7"/>
                    </a:lnTo>
                    <a:lnTo>
                      <a:pt x="101" y="7"/>
                    </a:lnTo>
                    <a:lnTo>
                      <a:pt x="102" y="5"/>
                    </a:lnTo>
                    <a:lnTo>
                      <a:pt x="104" y="5"/>
                    </a:lnTo>
                    <a:lnTo>
                      <a:pt x="105" y="4"/>
                    </a:lnTo>
                    <a:lnTo>
                      <a:pt x="105" y="2"/>
                    </a:lnTo>
                    <a:lnTo>
                      <a:pt x="105" y="0"/>
                    </a:lnTo>
                    <a:lnTo>
                      <a:pt x="10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2" name="Freeform 342">
                <a:extLst>
                  <a:ext uri="{FF2B5EF4-FFF2-40B4-BE49-F238E27FC236}">
                    <a16:creationId xmlns:a16="http://schemas.microsoft.com/office/drawing/2014/main" id="{584A5700-67DF-433D-8FFC-13F6C11B8199}"/>
                  </a:ext>
                </a:extLst>
              </p:cNvPr>
              <p:cNvSpPr>
                <a:spLocks noEditPoints="1"/>
              </p:cNvSpPr>
              <p:nvPr/>
            </p:nvSpPr>
            <p:spPr bwMode="auto">
              <a:xfrm>
                <a:off x="6094412" y="4538723"/>
                <a:ext cx="346961" cy="387896"/>
              </a:xfrm>
              <a:custGeom>
                <a:avLst/>
                <a:gdLst>
                  <a:gd name="T0" fmla="*/ 42 w 178"/>
                  <a:gd name="T1" fmla="*/ 22 h 199"/>
                  <a:gd name="T2" fmla="*/ 66 w 178"/>
                  <a:gd name="T3" fmla="*/ 22 h 199"/>
                  <a:gd name="T4" fmla="*/ 72 w 178"/>
                  <a:gd name="T5" fmla="*/ 25 h 199"/>
                  <a:gd name="T6" fmla="*/ 75 w 178"/>
                  <a:gd name="T7" fmla="*/ 37 h 199"/>
                  <a:gd name="T8" fmla="*/ 79 w 178"/>
                  <a:gd name="T9" fmla="*/ 44 h 199"/>
                  <a:gd name="T10" fmla="*/ 88 w 178"/>
                  <a:gd name="T11" fmla="*/ 54 h 199"/>
                  <a:gd name="T12" fmla="*/ 98 w 178"/>
                  <a:gd name="T13" fmla="*/ 52 h 199"/>
                  <a:gd name="T14" fmla="*/ 110 w 178"/>
                  <a:gd name="T15" fmla="*/ 52 h 199"/>
                  <a:gd name="T16" fmla="*/ 112 w 178"/>
                  <a:gd name="T17" fmla="*/ 41 h 199"/>
                  <a:gd name="T18" fmla="*/ 128 w 178"/>
                  <a:gd name="T19" fmla="*/ 37 h 199"/>
                  <a:gd name="T20" fmla="*/ 129 w 178"/>
                  <a:gd name="T21" fmla="*/ 41 h 199"/>
                  <a:gd name="T22" fmla="*/ 146 w 178"/>
                  <a:gd name="T23" fmla="*/ 43 h 199"/>
                  <a:gd name="T24" fmla="*/ 148 w 178"/>
                  <a:gd name="T25" fmla="*/ 62 h 199"/>
                  <a:gd name="T26" fmla="*/ 150 w 178"/>
                  <a:gd name="T27" fmla="*/ 79 h 199"/>
                  <a:gd name="T28" fmla="*/ 153 w 178"/>
                  <a:gd name="T29" fmla="*/ 92 h 199"/>
                  <a:gd name="T30" fmla="*/ 153 w 178"/>
                  <a:gd name="T31" fmla="*/ 98 h 199"/>
                  <a:gd name="T32" fmla="*/ 159 w 178"/>
                  <a:gd name="T33" fmla="*/ 96 h 199"/>
                  <a:gd name="T34" fmla="*/ 172 w 178"/>
                  <a:gd name="T35" fmla="*/ 95 h 199"/>
                  <a:gd name="T36" fmla="*/ 178 w 178"/>
                  <a:gd name="T37" fmla="*/ 93 h 199"/>
                  <a:gd name="T38" fmla="*/ 178 w 178"/>
                  <a:gd name="T39" fmla="*/ 103 h 199"/>
                  <a:gd name="T40" fmla="*/ 176 w 178"/>
                  <a:gd name="T41" fmla="*/ 111 h 199"/>
                  <a:gd name="T42" fmla="*/ 176 w 178"/>
                  <a:gd name="T43" fmla="*/ 122 h 199"/>
                  <a:gd name="T44" fmla="*/ 148 w 178"/>
                  <a:gd name="T45" fmla="*/ 125 h 199"/>
                  <a:gd name="T46" fmla="*/ 151 w 178"/>
                  <a:gd name="T47" fmla="*/ 178 h 199"/>
                  <a:gd name="T48" fmla="*/ 162 w 178"/>
                  <a:gd name="T49" fmla="*/ 188 h 199"/>
                  <a:gd name="T50" fmla="*/ 148 w 178"/>
                  <a:gd name="T51" fmla="*/ 197 h 199"/>
                  <a:gd name="T52" fmla="*/ 132 w 178"/>
                  <a:gd name="T53" fmla="*/ 199 h 199"/>
                  <a:gd name="T54" fmla="*/ 118 w 178"/>
                  <a:gd name="T55" fmla="*/ 197 h 199"/>
                  <a:gd name="T56" fmla="*/ 102 w 178"/>
                  <a:gd name="T57" fmla="*/ 196 h 199"/>
                  <a:gd name="T58" fmla="*/ 96 w 178"/>
                  <a:gd name="T59" fmla="*/ 189 h 199"/>
                  <a:gd name="T60" fmla="*/ 69 w 178"/>
                  <a:gd name="T61" fmla="*/ 189 h 199"/>
                  <a:gd name="T62" fmla="*/ 39 w 178"/>
                  <a:gd name="T63" fmla="*/ 189 h 199"/>
                  <a:gd name="T64" fmla="*/ 30 w 178"/>
                  <a:gd name="T65" fmla="*/ 188 h 199"/>
                  <a:gd name="T66" fmla="*/ 22 w 178"/>
                  <a:gd name="T67" fmla="*/ 183 h 199"/>
                  <a:gd name="T68" fmla="*/ 12 w 178"/>
                  <a:gd name="T69" fmla="*/ 186 h 199"/>
                  <a:gd name="T70" fmla="*/ 3 w 178"/>
                  <a:gd name="T71" fmla="*/ 188 h 199"/>
                  <a:gd name="T72" fmla="*/ 1 w 178"/>
                  <a:gd name="T73" fmla="*/ 167 h 199"/>
                  <a:gd name="T74" fmla="*/ 5 w 178"/>
                  <a:gd name="T75" fmla="*/ 158 h 199"/>
                  <a:gd name="T76" fmla="*/ 19 w 178"/>
                  <a:gd name="T77" fmla="*/ 122 h 199"/>
                  <a:gd name="T78" fmla="*/ 30 w 178"/>
                  <a:gd name="T79" fmla="*/ 103 h 199"/>
                  <a:gd name="T80" fmla="*/ 27 w 178"/>
                  <a:gd name="T81" fmla="*/ 87 h 199"/>
                  <a:gd name="T82" fmla="*/ 20 w 178"/>
                  <a:gd name="T83" fmla="*/ 73 h 199"/>
                  <a:gd name="T84" fmla="*/ 20 w 178"/>
                  <a:gd name="T85" fmla="*/ 66 h 199"/>
                  <a:gd name="T86" fmla="*/ 23 w 178"/>
                  <a:gd name="T87" fmla="*/ 59 h 199"/>
                  <a:gd name="T88" fmla="*/ 9 w 178"/>
                  <a:gd name="T89" fmla="*/ 29 h 199"/>
                  <a:gd name="T90" fmla="*/ 16 w 178"/>
                  <a:gd name="T91" fmla="*/ 24 h 199"/>
                  <a:gd name="T92" fmla="*/ 23 w 178"/>
                  <a:gd name="T93" fmla="*/ 21 h 199"/>
                  <a:gd name="T94" fmla="*/ 19 w 178"/>
                  <a:gd name="T95" fmla="*/ 3 h 199"/>
                  <a:gd name="T96" fmla="*/ 12 w 178"/>
                  <a:gd name="T97" fmla="*/ 8 h 199"/>
                  <a:gd name="T98" fmla="*/ 12 w 178"/>
                  <a:gd name="T99" fmla="*/ 11 h 199"/>
                  <a:gd name="T100" fmla="*/ 8 w 178"/>
                  <a:gd name="T101" fmla="*/ 21 h 199"/>
                  <a:gd name="T102" fmla="*/ 6 w 178"/>
                  <a:gd name="T103" fmla="*/ 11 h 199"/>
                  <a:gd name="T104" fmla="*/ 9 w 178"/>
                  <a:gd name="T105" fmla="*/ 5 h 199"/>
                  <a:gd name="T106" fmla="*/ 14 w 178"/>
                  <a:gd name="T107" fmla="*/ 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 h="199">
                    <a:moveTo>
                      <a:pt x="30" y="21"/>
                    </a:moveTo>
                    <a:lnTo>
                      <a:pt x="33" y="21"/>
                    </a:lnTo>
                    <a:lnTo>
                      <a:pt x="34" y="22"/>
                    </a:lnTo>
                    <a:lnTo>
                      <a:pt x="36" y="22"/>
                    </a:lnTo>
                    <a:lnTo>
                      <a:pt x="39" y="22"/>
                    </a:lnTo>
                    <a:lnTo>
                      <a:pt x="42" y="22"/>
                    </a:lnTo>
                    <a:lnTo>
                      <a:pt x="44" y="22"/>
                    </a:lnTo>
                    <a:lnTo>
                      <a:pt x="49" y="22"/>
                    </a:lnTo>
                    <a:lnTo>
                      <a:pt x="53" y="22"/>
                    </a:lnTo>
                    <a:lnTo>
                      <a:pt x="58" y="22"/>
                    </a:lnTo>
                    <a:lnTo>
                      <a:pt x="63" y="22"/>
                    </a:lnTo>
                    <a:lnTo>
                      <a:pt x="66" y="22"/>
                    </a:lnTo>
                    <a:lnTo>
                      <a:pt x="68" y="22"/>
                    </a:lnTo>
                    <a:lnTo>
                      <a:pt x="69" y="22"/>
                    </a:lnTo>
                    <a:lnTo>
                      <a:pt x="71" y="24"/>
                    </a:lnTo>
                    <a:lnTo>
                      <a:pt x="71" y="24"/>
                    </a:lnTo>
                    <a:lnTo>
                      <a:pt x="71" y="25"/>
                    </a:lnTo>
                    <a:lnTo>
                      <a:pt x="72" y="25"/>
                    </a:lnTo>
                    <a:lnTo>
                      <a:pt x="72" y="27"/>
                    </a:lnTo>
                    <a:lnTo>
                      <a:pt x="72" y="29"/>
                    </a:lnTo>
                    <a:lnTo>
                      <a:pt x="72" y="30"/>
                    </a:lnTo>
                    <a:lnTo>
                      <a:pt x="72" y="32"/>
                    </a:lnTo>
                    <a:lnTo>
                      <a:pt x="74" y="35"/>
                    </a:lnTo>
                    <a:lnTo>
                      <a:pt x="75" y="37"/>
                    </a:lnTo>
                    <a:lnTo>
                      <a:pt x="75" y="38"/>
                    </a:lnTo>
                    <a:lnTo>
                      <a:pt x="75" y="40"/>
                    </a:lnTo>
                    <a:lnTo>
                      <a:pt x="77" y="41"/>
                    </a:lnTo>
                    <a:lnTo>
                      <a:pt x="77" y="43"/>
                    </a:lnTo>
                    <a:lnTo>
                      <a:pt x="79" y="44"/>
                    </a:lnTo>
                    <a:lnTo>
                      <a:pt x="79" y="44"/>
                    </a:lnTo>
                    <a:lnTo>
                      <a:pt x="80" y="48"/>
                    </a:lnTo>
                    <a:lnTo>
                      <a:pt x="82" y="51"/>
                    </a:lnTo>
                    <a:lnTo>
                      <a:pt x="85" y="54"/>
                    </a:lnTo>
                    <a:lnTo>
                      <a:pt x="85" y="54"/>
                    </a:lnTo>
                    <a:lnTo>
                      <a:pt x="87" y="54"/>
                    </a:lnTo>
                    <a:lnTo>
                      <a:pt x="88" y="54"/>
                    </a:lnTo>
                    <a:lnTo>
                      <a:pt x="90" y="54"/>
                    </a:lnTo>
                    <a:lnTo>
                      <a:pt x="91" y="54"/>
                    </a:lnTo>
                    <a:lnTo>
                      <a:pt x="91" y="54"/>
                    </a:lnTo>
                    <a:lnTo>
                      <a:pt x="94" y="52"/>
                    </a:lnTo>
                    <a:lnTo>
                      <a:pt x="96" y="52"/>
                    </a:lnTo>
                    <a:lnTo>
                      <a:pt x="98" y="52"/>
                    </a:lnTo>
                    <a:lnTo>
                      <a:pt x="99" y="51"/>
                    </a:lnTo>
                    <a:lnTo>
                      <a:pt x="101" y="51"/>
                    </a:lnTo>
                    <a:lnTo>
                      <a:pt x="104" y="52"/>
                    </a:lnTo>
                    <a:lnTo>
                      <a:pt x="104" y="52"/>
                    </a:lnTo>
                    <a:lnTo>
                      <a:pt x="107" y="52"/>
                    </a:lnTo>
                    <a:lnTo>
                      <a:pt x="110" y="52"/>
                    </a:lnTo>
                    <a:lnTo>
                      <a:pt x="110" y="48"/>
                    </a:lnTo>
                    <a:lnTo>
                      <a:pt x="110" y="48"/>
                    </a:lnTo>
                    <a:lnTo>
                      <a:pt x="112" y="46"/>
                    </a:lnTo>
                    <a:lnTo>
                      <a:pt x="112" y="44"/>
                    </a:lnTo>
                    <a:lnTo>
                      <a:pt x="112" y="43"/>
                    </a:lnTo>
                    <a:lnTo>
                      <a:pt x="112" y="41"/>
                    </a:lnTo>
                    <a:lnTo>
                      <a:pt x="113" y="40"/>
                    </a:lnTo>
                    <a:lnTo>
                      <a:pt x="115" y="38"/>
                    </a:lnTo>
                    <a:lnTo>
                      <a:pt x="118" y="38"/>
                    </a:lnTo>
                    <a:lnTo>
                      <a:pt x="120" y="38"/>
                    </a:lnTo>
                    <a:lnTo>
                      <a:pt x="123" y="37"/>
                    </a:lnTo>
                    <a:lnTo>
                      <a:pt x="128" y="37"/>
                    </a:lnTo>
                    <a:lnTo>
                      <a:pt x="129" y="37"/>
                    </a:lnTo>
                    <a:lnTo>
                      <a:pt x="129" y="37"/>
                    </a:lnTo>
                    <a:lnTo>
                      <a:pt x="128" y="40"/>
                    </a:lnTo>
                    <a:lnTo>
                      <a:pt x="128" y="41"/>
                    </a:lnTo>
                    <a:lnTo>
                      <a:pt x="128" y="41"/>
                    </a:lnTo>
                    <a:lnTo>
                      <a:pt x="129" y="41"/>
                    </a:lnTo>
                    <a:lnTo>
                      <a:pt x="134" y="41"/>
                    </a:lnTo>
                    <a:lnTo>
                      <a:pt x="137" y="43"/>
                    </a:lnTo>
                    <a:lnTo>
                      <a:pt x="142" y="43"/>
                    </a:lnTo>
                    <a:lnTo>
                      <a:pt x="145" y="43"/>
                    </a:lnTo>
                    <a:lnTo>
                      <a:pt x="145" y="43"/>
                    </a:lnTo>
                    <a:lnTo>
                      <a:pt x="146" y="43"/>
                    </a:lnTo>
                    <a:lnTo>
                      <a:pt x="146" y="44"/>
                    </a:lnTo>
                    <a:lnTo>
                      <a:pt x="146" y="46"/>
                    </a:lnTo>
                    <a:lnTo>
                      <a:pt x="145" y="51"/>
                    </a:lnTo>
                    <a:lnTo>
                      <a:pt x="146" y="54"/>
                    </a:lnTo>
                    <a:lnTo>
                      <a:pt x="148" y="57"/>
                    </a:lnTo>
                    <a:lnTo>
                      <a:pt x="148" y="62"/>
                    </a:lnTo>
                    <a:lnTo>
                      <a:pt x="146" y="65"/>
                    </a:lnTo>
                    <a:lnTo>
                      <a:pt x="146" y="70"/>
                    </a:lnTo>
                    <a:lnTo>
                      <a:pt x="146" y="74"/>
                    </a:lnTo>
                    <a:lnTo>
                      <a:pt x="146" y="76"/>
                    </a:lnTo>
                    <a:lnTo>
                      <a:pt x="148" y="77"/>
                    </a:lnTo>
                    <a:lnTo>
                      <a:pt x="150" y="79"/>
                    </a:lnTo>
                    <a:lnTo>
                      <a:pt x="151" y="82"/>
                    </a:lnTo>
                    <a:lnTo>
                      <a:pt x="153" y="85"/>
                    </a:lnTo>
                    <a:lnTo>
                      <a:pt x="153" y="87"/>
                    </a:lnTo>
                    <a:lnTo>
                      <a:pt x="153" y="88"/>
                    </a:lnTo>
                    <a:lnTo>
                      <a:pt x="153" y="90"/>
                    </a:lnTo>
                    <a:lnTo>
                      <a:pt x="153" y="92"/>
                    </a:lnTo>
                    <a:lnTo>
                      <a:pt x="153" y="93"/>
                    </a:lnTo>
                    <a:lnTo>
                      <a:pt x="151" y="93"/>
                    </a:lnTo>
                    <a:lnTo>
                      <a:pt x="151" y="95"/>
                    </a:lnTo>
                    <a:lnTo>
                      <a:pt x="151" y="96"/>
                    </a:lnTo>
                    <a:lnTo>
                      <a:pt x="153" y="98"/>
                    </a:lnTo>
                    <a:lnTo>
                      <a:pt x="153" y="98"/>
                    </a:lnTo>
                    <a:lnTo>
                      <a:pt x="153" y="98"/>
                    </a:lnTo>
                    <a:lnTo>
                      <a:pt x="153" y="98"/>
                    </a:lnTo>
                    <a:lnTo>
                      <a:pt x="154" y="98"/>
                    </a:lnTo>
                    <a:lnTo>
                      <a:pt x="156" y="96"/>
                    </a:lnTo>
                    <a:lnTo>
                      <a:pt x="157" y="96"/>
                    </a:lnTo>
                    <a:lnTo>
                      <a:pt x="159" y="96"/>
                    </a:lnTo>
                    <a:lnTo>
                      <a:pt x="161" y="96"/>
                    </a:lnTo>
                    <a:lnTo>
                      <a:pt x="164" y="96"/>
                    </a:lnTo>
                    <a:lnTo>
                      <a:pt x="165" y="96"/>
                    </a:lnTo>
                    <a:lnTo>
                      <a:pt x="169" y="95"/>
                    </a:lnTo>
                    <a:lnTo>
                      <a:pt x="170" y="95"/>
                    </a:lnTo>
                    <a:lnTo>
                      <a:pt x="172" y="95"/>
                    </a:lnTo>
                    <a:lnTo>
                      <a:pt x="173" y="96"/>
                    </a:lnTo>
                    <a:lnTo>
                      <a:pt x="175" y="96"/>
                    </a:lnTo>
                    <a:lnTo>
                      <a:pt x="176" y="95"/>
                    </a:lnTo>
                    <a:lnTo>
                      <a:pt x="176" y="95"/>
                    </a:lnTo>
                    <a:lnTo>
                      <a:pt x="176" y="95"/>
                    </a:lnTo>
                    <a:lnTo>
                      <a:pt x="178" y="93"/>
                    </a:lnTo>
                    <a:lnTo>
                      <a:pt x="178" y="96"/>
                    </a:lnTo>
                    <a:lnTo>
                      <a:pt x="178" y="98"/>
                    </a:lnTo>
                    <a:lnTo>
                      <a:pt x="178" y="101"/>
                    </a:lnTo>
                    <a:lnTo>
                      <a:pt x="178" y="101"/>
                    </a:lnTo>
                    <a:lnTo>
                      <a:pt x="178" y="101"/>
                    </a:lnTo>
                    <a:lnTo>
                      <a:pt x="178" y="103"/>
                    </a:lnTo>
                    <a:lnTo>
                      <a:pt x="178" y="103"/>
                    </a:lnTo>
                    <a:lnTo>
                      <a:pt x="178" y="104"/>
                    </a:lnTo>
                    <a:lnTo>
                      <a:pt x="178" y="106"/>
                    </a:lnTo>
                    <a:lnTo>
                      <a:pt x="178" y="106"/>
                    </a:lnTo>
                    <a:lnTo>
                      <a:pt x="178" y="109"/>
                    </a:lnTo>
                    <a:lnTo>
                      <a:pt x="176" y="111"/>
                    </a:lnTo>
                    <a:lnTo>
                      <a:pt x="176" y="112"/>
                    </a:lnTo>
                    <a:lnTo>
                      <a:pt x="178" y="115"/>
                    </a:lnTo>
                    <a:lnTo>
                      <a:pt x="178" y="117"/>
                    </a:lnTo>
                    <a:lnTo>
                      <a:pt x="176" y="118"/>
                    </a:lnTo>
                    <a:lnTo>
                      <a:pt x="176" y="120"/>
                    </a:lnTo>
                    <a:lnTo>
                      <a:pt x="176" y="122"/>
                    </a:lnTo>
                    <a:lnTo>
                      <a:pt x="176" y="122"/>
                    </a:lnTo>
                    <a:lnTo>
                      <a:pt x="178" y="125"/>
                    </a:lnTo>
                    <a:lnTo>
                      <a:pt x="176" y="125"/>
                    </a:lnTo>
                    <a:lnTo>
                      <a:pt x="176" y="125"/>
                    </a:lnTo>
                    <a:lnTo>
                      <a:pt x="175" y="125"/>
                    </a:lnTo>
                    <a:lnTo>
                      <a:pt x="148" y="125"/>
                    </a:lnTo>
                    <a:lnTo>
                      <a:pt x="148" y="128"/>
                    </a:lnTo>
                    <a:lnTo>
                      <a:pt x="148" y="145"/>
                    </a:lnTo>
                    <a:lnTo>
                      <a:pt x="148" y="150"/>
                    </a:lnTo>
                    <a:lnTo>
                      <a:pt x="148" y="169"/>
                    </a:lnTo>
                    <a:lnTo>
                      <a:pt x="150" y="172"/>
                    </a:lnTo>
                    <a:lnTo>
                      <a:pt x="151" y="178"/>
                    </a:lnTo>
                    <a:lnTo>
                      <a:pt x="151" y="178"/>
                    </a:lnTo>
                    <a:lnTo>
                      <a:pt x="153" y="178"/>
                    </a:lnTo>
                    <a:lnTo>
                      <a:pt x="156" y="181"/>
                    </a:lnTo>
                    <a:lnTo>
                      <a:pt x="156" y="183"/>
                    </a:lnTo>
                    <a:lnTo>
                      <a:pt x="159" y="185"/>
                    </a:lnTo>
                    <a:lnTo>
                      <a:pt x="162" y="188"/>
                    </a:lnTo>
                    <a:lnTo>
                      <a:pt x="165" y="191"/>
                    </a:lnTo>
                    <a:lnTo>
                      <a:pt x="169" y="192"/>
                    </a:lnTo>
                    <a:lnTo>
                      <a:pt x="164" y="194"/>
                    </a:lnTo>
                    <a:lnTo>
                      <a:pt x="157" y="196"/>
                    </a:lnTo>
                    <a:lnTo>
                      <a:pt x="153" y="196"/>
                    </a:lnTo>
                    <a:lnTo>
                      <a:pt x="148" y="197"/>
                    </a:lnTo>
                    <a:lnTo>
                      <a:pt x="145" y="197"/>
                    </a:lnTo>
                    <a:lnTo>
                      <a:pt x="140" y="199"/>
                    </a:lnTo>
                    <a:lnTo>
                      <a:pt x="140" y="199"/>
                    </a:lnTo>
                    <a:lnTo>
                      <a:pt x="139" y="197"/>
                    </a:lnTo>
                    <a:lnTo>
                      <a:pt x="135" y="197"/>
                    </a:lnTo>
                    <a:lnTo>
                      <a:pt x="132" y="199"/>
                    </a:lnTo>
                    <a:lnTo>
                      <a:pt x="131" y="199"/>
                    </a:lnTo>
                    <a:lnTo>
                      <a:pt x="129" y="199"/>
                    </a:lnTo>
                    <a:lnTo>
                      <a:pt x="128" y="197"/>
                    </a:lnTo>
                    <a:lnTo>
                      <a:pt x="126" y="197"/>
                    </a:lnTo>
                    <a:lnTo>
                      <a:pt x="123" y="196"/>
                    </a:lnTo>
                    <a:lnTo>
                      <a:pt x="118" y="197"/>
                    </a:lnTo>
                    <a:lnTo>
                      <a:pt x="115" y="197"/>
                    </a:lnTo>
                    <a:lnTo>
                      <a:pt x="110" y="196"/>
                    </a:lnTo>
                    <a:lnTo>
                      <a:pt x="109" y="196"/>
                    </a:lnTo>
                    <a:lnTo>
                      <a:pt x="107" y="196"/>
                    </a:lnTo>
                    <a:lnTo>
                      <a:pt x="105" y="196"/>
                    </a:lnTo>
                    <a:lnTo>
                      <a:pt x="102" y="196"/>
                    </a:lnTo>
                    <a:lnTo>
                      <a:pt x="101" y="194"/>
                    </a:lnTo>
                    <a:lnTo>
                      <a:pt x="99" y="192"/>
                    </a:lnTo>
                    <a:lnTo>
                      <a:pt x="98" y="191"/>
                    </a:lnTo>
                    <a:lnTo>
                      <a:pt x="98" y="189"/>
                    </a:lnTo>
                    <a:lnTo>
                      <a:pt x="98" y="189"/>
                    </a:lnTo>
                    <a:lnTo>
                      <a:pt x="96" y="189"/>
                    </a:lnTo>
                    <a:lnTo>
                      <a:pt x="93" y="189"/>
                    </a:lnTo>
                    <a:lnTo>
                      <a:pt x="88" y="189"/>
                    </a:lnTo>
                    <a:lnTo>
                      <a:pt x="87" y="189"/>
                    </a:lnTo>
                    <a:lnTo>
                      <a:pt x="80" y="189"/>
                    </a:lnTo>
                    <a:lnTo>
                      <a:pt x="75" y="189"/>
                    </a:lnTo>
                    <a:lnTo>
                      <a:pt x="69" y="189"/>
                    </a:lnTo>
                    <a:lnTo>
                      <a:pt x="64" y="189"/>
                    </a:lnTo>
                    <a:lnTo>
                      <a:pt x="58" y="189"/>
                    </a:lnTo>
                    <a:lnTo>
                      <a:pt x="53" y="189"/>
                    </a:lnTo>
                    <a:lnTo>
                      <a:pt x="47" y="189"/>
                    </a:lnTo>
                    <a:lnTo>
                      <a:pt x="42" y="189"/>
                    </a:lnTo>
                    <a:lnTo>
                      <a:pt x="39" y="189"/>
                    </a:lnTo>
                    <a:lnTo>
                      <a:pt x="36" y="189"/>
                    </a:lnTo>
                    <a:lnTo>
                      <a:pt x="33" y="189"/>
                    </a:lnTo>
                    <a:lnTo>
                      <a:pt x="33" y="189"/>
                    </a:lnTo>
                    <a:lnTo>
                      <a:pt x="33" y="189"/>
                    </a:lnTo>
                    <a:lnTo>
                      <a:pt x="31" y="189"/>
                    </a:lnTo>
                    <a:lnTo>
                      <a:pt x="30" y="188"/>
                    </a:lnTo>
                    <a:lnTo>
                      <a:pt x="28" y="188"/>
                    </a:lnTo>
                    <a:lnTo>
                      <a:pt x="27" y="186"/>
                    </a:lnTo>
                    <a:lnTo>
                      <a:pt x="25" y="185"/>
                    </a:lnTo>
                    <a:lnTo>
                      <a:pt x="25" y="183"/>
                    </a:lnTo>
                    <a:lnTo>
                      <a:pt x="23" y="183"/>
                    </a:lnTo>
                    <a:lnTo>
                      <a:pt x="22" y="183"/>
                    </a:lnTo>
                    <a:lnTo>
                      <a:pt x="20" y="183"/>
                    </a:lnTo>
                    <a:lnTo>
                      <a:pt x="19" y="185"/>
                    </a:lnTo>
                    <a:lnTo>
                      <a:pt x="17" y="185"/>
                    </a:lnTo>
                    <a:lnTo>
                      <a:pt x="16" y="185"/>
                    </a:lnTo>
                    <a:lnTo>
                      <a:pt x="14" y="186"/>
                    </a:lnTo>
                    <a:lnTo>
                      <a:pt x="12" y="186"/>
                    </a:lnTo>
                    <a:lnTo>
                      <a:pt x="9" y="186"/>
                    </a:lnTo>
                    <a:lnTo>
                      <a:pt x="9" y="186"/>
                    </a:lnTo>
                    <a:lnTo>
                      <a:pt x="8" y="186"/>
                    </a:lnTo>
                    <a:lnTo>
                      <a:pt x="6" y="186"/>
                    </a:lnTo>
                    <a:lnTo>
                      <a:pt x="5" y="186"/>
                    </a:lnTo>
                    <a:lnTo>
                      <a:pt x="3" y="188"/>
                    </a:lnTo>
                    <a:lnTo>
                      <a:pt x="0" y="188"/>
                    </a:lnTo>
                    <a:lnTo>
                      <a:pt x="1" y="181"/>
                    </a:lnTo>
                    <a:lnTo>
                      <a:pt x="1" y="180"/>
                    </a:lnTo>
                    <a:lnTo>
                      <a:pt x="1" y="177"/>
                    </a:lnTo>
                    <a:lnTo>
                      <a:pt x="1" y="169"/>
                    </a:lnTo>
                    <a:lnTo>
                      <a:pt x="1" y="167"/>
                    </a:lnTo>
                    <a:lnTo>
                      <a:pt x="1" y="166"/>
                    </a:lnTo>
                    <a:lnTo>
                      <a:pt x="1" y="166"/>
                    </a:lnTo>
                    <a:lnTo>
                      <a:pt x="3" y="164"/>
                    </a:lnTo>
                    <a:lnTo>
                      <a:pt x="5" y="164"/>
                    </a:lnTo>
                    <a:lnTo>
                      <a:pt x="5" y="161"/>
                    </a:lnTo>
                    <a:lnTo>
                      <a:pt x="5" y="158"/>
                    </a:lnTo>
                    <a:lnTo>
                      <a:pt x="8" y="148"/>
                    </a:lnTo>
                    <a:lnTo>
                      <a:pt x="9" y="140"/>
                    </a:lnTo>
                    <a:lnTo>
                      <a:pt x="11" y="136"/>
                    </a:lnTo>
                    <a:lnTo>
                      <a:pt x="12" y="131"/>
                    </a:lnTo>
                    <a:lnTo>
                      <a:pt x="17" y="125"/>
                    </a:lnTo>
                    <a:lnTo>
                      <a:pt x="19" y="122"/>
                    </a:lnTo>
                    <a:lnTo>
                      <a:pt x="20" y="120"/>
                    </a:lnTo>
                    <a:lnTo>
                      <a:pt x="25" y="118"/>
                    </a:lnTo>
                    <a:lnTo>
                      <a:pt x="27" y="115"/>
                    </a:lnTo>
                    <a:lnTo>
                      <a:pt x="28" y="112"/>
                    </a:lnTo>
                    <a:lnTo>
                      <a:pt x="30" y="107"/>
                    </a:lnTo>
                    <a:lnTo>
                      <a:pt x="30" y="103"/>
                    </a:lnTo>
                    <a:lnTo>
                      <a:pt x="31" y="96"/>
                    </a:lnTo>
                    <a:lnTo>
                      <a:pt x="31" y="95"/>
                    </a:lnTo>
                    <a:lnTo>
                      <a:pt x="30" y="92"/>
                    </a:lnTo>
                    <a:lnTo>
                      <a:pt x="30" y="90"/>
                    </a:lnTo>
                    <a:lnTo>
                      <a:pt x="28" y="88"/>
                    </a:lnTo>
                    <a:lnTo>
                      <a:pt x="27" y="87"/>
                    </a:lnTo>
                    <a:lnTo>
                      <a:pt x="27" y="85"/>
                    </a:lnTo>
                    <a:lnTo>
                      <a:pt x="23" y="81"/>
                    </a:lnTo>
                    <a:lnTo>
                      <a:pt x="23" y="79"/>
                    </a:lnTo>
                    <a:lnTo>
                      <a:pt x="22" y="77"/>
                    </a:lnTo>
                    <a:lnTo>
                      <a:pt x="22" y="74"/>
                    </a:lnTo>
                    <a:lnTo>
                      <a:pt x="20" y="73"/>
                    </a:lnTo>
                    <a:lnTo>
                      <a:pt x="20" y="70"/>
                    </a:lnTo>
                    <a:lnTo>
                      <a:pt x="19" y="68"/>
                    </a:lnTo>
                    <a:lnTo>
                      <a:pt x="19" y="66"/>
                    </a:lnTo>
                    <a:lnTo>
                      <a:pt x="19" y="66"/>
                    </a:lnTo>
                    <a:lnTo>
                      <a:pt x="20" y="65"/>
                    </a:lnTo>
                    <a:lnTo>
                      <a:pt x="20" y="66"/>
                    </a:lnTo>
                    <a:lnTo>
                      <a:pt x="19" y="66"/>
                    </a:lnTo>
                    <a:lnTo>
                      <a:pt x="19" y="66"/>
                    </a:lnTo>
                    <a:lnTo>
                      <a:pt x="23" y="62"/>
                    </a:lnTo>
                    <a:lnTo>
                      <a:pt x="23" y="62"/>
                    </a:lnTo>
                    <a:lnTo>
                      <a:pt x="23" y="60"/>
                    </a:lnTo>
                    <a:lnTo>
                      <a:pt x="23" y="59"/>
                    </a:lnTo>
                    <a:lnTo>
                      <a:pt x="23" y="57"/>
                    </a:lnTo>
                    <a:lnTo>
                      <a:pt x="20" y="49"/>
                    </a:lnTo>
                    <a:lnTo>
                      <a:pt x="17" y="41"/>
                    </a:lnTo>
                    <a:lnTo>
                      <a:pt x="16" y="37"/>
                    </a:lnTo>
                    <a:lnTo>
                      <a:pt x="12" y="32"/>
                    </a:lnTo>
                    <a:lnTo>
                      <a:pt x="9" y="29"/>
                    </a:lnTo>
                    <a:lnTo>
                      <a:pt x="9" y="25"/>
                    </a:lnTo>
                    <a:lnTo>
                      <a:pt x="8" y="25"/>
                    </a:lnTo>
                    <a:lnTo>
                      <a:pt x="9" y="25"/>
                    </a:lnTo>
                    <a:lnTo>
                      <a:pt x="9" y="25"/>
                    </a:lnTo>
                    <a:lnTo>
                      <a:pt x="12" y="24"/>
                    </a:lnTo>
                    <a:lnTo>
                      <a:pt x="16" y="24"/>
                    </a:lnTo>
                    <a:lnTo>
                      <a:pt x="19" y="22"/>
                    </a:lnTo>
                    <a:lnTo>
                      <a:pt x="20" y="22"/>
                    </a:lnTo>
                    <a:lnTo>
                      <a:pt x="22" y="21"/>
                    </a:lnTo>
                    <a:lnTo>
                      <a:pt x="23" y="22"/>
                    </a:lnTo>
                    <a:lnTo>
                      <a:pt x="23" y="22"/>
                    </a:lnTo>
                    <a:lnTo>
                      <a:pt x="23" y="21"/>
                    </a:lnTo>
                    <a:lnTo>
                      <a:pt x="28" y="21"/>
                    </a:lnTo>
                    <a:lnTo>
                      <a:pt x="30" y="21"/>
                    </a:lnTo>
                    <a:close/>
                    <a:moveTo>
                      <a:pt x="17" y="0"/>
                    </a:moveTo>
                    <a:lnTo>
                      <a:pt x="17" y="2"/>
                    </a:lnTo>
                    <a:lnTo>
                      <a:pt x="19" y="3"/>
                    </a:lnTo>
                    <a:lnTo>
                      <a:pt x="19" y="3"/>
                    </a:lnTo>
                    <a:lnTo>
                      <a:pt x="20" y="3"/>
                    </a:lnTo>
                    <a:lnTo>
                      <a:pt x="19" y="3"/>
                    </a:lnTo>
                    <a:lnTo>
                      <a:pt x="17" y="5"/>
                    </a:lnTo>
                    <a:lnTo>
                      <a:pt x="16" y="5"/>
                    </a:lnTo>
                    <a:lnTo>
                      <a:pt x="14" y="8"/>
                    </a:lnTo>
                    <a:lnTo>
                      <a:pt x="12" y="8"/>
                    </a:lnTo>
                    <a:lnTo>
                      <a:pt x="12" y="10"/>
                    </a:lnTo>
                    <a:lnTo>
                      <a:pt x="11" y="10"/>
                    </a:lnTo>
                    <a:lnTo>
                      <a:pt x="11" y="10"/>
                    </a:lnTo>
                    <a:lnTo>
                      <a:pt x="11" y="10"/>
                    </a:lnTo>
                    <a:lnTo>
                      <a:pt x="11" y="11"/>
                    </a:lnTo>
                    <a:lnTo>
                      <a:pt x="12" y="11"/>
                    </a:lnTo>
                    <a:lnTo>
                      <a:pt x="12" y="16"/>
                    </a:lnTo>
                    <a:lnTo>
                      <a:pt x="11" y="19"/>
                    </a:lnTo>
                    <a:lnTo>
                      <a:pt x="11" y="19"/>
                    </a:lnTo>
                    <a:lnTo>
                      <a:pt x="9" y="19"/>
                    </a:lnTo>
                    <a:lnTo>
                      <a:pt x="8" y="19"/>
                    </a:lnTo>
                    <a:lnTo>
                      <a:pt x="8" y="21"/>
                    </a:lnTo>
                    <a:lnTo>
                      <a:pt x="8" y="19"/>
                    </a:lnTo>
                    <a:lnTo>
                      <a:pt x="6" y="18"/>
                    </a:lnTo>
                    <a:lnTo>
                      <a:pt x="6" y="18"/>
                    </a:lnTo>
                    <a:lnTo>
                      <a:pt x="8" y="16"/>
                    </a:lnTo>
                    <a:lnTo>
                      <a:pt x="6" y="14"/>
                    </a:lnTo>
                    <a:lnTo>
                      <a:pt x="6" y="11"/>
                    </a:lnTo>
                    <a:lnTo>
                      <a:pt x="5" y="10"/>
                    </a:lnTo>
                    <a:lnTo>
                      <a:pt x="5" y="10"/>
                    </a:lnTo>
                    <a:lnTo>
                      <a:pt x="6" y="8"/>
                    </a:lnTo>
                    <a:lnTo>
                      <a:pt x="6" y="7"/>
                    </a:lnTo>
                    <a:lnTo>
                      <a:pt x="8" y="7"/>
                    </a:lnTo>
                    <a:lnTo>
                      <a:pt x="9" y="5"/>
                    </a:lnTo>
                    <a:lnTo>
                      <a:pt x="9" y="5"/>
                    </a:lnTo>
                    <a:lnTo>
                      <a:pt x="9" y="5"/>
                    </a:lnTo>
                    <a:lnTo>
                      <a:pt x="9" y="3"/>
                    </a:lnTo>
                    <a:lnTo>
                      <a:pt x="11" y="3"/>
                    </a:lnTo>
                    <a:lnTo>
                      <a:pt x="14" y="2"/>
                    </a:lnTo>
                    <a:lnTo>
                      <a:pt x="14" y="2"/>
                    </a:lnTo>
                    <a:lnTo>
                      <a:pt x="16" y="0"/>
                    </a:lnTo>
                    <a:lnTo>
                      <a:pt x="17"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3" name="Freeform 343">
                <a:extLst>
                  <a:ext uri="{FF2B5EF4-FFF2-40B4-BE49-F238E27FC236}">
                    <a16:creationId xmlns:a16="http://schemas.microsoft.com/office/drawing/2014/main" id="{E5BB77E3-D33C-4A1E-B158-9CF1E7582FF0}"/>
                  </a:ext>
                </a:extLst>
              </p:cNvPr>
              <p:cNvSpPr>
                <a:spLocks noEditPoints="1"/>
              </p:cNvSpPr>
              <p:nvPr/>
            </p:nvSpPr>
            <p:spPr bwMode="auto">
              <a:xfrm>
                <a:off x="6989105" y="3191812"/>
                <a:ext cx="87716" cy="79919"/>
              </a:xfrm>
              <a:custGeom>
                <a:avLst/>
                <a:gdLst>
                  <a:gd name="T0" fmla="*/ 30 w 45"/>
                  <a:gd name="T1" fmla="*/ 11 h 41"/>
                  <a:gd name="T2" fmla="*/ 30 w 45"/>
                  <a:gd name="T3" fmla="*/ 11 h 41"/>
                  <a:gd name="T4" fmla="*/ 22 w 45"/>
                  <a:gd name="T5" fmla="*/ 3 h 41"/>
                  <a:gd name="T6" fmla="*/ 22 w 45"/>
                  <a:gd name="T7" fmla="*/ 4 h 41"/>
                  <a:gd name="T8" fmla="*/ 23 w 45"/>
                  <a:gd name="T9" fmla="*/ 3 h 41"/>
                  <a:gd name="T10" fmla="*/ 22 w 45"/>
                  <a:gd name="T11" fmla="*/ 0 h 41"/>
                  <a:gd name="T12" fmla="*/ 25 w 45"/>
                  <a:gd name="T13" fmla="*/ 1 h 41"/>
                  <a:gd name="T14" fmla="*/ 23 w 45"/>
                  <a:gd name="T15" fmla="*/ 3 h 41"/>
                  <a:gd name="T16" fmla="*/ 23 w 45"/>
                  <a:gd name="T17" fmla="*/ 3 h 41"/>
                  <a:gd name="T18" fmla="*/ 28 w 45"/>
                  <a:gd name="T19" fmla="*/ 4 h 41"/>
                  <a:gd name="T20" fmla="*/ 31 w 45"/>
                  <a:gd name="T21" fmla="*/ 7 h 41"/>
                  <a:gd name="T22" fmla="*/ 28 w 45"/>
                  <a:gd name="T23" fmla="*/ 9 h 41"/>
                  <a:gd name="T24" fmla="*/ 30 w 45"/>
                  <a:gd name="T25" fmla="*/ 12 h 41"/>
                  <a:gd name="T26" fmla="*/ 36 w 45"/>
                  <a:gd name="T27" fmla="*/ 17 h 41"/>
                  <a:gd name="T28" fmla="*/ 36 w 45"/>
                  <a:gd name="T29" fmla="*/ 20 h 41"/>
                  <a:gd name="T30" fmla="*/ 31 w 45"/>
                  <a:gd name="T31" fmla="*/ 22 h 41"/>
                  <a:gd name="T32" fmla="*/ 31 w 45"/>
                  <a:gd name="T33" fmla="*/ 22 h 41"/>
                  <a:gd name="T34" fmla="*/ 34 w 45"/>
                  <a:gd name="T35" fmla="*/ 25 h 41"/>
                  <a:gd name="T36" fmla="*/ 37 w 45"/>
                  <a:gd name="T37" fmla="*/ 26 h 41"/>
                  <a:gd name="T38" fmla="*/ 44 w 45"/>
                  <a:gd name="T39" fmla="*/ 28 h 41"/>
                  <a:gd name="T40" fmla="*/ 42 w 45"/>
                  <a:gd name="T41" fmla="*/ 31 h 41"/>
                  <a:gd name="T42" fmla="*/ 42 w 45"/>
                  <a:gd name="T43" fmla="*/ 31 h 41"/>
                  <a:gd name="T44" fmla="*/ 45 w 45"/>
                  <a:gd name="T45" fmla="*/ 34 h 41"/>
                  <a:gd name="T46" fmla="*/ 42 w 45"/>
                  <a:gd name="T47" fmla="*/ 34 h 41"/>
                  <a:gd name="T48" fmla="*/ 44 w 45"/>
                  <a:gd name="T49" fmla="*/ 36 h 41"/>
                  <a:gd name="T50" fmla="*/ 44 w 45"/>
                  <a:gd name="T51" fmla="*/ 39 h 41"/>
                  <a:gd name="T52" fmla="*/ 39 w 45"/>
                  <a:gd name="T53" fmla="*/ 41 h 41"/>
                  <a:gd name="T54" fmla="*/ 36 w 45"/>
                  <a:gd name="T55" fmla="*/ 36 h 41"/>
                  <a:gd name="T56" fmla="*/ 34 w 45"/>
                  <a:gd name="T57" fmla="*/ 33 h 41"/>
                  <a:gd name="T58" fmla="*/ 34 w 45"/>
                  <a:gd name="T59" fmla="*/ 30 h 41"/>
                  <a:gd name="T60" fmla="*/ 33 w 45"/>
                  <a:gd name="T61" fmla="*/ 28 h 41"/>
                  <a:gd name="T62" fmla="*/ 28 w 45"/>
                  <a:gd name="T63" fmla="*/ 30 h 41"/>
                  <a:gd name="T64" fmla="*/ 25 w 45"/>
                  <a:gd name="T65" fmla="*/ 28 h 41"/>
                  <a:gd name="T66" fmla="*/ 23 w 45"/>
                  <a:gd name="T67" fmla="*/ 26 h 41"/>
                  <a:gd name="T68" fmla="*/ 20 w 45"/>
                  <a:gd name="T69" fmla="*/ 26 h 41"/>
                  <a:gd name="T70" fmla="*/ 15 w 45"/>
                  <a:gd name="T71" fmla="*/ 23 h 41"/>
                  <a:gd name="T72" fmla="*/ 11 w 45"/>
                  <a:gd name="T73" fmla="*/ 20 h 41"/>
                  <a:gd name="T74" fmla="*/ 4 w 45"/>
                  <a:gd name="T75" fmla="*/ 20 h 41"/>
                  <a:gd name="T76" fmla="*/ 4 w 45"/>
                  <a:gd name="T77" fmla="*/ 19 h 41"/>
                  <a:gd name="T78" fmla="*/ 3 w 45"/>
                  <a:gd name="T79" fmla="*/ 14 h 41"/>
                  <a:gd name="T80" fmla="*/ 3 w 45"/>
                  <a:gd name="T81" fmla="*/ 11 h 41"/>
                  <a:gd name="T82" fmla="*/ 3 w 45"/>
                  <a:gd name="T83" fmla="*/ 7 h 41"/>
                  <a:gd name="T84" fmla="*/ 1 w 45"/>
                  <a:gd name="T85" fmla="*/ 4 h 41"/>
                  <a:gd name="T86" fmla="*/ 1 w 45"/>
                  <a:gd name="T87" fmla="*/ 3 h 41"/>
                  <a:gd name="T88" fmla="*/ 6 w 45"/>
                  <a:gd name="T89" fmla="*/ 1 h 41"/>
                  <a:gd name="T90" fmla="*/ 11 w 45"/>
                  <a:gd name="T91" fmla="*/ 1 h 41"/>
                  <a:gd name="T92" fmla="*/ 20 w 45"/>
                  <a:gd name="T93" fmla="*/ 1 h 41"/>
                  <a:gd name="T94" fmla="*/ 20 w 45"/>
                  <a:gd name="T9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41">
                    <a:moveTo>
                      <a:pt x="30" y="11"/>
                    </a:moveTo>
                    <a:lnTo>
                      <a:pt x="30" y="11"/>
                    </a:lnTo>
                    <a:lnTo>
                      <a:pt x="30" y="11"/>
                    </a:lnTo>
                    <a:lnTo>
                      <a:pt x="30" y="11"/>
                    </a:lnTo>
                    <a:lnTo>
                      <a:pt x="30" y="11"/>
                    </a:lnTo>
                    <a:lnTo>
                      <a:pt x="30" y="11"/>
                    </a:lnTo>
                    <a:lnTo>
                      <a:pt x="30" y="11"/>
                    </a:lnTo>
                    <a:lnTo>
                      <a:pt x="30" y="11"/>
                    </a:lnTo>
                    <a:close/>
                    <a:moveTo>
                      <a:pt x="22" y="3"/>
                    </a:moveTo>
                    <a:lnTo>
                      <a:pt x="22" y="3"/>
                    </a:lnTo>
                    <a:lnTo>
                      <a:pt x="22" y="3"/>
                    </a:lnTo>
                    <a:lnTo>
                      <a:pt x="22" y="4"/>
                    </a:lnTo>
                    <a:lnTo>
                      <a:pt x="22" y="4"/>
                    </a:lnTo>
                    <a:lnTo>
                      <a:pt x="23" y="4"/>
                    </a:lnTo>
                    <a:lnTo>
                      <a:pt x="23" y="3"/>
                    </a:lnTo>
                    <a:lnTo>
                      <a:pt x="23" y="3"/>
                    </a:lnTo>
                    <a:lnTo>
                      <a:pt x="22" y="3"/>
                    </a:lnTo>
                    <a:close/>
                    <a:moveTo>
                      <a:pt x="22" y="0"/>
                    </a:moveTo>
                    <a:lnTo>
                      <a:pt x="23" y="0"/>
                    </a:lnTo>
                    <a:lnTo>
                      <a:pt x="23" y="1"/>
                    </a:lnTo>
                    <a:lnTo>
                      <a:pt x="25" y="1"/>
                    </a:lnTo>
                    <a:lnTo>
                      <a:pt x="25" y="1"/>
                    </a:lnTo>
                    <a:lnTo>
                      <a:pt x="25" y="1"/>
                    </a:lnTo>
                    <a:lnTo>
                      <a:pt x="23" y="3"/>
                    </a:lnTo>
                    <a:lnTo>
                      <a:pt x="23" y="3"/>
                    </a:lnTo>
                    <a:lnTo>
                      <a:pt x="23" y="3"/>
                    </a:lnTo>
                    <a:lnTo>
                      <a:pt x="23" y="3"/>
                    </a:lnTo>
                    <a:lnTo>
                      <a:pt x="26" y="4"/>
                    </a:lnTo>
                    <a:lnTo>
                      <a:pt x="28" y="4"/>
                    </a:lnTo>
                    <a:lnTo>
                      <a:pt x="28" y="4"/>
                    </a:lnTo>
                    <a:lnTo>
                      <a:pt x="28" y="4"/>
                    </a:lnTo>
                    <a:lnTo>
                      <a:pt x="30" y="6"/>
                    </a:lnTo>
                    <a:lnTo>
                      <a:pt x="31" y="7"/>
                    </a:lnTo>
                    <a:lnTo>
                      <a:pt x="31" y="7"/>
                    </a:lnTo>
                    <a:lnTo>
                      <a:pt x="31" y="7"/>
                    </a:lnTo>
                    <a:lnTo>
                      <a:pt x="28" y="9"/>
                    </a:lnTo>
                    <a:lnTo>
                      <a:pt x="28" y="9"/>
                    </a:lnTo>
                    <a:lnTo>
                      <a:pt x="28" y="11"/>
                    </a:lnTo>
                    <a:lnTo>
                      <a:pt x="30" y="12"/>
                    </a:lnTo>
                    <a:lnTo>
                      <a:pt x="31" y="14"/>
                    </a:lnTo>
                    <a:lnTo>
                      <a:pt x="33" y="15"/>
                    </a:lnTo>
                    <a:lnTo>
                      <a:pt x="36" y="17"/>
                    </a:lnTo>
                    <a:lnTo>
                      <a:pt x="36" y="19"/>
                    </a:lnTo>
                    <a:lnTo>
                      <a:pt x="36" y="20"/>
                    </a:lnTo>
                    <a:lnTo>
                      <a:pt x="36" y="20"/>
                    </a:lnTo>
                    <a:lnTo>
                      <a:pt x="34" y="20"/>
                    </a:lnTo>
                    <a:lnTo>
                      <a:pt x="34" y="22"/>
                    </a:lnTo>
                    <a:lnTo>
                      <a:pt x="31" y="22"/>
                    </a:lnTo>
                    <a:lnTo>
                      <a:pt x="31" y="22"/>
                    </a:lnTo>
                    <a:lnTo>
                      <a:pt x="31" y="22"/>
                    </a:lnTo>
                    <a:lnTo>
                      <a:pt x="31" y="22"/>
                    </a:lnTo>
                    <a:lnTo>
                      <a:pt x="31" y="22"/>
                    </a:lnTo>
                    <a:lnTo>
                      <a:pt x="34" y="23"/>
                    </a:lnTo>
                    <a:lnTo>
                      <a:pt x="34" y="25"/>
                    </a:lnTo>
                    <a:lnTo>
                      <a:pt x="36" y="25"/>
                    </a:lnTo>
                    <a:lnTo>
                      <a:pt x="37" y="26"/>
                    </a:lnTo>
                    <a:lnTo>
                      <a:pt x="37" y="26"/>
                    </a:lnTo>
                    <a:lnTo>
                      <a:pt x="39" y="28"/>
                    </a:lnTo>
                    <a:lnTo>
                      <a:pt x="41" y="28"/>
                    </a:lnTo>
                    <a:lnTo>
                      <a:pt x="44" y="28"/>
                    </a:lnTo>
                    <a:lnTo>
                      <a:pt x="44" y="30"/>
                    </a:lnTo>
                    <a:lnTo>
                      <a:pt x="44" y="30"/>
                    </a:lnTo>
                    <a:lnTo>
                      <a:pt x="42" y="31"/>
                    </a:lnTo>
                    <a:lnTo>
                      <a:pt x="42" y="31"/>
                    </a:lnTo>
                    <a:lnTo>
                      <a:pt x="42" y="31"/>
                    </a:lnTo>
                    <a:lnTo>
                      <a:pt x="42" y="31"/>
                    </a:lnTo>
                    <a:lnTo>
                      <a:pt x="44" y="33"/>
                    </a:lnTo>
                    <a:lnTo>
                      <a:pt x="44" y="33"/>
                    </a:lnTo>
                    <a:lnTo>
                      <a:pt x="45" y="34"/>
                    </a:lnTo>
                    <a:lnTo>
                      <a:pt x="45" y="34"/>
                    </a:lnTo>
                    <a:lnTo>
                      <a:pt x="44" y="34"/>
                    </a:lnTo>
                    <a:lnTo>
                      <a:pt x="42" y="34"/>
                    </a:lnTo>
                    <a:lnTo>
                      <a:pt x="42" y="34"/>
                    </a:lnTo>
                    <a:lnTo>
                      <a:pt x="42" y="36"/>
                    </a:lnTo>
                    <a:lnTo>
                      <a:pt x="44" y="36"/>
                    </a:lnTo>
                    <a:lnTo>
                      <a:pt x="44" y="37"/>
                    </a:lnTo>
                    <a:lnTo>
                      <a:pt x="44" y="37"/>
                    </a:lnTo>
                    <a:lnTo>
                      <a:pt x="44" y="39"/>
                    </a:lnTo>
                    <a:lnTo>
                      <a:pt x="41" y="39"/>
                    </a:lnTo>
                    <a:lnTo>
                      <a:pt x="39" y="41"/>
                    </a:lnTo>
                    <a:lnTo>
                      <a:pt x="39" y="41"/>
                    </a:lnTo>
                    <a:lnTo>
                      <a:pt x="37" y="39"/>
                    </a:lnTo>
                    <a:lnTo>
                      <a:pt x="37" y="37"/>
                    </a:lnTo>
                    <a:lnTo>
                      <a:pt x="36" y="36"/>
                    </a:lnTo>
                    <a:lnTo>
                      <a:pt x="36" y="34"/>
                    </a:lnTo>
                    <a:lnTo>
                      <a:pt x="36" y="33"/>
                    </a:lnTo>
                    <a:lnTo>
                      <a:pt x="34" y="33"/>
                    </a:lnTo>
                    <a:lnTo>
                      <a:pt x="33" y="31"/>
                    </a:lnTo>
                    <a:lnTo>
                      <a:pt x="34" y="31"/>
                    </a:lnTo>
                    <a:lnTo>
                      <a:pt x="34" y="30"/>
                    </a:lnTo>
                    <a:lnTo>
                      <a:pt x="34" y="30"/>
                    </a:lnTo>
                    <a:lnTo>
                      <a:pt x="33" y="28"/>
                    </a:lnTo>
                    <a:lnTo>
                      <a:pt x="33" y="28"/>
                    </a:lnTo>
                    <a:lnTo>
                      <a:pt x="31" y="30"/>
                    </a:lnTo>
                    <a:lnTo>
                      <a:pt x="30" y="30"/>
                    </a:lnTo>
                    <a:lnTo>
                      <a:pt x="28" y="30"/>
                    </a:lnTo>
                    <a:lnTo>
                      <a:pt x="26" y="28"/>
                    </a:lnTo>
                    <a:lnTo>
                      <a:pt x="26" y="28"/>
                    </a:lnTo>
                    <a:lnTo>
                      <a:pt x="25" y="28"/>
                    </a:lnTo>
                    <a:lnTo>
                      <a:pt x="25" y="28"/>
                    </a:lnTo>
                    <a:lnTo>
                      <a:pt x="25" y="26"/>
                    </a:lnTo>
                    <a:lnTo>
                      <a:pt x="23" y="26"/>
                    </a:lnTo>
                    <a:lnTo>
                      <a:pt x="23" y="25"/>
                    </a:lnTo>
                    <a:lnTo>
                      <a:pt x="23" y="25"/>
                    </a:lnTo>
                    <a:lnTo>
                      <a:pt x="20" y="26"/>
                    </a:lnTo>
                    <a:lnTo>
                      <a:pt x="19" y="26"/>
                    </a:lnTo>
                    <a:lnTo>
                      <a:pt x="19" y="25"/>
                    </a:lnTo>
                    <a:lnTo>
                      <a:pt x="15" y="23"/>
                    </a:lnTo>
                    <a:lnTo>
                      <a:pt x="14" y="22"/>
                    </a:lnTo>
                    <a:lnTo>
                      <a:pt x="12" y="20"/>
                    </a:lnTo>
                    <a:lnTo>
                      <a:pt x="11" y="20"/>
                    </a:lnTo>
                    <a:lnTo>
                      <a:pt x="8" y="22"/>
                    </a:lnTo>
                    <a:lnTo>
                      <a:pt x="8" y="20"/>
                    </a:lnTo>
                    <a:lnTo>
                      <a:pt x="4" y="20"/>
                    </a:lnTo>
                    <a:lnTo>
                      <a:pt x="3" y="19"/>
                    </a:lnTo>
                    <a:lnTo>
                      <a:pt x="3" y="19"/>
                    </a:lnTo>
                    <a:lnTo>
                      <a:pt x="4" y="19"/>
                    </a:lnTo>
                    <a:lnTo>
                      <a:pt x="3" y="17"/>
                    </a:lnTo>
                    <a:lnTo>
                      <a:pt x="3" y="15"/>
                    </a:lnTo>
                    <a:lnTo>
                      <a:pt x="3" y="14"/>
                    </a:lnTo>
                    <a:lnTo>
                      <a:pt x="1" y="14"/>
                    </a:lnTo>
                    <a:lnTo>
                      <a:pt x="1" y="12"/>
                    </a:lnTo>
                    <a:lnTo>
                      <a:pt x="3" y="11"/>
                    </a:lnTo>
                    <a:lnTo>
                      <a:pt x="4" y="11"/>
                    </a:lnTo>
                    <a:lnTo>
                      <a:pt x="4" y="9"/>
                    </a:lnTo>
                    <a:lnTo>
                      <a:pt x="3" y="7"/>
                    </a:lnTo>
                    <a:lnTo>
                      <a:pt x="3" y="6"/>
                    </a:lnTo>
                    <a:lnTo>
                      <a:pt x="1" y="4"/>
                    </a:lnTo>
                    <a:lnTo>
                      <a:pt x="1" y="4"/>
                    </a:lnTo>
                    <a:lnTo>
                      <a:pt x="0" y="3"/>
                    </a:lnTo>
                    <a:lnTo>
                      <a:pt x="0" y="3"/>
                    </a:lnTo>
                    <a:lnTo>
                      <a:pt x="1" y="3"/>
                    </a:lnTo>
                    <a:lnTo>
                      <a:pt x="3" y="3"/>
                    </a:lnTo>
                    <a:lnTo>
                      <a:pt x="4" y="1"/>
                    </a:lnTo>
                    <a:lnTo>
                      <a:pt x="6" y="1"/>
                    </a:lnTo>
                    <a:lnTo>
                      <a:pt x="9" y="1"/>
                    </a:lnTo>
                    <a:lnTo>
                      <a:pt x="11" y="1"/>
                    </a:lnTo>
                    <a:lnTo>
                      <a:pt x="11" y="1"/>
                    </a:lnTo>
                    <a:lnTo>
                      <a:pt x="15" y="1"/>
                    </a:lnTo>
                    <a:lnTo>
                      <a:pt x="15" y="1"/>
                    </a:lnTo>
                    <a:lnTo>
                      <a:pt x="20" y="1"/>
                    </a:lnTo>
                    <a:lnTo>
                      <a:pt x="20" y="0"/>
                    </a:lnTo>
                    <a:lnTo>
                      <a:pt x="20" y="0"/>
                    </a:lnTo>
                    <a:lnTo>
                      <a:pt x="20" y="0"/>
                    </a:lnTo>
                    <a:lnTo>
                      <a:pt x="22" y="0"/>
                    </a:lnTo>
                    <a:lnTo>
                      <a:pt x="2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4" name="Freeform 344">
                <a:extLst>
                  <a:ext uri="{FF2B5EF4-FFF2-40B4-BE49-F238E27FC236}">
                    <a16:creationId xmlns:a16="http://schemas.microsoft.com/office/drawing/2014/main" id="{A90E2009-241A-471B-B3C1-7A69C8FE52ED}"/>
                  </a:ext>
                </a:extLst>
              </p:cNvPr>
              <p:cNvSpPr>
                <a:spLocks/>
              </p:cNvSpPr>
              <p:nvPr/>
            </p:nvSpPr>
            <p:spPr bwMode="auto">
              <a:xfrm>
                <a:off x="6308826" y="3145031"/>
                <a:ext cx="48731" cy="97461"/>
              </a:xfrm>
              <a:custGeom>
                <a:avLst/>
                <a:gdLst>
                  <a:gd name="T0" fmla="*/ 6 w 25"/>
                  <a:gd name="T1" fmla="*/ 0 h 50"/>
                  <a:gd name="T2" fmla="*/ 6 w 25"/>
                  <a:gd name="T3" fmla="*/ 2 h 50"/>
                  <a:gd name="T4" fmla="*/ 6 w 25"/>
                  <a:gd name="T5" fmla="*/ 3 h 50"/>
                  <a:gd name="T6" fmla="*/ 10 w 25"/>
                  <a:gd name="T7" fmla="*/ 2 h 50"/>
                  <a:gd name="T8" fmla="*/ 11 w 25"/>
                  <a:gd name="T9" fmla="*/ 2 h 50"/>
                  <a:gd name="T10" fmla="*/ 13 w 25"/>
                  <a:gd name="T11" fmla="*/ 3 h 50"/>
                  <a:gd name="T12" fmla="*/ 14 w 25"/>
                  <a:gd name="T13" fmla="*/ 6 h 50"/>
                  <a:gd name="T14" fmla="*/ 18 w 25"/>
                  <a:gd name="T15" fmla="*/ 6 h 50"/>
                  <a:gd name="T16" fmla="*/ 18 w 25"/>
                  <a:gd name="T17" fmla="*/ 11 h 50"/>
                  <a:gd name="T18" fmla="*/ 18 w 25"/>
                  <a:gd name="T19" fmla="*/ 13 h 50"/>
                  <a:gd name="T20" fmla="*/ 18 w 25"/>
                  <a:gd name="T21" fmla="*/ 16 h 50"/>
                  <a:gd name="T22" fmla="*/ 18 w 25"/>
                  <a:gd name="T23" fmla="*/ 19 h 50"/>
                  <a:gd name="T24" fmla="*/ 16 w 25"/>
                  <a:gd name="T25" fmla="*/ 19 h 50"/>
                  <a:gd name="T26" fmla="*/ 18 w 25"/>
                  <a:gd name="T27" fmla="*/ 22 h 50"/>
                  <a:gd name="T28" fmla="*/ 18 w 25"/>
                  <a:gd name="T29" fmla="*/ 25 h 50"/>
                  <a:gd name="T30" fmla="*/ 19 w 25"/>
                  <a:gd name="T31" fmla="*/ 27 h 50"/>
                  <a:gd name="T32" fmla="*/ 21 w 25"/>
                  <a:gd name="T33" fmla="*/ 30 h 50"/>
                  <a:gd name="T34" fmla="*/ 24 w 25"/>
                  <a:gd name="T35" fmla="*/ 30 h 50"/>
                  <a:gd name="T36" fmla="*/ 24 w 25"/>
                  <a:gd name="T37" fmla="*/ 31 h 50"/>
                  <a:gd name="T38" fmla="*/ 24 w 25"/>
                  <a:gd name="T39" fmla="*/ 33 h 50"/>
                  <a:gd name="T40" fmla="*/ 25 w 25"/>
                  <a:gd name="T41" fmla="*/ 35 h 50"/>
                  <a:gd name="T42" fmla="*/ 24 w 25"/>
                  <a:gd name="T43" fmla="*/ 36 h 50"/>
                  <a:gd name="T44" fmla="*/ 22 w 25"/>
                  <a:gd name="T45" fmla="*/ 38 h 50"/>
                  <a:gd name="T46" fmla="*/ 21 w 25"/>
                  <a:gd name="T47" fmla="*/ 39 h 50"/>
                  <a:gd name="T48" fmla="*/ 21 w 25"/>
                  <a:gd name="T49" fmla="*/ 41 h 50"/>
                  <a:gd name="T50" fmla="*/ 19 w 25"/>
                  <a:gd name="T51" fmla="*/ 43 h 50"/>
                  <a:gd name="T52" fmla="*/ 18 w 25"/>
                  <a:gd name="T53" fmla="*/ 44 h 50"/>
                  <a:gd name="T54" fmla="*/ 16 w 25"/>
                  <a:gd name="T55" fmla="*/ 44 h 50"/>
                  <a:gd name="T56" fmla="*/ 14 w 25"/>
                  <a:gd name="T57" fmla="*/ 46 h 50"/>
                  <a:gd name="T58" fmla="*/ 14 w 25"/>
                  <a:gd name="T59" fmla="*/ 46 h 50"/>
                  <a:gd name="T60" fmla="*/ 16 w 25"/>
                  <a:gd name="T61" fmla="*/ 47 h 50"/>
                  <a:gd name="T62" fmla="*/ 14 w 25"/>
                  <a:gd name="T63" fmla="*/ 49 h 50"/>
                  <a:gd name="T64" fmla="*/ 14 w 25"/>
                  <a:gd name="T65" fmla="*/ 49 h 50"/>
                  <a:gd name="T66" fmla="*/ 14 w 25"/>
                  <a:gd name="T67" fmla="*/ 50 h 50"/>
                  <a:gd name="T68" fmla="*/ 13 w 25"/>
                  <a:gd name="T69" fmla="*/ 50 h 50"/>
                  <a:gd name="T70" fmla="*/ 11 w 25"/>
                  <a:gd name="T71" fmla="*/ 50 h 50"/>
                  <a:gd name="T72" fmla="*/ 10 w 25"/>
                  <a:gd name="T73" fmla="*/ 50 h 50"/>
                  <a:gd name="T74" fmla="*/ 10 w 25"/>
                  <a:gd name="T75" fmla="*/ 47 h 50"/>
                  <a:gd name="T76" fmla="*/ 2 w 25"/>
                  <a:gd name="T77" fmla="*/ 41 h 50"/>
                  <a:gd name="T78" fmla="*/ 0 w 25"/>
                  <a:gd name="T79" fmla="*/ 39 h 50"/>
                  <a:gd name="T80" fmla="*/ 0 w 25"/>
                  <a:gd name="T81" fmla="*/ 38 h 50"/>
                  <a:gd name="T82" fmla="*/ 2 w 25"/>
                  <a:gd name="T83" fmla="*/ 39 h 50"/>
                  <a:gd name="T84" fmla="*/ 2 w 25"/>
                  <a:gd name="T85" fmla="*/ 38 h 50"/>
                  <a:gd name="T86" fmla="*/ 0 w 25"/>
                  <a:gd name="T87" fmla="*/ 35 h 50"/>
                  <a:gd name="T88" fmla="*/ 2 w 25"/>
                  <a:gd name="T89" fmla="*/ 30 h 50"/>
                  <a:gd name="T90" fmla="*/ 2 w 25"/>
                  <a:gd name="T91" fmla="*/ 24 h 50"/>
                  <a:gd name="T92" fmla="*/ 2 w 25"/>
                  <a:gd name="T93" fmla="*/ 20 h 50"/>
                  <a:gd name="T94" fmla="*/ 3 w 25"/>
                  <a:gd name="T95" fmla="*/ 17 h 50"/>
                  <a:gd name="T96" fmla="*/ 3 w 25"/>
                  <a:gd name="T97" fmla="*/ 14 h 50"/>
                  <a:gd name="T98" fmla="*/ 0 w 25"/>
                  <a:gd name="T99" fmla="*/ 13 h 50"/>
                  <a:gd name="T100" fmla="*/ 0 w 25"/>
                  <a:gd name="T101" fmla="*/ 11 h 50"/>
                  <a:gd name="T102" fmla="*/ 0 w 25"/>
                  <a:gd name="T103" fmla="*/ 9 h 50"/>
                  <a:gd name="T104" fmla="*/ 2 w 25"/>
                  <a:gd name="T105" fmla="*/ 9 h 50"/>
                  <a:gd name="T106" fmla="*/ 2 w 25"/>
                  <a:gd name="T107" fmla="*/ 9 h 50"/>
                  <a:gd name="T108" fmla="*/ 2 w 25"/>
                  <a:gd name="T109" fmla="*/ 6 h 50"/>
                  <a:gd name="T110" fmla="*/ 0 w 25"/>
                  <a:gd name="T111" fmla="*/ 6 h 50"/>
                  <a:gd name="T112" fmla="*/ 2 w 25"/>
                  <a:gd name="T113" fmla="*/ 3 h 50"/>
                  <a:gd name="T114" fmla="*/ 3 w 25"/>
                  <a:gd name="T115" fmla="*/ 2 h 50"/>
                  <a:gd name="T116" fmla="*/ 5 w 25"/>
                  <a:gd name="T1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50">
                    <a:moveTo>
                      <a:pt x="5" y="0"/>
                    </a:moveTo>
                    <a:lnTo>
                      <a:pt x="6" y="0"/>
                    </a:lnTo>
                    <a:lnTo>
                      <a:pt x="6" y="0"/>
                    </a:lnTo>
                    <a:lnTo>
                      <a:pt x="6" y="2"/>
                    </a:lnTo>
                    <a:lnTo>
                      <a:pt x="6" y="2"/>
                    </a:lnTo>
                    <a:lnTo>
                      <a:pt x="6" y="3"/>
                    </a:lnTo>
                    <a:lnTo>
                      <a:pt x="8" y="3"/>
                    </a:lnTo>
                    <a:lnTo>
                      <a:pt x="10" y="2"/>
                    </a:lnTo>
                    <a:lnTo>
                      <a:pt x="11" y="2"/>
                    </a:lnTo>
                    <a:lnTo>
                      <a:pt x="11" y="2"/>
                    </a:lnTo>
                    <a:lnTo>
                      <a:pt x="11" y="2"/>
                    </a:lnTo>
                    <a:lnTo>
                      <a:pt x="13" y="3"/>
                    </a:lnTo>
                    <a:lnTo>
                      <a:pt x="13" y="5"/>
                    </a:lnTo>
                    <a:lnTo>
                      <a:pt x="14" y="6"/>
                    </a:lnTo>
                    <a:lnTo>
                      <a:pt x="16" y="6"/>
                    </a:lnTo>
                    <a:lnTo>
                      <a:pt x="18" y="6"/>
                    </a:lnTo>
                    <a:lnTo>
                      <a:pt x="18" y="8"/>
                    </a:lnTo>
                    <a:lnTo>
                      <a:pt x="18" y="11"/>
                    </a:lnTo>
                    <a:lnTo>
                      <a:pt x="18" y="13"/>
                    </a:lnTo>
                    <a:lnTo>
                      <a:pt x="18" y="13"/>
                    </a:lnTo>
                    <a:lnTo>
                      <a:pt x="18" y="13"/>
                    </a:lnTo>
                    <a:lnTo>
                      <a:pt x="18" y="16"/>
                    </a:lnTo>
                    <a:lnTo>
                      <a:pt x="18" y="17"/>
                    </a:lnTo>
                    <a:lnTo>
                      <a:pt x="18" y="19"/>
                    </a:lnTo>
                    <a:lnTo>
                      <a:pt x="18" y="19"/>
                    </a:lnTo>
                    <a:lnTo>
                      <a:pt x="16" y="19"/>
                    </a:lnTo>
                    <a:lnTo>
                      <a:pt x="18" y="22"/>
                    </a:lnTo>
                    <a:lnTo>
                      <a:pt x="18" y="22"/>
                    </a:lnTo>
                    <a:lnTo>
                      <a:pt x="18" y="24"/>
                    </a:lnTo>
                    <a:lnTo>
                      <a:pt x="18" y="25"/>
                    </a:lnTo>
                    <a:lnTo>
                      <a:pt x="19" y="27"/>
                    </a:lnTo>
                    <a:lnTo>
                      <a:pt x="19" y="27"/>
                    </a:lnTo>
                    <a:lnTo>
                      <a:pt x="21" y="30"/>
                    </a:lnTo>
                    <a:lnTo>
                      <a:pt x="21" y="30"/>
                    </a:lnTo>
                    <a:lnTo>
                      <a:pt x="22" y="30"/>
                    </a:lnTo>
                    <a:lnTo>
                      <a:pt x="24" y="30"/>
                    </a:lnTo>
                    <a:lnTo>
                      <a:pt x="24" y="30"/>
                    </a:lnTo>
                    <a:lnTo>
                      <a:pt x="24" y="31"/>
                    </a:lnTo>
                    <a:lnTo>
                      <a:pt x="24" y="31"/>
                    </a:lnTo>
                    <a:lnTo>
                      <a:pt x="24" y="33"/>
                    </a:lnTo>
                    <a:lnTo>
                      <a:pt x="25" y="35"/>
                    </a:lnTo>
                    <a:lnTo>
                      <a:pt x="25" y="35"/>
                    </a:lnTo>
                    <a:lnTo>
                      <a:pt x="24" y="36"/>
                    </a:lnTo>
                    <a:lnTo>
                      <a:pt x="24" y="36"/>
                    </a:lnTo>
                    <a:lnTo>
                      <a:pt x="22" y="38"/>
                    </a:lnTo>
                    <a:lnTo>
                      <a:pt x="22" y="38"/>
                    </a:lnTo>
                    <a:lnTo>
                      <a:pt x="21" y="38"/>
                    </a:lnTo>
                    <a:lnTo>
                      <a:pt x="21" y="39"/>
                    </a:lnTo>
                    <a:lnTo>
                      <a:pt x="21" y="41"/>
                    </a:lnTo>
                    <a:lnTo>
                      <a:pt x="21" y="41"/>
                    </a:lnTo>
                    <a:lnTo>
                      <a:pt x="19" y="43"/>
                    </a:lnTo>
                    <a:lnTo>
                      <a:pt x="19" y="43"/>
                    </a:lnTo>
                    <a:lnTo>
                      <a:pt x="19" y="44"/>
                    </a:lnTo>
                    <a:lnTo>
                      <a:pt x="18" y="44"/>
                    </a:lnTo>
                    <a:lnTo>
                      <a:pt x="16" y="44"/>
                    </a:lnTo>
                    <a:lnTo>
                      <a:pt x="16" y="44"/>
                    </a:lnTo>
                    <a:lnTo>
                      <a:pt x="16" y="46"/>
                    </a:lnTo>
                    <a:lnTo>
                      <a:pt x="14" y="46"/>
                    </a:lnTo>
                    <a:lnTo>
                      <a:pt x="14" y="46"/>
                    </a:lnTo>
                    <a:lnTo>
                      <a:pt x="14" y="46"/>
                    </a:lnTo>
                    <a:lnTo>
                      <a:pt x="14" y="47"/>
                    </a:lnTo>
                    <a:lnTo>
                      <a:pt x="16" y="47"/>
                    </a:lnTo>
                    <a:lnTo>
                      <a:pt x="16" y="49"/>
                    </a:lnTo>
                    <a:lnTo>
                      <a:pt x="14" y="49"/>
                    </a:lnTo>
                    <a:lnTo>
                      <a:pt x="14" y="49"/>
                    </a:lnTo>
                    <a:lnTo>
                      <a:pt x="14" y="49"/>
                    </a:lnTo>
                    <a:lnTo>
                      <a:pt x="14" y="50"/>
                    </a:lnTo>
                    <a:lnTo>
                      <a:pt x="14" y="50"/>
                    </a:lnTo>
                    <a:lnTo>
                      <a:pt x="13" y="50"/>
                    </a:lnTo>
                    <a:lnTo>
                      <a:pt x="13" y="50"/>
                    </a:lnTo>
                    <a:lnTo>
                      <a:pt x="11" y="50"/>
                    </a:lnTo>
                    <a:lnTo>
                      <a:pt x="11" y="50"/>
                    </a:lnTo>
                    <a:lnTo>
                      <a:pt x="10" y="50"/>
                    </a:lnTo>
                    <a:lnTo>
                      <a:pt x="10" y="50"/>
                    </a:lnTo>
                    <a:lnTo>
                      <a:pt x="10" y="49"/>
                    </a:lnTo>
                    <a:lnTo>
                      <a:pt x="10" y="47"/>
                    </a:lnTo>
                    <a:lnTo>
                      <a:pt x="8" y="44"/>
                    </a:lnTo>
                    <a:lnTo>
                      <a:pt x="2" y="41"/>
                    </a:lnTo>
                    <a:lnTo>
                      <a:pt x="2" y="41"/>
                    </a:lnTo>
                    <a:lnTo>
                      <a:pt x="0" y="39"/>
                    </a:lnTo>
                    <a:lnTo>
                      <a:pt x="0" y="38"/>
                    </a:lnTo>
                    <a:lnTo>
                      <a:pt x="0" y="38"/>
                    </a:lnTo>
                    <a:lnTo>
                      <a:pt x="2" y="38"/>
                    </a:lnTo>
                    <a:lnTo>
                      <a:pt x="2" y="39"/>
                    </a:lnTo>
                    <a:lnTo>
                      <a:pt x="2" y="38"/>
                    </a:lnTo>
                    <a:lnTo>
                      <a:pt x="2" y="38"/>
                    </a:lnTo>
                    <a:lnTo>
                      <a:pt x="0" y="35"/>
                    </a:lnTo>
                    <a:lnTo>
                      <a:pt x="0" y="35"/>
                    </a:lnTo>
                    <a:lnTo>
                      <a:pt x="0" y="31"/>
                    </a:lnTo>
                    <a:lnTo>
                      <a:pt x="2" y="30"/>
                    </a:lnTo>
                    <a:lnTo>
                      <a:pt x="2" y="27"/>
                    </a:lnTo>
                    <a:lnTo>
                      <a:pt x="2" y="24"/>
                    </a:lnTo>
                    <a:lnTo>
                      <a:pt x="2" y="22"/>
                    </a:lnTo>
                    <a:lnTo>
                      <a:pt x="2" y="20"/>
                    </a:lnTo>
                    <a:lnTo>
                      <a:pt x="3" y="19"/>
                    </a:lnTo>
                    <a:lnTo>
                      <a:pt x="3" y="17"/>
                    </a:lnTo>
                    <a:lnTo>
                      <a:pt x="3" y="17"/>
                    </a:lnTo>
                    <a:lnTo>
                      <a:pt x="3" y="14"/>
                    </a:lnTo>
                    <a:lnTo>
                      <a:pt x="2" y="14"/>
                    </a:lnTo>
                    <a:lnTo>
                      <a:pt x="0" y="13"/>
                    </a:lnTo>
                    <a:lnTo>
                      <a:pt x="0" y="13"/>
                    </a:lnTo>
                    <a:lnTo>
                      <a:pt x="0" y="11"/>
                    </a:lnTo>
                    <a:lnTo>
                      <a:pt x="0" y="11"/>
                    </a:lnTo>
                    <a:lnTo>
                      <a:pt x="0" y="9"/>
                    </a:lnTo>
                    <a:lnTo>
                      <a:pt x="0" y="9"/>
                    </a:lnTo>
                    <a:lnTo>
                      <a:pt x="2" y="9"/>
                    </a:lnTo>
                    <a:lnTo>
                      <a:pt x="2" y="9"/>
                    </a:lnTo>
                    <a:lnTo>
                      <a:pt x="2" y="9"/>
                    </a:lnTo>
                    <a:lnTo>
                      <a:pt x="2" y="8"/>
                    </a:lnTo>
                    <a:lnTo>
                      <a:pt x="2" y="6"/>
                    </a:lnTo>
                    <a:lnTo>
                      <a:pt x="0" y="6"/>
                    </a:lnTo>
                    <a:lnTo>
                      <a:pt x="0" y="6"/>
                    </a:lnTo>
                    <a:lnTo>
                      <a:pt x="2" y="5"/>
                    </a:lnTo>
                    <a:lnTo>
                      <a:pt x="2" y="3"/>
                    </a:lnTo>
                    <a:lnTo>
                      <a:pt x="3" y="3"/>
                    </a:lnTo>
                    <a:lnTo>
                      <a:pt x="3" y="2"/>
                    </a:lnTo>
                    <a:lnTo>
                      <a:pt x="5" y="0"/>
                    </a:lnTo>
                    <a:lnTo>
                      <a:pt x="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5" name="Freeform 345">
                <a:extLst>
                  <a:ext uri="{FF2B5EF4-FFF2-40B4-BE49-F238E27FC236}">
                    <a16:creationId xmlns:a16="http://schemas.microsoft.com/office/drawing/2014/main" id="{1818E2B2-2DC0-447E-BC59-EE8525CBF831}"/>
                  </a:ext>
                </a:extLst>
              </p:cNvPr>
              <p:cNvSpPr>
                <a:spLocks/>
              </p:cNvSpPr>
              <p:nvPr/>
            </p:nvSpPr>
            <p:spPr bwMode="auto">
              <a:xfrm>
                <a:off x="3985354" y="3901329"/>
                <a:ext cx="3898" cy="1950"/>
              </a:xfrm>
              <a:custGeom>
                <a:avLst/>
                <a:gdLst>
                  <a:gd name="T0" fmla="*/ 2 w 2"/>
                  <a:gd name="T1" fmla="*/ 0 h 1"/>
                  <a:gd name="T2" fmla="*/ 2 w 2"/>
                  <a:gd name="T3" fmla="*/ 0 h 1"/>
                  <a:gd name="T4" fmla="*/ 2 w 2"/>
                  <a:gd name="T5" fmla="*/ 0 h 1"/>
                  <a:gd name="T6" fmla="*/ 0 w 2"/>
                  <a:gd name="T7" fmla="*/ 1 h 1"/>
                  <a:gd name="T8" fmla="*/ 0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2" y="0"/>
                    </a:lnTo>
                    <a:lnTo>
                      <a:pt x="0" y="1"/>
                    </a:lnTo>
                    <a:lnTo>
                      <a:pt x="0"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6" name="Freeform 346">
                <a:extLst>
                  <a:ext uri="{FF2B5EF4-FFF2-40B4-BE49-F238E27FC236}">
                    <a16:creationId xmlns:a16="http://schemas.microsoft.com/office/drawing/2014/main" id="{DB4790C4-CCD1-4BE0-9274-47281D541FA1}"/>
                  </a:ext>
                </a:extLst>
              </p:cNvPr>
              <p:cNvSpPr>
                <a:spLocks noEditPoints="1"/>
              </p:cNvSpPr>
              <p:nvPr/>
            </p:nvSpPr>
            <p:spPr bwMode="auto">
              <a:xfrm>
                <a:off x="4018492" y="3914973"/>
                <a:ext cx="7797" cy="21442"/>
              </a:xfrm>
              <a:custGeom>
                <a:avLst/>
                <a:gdLst>
                  <a:gd name="T0" fmla="*/ 2 w 4"/>
                  <a:gd name="T1" fmla="*/ 8 h 11"/>
                  <a:gd name="T2" fmla="*/ 4 w 4"/>
                  <a:gd name="T3" fmla="*/ 8 h 11"/>
                  <a:gd name="T4" fmla="*/ 4 w 4"/>
                  <a:gd name="T5" fmla="*/ 10 h 11"/>
                  <a:gd name="T6" fmla="*/ 4 w 4"/>
                  <a:gd name="T7" fmla="*/ 10 h 11"/>
                  <a:gd name="T8" fmla="*/ 4 w 4"/>
                  <a:gd name="T9" fmla="*/ 10 h 11"/>
                  <a:gd name="T10" fmla="*/ 4 w 4"/>
                  <a:gd name="T11" fmla="*/ 10 h 11"/>
                  <a:gd name="T12" fmla="*/ 4 w 4"/>
                  <a:gd name="T13" fmla="*/ 10 h 11"/>
                  <a:gd name="T14" fmla="*/ 4 w 4"/>
                  <a:gd name="T15" fmla="*/ 11 h 11"/>
                  <a:gd name="T16" fmla="*/ 2 w 4"/>
                  <a:gd name="T17" fmla="*/ 11 h 11"/>
                  <a:gd name="T18" fmla="*/ 0 w 4"/>
                  <a:gd name="T19" fmla="*/ 10 h 11"/>
                  <a:gd name="T20" fmla="*/ 0 w 4"/>
                  <a:gd name="T21" fmla="*/ 10 h 11"/>
                  <a:gd name="T22" fmla="*/ 2 w 4"/>
                  <a:gd name="T23" fmla="*/ 8 h 11"/>
                  <a:gd name="T24" fmla="*/ 2 w 4"/>
                  <a:gd name="T25" fmla="*/ 0 h 11"/>
                  <a:gd name="T26" fmla="*/ 2 w 4"/>
                  <a:gd name="T27" fmla="*/ 0 h 11"/>
                  <a:gd name="T28" fmla="*/ 2 w 4"/>
                  <a:gd name="T29" fmla="*/ 0 h 11"/>
                  <a:gd name="T30" fmla="*/ 4 w 4"/>
                  <a:gd name="T31" fmla="*/ 2 h 11"/>
                  <a:gd name="T32" fmla="*/ 4 w 4"/>
                  <a:gd name="T33" fmla="*/ 2 h 11"/>
                  <a:gd name="T34" fmla="*/ 4 w 4"/>
                  <a:gd name="T35" fmla="*/ 4 h 11"/>
                  <a:gd name="T36" fmla="*/ 2 w 4"/>
                  <a:gd name="T37" fmla="*/ 2 h 11"/>
                  <a:gd name="T38" fmla="*/ 2 w 4"/>
                  <a:gd name="T39" fmla="*/ 0 h 11"/>
                  <a:gd name="T40" fmla="*/ 2 w 4"/>
                  <a:gd name="T41" fmla="*/ 0 h 11"/>
                  <a:gd name="T42" fmla="*/ 2 w 4"/>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1">
                    <a:moveTo>
                      <a:pt x="2" y="8"/>
                    </a:moveTo>
                    <a:lnTo>
                      <a:pt x="4" y="8"/>
                    </a:lnTo>
                    <a:lnTo>
                      <a:pt x="4" y="10"/>
                    </a:lnTo>
                    <a:lnTo>
                      <a:pt x="4" y="10"/>
                    </a:lnTo>
                    <a:lnTo>
                      <a:pt x="4" y="10"/>
                    </a:lnTo>
                    <a:lnTo>
                      <a:pt x="4" y="10"/>
                    </a:lnTo>
                    <a:lnTo>
                      <a:pt x="4" y="10"/>
                    </a:lnTo>
                    <a:lnTo>
                      <a:pt x="4" y="11"/>
                    </a:lnTo>
                    <a:lnTo>
                      <a:pt x="2" y="11"/>
                    </a:lnTo>
                    <a:lnTo>
                      <a:pt x="0" y="10"/>
                    </a:lnTo>
                    <a:lnTo>
                      <a:pt x="0" y="10"/>
                    </a:lnTo>
                    <a:lnTo>
                      <a:pt x="2" y="8"/>
                    </a:lnTo>
                    <a:close/>
                    <a:moveTo>
                      <a:pt x="2" y="0"/>
                    </a:moveTo>
                    <a:lnTo>
                      <a:pt x="2" y="0"/>
                    </a:lnTo>
                    <a:lnTo>
                      <a:pt x="2" y="0"/>
                    </a:lnTo>
                    <a:lnTo>
                      <a:pt x="4" y="2"/>
                    </a:lnTo>
                    <a:lnTo>
                      <a:pt x="4" y="2"/>
                    </a:lnTo>
                    <a:lnTo>
                      <a:pt x="4" y="4"/>
                    </a:lnTo>
                    <a:lnTo>
                      <a:pt x="2" y="2"/>
                    </a:lnTo>
                    <a:lnTo>
                      <a:pt x="2" y="0"/>
                    </a:lnTo>
                    <a:lnTo>
                      <a:pt x="2" y="0"/>
                    </a:lnTo>
                    <a:lnTo>
                      <a:pt x="2"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7" name="Freeform 347">
                <a:extLst>
                  <a:ext uri="{FF2B5EF4-FFF2-40B4-BE49-F238E27FC236}">
                    <a16:creationId xmlns:a16="http://schemas.microsoft.com/office/drawing/2014/main" id="{CF566454-2DD1-4BF0-BF0C-74C813671676}"/>
                  </a:ext>
                </a:extLst>
              </p:cNvPr>
              <p:cNvSpPr>
                <a:spLocks/>
              </p:cNvSpPr>
              <p:nvPr/>
            </p:nvSpPr>
            <p:spPr bwMode="auto">
              <a:xfrm>
                <a:off x="7468614" y="3283425"/>
                <a:ext cx="405438" cy="284586"/>
              </a:xfrm>
              <a:custGeom>
                <a:avLst/>
                <a:gdLst>
                  <a:gd name="T0" fmla="*/ 157 w 208"/>
                  <a:gd name="T1" fmla="*/ 9 h 146"/>
                  <a:gd name="T2" fmla="*/ 159 w 208"/>
                  <a:gd name="T3" fmla="*/ 14 h 146"/>
                  <a:gd name="T4" fmla="*/ 162 w 208"/>
                  <a:gd name="T5" fmla="*/ 30 h 146"/>
                  <a:gd name="T6" fmla="*/ 178 w 208"/>
                  <a:gd name="T7" fmla="*/ 22 h 146"/>
                  <a:gd name="T8" fmla="*/ 190 w 208"/>
                  <a:gd name="T9" fmla="*/ 17 h 146"/>
                  <a:gd name="T10" fmla="*/ 192 w 208"/>
                  <a:gd name="T11" fmla="*/ 20 h 146"/>
                  <a:gd name="T12" fmla="*/ 201 w 208"/>
                  <a:gd name="T13" fmla="*/ 17 h 146"/>
                  <a:gd name="T14" fmla="*/ 208 w 208"/>
                  <a:gd name="T15" fmla="*/ 20 h 146"/>
                  <a:gd name="T16" fmla="*/ 201 w 208"/>
                  <a:gd name="T17" fmla="*/ 22 h 146"/>
                  <a:gd name="T18" fmla="*/ 195 w 208"/>
                  <a:gd name="T19" fmla="*/ 27 h 146"/>
                  <a:gd name="T20" fmla="*/ 178 w 208"/>
                  <a:gd name="T21" fmla="*/ 27 h 146"/>
                  <a:gd name="T22" fmla="*/ 168 w 208"/>
                  <a:gd name="T23" fmla="*/ 30 h 146"/>
                  <a:gd name="T24" fmla="*/ 159 w 208"/>
                  <a:gd name="T25" fmla="*/ 36 h 146"/>
                  <a:gd name="T26" fmla="*/ 159 w 208"/>
                  <a:gd name="T27" fmla="*/ 44 h 146"/>
                  <a:gd name="T28" fmla="*/ 160 w 208"/>
                  <a:gd name="T29" fmla="*/ 52 h 146"/>
                  <a:gd name="T30" fmla="*/ 159 w 208"/>
                  <a:gd name="T31" fmla="*/ 57 h 146"/>
                  <a:gd name="T32" fmla="*/ 153 w 208"/>
                  <a:gd name="T33" fmla="*/ 64 h 146"/>
                  <a:gd name="T34" fmla="*/ 154 w 208"/>
                  <a:gd name="T35" fmla="*/ 72 h 146"/>
                  <a:gd name="T36" fmla="*/ 137 w 208"/>
                  <a:gd name="T37" fmla="*/ 72 h 146"/>
                  <a:gd name="T38" fmla="*/ 142 w 208"/>
                  <a:gd name="T39" fmla="*/ 85 h 146"/>
                  <a:gd name="T40" fmla="*/ 129 w 208"/>
                  <a:gd name="T41" fmla="*/ 93 h 146"/>
                  <a:gd name="T42" fmla="*/ 126 w 208"/>
                  <a:gd name="T43" fmla="*/ 109 h 146"/>
                  <a:gd name="T44" fmla="*/ 118 w 208"/>
                  <a:gd name="T45" fmla="*/ 109 h 146"/>
                  <a:gd name="T46" fmla="*/ 108 w 208"/>
                  <a:gd name="T47" fmla="*/ 110 h 146"/>
                  <a:gd name="T48" fmla="*/ 105 w 208"/>
                  <a:gd name="T49" fmla="*/ 116 h 146"/>
                  <a:gd name="T50" fmla="*/ 93 w 208"/>
                  <a:gd name="T51" fmla="*/ 116 h 146"/>
                  <a:gd name="T52" fmla="*/ 85 w 208"/>
                  <a:gd name="T53" fmla="*/ 123 h 146"/>
                  <a:gd name="T54" fmla="*/ 83 w 208"/>
                  <a:gd name="T55" fmla="*/ 137 h 146"/>
                  <a:gd name="T56" fmla="*/ 72 w 208"/>
                  <a:gd name="T57" fmla="*/ 143 h 146"/>
                  <a:gd name="T58" fmla="*/ 56 w 208"/>
                  <a:gd name="T59" fmla="*/ 145 h 146"/>
                  <a:gd name="T60" fmla="*/ 30 w 208"/>
                  <a:gd name="T61" fmla="*/ 146 h 146"/>
                  <a:gd name="T62" fmla="*/ 12 w 208"/>
                  <a:gd name="T63" fmla="*/ 132 h 146"/>
                  <a:gd name="T64" fmla="*/ 12 w 208"/>
                  <a:gd name="T65" fmla="*/ 115 h 146"/>
                  <a:gd name="T66" fmla="*/ 4 w 208"/>
                  <a:gd name="T67" fmla="*/ 105 h 146"/>
                  <a:gd name="T68" fmla="*/ 1 w 208"/>
                  <a:gd name="T69" fmla="*/ 88 h 146"/>
                  <a:gd name="T70" fmla="*/ 3 w 208"/>
                  <a:gd name="T71" fmla="*/ 80 h 146"/>
                  <a:gd name="T72" fmla="*/ 3 w 208"/>
                  <a:gd name="T73" fmla="*/ 69 h 146"/>
                  <a:gd name="T74" fmla="*/ 4 w 208"/>
                  <a:gd name="T75" fmla="*/ 64 h 146"/>
                  <a:gd name="T76" fmla="*/ 9 w 208"/>
                  <a:gd name="T77" fmla="*/ 60 h 146"/>
                  <a:gd name="T78" fmla="*/ 9 w 208"/>
                  <a:gd name="T79" fmla="*/ 53 h 146"/>
                  <a:gd name="T80" fmla="*/ 12 w 208"/>
                  <a:gd name="T81" fmla="*/ 49 h 146"/>
                  <a:gd name="T82" fmla="*/ 19 w 208"/>
                  <a:gd name="T83" fmla="*/ 50 h 146"/>
                  <a:gd name="T84" fmla="*/ 26 w 208"/>
                  <a:gd name="T85" fmla="*/ 55 h 146"/>
                  <a:gd name="T86" fmla="*/ 33 w 208"/>
                  <a:gd name="T87" fmla="*/ 53 h 146"/>
                  <a:gd name="T88" fmla="*/ 39 w 208"/>
                  <a:gd name="T89" fmla="*/ 46 h 146"/>
                  <a:gd name="T90" fmla="*/ 47 w 208"/>
                  <a:gd name="T91" fmla="*/ 41 h 146"/>
                  <a:gd name="T92" fmla="*/ 53 w 208"/>
                  <a:gd name="T93" fmla="*/ 39 h 146"/>
                  <a:gd name="T94" fmla="*/ 63 w 208"/>
                  <a:gd name="T95" fmla="*/ 24 h 146"/>
                  <a:gd name="T96" fmla="*/ 75 w 208"/>
                  <a:gd name="T97" fmla="*/ 17 h 146"/>
                  <a:gd name="T98" fmla="*/ 86 w 208"/>
                  <a:gd name="T99" fmla="*/ 19 h 146"/>
                  <a:gd name="T100" fmla="*/ 102 w 208"/>
                  <a:gd name="T101" fmla="*/ 20 h 146"/>
                  <a:gd name="T102" fmla="*/ 107 w 208"/>
                  <a:gd name="T103" fmla="*/ 24 h 146"/>
                  <a:gd name="T104" fmla="*/ 115 w 208"/>
                  <a:gd name="T105" fmla="*/ 22 h 146"/>
                  <a:gd name="T106" fmla="*/ 121 w 208"/>
                  <a:gd name="T107" fmla="*/ 19 h 146"/>
                  <a:gd name="T108" fmla="*/ 127 w 208"/>
                  <a:gd name="T109" fmla="*/ 22 h 146"/>
                  <a:gd name="T110" fmla="*/ 131 w 208"/>
                  <a:gd name="T111" fmla="*/ 16 h 146"/>
                  <a:gd name="T112" fmla="*/ 140 w 208"/>
                  <a:gd name="T113" fmla="*/ 14 h 146"/>
                  <a:gd name="T114" fmla="*/ 143 w 208"/>
                  <a:gd name="T115" fmla="*/ 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146">
                    <a:moveTo>
                      <a:pt x="151" y="0"/>
                    </a:moveTo>
                    <a:lnTo>
                      <a:pt x="153" y="1"/>
                    </a:lnTo>
                    <a:lnTo>
                      <a:pt x="156" y="3"/>
                    </a:lnTo>
                    <a:lnTo>
                      <a:pt x="157" y="5"/>
                    </a:lnTo>
                    <a:lnTo>
                      <a:pt x="156" y="8"/>
                    </a:lnTo>
                    <a:lnTo>
                      <a:pt x="156" y="9"/>
                    </a:lnTo>
                    <a:lnTo>
                      <a:pt x="157" y="9"/>
                    </a:lnTo>
                    <a:lnTo>
                      <a:pt x="157" y="9"/>
                    </a:lnTo>
                    <a:lnTo>
                      <a:pt x="159" y="9"/>
                    </a:lnTo>
                    <a:lnTo>
                      <a:pt x="160" y="9"/>
                    </a:lnTo>
                    <a:lnTo>
                      <a:pt x="160" y="9"/>
                    </a:lnTo>
                    <a:lnTo>
                      <a:pt x="160" y="11"/>
                    </a:lnTo>
                    <a:lnTo>
                      <a:pt x="160" y="11"/>
                    </a:lnTo>
                    <a:lnTo>
                      <a:pt x="159" y="14"/>
                    </a:lnTo>
                    <a:lnTo>
                      <a:pt x="159" y="17"/>
                    </a:lnTo>
                    <a:lnTo>
                      <a:pt x="159" y="20"/>
                    </a:lnTo>
                    <a:lnTo>
                      <a:pt x="159" y="22"/>
                    </a:lnTo>
                    <a:lnTo>
                      <a:pt x="159" y="24"/>
                    </a:lnTo>
                    <a:lnTo>
                      <a:pt x="160" y="27"/>
                    </a:lnTo>
                    <a:lnTo>
                      <a:pt x="160" y="28"/>
                    </a:lnTo>
                    <a:lnTo>
                      <a:pt x="162" y="30"/>
                    </a:lnTo>
                    <a:lnTo>
                      <a:pt x="162" y="30"/>
                    </a:lnTo>
                    <a:lnTo>
                      <a:pt x="164" y="30"/>
                    </a:lnTo>
                    <a:lnTo>
                      <a:pt x="165" y="28"/>
                    </a:lnTo>
                    <a:lnTo>
                      <a:pt x="168" y="27"/>
                    </a:lnTo>
                    <a:lnTo>
                      <a:pt x="172" y="25"/>
                    </a:lnTo>
                    <a:lnTo>
                      <a:pt x="176" y="24"/>
                    </a:lnTo>
                    <a:lnTo>
                      <a:pt x="178" y="22"/>
                    </a:lnTo>
                    <a:lnTo>
                      <a:pt x="179" y="20"/>
                    </a:lnTo>
                    <a:lnTo>
                      <a:pt x="184" y="17"/>
                    </a:lnTo>
                    <a:lnTo>
                      <a:pt x="187" y="17"/>
                    </a:lnTo>
                    <a:lnTo>
                      <a:pt x="187" y="17"/>
                    </a:lnTo>
                    <a:lnTo>
                      <a:pt x="190" y="17"/>
                    </a:lnTo>
                    <a:lnTo>
                      <a:pt x="190" y="17"/>
                    </a:lnTo>
                    <a:lnTo>
                      <a:pt x="190" y="17"/>
                    </a:lnTo>
                    <a:lnTo>
                      <a:pt x="192" y="17"/>
                    </a:lnTo>
                    <a:lnTo>
                      <a:pt x="192" y="19"/>
                    </a:lnTo>
                    <a:lnTo>
                      <a:pt x="192" y="19"/>
                    </a:lnTo>
                    <a:lnTo>
                      <a:pt x="190" y="20"/>
                    </a:lnTo>
                    <a:lnTo>
                      <a:pt x="190" y="20"/>
                    </a:lnTo>
                    <a:lnTo>
                      <a:pt x="190" y="20"/>
                    </a:lnTo>
                    <a:lnTo>
                      <a:pt x="192" y="20"/>
                    </a:lnTo>
                    <a:lnTo>
                      <a:pt x="195" y="20"/>
                    </a:lnTo>
                    <a:lnTo>
                      <a:pt x="197" y="19"/>
                    </a:lnTo>
                    <a:lnTo>
                      <a:pt x="198" y="19"/>
                    </a:lnTo>
                    <a:lnTo>
                      <a:pt x="198" y="19"/>
                    </a:lnTo>
                    <a:lnTo>
                      <a:pt x="200" y="17"/>
                    </a:lnTo>
                    <a:lnTo>
                      <a:pt x="200" y="17"/>
                    </a:lnTo>
                    <a:lnTo>
                      <a:pt x="201" y="17"/>
                    </a:lnTo>
                    <a:lnTo>
                      <a:pt x="203" y="19"/>
                    </a:lnTo>
                    <a:lnTo>
                      <a:pt x="205" y="17"/>
                    </a:lnTo>
                    <a:lnTo>
                      <a:pt x="206" y="19"/>
                    </a:lnTo>
                    <a:lnTo>
                      <a:pt x="208" y="20"/>
                    </a:lnTo>
                    <a:lnTo>
                      <a:pt x="208" y="20"/>
                    </a:lnTo>
                    <a:lnTo>
                      <a:pt x="208" y="20"/>
                    </a:lnTo>
                    <a:lnTo>
                      <a:pt x="208" y="20"/>
                    </a:lnTo>
                    <a:lnTo>
                      <a:pt x="206" y="20"/>
                    </a:lnTo>
                    <a:lnTo>
                      <a:pt x="206" y="20"/>
                    </a:lnTo>
                    <a:lnTo>
                      <a:pt x="206" y="20"/>
                    </a:lnTo>
                    <a:lnTo>
                      <a:pt x="205" y="20"/>
                    </a:lnTo>
                    <a:lnTo>
                      <a:pt x="203" y="20"/>
                    </a:lnTo>
                    <a:lnTo>
                      <a:pt x="201" y="22"/>
                    </a:lnTo>
                    <a:lnTo>
                      <a:pt x="201" y="22"/>
                    </a:lnTo>
                    <a:lnTo>
                      <a:pt x="203" y="24"/>
                    </a:lnTo>
                    <a:lnTo>
                      <a:pt x="203" y="24"/>
                    </a:lnTo>
                    <a:lnTo>
                      <a:pt x="203" y="24"/>
                    </a:lnTo>
                    <a:lnTo>
                      <a:pt x="201" y="25"/>
                    </a:lnTo>
                    <a:lnTo>
                      <a:pt x="198" y="27"/>
                    </a:lnTo>
                    <a:lnTo>
                      <a:pt x="197" y="27"/>
                    </a:lnTo>
                    <a:lnTo>
                      <a:pt x="195" y="27"/>
                    </a:lnTo>
                    <a:lnTo>
                      <a:pt x="194" y="27"/>
                    </a:lnTo>
                    <a:lnTo>
                      <a:pt x="192" y="27"/>
                    </a:lnTo>
                    <a:lnTo>
                      <a:pt x="192" y="27"/>
                    </a:lnTo>
                    <a:lnTo>
                      <a:pt x="187" y="27"/>
                    </a:lnTo>
                    <a:lnTo>
                      <a:pt x="183" y="27"/>
                    </a:lnTo>
                    <a:lnTo>
                      <a:pt x="181" y="27"/>
                    </a:lnTo>
                    <a:lnTo>
                      <a:pt x="178" y="27"/>
                    </a:lnTo>
                    <a:lnTo>
                      <a:pt x="176" y="27"/>
                    </a:lnTo>
                    <a:lnTo>
                      <a:pt x="175" y="28"/>
                    </a:lnTo>
                    <a:lnTo>
                      <a:pt x="173" y="28"/>
                    </a:lnTo>
                    <a:lnTo>
                      <a:pt x="172" y="28"/>
                    </a:lnTo>
                    <a:lnTo>
                      <a:pt x="170" y="28"/>
                    </a:lnTo>
                    <a:lnTo>
                      <a:pt x="168" y="30"/>
                    </a:lnTo>
                    <a:lnTo>
                      <a:pt x="168" y="30"/>
                    </a:lnTo>
                    <a:lnTo>
                      <a:pt x="165" y="33"/>
                    </a:lnTo>
                    <a:lnTo>
                      <a:pt x="164" y="33"/>
                    </a:lnTo>
                    <a:lnTo>
                      <a:pt x="164" y="35"/>
                    </a:lnTo>
                    <a:lnTo>
                      <a:pt x="162" y="35"/>
                    </a:lnTo>
                    <a:lnTo>
                      <a:pt x="160" y="35"/>
                    </a:lnTo>
                    <a:lnTo>
                      <a:pt x="160" y="35"/>
                    </a:lnTo>
                    <a:lnTo>
                      <a:pt x="159" y="36"/>
                    </a:lnTo>
                    <a:lnTo>
                      <a:pt x="157" y="38"/>
                    </a:lnTo>
                    <a:lnTo>
                      <a:pt x="156" y="39"/>
                    </a:lnTo>
                    <a:lnTo>
                      <a:pt x="154" y="41"/>
                    </a:lnTo>
                    <a:lnTo>
                      <a:pt x="156" y="41"/>
                    </a:lnTo>
                    <a:lnTo>
                      <a:pt x="157" y="42"/>
                    </a:lnTo>
                    <a:lnTo>
                      <a:pt x="157" y="42"/>
                    </a:lnTo>
                    <a:lnTo>
                      <a:pt x="159" y="44"/>
                    </a:lnTo>
                    <a:lnTo>
                      <a:pt x="159" y="46"/>
                    </a:lnTo>
                    <a:lnTo>
                      <a:pt x="159" y="47"/>
                    </a:lnTo>
                    <a:lnTo>
                      <a:pt x="160" y="49"/>
                    </a:lnTo>
                    <a:lnTo>
                      <a:pt x="160" y="50"/>
                    </a:lnTo>
                    <a:lnTo>
                      <a:pt x="160" y="50"/>
                    </a:lnTo>
                    <a:lnTo>
                      <a:pt x="160" y="52"/>
                    </a:lnTo>
                    <a:lnTo>
                      <a:pt x="160" y="52"/>
                    </a:lnTo>
                    <a:lnTo>
                      <a:pt x="160" y="52"/>
                    </a:lnTo>
                    <a:lnTo>
                      <a:pt x="160" y="53"/>
                    </a:lnTo>
                    <a:lnTo>
                      <a:pt x="160" y="53"/>
                    </a:lnTo>
                    <a:lnTo>
                      <a:pt x="160" y="55"/>
                    </a:lnTo>
                    <a:lnTo>
                      <a:pt x="160" y="55"/>
                    </a:lnTo>
                    <a:lnTo>
                      <a:pt x="160" y="55"/>
                    </a:lnTo>
                    <a:lnTo>
                      <a:pt x="159" y="57"/>
                    </a:lnTo>
                    <a:lnTo>
                      <a:pt x="159" y="58"/>
                    </a:lnTo>
                    <a:lnTo>
                      <a:pt x="157" y="58"/>
                    </a:lnTo>
                    <a:lnTo>
                      <a:pt x="156" y="60"/>
                    </a:lnTo>
                    <a:lnTo>
                      <a:pt x="156" y="61"/>
                    </a:lnTo>
                    <a:lnTo>
                      <a:pt x="154" y="63"/>
                    </a:lnTo>
                    <a:lnTo>
                      <a:pt x="153" y="64"/>
                    </a:lnTo>
                    <a:lnTo>
                      <a:pt x="153" y="64"/>
                    </a:lnTo>
                    <a:lnTo>
                      <a:pt x="151" y="64"/>
                    </a:lnTo>
                    <a:lnTo>
                      <a:pt x="153" y="66"/>
                    </a:lnTo>
                    <a:lnTo>
                      <a:pt x="153" y="66"/>
                    </a:lnTo>
                    <a:lnTo>
                      <a:pt x="154" y="68"/>
                    </a:lnTo>
                    <a:lnTo>
                      <a:pt x="154" y="69"/>
                    </a:lnTo>
                    <a:lnTo>
                      <a:pt x="154" y="71"/>
                    </a:lnTo>
                    <a:lnTo>
                      <a:pt x="154" y="72"/>
                    </a:lnTo>
                    <a:lnTo>
                      <a:pt x="153" y="72"/>
                    </a:lnTo>
                    <a:lnTo>
                      <a:pt x="149" y="74"/>
                    </a:lnTo>
                    <a:lnTo>
                      <a:pt x="148" y="74"/>
                    </a:lnTo>
                    <a:lnTo>
                      <a:pt x="143" y="74"/>
                    </a:lnTo>
                    <a:lnTo>
                      <a:pt x="143" y="74"/>
                    </a:lnTo>
                    <a:lnTo>
                      <a:pt x="142" y="74"/>
                    </a:lnTo>
                    <a:lnTo>
                      <a:pt x="137" y="72"/>
                    </a:lnTo>
                    <a:lnTo>
                      <a:pt x="137" y="74"/>
                    </a:lnTo>
                    <a:lnTo>
                      <a:pt x="135" y="76"/>
                    </a:lnTo>
                    <a:lnTo>
                      <a:pt x="138" y="79"/>
                    </a:lnTo>
                    <a:lnTo>
                      <a:pt x="140" y="80"/>
                    </a:lnTo>
                    <a:lnTo>
                      <a:pt x="142" y="82"/>
                    </a:lnTo>
                    <a:lnTo>
                      <a:pt x="142" y="83"/>
                    </a:lnTo>
                    <a:lnTo>
                      <a:pt x="142" y="85"/>
                    </a:lnTo>
                    <a:lnTo>
                      <a:pt x="138" y="87"/>
                    </a:lnTo>
                    <a:lnTo>
                      <a:pt x="137" y="88"/>
                    </a:lnTo>
                    <a:lnTo>
                      <a:pt x="134" y="88"/>
                    </a:lnTo>
                    <a:lnTo>
                      <a:pt x="132" y="88"/>
                    </a:lnTo>
                    <a:lnTo>
                      <a:pt x="131" y="90"/>
                    </a:lnTo>
                    <a:lnTo>
                      <a:pt x="131" y="93"/>
                    </a:lnTo>
                    <a:lnTo>
                      <a:pt x="129" y="93"/>
                    </a:lnTo>
                    <a:lnTo>
                      <a:pt x="129" y="94"/>
                    </a:lnTo>
                    <a:lnTo>
                      <a:pt x="129" y="96"/>
                    </a:lnTo>
                    <a:lnTo>
                      <a:pt x="127" y="98"/>
                    </a:lnTo>
                    <a:lnTo>
                      <a:pt x="127" y="99"/>
                    </a:lnTo>
                    <a:lnTo>
                      <a:pt x="127" y="102"/>
                    </a:lnTo>
                    <a:lnTo>
                      <a:pt x="127" y="107"/>
                    </a:lnTo>
                    <a:lnTo>
                      <a:pt x="126" y="109"/>
                    </a:lnTo>
                    <a:lnTo>
                      <a:pt x="124" y="110"/>
                    </a:lnTo>
                    <a:lnTo>
                      <a:pt x="123" y="112"/>
                    </a:lnTo>
                    <a:lnTo>
                      <a:pt x="121" y="112"/>
                    </a:lnTo>
                    <a:lnTo>
                      <a:pt x="119" y="112"/>
                    </a:lnTo>
                    <a:lnTo>
                      <a:pt x="119" y="110"/>
                    </a:lnTo>
                    <a:lnTo>
                      <a:pt x="118" y="110"/>
                    </a:lnTo>
                    <a:lnTo>
                      <a:pt x="118" y="109"/>
                    </a:lnTo>
                    <a:lnTo>
                      <a:pt x="116" y="109"/>
                    </a:lnTo>
                    <a:lnTo>
                      <a:pt x="115" y="110"/>
                    </a:lnTo>
                    <a:lnTo>
                      <a:pt x="113" y="110"/>
                    </a:lnTo>
                    <a:lnTo>
                      <a:pt x="112" y="109"/>
                    </a:lnTo>
                    <a:lnTo>
                      <a:pt x="112" y="109"/>
                    </a:lnTo>
                    <a:lnTo>
                      <a:pt x="110" y="110"/>
                    </a:lnTo>
                    <a:lnTo>
                      <a:pt x="108" y="110"/>
                    </a:lnTo>
                    <a:lnTo>
                      <a:pt x="105" y="113"/>
                    </a:lnTo>
                    <a:lnTo>
                      <a:pt x="104" y="113"/>
                    </a:lnTo>
                    <a:lnTo>
                      <a:pt x="102" y="113"/>
                    </a:lnTo>
                    <a:lnTo>
                      <a:pt x="104" y="115"/>
                    </a:lnTo>
                    <a:lnTo>
                      <a:pt x="104" y="115"/>
                    </a:lnTo>
                    <a:lnTo>
                      <a:pt x="105" y="115"/>
                    </a:lnTo>
                    <a:lnTo>
                      <a:pt x="105" y="116"/>
                    </a:lnTo>
                    <a:lnTo>
                      <a:pt x="104" y="116"/>
                    </a:lnTo>
                    <a:lnTo>
                      <a:pt x="102" y="116"/>
                    </a:lnTo>
                    <a:lnTo>
                      <a:pt x="101" y="118"/>
                    </a:lnTo>
                    <a:lnTo>
                      <a:pt x="99" y="118"/>
                    </a:lnTo>
                    <a:lnTo>
                      <a:pt x="96" y="118"/>
                    </a:lnTo>
                    <a:lnTo>
                      <a:pt x="94" y="116"/>
                    </a:lnTo>
                    <a:lnTo>
                      <a:pt x="93" y="116"/>
                    </a:lnTo>
                    <a:lnTo>
                      <a:pt x="91" y="118"/>
                    </a:lnTo>
                    <a:lnTo>
                      <a:pt x="91" y="118"/>
                    </a:lnTo>
                    <a:lnTo>
                      <a:pt x="90" y="121"/>
                    </a:lnTo>
                    <a:lnTo>
                      <a:pt x="88" y="121"/>
                    </a:lnTo>
                    <a:lnTo>
                      <a:pt x="88" y="121"/>
                    </a:lnTo>
                    <a:lnTo>
                      <a:pt x="86" y="123"/>
                    </a:lnTo>
                    <a:lnTo>
                      <a:pt x="85" y="123"/>
                    </a:lnTo>
                    <a:lnTo>
                      <a:pt x="85" y="124"/>
                    </a:lnTo>
                    <a:lnTo>
                      <a:pt x="83" y="128"/>
                    </a:lnTo>
                    <a:lnTo>
                      <a:pt x="85" y="129"/>
                    </a:lnTo>
                    <a:lnTo>
                      <a:pt x="85" y="132"/>
                    </a:lnTo>
                    <a:lnTo>
                      <a:pt x="83" y="134"/>
                    </a:lnTo>
                    <a:lnTo>
                      <a:pt x="83" y="135"/>
                    </a:lnTo>
                    <a:lnTo>
                      <a:pt x="83" y="137"/>
                    </a:lnTo>
                    <a:lnTo>
                      <a:pt x="85" y="139"/>
                    </a:lnTo>
                    <a:lnTo>
                      <a:pt x="83" y="139"/>
                    </a:lnTo>
                    <a:lnTo>
                      <a:pt x="83" y="140"/>
                    </a:lnTo>
                    <a:lnTo>
                      <a:pt x="82" y="140"/>
                    </a:lnTo>
                    <a:lnTo>
                      <a:pt x="80" y="140"/>
                    </a:lnTo>
                    <a:lnTo>
                      <a:pt x="75" y="142"/>
                    </a:lnTo>
                    <a:lnTo>
                      <a:pt x="72" y="143"/>
                    </a:lnTo>
                    <a:lnTo>
                      <a:pt x="67" y="143"/>
                    </a:lnTo>
                    <a:lnTo>
                      <a:pt x="67" y="145"/>
                    </a:lnTo>
                    <a:lnTo>
                      <a:pt x="64" y="145"/>
                    </a:lnTo>
                    <a:lnTo>
                      <a:pt x="63" y="145"/>
                    </a:lnTo>
                    <a:lnTo>
                      <a:pt x="61" y="145"/>
                    </a:lnTo>
                    <a:lnTo>
                      <a:pt x="58" y="145"/>
                    </a:lnTo>
                    <a:lnTo>
                      <a:pt x="56" y="145"/>
                    </a:lnTo>
                    <a:lnTo>
                      <a:pt x="55" y="145"/>
                    </a:lnTo>
                    <a:lnTo>
                      <a:pt x="53" y="146"/>
                    </a:lnTo>
                    <a:lnTo>
                      <a:pt x="53" y="146"/>
                    </a:lnTo>
                    <a:lnTo>
                      <a:pt x="52" y="146"/>
                    </a:lnTo>
                    <a:lnTo>
                      <a:pt x="50" y="146"/>
                    </a:lnTo>
                    <a:lnTo>
                      <a:pt x="45" y="145"/>
                    </a:lnTo>
                    <a:lnTo>
                      <a:pt x="30" y="146"/>
                    </a:lnTo>
                    <a:lnTo>
                      <a:pt x="28" y="146"/>
                    </a:lnTo>
                    <a:lnTo>
                      <a:pt x="22" y="145"/>
                    </a:lnTo>
                    <a:lnTo>
                      <a:pt x="15" y="143"/>
                    </a:lnTo>
                    <a:lnTo>
                      <a:pt x="11" y="142"/>
                    </a:lnTo>
                    <a:lnTo>
                      <a:pt x="6" y="140"/>
                    </a:lnTo>
                    <a:lnTo>
                      <a:pt x="9" y="135"/>
                    </a:lnTo>
                    <a:lnTo>
                      <a:pt x="12" y="132"/>
                    </a:lnTo>
                    <a:lnTo>
                      <a:pt x="15" y="128"/>
                    </a:lnTo>
                    <a:lnTo>
                      <a:pt x="19" y="124"/>
                    </a:lnTo>
                    <a:lnTo>
                      <a:pt x="19" y="123"/>
                    </a:lnTo>
                    <a:lnTo>
                      <a:pt x="19" y="121"/>
                    </a:lnTo>
                    <a:lnTo>
                      <a:pt x="19" y="116"/>
                    </a:lnTo>
                    <a:lnTo>
                      <a:pt x="17" y="115"/>
                    </a:lnTo>
                    <a:lnTo>
                      <a:pt x="12" y="115"/>
                    </a:lnTo>
                    <a:lnTo>
                      <a:pt x="9" y="115"/>
                    </a:lnTo>
                    <a:lnTo>
                      <a:pt x="6" y="113"/>
                    </a:lnTo>
                    <a:lnTo>
                      <a:pt x="4" y="113"/>
                    </a:lnTo>
                    <a:lnTo>
                      <a:pt x="4" y="112"/>
                    </a:lnTo>
                    <a:lnTo>
                      <a:pt x="4" y="110"/>
                    </a:lnTo>
                    <a:lnTo>
                      <a:pt x="4" y="107"/>
                    </a:lnTo>
                    <a:lnTo>
                      <a:pt x="4" y="105"/>
                    </a:lnTo>
                    <a:lnTo>
                      <a:pt x="4" y="102"/>
                    </a:lnTo>
                    <a:lnTo>
                      <a:pt x="4" y="102"/>
                    </a:lnTo>
                    <a:lnTo>
                      <a:pt x="3" y="96"/>
                    </a:lnTo>
                    <a:lnTo>
                      <a:pt x="3" y="93"/>
                    </a:lnTo>
                    <a:lnTo>
                      <a:pt x="1" y="90"/>
                    </a:lnTo>
                    <a:lnTo>
                      <a:pt x="1" y="88"/>
                    </a:lnTo>
                    <a:lnTo>
                      <a:pt x="1" y="88"/>
                    </a:lnTo>
                    <a:lnTo>
                      <a:pt x="3" y="85"/>
                    </a:lnTo>
                    <a:lnTo>
                      <a:pt x="4" y="83"/>
                    </a:lnTo>
                    <a:lnTo>
                      <a:pt x="6" y="82"/>
                    </a:lnTo>
                    <a:lnTo>
                      <a:pt x="6" y="82"/>
                    </a:lnTo>
                    <a:lnTo>
                      <a:pt x="6" y="82"/>
                    </a:lnTo>
                    <a:lnTo>
                      <a:pt x="4" y="80"/>
                    </a:lnTo>
                    <a:lnTo>
                      <a:pt x="3" y="80"/>
                    </a:lnTo>
                    <a:lnTo>
                      <a:pt x="1" y="80"/>
                    </a:lnTo>
                    <a:lnTo>
                      <a:pt x="1" y="79"/>
                    </a:lnTo>
                    <a:lnTo>
                      <a:pt x="0" y="79"/>
                    </a:lnTo>
                    <a:lnTo>
                      <a:pt x="1" y="76"/>
                    </a:lnTo>
                    <a:lnTo>
                      <a:pt x="0" y="72"/>
                    </a:lnTo>
                    <a:lnTo>
                      <a:pt x="1" y="71"/>
                    </a:lnTo>
                    <a:lnTo>
                      <a:pt x="3" y="69"/>
                    </a:lnTo>
                    <a:lnTo>
                      <a:pt x="6" y="69"/>
                    </a:lnTo>
                    <a:lnTo>
                      <a:pt x="4" y="66"/>
                    </a:lnTo>
                    <a:lnTo>
                      <a:pt x="4" y="66"/>
                    </a:lnTo>
                    <a:lnTo>
                      <a:pt x="4" y="66"/>
                    </a:lnTo>
                    <a:lnTo>
                      <a:pt x="4" y="64"/>
                    </a:lnTo>
                    <a:lnTo>
                      <a:pt x="4" y="64"/>
                    </a:lnTo>
                    <a:lnTo>
                      <a:pt x="4" y="64"/>
                    </a:lnTo>
                    <a:lnTo>
                      <a:pt x="6" y="64"/>
                    </a:lnTo>
                    <a:lnTo>
                      <a:pt x="6" y="63"/>
                    </a:lnTo>
                    <a:lnTo>
                      <a:pt x="8" y="63"/>
                    </a:lnTo>
                    <a:lnTo>
                      <a:pt x="8" y="61"/>
                    </a:lnTo>
                    <a:lnTo>
                      <a:pt x="8" y="61"/>
                    </a:lnTo>
                    <a:lnTo>
                      <a:pt x="8" y="61"/>
                    </a:lnTo>
                    <a:lnTo>
                      <a:pt x="9" y="60"/>
                    </a:lnTo>
                    <a:lnTo>
                      <a:pt x="9" y="58"/>
                    </a:lnTo>
                    <a:lnTo>
                      <a:pt x="9" y="57"/>
                    </a:lnTo>
                    <a:lnTo>
                      <a:pt x="9" y="57"/>
                    </a:lnTo>
                    <a:lnTo>
                      <a:pt x="9" y="57"/>
                    </a:lnTo>
                    <a:lnTo>
                      <a:pt x="9" y="55"/>
                    </a:lnTo>
                    <a:lnTo>
                      <a:pt x="9" y="53"/>
                    </a:lnTo>
                    <a:lnTo>
                      <a:pt x="9" y="53"/>
                    </a:lnTo>
                    <a:lnTo>
                      <a:pt x="9" y="52"/>
                    </a:lnTo>
                    <a:lnTo>
                      <a:pt x="11" y="52"/>
                    </a:lnTo>
                    <a:lnTo>
                      <a:pt x="11" y="52"/>
                    </a:lnTo>
                    <a:lnTo>
                      <a:pt x="11" y="50"/>
                    </a:lnTo>
                    <a:lnTo>
                      <a:pt x="11" y="50"/>
                    </a:lnTo>
                    <a:lnTo>
                      <a:pt x="12" y="49"/>
                    </a:lnTo>
                    <a:lnTo>
                      <a:pt x="12" y="49"/>
                    </a:lnTo>
                    <a:lnTo>
                      <a:pt x="11" y="47"/>
                    </a:lnTo>
                    <a:lnTo>
                      <a:pt x="12" y="47"/>
                    </a:lnTo>
                    <a:lnTo>
                      <a:pt x="12" y="47"/>
                    </a:lnTo>
                    <a:lnTo>
                      <a:pt x="14" y="49"/>
                    </a:lnTo>
                    <a:lnTo>
                      <a:pt x="15" y="50"/>
                    </a:lnTo>
                    <a:lnTo>
                      <a:pt x="17" y="50"/>
                    </a:lnTo>
                    <a:lnTo>
                      <a:pt x="19" y="50"/>
                    </a:lnTo>
                    <a:lnTo>
                      <a:pt x="20" y="50"/>
                    </a:lnTo>
                    <a:lnTo>
                      <a:pt x="22" y="50"/>
                    </a:lnTo>
                    <a:lnTo>
                      <a:pt x="22" y="50"/>
                    </a:lnTo>
                    <a:lnTo>
                      <a:pt x="23" y="52"/>
                    </a:lnTo>
                    <a:lnTo>
                      <a:pt x="25" y="52"/>
                    </a:lnTo>
                    <a:lnTo>
                      <a:pt x="26" y="53"/>
                    </a:lnTo>
                    <a:lnTo>
                      <a:pt x="26" y="55"/>
                    </a:lnTo>
                    <a:lnTo>
                      <a:pt x="26" y="55"/>
                    </a:lnTo>
                    <a:lnTo>
                      <a:pt x="28" y="53"/>
                    </a:lnTo>
                    <a:lnTo>
                      <a:pt x="28" y="53"/>
                    </a:lnTo>
                    <a:lnTo>
                      <a:pt x="30" y="53"/>
                    </a:lnTo>
                    <a:lnTo>
                      <a:pt x="31" y="53"/>
                    </a:lnTo>
                    <a:lnTo>
                      <a:pt x="31" y="53"/>
                    </a:lnTo>
                    <a:lnTo>
                      <a:pt x="33" y="53"/>
                    </a:lnTo>
                    <a:lnTo>
                      <a:pt x="34" y="52"/>
                    </a:lnTo>
                    <a:lnTo>
                      <a:pt x="36" y="50"/>
                    </a:lnTo>
                    <a:lnTo>
                      <a:pt x="37" y="50"/>
                    </a:lnTo>
                    <a:lnTo>
                      <a:pt x="37" y="49"/>
                    </a:lnTo>
                    <a:lnTo>
                      <a:pt x="37" y="47"/>
                    </a:lnTo>
                    <a:lnTo>
                      <a:pt x="39" y="46"/>
                    </a:lnTo>
                    <a:lnTo>
                      <a:pt x="39" y="46"/>
                    </a:lnTo>
                    <a:lnTo>
                      <a:pt x="39" y="46"/>
                    </a:lnTo>
                    <a:lnTo>
                      <a:pt x="37" y="44"/>
                    </a:lnTo>
                    <a:lnTo>
                      <a:pt x="39" y="44"/>
                    </a:lnTo>
                    <a:lnTo>
                      <a:pt x="39" y="44"/>
                    </a:lnTo>
                    <a:lnTo>
                      <a:pt x="41" y="44"/>
                    </a:lnTo>
                    <a:lnTo>
                      <a:pt x="44" y="42"/>
                    </a:lnTo>
                    <a:lnTo>
                      <a:pt x="47" y="41"/>
                    </a:lnTo>
                    <a:lnTo>
                      <a:pt x="49" y="41"/>
                    </a:lnTo>
                    <a:lnTo>
                      <a:pt x="50" y="41"/>
                    </a:lnTo>
                    <a:lnTo>
                      <a:pt x="52" y="41"/>
                    </a:lnTo>
                    <a:lnTo>
                      <a:pt x="52" y="41"/>
                    </a:lnTo>
                    <a:lnTo>
                      <a:pt x="52" y="39"/>
                    </a:lnTo>
                    <a:lnTo>
                      <a:pt x="52" y="39"/>
                    </a:lnTo>
                    <a:lnTo>
                      <a:pt x="53" y="39"/>
                    </a:lnTo>
                    <a:lnTo>
                      <a:pt x="56" y="38"/>
                    </a:lnTo>
                    <a:lnTo>
                      <a:pt x="58" y="36"/>
                    </a:lnTo>
                    <a:lnTo>
                      <a:pt x="60" y="35"/>
                    </a:lnTo>
                    <a:lnTo>
                      <a:pt x="60" y="31"/>
                    </a:lnTo>
                    <a:lnTo>
                      <a:pt x="61" y="28"/>
                    </a:lnTo>
                    <a:lnTo>
                      <a:pt x="61" y="25"/>
                    </a:lnTo>
                    <a:lnTo>
                      <a:pt x="63" y="24"/>
                    </a:lnTo>
                    <a:lnTo>
                      <a:pt x="63" y="22"/>
                    </a:lnTo>
                    <a:lnTo>
                      <a:pt x="64" y="22"/>
                    </a:lnTo>
                    <a:lnTo>
                      <a:pt x="67" y="20"/>
                    </a:lnTo>
                    <a:lnTo>
                      <a:pt x="69" y="20"/>
                    </a:lnTo>
                    <a:lnTo>
                      <a:pt x="74" y="20"/>
                    </a:lnTo>
                    <a:lnTo>
                      <a:pt x="74" y="19"/>
                    </a:lnTo>
                    <a:lnTo>
                      <a:pt x="75" y="17"/>
                    </a:lnTo>
                    <a:lnTo>
                      <a:pt x="75" y="16"/>
                    </a:lnTo>
                    <a:lnTo>
                      <a:pt x="77" y="16"/>
                    </a:lnTo>
                    <a:lnTo>
                      <a:pt x="77" y="16"/>
                    </a:lnTo>
                    <a:lnTo>
                      <a:pt x="78" y="16"/>
                    </a:lnTo>
                    <a:lnTo>
                      <a:pt x="82" y="17"/>
                    </a:lnTo>
                    <a:lnTo>
                      <a:pt x="85" y="19"/>
                    </a:lnTo>
                    <a:lnTo>
                      <a:pt x="86" y="19"/>
                    </a:lnTo>
                    <a:lnTo>
                      <a:pt x="88" y="19"/>
                    </a:lnTo>
                    <a:lnTo>
                      <a:pt x="91" y="19"/>
                    </a:lnTo>
                    <a:lnTo>
                      <a:pt x="96" y="19"/>
                    </a:lnTo>
                    <a:lnTo>
                      <a:pt x="97" y="20"/>
                    </a:lnTo>
                    <a:lnTo>
                      <a:pt x="99" y="20"/>
                    </a:lnTo>
                    <a:lnTo>
                      <a:pt x="101" y="20"/>
                    </a:lnTo>
                    <a:lnTo>
                      <a:pt x="102" y="20"/>
                    </a:lnTo>
                    <a:lnTo>
                      <a:pt x="102" y="20"/>
                    </a:lnTo>
                    <a:lnTo>
                      <a:pt x="104" y="20"/>
                    </a:lnTo>
                    <a:lnTo>
                      <a:pt x="104" y="20"/>
                    </a:lnTo>
                    <a:lnTo>
                      <a:pt x="105" y="22"/>
                    </a:lnTo>
                    <a:lnTo>
                      <a:pt x="105" y="22"/>
                    </a:lnTo>
                    <a:lnTo>
                      <a:pt x="105" y="22"/>
                    </a:lnTo>
                    <a:lnTo>
                      <a:pt x="107" y="24"/>
                    </a:lnTo>
                    <a:lnTo>
                      <a:pt x="108" y="25"/>
                    </a:lnTo>
                    <a:lnTo>
                      <a:pt x="110" y="25"/>
                    </a:lnTo>
                    <a:lnTo>
                      <a:pt x="112" y="24"/>
                    </a:lnTo>
                    <a:lnTo>
                      <a:pt x="113" y="24"/>
                    </a:lnTo>
                    <a:lnTo>
                      <a:pt x="113" y="24"/>
                    </a:lnTo>
                    <a:lnTo>
                      <a:pt x="113" y="24"/>
                    </a:lnTo>
                    <a:lnTo>
                      <a:pt x="115" y="22"/>
                    </a:lnTo>
                    <a:lnTo>
                      <a:pt x="116" y="22"/>
                    </a:lnTo>
                    <a:lnTo>
                      <a:pt x="118" y="20"/>
                    </a:lnTo>
                    <a:lnTo>
                      <a:pt x="118" y="20"/>
                    </a:lnTo>
                    <a:lnTo>
                      <a:pt x="119" y="20"/>
                    </a:lnTo>
                    <a:lnTo>
                      <a:pt x="119" y="20"/>
                    </a:lnTo>
                    <a:lnTo>
                      <a:pt x="121" y="20"/>
                    </a:lnTo>
                    <a:lnTo>
                      <a:pt x="121" y="19"/>
                    </a:lnTo>
                    <a:lnTo>
                      <a:pt x="121" y="19"/>
                    </a:lnTo>
                    <a:lnTo>
                      <a:pt x="121" y="19"/>
                    </a:lnTo>
                    <a:lnTo>
                      <a:pt x="123" y="19"/>
                    </a:lnTo>
                    <a:lnTo>
                      <a:pt x="123" y="19"/>
                    </a:lnTo>
                    <a:lnTo>
                      <a:pt x="124" y="20"/>
                    </a:lnTo>
                    <a:lnTo>
                      <a:pt x="126" y="22"/>
                    </a:lnTo>
                    <a:lnTo>
                      <a:pt x="127" y="22"/>
                    </a:lnTo>
                    <a:lnTo>
                      <a:pt x="127" y="22"/>
                    </a:lnTo>
                    <a:lnTo>
                      <a:pt x="129" y="22"/>
                    </a:lnTo>
                    <a:lnTo>
                      <a:pt x="129" y="20"/>
                    </a:lnTo>
                    <a:lnTo>
                      <a:pt x="129" y="20"/>
                    </a:lnTo>
                    <a:lnTo>
                      <a:pt x="129" y="17"/>
                    </a:lnTo>
                    <a:lnTo>
                      <a:pt x="129" y="17"/>
                    </a:lnTo>
                    <a:lnTo>
                      <a:pt x="131" y="16"/>
                    </a:lnTo>
                    <a:lnTo>
                      <a:pt x="132" y="14"/>
                    </a:lnTo>
                    <a:lnTo>
                      <a:pt x="135" y="14"/>
                    </a:lnTo>
                    <a:lnTo>
                      <a:pt x="137" y="14"/>
                    </a:lnTo>
                    <a:lnTo>
                      <a:pt x="137" y="16"/>
                    </a:lnTo>
                    <a:lnTo>
                      <a:pt x="138" y="16"/>
                    </a:lnTo>
                    <a:lnTo>
                      <a:pt x="140" y="16"/>
                    </a:lnTo>
                    <a:lnTo>
                      <a:pt x="140" y="14"/>
                    </a:lnTo>
                    <a:lnTo>
                      <a:pt x="142" y="14"/>
                    </a:lnTo>
                    <a:lnTo>
                      <a:pt x="142" y="12"/>
                    </a:lnTo>
                    <a:lnTo>
                      <a:pt x="140" y="9"/>
                    </a:lnTo>
                    <a:lnTo>
                      <a:pt x="140" y="9"/>
                    </a:lnTo>
                    <a:lnTo>
                      <a:pt x="142" y="9"/>
                    </a:lnTo>
                    <a:lnTo>
                      <a:pt x="142" y="8"/>
                    </a:lnTo>
                    <a:lnTo>
                      <a:pt x="143" y="6"/>
                    </a:lnTo>
                    <a:lnTo>
                      <a:pt x="145" y="5"/>
                    </a:lnTo>
                    <a:lnTo>
                      <a:pt x="146" y="3"/>
                    </a:lnTo>
                    <a:lnTo>
                      <a:pt x="148" y="1"/>
                    </a:lnTo>
                    <a:lnTo>
                      <a:pt x="15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8" name="Freeform 348">
                <a:extLst>
                  <a:ext uri="{FF2B5EF4-FFF2-40B4-BE49-F238E27FC236}">
                    <a16:creationId xmlns:a16="http://schemas.microsoft.com/office/drawing/2014/main" id="{D7D37EF2-098F-47D9-BB2D-8B7F6B2855E2}"/>
                  </a:ext>
                </a:extLst>
              </p:cNvPr>
              <p:cNvSpPr>
                <a:spLocks noEditPoints="1"/>
              </p:cNvSpPr>
              <p:nvPr/>
            </p:nvSpPr>
            <p:spPr bwMode="auto">
              <a:xfrm>
                <a:off x="7219113" y="3669371"/>
                <a:ext cx="134497" cy="101360"/>
              </a:xfrm>
              <a:custGeom>
                <a:avLst/>
                <a:gdLst>
                  <a:gd name="T0" fmla="*/ 33 w 69"/>
                  <a:gd name="T1" fmla="*/ 29 h 52"/>
                  <a:gd name="T2" fmla="*/ 31 w 69"/>
                  <a:gd name="T3" fmla="*/ 30 h 52"/>
                  <a:gd name="T4" fmla="*/ 30 w 69"/>
                  <a:gd name="T5" fmla="*/ 29 h 52"/>
                  <a:gd name="T6" fmla="*/ 16 w 69"/>
                  <a:gd name="T7" fmla="*/ 27 h 52"/>
                  <a:gd name="T8" fmla="*/ 14 w 69"/>
                  <a:gd name="T9" fmla="*/ 27 h 52"/>
                  <a:gd name="T10" fmla="*/ 25 w 69"/>
                  <a:gd name="T11" fmla="*/ 26 h 52"/>
                  <a:gd name="T12" fmla="*/ 25 w 69"/>
                  <a:gd name="T13" fmla="*/ 27 h 52"/>
                  <a:gd name="T14" fmla="*/ 22 w 69"/>
                  <a:gd name="T15" fmla="*/ 27 h 52"/>
                  <a:gd name="T16" fmla="*/ 25 w 69"/>
                  <a:gd name="T17" fmla="*/ 26 h 52"/>
                  <a:gd name="T18" fmla="*/ 41 w 69"/>
                  <a:gd name="T19" fmla="*/ 26 h 52"/>
                  <a:gd name="T20" fmla="*/ 39 w 69"/>
                  <a:gd name="T21" fmla="*/ 26 h 52"/>
                  <a:gd name="T22" fmla="*/ 41 w 69"/>
                  <a:gd name="T23" fmla="*/ 24 h 52"/>
                  <a:gd name="T24" fmla="*/ 66 w 69"/>
                  <a:gd name="T25" fmla="*/ 13 h 52"/>
                  <a:gd name="T26" fmla="*/ 68 w 69"/>
                  <a:gd name="T27" fmla="*/ 13 h 52"/>
                  <a:gd name="T28" fmla="*/ 65 w 69"/>
                  <a:gd name="T29" fmla="*/ 0 h 52"/>
                  <a:gd name="T30" fmla="*/ 66 w 69"/>
                  <a:gd name="T31" fmla="*/ 4 h 52"/>
                  <a:gd name="T32" fmla="*/ 66 w 69"/>
                  <a:gd name="T33" fmla="*/ 7 h 52"/>
                  <a:gd name="T34" fmla="*/ 68 w 69"/>
                  <a:gd name="T35" fmla="*/ 7 h 52"/>
                  <a:gd name="T36" fmla="*/ 69 w 69"/>
                  <a:gd name="T37" fmla="*/ 18 h 52"/>
                  <a:gd name="T38" fmla="*/ 68 w 69"/>
                  <a:gd name="T39" fmla="*/ 19 h 52"/>
                  <a:gd name="T40" fmla="*/ 65 w 69"/>
                  <a:gd name="T41" fmla="*/ 21 h 52"/>
                  <a:gd name="T42" fmla="*/ 63 w 69"/>
                  <a:gd name="T43" fmla="*/ 19 h 52"/>
                  <a:gd name="T44" fmla="*/ 63 w 69"/>
                  <a:gd name="T45" fmla="*/ 18 h 52"/>
                  <a:gd name="T46" fmla="*/ 61 w 69"/>
                  <a:gd name="T47" fmla="*/ 18 h 52"/>
                  <a:gd name="T48" fmla="*/ 60 w 69"/>
                  <a:gd name="T49" fmla="*/ 19 h 52"/>
                  <a:gd name="T50" fmla="*/ 60 w 69"/>
                  <a:gd name="T51" fmla="*/ 22 h 52"/>
                  <a:gd name="T52" fmla="*/ 60 w 69"/>
                  <a:gd name="T53" fmla="*/ 26 h 52"/>
                  <a:gd name="T54" fmla="*/ 60 w 69"/>
                  <a:gd name="T55" fmla="*/ 29 h 52"/>
                  <a:gd name="T56" fmla="*/ 63 w 69"/>
                  <a:gd name="T57" fmla="*/ 30 h 52"/>
                  <a:gd name="T58" fmla="*/ 61 w 69"/>
                  <a:gd name="T59" fmla="*/ 32 h 52"/>
                  <a:gd name="T60" fmla="*/ 57 w 69"/>
                  <a:gd name="T61" fmla="*/ 32 h 52"/>
                  <a:gd name="T62" fmla="*/ 57 w 69"/>
                  <a:gd name="T63" fmla="*/ 33 h 52"/>
                  <a:gd name="T64" fmla="*/ 55 w 69"/>
                  <a:gd name="T65" fmla="*/ 37 h 52"/>
                  <a:gd name="T66" fmla="*/ 52 w 69"/>
                  <a:gd name="T67" fmla="*/ 45 h 52"/>
                  <a:gd name="T68" fmla="*/ 52 w 69"/>
                  <a:gd name="T69" fmla="*/ 49 h 52"/>
                  <a:gd name="T70" fmla="*/ 50 w 69"/>
                  <a:gd name="T71" fmla="*/ 52 h 52"/>
                  <a:gd name="T72" fmla="*/ 47 w 69"/>
                  <a:gd name="T73" fmla="*/ 52 h 52"/>
                  <a:gd name="T74" fmla="*/ 41 w 69"/>
                  <a:gd name="T75" fmla="*/ 52 h 52"/>
                  <a:gd name="T76" fmla="*/ 31 w 69"/>
                  <a:gd name="T77" fmla="*/ 51 h 52"/>
                  <a:gd name="T78" fmla="*/ 22 w 69"/>
                  <a:gd name="T79" fmla="*/ 49 h 52"/>
                  <a:gd name="T80" fmla="*/ 16 w 69"/>
                  <a:gd name="T81" fmla="*/ 49 h 52"/>
                  <a:gd name="T82" fmla="*/ 14 w 69"/>
                  <a:gd name="T83" fmla="*/ 48 h 52"/>
                  <a:gd name="T84" fmla="*/ 11 w 69"/>
                  <a:gd name="T85" fmla="*/ 46 h 52"/>
                  <a:gd name="T86" fmla="*/ 9 w 69"/>
                  <a:gd name="T87" fmla="*/ 43 h 52"/>
                  <a:gd name="T88" fmla="*/ 6 w 69"/>
                  <a:gd name="T89" fmla="*/ 40 h 52"/>
                  <a:gd name="T90" fmla="*/ 5 w 69"/>
                  <a:gd name="T91" fmla="*/ 37 h 52"/>
                  <a:gd name="T92" fmla="*/ 1 w 69"/>
                  <a:gd name="T93" fmla="*/ 33 h 52"/>
                  <a:gd name="T94" fmla="*/ 0 w 69"/>
                  <a:gd name="T95" fmla="*/ 30 h 52"/>
                  <a:gd name="T96" fmla="*/ 0 w 69"/>
                  <a:gd name="T97" fmla="*/ 27 h 52"/>
                  <a:gd name="T98" fmla="*/ 0 w 69"/>
                  <a:gd name="T99" fmla="*/ 29 h 52"/>
                  <a:gd name="T100" fmla="*/ 3 w 69"/>
                  <a:gd name="T101" fmla="*/ 30 h 52"/>
                  <a:gd name="T102" fmla="*/ 8 w 69"/>
                  <a:gd name="T103" fmla="*/ 32 h 52"/>
                  <a:gd name="T104" fmla="*/ 14 w 69"/>
                  <a:gd name="T105" fmla="*/ 30 h 52"/>
                  <a:gd name="T106" fmla="*/ 31 w 69"/>
                  <a:gd name="T107" fmla="*/ 32 h 52"/>
                  <a:gd name="T108" fmla="*/ 39 w 69"/>
                  <a:gd name="T109" fmla="*/ 29 h 52"/>
                  <a:gd name="T110" fmla="*/ 41 w 69"/>
                  <a:gd name="T111" fmla="*/ 26 h 52"/>
                  <a:gd name="T112" fmla="*/ 44 w 69"/>
                  <a:gd name="T113" fmla="*/ 22 h 52"/>
                  <a:gd name="T114" fmla="*/ 50 w 69"/>
                  <a:gd name="T115" fmla="*/ 16 h 52"/>
                  <a:gd name="T116" fmla="*/ 55 w 69"/>
                  <a:gd name="T117" fmla="*/ 11 h 52"/>
                  <a:gd name="T118" fmla="*/ 63 w 69"/>
                  <a:gd name="T119" fmla="*/ 4 h 52"/>
                  <a:gd name="T120" fmla="*/ 65 w 69"/>
                  <a:gd name="T1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52">
                    <a:moveTo>
                      <a:pt x="31" y="29"/>
                    </a:moveTo>
                    <a:lnTo>
                      <a:pt x="33" y="29"/>
                    </a:lnTo>
                    <a:lnTo>
                      <a:pt x="33" y="29"/>
                    </a:lnTo>
                    <a:lnTo>
                      <a:pt x="33" y="30"/>
                    </a:lnTo>
                    <a:lnTo>
                      <a:pt x="31" y="30"/>
                    </a:lnTo>
                    <a:lnTo>
                      <a:pt x="31" y="30"/>
                    </a:lnTo>
                    <a:lnTo>
                      <a:pt x="30" y="30"/>
                    </a:lnTo>
                    <a:lnTo>
                      <a:pt x="28" y="30"/>
                    </a:lnTo>
                    <a:lnTo>
                      <a:pt x="30" y="29"/>
                    </a:lnTo>
                    <a:lnTo>
                      <a:pt x="31" y="29"/>
                    </a:lnTo>
                    <a:close/>
                    <a:moveTo>
                      <a:pt x="14" y="27"/>
                    </a:moveTo>
                    <a:lnTo>
                      <a:pt x="16" y="27"/>
                    </a:lnTo>
                    <a:lnTo>
                      <a:pt x="14" y="27"/>
                    </a:lnTo>
                    <a:lnTo>
                      <a:pt x="14" y="27"/>
                    </a:lnTo>
                    <a:lnTo>
                      <a:pt x="14" y="27"/>
                    </a:lnTo>
                    <a:lnTo>
                      <a:pt x="14" y="27"/>
                    </a:lnTo>
                    <a:lnTo>
                      <a:pt x="14" y="27"/>
                    </a:lnTo>
                    <a:close/>
                    <a:moveTo>
                      <a:pt x="25" y="26"/>
                    </a:moveTo>
                    <a:lnTo>
                      <a:pt x="27" y="27"/>
                    </a:lnTo>
                    <a:lnTo>
                      <a:pt x="25" y="27"/>
                    </a:lnTo>
                    <a:lnTo>
                      <a:pt x="25" y="27"/>
                    </a:lnTo>
                    <a:lnTo>
                      <a:pt x="25" y="29"/>
                    </a:lnTo>
                    <a:lnTo>
                      <a:pt x="24" y="29"/>
                    </a:lnTo>
                    <a:lnTo>
                      <a:pt x="22" y="27"/>
                    </a:lnTo>
                    <a:lnTo>
                      <a:pt x="25" y="27"/>
                    </a:lnTo>
                    <a:lnTo>
                      <a:pt x="25" y="27"/>
                    </a:lnTo>
                    <a:lnTo>
                      <a:pt x="25" y="26"/>
                    </a:lnTo>
                    <a:close/>
                    <a:moveTo>
                      <a:pt x="41" y="24"/>
                    </a:moveTo>
                    <a:lnTo>
                      <a:pt x="41" y="26"/>
                    </a:lnTo>
                    <a:lnTo>
                      <a:pt x="41" y="26"/>
                    </a:lnTo>
                    <a:lnTo>
                      <a:pt x="41" y="26"/>
                    </a:lnTo>
                    <a:lnTo>
                      <a:pt x="41" y="26"/>
                    </a:lnTo>
                    <a:lnTo>
                      <a:pt x="39" y="26"/>
                    </a:lnTo>
                    <a:lnTo>
                      <a:pt x="39" y="26"/>
                    </a:lnTo>
                    <a:lnTo>
                      <a:pt x="39" y="24"/>
                    </a:lnTo>
                    <a:lnTo>
                      <a:pt x="41" y="24"/>
                    </a:lnTo>
                    <a:close/>
                    <a:moveTo>
                      <a:pt x="66" y="13"/>
                    </a:moveTo>
                    <a:lnTo>
                      <a:pt x="66" y="13"/>
                    </a:lnTo>
                    <a:lnTo>
                      <a:pt x="66" y="13"/>
                    </a:lnTo>
                    <a:lnTo>
                      <a:pt x="66" y="13"/>
                    </a:lnTo>
                    <a:lnTo>
                      <a:pt x="68" y="13"/>
                    </a:lnTo>
                    <a:lnTo>
                      <a:pt x="68" y="13"/>
                    </a:lnTo>
                    <a:lnTo>
                      <a:pt x="68" y="13"/>
                    </a:lnTo>
                    <a:lnTo>
                      <a:pt x="66" y="13"/>
                    </a:lnTo>
                    <a:close/>
                    <a:moveTo>
                      <a:pt x="65" y="0"/>
                    </a:moveTo>
                    <a:lnTo>
                      <a:pt x="66" y="0"/>
                    </a:lnTo>
                    <a:lnTo>
                      <a:pt x="66" y="2"/>
                    </a:lnTo>
                    <a:lnTo>
                      <a:pt x="66" y="4"/>
                    </a:lnTo>
                    <a:lnTo>
                      <a:pt x="66" y="5"/>
                    </a:lnTo>
                    <a:lnTo>
                      <a:pt x="66" y="7"/>
                    </a:lnTo>
                    <a:lnTo>
                      <a:pt x="66" y="7"/>
                    </a:lnTo>
                    <a:lnTo>
                      <a:pt x="66" y="7"/>
                    </a:lnTo>
                    <a:lnTo>
                      <a:pt x="68" y="7"/>
                    </a:lnTo>
                    <a:lnTo>
                      <a:pt x="68" y="7"/>
                    </a:lnTo>
                    <a:lnTo>
                      <a:pt x="69" y="8"/>
                    </a:lnTo>
                    <a:lnTo>
                      <a:pt x="69" y="16"/>
                    </a:lnTo>
                    <a:lnTo>
                      <a:pt x="69" y="18"/>
                    </a:lnTo>
                    <a:lnTo>
                      <a:pt x="68" y="18"/>
                    </a:lnTo>
                    <a:lnTo>
                      <a:pt x="68" y="18"/>
                    </a:lnTo>
                    <a:lnTo>
                      <a:pt x="68" y="19"/>
                    </a:lnTo>
                    <a:lnTo>
                      <a:pt x="66" y="19"/>
                    </a:lnTo>
                    <a:lnTo>
                      <a:pt x="66" y="19"/>
                    </a:lnTo>
                    <a:lnTo>
                      <a:pt x="65" y="21"/>
                    </a:lnTo>
                    <a:lnTo>
                      <a:pt x="65" y="21"/>
                    </a:lnTo>
                    <a:lnTo>
                      <a:pt x="63" y="19"/>
                    </a:lnTo>
                    <a:lnTo>
                      <a:pt x="63" y="19"/>
                    </a:lnTo>
                    <a:lnTo>
                      <a:pt x="63" y="19"/>
                    </a:lnTo>
                    <a:lnTo>
                      <a:pt x="63" y="19"/>
                    </a:lnTo>
                    <a:lnTo>
                      <a:pt x="63" y="18"/>
                    </a:lnTo>
                    <a:lnTo>
                      <a:pt x="63" y="18"/>
                    </a:lnTo>
                    <a:lnTo>
                      <a:pt x="63" y="18"/>
                    </a:lnTo>
                    <a:lnTo>
                      <a:pt x="61" y="18"/>
                    </a:lnTo>
                    <a:lnTo>
                      <a:pt x="61" y="18"/>
                    </a:lnTo>
                    <a:lnTo>
                      <a:pt x="61" y="18"/>
                    </a:lnTo>
                    <a:lnTo>
                      <a:pt x="60" y="19"/>
                    </a:lnTo>
                    <a:lnTo>
                      <a:pt x="60" y="21"/>
                    </a:lnTo>
                    <a:lnTo>
                      <a:pt x="60" y="22"/>
                    </a:lnTo>
                    <a:lnTo>
                      <a:pt x="60" y="22"/>
                    </a:lnTo>
                    <a:lnTo>
                      <a:pt x="60" y="24"/>
                    </a:lnTo>
                    <a:lnTo>
                      <a:pt x="60" y="24"/>
                    </a:lnTo>
                    <a:lnTo>
                      <a:pt x="60" y="26"/>
                    </a:lnTo>
                    <a:lnTo>
                      <a:pt x="60" y="26"/>
                    </a:lnTo>
                    <a:lnTo>
                      <a:pt x="60" y="27"/>
                    </a:lnTo>
                    <a:lnTo>
                      <a:pt x="60" y="29"/>
                    </a:lnTo>
                    <a:lnTo>
                      <a:pt x="60" y="29"/>
                    </a:lnTo>
                    <a:lnTo>
                      <a:pt x="63" y="29"/>
                    </a:lnTo>
                    <a:lnTo>
                      <a:pt x="63" y="30"/>
                    </a:lnTo>
                    <a:lnTo>
                      <a:pt x="63" y="30"/>
                    </a:lnTo>
                    <a:lnTo>
                      <a:pt x="63" y="32"/>
                    </a:lnTo>
                    <a:lnTo>
                      <a:pt x="61" y="32"/>
                    </a:lnTo>
                    <a:lnTo>
                      <a:pt x="60" y="32"/>
                    </a:lnTo>
                    <a:lnTo>
                      <a:pt x="58" y="32"/>
                    </a:lnTo>
                    <a:lnTo>
                      <a:pt x="57" y="32"/>
                    </a:lnTo>
                    <a:lnTo>
                      <a:pt x="55" y="33"/>
                    </a:lnTo>
                    <a:lnTo>
                      <a:pt x="57" y="33"/>
                    </a:lnTo>
                    <a:lnTo>
                      <a:pt x="57" y="33"/>
                    </a:lnTo>
                    <a:lnTo>
                      <a:pt x="57" y="35"/>
                    </a:lnTo>
                    <a:lnTo>
                      <a:pt x="57" y="37"/>
                    </a:lnTo>
                    <a:lnTo>
                      <a:pt x="55" y="37"/>
                    </a:lnTo>
                    <a:lnTo>
                      <a:pt x="55" y="40"/>
                    </a:lnTo>
                    <a:lnTo>
                      <a:pt x="54" y="41"/>
                    </a:lnTo>
                    <a:lnTo>
                      <a:pt x="52" y="45"/>
                    </a:lnTo>
                    <a:lnTo>
                      <a:pt x="52" y="46"/>
                    </a:lnTo>
                    <a:lnTo>
                      <a:pt x="52" y="49"/>
                    </a:lnTo>
                    <a:lnTo>
                      <a:pt x="52" y="49"/>
                    </a:lnTo>
                    <a:lnTo>
                      <a:pt x="52" y="52"/>
                    </a:lnTo>
                    <a:lnTo>
                      <a:pt x="50" y="52"/>
                    </a:lnTo>
                    <a:lnTo>
                      <a:pt x="50" y="52"/>
                    </a:lnTo>
                    <a:lnTo>
                      <a:pt x="49" y="52"/>
                    </a:lnTo>
                    <a:lnTo>
                      <a:pt x="49" y="52"/>
                    </a:lnTo>
                    <a:lnTo>
                      <a:pt x="47" y="52"/>
                    </a:lnTo>
                    <a:lnTo>
                      <a:pt x="46" y="52"/>
                    </a:lnTo>
                    <a:lnTo>
                      <a:pt x="44" y="52"/>
                    </a:lnTo>
                    <a:lnTo>
                      <a:pt x="41" y="52"/>
                    </a:lnTo>
                    <a:lnTo>
                      <a:pt x="38" y="51"/>
                    </a:lnTo>
                    <a:lnTo>
                      <a:pt x="35" y="51"/>
                    </a:lnTo>
                    <a:lnTo>
                      <a:pt x="31" y="51"/>
                    </a:lnTo>
                    <a:lnTo>
                      <a:pt x="28" y="51"/>
                    </a:lnTo>
                    <a:lnTo>
                      <a:pt x="25" y="49"/>
                    </a:lnTo>
                    <a:lnTo>
                      <a:pt x="22" y="49"/>
                    </a:lnTo>
                    <a:lnTo>
                      <a:pt x="20" y="49"/>
                    </a:lnTo>
                    <a:lnTo>
                      <a:pt x="17" y="49"/>
                    </a:lnTo>
                    <a:lnTo>
                      <a:pt x="16" y="49"/>
                    </a:lnTo>
                    <a:lnTo>
                      <a:pt x="16" y="49"/>
                    </a:lnTo>
                    <a:lnTo>
                      <a:pt x="14" y="49"/>
                    </a:lnTo>
                    <a:lnTo>
                      <a:pt x="14" y="48"/>
                    </a:lnTo>
                    <a:lnTo>
                      <a:pt x="13" y="48"/>
                    </a:lnTo>
                    <a:lnTo>
                      <a:pt x="13" y="46"/>
                    </a:lnTo>
                    <a:lnTo>
                      <a:pt x="11" y="46"/>
                    </a:lnTo>
                    <a:lnTo>
                      <a:pt x="11" y="45"/>
                    </a:lnTo>
                    <a:lnTo>
                      <a:pt x="9" y="43"/>
                    </a:lnTo>
                    <a:lnTo>
                      <a:pt x="9" y="43"/>
                    </a:lnTo>
                    <a:lnTo>
                      <a:pt x="8" y="41"/>
                    </a:lnTo>
                    <a:lnTo>
                      <a:pt x="8" y="41"/>
                    </a:lnTo>
                    <a:lnTo>
                      <a:pt x="6" y="40"/>
                    </a:lnTo>
                    <a:lnTo>
                      <a:pt x="6" y="38"/>
                    </a:lnTo>
                    <a:lnTo>
                      <a:pt x="5" y="37"/>
                    </a:lnTo>
                    <a:lnTo>
                      <a:pt x="5" y="37"/>
                    </a:lnTo>
                    <a:lnTo>
                      <a:pt x="3" y="35"/>
                    </a:lnTo>
                    <a:lnTo>
                      <a:pt x="3" y="35"/>
                    </a:lnTo>
                    <a:lnTo>
                      <a:pt x="1" y="33"/>
                    </a:lnTo>
                    <a:lnTo>
                      <a:pt x="1" y="32"/>
                    </a:lnTo>
                    <a:lnTo>
                      <a:pt x="0" y="32"/>
                    </a:lnTo>
                    <a:lnTo>
                      <a:pt x="0" y="30"/>
                    </a:lnTo>
                    <a:lnTo>
                      <a:pt x="0" y="30"/>
                    </a:lnTo>
                    <a:lnTo>
                      <a:pt x="0" y="29"/>
                    </a:lnTo>
                    <a:lnTo>
                      <a:pt x="0" y="27"/>
                    </a:lnTo>
                    <a:lnTo>
                      <a:pt x="0" y="27"/>
                    </a:lnTo>
                    <a:lnTo>
                      <a:pt x="0" y="27"/>
                    </a:lnTo>
                    <a:lnTo>
                      <a:pt x="0" y="29"/>
                    </a:lnTo>
                    <a:lnTo>
                      <a:pt x="1" y="29"/>
                    </a:lnTo>
                    <a:lnTo>
                      <a:pt x="1" y="29"/>
                    </a:lnTo>
                    <a:lnTo>
                      <a:pt x="3" y="30"/>
                    </a:lnTo>
                    <a:lnTo>
                      <a:pt x="3" y="32"/>
                    </a:lnTo>
                    <a:lnTo>
                      <a:pt x="5" y="32"/>
                    </a:lnTo>
                    <a:lnTo>
                      <a:pt x="8" y="32"/>
                    </a:lnTo>
                    <a:lnTo>
                      <a:pt x="9" y="32"/>
                    </a:lnTo>
                    <a:lnTo>
                      <a:pt x="13" y="30"/>
                    </a:lnTo>
                    <a:lnTo>
                      <a:pt x="14" y="30"/>
                    </a:lnTo>
                    <a:lnTo>
                      <a:pt x="20" y="30"/>
                    </a:lnTo>
                    <a:lnTo>
                      <a:pt x="25" y="30"/>
                    </a:lnTo>
                    <a:lnTo>
                      <a:pt x="31" y="32"/>
                    </a:lnTo>
                    <a:lnTo>
                      <a:pt x="33" y="30"/>
                    </a:lnTo>
                    <a:lnTo>
                      <a:pt x="36" y="30"/>
                    </a:lnTo>
                    <a:lnTo>
                      <a:pt x="39" y="29"/>
                    </a:lnTo>
                    <a:lnTo>
                      <a:pt x="39" y="27"/>
                    </a:lnTo>
                    <a:lnTo>
                      <a:pt x="41" y="27"/>
                    </a:lnTo>
                    <a:lnTo>
                      <a:pt x="41" y="26"/>
                    </a:lnTo>
                    <a:lnTo>
                      <a:pt x="42" y="24"/>
                    </a:lnTo>
                    <a:lnTo>
                      <a:pt x="42" y="24"/>
                    </a:lnTo>
                    <a:lnTo>
                      <a:pt x="44" y="22"/>
                    </a:lnTo>
                    <a:lnTo>
                      <a:pt x="44" y="21"/>
                    </a:lnTo>
                    <a:lnTo>
                      <a:pt x="46" y="19"/>
                    </a:lnTo>
                    <a:lnTo>
                      <a:pt x="50" y="16"/>
                    </a:lnTo>
                    <a:lnTo>
                      <a:pt x="54" y="13"/>
                    </a:lnTo>
                    <a:lnTo>
                      <a:pt x="54" y="13"/>
                    </a:lnTo>
                    <a:lnTo>
                      <a:pt x="55" y="11"/>
                    </a:lnTo>
                    <a:lnTo>
                      <a:pt x="57" y="10"/>
                    </a:lnTo>
                    <a:lnTo>
                      <a:pt x="63" y="5"/>
                    </a:lnTo>
                    <a:lnTo>
                      <a:pt x="63" y="4"/>
                    </a:lnTo>
                    <a:lnTo>
                      <a:pt x="65" y="0"/>
                    </a:lnTo>
                    <a:lnTo>
                      <a:pt x="65" y="0"/>
                    </a:lnTo>
                    <a:lnTo>
                      <a:pt x="65"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39" name="Freeform 349">
                <a:extLst>
                  <a:ext uri="{FF2B5EF4-FFF2-40B4-BE49-F238E27FC236}">
                    <a16:creationId xmlns:a16="http://schemas.microsoft.com/office/drawing/2014/main" id="{59C7C8E5-DAF5-4201-8B1B-B19B43FDCC78}"/>
                  </a:ext>
                </a:extLst>
              </p:cNvPr>
              <p:cNvSpPr>
                <a:spLocks/>
              </p:cNvSpPr>
              <p:nvPr/>
            </p:nvSpPr>
            <p:spPr bwMode="auto">
              <a:xfrm>
                <a:off x="5805927" y="3145031"/>
                <a:ext cx="7797" cy="5848"/>
              </a:xfrm>
              <a:custGeom>
                <a:avLst/>
                <a:gdLst>
                  <a:gd name="T0" fmla="*/ 1 w 4"/>
                  <a:gd name="T1" fmla="*/ 0 h 3"/>
                  <a:gd name="T2" fmla="*/ 1 w 4"/>
                  <a:gd name="T3" fmla="*/ 0 h 3"/>
                  <a:gd name="T4" fmla="*/ 3 w 4"/>
                  <a:gd name="T5" fmla="*/ 0 h 3"/>
                  <a:gd name="T6" fmla="*/ 4 w 4"/>
                  <a:gd name="T7" fmla="*/ 2 h 3"/>
                  <a:gd name="T8" fmla="*/ 4 w 4"/>
                  <a:gd name="T9" fmla="*/ 2 h 3"/>
                  <a:gd name="T10" fmla="*/ 4 w 4"/>
                  <a:gd name="T11" fmla="*/ 2 h 3"/>
                  <a:gd name="T12" fmla="*/ 3 w 4"/>
                  <a:gd name="T13" fmla="*/ 2 h 3"/>
                  <a:gd name="T14" fmla="*/ 3 w 4"/>
                  <a:gd name="T15" fmla="*/ 2 h 3"/>
                  <a:gd name="T16" fmla="*/ 1 w 4"/>
                  <a:gd name="T17" fmla="*/ 3 h 3"/>
                  <a:gd name="T18" fmla="*/ 1 w 4"/>
                  <a:gd name="T19" fmla="*/ 3 h 3"/>
                  <a:gd name="T20" fmla="*/ 0 w 4"/>
                  <a:gd name="T21" fmla="*/ 3 h 3"/>
                  <a:gd name="T22" fmla="*/ 0 w 4"/>
                  <a:gd name="T23" fmla="*/ 3 h 3"/>
                  <a:gd name="T24" fmla="*/ 0 w 4"/>
                  <a:gd name="T25" fmla="*/ 3 h 3"/>
                  <a:gd name="T26" fmla="*/ 0 w 4"/>
                  <a:gd name="T27" fmla="*/ 2 h 3"/>
                  <a:gd name="T28" fmla="*/ 0 w 4"/>
                  <a:gd name="T29" fmla="*/ 2 h 3"/>
                  <a:gd name="T30" fmla="*/ 0 w 4"/>
                  <a:gd name="T31" fmla="*/ 2 h 3"/>
                  <a:gd name="T32" fmla="*/ 0 w 4"/>
                  <a:gd name="T33" fmla="*/ 0 h 3"/>
                  <a:gd name="T34" fmla="*/ 0 w 4"/>
                  <a:gd name="T35" fmla="*/ 0 h 3"/>
                  <a:gd name="T36" fmla="*/ 1 w 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3">
                    <a:moveTo>
                      <a:pt x="1" y="0"/>
                    </a:moveTo>
                    <a:lnTo>
                      <a:pt x="1" y="0"/>
                    </a:lnTo>
                    <a:lnTo>
                      <a:pt x="3" y="0"/>
                    </a:lnTo>
                    <a:lnTo>
                      <a:pt x="4" y="2"/>
                    </a:lnTo>
                    <a:lnTo>
                      <a:pt x="4" y="2"/>
                    </a:lnTo>
                    <a:lnTo>
                      <a:pt x="4" y="2"/>
                    </a:lnTo>
                    <a:lnTo>
                      <a:pt x="3" y="2"/>
                    </a:lnTo>
                    <a:lnTo>
                      <a:pt x="3" y="2"/>
                    </a:lnTo>
                    <a:lnTo>
                      <a:pt x="1" y="3"/>
                    </a:lnTo>
                    <a:lnTo>
                      <a:pt x="1" y="3"/>
                    </a:lnTo>
                    <a:lnTo>
                      <a:pt x="0" y="3"/>
                    </a:lnTo>
                    <a:lnTo>
                      <a:pt x="0" y="3"/>
                    </a:lnTo>
                    <a:lnTo>
                      <a:pt x="0" y="3"/>
                    </a:lnTo>
                    <a:lnTo>
                      <a:pt x="0" y="2"/>
                    </a:lnTo>
                    <a:lnTo>
                      <a:pt x="0" y="2"/>
                    </a:lnTo>
                    <a:lnTo>
                      <a:pt x="0" y="2"/>
                    </a:lnTo>
                    <a:lnTo>
                      <a:pt x="0" y="0"/>
                    </a:lnTo>
                    <a:lnTo>
                      <a:pt x="0" y="0"/>
                    </a:lnTo>
                    <a:lnTo>
                      <a:pt x="1"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sp>
            <p:nvSpPr>
              <p:cNvPr id="340" name="Freeform 350">
                <a:extLst>
                  <a:ext uri="{FF2B5EF4-FFF2-40B4-BE49-F238E27FC236}">
                    <a16:creationId xmlns:a16="http://schemas.microsoft.com/office/drawing/2014/main" id="{293980BD-6387-4910-B920-CDB44A862CCB}"/>
                  </a:ext>
                </a:extLst>
              </p:cNvPr>
              <p:cNvSpPr>
                <a:spLocks noEditPoints="1"/>
              </p:cNvSpPr>
              <p:nvPr/>
            </p:nvSpPr>
            <p:spPr bwMode="auto">
              <a:xfrm>
                <a:off x="3698820" y="4367192"/>
                <a:ext cx="7026944" cy="1602260"/>
              </a:xfrm>
              <a:custGeom>
                <a:avLst/>
                <a:gdLst>
                  <a:gd name="T0" fmla="*/ 0 w 3605"/>
                  <a:gd name="T1" fmla="*/ 818 h 822"/>
                  <a:gd name="T2" fmla="*/ 7 w 3605"/>
                  <a:gd name="T3" fmla="*/ 805 h 822"/>
                  <a:gd name="T4" fmla="*/ 8 w 3605"/>
                  <a:gd name="T5" fmla="*/ 750 h 822"/>
                  <a:gd name="T6" fmla="*/ 64 w 3605"/>
                  <a:gd name="T7" fmla="*/ 729 h 822"/>
                  <a:gd name="T8" fmla="*/ 3522 w 3605"/>
                  <a:gd name="T9" fmla="*/ 704 h 822"/>
                  <a:gd name="T10" fmla="*/ 8 w 3605"/>
                  <a:gd name="T11" fmla="*/ 651 h 822"/>
                  <a:gd name="T12" fmla="*/ 11 w 3605"/>
                  <a:gd name="T13" fmla="*/ 637 h 822"/>
                  <a:gd name="T14" fmla="*/ 297 w 3605"/>
                  <a:gd name="T15" fmla="*/ 515 h 822"/>
                  <a:gd name="T16" fmla="*/ 284 w 3605"/>
                  <a:gd name="T17" fmla="*/ 518 h 822"/>
                  <a:gd name="T18" fmla="*/ 155 w 3605"/>
                  <a:gd name="T19" fmla="*/ 482 h 822"/>
                  <a:gd name="T20" fmla="*/ 275 w 3605"/>
                  <a:gd name="T21" fmla="*/ 392 h 822"/>
                  <a:gd name="T22" fmla="*/ 270 w 3605"/>
                  <a:gd name="T23" fmla="*/ 392 h 822"/>
                  <a:gd name="T24" fmla="*/ 322 w 3605"/>
                  <a:gd name="T25" fmla="*/ 312 h 822"/>
                  <a:gd name="T26" fmla="*/ 317 w 3605"/>
                  <a:gd name="T27" fmla="*/ 321 h 822"/>
                  <a:gd name="T28" fmla="*/ 407 w 3605"/>
                  <a:gd name="T29" fmla="*/ 298 h 822"/>
                  <a:gd name="T30" fmla="*/ 404 w 3605"/>
                  <a:gd name="T31" fmla="*/ 299 h 822"/>
                  <a:gd name="T32" fmla="*/ 1478 w 3605"/>
                  <a:gd name="T33" fmla="*/ 265 h 822"/>
                  <a:gd name="T34" fmla="*/ 1465 w 3605"/>
                  <a:gd name="T35" fmla="*/ 271 h 822"/>
                  <a:gd name="T36" fmla="*/ 1453 w 3605"/>
                  <a:gd name="T37" fmla="*/ 282 h 822"/>
                  <a:gd name="T38" fmla="*/ 1461 w 3605"/>
                  <a:gd name="T39" fmla="*/ 271 h 822"/>
                  <a:gd name="T40" fmla="*/ 1470 w 3605"/>
                  <a:gd name="T41" fmla="*/ 265 h 822"/>
                  <a:gd name="T42" fmla="*/ 2922 w 3605"/>
                  <a:gd name="T43" fmla="*/ 263 h 822"/>
                  <a:gd name="T44" fmla="*/ 2921 w 3605"/>
                  <a:gd name="T45" fmla="*/ 258 h 822"/>
                  <a:gd name="T46" fmla="*/ 68 w 3605"/>
                  <a:gd name="T47" fmla="*/ 262 h 822"/>
                  <a:gd name="T48" fmla="*/ 64 w 3605"/>
                  <a:gd name="T49" fmla="*/ 260 h 822"/>
                  <a:gd name="T50" fmla="*/ 49 w 3605"/>
                  <a:gd name="T51" fmla="*/ 255 h 822"/>
                  <a:gd name="T52" fmla="*/ 51 w 3605"/>
                  <a:gd name="T53" fmla="*/ 246 h 822"/>
                  <a:gd name="T54" fmla="*/ 1560 w 3605"/>
                  <a:gd name="T55" fmla="*/ 199 h 822"/>
                  <a:gd name="T56" fmla="*/ 440 w 3605"/>
                  <a:gd name="T57" fmla="*/ 186 h 822"/>
                  <a:gd name="T58" fmla="*/ 1563 w 3605"/>
                  <a:gd name="T59" fmla="*/ 189 h 822"/>
                  <a:gd name="T60" fmla="*/ 1566 w 3605"/>
                  <a:gd name="T61" fmla="*/ 224 h 822"/>
                  <a:gd name="T62" fmla="*/ 1562 w 3605"/>
                  <a:gd name="T63" fmla="*/ 230 h 822"/>
                  <a:gd name="T64" fmla="*/ 1554 w 3605"/>
                  <a:gd name="T65" fmla="*/ 203 h 822"/>
                  <a:gd name="T66" fmla="*/ 1552 w 3605"/>
                  <a:gd name="T67" fmla="*/ 170 h 822"/>
                  <a:gd name="T68" fmla="*/ 455 w 3605"/>
                  <a:gd name="T69" fmla="*/ 165 h 822"/>
                  <a:gd name="T70" fmla="*/ 447 w 3605"/>
                  <a:gd name="T71" fmla="*/ 175 h 822"/>
                  <a:gd name="T72" fmla="*/ 442 w 3605"/>
                  <a:gd name="T73" fmla="*/ 178 h 822"/>
                  <a:gd name="T74" fmla="*/ 445 w 3605"/>
                  <a:gd name="T75" fmla="*/ 170 h 822"/>
                  <a:gd name="T76" fmla="*/ 464 w 3605"/>
                  <a:gd name="T77" fmla="*/ 161 h 822"/>
                  <a:gd name="T78" fmla="*/ 1468 w 3605"/>
                  <a:gd name="T79" fmla="*/ 158 h 822"/>
                  <a:gd name="T80" fmla="*/ 346 w 3605"/>
                  <a:gd name="T81" fmla="*/ 91 h 822"/>
                  <a:gd name="T82" fmla="*/ 341 w 3605"/>
                  <a:gd name="T83" fmla="*/ 85 h 822"/>
                  <a:gd name="T84" fmla="*/ 1489 w 3605"/>
                  <a:gd name="T85" fmla="*/ 88 h 822"/>
                  <a:gd name="T86" fmla="*/ 1491 w 3605"/>
                  <a:gd name="T87" fmla="*/ 115 h 822"/>
                  <a:gd name="T88" fmla="*/ 1508 w 3605"/>
                  <a:gd name="T89" fmla="*/ 142 h 822"/>
                  <a:gd name="T90" fmla="*/ 1502 w 3605"/>
                  <a:gd name="T91" fmla="*/ 148 h 822"/>
                  <a:gd name="T92" fmla="*/ 1487 w 3605"/>
                  <a:gd name="T93" fmla="*/ 123 h 822"/>
                  <a:gd name="T94" fmla="*/ 1481 w 3605"/>
                  <a:gd name="T95" fmla="*/ 90 h 822"/>
                  <a:gd name="T96" fmla="*/ 1521 w 3605"/>
                  <a:gd name="T97" fmla="*/ 60 h 822"/>
                  <a:gd name="T98" fmla="*/ 1483 w 3605"/>
                  <a:gd name="T99" fmla="*/ 52 h 822"/>
                  <a:gd name="T100" fmla="*/ 1322 w 3605"/>
                  <a:gd name="T101" fmla="*/ 39 h 822"/>
                  <a:gd name="T102" fmla="*/ 1525 w 3605"/>
                  <a:gd name="T103" fmla="*/ 30 h 822"/>
                  <a:gd name="T104" fmla="*/ 1543 w 3605"/>
                  <a:gd name="T105" fmla="*/ 22 h 822"/>
                  <a:gd name="T106" fmla="*/ 1555 w 3605"/>
                  <a:gd name="T107" fmla="*/ 28 h 822"/>
                  <a:gd name="T108" fmla="*/ 1550 w 3605"/>
                  <a:gd name="T109" fmla="*/ 43 h 822"/>
                  <a:gd name="T110" fmla="*/ 1544 w 3605"/>
                  <a:gd name="T111" fmla="*/ 54 h 822"/>
                  <a:gd name="T112" fmla="*/ 1533 w 3605"/>
                  <a:gd name="T113" fmla="*/ 68 h 822"/>
                  <a:gd name="T114" fmla="*/ 1522 w 3605"/>
                  <a:gd name="T115" fmla="*/ 63 h 822"/>
                  <a:gd name="T116" fmla="*/ 1519 w 3605"/>
                  <a:gd name="T117" fmla="*/ 39 h 822"/>
                  <a:gd name="T118" fmla="*/ 1532 w 3605"/>
                  <a:gd name="T119" fmla="*/ 24 h 822"/>
                  <a:gd name="T120" fmla="*/ 1539 w 3605"/>
                  <a:gd name="T121" fmla="*/ 5 h 822"/>
                  <a:gd name="T122" fmla="*/ 1530 w 3605"/>
                  <a:gd name="T123" fmla="*/ 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05" h="822">
                    <a:moveTo>
                      <a:pt x="2" y="810"/>
                    </a:moveTo>
                    <a:lnTo>
                      <a:pt x="2" y="811"/>
                    </a:lnTo>
                    <a:lnTo>
                      <a:pt x="4" y="813"/>
                    </a:lnTo>
                    <a:lnTo>
                      <a:pt x="5" y="815"/>
                    </a:lnTo>
                    <a:lnTo>
                      <a:pt x="7" y="815"/>
                    </a:lnTo>
                    <a:lnTo>
                      <a:pt x="8" y="815"/>
                    </a:lnTo>
                    <a:lnTo>
                      <a:pt x="13" y="815"/>
                    </a:lnTo>
                    <a:lnTo>
                      <a:pt x="18" y="813"/>
                    </a:lnTo>
                    <a:lnTo>
                      <a:pt x="18" y="815"/>
                    </a:lnTo>
                    <a:lnTo>
                      <a:pt x="19" y="815"/>
                    </a:lnTo>
                    <a:lnTo>
                      <a:pt x="19" y="816"/>
                    </a:lnTo>
                    <a:lnTo>
                      <a:pt x="18" y="816"/>
                    </a:lnTo>
                    <a:lnTo>
                      <a:pt x="15" y="816"/>
                    </a:lnTo>
                    <a:lnTo>
                      <a:pt x="13" y="816"/>
                    </a:lnTo>
                    <a:lnTo>
                      <a:pt x="10" y="816"/>
                    </a:lnTo>
                    <a:lnTo>
                      <a:pt x="10" y="816"/>
                    </a:lnTo>
                    <a:lnTo>
                      <a:pt x="7" y="816"/>
                    </a:lnTo>
                    <a:lnTo>
                      <a:pt x="5" y="818"/>
                    </a:lnTo>
                    <a:lnTo>
                      <a:pt x="5" y="819"/>
                    </a:lnTo>
                    <a:lnTo>
                      <a:pt x="5" y="819"/>
                    </a:lnTo>
                    <a:lnTo>
                      <a:pt x="7" y="819"/>
                    </a:lnTo>
                    <a:lnTo>
                      <a:pt x="7" y="819"/>
                    </a:lnTo>
                    <a:lnTo>
                      <a:pt x="8" y="821"/>
                    </a:lnTo>
                    <a:lnTo>
                      <a:pt x="7" y="821"/>
                    </a:lnTo>
                    <a:lnTo>
                      <a:pt x="5" y="822"/>
                    </a:lnTo>
                    <a:lnTo>
                      <a:pt x="5" y="822"/>
                    </a:lnTo>
                    <a:lnTo>
                      <a:pt x="4" y="821"/>
                    </a:lnTo>
                    <a:lnTo>
                      <a:pt x="4" y="818"/>
                    </a:lnTo>
                    <a:lnTo>
                      <a:pt x="2" y="818"/>
                    </a:lnTo>
                    <a:lnTo>
                      <a:pt x="2" y="818"/>
                    </a:lnTo>
                    <a:lnTo>
                      <a:pt x="0" y="818"/>
                    </a:lnTo>
                    <a:lnTo>
                      <a:pt x="0" y="818"/>
                    </a:lnTo>
                    <a:lnTo>
                      <a:pt x="2" y="816"/>
                    </a:lnTo>
                    <a:lnTo>
                      <a:pt x="4" y="816"/>
                    </a:lnTo>
                    <a:lnTo>
                      <a:pt x="5" y="816"/>
                    </a:lnTo>
                    <a:lnTo>
                      <a:pt x="5" y="815"/>
                    </a:lnTo>
                    <a:lnTo>
                      <a:pt x="4" y="815"/>
                    </a:lnTo>
                    <a:lnTo>
                      <a:pt x="2" y="813"/>
                    </a:lnTo>
                    <a:lnTo>
                      <a:pt x="0" y="815"/>
                    </a:lnTo>
                    <a:lnTo>
                      <a:pt x="0" y="815"/>
                    </a:lnTo>
                    <a:lnTo>
                      <a:pt x="0" y="815"/>
                    </a:lnTo>
                    <a:lnTo>
                      <a:pt x="0" y="813"/>
                    </a:lnTo>
                    <a:lnTo>
                      <a:pt x="0" y="813"/>
                    </a:lnTo>
                    <a:lnTo>
                      <a:pt x="0" y="811"/>
                    </a:lnTo>
                    <a:lnTo>
                      <a:pt x="2" y="811"/>
                    </a:lnTo>
                    <a:lnTo>
                      <a:pt x="2" y="810"/>
                    </a:lnTo>
                    <a:close/>
                    <a:moveTo>
                      <a:pt x="5" y="800"/>
                    </a:moveTo>
                    <a:lnTo>
                      <a:pt x="7" y="800"/>
                    </a:lnTo>
                    <a:lnTo>
                      <a:pt x="7" y="800"/>
                    </a:lnTo>
                    <a:lnTo>
                      <a:pt x="11" y="802"/>
                    </a:lnTo>
                    <a:lnTo>
                      <a:pt x="15" y="804"/>
                    </a:lnTo>
                    <a:lnTo>
                      <a:pt x="16" y="804"/>
                    </a:lnTo>
                    <a:lnTo>
                      <a:pt x="18" y="805"/>
                    </a:lnTo>
                    <a:lnTo>
                      <a:pt x="18" y="805"/>
                    </a:lnTo>
                    <a:lnTo>
                      <a:pt x="18" y="807"/>
                    </a:lnTo>
                    <a:lnTo>
                      <a:pt x="18" y="807"/>
                    </a:lnTo>
                    <a:lnTo>
                      <a:pt x="16" y="807"/>
                    </a:lnTo>
                    <a:lnTo>
                      <a:pt x="16" y="807"/>
                    </a:lnTo>
                    <a:lnTo>
                      <a:pt x="15" y="807"/>
                    </a:lnTo>
                    <a:lnTo>
                      <a:pt x="11" y="805"/>
                    </a:lnTo>
                    <a:lnTo>
                      <a:pt x="10" y="804"/>
                    </a:lnTo>
                    <a:lnTo>
                      <a:pt x="8" y="804"/>
                    </a:lnTo>
                    <a:lnTo>
                      <a:pt x="8" y="805"/>
                    </a:lnTo>
                    <a:lnTo>
                      <a:pt x="7" y="805"/>
                    </a:lnTo>
                    <a:lnTo>
                      <a:pt x="5" y="805"/>
                    </a:lnTo>
                    <a:lnTo>
                      <a:pt x="4" y="805"/>
                    </a:lnTo>
                    <a:lnTo>
                      <a:pt x="4" y="805"/>
                    </a:lnTo>
                    <a:lnTo>
                      <a:pt x="5" y="804"/>
                    </a:lnTo>
                    <a:lnTo>
                      <a:pt x="5" y="804"/>
                    </a:lnTo>
                    <a:lnTo>
                      <a:pt x="5" y="804"/>
                    </a:lnTo>
                    <a:lnTo>
                      <a:pt x="5" y="802"/>
                    </a:lnTo>
                    <a:lnTo>
                      <a:pt x="4" y="802"/>
                    </a:lnTo>
                    <a:lnTo>
                      <a:pt x="5" y="802"/>
                    </a:lnTo>
                    <a:lnTo>
                      <a:pt x="5" y="800"/>
                    </a:lnTo>
                    <a:close/>
                    <a:moveTo>
                      <a:pt x="24" y="742"/>
                    </a:moveTo>
                    <a:lnTo>
                      <a:pt x="24" y="744"/>
                    </a:lnTo>
                    <a:lnTo>
                      <a:pt x="26" y="744"/>
                    </a:lnTo>
                    <a:lnTo>
                      <a:pt x="27" y="745"/>
                    </a:lnTo>
                    <a:lnTo>
                      <a:pt x="29" y="745"/>
                    </a:lnTo>
                    <a:lnTo>
                      <a:pt x="30" y="745"/>
                    </a:lnTo>
                    <a:lnTo>
                      <a:pt x="30" y="747"/>
                    </a:lnTo>
                    <a:lnTo>
                      <a:pt x="30" y="747"/>
                    </a:lnTo>
                    <a:lnTo>
                      <a:pt x="27" y="748"/>
                    </a:lnTo>
                    <a:lnTo>
                      <a:pt x="24" y="747"/>
                    </a:lnTo>
                    <a:lnTo>
                      <a:pt x="23" y="747"/>
                    </a:lnTo>
                    <a:lnTo>
                      <a:pt x="19" y="747"/>
                    </a:lnTo>
                    <a:lnTo>
                      <a:pt x="15" y="748"/>
                    </a:lnTo>
                    <a:lnTo>
                      <a:pt x="11" y="752"/>
                    </a:lnTo>
                    <a:lnTo>
                      <a:pt x="8" y="753"/>
                    </a:lnTo>
                    <a:lnTo>
                      <a:pt x="7" y="753"/>
                    </a:lnTo>
                    <a:lnTo>
                      <a:pt x="7" y="755"/>
                    </a:lnTo>
                    <a:lnTo>
                      <a:pt x="7" y="755"/>
                    </a:lnTo>
                    <a:lnTo>
                      <a:pt x="5" y="756"/>
                    </a:lnTo>
                    <a:lnTo>
                      <a:pt x="7" y="753"/>
                    </a:lnTo>
                    <a:lnTo>
                      <a:pt x="7" y="752"/>
                    </a:lnTo>
                    <a:lnTo>
                      <a:pt x="8" y="750"/>
                    </a:lnTo>
                    <a:lnTo>
                      <a:pt x="10" y="750"/>
                    </a:lnTo>
                    <a:lnTo>
                      <a:pt x="8" y="748"/>
                    </a:lnTo>
                    <a:lnTo>
                      <a:pt x="8" y="747"/>
                    </a:lnTo>
                    <a:lnTo>
                      <a:pt x="8" y="747"/>
                    </a:lnTo>
                    <a:lnTo>
                      <a:pt x="10" y="747"/>
                    </a:lnTo>
                    <a:lnTo>
                      <a:pt x="10" y="748"/>
                    </a:lnTo>
                    <a:lnTo>
                      <a:pt x="11" y="748"/>
                    </a:lnTo>
                    <a:lnTo>
                      <a:pt x="16" y="747"/>
                    </a:lnTo>
                    <a:lnTo>
                      <a:pt x="19" y="745"/>
                    </a:lnTo>
                    <a:lnTo>
                      <a:pt x="21" y="744"/>
                    </a:lnTo>
                    <a:lnTo>
                      <a:pt x="21" y="744"/>
                    </a:lnTo>
                    <a:lnTo>
                      <a:pt x="21" y="744"/>
                    </a:lnTo>
                    <a:lnTo>
                      <a:pt x="21" y="744"/>
                    </a:lnTo>
                    <a:lnTo>
                      <a:pt x="23" y="744"/>
                    </a:lnTo>
                    <a:lnTo>
                      <a:pt x="24" y="742"/>
                    </a:lnTo>
                    <a:close/>
                    <a:moveTo>
                      <a:pt x="64" y="725"/>
                    </a:moveTo>
                    <a:lnTo>
                      <a:pt x="64" y="725"/>
                    </a:lnTo>
                    <a:lnTo>
                      <a:pt x="65" y="726"/>
                    </a:lnTo>
                    <a:lnTo>
                      <a:pt x="65" y="726"/>
                    </a:lnTo>
                    <a:lnTo>
                      <a:pt x="65" y="726"/>
                    </a:lnTo>
                    <a:lnTo>
                      <a:pt x="65" y="726"/>
                    </a:lnTo>
                    <a:lnTo>
                      <a:pt x="67" y="726"/>
                    </a:lnTo>
                    <a:lnTo>
                      <a:pt x="67" y="726"/>
                    </a:lnTo>
                    <a:lnTo>
                      <a:pt x="67" y="728"/>
                    </a:lnTo>
                    <a:lnTo>
                      <a:pt x="68" y="728"/>
                    </a:lnTo>
                    <a:lnTo>
                      <a:pt x="68" y="729"/>
                    </a:lnTo>
                    <a:lnTo>
                      <a:pt x="68" y="729"/>
                    </a:lnTo>
                    <a:lnTo>
                      <a:pt x="68" y="729"/>
                    </a:lnTo>
                    <a:lnTo>
                      <a:pt x="68" y="731"/>
                    </a:lnTo>
                    <a:lnTo>
                      <a:pt x="67" y="731"/>
                    </a:lnTo>
                    <a:lnTo>
                      <a:pt x="65" y="731"/>
                    </a:lnTo>
                    <a:lnTo>
                      <a:pt x="64" y="729"/>
                    </a:lnTo>
                    <a:lnTo>
                      <a:pt x="64" y="728"/>
                    </a:lnTo>
                    <a:lnTo>
                      <a:pt x="62" y="725"/>
                    </a:lnTo>
                    <a:lnTo>
                      <a:pt x="64" y="725"/>
                    </a:lnTo>
                    <a:lnTo>
                      <a:pt x="64" y="725"/>
                    </a:lnTo>
                    <a:close/>
                    <a:moveTo>
                      <a:pt x="3515" y="701"/>
                    </a:moveTo>
                    <a:lnTo>
                      <a:pt x="3515" y="701"/>
                    </a:lnTo>
                    <a:lnTo>
                      <a:pt x="3515" y="703"/>
                    </a:lnTo>
                    <a:lnTo>
                      <a:pt x="3515" y="703"/>
                    </a:lnTo>
                    <a:lnTo>
                      <a:pt x="3517" y="701"/>
                    </a:lnTo>
                    <a:lnTo>
                      <a:pt x="3517" y="701"/>
                    </a:lnTo>
                    <a:lnTo>
                      <a:pt x="3517" y="703"/>
                    </a:lnTo>
                    <a:lnTo>
                      <a:pt x="3517" y="703"/>
                    </a:lnTo>
                    <a:lnTo>
                      <a:pt x="3515" y="704"/>
                    </a:lnTo>
                    <a:lnTo>
                      <a:pt x="3517" y="706"/>
                    </a:lnTo>
                    <a:lnTo>
                      <a:pt x="3517" y="706"/>
                    </a:lnTo>
                    <a:lnTo>
                      <a:pt x="3517" y="706"/>
                    </a:lnTo>
                    <a:lnTo>
                      <a:pt x="3517" y="707"/>
                    </a:lnTo>
                    <a:lnTo>
                      <a:pt x="3517" y="707"/>
                    </a:lnTo>
                    <a:lnTo>
                      <a:pt x="3515" y="706"/>
                    </a:lnTo>
                    <a:lnTo>
                      <a:pt x="3515" y="706"/>
                    </a:lnTo>
                    <a:lnTo>
                      <a:pt x="3515" y="706"/>
                    </a:lnTo>
                    <a:lnTo>
                      <a:pt x="3515" y="704"/>
                    </a:lnTo>
                    <a:lnTo>
                      <a:pt x="3515" y="703"/>
                    </a:lnTo>
                    <a:lnTo>
                      <a:pt x="3515" y="701"/>
                    </a:lnTo>
                    <a:lnTo>
                      <a:pt x="3515" y="701"/>
                    </a:lnTo>
                    <a:close/>
                    <a:moveTo>
                      <a:pt x="3520" y="696"/>
                    </a:moveTo>
                    <a:lnTo>
                      <a:pt x="3520" y="696"/>
                    </a:lnTo>
                    <a:lnTo>
                      <a:pt x="3520" y="698"/>
                    </a:lnTo>
                    <a:lnTo>
                      <a:pt x="3520" y="698"/>
                    </a:lnTo>
                    <a:lnTo>
                      <a:pt x="3520" y="701"/>
                    </a:lnTo>
                    <a:lnTo>
                      <a:pt x="3522" y="703"/>
                    </a:lnTo>
                    <a:lnTo>
                      <a:pt x="3522" y="704"/>
                    </a:lnTo>
                    <a:lnTo>
                      <a:pt x="3520" y="704"/>
                    </a:lnTo>
                    <a:lnTo>
                      <a:pt x="3520" y="704"/>
                    </a:lnTo>
                    <a:lnTo>
                      <a:pt x="3520" y="704"/>
                    </a:lnTo>
                    <a:lnTo>
                      <a:pt x="3520" y="703"/>
                    </a:lnTo>
                    <a:lnTo>
                      <a:pt x="3520" y="700"/>
                    </a:lnTo>
                    <a:lnTo>
                      <a:pt x="3518" y="698"/>
                    </a:lnTo>
                    <a:lnTo>
                      <a:pt x="3520" y="698"/>
                    </a:lnTo>
                    <a:lnTo>
                      <a:pt x="3520" y="698"/>
                    </a:lnTo>
                    <a:lnTo>
                      <a:pt x="3520" y="696"/>
                    </a:lnTo>
                    <a:lnTo>
                      <a:pt x="3520" y="696"/>
                    </a:lnTo>
                    <a:close/>
                    <a:moveTo>
                      <a:pt x="3525" y="693"/>
                    </a:moveTo>
                    <a:lnTo>
                      <a:pt x="3525" y="695"/>
                    </a:lnTo>
                    <a:lnTo>
                      <a:pt x="3525" y="696"/>
                    </a:lnTo>
                    <a:lnTo>
                      <a:pt x="3525" y="696"/>
                    </a:lnTo>
                    <a:lnTo>
                      <a:pt x="3526" y="696"/>
                    </a:lnTo>
                    <a:lnTo>
                      <a:pt x="3526" y="696"/>
                    </a:lnTo>
                    <a:lnTo>
                      <a:pt x="3526" y="696"/>
                    </a:lnTo>
                    <a:lnTo>
                      <a:pt x="3526" y="696"/>
                    </a:lnTo>
                    <a:lnTo>
                      <a:pt x="3526" y="696"/>
                    </a:lnTo>
                    <a:lnTo>
                      <a:pt x="3526" y="696"/>
                    </a:lnTo>
                    <a:lnTo>
                      <a:pt x="3526" y="700"/>
                    </a:lnTo>
                    <a:lnTo>
                      <a:pt x="3526" y="701"/>
                    </a:lnTo>
                    <a:lnTo>
                      <a:pt x="3525" y="701"/>
                    </a:lnTo>
                    <a:lnTo>
                      <a:pt x="3525" y="701"/>
                    </a:lnTo>
                    <a:lnTo>
                      <a:pt x="3525" y="700"/>
                    </a:lnTo>
                    <a:lnTo>
                      <a:pt x="3525" y="700"/>
                    </a:lnTo>
                    <a:lnTo>
                      <a:pt x="3525" y="698"/>
                    </a:lnTo>
                    <a:lnTo>
                      <a:pt x="3525" y="695"/>
                    </a:lnTo>
                    <a:lnTo>
                      <a:pt x="3525" y="693"/>
                    </a:lnTo>
                    <a:close/>
                    <a:moveTo>
                      <a:pt x="7" y="649"/>
                    </a:moveTo>
                    <a:lnTo>
                      <a:pt x="8" y="649"/>
                    </a:lnTo>
                    <a:lnTo>
                      <a:pt x="8" y="651"/>
                    </a:lnTo>
                    <a:lnTo>
                      <a:pt x="10" y="651"/>
                    </a:lnTo>
                    <a:lnTo>
                      <a:pt x="10" y="652"/>
                    </a:lnTo>
                    <a:lnTo>
                      <a:pt x="10" y="654"/>
                    </a:lnTo>
                    <a:lnTo>
                      <a:pt x="8" y="652"/>
                    </a:lnTo>
                    <a:lnTo>
                      <a:pt x="7" y="654"/>
                    </a:lnTo>
                    <a:lnTo>
                      <a:pt x="5" y="654"/>
                    </a:lnTo>
                    <a:lnTo>
                      <a:pt x="5" y="654"/>
                    </a:lnTo>
                    <a:lnTo>
                      <a:pt x="5" y="652"/>
                    </a:lnTo>
                    <a:lnTo>
                      <a:pt x="5" y="651"/>
                    </a:lnTo>
                    <a:lnTo>
                      <a:pt x="5" y="649"/>
                    </a:lnTo>
                    <a:lnTo>
                      <a:pt x="7" y="649"/>
                    </a:lnTo>
                    <a:close/>
                    <a:moveTo>
                      <a:pt x="11" y="643"/>
                    </a:moveTo>
                    <a:lnTo>
                      <a:pt x="13" y="643"/>
                    </a:lnTo>
                    <a:lnTo>
                      <a:pt x="13" y="643"/>
                    </a:lnTo>
                    <a:lnTo>
                      <a:pt x="13" y="644"/>
                    </a:lnTo>
                    <a:lnTo>
                      <a:pt x="11" y="644"/>
                    </a:lnTo>
                    <a:lnTo>
                      <a:pt x="11" y="644"/>
                    </a:lnTo>
                    <a:lnTo>
                      <a:pt x="10" y="644"/>
                    </a:lnTo>
                    <a:lnTo>
                      <a:pt x="11" y="643"/>
                    </a:lnTo>
                    <a:close/>
                    <a:moveTo>
                      <a:pt x="15" y="635"/>
                    </a:moveTo>
                    <a:lnTo>
                      <a:pt x="15" y="635"/>
                    </a:lnTo>
                    <a:lnTo>
                      <a:pt x="15" y="635"/>
                    </a:lnTo>
                    <a:lnTo>
                      <a:pt x="15" y="635"/>
                    </a:lnTo>
                    <a:lnTo>
                      <a:pt x="15" y="637"/>
                    </a:lnTo>
                    <a:lnTo>
                      <a:pt x="15" y="637"/>
                    </a:lnTo>
                    <a:lnTo>
                      <a:pt x="15" y="638"/>
                    </a:lnTo>
                    <a:lnTo>
                      <a:pt x="15" y="638"/>
                    </a:lnTo>
                    <a:lnTo>
                      <a:pt x="15" y="638"/>
                    </a:lnTo>
                    <a:lnTo>
                      <a:pt x="13" y="638"/>
                    </a:lnTo>
                    <a:lnTo>
                      <a:pt x="11" y="637"/>
                    </a:lnTo>
                    <a:lnTo>
                      <a:pt x="11" y="637"/>
                    </a:lnTo>
                    <a:lnTo>
                      <a:pt x="11" y="637"/>
                    </a:lnTo>
                    <a:lnTo>
                      <a:pt x="11" y="635"/>
                    </a:lnTo>
                    <a:lnTo>
                      <a:pt x="13" y="635"/>
                    </a:lnTo>
                    <a:lnTo>
                      <a:pt x="15" y="635"/>
                    </a:lnTo>
                    <a:close/>
                    <a:moveTo>
                      <a:pt x="3602" y="610"/>
                    </a:moveTo>
                    <a:lnTo>
                      <a:pt x="3604" y="610"/>
                    </a:lnTo>
                    <a:lnTo>
                      <a:pt x="3605" y="611"/>
                    </a:lnTo>
                    <a:lnTo>
                      <a:pt x="3605" y="611"/>
                    </a:lnTo>
                    <a:lnTo>
                      <a:pt x="3605" y="613"/>
                    </a:lnTo>
                    <a:lnTo>
                      <a:pt x="3604" y="613"/>
                    </a:lnTo>
                    <a:lnTo>
                      <a:pt x="3604" y="614"/>
                    </a:lnTo>
                    <a:lnTo>
                      <a:pt x="3602" y="614"/>
                    </a:lnTo>
                    <a:lnTo>
                      <a:pt x="3600" y="614"/>
                    </a:lnTo>
                    <a:lnTo>
                      <a:pt x="3600" y="614"/>
                    </a:lnTo>
                    <a:lnTo>
                      <a:pt x="3600" y="613"/>
                    </a:lnTo>
                    <a:lnTo>
                      <a:pt x="3600" y="613"/>
                    </a:lnTo>
                    <a:lnTo>
                      <a:pt x="3600" y="611"/>
                    </a:lnTo>
                    <a:lnTo>
                      <a:pt x="3600" y="611"/>
                    </a:lnTo>
                    <a:lnTo>
                      <a:pt x="3602" y="610"/>
                    </a:lnTo>
                    <a:close/>
                    <a:moveTo>
                      <a:pt x="297" y="504"/>
                    </a:moveTo>
                    <a:lnTo>
                      <a:pt x="298" y="504"/>
                    </a:lnTo>
                    <a:lnTo>
                      <a:pt x="298" y="504"/>
                    </a:lnTo>
                    <a:lnTo>
                      <a:pt x="298" y="506"/>
                    </a:lnTo>
                    <a:lnTo>
                      <a:pt x="298" y="507"/>
                    </a:lnTo>
                    <a:lnTo>
                      <a:pt x="298" y="509"/>
                    </a:lnTo>
                    <a:lnTo>
                      <a:pt x="300" y="509"/>
                    </a:lnTo>
                    <a:lnTo>
                      <a:pt x="300" y="509"/>
                    </a:lnTo>
                    <a:lnTo>
                      <a:pt x="300" y="511"/>
                    </a:lnTo>
                    <a:lnTo>
                      <a:pt x="298" y="511"/>
                    </a:lnTo>
                    <a:lnTo>
                      <a:pt x="298" y="512"/>
                    </a:lnTo>
                    <a:lnTo>
                      <a:pt x="298" y="514"/>
                    </a:lnTo>
                    <a:lnTo>
                      <a:pt x="297" y="514"/>
                    </a:lnTo>
                    <a:lnTo>
                      <a:pt x="297" y="515"/>
                    </a:lnTo>
                    <a:lnTo>
                      <a:pt x="297" y="515"/>
                    </a:lnTo>
                    <a:lnTo>
                      <a:pt x="295" y="515"/>
                    </a:lnTo>
                    <a:lnTo>
                      <a:pt x="295" y="515"/>
                    </a:lnTo>
                    <a:lnTo>
                      <a:pt x="294" y="515"/>
                    </a:lnTo>
                    <a:lnTo>
                      <a:pt x="294" y="514"/>
                    </a:lnTo>
                    <a:lnTo>
                      <a:pt x="294" y="514"/>
                    </a:lnTo>
                    <a:lnTo>
                      <a:pt x="292" y="514"/>
                    </a:lnTo>
                    <a:lnTo>
                      <a:pt x="292" y="515"/>
                    </a:lnTo>
                    <a:lnTo>
                      <a:pt x="291" y="517"/>
                    </a:lnTo>
                    <a:lnTo>
                      <a:pt x="291" y="518"/>
                    </a:lnTo>
                    <a:lnTo>
                      <a:pt x="289" y="518"/>
                    </a:lnTo>
                    <a:lnTo>
                      <a:pt x="289" y="518"/>
                    </a:lnTo>
                    <a:lnTo>
                      <a:pt x="289" y="518"/>
                    </a:lnTo>
                    <a:lnTo>
                      <a:pt x="287" y="518"/>
                    </a:lnTo>
                    <a:lnTo>
                      <a:pt x="287" y="520"/>
                    </a:lnTo>
                    <a:lnTo>
                      <a:pt x="287" y="522"/>
                    </a:lnTo>
                    <a:lnTo>
                      <a:pt x="287" y="523"/>
                    </a:lnTo>
                    <a:lnTo>
                      <a:pt x="287" y="525"/>
                    </a:lnTo>
                    <a:lnTo>
                      <a:pt x="287" y="526"/>
                    </a:lnTo>
                    <a:lnTo>
                      <a:pt x="286" y="526"/>
                    </a:lnTo>
                    <a:lnTo>
                      <a:pt x="286" y="526"/>
                    </a:lnTo>
                    <a:lnTo>
                      <a:pt x="286" y="526"/>
                    </a:lnTo>
                    <a:lnTo>
                      <a:pt x="286" y="526"/>
                    </a:lnTo>
                    <a:lnTo>
                      <a:pt x="286" y="525"/>
                    </a:lnTo>
                    <a:lnTo>
                      <a:pt x="286" y="525"/>
                    </a:lnTo>
                    <a:lnTo>
                      <a:pt x="286" y="525"/>
                    </a:lnTo>
                    <a:lnTo>
                      <a:pt x="286" y="523"/>
                    </a:lnTo>
                    <a:lnTo>
                      <a:pt x="286" y="522"/>
                    </a:lnTo>
                    <a:lnTo>
                      <a:pt x="284" y="522"/>
                    </a:lnTo>
                    <a:lnTo>
                      <a:pt x="284" y="520"/>
                    </a:lnTo>
                    <a:lnTo>
                      <a:pt x="284" y="518"/>
                    </a:lnTo>
                    <a:lnTo>
                      <a:pt x="284" y="518"/>
                    </a:lnTo>
                    <a:lnTo>
                      <a:pt x="286" y="517"/>
                    </a:lnTo>
                    <a:lnTo>
                      <a:pt x="287" y="517"/>
                    </a:lnTo>
                    <a:lnTo>
                      <a:pt x="287" y="517"/>
                    </a:lnTo>
                    <a:lnTo>
                      <a:pt x="289" y="515"/>
                    </a:lnTo>
                    <a:lnTo>
                      <a:pt x="289" y="515"/>
                    </a:lnTo>
                    <a:lnTo>
                      <a:pt x="289" y="514"/>
                    </a:lnTo>
                    <a:lnTo>
                      <a:pt x="289" y="514"/>
                    </a:lnTo>
                    <a:lnTo>
                      <a:pt x="289" y="514"/>
                    </a:lnTo>
                    <a:lnTo>
                      <a:pt x="289" y="512"/>
                    </a:lnTo>
                    <a:lnTo>
                      <a:pt x="291" y="512"/>
                    </a:lnTo>
                    <a:lnTo>
                      <a:pt x="291" y="512"/>
                    </a:lnTo>
                    <a:lnTo>
                      <a:pt x="292" y="512"/>
                    </a:lnTo>
                    <a:lnTo>
                      <a:pt x="292" y="511"/>
                    </a:lnTo>
                    <a:lnTo>
                      <a:pt x="294" y="511"/>
                    </a:lnTo>
                    <a:lnTo>
                      <a:pt x="294" y="509"/>
                    </a:lnTo>
                    <a:lnTo>
                      <a:pt x="294" y="509"/>
                    </a:lnTo>
                    <a:lnTo>
                      <a:pt x="295" y="507"/>
                    </a:lnTo>
                    <a:lnTo>
                      <a:pt x="297" y="507"/>
                    </a:lnTo>
                    <a:lnTo>
                      <a:pt x="297" y="506"/>
                    </a:lnTo>
                    <a:lnTo>
                      <a:pt x="297" y="506"/>
                    </a:lnTo>
                    <a:lnTo>
                      <a:pt x="297" y="506"/>
                    </a:lnTo>
                    <a:lnTo>
                      <a:pt x="297" y="504"/>
                    </a:lnTo>
                    <a:lnTo>
                      <a:pt x="297" y="504"/>
                    </a:lnTo>
                    <a:close/>
                    <a:moveTo>
                      <a:pt x="155" y="477"/>
                    </a:moveTo>
                    <a:lnTo>
                      <a:pt x="157" y="477"/>
                    </a:lnTo>
                    <a:lnTo>
                      <a:pt x="158" y="477"/>
                    </a:lnTo>
                    <a:lnTo>
                      <a:pt x="158" y="477"/>
                    </a:lnTo>
                    <a:lnTo>
                      <a:pt x="160" y="479"/>
                    </a:lnTo>
                    <a:lnTo>
                      <a:pt x="160" y="481"/>
                    </a:lnTo>
                    <a:lnTo>
                      <a:pt x="160" y="482"/>
                    </a:lnTo>
                    <a:lnTo>
                      <a:pt x="158" y="482"/>
                    </a:lnTo>
                    <a:lnTo>
                      <a:pt x="155" y="482"/>
                    </a:lnTo>
                    <a:lnTo>
                      <a:pt x="153" y="484"/>
                    </a:lnTo>
                    <a:lnTo>
                      <a:pt x="152" y="482"/>
                    </a:lnTo>
                    <a:lnTo>
                      <a:pt x="152" y="482"/>
                    </a:lnTo>
                    <a:lnTo>
                      <a:pt x="150" y="481"/>
                    </a:lnTo>
                    <a:lnTo>
                      <a:pt x="149" y="481"/>
                    </a:lnTo>
                    <a:lnTo>
                      <a:pt x="150" y="479"/>
                    </a:lnTo>
                    <a:lnTo>
                      <a:pt x="152" y="479"/>
                    </a:lnTo>
                    <a:lnTo>
                      <a:pt x="153" y="479"/>
                    </a:lnTo>
                    <a:lnTo>
                      <a:pt x="153" y="477"/>
                    </a:lnTo>
                    <a:lnTo>
                      <a:pt x="155" y="477"/>
                    </a:lnTo>
                    <a:close/>
                    <a:moveTo>
                      <a:pt x="275" y="378"/>
                    </a:moveTo>
                    <a:lnTo>
                      <a:pt x="275" y="378"/>
                    </a:lnTo>
                    <a:lnTo>
                      <a:pt x="275" y="380"/>
                    </a:lnTo>
                    <a:lnTo>
                      <a:pt x="275" y="381"/>
                    </a:lnTo>
                    <a:lnTo>
                      <a:pt x="275" y="383"/>
                    </a:lnTo>
                    <a:lnTo>
                      <a:pt x="275" y="386"/>
                    </a:lnTo>
                    <a:lnTo>
                      <a:pt x="276" y="388"/>
                    </a:lnTo>
                    <a:lnTo>
                      <a:pt x="276" y="388"/>
                    </a:lnTo>
                    <a:lnTo>
                      <a:pt x="276" y="388"/>
                    </a:lnTo>
                    <a:lnTo>
                      <a:pt x="275" y="388"/>
                    </a:lnTo>
                    <a:lnTo>
                      <a:pt x="275" y="389"/>
                    </a:lnTo>
                    <a:lnTo>
                      <a:pt x="275" y="389"/>
                    </a:lnTo>
                    <a:lnTo>
                      <a:pt x="275" y="389"/>
                    </a:lnTo>
                    <a:lnTo>
                      <a:pt x="276" y="391"/>
                    </a:lnTo>
                    <a:lnTo>
                      <a:pt x="275" y="391"/>
                    </a:lnTo>
                    <a:lnTo>
                      <a:pt x="275" y="391"/>
                    </a:lnTo>
                    <a:lnTo>
                      <a:pt x="273" y="391"/>
                    </a:lnTo>
                    <a:lnTo>
                      <a:pt x="273" y="391"/>
                    </a:lnTo>
                    <a:lnTo>
                      <a:pt x="273" y="391"/>
                    </a:lnTo>
                    <a:lnTo>
                      <a:pt x="273" y="391"/>
                    </a:lnTo>
                    <a:lnTo>
                      <a:pt x="275" y="392"/>
                    </a:lnTo>
                    <a:lnTo>
                      <a:pt x="275" y="392"/>
                    </a:lnTo>
                    <a:lnTo>
                      <a:pt x="275" y="394"/>
                    </a:lnTo>
                    <a:lnTo>
                      <a:pt x="275" y="394"/>
                    </a:lnTo>
                    <a:lnTo>
                      <a:pt x="273" y="394"/>
                    </a:lnTo>
                    <a:lnTo>
                      <a:pt x="273" y="394"/>
                    </a:lnTo>
                    <a:lnTo>
                      <a:pt x="275" y="395"/>
                    </a:lnTo>
                    <a:lnTo>
                      <a:pt x="276" y="395"/>
                    </a:lnTo>
                    <a:lnTo>
                      <a:pt x="275" y="395"/>
                    </a:lnTo>
                    <a:lnTo>
                      <a:pt x="275" y="395"/>
                    </a:lnTo>
                    <a:lnTo>
                      <a:pt x="273" y="397"/>
                    </a:lnTo>
                    <a:lnTo>
                      <a:pt x="273" y="397"/>
                    </a:lnTo>
                    <a:lnTo>
                      <a:pt x="273" y="397"/>
                    </a:lnTo>
                    <a:lnTo>
                      <a:pt x="273" y="397"/>
                    </a:lnTo>
                    <a:lnTo>
                      <a:pt x="273" y="397"/>
                    </a:lnTo>
                    <a:lnTo>
                      <a:pt x="272" y="397"/>
                    </a:lnTo>
                    <a:lnTo>
                      <a:pt x="272" y="397"/>
                    </a:lnTo>
                    <a:lnTo>
                      <a:pt x="272" y="399"/>
                    </a:lnTo>
                    <a:lnTo>
                      <a:pt x="270" y="399"/>
                    </a:lnTo>
                    <a:lnTo>
                      <a:pt x="270" y="399"/>
                    </a:lnTo>
                    <a:lnTo>
                      <a:pt x="270" y="399"/>
                    </a:lnTo>
                    <a:lnTo>
                      <a:pt x="270" y="397"/>
                    </a:lnTo>
                    <a:lnTo>
                      <a:pt x="270" y="395"/>
                    </a:lnTo>
                    <a:lnTo>
                      <a:pt x="272" y="395"/>
                    </a:lnTo>
                    <a:lnTo>
                      <a:pt x="272" y="394"/>
                    </a:lnTo>
                    <a:lnTo>
                      <a:pt x="272" y="394"/>
                    </a:lnTo>
                    <a:lnTo>
                      <a:pt x="272" y="394"/>
                    </a:lnTo>
                    <a:lnTo>
                      <a:pt x="270" y="394"/>
                    </a:lnTo>
                    <a:lnTo>
                      <a:pt x="270" y="394"/>
                    </a:lnTo>
                    <a:lnTo>
                      <a:pt x="270" y="394"/>
                    </a:lnTo>
                    <a:lnTo>
                      <a:pt x="268" y="392"/>
                    </a:lnTo>
                    <a:lnTo>
                      <a:pt x="268" y="392"/>
                    </a:lnTo>
                    <a:lnTo>
                      <a:pt x="268" y="392"/>
                    </a:lnTo>
                    <a:lnTo>
                      <a:pt x="270" y="392"/>
                    </a:lnTo>
                    <a:lnTo>
                      <a:pt x="272" y="392"/>
                    </a:lnTo>
                    <a:lnTo>
                      <a:pt x="272" y="392"/>
                    </a:lnTo>
                    <a:lnTo>
                      <a:pt x="272" y="391"/>
                    </a:lnTo>
                    <a:lnTo>
                      <a:pt x="272" y="391"/>
                    </a:lnTo>
                    <a:lnTo>
                      <a:pt x="270" y="391"/>
                    </a:lnTo>
                    <a:lnTo>
                      <a:pt x="267" y="389"/>
                    </a:lnTo>
                    <a:lnTo>
                      <a:pt x="268" y="389"/>
                    </a:lnTo>
                    <a:lnTo>
                      <a:pt x="268" y="389"/>
                    </a:lnTo>
                    <a:lnTo>
                      <a:pt x="270" y="389"/>
                    </a:lnTo>
                    <a:lnTo>
                      <a:pt x="272" y="389"/>
                    </a:lnTo>
                    <a:lnTo>
                      <a:pt x="272" y="389"/>
                    </a:lnTo>
                    <a:lnTo>
                      <a:pt x="272" y="389"/>
                    </a:lnTo>
                    <a:lnTo>
                      <a:pt x="272" y="388"/>
                    </a:lnTo>
                    <a:lnTo>
                      <a:pt x="272" y="388"/>
                    </a:lnTo>
                    <a:lnTo>
                      <a:pt x="273" y="388"/>
                    </a:lnTo>
                    <a:lnTo>
                      <a:pt x="273" y="386"/>
                    </a:lnTo>
                    <a:lnTo>
                      <a:pt x="273" y="386"/>
                    </a:lnTo>
                    <a:lnTo>
                      <a:pt x="273" y="386"/>
                    </a:lnTo>
                    <a:lnTo>
                      <a:pt x="273" y="384"/>
                    </a:lnTo>
                    <a:lnTo>
                      <a:pt x="273" y="384"/>
                    </a:lnTo>
                    <a:lnTo>
                      <a:pt x="273" y="383"/>
                    </a:lnTo>
                    <a:lnTo>
                      <a:pt x="273" y="383"/>
                    </a:lnTo>
                    <a:lnTo>
                      <a:pt x="275" y="383"/>
                    </a:lnTo>
                    <a:lnTo>
                      <a:pt x="275" y="381"/>
                    </a:lnTo>
                    <a:lnTo>
                      <a:pt x="275" y="381"/>
                    </a:lnTo>
                    <a:lnTo>
                      <a:pt x="275" y="380"/>
                    </a:lnTo>
                    <a:lnTo>
                      <a:pt x="273" y="380"/>
                    </a:lnTo>
                    <a:lnTo>
                      <a:pt x="273" y="380"/>
                    </a:lnTo>
                    <a:lnTo>
                      <a:pt x="275" y="378"/>
                    </a:lnTo>
                    <a:lnTo>
                      <a:pt x="275" y="378"/>
                    </a:lnTo>
                    <a:lnTo>
                      <a:pt x="275" y="378"/>
                    </a:lnTo>
                    <a:close/>
                    <a:moveTo>
                      <a:pt x="322" y="312"/>
                    </a:moveTo>
                    <a:lnTo>
                      <a:pt x="324" y="312"/>
                    </a:lnTo>
                    <a:lnTo>
                      <a:pt x="324" y="315"/>
                    </a:lnTo>
                    <a:lnTo>
                      <a:pt x="324" y="315"/>
                    </a:lnTo>
                    <a:lnTo>
                      <a:pt x="325" y="315"/>
                    </a:lnTo>
                    <a:lnTo>
                      <a:pt x="327" y="314"/>
                    </a:lnTo>
                    <a:lnTo>
                      <a:pt x="328" y="314"/>
                    </a:lnTo>
                    <a:lnTo>
                      <a:pt x="327" y="315"/>
                    </a:lnTo>
                    <a:lnTo>
                      <a:pt x="325" y="317"/>
                    </a:lnTo>
                    <a:lnTo>
                      <a:pt x="325" y="317"/>
                    </a:lnTo>
                    <a:lnTo>
                      <a:pt x="324" y="318"/>
                    </a:lnTo>
                    <a:lnTo>
                      <a:pt x="322" y="318"/>
                    </a:lnTo>
                    <a:lnTo>
                      <a:pt x="322" y="320"/>
                    </a:lnTo>
                    <a:lnTo>
                      <a:pt x="324" y="320"/>
                    </a:lnTo>
                    <a:lnTo>
                      <a:pt x="324" y="321"/>
                    </a:lnTo>
                    <a:lnTo>
                      <a:pt x="322" y="321"/>
                    </a:lnTo>
                    <a:lnTo>
                      <a:pt x="322" y="321"/>
                    </a:lnTo>
                    <a:lnTo>
                      <a:pt x="321" y="321"/>
                    </a:lnTo>
                    <a:lnTo>
                      <a:pt x="321" y="321"/>
                    </a:lnTo>
                    <a:lnTo>
                      <a:pt x="321" y="321"/>
                    </a:lnTo>
                    <a:lnTo>
                      <a:pt x="319" y="321"/>
                    </a:lnTo>
                    <a:lnTo>
                      <a:pt x="319" y="321"/>
                    </a:lnTo>
                    <a:lnTo>
                      <a:pt x="321" y="323"/>
                    </a:lnTo>
                    <a:lnTo>
                      <a:pt x="322" y="325"/>
                    </a:lnTo>
                    <a:lnTo>
                      <a:pt x="322" y="325"/>
                    </a:lnTo>
                    <a:lnTo>
                      <a:pt x="319" y="323"/>
                    </a:lnTo>
                    <a:lnTo>
                      <a:pt x="317" y="323"/>
                    </a:lnTo>
                    <a:lnTo>
                      <a:pt x="317" y="323"/>
                    </a:lnTo>
                    <a:lnTo>
                      <a:pt x="317" y="323"/>
                    </a:lnTo>
                    <a:lnTo>
                      <a:pt x="316" y="323"/>
                    </a:lnTo>
                    <a:lnTo>
                      <a:pt x="316" y="321"/>
                    </a:lnTo>
                    <a:lnTo>
                      <a:pt x="316" y="321"/>
                    </a:lnTo>
                    <a:lnTo>
                      <a:pt x="317" y="321"/>
                    </a:lnTo>
                    <a:lnTo>
                      <a:pt x="316" y="320"/>
                    </a:lnTo>
                    <a:lnTo>
                      <a:pt x="316" y="320"/>
                    </a:lnTo>
                    <a:lnTo>
                      <a:pt x="317" y="320"/>
                    </a:lnTo>
                    <a:lnTo>
                      <a:pt x="317" y="320"/>
                    </a:lnTo>
                    <a:lnTo>
                      <a:pt x="319" y="320"/>
                    </a:lnTo>
                    <a:lnTo>
                      <a:pt x="321" y="320"/>
                    </a:lnTo>
                    <a:lnTo>
                      <a:pt x="321" y="320"/>
                    </a:lnTo>
                    <a:lnTo>
                      <a:pt x="321" y="318"/>
                    </a:lnTo>
                    <a:lnTo>
                      <a:pt x="321" y="318"/>
                    </a:lnTo>
                    <a:lnTo>
                      <a:pt x="321" y="318"/>
                    </a:lnTo>
                    <a:lnTo>
                      <a:pt x="322" y="318"/>
                    </a:lnTo>
                    <a:lnTo>
                      <a:pt x="322" y="318"/>
                    </a:lnTo>
                    <a:lnTo>
                      <a:pt x="322" y="317"/>
                    </a:lnTo>
                    <a:lnTo>
                      <a:pt x="322" y="314"/>
                    </a:lnTo>
                    <a:lnTo>
                      <a:pt x="322" y="312"/>
                    </a:lnTo>
                    <a:lnTo>
                      <a:pt x="322" y="312"/>
                    </a:lnTo>
                    <a:close/>
                    <a:moveTo>
                      <a:pt x="406" y="290"/>
                    </a:moveTo>
                    <a:lnTo>
                      <a:pt x="406" y="290"/>
                    </a:lnTo>
                    <a:lnTo>
                      <a:pt x="406" y="290"/>
                    </a:lnTo>
                    <a:lnTo>
                      <a:pt x="406" y="292"/>
                    </a:lnTo>
                    <a:lnTo>
                      <a:pt x="406" y="293"/>
                    </a:lnTo>
                    <a:lnTo>
                      <a:pt x="406" y="293"/>
                    </a:lnTo>
                    <a:lnTo>
                      <a:pt x="406" y="293"/>
                    </a:lnTo>
                    <a:lnTo>
                      <a:pt x="406" y="295"/>
                    </a:lnTo>
                    <a:lnTo>
                      <a:pt x="407" y="295"/>
                    </a:lnTo>
                    <a:lnTo>
                      <a:pt x="407" y="295"/>
                    </a:lnTo>
                    <a:lnTo>
                      <a:pt x="407" y="295"/>
                    </a:lnTo>
                    <a:lnTo>
                      <a:pt x="407" y="296"/>
                    </a:lnTo>
                    <a:lnTo>
                      <a:pt x="407" y="296"/>
                    </a:lnTo>
                    <a:lnTo>
                      <a:pt x="407" y="296"/>
                    </a:lnTo>
                    <a:lnTo>
                      <a:pt x="407" y="298"/>
                    </a:lnTo>
                    <a:lnTo>
                      <a:pt x="407" y="298"/>
                    </a:lnTo>
                    <a:lnTo>
                      <a:pt x="409" y="298"/>
                    </a:lnTo>
                    <a:lnTo>
                      <a:pt x="409" y="298"/>
                    </a:lnTo>
                    <a:lnTo>
                      <a:pt x="409" y="298"/>
                    </a:lnTo>
                    <a:lnTo>
                      <a:pt x="409" y="298"/>
                    </a:lnTo>
                    <a:lnTo>
                      <a:pt x="410" y="298"/>
                    </a:lnTo>
                    <a:lnTo>
                      <a:pt x="410" y="298"/>
                    </a:lnTo>
                    <a:lnTo>
                      <a:pt x="410" y="299"/>
                    </a:lnTo>
                    <a:lnTo>
                      <a:pt x="410" y="299"/>
                    </a:lnTo>
                    <a:lnTo>
                      <a:pt x="410" y="299"/>
                    </a:lnTo>
                    <a:lnTo>
                      <a:pt x="410" y="299"/>
                    </a:lnTo>
                    <a:lnTo>
                      <a:pt x="409" y="299"/>
                    </a:lnTo>
                    <a:lnTo>
                      <a:pt x="407" y="299"/>
                    </a:lnTo>
                    <a:lnTo>
                      <a:pt x="407" y="299"/>
                    </a:lnTo>
                    <a:lnTo>
                      <a:pt x="407" y="299"/>
                    </a:lnTo>
                    <a:lnTo>
                      <a:pt x="409" y="301"/>
                    </a:lnTo>
                    <a:lnTo>
                      <a:pt x="407" y="303"/>
                    </a:lnTo>
                    <a:lnTo>
                      <a:pt x="407" y="301"/>
                    </a:lnTo>
                    <a:lnTo>
                      <a:pt x="407" y="301"/>
                    </a:lnTo>
                    <a:lnTo>
                      <a:pt x="406" y="301"/>
                    </a:lnTo>
                    <a:lnTo>
                      <a:pt x="406" y="301"/>
                    </a:lnTo>
                    <a:lnTo>
                      <a:pt x="404" y="301"/>
                    </a:lnTo>
                    <a:lnTo>
                      <a:pt x="404" y="301"/>
                    </a:lnTo>
                    <a:lnTo>
                      <a:pt x="404" y="301"/>
                    </a:lnTo>
                    <a:lnTo>
                      <a:pt x="404" y="299"/>
                    </a:lnTo>
                    <a:lnTo>
                      <a:pt x="406" y="299"/>
                    </a:lnTo>
                    <a:lnTo>
                      <a:pt x="406" y="299"/>
                    </a:lnTo>
                    <a:lnTo>
                      <a:pt x="406" y="299"/>
                    </a:lnTo>
                    <a:lnTo>
                      <a:pt x="406" y="298"/>
                    </a:lnTo>
                    <a:lnTo>
                      <a:pt x="406" y="298"/>
                    </a:lnTo>
                    <a:lnTo>
                      <a:pt x="406" y="299"/>
                    </a:lnTo>
                    <a:lnTo>
                      <a:pt x="406" y="299"/>
                    </a:lnTo>
                    <a:lnTo>
                      <a:pt x="404" y="299"/>
                    </a:lnTo>
                    <a:lnTo>
                      <a:pt x="404" y="298"/>
                    </a:lnTo>
                    <a:lnTo>
                      <a:pt x="406" y="298"/>
                    </a:lnTo>
                    <a:lnTo>
                      <a:pt x="406" y="296"/>
                    </a:lnTo>
                    <a:lnTo>
                      <a:pt x="406" y="296"/>
                    </a:lnTo>
                    <a:lnTo>
                      <a:pt x="406" y="296"/>
                    </a:lnTo>
                    <a:lnTo>
                      <a:pt x="404" y="296"/>
                    </a:lnTo>
                    <a:lnTo>
                      <a:pt x="404" y="296"/>
                    </a:lnTo>
                    <a:lnTo>
                      <a:pt x="404" y="296"/>
                    </a:lnTo>
                    <a:lnTo>
                      <a:pt x="404" y="295"/>
                    </a:lnTo>
                    <a:lnTo>
                      <a:pt x="406" y="295"/>
                    </a:lnTo>
                    <a:lnTo>
                      <a:pt x="404" y="293"/>
                    </a:lnTo>
                    <a:lnTo>
                      <a:pt x="404" y="293"/>
                    </a:lnTo>
                    <a:lnTo>
                      <a:pt x="404" y="295"/>
                    </a:lnTo>
                    <a:lnTo>
                      <a:pt x="403" y="295"/>
                    </a:lnTo>
                    <a:lnTo>
                      <a:pt x="403" y="295"/>
                    </a:lnTo>
                    <a:lnTo>
                      <a:pt x="403" y="295"/>
                    </a:lnTo>
                    <a:lnTo>
                      <a:pt x="403" y="295"/>
                    </a:lnTo>
                    <a:lnTo>
                      <a:pt x="403" y="293"/>
                    </a:lnTo>
                    <a:lnTo>
                      <a:pt x="403" y="293"/>
                    </a:lnTo>
                    <a:lnTo>
                      <a:pt x="404" y="292"/>
                    </a:lnTo>
                    <a:lnTo>
                      <a:pt x="404" y="292"/>
                    </a:lnTo>
                    <a:lnTo>
                      <a:pt x="404" y="292"/>
                    </a:lnTo>
                    <a:lnTo>
                      <a:pt x="404" y="290"/>
                    </a:lnTo>
                    <a:lnTo>
                      <a:pt x="404" y="290"/>
                    </a:lnTo>
                    <a:lnTo>
                      <a:pt x="404" y="290"/>
                    </a:lnTo>
                    <a:lnTo>
                      <a:pt x="406" y="290"/>
                    </a:lnTo>
                    <a:close/>
                    <a:moveTo>
                      <a:pt x="1473" y="265"/>
                    </a:moveTo>
                    <a:lnTo>
                      <a:pt x="1475" y="265"/>
                    </a:lnTo>
                    <a:lnTo>
                      <a:pt x="1475" y="265"/>
                    </a:lnTo>
                    <a:lnTo>
                      <a:pt x="1476" y="265"/>
                    </a:lnTo>
                    <a:lnTo>
                      <a:pt x="1478" y="265"/>
                    </a:lnTo>
                    <a:lnTo>
                      <a:pt x="1478" y="265"/>
                    </a:lnTo>
                    <a:lnTo>
                      <a:pt x="1478" y="266"/>
                    </a:lnTo>
                    <a:lnTo>
                      <a:pt x="1480" y="266"/>
                    </a:lnTo>
                    <a:lnTo>
                      <a:pt x="1478" y="266"/>
                    </a:lnTo>
                    <a:lnTo>
                      <a:pt x="1478" y="266"/>
                    </a:lnTo>
                    <a:lnTo>
                      <a:pt x="1478" y="266"/>
                    </a:lnTo>
                    <a:lnTo>
                      <a:pt x="1478" y="266"/>
                    </a:lnTo>
                    <a:lnTo>
                      <a:pt x="1476" y="266"/>
                    </a:lnTo>
                    <a:lnTo>
                      <a:pt x="1476" y="268"/>
                    </a:lnTo>
                    <a:lnTo>
                      <a:pt x="1476" y="268"/>
                    </a:lnTo>
                    <a:lnTo>
                      <a:pt x="1476" y="268"/>
                    </a:lnTo>
                    <a:lnTo>
                      <a:pt x="1475" y="269"/>
                    </a:lnTo>
                    <a:lnTo>
                      <a:pt x="1475" y="268"/>
                    </a:lnTo>
                    <a:lnTo>
                      <a:pt x="1475" y="268"/>
                    </a:lnTo>
                    <a:lnTo>
                      <a:pt x="1475" y="268"/>
                    </a:lnTo>
                    <a:lnTo>
                      <a:pt x="1475" y="268"/>
                    </a:lnTo>
                    <a:lnTo>
                      <a:pt x="1473" y="268"/>
                    </a:lnTo>
                    <a:lnTo>
                      <a:pt x="1473" y="268"/>
                    </a:lnTo>
                    <a:lnTo>
                      <a:pt x="1473" y="268"/>
                    </a:lnTo>
                    <a:lnTo>
                      <a:pt x="1473" y="268"/>
                    </a:lnTo>
                    <a:lnTo>
                      <a:pt x="1472" y="268"/>
                    </a:lnTo>
                    <a:lnTo>
                      <a:pt x="1472" y="268"/>
                    </a:lnTo>
                    <a:lnTo>
                      <a:pt x="1472" y="269"/>
                    </a:lnTo>
                    <a:lnTo>
                      <a:pt x="1472" y="269"/>
                    </a:lnTo>
                    <a:lnTo>
                      <a:pt x="1472" y="269"/>
                    </a:lnTo>
                    <a:lnTo>
                      <a:pt x="1470" y="269"/>
                    </a:lnTo>
                    <a:lnTo>
                      <a:pt x="1470" y="268"/>
                    </a:lnTo>
                    <a:lnTo>
                      <a:pt x="1470" y="268"/>
                    </a:lnTo>
                    <a:lnTo>
                      <a:pt x="1468" y="269"/>
                    </a:lnTo>
                    <a:lnTo>
                      <a:pt x="1467" y="269"/>
                    </a:lnTo>
                    <a:lnTo>
                      <a:pt x="1467" y="269"/>
                    </a:lnTo>
                    <a:lnTo>
                      <a:pt x="1465" y="269"/>
                    </a:lnTo>
                    <a:lnTo>
                      <a:pt x="1465" y="271"/>
                    </a:lnTo>
                    <a:lnTo>
                      <a:pt x="1465" y="271"/>
                    </a:lnTo>
                    <a:lnTo>
                      <a:pt x="1465" y="271"/>
                    </a:lnTo>
                    <a:lnTo>
                      <a:pt x="1465" y="273"/>
                    </a:lnTo>
                    <a:lnTo>
                      <a:pt x="1465" y="273"/>
                    </a:lnTo>
                    <a:lnTo>
                      <a:pt x="1465" y="273"/>
                    </a:lnTo>
                    <a:lnTo>
                      <a:pt x="1464" y="273"/>
                    </a:lnTo>
                    <a:lnTo>
                      <a:pt x="1464" y="273"/>
                    </a:lnTo>
                    <a:lnTo>
                      <a:pt x="1464" y="273"/>
                    </a:lnTo>
                    <a:lnTo>
                      <a:pt x="1464" y="273"/>
                    </a:lnTo>
                    <a:lnTo>
                      <a:pt x="1462" y="273"/>
                    </a:lnTo>
                    <a:lnTo>
                      <a:pt x="1462" y="274"/>
                    </a:lnTo>
                    <a:lnTo>
                      <a:pt x="1462" y="274"/>
                    </a:lnTo>
                    <a:lnTo>
                      <a:pt x="1461" y="274"/>
                    </a:lnTo>
                    <a:lnTo>
                      <a:pt x="1461" y="274"/>
                    </a:lnTo>
                    <a:lnTo>
                      <a:pt x="1461" y="276"/>
                    </a:lnTo>
                    <a:lnTo>
                      <a:pt x="1459" y="276"/>
                    </a:lnTo>
                    <a:lnTo>
                      <a:pt x="1459" y="276"/>
                    </a:lnTo>
                    <a:lnTo>
                      <a:pt x="1459" y="277"/>
                    </a:lnTo>
                    <a:lnTo>
                      <a:pt x="1459" y="279"/>
                    </a:lnTo>
                    <a:lnTo>
                      <a:pt x="1459" y="279"/>
                    </a:lnTo>
                    <a:lnTo>
                      <a:pt x="1457" y="279"/>
                    </a:lnTo>
                    <a:lnTo>
                      <a:pt x="1457" y="279"/>
                    </a:lnTo>
                    <a:lnTo>
                      <a:pt x="1456" y="279"/>
                    </a:lnTo>
                    <a:lnTo>
                      <a:pt x="1456" y="280"/>
                    </a:lnTo>
                    <a:lnTo>
                      <a:pt x="1456" y="280"/>
                    </a:lnTo>
                    <a:lnTo>
                      <a:pt x="1457" y="280"/>
                    </a:lnTo>
                    <a:lnTo>
                      <a:pt x="1456" y="280"/>
                    </a:lnTo>
                    <a:lnTo>
                      <a:pt x="1456" y="280"/>
                    </a:lnTo>
                    <a:lnTo>
                      <a:pt x="1456" y="280"/>
                    </a:lnTo>
                    <a:lnTo>
                      <a:pt x="1454" y="280"/>
                    </a:lnTo>
                    <a:lnTo>
                      <a:pt x="1454" y="282"/>
                    </a:lnTo>
                    <a:lnTo>
                      <a:pt x="1453" y="282"/>
                    </a:lnTo>
                    <a:lnTo>
                      <a:pt x="1453" y="284"/>
                    </a:lnTo>
                    <a:lnTo>
                      <a:pt x="1453" y="284"/>
                    </a:lnTo>
                    <a:lnTo>
                      <a:pt x="1451" y="285"/>
                    </a:lnTo>
                    <a:lnTo>
                      <a:pt x="1451" y="285"/>
                    </a:lnTo>
                    <a:lnTo>
                      <a:pt x="1451" y="285"/>
                    </a:lnTo>
                    <a:lnTo>
                      <a:pt x="1451" y="285"/>
                    </a:lnTo>
                    <a:lnTo>
                      <a:pt x="1450" y="285"/>
                    </a:lnTo>
                    <a:lnTo>
                      <a:pt x="1451" y="285"/>
                    </a:lnTo>
                    <a:lnTo>
                      <a:pt x="1451" y="285"/>
                    </a:lnTo>
                    <a:lnTo>
                      <a:pt x="1451" y="284"/>
                    </a:lnTo>
                    <a:lnTo>
                      <a:pt x="1451" y="284"/>
                    </a:lnTo>
                    <a:lnTo>
                      <a:pt x="1451" y="284"/>
                    </a:lnTo>
                    <a:lnTo>
                      <a:pt x="1453" y="282"/>
                    </a:lnTo>
                    <a:lnTo>
                      <a:pt x="1454" y="280"/>
                    </a:lnTo>
                    <a:lnTo>
                      <a:pt x="1454" y="280"/>
                    </a:lnTo>
                    <a:lnTo>
                      <a:pt x="1454" y="280"/>
                    </a:lnTo>
                    <a:lnTo>
                      <a:pt x="1454" y="280"/>
                    </a:lnTo>
                    <a:lnTo>
                      <a:pt x="1456" y="279"/>
                    </a:lnTo>
                    <a:lnTo>
                      <a:pt x="1456" y="279"/>
                    </a:lnTo>
                    <a:lnTo>
                      <a:pt x="1456" y="279"/>
                    </a:lnTo>
                    <a:lnTo>
                      <a:pt x="1454" y="279"/>
                    </a:lnTo>
                    <a:lnTo>
                      <a:pt x="1456" y="277"/>
                    </a:lnTo>
                    <a:lnTo>
                      <a:pt x="1456" y="276"/>
                    </a:lnTo>
                    <a:lnTo>
                      <a:pt x="1457" y="276"/>
                    </a:lnTo>
                    <a:lnTo>
                      <a:pt x="1457" y="274"/>
                    </a:lnTo>
                    <a:lnTo>
                      <a:pt x="1459" y="273"/>
                    </a:lnTo>
                    <a:lnTo>
                      <a:pt x="1459" y="273"/>
                    </a:lnTo>
                    <a:lnTo>
                      <a:pt x="1459" y="273"/>
                    </a:lnTo>
                    <a:lnTo>
                      <a:pt x="1461" y="273"/>
                    </a:lnTo>
                    <a:lnTo>
                      <a:pt x="1461" y="273"/>
                    </a:lnTo>
                    <a:lnTo>
                      <a:pt x="1461" y="271"/>
                    </a:lnTo>
                    <a:lnTo>
                      <a:pt x="1461" y="271"/>
                    </a:lnTo>
                    <a:lnTo>
                      <a:pt x="1461" y="271"/>
                    </a:lnTo>
                    <a:lnTo>
                      <a:pt x="1461" y="271"/>
                    </a:lnTo>
                    <a:lnTo>
                      <a:pt x="1461" y="271"/>
                    </a:lnTo>
                    <a:lnTo>
                      <a:pt x="1462" y="271"/>
                    </a:lnTo>
                    <a:lnTo>
                      <a:pt x="1462" y="269"/>
                    </a:lnTo>
                    <a:lnTo>
                      <a:pt x="1462" y="269"/>
                    </a:lnTo>
                    <a:lnTo>
                      <a:pt x="1462" y="269"/>
                    </a:lnTo>
                    <a:lnTo>
                      <a:pt x="1462" y="269"/>
                    </a:lnTo>
                    <a:lnTo>
                      <a:pt x="1462" y="269"/>
                    </a:lnTo>
                    <a:lnTo>
                      <a:pt x="1462" y="268"/>
                    </a:lnTo>
                    <a:lnTo>
                      <a:pt x="1462" y="268"/>
                    </a:lnTo>
                    <a:lnTo>
                      <a:pt x="1464" y="268"/>
                    </a:lnTo>
                    <a:lnTo>
                      <a:pt x="1464" y="268"/>
                    </a:lnTo>
                    <a:lnTo>
                      <a:pt x="1464" y="268"/>
                    </a:lnTo>
                    <a:lnTo>
                      <a:pt x="1464" y="269"/>
                    </a:lnTo>
                    <a:lnTo>
                      <a:pt x="1465" y="269"/>
                    </a:lnTo>
                    <a:lnTo>
                      <a:pt x="1465" y="269"/>
                    </a:lnTo>
                    <a:lnTo>
                      <a:pt x="1465" y="268"/>
                    </a:lnTo>
                    <a:lnTo>
                      <a:pt x="1465" y="268"/>
                    </a:lnTo>
                    <a:lnTo>
                      <a:pt x="1467" y="268"/>
                    </a:lnTo>
                    <a:lnTo>
                      <a:pt x="1467" y="268"/>
                    </a:lnTo>
                    <a:lnTo>
                      <a:pt x="1467" y="266"/>
                    </a:lnTo>
                    <a:lnTo>
                      <a:pt x="1467" y="266"/>
                    </a:lnTo>
                    <a:lnTo>
                      <a:pt x="1467" y="266"/>
                    </a:lnTo>
                    <a:lnTo>
                      <a:pt x="1468" y="266"/>
                    </a:lnTo>
                    <a:lnTo>
                      <a:pt x="1468" y="266"/>
                    </a:lnTo>
                    <a:lnTo>
                      <a:pt x="1468" y="265"/>
                    </a:lnTo>
                    <a:lnTo>
                      <a:pt x="1468" y="265"/>
                    </a:lnTo>
                    <a:lnTo>
                      <a:pt x="1468" y="265"/>
                    </a:lnTo>
                    <a:lnTo>
                      <a:pt x="1470" y="265"/>
                    </a:lnTo>
                    <a:lnTo>
                      <a:pt x="1470" y="265"/>
                    </a:lnTo>
                    <a:lnTo>
                      <a:pt x="1470" y="265"/>
                    </a:lnTo>
                    <a:lnTo>
                      <a:pt x="1472" y="265"/>
                    </a:lnTo>
                    <a:lnTo>
                      <a:pt x="1472" y="265"/>
                    </a:lnTo>
                    <a:lnTo>
                      <a:pt x="1472" y="265"/>
                    </a:lnTo>
                    <a:lnTo>
                      <a:pt x="1473" y="265"/>
                    </a:lnTo>
                    <a:lnTo>
                      <a:pt x="1473" y="265"/>
                    </a:lnTo>
                    <a:lnTo>
                      <a:pt x="1473" y="265"/>
                    </a:lnTo>
                    <a:lnTo>
                      <a:pt x="1473" y="265"/>
                    </a:lnTo>
                    <a:close/>
                    <a:moveTo>
                      <a:pt x="2922" y="258"/>
                    </a:moveTo>
                    <a:lnTo>
                      <a:pt x="2922" y="258"/>
                    </a:lnTo>
                    <a:lnTo>
                      <a:pt x="2921" y="258"/>
                    </a:lnTo>
                    <a:lnTo>
                      <a:pt x="2921" y="258"/>
                    </a:lnTo>
                    <a:lnTo>
                      <a:pt x="2922" y="260"/>
                    </a:lnTo>
                    <a:lnTo>
                      <a:pt x="2922" y="260"/>
                    </a:lnTo>
                    <a:lnTo>
                      <a:pt x="2922" y="260"/>
                    </a:lnTo>
                    <a:lnTo>
                      <a:pt x="2922" y="258"/>
                    </a:lnTo>
                    <a:lnTo>
                      <a:pt x="2924" y="258"/>
                    </a:lnTo>
                    <a:lnTo>
                      <a:pt x="2924" y="258"/>
                    </a:lnTo>
                    <a:lnTo>
                      <a:pt x="2925" y="258"/>
                    </a:lnTo>
                    <a:lnTo>
                      <a:pt x="2925" y="258"/>
                    </a:lnTo>
                    <a:lnTo>
                      <a:pt x="2925" y="260"/>
                    </a:lnTo>
                    <a:lnTo>
                      <a:pt x="2924" y="260"/>
                    </a:lnTo>
                    <a:lnTo>
                      <a:pt x="2924" y="260"/>
                    </a:lnTo>
                    <a:lnTo>
                      <a:pt x="2924" y="262"/>
                    </a:lnTo>
                    <a:lnTo>
                      <a:pt x="2924" y="262"/>
                    </a:lnTo>
                    <a:lnTo>
                      <a:pt x="2924" y="262"/>
                    </a:lnTo>
                    <a:lnTo>
                      <a:pt x="2924" y="262"/>
                    </a:lnTo>
                    <a:lnTo>
                      <a:pt x="2924" y="262"/>
                    </a:lnTo>
                    <a:lnTo>
                      <a:pt x="2924" y="263"/>
                    </a:lnTo>
                    <a:lnTo>
                      <a:pt x="2922" y="263"/>
                    </a:lnTo>
                    <a:lnTo>
                      <a:pt x="2922" y="263"/>
                    </a:lnTo>
                    <a:lnTo>
                      <a:pt x="2922" y="263"/>
                    </a:lnTo>
                    <a:lnTo>
                      <a:pt x="2922" y="263"/>
                    </a:lnTo>
                    <a:lnTo>
                      <a:pt x="2922" y="263"/>
                    </a:lnTo>
                    <a:lnTo>
                      <a:pt x="2922" y="263"/>
                    </a:lnTo>
                    <a:lnTo>
                      <a:pt x="2922" y="265"/>
                    </a:lnTo>
                    <a:lnTo>
                      <a:pt x="2922" y="265"/>
                    </a:lnTo>
                    <a:lnTo>
                      <a:pt x="2922" y="266"/>
                    </a:lnTo>
                    <a:lnTo>
                      <a:pt x="2921" y="266"/>
                    </a:lnTo>
                    <a:lnTo>
                      <a:pt x="2921" y="268"/>
                    </a:lnTo>
                    <a:lnTo>
                      <a:pt x="2921" y="268"/>
                    </a:lnTo>
                    <a:lnTo>
                      <a:pt x="2921" y="268"/>
                    </a:lnTo>
                    <a:lnTo>
                      <a:pt x="2921" y="268"/>
                    </a:lnTo>
                    <a:lnTo>
                      <a:pt x="2921" y="268"/>
                    </a:lnTo>
                    <a:lnTo>
                      <a:pt x="2919" y="266"/>
                    </a:lnTo>
                    <a:lnTo>
                      <a:pt x="2919" y="266"/>
                    </a:lnTo>
                    <a:lnTo>
                      <a:pt x="2919" y="266"/>
                    </a:lnTo>
                    <a:lnTo>
                      <a:pt x="2919" y="266"/>
                    </a:lnTo>
                    <a:lnTo>
                      <a:pt x="2919" y="266"/>
                    </a:lnTo>
                    <a:lnTo>
                      <a:pt x="2919" y="266"/>
                    </a:lnTo>
                    <a:lnTo>
                      <a:pt x="2919" y="265"/>
                    </a:lnTo>
                    <a:lnTo>
                      <a:pt x="2919" y="265"/>
                    </a:lnTo>
                    <a:lnTo>
                      <a:pt x="2918" y="265"/>
                    </a:lnTo>
                    <a:lnTo>
                      <a:pt x="2918" y="265"/>
                    </a:lnTo>
                    <a:lnTo>
                      <a:pt x="2918" y="263"/>
                    </a:lnTo>
                    <a:lnTo>
                      <a:pt x="2919" y="262"/>
                    </a:lnTo>
                    <a:lnTo>
                      <a:pt x="2919" y="260"/>
                    </a:lnTo>
                    <a:lnTo>
                      <a:pt x="2919" y="260"/>
                    </a:lnTo>
                    <a:lnTo>
                      <a:pt x="2919" y="260"/>
                    </a:lnTo>
                    <a:lnTo>
                      <a:pt x="2919" y="260"/>
                    </a:lnTo>
                    <a:lnTo>
                      <a:pt x="2919" y="260"/>
                    </a:lnTo>
                    <a:lnTo>
                      <a:pt x="2919" y="258"/>
                    </a:lnTo>
                    <a:lnTo>
                      <a:pt x="2921" y="258"/>
                    </a:lnTo>
                    <a:lnTo>
                      <a:pt x="2921" y="258"/>
                    </a:lnTo>
                    <a:lnTo>
                      <a:pt x="2921" y="258"/>
                    </a:lnTo>
                    <a:lnTo>
                      <a:pt x="2922" y="258"/>
                    </a:lnTo>
                    <a:close/>
                    <a:moveTo>
                      <a:pt x="52" y="246"/>
                    </a:moveTo>
                    <a:lnTo>
                      <a:pt x="52" y="247"/>
                    </a:lnTo>
                    <a:lnTo>
                      <a:pt x="54" y="247"/>
                    </a:lnTo>
                    <a:lnTo>
                      <a:pt x="56" y="249"/>
                    </a:lnTo>
                    <a:lnTo>
                      <a:pt x="57" y="249"/>
                    </a:lnTo>
                    <a:lnTo>
                      <a:pt x="57" y="249"/>
                    </a:lnTo>
                    <a:lnTo>
                      <a:pt x="57" y="251"/>
                    </a:lnTo>
                    <a:lnTo>
                      <a:pt x="59" y="252"/>
                    </a:lnTo>
                    <a:lnTo>
                      <a:pt x="59" y="252"/>
                    </a:lnTo>
                    <a:lnTo>
                      <a:pt x="59" y="252"/>
                    </a:lnTo>
                    <a:lnTo>
                      <a:pt x="60" y="252"/>
                    </a:lnTo>
                    <a:lnTo>
                      <a:pt x="60" y="252"/>
                    </a:lnTo>
                    <a:lnTo>
                      <a:pt x="60" y="254"/>
                    </a:lnTo>
                    <a:lnTo>
                      <a:pt x="62" y="254"/>
                    </a:lnTo>
                    <a:lnTo>
                      <a:pt x="62" y="255"/>
                    </a:lnTo>
                    <a:lnTo>
                      <a:pt x="62" y="255"/>
                    </a:lnTo>
                    <a:lnTo>
                      <a:pt x="62" y="255"/>
                    </a:lnTo>
                    <a:lnTo>
                      <a:pt x="64" y="255"/>
                    </a:lnTo>
                    <a:lnTo>
                      <a:pt x="65" y="257"/>
                    </a:lnTo>
                    <a:lnTo>
                      <a:pt x="65" y="257"/>
                    </a:lnTo>
                    <a:lnTo>
                      <a:pt x="65" y="257"/>
                    </a:lnTo>
                    <a:lnTo>
                      <a:pt x="65" y="257"/>
                    </a:lnTo>
                    <a:lnTo>
                      <a:pt x="65" y="257"/>
                    </a:lnTo>
                    <a:lnTo>
                      <a:pt x="64" y="258"/>
                    </a:lnTo>
                    <a:lnTo>
                      <a:pt x="64" y="258"/>
                    </a:lnTo>
                    <a:lnTo>
                      <a:pt x="65" y="260"/>
                    </a:lnTo>
                    <a:lnTo>
                      <a:pt x="65" y="260"/>
                    </a:lnTo>
                    <a:lnTo>
                      <a:pt x="67" y="260"/>
                    </a:lnTo>
                    <a:lnTo>
                      <a:pt x="68" y="260"/>
                    </a:lnTo>
                    <a:lnTo>
                      <a:pt x="68" y="260"/>
                    </a:lnTo>
                    <a:lnTo>
                      <a:pt x="68" y="262"/>
                    </a:lnTo>
                    <a:lnTo>
                      <a:pt x="68" y="262"/>
                    </a:lnTo>
                    <a:lnTo>
                      <a:pt x="68" y="262"/>
                    </a:lnTo>
                    <a:lnTo>
                      <a:pt x="68" y="262"/>
                    </a:lnTo>
                    <a:lnTo>
                      <a:pt x="67" y="262"/>
                    </a:lnTo>
                    <a:lnTo>
                      <a:pt x="67" y="262"/>
                    </a:lnTo>
                    <a:lnTo>
                      <a:pt x="67" y="262"/>
                    </a:lnTo>
                    <a:lnTo>
                      <a:pt x="67" y="262"/>
                    </a:lnTo>
                    <a:lnTo>
                      <a:pt x="67" y="263"/>
                    </a:lnTo>
                    <a:lnTo>
                      <a:pt x="65" y="263"/>
                    </a:lnTo>
                    <a:lnTo>
                      <a:pt x="65" y="263"/>
                    </a:lnTo>
                    <a:lnTo>
                      <a:pt x="64" y="263"/>
                    </a:lnTo>
                    <a:lnTo>
                      <a:pt x="64" y="263"/>
                    </a:lnTo>
                    <a:lnTo>
                      <a:pt x="64" y="263"/>
                    </a:lnTo>
                    <a:lnTo>
                      <a:pt x="64" y="265"/>
                    </a:lnTo>
                    <a:lnTo>
                      <a:pt x="65" y="265"/>
                    </a:lnTo>
                    <a:lnTo>
                      <a:pt x="65" y="265"/>
                    </a:lnTo>
                    <a:lnTo>
                      <a:pt x="64" y="265"/>
                    </a:lnTo>
                    <a:lnTo>
                      <a:pt x="64" y="266"/>
                    </a:lnTo>
                    <a:lnTo>
                      <a:pt x="64" y="266"/>
                    </a:lnTo>
                    <a:lnTo>
                      <a:pt x="64" y="265"/>
                    </a:lnTo>
                    <a:lnTo>
                      <a:pt x="62" y="265"/>
                    </a:lnTo>
                    <a:lnTo>
                      <a:pt x="62" y="265"/>
                    </a:lnTo>
                    <a:lnTo>
                      <a:pt x="62" y="265"/>
                    </a:lnTo>
                    <a:lnTo>
                      <a:pt x="60" y="265"/>
                    </a:lnTo>
                    <a:lnTo>
                      <a:pt x="62" y="263"/>
                    </a:lnTo>
                    <a:lnTo>
                      <a:pt x="62" y="262"/>
                    </a:lnTo>
                    <a:lnTo>
                      <a:pt x="62" y="262"/>
                    </a:lnTo>
                    <a:lnTo>
                      <a:pt x="62" y="262"/>
                    </a:lnTo>
                    <a:lnTo>
                      <a:pt x="62" y="260"/>
                    </a:lnTo>
                    <a:lnTo>
                      <a:pt x="64" y="260"/>
                    </a:lnTo>
                    <a:lnTo>
                      <a:pt x="64" y="260"/>
                    </a:lnTo>
                    <a:lnTo>
                      <a:pt x="64" y="260"/>
                    </a:lnTo>
                    <a:lnTo>
                      <a:pt x="64" y="260"/>
                    </a:lnTo>
                    <a:lnTo>
                      <a:pt x="64" y="260"/>
                    </a:lnTo>
                    <a:lnTo>
                      <a:pt x="62" y="258"/>
                    </a:lnTo>
                    <a:lnTo>
                      <a:pt x="62" y="258"/>
                    </a:lnTo>
                    <a:lnTo>
                      <a:pt x="60" y="258"/>
                    </a:lnTo>
                    <a:lnTo>
                      <a:pt x="60" y="258"/>
                    </a:lnTo>
                    <a:lnTo>
                      <a:pt x="60" y="260"/>
                    </a:lnTo>
                    <a:lnTo>
                      <a:pt x="60" y="260"/>
                    </a:lnTo>
                    <a:lnTo>
                      <a:pt x="60" y="260"/>
                    </a:lnTo>
                    <a:lnTo>
                      <a:pt x="59" y="260"/>
                    </a:lnTo>
                    <a:lnTo>
                      <a:pt x="59" y="260"/>
                    </a:lnTo>
                    <a:lnTo>
                      <a:pt x="57" y="260"/>
                    </a:lnTo>
                    <a:lnTo>
                      <a:pt x="57" y="260"/>
                    </a:lnTo>
                    <a:lnTo>
                      <a:pt x="57" y="260"/>
                    </a:lnTo>
                    <a:lnTo>
                      <a:pt x="56" y="260"/>
                    </a:lnTo>
                    <a:lnTo>
                      <a:pt x="56" y="260"/>
                    </a:lnTo>
                    <a:lnTo>
                      <a:pt x="56" y="260"/>
                    </a:lnTo>
                    <a:lnTo>
                      <a:pt x="56" y="258"/>
                    </a:lnTo>
                    <a:lnTo>
                      <a:pt x="56" y="258"/>
                    </a:lnTo>
                    <a:lnTo>
                      <a:pt x="56" y="257"/>
                    </a:lnTo>
                    <a:lnTo>
                      <a:pt x="56" y="257"/>
                    </a:lnTo>
                    <a:lnTo>
                      <a:pt x="54" y="257"/>
                    </a:lnTo>
                    <a:lnTo>
                      <a:pt x="52" y="257"/>
                    </a:lnTo>
                    <a:lnTo>
                      <a:pt x="52" y="255"/>
                    </a:lnTo>
                    <a:lnTo>
                      <a:pt x="52" y="255"/>
                    </a:lnTo>
                    <a:lnTo>
                      <a:pt x="52" y="255"/>
                    </a:lnTo>
                    <a:lnTo>
                      <a:pt x="51" y="255"/>
                    </a:lnTo>
                    <a:lnTo>
                      <a:pt x="51" y="255"/>
                    </a:lnTo>
                    <a:lnTo>
                      <a:pt x="51" y="254"/>
                    </a:lnTo>
                    <a:lnTo>
                      <a:pt x="51" y="254"/>
                    </a:lnTo>
                    <a:lnTo>
                      <a:pt x="49" y="254"/>
                    </a:lnTo>
                    <a:lnTo>
                      <a:pt x="49" y="255"/>
                    </a:lnTo>
                    <a:lnTo>
                      <a:pt x="49" y="255"/>
                    </a:lnTo>
                    <a:lnTo>
                      <a:pt x="51" y="255"/>
                    </a:lnTo>
                    <a:lnTo>
                      <a:pt x="51" y="255"/>
                    </a:lnTo>
                    <a:lnTo>
                      <a:pt x="51" y="255"/>
                    </a:lnTo>
                    <a:lnTo>
                      <a:pt x="49" y="255"/>
                    </a:lnTo>
                    <a:lnTo>
                      <a:pt x="49" y="255"/>
                    </a:lnTo>
                    <a:lnTo>
                      <a:pt x="49" y="255"/>
                    </a:lnTo>
                    <a:lnTo>
                      <a:pt x="49" y="255"/>
                    </a:lnTo>
                    <a:lnTo>
                      <a:pt x="49" y="255"/>
                    </a:lnTo>
                    <a:lnTo>
                      <a:pt x="48" y="255"/>
                    </a:lnTo>
                    <a:lnTo>
                      <a:pt x="48" y="255"/>
                    </a:lnTo>
                    <a:lnTo>
                      <a:pt x="48" y="254"/>
                    </a:lnTo>
                    <a:lnTo>
                      <a:pt x="48" y="254"/>
                    </a:lnTo>
                    <a:lnTo>
                      <a:pt x="48" y="254"/>
                    </a:lnTo>
                    <a:lnTo>
                      <a:pt x="48" y="254"/>
                    </a:lnTo>
                    <a:lnTo>
                      <a:pt x="48" y="252"/>
                    </a:lnTo>
                    <a:lnTo>
                      <a:pt x="48" y="252"/>
                    </a:lnTo>
                    <a:lnTo>
                      <a:pt x="48" y="252"/>
                    </a:lnTo>
                    <a:lnTo>
                      <a:pt x="49" y="252"/>
                    </a:lnTo>
                    <a:lnTo>
                      <a:pt x="49" y="252"/>
                    </a:lnTo>
                    <a:lnTo>
                      <a:pt x="51" y="252"/>
                    </a:lnTo>
                    <a:lnTo>
                      <a:pt x="51" y="252"/>
                    </a:lnTo>
                    <a:lnTo>
                      <a:pt x="51" y="252"/>
                    </a:lnTo>
                    <a:lnTo>
                      <a:pt x="49" y="251"/>
                    </a:lnTo>
                    <a:lnTo>
                      <a:pt x="49" y="249"/>
                    </a:lnTo>
                    <a:lnTo>
                      <a:pt x="49" y="247"/>
                    </a:lnTo>
                    <a:lnTo>
                      <a:pt x="49" y="247"/>
                    </a:lnTo>
                    <a:lnTo>
                      <a:pt x="49" y="247"/>
                    </a:lnTo>
                    <a:lnTo>
                      <a:pt x="49" y="247"/>
                    </a:lnTo>
                    <a:lnTo>
                      <a:pt x="51" y="247"/>
                    </a:lnTo>
                    <a:lnTo>
                      <a:pt x="51" y="246"/>
                    </a:lnTo>
                    <a:lnTo>
                      <a:pt x="51" y="246"/>
                    </a:lnTo>
                    <a:lnTo>
                      <a:pt x="51" y="246"/>
                    </a:lnTo>
                    <a:lnTo>
                      <a:pt x="52" y="246"/>
                    </a:lnTo>
                    <a:close/>
                    <a:moveTo>
                      <a:pt x="1569" y="235"/>
                    </a:moveTo>
                    <a:lnTo>
                      <a:pt x="1569" y="235"/>
                    </a:lnTo>
                    <a:lnTo>
                      <a:pt x="1569" y="236"/>
                    </a:lnTo>
                    <a:lnTo>
                      <a:pt x="1571" y="236"/>
                    </a:lnTo>
                    <a:lnTo>
                      <a:pt x="1569" y="238"/>
                    </a:lnTo>
                    <a:lnTo>
                      <a:pt x="1569" y="238"/>
                    </a:lnTo>
                    <a:lnTo>
                      <a:pt x="1569" y="238"/>
                    </a:lnTo>
                    <a:lnTo>
                      <a:pt x="1568" y="238"/>
                    </a:lnTo>
                    <a:lnTo>
                      <a:pt x="1568" y="236"/>
                    </a:lnTo>
                    <a:lnTo>
                      <a:pt x="1569" y="235"/>
                    </a:lnTo>
                    <a:lnTo>
                      <a:pt x="1569" y="235"/>
                    </a:lnTo>
                    <a:close/>
                    <a:moveTo>
                      <a:pt x="1562" y="199"/>
                    </a:moveTo>
                    <a:lnTo>
                      <a:pt x="1562" y="199"/>
                    </a:lnTo>
                    <a:lnTo>
                      <a:pt x="1562" y="199"/>
                    </a:lnTo>
                    <a:lnTo>
                      <a:pt x="1562" y="200"/>
                    </a:lnTo>
                    <a:lnTo>
                      <a:pt x="1562" y="200"/>
                    </a:lnTo>
                    <a:lnTo>
                      <a:pt x="1562" y="200"/>
                    </a:lnTo>
                    <a:lnTo>
                      <a:pt x="1562" y="200"/>
                    </a:lnTo>
                    <a:lnTo>
                      <a:pt x="1562" y="199"/>
                    </a:lnTo>
                    <a:lnTo>
                      <a:pt x="1562" y="199"/>
                    </a:lnTo>
                    <a:lnTo>
                      <a:pt x="1562" y="199"/>
                    </a:lnTo>
                    <a:lnTo>
                      <a:pt x="1562" y="199"/>
                    </a:lnTo>
                    <a:close/>
                    <a:moveTo>
                      <a:pt x="1560" y="199"/>
                    </a:moveTo>
                    <a:lnTo>
                      <a:pt x="1560" y="199"/>
                    </a:lnTo>
                    <a:lnTo>
                      <a:pt x="1558" y="199"/>
                    </a:lnTo>
                    <a:lnTo>
                      <a:pt x="1560" y="199"/>
                    </a:lnTo>
                    <a:lnTo>
                      <a:pt x="1560" y="199"/>
                    </a:lnTo>
                    <a:lnTo>
                      <a:pt x="1560" y="199"/>
                    </a:lnTo>
                    <a:lnTo>
                      <a:pt x="1560" y="199"/>
                    </a:lnTo>
                    <a:lnTo>
                      <a:pt x="1560" y="199"/>
                    </a:lnTo>
                    <a:close/>
                    <a:moveTo>
                      <a:pt x="1492" y="183"/>
                    </a:moveTo>
                    <a:lnTo>
                      <a:pt x="1494" y="183"/>
                    </a:lnTo>
                    <a:lnTo>
                      <a:pt x="1494" y="184"/>
                    </a:lnTo>
                    <a:lnTo>
                      <a:pt x="1494" y="184"/>
                    </a:lnTo>
                    <a:lnTo>
                      <a:pt x="1492" y="188"/>
                    </a:lnTo>
                    <a:lnTo>
                      <a:pt x="1492" y="188"/>
                    </a:lnTo>
                    <a:lnTo>
                      <a:pt x="1491" y="189"/>
                    </a:lnTo>
                    <a:lnTo>
                      <a:pt x="1491" y="189"/>
                    </a:lnTo>
                    <a:lnTo>
                      <a:pt x="1489" y="189"/>
                    </a:lnTo>
                    <a:lnTo>
                      <a:pt x="1487" y="189"/>
                    </a:lnTo>
                    <a:lnTo>
                      <a:pt x="1487" y="188"/>
                    </a:lnTo>
                    <a:lnTo>
                      <a:pt x="1487" y="188"/>
                    </a:lnTo>
                    <a:lnTo>
                      <a:pt x="1486" y="188"/>
                    </a:lnTo>
                    <a:lnTo>
                      <a:pt x="1486" y="186"/>
                    </a:lnTo>
                    <a:lnTo>
                      <a:pt x="1486" y="186"/>
                    </a:lnTo>
                    <a:lnTo>
                      <a:pt x="1487" y="186"/>
                    </a:lnTo>
                    <a:lnTo>
                      <a:pt x="1489" y="183"/>
                    </a:lnTo>
                    <a:lnTo>
                      <a:pt x="1491" y="183"/>
                    </a:lnTo>
                    <a:lnTo>
                      <a:pt x="1491" y="183"/>
                    </a:lnTo>
                    <a:lnTo>
                      <a:pt x="1492" y="183"/>
                    </a:lnTo>
                    <a:close/>
                    <a:moveTo>
                      <a:pt x="442" y="181"/>
                    </a:moveTo>
                    <a:lnTo>
                      <a:pt x="440" y="181"/>
                    </a:lnTo>
                    <a:lnTo>
                      <a:pt x="440" y="183"/>
                    </a:lnTo>
                    <a:lnTo>
                      <a:pt x="439" y="183"/>
                    </a:lnTo>
                    <a:lnTo>
                      <a:pt x="439" y="183"/>
                    </a:lnTo>
                    <a:lnTo>
                      <a:pt x="440" y="183"/>
                    </a:lnTo>
                    <a:lnTo>
                      <a:pt x="440" y="183"/>
                    </a:lnTo>
                    <a:lnTo>
                      <a:pt x="439" y="184"/>
                    </a:lnTo>
                    <a:lnTo>
                      <a:pt x="439" y="184"/>
                    </a:lnTo>
                    <a:lnTo>
                      <a:pt x="439" y="186"/>
                    </a:lnTo>
                    <a:lnTo>
                      <a:pt x="440" y="186"/>
                    </a:lnTo>
                    <a:lnTo>
                      <a:pt x="440" y="186"/>
                    </a:lnTo>
                    <a:lnTo>
                      <a:pt x="440" y="184"/>
                    </a:lnTo>
                    <a:lnTo>
                      <a:pt x="440" y="183"/>
                    </a:lnTo>
                    <a:lnTo>
                      <a:pt x="440" y="183"/>
                    </a:lnTo>
                    <a:lnTo>
                      <a:pt x="440" y="183"/>
                    </a:lnTo>
                    <a:lnTo>
                      <a:pt x="440" y="181"/>
                    </a:lnTo>
                    <a:lnTo>
                      <a:pt x="442" y="181"/>
                    </a:lnTo>
                    <a:lnTo>
                      <a:pt x="442" y="181"/>
                    </a:lnTo>
                    <a:close/>
                    <a:moveTo>
                      <a:pt x="1550" y="162"/>
                    </a:moveTo>
                    <a:lnTo>
                      <a:pt x="1552" y="162"/>
                    </a:lnTo>
                    <a:lnTo>
                      <a:pt x="1555" y="165"/>
                    </a:lnTo>
                    <a:lnTo>
                      <a:pt x="1557" y="165"/>
                    </a:lnTo>
                    <a:lnTo>
                      <a:pt x="1558" y="169"/>
                    </a:lnTo>
                    <a:lnTo>
                      <a:pt x="1558" y="170"/>
                    </a:lnTo>
                    <a:lnTo>
                      <a:pt x="1558" y="170"/>
                    </a:lnTo>
                    <a:lnTo>
                      <a:pt x="1560" y="173"/>
                    </a:lnTo>
                    <a:lnTo>
                      <a:pt x="1560" y="173"/>
                    </a:lnTo>
                    <a:lnTo>
                      <a:pt x="1560" y="175"/>
                    </a:lnTo>
                    <a:lnTo>
                      <a:pt x="1560" y="175"/>
                    </a:lnTo>
                    <a:lnTo>
                      <a:pt x="1560" y="176"/>
                    </a:lnTo>
                    <a:lnTo>
                      <a:pt x="1560" y="176"/>
                    </a:lnTo>
                    <a:lnTo>
                      <a:pt x="1560" y="178"/>
                    </a:lnTo>
                    <a:lnTo>
                      <a:pt x="1562" y="180"/>
                    </a:lnTo>
                    <a:lnTo>
                      <a:pt x="1562" y="181"/>
                    </a:lnTo>
                    <a:lnTo>
                      <a:pt x="1560" y="181"/>
                    </a:lnTo>
                    <a:lnTo>
                      <a:pt x="1560" y="184"/>
                    </a:lnTo>
                    <a:lnTo>
                      <a:pt x="1560" y="184"/>
                    </a:lnTo>
                    <a:lnTo>
                      <a:pt x="1560" y="184"/>
                    </a:lnTo>
                    <a:lnTo>
                      <a:pt x="1560" y="186"/>
                    </a:lnTo>
                    <a:lnTo>
                      <a:pt x="1562" y="186"/>
                    </a:lnTo>
                    <a:lnTo>
                      <a:pt x="1562" y="188"/>
                    </a:lnTo>
                    <a:lnTo>
                      <a:pt x="1562" y="188"/>
                    </a:lnTo>
                    <a:lnTo>
                      <a:pt x="1563" y="189"/>
                    </a:lnTo>
                    <a:lnTo>
                      <a:pt x="1563" y="189"/>
                    </a:lnTo>
                    <a:lnTo>
                      <a:pt x="1563" y="189"/>
                    </a:lnTo>
                    <a:lnTo>
                      <a:pt x="1565" y="189"/>
                    </a:lnTo>
                    <a:lnTo>
                      <a:pt x="1565" y="191"/>
                    </a:lnTo>
                    <a:lnTo>
                      <a:pt x="1565" y="192"/>
                    </a:lnTo>
                    <a:lnTo>
                      <a:pt x="1565" y="194"/>
                    </a:lnTo>
                    <a:lnTo>
                      <a:pt x="1565" y="197"/>
                    </a:lnTo>
                    <a:lnTo>
                      <a:pt x="1565" y="199"/>
                    </a:lnTo>
                    <a:lnTo>
                      <a:pt x="1563" y="199"/>
                    </a:lnTo>
                    <a:lnTo>
                      <a:pt x="1563" y="199"/>
                    </a:lnTo>
                    <a:lnTo>
                      <a:pt x="1563" y="200"/>
                    </a:lnTo>
                    <a:lnTo>
                      <a:pt x="1562" y="200"/>
                    </a:lnTo>
                    <a:lnTo>
                      <a:pt x="1562" y="202"/>
                    </a:lnTo>
                    <a:lnTo>
                      <a:pt x="1562" y="202"/>
                    </a:lnTo>
                    <a:lnTo>
                      <a:pt x="1562" y="202"/>
                    </a:lnTo>
                    <a:lnTo>
                      <a:pt x="1562" y="203"/>
                    </a:lnTo>
                    <a:lnTo>
                      <a:pt x="1562" y="205"/>
                    </a:lnTo>
                    <a:lnTo>
                      <a:pt x="1562" y="205"/>
                    </a:lnTo>
                    <a:lnTo>
                      <a:pt x="1563" y="208"/>
                    </a:lnTo>
                    <a:lnTo>
                      <a:pt x="1563" y="210"/>
                    </a:lnTo>
                    <a:lnTo>
                      <a:pt x="1563" y="211"/>
                    </a:lnTo>
                    <a:lnTo>
                      <a:pt x="1563" y="213"/>
                    </a:lnTo>
                    <a:lnTo>
                      <a:pt x="1563" y="214"/>
                    </a:lnTo>
                    <a:lnTo>
                      <a:pt x="1563" y="214"/>
                    </a:lnTo>
                    <a:lnTo>
                      <a:pt x="1563" y="217"/>
                    </a:lnTo>
                    <a:lnTo>
                      <a:pt x="1563" y="217"/>
                    </a:lnTo>
                    <a:lnTo>
                      <a:pt x="1563" y="219"/>
                    </a:lnTo>
                    <a:lnTo>
                      <a:pt x="1563" y="219"/>
                    </a:lnTo>
                    <a:lnTo>
                      <a:pt x="1563" y="222"/>
                    </a:lnTo>
                    <a:lnTo>
                      <a:pt x="1563" y="224"/>
                    </a:lnTo>
                    <a:lnTo>
                      <a:pt x="1565" y="224"/>
                    </a:lnTo>
                    <a:lnTo>
                      <a:pt x="1566" y="224"/>
                    </a:lnTo>
                    <a:lnTo>
                      <a:pt x="1566" y="224"/>
                    </a:lnTo>
                    <a:lnTo>
                      <a:pt x="1568" y="225"/>
                    </a:lnTo>
                    <a:lnTo>
                      <a:pt x="1568" y="228"/>
                    </a:lnTo>
                    <a:lnTo>
                      <a:pt x="1568" y="228"/>
                    </a:lnTo>
                    <a:lnTo>
                      <a:pt x="1569" y="232"/>
                    </a:lnTo>
                    <a:lnTo>
                      <a:pt x="1569" y="233"/>
                    </a:lnTo>
                    <a:lnTo>
                      <a:pt x="1569" y="233"/>
                    </a:lnTo>
                    <a:lnTo>
                      <a:pt x="1569" y="233"/>
                    </a:lnTo>
                    <a:lnTo>
                      <a:pt x="1569" y="233"/>
                    </a:lnTo>
                    <a:lnTo>
                      <a:pt x="1568" y="233"/>
                    </a:lnTo>
                    <a:lnTo>
                      <a:pt x="1568" y="232"/>
                    </a:lnTo>
                    <a:lnTo>
                      <a:pt x="1566" y="230"/>
                    </a:lnTo>
                    <a:lnTo>
                      <a:pt x="1566" y="230"/>
                    </a:lnTo>
                    <a:lnTo>
                      <a:pt x="1565" y="230"/>
                    </a:lnTo>
                    <a:lnTo>
                      <a:pt x="1565" y="230"/>
                    </a:lnTo>
                    <a:lnTo>
                      <a:pt x="1565" y="228"/>
                    </a:lnTo>
                    <a:lnTo>
                      <a:pt x="1565" y="228"/>
                    </a:lnTo>
                    <a:lnTo>
                      <a:pt x="1565" y="228"/>
                    </a:lnTo>
                    <a:lnTo>
                      <a:pt x="1565" y="228"/>
                    </a:lnTo>
                    <a:lnTo>
                      <a:pt x="1563" y="228"/>
                    </a:lnTo>
                    <a:lnTo>
                      <a:pt x="1563" y="228"/>
                    </a:lnTo>
                    <a:lnTo>
                      <a:pt x="1563" y="228"/>
                    </a:lnTo>
                    <a:lnTo>
                      <a:pt x="1563" y="228"/>
                    </a:lnTo>
                    <a:lnTo>
                      <a:pt x="1563" y="230"/>
                    </a:lnTo>
                    <a:lnTo>
                      <a:pt x="1563" y="230"/>
                    </a:lnTo>
                    <a:lnTo>
                      <a:pt x="1563" y="230"/>
                    </a:lnTo>
                    <a:lnTo>
                      <a:pt x="1563" y="230"/>
                    </a:lnTo>
                    <a:lnTo>
                      <a:pt x="1563" y="232"/>
                    </a:lnTo>
                    <a:lnTo>
                      <a:pt x="1562" y="232"/>
                    </a:lnTo>
                    <a:lnTo>
                      <a:pt x="1562" y="232"/>
                    </a:lnTo>
                    <a:lnTo>
                      <a:pt x="1562" y="232"/>
                    </a:lnTo>
                    <a:lnTo>
                      <a:pt x="1562" y="230"/>
                    </a:lnTo>
                    <a:lnTo>
                      <a:pt x="1560" y="230"/>
                    </a:lnTo>
                    <a:lnTo>
                      <a:pt x="1560" y="230"/>
                    </a:lnTo>
                    <a:lnTo>
                      <a:pt x="1560" y="228"/>
                    </a:lnTo>
                    <a:lnTo>
                      <a:pt x="1560" y="228"/>
                    </a:lnTo>
                    <a:lnTo>
                      <a:pt x="1558" y="227"/>
                    </a:lnTo>
                    <a:lnTo>
                      <a:pt x="1560" y="227"/>
                    </a:lnTo>
                    <a:lnTo>
                      <a:pt x="1560" y="227"/>
                    </a:lnTo>
                    <a:lnTo>
                      <a:pt x="1560" y="225"/>
                    </a:lnTo>
                    <a:lnTo>
                      <a:pt x="1560" y="224"/>
                    </a:lnTo>
                    <a:lnTo>
                      <a:pt x="1560" y="222"/>
                    </a:lnTo>
                    <a:lnTo>
                      <a:pt x="1560" y="222"/>
                    </a:lnTo>
                    <a:lnTo>
                      <a:pt x="1558" y="221"/>
                    </a:lnTo>
                    <a:lnTo>
                      <a:pt x="1558" y="221"/>
                    </a:lnTo>
                    <a:lnTo>
                      <a:pt x="1557" y="221"/>
                    </a:lnTo>
                    <a:lnTo>
                      <a:pt x="1555" y="219"/>
                    </a:lnTo>
                    <a:lnTo>
                      <a:pt x="1555" y="217"/>
                    </a:lnTo>
                    <a:lnTo>
                      <a:pt x="1555" y="217"/>
                    </a:lnTo>
                    <a:lnTo>
                      <a:pt x="1557" y="217"/>
                    </a:lnTo>
                    <a:lnTo>
                      <a:pt x="1557" y="216"/>
                    </a:lnTo>
                    <a:lnTo>
                      <a:pt x="1557" y="213"/>
                    </a:lnTo>
                    <a:lnTo>
                      <a:pt x="1555" y="211"/>
                    </a:lnTo>
                    <a:lnTo>
                      <a:pt x="1555" y="211"/>
                    </a:lnTo>
                    <a:lnTo>
                      <a:pt x="1555" y="210"/>
                    </a:lnTo>
                    <a:lnTo>
                      <a:pt x="1555" y="210"/>
                    </a:lnTo>
                    <a:lnTo>
                      <a:pt x="1555" y="210"/>
                    </a:lnTo>
                    <a:lnTo>
                      <a:pt x="1555" y="210"/>
                    </a:lnTo>
                    <a:lnTo>
                      <a:pt x="1555" y="208"/>
                    </a:lnTo>
                    <a:lnTo>
                      <a:pt x="1554" y="208"/>
                    </a:lnTo>
                    <a:lnTo>
                      <a:pt x="1554" y="208"/>
                    </a:lnTo>
                    <a:lnTo>
                      <a:pt x="1554" y="205"/>
                    </a:lnTo>
                    <a:lnTo>
                      <a:pt x="1554" y="205"/>
                    </a:lnTo>
                    <a:lnTo>
                      <a:pt x="1554" y="203"/>
                    </a:lnTo>
                    <a:lnTo>
                      <a:pt x="1552" y="203"/>
                    </a:lnTo>
                    <a:lnTo>
                      <a:pt x="1552" y="203"/>
                    </a:lnTo>
                    <a:lnTo>
                      <a:pt x="1552" y="202"/>
                    </a:lnTo>
                    <a:lnTo>
                      <a:pt x="1552" y="202"/>
                    </a:lnTo>
                    <a:lnTo>
                      <a:pt x="1552" y="199"/>
                    </a:lnTo>
                    <a:lnTo>
                      <a:pt x="1552" y="199"/>
                    </a:lnTo>
                    <a:lnTo>
                      <a:pt x="1554" y="197"/>
                    </a:lnTo>
                    <a:lnTo>
                      <a:pt x="1554" y="197"/>
                    </a:lnTo>
                    <a:lnTo>
                      <a:pt x="1554" y="195"/>
                    </a:lnTo>
                    <a:lnTo>
                      <a:pt x="1555" y="195"/>
                    </a:lnTo>
                    <a:lnTo>
                      <a:pt x="1555" y="194"/>
                    </a:lnTo>
                    <a:lnTo>
                      <a:pt x="1555" y="194"/>
                    </a:lnTo>
                    <a:lnTo>
                      <a:pt x="1555" y="191"/>
                    </a:lnTo>
                    <a:lnTo>
                      <a:pt x="1555" y="189"/>
                    </a:lnTo>
                    <a:lnTo>
                      <a:pt x="1555" y="188"/>
                    </a:lnTo>
                    <a:lnTo>
                      <a:pt x="1555" y="186"/>
                    </a:lnTo>
                    <a:lnTo>
                      <a:pt x="1555" y="186"/>
                    </a:lnTo>
                    <a:lnTo>
                      <a:pt x="1555" y="186"/>
                    </a:lnTo>
                    <a:lnTo>
                      <a:pt x="1555" y="184"/>
                    </a:lnTo>
                    <a:lnTo>
                      <a:pt x="1554" y="178"/>
                    </a:lnTo>
                    <a:lnTo>
                      <a:pt x="1554" y="178"/>
                    </a:lnTo>
                    <a:lnTo>
                      <a:pt x="1554" y="178"/>
                    </a:lnTo>
                    <a:lnTo>
                      <a:pt x="1554" y="176"/>
                    </a:lnTo>
                    <a:lnTo>
                      <a:pt x="1555" y="176"/>
                    </a:lnTo>
                    <a:lnTo>
                      <a:pt x="1555" y="176"/>
                    </a:lnTo>
                    <a:lnTo>
                      <a:pt x="1555" y="176"/>
                    </a:lnTo>
                    <a:lnTo>
                      <a:pt x="1555" y="176"/>
                    </a:lnTo>
                    <a:lnTo>
                      <a:pt x="1555" y="175"/>
                    </a:lnTo>
                    <a:lnTo>
                      <a:pt x="1554" y="173"/>
                    </a:lnTo>
                    <a:lnTo>
                      <a:pt x="1554" y="173"/>
                    </a:lnTo>
                    <a:lnTo>
                      <a:pt x="1552" y="172"/>
                    </a:lnTo>
                    <a:lnTo>
                      <a:pt x="1552" y="170"/>
                    </a:lnTo>
                    <a:lnTo>
                      <a:pt x="1550" y="170"/>
                    </a:lnTo>
                    <a:lnTo>
                      <a:pt x="1550" y="167"/>
                    </a:lnTo>
                    <a:lnTo>
                      <a:pt x="1550" y="167"/>
                    </a:lnTo>
                    <a:lnTo>
                      <a:pt x="1550" y="167"/>
                    </a:lnTo>
                    <a:lnTo>
                      <a:pt x="1550" y="165"/>
                    </a:lnTo>
                    <a:lnTo>
                      <a:pt x="1550" y="165"/>
                    </a:lnTo>
                    <a:lnTo>
                      <a:pt x="1550" y="164"/>
                    </a:lnTo>
                    <a:lnTo>
                      <a:pt x="1550" y="164"/>
                    </a:lnTo>
                    <a:lnTo>
                      <a:pt x="1550" y="162"/>
                    </a:lnTo>
                    <a:lnTo>
                      <a:pt x="1550" y="162"/>
                    </a:lnTo>
                    <a:lnTo>
                      <a:pt x="1550" y="162"/>
                    </a:lnTo>
                    <a:close/>
                    <a:moveTo>
                      <a:pt x="467" y="154"/>
                    </a:moveTo>
                    <a:lnTo>
                      <a:pt x="467" y="154"/>
                    </a:lnTo>
                    <a:lnTo>
                      <a:pt x="467" y="156"/>
                    </a:lnTo>
                    <a:lnTo>
                      <a:pt x="469" y="156"/>
                    </a:lnTo>
                    <a:lnTo>
                      <a:pt x="467" y="158"/>
                    </a:lnTo>
                    <a:lnTo>
                      <a:pt x="469" y="159"/>
                    </a:lnTo>
                    <a:lnTo>
                      <a:pt x="470" y="161"/>
                    </a:lnTo>
                    <a:lnTo>
                      <a:pt x="470" y="161"/>
                    </a:lnTo>
                    <a:lnTo>
                      <a:pt x="469" y="161"/>
                    </a:lnTo>
                    <a:lnTo>
                      <a:pt x="466" y="162"/>
                    </a:lnTo>
                    <a:lnTo>
                      <a:pt x="466" y="164"/>
                    </a:lnTo>
                    <a:lnTo>
                      <a:pt x="466" y="164"/>
                    </a:lnTo>
                    <a:lnTo>
                      <a:pt x="464" y="165"/>
                    </a:lnTo>
                    <a:lnTo>
                      <a:pt x="462" y="165"/>
                    </a:lnTo>
                    <a:lnTo>
                      <a:pt x="462" y="165"/>
                    </a:lnTo>
                    <a:lnTo>
                      <a:pt x="461" y="167"/>
                    </a:lnTo>
                    <a:lnTo>
                      <a:pt x="459" y="167"/>
                    </a:lnTo>
                    <a:lnTo>
                      <a:pt x="459" y="165"/>
                    </a:lnTo>
                    <a:lnTo>
                      <a:pt x="458" y="167"/>
                    </a:lnTo>
                    <a:lnTo>
                      <a:pt x="455" y="167"/>
                    </a:lnTo>
                    <a:lnTo>
                      <a:pt x="455" y="165"/>
                    </a:lnTo>
                    <a:lnTo>
                      <a:pt x="453" y="165"/>
                    </a:lnTo>
                    <a:lnTo>
                      <a:pt x="453" y="167"/>
                    </a:lnTo>
                    <a:lnTo>
                      <a:pt x="451" y="167"/>
                    </a:lnTo>
                    <a:lnTo>
                      <a:pt x="450" y="170"/>
                    </a:lnTo>
                    <a:lnTo>
                      <a:pt x="450" y="170"/>
                    </a:lnTo>
                    <a:lnTo>
                      <a:pt x="451" y="170"/>
                    </a:lnTo>
                    <a:lnTo>
                      <a:pt x="453" y="172"/>
                    </a:lnTo>
                    <a:lnTo>
                      <a:pt x="455" y="173"/>
                    </a:lnTo>
                    <a:lnTo>
                      <a:pt x="455" y="173"/>
                    </a:lnTo>
                    <a:lnTo>
                      <a:pt x="455" y="173"/>
                    </a:lnTo>
                    <a:lnTo>
                      <a:pt x="453" y="173"/>
                    </a:lnTo>
                    <a:lnTo>
                      <a:pt x="453" y="172"/>
                    </a:lnTo>
                    <a:lnTo>
                      <a:pt x="451" y="172"/>
                    </a:lnTo>
                    <a:lnTo>
                      <a:pt x="450" y="172"/>
                    </a:lnTo>
                    <a:lnTo>
                      <a:pt x="450" y="170"/>
                    </a:lnTo>
                    <a:lnTo>
                      <a:pt x="448" y="170"/>
                    </a:lnTo>
                    <a:lnTo>
                      <a:pt x="448" y="170"/>
                    </a:lnTo>
                    <a:lnTo>
                      <a:pt x="447" y="172"/>
                    </a:lnTo>
                    <a:lnTo>
                      <a:pt x="448" y="176"/>
                    </a:lnTo>
                    <a:lnTo>
                      <a:pt x="450" y="180"/>
                    </a:lnTo>
                    <a:lnTo>
                      <a:pt x="450" y="180"/>
                    </a:lnTo>
                    <a:lnTo>
                      <a:pt x="450" y="183"/>
                    </a:lnTo>
                    <a:lnTo>
                      <a:pt x="448" y="183"/>
                    </a:lnTo>
                    <a:lnTo>
                      <a:pt x="448" y="183"/>
                    </a:lnTo>
                    <a:lnTo>
                      <a:pt x="448" y="184"/>
                    </a:lnTo>
                    <a:lnTo>
                      <a:pt x="448" y="184"/>
                    </a:lnTo>
                    <a:lnTo>
                      <a:pt x="448" y="181"/>
                    </a:lnTo>
                    <a:lnTo>
                      <a:pt x="450" y="180"/>
                    </a:lnTo>
                    <a:lnTo>
                      <a:pt x="448" y="176"/>
                    </a:lnTo>
                    <a:lnTo>
                      <a:pt x="448" y="176"/>
                    </a:lnTo>
                    <a:lnTo>
                      <a:pt x="447" y="175"/>
                    </a:lnTo>
                    <a:lnTo>
                      <a:pt x="447" y="175"/>
                    </a:lnTo>
                    <a:lnTo>
                      <a:pt x="445" y="176"/>
                    </a:lnTo>
                    <a:lnTo>
                      <a:pt x="445" y="176"/>
                    </a:lnTo>
                    <a:lnTo>
                      <a:pt x="444" y="180"/>
                    </a:lnTo>
                    <a:lnTo>
                      <a:pt x="442" y="181"/>
                    </a:lnTo>
                    <a:lnTo>
                      <a:pt x="442" y="181"/>
                    </a:lnTo>
                    <a:lnTo>
                      <a:pt x="442" y="184"/>
                    </a:lnTo>
                    <a:lnTo>
                      <a:pt x="442" y="186"/>
                    </a:lnTo>
                    <a:lnTo>
                      <a:pt x="440" y="186"/>
                    </a:lnTo>
                    <a:lnTo>
                      <a:pt x="440" y="188"/>
                    </a:lnTo>
                    <a:lnTo>
                      <a:pt x="440" y="188"/>
                    </a:lnTo>
                    <a:lnTo>
                      <a:pt x="439" y="188"/>
                    </a:lnTo>
                    <a:lnTo>
                      <a:pt x="439" y="188"/>
                    </a:lnTo>
                    <a:lnTo>
                      <a:pt x="439" y="186"/>
                    </a:lnTo>
                    <a:lnTo>
                      <a:pt x="437" y="186"/>
                    </a:lnTo>
                    <a:lnTo>
                      <a:pt x="437" y="186"/>
                    </a:lnTo>
                    <a:lnTo>
                      <a:pt x="436" y="186"/>
                    </a:lnTo>
                    <a:lnTo>
                      <a:pt x="436" y="186"/>
                    </a:lnTo>
                    <a:lnTo>
                      <a:pt x="437" y="184"/>
                    </a:lnTo>
                    <a:lnTo>
                      <a:pt x="437" y="183"/>
                    </a:lnTo>
                    <a:lnTo>
                      <a:pt x="437" y="183"/>
                    </a:lnTo>
                    <a:lnTo>
                      <a:pt x="439" y="181"/>
                    </a:lnTo>
                    <a:lnTo>
                      <a:pt x="440" y="181"/>
                    </a:lnTo>
                    <a:lnTo>
                      <a:pt x="439" y="180"/>
                    </a:lnTo>
                    <a:lnTo>
                      <a:pt x="439" y="180"/>
                    </a:lnTo>
                    <a:lnTo>
                      <a:pt x="439" y="180"/>
                    </a:lnTo>
                    <a:lnTo>
                      <a:pt x="439" y="178"/>
                    </a:lnTo>
                    <a:lnTo>
                      <a:pt x="439" y="178"/>
                    </a:lnTo>
                    <a:lnTo>
                      <a:pt x="439" y="178"/>
                    </a:lnTo>
                    <a:lnTo>
                      <a:pt x="440" y="180"/>
                    </a:lnTo>
                    <a:lnTo>
                      <a:pt x="442" y="180"/>
                    </a:lnTo>
                    <a:lnTo>
                      <a:pt x="442" y="180"/>
                    </a:lnTo>
                    <a:lnTo>
                      <a:pt x="442" y="178"/>
                    </a:lnTo>
                    <a:lnTo>
                      <a:pt x="442" y="178"/>
                    </a:lnTo>
                    <a:lnTo>
                      <a:pt x="440" y="176"/>
                    </a:lnTo>
                    <a:lnTo>
                      <a:pt x="440" y="176"/>
                    </a:lnTo>
                    <a:lnTo>
                      <a:pt x="440" y="176"/>
                    </a:lnTo>
                    <a:lnTo>
                      <a:pt x="442" y="176"/>
                    </a:lnTo>
                    <a:lnTo>
                      <a:pt x="444" y="176"/>
                    </a:lnTo>
                    <a:lnTo>
                      <a:pt x="444" y="176"/>
                    </a:lnTo>
                    <a:lnTo>
                      <a:pt x="444" y="176"/>
                    </a:lnTo>
                    <a:lnTo>
                      <a:pt x="444" y="175"/>
                    </a:lnTo>
                    <a:lnTo>
                      <a:pt x="442" y="175"/>
                    </a:lnTo>
                    <a:lnTo>
                      <a:pt x="444" y="173"/>
                    </a:lnTo>
                    <a:lnTo>
                      <a:pt x="444" y="173"/>
                    </a:lnTo>
                    <a:lnTo>
                      <a:pt x="445" y="175"/>
                    </a:lnTo>
                    <a:lnTo>
                      <a:pt x="445" y="173"/>
                    </a:lnTo>
                    <a:lnTo>
                      <a:pt x="445" y="173"/>
                    </a:lnTo>
                    <a:lnTo>
                      <a:pt x="445" y="172"/>
                    </a:lnTo>
                    <a:lnTo>
                      <a:pt x="444" y="170"/>
                    </a:lnTo>
                    <a:lnTo>
                      <a:pt x="442" y="169"/>
                    </a:lnTo>
                    <a:lnTo>
                      <a:pt x="440" y="169"/>
                    </a:lnTo>
                    <a:lnTo>
                      <a:pt x="442" y="169"/>
                    </a:lnTo>
                    <a:lnTo>
                      <a:pt x="442" y="169"/>
                    </a:lnTo>
                    <a:lnTo>
                      <a:pt x="442" y="169"/>
                    </a:lnTo>
                    <a:lnTo>
                      <a:pt x="442" y="169"/>
                    </a:lnTo>
                    <a:lnTo>
                      <a:pt x="442" y="169"/>
                    </a:lnTo>
                    <a:lnTo>
                      <a:pt x="444" y="169"/>
                    </a:lnTo>
                    <a:lnTo>
                      <a:pt x="444" y="169"/>
                    </a:lnTo>
                    <a:lnTo>
                      <a:pt x="444" y="169"/>
                    </a:lnTo>
                    <a:lnTo>
                      <a:pt x="444" y="170"/>
                    </a:lnTo>
                    <a:lnTo>
                      <a:pt x="445" y="170"/>
                    </a:lnTo>
                    <a:lnTo>
                      <a:pt x="445" y="170"/>
                    </a:lnTo>
                    <a:lnTo>
                      <a:pt x="445" y="170"/>
                    </a:lnTo>
                    <a:lnTo>
                      <a:pt x="445" y="170"/>
                    </a:lnTo>
                    <a:lnTo>
                      <a:pt x="445" y="169"/>
                    </a:lnTo>
                    <a:lnTo>
                      <a:pt x="445" y="169"/>
                    </a:lnTo>
                    <a:lnTo>
                      <a:pt x="445" y="169"/>
                    </a:lnTo>
                    <a:lnTo>
                      <a:pt x="447" y="169"/>
                    </a:lnTo>
                    <a:lnTo>
                      <a:pt x="447" y="169"/>
                    </a:lnTo>
                    <a:lnTo>
                      <a:pt x="448" y="169"/>
                    </a:lnTo>
                    <a:lnTo>
                      <a:pt x="448" y="169"/>
                    </a:lnTo>
                    <a:lnTo>
                      <a:pt x="448" y="167"/>
                    </a:lnTo>
                    <a:lnTo>
                      <a:pt x="448" y="167"/>
                    </a:lnTo>
                    <a:lnTo>
                      <a:pt x="448" y="165"/>
                    </a:lnTo>
                    <a:lnTo>
                      <a:pt x="448" y="165"/>
                    </a:lnTo>
                    <a:lnTo>
                      <a:pt x="448" y="165"/>
                    </a:lnTo>
                    <a:lnTo>
                      <a:pt x="450" y="165"/>
                    </a:lnTo>
                    <a:lnTo>
                      <a:pt x="450" y="164"/>
                    </a:lnTo>
                    <a:lnTo>
                      <a:pt x="450" y="164"/>
                    </a:lnTo>
                    <a:lnTo>
                      <a:pt x="451" y="164"/>
                    </a:lnTo>
                    <a:lnTo>
                      <a:pt x="451" y="162"/>
                    </a:lnTo>
                    <a:lnTo>
                      <a:pt x="451" y="162"/>
                    </a:lnTo>
                    <a:lnTo>
                      <a:pt x="453" y="162"/>
                    </a:lnTo>
                    <a:lnTo>
                      <a:pt x="453" y="164"/>
                    </a:lnTo>
                    <a:lnTo>
                      <a:pt x="453" y="164"/>
                    </a:lnTo>
                    <a:lnTo>
                      <a:pt x="456" y="162"/>
                    </a:lnTo>
                    <a:lnTo>
                      <a:pt x="458" y="164"/>
                    </a:lnTo>
                    <a:lnTo>
                      <a:pt x="459" y="164"/>
                    </a:lnTo>
                    <a:lnTo>
                      <a:pt x="461" y="164"/>
                    </a:lnTo>
                    <a:lnTo>
                      <a:pt x="461" y="164"/>
                    </a:lnTo>
                    <a:lnTo>
                      <a:pt x="462" y="164"/>
                    </a:lnTo>
                    <a:lnTo>
                      <a:pt x="462" y="164"/>
                    </a:lnTo>
                    <a:lnTo>
                      <a:pt x="462" y="164"/>
                    </a:lnTo>
                    <a:lnTo>
                      <a:pt x="464" y="164"/>
                    </a:lnTo>
                    <a:lnTo>
                      <a:pt x="464" y="162"/>
                    </a:lnTo>
                    <a:lnTo>
                      <a:pt x="464" y="161"/>
                    </a:lnTo>
                    <a:lnTo>
                      <a:pt x="464" y="161"/>
                    </a:lnTo>
                    <a:lnTo>
                      <a:pt x="464" y="159"/>
                    </a:lnTo>
                    <a:lnTo>
                      <a:pt x="464" y="161"/>
                    </a:lnTo>
                    <a:lnTo>
                      <a:pt x="464" y="159"/>
                    </a:lnTo>
                    <a:lnTo>
                      <a:pt x="464" y="159"/>
                    </a:lnTo>
                    <a:lnTo>
                      <a:pt x="464" y="159"/>
                    </a:lnTo>
                    <a:lnTo>
                      <a:pt x="466" y="159"/>
                    </a:lnTo>
                    <a:lnTo>
                      <a:pt x="466" y="159"/>
                    </a:lnTo>
                    <a:lnTo>
                      <a:pt x="467" y="158"/>
                    </a:lnTo>
                    <a:lnTo>
                      <a:pt x="467" y="158"/>
                    </a:lnTo>
                    <a:lnTo>
                      <a:pt x="466" y="158"/>
                    </a:lnTo>
                    <a:lnTo>
                      <a:pt x="467" y="156"/>
                    </a:lnTo>
                    <a:lnTo>
                      <a:pt x="467" y="156"/>
                    </a:lnTo>
                    <a:lnTo>
                      <a:pt x="467" y="154"/>
                    </a:lnTo>
                    <a:close/>
                    <a:moveTo>
                      <a:pt x="1476" y="148"/>
                    </a:moveTo>
                    <a:lnTo>
                      <a:pt x="1478" y="148"/>
                    </a:lnTo>
                    <a:lnTo>
                      <a:pt x="1480" y="150"/>
                    </a:lnTo>
                    <a:lnTo>
                      <a:pt x="1481" y="150"/>
                    </a:lnTo>
                    <a:lnTo>
                      <a:pt x="1481" y="151"/>
                    </a:lnTo>
                    <a:lnTo>
                      <a:pt x="1480" y="154"/>
                    </a:lnTo>
                    <a:lnTo>
                      <a:pt x="1478" y="156"/>
                    </a:lnTo>
                    <a:lnTo>
                      <a:pt x="1476" y="159"/>
                    </a:lnTo>
                    <a:lnTo>
                      <a:pt x="1475" y="161"/>
                    </a:lnTo>
                    <a:lnTo>
                      <a:pt x="1473" y="161"/>
                    </a:lnTo>
                    <a:lnTo>
                      <a:pt x="1472" y="161"/>
                    </a:lnTo>
                    <a:lnTo>
                      <a:pt x="1472" y="161"/>
                    </a:lnTo>
                    <a:lnTo>
                      <a:pt x="1472" y="162"/>
                    </a:lnTo>
                    <a:lnTo>
                      <a:pt x="1472" y="162"/>
                    </a:lnTo>
                    <a:lnTo>
                      <a:pt x="1470" y="162"/>
                    </a:lnTo>
                    <a:lnTo>
                      <a:pt x="1470" y="161"/>
                    </a:lnTo>
                    <a:lnTo>
                      <a:pt x="1468" y="161"/>
                    </a:lnTo>
                    <a:lnTo>
                      <a:pt x="1468" y="158"/>
                    </a:lnTo>
                    <a:lnTo>
                      <a:pt x="1470" y="156"/>
                    </a:lnTo>
                    <a:lnTo>
                      <a:pt x="1473" y="151"/>
                    </a:lnTo>
                    <a:lnTo>
                      <a:pt x="1476" y="148"/>
                    </a:lnTo>
                    <a:close/>
                    <a:moveTo>
                      <a:pt x="1521" y="134"/>
                    </a:moveTo>
                    <a:lnTo>
                      <a:pt x="1522" y="136"/>
                    </a:lnTo>
                    <a:lnTo>
                      <a:pt x="1525" y="137"/>
                    </a:lnTo>
                    <a:lnTo>
                      <a:pt x="1528" y="140"/>
                    </a:lnTo>
                    <a:lnTo>
                      <a:pt x="1530" y="140"/>
                    </a:lnTo>
                    <a:lnTo>
                      <a:pt x="1530" y="142"/>
                    </a:lnTo>
                    <a:lnTo>
                      <a:pt x="1530" y="142"/>
                    </a:lnTo>
                    <a:lnTo>
                      <a:pt x="1527" y="140"/>
                    </a:lnTo>
                    <a:lnTo>
                      <a:pt x="1525" y="140"/>
                    </a:lnTo>
                    <a:lnTo>
                      <a:pt x="1524" y="140"/>
                    </a:lnTo>
                    <a:lnTo>
                      <a:pt x="1522" y="140"/>
                    </a:lnTo>
                    <a:lnTo>
                      <a:pt x="1521" y="140"/>
                    </a:lnTo>
                    <a:lnTo>
                      <a:pt x="1521" y="139"/>
                    </a:lnTo>
                    <a:lnTo>
                      <a:pt x="1521" y="137"/>
                    </a:lnTo>
                    <a:lnTo>
                      <a:pt x="1519" y="136"/>
                    </a:lnTo>
                    <a:lnTo>
                      <a:pt x="1519" y="136"/>
                    </a:lnTo>
                    <a:lnTo>
                      <a:pt x="1521" y="136"/>
                    </a:lnTo>
                    <a:lnTo>
                      <a:pt x="1521" y="134"/>
                    </a:lnTo>
                    <a:close/>
                    <a:moveTo>
                      <a:pt x="341" y="80"/>
                    </a:moveTo>
                    <a:lnTo>
                      <a:pt x="343" y="80"/>
                    </a:lnTo>
                    <a:lnTo>
                      <a:pt x="343" y="82"/>
                    </a:lnTo>
                    <a:lnTo>
                      <a:pt x="344" y="85"/>
                    </a:lnTo>
                    <a:lnTo>
                      <a:pt x="344" y="87"/>
                    </a:lnTo>
                    <a:lnTo>
                      <a:pt x="344" y="87"/>
                    </a:lnTo>
                    <a:lnTo>
                      <a:pt x="344" y="87"/>
                    </a:lnTo>
                    <a:lnTo>
                      <a:pt x="344" y="88"/>
                    </a:lnTo>
                    <a:lnTo>
                      <a:pt x="346" y="90"/>
                    </a:lnTo>
                    <a:lnTo>
                      <a:pt x="346" y="90"/>
                    </a:lnTo>
                    <a:lnTo>
                      <a:pt x="346" y="91"/>
                    </a:lnTo>
                    <a:lnTo>
                      <a:pt x="347" y="93"/>
                    </a:lnTo>
                    <a:lnTo>
                      <a:pt x="347" y="93"/>
                    </a:lnTo>
                    <a:lnTo>
                      <a:pt x="347" y="95"/>
                    </a:lnTo>
                    <a:lnTo>
                      <a:pt x="347" y="95"/>
                    </a:lnTo>
                    <a:lnTo>
                      <a:pt x="346" y="96"/>
                    </a:lnTo>
                    <a:lnTo>
                      <a:pt x="346" y="96"/>
                    </a:lnTo>
                    <a:lnTo>
                      <a:pt x="347" y="99"/>
                    </a:lnTo>
                    <a:lnTo>
                      <a:pt x="349" y="101"/>
                    </a:lnTo>
                    <a:lnTo>
                      <a:pt x="352" y="101"/>
                    </a:lnTo>
                    <a:lnTo>
                      <a:pt x="352" y="101"/>
                    </a:lnTo>
                    <a:lnTo>
                      <a:pt x="352" y="102"/>
                    </a:lnTo>
                    <a:lnTo>
                      <a:pt x="349" y="102"/>
                    </a:lnTo>
                    <a:lnTo>
                      <a:pt x="347" y="101"/>
                    </a:lnTo>
                    <a:lnTo>
                      <a:pt x="346" y="99"/>
                    </a:lnTo>
                    <a:lnTo>
                      <a:pt x="346" y="98"/>
                    </a:lnTo>
                    <a:lnTo>
                      <a:pt x="344" y="95"/>
                    </a:lnTo>
                    <a:lnTo>
                      <a:pt x="344" y="93"/>
                    </a:lnTo>
                    <a:lnTo>
                      <a:pt x="343" y="91"/>
                    </a:lnTo>
                    <a:lnTo>
                      <a:pt x="341" y="91"/>
                    </a:lnTo>
                    <a:lnTo>
                      <a:pt x="341" y="91"/>
                    </a:lnTo>
                    <a:lnTo>
                      <a:pt x="341" y="90"/>
                    </a:lnTo>
                    <a:lnTo>
                      <a:pt x="343" y="90"/>
                    </a:lnTo>
                    <a:lnTo>
                      <a:pt x="341" y="88"/>
                    </a:lnTo>
                    <a:lnTo>
                      <a:pt x="341" y="88"/>
                    </a:lnTo>
                    <a:lnTo>
                      <a:pt x="339" y="88"/>
                    </a:lnTo>
                    <a:lnTo>
                      <a:pt x="339" y="88"/>
                    </a:lnTo>
                    <a:lnTo>
                      <a:pt x="339" y="87"/>
                    </a:lnTo>
                    <a:lnTo>
                      <a:pt x="339" y="87"/>
                    </a:lnTo>
                    <a:lnTo>
                      <a:pt x="339" y="87"/>
                    </a:lnTo>
                    <a:lnTo>
                      <a:pt x="339" y="85"/>
                    </a:lnTo>
                    <a:lnTo>
                      <a:pt x="339" y="85"/>
                    </a:lnTo>
                    <a:lnTo>
                      <a:pt x="341" y="85"/>
                    </a:lnTo>
                    <a:lnTo>
                      <a:pt x="341" y="84"/>
                    </a:lnTo>
                    <a:lnTo>
                      <a:pt x="341" y="84"/>
                    </a:lnTo>
                    <a:lnTo>
                      <a:pt x="341" y="82"/>
                    </a:lnTo>
                    <a:lnTo>
                      <a:pt x="341" y="80"/>
                    </a:lnTo>
                    <a:lnTo>
                      <a:pt x="341" y="80"/>
                    </a:lnTo>
                    <a:close/>
                    <a:moveTo>
                      <a:pt x="1577" y="74"/>
                    </a:moveTo>
                    <a:lnTo>
                      <a:pt x="1579" y="74"/>
                    </a:lnTo>
                    <a:lnTo>
                      <a:pt x="1579" y="76"/>
                    </a:lnTo>
                    <a:lnTo>
                      <a:pt x="1579" y="77"/>
                    </a:lnTo>
                    <a:lnTo>
                      <a:pt x="1577" y="79"/>
                    </a:lnTo>
                    <a:lnTo>
                      <a:pt x="1577" y="79"/>
                    </a:lnTo>
                    <a:lnTo>
                      <a:pt x="1577" y="79"/>
                    </a:lnTo>
                    <a:lnTo>
                      <a:pt x="1577" y="79"/>
                    </a:lnTo>
                    <a:lnTo>
                      <a:pt x="1576" y="79"/>
                    </a:lnTo>
                    <a:lnTo>
                      <a:pt x="1576" y="77"/>
                    </a:lnTo>
                    <a:lnTo>
                      <a:pt x="1577" y="76"/>
                    </a:lnTo>
                    <a:lnTo>
                      <a:pt x="1577" y="76"/>
                    </a:lnTo>
                    <a:lnTo>
                      <a:pt x="1577" y="74"/>
                    </a:lnTo>
                    <a:lnTo>
                      <a:pt x="1577" y="74"/>
                    </a:lnTo>
                    <a:close/>
                    <a:moveTo>
                      <a:pt x="1481" y="73"/>
                    </a:moveTo>
                    <a:lnTo>
                      <a:pt x="1483" y="74"/>
                    </a:lnTo>
                    <a:lnTo>
                      <a:pt x="1484" y="74"/>
                    </a:lnTo>
                    <a:lnTo>
                      <a:pt x="1484" y="76"/>
                    </a:lnTo>
                    <a:lnTo>
                      <a:pt x="1484" y="77"/>
                    </a:lnTo>
                    <a:lnTo>
                      <a:pt x="1484" y="80"/>
                    </a:lnTo>
                    <a:lnTo>
                      <a:pt x="1484" y="80"/>
                    </a:lnTo>
                    <a:lnTo>
                      <a:pt x="1486" y="82"/>
                    </a:lnTo>
                    <a:lnTo>
                      <a:pt x="1486" y="84"/>
                    </a:lnTo>
                    <a:lnTo>
                      <a:pt x="1486" y="85"/>
                    </a:lnTo>
                    <a:lnTo>
                      <a:pt x="1487" y="87"/>
                    </a:lnTo>
                    <a:lnTo>
                      <a:pt x="1487" y="88"/>
                    </a:lnTo>
                    <a:lnTo>
                      <a:pt x="1489" y="88"/>
                    </a:lnTo>
                    <a:lnTo>
                      <a:pt x="1489" y="90"/>
                    </a:lnTo>
                    <a:lnTo>
                      <a:pt x="1487" y="95"/>
                    </a:lnTo>
                    <a:lnTo>
                      <a:pt x="1487" y="96"/>
                    </a:lnTo>
                    <a:lnTo>
                      <a:pt x="1487" y="96"/>
                    </a:lnTo>
                    <a:lnTo>
                      <a:pt x="1487" y="96"/>
                    </a:lnTo>
                    <a:lnTo>
                      <a:pt x="1487" y="96"/>
                    </a:lnTo>
                    <a:lnTo>
                      <a:pt x="1489" y="96"/>
                    </a:lnTo>
                    <a:lnTo>
                      <a:pt x="1491" y="96"/>
                    </a:lnTo>
                    <a:lnTo>
                      <a:pt x="1491" y="98"/>
                    </a:lnTo>
                    <a:lnTo>
                      <a:pt x="1491" y="99"/>
                    </a:lnTo>
                    <a:lnTo>
                      <a:pt x="1491" y="99"/>
                    </a:lnTo>
                    <a:lnTo>
                      <a:pt x="1491" y="99"/>
                    </a:lnTo>
                    <a:lnTo>
                      <a:pt x="1491" y="101"/>
                    </a:lnTo>
                    <a:lnTo>
                      <a:pt x="1491" y="101"/>
                    </a:lnTo>
                    <a:lnTo>
                      <a:pt x="1491" y="102"/>
                    </a:lnTo>
                    <a:lnTo>
                      <a:pt x="1491" y="102"/>
                    </a:lnTo>
                    <a:lnTo>
                      <a:pt x="1491" y="104"/>
                    </a:lnTo>
                    <a:lnTo>
                      <a:pt x="1491" y="104"/>
                    </a:lnTo>
                    <a:lnTo>
                      <a:pt x="1492" y="106"/>
                    </a:lnTo>
                    <a:lnTo>
                      <a:pt x="1492" y="109"/>
                    </a:lnTo>
                    <a:lnTo>
                      <a:pt x="1492" y="109"/>
                    </a:lnTo>
                    <a:lnTo>
                      <a:pt x="1492" y="110"/>
                    </a:lnTo>
                    <a:lnTo>
                      <a:pt x="1492" y="110"/>
                    </a:lnTo>
                    <a:lnTo>
                      <a:pt x="1492" y="112"/>
                    </a:lnTo>
                    <a:lnTo>
                      <a:pt x="1491" y="112"/>
                    </a:lnTo>
                    <a:lnTo>
                      <a:pt x="1491" y="112"/>
                    </a:lnTo>
                    <a:lnTo>
                      <a:pt x="1491" y="112"/>
                    </a:lnTo>
                    <a:lnTo>
                      <a:pt x="1491" y="112"/>
                    </a:lnTo>
                    <a:lnTo>
                      <a:pt x="1489" y="113"/>
                    </a:lnTo>
                    <a:lnTo>
                      <a:pt x="1489" y="115"/>
                    </a:lnTo>
                    <a:lnTo>
                      <a:pt x="1489" y="115"/>
                    </a:lnTo>
                    <a:lnTo>
                      <a:pt x="1491" y="115"/>
                    </a:lnTo>
                    <a:lnTo>
                      <a:pt x="1491" y="117"/>
                    </a:lnTo>
                    <a:lnTo>
                      <a:pt x="1492" y="118"/>
                    </a:lnTo>
                    <a:lnTo>
                      <a:pt x="1492" y="118"/>
                    </a:lnTo>
                    <a:lnTo>
                      <a:pt x="1494" y="118"/>
                    </a:lnTo>
                    <a:lnTo>
                      <a:pt x="1494" y="118"/>
                    </a:lnTo>
                    <a:lnTo>
                      <a:pt x="1495" y="118"/>
                    </a:lnTo>
                    <a:lnTo>
                      <a:pt x="1495" y="118"/>
                    </a:lnTo>
                    <a:lnTo>
                      <a:pt x="1495" y="118"/>
                    </a:lnTo>
                    <a:lnTo>
                      <a:pt x="1495" y="118"/>
                    </a:lnTo>
                    <a:lnTo>
                      <a:pt x="1498" y="120"/>
                    </a:lnTo>
                    <a:lnTo>
                      <a:pt x="1498" y="121"/>
                    </a:lnTo>
                    <a:lnTo>
                      <a:pt x="1498" y="123"/>
                    </a:lnTo>
                    <a:lnTo>
                      <a:pt x="1500" y="125"/>
                    </a:lnTo>
                    <a:lnTo>
                      <a:pt x="1502" y="125"/>
                    </a:lnTo>
                    <a:lnTo>
                      <a:pt x="1502" y="126"/>
                    </a:lnTo>
                    <a:lnTo>
                      <a:pt x="1502" y="128"/>
                    </a:lnTo>
                    <a:lnTo>
                      <a:pt x="1502" y="128"/>
                    </a:lnTo>
                    <a:lnTo>
                      <a:pt x="1502" y="128"/>
                    </a:lnTo>
                    <a:lnTo>
                      <a:pt x="1502" y="128"/>
                    </a:lnTo>
                    <a:lnTo>
                      <a:pt x="1502" y="128"/>
                    </a:lnTo>
                    <a:lnTo>
                      <a:pt x="1502" y="129"/>
                    </a:lnTo>
                    <a:lnTo>
                      <a:pt x="1502" y="131"/>
                    </a:lnTo>
                    <a:lnTo>
                      <a:pt x="1502" y="132"/>
                    </a:lnTo>
                    <a:lnTo>
                      <a:pt x="1502" y="134"/>
                    </a:lnTo>
                    <a:lnTo>
                      <a:pt x="1503" y="134"/>
                    </a:lnTo>
                    <a:lnTo>
                      <a:pt x="1503" y="136"/>
                    </a:lnTo>
                    <a:lnTo>
                      <a:pt x="1505" y="139"/>
                    </a:lnTo>
                    <a:lnTo>
                      <a:pt x="1506" y="140"/>
                    </a:lnTo>
                    <a:lnTo>
                      <a:pt x="1506" y="142"/>
                    </a:lnTo>
                    <a:lnTo>
                      <a:pt x="1506" y="142"/>
                    </a:lnTo>
                    <a:lnTo>
                      <a:pt x="1508" y="142"/>
                    </a:lnTo>
                    <a:lnTo>
                      <a:pt x="1508" y="142"/>
                    </a:lnTo>
                    <a:lnTo>
                      <a:pt x="1508" y="143"/>
                    </a:lnTo>
                    <a:lnTo>
                      <a:pt x="1508" y="143"/>
                    </a:lnTo>
                    <a:lnTo>
                      <a:pt x="1508" y="143"/>
                    </a:lnTo>
                    <a:lnTo>
                      <a:pt x="1508" y="145"/>
                    </a:lnTo>
                    <a:lnTo>
                      <a:pt x="1509" y="147"/>
                    </a:lnTo>
                    <a:lnTo>
                      <a:pt x="1509" y="147"/>
                    </a:lnTo>
                    <a:lnTo>
                      <a:pt x="1509" y="148"/>
                    </a:lnTo>
                    <a:lnTo>
                      <a:pt x="1509" y="148"/>
                    </a:lnTo>
                    <a:lnTo>
                      <a:pt x="1511" y="150"/>
                    </a:lnTo>
                    <a:lnTo>
                      <a:pt x="1511" y="150"/>
                    </a:lnTo>
                    <a:lnTo>
                      <a:pt x="1511" y="151"/>
                    </a:lnTo>
                    <a:lnTo>
                      <a:pt x="1511" y="151"/>
                    </a:lnTo>
                    <a:lnTo>
                      <a:pt x="1511" y="151"/>
                    </a:lnTo>
                    <a:lnTo>
                      <a:pt x="1509" y="151"/>
                    </a:lnTo>
                    <a:lnTo>
                      <a:pt x="1509" y="151"/>
                    </a:lnTo>
                    <a:lnTo>
                      <a:pt x="1509" y="151"/>
                    </a:lnTo>
                    <a:lnTo>
                      <a:pt x="1509" y="151"/>
                    </a:lnTo>
                    <a:lnTo>
                      <a:pt x="1508" y="151"/>
                    </a:lnTo>
                    <a:lnTo>
                      <a:pt x="1508" y="151"/>
                    </a:lnTo>
                    <a:lnTo>
                      <a:pt x="1508" y="151"/>
                    </a:lnTo>
                    <a:lnTo>
                      <a:pt x="1505" y="148"/>
                    </a:lnTo>
                    <a:lnTo>
                      <a:pt x="1505" y="148"/>
                    </a:lnTo>
                    <a:lnTo>
                      <a:pt x="1503" y="148"/>
                    </a:lnTo>
                    <a:lnTo>
                      <a:pt x="1503" y="148"/>
                    </a:lnTo>
                    <a:lnTo>
                      <a:pt x="1503" y="148"/>
                    </a:lnTo>
                    <a:lnTo>
                      <a:pt x="1503" y="148"/>
                    </a:lnTo>
                    <a:lnTo>
                      <a:pt x="1503" y="148"/>
                    </a:lnTo>
                    <a:lnTo>
                      <a:pt x="1502" y="148"/>
                    </a:lnTo>
                    <a:lnTo>
                      <a:pt x="1502" y="148"/>
                    </a:lnTo>
                    <a:lnTo>
                      <a:pt x="1502" y="148"/>
                    </a:lnTo>
                    <a:lnTo>
                      <a:pt x="1502" y="148"/>
                    </a:lnTo>
                    <a:lnTo>
                      <a:pt x="1502" y="148"/>
                    </a:lnTo>
                    <a:lnTo>
                      <a:pt x="1502" y="148"/>
                    </a:lnTo>
                    <a:lnTo>
                      <a:pt x="1500" y="148"/>
                    </a:lnTo>
                    <a:lnTo>
                      <a:pt x="1500" y="148"/>
                    </a:lnTo>
                    <a:lnTo>
                      <a:pt x="1500" y="147"/>
                    </a:lnTo>
                    <a:lnTo>
                      <a:pt x="1500" y="147"/>
                    </a:lnTo>
                    <a:lnTo>
                      <a:pt x="1500" y="145"/>
                    </a:lnTo>
                    <a:lnTo>
                      <a:pt x="1500" y="145"/>
                    </a:lnTo>
                    <a:lnTo>
                      <a:pt x="1502" y="145"/>
                    </a:lnTo>
                    <a:lnTo>
                      <a:pt x="1502" y="143"/>
                    </a:lnTo>
                    <a:lnTo>
                      <a:pt x="1502" y="143"/>
                    </a:lnTo>
                    <a:lnTo>
                      <a:pt x="1502" y="142"/>
                    </a:lnTo>
                    <a:lnTo>
                      <a:pt x="1502" y="142"/>
                    </a:lnTo>
                    <a:lnTo>
                      <a:pt x="1500" y="140"/>
                    </a:lnTo>
                    <a:lnTo>
                      <a:pt x="1500" y="140"/>
                    </a:lnTo>
                    <a:lnTo>
                      <a:pt x="1500" y="140"/>
                    </a:lnTo>
                    <a:lnTo>
                      <a:pt x="1498" y="139"/>
                    </a:lnTo>
                    <a:lnTo>
                      <a:pt x="1498" y="139"/>
                    </a:lnTo>
                    <a:lnTo>
                      <a:pt x="1498" y="139"/>
                    </a:lnTo>
                    <a:lnTo>
                      <a:pt x="1497" y="139"/>
                    </a:lnTo>
                    <a:lnTo>
                      <a:pt x="1497" y="137"/>
                    </a:lnTo>
                    <a:lnTo>
                      <a:pt x="1497" y="136"/>
                    </a:lnTo>
                    <a:lnTo>
                      <a:pt x="1497" y="134"/>
                    </a:lnTo>
                    <a:lnTo>
                      <a:pt x="1497" y="134"/>
                    </a:lnTo>
                    <a:lnTo>
                      <a:pt x="1497" y="132"/>
                    </a:lnTo>
                    <a:lnTo>
                      <a:pt x="1495" y="131"/>
                    </a:lnTo>
                    <a:lnTo>
                      <a:pt x="1495" y="129"/>
                    </a:lnTo>
                    <a:lnTo>
                      <a:pt x="1494" y="128"/>
                    </a:lnTo>
                    <a:lnTo>
                      <a:pt x="1492" y="128"/>
                    </a:lnTo>
                    <a:lnTo>
                      <a:pt x="1491" y="126"/>
                    </a:lnTo>
                    <a:lnTo>
                      <a:pt x="1491" y="126"/>
                    </a:lnTo>
                    <a:lnTo>
                      <a:pt x="1487" y="123"/>
                    </a:lnTo>
                    <a:lnTo>
                      <a:pt x="1487" y="123"/>
                    </a:lnTo>
                    <a:lnTo>
                      <a:pt x="1486" y="121"/>
                    </a:lnTo>
                    <a:lnTo>
                      <a:pt x="1486" y="121"/>
                    </a:lnTo>
                    <a:lnTo>
                      <a:pt x="1486" y="120"/>
                    </a:lnTo>
                    <a:lnTo>
                      <a:pt x="1486" y="118"/>
                    </a:lnTo>
                    <a:lnTo>
                      <a:pt x="1486" y="118"/>
                    </a:lnTo>
                    <a:lnTo>
                      <a:pt x="1486" y="118"/>
                    </a:lnTo>
                    <a:lnTo>
                      <a:pt x="1486" y="118"/>
                    </a:lnTo>
                    <a:lnTo>
                      <a:pt x="1484" y="115"/>
                    </a:lnTo>
                    <a:lnTo>
                      <a:pt x="1483" y="113"/>
                    </a:lnTo>
                    <a:lnTo>
                      <a:pt x="1483" y="113"/>
                    </a:lnTo>
                    <a:lnTo>
                      <a:pt x="1483" y="113"/>
                    </a:lnTo>
                    <a:lnTo>
                      <a:pt x="1483" y="113"/>
                    </a:lnTo>
                    <a:lnTo>
                      <a:pt x="1481" y="112"/>
                    </a:lnTo>
                    <a:lnTo>
                      <a:pt x="1481" y="110"/>
                    </a:lnTo>
                    <a:lnTo>
                      <a:pt x="1481" y="110"/>
                    </a:lnTo>
                    <a:lnTo>
                      <a:pt x="1483" y="110"/>
                    </a:lnTo>
                    <a:lnTo>
                      <a:pt x="1484" y="109"/>
                    </a:lnTo>
                    <a:lnTo>
                      <a:pt x="1484" y="109"/>
                    </a:lnTo>
                    <a:lnTo>
                      <a:pt x="1484" y="107"/>
                    </a:lnTo>
                    <a:lnTo>
                      <a:pt x="1484" y="107"/>
                    </a:lnTo>
                    <a:lnTo>
                      <a:pt x="1484" y="106"/>
                    </a:lnTo>
                    <a:lnTo>
                      <a:pt x="1484" y="106"/>
                    </a:lnTo>
                    <a:lnTo>
                      <a:pt x="1484" y="106"/>
                    </a:lnTo>
                    <a:lnTo>
                      <a:pt x="1483" y="102"/>
                    </a:lnTo>
                    <a:lnTo>
                      <a:pt x="1481" y="101"/>
                    </a:lnTo>
                    <a:lnTo>
                      <a:pt x="1481" y="99"/>
                    </a:lnTo>
                    <a:lnTo>
                      <a:pt x="1481" y="98"/>
                    </a:lnTo>
                    <a:lnTo>
                      <a:pt x="1481" y="98"/>
                    </a:lnTo>
                    <a:lnTo>
                      <a:pt x="1481" y="93"/>
                    </a:lnTo>
                    <a:lnTo>
                      <a:pt x="1481" y="91"/>
                    </a:lnTo>
                    <a:lnTo>
                      <a:pt x="1481" y="90"/>
                    </a:lnTo>
                    <a:lnTo>
                      <a:pt x="1481" y="90"/>
                    </a:lnTo>
                    <a:lnTo>
                      <a:pt x="1483" y="90"/>
                    </a:lnTo>
                    <a:lnTo>
                      <a:pt x="1483" y="88"/>
                    </a:lnTo>
                    <a:lnTo>
                      <a:pt x="1483" y="84"/>
                    </a:lnTo>
                    <a:lnTo>
                      <a:pt x="1483" y="84"/>
                    </a:lnTo>
                    <a:lnTo>
                      <a:pt x="1483" y="84"/>
                    </a:lnTo>
                    <a:lnTo>
                      <a:pt x="1483" y="85"/>
                    </a:lnTo>
                    <a:lnTo>
                      <a:pt x="1481" y="88"/>
                    </a:lnTo>
                    <a:lnTo>
                      <a:pt x="1481" y="88"/>
                    </a:lnTo>
                    <a:lnTo>
                      <a:pt x="1480" y="87"/>
                    </a:lnTo>
                    <a:lnTo>
                      <a:pt x="1480" y="87"/>
                    </a:lnTo>
                    <a:lnTo>
                      <a:pt x="1480" y="87"/>
                    </a:lnTo>
                    <a:lnTo>
                      <a:pt x="1481" y="85"/>
                    </a:lnTo>
                    <a:lnTo>
                      <a:pt x="1480" y="85"/>
                    </a:lnTo>
                    <a:lnTo>
                      <a:pt x="1480" y="84"/>
                    </a:lnTo>
                    <a:lnTo>
                      <a:pt x="1481" y="82"/>
                    </a:lnTo>
                    <a:lnTo>
                      <a:pt x="1481" y="80"/>
                    </a:lnTo>
                    <a:lnTo>
                      <a:pt x="1481" y="80"/>
                    </a:lnTo>
                    <a:lnTo>
                      <a:pt x="1481" y="80"/>
                    </a:lnTo>
                    <a:lnTo>
                      <a:pt x="1481" y="79"/>
                    </a:lnTo>
                    <a:lnTo>
                      <a:pt x="1481" y="79"/>
                    </a:lnTo>
                    <a:lnTo>
                      <a:pt x="1481" y="77"/>
                    </a:lnTo>
                    <a:lnTo>
                      <a:pt x="1481" y="76"/>
                    </a:lnTo>
                    <a:lnTo>
                      <a:pt x="1481" y="74"/>
                    </a:lnTo>
                    <a:lnTo>
                      <a:pt x="1481" y="74"/>
                    </a:lnTo>
                    <a:lnTo>
                      <a:pt x="1481" y="74"/>
                    </a:lnTo>
                    <a:lnTo>
                      <a:pt x="1481" y="73"/>
                    </a:lnTo>
                    <a:close/>
                    <a:moveTo>
                      <a:pt x="1519" y="57"/>
                    </a:moveTo>
                    <a:lnTo>
                      <a:pt x="1519" y="57"/>
                    </a:lnTo>
                    <a:lnTo>
                      <a:pt x="1519" y="58"/>
                    </a:lnTo>
                    <a:lnTo>
                      <a:pt x="1521" y="60"/>
                    </a:lnTo>
                    <a:lnTo>
                      <a:pt x="1521" y="60"/>
                    </a:lnTo>
                    <a:lnTo>
                      <a:pt x="1521" y="60"/>
                    </a:lnTo>
                    <a:lnTo>
                      <a:pt x="1521" y="60"/>
                    </a:lnTo>
                    <a:lnTo>
                      <a:pt x="1522" y="60"/>
                    </a:lnTo>
                    <a:lnTo>
                      <a:pt x="1524" y="58"/>
                    </a:lnTo>
                    <a:lnTo>
                      <a:pt x="1524" y="58"/>
                    </a:lnTo>
                    <a:lnTo>
                      <a:pt x="1524" y="58"/>
                    </a:lnTo>
                    <a:lnTo>
                      <a:pt x="1524" y="57"/>
                    </a:lnTo>
                    <a:lnTo>
                      <a:pt x="1522" y="58"/>
                    </a:lnTo>
                    <a:lnTo>
                      <a:pt x="1521" y="58"/>
                    </a:lnTo>
                    <a:lnTo>
                      <a:pt x="1521" y="58"/>
                    </a:lnTo>
                    <a:lnTo>
                      <a:pt x="1521" y="57"/>
                    </a:lnTo>
                    <a:lnTo>
                      <a:pt x="1519" y="57"/>
                    </a:lnTo>
                    <a:close/>
                    <a:moveTo>
                      <a:pt x="1536" y="52"/>
                    </a:moveTo>
                    <a:lnTo>
                      <a:pt x="1535" y="52"/>
                    </a:lnTo>
                    <a:lnTo>
                      <a:pt x="1535" y="54"/>
                    </a:lnTo>
                    <a:lnTo>
                      <a:pt x="1535" y="54"/>
                    </a:lnTo>
                    <a:lnTo>
                      <a:pt x="1535" y="55"/>
                    </a:lnTo>
                    <a:lnTo>
                      <a:pt x="1535" y="55"/>
                    </a:lnTo>
                    <a:lnTo>
                      <a:pt x="1536" y="55"/>
                    </a:lnTo>
                    <a:lnTo>
                      <a:pt x="1538" y="57"/>
                    </a:lnTo>
                    <a:lnTo>
                      <a:pt x="1538" y="57"/>
                    </a:lnTo>
                    <a:lnTo>
                      <a:pt x="1539" y="57"/>
                    </a:lnTo>
                    <a:lnTo>
                      <a:pt x="1539" y="55"/>
                    </a:lnTo>
                    <a:lnTo>
                      <a:pt x="1539" y="55"/>
                    </a:lnTo>
                    <a:lnTo>
                      <a:pt x="1538" y="54"/>
                    </a:lnTo>
                    <a:lnTo>
                      <a:pt x="1538" y="54"/>
                    </a:lnTo>
                    <a:lnTo>
                      <a:pt x="1538" y="54"/>
                    </a:lnTo>
                    <a:lnTo>
                      <a:pt x="1536" y="54"/>
                    </a:lnTo>
                    <a:lnTo>
                      <a:pt x="1536" y="52"/>
                    </a:lnTo>
                    <a:close/>
                    <a:moveTo>
                      <a:pt x="1480" y="49"/>
                    </a:moveTo>
                    <a:lnTo>
                      <a:pt x="1481" y="49"/>
                    </a:lnTo>
                    <a:lnTo>
                      <a:pt x="1483" y="50"/>
                    </a:lnTo>
                    <a:lnTo>
                      <a:pt x="1483" y="52"/>
                    </a:lnTo>
                    <a:lnTo>
                      <a:pt x="1484" y="54"/>
                    </a:lnTo>
                    <a:lnTo>
                      <a:pt x="1484" y="55"/>
                    </a:lnTo>
                    <a:lnTo>
                      <a:pt x="1483" y="55"/>
                    </a:lnTo>
                    <a:lnTo>
                      <a:pt x="1483" y="55"/>
                    </a:lnTo>
                    <a:lnTo>
                      <a:pt x="1483" y="57"/>
                    </a:lnTo>
                    <a:lnTo>
                      <a:pt x="1481" y="58"/>
                    </a:lnTo>
                    <a:lnTo>
                      <a:pt x="1481" y="58"/>
                    </a:lnTo>
                    <a:lnTo>
                      <a:pt x="1480" y="58"/>
                    </a:lnTo>
                    <a:lnTo>
                      <a:pt x="1480" y="60"/>
                    </a:lnTo>
                    <a:lnTo>
                      <a:pt x="1480" y="60"/>
                    </a:lnTo>
                    <a:lnTo>
                      <a:pt x="1478" y="60"/>
                    </a:lnTo>
                    <a:lnTo>
                      <a:pt x="1476" y="60"/>
                    </a:lnTo>
                    <a:lnTo>
                      <a:pt x="1476" y="60"/>
                    </a:lnTo>
                    <a:lnTo>
                      <a:pt x="1478" y="58"/>
                    </a:lnTo>
                    <a:lnTo>
                      <a:pt x="1478" y="57"/>
                    </a:lnTo>
                    <a:lnTo>
                      <a:pt x="1478" y="57"/>
                    </a:lnTo>
                    <a:lnTo>
                      <a:pt x="1476" y="57"/>
                    </a:lnTo>
                    <a:lnTo>
                      <a:pt x="1478" y="57"/>
                    </a:lnTo>
                    <a:lnTo>
                      <a:pt x="1478" y="55"/>
                    </a:lnTo>
                    <a:lnTo>
                      <a:pt x="1478" y="54"/>
                    </a:lnTo>
                    <a:lnTo>
                      <a:pt x="1480" y="52"/>
                    </a:lnTo>
                    <a:lnTo>
                      <a:pt x="1480" y="49"/>
                    </a:lnTo>
                    <a:lnTo>
                      <a:pt x="1480" y="49"/>
                    </a:lnTo>
                    <a:close/>
                    <a:moveTo>
                      <a:pt x="1320" y="35"/>
                    </a:moveTo>
                    <a:lnTo>
                      <a:pt x="1320" y="35"/>
                    </a:lnTo>
                    <a:lnTo>
                      <a:pt x="1322" y="35"/>
                    </a:lnTo>
                    <a:lnTo>
                      <a:pt x="1322" y="36"/>
                    </a:lnTo>
                    <a:lnTo>
                      <a:pt x="1322" y="36"/>
                    </a:lnTo>
                    <a:lnTo>
                      <a:pt x="1322" y="36"/>
                    </a:lnTo>
                    <a:lnTo>
                      <a:pt x="1322" y="36"/>
                    </a:lnTo>
                    <a:lnTo>
                      <a:pt x="1322" y="38"/>
                    </a:lnTo>
                    <a:lnTo>
                      <a:pt x="1322" y="39"/>
                    </a:lnTo>
                    <a:lnTo>
                      <a:pt x="1322" y="39"/>
                    </a:lnTo>
                    <a:lnTo>
                      <a:pt x="1322" y="39"/>
                    </a:lnTo>
                    <a:lnTo>
                      <a:pt x="1322" y="39"/>
                    </a:lnTo>
                    <a:lnTo>
                      <a:pt x="1320" y="39"/>
                    </a:lnTo>
                    <a:lnTo>
                      <a:pt x="1320" y="39"/>
                    </a:lnTo>
                    <a:lnTo>
                      <a:pt x="1320" y="39"/>
                    </a:lnTo>
                    <a:lnTo>
                      <a:pt x="1320" y="38"/>
                    </a:lnTo>
                    <a:lnTo>
                      <a:pt x="1319" y="38"/>
                    </a:lnTo>
                    <a:lnTo>
                      <a:pt x="1319" y="36"/>
                    </a:lnTo>
                    <a:lnTo>
                      <a:pt x="1319" y="36"/>
                    </a:lnTo>
                    <a:lnTo>
                      <a:pt x="1319" y="36"/>
                    </a:lnTo>
                    <a:lnTo>
                      <a:pt x="1317" y="36"/>
                    </a:lnTo>
                    <a:lnTo>
                      <a:pt x="1317" y="35"/>
                    </a:lnTo>
                    <a:lnTo>
                      <a:pt x="1317" y="35"/>
                    </a:lnTo>
                    <a:lnTo>
                      <a:pt x="1317" y="35"/>
                    </a:lnTo>
                    <a:lnTo>
                      <a:pt x="1319" y="35"/>
                    </a:lnTo>
                    <a:lnTo>
                      <a:pt x="1320" y="35"/>
                    </a:lnTo>
                    <a:close/>
                    <a:moveTo>
                      <a:pt x="1524" y="28"/>
                    </a:moveTo>
                    <a:lnTo>
                      <a:pt x="1524" y="28"/>
                    </a:lnTo>
                    <a:lnTo>
                      <a:pt x="1524" y="30"/>
                    </a:lnTo>
                    <a:lnTo>
                      <a:pt x="1524" y="30"/>
                    </a:lnTo>
                    <a:lnTo>
                      <a:pt x="1524" y="30"/>
                    </a:lnTo>
                    <a:lnTo>
                      <a:pt x="1525" y="30"/>
                    </a:lnTo>
                    <a:lnTo>
                      <a:pt x="1525" y="32"/>
                    </a:lnTo>
                    <a:lnTo>
                      <a:pt x="1525" y="32"/>
                    </a:lnTo>
                    <a:lnTo>
                      <a:pt x="1524" y="32"/>
                    </a:lnTo>
                    <a:lnTo>
                      <a:pt x="1524" y="33"/>
                    </a:lnTo>
                    <a:lnTo>
                      <a:pt x="1527" y="32"/>
                    </a:lnTo>
                    <a:lnTo>
                      <a:pt x="1527" y="32"/>
                    </a:lnTo>
                    <a:lnTo>
                      <a:pt x="1527" y="30"/>
                    </a:lnTo>
                    <a:lnTo>
                      <a:pt x="1527" y="30"/>
                    </a:lnTo>
                    <a:lnTo>
                      <a:pt x="1525" y="30"/>
                    </a:lnTo>
                    <a:lnTo>
                      <a:pt x="1525" y="30"/>
                    </a:lnTo>
                    <a:lnTo>
                      <a:pt x="1525" y="28"/>
                    </a:lnTo>
                    <a:lnTo>
                      <a:pt x="1525" y="28"/>
                    </a:lnTo>
                    <a:lnTo>
                      <a:pt x="1524" y="28"/>
                    </a:lnTo>
                    <a:close/>
                    <a:moveTo>
                      <a:pt x="1489" y="27"/>
                    </a:moveTo>
                    <a:lnTo>
                      <a:pt x="1491" y="27"/>
                    </a:lnTo>
                    <a:lnTo>
                      <a:pt x="1492" y="28"/>
                    </a:lnTo>
                    <a:lnTo>
                      <a:pt x="1492" y="30"/>
                    </a:lnTo>
                    <a:lnTo>
                      <a:pt x="1489" y="33"/>
                    </a:lnTo>
                    <a:lnTo>
                      <a:pt x="1486" y="35"/>
                    </a:lnTo>
                    <a:lnTo>
                      <a:pt x="1486" y="35"/>
                    </a:lnTo>
                    <a:lnTo>
                      <a:pt x="1484" y="35"/>
                    </a:lnTo>
                    <a:lnTo>
                      <a:pt x="1484" y="35"/>
                    </a:lnTo>
                    <a:lnTo>
                      <a:pt x="1484" y="33"/>
                    </a:lnTo>
                    <a:lnTo>
                      <a:pt x="1484" y="33"/>
                    </a:lnTo>
                    <a:lnTo>
                      <a:pt x="1484" y="32"/>
                    </a:lnTo>
                    <a:lnTo>
                      <a:pt x="1484" y="30"/>
                    </a:lnTo>
                    <a:lnTo>
                      <a:pt x="1486" y="28"/>
                    </a:lnTo>
                    <a:lnTo>
                      <a:pt x="1487" y="27"/>
                    </a:lnTo>
                    <a:lnTo>
                      <a:pt x="1489" y="27"/>
                    </a:lnTo>
                    <a:close/>
                    <a:moveTo>
                      <a:pt x="1541" y="21"/>
                    </a:moveTo>
                    <a:lnTo>
                      <a:pt x="1539" y="22"/>
                    </a:lnTo>
                    <a:lnTo>
                      <a:pt x="1539" y="22"/>
                    </a:lnTo>
                    <a:lnTo>
                      <a:pt x="1539" y="22"/>
                    </a:lnTo>
                    <a:lnTo>
                      <a:pt x="1539" y="22"/>
                    </a:lnTo>
                    <a:lnTo>
                      <a:pt x="1539" y="24"/>
                    </a:lnTo>
                    <a:lnTo>
                      <a:pt x="1541" y="24"/>
                    </a:lnTo>
                    <a:lnTo>
                      <a:pt x="1541" y="24"/>
                    </a:lnTo>
                    <a:lnTo>
                      <a:pt x="1541" y="24"/>
                    </a:lnTo>
                    <a:lnTo>
                      <a:pt x="1541" y="24"/>
                    </a:lnTo>
                    <a:lnTo>
                      <a:pt x="1541" y="22"/>
                    </a:lnTo>
                    <a:lnTo>
                      <a:pt x="1543" y="22"/>
                    </a:lnTo>
                    <a:lnTo>
                      <a:pt x="1543" y="22"/>
                    </a:lnTo>
                    <a:lnTo>
                      <a:pt x="1541" y="21"/>
                    </a:lnTo>
                    <a:close/>
                    <a:moveTo>
                      <a:pt x="1543" y="19"/>
                    </a:moveTo>
                    <a:lnTo>
                      <a:pt x="1543" y="19"/>
                    </a:lnTo>
                    <a:lnTo>
                      <a:pt x="1541" y="21"/>
                    </a:lnTo>
                    <a:lnTo>
                      <a:pt x="1543" y="21"/>
                    </a:lnTo>
                    <a:lnTo>
                      <a:pt x="1544" y="21"/>
                    </a:lnTo>
                    <a:lnTo>
                      <a:pt x="1544" y="21"/>
                    </a:lnTo>
                    <a:lnTo>
                      <a:pt x="1544" y="21"/>
                    </a:lnTo>
                    <a:lnTo>
                      <a:pt x="1543" y="22"/>
                    </a:lnTo>
                    <a:lnTo>
                      <a:pt x="1543" y="22"/>
                    </a:lnTo>
                    <a:lnTo>
                      <a:pt x="1544" y="22"/>
                    </a:lnTo>
                    <a:lnTo>
                      <a:pt x="1544" y="22"/>
                    </a:lnTo>
                    <a:lnTo>
                      <a:pt x="1546" y="22"/>
                    </a:lnTo>
                    <a:lnTo>
                      <a:pt x="1546" y="21"/>
                    </a:lnTo>
                    <a:lnTo>
                      <a:pt x="1547" y="21"/>
                    </a:lnTo>
                    <a:lnTo>
                      <a:pt x="1547" y="21"/>
                    </a:lnTo>
                    <a:lnTo>
                      <a:pt x="1547" y="22"/>
                    </a:lnTo>
                    <a:lnTo>
                      <a:pt x="1547" y="22"/>
                    </a:lnTo>
                    <a:lnTo>
                      <a:pt x="1549" y="22"/>
                    </a:lnTo>
                    <a:lnTo>
                      <a:pt x="1550" y="22"/>
                    </a:lnTo>
                    <a:lnTo>
                      <a:pt x="1550" y="22"/>
                    </a:lnTo>
                    <a:lnTo>
                      <a:pt x="1550" y="24"/>
                    </a:lnTo>
                    <a:lnTo>
                      <a:pt x="1550" y="25"/>
                    </a:lnTo>
                    <a:lnTo>
                      <a:pt x="1552" y="25"/>
                    </a:lnTo>
                    <a:lnTo>
                      <a:pt x="1552" y="27"/>
                    </a:lnTo>
                    <a:lnTo>
                      <a:pt x="1552" y="27"/>
                    </a:lnTo>
                    <a:lnTo>
                      <a:pt x="1554" y="27"/>
                    </a:lnTo>
                    <a:lnTo>
                      <a:pt x="1554" y="27"/>
                    </a:lnTo>
                    <a:lnTo>
                      <a:pt x="1552" y="27"/>
                    </a:lnTo>
                    <a:lnTo>
                      <a:pt x="1554" y="28"/>
                    </a:lnTo>
                    <a:lnTo>
                      <a:pt x="1555" y="28"/>
                    </a:lnTo>
                    <a:lnTo>
                      <a:pt x="1555" y="30"/>
                    </a:lnTo>
                    <a:lnTo>
                      <a:pt x="1555" y="30"/>
                    </a:lnTo>
                    <a:lnTo>
                      <a:pt x="1557" y="30"/>
                    </a:lnTo>
                    <a:lnTo>
                      <a:pt x="1557" y="30"/>
                    </a:lnTo>
                    <a:lnTo>
                      <a:pt x="1557" y="28"/>
                    </a:lnTo>
                    <a:lnTo>
                      <a:pt x="1557" y="28"/>
                    </a:lnTo>
                    <a:lnTo>
                      <a:pt x="1558" y="27"/>
                    </a:lnTo>
                    <a:lnTo>
                      <a:pt x="1562" y="27"/>
                    </a:lnTo>
                    <a:lnTo>
                      <a:pt x="1563" y="30"/>
                    </a:lnTo>
                    <a:lnTo>
                      <a:pt x="1563" y="30"/>
                    </a:lnTo>
                    <a:lnTo>
                      <a:pt x="1562" y="30"/>
                    </a:lnTo>
                    <a:lnTo>
                      <a:pt x="1560" y="30"/>
                    </a:lnTo>
                    <a:lnTo>
                      <a:pt x="1558" y="30"/>
                    </a:lnTo>
                    <a:lnTo>
                      <a:pt x="1558" y="30"/>
                    </a:lnTo>
                    <a:lnTo>
                      <a:pt x="1558" y="32"/>
                    </a:lnTo>
                    <a:lnTo>
                      <a:pt x="1558" y="33"/>
                    </a:lnTo>
                    <a:lnTo>
                      <a:pt x="1557" y="33"/>
                    </a:lnTo>
                    <a:lnTo>
                      <a:pt x="1557" y="32"/>
                    </a:lnTo>
                    <a:lnTo>
                      <a:pt x="1557" y="32"/>
                    </a:lnTo>
                    <a:lnTo>
                      <a:pt x="1555" y="32"/>
                    </a:lnTo>
                    <a:lnTo>
                      <a:pt x="1554" y="32"/>
                    </a:lnTo>
                    <a:lnTo>
                      <a:pt x="1554" y="32"/>
                    </a:lnTo>
                    <a:lnTo>
                      <a:pt x="1552" y="33"/>
                    </a:lnTo>
                    <a:lnTo>
                      <a:pt x="1552" y="35"/>
                    </a:lnTo>
                    <a:lnTo>
                      <a:pt x="1552" y="36"/>
                    </a:lnTo>
                    <a:lnTo>
                      <a:pt x="1552" y="36"/>
                    </a:lnTo>
                    <a:lnTo>
                      <a:pt x="1554" y="38"/>
                    </a:lnTo>
                    <a:lnTo>
                      <a:pt x="1554" y="39"/>
                    </a:lnTo>
                    <a:lnTo>
                      <a:pt x="1554" y="39"/>
                    </a:lnTo>
                    <a:lnTo>
                      <a:pt x="1552" y="39"/>
                    </a:lnTo>
                    <a:lnTo>
                      <a:pt x="1552" y="39"/>
                    </a:lnTo>
                    <a:lnTo>
                      <a:pt x="1550" y="43"/>
                    </a:lnTo>
                    <a:lnTo>
                      <a:pt x="1550" y="43"/>
                    </a:lnTo>
                    <a:lnTo>
                      <a:pt x="1550" y="44"/>
                    </a:lnTo>
                    <a:lnTo>
                      <a:pt x="1550" y="44"/>
                    </a:lnTo>
                    <a:lnTo>
                      <a:pt x="1550" y="44"/>
                    </a:lnTo>
                    <a:lnTo>
                      <a:pt x="1549" y="44"/>
                    </a:lnTo>
                    <a:lnTo>
                      <a:pt x="1549" y="44"/>
                    </a:lnTo>
                    <a:lnTo>
                      <a:pt x="1549" y="46"/>
                    </a:lnTo>
                    <a:lnTo>
                      <a:pt x="1549" y="46"/>
                    </a:lnTo>
                    <a:lnTo>
                      <a:pt x="1549" y="46"/>
                    </a:lnTo>
                    <a:lnTo>
                      <a:pt x="1550" y="47"/>
                    </a:lnTo>
                    <a:lnTo>
                      <a:pt x="1550" y="47"/>
                    </a:lnTo>
                    <a:lnTo>
                      <a:pt x="1549" y="47"/>
                    </a:lnTo>
                    <a:lnTo>
                      <a:pt x="1549" y="47"/>
                    </a:lnTo>
                    <a:lnTo>
                      <a:pt x="1547" y="47"/>
                    </a:lnTo>
                    <a:lnTo>
                      <a:pt x="1547" y="47"/>
                    </a:lnTo>
                    <a:lnTo>
                      <a:pt x="1546" y="47"/>
                    </a:lnTo>
                    <a:lnTo>
                      <a:pt x="1546" y="47"/>
                    </a:lnTo>
                    <a:lnTo>
                      <a:pt x="1546" y="49"/>
                    </a:lnTo>
                    <a:lnTo>
                      <a:pt x="1547" y="49"/>
                    </a:lnTo>
                    <a:lnTo>
                      <a:pt x="1546" y="49"/>
                    </a:lnTo>
                    <a:lnTo>
                      <a:pt x="1546" y="50"/>
                    </a:lnTo>
                    <a:lnTo>
                      <a:pt x="1544" y="50"/>
                    </a:lnTo>
                    <a:lnTo>
                      <a:pt x="1544" y="52"/>
                    </a:lnTo>
                    <a:lnTo>
                      <a:pt x="1543" y="52"/>
                    </a:lnTo>
                    <a:lnTo>
                      <a:pt x="1543" y="52"/>
                    </a:lnTo>
                    <a:lnTo>
                      <a:pt x="1541" y="52"/>
                    </a:lnTo>
                    <a:lnTo>
                      <a:pt x="1541" y="54"/>
                    </a:lnTo>
                    <a:lnTo>
                      <a:pt x="1543" y="54"/>
                    </a:lnTo>
                    <a:lnTo>
                      <a:pt x="1544" y="54"/>
                    </a:lnTo>
                    <a:lnTo>
                      <a:pt x="1544" y="54"/>
                    </a:lnTo>
                    <a:lnTo>
                      <a:pt x="1544" y="54"/>
                    </a:lnTo>
                    <a:lnTo>
                      <a:pt x="1544" y="54"/>
                    </a:lnTo>
                    <a:lnTo>
                      <a:pt x="1543" y="54"/>
                    </a:lnTo>
                    <a:lnTo>
                      <a:pt x="1543" y="55"/>
                    </a:lnTo>
                    <a:lnTo>
                      <a:pt x="1541" y="54"/>
                    </a:lnTo>
                    <a:lnTo>
                      <a:pt x="1539" y="55"/>
                    </a:lnTo>
                    <a:lnTo>
                      <a:pt x="1539" y="55"/>
                    </a:lnTo>
                    <a:lnTo>
                      <a:pt x="1541" y="55"/>
                    </a:lnTo>
                    <a:lnTo>
                      <a:pt x="1544" y="57"/>
                    </a:lnTo>
                    <a:lnTo>
                      <a:pt x="1546" y="57"/>
                    </a:lnTo>
                    <a:lnTo>
                      <a:pt x="1547" y="55"/>
                    </a:lnTo>
                    <a:lnTo>
                      <a:pt x="1549" y="55"/>
                    </a:lnTo>
                    <a:lnTo>
                      <a:pt x="1549" y="57"/>
                    </a:lnTo>
                    <a:lnTo>
                      <a:pt x="1549" y="57"/>
                    </a:lnTo>
                    <a:lnTo>
                      <a:pt x="1547" y="57"/>
                    </a:lnTo>
                    <a:lnTo>
                      <a:pt x="1546" y="60"/>
                    </a:lnTo>
                    <a:lnTo>
                      <a:pt x="1544" y="60"/>
                    </a:lnTo>
                    <a:lnTo>
                      <a:pt x="1543" y="60"/>
                    </a:lnTo>
                    <a:lnTo>
                      <a:pt x="1543" y="61"/>
                    </a:lnTo>
                    <a:lnTo>
                      <a:pt x="1543" y="61"/>
                    </a:lnTo>
                    <a:lnTo>
                      <a:pt x="1543" y="61"/>
                    </a:lnTo>
                    <a:lnTo>
                      <a:pt x="1539" y="61"/>
                    </a:lnTo>
                    <a:lnTo>
                      <a:pt x="1538" y="60"/>
                    </a:lnTo>
                    <a:lnTo>
                      <a:pt x="1536" y="60"/>
                    </a:lnTo>
                    <a:lnTo>
                      <a:pt x="1536" y="60"/>
                    </a:lnTo>
                    <a:lnTo>
                      <a:pt x="1535" y="60"/>
                    </a:lnTo>
                    <a:lnTo>
                      <a:pt x="1535" y="61"/>
                    </a:lnTo>
                    <a:lnTo>
                      <a:pt x="1535" y="63"/>
                    </a:lnTo>
                    <a:lnTo>
                      <a:pt x="1536" y="66"/>
                    </a:lnTo>
                    <a:lnTo>
                      <a:pt x="1536" y="66"/>
                    </a:lnTo>
                    <a:lnTo>
                      <a:pt x="1535" y="66"/>
                    </a:lnTo>
                    <a:lnTo>
                      <a:pt x="1533" y="68"/>
                    </a:lnTo>
                    <a:lnTo>
                      <a:pt x="1533" y="68"/>
                    </a:lnTo>
                    <a:lnTo>
                      <a:pt x="1533" y="68"/>
                    </a:lnTo>
                    <a:lnTo>
                      <a:pt x="1533" y="66"/>
                    </a:lnTo>
                    <a:lnTo>
                      <a:pt x="1535" y="66"/>
                    </a:lnTo>
                    <a:lnTo>
                      <a:pt x="1535" y="65"/>
                    </a:lnTo>
                    <a:lnTo>
                      <a:pt x="1535" y="63"/>
                    </a:lnTo>
                    <a:lnTo>
                      <a:pt x="1535" y="61"/>
                    </a:lnTo>
                    <a:lnTo>
                      <a:pt x="1535" y="61"/>
                    </a:lnTo>
                    <a:lnTo>
                      <a:pt x="1533" y="61"/>
                    </a:lnTo>
                    <a:lnTo>
                      <a:pt x="1533" y="61"/>
                    </a:lnTo>
                    <a:lnTo>
                      <a:pt x="1532" y="61"/>
                    </a:lnTo>
                    <a:lnTo>
                      <a:pt x="1532" y="60"/>
                    </a:lnTo>
                    <a:lnTo>
                      <a:pt x="1532" y="60"/>
                    </a:lnTo>
                    <a:lnTo>
                      <a:pt x="1530" y="61"/>
                    </a:lnTo>
                    <a:lnTo>
                      <a:pt x="1530" y="61"/>
                    </a:lnTo>
                    <a:lnTo>
                      <a:pt x="1530" y="60"/>
                    </a:lnTo>
                    <a:lnTo>
                      <a:pt x="1530" y="60"/>
                    </a:lnTo>
                    <a:lnTo>
                      <a:pt x="1528" y="60"/>
                    </a:lnTo>
                    <a:lnTo>
                      <a:pt x="1528" y="60"/>
                    </a:lnTo>
                    <a:lnTo>
                      <a:pt x="1527" y="60"/>
                    </a:lnTo>
                    <a:lnTo>
                      <a:pt x="1527" y="58"/>
                    </a:lnTo>
                    <a:lnTo>
                      <a:pt x="1527" y="58"/>
                    </a:lnTo>
                    <a:lnTo>
                      <a:pt x="1525" y="58"/>
                    </a:lnTo>
                    <a:lnTo>
                      <a:pt x="1525" y="58"/>
                    </a:lnTo>
                    <a:lnTo>
                      <a:pt x="1525" y="60"/>
                    </a:lnTo>
                    <a:lnTo>
                      <a:pt x="1524" y="60"/>
                    </a:lnTo>
                    <a:lnTo>
                      <a:pt x="1524" y="60"/>
                    </a:lnTo>
                    <a:lnTo>
                      <a:pt x="1524" y="61"/>
                    </a:lnTo>
                    <a:lnTo>
                      <a:pt x="1525" y="61"/>
                    </a:lnTo>
                    <a:lnTo>
                      <a:pt x="1524" y="61"/>
                    </a:lnTo>
                    <a:lnTo>
                      <a:pt x="1522" y="61"/>
                    </a:lnTo>
                    <a:lnTo>
                      <a:pt x="1522" y="61"/>
                    </a:lnTo>
                    <a:lnTo>
                      <a:pt x="1522" y="63"/>
                    </a:lnTo>
                    <a:lnTo>
                      <a:pt x="1522" y="63"/>
                    </a:lnTo>
                    <a:lnTo>
                      <a:pt x="1522" y="65"/>
                    </a:lnTo>
                    <a:lnTo>
                      <a:pt x="1522" y="65"/>
                    </a:lnTo>
                    <a:lnTo>
                      <a:pt x="1521" y="63"/>
                    </a:lnTo>
                    <a:lnTo>
                      <a:pt x="1521" y="63"/>
                    </a:lnTo>
                    <a:lnTo>
                      <a:pt x="1521" y="65"/>
                    </a:lnTo>
                    <a:lnTo>
                      <a:pt x="1521" y="65"/>
                    </a:lnTo>
                    <a:lnTo>
                      <a:pt x="1521" y="66"/>
                    </a:lnTo>
                    <a:lnTo>
                      <a:pt x="1519" y="65"/>
                    </a:lnTo>
                    <a:lnTo>
                      <a:pt x="1519" y="65"/>
                    </a:lnTo>
                    <a:lnTo>
                      <a:pt x="1519" y="65"/>
                    </a:lnTo>
                    <a:lnTo>
                      <a:pt x="1519" y="63"/>
                    </a:lnTo>
                    <a:lnTo>
                      <a:pt x="1519" y="63"/>
                    </a:lnTo>
                    <a:lnTo>
                      <a:pt x="1519" y="61"/>
                    </a:lnTo>
                    <a:lnTo>
                      <a:pt x="1519" y="61"/>
                    </a:lnTo>
                    <a:lnTo>
                      <a:pt x="1519" y="61"/>
                    </a:lnTo>
                    <a:lnTo>
                      <a:pt x="1519" y="60"/>
                    </a:lnTo>
                    <a:lnTo>
                      <a:pt x="1519" y="60"/>
                    </a:lnTo>
                    <a:lnTo>
                      <a:pt x="1519" y="60"/>
                    </a:lnTo>
                    <a:lnTo>
                      <a:pt x="1517" y="58"/>
                    </a:lnTo>
                    <a:lnTo>
                      <a:pt x="1517" y="58"/>
                    </a:lnTo>
                    <a:lnTo>
                      <a:pt x="1517" y="55"/>
                    </a:lnTo>
                    <a:lnTo>
                      <a:pt x="1517" y="54"/>
                    </a:lnTo>
                    <a:lnTo>
                      <a:pt x="1517" y="54"/>
                    </a:lnTo>
                    <a:lnTo>
                      <a:pt x="1519" y="47"/>
                    </a:lnTo>
                    <a:lnTo>
                      <a:pt x="1519" y="46"/>
                    </a:lnTo>
                    <a:lnTo>
                      <a:pt x="1521" y="44"/>
                    </a:lnTo>
                    <a:lnTo>
                      <a:pt x="1521" y="41"/>
                    </a:lnTo>
                    <a:lnTo>
                      <a:pt x="1521" y="41"/>
                    </a:lnTo>
                    <a:lnTo>
                      <a:pt x="1521" y="39"/>
                    </a:lnTo>
                    <a:lnTo>
                      <a:pt x="1521" y="39"/>
                    </a:lnTo>
                    <a:lnTo>
                      <a:pt x="1519" y="39"/>
                    </a:lnTo>
                    <a:lnTo>
                      <a:pt x="1519" y="39"/>
                    </a:lnTo>
                    <a:lnTo>
                      <a:pt x="1519" y="39"/>
                    </a:lnTo>
                    <a:lnTo>
                      <a:pt x="1519" y="38"/>
                    </a:lnTo>
                    <a:lnTo>
                      <a:pt x="1519" y="38"/>
                    </a:lnTo>
                    <a:lnTo>
                      <a:pt x="1519" y="36"/>
                    </a:lnTo>
                    <a:lnTo>
                      <a:pt x="1519" y="33"/>
                    </a:lnTo>
                    <a:lnTo>
                      <a:pt x="1521" y="32"/>
                    </a:lnTo>
                    <a:lnTo>
                      <a:pt x="1522" y="30"/>
                    </a:lnTo>
                    <a:lnTo>
                      <a:pt x="1522" y="28"/>
                    </a:lnTo>
                    <a:lnTo>
                      <a:pt x="1522" y="28"/>
                    </a:lnTo>
                    <a:lnTo>
                      <a:pt x="1522" y="28"/>
                    </a:lnTo>
                    <a:lnTo>
                      <a:pt x="1522" y="28"/>
                    </a:lnTo>
                    <a:lnTo>
                      <a:pt x="1522" y="27"/>
                    </a:lnTo>
                    <a:lnTo>
                      <a:pt x="1522" y="27"/>
                    </a:lnTo>
                    <a:lnTo>
                      <a:pt x="1524" y="27"/>
                    </a:lnTo>
                    <a:lnTo>
                      <a:pt x="1525" y="25"/>
                    </a:lnTo>
                    <a:lnTo>
                      <a:pt x="1525" y="25"/>
                    </a:lnTo>
                    <a:lnTo>
                      <a:pt x="1527" y="25"/>
                    </a:lnTo>
                    <a:lnTo>
                      <a:pt x="1527" y="25"/>
                    </a:lnTo>
                    <a:lnTo>
                      <a:pt x="1527" y="25"/>
                    </a:lnTo>
                    <a:lnTo>
                      <a:pt x="1528" y="24"/>
                    </a:lnTo>
                    <a:lnTo>
                      <a:pt x="1528" y="24"/>
                    </a:lnTo>
                    <a:lnTo>
                      <a:pt x="1528" y="24"/>
                    </a:lnTo>
                    <a:lnTo>
                      <a:pt x="1528" y="25"/>
                    </a:lnTo>
                    <a:lnTo>
                      <a:pt x="1530" y="25"/>
                    </a:lnTo>
                    <a:lnTo>
                      <a:pt x="1530" y="24"/>
                    </a:lnTo>
                    <a:lnTo>
                      <a:pt x="1530" y="24"/>
                    </a:lnTo>
                    <a:lnTo>
                      <a:pt x="1532" y="22"/>
                    </a:lnTo>
                    <a:lnTo>
                      <a:pt x="1532" y="22"/>
                    </a:lnTo>
                    <a:lnTo>
                      <a:pt x="1532" y="22"/>
                    </a:lnTo>
                    <a:lnTo>
                      <a:pt x="1532" y="22"/>
                    </a:lnTo>
                    <a:lnTo>
                      <a:pt x="1533" y="22"/>
                    </a:lnTo>
                    <a:lnTo>
                      <a:pt x="1532" y="24"/>
                    </a:lnTo>
                    <a:lnTo>
                      <a:pt x="1532" y="24"/>
                    </a:lnTo>
                    <a:lnTo>
                      <a:pt x="1533" y="24"/>
                    </a:lnTo>
                    <a:lnTo>
                      <a:pt x="1533" y="24"/>
                    </a:lnTo>
                    <a:lnTo>
                      <a:pt x="1533" y="24"/>
                    </a:lnTo>
                    <a:lnTo>
                      <a:pt x="1535" y="24"/>
                    </a:lnTo>
                    <a:lnTo>
                      <a:pt x="1535" y="24"/>
                    </a:lnTo>
                    <a:lnTo>
                      <a:pt x="1535" y="24"/>
                    </a:lnTo>
                    <a:lnTo>
                      <a:pt x="1536" y="24"/>
                    </a:lnTo>
                    <a:lnTo>
                      <a:pt x="1536" y="24"/>
                    </a:lnTo>
                    <a:lnTo>
                      <a:pt x="1538" y="24"/>
                    </a:lnTo>
                    <a:lnTo>
                      <a:pt x="1538" y="22"/>
                    </a:lnTo>
                    <a:lnTo>
                      <a:pt x="1538" y="22"/>
                    </a:lnTo>
                    <a:lnTo>
                      <a:pt x="1539" y="22"/>
                    </a:lnTo>
                    <a:lnTo>
                      <a:pt x="1539" y="21"/>
                    </a:lnTo>
                    <a:lnTo>
                      <a:pt x="1539" y="19"/>
                    </a:lnTo>
                    <a:lnTo>
                      <a:pt x="1541" y="19"/>
                    </a:lnTo>
                    <a:lnTo>
                      <a:pt x="1541" y="19"/>
                    </a:lnTo>
                    <a:lnTo>
                      <a:pt x="1541" y="19"/>
                    </a:lnTo>
                    <a:lnTo>
                      <a:pt x="1543" y="19"/>
                    </a:lnTo>
                    <a:close/>
                    <a:moveTo>
                      <a:pt x="1543" y="0"/>
                    </a:moveTo>
                    <a:lnTo>
                      <a:pt x="1543" y="0"/>
                    </a:lnTo>
                    <a:lnTo>
                      <a:pt x="1544" y="2"/>
                    </a:lnTo>
                    <a:lnTo>
                      <a:pt x="1544" y="2"/>
                    </a:lnTo>
                    <a:lnTo>
                      <a:pt x="1544" y="2"/>
                    </a:lnTo>
                    <a:lnTo>
                      <a:pt x="1544" y="2"/>
                    </a:lnTo>
                    <a:lnTo>
                      <a:pt x="1543" y="2"/>
                    </a:lnTo>
                    <a:lnTo>
                      <a:pt x="1541" y="2"/>
                    </a:lnTo>
                    <a:lnTo>
                      <a:pt x="1539" y="3"/>
                    </a:lnTo>
                    <a:lnTo>
                      <a:pt x="1539" y="3"/>
                    </a:lnTo>
                    <a:lnTo>
                      <a:pt x="1538" y="3"/>
                    </a:lnTo>
                    <a:lnTo>
                      <a:pt x="1539" y="5"/>
                    </a:lnTo>
                    <a:lnTo>
                      <a:pt x="1539" y="5"/>
                    </a:lnTo>
                    <a:lnTo>
                      <a:pt x="1541" y="5"/>
                    </a:lnTo>
                    <a:lnTo>
                      <a:pt x="1541" y="5"/>
                    </a:lnTo>
                    <a:lnTo>
                      <a:pt x="1539" y="5"/>
                    </a:lnTo>
                    <a:lnTo>
                      <a:pt x="1539" y="5"/>
                    </a:lnTo>
                    <a:lnTo>
                      <a:pt x="1541" y="5"/>
                    </a:lnTo>
                    <a:lnTo>
                      <a:pt x="1541" y="5"/>
                    </a:lnTo>
                    <a:lnTo>
                      <a:pt x="1541" y="5"/>
                    </a:lnTo>
                    <a:lnTo>
                      <a:pt x="1541" y="5"/>
                    </a:lnTo>
                    <a:lnTo>
                      <a:pt x="1541" y="5"/>
                    </a:lnTo>
                    <a:lnTo>
                      <a:pt x="1541" y="6"/>
                    </a:lnTo>
                    <a:lnTo>
                      <a:pt x="1541" y="6"/>
                    </a:lnTo>
                    <a:lnTo>
                      <a:pt x="1541" y="8"/>
                    </a:lnTo>
                    <a:lnTo>
                      <a:pt x="1541" y="8"/>
                    </a:lnTo>
                    <a:lnTo>
                      <a:pt x="1539" y="8"/>
                    </a:lnTo>
                    <a:lnTo>
                      <a:pt x="1539" y="6"/>
                    </a:lnTo>
                    <a:lnTo>
                      <a:pt x="1538" y="6"/>
                    </a:lnTo>
                    <a:lnTo>
                      <a:pt x="1538" y="5"/>
                    </a:lnTo>
                    <a:lnTo>
                      <a:pt x="1535" y="5"/>
                    </a:lnTo>
                    <a:lnTo>
                      <a:pt x="1535" y="5"/>
                    </a:lnTo>
                    <a:lnTo>
                      <a:pt x="1535" y="5"/>
                    </a:lnTo>
                    <a:lnTo>
                      <a:pt x="1535" y="5"/>
                    </a:lnTo>
                    <a:lnTo>
                      <a:pt x="1535" y="5"/>
                    </a:lnTo>
                    <a:lnTo>
                      <a:pt x="1535" y="6"/>
                    </a:lnTo>
                    <a:lnTo>
                      <a:pt x="1535" y="6"/>
                    </a:lnTo>
                    <a:lnTo>
                      <a:pt x="1535" y="5"/>
                    </a:lnTo>
                    <a:lnTo>
                      <a:pt x="1533" y="5"/>
                    </a:lnTo>
                    <a:lnTo>
                      <a:pt x="1533" y="5"/>
                    </a:lnTo>
                    <a:lnTo>
                      <a:pt x="1533" y="6"/>
                    </a:lnTo>
                    <a:lnTo>
                      <a:pt x="1533" y="6"/>
                    </a:lnTo>
                    <a:lnTo>
                      <a:pt x="1532" y="6"/>
                    </a:lnTo>
                    <a:lnTo>
                      <a:pt x="1530" y="5"/>
                    </a:lnTo>
                    <a:lnTo>
                      <a:pt x="1530" y="5"/>
                    </a:lnTo>
                    <a:lnTo>
                      <a:pt x="1530" y="3"/>
                    </a:lnTo>
                    <a:lnTo>
                      <a:pt x="1530" y="3"/>
                    </a:lnTo>
                    <a:lnTo>
                      <a:pt x="1532" y="3"/>
                    </a:lnTo>
                    <a:lnTo>
                      <a:pt x="1533" y="3"/>
                    </a:lnTo>
                    <a:lnTo>
                      <a:pt x="1535" y="3"/>
                    </a:lnTo>
                    <a:lnTo>
                      <a:pt x="1535" y="3"/>
                    </a:lnTo>
                    <a:lnTo>
                      <a:pt x="1533" y="3"/>
                    </a:lnTo>
                    <a:lnTo>
                      <a:pt x="1535" y="3"/>
                    </a:lnTo>
                    <a:lnTo>
                      <a:pt x="1535" y="3"/>
                    </a:lnTo>
                    <a:lnTo>
                      <a:pt x="1536" y="3"/>
                    </a:lnTo>
                    <a:lnTo>
                      <a:pt x="1536" y="3"/>
                    </a:lnTo>
                    <a:lnTo>
                      <a:pt x="1536" y="3"/>
                    </a:lnTo>
                    <a:lnTo>
                      <a:pt x="1538" y="3"/>
                    </a:lnTo>
                    <a:lnTo>
                      <a:pt x="1538" y="2"/>
                    </a:lnTo>
                    <a:lnTo>
                      <a:pt x="1538" y="2"/>
                    </a:lnTo>
                    <a:lnTo>
                      <a:pt x="1538" y="2"/>
                    </a:lnTo>
                    <a:lnTo>
                      <a:pt x="1539" y="2"/>
                    </a:lnTo>
                    <a:lnTo>
                      <a:pt x="1539" y="2"/>
                    </a:lnTo>
                    <a:lnTo>
                      <a:pt x="1539" y="2"/>
                    </a:lnTo>
                    <a:lnTo>
                      <a:pt x="1541" y="2"/>
                    </a:lnTo>
                    <a:lnTo>
                      <a:pt x="1541" y="2"/>
                    </a:lnTo>
                    <a:lnTo>
                      <a:pt x="1541" y="2"/>
                    </a:lnTo>
                    <a:lnTo>
                      <a:pt x="1543" y="2"/>
                    </a:lnTo>
                    <a:lnTo>
                      <a:pt x="1543"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a:p>
            </p:txBody>
          </p:sp>
        </p:grpSp>
        <p:sp>
          <p:nvSpPr>
            <p:cNvPr id="10" name="Freeform 25">
              <a:extLst>
                <a:ext uri="{FF2B5EF4-FFF2-40B4-BE49-F238E27FC236}">
                  <a16:creationId xmlns:a16="http://schemas.microsoft.com/office/drawing/2014/main" id="{35F64E7D-5655-41A0-9DC3-DF3D79FE15F1}"/>
                </a:ext>
              </a:extLst>
            </p:cNvPr>
            <p:cNvSpPr>
              <a:spLocks noEditPoints="1"/>
            </p:cNvSpPr>
            <p:nvPr/>
          </p:nvSpPr>
          <p:spPr bwMode="auto">
            <a:xfrm>
              <a:off x="205705" y="2994953"/>
              <a:ext cx="7775444" cy="669369"/>
            </a:xfrm>
            <a:custGeom>
              <a:avLst/>
              <a:gdLst>
                <a:gd name="T0" fmla="*/ 5077 w 5204"/>
                <a:gd name="T1" fmla="*/ 437 h 448"/>
                <a:gd name="T2" fmla="*/ 5030 w 5204"/>
                <a:gd name="T3" fmla="*/ 437 h 448"/>
                <a:gd name="T4" fmla="*/ 5125 w 5204"/>
                <a:gd name="T5" fmla="*/ 434 h 448"/>
                <a:gd name="T6" fmla="*/ 5170 w 5204"/>
                <a:gd name="T7" fmla="*/ 424 h 448"/>
                <a:gd name="T8" fmla="*/ 5196 w 5204"/>
                <a:gd name="T9" fmla="*/ 416 h 448"/>
                <a:gd name="T10" fmla="*/ 25 w 5204"/>
                <a:gd name="T11" fmla="*/ 402 h 448"/>
                <a:gd name="T12" fmla="*/ 19 w 5204"/>
                <a:gd name="T13" fmla="*/ 397 h 448"/>
                <a:gd name="T14" fmla="*/ 85 w 5204"/>
                <a:gd name="T15" fmla="*/ 379 h 448"/>
                <a:gd name="T16" fmla="*/ 126 w 5204"/>
                <a:gd name="T17" fmla="*/ 372 h 448"/>
                <a:gd name="T18" fmla="*/ 118 w 5204"/>
                <a:gd name="T19" fmla="*/ 374 h 448"/>
                <a:gd name="T20" fmla="*/ 110 w 5204"/>
                <a:gd name="T21" fmla="*/ 371 h 448"/>
                <a:gd name="T22" fmla="*/ 539 w 5204"/>
                <a:gd name="T23" fmla="*/ 366 h 448"/>
                <a:gd name="T24" fmla="*/ 519 w 5204"/>
                <a:gd name="T25" fmla="*/ 368 h 448"/>
                <a:gd name="T26" fmla="*/ 506 w 5204"/>
                <a:gd name="T27" fmla="*/ 364 h 448"/>
                <a:gd name="T28" fmla="*/ 524 w 5204"/>
                <a:gd name="T29" fmla="*/ 353 h 448"/>
                <a:gd name="T30" fmla="*/ 5183 w 5204"/>
                <a:gd name="T31" fmla="*/ 344 h 448"/>
                <a:gd name="T32" fmla="*/ 494 w 5204"/>
                <a:gd name="T33" fmla="*/ 338 h 448"/>
                <a:gd name="T34" fmla="*/ 222 w 5204"/>
                <a:gd name="T35" fmla="*/ 333 h 448"/>
                <a:gd name="T36" fmla="*/ 479 w 5204"/>
                <a:gd name="T37" fmla="*/ 339 h 448"/>
                <a:gd name="T38" fmla="*/ 230 w 5204"/>
                <a:gd name="T39" fmla="*/ 319 h 448"/>
                <a:gd name="T40" fmla="*/ 207 w 5204"/>
                <a:gd name="T41" fmla="*/ 333 h 448"/>
                <a:gd name="T42" fmla="*/ 211 w 5204"/>
                <a:gd name="T43" fmla="*/ 317 h 448"/>
                <a:gd name="T44" fmla="*/ 473 w 5204"/>
                <a:gd name="T45" fmla="*/ 327 h 448"/>
                <a:gd name="T46" fmla="*/ 492 w 5204"/>
                <a:gd name="T47" fmla="*/ 314 h 448"/>
                <a:gd name="T48" fmla="*/ 235 w 5204"/>
                <a:gd name="T49" fmla="*/ 309 h 448"/>
                <a:gd name="T50" fmla="*/ 107 w 5204"/>
                <a:gd name="T51" fmla="*/ 303 h 448"/>
                <a:gd name="T52" fmla="*/ 304 w 5204"/>
                <a:gd name="T53" fmla="*/ 265 h 448"/>
                <a:gd name="T54" fmla="*/ 314 w 5204"/>
                <a:gd name="T55" fmla="*/ 262 h 448"/>
                <a:gd name="T56" fmla="*/ 237 w 5204"/>
                <a:gd name="T57" fmla="*/ 262 h 448"/>
                <a:gd name="T58" fmla="*/ 5197 w 5204"/>
                <a:gd name="T59" fmla="*/ 201 h 448"/>
                <a:gd name="T60" fmla="*/ 180 w 5204"/>
                <a:gd name="T61" fmla="*/ 5 h 448"/>
                <a:gd name="T62" fmla="*/ 266 w 5204"/>
                <a:gd name="T63" fmla="*/ 24 h 448"/>
                <a:gd name="T64" fmla="*/ 419 w 5204"/>
                <a:gd name="T65" fmla="*/ 265 h 448"/>
                <a:gd name="T66" fmla="*/ 490 w 5204"/>
                <a:gd name="T67" fmla="*/ 295 h 448"/>
                <a:gd name="T68" fmla="*/ 552 w 5204"/>
                <a:gd name="T69" fmla="*/ 360 h 448"/>
                <a:gd name="T70" fmla="*/ 522 w 5204"/>
                <a:gd name="T71" fmla="*/ 361 h 448"/>
                <a:gd name="T72" fmla="*/ 501 w 5204"/>
                <a:gd name="T73" fmla="*/ 319 h 448"/>
                <a:gd name="T74" fmla="*/ 479 w 5204"/>
                <a:gd name="T75" fmla="*/ 309 h 448"/>
                <a:gd name="T76" fmla="*/ 460 w 5204"/>
                <a:gd name="T77" fmla="*/ 301 h 448"/>
                <a:gd name="T78" fmla="*/ 416 w 5204"/>
                <a:gd name="T79" fmla="*/ 273 h 448"/>
                <a:gd name="T80" fmla="*/ 348 w 5204"/>
                <a:gd name="T81" fmla="*/ 270 h 448"/>
                <a:gd name="T82" fmla="*/ 307 w 5204"/>
                <a:gd name="T83" fmla="*/ 251 h 448"/>
                <a:gd name="T84" fmla="*/ 285 w 5204"/>
                <a:gd name="T85" fmla="*/ 260 h 448"/>
                <a:gd name="T86" fmla="*/ 266 w 5204"/>
                <a:gd name="T87" fmla="*/ 278 h 448"/>
                <a:gd name="T88" fmla="*/ 238 w 5204"/>
                <a:gd name="T89" fmla="*/ 279 h 448"/>
                <a:gd name="T90" fmla="*/ 255 w 5204"/>
                <a:gd name="T91" fmla="*/ 245 h 448"/>
                <a:gd name="T92" fmla="*/ 214 w 5204"/>
                <a:gd name="T93" fmla="*/ 279 h 448"/>
                <a:gd name="T94" fmla="*/ 181 w 5204"/>
                <a:gd name="T95" fmla="*/ 323 h 448"/>
                <a:gd name="T96" fmla="*/ 143 w 5204"/>
                <a:gd name="T97" fmla="*/ 347 h 448"/>
                <a:gd name="T98" fmla="*/ 104 w 5204"/>
                <a:gd name="T99" fmla="*/ 369 h 448"/>
                <a:gd name="T100" fmla="*/ 71 w 5204"/>
                <a:gd name="T101" fmla="*/ 380 h 448"/>
                <a:gd name="T102" fmla="*/ 112 w 5204"/>
                <a:gd name="T103" fmla="*/ 355 h 448"/>
                <a:gd name="T104" fmla="*/ 156 w 5204"/>
                <a:gd name="T105" fmla="*/ 309 h 448"/>
                <a:gd name="T106" fmla="*/ 107 w 5204"/>
                <a:gd name="T107" fmla="*/ 297 h 448"/>
                <a:gd name="T108" fmla="*/ 60 w 5204"/>
                <a:gd name="T109" fmla="*/ 275 h 448"/>
                <a:gd name="T110" fmla="*/ 49 w 5204"/>
                <a:gd name="T111" fmla="*/ 248 h 448"/>
                <a:gd name="T112" fmla="*/ 50 w 5204"/>
                <a:gd name="T113" fmla="*/ 216 h 448"/>
                <a:gd name="T114" fmla="*/ 106 w 5204"/>
                <a:gd name="T115" fmla="*/ 177 h 448"/>
                <a:gd name="T116" fmla="*/ 27 w 5204"/>
                <a:gd name="T117" fmla="*/ 164 h 448"/>
                <a:gd name="T118" fmla="*/ 66 w 5204"/>
                <a:gd name="T119" fmla="*/ 122 h 448"/>
                <a:gd name="T120" fmla="*/ 117 w 5204"/>
                <a:gd name="T121" fmla="*/ 126 h 448"/>
                <a:gd name="T122" fmla="*/ 73 w 5204"/>
                <a:gd name="T123" fmla="*/ 54 h 448"/>
                <a:gd name="T124" fmla="*/ 131 w 5204"/>
                <a:gd name="T125" fmla="*/ 1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4" h="448">
                  <a:moveTo>
                    <a:pt x="5016" y="442"/>
                  </a:moveTo>
                  <a:lnTo>
                    <a:pt x="5019" y="443"/>
                  </a:lnTo>
                  <a:lnTo>
                    <a:pt x="5022" y="445"/>
                  </a:lnTo>
                  <a:lnTo>
                    <a:pt x="5022" y="446"/>
                  </a:lnTo>
                  <a:lnTo>
                    <a:pt x="5025" y="446"/>
                  </a:lnTo>
                  <a:lnTo>
                    <a:pt x="5027" y="448"/>
                  </a:lnTo>
                  <a:lnTo>
                    <a:pt x="5027" y="448"/>
                  </a:lnTo>
                  <a:lnTo>
                    <a:pt x="5024" y="448"/>
                  </a:lnTo>
                  <a:lnTo>
                    <a:pt x="5019" y="445"/>
                  </a:lnTo>
                  <a:lnTo>
                    <a:pt x="5016" y="443"/>
                  </a:lnTo>
                  <a:lnTo>
                    <a:pt x="5016" y="443"/>
                  </a:lnTo>
                  <a:lnTo>
                    <a:pt x="5016" y="442"/>
                  </a:lnTo>
                  <a:close/>
                  <a:moveTo>
                    <a:pt x="5087" y="438"/>
                  </a:moveTo>
                  <a:lnTo>
                    <a:pt x="5088" y="440"/>
                  </a:lnTo>
                  <a:lnTo>
                    <a:pt x="5088" y="440"/>
                  </a:lnTo>
                  <a:lnTo>
                    <a:pt x="5087" y="440"/>
                  </a:lnTo>
                  <a:lnTo>
                    <a:pt x="5087" y="440"/>
                  </a:lnTo>
                  <a:lnTo>
                    <a:pt x="5087" y="438"/>
                  </a:lnTo>
                  <a:lnTo>
                    <a:pt x="5087" y="438"/>
                  </a:lnTo>
                  <a:close/>
                  <a:moveTo>
                    <a:pt x="5090" y="438"/>
                  </a:moveTo>
                  <a:lnTo>
                    <a:pt x="5092" y="438"/>
                  </a:lnTo>
                  <a:lnTo>
                    <a:pt x="5093" y="440"/>
                  </a:lnTo>
                  <a:lnTo>
                    <a:pt x="5092" y="440"/>
                  </a:lnTo>
                  <a:lnTo>
                    <a:pt x="5090" y="438"/>
                  </a:lnTo>
                  <a:lnTo>
                    <a:pt x="5090" y="438"/>
                  </a:lnTo>
                  <a:close/>
                  <a:moveTo>
                    <a:pt x="5065" y="437"/>
                  </a:moveTo>
                  <a:lnTo>
                    <a:pt x="5066" y="438"/>
                  </a:lnTo>
                  <a:lnTo>
                    <a:pt x="5066" y="438"/>
                  </a:lnTo>
                  <a:lnTo>
                    <a:pt x="5070" y="438"/>
                  </a:lnTo>
                  <a:lnTo>
                    <a:pt x="5068" y="440"/>
                  </a:lnTo>
                  <a:lnTo>
                    <a:pt x="5066" y="440"/>
                  </a:lnTo>
                  <a:lnTo>
                    <a:pt x="5066" y="442"/>
                  </a:lnTo>
                  <a:lnTo>
                    <a:pt x="5065" y="442"/>
                  </a:lnTo>
                  <a:lnTo>
                    <a:pt x="5065" y="443"/>
                  </a:lnTo>
                  <a:lnTo>
                    <a:pt x="5065" y="443"/>
                  </a:lnTo>
                  <a:lnTo>
                    <a:pt x="5063" y="442"/>
                  </a:lnTo>
                  <a:lnTo>
                    <a:pt x="5063" y="442"/>
                  </a:lnTo>
                  <a:lnTo>
                    <a:pt x="5063" y="442"/>
                  </a:lnTo>
                  <a:lnTo>
                    <a:pt x="5065" y="440"/>
                  </a:lnTo>
                  <a:lnTo>
                    <a:pt x="5063" y="440"/>
                  </a:lnTo>
                  <a:lnTo>
                    <a:pt x="5063" y="440"/>
                  </a:lnTo>
                  <a:lnTo>
                    <a:pt x="5062" y="438"/>
                  </a:lnTo>
                  <a:lnTo>
                    <a:pt x="5062" y="438"/>
                  </a:lnTo>
                  <a:lnTo>
                    <a:pt x="5062" y="437"/>
                  </a:lnTo>
                  <a:lnTo>
                    <a:pt x="5062" y="437"/>
                  </a:lnTo>
                  <a:lnTo>
                    <a:pt x="5065" y="437"/>
                  </a:lnTo>
                  <a:close/>
                  <a:moveTo>
                    <a:pt x="5076" y="437"/>
                  </a:moveTo>
                  <a:lnTo>
                    <a:pt x="5076" y="437"/>
                  </a:lnTo>
                  <a:lnTo>
                    <a:pt x="5077" y="437"/>
                  </a:lnTo>
                  <a:lnTo>
                    <a:pt x="5077" y="438"/>
                  </a:lnTo>
                  <a:lnTo>
                    <a:pt x="5076" y="438"/>
                  </a:lnTo>
                  <a:lnTo>
                    <a:pt x="5076" y="440"/>
                  </a:lnTo>
                  <a:lnTo>
                    <a:pt x="5076" y="442"/>
                  </a:lnTo>
                  <a:lnTo>
                    <a:pt x="5076" y="442"/>
                  </a:lnTo>
                  <a:lnTo>
                    <a:pt x="5074" y="442"/>
                  </a:lnTo>
                  <a:lnTo>
                    <a:pt x="5073" y="442"/>
                  </a:lnTo>
                  <a:lnTo>
                    <a:pt x="5071" y="442"/>
                  </a:lnTo>
                  <a:lnTo>
                    <a:pt x="5070" y="442"/>
                  </a:lnTo>
                  <a:lnTo>
                    <a:pt x="5068" y="442"/>
                  </a:lnTo>
                  <a:lnTo>
                    <a:pt x="5068" y="442"/>
                  </a:lnTo>
                  <a:lnTo>
                    <a:pt x="5068" y="442"/>
                  </a:lnTo>
                  <a:lnTo>
                    <a:pt x="5073" y="440"/>
                  </a:lnTo>
                  <a:lnTo>
                    <a:pt x="5074" y="440"/>
                  </a:lnTo>
                  <a:lnTo>
                    <a:pt x="5076" y="438"/>
                  </a:lnTo>
                  <a:lnTo>
                    <a:pt x="5076" y="437"/>
                  </a:lnTo>
                  <a:lnTo>
                    <a:pt x="5076" y="437"/>
                  </a:lnTo>
                  <a:close/>
                  <a:moveTo>
                    <a:pt x="5082" y="435"/>
                  </a:moveTo>
                  <a:lnTo>
                    <a:pt x="5084" y="435"/>
                  </a:lnTo>
                  <a:lnTo>
                    <a:pt x="5085" y="437"/>
                  </a:lnTo>
                  <a:lnTo>
                    <a:pt x="5085" y="437"/>
                  </a:lnTo>
                  <a:lnTo>
                    <a:pt x="5084" y="438"/>
                  </a:lnTo>
                  <a:lnTo>
                    <a:pt x="5084" y="438"/>
                  </a:lnTo>
                  <a:lnTo>
                    <a:pt x="5085" y="438"/>
                  </a:lnTo>
                  <a:lnTo>
                    <a:pt x="5087" y="438"/>
                  </a:lnTo>
                  <a:lnTo>
                    <a:pt x="5087" y="440"/>
                  </a:lnTo>
                  <a:lnTo>
                    <a:pt x="5085" y="440"/>
                  </a:lnTo>
                  <a:lnTo>
                    <a:pt x="5085" y="442"/>
                  </a:lnTo>
                  <a:lnTo>
                    <a:pt x="5085" y="440"/>
                  </a:lnTo>
                  <a:lnTo>
                    <a:pt x="5085" y="442"/>
                  </a:lnTo>
                  <a:lnTo>
                    <a:pt x="5082" y="443"/>
                  </a:lnTo>
                  <a:lnTo>
                    <a:pt x="5081" y="442"/>
                  </a:lnTo>
                  <a:lnTo>
                    <a:pt x="5079" y="443"/>
                  </a:lnTo>
                  <a:lnTo>
                    <a:pt x="5081" y="440"/>
                  </a:lnTo>
                  <a:lnTo>
                    <a:pt x="5082" y="438"/>
                  </a:lnTo>
                  <a:lnTo>
                    <a:pt x="5082" y="438"/>
                  </a:lnTo>
                  <a:lnTo>
                    <a:pt x="5082" y="438"/>
                  </a:lnTo>
                  <a:lnTo>
                    <a:pt x="5082" y="435"/>
                  </a:lnTo>
                  <a:close/>
                  <a:moveTo>
                    <a:pt x="5013" y="435"/>
                  </a:moveTo>
                  <a:lnTo>
                    <a:pt x="5014" y="435"/>
                  </a:lnTo>
                  <a:lnTo>
                    <a:pt x="5014" y="437"/>
                  </a:lnTo>
                  <a:lnTo>
                    <a:pt x="5014" y="437"/>
                  </a:lnTo>
                  <a:lnTo>
                    <a:pt x="5013" y="437"/>
                  </a:lnTo>
                  <a:lnTo>
                    <a:pt x="5013" y="437"/>
                  </a:lnTo>
                  <a:lnTo>
                    <a:pt x="5013" y="437"/>
                  </a:lnTo>
                  <a:lnTo>
                    <a:pt x="5013" y="435"/>
                  </a:lnTo>
                  <a:close/>
                  <a:moveTo>
                    <a:pt x="5030" y="435"/>
                  </a:moveTo>
                  <a:lnTo>
                    <a:pt x="5032" y="437"/>
                  </a:lnTo>
                  <a:lnTo>
                    <a:pt x="5030" y="437"/>
                  </a:lnTo>
                  <a:lnTo>
                    <a:pt x="5030" y="438"/>
                  </a:lnTo>
                  <a:lnTo>
                    <a:pt x="5029" y="438"/>
                  </a:lnTo>
                  <a:lnTo>
                    <a:pt x="5027" y="437"/>
                  </a:lnTo>
                  <a:lnTo>
                    <a:pt x="5027" y="435"/>
                  </a:lnTo>
                  <a:lnTo>
                    <a:pt x="5030" y="435"/>
                  </a:lnTo>
                  <a:close/>
                  <a:moveTo>
                    <a:pt x="5092" y="434"/>
                  </a:moveTo>
                  <a:lnTo>
                    <a:pt x="5092" y="434"/>
                  </a:lnTo>
                  <a:lnTo>
                    <a:pt x="5093" y="435"/>
                  </a:lnTo>
                  <a:lnTo>
                    <a:pt x="5093" y="435"/>
                  </a:lnTo>
                  <a:lnTo>
                    <a:pt x="5092" y="435"/>
                  </a:lnTo>
                  <a:lnTo>
                    <a:pt x="5092" y="437"/>
                  </a:lnTo>
                  <a:lnTo>
                    <a:pt x="5090" y="435"/>
                  </a:lnTo>
                  <a:lnTo>
                    <a:pt x="5090" y="435"/>
                  </a:lnTo>
                  <a:lnTo>
                    <a:pt x="5090" y="435"/>
                  </a:lnTo>
                  <a:lnTo>
                    <a:pt x="5090" y="434"/>
                  </a:lnTo>
                  <a:lnTo>
                    <a:pt x="5092" y="434"/>
                  </a:lnTo>
                  <a:close/>
                  <a:moveTo>
                    <a:pt x="5000" y="434"/>
                  </a:moveTo>
                  <a:lnTo>
                    <a:pt x="5002" y="434"/>
                  </a:lnTo>
                  <a:lnTo>
                    <a:pt x="5000" y="434"/>
                  </a:lnTo>
                  <a:lnTo>
                    <a:pt x="5000" y="435"/>
                  </a:lnTo>
                  <a:lnTo>
                    <a:pt x="5000" y="437"/>
                  </a:lnTo>
                  <a:lnTo>
                    <a:pt x="4997" y="438"/>
                  </a:lnTo>
                  <a:lnTo>
                    <a:pt x="4995" y="438"/>
                  </a:lnTo>
                  <a:lnTo>
                    <a:pt x="4995" y="438"/>
                  </a:lnTo>
                  <a:lnTo>
                    <a:pt x="4995" y="437"/>
                  </a:lnTo>
                  <a:lnTo>
                    <a:pt x="4997" y="437"/>
                  </a:lnTo>
                  <a:lnTo>
                    <a:pt x="4999" y="435"/>
                  </a:lnTo>
                  <a:lnTo>
                    <a:pt x="4999" y="435"/>
                  </a:lnTo>
                  <a:lnTo>
                    <a:pt x="5000" y="434"/>
                  </a:lnTo>
                  <a:lnTo>
                    <a:pt x="5000" y="434"/>
                  </a:lnTo>
                  <a:close/>
                  <a:moveTo>
                    <a:pt x="5126" y="432"/>
                  </a:moveTo>
                  <a:lnTo>
                    <a:pt x="5128" y="434"/>
                  </a:lnTo>
                  <a:lnTo>
                    <a:pt x="5131" y="434"/>
                  </a:lnTo>
                  <a:lnTo>
                    <a:pt x="5134" y="434"/>
                  </a:lnTo>
                  <a:lnTo>
                    <a:pt x="5136" y="434"/>
                  </a:lnTo>
                  <a:lnTo>
                    <a:pt x="5136" y="434"/>
                  </a:lnTo>
                  <a:lnTo>
                    <a:pt x="5134" y="434"/>
                  </a:lnTo>
                  <a:lnTo>
                    <a:pt x="5133" y="434"/>
                  </a:lnTo>
                  <a:lnTo>
                    <a:pt x="5131" y="435"/>
                  </a:lnTo>
                  <a:lnTo>
                    <a:pt x="5129" y="435"/>
                  </a:lnTo>
                  <a:lnTo>
                    <a:pt x="5126" y="434"/>
                  </a:lnTo>
                  <a:lnTo>
                    <a:pt x="5123" y="435"/>
                  </a:lnTo>
                  <a:lnTo>
                    <a:pt x="5123" y="435"/>
                  </a:lnTo>
                  <a:lnTo>
                    <a:pt x="5123" y="434"/>
                  </a:lnTo>
                  <a:lnTo>
                    <a:pt x="5122" y="434"/>
                  </a:lnTo>
                  <a:lnTo>
                    <a:pt x="5122" y="434"/>
                  </a:lnTo>
                  <a:lnTo>
                    <a:pt x="5123" y="434"/>
                  </a:lnTo>
                  <a:lnTo>
                    <a:pt x="5125" y="434"/>
                  </a:lnTo>
                  <a:lnTo>
                    <a:pt x="5125" y="434"/>
                  </a:lnTo>
                  <a:lnTo>
                    <a:pt x="5126" y="432"/>
                  </a:lnTo>
                  <a:close/>
                  <a:moveTo>
                    <a:pt x="5144" y="427"/>
                  </a:moveTo>
                  <a:lnTo>
                    <a:pt x="5145" y="429"/>
                  </a:lnTo>
                  <a:lnTo>
                    <a:pt x="5145" y="429"/>
                  </a:lnTo>
                  <a:lnTo>
                    <a:pt x="5144" y="431"/>
                  </a:lnTo>
                  <a:lnTo>
                    <a:pt x="5142" y="431"/>
                  </a:lnTo>
                  <a:lnTo>
                    <a:pt x="5142" y="431"/>
                  </a:lnTo>
                  <a:lnTo>
                    <a:pt x="5142" y="429"/>
                  </a:lnTo>
                  <a:lnTo>
                    <a:pt x="5142" y="429"/>
                  </a:lnTo>
                  <a:lnTo>
                    <a:pt x="5144" y="427"/>
                  </a:lnTo>
                  <a:close/>
                  <a:moveTo>
                    <a:pt x="5118" y="427"/>
                  </a:moveTo>
                  <a:lnTo>
                    <a:pt x="5122" y="429"/>
                  </a:lnTo>
                  <a:lnTo>
                    <a:pt x="5122" y="429"/>
                  </a:lnTo>
                  <a:lnTo>
                    <a:pt x="5122" y="431"/>
                  </a:lnTo>
                  <a:lnTo>
                    <a:pt x="5120" y="431"/>
                  </a:lnTo>
                  <a:lnTo>
                    <a:pt x="5118" y="431"/>
                  </a:lnTo>
                  <a:lnTo>
                    <a:pt x="5118" y="432"/>
                  </a:lnTo>
                  <a:lnTo>
                    <a:pt x="5120" y="434"/>
                  </a:lnTo>
                  <a:lnTo>
                    <a:pt x="5117" y="434"/>
                  </a:lnTo>
                  <a:lnTo>
                    <a:pt x="5112" y="435"/>
                  </a:lnTo>
                  <a:lnTo>
                    <a:pt x="5104" y="435"/>
                  </a:lnTo>
                  <a:lnTo>
                    <a:pt x="5103" y="435"/>
                  </a:lnTo>
                  <a:lnTo>
                    <a:pt x="5104" y="435"/>
                  </a:lnTo>
                  <a:lnTo>
                    <a:pt x="5106" y="435"/>
                  </a:lnTo>
                  <a:lnTo>
                    <a:pt x="5109" y="434"/>
                  </a:lnTo>
                  <a:lnTo>
                    <a:pt x="5112" y="434"/>
                  </a:lnTo>
                  <a:lnTo>
                    <a:pt x="5115" y="432"/>
                  </a:lnTo>
                  <a:lnTo>
                    <a:pt x="5117" y="432"/>
                  </a:lnTo>
                  <a:lnTo>
                    <a:pt x="5118" y="431"/>
                  </a:lnTo>
                  <a:lnTo>
                    <a:pt x="5115" y="431"/>
                  </a:lnTo>
                  <a:lnTo>
                    <a:pt x="5115" y="429"/>
                  </a:lnTo>
                  <a:lnTo>
                    <a:pt x="5117" y="429"/>
                  </a:lnTo>
                  <a:lnTo>
                    <a:pt x="5117" y="429"/>
                  </a:lnTo>
                  <a:lnTo>
                    <a:pt x="5118" y="427"/>
                  </a:lnTo>
                  <a:close/>
                  <a:moveTo>
                    <a:pt x="4943" y="426"/>
                  </a:moveTo>
                  <a:lnTo>
                    <a:pt x="4945" y="426"/>
                  </a:lnTo>
                  <a:lnTo>
                    <a:pt x="4945" y="427"/>
                  </a:lnTo>
                  <a:lnTo>
                    <a:pt x="4943" y="429"/>
                  </a:lnTo>
                  <a:lnTo>
                    <a:pt x="4943" y="429"/>
                  </a:lnTo>
                  <a:lnTo>
                    <a:pt x="4942" y="427"/>
                  </a:lnTo>
                  <a:lnTo>
                    <a:pt x="4939" y="427"/>
                  </a:lnTo>
                  <a:lnTo>
                    <a:pt x="4940" y="427"/>
                  </a:lnTo>
                  <a:lnTo>
                    <a:pt x="4942" y="427"/>
                  </a:lnTo>
                  <a:lnTo>
                    <a:pt x="4943" y="426"/>
                  </a:lnTo>
                  <a:close/>
                  <a:moveTo>
                    <a:pt x="5169" y="423"/>
                  </a:moveTo>
                  <a:lnTo>
                    <a:pt x="5170" y="423"/>
                  </a:lnTo>
                  <a:lnTo>
                    <a:pt x="5170" y="423"/>
                  </a:lnTo>
                  <a:lnTo>
                    <a:pt x="5170" y="423"/>
                  </a:lnTo>
                  <a:lnTo>
                    <a:pt x="5170" y="424"/>
                  </a:lnTo>
                  <a:lnTo>
                    <a:pt x="5170" y="424"/>
                  </a:lnTo>
                  <a:lnTo>
                    <a:pt x="5169" y="424"/>
                  </a:lnTo>
                  <a:lnTo>
                    <a:pt x="5169" y="424"/>
                  </a:lnTo>
                  <a:lnTo>
                    <a:pt x="5167" y="424"/>
                  </a:lnTo>
                  <a:lnTo>
                    <a:pt x="5167" y="424"/>
                  </a:lnTo>
                  <a:lnTo>
                    <a:pt x="5167" y="424"/>
                  </a:lnTo>
                  <a:lnTo>
                    <a:pt x="5167" y="423"/>
                  </a:lnTo>
                  <a:lnTo>
                    <a:pt x="5169" y="423"/>
                  </a:lnTo>
                  <a:close/>
                  <a:moveTo>
                    <a:pt x="5183" y="418"/>
                  </a:moveTo>
                  <a:lnTo>
                    <a:pt x="5183" y="420"/>
                  </a:lnTo>
                  <a:lnTo>
                    <a:pt x="5183" y="420"/>
                  </a:lnTo>
                  <a:lnTo>
                    <a:pt x="5183" y="420"/>
                  </a:lnTo>
                  <a:lnTo>
                    <a:pt x="5183" y="420"/>
                  </a:lnTo>
                  <a:lnTo>
                    <a:pt x="5182" y="420"/>
                  </a:lnTo>
                  <a:lnTo>
                    <a:pt x="5180" y="420"/>
                  </a:lnTo>
                  <a:lnTo>
                    <a:pt x="5180" y="420"/>
                  </a:lnTo>
                  <a:lnTo>
                    <a:pt x="5180" y="420"/>
                  </a:lnTo>
                  <a:lnTo>
                    <a:pt x="5182" y="418"/>
                  </a:lnTo>
                  <a:lnTo>
                    <a:pt x="5183" y="418"/>
                  </a:lnTo>
                  <a:close/>
                  <a:moveTo>
                    <a:pt x="4931" y="416"/>
                  </a:moveTo>
                  <a:lnTo>
                    <a:pt x="4934" y="416"/>
                  </a:lnTo>
                  <a:lnTo>
                    <a:pt x="4936" y="416"/>
                  </a:lnTo>
                  <a:lnTo>
                    <a:pt x="4937" y="418"/>
                  </a:lnTo>
                  <a:lnTo>
                    <a:pt x="4940" y="420"/>
                  </a:lnTo>
                  <a:lnTo>
                    <a:pt x="4939" y="420"/>
                  </a:lnTo>
                  <a:lnTo>
                    <a:pt x="4939" y="420"/>
                  </a:lnTo>
                  <a:lnTo>
                    <a:pt x="4939" y="420"/>
                  </a:lnTo>
                  <a:lnTo>
                    <a:pt x="4936" y="420"/>
                  </a:lnTo>
                  <a:lnTo>
                    <a:pt x="4936" y="420"/>
                  </a:lnTo>
                  <a:lnTo>
                    <a:pt x="4932" y="421"/>
                  </a:lnTo>
                  <a:lnTo>
                    <a:pt x="4931" y="420"/>
                  </a:lnTo>
                  <a:lnTo>
                    <a:pt x="4929" y="418"/>
                  </a:lnTo>
                  <a:lnTo>
                    <a:pt x="4928" y="418"/>
                  </a:lnTo>
                  <a:lnTo>
                    <a:pt x="4926" y="418"/>
                  </a:lnTo>
                  <a:lnTo>
                    <a:pt x="4929" y="416"/>
                  </a:lnTo>
                  <a:lnTo>
                    <a:pt x="4931" y="416"/>
                  </a:lnTo>
                  <a:close/>
                  <a:moveTo>
                    <a:pt x="5204" y="410"/>
                  </a:moveTo>
                  <a:lnTo>
                    <a:pt x="5204" y="413"/>
                  </a:lnTo>
                  <a:lnTo>
                    <a:pt x="5202" y="415"/>
                  </a:lnTo>
                  <a:lnTo>
                    <a:pt x="5200" y="415"/>
                  </a:lnTo>
                  <a:lnTo>
                    <a:pt x="5200" y="415"/>
                  </a:lnTo>
                  <a:lnTo>
                    <a:pt x="5200" y="416"/>
                  </a:lnTo>
                  <a:lnTo>
                    <a:pt x="5199" y="416"/>
                  </a:lnTo>
                  <a:lnTo>
                    <a:pt x="5197" y="416"/>
                  </a:lnTo>
                  <a:lnTo>
                    <a:pt x="5193" y="420"/>
                  </a:lnTo>
                  <a:lnTo>
                    <a:pt x="5193" y="420"/>
                  </a:lnTo>
                  <a:lnTo>
                    <a:pt x="5193" y="420"/>
                  </a:lnTo>
                  <a:lnTo>
                    <a:pt x="5194" y="418"/>
                  </a:lnTo>
                  <a:lnTo>
                    <a:pt x="5196" y="416"/>
                  </a:lnTo>
                  <a:lnTo>
                    <a:pt x="5196" y="416"/>
                  </a:lnTo>
                  <a:lnTo>
                    <a:pt x="5197" y="415"/>
                  </a:lnTo>
                  <a:lnTo>
                    <a:pt x="5197" y="415"/>
                  </a:lnTo>
                  <a:lnTo>
                    <a:pt x="5197" y="413"/>
                  </a:lnTo>
                  <a:lnTo>
                    <a:pt x="5197" y="413"/>
                  </a:lnTo>
                  <a:lnTo>
                    <a:pt x="5199" y="412"/>
                  </a:lnTo>
                  <a:lnTo>
                    <a:pt x="5199" y="412"/>
                  </a:lnTo>
                  <a:lnTo>
                    <a:pt x="5200" y="412"/>
                  </a:lnTo>
                  <a:lnTo>
                    <a:pt x="5202" y="412"/>
                  </a:lnTo>
                  <a:lnTo>
                    <a:pt x="5202" y="410"/>
                  </a:lnTo>
                  <a:lnTo>
                    <a:pt x="5204" y="410"/>
                  </a:lnTo>
                  <a:lnTo>
                    <a:pt x="5204" y="410"/>
                  </a:lnTo>
                  <a:close/>
                  <a:moveTo>
                    <a:pt x="5" y="405"/>
                  </a:moveTo>
                  <a:lnTo>
                    <a:pt x="6" y="407"/>
                  </a:lnTo>
                  <a:lnTo>
                    <a:pt x="6" y="407"/>
                  </a:lnTo>
                  <a:lnTo>
                    <a:pt x="6" y="407"/>
                  </a:lnTo>
                  <a:lnTo>
                    <a:pt x="6" y="408"/>
                  </a:lnTo>
                  <a:lnTo>
                    <a:pt x="5" y="410"/>
                  </a:lnTo>
                  <a:lnTo>
                    <a:pt x="0" y="412"/>
                  </a:lnTo>
                  <a:lnTo>
                    <a:pt x="0" y="407"/>
                  </a:lnTo>
                  <a:lnTo>
                    <a:pt x="2" y="405"/>
                  </a:lnTo>
                  <a:lnTo>
                    <a:pt x="3" y="405"/>
                  </a:lnTo>
                  <a:lnTo>
                    <a:pt x="5" y="405"/>
                  </a:lnTo>
                  <a:close/>
                  <a:moveTo>
                    <a:pt x="32" y="399"/>
                  </a:moveTo>
                  <a:lnTo>
                    <a:pt x="32" y="399"/>
                  </a:lnTo>
                  <a:lnTo>
                    <a:pt x="32" y="401"/>
                  </a:lnTo>
                  <a:lnTo>
                    <a:pt x="30" y="401"/>
                  </a:lnTo>
                  <a:lnTo>
                    <a:pt x="30" y="402"/>
                  </a:lnTo>
                  <a:lnTo>
                    <a:pt x="30" y="402"/>
                  </a:lnTo>
                  <a:lnTo>
                    <a:pt x="30" y="402"/>
                  </a:lnTo>
                  <a:lnTo>
                    <a:pt x="30" y="401"/>
                  </a:lnTo>
                  <a:lnTo>
                    <a:pt x="30" y="401"/>
                  </a:lnTo>
                  <a:lnTo>
                    <a:pt x="30" y="401"/>
                  </a:lnTo>
                  <a:lnTo>
                    <a:pt x="32" y="399"/>
                  </a:lnTo>
                  <a:lnTo>
                    <a:pt x="32" y="399"/>
                  </a:lnTo>
                  <a:close/>
                  <a:moveTo>
                    <a:pt x="24" y="396"/>
                  </a:moveTo>
                  <a:lnTo>
                    <a:pt x="24" y="396"/>
                  </a:lnTo>
                  <a:lnTo>
                    <a:pt x="24" y="399"/>
                  </a:lnTo>
                  <a:lnTo>
                    <a:pt x="25" y="399"/>
                  </a:lnTo>
                  <a:lnTo>
                    <a:pt x="25" y="399"/>
                  </a:lnTo>
                  <a:lnTo>
                    <a:pt x="27" y="397"/>
                  </a:lnTo>
                  <a:lnTo>
                    <a:pt x="27" y="397"/>
                  </a:lnTo>
                  <a:lnTo>
                    <a:pt x="28" y="396"/>
                  </a:lnTo>
                  <a:lnTo>
                    <a:pt x="28" y="397"/>
                  </a:lnTo>
                  <a:lnTo>
                    <a:pt x="30" y="397"/>
                  </a:lnTo>
                  <a:lnTo>
                    <a:pt x="28" y="399"/>
                  </a:lnTo>
                  <a:lnTo>
                    <a:pt x="25" y="401"/>
                  </a:lnTo>
                  <a:lnTo>
                    <a:pt x="25" y="402"/>
                  </a:lnTo>
                  <a:lnTo>
                    <a:pt x="25" y="402"/>
                  </a:lnTo>
                  <a:lnTo>
                    <a:pt x="27" y="402"/>
                  </a:lnTo>
                  <a:lnTo>
                    <a:pt x="28" y="402"/>
                  </a:lnTo>
                  <a:lnTo>
                    <a:pt x="28" y="402"/>
                  </a:lnTo>
                  <a:lnTo>
                    <a:pt x="28" y="402"/>
                  </a:lnTo>
                  <a:lnTo>
                    <a:pt x="27" y="404"/>
                  </a:lnTo>
                  <a:lnTo>
                    <a:pt x="25" y="404"/>
                  </a:lnTo>
                  <a:lnTo>
                    <a:pt x="24" y="405"/>
                  </a:lnTo>
                  <a:lnTo>
                    <a:pt x="22" y="407"/>
                  </a:lnTo>
                  <a:lnTo>
                    <a:pt x="20" y="407"/>
                  </a:lnTo>
                  <a:lnTo>
                    <a:pt x="19" y="407"/>
                  </a:lnTo>
                  <a:lnTo>
                    <a:pt x="16" y="408"/>
                  </a:lnTo>
                  <a:lnTo>
                    <a:pt x="14" y="408"/>
                  </a:lnTo>
                  <a:lnTo>
                    <a:pt x="14" y="410"/>
                  </a:lnTo>
                  <a:lnTo>
                    <a:pt x="14" y="410"/>
                  </a:lnTo>
                  <a:lnTo>
                    <a:pt x="13" y="410"/>
                  </a:lnTo>
                  <a:lnTo>
                    <a:pt x="13" y="410"/>
                  </a:lnTo>
                  <a:lnTo>
                    <a:pt x="11" y="410"/>
                  </a:lnTo>
                  <a:lnTo>
                    <a:pt x="11" y="410"/>
                  </a:lnTo>
                  <a:lnTo>
                    <a:pt x="9" y="410"/>
                  </a:lnTo>
                  <a:lnTo>
                    <a:pt x="9" y="412"/>
                  </a:lnTo>
                  <a:lnTo>
                    <a:pt x="9" y="412"/>
                  </a:lnTo>
                  <a:lnTo>
                    <a:pt x="8" y="410"/>
                  </a:lnTo>
                  <a:lnTo>
                    <a:pt x="6" y="410"/>
                  </a:lnTo>
                  <a:lnTo>
                    <a:pt x="8" y="408"/>
                  </a:lnTo>
                  <a:lnTo>
                    <a:pt x="9" y="408"/>
                  </a:lnTo>
                  <a:lnTo>
                    <a:pt x="11" y="408"/>
                  </a:lnTo>
                  <a:lnTo>
                    <a:pt x="13" y="407"/>
                  </a:lnTo>
                  <a:lnTo>
                    <a:pt x="16" y="407"/>
                  </a:lnTo>
                  <a:lnTo>
                    <a:pt x="17" y="405"/>
                  </a:lnTo>
                  <a:lnTo>
                    <a:pt x="17" y="404"/>
                  </a:lnTo>
                  <a:lnTo>
                    <a:pt x="17" y="404"/>
                  </a:lnTo>
                  <a:lnTo>
                    <a:pt x="19" y="402"/>
                  </a:lnTo>
                  <a:lnTo>
                    <a:pt x="20" y="402"/>
                  </a:lnTo>
                  <a:lnTo>
                    <a:pt x="20" y="404"/>
                  </a:lnTo>
                  <a:lnTo>
                    <a:pt x="20" y="404"/>
                  </a:lnTo>
                  <a:lnTo>
                    <a:pt x="22" y="404"/>
                  </a:lnTo>
                  <a:lnTo>
                    <a:pt x="22" y="402"/>
                  </a:lnTo>
                  <a:lnTo>
                    <a:pt x="22" y="402"/>
                  </a:lnTo>
                  <a:lnTo>
                    <a:pt x="22" y="402"/>
                  </a:lnTo>
                  <a:lnTo>
                    <a:pt x="20" y="401"/>
                  </a:lnTo>
                  <a:lnTo>
                    <a:pt x="19" y="401"/>
                  </a:lnTo>
                  <a:lnTo>
                    <a:pt x="19" y="401"/>
                  </a:lnTo>
                  <a:lnTo>
                    <a:pt x="17" y="401"/>
                  </a:lnTo>
                  <a:lnTo>
                    <a:pt x="17" y="401"/>
                  </a:lnTo>
                  <a:lnTo>
                    <a:pt x="17" y="399"/>
                  </a:lnTo>
                  <a:lnTo>
                    <a:pt x="17" y="399"/>
                  </a:lnTo>
                  <a:lnTo>
                    <a:pt x="17" y="399"/>
                  </a:lnTo>
                  <a:lnTo>
                    <a:pt x="17" y="397"/>
                  </a:lnTo>
                  <a:lnTo>
                    <a:pt x="19" y="397"/>
                  </a:lnTo>
                  <a:lnTo>
                    <a:pt x="20" y="397"/>
                  </a:lnTo>
                  <a:lnTo>
                    <a:pt x="22" y="396"/>
                  </a:lnTo>
                  <a:lnTo>
                    <a:pt x="24" y="396"/>
                  </a:lnTo>
                  <a:close/>
                  <a:moveTo>
                    <a:pt x="33" y="393"/>
                  </a:moveTo>
                  <a:lnTo>
                    <a:pt x="35" y="393"/>
                  </a:lnTo>
                  <a:lnTo>
                    <a:pt x="36" y="393"/>
                  </a:lnTo>
                  <a:lnTo>
                    <a:pt x="38" y="394"/>
                  </a:lnTo>
                  <a:lnTo>
                    <a:pt x="38" y="394"/>
                  </a:lnTo>
                  <a:lnTo>
                    <a:pt x="36" y="394"/>
                  </a:lnTo>
                  <a:lnTo>
                    <a:pt x="35" y="396"/>
                  </a:lnTo>
                  <a:lnTo>
                    <a:pt x="35" y="396"/>
                  </a:lnTo>
                  <a:lnTo>
                    <a:pt x="35" y="396"/>
                  </a:lnTo>
                  <a:lnTo>
                    <a:pt x="35" y="396"/>
                  </a:lnTo>
                  <a:lnTo>
                    <a:pt x="33" y="396"/>
                  </a:lnTo>
                  <a:lnTo>
                    <a:pt x="32" y="396"/>
                  </a:lnTo>
                  <a:lnTo>
                    <a:pt x="32" y="394"/>
                  </a:lnTo>
                  <a:lnTo>
                    <a:pt x="32" y="394"/>
                  </a:lnTo>
                  <a:lnTo>
                    <a:pt x="32" y="393"/>
                  </a:lnTo>
                  <a:lnTo>
                    <a:pt x="33" y="393"/>
                  </a:lnTo>
                  <a:lnTo>
                    <a:pt x="33" y="393"/>
                  </a:lnTo>
                  <a:close/>
                  <a:moveTo>
                    <a:pt x="39" y="391"/>
                  </a:moveTo>
                  <a:lnTo>
                    <a:pt x="39" y="391"/>
                  </a:lnTo>
                  <a:lnTo>
                    <a:pt x="41" y="393"/>
                  </a:lnTo>
                  <a:lnTo>
                    <a:pt x="41" y="393"/>
                  </a:lnTo>
                  <a:lnTo>
                    <a:pt x="41" y="393"/>
                  </a:lnTo>
                  <a:lnTo>
                    <a:pt x="41" y="393"/>
                  </a:lnTo>
                  <a:lnTo>
                    <a:pt x="39" y="394"/>
                  </a:lnTo>
                  <a:lnTo>
                    <a:pt x="39" y="394"/>
                  </a:lnTo>
                  <a:lnTo>
                    <a:pt x="38" y="394"/>
                  </a:lnTo>
                  <a:lnTo>
                    <a:pt x="38" y="393"/>
                  </a:lnTo>
                  <a:lnTo>
                    <a:pt x="38" y="391"/>
                  </a:lnTo>
                  <a:lnTo>
                    <a:pt x="39" y="391"/>
                  </a:lnTo>
                  <a:lnTo>
                    <a:pt x="39" y="391"/>
                  </a:lnTo>
                  <a:close/>
                  <a:moveTo>
                    <a:pt x="79" y="386"/>
                  </a:moveTo>
                  <a:lnTo>
                    <a:pt x="82" y="388"/>
                  </a:lnTo>
                  <a:lnTo>
                    <a:pt x="82" y="388"/>
                  </a:lnTo>
                  <a:lnTo>
                    <a:pt x="84" y="388"/>
                  </a:lnTo>
                  <a:lnTo>
                    <a:pt x="82" y="390"/>
                  </a:lnTo>
                  <a:lnTo>
                    <a:pt x="80" y="388"/>
                  </a:lnTo>
                  <a:lnTo>
                    <a:pt x="79" y="388"/>
                  </a:lnTo>
                  <a:lnTo>
                    <a:pt x="79" y="386"/>
                  </a:lnTo>
                  <a:close/>
                  <a:moveTo>
                    <a:pt x="87" y="377"/>
                  </a:moveTo>
                  <a:lnTo>
                    <a:pt x="87" y="377"/>
                  </a:lnTo>
                  <a:lnTo>
                    <a:pt x="88" y="379"/>
                  </a:lnTo>
                  <a:lnTo>
                    <a:pt x="87" y="379"/>
                  </a:lnTo>
                  <a:lnTo>
                    <a:pt x="87" y="380"/>
                  </a:lnTo>
                  <a:lnTo>
                    <a:pt x="87" y="380"/>
                  </a:lnTo>
                  <a:lnTo>
                    <a:pt x="85" y="379"/>
                  </a:lnTo>
                  <a:lnTo>
                    <a:pt x="85" y="379"/>
                  </a:lnTo>
                  <a:lnTo>
                    <a:pt x="85" y="379"/>
                  </a:lnTo>
                  <a:lnTo>
                    <a:pt x="87" y="377"/>
                  </a:lnTo>
                  <a:lnTo>
                    <a:pt x="87" y="377"/>
                  </a:lnTo>
                  <a:close/>
                  <a:moveTo>
                    <a:pt x="68" y="375"/>
                  </a:moveTo>
                  <a:lnTo>
                    <a:pt x="68" y="375"/>
                  </a:lnTo>
                  <a:lnTo>
                    <a:pt x="69" y="377"/>
                  </a:lnTo>
                  <a:lnTo>
                    <a:pt x="69" y="377"/>
                  </a:lnTo>
                  <a:lnTo>
                    <a:pt x="71" y="380"/>
                  </a:lnTo>
                  <a:lnTo>
                    <a:pt x="71" y="380"/>
                  </a:lnTo>
                  <a:lnTo>
                    <a:pt x="73" y="382"/>
                  </a:lnTo>
                  <a:lnTo>
                    <a:pt x="74" y="382"/>
                  </a:lnTo>
                  <a:lnTo>
                    <a:pt x="74" y="382"/>
                  </a:lnTo>
                  <a:lnTo>
                    <a:pt x="76" y="383"/>
                  </a:lnTo>
                  <a:lnTo>
                    <a:pt x="76" y="383"/>
                  </a:lnTo>
                  <a:lnTo>
                    <a:pt x="71" y="382"/>
                  </a:lnTo>
                  <a:lnTo>
                    <a:pt x="69" y="383"/>
                  </a:lnTo>
                  <a:lnTo>
                    <a:pt x="68" y="383"/>
                  </a:lnTo>
                  <a:lnTo>
                    <a:pt x="61" y="385"/>
                  </a:lnTo>
                  <a:lnTo>
                    <a:pt x="60" y="385"/>
                  </a:lnTo>
                  <a:lnTo>
                    <a:pt x="58" y="385"/>
                  </a:lnTo>
                  <a:lnTo>
                    <a:pt x="57" y="386"/>
                  </a:lnTo>
                  <a:lnTo>
                    <a:pt x="57" y="388"/>
                  </a:lnTo>
                  <a:lnTo>
                    <a:pt x="55" y="388"/>
                  </a:lnTo>
                  <a:lnTo>
                    <a:pt x="54" y="388"/>
                  </a:lnTo>
                  <a:lnTo>
                    <a:pt x="50" y="388"/>
                  </a:lnTo>
                  <a:lnTo>
                    <a:pt x="50" y="388"/>
                  </a:lnTo>
                  <a:lnTo>
                    <a:pt x="49" y="388"/>
                  </a:lnTo>
                  <a:lnTo>
                    <a:pt x="49" y="386"/>
                  </a:lnTo>
                  <a:lnTo>
                    <a:pt x="49" y="385"/>
                  </a:lnTo>
                  <a:lnTo>
                    <a:pt x="49" y="385"/>
                  </a:lnTo>
                  <a:lnTo>
                    <a:pt x="50" y="383"/>
                  </a:lnTo>
                  <a:lnTo>
                    <a:pt x="52" y="383"/>
                  </a:lnTo>
                  <a:lnTo>
                    <a:pt x="54" y="379"/>
                  </a:lnTo>
                  <a:lnTo>
                    <a:pt x="55" y="379"/>
                  </a:lnTo>
                  <a:lnTo>
                    <a:pt x="55" y="379"/>
                  </a:lnTo>
                  <a:lnTo>
                    <a:pt x="58" y="379"/>
                  </a:lnTo>
                  <a:lnTo>
                    <a:pt x="60" y="377"/>
                  </a:lnTo>
                  <a:lnTo>
                    <a:pt x="65" y="375"/>
                  </a:lnTo>
                  <a:lnTo>
                    <a:pt x="65" y="375"/>
                  </a:lnTo>
                  <a:lnTo>
                    <a:pt x="68" y="375"/>
                  </a:lnTo>
                  <a:close/>
                  <a:moveTo>
                    <a:pt x="128" y="375"/>
                  </a:moveTo>
                  <a:lnTo>
                    <a:pt x="129" y="375"/>
                  </a:lnTo>
                  <a:lnTo>
                    <a:pt x="129" y="377"/>
                  </a:lnTo>
                  <a:lnTo>
                    <a:pt x="129" y="377"/>
                  </a:lnTo>
                  <a:lnTo>
                    <a:pt x="129" y="377"/>
                  </a:lnTo>
                  <a:lnTo>
                    <a:pt x="128" y="377"/>
                  </a:lnTo>
                  <a:lnTo>
                    <a:pt x="128" y="375"/>
                  </a:lnTo>
                  <a:lnTo>
                    <a:pt x="128" y="375"/>
                  </a:lnTo>
                  <a:close/>
                  <a:moveTo>
                    <a:pt x="126" y="372"/>
                  </a:moveTo>
                  <a:lnTo>
                    <a:pt x="126" y="374"/>
                  </a:lnTo>
                  <a:lnTo>
                    <a:pt x="126" y="375"/>
                  </a:lnTo>
                  <a:lnTo>
                    <a:pt x="126" y="375"/>
                  </a:lnTo>
                  <a:lnTo>
                    <a:pt x="126" y="375"/>
                  </a:lnTo>
                  <a:lnTo>
                    <a:pt x="125" y="375"/>
                  </a:lnTo>
                  <a:lnTo>
                    <a:pt x="125" y="375"/>
                  </a:lnTo>
                  <a:lnTo>
                    <a:pt x="125" y="374"/>
                  </a:lnTo>
                  <a:lnTo>
                    <a:pt x="125" y="374"/>
                  </a:lnTo>
                  <a:lnTo>
                    <a:pt x="126" y="374"/>
                  </a:lnTo>
                  <a:lnTo>
                    <a:pt x="126" y="374"/>
                  </a:lnTo>
                  <a:lnTo>
                    <a:pt x="126" y="372"/>
                  </a:lnTo>
                  <a:lnTo>
                    <a:pt x="126" y="372"/>
                  </a:lnTo>
                  <a:lnTo>
                    <a:pt x="126" y="372"/>
                  </a:lnTo>
                  <a:close/>
                  <a:moveTo>
                    <a:pt x="531" y="371"/>
                  </a:moveTo>
                  <a:lnTo>
                    <a:pt x="531" y="371"/>
                  </a:lnTo>
                  <a:lnTo>
                    <a:pt x="533" y="372"/>
                  </a:lnTo>
                  <a:lnTo>
                    <a:pt x="535" y="375"/>
                  </a:lnTo>
                  <a:lnTo>
                    <a:pt x="536" y="377"/>
                  </a:lnTo>
                  <a:lnTo>
                    <a:pt x="536" y="379"/>
                  </a:lnTo>
                  <a:lnTo>
                    <a:pt x="535" y="379"/>
                  </a:lnTo>
                  <a:lnTo>
                    <a:pt x="533" y="379"/>
                  </a:lnTo>
                  <a:lnTo>
                    <a:pt x="533" y="379"/>
                  </a:lnTo>
                  <a:lnTo>
                    <a:pt x="533" y="379"/>
                  </a:lnTo>
                  <a:lnTo>
                    <a:pt x="533" y="377"/>
                  </a:lnTo>
                  <a:lnTo>
                    <a:pt x="531" y="375"/>
                  </a:lnTo>
                  <a:lnTo>
                    <a:pt x="531" y="375"/>
                  </a:lnTo>
                  <a:lnTo>
                    <a:pt x="530" y="375"/>
                  </a:lnTo>
                  <a:lnTo>
                    <a:pt x="530" y="375"/>
                  </a:lnTo>
                  <a:lnTo>
                    <a:pt x="531" y="374"/>
                  </a:lnTo>
                  <a:lnTo>
                    <a:pt x="531" y="372"/>
                  </a:lnTo>
                  <a:lnTo>
                    <a:pt x="531" y="372"/>
                  </a:lnTo>
                  <a:lnTo>
                    <a:pt x="531" y="371"/>
                  </a:lnTo>
                  <a:close/>
                  <a:moveTo>
                    <a:pt x="121" y="371"/>
                  </a:moveTo>
                  <a:lnTo>
                    <a:pt x="121" y="371"/>
                  </a:lnTo>
                  <a:lnTo>
                    <a:pt x="121" y="372"/>
                  </a:lnTo>
                  <a:lnTo>
                    <a:pt x="121" y="372"/>
                  </a:lnTo>
                  <a:lnTo>
                    <a:pt x="121" y="374"/>
                  </a:lnTo>
                  <a:lnTo>
                    <a:pt x="121" y="374"/>
                  </a:lnTo>
                  <a:lnTo>
                    <a:pt x="121" y="374"/>
                  </a:lnTo>
                  <a:lnTo>
                    <a:pt x="120" y="375"/>
                  </a:lnTo>
                  <a:lnTo>
                    <a:pt x="120" y="375"/>
                  </a:lnTo>
                  <a:lnTo>
                    <a:pt x="120" y="375"/>
                  </a:lnTo>
                  <a:lnTo>
                    <a:pt x="117" y="377"/>
                  </a:lnTo>
                  <a:lnTo>
                    <a:pt x="117" y="379"/>
                  </a:lnTo>
                  <a:lnTo>
                    <a:pt x="117" y="377"/>
                  </a:lnTo>
                  <a:lnTo>
                    <a:pt x="118" y="375"/>
                  </a:lnTo>
                  <a:lnTo>
                    <a:pt x="118" y="375"/>
                  </a:lnTo>
                  <a:lnTo>
                    <a:pt x="117" y="374"/>
                  </a:lnTo>
                  <a:lnTo>
                    <a:pt x="118" y="374"/>
                  </a:lnTo>
                  <a:lnTo>
                    <a:pt x="118" y="374"/>
                  </a:lnTo>
                  <a:lnTo>
                    <a:pt x="120" y="372"/>
                  </a:lnTo>
                  <a:lnTo>
                    <a:pt x="120" y="372"/>
                  </a:lnTo>
                  <a:lnTo>
                    <a:pt x="121" y="371"/>
                  </a:lnTo>
                  <a:lnTo>
                    <a:pt x="121" y="371"/>
                  </a:lnTo>
                  <a:close/>
                  <a:moveTo>
                    <a:pt x="506" y="371"/>
                  </a:moveTo>
                  <a:lnTo>
                    <a:pt x="509" y="372"/>
                  </a:lnTo>
                  <a:lnTo>
                    <a:pt x="509" y="374"/>
                  </a:lnTo>
                  <a:lnTo>
                    <a:pt x="511" y="374"/>
                  </a:lnTo>
                  <a:lnTo>
                    <a:pt x="511" y="375"/>
                  </a:lnTo>
                  <a:lnTo>
                    <a:pt x="511" y="377"/>
                  </a:lnTo>
                  <a:lnTo>
                    <a:pt x="512" y="379"/>
                  </a:lnTo>
                  <a:lnTo>
                    <a:pt x="512" y="379"/>
                  </a:lnTo>
                  <a:lnTo>
                    <a:pt x="512" y="379"/>
                  </a:lnTo>
                  <a:lnTo>
                    <a:pt x="514" y="379"/>
                  </a:lnTo>
                  <a:lnTo>
                    <a:pt x="514" y="379"/>
                  </a:lnTo>
                  <a:lnTo>
                    <a:pt x="516" y="379"/>
                  </a:lnTo>
                  <a:lnTo>
                    <a:pt x="516" y="379"/>
                  </a:lnTo>
                  <a:lnTo>
                    <a:pt x="516" y="380"/>
                  </a:lnTo>
                  <a:lnTo>
                    <a:pt x="516" y="382"/>
                  </a:lnTo>
                  <a:lnTo>
                    <a:pt x="514" y="382"/>
                  </a:lnTo>
                  <a:lnTo>
                    <a:pt x="514" y="383"/>
                  </a:lnTo>
                  <a:lnTo>
                    <a:pt x="512" y="382"/>
                  </a:lnTo>
                  <a:lnTo>
                    <a:pt x="512" y="382"/>
                  </a:lnTo>
                  <a:lnTo>
                    <a:pt x="509" y="380"/>
                  </a:lnTo>
                  <a:lnTo>
                    <a:pt x="509" y="379"/>
                  </a:lnTo>
                  <a:lnTo>
                    <a:pt x="509" y="377"/>
                  </a:lnTo>
                  <a:lnTo>
                    <a:pt x="508" y="377"/>
                  </a:lnTo>
                  <a:lnTo>
                    <a:pt x="508" y="375"/>
                  </a:lnTo>
                  <a:lnTo>
                    <a:pt x="506" y="374"/>
                  </a:lnTo>
                  <a:lnTo>
                    <a:pt x="506" y="372"/>
                  </a:lnTo>
                  <a:lnTo>
                    <a:pt x="505" y="372"/>
                  </a:lnTo>
                  <a:lnTo>
                    <a:pt x="503" y="371"/>
                  </a:lnTo>
                  <a:lnTo>
                    <a:pt x="505" y="371"/>
                  </a:lnTo>
                  <a:lnTo>
                    <a:pt x="506" y="371"/>
                  </a:lnTo>
                  <a:close/>
                  <a:moveTo>
                    <a:pt x="115" y="369"/>
                  </a:moveTo>
                  <a:lnTo>
                    <a:pt x="115" y="369"/>
                  </a:lnTo>
                  <a:lnTo>
                    <a:pt x="115" y="371"/>
                  </a:lnTo>
                  <a:lnTo>
                    <a:pt x="114" y="371"/>
                  </a:lnTo>
                  <a:lnTo>
                    <a:pt x="112" y="369"/>
                  </a:lnTo>
                  <a:lnTo>
                    <a:pt x="112" y="369"/>
                  </a:lnTo>
                  <a:lnTo>
                    <a:pt x="115" y="369"/>
                  </a:lnTo>
                  <a:close/>
                  <a:moveTo>
                    <a:pt x="109" y="369"/>
                  </a:moveTo>
                  <a:lnTo>
                    <a:pt x="110" y="369"/>
                  </a:lnTo>
                  <a:lnTo>
                    <a:pt x="110" y="369"/>
                  </a:lnTo>
                  <a:lnTo>
                    <a:pt x="110" y="369"/>
                  </a:lnTo>
                  <a:lnTo>
                    <a:pt x="110" y="371"/>
                  </a:lnTo>
                  <a:lnTo>
                    <a:pt x="110" y="371"/>
                  </a:lnTo>
                  <a:lnTo>
                    <a:pt x="110" y="371"/>
                  </a:lnTo>
                  <a:lnTo>
                    <a:pt x="112" y="369"/>
                  </a:lnTo>
                  <a:lnTo>
                    <a:pt x="112" y="369"/>
                  </a:lnTo>
                  <a:lnTo>
                    <a:pt x="112" y="369"/>
                  </a:lnTo>
                  <a:lnTo>
                    <a:pt x="112" y="371"/>
                  </a:lnTo>
                  <a:lnTo>
                    <a:pt x="112" y="372"/>
                  </a:lnTo>
                  <a:lnTo>
                    <a:pt x="114" y="372"/>
                  </a:lnTo>
                  <a:lnTo>
                    <a:pt x="114" y="372"/>
                  </a:lnTo>
                  <a:lnTo>
                    <a:pt x="110" y="374"/>
                  </a:lnTo>
                  <a:lnTo>
                    <a:pt x="110" y="372"/>
                  </a:lnTo>
                  <a:lnTo>
                    <a:pt x="109" y="374"/>
                  </a:lnTo>
                  <a:lnTo>
                    <a:pt x="109" y="374"/>
                  </a:lnTo>
                  <a:lnTo>
                    <a:pt x="107" y="374"/>
                  </a:lnTo>
                  <a:lnTo>
                    <a:pt x="107" y="371"/>
                  </a:lnTo>
                  <a:lnTo>
                    <a:pt x="107" y="369"/>
                  </a:lnTo>
                  <a:lnTo>
                    <a:pt x="109" y="369"/>
                  </a:lnTo>
                  <a:lnTo>
                    <a:pt x="109" y="369"/>
                  </a:lnTo>
                  <a:close/>
                  <a:moveTo>
                    <a:pt x="505" y="366"/>
                  </a:moveTo>
                  <a:lnTo>
                    <a:pt x="506" y="366"/>
                  </a:lnTo>
                  <a:lnTo>
                    <a:pt x="506" y="366"/>
                  </a:lnTo>
                  <a:lnTo>
                    <a:pt x="506" y="366"/>
                  </a:lnTo>
                  <a:lnTo>
                    <a:pt x="505" y="368"/>
                  </a:lnTo>
                  <a:lnTo>
                    <a:pt x="505" y="368"/>
                  </a:lnTo>
                  <a:lnTo>
                    <a:pt x="503" y="369"/>
                  </a:lnTo>
                  <a:lnTo>
                    <a:pt x="503" y="369"/>
                  </a:lnTo>
                  <a:lnTo>
                    <a:pt x="501" y="371"/>
                  </a:lnTo>
                  <a:lnTo>
                    <a:pt x="501" y="371"/>
                  </a:lnTo>
                  <a:lnTo>
                    <a:pt x="501" y="368"/>
                  </a:lnTo>
                  <a:lnTo>
                    <a:pt x="500" y="366"/>
                  </a:lnTo>
                  <a:lnTo>
                    <a:pt x="501" y="366"/>
                  </a:lnTo>
                  <a:lnTo>
                    <a:pt x="501" y="366"/>
                  </a:lnTo>
                  <a:lnTo>
                    <a:pt x="503" y="366"/>
                  </a:lnTo>
                  <a:lnTo>
                    <a:pt x="505" y="366"/>
                  </a:lnTo>
                  <a:close/>
                  <a:moveTo>
                    <a:pt x="183" y="358"/>
                  </a:moveTo>
                  <a:lnTo>
                    <a:pt x="184" y="358"/>
                  </a:lnTo>
                  <a:lnTo>
                    <a:pt x="184" y="358"/>
                  </a:lnTo>
                  <a:lnTo>
                    <a:pt x="184" y="360"/>
                  </a:lnTo>
                  <a:lnTo>
                    <a:pt x="183" y="361"/>
                  </a:lnTo>
                  <a:lnTo>
                    <a:pt x="183" y="361"/>
                  </a:lnTo>
                  <a:lnTo>
                    <a:pt x="181" y="360"/>
                  </a:lnTo>
                  <a:lnTo>
                    <a:pt x="181" y="360"/>
                  </a:lnTo>
                  <a:lnTo>
                    <a:pt x="183" y="358"/>
                  </a:lnTo>
                  <a:lnTo>
                    <a:pt x="183" y="358"/>
                  </a:lnTo>
                  <a:close/>
                  <a:moveTo>
                    <a:pt x="535" y="356"/>
                  </a:moveTo>
                  <a:lnTo>
                    <a:pt x="536" y="358"/>
                  </a:lnTo>
                  <a:lnTo>
                    <a:pt x="538" y="360"/>
                  </a:lnTo>
                  <a:lnTo>
                    <a:pt x="539" y="361"/>
                  </a:lnTo>
                  <a:lnTo>
                    <a:pt x="539" y="363"/>
                  </a:lnTo>
                  <a:lnTo>
                    <a:pt x="539" y="364"/>
                  </a:lnTo>
                  <a:lnTo>
                    <a:pt x="539" y="366"/>
                  </a:lnTo>
                  <a:lnTo>
                    <a:pt x="539" y="369"/>
                  </a:lnTo>
                  <a:lnTo>
                    <a:pt x="538" y="371"/>
                  </a:lnTo>
                  <a:lnTo>
                    <a:pt x="536" y="372"/>
                  </a:lnTo>
                  <a:lnTo>
                    <a:pt x="535" y="372"/>
                  </a:lnTo>
                  <a:lnTo>
                    <a:pt x="535" y="371"/>
                  </a:lnTo>
                  <a:lnTo>
                    <a:pt x="533" y="371"/>
                  </a:lnTo>
                  <a:lnTo>
                    <a:pt x="533" y="371"/>
                  </a:lnTo>
                  <a:lnTo>
                    <a:pt x="533" y="371"/>
                  </a:lnTo>
                  <a:lnTo>
                    <a:pt x="533" y="369"/>
                  </a:lnTo>
                  <a:lnTo>
                    <a:pt x="533" y="369"/>
                  </a:lnTo>
                  <a:lnTo>
                    <a:pt x="531" y="369"/>
                  </a:lnTo>
                  <a:lnTo>
                    <a:pt x="531" y="369"/>
                  </a:lnTo>
                  <a:lnTo>
                    <a:pt x="530" y="371"/>
                  </a:lnTo>
                  <a:lnTo>
                    <a:pt x="528" y="372"/>
                  </a:lnTo>
                  <a:lnTo>
                    <a:pt x="528" y="374"/>
                  </a:lnTo>
                  <a:lnTo>
                    <a:pt x="527" y="372"/>
                  </a:lnTo>
                  <a:lnTo>
                    <a:pt x="527" y="369"/>
                  </a:lnTo>
                  <a:lnTo>
                    <a:pt x="527" y="368"/>
                  </a:lnTo>
                  <a:lnTo>
                    <a:pt x="528" y="366"/>
                  </a:lnTo>
                  <a:lnTo>
                    <a:pt x="530" y="364"/>
                  </a:lnTo>
                  <a:lnTo>
                    <a:pt x="530" y="360"/>
                  </a:lnTo>
                  <a:lnTo>
                    <a:pt x="535" y="356"/>
                  </a:lnTo>
                  <a:close/>
                  <a:moveTo>
                    <a:pt x="501" y="350"/>
                  </a:moveTo>
                  <a:lnTo>
                    <a:pt x="505" y="350"/>
                  </a:lnTo>
                  <a:lnTo>
                    <a:pt x="508" y="350"/>
                  </a:lnTo>
                  <a:lnTo>
                    <a:pt x="508" y="350"/>
                  </a:lnTo>
                  <a:lnTo>
                    <a:pt x="509" y="352"/>
                  </a:lnTo>
                  <a:lnTo>
                    <a:pt x="509" y="352"/>
                  </a:lnTo>
                  <a:lnTo>
                    <a:pt x="509" y="353"/>
                  </a:lnTo>
                  <a:lnTo>
                    <a:pt x="509" y="353"/>
                  </a:lnTo>
                  <a:lnTo>
                    <a:pt x="509" y="355"/>
                  </a:lnTo>
                  <a:lnTo>
                    <a:pt x="509" y="355"/>
                  </a:lnTo>
                  <a:lnTo>
                    <a:pt x="514" y="356"/>
                  </a:lnTo>
                  <a:lnTo>
                    <a:pt x="516" y="358"/>
                  </a:lnTo>
                  <a:lnTo>
                    <a:pt x="517" y="360"/>
                  </a:lnTo>
                  <a:lnTo>
                    <a:pt x="517" y="361"/>
                  </a:lnTo>
                  <a:lnTo>
                    <a:pt x="519" y="363"/>
                  </a:lnTo>
                  <a:lnTo>
                    <a:pt x="520" y="366"/>
                  </a:lnTo>
                  <a:lnTo>
                    <a:pt x="522" y="366"/>
                  </a:lnTo>
                  <a:lnTo>
                    <a:pt x="522" y="368"/>
                  </a:lnTo>
                  <a:lnTo>
                    <a:pt x="522" y="368"/>
                  </a:lnTo>
                  <a:lnTo>
                    <a:pt x="520" y="366"/>
                  </a:lnTo>
                  <a:lnTo>
                    <a:pt x="517" y="364"/>
                  </a:lnTo>
                  <a:lnTo>
                    <a:pt x="517" y="364"/>
                  </a:lnTo>
                  <a:lnTo>
                    <a:pt x="517" y="366"/>
                  </a:lnTo>
                  <a:lnTo>
                    <a:pt x="516" y="366"/>
                  </a:lnTo>
                  <a:lnTo>
                    <a:pt x="516" y="368"/>
                  </a:lnTo>
                  <a:lnTo>
                    <a:pt x="516" y="368"/>
                  </a:lnTo>
                  <a:lnTo>
                    <a:pt x="519" y="368"/>
                  </a:lnTo>
                  <a:lnTo>
                    <a:pt x="520" y="369"/>
                  </a:lnTo>
                  <a:lnTo>
                    <a:pt x="522" y="369"/>
                  </a:lnTo>
                  <a:lnTo>
                    <a:pt x="522" y="371"/>
                  </a:lnTo>
                  <a:lnTo>
                    <a:pt x="522" y="371"/>
                  </a:lnTo>
                  <a:lnTo>
                    <a:pt x="522" y="371"/>
                  </a:lnTo>
                  <a:lnTo>
                    <a:pt x="522" y="372"/>
                  </a:lnTo>
                  <a:lnTo>
                    <a:pt x="522" y="372"/>
                  </a:lnTo>
                  <a:lnTo>
                    <a:pt x="522" y="372"/>
                  </a:lnTo>
                  <a:lnTo>
                    <a:pt x="525" y="372"/>
                  </a:lnTo>
                  <a:lnTo>
                    <a:pt x="525" y="372"/>
                  </a:lnTo>
                  <a:lnTo>
                    <a:pt x="525" y="375"/>
                  </a:lnTo>
                  <a:lnTo>
                    <a:pt x="525" y="377"/>
                  </a:lnTo>
                  <a:lnTo>
                    <a:pt x="525" y="377"/>
                  </a:lnTo>
                  <a:lnTo>
                    <a:pt x="525" y="379"/>
                  </a:lnTo>
                  <a:lnTo>
                    <a:pt x="525" y="379"/>
                  </a:lnTo>
                  <a:lnTo>
                    <a:pt x="525" y="380"/>
                  </a:lnTo>
                  <a:lnTo>
                    <a:pt x="525" y="380"/>
                  </a:lnTo>
                  <a:lnTo>
                    <a:pt x="524" y="382"/>
                  </a:lnTo>
                  <a:lnTo>
                    <a:pt x="524" y="382"/>
                  </a:lnTo>
                  <a:lnTo>
                    <a:pt x="522" y="382"/>
                  </a:lnTo>
                  <a:lnTo>
                    <a:pt x="522" y="382"/>
                  </a:lnTo>
                  <a:lnTo>
                    <a:pt x="520" y="380"/>
                  </a:lnTo>
                  <a:lnTo>
                    <a:pt x="520" y="379"/>
                  </a:lnTo>
                  <a:lnTo>
                    <a:pt x="519" y="379"/>
                  </a:lnTo>
                  <a:lnTo>
                    <a:pt x="517" y="379"/>
                  </a:lnTo>
                  <a:lnTo>
                    <a:pt x="517" y="377"/>
                  </a:lnTo>
                  <a:lnTo>
                    <a:pt x="517" y="377"/>
                  </a:lnTo>
                  <a:lnTo>
                    <a:pt x="516" y="377"/>
                  </a:lnTo>
                  <a:lnTo>
                    <a:pt x="516" y="375"/>
                  </a:lnTo>
                  <a:lnTo>
                    <a:pt x="516" y="374"/>
                  </a:lnTo>
                  <a:lnTo>
                    <a:pt x="516" y="374"/>
                  </a:lnTo>
                  <a:lnTo>
                    <a:pt x="516" y="374"/>
                  </a:lnTo>
                  <a:lnTo>
                    <a:pt x="514" y="374"/>
                  </a:lnTo>
                  <a:lnTo>
                    <a:pt x="514" y="375"/>
                  </a:lnTo>
                  <a:lnTo>
                    <a:pt x="514" y="375"/>
                  </a:lnTo>
                  <a:lnTo>
                    <a:pt x="512" y="375"/>
                  </a:lnTo>
                  <a:lnTo>
                    <a:pt x="511" y="372"/>
                  </a:lnTo>
                  <a:lnTo>
                    <a:pt x="509" y="371"/>
                  </a:lnTo>
                  <a:lnTo>
                    <a:pt x="508" y="371"/>
                  </a:lnTo>
                  <a:lnTo>
                    <a:pt x="509" y="369"/>
                  </a:lnTo>
                  <a:lnTo>
                    <a:pt x="509" y="369"/>
                  </a:lnTo>
                  <a:lnTo>
                    <a:pt x="511" y="369"/>
                  </a:lnTo>
                  <a:lnTo>
                    <a:pt x="511" y="369"/>
                  </a:lnTo>
                  <a:lnTo>
                    <a:pt x="509" y="366"/>
                  </a:lnTo>
                  <a:lnTo>
                    <a:pt x="509" y="366"/>
                  </a:lnTo>
                  <a:lnTo>
                    <a:pt x="509" y="364"/>
                  </a:lnTo>
                  <a:lnTo>
                    <a:pt x="509" y="364"/>
                  </a:lnTo>
                  <a:lnTo>
                    <a:pt x="506" y="364"/>
                  </a:lnTo>
                  <a:lnTo>
                    <a:pt x="506" y="364"/>
                  </a:lnTo>
                  <a:lnTo>
                    <a:pt x="505" y="363"/>
                  </a:lnTo>
                  <a:lnTo>
                    <a:pt x="505" y="363"/>
                  </a:lnTo>
                  <a:lnTo>
                    <a:pt x="503" y="363"/>
                  </a:lnTo>
                  <a:lnTo>
                    <a:pt x="501" y="363"/>
                  </a:lnTo>
                  <a:lnTo>
                    <a:pt x="501" y="361"/>
                  </a:lnTo>
                  <a:lnTo>
                    <a:pt x="500" y="361"/>
                  </a:lnTo>
                  <a:lnTo>
                    <a:pt x="500" y="360"/>
                  </a:lnTo>
                  <a:lnTo>
                    <a:pt x="501" y="360"/>
                  </a:lnTo>
                  <a:lnTo>
                    <a:pt x="503" y="360"/>
                  </a:lnTo>
                  <a:lnTo>
                    <a:pt x="503" y="361"/>
                  </a:lnTo>
                  <a:lnTo>
                    <a:pt x="505" y="361"/>
                  </a:lnTo>
                  <a:lnTo>
                    <a:pt x="506" y="360"/>
                  </a:lnTo>
                  <a:lnTo>
                    <a:pt x="506" y="358"/>
                  </a:lnTo>
                  <a:lnTo>
                    <a:pt x="506" y="358"/>
                  </a:lnTo>
                  <a:lnTo>
                    <a:pt x="506" y="356"/>
                  </a:lnTo>
                  <a:lnTo>
                    <a:pt x="506" y="356"/>
                  </a:lnTo>
                  <a:lnTo>
                    <a:pt x="505" y="355"/>
                  </a:lnTo>
                  <a:lnTo>
                    <a:pt x="503" y="356"/>
                  </a:lnTo>
                  <a:lnTo>
                    <a:pt x="500" y="358"/>
                  </a:lnTo>
                  <a:lnTo>
                    <a:pt x="500" y="356"/>
                  </a:lnTo>
                  <a:lnTo>
                    <a:pt x="500" y="356"/>
                  </a:lnTo>
                  <a:lnTo>
                    <a:pt x="501" y="355"/>
                  </a:lnTo>
                  <a:lnTo>
                    <a:pt x="503" y="353"/>
                  </a:lnTo>
                  <a:lnTo>
                    <a:pt x="503" y="353"/>
                  </a:lnTo>
                  <a:lnTo>
                    <a:pt x="501" y="352"/>
                  </a:lnTo>
                  <a:lnTo>
                    <a:pt x="501" y="350"/>
                  </a:lnTo>
                  <a:lnTo>
                    <a:pt x="501" y="350"/>
                  </a:lnTo>
                  <a:close/>
                  <a:moveTo>
                    <a:pt x="511" y="347"/>
                  </a:moveTo>
                  <a:lnTo>
                    <a:pt x="514" y="347"/>
                  </a:lnTo>
                  <a:lnTo>
                    <a:pt x="516" y="347"/>
                  </a:lnTo>
                  <a:lnTo>
                    <a:pt x="516" y="349"/>
                  </a:lnTo>
                  <a:lnTo>
                    <a:pt x="516" y="349"/>
                  </a:lnTo>
                  <a:lnTo>
                    <a:pt x="516" y="349"/>
                  </a:lnTo>
                  <a:lnTo>
                    <a:pt x="516" y="350"/>
                  </a:lnTo>
                  <a:lnTo>
                    <a:pt x="516" y="350"/>
                  </a:lnTo>
                  <a:lnTo>
                    <a:pt x="516" y="350"/>
                  </a:lnTo>
                  <a:lnTo>
                    <a:pt x="514" y="352"/>
                  </a:lnTo>
                  <a:lnTo>
                    <a:pt x="512" y="352"/>
                  </a:lnTo>
                  <a:lnTo>
                    <a:pt x="511" y="352"/>
                  </a:lnTo>
                  <a:lnTo>
                    <a:pt x="509" y="349"/>
                  </a:lnTo>
                  <a:lnTo>
                    <a:pt x="509" y="349"/>
                  </a:lnTo>
                  <a:lnTo>
                    <a:pt x="509" y="349"/>
                  </a:lnTo>
                  <a:lnTo>
                    <a:pt x="511" y="347"/>
                  </a:lnTo>
                  <a:lnTo>
                    <a:pt x="511" y="347"/>
                  </a:lnTo>
                  <a:close/>
                  <a:moveTo>
                    <a:pt x="519" y="345"/>
                  </a:moveTo>
                  <a:lnTo>
                    <a:pt x="520" y="347"/>
                  </a:lnTo>
                  <a:lnTo>
                    <a:pt x="522" y="349"/>
                  </a:lnTo>
                  <a:lnTo>
                    <a:pt x="524" y="352"/>
                  </a:lnTo>
                  <a:lnTo>
                    <a:pt x="524" y="353"/>
                  </a:lnTo>
                  <a:lnTo>
                    <a:pt x="522" y="358"/>
                  </a:lnTo>
                  <a:lnTo>
                    <a:pt x="522" y="358"/>
                  </a:lnTo>
                  <a:lnTo>
                    <a:pt x="522" y="358"/>
                  </a:lnTo>
                  <a:lnTo>
                    <a:pt x="520" y="358"/>
                  </a:lnTo>
                  <a:lnTo>
                    <a:pt x="519" y="358"/>
                  </a:lnTo>
                  <a:lnTo>
                    <a:pt x="519" y="356"/>
                  </a:lnTo>
                  <a:lnTo>
                    <a:pt x="519" y="356"/>
                  </a:lnTo>
                  <a:lnTo>
                    <a:pt x="519" y="356"/>
                  </a:lnTo>
                  <a:lnTo>
                    <a:pt x="519" y="355"/>
                  </a:lnTo>
                  <a:lnTo>
                    <a:pt x="516" y="355"/>
                  </a:lnTo>
                  <a:lnTo>
                    <a:pt x="516" y="355"/>
                  </a:lnTo>
                  <a:lnTo>
                    <a:pt x="514" y="353"/>
                  </a:lnTo>
                  <a:lnTo>
                    <a:pt x="514" y="352"/>
                  </a:lnTo>
                  <a:lnTo>
                    <a:pt x="514" y="352"/>
                  </a:lnTo>
                  <a:lnTo>
                    <a:pt x="516" y="352"/>
                  </a:lnTo>
                  <a:lnTo>
                    <a:pt x="517" y="350"/>
                  </a:lnTo>
                  <a:lnTo>
                    <a:pt x="517" y="350"/>
                  </a:lnTo>
                  <a:lnTo>
                    <a:pt x="519" y="345"/>
                  </a:lnTo>
                  <a:close/>
                  <a:moveTo>
                    <a:pt x="199" y="344"/>
                  </a:moveTo>
                  <a:lnTo>
                    <a:pt x="200" y="344"/>
                  </a:lnTo>
                  <a:lnTo>
                    <a:pt x="200" y="344"/>
                  </a:lnTo>
                  <a:lnTo>
                    <a:pt x="199" y="345"/>
                  </a:lnTo>
                  <a:lnTo>
                    <a:pt x="197" y="347"/>
                  </a:lnTo>
                  <a:lnTo>
                    <a:pt x="196" y="349"/>
                  </a:lnTo>
                  <a:lnTo>
                    <a:pt x="196" y="347"/>
                  </a:lnTo>
                  <a:lnTo>
                    <a:pt x="196" y="347"/>
                  </a:lnTo>
                  <a:lnTo>
                    <a:pt x="196" y="347"/>
                  </a:lnTo>
                  <a:lnTo>
                    <a:pt x="196" y="345"/>
                  </a:lnTo>
                  <a:lnTo>
                    <a:pt x="197" y="345"/>
                  </a:lnTo>
                  <a:lnTo>
                    <a:pt x="199" y="344"/>
                  </a:lnTo>
                  <a:close/>
                  <a:moveTo>
                    <a:pt x="203" y="344"/>
                  </a:moveTo>
                  <a:lnTo>
                    <a:pt x="205" y="344"/>
                  </a:lnTo>
                  <a:lnTo>
                    <a:pt x="205" y="344"/>
                  </a:lnTo>
                  <a:lnTo>
                    <a:pt x="205" y="345"/>
                  </a:lnTo>
                  <a:lnTo>
                    <a:pt x="205" y="345"/>
                  </a:lnTo>
                  <a:lnTo>
                    <a:pt x="205" y="345"/>
                  </a:lnTo>
                  <a:lnTo>
                    <a:pt x="203" y="345"/>
                  </a:lnTo>
                  <a:lnTo>
                    <a:pt x="203" y="345"/>
                  </a:lnTo>
                  <a:lnTo>
                    <a:pt x="202" y="345"/>
                  </a:lnTo>
                  <a:lnTo>
                    <a:pt x="202" y="345"/>
                  </a:lnTo>
                  <a:lnTo>
                    <a:pt x="203" y="344"/>
                  </a:lnTo>
                  <a:close/>
                  <a:moveTo>
                    <a:pt x="5183" y="344"/>
                  </a:moveTo>
                  <a:lnTo>
                    <a:pt x="5185" y="344"/>
                  </a:lnTo>
                  <a:lnTo>
                    <a:pt x="5186" y="344"/>
                  </a:lnTo>
                  <a:lnTo>
                    <a:pt x="5186" y="344"/>
                  </a:lnTo>
                  <a:lnTo>
                    <a:pt x="5186" y="344"/>
                  </a:lnTo>
                  <a:lnTo>
                    <a:pt x="5185" y="345"/>
                  </a:lnTo>
                  <a:lnTo>
                    <a:pt x="5185" y="345"/>
                  </a:lnTo>
                  <a:lnTo>
                    <a:pt x="5183" y="344"/>
                  </a:lnTo>
                  <a:lnTo>
                    <a:pt x="5183" y="344"/>
                  </a:lnTo>
                  <a:close/>
                  <a:moveTo>
                    <a:pt x="512" y="341"/>
                  </a:moveTo>
                  <a:lnTo>
                    <a:pt x="516" y="342"/>
                  </a:lnTo>
                  <a:lnTo>
                    <a:pt x="516" y="344"/>
                  </a:lnTo>
                  <a:lnTo>
                    <a:pt x="516" y="344"/>
                  </a:lnTo>
                  <a:lnTo>
                    <a:pt x="516" y="345"/>
                  </a:lnTo>
                  <a:lnTo>
                    <a:pt x="514" y="345"/>
                  </a:lnTo>
                  <a:lnTo>
                    <a:pt x="514" y="345"/>
                  </a:lnTo>
                  <a:lnTo>
                    <a:pt x="514" y="345"/>
                  </a:lnTo>
                  <a:lnTo>
                    <a:pt x="512" y="345"/>
                  </a:lnTo>
                  <a:lnTo>
                    <a:pt x="511" y="345"/>
                  </a:lnTo>
                  <a:lnTo>
                    <a:pt x="511" y="345"/>
                  </a:lnTo>
                  <a:lnTo>
                    <a:pt x="511" y="344"/>
                  </a:lnTo>
                  <a:lnTo>
                    <a:pt x="511" y="344"/>
                  </a:lnTo>
                  <a:lnTo>
                    <a:pt x="512" y="342"/>
                  </a:lnTo>
                  <a:lnTo>
                    <a:pt x="512" y="341"/>
                  </a:lnTo>
                  <a:close/>
                  <a:moveTo>
                    <a:pt x="494" y="338"/>
                  </a:moveTo>
                  <a:lnTo>
                    <a:pt x="495" y="338"/>
                  </a:lnTo>
                  <a:lnTo>
                    <a:pt x="495" y="339"/>
                  </a:lnTo>
                  <a:lnTo>
                    <a:pt x="495" y="339"/>
                  </a:lnTo>
                  <a:lnTo>
                    <a:pt x="497" y="341"/>
                  </a:lnTo>
                  <a:lnTo>
                    <a:pt x="498" y="341"/>
                  </a:lnTo>
                  <a:lnTo>
                    <a:pt x="498" y="341"/>
                  </a:lnTo>
                  <a:lnTo>
                    <a:pt x="500" y="342"/>
                  </a:lnTo>
                  <a:lnTo>
                    <a:pt x="498" y="344"/>
                  </a:lnTo>
                  <a:lnTo>
                    <a:pt x="498" y="344"/>
                  </a:lnTo>
                  <a:lnTo>
                    <a:pt x="498" y="344"/>
                  </a:lnTo>
                  <a:lnTo>
                    <a:pt x="497" y="347"/>
                  </a:lnTo>
                  <a:lnTo>
                    <a:pt x="498" y="349"/>
                  </a:lnTo>
                  <a:lnTo>
                    <a:pt x="497" y="350"/>
                  </a:lnTo>
                  <a:lnTo>
                    <a:pt x="497" y="352"/>
                  </a:lnTo>
                  <a:lnTo>
                    <a:pt x="497" y="353"/>
                  </a:lnTo>
                  <a:lnTo>
                    <a:pt x="497" y="355"/>
                  </a:lnTo>
                  <a:lnTo>
                    <a:pt x="495" y="355"/>
                  </a:lnTo>
                  <a:lnTo>
                    <a:pt x="495" y="353"/>
                  </a:lnTo>
                  <a:lnTo>
                    <a:pt x="495" y="353"/>
                  </a:lnTo>
                  <a:lnTo>
                    <a:pt x="494" y="355"/>
                  </a:lnTo>
                  <a:lnTo>
                    <a:pt x="494" y="355"/>
                  </a:lnTo>
                  <a:lnTo>
                    <a:pt x="492" y="352"/>
                  </a:lnTo>
                  <a:lnTo>
                    <a:pt x="494" y="349"/>
                  </a:lnTo>
                  <a:lnTo>
                    <a:pt x="495" y="347"/>
                  </a:lnTo>
                  <a:lnTo>
                    <a:pt x="494" y="345"/>
                  </a:lnTo>
                  <a:lnTo>
                    <a:pt x="492" y="344"/>
                  </a:lnTo>
                  <a:lnTo>
                    <a:pt x="492" y="344"/>
                  </a:lnTo>
                  <a:lnTo>
                    <a:pt x="490" y="342"/>
                  </a:lnTo>
                  <a:lnTo>
                    <a:pt x="490" y="341"/>
                  </a:lnTo>
                  <a:lnTo>
                    <a:pt x="490" y="339"/>
                  </a:lnTo>
                  <a:lnTo>
                    <a:pt x="492" y="338"/>
                  </a:lnTo>
                  <a:lnTo>
                    <a:pt x="494" y="338"/>
                  </a:lnTo>
                  <a:close/>
                  <a:moveTo>
                    <a:pt x="498" y="334"/>
                  </a:moveTo>
                  <a:lnTo>
                    <a:pt x="500" y="334"/>
                  </a:lnTo>
                  <a:lnTo>
                    <a:pt x="505" y="336"/>
                  </a:lnTo>
                  <a:lnTo>
                    <a:pt x="506" y="336"/>
                  </a:lnTo>
                  <a:lnTo>
                    <a:pt x="506" y="336"/>
                  </a:lnTo>
                  <a:lnTo>
                    <a:pt x="508" y="336"/>
                  </a:lnTo>
                  <a:lnTo>
                    <a:pt x="509" y="336"/>
                  </a:lnTo>
                  <a:lnTo>
                    <a:pt x="511" y="338"/>
                  </a:lnTo>
                  <a:lnTo>
                    <a:pt x="511" y="338"/>
                  </a:lnTo>
                  <a:lnTo>
                    <a:pt x="511" y="339"/>
                  </a:lnTo>
                  <a:lnTo>
                    <a:pt x="511" y="341"/>
                  </a:lnTo>
                  <a:lnTo>
                    <a:pt x="511" y="342"/>
                  </a:lnTo>
                  <a:lnTo>
                    <a:pt x="511" y="342"/>
                  </a:lnTo>
                  <a:lnTo>
                    <a:pt x="511" y="344"/>
                  </a:lnTo>
                  <a:lnTo>
                    <a:pt x="509" y="344"/>
                  </a:lnTo>
                  <a:lnTo>
                    <a:pt x="509" y="344"/>
                  </a:lnTo>
                  <a:lnTo>
                    <a:pt x="508" y="342"/>
                  </a:lnTo>
                  <a:lnTo>
                    <a:pt x="506" y="341"/>
                  </a:lnTo>
                  <a:lnTo>
                    <a:pt x="505" y="339"/>
                  </a:lnTo>
                  <a:lnTo>
                    <a:pt x="505" y="339"/>
                  </a:lnTo>
                  <a:lnTo>
                    <a:pt x="506" y="341"/>
                  </a:lnTo>
                  <a:lnTo>
                    <a:pt x="506" y="341"/>
                  </a:lnTo>
                  <a:lnTo>
                    <a:pt x="506" y="342"/>
                  </a:lnTo>
                  <a:lnTo>
                    <a:pt x="508" y="344"/>
                  </a:lnTo>
                  <a:lnTo>
                    <a:pt x="508" y="344"/>
                  </a:lnTo>
                  <a:lnTo>
                    <a:pt x="508" y="345"/>
                  </a:lnTo>
                  <a:lnTo>
                    <a:pt x="508" y="345"/>
                  </a:lnTo>
                  <a:lnTo>
                    <a:pt x="508" y="345"/>
                  </a:lnTo>
                  <a:lnTo>
                    <a:pt x="508" y="347"/>
                  </a:lnTo>
                  <a:lnTo>
                    <a:pt x="508" y="347"/>
                  </a:lnTo>
                  <a:lnTo>
                    <a:pt x="505" y="347"/>
                  </a:lnTo>
                  <a:lnTo>
                    <a:pt x="503" y="347"/>
                  </a:lnTo>
                  <a:lnTo>
                    <a:pt x="501" y="347"/>
                  </a:lnTo>
                  <a:lnTo>
                    <a:pt x="501" y="347"/>
                  </a:lnTo>
                  <a:lnTo>
                    <a:pt x="501" y="345"/>
                  </a:lnTo>
                  <a:lnTo>
                    <a:pt x="500" y="344"/>
                  </a:lnTo>
                  <a:lnTo>
                    <a:pt x="500" y="342"/>
                  </a:lnTo>
                  <a:lnTo>
                    <a:pt x="500" y="341"/>
                  </a:lnTo>
                  <a:lnTo>
                    <a:pt x="500" y="339"/>
                  </a:lnTo>
                  <a:lnTo>
                    <a:pt x="498" y="338"/>
                  </a:lnTo>
                  <a:lnTo>
                    <a:pt x="497" y="336"/>
                  </a:lnTo>
                  <a:lnTo>
                    <a:pt x="497" y="336"/>
                  </a:lnTo>
                  <a:lnTo>
                    <a:pt x="497" y="334"/>
                  </a:lnTo>
                  <a:lnTo>
                    <a:pt x="498" y="334"/>
                  </a:lnTo>
                  <a:close/>
                  <a:moveTo>
                    <a:pt x="218" y="331"/>
                  </a:moveTo>
                  <a:lnTo>
                    <a:pt x="222" y="333"/>
                  </a:lnTo>
                  <a:lnTo>
                    <a:pt x="222" y="333"/>
                  </a:lnTo>
                  <a:lnTo>
                    <a:pt x="222" y="333"/>
                  </a:lnTo>
                  <a:lnTo>
                    <a:pt x="222" y="333"/>
                  </a:lnTo>
                  <a:lnTo>
                    <a:pt x="221" y="333"/>
                  </a:lnTo>
                  <a:lnTo>
                    <a:pt x="219" y="334"/>
                  </a:lnTo>
                  <a:lnTo>
                    <a:pt x="219" y="334"/>
                  </a:lnTo>
                  <a:lnTo>
                    <a:pt x="218" y="336"/>
                  </a:lnTo>
                  <a:lnTo>
                    <a:pt x="216" y="336"/>
                  </a:lnTo>
                  <a:lnTo>
                    <a:pt x="216" y="334"/>
                  </a:lnTo>
                  <a:lnTo>
                    <a:pt x="216" y="333"/>
                  </a:lnTo>
                  <a:lnTo>
                    <a:pt x="218" y="331"/>
                  </a:lnTo>
                  <a:close/>
                  <a:moveTo>
                    <a:pt x="5178" y="331"/>
                  </a:moveTo>
                  <a:lnTo>
                    <a:pt x="5177" y="331"/>
                  </a:lnTo>
                  <a:lnTo>
                    <a:pt x="5175" y="333"/>
                  </a:lnTo>
                  <a:lnTo>
                    <a:pt x="5174" y="333"/>
                  </a:lnTo>
                  <a:lnTo>
                    <a:pt x="5174" y="331"/>
                  </a:lnTo>
                  <a:lnTo>
                    <a:pt x="5174" y="331"/>
                  </a:lnTo>
                  <a:lnTo>
                    <a:pt x="5178" y="331"/>
                  </a:lnTo>
                  <a:close/>
                  <a:moveTo>
                    <a:pt x="475" y="325"/>
                  </a:moveTo>
                  <a:lnTo>
                    <a:pt x="476" y="325"/>
                  </a:lnTo>
                  <a:lnTo>
                    <a:pt x="479" y="327"/>
                  </a:lnTo>
                  <a:lnTo>
                    <a:pt x="481" y="327"/>
                  </a:lnTo>
                  <a:lnTo>
                    <a:pt x="481" y="328"/>
                  </a:lnTo>
                  <a:lnTo>
                    <a:pt x="483" y="331"/>
                  </a:lnTo>
                  <a:lnTo>
                    <a:pt x="484" y="333"/>
                  </a:lnTo>
                  <a:lnTo>
                    <a:pt x="484" y="334"/>
                  </a:lnTo>
                  <a:lnTo>
                    <a:pt x="486" y="339"/>
                  </a:lnTo>
                  <a:lnTo>
                    <a:pt x="487" y="341"/>
                  </a:lnTo>
                  <a:lnTo>
                    <a:pt x="487" y="342"/>
                  </a:lnTo>
                  <a:lnTo>
                    <a:pt x="487" y="344"/>
                  </a:lnTo>
                  <a:lnTo>
                    <a:pt x="487" y="344"/>
                  </a:lnTo>
                  <a:lnTo>
                    <a:pt x="486" y="345"/>
                  </a:lnTo>
                  <a:lnTo>
                    <a:pt x="486" y="345"/>
                  </a:lnTo>
                  <a:lnTo>
                    <a:pt x="487" y="347"/>
                  </a:lnTo>
                  <a:lnTo>
                    <a:pt x="487" y="350"/>
                  </a:lnTo>
                  <a:lnTo>
                    <a:pt x="486" y="352"/>
                  </a:lnTo>
                  <a:lnTo>
                    <a:pt x="486" y="352"/>
                  </a:lnTo>
                  <a:lnTo>
                    <a:pt x="484" y="352"/>
                  </a:lnTo>
                  <a:lnTo>
                    <a:pt x="484" y="350"/>
                  </a:lnTo>
                  <a:lnTo>
                    <a:pt x="484" y="350"/>
                  </a:lnTo>
                  <a:lnTo>
                    <a:pt x="483" y="347"/>
                  </a:lnTo>
                  <a:lnTo>
                    <a:pt x="481" y="345"/>
                  </a:lnTo>
                  <a:lnTo>
                    <a:pt x="481" y="345"/>
                  </a:lnTo>
                  <a:lnTo>
                    <a:pt x="481" y="344"/>
                  </a:lnTo>
                  <a:lnTo>
                    <a:pt x="483" y="344"/>
                  </a:lnTo>
                  <a:lnTo>
                    <a:pt x="483" y="342"/>
                  </a:lnTo>
                  <a:lnTo>
                    <a:pt x="483" y="342"/>
                  </a:lnTo>
                  <a:lnTo>
                    <a:pt x="483" y="342"/>
                  </a:lnTo>
                  <a:lnTo>
                    <a:pt x="481" y="342"/>
                  </a:lnTo>
                  <a:lnTo>
                    <a:pt x="479" y="342"/>
                  </a:lnTo>
                  <a:lnTo>
                    <a:pt x="479" y="341"/>
                  </a:lnTo>
                  <a:lnTo>
                    <a:pt x="479" y="339"/>
                  </a:lnTo>
                  <a:lnTo>
                    <a:pt x="479" y="339"/>
                  </a:lnTo>
                  <a:lnTo>
                    <a:pt x="478" y="341"/>
                  </a:lnTo>
                  <a:lnTo>
                    <a:pt x="476" y="339"/>
                  </a:lnTo>
                  <a:lnTo>
                    <a:pt x="476" y="339"/>
                  </a:lnTo>
                  <a:lnTo>
                    <a:pt x="476" y="338"/>
                  </a:lnTo>
                  <a:lnTo>
                    <a:pt x="476" y="338"/>
                  </a:lnTo>
                  <a:lnTo>
                    <a:pt x="478" y="336"/>
                  </a:lnTo>
                  <a:lnTo>
                    <a:pt x="478" y="334"/>
                  </a:lnTo>
                  <a:lnTo>
                    <a:pt x="478" y="334"/>
                  </a:lnTo>
                  <a:lnTo>
                    <a:pt x="476" y="334"/>
                  </a:lnTo>
                  <a:lnTo>
                    <a:pt x="476" y="331"/>
                  </a:lnTo>
                  <a:lnTo>
                    <a:pt x="475" y="331"/>
                  </a:lnTo>
                  <a:lnTo>
                    <a:pt x="475" y="331"/>
                  </a:lnTo>
                  <a:lnTo>
                    <a:pt x="473" y="334"/>
                  </a:lnTo>
                  <a:lnTo>
                    <a:pt x="471" y="334"/>
                  </a:lnTo>
                  <a:lnTo>
                    <a:pt x="470" y="336"/>
                  </a:lnTo>
                  <a:lnTo>
                    <a:pt x="470" y="334"/>
                  </a:lnTo>
                  <a:lnTo>
                    <a:pt x="470" y="334"/>
                  </a:lnTo>
                  <a:lnTo>
                    <a:pt x="470" y="331"/>
                  </a:lnTo>
                  <a:lnTo>
                    <a:pt x="470" y="330"/>
                  </a:lnTo>
                  <a:lnTo>
                    <a:pt x="470" y="330"/>
                  </a:lnTo>
                  <a:lnTo>
                    <a:pt x="471" y="330"/>
                  </a:lnTo>
                  <a:lnTo>
                    <a:pt x="471" y="328"/>
                  </a:lnTo>
                  <a:lnTo>
                    <a:pt x="473" y="328"/>
                  </a:lnTo>
                  <a:lnTo>
                    <a:pt x="473" y="327"/>
                  </a:lnTo>
                  <a:lnTo>
                    <a:pt x="475" y="325"/>
                  </a:lnTo>
                  <a:lnTo>
                    <a:pt x="475" y="325"/>
                  </a:lnTo>
                  <a:close/>
                  <a:moveTo>
                    <a:pt x="214" y="316"/>
                  </a:moveTo>
                  <a:lnTo>
                    <a:pt x="216" y="317"/>
                  </a:lnTo>
                  <a:lnTo>
                    <a:pt x="216" y="317"/>
                  </a:lnTo>
                  <a:lnTo>
                    <a:pt x="218" y="319"/>
                  </a:lnTo>
                  <a:lnTo>
                    <a:pt x="218" y="319"/>
                  </a:lnTo>
                  <a:lnTo>
                    <a:pt x="216" y="319"/>
                  </a:lnTo>
                  <a:lnTo>
                    <a:pt x="216" y="319"/>
                  </a:lnTo>
                  <a:lnTo>
                    <a:pt x="214" y="317"/>
                  </a:lnTo>
                  <a:lnTo>
                    <a:pt x="213" y="316"/>
                  </a:lnTo>
                  <a:lnTo>
                    <a:pt x="213" y="316"/>
                  </a:lnTo>
                  <a:lnTo>
                    <a:pt x="214" y="316"/>
                  </a:lnTo>
                  <a:close/>
                  <a:moveTo>
                    <a:pt x="219" y="316"/>
                  </a:moveTo>
                  <a:lnTo>
                    <a:pt x="222" y="317"/>
                  </a:lnTo>
                  <a:lnTo>
                    <a:pt x="224" y="317"/>
                  </a:lnTo>
                  <a:lnTo>
                    <a:pt x="222" y="319"/>
                  </a:lnTo>
                  <a:lnTo>
                    <a:pt x="222" y="320"/>
                  </a:lnTo>
                  <a:lnTo>
                    <a:pt x="224" y="320"/>
                  </a:lnTo>
                  <a:lnTo>
                    <a:pt x="225" y="319"/>
                  </a:lnTo>
                  <a:lnTo>
                    <a:pt x="227" y="319"/>
                  </a:lnTo>
                  <a:lnTo>
                    <a:pt x="229" y="319"/>
                  </a:lnTo>
                  <a:lnTo>
                    <a:pt x="229" y="319"/>
                  </a:lnTo>
                  <a:lnTo>
                    <a:pt x="230" y="319"/>
                  </a:lnTo>
                  <a:lnTo>
                    <a:pt x="229" y="320"/>
                  </a:lnTo>
                  <a:lnTo>
                    <a:pt x="229" y="320"/>
                  </a:lnTo>
                  <a:lnTo>
                    <a:pt x="229" y="322"/>
                  </a:lnTo>
                  <a:lnTo>
                    <a:pt x="230" y="322"/>
                  </a:lnTo>
                  <a:lnTo>
                    <a:pt x="232" y="323"/>
                  </a:lnTo>
                  <a:lnTo>
                    <a:pt x="232" y="323"/>
                  </a:lnTo>
                  <a:lnTo>
                    <a:pt x="232" y="323"/>
                  </a:lnTo>
                  <a:lnTo>
                    <a:pt x="230" y="327"/>
                  </a:lnTo>
                  <a:lnTo>
                    <a:pt x="230" y="327"/>
                  </a:lnTo>
                  <a:lnTo>
                    <a:pt x="230" y="327"/>
                  </a:lnTo>
                  <a:lnTo>
                    <a:pt x="227" y="327"/>
                  </a:lnTo>
                  <a:lnTo>
                    <a:pt x="224" y="325"/>
                  </a:lnTo>
                  <a:lnTo>
                    <a:pt x="222" y="325"/>
                  </a:lnTo>
                  <a:lnTo>
                    <a:pt x="222" y="325"/>
                  </a:lnTo>
                  <a:lnTo>
                    <a:pt x="221" y="327"/>
                  </a:lnTo>
                  <a:lnTo>
                    <a:pt x="222" y="327"/>
                  </a:lnTo>
                  <a:lnTo>
                    <a:pt x="224" y="327"/>
                  </a:lnTo>
                  <a:lnTo>
                    <a:pt x="225" y="327"/>
                  </a:lnTo>
                  <a:lnTo>
                    <a:pt x="225" y="328"/>
                  </a:lnTo>
                  <a:lnTo>
                    <a:pt x="225" y="328"/>
                  </a:lnTo>
                  <a:lnTo>
                    <a:pt x="225" y="330"/>
                  </a:lnTo>
                  <a:lnTo>
                    <a:pt x="224" y="330"/>
                  </a:lnTo>
                  <a:lnTo>
                    <a:pt x="222" y="330"/>
                  </a:lnTo>
                  <a:lnTo>
                    <a:pt x="221" y="330"/>
                  </a:lnTo>
                  <a:lnTo>
                    <a:pt x="221" y="331"/>
                  </a:lnTo>
                  <a:lnTo>
                    <a:pt x="218" y="331"/>
                  </a:lnTo>
                  <a:lnTo>
                    <a:pt x="214" y="333"/>
                  </a:lnTo>
                  <a:lnTo>
                    <a:pt x="214" y="333"/>
                  </a:lnTo>
                  <a:lnTo>
                    <a:pt x="213" y="334"/>
                  </a:lnTo>
                  <a:lnTo>
                    <a:pt x="213" y="334"/>
                  </a:lnTo>
                  <a:lnTo>
                    <a:pt x="210" y="334"/>
                  </a:lnTo>
                  <a:lnTo>
                    <a:pt x="211" y="336"/>
                  </a:lnTo>
                  <a:lnTo>
                    <a:pt x="211" y="336"/>
                  </a:lnTo>
                  <a:lnTo>
                    <a:pt x="211" y="336"/>
                  </a:lnTo>
                  <a:lnTo>
                    <a:pt x="211" y="336"/>
                  </a:lnTo>
                  <a:lnTo>
                    <a:pt x="210" y="339"/>
                  </a:lnTo>
                  <a:lnTo>
                    <a:pt x="207" y="341"/>
                  </a:lnTo>
                  <a:lnTo>
                    <a:pt x="207" y="341"/>
                  </a:lnTo>
                  <a:lnTo>
                    <a:pt x="207" y="341"/>
                  </a:lnTo>
                  <a:lnTo>
                    <a:pt x="205" y="339"/>
                  </a:lnTo>
                  <a:lnTo>
                    <a:pt x="205" y="339"/>
                  </a:lnTo>
                  <a:lnTo>
                    <a:pt x="210" y="336"/>
                  </a:lnTo>
                  <a:lnTo>
                    <a:pt x="210" y="336"/>
                  </a:lnTo>
                  <a:lnTo>
                    <a:pt x="208" y="336"/>
                  </a:lnTo>
                  <a:lnTo>
                    <a:pt x="207" y="334"/>
                  </a:lnTo>
                  <a:lnTo>
                    <a:pt x="205" y="336"/>
                  </a:lnTo>
                  <a:lnTo>
                    <a:pt x="205" y="336"/>
                  </a:lnTo>
                  <a:lnTo>
                    <a:pt x="205" y="334"/>
                  </a:lnTo>
                  <a:lnTo>
                    <a:pt x="207" y="333"/>
                  </a:lnTo>
                  <a:lnTo>
                    <a:pt x="207" y="333"/>
                  </a:lnTo>
                  <a:lnTo>
                    <a:pt x="205" y="333"/>
                  </a:lnTo>
                  <a:lnTo>
                    <a:pt x="205" y="333"/>
                  </a:lnTo>
                  <a:lnTo>
                    <a:pt x="203" y="333"/>
                  </a:lnTo>
                  <a:lnTo>
                    <a:pt x="202" y="333"/>
                  </a:lnTo>
                  <a:lnTo>
                    <a:pt x="202" y="333"/>
                  </a:lnTo>
                  <a:lnTo>
                    <a:pt x="200" y="334"/>
                  </a:lnTo>
                  <a:lnTo>
                    <a:pt x="203" y="334"/>
                  </a:lnTo>
                  <a:lnTo>
                    <a:pt x="203" y="334"/>
                  </a:lnTo>
                  <a:lnTo>
                    <a:pt x="203" y="334"/>
                  </a:lnTo>
                  <a:lnTo>
                    <a:pt x="203" y="334"/>
                  </a:lnTo>
                  <a:lnTo>
                    <a:pt x="203" y="336"/>
                  </a:lnTo>
                  <a:lnTo>
                    <a:pt x="203" y="336"/>
                  </a:lnTo>
                  <a:lnTo>
                    <a:pt x="203" y="338"/>
                  </a:lnTo>
                  <a:lnTo>
                    <a:pt x="202" y="338"/>
                  </a:lnTo>
                  <a:lnTo>
                    <a:pt x="199" y="334"/>
                  </a:lnTo>
                  <a:lnTo>
                    <a:pt x="199" y="331"/>
                  </a:lnTo>
                  <a:lnTo>
                    <a:pt x="197" y="328"/>
                  </a:lnTo>
                  <a:lnTo>
                    <a:pt x="196" y="328"/>
                  </a:lnTo>
                  <a:lnTo>
                    <a:pt x="197" y="327"/>
                  </a:lnTo>
                  <a:lnTo>
                    <a:pt x="199" y="325"/>
                  </a:lnTo>
                  <a:lnTo>
                    <a:pt x="200" y="323"/>
                  </a:lnTo>
                  <a:lnTo>
                    <a:pt x="202" y="322"/>
                  </a:lnTo>
                  <a:lnTo>
                    <a:pt x="203" y="322"/>
                  </a:lnTo>
                  <a:lnTo>
                    <a:pt x="205" y="322"/>
                  </a:lnTo>
                  <a:lnTo>
                    <a:pt x="207" y="323"/>
                  </a:lnTo>
                  <a:lnTo>
                    <a:pt x="207" y="323"/>
                  </a:lnTo>
                  <a:lnTo>
                    <a:pt x="207" y="323"/>
                  </a:lnTo>
                  <a:lnTo>
                    <a:pt x="207" y="325"/>
                  </a:lnTo>
                  <a:lnTo>
                    <a:pt x="207" y="325"/>
                  </a:lnTo>
                  <a:lnTo>
                    <a:pt x="208" y="327"/>
                  </a:lnTo>
                  <a:lnTo>
                    <a:pt x="210" y="328"/>
                  </a:lnTo>
                  <a:lnTo>
                    <a:pt x="210" y="330"/>
                  </a:lnTo>
                  <a:lnTo>
                    <a:pt x="211" y="330"/>
                  </a:lnTo>
                  <a:lnTo>
                    <a:pt x="210" y="328"/>
                  </a:lnTo>
                  <a:lnTo>
                    <a:pt x="210" y="327"/>
                  </a:lnTo>
                  <a:lnTo>
                    <a:pt x="210" y="323"/>
                  </a:lnTo>
                  <a:lnTo>
                    <a:pt x="208" y="323"/>
                  </a:lnTo>
                  <a:lnTo>
                    <a:pt x="210" y="322"/>
                  </a:lnTo>
                  <a:lnTo>
                    <a:pt x="211" y="322"/>
                  </a:lnTo>
                  <a:lnTo>
                    <a:pt x="211" y="322"/>
                  </a:lnTo>
                  <a:lnTo>
                    <a:pt x="210" y="320"/>
                  </a:lnTo>
                  <a:lnTo>
                    <a:pt x="208" y="320"/>
                  </a:lnTo>
                  <a:lnTo>
                    <a:pt x="208" y="319"/>
                  </a:lnTo>
                  <a:lnTo>
                    <a:pt x="208" y="319"/>
                  </a:lnTo>
                  <a:lnTo>
                    <a:pt x="208" y="319"/>
                  </a:lnTo>
                  <a:lnTo>
                    <a:pt x="210" y="317"/>
                  </a:lnTo>
                  <a:lnTo>
                    <a:pt x="210" y="317"/>
                  </a:lnTo>
                  <a:lnTo>
                    <a:pt x="211" y="317"/>
                  </a:lnTo>
                  <a:lnTo>
                    <a:pt x="211" y="319"/>
                  </a:lnTo>
                  <a:lnTo>
                    <a:pt x="213" y="320"/>
                  </a:lnTo>
                  <a:lnTo>
                    <a:pt x="213" y="320"/>
                  </a:lnTo>
                  <a:lnTo>
                    <a:pt x="214" y="320"/>
                  </a:lnTo>
                  <a:lnTo>
                    <a:pt x="214" y="320"/>
                  </a:lnTo>
                  <a:lnTo>
                    <a:pt x="214" y="320"/>
                  </a:lnTo>
                  <a:lnTo>
                    <a:pt x="216" y="319"/>
                  </a:lnTo>
                  <a:lnTo>
                    <a:pt x="216" y="319"/>
                  </a:lnTo>
                  <a:lnTo>
                    <a:pt x="218" y="319"/>
                  </a:lnTo>
                  <a:lnTo>
                    <a:pt x="218" y="319"/>
                  </a:lnTo>
                  <a:lnTo>
                    <a:pt x="218" y="319"/>
                  </a:lnTo>
                  <a:lnTo>
                    <a:pt x="218" y="319"/>
                  </a:lnTo>
                  <a:lnTo>
                    <a:pt x="219" y="317"/>
                  </a:lnTo>
                  <a:lnTo>
                    <a:pt x="219" y="317"/>
                  </a:lnTo>
                  <a:lnTo>
                    <a:pt x="218" y="316"/>
                  </a:lnTo>
                  <a:lnTo>
                    <a:pt x="219" y="316"/>
                  </a:lnTo>
                  <a:close/>
                  <a:moveTo>
                    <a:pt x="470" y="309"/>
                  </a:moveTo>
                  <a:lnTo>
                    <a:pt x="470" y="309"/>
                  </a:lnTo>
                  <a:lnTo>
                    <a:pt x="473" y="312"/>
                  </a:lnTo>
                  <a:lnTo>
                    <a:pt x="473" y="312"/>
                  </a:lnTo>
                  <a:lnTo>
                    <a:pt x="473" y="314"/>
                  </a:lnTo>
                  <a:lnTo>
                    <a:pt x="471" y="314"/>
                  </a:lnTo>
                  <a:lnTo>
                    <a:pt x="471" y="316"/>
                  </a:lnTo>
                  <a:lnTo>
                    <a:pt x="473" y="316"/>
                  </a:lnTo>
                  <a:lnTo>
                    <a:pt x="473" y="316"/>
                  </a:lnTo>
                  <a:lnTo>
                    <a:pt x="475" y="312"/>
                  </a:lnTo>
                  <a:lnTo>
                    <a:pt x="476" y="312"/>
                  </a:lnTo>
                  <a:lnTo>
                    <a:pt x="476" y="312"/>
                  </a:lnTo>
                  <a:lnTo>
                    <a:pt x="479" y="312"/>
                  </a:lnTo>
                  <a:lnTo>
                    <a:pt x="481" y="314"/>
                  </a:lnTo>
                  <a:lnTo>
                    <a:pt x="483" y="314"/>
                  </a:lnTo>
                  <a:lnTo>
                    <a:pt x="483" y="316"/>
                  </a:lnTo>
                  <a:lnTo>
                    <a:pt x="481" y="319"/>
                  </a:lnTo>
                  <a:lnTo>
                    <a:pt x="479" y="319"/>
                  </a:lnTo>
                  <a:lnTo>
                    <a:pt x="479" y="319"/>
                  </a:lnTo>
                  <a:lnTo>
                    <a:pt x="478" y="319"/>
                  </a:lnTo>
                  <a:lnTo>
                    <a:pt x="476" y="320"/>
                  </a:lnTo>
                  <a:lnTo>
                    <a:pt x="478" y="320"/>
                  </a:lnTo>
                  <a:lnTo>
                    <a:pt x="481" y="320"/>
                  </a:lnTo>
                  <a:lnTo>
                    <a:pt x="483" y="322"/>
                  </a:lnTo>
                  <a:lnTo>
                    <a:pt x="483" y="323"/>
                  </a:lnTo>
                  <a:lnTo>
                    <a:pt x="483" y="327"/>
                  </a:lnTo>
                  <a:lnTo>
                    <a:pt x="479" y="325"/>
                  </a:lnTo>
                  <a:lnTo>
                    <a:pt x="478" y="323"/>
                  </a:lnTo>
                  <a:lnTo>
                    <a:pt x="475" y="322"/>
                  </a:lnTo>
                  <a:lnTo>
                    <a:pt x="473" y="322"/>
                  </a:lnTo>
                  <a:lnTo>
                    <a:pt x="473" y="322"/>
                  </a:lnTo>
                  <a:lnTo>
                    <a:pt x="471" y="323"/>
                  </a:lnTo>
                  <a:lnTo>
                    <a:pt x="473" y="327"/>
                  </a:lnTo>
                  <a:lnTo>
                    <a:pt x="471" y="327"/>
                  </a:lnTo>
                  <a:lnTo>
                    <a:pt x="468" y="327"/>
                  </a:lnTo>
                  <a:lnTo>
                    <a:pt x="467" y="325"/>
                  </a:lnTo>
                  <a:lnTo>
                    <a:pt x="465" y="322"/>
                  </a:lnTo>
                  <a:lnTo>
                    <a:pt x="462" y="319"/>
                  </a:lnTo>
                  <a:lnTo>
                    <a:pt x="460" y="317"/>
                  </a:lnTo>
                  <a:lnTo>
                    <a:pt x="459" y="316"/>
                  </a:lnTo>
                  <a:lnTo>
                    <a:pt x="459" y="314"/>
                  </a:lnTo>
                  <a:lnTo>
                    <a:pt x="459" y="312"/>
                  </a:lnTo>
                  <a:lnTo>
                    <a:pt x="460" y="312"/>
                  </a:lnTo>
                  <a:lnTo>
                    <a:pt x="462" y="312"/>
                  </a:lnTo>
                  <a:lnTo>
                    <a:pt x="462" y="311"/>
                  </a:lnTo>
                  <a:lnTo>
                    <a:pt x="464" y="312"/>
                  </a:lnTo>
                  <a:lnTo>
                    <a:pt x="465" y="312"/>
                  </a:lnTo>
                  <a:lnTo>
                    <a:pt x="465" y="312"/>
                  </a:lnTo>
                  <a:lnTo>
                    <a:pt x="465" y="311"/>
                  </a:lnTo>
                  <a:lnTo>
                    <a:pt x="467" y="311"/>
                  </a:lnTo>
                  <a:lnTo>
                    <a:pt x="467" y="311"/>
                  </a:lnTo>
                  <a:lnTo>
                    <a:pt x="468" y="309"/>
                  </a:lnTo>
                  <a:lnTo>
                    <a:pt x="470" y="309"/>
                  </a:lnTo>
                  <a:close/>
                  <a:moveTo>
                    <a:pt x="489" y="308"/>
                  </a:moveTo>
                  <a:lnTo>
                    <a:pt x="490" y="309"/>
                  </a:lnTo>
                  <a:lnTo>
                    <a:pt x="490" y="311"/>
                  </a:lnTo>
                  <a:lnTo>
                    <a:pt x="490" y="311"/>
                  </a:lnTo>
                  <a:lnTo>
                    <a:pt x="489" y="311"/>
                  </a:lnTo>
                  <a:lnTo>
                    <a:pt x="487" y="309"/>
                  </a:lnTo>
                  <a:lnTo>
                    <a:pt x="486" y="309"/>
                  </a:lnTo>
                  <a:lnTo>
                    <a:pt x="486" y="309"/>
                  </a:lnTo>
                  <a:lnTo>
                    <a:pt x="489" y="308"/>
                  </a:lnTo>
                  <a:close/>
                  <a:moveTo>
                    <a:pt x="483" y="308"/>
                  </a:moveTo>
                  <a:lnTo>
                    <a:pt x="484" y="308"/>
                  </a:lnTo>
                  <a:lnTo>
                    <a:pt x="486" y="311"/>
                  </a:lnTo>
                  <a:lnTo>
                    <a:pt x="486" y="312"/>
                  </a:lnTo>
                  <a:lnTo>
                    <a:pt x="489" y="312"/>
                  </a:lnTo>
                  <a:lnTo>
                    <a:pt x="492" y="312"/>
                  </a:lnTo>
                  <a:lnTo>
                    <a:pt x="495" y="316"/>
                  </a:lnTo>
                  <a:lnTo>
                    <a:pt x="497" y="317"/>
                  </a:lnTo>
                  <a:lnTo>
                    <a:pt x="497" y="319"/>
                  </a:lnTo>
                  <a:lnTo>
                    <a:pt x="498" y="322"/>
                  </a:lnTo>
                  <a:lnTo>
                    <a:pt x="498" y="323"/>
                  </a:lnTo>
                  <a:lnTo>
                    <a:pt x="498" y="323"/>
                  </a:lnTo>
                  <a:lnTo>
                    <a:pt x="497" y="322"/>
                  </a:lnTo>
                  <a:lnTo>
                    <a:pt x="495" y="320"/>
                  </a:lnTo>
                  <a:lnTo>
                    <a:pt x="495" y="319"/>
                  </a:lnTo>
                  <a:lnTo>
                    <a:pt x="495" y="319"/>
                  </a:lnTo>
                  <a:lnTo>
                    <a:pt x="494" y="317"/>
                  </a:lnTo>
                  <a:lnTo>
                    <a:pt x="494" y="316"/>
                  </a:lnTo>
                  <a:lnTo>
                    <a:pt x="494" y="316"/>
                  </a:lnTo>
                  <a:lnTo>
                    <a:pt x="492" y="314"/>
                  </a:lnTo>
                  <a:lnTo>
                    <a:pt x="492" y="314"/>
                  </a:lnTo>
                  <a:lnTo>
                    <a:pt x="492" y="314"/>
                  </a:lnTo>
                  <a:lnTo>
                    <a:pt x="492" y="314"/>
                  </a:lnTo>
                  <a:lnTo>
                    <a:pt x="492" y="316"/>
                  </a:lnTo>
                  <a:lnTo>
                    <a:pt x="492" y="317"/>
                  </a:lnTo>
                  <a:lnTo>
                    <a:pt x="495" y="322"/>
                  </a:lnTo>
                  <a:lnTo>
                    <a:pt x="497" y="323"/>
                  </a:lnTo>
                  <a:lnTo>
                    <a:pt x="497" y="323"/>
                  </a:lnTo>
                  <a:lnTo>
                    <a:pt x="497" y="325"/>
                  </a:lnTo>
                  <a:lnTo>
                    <a:pt x="497" y="327"/>
                  </a:lnTo>
                  <a:lnTo>
                    <a:pt x="497" y="328"/>
                  </a:lnTo>
                  <a:lnTo>
                    <a:pt x="497" y="328"/>
                  </a:lnTo>
                  <a:lnTo>
                    <a:pt x="497" y="328"/>
                  </a:lnTo>
                  <a:lnTo>
                    <a:pt x="494" y="330"/>
                  </a:lnTo>
                  <a:lnTo>
                    <a:pt x="492" y="333"/>
                  </a:lnTo>
                  <a:lnTo>
                    <a:pt x="489" y="334"/>
                  </a:lnTo>
                  <a:lnTo>
                    <a:pt x="489" y="334"/>
                  </a:lnTo>
                  <a:lnTo>
                    <a:pt x="487" y="334"/>
                  </a:lnTo>
                  <a:lnTo>
                    <a:pt x="487" y="334"/>
                  </a:lnTo>
                  <a:lnTo>
                    <a:pt x="487" y="333"/>
                  </a:lnTo>
                  <a:lnTo>
                    <a:pt x="487" y="331"/>
                  </a:lnTo>
                  <a:lnTo>
                    <a:pt x="487" y="331"/>
                  </a:lnTo>
                  <a:lnTo>
                    <a:pt x="489" y="327"/>
                  </a:lnTo>
                  <a:lnTo>
                    <a:pt x="489" y="327"/>
                  </a:lnTo>
                  <a:lnTo>
                    <a:pt x="487" y="323"/>
                  </a:lnTo>
                  <a:lnTo>
                    <a:pt x="486" y="322"/>
                  </a:lnTo>
                  <a:lnTo>
                    <a:pt x="486" y="320"/>
                  </a:lnTo>
                  <a:lnTo>
                    <a:pt x="484" y="316"/>
                  </a:lnTo>
                  <a:lnTo>
                    <a:pt x="484" y="314"/>
                  </a:lnTo>
                  <a:lnTo>
                    <a:pt x="484" y="312"/>
                  </a:lnTo>
                  <a:lnTo>
                    <a:pt x="483" y="311"/>
                  </a:lnTo>
                  <a:lnTo>
                    <a:pt x="483" y="309"/>
                  </a:lnTo>
                  <a:lnTo>
                    <a:pt x="483" y="308"/>
                  </a:lnTo>
                  <a:lnTo>
                    <a:pt x="483" y="308"/>
                  </a:lnTo>
                  <a:close/>
                  <a:moveTo>
                    <a:pt x="225" y="306"/>
                  </a:moveTo>
                  <a:lnTo>
                    <a:pt x="227" y="306"/>
                  </a:lnTo>
                  <a:lnTo>
                    <a:pt x="227" y="306"/>
                  </a:lnTo>
                  <a:lnTo>
                    <a:pt x="229" y="306"/>
                  </a:lnTo>
                  <a:lnTo>
                    <a:pt x="229" y="308"/>
                  </a:lnTo>
                  <a:lnTo>
                    <a:pt x="230" y="308"/>
                  </a:lnTo>
                  <a:lnTo>
                    <a:pt x="230" y="306"/>
                  </a:lnTo>
                  <a:lnTo>
                    <a:pt x="230" y="306"/>
                  </a:lnTo>
                  <a:lnTo>
                    <a:pt x="233" y="308"/>
                  </a:lnTo>
                  <a:lnTo>
                    <a:pt x="233" y="308"/>
                  </a:lnTo>
                  <a:lnTo>
                    <a:pt x="235" y="309"/>
                  </a:lnTo>
                  <a:lnTo>
                    <a:pt x="235" y="309"/>
                  </a:lnTo>
                  <a:lnTo>
                    <a:pt x="235" y="309"/>
                  </a:lnTo>
                  <a:lnTo>
                    <a:pt x="237" y="309"/>
                  </a:lnTo>
                  <a:lnTo>
                    <a:pt x="235" y="309"/>
                  </a:lnTo>
                  <a:lnTo>
                    <a:pt x="235" y="311"/>
                  </a:lnTo>
                  <a:lnTo>
                    <a:pt x="233" y="312"/>
                  </a:lnTo>
                  <a:lnTo>
                    <a:pt x="233" y="311"/>
                  </a:lnTo>
                  <a:lnTo>
                    <a:pt x="233" y="311"/>
                  </a:lnTo>
                  <a:lnTo>
                    <a:pt x="232" y="311"/>
                  </a:lnTo>
                  <a:lnTo>
                    <a:pt x="232" y="309"/>
                  </a:lnTo>
                  <a:lnTo>
                    <a:pt x="232" y="309"/>
                  </a:lnTo>
                  <a:lnTo>
                    <a:pt x="230" y="311"/>
                  </a:lnTo>
                  <a:lnTo>
                    <a:pt x="230" y="311"/>
                  </a:lnTo>
                  <a:lnTo>
                    <a:pt x="232" y="312"/>
                  </a:lnTo>
                  <a:lnTo>
                    <a:pt x="230" y="312"/>
                  </a:lnTo>
                  <a:lnTo>
                    <a:pt x="230" y="312"/>
                  </a:lnTo>
                  <a:lnTo>
                    <a:pt x="229" y="312"/>
                  </a:lnTo>
                  <a:lnTo>
                    <a:pt x="227" y="312"/>
                  </a:lnTo>
                  <a:lnTo>
                    <a:pt x="227" y="312"/>
                  </a:lnTo>
                  <a:lnTo>
                    <a:pt x="227" y="311"/>
                  </a:lnTo>
                  <a:lnTo>
                    <a:pt x="227" y="312"/>
                  </a:lnTo>
                  <a:lnTo>
                    <a:pt x="225" y="312"/>
                  </a:lnTo>
                  <a:lnTo>
                    <a:pt x="225" y="314"/>
                  </a:lnTo>
                  <a:lnTo>
                    <a:pt x="224" y="314"/>
                  </a:lnTo>
                  <a:lnTo>
                    <a:pt x="224" y="314"/>
                  </a:lnTo>
                  <a:lnTo>
                    <a:pt x="224" y="316"/>
                  </a:lnTo>
                  <a:lnTo>
                    <a:pt x="222" y="316"/>
                  </a:lnTo>
                  <a:lnTo>
                    <a:pt x="221" y="316"/>
                  </a:lnTo>
                  <a:lnTo>
                    <a:pt x="216" y="314"/>
                  </a:lnTo>
                  <a:lnTo>
                    <a:pt x="216" y="314"/>
                  </a:lnTo>
                  <a:lnTo>
                    <a:pt x="219" y="311"/>
                  </a:lnTo>
                  <a:lnTo>
                    <a:pt x="221" y="309"/>
                  </a:lnTo>
                  <a:lnTo>
                    <a:pt x="222" y="309"/>
                  </a:lnTo>
                  <a:lnTo>
                    <a:pt x="224" y="309"/>
                  </a:lnTo>
                  <a:lnTo>
                    <a:pt x="224" y="309"/>
                  </a:lnTo>
                  <a:lnTo>
                    <a:pt x="224" y="308"/>
                  </a:lnTo>
                  <a:lnTo>
                    <a:pt x="224" y="306"/>
                  </a:lnTo>
                  <a:lnTo>
                    <a:pt x="224" y="306"/>
                  </a:lnTo>
                  <a:lnTo>
                    <a:pt x="225" y="306"/>
                  </a:lnTo>
                  <a:close/>
                  <a:moveTo>
                    <a:pt x="230" y="301"/>
                  </a:moveTo>
                  <a:lnTo>
                    <a:pt x="230" y="303"/>
                  </a:lnTo>
                  <a:lnTo>
                    <a:pt x="230" y="303"/>
                  </a:lnTo>
                  <a:lnTo>
                    <a:pt x="230" y="303"/>
                  </a:lnTo>
                  <a:lnTo>
                    <a:pt x="230" y="303"/>
                  </a:lnTo>
                  <a:lnTo>
                    <a:pt x="229" y="304"/>
                  </a:lnTo>
                  <a:lnTo>
                    <a:pt x="229" y="304"/>
                  </a:lnTo>
                  <a:lnTo>
                    <a:pt x="227" y="304"/>
                  </a:lnTo>
                  <a:lnTo>
                    <a:pt x="225" y="303"/>
                  </a:lnTo>
                  <a:lnTo>
                    <a:pt x="227" y="303"/>
                  </a:lnTo>
                  <a:lnTo>
                    <a:pt x="229" y="301"/>
                  </a:lnTo>
                  <a:lnTo>
                    <a:pt x="230" y="301"/>
                  </a:lnTo>
                  <a:close/>
                  <a:moveTo>
                    <a:pt x="109" y="298"/>
                  </a:moveTo>
                  <a:lnTo>
                    <a:pt x="107" y="303"/>
                  </a:lnTo>
                  <a:lnTo>
                    <a:pt x="106" y="303"/>
                  </a:lnTo>
                  <a:lnTo>
                    <a:pt x="104" y="303"/>
                  </a:lnTo>
                  <a:lnTo>
                    <a:pt x="104" y="301"/>
                  </a:lnTo>
                  <a:lnTo>
                    <a:pt x="104" y="301"/>
                  </a:lnTo>
                  <a:lnTo>
                    <a:pt x="106" y="300"/>
                  </a:lnTo>
                  <a:lnTo>
                    <a:pt x="109" y="298"/>
                  </a:lnTo>
                  <a:lnTo>
                    <a:pt x="109" y="298"/>
                  </a:lnTo>
                  <a:close/>
                  <a:moveTo>
                    <a:pt x="347" y="271"/>
                  </a:moveTo>
                  <a:lnTo>
                    <a:pt x="347" y="273"/>
                  </a:lnTo>
                  <a:lnTo>
                    <a:pt x="345" y="275"/>
                  </a:lnTo>
                  <a:lnTo>
                    <a:pt x="342" y="276"/>
                  </a:lnTo>
                  <a:lnTo>
                    <a:pt x="342" y="276"/>
                  </a:lnTo>
                  <a:lnTo>
                    <a:pt x="344" y="275"/>
                  </a:lnTo>
                  <a:lnTo>
                    <a:pt x="345" y="273"/>
                  </a:lnTo>
                  <a:lnTo>
                    <a:pt x="345" y="273"/>
                  </a:lnTo>
                  <a:lnTo>
                    <a:pt x="347" y="271"/>
                  </a:lnTo>
                  <a:close/>
                  <a:moveTo>
                    <a:pt x="292" y="270"/>
                  </a:moveTo>
                  <a:lnTo>
                    <a:pt x="295" y="270"/>
                  </a:lnTo>
                  <a:lnTo>
                    <a:pt x="293" y="271"/>
                  </a:lnTo>
                  <a:lnTo>
                    <a:pt x="292" y="271"/>
                  </a:lnTo>
                  <a:lnTo>
                    <a:pt x="289" y="271"/>
                  </a:lnTo>
                  <a:lnTo>
                    <a:pt x="290" y="270"/>
                  </a:lnTo>
                  <a:lnTo>
                    <a:pt x="292" y="270"/>
                  </a:lnTo>
                  <a:close/>
                  <a:moveTo>
                    <a:pt x="306" y="265"/>
                  </a:moveTo>
                  <a:lnTo>
                    <a:pt x="307" y="265"/>
                  </a:lnTo>
                  <a:lnTo>
                    <a:pt x="309" y="267"/>
                  </a:lnTo>
                  <a:lnTo>
                    <a:pt x="307" y="267"/>
                  </a:lnTo>
                  <a:lnTo>
                    <a:pt x="303" y="271"/>
                  </a:lnTo>
                  <a:lnTo>
                    <a:pt x="303" y="271"/>
                  </a:lnTo>
                  <a:lnTo>
                    <a:pt x="303" y="273"/>
                  </a:lnTo>
                  <a:lnTo>
                    <a:pt x="301" y="273"/>
                  </a:lnTo>
                  <a:lnTo>
                    <a:pt x="301" y="273"/>
                  </a:lnTo>
                  <a:lnTo>
                    <a:pt x="301" y="275"/>
                  </a:lnTo>
                  <a:lnTo>
                    <a:pt x="301" y="275"/>
                  </a:lnTo>
                  <a:lnTo>
                    <a:pt x="300" y="276"/>
                  </a:lnTo>
                  <a:lnTo>
                    <a:pt x="300" y="276"/>
                  </a:lnTo>
                  <a:lnTo>
                    <a:pt x="298" y="276"/>
                  </a:lnTo>
                  <a:lnTo>
                    <a:pt x="298" y="276"/>
                  </a:lnTo>
                  <a:lnTo>
                    <a:pt x="296" y="276"/>
                  </a:lnTo>
                  <a:lnTo>
                    <a:pt x="295" y="276"/>
                  </a:lnTo>
                  <a:lnTo>
                    <a:pt x="295" y="276"/>
                  </a:lnTo>
                  <a:lnTo>
                    <a:pt x="296" y="275"/>
                  </a:lnTo>
                  <a:lnTo>
                    <a:pt x="296" y="273"/>
                  </a:lnTo>
                  <a:lnTo>
                    <a:pt x="296" y="273"/>
                  </a:lnTo>
                  <a:lnTo>
                    <a:pt x="300" y="271"/>
                  </a:lnTo>
                  <a:lnTo>
                    <a:pt x="301" y="270"/>
                  </a:lnTo>
                  <a:lnTo>
                    <a:pt x="303" y="268"/>
                  </a:lnTo>
                  <a:lnTo>
                    <a:pt x="304" y="265"/>
                  </a:lnTo>
                  <a:lnTo>
                    <a:pt x="304" y="265"/>
                  </a:lnTo>
                  <a:lnTo>
                    <a:pt x="306" y="265"/>
                  </a:lnTo>
                  <a:close/>
                  <a:moveTo>
                    <a:pt x="30" y="264"/>
                  </a:moveTo>
                  <a:lnTo>
                    <a:pt x="32" y="264"/>
                  </a:lnTo>
                  <a:lnTo>
                    <a:pt x="33" y="265"/>
                  </a:lnTo>
                  <a:lnTo>
                    <a:pt x="33" y="265"/>
                  </a:lnTo>
                  <a:lnTo>
                    <a:pt x="35" y="265"/>
                  </a:lnTo>
                  <a:lnTo>
                    <a:pt x="36" y="265"/>
                  </a:lnTo>
                  <a:lnTo>
                    <a:pt x="36" y="265"/>
                  </a:lnTo>
                  <a:lnTo>
                    <a:pt x="38" y="267"/>
                  </a:lnTo>
                  <a:lnTo>
                    <a:pt x="38" y="268"/>
                  </a:lnTo>
                  <a:lnTo>
                    <a:pt x="38" y="268"/>
                  </a:lnTo>
                  <a:lnTo>
                    <a:pt x="38" y="270"/>
                  </a:lnTo>
                  <a:lnTo>
                    <a:pt x="38" y="271"/>
                  </a:lnTo>
                  <a:lnTo>
                    <a:pt x="38" y="271"/>
                  </a:lnTo>
                  <a:lnTo>
                    <a:pt x="39" y="273"/>
                  </a:lnTo>
                  <a:lnTo>
                    <a:pt x="39" y="275"/>
                  </a:lnTo>
                  <a:lnTo>
                    <a:pt x="36" y="275"/>
                  </a:lnTo>
                  <a:lnTo>
                    <a:pt x="33" y="275"/>
                  </a:lnTo>
                  <a:lnTo>
                    <a:pt x="32" y="276"/>
                  </a:lnTo>
                  <a:lnTo>
                    <a:pt x="32" y="276"/>
                  </a:lnTo>
                  <a:lnTo>
                    <a:pt x="32" y="278"/>
                  </a:lnTo>
                  <a:lnTo>
                    <a:pt x="32" y="278"/>
                  </a:lnTo>
                  <a:lnTo>
                    <a:pt x="30" y="278"/>
                  </a:lnTo>
                  <a:lnTo>
                    <a:pt x="30" y="276"/>
                  </a:lnTo>
                  <a:lnTo>
                    <a:pt x="28" y="276"/>
                  </a:lnTo>
                  <a:lnTo>
                    <a:pt x="24" y="276"/>
                  </a:lnTo>
                  <a:lnTo>
                    <a:pt x="19" y="273"/>
                  </a:lnTo>
                  <a:lnTo>
                    <a:pt x="17" y="273"/>
                  </a:lnTo>
                  <a:lnTo>
                    <a:pt x="14" y="270"/>
                  </a:lnTo>
                  <a:lnTo>
                    <a:pt x="13" y="268"/>
                  </a:lnTo>
                  <a:lnTo>
                    <a:pt x="14" y="268"/>
                  </a:lnTo>
                  <a:lnTo>
                    <a:pt x="14" y="267"/>
                  </a:lnTo>
                  <a:lnTo>
                    <a:pt x="20" y="268"/>
                  </a:lnTo>
                  <a:lnTo>
                    <a:pt x="22" y="267"/>
                  </a:lnTo>
                  <a:lnTo>
                    <a:pt x="22" y="265"/>
                  </a:lnTo>
                  <a:lnTo>
                    <a:pt x="24" y="265"/>
                  </a:lnTo>
                  <a:lnTo>
                    <a:pt x="27" y="264"/>
                  </a:lnTo>
                  <a:lnTo>
                    <a:pt x="27" y="264"/>
                  </a:lnTo>
                  <a:lnTo>
                    <a:pt x="28" y="265"/>
                  </a:lnTo>
                  <a:lnTo>
                    <a:pt x="30" y="264"/>
                  </a:lnTo>
                  <a:lnTo>
                    <a:pt x="30" y="264"/>
                  </a:lnTo>
                  <a:close/>
                  <a:moveTo>
                    <a:pt x="334" y="264"/>
                  </a:moveTo>
                  <a:lnTo>
                    <a:pt x="336" y="264"/>
                  </a:lnTo>
                  <a:lnTo>
                    <a:pt x="334" y="265"/>
                  </a:lnTo>
                  <a:lnTo>
                    <a:pt x="334" y="265"/>
                  </a:lnTo>
                  <a:lnTo>
                    <a:pt x="333" y="265"/>
                  </a:lnTo>
                  <a:lnTo>
                    <a:pt x="333" y="265"/>
                  </a:lnTo>
                  <a:lnTo>
                    <a:pt x="334" y="264"/>
                  </a:lnTo>
                  <a:close/>
                  <a:moveTo>
                    <a:pt x="314" y="262"/>
                  </a:moveTo>
                  <a:lnTo>
                    <a:pt x="317" y="264"/>
                  </a:lnTo>
                  <a:lnTo>
                    <a:pt x="317" y="264"/>
                  </a:lnTo>
                  <a:lnTo>
                    <a:pt x="320" y="264"/>
                  </a:lnTo>
                  <a:lnTo>
                    <a:pt x="320" y="264"/>
                  </a:lnTo>
                  <a:lnTo>
                    <a:pt x="320" y="264"/>
                  </a:lnTo>
                  <a:lnTo>
                    <a:pt x="320" y="264"/>
                  </a:lnTo>
                  <a:lnTo>
                    <a:pt x="319" y="265"/>
                  </a:lnTo>
                  <a:lnTo>
                    <a:pt x="315" y="265"/>
                  </a:lnTo>
                  <a:lnTo>
                    <a:pt x="314" y="267"/>
                  </a:lnTo>
                  <a:lnTo>
                    <a:pt x="314" y="267"/>
                  </a:lnTo>
                  <a:lnTo>
                    <a:pt x="312" y="265"/>
                  </a:lnTo>
                  <a:lnTo>
                    <a:pt x="312" y="265"/>
                  </a:lnTo>
                  <a:lnTo>
                    <a:pt x="312" y="264"/>
                  </a:lnTo>
                  <a:lnTo>
                    <a:pt x="312" y="264"/>
                  </a:lnTo>
                  <a:lnTo>
                    <a:pt x="312" y="264"/>
                  </a:lnTo>
                  <a:lnTo>
                    <a:pt x="314" y="262"/>
                  </a:lnTo>
                  <a:lnTo>
                    <a:pt x="314" y="262"/>
                  </a:lnTo>
                  <a:close/>
                  <a:moveTo>
                    <a:pt x="298" y="262"/>
                  </a:moveTo>
                  <a:lnTo>
                    <a:pt x="298" y="262"/>
                  </a:lnTo>
                  <a:lnTo>
                    <a:pt x="298" y="264"/>
                  </a:lnTo>
                  <a:lnTo>
                    <a:pt x="298" y="264"/>
                  </a:lnTo>
                  <a:lnTo>
                    <a:pt x="298" y="265"/>
                  </a:lnTo>
                  <a:lnTo>
                    <a:pt x="298" y="267"/>
                  </a:lnTo>
                  <a:lnTo>
                    <a:pt x="296" y="268"/>
                  </a:lnTo>
                  <a:lnTo>
                    <a:pt x="296" y="268"/>
                  </a:lnTo>
                  <a:lnTo>
                    <a:pt x="296" y="268"/>
                  </a:lnTo>
                  <a:lnTo>
                    <a:pt x="296" y="268"/>
                  </a:lnTo>
                  <a:lnTo>
                    <a:pt x="296" y="268"/>
                  </a:lnTo>
                  <a:lnTo>
                    <a:pt x="296" y="268"/>
                  </a:lnTo>
                  <a:lnTo>
                    <a:pt x="295" y="268"/>
                  </a:lnTo>
                  <a:lnTo>
                    <a:pt x="295" y="267"/>
                  </a:lnTo>
                  <a:lnTo>
                    <a:pt x="295" y="265"/>
                  </a:lnTo>
                  <a:lnTo>
                    <a:pt x="295" y="265"/>
                  </a:lnTo>
                  <a:lnTo>
                    <a:pt x="295" y="265"/>
                  </a:lnTo>
                  <a:lnTo>
                    <a:pt x="296" y="262"/>
                  </a:lnTo>
                  <a:lnTo>
                    <a:pt x="296" y="262"/>
                  </a:lnTo>
                  <a:lnTo>
                    <a:pt x="296" y="264"/>
                  </a:lnTo>
                  <a:lnTo>
                    <a:pt x="296" y="264"/>
                  </a:lnTo>
                  <a:lnTo>
                    <a:pt x="296" y="264"/>
                  </a:lnTo>
                  <a:lnTo>
                    <a:pt x="298" y="262"/>
                  </a:lnTo>
                  <a:lnTo>
                    <a:pt x="298" y="262"/>
                  </a:lnTo>
                  <a:close/>
                  <a:moveTo>
                    <a:pt x="237" y="262"/>
                  </a:moveTo>
                  <a:lnTo>
                    <a:pt x="237" y="262"/>
                  </a:lnTo>
                  <a:lnTo>
                    <a:pt x="237" y="262"/>
                  </a:lnTo>
                  <a:lnTo>
                    <a:pt x="235" y="265"/>
                  </a:lnTo>
                  <a:lnTo>
                    <a:pt x="235" y="265"/>
                  </a:lnTo>
                  <a:lnTo>
                    <a:pt x="235" y="265"/>
                  </a:lnTo>
                  <a:lnTo>
                    <a:pt x="235" y="264"/>
                  </a:lnTo>
                  <a:lnTo>
                    <a:pt x="237" y="262"/>
                  </a:lnTo>
                  <a:close/>
                  <a:moveTo>
                    <a:pt x="5137" y="259"/>
                  </a:moveTo>
                  <a:lnTo>
                    <a:pt x="5137" y="262"/>
                  </a:lnTo>
                  <a:lnTo>
                    <a:pt x="5141" y="262"/>
                  </a:lnTo>
                  <a:lnTo>
                    <a:pt x="5142" y="264"/>
                  </a:lnTo>
                  <a:lnTo>
                    <a:pt x="5145" y="264"/>
                  </a:lnTo>
                  <a:lnTo>
                    <a:pt x="5147" y="265"/>
                  </a:lnTo>
                  <a:lnTo>
                    <a:pt x="5147" y="267"/>
                  </a:lnTo>
                  <a:lnTo>
                    <a:pt x="5145" y="265"/>
                  </a:lnTo>
                  <a:lnTo>
                    <a:pt x="5141" y="265"/>
                  </a:lnTo>
                  <a:lnTo>
                    <a:pt x="5137" y="262"/>
                  </a:lnTo>
                  <a:lnTo>
                    <a:pt x="5134" y="262"/>
                  </a:lnTo>
                  <a:lnTo>
                    <a:pt x="5136" y="260"/>
                  </a:lnTo>
                  <a:lnTo>
                    <a:pt x="5137" y="259"/>
                  </a:lnTo>
                  <a:close/>
                  <a:moveTo>
                    <a:pt x="293" y="253"/>
                  </a:moveTo>
                  <a:lnTo>
                    <a:pt x="293" y="253"/>
                  </a:lnTo>
                  <a:lnTo>
                    <a:pt x="295" y="254"/>
                  </a:lnTo>
                  <a:lnTo>
                    <a:pt x="295" y="254"/>
                  </a:lnTo>
                  <a:lnTo>
                    <a:pt x="292" y="254"/>
                  </a:lnTo>
                  <a:lnTo>
                    <a:pt x="292" y="254"/>
                  </a:lnTo>
                  <a:lnTo>
                    <a:pt x="292" y="254"/>
                  </a:lnTo>
                  <a:lnTo>
                    <a:pt x="292" y="253"/>
                  </a:lnTo>
                  <a:lnTo>
                    <a:pt x="292" y="253"/>
                  </a:lnTo>
                  <a:lnTo>
                    <a:pt x="293" y="253"/>
                  </a:lnTo>
                  <a:close/>
                  <a:moveTo>
                    <a:pt x="5156" y="189"/>
                  </a:moveTo>
                  <a:lnTo>
                    <a:pt x="5158" y="191"/>
                  </a:lnTo>
                  <a:lnTo>
                    <a:pt x="5158" y="193"/>
                  </a:lnTo>
                  <a:lnTo>
                    <a:pt x="5159" y="193"/>
                  </a:lnTo>
                  <a:lnTo>
                    <a:pt x="5163" y="193"/>
                  </a:lnTo>
                  <a:lnTo>
                    <a:pt x="5164" y="193"/>
                  </a:lnTo>
                  <a:lnTo>
                    <a:pt x="5167" y="193"/>
                  </a:lnTo>
                  <a:lnTo>
                    <a:pt x="5169" y="191"/>
                  </a:lnTo>
                  <a:lnTo>
                    <a:pt x="5172" y="191"/>
                  </a:lnTo>
                  <a:lnTo>
                    <a:pt x="5174" y="189"/>
                  </a:lnTo>
                  <a:lnTo>
                    <a:pt x="5175" y="191"/>
                  </a:lnTo>
                  <a:lnTo>
                    <a:pt x="5177" y="191"/>
                  </a:lnTo>
                  <a:lnTo>
                    <a:pt x="5178" y="193"/>
                  </a:lnTo>
                  <a:lnTo>
                    <a:pt x="5178" y="193"/>
                  </a:lnTo>
                  <a:lnTo>
                    <a:pt x="5178" y="194"/>
                  </a:lnTo>
                  <a:lnTo>
                    <a:pt x="5178" y="194"/>
                  </a:lnTo>
                  <a:lnTo>
                    <a:pt x="5183" y="196"/>
                  </a:lnTo>
                  <a:lnTo>
                    <a:pt x="5185" y="196"/>
                  </a:lnTo>
                  <a:lnTo>
                    <a:pt x="5185" y="197"/>
                  </a:lnTo>
                  <a:lnTo>
                    <a:pt x="5186" y="197"/>
                  </a:lnTo>
                  <a:lnTo>
                    <a:pt x="5188" y="199"/>
                  </a:lnTo>
                  <a:lnTo>
                    <a:pt x="5189" y="197"/>
                  </a:lnTo>
                  <a:lnTo>
                    <a:pt x="5191" y="199"/>
                  </a:lnTo>
                  <a:lnTo>
                    <a:pt x="5194" y="199"/>
                  </a:lnTo>
                  <a:lnTo>
                    <a:pt x="5197" y="199"/>
                  </a:lnTo>
                  <a:lnTo>
                    <a:pt x="5197" y="201"/>
                  </a:lnTo>
                  <a:lnTo>
                    <a:pt x="5196" y="202"/>
                  </a:lnTo>
                  <a:lnTo>
                    <a:pt x="5193" y="202"/>
                  </a:lnTo>
                  <a:lnTo>
                    <a:pt x="5188" y="202"/>
                  </a:lnTo>
                  <a:lnTo>
                    <a:pt x="5186" y="204"/>
                  </a:lnTo>
                  <a:lnTo>
                    <a:pt x="5186" y="205"/>
                  </a:lnTo>
                  <a:lnTo>
                    <a:pt x="5186" y="207"/>
                  </a:lnTo>
                  <a:lnTo>
                    <a:pt x="5185" y="207"/>
                  </a:lnTo>
                  <a:lnTo>
                    <a:pt x="5185" y="207"/>
                  </a:lnTo>
                  <a:lnTo>
                    <a:pt x="5183" y="207"/>
                  </a:lnTo>
                  <a:lnTo>
                    <a:pt x="5183" y="204"/>
                  </a:lnTo>
                  <a:lnTo>
                    <a:pt x="5182" y="204"/>
                  </a:lnTo>
                  <a:lnTo>
                    <a:pt x="5182" y="204"/>
                  </a:lnTo>
                  <a:lnTo>
                    <a:pt x="5180" y="202"/>
                  </a:lnTo>
                  <a:lnTo>
                    <a:pt x="5178" y="202"/>
                  </a:lnTo>
                  <a:lnTo>
                    <a:pt x="5177" y="202"/>
                  </a:lnTo>
                  <a:lnTo>
                    <a:pt x="5175" y="201"/>
                  </a:lnTo>
                  <a:lnTo>
                    <a:pt x="5175" y="199"/>
                  </a:lnTo>
                  <a:lnTo>
                    <a:pt x="5175" y="199"/>
                  </a:lnTo>
                  <a:lnTo>
                    <a:pt x="5174" y="197"/>
                  </a:lnTo>
                  <a:lnTo>
                    <a:pt x="5172" y="197"/>
                  </a:lnTo>
                  <a:lnTo>
                    <a:pt x="5167" y="196"/>
                  </a:lnTo>
                  <a:lnTo>
                    <a:pt x="5166" y="196"/>
                  </a:lnTo>
                  <a:lnTo>
                    <a:pt x="5164" y="196"/>
                  </a:lnTo>
                  <a:lnTo>
                    <a:pt x="5163" y="197"/>
                  </a:lnTo>
                  <a:lnTo>
                    <a:pt x="5161" y="197"/>
                  </a:lnTo>
                  <a:lnTo>
                    <a:pt x="5159" y="199"/>
                  </a:lnTo>
                  <a:lnTo>
                    <a:pt x="5158" y="199"/>
                  </a:lnTo>
                  <a:lnTo>
                    <a:pt x="5156" y="197"/>
                  </a:lnTo>
                  <a:lnTo>
                    <a:pt x="5155" y="197"/>
                  </a:lnTo>
                  <a:lnTo>
                    <a:pt x="5153" y="196"/>
                  </a:lnTo>
                  <a:lnTo>
                    <a:pt x="5153" y="196"/>
                  </a:lnTo>
                  <a:lnTo>
                    <a:pt x="5153" y="194"/>
                  </a:lnTo>
                  <a:lnTo>
                    <a:pt x="5153" y="193"/>
                  </a:lnTo>
                  <a:lnTo>
                    <a:pt x="5155" y="189"/>
                  </a:lnTo>
                  <a:lnTo>
                    <a:pt x="5156" y="189"/>
                  </a:lnTo>
                  <a:close/>
                  <a:moveTo>
                    <a:pt x="36" y="128"/>
                  </a:moveTo>
                  <a:lnTo>
                    <a:pt x="36" y="128"/>
                  </a:lnTo>
                  <a:lnTo>
                    <a:pt x="35" y="130"/>
                  </a:lnTo>
                  <a:lnTo>
                    <a:pt x="32" y="131"/>
                  </a:lnTo>
                  <a:lnTo>
                    <a:pt x="32" y="131"/>
                  </a:lnTo>
                  <a:lnTo>
                    <a:pt x="32" y="131"/>
                  </a:lnTo>
                  <a:lnTo>
                    <a:pt x="33" y="130"/>
                  </a:lnTo>
                  <a:lnTo>
                    <a:pt x="36" y="128"/>
                  </a:lnTo>
                  <a:close/>
                  <a:moveTo>
                    <a:pt x="170" y="0"/>
                  </a:moveTo>
                  <a:lnTo>
                    <a:pt x="172" y="0"/>
                  </a:lnTo>
                  <a:lnTo>
                    <a:pt x="170" y="0"/>
                  </a:lnTo>
                  <a:lnTo>
                    <a:pt x="169" y="2"/>
                  </a:lnTo>
                  <a:lnTo>
                    <a:pt x="170" y="2"/>
                  </a:lnTo>
                  <a:lnTo>
                    <a:pt x="180" y="5"/>
                  </a:lnTo>
                  <a:lnTo>
                    <a:pt x="183" y="5"/>
                  </a:lnTo>
                  <a:lnTo>
                    <a:pt x="184" y="7"/>
                  </a:lnTo>
                  <a:lnTo>
                    <a:pt x="183" y="8"/>
                  </a:lnTo>
                  <a:lnTo>
                    <a:pt x="180" y="10"/>
                  </a:lnTo>
                  <a:lnTo>
                    <a:pt x="175" y="13"/>
                  </a:lnTo>
                  <a:lnTo>
                    <a:pt x="177" y="13"/>
                  </a:lnTo>
                  <a:lnTo>
                    <a:pt x="178" y="15"/>
                  </a:lnTo>
                  <a:lnTo>
                    <a:pt x="180" y="15"/>
                  </a:lnTo>
                  <a:lnTo>
                    <a:pt x="181" y="15"/>
                  </a:lnTo>
                  <a:lnTo>
                    <a:pt x="184" y="13"/>
                  </a:lnTo>
                  <a:lnTo>
                    <a:pt x="188" y="10"/>
                  </a:lnTo>
                  <a:lnTo>
                    <a:pt x="189" y="8"/>
                  </a:lnTo>
                  <a:lnTo>
                    <a:pt x="189" y="8"/>
                  </a:lnTo>
                  <a:lnTo>
                    <a:pt x="192" y="8"/>
                  </a:lnTo>
                  <a:lnTo>
                    <a:pt x="194" y="10"/>
                  </a:lnTo>
                  <a:lnTo>
                    <a:pt x="197" y="11"/>
                  </a:lnTo>
                  <a:lnTo>
                    <a:pt x="196" y="13"/>
                  </a:lnTo>
                  <a:lnTo>
                    <a:pt x="196" y="13"/>
                  </a:lnTo>
                  <a:lnTo>
                    <a:pt x="197" y="15"/>
                  </a:lnTo>
                  <a:lnTo>
                    <a:pt x="200" y="15"/>
                  </a:lnTo>
                  <a:lnTo>
                    <a:pt x="203" y="16"/>
                  </a:lnTo>
                  <a:lnTo>
                    <a:pt x="208" y="13"/>
                  </a:lnTo>
                  <a:lnTo>
                    <a:pt x="211" y="13"/>
                  </a:lnTo>
                  <a:lnTo>
                    <a:pt x="214" y="13"/>
                  </a:lnTo>
                  <a:lnTo>
                    <a:pt x="218" y="13"/>
                  </a:lnTo>
                  <a:lnTo>
                    <a:pt x="224" y="13"/>
                  </a:lnTo>
                  <a:lnTo>
                    <a:pt x="225" y="13"/>
                  </a:lnTo>
                  <a:lnTo>
                    <a:pt x="229" y="13"/>
                  </a:lnTo>
                  <a:lnTo>
                    <a:pt x="232" y="15"/>
                  </a:lnTo>
                  <a:lnTo>
                    <a:pt x="232" y="16"/>
                  </a:lnTo>
                  <a:lnTo>
                    <a:pt x="229" y="18"/>
                  </a:lnTo>
                  <a:lnTo>
                    <a:pt x="229" y="19"/>
                  </a:lnTo>
                  <a:lnTo>
                    <a:pt x="230" y="21"/>
                  </a:lnTo>
                  <a:lnTo>
                    <a:pt x="232" y="21"/>
                  </a:lnTo>
                  <a:lnTo>
                    <a:pt x="232" y="22"/>
                  </a:lnTo>
                  <a:lnTo>
                    <a:pt x="233" y="22"/>
                  </a:lnTo>
                  <a:lnTo>
                    <a:pt x="238" y="22"/>
                  </a:lnTo>
                  <a:lnTo>
                    <a:pt x="238" y="22"/>
                  </a:lnTo>
                  <a:lnTo>
                    <a:pt x="238" y="24"/>
                  </a:lnTo>
                  <a:lnTo>
                    <a:pt x="237" y="26"/>
                  </a:lnTo>
                  <a:lnTo>
                    <a:pt x="246" y="26"/>
                  </a:lnTo>
                  <a:lnTo>
                    <a:pt x="248" y="26"/>
                  </a:lnTo>
                  <a:lnTo>
                    <a:pt x="251" y="24"/>
                  </a:lnTo>
                  <a:lnTo>
                    <a:pt x="255" y="24"/>
                  </a:lnTo>
                  <a:lnTo>
                    <a:pt x="257" y="24"/>
                  </a:lnTo>
                  <a:lnTo>
                    <a:pt x="259" y="26"/>
                  </a:lnTo>
                  <a:lnTo>
                    <a:pt x="260" y="26"/>
                  </a:lnTo>
                  <a:lnTo>
                    <a:pt x="262" y="26"/>
                  </a:lnTo>
                  <a:lnTo>
                    <a:pt x="266" y="24"/>
                  </a:lnTo>
                  <a:lnTo>
                    <a:pt x="271" y="24"/>
                  </a:lnTo>
                  <a:lnTo>
                    <a:pt x="273" y="24"/>
                  </a:lnTo>
                  <a:lnTo>
                    <a:pt x="274" y="24"/>
                  </a:lnTo>
                  <a:lnTo>
                    <a:pt x="281" y="26"/>
                  </a:lnTo>
                  <a:lnTo>
                    <a:pt x="284" y="26"/>
                  </a:lnTo>
                  <a:lnTo>
                    <a:pt x="287" y="29"/>
                  </a:lnTo>
                  <a:lnTo>
                    <a:pt x="289" y="29"/>
                  </a:lnTo>
                  <a:lnTo>
                    <a:pt x="290" y="27"/>
                  </a:lnTo>
                  <a:lnTo>
                    <a:pt x="292" y="27"/>
                  </a:lnTo>
                  <a:lnTo>
                    <a:pt x="293" y="29"/>
                  </a:lnTo>
                  <a:lnTo>
                    <a:pt x="295" y="29"/>
                  </a:lnTo>
                  <a:lnTo>
                    <a:pt x="296" y="30"/>
                  </a:lnTo>
                  <a:lnTo>
                    <a:pt x="298" y="30"/>
                  </a:lnTo>
                  <a:lnTo>
                    <a:pt x="307" y="32"/>
                  </a:lnTo>
                  <a:lnTo>
                    <a:pt x="311" y="32"/>
                  </a:lnTo>
                  <a:lnTo>
                    <a:pt x="319" y="32"/>
                  </a:lnTo>
                  <a:lnTo>
                    <a:pt x="322" y="32"/>
                  </a:lnTo>
                  <a:lnTo>
                    <a:pt x="325" y="32"/>
                  </a:lnTo>
                  <a:lnTo>
                    <a:pt x="330" y="35"/>
                  </a:lnTo>
                  <a:lnTo>
                    <a:pt x="333" y="35"/>
                  </a:lnTo>
                  <a:lnTo>
                    <a:pt x="334" y="37"/>
                  </a:lnTo>
                  <a:lnTo>
                    <a:pt x="342" y="37"/>
                  </a:lnTo>
                  <a:lnTo>
                    <a:pt x="345" y="35"/>
                  </a:lnTo>
                  <a:lnTo>
                    <a:pt x="350" y="35"/>
                  </a:lnTo>
                  <a:lnTo>
                    <a:pt x="355" y="34"/>
                  </a:lnTo>
                  <a:lnTo>
                    <a:pt x="358" y="34"/>
                  </a:lnTo>
                  <a:lnTo>
                    <a:pt x="361" y="35"/>
                  </a:lnTo>
                  <a:lnTo>
                    <a:pt x="361" y="34"/>
                  </a:lnTo>
                  <a:lnTo>
                    <a:pt x="363" y="34"/>
                  </a:lnTo>
                  <a:lnTo>
                    <a:pt x="371" y="35"/>
                  </a:lnTo>
                  <a:lnTo>
                    <a:pt x="374" y="38"/>
                  </a:lnTo>
                  <a:lnTo>
                    <a:pt x="375" y="40"/>
                  </a:lnTo>
                  <a:lnTo>
                    <a:pt x="385" y="43"/>
                  </a:lnTo>
                  <a:lnTo>
                    <a:pt x="386" y="45"/>
                  </a:lnTo>
                  <a:lnTo>
                    <a:pt x="388" y="46"/>
                  </a:lnTo>
                  <a:lnTo>
                    <a:pt x="389" y="46"/>
                  </a:lnTo>
                  <a:lnTo>
                    <a:pt x="391" y="45"/>
                  </a:lnTo>
                  <a:lnTo>
                    <a:pt x="393" y="46"/>
                  </a:lnTo>
                  <a:lnTo>
                    <a:pt x="394" y="46"/>
                  </a:lnTo>
                  <a:lnTo>
                    <a:pt x="394" y="267"/>
                  </a:lnTo>
                  <a:lnTo>
                    <a:pt x="397" y="267"/>
                  </a:lnTo>
                  <a:lnTo>
                    <a:pt x="402" y="268"/>
                  </a:lnTo>
                  <a:lnTo>
                    <a:pt x="402" y="267"/>
                  </a:lnTo>
                  <a:lnTo>
                    <a:pt x="407" y="267"/>
                  </a:lnTo>
                  <a:lnTo>
                    <a:pt x="410" y="268"/>
                  </a:lnTo>
                  <a:lnTo>
                    <a:pt x="412" y="267"/>
                  </a:lnTo>
                  <a:lnTo>
                    <a:pt x="413" y="265"/>
                  </a:lnTo>
                  <a:lnTo>
                    <a:pt x="416" y="265"/>
                  </a:lnTo>
                  <a:lnTo>
                    <a:pt x="419" y="265"/>
                  </a:lnTo>
                  <a:lnTo>
                    <a:pt x="423" y="265"/>
                  </a:lnTo>
                  <a:lnTo>
                    <a:pt x="423" y="267"/>
                  </a:lnTo>
                  <a:lnTo>
                    <a:pt x="421" y="268"/>
                  </a:lnTo>
                  <a:lnTo>
                    <a:pt x="421" y="271"/>
                  </a:lnTo>
                  <a:lnTo>
                    <a:pt x="423" y="273"/>
                  </a:lnTo>
                  <a:lnTo>
                    <a:pt x="426" y="273"/>
                  </a:lnTo>
                  <a:lnTo>
                    <a:pt x="427" y="275"/>
                  </a:lnTo>
                  <a:lnTo>
                    <a:pt x="429" y="278"/>
                  </a:lnTo>
                  <a:lnTo>
                    <a:pt x="432" y="279"/>
                  </a:lnTo>
                  <a:lnTo>
                    <a:pt x="434" y="281"/>
                  </a:lnTo>
                  <a:lnTo>
                    <a:pt x="435" y="282"/>
                  </a:lnTo>
                  <a:lnTo>
                    <a:pt x="438" y="284"/>
                  </a:lnTo>
                  <a:lnTo>
                    <a:pt x="440" y="286"/>
                  </a:lnTo>
                  <a:lnTo>
                    <a:pt x="442" y="287"/>
                  </a:lnTo>
                  <a:lnTo>
                    <a:pt x="443" y="289"/>
                  </a:lnTo>
                  <a:lnTo>
                    <a:pt x="445" y="292"/>
                  </a:lnTo>
                  <a:lnTo>
                    <a:pt x="445" y="293"/>
                  </a:lnTo>
                  <a:lnTo>
                    <a:pt x="445" y="295"/>
                  </a:lnTo>
                  <a:lnTo>
                    <a:pt x="446" y="297"/>
                  </a:lnTo>
                  <a:lnTo>
                    <a:pt x="448" y="293"/>
                  </a:lnTo>
                  <a:lnTo>
                    <a:pt x="451" y="293"/>
                  </a:lnTo>
                  <a:lnTo>
                    <a:pt x="453" y="292"/>
                  </a:lnTo>
                  <a:lnTo>
                    <a:pt x="456" y="290"/>
                  </a:lnTo>
                  <a:lnTo>
                    <a:pt x="459" y="290"/>
                  </a:lnTo>
                  <a:lnTo>
                    <a:pt x="460" y="289"/>
                  </a:lnTo>
                  <a:lnTo>
                    <a:pt x="460" y="284"/>
                  </a:lnTo>
                  <a:lnTo>
                    <a:pt x="462" y="284"/>
                  </a:lnTo>
                  <a:lnTo>
                    <a:pt x="462" y="284"/>
                  </a:lnTo>
                  <a:lnTo>
                    <a:pt x="464" y="282"/>
                  </a:lnTo>
                  <a:lnTo>
                    <a:pt x="462" y="281"/>
                  </a:lnTo>
                  <a:lnTo>
                    <a:pt x="465" y="281"/>
                  </a:lnTo>
                  <a:lnTo>
                    <a:pt x="468" y="279"/>
                  </a:lnTo>
                  <a:lnTo>
                    <a:pt x="471" y="278"/>
                  </a:lnTo>
                  <a:lnTo>
                    <a:pt x="475" y="278"/>
                  </a:lnTo>
                  <a:lnTo>
                    <a:pt x="476" y="278"/>
                  </a:lnTo>
                  <a:lnTo>
                    <a:pt x="478" y="279"/>
                  </a:lnTo>
                  <a:lnTo>
                    <a:pt x="481" y="281"/>
                  </a:lnTo>
                  <a:lnTo>
                    <a:pt x="481" y="282"/>
                  </a:lnTo>
                  <a:lnTo>
                    <a:pt x="481" y="284"/>
                  </a:lnTo>
                  <a:lnTo>
                    <a:pt x="481" y="284"/>
                  </a:lnTo>
                  <a:lnTo>
                    <a:pt x="483" y="287"/>
                  </a:lnTo>
                  <a:lnTo>
                    <a:pt x="483" y="289"/>
                  </a:lnTo>
                  <a:lnTo>
                    <a:pt x="484" y="289"/>
                  </a:lnTo>
                  <a:lnTo>
                    <a:pt x="486" y="290"/>
                  </a:lnTo>
                  <a:lnTo>
                    <a:pt x="487" y="290"/>
                  </a:lnTo>
                  <a:lnTo>
                    <a:pt x="489" y="292"/>
                  </a:lnTo>
                  <a:lnTo>
                    <a:pt x="490" y="293"/>
                  </a:lnTo>
                  <a:lnTo>
                    <a:pt x="490" y="293"/>
                  </a:lnTo>
                  <a:lnTo>
                    <a:pt x="490" y="295"/>
                  </a:lnTo>
                  <a:lnTo>
                    <a:pt x="490" y="295"/>
                  </a:lnTo>
                  <a:lnTo>
                    <a:pt x="492" y="297"/>
                  </a:lnTo>
                  <a:lnTo>
                    <a:pt x="492" y="297"/>
                  </a:lnTo>
                  <a:lnTo>
                    <a:pt x="495" y="298"/>
                  </a:lnTo>
                  <a:lnTo>
                    <a:pt x="497" y="300"/>
                  </a:lnTo>
                  <a:lnTo>
                    <a:pt x="498" y="300"/>
                  </a:lnTo>
                  <a:lnTo>
                    <a:pt x="500" y="303"/>
                  </a:lnTo>
                  <a:lnTo>
                    <a:pt x="501" y="304"/>
                  </a:lnTo>
                  <a:lnTo>
                    <a:pt x="505" y="306"/>
                  </a:lnTo>
                  <a:lnTo>
                    <a:pt x="505" y="308"/>
                  </a:lnTo>
                  <a:lnTo>
                    <a:pt x="506" y="311"/>
                  </a:lnTo>
                  <a:lnTo>
                    <a:pt x="508" y="314"/>
                  </a:lnTo>
                  <a:lnTo>
                    <a:pt x="509" y="316"/>
                  </a:lnTo>
                  <a:lnTo>
                    <a:pt x="511" y="317"/>
                  </a:lnTo>
                  <a:lnTo>
                    <a:pt x="512" y="320"/>
                  </a:lnTo>
                  <a:lnTo>
                    <a:pt x="514" y="322"/>
                  </a:lnTo>
                  <a:lnTo>
                    <a:pt x="517" y="325"/>
                  </a:lnTo>
                  <a:lnTo>
                    <a:pt x="519" y="328"/>
                  </a:lnTo>
                  <a:lnTo>
                    <a:pt x="520" y="330"/>
                  </a:lnTo>
                  <a:lnTo>
                    <a:pt x="522" y="331"/>
                  </a:lnTo>
                  <a:lnTo>
                    <a:pt x="520" y="333"/>
                  </a:lnTo>
                  <a:lnTo>
                    <a:pt x="520" y="334"/>
                  </a:lnTo>
                  <a:lnTo>
                    <a:pt x="522" y="334"/>
                  </a:lnTo>
                  <a:lnTo>
                    <a:pt x="524" y="336"/>
                  </a:lnTo>
                  <a:lnTo>
                    <a:pt x="524" y="338"/>
                  </a:lnTo>
                  <a:lnTo>
                    <a:pt x="524" y="339"/>
                  </a:lnTo>
                  <a:lnTo>
                    <a:pt x="525" y="339"/>
                  </a:lnTo>
                  <a:lnTo>
                    <a:pt x="527" y="341"/>
                  </a:lnTo>
                  <a:lnTo>
                    <a:pt x="527" y="341"/>
                  </a:lnTo>
                  <a:lnTo>
                    <a:pt x="527" y="342"/>
                  </a:lnTo>
                  <a:lnTo>
                    <a:pt x="527" y="344"/>
                  </a:lnTo>
                  <a:lnTo>
                    <a:pt x="530" y="344"/>
                  </a:lnTo>
                  <a:lnTo>
                    <a:pt x="531" y="344"/>
                  </a:lnTo>
                  <a:lnTo>
                    <a:pt x="533" y="345"/>
                  </a:lnTo>
                  <a:lnTo>
                    <a:pt x="535" y="345"/>
                  </a:lnTo>
                  <a:lnTo>
                    <a:pt x="536" y="347"/>
                  </a:lnTo>
                  <a:lnTo>
                    <a:pt x="538" y="349"/>
                  </a:lnTo>
                  <a:lnTo>
                    <a:pt x="539" y="349"/>
                  </a:lnTo>
                  <a:lnTo>
                    <a:pt x="542" y="349"/>
                  </a:lnTo>
                  <a:lnTo>
                    <a:pt x="544" y="350"/>
                  </a:lnTo>
                  <a:lnTo>
                    <a:pt x="547" y="352"/>
                  </a:lnTo>
                  <a:lnTo>
                    <a:pt x="547" y="353"/>
                  </a:lnTo>
                  <a:lnTo>
                    <a:pt x="550" y="355"/>
                  </a:lnTo>
                  <a:lnTo>
                    <a:pt x="552" y="353"/>
                  </a:lnTo>
                  <a:lnTo>
                    <a:pt x="552" y="355"/>
                  </a:lnTo>
                  <a:lnTo>
                    <a:pt x="553" y="356"/>
                  </a:lnTo>
                  <a:lnTo>
                    <a:pt x="553" y="358"/>
                  </a:lnTo>
                  <a:lnTo>
                    <a:pt x="553" y="358"/>
                  </a:lnTo>
                  <a:lnTo>
                    <a:pt x="552" y="360"/>
                  </a:lnTo>
                  <a:lnTo>
                    <a:pt x="552" y="361"/>
                  </a:lnTo>
                  <a:lnTo>
                    <a:pt x="552" y="363"/>
                  </a:lnTo>
                  <a:lnTo>
                    <a:pt x="552" y="363"/>
                  </a:lnTo>
                  <a:lnTo>
                    <a:pt x="552" y="364"/>
                  </a:lnTo>
                  <a:lnTo>
                    <a:pt x="552" y="366"/>
                  </a:lnTo>
                  <a:lnTo>
                    <a:pt x="552" y="368"/>
                  </a:lnTo>
                  <a:lnTo>
                    <a:pt x="553" y="369"/>
                  </a:lnTo>
                  <a:lnTo>
                    <a:pt x="553" y="371"/>
                  </a:lnTo>
                  <a:lnTo>
                    <a:pt x="550" y="374"/>
                  </a:lnTo>
                  <a:lnTo>
                    <a:pt x="550" y="375"/>
                  </a:lnTo>
                  <a:lnTo>
                    <a:pt x="550" y="375"/>
                  </a:lnTo>
                  <a:lnTo>
                    <a:pt x="549" y="377"/>
                  </a:lnTo>
                  <a:lnTo>
                    <a:pt x="546" y="380"/>
                  </a:lnTo>
                  <a:lnTo>
                    <a:pt x="546" y="382"/>
                  </a:lnTo>
                  <a:lnTo>
                    <a:pt x="544" y="380"/>
                  </a:lnTo>
                  <a:lnTo>
                    <a:pt x="541" y="380"/>
                  </a:lnTo>
                  <a:lnTo>
                    <a:pt x="539" y="377"/>
                  </a:lnTo>
                  <a:lnTo>
                    <a:pt x="539" y="375"/>
                  </a:lnTo>
                  <a:lnTo>
                    <a:pt x="538" y="374"/>
                  </a:lnTo>
                  <a:lnTo>
                    <a:pt x="538" y="372"/>
                  </a:lnTo>
                  <a:lnTo>
                    <a:pt x="539" y="372"/>
                  </a:lnTo>
                  <a:lnTo>
                    <a:pt x="542" y="371"/>
                  </a:lnTo>
                  <a:lnTo>
                    <a:pt x="542" y="371"/>
                  </a:lnTo>
                  <a:lnTo>
                    <a:pt x="541" y="369"/>
                  </a:lnTo>
                  <a:lnTo>
                    <a:pt x="541" y="369"/>
                  </a:lnTo>
                  <a:lnTo>
                    <a:pt x="541" y="368"/>
                  </a:lnTo>
                  <a:lnTo>
                    <a:pt x="541" y="366"/>
                  </a:lnTo>
                  <a:lnTo>
                    <a:pt x="541" y="364"/>
                  </a:lnTo>
                  <a:lnTo>
                    <a:pt x="541" y="361"/>
                  </a:lnTo>
                  <a:lnTo>
                    <a:pt x="539" y="360"/>
                  </a:lnTo>
                  <a:lnTo>
                    <a:pt x="538" y="356"/>
                  </a:lnTo>
                  <a:lnTo>
                    <a:pt x="538" y="356"/>
                  </a:lnTo>
                  <a:lnTo>
                    <a:pt x="538" y="355"/>
                  </a:lnTo>
                  <a:lnTo>
                    <a:pt x="539" y="355"/>
                  </a:lnTo>
                  <a:lnTo>
                    <a:pt x="535" y="356"/>
                  </a:lnTo>
                  <a:lnTo>
                    <a:pt x="530" y="358"/>
                  </a:lnTo>
                  <a:lnTo>
                    <a:pt x="528" y="360"/>
                  </a:lnTo>
                  <a:lnTo>
                    <a:pt x="527" y="360"/>
                  </a:lnTo>
                  <a:lnTo>
                    <a:pt x="527" y="360"/>
                  </a:lnTo>
                  <a:lnTo>
                    <a:pt x="528" y="361"/>
                  </a:lnTo>
                  <a:lnTo>
                    <a:pt x="527" y="361"/>
                  </a:lnTo>
                  <a:lnTo>
                    <a:pt x="527" y="361"/>
                  </a:lnTo>
                  <a:lnTo>
                    <a:pt x="527" y="363"/>
                  </a:lnTo>
                  <a:lnTo>
                    <a:pt x="525" y="366"/>
                  </a:lnTo>
                  <a:lnTo>
                    <a:pt x="525" y="366"/>
                  </a:lnTo>
                  <a:lnTo>
                    <a:pt x="524" y="364"/>
                  </a:lnTo>
                  <a:lnTo>
                    <a:pt x="522" y="364"/>
                  </a:lnTo>
                  <a:lnTo>
                    <a:pt x="522" y="363"/>
                  </a:lnTo>
                  <a:lnTo>
                    <a:pt x="522" y="361"/>
                  </a:lnTo>
                  <a:lnTo>
                    <a:pt x="522" y="361"/>
                  </a:lnTo>
                  <a:lnTo>
                    <a:pt x="524" y="360"/>
                  </a:lnTo>
                  <a:lnTo>
                    <a:pt x="525" y="358"/>
                  </a:lnTo>
                  <a:lnTo>
                    <a:pt x="527" y="353"/>
                  </a:lnTo>
                  <a:lnTo>
                    <a:pt x="528" y="353"/>
                  </a:lnTo>
                  <a:lnTo>
                    <a:pt x="531" y="352"/>
                  </a:lnTo>
                  <a:lnTo>
                    <a:pt x="527" y="352"/>
                  </a:lnTo>
                  <a:lnTo>
                    <a:pt x="527" y="352"/>
                  </a:lnTo>
                  <a:lnTo>
                    <a:pt x="525" y="350"/>
                  </a:lnTo>
                  <a:lnTo>
                    <a:pt x="525" y="350"/>
                  </a:lnTo>
                  <a:lnTo>
                    <a:pt x="524" y="349"/>
                  </a:lnTo>
                  <a:lnTo>
                    <a:pt x="522" y="349"/>
                  </a:lnTo>
                  <a:lnTo>
                    <a:pt x="522" y="347"/>
                  </a:lnTo>
                  <a:lnTo>
                    <a:pt x="520" y="347"/>
                  </a:lnTo>
                  <a:lnTo>
                    <a:pt x="520" y="345"/>
                  </a:lnTo>
                  <a:lnTo>
                    <a:pt x="520" y="345"/>
                  </a:lnTo>
                  <a:lnTo>
                    <a:pt x="520" y="344"/>
                  </a:lnTo>
                  <a:lnTo>
                    <a:pt x="519" y="344"/>
                  </a:lnTo>
                  <a:lnTo>
                    <a:pt x="519" y="344"/>
                  </a:lnTo>
                  <a:lnTo>
                    <a:pt x="517" y="342"/>
                  </a:lnTo>
                  <a:lnTo>
                    <a:pt x="517" y="341"/>
                  </a:lnTo>
                  <a:lnTo>
                    <a:pt x="516" y="341"/>
                  </a:lnTo>
                  <a:lnTo>
                    <a:pt x="514" y="339"/>
                  </a:lnTo>
                  <a:lnTo>
                    <a:pt x="512" y="338"/>
                  </a:lnTo>
                  <a:lnTo>
                    <a:pt x="512" y="338"/>
                  </a:lnTo>
                  <a:lnTo>
                    <a:pt x="512" y="336"/>
                  </a:lnTo>
                  <a:lnTo>
                    <a:pt x="512" y="334"/>
                  </a:lnTo>
                  <a:lnTo>
                    <a:pt x="512" y="334"/>
                  </a:lnTo>
                  <a:lnTo>
                    <a:pt x="511" y="334"/>
                  </a:lnTo>
                  <a:lnTo>
                    <a:pt x="503" y="333"/>
                  </a:lnTo>
                  <a:lnTo>
                    <a:pt x="505" y="328"/>
                  </a:lnTo>
                  <a:lnTo>
                    <a:pt x="503" y="325"/>
                  </a:lnTo>
                  <a:lnTo>
                    <a:pt x="501" y="322"/>
                  </a:lnTo>
                  <a:lnTo>
                    <a:pt x="501" y="322"/>
                  </a:lnTo>
                  <a:lnTo>
                    <a:pt x="501" y="322"/>
                  </a:lnTo>
                  <a:lnTo>
                    <a:pt x="501" y="322"/>
                  </a:lnTo>
                  <a:lnTo>
                    <a:pt x="505" y="323"/>
                  </a:lnTo>
                  <a:lnTo>
                    <a:pt x="508" y="325"/>
                  </a:lnTo>
                  <a:lnTo>
                    <a:pt x="508" y="323"/>
                  </a:lnTo>
                  <a:lnTo>
                    <a:pt x="505" y="320"/>
                  </a:lnTo>
                  <a:lnTo>
                    <a:pt x="503" y="320"/>
                  </a:lnTo>
                  <a:lnTo>
                    <a:pt x="503" y="319"/>
                  </a:lnTo>
                  <a:lnTo>
                    <a:pt x="503" y="319"/>
                  </a:lnTo>
                  <a:lnTo>
                    <a:pt x="503" y="317"/>
                  </a:lnTo>
                  <a:lnTo>
                    <a:pt x="508" y="317"/>
                  </a:lnTo>
                  <a:lnTo>
                    <a:pt x="508" y="317"/>
                  </a:lnTo>
                  <a:lnTo>
                    <a:pt x="503" y="317"/>
                  </a:lnTo>
                  <a:lnTo>
                    <a:pt x="501" y="317"/>
                  </a:lnTo>
                  <a:lnTo>
                    <a:pt x="501" y="319"/>
                  </a:lnTo>
                  <a:lnTo>
                    <a:pt x="500" y="319"/>
                  </a:lnTo>
                  <a:lnTo>
                    <a:pt x="500" y="319"/>
                  </a:lnTo>
                  <a:lnTo>
                    <a:pt x="500" y="319"/>
                  </a:lnTo>
                  <a:lnTo>
                    <a:pt x="498" y="317"/>
                  </a:lnTo>
                  <a:lnTo>
                    <a:pt x="497" y="316"/>
                  </a:lnTo>
                  <a:lnTo>
                    <a:pt x="495" y="314"/>
                  </a:lnTo>
                  <a:lnTo>
                    <a:pt x="495" y="312"/>
                  </a:lnTo>
                  <a:lnTo>
                    <a:pt x="495" y="311"/>
                  </a:lnTo>
                  <a:lnTo>
                    <a:pt x="495" y="309"/>
                  </a:lnTo>
                  <a:lnTo>
                    <a:pt x="497" y="304"/>
                  </a:lnTo>
                  <a:lnTo>
                    <a:pt x="497" y="304"/>
                  </a:lnTo>
                  <a:lnTo>
                    <a:pt x="497" y="304"/>
                  </a:lnTo>
                  <a:lnTo>
                    <a:pt x="497" y="304"/>
                  </a:lnTo>
                  <a:lnTo>
                    <a:pt x="497" y="304"/>
                  </a:lnTo>
                  <a:lnTo>
                    <a:pt x="495" y="306"/>
                  </a:lnTo>
                  <a:lnTo>
                    <a:pt x="494" y="309"/>
                  </a:lnTo>
                  <a:lnTo>
                    <a:pt x="492" y="311"/>
                  </a:lnTo>
                  <a:lnTo>
                    <a:pt x="492" y="309"/>
                  </a:lnTo>
                  <a:lnTo>
                    <a:pt x="490" y="309"/>
                  </a:lnTo>
                  <a:lnTo>
                    <a:pt x="489" y="308"/>
                  </a:lnTo>
                  <a:lnTo>
                    <a:pt x="486" y="308"/>
                  </a:lnTo>
                  <a:lnTo>
                    <a:pt x="484" y="306"/>
                  </a:lnTo>
                  <a:lnTo>
                    <a:pt x="483" y="301"/>
                  </a:lnTo>
                  <a:lnTo>
                    <a:pt x="481" y="300"/>
                  </a:lnTo>
                  <a:lnTo>
                    <a:pt x="481" y="298"/>
                  </a:lnTo>
                  <a:lnTo>
                    <a:pt x="479" y="298"/>
                  </a:lnTo>
                  <a:lnTo>
                    <a:pt x="479" y="297"/>
                  </a:lnTo>
                  <a:lnTo>
                    <a:pt x="478" y="292"/>
                  </a:lnTo>
                  <a:lnTo>
                    <a:pt x="476" y="289"/>
                  </a:lnTo>
                  <a:lnTo>
                    <a:pt x="476" y="287"/>
                  </a:lnTo>
                  <a:lnTo>
                    <a:pt x="476" y="286"/>
                  </a:lnTo>
                  <a:lnTo>
                    <a:pt x="476" y="286"/>
                  </a:lnTo>
                  <a:lnTo>
                    <a:pt x="475" y="287"/>
                  </a:lnTo>
                  <a:lnTo>
                    <a:pt x="475" y="287"/>
                  </a:lnTo>
                  <a:lnTo>
                    <a:pt x="475" y="287"/>
                  </a:lnTo>
                  <a:lnTo>
                    <a:pt x="475" y="289"/>
                  </a:lnTo>
                  <a:lnTo>
                    <a:pt x="476" y="289"/>
                  </a:lnTo>
                  <a:lnTo>
                    <a:pt x="475" y="289"/>
                  </a:lnTo>
                  <a:lnTo>
                    <a:pt x="475" y="290"/>
                  </a:lnTo>
                  <a:lnTo>
                    <a:pt x="476" y="292"/>
                  </a:lnTo>
                  <a:lnTo>
                    <a:pt x="476" y="297"/>
                  </a:lnTo>
                  <a:lnTo>
                    <a:pt x="478" y="298"/>
                  </a:lnTo>
                  <a:lnTo>
                    <a:pt x="478" y="301"/>
                  </a:lnTo>
                  <a:lnTo>
                    <a:pt x="478" y="303"/>
                  </a:lnTo>
                  <a:lnTo>
                    <a:pt x="479" y="304"/>
                  </a:lnTo>
                  <a:lnTo>
                    <a:pt x="481" y="308"/>
                  </a:lnTo>
                  <a:lnTo>
                    <a:pt x="481" y="309"/>
                  </a:lnTo>
                  <a:lnTo>
                    <a:pt x="481" y="309"/>
                  </a:lnTo>
                  <a:lnTo>
                    <a:pt x="479" y="309"/>
                  </a:lnTo>
                  <a:lnTo>
                    <a:pt x="479" y="311"/>
                  </a:lnTo>
                  <a:lnTo>
                    <a:pt x="476" y="309"/>
                  </a:lnTo>
                  <a:lnTo>
                    <a:pt x="476" y="309"/>
                  </a:lnTo>
                  <a:lnTo>
                    <a:pt x="475" y="308"/>
                  </a:lnTo>
                  <a:lnTo>
                    <a:pt x="473" y="306"/>
                  </a:lnTo>
                  <a:lnTo>
                    <a:pt x="468" y="306"/>
                  </a:lnTo>
                  <a:lnTo>
                    <a:pt x="468" y="306"/>
                  </a:lnTo>
                  <a:lnTo>
                    <a:pt x="468" y="306"/>
                  </a:lnTo>
                  <a:lnTo>
                    <a:pt x="468" y="303"/>
                  </a:lnTo>
                  <a:lnTo>
                    <a:pt x="468" y="301"/>
                  </a:lnTo>
                  <a:lnTo>
                    <a:pt x="467" y="298"/>
                  </a:lnTo>
                  <a:lnTo>
                    <a:pt x="467" y="298"/>
                  </a:lnTo>
                  <a:lnTo>
                    <a:pt x="470" y="297"/>
                  </a:lnTo>
                  <a:lnTo>
                    <a:pt x="468" y="297"/>
                  </a:lnTo>
                  <a:lnTo>
                    <a:pt x="467" y="297"/>
                  </a:lnTo>
                  <a:lnTo>
                    <a:pt x="467" y="297"/>
                  </a:lnTo>
                  <a:lnTo>
                    <a:pt x="465" y="293"/>
                  </a:lnTo>
                  <a:lnTo>
                    <a:pt x="465" y="293"/>
                  </a:lnTo>
                  <a:lnTo>
                    <a:pt x="465" y="293"/>
                  </a:lnTo>
                  <a:lnTo>
                    <a:pt x="465" y="295"/>
                  </a:lnTo>
                  <a:lnTo>
                    <a:pt x="465" y="297"/>
                  </a:lnTo>
                  <a:lnTo>
                    <a:pt x="465" y="297"/>
                  </a:lnTo>
                  <a:lnTo>
                    <a:pt x="465" y="298"/>
                  </a:lnTo>
                  <a:lnTo>
                    <a:pt x="465" y="298"/>
                  </a:lnTo>
                  <a:lnTo>
                    <a:pt x="464" y="298"/>
                  </a:lnTo>
                  <a:lnTo>
                    <a:pt x="464" y="298"/>
                  </a:lnTo>
                  <a:lnTo>
                    <a:pt x="462" y="298"/>
                  </a:lnTo>
                  <a:lnTo>
                    <a:pt x="462" y="298"/>
                  </a:lnTo>
                  <a:lnTo>
                    <a:pt x="460" y="297"/>
                  </a:lnTo>
                  <a:lnTo>
                    <a:pt x="460" y="297"/>
                  </a:lnTo>
                  <a:lnTo>
                    <a:pt x="459" y="297"/>
                  </a:lnTo>
                  <a:lnTo>
                    <a:pt x="459" y="295"/>
                  </a:lnTo>
                  <a:lnTo>
                    <a:pt x="454" y="295"/>
                  </a:lnTo>
                  <a:lnTo>
                    <a:pt x="453" y="293"/>
                  </a:lnTo>
                  <a:lnTo>
                    <a:pt x="453" y="293"/>
                  </a:lnTo>
                  <a:lnTo>
                    <a:pt x="453" y="295"/>
                  </a:lnTo>
                  <a:lnTo>
                    <a:pt x="453" y="295"/>
                  </a:lnTo>
                  <a:lnTo>
                    <a:pt x="453" y="295"/>
                  </a:lnTo>
                  <a:lnTo>
                    <a:pt x="451" y="297"/>
                  </a:lnTo>
                  <a:lnTo>
                    <a:pt x="451" y="297"/>
                  </a:lnTo>
                  <a:lnTo>
                    <a:pt x="453" y="297"/>
                  </a:lnTo>
                  <a:lnTo>
                    <a:pt x="454" y="297"/>
                  </a:lnTo>
                  <a:lnTo>
                    <a:pt x="456" y="297"/>
                  </a:lnTo>
                  <a:lnTo>
                    <a:pt x="457" y="298"/>
                  </a:lnTo>
                  <a:lnTo>
                    <a:pt x="459" y="298"/>
                  </a:lnTo>
                  <a:lnTo>
                    <a:pt x="459" y="300"/>
                  </a:lnTo>
                  <a:lnTo>
                    <a:pt x="459" y="300"/>
                  </a:lnTo>
                  <a:lnTo>
                    <a:pt x="460" y="300"/>
                  </a:lnTo>
                  <a:lnTo>
                    <a:pt x="460" y="301"/>
                  </a:lnTo>
                  <a:lnTo>
                    <a:pt x="460" y="301"/>
                  </a:lnTo>
                  <a:lnTo>
                    <a:pt x="462" y="301"/>
                  </a:lnTo>
                  <a:lnTo>
                    <a:pt x="464" y="303"/>
                  </a:lnTo>
                  <a:lnTo>
                    <a:pt x="465" y="304"/>
                  </a:lnTo>
                  <a:lnTo>
                    <a:pt x="465" y="306"/>
                  </a:lnTo>
                  <a:lnTo>
                    <a:pt x="465" y="308"/>
                  </a:lnTo>
                  <a:lnTo>
                    <a:pt x="465" y="308"/>
                  </a:lnTo>
                  <a:lnTo>
                    <a:pt x="465" y="308"/>
                  </a:lnTo>
                  <a:lnTo>
                    <a:pt x="460" y="308"/>
                  </a:lnTo>
                  <a:lnTo>
                    <a:pt x="459" y="309"/>
                  </a:lnTo>
                  <a:lnTo>
                    <a:pt x="457" y="309"/>
                  </a:lnTo>
                  <a:lnTo>
                    <a:pt x="457" y="309"/>
                  </a:lnTo>
                  <a:lnTo>
                    <a:pt x="454" y="308"/>
                  </a:lnTo>
                  <a:lnTo>
                    <a:pt x="451" y="306"/>
                  </a:lnTo>
                  <a:lnTo>
                    <a:pt x="445" y="303"/>
                  </a:lnTo>
                  <a:lnTo>
                    <a:pt x="445" y="303"/>
                  </a:lnTo>
                  <a:lnTo>
                    <a:pt x="445" y="301"/>
                  </a:lnTo>
                  <a:lnTo>
                    <a:pt x="443" y="301"/>
                  </a:lnTo>
                  <a:lnTo>
                    <a:pt x="443" y="301"/>
                  </a:lnTo>
                  <a:lnTo>
                    <a:pt x="442" y="300"/>
                  </a:lnTo>
                  <a:lnTo>
                    <a:pt x="440" y="298"/>
                  </a:lnTo>
                  <a:lnTo>
                    <a:pt x="438" y="297"/>
                  </a:lnTo>
                  <a:lnTo>
                    <a:pt x="438" y="297"/>
                  </a:lnTo>
                  <a:lnTo>
                    <a:pt x="437" y="295"/>
                  </a:lnTo>
                  <a:lnTo>
                    <a:pt x="434" y="293"/>
                  </a:lnTo>
                  <a:lnTo>
                    <a:pt x="432" y="292"/>
                  </a:lnTo>
                  <a:lnTo>
                    <a:pt x="432" y="292"/>
                  </a:lnTo>
                  <a:lnTo>
                    <a:pt x="430" y="292"/>
                  </a:lnTo>
                  <a:lnTo>
                    <a:pt x="430" y="292"/>
                  </a:lnTo>
                  <a:lnTo>
                    <a:pt x="430" y="290"/>
                  </a:lnTo>
                  <a:lnTo>
                    <a:pt x="430" y="290"/>
                  </a:lnTo>
                  <a:lnTo>
                    <a:pt x="427" y="290"/>
                  </a:lnTo>
                  <a:lnTo>
                    <a:pt x="426" y="289"/>
                  </a:lnTo>
                  <a:lnTo>
                    <a:pt x="418" y="286"/>
                  </a:lnTo>
                  <a:lnTo>
                    <a:pt x="415" y="284"/>
                  </a:lnTo>
                  <a:lnTo>
                    <a:pt x="413" y="282"/>
                  </a:lnTo>
                  <a:lnTo>
                    <a:pt x="412" y="282"/>
                  </a:lnTo>
                  <a:lnTo>
                    <a:pt x="412" y="282"/>
                  </a:lnTo>
                  <a:lnTo>
                    <a:pt x="412" y="282"/>
                  </a:lnTo>
                  <a:lnTo>
                    <a:pt x="413" y="281"/>
                  </a:lnTo>
                  <a:lnTo>
                    <a:pt x="415" y="281"/>
                  </a:lnTo>
                  <a:lnTo>
                    <a:pt x="416" y="279"/>
                  </a:lnTo>
                  <a:lnTo>
                    <a:pt x="416" y="278"/>
                  </a:lnTo>
                  <a:lnTo>
                    <a:pt x="415" y="278"/>
                  </a:lnTo>
                  <a:lnTo>
                    <a:pt x="415" y="276"/>
                  </a:lnTo>
                  <a:lnTo>
                    <a:pt x="415" y="275"/>
                  </a:lnTo>
                  <a:lnTo>
                    <a:pt x="415" y="275"/>
                  </a:lnTo>
                  <a:lnTo>
                    <a:pt x="415" y="275"/>
                  </a:lnTo>
                  <a:lnTo>
                    <a:pt x="416" y="273"/>
                  </a:lnTo>
                  <a:lnTo>
                    <a:pt x="416" y="273"/>
                  </a:lnTo>
                  <a:lnTo>
                    <a:pt x="416" y="273"/>
                  </a:lnTo>
                  <a:lnTo>
                    <a:pt x="418" y="275"/>
                  </a:lnTo>
                  <a:lnTo>
                    <a:pt x="419" y="276"/>
                  </a:lnTo>
                  <a:lnTo>
                    <a:pt x="419" y="278"/>
                  </a:lnTo>
                  <a:lnTo>
                    <a:pt x="419" y="281"/>
                  </a:lnTo>
                  <a:lnTo>
                    <a:pt x="419" y="281"/>
                  </a:lnTo>
                  <a:lnTo>
                    <a:pt x="419" y="279"/>
                  </a:lnTo>
                  <a:lnTo>
                    <a:pt x="419" y="278"/>
                  </a:lnTo>
                  <a:lnTo>
                    <a:pt x="419" y="278"/>
                  </a:lnTo>
                  <a:lnTo>
                    <a:pt x="419" y="276"/>
                  </a:lnTo>
                  <a:lnTo>
                    <a:pt x="421" y="276"/>
                  </a:lnTo>
                  <a:lnTo>
                    <a:pt x="423" y="276"/>
                  </a:lnTo>
                  <a:lnTo>
                    <a:pt x="424" y="276"/>
                  </a:lnTo>
                  <a:lnTo>
                    <a:pt x="419" y="275"/>
                  </a:lnTo>
                  <a:lnTo>
                    <a:pt x="418" y="273"/>
                  </a:lnTo>
                  <a:lnTo>
                    <a:pt x="418" y="273"/>
                  </a:lnTo>
                  <a:lnTo>
                    <a:pt x="416" y="271"/>
                  </a:lnTo>
                  <a:lnTo>
                    <a:pt x="415" y="273"/>
                  </a:lnTo>
                  <a:lnTo>
                    <a:pt x="412" y="276"/>
                  </a:lnTo>
                  <a:lnTo>
                    <a:pt x="410" y="276"/>
                  </a:lnTo>
                  <a:lnTo>
                    <a:pt x="405" y="278"/>
                  </a:lnTo>
                  <a:lnTo>
                    <a:pt x="402" y="279"/>
                  </a:lnTo>
                  <a:lnTo>
                    <a:pt x="399" y="278"/>
                  </a:lnTo>
                  <a:lnTo>
                    <a:pt x="397" y="278"/>
                  </a:lnTo>
                  <a:lnTo>
                    <a:pt x="389" y="275"/>
                  </a:lnTo>
                  <a:lnTo>
                    <a:pt x="388" y="275"/>
                  </a:lnTo>
                  <a:lnTo>
                    <a:pt x="389" y="273"/>
                  </a:lnTo>
                  <a:lnTo>
                    <a:pt x="391" y="273"/>
                  </a:lnTo>
                  <a:lnTo>
                    <a:pt x="389" y="271"/>
                  </a:lnTo>
                  <a:lnTo>
                    <a:pt x="389" y="270"/>
                  </a:lnTo>
                  <a:lnTo>
                    <a:pt x="388" y="270"/>
                  </a:lnTo>
                  <a:lnTo>
                    <a:pt x="388" y="270"/>
                  </a:lnTo>
                  <a:lnTo>
                    <a:pt x="388" y="271"/>
                  </a:lnTo>
                  <a:lnTo>
                    <a:pt x="388" y="271"/>
                  </a:lnTo>
                  <a:lnTo>
                    <a:pt x="388" y="271"/>
                  </a:lnTo>
                  <a:lnTo>
                    <a:pt x="386" y="273"/>
                  </a:lnTo>
                  <a:lnTo>
                    <a:pt x="385" y="273"/>
                  </a:lnTo>
                  <a:lnTo>
                    <a:pt x="378" y="271"/>
                  </a:lnTo>
                  <a:lnTo>
                    <a:pt x="372" y="271"/>
                  </a:lnTo>
                  <a:lnTo>
                    <a:pt x="366" y="270"/>
                  </a:lnTo>
                  <a:lnTo>
                    <a:pt x="358" y="271"/>
                  </a:lnTo>
                  <a:lnTo>
                    <a:pt x="353" y="273"/>
                  </a:lnTo>
                  <a:lnTo>
                    <a:pt x="352" y="273"/>
                  </a:lnTo>
                  <a:lnTo>
                    <a:pt x="348" y="271"/>
                  </a:lnTo>
                  <a:lnTo>
                    <a:pt x="348" y="271"/>
                  </a:lnTo>
                  <a:lnTo>
                    <a:pt x="350" y="271"/>
                  </a:lnTo>
                  <a:lnTo>
                    <a:pt x="350" y="271"/>
                  </a:lnTo>
                  <a:lnTo>
                    <a:pt x="348" y="270"/>
                  </a:lnTo>
                  <a:lnTo>
                    <a:pt x="347" y="268"/>
                  </a:lnTo>
                  <a:lnTo>
                    <a:pt x="344" y="268"/>
                  </a:lnTo>
                  <a:lnTo>
                    <a:pt x="342" y="268"/>
                  </a:lnTo>
                  <a:lnTo>
                    <a:pt x="342" y="267"/>
                  </a:lnTo>
                  <a:lnTo>
                    <a:pt x="341" y="267"/>
                  </a:lnTo>
                  <a:lnTo>
                    <a:pt x="339" y="267"/>
                  </a:lnTo>
                  <a:lnTo>
                    <a:pt x="337" y="265"/>
                  </a:lnTo>
                  <a:lnTo>
                    <a:pt x="339" y="262"/>
                  </a:lnTo>
                  <a:lnTo>
                    <a:pt x="339" y="260"/>
                  </a:lnTo>
                  <a:lnTo>
                    <a:pt x="339" y="260"/>
                  </a:lnTo>
                  <a:lnTo>
                    <a:pt x="341" y="257"/>
                  </a:lnTo>
                  <a:lnTo>
                    <a:pt x="341" y="259"/>
                  </a:lnTo>
                  <a:lnTo>
                    <a:pt x="339" y="259"/>
                  </a:lnTo>
                  <a:lnTo>
                    <a:pt x="337" y="260"/>
                  </a:lnTo>
                  <a:lnTo>
                    <a:pt x="336" y="262"/>
                  </a:lnTo>
                  <a:lnTo>
                    <a:pt x="334" y="264"/>
                  </a:lnTo>
                  <a:lnTo>
                    <a:pt x="333" y="264"/>
                  </a:lnTo>
                  <a:lnTo>
                    <a:pt x="331" y="264"/>
                  </a:lnTo>
                  <a:lnTo>
                    <a:pt x="328" y="264"/>
                  </a:lnTo>
                  <a:lnTo>
                    <a:pt x="326" y="262"/>
                  </a:lnTo>
                  <a:lnTo>
                    <a:pt x="325" y="262"/>
                  </a:lnTo>
                  <a:lnTo>
                    <a:pt x="323" y="262"/>
                  </a:lnTo>
                  <a:lnTo>
                    <a:pt x="325" y="260"/>
                  </a:lnTo>
                  <a:lnTo>
                    <a:pt x="326" y="260"/>
                  </a:lnTo>
                  <a:lnTo>
                    <a:pt x="326" y="259"/>
                  </a:lnTo>
                  <a:lnTo>
                    <a:pt x="326" y="259"/>
                  </a:lnTo>
                  <a:lnTo>
                    <a:pt x="320" y="259"/>
                  </a:lnTo>
                  <a:lnTo>
                    <a:pt x="320" y="257"/>
                  </a:lnTo>
                  <a:lnTo>
                    <a:pt x="320" y="257"/>
                  </a:lnTo>
                  <a:lnTo>
                    <a:pt x="320" y="257"/>
                  </a:lnTo>
                  <a:lnTo>
                    <a:pt x="319" y="256"/>
                  </a:lnTo>
                  <a:lnTo>
                    <a:pt x="317" y="257"/>
                  </a:lnTo>
                  <a:lnTo>
                    <a:pt x="315" y="257"/>
                  </a:lnTo>
                  <a:lnTo>
                    <a:pt x="314" y="257"/>
                  </a:lnTo>
                  <a:lnTo>
                    <a:pt x="314" y="256"/>
                  </a:lnTo>
                  <a:lnTo>
                    <a:pt x="315" y="256"/>
                  </a:lnTo>
                  <a:lnTo>
                    <a:pt x="317" y="254"/>
                  </a:lnTo>
                  <a:lnTo>
                    <a:pt x="314" y="254"/>
                  </a:lnTo>
                  <a:lnTo>
                    <a:pt x="314" y="254"/>
                  </a:lnTo>
                  <a:lnTo>
                    <a:pt x="312" y="253"/>
                  </a:lnTo>
                  <a:lnTo>
                    <a:pt x="312" y="251"/>
                  </a:lnTo>
                  <a:lnTo>
                    <a:pt x="314" y="249"/>
                  </a:lnTo>
                  <a:lnTo>
                    <a:pt x="319" y="248"/>
                  </a:lnTo>
                  <a:lnTo>
                    <a:pt x="317" y="248"/>
                  </a:lnTo>
                  <a:lnTo>
                    <a:pt x="314" y="248"/>
                  </a:lnTo>
                  <a:lnTo>
                    <a:pt x="312" y="249"/>
                  </a:lnTo>
                  <a:lnTo>
                    <a:pt x="309" y="251"/>
                  </a:lnTo>
                  <a:lnTo>
                    <a:pt x="307" y="251"/>
                  </a:lnTo>
                  <a:lnTo>
                    <a:pt x="307" y="251"/>
                  </a:lnTo>
                  <a:lnTo>
                    <a:pt x="306" y="251"/>
                  </a:lnTo>
                  <a:lnTo>
                    <a:pt x="304" y="251"/>
                  </a:lnTo>
                  <a:lnTo>
                    <a:pt x="304" y="251"/>
                  </a:lnTo>
                  <a:lnTo>
                    <a:pt x="304" y="253"/>
                  </a:lnTo>
                  <a:lnTo>
                    <a:pt x="303" y="253"/>
                  </a:lnTo>
                  <a:lnTo>
                    <a:pt x="303" y="253"/>
                  </a:lnTo>
                  <a:lnTo>
                    <a:pt x="303" y="253"/>
                  </a:lnTo>
                  <a:lnTo>
                    <a:pt x="301" y="253"/>
                  </a:lnTo>
                  <a:lnTo>
                    <a:pt x="300" y="251"/>
                  </a:lnTo>
                  <a:lnTo>
                    <a:pt x="300" y="251"/>
                  </a:lnTo>
                  <a:lnTo>
                    <a:pt x="300" y="251"/>
                  </a:lnTo>
                  <a:lnTo>
                    <a:pt x="298" y="253"/>
                  </a:lnTo>
                  <a:lnTo>
                    <a:pt x="298" y="253"/>
                  </a:lnTo>
                  <a:lnTo>
                    <a:pt x="296" y="253"/>
                  </a:lnTo>
                  <a:lnTo>
                    <a:pt x="295" y="253"/>
                  </a:lnTo>
                  <a:lnTo>
                    <a:pt x="293" y="253"/>
                  </a:lnTo>
                  <a:lnTo>
                    <a:pt x="293" y="251"/>
                  </a:lnTo>
                  <a:lnTo>
                    <a:pt x="293" y="251"/>
                  </a:lnTo>
                  <a:lnTo>
                    <a:pt x="296" y="246"/>
                  </a:lnTo>
                  <a:lnTo>
                    <a:pt x="296" y="246"/>
                  </a:lnTo>
                  <a:lnTo>
                    <a:pt x="295" y="246"/>
                  </a:lnTo>
                  <a:lnTo>
                    <a:pt x="293" y="248"/>
                  </a:lnTo>
                  <a:lnTo>
                    <a:pt x="293" y="249"/>
                  </a:lnTo>
                  <a:lnTo>
                    <a:pt x="292" y="249"/>
                  </a:lnTo>
                  <a:lnTo>
                    <a:pt x="290" y="249"/>
                  </a:lnTo>
                  <a:lnTo>
                    <a:pt x="290" y="249"/>
                  </a:lnTo>
                  <a:lnTo>
                    <a:pt x="289" y="249"/>
                  </a:lnTo>
                  <a:lnTo>
                    <a:pt x="287" y="249"/>
                  </a:lnTo>
                  <a:lnTo>
                    <a:pt x="287" y="251"/>
                  </a:lnTo>
                  <a:lnTo>
                    <a:pt x="287" y="251"/>
                  </a:lnTo>
                  <a:lnTo>
                    <a:pt x="289" y="249"/>
                  </a:lnTo>
                  <a:lnTo>
                    <a:pt x="290" y="249"/>
                  </a:lnTo>
                  <a:lnTo>
                    <a:pt x="290" y="249"/>
                  </a:lnTo>
                  <a:lnTo>
                    <a:pt x="289" y="253"/>
                  </a:lnTo>
                  <a:lnTo>
                    <a:pt x="289" y="254"/>
                  </a:lnTo>
                  <a:lnTo>
                    <a:pt x="287" y="254"/>
                  </a:lnTo>
                  <a:lnTo>
                    <a:pt x="287" y="254"/>
                  </a:lnTo>
                  <a:lnTo>
                    <a:pt x="285" y="254"/>
                  </a:lnTo>
                  <a:lnTo>
                    <a:pt x="285" y="256"/>
                  </a:lnTo>
                  <a:lnTo>
                    <a:pt x="287" y="257"/>
                  </a:lnTo>
                  <a:lnTo>
                    <a:pt x="289" y="257"/>
                  </a:lnTo>
                  <a:lnTo>
                    <a:pt x="290" y="257"/>
                  </a:lnTo>
                  <a:lnTo>
                    <a:pt x="290" y="257"/>
                  </a:lnTo>
                  <a:lnTo>
                    <a:pt x="289" y="259"/>
                  </a:lnTo>
                  <a:lnTo>
                    <a:pt x="289" y="260"/>
                  </a:lnTo>
                  <a:lnTo>
                    <a:pt x="289" y="260"/>
                  </a:lnTo>
                  <a:lnTo>
                    <a:pt x="287" y="260"/>
                  </a:lnTo>
                  <a:lnTo>
                    <a:pt x="285" y="260"/>
                  </a:lnTo>
                  <a:lnTo>
                    <a:pt x="285" y="260"/>
                  </a:lnTo>
                  <a:lnTo>
                    <a:pt x="284" y="262"/>
                  </a:lnTo>
                  <a:lnTo>
                    <a:pt x="284" y="262"/>
                  </a:lnTo>
                  <a:lnTo>
                    <a:pt x="285" y="262"/>
                  </a:lnTo>
                  <a:lnTo>
                    <a:pt x="287" y="260"/>
                  </a:lnTo>
                  <a:lnTo>
                    <a:pt x="289" y="260"/>
                  </a:lnTo>
                  <a:lnTo>
                    <a:pt x="290" y="260"/>
                  </a:lnTo>
                  <a:lnTo>
                    <a:pt x="292" y="260"/>
                  </a:lnTo>
                  <a:lnTo>
                    <a:pt x="293" y="260"/>
                  </a:lnTo>
                  <a:lnTo>
                    <a:pt x="293" y="260"/>
                  </a:lnTo>
                  <a:lnTo>
                    <a:pt x="293" y="262"/>
                  </a:lnTo>
                  <a:lnTo>
                    <a:pt x="293" y="262"/>
                  </a:lnTo>
                  <a:lnTo>
                    <a:pt x="293" y="264"/>
                  </a:lnTo>
                  <a:lnTo>
                    <a:pt x="292" y="264"/>
                  </a:lnTo>
                  <a:lnTo>
                    <a:pt x="290" y="264"/>
                  </a:lnTo>
                  <a:lnTo>
                    <a:pt x="290" y="265"/>
                  </a:lnTo>
                  <a:lnTo>
                    <a:pt x="290" y="265"/>
                  </a:lnTo>
                  <a:lnTo>
                    <a:pt x="290" y="267"/>
                  </a:lnTo>
                  <a:lnTo>
                    <a:pt x="290" y="268"/>
                  </a:lnTo>
                  <a:lnTo>
                    <a:pt x="290" y="270"/>
                  </a:lnTo>
                  <a:lnTo>
                    <a:pt x="290" y="270"/>
                  </a:lnTo>
                  <a:lnTo>
                    <a:pt x="289" y="270"/>
                  </a:lnTo>
                  <a:lnTo>
                    <a:pt x="289" y="270"/>
                  </a:lnTo>
                  <a:lnTo>
                    <a:pt x="287" y="273"/>
                  </a:lnTo>
                  <a:lnTo>
                    <a:pt x="287" y="273"/>
                  </a:lnTo>
                  <a:lnTo>
                    <a:pt x="285" y="273"/>
                  </a:lnTo>
                  <a:lnTo>
                    <a:pt x="285" y="273"/>
                  </a:lnTo>
                  <a:lnTo>
                    <a:pt x="285" y="273"/>
                  </a:lnTo>
                  <a:lnTo>
                    <a:pt x="284" y="273"/>
                  </a:lnTo>
                  <a:lnTo>
                    <a:pt x="282" y="273"/>
                  </a:lnTo>
                  <a:lnTo>
                    <a:pt x="281" y="273"/>
                  </a:lnTo>
                  <a:lnTo>
                    <a:pt x="279" y="273"/>
                  </a:lnTo>
                  <a:lnTo>
                    <a:pt x="278" y="273"/>
                  </a:lnTo>
                  <a:lnTo>
                    <a:pt x="278" y="271"/>
                  </a:lnTo>
                  <a:lnTo>
                    <a:pt x="274" y="273"/>
                  </a:lnTo>
                  <a:lnTo>
                    <a:pt x="274" y="273"/>
                  </a:lnTo>
                  <a:lnTo>
                    <a:pt x="273" y="270"/>
                  </a:lnTo>
                  <a:lnTo>
                    <a:pt x="273" y="270"/>
                  </a:lnTo>
                  <a:lnTo>
                    <a:pt x="273" y="273"/>
                  </a:lnTo>
                  <a:lnTo>
                    <a:pt x="273" y="273"/>
                  </a:lnTo>
                  <a:lnTo>
                    <a:pt x="271" y="275"/>
                  </a:lnTo>
                  <a:lnTo>
                    <a:pt x="270" y="278"/>
                  </a:lnTo>
                  <a:lnTo>
                    <a:pt x="270" y="278"/>
                  </a:lnTo>
                  <a:lnTo>
                    <a:pt x="270" y="278"/>
                  </a:lnTo>
                  <a:lnTo>
                    <a:pt x="270" y="275"/>
                  </a:lnTo>
                  <a:lnTo>
                    <a:pt x="268" y="275"/>
                  </a:lnTo>
                  <a:lnTo>
                    <a:pt x="268" y="276"/>
                  </a:lnTo>
                  <a:lnTo>
                    <a:pt x="266" y="276"/>
                  </a:lnTo>
                  <a:lnTo>
                    <a:pt x="268" y="278"/>
                  </a:lnTo>
                  <a:lnTo>
                    <a:pt x="266" y="278"/>
                  </a:lnTo>
                  <a:lnTo>
                    <a:pt x="265" y="278"/>
                  </a:lnTo>
                  <a:lnTo>
                    <a:pt x="265" y="278"/>
                  </a:lnTo>
                  <a:lnTo>
                    <a:pt x="265" y="278"/>
                  </a:lnTo>
                  <a:lnTo>
                    <a:pt x="265" y="279"/>
                  </a:lnTo>
                  <a:lnTo>
                    <a:pt x="265" y="279"/>
                  </a:lnTo>
                  <a:lnTo>
                    <a:pt x="262" y="282"/>
                  </a:lnTo>
                  <a:lnTo>
                    <a:pt x="260" y="282"/>
                  </a:lnTo>
                  <a:lnTo>
                    <a:pt x="260" y="281"/>
                  </a:lnTo>
                  <a:lnTo>
                    <a:pt x="260" y="281"/>
                  </a:lnTo>
                  <a:lnTo>
                    <a:pt x="257" y="282"/>
                  </a:lnTo>
                  <a:lnTo>
                    <a:pt x="257" y="282"/>
                  </a:lnTo>
                  <a:lnTo>
                    <a:pt x="255" y="282"/>
                  </a:lnTo>
                  <a:lnTo>
                    <a:pt x="255" y="282"/>
                  </a:lnTo>
                  <a:lnTo>
                    <a:pt x="255" y="282"/>
                  </a:lnTo>
                  <a:lnTo>
                    <a:pt x="255" y="284"/>
                  </a:lnTo>
                  <a:lnTo>
                    <a:pt x="254" y="286"/>
                  </a:lnTo>
                  <a:lnTo>
                    <a:pt x="252" y="287"/>
                  </a:lnTo>
                  <a:lnTo>
                    <a:pt x="251" y="287"/>
                  </a:lnTo>
                  <a:lnTo>
                    <a:pt x="251" y="289"/>
                  </a:lnTo>
                  <a:lnTo>
                    <a:pt x="251" y="289"/>
                  </a:lnTo>
                  <a:lnTo>
                    <a:pt x="249" y="289"/>
                  </a:lnTo>
                  <a:lnTo>
                    <a:pt x="248" y="287"/>
                  </a:lnTo>
                  <a:lnTo>
                    <a:pt x="248" y="287"/>
                  </a:lnTo>
                  <a:lnTo>
                    <a:pt x="248" y="289"/>
                  </a:lnTo>
                  <a:lnTo>
                    <a:pt x="248" y="289"/>
                  </a:lnTo>
                  <a:lnTo>
                    <a:pt x="246" y="289"/>
                  </a:lnTo>
                  <a:lnTo>
                    <a:pt x="246" y="289"/>
                  </a:lnTo>
                  <a:lnTo>
                    <a:pt x="244" y="289"/>
                  </a:lnTo>
                  <a:lnTo>
                    <a:pt x="243" y="289"/>
                  </a:lnTo>
                  <a:lnTo>
                    <a:pt x="241" y="290"/>
                  </a:lnTo>
                  <a:lnTo>
                    <a:pt x="240" y="290"/>
                  </a:lnTo>
                  <a:lnTo>
                    <a:pt x="237" y="289"/>
                  </a:lnTo>
                  <a:lnTo>
                    <a:pt x="237" y="289"/>
                  </a:lnTo>
                  <a:lnTo>
                    <a:pt x="237" y="287"/>
                  </a:lnTo>
                  <a:lnTo>
                    <a:pt x="237" y="287"/>
                  </a:lnTo>
                  <a:lnTo>
                    <a:pt x="237" y="286"/>
                  </a:lnTo>
                  <a:lnTo>
                    <a:pt x="238" y="286"/>
                  </a:lnTo>
                  <a:lnTo>
                    <a:pt x="240" y="284"/>
                  </a:lnTo>
                  <a:lnTo>
                    <a:pt x="243" y="284"/>
                  </a:lnTo>
                  <a:lnTo>
                    <a:pt x="244" y="282"/>
                  </a:lnTo>
                  <a:lnTo>
                    <a:pt x="246" y="281"/>
                  </a:lnTo>
                  <a:lnTo>
                    <a:pt x="248" y="281"/>
                  </a:lnTo>
                  <a:lnTo>
                    <a:pt x="249" y="278"/>
                  </a:lnTo>
                  <a:lnTo>
                    <a:pt x="249" y="278"/>
                  </a:lnTo>
                  <a:lnTo>
                    <a:pt x="249" y="278"/>
                  </a:lnTo>
                  <a:lnTo>
                    <a:pt x="244" y="279"/>
                  </a:lnTo>
                  <a:lnTo>
                    <a:pt x="243" y="279"/>
                  </a:lnTo>
                  <a:lnTo>
                    <a:pt x="243" y="279"/>
                  </a:lnTo>
                  <a:lnTo>
                    <a:pt x="238" y="279"/>
                  </a:lnTo>
                  <a:lnTo>
                    <a:pt x="238" y="279"/>
                  </a:lnTo>
                  <a:lnTo>
                    <a:pt x="238" y="278"/>
                  </a:lnTo>
                  <a:lnTo>
                    <a:pt x="238" y="275"/>
                  </a:lnTo>
                  <a:lnTo>
                    <a:pt x="240" y="273"/>
                  </a:lnTo>
                  <a:lnTo>
                    <a:pt x="241" y="270"/>
                  </a:lnTo>
                  <a:lnTo>
                    <a:pt x="243" y="268"/>
                  </a:lnTo>
                  <a:lnTo>
                    <a:pt x="244" y="267"/>
                  </a:lnTo>
                  <a:lnTo>
                    <a:pt x="246" y="262"/>
                  </a:lnTo>
                  <a:lnTo>
                    <a:pt x="246" y="260"/>
                  </a:lnTo>
                  <a:lnTo>
                    <a:pt x="244" y="259"/>
                  </a:lnTo>
                  <a:lnTo>
                    <a:pt x="244" y="257"/>
                  </a:lnTo>
                  <a:lnTo>
                    <a:pt x="246" y="256"/>
                  </a:lnTo>
                  <a:lnTo>
                    <a:pt x="251" y="254"/>
                  </a:lnTo>
                  <a:lnTo>
                    <a:pt x="254" y="253"/>
                  </a:lnTo>
                  <a:lnTo>
                    <a:pt x="259" y="251"/>
                  </a:lnTo>
                  <a:lnTo>
                    <a:pt x="259" y="251"/>
                  </a:lnTo>
                  <a:lnTo>
                    <a:pt x="260" y="251"/>
                  </a:lnTo>
                  <a:lnTo>
                    <a:pt x="262" y="251"/>
                  </a:lnTo>
                  <a:lnTo>
                    <a:pt x="263" y="253"/>
                  </a:lnTo>
                  <a:lnTo>
                    <a:pt x="265" y="253"/>
                  </a:lnTo>
                  <a:lnTo>
                    <a:pt x="266" y="251"/>
                  </a:lnTo>
                  <a:lnTo>
                    <a:pt x="270" y="253"/>
                  </a:lnTo>
                  <a:lnTo>
                    <a:pt x="276" y="254"/>
                  </a:lnTo>
                  <a:lnTo>
                    <a:pt x="278" y="254"/>
                  </a:lnTo>
                  <a:lnTo>
                    <a:pt x="278" y="253"/>
                  </a:lnTo>
                  <a:lnTo>
                    <a:pt x="278" y="253"/>
                  </a:lnTo>
                  <a:lnTo>
                    <a:pt x="273" y="251"/>
                  </a:lnTo>
                  <a:lnTo>
                    <a:pt x="270" y="251"/>
                  </a:lnTo>
                  <a:lnTo>
                    <a:pt x="265" y="248"/>
                  </a:lnTo>
                  <a:lnTo>
                    <a:pt x="263" y="246"/>
                  </a:lnTo>
                  <a:lnTo>
                    <a:pt x="263" y="246"/>
                  </a:lnTo>
                  <a:lnTo>
                    <a:pt x="265" y="246"/>
                  </a:lnTo>
                  <a:lnTo>
                    <a:pt x="266" y="246"/>
                  </a:lnTo>
                  <a:lnTo>
                    <a:pt x="266" y="245"/>
                  </a:lnTo>
                  <a:lnTo>
                    <a:pt x="266" y="245"/>
                  </a:lnTo>
                  <a:lnTo>
                    <a:pt x="268" y="243"/>
                  </a:lnTo>
                  <a:lnTo>
                    <a:pt x="270" y="241"/>
                  </a:lnTo>
                  <a:lnTo>
                    <a:pt x="274" y="240"/>
                  </a:lnTo>
                  <a:lnTo>
                    <a:pt x="273" y="240"/>
                  </a:lnTo>
                  <a:lnTo>
                    <a:pt x="270" y="240"/>
                  </a:lnTo>
                  <a:lnTo>
                    <a:pt x="268" y="240"/>
                  </a:lnTo>
                  <a:lnTo>
                    <a:pt x="266" y="241"/>
                  </a:lnTo>
                  <a:lnTo>
                    <a:pt x="266" y="243"/>
                  </a:lnTo>
                  <a:lnTo>
                    <a:pt x="265" y="245"/>
                  </a:lnTo>
                  <a:lnTo>
                    <a:pt x="265" y="245"/>
                  </a:lnTo>
                  <a:lnTo>
                    <a:pt x="263" y="245"/>
                  </a:lnTo>
                  <a:lnTo>
                    <a:pt x="257" y="245"/>
                  </a:lnTo>
                  <a:lnTo>
                    <a:pt x="257" y="245"/>
                  </a:lnTo>
                  <a:lnTo>
                    <a:pt x="255" y="245"/>
                  </a:lnTo>
                  <a:lnTo>
                    <a:pt x="255" y="245"/>
                  </a:lnTo>
                  <a:lnTo>
                    <a:pt x="251" y="246"/>
                  </a:lnTo>
                  <a:lnTo>
                    <a:pt x="249" y="248"/>
                  </a:lnTo>
                  <a:lnTo>
                    <a:pt x="248" y="249"/>
                  </a:lnTo>
                  <a:lnTo>
                    <a:pt x="246" y="249"/>
                  </a:lnTo>
                  <a:lnTo>
                    <a:pt x="243" y="251"/>
                  </a:lnTo>
                  <a:lnTo>
                    <a:pt x="241" y="251"/>
                  </a:lnTo>
                  <a:lnTo>
                    <a:pt x="240" y="253"/>
                  </a:lnTo>
                  <a:lnTo>
                    <a:pt x="238" y="254"/>
                  </a:lnTo>
                  <a:lnTo>
                    <a:pt x="238" y="254"/>
                  </a:lnTo>
                  <a:lnTo>
                    <a:pt x="240" y="256"/>
                  </a:lnTo>
                  <a:lnTo>
                    <a:pt x="238" y="256"/>
                  </a:lnTo>
                  <a:lnTo>
                    <a:pt x="238" y="257"/>
                  </a:lnTo>
                  <a:lnTo>
                    <a:pt x="235" y="257"/>
                  </a:lnTo>
                  <a:lnTo>
                    <a:pt x="232" y="260"/>
                  </a:lnTo>
                  <a:lnTo>
                    <a:pt x="232" y="262"/>
                  </a:lnTo>
                  <a:lnTo>
                    <a:pt x="232" y="262"/>
                  </a:lnTo>
                  <a:lnTo>
                    <a:pt x="232" y="264"/>
                  </a:lnTo>
                  <a:lnTo>
                    <a:pt x="232" y="264"/>
                  </a:lnTo>
                  <a:lnTo>
                    <a:pt x="230" y="265"/>
                  </a:lnTo>
                  <a:lnTo>
                    <a:pt x="227" y="267"/>
                  </a:lnTo>
                  <a:lnTo>
                    <a:pt x="225" y="267"/>
                  </a:lnTo>
                  <a:lnTo>
                    <a:pt x="225" y="267"/>
                  </a:lnTo>
                  <a:lnTo>
                    <a:pt x="224" y="267"/>
                  </a:lnTo>
                  <a:lnTo>
                    <a:pt x="222" y="267"/>
                  </a:lnTo>
                  <a:lnTo>
                    <a:pt x="221" y="267"/>
                  </a:lnTo>
                  <a:lnTo>
                    <a:pt x="221" y="267"/>
                  </a:lnTo>
                  <a:lnTo>
                    <a:pt x="222" y="267"/>
                  </a:lnTo>
                  <a:lnTo>
                    <a:pt x="224" y="268"/>
                  </a:lnTo>
                  <a:lnTo>
                    <a:pt x="225" y="270"/>
                  </a:lnTo>
                  <a:lnTo>
                    <a:pt x="227" y="271"/>
                  </a:lnTo>
                  <a:lnTo>
                    <a:pt x="227" y="271"/>
                  </a:lnTo>
                  <a:lnTo>
                    <a:pt x="225" y="273"/>
                  </a:lnTo>
                  <a:lnTo>
                    <a:pt x="224" y="275"/>
                  </a:lnTo>
                  <a:lnTo>
                    <a:pt x="222" y="275"/>
                  </a:lnTo>
                  <a:lnTo>
                    <a:pt x="219" y="275"/>
                  </a:lnTo>
                  <a:lnTo>
                    <a:pt x="218" y="276"/>
                  </a:lnTo>
                  <a:lnTo>
                    <a:pt x="218" y="276"/>
                  </a:lnTo>
                  <a:lnTo>
                    <a:pt x="221" y="276"/>
                  </a:lnTo>
                  <a:lnTo>
                    <a:pt x="221" y="278"/>
                  </a:lnTo>
                  <a:lnTo>
                    <a:pt x="221" y="278"/>
                  </a:lnTo>
                  <a:lnTo>
                    <a:pt x="219" y="279"/>
                  </a:lnTo>
                  <a:lnTo>
                    <a:pt x="218" y="279"/>
                  </a:lnTo>
                  <a:lnTo>
                    <a:pt x="216" y="279"/>
                  </a:lnTo>
                  <a:lnTo>
                    <a:pt x="216" y="279"/>
                  </a:lnTo>
                  <a:lnTo>
                    <a:pt x="216" y="279"/>
                  </a:lnTo>
                  <a:lnTo>
                    <a:pt x="216" y="278"/>
                  </a:lnTo>
                  <a:lnTo>
                    <a:pt x="214" y="278"/>
                  </a:lnTo>
                  <a:lnTo>
                    <a:pt x="214" y="279"/>
                  </a:lnTo>
                  <a:lnTo>
                    <a:pt x="211" y="281"/>
                  </a:lnTo>
                  <a:lnTo>
                    <a:pt x="211" y="281"/>
                  </a:lnTo>
                  <a:lnTo>
                    <a:pt x="213" y="281"/>
                  </a:lnTo>
                  <a:lnTo>
                    <a:pt x="211" y="281"/>
                  </a:lnTo>
                  <a:lnTo>
                    <a:pt x="211" y="282"/>
                  </a:lnTo>
                  <a:lnTo>
                    <a:pt x="210" y="282"/>
                  </a:lnTo>
                  <a:lnTo>
                    <a:pt x="210" y="284"/>
                  </a:lnTo>
                  <a:lnTo>
                    <a:pt x="205" y="286"/>
                  </a:lnTo>
                  <a:lnTo>
                    <a:pt x="205" y="287"/>
                  </a:lnTo>
                  <a:lnTo>
                    <a:pt x="205" y="289"/>
                  </a:lnTo>
                  <a:lnTo>
                    <a:pt x="203" y="290"/>
                  </a:lnTo>
                  <a:lnTo>
                    <a:pt x="205" y="292"/>
                  </a:lnTo>
                  <a:lnTo>
                    <a:pt x="208" y="292"/>
                  </a:lnTo>
                  <a:lnTo>
                    <a:pt x="210" y="292"/>
                  </a:lnTo>
                  <a:lnTo>
                    <a:pt x="211" y="293"/>
                  </a:lnTo>
                  <a:lnTo>
                    <a:pt x="214" y="295"/>
                  </a:lnTo>
                  <a:lnTo>
                    <a:pt x="216" y="297"/>
                  </a:lnTo>
                  <a:lnTo>
                    <a:pt x="216" y="297"/>
                  </a:lnTo>
                  <a:lnTo>
                    <a:pt x="216" y="297"/>
                  </a:lnTo>
                  <a:lnTo>
                    <a:pt x="216" y="298"/>
                  </a:lnTo>
                  <a:lnTo>
                    <a:pt x="214" y="300"/>
                  </a:lnTo>
                  <a:lnTo>
                    <a:pt x="211" y="301"/>
                  </a:lnTo>
                  <a:lnTo>
                    <a:pt x="211" y="301"/>
                  </a:lnTo>
                  <a:lnTo>
                    <a:pt x="210" y="303"/>
                  </a:lnTo>
                  <a:lnTo>
                    <a:pt x="208" y="303"/>
                  </a:lnTo>
                  <a:lnTo>
                    <a:pt x="207" y="304"/>
                  </a:lnTo>
                  <a:lnTo>
                    <a:pt x="205" y="306"/>
                  </a:lnTo>
                  <a:lnTo>
                    <a:pt x="205" y="306"/>
                  </a:lnTo>
                  <a:lnTo>
                    <a:pt x="205" y="308"/>
                  </a:lnTo>
                  <a:lnTo>
                    <a:pt x="202" y="309"/>
                  </a:lnTo>
                  <a:lnTo>
                    <a:pt x="202" y="309"/>
                  </a:lnTo>
                  <a:lnTo>
                    <a:pt x="203" y="309"/>
                  </a:lnTo>
                  <a:lnTo>
                    <a:pt x="203" y="311"/>
                  </a:lnTo>
                  <a:lnTo>
                    <a:pt x="203" y="312"/>
                  </a:lnTo>
                  <a:lnTo>
                    <a:pt x="202" y="312"/>
                  </a:lnTo>
                  <a:lnTo>
                    <a:pt x="200" y="312"/>
                  </a:lnTo>
                  <a:lnTo>
                    <a:pt x="199" y="312"/>
                  </a:lnTo>
                  <a:lnTo>
                    <a:pt x="199" y="312"/>
                  </a:lnTo>
                  <a:lnTo>
                    <a:pt x="199" y="314"/>
                  </a:lnTo>
                  <a:lnTo>
                    <a:pt x="192" y="314"/>
                  </a:lnTo>
                  <a:lnTo>
                    <a:pt x="191" y="317"/>
                  </a:lnTo>
                  <a:lnTo>
                    <a:pt x="189" y="317"/>
                  </a:lnTo>
                  <a:lnTo>
                    <a:pt x="188" y="319"/>
                  </a:lnTo>
                  <a:lnTo>
                    <a:pt x="186" y="320"/>
                  </a:lnTo>
                  <a:lnTo>
                    <a:pt x="184" y="320"/>
                  </a:lnTo>
                  <a:lnTo>
                    <a:pt x="183" y="320"/>
                  </a:lnTo>
                  <a:lnTo>
                    <a:pt x="183" y="322"/>
                  </a:lnTo>
                  <a:lnTo>
                    <a:pt x="183" y="322"/>
                  </a:lnTo>
                  <a:lnTo>
                    <a:pt x="181" y="323"/>
                  </a:lnTo>
                  <a:lnTo>
                    <a:pt x="181" y="323"/>
                  </a:lnTo>
                  <a:lnTo>
                    <a:pt x="180" y="325"/>
                  </a:lnTo>
                  <a:lnTo>
                    <a:pt x="178" y="325"/>
                  </a:lnTo>
                  <a:lnTo>
                    <a:pt x="177" y="325"/>
                  </a:lnTo>
                  <a:lnTo>
                    <a:pt x="177" y="327"/>
                  </a:lnTo>
                  <a:lnTo>
                    <a:pt x="177" y="327"/>
                  </a:lnTo>
                  <a:lnTo>
                    <a:pt x="175" y="327"/>
                  </a:lnTo>
                  <a:lnTo>
                    <a:pt x="173" y="327"/>
                  </a:lnTo>
                  <a:lnTo>
                    <a:pt x="172" y="328"/>
                  </a:lnTo>
                  <a:lnTo>
                    <a:pt x="170" y="330"/>
                  </a:lnTo>
                  <a:lnTo>
                    <a:pt x="170" y="330"/>
                  </a:lnTo>
                  <a:lnTo>
                    <a:pt x="172" y="330"/>
                  </a:lnTo>
                  <a:lnTo>
                    <a:pt x="172" y="331"/>
                  </a:lnTo>
                  <a:lnTo>
                    <a:pt x="172" y="331"/>
                  </a:lnTo>
                  <a:lnTo>
                    <a:pt x="170" y="334"/>
                  </a:lnTo>
                  <a:lnTo>
                    <a:pt x="170" y="334"/>
                  </a:lnTo>
                  <a:lnTo>
                    <a:pt x="169" y="334"/>
                  </a:lnTo>
                  <a:lnTo>
                    <a:pt x="169" y="336"/>
                  </a:lnTo>
                  <a:lnTo>
                    <a:pt x="167" y="336"/>
                  </a:lnTo>
                  <a:lnTo>
                    <a:pt x="166" y="336"/>
                  </a:lnTo>
                  <a:lnTo>
                    <a:pt x="166" y="336"/>
                  </a:lnTo>
                  <a:lnTo>
                    <a:pt x="166" y="338"/>
                  </a:lnTo>
                  <a:lnTo>
                    <a:pt x="164" y="338"/>
                  </a:lnTo>
                  <a:lnTo>
                    <a:pt x="164" y="338"/>
                  </a:lnTo>
                  <a:lnTo>
                    <a:pt x="162" y="339"/>
                  </a:lnTo>
                  <a:lnTo>
                    <a:pt x="161" y="339"/>
                  </a:lnTo>
                  <a:lnTo>
                    <a:pt x="161" y="339"/>
                  </a:lnTo>
                  <a:lnTo>
                    <a:pt x="159" y="339"/>
                  </a:lnTo>
                  <a:lnTo>
                    <a:pt x="158" y="339"/>
                  </a:lnTo>
                  <a:lnTo>
                    <a:pt x="158" y="339"/>
                  </a:lnTo>
                  <a:lnTo>
                    <a:pt x="156" y="341"/>
                  </a:lnTo>
                  <a:lnTo>
                    <a:pt x="156" y="341"/>
                  </a:lnTo>
                  <a:lnTo>
                    <a:pt x="156" y="342"/>
                  </a:lnTo>
                  <a:lnTo>
                    <a:pt x="155" y="344"/>
                  </a:lnTo>
                  <a:lnTo>
                    <a:pt x="155" y="344"/>
                  </a:lnTo>
                  <a:lnTo>
                    <a:pt x="153" y="344"/>
                  </a:lnTo>
                  <a:lnTo>
                    <a:pt x="151" y="342"/>
                  </a:lnTo>
                  <a:lnTo>
                    <a:pt x="151" y="344"/>
                  </a:lnTo>
                  <a:lnTo>
                    <a:pt x="148" y="344"/>
                  </a:lnTo>
                  <a:lnTo>
                    <a:pt x="148" y="345"/>
                  </a:lnTo>
                  <a:lnTo>
                    <a:pt x="150" y="345"/>
                  </a:lnTo>
                  <a:lnTo>
                    <a:pt x="150" y="345"/>
                  </a:lnTo>
                  <a:lnTo>
                    <a:pt x="150" y="345"/>
                  </a:lnTo>
                  <a:lnTo>
                    <a:pt x="148" y="345"/>
                  </a:lnTo>
                  <a:lnTo>
                    <a:pt x="148" y="345"/>
                  </a:lnTo>
                  <a:lnTo>
                    <a:pt x="147" y="345"/>
                  </a:lnTo>
                  <a:lnTo>
                    <a:pt x="147" y="347"/>
                  </a:lnTo>
                  <a:lnTo>
                    <a:pt x="143" y="347"/>
                  </a:lnTo>
                  <a:lnTo>
                    <a:pt x="143" y="347"/>
                  </a:lnTo>
                  <a:lnTo>
                    <a:pt x="140" y="350"/>
                  </a:lnTo>
                  <a:lnTo>
                    <a:pt x="140" y="350"/>
                  </a:lnTo>
                  <a:lnTo>
                    <a:pt x="140" y="350"/>
                  </a:lnTo>
                  <a:lnTo>
                    <a:pt x="142" y="350"/>
                  </a:lnTo>
                  <a:lnTo>
                    <a:pt x="143" y="350"/>
                  </a:lnTo>
                  <a:lnTo>
                    <a:pt x="143" y="350"/>
                  </a:lnTo>
                  <a:lnTo>
                    <a:pt x="143" y="352"/>
                  </a:lnTo>
                  <a:lnTo>
                    <a:pt x="145" y="352"/>
                  </a:lnTo>
                  <a:lnTo>
                    <a:pt x="145" y="352"/>
                  </a:lnTo>
                  <a:lnTo>
                    <a:pt x="142" y="353"/>
                  </a:lnTo>
                  <a:lnTo>
                    <a:pt x="142" y="355"/>
                  </a:lnTo>
                  <a:lnTo>
                    <a:pt x="142" y="355"/>
                  </a:lnTo>
                  <a:lnTo>
                    <a:pt x="142" y="355"/>
                  </a:lnTo>
                  <a:lnTo>
                    <a:pt x="140" y="353"/>
                  </a:lnTo>
                  <a:lnTo>
                    <a:pt x="140" y="353"/>
                  </a:lnTo>
                  <a:lnTo>
                    <a:pt x="140" y="353"/>
                  </a:lnTo>
                  <a:lnTo>
                    <a:pt x="140" y="353"/>
                  </a:lnTo>
                  <a:lnTo>
                    <a:pt x="139" y="355"/>
                  </a:lnTo>
                  <a:lnTo>
                    <a:pt x="137" y="356"/>
                  </a:lnTo>
                  <a:lnTo>
                    <a:pt x="128" y="360"/>
                  </a:lnTo>
                  <a:lnTo>
                    <a:pt x="126" y="360"/>
                  </a:lnTo>
                  <a:lnTo>
                    <a:pt x="126" y="361"/>
                  </a:lnTo>
                  <a:lnTo>
                    <a:pt x="126" y="363"/>
                  </a:lnTo>
                  <a:lnTo>
                    <a:pt x="126" y="363"/>
                  </a:lnTo>
                  <a:lnTo>
                    <a:pt x="125" y="364"/>
                  </a:lnTo>
                  <a:lnTo>
                    <a:pt x="125" y="363"/>
                  </a:lnTo>
                  <a:lnTo>
                    <a:pt x="125" y="361"/>
                  </a:lnTo>
                  <a:lnTo>
                    <a:pt x="125" y="360"/>
                  </a:lnTo>
                  <a:lnTo>
                    <a:pt x="123" y="360"/>
                  </a:lnTo>
                  <a:lnTo>
                    <a:pt x="123" y="360"/>
                  </a:lnTo>
                  <a:lnTo>
                    <a:pt x="123" y="360"/>
                  </a:lnTo>
                  <a:lnTo>
                    <a:pt x="121" y="360"/>
                  </a:lnTo>
                  <a:lnTo>
                    <a:pt x="121" y="361"/>
                  </a:lnTo>
                  <a:lnTo>
                    <a:pt x="120" y="361"/>
                  </a:lnTo>
                  <a:lnTo>
                    <a:pt x="120" y="361"/>
                  </a:lnTo>
                  <a:lnTo>
                    <a:pt x="117" y="363"/>
                  </a:lnTo>
                  <a:lnTo>
                    <a:pt x="115" y="364"/>
                  </a:lnTo>
                  <a:lnTo>
                    <a:pt x="114" y="364"/>
                  </a:lnTo>
                  <a:lnTo>
                    <a:pt x="114" y="366"/>
                  </a:lnTo>
                  <a:lnTo>
                    <a:pt x="112" y="366"/>
                  </a:lnTo>
                  <a:lnTo>
                    <a:pt x="112" y="366"/>
                  </a:lnTo>
                  <a:lnTo>
                    <a:pt x="110" y="366"/>
                  </a:lnTo>
                  <a:lnTo>
                    <a:pt x="110" y="366"/>
                  </a:lnTo>
                  <a:lnTo>
                    <a:pt x="109" y="366"/>
                  </a:lnTo>
                  <a:lnTo>
                    <a:pt x="109" y="368"/>
                  </a:lnTo>
                  <a:lnTo>
                    <a:pt x="107" y="366"/>
                  </a:lnTo>
                  <a:lnTo>
                    <a:pt x="106" y="366"/>
                  </a:lnTo>
                  <a:lnTo>
                    <a:pt x="106" y="368"/>
                  </a:lnTo>
                  <a:lnTo>
                    <a:pt x="104" y="369"/>
                  </a:lnTo>
                  <a:lnTo>
                    <a:pt x="102" y="369"/>
                  </a:lnTo>
                  <a:lnTo>
                    <a:pt x="99" y="369"/>
                  </a:lnTo>
                  <a:lnTo>
                    <a:pt x="99" y="369"/>
                  </a:lnTo>
                  <a:lnTo>
                    <a:pt x="98" y="369"/>
                  </a:lnTo>
                  <a:lnTo>
                    <a:pt x="98" y="368"/>
                  </a:lnTo>
                  <a:lnTo>
                    <a:pt x="99" y="366"/>
                  </a:lnTo>
                  <a:lnTo>
                    <a:pt x="99" y="366"/>
                  </a:lnTo>
                  <a:lnTo>
                    <a:pt x="99" y="366"/>
                  </a:lnTo>
                  <a:lnTo>
                    <a:pt x="101" y="366"/>
                  </a:lnTo>
                  <a:lnTo>
                    <a:pt x="102" y="366"/>
                  </a:lnTo>
                  <a:lnTo>
                    <a:pt x="102" y="366"/>
                  </a:lnTo>
                  <a:lnTo>
                    <a:pt x="101" y="364"/>
                  </a:lnTo>
                  <a:lnTo>
                    <a:pt x="101" y="364"/>
                  </a:lnTo>
                  <a:lnTo>
                    <a:pt x="99" y="364"/>
                  </a:lnTo>
                  <a:lnTo>
                    <a:pt x="98" y="364"/>
                  </a:lnTo>
                  <a:lnTo>
                    <a:pt x="96" y="364"/>
                  </a:lnTo>
                  <a:lnTo>
                    <a:pt x="96" y="366"/>
                  </a:lnTo>
                  <a:lnTo>
                    <a:pt x="96" y="366"/>
                  </a:lnTo>
                  <a:lnTo>
                    <a:pt x="95" y="368"/>
                  </a:lnTo>
                  <a:lnTo>
                    <a:pt x="95" y="369"/>
                  </a:lnTo>
                  <a:lnTo>
                    <a:pt x="91" y="372"/>
                  </a:lnTo>
                  <a:lnTo>
                    <a:pt x="90" y="374"/>
                  </a:lnTo>
                  <a:lnTo>
                    <a:pt x="88" y="374"/>
                  </a:lnTo>
                  <a:lnTo>
                    <a:pt x="88" y="374"/>
                  </a:lnTo>
                  <a:lnTo>
                    <a:pt x="87" y="375"/>
                  </a:lnTo>
                  <a:lnTo>
                    <a:pt x="87" y="375"/>
                  </a:lnTo>
                  <a:lnTo>
                    <a:pt x="85" y="375"/>
                  </a:lnTo>
                  <a:lnTo>
                    <a:pt x="85" y="375"/>
                  </a:lnTo>
                  <a:lnTo>
                    <a:pt x="84" y="375"/>
                  </a:lnTo>
                  <a:lnTo>
                    <a:pt x="84" y="375"/>
                  </a:lnTo>
                  <a:lnTo>
                    <a:pt x="85" y="374"/>
                  </a:lnTo>
                  <a:lnTo>
                    <a:pt x="85" y="374"/>
                  </a:lnTo>
                  <a:lnTo>
                    <a:pt x="84" y="372"/>
                  </a:lnTo>
                  <a:lnTo>
                    <a:pt x="84" y="372"/>
                  </a:lnTo>
                  <a:lnTo>
                    <a:pt x="82" y="372"/>
                  </a:lnTo>
                  <a:lnTo>
                    <a:pt x="82" y="372"/>
                  </a:lnTo>
                  <a:lnTo>
                    <a:pt x="82" y="375"/>
                  </a:lnTo>
                  <a:lnTo>
                    <a:pt x="82" y="375"/>
                  </a:lnTo>
                  <a:lnTo>
                    <a:pt x="80" y="377"/>
                  </a:lnTo>
                  <a:lnTo>
                    <a:pt x="79" y="377"/>
                  </a:lnTo>
                  <a:lnTo>
                    <a:pt x="79" y="377"/>
                  </a:lnTo>
                  <a:lnTo>
                    <a:pt x="77" y="375"/>
                  </a:lnTo>
                  <a:lnTo>
                    <a:pt x="74" y="375"/>
                  </a:lnTo>
                  <a:lnTo>
                    <a:pt x="74" y="375"/>
                  </a:lnTo>
                  <a:lnTo>
                    <a:pt x="76" y="377"/>
                  </a:lnTo>
                  <a:lnTo>
                    <a:pt x="74" y="379"/>
                  </a:lnTo>
                  <a:lnTo>
                    <a:pt x="73" y="379"/>
                  </a:lnTo>
                  <a:lnTo>
                    <a:pt x="73" y="380"/>
                  </a:lnTo>
                  <a:lnTo>
                    <a:pt x="71" y="380"/>
                  </a:lnTo>
                  <a:lnTo>
                    <a:pt x="71" y="379"/>
                  </a:lnTo>
                  <a:lnTo>
                    <a:pt x="73" y="377"/>
                  </a:lnTo>
                  <a:lnTo>
                    <a:pt x="73" y="377"/>
                  </a:lnTo>
                  <a:lnTo>
                    <a:pt x="73" y="375"/>
                  </a:lnTo>
                  <a:lnTo>
                    <a:pt x="73" y="375"/>
                  </a:lnTo>
                  <a:lnTo>
                    <a:pt x="73" y="374"/>
                  </a:lnTo>
                  <a:lnTo>
                    <a:pt x="74" y="372"/>
                  </a:lnTo>
                  <a:lnTo>
                    <a:pt x="76" y="372"/>
                  </a:lnTo>
                  <a:lnTo>
                    <a:pt x="76" y="372"/>
                  </a:lnTo>
                  <a:lnTo>
                    <a:pt x="77" y="372"/>
                  </a:lnTo>
                  <a:lnTo>
                    <a:pt x="77" y="372"/>
                  </a:lnTo>
                  <a:lnTo>
                    <a:pt x="79" y="372"/>
                  </a:lnTo>
                  <a:lnTo>
                    <a:pt x="79" y="372"/>
                  </a:lnTo>
                  <a:lnTo>
                    <a:pt x="79" y="371"/>
                  </a:lnTo>
                  <a:lnTo>
                    <a:pt x="82" y="369"/>
                  </a:lnTo>
                  <a:lnTo>
                    <a:pt x="84" y="368"/>
                  </a:lnTo>
                  <a:lnTo>
                    <a:pt x="85" y="364"/>
                  </a:lnTo>
                  <a:lnTo>
                    <a:pt x="88" y="363"/>
                  </a:lnTo>
                  <a:lnTo>
                    <a:pt x="91" y="360"/>
                  </a:lnTo>
                  <a:lnTo>
                    <a:pt x="95" y="358"/>
                  </a:lnTo>
                  <a:lnTo>
                    <a:pt x="102" y="356"/>
                  </a:lnTo>
                  <a:lnTo>
                    <a:pt x="102" y="356"/>
                  </a:lnTo>
                  <a:lnTo>
                    <a:pt x="102" y="356"/>
                  </a:lnTo>
                  <a:lnTo>
                    <a:pt x="102" y="356"/>
                  </a:lnTo>
                  <a:lnTo>
                    <a:pt x="102" y="358"/>
                  </a:lnTo>
                  <a:lnTo>
                    <a:pt x="106" y="356"/>
                  </a:lnTo>
                  <a:lnTo>
                    <a:pt x="107" y="356"/>
                  </a:lnTo>
                  <a:lnTo>
                    <a:pt x="107" y="356"/>
                  </a:lnTo>
                  <a:lnTo>
                    <a:pt x="107" y="358"/>
                  </a:lnTo>
                  <a:lnTo>
                    <a:pt x="106" y="358"/>
                  </a:lnTo>
                  <a:lnTo>
                    <a:pt x="106" y="358"/>
                  </a:lnTo>
                  <a:lnTo>
                    <a:pt x="107" y="361"/>
                  </a:lnTo>
                  <a:lnTo>
                    <a:pt x="109" y="361"/>
                  </a:lnTo>
                  <a:lnTo>
                    <a:pt x="109" y="361"/>
                  </a:lnTo>
                  <a:lnTo>
                    <a:pt x="109" y="361"/>
                  </a:lnTo>
                  <a:lnTo>
                    <a:pt x="109" y="360"/>
                  </a:lnTo>
                  <a:lnTo>
                    <a:pt x="110" y="360"/>
                  </a:lnTo>
                  <a:lnTo>
                    <a:pt x="110" y="360"/>
                  </a:lnTo>
                  <a:lnTo>
                    <a:pt x="112" y="360"/>
                  </a:lnTo>
                  <a:lnTo>
                    <a:pt x="112" y="360"/>
                  </a:lnTo>
                  <a:lnTo>
                    <a:pt x="114" y="360"/>
                  </a:lnTo>
                  <a:lnTo>
                    <a:pt x="115" y="360"/>
                  </a:lnTo>
                  <a:lnTo>
                    <a:pt x="115" y="360"/>
                  </a:lnTo>
                  <a:lnTo>
                    <a:pt x="117" y="360"/>
                  </a:lnTo>
                  <a:lnTo>
                    <a:pt x="115" y="360"/>
                  </a:lnTo>
                  <a:lnTo>
                    <a:pt x="114" y="358"/>
                  </a:lnTo>
                  <a:lnTo>
                    <a:pt x="112" y="356"/>
                  </a:lnTo>
                  <a:lnTo>
                    <a:pt x="112" y="356"/>
                  </a:lnTo>
                  <a:lnTo>
                    <a:pt x="112" y="355"/>
                  </a:lnTo>
                  <a:lnTo>
                    <a:pt x="114" y="353"/>
                  </a:lnTo>
                  <a:lnTo>
                    <a:pt x="115" y="352"/>
                  </a:lnTo>
                  <a:lnTo>
                    <a:pt x="115" y="350"/>
                  </a:lnTo>
                  <a:lnTo>
                    <a:pt x="118" y="349"/>
                  </a:lnTo>
                  <a:lnTo>
                    <a:pt x="120" y="347"/>
                  </a:lnTo>
                  <a:lnTo>
                    <a:pt x="123" y="345"/>
                  </a:lnTo>
                  <a:lnTo>
                    <a:pt x="131" y="342"/>
                  </a:lnTo>
                  <a:lnTo>
                    <a:pt x="132" y="341"/>
                  </a:lnTo>
                  <a:lnTo>
                    <a:pt x="134" y="339"/>
                  </a:lnTo>
                  <a:lnTo>
                    <a:pt x="136" y="338"/>
                  </a:lnTo>
                  <a:lnTo>
                    <a:pt x="136" y="339"/>
                  </a:lnTo>
                  <a:lnTo>
                    <a:pt x="136" y="339"/>
                  </a:lnTo>
                  <a:lnTo>
                    <a:pt x="137" y="341"/>
                  </a:lnTo>
                  <a:lnTo>
                    <a:pt x="139" y="341"/>
                  </a:lnTo>
                  <a:lnTo>
                    <a:pt x="139" y="341"/>
                  </a:lnTo>
                  <a:lnTo>
                    <a:pt x="139" y="339"/>
                  </a:lnTo>
                  <a:lnTo>
                    <a:pt x="139" y="338"/>
                  </a:lnTo>
                  <a:lnTo>
                    <a:pt x="139" y="338"/>
                  </a:lnTo>
                  <a:lnTo>
                    <a:pt x="139" y="336"/>
                  </a:lnTo>
                  <a:lnTo>
                    <a:pt x="139" y="334"/>
                  </a:lnTo>
                  <a:lnTo>
                    <a:pt x="140" y="333"/>
                  </a:lnTo>
                  <a:lnTo>
                    <a:pt x="142" y="331"/>
                  </a:lnTo>
                  <a:lnTo>
                    <a:pt x="143" y="330"/>
                  </a:lnTo>
                  <a:lnTo>
                    <a:pt x="145" y="328"/>
                  </a:lnTo>
                  <a:lnTo>
                    <a:pt x="147" y="328"/>
                  </a:lnTo>
                  <a:lnTo>
                    <a:pt x="148" y="328"/>
                  </a:lnTo>
                  <a:lnTo>
                    <a:pt x="150" y="325"/>
                  </a:lnTo>
                  <a:lnTo>
                    <a:pt x="151" y="325"/>
                  </a:lnTo>
                  <a:lnTo>
                    <a:pt x="153" y="325"/>
                  </a:lnTo>
                  <a:lnTo>
                    <a:pt x="153" y="325"/>
                  </a:lnTo>
                  <a:lnTo>
                    <a:pt x="153" y="325"/>
                  </a:lnTo>
                  <a:lnTo>
                    <a:pt x="155" y="325"/>
                  </a:lnTo>
                  <a:lnTo>
                    <a:pt x="156" y="327"/>
                  </a:lnTo>
                  <a:lnTo>
                    <a:pt x="156" y="325"/>
                  </a:lnTo>
                  <a:lnTo>
                    <a:pt x="156" y="325"/>
                  </a:lnTo>
                  <a:lnTo>
                    <a:pt x="156" y="325"/>
                  </a:lnTo>
                  <a:lnTo>
                    <a:pt x="155" y="325"/>
                  </a:lnTo>
                  <a:lnTo>
                    <a:pt x="155" y="323"/>
                  </a:lnTo>
                  <a:lnTo>
                    <a:pt x="153" y="322"/>
                  </a:lnTo>
                  <a:lnTo>
                    <a:pt x="153" y="322"/>
                  </a:lnTo>
                  <a:lnTo>
                    <a:pt x="153" y="320"/>
                  </a:lnTo>
                  <a:lnTo>
                    <a:pt x="155" y="317"/>
                  </a:lnTo>
                  <a:lnTo>
                    <a:pt x="155" y="314"/>
                  </a:lnTo>
                  <a:lnTo>
                    <a:pt x="155" y="312"/>
                  </a:lnTo>
                  <a:lnTo>
                    <a:pt x="156" y="311"/>
                  </a:lnTo>
                  <a:lnTo>
                    <a:pt x="161" y="311"/>
                  </a:lnTo>
                  <a:lnTo>
                    <a:pt x="158" y="311"/>
                  </a:lnTo>
                  <a:lnTo>
                    <a:pt x="158" y="311"/>
                  </a:lnTo>
                  <a:lnTo>
                    <a:pt x="156" y="309"/>
                  </a:lnTo>
                  <a:lnTo>
                    <a:pt x="156" y="308"/>
                  </a:lnTo>
                  <a:lnTo>
                    <a:pt x="156" y="306"/>
                  </a:lnTo>
                  <a:lnTo>
                    <a:pt x="156" y="304"/>
                  </a:lnTo>
                  <a:lnTo>
                    <a:pt x="159" y="301"/>
                  </a:lnTo>
                  <a:lnTo>
                    <a:pt x="164" y="300"/>
                  </a:lnTo>
                  <a:lnTo>
                    <a:pt x="162" y="300"/>
                  </a:lnTo>
                  <a:lnTo>
                    <a:pt x="162" y="298"/>
                  </a:lnTo>
                  <a:lnTo>
                    <a:pt x="164" y="295"/>
                  </a:lnTo>
                  <a:lnTo>
                    <a:pt x="166" y="290"/>
                  </a:lnTo>
                  <a:lnTo>
                    <a:pt x="164" y="293"/>
                  </a:lnTo>
                  <a:lnTo>
                    <a:pt x="161" y="297"/>
                  </a:lnTo>
                  <a:lnTo>
                    <a:pt x="153" y="300"/>
                  </a:lnTo>
                  <a:lnTo>
                    <a:pt x="148" y="301"/>
                  </a:lnTo>
                  <a:lnTo>
                    <a:pt x="147" y="301"/>
                  </a:lnTo>
                  <a:lnTo>
                    <a:pt x="145" y="301"/>
                  </a:lnTo>
                  <a:lnTo>
                    <a:pt x="143" y="300"/>
                  </a:lnTo>
                  <a:lnTo>
                    <a:pt x="142" y="298"/>
                  </a:lnTo>
                  <a:lnTo>
                    <a:pt x="142" y="297"/>
                  </a:lnTo>
                  <a:lnTo>
                    <a:pt x="142" y="295"/>
                  </a:lnTo>
                  <a:lnTo>
                    <a:pt x="142" y="293"/>
                  </a:lnTo>
                  <a:lnTo>
                    <a:pt x="143" y="293"/>
                  </a:lnTo>
                  <a:lnTo>
                    <a:pt x="147" y="295"/>
                  </a:lnTo>
                  <a:lnTo>
                    <a:pt x="148" y="295"/>
                  </a:lnTo>
                  <a:lnTo>
                    <a:pt x="145" y="293"/>
                  </a:lnTo>
                  <a:lnTo>
                    <a:pt x="142" y="292"/>
                  </a:lnTo>
                  <a:lnTo>
                    <a:pt x="142" y="292"/>
                  </a:lnTo>
                  <a:lnTo>
                    <a:pt x="140" y="293"/>
                  </a:lnTo>
                  <a:lnTo>
                    <a:pt x="139" y="295"/>
                  </a:lnTo>
                  <a:lnTo>
                    <a:pt x="137" y="295"/>
                  </a:lnTo>
                  <a:lnTo>
                    <a:pt x="137" y="295"/>
                  </a:lnTo>
                  <a:lnTo>
                    <a:pt x="137" y="297"/>
                  </a:lnTo>
                  <a:lnTo>
                    <a:pt x="137" y="298"/>
                  </a:lnTo>
                  <a:lnTo>
                    <a:pt x="136" y="300"/>
                  </a:lnTo>
                  <a:lnTo>
                    <a:pt x="137" y="304"/>
                  </a:lnTo>
                  <a:lnTo>
                    <a:pt x="137" y="306"/>
                  </a:lnTo>
                  <a:lnTo>
                    <a:pt x="136" y="306"/>
                  </a:lnTo>
                  <a:lnTo>
                    <a:pt x="132" y="304"/>
                  </a:lnTo>
                  <a:lnTo>
                    <a:pt x="129" y="300"/>
                  </a:lnTo>
                  <a:lnTo>
                    <a:pt x="128" y="298"/>
                  </a:lnTo>
                  <a:lnTo>
                    <a:pt x="125" y="295"/>
                  </a:lnTo>
                  <a:lnTo>
                    <a:pt x="123" y="297"/>
                  </a:lnTo>
                  <a:lnTo>
                    <a:pt x="123" y="298"/>
                  </a:lnTo>
                  <a:lnTo>
                    <a:pt x="121" y="298"/>
                  </a:lnTo>
                  <a:lnTo>
                    <a:pt x="118" y="297"/>
                  </a:lnTo>
                  <a:lnTo>
                    <a:pt x="117" y="295"/>
                  </a:lnTo>
                  <a:lnTo>
                    <a:pt x="115" y="293"/>
                  </a:lnTo>
                  <a:lnTo>
                    <a:pt x="112" y="293"/>
                  </a:lnTo>
                  <a:lnTo>
                    <a:pt x="110" y="295"/>
                  </a:lnTo>
                  <a:lnTo>
                    <a:pt x="107" y="297"/>
                  </a:lnTo>
                  <a:lnTo>
                    <a:pt x="107" y="297"/>
                  </a:lnTo>
                  <a:lnTo>
                    <a:pt x="102" y="298"/>
                  </a:lnTo>
                  <a:lnTo>
                    <a:pt x="102" y="298"/>
                  </a:lnTo>
                  <a:lnTo>
                    <a:pt x="101" y="300"/>
                  </a:lnTo>
                  <a:lnTo>
                    <a:pt x="101" y="300"/>
                  </a:lnTo>
                  <a:lnTo>
                    <a:pt x="99" y="301"/>
                  </a:lnTo>
                  <a:lnTo>
                    <a:pt x="95" y="303"/>
                  </a:lnTo>
                  <a:lnTo>
                    <a:pt x="88" y="301"/>
                  </a:lnTo>
                  <a:lnTo>
                    <a:pt x="91" y="301"/>
                  </a:lnTo>
                  <a:lnTo>
                    <a:pt x="93" y="300"/>
                  </a:lnTo>
                  <a:lnTo>
                    <a:pt x="95" y="298"/>
                  </a:lnTo>
                  <a:lnTo>
                    <a:pt x="95" y="297"/>
                  </a:lnTo>
                  <a:lnTo>
                    <a:pt x="95" y="295"/>
                  </a:lnTo>
                  <a:lnTo>
                    <a:pt x="95" y="293"/>
                  </a:lnTo>
                  <a:lnTo>
                    <a:pt x="96" y="292"/>
                  </a:lnTo>
                  <a:lnTo>
                    <a:pt x="95" y="292"/>
                  </a:lnTo>
                  <a:lnTo>
                    <a:pt x="93" y="292"/>
                  </a:lnTo>
                  <a:lnTo>
                    <a:pt x="91" y="290"/>
                  </a:lnTo>
                  <a:lnTo>
                    <a:pt x="90" y="287"/>
                  </a:lnTo>
                  <a:lnTo>
                    <a:pt x="91" y="286"/>
                  </a:lnTo>
                  <a:lnTo>
                    <a:pt x="93" y="284"/>
                  </a:lnTo>
                  <a:lnTo>
                    <a:pt x="93" y="282"/>
                  </a:lnTo>
                  <a:lnTo>
                    <a:pt x="93" y="281"/>
                  </a:lnTo>
                  <a:lnTo>
                    <a:pt x="91" y="279"/>
                  </a:lnTo>
                  <a:lnTo>
                    <a:pt x="88" y="273"/>
                  </a:lnTo>
                  <a:lnTo>
                    <a:pt x="87" y="268"/>
                  </a:lnTo>
                  <a:lnTo>
                    <a:pt x="85" y="267"/>
                  </a:lnTo>
                  <a:lnTo>
                    <a:pt x="87" y="262"/>
                  </a:lnTo>
                  <a:lnTo>
                    <a:pt x="88" y="259"/>
                  </a:lnTo>
                  <a:lnTo>
                    <a:pt x="91" y="257"/>
                  </a:lnTo>
                  <a:lnTo>
                    <a:pt x="91" y="257"/>
                  </a:lnTo>
                  <a:lnTo>
                    <a:pt x="90" y="257"/>
                  </a:lnTo>
                  <a:lnTo>
                    <a:pt x="88" y="257"/>
                  </a:lnTo>
                  <a:lnTo>
                    <a:pt x="88" y="259"/>
                  </a:lnTo>
                  <a:lnTo>
                    <a:pt x="87" y="259"/>
                  </a:lnTo>
                  <a:lnTo>
                    <a:pt x="84" y="264"/>
                  </a:lnTo>
                  <a:lnTo>
                    <a:pt x="82" y="267"/>
                  </a:lnTo>
                  <a:lnTo>
                    <a:pt x="80" y="267"/>
                  </a:lnTo>
                  <a:lnTo>
                    <a:pt x="84" y="268"/>
                  </a:lnTo>
                  <a:lnTo>
                    <a:pt x="84" y="268"/>
                  </a:lnTo>
                  <a:lnTo>
                    <a:pt x="84" y="270"/>
                  </a:lnTo>
                  <a:lnTo>
                    <a:pt x="84" y="271"/>
                  </a:lnTo>
                  <a:lnTo>
                    <a:pt x="82" y="273"/>
                  </a:lnTo>
                  <a:lnTo>
                    <a:pt x="80" y="273"/>
                  </a:lnTo>
                  <a:lnTo>
                    <a:pt x="79" y="275"/>
                  </a:lnTo>
                  <a:lnTo>
                    <a:pt x="73" y="276"/>
                  </a:lnTo>
                  <a:lnTo>
                    <a:pt x="66" y="276"/>
                  </a:lnTo>
                  <a:lnTo>
                    <a:pt x="63" y="276"/>
                  </a:lnTo>
                  <a:lnTo>
                    <a:pt x="60" y="275"/>
                  </a:lnTo>
                  <a:lnTo>
                    <a:pt x="60" y="273"/>
                  </a:lnTo>
                  <a:lnTo>
                    <a:pt x="60" y="273"/>
                  </a:lnTo>
                  <a:lnTo>
                    <a:pt x="55" y="270"/>
                  </a:lnTo>
                  <a:lnTo>
                    <a:pt x="52" y="267"/>
                  </a:lnTo>
                  <a:lnTo>
                    <a:pt x="50" y="265"/>
                  </a:lnTo>
                  <a:lnTo>
                    <a:pt x="49" y="265"/>
                  </a:lnTo>
                  <a:lnTo>
                    <a:pt x="47" y="264"/>
                  </a:lnTo>
                  <a:lnTo>
                    <a:pt x="47" y="262"/>
                  </a:lnTo>
                  <a:lnTo>
                    <a:pt x="47" y="262"/>
                  </a:lnTo>
                  <a:lnTo>
                    <a:pt x="46" y="260"/>
                  </a:lnTo>
                  <a:lnTo>
                    <a:pt x="44" y="260"/>
                  </a:lnTo>
                  <a:lnTo>
                    <a:pt x="43" y="260"/>
                  </a:lnTo>
                  <a:lnTo>
                    <a:pt x="47" y="256"/>
                  </a:lnTo>
                  <a:lnTo>
                    <a:pt x="49" y="254"/>
                  </a:lnTo>
                  <a:lnTo>
                    <a:pt x="50" y="253"/>
                  </a:lnTo>
                  <a:lnTo>
                    <a:pt x="52" y="254"/>
                  </a:lnTo>
                  <a:lnTo>
                    <a:pt x="55" y="254"/>
                  </a:lnTo>
                  <a:lnTo>
                    <a:pt x="57" y="256"/>
                  </a:lnTo>
                  <a:lnTo>
                    <a:pt x="57" y="256"/>
                  </a:lnTo>
                  <a:lnTo>
                    <a:pt x="58" y="257"/>
                  </a:lnTo>
                  <a:lnTo>
                    <a:pt x="57" y="259"/>
                  </a:lnTo>
                  <a:lnTo>
                    <a:pt x="57" y="260"/>
                  </a:lnTo>
                  <a:lnTo>
                    <a:pt x="57" y="259"/>
                  </a:lnTo>
                  <a:lnTo>
                    <a:pt x="60" y="257"/>
                  </a:lnTo>
                  <a:lnTo>
                    <a:pt x="61" y="256"/>
                  </a:lnTo>
                  <a:lnTo>
                    <a:pt x="63" y="256"/>
                  </a:lnTo>
                  <a:lnTo>
                    <a:pt x="63" y="256"/>
                  </a:lnTo>
                  <a:lnTo>
                    <a:pt x="65" y="257"/>
                  </a:lnTo>
                  <a:lnTo>
                    <a:pt x="66" y="260"/>
                  </a:lnTo>
                  <a:lnTo>
                    <a:pt x="69" y="259"/>
                  </a:lnTo>
                  <a:lnTo>
                    <a:pt x="71" y="256"/>
                  </a:lnTo>
                  <a:lnTo>
                    <a:pt x="69" y="256"/>
                  </a:lnTo>
                  <a:lnTo>
                    <a:pt x="68" y="254"/>
                  </a:lnTo>
                  <a:lnTo>
                    <a:pt x="63" y="254"/>
                  </a:lnTo>
                  <a:lnTo>
                    <a:pt x="65" y="254"/>
                  </a:lnTo>
                  <a:lnTo>
                    <a:pt x="66" y="254"/>
                  </a:lnTo>
                  <a:lnTo>
                    <a:pt x="68" y="253"/>
                  </a:lnTo>
                  <a:lnTo>
                    <a:pt x="66" y="253"/>
                  </a:lnTo>
                  <a:lnTo>
                    <a:pt x="66" y="251"/>
                  </a:lnTo>
                  <a:lnTo>
                    <a:pt x="61" y="254"/>
                  </a:lnTo>
                  <a:lnTo>
                    <a:pt x="55" y="254"/>
                  </a:lnTo>
                  <a:lnTo>
                    <a:pt x="50" y="253"/>
                  </a:lnTo>
                  <a:lnTo>
                    <a:pt x="47" y="253"/>
                  </a:lnTo>
                  <a:lnTo>
                    <a:pt x="46" y="253"/>
                  </a:lnTo>
                  <a:lnTo>
                    <a:pt x="46" y="251"/>
                  </a:lnTo>
                  <a:lnTo>
                    <a:pt x="47" y="249"/>
                  </a:lnTo>
                  <a:lnTo>
                    <a:pt x="49" y="249"/>
                  </a:lnTo>
                  <a:lnTo>
                    <a:pt x="49" y="248"/>
                  </a:lnTo>
                  <a:lnTo>
                    <a:pt x="49" y="248"/>
                  </a:lnTo>
                  <a:lnTo>
                    <a:pt x="46" y="249"/>
                  </a:lnTo>
                  <a:lnTo>
                    <a:pt x="46" y="248"/>
                  </a:lnTo>
                  <a:lnTo>
                    <a:pt x="46" y="246"/>
                  </a:lnTo>
                  <a:lnTo>
                    <a:pt x="46" y="246"/>
                  </a:lnTo>
                  <a:lnTo>
                    <a:pt x="44" y="248"/>
                  </a:lnTo>
                  <a:lnTo>
                    <a:pt x="44" y="248"/>
                  </a:lnTo>
                  <a:lnTo>
                    <a:pt x="43" y="246"/>
                  </a:lnTo>
                  <a:lnTo>
                    <a:pt x="43" y="246"/>
                  </a:lnTo>
                  <a:lnTo>
                    <a:pt x="44" y="245"/>
                  </a:lnTo>
                  <a:lnTo>
                    <a:pt x="44" y="245"/>
                  </a:lnTo>
                  <a:lnTo>
                    <a:pt x="43" y="245"/>
                  </a:lnTo>
                  <a:lnTo>
                    <a:pt x="43" y="246"/>
                  </a:lnTo>
                  <a:lnTo>
                    <a:pt x="43" y="248"/>
                  </a:lnTo>
                  <a:lnTo>
                    <a:pt x="43" y="248"/>
                  </a:lnTo>
                  <a:lnTo>
                    <a:pt x="41" y="249"/>
                  </a:lnTo>
                  <a:lnTo>
                    <a:pt x="39" y="248"/>
                  </a:lnTo>
                  <a:lnTo>
                    <a:pt x="38" y="248"/>
                  </a:lnTo>
                  <a:lnTo>
                    <a:pt x="38" y="245"/>
                  </a:lnTo>
                  <a:lnTo>
                    <a:pt x="35" y="243"/>
                  </a:lnTo>
                  <a:lnTo>
                    <a:pt x="35" y="241"/>
                  </a:lnTo>
                  <a:lnTo>
                    <a:pt x="36" y="240"/>
                  </a:lnTo>
                  <a:lnTo>
                    <a:pt x="35" y="238"/>
                  </a:lnTo>
                  <a:lnTo>
                    <a:pt x="33" y="238"/>
                  </a:lnTo>
                  <a:lnTo>
                    <a:pt x="32" y="240"/>
                  </a:lnTo>
                  <a:lnTo>
                    <a:pt x="32" y="238"/>
                  </a:lnTo>
                  <a:lnTo>
                    <a:pt x="30" y="238"/>
                  </a:lnTo>
                  <a:lnTo>
                    <a:pt x="30" y="237"/>
                  </a:lnTo>
                  <a:lnTo>
                    <a:pt x="32" y="237"/>
                  </a:lnTo>
                  <a:lnTo>
                    <a:pt x="32" y="237"/>
                  </a:lnTo>
                  <a:lnTo>
                    <a:pt x="35" y="235"/>
                  </a:lnTo>
                  <a:lnTo>
                    <a:pt x="36" y="235"/>
                  </a:lnTo>
                  <a:lnTo>
                    <a:pt x="33" y="234"/>
                  </a:lnTo>
                  <a:lnTo>
                    <a:pt x="32" y="234"/>
                  </a:lnTo>
                  <a:lnTo>
                    <a:pt x="33" y="232"/>
                  </a:lnTo>
                  <a:lnTo>
                    <a:pt x="35" y="232"/>
                  </a:lnTo>
                  <a:lnTo>
                    <a:pt x="39" y="232"/>
                  </a:lnTo>
                  <a:lnTo>
                    <a:pt x="38" y="230"/>
                  </a:lnTo>
                  <a:lnTo>
                    <a:pt x="36" y="229"/>
                  </a:lnTo>
                  <a:lnTo>
                    <a:pt x="36" y="229"/>
                  </a:lnTo>
                  <a:lnTo>
                    <a:pt x="38" y="226"/>
                  </a:lnTo>
                  <a:lnTo>
                    <a:pt x="41" y="223"/>
                  </a:lnTo>
                  <a:lnTo>
                    <a:pt x="44" y="218"/>
                  </a:lnTo>
                  <a:lnTo>
                    <a:pt x="46" y="218"/>
                  </a:lnTo>
                  <a:lnTo>
                    <a:pt x="47" y="216"/>
                  </a:lnTo>
                  <a:lnTo>
                    <a:pt x="49" y="216"/>
                  </a:lnTo>
                  <a:lnTo>
                    <a:pt x="50" y="218"/>
                  </a:lnTo>
                  <a:lnTo>
                    <a:pt x="50" y="218"/>
                  </a:lnTo>
                  <a:lnTo>
                    <a:pt x="50" y="218"/>
                  </a:lnTo>
                  <a:lnTo>
                    <a:pt x="50" y="216"/>
                  </a:lnTo>
                  <a:lnTo>
                    <a:pt x="52" y="215"/>
                  </a:lnTo>
                  <a:lnTo>
                    <a:pt x="54" y="213"/>
                  </a:lnTo>
                  <a:lnTo>
                    <a:pt x="54" y="213"/>
                  </a:lnTo>
                  <a:lnTo>
                    <a:pt x="52" y="213"/>
                  </a:lnTo>
                  <a:lnTo>
                    <a:pt x="50" y="215"/>
                  </a:lnTo>
                  <a:lnTo>
                    <a:pt x="50" y="213"/>
                  </a:lnTo>
                  <a:lnTo>
                    <a:pt x="50" y="210"/>
                  </a:lnTo>
                  <a:lnTo>
                    <a:pt x="50" y="208"/>
                  </a:lnTo>
                  <a:lnTo>
                    <a:pt x="50" y="207"/>
                  </a:lnTo>
                  <a:lnTo>
                    <a:pt x="52" y="205"/>
                  </a:lnTo>
                  <a:lnTo>
                    <a:pt x="55" y="205"/>
                  </a:lnTo>
                  <a:lnTo>
                    <a:pt x="57" y="205"/>
                  </a:lnTo>
                  <a:lnTo>
                    <a:pt x="57" y="205"/>
                  </a:lnTo>
                  <a:lnTo>
                    <a:pt x="54" y="204"/>
                  </a:lnTo>
                  <a:lnTo>
                    <a:pt x="55" y="202"/>
                  </a:lnTo>
                  <a:lnTo>
                    <a:pt x="57" y="201"/>
                  </a:lnTo>
                  <a:lnTo>
                    <a:pt x="60" y="201"/>
                  </a:lnTo>
                  <a:lnTo>
                    <a:pt x="63" y="201"/>
                  </a:lnTo>
                  <a:lnTo>
                    <a:pt x="66" y="202"/>
                  </a:lnTo>
                  <a:lnTo>
                    <a:pt x="68" y="204"/>
                  </a:lnTo>
                  <a:lnTo>
                    <a:pt x="68" y="204"/>
                  </a:lnTo>
                  <a:lnTo>
                    <a:pt x="66" y="205"/>
                  </a:lnTo>
                  <a:lnTo>
                    <a:pt x="66" y="205"/>
                  </a:lnTo>
                  <a:lnTo>
                    <a:pt x="66" y="205"/>
                  </a:lnTo>
                  <a:lnTo>
                    <a:pt x="66" y="205"/>
                  </a:lnTo>
                  <a:lnTo>
                    <a:pt x="68" y="205"/>
                  </a:lnTo>
                  <a:lnTo>
                    <a:pt x="69" y="204"/>
                  </a:lnTo>
                  <a:lnTo>
                    <a:pt x="71" y="204"/>
                  </a:lnTo>
                  <a:lnTo>
                    <a:pt x="71" y="205"/>
                  </a:lnTo>
                  <a:lnTo>
                    <a:pt x="73" y="205"/>
                  </a:lnTo>
                  <a:lnTo>
                    <a:pt x="76" y="204"/>
                  </a:lnTo>
                  <a:lnTo>
                    <a:pt x="77" y="204"/>
                  </a:lnTo>
                  <a:lnTo>
                    <a:pt x="79" y="202"/>
                  </a:lnTo>
                  <a:lnTo>
                    <a:pt x="82" y="201"/>
                  </a:lnTo>
                  <a:lnTo>
                    <a:pt x="85" y="196"/>
                  </a:lnTo>
                  <a:lnTo>
                    <a:pt x="87" y="194"/>
                  </a:lnTo>
                  <a:lnTo>
                    <a:pt x="88" y="194"/>
                  </a:lnTo>
                  <a:lnTo>
                    <a:pt x="90" y="194"/>
                  </a:lnTo>
                  <a:lnTo>
                    <a:pt x="90" y="196"/>
                  </a:lnTo>
                  <a:lnTo>
                    <a:pt x="91" y="196"/>
                  </a:lnTo>
                  <a:lnTo>
                    <a:pt x="98" y="196"/>
                  </a:lnTo>
                  <a:lnTo>
                    <a:pt x="101" y="194"/>
                  </a:lnTo>
                  <a:lnTo>
                    <a:pt x="104" y="193"/>
                  </a:lnTo>
                  <a:lnTo>
                    <a:pt x="106" y="191"/>
                  </a:lnTo>
                  <a:lnTo>
                    <a:pt x="107" y="189"/>
                  </a:lnTo>
                  <a:lnTo>
                    <a:pt x="109" y="188"/>
                  </a:lnTo>
                  <a:lnTo>
                    <a:pt x="107" y="185"/>
                  </a:lnTo>
                  <a:lnTo>
                    <a:pt x="107" y="183"/>
                  </a:lnTo>
                  <a:lnTo>
                    <a:pt x="106" y="177"/>
                  </a:lnTo>
                  <a:lnTo>
                    <a:pt x="102" y="174"/>
                  </a:lnTo>
                  <a:lnTo>
                    <a:pt x="99" y="174"/>
                  </a:lnTo>
                  <a:lnTo>
                    <a:pt x="98" y="174"/>
                  </a:lnTo>
                  <a:lnTo>
                    <a:pt x="99" y="171"/>
                  </a:lnTo>
                  <a:lnTo>
                    <a:pt x="102" y="171"/>
                  </a:lnTo>
                  <a:lnTo>
                    <a:pt x="104" y="171"/>
                  </a:lnTo>
                  <a:lnTo>
                    <a:pt x="106" y="169"/>
                  </a:lnTo>
                  <a:lnTo>
                    <a:pt x="107" y="169"/>
                  </a:lnTo>
                  <a:lnTo>
                    <a:pt x="107" y="167"/>
                  </a:lnTo>
                  <a:lnTo>
                    <a:pt x="107" y="166"/>
                  </a:lnTo>
                  <a:lnTo>
                    <a:pt x="107" y="164"/>
                  </a:lnTo>
                  <a:lnTo>
                    <a:pt x="106" y="164"/>
                  </a:lnTo>
                  <a:lnTo>
                    <a:pt x="104" y="163"/>
                  </a:lnTo>
                  <a:lnTo>
                    <a:pt x="104" y="161"/>
                  </a:lnTo>
                  <a:lnTo>
                    <a:pt x="102" y="161"/>
                  </a:lnTo>
                  <a:lnTo>
                    <a:pt x="99" y="164"/>
                  </a:lnTo>
                  <a:lnTo>
                    <a:pt x="96" y="164"/>
                  </a:lnTo>
                  <a:lnTo>
                    <a:pt x="95" y="164"/>
                  </a:lnTo>
                  <a:lnTo>
                    <a:pt x="93" y="166"/>
                  </a:lnTo>
                  <a:lnTo>
                    <a:pt x="88" y="167"/>
                  </a:lnTo>
                  <a:lnTo>
                    <a:pt x="87" y="169"/>
                  </a:lnTo>
                  <a:lnTo>
                    <a:pt x="82" y="172"/>
                  </a:lnTo>
                  <a:lnTo>
                    <a:pt x="80" y="174"/>
                  </a:lnTo>
                  <a:lnTo>
                    <a:pt x="79" y="175"/>
                  </a:lnTo>
                  <a:lnTo>
                    <a:pt x="79" y="171"/>
                  </a:lnTo>
                  <a:lnTo>
                    <a:pt x="74" y="167"/>
                  </a:lnTo>
                  <a:lnTo>
                    <a:pt x="73" y="169"/>
                  </a:lnTo>
                  <a:lnTo>
                    <a:pt x="73" y="171"/>
                  </a:lnTo>
                  <a:lnTo>
                    <a:pt x="74" y="171"/>
                  </a:lnTo>
                  <a:lnTo>
                    <a:pt x="76" y="171"/>
                  </a:lnTo>
                  <a:lnTo>
                    <a:pt x="76" y="172"/>
                  </a:lnTo>
                  <a:lnTo>
                    <a:pt x="74" y="174"/>
                  </a:lnTo>
                  <a:lnTo>
                    <a:pt x="73" y="172"/>
                  </a:lnTo>
                  <a:lnTo>
                    <a:pt x="69" y="171"/>
                  </a:lnTo>
                  <a:lnTo>
                    <a:pt x="66" y="169"/>
                  </a:lnTo>
                  <a:lnTo>
                    <a:pt x="58" y="169"/>
                  </a:lnTo>
                  <a:lnTo>
                    <a:pt x="52" y="172"/>
                  </a:lnTo>
                  <a:lnTo>
                    <a:pt x="52" y="171"/>
                  </a:lnTo>
                  <a:lnTo>
                    <a:pt x="50" y="171"/>
                  </a:lnTo>
                  <a:lnTo>
                    <a:pt x="50" y="171"/>
                  </a:lnTo>
                  <a:lnTo>
                    <a:pt x="49" y="172"/>
                  </a:lnTo>
                  <a:lnTo>
                    <a:pt x="49" y="172"/>
                  </a:lnTo>
                  <a:lnTo>
                    <a:pt x="47" y="172"/>
                  </a:lnTo>
                  <a:lnTo>
                    <a:pt x="46" y="172"/>
                  </a:lnTo>
                  <a:lnTo>
                    <a:pt x="41" y="171"/>
                  </a:lnTo>
                  <a:lnTo>
                    <a:pt x="32" y="169"/>
                  </a:lnTo>
                  <a:lnTo>
                    <a:pt x="28" y="169"/>
                  </a:lnTo>
                  <a:lnTo>
                    <a:pt x="27" y="166"/>
                  </a:lnTo>
                  <a:lnTo>
                    <a:pt x="27" y="164"/>
                  </a:lnTo>
                  <a:lnTo>
                    <a:pt x="27" y="164"/>
                  </a:lnTo>
                  <a:lnTo>
                    <a:pt x="27" y="161"/>
                  </a:lnTo>
                  <a:lnTo>
                    <a:pt x="25" y="161"/>
                  </a:lnTo>
                  <a:lnTo>
                    <a:pt x="20" y="158"/>
                  </a:lnTo>
                  <a:lnTo>
                    <a:pt x="19" y="156"/>
                  </a:lnTo>
                  <a:lnTo>
                    <a:pt x="20" y="156"/>
                  </a:lnTo>
                  <a:lnTo>
                    <a:pt x="20" y="156"/>
                  </a:lnTo>
                  <a:lnTo>
                    <a:pt x="22" y="156"/>
                  </a:lnTo>
                  <a:lnTo>
                    <a:pt x="25" y="156"/>
                  </a:lnTo>
                  <a:lnTo>
                    <a:pt x="27" y="155"/>
                  </a:lnTo>
                  <a:lnTo>
                    <a:pt x="28" y="153"/>
                  </a:lnTo>
                  <a:lnTo>
                    <a:pt x="32" y="153"/>
                  </a:lnTo>
                  <a:lnTo>
                    <a:pt x="32" y="153"/>
                  </a:lnTo>
                  <a:lnTo>
                    <a:pt x="30" y="153"/>
                  </a:lnTo>
                  <a:lnTo>
                    <a:pt x="24" y="152"/>
                  </a:lnTo>
                  <a:lnTo>
                    <a:pt x="24" y="152"/>
                  </a:lnTo>
                  <a:lnTo>
                    <a:pt x="13" y="150"/>
                  </a:lnTo>
                  <a:lnTo>
                    <a:pt x="5" y="147"/>
                  </a:lnTo>
                  <a:lnTo>
                    <a:pt x="3" y="145"/>
                  </a:lnTo>
                  <a:lnTo>
                    <a:pt x="3" y="144"/>
                  </a:lnTo>
                  <a:lnTo>
                    <a:pt x="5" y="142"/>
                  </a:lnTo>
                  <a:lnTo>
                    <a:pt x="5" y="142"/>
                  </a:lnTo>
                  <a:lnTo>
                    <a:pt x="5" y="144"/>
                  </a:lnTo>
                  <a:lnTo>
                    <a:pt x="5" y="144"/>
                  </a:lnTo>
                  <a:lnTo>
                    <a:pt x="9" y="142"/>
                  </a:lnTo>
                  <a:lnTo>
                    <a:pt x="13" y="139"/>
                  </a:lnTo>
                  <a:lnTo>
                    <a:pt x="17" y="139"/>
                  </a:lnTo>
                  <a:lnTo>
                    <a:pt x="19" y="139"/>
                  </a:lnTo>
                  <a:lnTo>
                    <a:pt x="20" y="137"/>
                  </a:lnTo>
                  <a:lnTo>
                    <a:pt x="22" y="134"/>
                  </a:lnTo>
                  <a:lnTo>
                    <a:pt x="25" y="134"/>
                  </a:lnTo>
                  <a:lnTo>
                    <a:pt x="27" y="133"/>
                  </a:lnTo>
                  <a:lnTo>
                    <a:pt x="30" y="133"/>
                  </a:lnTo>
                  <a:lnTo>
                    <a:pt x="32" y="133"/>
                  </a:lnTo>
                  <a:lnTo>
                    <a:pt x="33" y="133"/>
                  </a:lnTo>
                  <a:lnTo>
                    <a:pt x="38" y="133"/>
                  </a:lnTo>
                  <a:lnTo>
                    <a:pt x="38" y="133"/>
                  </a:lnTo>
                  <a:lnTo>
                    <a:pt x="39" y="133"/>
                  </a:lnTo>
                  <a:lnTo>
                    <a:pt x="39" y="133"/>
                  </a:lnTo>
                  <a:lnTo>
                    <a:pt x="35" y="130"/>
                  </a:lnTo>
                  <a:lnTo>
                    <a:pt x="36" y="130"/>
                  </a:lnTo>
                  <a:lnTo>
                    <a:pt x="36" y="128"/>
                  </a:lnTo>
                  <a:lnTo>
                    <a:pt x="41" y="126"/>
                  </a:lnTo>
                  <a:lnTo>
                    <a:pt x="44" y="125"/>
                  </a:lnTo>
                  <a:lnTo>
                    <a:pt x="47" y="126"/>
                  </a:lnTo>
                  <a:lnTo>
                    <a:pt x="52" y="123"/>
                  </a:lnTo>
                  <a:lnTo>
                    <a:pt x="55" y="122"/>
                  </a:lnTo>
                  <a:lnTo>
                    <a:pt x="61" y="122"/>
                  </a:lnTo>
                  <a:lnTo>
                    <a:pt x="66" y="122"/>
                  </a:lnTo>
                  <a:lnTo>
                    <a:pt x="68" y="122"/>
                  </a:lnTo>
                  <a:lnTo>
                    <a:pt x="65" y="122"/>
                  </a:lnTo>
                  <a:lnTo>
                    <a:pt x="63" y="122"/>
                  </a:lnTo>
                  <a:lnTo>
                    <a:pt x="65" y="123"/>
                  </a:lnTo>
                  <a:lnTo>
                    <a:pt x="65" y="123"/>
                  </a:lnTo>
                  <a:lnTo>
                    <a:pt x="65" y="125"/>
                  </a:lnTo>
                  <a:lnTo>
                    <a:pt x="63" y="126"/>
                  </a:lnTo>
                  <a:lnTo>
                    <a:pt x="63" y="130"/>
                  </a:lnTo>
                  <a:lnTo>
                    <a:pt x="63" y="130"/>
                  </a:lnTo>
                  <a:lnTo>
                    <a:pt x="61" y="131"/>
                  </a:lnTo>
                  <a:lnTo>
                    <a:pt x="66" y="134"/>
                  </a:lnTo>
                  <a:lnTo>
                    <a:pt x="74" y="134"/>
                  </a:lnTo>
                  <a:lnTo>
                    <a:pt x="79" y="134"/>
                  </a:lnTo>
                  <a:lnTo>
                    <a:pt x="80" y="134"/>
                  </a:lnTo>
                  <a:lnTo>
                    <a:pt x="82" y="134"/>
                  </a:lnTo>
                  <a:lnTo>
                    <a:pt x="88" y="134"/>
                  </a:lnTo>
                  <a:lnTo>
                    <a:pt x="91" y="136"/>
                  </a:lnTo>
                  <a:lnTo>
                    <a:pt x="93" y="134"/>
                  </a:lnTo>
                  <a:lnTo>
                    <a:pt x="98" y="130"/>
                  </a:lnTo>
                  <a:lnTo>
                    <a:pt x="99" y="130"/>
                  </a:lnTo>
                  <a:lnTo>
                    <a:pt x="101" y="130"/>
                  </a:lnTo>
                  <a:lnTo>
                    <a:pt x="102" y="131"/>
                  </a:lnTo>
                  <a:lnTo>
                    <a:pt x="104" y="131"/>
                  </a:lnTo>
                  <a:lnTo>
                    <a:pt x="104" y="131"/>
                  </a:lnTo>
                  <a:lnTo>
                    <a:pt x="104" y="130"/>
                  </a:lnTo>
                  <a:lnTo>
                    <a:pt x="104" y="128"/>
                  </a:lnTo>
                  <a:lnTo>
                    <a:pt x="98" y="126"/>
                  </a:lnTo>
                  <a:lnTo>
                    <a:pt x="93" y="128"/>
                  </a:lnTo>
                  <a:lnTo>
                    <a:pt x="91" y="126"/>
                  </a:lnTo>
                  <a:lnTo>
                    <a:pt x="93" y="125"/>
                  </a:lnTo>
                  <a:lnTo>
                    <a:pt x="88" y="120"/>
                  </a:lnTo>
                  <a:lnTo>
                    <a:pt x="87" y="119"/>
                  </a:lnTo>
                  <a:lnTo>
                    <a:pt x="84" y="119"/>
                  </a:lnTo>
                  <a:lnTo>
                    <a:pt x="84" y="117"/>
                  </a:lnTo>
                  <a:lnTo>
                    <a:pt x="82" y="114"/>
                  </a:lnTo>
                  <a:lnTo>
                    <a:pt x="84" y="114"/>
                  </a:lnTo>
                  <a:lnTo>
                    <a:pt x="85" y="114"/>
                  </a:lnTo>
                  <a:lnTo>
                    <a:pt x="87" y="114"/>
                  </a:lnTo>
                  <a:lnTo>
                    <a:pt x="88" y="117"/>
                  </a:lnTo>
                  <a:lnTo>
                    <a:pt x="90" y="117"/>
                  </a:lnTo>
                  <a:lnTo>
                    <a:pt x="90" y="120"/>
                  </a:lnTo>
                  <a:lnTo>
                    <a:pt x="91" y="123"/>
                  </a:lnTo>
                  <a:lnTo>
                    <a:pt x="96" y="125"/>
                  </a:lnTo>
                  <a:lnTo>
                    <a:pt x="101" y="125"/>
                  </a:lnTo>
                  <a:lnTo>
                    <a:pt x="102" y="125"/>
                  </a:lnTo>
                  <a:lnTo>
                    <a:pt x="104" y="125"/>
                  </a:lnTo>
                  <a:lnTo>
                    <a:pt x="109" y="126"/>
                  </a:lnTo>
                  <a:lnTo>
                    <a:pt x="110" y="126"/>
                  </a:lnTo>
                  <a:lnTo>
                    <a:pt x="117" y="126"/>
                  </a:lnTo>
                  <a:lnTo>
                    <a:pt x="117" y="123"/>
                  </a:lnTo>
                  <a:lnTo>
                    <a:pt x="117" y="122"/>
                  </a:lnTo>
                  <a:lnTo>
                    <a:pt x="115" y="122"/>
                  </a:lnTo>
                  <a:lnTo>
                    <a:pt x="110" y="122"/>
                  </a:lnTo>
                  <a:lnTo>
                    <a:pt x="107" y="120"/>
                  </a:lnTo>
                  <a:lnTo>
                    <a:pt x="104" y="120"/>
                  </a:lnTo>
                  <a:lnTo>
                    <a:pt x="99" y="123"/>
                  </a:lnTo>
                  <a:lnTo>
                    <a:pt x="98" y="122"/>
                  </a:lnTo>
                  <a:lnTo>
                    <a:pt x="96" y="120"/>
                  </a:lnTo>
                  <a:lnTo>
                    <a:pt x="93" y="119"/>
                  </a:lnTo>
                  <a:lnTo>
                    <a:pt x="93" y="117"/>
                  </a:lnTo>
                  <a:lnTo>
                    <a:pt x="95" y="114"/>
                  </a:lnTo>
                  <a:lnTo>
                    <a:pt x="96" y="112"/>
                  </a:lnTo>
                  <a:lnTo>
                    <a:pt x="95" y="112"/>
                  </a:lnTo>
                  <a:lnTo>
                    <a:pt x="91" y="111"/>
                  </a:lnTo>
                  <a:lnTo>
                    <a:pt x="85" y="112"/>
                  </a:lnTo>
                  <a:lnTo>
                    <a:pt x="85" y="111"/>
                  </a:lnTo>
                  <a:lnTo>
                    <a:pt x="85" y="109"/>
                  </a:lnTo>
                  <a:lnTo>
                    <a:pt x="82" y="112"/>
                  </a:lnTo>
                  <a:lnTo>
                    <a:pt x="80" y="111"/>
                  </a:lnTo>
                  <a:lnTo>
                    <a:pt x="76" y="111"/>
                  </a:lnTo>
                  <a:lnTo>
                    <a:pt x="69" y="109"/>
                  </a:lnTo>
                  <a:lnTo>
                    <a:pt x="66" y="108"/>
                  </a:lnTo>
                  <a:lnTo>
                    <a:pt x="65" y="106"/>
                  </a:lnTo>
                  <a:lnTo>
                    <a:pt x="63" y="100"/>
                  </a:lnTo>
                  <a:lnTo>
                    <a:pt x="60" y="97"/>
                  </a:lnTo>
                  <a:lnTo>
                    <a:pt x="43" y="85"/>
                  </a:lnTo>
                  <a:lnTo>
                    <a:pt x="33" y="84"/>
                  </a:lnTo>
                  <a:lnTo>
                    <a:pt x="30" y="81"/>
                  </a:lnTo>
                  <a:lnTo>
                    <a:pt x="27" y="79"/>
                  </a:lnTo>
                  <a:lnTo>
                    <a:pt x="25" y="79"/>
                  </a:lnTo>
                  <a:lnTo>
                    <a:pt x="22" y="79"/>
                  </a:lnTo>
                  <a:lnTo>
                    <a:pt x="24" y="78"/>
                  </a:lnTo>
                  <a:lnTo>
                    <a:pt x="25" y="76"/>
                  </a:lnTo>
                  <a:lnTo>
                    <a:pt x="24" y="78"/>
                  </a:lnTo>
                  <a:lnTo>
                    <a:pt x="25" y="78"/>
                  </a:lnTo>
                  <a:lnTo>
                    <a:pt x="27" y="78"/>
                  </a:lnTo>
                  <a:lnTo>
                    <a:pt x="27" y="76"/>
                  </a:lnTo>
                  <a:lnTo>
                    <a:pt x="28" y="73"/>
                  </a:lnTo>
                  <a:lnTo>
                    <a:pt x="30" y="68"/>
                  </a:lnTo>
                  <a:lnTo>
                    <a:pt x="30" y="65"/>
                  </a:lnTo>
                  <a:lnTo>
                    <a:pt x="39" y="65"/>
                  </a:lnTo>
                  <a:lnTo>
                    <a:pt x="47" y="65"/>
                  </a:lnTo>
                  <a:lnTo>
                    <a:pt x="49" y="65"/>
                  </a:lnTo>
                  <a:lnTo>
                    <a:pt x="58" y="63"/>
                  </a:lnTo>
                  <a:lnTo>
                    <a:pt x="60" y="63"/>
                  </a:lnTo>
                  <a:lnTo>
                    <a:pt x="65" y="62"/>
                  </a:lnTo>
                  <a:lnTo>
                    <a:pt x="69" y="59"/>
                  </a:lnTo>
                  <a:lnTo>
                    <a:pt x="73" y="54"/>
                  </a:lnTo>
                  <a:lnTo>
                    <a:pt x="74" y="52"/>
                  </a:lnTo>
                  <a:lnTo>
                    <a:pt x="74" y="52"/>
                  </a:lnTo>
                  <a:lnTo>
                    <a:pt x="74" y="52"/>
                  </a:lnTo>
                  <a:lnTo>
                    <a:pt x="74" y="51"/>
                  </a:lnTo>
                  <a:lnTo>
                    <a:pt x="76" y="46"/>
                  </a:lnTo>
                  <a:lnTo>
                    <a:pt x="77" y="43"/>
                  </a:lnTo>
                  <a:lnTo>
                    <a:pt x="85" y="34"/>
                  </a:lnTo>
                  <a:lnTo>
                    <a:pt x="90" y="30"/>
                  </a:lnTo>
                  <a:lnTo>
                    <a:pt x="91" y="29"/>
                  </a:lnTo>
                  <a:lnTo>
                    <a:pt x="93" y="29"/>
                  </a:lnTo>
                  <a:lnTo>
                    <a:pt x="93" y="29"/>
                  </a:lnTo>
                  <a:lnTo>
                    <a:pt x="95" y="29"/>
                  </a:lnTo>
                  <a:lnTo>
                    <a:pt x="95" y="30"/>
                  </a:lnTo>
                  <a:lnTo>
                    <a:pt x="93" y="30"/>
                  </a:lnTo>
                  <a:lnTo>
                    <a:pt x="91" y="32"/>
                  </a:lnTo>
                  <a:lnTo>
                    <a:pt x="90" y="32"/>
                  </a:lnTo>
                  <a:lnTo>
                    <a:pt x="90" y="32"/>
                  </a:lnTo>
                  <a:lnTo>
                    <a:pt x="91" y="32"/>
                  </a:lnTo>
                  <a:lnTo>
                    <a:pt x="95" y="32"/>
                  </a:lnTo>
                  <a:lnTo>
                    <a:pt x="96" y="30"/>
                  </a:lnTo>
                  <a:lnTo>
                    <a:pt x="106" y="29"/>
                  </a:lnTo>
                  <a:lnTo>
                    <a:pt x="110" y="26"/>
                  </a:lnTo>
                  <a:lnTo>
                    <a:pt x="110" y="26"/>
                  </a:lnTo>
                  <a:lnTo>
                    <a:pt x="118" y="21"/>
                  </a:lnTo>
                  <a:lnTo>
                    <a:pt x="120" y="21"/>
                  </a:lnTo>
                  <a:lnTo>
                    <a:pt x="120" y="22"/>
                  </a:lnTo>
                  <a:lnTo>
                    <a:pt x="118" y="24"/>
                  </a:lnTo>
                  <a:lnTo>
                    <a:pt x="120" y="26"/>
                  </a:lnTo>
                  <a:lnTo>
                    <a:pt x="118" y="29"/>
                  </a:lnTo>
                  <a:lnTo>
                    <a:pt x="121" y="29"/>
                  </a:lnTo>
                  <a:lnTo>
                    <a:pt x="121" y="29"/>
                  </a:lnTo>
                  <a:lnTo>
                    <a:pt x="121" y="29"/>
                  </a:lnTo>
                  <a:lnTo>
                    <a:pt x="121" y="27"/>
                  </a:lnTo>
                  <a:lnTo>
                    <a:pt x="121" y="26"/>
                  </a:lnTo>
                  <a:lnTo>
                    <a:pt x="123" y="24"/>
                  </a:lnTo>
                  <a:lnTo>
                    <a:pt x="125" y="24"/>
                  </a:lnTo>
                  <a:lnTo>
                    <a:pt x="129" y="22"/>
                  </a:lnTo>
                  <a:lnTo>
                    <a:pt x="123" y="22"/>
                  </a:lnTo>
                  <a:lnTo>
                    <a:pt x="120" y="21"/>
                  </a:lnTo>
                  <a:lnTo>
                    <a:pt x="118" y="21"/>
                  </a:lnTo>
                  <a:lnTo>
                    <a:pt x="125" y="16"/>
                  </a:lnTo>
                  <a:lnTo>
                    <a:pt x="129" y="13"/>
                  </a:lnTo>
                  <a:lnTo>
                    <a:pt x="131" y="13"/>
                  </a:lnTo>
                  <a:lnTo>
                    <a:pt x="131" y="15"/>
                  </a:lnTo>
                  <a:lnTo>
                    <a:pt x="131" y="15"/>
                  </a:lnTo>
                  <a:lnTo>
                    <a:pt x="131" y="16"/>
                  </a:lnTo>
                  <a:lnTo>
                    <a:pt x="129" y="16"/>
                  </a:lnTo>
                  <a:lnTo>
                    <a:pt x="129" y="18"/>
                  </a:lnTo>
                  <a:lnTo>
                    <a:pt x="131" y="18"/>
                  </a:lnTo>
                  <a:lnTo>
                    <a:pt x="132" y="16"/>
                  </a:lnTo>
                  <a:lnTo>
                    <a:pt x="134" y="16"/>
                  </a:lnTo>
                  <a:lnTo>
                    <a:pt x="140" y="16"/>
                  </a:lnTo>
                  <a:lnTo>
                    <a:pt x="142" y="15"/>
                  </a:lnTo>
                  <a:lnTo>
                    <a:pt x="142" y="15"/>
                  </a:lnTo>
                  <a:lnTo>
                    <a:pt x="148" y="15"/>
                  </a:lnTo>
                  <a:lnTo>
                    <a:pt x="150" y="15"/>
                  </a:lnTo>
                  <a:lnTo>
                    <a:pt x="155" y="11"/>
                  </a:lnTo>
                  <a:lnTo>
                    <a:pt x="159" y="10"/>
                  </a:lnTo>
                  <a:lnTo>
                    <a:pt x="161" y="8"/>
                  </a:lnTo>
                  <a:lnTo>
                    <a:pt x="164" y="5"/>
                  </a:lnTo>
                  <a:lnTo>
                    <a:pt x="166" y="2"/>
                  </a:lnTo>
                  <a:lnTo>
                    <a:pt x="170" y="0"/>
                  </a:lnTo>
                  <a:close/>
                </a:path>
              </a:pathLst>
            </a:custGeom>
            <a:grp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IN" dirty="0"/>
            </a:p>
          </p:txBody>
        </p:sp>
      </p:grpSp>
      <p:sp>
        <p:nvSpPr>
          <p:cNvPr id="342" name="Subtitle 5">
            <a:extLst>
              <a:ext uri="{FF2B5EF4-FFF2-40B4-BE49-F238E27FC236}">
                <a16:creationId xmlns:a16="http://schemas.microsoft.com/office/drawing/2014/main" id="{F3A51211-8916-40BE-A79E-C19A17C7C5CB}"/>
              </a:ext>
            </a:extLst>
          </p:cNvPr>
          <p:cNvSpPr txBox="1">
            <a:spLocks/>
          </p:cNvSpPr>
          <p:nvPr/>
        </p:nvSpPr>
        <p:spPr>
          <a:xfrm>
            <a:off x="7242992" y="5322695"/>
            <a:ext cx="2918832" cy="255364"/>
          </a:xfrm>
          <a:prstGeom prst="rect">
            <a:avLst/>
          </a:prstGeom>
          <a:ln>
            <a:noFill/>
          </a:ln>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200" kern="1200">
                <a:solidFill>
                  <a:srgbClr val="0050A0"/>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dirty="0">
                <a:solidFill>
                  <a:schemeClr val="tx1"/>
                </a:solidFill>
              </a:rPr>
              <a:t>Australia: Sustainable Finance Initiative</a:t>
            </a:r>
          </a:p>
        </p:txBody>
      </p:sp>
      <p:sp>
        <p:nvSpPr>
          <p:cNvPr id="345" name="Subtitle 5">
            <a:extLst>
              <a:ext uri="{FF2B5EF4-FFF2-40B4-BE49-F238E27FC236}">
                <a16:creationId xmlns:a16="http://schemas.microsoft.com/office/drawing/2014/main" id="{B0443312-5BF5-43EB-9239-0716F533F0C0}"/>
              </a:ext>
            </a:extLst>
          </p:cNvPr>
          <p:cNvSpPr txBox="1">
            <a:spLocks/>
          </p:cNvSpPr>
          <p:nvPr/>
        </p:nvSpPr>
        <p:spPr>
          <a:xfrm>
            <a:off x="2208280" y="5245350"/>
            <a:ext cx="1759921" cy="452807"/>
          </a:xfrm>
          <a:prstGeom prst="rect">
            <a:avLst/>
          </a:prstGeom>
          <a:ln>
            <a:noFill/>
          </a:ln>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200" kern="1200">
                <a:solidFill>
                  <a:srgbClr val="0050A0"/>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dirty="0">
                <a:solidFill>
                  <a:schemeClr val="tx1"/>
                </a:solidFill>
              </a:rPr>
              <a:t>Brazil: Innovation Lab for Climate Finance</a:t>
            </a:r>
          </a:p>
        </p:txBody>
      </p:sp>
      <p:sp>
        <p:nvSpPr>
          <p:cNvPr id="346" name="Subtitle 5">
            <a:extLst>
              <a:ext uri="{FF2B5EF4-FFF2-40B4-BE49-F238E27FC236}">
                <a16:creationId xmlns:a16="http://schemas.microsoft.com/office/drawing/2014/main" id="{2EAD8280-9DF9-400D-B741-49605869F585}"/>
              </a:ext>
            </a:extLst>
          </p:cNvPr>
          <p:cNvSpPr txBox="1">
            <a:spLocks/>
          </p:cNvSpPr>
          <p:nvPr/>
        </p:nvSpPr>
        <p:spPr>
          <a:xfrm>
            <a:off x="7462230" y="3915637"/>
            <a:ext cx="1759921" cy="452807"/>
          </a:xfrm>
          <a:prstGeom prst="rect">
            <a:avLst/>
          </a:prstGeom>
          <a:ln>
            <a:noFill/>
          </a:ln>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200" kern="1200">
                <a:solidFill>
                  <a:srgbClr val="0050A0"/>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dirty="0">
                <a:solidFill>
                  <a:schemeClr val="tx1"/>
                </a:solidFill>
              </a:rPr>
              <a:t>Hong Kong: Green Finance Association</a:t>
            </a:r>
          </a:p>
        </p:txBody>
      </p:sp>
      <p:sp>
        <p:nvSpPr>
          <p:cNvPr id="347" name="Subtitle 5">
            <a:extLst>
              <a:ext uri="{FF2B5EF4-FFF2-40B4-BE49-F238E27FC236}">
                <a16:creationId xmlns:a16="http://schemas.microsoft.com/office/drawing/2014/main" id="{DD99BE53-87E6-40E0-9691-BB227EA1847B}"/>
              </a:ext>
            </a:extLst>
          </p:cNvPr>
          <p:cNvSpPr txBox="1">
            <a:spLocks/>
          </p:cNvSpPr>
          <p:nvPr/>
        </p:nvSpPr>
        <p:spPr>
          <a:xfrm>
            <a:off x="2049815" y="3326968"/>
            <a:ext cx="1877147" cy="452807"/>
          </a:xfrm>
          <a:prstGeom prst="rect">
            <a:avLst/>
          </a:prstGeom>
          <a:ln>
            <a:noFill/>
          </a:ln>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200" kern="1200">
                <a:solidFill>
                  <a:srgbClr val="0050A0"/>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dirty="0">
                <a:solidFill>
                  <a:schemeClr val="tx1"/>
                </a:solidFill>
              </a:rPr>
              <a:t>Canada: Expert Panel on Sustainable Finance</a:t>
            </a:r>
          </a:p>
        </p:txBody>
      </p:sp>
      <p:sp>
        <p:nvSpPr>
          <p:cNvPr id="348" name="Subtitle 5">
            <a:extLst>
              <a:ext uri="{FF2B5EF4-FFF2-40B4-BE49-F238E27FC236}">
                <a16:creationId xmlns:a16="http://schemas.microsoft.com/office/drawing/2014/main" id="{75544002-3FDE-4D5B-A136-93D3CF6401CF}"/>
              </a:ext>
            </a:extLst>
          </p:cNvPr>
          <p:cNvSpPr txBox="1">
            <a:spLocks/>
          </p:cNvSpPr>
          <p:nvPr/>
        </p:nvSpPr>
        <p:spPr>
          <a:xfrm>
            <a:off x="6179534" y="3296013"/>
            <a:ext cx="2840106" cy="248266"/>
          </a:xfrm>
          <a:prstGeom prst="rect">
            <a:avLst/>
          </a:prstGeom>
          <a:ln>
            <a:noFill/>
          </a:ln>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200" kern="1200">
                <a:solidFill>
                  <a:srgbClr val="0050A0"/>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dirty="0">
                <a:solidFill>
                  <a:schemeClr val="tx1"/>
                </a:solidFill>
              </a:rPr>
              <a:t>Germany: Hub for Sustainable Finance</a:t>
            </a:r>
          </a:p>
        </p:txBody>
      </p:sp>
      <p:sp>
        <p:nvSpPr>
          <p:cNvPr id="349" name="Subtitle 5">
            <a:extLst>
              <a:ext uri="{FF2B5EF4-FFF2-40B4-BE49-F238E27FC236}">
                <a16:creationId xmlns:a16="http://schemas.microsoft.com/office/drawing/2014/main" id="{34098F4A-115C-4829-AD5A-112962D7126A}"/>
              </a:ext>
            </a:extLst>
          </p:cNvPr>
          <p:cNvSpPr txBox="1">
            <a:spLocks/>
          </p:cNvSpPr>
          <p:nvPr/>
        </p:nvSpPr>
        <p:spPr>
          <a:xfrm>
            <a:off x="5792725" y="2611747"/>
            <a:ext cx="2186860" cy="246320"/>
          </a:xfrm>
          <a:prstGeom prst="rect">
            <a:avLst/>
          </a:prstGeom>
          <a:ln>
            <a:noFill/>
          </a:ln>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200" kern="1200">
                <a:solidFill>
                  <a:srgbClr val="0050A0"/>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dirty="0">
                <a:solidFill>
                  <a:schemeClr val="tx1"/>
                </a:solidFill>
              </a:rPr>
              <a:t>UK: Green Finance Taskforce</a:t>
            </a:r>
          </a:p>
        </p:txBody>
      </p:sp>
      <p:sp>
        <p:nvSpPr>
          <p:cNvPr id="350" name="Subtitle 5">
            <a:extLst>
              <a:ext uri="{FF2B5EF4-FFF2-40B4-BE49-F238E27FC236}">
                <a16:creationId xmlns:a16="http://schemas.microsoft.com/office/drawing/2014/main" id="{66A8A62E-9AC9-4A5A-B5A7-BD998ED8313B}"/>
              </a:ext>
            </a:extLst>
          </p:cNvPr>
          <p:cNvSpPr txBox="1">
            <a:spLocks/>
          </p:cNvSpPr>
          <p:nvPr/>
        </p:nvSpPr>
        <p:spPr>
          <a:xfrm>
            <a:off x="6818987" y="2252991"/>
            <a:ext cx="2619088" cy="252397"/>
          </a:xfrm>
          <a:prstGeom prst="rect">
            <a:avLst/>
          </a:prstGeom>
          <a:ln>
            <a:noFill/>
          </a:ln>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200" kern="1200">
                <a:solidFill>
                  <a:srgbClr val="0050A0"/>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dirty="0">
                <a:solidFill>
                  <a:schemeClr val="tx1"/>
                </a:solidFill>
              </a:rPr>
              <a:t>Europe: High Level Expert Group</a:t>
            </a:r>
          </a:p>
        </p:txBody>
      </p:sp>
      <p:sp>
        <p:nvSpPr>
          <p:cNvPr id="351" name="Subtitle 5">
            <a:extLst>
              <a:ext uri="{FF2B5EF4-FFF2-40B4-BE49-F238E27FC236}">
                <a16:creationId xmlns:a16="http://schemas.microsoft.com/office/drawing/2014/main" id="{2517A70A-0656-4D01-8FAA-6474091532D9}"/>
              </a:ext>
            </a:extLst>
          </p:cNvPr>
          <p:cNvSpPr txBox="1">
            <a:spLocks/>
          </p:cNvSpPr>
          <p:nvPr/>
        </p:nvSpPr>
        <p:spPr>
          <a:xfrm>
            <a:off x="5989424" y="2944326"/>
            <a:ext cx="2619088" cy="252397"/>
          </a:xfrm>
          <a:prstGeom prst="rect">
            <a:avLst/>
          </a:prstGeom>
          <a:ln>
            <a:noFill/>
          </a:ln>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200" kern="1200">
                <a:solidFill>
                  <a:srgbClr val="0050A0"/>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dirty="0">
                <a:solidFill>
                  <a:schemeClr val="tx1"/>
                </a:solidFill>
              </a:rPr>
              <a:t>France: Finance for Tomorrow</a:t>
            </a:r>
          </a:p>
        </p:txBody>
      </p:sp>
      <p:sp>
        <p:nvSpPr>
          <p:cNvPr id="353" name="Subtitle 5">
            <a:extLst>
              <a:ext uri="{FF2B5EF4-FFF2-40B4-BE49-F238E27FC236}">
                <a16:creationId xmlns:a16="http://schemas.microsoft.com/office/drawing/2014/main" id="{B5E552AD-B82D-41F9-89EF-5E73A73646BC}"/>
              </a:ext>
            </a:extLst>
          </p:cNvPr>
          <p:cNvSpPr txBox="1">
            <a:spLocks/>
          </p:cNvSpPr>
          <p:nvPr/>
        </p:nvSpPr>
        <p:spPr>
          <a:xfrm>
            <a:off x="4994878" y="4912970"/>
            <a:ext cx="2918832" cy="255364"/>
          </a:xfrm>
          <a:prstGeom prst="rect">
            <a:avLst/>
          </a:prstGeom>
          <a:ln>
            <a:noFill/>
          </a:ln>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200" kern="1200">
                <a:solidFill>
                  <a:srgbClr val="0050A0"/>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dirty="0">
                <a:solidFill>
                  <a:schemeClr val="tx1"/>
                </a:solidFill>
              </a:rPr>
              <a:t>Multilaterals: IOPS, IOSCO and G20</a:t>
            </a:r>
          </a:p>
        </p:txBody>
      </p:sp>
      <p:sp>
        <p:nvSpPr>
          <p:cNvPr id="352" name="Subtitle 5">
            <a:extLst>
              <a:ext uri="{FF2B5EF4-FFF2-40B4-BE49-F238E27FC236}">
                <a16:creationId xmlns:a16="http://schemas.microsoft.com/office/drawing/2014/main" id="{52F681A7-CAF2-439B-8A8F-E1D90A8EA62D}"/>
              </a:ext>
            </a:extLst>
          </p:cNvPr>
          <p:cNvSpPr txBox="1">
            <a:spLocks/>
          </p:cNvSpPr>
          <p:nvPr/>
        </p:nvSpPr>
        <p:spPr>
          <a:xfrm>
            <a:off x="7388321" y="3623715"/>
            <a:ext cx="2840106" cy="248266"/>
          </a:xfrm>
          <a:prstGeom prst="rect">
            <a:avLst/>
          </a:prstGeom>
          <a:ln>
            <a:noFill/>
          </a:ln>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200" kern="1200">
                <a:solidFill>
                  <a:srgbClr val="0050A0"/>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dirty="0">
                <a:solidFill>
                  <a:schemeClr val="tx1"/>
                </a:solidFill>
              </a:rPr>
              <a:t>China: Green Finance Committee</a:t>
            </a:r>
          </a:p>
        </p:txBody>
      </p:sp>
    </p:spTree>
    <p:extLst>
      <p:ext uri="{BB962C8B-B14F-4D97-AF65-F5344CB8AC3E}">
        <p14:creationId xmlns:p14="http://schemas.microsoft.com/office/powerpoint/2010/main" val="175466273"/>
      </p:ext>
    </p:extLst>
  </p:cSld>
  <p:clrMapOvr>
    <a:masterClrMapping/>
  </p:clrMapOvr>
  <p:transition spd="slow">
    <p:push dir="u"/>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12ADAAED-38AE-4B31-8824-4FD55A20B12D}"/>
              </a:ext>
            </a:extLst>
          </p:cNvPr>
          <p:cNvSpPr>
            <a:spLocks noGrp="1"/>
          </p:cNvSpPr>
          <p:nvPr>
            <p:ph type="sldNum" sz="quarter" idx="4"/>
          </p:nvPr>
        </p:nvSpPr>
        <p:spPr/>
        <p:txBody>
          <a:bodyPr/>
          <a:lstStyle/>
          <a:p>
            <a:fld id="{AB3D6D62-770D-4A03-AB63-5CBA935EDD21}" type="slidenum">
              <a:rPr lang="en-GB" smtClean="0"/>
              <a:pPr/>
              <a:t>27</a:t>
            </a:fld>
            <a:endParaRPr lang="en-GB" dirty="0"/>
          </a:p>
        </p:txBody>
      </p:sp>
      <p:sp>
        <p:nvSpPr>
          <p:cNvPr id="16" name="Title 15">
            <a:extLst>
              <a:ext uri="{FF2B5EF4-FFF2-40B4-BE49-F238E27FC236}">
                <a16:creationId xmlns:a16="http://schemas.microsoft.com/office/drawing/2014/main" id="{E4AD50A6-C885-46F0-8F7E-DED135F45DAE}"/>
              </a:ext>
            </a:extLst>
          </p:cNvPr>
          <p:cNvSpPr>
            <a:spLocks noGrp="1"/>
          </p:cNvSpPr>
          <p:nvPr>
            <p:ph type="ctrTitle"/>
          </p:nvPr>
        </p:nvSpPr>
        <p:spPr/>
        <p:txBody>
          <a:bodyPr/>
          <a:lstStyle/>
          <a:p>
            <a:r>
              <a:rPr lang="en-GB" dirty="0"/>
              <a:t>Around the World</a:t>
            </a:r>
          </a:p>
        </p:txBody>
      </p:sp>
      <p:sp>
        <p:nvSpPr>
          <p:cNvPr id="39" name="Subtitle 8">
            <a:extLst>
              <a:ext uri="{FF2B5EF4-FFF2-40B4-BE49-F238E27FC236}">
                <a16:creationId xmlns:a16="http://schemas.microsoft.com/office/drawing/2014/main" id="{A9745391-E385-49EA-83EB-D84E51C357BF}"/>
              </a:ext>
            </a:extLst>
          </p:cNvPr>
          <p:cNvSpPr>
            <a:spLocks noGrp="1"/>
          </p:cNvSpPr>
          <p:nvPr>
            <p:ph type="subTitle" idx="1"/>
          </p:nvPr>
        </p:nvSpPr>
        <p:spPr>
          <a:xfrm>
            <a:off x="910681" y="1239747"/>
            <a:ext cx="7862206" cy="424315"/>
          </a:xfrm>
        </p:spPr>
        <p:txBody>
          <a:bodyPr/>
          <a:lstStyle/>
          <a:p>
            <a:r>
              <a:rPr lang="en-GB" dirty="0"/>
              <a:t>A summary update of global RI policy from selected countries</a:t>
            </a:r>
          </a:p>
        </p:txBody>
      </p:sp>
      <p:sp>
        <p:nvSpPr>
          <p:cNvPr id="38" name="Content Placeholder 6">
            <a:extLst>
              <a:ext uri="{FF2B5EF4-FFF2-40B4-BE49-F238E27FC236}">
                <a16:creationId xmlns:a16="http://schemas.microsoft.com/office/drawing/2014/main" id="{CB2BF3EA-4238-40A9-81F5-32407BFCA216}"/>
              </a:ext>
            </a:extLst>
          </p:cNvPr>
          <p:cNvSpPr>
            <a:spLocks noGrp="1"/>
          </p:cNvSpPr>
          <p:nvPr>
            <p:ph idx="12"/>
          </p:nvPr>
        </p:nvSpPr>
        <p:spPr>
          <a:xfrm>
            <a:off x="2144486" y="1825626"/>
            <a:ext cx="7862207" cy="4335509"/>
          </a:xfrm>
        </p:spPr>
        <p:txBody>
          <a:bodyPr/>
          <a:lstStyle/>
          <a:p>
            <a:pPr marL="0" indent="0">
              <a:buNone/>
            </a:pPr>
            <a:r>
              <a:rPr lang="en-GB" dirty="0"/>
              <a:t>G20</a:t>
            </a:r>
          </a:p>
          <a:p>
            <a:r>
              <a:rPr lang="en-GB" dirty="0"/>
              <a:t>In November 2018, the G20, under the Argentinian presidency, convened an ‘investor forum’ facilitated by the World Bank, publishing a statement seeking to clarify that fiduciary duties require ESG integration.</a:t>
            </a:r>
          </a:p>
          <a:p>
            <a:pPr marL="0" indent="0">
              <a:buNone/>
            </a:pPr>
            <a:r>
              <a:rPr lang="en-GB" dirty="0"/>
              <a:t>IOPS</a:t>
            </a:r>
          </a:p>
          <a:p>
            <a:r>
              <a:rPr lang="en-GB" dirty="0"/>
              <a:t>The OECD-backed International Organisation of Pension Supervisors consulted on recommendations for regulating ESG integration and disclosure requirements.</a:t>
            </a:r>
          </a:p>
          <a:p>
            <a:pPr marL="0" indent="0">
              <a:buNone/>
            </a:pPr>
            <a:r>
              <a:rPr lang="en-GB" dirty="0"/>
              <a:t>IOSCO</a:t>
            </a:r>
          </a:p>
          <a:p>
            <a:r>
              <a:rPr lang="en-US" dirty="0"/>
              <a:t>The International </a:t>
            </a:r>
            <a:r>
              <a:rPr lang="en-US" dirty="0" err="1"/>
              <a:t>Organisation</a:t>
            </a:r>
            <a:r>
              <a:rPr lang="en-US" dirty="0"/>
              <a:t> of Securities Commissioners has published guidance on ESG disclosure. The emerging markets committee has consulted on recommendations for regulating ESG disclosure. </a:t>
            </a:r>
            <a:r>
              <a:rPr lang="en-GB" dirty="0"/>
              <a:t>IOSCO recently established a Sustainable Finance Network for its members.</a:t>
            </a:r>
            <a:endParaRPr lang="en-US" dirty="0"/>
          </a:p>
          <a:p>
            <a:pPr marL="0" indent="0">
              <a:buNone/>
            </a:pPr>
            <a:endParaRPr lang="en-US" dirty="0"/>
          </a:p>
          <a:p>
            <a:endParaRPr lang="en-GB" dirty="0"/>
          </a:p>
          <a:p>
            <a:pPr marL="0" indent="0">
              <a:buNone/>
            </a:pPr>
            <a:endParaRPr lang="en-GB" dirty="0"/>
          </a:p>
        </p:txBody>
      </p:sp>
    </p:spTree>
    <p:extLst>
      <p:ext uri="{BB962C8B-B14F-4D97-AF65-F5344CB8AC3E}">
        <p14:creationId xmlns:p14="http://schemas.microsoft.com/office/powerpoint/2010/main" val="3030393862"/>
      </p:ext>
    </p:extLst>
  </p:cSld>
  <p:clrMapOvr>
    <a:masterClrMapping/>
  </p:clrMapOvr>
  <p:transition spd="slow">
    <p:push dir="u"/>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895713-06E3-472D-A205-07CDAC62D3A4}"/>
              </a:ext>
            </a:extLst>
          </p:cNvPr>
          <p:cNvSpPr>
            <a:spLocks noGrp="1"/>
          </p:cNvSpPr>
          <p:nvPr>
            <p:ph type="ctrTitle"/>
          </p:nvPr>
        </p:nvSpPr>
        <p:spPr/>
        <p:txBody>
          <a:bodyPr/>
          <a:lstStyle/>
          <a:p>
            <a:r>
              <a:rPr lang="en-GB" dirty="0"/>
              <a:t>EU Sustainable Finance</a:t>
            </a:r>
          </a:p>
        </p:txBody>
      </p:sp>
      <p:sp>
        <p:nvSpPr>
          <p:cNvPr id="7" name="Slide Number Placeholder 6">
            <a:extLst>
              <a:ext uri="{FF2B5EF4-FFF2-40B4-BE49-F238E27FC236}">
                <a16:creationId xmlns:a16="http://schemas.microsoft.com/office/drawing/2014/main" id="{12ADAAED-38AE-4B31-8824-4FD55A20B12D}"/>
              </a:ext>
            </a:extLst>
          </p:cNvPr>
          <p:cNvSpPr>
            <a:spLocks noGrp="1"/>
          </p:cNvSpPr>
          <p:nvPr>
            <p:ph type="sldNum" sz="quarter" idx="4"/>
          </p:nvPr>
        </p:nvSpPr>
        <p:spPr/>
        <p:txBody>
          <a:bodyPr/>
          <a:lstStyle/>
          <a:p>
            <a:fld id="{AB3D6D62-770D-4A03-AB63-5CBA935EDD21}" type="slidenum">
              <a:rPr lang="en-GB" smtClean="0"/>
              <a:pPr/>
              <a:t>28</a:t>
            </a:fld>
            <a:endParaRPr lang="en-GB" dirty="0"/>
          </a:p>
        </p:txBody>
      </p:sp>
      <p:sp>
        <p:nvSpPr>
          <p:cNvPr id="4" name="Rechteck 3">
            <a:extLst>
              <a:ext uri="{FF2B5EF4-FFF2-40B4-BE49-F238E27FC236}">
                <a16:creationId xmlns:a16="http://schemas.microsoft.com/office/drawing/2014/main" id="{37B37C2E-1351-4FBA-B354-E7A6E40D3453}"/>
              </a:ext>
            </a:extLst>
          </p:cNvPr>
          <p:cNvSpPr/>
          <p:nvPr/>
        </p:nvSpPr>
        <p:spPr>
          <a:xfrm>
            <a:off x="2195904" y="2958272"/>
            <a:ext cx="1890210" cy="1827402"/>
          </a:xfrm>
          <a:prstGeom prst="rect">
            <a:avLst/>
          </a:prstGeom>
          <a:solidFill>
            <a:srgbClr val="0D4DA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257175" indent="-257175" defTabSz="685800" fontAlgn="base">
              <a:spcAft>
                <a:spcPts val="900"/>
              </a:spcAft>
              <a:buFont typeface="Wingdings" panose="05000000000000000000" pitchFamily="2" charset="2"/>
              <a:buChar char="§"/>
              <a:defRPr/>
            </a:pPr>
            <a:r>
              <a:rPr lang="en-GB" sz="1050" b="1" dirty="0">
                <a:solidFill>
                  <a:srgbClr val="FFFFFF"/>
                </a:solidFill>
              </a:rPr>
              <a:t>2030 Climate and Energy Framework</a:t>
            </a:r>
          </a:p>
          <a:p>
            <a:pPr marL="257175" indent="-257175" defTabSz="685800" fontAlgn="base">
              <a:spcAft>
                <a:spcPts val="900"/>
              </a:spcAft>
              <a:buFont typeface="Wingdings" panose="05000000000000000000" pitchFamily="2" charset="2"/>
              <a:buChar char="§"/>
              <a:defRPr/>
            </a:pPr>
            <a:r>
              <a:rPr lang="en-GB" sz="1050" b="1" dirty="0">
                <a:solidFill>
                  <a:srgbClr val="FFFFFF"/>
                </a:solidFill>
              </a:rPr>
              <a:t>Energy Union Package</a:t>
            </a:r>
          </a:p>
          <a:p>
            <a:pPr marL="257175" indent="-257175" defTabSz="685800" fontAlgn="base">
              <a:spcAft>
                <a:spcPts val="900"/>
              </a:spcAft>
              <a:buFont typeface="Wingdings" panose="05000000000000000000" pitchFamily="2" charset="2"/>
              <a:buChar char="§"/>
              <a:defRPr/>
            </a:pPr>
            <a:r>
              <a:rPr lang="en-GB" sz="1050" b="1" dirty="0">
                <a:solidFill>
                  <a:srgbClr val="FFFFFF"/>
                </a:solidFill>
              </a:rPr>
              <a:t>EU Strategy  on Adaptation to Climate Change</a:t>
            </a:r>
          </a:p>
        </p:txBody>
      </p:sp>
      <p:sp>
        <p:nvSpPr>
          <p:cNvPr id="5" name="Rechteck 4">
            <a:extLst>
              <a:ext uri="{FF2B5EF4-FFF2-40B4-BE49-F238E27FC236}">
                <a16:creationId xmlns:a16="http://schemas.microsoft.com/office/drawing/2014/main" id="{5A5549ED-42B4-4522-88E7-68DDAAF9449B}"/>
              </a:ext>
            </a:extLst>
          </p:cNvPr>
          <p:cNvSpPr/>
          <p:nvPr/>
        </p:nvSpPr>
        <p:spPr>
          <a:xfrm>
            <a:off x="2195904" y="2252185"/>
            <a:ext cx="1890210" cy="643280"/>
          </a:xfrm>
          <a:prstGeom prst="rect">
            <a:avLst/>
          </a:prstGeom>
          <a:solidFill>
            <a:srgbClr val="0D4DA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r>
              <a:rPr lang="de-DE" sz="1500" b="1" dirty="0">
                <a:solidFill>
                  <a:srgbClr val="FFFFFF"/>
                </a:solidFill>
              </a:rPr>
              <a:t>Climate and Energy</a:t>
            </a:r>
          </a:p>
        </p:txBody>
      </p:sp>
      <p:sp>
        <p:nvSpPr>
          <p:cNvPr id="6" name="Rechteck 5">
            <a:extLst>
              <a:ext uri="{FF2B5EF4-FFF2-40B4-BE49-F238E27FC236}">
                <a16:creationId xmlns:a16="http://schemas.microsoft.com/office/drawing/2014/main" id="{3BFB88F9-3732-40C0-99DE-3ADD51A59E01}"/>
              </a:ext>
            </a:extLst>
          </p:cNvPr>
          <p:cNvSpPr/>
          <p:nvPr/>
        </p:nvSpPr>
        <p:spPr>
          <a:xfrm>
            <a:off x="4192716" y="2958272"/>
            <a:ext cx="1890210" cy="1827402"/>
          </a:xfrm>
          <a:prstGeom prst="rect">
            <a:avLst/>
          </a:prstGeom>
          <a:solidFill>
            <a:srgbClr val="0D4DA1"/>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257175" indent="-257175" defTabSz="685800" fontAlgn="base">
              <a:spcAft>
                <a:spcPts val="900"/>
              </a:spcAft>
              <a:buFont typeface="Wingdings" panose="05000000000000000000" pitchFamily="2" charset="2"/>
              <a:buChar char="§"/>
              <a:defRPr/>
            </a:pPr>
            <a:r>
              <a:rPr lang="en-GB" sz="1050" b="1" dirty="0">
                <a:solidFill>
                  <a:srgbClr val="FFFFFF"/>
                </a:solidFill>
              </a:rPr>
              <a:t>Circular Economy Package (Action Plan)</a:t>
            </a:r>
          </a:p>
          <a:p>
            <a:pPr marL="257175" indent="-257175" defTabSz="685800" fontAlgn="base">
              <a:spcAft>
                <a:spcPts val="900"/>
              </a:spcAft>
              <a:buFont typeface="Wingdings" panose="05000000000000000000" pitchFamily="2" charset="2"/>
              <a:buChar char="§"/>
              <a:defRPr/>
            </a:pPr>
            <a:r>
              <a:rPr lang="en-GB" sz="1050" b="1" dirty="0">
                <a:solidFill>
                  <a:srgbClr val="FFFFFF"/>
                </a:solidFill>
              </a:rPr>
              <a:t>Clean Air Policy</a:t>
            </a:r>
          </a:p>
          <a:p>
            <a:pPr marL="257175" indent="-257175" defTabSz="685800" fontAlgn="base">
              <a:spcAft>
                <a:spcPts val="900"/>
              </a:spcAft>
              <a:buFont typeface="Wingdings" panose="05000000000000000000" pitchFamily="2" charset="2"/>
              <a:buChar char="§"/>
              <a:defRPr/>
            </a:pPr>
            <a:r>
              <a:rPr lang="en-GB" sz="1050" b="1" dirty="0">
                <a:solidFill>
                  <a:srgbClr val="FFFFFF"/>
                </a:solidFill>
              </a:rPr>
              <a:t>7th Environmental Action Programme</a:t>
            </a:r>
          </a:p>
        </p:txBody>
      </p:sp>
      <p:sp>
        <p:nvSpPr>
          <p:cNvPr id="8" name="Rechteck 6">
            <a:extLst>
              <a:ext uri="{FF2B5EF4-FFF2-40B4-BE49-F238E27FC236}">
                <a16:creationId xmlns:a16="http://schemas.microsoft.com/office/drawing/2014/main" id="{4B5B122E-5829-4455-BDC3-7DC2CA0D0D8B}"/>
              </a:ext>
            </a:extLst>
          </p:cNvPr>
          <p:cNvSpPr/>
          <p:nvPr/>
        </p:nvSpPr>
        <p:spPr>
          <a:xfrm>
            <a:off x="4192716" y="2252185"/>
            <a:ext cx="1890210" cy="643280"/>
          </a:xfrm>
          <a:prstGeom prst="rect">
            <a:avLst/>
          </a:prstGeom>
          <a:solidFill>
            <a:srgbClr val="0D4DA1"/>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Bef>
                <a:spcPct val="0"/>
              </a:spcBef>
              <a:spcAft>
                <a:spcPct val="0"/>
              </a:spcAft>
              <a:defRPr/>
            </a:pPr>
            <a:r>
              <a:rPr lang="de-DE" sz="1500" b="1" dirty="0">
                <a:solidFill>
                  <a:srgbClr val="FFFFFF"/>
                </a:solidFill>
              </a:rPr>
              <a:t>Environment</a:t>
            </a:r>
          </a:p>
        </p:txBody>
      </p:sp>
      <p:sp>
        <p:nvSpPr>
          <p:cNvPr id="9" name="Rechteck 7">
            <a:extLst>
              <a:ext uri="{FF2B5EF4-FFF2-40B4-BE49-F238E27FC236}">
                <a16:creationId xmlns:a16="http://schemas.microsoft.com/office/drawing/2014/main" id="{D54D98D5-8358-48AF-ABDB-451F7A411AF7}"/>
              </a:ext>
            </a:extLst>
          </p:cNvPr>
          <p:cNvSpPr/>
          <p:nvPr/>
        </p:nvSpPr>
        <p:spPr>
          <a:xfrm>
            <a:off x="6186000" y="2958273"/>
            <a:ext cx="1890210" cy="1827403"/>
          </a:xfrm>
          <a:prstGeom prst="rect">
            <a:avLst/>
          </a:prstGeom>
          <a:solidFill>
            <a:srgbClr val="0D4DA1"/>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257175" indent="-257175" defTabSz="685800" fontAlgn="base">
              <a:spcAft>
                <a:spcPts val="900"/>
              </a:spcAft>
              <a:buFont typeface="Wingdings" panose="05000000000000000000" pitchFamily="2" charset="2"/>
              <a:buChar char="§"/>
              <a:defRPr/>
            </a:pPr>
            <a:r>
              <a:rPr lang="en-GB" sz="975" b="1" dirty="0">
                <a:solidFill>
                  <a:srgbClr val="FFFFFF"/>
                </a:solidFill>
              </a:rPr>
              <a:t>Investment Plan for Europe (</a:t>
            </a:r>
            <a:r>
              <a:rPr lang="en-US" sz="975" b="1" dirty="0">
                <a:solidFill>
                  <a:srgbClr val="FFFFFF"/>
                </a:solidFill>
              </a:rPr>
              <a:t>Fund for Strategic Investment (EFSI); </a:t>
            </a:r>
            <a:r>
              <a:rPr lang="en-US" sz="975" b="1" dirty="0" err="1">
                <a:solidFill>
                  <a:srgbClr val="FFFFFF"/>
                </a:solidFill>
              </a:rPr>
              <a:t>InvestEU</a:t>
            </a:r>
            <a:r>
              <a:rPr lang="en-US" sz="975" b="1" dirty="0">
                <a:solidFill>
                  <a:srgbClr val="FFFFFF"/>
                </a:solidFill>
              </a:rPr>
              <a:t>; EU cohesion policy funds)</a:t>
            </a:r>
            <a:endParaRPr lang="en-GB" sz="975" b="1" dirty="0">
              <a:solidFill>
                <a:srgbClr val="FFFFFF"/>
              </a:solidFill>
            </a:endParaRPr>
          </a:p>
          <a:p>
            <a:pPr marL="257175" indent="-257175" defTabSz="685800" fontAlgn="base">
              <a:spcAft>
                <a:spcPts val="900"/>
              </a:spcAft>
              <a:buFont typeface="Wingdings" panose="05000000000000000000" pitchFamily="2" charset="2"/>
              <a:buChar char="§"/>
              <a:defRPr/>
            </a:pPr>
            <a:r>
              <a:rPr lang="en-GB" sz="975" b="1" dirty="0">
                <a:solidFill>
                  <a:srgbClr val="FFFFFF"/>
                </a:solidFill>
              </a:rPr>
              <a:t>E</a:t>
            </a:r>
            <a:r>
              <a:rPr lang="de-DE" sz="975" b="1" dirty="0" err="1">
                <a:solidFill>
                  <a:srgbClr val="FFFFFF"/>
                </a:solidFill>
              </a:rPr>
              <a:t>xternal</a:t>
            </a:r>
            <a:r>
              <a:rPr lang="de-DE" sz="975" b="1" dirty="0">
                <a:solidFill>
                  <a:srgbClr val="FFFFFF"/>
                </a:solidFill>
              </a:rPr>
              <a:t> </a:t>
            </a:r>
            <a:r>
              <a:rPr lang="de-DE" sz="975" b="1" dirty="0" err="1">
                <a:solidFill>
                  <a:srgbClr val="FFFFFF"/>
                </a:solidFill>
              </a:rPr>
              <a:t>investment</a:t>
            </a:r>
            <a:r>
              <a:rPr lang="de-DE" sz="975" b="1" dirty="0">
                <a:solidFill>
                  <a:srgbClr val="FFFFFF"/>
                </a:solidFill>
              </a:rPr>
              <a:t> plan</a:t>
            </a:r>
            <a:endParaRPr lang="en-GB" sz="975" b="1" dirty="0">
              <a:solidFill>
                <a:srgbClr val="FFFFFF"/>
              </a:solidFill>
            </a:endParaRPr>
          </a:p>
          <a:p>
            <a:pPr marL="257175" indent="-257175" defTabSz="685800" fontAlgn="base">
              <a:spcAft>
                <a:spcPts val="900"/>
              </a:spcAft>
              <a:buFont typeface="Wingdings" panose="05000000000000000000" pitchFamily="2" charset="2"/>
              <a:buChar char="§"/>
              <a:defRPr/>
            </a:pPr>
            <a:r>
              <a:rPr lang="en-GB" sz="975" b="1" dirty="0">
                <a:solidFill>
                  <a:srgbClr val="FFFFFF"/>
                </a:solidFill>
              </a:rPr>
              <a:t>Horizon 2020</a:t>
            </a:r>
          </a:p>
        </p:txBody>
      </p:sp>
      <p:sp>
        <p:nvSpPr>
          <p:cNvPr id="10" name="Rechteck 8">
            <a:extLst>
              <a:ext uri="{FF2B5EF4-FFF2-40B4-BE49-F238E27FC236}">
                <a16:creationId xmlns:a16="http://schemas.microsoft.com/office/drawing/2014/main" id="{70BACD27-BB00-428E-AA7E-207C43C7ABBA}"/>
              </a:ext>
            </a:extLst>
          </p:cNvPr>
          <p:cNvSpPr/>
          <p:nvPr/>
        </p:nvSpPr>
        <p:spPr>
          <a:xfrm>
            <a:off x="6197475" y="2252185"/>
            <a:ext cx="1890210" cy="643280"/>
          </a:xfrm>
          <a:prstGeom prst="rect">
            <a:avLst/>
          </a:prstGeom>
          <a:solidFill>
            <a:srgbClr val="0D4DA1"/>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r>
              <a:rPr lang="de-DE" sz="1500" b="1" dirty="0">
                <a:solidFill>
                  <a:srgbClr val="FFFFFF"/>
                </a:solidFill>
              </a:rPr>
              <a:t>Investment and Growth</a:t>
            </a:r>
          </a:p>
        </p:txBody>
      </p:sp>
      <p:sp>
        <p:nvSpPr>
          <p:cNvPr id="11" name="Rechteck 9">
            <a:extLst>
              <a:ext uri="{FF2B5EF4-FFF2-40B4-BE49-F238E27FC236}">
                <a16:creationId xmlns:a16="http://schemas.microsoft.com/office/drawing/2014/main" id="{61F1B560-F3D2-49BE-B657-86592CE02051}"/>
              </a:ext>
            </a:extLst>
          </p:cNvPr>
          <p:cNvSpPr/>
          <p:nvPr/>
        </p:nvSpPr>
        <p:spPr>
          <a:xfrm>
            <a:off x="8202234" y="2963064"/>
            <a:ext cx="1890210" cy="1827402"/>
          </a:xfrm>
          <a:prstGeom prst="rect">
            <a:avLst/>
          </a:prstGeom>
          <a:solidFill>
            <a:srgbClr val="E8EED8"/>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214313" indent="-214313" defTabSz="685800" fontAlgn="base">
              <a:spcAft>
                <a:spcPts val="900"/>
              </a:spcAft>
              <a:buClr>
                <a:srgbClr val="A0BA63"/>
              </a:buClr>
              <a:buFont typeface="Wingdings" panose="05000000000000000000" pitchFamily="2" charset="2"/>
              <a:buChar char="§"/>
              <a:defRPr/>
            </a:pPr>
            <a:r>
              <a:rPr lang="en-GB" sz="1200" b="1" dirty="0">
                <a:solidFill>
                  <a:srgbClr val="A0BA63"/>
                </a:solidFill>
              </a:rPr>
              <a:t>Sustainable Finance within the Capital Markets Union</a:t>
            </a:r>
          </a:p>
        </p:txBody>
      </p:sp>
      <p:sp>
        <p:nvSpPr>
          <p:cNvPr id="12" name="Rechteck 10">
            <a:extLst>
              <a:ext uri="{FF2B5EF4-FFF2-40B4-BE49-F238E27FC236}">
                <a16:creationId xmlns:a16="http://schemas.microsoft.com/office/drawing/2014/main" id="{408E9577-3B68-4BC1-9AD3-4CC06D328725}"/>
              </a:ext>
            </a:extLst>
          </p:cNvPr>
          <p:cNvSpPr/>
          <p:nvPr/>
        </p:nvSpPr>
        <p:spPr>
          <a:xfrm>
            <a:off x="8202234" y="2252185"/>
            <a:ext cx="1890210" cy="643280"/>
          </a:xfrm>
          <a:prstGeom prst="rect">
            <a:avLst/>
          </a:prstGeom>
          <a:solidFill>
            <a:srgbClr val="88AC2E"/>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Aft>
                <a:spcPts val="900"/>
              </a:spcAft>
              <a:buClr>
                <a:srgbClr val="00B050"/>
              </a:buClr>
              <a:defRPr/>
            </a:pPr>
            <a:r>
              <a:rPr lang="de-DE" sz="1500" b="1" dirty="0" err="1">
                <a:solidFill>
                  <a:srgbClr val="FFFFFF"/>
                </a:solidFill>
              </a:rPr>
              <a:t>Sustainable</a:t>
            </a:r>
            <a:r>
              <a:rPr lang="de-DE" sz="1500" b="1" dirty="0">
                <a:solidFill>
                  <a:srgbClr val="FFFFFF"/>
                </a:solidFill>
              </a:rPr>
              <a:t> Finance</a:t>
            </a:r>
          </a:p>
        </p:txBody>
      </p:sp>
      <p:sp>
        <p:nvSpPr>
          <p:cNvPr id="13" name="Gleichschenkliges Dreieck 11">
            <a:extLst>
              <a:ext uri="{FF2B5EF4-FFF2-40B4-BE49-F238E27FC236}">
                <a16:creationId xmlns:a16="http://schemas.microsoft.com/office/drawing/2014/main" id="{7A9C4641-4625-45CF-9604-EB53ADC51031}"/>
              </a:ext>
            </a:extLst>
          </p:cNvPr>
          <p:cNvSpPr/>
          <p:nvPr/>
        </p:nvSpPr>
        <p:spPr>
          <a:xfrm>
            <a:off x="2195904" y="1577830"/>
            <a:ext cx="7862206" cy="611546"/>
          </a:xfrm>
          <a:prstGeom prst="triangle">
            <a:avLst/>
          </a:prstGeom>
          <a:solidFill>
            <a:srgbClr val="002060"/>
          </a:solidFill>
          <a:ln>
            <a:solidFill>
              <a:srgbClr val="133176"/>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r>
              <a:rPr lang="de-DE" sz="1500" b="1" dirty="0">
                <a:solidFill>
                  <a:srgbClr val="FFFFFF"/>
                </a:solidFill>
              </a:rPr>
              <a:t>EU Sustainability Policies</a:t>
            </a:r>
          </a:p>
          <a:p>
            <a:pPr algn="ctr" defTabSz="342900">
              <a:defRPr/>
            </a:pPr>
            <a:endParaRPr lang="de-DE" sz="1500" b="1" dirty="0">
              <a:solidFill>
                <a:srgbClr val="FFFFFF"/>
              </a:solidFill>
            </a:endParaRPr>
          </a:p>
        </p:txBody>
      </p:sp>
      <p:sp>
        <p:nvSpPr>
          <p:cNvPr id="14" name="TextBox 42">
            <a:extLst>
              <a:ext uri="{FF2B5EF4-FFF2-40B4-BE49-F238E27FC236}">
                <a16:creationId xmlns:a16="http://schemas.microsoft.com/office/drawing/2014/main" id="{B15EF277-959C-4B14-BE3C-28CAD42943E1}"/>
              </a:ext>
            </a:extLst>
          </p:cNvPr>
          <p:cNvSpPr txBox="1"/>
          <p:nvPr/>
        </p:nvSpPr>
        <p:spPr>
          <a:xfrm>
            <a:off x="2195904" y="5304401"/>
            <a:ext cx="7896540" cy="253916"/>
          </a:xfrm>
          <a:prstGeom prst="rect">
            <a:avLst/>
          </a:prstGeom>
          <a:solidFill>
            <a:srgbClr val="004494"/>
          </a:solidFill>
        </p:spPr>
        <p:txBody>
          <a:bodyPr wrap="square" rtlCol="0">
            <a:spAutoFit/>
          </a:bodyPr>
          <a:lstStyle>
            <a:defPPr>
              <a:defRPr lang="en-GB"/>
            </a:defPPr>
            <a:lvl1pPr algn="ctr">
              <a:defRPr sz="1400">
                <a:solidFill>
                  <a:schemeClr val="bg1"/>
                </a:solidFill>
                <a:latin typeface="Verdana" pitchFamily="34" charset="0"/>
              </a:defRPr>
            </a:lvl1pPr>
            <a:lvl2pPr>
              <a:defRPr>
                <a:solidFill>
                  <a:srgbClr val="FFD624"/>
                </a:solidFill>
                <a:latin typeface="Verdana" pitchFamily="34" charset="0"/>
              </a:defRPr>
            </a:lvl2pPr>
            <a:lvl3pPr>
              <a:defRPr>
                <a:solidFill>
                  <a:srgbClr val="FFD624"/>
                </a:solidFill>
                <a:latin typeface="Verdana" pitchFamily="34" charset="0"/>
              </a:defRPr>
            </a:lvl3pPr>
            <a:lvl4pPr>
              <a:defRPr>
                <a:solidFill>
                  <a:srgbClr val="FFD624"/>
                </a:solidFill>
                <a:latin typeface="Verdana" pitchFamily="34" charset="0"/>
              </a:defRPr>
            </a:lvl4pPr>
            <a:lvl5pPr>
              <a:defRPr>
                <a:solidFill>
                  <a:srgbClr val="FFD624"/>
                </a:solidFill>
                <a:latin typeface="Verdana" pitchFamily="34" charset="0"/>
              </a:defRPr>
            </a:lvl5pPr>
            <a:lvl6pPr>
              <a:defRPr>
                <a:solidFill>
                  <a:srgbClr val="FFD624"/>
                </a:solidFill>
                <a:latin typeface="Verdana" pitchFamily="34" charset="0"/>
              </a:defRPr>
            </a:lvl6pPr>
            <a:lvl7pPr>
              <a:defRPr>
                <a:solidFill>
                  <a:srgbClr val="FFD624"/>
                </a:solidFill>
                <a:latin typeface="Verdana" pitchFamily="34" charset="0"/>
              </a:defRPr>
            </a:lvl7pPr>
            <a:lvl8pPr>
              <a:defRPr>
                <a:solidFill>
                  <a:srgbClr val="FFD624"/>
                </a:solidFill>
                <a:latin typeface="Verdana" pitchFamily="34" charset="0"/>
              </a:defRPr>
            </a:lvl8pPr>
            <a:lvl9pPr>
              <a:defRPr>
                <a:solidFill>
                  <a:srgbClr val="FFD624"/>
                </a:solidFill>
                <a:latin typeface="Verdana" pitchFamily="34" charset="0"/>
              </a:defRPr>
            </a:lvl9pPr>
          </a:lstStyle>
          <a:p>
            <a:pPr defTabSz="685800" fontAlgn="base">
              <a:spcBef>
                <a:spcPct val="0"/>
              </a:spcBef>
              <a:spcAft>
                <a:spcPct val="0"/>
              </a:spcAft>
              <a:defRPr/>
            </a:pPr>
            <a:r>
              <a:rPr lang="de-DE" sz="1050" b="1" dirty="0" err="1">
                <a:solidFill>
                  <a:srgbClr val="FFFFFF"/>
                </a:solidFill>
                <a:latin typeface="+mn-lt"/>
              </a:rPr>
              <a:t>Sustainable</a:t>
            </a:r>
            <a:r>
              <a:rPr lang="de-DE" sz="1050" b="1" dirty="0">
                <a:solidFill>
                  <a:srgbClr val="FFFFFF"/>
                </a:solidFill>
                <a:latin typeface="+mn-lt"/>
              </a:rPr>
              <a:t> Finance </a:t>
            </a:r>
            <a:r>
              <a:rPr lang="de-DE" sz="1050" b="1" dirty="0" err="1">
                <a:solidFill>
                  <a:srgbClr val="FFFFFF"/>
                </a:solidFill>
                <a:latin typeface="+mn-lt"/>
              </a:rPr>
              <a:t>is</a:t>
            </a:r>
            <a:r>
              <a:rPr lang="de-DE" sz="1050" b="1" dirty="0">
                <a:solidFill>
                  <a:srgbClr val="FFFFFF"/>
                </a:solidFill>
                <a:latin typeface="+mn-lt"/>
              </a:rPr>
              <a:t> </a:t>
            </a:r>
            <a:r>
              <a:rPr lang="de-DE" sz="1050" b="1" dirty="0" err="1">
                <a:solidFill>
                  <a:srgbClr val="FFFFFF"/>
                </a:solidFill>
                <a:latin typeface="+mn-lt"/>
              </a:rPr>
              <a:t>one</a:t>
            </a:r>
            <a:r>
              <a:rPr lang="de-DE" sz="1050" b="1" dirty="0">
                <a:solidFill>
                  <a:srgbClr val="FFFFFF"/>
                </a:solidFill>
                <a:latin typeface="+mn-lt"/>
              </a:rPr>
              <a:t> </a:t>
            </a:r>
            <a:r>
              <a:rPr lang="de-DE" sz="1050" b="1" dirty="0" err="1">
                <a:solidFill>
                  <a:srgbClr val="FFFFFF"/>
                </a:solidFill>
                <a:latin typeface="+mn-lt"/>
              </a:rPr>
              <a:t>of</a:t>
            </a:r>
            <a:r>
              <a:rPr lang="de-DE" sz="1050" b="1" dirty="0">
                <a:solidFill>
                  <a:srgbClr val="FFFFFF"/>
                </a:solidFill>
                <a:latin typeface="+mn-lt"/>
              </a:rPr>
              <a:t> </a:t>
            </a:r>
            <a:r>
              <a:rPr lang="de-DE" sz="1050" b="1" dirty="0" err="1">
                <a:solidFill>
                  <a:srgbClr val="FFFFFF"/>
                </a:solidFill>
                <a:latin typeface="+mn-lt"/>
              </a:rPr>
              <a:t>the</a:t>
            </a:r>
            <a:r>
              <a:rPr lang="de-DE" sz="1050" b="1" dirty="0">
                <a:solidFill>
                  <a:srgbClr val="FFFFFF"/>
                </a:solidFill>
                <a:latin typeface="+mn-lt"/>
              </a:rPr>
              <a:t> EU </a:t>
            </a:r>
            <a:r>
              <a:rPr lang="de-DE" sz="1050" b="1" dirty="0" err="1">
                <a:solidFill>
                  <a:srgbClr val="FFFFFF"/>
                </a:solidFill>
                <a:latin typeface="+mn-lt"/>
              </a:rPr>
              <a:t>Sustainability</a:t>
            </a:r>
            <a:r>
              <a:rPr lang="de-DE" sz="1050" b="1" dirty="0">
                <a:solidFill>
                  <a:srgbClr val="FFFFFF"/>
                </a:solidFill>
                <a:latin typeface="+mn-lt"/>
              </a:rPr>
              <a:t> </a:t>
            </a:r>
            <a:r>
              <a:rPr lang="de-DE" sz="1050" b="1" dirty="0" err="1">
                <a:solidFill>
                  <a:srgbClr val="FFFFFF"/>
                </a:solidFill>
                <a:latin typeface="+mn-lt"/>
              </a:rPr>
              <a:t>Policy</a:t>
            </a:r>
            <a:r>
              <a:rPr lang="de-DE" sz="1050" b="1" dirty="0">
                <a:solidFill>
                  <a:srgbClr val="FFFFFF"/>
                </a:solidFill>
                <a:latin typeface="+mn-lt"/>
              </a:rPr>
              <a:t> </a:t>
            </a:r>
            <a:r>
              <a:rPr lang="de-DE" sz="1050" b="1" dirty="0" err="1">
                <a:solidFill>
                  <a:srgbClr val="FFFFFF"/>
                </a:solidFill>
                <a:latin typeface="+mn-lt"/>
              </a:rPr>
              <a:t>Pillars</a:t>
            </a:r>
            <a:r>
              <a:rPr lang="de-DE" sz="1050" b="1" dirty="0">
                <a:solidFill>
                  <a:srgbClr val="FFFFFF"/>
                </a:solidFill>
                <a:latin typeface="+mn-lt"/>
              </a:rPr>
              <a:t>. </a:t>
            </a:r>
            <a:endParaRPr lang="en-IE" sz="1050" b="1" dirty="0" err="1">
              <a:solidFill>
                <a:srgbClr val="FFFFFF"/>
              </a:solidFill>
              <a:latin typeface="+mn-lt"/>
            </a:endParaRPr>
          </a:p>
        </p:txBody>
      </p:sp>
      <p:sp>
        <p:nvSpPr>
          <p:cNvPr id="15" name="Rechteck 13">
            <a:extLst>
              <a:ext uri="{FF2B5EF4-FFF2-40B4-BE49-F238E27FC236}">
                <a16:creationId xmlns:a16="http://schemas.microsoft.com/office/drawing/2014/main" id="{6F72F9F4-ED9C-4E5C-9FDC-F6BD1B26B80A}"/>
              </a:ext>
            </a:extLst>
          </p:cNvPr>
          <p:cNvSpPr/>
          <p:nvPr/>
        </p:nvSpPr>
        <p:spPr>
          <a:xfrm>
            <a:off x="2195904" y="4833156"/>
            <a:ext cx="7896540" cy="284996"/>
          </a:xfrm>
          <a:prstGeom prst="rect">
            <a:avLst/>
          </a:prstGeom>
          <a:solidFill>
            <a:srgbClr val="0D4DA1"/>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fontAlgn="base">
              <a:spcAft>
                <a:spcPts val="900"/>
              </a:spcAft>
              <a:buClr>
                <a:srgbClr val="A0BA63"/>
              </a:buClr>
              <a:defRPr/>
            </a:pPr>
            <a:r>
              <a:rPr lang="en-GB" sz="1200" b="1" dirty="0">
                <a:solidFill>
                  <a:srgbClr val="FFFFFF"/>
                </a:solidFill>
              </a:rPr>
              <a:t>Long-term strategy to reach carbon neutrality by 2050</a:t>
            </a:r>
          </a:p>
        </p:txBody>
      </p:sp>
    </p:spTree>
    <p:extLst>
      <p:ext uri="{BB962C8B-B14F-4D97-AF65-F5344CB8AC3E}">
        <p14:creationId xmlns:p14="http://schemas.microsoft.com/office/powerpoint/2010/main" val="3844482294"/>
      </p:ext>
    </p:extLst>
  </p:cSld>
  <p:clrMapOvr>
    <a:masterClrMapping/>
  </p:clrMapOvr>
  <p:transition spd="slow">
    <p:push dir="u"/>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30E2D57-05CE-479B-BE62-19A5023FFB75}"/>
              </a:ext>
            </a:extLst>
          </p:cNvPr>
          <p:cNvSpPr>
            <a:spLocks noGrp="1"/>
          </p:cNvSpPr>
          <p:nvPr>
            <p:ph type="ctrTitle"/>
          </p:nvPr>
        </p:nvSpPr>
        <p:spPr/>
        <p:txBody>
          <a:bodyPr/>
          <a:lstStyle/>
          <a:p>
            <a:r>
              <a:rPr lang="en-GB" dirty="0"/>
              <a:t>EU Timeline</a:t>
            </a:r>
          </a:p>
        </p:txBody>
      </p:sp>
      <p:sp>
        <p:nvSpPr>
          <p:cNvPr id="6" name="Subtitle 5">
            <a:extLst>
              <a:ext uri="{FF2B5EF4-FFF2-40B4-BE49-F238E27FC236}">
                <a16:creationId xmlns:a16="http://schemas.microsoft.com/office/drawing/2014/main" id="{7CB669F7-26A4-458F-9B79-88EE019AF885}"/>
              </a:ext>
            </a:extLst>
          </p:cNvPr>
          <p:cNvSpPr>
            <a:spLocks noGrp="1"/>
          </p:cNvSpPr>
          <p:nvPr>
            <p:ph type="subTitle" idx="1"/>
          </p:nvPr>
        </p:nvSpPr>
        <p:spPr/>
        <p:txBody>
          <a:bodyPr/>
          <a:lstStyle/>
          <a:p>
            <a:endParaRPr lang="en-GB" dirty="0"/>
          </a:p>
        </p:txBody>
      </p:sp>
      <p:sp>
        <p:nvSpPr>
          <p:cNvPr id="7" name="Content Placeholder 6">
            <a:extLst>
              <a:ext uri="{FF2B5EF4-FFF2-40B4-BE49-F238E27FC236}">
                <a16:creationId xmlns:a16="http://schemas.microsoft.com/office/drawing/2014/main" id="{F189EB92-9B41-48CA-9A6D-9FE9DB292AFE}"/>
              </a:ext>
            </a:extLst>
          </p:cNvPr>
          <p:cNvSpPr>
            <a:spLocks noGrp="1"/>
          </p:cNvSpPr>
          <p:nvPr>
            <p:ph idx="12"/>
          </p:nvPr>
        </p:nvSpPr>
        <p:spPr>
          <a:xfrm>
            <a:off x="2164897" y="1825627"/>
            <a:ext cx="7862207" cy="4335509"/>
          </a:xfrm>
        </p:spPr>
        <p:txBody>
          <a:bodyPr/>
          <a:lstStyle/>
          <a:p>
            <a:r>
              <a:rPr lang="en-GB" dirty="0"/>
              <a:t>“The role of finance in contributing to sustainability has been overlooked for too long. Only three years ago, sustainable finance was a small niche. Today it is becoming a transformational force. It is time for sustainable finance to go global.”</a:t>
            </a:r>
          </a:p>
          <a:p>
            <a:r>
              <a:rPr lang="en-GB" dirty="0"/>
              <a:t>Vice President Valdis Dombrovskis, Financial Services and Markets</a:t>
            </a:r>
          </a:p>
        </p:txBody>
      </p:sp>
      <p:sp>
        <p:nvSpPr>
          <p:cNvPr id="4" name="Slide Number Placeholder 3">
            <a:extLst>
              <a:ext uri="{FF2B5EF4-FFF2-40B4-BE49-F238E27FC236}">
                <a16:creationId xmlns:a16="http://schemas.microsoft.com/office/drawing/2014/main" id="{FB5C9B67-3BFF-4E1C-849E-7910AD1E012C}"/>
              </a:ext>
            </a:extLst>
          </p:cNvPr>
          <p:cNvSpPr>
            <a:spLocks noGrp="1"/>
          </p:cNvSpPr>
          <p:nvPr>
            <p:ph type="sldNum" sz="quarter" idx="4"/>
          </p:nvPr>
        </p:nvSpPr>
        <p:spPr/>
        <p:txBody>
          <a:bodyPr/>
          <a:lstStyle/>
          <a:p>
            <a:fld id="{AB3D6D62-770D-4A03-AB63-5CBA935EDD21}" type="slidenum">
              <a:rPr lang="en-GB" smtClean="0"/>
              <a:pPr/>
              <a:t>29</a:t>
            </a:fld>
            <a:endParaRPr lang="en-GB" dirty="0"/>
          </a:p>
        </p:txBody>
      </p:sp>
      <p:cxnSp>
        <p:nvCxnSpPr>
          <p:cNvPr id="8" name="Straight Connector 7">
            <a:extLst>
              <a:ext uri="{FF2B5EF4-FFF2-40B4-BE49-F238E27FC236}">
                <a16:creationId xmlns:a16="http://schemas.microsoft.com/office/drawing/2014/main" id="{4FD9CED9-A38E-4699-866B-B522DE12C64E}"/>
              </a:ext>
            </a:extLst>
          </p:cNvPr>
          <p:cNvCxnSpPr>
            <a:cxnSpLocks/>
          </p:cNvCxnSpPr>
          <p:nvPr/>
        </p:nvCxnSpPr>
        <p:spPr>
          <a:xfrm>
            <a:off x="2144486" y="4314548"/>
            <a:ext cx="8330096"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F054E1B2-F96E-4135-A669-C35A06DD8B37}"/>
              </a:ext>
            </a:extLst>
          </p:cNvPr>
          <p:cNvGrpSpPr/>
          <p:nvPr/>
        </p:nvGrpSpPr>
        <p:grpSpPr>
          <a:xfrm>
            <a:off x="2659862" y="4177069"/>
            <a:ext cx="236767" cy="248606"/>
            <a:chOff x="2396123" y="3679601"/>
            <a:chExt cx="224119" cy="224119"/>
          </a:xfrm>
        </p:grpSpPr>
        <p:sp>
          <p:nvSpPr>
            <p:cNvPr id="10" name="Oval 9">
              <a:extLst>
                <a:ext uri="{FF2B5EF4-FFF2-40B4-BE49-F238E27FC236}">
                  <a16:creationId xmlns:a16="http://schemas.microsoft.com/office/drawing/2014/main" id="{E5259B2D-A981-417D-B284-7027759B32A9}"/>
                </a:ext>
              </a:extLst>
            </p:cNvPr>
            <p:cNvSpPr/>
            <p:nvPr/>
          </p:nvSpPr>
          <p:spPr>
            <a:xfrm>
              <a:off x="2396123" y="3679601"/>
              <a:ext cx="224119" cy="22411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sp>
          <p:nvSpPr>
            <p:cNvPr id="11" name="Oval 10">
              <a:extLst>
                <a:ext uri="{FF2B5EF4-FFF2-40B4-BE49-F238E27FC236}">
                  <a16:creationId xmlns:a16="http://schemas.microsoft.com/office/drawing/2014/main" id="{1A83E59F-07F4-4AB9-A29E-8EFA3C0F0C12}"/>
                </a:ext>
              </a:extLst>
            </p:cNvPr>
            <p:cNvSpPr/>
            <p:nvPr/>
          </p:nvSpPr>
          <p:spPr>
            <a:xfrm>
              <a:off x="2474224" y="3753556"/>
              <a:ext cx="76200" cy="76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grpSp>
      <p:grpSp>
        <p:nvGrpSpPr>
          <p:cNvPr id="12" name="Group 11">
            <a:extLst>
              <a:ext uri="{FF2B5EF4-FFF2-40B4-BE49-F238E27FC236}">
                <a16:creationId xmlns:a16="http://schemas.microsoft.com/office/drawing/2014/main" id="{A996646A-88E0-412A-80AB-74B2A6D92639}"/>
              </a:ext>
            </a:extLst>
          </p:cNvPr>
          <p:cNvGrpSpPr/>
          <p:nvPr/>
        </p:nvGrpSpPr>
        <p:grpSpPr>
          <a:xfrm>
            <a:off x="4776996" y="4195484"/>
            <a:ext cx="236767" cy="248606"/>
            <a:chOff x="5138494" y="3679601"/>
            <a:chExt cx="224119" cy="224119"/>
          </a:xfrm>
        </p:grpSpPr>
        <p:sp>
          <p:nvSpPr>
            <p:cNvPr id="13" name="Oval 12">
              <a:extLst>
                <a:ext uri="{FF2B5EF4-FFF2-40B4-BE49-F238E27FC236}">
                  <a16:creationId xmlns:a16="http://schemas.microsoft.com/office/drawing/2014/main" id="{36760B8B-BBD3-4DBE-BAE6-8D4A7441CBA8}"/>
                </a:ext>
              </a:extLst>
            </p:cNvPr>
            <p:cNvSpPr/>
            <p:nvPr/>
          </p:nvSpPr>
          <p:spPr>
            <a:xfrm>
              <a:off x="5138494" y="3679601"/>
              <a:ext cx="224119" cy="22411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sp>
          <p:nvSpPr>
            <p:cNvPr id="14" name="Oval 13">
              <a:extLst>
                <a:ext uri="{FF2B5EF4-FFF2-40B4-BE49-F238E27FC236}">
                  <a16:creationId xmlns:a16="http://schemas.microsoft.com/office/drawing/2014/main" id="{F4C65E93-DF16-49C0-8994-A959418843AE}"/>
                </a:ext>
              </a:extLst>
            </p:cNvPr>
            <p:cNvSpPr/>
            <p:nvPr/>
          </p:nvSpPr>
          <p:spPr>
            <a:xfrm>
              <a:off x="5212450" y="3753556"/>
              <a:ext cx="76200" cy="76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grpSp>
      <p:sp>
        <p:nvSpPr>
          <p:cNvPr id="15" name="Rectangle 14">
            <a:extLst>
              <a:ext uri="{FF2B5EF4-FFF2-40B4-BE49-F238E27FC236}">
                <a16:creationId xmlns:a16="http://schemas.microsoft.com/office/drawing/2014/main" id="{21D80026-70A5-4EE2-A391-ECBE68AD9526}"/>
              </a:ext>
            </a:extLst>
          </p:cNvPr>
          <p:cNvSpPr/>
          <p:nvPr/>
        </p:nvSpPr>
        <p:spPr>
          <a:xfrm>
            <a:off x="2275343" y="4441048"/>
            <a:ext cx="977452" cy="297509"/>
          </a:xfrm>
          <a:prstGeom prst="rect">
            <a:avLst/>
          </a:prstGeom>
        </p:spPr>
        <p:txBody>
          <a:bodyPr wrap="square" lIns="91432" tIns="45716" rIns="91432" bIns="45716">
            <a:spAutoFit/>
          </a:bodyPr>
          <a:lstStyle/>
          <a:p>
            <a:pPr algn="ctr"/>
            <a:r>
              <a:rPr lang="en-US" sz="2000" b="1" baseline="3000" dirty="0">
                <a:solidFill>
                  <a:schemeClr val="accent2"/>
                </a:solidFill>
                <a:latin typeface="Arial" pitchFamily="34" charset="0"/>
                <a:cs typeface="Arial" pitchFamily="34" charset="0"/>
              </a:rPr>
              <a:t>01/2018</a:t>
            </a:r>
            <a:endParaRPr lang="en-US" sz="2400" b="1" baseline="3000" dirty="0">
              <a:solidFill>
                <a:schemeClr val="accent2"/>
              </a:solidFill>
              <a:latin typeface="Arial" pitchFamily="34" charset="0"/>
              <a:cs typeface="Arial" pitchFamily="34" charset="0"/>
            </a:endParaRPr>
          </a:p>
        </p:txBody>
      </p:sp>
      <p:grpSp>
        <p:nvGrpSpPr>
          <p:cNvPr id="16" name="Group 18">
            <a:extLst>
              <a:ext uri="{FF2B5EF4-FFF2-40B4-BE49-F238E27FC236}">
                <a16:creationId xmlns:a16="http://schemas.microsoft.com/office/drawing/2014/main" id="{3B402DEB-6589-4E21-9414-6FDFD73B54A5}"/>
              </a:ext>
            </a:extLst>
          </p:cNvPr>
          <p:cNvGrpSpPr/>
          <p:nvPr/>
        </p:nvGrpSpPr>
        <p:grpSpPr>
          <a:xfrm>
            <a:off x="8229757" y="3345390"/>
            <a:ext cx="1466693" cy="770799"/>
            <a:chOff x="799002" y="1255727"/>
            <a:chExt cx="1522384" cy="1771635"/>
          </a:xfrm>
          <a:solidFill>
            <a:schemeClr val="accent5"/>
          </a:solidFill>
          <a:effectLst/>
        </p:grpSpPr>
        <p:sp>
          <p:nvSpPr>
            <p:cNvPr id="17" name="Rounded Rectangle 105">
              <a:extLst>
                <a:ext uri="{FF2B5EF4-FFF2-40B4-BE49-F238E27FC236}">
                  <a16:creationId xmlns:a16="http://schemas.microsoft.com/office/drawing/2014/main" id="{C13DD219-43F1-4603-ACD6-5BC6E3675443}"/>
                </a:ext>
              </a:extLst>
            </p:cNvPr>
            <p:cNvSpPr/>
            <p:nvPr/>
          </p:nvSpPr>
          <p:spPr>
            <a:xfrm>
              <a:off x="799002" y="1255727"/>
              <a:ext cx="1522384" cy="1556586"/>
            </a:xfrm>
            <a:prstGeom prst="roundRect">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Agreement on Benchmark file and on the Disclosure file</a:t>
              </a:r>
            </a:p>
          </p:txBody>
        </p:sp>
        <p:sp>
          <p:nvSpPr>
            <p:cNvPr id="18" name="Isosceles Triangle 41">
              <a:extLst>
                <a:ext uri="{FF2B5EF4-FFF2-40B4-BE49-F238E27FC236}">
                  <a16:creationId xmlns:a16="http://schemas.microsoft.com/office/drawing/2014/main" id="{70703228-6C04-4AEA-943E-DB9600B95731}"/>
                </a:ext>
              </a:extLst>
            </p:cNvPr>
            <p:cNvSpPr/>
            <p:nvPr/>
          </p:nvSpPr>
          <p:spPr>
            <a:xfrm flipV="1">
              <a:off x="1333500" y="2541642"/>
              <a:ext cx="457200" cy="48572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 name="Group 18">
            <a:extLst>
              <a:ext uri="{FF2B5EF4-FFF2-40B4-BE49-F238E27FC236}">
                <a16:creationId xmlns:a16="http://schemas.microsoft.com/office/drawing/2014/main" id="{9D21975A-15A4-4338-95F1-F02BB2C70247}"/>
              </a:ext>
            </a:extLst>
          </p:cNvPr>
          <p:cNvGrpSpPr/>
          <p:nvPr/>
        </p:nvGrpSpPr>
        <p:grpSpPr>
          <a:xfrm>
            <a:off x="8778324" y="4158439"/>
            <a:ext cx="236767" cy="248606"/>
            <a:chOff x="6516966" y="3679601"/>
            <a:chExt cx="224119" cy="224119"/>
          </a:xfrm>
        </p:grpSpPr>
        <p:sp>
          <p:nvSpPr>
            <p:cNvPr id="20" name="Oval 19">
              <a:extLst>
                <a:ext uri="{FF2B5EF4-FFF2-40B4-BE49-F238E27FC236}">
                  <a16:creationId xmlns:a16="http://schemas.microsoft.com/office/drawing/2014/main" id="{64D3FC9D-3028-4BC4-8FA3-A51E1EA27003}"/>
                </a:ext>
              </a:extLst>
            </p:cNvPr>
            <p:cNvSpPr/>
            <p:nvPr/>
          </p:nvSpPr>
          <p:spPr>
            <a:xfrm>
              <a:off x="6516966" y="3679601"/>
              <a:ext cx="224119" cy="22411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sp>
          <p:nvSpPr>
            <p:cNvPr id="21" name="Oval 20">
              <a:extLst>
                <a:ext uri="{FF2B5EF4-FFF2-40B4-BE49-F238E27FC236}">
                  <a16:creationId xmlns:a16="http://schemas.microsoft.com/office/drawing/2014/main" id="{5F11DAF0-B6D7-46D4-8254-466808455BB7}"/>
                </a:ext>
              </a:extLst>
            </p:cNvPr>
            <p:cNvSpPr/>
            <p:nvPr/>
          </p:nvSpPr>
          <p:spPr>
            <a:xfrm>
              <a:off x="6586372" y="3753556"/>
              <a:ext cx="76200" cy="76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grpSp>
      <p:sp>
        <p:nvSpPr>
          <p:cNvPr id="22" name="Rectangle 21">
            <a:extLst>
              <a:ext uri="{FF2B5EF4-FFF2-40B4-BE49-F238E27FC236}">
                <a16:creationId xmlns:a16="http://schemas.microsoft.com/office/drawing/2014/main" id="{48CC9FA5-17A7-425C-B121-F0E739215C14}"/>
              </a:ext>
            </a:extLst>
          </p:cNvPr>
          <p:cNvSpPr/>
          <p:nvPr/>
        </p:nvSpPr>
        <p:spPr>
          <a:xfrm>
            <a:off x="8440505" y="4418606"/>
            <a:ext cx="977452" cy="297509"/>
          </a:xfrm>
          <a:prstGeom prst="rect">
            <a:avLst/>
          </a:prstGeom>
        </p:spPr>
        <p:txBody>
          <a:bodyPr wrap="square" lIns="91432" tIns="45716" rIns="91432" bIns="45716">
            <a:spAutoFit/>
          </a:bodyPr>
          <a:lstStyle/>
          <a:p>
            <a:pPr algn="ctr"/>
            <a:r>
              <a:rPr lang="en-US" sz="2000" b="1" baseline="3000" dirty="0">
                <a:solidFill>
                  <a:schemeClr val="accent5"/>
                </a:solidFill>
                <a:latin typeface="Arial" pitchFamily="34" charset="0"/>
                <a:cs typeface="Arial" pitchFamily="34" charset="0"/>
              </a:rPr>
              <a:t>04/2019</a:t>
            </a:r>
          </a:p>
        </p:txBody>
      </p:sp>
      <p:sp>
        <p:nvSpPr>
          <p:cNvPr id="23" name="Rectangle 22">
            <a:extLst>
              <a:ext uri="{FF2B5EF4-FFF2-40B4-BE49-F238E27FC236}">
                <a16:creationId xmlns:a16="http://schemas.microsoft.com/office/drawing/2014/main" id="{EED29F50-3D7B-4A3C-B0B4-051C24C12351}"/>
              </a:ext>
            </a:extLst>
          </p:cNvPr>
          <p:cNvSpPr/>
          <p:nvPr/>
        </p:nvSpPr>
        <p:spPr>
          <a:xfrm>
            <a:off x="3377568" y="4432232"/>
            <a:ext cx="1339656" cy="297509"/>
          </a:xfrm>
          <a:prstGeom prst="rect">
            <a:avLst/>
          </a:prstGeom>
        </p:spPr>
        <p:txBody>
          <a:bodyPr wrap="square" lIns="91432" tIns="45716" rIns="91432" bIns="45716">
            <a:spAutoFit/>
          </a:bodyPr>
          <a:lstStyle/>
          <a:p>
            <a:pPr algn="ctr"/>
            <a:r>
              <a:rPr lang="en-US" sz="2000" b="1" baseline="3000" dirty="0">
                <a:solidFill>
                  <a:schemeClr val="accent3"/>
                </a:solidFill>
                <a:latin typeface="Arial" pitchFamily="34" charset="0"/>
                <a:cs typeface="Arial" pitchFamily="34" charset="0"/>
              </a:rPr>
              <a:t>03/2018</a:t>
            </a:r>
            <a:endParaRPr lang="en-US" sz="2400" b="1" baseline="3000" dirty="0">
              <a:solidFill>
                <a:schemeClr val="accent3"/>
              </a:solidFill>
              <a:latin typeface="Arial" pitchFamily="34" charset="0"/>
              <a:cs typeface="Arial" pitchFamily="34" charset="0"/>
            </a:endParaRPr>
          </a:p>
        </p:txBody>
      </p:sp>
      <p:sp>
        <p:nvSpPr>
          <p:cNvPr id="24" name="Oval 23">
            <a:extLst>
              <a:ext uri="{FF2B5EF4-FFF2-40B4-BE49-F238E27FC236}">
                <a16:creationId xmlns:a16="http://schemas.microsoft.com/office/drawing/2014/main" id="{D8114A2D-0553-4F29-BD88-ECD41EAE7846}"/>
              </a:ext>
            </a:extLst>
          </p:cNvPr>
          <p:cNvSpPr/>
          <p:nvPr/>
        </p:nvSpPr>
        <p:spPr>
          <a:xfrm>
            <a:off x="6855190" y="4444241"/>
            <a:ext cx="80500" cy="845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grpSp>
        <p:nvGrpSpPr>
          <p:cNvPr id="25" name="Group 24">
            <a:extLst>
              <a:ext uri="{FF2B5EF4-FFF2-40B4-BE49-F238E27FC236}">
                <a16:creationId xmlns:a16="http://schemas.microsoft.com/office/drawing/2014/main" id="{FE09EE34-6F1C-46DE-8705-5C4A9E4EB9EE}"/>
              </a:ext>
            </a:extLst>
          </p:cNvPr>
          <p:cNvGrpSpPr/>
          <p:nvPr/>
        </p:nvGrpSpPr>
        <p:grpSpPr>
          <a:xfrm>
            <a:off x="3893668" y="4177069"/>
            <a:ext cx="236767" cy="248606"/>
            <a:chOff x="3768049" y="3663490"/>
            <a:chExt cx="224119" cy="224119"/>
          </a:xfrm>
        </p:grpSpPr>
        <p:sp>
          <p:nvSpPr>
            <p:cNvPr id="26" name="Oval 25">
              <a:extLst>
                <a:ext uri="{FF2B5EF4-FFF2-40B4-BE49-F238E27FC236}">
                  <a16:creationId xmlns:a16="http://schemas.microsoft.com/office/drawing/2014/main" id="{3C2719C9-A922-4601-92AC-65E037AEC870}"/>
                </a:ext>
              </a:extLst>
            </p:cNvPr>
            <p:cNvSpPr/>
            <p:nvPr/>
          </p:nvSpPr>
          <p:spPr>
            <a:xfrm>
              <a:off x="3768049" y="3663490"/>
              <a:ext cx="224119" cy="22411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sp>
          <p:nvSpPr>
            <p:cNvPr id="27" name="Oval 26">
              <a:extLst>
                <a:ext uri="{FF2B5EF4-FFF2-40B4-BE49-F238E27FC236}">
                  <a16:creationId xmlns:a16="http://schemas.microsoft.com/office/drawing/2014/main" id="{EC1F01A5-697C-480D-BF30-6791BA23E4D3}"/>
                </a:ext>
              </a:extLst>
            </p:cNvPr>
            <p:cNvSpPr/>
            <p:nvPr/>
          </p:nvSpPr>
          <p:spPr>
            <a:xfrm>
              <a:off x="3846150" y="3737445"/>
              <a:ext cx="76200" cy="76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grpSp>
      <p:grpSp>
        <p:nvGrpSpPr>
          <p:cNvPr id="28" name="Group 18">
            <a:extLst>
              <a:ext uri="{FF2B5EF4-FFF2-40B4-BE49-F238E27FC236}">
                <a16:creationId xmlns:a16="http://schemas.microsoft.com/office/drawing/2014/main" id="{6180C91E-2B31-4DFB-951D-60E87F54FC34}"/>
              </a:ext>
            </a:extLst>
          </p:cNvPr>
          <p:cNvGrpSpPr/>
          <p:nvPr/>
        </p:nvGrpSpPr>
        <p:grpSpPr>
          <a:xfrm rot="10800000">
            <a:off x="8401461" y="4690356"/>
            <a:ext cx="1057108" cy="1005595"/>
            <a:chOff x="762000" y="1350962"/>
            <a:chExt cx="1600200" cy="1676400"/>
          </a:xfrm>
          <a:solidFill>
            <a:schemeClr val="accent5"/>
          </a:solidFill>
          <a:effectLst/>
        </p:grpSpPr>
        <p:sp>
          <p:nvSpPr>
            <p:cNvPr id="29" name="Rounded Rectangle 105">
              <a:extLst>
                <a:ext uri="{FF2B5EF4-FFF2-40B4-BE49-F238E27FC236}">
                  <a16:creationId xmlns:a16="http://schemas.microsoft.com/office/drawing/2014/main" id="{3EDFB832-B09C-45FD-B94C-2F495C4743FD}"/>
                </a:ext>
              </a:extLst>
            </p:cNvPr>
            <p:cNvSpPr/>
            <p:nvPr/>
          </p:nvSpPr>
          <p:spPr>
            <a:xfrm rot="10800000">
              <a:off x="762000" y="1350962"/>
              <a:ext cx="1600200" cy="1447800"/>
            </a:xfrm>
            <a:prstGeom prst="roundRect">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European Parliament Report on the taxonomy file</a:t>
              </a:r>
            </a:p>
          </p:txBody>
        </p:sp>
        <p:sp>
          <p:nvSpPr>
            <p:cNvPr id="30" name="Isosceles Triangle 41">
              <a:extLst>
                <a:ext uri="{FF2B5EF4-FFF2-40B4-BE49-F238E27FC236}">
                  <a16:creationId xmlns:a16="http://schemas.microsoft.com/office/drawing/2014/main" id="{76F28191-B228-4A9E-9145-A7B0D480B9AB}"/>
                </a:ext>
              </a:extLst>
            </p:cNvPr>
            <p:cNvSpPr/>
            <p:nvPr/>
          </p:nvSpPr>
          <p:spPr>
            <a:xfrm flipV="1">
              <a:off x="1333500" y="2798762"/>
              <a:ext cx="457200" cy="22860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1" name="Group 18">
            <a:extLst>
              <a:ext uri="{FF2B5EF4-FFF2-40B4-BE49-F238E27FC236}">
                <a16:creationId xmlns:a16="http://schemas.microsoft.com/office/drawing/2014/main" id="{69B4C410-825D-4141-8BA6-94C16D4FF496}"/>
              </a:ext>
            </a:extLst>
          </p:cNvPr>
          <p:cNvGrpSpPr/>
          <p:nvPr/>
        </p:nvGrpSpPr>
        <p:grpSpPr>
          <a:xfrm rot="10800000">
            <a:off x="6580543" y="4624649"/>
            <a:ext cx="1267760" cy="1502408"/>
            <a:chOff x="762000" y="-714855"/>
            <a:chExt cx="1828280" cy="3724623"/>
          </a:xfrm>
          <a:solidFill>
            <a:schemeClr val="accent5"/>
          </a:solidFill>
          <a:effectLst/>
        </p:grpSpPr>
        <p:sp>
          <p:nvSpPr>
            <p:cNvPr id="32" name="Rounded Rectangle 105">
              <a:extLst>
                <a:ext uri="{FF2B5EF4-FFF2-40B4-BE49-F238E27FC236}">
                  <a16:creationId xmlns:a16="http://schemas.microsoft.com/office/drawing/2014/main" id="{F721D17E-63E4-4BAA-BFFB-F07938BB789E}"/>
                </a:ext>
              </a:extLst>
            </p:cNvPr>
            <p:cNvSpPr/>
            <p:nvPr/>
          </p:nvSpPr>
          <p:spPr>
            <a:xfrm rot="10800000">
              <a:off x="762000" y="-714855"/>
              <a:ext cx="1828280" cy="3510765"/>
            </a:xfrm>
            <a:prstGeom prst="roundRect">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Publication of draft amendments to MiFID II and IDD on ESG considerations and preferences</a:t>
              </a:r>
            </a:p>
          </p:txBody>
        </p:sp>
        <p:sp>
          <p:nvSpPr>
            <p:cNvPr id="33" name="Isosceles Triangle 41">
              <a:extLst>
                <a:ext uri="{FF2B5EF4-FFF2-40B4-BE49-F238E27FC236}">
                  <a16:creationId xmlns:a16="http://schemas.microsoft.com/office/drawing/2014/main" id="{15F35BE3-1168-4CD1-BCED-3D34298DBBE0}"/>
                </a:ext>
              </a:extLst>
            </p:cNvPr>
            <p:cNvSpPr/>
            <p:nvPr/>
          </p:nvSpPr>
          <p:spPr>
            <a:xfrm flipV="1">
              <a:off x="1443861" y="2597465"/>
              <a:ext cx="457200" cy="41230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4" name="Group 18">
            <a:extLst>
              <a:ext uri="{FF2B5EF4-FFF2-40B4-BE49-F238E27FC236}">
                <a16:creationId xmlns:a16="http://schemas.microsoft.com/office/drawing/2014/main" id="{E38A3ED4-C2F2-40DA-9862-C6913D61524B}"/>
              </a:ext>
            </a:extLst>
          </p:cNvPr>
          <p:cNvGrpSpPr/>
          <p:nvPr/>
        </p:nvGrpSpPr>
        <p:grpSpPr>
          <a:xfrm>
            <a:off x="3487868" y="3001518"/>
            <a:ext cx="1102916" cy="1105044"/>
            <a:chOff x="918905" y="1715824"/>
            <a:chExt cx="1317418" cy="1232209"/>
          </a:xfrm>
          <a:solidFill>
            <a:schemeClr val="accent1"/>
          </a:solidFill>
          <a:effectLst/>
        </p:grpSpPr>
        <p:sp>
          <p:nvSpPr>
            <p:cNvPr id="35" name="Rounded Rectangle 76">
              <a:extLst>
                <a:ext uri="{FF2B5EF4-FFF2-40B4-BE49-F238E27FC236}">
                  <a16:creationId xmlns:a16="http://schemas.microsoft.com/office/drawing/2014/main" id="{B124A7A0-56CC-4DA7-A405-7DF1F2D6225B}"/>
                </a:ext>
              </a:extLst>
            </p:cNvPr>
            <p:cNvSpPr/>
            <p:nvPr/>
          </p:nvSpPr>
          <p:spPr>
            <a:xfrm>
              <a:off x="918905" y="1715824"/>
              <a:ext cx="1317418" cy="1107370"/>
            </a:xfrm>
            <a:prstGeom prst="roundRect">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Published Action plan on sustainable finance</a:t>
              </a:r>
            </a:p>
          </p:txBody>
        </p:sp>
        <p:sp>
          <p:nvSpPr>
            <p:cNvPr id="36" name="Isosceles Triangle 41">
              <a:extLst>
                <a:ext uri="{FF2B5EF4-FFF2-40B4-BE49-F238E27FC236}">
                  <a16:creationId xmlns:a16="http://schemas.microsoft.com/office/drawing/2014/main" id="{50276846-2735-4114-88F3-3C659F242FFA}"/>
                </a:ext>
              </a:extLst>
            </p:cNvPr>
            <p:cNvSpPr/>
            <p:nvPr/>
          </p:nvSpPr>
          <p:spPr>
            <a:xfrm flipV="1">
              <a:off x="1340242" y="2605978"/>
              <a:ext cx="457200" cy="342055"/>
            </a:xfrm>
            <a:prstGeom prst="triangle">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18">
            <a:extLst>
              <a:ext uri="{FF2B5EF4-FFF2-40B4-BE49-F238E27FC236}">
                <a16:creationId xmlns:a16="http://schemas.microsoft.com/office/drawing/2014/main" id="{8C230A1F-6649-4331-83A1-C407417663F2}"/>
              </a:ext>
            </a:extLst>
          </p:cNvPr>
          <p:cNvGrpSpPr/>
          <p:nvPr/>
        </p:nvGrpSpPr>
        <p:grpSpPr>
          <a:xfrm rot="10800000">
            <a:off x="2218778" y="4725995"/>
            <a:ext cx="1102918" cy="681069"/>
            <a:chOff x="929450" y="1852838"/>
            <a:chExt cx="1329688" cy="1095197"/>
          </a:xfrm>
          <a:solidFill>
            <a:schemeClr val="accent2"/>
          </a:solidFill>
          <a:effectLst/>
        </p:grpSpPr>
        <p:sp>
          <p:nvSpPr>
            <p:cNvPr id="38" name="Rounded Rectangle 76">
              <a:extLst>
                <a:ext uri="{FF2B5EF4-FFF2-40B4-BE49-F238E27FC236}">
                  <a16:creationId xmlns:a16="http://schemas.microsoft.com/office/drawing/2014/main" id="{FE221796-961E-4D49-B209-8C5B5C441715}"/>
                </a:ext>
              </a:extLst>
            </p:cNvPr>
            <p:cNvSpPr/>
            <p:nvPr/>
          </p:nvSpPr>
          <p:spPr>
            <a:xfrm rot="10800000">
              <a:off x="929450" y="1852838"/>
              <a:ext cx="1329688" cy="944463"/>
            </a:xfrm>
            <a:prstGeom prst="roundRect">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Published HLEG final report</a:t>
              </a:r>
            </a:p>
          </p:txBody>
        </p:sp>
        <p:sp>
          <p:nvSpPr>
            <p:cNvPr id="39" name="Isosceles Triangle 41">
              <a:extLst>
                <a:ext uri="{FF2B5EF4-FFF2-40B4-BE49-F238E27FC236}">
                  <a16:creationId xmlns:a16="http://schemas.microsoft.com/office/drawing/2014/main" id="{AD23DCD3-6402-4B75-9224-912ECD48F5C6}"/>
                </a:ext>
              </a:extLst>
            </p:cNvPr>
            <p:cNvSpPr/>
            <p:nvPr/>
          </p:nvSpPr>
          <p:spPr>
            <a:xfrm flipV="1">
              <a:off x="1340244" y="2637892"/>
              <a:ext cx="457200" cy="310143"/>
            </a:xfrm>
            <a:prstGeom prst="triangle">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18">
            <a:extLst>
              <a:ext uri="{FF2B5EF4-FFF2-40B4-BE49-F238E27FC236}">
                <a16:creationId xmlns:a16="http://schemas.microsoft.com/office/drawing/2014/main" id="{C3912889-D17C-4321-A07A-0ECC63865324}"/>
              </a:ext>
            </a:extLst>
          </p:cNvPr>
          <p:cNvGrpSpPr/>
          <p:nvPr/>
        </p:nvGrpSpPr>
        <p:grpSpPr>
          <a:xfrm rot="10800000">
            <a:off x="4332444" y="4741115"/>
            <a:ext cx="1112210" cy="761970"/>
            <a:chOff x="911273" y="1328258"/>
            <a:chExt cx="1328519" cy="1619779"/>
          </a:xfrm>
          <a:solidFill>
            <a:schemeClr val="accent1"/>
          </a:solidFill>
          <a:effectLst/>
        </p:grpSpPr>
        <p:sp>
          <p:nvSpPr>
            <p:cNvPr id="41" name="Rounded Rectangle 76">
              <a:extLst>
                <a:ext uri="{FF2B5EF4-FFF2-40B4-BE49-F238E27FC236}">
                  <a16:creationId xmlns:a16="http://schemas.microsoft.com/office/drawing/2014/main" id="{CBB64BE2-D0CA-4E2D-9240-626D6BC841E3}"/>
                </a:ext>
              </a:extLst>
            </p:cNvPr>
            <p:cNvSpPr/>
            <p:nvPr/>
          </p:nvSpPr>
          <p:spPr>
            <a:xfrm rot="10800000">
              <a:off x="911273" y="1328258"/>
              <a:ext cx="1328519" cy="1447801"/>
            </a:xfrm>
            <a:prstGeom prst="roundRect">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Published legislative proposals</a:t>
              </a:r>
            </a:p>
          </p:txBody>
        </p:sp>
        <p:sp>
          <p:nvSpPr>
            <p:cNvPr id="42" name="Isosceles Triangle 41">
              <a:extLst>
                <a:ext uri="{FF2B5EF4-FFF2-40B4-BE49-F238E27FC236}">
                  <a16:creationId xmlns:a16="http://schemas.microsoft.com/office/drawing/2014/main" id="{904C67A3-3773-47C7-941C-984BD1B39F3C}"/>
                </a:ext>
              </a:extLst>
            </p:cNvPr>
            <p:cNvSpPr/>
            <p:nvPr/>
          </p:nvSpPr>
          <p:spPr>
            <a:xfrm flipV="1">
              <a:off x="1340243" y="2622213"/>
              <a:ext cx="457200" cy="325824"/>
            </a:xfrm>
            <a:prstGeom prst="triangle">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3" name="Rectangle 42">
            <a:extLst>
              <a:ext uri="{FF2B5EF4-FFF2-40B4-BE49-F238E27FC236}">
                <a16:creationId xmlns:a16="http://schemas.microsoft.com/office/drawing/2014/main" id="{B2A3053F-FB73-4696-88A4-8B0D5776C2A6}"/>
              </a:ext>
            </a:extLst>
          </p:cNvPr>
          <p:cNvSpPr/>
          <p:nvPr/>
        </p:nvSpPr>
        <p:spPr>
          <a:xfrm>
            <a:off x="4229875" y="4430888"/>
            <a:ext cx="1339656" cy="297509"/>
          </a:xfrm>
          <a:prstGeom prst="rect">
            <a:avLst/>
          </a:prstGeom>
        </p:spPr>
        <p:txBody>
          <a:bodyPr wrap="square" lIns="91432" tIns="45716" rIns="91432" bIns="45716">
            <a:spAutoFit/>
          </a:bodyPr>
          <a:lstStyle/>
          <a:p>
            <a:pPr algn="ctr"/>
            <a:r>
              <a:rPr lang="en-US" sz="2000" b="1" baseline="3000" dirty="0">
                <a:solidFill>
                  <a:schemeClr val="accent3"/>
                </a:solidFill>
                <a:latin typeface="Arial" pitchFamily="34" charset="0"/>
                <a:cs typeface="Arial" pitchFamily="34" charset="0"/>
              </a:rPr>
              <a:t>05/2018</a:t>
            </a:r>
            <a:endParaRPr lang="en-US" sz="2400" b="1" baseline="3000" dirty="0">
              <a:solidFill>
                <a:schemeClr val="accent3"/>
              </a:solidFill>
              <a:latin typeface="Arial" pitchFamily="34" charset="0"/>
              <a:cs typeface="Arial" pitchFamily="34" charset="0"/>
            </a:endParaRPr>
          </a:p>
        </p:txBody>
      </p:sp>
      <p:grpSp>
        <p:nvGrpSpPr>
          <p:cNvPr id="44" name="Group 43">
            <a:extLst>
              <a:ext uri="{FF2B5EF4-FFF2-40B4-BE49-F238E27FC236}">
                <a16:creationId xmlns:a16="http://schemas.microsoft.com/office/drawing/2014/main" id="{9B3C1FDE-FD70-45AB-941A-D0CAD6A98697}"/>
              </a:ext>
            </a:extLst>
          </p:cNvPr>
          <p:cNvGrpSpPr/>
          <p:nvPr/>
        </p:nvGrpSpPr>
        <p:grpSpPr>
          <a:xfrm>
            <a:off x="7073103" y="4155894"/>
            <a:ext cx="236767" cy="248606"/>
            <a:chOff x="5138494" y="3679601"/>
            <a:chExt cx="224119" cy="224119"/>
          </a:xfrm>
        </p:grpSpPr>
        <p:sp>
          <p:nvSpPr>
            <p:cNvPr id="45" name="Oval 44">
              <a:extLst>
                <a:ext uri="{FF2B5EF4-FFF2-40B4-BE49-F238E27FC236}">
                  <a16:creationId xmlns:a16="http://schemas.microsoft.com/office/drawing/2014/main" id="{504FB840-303E-4E4F-AED2-2055ECCC35BC}"/>
                </a:ext>
              </a:extLst>
            </p:cNvPr>
            <p:cNvSpPr/>
            <p:nvPr/>
          </p:nvSpPr>
          <p:spPr>
            <a:xfrm>
              <a:off x="5138494" y="3679601"/>
              <a:ext cx="224119" cy="22411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sp>
          <p:nvSpPr>
            <p:cNvPr id="46" name="Oval 45">
              <a:extLst>
                <a:ext uri="{FF2B5EF4-FFF2-40B4-BE49-F238E27FC236}">
                  <a16:creationId xmlns:a16="http://schemas.microsoft.com/office/drawing/2014/main" id="{0D31D94F-E473-4856-A22C-196A542A1D31}"/>
                </a:ext>
              </a:extLst>
            </p:cNvPr>
            <p:cNvSpPr/>
            <p:nvPr/>
          </p:nvSpPr>
          <p:spPr>
            <a:xfrm>
              <a:off x="5212450" y="3753556"/>
              <a:ext cx="76200" cy="76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grpSp>
      <p:sp>
        <p:nvSpPr>
          <p:cNvPr id="47" name="Rectangle 46">
            <a:extLst>
              <a:ext uri="{FF2B5EF4-FFF2-40B4-BE49-F238E27FC236}">
                <a16:creationId xmlns:a16="http://schemas.microsoft.com/office/drawing/2014/main" id="{C80D1872-2BFF-45D9-8BE1-4D901AE6CE22}"/>
              </a:ext>
            </a:extLst>
          </p:cNvPr>
          <p:cNvSpPr/>
          <p:nvPr/>
        </p:nvSpPr>
        <p:spPr>
          <a:xfrm>
            <a:off x="6545032" y="4419873"/>
            <a:ext cx="1339656" cy="297509"/>
          </a:xfrm>
          <a:prstGeom prst="rect">
            <a:avLst/>
          </a:prstGeom>
        </p:spPr>
        <p:txBody>
          <a:bodyPr wrap="square" lIns="91432" tIns="45716" rIns="91432" bIns="45716">
            <a:spAutoFit/>
          </a:bodyPr>
          <a:lstStyle/>
          <a:p>
            <a:pPr algn="ctr"/>
            <a:r>
              <a:rPr lang="en-US" sz="2000" b="1" baseline="3000" dirty="0">
                <a:solidFill>
                  <a:schemeClr val="accent4"/>
                </a:solidFill>
                <a:latin typeface="Arial" pitchFamily="34" charset="0"/>
                <a:cs typeface="Arial" pitchFamily="34" charset="0"/>
              </a:rPr>
              <a:t>01/2019</a:t>
            </a:r>
          </a:p>
        </p:txBody>
      </p:sp>
      <p:grpSp>
        <p:nvGrpSpPr>
          <p:cNvPr id="48" name="Group 18">
            <a:extLst>
              <a:ext uri="{FF2B5EF4-FFF2-40B4-BE49-F238E27FC236}">
                <a16:creationId xmlns:a16="http://schemas.microsoft.com/office/drawing/2014/main" id="{462E0A89-BA02-4E9A-BB2D-4CA578E243F2}"/>
              </a:ext>
            </a:extLst>
          </p:cNvPr>
          <p:cNvGrpSpPr/>
          <p:nvPr/>
        </p:nvGrpSpPr>
        <p:grpSpPr>
          <a:xfrm>
            <a:off x="5353516" y="3314432"/>
            <a:ext cx="1151114" cy="791331"/>
            <a:chOff x="842430" y="1497219"/>
            <a:chExt cx="1660060" cy="1512549"/>
          </a:xfrm>
          <a:solidFill>
            <a:schemeClr val="accent5"/>
          </a:solidFill>
          <a:effectLst/>
        </p:grpSpPr>
        <p:sp>
          <p:nvSpPr>
            <p:cNvPr id="49" name="Rounded Rectangle 105">
              <a:extLst>
                <a:ext uri="{FF2B5EF4-FFF2-40B4-BE49-F238E27FC236}">
                  <a16:creationId xmlns:a16="http://schemas.microsoft.com/office/drawing/2014/main" id="{B40C59A7-7F66-4065-B789-F240783DA07D}"/>
                </a:ext>
              </a:extLst>
            </p:cNvPr>
            <p:cNvSpPr/>
            <p:nvPr/>
          </p:nvSpPr>
          <p:spPr>
            <a:xfrm>
              <a:off x="842430" y="1497219"/>
              <a:ext cx="1660060" cy="1298692"/>
            </a:xfrm>
            <a:prstGeom prst="roundRect">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Established Technical Expert Group</a:t>
              </a:r>
            </a:p>
          </p:txBody>
        </p:sp>
        <p:sp>
          <p:nvSpPr>
            <p:cNvPr id="50" name="Isosceles Triangle 41">
              <a:extLst>
                <a:ext uri="{FF2B5EF4-FFF2-40B4-BE49-F238E27FC236}">
                  <a16:creationId xmlns:a16="http://schemas.microsoft.com/office/drawing/2014/main" id="{3755BC5C-9393-4A79-90E4-8FAAEBC57BA7}"/>
                </a:ext>
              </a:extLst>
            </p:cNvPr>
            <p:cNvSpPr/>
            <p:nvPr/>
          </p:nvSpPr>
          <p:spPr>
            <a:xfrm flipV="1">
              <a:off x="1443861" y="2597465"/>
              <a:ext cx="457200" cy="41230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1" name="Group 50">
            <a:extLst>
              <a:ext uri="{FF2B5EF4-FFF2-40B4-BE49-F238E27FC236}">
                <a16:creationId xmlns:a16="http://schemas.microsoft.com/office/drawing/2014/main" id="{F5D14C6D-43E4-419D-98C7-E446310C7513}"/>
              </a:ext>
            </a:extLst>
          </p:cNvPr>
          <p:cNvGrpSpPr/>
          <p:nvPr/>
        </p:nvGrpSpPr>
        <p:grpSpPr>
          <a:xfrm>
            <a:off x="5780633" y="4155894"/>
            <a:ext cx="236767" cy="248606"/>
            <a:chOff x="5138494" y="3679601"/>
            <a:chExt cx="224119" cy="224119"/>
          </a:xfrm>
        </p:grpSpPr>
        <p:sp>
          <p:nvSpPr>
            <p:cNvPr id="52" name="Oval 51">
              <a:extLst>
                <a:ext uri="{FF2B5EF4-FFF2-40B4-BE49-F238E27FC236}">
                  <a16:creationId xmlns:a16="http://schemas.microsoft.com/office/drawing/2014/main" id="{3A3F5C64-C745-4EFE-A1A6-0F5D47230C6B}"/>
                </a:ext>
              </a:extLst>
            </p:cNvPr>
            <p:cNvSpPr/>
            <p:nvPr/>
          </p:nvSpPr>
          <p:spPr>
            <a:xfrm>
              <a:off x="5138494" y="3679601"/>
              <a:ext cx="224119" cy="22411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sp>
          <p:nvSpPr>
            <p:cNvPr id="53" name="Oval 52">
              <a:extLst>
                <a:ext uri="{FF2B5EF4-FFF2-40B4-BE49-F238E27FC236}">
                  <a16:creationId xmlns:a16="http://schemas.microsoft.com/office/drawing/2014/main" id="{D166ACEC-D825-4A4A-AC5F-CF7C78EE75F8}"/>
                </a:ext>
              </a:extLst>
            </p:cNvPr>
            <p:cNvSpPr/>
            <p:nvPr/>
          </p:nvSpPr>
          <p:spPr>
            <a:xfrm>
              <a:off x="5212450" y="3753556"/>
              <a:ext cx="76200" cy="76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algn="ctr"/>
              <a:endParaRPr lang="en-US" dirty="0"/>
            </a:p>
          </p:txBody>
        </p:sp>
      </p:grpSp>
      <p:sp>
        <p:nvSpPr>
          <p:cNvPr id="54" name="Rectangle 53">
            <a:extLst>
              <a:ext uri="{FF2B5EF4-FFF2-40B4-BE49-F238E27FC236}">
                <a16:creationId xmlns:a16="http://schemas.microsoft.com/office/drawing/2014/main" id="{09102378-4FC4-4C59-B992-FEAE552D08B2}"/>
              </a:ext>
            </a:extLst>
          </p:cNvPr>
          <p:cNvSpPr/>
          <p:nvPr/>
        </p:nvSpPr>
        <p:spPr>
          <a:xfrm>
            <a:off x="5252562" y="4419873"/>
            <a:ext cx="1339656" cy="297509"/>
          </a:xfrm>
          <a:prstGeom prst="rect">
            <a:avLst/>
          </a:prstGeom>
        </p:spPr>
        <p:txBody>
          <a:bodyPr wrap="square" lIns="91432" tIns="45716" rIns="91432" bIns="45716">
            <a:spAutoFit/>
          </a:bodyPr>
          <a:lstStyle/>
          <a:p>
            <a:pPr algn="ctr"/>
            <a:r>
              <a:rPr lang="en-US" sz="2000" b="1" baseline="3000" dirty="0">
                <a:solidFill>
                  <a:schemeClr val="accent3"/>
                </a:solidFill>
                <a:latin typeface="Arial" pitchFamily="34" charset="0"/>
                <a:cs typeface="Arial" pitchFamily="34" charset="0"/>
              </a:rPr>
              <a:t>07/2018</a:t>
            </a:r>
          </a:p>
        </p:txBody>
      </p:sp>
    </p:spTree>
    <p:extLst>
      <p:ext uri="{BB962C8B-B14F-4D97-AF65-F5344CB8AC3E}">
        <p14:creationId xmlns:p14="http://schemas.microsoft.com/office/powerpoint/2010/main" val="3868458654"/>
      </p:ext>
    </p:extLst>
  </p:cSld>
  <p:clrMapOvr>
    <a:masterClrMapping/>
  </p:clrMapOvr>
  <p:transition spd="slow">
    <p:push dir="u"/>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E15162-DCF9-49B0-9F7B-B34C83292837}"/>
              </a:ext>
            </a:extLst>
          </p:cNvPr>
          <p:cNvSpPr>
            <a:spLocks noGrp="1"/>
          </p:cNvSpPr>
          <p:nvPr>
            <p:ph type="ctrTitle"/>
          </p:nvPr>
        </p:nvSpPr>
        <p:spPr/>
        <p:txBody>
          <a:bodyPr/>
          <a:lstStyle/>
          <a:p>
            <a:r>
              <a:rPr lang="en-GB" dirty="0"/>
              <a:t>Interest in ESG themes has increased exponentially</a:t>
            </a:r>
          </a:p>
        </p:txBody>
      </p:sp>
      <p:sp>
        <p:nvSpPr>
          <p:cNvPr id="3" name="Subtitle 2">
            <a:extLst>
              <a:ext uri="{FF2B5EF4-FFF2-40B4-BE49-F238E27FC236}">
                <a16:creationId xmlns:a16="http://schemas.microsoft.com/office/drawing/2014/main" id="{55A8905E-D484-410A-BF8D-B2D1B1BBB6D2}"/>
              </a:ext>
            </a:extLst>
          </p:cNvPr>
          <p:cNvSpPr>
            <a:spLocks noGrp="1"/>
          </p:cNvSpPr>
          <p:nvPr>
            <p:ph type="subTitle" idx="1"/>
          </p:nvPr>
        </p:nvSpPr>
        <p:spPr/>
        <p:txBody>
          <a:bodyPr anchor="t">
            <a:noAutofit/>
          </a:bodyPr>
          <a:lstStyle/>
          <a:p>
            <a:r>
              <a:rPr lang="en-GB">
                <a:latin typeface="Arial"/>
                <a:cs typeface="Arial"/>
              </a:rPr>
              <a:t>Global google search trends of 'ESG' in a financial context over time</a:t>
            </a:r>
            <a:endParaRPr lang="en-GB"/>
          </a:p>
        </p:txBody>
      </p:sp>
      <p:sp>
        <p:nvSpPr>
          <p:cNvPr id="5" name="Slide Number Placeholder 4">
            <a:extLst>
              <a:ext uri="{FF2B5EF4-FFF2-40B4-BE49-F238E27FC236}">
                <a16:creationId xmlns:a16="http://schemas.microsoft.com/office/drawing/2014/main" id="{FE9946A1-0F97-4406-99F5-775D97973F84}"/>
              </a:ext>
            </a:extLst>
          </p:cNvPr>
          <p:cNvSpPr>
            <a:spLocks noGrp="1"/>
          </p:cNvSpPr>
          <p:nvPr>
            <p:ph type="sldNum" sz="quarter" idx="4"/>
          </p:nvPr>
        </p:nvSpPr>
        <p:spPr/>
        <p:txBody>
          <a:bodyPr/>
          <a:lstStyle/>
          <a:p>
            <a:fld id="{AB3D6D62-770D-4A03-AB63-5CBA935EDD21}" type="slidenum">
              <a:rPr lang="en-GB" smtClean="0"/>
              <a:pPr/>
              <a:t>3</a:t>
            </a:fld>
            <a:endParaRPr lang="en-GB"/>
          </a:p>
        </p:txBody>
      </p:sp>
      <p:sp>
        <p:nvSpPr>
          <p:cNvPr id="11" name="TextBox 10">
            <a:extLst>
              <a:ext uri="{FF2B5EF4-FFF2-40B4-BE49-F238E27FC236}">
                <a16:creationId xmlns:a16="http://schemas.microsoft.com/office/drawing/2014/main" id="{B1698F46-03B6-4B2A-A70A-7F1ED181F16C}"/>
              </a:ext>
            </a:extLst>
          </p:cNvPr>
          <p:cNvSpPr txBox="1"/>
          <p:nvPr/>
        </p:nvSpPr>
        <p:spPr>
          <a:xfrm>
            <a:off x="5587043" y="5256363"/>
            <a:ext cx="4540369"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000">
              <a:cs typeface="Arial"/>
            </a:endParaRPr>
          </a:p>
        </p:txBody>
      </p:sp>
      <p:sp>
        <p:nvSpPr>
          <p:cNvPr id="12" name="TextBox 11">
            <a:extLst>
              <a:ext uri="{FF2B5EF4-FFF2-40B4-BE49-F238E27FC236}">
                <a16:creationId xmlns:a16="http://schemas.microsoft.com/office/drawing/2014/main" id="{5FD35C5D-D7B1-42DE-AE95-3699E84DE488}"/>
              </a:ext>
            </a:extLst>
          </p:cNvPr>
          <p:cNvSpPr txBox="1"/>
          <p:nvPr/>
        </p:nvSpPr>
        <p:spPr>
          <a:xfrm>
            <a:off x="2135188" y="5913894"/>
            <a:ext cx="2743200" cy="21544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800"/>
              <a:t>Source: Google Trends (08/2018)</a:t>
            </a:r>
          </a:p>
        </p:txBody>
      </p:sp>
      <p:pic>
        <p:nvPicPr>
          <p:cNvPr id="6" name="Picture 5">
            <a:extLst>
              <a:ext uri="{FF2B5EF4-FFF2-40B4-BE49-F238E27FC236}">
                <a16:creationId xmlns:a16="http://schemas.microsoft.com/office/drawing/2014/main" id="{C263EDFE-4175-4848-9FE7-54501C2FA08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52283" y="2096098"/>
            <a:ext cx="7887434" cy="3118359"/>
          </a:xfrm>
          <a:prstGeom prst="rect">
            <a:avLst/>
          </a:prstGeom>
        </p:spPr>
      </p:pic>
      <p:sp>
        <p:nvSpPr>
          <p:cNvPr id="13" name="TextBox 12">
            <a:extLst>
              <a:ext uri="{FF2B5EF4-FFF2-40B4-BE49-F238E27FC236}">
                <a16:creationId xmlns:a16="http://schemas.microsoft.com/office/drawing/2014/main" id="{E6C6FFD6-9BF6-446A-B460-838B957448DD}"/>
              </a:ext>
            </a:extLst>
          </p:cNvPr>
          <p:cNvSpPr txBox="1"/>
          <p:nvPr/>
        </p:nvSpPr>
        <p:spPr>
          <a:xfrm>
            <a:off x="6979183" y="1814882"/>
            <a:ext cx="2743200" cy="215444"/>
          </a:xfrm>
          <a:prstGeom prst="rect">
            <a:avLst/>
          </a:prstGeom>
          <a:solidFill>
            <a:schemeClr val="accent4"/>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800">
                <a:solidFill>
                  <a:schemeClr val="bg1"/>
                </a:solidFill>
              </a:rPr>
              <a:t>Search interest relative to highest point on chart</a:t>
            </a:r>
            <a:endParaRPr lang="en-US">
              <a:solidFill>
                <a:schemeClr val="bg1"/>
              </a:solidFill>
            </a:endParaRPr>
          </a:p>
        </p:txBody>
      </p:sp>
    </p:spTree>
    <p:extLst>
      <p:ext uri="{BB962C8B-B14F-4D97-AF65-F5344CB8AC3E}">
        <p14:creationId xmlns:p14="http://schemas.microsoft.com/office/powerpoint/2010/main" val="86156761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12ADAAED-38AE-4B31-8824-4FD55A20B12D}"/>
              </a:ext>
            </a:extLst>
          </p:cNvPr>
          <p:cNvSpPr>
            <a:spLocks noGrp="1"/>
          </p:cNvSpPr>
          <p:nvPr>
            <p:ph type="sldNum" sz="quarter" idx="4"/>
          </p:nvPr>
        </p:nvSpPr>
        <p:spPr/>
        <p:txBody>
          <a:bodyPr/>
          <a:lstStyle/>
          <a:p>
            <a:fld id="{AB3D6D62-770D-4A03-AB63-5CBA935EDD21}" type="slidenum">
              <a:rPr lang="en-GB" smtClean="0"/>
              <a:pPr/>
              <a:t>30</a:t>
            </a:fld>
            <a:endParaRPr lang="en-GB" dirty="0"/>
          </a:p>
        </p:txBody>
      </p:sp>
      <p:sp>
        <p:nvSpPr>
          <p:cNvPr id="16" name="Title 15">
            <a:extLst>
              <a:ext uri="{FF2B5EF4-FFF2-40B4-BE49-F238E27FC236}">
                <a16:creationId xmlns:a16="http://schemas.microsoft.com/office/drawing/2014/main" id="{E4AD50A6-C885-46F0-8F7E-DED135F45DAE}"/>
              </a:ext>
            </a:extLst>
          </p:cNvPr>
          <p:cNvSpPr>
            <a:spLocks noGrp="1"/>
          </p:cNvSpPr>
          <p:nvPr>
            <p:ph type="ctrTitle"/>
          </p:nvPr>
        </p:nvSpPr>
        <p:spPr/>
        <p:txBody>
          <a:bodyPr/>
          <a:lstStyle/>
          <a:p>
            <a:r>
              <a:rPr lang="en-GB" dirty="0"/>
              <a:t>Update on the Action Plan on Financing Sustainable Growth</a:t>
            </a:r>
          </a:p>
        </p:txBody>
      </p:sp>
      <p:sp>
        <p:nvSpPr>
          <p:cNvPr id="39" name="Subtitle 8">
            <a:extLst>
              <a:ext uri="{FF2B5EF4-FFF2-40B4-BE49-F238E27FC236}">
                <a16:creationId xmlns:a16="http://schemas.microsoft.com/office/drawing/2014/main" id="{A9745391-E385-49EA-83EB-D84E51C357BF}"/>
              </a:ext>
            </a:extLst>
          </p:cNvPr>
          <p:cNvSpPr>
            <a:spLocks noGrp="1"/>
          </p:cNvSpPr>
          <p:nvPr>
            <p:ph type="subTitle" idx="1"/>
          </p:nvPr>
        </p:nvSpPr>
        <p:spPr>
          <a:xfrm>
            <a:off x="2144486" y="1208540"/>
            <a:ext cx="7862206" cy="424315"/>
          </a:xfrm>
        </p:spPr>
        <p:txBody>
          <a:bodyPr/>
          <a:lstStyle/>
          <a:p>
            <a:r>
              <a:rPr lang="en-GB" dirty="0"/>
              <a:t>Latest developments per action area</a:t>
            </a:r>
          </a:p>
        </p:txBody>
      </p:sp>
      <p:sp>
        <p:nvSpPr>
          <p:cNvPr id="40" name="Rectangle 39">
            <a:extLst>
              <a:ext uri="{FF2B5EF4-FFF2-40B4-BE49-F238E27FC236}">
                <a16:creationId xmlns:a16="http://schemas.microsoft.com/office/drawing/2014/main" id="{55D7AF17-DAC8-445B-ACD4-141B42D67D99}"/>
              </a:ext>
            </a:extLst>
          </p:cNvPr>
          <p:cNvSpPr/>
          <p:nvPr/>
        </p:nvSpPr>
        <p:spPr>
          <a:xfrm>
            <a:off x="4307266" y="2256427"/>
            <a:ext cx="5713034" cy="572029"/>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171450" indent="-171450" defTabSz="685800" fontAlgn="base">
              <a:spcBef>
                <a:spcPct val="0"/>
              </a:spcBef>
              <a:spcAft>
                <a:spcPct val="0"/>
              </a:spcAft>
              <a:buClr>
                <a:schemeClr val="accent5"/>
              </a:buClr>
              <a:buFont typeface="Wingdings" pitchFamily="2" charset="2"/>
              <a:buChar char="§"/>
              <a:defRPr/>
            </a:pPr>
            <a:r>
              <a:rPr lang="en-GB" sz="900" dirty="0">
                <a:solidFill>
                  <a:srgbClr val="000000"/>
                </a:solidFill>
                <a:latin typeface="Arial" panose="020B0604020202020204" pitchFamily="34" charset="0"/>
                <a:cs typeface="Arial" panose="020B0604020202020204" pitchFamily="34" charset="0"/>
              </a:rPr>
              <a:t>On the legislative front, the European Parliament adopted its Report on the taxonomy in April 2019. </a:t>
            </a:r>
          </a:p>
          <a:p>
            <a:pPr marL="171450" indent="-171450" defTabSz="685800" fontAlgn="base">
              <a:spcBef>
                <a:spcPct val="0"/>
              </a:spcBef>
              <a:spcAft>
                <a:spcPct val="0"/>
              </a:spcAft>
              <a:buClr>
                <a:schemeClr val="accent5"/>
              </a:buClr>
              <a:buFont typeface="Wingdings" pitchFamily="2" charset="2"/>
              <a:buChar char="§"/>
              <a:defRPr/>
            </a:pPr>
            <a:r>
              <a:rPr lang="en-GB" sz="900" dirty="0">
                <a:solidFill>
                  <a:srgbClr val="000000"/>
                </a:solidFill>
                <a:latin typeface="Arial" panose="020B0604020202020204" pitchFamily="34" charset="0"/>
                <a:cs typeface="Arial" panose="020B0604020202020204" pitchFamily="34" charset="0"/>
              </a:rPr>
              <a:t>On the technical front, technical details (screening criteria) are being developed by the TEG and should be delivered by Q2 2019.</a:t>
            </a:r>
          </a:p>
        </p:txBody>
      </p:sp>
      <p:sp>
        <p:nvSpPr>
          <p:cNvPr id="41" name="Rechteck 21">
            <a:extLst>
              <a:ext uri="{FF2B5EF4-FFF2-40B4-BE49-F238E27FC236}">
                <a16:creationId xmlns:a16="http://schemas.microsoft.com/office/drawing/2014/main" id="{C97C4B49-34F4-486D-A8D7-4DC9EF17EF3E}"/>
              </a:ext>
            </a:extLst>
          </p:cNvPr>
          <p:cNvSpPr/>
          <p:nvPr/>
        </p:nvSpPr>
        <p:spPr>
          <a:xfrm>
            <a:off x="5231904" y="2194169"/>
            <a:ext cx="4572000" cy="1107996"/>
          </a:xfrm>
          <a:prstGeom prst="rect">
            <a:avLst/>
          </a:prstGeom>
        </p:spPr>
        <p:txBody>
          <a:bodyPr>
            <a:spAutoFit/>
          </a:bodyPr>
          <a:lstStyle/>
          <a:p>
            <a:pPr defTabSz="685800" fontAlgn="base">
              <a:spcBef>
                <a:spcPct val="0"/>
              </a:spcBef>
              <a:spcAft>
                <a:spcPct val="0"/>
              </a:spcAft>
              <a:defRPr/>
            </a:pPr>
            <a:r>
              <a:rPr lang="de-DE" sz="6600" dirty="0">
                <a:solidFill>
                  <a:srgbClr val="000000"/>
                </a:solidFill>
                <a:latin typeface="Arial" panose="020B0604020202020204" pitchFamily="34" charset="0"/>
                <a:cs typeface="Arial" panose="020B0604020202020204" pitchFamily="34" charset="0"/>
              </a:rPr>
              <a:t> </a:t>
            </a:r>
            <a:endParaRPr lang="de-DE" sz="5700" b="1" dirty="0">
              <a:solidFill>
                <a:srgbClr val="FFD624"/>
              </a:solidFill>
              <a:latin typeface="Arial" panose="020B0604020202020204" pitchFamily="34" charset="0"/>
              <a:cs typeface="Arial" panose="020B0604020202020204" pitchFamily="34" charset="0"/>
            </a:endParaRPr>
          </a:p>
        </p:txBody>
      </p:sp>
      <p:sp>
        <p:nvSpPr>
          <p:cNvPr id="42" name="Rechteck 44">
            <a:extLst>
              <a:ext uri="{FF2B5EF4-FFF2-40B4-BE49-F238E27FC236}">
                <a16:creationId xmlns:a16="http://schemas.microsoft.com/office/drawing/2014/main" id="{B5120000-BF98-4475-9318-3386ADD4DE11}"/>
              </a:ext>
            </a:extLst>
          </p:cNvPr>
          <p:cNvSpPr/>
          <p:nvPr/>
        </p:nvSpPr>
        <p:spPr>
          <a:xfrm>
            <a:off x="4307266" y="2935326"/>
            <a:ext cx="5713034" cy="572029"/>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171450" indent="-171450" defTabSz="685800" fontAlgn="base">
              <a:spcBef>
                <a:spcPct val="0"/>
              </a:spcBef>
              <a:spcAft>
                <a:spcPct val="0"/>
              </a:spcAft>
              <a:buClr>
                <a:schemeClr val="accent5"/>
              </a:buClr>
              <a:buFont typeface="Wingdings" pitchFamily="2" charset="2"/>
              <a:buChar char="§"/>
              <a:defRPr/>
            </a:pPr>
            <a:r>
              <a:rPr lang="en-US" sz="900" dirty="0">
                <a:solidFill>
                  <a:srgbClr val="000000"/>
                </a:solidFill>
                <a:latin typeface="Arial" panose="020B0604020202020204" pitchFamily="34" charset="0"/>
                <a:cs typeface="Arial" panose="020B0604020202020204" pitchFamily="34" charset="0"/>
              </a:rPr>
              <a:t>For Green Bond Standard, the TEG has released an interim report on an EU Green Bond Standard. A final version, building on current best practices, will be released by Q2 2019. </a:t>
            </a:r>
          </a:p>
          <a:p>
            <a:pPr marL="171450" indent="-171450" defTabSz="685800" fontAlgn="base">
              <a:spcBef>
                <a:spcPct val="0"/>
              </a:spcBef>
              <a:spcAft>
                <a:spcPct val="0"/>
              </a:spcAft>
              <a:buClr>
                <a:schemeClr val="accent5"/>
              </a:buClr>
              <a:buFont typeface="Wingdings" pitchFamily="2" charset="2"/>
              <a:buChar char="§"/>
              <a:defRPr/>
            </a:pPr>
            <a:r>
              <a:rPr lang="en-US" sz="900" dirty="0">
                <a:solidFill>
                  <a:srgbClr val="000000"/>
                </a:solidFill>
                <a:latin typeface="Arial" panose="020B0604020202020204" pitchFamily="34" charset="0"/>
                <a:cs typeface="Arial" panose="020B0604020202020204" pitchFamily="34" charset="0"/>
              </a:rPr>
              <a:t>For the EU Eco-Label, the Joint Research Center has released the preliminary report on EU Ecolabel criteria for Financial Products in March 2019. The JRC closed the consultation in April 2019. </a:t>
            </a:r>
          </a:p>
        </p:txBody>
      </p:sp>
      <p:sp>
        <p:nvSpPr>
          <p:cNvPr id="43" name="Rechteck 45">
            <a:extLst>
              <a:ext uri="{FF2B5EF4-FFF2-40B4-BE49-F238E27FC236}">
                <a16:creationId xmlns:a16="http://schemas.microsoft.com/office/drawing/2014/main" id="{7D273781-8599-45DA-821A-8BB70E0BF399}"/>
              </a:ext>
            </a:extLst>
          </p:cNvPr>
          <p:cNvSpPr/>
          <p:nvPr/>
        </p:nvSpPr>
        <p:spPr>
          <a:xfrm>
            <a:off x="4307266" y="3632268"/>
            <a:ext cx="5713034" cy="567145"/>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base">
              <a:spcBef>
                <a:spcPct val="0"/>
              </a:spcBef>
              <a:spcAft>
                <a:spcPct val="0"/>
              </a:spcAft>
              <a:defRPr/>
            </a:pPr>
            <a:r>
              <a:rPr lang="en-US" sz="900" dirty="0">
                <a:solidFill>
                  <a:srgbClr val="000000"/>
                </a:solidFill>
                <a:latin typeface="Arial" panose="020B0604020202020204" pitchFamily="34" charset="0"/>
                <a:cs typeface="Arial" panose="020B0604020202020204" pitchFamily="34" charset="0"/>
              </a:rPr>
              <a:t>A mapping on investment gaps and financing took place in Q3 2018, best practices for sustainable investments were exchanged on (inter-)national and EU level in Q4 2018.</a:t>
            </a:r>
          </a:p>
        </p:txBody>
      </p:sp>
      <p:grpSp>
        <p:nvGrpSpPr>
          <p:cNvPr id="44" name="Group 43">
            <a:extLst>
              <a:ext uri="{FF2B5EF4-FFF2-40B4-BE49-F238E27FC236}">
                <a16:creationId xmlns:a16="http://schemas.microsoft.com/office/drawing/2014/main" id="{A66459E9-373E-4CE3-A508-1A24DAC28B3D}"/>
              </a:ext>
            </a:extLst>
          </p:cNvPr>
          <p:cNvGrpSpPr/>
          <p:nvPr/>
        </p:nvGrpSpPr>
        <p:grpSpPr>
          <a:xfrm>
            <a:off x="2171699" y="4921294"/>
            <a:ext cx="2059970" cy="637482"/>
            <a:chOff x="320832" y="5440045"/>
            <a:chExt cx="2059970" cy="637482"/>
          </a:xfrm>
          <a:solidFill>
            <a:srgbClr val="00B0F0"/>
          </a:solidFill>
        </p:grpSpPr>
        <p:sp>
          <p:nvSpPr>
            <p:cNvPr id="45" name="Rechteck 70">
              <a:extLst>
                <a:ext uri="{FF2B5EF4-FFF2-40B4-BE49-F238E27FC236}">
                  <a16:creationId xmlns:a16="http://schemas.microsoft.com/office/drawing/2014/main" id="{39FD467E-B025-4842-87ED-653256A46B3C}"/>
                </a:ext>
              </a:extLst>
            </p:cNvPr>
            <p:cNvSpPr/>
            <p:nvPr/>
          </p:nvSpPr>
          <p:spPr>
            <a:xfrm>
              <a:off x="384784" y="5510382"/>
              <a:ext cx="1996018" cy="567145"/>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r>
                <a:rPr lang="en-US" sz="1050" b="1" dirty="0">
                  <a:solidFill>
                    <a:schemeClr val="bg1"/>
                  </a:solidFill>
                  <a:latin typeface="Arial" panose="020B0604020202020204" pitchFamily="34" charset="0"/>
                  <a:cs typeface="Arial" panose="020B0604020202020204" pitchFamily="34" charset="0"/>
                </a:rPr>
                <a:t>Develop Sustainability Benchmarks</a:t>
              </a:r>
            </a:p>
          </p:txBody>
        </p:sp>
        <p:sp>
          <p:nvSpPr>
            <p:cNvPr id="46" name="Oval 12">
              <a:extLst>
                <a:ext uri="{FF2B5EF4-FFF2-40B4-BE49-F238E27FC236}">
                  <a16:creationId xmlns:a16="http://schemas.microsoft.com/office/drawing/2014/main" id="{D7374539-26BA-45CB-AA0A-01C294D9CD2F}"/>
                </a:ext>
              </a:extLst>
            </p:cNvPr>
            <p:cNvSpPr/>
            <p:nvPr/>
          </p:nvSpPr>
          <p:spPr bwMode="ltGray">
            <a:xfrm>
              <a:off x="320832" y="5440045"/>
              <a:ext cx="196414" cy="186703"/>
            </a:xfrm>
            <a:prstGeom prst="ellipse">
              <a:avLst/>
            </a:prstGeom>
            <a:grpFill/>
            <a:ln w="19050">
              <a:solidFill>
                <a:schemeClr val="bg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r>
                <a:rPr lang="en-GB" sz="1050" dirty="0">
                  <a:solidFill>
                    <a:schemeClr val="bg1"/>
                  </a:solidFill>
                  <a:latin typeface="Arial" panose="020B0604020202020204" pitchFamily="34" charset="0"/>
                  <a:cs typeface="Arial" panose="020B0604020202020204" pitchFamily="34" charset="0"/>
                </a:rPr>
                <a:t>5</a:t>
              </a:r>
            </a:p>
          </p:txBody>
        </p:sp>
      </p:grpSp>
      <p:sp>
        <p:nvSpPr>
          <p:cNvPr id="47" name="Rechteck 45">
            <a:extLst>
              <a:ext uri="{FF2B5EF4-FFF2-40B4-BE49-F238E27FC236}">
                <a16:creationId xmlns:a16="http://schemas.microsoft.com/office/drawing/2014/main" id="{0DABAA43-64C4-4E85-9D14-50BD272FE096}"/>
              </a:ext>
            </a:extLst>
          </p:cNvPr>
          <p:cNvSpPr/>
          <p:nvPr/>
        </p:nvSpPr>
        <p:spPr>
          <a:xfrm>
            <a:off x="4309360" y="4991632"/>
            <a:ext cx="5710940" cy="567145"/>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171450" indent="-171450" defTabSz="685800" fontAlgn="base">
              <a:spcBef>
                <a:spcPct val="0"/>
              </a:spcBef>
              <a:spcAft>
                <a:spcPct val="0"/>
              </a:spcAft>
              <a:buClr>
                <a:schemeClr val="accent5"/>
              </a:buClr>
              <a:buFont typeface="Wingdings" pitchFamily="2" charset="2"/>
              <a:buChar char="§"/>
              <a:defRPr/>
            </a:pPr>
            <a:r>
              <a:rPr lang="en-US" sz="900" dirty="0">
                <a:solidFill>
                  <a:srgbClr val="000000"/>
                </a:solidFill>
                <a:latin typeface="Arial" panose="020B0604020202020204" pitchFamily="34" charset="0"/>
                <a:cs typeface="Arial" panose="020B0604020202020204" pitchFamily="34" charset="0"/>
              </a:rPr>
              <a:t>On the legislative front, the co-legislators have agreed on a new generation of low-carbon benchmarks</a:t>
            </a:r>
          </a:p>
          <a:p>
            <a:pPr marL="171450" indent="-171450" defTabSz="685800" fontAlgn="base">
              <a:spcBef>
                <a:spcPct val="0"/>
              </a:spcBef>
              <a:spcAft>
                <a:spcPct val="0"/>
              </a:spcAft>
              <a:buClr>
                <a:schemeClr val="accent5"/>
              </a:buClr>
              <a:buFont typeface="Wingdings" pitchFamily="2" charset="2"/>
              <a:buChar char="§"/>
              <a:defRPr/>
            </a:pPr>
            <a:r>
              <a:rPr lang="en-US" sz="900" dirty="0">
                <a:solidFill>
                  <a:srgbClr val="000000"/>
                </a:solidFill>
                <a:latin typeface="Arial" panose="020B0604020202020204" pitchFamily="34" charset="0"/>
                <a:cs typeface="Arial" panose="020B0604020202020204" pitchFamily="34" charset="0"/>
              </a:rPr>
              <a:t>On the technical front, the TEG will share its recommendations for minimum standards for low-carbon benchmarks and minimum disclosure requirements for ESG benchmarks with the Commission by Q2 2019.</a:t>
            </a:r>
          </a:p>
        </p:txBody>
      </p:sp>
      <p:grpSp>
        <p:nvGrpSpPr>
          <p:cNvPr id="48" name="Group 47">
            <a:extLst>
              <a:ext uri="{FF2B5EF4-FFF2-40B4-BE49-F238E27FC236}">
                <a16:creationId xmlns:a16="http://schemas.microsoft.com/office/drawing/2014/main" id="{F3950044-3823-4ECB-8AA7-536C8BDDDD9D}"/>
              </a:ext>
            </a:extLst>
          </p:cNvPr>
          <p:cNvGrpSpPr/>
          <p:nvPr/>
        </p:nvGrpSpPr>
        <p:grpSpPr>
          <a:xfrm>
            <a:off x="2189648" y="2864996"/>
            <a:ext cx="2059969" cy="646053"/>
            <a:chOff x="310672" y="3347678"/>
            <a:chExt cx="2059969" cy="646053"/>
          </a:xfrm>
        </p:grpSpPr>
        <p:sp>
          <p:nvSpPr>
            <p:cNvPr id="49" name="Rechteck 17">
              <a:extLst>
                <a:ext uri="{FF2B5EF4-FFF2-40B4-BE49-F238E27FC236}">
                  <a16:creationId xmlns:a16="http://schemas.microsoft.com/office/drawing/2014/main" id="{ED591851-3D52-4CD8-9BA3-053FD51B0456}"/>
                </a:ext>
              </a:extLst>
            </p:cNvPr>
            <p:cNvSpPr/>
            <p:nvPr/>
          </p:nvSpPr>
          <p:spPr>
            <a:xfrm>
              <a:off x="371504" y="3421702"/>
              <a:ext cx="1999137" cy="572029"/>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r>
                <a:rPr lang="en-US" sz="1050" b="1" dirty="0">
                  <a:solidFill>
                    <a:schemeClr val="bg1"/>
                  </a:solidFill>
                  <a:latin typeface="Arial" panose="020B0604020202020204" pitchFamily="34" charset="0"/>
                  <a:cs typeface="Arial" panose="020B0604020202020204" pitchFamily="34" charset="0"/>
                </a:rPr>
                <a:t>Create Standards and Labels</a:t>
              </a:r>
              <a:endParaRPr lang="de-DE" sz="1050" b="1" dirty="0">
                <a:solidFill>
                  <a:schemeClr val="bg1"/>
                </a:solidFill>
                <a:latin typeface="Arial" panose="020B0604020202020204" pitchFamily="34" charset="0"/>
                <a:cs typeface="Arial" panose="020B0604020202020204" pitchFamily="34" charset="0"/>
              </a:endParaRPr>
            </a:p>
          </p:txBody>
        </p:sp>
        <p:sp>
          <p:nvSpPr>
            <p:cNvPr id="50" name="Oval 12">
              <a:extLst>
                <a:ext uri="{FF2B5EF4-FFF2-40B4-BE49-F238E27FC236}">
                  <a16:creationId xmlns:a16="http://schemas.microsoft.com/office/drawing/2014/main" id="{2D2CFAD9-A972-4D74-9CA5-91E713A91DDF}"/>
                </a:ext>
              </a:extLst>
            </p:cNvPr>
            <p:cNvSpPr/>
            <p:nvPr/>
          </p:nvSpPr>
          <p:spPr bwMode="ltGray">
            <a:xfrm>
              <a:off x="310672" y="3347678"/>
              <a:ext cx="197844" cy="200618"/>
            </a:xfrm>
            <a:prstGeom prst="ellipse">
              <a:avLst/>
            </a:prstGeom>
            <a:solidFill>
              <a:schemeClr val="accent5"/>
            </a:solidFill>
            <a:ln w="19050">
              <a:solidFill>
                <a:schemeClr val="bg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r>
                <a:rPr lang="en-GB" sz="1050" dirty="0">
                  <a:solidFill>
                    <a:schemeClr val="bg1"/>
                  </a:solidFill>
                  <a:latin typeface="Arial" panose="020B0604020202020204" pitchFamily="34" charset="0"/>
                  <a:cs typeface="Arial" panose="020B0604020202020204" pitchFamily="34" charset="0"/>
                </a:rPr>
                <a:t>2</a:t>
              </a:r>
            </a:p>
          </p:txBody>
        </p:sp>
      </p:grpSp>
      <p:sp>
        <p:nvSpPr>
          <p:cNvPr id="51" name="Rechteck 45">
            <a:extLst>
              <a:ext uri="{FF2B5EF4-FFF2-40B4-BE49-F238E27FC236}">
                <a16:creationId xmlns:a16="http://schemas.microsoft.com/office/drawing/2014/main" id="{1EFBEF60-6BCE-4DDF-AFBA-C1A3231CA119}"/>
              </a:ext>
            </a:extLst>
          </p:cNvPr>
          <p:cNvSpPr/>
          <p:nvPr/>
        </p:nvSpPr>
        <p:spPr>
          <a:xfrm>
            <a:off x="4307266" y="4315671"/>
            <a:ext cx="5710940" cy="567145"/>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base">
              <a:spcBef>
                <a:spcPct val="0"/>
              </a:spcBef>
              <a:spcAft>
                <a:spcPct val="0"/>
              </a:spcAft>
              <a:defRPr/>
            </a:pPr>
            <a:r>
              <a:rPr lang="en-US" sz="900" dirty="0">
                <a:solidFill>
                  <a:srgbClr val="000000"/>
                </a:solidFill>
                <a:latin typeface="Arial" panose="020B0604020202020204" pitchFamily="34" charset="0"/>
                <a:cs typeface="Arial" panose="020B0604020202020204" pitchFamily="34" charset="0"/>
              </a:rPr>
              <a:t>The final version of the delegated acts to MiFID II and IDD to ensure that advisors will take into account the sustainable preference of clients were published in January 2019</a:t>
            </a:r>
          </a:p>
        </p:txBody>
      </p:sp>
      <p:grpSp>
        <p:nvGrpSpPr>
          <p:cNvPr id="52" name="Group 51">
            <a:extLst>
              <a:ext uri="{FF2B5EF4-FFF2-40B4-BE49-F238E27FC236}">
                <a16:creationId xmlns:a16="http://schemas.microsoft.com/office/drawing/2014/main" id="{299F9F84-0259-47A0-91DF-5FC00CE9E794}"/>
              </a:ext>
            </a:extLst>
          </p:cNvPr>
          <p:cNvGrpSpPr/>
          <p:nvPr/>
        </p:nvGrpSpPr>
        <p:grpSpPr>
          <a:xfrm>
            <a:off x="2189710" y="4234860"/>
            <a:ext cx="2058881" cy="647957"/>
            <a:chOff x="304158" y="4639153"/>
            <a:chExt cx="2058881" cy="647957"/>
          </a:xfrm>
          <a:solidFill>
            <a:srgbClr val="00B0F0"/>
          </a:solidFill>
        </p:grpSpPr>
        <p:sp>
          <p:nvSpPr>
            <p:cNvPr id="53" name="Rechteck 66">
              <a:extLst>
                <a:ext uri="{FF2B5EF4-FFF2-40B4-BE49-F238E27FC236}">
                  <a16:creationId xmlns:a16="http://schemas.microsoft.com/office/drawing/2014/main" id="{738A3185-F92F-45F1-BB67-3331C87463F5}"/>
                </a:ext>
              </a:extLst>
            </p:cNvPr>
            <p:cNvSpPr/>
            <p:nvPr/>
          </p:nvSpPr>
          <p:spPr>
            <a:xfrm>
              <a:off x="364927" y="4719965"/>
              <a:ext cx="1998112" cy="567145"/>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r>
                <a:rPr lang="en-US" sz="1050" b="1" dirty="0">
                  <a:solidFill>
                    <a:schemeClr val="bg1"/>
                  </a:solidFill>
                  <a:latin typeface="Arial" panose="020B0604020202020204" pitchFamily="34" charset="0"/>
                  <a:cs typeface="Arial" panose="020B0604020202020204" pitchFamily="34" charset="0"/>
                </a:rPr>
                <a:t>Incorporate Sustainability in Investment Advice</a:t>
              </a:r>
            </a:p>
          </p:txBody>
        </p:sp>
        <p:sp>
          <p:nvSpPr>
            <p:cNvPr id="54" name="Oval 12">
              <a:extLst>
                <a:ext uri="{FF2B5EF4-FFF2-40B4-BE49-F238E27FC236}">
                  <a16:creationId xmlns:a16="http://schemas.microsoft.com/office/drawing/2014/main" id="{7E4FA0A3-BDC0-43AA-858B-181C97727A15}"/>
                </a:ext>
              </a:extLst>
            </p:cNvPr>
            <p:cNvSpPr/>
            <p:nvPr/>
          </p:nvSpPr>
          <p:spPr bwMode="ltGray">
            <a:xfrm>
              <a:off x="304158" y="4639153"/>
              <a:ext cx="196414" cy="192692"/>
            </a:xfrm>
            <a:prstGeom prst="ellipse">
              <a:avLst/>
            </a:prstGeom>
            <a:grpFill/>
            <a:ln w="19050">
              <a:solidFill>
                <a:schemeClr val="bg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r>
                <a:rPr lang="en-GB" sz="1050" dirty="0">
                  <a:solidFill>
                    <a:schemeClr val="bg1"/>
                  </a:solidFill>
                  <a:latin typeface="Arial" panose="020B0604020202020204" pitchFamily="34" charset="0"/>
                  <a:cs typeface="Arial" panose="020B0604020202020204" pitchFamily="34" charset="0"/>
                </a:rPr>
                <a:t>4</a:t>
              </a:r>
            </a:p>
          </p:txBody>
        </p:sp>
      </p:grpSp>
      <p:grpSp>
        <p:nvGrpSpPr>
          <p:cNvPr id="55" name="Group 54">
            <a:extLst>
              <a:ext uri="{FF2B5EF4-FFF2-40B4-BE49-F238E27FC236}">
                <a16:creationId xmlns:a16="http://schemas.microsoft.com/office/drawing/2014/main" id="{2344B6C0-57F9-4F49-9005-017676272627}"/>
              </a:ext>
            </a:extLst>
          </p:cNvPr>
          <p:cNvGrpSpPr/>
          <p:nvPr/>
        </p:nvGrpSpPr>
        <p:grpSpPr>
          <a:xfrm>
            <a:off x="2174034" y="2173703"/>
            <a:ext cx="2075582" cy="654753"/>
            <a:chOff x="543684" y="1725218"/>
            <a:chExt cx="2075582" cy="654753"/>
          </a:xfrm>
          <a:solidFill>
            <a:srgbClr val="00B0F0"/>
          </a:solidFill>
        </p:grpSpPr>
        <p:sp>
          <p:nvSpPr>
            <p:cNvPr id="56" name="Rechteck 15">
              <a:extLst>
                <a:ext uri="{FF2B5EF4-FFF2-40B4-BE49-F238E27FC236}">
                  <a16:creationId xmlns:a16="http://schemas.microsoft.com/office/drawing/2014/main" id="{F805236D-21FF-4CF3-B27D-A903E3422679}"/>
                </a:ext>
              </a:extLst>
            </p:cNvPr>
            <p:cNvSpPr/>
            <p:nvPr/>
          </p:nvSpPr>
          <p:spPr>
            <a:xfrm>
              <a:off x="613486" y="1807942"/>
              <a:ext cx="2005780" cy="572029"/>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marL="7938" algn="ctr" defTabSz="685800" fontAlgn="base">
                <a:spcBef>
                  <a:spcPct val="0"/>
                </a:spcBef>
                <a:spcAft>
                  <a:spcPct val="0"/>
                </a:spcAft>
                <a:defRPr/>
              </a:pPr>
              <a:r>
                <a:rPr lang="de-DE" sz="1050" b="1" dirty="0" err="1">
                  <a:solidFill>
                    <a:schemeClr val="bg1"/>
                  </a:solidFill>
                  <a:latin typeface="Arial" panose="020B0604020202020204" pitchFamily="34" charset="0"/>
                  <a:cs typeface="Arial" panose="020B0604020202020204" pitchFamily="34" charset="0"/>
                </a:rPr>
                <a:t>Establish</a:t>
              </a:r>
              <a:r>
                <a:rPr lang="de-DE" sz="1050" b="1" dirty="0">
                  <a:solidFill>
                    <a:schemeClr val="bg1"/>
                  </a:solidFill>
                  <a:latin typeface="Arial" panose="020B0604020202020204" pitchFamily="34" charset="0"/>
                  <a:cs typeface="Arial" panose="020B0604020202020204" pitchFamily="34" charset="0"/>
                </a:rPr>
                <a:t> EU </a:t>
              </a:r>
              <a:r>
                <a:rPr lang="de-DE" sz="1050" b="1" dirty="0" err="1">
                  <a:solidFill>
                    <a:schemeClr val="bg1"/>
                  </a:solidFill>
                  <a:latin typeface="Arial" panose="020B0604020202020204" pitchFamily="34" charset="0"/>
                  <a:cs typeface="Arial" panose="020B0604020202020204" pitchFamily="34" charset="0"/>
                </a:rPr>
                <a:t>Sustainable</a:t>
              </a:r>
              <a:r>
                <a:rPr lang="de-DE" sz="1050" b="1" dirty="0">
                  <a:solidFill>
                    <a:schemeClr val="bg1"/>
                  </a:solidFill>
                  <a:latin typeface="Arial" panose="020B0604020202020204" pitchFamily="34" charset="0"/>
                  <a:cs typeface="Arial" panose="020B0604020202020204" pitchFamily="34" charset="0"/>
                </a:rPr>
                <a:t> </a:t>
              </a:r>
              <a:r>
                <a:rPr lang="de-DE" sz="1050" b="1" dirty="0" err="1">
                  <a:solidFill>
                    <a:schemeClr val="bg1"/>
                  </a:solidFill>
                  <a:latin typeface="Arial" panose="020B0604020202020204" pitchFamily="34" charset="0"/>
                  <a:cs typeface="Arial" panose="020B0604020202020204" pitchFamily="34" charset="0"/>
                </a:rPr>
                <a:t>Taxonomy</a:t>
              </a:r>
              <a:endParaRPr lang="de-DE" sz="1050" b="1" dirty="0">
                <a:solidFill>
                  <a:schemeClr val="bg1"/>
                </a:solidFill>
                <a:latin typeface="Arial" panose="020B0604020202020204" pitchFamily="34" charset="0"/>
                <a:cs typeface="Arial" panose="020B0604020202020204" pitchFamily="34" charset="0"/>
              </a:endParaRPr>
            </a:p>
          </p:txBody>
        </p:sp>
        <p:sp>
          <p:nvSpPr>
            <p:cNvPr id="57" name="Oval 12">
              <a:extLst>
                <a:ext uri="{FF2B5EF4-FFF2-40B4-BE49-F238E27FC236}">
                  <a16:creationId xmlns:a16="http://schemas.microsoft.com/office/drawing/2014/main" id="{5BEA2EEA-0E34-41B3-85BA-2675D6D97A2C}"/>
                </a:ext>
              </a:extLst>
            </p:cNvPr>
            <p:cNvSpPr/>
            <p:nvPr/>
          </p:nvSpPr>
          <p:spPr bwMode="ltGray">
            <a:xfrm>
              <a:off x="543684" y="1725218"/>
              <a:ext cx="196414" cy="199177"/>
            </a:xfrm>
            <a:prstGeom prst="ellipse">
              <a:avLst/>
            </a:prstGeom>
            <a:grpFill/>
            <a:ln w="19050">
              <a:solidFill>
                <a:schemeClr val="bg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r>
                <a:rPr lang="en-GB" sz="1050" dirty="0">
                  <a:solidFill>
                    <a:schemeClr val="bg1"/>
                  </a:solidFill>
                  <a:latin typeface="Arial" panose="020B0604020202020204" pitchFamily="34" charset="0"/>
                  <a:cs typeface="Arial" panose="020B0604020202020204" pitchFamily="34" charset="0"/>
                </a:rPr>
                <a:t>1</a:t>
              </a:r>
            </a:p>
          </p:txBody>
        </p:sp>
      </p:grpSp>
      <p:grpSp>
        <p:nvGrpSpPr>
          <p:cNvPr id="58" name="Group 57">
            <a:extLst>
              <a:ext uri="{FF2B5EF4-FFF2-40B4-BE49-F238E27FC236}">
                <a16:creationId xmlns:a16="http://schemas.microsoft.com/office/drawing/2014/main" id="{7DB8B08F-65B2-4F0B-BE62-5AAAC4BE5AF5}"/>
              </a:ext>
            </a:extLst>
          </p:cNvPr>
          <p:cNvGrpSpPr/>
          <p:nvPr/>
        </p:nvGrpSpPr>
        <p:grpSpPr>
          <a:xfrm>
            <a:off x="2190778" y="3551766"/>
            <a:ext cx="2057813" cy="647646"/>
            <a:chOff x="310777" y="3825827"/>
            <a:chExt cx="2057813" cy="647646"/>
          </a:xfrm>
        </p:grpSpPr>
        <p:sp>
          <p:nvSpPr>
            <p:cNvPr id="59" name="Rechteck 62">
              <a:extLst>
                <a:ext uri="{FF2B5EF4-FFF2-40B4-BE49-F238E27FC236}">
                  <a16:creationId xmlns:a16="http://schemas.microsoft.com/office/drawing/2014/main" id="{5CFFDC11-8641-41B7-8E9B-8C8C7E49976C}"/>
                </a:ext>
              </a:extLst>
            </p:cNvPr>
            <p:cNvSpPr/>
            <p:nvPr/>
          </p:nvSpPr>
          <p:spPr>
            <a:xfrm>
              <a:off x="369453" y="3906328"/>
              <a:ext cx="1999137" cy="567145"/>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r>
                <a:rPr lang="en-US" sz="1050" b="1" dirty="0">
                  <a:solidFill>
                    <a:schemeClr val="bg1"/>
                  </a:solidFill>
                  <a:latin typeface="Arial" panose="020B0604020202020204" pitchFamily="34" charset="0"/>
                  <a:cs typeface="Arial" panose="020B0604020202020204" pitchFamily="34" charset="0"/>
                </a:rPr>
                <a:t>Foster Investment in Sustainable Projects</a:t>
              </a:r>
            </a:p>
          </p:txBody>
        </p:sp>
        <p:sp>
          <p:nvSpPr>
            <p:cNvPr id="60" name="Oval 12">
              <a:extLst>
                <a:ext uri="{FF2B5EF4-FFF2-40B4-BE49-F238E27FC236}">
                  <a16:creationId xmlns:a16="http://schemas.microsoft.com/office/drawing/2014/main" id="{EC7D3BCF-A143-4D7B-B639-2D5A85ABC67E}"/>
                </a:ext>
              </a:extLst>
            </p:cNvPr>
            <p:cNvSpPr/>
            <p:nvPr/>
          </p:nvSpPr>
          <p:spPr bwMode="ltGray">
            <a:xfrm>
              <a:off x="310777" y="3825827"/>
              <a:ext cx="197739" cy="206487"/>
            </a:xfrm>
            <a:prstGeom prst="ellipse">
              <a:avLst/>
            </a:prstGeom>
            <a:solidFill>
              <a:schemeClr val="accent5"/>
            </a:solidFill>
            <a:ln w="19050">
              <a:solidFill>
                <a:schemeClr val="bg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r>
                <a:rPr lang="en-GB" sz="1050" dirty="0">
                  <a:solidFill>
                    <a:schemeClr val="bg1"/>
                  </a:solidFill>
                  <a:latin typeface="Arial" panose="020B0604020202020204" pitchFamily="34" charset="0"/>
                  <a:cs typeface="Arial" panose="020B0604020202020204" pitchFamily="34" charset="0"/>
                </a:rPr>
                <a:t>3</a:t>
              </a:r>
            </a:p>
          </p:txBody>
        </p:sp>
      </p:grpSp>
    </p:spTree>
    <p:extLst>
      <p:ext uri="{BB962C8B-B14F-4D97-AF65-F5344CB8AC3E}">
        <p14:creationId xmlns:p14="http://schemas.microsoft.com/office/powerpoint/2010/main" val="2947841521"/>
      </p:ext>
    </p:extLst>
  </p:cSld>
  <p:clrMapOvr>
    <a:masterClrMapping/>
  </p:clrMapOvr>
  <p:transition spd="slow">
    <p:push dir="u"/>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12ADAAED-38AE-4B31-8824-4FD55A20B12D}"/>
              </a:ext>
            </a:extLst>
          </p:cNvPr>
          <p:cNvSpPr>
            <a:spLocks noGrp="1"/>
          </p:cNvSpPr>
          <p:nvPr>
            <p:ph type="sldNum" sz="quarter" idx="4"/>
          </p:nvPr>
        </p:nvSpPr>
        <p:spPr/>
        <p:txBody>
          <a:bodyPr/>
          <a:lstStyle/>
          <a:p>
            <a:fld id="{AB3D6D62-770D-4A03-AB63-5CBA935EDD21}" type="slidenum">
              <a:rPr lang="en-GB" smtClean="0"/>
              <a:pPr/>
              <a:t>31</a:t>
            </a:fld>
            <a:endParaRPr lang="en-GB" dirty="0"/>
          </a:p>
        </p:txBody>
      </p:sp>
      <p:sp>
        <p:nvSpPr>
          <p:cNvPr id="16" name="Title 15">
            <a:extLst>
              <a:ext uri="{FF2B5EF4-FFF2-40B4-BE49-F238E27FC236}">
                <a16:creationId xmlns:a16="http://schemas.microsoft.com/office/drawing/2014/main" id="{E4AD50A6-C885-46F0-8F7E-DED135F45DAE}"/>
              </a:ext>
            </a:extLst>
          </p:cNvPr>
          <p:cNvSpPr>
            <a:spLocks noGrp="1"/>
          </p:cNvSpPr>
          <p:nvPr>
            <p:ph type="ctrTitle"/>
          </p:nvPr>
        </p:nvSpPr>
        <p:spPr/>
        <p:txBody>
          <a:bodyPr/>
          <a:lstStyle/>
          <a:p>
            <a:r>
              <a:rPr lang="en-GB" dirty="0"/>
              <a:t>Update on the Action Plan on Financing Sustainable Growth</a:t>
            </a:r>
          </a:p>
        </p:txBody>
      </p:sp>
      <p:sp>
        <p:nvSpPr>
          <p:cNvPr id="39" name="Subtitle 8">
            <a:extLst>
              <a:ext uri="{FF2B5EF4-FFF2-40B4-BE49-F238E27FC236}">
                <a16:creationId xmlns:a16="http://schemas.microsoft.com/office/drawing/2014/main" id="{A9745391-E385-49EA-83EB-D84E51C357BF}"/>
              </a:ext>
            </a:extLst>
          </p:cNvPr>
          <p:cNvSpPr>
            <a:spLocks noGrp="1"/>
          </p:cNvSpPr>
          <p:nvPr>
            <p:ph type="subTitle" idx="1"/>
          </p:nvPr>
        </p:nvSpPr>
        <p:spPr>
          <a:xfrm>
            <a:off x="2144486" y="1208540"/>
            <a:ext cx="7862206" cy="424315"/>
          </a:xfrm>
        </p:spPr>
        <p:txBody>
          <a:bodyPr/>
          <a:lstStyle/>
          <a:p>
            <a:r>
              <a:rPr lang="en-GB" dirty="0"/>
              <a:t>Latest developments per action area</a:t>
            </a:r>
          </a:p>
        </p:txBody>
      </p:sp>
      <p:sp>
        <p:nvSpPr>
          <p:cNvPr id="26" name="Rectangle 25">
            <a:extLst>
              <a:ext uri="{FF2B5EF4-FFF2-40B4-BE49-F238E27FC236}">
                <a16:creationId xmlns:a16="http://schemas.microsoft.com/office/drawing/2014/main" id="{7846706E-0CEC-4578-B7E6-7377CD61B277}"/>
              </a:ext>
            </a:extLst>
          </p:cNvPr>
          <p:cNvSpPr/>
          <p:nvPr/>
        </p:nvSpPr>
        <p:spPr>
          <a:xfrm>
            <a:off x="4307266" y="2256427"/>
            <a:ext cx="5713034" cy="572029"/>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defTabSz="685800" fontAlgn="base">
              <a:spcBef>
                <a:spcPct val="0"/>
              </a:spcBef>
              <a:spcAft>
                <a:spcPct val="0"/>
              </a:spcAft>
              <a:buClr>
                <a:schemeClr val="accent5"/>
              </a:buClr>
              <a:defRPr/>
            </a:pPr>
            <a:r>
              <a:rPr lang="en" sz="900" dirty="0">
                <a:solidFill>
                  <a:srgbClr val="000000"/>
                </a:solidFill>
                <a:latin typeface="Arial" panose="020B0604020202020204" pitchFamily="34" charset="0"/>
                <a:cs typeface="Arial" panose="020B0604020202020204" pitchFamily="34" charset="0"/>
              </a:rPr>
              <a:t>ESMA launched a formal consultation on disclosure requirements for Credit Rating Agencies on the integration of sustainability factors. A final report will be submitted to the Commission by July 2019.</a:t>
            </a:r>
          </a:p>
        </p:txBody>
      </p:sp>
      <p:sp>
        <p:nvSpPr>
          <p:cNvPr id="27" name="Rechteck 21">
            <a:extLst>
              <a:ext uri="{FF2B5EF4-FFF2-40B4-BE49-F238E27FC236}">
                <a16:creationId xmlns:a16="http://schemas.microsoft.com/office/drawing/2014/main" id="{3639BEAA-A121-42A0-ADCA-0FF8C5E9493F}"/>
              </a:ext>
            </a:extLst>
          </p:cNvPr>
          <p:cNvSpPr/>
          <p:nvPr/>
        </p:nvSpPr>
        <p:spPr>
          <a:xfrm>
            <a:off x="5231904" y="2194169"/>
            <a:ext cx="4572000" cy="1107996"/>
          </a:xfrm>
          <a:prstGeom prst="rect">
            <a:avLst/>
          </a:prstGeom>
        </p:spPr>
        <p:txBody>
          <a:bodyPr>
            <a:spAutoFit/>
          </a:bodyPr>
          <a:lstStyle/>
          <a:p>
            <a:pPr defTabSz="685800" fontAlgn="base">
              <a:spcBef>
                <a:spcPct val="0"/>
              </a:spcBef>
              <a:spcAft>
                <a:spcPct val="0"/>
              </a:spcAft>
              <a:defRPr/>
            </a:pPr>
            <a:r>
              <a:rPr lang="de-DE" sz="6600" dirty="0">
                <a:solidFill>
                  <a:srgbClr val="000000"/>
                </a:solidFill>
                <a:latin typeface="Arial" panose="020B0604020202020204" pitchFamily="34" charset="0"/>
                <a:cs typeface="Arial" panose="020B0604020202020204" pitchFamily="34" charset="0"/>
              </a:rPr>
              <a:t> </a:t>
            </a:r>
            <a:endParaRPr lang="de-DE" sz="5700" b="1" dirty="0">
              <a:solidFill>
                <a:srgbClr val="FFD624"/>
              </a:solidFill>
              <a:latin typeface="Arial" panose="020B0604020202020204" pitchFamily="34" charset="0"/>
              <a:cs typeface="Arial" panose="020B0604020202020204" pitchFamily="34" charset="0"/>
            </a:endParaRPr>
          </a:p>
        </p:txBody>
      </p:sp>
      <p:sp>
        <p:nvSpPr>
          <p:cNvPr id="28" name="Rechteck 44">
            <a:extLst>
              <a:ext uri="{FF2B5EF4-FFF2-40B4-BE49-F238E27FC236}">
                <a16:creationId xmlns:a16="http://schemas.microsoft.com/office/drawing/2014/main" id="{C6575504-7800-4873-91C9-1C1C7EC0549F}"/>
              </a:ext>
            </a:extLst>
          </p:cNvPr>
          <p:cNvSpPr/>
          <p:nvPr/>
        </p:nvSpPr>
        <p:spPr>
          <a:xfrm>
            <a:off x="4307266" y="2935326"/>
            <a:ext cx="5713034" cy="572029"/>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base">
              <a:spcBef>
                <a:spcPct val="0"/>
              </a:spcBef>
              <a:spcAft>
                <a:spcPct val="0"/>
              </a:spcAft>
              <a:buClr>
                <a:schemeClr val="accent5"/>
              </a:buClr>
              <a:defRPr/>
            </a:pPr>
            <a:r>
              <a:rPr lang="en-US" sz="900" dirty="0">
                <a:solidFill>
                  <a:srgbClr val="000000"/>
                </a:solidFill>
                <a:latin typeface="Arial" panose="020B0604020202020204" pitchFamily="34" charset="0"/>
                <a:cs typeface="Arial" panose="020B0604020202020204" pitchFamily="34" charset="0"/>
              </a:rPr>
              <a:t>ESMA and EIOPA submitted their technical advice on the integration of sustainability risks in May 2019. The Commission, in collaboration with ESMA and EIOPA, will develop the delegated acts to MiFID II, AIFMD, UCITS Directive, IDD, and Solvency II.</a:t>
            </a:r>
          </a:p>
        </p:txBody>
      </p:sp>
      <p:sp>
        <p:nvSpPr>
          <p:cNvPr id="29" name="Rechteck 45">
            <a:extLst>
              <a:ext uri="{FF2B5EF4-FFF2-40B4-BE49-F238E27FC236}">
                <a16:creationId xmlns:a16="http://schemas.microsoft.com/office/drawing/2014/main" id="{47E09282-C101-45D1-A2F4-85BE08DCC1FE}"/>
              </a:ext>
            </a:extLst>
          </p:cNvPr>
          <p:cNvSpPr/>
          <p:nvPr/>
        </p:nvSpPr>
        <p:spPr>
          <a:xfrm>
            <a:off x="4307266" y="3632268"/>
            <a:ext cx="5713034" cy="567145"/>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base">
              <a:spcBef>
                <a:spcPct val="0"/>
              </a:spcBef>
              <a:spcAft>
                <a:spcPct val="0"/>
              </a:spcAft>
              <a:defRPr/>
            </a:pPr>
            <a:r>
              <a:rPr lang="en" sz="900" dirty="0">
                <a:solidFill>
                  <a:srgbClr val="000000"/>
                </a:solidFill>
                <a:latin typeface="Arial" panose="020B0604020202020204" pitchFamily="34" charset="0"/>
                <a:cs typeface="Arial" panose="020B0604020202020204" pitchFamily="34" charset="0"/>
              </a:rPr>
              <a:t>The Commission requested EIOPA to analyze the impact of solvency II on sustainable investments in September. EIOPA closed its call for evidence in March 2019 and will submit its opinion to the Commission in Q3 2019. </a:t>
            </a:r>
          </a:p>
        </p:txBody>
      </p:sp>
      <p:grpSp>
        <p:nvGrpSpPr>
          <p:cNvPr id="30" name="Group 29">
            <a:extLst>
              <a:ext uri="{FF2B5EF4-FFF2-40B4-BE49-F238E27FC236}">
                <a16:creationId xmlns:a16="http://schemas.microsoft.com/office/drawing/2014/main" id="{FB75D532-00F1-4C54-AEC6-F6A420428BA9}"/>
              </a:ext>
            </a:extLst>
          </p:cNvPr>
          <p:cNvGrpSpPr/>
          <p:nvPr/>
        </p:nvGrpSpPr>
        <p:grpSpPr>
          <a:xfrm>
            <a:off x="2171699" y="4921294"/>
            <a:ext cx="2059970" cy="637482"/>
            <a:chOff x="320832" y="5440045"/>
            <a:chExt cx="2059970" cy="637482"/>
          </a:xfrm>
        </p:grpSpPr>
        <p:sp>
          <p:nvSpPr>
            <p:cNvPr id="31" name="Rechteck 70">
              <a:extLst>
                <a:ext uri="{FF2B5EF4-FFF2-40B4-BE49-F238E27FC236}">
                  <a16:creationId xmlns:a16="http://schemas.microsoft.com/office/drawing/2014/main" id="{4C8549A9-308C-4B00-AE5E-BB42624FB33A}"/>
                </a:ext>
              </a:extLst>
            </p:cNvPr>
            <p:cNvSpPr/>
            <p:nvPr/>
          </p:nvSpPr>
          <p:spPr>
            <a:xfrm>
              <a:off x="384784" y="5510382"/>
              <a:ext cx="1996018" cy="567145"/>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r>
                <a:rPr lang="en-US" sz="1050" b="1" dirty="0">
                  <a:solidFill>
                    <a:schemeClr val="bg1"/>
                  </a:solidFill>
                  <a:latin typeface="Arial" panose="020B0604020202020204" pitchFamily="34" charset="0"/>
                  <a:cs typeface="Arial" panose="020B0604020202020204" pitchFamily="34" charset="0"/>
                </a:rPr>
                <a:t>Foster Sustainable Corporate Governance</a:t>
              </a:r>
            </a:p>
          </p:txBody>
        </p:sp>
        <p:sp>
          <p:nvSpPr>
            <p:cNvPr id="32" name="Oval 12">
              <a:extLst>
                <a:ext uri="{FF2B5EF4-FFF2-40B4-BE49-F238E27FC236}">
                  <a16:creationId xmlns:a16="http://schemas.microsoft.com/office/drawing/2014/main" id="{AEACA8CF-77A9-401F-A381-9A000F8E4FA4}"/>
                </a:ext>
              </a:extLst>
            </p:cNvPr>
            <p:cNvSpPr/>
            <p:nvPr/>
          </p:nvSpPr>
          <p:spPr bwMode="ltGray">
            <a:xfrm>
              <a:off x="320832" y="5440045"/>
              <a:ext cx="196414" cy="186703"/>
            </a:xfrm>
            <a:prstGeom prst="ellipse">
              <a:avLst/>
            </a:prstGeom>
            <a:solidFill>
              <a:schemeClr val="accent5"/>
            </a:solidFill>
            <a:ln w="19050">
              <a:solidFill>
                <a:schemeClr val="bg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342900">
                <a:defRPr/>
              </a:pPr>
              <a:r>
                <a:rPr lang="en-GB" sz="900" dirty="0">
                  <a:solidFill>
                    <a:schemeClr val="bg1"/>
                  </a:solidFill>
                  <a:latin typeface="Arial" panose="020B0604020202020204" pitchFamily="34" charset="0"/>
                  <a:cs typeface="Arial" panose="020B0604020202020204" pitchFamily="34" charset="0"/>
                </a:rPr>
                <a:t>10</a:t>
              </a:r>
            </a:p>
          </p:txBody>
        </p:sp>
      </p:grpSp>
      <p:sp>
        <p:nvSpPr>
          <p:cNvPr id="33" name="Rechteck 45">
            <a:extLst>
              <a:ext uri="{FF2B5EF4-FFF2-40B4-BE49-F238E27FC236}">
                <a16:creationId xmlns:a16="http://schemas.microsoft.com/office/drawing/2014/main" id="{304696B2-6EB4-43EA-9238-CDAF27ABAAEA}"/>
              </a:ext>
            </a:extLst>
          </p:cNvPr>
          <p:cNvSpPr/>
          <p:nvPr/>
        </p:nvSpPr>
        <p:spPr>
          <a:xfrm>
            <a:off x="4309360" y="4991632"/>
            <a:ext cx="5710940" cy="567145"/>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base">
              <a:spcBef>
                <a:spcPct val="0"/>
              </a:spcBef>
              <a:spcAft>
                <a:spcPct val="0"/>
              </a:spcAft>
              <a:buClr>
                <a:schemeClr val="accent5"/>
              </a:buClr>
              <a:defRPr/>
            </a:pPr>
            <a:r>
              <a:rPr lang="en-US" sz="900" dirty="0">
                <a:solidFill>
                  <a:srgbClr val="000000"/>
                </a:solidFill>
                <a:latin typeface="Arial" panose="020B0604020202020204" pitchFamily="34" charset="0"/>
                <a:cs typeface="Arial" panose="020B0604020202020204" pitchFamily="34" charset="0"/>
              </a:rPr>
              <a:t>The Commission asked the ESAs to collect and share evidence </a:t>
            </a:r>
            <a:r>
              <a:rPr lang="en" sz="900" dirty="0">
                <a:solidFill>
                  <a:srgbClr val="000000"/>
                </a:solidFill>
                <a:latin typeface="Arial" panose="020B0604020202020204" pitchFamily="34" charset="0"/>
                <a:cs typeface="Arial" panose="020B0604020202020204" pitchFamily="34" charset="0"/>
              </a:rPr>
              <a:t>on short term market pressure arising from capital markets</a:t>
            </a:r>
            <a:endParaRPr lang="en-US" sz="900" dirty="0">
              <a:solidFill>
                <a:srgbClr val="000000"/>
              </a:solidFill>
              <a:latin typeface="Arial" panose="020B0604020202020204" pitchFamily="34" charset="0"/>
              <a:cs typeface="Arial" panose="020B0604020202020204" pitchFamily="34" charset="0"/>
            </a:endParaRPr>
          </a:p>
        </p:txBody>
      </p:sp>
      <p:grpSp>
        <p:nvGrpSpPr>
          <p:cNvPr id="34" name="Group 33">
            <a:extLst>
              <a:ext uri="{FF2B5EF4-FFF2-40B4-BE49-F238E27FC236}">
                <a16:creationId xmlns:a16="http://schemas.microsoft.com/office/drawing/2014/main" id="{3FC9F8AE-5E2C-453E-8333-DD604768AB97}"/>
              </a:ext>
            </a:extLst>
          </p:cNvPr>
          <p:cNvGrpSpPr/>
          <p:nvPr/>
        </p:nvGrpSpPr>
        <p:grpSpPr>
          <a:xfrm>
            <a:off x="2189648" y="2864996"/>
            <a:ext cx="2059969" cy="646053"/>
            <a:chOff x="310672" y="3347678"/>
            <a:chExt cx="2059969" cy="646053"/>
          </a:xfrm>
          <a:solidFill>
            <a:srgbClr val="00B0F0"/>
          </a:solidFill>
        </p:grpSpPr>
        <p:sp>
          <p:nvSpPr>
            <p:cNvPr id="35" name="Rechteck 17">
              <a:extLst>
                <a:ext uri="{FF2B5EF4-FFF2-40B4-BE49-F238E27FC236}">
                  <a16:creationId xmlns:a16="http://schemas.microsoft.com/office/drawing/2014/main" id="{EE428595-F617-47B9-8487-DA0B23667C7D}"/>
                </a:ext>
              </a:extLst>
            </p:cNvPr>
            <p:cNvSpPr/>
            <p:nvPr/>
          </p:nvSpPr>
          <p:spPr>
            <a:xfrm>
              <a:off x="371504" y="3421702"/>
              <a:ext cx="1999137" cy="572029"/>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r>
                <a:rPr lang="en" sz="1050" b="1" dirty="0">
                  <a:solidFill>
                    <a:schemeClr val="bg1"/>
                  </a:solidFill>
                  <a:latin typeface="Arial" panose="020B0604020202020204" pitchFamily="34" charset="0"/>
                  <a:cs typeface="Arial" panose="020B0604020202020204" pitchFamily="34" charset="0"/>
                </a:rPr>
                <a:t>Clarify institutional investors and asset managers duties</a:t>
              </a:r>
            </a:p>
          </p:txBody>
        </p:sp>
        <p:sp>
          <p:nvSpPr>
            <p:cNvPr id="36" name="Oval 12">
              <a:extLst>
                <a:ext uri="{FF2B5EF4-FFF2-40B4-BE49-F238E27FC236}">
                  <a16:creationId xmlns:a16="http://schemas.microsoft.com/office/drawing/2014/main" id="{6A056471-72BD-460F-8EF9-6755FCD51E4A}"/>
                </a:ext>
              </a:extLst>
            </p:cNvPr>
            <p:cNvSpPr/>
            <p:nvPr/>
          </p:nvSpPr>
          <p:spPr bwMode="ltGray">
            <a:xfrm>
              <a:off x="310672" y="3347678"/>
              <a:ext cx="197844" cy="200618"/>
            </a:xfrm>
            <a:prstGeom prst="ellipse">
              <a:avLst/>
            </a:prstGeom>
            <a:grpFill/>
            <a:ln w="19050">
              <a:solidFill>
                <a:schemeClr val="bg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r>
                <a:rPr lang="en-GB" sz="1050" dirty="0">
                  <a:solidFill>
                    <a:schemeClr val="bg1"/>
                  </a:solidFill>
                  <a:latin typeface="Arial" panose="020B0604020202020204" pitchFamily="34" charset="0"/>
                  <a:cs typeface="Arial" panose="020B0604020202020204" pitchFamily="34" charset="0"/>
                </a:rPr>
                <a:t>7</a:t>
              </a:r>
            </a:p>
          </p:txBody>
        </p:sp>
      </p:grpSp>
      <p:sp>
        <p:nvSpPr>
          <p:cNvPr id="37" name="Rechteck 45">
            <a:extLst>
              <a:ext uri="{FF2B5EF4-FFF2-40B4-BE49-F238E27FC236}">
                <a16:creationId xmlns:a16="http://schemas.microsoft.com/office/drawing/2014/main" id="{5C9C813E-8BBC-41C6-86E6-862D57A63350}"/>
              </a:ext>
            </a:extLst>
          </p:cNvPr>
          <p:cNvSpPr/>
          <p:nvPr/>
        </p:nvSpPr>
        <p:spPr>
          <a:xfrm>
            <a:off x="4307266" y="4315671"/>
            <a:ext cx="5710940" cy="567145"/>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base">
              <a:spcBef>
                <a:spcPct val="0"/>
              </a:spcBef>
              <a:spcAft>
                <a:spcPct val="0"/>
              </a:spcAft>
              <a:defRPr/>
            </a:pPr>
            <a:r>
              <a:rPr lang="en-US" sz="900" dirty="0">
                <a:solidFill>
                  <a:srgbClr val="000000"/>
                </a:solidFill>
                <a:latin typeface="Arial" panose="020B0604020202020204" pitchFamily="34" charset="0"/>
                <a:cs typeface="Arial" panose="020B0604020202020204" pitchFamily="34" charset="0"/>
              </a:rPr>
              <a:t>The Commission, building on the recommendations made by the TEG, is working to update the non-binding guidelines on non-financial reporting by Q2 2019. The Commission ran a targeted consultation on its proposed revision until March 2019. </a:t>
            </a:r>
          </a:p>
        </p:txBody>
      </p:sp>
      <p:grpSp>
        <p:nvGrpSpPr>
          <p:cNvPr id="38" name="Group 37">
            <a:extLst>
              <a:ext uri="{FF2B5EF4-FFF2-40B4-BE49-F238E27FC236}">
                <a16:creationId xmlns:a16="http://schemas.microsoft.com/office/drawing/2014/main" id="{73B2A88E-41C6-4FED-8B49-6D8D81DC5321}"/>
              </a:ext>
            </a:extLst>
          </p:cNvPr>
          <p:cNvGrpSpPr/>
          <p:nvPr/>
        </p:nvGrpSpPr>
        <p:grpSpPr>
          <a:xfrm>
            <a:off x="2189710" y="4234860"/>
            <a:ext cx="2058881" cy="647957"/>
            <a:chOff x="304158" y="4639153"/>
            <a:chExt cx="2058881" cy="647957"/>
          </a:xfrm>
        </p:grpSpPr>
        <p:sp>
          <p:nvSpPr>
            <p:cNvPr id="61" name="Rechteck 66">
              <a:extLst>
                <a:ext uri="{FF2B5EF4-FFF2-40B4-BE49-F238E27FC236}">
                  <a16:creationId xmlns:a16="http://schemas.microsoft.com/office/drawing/2014/main" id="{9A4E0DB2-F8C1-4FA3-8DF3-84AD1EB10FAD}"/>
                </a:ext>
              </a:extLst>
            </p:cNvPr>
            <p:cNvSpPr/>
            <p:nvPr/>
          </p:nvSpPr>
          <p:spPr>
            <a:xfrm>
              <a:off x="364927" y="4719965"/>
              <a:ext cx="1998112" cy="567145"/>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r>
                <a:rPr lang="en-US" sz="1050" b="1" dirty="0">
                  <a:solidFill>
                    <a:schemeClr val="bg1"/>
                  </a:solidFill>
                  <a:latin typeface="Arial" panose="020B0604020202020204" pitchFamily="34" charset="0"/>
                  <a:cs typeface="Arial" panose="020B0604020202020204" pitchFamily="34" charset="0"/>
                </a:rPr>
                <a:t>Strengthen Sustainability Disclosure &amp; Accounting</a:t>
              </a:r>
            </a:p>
          </p:txBody>
        </p:sp>
        <p:sp>
          <p:nvSpPr>
            <p:cNvPr id="62" name="Oval 12">
              <a:extLst>
                <a:ext uri="{FF2B5EF4-FFF2-40B4-BE49-F238E27FC236}">
                  <a16:creationId xmlns:a16="http://schemas.microsoft.com/office/drawing/2014/main" id="{A965CDF4-6EF7-4FB0-91D8-11AF7B582254}"/>
                </a:ext>
              </a:extLst>
            </p:cNvPr>
            <p:cNvSpPr/>
            <p:nvPr/>
          </p:nvSpPr>
          <p:spPr bwMode="ltGray">
            <a:xfrm>
              <a:off x="304158" y="4639153"/>
              <a:ext cx="196414" cy="192692"/>
            </a:xfrm>
            <a:prstGeom prst="ellipse">
              <a:avLst/>
            </a:prstGeom>
            <a:solidFill>
              <a:schemeClr val="accent5"/>
            </a:solidFill>
            <a:ln w="19050">
              <a:solidFill>
                <a:schemeClr val="bg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r>
                <a:rPr lang="en-GB" sz="1050" dirty="0">
                  <a:solidFill>
                    <a:schemeClr val="bg1"/>
                  </a:solidFill>
                  <a:latin typeface="Arial" panose="020B0604020202020204" pitchFamily="34" charset="0"/>
                  <a:cs typeface="Arial" panose="020B0604020202020204" pitchFamily="34" charset="0"/>
                </a:rPr>
                <a:t>9</a:t>
              </a:r>
            </a:p>
          </p:txBody>
        </p:sp>
      </p:grpSp>
      <p:grpSp>
        <p:nvGrpSpPr>
          <p:cNvPr id="63" name="Group 62">
            <a:extLst>
              <a:ext uri="{FF2B5EF4-FFF2-40B4-BE49-F238E27FC236}">
                <a16:creationId xmlns:a16="http://schemas.microsoft.com/office/drawing/2014/main" id="{D4336885-88BD-479B-8EC3-DACDD3976906}"/>
              </a:ext>
            </a:extLst>
          </p:cNvPr>
          <p:cNvGrpSpPr/>
          <p:nvPr/>
        </p:nvGrpSpPr>
        <p:grpSpPr>
          <a:xfrm>
            <a:off x="2174034" y="2173703"/>
            <a:ext cx="2075582" cy="654753"/>
            <a:chOff x="543684" y="1725218"/>
            <a:chExt cx="2075582" cy="654753"/>
          </a:xfrm>
        </p:grpSpPr>
        <p:sp>
          <p:nvSpPr>
            <p:cNvPr id="64" name="Rechteck 15">
              <a:extLst>
                <a:ext uri="{FF2B5EF4-FFF2-40B4-BE49-F238E27FC236}">
                  <a16:creationId xmlns:a16="http://schemas.microsoft.com/office/drawing/2014/main" id="{E5A5523C-9852-452D-9C4F-224B5F160189}"/>
                </a:ext>
              </a:extLst>
            </p:cNvPr>
            <p:cNvSpPr/>
            <p:nvPr/>
          </p:nvSpPr>
          <p:spPr>
            <a:xfrm>
              <a:off x="613486" y="1807942"/>
              <a:ext cx="2005780" cy="572029"/>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r>
                <a:rPr lang="en" sz="1050" b="1" dirty="0">
                  <a:solidFill>
                    <a:schemeClr val="bg1"/>
                  </a:solidFill>
                  <a:latin typeface="Arial" panose="020B0604020202020204" pitchFamily="34" charset="0"/>
                  <a:cs typeface="Arial" panose="020B0604020202020204" pitchFamily="34" charset="0"/>
                </a:rPr>
                <a:t>Integrate ESG in Ratings and Market Research</a:t>
              </a:r>
            </a:p>
          </p:txBody>
        </p:sp>
        <p:sp>
          <p:nvSpPr>
            <p:cNvPr id="65" name="Oval 12">
              <a:extLst>
                <a:ext uri="{FF2B5EF4-FFF2-40B4-BE49-F238E27FC236}">
                  <a16:creationId xmlns:a16="http://schemas.microsoft.com/office/drawing/2014/main" id="{7CF52605-4549-45A0-BFBC-8F93E9F06604}"/>
                </a:ext>
              </a:extLst>
            </p:cNvPr>
            <p:cNvSpPr/>
            <p:nvPr/>
          </p:nvSpPr>
          <p:spPr bwMode="ltGray">
            <a:xfrm>
              <a:off x="543684" y="1725218"/>
              <a:ext cx="196414" cy="199177"/>
            </a:xfrm>
            <a:prstGeom prst="ellipse">
              <a:avLst/>
            </a:prstGeom>
            <a:solidFill>
              <a:schemeClr val="accent5"/>
            </a:solidFill>
            <a:ln w="19050">
              <a:solidFill>
                <a:schemeClr val="bg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r>
                <a:rPr lang="en-GB" sz="1050" dirty="0">
                  <a:solidFill>
                    <a:schemeClr val="bg1"/>
                  </a:solidFill>
                  <a:latin typeface="Arial" panose="020B0604020202020204" pitchFamily="34" charset="0"/>
                  <a:cs typeface="Arial" panose="020B0604020202020204" pitchFamily="34" charset="0"/>
                </a:rPr>
                <a:t>6</a:t>
              </a:r>
            </a:p>
          </p:txBody>
        </p:sp>
      </p:grpSp>
      <p:grpSp>
        <p:nvGrpSpPr>
          <p:cNvPr id="66" name="Group 65">
            <a:extLst>
              <a:ext uri="{FF2B5EF4-FFF2-40B4-BE49-F238E27FC236}">
                <a16:creationId xmlns:a16="http://schemas.microsoft.com/office/drawing/2014/main" id="{8155E28C-3CD2-4457-8DBC-2C8E35F609D3}"/>
              </a:ext>
            </a:extLst>
          </p:cNvPr>
          <p:cNvGrpSpPr/>
          <p:nvPr/>
        </p:nvGrpSpPr>
        <p:grpSpPr>
          <a:xfrm>
            <a:off x="2190778" y="3551766"/>
            <a:ext cx="2057813" cy="647646"/>
            <a:chOff x="310777" y="3825827"/>
            <a:chExt cx="2057813" cy="647646"/>
          </a:xfrm>
        </p:grpSpPr>
        <p:sp>
          <p:nvSpPr>
            <p:cNvPr id="67" name="Rechteck 62">
              <a:extLst>
                <a:ext uri="{FF2B5EF4-FFF2-40B4-BE49-F238E27FC236}">
                  <a16:creationId xmlns:a16="http://schemas.microsoft.com/office/drawing/2014/main" id="{BCC1A9DA-BD2C-48B3-A174-CFC8A2579369}"/>
                </a:ext>
              </a:extLst>
            </p:cNvPr>
            <p:cNvSpPr/>
            <p:nvPr/>
          </p:nvSpPr>
          <p:spPr>
            <a:xfrm>
              <a:off x="369453" y="3906328"/>
              <a:ext cx="1999137" cy="567145"/>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r>
                <a:rPr lang="en" sz="1050" b="1" dirty="0">
                  <a:solidFill>
                    <a:schemeClr val="bg1"/>
                  </a:solidFill>
                  <a:latin typeface="Arial" panose="020B0604020202020204" pitchFamily="34" charset="0"/>
                  <a:cs typeface="Arial" panose="020B0604020202020204" pitchFamily="34" charset="0"/>
                </a:rPr>
                <a:t>Incorporate sustainability in prudential requirements</a:t>
              </a:r>
            </a:p>
          </p:txBody>
        </p:sp>
        <p:sp>
          <p:nvSpPr>
            <p:cNvPr id="68" name="Oval 12">
              <a:extLst>
                <a:ext uri="{FF2B5EF4-FFF2-40B4-BE49-F238E27FC236}">
                  <a16:creationId xmlns:a16="http://schemas.microsoft.com/office/drawing/2014/main" id="{9450D0C6-FEC4-4AD3-8796-B9E50A3A9ECE}"/>
                </a:ext>
              </a:extLst>
            </p:cNvPr>
            <p:cNvSpPr/>
            <p:nvPr/>
          </p:nvSpPr>
          <p:spPr bwMode="ltGray">
            <a:xfrm>
              <a:off x="310777" y="3825827"/>
              <a:ext cx="197739" cy="206487"/>
            </a:xfrm>
            <a:prstGeom prst="ellipse">
              <a:avLst/>
            </a:prstGeom>
            <a:solidFill>
              <a:schemeClr val="accent5"/>
            </a:solidFill>
            <a:ln w="19050">
              <a:solidFill>
                <a:schemeClr val="bg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r>
                <a:rPr lang="en-GB" sz="1050" dirty="0">
                  <a:solidFill>
                    <a:schemeClr val="bg1"/>
                  </a:solidFill>
                  <a:latin typeface="Arial" panose="020B0604020202020204" pitchFamily="34" charset="0"/>
                  <a:cs typeface="Arial" panose="020B0604020202020204" pitchFamily="34" charset="0"/>
                </a:rPr>
                <a:t>8</a:t>
              </a:r>
            </a:p>
          </p:txBody>
        </p:sp>
      </p:grpSp>
    </p:spTree>
    <p:extLst>
      <p:ext uri="{BB962C8B-B14F-4D97-AF65-F5344CB8AC3E}">
        <p14:creationId xmlns:p14="http://schemas.microsoft.com/office/powerpoint/2010/main" val="2482831388"/>
      </p:ext>
    </p:extLst>
  </p:cSld>
  <p:clrMapOvr>
    <a:masterClrMapping/>
  </p:clrMapOvr>
  <p:transition spd="slow">
    <p:push dir="u"/>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837599-DA35-49D5-9796-9F420B4EE1FF}"/>
              </a:ext>
            </a:extLst>
          </p:cNvPr>
          <p:cNvSpPr>
            <a:spLocks noGrp="1"/>
          </p:cNvSpPr>
          <p:nvPr>
            <p:ph type="ctrTitle"/>
          </p:nvPr>
        </p:nvSpPr>
        <p:spPr/>
        <p:txBody>
          <a:bodyPr/>
          <a:lstStyle/>
          <a:p>
            <a:r>
              <a:rPr lang="en-GB"/>
              <a:t>Presentation summary</a:t>
            </a:r>
          </a:p>
        </p:txBody>
      </p:sp>
      <p:sp>
        <p:nvSpPr>
          <p:cNvPr id="3" name="Subtitle 2">
            <a:extLst>
              <a:ext uri="{FF2B5EF4-FFF2-40B4-BE49-F238E27FC236}">
                <a16:creationId xmlns:a16="http://schemas.microsoft.com/office/drawing/2014/main" id="{4917E10C-9883-4DF9-A959-4B77100CAE8A}"/>
              </a:ext>
            </a:extLst>
          </p:cNvPr>
          <p:cNvSpPr>
            <a:spLocks noGrp="1"/>
          </p:cNvSpPr>
          <p:nvPr>
            <p:ph type="subTitle" idx="1"/>
          </p:nvPr>
        </p:nvSpPr>
        <p:spPr/>
        <p:txBody>
          <a:bodyPr anchor="t">
            <a:noAutofit/>
          </a:bodyPr>
          <a:lstStyle/>
          <a:p>
            <a:r>
              <a:rPr lang="en-GB" dirty="0">
                <a:latin typeface="Arial"/>
                <a:cs typeface="Arial"/>
              </a:rPr>
              <a:t>Four key takeaways</a:t>
            </a:r>
            <a:endParaRPr lang="en-GB" dirty="0">
              <a:solidFill>
                <a:srgbClr val="FF0000"/>
              </a:solidFill>
              <a:latin typeface="Arial"/>
              <a:cs typeface="Arial"/>
            </a:endParaRPr>
          </a:p>
        </p:txBody>
      </p:sp>
      <p:sp>
        <p:nvSpPr>
          <p:cNvPr id="4" name="Content Placeholder 3">
            <a:extLst>
              <a:ext uri="{FF2B5EF4-FFF2-40B4-BE49-F238E27FC236}">
                <a16:creationId xmlns:a16="http://schemas.microsoft.com/office/drawing/2014/main" id="{F3F11172-4968-4030-81D4-839E02B42485}"/>
              </a:ext>
            </a:extLst>
          </p:cNvPr>
          <p:cNvSpPr>
            <a:spLocks noGrp="1"/>
          </p:cNvSpPr>
          <p:nvPr>
            <p:ph idx="12"/>
          </p:nvPr>
        </p:nvSpPr>
        <p:spPr/>
        <p:txBody>
          <a:bodyPr/>
          <a:lstStyle/>
          <a:p>
            <a:endParaRPr lang="en-GB" dirty="0"/>
          </a:p>
          <a:p>
            <a:endParaRPr lang="en-GB" dirty="0"/>
          </a:p>
          <a:p>
            <a:pPr marL="342900" indent="-342900">
              <a:buFont typeface="+mj-lt"/>
              <a:buAutoNum type="arabicPeriod"/>
            </a:pPr>
            <a:r>
              <a:rPr lang="en-GB" dirty="0"/>
              <a:t>ESG analysis helps better manage risks, meet market demand and fulfil investor duty</a:t>
            </a:r>
          </a:p>
          <a:p>
            <a:pPr marL="342900" indent="-342900">
              <a:buFont typeface="+mj-lt"/>
              <a:buAutoNum type="arabicPeriod"/>
            </a:pPr>
            <a:endParaRPr lang="en-GB" dirty="0"/>
          </a:p>
          <a:p>
            <a:pPr marL="342900" indent="-342900">
              <a:buFont typeface="+mj-lt"/>
              <a:buAutoNum type="arabicPeriod"/>
            </a:pPr>
            <a:r>
              <a:rPr lang="en-GB" dirty="0"/>
              <a:t>Policy makers are responding with ESG integration requirements in pension fund regulation, stewardship codes and corporate disclosure.</a:t>
            </a:r>
          </a:p>
          <a:p>
            <a:pPr marL="342900" indent="-342900">
              <a:buFont typeface="+mj-lt"/>
              <a:buAutoNum type="arabicPeriod"/>
            </a:pPr>
            <a:endParaRPr lang="en-GB" dirty="0"/>
          </a:p>
          <a:p>
            <a:pPr marL="342900" indent="-342900">
              <a:buFont typeface="+mj-lt"/>
              <a:buAutoNum type="arabicPeriod"/>
            </a:pPr>
            <a:r>
              <a:rPr lang="en-GB" dirty="0"/>
              <a:t>Expect further investor action on climate change to align portfolios with the Paris Climate Agreement. Expect further policy action as investors and policy makers form ‘expert groups’ to advise and implement policy reform </a:t>
            </a:r>
          </a:p>
          <a:p>
            <a:pPr marL="342900" indent="-342900">
              <a:buFont typeface="+mj-lt"/>
              <a:buAutoNum type="arabicPeriod"/>
            </a:pPr>
            <a:endParaRPr lang="en-GB" dirty="0"/>
          </a:p>
          <a:p>
            <a:pPr marL="342900" indent="-342900">
              <a:buFont typeface="+mj-lt"/>
              <a:buAutoNum type="arabicPeriod"/>
            </a:pPr>
            <a:r>
              <a:rPr lang="en-GB" dirty="0"/>
              <a:t>… and the longer the delay in policy action, the more forceful, urgent and disruptive the policy will inevitably need to be. </a:t>
            </a:r>
          </a:p>
          <a:p>
            <a:pPr marL="342900" indent="-342900">
              <a:buFont typeface="+mj-lt"/>
              <a:buAutoNum type="arabicPeriod"/>
            </a:pPr>
            <a:endParaRPr lang="en-GB" dirty="0"/>
          </a:p>
          <a:p>
            <a:endParaRPr lang="en-GB" dirty="0"/>
          </a:p>
        </p:txBody>
      </p:sp>
      <p:sp>
        <p:nvSpPr>
          <p:cNvPr id="5" name="Slide Number Placeholder 4">
            <a:extLst>
              <a:ext uri="{FF2B5EF4-FFF2-40B4-BE49-F238E27FC236}">
                <a16:creationId xmlns:a16="http://schemas.microsoft.com/office/drawing/2014/main" id="{DAE1522C-5DBE-4962-A2AD-B42459DD9B63}"/>
              </a:ext>
            </a:extLst>
          </p:cNvPr>
          <p:cNvSpPr>
            <a:spLocks noGrp="1"/>
          </p:cNvSpPr>
          <p:nvPr>
            <p:ph type="sldNum" sz="quarter" idx="4"/>
          </p:nvPr>
        </p:nvSpPr>
        <p:spPr/>
        <p:txBody>
          <a:bodyPr/>
          <a:lstStyle/>
          <a:p>
            <a:fld id="{AB3D6D62-770D-4A03-AB63-5CBA935EDD21}" type="slidenum">
              <a:rPr lang="en-GB" smtClean="0"/>
              <a:pPr/>
              <a:t>32</a:t>
            </a:fld>
            <a:endParaRPr lang="en-GB"/>
          </a:p>
        </p:txBody>
      </p:sp>
    </p:spTree>
    <p:extLst>
      <p:ext uri="{BB962C8B-B14F-4D97-AF65-F5344CB8AC3E}">
        <p14:creationId xmlns:p14="http://schemas.microsoft.com/office/powerpoint/2010/main" val="51689308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FE26001-6B4D-405D-8D04-E6A4EA67CB06}"/>
              </a:ext>
            </a:extLst>
          </p:cNvPr>
          <p:cNvSpPr>
            <a:spLocks noGrp="1"/>
          </p:cNvSpPr>
          <p:nvPr>
            <p:ph type="ctrTitle"/>
          </p:nvPr>
        </p:nvSpPr>
        <p:spPr/>
        <p:txBody>
          <a:bodyPr/>
          <a:lstStyle/>
          <a:p>
            <a:r>
              <a:rPr lang="en-GB" dirty="0"/>
              <a:t>Thank you</a:t>
            </a:r>
          </a:p>
        </p:txBody>
      </p:sp>
      <p:sp>
        <p:nvSpPr>
          <p:cNvPr id="8" name="Subtitle 7">
            <a:extLst>
              <a:ext uri="{FF2B5EF4-FFF2-40B4-BE49-F238E27FC236}">
                <a16:creationId xmlns:a16="http://schemas.microsoft.com/office/drawing/2014/main" id="{DD1DBEFD-1F4A-46A0-AD57-3B332C44EDCF}"/>
              </a:ext>
            </a:extLst>
          </p:cNvPr>
          <p:cNvSpPr>
            <a:spLocks noGrp="1"/>
          </p:cNvSpPr>
          <p:nvPr>
            <p:ph type="subTitle" idx="1"/>
          </p:nvPr>
        </p:nvSpPr>
        <p:spPr>
          <a:xfrm>
            <a:off x="879670" y="3655033"/>
            <a:ext cx="7862207" cy="480316"/>
          </a:xfrm>
        </p:spPr>
        <p:txBody>
          <a:bodyPr/>
          <a:lstStyle/>
          <a:p>
            <a:r>
              <a:rPr lang="en-GB" dirty="0"/>
              <a:t>For comments and questions: policy@unpri.org</a:t>
            </a:r>
          </a:p>
        </p:txBody>
      </p:sp>
      <p:sp>
        <p:nvSpPr>
          <p:cNvPr id="5" name="Slide Number Placeholder 4">
            <a:extLst>
              <a:ext uri="{FF2B5EF4-FFF2-40B4-BE49-F238E27FC236}">
                <a16:creationId xmlns:a16="http://schemas.microsoft.com/office/drawing/2014/main" id="{05612493-4F93-45D2-8F15-368FA9D496D6}"/>
              </a:ext>
            </a:extLst>
          </p:cNvPr>
          <p:cNvSpPr>
            <a:spLocks noGrp="1"/>
          </p:cNvSpPr>
          <p:nvPr>
            <p:ph type="sldNum" sz="quarter" idx="4"/>
          </p:nvPr>
        </p:nvSpPr>
        <p:spPr/>
        <p:txBody>
          <a:bodyPr/>
          <a:lstStyle/>
          <a:p>
            <a:fld id="{AB3D6D62-770D-4A03-AB63-5CBA935EDD21}" type="slidenum">
              <a:rPr lang="en-GB" smtClean="0"/>
              <a:pPr/>
              <a:t>33</a:t>
            </a:fld>
            <a:endParaRPr lang="en-GB" dirty="0"/>
          </a:p>
        </p:txBody>
      </p:sp>
    </p:spTree>
    <p:extLst>
      <p:ext uri="{BB962C8B-B14F-4D97-AF65-F5344CB8AC3E}">
        <p14:creationId xmlns:p14="http://schemas.microsoft.com/office/powerpoint/2010/main" val="1940834308"/>
      </p:ext>
    </p:extLst>
  </p:cSld>
  <p:clrMapOvr>
    <a:masterClrMapping/>
  </p:clrMapOvr>
  <p:transition spd="slow">
    <p:push dir="u"/>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770FE8-611F-436D-90AE-B659A32F92BF}"/>
              </a:ext>
            </a:extLst>
          </p:cNvPr>
          <p:cNvSpPr>
            <a:spLocks noGrp="1"/>
          </p:cNvSpPr>
          <p:nvPr>
            <p:ph type="ctrTitle"/>
          </p:nvPr>
        </p:nvSpPr>
        <p:spPr/>
        <p:txBody>
          <a:bodyPr/>
          <a:lstStyle/>
          <a:p>
            <a:r>
              <a:rPr lang="en-US">
                <a:cs typeface="Arial"/>
              </a:rPr>
              <a:t>Further reading</a:t>
            </a:r>
            <a:endParaRPr lang="en-US"/>
          </a:p>
        </p:txBody>
      </p:sp>
      <p:sp>
        <p:nvSpPr>
          <p:cNvPr id="4" name="Content Placeholder 3">
            <a:extLst>
              <a:ext uri="{FF2B5EF4-FFF2-40B4-BE49-F238E27FC236}">
                <a16:creationId xmlns:a16="http://schemas.microsoft.com/office/drawing/2014/main" id="{70FA04C4-5411-4EE1-B645-D087C50D4853}"/>
              </a:ext>
            </a:extLst>
          </p:cNvPr>
          <p:cNvSpPr>
            <a:spLocks noGrp="1"/>
          </p:cNvSpPr>
          <p:nvPr>
            <p:ph idx="12"/>
          </p:nvPr>
        </p:nvSpPr>
        <p:spPr>
          <a:xfrm>
            <a:off x="2167208" y="1808163"/>
            <a:ext cx="7857584" cy="4284662"/>
          </a:xfrm>
        </p:spPr>
        <p:txBody>
          <a:bodyPr vert="horz" lIns="91440" tIns="45720" rIns="91440" bIns="45720" rtlCol="0" anchor="t">
            <a:noAutofit/>
          </a:bodyPr>
          <a:lstStyle/>
          <a:p>
            <a:r>
              <a:rPr lang="en-GB" sz="1200">
                <a:latin typeface="Arial"/>
                <a:cs typeface="Arial"/>
              </a:rPr>
              <a:t>CFA &amp; PRI - </a:t>
            </a:r>
            <a:r>
              <a:rPr lang="en-GB" sz="1200">
                <a:latin typeface="Arial"/>
                <a:cs typeface="Arial"/>
                <a:hlinkClick r:id="rId3"/>
              </a:rPr>
              <a:t>ESG Integration in Europe, the Middle East, and Africa: Markets, Practices, and Data​</a:t>
            </a:r>
          </a:p>
          <a:p>
            <a:r>
              <a:rPr lang="en-GB" sz="1200">
                <a:latin typeface="Arial"/>
                <a:cs typeface="Arial"/>
              </a:rPr>
              <a:t>CFA &amp; PRI – </a:t>
            </a:r>
            <a:r>
              <a:rPr lang="en-GB" sz="1200">
                <a:latin typeface="Arial"/>
                <a:cs typeface="Arial"/>
                <a:hlinkClick r:id="rId4"/>
              </a:rPr>
              <a:t>ESG Integration in the Americas: Markets, Practices, and Data</a:t>
            </a:r>
            <a:endParaRPr lang="en-GB" sz="1200">
              <a:latin typeface="Arial"/>
              <a:cs typeface="Arial"/>
            </a:endParaRPr>
          </a:p>
          <a:p>
            <a:r>
              <a:rPr lang="de-DE" sz="1200">
                <a:latin typeface="Arial"/>
                <a:cs typeface="Arial"/>
              </a:rPr>
              <a:t>Clark, Feiner &amp; Viehs</a:t>
            </a:r>
            <a:r>
              <a:rPr lang="de-DE" sz="1200" b="1" i="1">
                <a:latin typeface="Arial"/>
                <a:cs typeface="Arial"/>
              </a:rPr>
              <a:t> </a:t>
            </a:r>
            <a:r>
              <a:rPr lang="de-DE" sz="1200">
                <a:latin typeface="Arial"/>
                <a:cs typeface="Arial"/>
              </a:rPr>
              <a:t>​- </a:t>
            </a:r>
            <a:r>
              <a:rPr lang="en-GB" sz="1200">
                <a:latin typeface="Arial"/>
                <a:cs typeface="Arial"/>
                <a:hlinkClick r:id="rId5"/>
              </a:rPr>
              <a:t>From the Stockholder to the Stakeholder: How Sustainability Can Drive Financial Outperformance</a:t>
            </a:r>
            <a:endParaRPr lang="en-GB" sz="1200">
              <a:latin typeface="Arial"/>
              <a:cs typeface="Arial"/>
            </a:endParaRPr>
          </a:p>
          <a:p>
            <a:r>
              <a:rPr lang="en-GB" sz="1200" err="1">
                <a:latin typeface="Arial"/>
                <a:cs typeface="Arial"/>
              </a:rPr>
              <a:t>Cremers</a:t>
            </a:r>
            <a:r>
              <a:rPr lang="en-GB" sz="1200">
                <a:latin typeface="Arial"/>
                <a:cs typeface="Arial"/>
              </a:rPr>
              <a:t> &amp; Ferrell - </a:t>
            </a:r>
            <a:r>
              <a:rPr lang="en-GB" sz="1200">
                <a:latin typeface="Arial"/>
                <a:cs typeface="Arial"/>
                <a:hlinkClick r:id="rId6"/>
              </a:rPr>
              <a:t>Thirty Years of Corporate Governance: Firm Valuation &amp; Stock Returns </a:t>
            </a:r>
            <a:endParaRPr lang="en-GB" sz="1200">
              <a:latin typeface="Arial"/>
              <a:cs typeface="Arial"/>
            </a:endParaRPr>
          </a:p>
          <a:p>
            <a:r>
              <a:rPr lang="en-GB" sz="1200">
                <a:latin typeface="Arial"/>
                <a:cs typeface="Arial"/>
              </a:rPr>
              <a:t>Dimson, Karakas &amp; Li - </a:t>
            </a:r>
            <a:r>
              <a:rPr lang="en-GB" sz="1200">
                <a:latin typeface="Arial"/>
                <a:cs typeface="Arial"/>
                <a:hlinkClick r:id="rId7"/>
              </a:rPr>
              <a:t>Active Ownership</a:t>
            </a:r>
            <a:endParaRPr lang="en-GB" sz="1200">
              <a:latin typeface="Arial"/>
              <a:cs typeface="Arial"/>
            </a:endParaRPr>
          </a:p>
          <a:p>
            <a:r>
              <a:rPr lang="en-GB" sz="1200">
                <a:latin typeface="Arial"/>
                <a:cs typeface="Arial"/>
              </a:rPr>
              <a:t>Eccles, </a:t>
            </a:r>
            <a:r>
              <a:rPr lang="en-GB" sz="1200" err="1">
                <a:latin typeface="Arial"/>
                <a:cs typeface="Arial"/>
              </a:rPr>
              <a:t>Ioannou</a:t>
            </a:r>
            <a:r>
              <a:rPr lang="en-GB" sz="1200">
                <a:latin typeface="Arial"/>
                <a:cs typeface="Arial"/>
              </a:rPr>
              <a:t> &amp; </a:t>
            </a:r>
            <a:r>
              <a:rPr lang="en-GB" sz="1200" err="1">
                <a:latin typeface="Arial"/>
                <a:cs typeface="Arial"/>
              </a:rPr>
              <a:t>Serafeim</a:t>
            </a:r>
            <a:r>
              <a:rPr lang="en-GB" sz="1200">
                <a:latin typeface="Arial"/>
                <a:cs typeface="Arial"/>
              </a:rPr>
              <a:t> - </a:t>
            </a:r>
            <a:r>
              <a:rPr lang="en-GB" sz="1200">
                <a:latin typeface="Arial"/>
                <a:cs typeface="Arial"/>
                <a:hlinkClick r:id="rId8"/>
              </a:rPr>
              <a:t>The Impact of Corporate Sustainability on Organizational Processes and Performance</a:t>
            </a:r>
            <a:endParaRPr lang="en-GB" sz="1200">
              <a:latin typeface="Arial"/>
              <a:cs typeface="Arial"/>
            </a:endParaRPr>
          </a:p>
          <a:p>
            <a:r>
              <a:rPr lang="en-GB" sz="1200">
                <a:latin typeface="Arial"/>
                <a:cs typeface="Arial"/>
              </a:rPr>
              <a:t>Edmans - </a:t>
            </a:r>
            <a:r>
              <a:rPr lang="en-GB" sz="1200">
                <a:latin typeface="Arial"/>
                <a:cs typeface="Arial"/>
                <a:hlinkClick r:id="rId9"/>
              </a:rPr>
              <a:t>The Link Between Job Satisfaction and Firm Value, With Implications for Corporate Social Responsibility</a:t>
            </a:r>
            <a:endParaRPr lang="en-GB" sz="1200">
              <a:latin typeface="Arial"/>
              <a:cs typeface="Arial"/>
            </a:endParaRPr>
          </a:p>
          <a:p>
            <a:r>
              <a:rPr lang="en-GB" sz="1200" err="1">
                <a:latin typeface="Arial"/>
                <a:cs typeface="Arial"/>
              </a:rPr>
              <a:t>Friede</a:t>
            </a:r>
            <a:r>
              <a:rPr lang="en-GB" sz="1200">
                <a:latin typeface="Arial"/>
                <a:cs typeface="Arial"/>
              </a:rPr>
              <a:t>, Lewis, </a:t>
            </a:r>
            <a:r>
              <a:rPr lang="en-GB" sz="1200" err="1">
                <a:latin typeface="Arial"/>
                <a:cs typeface="Arial"/>
              </a:rPr>
              <a:t>Bassen</a:t>
            </a:r>
            <a:r>
              <a:rPr lang="en-GB" sz="1200">
                <a:latin typeface="Arial"/>
                <a:cs typeface="Arial"/>
              </a:rPr>
              <a:t> &amp; Busch – </a:t>
            </a:r>
            <a:r>
              <a:rPr lang="en-GB" sz="1200">
                <a:latin typeface="Arial"/>
                <a:cs typeface="Arial"/>
                <a:hlinkClick r:id="rId10"/>
              </a:rPr>
              <a:t>Digging Deeper Into the ESG – Corporate Financial Performance Relationship</a:t>
            </a:r>
            <a:endParaRPr lang="en-GB" sz="1200">
              <a:latin typeface="Arial"/>
              <a:cs typeface="Arial"/>
            </a:endParaRPr>
          </a:p>
          <a:p>
            <a:r>
              <a:rPr lang="en-GB" sz="1200" err="1">
                <a:latin typeface="Arial"/>
                <a:cs typeface="Arial"/>
              </a:rPr>
              <a:t>Friede</a:t>
            </a:r>
            <a:r>
              <a:rPr lang="en-GB" sz="1200">
                <a:latin typeface="Arial"/>
                <a:cs typeface="Arial"/>
              </a:rPr>
              <a:t>, Lewis, </a:t>
            </a:r>
            <a:r>
              <a:rPr lang="en-GB" sz="1200" err="1">
                <a:latin typeface="Arial"/>
                <a:cs typeface="Arial"/>
              </a:rPr>
              <a:t>Bassen</a:t>
            </a:r>
            <a:r>
              <a:rPr lang="en-GB" sz="1200">
                <a:latin typeface="Arial"/>
                <a:cs typeface="Arial"/>
              </a:rPr>
              <a:t> &amp; Busch - </a:t>
            </a:r>
            <a:r>
              <a:rPr lang="en-GB" sz="1200">
                <a:latin typeface="Arial"/>
                <a:cs typeface="Arial"/>
                <a:hlinkClick r:id="rId11"/>
              </a:rPr>
              <a:t>ESG &amp; Corporate Financial Performance: Mapping the global landscape​</a:t>
            </a:r>
            <a:endParaRPr lang="en-GB" sz="1200">
              <a:latin typeface="Arial"/>
              <a:cs typeface="Arial"/>
            </a:endParaRPr>
          </a:p>
          <a:p>
            <a:r>
              <a:rPr lang="en-US" sz="1200" err="1">
                <a:latin typeface="Arial"/>
                <a:cs typeface="Arial"/>
              </a:rPr>
              <a:t>Kleimeier</a:t>
            </a:r>
            <a:r>
              <a:rPr lang="en-US" sz="1200">
                <a:latin typeface="Arial"/>
                <a:cs typeface="Arial"/>
              </a:rPr>
              <a:t> &amp; </a:t>
            </a:r>
            <a:r>
              <a:rPr lang="en-US" sz="1200" err="1">
                <a:latin typeface="Arial"/>
                <a:cs typeface="Arial"/>
              </a:rPr>
              <a:t>Viehs</a:t>
            </a:r>
            <a:r>
              <a:rPr lang="en-US" sz="1200">
                <a:latin typeface="Arial"/>
                <a:cs typeface="Arial"/>
              </a:rPr>
              <a:t> - </a:t>
            </a:r>
            <a:r>
              <a:rPr lang="en-GB" sz="1200">
                <a:latin typeface="Arial"/>
                <a:cs typeface="Arial"/>
                <a:hlinkClick r:id="rId12"/>
              </a:rPr>
              <a:t>Carbon Disclosure, Emission Levels, and the Cost of Debt</a:t>
            </a:r>
            <a:endParaRPr lang="en-GB" sz="1200">
              <a:latin typeface="Arial"/>
              <a:cs typeface="Arial"/>
            </a:endParaRPr>
          </a:p>
          <a:p>
            <a:r>
              <a:rPr lang="en-GB" sz="1200">
                <a:latin typeface="Arial"/>
                <a:cs typeface="Arial"/>
              </a:rPr>
              <a:t>World Economic Forum - </a:t>
            </a:r>
            <a:r>
              <a:rPr lang="en-GB" sz="1200">
                <a:latin typeface="Arial"/>
                <a:cs typeface="Arial"/>
                <a:hlinkClick r:id="rId13"/>
              </a:rPr>
              <a:t>The Global Risks Report 2019</a:t>
            </a:r>
            <a:endParaRPr lang="en-GB" sz="1200">
              <a:latin typeface="Arial"/>
              <a:cs typeface="Arial"/>
            </a:endParaRPr>
          </a:p>
          <a:p>
            <a:endParaRPr lang="en-GB" sz="1200">
              <a:solidFill>
                <a:schemeClr val="bg1"/>
              </a:solidFill>
            </a:endParaRPr>
          </a:p>
        </p:txBody>
      </p:sp>
      <p:sp>
        <p:nvSpPr>
          <p:cNvPr id="5" name="Slide Number Placeholder 4">
            <a:extLst>
              <a:ext uri="{FF2B5EF4-FFF2-40B4-BE49-F238E27FC236}">
                <a16:creationId xmlns:a16="http://schemas.microsoft.com/office/drawing/2014/main" id="{D0290934-43D2-4E9C-8AD1-80BF69E7B1ED}"/>
              </a:ext>
            </a:extLst>
          </p:cNvPr>
          <p:cNvSpPr>
            <a:spLocks noGrp="1"/>
          </p:cNvSpPr>
          <p:nvPr>
            <p:ph type="sldNum" sz="quarter" idx="4"/>
          </p:nvPr>
        </p:nvSpPr>
        <p:spPr/>
        <p:txBody>
          <a:bodyPr/>
          <a:lstStyle/>
          <a:p>
            <a:fld id="{AB3D6D62-770D-4A03-AB63-5CBA935EDD21}" type="slidenum">
              <a:rPr lang="en-GB" smtClean="0"/>
              <a:pPr/>
              <a:t>34</a:t>
            </a:fld>
            <a:endParaRPr lang="en-GB"/>
          </a:p>
        </p:txBody>
      </p:sp>
    </p:spTree>
    <p:extLst>
      <p:ext uri="{BB962C8B-B14F-4D97-AF65-F5344CB8AC3E}">
        <p14:creationId xmlns:p14="http://schemas.microsoft.com/office/powerpoint/2010/main" val="241148849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6ED747-4DA2-46ED-A386-A85194E51546}"/>
              </a:ext>
            </a:extLst>
          </p:cNvPr>
          <p:cNvSpPr>
            <a:spLocks noGrp="1"/>
          </p:cNvSpPr>
          <p:nvPr>
            <p:ph type="ctrTitle"/>
          </p:nvPr>
        </p:nvSpPr>
        <p:spPr/>
        <p:txBody>
          <a:bodyPr/>
          <a:lstStyle/>
          <a:p>
            <a:r>
              <a:rPr lang="en-US">
                <a:cs typeface="Arial"/>
              </a:rPr>
              <a:t>PRI reading</a:t>
            </a:r>
            <a:endParaRPr lang="en-US"/>
          </a:p>
        </p:txBody>
      </p:sp>
      <p:sp>
        <p:nvSpPr>
          <p:cNvPr id="3" name="Subtitle 2">
            <a:extLst>
              <a:ext uri="{FF2B5EF4-FFF2-40B4-BE49-F238E27FC236}">
                <a16:creationId xmlns:a16="http://schemas.microsoft.com/office/drawing/2014/main" id="{7B01EA57-FAA4-43C0-849F-F8D5D8215CD1}"/>
              </a:ext>
            </a:extLst>
          </p:cNvPr>
          <p:cNvSpPr>
            <a:spLocks noGrp="1"/>
          </p:cNvSpPr>
          <p:nvPr>
            <p:ph type="subTitle" idx="1"/>
          </p:nvPr>
        </p:nvSpPr>
        <p:spPr/>
        <p:txBody>
          <a:bodyPr/>
          <a:lstStyle/>
          <a:p>
            <a:endParaRPr lang="en-US"/>
          </a:p>
        </p:txBody>
      </p:sp>
      <p:sp>
        <p:nvSpPr>
          <p:cNvPr id="5" name="Slide Number Placeholder 4">
            <a:extLst>
              <a:ext uri="{FF2B5EF4-FFF2-40B4-BE49-F238E27FC236}">
                <a16:creationId xmlns:a16="http://schemas.microsoft.com/office/drawing/2014/main" id="{24059584-0F23-4569-840E-9E1854DDE382}"/>
              </a:ext>
            </a:extLst>
          </p:cNvPr>
          <p:cNvSpPr>
            <a:spLocks noGrp="1"/>
          </p:cNvSpPr>
          <p:nvPr>
            <p:ph type="sldNum" sz="quarter" idx="4"/>
          </p:nvPr>
        </p:nvSpPr>
        <p:spPr/>
        <p:txBody>
          <a:bodyPr/>
          <a:lstStyle/>
          <a:p>
            <a:fld id="{AB3D6D62-770D-4A03-AB63-5CBA935EDD21}" type="slidenum">
              <a:rPr lang="en-GB" smtClean="0"/>
              <a:pPr/>
              <a:t>35</a:t>
            </a:fld>
            <a:endParaRPr lang="en-GB"/>
          </a:p>
        </p:txBody>
      </p:sp>
      <p:sp>
        <p:nvSpPr>
          <p:cNvPr id="8" name="Content Placeholder 3">
            <a:extLst>
              <a:ext uri="{FF2B5EF4-FFF2-40B4-BE49-F238E27FC236}">
                <a16:creationId xmlns:a16="http://schemas.microsoft.com/office/drawing/2014/main" id="{2044E882-1CD1-4F1A-8523-B3BFBC377053}"/>
              </a:ext>
            </a:extLst>
          </p:cNvPr>
          <p:cNvSpPr>
            <a:spLocks noGrp="1"/>
          </p:cNvSpPr>
          <p:nvPr>
            <p:ph idx="12"/>
          </p:nvPr>
        </p:nvSpPr>
        <p:spPr>
          <a:xfrm>
            <a:off x="2144485" y="1825626"/>
            <a:ext cx="7857584" cy="4335509"/>
          </a:xfrm>
        </p:spPr>
        <p:txBody>
          <a:bodyPr vert="horz" lIns="91440" tIns="45720" rIns="91440" bIns="45720" rtlCol="0" anchor="t">
            <a:noAutofit/>
          </a:bodyPr>
          <a:lstStyle/>
          <a:p>
            <a:endParaRPr lang="en-US">
              <a:solidFill>
                <a:srgbClr val="000000"/>
              </a:solidFill>
            </a:endParaRPr>
          </a:p>
          <a:p>
            <a:r>
              <a:rPr lang="en-GB">
                <a:latin typeface="Arial"/>
                <a:cs typeface="Arial"/>
                <a:hlinkClick r:id="rId3"/>
              </a:rPr>
              <a:t>About the PRI</a:t>
            </a:r>
            <a:endParaRPr lang="en-GB">
              <a:latin typeface="Arial"/>
              <a:cs typeface="Arial"/>
            </a:endParaRPr>
          </a:p>
          <a:p>
            <a:r>
              <a:rPr lang="en-GB">
                <a:latin typeface="Arial"/>
                <a:cs typeface="Arial"/>
                <a:hlinkClick r:id="rId4"/>
              </a:rPr>
              <a:t>Academic research</a:t>
            </a:r>
            <a:endParaRPr lang="en-GB">
              <a:latin typeface="Arial"/>
              <a:cs typeface="Arial"/>
            </a:endParaRPr>
          </a:p>
          <a:p>
            <a:r>
              <a:rPr lang="en-GB">
                <a:latin typeface="Arial"/>
                <a:cs typeface="Arial"/>
                <a:hlinkClick r:id="rId5"/>
              </a:rPr>
              <a:t>Asset owner guide: enhancing manager selection with ESG insight</a:t>
            </a:r>
            <a:endParaRPr lang="en-GB">
              <a:latin typeface="Arial"/>
              <a:cs typeface="Arial"/>
            </a:endParaRPr>
          </a:p>
          <a:p>
            <a:r>
              <a:rPr lang="en-GB">
                <a:latin typeface="Arial"/>
                <a:cs typeface="Arial"/>
                <a:hlinkClick r:id="rId6"/>
              </a:rPr>
              <a:t>Asset owner strategy guide: how to craft an investment strategy</a:t>
            </a:r>
            <a:endParaRPr lang="en-GB"/>
          </a:p>
          <a:p>
            <a:r>
              <a:rPr lang="en-GB">
                <a:latin typeface="Arial"/>
                <a:cs typeface="Arial"/>
                <a:hlinkClick r:id="rId7"/>
              </a:rPr>
              <a:t>Investment policy: process and practice</a:t>
            </a:r>
            <a:endParaRPr lang="en-GB"/>
          </a:p>
          <a:p>
            <a:pPr marL="0" indent="0">
              <a:buNone/>
            </a:pPr>
            <a:endParaRPr lang="en-GB"/>
          </a:p>
          <a:p>
            <a:endParaRPr lang="en-GB">
              <a:solidFill>
                <a:schemeClr val="bg1"/>
              </a:solidFill>
            </a:endParaRPr>
          </a:p>
        </p:txBody>
      </p:sp>
    </p:spTree>
    <p:extLst>
      <p:ext uri="{BB962C8B-B14F-4D97-AF65-F5344CB8AC3E}">
        <p14:creationId xmlns:p14="http://schemas.microsoft.com/office/powerpoint/2010/main" val="134394241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EB0966-5B66-4C5B-961A-A8426A8EC95C}"/>
              </a:ext>
            </a:extLst>
          </p:cNvPr>
          <p:cNvSpPr>
            <a:spLocks noGrp="1"/>
          </p:cNvSpPr>
          <p:nvPr>
            <p:ph type="ctrTitle"/>
          </p:nvPr>
        </p:nvSpPr>
        <p:spPr/>
        <p:txBody>
          <a:bodyPr/>
          <a:lstStyle/>
          <a:p>
            <a:r>
              <a:rPr lang="en-GB"/>
              <a:t>What are ESG factors?</a:t>
            </a:r>
          </a:p>
        </p:txBody>
      </p:sp>
      <p:sp>
        <p:nvSpPr>
          <p:cNvPr id="3" name="Subtitle 2">
            <a:extLst>
              <a:ext uri="{FF2B5EF4-FFF2-40B4-BE49-F238E27FC236}">
                <a16:creationId xmlns:a16="http://schemas.microsoft.com/office/drawing/2014/main" id="{B4808031-5E9A-4CB6-A06D-FF3192BCEC98}"/>
              </a:ext>
            </a:extLst>
          </p:cNvPr>
          <p:cNvSpPr>
            <a:spLocks noGrp="1"/>
          </p:cNvSpPr>
          <p:nvPr>
            <p:ph type="subTitle" idx="1"/>
          </p:nvPr>
        </p:nvSpPr>
        <p:spPr/>
        <p:txBody>
          <a:bodyPr/>
          <a:lstStyle/>
          <a:p>
            <a:r>
              <a:rPr lang="en-GB"/>
              <a:t>Some examples of ESG issues considered by investors</a:t>
            </a:r>
          </a:p>
        </p:txBody>
      </p:sp>
      <p:sp>
        <p:nvSpPr>
          <p:cNvPr id="5" name="Slide Number Placeholder 4">
            <a:extLst>
              <a:ext uri="{FF2B5EF4-FFF2-40B4-BE49-F238E27FC236}">
                <a16:creationId xmlns:a16="http://schemas.microsoft.com/office/drawing/2014/main" id="{B33D7172-B217-4AE3-BC46-9CA33E036BF2}"/>
              </a:ext>
            </a:extLst>
          </p:cNvPr>
          <p:cNvSpPr>
            <a:spLocks noGrp="1"/>
          </p:cNvSpPr>
          <p:nvPr>
            <p:ph type="sldNum" sz="quarter" idx="4"/>
          </p:nvPr>
        </p:nvSpPr>
        <p:spPr/>
        <p:txBody>
          <a:bodyPr/>
          <a:lstStyle/>
          <a:p>
            <a:fld id="{AB3D6D62-770D-4A03-AB63-5CBA935EDD21}" type="slidenum">
              <a:rPr lang="en-GB" smtClean="0"/>
              <a:pPr/>
              <a:t>4</a:t>
            </a:fld>
            <a:endParaRPr lang="en-GB"/>
          </a:p>
        </p:txBody>
      </p:sp>
      <p:graphicFrame>
        <p:nvGraphicFramePr>
          <p:cNvPr id="8" name="Content Placeholder 2">
            <a:extLst>
              <a:ext uri="{FF2B5EF4-FFF2-40B4-BE49-F238E27FC236}">
                <a16:creationId xmlns:a16="http://schemas.microsoft.com/office/drawing/2014/main" id="{DD7F8CB9-4ACB-4BC3-983B-89B383547568}"/>
              </a:ext>
            </a:extLst>
          </p:cNvPr>
          <p:cNvGraphicFramePr>
            <a:graphicFrameLocks/>
          </p:cNvGraphicFramePr>
          <p:nvPr>
            <p:extLst>
              <p:ext uri="{D42A27DB-BD31-4B8C-83A1-F6EECF244321}">
                <p14:modId xmlns:p14="http://schemas.microsoft.com/office/powerpoint/2010/main" val="675814365"/>
              </p:ext>
            </p:extLst>
          </p:nvPr>
        </p:nvGraphicFramePr>
        <p:xfrm>
          <a:off x="2153444" y="1808164"/>
          <a:ext cx="7885112" cy="4309765"/>
        </p:xfrm>
        <a:graphic>
          <a:graphicData uri="http://schemas.openxmlformats.org/drawingml/2006/table">
            <a:tbl>
              <a:tblPr firstRow="1" bandRow="1">
                <a:tableStyleId>{5C22544A-7EE6-4342-B048-85BDC9FD1C3A}</a:tableStyleId>
              </a:tblPr>
              <a:tblGrid>
                <a:gridCol w="1971278">
                  <a:extLst>
                    <a:ext uri="{9D8B030D-6E8A-4147-A177-3AD203B41FA5}">
                      <a16:colId xmlns:a16="http://schemas.microsoft.com/office/drawing/2014/main" val="20000"/>
                    </a:ext>
                  </a:extLst>
                </a:gridCol>
                <a:gridCol w="1971278">
                  <a:extLst>
                    <a:ext uri="{9D8B030D-6E8A-4147-A177-3AD203B41FA5}">
                      <a16:colId xmlns:a16="http://schemas.microsoft.com/office/drawing/2014/main" val="20001"/>
                    </a:ext>
                  </a:extLst>
                </a:gridCol>
                <a:gridCol w="1971278">
                  <a:extLst>
                    <a:ext uri="{9D8B030D-6E8A-4147-A177-3AD203B41FA5}">
                      <a16:colId xmlns:a16="http://schemas.microsoft.com/office/drawing/2014/main" val="20002"/>
                    </a:ext>
                  </a:extLst>
                </a:gridCol>
                <a:gridCol w="1971278">
                  <a:extLst>
                    <a:ext uri="{9D8B030D-6E8A-4147-A177-3AD203B41FA5}">
                      <a16:colId xmlns:a16="http://schemas.microsoft.com/office/drawing/2014/main" val="20003"/>
                    </a:ext>
                  </a:extLst>
                </a:gridCol>
              </a:tblGrid>
              <a:tr h="1425785">
                <a:tc>
                  <a:txBody>
                    <a:bodyPr/>
                    <a:lstStyle/>
                    <a:p>
                      <a:pPr algn="ctr"/>
                      <a:r>
                        <a:rPr lang="en-US">
                          <a:latin typeface="Arial" pitchFamily="34" charset="0"/>
                          <a:cs typeface="Arial" pitchFamily="34" charset="0"/>
                        </a:rPr>
                        <a:t>Environment</a:t>
                      </a:r>
                    </a:p>
                  </a:txBody>
                  <a:tcPr/>
                </a:tc>
                <a:tc>
                  <a:txBody>
                    <a:bodyPr/>
                    <a:lstStyle/>
                    <a:p>
                      <a:pPr algn="ctr"/>
                      <a:r>
                        <a:rPr lang="en-US">
                          <a:latin typeface="Arial" pitchFamily="34" charset="0"/>
                          <a:cs typeface="Arial" pitchFamily="34" charset="0"/>
                        </a:rPr>
                        <a:t>Social</a:t>
                      </a:r>
                    </a:p>
                  </a:txBody>
                  <a:tcPr/>
                </a:tc>
                <a:tc gridSpan="2">
                  <a:txBody>
                    <a:bodyPr/>
                    <a:lstStyle/>
                    <a:p>
                      <a:pPr algn="ctr"/>
                      <a:r>
                        <a:rPr lang="en-US">
                          <a:latin typeface="Arial" pitchFamily="34" charset="0"/>
                          <a:cs typeface="Arial" pitchFamily="34" charset="0"/>
                        </a:rPr>
                        <a:t>Governance</a:t>
                      </a:r>
                    </a:p>
                  </a:txBody>
                  <a:tcPr/>
                </a:tc>
                <a:tc hMerge="1">
                  <a:txBody>
                    <a:bodyPr/>
                    <a:lstStyle/>
                    <a:p>
                      <a:endParaRPr lang="en-US"/>
                    </a:p>
                  </a:txBody>
                  <a:tcPr/>
                </a:tc>
                <a:extLst>
                  <a:ext uri="{0D108BD9-81ED-4DB2-BD59-A6C34878D82A}">
                    <a16:rowId xmlns:a16="http://schemas.microsoft.com/office/drawing/2014/main" val="10000"/>
                  </a:ext>
                </a:extLst>
              </a:tr>
              <a:tr h="372649">
                <a:tc>
                  <a:txBody>
                    <a:bodyPr/>
                    <a:lstStyle/>
                    <a:p>
                      <a:endParaRPr lang="en-US">
                        <a:latin typeface="Arial" pitchFamily="34" charset="0"/>
                        <a:cs typeface="Arial" pitchFamily="34" charset="0"/>
                      </a:endParaRPr>
                    </a:p>
                  </a:txBody>
                  <a:tcPr/>
                </a:tc>
                <a:tc>
                  <a:txBody>
                    <a:bodyPr/>
                    <a:lstStyle/>
                    <a:p>
                      <a:endParaRPr lang="en-US">
                        <a:latin typeface="Arial" pitchFamily="34" charset="0"/>
                        <a:cs typeface="Arial" pitchFamily="34" charset="0"/>
                      </a:endParaRPr>
                    </a:p>
                  </a:txBody>
                  <a:tcPr/>
                </a:tc>
                <a:tc>
                  <a:txBody>
                    <a:bodyPr/>
                    <a:lstStyle/>
                    <a:p>
                      <a:pPr algn="ctr"/>
                      <a:r>
                        <a:rPr lang="en-US" sz="1400">
                          <a:latin typeface="Arial" pitchFamily="34" charset="0"/>
                          <a:cs typeface="Arial" pitchFamily="34" charset="0"/>
                        </a:rPr>
                        <a:t>Companies</a:t>
                      </a:r>
                      <a:endParaRPr lang="en-US">
                        <a:latin typeface="Arial" pitchFamily="34" charset="0"/>
                        <a:cs typeface="Arial" pitchFamily="34" charset="0"/>
                      </a:endParaRPr>
                    </a:p>
                  </a:txBody>
                  <a:tcPr/>
                </a:tc>
                <a:tc>
                  <a:txBody>
                    <a:bodyPr/>
                    <a:lstStyle/>
                    <a:p>
                      <a:pPr algn="ctr"/>
                      <a:r>
                        <a:rPr lang="en-US" sz="1400">
                          <a:latin typeface="Arial" pitchFamily="34" charset="0"/>
                          <a:cs typeface="Arial" pitchFamily="34" charset="0"/>
                        </a:rPr>
                        <a:t>Funds</a:t>
                      </a:r>
                      <a:endParaRPr lang="en-US">
                        <a:latin typeface="Arial" pitchFamily="34" charset="0"/>
                        <a:cs typeface="Arial" pitchFamily="34" charset="0"/>
                      </a:endParaRPr>
                    </a:p>
                  </a:txBody>
                  <a:tcPr/>
                </a:tc>
                <a:extLst>
                  <a:ext uri="{0D108BD9-81ED-4DB2-BD59-A6C34878D82A}">
                    <a16:rowId xmlns:a16="http://schemas.microsoft.com/office/drawing/2014/main" val="10001"/>
                  </a:ext>
                </a:extLst>
              </a:tr>
              <a:tr h="2511331">
                <a:tc>
                  <a:txBody>
                    <a:bodyPr/>
                    <a:lstStyle/>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Climate change</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Environmental policy</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Sustainability best practice</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Environmental management</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Water supply</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Sustainable transport</a:t>
                      </a:r>
                      <a:endParaRPr lang="en-US" sz="1200" kern="1200">
                        <a:solidFill>
                          <a:schemeClr val="dk1"/>
                        </a:solidFill>
                        <a:effectLst/>
                        <a:latin typeface="Arial" pitchFamily="34" charset="0"/>
                        <a:ea typeface="+mn-ea"/>
                        <a:cs typeface="Arial" pitchFamily="34" charset="0"/>
                      </a:endParaRPr>
                    </a:p>
                    <a:p>
                      <a:pPr marL="285750" lvl="0" indent="-285750">
                        <a:buClr>
                          <a:schemeClr val="accent1"/>
                        </a:buClr>
                        <a:buFont typeface="Arial"/>
                        <a:buChar char="•"/>
                      </a:pPr>
                      <a:r>
                        <a:rPr lang="en-US" sz="1200" kern="1200">
                          <a:solidFill>
                            <a:schemeClr val="dk1"/>
                          </a:solidFill>
                          <a:effectLst/>
                          <a:latin typeface="Arial" pitchFamily="34" charset="0"/>
                          <a:ea typeface="+mn-ea"/>
                          <a:cs typeface="Arial" pitchFamily="34" charset="0"/>
                        </a:rPr>
                        <a:t>Waste</a:t>
                      </a:r>
                      <a:endParaRPr lang="en-GB" sz="1200" kern="1200">
                        <a:solidFill>
                          <a:schemeClr val="dk1"/>
                        </a:solidFill>
                        <a:effectLst/>
                        <a:latin typeface="Arial" pitchFamily="34" charset="0"/>
                        <a:ea typeface="+mn-ea"/>
                        <a:cs typeface="Arial" pitchFamily="34" charset="0"/>
                      </a:endParaRPr>
                    </a:p>
                  </a:txBody>
                  <a:tcPr/>
                </a:tc>
                <a:tc>
                  <a:txBody>
                    <a:bodyPr/>
                    <a:lstStyle/>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Consumer rights</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Supply chain management</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Health and safety </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Product safety</a:t>
                      </a:r>
                    </a:p>
                    <a:p>
                      <a:pPr marL="285750" lvl="0" indent="-285750">
                        <a:buClr>
                          <a:schemeClr val="accent1"/>
                        </a:buClr>
                        <a:buFont typeface="Arial"/>
                        <a:buChar char="•"/>
                      </a:pPr>
                      <a:r>
                        <a:rPr lang="en-GB" sz="1200" kern="1200">
                          <a:solidFill>
                            <a:schemeClr val="dk1"/>
                          </a:solidFill>
                          <a:effectLst/>
                          <a:latin typeface="Arial"/>
                          <a:ea typeface="+mn-ea"/>
                          <a:cs typeface="Arial"/>
                        </a:rPr>
                        <a:t>Labour relations</a:t>
                      </a:r>
                    </a:p>
                    <a:p>
                      <a:pPr marL="28575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Community/stake-holder relations</a:t>
                      </a:r>
                      <a:r>
                        <a:rPr lang="en-GB" sz="1200">
                          <a:effectLst/>
                          <a:latin typeface="Arial" pitchFamily="34" charset="0"/>
                          <a:cs typeface="Arial" pitchFamily="34" charset="0"/>
                        </a:rPr>
                        <a:t> </a:t>
                      </a:r>
                      <a:endParaRPr lang="en-US" sz="1200">
                        <a:latin typeface="Arial" pitchFamily="34" charset="0"/>
                        <a:cs typeface="Arial" pitchFamily="34" charset="0"/>
                      </a:endParaRPr>
                    </a:p>
                  </a:txBody>
                  <a:tcPr/>
                </a:tc>
                <a:tc>
                  <a:txBody>
                    <a:bodyPr/>
                    <a:lstStyle/>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Board structure</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Director independence</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Chairman/CEO split </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Executive pay </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Shareholder rights</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Accounting/audit </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Business ethics</a:t>
                      </a:r>
                    </a:p>
                    <a:p>
                      <a:pPr marL="28575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Conflicts of interest</a:t>
                      </a:r>
                      <a:r>
                        <a:rPr lang="en-GB" sz="1200">
                          <a:effectLst/>
                          <a:latin typeface="Arial" pitchFamily="34" charset="0"/>
                          <a:cs typeface="Arial" pitchFamily="34" charset="0"/>
                        </a:rPr>
                        <a:t> </a:t>
                      </a:r>
                      <a:endParaRPr lang="en-US" sz="1200">
                        <a:latin typeface="Arial" pitchFamily="34" charset="0"/>
                        <a:cs typeface="Arial" pitchFamily="34" charset="0"/>
                      </a:endParaRPr>
                    </a:p>
                  </a:txBody>
                  <a:tcPr/>
                </a:tc>
                <a:tc>
                  <a:txBody>
                    <a:bodyPr/>
                    <a:lstStyle/>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Fund governance</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Advisory Committee powers and composition</a:t>
                      </a:r>
                    </a:p>
                    <a:p>
                      <a:pPr marL="285750" lvl="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Valuation issues</a:t>
                      </a:r>
                    </a:p>
                    <a:p>
                      <a:pPr marL="285750" indent="-285750">
                        <a:buClr>
                          <a:schemeClr val="accent1"/>
                        </a:buClr>
                        <a:buFont typeface="Arial"/>
                        <a:buChar char="•"/>
                      </a:pPr>
                      <a:r>
                        <a:rPr lang="en-GB" sz="1200" kern="1200">
                          <a:solidFill>
                            <a:schemeClr val="dk1"/>
                          </a:solidFill>
                          <a:effectLst/>
                          <a:latin typeface="Arial" pitchFamily="34" charset="0"/>
                          <a:ea typeface="+mn-ea"/>
                          <a:cs typeface="Arial" pitchFamily="34" charset="0"/>
                        </a:rPr>
                        <a:t>Fee structures</a:t>
                      </a:r>
                      <a:r>
                        <a:rPr lang="en-GB" sz="1200">
                          <a:effectLst/>
                          <a:latin typeface="Arial" pitchFamily="34" charset="0"/>
                          <a:cs typeface="Arial" pitchFamily="34" charset="0"/>
                        </a:rPr>
                        <a:t> </a:t>
                      </a:r>
                      <a:endParaRPr lang="en-US" sz="1200">
                        <a:latin typeface="Arial" pitchFamily="34" charset="0"/>
                        <a:cs typeface="Arial" pitchFamily="34" charset="0"/>
                      </a:endParaRPr>
                    </a:p>
                  </a:txBody>
                  <a:tcPr/>
                </a:tc>
                <a:extLst>
                  <a:ext uri="{0D108BD9-81ED-4DB2-BD59-A6C34878D82A}">
                    <a16:rowId xmlns:a16="http://schemas.microsoft.com/office/drawing/2014/main" val="10002"/>
                  </a:ext>
                </a:extLst>
              </a:tr>
            </a:tbl>
          </a:graphicData>
        </a:graphic>
      </p:graphicFrame>
      <p:pic>
        <p:nvPicPr>
          <p:cNvPr id="6" name="Picture 5">
            <a:extLst>
              <a:ext uri="{FF2B5EF4-FFF2-40B4-BE49-F238E27FC236}">
                <a16:creationId xmlns:a16="http://schemas.microsoft.com/office/drawing/2014/main" id="{26272A62-FCAA-4F18-B5FA-AEBC48BC894C}"/>
              </a:ext>
            </a:extLst>
          </p:cNvPr>
          <p:cNvPicPr>
            <a:picLocks noChangeAspect="1"/>
          </p:cNvPicPr>
          <p:nvPr/>
        </p:nvPicPr>
        <p:blipFill>
          <a:blip r:embed="rId3"/>
          <a:stretch>
            <a:fillRect/>
          </a:stretch>
        </p:blipFill>
        <p:spPr>
          <a:xfrm>
            <a:off x="2736339" y="2316513"/>
            <a:ext cx="728598" cy="721224"/>
          </a:xfrm>
          <a:prstGeom prst="rect">
            <a:avLst/>
          </a:prstGeom>
        </p:spPr>
      </p:pic>
      <p:pic>
        <p:nvPicPr>
          <p:cNvPr id="7" name="Picture 6">
            <a:extLst>
              <a:ext uri="{FF2B5EF4-FFF2-40B4-BE49-F238E27FC236}">
                <a16:creationId xmlns:a16="http://schemas.microsoft.com/office/drawing/2014/main" id="{2F579BA6-C5DC-401B-83BF-80F2289961D4}"/>
              </a:ext>
            </a:extLst>
          </p:cNvPr>
          <p:cNvPicPr>
            <a:picLocks noChangeAspect="1"/>
          </p:cNvPicPr>
          <p:nvPr/>
        </p:nvPicPr>
        <p:blipFill>
          <a:blip r:embed="rId4"/>
          <a:stretch>
            <a:fillRect/>
          </a:stretch>
        </p:blipFill>
        <p:spPr>
          <a:xfrm>
            <a:off x="4717960" y="2316513"/>
            <a:ext cx="761953" cy="746848"/>
          </a:xfrm>
          <a:prstGeom prst="rect">
            <a:avLst/>
          </a:prstGeom>
        </p:spPr>
      </p:pic>
      <p:pic>
        <p:nvPicPr>
          <p:cNvPr id="9" name="Picture 8">
            <a:extLst>
              <a:ext uri="{FF2B5EF4-FFF2-40B4-BE49-F238E27FC236}">
                <a16:creationId xmlns:a16="http://schemas.microsoft.com/office/drawing/2014/main" id="{E154C4FC-123B-4B33-B581-AF65FA658DD3}"/>
              </a:ext>
            </a:extLst>
          </p:cNvPr>
          <p:cNvPicPr>
            <a:picLocks noChangeAspect="1"/>
          </p:cNvPicPr>
          <p:nvPr/>
        </p:nvPicPr>
        <p:blipFill>
          <a:blip r:embed="rId5"/>
          <a:stretch>
            <a:fillRect/>
          </a:stretch>
        </p:blipFill>
        <p:spPr>
          <a:xfrm>
            <a:off x="7736792" y="2316514"/>
            <a:ext cx="738221" cy="723585"/>
          </a:xfrm>
          <a:prstGeom prst="rect">
            <a:avLst/>
          </a:prstGeom>
        </p:spPr>
      </p:pic>
    </p:spTree>
    <p:extLst>
      <p:ext uri="{BB962C8B-B14F-4D97-AF65-F5344CB8AC3E}">
        <p14:creationId xmlns:p14="http://schemas.microsoft.com/office/powerpoint/2010/main" val="429121602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FACE310-D037-4692-A0C9-4658078BEF4D}"/>
              </a:ext>
            </a:extLst>
          </p:cNvPr>
          <p:cNvSpPr>
            <a:spLocks noGrp="1"/>
          </p:cNvSpPr>
          <p:nvPr>
            <p:ph type="ctrTitle"/>
          </p:nvPr>
        </p:nvSpPr>
        <p:spPr/>
        <p:txBody>
          <a:bodyPr/>
          <a:lstStyle/>
          <a:p>
            <a:r>
              <a:rPr lang="en-GB"/>
              <a:t>What is responsible investment?</a:t>
            </a:r>
          </a:p>
        </p:txBody>
      </p:sp>
      <p:sp>
        <p:nvSpPr>
          <p:cNvPr id="6" name="Subtitle 5">
            <a:extLst>
              <a:ext uri="{FF2B5EF4-FFF2-40B4-BE49-F238E27FC236}">
                <a16:creationId xmlns:a16="http://schemas.microsoft.com/office/drawing/2014/main" id="{DBC3EDBA-5173-48F8-8453-2C1694D83A14}"/>
              </a:ext>
            </a:extLst>
          </p:cNvPr>
          <p:cNvSpPr>
            <a:spLocks noGrp="1"/>
          </p:cNvSpPr>
          <p:nvPr>
            <p:ph type="subTitle" idx="1"/>
          </p:nvPr>
        </p:nvSpPr>
        <p:spPr/>
        <p:txBody>
          <a:bodyPr/>
          <a:lstStyle/>
          <a:p>
            <a:r>
              <a:rPr lang="en-GB"/>
              <a:t>Incorporates ‘value’ and ‘values-based’ investing</a:t>
            </a:r>
          </a:p>
          <a:p>
            <a:endParaRPr lang="en-GB"/>
          </a:p>
        </p:txBody>
      </p:sp>
      <p:sp>
        <p:nvSpPr>
          <p:cNvPr id="4" name="Slide Number Placeholder 3">
            <a:extLst>
              <a:ext uri="{FF2B5EF4-FFF2-40B4-BE49-F238E27FC236}">
                <a16:creationId xmlns:a16="http://schemas.microsoft.com/office/drawing/2014/main" id="{79F4DF8B-7BDA-4564-B0D4-4210ABD506D9}"/>
              </a:ext>
            </a:extLst>
          </p:cNvPr>
          <p:cNvSpPr>
            <a:spLocks noGrp="1"/>
          </p:cNvSpPr>
          <p:nvPr>
            <p:ph type="sldNum" sz="quarter" idx="4"/>
          </p:nvPr>
        </p:nvSpPr>
        <p:spPr/>
        <p:txBody>
          <a:bodyPr/>
          <a:lstStyle/>
          <a:p>
            <a:fld id="{AB3D6D62-770D-4A03-AB63-5CBA935EDD21}" type="slidenum">
              <a:rPr lang="en-GB" smtClean="0"/>
              <a:pPr/>
              <a:t>5</a:t>
            </a:fld>
            <a:endParaRPr lang="en-GB"/>
          </a:p>
        </p:txBody>
      </p:sp>
      <p:pic>
        <p:nvPicPr>
          <p:cNvPr id="8" name="Picture 7">
            <a:extLst>
              <a:ext uri="{FF2B5EF4-FFF2-40B4-BE49-F238E27FC236}">
                <a16:creationId xmlns:a16="http://schemas.microsoft.com/office/drawing/2014/main" id="{CFA4E9F3-AAD0-4878-A994-D2B654A1BAE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933244" y="2303413"/>
            <a:ext cx="4073448" cy="2454854"/>
          </a:xfrm>
          <a:prstGeom prst="rect">
            <a:avLst/>
          </a:prstGeom>
        </p:spPr>
      </p:pic>
      <p:sp>
        <p:nvSpPr>
          <p:cNvPr id="9" name="Rectangle 8">
            <a:extLst>
              <a:ext uri="{FF2B5EF4-FFF2-40B4-BE49-F238E27FC236}">
                <a16:creationId xmlns:a16="http://schemas.microsoft.com/office/drawing/2014/main" id="{3AFDCDC4-314A-4D77-A00D-810402DF5055}"/>
              </a:ext>
            </a:extLst>
          </p:cNvPr>
          <p:cNvSpPr/>
          <p:nvPr/>
        </p:nvSpPr>
        <p:spPr>
          <a:xfrm>
            <a:off x="2135189" y="2033229"/>
            <a:ext cx="3240367" cy="2725039"/>
          </a:xfrm>
          <a:prstGeom prst="rect">
            <a:avLst/>
          </a:prstGeom>
          <a:solidFill>
            <a:srgbClr val="0BBBE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5B3AEB2D-B7A3-4F25-9467-337E0E11FF53}"/>
              </a:ext>
            </a:extLst>
          </p:cNvPr>
          <p:cNvSpPr/>
          <p:nvPr/>
        </p:nvSpPr>
        <p:spPr>
          <a:xfrm>
            <a:off x="2417224" y="2241585"/>
            <a:ext cx="2676294" cy="2308324"/>
          </a:xfrm>
          <a:prstGeom prst="rect">
            <a:avLst/>
          </a:prstGeom>
        </p:spPr>
        <p:txBody>
          <a:bodyPr wrap="square" anchor="t">
            <a:spAutoFit/>
          </a:bodyPr>
          <a:lstStyle/>
          <a:p>
            <a:pPr algn="ctr"/>
            <a:r>
              <a:rPr lang="en-GB">
                <a:solidFill>
                  <a:schemeClr val="bg1"/>
                </a:solidFill>
              </a:rPr>
              <a:t>Responsible investment is a strategy and practice to incorporate environmental, social and governance (ESG) factors in investment decisions and active ownership</a:t>
            </a:r>
            <a:endParaRPr lang="en-US" sz="1600">
              <a:solidFill>
                <a:schemeClr val="bg1"/>
              </a:solidFill>
              <a:cs typeface="Arial"/>
            </a:endParaRPr>
          </a:p>
        </p:txBody>
      </p:sp>
    </p:spTree>
    <p:extLst>
      <p:ext uri="{BB962C8B-B14F-4D97-AF65-F5344CB8AC3E}">
        <p14:creationId xmlns:p14="http://schemas.microsoft.com/office/powerpoint/2010/main" val="126978354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6FCD64-08C6-4EA0-9FDE-59F1DC9FEB3D}"/>
              </a:ext>
            </a:extLst>
          </p:cNvPr>
          <p:cNvSpPr>
            <a:spLocks noGrp="1"/>
          </p:cNvSpPr>
          <p:nvPr>
            <p:ph type="ctrTitle"/>
          </p:nvPr>
        </p:nvSpPr>
        <p:spPr/>
        <p:txBody>
          <a:bodyPr/>
          <a:lstStyle/>
          <a:p>
            <a:r>
              <a:rPr lang="en-GB"/>
              <a:t>Approaches to responsible investment</a:t>
            </a:r>
          </a:p>
        </p:txBody>
      </p:sp>
      <p:sp>
        <p:nvSpPr>
          <p:cNvPr id="3" name="Subtitle 2">
            <a:extLst>
              <a:ext uri="{FF2B5EF4-FFF2-40B4-BE49-F238E27FC236}">
                <a16:creationId xmlns:a16="http://schemas.microsoft.com/office/drawing/2014/main" id="{A3C1F68C-700D-4134-B214-5DA4C71AF547}"/>
              </a:ext>
            </a:extLst>
          </p:cNvPr>
          <p:cNvSpPr>
            <a:spLocks noGrp="1"/>
          </p:cNvSpPr>
          <p:nvPr>
            <p:ph type="subTitle" idx="1"/>
          </p:nvPr>
        </p:nvSpPr>
        <p:spPr>
          <a:xfrm>
            <a:off x="827315" y="1223920"/>
            <a:ext cx="7862206" cy="424315"/>
          </a:xfrm>
        </p:spPr>
        <p:txBody>
          <a:bodyPr/>
          <a:lstStyle/>
          <a:p>
            <a:r>
              <a:rPr lang="en-GB"/>
              <a:t>ESG incorporation and active ownership</a:t>
            </a:r>
          </a:p>
        </p:txBody>
      </p:sp>
      <p:sp>
        <p:nvSpPr>
          <p:cNvPr id="5" name="Slide Number Placeholder 4">
            <a:extLst>
              <a:ext uri="{FF2B5EF4-FFF2-40B4-BE49-F238E27FC236}">
                <a16:creationId xmlns:a16="http://schemas.microsoft.com/office/drawing/2014/main" id="{8853CF37-E933-4E64-933E-3BD8185E5D80}"/>
              </a:ext>
            </a:extLst>
          </p:cNvPr>
          <p:cNvSpPr>
            <a:spLocks noGrp="1"/>
          </p:cNvSpPr>
          <p:nvPr>
            <p:ph type="sldNum" sz="quarter" idx="4"/>
          </p:nvPr>
        </p:nvSpPr>
        <p:spPr/>
        <p:txBody>
          <a:bodyPr/>
          <a:lstStyle/>
          <a:p>
            <a:fld id="{AB3D6D62-770D-4A03-AB63-5CBA935EDD21}" type="slidenum">
              <a:rPr lang="en-GB" smtClean="0"/>
              <a:pPr/>
              <a:t>6</a:t>
            </a:fld>
            <a:endParaRPr lang="en-GB"/>
          </a:p>
        </p:txBody>
      </p:sp>
      <p:sp>
        <p:nvSpPr>
          <p:cNvPr id="11" name="Rectangle 10">
            <a:extLst>
              <a:ext uri="{FF2B5EF4-FFF2-40B4-BE49-F238E27FC236}">
                <a16:creationId xmlns:a16="http://schemas.microsoft.com/office/drawing/2014/main" id="{61E2C317-1D4B-4AD3-ACA0-A8CF2853C2DE}"/>
              </a:ext>
            </a:extLst>
          </p:cNvPr>
          <p:cNvSpPr/>
          <p:nvPr/>
        </p:nvSpPr>
        <p:spPr>
          <a:xfrm>
            <a:off x="2144486" y="1808163"/>
            <a:ext cx="5207820" cy="428507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12" name="Content Placeholder 9">
            <a:extLst>
              <a:ext uri="{FF2B5EF4-FFF2-40B4-BE49-F238E27FC236}">
                <a16:creationId xmlns:a16="http://schemas.microsoft.com/office/drawing/2014/main" id="{164A30AD-90A7-41C2-9042-9B4EC577ACDC}"/>
              </a:ext>
            </a:extLst>
          </p:cNvPr>
          <p:cNvGraphicFramePr>
            <a:graphicFrameLocks/>
          </p:cNvGraphicFramePr>
          <p:nvPr>
            <p:extLst>
              <p:ext uri="{D42A27DB-BD31-4B8C-83A1-F6EECF244321}">
                <p14:modId xmlns:p14="http://schemas.microsoft.com/office/powerpoint/2010/main" val="3647501408"/>
              </p:ext>
            </p:extLst>
          </p:nvPr>
        </p:nvGraphicFramePr>
        <p:xfrm>
          <a:off x="2205479" y="2183480"/>
          <a:ext cx="7675343" cy="37984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3" name="TextBox 12">
            <a:extLst>
              <a:ext uri="{FF2B5EF4-FFF2-40B4-BE49-F238E27FC236}">
                <a16:creationId xmlns:a16="http://schemas.microsoft.com/office/drawing/2014/main" id="{54484B6F-FD9F-4700-8C9F-B24AB6FF2C18}"/>
              </a:ext>
            </a:extLst>
          </p:cNvPr>
          <p:cNvSpPr txBox="1"/>
          <p:nvPr/>
        </p:nvSpPr>
        <p:spPr>
          <a:xfrm>
            <a:off x="2498573" y="3173258"/>
            <a:ext cx="1780744" cy="261610"/>
          </a:xfrm>
          <a:prstGeom prst="rect">
            <a:avLst/>
          </a:prstGeom>
          <a:solidFill>
            <a:schemeClr val="accent1">
              <a:lumMod val="75000"/>
            </a:schemeClr>
          </a:solidFill>
        </p:spPr>
        <p:txBody>
          <a:bodyPr wrap="square" rtlCol="0">
            <a:spAutoFit/>
          </a:bodyPr>
          <a:lstStyle/>
          <a:p>
            <a:pPr algn="ctr"/>
            <a:r>
              <a:rPr lang="en-GB" sz="1100" b="1">
                <a:solidFill>
                  <a:schemeClr val="bg1"/>
                </a:solidFill>
                <a:latin typeface="Arial" panose="020B0604020202020204" pitchFamily="34" charset="0"/>
                <a:cs typeface="Arial" panose="020B0604020202020204" pitchFamily="34" charset="0"/>
              </a:rPr>
              <a:t>ESG Integration</a:t>
            </a:r>
          </a:p>
        </p:txBody>
      </p:sp>
      <p:sp>
        <p:nvSpPr>
          <p:cNvPr id="14" name="TextBox 13">
            <a:extLst>
              <a:ext uri="{FF2B5EF4-FFF2-40B4-BE49-F238E27FC236}">
                <a16:creationId xmlns:a16="http://schemas.microsoft.com/office/drawing/2014/main" id="{2995A05D-8163-41CA-90A6-2B8DB9A7B3FD}"/>
              </a:ext>
            </a:extLst>
          </p:cNvPr>
          <p:cNvSpPr txBox="1"/>
          <p:nvPr/>
        </p:nvSpPr>
        <p:spPr>
          <a:xfrm>
            <a:off x="7713972" y="3172875"/>
            <a:ext cx="1780744" cy="261610"/>
          </a:xfrm>
          <a:prstGeom prst="rect">
            <a:avLst/>
          </a:prstGeom>
          <a:solidFill>
            <a:schemeClr val="accent5">
              <a:lumMod val="75000"/>
            </a:schemeClr>
          </a:solidFill>
        </p:spPr>
        <p:txBody>
          <a:bodyPr wrap="square" rtlCol="0">
            <a:spAutoFit/>
          </a:bodyPr>
          <a:lstStyle/>
          <a:p>
            <a:pPr algn="ctr"/>
            <a:r>
              <a:rPr lang="en-GB" sz="1100" b="1">
                <a:solidFill>
                  <a:schemeClr val="bg1"/>
                </a:solidFill>
                <a:latin typeface="Arial" panose="020B0604020202020204" pitchFamily="34" charset="0"/>
                <a:cs typeface="Arial" panose="020B0604020202020204" pitchFamily="34" charset="0"/>
              </a:rPr>
              <a:t>Active Ownership</a:t>
            </a:r>
          </a:p>
        </p:txBody>
      </p:sp>
      <p:sp>
        <p:nvSpPr>
          <p:cNvPr id="15" name="TextBox 14">
            <a:extLst>
              <a:ext uri="{FF2B5EF4-FFF2-40B4-BE49-F238E27FC236}">
                <a16:creationId xmlns:a16="http://schemas.microsoft.com/office/drawing/2014/main" id="{7F0F82FC-6501-4017-8289-AB4E85B24E8E}"/>
              </a:ext>
            </a:extLst>
          </p:cNvPr>
          <p:cNvSpPr txBox="1"/>
          <p:nvPr/>
        </p:nvSpPr>
        <p:spPr>
          <a:xfrm>
            <a:off x="4946905" y="3506107"/>
            <a:ext cx="2243988" cy="553998"/>
          </a:xfrm>
          <a:prstGeom prst="rect">
            <a:avLst/>
          </a:prstGeom>
          <a:noFill/>
        </p:spPr>
        <p:txBody>
          <a:bodyPr wrap="square" rtlCol="0">
            <a:spAutoFit/>
          </a:bodyPr>
          <a:lstStyle/>
          <a:p>
            <a:r>
              <a:rPr lang="en-GB" sz="1000">
                <a:solidFill>
                  <a:schemeClr val="bg1"/>
                </a:solidFill>
                <a:latin typeface="Arial" panose="020B0604020202020204" pitchFamily="34" charset="0"/>
                <a:cs typeface="Arial" panose="020B0604020202020204" pitchFamily="34" charset="0"/>
              </a:rPr>
              <a:t>The process of excluding or seeking exposure to securities based on investor values or other criteria:</a:t>
            </a:r>
          </a:p>
        </p:txBody>
      </p:sp>
      <p:sp>
        <p:nvSpPr>
          <p:cNvPr id="19" name="TextBox 18">
            <a:extLst>
              <a:ext uri="{FF2B5EF4-FFF2-40B4-BE49-F238E27FC236}">
                <a16:creationId xmlns:a16="http://schemas.microsoft.com/office/drawing/2014/main" id="{3B51ABD9-15A4-4BBE-A23E-39B20CE17440}"/>
              </a:ext>
            </a:extLst>
          </p:cNvPr>
          <p:cNvSpPr txBox="1"/>
          <p:nvPr/>
        </p:nvSpPr>
        <p:spPr>
          <a:xfrm>
            <a:off x="2393480" y="4772815"/>
            <a:ext cx="2041087" cy="461665"/>
          </a:xfrm>
          <a:prstGeom prst="rect">
            <a:avLst/>
          </a:prstGeom>
          <a:solidFill>
            <a:srgbClr val="FA961E"/>
          </a:solidFill>
        </p:spPr>
        <p:txBody>
          <a:bodyPr wrap="square" rtlCol="0">
            <a:spAutoFit/>
          </a:bodyPr>
          <a:lstStyle/>
          <a:p>
            <a:r>
              <a:rPr lang="en-GB" sz="800" b="1">
                <a:solidFill>
                  <a:schemeClr val="bg1"/>
                </a:solidFill>
                <a:latin typeface="Arial" panose="020B0604020202020204" pitchFamily="34" charset="0"/>
                <a:cs typeface="Arial" panose="020B0604020202020204" pitchFamily="34" charset="0"/>
              </a:rPr>
              <a:t>Social</a:t>
            </a:r>
            <a:r>
              <a:rPr lang="en-GB" sz="800">
                <a:solidFill>
                  <a:schemeClr val="bg1"/>
                </a:solidFill>
                <a:latin typeface="Arial" panose="020B0604020202020204" pitchFamily="34" charset="0"/>
                <a:cs typeface="Arial" panose="020B0604020202020204" pitchFamily="34" charset="0"/>
              </a:rPr>
              <a:t> – e.g. labour standards, freedom of association, controversial business practices, talent management.</a:t>
            </a:r>
          </a:p>
        </p:txBody>
      </p:sp>
      <p:sp>
        <p:nvSpPr>
          <p:cNvPr id="20" name="TextBox 19">
            <a:extLst>
              <a:ext uri="{FF2B5EF4-FFF2-40B4-BE49-F238E27FC236}">
                <a16:creationId xmlns:a16="http://schemas.microsoft.com/office/drawing/2014/main" id="{935BCBFB-784F-4FA1-AF72-8A10F7F1D920}"/>
              </a:ext>
            </a:extLst>
          </p:cNvPr>
          <p:cNvSpPr txBox="1"/>
          <p:nvPr/>
        </p:nvSpPr>
        <p:spPr>
          <a:xfrm>
            <a:off x="2391909" y="3506107"/>
            <a:ext cx="2069754" cy="553998"/>
          </a:xfrm>
          <a:prstGeom prst="rect">
            <a:avLst/>
          </a:prstGeom>
          <a:noFill/>
        </p:spPr>
        <p:txBody>
          <a:bodyPr wrap="square" rtlCol="0">
            <a:spAutoFit/>
          </a:bodyPr>
          <a:lstStyle/>
          <a:p>
            <a:r>
              <a:rPr lang="en-GB" sz="1000">
                <a:solidFill>
                  <a:schemeClr val="bg1"/>
                </a:solidFill>
                <a:latin typeface="Arial" panose="020B0604020202020204" pitchFamily="34" charset="0"/>
                <a:cs typeface="Arial" panose="020B0604020202020204" pitchFamily="34" charset="0"/>
              </a:rPr>
              <a:t>The process of integrating ESG issues and information into investment analysis:</a:t>
            </a:r>
          </a:p>
        </p:txBody>
      </p:sp>
      <p:sp>
        <p:nvSpPr>
          <p:cNvPr id="21" name="TextBox 20">
            <a:extLst>
              <a:ext uri="{FF2B5EF4-FFF2-40B4-BE49-F238E27FC236}">
                <a16:creationId xmlns:a16="http://schemas.microsoft.com/office/drawing/2014/main" id="{7A1B640E-5CDA-4896-8B8A-51A924FB2882}"/>
              </a:ext>
            </a:extLst>
          </p:cNvPr>
          <p:cNvSpPr txBox="1"/>
          <p:nvPr/>
        </p:nvSpPr>
        <p:spPr>
          <a:xfrm>
            <a:off x="7595016" y="3506107"/>
            <a:ext cx="2233349" cy="400110"/>
          </a:xfrm>
          <a:prstGeom prst="rect">
            <a:avLst/>
          </a:prstGeom>
          <a:noFill/>
        </p:spPr>
        <p:txBody>
          <a:bodyPr wrap="square" rtlCol="0">
            <a:spAutoFit/>
          </a:bodyPr>
          <a:lstStyle/>
          <a:p>
            <a:r>
              <a:rPr lang="en-GB" sz="1000">
                <a:solidFill>
                  <a:schemeClr val="bg1"/>
                </a:solidFill>
                <a:latin typeface="Arial" panose="020B0604020202020204" pitchFamily="34" charset="0"/>
                <a:cs typeface="Arial" panose="020B0604020202020204" pitchFamily="34" charset="0"/>
              </a:rPr>
              <a:t>Interactions between the investor and current or potential investees:</a:t>
            </a:r>
          </a:p>
        </p:txBody>
      </p:sp>
      <p:sp>
        <p:nvSpPr>
          <p:cNvPr id="22" name="TextBox 21">
            <a:extLst>
              <a:ext uri="{FF2B5EF4-FFF2-40B4-BE49-F238E27FC236}">
                <a16:creationId xmlns:a16="http://schemas.microsoft.com/office/drawing/2014/main" id="{6764687C-EC50-4C4E-A325-92A582162A4F}"/>
              </a:ext>
            </a:extLst>
          </p:cNvPr>
          <p:cNvSpPr txBox="1"/>
          <p:nvPr/>
        </p:nvSpPr>
        <p:spPr>
          <a:xfrm>
            <a:off x="2144486" y="1839626"/>
            <a:ext cx="5207820" cy="307777"/>
          </a:xfrm>
          <a:prstGeom prst="rect">
            <a:avLst/>
          </a:prstGeom>
          <a:noFill/>
        </p:spPr>
        <p:txBody>
          <a:bodyPr wrap="square" rtlCol="0">
            <a:spAutoFit/>
          </a:bodyPr>
          <a:lstStyle/>
          <a:p>
            <a:pPr algn="ctr"/>
            <a:r>
              <a:rPr lang="en-GB" sz="1400" b="1">
                <a:solidFill>
                  <a:schemeClr val="accent4"/>
                </a:solidFill>
                <a:latin typeface="Arial" panose="020B0604020202020204" pitchFamily="34" charset="0"/>
                <a:cs typeface="Arial" panose="020B0604020202020204" pitchFamily="34" charset="0"/>
              </a:rPr>
              <a:t>ESG Incorporation</a:t>
            </a:r>
          </a:p>
        </p:txBody>
      </p:sp>
      <p:sp>
        <p:nvSpPr>
          <p:cNvPr id="23" name="TextBox 22">
            <a:extLst>
              <a:ext uri="{FF2B5EF4-FFF2-40B4-BE49-F238E27FC236}">
                <a16:creationId xmlns:a16="http://schemas.microsoft.com/office/drawing/2014/main" id="{023114FC-3907-4B1C-88CB-4B1BEF3D3957}"/>
              </a:ext>
            </a:extLst>
          </p:cNvPr>
          <p:cNvSpPr txBox="1"/>
          <p:nvPr/>
        </p:nvSpPr>
        <p:spPr>
          <a:xfrm>
            <a:off x="5174477" y="3172875"/>
            <a:ext cx="1780744" cy="261610"/>
          </a:xfrm>
          <a:prstGeom prst="rect">
            <a:avLst/>
          </a:prstGeom>
          <a:solidFill>
            <a:schemeClr val="accent5"/>
          </a:solidFill>
        </p:spPr>
        <p:txBody>
          <a:bodyPr wrap="square" rtlCol="0">
            <a:spAutoFit/>
          </a:bodyPr>
          <a:lstStyle/>
          <a:p>
            <a:pPr algn="ctr"/>
            <a:r>
              <a:rPr lang="en-GB" sz="1100" b="1">
                <a:solidFill>
                  <a:schemeClr val="bg1"/>
                </a:solidFill>
                <a:latin typeface="Arial" panose="020B0604020202020204" pitchFamily="34" charset="0"/>
                <a:cs typeface="Arial" panose="020B0604020202020204" pitchFamily="34" charset="0"/>
              </a:rPr>
              <a:t>ESG Screening</a:t>
            </a:r>
          </a:p>
        </p:txBody>
      </p:sp>
      <p:sp>
        <p:nvSpPr>
          <p:cNvPr id="24" name="Rectangle 23">
            <a:extLst>
              <a:ext uri="{FF2B5EF4-FFF2-40B4-BE49-F238E27FC236}">
                <a16:creationId xmlns:a16="http://schemas.microsoft.com/office/drawing/2014/main" id="{3F473BCA-67E6-4AE8-A91C-DC2EB81BEDDA}"/>
              </a:ext>
            </a:extLst>
          </p:cNvPr>
          <p:cNvSpPr/>
          <p:nvPr/>
        </p:nvSpPr>
        <p:spPr>
          <a:xfrm>
            <a:off x="5057271" y="4152607"/>
            <a:ext cx="2041087" cy="45276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 b="1">
                <a:solidFill>
                  <a:schemeClr val="bg1"/>
                </a:solidFill>
                <a:latin typeface="Arial" panose="020B0604020202020204" pitchFamily="34" charset="0"/>
                <a:cs typeface="Arial" panose="020B0604020202020204" pitchFamily="34" charset="0"/>
              </a:rPr>
              <a:t>Exclusionary – negative</a:t>
            </a:r>
          </a:p>
        </p:txBody>
      </p:sp>
      <p:sp>
        <p:nvSpPr>
          <p:cNvPr id="25" name="Rectangle 24">
            <a:extLst>
              <a:ext uri="{FF2B5EF4-FFF2-40B4-BE49-F238E27FC236}">
                <a16:creationId xmlns:a16="http://schemas.microsoft.com/office/drawing/2014/main" id="{64C49E3D-2E46-43BA-B9C5-477BB5B5D3BD}"/>
              </a:ext>
            </a:extLst>
          </p:cNvPr>
          <p:cNvSpPr/>
          <p:nvPr/>
        </p:nvSpPr>
        <p:spPr>
          <a:xfrm>
            <a:off x="5057271" y="4749909"/>
            <a:ext cx="2041087" cy="45276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 b="1">
                <a:solidFill>
                  <a:schemeClr val="bg1"/>
                </a:solidFill>
                <a:latin typeface="Arial" panose="020B0604020202020204" pitchFamily="34" charset="0"/>
                <a:cs typeface="Arial" panose="020B0604020202020204" pitchFamily="34" charset="0"/>
              </a:rPr>
              <a:t>Best in class – positive</a:t>
            </a:r>
          </a:p>
          <a:p>
            <a:pPr algn="ctr"/>
            <a:r>
              <a:rPr lang="en-GB" sz="800">
                <a:solidFill>
                  <a:schemeClr val="bg1"/>
                </a:solidFill>
                <a:latin typeface="Arial" panose="020B0604020202020204" pitchFamily="34" charset="0"/>
                <a:cs typeface="Arial" panose="020B0604020202020204" pitchFamily="34" charset="0"/>
              </a:rPr>
              <a:t>(e.g. impact investing)</a:t>
            </a:r>
          </a:p>
        </p:txBody>
      </p:sp>
      <p:sp>
        <p:nvSpPr>
          <p:cNvPr id="26" name="Rectangle 25">
            <a:extLst>
              <a:ext uri="{FF2B5EF4-FFF2-40B4-BE49-F238E27FC236}">
                <a16:creationId xmlns:a16="http://schemas.microsoft.com/office/drawing/2014/main" id="{173CF1A3-2E48-4656-BEDB-9DF603698C78}"/>
              </a:ext>
            </a:extLst>
          </p:cNvPr>
          <p:cNvSpPr/>
          <p:nvPr/>
        </p:nvSpPr>
        <p:spPr>
          <a:xfrm>
            <a:off x="5044306" y="5311163"/>
            <a:ext cx="2041087" cy="45276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 b="1">
                <a:solidFill>
                  <a:schemeClr val="bg1"/>
                </a:solidFill>
                <a:latin typeface="Arial" panose="020B0604020202020204" pitchFamily="34" charset="0"/>
                <a:cs typeface="Arial" panose="020B0604020202020204" pitchFamily="34" charset="0"/>
              </a:rPr>
              <a:t>Norms-based</a:t>
            </a:r>
          </a:p>
        </p:txBody>
      </p:sp>
      <p:sp>
        <p:nvSpPr>
          <p:cNvPr id="30" name="Rectangle 29">
            <a:extLst>
              <a:ext uri="{FF2B5EF4-FFF2-40B4-BE49-F238E27FC236}">
                <a16:creationId xmlns:a16="http://schemas.microsoft.com/office/drawing/2014/main" id="{DAF2BEC3-FF78-4A4E-9609-7DC861970B6C}"/>
              </a:ext>
            </a:extLst>
          </p:cNvPr>
          <p:cNvSpPr/>
          <p:nvPr/>
        </p:nvSpPr>
        <p:spPr>
          <a:xfrm>
            <a:off x="7581342" y="4141889"/>
            <a:ext cx="2041087" cy="452767"/>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 b="1">
                <a:solidFill>
                  <a:schemeClr val="bg1"/>
                </a:solidFill>
                <a:latin typeface="Arial" panose="020B0604020202020204" pitchFamily="34" charset="0"/>
                <a:cs typeface="Arial" panose="020B0604020202020204" pitchFamily="34" charset="0"/>
              </a:rPr>
              <a:t>Voting </a:t>
            </a:r>
            <a:br>
              <a:rPr lang="en-GB" sz="800" b="1">
                <a:solidFill>
                  <a:schemeClr val="bg1"/>
                </a:solidFill>
                <a:latin typeface="Arial" panose="020B0604020202020204" pitchFamily="34" charset="0"/>
                <a:cs typeface="Arial" panose="020B0604020202020204" pitchFamily="34" charset="0"/>
              </a:rPr>
            </a:br>
            <a:r>
              <a:rPr lang="en-GB" sz="800">
                <a:solidFill>
                  <a:schemeClr val="bg1"/>
                </a:solidFill>
                <a:latin typeface="Arial" panose="020B0604020202020204" pitchFamily="34" charset="0"/>
                <a:cs typeface="Arial" panose="020B0604020202020204" pitchFamily="34" charset="0"/>
              </a:rPr>
              <a:t>(e.g. AGM, EGM or special meeting)</a:t>
            </a:r>
          </a:p>
        </p:txBody>
      </p:sp>
      <p:sp>
        <p:nvSpPr>
          <p:cNvPr id="32" name="Rectangle 31">
            <a:extLst>
              <a:ext uri="{FF2B5EF4-FFF2-40B4-BE49-F238E27FC236}">
                <a16:creationId xmlns:a16="http://schemas.microsoft.com/office/drawing/2014/main" id="{F9C60647-12EB-4E09-AEB7-7C2AAF29B982}"/>
              </a:ext>
            </a:extLst>
          </p:cNvPr>
          <p:cNvSpPr/>
          <p:nvPr/>
        </p:nvSpPr>
        <p:spPr>
          <a:xfrm>
            <a:off x="7581341" y="5283096"/>
            <a:ext cx="2041086" cy="481357"/>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 b="1">
                <a:solidFill>
                  <a:schemeClr val="bg1"/>
                </a:solidFill>
                <a:latin typeface="Arial" panose="020B0604020202020204" pitchFamily="34" charset="0"/>
                <a:cs typeface="Arial" panose="020B0604020202020204" pitchFamily="34" charset="0"/>
              </a:rPr>
              <a:t>Other engagement</a:t>
            </a:r>
          </a:p>
          <a:p>
            <a:pPr algn="ctr"/>
            <a:r>
              <a:rPr lang="en-GB" sz="800">
                <a:solidFill>
                  <a:schemeClr val="bg1"/>
                </a:solidFill>
                <a:latin typeface="Arial" panose="020B0604020202020204" pitchFamily="34" charset="0"/>
                <a:cs typeface="Arial" panose="020B0604020202020204" pitchFamily="34" charset="0"/>
              </a:rPr>
              <a:t>(Other engagements on ESG issues: proactive, reactive and ongoing)</a:t>
            </a:r>
          </a:p>
        </p:txBody>
      </p:sp>
      <p:sp>
        <p:nvSpPr>
          <p:cNvPr id="34" name="TextBox 33">
            <a:extLst>
              <a:ext uri="{FF2B5EF4-FFF2-40B4-BE49-F238E27FC236}">
                <a16:creationId xmlns:a16="http://schemas.microsoft.com/office/drawing/2014/main" id="{63C405E9-349A-460A-B520-53E8C0138050}"/>
              </a:ext>
            </a:extLst>
          </p:cNvPr>
          <p:cNvSpPr txBox="1"/>
          <p:nvPr/>
        </p:nvSpPr>
        <p:spPr>
          <a:xfrm>
            <a:off x="7581341" y="4710074"/>
            <a:ext cx="2041492" cy="461665"/>
          </a:xfrm>
          <a:prstGeom prst="rect">
            <a:avLst/>
          </a:prstGeom>
          <a:solidFill>
            <a:schemeClr val="accent5">
              <a:lumMod val="75000"/>
            </a:schemeClr>
          </a:solidFill>
        </p:spPr>
        <p:txBody>
          <a:bodyPr wrap="square" rtlCol="0">
            <a:spAutoFit/>
          </a:bodyPr>
          <a:lstStyle/>
          <a:p>
            <a:pPr algn="ctr"/>
            <a:r>
              <a:rPr lang="en-GB" sz="800" b="1">
                <a:solidFill>
                  <a:schemeClr val="bg1"/>
                </a:solidFill>
                <a:latin typeface="Arial" panose="020B0604020202020204" pitchFamily="34" charset="0"/>
                <a:cs typeface="Arial" panose="020B0604020202020204" pitchFamily="34" charset="0"/>
              </a:rPr>
              <a:t>Shareholder engagement</a:t>
            </a:r>
          </a:p>
          <a:p>
            <a:pPr algn="ctr"/>
            <a:r>
              <a:rPr lang="en-GB" sz="800">
                <a:solidFill>
                  <a:schemeClr val="bg1"/>
                </a:solidFill>
                <a:latin typeface="Arial" panose="020B0604020202020204" pitchFamily="34" charset="0"/>
                <a:cs typeface="Arial" panose="020B0604020202020204" pitchFamily="34" charset="0"/>
              </a:rPr>
              <a:t>(e.g. Shareholder resolutions, calling an EGM, complaint to regulator)</a:t>
            </a:r>
          </a:p>
        </p:txBody>
      </p:sp>
      <p:sp>
        <p:nvSpPr>
          <p:cNvPr id="31" name="TextBox 30">
            <a:extLst>
              <a:ext uri="{FF2B5EF4-FFF2-40B4-BE49-F238E27FC236}">
                <a16:creationId xmlns:a16="http://schemas.microsoft.com/office/drawing/2014/main" id="{EEBC6AC6-A56C-47B7-85EE-72F9460A1FDA}"/>
              </a:ext>
            </a:extLst>
          </p:cNvPr>
          <p:cNvSpPr txBox="1"/>
          <p:nvPr/>
        </p:nvSpPr>
        <p:spPr>
          <a:xfrm>
            <a:off x="2395490" y="4138668"/>
            <a:ext cx="2037066" cy="584775"/>
          </a:xfrm>
          <a:prstGeom prst="rect">
            <a:avLst/>
          </a:prstGeom>
          <a:solidFill>
            <a:srgbClr val="92D050"/>
          </a:solidFill>
        </p:spPr>
        <p:txBody>
          <a:bodyPr wrap="square" rtlCol="0">
            <a:spAutoFit/>
          </a:bodyPr>
          <a:lstStyle/>
          <a:p>
            <a:r>
              <a:rPr lang="en-GB" sz="800" b="1">
                <a:solidFill>
                  <a:schemeClr val="bg1"/>
                </a:solidFill>
                <a:latin typeface="Arial" panose="020B0604020202020204" pitchFamily="34" charset="0"/>
                <a:cs typeface="Arial" panose="020B0604020202020204" pitchFamily="34" charset="0"/>
              </a:rPr>
              <a:t>Environmental</a:t>
            </a:r>
            <a:r>
              <a:rPr lang="en-GB" sz="800">
                <a:solidFill>
                  <a:schemeClr val="bg1"/>
                </a:solidFill>
                <a:latin typeface="Arial" panose="020B0604020202020204" pitchFamily="34" charset="0"/>
                <a:cs typeface="Arial" panose="020B0604020202020204" pitchFamily="34" charset="0"/>
              </a:rPr>
              <a:t> – e.g. chemical pollution, water management, greenhouse gas emissions, renewable energy.</a:t>
            </a:r>
          </a:p>
        </p:txBody>
      </p:sp>
      <p:sp>
        <p:nvSpPr>
          <p:cNvPr id="36" name="TextBox 35">
            <a:extLst>
              <a:ext uri="{FF2B5EF4-FFF2-40B4-BE49-F238E27FC236}">
                <a16:creationId xmlns:a16="http://schemas.microsoft.com/office/drawing/2014/main" id="{998BE507-E458-4508-8958-DDA1717409B3}"/>
              </a:ext>
            </a:extLst>
          </p:cNvPr>
          <p:cNvSpPr txBox="1"/>
          <p:nvPr/>
        </p:nvSpPr>
        <p:spPr>
          <a:xfrm>
            <a:off x="2395492" y="5302265"/>
            <a:ext cx="2037065" cy="461665"/>
          </a:xfrm>
          <a:prstGeom prst="rect">
            <a:avLst/>
          </a:prstGeom>
          <a:solidFill>
            <a:schemeClr val="bg1">
              <a:lumMod val="65000"/>
            </a:schemeClr>
          </a:solidFill>
        </p:spPr>
        <p:txBody>
          <a:bodyPr wrap="square" rtlCol="0">
            <a:spAutoFit/>
          </a:bodyPr>
          <a:lstStyle/>
          <a:p>
            <a:r>
              <a:rPr lang="en-GB" sz="800" b="1">
                <a:solidFill>
                  <a:schemeClr val="bg1"/>
                </a:solidFill>
                <a:latin typeface="Arial" panose="020B0604020202020204" pitchFamily="34" charset="0"/>
                <a:cs typeface="Arial" panose="020B0604020202020204" pitchFamily="34" charset="0"/>
              </a:rPr>
              <a:t>Governance</a:t>
            </a:r>
            <a:r>
              <a:rPr lang="en-GB" sz="800">
                <a:solidFill>
                  <a:schemeClr val="bg1"/>
                </a:solidFill>
                <a:latin typeface="Arial" panose="020B0604020202020204" pitchFamily="34" charset="0"/>
                <a:cs typeface="Arial" panose="020B0604020202020204" pitchFamily="34" charset="0"/>
              </a:rPr>
              <a:t> – e.g. corporate governance issues, bribery, corruption, lobbying activity.</a:t>
            </a:r>
          </a:p>
        </p:txBody>
      </p:sp>
    </p:spTree>
    <p:extLst>
      <p:ext uri="{BB962C8B-B14F-4D97-AF65-F5344CB8AC3E}">
        <p14:creationId xmlns:p14="http://schemas.microsoft.com/office/powerpoint/2010/main" val="9018511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873D6A51-6F04-42D2-948D-7D4295C97DA5}"/>
              </a:ext>
            </a:extLst>
          </p:cNvPr>
          <p:cNvSpPr>
            <a:spLocks noGrp="1"/>
          </p:cNvSpPr>
          <p:nvPr>
            <p:ph type="ctrTitle"/>
          </p:nvPr>
        </p:nvSpPr>
        <p:spPr/>
        <p:txBody>
          <a:bodyPr/>
          <a:lstStyle/>
          <a:p>
            <a:r>
              <a:rPr lang="en-GB"/>
              <a:t>ESG risks can be material</a:t>
            </a:r>
          </a:p>
        </p:txBody>
      </p:sp>
      <p:sp>
        <p:nvSpPr>
          <p:cNvPr id="9" name="Subtitle 8">
            <a:extLst>
              <a:ext uri="{FF2B5EF4-FFF2-40B4-BE49-F238E27FC236}">
                <a16:creationId xmlns:a16="http://schemas.microsoft.com/office/drawing/2014/main" id="{55E5B657-5C12-440B-8659-C5276C6C7E55}"/>
              </a:ext>
            </a:extLst>
          </p:cNvPr>
          <p:cNvSpPr>
            <a:spLocks noGrp="1"/>
          </p:cNvSpPr>
          <p:nvPr>
            <p:ph type="subTitle" idx="1"/>
          </p:nvPr>
        </p:nvSpPr>
        <p:spPr/>
        <p:txBody>
          <a:bodyPr/>
          <a:lstStyle/>
          <a:p>
            <a:r>
              <a:rPr lang="en-GB"/>
              <a:t>Environmental risks are increasingly material in terms of impact and likelihood</a:t>
            </a:r>
          </a:p>
        </p:txBody>
      </p:sp>
      <p:sp>
        <p:nvSpPr>
          <p:cNvPr id="5" name="Slide Number Placeholder 4">
            <a:extLst>
              <a:ext uri="{FF2B5EF4-FFF2-40B4-BE49-F238E27FC236}">
                <a16:creationId xmlns:a16="http://schemas.microsoft.com/office/drawing/2014/main" id="{78E59579-0497-4EC0-A181-1AE82C6E785C}"/>
              </a:ext>
            </a:extLst>
          </p:cNvPr>
          <p:cNvSpPr>
            <a:spLocks noGrp="1"/>
          </p:cNvSpPr>
          <p:nvPr>
            <p:ph type="sldNum" sz="quarter" idx="4"/>
          </p:nvPr>
        </p:nvSpPr>
        <p:spPr/>
        <p:txBody>
          <a:bodyPr/>
          <a:lstStyle/>
          <a:p>
            <a:fld id="{AB3D6D62-770D-4A03-AB63-5CBA935EDD21}" type="slidenum">
              <a:rPr lang="en-GB" smtClean="0"/>
              <a:pPr/>
              <a:t>7</a:t>
            </a:fld>
            <a:endParaRPr lang="en-GB"/>
          </a:p>
        </p:txBody>
      </p:sp>
      <p:sp>
        <p:nvSpPr>
          <p:cNvPr id="7" name="Rectangle 6">
            <a:extLst>
              <a:ext uri="{FF2B5EF4-FFF2-40B4-BE49-F238E27FC236}">
                <a16:creationId xmlns:a16="http://schemas.microsoft.com/office/drawing/2014/main" id="{F8A89F21-596E-4DC8-8250-375C45D82F3F}"/>
              </a:ext>
            </a:extLst>
          </p:cNvPr>
          <p:cNvSpPr/>
          <p:nvPr/>
        </p:nvSpPr>
        <p:spPr>
          <a:xfrm>
            <a:off x="2385398" y="2141495"/>
            <a:ext cx="1656000" cy="432000"/>
          </a:xfrm>
          <a:prstGeom prst="rect">
            <a:avLst/>
          </a:prstGeom>
          <a:solidFill>
            <a:srgbClr val="167E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Asset price collapse</a:t>
            </a:r>
          </a:p>
        </p:txBody>
      </p:sp>
      <p:sp>
        <p:nvSpPr>
          <p:cNvPr id="11" name="Rectangle 10">
            <a:extLst>
              <a:ext uri="{FF2B5EF4-FFF2-40B4-BE49-F238E27FC236}">
                <a16:creationId xmlns:a16="http://schemas.microsoft.com/office/drawing/2014/main" id="{07C081C3-3485-4112-B407-3522A0F2765C}"/>
              </a:ext>
            </a:extLst>
          </p:cNvPr>
          <p:cNvSpPr/>
          <p:nvPr/>
        </p:nvSpPr>
        <p:spPr>
          <a:xfrm>
            <a:off x="2383590" y="2679181"/>
            <a:ext cx="1646770" cy="432000"/>
          </a:xfrm>
          <a:prstGeom prst="rect">
            <a:avLst/>
          </a:prstGeom>
          <a:solidFill>
            <a:srgbClr val="167E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Slowing Chinese economy</a:t>
            </a:r>
          </a:p>
        </p:txBody>
      </p:sp>
      <p:sp>
        <p:nvSpPr>
          <p:cNvPr id="12" name="Rectangle 11">
            <a:extLst>
              <a:ext uri="{FF2B5EF4-FFF2-40B4-BE49-F238E27FC236}">
                <a16:creationId xmlns:a16="http://schemas.microsoft.com/office/drawing/2014/main" id="{351ED0CF-9776-44FF-BAF6-7C68AEBC1B09}"/>
              </a:ext>
            </a:extLst>
          </p:cNvPr>
          <p:cNvSpPr/>
          <p:nvPr/>
        </p:nvSpPr>
        <p:spPr>
          <a:xfrm>
            <a:off x="2383591" y="3191422"/>
            <a:ext cx="1647431" cy="432000"/>
          </a:xfrm>
          <a:prstGeom prst="rect">
            <a:avLst/>
          </a:prstGeom>
          <a:solidFill>
            <a:srgbClr val="E51E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Chronic disease</a:t>
            </a:r>
          </a:p>
        </p:txBody>
      </p:sp>
      <p:sp>
        <p:nvSpPr>
          <p:cNvPr id="18" name="Rectangle 17">
            <a:extLst>
              <a:ext uri="{FF2B5EF4-FFF2-40B4-BE49-F238E27FC236}">
                <a16:creationId xmlns:a16="http://schemas.microsoft.com/office/drawing/2014/main" id="{C007C502-8B1C-42D0-A716-7BB06221FEE4}"/>
              </a:ext>
            </a:extLst>
          </p:cNvPr>
          <p:cNvSpPr/>
          <p:nvPr/>
        </p:nvSpPr>
        <p:spPr>
          <a:xfrm>
            <a:off x="2383590" y="3705049"/>
            <a:ext cx="1658458" cy="432000"/>
          </a:xfrm>
          <a:prstGeom prst="rect">
            <a:avLst/>
          </a:prstGeom>
          <a:solidFill>
            <a:srgbClr val="E57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Global governance gaps</a:t>
            </a:r>
          </a:p>
        </p:txBody>
      </p:sp>
      <p:sp>
        <p:nvSpPr>
          <p:cNvPr id="19" name="Rectangle 18">
            <a:extLst>
              <a:ext uri="{FF2B5EF4-FFF2-40B4-BE49-F238E27FC236}">
                <a16:creationId xmlns:a16="http://schemas.microsoft.com/office/drawing/2014/main" id="{E2C1C044-0AA0-409D-BB10-A7A1A5BE0D95}"/>
              </a:ext>
            </a:extLst>
          </p:cNvPr>
          <p:cNvSpPr/>
          <p:nvPr/>
        </p:nvSpPr>
        <p:spPr>
          <a:xfrm>
            <a:off x="2383590" y="4218668"/>
            <a:ext cx="1646770" cy="432000"/>
          </a:xfrm>
          <a:prstGeom prst="rect">
            <a:avLst/>
          </a:prstGeom>
          <a:solidFill>
            <a:srgbClr val="167E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Retrenchment from globalisation</a:t>
            </a:r>
          </a:p>
        </p:txBody>
      </p:sp>
      <p:sp>
        <p:nvSpPr>
          <p:cNvPr id="20" name="Rectangle 19">
            <a:extLst>
              <a:ext uri="{FF2B5EF4-FFF2-40B4-BE49-F238E27FC236}">
                <a16:creationId xmlns:a16="http://schemas.microsoft.com/office/drawing/2014/main" id="{3C7AD803-96BA-4860-AD48-E8B858DFF039}"/>
              </a:ext>
            </a:extLst>
          </p:cNvPr>
          <p:cNvSpPr/>
          <p:nvPr/>
        </p:nvSpPr>
        <p:spPr>
          <a:xfrm>
            <a:off x="4255995" y="2152634"/>
            <a:ext cx="1656000" cy="432000"/>
          </a:xfrm>
          <a:prstGeom prst="rect">
            <a:avLst/>
          </a:prstGeom>
          <a:solidFill>
            <a:srgbClr val="0082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Extreme weather events</a:t>
            </a:r>
          </a:p>
        </p:txBody>
      </p:sp>
      <p:sp>
        <p:nvSpPr>
          <p:cNvPr id="21" name="Rectangle 20">
            <a:extLst>
              <a:ext uri="{FF2B5EF4-FFF2-40B4-BE49-F238E27FC236}">
                <a16:creationId xmlns:a16="http://schemas.microsoft.com/office/drawing/2014/main" id="{A056077A-AEBE-4114-842A-8CAF7CBB51AD}"/>
              </a:ext>
            </a:extLst>
          </p:cNvPr>
          <p:cNvSpPr/>
          <p:nvPr/>
        </p:nvSpPr>
        <p:spPr>
          <a:xfrm>
            <a:off x="4255995" y="2692514"/>
            <a:ext cx="1656000" cy="432000"/>
          </a:xfrm>
          <a:prstGeom prst="rect">
            <a:avLst/>
          </a:prstGeom>
          <a:solidFill>
            <a:srgbClr val="0082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Failure of climate change mitigation and adaption</a:t>
            </a:r>
          </a:p>
        </p:txBody>
      </p:sp>
      <p:sp>
        <p:nvSpPr>
          <p:cNvPr id="22" name="Rectangle 21">
            <a:extLst>
              <a:ext uri="{FF2B5EF4-FFF2-40B4-BE49-F238E27FC236}">
                <a16:creationId xmlns:a16="http://schemas.microsoft.com/office/drawing/2014/main" id="{D34E36CC-CAFE-4F6D-8CE6-093850BE997D}"/>
              </a:ext>
            </a:extLst>
          </p:cNvPr>
          <p:cNvSpPr/>
          <p:nvPr/>
        </p:nvSpPr>
        <p:spPr>
          <a:xfrm>
            <a:off x="4263902" y="3207884"/>
            <a:ext cx="1656000" cy="432000"/>
          </a:xfrm>
          <a:prstGeom prst="rect">
            <a:avLst/>
          </a:prstGeom>
          <a:solidFill>
            <a:srgbClr val="0082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Natural disasters</a:t>
            </a:r>
          </a:p>
        </p:txBody>
      </p:sp>
      <p:sp>
        <p:nvSpPr>
          <p:cNvPr id="23" name="Rectangle 22">
            <a:extLst>
              <a:ext uri="{FF2B5EF4-FFF2-40B4-BE49-F238E27FC236}">
                <a16:creationId xmlns:a16="http://schemas.microsoft.com/office/drawing/2014/main" id="{AF7A9A97-556F-4BEA-85A5-2306AFDE75CA}"/>
              </a:ext>
            </a:extLst>
          </p:cNvPr>
          <p:cNvSpPr/>
          <p:nvPr/>
        </p:nvSpPr>
        <p:spPr>
          <a:xfrm>
            <a:off x="4263902" y="3715017"/>
            <a:ext cx="1656000" cy="432000"/>
          </a:xfrm>
          <a:prstGeom prst="rect">
            <a:avLst/>
          </a:prstGeom>
          <a:solidFill>
            <a:srgbClr val="8A20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Data fraud or theft</a:t>
            </a:r>
          </a:p>
        </p:txBody>
      </p:sp>
      <p:sp>
        <p:nvSpPr>
          <p:cNvPr id="24" name="Rectangle 23">
            <a:extLst>
              <a:ext uri="{FF2B5EF4-FFF2-40B4-BE49-F238E27FC236}">
                <a16:creationId xmlns:a16="http://schemas.microsoft.com/office/drawing/2014/main" id="{EFDE1F83-35CC-4CEC-8498-9A27A59B0C85}"/>
              </a:ext>
            </a:extLst>
          </p:cNvPr>
          <p:cNvSpPr/>
          <p:nvPr/>
        </p:nvSpPr>
        <p:spPr>
          <a:xfrm>
            <a:off x="4263902" y="4209811"/>
            <a:ext cx="1656000" cy="432000"/>
          </a:xfrm>
          <a:prstGeom prst="rect">
            <a:avLst/>
          </a:prstGeom>
          <a:solidFill>
            <a:srgbClr val="8A20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Cyberattacks</a:t>
            </a:r>
          </a:p>
        </p:txBody>
      </p:sp>
      <p:sp>
        <p:nvSpPr>
          <p:cNvPr id="25" name="Rectangle 24">
            <a:extLst>
              <a:ext uri="{FF2B5EF4-FFF2-40B4-BE49-F238E27FC236}">
                <a16:creationId xmlns:a16="http://schemas.microsoft.com/office/drawing/2014/main" id="{45B59357-61E1-48B4-919A-4E3251BE781B}"/>
              </a:ext>
            </a:extLst>
          </p:cNvPr>
          <p:cNvSpPr/>
          <p:nvPr/>
        </p:nvSpPr>
        <p:spPr>
          <a:xfrm>
            <a:off x="6537358" y="2173583"/>
            <a:ext cx="1670148" cy="432000"/>
          </a:xfrm>
          <a:prstGeom prst="rect">
            <a:avLst/>
          </a:prstGeom>
          <a:solidFill>
            <a:srgbClr val="167E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Asset price collapse</a:t>
            </a:r>
          </a:p>
        </p:txBody>
      </p:sp>
      <p:sp>
        <p:nvSpPr>
          <p:cNvPr id="26" name="Rectangle 25">
            <a:extLst>
              <a:ext uri="{FF2B5EF4-FFF2-40B4-BE49-F238E27FC236}">
                <a16:creationId xmlns:a16="http://schemas.microsoft.com/office/drawing/2014/main" id="{3B3ACD81-7E89-4F64-A1B2-49B8510C18FF}"/>
              </a:ext>
            </a:extLst>
          </p:cNvPr>
          <p:cNvSpPr/>
          <p:nvPr/>
        </p:nvSpPr>
        <p:spPr>
          <a:xfrm>
            <a:off x="6551505" y="2680725"/>
            <a:ext cx="1670148" cy="432000"/>
          </a:xfrm>
          <a:prstGeom prst="rect">
            <a:avLst/>
          </a:prstGeom>
          <a:solidFill>
            <a:srgbClr val="167E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Retrenchment from globalisation</a:t>
            </a:r>
          </a:p>
        </p:txBody>
      </p:sp>
      <p:sp>
        <p:nvSpPr>
          <p:cNvPr id="27" name="Rectangle 26">
            <a:extLst>
              <a:ext uri="{FF2B5EF4-FFF2-40B4-BE49-F238E27FC236}">
                <a16:creationId xmlns:a16="http://schemas.microsoft.com/office/drawing/2014/main" id="{214FDDE8-2DDF-4080-B9B8-5E7331F5266A}"/>
              </a:ext>
            </a:extLst>
          </p:cNvPr>
          <p:cNvSpPr/>
          <p:nvPr/>
        </p:nvSpPr>
        <p:spPr>
          <a:xfrm>
            <a:off x="6551506" y="3196459"/>
            <a:ext cx="1670147" cy="432000"/>
          </a:xfrm>
          <a:prstGeom prst="rect">
            <a:avLst/>
          </a:prstGeom>
          <a:solidFill>
            <a:srgbClr val="167E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Slowing Chinese economy (&lt;6%)</a:t>
            </a:r>
          </a:p>
        </p:txBody>
      </p:sp>
      <p:sp>
        <p:nvSpPr>
          <p:cNvPr id="28" name="Rectangle 27">
            <a:extLst>
              <a:ext uri="{FF2B5EF4-FFF2-40B4-BE49-F238E27FC236}">
                <a16:creationId xmlns:a16="http://schemas.microsoft.com/office/drawing/2014/main" id="{6D61E22E-5CA4-4480-B178-2A0244616D31}"/>
              </a:ext>
            </a:extLst>
          </p:cNvPr>
          <p:cNvSpPr/>
          <p:nvPr/>
        </p:nvSpPr>
        <p:spPr>
          <a:xfrm>
            <a:off x="6568055" y="3713437"/>
            <a:ext cx="1670147" cy="432000"/>
          </a:xfrm>
          <a:prstGeom prst="rect">
            <a:avLst/>
          </a:prstGeom>
          <a:solidFill>
            <a:srgbClr val="E51E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Chronic disease</a:t>
            </a:r>
          </a:p>
        </p:txBody>
      </p:sp>
      <p:sp>
        <p:nvSpPr>
          <p:cNvPr id="29" name="Rectangle 28">
            <a:extLst>
              <a:ext uri="{FF2B5EF4-FFF2-40B4-BE49-F238E27FC236}">
                <a16:creationId xmlns:a16="http://schemas.microsoft.com/office/drawing/2014/main" id="{3B85719C-1437-489C-A266-A1A8BA1B2C94}"/>
              </a:ext>
            </a:extLst>
          </p:cNvPr>
          <p:cNvSpPr/>
          <p:nvPr/>
        </p:nvSpPr>
        <p:spPr>
          <a:xfrm>
            <a:off x="6568055" y="4218668"/>
            <a:ext cx="1670146" cy="432000"/>
          </a:xfrm>
          <a:prstGeom prst="rect">
            <a:avLst/>
          </a:prstGeom>
          <a:solidFill>
            <a:srgbClr val="167E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Fiscal crises</a:t>
            </a:r>
          </a:p>
        </p:txBody>
      </p:sp>
      <p:sp>
        <p:nvSpPr>
          <p:cNvPr id="35" name="Rectangle 34">
            <a:extLst>
              <a:ext uri="{FF2B5EF4-FFF2-40B4-BE49-F238E27FC236}">
                <a16:creationId xmlns:a16="http://schemas.microsoft.com/office/drawing/2014/main" id="{9AFB115D-497F-4CBF-81F3-3CB1020C0634}"/>
              </a:ext>
            </a:extLst>
          </p:cNvPr>
          <p:cNvSpPr/>
          <p:nvPr/>
        </p:nvSpPr>
        <p:spPr>
          <a:xfrm>
            <a:off x="8433140" y="2175058"/>
            <a:ext cx="1670148" cy="432000"/>
          </a:xfrm>
          <a:prstGeom prst="rect">
            <a:avLst/>
          </a:prstGeom>
          <a:solidFill>
            <a:srgbClr val="E578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Weapons of mass destruction</a:t>
            </a:r>
          </a:p>
        </p:txBody>
      </p:sp>
      <p:sp>
        <p:nvSpPr>
          <p:cNvPr id="36" name="Rectangle 35">
            <a:extLst>
              <a:ext uri="{FF2B5EF4-FFF2-40B4-BE49-F238E27FC236}">
                <a16:creationId xmlns:a16="http://schemas.microsoft.com/office/drawing/2014/main" id="{D81FD83D-65BE-488F-AE28-4D9B41EF35E8}"/>
              </a:ext>
            </a:extLst>
          </p:cNvPr>
          <p:cNvSpPr/>
          <p:nvPr/>
        </p:nvSpPr>
        <p:spPr>
          <a:xfrm>
            <a:off x="8433139" y="2685328"/>
            <a:ext cx="1656000" cy="432000"/>
          </a:xfrm>
          <a:prstGeom prst="rect">
            <a:avLst/>
          </a:prstGeom>
          <a:solidFill>
            <a:srgbClr val="0082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Failure of climate change mitigation and adaption</a:t>
            </a:r>
          </a:p>
        </p:txBody>
      </p:sp>
      <p:sp>
        <p:nvSpPr>
          <p:cNvPr id="37" name="Rectangle 36">
            <a:extLst>
              <a:ext uri="{FF2B5EF4-FFF2-40B4-BE49-F238E27FC236}">
                <a16:creationId xmlns:a16="http://schemas.microsoft.com/office/drawing/2014/main" id="{115D929C-EC8B-4EAE-B6F0-F2893CC19037}"/>
              </a:ext>
            </a:extLst>
          </p:cNvPr>
          <p:cNvSpPr/>
          <p:nvPr/>
        </p:nvSpPr>
        <p:spPr>
          <a:xfrm>
            <a:off x="8440387" y="3210557"/>
            <a:ext cx="1670147" cy="432000"/>
          </a:xfrm>
          <a:prstGeom prst="rect">
            <a:avLst/>
          </a:prstGeom>
          <a:solidFill>
            <a:srgbClr val="0082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Extreme weather events</a:t>
            </a:r>
          </a:p>
        </p:txBody>
      </p:sp>
      <p:sp>
        <p:nvSpPr>
          <p:cNvPr id="38" name="Rectangle 37">
            <a:extLst>
              <a:ext uri="{FF2B5EF4-FFF2-40B4-BE49-F238E27FC236}">
                <a16:creationId xmlns:a16="http://schemas.microsoft.com/office/drawing/2014/main" id="{496C0A3D-016D-4BCF-ADC8-A27FE7E56629}"/>
              </a:ext>
            </a:extLst>
          </p:cNvPr>
          <p:cNvSpPr/>
          <p:nvPr/>
        </p:nvSpPr>
        <p:spPr>
          <a:xfrm>
            <a:off x="8433142" y="3736261"/>
            <a:ext cx="1670147" cy="432000"/>
          </a:xfrm>
          <a:prstGeom prst="rect">
            <a:avLst/>
          </a:prstGeom>
          <a:solidFill>
            <a:srgbClr val="E51E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Water crises</a:t>
            </a:r>
          </a:p>
        </p:txBody>
      </p:sp>
      <p:sp>
        <p:nvSpPr>
          <p:cNvPr id="39" name="Rectangle 38">
            <a:extLst>
              <a:ext uri="{FF2B5EF4-FFF2-40B4-BE49-F238E27FC236}">
                <a16:creationId xmlns:a16="http://schemas.microsoft.com/office/drawing/2014/main" id="{762B140C-9E3E-4F8C-9049-52A7FA2A3ABE}"/>
              </a:ext>
            </a:extLst>
          </p:cNvPr>
          <p:cNvSpPr/>
          <p:nvPr/>
        </p:nvSpPr>
        <p:spPr>
          <a:xfrm>
            <a:off x="8444874" y="4235826"/>
            <a:ext cx="1670146" cy="432000"/>
          </a:xfrm>
          <a:prstGeom prst="rect">
            <a:avLst/>
          </a:prstGeom>
          <a:solidFill>
            <a:srgbClr val="0082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a:t>Natural disasters</a:t>
            </a:r>
          </a:p>
        </p:txBody>
      </p:sp>
      <p:pic>
        <p:nvPicPr>
          <p:cNvPr id="40" name="Picture 39">
            <a:extLst>
              <a:ext uri="{FF2B5EF4-FFF2-40B4-BE49-F238E27FC236}">
                <a16:creationId xmlns:a16="http://schemas.microsoft.com/office/drawing/2014/main" id="{4F39A7EE-DFD8-4AC6-9F5C-F74A07D28DEC}"/>
              </a:ext>
            </a:extLst>
          </p:cNvPr>
          <p:cNvPicPr>
            <a:picLocks noChangeAspect="1"/>
          </p:cNvPicPr>
          <p:nvPr/>
        </p:nvPicPr>
        <p:blipFill>
          <a:blip r:embed="rId3"/>
          <a:stretch>
            <a:fillRect/>
          </a:stretch>
        </p:blipFill>
        <p:spPr>
          <a:xfrm>
            <a:off x="9229316" y="1033894"/>
            <a:ext cx="790985" cy="475713"/>
          </a:xfrm>
          <a:prstGeom prst="rect">
            <a:avLst/>
          </a:prstGeom>
        </p:spPr>
      </p:pic>
      <p:sp>
        <p:nvSpPr>
          <p:cNvPr id="43" name="TextBox 42">
            <a:extLst>
              <a:ext uri="{FF2B5EF4-FFF2-40B4-BE49-F238E27FC236}">
                <a16:creationId xmlns:a16="http://schemas.microsoft.com/office/drawing/2014/main" id="{F3F7F218-C6E7-4A97-B4BB-EDB5D498BEF5}"/>
              </a:ext>
            </a:extLst>
          </p:cNvPr>
          <p:cNvSpPr txBox="1"/>
          <p:nvPr/>
        </p:nvSpPr>
        <p:spPr>
          <a:xfrm>
            <a:off x="2594106" y="1795961"/>
            <a:ext cx="3007377" cy="276999"/>
          </a:xfrm>
          <a:prstGeom prst="rect">
            <a:avLst/>
          </a:prstGeom>
          <a:noFill/>
        </p:spPr>
        <p:txBody>
          <a:bodyPr wrap="square" rtlCol="0">
            <a:spAutoFit/>
          </a:bodyPr>
          <a:lstStyle/>
          <a:p>
            <a:r>
              <a:rPr lang="en-GB" sz="1200" b="1"/>
              <a:t>Top global risks in terms of likelihood</a:t>
            </a:r>
          </a:p>
        </p:txBody>
      </p:sp>
      <p:sp>
        <p:nvSpPr>
          <p:cNvPr id="44" name="TextBox 43">
            <a:extLst>
              <a:ext uri="{FF2B5EF4-FFF2-40B4-BE49-F238E27FC236}">
                <a16:creationId xmlns:a16="http://schemas.microsoft.com/office/drawing/2014/main" id="{8B22FAC6-DE27-46AE-8DA9-56E4DB4A6ECC}"/>
              </a:ext>
            </a:extLst>
          </p:cNvPr>
          <p:cNvSpPr txBox="1"/>
          <p:nvPr/>
        </p:nvSpPr>
        <p:spPr>
          <a:xfrm>
            <a:off x="9013238" y="4817036"/>
            <a:ext cx="915706" cy="276999"/>
          </a:xfrm>
          <a:prstGeom prst="rect">
            <a:avLst/>
          </a:prstGeom>
          <a:noFill/>
        </p:spPr>
        <p:txBody>
          <a:bodyPr wrap="square" rtlCol="0">
            <a:spAutoFit/>
          </a:bodyPr>
          <a:lstStyle/>
          <a:p>
            <a:r>
              <a:rPr lang="en-GB" sz="1200"/>
              <a:t>2019</a:t>
            </a:r>
          </a:p>
        </p:txBody>
      </p:sp>
      <p:sp>
        <p:nvSpPr>
          <p:cNvPr id="45" name="TextBox 44">
            <a:extLst>
              <a:ext uri="{FF2B5EF4-FFF2-40B4-BE49-F238E27FC236}">
                <a16:creationId xmlns:a16="http://schemas.microsoft.com/office/drawing/2014/main" id="{E2C7E33F-DD70-4FE2-A80D-DF9B190251D3}"/>
              </a:ext>
            </a:extLst>
          </p:cNvPr>
          <p:cNvSpPr txBox="1"/>
          <p:nvPr/>
        </p:nvSpPr>
        <p:spPr>
          <a:xfrm>
            <a:off x="7078685" y="4817037"/>
            <a:ext cx="915706" cy="276999"/>
          </a:xfrm>
          <a:prstGeom prst="rect">
            <a:avLst/>
          </a:prstGeom>
          <a:noFill/>
        </p:spPr>
        <p:txBody>
          <a:bodyPr wrap="square" rtlCol="0">
            <a:spAutoFit/>
          </a:bodyPr>
          <a:lstStyle/>
          <a:p>
            <a:r>
              <a:rPr lang="en-GB" sz="1200"/>
              <a:t>2009</a:t>
            </a:r>
          </a:p>
        </p:txBody>
      </p:sp>
      <p:sp>
        <p:nvSpPr>
          <p:cNvPr id="46" name="TextBox 45">
            <a:extLst>
              <a:ext uri="{FF2B5EF4-FFF2-40B4-BE49-F238E27FC236}">
                <a16:creationId xmlns:a16="http://schemas.microsoft.com/office/drawing/2014/main" id="{F1FD834F-0027-4D30-A293-ED545AA9CC9C}"/>
              </a:ext>
            </a:extLst>
          </p:cNvPr>
          <p:cNvSpPr txBox="1"/>
          <p:nvPr/>
        </p:nvSpPr>
        <p:spPr>
          <a:xfrm>
            <a:off x="2704480" y="4840570"/>
            <a:ext cx="915706" cy="276999"/>
          </a:xfrm>
          <a:prstGeom prst="rect">
            <a:avLst/>
          </a:prstGeom>
          <a:noFill/>
        </p:spPr>
        <p:txBody>
          <a:bodyPr wrap="square" rtlCol="0">
            <a:spAutoFit/>
          </a:bodyPr>
          <a:lstStyle/>
          <a:p>
            <a:r>
              <a:rPr lang="en-GB" sz="1200"/>
              <a:t>2009</a:t>
            </a:r>
          </a:p>
        </p:txBody>
      </p:sp>
      <p:sp>
        <p:nvSpPr>
          <p:cNvPr id="47" name="TextBox 46">
            <a:extLst>
              <a:ext uri="{FF2B5EF4-FFF2-40B4-BE49-F238E27FC236}">
                <a16:creationId xmlns:a16="http://schemas.microsoft.com/office/drawing/2014/main" id="{FD2168AF-A4FA-41F7-A9B4-C69264DF0951}"/>
              </a:ext>
            </a:extLst>
          </p:cNvPr>
          <p:cNvSpPr txBox="1"/>
          <p:nvPr/>
        </p:nvSpPr>
        <p:spPr>
          <a:xfrm>
            <a:off x="4782469" y="4840570"/>
            <a:ext cx="915706" cy="276999"/>
          </a:xfrm>
          <a:prstGeom prst="rect">
            <a:avLst/>
          </a:prstGeom>
          <a:noFill/>
        </p:spPr>
        <p:txBody>
          <a:bodyPr wrap="square" rtlCol="0">
            <a:spAutoFit/>
          </a:bodyPr>
          <a:lstStyle/>
          <a:p>
            <a:r>
              <a:rPr lang="en-GB" sz="1200"/>
              <a:t>2019</a:t>
            </a:r>
          </a:p>
        </p:txBody>
      </p:sp>
      <p:sp>
        <p:nvSpPr>
          <p:cNvPr id="49" name="TextBox 48">
            <a:extLst>
              <a:ext uri="{FF2B5EF4-FFF2-40B4-BE49-F238E27FC236}">
                <a16:creationId xmlns:a16="http://schemas.microsoft.com/office/drawing/2014/main" id="{B0A0C6EA-4C87-4EE1-8DF3-899555DDB98D}"/>
              </a:ext>
            </a:extLst>
          </p:cNvPr>
          <p:cNvSpPr txBox="1"/>
          <p:nvPr/>
        </p:nvSpPr>
        <p:spPr>
          <a:xfrm>
            <a:off x="6811146" y="1804831"/>
            <a:ext cx="2792716" cy="276999"/>
          </a:xfrm>
          <a:prstGeom prst="rect">
            <a:avLst/>
          </a:prstGeom>
          <a:noFill/>
        </p:spPr>
        <p:txBody>
          <a:bodyPr wrap="square" rtlCol="0">
            <a:spAutoFit/>
          </a:bodyPr>
          <a:lstStyle/>
          <a:p>
            <a:r>
              <a:rPr lang="en-GB" sz="1200" b="1"/>
              <a:t>Top global risks in terms of impact</a:t>
            </a:r>
          </a:p>
        </p:txBody>
      </p:sp>
      <p:sp>
        <p:nvSpPr>
          <p:cNvPr id="50" name="TextBox 49">
            <a:extLst>
              <a:ext uri="{FF2B5EF4-FFF2-40B4-BE49-F238E27FC236}">
                <a16:creationId xmlns:a16="http://schemas.microsoft.com/office/drawing/2014/main" id="{BBFBD112-B7F3-48AB-83E4-C7E0D30EE0B3}"/>
              </a:ext>
            </a:extLst>
          </p:cNvPr>
          <p:cNvSpPr txBox="1"/>
          <p:nvPr/>
        </p:nvSpPr>
        <p:spPr>
          <a:xfrm>
            <a:off x="1974630" y="2239735"/>
            <a:ext cx="548501" cy="253916"/>
          </a:xfrm>
          <a:prstGeom prst="rect">
            <a:avLst/>
          </a:prstGeom>
          <a:noFill/>
        </p:spPr>
        <p:txBody>
          <a:bodyPr wrap="square" rtlCol="0">
            <a:spAutoFit/>
          </a:bodyPr>
          <a:lstStyle/>
          <a:p>
            <a:r>
              <a:rPr lang="en-GB" sz="1050"/>
              <a:t>1st</a:t>
            </a:r>
          </a:p>
        </p:txBody>
      </p:sp>
      <p:sp>
        <p:nvSpPr>
          <p:cNvPr id="51" name="TextBox 50">
            <a:extLst>
              <a:ext uri="{FF2B5EF4-FFF2-40B4-BE49-F238E27FC236}">
                <a16:creationId xmlns:a16="http://schemas.microsoft.com/office/drawing/2014/main" id="{A6BF48A9-5515-4A93-AE8E-9ACAEABB6741}"/>
              </a:ext>
            </a:extLst>
          </p:cNvPr>
          <p:cNvSpPr txBox="1"/>
          <p:nvPr/>
        </p:nvSpPr>
        <p:spPr>
          <a:xfrm>
            <a:off x="1974630" y="2767853"/>
            <a:ext cx="445755" cy="253916"/>
          </a:xfrm>
          <a:prstGeom prst="rect">
            <a:avLst/>
          </a:prstGeom>
          <a:noFill/>
        </p:spPr>
        <p:txBody>
          <a:bodyPr wrap="square" rtlCol="0">
            <a:spAutoFit/>
          </a:bodyPr>
          <a:lstStyle/>
          <a:p>
            <a:r>
              <a:rPr lang="en-GB" sz="1050"/>
              <a:t>2nd</a:t>
            </a:r>
          </a:p>
        </p:txBody>
      </p:sp>
      <p:sp>
        <p:nvSpPr>
          <p:cNvPr id="52" name="TextBox 51">
            <a:extLst>
              <a:ext uri="{FF2B5EF4-FFF2-40B4-BE49-F238E27FC236}">
                <a16:creationId xmlns:a16="http://schemas.microsoft.com/office/drawing/2014/main" id="{28DF0C59-43D5-41A7-9B4E-2FC71AE47059}"/>
              </a:ext>
            </a:extLst>
          </p:cNvPr>
          <p:cNvSpPr txBox="1"/>
          <p:nvPr/>
        </p:nvSpPr>
        <p:spPr>
          <a:xfrm>
            <a:off x="1992281" y="3261232"/>
            <a:ext cx="445756" cy="253916"/>
          </a:xfrm>
          <a:prstGeom prst="rect">
            <a:avLst/>
          </a:prstGeom>
          <a:noFill/>
        </p:spPr>
        <p:txBody>
          <a:bodyPr wrap="square" rtlCol="0">
            <a:spAutoFit/>
          </a:bodyPr>
          <a:lstStyle/>
          <a:p>
            <a:r>
              <a:rPr lang="en-GB" sz="1050"/>
              <a:t>3rd</a:t>
            </a:r>
          </a:p>
        </p:txBody>
      </p:sp>
      <p:sp>
        <p:nvSpPr>
          <p:cNvPr id="53" name="TextBox 52">
            <a:extLst>
              <a:ext uri="{FF2B5EF4-FFF2-40B4-BE49-F238E27FC236}">
                <a16:creationId xmlns:a16="http://schemas.microsoft.com/office/drawing/2014/main" id="{289D78E6-97E7-4D57-A402-949AAD1DB2C0}"/>
              </a:ext>
            </a:extLst>
          </p:cNvPr>
          <p:cNvSpPr txBox="1"/>
          <p:nvPr/>
        </p:nvSpPr>
        <p:spPr>
          <a:xfrm>
            <a:off x="1992466" y="3794091"/>
            <a:ext cx="445756" cy="253916"/>
          </a:xfrm>
          <a:prstGeom prst="rect">
            <a:avLst/>
          </a:prstGeom>
          <a:noFill/>
        </p:spPr>
        <p:txBody>
          <a:bodyPr wrap="square" rtlCol="0">
            <a:spAutoFit/>
          </a:bodyPr>
          <a:lstStyle/>
          <a:p>
            <a:r>
              <a:rPr lang="en-GB" sz="1050"/>
              <a:t>4th</a:t>
            </a:r>
          </a:p>
        </p:txBody>
      </p:sp>
      <p:sp>
        <p:nvSpPr>
          <p:cNvPr id="54" name="TextBox 53">
            <a:extLst>
              <a:ext uri="{FF2B5EF4-FFF2-40B4-BE49-F238E27FC236}">
                <a16:creationId xmlns:a16="http://schemas.microsoft.com/office/drawing/2014/main" id="{D33AE9ED-F6B6-4F47-9C92-3B4BA882B22F}"/>
              </a:ext>
            </a:extLst>
          </p:cNvPr>
          <p:cNvSpPr txBox="1"/>
          <p:nvPr/>
        </p:nvSpPr>
        <p:spPr>
          <a:xfrm>
            <a:off x="2026001" y="4289034"/>
            <a:ext cx="445756" cy="253916"/>
          </a:xfrm>
          <a:prstGeom prst="rect">
            <a:avLst/>
          </a:prstGeom>
          <a:noFill/>
        </p:spPr>
        <p:txBody>
          <a:bodyPr wrap="square" rtlCol="0">
            <a:spAutoFit/>
          </a:bodyPr>
          <a:lstStyle/>
          <a:p>
            <a:r>
              <a:rPr lang="en-GB" sz="1050"/>
              <a:t>5th</a:t>
            </a:r>
          </a:p>
        </p:txBody>
      </p:sp>
      <p:sp>
        <p:nvSpPr>
          <p:cNvPr id="2" name="TextBox 1">
            <a:extLst>
              <a:ext uri="{FF2B5EF4-FFF2-40B4-BE49-F238E27FC236}">
                <a16:creationId xmlns:a16="http://schemas.microsoft.com/office/drawing/2014/main" id="{645980C5-9F6F-442D-9505-6432ED311964}"/>
              </a:ext>
            </a:extLst>
          </p:cNvPr>
          <p:cNvSpPr txBox="1"/>
          <p:nvPr/>
        </p:nvSpPr>
        <p:spPr>
          <a:xfrm>
            <a:off x="2144487" y="5850311"/>
            <a:ext cx="6513921" cy="276999"/>
          </a:xfrm>
          <a:prstGeom prst="rect">
            <a:avLst/>
          </a:prstGeom>
          <a:noFill/>
        </p:spPr>
        <p:txBody>
          <a:bodyPr wrap="square" rtlCol="0" anchor="t">
            <a:spAutoFit/>
          </a:bodyPr>
          <a:lstStyle/>
          <a:p>
            <a:r>
              <a:rPr lang="en-GB" sz="1200" i="1"/>
              <a:t>The World Economic Forum 2019 Global Risks Report</a:t>
            </a:r>
            <a:endParaRPr lang="en-GB" sz="1200" i="1">
              <a:cs typeface="Arial"/>
            </a:endParaRPr>
          </a:p>
        </p:txBody>
      </p:sp>
      <p:sp>
        <p:nvSpPr>
          <p:cNvPr id="59" name="TextBox 58">
            <a:extLst>
              <a:ext uri="{FF2B5EF4-FFF2-40B4-BE49-F238E27FC236}">
                <a16:creationId xmlns:a16="http://schemas.microsoft.com/office/drawing/2014/main" id="{213109BF-85BE-40DC-ADCE-2AC926E9920C}"/>
              </a:ext>
            </a:extLst>
          </p:cNvPr>
          <p:cNvSpPr txBox="1"/>
          <p:nvPr/>
        </p:nvSpPr>
        <p:spPr>
          <a:xfrm>
            <a:off x="6126593" y="2253424"/>
            <a:ext cx="548501" cy="253916"/>
          </a:xfrm>
          <a:prstGeom prst="rect">
            <a:avLst/>
          </a:prstGeom>
          <a:noFill/>
        </p:spPr>
        <p:txBody>
          <a:bodyPr wrap="square" rtlCol="0">
            <a:spAutoFit/>
          </a:bodyPr>
          <a:lstStyle/>
          <a:p>
            <a:r>
              <a:rPr lang="en-GB" sz="1050"/>
              <a:t>1st</a:t>
            </a:r>
          </a:p>
        </p:txBody>
      </p:sp>
      <p:sp>
        <p:nvSpPr>
          <p:cNvPr id="60" name="TextBox 59">
            <a:extLst>
              <a:ext uri="{FF2B5EF4-FFF2-40B4-BE49-F238E27FC236}">
                <a16:creationId xmlns:a16="http://schemas.microsoft.com/office/drawing/2014/main" id="{41663F34-67F1-4D1C-A283-67E3C0705FE0}"/>
              </a:ext>
            </a:extLst>
          </p:cNvPr>
          <p:cNvSpPr txBox="1"/>
          <p:nvPr/>
        </p:nvSpPr>
        <p:spPr>
          <a:xfrm>
            <a:off x="6092393" y="2771006"/>
            <a:ext cx="445755" cy="253916"/>
          </a:xfrm>
          <a:prstGeom prst="rect">
            <a:avLst/>
          </a:prstGeom>
          <a:noFill/>
        </p:spPr>
        <p:txBody>
          <a:bodyPr wrap="square" rtlCol="0">
            <a:spAutoFit/>
          </a:bodyPr>
          <a:lstStyle/>
          <a:p>
            <a:r>
              <a:rPr lang="en-GB" sz="1050"/>
              <a:t>2nd</a:t>
            </a:r>
          </a:p>
        </p:txBody>
      </p:sp>
      <p:sp>
        <p:nvSpPr>
          <p:cNvPr id="61" name="TextBox 60">
            <a:extLst>
              <a:ext uri="{FF2B5EF4-FFF2-40B4-BE49-F238E27FC236}">
                <a16:creationId xmlns:a16="http://schemas.microsoft.com/office/drawing/2014/main" id="{647367D0-F6AD-4D5C-BF74-3593984908A7}"/>
              </a:ext>
            </a:extLst>
          </p:cNvPr>
          <p:cNvSpPr txBox="1"/>
          <p:nvPr/>
        </p:nvSpPr>
        <p:spPr>
          <a:xfrm>
            <a:off x="6122298" y="3245317"/>
            <a:ext cx="445756" cy="253916"/>
          </a:xfrm>
          <a:prstGeom prst="rect">
            <a:avLst/>
          </a:prstGeom>
          <a:noFill/>
        </p:spPr>
        <p:txBody>
          <a:bodyPr wrap="square" rtlCol="0">
            <a:spAutoFit/>
          </a:bodyPr>
          <a:lstStyle/>
          <a:p>
            <a:r>
              <a:rPr lang="en-GB" sz="1050"/>
              <a:t>3rd</a:t>
            </a:r>
          </a:p>
        </p:txBody>
      </p:sp>
      <p:sp>
        <p:nvSpPr>
          <p:cNvPr id="62" name="TextBox 61">
            <a:extLst>
              <a:ext uri="{FF2B5EF4-FFF2-40B4-BE49-F238E27FC236}">
                <a16:creationId xmlns:a16="http://schemas.microsoft.com/office/drawing/2014/main" id="{CACA2491-7D3F-413A-96D8-B80E18FF53D0}"/>
              </a:ext>
            </a:extLst>
          </p:cNvPr>
          <p:cNvSpPr txBox="1"/>
          <p:nvPr/>
        </p:nvSpPr>
        <p:spPr>
          <a:xfrm>
            <a:off x="6127357" y="3778362"/>
            <a:ext cx="445756" cy="253916"/>
          </a:xfrm>
          <a:prstGeom prst="rect">
            <a:avLst/>
          </a:prstGeom>
          <a:noFill/>
        </p:spPr>
        <p:txBody>
          <a:bodyPr wrap="square" rtlCol="0">
            <a:spAutoFit/>
          </a:bodyPr>
          <a:lstStyle/>
          <a:p>
            <a:r>
              <a:rPr lang="en-GB" sz="1050"/>
              <a:t>4th</a:t>
            </a:r>
          </a:p>
        </p:txBody>
      </p:sp>
      <p:sp>
        <p:nvSpPr>
          <p:cNvPr id="63" name="TextBox 62">
            <a:extLst>
              <a:ext uri="{FF2B5EF4-FFF2-40B4-BE49-F238E27FC236}">
                <a16:creationId xmlns:a16="http://schemas.microsoft.com/office/drawing/2014/main" id="{547B8CF9-CEF9-4351-B71C-7A793AE78BCC}"/>
              </a:ext>
            </a:extLst>
          </p:cNvPr>
          <p:cNvSpPr txBox="1"/>
          <p:nvPr/>
        </p:nvSpPr>
        <p:spPr>
          <a:xfrm>
            <a:off x="6122298" y="4297608"/>
            <a:ext cx="445756" cy="253916"/>
          </a:xfrm>
          <a:prstGeom prst="rect">
            <a:avLst/>
          </a:prstGeom>
          <a:noFill/>
        </p:spPr>
        <p:txBody>
          <a:bodyPr wrap="square" rtlCol="0">
            <a:spAutoFit/>
          </a:bodyPr>
          <a:lstStyle/>
          <a:p>
            <a:r>
              <a:rPr lang="en-GB" sz="1050"/>
              <a:t>5th</a:t>
            </a:r>
          </a:p>
        </p:txBody>
      </p:sp>
      <p:grpSp>
        <p:nvGrpSpPr>
          <p:cNvPr id="6" name="Group 5">
            <a:extLst>
              <a:ext uri="{FF2B5EF4-FFF2-40B4-BE49-F238E27FC236}">
                <a16:creationId xmlns:a16="http://schemas.microsoft.com/office/drawing/2014/main" id="{99D28F00-000C-4DD5-9E0D-9988533145C8}"/>
              </a:ext>
            </a:extLst>
          </p:cNvPr>
          <p:cNvGrpSpPr/>
          <p:nvPr/>
        </p:nvGrpSpPr>
        <p:grpSpPr>
          <a:xfrm>
            <a:off x="3408792" y="5275433"/>
            <a:ext cx="5062275" cy="265059"/>
            <a:chOff x="1884791" y="5821772"/>
            <a:chExt cx="5062275" cy="265059"/>
          </a:xfrm>
        </p:grpSpPr>
        <p:sp>
          <p:nvSpPr>
            <p:cNvPr id="3" name="TextBox 2">
              <a:extLst>
                <a:ext uri="{FF2B5EF4-FFF2-40B4-BE49-F238E27FC236}">
                  <a16:creationId xmlns:a16="http://schemas.microsoft.com/office/drawing/2014/main" id="{80C7B789-1307-4CEB-8E36-0A209C0095DA}"/>
                </a:ext>
              </a:extLst>
            </p:cNvPr>
            <p:cNvSpPr txBox="1"/>
            <p:nvPr/>
          </p:nvSpPr>
          <p:spPr>
            <a:xfrm>
              <a:off x="1951997" y="5833219"/>
              <a:ext cx="1222524" cy="246221"/>
            </a:xfrm>
            <a:prstGeom prst="rect">
              <a:avLst/>
            </a:prstGeom>
            <a:noFill/>
          </p:spPr>
          <p:txBody>
            <a:bodyPr wrap="square" rtlCol="0">
              <a:spAutoFit/>
            </a:bodyPr>
            <a:lstStyle/>
            <a:p>
              <a:r>
                <a:rPr lang="en-GB" sz="1000">
                  <a:solidFill>
                    <a:schemeClr val="tx1">
                      <a:lumMod val="50000"/>
                      <a:lumOff val="50000"/>
                    </a:schemeClr>
                  </a:solidFill>
                </a:rPr>
                <a:t>Environmental </a:t>
              </a:r>
            </a:p>
          </p:txBody>
        </p:sp>
        <p:sp>
          <p:nvSpPr>
            <p:cNvPr id="64" name="TextBox 63">
              <a:extLst>
                <a:ext uri="{FF2B5EF4-FFF2-40B4-BE49-F238E27FC236}">
                  <a16:creationId xmlns:a16="http://schemas.microsoft.com/office/drawing/2014/main" id="{55400314-76B3-43A7-B8F7-C92E410F4FCE}"/>
                </a:ext>
              </a:extLst>
            </p:cNvPr>
            <p:cNvSpPr txBox="1"/>
            <p:nvPr/>
          </p:nvSpPr>
          <p:spPr>
            <a:xfrm>
              <a:off x="3014320" y="5840610"/>
              <a:ext cx="804724" cy="246221"/>
            </a:xfrm>
            <a:prstGeom prst="rect">
              <a:avLst/>
            </a:prstGeom>
            <a:noFill/>
          </p:spPr>
          <p:txBody>
            <a:bodyPr wrap="square" rtlCol="0">
              <a:spAutoFit/>
            </a:bodyPr>
            <a:lstStyle/>
            <a:p>
              <a:r>
                <a:rPr lang="en-GB" sz="1000">
                  <a:solidFill>
                    <a:schemeClr val="tx1">
                      <a:lumMod val="50000"/>
                      <a:lumOff val="50000"/>
                    </a:schemeClr>
                  </a:solidFill>
                </a:rPr>
                <a:t>Societal </a:t>
              </a:r>
            </a:p>
          </p:txBody>
        </p:sp>
        <p:sp>
          <p:nvSpPr>
            <p:cNvPr id="65" name="TextBox 64">
              <a:extLst>
                <a:ext uri="{FF2B5EF4-FFF2-40B4-BE49-F238E27FC236}">
                  <a16:creationId xmlns:a16="http://schemas.microsoft.com/office/drawing/2014/main" id="{3AB0B893-8DBA-4AD3-9FE8-D1836790CA0D}"/>
                </a:ext>
              </a:extLst>
            </p:cNvPr>
            <p:cNvSpPr txBox="1"/>
            <p:nvPr/>
          </p:nvSpPr>
          <p:spPr>
            <a:xfrm>
              <a:off x="4731810" y="5821772"/>
              <a:ext cx="1222524" cy="246221"/>
            </a:xfrm>
            <a:prstGeom prst="rect">
              <a:avLst/>
            </a:prstGeom>
            <a:noFill/>
          </p:spPr>
          <p:txBody>
            <a:bodyPr wrap="square" rtlCol="0">
              <a:spAutoFit/>
            </a:bodyPr>
            <a:lstStyle/>
            <a:p>
              <a:r>
                <a:rPr lang="en-GB" sz="1000">
                  <a:solidFill>
                    <a:schemeClr val="tx1">
                      <a:lumMod val="50000"/>
                      <a:lumOff val="50000"/>
                    </a:schemeClr>
                  </a:solidFill>
                </a:rPr>
                <a:t>Geopolitical </a:t>
              </a:r>
            </a:p>
          </p:txBody>
        </p:sp>
        <p:sp>
          <p:nvSpPr>
            <p:cNvPr id="66" name="TextBox 65">
              <a:extLst>
                <a:ext uri="{FF2B5EF4-FFF2-40B4-BE49-F238E27FC236}">
                  <a16:creationId xmlns:a16="http://schemas.microsoft.com/office/drawing/2014/main" id="{DB8EAD5E-36A3-4264-A3A2-31F79D80B633}"/>
                </a:ext>
              </a:extLst>
            </p:cNvPr>
            <p:cNvSpPr txBox="1"/>
            <p:nvPr/>
          </p:nvSpPr>
          <p:spPr>
            <a:xfrm>
              <a:off x="5724542" y="5833982"/>
              <a:ext cx="1222524" cy="246221"/>
            </a:xfrm>
            <a:prstGeom prst="rect">
              <a:avLst/>
            </a:prstGeom>
            <a:noFill/>
          </p:spPr>
          <p:txBody>
            <a:bodyPr wrap="square" rtlCol="0">
              <a:spAutoFit/>
            </a:bodyPr>
            <a:lstStyle/>
            <a:p>
              <a:r>
                <a:rPr lang="en-GB" sz="1000">
                  <a:solidFill>
                    <a:schemeClr val="tx1">
                      <a:lumMod val="50000"/>
                      <a:lumOff val="50000"/>
                    </a:schemeClr>
                  </a:solidFill>
                </a:rPr>
                <a:t>Technological </a:t>
              </a:r>
            </a:p>
          </p:txBody>
        </p:sp>
        <p:sp>
          <p:nvSpPr>
            <p:cNvPr id="4" name="Rectangle 3">
              <a:extLst>
                <a:ext uri="{FF2B5EF4-FFF2-40B4-BE49-F238E27FC236}">
                  <a16:creationId xmlns:a16="http://schemas.microsoft.com/office/drawing/2014/main" id="{EECF76A9-B4EF-4131-BAA9-8D73DF28F359}"/>
                </a:ext>
              </a:extLst>
            </p:cNvPr>
            <p:cNvSpPr/>
            <p:nvPr/>
          </p:nvSpPr>
          <p:spPr>
            <a:xfrm>
              <a:off x="1884791" y="5886432"/>
              <a:ext cx="134412" cy="123111"/>
            </a:xfrm>
            <a:prstGeom prst="rect">
              <a:avLst/>
            </a:prstGeom>
            <a:solidFill>
              <a:srgbClr val="00824A"/>
            </a:solidFill>
            <a:ln>
              <a:solidFill>
                <a:srgbClr val="00824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a:extLst>
                <a:ext uri="{FF2B5EF4-FFF2-40B4-BE49-F238E27FC236}">
                  <a16:creationId xmlns:a16="http://schemas.microsoft.com/office/drawing/2014/main" id="{2AF39BF0-4889-4ED9-8592-96D8DFEACD6F}"/>
                </a:ext>
              </a:extLst>
            </p:cNvPr>
            <p:cNvSpPr/>
            <p:nvPr/>
          </p:nvSpPr>
          <p:spPr>
            <a:xfrm>
              <a:off x="2912107" y="5890351"/>
              <a:ext cx="134412" cy="123111"/>
            </a:xfrm>
            <a:prstGeom prst="rect">
              <a:avLst/>
            </a:prstGeom>
            <a:solidFill>
              <a:srgbClr val="E51E15"/>
            </a:solidFill>
            <a:ln>
              <a:solidFill>
                <a:srgbClr val="E51E1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67">
              <a:extLst>
                <a:ext uri="{FF2B5EF4-FFF2-40B4-BE49-F238E27FC236}">
                  <a16:creationId xmlns:a16="http://schemas.microsoft.com/office/drawing/2014/main" id="{8B8A06B7-4141-4F2E-A47C-401ED6650826}"/>
                </a:ext>
              </a:extLst>
            </p:cNvPr>
            <p:cNvSpPr/>
            <p:nvPr/>
          </p:nvSpPr>
          <p:spPr>
            <a:xfrm>
              <a:off x="4572000" y="5875185"/>
              <a:ext cx="134412" cy="123111"/>
            </a:xfrm>
            <a:prstGeom prst="rect">
              <a:avLst/>
            </a:prstGeom>
            <a:solidFill>
              <a:srgbClr val="E57808"/>
            </a:solidFill>
            <a:ln>
              <a:solidFill>
                <a:srgbClr val="E578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ectangle 68">
              <a:extLst>
                <a:ext uri="{FF2B5EF4-FFF2-40B4-BE49-F238E27FC236}">
                  <a16:creationId xmlns:a16="http://schemas.microsoft.com/office/drawing/2014/main" id="{D37D12D2-9D81-4362-9E18-0D2FE9AD941A}"/>
                </a:ext>
              </a:extLst>
            </p:cNvPr>
            <p:cNvSpPr/>
            <p:nvPr/>
          </p:nvSpPr>
          <p:spPr>
            <a:xfrm>
              <a:off x="5590130" y="5879607"/>
              <a:ext cx="134412" cy="123111"/>
            </a:xfrm>
            <a:prstGeom prst="rect">
              <a:avLst/>
            </a:prstGeom>
            <a:solidFill>
              <a:srgbClr val="8A206E"/>
            </a:solidFill>
            <a:ln>
              <a:solidFill>
                <a:srgbClr val="8A206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ectangle 69">
              <a:extLst>
                <a:ext uri="{FF2B5EF4-FFF2-40B4-BE49-F238E27FC236}">
                  <a16:creationId xmlns:a16="http://schemas.microsoft.com/office/drawing/2014/main" id="{9229BDCF-2235-45C3-9792-F6846BDF8479}"/>
                </a:ext>
              </a:extLst>
            </p:cNvPr>
            <p:cNvSpPr/>
            <p:nvPr/>
          </p:nvSpPr>
          <p:spPr>
            <a:xfrm>
              <a:off x="3716831" y="5890351"/>
              <a:ext cx="134412" cy="123111"/>
            </a:xfrm>
            <a:prstGeom prst="rect">
              <a:avLst/>
            </a:prstGeom>
            <a:solidFill>
              <a:srgbClr val="167EC2"/>
            </a:solidFill>
            <a:ln>
              <a:solidFill>
                <a:srgbClr val="167EC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TextBox 70">
              <a:extLst>
                <a:ext uri="{FF2B5EF4-FFF2-40B4-BE49-F238E27FC236}">
                  <a16:creationId xmlns:a16="http://schemas.microsoft.com/office/drawing/2014/main" id="{0B2D3241-333B-4677-BE56-3EA8441EA85C}"/>
                </a:ext>
              </a:extLst>
            </p:cNvPr>
            <p:cNvSpPr txBox="1"/>
            <p:nvPr/>
          </p:nvSpPr>
          <p:spPr>
            <a:xfrm>
              <a:off x="3800929" y="5828795"/>
              <a:ext cx="1222524" cy="246221"/>
            </a:xfrm>
            <a:prstGeom prst="rect">
              <a:avLst/>
            </a:prstGeom>
            <a:noFill/>
          </p:spPr>
          <p:txBody>
            <a:bodyPr wrap="square" rtlCol="0">
              <a:spAutoFit/>
            </a:bodyPr>
            <a:lstStyle/>
            <a:p>
              <a:r>
                <a:rPr lang="en-GB" sz="1000">
                  <a:solidFill>
                    <a:schemeClr val="tx1">
                      <a:lumMod val="50000"/>
                      <a:lumOff val="50000"/>
                    </a:schemeClr>
                  </a:solidFill>
                </a:rPr>
                <a:t>Economic</a:t>
              </a:r>
            </a:p>
          </p:txBody>
        </p:sp>
      </p:grpSp>
    </p:spTree>
    <p:extLst>
      <p:ext uri="{BB962C8B-B14F-4D97-AF65-F5344CB8AC3E}">
        <p14:creationId xmlns:p14="http://schemas.microsoft.com/office/powerpoint/2010/main" val="10237371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9BC945E3-2F4C-4D3F-B9BF-BADAE26BC9CC}"/>
              </a:ext>
            </a:extLst>
          </p:cNvPr>
          <p:cNvSpPr/>
          <p:nvPr/>
        </p:nvSpPr>
        <p:spPr>
          <a:xfrm>
            <a:off x="2125472" y="1550649"/>
            <a:ext cx="3922457" cy="40347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Slide Number Placeholder 4">
            <a:extLst>
              <a:ext uri="{FF2B5EF4-FFF2-40B4-BE49-F238E27FC236}">
                <a16:creationId xmlns:a16="http://schemas.microsoft.com/office/drawing/2014/main" id="{12862EBF-FBB2-48F9-8145-DE615AECA882}"/>
              </a:ext>
            </a:extLst>
          </p:cNvPr>
          <p:cNvSpPr>
            <a:spLocks noGrp="1"/>
          </p:cNvSpPr>
          <p:nvPr>
            <p:ph type="sldNum" sz="quarter" idx="4"/>
          </p:nvPr>
        </p:nvSpPr>
        <p:spPr/>
        <p:txBody>
          <a:bodyPr/>
          <a:lstStyle/>
          <a:p>
            <a:fld id="{AB3D6D62-770D-4A03-AB63-5CBA935EDD21}" type="slidenum">
              <a:rPr lang="en-GB" smtClean="0"/>
              <a:pPr/>
              <a:t>8</a:t>
            </a:fld>
            <a:endParaRPr lang="en-GB"/>
          </a:p>
        </p:txBody>
      </p:sp>
      <p:sp>
        <p:nvSpPr>
          <p:cNvPr id="7" name="Title 1">
            <a:extLst>
              <a:ext uri="{FF2B5EF4-FFF2-40B4-BE49-F238E27FC236}">
                <a16:creationId xmlns:a16="http://schemas.microsoft.com/office/drawing/2014/main" id="{5C28AA6F-76F5-493A-9482-F0B567B7EEE6}"/>
              </a:ext>
            </a:extLst>
          </p:cNvPr>
          <p:cNvSpPr>
            <a:spLocks noGrp="1"/>
          </p:cNvSpPr>
          <p:nvPr>
            <p:ph type="ctrTitle"/>
          </p:nvPr>
        </p:nvSpPr>
        <p:spPr>
          <a:xfrm>
            <a:off x="2144486" y="653142"/>
            <a:ext cx="7862206" cy="505506"/>
          </a:xfrm>
        </p:spPr>
        <p:txBody>
          <a:bodyPr/>
          <a:lstStyle/>
          <a:p>
            <a:r>
              <a:rPr lang="en-GB"/>
              <a:t>Demand for responsible investment is growing </a:t>
            </a:r>
          </a:p>
        </p:txBody>
      </p:sp>
      <p:sp>
        <p:nvSpPr>
          <p:cNvPr id="9" name="Rectangle 8">
            <a:extLst>
              <a:ext uri="{FF2B5EF4-FFF2-40B4-BE49-F238E27FC236}">
                <a16:creationId xmlns:a16="http://schemas.microsoft.com/office/drawing/2014/main" id="{B0A0875D-18EF-414B-B200-A17A3712C2FA}"/>
              </a:ext>
            </a:extLst>
          </p:cNvPr>
          <p:cNvSpPr/>
          <p:nvPr/>
        </p:nvSpPr>
        <p:spPr>
          <a:xfrm>
            <a:off x="2144487" y="2209807"/>
            <a:ext cx="3773917" cy="461665"/>
          </a:xfrm>
          <a:prstGeom prst="rect">
            <a:avLst/>
          </a:prstGeom>
        </p:spPr>
        <p:txBody>
          <a:bodyPr wrap="square">
            <a:spAutoFit/>
          </a:bodyPr>
          <a:lstStyle/>
          <a:p>
            <a:pPr algn="ctr"/>
            <a:r>
              <a:rPr lang="en-GB" sz="1200" i="1">
                <a:ea typeface="Calibri" panose="020F0502020204030204" pitchFamily="34" charset="0"/>
              </a:rPr>
              <a:t>PRI asset owner signatories </a:t>
            </a:r>
            <a:r>
              <a:rPr lang="en-GB" sz="1200" b="1" i="1">
                <a:ea typeface="Calibri" panose="020F0502020204030204" pitchFamily="34" charset="0"/>
              </a:rPr>
              <a:t>actively include ESG criteria in their </a:t>
            </a:r>
            <a:r>
              <a:rPr lang="en-GB" sz="1200" b="1" i="1" err="1">
                <a:ea typeface="Calibri" panose="020F0502020204030204" pitchFamily="34" charset="0"/>
              </a:rPr>
              <a:t>RfPs</a:t>
            </a:r>
            <a:endParaRPr lang="en-GB" sz="1200" i="1"/>
          </a:p>
        </p:txBody>
      </p:sp>
      <p:graphicFrame>
        <p:nvGraphicFramePr>
          <p:cNvPr id="10" name="Chart 9">
            <a:extLst>
              <a:ext uri="{FF2B5EF4-FFF2-40B4-BE49-F238E27FC236}">
                <a16:creationId xmlns:a16="http://schemas.microsoft.com/office/drawing/2014/main" id="{BAC32C9A-C7F3-42E4-8245-7F8B2889E14C}"/>
              </a:ext>
            </a:extLst>
          </p:cNvPr>
          <p:cNvGraphicFramePr/>
          <p:nvPr>
            <p:extLst>
              <p:ext uri="{D42A27DB-BD31-4B8C-83A1-F6EECF244321}">
                <p14:modId xmlns:p14="http://schemas.microsoft.com/office/powerpoint/2010/main" val="2389774076"/>
              </p:ext>
            </p:extLst>
          </p:nvPr>
        </p:nvGraphicFramePr>
        <p:xfrm>
          <a:off x="2256381" y="2798420"/>
          <a:ext cx="3679526" cy="2936729"/>
        </p:xfrm>
        <a:graphic>
          <a:graphicData uri="http://schemas.openxmlformats.org/drawingml/2006/chart">
            <c:chart xmlns:c="http://schemas.openxmlformats.org/drawingml/2006/chart" xmlns:r="http://schemas.openxmlformats.org/officeDocument/2006/relationships" r:id="rId3"/>
          </a:graphicData>
        </a:graphic>
      </p:graphicFrame>
      <p:sp>
        <p:nvSpPr>
          <p:cNvPr id="11" name="Oval 10">
            <a:extLst>
              <a:ext uri="{FF2B5EF4-FFF2-40B4-BE49-F238E27FC236}">
                <a16:creationId xmlns:a16="http://schemas.microsoft.com/office/drawing/2014/main" id="{C8F27FBB-119A-4F0A-97BF-27E5AA5F3E08}"/>
              </a:ext>
            </a:extLst>
          </p:cNvPr>
          <p:cNvSpPr/>
          <p:nvPr/>
        </p:nvSpPr>
        <p:spPr>
          <a:xfrm>
            <a:off x="6291948" y="2957451"/>
            <a:ext cx="792000" cy="792000"/>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a:t>86%</a:t>
            </a:r>
          </a:p>
        </p:txBody>
      </p:sp>
      <p:sp>
        <p:nvSpPr>
          <p:cNvPr id="12" name="Oval 11">
            <a:extLst>
              <a:ext uri="{FF2B5EF4-FFF2-40B4-BE49-F238E27FC236}">
                <a16:creationId xmlns:a16="http://schemas.microsoft.com/office/drawing/2014/main" id="{0A51DD4E-28DA-42CC-A5E2-07012024E3F9}"/>
              </a:ext>
            </a:extLst>
          </p:cNvPr>
          <p:cNvSpPr/>
          <p:nvPr/>
        </p:nvSpPr>
        <p:spPr>
          <a:xfrm>
            <a:off x="6345948" y="3820058"/>
            <a:ext cx="684000" cy="684000"/>
          </a:xfrm>
          <a:prstGeom prst="ellipse">
            <a:avLst/>
          </a:prstGeom>
          <a:solidFill>
            <a:srgbClr val="0050A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100" b="1"/>
              <a:t>79%</a:t>
            </a:r>
          </a:p>
        </p:txBody>
      </p:sp>
      <p:sp>
        <p:nvSpPr>
          <p:cNvPr id="13" name="Oval 12">
            <a:extLst>
              <a:ext uri="{FF2B5EF4-FFF2-40B4-BE49-F238E27FC236}">
                <a16:creationId xmlns:a16="http://schemas.microsoft.com/office/drawing/2014/main" id="{DC169D34-2C23-42D6-A72B-B908E97AA0FB}"/>
              </a:ext>
            </a:extLst>
          </p:cNvPr>
          <p:cNvSpPr/>
          <p:nvPr/>
        </p:nvSpPr>
        <p:spPr>
          <a:xfrm>
            <a:off x="6380063" y="4617279"/>
            <a:ext cx="615773" cy="588183"/>
          </a:xfrm>
          <a:prstGeom prst="ellipse">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t>67%</a:t>
            </a:r>
          </a:p>
        </p:txBody>
      </p:sp>
      <p:sp>
        <p:nvSpPr>
          <p:cNvPr id="14" name="TextBox 13">
            <a:extLst>
              <a:ext uri="{FF2B5EF4-FFF2-40B4-BE49-F238E27FC236}">
                <a16:creationId xmlns:a16="http://schemas.microsoft.com/office/drawing/2014/main" id="{E02D0E94-E734-4AFD-B3EB-3C2E5EA8AC59}"/>
              </a:ext>
            </a:extLst>
          </p:cNvPr>
          <p:cNvSpPr txBox="1"/>
          <p:nvPr/>
        </p:nvSpPr>
        <p:spPr>
          <a:xfrm>
            <a:off x="7029948" y="3197497"/>
            <a:ext cx="1030502" cy="276999"/>
          </a:xfrm>
          <a:prstGeom prst="rect">
            <a:avLst/>
          </a:prstGeom>
          <a:noFill/>
        </p:spPr>
        <p:txBody>
          <a:bodyPr wrap="square" rtlCol="0">
            <a:spAutoFit/>
          </a:bodyPr>
          <a:lstStyle/>
          <a:p>
            <a:r>
              <a:rPr lang="en-GB" sz="1200" b="1"/>
              <a:t>Millennials*</a:t>
            </a:r>
            <a:endParaRPr lang="en-GB" sz="1200"/>
          </a:p>
        </p:txBody>
      </p:sp>
      <p:sp>
        <p:nvSpPr>
          <p:cNvPr id="15" name="TextBox 14">
            <a:extLst>
              <a:ext uri="{FF2B5EF4-FFF2-40B4-BE49-F238E27FC236}">
                <a16:creationId xmlns:a16="http://schemas.microsoft.com/office/drawing/2014/main" id="{572B16E1-A2FB-4E58-9FAD-497F4F2269D9}"/>
              </a:ext>
            </a:extLst>
          </p:cNvPr>
          <p:cNvSpPr txBox="1"/>
          <p:nvPr/>
        </p:nvSpPr>
        <p:spPr>
          <a:xfrm>
            <a:off x="7044732" y="4025093"/>
            <a:ext cx="673080" cy="276999"/>
          </a:xfrm>
          <a:prstGeom prst="rect">
            <a:avLst/>
          </a:prstGeom>
          <a:noFill/>
        </p:spPr>
        <p:txBody>
          <a:bodyPr wrap="square" rtlCol="0">
            <a:spAutoFit/>
          </a:bodyPr>
          <a:lstStyle/>
          <a:p>
            <a:r>
              <a:rPr lang="en-GB" sz="1200" b="1" err="1"/>
              <a:t>GenX</a:t>
            </a:r>
            <a:endParaRPr lang="en-GB" sz="1200"/>
          </a:p>
        </p:txBody>
      </p:sp>
      <p:sp>
        <p:nvSpPr>
          <p:cNvPr id="16" name="TextBox 15">
            <a:extLst>
              <a:ext uri="{FF2B5EF4-FFF2-40B4-BE49-F238E27FC236}">
                <a16:creationId xmlns:a16="http://schemas.microsoft.com/office/drawing/2014/main" id="{48EB8FEE-A5E8-45A7-B811-580B205753E4}"/>
              </a:ext>
            </a:extLst>
          </p:cNvPr>
          <p:cNvSpPr txBox="1"/>
          <p:nvPr/>
        </p:nvSpPr>
        <p:spPr>
          <a:xfrm>
            <a:off x="7029949" y="4755492"/>
            <a:ext cx="1295821" cy="276999"/>
          </a:xfrm>
          <a:prstGeom prst="rect">
            <a:avLst/>
          </a:prstGeom>
          <a:noFill/>
        </p:spPr>
        <p:txBody>
          <a:bodyPr wrap="square" rtlCol="0">
            <a:spAutoFit/>
          </a:bodyPr>
          <a:lstStyle/>
          <a:p>
            <a:r>
              <a:rPr lang="en-GB" sz="1200" b="1"/>
              <a:t>Baby Boomers</a:t>
            </a:r>
            <a:endParaRPr lang="en-GB" sz="1200"/>
          </a:p>
        </p:txBody>
      </p:sp>
      <p:sp>
        <p:nvSpPr>
          <p:cNvPr id="17" name="Rectangle 16">
            <a:extLst>
              <a:ext uri="{FF2B5EF4-FFF2-40B4-BE49-F238E27FC236}">
                <a16:creationId xmlns:a16="http://schemas.microsoft.com/office/drawing/2014/main" id="{CE176FF7-ECC2-4DC6-8AE7-1EE896BA6666}"/>
              </a:ext>
            </a:extLst>
          </p:cNvPr>
          <p:cNvSpPr/>
          <p:nvPr/>
        </p:nvSpPr>
        <p:spPr>
          <a:xfrm>
            <a:off x="2135188" y="5568311"/>
            <a:ext cx="7885112" cy="584775"/>
          </a:xfrm>
          <a:prstGeom prst="rect">
            <a:avLst/>
          </a:prstGeom>
          <a:solidFill>
            <a:schemeClr val="bg1"/>
          </a:solidFill>
        </p:spPr>
        <p:txBody>
          <a:bodyPr wrap="square">
            <a:spAutoFit/>
          </a:bodyPr>
          <a:lstStyle/>
          <a:p>
            <a:r>
              <a:rPr lang="en-GB" sz="800" i="1"/>
              <a:t>Sources: (1) PRI 2018 Reporting Framework responses, (2) “Global perspectives on sustainable investing – Global Investment study” Schroders, 2017 (3) Wealth X and NFP Wealth Transfer Report, 2016</a:t>
            </a:r>
          </a:p>
          <a:p>
            <a:endParaRPr lang="en-GB" sz="800" i="1"/>
          </a:p>
          <a:p>
            <a:r>
              <a:rPr lang="en-GB" sz="800" i="1"/>
              <a:t>*Millennials are born between 1983-2000, </a:t>
            </a:r>
            <a:r>
              <a:rPr lang="en-GB" sz="800" i="1" err="1"/>
              <a:t>GenX</a:t>
            </a:r>
            <a:r>
              <a:rPr lang="en-GB" sz="800" i="1"/>
              <a:t> 1978-1982, Baby boomers 1949-1967</a:t>
            </a:r>
          </a:p>
        </p:txBody>
      </p:sp>
      <p:sp>
        <p:nvSpPr>
          <p:cNvPr id="23" name="TextBox 22">
            <a:extLst>
              <a:ext uri="{FF2B5EF4-FFF2-40B4-BE49-F238E27FC236}">
                <a16:creationId xmlns:a16="http://schemas.microsoft.com/office/drawing/2014/main" id="{A8BF2C39-9F83-4A17-8A0B-9C1600017E12}"/>
              </a:ext>
            </a:extLst>
          </p:cNvPr>
          <p:cNvSpPr txBox="1"/>
          <p:nvPr/>
        </p:nvSpPr>
        <p:spPr>
          <a:xfrm>
            <a:off x="6267266" y="1840475"/>
            <a:ext cx="3629840" cy="830997"/>
          </a:xfrm>
          <a:prstGeom prst="rect">
            <a:avLst/>
          </a:prstGeom>
          <a:noFill/>
        </p:spPr>
        <p:txBody>
          <a:bodyPr wrap="square" rtlCol="0">
            <a:spAutoFit/>
          </a:bodyPr>
          <a:lstStyle/>
          <a:p>
            <a:pPr algn="ctr"/>
            <a:r>
              <a:rPr lang="en-GB" sz="1200" b="1"/>
              <a:t>Retail demand</a:t>
            </a:r>
          </a:p>
          <a:p>
            <a:pPr algn="ctr"/>
            <a:endParaRPr lang="en-GB" sz="1200" b="1"/>
          </a:p>
          <a:p>
            <a:pPr algn="ctr"/>
            <a:r>
              <a:rPr lang="en-GB" sz="1200" i="1"/>
              <a:t>Percent who feel </a:t>
            </a:r>
            <a:r>
              <a:rPr lang="en-GB" sz="1200" b="1" i="1"/>
              <a:t>sustainable investing is more important </a:t>
            </a:r>
            <a:r>
              <a:rPr lang="en-GB" sz="1200" i="1"/>
              <a:t>now than five years ago</a:t>
            </a:r>
          </a:p>
        </p:txBody>
      </p:sp>
      <p:sp>
        <p:nvSpPr>
          <p:cNvPr id="26" name="TextBox 25">
            <a:extLst>
              <a:ext uri="{FF2B5EF4-FFF2-40B4-BE49-F238E27FC236}">
                <a16:creationId xmlns:a16="http://schemas.microsoft.com/office/drawing/2014/main" id="{CF636B06-6D4B-4EA1-8A2D-FB38E7494C06}"/>
              </a:ext>
            </a:extLst>
          </p:cNvPr>
          <p:cNvSpPr txBox="1"/>
          <p:nvPr/>
        </p:nvSpPr>
        <p:spPr>
          <a:xfrm>
            <a:off x="2144487" y="1829520"/>
            <a:ext cx="3804477" cy="276999"/>
          </a:xfrm>
          <a:prstGeom prst="rect">
            <a:avLst/>
          </a:prstGeom>
          <a:noFill/>
        </p:spPr>
        <p:txBody>
          <a:bodyPr wrap="square" rtlCol="0">
            <a:spAutoFit/>
          </a:bodyPr>
          <a:lstStyle/>
          <a:p>
            <a:pPr algn="ctr"/>
            <a:r>
              <a:rPr lang="en-GB" sz="1200" b="1"/>
              <a:t>Institutional demand</a:t>
            </a:r>
          </a:p>
        </p:txBody>
      </p:sp>
      <p:pic>
        <p:nvPicPr>
          <p:cNvPr id="3" name="Graphic 2" descr="Arrow: Straight">
            <a:extLst>
              <a:ext uri="{FF2B5EF4-FFF2-40B4-BE49-F238E27FC236}">
                <a16:creationId xmlns:a16="http://schemas.microsoft.com/office/drawing/2014/main" id="{CC2BF1B1-BC16-4E5B-BADA-0B043E2E482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5400000">
            <a:off x="7713344" y="3469783"/>
            <a:ext cx="1595109" cy="1036517"/>
          </a:xfrm>
          <a:prstGeom prst="rect">
            <a:avLst/>
          </a:prstGeom>
        </p:spPr>
      </p:pic>
      <p:sp>
        <p:nvSpPr>
          <p:cNvPr id="2" name="TextBox 1">
            <a:extLst>
              <a:ext uri="{FF2B5EF4-FFF2-40B4-BE49-F238E27FC236}">
                <a16:creationId xmlns:a16="http://schemas.microsoft.com/office/drawing/2014/main" id="{0AE30565-5B88-4CFC-B860-6B0C4D1C21C9}"/>
              </a:ext>
            </a:extLst>
          </p:cNvPr>
          <p:cNvSpPr txBox="1"/>
          <p:nvPr/>
        </p:nvSpPr>
        <p:spPr>
          <a:xfrm>
            <a:off x="8585314" y="3558897"/>
            <a:ext cx="1639660" cy="1415772"/>
          </a:xfrm>
          <a:prstGeom prst="rect">
            <a:avLst/>
          </a:prstGeom>
          <a:noFill/>
        </p:spPr>
        <p:txBody>
          <a:bodyPr wrap="square" rtlCol="0">
            <a:spAutoFit/>
          </a:bodyPr>
          <a:lstStyle/>
          <a:p>
            <a:pPr algn="ctr"/>
            <a:r>
              <a:rPr lang="en-GB" sz="1400" b="1"/>
              <a:t>$3.9 trillion</a:t>
            </a:r>
            <a:r>
              <a:rPr lang="fr-FR" sz="1400"/>
              <a:t> </a:t>
            </a:r>
          </a:p>
          <a:p>
            <a:pPr algn="ctr"/>
            <a:r>
              <a:rPr lang="en-GB" sz="1200"/>
              <a:t>of assets are </a:t>
            </a:r>
          </a:p>
          <a:p>
            <a:pPr algn="ctr"/>
            <a:r>
              <a:rPr lang="en-GB" sz="1200"/>
              <a:t>likely to be transferred to </a:t>
            </a:r>
          </a:p>
          <a:p>
            <a:pPr algn="ctr"/>
            <a:r>
              <a:rPr lang="en-GB" sz="1200"/>
              <a:t>future generations over 10 years</a:t>
            </a:r>
          </a:p>
          <a:p>
            <a:endParaRPr lang="en-GB" sz="1200"/>
          </a:p>
        </p:txBody>
      </p:sp>
      <p:sp>
        <p:nvSpPr>
          <p:cNvPr id="4" name="TextBox 3">
            <a:extLst>
              <a:ext uri="{FF2B5EF4-FFF2-40B4-BE49-F238E27FC236}">
                <a16:creationId xmlns:a16="http://schemas.microsoft.com/office/drawing/2014/main" id="{3F7FFDB1-5771-4A0D-B354-EC41A0E8D07B}"/>
              </a:ext>
            </a:extLst>
          </p:cNvPr>
          <p:cNvSpPr txBox="1"/>
          <p:nvPr/>
        </p:nvSpPr>
        <p:spPr>
          <a:xfrm>
            <a:off x="4693778" y="2396118"/>
            <a:ext cx="599973" cy="246221"/>
          </a:xfrm>
          <a:prstGeom prst="rect">
            <a:avLst/>
          </a:prstGeom>
          <a:noFill/>
        </p:spPr>
        <p:txBody>
          <a:bodyPr wrap="square" rtlCol="0">
            <a:spAutoFit/>
          </a:bodyPr>
          <a:lstStyle/>
          <a:p>
            <a:r>
              <a:rPr lang="en-GB" sz="1000"/>
              <a:t>(1)</a:t>
            </a:r>
          </a:p>
        </p:txBody>
      </p:sp>
      <p:sp>
        <p:nvSpPr>
          <p:cNvPr id="28" name="TextBox 27">
            <a:extLst>
              <a:ext uri="{FF2B5EF4-FFF2-40B4-BE49-F238E27FC236}">
                <a16:creationId xmlns:a16="http://schemas.microsoft.com/office/drawing/2014/main" id="{11A259AC-9582-4E71-8005-EFF414E218DE}"/>
              </a:ext>
            </a:extLst>
          </p:cNvPr>
          <p:cNvSpPr txBox="1"/>
          <p:nvPr/>
        </p:nvSpPr>
        <p:spPr>
          <a:xfrm>
            <a:off x="9181931" y="2411714"/>
            <a:ext cx="599973" cy="246221"/>
          </a:xfrm>
          <a:prstGeom prst="rect">
            <a:avLst/>
          </a:prstGeom>
          <a:noFill/>
        </p:spPr>
        <p:txBody>
          <a:bodyPr wrap="square" rtlCol="0">
            <a:spAutoFit/>
          </a:bodyPr>
          <a:lstStyle/>
          <a:p>
            <a:r>
              <a:rPr lang="en-GB" sz="1000"/>
              <a:t>(2)</a:t>
            </a:r>
          </a:p>
        </p:txBody>
      </p:sp>
      <p:sp>
        <p:nvSpPr>
          <p:cNvPr id="29" name="TextBox 28">
            <a:extLst>
              <a:ext uri="{FF2B5EF4-FFF2-40B4-BE49-F238E27FC236}">
                <a16:creationId xmlns:a16="http://schemas.microsoft.com/office/drawing/2014/main" id="{4E521A4F-C250-44E1-9CD4-E50BA3A151B3}"/>
              </a:ext>
            </a:extLst>
          </p:cNvPr>
          <p:cNvSpPr txBox="1"/>
          <p:nvPr/>
        </p:nvSpPr>
        <p:spPr>
          <a:xfrm>
            <a:off x="9694126" y="3941365"/>
            <a:ext cx="374246" cy="246221"/>
          </a:xfrm>
          <a:prstGeom prst="rect">
            <a:avLst/>
          </a:prstGeom>
          <a:noFill/>
        </p:spPr>
        <p:txBody>
          <a:bodyPr wrap="square" rtlCol="0">
            <a:spAutoFit/>
          </a:bodyPr>
          <a:lstStyle/>
          <a:p>
            <a:r>
              <a:rPr lang="en-GB" sz="1000"/>
              <a:t>(3)</a:t>
            </a:r>
          </a:p>
        </p:txBody>
      </p:sp>
    </p:spTree>
    <p:extLst>
      <p:ext uri="{BB962C8B-B14F-4D97-AF65-F5344CB8AC3E}">
        <p14:creationId xmlns:p14="http://schemas.microsoft.com/office/powerpoint/2010/main" val="58871631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4F205B-9D06-4024-B447-BA904A0EF970}"/>
              </a:ext>
            </a:extLst>
          </p:cNvPr>
          <p:cNvSpPr>
            <a:spLocks noGrp="1"/>
          </p:cNvSpPr>
          <p:nvPr>
            <p:ph type="ctrTitle"/>
          </p:nvPr>
        </p:nvSpPr>
        <p:spPr/>
        <p:txBody>
          <a:bodyPr/>
          <a:lstStyle/>
          <a:p>
            <a:r>
              <a:rPr lang="en-GB"/>
              <a:t>Responsible investment policy is widespread</a:t>
            </a:r>
          </a:p>
        </p:txBody>
      </p:sp>
      <p:sp>
        <p:nvSpPr>
          <p:cNvPr id="3" name="Subtitle 2">
            <a:extLst>
              <a:ext uri="{FF2B5EF4-FFF2-40B4-BE49-F238E27FC236}">
                <a16:creationId xmlns:a16="http://schemas.microsoft.com/office/drawing/2014/main" id="{EF8F0AC7-33FB-4BA4-B859-47011473976A}"/>
              </a:ext>
            </a:extLst>
          </p:cNvPr>
          <p:cNvSpPr>
            <a:spLocks noGrp="1"/>
          </p:cNvSpPr>
          <p:nvPr>
            <p:ph type="subTitle" idx="1"/>
          </p:nvPr>
        </p:nvSpPr>
        <p:spPr/>
        <p:txBody>
          <a:bodyPr/>
          <a:lstStyle/>
          <a:p>
            <a:r>
              <a:rPr lang="en-GB"/>
              <a:t>And the pace is increasing</a:t>
            </a:r>
          </a:p>
          <a:p>
            <a:endParaRPr lang="en-GB"/>
          </a:p>
        </p:txBody>
      </p:sp>
      <p:sp>
        <p:nvSpPr>
          <p:cNvPr id="5" name="Slide Number Placeholder 4">
            <a:extLst>
              <a:ext uri="{FF2B5EF4-FFF2-40B4-BE49-F238E27FC236}">
                <a16:creationId xmlns:a16="http://schemas.microsoft.com/office/drawing/2014/main" id="{E7F1BDE9-EF5D-42AC-8A58-F2DD13E791F2}"/>
              </a:ext>
            </a:extLst>
          </p:cNvPr>
          <p:cNvSpPr>
            <a:spLocks noGrp="1"/>
          </p:cNvSpPr>
          <p:nvPr>
            <p:ph type="sldNum" sz="quarter" idx="4"/>
          </p:nvPr>
        </p:nvSpPr>
        <p:spPr/>
        <p:txBody>
          <a:bodyPr/>
          <a:lstStyle/>
          <a:p>
            <a:fld id="{AB3D6D62-770D-4A03-AB63-5CBA935EDD21}" type="slidenum">
              <a:rPr lang="en-GB" smtClean="0"/>
              <a:pPr/>
              <a:t>9</a:t>
            </a:fld>
            <a:endParaRPr lang="en-GB"/>
          </a:p>
        </p:txBody>
      </p:sp>
      <p:graphicFrame>
        <p:nvGraphicFramePr>
          <p:cNvPr id="7" name="Chart 6">
            <a:extLst>
              <a:ext uri="{FF2B5EF4-FFF2-40B4-BE49-F238E27FC236}">
                <a16:creationId xmlns:a16="http://schemas.microsoft.com/office/drawing/2014/main" id="{F5847AB4-190E-4270-AAAF-411ADD274996}"/>
              </a:ext>
            </a:extLst>
          </p:cNvPr>
          <p:cNvGraphicFramePr>
            <a:graphicFrameLocks/>
          </p:cNvGraphicFramePr>
          <p:nvPr/>
        </p:nvGraphicFramePr>
        <p:xfrm>
          <a:off x="2433941" y="1775533"/>
          <a:ext cx="7324119" cy="3581325"/>
        </p:xfrm>
        <a:graphic>
          <a:graphicData uri="http://schemas.openxmlformats.org/drawingml/2006/chart">
            <c:chart xmlns:c="http://schemas.openxmlformats.org/drawingml/2006/chart" xmlns:r="http://schemas.openxmlformats.org/officeDocument/2006/relationships" r:id="rId3"/>
          </a:graphicData>
        </a:graphic>
      </p:graphicFrame>
      <p:sp>
        <p:nvSpPr>
          <p:cNvPr id="9" name="Rectangle 8">
            <a:extLst>
              <a:ext uri="{FF2B5EF4-FFF2-40B4-BE49-F238E27FC236}">
                <a16:creationId xmlns:a16="http://schemas.microsoft.com/office/drawing/2014/main" id="{C7FBE645-0105-4A12-B50A-B747AD172BF1}"/>
              </a:ext>
            </a:extLst>
          </p:cNvPr>
          <p:cNvSpPr/>
          <p:nvPr/>
        </p:nvSpPr>
        <p:spPr>
          <a:xfrm rot="16200000">
            <a:off x="1015349" y="2723951"/>
            <a:ext cx="2459190" cy="276999"/>
          </a:xfrm>
          <a:prstGeom prst="rect">
            <a:avLst/>
          </a:prstGeom>
        </p:spPr>
        <p:txBody>
          <a:bodyPr wrap="square">
            <a:spAutoFit/>
          </a:bodyPr>
          <a:lstStyle/>
          <a:p>
            <a:r>
              <a:rPr lang="en-GB" sz="1200">
                <a:ea typeface="Times New Roman" panose="02020603050405020304" pitchFamily="18" charset="0"/>
              </a:rPr>
              <a:t>Number of policy instruments</a:t>
            </a:r>
            <a:endParaRPr lang="fr-FR" sz="1200"/>
          </a:p>
        </p:txBody>
      </p:sp>
      <p:sp>
        <p:nvSpPr>
          <p:cNvPr id="4" name="TextBox 3">
            <a:extLst>
              <a:ext uri="{FF2B5EF4-FFF2-40B4-BE49-F238E27FC236}">
                <a16:creationId xmlns:a16="http://schemas.microsoft.com/office/drawing/2014/main" id="{CDACAD72-0797-4472-98FB-F85B86A6133E}"/>
              </a:ext>
            </a:extLst>
          </p:cNvPr>
          <p:cNvSpPr txBox="1"/>
          <p:nvPr/>
        </p:nvSpPr>
        <p:spPr>
          <a:xfrm>
            <a:off x="2433941" y="5649464"/>
            <a:ext cx="1518249" cy="461665"/>
          </a:xfrm>
          <a:prstGeom prst="rect">
            <a:avLst/>
          </a:prstGeom>
          <a:noFill/>
        </p:spPr>
        <p:txBody>
          <a:bodyPr wrap="square" rtlCol="0">
            <a:spAutoFit/>
          </a:bodyPr>
          <a:lstStyle/>
          <a:p>
            <a:pPr algn="ctr"/>
            <a:r>
              <a:rPr lang="en-GB" sz="1200" b="1">
                <a:solidFill>
                  <a:schemeClr val="tx2"/>
                </a:solidFill>
              </a:rPr>
              <a:t>PENSION FUND REGULATIONS</a:t>
            </a:r>
          </a:p>
        </p:txBody>
      </p:sp>
      <p:sp>
        <p:nvSpPr>
          <p:cNvPr id="10" name="TextBox 9">
            <a:extLst>
              <a:ext uri="{FF2B5EF4-FFF2-40B4-BE49-F238E27FC236}">
                <a16:creationId xmlns:a16="http://schemas.microsoft.com/office/drawing/2014/main" id="{6E0ECEA0-C65C-4264-B134-74D7DCA2FF50}"/>
              </a:ext>
            </a:extLst>
          </p:cNvPr>
          <p:cNvSpPr txBox="1"/>
          <p:nvPr/>
        </p:nvSpPr>
        <p:spPr>
          <a:xfrm>
            <a:off x="4790720" y="5633922"/>
            <a:ext cx="1754015" cy="461665"/>
          </a:xfrm>
          <a:prstGeom prst="rect">
            <a:avLst/>
          </a:prstGeom>
          <a:noFill/>
        </p:spPr>
        <p:txBody>
          <a:bodyPr wrap="square" rtlCol="0">
            <a:spAutoFit/>
          </a:bodyPr>
          <a:lstStyle/>
          <a:p>
            <a:pPr algn="ctr"/>
            <a:r>
              <a:rPr lang="en-GB" sz="1200" b="1">
                <a:solidFill>
                  <a:schemeClr val="tx2"/>
                </a:solidFill>
              </a:rPr>
              <a:t>STEWARDSHIP CODES</a:t>
            </a:r>
          </a:p>
        </p:txBody>
      </p:sp>
      <p:sp>
        <p:nvSpPr>
          <p:cNvPr id="11" name="TextBox 10">
            <a:extLst>
              <a:ext uri="{FF2B5EF4-FFF2-40B4-BE49-F238E27FC236}">
                <a16:creationId xmlns:a16="http://schemas.microsoft.com/office/drawing/2014/main" id="{B665B80C-F679-4E56-B253-986E72E68D40}"/>
              </a:ext>
            </a:extLst>
          </p:cNvPr>
          <p:cNvSpPr txBox="1"/>
          <p:nvPr/>
        </p:nvSpPr>
        <p:spPr>
          <a:xfrm>
            <a:off x="7200410" y="5649462"/>
            <a:ext cx="2652201" cy="461665"/>
          </a:xfrm>
          <a:prstGeom prst="rect">
            <a:avLst/>
          </a:prstGeom>
          <a:noFill/>
        </p:spPr>
        <p:txBody>
          <a:bodyPr wrap="square" rtlCol="0">
            <a:spAutoFit/>
          </a:bodyPr>
          <a:lstStyle/>
          <a:p>
            <a:pPr algn="ctr"/>
            <a:r>
              <a:rPr lang="en-GB" sz="1200" b="1">
                <a:solidFill>
                  <a:schemeClr val="tx2"/>
                </a:solidFill>
              </a:rPr>
              <a:t>CORPORATE DISCLOSURE GUIDELINES</a:t>
            </a:r>
          </a:p>
        </p:txBody>
      </p:sp>
    </p:spTree>
    <p:extLst>
      <p:ext uri="{BB962C8B-B14F-4D97-AF65-F5344CB8AC3E}">
        <p14:creationId xmlns:p14="http://schemas.microsoft.com/office/powerpoint/2010/main" val="4140457627"/>
      </p:ext>
    </p:extLst>
  </p:cSld>
  <p:clrMapOvr>
    <a:masterClrMapping/>
  </p:clrMapOvr>
</p:sld>
</file>

<file path=ppt/theme/theme1.xml><?xml version="1.0" encoding="utf-8"?>
<a:theme xmlns:a="http://schemas.openxmlformats.org/drawingml/2006/main" name="Office Theme">
  <a:themeElements>
    <a:clrScheme name="PRI palette">
      <a:dk1>
        <a:srgbClr val="000000"/>
      </a:dk1>
      <a:lt1>
        <a:sysClr val="window" lastClr="FFFFFF"/>
      </a:lt1>
      <a:dk2>
        <a:srgbClr val="0050A0"/>
      </a:dk2>
      <a:lt2>
        <a:srgbClr val="E7E6E6"/>
      </a:lt2>
      <a:accent1>
        <a:srgbClr val="00B0F0"/>
      </a:accent1>
      <a:accent2>
        <a:srgbClr val="57D3FF"/>
      </a:accent2>
      <a:accent3>
        <a:srgbClr val="00AFF0"/>
      </a:accent3>
      <a:accent4>
        <a:srgbClr val="008CC8"/>
      </a:accent4>
      <a:accent5>
        <a:srgbClr val="0050A0"/>
      </a:accent5>
      <a:accent6>
        <a:srgbClr val="003870"/>
      </a:accent6>
      <a:hlink>
        <a:srgbClr val="00B0F0"/>
      </a:hlink>
      <a:folHlink>
        <a:srgbClr val="00AFF0"/>
      </a:folHlink>
    </a:clrScheme>
    <a:fontScheme name="PRI">
      <a:majorFont>
        <a:latin typeface="Arial Black"/>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B532FB2D-0053-4D18-89DE-C5E13933A6E3}" vid="{A4EA975F-ED0C-414A-B1D6-F0ED2E4A04B1}"/>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3">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F4ECC8DD-6549-45D1-B6E7-5D3AD29EC23E}">
  <we:reference id="wa104038830" version="1.0.0.3" store="en-US" storeType="OMEX"/>
  <we:alternateReferences>
    <we:reference id="WA104038830" version="1.0.0.3" store="WA104038830"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05CC5734E0DE7E4DA66A598F41A9FD45" ma:contentTypeVersion="13" ma:contentTypeDescription="Create a new document." ma:contentTypeScope="" ma:versionID="8f91d5d48032f96fe836afd8dbbb022d">
  <xsd:schema xmlns:xsd="http://www.w3.org/2001/XMLSchema" xmlns:xs="http://www.w3.org/2001/XMLSchema" xmlns:p="http://schemas.microsoft.com/office/2006/metadata/properties" xmlns:ns2="7becdc6d-7c0a-4bd5-a4ea-fb4709a0340a" xmlns:ns3="d1f2cb5e-90ed-446c-b55a-c8efd3225fcc" xmlns:ns4="ce9f464a-38ab-4e51-b579-0fabda9351e2" targetNamespace="http://schemas.microsoft.com/office/2006/metadata/properties" ma:root="true" ma:fieldsID="95fdcec221a12dd699e00013144091c3" ns2:_="" ns3:_="" ns4:_="">
    <xsd:import namespace="7becdc6d-7c0a-4bd5-a4ea-fb4709a0340a"/>
    <xsd:import namespace="d1f2cb5e-90ed-446c-b55a-c8efd3225fcc"/>
    <xsd:import namespace="ce9f464a-38ab-4e51-b579-0fabda9351e2"/>
    <xsd:element name="properties">
      <xsd:complexType>
        <xsd:sequence>
          <xsd:element name="documentManagement">
            <xsd:complexType>
              <xsd:all>
                <xsd:element ref="ns2:SharedWithUsers" minOccurs="0"/>
                <xsd:element ref="ns2:SharingHintHash" minOccurs="0"/>
                <xsd:element ref="ns3:SharedWithDetails" minOccurs="0"/>
                <xsd:element ref="ns3:LastSharedByUser" minOccurs="0"/>
                <xsd:element ref="ns3:LastSharedByTime" minOccurs="0"/>
                <xsd:element ref="ns4:MediaServiceMetadata" minOccurs="0"/>
                <xsd:element ref="ns4:MediaServiceFastMetadata" minOccurs="0"/>
                <xsd:element ref="ns4:MediaServiceAutoTags" minOccurs="0"/>
                <xsd:element ref="ns4:MediaServiceDateTaken" minOccurs="0"/>
                <xsd:element ref="ns4:MediaServiceOCR" minOccurs="0"/>
                <xsd:element ref="ns4:MediaServiceLocation" minOccurs="0"/>
                <xsd:element ref="ns4:MediaServiceEventHashCode" minOccurs="0"/>
                <xsd:element ref="ns4:MediaServiceGenerationTim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becdc6d-7c0a-4bd5-a4ea-fb4709a0340a"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ingHintHash" ma:index="9" nillable="true" ma:displayName="Sharing Hint Hash"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1f2cb5e-90ed-446c-b55a-c8efd3225fcc" elementFormDefault="qualified">
    <xsd:import namespace="http://schemas.microsoft.com/office/2006/documentManagement/types"/>
    <xsd:import namespace="http://schemas.microsoft.com/office/infopath/2007/PartnerControls"/>
    <xsd:element name="SharedWithDetails" ma:index="10" nillable="true" ma:displayName="Shared With Details" ma:description="" ma:internalName="SharedWithDetails" ma:readOnly="true">
      <xsd:simpleType>
        <xsd:restriction base="dms:Note">
          <xsd:maxLength value="255"/>
        </xsd:restriction>
      </xsd:simpleType>
    </xsd:element>
    <xsd:element name="LastSharedByUser" ma:index="11" nillable="true" ma:displayName="Last Shared By User" ma:description="" ma:internalName="LastSharedByUser" ma:readOnly="true">
      <xsd:simpleType>
        <xsd:restriction base="dms:Note">
          <xsd:maxLength value="255"/>
        </xsd:restriction>
      </xsd:simpleType>
    </xsd:element>
    <xsd:element name="LastSharedByTime" ma:index="12" nillable="true" ma:displayName="Last Shared By Time" ma:description="" ma:internalName="LastSharedByTime" ma:readOnly="true">
      <xsd:simpleType>
        <xsd:restriction base="dms:DateTime"/>
      </xsd:simpleType>
    </xsd:element>
  </xsd:schema>
  <xsd:schema xmlns:xsd="http://www.w3.org/2001/XMLSchema" xmlns:xs="http://www.w3.org/2001/XMLSchema" xmlns:dms="http://schemas.microsoft.com/office/2006/documentManagement/types" xmlns:pc="http://schemas.microsoft.com/office/infopath/2007/PartnerControls" targetNamespace="ce9f464a-38ab-4e51-b579-0fabda9351e2" elementFormDefault="qualified">
    <xsd:import namespace="http://schemas.microsoft.com/office/2006/documentManagement/types"/>
    <xsd:import namespace="http://schemas.microsoft.com/office/infopath/2007/PartnerControls"/>
    <xsd:element name="MediaServiceMetadata" ma:index="13" nillable="true" ma:displayName="MediaServiceMetadata" ma:description="" ma:hidden="true" ma:internalName="MediaServiceMetadata" ma:readOnly="true">
      <xsd:simpleType>
        <xsd:restriction base="dms:Note"/>
      </xsd:simpleType>
    </xsd:element>
    <xsd:element name="MediaServiceFastMetadata" ma:index="14" nillable="true" ma:displayName="MediaServiceFastMetadata" ma:description="" ma:hidden="true" ma:internalName="MediaServiceFastMetadata" ma:readOnly="true">
      <xsd:simpleType>
        <xsd:restriction base="dms:Note"/>
      </xsd:simpleType>
    </xsd:element>
    <xsd:element name="MediaServiceAutoTags" ma:index="15" nillable="true" ma:displayName="MediaServiceAutoTags" ma:description="" ma:internalName="MediaServiceAutoTags" ma:readOnly="true">
      <xsd:simpleType>
        <xsd:restriction base="dms:Text"/>
      </xsd:simpleType>
    </xsd:element>
    <xsd:element name="MediaServiceDateTaken" ma:index="16" nillable="true" ma:displayName="MediaServiceDateTaken" ma:description="" ma:hidden="true" ma:internalName="MediaServiceDateTaken" ma:readOnly="true">
      <xsd:simpleType>
        <xsd:restriction base="dms:Text"/>
      </xsd:simpleType>
    </xsd:element>
    <xsd:element name="MediaServiceOCR" ma:index="17" nillable="true" ma:displayName="MediaServiceOCR" ma:internalName="MediaServiceOCR" ma:readOnly="true">
      <xsd:simpleType>
        <xsd:restriction base="dms:Note">
          <xsd:maxLength value="255"/>
        </xsd:restriction>
      </xsd:simpleType>
    </xsd:element>
    <xsd:element name="MediaServiceLocation" ma:index="18" nillable="true" ma:displayName="MediaServiceLocation" ma:internalName="MediaServiceLocation"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ServiceGenerationTime" ma:index="20" nillable="true" ma:displayName="MediaServiceGenerationTime" ma:hidden="true" ma:internalName="MediaServiceGenerationTime"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77551C46-A412-4698-B986-D18AF0567DE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becdc6d-7c0a-4bd5-a4ea-fb4709a0340a"/>
    <ds:schemaRef ds:uri="d1f2cb5e-90ed-446c-b55a-c8efd3225fcc"/>
    <ds:schemaRef ds:uri="ce9f464a-38ab-4e51-b579-0fabda9351e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CA325566-E5A8-4D61-B5C6-FC87056D594E}">
  <ds:schemaRefs>
    <ds:schemaRef ds:uri="http://schemas.microsoft.com/sharepoint/v3/contenttype/forms"/>
  </ds:schemaRefs>
</ds:datastoreItem>
</file>

<file path=customXml/itemProps3.xml><?xml version="1.0" encoding="utf-8"?>
<ds:datastoreItem xmlns:ds="http://schemas.openxmlformats.org/officeDocument/2006/customXml" ds:itemID="{B5DE3B7E-D747-4179-85FB-58D107BFC6AB}">
  <ds:schemaRefs>
    <ds:schemaRef ds:uri="http://schemas.microsoft.com/office/2006/documentManagement/types"/>
    <ds:schemaRef ds:uri="http://schemas.microsoft.com/office/infopath/2007/PartnerControls"/>
    <ds:schemaRef ds:uri="d1f2cb5e-90ed-446c-b55a-c8efd3225fcc"/>
    <ds:schemaRef ds:uri="http://purl.org/dc/elements/1.1/"/>
    <ds:schemaRef ds:uri="http://schemas.microsoft.com/office/2006/metadata/properties"/>
    <ds:schemaRef ds:uri="ce9f464a-38ab-4e51-b579-0fabda9351e2"/>
    <ds:schemaRef ds:uri="http://schemas.openxmlformats.org/package/2006/metadata/core-properties"/>
    <ds:schemaRef ds:uri="http://purl.org/dc/terms/"/>
    <ds:schemaRef ds:uri="7becdc6d-7c0a-4bd5-a4ea-fb4709a0340a"/>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PRI_PPT_Template_2018_4-3</Template>
  <TotalTime>912</TotalTime>
  <Words>4062</Words>
  <Application>Microsoft Office PowerPoint</Application>
  <PresentationFormat>Widescreen</PresentationFormat>
  <Paragraphs>702</Paragraphs>
  <Slides>35</Slides>
  <Notes>35</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35</vt:i4>
      </vt:variant>
    </vt:vector>
  </HeadingPairs>
  <TitlesOfParts>
    <vt:vector size="40" baseType="lpstr">
      <vt:lpstr>Arial</vt:lpstr>
      <vt:lpstr>Arial Black</vt:lpstr>
      <vt:lpstr>Calibri</vt:lpstr>
      <vt:lpstr>Wingdings</vt:lpstr>
      <vt:lpstr>Office Theme</vt:lpstr>
      <vt:lpstr>Principles for Responsible Investment</vt:lpstr>
      <vt:lpstr>Contents</vt:lpstr>
      <vt:lpstr>Interest in ESG themes has increased exponentially</vt:lpstr>
      <vt:lpstr>What are ESG factors?</vt:lpstr>
      <vt:lpstr>What is responsible investment?</vt:lpstr>
      <vt:lpstr>Approaches to responsible investment</vt:lpstr>
      <vt:lpstr>ESG risks can be material</vt:lpstr>
      <vt:lpstr>Demand for responsible investment is growing </vt:lpstr>
      <vt:lpstr>Responsible investment policy is widespread</vt:lpstr>
      <vt:lpstr>The PRI</vt:lpstr>
      <vt:lpstr>The PRI</vt:lpstr>
      <vt:lpstr>PRI’s growing signatory base </vt:lpstr>
      <vt:lpstr>PRI’s signatory growth by region</vt:lpstr>
      <vt:lpstr>Guidance and case studies for ESG integration</vt:lpstr>
      <vt:lpstr>Guidance and case studies for ESG integration</vt:lpstr>
      <vt:lpstr>What does the data reveal about the myths and realities of ESG?</vt:lpstr>
      <vt:lpstr>Contents</vt:lpstr>
      <vt:lpstr>Similar ideas are being adopted globally</vt:lpstr>
      <vt:lpstr>Policy effectiveness is hampered by weak implementation and weak signals … leading to … an implementation gap</vt:lpstr>
      <vt:lpstr>Pathways for ‘Well Below’ 2°C </vt:lpstr>
      <vt:lpstr>Contents</vt:lpstr>
      <vt:lpstr>Next steps</vt:lpstr>
      <vt:lpstr>Asset allocation decision-making </vt:lpstr>
      <vt:lpstr>Market evolution and framework for getting started</vt:lpstr>
      <vt:lpstr>PRI: Climate Action – scenario analysis tools</vt:lpstr>
      <vt:lpstr>Supported by ‘Expert Panels’ and Financial Centre Sustainability Groups</vt:lpstr>
      <vt:lpstr>Around the World</vt:lpstr>
      <vt:lpstr>EU Sustainable Finance</vt:lpstr>
      <vt:lpstr>EU Timeline</vt:lpstr>
      <vt:lpstr>Update on the Action Plan on Financing Sustainable Growth</vt:lpstr>
      <vt:lpstr>Update on the Action Plan on Financing Sustainable Growth</vt:lpstr>
      <vt:lpstr>Presentation summary</vt:lpstr>
      <vt:lpstr>Thank you</vt:lpstr>
      <vt:lpstr>Further reading</vt:lpstr>
      <vt:lpstr>PRI reading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Siobhan Archer</dc:creator>
  <cp:lastModifiedBy>Will Martindale</cp:lastModifiedBy>
  <cp:revision>8</cp:revision>
  <cp:lastPrinted>2019-04-09T14:15:13Z</cp:lastPrinted>
  <dcterms:created xsi:type="dcterms:W3CDTF">2018-07-19T13:44:14Z</dcterms:created>
  <dcterms:modified xsi:type="dcterms:W3CDTF">2019-05-20T22:59:18Z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0x01010005CC5734E0DE7E4DA66A598F41A9FD45</vt:lpwstr>
  </property>
</Properties>
</file>